
<file path=[Content_Types].xml><?xml version="1.0" encoding="utf-8"?>
<Types xmlns="http://schemas.openxmlformats.org/package/2006/content-types">
  <Default ContentType="image/jpeg" Extension="jpg"/>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15.xml"/>
  <Override ContentType="application/vnd.openxmlformats-officedocument.presentationml.notesSlide+xml" PartName="/ppt/notesSlides/notesSlide11.xml"/>
  <Override ContentType="application/vnd.openxmlformats-officedocument.presentationml.notesSlide+xml" PartName="/ppt/notesSlides/notesSlide24.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5.xml"/>
  <Override ContentType="application/vnd.openxmlformats-officedocument.presentationml.notesSlide+xml" PartName="/ppt/notesSlides/notesSlide19.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10.xml"/>
  <Override ContentType="application/vnd.openxmlformats-officedocument.presentationml.slideLayout+xml" PartName="/ppt/slideLayouts/slideLayout3.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11.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7.xml"/>
  <Override ContentType="application/vnd.openxmlformats-officedocument.presentationml.slideLayout+xml" PartName="/ppt/slideLayouts/slideLayout14.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6.xml"/>
  <Override ContentType="application/vnd.openxmlformats-officedocument.presentationml.slideLayout+xml" PartName="/ppt/slideLayouts/slideLayout8.xml"/>
  <Override ContentType="application/vnd.openxmlformats-officedocument.presentationml.slideLayout+xml" PartName="/ppt/slideLayouts/slideLayout21.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22.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25.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1.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23.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strictFirstAndLastChars="0" saveSubsetFonts="1">
  <p:sldMasterIdLst>
    <p:sldMasterId id="2147483670" r:id="rId4"/>
  </p:sldMasterIdLst>
  <p:notesMasterIdLst>
    <p:notesMasterId r:id="rId5"/>
  </p:notesMasterIdLst>
  <p:sldIdLst>
    <p:sldId id="256" r:id="rId6"/>
    <p:sldId id="257" r:id="rId7"/>
    <p:sldId id="258" r:id="rId8"/>
    <p:sldId id="259" r:id="rId9"/>
    <p:sldId id="260" r:id="rId10"/>
    <p:sldId id="261" r:id="rId11"/>
    <p:sldId id="262" r:id="rId12"/>
    <p:sldId id="263" r:id="rId13"/>
    <p:sldId id="264" r:id="rId14"/>
    <p:sldId id="265" r:id="rId15"/>
    <p:sldId id="266" r:id="rId16"/>
    <p:sldId id="267" r:id="rId17"/>
    <p:sldId id="268" r:id="rId18"/>
    <p:sldId id="269" r:id="rId19"/>
    <p:sldId id="270" r:id="rId20"/>
    <p:sldId id="271" r:id="rId21"/>
    <p:sldId id="272" r:id="rId22"/>
    <p:sldId id="273" r:id="rId23"/>
    <p:sldId id="274" r:id="rId24"/>
    <p:sldId id="275" r:id="rId25"/>
    <p:sldId id="276" r:id="rId26"/>
    <p:sldId id="277" r:id="rId27"/>
    <p:sldId id="278" r:id="rId28"/>
    <p:sldId id="279" r:id="rId29"/>
    <p:sldId id="280" r:id="rId30"/>
  </p:sldIdLst>
  <p:sldSz cy="6858000" cx="12192000"/>
  <p:notesSz cx="6858000" cy="9144000"/>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2160">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2160" orient="horz"/>
        <p:guide pos="3840"/>
      </p:guideLst>
    </p:cSldViewPr>
  </p:slideViewPr>
</p:viewPr>
</file>

<file path=ppt/_rels/presentation.xml.rels><?xml version="1.0" encoding="UTF-8" standalone="yes"?><Relationships xmlns="http://schemas.openxmlformats.org/package/2006/relationships"><Relationship Id="rId20" Type="http://schemas.openxmlformats.org/officeDocument/2006/relationships/slide" Target="slides/slide15.xml"/><Relationship Id="rId22" Type="http://schemas.openxmlformats.org/officeDocument/2006/relationships/slide" Target="slides/slide17.xml"/><Relationship Id="rId21" Type="http://schemas.openxmlformats.org/officeDocument/2006/relationships/slide" Target="slides/slide16.xml"/><Relationship Id="rId24" Type="http://schemas.openxmlformats.org/officeDocument/2006/relationships/slide" Target="slides/slide19.xml"/><Relationship Id="rId23" Type="http://schemas.openxmlformats.org/officeDocument/2006/relationships/slide" Target="slides/slide18.xml"/><Relationship Id="rId1" Type="http://schemas.openxmlformats.org/officeDocument/2006/relationships/theme" Target="theme/theme2.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 Target="slides/slide4.xml"/><Relationship Id="rId26" Type="http://schemas.openxmlformats.org/officeDocument/2006/relationships/slide" Target="slides/slide21.xml"/><Relationship Id="rId25" Type="http://schemas.openxmlformats.org/officeDocument/2006/relationships/slide" Target="slides/slide20.xml"/><Relationship Id="rId28" Type="http://schemas.openxmlformats.org/officeDocument/2006/relationships/slide" Target="slides/slide23.xml"/><Relationship Id="rId27" Type="http://schemas.openxmlformats.org/officeDocument/2006/relationships/slide" Target="slides/slide22.xml"/><Relationship Id="rId5" Type="http://schemas.openxmlformats.org/officeDocument/2006/relationships/notesMaster" Target="notesMasters/notesMaster1.xml"/><Relationship Id="rId6" Type="http://schemas.openxmlformats.org/officeDocument/2006/relationships/slide" Target="slides/slide1.xml"/><Relationship Id="rId29" Type="http://schemas.openxmlformats.org/officeDocument/2006/relationships/slide" Target="slides/slide24.xml"/><Relationship Id="rId7" Type="http://schemas.openxmlformats.org/officeDocument/2006/relationships/slide" Target="slides/slide2.xml"/><Relationship Id="rId8" Type="http://schemas.openxmlformats.org/officeDocument/2006/relationships/slide" Target="slides/slide3.xml"/><Relationship Id="rId30" Type="http://schemas.openxmlformats.org/officeDocument/2006/relationships/slide" Target="slides/slide25.xml"/><Relationship Id="rId11" Type="http://schemas.openxmlformats.org/officeDocument/2006/relationships/slide" Target="slides/slide6.xml"/><Relationship Id="rId10" Type="http://schemas.openxmlformats.org/officeDocument/2006/relationships/slide" Target="slides/slide5.xml"/><Relationship Id="rId13" Type="http://schemas.openxmlformats.org/officeDocument/2006/relationships/slide" Target="slides/slide8.xml"/><Relationship Id="rId12" Type="http://schemas.openxmlformats.org/officeDocument/2006/relationships/slide" Target="slides/slide7.xml"/><Relationship Id="rId15" Type="http://schemas.openxmlformats.org/officeDocument/2006/relationships/slide" Target="slides/slide10.xml"/><Relationship Id="rId14" Type="http://schemas.openxmlformats.org/officeDocument/2006/relationships/slide" Target="slides/slide9.xml"/><Relationship Id="rId17" Type="http://schemas.openxmlformats.org/officeDocument/2006/relationships/slide" Target="slides/slide12.xml"/><Relationship Id="rId16" Type="http://schemas.openxmlformats.org/officeDocument/2006/relationships/slide" Target="slides/slide11.xml"/><Relationship Id="rId19" Type="http://schemas.openxmlformats.org/officeDocument/2006/relationships/slide" Target="slides/slide14.xml"/><Relationship Id="rId18" Type="http://schemas.openxmlformats.org/officeDocument/2006/relationships/slide" Target="slides/slide1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8" name="Shape 478"/>
        <p:cNvGrpSpPr/>
        <p:nvPr/>
      </p:nvGrpSpPr>
      <p:grpSpPr>
        <a:xfrm>
          <a:off x="0" y="0"/>
          <a:ext cx="0" cy="0"/>
          <a:chOff x="0" y="0"/>
          <a:chExt cx="0" cy="0"/>
        </a:xfrm>
      </p:grpSpPr>
      <p:sp>
        <p:nvSpPr>
          <p:cNvPr id="479" name="Google Shape;479;ga073618e60_0_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80" name="Google Shape;480;ga073618e60_0_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5" name="Shape 555"/>
        <p:cNvGrpSpPr/>
        <p:nvPr/>
      </p:nvGrpSpPr>
      <p:grpSpPr>
        <a:xfrm>
          <a:off x="0" y="0"/>
          <a:ext cx="0" cy="0"/>
          <a:chOff x="0" y="0"/>
          <a:chExt cx="0" cy="0"/>
        </a:xfrm>
      </p:grpSpPr>
      <p:sp>
        <p:nvSpPr>
          <p:cNvPr id="556" name="Google Shape;556;ga073618e60_0_1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7" name="Google Shape;557;ga073618e60_0_1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5" name="Shape 565"/>
        <p:cNvGrpSpPr/>
        <p:nvPr/>
      </p:nvGrpSpPr>
      <p:grpSpPr>
        <a:xfrm>
          <a:off x="0" y="0"/>
          <a:ext cx="0" cy="0"/>
          <a:chOff x="0" y="0"/>
          <a:chExt cx="0" cy="0"/>
        </a:xfrm>
      </p:grpSpPr>
      <p:sp>
        <p:nvSpPr>
          <p:cNvPr id="566" name="Google Shape;566;ga073618e60_0_1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7" name="Google Shape;567;ga073618e60_0_1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1" name="Shape 571"/>
        <p:cNvGrpSpPr/>
        <p:nvPr/>
      </p:nvGrpSpPr>
      <p:grpSpPr>
        <a:xfrm>
          <a:off x="0" y="0"/>
          <a:ext cx="0" cy="0"/>
          <a:chOff x="0" y="0"/>
          <a:chExt cx="0" cy="0"/>
        </a:xfrm>
      </p:grpSpPr>
      <p:sp>
        <p:nvSpPr>
          <p:cNvPr id="572" name="Google Shape;572;ga073618e60_0_1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3" name="Google Shape;573;ga073618e60_0_1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5" name="Shape 585"/>
        <p:cNvGrpSpPr/>
        <p:nvPr/>
      </p:nvGrpSpPr>
      <p:grpSpPr>
        <a:xfrm>
          <a:off x="0" y="0"/>
          <a:ext cx="0" cy="0"/>
          <a:chOff x="0" y="0"/>
          <a:chExt cx="0" cy="0"/>
        </a:xfrm>
      </p:grpSpPr>
      <p:sp>
        <p:nvSpPr>
          <p:cNvPr id="586" name="Google Shape;586;ga073618e60_0_1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87" name="Google Shape;587;ga073618e60_0_1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8" name="Shape 608"/>
        <p:cNvGrpSpPr/>
        <p:nvPr/>
      </p:nvGrpSpPr>
      <p:grpSpPr>
        <a:xfrm>
          <a:off x="0" y="0"/>
          <a:ext cx="0" cy="0"/>
          <a:chOff x="0" y="0"/>
          <a:chExt cx="0" cy="0"/>
        </a:xfrm>
      </p:grpSpPr>
      <p:sp>
        <p:nvSpPr>
          <p:cNvPr id="609" name="Google Shape;609;ga073618e60_0_1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10" name="Google Shape;610;ga073618e60_0_1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5" name="Shape 625"/>
        <p:cNvGrpSpPr/>
        <p:nvPr/>
      </p:nvGrpSpPr>
      <p:grpSpPr>
        <a:xfrm>
          <a:off x="0" y="0"/>
          <a:ext cx="0" cy="0"/>
          <a:chOff x="0" y="0"/>
          <a:chExt cx="0" cy="0"/>
        </a:xfrm>
      </p:grpSpPr>
      <p:sp>
        <p:nvSpPr>
          <p:cNvPr id="626" name="Google Shape;626;ga073618e60_0_2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27" name="Google Shape;627;ga073618e60_0_2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0" name="Shape 850"/>
        <p:cNvGrpSpPr/>
        <p:nvPr/>
      </p:nvGrpSpPr>
      <p:grpSpPr>
        <a:xfrm>
          <a:off x="0" y="0"/>
          <a:ext cx="0" cy="0"/>
          <a:chOff x="0" y="0"/>
          <a:chExt cx="0" cy="0"/>
        </a:xfrm>
      </p:grpSpPr>
      <p:sp>
        <p:nvSpPr>
          <p:cNvPr id="851" name="Google Shape;851;ga073618e60_0_6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2" name="Google Shape;852;ga073618e60_0_6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0" name="Shape 870"/>
        <p:cNvGrpSpPr/>
        <p:nvPr/>
      </p:nvGrpSpPr>
      <p:grpSpPr>
        <a:xfrm>
          <a:off x="0" y="0"/>
          <a:ext cx="0" cy="0"/>
          <a:chOff x="0" y="0"/>
          <a:chExt cx="0" cy="0"/>
        </a:xfrm>
      </p:grpSpPr>
      <p:sp>
        <p:nvSpPr>
          <p:cNvPr id="871" name="Google Shape;871;ga073618e60_0_6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72" name="Google Shape;872;ga073618e60_0_6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7" name="Shape 887"/>
        <p:cNvGrpSpPr/>
        <p:nvPr/>
      </p:nvGrpSpPr>
      <p:grpSpPr>
        <a:xfrm>
          <a:off x="0" y="0"/>
          <a:ext cx="0" cy="0"/>
          <a:chOff x="0" y="0"/>
          <a:chExt cx="0" cy="0"/>
        </a:xfrm>
      </p:grpSpPr>
      <p:sp>
        <p:nvSpPr>
          <p:cNvPr id="888" name="Google Shape;888;ga073618e60_0_69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89" name="Google Shape;889;ga073618e60_0_69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1" name="Shape 901"/>
        <p:cNvGrpSpPr/>
        <p:nvPr/>
      </p:nvGrpSpPr>
      <p:grpSpPr>
        <a:xfrm>
          <a:off x="0" y="0"/>
          <a:ext cx="0" cy="0"/>
          <a:chOff x="0" y="0"/>
          <a:chExt cx="0" cy="0"/>
        </a:xfrm>
      </p:grpSpPr>
      <p:sp>
        <p:nvSpPr>
          <p:cNvPr id="902" name="Google Shape;902;ga073618e60_0_7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03" name="Google Shape;903;ga073618e60_0_7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4" name="Shape 484"/>
        <p:cNvGrpSpPr/>
        <p:nvPr/>
      </p:nvGrpSpPr>
      <p:grpSpPr>
        <a:xfrm>
          <a:off x="0" y="0"/>
          <a:ext cx="0" cy="0"/>
          <a:chOff x="0" y="0"/>
          <a:chExt cx="0" cy="0"/>
        </a:xfrm>
      </p:grpSpPr>
      <p:sp>
        <p:nvSpPr>
          <p:cNvPr id="485" name="Google Shape;485;ga073618e60_0_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86" name="Google Shape;486;ga073618e60_0_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2" name="Shape 912"/>
        <p:cNvGrpSpPr/>
        <p:nvPr/>
      </p:nvGrpSpPr>
      <p:grpSpPr>
        <a:xfrm>
          <a:off x="0" y="0"/>
          <a:ext cx="0" cy="0"/>
          <a:chOff x="0" y="0"/>
          <a:chExt cx="0" cy="0"/>
        </a:xfrm>
      </p:grpSpPr>
      <p:sp>
        <p:nvSpPr>
          <p:cNvPr id="913" name="Google Shape;913;ga073618e60_0_7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14" name="Google Shape;914;ga073618e60_0_7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3" name="Shape 923"/>
        <p:cNvGrpSpPr/>
        <p:nvPr/>
      </p:nvGrpSpPr>
      <p:grpSpPr>
        <a:xfrm>
          <a:off x="0" y="0"/>
          <a:ext cx="0" cy="0"/>
          <a:chOff x="0" y="0"/>
          <a:chExt cx="0" cy="0"/>
        </a:xfrm>
      </p:grpSpPr>
      <p:sp>
        <p:nvSpPr>
          <p:cNvPr id="924" name="Google Shape;924;ga073618e60_0_7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25" name="Google Shape;925;ga073618e60_0_7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6" name="Shape 936"/>
        <p:cNvGrpSpPr/>
        <p:nvPr/>
      </p:nvGrpSpPr>
      <p:grpSpPr>
        <a:xfrm>
          <a:off x="0" y="0"/>
          <a:ext cx="0" cy="0"/>
          <a:chOff x="0" y="0"/>
          <a:chExt cx="0" cy="0"/>
        </a:xfrm>
      </p:grpSpPr>
      <p:sp>
        <p:nvSpPr>
          <p:cNvPr id="937" name="Google Shape;937;ge537a5798e_0_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38" name="Google Shape;938;ge537a5798e_0_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6" name="Shape 946"/>
        <p:cNvGrpSpPr/>
        <p:nvPr/>
      </p:nvGrpSpPr>
      <p:grpSpPr>
        <a:xfrm>
          <a:off x="0" y="0"/>
          <a:ext cx="0" cy="0"/>
          <a:chOff x="0" y="0"/>
          <a:chExt cx="0" cy="0"/>
        </a:xfrm>
      </p:grpSpPr>
      <p:sp>
        <p:nvSpPr>
          <p:cNvPr id="947" name="Google Shape;947;ga073618e60_0_9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48" name="Google Shape;948;ga073618e60_0_9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2" name="Shape 952"/>
        <p:cNvGrpSpPr/>
        <p:nvPr/>
      </p:nvGrpSpPr>
      <p:grpSpPr>
        <a:xfrm>
          <a:off x="0" y="0"/>
          <a:ext cx="0" cy="0"/>
          <a:chOff x="0" y="0"/>
          <a:chExt cx="0" cy="0"/>
        </a:xfrm>
      </p:grpSpPr>
      <p:sp>
        <p:nvSpPr>
          <p:cNvPr id="953" name="Google Shape;953;ga073618e60_0_9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54" name="Google Shape;954;ga073618e60_0_9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53" name="Shape 1253"/>
        <p:cNvGrpSpPr/>
        <p:nvPr/>
      </p:nvGrpSpPr>
      <p:grpSpPr>
        <a:xfrm>
          <a:off x="0" y="0"/>
          <a:ext cx="0" cy="0"/>
          <a:chOff x="0" y="0"/>
          <a:chExt cx="0" cy="0"/>
        </a:xfrm>
      </p:grpSpPr>
      <p:sp>
        <p:nvSpPr>
          <p:cNvPr id="1254" name="Google Shape;1254;ga0744a8d92_0_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55" name="Google Shape;1255;ga0744a8d92_0_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1" name="Shape 491"/>
        <p:cNvGrpSpPr/>
        <p:nvPr/>
      </p:nvGrpSpPr>
      <p:grpSpPr>
        <a:xfrm>
          <a:off x="0" y="0"/>
          <a:ext cx="0" cy="0"/>
          <a:chOff x="0" y="0"/>
          <a:chExt cx="0" cy="0"/>
        </a:xfrm>
      </p:grpSpPr>
      <p:sp>
        <p:nvSpPr>
          <p:cNvPr id="492" name="Google Shape;492;ga073618e60_0_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3" name="Google Shape;493;ga073618e60_0_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8" name="Shape 508"/>
        <p:cNvGrpSpPr/>
        <p:nvPr/>
      </p:nvGrpSpPr>
      <p:grpSpPr>
        <a:xfrm>
          <a:off x="0" y="0"/>
          <a:ext cx="0" cy="0"/>
          <a:chOff x="0" y="0"/>
          <a:chExt cx="0" cy="0"/>
        </a:xfrm>
      </p:grpSpPr>
      <p:sp>
        <p:nvSpPr>
          <p:cNvPr id="509" name="Google Shape;509;ga073618e60_0_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0" name="Google Shape;510;ga073618e60_0_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5" name="Shape 515"/>
        <p:cNvGrpSpPr/>
        <p:nvPr/>
      </p:nvGrpSpPr>
      <p:grpSpPr>
        <a:xfrm>
          <a:off x="0" y="0"/>
          <a:ext cx="0" cy="0"/>
          <a:chOff x="0" y="0"/>
          <a:chExt cx="0" cy="0"/>
        </a:xfrm>
      </p:grpSpPr>
      <p:sp>
        <p:nvSpPr>
          <p:cNvPr id="516" name="Google Shape;516;ga073618e60_0_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7" name="Google Shape;517;ga073618e60_0_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2" name="Shape 522"/>
        <p:cNvGrpSpPr/>
        <p:nvPr/>
      </p:nvGrpSpPr>
      <p:grpSpPr>
        <a:xfrm>
          <a:off x="0" y="0"/>
          <a:ext cx="0" cy="0"/>
          <a:chOff x="0" y="0"/>
          <a:chExt cx="0" cy="0"/>
        </a:xfrm>
      </p:grpSpPr>
      <p:sp>
        <p:nvSpPr>
          <p:cNvPr id="523" name="Google Shape;523;ga073618e60_0_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4" name="Google Shape;524;ga073618e60_0_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1" name="Shape 531"/>
        <p:cNvGrpSpPr/>
        <p:nvPr/>
      </p:nvGrpSpPr>
      <p:grpSpPr>
        <a:xfrm>
          <a:off x="0" y="0"/>
          <a:ext cx="0" cy="0"/>
          <a:chOff x="0" y="0"/>
          <a:chExt cx="0" cy="0"/>
        </a:xfrm>
      </p:grpSpPr>
      <p:sp>
        <p:nvSpPr>
          <p:cNvPr id="532" name="Google Shape;532;ga073618e60_0_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3" name="Google Shape;533;ga073618e60_0_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8" name="Shape 538"/>
        <p:cNvGrpSpPr/>
        <p:nvPr/>
      </p:nvGrpSpPr>
      <p:grpSpPr>
        <a:xfrm>
          <a:off x="0" y="0"/>
          <a:ext cx="0" cy="0"/>
          <a:chOff x="0" y="0"/>
          <a:chExt cx="0" cy="0"/>
        </a:xfrm>
      </p:grpSpPr>
      <p:sp>
        <p:nvSpPr>
          <p:cNvPr id="539" name="Google Shape;539;ga073618e60_0_1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0" name="Google Shape;540;ga073618e60_0_1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9" name="Shape 549"/>
        <p:cNvGrpSpPr/>
        <p:nvPr/>
      </p:nvGrpSpPr>
      <p:grpSpPr>
        <a:xfrm>
          <a:off x="0" y="0"/>
          <a:ext cx="0" cy="0"/>
          <a:chOff x="0" y="0"/>
          <a:chExt cx="0" cy="0"/>
        </a:xfrm>
      </p:grpSpPr>
      <p:sp>
        <p:nvSpPr>
          <p:cNvPr id="550" name="Google Shape;550;ga073618e60_0_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1" name="Google Shape;551;ga073618e60_0_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s://slidesmania.com/questions-powerpoint-google-slides/can-i-use-these-templates/" TargetMode="External"/><Relationship Id="rId3" Type="http://schemas.openxmlformats.org/officeDocument/2006/relationships/hyperlink" Target="https://www.facebook.com/SlidesManiaSM/" TargetMode="External"/><Relationship Id="rId4" Type="http://schemas.openxmlformats.org/officeDocument/2006/relationships/image" Target="../media/image2.png"/><Relationship Id="rId11" Type="http://schemas.openxmlformats.org/officeDocument/2006/relationships/image" Target="../media/image3.png"/><Relationship Id="rId10" Type="http://schemas.openxmlformats.org/officeDocument/2006/relationships/image" Target="../media/image8.png"/><Relationship Id="rId9" Type="http://schemas.openxmlformats.org/officeDocument/2006/relationships/hyperlink" Target="https://www.instagram.com/slidesmania/" TargetMode="External"/><Relationship Id="rId5" Type="http://schemas.openxmlformats.org/officeDocument/2006/relationships/hyperlink" Target="https://twitter.com/SlidesManiaSM/" TargetMode="External"/><Relationship Id="rId6" Type="http://schemas.openxmlformats.org/officeDocument/2006/relationships/image" Target="../media/image4.png"/><Relationship Id="rId7" Type="http://schemas.openxmlformats.org/officeDocument/2006/relationships/hyperlink" Target="https://www.pinterest.com/slidesmania/" TargetMode="External"/><Relationship Id="rId8" Type="http://schemas.openxmlformats.org/officeDocument/2006/relationships/image" Target="../media/image1.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01 Title">
  <p:cSld name="CUSTOM">
    <p:spTree>
      <p:nvGrpSpPr>
        <p:cNvPr id="9" name="Shape 9"/>
        <p:cNvGrpSpPr/>
        <p:nvPr/>
      </p:nvGrpSpPr>
      <p:grpSpPr>
        <a:xfrm>
          <a:off x="0" y="0"/>
          <a:ext cx="0" cy="0"/>
          <a:chOff x="0" y="0"/>
          <a:chExt cx="0" cy="0"/>
        </a:xfrm>
      </p:grpSpPr>
      <p:sp>
        <p:nvSpPr>
          <p:cNvPr id="10" name="Google Shape;10;p2"/>
          <p:cNvSpPr/>
          <p:nvPr/>
        </p:nvSpPr>
        <p:spPr>
          <a:xfrm>
            <a:off x="1130665" y="-429"/>
            <a:ext cx="442131" cy="6863797"/>
          </a:xfrm>
          <a:custGeom>
            <a:rect b="b" l="l" r="r" t="t"/>
            <a:pathLst>
              <a:path extrusionOk="0" h="4606575" w="661038">
                <a:moveTo>
                  <a:pt x="634982" y="4471502"/>
                </a:moveTo>
                <a:lnTo>
                  <a:pt x="634982" y="4605995"/>
                </a:lnTo>
                <a:lnTo>
                  <a:pt x="37098" y="4605995"/>
                </a:lnTo>
                <a:lnTo>
                  <a:pt x="37098" y="4442070"/>
                </a:lnTo>
                <a:lnTo>
                  <a:pt x="43479" y="4438164"/>
                </a:lnTo>
                <a:lnTo>
                  <a:pt x="43479" y="4401303"/>
                </a:lnTo>
                <a:cubicBezTo>
                  <a:pt x="25191" y="4389396"/>
                  <a:pt x="55195" y="4379014"/>
                  <a:pt x="7475" y="4377395"/>
                </a:cubicBezTo>
                <a:cubicBezTo>
                  <a:pt x="-3003" y="4371775"/>
                  <a:pt x="40717" y="4371299"/>
                  <a:pt x="43670" y="4364250"/>
                </a:cubicBezTo>
                <a:cubicBezTo>
                  <a:pt x="43670" y="4363012"/>
                  <a:pt x="43670" y="4361869"/>
                  <a:pt x="43670" y="4360821"/>
                </a:cubicBezTo>
                <a:lnTo>
                  <a:pt x="37860" y="4357106"/>
                </a:lnTo>
                <a:lnTo>
                  <a:pt x="37860" y="4345962"/>
                </a:lnTo>
                <a:cubicBezTo>
                  <a:pt x="54052" y="4317387"/>
                  <a:pt x="39193" y="4268334"/>
                  <a:pt x="44051" y="4232424"/>
                </a:cubicBezTo>
                <a:lnTo>
                  <a:pt x="38145" y="4228424"/>
                </a:lnTo>
                <a:cubicBezTo>
                  <a:pt x="38145" y="4227471"/>
                  <a:pt x="38145" y="4226328"/>
                  <a:pt x="37383" y="4224899"/>
                </a:cubicBezTo>
                <a:lnTo>
                  <a:pt x="43860" y="4220804"/>
                </a:lnTo>
                <a:lnTo>
                  <a:pt x="43860" y="4187752"/>
                </a:lnTo>
                <a:lnTo>
                  <a:pt x="37479" y="4183942"/>
                </a:lnTo>
                <a:lnTo>
                  <a:pt x="37479" y="4018207"/>
                </a:lnTo>
                <a:lnTo>
                  <a:pt x="44051" y="4014302"/>
                </a:lnTo>
                <a:cubicBezTo>
                  <a:pt x="44051" y="4012968"/>
                  <a:pt x="44051" y="4011730"/>
                  <a:pt x="44051" y="4010682"/>
                </a:cubicBezTo>
                <a:lnTo>
                  <a:pt x="38241" y="4006967"/>
                </a:lnTo>
                <a:lnTo>
                  <a:pt x="38241" y="3999538"/>
                </a:lnTo>
                <a:cubicBezTo>
                  <a:pt x="47766" y="3996585"/>
                  <a:pt x="47766" y="3976964"/>
                  <a:pt x="38241" y="3974201"/>
                </a:cubicBezTo>
                <a:lnTo>
                  <a:pt x="38241" y="3956104"/>
                </a:lnTo>
                <a:lnTo>
                  <a:pt x="31573" y="3951913"/>
                </a:lnTo>
                <a:cubicBezTo>
                  <a:pt x="31573" y="3950770"/>
                  <a:pt x="31573" y="3949627"/>
                  <a:pt x="31573" y="3948293"/>
                </a:cubicBezTo>
                <a:lnTo>
                  <a:pt x="38145" y="3944388"/>
                </a:lnTo>
                <a:lnTo>
                  <a:pt x="38145" y="3915051"/>
                </a:lnTo>
                <a:lnTo>
                  <a:pt x="31859" y="3911146"/>
                </a:lnTo>
                <a:lnTo>
                  <a:pt x="37098" y="3908193"/>
                </a:lnTo>
                <a:cubicBezTo>
                  <a:pt x="38450" y="3893315"/>
                  <a:pt x="38803" y="3878351"/>
                  <a:pt x="38145" y="3863425"/>
                </a:cubicBezTo>
                <a:cubicBezTo>
                  <a:pt x="41003" y="3861425"/>
                  <a:pt x="43575" y="3861235"/>
                  <a:pt x="44718" y="3858758"/>
                </a:cubicBezTo>
                <a:cubicBezTo>
                  <a:pt x="42336" y="3847328"/>
                  <a:pt x="50909" y="3828564"/>
                  <a:pt x="38526" y="3823039"/>
                </a:cubicBezTo>
                <a:lnTo>
                  <a:pt x="38526" y="3778749"/>
                </a:lnTo>
                <a:lnTo>
                  <a:pt x="44622" y="3774938"/>
                </a:lnTo>
                <a:lnTo>
                  <a:pt x="44622" y="3745792"/>
                </a:lnTo>
                <a:lnTo>
                  <a:pt x="51290" y="3741696"/>
                </a:lnTo>
                <a:lnTo>
                  <a:pt x="51290" y="3590630"/>
                </a:lnTo>
                <a:lnTo>
                  <a:pt x="37955" y="3583200"/>
                </a:lnTo>
                <a:cubicBezTo>
                  <a:pt x="40927" y="3581819"/>
                  <a:pt x="44213" y="3581229"/>
                  <a:pt x="47480" y="3581486"/>
                </a:cubicBezTo>
                <a:cubicBezTo>
                  <a:pt x="52814" y="3573675"/>
                  <a:pt x="55576" y="3516620"/>
                  <a:pt x="44622" y="3513477"/>
                </a:cubicBezTo>
                <a:lnTo>
                  <a:pt x="44622" y="3498713"/>
                </a:lnTo>
                <a:lnTo>
                  <a:pt x="50814" y="3494808"/>
                </a:lnTo>
                <a:lnTo>
                  <a:pt x="50814" y="3483950"/>
                </a:lnTo>
                <a:lnTo>
                  <a:pt x="44432" y="3480044"/>
                </a:lnTo>
                <a:lnTo>
                  <a:pt x="44432" y="3469186"/>
                </a:lnTo>
                <a:lnTo>
                  <a:pt x="50909" y="3465090"/>
                </a:lnTo>
                <a:cubicBezTo>
                  <a:pt x="50909" y="3463757"/>
                  <a:pt x="50909" y="3462614"/>
                  <a:pt x="50337" y="3461375"/>
                </a:cubicBezTo>
                <a:cubicBezTo>
                  <a:pt x="41955" y="3456327"/>
                  <a:pt x="41955" y="3456041"/>
                  <a:pt x="50337" y="3450898"/>
                </a:cubicBezTo>
                <a:lnTo>
                  <a:pt x="50337" y="3443373"/>
                </a:lnTo>
                <a:lnTo>
                  <a:pt x="44527" y="3439563"/>
                </a:lnTo>
                <a:lnTo>
                  <a:pt x="44527" y="3351266"/>
                </a:lnTo>
                <a:lnTo>
                  <a:pt x="50528" y="3347552"/>
                </a:lnTo>
                <a:lnTo>
                  <a:pt x="44337" y="3343741"/>
                </a:lnTo>
                <a:lnTo>
                  <a:pt x="44337" y="3329073"/>
                </a:lnTo>
                <a:lnTo>
                  <a:pt x="50528" y="3325263"/>
                </a:lnTo>
                <a:lnTo>
                  <a:pt x="50528" y="3269923"/>
                </a:lnTo>
                <a:cubicBezTo>
                  <a:pt x="43860" y="3266018"/>
                  <a:pt x="29668" y="3261160"/>
                  <a:pt x="43956" y="3255540"/>
                </a:cubicBezTo>
                <a:lnTo>
                  <a:pt x="43956" y="3155909"/>
                </a:lnTo>
                <a:lnTo>
                  <a:pt x="37764" y="3152098"/>
                </a:lnTo>
                <a:lnTo>
                  <a:pt x="37764" y="3093329"/>
                </a:lnTo>
                <a:lnTo>
                  <a:pt x="44146" y="3089424"/>
                </a:lnTo>
                <a:lnTo>
                  <a:pt x="44146" y="3041799"/>
                </a:lnTo>
                <a:lnTo>
                  <a:pt x="37669" y="3037703"/>
                </a:lnTo>
                <a:cubicBezTo>
                  <a:pt x="37669" y="3036370"/>
                  <a:pt x="37669" y="3035227"/>
                  <a:pt x="38241" y="3033989"/>
                </a:cubicBezTo>
                <a:cubicBezTo>
                  <a:pt x="47766" y="3031226"/>
                  <a:pt x="43194" y="3019415"/>
                  <a:pt x="44241" y="3012176"/>
                </a:cubicBezTo>
                <a:cubicBezTo>
                  <a:pt x="41670" y="3010843"/>
                  <a:pt x="40146" y="3009890"/>
                  <a:pt x="38622" y="3009033"/>
                </a:cubicBezTo>
                <a:cubicBezTo>
                  <a:pt x="36812" y="3005509"/>
                  <a:pt x="38050" y="3001794"/>
                  <a:pt x="37669" y="2997889"/>
                </a:cubicBezTo>
                <a:lnTo>
                  <a:pt x="43956" y="2993793"/>
                </a:lnTo>
                <a:lnTo>
                  <a:pt x="43956" y="2975505"/>
                </a:lnTo>
                <a:lnTo>
                  <a:pt x="37764" y="2971600"/>
                </a:lnTo>
                <a:lnTo>
                  <a:pt x="37764" y="2967695"/>
                </a:lnTo>
                <a:lnTo>
                  <a:pt x="44337" y="2963694"/>
                </a:lnTo>
                <a:lnTo>
                  <a:pt x="44337" y="2860824"/>
                </a:lnTo>
                <a:lnTo>
                  <a:pt x="50814" y="2856728"/>
                </a:lnTo>
                <a:cubicBezTo>
                  <a:pt x="50814" y="2855395"/>
                  <a:pt x="50814" y="2854252"/>
                  <a:pt x="50147" y="2853014"/>
                </a:cubicBezTo>
                <a:cubicBezTo>
                  <a:pt x="40622" y="2847775"/>
                  <a:pt x="44432" y="2846346"/>
                  <a:pt x="45289" y="2819676"/>
                </a:cubicBezTo>
                <a:lnTo>
                  <a:pt x="49861" y="2817009"/>
                </a:lnTo>
                <a:cubicBezTo>
                  <a:pt x="50995" y="2811018"/>
                  <a:pt x="51318" y="2804893"/>
                  <a:pt x="50814" y="2798816"/>
                </a:cubicBezTo>
                <a:cubicBezTo>
                  <a:pt x="45861" y="2794911"/>
                  <a:pt x="40431" y="2791958"/>
                  <a:pt x="50814" y="2787006"/>
                </a:cubicBezTo>
                <a:lnTo>
                  <a:pt x="50814" y="2776052"/>
                </a:lnTo>
                <a:lnTo>
                  <a:pt x="44527" y="2772241"/>
                </a:lnTo>
                <a:cubicBezTo>
                  <a:pt x="54624" y="2769384"/>
                  <a:pt x="49956" y="2757954"/>
                  <a:pt x="50909" y="2750239"/>
                </a:cubicBezTo>
                <a:cubicBezTo>
                  <a:pt x="37002" y="2746619"/>
                  <a:pt x="51480" y="2728807"/>
                  <a:pt x="38622" y="2724902"/>
                </a:cubicBezTo>
                <a:cubicBezTo>
                  <a:pt x="37564" y="2711377"/>
                  <a:pt x="37279" y="2697794"/>
                  <a:pt x="37764" y="2684230"/>
                </a:cubicBezTo>
                <a:lnTo>
                  <a:pt x="31573" y="2680230"/>
                </a:lnTo>
                <a:lnTo>
                  <a:pt x="44146" y="2672706"/>
                </a:lnTo>
                <a:lnTo>
                  <a:pt x="44146" y="2647083"/>
                </a:lnTo>
                <a:lnTo>
                  <a:pt x="38145" y="2643082"/>
                </a:lnTo>
                <a:lnTo>
                  <a:pt x="43479" y="2640130"/>
                </a:lnTo>
                <a:cubicBezTo>
                  <a:pt x="46908" y="2591266"/>
                  <a:pt x="41860" y="2540689"/>
                  <a:pt x="45194" y="2491731"/>
                </a:cubicBezTo>
                <a:cubicBezTo>
                  <a:pt x="50242" y="2488968"/>
                  <a:pt x="50242" y="2488873"/>
                  <a:pt x="51004" y="2485253"/>
                </a:cubicBezTo>
                <a:lnTo>
                  <a:pt x="44527" y="2481157"/>
                </a:lnTo>
                <a:lnTo>
                  <a:pt x="44527" y="2466489"/>
                </a:lnTo>
                <a:lnTo>
                  <a:pt x="50909" y="2462679"/>
                </a:lnTo>
                <a:lnTo>
                  <a:pt x="50909" y="2455440"/>
                </a:lnTo>
                <a:lnTo>
                  <a:pt x="44527" y="2451630"/>
                </a:lnTo>
                <a:lnTo>
                  <a:pt x="44527" y="2422293"/>
                </a:lnTo>
                <a:lnTo>
                  <a:pt x="50909" y="2418102"/>
                </a:lnTo>
                <a:cubicBezTo>
                  <a:pt x="50909" y="2416768"/>
                  <a:pt x="50433" y="2415625"/>
                  <a:pt x="50147" y="2414387"/>
                </a:cubicBezTo>
                <a:cubicBezTo>
                  <a:pt x="43384" y="2412387"/>
                  <a:pt x="44241" y="2406577"/>
                  <a:pt x="44337" y="2400671"/>
                </a:cubicBezTo>
                <a:lnTo>
                  <a:pt x="50528" y="2396385"/>
                </a:lnTo>
                <a:lnTo>
                  <a:pt x="50528" y="2385527"/>
                </a:lnTo>
                <a:lnTo>
                  <a:pt x="44527" y="2381621"/>
                </a:lnTo>
                <a:lnTo>
                  <a:pt x="44527" y="2352284"/>
                </a:lnTo>
                <a:lnTo>
                  <a:pt x="50909" y="2348474"/>
                </a:lnTo>
                <a:lnTo>
                  <a:pt x="50909" y="2333806"/>
                </a:lnTo>
                <a:lnTo>
                  <a:pt x="44337" y="2329900"/>
                </a:lnTo>
                <a:cubicBezTo>
                  <a:pt x="44337" y="2328567"/>
                  <a:pt x="44337" y="2327329"/>
                  <a:pt x="44337" y="2326186"/>
                </a:cubicBezTo>
                <a:lnTo>
                  <a:pt x="49004" y="2323519"/>
                </a:lnTo>
                <a:cubicBezTo>
                  <a:pt x="52814" y="2308374"/>
                  <a:pt x="49004" y="2290657"/>
                  <a:pt x="50528" y="2274846"/>
                </a:cubicBezTo>
                <a:cubicBezTo>
                  <a:pt x="67006" y="2253415"/>
                  <a:pt x="52433" y="2211886"/>
                  <a:pt x="57100" y="2183596"/>
                </a:cubicBezTo>
                <a:cubicBezTo>
                  <a:pt x="54224" y="2180663"/>
                  <a:pt x="50604" y="2178549"/>
                  <a:pt x="46623" y="2177500"/>
                </a:cubicBezTo>
                <a:cubicBezTo>
                  <a:pt x="38431" y="2183406"/>
                  <a:pt x="31573" y="2179405"/>
                  <a:pt x="19381" y="2181977"/>
                </a:cubicBezTo>
                <a:lnTo>
                  <a:pt x="14619" y="2184168"/>
                </a:lnTo>
                <a:cubicBezTo>
                  <a:pt x="-27768" y="2172262"/>
                  <a:pt x="39193" y="2181882"/>
                  <a:pt x="50337" y="2167975"/>
                </a:cubicBezTo>
                <a:lnTo>
                  <a:pt x="50337" y="2120350"/>
                </a:lnTo>
                <a:lnTo>
                  <a:pt x="57005" y="2116255"/>
                </a:lnTo>
                <a:lnTo>
                  <a:pt x="57005" y="2112730"/>
                </a:lnTo>
                <a:lnTo>
                  <a:pt x="50814" y="2108921"/>
                </a:lnTo>
                <a:lnTo>
                  <a:pt x="50814" y="2086727"/>
                </a:lnTo>
                <a:cubicBezTo>
                  <a:pt x="59386" y="2081489"/>
                  <a:pt x="59481" y="2081107"/>
                  <a:pt x="51290" y="2076249"/>
                </a:cubicBezTo>
                <a:cubicBezTo>
                  <a:pt x="50423" y="2071382"/>
                  <a:pt x="50128" y="2066420"/>
                  <a:pt x="50433" y="2061486"/>
                </a:cubicBezTo>
                <a:lnTo>
                  <a:pt x="44432" y="2057486"/>
                </a:lnTo>
                <a:lnTo>
                  <a:pt x="50433" y="2053675"/>
                </a:lnTo>
                <a:lnTo>
                  <a:pt x="50433" y="2046627"/>
                </a:lnTo>
                <a:lnTo>
                  <a:pt x="57005" y="2042531"/>
                </a:lnTo>
                <a:lnTo>
                  <a:pt x="57005" y="1998526"/>
                </a:lnTo>
                <a:lnTo>
                  <a:pt x="50814" y="1994621"/>
                </a:lnTo>
                <a:lnTo>
                  <a:pt x="50814" y="1972523"/>
                </a:lnTo>
                <a:cubicBezTo>
                  <a:pt x="64339" y="1968808"/>
                  <a:pt x="49956" y="1950996"/>
                  <a:pt x="62910" y="1947281"/>
                </a:cubicBezTo>
                <a:cubicBezTo>
                  <a:pt x="63749" y="1942443"/>
                  <a:pt x="64006" y="1937518"/>
                  <a:pt x="63672" y="1932613"/>
                </a:cubicBezTo>
                <a:lnTo>
                  <a:pt x="57386" y="1928327"/>
                </a:lnTo>
                <a:lnTo>
                  <a:pt x="57386" y="1921183"/>
                </a:lnTo>
                <a:lnTo>
                  <a:pt x="63577" y="1917277"/>
                </a:lnTo>
                <a:lnTo>
                  <a:pt x="63577" y="1906419"/>
                </a:lnTo>
                <a:lnTo>
                  <a:pt x="57195" y="1902514"/>
                </a:lnTo>
                <a:lnTo>
                  <a:pt x="57195" y="1895180"/>
                </a:lnTo>
                <a:lnTo>
                  <a:pt x="62815" y="1892036"/>
                </a:lnTo>
                <a:cubicBezTo>
                  <a:pt x="65387" y="1887274"/>
                  <a:pt x="62244" y="1881749"/>
                  <a:pt x="64053" y="1876606"/>
                </a:cubicBezTo>
                <a:cubicBezTo>
                  <a:pt x="75388" y="1871748"/>
                  <a:pt x="69483" y="1853365"/>
                  <a:pt x="69292" y="1843078"/>
                </a:cubicBezTo>
                <a:lnTo>
                  <a:pt x="57672" y="1836601"/>
                </a:lnTo>
                <a:lnTo>
                  <a:pt x="57100" y="1832886"/>
                </a:lnTo>
                <a:lnTo>
                  <a:pt x="63577" y="1828886"/>
                </a:lnTo>
                <a:lnTo>
                  <a:pt x="63577" y="1825361"/>
                </a:lnTo>
                <a:lnTo>
                  <a:pt x="69959" y="1821456"/>
                </a:lnTo>
                <a:lnTo>
                  <a:pt x="63863" y="1817741"/>
                </a:lnTo>
                <a:cubicBezTo>
                  <a:pt x="61577" y="1812217"/>
                  <a:pt x="77579" y="1809740"/>
                  <a:pt x="66816" y="1804978"/>
                </a:cubicBezTo>
                <a:cubicBezTo>
                  <a:pt x="57291" y="1807073"/>
                  <a:pt x="58148" y="1798977"/>
                  <a:pt x="50814" y="1795453"/>
                </a:cubicBezTo>
                <a:lnTo>
                  <a:pt x="50814" y="1769926"/>
                </a:lnTo>
                <a:lnTo>
                  <a:pt x="56910" y="1766211"/>
                </a:lnTo>
                <a:lnTo>
                  <a:pt x="50718" y="1762401"/>
                </a:lnTo>
                <a:cubicBezTo>
                  <a:pt x="62339" y="1758400"/>
                  <a:pt x="55481" y="1742303"/>
                  <a:pt x="57100" y="1733064"/>
                </a:cubicBezTo>
                <a:cubicBezTo>
                  <a:pt x="66054" y="1727635"/>
                  <a:pt x="66054" y="1727349"/>
                  <a:pt x="57862" y="1722396"/>
                </a:cubicBezTo>
                <a:cubicBezTo>
                  <a:pt x="55957" y="1718872"/>
                  <a:pt x="57862" y="1715157"/>
                  <a:pt x="56338" y="1710775"/>
                </a:cubicBezTo>
                <a:lnTo>
                  <a:pt x="50909" y="1707251"/>
                </a:lnTo>
                <a:lnTo>
                  <a:pt x="57100" y="1703441"/>
                </a:lnTo>
                <a:lnTo>
                  <a:pt x="57100" y="1652006"/>
                </a:lnTo>
                <a:lnTo>
                  <a:pt x="63482" y="1648196"/>
                </a:lnTo>
                <a:lnTo>
                  <a:pt x="63482" y="1571330"/>
                </a:lnTo>
                <a:lnTo>
                  <a:pt x="57481" y="1567329"/>
                </a:lnTo>
                <a:cubicBezTo>
                  <a:pt x="64720" y="1565138"/>
                  <a:pt x="63768" y="1559614"/>
                  <a:pt x="63672" y="1553327"/>
                </a:cubicBezTo>
                <a:lnTo>
                  <a:pt x="57672" y="1549232"/>
                </a:lnTo>
                <a:lnTo>
                  <a:pt x="63291" y="1545517"/>
                </a:lnTo>
                <a:cubicBezTo>
                  <a:pt x="63291" y="1544469"/>
                  <a:pt x="63291" y="1543231"/>
                  <a:pt x="63291" y="1541993"/>
                </a:cubicBezTo>
                <a:lnTo>
                  <a:pt x="56719" y="1537992"/>
                </a:lnTo>
                <a:lnTo>
                  <a:pt x="56719" y="1530753"/>
                </a:lnTo>
                <a:lnTo>
                  <a:pt x="63101" y="1526943"/>
                </a:lnTo>
                <a:lnTo>
                  <a:pt x="63101" y="1467983"/>
                </a:lnTo>
                <a:lnTo>
                  <a:pt x="58243" y="1465221"/>
                </a:lnTo>
                <a:cubicBezTo>
                  <a:pt x="54528" y="1452172"/>
                  <a:pt x="57767" y="1436646"/>
                  <a:pt x="56719" y="1423215"/>
                </a:cubicBezTo>
                <a:cubicBezTo>
                  <a:pt x="58529" y="1418358"/>
                  <a:pt x="51195" y="1420073"/>
                  <a:pt x="44813" y="1417120"/>
                </a:cubicBezTo>
                <a:cubicBezTo>
                  <a:pt x="43289" y="1412643"/>
                  <a:pt x="54338" y="1416167"/>
                  <a:pt x="55862" y="1413214"/>
                </a:cubicBezTo>
                <a:cubicBezTo>
                  <a:pt x="58053" y="1388830"/>
                  <a:pt x="55862" y="1364161"/>
                  <a:pt x="56719" y="1339396"/>
                </a:cubicBezTo>
                <a:lnTo>
                  <a:pt x="50433" y="1335395"/>
                </a:lnTo>
                <a:lnTo>
                  <a:pt x="56719" y="1331585"/>
                </a:lnTo>
                <a:lnTo>
                  <a:pt x="56719" y="1269101"/>
                </a:lnTo>
                <a:lnTo>
                  <a:pt x="63101" y="1265291"/>
                </a:lnTo>
                <a:lnTo>
                  <a:pt x="63101" y="1228524"/>
                </a:lnTo>
                <a:lnTo>
                  <a:pt x="57005" y="1224619"/>
                </a:lnTo>
                <a:cubicBezTo>
                  <a:pt x="55671" y="1221381"/>
                  <a:pt x="58910" y="1219666"/>
                  <a:pt x="62149" y="1218143"/>
                </a:cubicBezTo>
                <a:cubicBezTo>
                  <a:pt x="65006" y="1211761"/>
                  <a:pt x="62149" y="1203379"/>
                  <a:pt x="63291" y="1195854"/>
                </a:cubicBezTo>
                <a:lnTo>
                  <a:pt x="57100" y="1191663"/>
                </a:lnTo>
                <a:lnTo>
                  <a:pt x="57100" y="1184424"/>
                </a:lnTo>
                <a:lnTo>
                  <a:pt x="63101" y="1180519"/>
                </a:lnTo>
                <a:lnTo>
                  <a:pt x="63101" y="1173280"/>
                </a:lnTo>
                <a:lnTo>
                  <a:pt x="56719" y="1169470"/>
                </a:lnTo>
                <a:lnTo>
                  <a:pt x="56719" y="1162231"/>
                </a:lnTo>
                <a:lnTo>
                  <a:pt x="63006" y="1158421"/>
                </a:lnTo>
                <a:lnTo>
                  <a:pt x="63006" y="1150991"/>
                </a:lnTo>
                <a:cubicBezTo>
                  <a:pt x="54338" y="1145752"/>
                  <a:pt x="54338" y="1145371"/>
                  <a:pt x="62244" y="1140704"/>
                </a:cubicBezTo>
                <a:cubicBezTo>
                  <a:pt x="63196" y="1131751"/>
                  <a:pt x="67673" y="1114701"/>
                  <a:pt x="57005" y="1110796"/>
                </a:cubicBezTo>
                <a:lnTo>
                  <a:pt x="57005" y="1055837"/>
                </a:lnTo>
                <a:lnTo>
                  <a:pt x="50433" y="1051646"/>
                </a:lnTo>
                <a:lnTo>
                  <a:pt x="63006" y="1044216"/>
                </a:lnTo>
                <a:lnTo>
                  <a:pt x="63006" y="1029357"/>
                </a:lnTo>
                <a:cubicBezTo>
                  <a:pt x="52624" y="1025928"/>
                  <a:pt x="56814" y="1011736"/>
                  <a:pt x="57576" y="1003259"/>
                </a:cubicBezTo>
                <a:lnTo>
                  <a:pt x="62244" y="1000591"/>
                </a:lnTo>
                <a:cubicBezTo>
                  <a:pt x="63873" y="973150"/>
                  <a:pt x="63873" y="945642"/>
                  <a:pt x="62244" y="918200"/>
                </a:cubicBezTo>
                <a:lnTo>
                  <a:pt x="57291" y="915438"/>
                </a:lnTo>
                <a:lnTo>
                  <a:pt x="57291" y="834094"/>
                </a:lnTo>
                <a:lnTo>
                  <a:pt x="63482" y="830284"/>
                </a:lnTo>
                <a:lnTo>
                  <a:pt x="63482" y="815711"/>
                </a:lnTo>
                <a:lnTo>
                  <a:pt x="57195" y="811901"/>
                </a:lnTo>
                <a:lnTo>
                  <a:pt x="63863" y="807805"/>
                </a:lnTo>
                <a:lnTo>
                  <a:pt x="63863" y="763800"/>
                </a:lnTo>
                <a:cubicBezTo>
                  <a:pt x="73388" y="761419"/>
                  <a:pt x="73388" y="737511"/>
                  <a:pt x="63863" y="735225"/>
                </a:cubicBezTo>
                <a:lnTo>
                  <a:pt x="63863" y="727700"/>
                </a:lnTo>
                <a:lnTo>
                  <a:pt x="69387" y="724081"/>
                </a:lnTo>
                <a:cubicBezTo>
                  <a:pt x="69387" y="723128"/>
                  <a:pt x="69387" y="721890"/>
                  <a:pt x="69959" y="720557"/>
                </a:cubicBezTo>
                <a:lnTo>
                  <a:pt x="63482" y="716461"/>
                </a:lnTo>
                <a:lnTo>
                  <a:pt x="63482" y="709317"/>
                </a:lnTo>
                <a:lnTo>
                  <a:pt x="69864" y="705412"/>
                </a:lnTo>
                <a:lnTo>
                  <a:pt x="69864" y="683409"/>
                </a:lnTo>
                <a:lnTo>
                  <a:pt x="63672" y="679599"/>
                </a:lnTo>
                <a:lnTo>
                  <a:pt x="63672" y="661121"/>
                </a:lnTo>
                <a:cubicBezTo>
                  <a:pt x="73197" y="658263"/>
                  <a:pt x="70149" y="646356"/>
                  <a:pt x="69006" y="638641"/>
                </a:cubicBezTo>
                <a:cubicBezTo>
                  <a:pt x="57100" y="631784"/>
                  <a:pt x="65958" y="611591"/>
                  <a:pt x="63387" y="599113"/>
                </a:cubicBezTo>
                <a:lnTo>
                  <a:pt x="69673" y="594922"/>
                </a:lnTo>
                <a:lnTo>
                  <a:pt x="69673" y="576919"/>
                </a:lnTo>
                <a:lnTo>
                  <a:pt x="82818" y="569109"/>
                </a:lnTo>
                <a:lnTo>
                  <a:pt x="76245" y="565013"/>
                </a:lnTo>
                <a:lnTo>
                  <a:pt x="76245" y="554250"/>
                </a:lnTo>
                <a:lnTo>
                  <a:pt x="70911" y="551297"/>
                </a:lnTo>
                <a:cubicBezTo>
                  <a:pt x="68149" y="528437"/>
                  <a:pt x="70911" y="503672"/>
                  <a:pt x="69959" y="480717"/>
                </a:cubicBezTo>
                <a:lnTo>
                  <a:pt x="64244" y="477574"/>
                </a:lnTo>
                <a:cubicBezTo>
                  <a:pt x="61767" y="448999"/>
                  <a:pt x="64244" y="418519"/>
                  <a:pt x="63387" y="388991"/>
                </a:cubicBezTo>
                <a:lnTo>
                  <a:pt x="57291" y="384990"/>
                </a:lnTo>
                <a:cubicBezTo>
                  <a:pt x="57291" y="384038"/>
                  <a:pt x="57291" y="382800"/>
                  <a:pt x="56814" y="381466"/>
                </a:cubicBezTo>
                <a:lnTo>
                  <a:pt x="63196" y="377561"/>
                </a:lnTo>
                <a:lnTo>
                  <a:pt x="57100" y="373656"/>
                </a:lnTo>
                <a:cubicBezTo>
                  <a:pt x="67101" y="370894"/>
                  <a:pt x="62434" y="359464"/>
                  <a:pt x="63387" y="351748"/>
                </a:cubicBezTo>
                <a:lnTo>
                  <a:pt x="58434" y="348319"/>
                </a:lnTo>
                <a:cubicBezTo>
                  <a:pt x="54243" y="327650"/>
                  <a:pt x="60148" y="305266"/>
                  <a:pt x="56243" y="284502"/>
                </a:cubicBezTo>
                <a:lnTo>
                  <a:pt x="51099" y="281549"/>
                </a:lnTo>
                <a:lnTo>
                  <a:pt x="56910" y="277739"/>
                </a:lnTo>
                <a:lnTo>
                  <a:pt x="50718" y="273834"/>
                </a:lnTo>
                <a:lnTo>
                  <a:pt x="50718" y="240877"/>
                </a:lnTo>
                <a:cubicBezTo>
                  <a:pt x="10713" y="235162"/>
                  <a:pt x="-5860" y="232972"/>
                  <a:pt x="47575" y="227828"/>
                </a:cubicBezTo>
                <a:cubicBezTo>
                  <a:pt x="55862" y="205444"/>
                  <a:pt x="48147" y="174584"/>
                  <a:pt x="50718" y="149057"/>
                </a:cubicBezTo>
                <a:lnTo>
                  <a:pt x="44337" y="144961"/>
                </a:lnTo>
                <a:lnTo>
                  <a:pt x="44337" y="137722"/>
                </a:lnTo>
                <a:lnTo>
                  <a:pt x="50718" y="133816"/>
                </a:lnTo>
                <a:lnTo>
                  <a:pt x="50718" y="122958"/>
                </a:lnTo>
                <a:lnTo>
                  <a:pt x="44337" y="119053"/>
                </a:lnTo>
                <a:cubicBezTo>
                  <a:pt x="57481" y="112576"/>
                  <a:pt x="48051" y="90478"/>
                  <a:pt x="50718" y="78667"/>
                </a:cubicBezTo>
                <a:cubicBezTo>
                  <a:pt x="41765" y="73237"/>
                  <a:pt x="41765" y="72952"/>
                  <a:pt x="50718" y="67808"/>
                </a:cubicBezTo>
                <a:lnTo>
                  <a:pt x="50718" y="12468"/>
                </a:lnTo>
                <a:lnTo>
                  <a:pt x="44908" y="8658"/>
                </a:lnTo>
                <a:lnTo>
                  <a:pt x="51099" y="4848"/>
                </a:lnTo>
                <a:lnTo>
                  <a:pt x="51099" y="-581"/>
                </a:lnTo>
                <a:lnTo>
                  <a:pt x="642411" y="-581"/>
                </a:lnTo>
                <a:lnTo>
                  <a:pt x="642411" y="53044"/>
                </a:lnTo>
                <a:cubicBezTo>
                  <a:pt x="644602" y="54473"/>
                  <a:pt x="646888" y="55712"/>
                  <a:pt x="648793" y="56855"/>
                </a:cubicBezTo>
                <a:lnTo>
                  <a:pt x="648793" y="64189"/>
                </a:lnTo>
                <a:lnTo>
                  <a:pt x="642792" y="67999"/>
                </a:lnTo>
                <a:lnTo>
                  <a:pt x="642792" y="100669"/>
                </a:lnTo>
                <a:cubicBezTo>
                  <a:pt x="659080" y="107051"/>
                  <a:pt x="639078" y="133912"/>
                  <a:pt x="654794" y="140579"/>
                </a:cubicBezTo>
                <a:cubicBezTo>
                  <a:pt x="654794" y="143818"/>
                  <a:pt x="657080" y="146294"/>
                  <a:pt x="661747" y="148199"/>
                </a:cubicBezTo>
                <a:cubicBezTo>
                  <a:pt x="659556" y="151628"/>
                  <a:pt x="651460" y="148961"/>
                  <a:pt x="648984" y="152105"/>
                </a:cubicBezTo>
                <a:lnTo>
                  <a:pt x="648984" y="196205"/>
                </a:lnTo>
                <a:lnTo>
                  <a:pt x="642316" y="200206"/>
                </a:lnTo>
                <a:cubicBezTo>
                  <a:pt x="642316" y="201539"/>
                  <a:pt x="642316" y="202682"/>
                  <a:pt x="642792" y="203730"/>
                </a:cubicBezTo>
                <a:lnTo>
                  <a:pt x="648508" y="207445"/>
                </a:lnTo>
                <a:lnTo>
                  <a:pt x="648508" y="222304"/>
                </a:lnTo>
                <a:lnTo>
                  <a:pt x="643459" y="225161"/>
                </a:lnTo>
                <a:cubicBezTo>
                  <a:pt x="641935" y="242592"/>
                  <a:pt x="642030" y="302695"/>
                  <a:pt x="643459" y="318601"/>
                </a:cubicBezTo>
                <a:lnTo>
                  <a:pt x="648508" y="321364"/>
                </a:lnTo>
                <a:lnTo>
                  <a:pt x="642411" y="325364"/>
                </a:lnTo>
                <a:lnTo>
                  <a:pt x="642411" y="395944"/>
                </a:lnTo>
                <a:lnTo>
                  <a:pt x="648793" y="399849"/>
                </a:lnTo>
                <a:lnTo>
                  <a:pt x="648793" y="406993"/>
                </a:lnTo>
                <a:lnTo>
                  <a:pt x="642507" y="410899"/>
                </a:lnTo>
                <a:lnTo>
                  <a:pt x="642507" y="418328"/>
                </a:lnTo>
                <a:cubicBezTo>
                  <a:pt x="644507" y="419757"/>
                  <a:pt x="647364" y="420043"/>
                  <a:pt x="648031" y="422329"/>
                </a:cubicBezTo>
                <a:cubicBezTo>
                  <a:pt x="638506" y="425186"/>
                  <a:pt x="639078" y="448903"/>
                  <a:pt x="648888" y="450904"/>
                </a:cubicBezTo>
                <a:cubicBezTo>
                  <a:pt x="643840" y="472240"/>
                  <a:pt x="661842" y="530437"/>
                  <a:pt x="636030" y="531866"/>
                </a:cubicBezTo>
                <a:cubicBezTo>
                  <a:pt x="636030" y="533009"/>
                  <a:pt x="636030" y="534248"/>
                  <a:pt x="636030" y="534819"/>
                </a:cubicBezTo>
                <a:cubicBezTo>
                  <a:pt x="638125" y="539105"/>
                  <a:pt x="646698" y="536152"/>
                  <a:pt x="649079" y="539582"/>
                </a:cubicBezTo>
                <a:lnTo>
                  <a:pt x="649079" y="550440"/>
                </a:lnTo>
                <a:cubicBezTo>
                  <a:pt x="634315" y="553393"/>
                  <a:pt x="635458" y="554441"/>
                  <a:pt x="636030" y="568633"/>
                </a:cubicBezTo>
                <a:lnTo>
                  <a:pt x="642126" y="572824"/>
                </a:lnTo>
                <a:lnTo>
                  <a:pt x="637077" y="575681"/>
                </a:lnTo>
                <a:cubicBezTo>
                  <a:pt x="635496" y="594503"/>
                  <a:pt x="635496" y="613429"/>
                  <a:pt x="637077" y="632260"/>
                </a:cubicBezTo>
                <a:lnTo>
                  <a:pt x="642411" y="635212"/>
                </a:lnTo>
                <a:cubicBezTo>
                  <a:pt x="642411" y="642261"/>
                  <a:pt x="639744" y="651119"/>
                  <a:pt x="648793" y="653596"/>
                </a:cubicBezTo>
                <a:lnTo>
                  <a:pt x="648793" y="704935"/>
                </a:lnTo>
                <a:lnTo>
                  <a:pt x="655461" y="708936"/>
                </a:lnTo>
                <a:lnTo>
                  <a:pt x="655461" y="716175"/>
                </a:lnTo>
                <a:lnTo>
                  <a:pt x="649365" y="720080"/>
                </a:lnTo>
                <a:lnTo>
                  <a:pt x="655556" y="724081"/>
                </a:lnTo>
                <a:cubicBezTo>
                  <a:pt x="655023" y="732720"/>
                  <a:pt x="655308" y="741397"/>
                  <a:pt x="656413" y="749989"/>
                </a:cubicBezTo>
                <a:lnTo>
                  <a:pt x="661080" y="752560"/>
                </a:lnTo>
                <a:cubicBezTo>
                  <a:pt x="661080" y="757037"/>
                  <a:pt x="651555" y="753513"/>
                  <a:pt x="649269" y="756751"/>
                </a:cubicBezTo>
                <a:lnTo>
                  <a:pt x="649269" y="793518"/>
                </a:lnTo>
                <a:lnTo>
                  <a:pt x="655175" y="797233"/>
                </a:lnTo>
                <a:lnTo>
                  <a:pt x="649079" y="801138"/>
                </a:lnTo>
                <a:lnTo>
                  <a:pt x="649079" y="808377"/>
                </a:lnTo>
                <a:lnTo>
                  <a:pt x="655270" y="812187"/>
                </a:lnTo>
                <a:lnTo>
                  <a:pt x="655270" y="830475"/>
                </a:lnTo>
                <a:lnTo>
                  <a:pt x="648984" y="834666"/>
                </a:lnTo>
                <a:cubicBezTo>
                  <a:pt x="648126" y="856859"/>
                  <a:pt x="650603" y="879814"/>
                  <a:pt x="648031" y="901341"/>
                </a:cubicBezTo>
                <a:lnTo>
                  <a:pt x="643364" y="903913"/>
                </a:lnTo>
                <a:cubicBezTo>
                  <a:pt x="641745" y="924963"/>
                  <a:pt x="642030" y="1008688"/>
                  <a:pt x="643364" y="1023165"/>
                </a:cubicBezTo>
                <a:lnTo>
                  <a:pt x="654889" y="1029643"/>
                </a:lnTo>
                <a:cubicBezTo>
                  <a:pt x="652508" y="1032976"/>
                  <a:pt x="644412" y="1030405"/>
                  <a:pt x="641935" y="1033739"/>
                </a:cubicBezTo>
                <a:lnTo>
                  <a:pt x="641935" y="1084983"/>
                </a:lnTo>
                <a:lnTo>
                  <a:pt x="635649" y="1088888"/>
                </a:lnTo>
                <a:cubicBezTo>
                  <a:pt x="649269" y="1119464"/>
                  <a:pt x="640125" y="1167279"/>
                  <a:pt x="641078" y="1203188"/>
                </a:cubicBezTo>
                <a:lnTo>
                  <a:pt x="635934" y="1206046"/>
                </a:lnTo>
                <a:cubicBezTo>
                  <a:pt x="635934" y="1213856"/>
                  <a:pt x="631839" y="1225096"/>
                  <a:pt x="641650" y="1228239"/>
                </a:cubicBezTo>
                <a:lnTo>
                  <a:pt x="635649" y="1232144"/>
                </a:lnTo>
                <a:cubicBezTo>
                  <a:pt x="635172" y="1245575"/>
                  <a:pt x="635649" y="1259100"/>
                  <a:pt x="635649" y="1272531"/>
                </a:cubicBezTo>
                <a:lnTo>
                  <a:pt x="629172" y="1276436"/>
                </a:lnTo>
                <a:lnTo>
                  <a:pt x="629172" y="1283675"/>
                </a:lnTo>
                <a:cubicBezTo>
                  <a:pt x="638697" y="1288437"/>
                  <a:pt x="635934" y="1290437"/>
                  <a:pt x="629172" y="1295581"/>
                </a:cubicBezTo>
                <a:cubicBezTo>
                  <a:pt x="631553" y="1306630"/>
                  <a:pt x="623171" y="1325299"/>
                  <a:pt x="634792" y="1331109"/>
                </a:cubicBezTo>
                <a:cubicBezTo>
                  <a:pt x="636334" y="1353635"/>
                  <a:pt x="636182" y="1376239"/>
                  <a:pt x="634315" y="1398737"/>
                </a:cubicBezTo>
                <a:lnTo>
                  <a:pt x="629458" y="1401499"/>
                </a:lnTo>
                <a:lnTo>
                  <a:pt x="629458" y="1416262"/>
                </a:lnTo>
                <a:lnTo>
                  <a:pt x="635649" y="1420073"/>
                </a:lnTo>
                <a:lnTo>
                  <a:pt x="635649" y="1489890"/>
                </a:lnTo>
                <a:lnTo>
                  <a:pt x="642411" y="1493987"/>
                </a:lnTo>
                <a:lnTo>
                  <a:pt x="642411" y="1563805"/>
                </a:lnTo>
                <a:cubicBezTo>
                  <a:pt x="645555" y="1566948"/>
                  <a:pt x="656032" y="1563805"/>
                  <a:pt x="655461" y="1569805"/>
                </a:cubicBezTo>
                <a:cubicBezTo>
                  <a:pt x="656604" y="1573996"/>
                  <a:pt x="641268" y="1572377"/>
                  <a:pt x="642316" y="1575615"/>
                </a:cubicBezTo>
                <a:cubicBezTo>
                  <a:pt x="641364" y="1609811"/>
                  <a:pt x="644031" y="1644577"/>
                  <a:pt x="641364" y="1678581"/>
                </a:cubicBezTo>
                <a:lnTo>
                  <a:pt x="636220" y="1681439"/>
                </a:lnTo>
                <a:lnTo>
                  <a:pt x="642030" y="1685439"/>
                </a:lnTo>
                <a:lnTo>
                  <a:pt x="642030" y="1692678"/>
                </a:lnTo>
                <a:lnTo>
                  <a:pt x="635744" y="1696488"/>
                </a:lnTo>
                <a:lnTo>
                  <a:pt x="635744" y="1711061"/>
                </a:lnTo>
                <a:lnTo>
                  <a:pt x="642411" y="1715157"/>
                </a:lnTo>
                <a:lnTo>
                  <a:pt x="642411" y="1736874"/>
                </a:lnTo>
                <a:lnTo>
                  <a:pt x="648508" y="1740875"/>
                </a:lnTo>
                <a:lnTo>
                  <a:pt x="643554" y="1743637"/>
                </a:lnTo>
                <a:cubicBezTo>
                  <a:pt x="641935" y="1772192"/>
                  <a:pt x="641935" y="1800806"/>
                  <a:pt x="643554" y="1829362"/>
                </a:cubicBezTo>
                <a:lnTo>
                  <a:pt x="648603" y="1832219"/>
                </a:lnTo>
                <a:lnTo>
                  <a:pt x="642697" y="1836220"/>
                </a:lnTo>
                <a:lnTo>
                  <a:pt x="642697" y="1872986"/>
                </a:lnTo>
                <a:lnTo>
                  <a:pt x="648984" y="1876796"/>
                </a:lnTo>
                <a:lnTo>
                  <a:pt x="648984" y="1924421"/>
                </a:lnTo>
                <a:lnTo>
                  <a:pt x="642602" y="1928231"/>
                </a:lnTo>
                <a:lnTo>
                  <a:pt x="642602" y="1950139"/>
                </a:lnTo>
                <a:lnTo>
                  <a:pt x="648698" y="1954139"/>
                </a:lnTo>
                <a:cubicBezTo>
                  <a:pt x="636030" y="1957568"/>
                  <a:pt x="648698" y="1972618"/>
                  <a:pt x="636030" y="1975952"/>
                </a:cubicBezTo>
                <a:cubicBezTo>
                  <a:pt x="635220" y="1982324"/>
                  <a:pt x="635677" y="1988801"/>
                  <a:pt x="637363" y="1995002"/>
                </a:cubicBezTo>
                <a:lnTo>
                  <a:pt x="642221" y="1997764"/>
                </a:lnTo>
                <a:lnTo>
                  <a:pt x="642221" y="2012527"/>
                </a:lnTo>
                <a:lnTo>
                  <a:pt x="635934" y="2016337"/>
                </a:lnTo>
                <a:lnTo>
                  <a:pt x="635934" y="2019862"/>
                </a:lnTo>
                <a:lnTo>
                  <a:pt x="642316" y="2023767"/>
                </a:lnTo>
                <a:lnTo>
                  <a:pt x="642316" y="2049389"/>
                </a:lnTo>
                <a:lnTo>
                  <a:pt x="635553" y="2053675"/>
                </a:lnTo>
                <a:lnTo>
                  <a:pt x="635553" y="2086251"/>
                </a:lnTo>
                <a:lnTo>
                  <a:pt x="629172" y="2090632"/>
                </a:lnTo>
                <a:cubicBezTo>
                  <a:pt x="629172" y="2093204"/>
                  <a:pt x="629172" y="2095586"/>
                  <a:pt x="629743" y="2097586"/>
                </a:cubicBezTo>
                <a:lnTo>
                  <a:pt x="635553" y="2100824"/>
                </a:lnTo>
                <a:lnTo>
                  <a:pt x="635553" y="2108254"/>
                </a:lnTo>
                <a:lnTo>
                  <a:pt x="629553" y="2112159"/>
                </a:lnTo>
                <a:lnTo>
                  <a:pt x="629553" y="2119970"/>
                </a:lnTo>
                <a:lnTo>
                  <a:pt x="635934" y="2123780"/>
                </a:lnTo>
                <a:lnTo>
                  <a:pt x="635934" y="2153116"/>
                </a:lnTo>
                <a:lnTo>
                  <a:pt x="642126" y="2156927"/>
                </a:lnTo>
                <a:lnTo>
                  <a:pt x="635934" y="2160927"/>
                </a:lnTo>
                <a:cubicBezTo>
                  <a:pt x="638220" y="2179025"/>
                  <a:pt x="631172" y="2202361"/>
                  <a:pt x="638887" y="2217505"/>
                </a:cubicBezTo>
                <a:cubicBezTo>
                  <a:pt x="642221" y="2218172"/>
                  <a:pt x="647650" y="2216362"/>
                  <a:pt x="648412" y="2220173"/>
                </a:cubicBezTo>
                <a:lnTo>
                  <a:pt x="636601" y="2226840"/>
                </a:lnTo>
                <a:lnTo>
                  <a:pt x="636601" y="2256272"/>
                </a:lnTo>
                <a:lnTo>
                  <a:pt x="642983" y="2260177"/>
                </a:lnTo>
                <a:lnTo>
                  <a:pt x="642983" y="2263702"/>
                </a:lnTo>
                <a:lnTo>
                  <a:pt x="636411" y="2267607"/>
                </a:lnTo>
                <a:cubicBezTo>
                  <a:pt x="636411" y="2268941"/>
                  <a:pt x="636411" y="2270179"/>
                  <a:pt x="636411" y="2271227"/>
                </a:cubicBezTo>
                <a:lnTo>
                  <a:pt x="642221" y="2274941"/>
                </a:lnTo>
                <a:lnTo>
                  <a:pt x="642221" y="2293420"/>
                </a:lnTo>
                <a:cubicBezTo>
                  <a:pt x="633649" y="2298659"/>
                  <a:pt x="633649" y="2298849"/>
                  <a:pt x="642221" y="2304373"/>
                </a:cubicBezTo>
                <a:cubicBezTo>
                  <a:pt x="641650" y="2311232"/>
                  <a:pt x="644983" y="2320185"/>
                  <a:pt x="635744" y="2322662"/>
                </a:cubicBezTo>
                <a:lnTo>
                  <a:pt x="635744" y="2329996"/>
                </a:lnTo>
                <a:lnTo>
                  <a:pt x="642126" y="2333806"/>
                </a:lnTo>
                <a:lnTo>
                  <a:pt x="642126" y="2337425"/>
                </a:lnTo>
                <a:lnTo>
                  <a:pt x="635839" y="2341235"/>
                </a:lnTo>
                <a:lnTo>
                  <a:pt x="635839" y="2352189"/>
                </a:lnTo>
                <a:lnTo>
                  <a:pt x="642221" y="2356285"/>
                </a:lnTo>
                <a:cubicBezTo>
                  <a:pt x="642564" y="2360019"/>
                  <a:pt x="642278" y="2363791"/>
                  <a:pt x="641364" y="2367429"/>
                </a:cubicBezTo>
                <a:cubicBezTo>
                  <a:pt x="633267" y="2372287"/>
                  <a:pt x="633267" y="2372573"/>
                  <a:pt x="642221" y="2378002"/>
                </a:cubicBezTo>
                <a:cubicBezTo>
                  <a:pt x="642221" y="2390098"/>
                  <a:pt x="638316" y="2406577"/>
                  <a:pt x="656318" y="2401909"/>
                </a:cubicBezTo>
                <a:cubicBezTo>
                  <a:pt x="671272" y="2403719"/>
                  <a:pt x="648603" y="2407149"/>
                  <a:pt x="649079" y="2404957"/>
                </a:cubicBezTo>
                <a:lnTo>
                  <a:pt x="635839" y="2410768"/>
                </a:lnTo>
                <a:lnTo>
                  <a:pt x="635839" y="2422198"/>
                </a:lnTo>
                <a:lnTo>
                  <a:pt x="642221" y="2426293"/>
                </a:lnTo>
                <a:cubicBezTo>
                  <a:pt x="642726" y="2436180"/>
                  <a:pt x="642411" y="2446086"/>
                  <a:pt x="641268" y="2455916"/>
                </a:cubicBezTo>
                <a:lnTo>
                  <a:pt x="636696" y="2458488"/>
                </a:lnTo>
                <a:cubicBezTo>
                  <a:pt x="635115" y="2476071"/>
                  <a:pt x="635115" y="2493769"/>
                  <a:pt x="636696" y="2511352"/>
                </a:cubicBezTo>
                <a:lnTo>
                  <a:pt x="641650" y="2514114"/>
                </a:lnTo>
                <a:lnTo>
                  <a:pt x="635553" y="2518114"/>
                </a:lnTo>
                <a:lnTo>
                  <a:pt x="635553" y="2540022"/>
                </a:lnTo>
                <a:lnTo>
                  <a:pt x="641745" y="2543832"/>
                </a:lnTo>
                <a:lnTo>
                  <a:pt x="635744" y="2547642"/>
                </a:lnTo>
                <a:lnTo>
                  <a:pt x="635744" y="2558500"/>
                </a:lnTo>
                <a:lnTo>
                  <a:pt x="641554" y="2562501"/>
                </a:lnTo>
                <a:lnTo>
                  <a:pt x="635839" y="2565739"/>
                </a:lnTo>
                <a:cubicBezTo>
                  <a:pt x="634096" y="2569911"/>
                  <a:pt x="636058" y="2574712"/>
                  <a:pt x="640230" y="2576455"/>
                </a:cubicBezTo>
                <a:cubicBezTo>
                  <a:pt x="640811" y="2576703"/>
                  <a:pt x="641411" y="2576874"/>
                  <a:pt x="642030" y="2576979"/>
                </a:cubicBezTo>
                <a:cubicBezTo>
                  <a:pt x="644317" y="2591838"/>
                  <a:pt x="633839" y="2613079"/>
                  <a:pt x="654889" y="2613746"/>
                </a:cubicBezTo>
                <a:cubicBezTo>
                  <a:pt x="651270" y="2616508"/>
                  <a:pt x="645364" y="2614889"/>
                  <a:pt x="642126" y="2617651"/>
                </a:cubicBezTo>
                <a:lnTo>
                  <a:pt x="642126" y="2628509"/>
                </a:lnTo>
                <a:lnTo>
                  <a:pt x="648603" y="2632605"/>
                </a:lnTo>
                <a:cubicBezTo>
                  <a:pt x="648603" y="2633939"/>
                  <a:pt x="648126" y="2635082"/>
                  <a:pt x="648031" y="2636129"/>
                </a:cubicBezTo>
                <a:lnTo>
                  <a:pt x="642030" y="2640034"/>
                </a:lnTo>
                <a:cubicBezTo>
                  <a:pt x="642364" y="2644968"/>
                  <a:pt x="642107" y="2649921"/>
                  <a:pt x="641268" y="2654799"/>
                </a:cubicBezTo>
                <a:lnTo>
                  <a:pt x="635934" y="2657846"/>
                </a:lnTo>
                <a:lnTo>
                  <a:pt x="641745" y="2661847"/>
                </a:lnTo>
                <a:lnTo>
                  <a:pt x="641745" y="2683754"/>
                </a:lnTo>
                <a:lnTo>
                  <a:pt x="635649" y="2687469"/>
                </a:lnTo>
                <a:lnTo>
                  <a:pt x="641840" y="2691374"/>
                </a:lnTo>
                <a:lnTo>
                  <a:pt x="641840" y="2713282"/>
                </a:lnTo>
                <a:lnTo>
                  <a:pt x="635744" y="2717187"/>
                </a:lnTo>
                <a:cubicBezTo>
                  <a:pt x="645269" y="2718902"/>
                  <a:pt x="645269" y="2751858"/>
                  <a:pt x="635744" y="2753668"/>
                </a:cubicBezTo>
                <a:lnTo>
                  <a:pt x="635744" y="2760907"/>
                </a:lnTo>
                <a:cubicBezTo>
                  <a:pt x="637935" y="2762812"/>
                  <a:pt x="643174" y="2764812"/>
                  <a:pt x="641935" y="2768432"/>
                </a:cubicBezTo>
                <a:lnTo>
                  <a:pt x="635363" y="2772337"/>
                </a:lnTo>
                <a:lnTo>
                  <a:pt x="635363" y="2787006"/>
                </a:lnTo>
                <a:cubicBezTo>
                  <a:pt x="658604" y="2795102"/>
                  <a:pt x="660128" y="2795102"/>
                  <a:pt x="636601" y="2797387"/>
                </a:cubicBezTo>
                <a:cubicBezTo>
                  <a:pt x="635744" y="2807675"/>
                  <a:pt x="630315" y="2828820"/>
                  <a:pt x="641078" y="2834535"/>
                </a:cubicBezTo>
                <a:cubicBezTo>
                  <a:pt x="638506" y="2838250"/>
                  <a:pt x="632696" y="2839583"/>
                  <a:pt x="628791" y="2842346"/>
                </a:cubicBezTo>
                <a:lnTo>
                  <a:pt x="628791" y="2849680"/>
                </a:lnTo>
                <a:cubicBezTo>
                  <a:pt x="633182" y="2851785"/>
                  <a:pt x="637306" y="2854414"/>
                  <a:pt x="641078" y="2857490"/>
                </a:cubicBezTo>
                <a:cubicBezTo>
                  <a:pt x="639649" y="2858824"/>
                  <a:pt x="635934" y="2859300"/>
                  <a:pt x="636506" y="2861396"/>
                </a:cubicBezTo>
                <a:lnTo>
                  <a:pt x="641554" y="2864253"/>
                </a:lnTo>
                <a:lnTo>
                  <a:pt x="635744" y="2868063"/>
                </a:lnTo>
                <a:cubicBezTo>
                  <a:pt x="635744" y="2869111"/>
                  <a:pt x="635744" y="2870349"/>
                  <a:pt x="635744" y="2871587"/>
                </a:cubicBezTo>
                <a:lnTo>
                  <a:pt x="629172" y="2875588"/>
                </a:lnTo>
                <a:lnTo>
                  <a:pt x="629172" y="2886446"/>
                </a:lnTo>
                <a:lnTo>
                  <a:pt x="635744" y="2890447"/>
                </a:lnTo>
                <a:cubicBezTo>
                  <a:pt x="635744" y="2891781"/>
                  <a:pt x="635744" y="2892924"/>
                  <a:pt x="635744" y="2894352"/>
                </a:cubicBezTo>
                <a:cubicBezTo>
                  <a:pt x="625267" y="2897686"/>
                  <a:pt x="630696" y="2902543"/>
                  <a:pt x="636411" y="2905591"/>
                </a:cubicBezTo>
                <a:cubicBezTo>
                  <a:pt x="636411" y="2908354"/>
                  <a:pt x="635934" y="2910640"/>
                  <a:pt x="635744" y="2912545"/>
                </a:cubicBezTo>
                <a:lnTo>
                  <a:pt x="629934" y="2915783"/>
                </a:lnTo>
                <a:lnTo>
                  <a:pt x="629934" y="2923498"/>
                </a:lnTo>
                <a:lnTo>
                  <a:pt x="642602" y="2930737"/>
                </a:lnTo>
                <a:lnTo>
                  <a:pt x="635934" y="2934833"/>
                </a:lnTo>
                <a:lnTo>
                  <a:pt x="635934" y="2945596"/>
                </a:lnTo>
                <a:cubicBezTo>
                  <a:pt x="627267" y="2950930"/>
                  <a:pt x="627267" y="2951216"/>
                  <a:pt x="635172" y="2955979"/>
                </a:cubicBezTo>
                <a:cubicBezTo>
                  <a:pt x="640125" y="2966456"/>
                  <a:pt x="629267" y="2984554"/>
                  <a:pt x="642411" y="2989507"/>
                </a:cubicBezTo>
                <a:lnTo>
                  <a:pt x="636316" y="2993508"/>
                </a:lnTo>
                <a:lnTo>
                  <a:pt x="636316" y="3000651"/>
                </a:lnTo>
                <a:lnTo>
                  <a:pt x="642697" y="3004556"/>
                </a:lnTo>
                <a:lnTo>
                  <a:pt x="642697" y="3011795"/>
                </a:lnTo>
                <a:lnTo>
                  <a:pt x="636506" y="3015606"/>
                </a:lnTo>
                <a:lnTo>
                  <a:pt x="636506" y="3030369"/>
                </a:lnTo>
                <a:cubicBezTo>
                  <a:pt x="645078" y="3035703"/>
                  <a:pt x="645078" y="3035989"/>
                  <a:pt x="637077" y="3040846"/>
                </a:cubicBezTo>
                <a:cubicBezTo>
                  <a:pt x="629743" y="3076280"/>
                  <a:pt x="646602" y="3125619"/>
                  <a:pt x="630219" y="3155146"/>
                </a:cubicBezTo>
                <a:cubicBezTo>
                  <a:pt x="630219" y="3156289"/>
                  <a:pt x="630219" y="3157432"/>
                  <a:pt x="629553" y="3158861"/>
                </a:cubicBezTo>
                <a:lnTo>
                  <a:pt x="636030" y="3162862"/>
                </a:lnTo>
                <a:lnTo>
                  <a:pt x="636030" y="3324787"/>
                </a:lnTo>
                <a:lnTo>
                  <a:pt x="642697" y="3328882"/>
                </a:lnTo>
                <a:lnTo>
                  <a:pt x="642697" y="3406131"/>
                </a:lnTo>
                <a:lnTo>
                  <a:pt x="636125" y="3410131"/>
                </a:lnTo>
                <a:cubicBezTo>
                  <a:pt x="636125" y="3411465"/>
                  <a:pt x="636125" y="3412608"/>
                  <a:pt x="636696" y="3413655"/>
                </a:cubicBezTo>
                <a:lnTo>
                  <a:pt x="642792" y="3417655"/>
                </a:lnTo>
                <a:cubicBezTo>
                  <a:pt x="643174" y="3422561"/>
                  <a:pt x="642916" y="3427485"/>
                  <a:pt x="642030" y="3432324"/>
                </a:cubicBezTo>
                <a:cubicBezTo>
                  <a:pt x="623457" y="3445850"/>
                  <a:pt x="649174" y="3507286"/>
                  <a:pt x="629934" y="3520240"/>
                </a:cubicBezTo>
                <a:lnTo>
                  <a:pt x="629934" y="3534527"/>
                </a:lnTo>
                <a:cubicBezTo>
                  <a:pt x="619971" y="3542366"/>
                  <a:pt x="607245" y="3545805"/>
                  <a:pt x="594691" y="3544052"/>
                </a:cubicBezTo>
                <a:cubicBezTo>
                  <a:pt x="588214" y="3544909"/>
                  <a:pt x="591929" y="3550434"/>
                  <a:pt x="585166" y="3552434"/>
                </a:cubicBezTo>
                <a:cubicBezTo>
                  <a:pt x="592310" y="3561959"/>
                  <a:pt x="612789" y="3544052"/>
                  <a:pt x="623266" y="3556816"/>
                </a:cubicBezTo>
                <a:lnTo>
                  <a:pt x="623266" y="3560340"/>
                </a:lnTo>
                <a:lnTo>
                  <a:pt x="629838" y="3564341"/>
                </a:lnTo>
                <a:lnTo>
                  <a:pt x="629838" y="3571484"/>
                </a:lnTo>
                <a:lnTo>
                  <a:pt x="623838" y="3575389"/>
                </a:lnTo>
                <a:lnTo>
                  <a:pt x="629934" y="3579390"/>
                </a:lnTo>
                <a:cubicBezTo>
                  <a:pt x="627933" y="3591773"/>
                  <a:pt x="634315" y="3608727"/>
                  <a:pt x="626600" y="3617490"/>
                </a:cubicBezTo>
                <a:cubicBezTo>
                  <a:pt x="606217" y="3615871"/>
                  <a:pt x="607550" y="3623014"/>
                  <a:pt x="627743" y="3621205"/>
                </a:cubicBezTo>
                <a:lnTo>
                  <a:pt x="630886" y="3627015"/>
                </a:lnTo>
                <a:lnTo>
                  <a:pt x="636411" y="3630444"/>
                </a:lnTo>
                <a:lnTo>
                  <a:pt x="636411" y="3641398"/>
                </a:lnTo>
                <a:lnTo>
                  <a:pt x="630219" y="3645208"/>
                </a:lnTo>
                <a:lnTo>
                  <a:pt x="636506" y="3649113"/>
                </a:lnTo>
                <a:cubicBezTo>
                  <a:pt x="639363" y="3669783"/>
                  <a:pt x="632886" y="3670354"/>
                  <a:pt x="613932" y="3669116"/>
                </a:cubicBezTo>
                <a:cubicBezTo>
                  <a:pt x="604407" y="3673497"/>
                  <a:pt x="623457" y="3673021"/>
                  <a:pt x="626695" y="3672735"/>
                </a:cubicBezTo>
                <a:cubicBezTo>
                  <a:pt x="630791" y="3675593"/>
                  <a:pt x="630696" y="3680164"/>
                  <a:pt x="636220" y="3681689"/>
                </a:cubicBezTo>
                <a:cubicBezTo>
                  <a:pt x="636220" y="3682927"/>
                  <a:pt x="636220" y="3684070"/>
                  <a:pt x="636220" y="3685403"/>
                </a:cubicBezTo>
                <a:lnTo>
                  <a:pt x="629648" y="3689404"/>
                </a:lnTo>
                <a:lnTo>
                  <a:pt x="629648" y="3696643"/>
                </a:lnTo>
                <a:lnTo>
                  <a:pt x="635934" y="3700453"/>
                </a:lnTo>
                <a:lnTo>
                  <a:pt x="629743" y="3704358"/>
                </a:lnTo>
                <a:cubicBezTo>
                  <a:pt x="633649" y="3719503"/>
                  <a:pt x="613551" y="3708739"/>
                  <a:pt x="610693" y="3715693"/>
                </a:cubicBezTo>
                <a:cubicBezTo>
                  <a:pt x="616170" y="3719341"/>
                  <a:pt x="622514" y="3721475"/>
                  <a:pt x="629076" y="3721884"/>
                </a:cubicBezTo>
                <a:lnTo>
                  <a:pt x="629076" y="3737124"/>
                </a:lnTo>
                <a:lnTo>
                  <a:pt x="622790" y="3740934"/>
                </a:lnTo>
                <a:lnTo>
                  <a:pt x="629458" y="3744934"/>
                </a:lnTo>
                <a:lnTo>
                  <a:pt x="629458" y="3767795"/>
                </a:lnTo>
                <a:lnTo>
                  <a:pt x="635458" y="3771795"/>
                </a:lnTo>
                <a:lnTo>
                  <a:pt x="622695" y="3778939"/>
                </a:lnTo>
                <a:cubicBezTo>
                  <a:pt x="623171" y="3785797"/>
                  <a:pt x="619837" y="3794846"/>
                  <a:pt x="629076" y="3797227"/>
                </a:cubicBezTo>
                <a:lnTo>
                  <a:pt x="629076" y="3841233"/>
                </a:lnTo>
                <a:lnTo>
                  <a:pt x="635839" y="3845328"/>
                </a:lnTo>
                <a:lnTo>
                  <a:pt x="635839" y="3848852"/>
                </a:lnTo>
                <a:lnTo>
                  <a:pt x="629458" y="3852757"/>
                </a:lnTo>
                <a:lnTo>
                  <a:pt x="629458" y="3863045"/>
                </a:lnTo>
                <a:lnTo>
                  <a:pt x="635458" y="3867045"/>
                </a:lnTo>
                <a:lnTo>
                  <a:pt x="630315" y="3869902"/>
                </a:lnTo>
                <a:cubicBezTo>
                  <a:pt x="628791" y="3894868"/>
                  <a:pt x="628791" y="3919899"/>
                  <a:pt x="630315" y="3944865"/>
                </a:cubicBezTo>
                <a:lnTo>
                  <a:pt x="634982" y="3947436"/>
                </a:lnTo>
                <a:cubicBezTo>
                  <a:pt x="642030" y="3981631"/>
                  <a:pt x="624790" y="4030590"/>
                  <a:pt x="642126" y="4058307"/>
                </a:cubicBezTo>
                <a:lnTo>
                  <a:pt x="642126" y="4113647"/>
                </a:lnTo>
                <a:lnTo>
                  <a:pt x="635744" y="4117458"/>
                </a:lnTo>
                <a:lnTo>
                  <a:pt x="635744" y="4128411"/>
                </a:lnTo>
                <a:lnTo>
                  <a:pt x="642316" y="4132316"/>
                </a:lnTo>
                <a:cubicBezTo>
                  <a:pt x="642316" y="4133650"/>
                  <a:pt x="642316" y="4134888"/>
                  <a:pt x="642316" y="4135936"/>
                </a:cubicBezTo>
                <a:lnTo>
                  <a:pt x="636506" y="4139650"/>
                </a:lnTo>
                <a:lnTo>
                  <a:pt x="636506" y="4449309"/>
                </a:lnTo>
                <a:cubicBezTo>
                  <a:pt x="644031" y="4452356"/>
                  <a:pt x="641459" y="4456642"/>
                  <a:pt x="648508" y="4460072"/>
                </a:cubicBezTo>
                <a:lnTo>
                  <a:pt x="642983" y="4463786"/>
                </a:lnTo>
                <a:cubicBezTo>
                  <a:pt x="642983" y="4464739"/>
                  <a:pt x="642983" y="4465978"/>
                  <a:pt x="642983" y="4467310"/>
                </a:cubicBezTo>
                <a:close/>
                <a:moveTo>
                  <a:pt x="583356" y="3598154"/>
                </a:moveTo>
                <a:lnTo>
                  <a:pt x="591929" y="3603584"/>
                </a:lnTo>
                <a:cubicBezTo>
                  <a:pt x="602978" y="3603584"/>
                  <a:pt x="612693" y="3605298"/>
                  <a:pt x="621456" y="3598250"/>
                </a:cubicBezTo>
                <a:cubicBezTo>
                  <a:pt x="611360" y="3588439"/>
                  <a:pt x="594405" y="3593583"/>
                  <a:pt x="583356" y="3598154"/>
                </a:cubicBezTo>
                <a:close/>
                <a:moveTo>
                  <a:pt x="454007" y="3625682"/>
                </a:moveTo>
                <a:cubicBezTo>
                  <a:pt x="454769" y="3625682"/>
                  <a:pt x="455626" y="3624920"/>
                  <a:pt x="456483" y="3624539"/>
                </a:cubicBezTo>
                <a:cubicBezTo>
                  <a:pt x="458388" y="3619871"/>
                  <a:pt x="459150" y="3613299"/>
                  <a:pt x="454102" y="3611013"/>
                </a:cubicBezTo>
                <a:cubicBezTo>
                  <a:pt x="436052" y="3610032"/>
                  <a:pt x="417974" y="3612518"/>
                  <a:pt x="400858" y="3618347"/>
                </a:cubicBezTo>
                <a:cubicBezTo>
                  <a:pt x="395333" y="3617776"/>
                  <a:pt x="389427" y="3619681"/>
                  <a:pt x="385332" y="3616537"/>
                </a:cubicBezTo>
                <a:lnTo>
                  <a:pt x="385332" y="3611680"/>
                </a:lnTo>
                <a:lnTo>
                  <a:pt x="398667" y="3605870"/>
                </a:lnTo>
                <a:cubicBezTo>
                  <a:pt x="398667" y="3599678"/>
                  <a:pt x="393237" y="3599107"/>
                  <a:pt x="389142" y="3596345"/>
                </a:cubicBezTo>
                <a:cubicBezTo>
                  <a:pt x="380607" y="3601583"/>
                  <a:pt x="369863" y="3601583"/>
                  <a:pt x="361329" y="3596345"/>
                </a:cubicBezTo>
                <a:cubicBezTo>
                  <a:pt x="355804" y="3596916"/>
                  <a:pt x="349803" y="3595106"/>
                  <a:pt x="345803" y="3598250"/>
                </a:cubicBezTo>
                <a:cubicBezTo>
                  <a:pt x="344755" y="3606250"/>
                  <a:pt x="347517" y="3609775"/>
                  <a:pt x="355328" y="3604155"/>
                </a:cubicBezTo>
                <a:cubicBezTo>
                  <a:pt x="363377" y="3607812"/>
                  <a:pt x="371206" y="3611946"/>
                  <a:pt x="378759" y="3616537"/>
                </a:cubicBezTo>
                <a:lnTo>
                  <a:pt x="378759" y="3623681"/>
                </a:lnTo>
                <a:cubicBezTo>
                  <a:pt x="389523" y="3631111"/>
                  <a:pt x="400191" y="3633778"/>
                  <a:pt x="408382" y="3622348"/>
                </a:cubicBezTo>
                <a:cubicBezTo>
                  <a:pt x="423051" y="3622062"/>
                  <a:pt x="437910" y="3627872"/>
                  <a:pt x="454007" y="3625682"/>
                </a:cubicBezTo>
                <a:close/>
                <a:moveTo>
                  <a:pt x="428004" y="3739982"/>
                </a:moveTo>
                <a:cubicBezTo>
                  <a:pt x="385332" y="3739982"/>
                  <a:pt x="394857" y="3769414"/>
                  <a:pt x="431337" y="3745601"/>
                </a:cubicBezTo>
                <a:cubicBezTo>
                  <a:pt x="431147" y="3743411"/>
                  <a:pt x="432004" y="3741505"/>
                  <a:pt x="428004" y="3740077"/>
                </a:cubicBezTo>
                <a:close/>
                <a:moveTo>
                  <a:pt x="266745" y="3638350"/>
                </a:moveTo>
                <a:cubicBezTo>
                  <a:pt x="287510" y="3615871"/>
                  <a:pt x="366853" y="3642827"/>
                  <a:pt x="365043" y="3627110"/>
                </a:cubicBezTo>
                <a:cubicBezTo>
                  <a:pt x="356661" y="3620348"/>
                  <a:pt x="346470" y="3621967"/>
                  <a:pt x="336468" y="3621967"/>
                </a:cubicBezTo>
                <a:cubicBezTo>
                  <a:pt x="330658" y="3620538"/>
                  <a:pt x="335040" y="3616061"/>
                  <a:pt x="329420" y="3614537"/>
                </a:cubicBezTo>
                <a:lnTo>
                  <a:pt x="308084" y="3614537"/>
                </a:lnTo>
                <a:lnTo>
                  <a:pt x="297225" y="3622062"/>
                </a:lnTo>
                <a:cubicBezTo>
                  <a:pt x="247410" y="3624253"/>
                  <a:pt x="180258" y="3660162"/>
                  <a:pt x="279033" y="3645208"/>
                </a:cubicBezTo>
                <a:close/>
                <a:moveTo>
                  <a:pt x="234170" y="3728837"/>
                </a:moveTo>
                <a:cubicBezTo>
                  <a:pt x="235408" y="3724551"/>
                  <a:pt x="226359" y="3724551"/>
                  <a:pt x="227598" y="3728837"/>
                </a:cubicBezTo>
                <a:cubicBezTo>
                  <a:pt x="227026" y="3733314"/>
                  <a:pt x="235884" y="3732743"/>
                  <a:pt x="234170" y="3728932"/>
                </a:cubicBezTo>
                <a:close/>
                <a:moveTo>
                  <a:pt x="243695" y="3710359"/>
                </a:moveTo>
                <a:cubicBezTo>
                  <a:pt x="248267" y="3706644"/>
                  <a:pt x="248267" y="3706644"/>
                  <a:pt x="243695" y="3703025"/>
                </a:cubicBezTo>
                <a:lnTo>
                  <a:pt x="230836" y="3703025"/>
                </a:lnTo>
                <a:cubicBezTo>
                  <a:pt x="226074" y="3706644"/>
                  <a:pt x="226074" y="3706740"/>
                  <a:pt x="230836" y="3710359"/>
                </a:cubicBezTo>
                <a:close/>
                <a:moveTo>
                  <a:pt x="304941" y="3351838"/>
                </a:moveTo>
                <a:cubicBezTo>
                  <a:pt x="307122" y="3349942"/>
                  <a:pt x="309970" y="3349018"/>
                  <a:pt x="312846" y="3349266"/>
                </a:cubicBezTo>
                <a:lnTo>
                  <a:pt x="312846" y="3347361"/>
                </a:lnTo>
                <a:cubicBezTo>
                  <a:pt x="306369" y="3342789"/>
                  <a:pt x="293796" y="3337836"/>
                  <a:pt x="286748" y="3344218"/>
                </a:cubicBezTo>
                <a:cubicBezTo>
                  <a:pt x="284843" y="3355171"/>
                  <a:pt x="291225" y="3353076"/>
                  <a:pt x="304941" y="3351838"/>
                </a:cubicBezTo>
                <a:cubicBezTo>
                  <a:pt x="304255" y="3352305"/>
                  <a:pt x="303474" y="3352629"/>
                  <a:pt x="302655" y="3352790"/>
                </a:cubicBezTo>
                <a:cubicBezTo>
                  <a:pt x="306465" y="3352123"/>
                  <a:pt x="309322" y="3351362"/>
                  <a:pt x="312942" y="3351076"/>
                </a:cubicBezTo>
                <a:cubicBezTo>
                  <a:pt x="315704" y="3353076"/>
                  <a:pt x="319324" y="3354315"/>
                  <a:pt x="322467" y="3356410"/>
                </a:cubicBezTo>
                <a:lnTo>
                  <a:pt x="329229" y="3353076"/>
                </a:lnTo>
                <a:cubicBezTo>
                  <a:pt x="337802" y="3359458"/>
                  <a:pt x="348279" y="3353838"/>
                  <a:pt x="356661" y="3360505"/>
                </a:cubicBezTo>
                <a:lnTo>
                  <a:pt x="359424" y="3355267"/>
                </a:lnTo>
                <a:lnTo>
                  <a:pt x="352375" y="3350980"/>
                </a:lnTo>
                <a:lnTo>
                  <a:pt x="352375" y="3347361"/>
                </a:lnTo>
                <a:lnTo>
                  <a:pt x="342850" y="3342313"/>
                </a:lnTo>
                <a:cubicBezTo>
                  <a:pt x="334306" y="3345885"/>
                  <a:pt x="325296" y="3348228"/>
                  <a:pt x="316085" y="3349266"/>
                </a:cubicBezTo>
                <a:cubicBezTo>
                  <a:pt x="314180" y="3349266"/>
                  <a:pt x="311894" y="3348695"/>
                  <a:pt x="312846" y="3350790"/>
                </a:cubicBezTo>
                <a:cubicBezTo>
                  <a:pt x="310313" y="3351380"/>
                  <a:pt x="307732" y="3351762"/>
                  <a:pt x="305131" y="3351933"/>
                </a:cubicBezTo>
                <a:close/>
                <a:moveTo>
                  <a:pt x="330087" y="3308213"/>
                </a:moveTo>
                <a:lnTo>
                  <a:pt x="339135" y="3303165"/>
                </a:lnTo>
                <a:cubicBezTo>
                  <a:pt x="340374" y="3294783"/>
                  <a:pt x="324658" y="3297069"/>
                  <a:pt x="320085" y="3299260"/>
                </a:cubicBezTo>
                <a:lnTo>
                  <a:pt x="320085" y="3302784"/>
                </a:lnTo>
                <a:cubicBezTo>
                  <a:pt x="323067" y="3305298"/>
                  <a:pt x="326534" y="3307185"/>
                  <a:pt x="330277" y="3308309"/>
                </a:cubicBezTo>
                <a:close/>
                <a:moveTo>
                  <a:pt x="355804" y="272119"/>
                </a:moveTo>
                <a:cubicBezTo>
                  <a:pt x="357709" y="272119"/>
                  <a:pt x="359900" y="269834"/>
                  <a:pt x="355804" y="268500"/>
                </a:cubicBezTo>
                <a:cubicBezTo>
                  <a:pt x="353709" y="269452"/>
                  <a:pt x="351613" y="270881"/>
                  <a:pt x="355804" y="272119"/>
                </a:cubicBezTo>
                <a:close/>
                <a:moveTo>
                  <a:pt x="362281" y="3397272"/>
                </a:moveTo>
                <a:cubicBezTo>
                  <a:pt x="357709" y="3400987"/>
                  <a:pt x="357709" y="3400987"/>
                  <a:pt x="362281" y="3404606"/>
                </a:cubicBezTo>
                <a:cubicBezTo>
                  <a:pt x="369901" y="3402511"/>
                  <a:pt x="392666" y="3410226"/>
                  <a:pt x="390856" y="3398605"/>
                </a:cubicBezTo>
                <a:cubicBezTo>
                  <a:pt x="381522" y="3389462"/>
                  <a:pt x="372759" y="3396891"/>
                  <a:pt x="362281" y="3397272"/>
                </a:cubicBezTo>
                <a:close/>
                <a:moveTo>
                  <a:pt x="378759" y="3325358"/>
                </a:moveTo>
                <a:cubicBezTo>
                  <a:pt x="374778" y="3322691"/>
                  <a:pt x="369596" y="3322691"/>
                  <a:pt x="365615" y="3325358"/>
                </a:cubicBezTo>
                <a:cubicBezTo>
                  <a:pt x="369596" y="3328025"/>
                  <a:pt x="374778" y="3328025"/>
                  <a:pt x="378759" y="3325358"/>
                </a:cubicBezTo>
                <a:close/>
                <a:moveTo>
                  <a:pt x="457531" y="23422"/>
                </a:moveTo>
                <a:lnTo>
                  <a:pt x="457531" y="19802"/>
                </a:lnTo>
                <a:cubicBezTo>
                  <a:pt x="439815" y="10277"/>
                  <a:pt x="421622" y="18659"/>
                  <a:pt x="402096" y="17897"/>
                </a:cubicBezTo>
                <a:cubicBezTo>
                  <a:pt x="396952" y="21612"/>
                  <a:pt x="396952" y="21612"/>
                  <a:pt x="402096" y="25232"/>
                </a:cubicBezTo>
                <a:cubicBezTo>
                  <a:pt x="408858" y="26308"/>
                  <a:pt x="415783" y="25136"/>
                  <a:pt x="421812" y="21897"/>
                </a:cubicBezTo>
                <a:cubicBezTo>
                  <a:pt x="433223" y="26317"/>
                  <a:pt x="445777" y="26851"/>
                  <a:pt x="457531" y="23422"/>
                </a:cubicBezTo>
                <a:close/>
                <a:moveTo>
                  <a:pt x="429909" y="3446326"/>
                </a:moveTo>
                <a:cubicBezTo>
                  <a:pt x="414954" y="3440516"/>
                  <a:pt x="418002" y="3453660"/>
                  <a:pt x="429909" y="3447564"/>
                </a:cubicBezTo>
                <a:cubicBezTo>
                  <a:pt x="429909" y="3447183"/>
                  <a:pt x="430385" y="3446612"/>
                  <a:pt x="429909" y="3446326"/>
                </a:cubicBezTo>
                <a:close/>
                <a:moveTo>
                  <a:pt x="398952" y="3544624"/>
                </a:moveTo>
                <a:lnTo>
                  <a:pt x="418002" y="3535766"/>
                </a:lnTo>
                <a:cubicBezTo>
                  <a:pt x="420574" y="3522240"/>
                  <a:pt x="402286" y="3524812"/>
                  <a:pt x="394476" y="3529860"/>
                </a:cubicBezTo>
                <a:cubicBezTo>
                  <a:pt x="387046" y="3531193"/>
                  <a:pt x="381712" y="3524621"/>
                  <a:pt x="374759" y="3526526"/>
                </a:cubicBezTo>
                <a:cubicBezTo>
                  <a:pt x="356376" y="3533480"/>
                  <a:pt x="333230" y="3528431"/>
                  <a:pt x="319419" y="3543766"/>
                </a:cubicBezTo>
                <a:cubicBezTo>
                  <a:pt x="310751" y="3553291"/>
                  <a:pt x="290844" y="3547577"/>
                  <a:pt x="279699" y="3557578"/>
                </a:cubicBezTo>
                <a:cubicBezTo>
                  <a:pt x="280176" y="3559292"/>
                  <a:pt x="278080" y="3561673"/>
                  <a:pt x="282081" y="3562436"/>
                </a:cubicBezTo>
                <a:cubicBezTo>
                  <a:pt x="320181" y="3554816"/>
                  <a:pt x="357328" y="3540528"/>
                  <a:pt x="398571" y="3544624"/>
                </a:cubicBezTo>
                <a:lnTo>
                  <a:pt x="398000" y="3544624"/>
                </a:lnTo>
                <a:cubicBezTo>
                  <a:pt x="400381" y="3544433"/>
                  <a:pt x="401334" y="3544529"/>
                  <a:pt x="399048" y="3544624"/>
                </a:cubicBezTo>
                <a:close/>
                <a:moveTo>
                  <a:pt x="290177" y="3459946"/>
                </a:moveTo>
                <a:cubicBezTo>
                  <a:pt x="271127" y="3474234"/>
                  <a:pt x="365329" y="3462995"/>
                  <a:pt x="371901" y="3460804"/>
                </a:cubicBezTo>
                <a:cubicBezTo>
                  <a:pt x="352947" y="3447278"/>
                  <a:pt x="316085" y="3465757"/>
                  <a:pt x="290272" y="3459946"/>
                </a:cubicBezTo>
                <a:close/>
                <a:moveTo>
                  <a:pt x="314085" y="3414417"/>
                </a:moveTo>
                <a:cubicBezTo>
                  <a:pt x="314666" y="3414979"/>
                  <a:pt x="315389" y="3415370"/>
                  <a:pt x="316180" y="3415560"/>
                </a:cubicBezTo>
                <a:cubicBezTo>
                  <a:pt x="323800" y="3413084"/>
                  <a:pt x="312084" y="3410512"/>
                  <a:pt x="314180" y="3414417"/>
                </a:cubicBezTo>
                <a:close/>
                <a:moveTo>
                  <a:pt x="342660" y="3448802"/>
                </a:moveTo>
                <a:cubicBezTo>
                  <a:pt x="351518" y="3448802"/>
                  <a:pt x="374568" y="3450993"/>
                  <a:pt x="356566" y="3441468"/>
                </a:cubicBezTo>
                <a:lnTo>
                  <a:pt x="342469" y="3441468"/>
                </a:lnTo>
                <a:cubicBezTo>
                  <a:pt x="337992" y="3445183"/>
                  <a:pt x="337992" y="3445183"/>
                  <a:pt x="342755" y="3448802"/>
                </a:cubicBezTo>
                <a:close/>
                <a:moveTo>
                  <a:pt x="329134" y="3504143"/>
                </a:moveTo>
                <a:cubicBezTo>
                  <a:pt x="323533" y="3503819"/>
                  <a:pt x="318028" y="3505619"/>
                  <a:pt x="313704" y="3509191"/>
                </a:cubicBezTo>
                <a:cubicBezTo>
                  <a:pt x="317609" y="3513382"/>
                  <a:pt x="324181" y="3510906"/>
                  <a:pt x="329420" y="3511477"/>
                </a:cubicBezTo>
                <a:cubicBezTo>
                  <a:pt x="334087" y="3507667"/>
                  <a:pt x="334087" y="3507667"/>
                  <a:pt x="329229" y="3504143"/>
                </a:cubicBezTo>
                <a:close/>
                <a:moveTo>
                  <a:pt x="292653" y="3483092"/>
                </a:moveTo>
                <a:cubicBezTo>
                  <a:pt x="293320" y="3493951"/>
                  <a:pt x="318085" y="3489664"/>
                  <a:pt x="326277" y="3487474"/>
                </a:cubicBezTo>
                <a:cubicBezTo>
                  <a:pt x="324372" y="3476615"/>
                  <a:pt x="303607" y="3483187"/>
                  <a:pt x="292749" y="3483092"/>
                </a:cubicBezTo>
                <a:close/>
                <a:moveTo>
                  <a:pt x="373330" y="3480806"/>
                </a:moveTo>
                <a:cubicBezTo>
                  <a:pt x="376721" y="3482616"/>
                  <a:pt x="380798" y="3482616"/>
                  <a:pt x="384189" y="3480806"/>
                </a:cubicBezTo>
                <a:cubicBezTo>
                  <a:pt x="384760" y="3476996"/>
                  <a:pt x="371616" y="3477282"/>
                  <a:pt x="373425" y="3480806"/>
                </a:cubicBezTo>
                <a:close/>
                <a:moveTo>
                  <a:pt x="395333" y="3279258"/>
                </a:moveTo>
                <a:cubicBezTo>
                  <a:pt x="390380" y="3282877"/>
                  <a:pt x="390380" y="3282877"/>
                  <a:pt x="395333" y="3286687"/>
                </a:cubicBezTo>
                <a:lnTo>
                  <a:pt x="408192" y="3286687"/>
                </a:lnTo>
                <a:cubicBezTo>
                  <a:pt x="413145" y="3283162"/>
                  <a:pt x="413145" y="3283067"/>
                  <a:pt x="408192" y="3279258"/>
                </a:cubicBezTo>
                <a:close/>
                <a:moveTo>
                  <a:pt x="285891" y="3391748"/>
                </a:moveTo>
                <a:lnTo>
                  <a:pt x="288653" y="3397082"/>
                </a:lnTo>
                <a:lnTo>
                  <a:pt x="304083" y="3397082"/>
                </a:lnTo>
                <a:cubicBezTo>
                  <a:pt x="309598" y="3393167"/>
                  <a:pt x="316514" y="3391748"/>
                  <a:pt x="323133" y="3393176"/>
                </a:cubicBezTo>
                <a:cubicBezTo>
                  <a:pt x="323133" y="3393176"/>
                  <a:pt x="323895" y="3393176"/>
                  <a:pt x="322371" y="3392129"/>
                </a:cubicBezTo>
                <a:lnTo>
                  <a:pt x="325038" y="3392129"/>
                </a:lnTo>
                <a:cubicBezTo>
                  <a:pt x="324467" y="3390414"/>
                  <a:pt x="317895" y="3388224"/>
                  <a:pt x="319133" y="3391176"/>
                </a:cubicBezTo>
                <a:lnTo>
                  <a:pt x="314275" y="3389938"/>
                </a:lnTo>
                <a:cubicBezTo>
                  <a:pt x="329991" y="3387842"/>
                  <a:pt x="302845" y="3384889"/>
                  <a:pt x="298083" y="3386318"/>
                </a:cubicBezTo>
                <a:lnTo>
                  <a:pt x="298559" y="3386318"/>
                </a:lnTo>
                <a:cubicBezTo>
                  <a:pt x="297321" y="3386318"/>
                  <a:pt x="296273" y="3386318"/>
                  <a:pt x="298083" y="3386318"/>
                </a:cubicBezTo>
                <a:close/>
                <a:moveTo>
                  <a:pt x="283224" y="3515001"/>
                </a:moveTo>
                <a:cubicBezTo>
                  <a:pt x="280366" y="3517287"/>
                  <a:pt x="275889" y="3518621"/>
                  <a:pt x="273699" y="3521287"/>
                </a:cubicBezTo>
                <a:cubicBezTo>
                  <a:pt x="276366" y="3532337"/>
                  <a:pt x="292082" y="3530812"/>
                  <a:pt x="299416" y="3524716"/>
                </a:cubicBezTo>
                <a:cubicBezTo>
                  <a:pt x="294301" y="3521078"/>
                  <a:pt x="288920" y="3517830"/>
                  <a:pt x="283319" y="3515001"/>
                </a:cubicBezTo>
                <a:close/>
                <a:moveTo>
                  <a:pt x="271317" y="3571198"/>
                </a:moveTo>
                <a:cubicBezTo>
                  <a:pt x="262459" y="3571198"/>
                  <a:pt x="255316" y="3563579"/>
                  <a:pt x="246933" y="3568722"/>
                </a:cubicBezTo>
                <a:cubicBezTo>
                  <a:pt x="236837" y="3573580"/>
                  <a:pt x="229503" y="3564150"/>
                  <a:pt x="218358" y="3566912"/>
                </a:cubicBezTo>
                <a:cubicBezTo>
                  <a:pt x="213691" y="3571198"/>
                  <a:pt x="186545" y="3571580"/>
                  <a:pt x="198546" y="3581486"/>
                </a:cubicBezTo>
                <a:cubicBezTo>
                  <a:pt x="222835" y="3584534"/>
                  <a:pt x="247791" y="3570532"/>
                  <a:pt x="270746" y="3581486"/>
                </a:cubicBezTo>
                <a:lnTo>
                  <a:pt x="280271" y="3576056"/>
                </a:lnTo>
                <a:cubicBezTo>
                  <a:pt x="277461" y="3574189"/>
                  <a:pt x="274499" y="3572561"/>
                  <a:pt x="271413" y="3571198"/>
                </a:cubicBezTo>
                <a:close/>
                <a:moveTo>
                  <a:pt x="449816" y="4474740"/>
                </a:moveTo>
                <a:cubicBezTo>
                  <a:pt x="456007" y="4477693"/>
                  <a:pt x="476581" y="4492076"/>
                  <a:pt x="477153" y="4478836"/>
                </a:cubicBezTo>
                <a:cubicBezTo>
                  <a:pt x="469247" y="4475121"/>
                  <a:pt x="463246" y="4468359"/>
                  <a:pt x="453626" y="4469311"/>
                </a:cubicBezTo>
                <a:close/>
                <a:moveTo>
                  <a:pt x="483439" y="130387"/>
                </a:moveTo>
                <a:cubicBezTo>
                  <a:pt x="480448" y="128063"/>
                  <a:pt x="477010" y="126377"/>
                  <a:pt x="473343" y="125434"/>
                </a:cubicBezTo>
                <a:lnTo>
                  <a:pt x="463818" y="130197"/>
                </a:lnTo>
                <a:lnTo>
                  <a:pt x="463818" y="137531"/>
                </a:lnTo>
                <a:cubicBezTo>
                  <a:pt x="467771" y="140151"/>
                  <a:pt x="472914" y="140151"/>
                  <a:pt x="476867" y="137531"/>
                </a:cubicBezTo>
                <a:lnTo>
                  <a:pt x="476867" y="134007"/>
                </a:lnTo>
                <a:close/>
                <a:moveTo>
                  <a:pt x="182640" y="3770747"/>
                </a:moveTo>
                <a:cubicBezTo>
                  <a:pt x="183592" y="3775034"/>
                  <a:pt x="196641" y="3773605"/>
                  <a:pt x="200166" y="3771795"/>
                </a:cubicBezTo>
                <a:cubicBezTo>
                  <a:pt x="199308" y="3767795"/>
                  <a:pt x="186259" y="3768937"/>
                  <a:pt x="182735" y="3770747"/>
                </a:cubicBezTo>
                <a:close/>
                <a:moveTo>
                  <a:pt x="166161" y="3817325"/>
                </a:moveTo>
                <a:cubicBezTo>
                  <a:pt x="184164" y="3816086"/>
                  <a:pt x="203690" y="3819230"/>
                  <a:pt x="220835" y="3815515"/>
                </a:cubicBezTo>
                <a:lnTo>
                  <a:pt x="220835" y="3811609"/>
                </a:lnTo>
                <a:lnTo>
                  <a:pt x="211310" y="3806657"/>
                </a:lnTo>
                <a:lnTo>
                  <a:pt x="204833" y="3809800"/>
                </a:lnTo>
                <a:cubicBezTo>
                  <a:pt x="191317" y="3803532"/>
                  <a:pt x="175601" y="3804170"/>
                  <a:pt x="162637" y="3811515"/>
                </a:cubicBezTo>
                <a:cubicBezTo>
                  <a:pt x="161580" y="3813391"/>
                  <a:pt x="162246" y="3815772"/>
                  <a:pt x="164132" y="3816829"/>
                </a:cubicBezTo>
                <a:cubicBezTo>
                  <a:pt x="164780" y="3817191"/>
                  <a:pt x="165514" y="3817362"/>
                  <a:pt x="166257" y="3817325"/>
                </a:cubicBezTo>
                <a:close/>
                <a:moveTo>
                  <a:pt x="227598" y="3836375"/>
                </a:moveTo>
                <a:cubicBezTo>
                  <a:pt x="225978" y="3827707"/>
                  <a:pt x="211405" y="3833327"/>
                  <a:pt x="204737" y="3831802"/>
                </a:cubicBezTo>
                <a:cubicBezTo>
                  <a:pt x="196165" y="3835803"/>
                  <a:pt x="206262" y="3840566"/>
                  <a:pt x="210072" y="3842852"/>
                </a:cubicBezTo>
                <a:lnTo>
                  <a:pt x="224264" y="3842852"/>
                </a:lnTo>
                <a:cubicBezTo>
                  <a:pt x="227979" y="3839994"/>
                  <a:pt x="227693" y="3839994"/>
                  <a:pt x="227693" y="3836660"/>
                </a:cubicBezTo>
                <a:close/>
                <a:moveTo>
                  <a:pt x="319895" y="3774367"/>
                </a:moveTo>
                <a:cubicBezTo>
                  <a:pt x="315199" y="3771004"/>
                  <a:pt x="309579" y="3769176"/>
                  <a:pt x="303798" y="3769128"/>
                </a:cubicBezTo>
                <a:cubicBezTo>
                  <a:pt x="274366" y="3783701"/>
                  <a:pt x="242171" y="3776462"/>
                  <a:pt x="210738" y="3776653"/>
                </a:cubicBezTo>
                <a:cubicBezTo>
                  <a:pt x="199204" y="3784606"/>
                  <a:pt x="185888" y="3789607"/>
                  <a:pt x="171972" y="3791226"/>
                </a:cubicBezTo>
                <a:cubicBezTo>
                  <a:pt x="166924" y="3795036"/>
                  <a:pt x="166924" y="3795036"/>
                  <a:pt x="171972" y="3798560"/>
                </a:cubicBezTo>
                <a:cubicBezTo>
                  <a:pt x="178744" y="3799646"/>
                  <a:pt x="185678" y="3798436"/>
                  <a:pt x="191688" y="3795131"/>
                </a:cubicBezTo>
                <a:cubicBezTo>
                  <a:pt x="201213" y="3799894"/>
                  <a:pt x="201213" y="3799989"/>
                  <a:pt x="210167" y="3795131"/>
                </a:cubicBezTo>
                <a:cubicBezTo>
                  <a:pt x="226264" y="3793226"/>
                  <a:pt x="243504" y="3798465"/>
                  <a:pt x="256935" y="3787416"/>
                </a:cubicBezTo>
                <a:cubicBezTo>
                  <a:pt x="265698" y="3791607"/>
                  <a:pt x="295035" y="3796941"/>
                  <a:pt x="293320" y="3782368"/>
                </a:cubicBezTo>
                <a:cubicBezTo>
                  <a:pt x="300369" y="3774367"/>
                  <a:pt x="312561" y="3779129"/>
                  <a:pt x="319990" y="3774652"/>
                </a:cubicBezTo>
                <a:close/>
                <a:moveTo>
                  <a:pt x="345231" y="3717217"/>
                </a:moveTo>
                <a:cubicBezTo>
                  <a:pt x="330563" y="3721884"/>
                  <a:pt x="319228" y="3705596"/>
                  <a:pt x="306274" y="3711692"/>
                </a:cubicBezTo>
                <a:cubicBezTo>
                  <a:pt x="300750" y="3717502"/>
                  <a:pt x="248076" y="3714740"/>
                  <a:pt x="263888" y="3728266"/>
                </a:cubicBezTo>
                <a:cubicBezTo>
                  <a:pt x="271127" y="3726170"/>
                  <a:pt x="300083" y="3730266"/>
                  <a:pt x="279509" y="3735600"/>
                </a:cubicBezTo>
                <a:cubicBezTo>
                  <a:pt x="258982" y="3738905"/>
                  <a:pt x="238170" y="3740086"/>
                  <a:pt x="217406" y="3739124"/>
                </a:cubicBezTo>
                <a:cubicBezTo>
                  <a:pt x="204833" y="3730647"/>
                  <a:pt x="198356" y="3740172"/>
                  <a:pt x="187402" y="3745220"/>
                </a:cubicBezTo>
                <a:lnTo>
                  <a:pt x="190450" y="3750268"/>
                </a:lnTo>
                <a:cubicBezTo>
                  <a:pt x="234170" y="3743887"/>
                  <a:pt x="278461" y="3754745"/>
                  <a:pt x="319514" y="3740743"/>
                </a:cubicBezTo>
                <a:lnTo>
                  <a:pt x="319514" y="3737029"/>
                </a:lnTo>
                <a:cubicBezTo>
                  <a:pt x="312084" y="3733123"/>
                  <a:pt x="301702" y="3737029"/>
                  <a:pt x="294844" y="3730552"/>
                </a:cubicBezTo>
                <a:cubicBezTo>
                  <a:pt x="294368" y="3724551"/>
                  <a:pt x="311989" y="3730552"/>
                  <a:pt x="316371" y="3724170"/>
                </a:cubicBezTo>
                <a:cubicBezTo>
                  <a:pt x="323229" y="3725980"/>
                  <a:pt x="369996" y="3726170"/>
                  <a:pt x="345327" y="3717884"/>
                </a:cubicBezTo>
                <a:close/>
                <a:moveTo>
                  <a:pt x="369330" y="3676545"/>
                </a:moveTo>
                <a:cubicBezTo>
                  <a:pt x="379712" y="3673974"/>
                  <a:pt x="400858" y="3682546"/>
                  <a:pt x="404953" y="3671687"/>
                </a:cubicBezTo>
                <a:cubicBezTo>
                  <a:pt x="393495" y="3665077"/>
                  <a:pt x="380998" y="3660476"/>
                  <a:pt x="367996" y="3658066"/>
                </a:cubicBezTo>
                <a:lnTo>
                  <a:pt x="356757" y="3666068"/>
                </a:lnTo>
                <a:cubicBezTo>
                  <a:pt x="347708" y="3659686"/>
                  <a:pt x="338754" y="3662543"/>
                  <a:pt x="329134" y="3661972"/>
                </a:cubicBezTo>
                <a:cubicBezTo>
                  <a:pt x="318018" y="3667506"/>
                  <a:pt x="305608" y="3669935"/>
                  <a:pt x="293225" y="3669020"/>
                </a:cubicBezTo>
                <a:lnTo>
                  <a:pt x="293225" y="3663782"/>
                </a:lnTo>
                <a:cubicBezTo>
                  <a:pt x="286272" y="3661019"/>
                  <a:pt x="286272" y="3661019"/>
                  <a:pt x="280176" y="3663782"/>
                </a:cubicBezTo>
                <a:lnTo>
                  <a:pt x="280176" y="3674640"/>
                </a:lnTo>
                <a:cubicBezTo>
                  <a:pt x="284176" y="3677402"/>
                  <a:pt x="289701" y="3679117"/>
                  <a:pt x="291987" y="3682070"/>
                </a:cubicBezTo>
                <a:lnTo>
                  <a:pt x="283795" y="3687499"/>
                </a:lnTo>
                <a:cubicBezTo>
                  <a:pt x="272746" y="3685308"/>
                  <a:pt x="276080" y="3693118"/>
                  <a:pt x="267126" y="3697024"/>
                </a:cubicBezTo>
                <a:lnTo>
                  <a:pt x="273508" y="3700929"/>
                </a:lnTo>
                <a:cubicBezTo>
                  <a:pt x="276080" y="3714550"/>
                  <a:pt x="295892" y="3700929"/>
                  <a:pt x="305322" y="3702739"/>
                </a:cubicBezTo>
                <a:cubicBezTo>
                  <a:pt x="316371" y="3703405"/>
                  <a:pt x="312180" y="3695976"/>
                  <a:pt x="312942" y="3689785"/>
                </a:cubicBezTo>
                <a:cubicBezTo>
                  <a:pt x="310084" y="3687880"/>
                  <a:pt x="304750" y="3686546"/>
                  <a:pt x="309608" y="3684355"/>
                </a:cubicBezTo>
                <a:cubicBezTo>
                  <a:pt x="329801" y="3685146"/>
                  <a:pt x="349984" y="3682736"/>
                  <a:pt x="369425" y="3677212"/>
                </a:cubicBezTo>
                <a:close/>
                <a:moveTo>
                  <a:pt x="449721" y="4588088"/>
                </a:moveTo>
                <a:cubicBezTo>
                  <a:pt x="431471" y="4580278"/>
                  <a:pt x="411468" y="4577610"/>
                  <a:pt x="391809" y="4580182"/>
                </a:cubicBezTo>
                <a:lnTo>
                  <a:pt x="391809" y="4588660"/>
                </a:lnTo>
                <a:cubicBezTo>
                  <a:pt x="399429" y="4591612"/>
                  <a:pt x="399524" y="4591612"/>
                  <a:pt x="407906" y="4587040"/>
                </a:cubicBezTo>
                <a:cubicBezTo>
                  <a:pt x="420384" y="4585230"/>
                  <a:pt x="439434" y="4597422"/>
                  <a:pt x="449816" y="4588754"/>
                </a:cubicBezTo>
                <a:close/>
                <a:moveTo>
                  <a:pt x="495726" y="4562275"/>
                </a:moveTo>
                <a:cubicBezTo>
                  <a:pt x="481439" y="4561323"/>
                  <a:pt x="455531" y="4556179"/>
                  <a:pt x="445530" y="4567228"/>
                </a:cubicBezTo>
                <a:cubicBezTo>
                  <a:pt x="459912" y="4568847"/>
                  <a:pt x="485820" y="4573991"/>
                  <a:pt x="495822" y="4562941"/>
                </a:cubicBezTo>
                <a:close/>
                <a:moveTo>
                  <a:pt x="496679" y="39424"/>
                </a:moveTo>
                <a:cubicBezTo>
                  <a:pt x="487916" y="40281"/>
                  <a:pt x="452769" y="35423"/>
                  <a:pt x="472771" y="46758"/>
                </a:cubicBezTo>
                <a:lnTo>
                  <a:pt x="500299" y="46758"/>
                </a:lnTo>
                <a:cubicBezTo>
                  <a:pt x="506109" y="44948"/>
                  <a:pt x="504394" y="39519"/>
                  <a:pt x="496584" y="40091"/>
                </a:cubicBezTo>
                <a:close/>
                <a:moveTo>
                  <a:pt x="532874" y="4472645"/>
                </a:moveTo>
                <a:lnTo>
                  <a:pt x="526492" y="4472645"/>
                </a:lnTo>
                <a:cubicBezTo>
                  <a:pt x="521825" y="4476360"/>
                  <a:pt x="521825" y="4476360"/>
                  <a:pt x="526492" y="4479979"/>
                </a:cubicBezTo>
                <a:lnTo>
                  <a:pt x="532969" y="4479979"/>
                </a:lnTo>
                <a:cubicBezTo>
                  <a:pt x="537732" y="4476930"/>
                  <a:pt x="537732" y="4476930"/>
                  <a:pt x="532969" y="4473311"/>
                </a:cubicBezTo>
                <a:close/>
                <a:moveTo>
                  <a:pt x="549447" y="131530"/>
                </a:moveTo>
                <a:cubicBezTo>
                  <a:pt x="550686" y="127244"/>
                  <a:pt x="541637" y="127339"/>
                  <a:pt x="542875" y="131530"/>
                </a:cubicBezTo>
                <a:cubicBezTo>
                  <a:pt x="542399" y="136674"/>
                  <a:pt x="551257" y="136007"/>
                  <a:pt x="549543" y="132197"/>
                </a:cubicBezTo>
                <a:close/>
                <a:moveTo>
                  <a:pt x="588881" y="3785321"/>
                </a:moveTo>
                <a:cubicBezTo>
                  <a:pt x="580404" y="3782368"/>
                  <a:pt x="571164" y="3782368"/>
                  <a:pt x="562687" y="3785321"/>
                </a:cubicBezTo>
                <a:cubicBezTo>
                  <a:pt x="563259" y="3796941"/>
                  <a:pt x="582975" y="3790750"/>
                  <a:pt x="588976" y="3785987"/>
                </a:cubicBezTo>
                <a:close/>
                <a:moveTo>
                  <a:pt x="569164" y="3673021"/>
                </a:moveTo>
                <a:cubicBezTo>
                  <a:pt x="569164" y="3680260"/>
                  <a:pt x="578689" y="3673021"/>
                  <a:pt x="582213" y="3671021"/>
                </a:cubicBezTo>
                <a:cubicBezTo>
                  <a:pt x="578241" y="3668449"/>
                  <a:pt x="573136" y="3668449"/>
                  <a:pt x="569164" y="3671021"/>
                </a:cubicBezTo>
                <a:cubicBezTo>
                  <a:pt x="569402" y="3671888"/>
                  <a:pt x="569440" y="3672802"/>
                  <a:pt x="569259" y="3673687"/>
                </a:cubicBezTo>
                <a:close/>
                <a:moveTo>
                  <a:pt x="588881" y="3744840"/>
                </a:moveTo>
                <a:cubicBezTo>
                  <a:pt x="584899" y="3742172"/>
                  <a:pt x="579718" y="3742172"/>
                  <a:pt x="575736" y="3744840"/>
                </a:cubicBezTo>
                <a:cubicBezTo>
                  <a:pt x="579632" y="3747649"/>
                  <a:pt x="584814" y="3747916"/>
                  <a:pt x="588976" y="3745506"/>
                </a:cubicBezTo>
                <a:close/>
                <a:moveTo>
                  <a:pt x="608693" y="3641588"/>
                </a:moveTo>
                <a:cubicBezTo>
                  <a:pt x="599168" y="3635778"/>
                  <a:pt x="546114" y="3646160"/>
                  <a:pt x="559639" y="3658162"/>
                </a:cubicBezTo>
                <a:cubicBezTo>
                  <a:pt x="577832" y="3660448"/>
                  <a:pt x="593739" y="3649780"/>
                  <a:pt x="608788" y="3642255"/>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11" name="Google Shape;11;p2"/>
          <p:cNvSpPr/>
          <p:nvPr/>
        </p:nvSpPr>
        <p:spPr>
          <a:xfrm>
            <a:off x="378131" y="-144"/>
            <a:ext cx="448284" cy="6863371"/>
          </a:xfrm>
          <a:custGeom>
            <a:rect b="b" l="l" r="r" t="t"/>
            <a:pathLst>
              <a:path extrusionOk="0" h="4606289" w="670237">
                <a:moveTo>
                  <a:pt x="638371" y="4605709"/>
                </a:moveTo>
                <a:lnTo>
                  <a:pt x="40486" y="4605709"/>
                </a:lnTo>
                <a:lnTo>
                  <a:pt x="40486" y="4600280"/>
                </a:lnTo>
                <a:lnTo>
                  <a:pt x="46678" y="4596374"/>
                </a:lnTo>
                <a:lnTo>
                  <a:pt x="40867" y="4592564"/>
                </a:lnTo>
                <a:cubicBezTo>
                  <a:pt x="48297" y="4590564"/>
                  <a:pt x="46582" y="4584659"/>
                  <a:pt x="47344" y="4579610"/>
                </a:cubicBezTo>
                <a:cubicBezTo>
                  <a:pt x="41153" y="4573609"/>
                  <a:pt x="36200" y="4572180"/>
                  <a:pt x="46868" y="4566942"/>
                </a:cubicBezTo>
                <a:lnTo>
                  <a:pt x="46868" y="4534080"/>
                </a:lnTo>
                <a:lnTo>
                  <a:pt x="53631" y="4530081"/>
                </a:lnTo>
                <a:lnTo>
                  <a:pt x="53631" y="4526461"/>
                </a:lnTo>
                <a:lnTo>
                  <a:pt x="46868" y="4522365"/>
                </a:lnTo>
                <a:lnTo>
                  <a:pt x="46868" y="4515412"/>
                </a:lnTo>
                <a:lnTo>
                  <a:pt x="40867" y="4511602"/>
                </a:lnTo>
                <a:lnTo>
                  <a:pt x="40867" y="4504076"/>
                </a:lnTo>
                <a:lnTo>
                  <a:pt x="46582" y="4500934"/>
                </a:lnTo>
                <a:cubicBezTo>
                  <a:pt x="48011" y="4493504"/>
                  <a:pt x="46582" y="4485599"/>
                  <a:pt x="47630" y="4478169"/>
                </a:cubicBezTo>
                <a:lnTo>
                  <a:pt x="53250" y="4475026"/>
                </a:lnTo>
                <a:lnTo>
                  <a:pt x="53250" y="4463881"/>
                </a:lnTo>
                <a:lnTo>
                  <a:pt x="47249" y="4460071"/>
                </a:lnTo>
                <a:lnTo>
                  <a:pt x="47249" y="4430734"/>
                </a:lnTo>
                <a:lnTo>
                  <a:pt x="53726" y="4426829"/>
                </a:lnTo>
                <a:lnTo>
                  <a:pt x="53726" y="4415970"/>
                </a:lnTo>
                <a:lnTo>
                  <a:pt x="59917" y="4412066"/>
                </a:lnTo>
                <a:lnTo>
                  <a:pt x="59917" y="4405017"/>
                </a:lnTo>
                <a:cubicBezTo>
                  <a:pt x="52774" y="4401778"/>
                  <a:pt x="54679" y="4397683"/>
                  <a:pt x="48202" y="4394254"/>
                </a:cubicBezTo>
                <a:cubicBezTo>
                  <a:pt x="43915" y="4390730"/>
                  <a:pt x="50297" y="4388253"/>
                  <a:pt x="53631" y="4386443"/>
                </a:cubicBezTo>
                <a:cubicBezTo>
                  <a:pt x="53631" y="4378538"/>
                  <a:pt x="51059" y="4372918"/>
                  <a:pt x="63156" y="4373203"/>
                </a:cubicBezTo>
                <a:lnTo>
                  <a:pt x="73443" y="4368060"/>
                </a:lnTo>
                <a:cubicBezTo>
                  <a:pt x="66013" y="4363964"/>
                  <a:pt x="53250" y="4368631"/>
                  <a:pt x="48011" y="4360059"/>
                </a:cubicBezTo>
                <a:lnTo>
                  <a:pt x="52678" y="4357487"/>
                </a:lnTo>
                <a:cubicBezTo>
                  <a:pt x="46392" y="4352153"/>
                  <a:pt x="44106" y="4350343"/>
                  <a:pt x="53536" y="4345771"/>
                </a:cubicBezTo>
                <a:lnTo>
                  <a:pt x="53536" y="4320435"/>
                </a:lnTo>
                <a:cubicBezTo>
                  <a:pt x="59441" y="4317291"/>
                  <a:pt x="68109" y="4317673"/>
                  <a:pt x="73348" y="4312529"/>
                </a:cubicBezTo>
                <a:cubicBezTo>
                  <a:pt x="74014" y="4303004"/>
                  <a:pt x="58870" y="4311006"/>
                  <a:pt x="59155" y="4301099"/>
                </a:cubicBezTo>
                <a:lnTo>
                  <a:pt x="40105" y="4290622"/>
                </a:lnTo>
                <a:cubicBezTo>
                  <a:pt x="44582" y="4288050"/>
                  <a:pt x="49059" y="4285478"/>
                  <a:pt x="52774" y="4283192"/>
                </a:cubicBezTo>
                <a:lnTo>
                  <a:pt x="52774" y="4268333"/>
                </a:lnTo>
                <a:cubicBezTo>
                  <a:pt x="44201" y="4263095"/>
                  <a:pt x="44201" y="4262809"/>
                  <a:pt x="52774" y="4257665"/>
                </a:cubicBezTo>
                <a:lnTo>
                  <a:pt x="52774" y="4250141"/>
                </a:lnTo>
                <a:lnTo>
                  <a:pt x="46963" y="4246426"/>
                </a:lnTo>
                <a:lnTo>
                  <a:pt x="59346" y="4238901"/>
                </a:lnTo>
                <a:lnTo>
                  <a:pt x="52774" y="4234710"/>
                </a:lnTo>
                <a:lnTo>
                  <a:pt x="52774" y="4227756"/>
                </a:lnTo>
                <a:cubicBezTo>
                  <a:pt x="44201" y="4222518"/>
                  <a:pt x="44201" y="4222327"/>
                  <a:pt x="52774" y="4217088"/>
                </a:cubicBezTo>
                <a:lnTo>
                  <a:pt x="52774" y="4099550"/>
                </a:lnTo>
                <a:lnTo>
                  <a:pt x="59346" y="4095359"/>
                </a:lnTo>
                <a:lnTo>
                  <a:pt x="53250" y="4091549"/>
                </a:lnTo>
                <a:lnTo>
                  <a:pt x="59727" y="4087739"/>
                </a:lnTo>
                <a:cubicBezTo>
                  <a:pt x="59727" y="4086405"/>
                  <a:pt x="59727" y="4085167"/>
                  <a:pt x="59727" y="4084024"/>
                </a:cubicBezTo>
                <a:cubicBezTo>
                  <a:pt x="48964" y="4080595"/>
                  <a:pt x="54964" y="4066784"/>
                  <a:pt x="53536" y="4058402"/>
                </a:cubicBezTo>
                <a:cubicBezTo>
                  <a:pt x="66490" y="4052782"/>
                  <a:pt x="57631" y="4034113"/>
                  <a:pt x="60013" y="4022493"/>
                </a:cubicBezTo>
                <a:cubicBezTo>
                  <a:pt x="43793" y="4017254"/>
                  <a:pt x="26301" y="4017635"/>
                  <a:pt x="10292" y="4023445"/>
                </a:cubicBezTo>
                <a:cubicBezTo>
                  <a:pt x="-23141" y="4015159"/>
                  <a:pt x="41058" y="4015254"/>
                  <a:pt x="48392" y="4016016"/>
                </a:cubicBezTo>
                <a:lnTo>
                  <a:pt x="48392" y="4016016"/>
                </a:lnTo>
                <a:cubicBezTo>
                  <a:pt x="49345" y="4016016"/>
                  <a:pt x="49916" y="4016016"/>
                  <a:pt x="48392" y="4016016"/>
                </a:cubicBezTo>
                <a:lnTo>
                  <a:pt x="59727" y="4010872"/>
                </a:lnTo>
                <a:lnTo>
                  <a:pt x="59727" y="3981059"/>
                </a:lnTo>
                <a:lnTo>
                  <a:pt x="53726" y="3977154"/>
                </a:lnTo>
                <a:cubicBezTo>
                  <a:pt x="58393" y="3973439"/>
                  <a:pt x="66680" y="3972963"/>
                  <a:pt x="66490" y="3966676"/>
                </a:cubicBezTo>
                <a:lnTo>
                  <a:pt x="60013" y="3962580"/>
                </a:lnTo>
                <a:lnTo>
                  <a:pt x="60013" y="3793226"/>
                </a:lnTo>
                <a:lnTo>
                  <a:pt x="66394" y="3789321"/>
                </a:lnTo>
                <a:lnTo>
                  <a:pt x="66394" y="3785796"/>
                </a:lnTo>
                <a:lnTo>
                  <a:pt x="60203" y="3781987"/>
                </a:lnTo>
                <a:lnTo>
                  <a:pt x="60203" y="3745030"/>
                </a:lnTo>
                <a:cubicBezTo>
                  <a:pt x="68776" y="3739791"/>
                  <a:pt x="68871" y="3739505"/>
                  <a:pt x="60965" y="3734742"/>
                </a:cubicBezTo>
                <a:cubicBezTo>
                  <a:pt x="59060" y="3731123"/>
                  <a:pt x="60298" y="3727503"/>
                  <a:pt x="59917" y="3723598"/>
                </a:cubicBezTo>
                <a:lnTo>
                  <a:pt x="66204" y="3719312"/>
                </a:lnTo>
                <a:lnTo>
                  <a:pt x="66204" y="3693690"/>
                </a:lnTo>
                <a:lnTo>
                  <a:pt x="60013" y="3689880"/>
                </a:lnTo>
                <a:lnTo>
                  <a:pt x="60013" y="3679021"/>
                </a:lnTo>
                <a:lnTo>
                  <a:pt x="66394" y="3675116"/>
                </a:lnTo>
                <a:lnTo>
                  <a:pt x="66394" y="3642064"/>
                </a:lnTo>
                <a:lnTo>
                  <a:pt x="60013" y="3638159"/>
                </a:lnTo>
                <a:cubicBezTo>
                  <a:pt x="59251" y="3635206"/>
                  <a:pt x="60870" y="3633111"/>
                  <a:pt x="64870" y="3632063"/>
                </a:cubicBezTo>
                <a:cubicBezTo>
                  <a:pt x="66957" y="3629520"/>
                  <a:pt x="67224" y="3625939"/>
                  <a:pt x="65537" y="3623110"/>
                </a:cubicBezTo>
                <a:cubicBezTo>
                  <a:pt x="50488" y="3590915"/>
                  <a:pt x="64585" y="3540814"/>
                  <a:pt x="59917" y="3502428"/>
                </a:cubicBezTo>
                <a:lnTo>
                  <a:pt x="66204" y="3498237"/>
                </a:lnTo>
                <a:lnTo>
                  <a:pt x="66204" y="3435753"/>
                </a:lnTo>
                <a:lnTo>
                  <a:pt x="60013" y="3431848"/>
                </a:lnTo>
                <a:lnTo>
                  <a:pt x="60013" y="3424609"/>
                </a:lnTo>
                <a:lnTo>
                  <a:pt x="66394" y="3420704"/>
                </a:lnTo>
                <a:lnTo>
                  <a:pt x="66394" y="3417179"/>
                </a:lnTo>
                <a:lnTo>
                  <a:pt x="60203" y="3413369"/>
                </a:lnTo>
                <a:lnTo>
                  <a:pt x="60203" y="3391271"/>
                </a:lnTo>
                <a:cubicBezTo>
                  <a:pt x="68871" y="3386032"/>
                  <a:pt x="68871" y="3385746"/>
                  <a:pt x="60870" y="3380889"/>
                </a:cubicBezTo>
                <a:cubicBezTo>
                  <a:pt x="58298" y="3355838"/>
                  <a:pt x="60870" y="3329263"/>
                  <a:pt x="59917" y="3303355"/>
                </a:cubicBezTo>
                <a:lnTo>
                  <a:pt x="66013" y="3299355"/>
                </a:lnTo>
                <a:lnTo>
                  <a:pt x="60013" y="3295545"/>
                </a:lnTo>
                <a:lnTo>
                  <a:pt x="60013" y="3188769"/>
                </a:lnTo>
                <a:lnTo>
                  <a:pt x="66394" y="3184960"/>
                </a:lnTo>
                <a:lnTo>
                  <a:pt x="66394" y="3129810"/>
                </a:lnTo>
                <a:lnTo>
                  <a:pt x="59917" y="3125809"/>
                </a:lnTo>
                <a:cubicBezTo>
                  <a:pt x="59698" y="3123666"/>
                  <a:pt x="60839" y="3121609"/>
                  <a:pt x="62775" y="3120666"/>
                </a:cubicBezTo>
                <a:cubicBezTo>
                  <a:pt x="75919" y="3113808"/>
                  <a:pt x="48106" y="3111141"/>
                  <a:pt x="66204" y="3104092"/>
                </a:cubicBezTo>
                <a:lnTo>
                  <a:pt x="66204" y="3096663"/>
                </a:lnTo>
                <a:lnTo>
                  <a:pt x="60013" y="3092853"/>
                </a:lnTo>
                <a:lnTo>
                  <a:pt x="60013" y="3078184"/>
                </a:lnTo>
                <a:lnTo>
                  <a:pt x="66585" y="3074184"/>
                </a:lnTo>
                <a:lnTo>
                  <a:pt x="66585" y="3045037"/>
                </a:lnTo>
                <a:lnTo>
                  <a:pt x="73062" y="3040941"/>
                </a:lnTo>
                <a:cubicBezTo>
                  <a:pt x="73062" y="3034655"/>
                  <a:pt x="65061" y="3034179"/>
                  <a:pt x="60298" y="3030464"/>
                </a:cubicBezTo>
                <a:lnTo>
                  <a:pt x="66299" y="3026559"/>
                </a:lnTo>
                <a:lnTo>
                  <a:pt x="66299" y="3019320"/>
                </a:lnTo>
                <a:lnTo>
                  <a:pt x="59917" y="3015510"/>
                </a:lnTo>
                <a:lnTo>
                  <a:pt x="59917" y="2989792"/>
                </a:lnTo>
                <a:lnTo>
                  <a:pt x="66299" y="2985982"/>
                </a:lnTo>
                <a:lnTo>
                  <a:pt x="66299" y="2978743"/>
                </a:lnTo>
                <a:lnTo>
                  <a:pt x="60298" y="2974743"/>
                </a:lnTo>
                <a:cubicBezTo>
                  <a:pt x="73824" y="2970933"/>
                  <a:pt x="59155" y="2953121"/>
                  <a:pt x="72681" y="2949406"/>
                </a:cubicBezTo>
                <a:lnTo>
                  <a:pt x="72681" y="2901781"/>
                </a:lnTo>
                <a:lnTo>
                  <a:pt x="66871" y="2898066"/>
                </a:lnTo>
                <a:cubicBezTo>
                  <a:pt x="66871" y="2897019"/>
                  <a:pt x="66871" y="2895780"/>
                  <a:pt x="66871" y="2894542"/>
                </a:cubicBezTo>
                <a:lnTo>
                  <a:pt x="73443" y="2890542"/>
                </a:lnTo>
                <a:lnTo>
                  <a:pt x="73443" y="2857490"/>
                </a:lnTo>
                <a:lnTo>
                  <a:pt x="67061" y="2853680"/>
                </a:lnTo>
                <a:lnTo>
                  <a:pt x="67061" y="2846251"/>
                </a:lnTo>
                <a:cubicBezTo>
                  <a:pt x="78015" y="2843012"/>
                  <a:pt x="72014" y="2829010"/>
                  <a:pt x="73443" y="2820914"/>
                </a:cubicBezTo>
                <a:cubicBezTo>
                  <a:pt x="56203" y="2815866"/>
                  <a:pt x="59727" y="2817961"/>
                  <a:pt x="73443" y="2809675"/>
                </a:cubicBezTo>
                <a:lnTo>
                  <a:pt x="73443" y="2802245"/>
                </a:lnTo>
                <a:lnTo>
                  <a:pt x="67061" y="2798340"/>
                </a:lnTo>
                <a:lnTo>
                  <a:pt x="67061" y="2783766"/>
                </a:lnTo>
                <a:lnTo>
                  <a:pt x="60489" y="2779861"/>
                </a:lnTo>
                <a:cubicBezTo>
                  <a:pt x="60489" y="2778528"/>
                  <a:pt x="60489" y="2777289"/>
                  <a:pt x="60489" y="2776146"/>
                </a:cubicBezTo>
                <a:lnTo>
                  <a:pt x="65156" y="2773480"/>
                </a:lnTo>
                <a:cubicBezTo>
                  <a:pt x="68109" y="2767764"/>
                  <a:pt x="66013" y="2760144"/>
                  <a:pt x="66585" y="2754430"/>
                </a:cubicBezTo>
                <a:cubicBezTo>
                  <a:pt x="78491" y="2750239"/>
                  <a:pt x="71347" y="2735380"/>
                  <a:pt x="73157" y="2725855"/>
                </a:cubicBezTo>
                <a:cubicBezTo>
                  <a:pt x="66585" y="2720806"/>
                  <a:pt x="62870" y="2718806"/>
                  <a:pt x="73157" y="2713853"/>
                </a:cubicBezTo>
                <a:lnTo>
                  <a:pt x="73157" y="2699470"/>
                </a:lnTo>
                <a:lnTo>
                  <a:pt x="79729" y="2695470"/>
                </a:lnTo>
                <a:lnTo>
                  <a:pt x="79729" y="2691184"/>
                </a:lnTo>
                <a:lnTo>
                  <a:pt x="72967" y="2687088"/>
                </a:lnTo>
                <a:lnTo>
                  <a:pt x="72967" y="2628319"/>
                </a:lnTo>
                <a:lnTo>
                  <a:pt x="67633" y="2625366"/>
                </a:lnTo>
                <a:cubicBezTo>
                  <a:pt x="64489" y="2616889"/>
                  <a:pt x="68680" y="2607268"/>
                  <a:pt x="65823" y="2598505"/>
                </a:cubicBezTo>
                <a:cubicBezTo>
                  <a:pt x="50488" y="2562787"/>
                  <a:pt x="64870" y="2508875"/>
                  <a:pt x="60108" y="2466775"/>
                </a:cubicBezTo>
                <a:lnTo>
                  <a:pt x="54012" y="2462774"/>
                </a:lnTo>
                <a:lnTo>
                  <a:pt x="60013" y="2458869"/>
                </a:lnTo>
                <a:lnTo>
                  <a:pt x="60013" y="2455440"/>
                </a:lnTo>
                <a:lnTo>
                  <a:pt x="53440" y="2451439"/>
                </a:lnTo>
                <a:lnTo>
                  <a:pt x="53440" y="2407434"/>
                </a:lnTo>
                <a:lnTo>
                  <a:pt x="47059" y="2403528"/>
                </a:lnTo>
                <a:cubicBezTo>
                  <a:pt x="46297" y="2400576"/>
                  <a:pt x="47916" y="2398480"/>
                  <a:pt x="51821" y="2397528"/>
                </a:cubicBezTo>
                <a:cubicBezTo>
                  <a:pt x="56012" y="2343616"/>
                  <a:pt x="53440" y="2284752"/>
                  <a:pt x="52678" y="2229983"/>
                </a:cubicBezTo>
                <a:lnTo>
                  <a:pt x="47440" y="2227030"/>
                </a:lnTo>
                <a:lnTo>
                  <a:pt x="53250" y="2223125"/>
                </a:lnTo>
                <a:lnTo>
                  <a:pt x="53250" y="2212552"/>
                </a:lnTo>
                <a:lnTo>
                  <a:pt x="59822" y="2208457"/>
                </a:lnTo>
                <a:lnTo>
                  <a:pt x="53440" y="2204456"/>
                </a:lnTo>
                <a:lnTo>
                  <a:pt x="53440" y="2182644"/>
                </a:lnTo>
                <a:lnTo>
                  <a:pt x="46678" y="2178453"/>
                </a:lnTo>
                <a:lnTo>
                  <a:pt x="46678" y="2119684"/>
                </a:lnTo>
                <a:cubicBezTo>
                  <a:pt x="44392" y="2116350"/>
                  <a:pt x="34771" y="2119684"/>
                  <a:pt x="34771" y="2115397"/>
                </a:cubicBezTo>
                <a:lnTo>
                  <a:pt x="46678" y="2108730"/>
                </a:lnTo>
                <a:lnTo>
                  <a:pt x="46678" y="2057104"/>
                </a:lnTo>
                <a:lnTo>
                  <a:pt x="40486" y="2053294"/>
                </a:lnTo>
                <a:lnTo>
                  <a:pt x="40486" y="2035006"/>
                </a:lnTo>
                <a:lnTo>
                  <a:pt x="46868" y="2031101"/>
                </a:lnTo>
                <a:lnTo>
                  <a:pt x="46868" y="1991096"/>
                </a:lnTo>
                <a:lnTo>
                  <a:pt x="40772" y="1987191"/>
                </a:lnTo>
                <a:lnTo>
                  <a:pt x="45725" y="1984428"/>
                </a:lnTo>
                <a:cubicBezTo>
                  <a:pt x="47353" y="1959435"/>
                  <a:pt x="47353" y="1934365"/>
                  <a:pt x="45725" y="1909371"/>
                </a:cubicBezTo>
                <a:lnTo>
                  <a:pt x="41058" y="1906800"/>
                </a:lnTo>
                <a:cubicBezTo>
                  <a:pt x="38677" y="1889083"/>
                  <a:pt x="41058" y="1869938"/>
                  <a:pt x="40201" y="1851460"/>
                </a:cubicBezTo>
                <a:lnTo>
                  <a:pt x="46392" y="1847363"/>
                </a:lnTo>
                <a:lnTo>
                  <a:pt x="40296" y="1843554"/>
                </a:lnTo>
                <a:lnTo>
                  <a:pt x="40296" y="1840030"/>
                </a:lnTo>
                <a:cubicBezTo>
                  <a:pt x="42391" y="1838696"/>
                  <a:pt x="44582" y="1837362"/>
                  <a:pt x="46678" y="1836219"/>
                </a:cubicBezTo>
                <a:lnTo>
                  <a:pt x="46678" y="1825266"/>
                </a:lnTo>
                <a:lnTo>
                  <a:pt x="40391" y="1821265"/>
                </a:lnTo>
                <a:cubicBezTo>
                  <a:pt x="39439" y="1818217"/>
                  <a:pt x="41534" y="1816312"/>
                  <a:pt x="45249" y="1815264"/>
                </a:cubicBezTo>
                <a:cubicBezTo>
                  <a:pt x="49440" y="1794119"/>
                  <a:pt x="45249" y="1769544"/>
                  <a:pt x="46773" y="1747828"/>
                </a:cubicBezTo>
                <a:lnTo>
                  <a:pt x="52964" y="1744398"/>
                </a:lnTo>
                <a:lnTo>
                  <a:pt x="46963" y="1740398"/>
                </a:lnTo>
                <a:lnTo>
                  <a:pt x="46963" y="1729158"/>
                </a:lnTo>
                <a:lnTo>
                  <a:pt x="53345" y="1725253"/>
                </a:lnTo>
                <a:lnTo>
                  <a:pt x="53345" y="1711061"/>
                </a:lnTo>
                <a:lnTo>
                  <a:pt x="46582" y="1707060"/>
                </a:lnTo>
                <a:lnTo>
                  <a:pt x="46582" y="1696297"/>
                </a:lnTo>
                <a:lnTo>
                  <a:pt x="40582" y="1692297"/>
                </a:lnTo>
                <a:lnTo>
                  <a:pt x="45630" y="1689535"/>
                </a:lnTo>
                <a:cubicBezTo>
                  <a:pt x="46297" y="1687439"/>
                  <a:pt x="42487" y="1686963"/>
                  <a:pt x="40582" y="1685153"/>
                </a:cubicBezTo>
                <a:lnTo>
                  <a:pt x="40582" y="1670579"/>
                </a:lnTo>
                <a:lnTo>
                  <a:pt x="46582" y="1666674"/>
                </a:lnTo>
                <a:lnTo>
                  <a:pt x="46582" y="1641052"/>
                </a:lnTo>
                <a:lnTo>
                  <a:pt x="40201" y="1637242"/>
                </a:lnTo>
                <a:lnTo>
                  <a:pt x="40201" y="1630003"/>
                </a:lnTo>
                <a:lnTo>
                  <a:pt x="46963" y="1625907"/>
                </a:lnTo>
                <a:lnTo>
                  <a:pt x="46963" y="1578282"/>
                </a:lnTo>
                <a:cubicBezTo>
                  <a:pt x="56488" y="1575711"/>
                  <a:pt x="51726" y="1566567"/>
                  <a:pt x="54107" y="1559232"/>
                </a:cubicBezTo>
                <a:cubicBezTo>
                  <a:pt x="62299" y="1554280"/>
                  <a:pt x="62299" y="1554089"/>
                  <a:pt x="54107" y="1548850"/>
                </a:cubicBezTo>
                <a:lnTo>
                  <a:pt x="54107" y="1478746"/>
                </a:lnTo>
                <a:lnTo>
                  <a:pt x="60108" y="1474936"/>
                </a:lnTo>
                <a:lnTo>
                  <a:pt x="60108" y="1423596"/>
                </a:lnTo>
                <a:lnTo>
                  <a:pt x="66871" y="1419596"/>
                </a:lnTo>
                <a:lnTo>
                  <a:pt x="66871" y="1416072"/>
                </a:lnTo>
                <a:lnTo>
                  <a:pt x="60489" y="1412166"/>
                </a:lnTo>
                <a:lnTo>
                  <a:pt x="60489" y="1401117"/>
                </a:lnTo>
                <a:lnTo>
                  <a:pt x="65347" y="1398355"/>
                </a:lnTo>
                <a:cubicBezTo>
                  <a:pt x="67424" y="1377114"/>
                  <a:pt x="67647" y="1355721"/>
                  <a:pt x="66013" y="1334442"/>
                </a:cubicBezTo>
                <a:lnTo>
                  <a:pt x="61441" y="1331870"/>
                </a:lnTo>
                <a:cubicBezTo>
                  <a:pt x="59822" y="1314154"/>
                  <a:pt x="59917" y="1235573"/>
                  <a:pt x="61441" y="1219952"/>
                </a:cubicBezTo>
                <a:lnTo>
                  <a:pt x="66394" y="1217190"/>
                </a:lnTo>
                <a:lnTo>
                  <a:pt x="66394" y="1183948"/>
                </a:lnTo>
                <a:lnTo>
                  <a:pt x="60489" y="1180137"/>
                </a:lnTo>
                <a:lnTo>
                  <a:pt x="66775" y="1176328"/>
                </a:lnTo>
                <a:lnTo>
                  <a:pt x="66775" y="1168612"/>
                </a:lnTo>
                <a:cubicBezTo>
                  <a:pt x="64108" y="1167660"/>
                  <a:pt x="49916" y="1166993"/>
                  <a:pt x="56488" y="1163850"/>
                </a:cubicBezTo>
                <a:cubicBezTo>
                  <a:pt x="63632" y="1164421"/>
                  <a:pt x="69538" y="1161563"/>
                  <a:pt x="66013" y="1154325"/>
                </a:cubicBezTo>
                <a:lnTo>
                  <a:pt x="61060" y="1151562"/>
                </a:lnTo>
                <a:cubicBezTo>
                  <a:pt x="60192" y="1146724"/>
                  <a:pt x="59904" y="1141800"/>
                  <a:pt x="60203" y="1136894"/>
                </a:cubicBezTo>
                <a:lnTo>
                  <a:pt x="66299" y="1132798"/>
                </a:lnTo>
                <a:lnTo>
                  <a:pt x="60203" y="1129083"/>
                </a:lnTo>
                <a:lnTo>
                  <a:pt x="60203" y="1103557"/>
                </a:lnTo>
                <a:lnTo>
                  <a:pt x="66585" y="1099651"/>
                </a:lnTo>
                <a:lnTo>
                  <a:pt x="66585" y="1077648"/>
                </a:lnTo>
                <a:lnTo>
                  <a:pt x="60203" y="1073743"/>
                </a:lnTo>
                <a:cubicBezTo>
                  <a:pt x="59441" y="1070790"/>
                  <a:pt x="61060" y="1068695"/>
                  <a:pt x="65156" y="1067647"/>
                </a:cubicBezTo>
                <a:cubicBezTo>
                  <a:pt x="68966" y="1056884"/>
                  <a:pt x="65156" y="1044406"/>
                  <a:pt x="67156" y="1033071"/>
                </a:cubicBezTo>
                <a:cubicBezTo>
                  <a:pt x="75634" y="1028023"/>
                  <a:pt x="75634" y="1027737"/>
                  <a:pt x="67156" y="1022689"/>
                </a:cubicBezTo>
                <a:lnTo>
                  <a:pt x="66585" y="1019165"/>
                </a:lnTo>
                <a:cubicBezTo>
                  <a:pt x="68580" y="1017527"/>
                  <a:pt x="70752" y="1016126"/>
                  <a:pt x="73062" y="1014974"/>
                </a:cubicBezTo>
                <a:lnTo>
                  <a:pt x="73062" y="996781"/>
                </a:lnTo>
                <a:lnTo>
                  <a:pt x="79634" y="992781"/>
                </a:lnTo>
                <a:lnTo>
                  <a:pt x="79634" y="989066"/>
                </a:lnTo>
                <a:cubicBezTo>
                  <a:pt x="73824" y="985351"/>
                  <a:pt x="62584" y="982684"/>
                  <a:pt x="67537" y="973921"/>
                </a:cubicBezTo>
                <a:lnTo>
                  <a:pt x="79253" y="967158"/>
                </a:lnTo>
                <a:cubicBezTo>
                  <a:pt x="80777" y="938012"/>
                  <a:pt x="79253" y="908199"/>
                  <a:pt x="79825" y="878671"/>
                </a:cubicBezTo>
                <a:lnTo>
                  <a:pt x="86111" y="874766"/>
                </a:lnTo>
                <a:lnTo>
                  <a:pt x="79920" y="870956"/>
                </a:lnTo>
                <a:lnTo>
                  <a:pt x="79920" y="867432"/>
                </a:lnTo>
                <a:cubicBezTo>
                  <a:pt x="82301" y="865908"/>
                  <a:pt x="84397" y="864574"/>
                  <a:pt x="86111" y="863622"/>
                </a:cubicBezTo>
                <a:lnTo>
                  <a:pt x="86111" y="856097"/>
                </a:lnTo>
                <a:lnTo>
                  <a:pt x="80682" y="853144"/>
                </a:lnTo>
                <a:cubicBezTo>
                  <a:pt x="80682" y="850477"/>
                  <a:pt x="79634" y="847524"/>
                  <a:pt x="79063" y="844857"/>
                </a:cubicBezTo>
                <a:lnTo>
                  <a:pt x="73824" y="841904"/>
                </a:lnTo>
                <a:cubicBezTo>
                  <a:pt x="72300" y="835999"/>
                  <a:pt x="73824" y="829903"/>
                  <a:pt x="72967" y="823712"/>
                </a:cubicBezTo>
                <a:lnTo>
                  <a:pt x="79539" y="819426"/>
                </a:lnTo>
                <a:lnTo>
                  <a:pt x="79539" y="808472"/>
                </a:lnTo>
                <a:lnTo>
                  <a:pt x="73252" y="804662"/>
                </a:lnTo>
                <a:lnTo>
                  <a:pt x="73252" y="738558"/>
                </a:lnTo>
                <a:lnTo>
                  <a:pt x="79825" y="734653"/>
                </a:lnTo>
                <a:cubicBezTo>
                  <a:pt x="79825" y="733320"/>
                  <a:pt x="79825" y="732177"/>
                  <a:pt x="79825" y="731034"/>
                </a:cubicBezTo>
                <a:cubicBezTo>
                  <a:pt x="77539" y="729700"/>
                  <a:pt x="75443" y="728271"/>
                  <a:pt x="73919" y="727319"/>
                </a:cubicBezTo>
                <a:lnTo>
                  <a:pt x="73919" y="716175"/>
                </a:lnTo>
                <a:lnTo>
                  <a:pt x="79158" y="713222"/>
                </a:lnTo>
                <a:cubicBezTo>
                  <a:pt x="82111" y="706935"/>
                  <a:pt x="78205" y="700172"/>
                  <a:pt x="81063" y="694172"/>
                </a:cubicBezTo>
                <a:lnTo>
                  <a:pt x="85825" y="691505"/>
                </a:lnTo>
                <a:cubicBezTo>
                  <a:pt x="84778" y="688838"/>
                  <a:pt x="77539" y="687600"/>
                  <a:pt x="80206" y="683980"/>
                </a:cubicBezTo>
                <a:lnTo>
                  <a:pt x="73538" y="679885"/>
                </a:lnTo>
                <a:lnTo>
                  <a:pt x="73538" y="676360"/>
                </a:lnTo>
                <a:lnTo>
                  <a:pt x="79920" y="672550"/>
                </a:lnTo>
                <a:lnTo>
                  <a:pt x="79920" y="624925"/>
                </a:lnTo>
                <a:lnTo>
                  <a:pt x="73919" y="621020"/>
                </a:lnTo>
                <a:cubicBezTo>
                  <a:pt x="87730" y="611495"/>
                  <a:pt x="76872" y="584729"/>
                  <a:pt x="80110" y="570061"/>
                </a:cubicBezTo>
                <a:cubicBezTo>
                  <a:pt x="76681" y="567013"/>
                  <a:pt x="73062" y="568061"/>
                  <a:pt x="69252" y="567585"/>
                </a:cubicBezTo>
                <a:lnTo>
                  <a:pt x="66394" y="563013"/>
                </a:lnTo>
                <a:lnTo>
                  <a:pt x="73348" y="558536"/>
                </a:lnTo>
                <a:lnTo>
                  <a:pt x="73348" y="551487"/>
                </a:lnTo>
                <a:lnTo>
                  <a:pt x="80110" y="547487"/>
                </a:lnTo>
                <a:lnTo>
                  <a:pt x="80110" y="529199"/>
                </a:lnTo>
                <a:lnTo>
                  <a:pt x="73348" y="525103"/>
                </a:lnTo>
                <a:lnTo>
                  <a:pt x="73348" y="503195"/>
                </a:lnTo>
                <a:lnTo>
                  <a:pt x="67918" y="500147"/>
                </a:lnTo>
                <a:cubicBezTo>
                  <a:pt x="65347" y="492718"/>
                  <a:pt x="67918" y="484812"/>
                  <a:pt x="66394" y="477192"/>
                </a:cubicBezTo>
                <a:lnTo>
                  <a:pt x="61537" y="474430"/>
                </a:lnTo>
                <a:cubicBezTo>
                  <a:pt x="61060" y="472335"/>
                  <a:pt x="64680" y="471858"/>
                  <a:pt x="66585" y="470144"/>
                </a:cubicBezTo>
                <a:lnTo>
                  <a:pt x="66585" y="459190"/>
                </a:lnTo>
                <a:lnTo>
                  <a:pt x="60584" y="455380"/>
                </a:lnTo>
                <a:lnTo>
                  <a:pt x="60584" y="448141"/>
                </a:lnTo>
                <a:lnTo>
                  <a:pt x="66966" y="444236"/>
                </a:lnTo>
                <a:lnTo>
                  <a:pt x="66966" y="414899"/>
                </a:lnTo>
                <a:lnTo>
                  <a:pt x="60584" y="411089"/>
                </a:lnTo>
                <a:lnTo>
                  <a:pt x="60584" y="374227"/>
                </a:lnTo>
                <a:cubicBezTo>
                  <a:pt x="78586" y="366703"/>
                  <a:pt x="51059" y="364702"/>
                  <a:pt x="64013" y="357558"/>
                </a:cubicBezTo>
                <a:cubicBezTo>
                  <a:pt x="66109" y="355939"/>
                  <a:pt x="66109" y="355939"/>
                  <a:pt x="66966" y="352510"/>
                </a:cubicBezTo>
                <a:lnTo>
                  <a:pt x="60489" y="348510"/>
                </a:lnTo>
                <a:lnTo>
                  <a:pt x="60489" y="341270"/>
                </a:lnTo>
                <a:lnTo>
                  <a:pt x="66871" y="337365"/>
                </a:lnTo>
                <a:lnTo>
                  <a:pt x="66871" y="328983"/>
                </a:lnTo>
                <a:lnTo>
                  <a:pt x="61346" y="325555"/>
                </a:lnTo>
                <a:lnTo>
                  <a:pt x="58203" y="319744"/>
                </a:lnTo>
                <a:cubicBezTo>
                  <a:pt x="16388" y="319172"/>
                  <a:pt x="65061" y="314505"/>
                  <a:pt x="73443" y="306885"/>
                </a:cubicBezTo>
                <a:lnTo>
                  <a:pt x="73443" y="303361"/>
                </a:lnTo>
                <a:lnTo>
                  <a:pt x="80015" y="299361"/>
                </a:lnTo>
                <a:lnTo>
                  <a:pt x="80015" y="291646"/>
                </a:lnTo>
                <a:cubicBezTo>
                  <a:pt x="69252" y="290217"/>
                  <a:pt x="57250" y="287645"/>
                  <a:pt x="60394" y="274215"/>
                </a:cubicBezTo>
                <a:lnTo>
                  <a:pt x="66299" y="270119"/>
                </a:lnTo>
                <a:cubicBezTo>
                  <a:pt x="64775" y="269071"/>
                  <a:pt x="62870" y="267833"/>
                  <a:pt x="60679" y="266213"/>
                </a:cubicBezTo>
                <a:lnTo>
                  <a:pt x="60679" y="259356"/>
                </a:lnTo>
                <a:lnTo>
                  <a:pt x="54012" y="255260"/>
                </a:lnTo>
                <a:lnTo>
                  <a:pt x="60489" y="251260"/>
                </a:lnTo>
                <a:lnTo>
                  <a:pt x="60489" y="247830"/>
                </a:lnTo>
                <a:cubicBezTo>
                  <a:pt x="64988" y="244192"/>
                  <a:pt x="70612" y="242239"/>
                  <a:pt x="76396" y="242306"/>
                </a:cubicBezTo>
                <a:cubicBezTo>
                  <a:pt x="81634" y="238877"/>
                  <a:pt x="81634" y="238877"/>
                  <a:pt x="76396" y="234972"/>
                </a:cubicBezTo>
                <a:lnTo>
                  <a:pt x="63442" y="234972"/>
                </a:lnTo>
                <a:cubicBezTo>
                  <a:pt x="56584" y="229066"/>
                  <a:pt x="61537" y="216398"/>
                  <a:pt x="60298" y="208016"/>
                </a:cubicBezTo>
                <a:cubicBezTo>
                  <a:pt x="62013" y="203920"/>
                  <a:pt x="69823" y="207064"/>
                  <a:pt x="73062" y="203729"/>
                </a:cubicBezTo>
                <a:lnTo>
                  <a:pt x="73062" y="196396"/>
                </a:lnTo>
                <a:cubicBezTo>
                  <a:pt x="71252" y="195253"/>
                  <a:pt x="69157" y="193919"/>
                  <a:pt x="66775" y="192585"/>
                </a:cubicBezTo>
                <a:lnTo>
                  <a:pt x="66775" y="181632"/>
                </a:lnTo>
                <a:lnTo>
                  <a:pt x="60013" y="177631"/>
                </a:lnTo>
                <a:lnTo>
                  <a:pt x="60013" y="170583"/>
                </a:lnTo>
                <a:lnTo>
                  <a:pt x="54012" y="166678"/>
                </a:lnTo>
                <a:lnTo>
                  <a:pt x="54012" y="155628"/>
                </a:lnTo>
                <a:cubicBezTo>
                  <a:pt x="63537" y="153247"/>
                  <a:pt x="63537" y="129530"/>
                  <a:pt x="54488" y="127053"/>
                </a:cubicBezTo>
                <a:cubicBezTo>
                  <a:pt x="53531" y="123424"/>
                  <a:pt x="53240" y="119643"/>
                  <a:pt x="53631" y="115909"/>
                </a:cubicBezTo>
                <a:lnTo>
                  <a:pt x="59822" y="111909"/>
                </a:lnTo>
                <a:lnTo>
                  <a:pt x="53631" y="108003"/>
                </a:lnTo>
                <a:lnTo>
                  <a:pt x="53631" y="86001"/>
                </a:lnTo>
                <a:cubicBezTo>
                  <a:pt x="58057" y="83905"/>
                  <a:pt x="62214" y="81276"/>
                  <a:pt x="66013" y="78190"/>
                </a:cubicBezTo>
                <a:lnTo>
                  <a:pt x="54012" y="71522"/>
                </a:lnTo>
                <a:lnTo>
                  <a:pt x="54012" y="52472"/>
                </a:lnTo>
                <a:lnTo>
                  <a:pt x="60013" y="48663"/>
                </a:lnTo>
                <a:lnTo>
                  <a:pt x="60013" y="41424"/>
                </a:lnTo>
                <a:lnTo>
                  <a:pt x="53631" y="37519"/>
                </a:lnTo>
                <a:lnTo>
                  <a:pt x="53631" y="-581"/>
                </a:lnTo>
                <a:lnTo>
                  <a:pt x="263848" y="-581"/>
                </a:lnTo>
                <a:cubicBezTo>
                  <a:pt x="267658" y="8086"/>
                  <a:pt x="286422" y="-581"/>
                  <a:pt x="293566" y="6372"/>
                </a:cubicBezTo>
                <a:cubicBezTo>
                  <a:pt x="296899" y="3800"/>
                  <a:pt x="303091" y="3228"/>
                  <a:pt x="303091" y="-581"/>
                </a:cubicBezTo>
                <a:lnTo>
                  <a:pt x="309663" y="-581"/>
                </a:lnTo>
                <a:cubicBezTo>
                  <a:pt x="310901" y="5514"/>
                  <a:pt x="347763" y="5610"/>
                  <a:pt x="349096" y="-581"/>
                </a:cubicBezTo>
                <a:lnTo>
                  <a:pt x="644372" y="-581"/>
                </a:lnTo>
                <a:lnTo>
                  <a:pt x="644372" y="89620"/>
                </a:lnTo>
                <a:lnTo>
                  <a:pt x="637894" y="93430"/>
                </a:lnTo>
                <a:lnTo>
                  <a:pt x="637894" y="281358"/>
                </a:lnTo>
                <a:lnTo>
                  <a:pt x="644752" y="285645"/>
                </a:lnTo>
                <a:lnTo>
                  <a:pt x="644752" y="325840"/>
                </a:lnTo>
                <a:cubicBezTo>
                  <a:pt x="654277" y="328888"/>
                  <a:pt x="654277" y="348510"/>
                  <a:pt x="644752" y="351462"/>
                </a:cubicBezTo>
                <a:cubicBezTo>
                  <a:pt x="646943" y="361749"/>
                  <a:pt x="638847" y="380037"/>
                  <a:pt x="651039" y="384514"/>
                </a:cubicBezTo>
                <a:lnTo>
                  <a:pt x="651039" y="432139"/>
                </a:lnTo>
                <a:lnTo>
                  <a:pt x="644752" y="435949"/>
                </a:lnTo>
                <a:lnTo>
                  <a:pt x="644752" y="446903"/>
                </a:lnTo>
                <a:lnTo>
                  <a:pt x="650944" y="450713"/>
                </a:lnTo>
                <a:lnTo>
                  <a:pt x="644372" y="454904"/>
                </a:lnTo>
                <a:lnTo>
                  <a:pt x="644372" y="480336"/>
                </a:lnTo>
                <a:cubicBezTo>
                  <a:pt x="634847" y="482336"/>
                  <a:pt x="634847" y="503195"/>
                  <a:pt x="644372" y="505482"/>
                </a:cubicBezTo>
                <a:cubicBezTo>
                  <a:pt x="644372" y="506625"/>
                  <a:pt x="644848" y="507863"/>
                  <a:pt x="645134" y="509196"/>
                </a:cubicBezTo>
                <a:lnTo>
                  <a:pt x="638752" y="513387"/>
                </a:lnTo>
                <a:lnTo>
                  <a:pt x="638752" y="520626"/>
                </a:lnTo>
                <a:lnTo>
                  <a:pt x="645134" y="524437"/>
                </a:lnTo>
                <a:lnTo>
                  <a:pt x="645134" y="564823"/>
                </a:lnTo>
                <a:lnTo>
                  <a:pt x="651706" y="568728"/>
                </a:lnTo>
                <a:cubicBezTo>
                  <a:pt x="651706" y="570061"/>
                  <a:pt x="651706" y="571299"/>
                  <a:pt x="651706" y="572538"/>
                </a:cubicBezTo>
                <a:cubicBezTo>
                  <a:pt x="656344" y="574671"/>
                  <a:pt x="660669" y="577424"/>
                  <a:pt x="664564" y="580729"/>
                </a:cubicBezTo>
                <a:cubicBezTo>
                  <a:pt x="664564" y="582920"/>
                  <a:pt x="664564" y="585301"/>
                  <a:pt x="663993" y="587206"/>
                </a:cubicBezTo>
                <a:lnTo>
                  <a:pt x="658564" y="590254"/>
                </a:lnTo>
                <a:cubicBezTo>
                  <a:pt x="658564" y="591492"/>
                  <a:pt x="658088" y="592635"/>
                  <a:pt x="657802" y="593969"/>
                </a:cubicBezTo>
                <a:lnTo>
                  <a:pt x="664279" y="598065"/>
                </a:lnTo>
                <a:lnTo>
                  <a:pt x="664279" y="605208"/>
                </a:lnTo>
                <a:lnTo>
                  <a:pt x="670946" y="609304"/>
                </a:lnTo>
                <a:lnTo>
                  <a:pt x="670946" y="634926"/>
                </a:lnTo>
                <a:lnTo>
                  <a:pt x="664184" y="639022"/>
                </a:lnTo>
                <a:lnTo>
                  <a:pt x="664184" y="671883"/>
                </a:lnTo>
                <a:cubicBezTo>
                  <a:pt x="659230" y="673693"/>
                  <a:pt x="657040" y="676360"/>
                  <a:pt x="657040" y="679408"/>
                </a:cubicBezTo>
                <a:cubicBezTo>
                  <a:pt x="655611" y="680837"/>
                  <a:pt x="651706" y="681218"/>
                  <a:pt x="652563" y="683409"/>
                </a:cubicBezTo>
                <a:lnTo>
                  <a:pt x="657897" y="686457"/>
                </a:lnTo>
                <a:cubicBezTo>
                  <a:pt x="657421" y="693410"/>
                  <a:pt x="660564" y="702364"/>
                  <a:pt x="651420" y="704745"/>
                </a:cubicBezTo>
                <a:lnTo>
                  <a:pt x="651420" y="715603"/>
                </a:lnTo>
                <a:lnTo>
                  <a:pt x="644657" y="719699"/>
                </a:lnTo>
                <a:lnTo>
                  <a:pt x="644657" y="741606"/>
                </a:lnTo>
                <a:lnTo>
                  <a:pt x="638180" y="745607"/>
                </a:lnTo>
                <a:cubicBezTo>
                  <a:pt x="638266" y="746788"/>
                  <a:pt x="638428" y="747969"/>
                  <a:pt x="638656" y="749131"/>
                </a:cubicBezTo>
                <a:lnTo>
                  <a:pt x="644276" y="752846"/>
                </a:lnTo>
                <a:lnTo>
                  <a:pt x="644276" y="760370"/>
                </a:lnTo>
                <a:lnTo>
                  <a:pt x="638561" y="763514"/>
                </a:lnTo>
                <a:cubicBezTo>
                  <a:pt x="637228" y="770944"/>
                  <a:pt x="639228" y="778849"/>
                  <a:pt x="637513" y="786279"/>
                </a:cubicBezTo>
                <a:lnTo>
                  <a:pt x="631894" y="789422"/>
                </a:lnTo>
                <a:lnTo>
                  <a:pt x="631894" y="800566"/>
                </a:lnTo>
                <a:lnTo>
                  <a:pt x="637894" y="804281"/>
                </a:lnTo>
                <a:lnTo>
                  <a:pt x="631703" y="808091"/>
                </a:lnTo>
                <a:lnTo>
                  <a:pt x="631703" y="830094"/>
                </a:lnTo>
                <a:lnTo>
                  <a:pt x="637894" y="833999"/>
                </a:lnTo>
                <a:cubicBezTo>
                  <a:pt x="620559" y="841714"/>
                  <a:pt x="646372" y="842762"/>
                  <a:pt x="631608" y="848572"/>
                </a:cubicBezTo>
                <a:cubicBezTo>
                  <a:pt x="634275" y="860954"/>
                  <a:pt x="624845" y="882672"/>
                  <a:pt x="638085" y="889053"/>
                </a:cubicBezTo>
                <a:lnTo>
                  <a:pt x="638085" y="907246"/>
                </a:lnTo>
                <a:lnTo>
                  <a:pt x="612939" y="921343"/>
                </a:lnTo>
                <a:cubicBezTo>
                  <a:pt x="616939" y="927535"/>
                  <a:pt x="631989" y="921343"/>
                  <a:pt x="637990" y="929535"/>
                </a:cubicBezTo>
                <a:lnTo>
                  <a:pt x="625322" y="937060"/>
                </a:lnTo>
                <a:cubicBezTo>
                  <a:pt x="623512" y="946585"/>
                  <a:pt x="640085" y="948966"/>
                  <a:pt x="638180" y="954776"/>
                </a:cubicBezTo>
                <a:cubicBezTo>
                  <a:pt x="634065" y="957805"/>
                  <a:pt x="629693" y="960482"/>
                  <a:pt x="625131" y="962777"/>
                </a:cubicBezTo>
                <a:lnTo>
                  <a:pt x="638276" y="970397"/>
                </a:lnTo>
                <a:cubicBezTo>
                  <a:pt x="637418" y="975350"/>
                  <a:pt x="637323" y="975350"/>
                  <a:pt x="631989" y="975731"/>
                </a:cubicBezTo>
                <a:cubicBezTo>
                  <a:pt x="622464" y="975731"/>
                  <a:pt x="623035" y="983636"/>
                  <a:pt x="628560" y="986780"/>
                </a:cubicBezTo>
                <a:lnTo>
                  <a:pt x="635704" y="986780"/>
                </a:lnTo>
                <a:lnTo>
                  <a:pt x="638752" y="991542"/>
                </a:lnTo>
                <a:cubicBezTo>
                  <a:pt x="636275" y="993066"/>
                  <a:pt x="634180" y="994400"/>
                  <a:pt x="631989" y="995924"/>
                </a:cubicBezTo>
                <a:lnTo>
                  <a:pt x="638180" y="999734"/>
                </a:lnTo>
                <a:lnTo>
                  <a:pt x="638180" y="1047359"/>
                </a:lnTo>
                <a:lnTo>
                  <a:pt x="644752" y="1051360"/>
                </a:lnTo>
                <a:cubicBezTo>
                  <a:pt x="644752" y="1052597"/>
                  <a:pt x="644752" y="1053836"/>
                  <a:pt x="644752" y="1054884"/>
                </a:cubicBezTo>
                <a:lnTo>
                  <a:pt x="638466" y="1058884"/>
                </a:lnTo>
                <a:cubicBezTo>
                  <a:pt x="638466" y="1060313"/>
                  <a:pt x="639038" y="1061456"/>
                  <a:pt x="639228" y="1062408"/>
                </a:cubicBezTo>
                <a:lnTo>
                  <a:pt x="643800" y="1065457"/>
                </a:lnTo>
                <a:cubicBezTo>
                  <a:pt x="646276" y="1070600"/>
                  <a:pt x="645896" y="1074124"/>
                  <a:pt x="638561" y="1076791"/>
                </a:cubicBezTo>
                <a:cubicBezTo>
                  <a:pt x="639133" y="1083840"/>
                  <a:pt x="635704" y="1092793"/>
                  <a:pt x="644943" y="1095270"/>
                </a:cubicBezTo>
                <a:lnTo>
                  <a:pt x="644943" y="1161945"/>
                </a:lnTo>
                <a:lnTo>
                  <a:pt x="638561" y="1165754"/>
                </a:lnTo>
                <a:lnTo>
                  <a:pt x="638561" y="1172994"/>
                </a:lnTo>
                <a:lnTo>
                  <a:pt x="644943" y="1176804"/>
                </a:lnTo>
                <a:lnTo>
                  <a:pt x="644943" y="1191377"/>
                </a:lnTo>
                <a:lnTo>
                  <a:pt x="638942" y="1195378"/>
                </a:lnTo>
                <a:lnTo>
                  <a:pt x="643990" y="1198235"/>
                </a:lnTo>
                <a:cubicBezTo>
                  <a:pt x="645562" y="1218266"/>
                  <a:pt x="645562" y="1238402"/>
                  <a:pt x="643990" y="1258433"/>
                </a:cubicBezTo>
                <a:lnTo>
                  <a:pt x="638656" y="1261481"/>
                </a:lnTo>
                <a:cubicBezTo>
                  <a:pt x="636466" y="1271958"/>
                  <a:pt x="644562" y="1289389"/>
                  <a:pt x="632275" y="1294533"/>
                </a:cubicBezTo>
                <a:lnTo>
                  <a:pt x="632275" y="1342158"/>
                </a:lnTo>
                <a:lnTo>
                  <a:pt x="625512" y="1346253"/>
                </a:lnTo>
                <a:lnTo>
                  <a:pt x="625512" y="1349778"/>
                </a:lnTo>
                <a:lnTo>
                  <a:pt x="632084" y="1353778"/>
                </a:lnTo>
                <a:cubicBezTo>
                  <a:pt x="632084" y="1355016"/>
                  <a:pt x="632084" y="1356254"/>
                  <a:pt x="632084" y="1357493"/>
                </a:cubicBezTo>
                <a:cubicBezTo>
                  <a:pt x="624083" y="1360445"/>
                  <a:pt x="624274" y="1365018"/>
                  <a:pt x="631513" y="1367685"/>
                </a:cubicBezTo>
                <a:cubicBezTo>
                  <a:pt x="636656" y="1378353"/>
                  <a:pt x="625417" y="1396260"/>
                  <a:pt x="639133" y="1401403"/>
                </a:cubicBezTo>
                <a:cubicBezTo>
                  <a:pt x="641228" y="1411785"/>
                  <a:pt x="633132" y="1429407"/>
                  <a:pt x="645514" y="1434455"/>
                </a:cubicBezTo>
                <a:lnTo>
                  <a:pt x="639133" y="1438360"/>
                </a:lnTo>
                <a:lnTo>
                  <a:pt x="639133" y="1449314"/>
                </a:lnTo>
                <a:lnTo>
                  <a:pt x="645705" y="1453219"/>
                </a:lnTo>
                <a:cubicBezTo>
                  <a:pt x="645705" y="1454553"/>
                  <a:pt x="645705" y="1455791"/>
                  <a:pt x="645705" y="1456838"/>
                </a:cubicBezTo>
                <a:lnTo>
                  <a:pt x="639323" y="1460935"/>
                </a:lnTo>
                <a:cubicBezTo>
                  <a:pt x="640276" y="1465887"/>
                  <a:pt x="638561" y="1470460"/>
                  <a:pt x="640371" y="1475603"/>
                </a:cubicBezTo>
                <a:cubicBezTo>
                  <a:pt x="645991" y="1478746"/>
                  <a:pt x="645991" y="1478746"/>
                  <a:pt x="639609" y="1482556"/>
                </a:cubicBezTo>
                <a:cubicBezTo>
                  <a:pt x="640561" y="1490271"/>
                  <a:pt x="635894" y="1501606"/>
                  <a:pt x="645991" y="1504463"/>
                </a:cubicBezTo>
                <a:lnTo>
                  <a:pt x="639704" y="1508369"/>
                </a:lnTo>
                <a:lnTo>
                  <a:pt x="639704" y="1511893"/>
                </a:lnTo>
                <a:cubicBezTo>
                  <a:pt x="641800" y="1513322"/>
                  <a:pt x="643895" y="1514560"/>
                  <a:pt x="645896" y="1515798"/>
                </a:cubicBezTo>
                <a:cubicBezTo>
                  <a:pt x="638276" y="1518465"/>
                  <a:pt x="641133" y="1523704"/>
                  <a:pt x="633989" y="1526181"/>
                </a:cubicBezTo>
                <a:cubicBezTo>
                  <a:pt x="633513" y="1535706"/>
                  <a:pt x="628274" y="1552088"/>
                  <a:pt x="639609" y="1556185"/>
                </a:cubicBezTo>
                <a:cubicBezTo>
                  <a:pt x="642371" y="1568567"/>
                  <a:pt x="632751" y="1590284"/>
                  <a:pt x="646086" y="1596666"/>
                </a:cubicBezTo>
                <a:lnTo>
                  <a:pt x="646086" y="1644291"/>
                </a:lnTo>
                <a:lnTo>
                  <a:pt x="639514" y="1648196"/>
                </a:lnTo>
                <a:lnTo>
                  <a:pt x="639514" y="1677438"/>
                </a:lnTo>
                <a:cubicBezTo>
                  <a:pt x="629227" y="1682391"/>
                  <a:pt x="632846" y="1684201"/>
                  <a:pt x="639514" y="1689915"/>
                </a:cubicBezTo>
                <a:cubicBezTo>
                  <a:pt x="638561" y="1695154"/>
                  <a:pt x="640657" y="1700964"/>
                  <a:pt x="633132" y="1703060"/>
                </a:cubicBezTo>
                <a:lnTo>
                  <a:pt x="638942" y="1707060"/>
                </a:lnTo>
                <a:lnTo>
                  <a:pt x="638942" y="1725348"/>
                </a:lnTo>
                <a:lnTo>
                  <a:pt x="632751" y="1729158"/>
                </a:lnTo>
                <a:lnTo>
                  <a:pt x="632751" y="1732587"/>
                </a:lnTo>
                <a:lnTo>
                  <a:pt x="626369" y="1736588"/>
                </a:lnTo>
                <a:lnTo>
                  <a:pt x="632370" y="1740303"/>
                </a:lnTo>
                <a:lnTo>
                  <a:pt x="632370" y="1748208"/>
                </a:lnTo>
                <a:cubicBezTo>
                  <a:pt x="619321" y="1753542"/>
                  <a:pt x="630465" y="1755638"/>
                  <a:pt x="632942" y="1762020"/>
                </a:cubicBezTo>
                <a:cubicBezTo>
                  <a:pt x="632942" y="1763448"/>
                  <a:pt x="636466" y="1764877"/>
                  <a:pt x="638656" y="1766401"/>
                </a:cubicBezTo>
                <a:lnTo>
                  <a:pt x="632656" y="1770211"/>
                </a:lnTo>
                <a:lnTo>
                  <a:pt x="632656" y="1784785"/>
                </a:lnTo>
                <a:lnTo>
                  <a:pt x="626179" y="1788690"/>
                </a:lnTo>
                <a:lnTo>
                  <a:pt x="626179" y="1792214"/>
                </a:lnTo>
                <a:lnTo>
                  <a:pt x="632942" y="1796500"/>
                </a:lnTo>
                <a:lnTo>
                  <a:pt x="632942" y="1803549"/>
                </a:lnTo>
                <a:cubicBezTo>
                  <a:pt x="641514" y="1806501"/>
                  <a:pt x="639514" y="1810788"/>
                  <a:pt x="638180" y="1814979"/>
                </a:cubicBezTo>
                <a:lnTo>
                  <a:pt x="632656" y="1818027"/>
                </a:lnTo>
                <a:cubicBezTo>
                  <a:pt x="635037" y="1829076"/>
                  <a:pt x="626464" y="1848983"/>
                  <a:pt x="638752" y="1854603"/>
                </a:cubicBezTo>
                <a:cubicBezTo>
                  <a:pt x="638752" y="1855841"/>
                  <a:pt x="638752" y="1856984"/>
                  <a:pt x="638752" y="1858317"/>
                </a:cubicBezTo>
                <a:lnTo>
                  <a:pt x="645229" y="1862318"/>
                </a:lnTo>
                <a:lnTo>
                  <a:pt x="645229" y="1865842"/>
                </a:lnTo>
                <a:lnTo>
                  <a:pt x="638847" y="1869748"/>
                </a:lnTo>
                <a:lnTo>
                  <a:pt x="638847" y="1880606"/>
                </a:lnTo>
                <a:cubicBezTo>
                  <a:pt x="649039" y="1886035"/>
                  <a:pt x="645324" y="1886512"/>
                  <a:pt x="639800" y="1892322"/>
                </a:cubicBezTo>
                <a:lnTo>
                  <a:pt x="644943" y="1895274"/>
                </a:lnTo>
                <a:cubicBezTo>
                  <a:pt x="646658" y="1900228"/>
                  <a:pt x="643514" y="1905752"/>
                  <a:pt x="646276" y="1910705"/>
                </a:cubicBezTo>
                <a:lnTo>
                  <a:pt x="651610" y="1913753"/>
                </a:lnTo>
                <a:lnTo>
                  <a:pt x="651610" y="2016718"/>
                </a:lnTo>
                <a:lnTo>
                  <a:pt x="658468" y="2020814"/>
                </a:lnTo>
                <a:lnTo>
                  <a:pt x="658468" y="2031673"/>
                </a:lnTo>
                <a:lnTo>
                  <a:pt x="652087" y="2035578"/>
                </a:lnTo>
                <a:lnTo>
                  <a:pt x="652087" y="2042817"/>
                </a:lnTo>
                <a:lnTo>
                  <a:pt x="658088" y="2046627"/>
                </a:lnTo>
                <a:cubicBezTo>
                  <a:pt x="659992" y="2053866"/>
                  <a:pt x="654087" y="2054818"/>
                  <a:pt x="653039" y="2058247"/>
                </a:cubicBezTo>
                <a:cubicBezTo>
                  <a:pt x="656373" y="2059866"/>
                  <a:pt x="659516" y="2061486"/>
                  <a:pt x="658183" y="2064724"/>
                </a:cubicBezTo>
                <a:lnTo>
                  <a:pt x="652087" y="2068725"/>
                </a:lnTo>
                <a:lnTo>
                  <a:pt x="652087" y="2083107"/>
                </a:lnTo>
                <a:lnTo>
                  <a:pt x="645324" y="2087108"/>
                </a:lnTo>
                <a:lnTo>
                  <a:pt x="645324" y="2127494"/>
                </a:lnTo>
                <a:lnTo>
                  <a:pt x="651706" y="2131399"/>
                </a:lnTo>
                <a:lnTo>
                  <a:pt x="651706" y="2256558"/>
                </a:lnTo>
                <a:lnTo>
                  <a:pt x="645705" y="2260368"/>
                </a:lnTo>
                <a:lnTo>
                  <a:pt x="645705" y="2279418"/>
                </a:lnTo>
                <a:lnTo>
                  <a:pt x="651230" y="2282466"/>
                </a:lnTo>
                <a:cubicBezTo>
                  <a:pt x="652182" y="2287562"/>
                  <a:pt x="652182" y="2292800"/>
                  <a:pt x="651230" y="2297896"/>
                </a:cubicBezTo>
                <a:lnTo>
                  <a:pt x="645896" y="2300945"/>
                </a:lnTo>
                <a:cubicBezTo>
                  <a:pt x="643800" y="2308564"/>
                  <a:pt x="647134" y="2316565"/>
                  <a:pt x="644181" y="2323995"/>
                </a:cubicBezTo>
                <a:lnTo>
                  <a:pt x="638942" y="2326948"/>
                </a:lnTo>
                <a:lnTo>
                  <a:pt x="645324" y="2330853"/>
                </a:lnTo>
                <a:lnTo>
                  <a:pt x="645324" y="2334377"/>
                </a:lnTo>
                <a:lnTo>
                  <a:pt x="651515" y="2338187"/>
                </a:lnTo>
                <a:cubicBezTo>
                  <a:pt x="649229" y="2339616"/>
                  <a:pt x="647134" y="2340949"/>
                  <a:pt x="644943" y="2342473"/>
                </a:cubicBezTo>
                <a:lnTo>
                  <a:pt x="644943" y="2404481"/>
                </a:lnTo>
                <a:cubicBezTo>
                  <a:pt x="643038" y="2406291"/>
                  <a:pt x="639228" y="2406672"/>
                  <a:pt x="639895" y="2408767"/>
                </a:cubicBezTo>
                <a:lnTo>
                  <a:pt x="644943" y="2411625"/>
                </a:lnTo>
                <a:lnTo>
                  <a:pt x="644943" y="2437533"/>
                </a:lnTo>
                <a:lnTo>
                  <a:pt x="639038" y="2441248"/>
                </a:lnTo>
                <a:cubicBezTo>
                  <a:pt x="639038" y="2442295"/>
                  <a:pt x="639038" y="2443534"/>
                  <a:pt x="639038" y="2444772"/>
                </a:cubicBezTo>
                <a:lnTo>
                  <a:pt x="645514" y="2448772"/>
                </a:lnTo>
                <a:lnTo>
                  <a:pt x="645514" y="2456011"/>
                </a:lnTo>
                <a:lnTo>
                  <a:pt x="639323" y="2459916"/>
                </a:lnTo>
                <a:cubicBezTo>
                  <a:pt x="646276" y="2463917"/>
                  <a:pt x="659611" y="2468775"/>
                  <a:pt x="645896" y="2474299"/>
                </a:cubicBezTo>
                <a:lnTo>
                  <a:pt x="645896" y="2503827"/>
                </a:lnTo>
                <a:lnTo>
                  <a:pt x="651992" y="2507732"/>
                </a:lnTo>
                <a:lnTo>
                  <a:pt x="651992" y="2510209"/>
                </a:lnTo>
                <a:lnTo>
                  <a:pt x="645610" y="2514019"/>
                </a:lnTo>
                <a:lnTo>
                  <a:pt x="645610" y="2576884"/>
                </a:lnTo>
                <a:cubicBezTo>
                  <a:pt x="647991" y="2578217"/>
                  <a:pt x="650086" y="2579551"/>
                  <a:pt x="651896" y="2580694"/>
                </a:cubicBezTo>
                <a:lnTo>
                  <a:pt x="651896" y="2587932"/>
                </a:lnTo>
                <a:lnTo>
                  <a:pt x="645610" y="2592029"/>
                </a:lnTo>
                <a:cubicBezTo>
                  <a:pt x="645029" y="2605592"/>
                  <a:pt x="645314" y="2619175"/>
                  <a:pt x="646467" y="2632700"/>
                </a:cubicBezTo>
                <a:cubicBezTo>
                  <a:pt x="665517" y="2650321"/>
                  <a:pt x="638466" y="2733189"/>
                  <a:pt x="658373" y="2749857"/>
                </a:cubicBezTo>
                <a:lnTo>
                  <a:pt x="652277" y="2753858"/>
                </a:lnTo>
                <a:lnTo>
                  <a:pt x="652277" y="2841964"/>
                </a:lnTo>
                <a:lnTo>
                  <a:pt x="645514" y="2846060"/>
                </a:lnTo>
                <a:lnTo>
                  <a:pt x="645514" y="2937976"/>
                </a:lnTo>
                <a:lnTo>
                  <a:pt x="639228" y="2941786"/>
                </a:lnTo>
                <a:lnTo>
                  <a:pt x="639228" y="2963789"/>
                </a:lnTo>
                <a:lnTo>
                  <a:pt x="645610" y="2967885"/>
                </a:lnTo>
                <a:cubicBezTo>
                  <a:pt x="646372" y="2987697"/>
                  <a:pt x="644086" y="3007985"/>
                  <a:pt x="646467" y="3026940"/>
                </a:cubicBezTo>
                <a:cubicBezTo>
                  <a:pt x="654563" y="3031893"/>
                  <a:pt x="654468" y="3032178"/>
                  <a:pt x="645896" y="3037417"/>
                </a:cubicBezTo>
                <a:lnTo>
                  <a:pt x="645896" y="3048466"/>
                </a:lnTo>
                <a:lnTo>
                  <a:pt x="651992" y="3052371"/>
                </a:lnTo>
                <a:lnTo>
                  <a:pt x="651992" y="3066945"/>
                </a:lnTo>
                <a:lnTo>
                  <a:pt x="645514" y="3070850"/>
                </a:lnTo>
                <a:lnTo>
                  <a:pt x="645514" y="3181245"/>
                </a:lnTo>
                <a:lnTo>
                  <a:pt x="638752" y="3185341"/>
                </a:lnTo>
                <a:lnTo>
                  <a:pt x="638752" y="3203343"/>
                </a:lnTo>
                <a:lnTo>
                  <a:pt x="632465" y="3207439"/>
                </a:lnTo>
                <a:cubicBezTo>
                  <a:pt x="631922" y="3214849"/>
                  <a:pt x="632208" y="3222288"/>
                  <a:pt x="633322" y="3229632"/>
                </a:cubicBezTo>
                <a:lnTo>
                  <a:pt x="637990" y="3232299"/>
                </a:lnTo>
                <a:cubicBezTo>
                  <a:pt x="639942" y="3236166"/>
                  <a:pt x="639942" y="3240719"/>
                  <a:pt x="637990" y="3244586"/>
                </a:cubicBezTo>
                <a:lnTo>
                  <a:pt x="632751" y="3247634"/>
                </a:lnTo>
                <a:cubicBezTo>
                  <a:pt x="632751" y="3254682"/>
                  <a:pt x="630084" y="3263541"/>
                  <a:pt x="639228" y="3265922"/>
                </a:cubicBezTo>
                <a:lnTo>
                  <a:pt x="639228" y="3343170"/>
                </a:lnTo>
                <a:lnTo>
                  <a:pt x="645610" y="3347075"/>
                </a:lnTo>
                <a:lnTo>
                  <a:pt x="639609" y="3350980"/>
                </a:lnTo>
                <a:cubicBezTo>
                  <a:pt x="641609" y="3352409"/>
                  <a:pt x="644562" y="3352695"/>
                  <a:pt x="644943" y="3354981"/>
                </a:cubicBezTo>
                <a:lnTo>
                  <a:pt x="639895" y="3357838"/>
                </a:lnTo>
                <a:cubicBezTo>
                  <a:pt x="638990" y="3362905"/>
                  <a:pt x="638990" y="3368106"/>
                  <a:pt x="639895" y="3373173"/>
                </a:cubicBezTo>
                <a:lnTo>
                  <a:pt x="645514" y="3376412"/>
                </a:lnTo>
                <a:lnTo>
                  <a:pt x="639418" y="3380317"/>
                </a:lnTo>
                <a:lnTo>
                  <a:pt x="639418" y="3394891"/>
                </a:lnTo>
                <a:lnTo>
                  <a:pt x="645800" y="3398796"/>
                </a:lnTo>
                <a:lnTo>
                  <a:pt x="645800" y="3402320"/>
                </a:lnTo>
                <a:lnTo>
                  <a:pt x="639609" y="3406130"/>
                </a:lnTo>
                <a:lnTo>
                  <a:pt x="639609" y="3417084"/>
                </a:lnTo>
                <a:lnTo>
                  <a:pt x="645896" y="3421275"/>
                </a:lnTo>
                <a:cubicBezTo>
                  <a:pt x="641133" y="3462042"/>
                  <a:pt x="655421" y="3514620"/>
                  <a:pt x="640276" y="3549196"/>
                </a:cubicBezTo>
                <a:cubicBezTo>
                  <a:pt x="638361" y="3553101"/>
                  <a:pt x="638361" y="3557672"/>
                  <a:pt x="640276" y="3561578"/>
                </a:cubicBezTo>
                <a:lnTo>
                  <a:pt x="645229" y="3564340"/>
                </a:lnTo>
                <a:lnTo>
                  <a:pt x="639038" y="3568246"/>
                </a:lnTo>
                <a:lnTo>
                  <a:pt x="639038" y="3582819"/>
                </a:lnTo>
                <a:lnTo>
                  <a:pt x="645419" y="3586724"/>
                </a:lnTo>
                <a:lnTo>
                  <a:pt x="645419" y="3593963"/>
                </a:lnTo>
                <a:cubicBezTo>
                  <a:pt x="627322" y="3602726"/>
                  <a:pt x="657992" y="3603964"/>
                  <a:pt x="638847" y="3613013"/>
                </a:cubicBezTo>
                <a:cubicBezTo>
                  <a:pt x="639418" y="3617014"/>
                  <a:pt x="637704" y="3620729"/>
                  <a:pt x="640371" y="3624253"/>
                </a:cubicBezTo>
                <a:cubicBezTo>
                  <a:pt x="643895" y="3625776"/>
                  <a:pt x="646562" y="3627586"/>
                  <a:pt x="645229" y="3630634"/>
                </a:cubicBezTo>
                <a:lnTo>
                  <a:pt x="639038" y="3634539"/>
                </a:lnTo>
                <a:lnTo>
                  <a:pt x="639038" y="3637969"/>
                </a:lnTo>
                <a:lnTo>
                  <a:pt x="632465" y="3641969"/>
                </a:lnTo>
                <a:lnTo>
                  <a:pt x="632465" y="3653209"/>
                </a:lnTo>
                <a:cubicBezTo>
                  <a:pt x="636466" y="3655971"/>
                  <a:pt x="641990" y="3657590"/>
                  <a:pt x="644467" y="3661114"/>
                </a:cubicBezTo>
                <a:lnTo>
                  <a:pt x="638942" y="3664162"/>
                </a:lnTo>
                <a:cubicBezTo>
                  <a:pt x="639800" y="3673687"/>
                  <a:pt x="637037" y="3685117"/>
                  <a:pt x="640371" y="3694547"/>
                </a:cubicBezTo>
                <a:lnTo>
                  <a:pt x="645229" y="3697214"/>
                </a:lnTo>
                <a:lnTo>
                  <a:pt x="645229" y="3726456"/>
                </a:lnTo>
                <a:lnTo>
                  <a:pt x="651896" y="3730551"/>
                </a:lnTo>
                <a:lnTo>
                  <a:pt x="645514" y="3734457"/>
                </a:lnTo>
                <a:cubicBezTo>
                  <a:pt x="645514" y="3735695"/>
                  <a:pt x="645514" y="3736933"/>
                  <a:pt x="645514" y="3737981"/>
                </a:cubicBezTo>
                <a:lnTo>
                  <a:pt x="651420" y="3741696"/>
                </a:lnTo>
                <a:lnTo>
                  <a:pt x="651420" y="3775033"/>
                </a:lnTo>
                <a:cubicBezTo>
                  <a:pt x="642847" y="3778081"/>
                  <a:pt x="644848" y="3782272"/>
                  <a:pt x="646276" y="3786463"/>
                </a:cubicBezTo>
                <a:lnTo>
                  <a:pt x="651801" y="3789511"/>
                </a:lnTo>
                <a:cubicBezTo>
                  <a:pt x="649610" y="3799798"/>
                  <a:pt x="657611" y="3818086"/>
                  <a:pt x="645419" y="3822563"/>
                </a:cubicBezTo>
                <a:lnTo>
                  <a:pt x="645419" y="3855519"/>
                </a:lnTo>
                <a:lnTo>
                  <a:pt x="638656" y="3859615"/>
                </a:lnTo>
                <a:lnTo>
                  <a:pt x="638656" y="3870474"/>
                </a:lnTo>
                <a:lnTo>
                  <a:pt x="631894" y="3874569"/>
                </a:lnTo>
                <a:lnTo>
                  <a:pt x="631894" y="3918480"/>
                </a:lnTo>
                <a:lnTo>
                  <a:pt x="625893" y="3922290"/>
                </a:lnTo>
                <a:lnTo>
                  <a:pt x="625893" y="3929434"/>
                </a:lnTo>
                <a:cubicBezTo>
                  <a:pt x="634465" y="3934672"/>
                  <a:pt x="634465" y="3934958"/>
                  <a:pt x="625893" y="3940101"/>
                </a:cubicBezTo>
                <a:lnTo>
                  <a:pt x="625893" y="3947531"/>
                </a:lnTo>
                <a:lnTo>
                  <a:pt x="631894" y="3951436"/>
                </a:lnTo>
                <a:lnTo>
                  <a:pt x="631894" y="4198134"/>
                </a:lnTo>
                <a:lnTo>
                  <a:pt x="625512" y="4202039"/>
                </a:lnTo>
                <a:lnTo>
                  <a:pt x="625512" y="4205563"/>
                </a:lnTo>
                <a:lnTo>
                  <a:pt x="632275" y="4209564"/>
                </a:lnTo>
                <a:lnTo>
                  <a:pt x="632275" y="4260904"/>
                </a:lnTo>
                <a:lnTo>
                  <a:pt x="638276" y="4264809"/>
                </a:lnTo>
                <a:lnTo>
                  <a:pt x="633227" y="4267666"/>
                </a:lnTo>
                <a:cubicBezTo>
                  <a:pt x="629036" y="4289669"/>
                  <a:pt x="635037" y="4313196"/>
                  <a:pt x="631036" y="4335198"/>
                </a:cubicBezTo>
                <a:lnTo>
                  <a:pt x="625893" y="4338056"/>
                </a:lnTo>
                <a:lnTo>
                  <a:pt x="625893" y="4345580"/>
                </a:lnTo>
                <a:lnTo>
                  <a:pt x="631894" y="4349391"/>
                </a:lnTo>
                <a:lnTo>
                  <a:pt x="631894" y="4356630"/>
                </a:lnTo>
                <a:lnTo>
                  <a:pt x="625512" y="4360535"/>
                </a:lnTo>
                <a:lnTo>
                  <a:pt x="625512" y="4389776"/>
                </a:lnTo>
                <a:lnTo>
                  <a:pt x="631703" y="4393682"/>
                </a:lnTo>
                <a:lnTo>
                  <a:pt x="625893" y="4397397"/>
                </a:lnTo>
                <a:lnTo>
                  <a:pt x="625893" y="4415875"/>
                </a:lnTo>
                <a:cubicBezTo>
                  <a:pt x="635418" y="4421114"/>
                  <a:pt x="634465" y="4426163"/>
                  <a:pt x="625893" y="4430162"/>
                </a:cubicBezTo>
                <a:cubicBezTo>
                  <a:pt x="629036" y="4444831"/>
                  <a:pt x="618368" y="4469787"/>
                  <a:pt x="632275" y="4478264"/>
                </a:cubicBezTo>
                <a:lnTo>
                  <a:pt x="632275" y="4599708"/>
                </a:lnTo>
                <a:cubicBezTo>
                  <a:pt x="633799" y="4601803"/>
                  <a:pt x="639038" y="4602470"/>
                  <a:pt x="638371" y="4605709"/>
                </a:cubicBezTo>
                <a:close/>
                <a:moveTo>
                  <a:pt x="631132" y="2178739"/>
                </a:moveTo>
                <a:cubicBezTo>
                  <a:pt x="608367" y="2167118"/>
                  <a:pt x="580268" y="2170547"/>
                  <a:pt x="556551" y="2162927"/>
                </a:cubicBezTo>
                <a:lnTo>
                  <a:pt x="539501" y="2171500"/>
                </a:lnTo>
                <a:cubicBezTo>
                  <a:pt x="553789" y="2174738"/>
                  <a:pt x="567029" y="2172833"/>
                  <a:pt x="581888" y="2177120"/>
                </a:cubicBezTo>
                <a:cubicBezTo>
                  <a:pt x="597766" y="2182606"/>
                  <a:pt x="614930" y="2183177"/>
                  <a:pt x="631132" y="2178739"/>
                </a:cubicBezTo>
                <a:close/>
                <a:moveTo>
                  <a:pt x="615320" y="1676009"/>
                </a:moveTo>
                <a:cubicBezTo>
                  <a:pt x="607062" y="1674704"/>
                  <a:pt x="598623" y="1676762"/>
                  <a:pt x="591889" y="1681724"/>
                </a:cubicBezTo>
                <a:lnTo>
                  <a:pt x="609605" y="1689820"/>
                </a:lnTo>
                <a:cubicBezTo>
                  <a:pt x="613215" y="1688801"/>
                  <a:pt x="616492" y="1686867"/>
                  <a:pt x="619130" y="1684201"/>
                </a:cubicBezTo>
                <a:cubicBezTo>
                  <a:pt x="617511" y="1681533"/>
                  <a:pt x="620940" y="1678200"/>
                  <a:pt x="615320" y="1676009"/>
                </a:cubicBezTo>
                <a:close/>
                <a:moveTo>
                  <a:pt x="595604" y="1716490"/>
                </a:moveTo>
                <a:cubicBezTo>
                  <a:pt x="602652" y="1711632"/>
                  <a:pt x="611034" y="1713442"/>
                  <a:pt x="617892" y="1707727"/>
                </a:cubicBezTo>
                <a:cubicBezTo>
                  <a:pt x="611605" y="1702203"/>
                  <a:pt x="581411" y="1704203"/>
                  <a:pt x="595604" y="1716490"/>
                </a:cubicBezTo>
                <a:close/>
                <a:moveTo>
                  <a:pt x="589126" y="1661245"/>
                </a:moveTo>
                <a:lnTo>
                  <a:pt x="583316" y="1657530"/>
                </a:lnTo>
                <a:cubicBezTo>
                  <a:pt x="554741" y="1660293"/>
                  <a:pt x="567600" y="1672580"/>
                  <a:pt x="588936" y="1668580"/>
                </a:cubicBezTo>
                <a:cubicBezTo>
                  <a:pt x="593603" y="1664769"/>
                  <a:pt x="593603" y="1663912"/>
                  <a:pt x="589126" y="1661245"/>
                </a:cubicBezTo>
                <a:close/>
                <a:moveTo>
                  <a:pt x="595794" y="1628003"/>
                </a:moveTo>
                <a:lnTo>
                  <a:pt x="612082" y="1618478"/>
                </a:lnTo>
                <a:cubicBezTo>
                  <a:pt x="586774" y="1609191"/>
                  <a:pt x="558999" y="1609191"/>
                  <a:pt x="533691" y="1618478"/>
                </a:cubicBezTo>
                <a:lnTo>
                  <a:pt x="543216" y="1624003"/>
                </a:lnTo>
                <a:cubicBezTo>
                  <a:pt x="561599" y="1622288"/>
                  <a:pt x="577697" y="1629241"/>
                  <a:pt x="595794" y="1628003"/>
                </a:cubicBezTo>
                <a:close/>
                <a:moveTo>
                  <a:pt x="612082" y="1574663"/>
                </a:moveTo>
                <a:cubicBezTo>
                  <a:pt x="590365" y="1563900"/>
                  <a:pt x="567790" y="1574663"/>
                  <a:pt x="543787" y="1572663"/>
                </a:cubicBezTo>
                <a:cubicBezTo>
                  <a:pt x="538168" y="1572091"/>
                  <a:pt x="541692" y="1567424"/>
                  <a:pt x="536358" y="1565424"/>
                </a:cubicBezTo>
                <a:cubicBezTo>
                  <a:pt x="525404" y="1564281"/>
                  <a:pt x="501496" y="1565424"/>
                  <a:pt x="522166" y="1576568"/>
                </a:cubicBezTo>
                <a:cubicBezTo>
                  <a:pt x="539701" y="1577635"/>
                  <a:pt x="557161" y="1579702"/>
                  <a:pt x="574458" y="1582759"/>
                </a:cubicBezTo>
                <a:cubicBezTo>
                  <a:pt x="583983" y="1585426"/>
                  <a:pt x="585507" y="1580663"/>
                  <a:pt x="590079" y="1580187"/>
                </a:cubicBezTo>
                <a:cubicBezTo>
                  <a:pt x="597794" y="1579426"/>
                  <a:pt x="605890" y="1582283"/>
                  <a:pt x="612082" y="1578282"/>
                </a:cubicBezTo>
                <a:close/>
                <a:moveTo>
                  <a:pt x="513498" y="1593046"/>
                </a:moveTo>
                <a:lnTo>
                  <a:pt x="513498" y="1596666"/>
                </a:lnTo>
                <a:cubicBezTo>
                  <a:pt x="534358" y="1602857"/>
                  <a:pt x="564647" y="1607905"/>
                  <a:pt x="585793" y="1596666"/>
                </a:cubicBezTo>
                <a:cubicBezTo>
                  <a:pt x="585793" y="1590760"/>
                  <a:pt x="585793" y="1590760"/>
                  <a:pt x="582935" y="1587903"/>
                </a:cubicBezTo>
                <a:cubicBezTo>
                  <a:pt x="573610" y="1588436"/>
                  <a:pt x="564485" y="1590798"/>
                  <a:pt x="556075" y="1594856"/>
                </a:cubicBezTo>
                <a:cubicBezTo>
                  <a:pt x="551817" y="1592132"/>
                  <a:pt x="547283" y="1589865"/>
                  <a:pt x="542549" y="1588093"/>
                </a:cubicBezTo>
                <a:cubicBezTo>
                  <a:pt x="533786" y="1595046"/>
                  <a:pt x="522166" y="1588284"/>
                  <a:pt x="513498" y="1593046"/>
                </a:cubicBezTo>
                <a:close/>
                <a:moveTo>
                  <a:pt x="520070" y="1735921"/>
                </a:moveTo>
                <a:cubicBezTo>
                  <a:pt x="548645" y="1746685"/>
                  <a:pt x="584650" y="1746494"/>
                  <a:pt x="616273" y="1750018"/>
                </a:cubicBezTo>
                <a:lnTo>
                  <a:pt x="619226" y="1745256"/>
                </a:lnTo>
                <a:cubicBezTo>
                  <a:pt x="614225" y="1741122"/>
                  <a:pt x="607996" y="1738740"/>
                  <a:pt x="601509" y="1738493"/>
                </a:cubicBezTo>
                <a:cubicBezTo>
                  <a:pt x="598099" y="1735416"/>
                  <a:pt x="592917" y="1735416"/>
                  <a:pt x="589508" y="1738493"/>
                </a:cubicBezTo>
                <a:cubicBezTo>
                  <a:pt x="569791" y="1735159"/>
                  <a:pt x="537215" y="1723920"/>
                  <a:pt x="520070" y="1735540"/>
                </a:cubicBezTo>
                <a:close/>
                <a:moveTo>
                  <a:pt x="582554" y="1849555"/>
                </a:moveTo>
                <a:cubicBezTo>
                  <a:pt x="593889" y="1850221"/>
                  <a:pt x="606176" y="1856888"/>
                  <a:pt x="617606" y="1851936"/>
                </a:cubicBezTo>
                <a:cubicBezTo>
                  <a:pt x="631703" y="1835553"/>
                  <a:pt x="564361" y="1839553"/>
                  <a:pt x="582554" y="1849173"/>
                </a:cubicBezTo>
                <a:close/>
                <a:moveTo>
                  <a:pt x="596556" y="1790023"/>
                </a:moveTo>
                <a:cubicBezTo>
                  <a:pt x="597318" y="1790023"/>
                  <a:pt x="598080" y="1789261"/>
                  <a:pt x="598842" y="1788785"/>
                </a:cubicBezTo>
                <a:lnTo>
                  <a:pt x="598842" y="1784975"/>
                </a:lnTo>
                <a:cubicBezTo>
                  <a:pt x="585412" y="1774878"/>
                  <a:pt x="566647" y="1780498"/>
                  <a:pt x="552932" y="1784975"/>
                </a:cubicBezTo>
                <a:cubicBezTo>
                  <a:pt x="567124" y="1788871"/>
                  <a:pt x="581859" y="1790442"/>
                  <a:pt x="596556" y="1789642"/>
                </a:cubicBezTo>
                <a:close/>
                <a:moveTo>
                  <a:pt x="529881" y="2199598"/>
                </a:moveTo>
                <a:cubicBezTo>
                  <a:pt x="546074" y="2197598"/>
                  <a:pt x="563600" y="2198360"/>
                  <a:pt x="578077" y="2190835"/>
                </a:cubicBezTo>
                <a:cubicBezTo>
                  <a:pt x="567886" y="2185596"/>
                  <a:pt x="554170" y="2189883"/>
                  <a:pt x="542263" y="2188549"/>
                </a:cubicBezTo>
                <a:lnTo>
                  <a:pt x="536453" y="2195884"/>
                </a:lnTo>
                <a:cubicBezTo>
                  <a:pt x="533501" y="2194741"/>
                  <a:pt x="522356" y="2196550"/>
                  <a:pt x="530357" y="2199217"/>
                </a:cubicBezTo>
                <a:close/>
                <a:moveTo>
                  <a:pt x="625131" y="2013670"/>
                </a:moveTo>
                <a:lnTo>
                  <a:pt x="625131" y="2009765"/>
                </a:lnTo>
                <a:cubicBezTo>
                  <a:pt x="615396" y="2002555"/>
                  <a:pt x="602100" y="2002555"/>
                  <a:pt x="592365" y="2009765"/>
                </a:cubicBezTo>
                <a:lnTo>
                  <a:pt x="592365" y="2013575"/>
                </a:lnTo>
                <a:cubicBezTo>
                  <a:pt x="603166" y="2015956"/>
                  <a:pt x="614368" y="2015861"/>
                  <a:pt x="625131" y="2013289"/>
                </a:cubicBezTo>
                <a:close/>
                <a:moveTo>
                  <a:pt x="635227" y="1967474"/>
                </a:moveTo>
                <a:cubicBezTo>
                  <a:pt x="633075" y="1966388"/>
                  <a:pt x="631008" y="1965141"/>
                  <a:pt x="629036" y="1963759"/>
                </a:cubicBezTo>
                <a:lnTo>
                  <a:pt x="614844" y="1963759"/>
                </a:lnTo>
                <a:cubicBezTo>
                  <a:pt x="585697" y="1974618"/>
                  <a:pt x="646372" y="1972617"/>
                  <a:pt x="635227" y="1967283"/>
                </a:cubicBezTo>
                <a:close/>
                <a:moveTo>
                  <a:pt x="590841" y="1919849"/>
                </a:moveTo>
                <a:cubicBezTo>
                  <a:pt x="589069" y="1920154"/>
                  <a:pt x="587355" y="1920764"/>
                  <a:pt x="585793" y="1921659"/>
                </a:cubicBezTo>
                <a:lnTo>
                  <a:pt x="585793" y="1925278"/>
                </a:lnTo>
                <a:cubicBezTo>
                  <a:pt x="603233" y="1928479"/>
                  <a:pt x="621121" y="1928479"/>
                  <a:pt x="638561" y="1925278"/>
                </a:cubicBezTo>
                <a:lnTo>
                  <a:pt x="628369" y="1920039"/>
                </a:lnTo>
                <a:cubicBezTo>
                  <a:pt x="616177" y="1918706"/>
                  <a:pt x="603128" y="1919658"/>
                  <a:pt x="590841" y="1919658"/>
                </a:cubicBezTo>
                <a:close/>
                <a:moveTo>
                  <a:pt x="609224" y="1646862"/>
                </a:moveTo>
                <a:cubicBezTo>
                  <a:pt x="602938" y="1647624"/>
                  <a:pt x="597032" y="1645719"/>
                  <a:pt x="592746" y="1648672"/>
                </a:cubicBezTo>
                <a:cubicBezTo>
                  <a:pt x="592746" y="1649910"/>
                  <a:pt x="592746" y="1651053"/>
                  <a:pt x="592746" y="1652387"/>
                </a:cubicBezTo>
                <a:lnTo>
                  <a:pt x="599318" y="1656292"/>
                </a:lnTo>
                <a:cubicBezTo>
                  <a:pt x="599318" y="1666484"/>
                  <a:pt x="619226" y="1661531"/>
                  <a:pt x="624083" y="1656863"/>
                </a:cubicBezTo>
                <a:close/>
                <a:moveTo>
                  <a:pt x="563028" y="1543897"/>
                </a:moveTo>
                <a:cubicBezTo>
                  <a:pt x="537787" y="1554184"/>
                  <a:pt x="505878" y="1541040"/>
                  <a:pt x="481208" y="1553422"/>
                </a:cubicBezTo>
                <a:cubicBezTo>
                  <a:pt x="526166" y="1562947"/>
                  <a:pt x="570743" y="1555613"/>
                  <a:pt x="617130" y="1554470"/>
                </a:cubicBezTo>
                <a:cubicBezTo>
                  <a:pt x="624940" y="1533324"/>
                  <a:pt x="575410" y="1547231"/>
                  <a:pt x="563028" y="1543326"/>
                </a:cubicBezTo>
                <a:close/>
                <a:moveTo>
                  <a:pt x="408247" y="3059896"/>
                </a:moveTo>
                <a:cubicBezTo>
                  <a:pt x="415200" y="3055705"/>
                  <a:pt x="424058" y="3059896"/>
                  <a:pt x="431297" y="3054372"/>
                </a:cubicBezTo>
                <a:cubicBezTo>
                  <a:pt x="453586" y="3056753"/>
                  <a:pt x="485113" y="3062372"/>
                  <a:pt x="506830" y="3052562"/>
                </a:cubicBezTo>
                <a:lnTo>
                  <a:pt x="506830" y="3048657"/>
                </a:lnTo>
                <a:cubicBezTo>
                  <a:pt x="492591" y="3038036"/>
                  <a:pt x="473750" y="3035893"/>
                  <a:pt x="457491" y="3043037"/>
                </a:cubicBezTo>
                <a:cubicBezTo>
                  <a:pt x="449395" y="3037894"/>
                  <a:pt x="437679" y="3031988"/>
                  <a:pt x="428154" y="3037798"/>
                </a:cubicBezTo>
                <a:cubicBezTo>
                  <a:pt x="429868" y="3051038"/>
                  <a:pt x="335476" y="3036941"/>
                  <a:pt x="381577" y="3059420"/>
                </a:cubicBezTo>
                <a:cubicBezTo>
                  <a:pt x="372052" y="3065421"/>
                  <a:pt x="358717" y="3057991"/>
                  <a:pt x="349382" y="3063421"/>
                </a:cubicBezTo>
                <a:lnTo>
                  <a:pt x="349382" y="3066945"/>
                </a:lnTo>
                <a:lnTo>
                  <a:pt x="342810" y="3070945"/>
                </a:lnTo>
                <a:lnTo>
                  <a:pt x="342810" y="3078660"/>
                </a:lnTo>
                <a:lnTo>
                  <a:pt x="351287" y="3080280"/>
                </a:lnTo>
                <a:cubicBezTo>
                  <a:pt x="371861" y="3069135"/>
                  <a:pt x="396721" y="3073898"/>
                  <a:pt x="417962" y="3079518"/>
                </a:cubicBezTo>
                <a:cubicBezTo>
                  <a:pt x="438927" y="3076679"/>
                  <a:pt x="460244" y="3080899"/>
                  <a:pt x="478541" y="3091520"/>
                </a:cubicBezTo>
                <a:cubicBezTo>
                  <a:pt x="485018" y="3089614"/>
                  <a:pt x="493210" y="3092948"/>
                  <a:pt x="500068" y="3089424"/>
                </a:cubicBezTo>
                <a:lnTo>
                  <a:pt x="493876" y="3085423"/>
                </a:lnTo>
                <a:lnTo>
                  <a:pt x="493876" y="3078184"/>
                </a:lnTo>
                <a:cubicBezTo>
                  <a:pt x="496353" y="3075041"/>
                  <a:pt x="504449" y="3077613"/>
                  <a:pt x="506830" y="3074469"/>
                </a:cubicBezTo>
                <a:lnTo>
                  <a:pt x="506830" y="3070755"/>
                </a:lnTo>
                <a:cubicBezTo>
                  <a:pt x="502735" y="3067707"/>
                  <a:pt x="493591" y="3069707"/>
                  <a:pt x="490828" y="3065421"/>
                </a:cubicBezTo>
                <a:cubicBezTo>
                  <a:pt x="477017" y="3065421"/>
                  <a:pt x="462730" y="3063421"/>
                  <a:pt x="450728" y="3072660"/>
                </a:cubicBezTo>
                <a:cubicBezTo>
                  <a:pt x="439108" y="3075136"/>
                  <a:pt x="443965" y="3064373"/>
                  <a:pt x="433583" y="3065326"/>
                </a:cubicBezTo>
                <a:cubicBezTo>
                  <a:pt x="424763" y="3066535"/>
                  <a:pt x="415800" y="3064611"/>
                  <a:pt x="408247" y="3059896"/>
                </a:cubicBezTo>
                <a:close/>
                <a:moveTo>
                  <a:pt x="518737" y="3034750"/>
                </a:moveTo>
                <a:cubicBezTo>
                  <a:pt x="520461" y="3032217"/>
                  <a:pt x="520718" y="3028950"/>
                  <a:pt x="519403" y="3026178"/>
                </a:cubicBezTo>
                <a:lnTo>
                  <a:pt x="509878" y="3021034"/>
                </a:lnTo>
                <a:cubicBezTo>
                  <a:pt x="505611" y="3019711"/>
                  <a:pt x="501077" y="3022101"/>
                  <a:pt x="499753" y="3026378"/>
                </a:cubicBezTo>
                <a:cubicBezTo>
                  <a:pt x="498648" y="3029931"/>
                  <a:pt x="500115" y="3033779"/>
                  <a:pt x="503306" y="3035703"/>
                </a:cubicBezTo>
                <a:cubicBezTo>
                  <a:pt x="508469" y="3036284"/>
                  <a:pt x="513688" y="3035960"/>
                  <a:pt x="518737" y="3034750"/>
                </a:cubicBezTo>
                <a:close/>
                <a:moveTo>
                  <a:pt x="464539" y="2888446"/>
                </a:moveTo>
                <a:cubicBezTo>
                  <a:pt x="469873" y="2887780"/>
                  <a:pt x="475779" y="2889685"/>
                  <a:pt x="480065" y="2886922"/>
                </a:cubicBezTo>
                <a:cubicBezTo>
                  <a:pt x="480065" y="2874349"/>
                  <a:pt x="453300" y="2883779"/>
                  <a:pt x="444632" y="2881017"/>
                </a:cubicBezTo>
                <a:cubicBezTo>
                  <a:pt x="435107" y="2876350"/>
                  <a:pt x="435107" y="2876350"/>
                  <a:pt x="428249" y="2879302"/>
                </a:cubicBezTo>
                <a:lnTo>
                  <a:pt x="428249" y="2882922"/>
                </a:lnTo>
                <a:cubicBezTo>
                  <a:pt x="439108" y="2887970"/>
                  <a:pt x="453300" y="2896257"/>
                  <a:pt x="464539" y="2888446"/>
                </a:cubicBezTo>
                <a:close/>
                <a:moveTo>
                  <a:pt x="457586" y="2943691"/>
                </a:moveTo>
                <a:cubicBezTo>
                  <a:pt x="456853" y="2944053"/>
                  <a:pt x="456157" y="2944463"/>
                  <a:pt x="455491" y="2944930"/>
                </a:cubicBezTo>
                <a:cubicBezTo>
                  <a:pt x="453586" y="2948930"/>
                  <a:pt x="465206" y="2946168"/>
                  <a:pt x="457586" y="2943691"/>
                </a:cubicBezTo>
                <a:close/>
                <a:moveTo>
                  <a:pt x="486733" y="2959979"/>
                </a:moveTo>
                <a:cubicBezTo>
                  <a:pt x="486733" y="2961122"/>
                  <a:pt x="486733" y="2962265"/>
                  <a:pt x="486733" y="2963504"/>
                </a:cubicBezTo>
                <a:cubicBezTo>
                  <a:pt x="503211" y="2973029"/>
                  <a:pt x="524166" y="2977505"/>
                  <a:pt x="539215" y="2967980"/>
                </a:cubicBezTo>
                <a:lnTo>
                  <a:pt x="539215" y="2956455"/>
                </a:lnTo>
                <a:cubicBezTo>
                  <a:pt x="531081" y="2949664"/>
                  <a:pt x="520642" y="2946253"/>
                  <a:pt x="510069" y="2946930"/>
                </a:cubicBezTo>
                <a:cubicBezTo>
                  <a:pt x="500544" y="2961027"/>
                  <a:pt x="496353" y="2950168"/>
                  <a:pt x="483304" y="2950644"/>
                </a:cubicBezTo>
                <a:cubicBezTo>
                  <a:pt x="479303" y="2955312"/>
                  <a:pt x="479303" y="2955407"/>
                  <a:pt x="486733" y="2959979"/>
                </a:cubicBezTo>
                <a:close/>
                <a:moveTo>
                  <a:pt x="510164" y="2939976"/>
                </a:moveTo>
                <a:cubicBezTo>
                  <a:pt x="518832" y="2939976"/>
                  <a:pt x="533882" y="2942358"/>
                  <a:pt x="538739" y="2933880"/>
                </a:cubicBezTo>
                <a:cubicBezTo>
                  <a:pt x="533501" y="2931976"/>
                  <a:pt x="497782" y="2929309"/>
                  <a:pt x="510164" y="2939976"/>
                </a:cubicBezTo>
                <a:close/>
                <a:moveTo>
                  <a:pt x="506926" y="2986459"/>
                </a:moveTo>
                <a:lnTo>
                  <a:pt x="515879" y="2991412"/>
                </a:lnTo>
                <a:cubicBezTo>
                  <a:pt x="522070" y="2991412"/>
                  <a:pt x="519594" y="2988268"/>
                  <a:pt x="520070" y="2986363"/>
                </a:cubicBezTo>
                <a:cubicBezTo>
                  <a:pt x="516060" y="2983782"/>
                  <a:pt x="510898" y="2983820"/>
                  <a:pt x="506926" y="2986459"/>
                </a:cubicBezTo>
                <a:close/>
                <a:moveTo>
                  <a:pt x="520070" y="3063801"/>
                </a:moveTo>
                <a:cubicBezTo>
                  <a:pt x="528852" y="3067488"/>
                  <a:pt x="538949" y="3066059"/>
                  <a:pt x="546359" y="3060087"/>
                </a:cubicBezTo>
                <a:cubicBezTo>
                  <a:pt x="537634" y="3056401"/>
                  <a:pt x="527595" y="3057668"/>
                  <a:pt x="520070" y="3063421"/>
                </a:cubicBezTo>
                <a:close/>
                <a:moveTo>
                  <a:pt x="529595" y="2855490"/>
                </a:moveTo>
                <a:cubicBezTo>
                  <a:pt x="485971" y="2854728"/>
                  <a:pt x="442537" y="2848917"/>
                  <a:pt x="401579" y="2865015"/>
                </a:cubicBezTo>
                <a:cubicBezTo>
                  <a:pt x="403484" y="2885112"/>
                  <a:pt x="434821" y="2866634"/>
                  <a:pt x="446061" y="2862634"/>
                </a:cubicBezTo>
                <a:cubicBezTo>
                  <a:pt x="474045" y="2861995"/>
                  <a:pt x="502011" y="2864329"/>
                  <a:pt x="529500" y="2869587"/>
                </a:cubicBezTo>
                <a:cubicBezTo>
                  <a:pt x="542549" y="2866062"/>
                  <a:pt x="542073" y="2859395"/>
                  <a:pt x="529309" y="2855109"/>
                </a:cubicBezTo>
                <a:close/>
                <a:moveTo>
                  <a:pt x="420629" y="2886255"/>
                </a:moveTo>
                <a:cubicBezTo>
                  <a:pt x="405484" y="2880636"/>
                  <a:pt x="408723" y="2893590"/>
                  <a:pt x="420629" y="2887494"/>
                </a:cubicBezTo>
                <a:cubicBezTo>
                  <a:pt x="420439" y="2886732"/>
                  <a:pt x="420629" y="2886160"/>
                  <a:pt x="420343" y="2885875"/>
                </a:cubicBezTo>
                <a:close/>
                <a:moveTo>
                  <a:pt x="211079" y="2820342"/>
                </a:moveTo>
                <a:cubicBezTo>
                  <a:pt x="222793" y="2825715"/>
                  <a:pt x="236120" y="2826400"/>
                  <a:pt x="248322" y="2822248"/>
                </a:cubicBezTo>
                <a:lnTo>
                  <a:pt x="251084" y="2817485"/>
                </a:lnTo>
                <a:lnTo>
                  <a:pt x="241178" y="2810913"/>
                </a:lnTo>
                <a:cubicBezTo>
                  <a:pt x="230034" y="2822628"/>
                  <a:pt x="210793" y="2799102"/>
                  <a:pt x="211270" y="2819962"/>
                </a:cubicBezTo>
                <a:close/>
                <a:moveTo>
                  <a:pt x="208031" y="2929309"/>
                </a:moveTo>
                <a:cubicBezTo>
                  <a:pt x="201935" y="2938834"/>
                  <a:pt x="236606" y="2938071"/>
                  <a:pt x="243083" y="2935309"/>
                </a:cubicBezTo>
                <a:cubicBezTo>
                  <a:pt x="235558" y="2929309"/>
                  <a:pt x="219080" y="2928546"/>
                  <a:pt x="208031" y="2929309"/>
                </a:cubicBezTo>
                <a:close/>
                <a:moveTo>
                  <a:pt x="259561" y="2888351"/>
                </a:moveTo>
                <a:lnTo>
                  <a:pt x="277754" y="2879398"/>
                </a:lnTo>
                <a:lnTo>
                  <a:pt x="274801" y="2873682"/>
                </a:lnTo>
                <a:cubicBezTo>
                  <a:pt x="268991" y="2883969"/>
                  <a:pt x="224605" y="2866539"/>
                  <a:pt x="243750" y="2879302"/>
                </a:cubicBezTo>
                <a:lnTo>
                  <a:pt x="237940" y="2883112"/>
                </a:lnTo>
                <a:cubicBezTo>
                  <a:pt x="236320" y="2892351"/>
                  <a:pt x="255180" y="2887494"/>
                  <a:pt x="259561" y="2888065"/>
                </a:cubicBezTo>
                <a:close/>
                <a:moveTo>
                  <a:pt x="283374" y="2809770"/>
                </a:moveTo>
                <a:cubicBezTo>
                  <a:pt x="283374" y="2809103"/>
                  <a:pt x="280897" y="2808532"/>
                  <a:pt x="279659" y="2807960"/>
                </a:cubicBezTo>
                <a:lnTo>
                  <a:pt x="263848" y="2816818"/>
                </a:lnTo>
                <a:cubicBezTo>
                  <a:pt x="261847" y="2826343"/>
                  <a:pt x="278040" y="2821295"/>
                  <a:pt x="283564" y="2816818"/>
                </a:cubicBezTo>
                <a:cubicBezTo>
                  <a:pt x="283758" y="2814370"/>
                  <a:pt x="283694" y="2811913"/>
                  <a:pt x="283374" y="2809484"/>
                </a:cubicBezTo>
                <a:close/>
                <a:moveTo>
                  <a:pt x="273849" y="2837107"/>
                </a:moveTo>
                <a:cubicBezTo>
                  <a:pt x="270229" y="2837107"/>
                  <a:pt x="267372" y="2836440"/>
                  <a:pt x="264324" y="2838535"/>
                </a:cubicBezTo>
                <a:cubicBezTo>
                  <a:pt x="263276" y="2845489"/>
                  <a:pt x="263371" y="2845489"/>
                  <a:pt x="267372" y="2848060"/>
                </a:cubicBezTo>
                <a:cubicBezTo>
                  <a:pt x="286993" y="2848537"/>
                  <a:pt x="297376" y="2848346"/>
                  <a:pt x="273659" y="2836821"/>
                </a:cubicBezTo>
                <a:close/>
                <a:moveTo>
                  <a:pt x="292899" y="2914450"/>
                </a:moveTo>
                <a:cubicBezTo>
                  <a:pt x="300328" y="2912164"/>
                  <a:pt x="288898" y="2909020"/>
                  <a:pt x="287184" y="2907115"/>
                </a:cubicBezTo>
                <a:cubicBezTo>
                  <a:pt x="281307" y="2906639"/>
                  <a:pt x="275471" y="2908439"/>
                  <a:pt x="270896" y="2912164"/>
                </a:cubicBezTo>
                <a:cubicBezTo>
                  <a:pt x="276802" y="2916735"/>
                  <a:pt x="286041" y="2913211"/>
                  <a:pt x="293185" y="2914164"/>
                </a:cubicBezTo>
                <a:close/>
                <a:moveTo>
                  <a:pt x="270134" y="2934738"/>
                </a:moveTo>
                <a:cubicBezTo>
                  <a:pt x="274111" y="2937405"/>
                  <a:pt x="279302" y="2937405"/>
                  <a:pt x="283279" y="2934738"/>
                </a:cubicBezTo>
                <a:cubicBezTo>
                  <a:pt x="279425" y="2932109"/>
                  <a:pt x="274387" y="2932004"/>
                  <a:pt x="270420" y="2934452"/>
                </a:cubicBezTo>
                <a:close/>
                <a:moveTo>
                  <a:pt x="299757" y="1374066"/>
                </a:moveTo>
                <a:cubicBezTo>
                  <a:pt x="304329" y="1370257"/>
                  <a:pt x="304329" y="1370257"/>
                  <a:pt x="299757" y="1366732"/>
                </a:cubicBezTo>
                <a:lnTo>
                  <a:pt x="286898" y="1366732"/>
                </a:lnTo>
                <a:cubicBezTo>
                  <a:pt x="282231" y="1370542"/>
                  <a:pt x="282231" y="1370542"/>
                  <a:pt x="286898" y="1374066"/>
                </a:cubicBezTo>
                <a:close/>
                <a:moveTo>
                  <a:pt x="299757" y="2601267"/>
                </a:moveTo>
                <a:cubicBezTo>
                  <a:pt x="292994" y="2603839"/>
                  <a:pt x="303662" y="2606601"/>
                  <a:pt x="305662" y="2608983"/>
                </a:cubicBezTo>
                <a:lnTo>
                  <a:pt x="315187" y="2603458"/>
                </a:lnTo>
                <a:cubicBezTo>
                  <a:pt x="311759" y="2599077"/>
                  <a:pt x="305282" y="2601554"/>
                  <a:pt x="300043" y="2600982"/>
                </a:cubicBezTo>
                <a:close/>
                <a:moveTo>
                  <a:pt x="296518" y="2845774"/>
                </a:moveTo>
                <a:cubicBezTo>
                  <a:pt x="314616" y="2851775"/>
                  <a:pt x="339190" y="2844631"/>
                  <a:pt x="355859" y="2839107"/>
                </a:cubicBezTo>
                <a:cubicBezTo>
                  <a:pt x="351001" y="2830058"/>
                  <a:pt x="295852" y="2836821"/>
                  <a:pt x="296804" y="2845489"/>
                </a:cubicBezTo>
                <a:close/>
                <a:moveTo>
                  <a:pt x="474541" y="1169374"/>
                </a:moveTo>
                <a:cubicBezTo>
                  <a:pt x="474541" y="1181852"/>
                  <a:pt x="500544" y="1172803"/>
                  <a:pt x="509783" y="1175279"/>
                </a:cubicBezTo>
                <a:cubicBezTo>
                  <a:pt x="523785" y="1166040"/>
                  <a:pt x="479303" y="1160802"/>
                  <a:pt x="474826" y="1168803"/>
                </a:cubicBezTo>
                <a:close/>
                <a:moveTo>
                  <a:pt x="481399" y="1115082"/>
                </a:moveTo>
                <a:cubicBezTo>
                  <a:pt x="488066" y="1118796"/>
                  <a:pt x="487780" y="1125940"/>
                  <a:pt x="497401" y="1123749"/>
                </a:cubicBezTo>
                <a:cubicBezTo>
                  <a:pt x="501211" y="1120606"/>
                  <a:pt x="512069" y="1118225"/>
                  <a:pt x="503211" y="1112701"/>
                </a:cubicBezTo>
                <a:cubicBezTo>
                  <a:pt x="497020" y="1113462"/>
                  <a:pt x="485399" y="1109176"/>
                  <a:pt x="481684" y="1114510"/>
                </a:cubicBezTo>
                <a:close/>
                <a:moveTo>
                  <a:pt x="526928" y="1537706"/>
                </a:moveTo>
                <a:cubicBezTo>
                  <a:pt x="533862" y="1540097"/>
                  <a:pt x="540959" y="1541973"/>
                  <a:pt x="548169" y="1543326"/>
                </a:cubicBezTo>
                <a:cubicBezTo>
                  <a:pt x="552455" y="1538468"/>
                  <a:pt x="576172" y="1533038"/>
                  <a:pt x="571315" y="1525800"/>
                </a:cubicBezTo>
                <a:cubicBezTo>
                  <a:pt x="558932" y="1520847"/>
                  <a:pt x="544835" y="1533229"/>
                  <a:pt x="533691" y="1526848"/>
                </a:cubicBezTo>
                <a:cubicBezTo>
                  <a:pt x="524737" y="1521132"/>
                  <a:pt x="526928" y="1532753"/>
                  <a:pt x="526928" y="1537706"/>
                </a:cubicBezTo>
                <a:close/>
                <a:moveTo>
                  <a:pt x="458539" y="1554089"/>
                </a:moveTo>
                <a:lnTo>
                  <a:pt x="467587" y="1548755"/>
                </a:lnTo>
                <a:cubicBezTo>
                  <a:pt x="455957" y="1542316"/>
                  <a:pt x="442203" y="1540868"/>
                  <a:pt x="429487" y="1544755"/>
                </a:cubicBezTo>
                <a:cubicBezTo>
                  <a:pt x="437203" y="1552003"/>
                  <a:pt x="447747" y="1555432"/>
                  <a:pt x="458253" y="1554089"/>
                </a:cubicBezTo>
                <a:close/>
                <a:moveTo>
                  <a:pt x="453395" y="2694232"/>
                </a:moveTo>
                <a:cubicBezTo>
                  <a:pt x="438346" y="2688612"/>
                  <a:pt x="441584" y="2701661"/>
                  <a:pt x="453395" y="2695470"/>
                </a:cubicBezTo>
                <a:cubicBezTo>
                  <a:pt x="453300" y="2695089"/>
                  <a:pt x="453490" y="2694517"/>
                  <a:pt x="453109" y="2694232"/>
                </a:cubicBezTo>
                <a:close/>
                <a:moveTo>
                  <a:pt x="436822" y="2817580"/>
                </a:moveTo>
                <a:cubicBezTo>
                  <a:pt x="451681" y="2820438"/>
                  <a:pt x="467207" y="2815295"/>
                  <a:pt x="480732" y="2813008"/>
                </a:cubicBezTo>
                <a:cubicBezTo>
                  <a:pt x="468826" y="2804150"/>
                  <a:pt x="449109" y="2806341"/>
                  <a:pt x="435107" y="2809103"/>
                </a:cubicBezTo>
                <a:cubicBezTo>
                  <a:pt x="435488" y="2811865"/>
                  <a:pt x="432821" y="2815009"/>
                  <a:pt x="436536" y="2817580"/>
                </a:cubicBezTo>
                <a:close/>
                <a:moveTo>
                  <a:pt x="503497" y="2744714"/>
                </a:moveTo>
                <a:cubicBezTo>
                  <a:pt x="508450" y="2741094"/>
                  <a:pt x="508450" y="2741094"/>
                  <a:pt x="503497" y="2737285"/>
                </a:cubicBezTo>
                <a:cubicBezTo>
                  <a:pt x="489495" y="2739475"/>
                  <a:pt x="477970" y="2732808"/>
                  <a:pt x="464349" y="2733570"/>
                </a:cubicBezTo>
                <a:cubicBezTo>
                  <a:pt x="459682" y="2737189"/>
                  <a:pt x="459682" y="2737189"/>
                  <a:pt x="464349" y="2740999"/>
                </a:cubicBezTo>
                <a:cubicBezTo>
                  <a:pt x="477132" y="2744057"/>
                  <a:pt x="490276" y="2745314"/>
                  <a:pt x="503401" y="2744714"/>
                </a:cubicBezTo>
                <a:close/>
                <a:moveTo>
                  <a:pt x="499687" y="2709567"/>
                </a:moveTo>
                <a:cubicBezTo>
                  <a:pt x="482570" y="2706881"/>
                  <a:pt x="465159" y="2706623"/>
                  <a:pt x="447966" y="2708805"/>
                </a:cubicBezTo>
                <a:cubicBezTo>
                  <a:pt x="444632" y="2728617"/>
                  <a:pt x="460634" y="2708805"/>
                  <a:pt x="467016" y="2717568"/>
                </a:cubicBezTo>
                <a:cubicBezTo>
                  <a:pt x="467016" y="2722711"/>
                  <a:pt x="472445" y="2722711"/>
                  <a:pt x="476541" y="2722616"/>
                </a:cubicBezTo>
                <a:close/>
                <a:moveTo>
                  <a:pt x="542740" y="1513703"/>
                </a:moveTo>
                <a:cubicBezTo>
                  <a:pt x="558170" y="1502082"/>
                  <a:pt x="502830" y="1504940"/>
                  <a:pt x="497115" y="1509988"/>
                </a:cubicBezTo>
                <a:cubicBezTo>
                  <a:pt x="471016" y="1503702"/>
                  <a:pt x="439965" y="1499035"/>
                  <a:pt x="415200" y="1508369"/>
                </a:cubicBezTo>
                <a:cubicBezTo>
                  <a:pt x="421486" y="1512465"/>
                  <a:pt x="431297" y="1507512"/>
                  <a:pt x="437488" y="1513512"/>
                </a:cubicBezTo>
                <a:cubicBezTo>
                  <a:pt x="442327" y="1513036"/>
                  <a:pt x="447166" y="1514436"/>
                  <a:pt x="451014" y="1517418"/>
                </a:cubicBezTo>
                <a:cubicBezTo>
                  <a:pt x="479303" y="1508464"/>
                  <a:pt x="512545" y="1516370"/>
                  <a:pt x="542644" y="1513703"/>
                </a:cubicBezTo>
                <a:close/>
                <a:moveTo>
                  <a:pt x="576172" y="1491700"/>
                </a:moveTo>
                <a:cubicBezTo>
                  <a:pt x="628751" y="1490367"/>
                  <a:pt x="565790" y="1486366"/>
                  <a:pt x="553027" y="1478841"/>
                </a:cubicBezTo>
                <a:cubicBezTo>
                  <a:pt x="553027" y="1475794"/>
                  <a:pt x="553027" y="1475794"/>
                  <a:pt x="549979" y="1473126"/>
                </a:cubicBezTo>
                <a:cubicBezTo>
                  <a:pt x="538949" y="1473031"/>
                  <a:pt x="527947" y="1474279"/>
                  <a:pt x="517213" y="1476841"/>
                </a:cubicBezTo>
                <a:cubicBezTo>
                  <a:pt x="497305" y="1469031"/>
                  <a:pt x="417962" y="1461696"/>
                  <a:pt x="493876" y="1482461"/>
                </a:cubicBezTo>
                <a:lnTo>
                  <a:pt x="493876" y="1493605"/>
                </a:lnTo>
                <a:cubicBezTo>
                  <a:pt x="520546" y="1498558"/>
                  <a:pt x="549979" y="1502749"/>
                  <a:pt x="576077" y="1491700"/>
                </a:cubicBezTo>
                <a:close/>
                <a:moveTo>
                  <a:pt x="566647" y="1450362"/>
                </a:moveTo>
                <a:cubicBezTo>
                  <a:pt x="557122" y="1439122"/>
                  <a:pt x="539692" y="1447409"/>
                  <a:pt x="528547" y="1439789"/>
                </a:cubicBezTo>
                <a:cubicBezTo>
                  <a:pt x="514165" y="1437312"/>
                  <a:pt x="504163" y="1448076"/>
                  <a:pt x="491019" y="1440360"/>
                </a:cubicBezTo>
                <a:cubicBezTo>
                  <a:pt x="479303" y="1449314"/>
                  <a:pt x="466730" y="1433503"/>
                  <a:pt x="455205" y="1445314"/>
                </a:cubicBezTo>
                <a:cubicBezTo>
                  <a:pt x="459396" y="1449123"/>
                  <a:pt x="466254" y="1447028"/>
                  <a:pt x="471016" y="1447504"/>
                </a:cubicBezTo>
                <a:cubicBezTo>
                  <a:pt x="479208" y="1454076"/>
                  <a:pt x="487971" y="1448362"/>
                  <a:pt x="496258" y="1454267"/>
                </a:cubicBezTo>
                <a:cubicBezTo>
                  <a:pt x="504716" y="1449724"/>
                  <a:pt x="515184" y="1451495"/>
                  <a:pt x="521689" y="1458553"/>
                </a:cubicBezTo>
                <a:cubicBezTo>
                  <a:pt x="538072" y="1459601"/>
                  <a:pt x="547502" y="1452647"/>
                  <a:pt x="563885" y="1454839"/>
                </a:cubicBezTo>
                <a:close/>
                <a:moveTo>
                  <a:pt x="382624" y="1353492"/>
                </a:moveTo>
                <a:cubicBezTo>
                  <a:pt x="406151" y="1360541"/>
                  <a:pt x="434536" y="1349111"/>
                  <a:pt x="457491" y="1358826"/>
                </a:cubicBezTo>
                <a:cubicBezTo>
                  <a:pt x="468635" y="1350730"/>
                  <a:pt x="478541" y="1361684"/>
                  <a:pt x="491400" y="1358826"/>
                </a:cubicBezTo>
                <a:lnTo>
                  <a:pt x="494543" y="1354255"/>
                </a:lnTo>
                <a:cubicBezTo>
                  <a:pt x="482542" y="1342348"/>
                  <a:pt x="465301" y="1344730"/>
                  <a:pt x="450442" y="1343682"/>
                </a:cubicBezTo>
                <a:cubicBezTo>
                  <a:pt x="431392" y="1336633"/>
                  <a:pt x="408151" y="1334157"/>
                  <a:pt x="389482" y="1345682"/>
                </a:cubicBezTo>
                <a:cubicBezTo>
                  <a:pt x="389482" y="1346825"/>
                  <a:pt x="389482" y="1347968"/>
                  <a:pt x="388816" y="1349397"/>
                </a:cubicBezTo>
                <a:close/>
                <a:moveTo>
                  <a:pt x="405008" y="1314821"/>
                </a:moveTo>
                <a:cubicBezTo>
                  <a:pt x="418534" y="1304344"/>
                  <a:pt x="382720" y="1306534"/>
                  <a:pt x="377005" y="1308629"/>
                </a:cubicBezTo>
                <a:cubicBezTo>
                  <a:pt x="372337" y="1320155"/>
                  <a:pt x="397864" y="1312916"/>
                  <a:pt x="404818" y="1314821"/>
                </a:cubicBezTo>
                <a:close/>
                <a:moveTo>
                  <a:pt x="504735" y="1260052"/>
                </a:moveTo>
                <a:cubicBezTo>
                  <a:pt x="494257" y="1258042"/>
                  <a:pt x="483408" y="1259766"/>
                  <a:pt x="474064" y="1264910"/>
                </a:cubicBezTo>
                <a:cubicBezTo>
                  <a:pt x="484875" y="1268148"/>
                  <a:pt x="496401" y="1268148"/>
                  <a:pt x="507211" y="1264910"/>
                </a:cubicBezTo>
                <a:cubicBezTo>
                  <a:pt x="506545" y="1263291"/>
                  <a:pt x="508354" y="1261290"/>
                  <a:pt x="504544" y="1260052"/>
                </a:cubicBezTo>
                <a:close/>
                <a:moveTo>
                  <a:pt x="500163" y="1284627"/>
                </a:moveTo>
                <a:lnTo>
                  <a:pt x="503116" y="1289008"/>
                </a:lnTo>
                <a:cubicBezTo>
                  <a:pt x="516260" y="1288246"/>
                  <a:pt x="528833" y="1292056"/>
                  <a:pt x="539406" y="1283865"/>
                </a:cubicBezTo>
                <a:cubicBezTo>
                  <a:pt x="542454" y="1274340"/>
                  <a:pt x="529119" y="1279198"/>
                  <a:pt x="522451" y="1281007"/>
                </a:cubicBezTo>
                <a:cubicBezTo>
                  <a:pt x="515155" y="1276206"/>
                  <a:pt x="505392" y="1277778"/>
                  <a:pt x="499972" y="1284627"/>
                </a:cubicBezTo>
                <a:close/>
                <a:moveTo>
                  <a:pt x="444918" y="1281674"/>
                </a:moveTo>
                <a:lnTo>
                  <a:pt x="421772" y="1294533"/>
                </a:lnTo>
                <a:lnTo>
                  <a:pt x="421772" y="1298248"/>
                </a:lnTo>
                <a:cubicBezTo>
                  <a:pt x="447585" y="1303295"/>
                  <a:pt x="525976" y="1278055"/>
                  <a:pt x="444727" y="1281483"/>
                </a:cubicBezTo>
                <a:close/>
                <a:moveTo>
                  <a:pt x="427106" y="1231287"/>
                </a:moveTo>
                <a:cubicBezTo>
                  <a:pt x="412057" y="1225476"/>
                  <a:pt x="415200" y="1238621"/>
                  <a:pt x="427106" y="1232525"/>
                </a:cubicBezTo>
                <a:cubicBezTo>
                  <a:pt x="427011" y="1232049"/>
                  <a:pt x="427201" y="1231573"/>
                  <a:pt x="426916" y="1231287"/>
                </a:cubicBezTo>
                <a:close/>
                <a:moveTo>
                  <a:pt x="416248" y="1372447"/>
                </a:moveTo>
                <a:cubicBezTo>
                  <a:pt x="419010" y="1374352"/>
                  <a:pt x="421867" y="1376067"/>
                  <a:pt x="424153" y="1377496"/>
                </a:cubicBezTo>
                <a:lnTo>
                  <a:pt x="438155" y="1377496"/>
                </a:lnTo>
                <a:cubicBezTo>
                  <a:pt x="442822" y="1373685"/>
                  <a:pt x="442822" y="1373685"/>
                  <a:pt x="438155" y="1370066"/>
                </a:cubicBezTo>
                <a:cubicBezTo>
                  <a:pt x="431678" y="1371495"/>
                  <a:pt x="419486" y="1367208"/>
                  <a:pt x="416057" y="1372447"/>
                </a:cubicBezTo>
                <a:close/>
                <a:moveTo>
                  <a:pt x="404246" y="1418644"/>
                </a:moveTo>
                <a:cubicBezTo>
                  <a:pt x="342905" y="1437694"/>
                  <a:pt x="396531" y="1431312"/>
                  <a:pt x="424725" y="1432645"/>
                </a:cubicBezTo>
                <a:cubicBezTo>
                  <a:pt x="446918" y="1420263"/>
                  <a:pt x="473207" y="1443218"/>
                  <a:pt x="493686" y="1423692"/>
                </a:cubicBezTo>
                <a:lnTo>
                  <a:pt x="493686" y="1420072"/>
                </a:lnTo>
                <a:cubicBezTo>
                  <a:pt x="509212" y="1415786"/>
                  <a:pt x="529405" y="1427407"/>
                  <a:pt x="546169" y="1420072"/>
                </a:cubicBezTo>
                <a:lnTo>
                  <a:pt x="546169" y="1416453"/>
                </a:lnTo>
                <a:lnTo>
                  <a:pt x="536644" y="1411119"/>
                </a:lnTo>
                <a:cubicBezTo>
                  <a:pt x="516641" y="1424168"/>
                  <a:pt x="523309" y="1397498"/>
                  <a:pt x="503116" y="1411119"/>
                </a:cubicBezTo>
                <a:cubicBezTo>
                  <a:pt x="496543" y="1409690"/>
                  <a:pt x="494353" y="1413690"/>
                  <a:pt x="489971" y="1414357"/>
                </a:cubicBezTo>
                <a:cubicBezTo>
                  <a:pt x="471921" y="1409556"/>
                  <a:pt x="452995" y="1409071"/>
                  <a:pt x="434726" y="1412928"/>
                </a:cubicBezTo>
                <a:cubicBezTo>
                  <a:pt x="433393" y="1424358"/>
                  <a:pt x="412628" y="1414833"/>
                  <a:pt x="404056" y="1418644"/>
                </a:cubicBezTo>
                <a:close/>
                <a:moveTo>
                  <a:pt x="543026" y="1395783"/>
                </a:moveTo>
                <a:cubicBezTo>
                  <a:pt x="545407" y="1396926"/>
                  <a:pt x="547312" y="1398451"/>
                  <a:pt x="549122" y="1399498"/>
                </a:cubicBezTo>
                <a:cubicBezTo>
                  <a:pt x="555027" y="1400737"/>
                  <a:pt x="565219" y="1396831"/>
                  <a:pt x="556170" y="1392164"/>
                </a:cubicBezTo>
                <a:cubicBezTo>
                  <a:pt x="553027" y="1392545"/>
                  <a:pt x="535310" y="1390545"/>
                  <a:pt x="543026" y="1395783"/>
                </a:cubicBezTo>
                <a:close/>
                <a:moveTo>
                  <a:pt x="565981" y="1320631"/>
                </a:moveTo>
                <a:cubicBezTo>
                  <a:pt x="563980" y="1316345"/>
                  <a:pt x="557694" y="1320631"/>
                  <a:pt x="555503" y="1321965"/>
                </a:cubicBezTo>
                <a:cubicBezTo>
                  <a:pt x="542073" y="1320060"/>
                  <a:pt x="534834" y="1330442"/>
                  <a:pt x="523309" y="1321965"/>
                </a:cubicBezTo>
                <a:cubicBezTo>
                  <a:pt x="511307" y="1324917"/>
                  <a:pt x="487114" y="1309392"/>
                  <a:pt x="480827" y="1322917"/>
                </a:cubicBezTo>
                <a:cubicBezTo>
                  <a:pt x="507021" y="1327870"/>
                  <a:pt x="539025" y="1332442"/>
                  <a:pt x="566552" y="1327299"/>
                </a:cubicBezTo>
                <a:cubicBezTo>
                  <a:pt x="566581" y="1325098"/>
                  <a:pt x="566390" y="1322888"/>
                  <a:pt x="565981" y="1320726"/>
                </a:cubicBezTo>
                <a:close/>
                <a:moveTo>
                  <a:pt x="552169" y="1253956"/>
                </a:moveTo>
                <a:cubicBezTo>
                  <a:pt x="540263" y="1247860"/>
                  <a:pt x="527309" y="1236240"/>
                  <a:pt x="513498" y="1243383"/>
                </a:cubicBezTo>
                <a:lnTo>
                  <a:pt x="513498" y="1251956"/>
                </a:lnTo>
                <a:cubicBezTo>
                  <a:pt x="519099" y="1251413"/>
                  <a:pt x="524728" y="1252823"/>
                  <a:pt x="529405" y="1255957"/>
                </a:cubicBezTo>
                <a:cubicBezTo>
                  <a:pt x="549407" y="1256147"/>
                  <a:pt x="549407" y="1256052"/>
                  <a:pt x="552169" y="1253575"/>
                </a:cubicBezTo>
                <a:close/>
                <a:moveTo>
                  <a:pt x="470826" y="1233858"/>
                </a:moveTo>
                <a:cubicBezTo>
                  <a:pt x="460253" y="1233096"/>
                  <a:pt x="427106" y="1238145"/>
                  <a:pt x="450061" y="1248622"/>
                </a:cubicBezTo>
                <a:cubicBezTo>
                  <a:pt x="464730" y="1251479"/>
                  <a:pt x="520642" y="1245193"/>
                  <a:pt x="477970" y="1241288"/>
                </a:cubicBezTo>
                <a:cubicBezTo>
                  <a:pt x="471778" y="1239764"/>
                  <a:pt x="476350" y="1235287"/>
                  <a:pt x="470826" y="1233858"/>
                </a:cubicBezTo>
                <a:close/>
                <a:moveTo>
                  <a:pt x="461301" y="1216904"/>
                </a:moveTo>
                <a:cubicBezTo>
                  <a:pt x="450823" y="1208617"/>
                  <a:pt x="438632" y="1213665"/>
                  <a:pt x="428059" y="1216904"/>
                </a:cubicBezTo>
                <a:lnTo>
                  <a:pt x="428059" y="1220428"/>
                </a:lnTo>
                <a:cubicBezTo>
                  <a:pt x="432535" y="1224333"/>
                  <a:pt x="440727" y="1221571"/>
                  <a:pt x="445109" y="1218713"/>
                </a:cubicBezTo>
                <a:cubicBezTo>
                  <a:pt x="450728" y="1218523"/>
                  <a:pt x="456824" y="1220333"/>
                  <a:pt x="461396" y="1216809"/>
                </a:cubicBezTo>
                <a:close/>
                <a:moveTo>
                  <a:pt x="460729" y="1047930"/>
                </a:moveTo>
                <a:cubicBezTo>
                  <a:pt x="457567" y="1045397"/>
                  <a:pt x="453843" y="1043663"/>
                  <a:pt x="449871" y="1042882"/>
                </a:cubicBezTo>
                <a:cubicBezTo>
                  <a:pt x="440346" y="1050026"/>
                  <a:pt x="425773" y="1042311"/>
                  <a:pt x="414914" y="1047835"/>
                </a:cubicBezTo>
                <a:lnTo>
                  <a:pt x="414914" y="1051454"/>
                </a:lnTo>
                <a:cubicBezTo>
                  <a:pt x="430030" y="1054550"/>
                  <a:pt x="445613" y="1054550"/>
                  <a:pt x="460729" y="1051454"/>
                </a:cubicBezTo>
                <a:close/>
                <a:moveTo>
                  <a:pt x="439965" y="1069171"/>
                </a:moveTo>
                <a:cubicBezTo>
                  <a:pt x="436155" y="1066599"/>
                  <a:pt x="429487" y="1068695"/>
                  <a:pt x="424820" y="1068028"/>
                </a:cubicBezTo>
                <a:cubicBezTo>
                  <a:pt x="420153" y="1071647"/>
                  <a:pt x="420153" y="1071647"/>
                  <a:pt x="424820" y="1075362"/>
                </a:cubicBezTo>
                <a:lnTo>
                  <a:pt x="432154" y="1075362"/>
                </a:lnTo>
                <a:cubicBezTo>
                  <a:pt x="433202" y="1073743"/>
                  <a:pt x="441203" y="1071362"/>
                  <a:pt x="440060" y="1069076"/>
                </a:cubicBezTo>
                <a:close/>
                <a:moveTo>
                  <a:pt x="414914" y="1125178"/>
                </a:moveTo>
                <a:cubicBezTo>
                  <a:pt x="413676" y="1133560"/>
                  <a:pt x="429392" y="1131179"/>
                  <a:pt x="433964" y="1129083"/>
                </a:cubicBezTo>
                <a:cubicBezTo>
                  <a:pt x="433964" y="1127845"/>
                  <a:pt x="433964" y="1126702"/>
                  <a:pt x="433964" y="1125464"/>
                </a:cubicBezTo>
                <a:cubicBezTo>
                  <a:pt x="430764" y="1122968"/>
                  <a:pt x="427106" y="1121121"/>
                  <a:pt x="423201" y="1120035"/>
                </a:cubicBezTo>
                <a:close/>
                <a:moveTo>
                  <a:pt x="412342" y="1141276"/>
                </a:moveTo>
                <a:cubicBezTo>
                  <a:pt x="396150" y="1150801"/>
                  <a:pt x="441489" y="1157182"/>
                  <a:pt x="447204" y="1147562"/>
                </a:cubicBezTo>
                <a:cubicBezTo>
                  <a:pt x="450157" y="1138799"/>
                  <a:pt x="435584" y="1142323"/>
                  <a:pt x="431392" y="1141752"/>
                </a:cubicBezTo>
                <a:cubicBezTo>
                  <a:pt x="422153" y="1136608"/>
                  <a:pt x="420534" y="1136608"/>
                  <a:pt x="412628" y="1141180"/>
                </a:cubicBezTo>
                <a:close/>
                <a:moveTo>
                  <a:pt x="404722" y="1196901"/>
                </a:moveTo>
                <a:lnTo>
                  <a:pt x="398722" y="1200712"/>
                </a:lnTo>
                <a:lnTo>
                  <a:pt x="391864" y="1200712"/>
                </a:lnTo>
                <a:cubicBezTo>
                  <a:pt x="387292" y="1204426"/>
                  <a:pt x="387292" y="1204521"/>
                  <a:pt x="391864" y="1208045"/>
                </a:cubicBezTo>
                <a:cubicBezTo>
                  <a:pt x="405580" y="1206617"/>
                  <a:pt x="424058" y="1213379"/>
                  <a:pt x="404818" y="1196806"/>
                </a:cubicBezTo>
                <a:close/>
                <a:moveTo>
                  <a:pt x="394150" y="634926"/>
                </a:moveTo>
                <a:cubicBezTo>
                  <a:pt x="392626" y="632354"/>
                  <a:pt x="388244" y="630926"/>
                  <a:pt x="384625" y="629116"/>
                </a:cubicBezTo>
                <a:cubicBezTo>
                  <a:pt x="379767" y="629688"/>
                  <a:pt x="374052" y="627783"/>
                  <a:pt x="369670" y="630450"/>
                </a:cubicBezTo>
                <a:cubicBezTo>
                  <a:pt x="368308" y="633603"/>
                  <a:pt x="368747" y="637241"/>
                  <a:pt x="370813" y="639975"/>
                </a:cubicBezTo>
                <a:lnTo>
                  <a:pt x="385482" y="639975"/>
                </a:lnTo>
                <a:close/>
                <a:moveTo>
                  <a:pt x="376528" y="1088507"/>
                </a:moveTo>
                <a:cubicBezTo>
                  <a:pt x="377767" y="1090221"/>
                  <a:pt x="387673" y="1091079"/>
                  <a:pt x="387577" y="1087364"/>
                </a:cubicBezTo>
                <a:cubicBezTo>
                  <a:pt x="385291" y="1085840"/>
                  <a:pt x="376909" y="1084887"/>
                  <a:pt x="376624" y="1088793"/>
                </a:cubicBezTo>
                <a:close/>
                <a:moveTo>
                  <a:pt x="371290" y="1163469"/>
                </a:moveTo>
                <a:cubicBezTo>
                  <a:pt x="344620" y="1174423"/>
                  <a:pt x="386339" y="1180423"/>
                  <a:pt x="388625" y="1169945"/>
                </a:cubicBezTo>
                <a:cubicBezTo>
                  <a:pt x="390911" y="1159468"/>
                  <a:pt x="378434" y="1164326"/>
                  <a:pt x="371385" y="1163755"/>
                </a:cubicBezTo>
                <a:close/>
                <a:moveTo>
                  <a:pt x="371957" y="1402546"/>
                </a:moveTo>
                <a:cubicBezTo>
                  <a:pt x="368337" y="1400127"/>
                  <a:pt x="364003" y="1399012"/>
                  <a:pt x="359669" y="1399403"/>
                </a:cubicBezTo>
                <a:cubicBezTo>
                  <a:pt x="353478" y="1397879"/>
                  <a:pt x="357955" y="1393402"/>
                  <a:pt x="352335" y="1391973"/>
                </a:cubicBezTo>
                <a:cubicBezTo>
                  <a:pt x="342143" y="1391973"/>
                  <a:pt x="331951" y="1390259"/>
                  <a:pt x="323760" y="1397117"/>
                </a:cubicBezTo>
                <a:cubicBezTo>
                  <a:pt x="325284" y="1401022"/>
                  <a:pt x="333857" y="1397879"/>
                  <a:pt x="336238" y="1401213"/>
                </a:cubicBezTo>
                <a:lnTo>
                  <a:pt x="336238" y="1405308"/>
                </a:lnTo>
                <a:cubicBezTo>
                  <a:pt x="358050" y="1423311"/>
                  <a:pt x="476065" y="1393021"/>
                  <a:pt x="389197" y="1390259"/>
                </a:cubicBezTo>
                <a:cubicBezTo>
                  <a:pt x="389197" y="1391497"/>
                  <a:pt x="389197" y="1392640"/>
                  <a:pt x="389197" y="1394354"/>
                </a:cubicBezTo>
                <a:close/>
                <a:moveTo>
                  <a:pt x="360241" y="1450171"/>
                </a:moveTo>
                <a:cubicBezTo>
                  <a:pt x="365356" y="1447676"/>
                  <a:pt x="370204" y="1444675"/>
                  <a:pt x="374719" y="1441218"/>
                </a:cubicBezTo>
                <a:cubicBezTo>
                  <a:pt x="372337" y="1438932"/>
                  <a:pt x="368623" y="1439980"/>
                  <a:pt x="365765" y="1439694"/>
                </a:cubicBezTo>
                <a:cubicBezTo>
                  <a:pt x="358240" y="1444551"/>
                  <a:pt x="349859" y="1443028"/>
                  <a:pt x="342810" y="1449219"/>
                </a:cubicBezTo>
                <a:cubicBezTo>
                  <a:pt x="347953" y="1452933"/>
                  <a:pt x="354335" y="1450933"/>
                  <a:pt x="360336" y="1450552"/>
                </a:cubicBezTo>
                <a:close/>
                <a:moveTo>
                  <a:pt x="344905" y="1506655"/>
                </a:moveTo>
                <a:lnTo>
                  <a:pt x="336047" y="1511607"/>
                </a:lnTo>
                <a:cubicBezTo>
                  <a:pt x="342143" y="1516275"/>
                  <a:pt x="350049" y="1511607"/>
                  <a:pt x="355764" y="1507893"/>
                </a:cubicBezTo>
                <a:cubicBezTo>
                  <a:pt x="352478" y="1506026"/>
                  <a:pt x="348535" y="1505712"/>
                  <a:pt x="345001" y="1507035"/>
                </a:cubicBezTo>
                <a:close/>
                <a:moveTo>
                  <a:pt x="345858" y="1420930"/>
                </a:moveTo>
                <a:cubicBezTo>
                  <a:pt x="354049" y="1416262"/>
                  <a:pt x="333094" y="1415976"/>
                  <a:pt x="330523" y="1418548"/>
                </a:cubicBezTo>
                <a:cubicBezTo>
                  <a:pt x="331380" y="1424358"/>
                  <a:pt x="341953" y="1420834"/>
                  <a:pt x="345953" y="1421691"/>
                </a:cubicBezTo>
                <a:close/>
                <a:moveTo>
                  <a:pt x="319474" y="2854442"/>
                </a:moveTo>
                <a:lnTo>
                  <a:pt x="306615" y="2854442"/>
                </a:lnTo>
                <a:cubicBezTo>
                  <a:pt x="301852" y="2858157"/>
                  <a:pt x="301852" y="2858157"/>
                  <a:pt x="306615" y="2861871"/>
                </a:cubicBezTo>
                <a:lnTo>
                  <a:pt x="319474" y="2861871"/>
                </a:lnTo>
                <a:cubicBezTo>
                  <a:pt x="324332" y="2858919"/>
                  <a:pt x="324332" y="2858919"/>
                  <a:pt x="319569" y="2855204"/>
                </a:cubicBezTo>
                <a:close/>
                <a:moveTo>
                  <a:pt x="306996" y="2965123"/>
                </a:moveTo>
                <a:cubicBezTo>
                  <a:pt x="321284" y="2966932"/>
                  <a:pt x="336333" y="2973505"/>
                  <a:pt x="349001" y="2963217"/>
                </a:cubicBezTo>
                <a:lnTo>
                  <a:pt x="349001" y="2960074"/>
                </a:lnTo>
                <a:lnTo>
                  <a:pt x="388244" y="2938071"/>
                </a:lnTo>
                <a:cubicBezTo>
                  <a:pt x="375671" y="2926356"/>
                  <a:pt x="355954" y="2933214"/>
                  <a:pt x="342619" y="2937500"/>
                </a:cubicBezTo>
                <a:lnTo>
                  <a:pt x="342619" y="2941024"/>
                </a:lnTo>
                <a:lnTo>
                  <a:pt x="336238" y="2944834"/>
                </a:lnTo>
                <a:cubicBezTo>
                  <a:pt x="338619" y="2948072"/>
                  <a:pt x="347096" y="2944834"/>
                  <a:pt x="348620" y="2948739"/>
                </a:cubicBezTo>
                <a:cubicBezTo>
                  <a:pt x="335742" y="2955798"/>
                  <a:pt x="321064" y="2958912"/>
                  <a:pt x="306424" y="2957693"/>
                </a:cubicBezTo>
                <a:cubicBezTo>
                  <a:pt x="301852" y="2962265"/>
                  <a:pt x="301852" y="2962360"/>
                  <a:pt x="307091" y="2965885"/>
                </a:cubicBezTo>
                <a:close/>
                <a:moveTo>
                  <a:pt x="388339" y="2882255"/>
                </a:moveTo>
                <a:lnTo>
                  <a:pt x="388339" y="2878731"/>
                </a:lnTo>
                <a:cubicBezTo>
                  <a:pt x="384148" y="2874349"/>
                  <a:pt x="375385" y="2877397"/>
                  <a:pt x="371194" y="2880160"/>
                </a:cubicBezTo>
                <a:cubicBezTo>
                  <a:pt x="359079" y="2880836"/>
                  <a:pt x="347077" y="2882817"/>
                  <a:pt x="335380" y="2886065"/>
                </a:cubicBezTo>
                <a:cubicBezTo>
                  <a:pt x="325284" y="2890637"/>
                  <a:pt x="317283" y="2881112"/>
                  <a:pt x="304996" y="2883969"/>
                </a:cubicBezTo>
                <a:cubicBezTo>
                  <a:pt x="291470" y="2907782"/>
                  <a:pt x="379767" y="2894257"/>
                  <a:pt x="388435" y="2883017"/>
                </a:cubicBezTo>
                <a:close/>
                <a:moveTo>
                  <a:pt x="391483" y="1472555"/>
                </a:moveTo>
                <a:cubicBezTo>
                  <a:pt x="408247" y="1463030"/>
                  <a:pt x="426916" y="1473412"/>
                  <a:pt x="444727" y="1472555"/>
                </a:cubicBezTo>
                <a:cubicBezTo>
                  <a:pt x="455395" y="1459410"/>
                  <a:pt x="419200" y="1467030"/>
                  <a:pt x="410057" y="1465126"/>
                </a:cubicBezTo>
                <a:cubicBezTo>
                  <a:pt x="403799" y="1457982"/>
                  <a:pt x="393302" y="1456372"/>
                  <a:pt x="385196" y="1461315"/>
                </a:cubicBezTo>
                <a:cubicBezTo>
                  <a:pt x="377586" y="1460792"/>
                  <a:pt x="369937" y="1461430"/>
                  <a:pt x="362527" y="1463221"/>
                </a:cubicBezTo>
                <a:cubicBezTo>
                  <a:pt x="362527" y="1465126"/>
                  <a:pt x="360241" y="1467792"/>
                  <a:pt x="366527" y="1468364"/>
                </a:cubicBezTo>
                <a:cubicBezTo>
                  <a:pt x="376814" y="1461696"/>
                  <a:pt x="381005" y="1475794"/>
                  <a:pt x="391578" y="1473317"/>
                </a:cubicBezTo>
                <a:close/>
                <a:moveTo>
                  <a:pt x="509878" y="2762145"/>
                </a:moveTo>
                <a:cubicBezTo>
                  <a:pt x="507497" y="2761002"/>
                  <a:pt x="505307" y="2759764"/>
                  <a:pt x="503116" y="2758621"/>
                </a:cubicBezTo>
                <a:cubicBezTo>
                  <a:pt x="497972" y="2759287"/>
                  <a:pt x="492257" y="2757382"/>
                  <a:pt x="487590" y="2760240"/>
                </a:cubicBezTo>
                <a:cubicBezTo>
                  <a:pt x="487590" y="2767479"/>
                  <a:pt x="484447" y="2769765"/>
                  <a:pt x="497115" y="2769765"/>
                </a:cubicBezTo>
                <a:lnTo>
                  <a:pt x="502925" y="2766145"/>
                </a:lnTo>
                <a:cubicBezTo>
                  <a:pt x="506830" y="2767384"/>
                  <a:pt x="517403" y="2766812"/>
                  <a:pt x="509974" y="2762907"/>
                </a:cubicBezTo>
                <a:close/>
                <a:moveTo>
                  <a:pt x="349382" y="1003353"/>
                </a:moveTo>
                <a:cubicBezTo>
                  <a:pt x="357097" y="1004878"/>
                  <a:pt x="368432" y="1012021"/>
                  <a:pt x="375576" y="1007068"/>
                </a:cubicBezTo>
                <a:cubicBezTo>
                  <a:pt x="378243" y="992495"/>
                  <a:pt x="356907" y="997353"/>
                  <a:pt x="349382" y="1003353"/>
                </a:cubicBezTo>
                <a:close/>
                <a:moveTo>
                  <a:pt x="325284" y="1170517"/>
                </a:moveTo>
                <a:cubicBezTo>
                  <a:pt x="322426" y="1168231"/>
                  <a:pt x="315759" y="1166040"/>
                  <a:pt x="316330" y="1171279"/>
                </a:cubicBezTo>
                <a:cubicBezTo>
                  <a:pt x="318997" y="1177471"/>
                  <a:pt x="335380" y="1175375"/>
                  <a:pt x="342715" y="1172994"/>
                </a:cubicBezTo>
                <a:cubicBezTo>
                  <a:pt x="338143" y="1169184"/>
                  <a:pt x="330618" y="1172422"/>
                  <a:pt x="325284" y="1170517"/>
                </a:cubicBezTo>
                <a:close/>
                <a:moveTo>
                  <a:pt x="326332" y="1060599"/>
                </a:moveTo>
                <a:lnTo>
                  <a:pt x="319855" y="1060599"/>
                </a:lnTo>
                <a:cubicBezTo>
                  <a:pt x="315092" y="1064123"/>
                  <a:pt x="315092" y="1064123"/>
                  <a:pt x="319855" y="1067933"/>
                </a:cubicBezTo>
                <a:lnTo>
                  <a:pt x="326332" y="1067933"/>
                </a:lnTo>
                <a:cubicBezTo>
                  <a:pt x="330904" y="1064314"/>
                  <a:pt x="330904" y="1064314"/>
                  <a:pt x="326332" y="1060599"/>
                </a:cubicBezTo>
                <a:close/>
                <a:moveTo>
                  <a:pt x="293756" y="644166"/>
                </a:moveTo>
                <a:lnTo>
                  <a:pt x="319664" y="644166"/>
                </a:lnTo>
                <a:cubicBezTo>
                  <a:pt x="324427" y="640260"/>
                  <a:pt x="324427" y="640260"/>
                  <a:pt x="319664" y="636736"/>
                </a:cubicBezTo>
                <a:lnTo>
                  <a:pt x="293756" y="636736"/>
                </a:lnTo>
                <a:cubicBezTo>
                  <a:pt x="288803" y="640641"/>
                  <a:pt x="288803" y="640641"/>
                  <a:pt x="293756" y="644166"/>
                </a:cubicBezTo>
                <a:close/>
                <a:moveTo>
                  <a:pt x="271563" y="1332061"/>
                </a:moveTo>
                <a:cubicBezTo>
                  <a:pt x="293842" y="1336557"/>
                  <a:pt x="316597" y="1338195"/>
                  <a:pt x="339286" y="1336919"/>
                </a:cubicBezTo>
                <a:cubicBezTo>
                  <a:pt x="344905" y="1335490"/>
                  <a:pt x="340524" y="1331014"/>
                  <a:pt x="346239" y="1329585"/>
                </a:cubicBezTo>
                <a:cubicBezTo>
                  <a:pt x="351954" y="1328156"/>
                  <a:pt x="361574" y="1331299"/>
                  <a:pt x="367956" y="1328251"/>
                </a:cubicBezTo>
                <a:cubicBezTo>
                  <a:pt x="358431" y="1319869"/>
                  <a:pt x="344810" y="1310916"/>
                  <a:pt x="333094" y="1322060"/>
                </a:cubicBezTo>
                <a:cubicBezTo>
                  <a:pt x="313854" y="1325394"/>
                  <a:pt x="287279" y="1323584"/>
                  <a:pt x="271563" y="1332061"/>
                </a:cubicBezTo>
                <a:close/>
                <a:moveTo>
                  <a:pt x="254132" y="2740999"/>
                </a:moveTo>
                <a:cubicBezTo>
                  <a:pt x="249370" y="2744619"/>
                  <a:pt x="249370" y="2744714"/>
                  <a:pt x="254132" y="2748334"/>
                </a:cubicBezTo>
                <a:lnTo>
                  <a:pt x="266991" y="2748334"/>
                </a:lnTo>
                <a:cubicBezTo>
                  <a:pt x="271563" y="2744714"/>
                  <a:pt x="271563" y="2744714"/>
                  <a:pt x="266991" y="2740999"/>
                </a:cubicBezTo>
                <a:close/>
                <a:moveTo>
                  <a:pt x="262895" y="2716520"/>
                </a:moveTo>
                <a:lnTo>
                  <a:pt x="254037" y="2711472"/>
                </a:lnTo>
                <a:lnTo>
                  <a:pt x="244512" y="2717091"/>
                </a:lnTo>
                <a:cubicBezTo>
                  <a:pt x="248322" y="2720997"/>
                  <a:pt x="266991" y="2727569"/>
                  <a:pt x="262895" y="2716520"/>
                </a:cubicBezTo>
                <a:close/>
                <a:moveTo>
                  <a:pt x="201364" y="2836630"/>
                </a:moveTo>
                <a:cubicBezTo>
                  <a:pt x="214318" y="2823676"/>
                  <a:pt x="185838" y="2833772"/>
                  <a:pt x="181171" y="2832820"/>
                </a:cubicBezTo>
                <a:cubicBezTo>
                  <a:pt x="175170" y="2829105"/>
                  <a:pt x="159644" y="2819295"/>
                  <a:pt x="158501" y="2831296"/>
                </a:cubicBezTo>
                <a:lnTo>
                  <a:pt x="152119" y="2835297"/>
                </a:lnTo>
                <a:cubicBezTo>
                  <a:pt x="151072" y="2842917"/>
                  <a:pt x="163549" y="2841012"/>
                  <a:pt x="168407" y="2836821"/>
                </a:cubicBezTo>
                <a:cubicBezTo>
                  <a:pt x="179551" y="2836821"/>
                  <a:pt x="190505" y="2836916"/>
                  <a:pt x="201364" y="2836630"/>
                </a:cubicBezTo>
                <a:close/>
                <a:moveTo>
                  <a:pt x="188314" y="2969314"/>
                </a:moveTo>
                <a:cubicBezTo>
                  <a:pt x="207364" y="2971600"/>
                  <a:pt x="246322" y="2961122"/>
                  <a:pt x="201364" y="2958074"/>
                </a:cubicBezTo>
                <a:cubicBezTo>
                  <a:pt x="197363" y="2955788"/>
                  <a:pt x="190029" y="2953121"/>
                  <a:pt x="191839" y="2960169"/>
                </a:cubicBezTo>
                <a:lnTo>
                  <a:pt x="185266" y="2964170"/>
                </a:lnTo>
                <a:cubicBezTo>
                  <a:pt x="185171" y="2965980"/>
                  <a:pt x="184028" y="2967980"/>
                  <a:pt x="188314" y="2969314"/>
                </a:cubicBezTo>
                <a:close/>
                <a:moveTo>
                  <a:pt x="274039" y="2987887"/>
                </a:moveTo>
                <a:cubicBezTo>
                  <a:pt x="304662" y="2986754"/>
                  <a:pt x="335323" y="2987964"/>
                  <a:pt x="365765" y="2991507"/>
                </a:cubicBezTo>
                <a:cubicBezTo>
                  <a:pt x="370813" y="2987887"/>
                  <a:pt x="370813" y="2987887"/>
                  <a:pt x="365765" y="2984173"/>
                </a:cubicBezTo>
                <a:cubicBezTo>
                  <a:pt x="342619" y="2977648"/>
                  <a:pt x="318502" y="2975228"/>
                  <a:pt x="294518" y="2977029"/>
                </a:cubicBezTo>
                <a:cubicBezTo>
                  <a:pt x="260895" y="2984363"/>
                  <a:pt x="224414" y="2981887"/>
                  <a:pt x="192124" y="2990650"/>
                </a:cubicBezTo>
                <a:cubicBezTo>
                  <a:pt x="201649" y="3007318"/>
                  <a:pt x="227081" y="2996555"/>
                  <a:pt x="242512" y="2991602"/>
                </a:cubicBezTo>
                <a:cubicBezTo>
                  <a:pt x="251275" y="2990554"/>
                  <a:pt x="265181" y="2994460"/>
                  <a:pt x="273754" y="2987887"/>
                </a:cubicBezTo>
                <a:close/>
                <a:moveTo>
                  <a:pt x="325665" y="3027892"/>
                </a:moveTo>
                <a:cubicBezTo>
                  <a:pt x="334695" y="3029949"/>
                  <a:pt x="344153" y="3028911"/>
                  <a:pt x="352525" y="3024939"/>
                </a:cubicBezTo>
                <a:cubicBezTo>
                  <a:pt x="358612" y="3028226"/>
                  <a:pt x="365603" y="3029426"/>
                  <a:pt x="372433" y="3028369"/>
                </a:cubicBezTo>
                <a:cubicBezTo>
                  <a:pt x="378148" y="3027130"/>
                  <a:pt x="373671" y="3022558"/>
                  <a:pt x="379100" y="3021034"/>
                </a:cubicBezTo>
                <a:lnTo>
                  <a:pt x="385672" y="3021034"/>
                </a:lnTo>
                <a:cubicBezTo>
                  <a:pt x="391197" y="3019510"/>
                  <a:pt x="386625" y="3015034"/>
                  <a:pt x="393102" y="3013605"/>
                </a:cubicBezTo>
                <a:cubicBezTo>
                  <a:pt x="407770" y="3015605"/>
                  <a:pt x="423868" y="3010176"/>
                  <a:pt x="437393" y="3010176"/>
                </a:cubicBezTo>
                <a:lnTo>
                  <a:pt x="452633" y="3017986"/>
                </a:lnTo>
                <a:cubicBezTo>
                  <a:pt x="456443" y="3022273"/>
                  <a:pt x="452062" y="3025606"/>
                  <a:pt x="457586" y="3028273"/>
                </a:cubicBezTo>
                <a:cubicBezTo>
                  <a:pt x="462349" y="3027607"/>
                  <a:pt x="470350" y="3030083"/>
                  <a:pt x="474160" y="3025987"/>
                </a:cubicBezTo>
                <a:cubicBezTo>
                  <a:pt x="474160" y="3022844"/>
                  <a:pt x="477970" y="3021034"/>
                  <a:pt x="480065" y="3018748"/>
                </a:cubicBezTo>
                <a:lnTo>
                  <a:pt x="475303" y="3015986"/>
                </a:lnTo>
                <a:cubicBezTo>
                  <a:pt x="486352" y="3003985"/>
                  <a:pt x="506926" y="3013700"/>
                  <a:pt x="520165" y="3008271"/>
                </a:cubicBezTo>
                <a:cubicBezTo>
                  <a:pt x="520165" y="3005509"/>
                  <a:pt x="520165" y="3005509"/>
                  <a:pt x="517879" y="3002841"/>
                </a:cubicBezTo>
                <a:cubicBezTo>
                  <a:pt x="495782" y="3008176"/>
                  <a:pt x="477684" y="2984553"/>
                  <a:pt x="457777" y="2995221"/>
                </a:cubicBezTo>
                <a:cubicBezTo>
                  <a:pt x="433488" y="2987601"/>
                  <a:pt x="421772" y="3001794"/>
                  <a:pt x="397769" y="3002460"/>
                </a:cubicBezTo>
                <a:lnTo>
                  <a:pt x="387577" y="2995221"/>
                </a:lnTo>
                <a:cubicBezTo>
                  <a:pt x="380148" y="2995888"/>
                  <a:pt x="375195" y="2993602"/>
                  <a:pt x="370147" y="2996746"/>
                </a:cubicBezTo>
                <a:cubicBezTo>
                  <a:pt x="367575" y="3001794"/>
                  <a:pt x="371194" y="3007318"/>
                  <a:pt x="367956" y="3012652"/>
                </a:cubicBezTo>
                <a:cubicBezTo>
                  <a:pt x="354716" y="3020844"/>
                  <a:pt x="336714" y="3018082"/>
                  <a:pt x="323284" y="3022939"/>
                </a:cubicBezTo>
                <a:cubicBezTo>
                  <a:pt x="323474" y="3024559"/>
                  <a:pt x="321569" y="3026654"/>
                  <a:pt x="325379" y="3027892"/>
                </a:cubicBezTo>
                <a:close/>
                <a:moveTo>
                  <a:pt x="359098" y="3227441"/>
                </a:moveTo>
                <a:lnTo>
                  <a:pt x="333094" y="3227441"/>
                </a:lnTo>
                <a:cubicBezTo>
                  <a:pt x="328427" y="3231251"/>
                  <a:pt x="328427" y="3231251"/>
                  <a:pt x="333094" y="3234775"/>
                </a:cubicBezTo>
                <a:lnTo>
                  <a:pt x="359002" y="3234775"/>
                </a:lnTo>
                <a:cubicBezTo>
                  <a:pt x="363860" y="3230965"/>
                  <a:pt x="363860" y="3230965"/>
                  <a:pt x="358812" y="3227441"/>
                </a:cubicBezTo>
                <a:close/>
                <a:moveTo>
                  <a:pt x="365765" y="3157528"/>
                </a:moveTo>
                <a:cubicBezTo>
                  <a:pt x="377833" y="3156023"/>
                  <a:pt x="390063" y="3158575"/>
                  <a:pt x="400532" y="3164766"/>
                </a:cubicBezTo>
                <a:cubicBezTo>
                  <a:pt x="426106" y="3155127"/>
                  <a:pt x="453052" y="3149631"/>
                  <a:pt x="480351" y="3148479"/>
                </a:cubicBezTo>
                <a:cubicBezTo>
                  <a:pt x="480351" y="3147336"/>
                  <a:pt x="480351" y="3146098"/>
                  <a:pt x="481018" y="3144764"/>
                </a:cubicBezTo>
                <a:lnTo>
                  <a:pt x="474541" y="3140859"/>
                </a:lnTo>
                <a:cubicBezTo>
                  <a:pt x="474541" y="3131334"/>
                  <a:pt x="457872" y="3136573"/>
                  <a:pt x="451014" y="3135048"/>
                </a:cubicBezTo>
                <a:cubicBezTo>
                  <a:pt x="440927" y="3129667"/>
                  <a:pt x="428811" y="3129667"/>
                  <a:pt x="418724" y="3135048"/>
                </a:cubicBezTo>
                <a:cubicBezTo>
                  <a:pt x="403865" y="3125523"/>
                  <a:pt x="385006" y="3137144"/>
                  <a:pt x="371099" y="3142478"/>
                </a:cubicBezTo>
                <a:cubicBezTo>
                  <a:pt x="363660" y="3141478"/>
                  <a:pt x="356116" y="3143393"/>
                  <a:pt x="350049" y="3147812"/>
                </a:cubicBezTo>
                <a:close/>
                <a:moveTo>
                  <a:pt x="421867" y="3232966"/>
                </a:moveTo>
                <a:lnTo>
                  <a:pt x="412342" y="3227441"/>
                </a:lnTo>
                <a:cubicBezTo>
                  <a:pt x="407732" y="3228117"/>
                  <a:pt x="403065" y="3226803"/>
                  <a:pt x="399484" y="3223821"/>
                </a:cubicBezTo>
                <a:lnTo>
                  <a:pt x="384053" y="3223821"/>
                </a:lnTo>
                <a:cubicBezTo>
                  <a:pt x="367861" y="3232489"/>
                  <a:pt x="379005" y="3236204"/>
                  <a:pt x="391768" y="3234775"/>
                </a:cubicBezTo>
                <a:cubicBezTo>
                  <a:pt x="401103" y="3240481"/>
                  <a:pt x="413009" y="3239757"/>
                  <a:pt x="421582" y="3232966"/>
                </a:cubicBezTo>
                <a:close/>
                <a:moveTo>
                  <a:pt x="428059" y="3206962"/>
                </a:moveTo>
                <a:cubicBezTo>
                  <a:pt x="414628" y="3196295"/>
                  <a:pt x="399484" y="3204200"/>
                  <a:pt x="384625" y="3205247"/>
                </a:cubicBezTo>
                <a:cubicBezTo>
                  <a:pt x="362146" y="3219154"/>
                  <a:pt x="389292" y="3217535"/>
                  <a:pt x="399674" y="3209439"/>
                </a:cubicBezTo>
                <a:cubicBezTo>
                  <a:pt x="407866" y="3216201"/>
                  <a:pt x="419391" y="3209439"/>
                  <a:pt x="427773" y="3206962"/>
                </a:cubicBezTo>
                <a:close/>
                <a:moveTo>
                  <a:pt x="486161" y="3180578"/>
                </a:moveTo>
                <a:cubicBezTo>
                  <a:pt x="455872" y="3176387"/>
                  <a:pt x="425868" y="3183340"/>
                  <a:pt x="396150" y="3184769"/>
                </a:cubicBezTo>
                <a:cubicBezTo>
                  <a:pt x="397484" y="3200676"/>
                  <a:pt x="427011" y="3182483"/>
                  <a:pt x="435012" y="3188769"/>
                </a:cubicBezTo>
                <a:lnTo>
                  <a:pt x="435012" y="3192389"/>
                </a:lnTo>
                <a:cubicBezTo>
                  <a:pt x="444537" y="3197056"/>
                  <a:pt x="455300" y="3190294"/>
                  <a:pt x="464730" y="3186960"/>
                </a:cubicBezTo>
                <a:cubicBezTo>
                  <a:pt x="470445" y="3187436"/>
                  <a:pt x="484637" y="3186960"/>
                  <a:pt x="485875" y="3180578"/>
                </a:cubicBezTo>
                <a:close/>
                <a:moveTo>
                  <a:pt x="546455" y="3115617"/>
                </a:moveTo>
                <a:cubicBezTo>
                  <a:pt x="546455" y="3114665"/>
                  <a:pt x="543883" y="3113998"/>
                  <a:pt x="542740" y="3113332"/>
                </a:cubicBezTo>
                <a:cubicBezTo>
                  <a:pt x="536196" y="3112398"/>
                  <a:pt x="529529" y="3113569"/>
                  <a:pt x="523690" y="3116665"/>
                </a:cubicBezTo>
                <a:lnTo>
                  <a:pt x="511879" y="3109997"/>
                </a:lnTo>
                <a:cubicBezTo>
                  <a:pt x="498163" y="3114379"/>
                  <a:pt x="494829" y="3123809"/>
                  <a:pt x="484732" y="3109521"/>
                </a:cubicBezTo>
                <a:cubicBezTo>
                  <a:pt x="472636" y="3112189"/>
                  <a:pt x="459777" y="3111712"/>
                  <a:pt x="448918" y="3119046"/>
                </a:cubicBezTo>
                <a:lnTo>
                  <a:pt x="455014" y="3122857"/>
                </a:lnTo>
                <a:cubicBezTo>
                  <a:pt x="454062" y="3133905"/>
                  <a:pt x="474064" y="3121142"/>
                  <a:pt x="480446" y="3121047"/>
                </a:cubicBezTo>
                <a:cubicBezTo>
                  <a:pt x="499401" y="3123523"/>
                  <a:pt x="533596" y="3138287"/>
                  <a:pt x="545978" y="3115617"/>
                </a:cubicBezTo>
                <a:close/>
                <a:moveTo>
                  <a:pt x="555980" y="2250843"/>
                </a:moveTo>
                <a:cubicBezTo>
                  <a:pt x="571981" y="2242842"/>
                  <a:pt x="591127" y="2251510"/>
                  <a:pt x="605509" y="2237984"/>
                </a:cubicBezTo>
                <a:cubicBezTo>
                  <a:pt x="595413" y="2237984"/>
                  <a:pt x="568267" y="2225030"/>
                  <a:pt x="565314" y="2237984"/>
                </a:cubicBezTo>
                <a:cubicBezTo>
                  <a:pt x="558932" y="2250081"/>
                  <a:pt x="502259" y="2235126"/>
                  <a:pt x="517022" y="2250652"/>
                </a:cubicBezTo>
                <a:close/>
                <a:moveTo>
                  <a:pt x="584555" y="2258082"/>
                </a:moveTo>
                <a:cubicBezTo>
                  <a:pt x="578649" y="2256748"/>
                  <a:pt x="571696" y="2251700"/>
                  <a:pt x="566171" y="2256367"/>
                </a:cubicBezTo>
                <a:lnTo>
                  <a:pt x="566171" y="2260273"/>
                </a:lnTo>
                <a:cubicBezTo>
                  <a:pt x="574001" y="2265168"/>
                  <a:pt x="583373" y="2266959"/>
                  <a:pt x="592460" y="2265321"/>
                </a:cubicBezTo>
                <a:lnTo>
                  <a:pt x="592460" y="2260177"/>
                </a:lnTo>
                <a:cubicBezTo>
                  <a:pt x="589898" y="2258758"/>
                  <a:pt x="587012" y="2258034"/>
                  <a:pt x="584078" y="2258082"/>
                </a:cubicBezTo>
                <a:close/>
                <a:moveTo>
                  <a:pt x="569029" y="2283990"/>
                </a:moveTo>
                <a:cubicBezTo>
                  <a:pt x="582268" y="2283228"/>
                  <a:pt x="594270" y="2287038"/>
                  <a:pt x="604938" y="2278846"/>
                </a:cubicBezTo>
                <a:cubicBezTo>
                  <a:pt x="591889" y="2273893"/>
                  <a:pt x="573220" y="2277132"/>
                  <a:pt x="559409" y="2277417"/>
                </a:cubicBezTo>
                <a:close/>
                <a:moveTo>
                  <a:pt x="608843" y="2302468"/>
                </a:moveTo>
                <a:lnTo>
                  <a:pt x="595984" y="2302468"/>
                </a:lnTo>
                <a:cubicBezTo>
                  <a:pt x="591127" y="2305992"/>
                  <a:pt x="591127" y="2305992"/>
                  <a:pt x="595984" y="2309803"/>
                </a:cubicBezTo>
                <a:lnTo>
                  <a:pt x="608938" y="2309803"/>
                </a:lnTo>
                <a:cubicBezTo>
                  <a:pt x="613415" y="2306279"/>
                  <a:pt x="613415" y="2306279"/>
                  <a:pt x="608748" y="230246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12" name="Google Shape;12;p2"/>
          <p:cNvSpPr/>
          <p:nvPr/>
        </p:nvSpPr>
        <p:spPr>
          <a:xfrm>
            <a:off x="5583223" y="-144"/>
            <a:ext cx="425884" cy="6863231"/>
          </a:xfrm>
          <a:custGeom>
            <a:rect b="b" l="l" r="r" t="t"/>
            <a:pathLst>
              <a:path extrusionOk="0" h="4606195" w="636746">
                <a:moveTo>
                  <a:pt x="599165" y="4577991"/>
                </a:moveTo>
                <a:lnTo>
                  <a:pt x="599165" y="4605614"/>
                </a:lnTo>
                <a:lnTo>
                  <a:pt x="20997" y="4605614"/>
                </a:lnTo>
                <a:lnTo>
                  <a:pt x="20997" y="4563323"/>
                </a:lnTo>
                <a:lnTo>
                  <a:pt x="14711" y="4559418"/>
                </a:lnTo>
                <a:cubicBezTo>
                  <a:pt x="28332" y="4551988"/>
                  <a:pt x="18140" y="4528652"/>
                  <a:pt x="20997" y="4515317"/>
                </a:cubicBezTo>
                <a:lnTo>
                  <a:pt x="26426" y="4512268"/>
                </a:lnTo>
                <a:cubicBezTo>
                  <a:pt x="27951" y="4508078"/>
                  <a:pt x="30141" y="4503886"/>
                  <a:pt x="21473" y="4500839"/>
                </a:cubicBezTo>
                <a:lnTo>
                  <a:pt x="21473" y="4493314"/>
                </a:lnTo>
                <a:lnTo>
                  <a:pt x="27379" y="4489409"/>
                </a:lnTo>
                <a:lnTo>
                  <a:pt x="27379" y="4437974"/>
                </a:lnTo>
                <a:lnTo>
                  <a:pt x="20997" y="4434164"/>
                </a:lnTo>
                <a:lnTo>
                  <a:pt x="20997" y="4426925"/>
                </a:lnTo>
                <a:lnTo>
                  <a:pt x="27379" y="4423115"/>
                </a:lnTo>
                <a:lnTo>
                  <a:pt x="27379" y="4404637"/>
                </a:lnTo>
                <a:cubicBezTo>
                  <a:pt x="9472" y="4397398"/>
                  <a:pt x="38999" y="4393587"/>
                  <a:pt x="21378" y="4386539"/>
                </a:cubicBezTo>
                <a:lnTo>
                  <a:pt x="21378" y="4305386"/>
                </a:lnTo>
                <a:lnTo>
                  <a:pt x="27379" y="4301480"/>
                </a:lnTo>
                <a:lnTo>
                  <a:pt x="27379" y="4272239"/>
                </a:lnTo>
                <a:lnTo>
                  <a:pt x="21188" y="4268524"/>
                </a:lnTo>
                <a:lnTo>
                  <a:pt x="27474" y="4264714"/>
                </a:lnTo>
                <a:lnTo>
                  <a:pt x="27474" y="4227947"/>
                </a:lnTo>
                <a:lnTo>
                  <a:pt x="20997" y="4223852"/>
                </a:lnTo>
                <a:cubicBezTo>
                  <a:pt x="20997" y="4222519"/>
                  <a:pt x="21569" y="4221280"/>
                  <a:pt x="21759" y="4220137"/>
                </a:cubicBezTo>
                <a:lnTo>
                  <a:pt x="26712" y="4217375"/>
                </a:lnTo>
                <a:cubicBezTo>
                  <a:pt x="28522" y="4184419"/>
                  <a:pt x="28332" y="4149937"/>
                  <a:pt x="26712" y="4116886"/>
                </a:cubicBezTo>
                <a:cubicBezTo>
                  <a:pt x="21569" y="4114124"/>
                  <a:pt x="21664" y="4114029"/>
                  <a:pt x="20902" y="4110409"/>
                </a:cubicBezTo>
                <a:lnTo>
                  <a:pt x="27284" y="4106313"/>
                </a:lnTo>
                <a:lnTo>
                  <a:pt x="27284" y="4006968"/>
                </a:lnTo>
                <a:lnTo>
                  <a:pt x="20997" y="4003062"/>
                </a:lnTo>
                <a:lnTo>
                  <a:pt x="20997" y="3999538"/>
                </a:lnTo>
                <a:lnTo>
                  <a:pt x="27379" y="3995728"/>
                </a:lnTo>
                <a:lnTo>
                  <a:pt x="27379" y="3980964"/>
                </a:lnTo>
                <a:lnTo>
                  <a:pt x="22521" y="3978297"/>
                </a:lnTo>
                <a:cubicBezTo>
                  <a:pt x="20006" y="3953351"/>
                  <a:pt x="19721" y="3928234"/>
                  <a:pt x="21664" y="3903240"/>
                </a:cubicBezTo>
                <a:cubicBezTo>
                  <a:pt x="28808" y="3900288"/>
                  <a:pt x="26426" y="3896097"/>
                  <a:pt x="33666" y="3892382"/>
                </a:cubicBezTo>
                <a:cubicBezTo>
                  <a:pt x="34104" y="3887791"/>
                  <a:pt x="34104" y="3883161"/>
                  <a:pt x="33666" y="3878570"/>
                </a:cubicBezTo>
                <a:cubicBezTo>
                  <a:pt x="29531" y="3875494"/>
                  <a:pt x="25131" y="3872779"/>
                  <a:pt x="20521" y="3870474"/>
                </a:cubicBezTo>
                <a:lnTo>
                  <a:pt x="20521" y="3866759"/>
                </a:lnTo>
                <a:lnTo>
                  <a:pt x="38904" y="3856663"/>
                </a:lnTo>
                <a:cubicBezTo>
                  <a:pt x="37094" y="3851615"/>
                  <a:pt x="27760" y="3850758"/>
                  <a:pt x="39762" y="3844947"/>
                </a:cubicBezTo>
                <a:cubicBezTo>
                  <a:pt x="39762" y="3843709"/>
                  <a:pt x="39762" y="3842566"/>
                  <a:pt x="39762" y="3841233"/>
                </a:cubicBezTo>
                <a:lnTo>
                  <a:pt x="33285" y="3837232"/>
                </a:lnTo>
                <a:lnTo>
                  <a:pt x="33285" y="3834089"/>
                </a:lnTo>
                <a:lnTo>
                  <a:pt x="39666" y="3830279"/>
                </a:lnTo>
                <a:lnTo>
                  <a:pt x="39666" y="3782654"/>
                </a:lnTo>
                <a:cubicBezTo>
                  <a:pt x="32237" y="3779606"/>
                  <a:pt x="31094" y="3775415"/>
                  <a:pt x="38523" y="3772272"/>
                </a:cubicBezTo>
                <a:cubicBezTo>
                  <a:pt x="34999" y="3764652"/>
                  <a:pt x="23854" y="3777225"/>
                  <a:pt x="26617" y="3757317"/>
                </a:cubicBezTo>
                <a:lnTo>
                  <a:pt x="32999" y="3753222"/>
                </a:lnTo>
                <a:lnTo>
                  <a:pt x="32999" y="3742268"/>
                </a:lnTo>
                <a:lnTo>
                  <a:pt x="26617" y="3738458"/>
                </a:lnTo>
                <a:lnTo>
                  <a:pt x="26617" y="3731219"/>
                </a:lnTo>
                <a:lnTo>
                  <a:pt x="32999" y="3727313"/>
                </a:lnTo>
                <a:lnTo>
                  <a:pt x="32999" y="3719979"/>
                </a:lnTo>
                <a:cubicBezTo>
                  <a:pt x="26522" y="3716074"/>
                  <a:pt x="12139" y="3711216"/>
                  <a:pt x="26236" y="3705597"/>
                </a:cubicBezTo>
                <a:lnTo>
                  <a:pt x="26236" y="3698548"/>
                </a:lnTo>
                <a:lnTo>
                  <a:pt x="32903" y="3694357"/>
                </a:lnTo>
                <a:cubicBezTo>
                  <a:pt x="32903" y="3693309"/>
                  <a:pt x="32903" y="3692071"/>
                  <a:pt x="32903" y="3690738"/>
                </a:cubicBezTo>
                <a:lnTo>
                  <a:pt x="19283" y="3682736"/>
                </a:lnTo>
                <a:cubicBezTo>
                  <a:pt x="20140" y="3681117"/>
                  <a:pt x="20902" y="3679498"/>
                  <a:pt x="22045" y="3677402"/>
                </a:cubicBezTo>
                <a:lnTo>
                  <a:pt x="36428" y="3684928"/>
                </a:lnTo>
                <a:cubicBezTo>
                  <a:pt x="41285" y="3682451"/>
                  <a:pt x="38713" y="3673974"/>
                  <a:pt x="39285" y="3669020"/>
                </a:cubicBezTo>
                <a:cubicBezTo>
                  <a:pt x="35951" y="3665401"/>
                  <a:pt x="24331" y="3666068"/>
                  <a:pt x="20235" y="3661210"/>
                </a:cubicBezTo>
                <a:lnTo>
                  <a:pt x="20235" y="3653114"/>
                </a:lnTo>
                <a:cubicBezTo>
                  <a:pt x="25350" y="3650246"/>
                  <a:pt x="31713" y="3650895"/>
                  <a:pt x="36142" y="3654733"/>
                </a:cubicBezTo>
                <a:cubicBezTo>
                  <a:pt x="41857" y="3653018"/>
                  <a:pt x="40238" y="3646351"/>
                  <a:pt x="39095" y="3641684"/>
                </a:cubicBezTo>
                <a:lnTo>
                  <a:pt x="33666" y="3638636"/>
                </a:lnTo>
                <a:cubicBezTo>
                  <a:pt x="33666" y="3636636"/>
                  <a:pt x="33666" y="3634254"/>
                  <a:pt x="33189" y="3631683"/>
                </a:cubicBezTo>
                <a:cubicBezTo>
                  <a:pt x="29179" y="3628625"/>
                  <a:pt x="24864" y="3625977"/>
                  <a:pt x="20330" y="3623777"/>
                </a:cubicBezTo>
                <a:lnTo>
                  <a:pt x="20330" y="3605489"/>
                </a:lnTo>
                <a:lnTo>
                  <a:pt x="26712" y="3601679"/>
                </a:lnTo>
                <a:lnTo>
                  <a:pt x="26712" y="3598154"/>
                </a:lnTo>
                <a:lnTo>
                  <a:pt x="19949" y="3593963"/>
                </a:lnTo>
                <a:lnTo>
                  <a:pt x="19949" y="3553673"/>
                </a:lnTo>
                <a:cubicBezTo>
                  <a:pt x="11758" y="3551578"/>
                  <a:pt x="14329" y="3544148"/>
                  <a:pt x="13377" y="3539290"/>
                </a:cubicBezTo>
                <a:lnTo>
                  <a:pt x="19092" y="3536052"/>
                </a:lnTo>
                <a:cubicBezTo>
                  <a:pt x="19092" y="3533670"/>
                  <a:pt x="15949" y="3533480"/>
                  <a:pt x="13949" y="3531956"/>
                </a:cubicBezTo>
                <a:lnTo>
                  <a:pt x="13949" y="3498713"/>
                </a:lnTo>
                <a:lnTo>
                  <a:pt x="20045" y="3494808"/>
                </a:lnTo>
                <a:lnTo>
                  <a:pt x="20045" y="3491189"/>
                </a:lnTo>
                <a:lnTo>
                  <a:pt x="13663" y="3487379"/>
                </a:lnTo>
                <a:lnTo>
                  <a:pt x="13663" y="3432229"/>
                </a:lnTo>
                <a:lnTo>
                  <a:pt x="19949" y="3428324"/>
                </a:lnTo>
                <a:lnTo>
                  <a:pt x="19949" y="3410131"/>
                </a:lnTo>
                <a:lnTo>
                  <a:pt x="14044" y="3406131"/>
                </a:lnTo>
                <a:cubicBezTo>
                  <a:pt x="24807" y="3401368"/>
                  <a:pt x="20521" y="3381270"/>
                  <a:pt x="18521" y="3371936"/>
                </a:cubicBezTo>
                <a:cubicBezTo>
                  <a:pt x="12110" y="3371812"/>
                  <a:pt x="5890" y="3369717"/>
                  <a:pt x="709" y="3365935"/>
                </a:cubicBezTo>
                <a:lnTo>
                  <a:pt x="7091" y="3361934"/>
                </a:lnTo>
                <a:lnTo>
                  <a:pt x="7091" y="3357839"/>
                </a:lnTo>
                <a:cubicBezTo>
                  <a:pt x="12234" y="3354981"/>
                  <a:pt x="22902" y="3356886"/>
                  <a:pt x="19663" y="3350219"/>
                </a:cubicBezTo>
                <a:cubicBezTo>
                  <a:pt x="9091" y="3346885"/>
                  <a:pt x="15092" y="3332883"/>
                  <a:pt x="13568" y="3324692"/>
                </a:cubicBezTo>
                <a:lnTo>
                  <a:pt x="19663" y="3321262"/>
                </a:lnTo>
                <a:lnTo>
                  <a:pt x="19663" y="3313738"/>
                </a:lnTo>
                <a:lnTo>
                  <a:pt x="13949" y="3309928"/>
                </a:lnTo>
                <a:lnTo>
                  <a:pt x="26712" y="3302499"/>
                </a:lnTo>
                <a:lnTo>
                  <a:pt x="26712" y="3298974"/>
                </a:lnTo>
                <a:lnTo>
                  <a:pt x="20235" y="3294974"/>
                </a:lnTo>
                <a:cubicBezTo>
                  <a:pt x="19569" y="3290211"/>
                  <a:pt x="19569" y="3290211"/>
                  <a:pt x="14139" y="3289640"/>
                </a:cubicBezTo>
                <a:cubicBezTo>
                  <a:pt x="-1196" y="3288687"/>
                  <a:pt x="12330" y="3280115"/>
                  <a:pt x="19569" y="3277162"/>
                </a:cubicBezTo>
                <a:lnTo>
                  <a:pt x="20140" y="3273543"/>
                </a:lnTo>
                <a:cubicBezTo>
                  <a:pt x="25760" y="3267447"/>
                  <a:pt x="39190" y="3268018"/>
                  <a:pt x="46524" y="3261827"/>
                </a:cubicBezTo>
                <a:cubicBezTo>
                  <a:pt x="46524" y="3260398"/>
                  <a:pt x="46524" y="3259255"/>
                  <a:pt x="45857" y="3258017"/>
                </a:cubicBezTo>
                <a:cubicBezTo>
                  <a:pt x="42428" y="3256016"/>
                  <a:pt x="9662" y="3256493"/>
                  <a:pt x="24045" y="3245444"/>
                </a:cubicBezTo>
                <a:cubicBezTo>
                  <a:pt x="29188" y="3244586"/>
                  <a:pt x="32713" y="3247634"/>
                  <a:pt x="37476" y="3248682"/>
                </a:cubicBezTo>
                <a:cubicBezTo>
                  <a:pt x="41952" y="3247063"/>
                  <a:pt x="38904" y="3240395"/>
                  <a:pt x="39762" y="3236490"/>
                </a:cubicBezTo>
                <a:lnTo>
                  <a:pt x="46619" y="3232299"/>
                </a:lnTo>
                <a:lnTo>
                  <a:pt x="46619" y="3221536"/>
                </a:lnTo>
                <a:lnTo>
                  <a:pt x="52716" y="3217726"/>
                </a:lnTo>
                <a:lnTo>
                  <a:pt x="52716" y="3210392"/>
                </a:lnTo>
                <a:lnTo>
                  <a:pt x="43191" y="3204963"/>
                </a:lnTo>
                <a:cubicBezTo>
                  <a:pt x="32523" y="3204486"/>
                  <a:pt x="19663" y="3216011"/>
                  <a:pt x="18711" y="3198771"/>
                </a:cubicBezTo>
                <a:lnTo>
                  <a:pt x="13568" y="3195628"/>
                </a:lnTo>
                <a:lnTo>
                  <a:pt x="13568" y="3173625"/>
                </a:lnTo>
                <a:lnTo>
                  <a:pt x="19949" y="3169815"/>
                </a:lnTo>
                <a:lnTo>
                  <a:pt x="19949" y="3162576"/>
                </a:lnTo>
                <a:lnTo>
                  <a:pt x="13187" y="3158385"/>
                </a:lnTo>
                <a:lnTo>
                  <a:pt x="13187" y="3095997"/>
                </a:lnTo>
                <a:lnTo>
                  <a:pt x="8234" y="3093234"/>
                </a:lnTo>
                <a:cubicBezTo>
                  <a:pt x="6748" y="3085738"/>
                  <a:pt x="6300" y="3078080"/>
                  <a:pt x="6900" y="3070470"/>
                </a:cubicBezTo>
                <a:lnTo>
                  <a:pt x="12615" y="3067231"/>
                </a:lnTo>
                <a:cubicBezTo>
                  <a:pt x="14711" y="3063707"/>
                  <a:pt x="12615" y="3059992"/>
                  <a:pt x="14044" y="3056468"/>
                </a:cubicBezTo>
                <a:lnTo>
                  <a:pt x="7186" y="3051991"/>
                </a:lnTo>
                <a:lnTo>
                  <a:pt x="7186" y="2868159"/>
                </a:lnTo>
                <a:lnTo>
                  <a:pt x="13377" y="2864253"/>
                </a:lnTo>
                <a:lnTo>
                  <a:pt x="13377" y="2860729"/>
                </a:lnTo>
                <a:lnTo>
                  <a:pt x="6996" y="2856824"/>
                </a:lnTo>
                <a:lnTo>
                  <a:pt x="6996" y="2775956"/>
                </a:lnTo>
                <a:lnTo>
                  <a:pt x="13568" y="2771956"/>
                </a:lnTo>
                <a:cubicBezTo>
                  <a:pt x="13568" y="2770622"/>
                  <a:pt x="13568" y="2769384"/>
                  <a:pt x="12996" y="2768241"/>
                </a:cubicBezTo>
                <a:cubicBezTo>
                  <a:pt x="1757" y="2764145"/>
                  <a:pt x="8805" y="2748143"/>
                  <a:pt x="6900" y="2739000"/>
                </a:cubicBezTo>
                <a:lnTo>
                  <a:pt x="13091" y="2735666"/>
                </a:lnTo>
                <a:lnTo>
                  <a:pt x="7281" y="2731665"/>
                </a:lnTo>
                <a:lnTo>
                  <a:pt x="7281" y="2710139"/>
                </a:lnTo>
                <a:lnTo>
                  <a:pt x="13377" y="2706329"/>
                </a:lnTo>
                <a:lnTo>
                  <a:pt x="13377" y="2658704"/>
                </a:lnTo>
                <a:lnTo>
                  <a:pt x="20140" y="2654608"/>
                </a:lnTo>
                <a:lnTo>
                  <a:pt x="20140" y="2632700"/>
                </a:lnTo>
                <a:lnTo>
                  <a:pt x="26331" y="2628890"/>
                </a:lnTo>
                <a:lnTo>
                  <a:pt x="26331" y="2610412"/>
                </a:lnTo>
                <a:lnTo>
                  <a:pt x="21473" y="2607650"/>
                </a:lnTo>
                <a:cubicBezTo>
                  <a:pt x="18711" y="2601840"/>
                  <a:pt x="18807" y="2594505"/>
                  <a:pt x="26236" y="2592410"/>
                </a:cubicBezTo>
                <a:cubicBezTo>
                  <a:pt x="27474" y="2586600"/>
                  <a:pt x="26236" y="2580504"/>
                  <a:pt x="26903" y="2574312"/>
                </a:cubicBezTo>
                <a:lnTo>
                  <a:pt x="20426" y="2569931"/>
                </a:lnTo>
                <a:lnTo>
                  <a:pt x="20426" y="2525925"/>
                </a:lnTo>
                <a:lnTo>
                  <a:pt x="26522" y="2522020"/>
                </a:lnTo>
                <a:lnTo>
                  <a:pt x="26522" y="2514876"/>
                </a:lnTo>
                <a:lnTo>
                  <a:pt x="20140" y="2510971"/>
                </a:lnTo>
                <a:lnTo>
                  <a:pt x="20140" y="2496398"/>
                </a:lnTo>
                <a:lnTo>
                  <a:pt x="26712" y="2492302"/>
                </a:lnTo>
                <a:cubicBezTo>
                  <a:pt x="26436" y="2491083"/>
                  <a:pt x="26246" y="2489835"/>
                  <a:pt x="26141" y="2488587"/>
                </a:cubicBezTo>
                <a:cubicBezTo>
                  <a:pt x="17759" y="2483539"/>
                  <a:pt x="17759" y="2483253"/>
                  <a:pt x="26141" y="2478110"/>
                </a:cubicBezTo>
                <a:lnTo>
                  <a:pt x="26141" y="2470585"/>
                </a:lnTo>
                <a:lnTo>
                  <a:pt x="20330" y="2466775"/>
                </a:lnTo>
                <a:lnTo>
                  <a:pt x="20330" y="2452202"/>
                </a:lnTo>
                <a:lnTo>
                  <a:pt x="26522" y="2448297"/>
                </a:lnTo>
                <a:lnTo>
                  <a:pt x="26522" y="2426389"/>
                </a:lnTo>
                <a:lnTo>
                  <a:pt x="20235" y="2422484"/>
                </a:lnTo>
                <a:cubicBezTo>
                  <a:pt x="34428" y="2412959"/>
                  <a:pt x="23283" y="2386575"/>
                  <a:pt x="26617" y="2371049"/>
                </a:cubicBezTo>
                <a:cubicBezTo>
                  <a:pt x="17759" y="2365620"/>
                  <a:pt x="17759" y="2365334"/>
                  <a:pt x="26141" y="2360190"/>
                </a:cubicBezTo>
                <a:lnTo>
                  <a:pt x="20521" y="2356380"/>
                </a:lnTo>
                <a:lnTo>
                  <a:pt x="26617" y="2352475"/>
                </a:lnTo>
                <a:lnTo>
                  <a:pt x="26617" y="2348189"/>
                </a:lnTo>
                <a:lnTo>
                  <a:pt x="19949" y="2344188"/>
                </a:lnTo>
                <a:lnTo>
                  <a:pt x="19949" y="2322281"/>
                </a:lnTo>
                <a:cubicBezTo>
                  <a:pt x="8234" y="2318280"/>
                  <a:pt x="15378" y="2302374"/>
                  <a:pt x="13473" y="2292849"/>
                </a:cubicBezTo>
                <a:lnTo>
                  <a:pt x="18807" y="2289896"/>
                </a:lnTo>
                <a:cubicBezTo>
                  <a:pt x="21378" y="2284466"/>
                  <a:pt x="21378" y="2276847"/>
                  <a:pt x="14425" y="2274941"/>
                </a:cubicBezTo>
                <a:cubicBezTo>
                  <a:pt x="13282" y="2266359"/>
                  <a:pt x="12967" y="2257682"/>
                  <a:pt x="13473" y="2249034"/>
                </a:cubicBezTo>
                <a:lnTo>
                  <a:pt x="19854" y="2244937"/>
                </a:lnTo>
                <a:lnTo>
                  <a:pt x="19854" y="2211886"/>
                </a:lnTo>
                <a:lnTo>
                  <a:pt x="13568" y="2208076"/>
                </a:lnTo>
                <a:lnTo>
                  <a:pt x="13568" y="2197122"/>
                </a:lnTo>
                <a:lnTo>
                  <a:pt x="19949" y="2193217"/>
                </a:lnTo>
                <a:lnTo>
                  <a:pt x="19949" y="2189693"/>
                </a:lnTo>
                <a:lnTo>
                  <a:pt x="13853" y="2185883"/>
                </a:lnTo>
                <a:lnTo>
                  <a:pt x="13853" y="2174738"/>
                </a:lnTo>
                <a:cubicBezTo>
                  <a:pt x="19187" y="2172834"/>
                  <a:pt x="22045" y="2168547"/>
                  <a:pt x="19092" y="2163309"/>
                </a:cubicBezTo>
                <a:lnTo>
                  <a:pt x="14425" y="2160737"/>
                </a:lnTo>
                <a:cubicBezTo>
                  <a:pt x="11948" y="2141687"/>
                  <a:pt x="14425" y="2121399"/>
                  <a:pt x="13473" y="2101682"/>
                </a:cubicBezTo>
                <a:lnTo>
                  <a:pt x="19854" y="2097491"/>
                </a:lnTo>
                <a:lnTo>
                  <a:pt x="19854" y="1987382"/>
                </a:lnTo>
                <a:lnTo>
                  <a:pt x="13663" y="1983571"/>
                </a:lnTo>
                <a:lnTo>
                  <a:pt x="13663" y="1980047"/>
                </a:lnTo>
                <a:cubicBezTo>
                  <a:pt x="15663" y="1978714"/>
                  <a:pt x="17854" y="1977381"/>
                  <a:pt x="20140" y="1976047"/>
                </a:cubicBezTo>
                <a:lnTo>
                  <a:pt x="20140" y="1902609"/>
                </a:lnTo>
                <a:lnTo>
                  <a:pt x="26426" y="1898704"/>
                </a:lnTo>
                <a:lnTo>
                  <a:pt x="26426" y="1858127"/>
                </a:lnTo>
                <a:lnTo>
                  <a:pt x="21473" y="1855365"/>
                </a:lnTo>
                <a:cubicBezTo>
                  <a:pt x="19873" y="1849145"/>
                  <a:pt x="19387" y="1842697"/>
                  <a:pt x="20045" y="1836315"/>
                </a:cubicBezTo>
                <a:lnTo>
                  <a:pt x="25664" y="1833172"/>
                </a:lnTo>
                <a:cubicBezTo>
                  <a:pt x="27569" y="1829552"/>
                  <a:pt x="26331" y="1825933"/>
                  <a:pt x="26712" y="1822028"/>
                </a:cubicBezTo>
                <a:lnTo>
                  <a:pt x="20426" y="1817837"/>
                </a:lnTo>
                <a:lnTo>
                  <a:pt x="20426" y="1770212"/>
                </a:lnTo>
                <a:lnTo>
                  <a:pt x="26522" y="1766402"/>
                </a:lnTo>
                <a:lnTo>
                  <a:pt x="26522" y="1748114"/>
                </a:lnTo>
                <a:lnTo>
                  <a:pt x="20140" y="1744303"/>
                </a:lnTo>
                <a:lnTo>
                  <a:pt x="20140" y="1740684"/>
                </a:lnTo>
                <a:lnTo>
                  <a:pt x="26903" y="1736588"/>
                </a:lnTo>
                <a:lnTo>
                  <a:pt x="26903" y="1725730"/>
                </a:lnTo>
                <a:cubicBezTo>
                  <a:pt x="43667" y="1705061"/>
                  <a:pt x="26903" y="1663818"/>
                  <a:pt x="34142" y="1636957"/>
                </a:cubicBezTo>
                <a:lnTo>
                  <a:pt x="39285" y="1634100"/>
                </a:lnTo>
                <a:lnTo>
                  <a:pt x="33570" y="1630099"/>
                </a:lnTo>
                <a:lnTo>
                  <a:pt x="33570" y="1567996"/>
                </a:lnTo>
                <a:lnTo>
                  <a:pt x="26807" y="1563710"/>
                </a:lnTo>
                <a:lnTo>
                  <a:pt x="26807" y="1552851"/>
                </a:lnTo>
                <a:lnTo>
                  <a:pt x="33189" y="1548946"/>
                </a:lnTo>
                <a:lnTo>
                  <a:pt x="33189" y="1541707"/>
                </a:lnTo>
                <a:lnTo>
                  <a:pt x="26903" y="1537897"/>
                </a:lnTo>
                <a:lnTo>
                  <a:pt x="26903" y="1530468"/>
                </a:lnTo>
                <a:lnTo>
                  <a:pt x="31856" y="1527705"/>
                </a:lnTo>
                <a:cubicBezTo>
                  <a:pt x="35380" y="1518180"/>
                  <a:pt x="31856" y="1507036"/>
                  <a:pt x="33761" y="1497130"/>
                </a:cubicBezTo>
                <a:cubicBezTo>
                  <a:pt x="46715" y="1489605"/>
                  <a:pt x="36904" y="1467507"/>
                  <a:pt x="39762" y="1453696"/>
                </a:cubicBezTo>
                <a:lnTo>
                  <a:pt x="33856" y="1449695"/>
                </a:lnTo>
                <a:cubicBezTo>
                  <a:pt x="33856" y="1448743"/>
                  <a:pt x="33856" y="1447505"/>
                  <a:pt x="33189" y="1446171"/>
                </a:cubicBezTo>
                <a:lnTo>
                  <a:pt x="39666" y="1442075"/>
                </a:lnTo>
                <a:lnTo>
                  <a:pt x="39666" y="1434932"/>
                </a:lnTo>
                <a:lnTo>
                  <a:pt x="33285" y="1431027"/>
                </a:lnTo>
                <a:lnTo>
                  <a:pt x="33285" y="1423788"/>
                </a:lnTo>
                <a:lnTo>
                  <a:pt x="39571" y="1419977"/>
                </a:lnTo>
                <a:lnTo>
                  <a:pt x="39571" y="1412548"/>
                </a:lnTo>
                <a:cubicBezTo>
                  <a:pt x="22807" y="1390450"/>
                  <a:pt x="39571" y="1345206"/>
                  <a:pt x="32427" y="1316441"/>
                </a:cubicBezTo>
                <a:lnTo>
                  <a:pt x="27665" y="1313774"/>
                </a:lnTo>
                <a:cubicBezTo>
                  <a:pt x="27665" y="1311202"/>
                  <a:pt x="33856" y="1310726"/>
                  <a:pt x="33189" y="1308154"/>
                </a:cubicBezTo>
                <a:cubicBezTo>
                  <a:pt x="32523" y="1305582"/>
                  <a:pt x="36904" y="1304058"/>
                  <a:pt x="39666" y="1302153"/>
                </a:cubicBezTo>
                <a:lnTo>
                  <a:pt x="39666" y="1294914"/>
                </a:lnTo>
                <a:lnTo>
                  <a:pt x="33285" y="1291009"/>
                </a:lnTo>
                <a:lnTo>
                  <a:pt x="33285" y="1287485"/>
                </a:lnTo>
                <a:lnTo>
                  <a:pt x="39571" y="1283579"/>
                </a:lnTo>
                <a:lnTo>
                  <a:pt x="39571" y="1271864"/>
                </a:lnTo>
                <a:cubicBezTo>
                  <a:pt x="23569" y="1240336"/>
                  <a:pt x="36999" y="1187853"/>
                  <a:pt x="33951" y="1149944"/>
                </a:cubicBezTo>
                <a:cubicBezTo>
                  <a:pt x="42143" y="1144991"/>
                  <a:pt x="42143" y="1144705"/>
                  <a:pt x="33951" y="1139466"/>
                </a:cubicBezTo>
                <a:lnTo>
                  <a:pt x="33951" y="1128989"/>
                </a:lnTo>
                <a:lnTo>
                  <a:pt x="40047" y="1125178"/>
                </a:lnTo>
                <a:lnTo>
                  <a:pt x="40047" y="1109939"/>
                </a:lnTo>
                <a:lnTo>
                  <a:pt x="33666" y="1106128"/>
                </a:lnTo>
                <a:lnTo>
                  <a:pt x="33666" y="1102509"/>
                </a:lnTo>
                <a:lnTo>
                  <a:pt x="40428" y="1098413"/>
                </a:lnTo>
                <a:lnTo>
                  <a:pt x="40428" y="1083936"/>
                </a:lnTo>
                <a:cubicBezTo>
                  <a:pt x="58049" y="1077363"/>
                  <a:pt x="30332" y="1071553"/>
                  <a:pt x="46524" y="1065743"/>
                </a:cubicBezTo>
                <a:lnTo>
                  <a:pt x="33666" y="1058123"/>
                </a:lnTo>
                <a:lnTo>
                  <a:pt x="33666" y="1006687"/>
                </a:lnTo>
                <a:lnTo>
                  <a:pt x="39952" y="1002878"/>
                </a:lnTo>
                <a:lnTo>
                  <a:pt x="39952" y="973541"/>
                </a:lnTo>
                <a:lnTo>
                  <a:pt x="34046" y="969540"/>
                </a:lnTo>
                <a:lnTo>
                  <a:pt x="39190" y="966683"/>
                </a:lnTo>
                <a:cubicBezTo>
                  <a:pt x="41095" y="963159"/>
                  <a:pt x="39857" y="959444"/>
                  <a:pt x="40238" y="955538"/>
                </a:cubicBezTo>
                <a:lnTo>
                  <a:pt x="34142" y="951443"/>
                </a:lnTo>
                <a:lnTo>
                  <a:pt x="40047" y="947633"/>
                </a:lnTo>
                <a:lnTo>
                  <a:pt x="40047" y="914676"/>
                </a:lnTo>
                <a:lnTo>
                  <a:pt x="33666" y="910771"/>
                </a:lnTo>
                <a:lnTo>
                  <a:pt x="33666" y="907152"/>
                </a:lnTo>
                <a:lnTo>
                  <a:pt x="40428" y="903056"/>
                </a:lnTo>
                <a:lnTo>
                  <a:pt x="40428" y="836952"/>
                </a:lnTo>
                <a:lnTo>
                  <a:pt x="45381" y="834190"/>
                </a:lnTo>
                <a:cubicBezTo>
                  <a:pt x="45381" y="834190"/>
                  <a:pt x="45953" y="833047"/>
                  <a:pt x="45381" y="832951"/>
                </a:cubicBezTo>
                <a:cubicBezTo>
                  <a:pt x="38904" y="831142"/>
                  <a:pt x="41476" y="826284"/>
                  <a:pt x="35856" y="824093"/>
                </a:cubicBezTo>
                <a:cubicBezTo>
                  <a:pt x="32713" y="822760"/>
                  <a:pt x="32903" y="820950"/>
                  <a:pt x="32999" y="818950"/>
                </a:cubicBezTo>
                <a:lnTo>
                  <a:pt x="39380" y="814950"/>
                </a:lnTo>
                <a:lnTo>
                  <a:pt x="39380" y="807711"/>
                </a:lnTo>
                <a:lnTo>
                  <a:pt x="32808" y="803805"/>
                </a:lnTo>
                <a:lnTo>
                  <a:pt x="32808" y="786089"/>
                </a:lnTo>
                <a:lnTo>
                  <a:pt x="26617" y="782184"/>
                </a:lnTo>
                <a:lnTo>
                  <a:pt x="26617" y="771134"/>
                </a:lnTo>
                <a:cubicBezTo>
                  <a:pt x="36142" y="768562"/>
                  <a:pt x="36142" y="749227"/>
                  <a:pt x="27379" y="745988"/>
                </a:cubicBezTo>
                <a:cubicBezTo>
                  <a:pt x="26112" y="732501"/>
                  <a:pt x="25760" y="718947"/>
                  <a:pt x="26331" y="705412"/>
                </a:cubicBezTo>
                <a:lnTo>
                  <a:pt x="32618" y="701221"/>
                </a:lnTo>
                <a:lnTo>
                  <a:pt x="32618" y="661216"/>
                </a:lnTo>
                <a:lnTo>
                  <a:pt x="39190" y="657120"/>
                </a:lnTo>
                <a:lnTo>
                  <a:pt x="32903" y="653215"/>
                </a:lnTo>
                <a:lnTo>
                  <a:pt x="32903" y="502244"/>
                </a:lnTo>
                <a:lnTo>
                  <a:pt x="26617" y="498338"/>
                </a:lnTo>
                <a:lnTo>
                  <a:pt x="26617" y="483575"/>
                </a:lnTo>
                <a:cubicBezTo>
                  <a:pt x="44143" y="477098"/>
                  <a:pt x="17092" y="471192"/>
                  <a:pt x="32618" y="465477"/>
                </a:cubicBezTo>
                <a:lnTo>
                  <a:pt x="32618" y="292218"/>
                </a:lnTo>
                <a:lnTo>
                  <a:pt x="26712" y="288503"/>
                </a:lnTo>
                <a:lnTo>
                  <a:pt x="32903" y="284597"/>
                </a:lnTo>
                <a:lnTo>
                  <a:pt x="32903" y="255356"/>
                </a:lnTo>
                <a:lnTo>
                  <a:pt x="26617" y="251450"/>
                </a:lnTo>
                <a:cubicBezTo>
                  <a:pt x="44047" y="194300"/>
                  <a:pt x="27284" y="116100"/>
                  <a:pt x="32903" y="52568"/>
                </a:cubicBezTo>
                <a:lnTo>
                  <a:pt x="26998" y="49235"/>
                </a:lnTo>
                <a:cubicBezTo>
                  <a:pt x="26046" y="44139"/>
                  <a:pt x="26046" y="38900"/>
                  <a:pt x="26998" y="33804"/>
                </a:cubicBezTo>
                <a:lnTo>
                  <a:pt x="32141" y="30852"/>
                </a:lnTo>
                <a:cubicBezTo>
                  <a:pt x="31284" y="28756"/>
                  <a:pt x="28617" y="28280"/>
                  <a:pt x="26522" y="26851"/>
                </a:cubicBezTo>
                <a:lnTo>
                  <a:pt x="26522" y="5039"/>
                </a:lnTo>
                <a:cubicBezTo>
                  <a:pt x="28332" y="3324"/>
                  <a:pt x="33761" y="2467"/>
                  <a:pt x="32903" y="-581"/>
                </a:cubicBezTo>
                <a:lnTo>
                  <a:pt x="604403" y="-581"/>
                </a:lnTo>
                <a:lnTo>
                  <a:pt x="604403" y="19612"/>
                </a:lnTo>
                <a:lnTo>
                  <a:pt x="611166" y="23708"/>
                </a:lnTo>
                <a:lnTo>
                  <a:pt x="611166" y="38090"/>
                </a:lnTo>
                <a:lnTo>
                  <a:pt x="617167" y="41900"/>
                </a:lnTo>
                <a:lnTo>
                  <a:pt x="617167" y="49330"/>
                </a:lnTo>
                <a:cubicBezTo>
                  <a:pt x="608594" y="54569"/>
                  <a:pt x="608594" y="54854"/>
                  <a:pt x="617167" y="59998"/>
                </a:cubicBezTo>
                <a:lnTo>
                  <a:pt x="617167" y="82191"/>
                </a:lnTo>
                <a:lnTo>
                  <a:pt x="611357" y="86001"/>
                </a:lnTo>
                <a:cubicBezTo>
                  <a:pt x="611357" y="87049"/>
                  <a:pt x="611357" y="88192"/>
                  <a:pt x="611357" y="89525"/>
                </a:cubicBezTo>
                <a:lnTo>
                  <a:pt x="617929" y="93526"/>
                </a:lnTo>
                <a:lnTo>
                  <a:pt x="617929" y="126482"/>
                </a:lnTo>
                <a:lnTo>
                  <a:pt x="624311" y="130293"/>
                </a:lnTo>
                <a:lnTo>
                  <a:pt x="624311" y="137722"/>
                </a:lnTo>
                <a:cubicBezTo>
                  <a:pt x="618882" y="139627"/>
                  <a:pt x="616119" y="143913"/>
                  <a:pt x="618786" y="149152"/>
                </a:cubicBezTo>
                <a:cubicBezTo>
                  <a:pt x="632883" y="165630"/>
                  <a:pt x="620596" y="199158"/>
                  <a:pt x="624501" y="221923"/>
                </a:cubicBezTo>
                <a:lnTo>
                  <a:pt x="630692" y="226114"/>
                </a:lnTo>
                <a:lnTo>
                  <a:pt x="630692" y="233353"/>
                </a:lnTo>
                <a:lnTo>
                  <a:pt x="624692" y="237163"/>
                </a:lnTo>
                <a:lnTo>
                  <a:pt x="624692" y="248117"/>
                </a:lnTo>
                <a:lnTo>
                  <a:pt x="631169" y="251926"/>
                </a:lnTo>
                <a:lnTo>
                  <a:pt x="631169" y="292312"/>
                </a:lnTo>
                <a:lnTo>
                  <a:pt x="637360" y="296218"/>
                </a:lnTo>
                <a:lnTo>
                  <a:pt x="631645" y="299456"/>
                </a:lnTo>
                <a:cubicBezTo>
                  <a:pt x="630121" y="306695"/>
                  <a:pt x="631645" y="314601"/>
                  <a:pt x="630788" y="322031"/>
                </a:cubicBezTo>
                <a:cubicBezTo>
                  <a:pt x="622120" y="327270"/>
                  <a:pt x="622215" y="327555"/>
                  <a:pt x="630788" y="332794"/>
                </a:cubicBezTo>
                <a:lnTo>
                  <a:pt x="630788" y="347558"/>
                </a:lnTo>
                <a:lnTo>
                  <a:pt x="624597" y="351368"/>
                </a:lnTo>
                <a:lnTo>
                  <a:pt x="624597" y="365846"/>
                </a:lnTo>
                <a:lnTo>
                  <a:pt x="618215" y="369846"/>
                </a:lnTo>
                <a:lnTo>
                  <a:pt x="624216" y="373561"/>
                </a:lnTo>
                <a:lnTo>
                  <a:pt x="624216" y="384705"/>
                </a:lnTo>
                <a:lnTo>
                  <a:pt x="618500" y="387848"/>
                </a:lnTo>
                <a:cubicBezTo>
                  <a:pt x="617596" y="392954"/>
                  <a:pt x="617596" y="398173"/>
                  <a:pt x="618500" y="403279"/>
                </a:cubicBezTo>
                <a:lnTo>
                  <a:pt x="623549" y="406136"/>
                </a:lnTo>
                <a:cubicBezTo>
                  <a:pt x="622882" y="408804"/>
                  <a:pt x="615357" y="410042"/>
                  <a:pt x="618024" y="413661"/>
                </a:cubicBezTo>
                <a:lnTo>
                  <a:pt x="611452" y="417757"/>
                </a:lnTo>
                <a:lnTo>
                  <a:pt x="611452" y="424996"/>
                </a:lnTo>
                <a:lnTo>
                  <a:pt x="617834" y="428806"/>
                </a:lnTo>
                <a:lnTo>
                  <a:pt x="617834" y="436045"/>
                </a:lnTo>
                <a:lnTo>
                  <a:pt x="611357" y="440141"/>
                </a:lnTo>
                <a:cubicBezTo>
                  <a:pt x="611357" y="441474"/>
                  <a:pt x="611833" y="442617"/>
                  <a:pt x="612024" y="443855"/>
                </a:cubicBezTo>
                <a:lnTo>
                  <a:pt x="616691" y="446427"/>
                </a:lnTo>
                <a:cubicBezTo>
                  <a:pt x="620215" y="454809"/>
                  <a:pt x="615929" y="464906"/>
                  <a:pt x="618977" y="473573"/>
                </a:cubicBezTo>
                <a:lnTo>
                  <a:pt x="630788" y="480146"/>
                </a:lnTo>
                <a:lnTo>
                  <a:pt x="630788" y="495005"/>
                </a:lnTo>
                <a:lnTo>
                  <a:pt x="624597" y="498815"/>
                </a:lnTo>
                <a:lnTo>
                  <a:pt x="624597" y="502339"/>
                </a:lnTo>
                <a:lnTo>
                  <a:pt x="618119" y="506244"/>
                </a:lnTo>
                <a:cubicBezTo>
                  <a:pt x="637169" y="508149"/>
                  <a:pt x="630121" y="517484"/>
                  <a:pt x="631074" y="531962"/>
                </a:cubicBezTo>
                <a:lnTo>
                  <a:pt x="625740" y="534914"/>
                </a:lnTo>
                <a:cubicBezTo>
                  <a:pt x="623834" y="538819"/>
                  <a:pt x="623834" y="543392"/>
                  <a:pt x="625740" y="547297"/>
                </a:cubicBezTo>
                <a:lnTo>
                  <a:pt x="630407" y="549869"/>
                </a:lnTo>
                <a:cubicBezTo>
                  <a:pt x="632693" y="576253"/>
                  <a:pt x="630407" y="603971"/>
                  <a:pt x="631264" y="631021"/>
                </a:cubicBezTo>
                <a:lnTo>
                  <a:pt x="637455" y="635022"/>
                </a:lnTo>
                <a:lnTo>
                  <a:pt x="631264" y="638832"/>
                </a:lnTo>
                <a:lnTo>
                  <a:pt x="631264" y="748941"/>
                </a:lnTo>
                <a:lnTo>
                  <a:pt x="624882" y="752847"/>
                </a:lnTo>
                <a:lnTo>
                  <a:pt x="624882" y="774849"/>
                </a:lnTo>
                <a:lnTo>
                  <a:pt x="630883" y="778659"/>
                </a:lnTo>
                <a:lnTo>
                  <a:pt x="630883" y="786089"/>
                </a:lnTo>
                <a:cubicBezTo>
                  <a:pt x="619358" y="790280"/>
                  <a:pt x="625359" y="810949"/>
                  <a:pt x="625835" y="838095"/>
                </a:cubicBezTo>
                <a:lnTo>
                  <a:pt x="630883" y="840953"/>
                </a:lnTo>
                <a:lnTo>
                  <a:pt x="624882" y="844953"/>
                </a:lnTo>
                <a:lnTo>
                  <a:pt x="624882" y="855812"/>
                </a:lnTo>
                <a:lnTo>
                  <a:pt x="631264" y="859717"/>
                </a:lnTo>
                <a:lnTo>
                  <a:pt x="631264" y="911152"/>
                </a:lnTo>
                <a:lnTo>
                  <a:pt x="624882" y="914962"/>
                </a:lnTo>
                <a:lnTo>
                  <a:pt x="624882" y="955538"/>
                </a:lnTo>
                <a:lnTo>
                  <a:pt x="629740" y="958205"/>
                </a:lnTo>
                <a:cubicBezTo>
                  <a:pt x="631931" y="980713"/>
                  <a:pt x="632188" y="1003373"/>
                  <a:pt x="630502" y="1025928"/>
                </a:cubicBezTo>
                <a:cubicBezTo>
                  <a:pt x="622310" y="1030881"/>
                  <a:pt x="622310" y="1031071"/>
                  <a:pt x="630502" y="1036311"/>
                </a:cubicBezTo>
                <a:lnTo>
                  <a:pt x="630502" y="1043740"/>
                </a:lnTo>
                <a:lnTo>
                  <a:pt x="624692" y="1047550"/>
                </a:lnTo>
                <a:cubicBezTo>
                  <a:pt x="624692" y="1048598"/>
                  <a:pt x="624692" y="1049741"/>
                  <a:pt x="624692" y="1051074"/>
                </a:cubicBezTo>
                <a:lnTo>
                  <a:pt x="631264" y="1054979"/>
                </a:lnTo>
                <a:lnTo>
                  <a:pt x="631264" y="1058503"/>
                </a:lnTo>
                <a:lnTo>
                  <a:pt x="624692" y="1062504"/>
                </a:lnTo>
                <a:cubicBezTo>
                  <a:pt x="624692" y="1074791"/>
                  <a:pt x="624025" y="1087174"/>
                  <a:pt x="624692" y="1099175"/>
                </a:cubicBezTo>
                <a:lnTo>
                  <a:pt x="630502" y="1103081"/>
                </a:lnTo>
                <a:cubicBezTo>
                  <a:pt x="620977" y="1103081"/>
                  <a:pt x="620977" y="1157944"/>
                  <a:pt x="630502" y="1157944"/>
                </a:cubicBezTo>
                <a:lnTo>
                  <a:pt x="624501" y="1161850"/>
                </a:lnTo>
                <a:lnTo>
                  <a:pt x="624501" y="1257100"/>
                </a:lnTo>
                <a:lnTo>
                  <a:pt x="617834" y="1261100"/>
                </a:lnTo>
                <a:lnTo>
                  <a:pt x="617834" y="1353112"/>
                </a:lnTo>
                <a:lnTo>
                  <a:pt x="624597" y="1357208"/>
                </a:lnTo>
                <a:lnTo>
                  <a:pt x="624597" y="1456458"/>
                </a:lnTo>
                <a:lnTo>
                  <a:pt x="630407" y="1459696"/>
                </a:lnTo>
                <a:cubicBezTo>
                  <a:pt x="631264" y="1464773"/>
                  <a:pt x="631264" y="1469955"/>
                  <a:pt x="630407" y="1475032"/>
                </a:cubicBezTo>
                <a:cubicBezTo>
                  <a:pt x="620882" y="1477318"/>
                  <a:pt x="620882" y="1505702"/>
                  <a:pt x="630407" y="1507703"/>
                </a:cubicBezTo>
                <a:lnTo>
                  <a:pt x="624311" y="1511703"/>
                </a:lnTo>
                <a:lnTo>
                  <a:pt x="624311" y="1567139"/>
                </a:lnTo>
                <a:lnTo>
                  <a:pt x="630692" y="1571044"/>
                </a:lnTo>
                <a:lnTo>
                  <a:pt x="630692" y="1604096"/>
                </a:lnTo>
                <a:lnTo>
                  <a:pt x="624501" y="1607906"/>
                </a:lnTo>
                <a:lnTo>
                  <a:pt x="624501" y="1615335"/>
                </a:lnTo>
                <a:cubicBezTo>
                  <a:pt x="635550" y="1620098"/>
                  <a:pt x="630216" y="1630670"/>
                  <a:pt x="629835" y="1659912"/>
                </a:cubicBezTo>
                <a:cubicBezTo>
                  <a:pt x="616595" y="1671914"/>
                  <a:pt x="627644" y="1699822"/>
                  <a:pt x="624216" y="1717920"/>
                </a:cubicBezTo>
                <a:lnTo>
                  <a:pt x="630311" y="1721920"/>
                </a:lnTo>
                <a:lnTo>
                  <a:pt x="624311" y="1725825"/>
                </a:lnTo>
                <a:lnTo>
                  <a:pt x="624311" y="1824981"/>
                </a:lnTo>
                <a:lnTo>
                  <a:pt x="617739" y="1828981"/>
                </a:lnTo>
                <a:lnTo>
                  <a:pt x="617739" y="1843364"/>
                </a:lnTo>
                <a:lnTo>
                  <a:pt x="623930" y="1847269"/>
                </a:lnTo>
                <a:lnTo>
                  <a:pt x="623930" y="1883940"/>
                </a:lnTo>
                <a:lnTo>
                  <a:pt x="618119" y="1887941"/>
                </a:lnTo>
                <a:lnTo>
                  <a:pt x="623263" y="1890798"/>
                </a:lnTo>
                <a:cubicBezTo>
                  <a:pt x="624454" y="1901867"/>
                  <a:pt x="624768" y="1913011"/>
                  <a:pt x="624216" y="1924136"/>
                </a:cubicBezTo>
                <a:lnTo>
                  <a:pt x="630311" y="1928136"/>
                </a:lnTo>
                <a:lnTo>
                  <a:pt x="624311" y="1931946"/>
                </a:lnTo>
                <a:lnTo>
                  <a:pt x="624311" y="1990715"/>
                </a:lnTo>
                <a:lnTo>
                  <a:pt x="617739" y="1994621"/>
                </a:lnTo>
                <a:lnTo>
                  <a:pt x="617739" y="2005289"/>
                </a:lnTo>
                <a:lnTo>
                  <a:pt x="624216" y="2009289"/>
                </a:lnTo>
                <a:cubicBezTo>
                  <a:pt x="624216" y="2016909"/>
                  <a:pt x="609452" y="2016719"/>
                  <a:pt x="623358" y="2023196"/>
                </a:cubicBezTo>
                <a:cubicBezTo>
                  <a:pt x="624320" y="2026825"/>
                  <a:pt x="624606" y="2030606"/>
                  <a:pt x="624216" y="2034340"/>
                </a:cubicBezTo>
                <a:lnTo>
                  <a:pt x="617929" y="2038531"/>
                </a:lnTo>
                <a:lnTo>
                  <a:pt x="617929" y="2063868"/>
                </a:lnTo>
                <a:lnTo>
                  <a:pt x="611166" y="2068059"/>
                </a:lnTo>
                <a:lnTo>
                  <a:pt x="611166" y="2071964"/>
                </a:lnTo>
                <a:lnTo>
                  <a:pt x="617548" y="2075774"/>
                </a:lnTo>
                <a:lnTo>
                  <a:pt x="617548" y="2160451"/>
                </a:lnTo>
                <a:lnTo>
                  <a:pt x="611071" y="2164546"/>
                </a:lnTo>
                <a:cubicBezTo>
                  <a:pt x="611071" y="2165880"/>
                  <a:pt x="611547" y="2167023"/>
                  <a:pt x="611738" y="2168261"/>
                </a:cubicBezTo>
                <a:lnTo>
                  <a:pt x="616786" y="2171024"/>
                </a:lnTo>
                <a:cubicBezTo>
                  <a:pt x="620215" y="2194170"/>
                  <a:pt x="615167" y="2218649"/>
                  <a:pt x="618500" y="2241985"/>
                </a:cubicBezTo>
                <a:lnTo>
                  <a:pt x="623358" y="2244747"/>
                </a:lnTo>
                <a:cubicBezTo>
                  <a:pt x="624416" y="2255796"/>
                  <a:pt x="624701" y="2266902"/>
                  <a:pt x="624216" y="2277990"/>
                </a:cubicBezTo>
                <a:lnTo>
                  <a:pt x="617929" y="2282085"/>
                </a:lnTo>
                <a:lnTo>
                  <a:pt x="617929" y="2289420"/>
                </a:lnTo>
                <a:lnTo>
                  <a:pt x="624216" y="2293229"/>
                </a:lnTo>
                <a:lnTo>
                  <a:pt x="624216" y="2296754"/>
                </a:lnTo>
                <a:lnTo>
                  <a:pt x="617834" y="2300564"/>
                </a:lnTo>
                <a:lnTo>
                  <a:pt x="617834" y="2315327"/>
                </a:lnTo>
                <a:cubicBezTo>
                  <a:pt x="621358" y="2317328"/>
                  <a:pt x="625454" y="2318566"/>
                  <a:pt x="624216" y="2323233"/>
                </a:cubicBezTo>
                <a:cubicBezTo>
                  <a:pt x="629168" y="2409720"/>
                  <a:pt x="614691" y="2507446"/>
                  <a:pt x="629740" y="2588504"/>
                </a:cubicBezTo>
                <a:lnTo>
                  <a:pt x="624597" y="2591457"/>
                </a:lnTo>
                <a:lnTo>
                  <a:pt x="624597" y="2613079"/>
                </a:lnTo>
                <a:cubicBezTo>
                  <a:pt x="622406" y="2614603"/>
                  <a:pt x="620310" y="2615936"/>
                  <a:pt x="618024" y="2617365"/>
                </a:cubicBezTo>
                <a:cubicBezTo>
                  <a:pt x="618024" y="2618413"/>
                  <a:pt x="618024" y="2619556"/>
                  <a:pt x="618024" y="2620890"/>
                </a:cubicBezTo>
                <a:lnTo>
                  <a:pt x="624597" y="2624890"/>
                </a:lnTo>
                <a:lnTo>
                  <a:pt x="624597" y="2646893"/>
                </a:lnTo>
                <a:lnTo>
                  <a:pt x="618215" y="2650703"/>
                </a:lnTo>
                <a:lnTo>
                  <a:pt x="618215" y="2742714"/>
                </a:lnTo>
                <a:lnTo>
                  <a:pt x="624216" y="2746620"/>
                </a:lnTo>
                <a:cubicBezTo>
                  <a:pt x="616976" y="2748906"/>
                  <a:pt x="617929" y="2754335"/>
                  <a:pt x="618024" y="2760716"/>
                </a:cubicBezTo>
                <a:lnTo>
                  <a:pt x="611833" y="2764908"/>
                </a:lnTo>
                <a:lnTo>
                  <a:pt x="611833" y="2793483"/>
                </a:lnTo>
                <a:lnTo>
                  <a:pt x="605070" y="2797769"/>
                </a:lnTo>
                <a:lnTo>
                  <a:pt x="605070" y="2812342"/>
                </a:lnTo>
                <a:lnTo>
                  <a:pt x="611452" y="2816247"/>
                </a:lnTo>
                <a:lnTo>
                  <a:pt x="611452" y="2823486"/>
                </a:lnTo>
                <a:lnTo>
                  <a:pt x="604689" y="2827582"/>
                </a:lnTo>
                <a:lnTo>
                  <a:pt x="604689" y="2878921"/>
                </a:lnTo>
                <a:cubicBezTo>
                  <a:pt x="596498" y="2881970"/>
                  <a:pt x="596593" y="2886542"/>
                  <a:pt x="603832" y="2889304"/>
                </a:cubicBezTo>
                <a:cubicBezTo>
                  <a:pt x="605232" y="2906630"/>
                  <a:pt x="605585" y="2924032"/>
                  <a:pt x="604880" y="2941406"/>
                </a:cubicBezTo>
                <a:lnTo>
                  <a:pt x="611166" y="2944930"/>
                </a:lnTo>
                <a:lnTo>
                  <a:pt x="611166" y="2963409"/>
                </a:lnTo>
                <a:lnTo>
                  <a:pt x="605166" y="2967218"/>
                </a:lnTo>
                <a:cubicBezTo>
                  <a:pt x="605166" y="2968266"/>
                  <a:pt x="605166" y="2969504"/>
                  <a:pt x="605166" y="2970743"/>
                </a:cubicBezTo>
                <a:lnTo>
                  <a:pt x="611738" y="2974648"/>
                </a:lnTo>
                <a:lnTo>
                  <a:pt x="611738" y="3000365"/>
                </a:lnTo>
                <a:lnTo>
                  <a:pt x="604975" y="3004461"/>
                </a:lnTo>
                <a:lnTo>
                  <a:pt x="604975" y="3044752"/>
                </a:lnTo>
                <a:cubicBezTo>
                  <a:pt x="587544" y="3073803"/>
                  <a:pt x="604975" y="3124095"/>
                  <a:pt x="597736" y="3159052"/>
                </a:cubicBezTo>
                <a:lnTo>
                  <a:pt x="592497" y="3162005"/>
                </a:lnTo>
                <a:lnTo>
                  <a:pt x="598308" y="3166005"/>
                </a:lnTo>
                <a:lnTo>
                  <a:pt x="598308" y="3202677"/>
                </a:lnTo>
                <a:lnTo>
                  <a:pt x="592211" y="3206582"/>
                </a:lnTo>
                <a:lnTo>
                  <a:pt x="592211" y="3250587"/>
                </a:lnTo>
                <a:lnTo>
                  <a:pt x="598403" y="3254397"/>
                </a:lnTo>
                <a:lnTo>
                  <a:pt x="592307" y="3258207"/>
                </a:lnTo>
                <a:lnTo>
                  <a:pt x="592307" y="3350314"/>
                </a:lnTo>
                <a:cubicBezTo>
                  <a:pt x="600975" y="3355648"/>
                  <a:pt x="600975" y="3355934"/>
                  <a:pt x="592783" y="3360887"/>
                </a:cubicBezTo>
                <a:cubicBezTo>
                  <a:pt x="589735" y="3375555"/>
                  <a:pt x="594498" y="3391462"/>
                  <a:pt x="591068" y="3406035"/>
                </a:cubicBezTo>
                <a:lnTo>
                  <a:pt x="585734" y="3408988"/>
                </a:lnTo>
                <a:lnTo>
                  <a:pt x="585734" y="3419751"/>
                </a:lnTo>
                <a:lnTo>
                  <a:pt x="579258" y="3423847"/>
                </a:lnTo>
                <a:cubicBezTo>
                  <a:pt x="601546" y="3429943"/>
                  <a:pt x="616595" y="3416132"/>
                  <a:pt x="611738" y="3449565"/>
                </a:cubicBezTo>
                <a:lnTo>
                  <a:pt x="618596" y="3453851"/>
                </a:lnTo>
                <a:lnTo>
                  <a:pt x="618596" y="3519668"/>
                </a:lnTo>
                <a:lnTo>
                  <a:pt x="624406" y="3523669"/>
                </a:lnTo>
                <a:lnTo>
                  <a:pt x="619072" y="3526717"/>
                </a:lnTo>
                <a:cubicBezTo>
                  <a:pt x="618234" y="3531555"/>
                  <a:pt x="617977" y="3536480"/>
                  <a:pt x="618310" y="3541386"/>
                </a:cubicBezTo>
                <a:lnTo>
                  <a:pt x="624597" y="3545577"/>
                </a:lnTo>
                <a:lnTo>
                  <a:pt x="624597" y="3612252"/>
                </a:lnTo>
                <a:cubicBezTo>
                  <a:pt x="605547" y="3623586"/>
                  <a:pt x="578686" y="3621015"/>
                  <a:pt x="555635" y="3624539"/>
                </a:cubicBezTo>
                <a:lnTo>
                  <a:pt x="539538" y="3634731"/>
                </a:lnTo>
                <a:cubicBezTo>
                  <a:pt x="539538" y="3641874"/>
                  <a:pt x="541824" y="3647208"/>
                  <a:pt x="530013" y="3647018"/>
                </a:cubicBezTo>
                <a:lnTo>
                  <a:pt x="519441" y="3652161"/>
                </a:lnTo>
                <a:lnTo>
                  <a:pt x="519441" y="3671211"/>
                </a:lnTo>
                <a:cubicBezTo>
                  <a:pt x="517345" y="3672545"/>
                  <a:pt x="514868" y="3673116"/>
                  <a:pt x="513725" y="3675212"/>
                </a:cubicBezTo>
                <a:lnTo>
                  <a:pt x="519059" y="3678165"/>
                </a:lnTo>
                <a:cubicBezTo>
                  <a:pt x="520583" y="3685499"/>
                  <a:pt x="519059" y="3693404"/>
                  <a:pt x="520012" y="3700834"/>
                </a:cubicBezTo>
                <a:lnTo>
                  <a:pt x="525346" y="3703787"/>
                </a:lnTo>
                <a:cubicBezTo>
                  <a:pt x="521612" y="3706920"/>
                  <a:pt x="517478" y="3709549"/>
                  <a:pt x="513059" y="3711597"/>
                </a:cubicBezTo>
                <a:lnTo>
                  <a:pt x="519631" y="3715502"/>
                </a:lnTo>
                <a:cubicBezTo>
                  <a:pt x="519631" y="3716836"/>
                  <a:pt x="519631" y="3717979"/>
                  <a:pt x="519631" y="3719027"/>
                </a:cubicBezTo>
                <a:lnTo>
                  <a:pt x="513344" y="3723122"/>
                </a:lnTo>
                <a:cubicBezTo>
                  <a:pt x="513344" y="3724456"/>
                  <a:pt x="513916" y="3725599"/>
                  <a:pt x="514107" y="3726837"/>
                </a:cubicBezTo>
                <a:cubicBezTo>
                  <a:pt x="523632" y="3729504"/>
                  <a:pt x="518964" y="3741411"/>
                  <a:pt x="520012" y="3748459"/>
                </a:cubicBezTo>
                <a:lnTo>
                  <a:pt x="526203" y="3751983"/>
                </a:lnTo>
                <a:lnTo>
                  <a:pt x="526203" y="3781034"/>
                </a:lnTo>
                <a:lnTo>
                  <a:pt x="532966" y="3785416"/>
                </a:lnTo>
                <a:lnTo>
                  <a:pt x="532966" y="3810848"/>
                </a:lnTo>
                <a:lnTo>
                  <a:pt x="539729" y="3814943"/>
                </a:lnTo>
                <a:lnTo>
                  <a:pt x="539729" y="3818468"/>
                </a:lnTo>
                <a:cubicBezTo>
                  <a:pt x="543062" y="3821230"/>
                  <a:pt x="549254" y="3819420"/>
                  <a:pt x="552778" y="3822563"/>
                </a:cubicBezTo>
                <a:cubicBezTo>
                  <a:pt x="552778" y="3823706"/>
                  <a:pt x="552778" y="3824945"/>
                  <a:pt x="552778" y="3825993"/>
                </a:cubicBezTo>
                <a:lnTo>
                  <a:pt x="546587" y="3829898"/>
                </a:lnTo>
                <a:cubicBezTo>
                  <a:pt x="546587" y="3846853"/>
                  <a:pt x="527537" y="3836470"/>
                  <a:pt x="552968" y="3852377"/>
                </a:cubicBezTo>
                <a:cubicBezTo>
                  <a:pt x="552968" y="3852377"/>
                  <a:pt x="552968" y="3853901"/>
                  <a:pt x="552968" y="3855139"/>
                </a:cubicBezTo>
                <a:lnTo>
                  <a:pt x="559445" y="3859044"/>
                </a:lnTo>
                <a:lnTo>
                  <a:pt x="553254" y="3862854"/>
                </a:lnTo>
                <a:cubicBezTo>
                  <a:pt x="561636" y="3865140"/>
                  <a:pt x="558493" y="3872379"/>
                  <a:pt x="560398" y="3877999"/>
                </a:cubicBezTo>
                <a:lnTo>
                  <a:pt x="565065" y="3880571"/>
                </a:lnTo>
                <a:cubicBezTo>
                  <a:pt x="565065" y="3882952"/>
                  <a:pt x="561827" y="3883143"/>
                  <a:pt x="559826" y="3884762"/>
                </a:cubicBezTo>
                <a:cubicBezTo>
                  <a:pt x="574971" y="3897430"/>
                  <a:pt x="597450" y="3883237"/>
                  <a:pt x="612405" y="3896192"/>
                </a:cubicBezTo>
                <a:lnTo>
                  <a:pt x="612405" y="3907050"/>
                </a:lnTo>
                <a:cubicBezTo>
                  <a:pt x="621072" y="3912384"/>
                  <a:pt x="621072" y="3912670"/>
                  <a:pt x="613071" y="3917433"/>
                </a:cubicBezTo>
                <a:cubicBezTo>
                  <a:pt x="610976" y="3922290"/>
                  <a:pt x="613071" y="3926958"/>
                  <a:pt x="611833" y="3932101"/>
                </a:cubicBezTo>
                <a:lnTo>
                  <a:pt x="618119" y="3936292"/>
                </a:lnTo>
                <a:cubicBezTo>
                  <a:pt x="618119" y="3937245"/>
                  <a:pt x="618119" y="3938483"/>
                  <a:pt x="618691" y="3939816"/>
                </a:cubicBezTo>
                <a:lnTo>
                  <a:pt x="612214" y="3943817"/>
                </a:lnTo>
                <a:lnTo>
                  <a:pt x="612214" y="3947436"/>
                </a:lnTo>
                <a:lnTo>
                  <a:pt x="618500" y="3951246"/>
                </a:lnTo>
                <a:cubicBezTo>
                  <a:pt x="605832" y="3956771"/>
                  <a:pt x="614595" y="3976678"/>
                  <a:pt x="612119" y="3988012"/>
                </a:cubicBezTo>
                <a:cubicBezTo>
                  <a:pt x="621072" y="3993442"/>
                  <a:pt x="621072" y="3993728"/>
                  <a:pt x="613071" y="3998586"/>
                </a:cubicBezTo>
                <a:cubicBezTo>
                  <a:pt x="611900" y="4014397"/>
                  <a:pt x="611585" y="4030304"/>
                  <a:pt x="612119" y="4046211"/>
                </a:cubicBezTo>
                <a:lnTo>
                  <a:pt x="618215" y="4050211"/>
                </a:lnTo>
                <a:cubicBezTo>
                  <a:pt x="618215" y="4051163"/>
                  <a:pt x="618215" y="4052402"/>
                  <a:pt x="618691" y="4053735"/>
                </a:cubicBezTo>
                <a:lnTo>
                  <a:pt x="612214" y="4057736"/>
                </a:lnTo>
                <a:lnTo>
                  <a:pt x="612214" y="4116505"/>
                </a:lnTo>
                <a:lnTo>
                  <a:pt x="605832" y="4120410"/>
                </a:lnTo>
                <a:lnTo>
                  <a:pt x="611833" y="4124125"/>
                </a:lnTo>
                <a:lnTo>
                  <a:pt x="611833" y="4131554"/>
                </a:lnTo>
                <a:cubicBezTo>
                  <a:pt x="600022" y="4134984"/>
                  <a:pt x="606309" y="4165940"/>
                  <a:pt x="606594" y="4194610"/>
                </a:cubicBezTo>
                <a:lnTo>
                  <a:pt x="611261" y="4197182"/>
                </a:lnTo>
                <a:cubicBezTo>
                  <a:pt x="612366" y="4211945"/>
                  <a:pt x="612652" y="4226709"/>
                  <a:pt x="612119" y="4241473"/>
                </a:cubicBezTo>
                <a:lnTo>
                  <a:pt x="618500" y="4245664"/>
                </a:lnTo>
                <a:lnTo>
                  <a:pt x="618500" y="4304147"/>
                </a:lnTo>
                <a:lnTo>
                  <a:pt x="625263" y="4308339"/>
                </a:lnTo>
                <a:lnTo>
                  <a:pt x="625263" y="4311863"/>
                </a:lnTo>
                <a:lnTo>
                  <a:pt x="618596" y="4315863"/>
                </a:lnTo>
                <a:lnTo>
                  <a:pt x="618596" y="4386539"/>
                </a:lnTo>
                <a:lnTo>
                  <a:pt x="612119" y="4390635"/>
                </a:lnTo>
                <a:cubicBezTo>
                  <a:pt x="612119" y="4391968"/>
                  <a:pt x="612595" y="4393206"/>
                  <a:pt x="612785" y="4394349"/>
                </a:cubicBezTo>
                <a:cubicBezTo>
                  <a:pt x="621644" y="4396445"/>
                  <a:pt x="621739" y="4417114"/>
                  <a:pt x="612785" y="4419304"/>
                </a:cubicBezTo>
                <a:cubicBezTo>
                  <a:pt x="611728" y="4426639"/>
                  <a:pt x="611433" y="4434069"/>
                  <a:pt x="611928" y="4441498"/>
                </a:cubicBezTo>
                <a:lnTo>
                  <a:pt x="618119" y="4445498"/>
                </a:lnTo>
                <a:cubicBezTo>
                  <a:pt x="618119" y="4446547"/>
                  <a:pt x="618119" y="4447690"/>
                  <a:pt x="618119" y="4449023"/>
                </a:cubicBezTo>
                <a:lnTo>
                  <a:pt x="611547" y="4453023"/>
                </a:lnTo>
                <a:lnTo>
                  <a:pt x="611547" y="4500648"/>
                </a:lnTo>
                <a:lnTo>
                  <a:pt x="605166" y="4504458"/>
                </a:lnTo>
                <a:lnTo>
                  <a:pt x="605166" y="4533795"/>
                </a:lnTo>
                <a:lnTo>
                  <a:pt x="611166" y="4537796"/>
                </a:lnTo>
                <a:lnTo>
                  <a:pt x="605642" y="4540939"/>
                </a:lnTo>
                <a:cubicBezTo>
                  <a:pt x="605004" y="4547226"/>
                  <a:pt x="604746" y="4553608"/>
                  <a:pt x="604880" y="4559989"/>
                </a:cubicBezTo>
                <a:lnTo>
                  <a:pt x="611166" y="4563513"/>
                </a:lnTo>
                <a:lnTo>
                  <a:pt x="605166" y="4567514"/>
                </a:lnTo>
                <a:lnTo>
                  <a:pt x="605166" y="4574562"/>
                </a:lnTo>
                <a:close/>
                <a:moveTo>
                  <a:pt x="530109" y="3536909"/>
                </a:moveTo>
                <a:cubicBezTo>
                  <a:pt x="513725" y="3533765"/>
                  <a:pt x="520107" y="3554530"/>
                  <a:pt x="532490" y="3546434"/>
                </a:cubicBezTo>
                <a:cubicBezTo>
                  <a:pt x="532966" y="3543290"/>
                  <a:pt x="536205" y="3539766"/>
                  <a:pt x="530013" y="3536909"/>
                </a:cubicBezTo>
                <a:close/>
                <a:moveTo>
                  <a:pt x="511058" y="2708234"/>
                </a:moveTo>
                <a:cubicBezTo>
                  <a:pt x="498200" y="2709281"/>
                  <a:pt x="485055" y="2703757"/>
                  <a:pt x="477911" y="2715568"/>
                </a:cubicBezTo>
                <a:cubicBezTo>
                  <a:pt x="475911" y="2715568"/>
                  <a:pt x="468386" y="2714901"/>
                  <a:pt x="469244" y="2717949"/>
                </a:cubicBezTo>
                <a:cubicBezTo>
                  <a:pt x="486189" y="2721454"/>
                  <a:pt x="503781" y="2719864"/>
                  <a:pt x="519822" y="2713378"/>
                </a:cubicBezTo>
                <a:close/>
                <a:moveTo>
                  <a:pt x="356468" y="2606983"/>
                </a:moveTo>
                <a:lnTo>
                  <a:pt x="356468" y="2610507"/>
                </a:lnTo>
                <a:cubicBezTo>
                  <a:pt x="369326" y="2613889"/>
                  <a:pt x="382852" y="2613889"/>
                  <a:pt x="395711" y="2610507"/>
                </a:cubicBezTo>
                <a:lnTo>
                  <a:pt x="395711" y="2603554"/>
                </a:lnTo>
                <a:cubicBezTo>
                  <a:pt x="383519" y="2588028"/>
                  <a:pt x="365993" y="2595172"/>
                  <a:pt x="350181" y="2603554"/>
                </a:cubicBezTo>
                <a:close/>
                <a:moveTo>
                  <a:pt x="355420" y="2566883"/>
                </a:moveTo>
                <a:cubicBezTo>
                  <a:pt x="355420" y="2563168"/>
                  <a:pt x="345895" y="2564025"/>
                  <a:pt x="344466" y="2565740"/>
                </a:cubicBezTo>
                <a:cubicBezTo>
                  <a:pt x="343609" y="2568978"/>
                  <a:pt x="353801" y="2568121"/>
                  <a:pt x="354944" y="2566406"/>
                </a:cubicBezTo>
                <a:close/>
                <a:moveTo>
                  <a:pt x="374470" y="2586504"/>
                </a:moveTo>
                <a:cubicBezTo>
                  <a:pt x="379423" y="2587276"/>
                  <a:pt x="384500" y="2586685"/>
                  <a:pt x="389139" y="2584790"/>
                </a:cubicBezTo>
                <a:lnTo>
                  <a:pt x="389139" y="2581361"/>
                </a:lnTo>
                <a:cubicBezTo>
                  <a:pt x="383424" y="2576027"/>
                  <a:pt x="375042" y="2581361"/>
                  <a:pt x="369422" y="2584790"/>
                </a:cubicBezTo>
                <a:cubicBezTo>
                  <a:pt x="370955" y="2585456"/>
                  <a:pt x="372546" y="2585971"/>
                  <a:pt x="374184" y="2586314"/>
                </a:cubicBezTo>
                <a:close/>
                <a:moveTo>
                  <a:pt x="396187" y="2555071"/>
                </a:moveTo>
                <a:cubicBezTo>
                  <a:pt x="403521" y="2548023"/>
                  <a:pt x="412951" y="2551357"/>
                  <a:pt x="420952" y="2548404"/>
                </a:cubicBezTo>
                <a:cubicBezTo>
                  <a:pt x="425905" y="2538879"/>
                  <a:pt x="404378" y="2543451"/>
                  <a:pt x="398949" y="2542404"/>
                </a:cubicBezTo>
                <a:cubicBezTo>
                  <a:pt x="395015" y="2545356"/>
                  <a:pt x="390139" y="2546775"/>
                  <a:pt x="385233" y="2546404"/>
                </a:cubicBezTo>
                <a:cubicBezTo>
                  <a:pt x="356182" y="2567359"/>
                  <a:pt x="368945" y="2529450"/>
                  <a:pt x="331417" y="2555358"/>
                </a:cubicBezTo>
                <a:cubicBezTo>
                  <a:pt x="347533" y="2559396"/>
                  <a:pt x="363926" y="2562197"/>
                  <a:pt x="380471" y="2563740"/>
                </a:cubicBezTo>
                <a:cubicBezTo>
                  <a:pt x="384948" y="2559262"/>
                  <a:pt x="397425" y="2561454"/>
                  <a:pt x="395901" y="2554595"/>
                </a:cubicBezTo>
                <a:close/>
                <a:moveTo>
                  <a:pt x="326940" y="2520115"/>
                </a:moveTo>
                <a:cubicBezTo>
                  <a:pt x="340466" y="2519543"/>
                  <a:pt x="348181" y="2511924"/>
                  <a:pt x="359706" y="2520115"/>
                </a:cubicBezTo>
                <a:cubicBezTo>
                  <a:pt x="362659" y="2518020"/>
                  <a:pt x="366659" y="2516495"/>
                  <a:pt x="369803" y="2513829"/>
                </a:cubicBezTo>
                <a:cubicBezTo>
                  <a:pt x="365135" y="2494779"/>
                  <a:pt x="314558" y="2510018"/>
                  <a:pt x="295222" y="2505351"/>
                </a:cubicBezTo>
                <a:cubicBezTo>
                  <a:pt x="287792" y="2512971"/>
                  <a:pt x="264551" y="2502875"/>
                  <a:pt x="264932" y="2514876"/>
                </a:cubicBezTo>
                <a:cubicBezTo>
                  <a:pt x="282458" y="2526783"/>
                  <a:pt x="307605" y="2507256"/>
                  <a:pt x="326655" y="2519639"/>
                </a:cubicBezTo>
                <a:close/>
                <a:moveTo>
                  <a:pt x="319701" y="2619842"/>
                </a:moveTo>
                <a:cubicBezTo>
                  <a:pt x="311129" y="2619842"/>
                  <a:pt x="302556" y="2619842"/>
                  <a:pt x="294079" y="2619842"/>
                </a:cubicBezTo>
                <a:cubicBezTo>
                  <a:pt x="289221" y="2623461"/>
                  <a:pt x="289221" y="2623461"/>
                  <a:pt x="294079" y="2627176"/>
                </a:cubicBezTo>
                <a:lnTo>
                  <a:pt x="307509" y="2627176"/>
                </a:lnTo>
                <a:lnTo>
                  <a:pt x="313415" y="2631081"/>
                </a:lnTo>
                <a:cubicBezTo>
                  <a:pt x="316653" y="2629748"/>
                  <a:pt x="316558" y="2628033"/>
                  <a:pt x="317320" y="2626319"/>
                </a:cubicBezTo>
                <a:cubicBezTo>
                  <a:pt x="318082" y="2624604"/>
                  <a:pt x="327035" y="2620699"/>
                  <a:pt x="319416" y="2619365"/>
                </a:cubicBezTo>
                <a:close/>
                <a:moveTo>
                  <a:pt x="132440" y="2573169"/>
                </a:moveTo>
                <a:lnTo>
                  <a:pt x="126248" y="2576979"/>
                </a:lnTo>
                <a:cubicBezTo>
                  <a:pt x="133202" y="2578694"/>
                  <a:pt x="152157" y="2582790"/>
                  <a:pt x="152919" y="2572884"/>
                </a:cubicBezTo>
                <a:cubicBezTo>
                  <a:pt x="162444" y="2563930"/>
                  <a:pt x="174826" y="2570788"/>
                  <a:pt x="185303" y="2565835"/>
                </a:cubicBezTo>
                <a:cubicBezTo>
                  <a:pt x="187685" y="2534784"/>
                  <a:pt x="152252" y="2561168"/>
                  <a:pt x="139203" y="2547452"/>
                </a:cubicBezTo>
                <a:cubicBezTo>
                  <a:pt x="181208" y="2532021"/>
                  <a:pt x="143488" y="2534498"/>
                  <a:pt x="124344" y="2534498"/>
                </a:cubicBezTo>
                <a:cubicBezTo>
                  <a:pt x="116723" y="2535736"/>
                  <a:pt x="122248" y="2540499"/>
                  <a:pt x="115962" y="2541641"/>
                </a:cubicBezTo>
                <a:lnTo>
                  <a:pt x="109008" y="2538213"/>
                </a:lnTo>
                <a:cubicBezTo>
                  <a:pt x="103579" y="2538784"/>
                  <a:pt x="97673" y="2536879"/>
                  <a:pt x="93482" y="2539832"/>
                </a:cubicBezTo>
                <a:cubicBezTo>
                  <a:pt x="93482" y="2541070"/>
                  <a:pt x="93482" y="2542308"/>
                  <a:pt x="93482" y="2543927"/>
                </a:cubicBezTo>
                <a:lnTo>
                  <a:pt x="103007" y="2548690"/>
                </a:lnTo>
                <a:cubicBezTo>
                  <a:pt x="113390" y="2541165"/>
                  <a:pt x="122057" y="2550309"/>
                  <a:pt x="132059" y="2555358"/>
                </a:cubicBezTo>
                <a:cubicBezTo>
                  <a:pt x="134526" y="2560358"/>
                  <a:pt x="132478" y="2566416"/>
                  <a:pt x="127477" y="2568883"/>
                </a:cubicBezTo>
                <a:cubicBezTo>
                  <a:pt x="127115" y="2569064"/>
                  <a:pt x="126734" y="2569226"/>
                  <a:pt x="126344" y="2569359"/>
                </a:cubicBezTo>
                <a:close/>
                <a:moveTo>
                  <a:pt x="105294" y="2594696"/>
                </a:moveTo>
                <a:cubicBezTo>
                  <a:pt x="104532" y="2594696"/>
                  <a:pt x="103389" y="2593458"/>
                  <a:pt x="103103" y="2593553"/>
                </a:cubicBezTo>
                <a:cubicBezTo>
                  <a:pt x="95578" y="2595839"/>
                  <a:pt x="107103" y="2598696"/>
                  <a:pt x="105294" y="2594696"/>
                </a:cubicBezTo>
                <a:close/>
                <a:moveTo>
                  <a:pt x="116247" y="2472014"/>
                </a:moveTo>
                <a:lnTo>
                  <a:pt x="103293" y="2472014"/>
                </a:lnTo>
                <a:cubicBezTo>
                  <a:pt x="98435" y="2475538"/>
                  <a:pt x="98435" y="2475538"/>
                  <a:pt x="103293" y="2479348"/>
                </a:cubicBezTo>
                <a:lnTo>
                  <a:pt x="116152" y="2479348"/>
                </a:lnTo>
                <a:cubicBezTo>
                  <a:pt x="120820" y="2475729"/>
                  <a:pt x="120820" y="2475633"/>
                  <a:pt x="116247" y="2472014"/>
                </a:cubicBezTo>
                <a:close/>
                <a:moveTo>
                  <a:pt x="123010" y="2505161"/>
                </a:moveTo>
                <a:cubicBezTo>
                  <a:pt x="136440" y="2506113"/>
                  <a:pt x="130821" y="2501351"/>
                  <a:pt x="123010" y="2497827"/>
                </a:cubicBezTo>
                <a:cubicBezTo>
                  <a:pt x="118152" y="2501541"/>
                  <a:pt x="118152" y="2501541"/>
                  <a:pt x="122915" y="2505065"/>
                </a:cubicBezTo>
                <a:close/>
                <a:moveTo>
                  <a:pt x="245406" y="300314"/>
                </a:moveTo>
                <a:cubicBezTo>
                  <a:pt x="247121" y="302790"/>
                  <a:pt x="258360" y="301552"/>
                  <a:pt x="256360" y="299171"/>
                </a:cubicBezTo>
                <a:cubicBezTo>
                  <a:pt x="254360" y="296789"/>
                  <a:pt x="244263" y="296694"/>
                  <a:pt x="245406" y="300314"/>
                </a:cubicBezTo>
                <a:close/>
                <a:moveTo>
                  <a:pt x="251026" y="264786"/>
                </a:moveTo>
                <a:cubicBezTo>
                  <a:pt x="257788" y="265833"/>
                  <a:pt x="257979" y="260023"/>
                  <a:pt x="251026" y="261071"/>
                </a:cubicBezTo>
                <a:cubicBezTo>
                  <a:pt x="244835" y="259737"/>
                  <a:pt x="242168" y="264595"/>
                  <a:pt x="251026" y="264500"/>
                </a:cubicBezTo>
                <a:close/>
                <a:moveTo>
                  <a:pt x="241501" y="316411"/>
                </a:moveTo>
                <a:cubicBezTo>
                  <a:pt x="226547" y="325936"/>
                  <a:pt x="206163" y="313839"/>
                  <a:pt x="192162" y="325936"/>
                </a:cubicBezTo>
                <a:lnTo>
                  <a:pt x="192162" y="333270"/>
                </a:lnTo>
                <a:cubicBezTo>
                  <a:pt x="194828" y="336413"/>
                  <a:pt x="202925" y="333842"/>
                  <a:pt x="205306" y="337271"/>
                </a:cubicBezTo>
                <a:cubicBezTo>
                  <a:pt x="205306" y="338509"/>
                  <a:pt x="205306" y="339652"/>
                  <a:pt x="205306" y="340700"/>
                </a:cubicBezTo>
                <a:cubicBezTo>
                  <a:pt x="203115" y="342224"/>
                  <a:pt x="200925" y="343557"/>
                  <a:pt x="199019" y="344795"/>
                </a:cubicBezTo>
                <a:cubicBezTo>
                  <a:pt x="199019" y="352320"/>
                  <a:pt x="259027" y="355654"/>
                  <a:pt x="264171" y="348415"/>
                </a:cubicBezTo>
                <a:cubicBezTo>
                  <a:pt x="259027" y="344700"/>
                  <a:pt x="250645" y="346034"/>
                  <a:pt x="244549" y="340128"/>
                </a:cubicBezTo>
                <a:cubicBezTo>
                  <a:pt x="261979" y="330603"/>
                  <a:pt x="281030" y="344986"/>
                  <a:pt x="297222" y="333556"/>
                </a:cubicBezTo>
                <a:cubicBezTo>
                  <a:pt x="297222" y="332318"/>
                  <a:pt x="297222" y="331079"/>
                  <a:pt x="297222" y="329365"/>
                </a:cubicBezTo>
                <a:cubicBezTo>
                  <a:pt x="291012" y="326527"/>
                  <a:pt x="284649" y="324012"/>
                  <a:pt x="278172" y="321840"/>
                </a:cubicBezTo>
                <a:cubicBezTo>
                  <a:pt x="275029" y="317935"/>
                  <a:pt x="281030" y="313363"/>
                  <a:pt x="274648" y="309553"/>
                </a:cubicBezTo>
                <a:cubicBezTo>
                  <a:pt x="262266" y="305552"/>
                  <a:pt x="252741" y="316125"/>
                  <a:pt x="241120" y="316125"/>
                </a:cubicBezTo>
                <a:close/>
                <a:moveTo>
                  <a:pt x="298651" y="351939"/>
                </a:moveTo>
                <a:cubicBezTo>
                  <a:pt x="306176" y="355654"/>
                  <a:pt x="303509" y="362607"/>
                  <a:pt x="314653" y="360607"/>
                </a:cubicBezTo>
                <a:cubicBezTo>
                  <a:pt x="342561" y="349558"/>
                  <a:pt x="292650" y="337080"/>
                  <a:pt x="298080" y="351654"/>
                </a:cubicBezTo>
                <a:close/>
                <a:moveTo>
                  <a:pt x="296175" y="439188"/>
                </a:moveTo>
                <a:cubicBezTo>
                  <a:pt x="293736" y="437398"/>
                  <a:pt x="291184" y="435740"/>
                  <a:pt x="288555" y="434235"/>
                </a:cubicBezTo>
                <a:cubicBezTo>
                  <a:pt x="277887" y="434235"/>
                  <a:pt x="263980" y="433092"/>
                  <a:pt x="280363" y="441665"/>
                </a:cubicBezTo>
                <a:lnTo>
                  <a:pt x="288173" y="441665"/>
                </a:lnTo>
                <a:lnTo>
                  <a:pt x="293984" y="445379"/>
                </a:lnTo>
                <a:cubicBezTo>
                  <a:pt x="297413" y="443189"/>
                  <a:pt x="298175" y="441093"/>
                  <a:pt x="295603" y="438902"/>
                </a:cubicBezTo>
                <a:close/>
                <a:moveTo>
                  <a:pt x="309795" y="303266"/>
                </a:moveTo>
                <a:lnTo>
                  <a:pt x="300842" y="297932"/>
                </a:lnTo>
                <a:cubicBezTo>
                  <a:pt x="286935" y="296885"/>
                  <a:pt x="293031" y="301552"/>
                  <a:pt x="300842" y="305267"/>
                </a:cubicBezTo>
                <a:cubicBezTo>
                  <a:pt x="302651" y="305076"/>
                  <a:pt x="309414" y="305743"/>
                  <a:pt x="309224" y="302981"/>
                </a:cubicBezTo>
                <a:close/>
                <a:moveTo>
                  <a:pt x="243596" y="389944"/>
                </a:moveTo>
                <a:cubicBezTo>
                  <a:pt x="237786" y="388611"/>
                  <a:pt x="230738" y="383562"/>
                  <a:pt x="225213" y="388229"/>
                </a:cubicBezTo>
                <a:lnTo>
                  <a:pt x="225213" y="395564"/>
                </a:lnTo>
                <a:cubicBezTo>
                  <a:pt x="232719" y="401336"/>
                  <a:pt x="242720" y="402707"/>
                  <a:pt x="251502" y="399183"/>
                </a:cubicBezTo>
                <a:lnTo>
                  <a:pt x="251502" y="392325"/>
                </a:lnTo>
                <a:cubicBezTo>
                  <a:pt x="249216" y="389944"/>
                  <a:pt x="245978" y="390134"/>
                  <a:pt x="243025" y="389658"/>
                </a:cubicBezTo>
                <a:close/>
                <a:moveTo>
                  <a:pt x="182922" y="371560"/>
                </a:moveTo>
                <a:cubicBezTo>
                  <a:pt x="176445" y="377466"/>
                  <a:pt x="167587" y="373370"/>
                  <a:pt x="160634" y="376609"/>
                </a:cubicBezTo>
                <a:cubicBezTo>
                  <a:pt x="163205" y="382324"/>
                  <a:pt x="177683" y="376609"/>
                  <a:pt x="182637" y="382419"/>
                </a:cubicBezTo>
                <a:cubicBezTo>
                  <a:pt x="195971" y="377085"/>
                  <a:pt x="208354" y="377466"/>
                  <a:pt x="220260" y="369370"/>
                </a:cubicBezTo>
                <a:lnTo>
                  <a:pt x="209783" y="367655"/>
                </a:lnTo>
                <a:cubicBezTo>
                  <a:pt x="201115" y="373180"/>
                  <a:pt x="191971" y="370894"/>
                  <a:pt x="182351" y="371275"/>
                </a:cubicBezTo>
                <a:close/>
                <a:moveTo>
                  <a:pt x="192447" y="2471252"/>
                </a:moveTo>
                <a:cubicBezTo>
                  <a:pt x="192447" y="2458202"/>
                  <a:pt x="171587" y="2466584"/>
                  <a:pt x="163872" y="2471252"/>
                </a:cubicBezTo>
                <a:cubicBezTo>
                  <a:pt x="173140" y="2472471"/>
                  <a:pt x="182541" y="2472376"/>
                  <a:pt x="191780" y="2470966"/>
                </a:cubicBezTo>
                <a:close/>
                <a:moveTo>
                  <a:pt x="182922" y="2531164"/>
                </a:moveTo>
                <a:lnTo>
                  <a:pt x="174064" y="2536117"/>
                </a:lnTo>
                <a:cubicBezTo>
                  <a:pt x="175683" y="2540308"/>
                  <a:pt x="189018" y="2539641"/>
                  <a:pt x="191971" y="2536117"/>
                </a:cubicBezTo>
                <a:cubicBezTo>
                  <a:pt x="187875" y="2534117"/>
                  <a:pt x="184923" y="2532497"/>
                  <a:pt x="181875" y="2530878"/>
                </a:cubicBezTo>
                <a:close/>
                <a:moveTo>
                  <a:pt x="182922" y="404803"/>
                </a:moveTo>
                <a:cubicBezTo>
                  <a:pt x="192238" y="408689"/>
                  <a:pt x="202258" y="410603"/>
                  <a:pt x="212355" y="410423"/>
                </a:cubicBezTo>
                <a:lnTo>
                  <a:pt x="212355" y="402231"/>
                </a:lnTo>
                <a:cubicBezTo>
                  <a:pt x="201296" y="396440"/>
                  <a:pt x="188923" y="393582"/>
                  <a:pt x="176445" y="393945"/>
                </a:cubicBezTo>
                <a:cubicBezTo>
                  <a:pt x="173873" y="395564"/>
                  <a:pt x="169016" y="396802"/>
                  <a:pt x="167492" y="399374"/>
                </a:cubicBezTo>
                <a:lnTo>
                  <a:pt x="176160" y="404803"/>
                </a:lnTo>
                <a:close/>
                <a:moveTo>
                  <a:pt x="179493" y="2584504"/>
                </a:moveTo>
                <a:cubicBezTo>
                  <a:pt x="185589" y="2586409"/>
                  <a:pt x="185589" y="2586409"/>
                  <a:pt x="212926" y="2585742"/>
                </a:cubicBezTo>
                <a:cubicBezTo>
                  <a:pt x="210545" y="2572122"/>
                  <a:pt x="185970" y="2579456"/>
                  <a:pt x="178446" y="2584219"/>
                </a:cubicBezTo>
                <a:close/>
                <a:moveTo>
                  <a:pt x="215879" y="2424389"/>
                </a:moveTo>
                <a:cubicBezTo>
                  <a:pt x="229880" y="2433438"/>
                  <a:pt x="249312" y="2423055"/>
                  <a:pt x="262742" y="2431628"/>
                </a:cubicBezTo>
                <a:cubicBezTo>
                  <a:pt x="273410" y="2431628"/>
                  <a:pt x="273410" y="2431628"/>
                  <a:pt x="278172" y="2429627"/>
                </a:cubicBezTo>
                <a:cubicBezTo>
                  <a:pt x="278172" y="2420102"/>
                  <a:pt x="293126" y="2426008"/>
                  <a:pt x="301795" y="2424484"/>
                </a:cubicBezTo>
                <a:lnTo>
                  <a:pt x="313034" y="2416387"/>
                </a:lnTo>
                <a:cubicBezTo>
                  <a:pt x="324273" y="2432104"/>
                  <a:pt x="343228" y="2427818"/>
                  <a:pt x="360659" y="2428104"/>
                </a:cubicBezTo>
                <a:cubicBezTo>
                  <a:pt x="366945" y="2433818"/>
                  <a:pt x="372184" y="2427437"/>
                  <a:pt x="379233" y="2428104"/>
                </a:cubicBezTo>
                <a:cubicBezTo>
                  <a:pt x="386281" y="2428770"/>
                  <a:pt x="398283" y="2431056"/>
                  <a:pt x="396187" y="2422294"/>
                </a:cubicBezTo>
                <a:lnTo>
                  <a:pt x="386662" y="2417054"/>
                </a:lnTo>
                <a:cubicBezTo>
                  <a:pt x="367612" y="2427246"/>
                  <a:pt x="347419" y="2413054"/>
                  <a:pt x="326845" y="2417054"/>
                </a:cubicBezTo>
                <a:cubicBezTo>
                  <a:pt x="323511" y="2412196"/>
                  <a:pt x="311796" y="2414959"/>
                  <a:pt x="308462" y="2410387"/>
                </a:cubicBezTo>
                <a:cubicBezTo>
                  <a:pt x="303699" y="2409177"/>
                  <a:pt x="298632" y="2410311"/>
                  <a:pt x="294841" y="2413435"/>
                </a:cubicBezTo>
                <a:cubicBezTo>
                  <a:pt x="255979" y="2420102"/>
                  <a:pt x="212831" y="2404577"/>
                  <a:pt x="179684" y="2426961"/>
                </a:cubicBezTo>
                <a:cubicBezTo>
                  <a:pt x="182922" y="2437819"/>
                  <a:pt x="206068" y="2429913"/>
                  <a:pt x="214831" y="2424389"/>
                </a:cubicBezTo>
                <a:close/>
                <a:moveTo>
                  <a:pt x="339037" y="305457"/>
                </a:moveTo>
                <a:cubicBezTo>
                  <a:pt x="348086" y="307457"/>
                  <a:pt x="355801" y="299933"/>
                  <a:pt x="347133" y="294218"/>
                </a:cubicBezTo>
                <a:cubicBezTo>
                  <a:pt x="338370" y="292694"/>
                  <a:pt x="333227" y="296599"/>
                  <a:pt x="337989" y="305171"/>
                </a:cubicBezTo>
                <a:close/>
                <a:moveTo>
                  <a:pt x="337418" y="2444582"/>
                </a:moveTo>
                <a:cubicBezTo>
                  <a:pt x="320940" y="2444010"/>
                  <a:pt x="299318" y="2437724"/>
                  <a:pt x="284268" y="2452964"/>
                </a:cubicBezTo>
                <a:lnTo>
                  <a:pt x="287507" y="2457440"/>
                </a:lnTo>
                <a:cubicBezTo>
                  <a:pt x="307223" y="2454487"/>
                  <a:pt x="325607" y="2468680"/>
                  <a:pt x="343418" y="2455821"/>
                </a:cubicBezTo>
                <a:cubicBezTo>
                  <a:pt x="343418" y="2454678"/>
                  <a:pt x="343418" y="2453535"/>
                  <a:pt x="343418" y="2452106"/>
                </a:cubicBezTo>
                <a:lnTo>
                  <a:pt x="349895" y="2448201"/>
                </a:lnTo>
                <a:lnTo>
                  <a:pt x="349895" y="2444677"/>
                </a:lnTo>
                <a:cubicBezTo>
                  <a:pt x="343037" y="2441629"/>
                  <a:pt x="341990" y="2441534"/>
                  <a:pt x="336370" y="2444296"/>
                </a:cubicBezTo>
                <a:close/>
                <a:moveTo>
                  <a:pt x="235691" y="2450011"/>
                </a:moveTo>
                <a:lnTo>
                  <a:pt x="242073" y="2450011"/>
                </a:lnTo>
                <a:cubicBezTo>
                  <a:pt x="246740" y="2446296"/>
                  <a:pt x="246740" y="2446296"/>
                  <a:pt x="242073" y="2442677"/>
                </a:cubicBezTo>
                <a:lnTo>
                  <a:pt x="235691" y="2442677"/>
                </a:lnTo>
                <a:cubicBezTo>
                  <a:pt x="229880" y="2446106"/>
                  <a:pt x="229880" y="2446201"/>
                  <a:pt x="234643" y="2449725"/>
                </a:cubicBezTo>
                <a:close/>
                <a:moveTo>
                  <a:pt x="238929" y="2476872"/>
                </a:moveTo>
                <a:cubicBezTo>
                  <a:pt x="238929" y="2477729"/>
                  <a:pt x="241215" y="2478586"/>
                  <a:pt x="242549" y="2479634"/>
                </a:cubicBezTo>
                <a:cubicBezTo>
                  <a:pt x="245787" y="2479634"/>
                  <a:pt x="251216" y="2478967"/>
                  <a:pt x="252074" y="2482586"/>
                </a:cubicBezTo>
                <a:cubicBezTo>
                  <a:pt x="256741" y="2493064"/>
                  <a:pt x="275982" y="2482586"/>
                  <a:pt x="284459" y="2488492"/>
                </a:cubicBezTo>
                <a:cubicBezTo>
                  <a:pt x="286173" y="2499446"/>
                  <a:pt x="301318" y="2492016"/>
                  <a:pt x="308748" y="2494779"/>
                </a:cubicBezTo>
                <a:cubicBezTo>
                  <a:pt x="317415" y="2499255"/>
                  <a:pt x="318273" y="2499255"/>
                  <a:pt x="326940" y="2494779"/>
                </a:cubicBezTo>
                <a:cubicBezTo>
                  <a:pt x="331893" y="2492969"/>
                  <a:pt x="339799" y="2496874"/>
                  <a:pt x="343323" y="2492302"/>
                </a:cubicBezTo>
                <a:lnTo>
                  <a:pt x="334275" y="2486968"/>
                </a:lnTo>
                <a:cubicBezTo>
                  <a:pt x="261123" y="2491826"/>
                  <a:pt x="305700" y="2470109"/>
                  <a:pt x="342275" y="2483634"/>
                </a:cubicBezTo>
                <a:cubicBezTo>
                  <a:pt x="353420" y="2482110"/>
                  <a:pt x="376851" y="2483634"/>
                  <a:pt x="383614" y="2475633"/>
                </a:cubicBezTo>
                <a:cubicBezTo>
                  <a:pt x="382281" y="2470490"/>
                  <a:pt x="395711" y="2472204"/>
                  <a:pt x="399807" y="2475633"/>
                </a:cubicBezTo>
                <a:cubicBezTo>
                  <a:pt x="409332" y="2469252"/>
                  <a:pt x="420476" y="2474681"/>
                  <a:pt x="429429" y="2466108"/>
                </a:cubicBezTo>
                <a:cubicBezTo>
                  <a:pt x="414666" y="2453154"/>
                  <a:pt x="396758" y="2472014"/>
                  <a:pt x="380185" y="2460679"/>
                </a:cubicBezTo>
                <a:cubicBezTo>
                  <a:pt x="372556" y="2466356"/>
                  <a:pt x="363078" y="2468976"/>
                  <a:pt x="353610" y="2468013"/>
                </a:cubicBezTo>
                <a:cubicBezTo>
                  <a:pt x="347581" y="2472671"/>
                  <a:pt x="339161" y="2472671"/>
                  <a:pt x="333132" y="2468013"/>
                </a:cubicBezTo>
                <a:cubicBezTo>
                  <a:pt x="314082" y="2465822"/>
                  <a:pt x="301128" y="2473252"/>
                  <a:pt x="282745" y="2471633"/>
                </a:cubicBezTo>
                <a:cubicBezTo>
                  <a:pt x="275601" y="2471633"/>
                  <a:pt x="280935" y="2466204"/>
                  <a:pt x="275410" y="2464679"/>
                </a:cubicBezTo>
                <a:cubicBezTo>
                  <a:pt x="263980" y="2463632"/>
                  <a:pt x="251502" y="2456964"/>
                  <a:pt x="239691" y="2462108"/>
                </a:cubicBezTo>
                <a:cubicBezTo>
                  <a:pt x="238215" y="2466784"/>
                  <a:pt x="237605" y="2471690"/>
                  <a:pt x="237882" y="2476586"/>
                </a:cubicBezTo>
                <a:close/>
                <a:moveTo>
                  <a:pt x="386567" y="2516400"/>
                </a:moveTo>
                <a:cubicBezTo>
                  <a:pt x="397806" y="2518115"/>
                  <a:pt x="410379" y="2513353"/>
                  <a:pt x="421047" y="2512686"/>
                </a:cubicBezTo>
                <a:cubicBezTo>
                  <a:pt x="428572" y="2512686"/>
                  <a:pt x="429239" y="2512019"/>
                  <a:pt x="429334" y="2507161"/>
                </a:cubicBezTo>
                <a:cubicBezTo>
                  <a:pt x="414056" y="2503828"/>
                  <a:pt x="398225" y="2503828"/>
                  <a:pt x="382947" y="2507161"/>
                </a:cubicBezTo>
                <a:cubicBezTo>
                  <a:pt x="383995" y="2510114"/>
                  <a:pt x="380090" y="2512876"/>
                  <a:pt x="385519" y="2516115"/>
                </a:cubicBezTo>
                <a:close/>
                <a:moveTo>
                  <a:pt x="259313" y="2625557"/>
                </a:moveTo>
                <a:lnTo>
                  <a:pt x="268838" y="2630700"/>
                </a:lnTo>
                <a:cubicBezTo>
                  <a:pt x="286269" y="2622509"/>
                  <a:pt x="265790" y="2619937"/>
                  <a:pt x="258265" y="2625271"/>
                </a:cubicBezTo>
                <a:close/>
                <a:moveTo>
                  <a:pt x="327607" y="2534784"/>
                </a:moveTo>
                <a:cubicBezTo>
                  <a:pt x="337132" y="2534784"/>
                  <a:pt x="351039" y="2535927"/>
                  <a:pt x="334846" y="2527449"/>
                </a:cubicBezTo>
                <a:lnTo>
                  <a:pt x="327417" y="2527449"/>
                </a:lnTo>
                <a:cubicBezTo>
                  <a:pt x="321701" y="2530878"/>
                  <a:pt x="321130" y="2530402"/>
                  <a:pt x="326559" y="2534498"/>
                </a:cubicBezTo>
                <a:close/>
                <a:moveTo>
                  <a:pt x="426381" y="2534784"/>
                </a:moveTo>
                <a:cubicBezTo>
                  <a:pt x="432277" y="2539413"/>
                  <a:pt x="440574" y="2539413"/>
                  <a:pt x="446479" y="2534784"/>
                </a:cubicBezTo>
                <a:cubicBezTo>
                  <a:pt x="454480" y="2533926"/>
                  <a:pt x="462576" y="2536784"/>
                  <a:pt x="468672" y="2532879"/>
                </a:cubicBezTo>
                <a:cubicBezTo>
                  <a:pt x="440097" y="2508971"/>
                  <a:pt x="405617" y="2527354"/>
                  <a:pt x="372660" y="2527354"/>
                </a:cubicBezTo>
                <a:lnTo>
                  <a:pt x="369803" y="2531736"/>
                </a:lnTo>
                <a:cubicBezTo>
                  <a:pt x="372803" y="2534660"/>
                  <a:pt x="376461" y="2536812"/>
                  <a:pt x="380471" y="2538022"/>
                </a:cubicBezTo>
                <a:cubicBezTo>
                  <a:pt x="393806" y="2531069"/>
                  <a:pt x="410856" y="2536212"/>
                  <a:pt x="425333" y="2534688"/>
                </a:cubicBezTo>
                <a:close/>
                <a:moveTo>
                  <a:pt x="97578" y="3219822"/>
                </a:moveTo>
                <a:cubicBezTo>
                  <a:pt x="113485" y="3221060"/>
                  <a:pt x="123010" y="3213440"/>
                  <a:pt x="137107" y="3209058"/>
                </a:cubicBezTo>
                <a:cubicBezTo>
                  <a:pt x="152728" y="3214964"/>
                  <a:pt x="165682" y="3208391"/>
                  <a:pt x="178826" y="3199533"/>
                </a:cubicBezTo>
                <a:lnTo>
                  <a:pt x="181684" y="3194009"/>
                </a:lnTo>
                <a:cubicBezTo>
                  <a:pt x="188885" y="3195218"/>
                  <a:pt x="196286" y="3193904"/>
                  <a:pt x="202639" y="3190294"/>
                </a:cubicBezTo>
                <a:lnTo>
                  <a:pt x="216450" y="3197724"/>
                </a:lnTo>
                <a:cubicBezTo>
                  <a:pt x="223423" y="3198114"/>
                  <a:pt x="230414" y="3197504"/>
                  <a:pt x="237215" y="3195914"/>
                </a:cubicBezTo>
                <a:lnTo>
                  <a:pt x="237215" y="3192485"/>
                </a:lnTo>
                <a:cubicBezTo>
                  <a:pt x="241501" y="3188103"/>
                  <a:pt x="250264" y="3191151"/>
                  <a:pt x="254360" y="3193723"/>
                </a:cubicBezTo>
                <a:cubicBezTo>
                  <a:pt x="260551" y="3194675"/>
                  <a:pt x="266647" y="3192199"/>
                  <a:pt x="269505" y="3195914"/>
                </a:cubicBezTo>
                <a:cubicBezTo>
                  <a:pt x="246835" y="3221155"/>
                  <a:pt x="205592" y="3187818"/>
                  <a:pt x="178255" y="3206868"/>
                </a:cubicBezTo>
                <a:cubicBezTo>
                  <a:pt x="175588" y="3223631"/>
                  <a:pt x="189876" y="3209058"/>
                  <a:pt x="202448" y="3212583"/>
                </a:cubicBezTo>
                <a:lnTo>
                  <a:pt x="212450" y="3219822"/>
                </a:lnTo>
                <a:cubicBezTo>
                  <a:pt x="220165" y="3219822"/>
                  <a:pt x="247026" y="3217821"/>
                  <a:pt x="233500" y="3227061"/>
                </a:cubicBezTo>
                <a:cubicBezTo>
                  <a:pt x="218717" y="3225117"/>
                  <a:pt x="203734" y="3228499"/>
                  <a:pt x="191209" y="3236586"/>
                </a:cubicBezTo>
                <a:cubicBezTo>
                  <a:pt x="208164" y="3251254"/>
                  <a:pt x="229309" y="3229918"/>
                  <a:pt x="247692" y="3242300"/>
                </a:cubicBezTo>
                <a:cubicBezTo>
                  <a:pt x="256551" y="3242300"/>
                  <a:pt x="256646" y="3242300"/>
                  <a:pt x="257217" y="3236966"/>
                </a:cubicBezTo>
                <a:lnTo>
                  <a:pt x="263599" y="3233061"/>
                </a:lnTo>
                <a:lnTo>
                  <a:pt x="257122" y="3229156"/>
                </a:lnTo>
                <a:cubicBezTo>
                  <a:pt x="255122" y="3210677"/>
                  <a:pt x="284268" y="3226679"/>
                  <a:pt x="293126" y="3216583"/>
                </a:cubicBezTo>
                <a:cubicBezTo>
                  <a:pt x="304271" y="3223060"/>
                  <a:pt x="317987" y="3222203"/>
                  <a:pt x="329512" y="3226108"/>
                </a:cubicBezTo>
                <a:cubicBezTo>
                  <a:pt x="329512" y="3227537"/>
                  <a:pt x="328750" y="3229251"/>
                  <a:pt x="328178" y="3231346"/>
                </a:cubicBezTo>
                <a:cubicBezTo>
                  <a:pt x="311414" y="3228394"/>
                  <a:pt x="295794" y="3240871"/>
                  <a:pt x="280553" y="3231919"/>
                </a:cubicBezTo>
                <a:cubicBezTo>
                  <a:pt x="273696" y="3233728"/>
                  <a:pt x="277696" y="3243063"/>
                  <a:pt x="276648" y="3247730"/>
                </a:cubicBezTo>
                <a:lnTo>
                  <a:pt x="267123" y="3253731"/>
                </a:lnTo>
                <a:cubicBezTo>
                  <a:pt x="256551" y="3253731"/>
                  <a:pt x="248930" y="3261160"/>
                  <a:pt x="239310" y="3253731"/>
                </a:cubicBezTo>
                <a:cubicBezTo>
                  <a:pt x="234167" y="3254587"/>
                  <a:pt x="228166" y="3252683"/>
                  <a:pt x="224261" y="3255921"/>
                </a:cubicBezTo>
                <a:lnTo>
                  <a:pt x="224261" y="3259445"/>
                </a:lnTo>
                <a:lnTo>
                  <a:pt x="230452" y="3263351"/>
                </a:lnTo>
                <a:cubicBezTo>
                  <a:pt x="221880" y="3267161"/>
                  <a:pt x="216260" y="3263351"/>
                  <a:pt x="217212" y="3274495"/>
                </a:cubicBezTo>
                <a:lnTo>
                  <a:pt x="205211" y="3281258"/>
                </a:lnTo>
                <a:cubicBezTo>
                  <a:pt x="205211" y="3282401"/>
                  <a:pt x="205211" y="3283639"/>
                  <a:pt x="204449" y="3284972"/>
                </a:cubicBezTo>
                <a:lnTo>
                  <a:pt x="210830" y="3288973"/>
                </a:lnTo>
                <a:cubicBezTo>
                  <a:pt x="214926" y="3305356"/>
                  <a:pt x="192352" y="3293831"/>
                  <a:pt x="185018" y="3300022"/>
                </a:cubicBezTo>
                <a:lnTo>
                  <a:pt x="190923" y="3303832"/>
                </a:lnTo>
                <a:lnTo>
                  <a:pt x="185779" y="3307261"/>
                </a:lnTo>
                <a:lnTo>
                  <a:pt x="194162" y="3312881"/>
                </a:lnTo>
                <a:cubicBezTo>
                  <a:pt x="203687" y="3312881"/>
                  <a:pt x="203687" y="3312881"/>
                  <a:pt x="204544" y="3318215"/>
                </a:cubicBezTo>
                <a:lnTo>
                  <a:pt x="198067" y="3322215"/>
                </a:lnTo>
                <a:lnTo>
                  <a:pt x="198067" y="3325930"/>
                </a:lnTo>
                <a:cubicBezTo>
                  <a:pt x="190733" y="3328978"/>
                  <a:pt x="184256" y="3335455"/>
                  <a:pt x="175493" y="3335455"/>
                </a:cubicBezTo>
                <a:cubicBezTo>
                  <a:pt x="169301" y="3336788"/>
                  <a:pt x="173873" y="3341361"/>
                  <a:pt x="168254" y="3342789"/>
                </a:cubicBezTo>
                <a:lnTo>
                  <a:pt x="161110" y="3342789"/>
                </a:lnTo>
                <a:lnTo>
                  <a:pt x="157871" y="3347552"/>
                </a:lnTo>
                <a:cubicBezTo>
                  <a:pt x="174445" y="3358029"/>
                  <a:pt x="195971" y="3357077"/>
                  <a:pt x="214260" y="3364792"/>
                </a:cubicBezTo>
                <a:cubicBezTo>
                  <a:pt x="229785" y="3360220"/>
                  <a:pt x="257027" y="3352124"/>
                  <a:pt x="270171" y="3360887"/>
                </a:cubicBezTo>
                <a:cubicBezTo>
                  <a:pt x="277696" y="3370412"/>
                  <a:pt x="301318" y="3362982"/>
                  <a:pt x="313796" y="3364411"/>
                </a:cubicBezTo>
                <a:cubicBezTo>
                  <a:pt x="316939" y="3359649"/>
                  <a:pt x="328941" y="3362697"/>
                  <a:pt x="332084" y="3357743"/>
                </a:cubicBezTo>
                <a:cubicBezTo>
                  <a:pt x="349895" y="3359458"/>
                  <a:pt x="361421" y="3352029"/>
                  <a:pt x="380375" y="3353934"/>
                </a:cubicBezTo>
                <a:cubicBezTo>
                  <a:pt x="381614" y="3356696"/>
                  <a:pt x="381518" y="3360696"/>
                  <a:pt x="388091" y="3362697"/>
                </a:cubicBezTo>
                <a:lnTo>
                  <a:pt x="388091" y="3369840"/>
                </a:lnTo>
                <a:lnTo>
                  <a:pt x="394663" y="3374031"/>
                </a:lnTo>
                <a:cubicBezTo>
                  <a:pt x="395997" y="3386128"/>
                  <a:pt x="411427" y="3376222"/>
                  <a:pt x="417714" y="3372507"/>
                </a:cubicBezTo>
                <a:cubicBezTo>
                  <a:pt x="441431" y="3384033"/>
                  <a:pt x="471530" y="3372507"/>
                  <a:pt x="493914" y="3388890"/>
                </a:cubicBezTo>
                <a:cubicBezTo>
                  <a:pt x="484255" y="3391929"/>
                  <a:pt x="473816" y="3391319"/>
                  <a:pt x="464576" y="3387176"/>
                </a:cubicBezTo>
                <a:cubicBezTo>
                  <a:pt x="441717" y="3385842"/>
                  <a:pt x="418857" y="3387747"/>
                  <a:pt x="397901" y="3383556"/>
                </a:cubicBezTo>
                <a:lnTo>
                  <a:pt x="384471" y="3391081"/>
                </a:lnTo>
                <a:cubicBezTo>
                  <a:pt x="382947" y="3388224"/>
                  <a:pt x="377137" y="3387747"/>
                  <a:pt x="376089" y="3384699"/>
                </a:cubicBezTo>
                <a:cubicBezTo>
                  <a:pt x="395139" y="3376127"/>
                  <a:pt x="357516" y="3367554"/>
                  <a:pt x="351134" y="3369364"/>
                </a:cubicBezTo>
                <a:cubicBezTo>
                  <a:pt x="288840" y="3380318"/>
                  <a:pt x="264742" y="3364220"/>
                  <a:pt x="220832" y="3372317"/>
                </a:cubicBezTo>
                <a:cubicBezTo>
                  <a:pt x="216736" y="3375079"/>
                  <a:pt x="216831" y="3379746"/>
                  <a:pt x="211307" y="3381175"/>
                </a:cubicBezTo>
                <a:cubicBezTo>
                  <a:pt x="224756" y="3385318"/>
                  <a:pt x="239186" y="3385023"/>
                  <a:pt x="252454" y="3380318"/>
                </a:cubicBezTo>
                <a:cubicBezTo>
                  <a:pt x="278648" y="3376413"/>
                  <a:pt x="321606" y="3396225"/>
                  <a:pt x="266266" y="3394510"/>
                </a:cubicBezTo>
                <a:cubicBezTo>
                  <a:pt x="259313" y="3399368"/>
                  <a:pt x="249788" y="3399082"/>
                  <a:pt x="243120" y="3403559"/>
                </a:cubicBezTo>
                <a:cubicBezTo>
                  <a:pt x="246216" y="3404464"/>
                  <a:pt x="249416" y="3404978"/>
                  <a:pt x="252645" y="3405083"/>
                </a:cubicBezTo>
                <a:cubicBezTo>
                  <a:pt x="259694" y="3407940"/>
                  <a:pt x="317034" y="3403654"/>
                  <a:pt x="326178" y="3398129"/>
                </a:cubicBezTo>
                <a:cubicBezTo>
                  <a:pt x="330017" y="3401063"/>
                  <a:pt x="334789" y="3402483"/>
                  <a:pt x="339608" y="3402130"/>
                </a:cubicBezTo>
                <a:cubicBezTo>
                  <a:pt x="341894" y="3406607"/>
                  <a:pt x="355896" y="3403273"/>
                  <a:pt x="355420" y="3409179"/>
                </a:cubicBezTo>
                <a:cubicBezTo>
                  <a:pt x="347619" y="3410455"/>
                  <a:pt x="339932" y="3412398"/>
                  <a:pt x="332465" y="3414989"/>
                </a:cubicBezTo>
                <a:cubicBezTo>
                  <a:pt x="325892" y="3411560"/>
                  <a:pt x="321320" y="3407274"/>
                  <a:pt x="313415" y="3407750"/>
                </a:cubicBezTo>
                <a:cubicBezTo>
                  <a:pt x="300899" y="3413617"/>
                  <a:pt x="287097" y="3416170"/>
                  <a:pt x="273314" y="3415179"/>
                </a:cubicBezTo>
                <a:cubicBezTo>
                  <a:pt x="263789" y="3429943"/>
                  <a:pt x="244739" y="3418037"/>
                  <a:pt x="231214" y="3424038"/>
                </a:cubicBezTo>
                <a:cubicBezTo>
                  <a:pt x="229404" y="3430610"/>
                  <a:pt x="231976" y="3437278"/>
                  <a:pt x="229690" y="3443088"/>
                </a:cubicBezTo>
                <a:cubicBezTo>
                  <a:pt x="215688" y="3447850"/>
                  <a:pt x="198543" y="3440802"/>
                  <a:pt x="184923" y="3446136"/>
                </a:cubicBezTo>
                <a:cubicBezTo>
                  <a:pt x="184923" y="3449088"/>
                  <a:pt x="182732" y="3452136"/>
                  <a:pt x="186922" y="3455089"/>
                </a:cubicBezTo>
                <a:cubicBezTo>
                  <a:pt x="195314" y="3454270"/>
                  <a:pt x="203734" y="3456394"/>
                  <a:pt x="210735" y="3461090"/>
                </a:cubicBezTo>
                <a:cubicBezTo>
                  <a:pt x="206058" y="3463290"/>
                  <a:pt x="201696" y="3466109"/>
                  <a:pt x="197781" y="3469471"/>
                </a:cubicBezTo>
                <a:cubicBezTo>
                  <a:pt x="197781" y="3478996"/>
                  <a:pt x="304271" y="3469471"/>
                  <a:pt x="309795" y="3461280"/>
                </a:cubicBezTo>
                <a:cubicBezTo>
                  <a:pt x="292460" y="3452898"/>
                  <a:pt x="312557" y="3452517"/>
                  <a:pt x="319320" y="3448326"/>
                </a:cubicBezTo>
                <a:cubicBezTo>
                  <a:pt x="334656" y="3455279"/>
                  <a:pt x="352943" y="3444516"/>
                  <a:pt x="369898" y="3448326"/>
                </a:cubicBezTo>
                <a:cubicBezTo>
                  <a:pt x="380785" y="3443602"/>
                  <a:pt x="392510" y="3441135"/>
                  <a:pt x="404378" y="3441087"/>
                </a:cubicBezTo>
                <a:cubicBezTo>
                  <a:pt x="421905" y="3428419"/>
                  <a:pt x="455718" y="3425085"/>
                  <a:pt x="473530" y="3428133"/>
                </a:cubicBezTo>
                <a:cubicBezTo>
                  <a:pt x="469530" y="3436801"/>
                  <a:pt x="529156" y="3437658"/>
                  <a:pt x="526584" y="3428133"/>
                </a:cubicBezTo>
                <a:cubicBezTo>
                  <a:pt x="536109" y="3424228"/>
                  <a:pt x="532394" y="3420609"/>
                  <a:pt x="526584" y="3416322"/>
                </a:cubicBezTo>
                <a:cubicBezTo>
                  <a:pt x="525822" y="3414608"/>
                  <a:pt x="525822" y="3412894"/>
                  <a:pt x="522869" y="3411845"/>
                </a:cubicBezTo>
                <a:cubicBezTo>
                  <a:pt x="516011" y="3410512"/>
                  <a:pt x="499438" y="3421370"/>
                  <a:pt x="500105" y="3410131"/>
                </a:cubicBezTo>
                <a:cubicBezTo>
                  <a:pt x="498009" y="3408321"/>
                  <a:pt x="492770" y="3407559"/>
                  <a:pt x="493533" y="3404416"/>
                </a:cubicBezTo>
                <a:cubicBezTo>
                  <a:pt x="499352" y="3405045"/>
                  <a:pt x="505220" y="3403806"/>
                  <a:pt x="510297" y="3400892"/>
                </a:cubicBezTo>
                <a:cubicBezTo>
                  <a:pt x="518964" y="3400130"/>
                  <a:pt x="519059" y="3400892"/>
                  <a:pt x="519822" y="3395367"/>
                </a:cubicBezTo>
                <a:lnTo>
                  <a:pt x="532775" y="3387747"/>
                </a:lnTo>
                <a:lnTo>
                  <a:pt x="523250" y="3382413"/>
                </a:lnTo>
                <a:lnTo>
                  <a:pt x="516392" y="3385938"/>
                </a:lnTo>
                <a:lnTo>
                  <a:pt x="506867" y="3380413"/>
                </a:lnTo>
                <a:cubicBezTo>
                  <a:pt x="504105" y="3364887"/>
                  <a:pt x="530585" y="3372031"/>
                  <a:pt x="539538" y="3372984"/>
                </a:cubicBezTo>
                <a:cubicBezTo>
                  <a:pt x="542396" y="3386509"/>
                  <a:pt x="566303" y="3374888"/>
                  <a:pt x="572876" y="3368126"/>
                </a:cubicBezTo>
                <a:lnTo>
                  <a:pt x="569733" y="3363840"/>
                </a:lnTo>
                <a:lnTo>
                  <a:pt x="555255" y="3363840"/>
                </a:lnTo>
                <a:lnTo>
                  <a:pt x="552302" y="3359077"/>
                </a:lnTo>
                <a:lnTo>
                  <a:pt x="559065" y="3354695"/>
                </a:lnTo>
                <a:lnTo>
                  <a:pt x="546206" y="3347075"/>
                </a:lnTo>
                <a:cubicBezTo>
                  <a:pt x="544586" y="3338122"/>
                  <a:pt x="558779" y="3343932"/>
                  <a:pt x="564399" y="3340789"/>
                </a:cubicBezTo>
                <a:cubicBezTo>
                  <a:pt x="566780" y="3338217"/>
                  <a:pt x="565827" y="3334788"/>
                  <a:pt x="571352" y="3333169"/>
                </a:cubicBezTo>
                <a:cubicBezTo>
                  <a:pt x="571352" y="3328121"/>
                  <a:pt x="586877" y="3323072"/>
                  <a:pt x="574971" y="3319643"/>
                </a:cubicBezTo>
                <a:cubicBezTo>
                  <a:pt x="555302" y="3315900"/>
                  <a:pt x="535233" y="3314652"/>
                  <a:pt x="515250" y="3315929"/>
                </a:cubicBezTo>
                <a:cubicBezTo>
                  <a:pt x="469625" y="3299831"/>
                  <a:pt x="509249" y="3309642"/>
                  <a:pt x="523346" y="3301356"/>
                </a:cubicBezTo>
                <a:cubicBezTo>
                  <a:pt x="534652" y="3306451"/>
                  <a:pt x="547149" y="3308299"/>
                  <a:pt x="559445" y="3306690"/>
                </a:cubicBezTo>
                <a:lnTo>
                  <a:pt x="559445" y="3296022"/>
                </a:lnTo>
                <a:cubicBezTo>
                  <a:pt x="565542" y="3291450"/>
                  <a:pt x="574114" y="3288402"/>
                  <a:pt x="579067" y="3284115"/>
                </a:cubicBezTo>
                <a:cubicBezTo>
                  <a:pt x="581925" y="3265065"/>
                  <a:pt x="571637" y="3276972"/>
                  <a:pt x="566113" y="3268590"/>
                </a:cubicBezTo>
                <a:cubicBezTo>
                  <a:pt x="566113" y="3262779"/>
                  <a:pt x="556588" y="3265922"/>
                  <a:pt x="552968" y="3262589"/>
                </a:cubicBezTo>
                <a:lnTo>
                  <a:pt x="552968" y="3258969"/>
                </a:lnTo>
                <a:lnTo>
                  <a:pt x="559350" y="3255064"/>
                </a:lnTo>
                <a:lnTo>
                  <a:pt x="559350" y="3251445"/>
                </a:lnTo>
                <a:cubicBezTo>
                  <a:pt x="552207" y="3245634"/>
                  <a:pt x="543825" y="3247158"/>
                  <a:pt x="536395" y="3241920"/>
                </a:cubicBezTo>
                <a:cubicBezTo>
                  <a:pt x="532299" y="3245253"/>
                  <a:pt x="518678" y="3248873"/>
                  <a:pt x="520107" y="3240491"/>
                </a:cubicBezTo>
                <a:cubicBezTo>
                  <a:pt x="536405" y="3236786"/>
                  <a:pt x="553026" y="3234709"/>
                  <a:pt x="569733" y="3234300"/>
                </a:cubicBezTo>
                <a:cubicBezTo>
                  <a:pt x="575924" y="3229632"/>
                  <a:pt x="571066" y="3217916"/>
                  <a:pt x="572495" y="3210582"/>
                </a:cubicBezTo>
                <a:cubicBezTo>
                  <a:pt x="570018" y="3208868"/>
                  <a:pt x="565446" y="3207629"/>
                  <a:pt x="565827" y="3204486"/>
                </a:cubicBezTo>
                <a:cubicBezTo>
                  <a:pt x="549159" y="3191342"/>
                  <a:pt x="570494" y="3196390"/>
                  <a:pt x="578591" y="3188770"/>
                </a:cubicBezTo>
                <a:cubicBezTo>
                  <a:pt x="578591" y="3187532"/>
                  <a:pt x="578591" y="3186389"/>
                  <a:pt x="579162" y="3184865"/>
                </a:cubicBezTo>
                <a:cubicBezTo>
                  <a:pt x="574019" y="3179912"/>
                  <a:pt x="565065" y="3180103"/>
                  <a:pt x="559541" y="3177245"/>
                </a:cubicBezTo>
                <a:lnTo>
                  <a:pt x="559541" y="3169529"/>
                </a:lnTo>
                <a:cubicBezTo>
                  <a:pt x="585925" y="3164577"/>
                  <a:pt x="562970" y="3165720"/>
                  <a:pt x="554016" y="3163338"/>
                </a:cubicBezTo>
                <a:cubicBezTo>
                  <a:pt x="552216" y="3159957"/>
                  <a:pt x="551978" y="3155956"/>
                  <a:pt x="553350" y="3152384"/>
                </a:cubicBezTo>
                <a:cubicBezTo>
                  <a:pt x="561541" y="3142859"/>
                  <a:pt x="570590" y="3148193"/>
                  <a:pt x="578686" y="3144479"/>
                </a:cubicBezTo>
                <a:cubicBezTo>
                  <a:pt x="578686" y="3143240"/>
                  <a:pt x="578686" y="3142097"/>
                  <a:pt x="579162" y="3140287"/>
                </a:cubicBezTo>
                <a:cubicBezTo>
                  <a:pt x="572743" y="3137402"/>
                  <a:pt x="566161" y="3134887"/>
                  <a:pt x="559445" y="3132763"/>
                </a:cubicBezTo>
                <a:cubicBezTo>
                  <a:pt x="559445" y="3131715"/>
                  <a:pt x="559445" y="3130477"/>
                  <a:pt x="559445" y="3130096"/>
                </a:cubicBezTo>
                <a:cubicBezTo>
                  <a:pt x="563065" y="3126286"/>
                  <a:pt x="569733" y="3124762"/>
                  <a:pt x="572685" y="3120571"/>
                </a:cubicBezTo>
                <a:lnTo>
                  <a:pt x="569637" y="3116475"/>
                </a:lnTo>
                <a:cubicBezTo>
                  <a:pt x="565732" y="3116475"/>
                  <a:pt x="562112" y="3117046"/>
                  <a:pt x="560112" y="3114951"/>
                </a:cubicBezTo>
                <a:cubicBezTo>
                  <a:pt x="563884" y="3111875"/>
                  <a:pt x="568009" y="3109246"/>
                  <a:pt x="572400" y="3107141"/>
                </a:cubicBezTo>
                <a:lnTo>
                  <a:pt x="572400" y="3096187"/>
                </a:lnTo>
                <a:lnTo>
                  <a:pt x="578781" y="3092282"/>
                </a:lnTo>
                <a:cubicBezTo>
                  <a:pt x="573828" y="3090377"/>
                  <a:pt x="571542" y="3087805"/>
                  <a:pt x="571637" y="3085233"/>
                </a:cubicBezTo>
                <a:lnTo>
                  <a:pt x="562875" y="3079519"/>
                </a:lnTo>
                <a:lnTo>
                  <a:pt x="554874" y="3083519"/>
                </a:lnTo>
                <a:lnTo>
                  <a:pt x="544777" y="3081709"/>
                </a:lnTo>
                <a:cubicBezTo>
                  <a:pt x="555635" y="3072184"/>
                  <a:pt x="573352" y="3080280"/>
                  <a:pt x="584592" y="3070279"/>
                </a:cubicBezTo>
                <a:lnTo>
                  <a:pt x="576114" y="3064850"/>
                </a:lnTo>
                <a:lnTo>
                  <a:pt x="568875" y="3064850"/>
                </a:lnTo>
                <a:cubicBezTo>
                  <a:pt x="562875" y="3060373"/>
                  <a:pt x="552397" y="3060945"/>
                  <a:pt x="546015" y="3055325"/>
                </a:cubicBezTo>
                <a:cubicBezTo>
                  <a:pt x="546682" y="3053515"/>
                  <a:pt x="544872" y="3051420"/>
                  <a:pt x="549444" y="3049991"/>
                </a:cubicBezTo>
                <a:cubicBezTo>
                  <a:pt x="560627" y="3050791"/>
                  <a:pt x="571637" y="3046886"/>
                  <a:pt x="579829" y="3039227"/>
                </a:cubicBezTo>
                <a:cubicBezTo>
                  <a:pt x="576972" y="3035512"/>
                  <a:pt x="578876" y="3032274"/>
                  <a:pt x="585258" y="3029702"/>
                </a:cubicBezTo>
                <a:lnTo>
                  <a:pt x="585258" y="3022654"/>
                </a:lnTo>
                <a:lnTo>
                  <a:pt x="592021" y="3018368"/>
                </a:lnTo>
                <a:lnTo>
                  <a:pt x="592021" y="3003509"/>
                </a:lnTo>
                <a:cubicBezTo>
                  <a:pt x="574781" y="2987697"/>
                  <a:pt x="553921" y="3003509"/>
                  <a:pt x="533823" y="2996841"/>
                </a:cubicBezTo>
                <a:cubicBezTo>
                  <a:pt x="548682" y="2982840"/>
                  <a:pt x="574305" y="2990650"/>
                  <a:pt x="592307" y="2985030"/>
                </a:cubicBezTo>
                <a:lnTo>
                  <a:pt x="592307" y="2981697"/>
                </a:lnTo>
                <a:cubicBezTo>
                  <a:pt x="594498" y="2980268"/>
                  <a:pt x="596402" y="2978934"/>
                  <a:pt x="597736" y="2978172"/>
                </a:cubicBezTo>
                <a:lnTo>
                  <a:pt x="582877" y="2968647"/>
                </a:lnTo>
                <a:cubicBezTo>
                  <a:pt x="573352" y="2968647"/>
                  <a:pt x="572876" y="2968647"/>
                  <a:pt x="572400" y="2963313"/>
                </a:cubicBezTo>
                <a:lnTo>
                  <a:pt x="585449" y="2955598"/>
                </a:lnTo>
                <a:lnTo>
                  <a:pt x="585449" y="2944549"/>
                </a:lnTo>
                <a:cubicBezTo>
                  <a:pt x="579858" y="2941072"/>
                  <a:pt x="573590" y="2938834"/>
                  <a:pt x="567066" y="2937977"/>
                </a:cubicBezTo>
                <a:cubicBezTo>
                  <a:pt x="570399" y="2929118"/>
                  <a:pt x="585544" y="2934262"/>
                  <a:pt x="592116" y="2929785"/>
                </a:cubicBezTo>
                <a:cubicBezTo>
                  <a:pt x="592116" y="2928452"/>
                  <a:pt x="591450" y="2926737"/>
                  <a:pt x="591068" y="2925404"/>
                </a:cubicBezTo>
                <a:cubicBezTo>
                  <a:pt x="576495" y="2921784"/>
                  <a:pt x="560398" y="2927499"/>
                  <a:pt x="546206" y="2922546"/>
                </a:cubicBezTo>
                <a:cubicBezTo>
                  <a:pt x="543158" y="2909116"/>
                  <a:pt x="516869" y="2922546"/>
                  <a:pt x="507153" y="2914926"/>
                </a:cubicBezTo>
                <a:cubicBezTo>
                  <a:pt x="520869" y="2913116"/>
                  <a:pt x="561065" y="2908925"/>
                  <a:pt x="520679" y="2904544"/>
                </a:cubicBezTo>
                <a:cubicBezTo>
                  <a:pt x="518012" y="2899210"/>
                  <a:pt x="519345" y="2897971"/>
                  <a:pt x="509439" y="2898924"/>
                </a:cubicBezTo>
                <a:cubicBezTo>
                  <a:pt x="500391" y="2903591"/>
                  <a:pt x="499914" y="2903591"/>
                  <a:pt x="491056" y="2898924"/>
                </a:cubicBezTo>
                <a:cubicBezTo>
                  <a:pt x="481531" y="2896924"/>
                  <a:pt x="470006" y="2901210"/>
                  <a:pt x="461148" y="2896448"/>
                </a:cubicBezTo>
                <a:cubicBezTo>
                  <a:pt x="479435" y="2886923"/>
                  <a:pt x="504010" y="2899305"/>
                  <a:pt x="523346" y="2887685"/>
                </a:cubicBezTo>
                <a:cubicBezTo>
                  <a:pt x="537348" y="2884732"/>
                  <a:pt x="543348" y="2894733"/>
                  <a:pt x="555540" y="2894829"/>
                </a:cubicBezTo>
                <a:cubicBezTo>
                  <a:pt x="562303" y="2889019"/>
                  <a:pt x="570590" y="2892924"/>
                  <a:pt x="578495" y="2889590"/>
                </a:cubicBezTo>
                <a:cubicBezTo>
                  <a:pt x="571066" y="2883970"/>
                  <a:pt x="560684" y="2880065"/>
                  <a:pt x="553064" y="2874350"/>
                </a:cubicBezTo>
                <a:cubicBezTo>
                  <a:pt x="563351" y="2865778"/>
                  <a:pt x="575257" y="2872254"/>
                  <a:pt x="585544" y="2863491"/>
                </a:cubicBezTo>
                <a:cubicBezTo>
                  <a:pt x="589544" y="2849966"/>
                  <a:pt x="573161" y="2857205"/>
                  <a:pt x="566494" y="2852442"/>
                </a:cubicBezTo>
                <a:cubicBezTo>
                  <a:pt x="571733" y="2849870"/>
                  <a:pt x="580782" y="2849585"/>
                  <a:pt x="586020" y="2844727"/>
                </a:cubicBezTo>
                <a:cubicBezTo>
                  <a:pt x="584592" y="2835202"/>
                  <a:pt x="589544" y="2822058"/>
                  <a:pt x="575543" y="2824725"/>
                </a:cubicBezTo>
                <a:lnTo>
                  <a:pt x="566018" y="2830820"/>
                </a:lnTo>
                <a:cubicBezTo>
                  <a:pt x="564208" y="2840345"/>
                  <a:pt x="547730" y="2835774"/>
                  <a:pt x="542015" y="2832154"/>
                </a:cubicBezTo>
                <a:cubicBezTo>
                  <a:pt x="529832" y="2832973"/>
                  <a:pt x="517621" y="2831020"/>
                  <a:pt x="506296" y="2826439"/>
                </a:cubicBezTo>
                <a:cubicBezTo>
                  <a:pt x="464481" y="2816914"/>
                  <a:pt x="574781" y="2819009"/>
                  <a:pt x="584877" y="2815866"/>
                </a:cubicBezTo>
                <a:cubicBezTo>
                  <a:pt x="584877" y="2810056"/>
                  <a:pt x="588783" y="2806341"/>
                  <a:pt x="578115" y="2806341"/>
                </a:cubicBezTo>
                <a:cubicBezTo>
                  <a:pt x="570933" y="2803179"/>
                  <a:pt x="563056" y="2801960"/>
                  <a:pt x="555255" y="2802817"/>
                </a:cubicBezTo>
                <a:cubicBezTo>
                  <a:pt x="548539" y="2807875"/>
                  <a:pt x="539034" y="2806779"/>
                  <a:pt x="533633" y="2800340"/>
                </a:cubicBezTo>
                <a:cubicBezTo>
                  <a:pt x="548587" y="2798436"/>
                  <a:pt x="564017" y="2791959"/>
                  <a:pt x="578876" y="2789672"/>
                </a:cubicBezTo>
                <a:lnTo>
                  <a:pt x="577638" y="2784720"/>
                </a:lnTo>
                <a:cubicBezTo>
                  <a:pt x="558588" y="2784720"/>
                  <a:pt x="546968" y="2778719"/>
                  <a:pt x="530013" y="2776909"/>
                </a:cubicBezTo>
                <a:cubicBezTo>
                  <a:pt x="509277" y="2780624"/>
                  <a:pt x="487922" y="2778814"/>
                  <a:pt x="468101" y="2771670"/>
                </a:cubicBezTo>
                <a:cubicBezTo>
                  <a:pt x="485055" y="2755478"/>
                  <a:pt x="517821" y="2766050"/>
                  <a:pt x="533061" y="2753668"/>
                </a:cubicBezTo>
                <a:cubicBezTo>
                  <a:pt x="529070" y="2750477"/>
                  <a:pt x="524727" y="2747753"/>
                  <a:pt x="520107" y="2745571"/>
                </a:cubicBezTo>
                <a:lnTo>
                  <a:pt x="520107" y="2738523"/>
                </a:lnTo>
                <a:cubicBezTo>
                  <a:pt x="484865" y="2729570"/>
                  <a:pt x="446098" y="2720426"/>
                  <a:pt x="410856" y="2732618"/>
                </a:cubicBezTo>
                <a:cubicBezTo>
                  <a:pt x="405426" y="2732046"/>
                  <a:pt x="399521" y="2733856"/>
                  <a:pt x="395234" y="2730808"/>
                </a:cubicBezTo>
                <a:lnTo>
                  <a:pt x="395234" y="2727379"/>
                </a:lnTo>
                <a:cubicBezTo>
                  <a:pt x="392758" y="2723950"/>
                  <a:pt x="384662" y="2726521"/>
                  <a:pt x="382281" y="2723379"/>
                </a:cubicBezTo>
                <a:lnTo>
                  <a:pt x="388091" y="2719568"/>
                </a:lnTo>
                <a:lnTo>
                  <a:pt x="382185" y="2715663"/>
                </a:lnTo>
                <a:cubicBezTo>
                  <a:pt x="384948" y="2704233"/>
                  <a:pt x="371803" y="2708329"/>
                  <a:pt x="365517" y="2703281"/>
                </a:cubicBezTo>
                <a:cubicBezTo>
                  <a:pt x="351324" y="2707471"/>
                  <a:pt x="334560" y="2714901"/>
                  <a:pt x="322464" y="2704138"/>
                </a:cubicBezTo>
                <a:lnTo>
                  <a:pt x="325131" y="2699471"/>
                </a:lnTo>
                <a:cubicBezTo>
                  <a:pt x="345324" y="2701471"/>
                  <a:pt x="367041" y="2694994"/>
                  <a:pt x="385328" y="2702995"/>
                </a:cubicBezTo>
                <a:lnTo>
                  <a:pt x="392091" y="2699566"/>
                </a:lnTo>
                <a:lnTo>
                  <a:pt x="401616" y="2704900"/>
                </a:lnTo>
                <a:lnTo>
                  <a:pt x="401616" y="2712139"/>
                </a:lnTo>
                <a:lnTo>
                  <a:pt x="408284" y="2716140"/>
                </a:lnTo>
                <a:cubicBezTo>
                  <a:pt x="406665" y="2723569"/>
                  <a:pt x="423905" y="2723283"/>
                  <a:pt x="427810" y="2719092"/>
                </a:cubicBezTo>
                <a:cubicBezTo>
                  <a:pt x="425619" y="2705948"/>
                  <a:pt x="442193" y="2711568"/>
                  <a:pt x="451242" y="2710520"/>
                </a:cubicBezTo>
                <a:lnTo>
                  <a:pt x="460005" y="2704900"/>
                </a:lnTo>
                <a:cubicBezTo>
                  <a:pt x="447241" y="2699852"/>
                  <a:pt x="459528" y="2692041"/>
                  <a:pt x="467339" y="2697566"/>
                </a:cubicBezTo>
                <a:cubicBezTo>
                  <a:pt x="475911" y="2697566"/>
                  <a:pt x="496485" y="2697566"/>
                  <a:pt x="500295" y="2687374"/>
                </a:cubicBezTo>
                <a:cubicBezTo>
                  <a:pt x="495628" y="2684516"/>
                  <a:pt x="486770" y="2675372"/>
                  <a:pt x="480578" y="2679183"/>
                </a:cubicBezTo>
                <a:cubicBezTo>
                  <a:pt x="481245" y="2688708"/>
                  <a:pt x="460100" y="2685183"/>
                  <a:pt x="454670" y="2682611"/>
                </a:cubicBezTo>
                <a:lnTo>
                  <a:pt x="473720" y="2671943"/>
                </a:lnTo>
                <a:lnTo>
                  <a:pt x="473720" y="2664419"/>
                </a:lnTo>
                <a:cubicBezTo>
                  <a:pt x="461909" y="2655846"/>
                  <a:pt x="446479" y="2659846"/>
                  <a:pt x="432382" y="2654894"/>
                </a:cubicBezTo>
                <a:cubicBezTo>
                  <a:pt x="412475" y="2668038"/>
                  <a:pt x="393234" y="2664419"/>
                  <a:pt x="371612" y="2661942"/>
                </a:cubicBezTo>
                <a:cubicBezTo>
                  <a:pt x="363516" y="2655941"/>
                  <a:pt x="350086" y="2660609"/>
                  <a:pt x="342180" y="2652417"/>
                </a:cubicBezTo>
                <a:cubicBezTo>
                  <a:pt x="343037" y="2650703"/>
                  <a:pt x="343895" y="2649084"/>
                  <a:pt x="344847" y="2647464"/>
                </a:cubicBezTo>
                <a:cubicBezTo>
                  <a:pt x="368945" y="2646703"/>
                  <a:pt x="388948" y="2651179"/>
                  <a:pt x="411522" y="2647464"/>
                </a:cubicBezTo>
                <a:cubicBezTo>
                  <a:pt x="417714" y="2643940"/>
                  <a:pt x="421047" y="2642416"/>
                  <a:pt x="427619" y="2645654"/>
                </a:cubicBezTo>
                <a:cubicBezTo>
                  <a:pt x="431677" y="2648522"/>
                  <a:pt x="437087" y="2648522"/>
                  <a:pt x="441145" y="2645654"/>
                </a:cubicBezTo>
                <a:cubicBezTo>
                  <a:pt x="450003" y="2640416"/>
                  <a:pt x="454766" y="2648893"/>
                  <a:pt x="464291" y="2647655"/>
                </a:cubicBezTo>
                <a:lnTo>
                  <a:pt x="479531" y="2638130"/>
                </a:lnTo>
                <a:lnTo>
                  <a:pt x="474006" y="2634606"/>
                </a:lnTo>
                <a:lnTo>
                  <a:pt x="480007" y="2630891"/>
                </a:lnTo>
                <a:lnTo>
                  <a:pt x="474101" y="2627081"/>
                </a:lnTo>
                <a:lnTo>
                  <a:pt x="500009" y="2612508"/>
                </a:lnTo>
                <a:lnTo>
                  <a:pt x="500009" y="2608793"/>
                </a:lnTo>
                <a:cubicBezTo>
                  <a:pt x="490961" y="2604221"/>
                  <a:pt x="479626" y="2610888"/>
                  <a:pt x="470292" y="2614317"/>
                </a:cubicBezTo>
                <a:cubicBezTo>
                  <a:pt x="456575" y="2619175"/>
                  <a:pt x="444574" y="2614317"/>
                  <a:pt x="430763" y="2614317"/>
                </a:cubicBezTo>
                <a:cubicBezTo>
                  <a:pt x="414799" y="2626004"/>
                  <a:pt x="394130" y="2629138"/>
                  <a:pt x="375423" y="2622699"/>
                </a:cubicBezTo>
                <a:cubicBezTo>
                  <a:pt x="373899" y="2613174"/>
                  <a:pt x="359420" y="2619365"/>
                  <a:pt x="352467" y="2617937"/>
                </a:cubicBezTo>
                <a:cubicBezTo>
                  <a:pt x="349038" y="2620509"/>
                  <a:pt x="349038" y="2620509"/>
                  <a:pt x="350181" y="2624033"/>
                </a:cubicBezTo>
                <a:lnTo>
                  <a:pt x="361802" y="2630605"/>
                </a:lnTo>
                <a:cubicBezTo>
                  <a:pt x="361802" y="2633748"/>
                  <a:pt x="362850" y="2634320"/>
                  <a:pt x="358944" y="2636320"/>
                </a:cubicBezTo>
                <a:cubicBezTo>
                  <a:pt x="332884" y="2634367"/>
                  <a:pt x="306709" y="2634367"/>
                  <a:pt x="280649" y="2636320"/>
                </a:cubicBezTo>
                <a:cubicBezTo>
                  <a:pt x="263789" y="2644893"/>
                  <a:pt x="271124" y="2641083"/>
                  <a:pt x="276648" y="2652798"/>
                </a:cubicBezTo>
                <a:lnTo>
                  <a:pt x="270457" y="2656704"/>
                </a:lnTo>
                <a:lnTo>
                  <a:pt x="276553" y="2660513"/>
                </a:lnTo>
                <a:cubicBezTo>
                  <a:pt x="266580" y="2662704"/>
                  <a:pt x="256303" y="2663181"/>
                  <a:pt x="246168" y="2661942"/>
                </a:cubicBezTo>
                <a:cubicBezTo>
                  <a:pt x="243311" y="2659656"/>
                  <a:pt x="238929" y="2658704"/>
                  <a:pt x="238167" y="2656228"/>
                </a:cubicBezTo>
                <a:lnTo>
                  <a:pt x="249788" y="2649750"/>
                </a:lnTo>
                <a:cubicBezTo>
                  <a:pt x="249788" y="2648512"/>
                  <a:pt x="249788" y="2647369"/>
                  <a:pt x="250455" y="2645940"/>
                </a:cubicBezTo>
                <a:cubicBezTo>
                  <a:pt x="245121" y="2640702"/>
                  <a:pt x="236453" y="2641083"/>
                  <a:pt x="230642" y="2637939"/>
                </a:cubicBezTo>
                <a:lnTo>
                  <a:pt x="230642" y="2627176"/>
                </a:lnTo>
                <a:cubicBezTo>
                  <a:pt x="222641" y="2624795"/>
                  <a:pt x="209307" y="2623747"/>
                  <a:pt x="223689" y="2615936"/>
                </a:cubicBezTo>
                <a:lnTo>
                  <a:pt x="214164" y="2610888"/>
                </a:lnTo>
                <a:cubicBezTo>
                  <a:pt x="209211" y="2614698"/>
                  <a:pt x="202734" y="2613650"/>
                  <a:pt x="197781" y="2616222"/>
                </a:cubicBezTo>
                <a:lnTo>
                  <a:pt x="197781" y="2619747"/>
                </a:lnTo>
                <a:cubicBezTo>
                  <a:pt x="190257" y="2622699"/>
                  <a:pt x="190257" y="2622699"/>
                  <a:pt x="181588" y="2618222"/>
                </a:cubicBezTo>
                <a:cubicBezTo>
                  <a:pt x="169778" y="2627176"/>
                  <a:pt x="157110" y="2611555"/>
                  <a:pt x="145584" y="2623271"/>
                </a:cubicBezTo>
                <a:cubicBezTo>
                  <a:pt x="147489" y="2637082"/>
                  <a:pt x="174159" y="2623842"/>
                  <a:pt x="184351" y="2630891"/>
                </a:cubicBezTo>
                <a:cubicBezTo>
                  <a:pt x="183303" y="2641369"/>
                  <a:pt x="199877" y="2632796"/>
                  <a:pt x="204258" y="2638797"/>
                </a:cubicBezTo>
                <a:cubicBezTo>
                  <a:pt x="195152" y="2641387"/>
                  <a:pt x="185894" y="2643388"/>
                  <a:pt x="176541" y="2644797"/>
                </a:cubicBezTo>
                <a:cubicBezTo>
                  <a:pt x="179112" y="2658037"/>
                  <a:pt x="182922" y="2657084"/>
                  <a:pt x="194828" y="2651179"/>
                </a:cubicBezTo>
                <a:cubicBezTo>
                  <a:pt x="204353" y="2653370"/>
                  <a:pt x="215212" y="2654322"/>
                  <a:pt x="223403" y="2656704"/>
                </a:cubicBezTo>
                <a:cubicBezTo>
                  <a:pt x="223403" y="2660419"/>
                  <a:pt x="223403" y="2660419"/>
                  <a:pt x="221117" y="2661752"/>
                </a:cubicBezTo>
                <a:cubicBezTo>
                  <a:pt x="189399" y="2661752"/>
                  <a:pt x="160062" y="2655561"/>
                  <a:pt x="128058" y="2662228"/>
                </a:cubicBezTo>
                <a:lnTo>
                  <a:pt x="119200" y="2667657"/>
                </a:lnTo>
                <a:cubicBezTo>
                  <a:pt x="121762" y="2670324"/>
                  <a:pt x="125087" y="2672124"/>
                  <a:pt x="128725" y="2672801"/>
                </a:cubicBezTo>
                <a:lnTo>
                  <a:pt x="134535" y="2669467"/>
                </a:lnTo>
                <a:cubicBezTo>
                  <a:pt x="158824" y="2668800"/>
                  <a:pt x="182160" y="2677277"/>
                  <a:pt x="206258" y="2669467"/>
                </a:cubicBezTo>
                <a:cubicBezTo>
                  <a:pt x="210193" y="2666686"/>
                  <a:pt x="214993" y="2665400"/>
                  <a:pt x="219784" y="2665847"/>
                </a:cubicBezTo>
                <a:cubicBezTo>
                  <a:pt x="225022" y="2668229"/>
                  <a:pt x="221880" y="2673277"/>
                  <a:pt x="229309" y="2674801"/>
                </a:cubicBezTo>
                <a:cubicBezTo>
                  <a:pt x="232262" y="2693851"/>
                  <a:pt x="202830" y="2677659"/>
                  <a:pt x="193590" y="2687755"/>
                </a:cubicBezTo>
                <a:cubicBezTo>
                  <a:pt x="189066" y="2687155"/>
                  <a:pt x="184484" y="2688431"/>
                  <a:pt x="180922" y="2691279"/>
                </a:cubicBezTo>
                <a:cubicBezTo>
                  <a:pt x="169587" y="2692803"/>
                  <a:pt x="173207" y="2688612"/>
                  <a:pt x="167206" y="2684231"/>
                </a:cubicBezTo>
                <a:cubicBezTo>
                  <a:pt x="160396" y="2685307"/>
                  <a:pt x="153414" y="2684069"/>
                  <a:pt x="147394" y="2680706"/>
                </a:cubicBezTo>
                <a:cubicBezTo>
                  <a:pt x="142727" y="2684516"/>
                  <a:pt x="136059" y="2683469"/>
                  <a:pt x="131201" y="2685945"/>
                </a:cubicBezTo>
                <a:lnTo>
                  <a:pt x="137488" y="2689755"/>
                </a:lnTo>
                <a:lnTo>
                  <a:pt x="137488" y="2693470"/>
                </a:lnTo>
                <a:cubicBezTo>
                  <a:pt x="125105" y="2702995"/>
                  <a:pt x="110056" y="2697661"/>
                  <a:pt x="94530" y="2698804"/>
                </a:cubicBezTo>
                <a:lnTo>
                  <a:pt x="85005" y="2705281"/>
                </a:lnTo>
                <a:cubicBezTo>
                  <a:pt x="83672" y="2713663"/>
                  <a:pt x="69003" y="2708710"/>
                  <a:pt x="60812" y="2709948"/>
                </a:cubicBezTo>
                <a:lnTo>
                  <a:pt x="58145" y="2714711"/>
                </a:lnTo>
                <a:cubicBezTo>
                  <a:pt x="70527" y="2726998"/>
                  <a:pt x="90149" y="2716806"/>
                  <a:pt x="104436" y="2722997"/>
                </a:cubicBezTo>
                <a:lnTo>
                  <a:pt x="104436" y="2726427"/>
                </a:lnTo>
                <a:cubicBezTo>
                  <a:pt x="97959" y="2728808"/>
                  <a:pt x="99578" y="2732046"/>
                  <a:pt x="94911" y="2735952"/>
                </a:cubicBezTo>
                <a:cubicBezTo>
                  <a:pt x="83767" y="2728236"/>
                  <a:pt x="69575" y="2735952"/>
                  <a:pt x="58812" y="2741476"/>
                </a:cubicBezTo>
                <a:cubicBezTo>
                  <a:pt x="65289" y="2743952"/>
                  <a:pt x="69194" y="2744048"/>
                  <a:pt x="109199" y="2742714"/>
                </a:cubicBezTo>
                <a:lnTo>
                  <a:pt x="114152" y="2739952"/>
                </a:lnTo>
                <a:cubicBezTo>
                  <a:pt x="194638" y="2754525"/>
                  <a:pt x="89673" y="2751096"/>
                  <a:pt x="73385" y="2766527"/>
                </a:cubicBezTo>
                <a:cubicBezTo>
                  <a:pt x="86529" y="2771670"/>
                  <a:pt x="117962" y="2777195"/>
                  <a:pt x="134154" y="2766527"/>
                </a:cubicBezTo>
                <a:lnTo>
                  <a:pt x="143679" y="2771194"/>
                </a:lnTo>
                <a:cubicBezTo>
                  <a:pt x="143679" y="2772909"/>
                  <a:pt x="143679" y="2774146"/>
                  <a:pt x="143679" y="2775385"/>
                </a:cubicBezTo>
                <a:lnTo>
                  <a:pt x="134154" y="2780529"/>
                </a:lnTo>
                <a:cubicBezTo>
                  <a:pt x="126973" y="2775499"/>
                  <a:pt x="117219" y="2776347"/>
                  <a:pt x="111008" y="2782529"/>
                </a:cubicBezTo>
                <a:cubicBezTo>
                  <a:pt x="158633" y="2806436"/>
                  <a:pt x="95483" y="2787386"/>
                  <a:pt x="84624" y="2802245"/>
                </a:cubicBezTo>
                <a:cubicBezTo>
                  <a:pt x="83291" y="2810532"/>
                  <a:pt x="70241" y="2803484"/>
                  <a:pt x="65574" y="2808151"/>
                </a:cubicBezTo>
                <a:lnTo>
                  <a:pt x="65574" y="2811770"/>
                </a:lnTo>
                <a:lnTo>
                  <a:pt x="72146" y="2815771"/>
                </a:lnTo>
                <a:lnTo>
                  <a:pt x="72146" y="2819390"/>
                </a:lnTo>
                <a:cubicBezTo>
                  <a:pt x="64526" y="2822058"/>
                  <a:pt x="64526" y="2822058"/>
                  <a:pt x="55954" y="2817676"/>
                </a:cubicBezTo>
                <a:cubicBezTo>
                  <a:pt x="48524" y="2822344"/>
                  <a:pt x="40333" y="2820438"/>
                  <a:pt x="33094" y="2826629"/>
                </a:cubicBezTo>
                <a:lnTo>
                  <a:pt x="33094" y="2834154"/>
                </a:lnTo>
                <a:cubicBezTo>
                  <a:pt x="37761" y="2838917"/>
                  <a:pt x="47001" y="2838917"/>
                  <a:pt x="52144" y="2841584"/>
                </a:cubicBezTo>
                <a:lnTo>
                  <a:pt x="52144" y="2848918"/>
                </a:lnTo>
                <a:cubicBezTo>
                  <a:pt x="41095" y="2853014"/>
                  <a:pt x="28332" y="2846537"/>
                  <a:pt x="33094" y="2863872"/>
                </a:cubicBezTo>
                <a:cubicBezTo>
                  <a:pt x="45191" y="2867206"/>
                  <a:pt x="59859" y="2863396"/>
                  <a:pt x="71861" y="2869111"/>
                </a:cubicBezTo>
                <a:cubicBezTo>
                  <a:pt x="65955" y="2876922"/>
                  <a:pt x="41666" y="2871873"/>
                  <a:pt x="33761" y="2881684"/>
                </a:cubicBezTo>
                <a:cubicBezTo>
                  <a:pt x="41476" y="2890447"/>
                  <a:pt x="51382" y="2885208"/>
                  <a:pt x="58049" y="2889113"/>
                </a:cubicBezTo>
                <a:cubicBezTo>
                  <a:pt x="60240" y="2894829"/>
                  <a:pt x="55097" y="2894257"/>
                  <a:pt x="48524" y="2895209"/>
                </a:cubicBezTo>
                <a:lnTo>
                  <a:pt x="38999" y="2900163"/>
                </a:lnTo>
                <a:lnTo>
                  <a:pt x="38999" y="2909688"/>
                </a:lnTo>
                <a:cubicBezTo>
                  <a:pt x="44638" y="2908792"/>
                  <a:pt x="50401" y="2910202"/>
                  <a:pt x="55001" y="2913593"/>
                </a:cubicBezTo>
                <a:cubicBezTo>
                  <a:pt x="68717" y="2915688"/>
                  <a:pt x="80910" y="2909211"/>
                  <a:pt x="94626" y="2910068"/>
                </a:cubicBezTo>
                <a:cubicBezTo>
                  <a:pt x="99483" y="2913879"/>
                  <a:pt x="99483" y="2913879"/>
                  <a:pt x="94626" y="2917403"/>
                </a:cubicBezTo>
                <a:cubicBezTo>
                  <a:pt x="78242" y="2918260"/>
                  <a:pt x="66812" y="2927690"/>
                  <a:pt x="49953" y="2921689"/>
                </a:cubicBezTo>
                <a:cubicBezTo>
                  <a:pt x="43638" y="2920508"/>
                  <a:pt x="37161" y="2922585"/>
                  <a:pt x="32713" y="2927213"/>
                </a:cubicBezTo>
                <a:cubicBezTo>
                  <a:pt x="32713" y="2929118"/>
                  <a:pt x="32713" y="2930833"/>
                  <a:pt x="35761" y="2932071"/>
                </a:cubicBezTo>
                <a:cubicBezTo>
                  <a:pt x="40905" y="2933881"/>
                  <a:pt x="38713" y="2938167"/>
                  <a:pt x="39857" y="2941596"/>
                </a:cubicBezTo>
                <a:cubicBezTo>
                  <a:pt x="49734" y="2948092"/>
                  <a:pt x="60564" y="2953007"/>
                  <a:pt x="71956" y="2956170"/>
                </a:cubicBezTo>
                <a:lnTo>
                  <a:pt x="71956" y="2963313"/>
                </a:lnTo>
                <a:cubicBezTo>
                  <a:pt x="61383" y="2971600"/>
                  <a:pt x="50239" y="2971409"/>
                  <a:pt x="39476" y="2977982"/>
                </a:cubicBezTo>
                <a:lnTo>
                  <a:pt x="45572" y="2981792"/>
                </a:lnTo>
                <a:lnTo>
                  <a:pt x="39190" y="2985697"/>
                </a:lnTo>
                <a:cubicBezTo>
                  <a:pt x="39190" y="2987411"/>
                  <a:pt x="38237" y="2989412"/>
                  <a:pt x="42428" y="2990840"/>
                </a:cubicBezTo>
                <a:cubicBezTo>
                  <a:pt x="77480" y="2989603"/>
                  <a:pt x="113771" y="2988650"/>
                  <a:pt x="144632" y="3007700"/>
                </a:cubicBezTo>
                <a:cubicBezTo>
                  <a:pt x="136155" y="3015225"/>
                  <a:pt x="121676" y="3010557"/>
                  <a:pt x="111771" y="3015320"/>
                </a:cubicBezTo>
                <a:cubicBezTo>
                  <a:pt x="111771" y="3018082"/>
                  <a:pt x="109389" y="3019606"/>
                  <a:pt x="106627" y="3021511"/>
                </a:cubicBezTo>
                <a:cubicBezTo>
                  <a:pt x="103865" y="3023416"/>
                  <a:pt x="104912" y="3027321"/>
                  <a:pt x="99578" y="3029131"/>
                </a:cubicBezTo>
                <a:cubicBezTo>
                  <a:pt x="97578" y="3033131"/>
                  <a:pt x="109103" y="3030369"/>
                  <a:pt x="110722" y="3033036"/>
                </a:cubicBezTo>
                <a:cubicBezTo>
                  <a:pt x="114342" y="3039132"/>
                  <a:pt x="105103" y="3038942"/>
                  <a:pt x="101197" y="3039227"/>
                </a:cubicBezTo>
                <a:cubicBezTo>
                  <a:pt x="87291" y="3050658"/>
                  <a:pt x="65384" y="3041990"/>
                  <a:pt x="52525" y="3056278"/>
                </a:cubicBezTo>
                <a:cubicBezTo>
                  <a:pt x="58430" y="3067136"/>
                  <a:pt x="80433" y="3058277"/>
                  <a:pt x="91958" y="3061040"/>
                </a:cubicBezTo>
                <a:cubicBezTo>
                  <a:pt x="91958" y="3066850"/>
                  <a:pt x="78719" y="3063707"/>
                  <a:pt x="75957" y="3067993"/>
                </a:cubicBezTo>
                <a:cubicBezTo>
                  <a:pt x="74814" y="3068660"/>
                  <a:pt x="68337" y="3067993"/>
                  <a:pt x="67670" y="3069803"/>
                </a:cubicBezTo>
                <a:lnTo>
                  <a:pt x="81576" y="3079328"/>
                </a:lnTo>
                <a:cubicBezTo>
                  <a:pt x="94626" y="3078185"/>
                  <a:pt x="105770" y="3071708"/>
                  <a:pt x="118057" y="3077423"/>
                </a:cubicBezTo>
                <a:lnTo>
                  <a:pt x="111485" y="3081518"/>
                </a:lnTo>
                <a:lnTo>
                  <a:pt x="111485" y="3088853"/>
                </a:lnTo>
                <a:lnTo>
                  <a:pt x="79005" y="3106760"/>
                </a:lnTo>
                <a:cubicBezTo>
                  <a:pt x="80814" y="3118380"/>
                  <a:pt x="56240" y="3106760"/>
                  <a:pt x="59955" y="3118285"/>
                </a:cubicBezTo>
                <a:cubicBezTo>
                  <a:pt x="64412" y="3121952"/>
                  <a:pt x="70099" y="3123790"/>
                  <a:pt x="75861" y="3123429"/>
                </a:cubicBezTo>
                <a:cubicBezTo>
                  <a:pt x="81386" y="3122000"/>
                  <a:pt x="76813" y="3117428"/>
                  <a:pt x="82433" y="3116190"/>
                </a:cubicBezTo>
                <a:lnTo>
                  <a:pt x="95769" y="3116190"/>
                </a:lnTo>
                <a:cubicBezTo>
                  <a:pt x="110313" y="3122905"/>
                  <a:pt x="126487" y="3125286"/>
                  <a:pt x="142346" y="3123047"/>
                </a:cubicBezTo>
                <a:cubicBezTo>
                  <a:pt x="148156" y="3118475"/>
                  <a:pt x="161396" y="3118285"/>
                  <a:pt x="157395" y="3125619"/>
                </a:cubicBezTo>
                <a:cubicBezTo>
                  <a:pt x="141489" y="3134192"/>
                  <a:pt x="113866" y="3139526"/>
                  <a:pt x="98816" y="3131239"/>
                </a:cubicBezTo>
                <a:cubicBezTo>
                  <a:pt x="97102" y="3126381"/>
                  <a:pt x="94244" y="3125810"/>
                  <a:pt x="85767" y="3128953"/>
                </a:cubicBezTo>
                <a:lnTo>
                  <a:pt x="85767" y="3132572"/>
                </a:lnTo>
                <a:lnTo>
                  <a:pt x="79100" y="3136573"/>
                </a:lnTo>
                <a:cubicBezTo>
                  <a:pt x="77862" y="3155623"/>
                  <a:pt x="103484" y="3138764"/>
                  <a:pt x="115104" y="3142003"/>
                </a:cubicBezTo>
                <a:cubicBezTo>
                  <a:pt x="120914" y="3148479"/>
                  <a:pt x="138821" y="3147336"/>
                  <a:pt x="138250" y="3154670"/>
                </a:cubicBezTo>
                <a:cubicBezTo>
                  <a:pt x="117485" y="3170101"/>
                  <a:pt x="89387" y="3159433"/>
                  <a:pt x="66336" y="3166196"/>
                </a:cubicBezTo>
                <a:lnTo>
                  <a:pt x="66336" y="3172959"/>
                </a:lnTo>
                <a:lnTo>
                  <a:pt x="75861" y="3178769"/>
                </a:lnTo>
                <a:cubicBezTo>
                  <a:pt x="93006" y="3169244"/>
                  <a:pt x="112532" y="3179721"/>
                  <a:pt x="129201" y="3178769"/>
                </a:cubicBezTo>
                <a:cubicBezTo>
                  <a:pt x="161872" y="3159719"/>
                  <a:pt x="199019" y="3174006"/>
                  <a:pt x="233976" y="3167815"/>
                </a:cubicBezTo>
                <a:cubicBezTo>
                  <a:pt x="234833" y="3163719"/>
                  <a:pt x="257503" y="3164767"/>
                  <a:pt x="245787" y="3160671"/>
                </a:cubicBezTo>
                <a:cubicBezTo>
                  <a:pt x="232928" y="3162386"/>
                  <a:pt x="220546" y="3156290"/>
                  <a:pt x="206735" y="3157052"/>
                </a:cubicBezTo>
                <a:lnTo>
                  <a:pt x="198353" y="3151146"/>
                </a:lnTo>
                <a:cubicBezTo>
                  <a:pt x="236453" y="3137716"/>
                  <a:pt x="281316" y="3151146"/>
                  <a:pt x="322178" y="3151146"/>
                </a:cubicBezTo>
                <a:lnTo>
                  <a:pt x="322178" y="3154670"/>
                </a:lnTo>
                <a:lnTo>
                  <a:pt x="328464" y="3158576"/>
                </a:lnTo>
                <a:cubicBezTo>
                  <a:pt x="323225" y="3160481"/>
                  <a:pt x="321511" y="3163148"/>
                  <a:pt x="321320" y="3165529"/>
                </a:cubicBezTo>
                <a:lnTo>
                  <a:pt x="312843" y="3171149"/>
                </a:lnTo>
                <a:cubicBezTo>
                  <a:pt x="300651" y="3172768"/>
                  <a:pt x="290460" y="3166196"/>
                  <a:pt x="279887" y="3167815"/>
                </a:cubicBezTo>
                <a:cubicBezTo>
                  <a:pt x="258932" y="3174292"/>
                  <a:pt x="234071" y="3180483"/>
                  <a:pt x="213212" y="3175054"/>
                </a:cubicBezTo>
                <a:cubicBezTo>
                  <a:pt x="194162" y="3182484"/>
                  <a:pt x="172921" y="3194104"/>
                  <a:pt x="153871" y="3178483"/>
                </a:cubicBezTo>
                <a:lnTo>
                  <a:pt x="144917" y="3184579"/>
                </a:lnTo>
                <a:cubicBezTo>
                  <a:pt x="133963" y="3198866"/>
                  <a:pt x="99769" y="3201629"/>
                  <a:pt x="81671" y="3208201"/>
                </a:cubicBezTo>
                <a:cubicBezTo>
                  <a:pt x="72146" y="3217059"/>
                  <a:pt x="94340" y="3216487"/>
                  <a:pt x="96530" y="3219726"/>
                </a:cubicBezTo>
                <a:close/>
                <a:moveTo>
                  <a:pt x="89863" y="2792340"/>
                </a:moveTo>
                <a:lnTo>
                  <a:pt x="101103" y="2787196"/>
                </a:lnTo>
                <a:cubicBezTo>
                  <a:pt x="92492" y="2784244"/>
                  <a:pt x="83138" y="2784244"/>
                  <a:pt x="74528" y="2787196"/>
                </a:cubicBezTo>
                <a:lnTo>
                  <a:pt x="74528" y="2791577"/>
                </a:lnTo>
                <a:cubicBezTo>
                  <a:pt x="79205" y="2792673"/>
                  <a:pt x="84053" y="2792902"/>
                  <a:pt x="88815" y="2792244"/>
                </a:cubicBezTo>
                <a:close/>
                <a:moveTo>
                  <a:pt x="563922" y="3441183"/>
                </a:moveTo>
                <a:lnTo>
                  <a:pt x="556969" y="3441183"/>
                </a:lnTo>
                <a:lnTo>
                  <a:pt x="551254" y="3437468"/>
                </a:lnTo>
                <a:cubicBezTo>
                  <a:pt x="537348" y="3435562"/>
                  <a:pt x="540110" y="3445087"/>
                  <a:pt x="549825" y="3448517"/>
                </a:cubicBezTo>
                <a:cubicBezTo>
                  <a:pt x="555255" y="3448993"/>
                  <a:pt x="574209" y="3448898"/>
                  <a:pt x="562875" y="3441087"/>
                </a:cubicBezTo>
                <a:close/>
                <a:moveTo>
                  <a:pt x="491247" y="3444897"/>
                </a:moveTo>
                <a:lnTo>
                  <a:pt x="478578" y="3444897"/>
                </a:lnTo>
                <a:cubicBezTo>
                  <a:pt x="470292" y="3449279"/>
                  <a:pt x="480578" y="3453470"/>
                  <a:pt x="484579" y="3455946"/>
                </a:cubicBezTo>
                <a:cubicBezTo>
                  <a:pt x="492104" y="3456804"/>
                  <a:pt x="494961" y="3454136"/>
                  <a:pt x="501629" y="3450327"/>
                </a:cubicBezTo>
                <a:cubicBezTo>
                  <a:pt x="496961" y="3448517"/>
                  <a:pt x="494390" y="3446326"/>
                  <a:pt x="490199" y="3444802"/>
                </a:cubicBezTo>
                <a:close/>
                <a:moveTo>
                  <a:pt x="186446" y="3376698"/>
                </a:moveTo>
                <a:lnTo>
                  <a:pt x="186446" y="3373079"/>
                </a:lnTo>
                <a:cubicBezTo>
                  <a:pt x="182455" y="3370469"/>
                  <a:pt x="177293" y="3370469"/>
                  <a:pt x="173302" y="3373079"/>
                </a:cubicBezTo>
                <a:lnTo>
                  <a:pt x="173302" y="3376889"/>
                </a:lnTo>
                <a:cubicBezTo>
                  <a:pt x="176988" y="3378994"/>
                  <a:pt x="181522" y="3378994"/>
                  <a:pt x="185208" y="3376889"/>
                </a:cubicBezTo>
                <a:close/>
                <a:moveTo>
                  <a:pt x="169682" y="3308499"/>
                </a:moveTo>
                <a:cubicBezTo>
                  <a:pt x="172826" y="3306499"/>
                  <a:pt x="177779" y="3305261"/>
                  <a:pt x="178541" y="3302975"/>
                </a:cubicBezTo>
                <a:lnTo>
                  <a:pt x="170444" y="3297450"/>
                </a:lnTo>
                <a:cubicBezTo>
                  <a:pt x="159205" y="3297450"/>
                  <a:pt x="150061" y="3295545"/>
                  <a:pt x="141203" y="3302499"/>
                </a:cubicBezTo>
                <a:cubicBezTo>
                  <a:pt x="140536" y="3306023"/>
                  <a:pt x="140536" y="3306023"/>
                  <a:pt x="144155" y="3308499"/>
                </a:cubicBezTo>
                <a:close/>
                <a:moveTo>
                  <a:pt x="188732" y="3263636"/>
                </a:moveTo>
                <a:cubicBezTo>
                  <a:pt x="197143" y="3265789"/>
                  <a:pt x="206087" y="3264008"/>
                  <a:pt x="213021" y="3258779"/>
                </a:cubicBezTo>
                <a:lnTo>
                  <a:pt x="213021" y="3254587"/>
                </a:lnTo>
                <a:cubicBezTo>
                  <a:pt x="205059" y="3248244"/>
                  <a:pt x="193705" y="3248444"/>
                  <a:pt x="185970" y="3255064"/>
                </a:cubicBezTo>
                <a:cubicBezTo>
                  <a:pt x="187018" y="3257826"/>
                  <a:pt x="182637" y="3261065"/>
                  <a:pt x="187113" y="3263541"/>
                </a:cubicBezTo>
                <a:close/>
                <a:moveTo>
                  <a:pt x="131582" y="3253254"/>
                </a:moveTo>
                <a:cubicBezTo>
                  <a:pt x="138402" y="3252064"/>
                  <a:pt x="145432" y="3253340"/>
                  <a:pt x="151394" y="3256874"/>
                </a:cubicBezTo>
                <a:cubicBezTo>
                  <a:pt x="154347" y="3256874"/>
                  <a:pt x="157967" y="3257636"/>
                  <a:pt x="160062" y="3255540"/>
                </a:cubicBezTo>
                <a:cubicBezTo>
                  <a:pt x="169016" y="3239634"/>
                  <a:pt x="121962" y="3244968"/>
                  <a:pt x="115199" y="3248397"/>
                </a:cubicBezTo>
                <a:cubicBezTo>
                  <a:pt x="116438" y="3251730"/>
                  <a:pt x="108818" y="3253445"/>
                  <a:pt x="109485" y="3255636"/>
                </a:cubicBezTo>
                <a:cubicBezTo>
                  <a:pt x="116219" y="3257664"/>
                  <a:pt x="123486" y="3256731"/>
                  <a:pt x="129487" y="3253064"/>
                </a:cubicBezTo>
                <a:close/>
                <a:moveTo>
                  <a:pt x="146251" y="3408036"/>
                </a:moveTo>
                <a:cubicBezTo>
                  <a:pt x="149118" y="3408388"/>
                  <a:pt x="152023" y="3407712"/>
                  <a:pt x="154442" y="3406131"/>
                </a:cubicBezTo>
                <a:lnTo>
                  <a:pt x="154442" y="3399082"/>
                </a:lnTo>
                <a:cubicBezTo>
                  <a:pt x="148156" y="3394510"/>
                  <a:pt x="140726" y="3404130"/>
                  <a:pt x="134440" y="3405845"/>
                </a:cubicBezTo>
                <a:cubicBezTo>
                  <a:pt x="137441" y="3407388"/>
                  <a:pt x="140793" y="3408112"/>
                  <a:pt x="144155" y="3407940"/>
                </a:cubicBezTo>
                <a:close/>
                <a:moveTo>
                  <a:pt x="147870" y="3542433"/>
                </a:moveTo>
                <a:cubicBezTo>
                  <a:pt x="155966" y="3546720"/>
                  <a:pt x="158729" y="3542433"/>
                  <a:pt x="166063" y="3540624"/>
                </a:cubicBezTo>
                <a:cubicBezTo>
                  <a:pt x="171016" y="3540624"/>
                  <a:pt x="176826" y="3541957"/>
                  <a:pt x="180732" y="3538814"/>
                </a:cubicBezTo>
                <a:lnTo>
                  <a:pt x="180732" y="3535194"/>
                </a:lnTo>
                <a:cubicBezTo>
                  <a:pt x="172635" y="3531003"/>
                  <a:pt x="169778" y="3534718"/>
                  <a:pt x="162538" y="3537004"/>
                </a:cubicBezTo>
                <a:cubicBezTo>
                  <a:pt x="157586" y="3537004"/>
                  <a:pt x="151776" y="3535670"/>
                  <a:pt x="147870" y="3538814"/>
                </a:cubicBezTo>
                <a:close/>
                <a:moveTo>
                  <a:pt x="233595" y="3807704"/>
                </a:moveTo>
                <a:cubicBezTo>
                  <a:pt x="243120" y="3816468"/>
                  <a:pt x="252645" y="3796370"/>
                  <a:pt x="262170" y="3806085"/>
                </a:cubicBezTo>
                <a:cubicBezTo>
                  <a:pt x="283125" y="3807609"/>
                  <a:pt x="303128" y="3797989"/>
                  <a:pt x="323130" y="3793703"/>
                </a:cubicBezTo>
                <a:cubicBezTo>
                  <a:pt x="300461" y="3784178"/>
                  <a:pt x="267313" y="3797322"/>
                  <a:pt x="242263" y="3798656"/>
                </a:cubicBezTo>
                <a:cubicBezTo>
                  <a:pt x="236262" y="3801704"/>
                  <a:pt x="237882" y="3805514"/>
                  <a:pt x="231881" y="3807609"/>
                </a:cubicBezTo>
                <a:close/>
                <a:moveTo>
                  <a:pt x="236262" y="3603203"/>
                </a:moveTo>
                <a:cubicBezTo>
                  <a:pt x="236262" y="3603203"/>
                  <a:pt x="237596" y="3602536"/>
                  <a:pt x="238358" y="3602060"/>
                </a:cubicBezTo>
                <a:cubicBezTo>
                  <a:pt x="238548" y="3597964"/>
                  <a:pt x="227023" y="3600726"/>
                  <a:pt x="234547" y="3603108"/>
                </a:cubicBezTo>
                <a:close/>
                <a:moveTo>
                  <a:pt x="361040" y="3772843"/>
                </a:moveTo>
                <a:lnTo>
                  <a:pt x="353706" y="3772843"/>
                </a:lnTo>
                <a:cubicBezTo>
                  <a:pt x="337418" y="3781320"/>
                  <a:pt x="351419" y="3780272"/>
                  <a:pt x="361230" y="3780178"/>
                </a:cubicBezTo>
                <a:cubicBezTo>
                  <a:pt x="363611" y="3777701"/>
                  <a:pt x="364088" y="3775224"/>
                  <a:pt x="359325" y="3772748"/>
                </a:cubicBezTo>
                <a:close/>
                <a:moveTo>
                  <a:pt x="361040" y="3794941"/>
                </a:moveTo>
                <a:cubicBezTo>
                  <a:pt x="356373" y="3798751"/>
                  <a:pt x="356373" y="3798751"/>
                  <a:pt x="361040" y="3802275"/>
                </a:cubicBezTo>
                <a:lnTo>
                  <a:pt x="373994" y="3802275"/>
                </a:lnTo>
                <a:cubicBezTo>
                  <a:pt x="378566" y="3798465"/>
                  <a:pt x="378566" y="3798465"/>
                  <a:pt x="373994" y="3794941"/>
                </a:cubicBezTo>
                <a:close/>
                <a:moveTo>
                  <a:pt x="337989" y="3793131"/>
                </a:moveTo>
                <a:cubicBezTo>
                  <a:pt x="341999" y="3795693"/>
                  <a:pt x="347124" y="3795693"/>
                  <a:pt x="351134" y="3793131"/>
                </a:cubicBezTo>
                <a:cubicBezTo>
                  <a:pt x="351134" y="3791226"/>
                  <a:pt x="353134" y="3788559"/>
                  <a:pt x="346943" y="3788083"/>
                </a:cubicBezTo>
                <a:close/>
                <a:moveTo>
                  <a:pt x="334370" y="3816849"/>
                </a:moveTo>
                <a:cubicBezTo>
                  <a:pt x="319434" y="3810486"/>
                  <a:pt x="302356" y="3811686"/>
                  <a:pt x="288459" y="3820087"/>
                </a:cubicBezTo>
                <a:cubicBezTo>
                  <a:pt x="303032" y="3819515"/>
                  <a:pt x="295222" y="3826087"/>
                  <a:pt x="301508" y="3827897"/>
                </a:cubicBezTo>
                <a:cubicBezTo>
                  <a:pt x="327321" y="3821516"/>
                  <a:pt x="354467" y="3824945"/>
                  <a:pt x="380757" y="3827897"/>
                </a:cubicBezTo>
                <a:cubicBezTo>
                  <a:pt x="389710" y="3823611"/>
                  <a:pt x="378756" y="3820944"/>
                  <a:pt x="377423" y="3817420"/>
                </a:cubicBezTo>
                <a:cubicBezTo>
                  <a:pt x="369231" y="3808753"/>
                  <a:pt x="341990" y="3812658"/>
                  <a:pt x="332465" y="3816753"/>
                </a:cubicBezTo>
                <a:close/>
                <a:moveTo>
                  <a:pt x="233024" y="4165273"/>
                </a:moveTo>
                <a:lnTo>
                  <a:pt x="233024" y="4168797"/>
                </a:lnTo>
                <a:cubicBezTo>
                  <a:pt x="240167" y="4171845"/>
                  <a:pt x="240263" y="4171845"/>
                  <a:pt x="248454" y="4167654"/>
                </a:cubicBezTo>
                <a:cubicBezTo>
                  <a:pt x="253312" y="4167654"/>
                  <a:pt x="255312" y="4172226"/>
                  <a:pt x="261885" y="4170797"/>
                </a:cubicBezTo>
                <a:cubicBezTo>
                  <a:pt x="272267" y="4177370"/>
                  <a:pt x="283125" y="4173465"/>
                  <a:pt x="296746" y="4174417"/>
                </a:cubicBezTo>
                <a:cubicBezTo>
                  <a:pt x="330274" y="4159939"/>
                  <a:pt x="236548" y="4155938"/>
                  <a:pt x="231309" y="4165178"/>
                </a:cubicBezTo>
                <a:close/>
                <a:moveTo>
                  <a:pt x="292174" y="4209564"/>
                </a:moveTo>
                <a:cubicBezTo>
                  <a:pt x="285887" y="4204992"/>
                  <a:pt x="278172" y="4209564"/>
                  <a:pt x="272362" y="4213184"/>
                </a:cubicBezTo>
                <a:cubicBezTo>
                  <a:pt x="280173" y="4214422"/>
                  <a:pt x="291412" y="4221851"/>
                  <a:pt x="298556" y="4216898"/>
                </a:cubicBezTo>
                <a:lnTo>
                  <a:pt x="298556" y="4212517"/>
                </a:lnTo>
                <a:cubicBezTo>
                  <a:pt x="295775" y="4211755"/>
                  <a:pt x="293069" y="4210707"/>
                  <a:pt x="290460" y="4209469"/>
                </a:cubicBezTo>
                <a:close/>
                <a:moveTo>
                  <a:pt x="229690" y="4207659"/>
                </a:moveTo>
                <a:cubicBezTo>
                  <a:pt x="210688" y="4198325"/>
                  <a:pt x="189409" y="4194515"/>
                  <a:pt x="168349" y="4196801"/>
                </a:cubicBezTo>
                <a:cubicBezTo>
                  <a:pt x="168349" y="4202516"/>
                  <a:pt x="157395" y="4198515"/>
                  <a:pt x="154062" y="4202135"/>
                </a:cubicBezTo>
                <a:lnTo>
                  <a:pt x="154062" y="4205945"/>
                </a:lnTo>
                <a:cubicBezTo>
                  <a:pt x="170064" y="4221661"/>
                  <a:pt x="201687" y="4195087"/>
                  <a:pt x="213688" y="4213470"/>
                </a:cubicBezTo>
                <a:cubicBezTo>
                  <a:pt x="224832" y="4222994"/>
                  <a:pt x="236834" y="4216232"/>
                  <a:pt x="249216" y="4215089"/>
                </a:cubicBezTo>
                <a:cubicBezTo>
                  <a:pt x="253979" y="4211279"/>
                  <a:pt x="254074" y="4211279"/>
                  <a:pt x="249216" y="4207659"/>
                </a:cubicBezTo>
                <a:close/>
                <a:moveTo>
                  <a:pt x="213116" y="4149271"/>
                </a:moveTo>
                <a:cubicBezTo>
                  <a:pt x="207116" y="4139746"/>
                  <a:pt x="187685" y="4147461"/>
                  <a:pt x="177017" y="4144985"/>
                </a:cubicBezTo>
                <a:cubicBezTo>
                  <a:pt x="172350" y="4148890"/>
                  <a:pt x="172350" y="4148890"/>
                  <a:pt x="177017" y="4152414"/>
                </a:cubicBezTo>
                <a:cubicBezTo>
                  <a:pt x="190066" y="4150414"/>
                  <a:pt x="201115" y="4161368"/>
                  <a:pt x="212259" y="4150890"/>
                </a:cubicBezTo>
                <a:cubicBezTo>
                  <a:pt x="212059" y="4150319"/>
                  <a:pt x="211764" y="4149747"/>
                  <a:pt x="211402" y="4149176"/>
                </a:cubicBezTo>
                <a:close/>
                <a:moveTo>
                  <a:pt x="170254" y="4233473"/>
                </a:moveTo>
                <a:cubicBezTo>
                  <a:pt x="176150" y="4236997"/>
                  <a:pt x="183103" y="4238329"/>
                  <a:pt x="189876" y="4237186"/>
                </a:cubicBezTo>
                <a:cubicBezTo>
                  <a:pt x="194828" y="4233662"/>
                  <a:pt x="194828" y="4233662"/>
                  <a:pt x="189876" y="4229758"/>
                </a:cubicBezTo>
                <a:cubicBezTo>
                  <a:pt x="179207" y="4227090"/>
                  <a:pt x="168206" y="4225852"/>
                  <a:pt x="157204" y="4226138"/>
                </a:cubicBezTo>
                <a:cubicBezTo>
                  <a:pt x="152252" y="4229662"/>
                  <a:pt x="152252" y="4229662"/>
                  <a:pt x="157204" y="4233473"/>
                </a:cubicBezTo>
                <a:close/>
                <a:moveTo>
                  <a:pt x="246454" y="4305386"/>
                </a:moveTo>
                <a:cubicBezTo>
                  <a:pt x="242463" y="4302814"/>
                  <a:pt x="237300" y="4302814"/>
                  <a:pt x="233310" y="4305386"/>
                </a:cubicBezTo>
                <a:lnTo>
                  <a:pt x="233310" y="4309005"/>
                </a:lnTo>
                <a:cubicBezTo>
                  <a:pt x="237300" y="4311577"/>
                  <a:pt x="242463" y="4311577"/>
                  <a:pt x="246454" y="4309005"/>
                </a:cubicBezTo>
                <a:close/>
                <a:moveTo>
                  <a:pt x="285887" y="4278430"/>
                </a:moveTo>
                <a:cubicBezTo>
                  <a:pt x="285887" y="4273954"/>
                  <a:pt x="279315" y="4272620"/>
                  <a:pt x="274839" y="4270334"/>
                </a:cubicBezTo>
                <a:cubicBezTo>
                  <a:pt x="239596" y="4270334"/>
                  <a:pt x="239596" y="4270334"/>
                  <a:pt x="232833" y="4268429"/>
                </a:cubicBezTo>
                <a:cubicBezTo>
                  <a:pt x="237082" y="4265667"/>
                  <a:pt x="241796" y="4263761"/>
                  <a:pt x="246740" y="4262714"/>
                </a:cubicBezTo>
                <a:cubicBezTo>
                  <a:pt x="265790" y="4246522"/>
                  <a:pt x="213974" y="4265190"/>
                  <a:pt x="208640" y="4255475"/>
                </a:cubicBezTo>
                <a:cubicBezTo>
                  <a:pt x="203620" y="4258333"/>
                  <a:pt x="198010" y="4259951"/>
                  <a:pt x="192257" y="4260237"/>
                </a:cubicBezTo>
                <a:cubicBezTo>
                  <a:pt x="195876" y="4279287"/>
                  <a:pt x="182732" y="4270810"/>
                  <a:pt x="172445" y="4275763"/>
                </a:cubicBezTo>
                <a:cubicBezTo>
                  <a:pt x="182922" y="4284431"/>
                  <a:pt x="196733" y="4283002"/>
                  <a:pt x="208640" y="4288431"/>
                </a:cubicBezTo>
                <a:lnTo>
                  <a:pt x="215307" y="4285002"/>
                </a:lnTo>
                <a:cubicBezTo>
                  <a:pt x="220461" y="4288051"/>
                  <a:pt x="226480" y="4289384"/>
                  <a:pt x="232452" y="4288717"/>
                </a:cubicBezTo>
                <a:cubicBezTo>
                  <a:pt x="244454" y="4292432"/>
                  <a:pt x="252931" y="4300528"/>
                  <a:pt x="264551" y="4293765"/>
                </a:cubicBezTo>
                <a:lnTo>
                  <a:pt x="264551" y="4290241"/>
                </a:lnTo>
                <a:cubicBezTo>
                  <a:pt x="270457" y="4286050"/>
                  <a:pt x="279125" y="4283764"/>
                  <a:pt x="283792" y="4278335"/>
                </a:cubicBezTo>
                <a:close/>
                <a:moveTo>
                  <a:pt x="305604" y="4290623"/>
                </a:moveTo>
                <a:cubicBezTo>
                  <a:pt x="301518" y="4287860"/>
                  <a:pt x="296165" y="4287860"/>
                  <a:pt x="292079" y="4290623"/>
                </a:cubicBezTo>
                <a:cubicBezTo>
                  <a:pt x="294365" y="4292909"/>
                  <a:pt x="304557" y="4299862"/>
                  <a:pt x="303890" y="4290527"/>
                </a:cubicBezTo>
                <a:close/>
                <a:moveTo>
                  <a:pt x="318177" y="4253761"/>
                </a:moveTo>
                <a:lnTo>
                  <a:pt x="309128" y="4248236"/>
                </a:lnTo>
                <a:cubicBezTo>
                  <a:pt x="299603" y="4246997"/>
                  <a:pt x="293603" y="4253761"/>
                  <a:pt x="285792" y="4257761"/>
                </a:cubicBezTo>
                <a:cubicBezTo>
                  <a:pt x="295994" y="4260999"/>
                  <a:pt x="307119" y="4259571"/>
                  <a:pt x="316082" y="4253666"/>
                </a:cubicBezTo>
                <a:close/>
                <a:moveTo>
                  <a:pt x="318939" y="3870665"/>
                </a:moveTo>
                <a:cubicBezTo>
                  <a:pt x="310110" y="3867045"/>
                  <a:pt x="300023" y="3868312"/>
                  <a:pt x="292364" y="3873999"/>
                </a:cubicBezTo>
                <a:lnTo>
                  <a:pt x="292364" y="3881714"/>
                </a:lnTo>
                <a:cubicBezTo>
                  <a:pt x="297508" y="3885047"/>
                  <a:pt x="303890" y="3883333"/>
                  <a:pt x="312081" y="3882857"/>
                </a:cubicBezTo>
                <a:lnTo>
                  <a:pt x="312081" y="3874189"/>
                </a:lnTo>
                <a:close/>
                <a:moveTo>
                  <a:pt x="350658" y="4303481"/>
                </a:moveTo>
                <a:cubicBezTo>
                  <a:pt x="342647" y="4302814"/>
                  <a:pt x="334589" y="4303195"/>
                  <a:pt x="326655" y="4304529"/>
                </a:cubicBezTo>
                <a:cubicBezTo>
                  <a:pt x="322083" y="4310911"/>
                  <a:pt x="327321" y="4315768"/>
                  <a:pt x="335036" y="4314625"/>
                </a:cubicBezTo>
                <a:cubicBezTo>
                  <a:pt x="337418" y="4310339"/>
                  <a:pt x="347133" y="4309482"/>
                  <a:pt x="348562" y="4303386"/>
                </a:cubicBezTo>
                <a:close/>
                <a:moveTo>
                  <a:pt x="363611" y="3947246"/>
                </a:moveTo>
                <a:cubicBezTo>
                  <a:pt x="362850" y="3947246"/>
                  <a:pt x="361707" y="3946008"/>
                  <a:pt x="361421" y="3946103"/>
                </a:cubicBezTo>
                <a:cubicBezTo>
                  <a:pt x="351515" y="3948389"/>
                  <a:pt x="363326" y="3951151"/>
                  <a:pt x="361516" y="3947150"/>
                </a:cubicBezTo>
                <a:close/>
                <a:moveTo>
                  <a:pt x="395997" y="3901811"/>
                </a:moveTo>
                <a:cubicBezTo>
                  <a:pt x="373517" y="3902535"/>
                  <a:pt x="351010" y="3901297"/>
                  <a:pt x="328750" y="3898096"/>
                </a:cubicBezTo>
                <a:cubicBezTo>
                  <a:pt x="323892" y="3901716"/>
                  <a:pt x="323892" y="3901811"/>
                  <a:pt x="328750" y="3905526"/>
                </a:cubicBezTo>
                <a:cubicBezTo>
                  <a:pt x="339323" y="3903716"/>
                  <a:pt x="403902" y="3925243"/>
                  <a:pt x="393901" y="3901716"/>
                </a:cubicBezTo>
                <a:close/>
                <a:moveTo>
                  <a:pt x="401140" y="3713979"/>
                </a:moveTo>
                <a:cubicBezTo>
                  <a:pt x="351039" y="3712931"/>
                  <a:pt x="374946" y="3701691"/>
                  <a:pt x="403902" y="3690738"/>
                </a:cubicBezTo>
                <a:lnTo>
                  <a:pt x="403902" y="3682451"/>
                </a:lnTo>
                <a:cubicBezTo>
                  <a:pt x="383957" y="3673888"/>
                  <a:pt x="362821" y="3668401"/>
                  <a:pt x="341228" y="3666163"/>
                </a:cubicBezTo>
                <a:cubicBezTo>
                  <a:pt x="334179" y="3670735"/>
                  <a:pt x="317415" y="3679498"/>
                  <a:pt x="312653" y="3669116"/>
                </a:cubicBezTo>
                <a:cubicBezTo>
                  <a:pt x="311796" y="3666639"/>
                  <a:pt x="306557" y="3666068"/>
                  <a:pt x="306747" y="3664449"/>
                </a:cubicBezTo>
                <a:lnTo>
                  <a:pt x="315415" y="3658448"/>
                </a:lnTo>
                <a:cubicBezTo>
                  <a:pt x="328178" y="3657686"/>
                  <a:pt x="335703" y="3652638"/>
                  <a:pt x="348943" y="3654637"/>
                </a:cubicBezTo>
                <a:cubicBezTo>
                  <a:pt x="357801" y="3648447"/>
                  <a:pt x="363421" y="3653400"/>
                  <a:pt x="371327" y="3649304"/>
                </a:cubicBezTo>
                <a:cubicBezTo>
                  <a:pt x="355610" y="3639017"/>
                  <a:pt x="332655" y="3647113"/>
                  <a:pt x="315606" y="3651019"/>
                </a:cubicBezTo>
                <a:lnTo>
                  <a:pt x="307890" y="3647208"/>
                </a:lnTo>
                <a:lnTo>
                  <a:pt x="299413" y="3648827"/>
                </a:lnTo>
                <a:lnTo>
                  <a:pt x="299413" y="3653114"/>
                </a:lnTo>
                <a:lnTo>
                  <a:pt x="292746" y="3657114"/>
                </a:lnTo>
                <a:lnTo>
                  <a:pt x="292746" y="3660638"/>
                </a:lnTo>
                <a:lnTo>
                  <a:pt x="299318" y="3664639"/>
                </a:lnTo>
                <a:cubicBezTo>
                  <a:pt x="294365" y="3675783"/>
                  <a:pt x="254360" y="3670449"/>
                  <a:pt x="241215" y="3674831"/>
                </a:cubicBezTo>
                <a:cubicBezTo>
                  <a:pt x="240072" y="3681784"/>
                  <a:pt x="240072" y="3681784"/>
                  <a:pt x="243596" y="3684356"/>
                </a:cubicBezTo>
                <a:cubicBezTo>
                  <a:pt x="271314" y="3677784"/>
                  <a:pt x="297603" y="3688166"/>
                  <a:pt x="325511" y="3690166"/>
                </a:cubicBezTo>
                <a:lnTo>
                  <a:pt x="325511" y="3693786"/>
                </a:lnTo>
                <a:cubicBezTo>
                  <a:pt x="322368" y="3696929"/>
                  <a:pt x="311320" y="3693786"/>
                  <a:pt x="312653" y="3699691"/>
                </a:cubicBezTo>
                <a:cubicBezTo>
                  <a:pt x="303318" y="3704930"/>
                  <a:pt x="293183" y="3708559"/>
                  <a:pt x="282649" y="3710454"/>
                </a:cubicBezTo>
                <a:cubicBezTo>
                  <a:pt x="201687" y="3733981"/>
                  <a:pt x="267123" y="3733981"/>
                  <a:pt x="303032" y="3721408"/>
                </a:cubicBezTo>
                <a:cubicBezTo>
                  <a:pt x="336560" y="3722646"/>
                  <a:pt x="372089" y="3730361"/>
                  <a:pt x="404664" y="3726456"/>
                </a:cubicBezTo>
                <a:cubicBezTo>
                  <a:pt x="400950" y="3722265"/>
                  <a:pt x="404950" y="3717788"/>
                  <a:pt x="399140" y="3713883"/>
                </a:cubicBezTo>
                <a:close/>
                <a:moveTo>
                  <a:pt x="262837" y="3610727"/>
                </a:moveTo>
                <a:lnTo>
                  <a:pt x="269219" y="3610727"/>
                </a:lnTo>
                <a:cubicBezTo>
                  <a:pt x="273981" y="3607108"/>
                  <a:pt x="273981" y="3607108"/>
                  <a:pt x="269219" y="3603298"/>
                </a:cubicBezTo>
                <a:lnTo>
                  <a:pt x="262837" y="3603298"/>
                </a:lnTo>
                <a:cubicBezTo>
                  <a:pt x="256265" y="3606822"/>
                  <a:pt x="256265" y="3606822"/>
                  <a:pt x="260741" y="3610632"/>
                </a:cubicBezTo>
                <a:close/>
                <a:moveTo>
                  <a:pt x="426762" y="3618062"/>
                </a:moveTo>
                <a:cubicBezTo>
                  <a:pt x="421809" y="3618729"/>
                  <a:pt x="416094" y="3616824"/>
                  <a:pt x="411713" y="3619300"/>
                </a:cubicBezTo>
                <a:cubicBezTo>
                  <a:pt x="411046" y="3622729"/>
                  <a:pt x="407998" y="3626253"/>
                  <a:pt x="414284" y="3628825"/>
                </a:cubicBezTo>
                <a:cubicBezTo>
                  <a:pt x="416380" y="3627491"/>
                  <a:pt x="418380" y="3626062"/>
                  <a:pt x="420285" y="3624920"/>
                </a:cubicBezTo>
                <a:lnTo>
                  <a:pt x="427143" y="3624920"/>
                </a:lnTo>
                <a:cubicBezTo>
                  <a:pt x="429620" y="3621491"/>
                  <a:pt x="429715" y="3621395"/>
                  <a:pt x="424667" y="3617966"/>
                </a:cubicBezTo>
                <a:close/>
                <a:moveTo>
                  <a:pt x="468577" y="3899335"/>
                </a:moveTo>
                <a:lnTo>
                  <a:pt x="459624" y="3894382"/>
                </a:lnTo>
                <a:cubicBezTo>
                  <a:pt x="453775" y="3894391"/>
                  <a:pt x="448108" y="3896373"/>
                  <a:pt x="443526" y="3900002"/>
                </a:cubicBezTo>
                <a:lnTo>
                  <a:pt x="443526" y="3903621"/>
                </a:lnTo>
                <a:cubicBezTo>
                  <a:pt x="448089" y="3907288"/>
                  <a:pt x="453775" y="3909270"/>
                  <a:pt x="459624" y="3909241"/>
                </a:cubicBezTo>
                <a:cubicBezTo>
                  <a:pt x="460481" y="3906765"/>
                  <a:pt x="471720" y="3904288"/>
                  <a:pt x="466482" y="3899240"/>
                </a:cubicBezTo>
                <a:close/>
                <a:moveTo>
                  <a:pt x="446765" y="3537385"/>
                </a:moveTo>
                <a:cubicBezTo>
                  <a:pt x="442098" y="3539861"/>
                  <a:pt x="442098" y="3542243"/>
                  <a:pt x="446765" y="3544719"/>
                </a:cubicBezTo>
                <a:cubicBezTo>
                  <a:pt x="449432" y="3541766"/>
                  <a:pt x="449432" y="3539385"/>
                  <a:pt x="444669" y="3536909"/>
                </a:cubicBezTo>
                <a:close/>
                <a:moveTo>
                  <a:pt x="492199" y="3504333"/>
                </a:moveTo>
                <a:cubicBezTo>
                  <a:pt x="499438" y="3500485"/>
                  <a:pt x="507744" y="3499142"/>
                  <a:pt x="515821" y="3500523"/>
                </a:cubicBezTo>
                <a:cubicBezTo>
                  <a:pt x="520298" y="3492141"/>
                  <a:pt x="541062" y="3501095"/>
                  <a:pt x="548016" y="3490998"/>
                </a:cubicBezTo>
                <a:lnTo>
                  <a:pt x="539062" y="3485379"/>
                </a:lnTo>
                <a:cubicBezTo>
                  <a:pt x="523250" y="3486998"/>
                  <a:pt x="532680" y="3479187"/>
                  <a:pt x="526680" y="3470996"/>
                </a:cubicBezTo>
                <a:cubicBezTo>
                  <a:pt x="522108" y="3469281"/>
                  <a:pt x="514297" y="3472425"/>
                  <a:pt x="509534" y="3468995"/>
                </a:cubicBezTo>
                <a:cubicBezTo>
                  <a:pt x="506201" y="3454518"/>
                  <a:pt x="488484" y="3473758"/>
                  <a:pt x="479912" y="3463376"/>
                </a:cubicBezTo>
                <a:cubicBezTo>
                  <a:pt x="466882" y="3470434"/>
                  <a:pt x="452499" y="3474625"/>
                  <a:pt x="437716" y="3475663"/>
                </a:cubicBezTo>
                <a:cubicBezTo>
                  <a:pt x="436954" y="3477759"/>
                  <a:pt x="436287" y="3479378"/>
                  <a:pt x="435811" y="3480806"/>
                </a:cubicBezTo>
                <a:cubicBezTo>
                  <a:pt x="420933" y="3482978"/>
                  <a:pt x="405798" y="3482626"/>
                  <a:pt x="391043" y="3479759"/>
                </a:cubicBezTo>
                <a:cubicBezTo>
                  <a:pt x="397520" y="3470710"/>
                  <a:pt x="420952" y="3479759"/>
                  <a:pt x="416761" y="3465566"/>
                </a:cubicBezTo>
                <a:lnTo>
                  <a:pt x="407712" y="3459566"/>
                </a:lnTo>
                <a:cubicBezTo>
                  <a:pt x="387024" y="3463681"/>
                  <a:pt x="365936" y="3465500"/>
                  <a:pt x="344847" y="3464995"/>
                </a:cubicBezTo>
                <a:cubicBezTo>
                  <a:pt x="337418" y="3460804"/>
                  <a:pt x="329322" y="3463947"/>
                  <a:pt x="331798" y="3472520"/>
                </a:cubicBezTo>
                <a:cubicBezTo>
                  <a:pt x="348276" y="3482521"/>
                  <a:pt x="312748" y="3474234"/>
                  <a:pt x="307795" y="3482045"/>
                </a:cubicBezTo>
                <a:cubicBezTo>
                  <a:pt x="276934" y="3480711"/>
                  <a:pt x="249883" y="3490617"/>
                  <a:pt x="216736" y="3488998"/>
                </a:cubicBezTo>
                <a:lnTo>
                  <a:pt x="200829" y="3498523"/>
                </a:lnTo>
                <a:cubicBezTo>
                  <a:pt x="200829" y="3499095"/>
                  <a:pt x="200829" y="3500333"/>
                  <a:pt x="200353" y="3501857"/>
                </a:cubicBezTo>
                <a:cubicBezTo>
                  <a:pt x="191304" y="3510143"/>
                  <a:pt x="175778" y="3504429"/>
                  <a:pt x="167206" y="3513763"/>
                </a:cubicBezTo>
                <a:lnTo>
                  <a:pt x="169873" y="3518430"/>
                </a:lnTo>
                <a:cubicBezTo>
                  <a:pt x="197114" y="3523288"/>
                  <a:pt x="222356" y="3517573"/>
                  <a:pt x="249978" y="3518430"/>
                </a:cubicBezTo>
                <a:cubicBezTo>
                  <a:pt x="256360" y="3522050"/>
                  <a:pt x="259503" y="3523479"/>
                  <a:pt x="266076" y="3520145"/>
                </a:cubicBezTo>
                <a:cubicBezTo>
                  <a:pt x="275029" y="3514715"/>
                  <a:pt x="279506" y="3522812"/>
                  <a:pt x="288555" y="3521954"/>
                </a:cubicBezTo>
                <a:cubicBezTo>
                  <a:pt x="304937" y="3513763"/>
                  <a:pt x="329417" y="3529384"/>
                  <a:pt x="344847" y="3534527"/>
                </a:cubicBezTo>
                <a:cubicBezTo>
                  <a:pt x="344847" y="3536433"/>
                  <a:pt x="344847" y="3537575"/>
                  <a:pt x="345419" y="3538814"/>
                </a:cubicBezTo>
                <a:cubicBezTo>
                  <a:pt x="349848" y="3542414"/>
                  <a:pt x="355430" y="3544281"/>
                  <a:pt x="361135" y="3544052"/>
                </a:cubicBezTo>
                <a:cubicBezTo>
                  <a:pt x="365993" y="3547863"/>
                  <a:pt x="365993" y="3547863"/>
                  <a:pt x="361135" y="3551387"/>
                </a:cubicBezTo>
                <a:cubicBezTo>
                  <a:pt x="353648" y="3552549"/>
                  <a:pt x="345990" y="3551025"/>
                  <a:pt x="339513" y="3547100"/>
                </a:cubicBezTo>
                <a:cubicBezTo>
                  <a:pt x="339513" y="3553673"/>
                  <a:pt x="328369" y="3549577"/>
                  <a:pt x="325226" y="3553482"/>
                </a:cubicBezTo>
                <a:lnTo>
                  <a:pt x="325226" y="3557006"/>
                </a:lnTo>
                <a:lnTo>
                  <a:pt x="315701" y="3562340"/>
                </a:lnTo>
                <a:cubicBezTo>
                  <a:pt x="308643" y="3557292"/>
                  <a:pt x="298965" y="3558092"/>
                  <a:pt x="292841" y="3564245"/>
                </a:cubicBezTo>
                <a:lnTo>
                  <a:pt x="292841" y="3571008"/>
                </a:lnTo>
                <a:cubicBezTo>
                  <a:pt x="283316" y="3581390"/>
                  <a:pt x="269219" y="3573961"/>
                  <a:pt x="259598" y="3579200"/>
                </a:cubicBezTo>
                <a:cubicBezTo>
                  <a:pt x="258265" y="3586629"/>
                  <a:pt x="269123" y="3583962"/>
                  <a:pt x="274934" y="3584344"/>
                </a:cubicBezTo>
                <a:cubicBezTo>
                  <a:pt x="290174" y="3595202"/>
                  <a:pt x="308366" y="3578724"/>
                  <a:pt x="324654" y="3586058"/>
                </a:cubicBezTo>
                <a:cubicBezTo>
                  <a:pt x="315986" y="3595106"/>
                  <a:pt x="302937" y="3593963"/>
                  <a:pt x="293222" y="3601488"/>
                </a:cubicBezTo>
                <a:lnTo>
                  <a:pt x="302175" y="3606727"/>
                </a:lnTo>
                <a:cubicBezTo>
                  <a:pt x="351800" y="3602536"/>
                  <a:pt x="400378" y="3616252"/>
                  <a:pt x="443622" y="3585391"/>
                </a:cubicBezTo>
                <a:cubicBezTo>
                  <a:pt x="450194" y="3569008"/>
                  <a:pt x="389996" y="3581962"/>
                  <a:pt x="381518" y="3584438"/>
                </a:cubicBezTo>
                <a:cubicBezTo>
                  <a:pt x="374375" y="3580629"/>
                  <a:pt x="380090" y="3575485"/>
                  <a:pt x="377137" y="3571294"/>
                </a:cubicBezTo>
                <a:cubicBezTo>
                  <a:pt x="365802" y="3567198"/>
                  <a:pt x="374470" y="3561769"/>
                  <a:pt x="381042" y="3558911"/>
                </a:cubicBezTo>
                <a:lnTo>
                  <a:pt x="388186" y="3562245"/>
                </a:lnTo>
                <a:cubicBezTo>
                  <a:pt x="398568" y="3554340"/>
                  <a:pt x="412951" y="3562245"/>
                  <a:pt x="423714" y="3556721"/>
                </a:cubicBezTo>
                <a:lnTo>
                  <a:pt x="423714" y="3549482"/>
                </a:lnTo>
                <a:lnTo>
                  <a:pt x="397901" y="3535004"/>
                </a:lnTo>
                <a:lnTo>
                  <a:pt x="397901" y="3531384"/>
                </a:lnTo>
                <a:lnTo>
                  <a:pt x="390377" y="3526717"/>
                </a:lnTo>
                <a:cubicBezTo>
                  <a:pt x="418475" y="3523859"/>
                  <a:pt x="439811" y="3517763"/>
                  <a:pt x="467910" y="3521859"/>
                </a:cubicBezTo>
                <a:cubicBezTo>
                  <a:pt x="468863" y="3520240"/>
                  <a:pt x="469815" y="3518621"/>
                  <a:pt x="470673" y="3517002"/>
                </a:cubicBezTo>
                <a:lnTo>
                  <a:pt x="463529" y="3512620"/>
                </a:lnTo>
                <a:cubicBezTo>
                  <a:pt x="471225" y="3506943"/>
                  <a:pt x="480540" y="3503866"/>
                  <a:pt x="490103" y="3503857"/>
                </a:cubicBezTo>
                <a:close/>
                <a:moveTo>
                  <a:pt x="275982" y="3541004"/>
                </a:moveTo>
                <a:lnTo>
                  <a:pt x="282363" y="3541004"/>
                </a:lnTo>
                <a:cubicBezTo>
                  <a:pt x="287792" y="3537480"/>
                  <a:pt x="287412" y="3537004"/>
                  <a:pt x="282363" y="3533670"/>
                </a:cubicBezTo>
                <a:lnTo>
                  <a:pt x="275982" y="3533670"/>
                </a:lnTo>
                <a:cubicBezTo>
                  <a:pt x="269219" y="3536813"/>
                  <a:pt x="269314" y="3536813"/>
                  <a:pt x="273886" y="3540528"/>
                </a:cubicBezTo>
                <a:close/>
                <a:moveTo>
                  <a:pt x="499343" y="3518811"/>
                </a:moveTo>
                <a:cubicBezTo>
                  <a:pt x="517726" y="3516525"/>
                  <a:pt x="535347" y="3529479"/>
                  <a:pt x="552111" y="3515287"/>
                </a:cubicBezTo>
                <a:lnTo>
                  <a:pt x="562112" y="3515287"/>
                </a:lnTo>
                <a:lnTo>
                  <a:pt x="571066" y="3522716"/>
                </a:lnTo>
                <a:cubicBezTo>
                  <a:pt x="577200" y="3522983"/>
                  <a:pt x="583220" y="3521021"/>
                  <a:pt x="588020" y="3517192"/>
                </a:cubicBezTo>
                <a:lnTo>
                  <a:pt x="588020" y="3513478"/>
                </a:lnTo>
                <a:lnTo>
                  <a:pt x="594498" y="3509572"/>
                </a:lnTo>
                <a:cubicBezTo>
                  <a:pt x="590687" y="3508181"/>
                  <a:pt x="586639" y="3507601"/>
                  <a:pt x="582591" y="3507858"/>
                </a:cubicBezTo>
                <a:cubicBezTo>
                  <a:pt x="567637" y="3507858"/>
                  <a:pt x="582591" y="3493570"/>
                  <a:pt x="562684" y="3496809"/>
                </a:cubicBezTo>
                <a:cubicBezTo>
                  <a:pt x="538109" y="3493665"/>
                  <a:pt x="558207" y="3509858"/>
                  <a:pt x="538014" y="3507953"/>
                </a:cubicBezTo>
                <a:lnTo>
                  <a:pt x="527156" y="3500523"/>
                </a:lnTo>
                <a:lnTo>
                  <a:pt x="513440" y="3500523"/>
                </a:lnTo>
                <a:cubicBezTo>
                  <a:pt x="514297" y="3503571"/>
                  <a:pt x="508487" y="3504143"/>
                  <a:pt x="506677" y="3506524"/>
                </a:cubicBezTo>
                <a:lnTo>
                  <a:pt x="506677" y="3509763"/>
                </a:lnTo>
                <a:cubicBezTo>
                  <a:pt x="503915" y="3511572"/>
                  <a:pt x="486198" y="3511477"/>
                  <a:pt x="497247" y="3518335"/>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13" name="Google Shape;13;p2"/>
          <p:cNvSpPr/>
          <p:nvPr/>
        </p:nvSpPr>
        <p:spPr>
          <a:xfrm>
            <a:off x="3424059" y="-996"/>
            <a:ext cx="425670" cy="6864364"/>
          </a:xfrm>
          <a:custGeom>
            <a:rect b="b" l="l" r="r" t="t"/>
            <a:pathLst>
              <a:path extrusionOk="0" h="4606956" w="636427">
                <a:moveTo>
                  <a:pt x="604180" y="4534557"/>
                </a:moveTo>
                <a:lnTo>
                  <a:pt x="604180" y="4606375"/>
                </a:lnTo>
                <a:lnTo>
                  <a:pt x="591035" y="4606375"/>
                </a:lnTo>
                <a:lnTo>
                  <a:pt x="591035" y="4596850"/>
                </a:lnTo>
                <a:lnTo>
                  <a:pt x="584654" y="4592945"/>
                </a:lnTo>
                <a:lnTo>
                  <a:pt x="584654" y="4582086"/>
                </a:lnTo>
                <a:lnTo>
                  <a:pt x="591131" y="4577896"/>
                </a:lnTo>
                <a:cubicBezTo>
                  <a:pt x="591131" y="4572847"/>
                  <a:pt x="585035" y="4571514"/>
                  <a:pt x="581606" y="4569132"/>
                </a:cubicBezTo>
                <a:cubicBezTo>
                  <a:pt x="555126" y="4567989"/>
                  <a:pt x="532076" y="4583611"/>
                  <a:pt x="505406" y="4574658"/>
                </a:cubicBezTo>
                <a:cubicBezTo>
                  <a:pt x="505882" y="4572943"/>
                  <a:pt x="504072" y="4570847"/>
                  <a:pt x="507882" y="4569609"/>
                </a:cubicBezTo>
                <a:cubicBezTo>
                  <a:pt x="532276" y="4568561"/>
                  <a:pt x="556584" y="4565894"/>
                  <a:pt x="580653" y="4561798"/>
                </a:cubicBezTo>
                <a:cubicBezTo>
                  <a:pt x="585606" y="4559132"/>
                  <a:pt x="584368" y="4554560"/>
                  <a:pt x="590178" y="4552750"/>
                </a:cubicBezTo>
                <a:lnTo>
                  <a:pt x="590178" y="4541700"/>
                </a:lnTo>
                <a:cubicBezTo>
                  <a:pt x="583035" y="4535033"/>
                  <a:pt x="569604" y="4535700"/>
                  <a:pt x="561603" y="4528937"/>
                </a:cubicBezTo>
                <a:cubicBezTo>
                  <a:pt x="556650" y="4529889"/>
                  <a:pt x="557603" y="4534176"/>
                  <a:pt x="557698" y="4537415"/>
                </a:cubicBezTo>
                <a:lnTo>
                  <a:pt x="548173" y="4543415"/>
                </a:lnTo>
                <a:cubicBezTo>
                  <a:pt x="538648" y="4544272"/>
                  <a:pt x="527980" y="4541510"/>
                  <a:pt x="519598" y="4544749"/>
                </a:cubicBezTo>
                <a:cubicBezTo>
                  <a:pt x="519598" y="4555988"/>
                  <a:pt x="511692" y="4556369"/>
                  <a:pt x="501596" y="4550654"/>
                </a:cubicBezTo>
                <a:cubicBezTo>
                  <a:pt x="482546" y="4553607"/>
                  <a:pt x="460638" y="4545892"/>
                  <a:pt x="446256" y="4549130"/>
                </a:cubicBezTo>
                <a:cubicBezTo>
                  <a:pt x="440969" y="4551511"/>
                  <a:pt x="434787" y="4550750"/>
                  <a:pt x="430254" y="4547130"/>
                </a:cubicBezTo>
                <a:cubicBezTo>
                  <a:pt x="407393" y="4555988"/>
                  <a:pt x="385105" y="4532366"/>
                  <a:pt x="359197" y="4539605"/>
                </a:cubicBezTo>
                <a:cubicBezTo>
                  <a:pt x="321126" y="4554750"/>
                  <a:pt x="279501" y="4558655"/>
                  <a:pt x="239277" y="4550845"/>
                </a:cubicBezTo>
                <a:lnTo>
                  <a:pt x="229752" y="4556083"/>
                </a:lnTo>
                <a:cubicBezTo>
                  <a:pt x="235658" y="4560465"/>
                  <a:pt x="244135" y="4563418"/>
                  <a:pt x="249279" y="4567894"/>
                </a:cubicBezTo>
                <a:cubicBezTo>
                  <a:pt x="249279" y="4573800"/>
                  <a:pt x="249279" y="4573800"/>
                  <a:pt x="245659" y="4576562"/>
                </a:cubicBezTo>
                <a:cubicBezTo>
                  <a:pt x="241087" y="4576085"/>
                  <a:pt x="236506" y="4577324"/>
                  <a:pt x="232705" y="4579896"/>
                </a:cubicBezTo>
                <a:cubicBezTo>
                  <a:pt x="224209" y="4575991"/>
                  <a:pt x="214674" y="4575038"/>
                  <a:pt x="205559" y="4577039"/>
                </a:cubicBezTo>
                <a:cubicBezTo>
                  <a:pt x="202511" y="4581801"/>
                  <a:pt x="190509" y="4578753"/>
                  <a:pt x="187175" y="4583897"/>
                </a:cubicBezTo>
                <a:cubicBezTo>
                  <a:pt x="179841" y="4585896"/>
                  <a:pt x="155648" y="4578373"/>
                  <a:pt x="158029" y="4589802"/>
                </a:cubicBezTo>
                <a:cubicBezTo>
                  <a:pt x="165554" y="4595517"/>
                  <a:pt x="179270" y="4598755"/>
                  <a:pt x="183556" y="4605994"/>
                </a:cubicBezTo>
                <a:lnTo>
                  <a:pt x="19250" y="4605994"/>
                </a:lnTo>
                <a:lnTo>
                  <a:pt x="19250" y="4571038"/>
                </a:lnTo>
                <a:lnTo>
                  <a:pt x="26013" y="4566942"/>
                </a:lnTo>
                <a:lnTo>
                  <a:pt x="26013" y="4501600"/>
                </a:lnTo>
                <a:cubicBezTo>
                  <a:pt x="37062" y="4498172"/>
                  <a:pt x="30965" y="4484455"/>
                  <a:pt x="32394" y="4475883"/>
                </a:cubicBezTo>
                <a:lnTo>
                  <a:pt x="26679" y="4472739"/>
                </a:lnTo>
                <a:cubicBezTo>
                  <a:pt x="23346" y="4440926"/>
                  <a:pt x="28394" y="4407589"/>
                  <a:pt x="24965" y="4375871"/>
                </a:cubicBezTo>
                <a:lnTo>
                  <a:pt x="19726" y="4372918"/>
                </a:lnTo>
                <a:lnTo>
                  <a:pt x="25536" y="4369107"/>
                </a:lnTo>
                <a:lnTo>
                  <a:pt x="19440" y="4365297"/>
                </a:lnTo>
                <a:lnTo>
                  <a:pt x="25631" y="4361583"/>
                </a:lnTo>
                <a:lnTo>
                  <a:pt x="25631" y="4354154"/>
                </a:lnTo>
                <a:cubicBezTo>
                  <a:pt x="9915" y="4337008"/>
                  <a:pt x="23917" y="4300528"/>
                  <a:pt x="19059" y="4276811"/>
                </a:cubicBezTo>
                <a:lnTo>
                  <a:pt x="13725" y="4273762"/>
                </a:lnTo>
                <a:cubicBezTo>
                  <a:pt x="11868" y="4268619"/>
                  <a:pt x="11868" y="4262903"/>
                  <a:pt x="13725" y="4257761"/>
                </a:cubicBezTo>
                <a:lnTo>
                  <a:pt x="18678" y="4254998"/>
                </a:lnTo>
                <a:lnTo>
                  <a:pt x="18678" y="4207373"/>
                </a:lnTo>
                <a:lnTo>
                  <a:pt x="25441" y="4203182"/>
                </a:lnTo>
                <a:lnTo>
                  <a:pt x="25441" y="4000776"/>
                </a:lnTo>
                <a:lnTo>
                  <a:pt x="32108" y="3996775"/>
                </a:lnTo>
                <a:lnTo>
                  <a:pt x="32108" y="3982107"/>
                </a:lnTo>
                <a:lnTo>
                  <a:pt x="25536" y="3978106"/>
                </a:lnTo>
                <a:cubicBezTo>
                  <a:pt x="25536" y="3976773"/>
                  <a:pt x="25536" y="3975630"/>
                  <a:pt x="26108" y="3974392"/>
                </a:cubicBezTo>
                <a:cubicBezTo>
                  <a:pt x="36204" y="3969439"/>
                  <a:pt x="31728" y="3964867"/>
                  <a:pt x="31251" y="3937339"/>
                </a:cubicBezTo>
                <a:cubicBezTo>
                  <a:pt x="23250" y="3932482"/>
                  <a:pt x="23250" y="3932196"/>
                  <a:pt x="31823" y="3926957"/>
                </a:cubicBezTo>
                <a:lnTo>
                  <a:pt x="31823" y="3901145"/>
                </a:lnTo>
                <a:lnTo>
                  <a:pt x="25917" y="3897430"/>
                </a:lnTo>
                <a:lnTo>
                  <a:pt x="32108" y="3893524"/>
                </a:lnTo>
                <a:lnTo>
                  <a:pt x="32108" y="3826849"/>
                </a:lnTo>
                <a:lnTo>
                  <a:pt x="25822" y="3823039"/>
                </a:lnTo>
                <a:lnTo>
                  <a:pt x="25822" y="3793512"/>
                </a:lnTo>
                <a:cubicBezTo>
                  <a:pt x="36585" y="3790083"/>
                  <a:pt x="31251" y="3776271"/>
                  <a:pt x="31632" y="3767604"/>
                </a:cubicBezTo>
                <a:lnTo>
                  <a:pt x="26298" y="3764556"/>
                </a:lnTo>
                <a:cubicBezTo>
                  <a:pt x="25460" y="3759717"/>
                  <a:pt x="25203" y="3754792"/>
                  <a:pt x="25536" y="3749887"/>
                </a:cubicBezTo>
                <a:lnTo>
                  <a:pt x="31823" y="3745696"/>
                </a:lnTo>
                <a:lnTo>
                  <a:pt x="31823" y="3709120"/>
                </a:lnTo>
                <a:lnTo>
                  <a:pt x="25822" y="3705405"/>
                </a:lnTo>
                <a:lnTo>
                  <a:pt x="32013" y="3701500"/>
                </a:lnTo>
                <a:lnTo>
                  <a:pt x="32013" y="3580057"/>
                </a:lnTo>
                <a:lnTo>
                  <a:pt x="25917" y="3576246"/>
                </a:lnTo>
                <a:lnTo>
                  <a:pt x="25917" y="3528621"/>
                </a:lnTo>
                <a:lnTo>
                  <a:pt x="31632" y="3524716"/>
                </a:lnTo>
                <a:lnTo>
                  <a:pt x="26489" y="3521764"/>
                </a:lnTo>
                <a:cubicBezTo>
                  <a:pt x="23917" y="3481949"/>
                  <a:pt x="26489" y="3440706"/>
                  <a:pt x="25536" y="3400034"/>
                </a:cubicBezTo>
                <a:lnTo>
                  <a:pt x="31918" y="3395938"/>
                </a:lnTo>
                <a:lnTo>
                  <a:pt x="31918" y="3384985"/>
                </a:lnTo>
                <a:lnTo>
                  <a:pt x="25631" y="3381175"/>
                </a:lnTo>
                <a:lnTo>
                  <a:pt x="25631" y="3373935"/>
                </a:lnTo>
                <a:lnTo>
                  <a:pt x="32013" y="3370030"/>
                </a:lnTo>
                <a:lnTo>
                  <a:pt x="32013" y="3318595"/>
                </a:lnTo>
                <a:lnTo>
                  <a:pt x="25917" y="3314786"/>
                </a:lnTo>
                <a:lnTo>
                  <a:pt x="25917" y="3307356"/>
                </a:lnTo>
                <a:cubicBezTo>
                  <a:pt x="33156" y="3305070"/>
                  <a:pt x="32299" y="3299545"/>
                  <a:pt x="32204" y="3293354"/>
                </a:cubicBezTo>
                <a:lnTo>
                  <a:pt x="26298" y="3289258"/>
                </a:lnTo>
                <a:cubicBezTo>
                  <a:pt x="25498" y="3285696"/>
                  <a:pt x="25241" y="3282038"/>
                  <a:pt x="25536" y="3278400"/>
                </a:cubicBezTo>
                <a:lnTo>
                  <a:pt x="31918" y="3274304"/>
                </a:lnTo>
                <a:lnTo>
                  <a:pt x="31918" y="3259540"/>
                </a:lnTo>
                <a:lnTo>
                  <a:pt x="25631" y="3255635"/>
                </a:lnTo>
                <a:lnTo>
                  <a:pt x="25631" y="3248491"/>
                </a:lnTo>
                <a:lnTo>
                  <a:pt x="19155" y="3244586"/>
                </a:lnTo>
                <a:lnTo>
                  <a:pt x="19155" y="3233537"/>
                </a:lnTo>
                <a:lnTo>
                  <a:pt x="24012" y="3230870"/>
                </a:lnTo>
                <a:cubicBezTo>
                  <a:pt x="26356" y="3212096"/>
                  <a:pt x="26641" y="3193123"/>
                  <a:pt x="24870" y="3174292"/>
                </a:cubicBezTo>
                <a:lnTo>
                  <a:pt x="12868" y="3167529"/>
                </a:lnTo>
                <a:lnTo>
                  <a:pt x="12868" y="3160004"/>
                </a:lnTo>
                <a:lnTo>
                  <a:pt x="18678" y="3156289"/>
                </a:lnTo>
                <a:cubicBezTo>
                  <a:pt x="18678" y="3155242"/>
                  <a:pt x="18678" y="3154099"/>
                  <a:pt x="18678" y="3152765"/>
                </a:cubicBezTo>
                <a:lnTo>
                  <a:pt x="12106" y="3148764"/>
                </a:lnTo>
                <a:lnTo>
                  <a:pt x="12106" y="3141526"/>
                </a:lnTo>
                <a:lnTo>
                  <a:pt x="18392" y="3137716"/>
                </a:lnTo>
                <a:lnTo>
                  <a:pt x="18392" y="2913116"/>
                </a:lnTo>
                <a:lnTo>
                  <a:pt x="12487" y="2909116"/>
                </a:lnTo>
                <a:cubicBezTo>
                  <a:pt x="19726" y="2906830"/>
                  <a:pt x="18773" y="2901400"/>
                  <a:pt x="18678" y="2895114"/>
                </a:cubicBezTo>
                <a:lnTo>
                  <a:pt x="12392" y="2890828"/>
                </a:lnTo>
                <a:lnTo>
                  <a:pt x="12392" y="2876254"/>
                </a:lnTo>
                <a:lnTo>
                  <a:pt x="18488" y="2872445"/>
                </a:lnTo>
                <a:lnTo>
                  <a:pt x="18488" y="2843107"/>
                </a:lnTo>
                <a:lnTo>
                  <a:pt x="12106" y="2839202"/>
                </a:lnTo>
                <a:lnTo>
                  <a:pt x="12106" y="2828344"/>
                </a:lnTo>
                <a:lnTo>
                  <a:pt x="18869" y="2824248"/>
                </a:lnTo>
                <a:lnTo>
                  <a:pt x="18869" y="2739475"/>
                </a:lnTo>
                <a:cubicBezTo>
                  <a:pt x="31632" y="2733570"/>
                  <a:pt x="22774" y="2714139"/>
                  <a:pt x="25155" y="2702804"/>
                </a:cubicBezTo>
                <a:cubicBezTo>
                  <a:pt x="9725" y="2695946"/>
                  <a:pt x="25822" y="2695565"/>
                  <a:pt x="25155" y="2688231"/>
                </a:cubicBezTo>
                <a:lnTo>
                  <a:pt x="18964" y="2684326"/>
                </a:lnTo>
                <a:lnTo>
                  <a:pt x="18964" y="2629176"/>
                </a:lnTo>
                <a:lnTo>
                  <a:pt x="25346" y="2625366"/>
                </a:lnTo>
                <a:lnTo>
                  <a:pt x="25346" y="2614412"/>
                </a:lnTo>
                <a:lnTo>
                  <a:pt x="18583" y="2610221"/>
                </a:lnTo>
                <a:lnTo>
                  <a:pt x="18583" y="2592124"/>
                </a:lnTo>
                <a:cubicBezTo>
                  <a:pt x="9915" y="2586789"/>
                  <a:pt x="9915" y="2586504"/>
                  <a:pt x="17821" y="2581741"/>
                </a:cubicBezTo>
                <a:cubicBezTo>
                  <a:pt x="11820" y="2576312"/>
                  <a:pt x="9153" y="2574693"/>
                  <a:pt x="18678" y="2570026"/>
                </a:cubicBezTo>
                <a:lnTo>
                  <a:pt x="18678" y="2566502"/>
                </a:lnTo>
                <a:lnTo>
                  <a:pt x="12487" y="2562691"/>
                </a:lnTo>
                <a:lnTo>
                  <a:pt x="18488" y="2558976"/>
                </a:lnTo>
                <a:lnTo>
                  <a:pt x="18488" y="2522210"/>
                </a:lnTo>
                <a:lnTo>
                  <a:pt x="12678" y="2518210"/>
                </a:lnTo>
                <a:cubicBezTo>
                  <a:pt x="22203" y="2515162"/>
                  <a:pt x="17726" y="2504970"/>
                  <a:pt x="18773" y="2496874"/>
                </a:cubicBezTo>
                <a:lnTo>
                  <a:pt x="25155" y="2492683"/>
                </a:lnTo>
                <a:lnTo>
                  <a:pt x="25155" y="2485444"/>
                </a:lnTo>
                <a:lnTo>
                  <a:pt x="18869" y="2481634"/>
                </a:lnTo>
                <a:lnTo>
                  <a:pt x="18869" y="2474394"/>
                </a:lnTo>
                <a:lnTo>
                  <a:pt x="25250" y="2470489"/>
                </a:lnTo>
                <a:lnTo>
                  <a:pt x="25250" y="2408005"/>
                </a:lnTo>
                <a:cubicBezTo>
                  <a:pt x="22393" y="2404671"/>
                  <a:pt x="11439" y="2408005"/>
                  <a:pt x="12201" y="2401909"/>
                </a:cubicBezTo>
                <a:cubicBezTo>
                  <a:pt x="11058" y="2397718"/>
                  <a:pt x="26394" y="2399337"/>
                  <a:pt x="25346" y="2396099"/>
                </a:cubicBezTo>
                <a:cubicBezTo>
                  <a:pt x="23631" y="2386574"/>
                  <a:pt x="30394" y="2372001"/>
                  <a:pt x="19726" y="2367524"/>
                </a:cubicBezTo>
                <a:cubicBezTo>
                  <a:pt x="18583" y="2358942"/>
                  <a:pt x="18269" y="2350265"/>
                  <a:pt x="18773" y="2341616"/>
                </a:cubicBezTo>
                <a:lnTo>
                  <a:pt x="12678" y="2337616"/>
                </a:lnTo>
                <a:lnTo>
                  <a:pt x="18773" y="2333805"/>
                </a:lnTo>
                <a:lnTo>
                  <a:pt x="18773" y="2241794"/>
                </a:lnTo>
                <a:lnTo>
                  <a:pt x="12392" y="2237984"/>
                </a:lnTo>
                <a:lnTo>
                  <a:pt x="12392" y="2230745"/>
                </a:lnTo>
                <a:lnTo>
                  <a:pt x="18583" y="2226840"/>
                </a:lnTo>
                <a:cubicBezTo>
                  <a:pt x="19821" y="2223602"/>
                  <a:pt x="16869" y="2221887"/>
                  <a:pt x="13535" y="2220363"/>
                </a:cubicBezTo>
                <a:cubicBezTo>
                  <a:pt x="10296" y="2212648"/>
                  <a:pt x="13535" y="2201980"/>
                  <a:pt x="12297" y="2193788"/>
                </a:cubicBezTo>
                <a:lnTo>
                  <a:pt x="18392" y="2190359"/>
                </a:lnTo>
                <a:lnTo>
                  <a:pt x="12487" y="2186359"/>
                </a:lnTo>
                <a:lnTo>
                  <a:pt x="12487" y="2120255"/>
                </a:lnTo>
                <a:lnTo>
                  <a:pt x="18773" y="2116350"/>
                </a:lnTo>
                <a:lnTo>
                  <a:pt x="18773" y="2109206"/>
                </a:lnTo>
                <a:lnTo>
                  <a:pt x="12487" y="2105301"/>
                </a:lnTo>
                <a:cubicBezTo>
                  <a:pt x="23441" y="2101872"/>
                  <a:pt x="17345" y="2088156"/>
                  <a:pt x="18773" y="2079583"/>
                </a:cubicBezTo>
                <a:cubicBezTo>
                  <a:pt x="9915" y="2074154"/>
                  <a:pt x="9915" y="2073964"/>
                  <a:pt x="18773" y="2068725"/>
                </a:cubicBezTo>
                <a:lnTo>
                  <a:pt x="18773" y="2036530"/>
                </a:lnTo>
                <a:lnTo>
                  <a:pt x="25631" y="2032244"/>
                </a:lnTo>
                <a:lnTo>
                  <a:pt x="25631" y="2025100"/>
                </a:lnTo>
                <a:lnTo>
                  <a:pt x="32299" y="2021005"/>
                </a:lnTo>
                <a:lnTo>
                  <a:pt x="32299" y="2017480"/>
                </a:lnTo>
                <a:lnTo>
                  <a:pt x="25536" y="2013385"/>
                </a:lnTo>
                <a:lnTo>
                  <a:pt x="25536" y="1899656"/>
                </a:lnTo>
                <a:lnTo>
                  <a:pt x="19440" y="1895655"/>
                </a:lnTo>
                <a:cubicBezTo>
                  <a:pt x="18107" y="1892417"/>
                  <a:pt x="21345" y="1890798"/>
                  <a:pt x="24679" y="1889178"/>
                </a:cubicBezTo>
                <a:cubicBezTo>
                  <a:pt x="25155" y="1887083"/>
                  <a:pt x="21440" y="1886607"/>
                  <a:pt x="19536" y="1884893"/>
                </a:cubicBezTo>
                <a:lnTo>
                  <a:pt x="19536" y="1844887"/>
                </a:lnTo>
                <a:lnTo>
                  <a:pt x="12773" y="1840601"/>
                </a:lnTo>
                <a:lnTo>
                  <a:pt x="12773" y="1833362"/>
                </a:lnTo>
                <a:lnTo>
                  <a:pt x="19250" y="1829457"/>
                </a:lnTo>
                <a:lnTo>
                  <a:pt x="19250" y="1825933"/>
                </a:lnTo>
                <a:lnTo>
                  <a:pt x="25536" y="1822123"/>
                </a:lnTo>
                <a:lnTo>
                  <a:pt x="25536" y="1814693"/>
                </a:lnTo>
                <a:cubicBezTo>
                  <a:pt x="18583" y="1811931"/>
                  <a:pt x="16869" y="1807549"/>
                  <a:pt x="24965" y="1804215"/>
                </a:cubicBezTo>
                <a:cubicBezTo>
                  <a:pt x="25927" y="1799386"/>
                  <a:pt x="26213" y="1794452"/>
                  <a:pt x="25822" y="1789547"/>
                </a:cubicBezTo>
                <a:lnTo>
                  <a:pt x="19536" y="1785356"/>
                </a:lnTo>
                <a:lnTo>
                  <a:pt x="19536" y="1763353"/>
                </a:lnTo>
                <a:lnTo>
                  <a:pt x="25441" y="1759639"/>
                </a:lnTo>
                <a:lnTo>
                  <a:pt x="19155" y="1755733"/>
                </a:lnTo>
                <a:lnTo>
                  <a:pt x="19155" y="1722682"/>
                </a:lnTo>
                <a:cubicBezTo>
                  <a:pt x="16297" y="1719443"/>
                  <a:pt x="-6563" y="1722682"/>
                  <a:pt x="3057" y="1717157"/>
                </a:cubicBezTo>
                <a:cubicBezTo>
                  <a:pt x="10772" y="1717157"/>
                  <a:pt x="22774" y="1718586"/>
                  <a:pt x="18678" y="1707632"/>
                </a:cubicBezTo>
                <a:cubicBezTo>
                  <a:pt x="10963" y="1705537"/>
                  <a:pt x="13439" y="1699821"/>
                  <a:pt x="12011" y="1694011"/>
                </a:cubicBezTo>
                <a:lnTo>
                  <a:pt x="18773" y="1689630"/>
                </a:lnTo>
                <a:lnTo>
                  <a:pt x="12773" y="1685820"/>
                </a:lnTo>
                <a:lnTo>
                  <a:pt x="12773" y="1590570"/>
                </a:lnTo>
                <a:lnTo>
                  <a:pt x="19345" y="1586569"/>
                </a:lnTo>
                <a:lnTo>
                  <a:pt x="19345" y="1549993"/>
                </a:lnTo>
                <a:lnTo>
                  <a:pt x="25441" y="1546183"/>
                </a:lnTo>
                <a:lnTo>
                  <a:pt x="25441" y="1535325"/>
                </a:lnTo>
                <a:cubicBezTo>
                  <a:pt x="23250" y="1533705"/>
                  <a:pt x="21440" y="1532468"/>
                  <a:pt x="19631" y="1531324"/>
                </a:cubicBezTo>
                <a:lnTo>
                  <a:pt x="25346" y="1528086"/>
                </a:lnTo>
                <a:lnTo>
                  <a:pt x="25346" y="1520275"/>
                </a:lnTo>
                <a:lnTo>
                  <a:pt x="19440" y="1516370"/>
                </a:lnTo>
                <a:lnTo>
                  <a:pt x="19440" y="1501797"/>
                </a:lnTo>
                <a:lnTo>
                  <a:pt x="25727" y="1497987"/>
                </a:lnTo>
                <a:lnTo>
                  <a:pt x="25727" y="1483414"/>
                </a:lnTo>
                <a:lnTo>
                  <a:pt x="32013" y="1479508"/>
                </a:lnTo>
                <a:lnTo>
                  <a:pt x="25727" y="1475603"/>
                </a:lnTo>
                <a:cubicBezTo>
                  <a:pt x="25727" y="1474174"/>
                  <a:pt x="25727" y="1473031"/>
                  <a:pt x="26394" y="1471793"/>
                </a:cubicBezTo>
                <a:cubicBezTo>
                  <a:pt x="37538" y="1467792"/>
                  <a:pt x="30489" y="1451695"/>
                  <a:pt x="32299" y="1443218"/>
                </a:cubicBezTo>
                <a:cubicBezTo>
                  <a:pt x="23441" y="1437884"/>
                  <a:pt x="23441" y="1437503"/>
                  <a:pt x="32299" y="1432264"/>
                </a:cubicBezTo>
                <a:lnTo>
                  <a:pt x="32299" y="1405975"/>
                </a:lnTo>
                <a:lnTo>
                  <a:pt x="39062" y="1401880"/>
                </a:lnTo>
                <a:lnTo>
                  <a:pt x="39062" y="1379972"/>
                </a:lnTo>
                <a:lnTo>
                  <a:pt x="45348" y="1376067"/>
                </a:lnTo>
                <a:lnTo>
                  <a:pt x="39443" y="1372352"/>
                </a:lnTo>
                <a:lnTo>
                  <a:pt x="39443" y="1364827"/>
                </a:lnTo>
                <a:lnTo>
                  <a:pt x="45253" y="1361589"/>
                </a:lnTo>
                <a:cubicBezTo>
                  <a:pt x="45253" y="1359684"/>
                  <a:pt x="45253" y="1357303"/>
                  <a:pt x="45824" y="1354635"/>
                </a:cubicBezTo>
                <a:lnTo>
                  <a:pt x="39538" y="1350254"/>
                </a:lnTo>
                <a:lnTo>
                  <a:pt x="39538" y="1317774"/>
                </a:lnTo>
                <a:lnTo>
                  <a:pt x="32871" y="1313583"/>
                </a:lnTo>
                <a:cubicBezTo>
                  <a:pt x="32871" y="1312535"/>
                  <a:pt x="32871" y="1311297"/>
                  <a:pt x="32871" y="1309963"/>
                </a:cubicBezTo>
                <a:lnTo>
                  <a:pt x="26489" y="1306058"/>
                </a:lnTo>
                <a:lnTo>
                  <a:pt x="33061" y="1302058"/>
                </a:lnTo>
                <a:lnTo>
                  <a:pt x="33061" y="1228811"/>
                </a:lnTo>
                <a:lnTo>
                  <a:pt x="45634" y="1221762"/>
                </a:lnTo>
                <a:cubicBezTo>
                  <a:pt x="45634" y="1219857"/>
                  <a:pt x="45634" y="1217476"/>
                  <a:pt x="46205" y="1214523"/>
                </a:cubicBezTo>
                <a:lnTo>
                  <a:pt x="52206" y="1210427"/>
                </a:lnTo>
                <a:lnTo>
                  <a:pt x="52206" y="1203188"/>
                </a:lnTo>
                <a:lnTo>
                  <a:pt x="46205" y="1199378"/>
                </a:lnTo>
                <a:lnTo>
                  <a:pt x="46205" y="1192330"/>
                </a:lnTo>
                <a:lnTo>
                  <a:pt x="39538" y="1188329"/>
                </a:lnTo>
                <a:lnTo>
                  <a:pt x="39538" y="1184710"/>
                </a:lnTo>
                <a:lnTo>
                  <a:pt x="45824" y="1180899"/>
                </a:lnTo>
                <a:lnTo>
                  <a:pt x="45824" y="1162421"/>
                </a:lnTo>
                <a:cubicBezTo>
                  <a:pt x="43824" y="1160993"/>
                  <a:pt x="40967" y="1160611"/>
                  <a:pt x="40300" y="1158421"/>
                </a:cubicBezTo>
                <a:cubicBezTo>
                  <a:pt x="45824" y="1155182"/>
                  <a:pt x="45824" y="1155182"/>
                  <a:pt x="39824" y="1151658"/>
                </a:cubicBezTo>
                <a:lnTo>
                  <a:pt x="39824" y="1104033"/>
                </a:lnTo>
                <a:lnTo>
                  <a:pt x="33061" y="1099746"/>
                </a:lnTo>
                <a:lnTo>
                  <a:pt x="33061" y="1082125"/>
                </a:lnTo>
                <a:lnTo>
                  <a:pt x="26394" y="1078125"/>
                </a:lnTo>
                <a:lnTo>
                  <a:pt x="26394" y="1030500"/>
                </a:lnTo>
                <a:lnTo>
                  <a:pt x="33156" y="1026404"/>
                </a:lnTo>
                <a:lnTo>
                  <a:pt x="33156" y="1004496"/>
                </a:lnTo>
                <a:cubicBezTo>
                  <a:pt x="38490" y="1002592"/>
                  <a:pt x="41348" y="998305"/>
                  <a:pt x="38586" y="993161"/>
                </a:cubicBezTo>
                <a:lnTo>
                  <a:pt x="33823" y="990399"/>
                </a:lnTo>
                <a:cubicBezTo>
                  <a:pt x="30965" y="984018"/>
                  <a:pt x="34966" y="977255"/>
                  <a:pt x="31918" y="971349"/>
                </a:cubicBezTo>
                <a:lnTo>
                  <a:pt x="26870" y="967825"/>
                </a:lnTo>
                <a:lnTo>
                  <a:pt x="26870" y="946013"/>
                </a:lnTo>
                <a:lnTo>
                  <a:pt x="20107" y="941822"/>
                </a:lnTo>
                <a:lnTo>
                  <a:pt x="20107" y="916105"/>
                </a:lnTo>
                <a:lnTo>
                  <a:pt x="26584" y="912199"/>
                </a:lnTo>
                <a:lnTo>
                  <a:pt x="26584" y="882958"/>
                </a:lnTo>
                <a:lnTo>
                  <a:pt x="33347" y="878767"/>
                </a:lnTo>
                <a:lnTo>
                  <a:pt x="33347" y="868003"/>
                </a:lnTo>
                <a:cubicBezTo>
                  <a:pt x="46015" y="860478"/>
                  <a:pt x="38205" y="836761"/>
                  <a:pt x="38681" y="823331"/>
                </a:cubicBezTo>
                <a:lnTo>
                  <a:pt x="34014" y="820759"/>
                </a:lnTo>
                <a:cubicBezTo>
                  <a:pt x="32394" y="815711"/>
                  <a:pt x="31442" y="811806"/>
                  <a:pt x="39824" y="809615"/>
                </a:cubicBezTo>
                <a:lnTo>
                  <a:pt x="33347" y="805519"/>
                </a:lnTo>
                <a:lnTo>
                  <a:pt x="39443" y="801709"/>
                </a:lnTo>
                <a:cubicBezTo>
                  <a:pt x="27822" y="797614"/>
                  <a:pt x="34871" y="781802"/>
                  <a:pt x="33061" y="772277"/>
                </a:cubicBezTo>
                <a:cubicBezTo>
                  <a:pt x="52111" y="764371"/>
                  <a:pt x="20964" y="761990"/>
                  <a:pt x="39443" y="753989"/>
                </a:cubicBezTo>
                <a:lnTo>
                  <a:pt x="39443" y="687314"/>
                </a:lnTo>
                <a:lnTo>
                  <a:pt x="33252" y="683599"/>
                </a:lnTo>
                <a:lnTo>
                  <a:pt x="39538" y="679789"/>
                </a:lnTo>
                <a:lnTo>
                  <a:pt x="39538" y="643023"/>
                </a:lnTo>
                <a:lnTo>
                  <a:pt x="33442" y="639022"/>
                </a:lnTo>
                <a:lnTo>
                  <a:pt x="38490" y="636260"/>
                </a:lnTo>
                <a:cubicBezTo>
                  <a:pt x="42967" y="530723"/>
                  <a:pt x="39443" y="467096"/>
                  <a:pt x="38490" y="446998"/>
                </a:cubicBezTo>
                <a:cubicBezTo>
                  <a:pt x="30680" y="442331"/>
                  <a:pt x="30680" y="441950"/>
                  <a:pt x="39347" y="436711"/>
                </a:cubicBezTo>
                <a:lnTo>
                  <a:pt x="39347" y="421947"/>
                </a:lnTo>
                <a:lnTo>
                  <a:pt x="33061" y="418137"/>
                </a:lnTo>
                <a:lnTo>
                  <a:pt x="33061" y="370512"/>
                </a:lnTo>
                <a:lnTo>
                  <a:pt x="26394" y="366607"/>
                </a:lnTo>
                <a:cubicBezTo>
                  <a:pt x="26394" y="365274"/>
                  <a:pt x="26394" y="364035"/>
                  <a:pt x="26394" y="362988"/>
                </a:cubicBezTo>
                <a:lnTo>
                  <a:pt x="32204" y="359177"/>
                </a:lnTo>
                <a:cubicBezTo>
                  <a:pt x="20107" y="357082"/>
                  <a:pt x="27060" y="299837"/>
                  <a:pt x="27155" y="274024"/>
                </a:cubicBezTo>
                <a:lnTo>
                  <a:pt x="32204" y="271167"/>
                </a:lnTo>
                <a:lnTo>
                  <a:pt x="32204" y="160772"/>
                </a:lnTo>
                <a:lnTo>
                  <a:pt x="38966" y="156486"/>
                </a:lnTo>
                <a:lnTo>
                  <a:pt x="38966" y="64474"/>
                </a:lnTo>
                <a:lnTo>
                  <a:pt x="32585" y="60664"/>
                </a:lnTo>
                <a:lnTo>
                  <a:pt x="32585" y="-105"/>
                </a:lnTo>
                <a:lnTo>
                  <a:pt x="190319" y="-105"/>
                </a:lnTo>
                <a:lnTo>
                  <a:pt x="190319" y="9420"/>
                </a:lnTo>
                <a:cubicBezTo>
                  <a:pt x="180880" y="10172"/>
                  <a:pt x="171983" y="14173"/>
                  <a:pt x="165173" y="20755"/>
                </a:cubicBezTo>
                <a:cubicBezTo>
                  <a:pt x="170202" y="24117"/>
                  <a:pt x="175641" y="26803"/>
                  <a:pt x="181365" y="28755"/>
                </a:cubicBezTo>
                <a:cubicBezTo>
                  <a:pt x="190033" y="24279"/>
                  <a:pt x="190890" y="24279"/>
                  <a:pt x="199844" y="28755"/>
                </a:cubicBezTo>
                <a:cubicBezTo>
                  <a:pt x="208607" y="28755"/>
                  <a:pt x="218894" y="26851"/>
                  <a:pt x="226323" y="32375"/>
                </a:cubicBezTo>
                <a:cubicBezTo>
                  <a:pt x="237944" y="27708"/>
                  <a:pt x="251469" y="21326"/>
                  <a:pt x="262518" y="30756"/>
                </a:cubicBezTo>
                <a:lnTo>
                  <a:pt x="262518" y="41043"/>
                </a:lnTo>
                <a:cubicBezTo>
                  <a:pt x="257280" y="46091"/>
                  <a:pt x="247945" y="48472"/>
                  <a:pt x="243468" y="53330"/>
                </a:cubicBezTo>
                <a:cubicBezTo>
                  <a:pt x="282521" y="56187"/>
                  <a:pt x="323669" y="53806"/>
                  <a:pt x="360816" y="63902"/>
                </a:cubicBezTo>
                <a:lnTo>
                  <a:pt x="360816" y="67427"/>
                </a:lnTo>
                <a:cubicBezTo>
                  <a:pt x="375485" y="71046"/>
                  <a:pt x="393963" y="63426"/>
                  <a:pt x="409870" y="62093"/>
                </a:cubicBezTo>
                <a:cubicBezTo>
                  <a:pt x="427206" y="51806"/>
                  <a:pt x="445970" y="57045"/>
                  <a:pt x="463877" y="61426"/>
                </a:cubicBezTo>
                <a:cubicBezTo>
                  <a:pt x="478260" y="52758"/>
                  <a:pt x="499786" y="64093"/>
                  <a:pt x="514931" y="54949"/>
                </a:cubicBezTo>
                <a:cubicBezTo>
                  <a:pt x="524456" y="53997"/>
                  <a:pt x="524456" y="56283"/>
                  <a:pt x="525313" y="59426"/>
                </a:cubicBezTo>
                <a:lnTo>
                  <a:pt x="534838" y="65808"/>
                </a:lnTo>
                <a:cubicBezTo>
                  <a:pt x="539867" y="66179"/>
                  <a:pt x="544868" y="64836"/>
                  <a:pt x="549030" y="61998"/>
                </a:cubicBezTo>
                <a:cubicBezTo>
                  <a:pt x="554736" y="62036"/>
                  <a:pt x="560279" y="63902"/>
                  <a:pt x="564842" y="67332"/>
                </a:cubicBezTo>
                <a:lnTo>
                  <a:pt x="564842" y="75428"/>
                </a:lnTo>
                <a:lnTo>
                  <a:pt x="574367" y="77238"/>
                </a:lnTo>
                <a:lnTo>
                  <a:pt x="597798" y="64093"/>
                </a:lnTo>
                <a:lnTo>
                  <a:pt x="597798" y="53711"/>
                </a:lnTo>
                <a:cubicBezTo>
                  <a:pt x="583606" y="41805"/>
                  <a:pt x="566747" y="43710"/>
                  <a:pt x="547887" y="43138"/>
                </a:cubicBezTo>
                <a:cubicBezTo>
                  <a:pt x="539410" y="37709"/>
                  <a:pt x="531219" y="32946"/>
                  <a:pt x="522360" y="39805"/>
                </a:cubicBezTo>
                <a:cubicBezTo>
                  <a:pt x="509692" y="26565"/>
                  <a:pt x="555126" y="34661"/>
                  <a:pt x="561984" y="32565"/>
                </a:cubicBezTo>
                <a:cubicBezTo>
                  <a:pt x="572147" y="41633"/>
                  <a:pt x="587292" y="42271"/>
                  <a:pt x="598179" y="34089"/>
                </a:cubicBezTo>
                <a:cubicBezTo>
                  <a:pt x="598179" y="32661"/>
                  <a:pt x="597608" y="31422"/>
                  <a:pt x="597322" y="30280"/>
                </a:cubicBezTo>
                <a:lnTo>
                  <a:pt x="585321" y="23612"/>
                </a:lnTo>
                <a:lnTo>
                  <a:pt x="591226" y="19707"/>
                </a:lnTo>
                <a:cubicBezTo>
                  <a:pt x="591226" y="18659"/>
                  <a:pt x="591226" y="17516"/>
                  <a:pt x="591226" y="16183"/>
                </a:cubicBezTo>
                <a:lnTo>
                  <a:pt x="597798" y="12277"/>
                </a:lnTo>
                <a:lnTo>
                  <a:pt x="597798" y="-581"/>
                </a:lnTo>
                <a:lnTo>
                  <a:pt x="610943" y="-581"/>
                </a:lnTo>
                <a:lnTo>
                  <a:pt x="610943" y="12277"/>
                </a:lnTo>
                <a:lnTo>
                  <a:pt x="617420" y="16087"/>
                </a:lnTo>
                <a:lnTo>
                  <a:pt x="617420" y="38185"/>
                </a:lnTo>
                <a:cubicBezTo>
                  <a:pt x="606371" y="41614"/>
                  <a:pt x="612372" y="55235"/>
                  <a:pt x="610943" y="63902"/>
                </a:cubicBezTo>
                <a:lnTo>
                  <a:pt x="616277" y="66855"/>
                </a:lnTo>
                <a:cubicBezTo>
                  <a:pt x="617896" y="81714"/>
                  <a:pt x="618182" y="142579"/>
                  <a:pt x="616277" y="167535"/>
                </a:cubicBezTo>
                <a:lnTo>
                  <a:pt x="611705" y="170106"/>
                </a:lnTo>
                <a:cubicBezTo>
                  <a:pt x="612752" y="173917"/>
                  <a:pt x="619896" y="175155"/>
                  <a:pt x="623421" y="178012"/>
                </a:cubicBezTo>
                <a:lnTo>
                  <a:pt x="617039" y="181917"/>
                </a:lnTo>
                <a:lnTo>
                  <a:pt x="617039" y="189156"/>
                </a:lnTo>
                <a:lnTo>
                  <a:pt x="623516" y="192967"/>
                </a:lnTo>
                <a:lnTo>
                  <a:pt x="623516" y="237162"/>
                </a:lnTo>
                <a:cubicBezTo>
                  <a:pt x="618839" y="240944"/>
                  <a:pt x="612953" y="242906"/>
                  <a:pt x="606942" y="242687"/>
                </a:cubicBezTo>
                <a:lnTo>
                  <a:pt x="591512" y="233162"/>
                </a:lnTo>
                <a:lnTo>
                  <a:pt x="597322" y="229542"/>
                </a:lnTo>
                <a:lnTo>
                  <a:pt x="597322" y="222303"/>
                </a:lnTo>
                <a:cubicBezTo>
                  <a:pt x="587797" y="215731"/>
                  <a:pt x="578272" y="229828"/>
                  <a:pt x="567890" y="220589"/>
                </a:cubicBezTo>
                <a:lnTo>
                  <a:pt x="561698" y="220589"/>
                </a:lnTo>
                <a:cubicBezTo>
                  <a:pt x="555602" y="219255"/>
                  <a:pt x="560175" y="214779"/>
                  <a:pt x="554650" y="213255"/>
                </a:cubicBezTo>
                <a:lnTo>
                  <a:pt x="538172" y="213255"/>
                </a:lnTo>
                <a:lnTo>
                  <a:pt x="538172" y="207635"/>
                </a:lnTo>
                <a:cubicBezTo>
                  <a:pt x="509597" y="193728"/>
                  <a:pt x="477688" y="203253"/>
                  <a:pt x="446256" y="198110"/>
                </a:cubicBezTo>
                <a:cubicBezTo>
                  <a:pt x="444065" y="190680"/>
                  <a:pt x="425872" y="198110"/>
                  <a:pt x="420538" y="188585"/>
                </a:cubicBezTo>
                <a:cubicBezTo>
                  <a:pt x="450447" y="180394"/>
                  <a:pt x="479688" y="190014"/>
                  <a:pt x="509501" y="183442"/>
                </a:cubicBezTo>
                <a:cubicBezTo>
                  <a:pt x="511626" y="189061"/>
                  <a:pt x="516617" y="193100"/>
                  <a:pt x="522551" y="194014"/>
                </a:cubicBezTo>
                <a:cubicBezTo>
                  <a:pt x="531590" y="188033"/>
                  <a:pt x="542458" y="185470"/>
                  <a:pt x="553221" y="186775"/>
                </a:cubicBezTo>
                <a:lnTo>
                  <a:pt x="561032" y="190490"/>
                </a:lnTo>
                <a:cubicBezTo>
                  <a:pt x="573414" y="181727"/>
                  <a:pt x="586749" y="192681"/>
                  <a:pt x="600465" y="190490"/>
                </a:cubicBezTo>
                <a:cubicBezTo>
                  <a:pt x="615039" y="174583"/>
                  <a:pt x="559984" y="183442"/>
                  <a:pt x="557889" y="168392"/>
                </a:cubicBezTo>
                <a:cubicBezTo>
                  <a:pt x="571795" y="168392"/>
                  <a:pt x="584749" y="177917"/>
                  <a:pt x="597131" y="166678"/>
                </a:cubicBezTo>
                <a:lnTo>
                  <a:pt x="597131" y="151914"/>
                </a:lnTo>
                <a:lnTo>
                  <a:pt x="591035" y="148104"/>
                </a:lnTo>
                <a:lnTo>
                  <a:pt x="603704" y="140579"/>
                </a:lnTo>
                <a:cubicBezTo>
                  <a:pt x="595227" y="138293"/>
                  <a:pt x="598370" y="131054"/>
                  <a:pt x="596560" y="125530"/>
                </a:cubicBezTo>
                <a:cubicBezTo>
                  <a:pt x="592274" y="124453"/>
                  <a:pt x="589674" y="120110"/>
                  <a:pt x="590750" y="115824"/>
                </a:cubicBezTo>
                <a:cubicBezTo>
                  <a:pt x="590845" y="115433"/>
                  <a:pt x="590978" y="115042"/>
                  <a:pt x="591131" y="114671"/>
                </a:cubicBezTo>
                <a:lnTo>
                  <a:pt x="596846" y="111527"/>
                </a:lnTo>
                <a:lnTo>
                  <a:pt x="596846" y="104003"/>
                </a:lnTo>
                <a:lnTo>
                  <a:pt x="591321" y="100288"/>
                </a:lnTo>
                <a:lnTo>
                  <a:pt x="597227" y="96478"/>
                </a:lnTo>
                <a:lnTo>
                  <a:pt x="597227" y="88858"/>
                </a:lnTo>
                <a:lnTo>
                  <a:pt x="585702" y="83619"/>
                </a:lnTo>
                <a:cubicBezTo>
                  <a:pt x="587226" y="83619"/>
                  <a:pt x="586654" y="83619"/>
                  <a:pt x="585702" y="83619"/>
                </a:cubicBezTo>
                <a:lnTo>
                  <a:pt x="585702" y="83619"/>
                </a:lnTo>
                <a:cubicBezTo>
                  <a:pt x="557127" y="82000"/>
                  <a:pt x="531314" y="92287"/>
                  <a:pt x="502453" y="83619"/>
                </a:cubicBezTo>
                <a:cubicBezTo>
                  <a:pt x="496929" y="81429"/>
                  <a:pt x="491976" y="75904"/>
                  <a:pt x="485689" y="76095"/>
                </a:cubicBezTo>
                <a:lnTo>
                  <a:pt x="485689" y="70570"/>
                </a:lnTo>
                <a:cubicBezTo>
                  <a:pt x="451304" y="59426"/>
                  <a:pt x="408060" y="80762"/>
                  <a:pt x="370437" y="76285"/>
                </a:cubicBezTo>
                <a:cubicBezTo>
                  <a:pt x="356054" y="87144"/>
                  <a:pt x="344624" y="72094"/>
                  <a:pt x="330146" y="72380"/>
                </a:cubicBezTo>
                <a:lnTo>
                  <a:pt x="320621" y="65141"/>
                </a:lnTo>
                <a:cubicBezTo>
                  <a:pt x="286997" y="68856"/>
                  <a:pt x="253946" y="55616"/>
                  <a:pt x="217560" y="62379"/>
                </a:cubicBezTo>
                <a:cubicBezTo>
                  <a:pt x="216989" y="63712"/>
                  <a:pt x="216417" y="65331"/>
                  <a:pt x="215655" y="67332"/>
                </a:cubicBezTo>
                <a:lnTo>
                  <a:pt x="204511" y="73618"/>
                </a:lnTo>
                <a:cubicBezTo>
                  <a:pt x="211369" y="79047"/>
                  <a:pt x="231276" y="77047"/>
                  <a:pt x="239658" y="72571"/>
                </a:cubicBezTo>
                <a:cubicBezTo>
                  <a:pt x="247278" y="77524"/>
                  <a:pt x="257946" y="83619"/>
                  <a:pt x="264995" y="76285"/>
                </a:cubicBezTo>
                <a:lnTo>
                  <a:pt x="279758" y="76285"/>
                </a:lnTo>
                <a:lnTo>
                  <a:pt x="294617" y="85810"/>
                </a:lnTo>
                <a:cubicBezTo>
                  <a:pt x="294617" y="94002"/>
                  <a:pt x="314811" y="94192"/>
                  <a:pt x="321573" y="99526"/>
                </a:cubicBezTo>
                <a:cubicBezTo>
                  <a:pt x="321573" y="101146"/>
                  <a:pt x="321573" y="102384"/>
                  <a:pt x="321573" y="103527"/>
                </a:cubicBezTo>
                <a:cubicBezTo>
                  <a:pt x="301095" y="100193"/>
                  <a:pt x="275663" y="107432"/>
                  <a:pt x="252707" y="105241"/>
                </a:cubicBezTo>
                <a:cubicBezTo>
                  <a:pt x="245754" y="101622"/>
                  <a:pt x="252707" y="96955"/>
                  <a:pt x="248993" y="93049"/>
                </a:cubicBezTo>
                <a:cubicBezTo>
                  <a:pt x="240897" y="81429"/>
                  <a:pt x="224895" y="90192"/>
                  <a:pt x="216989" y="96192"/>
                </a:cubicBezTo>
                <a:cubicBezTo>
                  <a:pt x="221370" y="100288"/>
                  <a:pt x="234610" y="94669"/>
                  <a:pt x="235372" y="100288"/>
                </a:cubicBezTo>
                <a:cubicBezTo>
                  <a:pt x="232324" y="102002"/>
                  <a:pt x="229657" y="103527"/>
                  <a:pt x="229657" y="106384"/>
                </a:cubicBezTo>
                <a:cubicBezTo>
                  <a:pt x="227752" y="110385"/>
                  <a:pt x="216894" y="108670"/>
                  <a:pt x="212703" y="112194"/>
                </a:cubicBezTo>
                <a:cubicBezTo>
                  <a:pt x="206292" y="108622"/>
                  <a:pt x="198720" y="107737"/>
                  <a:pt x="191652" y="109718"/>
                </a:cubicBezTo>
                <a:cubicBezTo>
                  <a:pt x="191652" y="111242"/>
                  <a:pt x="190509" y="112861"/>
                  <a:pt x="189842" y="114671"/>
                </a:cubicBezTo>
                <a:lnTo>
                  <a:pt x="184413" y="118290"/>
                </a:lnTo>
                <a:cubicBezTo>
                  <a:pt x="186318" y="121529"/>
                  <a:pt x="200987" y="117814"/>
                  <a:pt x="193938" y="123720"/>
                </a:cubicBezTo>
                <a:cubicBezTo>
                  <a:pt x="156791" y="124291"/>
                  <a:pt x="203463" y="127720"/>
                  <a:pt x="212988" y="138007"/>
                </a:cubicBezTo>
                <a:cubicBezTo>
                  <a:pt x="217865" y="137626"/>
                  <a:pt x="222713" y="139055"/>
                  <a:pt x="226609" y="142008"/>
                </a:cubicBezTo>
                <a:cubicBezTo>
                  <a:pt x="261661" y="148961"/>
                  <a:pt x="301475" y="139150"/>
                  <a:pt x="334908" y="151533"/>
                </a:cubicBezTo>
                <a:lnTo>
                  <a:pt x="328717" y="155438"/>
                </a:lnTo>
                <a:lnTo>
                  <a:pt x="328717" y="162582"/>
                </a:lnTo>
                <a:cubicBezTo>
                  <a:pt x="309667" y="173535"/>
                  <a:pt x="264899" y="149342"/>
                  <a:pt x="256137" y="169440"/>
                </a:cubicBezTo>
                <a:lnTo>
                  <a:pt x="246612" y="175631"/>
                </a:lnTo>
                <a:cubicBezTo>
                  <a:pt x="242421" y="175631"/>
                  <a:pt x="238991" y="175631"/>
                  <a:pt x="237087" y="177346"/>
                </a:cubicBezTo>
                <a:lnTo>
                  <a:pt x="243182" y="181251"/>
                </a:lnTo>
                <a:lnTo>
                  <a:pt x="243182" y="188299"/>
                </a:lnTo>
                <a:cubicBezTo>
                  <a:pt x="257851" y="191633"/>
                  <a:pt x="277568" y="184870"/>
                  <a:pt x="292522" y="179345"/>
                </a:cubicBezTo>
                <a:cubicBezTo>
                  <a:pt x="318144" y="185728"/>
                  <a:pt x="344147" y="185156"/>
                  <a:pt x="370151" y="190490"/>
                </a:cubicBezTo>
                <a:cubicBezTo>
                  <a:pt x="374913" y="187347"/>
                  <a:pt x="395868" y="182013"/>
                  <a:pt x="393773" y="192490"/>
                </a:cubicBezTo>
                <a:cubicBezTo>
                  <a:pt x="361864" y="202015"/>
                  <a:pt x="318811" y="199824"/>
                  <a:pt x="285950" y="194300"/>
                </a:cubicBezTo>
                <a:lnTo>
                  <a:pt x="269567" y="203158"/>
                </a:lnTo>
                <a:lnTo>
                  <a:pt x="269567" y="206968"/>
                </a:lnTo>
                <a:cubicBezTo>
                  <a:pt x="279092" y="210683"/>
                  <a:pt x="281568" y="209064"/>
                  <a:pt x="283188" y="203063"/>
                </a:cubicBezTo>
                <a:cubicBezTo>
                  <a:pt x="286140" y="200396"/>
                  <a:pt x="290998" y="201730"/>
                  <a:pt x="295094" y="201444"/>
                </a:cubicBezTo>
                <a:cubicBezTo>
                  <a:pt x="301952" y="200396"/>
                  <a:pt x="300809" y="205635"/>
                  <a:pt x="305571" y="208778"/>
                </a:cubicBezTo>
                <a:lnTo>
                  <a:pt x="312334" y="208778"/>
                </a:lnTo>
                <a:lnTo>
                  <a:pt x="321288" y="214112"/>
                </a:lnTo>
                <a:cubicBezTo>
                  <a:pt x="317858" y="218684"/>
                  <a:pt x="309953" y="214779"/>
                  <a:pt x="305000" y="216589"/>
                </a:cubicBezTo>
                <a:cubicBezTo>
                  <a:pt x="301095" y="220589"/>
                  <a:pt x="294141" y="219732"/>
                  <a:pt x="287760" y="219827"/>
                </a:cubicBezTo>
                <a:cubicBezTo>
                  <a:pt x="276139" y="212207"/>
                  <a:pt x="264709" y="214588"/>
                  <a:pt x="252898" y="208778"/>
                </a:cubicBezTo>
                <a:lnTo>
                  <a:pt x="244040" y="214112"/>
                </a:lnTo>
                <a:cubicBezTo>
                  <a:pt x="249393" y="218598"/>
                  <a:pt x="256108" y="221151"/>
                  <a:pt x="263090" y="221351"/>
                </a:cubicBezTo>
                <a:lnTo>
                  <a:pt x="263090" y="225447"/>
                </a:lnTo>
                <a:cubicBezTo>
                  <a:pt x="268900" y="227256"/>
                  <a:pt x="268900" y="227256"/>
                  <a:pt x="337289" y="227256"/>
                </a:cubicBezTo>
                <a:cubicBezTo>
                  <a:pt x="349672" y="235258"/>
                  <a:pt x="365864" y="226018"/>
                  <a:pt x="378152" y="234591"/>
                </a:cubicBezTo>
                <a:cubicBezTo>
                  <a:pt x="406727" y="236686"/>
                  <a:pt x="437397" y="220875"/>
                  <a:pt x="462924" y="241735"/>
                </a:cubicBezTo>
                <a:cubicBezTo>
                  <a:pt x="471116" y="236019"/>
                  <a:pt x="481974" y="241068"/>
                  <a:pt x="490166" y="234496"/>
                </a:cubicBezTo>
                <a:lnTo>
                  <a:pt x="493309" y="238782"/>
                </a:lnTo>
                <a:cubicBezTo>
                  <a:pt x="490547" y="242782"/>
                  <a:pt x="483784" y="244211"/>
                  <a:pt x="480069" y="248307"/>
                </a:cubicBezTo>
                <a:cubicBezTo>
                  <a:pt x="480069" y="248307"/>
                  <a:pt x="480069" y="249735"/>
                  <a:pt x="480069" y="250974"/>
                </a:cubicBezTo>
                <a:cubicBezTo>
                  <a:pt x="486241" y="254079"/>
                  <a:pt x="493519" y="254079"/>
                  <a:pt x="499691" y="250974"/>
                </a:cubicBezTo>
                <a:cubicBezTo>
                  <a:pt x="509787" y="246687"/>
                  <a:pt x="520169" y="254593"/>
                  <a:pt x="531219" y="253641"/>
                </a:cubicBezTo>
                <a:cubicBezTo>
                  <a:pt x="534648" y="259070"/>
                  <a:pt x="531219" y="264594"/>
                  <a:pt x="533409" y="269833"/>
                </a:cubicBezTo>
                <a:cubicBezTo>
                  <a:pt x="540582" y="271519"/>
                  <a:pt x="547983" y="271996"/>
                  <a:pt x="555317" y="271262"/>
                </a:cubicBezTo>
                <a:cubicBezTo>
                  <a:pt x="559432" y="268252"/>
                  <a:pt x="564547" y="266928"/>
                  <a:pt x="569604" y="267547"/>
                </a:cubicBezTo>
                <a:cubicBezTo>
                  <a:pt x="578177" y="249069"/>
                  <a:pt x="603799" y="257260"/>
                  <a:pt x="617991" y="262308"/>
                </a:cubicBezTo>
                <a:cubicBezTo>
                  <a:pt x="617991" y="270786"/>
                  <a:pt x="617991" y="279453"/>
                  <a:pt x="617991" y="287835"/>
                </a:cubicBezTo>
                <a:lnTo>
                  <a:pt x="612086" y="291741"/>
                </a:lnTo>
                <a:cubicBezTo>
                  <a:pt x="619896" y="293836"/>
                  <a:pt x="617896" y="301266"/>
                  <a:pt x="618468" y="306219"/>
                </a:cubicBezTo>
                <a:lnTo>
                  <a:pt x="612562" y="309457"/>
                </a:lnTo>
                <a:cubicBezTo>
                  <a:pt x="611505" y="318049"/>
                  <a:pt x="611219" y="326717"/>
                  <a:pt x="611705" y="335365"/>
                </a:cubicBezTo>
                <a:lnTo>
                  <a:pt x="605609" y="339366"/>
                </a:lnTo>
                <a:cubicBezTo>
                  <a:pt x="605609" y="340318"/>
                  <a:pt x="605609" y="341556"/>
                  <a:pt x="605609" y="342890"/>
                </a:cubicBezTo>
                <a:lnTo>
                  <a:pt x="612181" y="346890"/>
                </a:lnTo>
                <a:lnTo>
                  <a:pt x="612181" y="354034"/>
                </a:lnTo>
                <a:lnTo>
                  <a:pt x="618563" y="357939"/>
                </a:lnTo>
                <a:cubicBezTo>
                  <a:pt x="606752" y="362892"/>
                  <a:pt x="617706" y="373942"/>
                  <a:pt x="602465" y="378133"/>
                </a:cubicBezTo>
                <a:cubicBezTo>
                  <a:pt x="597417" y="374513"/>
                  <a:pt x="599227" y="371465"/>
                  <a:pt x="592464" y="368608"/>
                </a:cubicBezTo>
                <a:cubicBezTo>
                  <a:pt x="591798" y="365178"/>
                  <a:pt x="595131" y="355653"/>
                  <a:pt x="588369" y="356511"/>
                </a:cubicBezTo>
                <a:cubicBezTo>
                  <a:pt x="585416" y="356511"/>
                  <a:pt x="585892" y="359273"/>
                  <a:pt x="585987" y="361273"/>
                </a:cubicBezTo>
                <a:cubicBezTo>
                  <a:pt x="579987" y="364235"/>
                  <a:pt x="572938" y="364235"/>
                  <a:pt x="566937" y="361273"/>
                </a:cubicBezTo>
                <a:cubicBezTo>
                  <a:pt x="572367" y="351748"/>
                  <a:pt x="608943" y="353844"/>
                  <a:pt x="593131" y="346795"/>
                </a:cubicBezTo>
                <a:lnTo>
                  <a:pt x="599418" y="342890"/>
                </a:lnTo>
                <a:lnTo>
                  <a:pt x="599418" y="324602"/>
                </a:lnTo>
                <a:lnTo>
                  <a:pt x="593036" y="320697"/>
                </a:lnTo>
                <a:cubicBezTo>
                  <a:pt x="597608" y="317172"/>
                  <a:pt x="609038" y="320697"/>
                  <a:pt x="605418" y="313172"/>
                </a:cubicBezTo>
                <a:lnTo>
                  <a:pt x="595893" y="307933"/>
                </a:lnTo>
                <a:cubicBezTo>
                  <a:pt x="566461" y="305362"/>
                  <a:pt x="534171" y="320506"/>
                  <a:pt x="507215" y="306124"/>
                </a:cubicBezTo>
                <a:lnTo>
                  <a:pt x="507215" y="298789"/>
                </a:lnTo>
                <a:cubicBezTo>
                  <a:pt x="514455" y="295741"/>
                  <a:pt x="514550" y="295741"/>
                  <a:pt x="523122" y="300313"/>
                </a:cubicBezTo>
                <a:cubicBezTo>
                  <a:pt x="570747" y="290788"/>
                  <a:pt x="549602" y="298503"/>
                  <a:pt x="520074" y="279930"/>
                </a:cubicBezTo>
                <a:lnTo>
                  <a:pt x="520074" y="269167"/>
                </a:lnTo>
                <a:cubicBezTo>
                  <a:pt x="498643" y="250117"/>
                  <a:pt x="476164" y="265356"/>
                  <a:pt x="454638" y="273072"/>
                </a:cubicBezTo>
                <a:lnTo>
                  <a:pt x="454638" y="276691"/>
                </a:lnTo>
                <a:cubicBezTo>
                  <a:pt x="465020" y="281358"/>
                  <a:pt x="479498" y="274501"/>
                  <a:pt x="487785" y="285073"/>
                </a:cubicBezTo>
                <a:lnTo>
                  <a:pt x="484832" y="289455"/>
                </a:lnTo>
                <a:lnTo>
                  <a:pt x="467496" y="289455"/>
                </a:lnTo>
                <a:cubicBezTo>
                  <a:pt x="469211" y="287074"/>
                  <a:pt x="463210" y="284787"/>
                  <a:pt x="461781" y="287359"/>
                </a:cubicBezTo>
                <a:cubicBezTo>
                  <a:pt x="461781" y="288978"/>
                  <a:pt x="465020" y="289550"/>
                  <a:pt x="467496" y="289455"/>
                </a:cubicBezTo>
                <a:cubicBezTo>
                  <a:pt x="467496" y="289455"/>
                  <a:pt x="466544" y="289455"/>
                  <a:pt x="466258" y="289455"/>
                </a:cubicBezTo>
                <a:cubicBezTo>
                  <a:pt x="467487" y="292474"/>
                  <a:pt x="467972" y="295741"/>
                  <a:pt x="467687" y="298980"/>
                </a:cubicBezTo>
                <a:cubicBezTo>
                  <a:pt x="445684" y="309171"/>
                  <a:pt x="413204" y="305457"/>
                  <a:pt x="389487" y="302314"/>
                </a:cubicBezTo>
                <a:cubicBezTo>
                  <a:pt x="393135" y="301390"/>
                  <a:pt x="395897" y="298399"/>
                  <a:pt x="396535" y="294694"/>
                </a:cubicBezTo>
                <a:lnTo>
                  <a:pt x="408156" y="288121"/>
                </a:lnTo>
                <a:cubicBezTo>
                  <a:pt x="398631" y="284120"/>
                  <a:pt x="336908" y="283549"/>
                  <a:pt x="342814" y="298980"/>
                </a:cubicBezTo>
                <a:cubicBezTo>
                  <a:pt x="323002" y="300789"/>
                  <a:pt x="304714" y="304599"/>
                  <a:pt x="283949" y="304504"/>
                </a:cubicBezTo>
                <a:cubicBezTo>
                  <a:pt x="263090" y="309933"/>
                  <a:pt x="295284" y="315934"/>
                  <a:pt x="300714" y="308219"/>
                </a:cubicBezTo>
                <a:cubicBezTo>
                  <a:pt x="315858" y="310600"/>
                  <a:pt x="330146" y="322220"/>
                  <a:pt x="345957" y="312124"/>
                </a:cubicBezTo>
                <a:cubicBezTo>
                  <a:pt x="371103" y="324983"/>
                  <a:pt x="403107" y="312124"/>
                  <a:pt x="428158" y="324697"/>
                </a:cubicBezTo>
                <a:lnTo>
                  <a:pt x="428158" y="332031"/>
                </a:lnTo>
                <a:lnTo>
                  <a:pt x="421586" y="336032"/>
                </a:lnTo>
                <a:lnTo>
                  <a:pt x="421586" y="343271"/>
                </a:lnTo>
                <a:cubicBezTo>
                  <a:pt x="412823" y="346510"/>
                  <a:pt x="401107" y="344319"/>
                  <a:pt x="392154" y="352796"/>
                </a:cubicBezTo>
                <a:cubicBezTo>
                  <a:pt x="384153" y="352796"/>
                  <a:pt x="371675" y="351558"/>
                  <a:pt x="369103" y="361559"/>
                </a:cubicBezTo>
                <a:cubicBezTo>
                  <a:pt x="377485" y="367369"/>
                  <a:pt x="381581" y="370322"/>
                  <a:pt x="391772" y="364131"/>
                </a:cubicBezTo>
                <a:cubicBezTo>
                  <a:pt x="406917" y="374227"/>
                  <a:pt x="419871" y="353177"/>
                  <a:pt x="432063" y="371274"/>
                </a:cubicBezTo>
                <a:cubicBezTo>
                  <a:pt x="449685" y="366512"/>
                  <a:pt x="468068" y="357368"/>
                  <a:pt x="484451" y="371274"/>
                </a:cubicBezTo>
                <a:lnTo>
                  <a:pt x="494928" y="363464"/>
                </a:lnTo>
                <a:cubicBezTo>
                  <a:pt x="493976" y="358416"/>
                  <a:pt x="492261" y="355844"/>
                  <a:pt x="483593" y="356130"/>
                </a:cubicBezTo>
                <a:cubicBezTo>
                  <a:pt x="472259" y="346605"/>
                  <a:pt x="455018" y="350034"/>
                  <a:pt x="442160" y="343271"/>
                </a:cubicBezTo>
                <a:lnTo>
                  <a:pt x="451018" y="338032"/>
                </a:lnTo>
                <a:cubicBezTo>
                  <a:pt x="470068" y="339175"/>
                  <a:pt x="485118" y="352796"/>
                  <a:pt x="505692" y="349081"/>
                </a:cubicBezTo>
                <a:cubicBezTo>
                  <a:pt x="511597" y="350224"/>
                  <a:pt x="528361" y="345176"/>
                  <a:pt x="526456" y="354701"/>
                </a:cubicBezTo>
                <a:lnTo>
                  <a:pt x="507406" y="365178"/>
                </a:lnTo>
                <a:cubicBezTo>
                  <a:pt x="507406" y="366321"/>
                  <a:pt x="506835" y="367464"/>
                  <a:pt x="506549" y="368893"/>
                </a:cubicBezTo>
                <a:lnTo>
                  <a:pt x="512740" y="372894"/>
                </a:lnTo>
                <a:cubicBezTo>
                  <a:pt x="472068" y="385562"/>
                  <a:pt x="428730" y="373656"/>
                  <a:pt x="385867" y="374989"/>
                </a:cubicBezTo>
                <a:cubicBezTo>
                  <a:pt x="376342" y="367464"/>
                  <a:pt x="354435" y="373942"/>
                  <a:pt x="348815" y="362512"/>
                </a:cubicBezTo>
                <a:cubicBezTo>
                  <a:pt x="348243" y="360702"/>
                  <a:pt x="345386" y="359844"/>
                  <a:pt x="341481" y="360035"/>
                </a:cubicBezTo>
                <a:cubicBezTo>
                  <a:pt x="337575" y="360226"/>
                  <a:pt x="336623" y="360702"/>
                  <a:pt x="335861" y="363464"/>
                </a:cubicBezTo>
                <a:cubicBezTo>
                  <a:pt x="329289" y="377847"/>
                  <a:pt x="301190" y="351939"/>
                  <a:pt x="295951" y="369560"/>
                </a:cubicBezTo>
                <a:cubicBezTo>
                  <a:pt x="265662" y="382514"/>
                  <a:pt x="300904" y="386610"/>
                  <a:pt x="313287" y="379085"/>
                </a:cubicBezTo>
                <a:cubicBezTo>
                  <a:pt x="316525" y="384133"/>
                  <a:pt x="328527" y="381085"/>
                  <a:pt x="331670" y="385848"/>
                </a:cubicBezTo>
                <a:cubicBezTo>
                  <a:pt x="358721" y="383657"/>
                  <a:pt x="386915" y="394706"/>
                  <a:pt x="411394" y="382800"/>
                </a:cubicBezTo>
                <a:cubicBezTo>
                  <a:pt x="441398" y="396611"/>
                  <a:pt x="469687" y="389658"/>
                  <a:pt x="503120" y="390134"/>
                </a:cubicBezTo>
                <a:cubicBezTo>
                  <a:pt x="531695" y="392896"/>
                  <a:pt x="564556" y="392134"/>
                  <a:pt x="595417" y="393753"/>
                </a:cubicBezTo>
                <a:cubicBezTo>
                  <a:pt x="600846" y="390801"/>
                  <a:pt x="597608" y="387562"/>
                  <a:pt x="598656" y="384705"/>
                </a:cubicBezTo>
                <a:cubicBezTo>
                  <a:pt x="602656" y="380514"/>
                  <a:pt x="608181" y="386896"/>
                  <a:pt x="611990" y="388515"/>
                </a:cubicBezTo>
                <a:lnTo>
                  <a:pt x="611990" y="399373"/>
                </a:lnTo>
                <a:cubicBezTo>
                  <a:pt x="617325" y="401374"/>
                  <a:pt x="620182" y="405660"/>
                  <a:pt x="617325" y="410803"/>
                </a:cubicBezTo>
                <a:lnTo>
                  <a:pt x="612181" y="413756"/>
                </a:lnTo>
                <a:lnTo>
                  <a:pt x="617801" y="417566"/>
                </a:lnTo>
                <a:lnTo>
                  <a:pt x="611800" y="421471"/>
                </a:lnTo>
                <a:lnTo>
                  <a:pt x="611800" y="439664"/>
                </a:lnTo>
                <a:lnTo>
                  <a:pt x="618182" y="443569"/>
                </a:lnTo>
                <a:lnTo>
                  <a:pt x="618182" y="454523"/>
                </a:lnTo>
                <a:lnTo>
                  <a:pt x="611990" y="458333"/>
                </a:lnTo>
                <a:lnTo>
                  <a:pt x="611990" y="495195"/>
                </a:lnTo>
                <a:cubicBezTo>
                  <a:pt x="627326" y="506434"/>
                  <a:pt x="613038" y="533962"/>
                  <a:pt x="619230" y="550916"/>
                </a:cubicBezTo>
                <a:lnTo>
                  <a:pt x="623897" y="553488"/>
                </a:lnTo>
                <a:cubicBezTo>
                  <a:pt x="624983" y="557098"/>
                  <a:pt x="625307" y="560888"/>
                  <a:pt x="624849" y="564632"/>
                </a:cubicBezTo>
                <a:lnTo>
                  <a:pt x="618563" y="568823"/>
                </a:lnTo>
                <a:lnTo>
                  <a:pt x="618563" y="576062"/>
                </a:lnTo>
                <a:lnTo>
                  <a:pt x="624754" y="579872"/>
                </a:lnTo>
                <a:lnTo>
                  <a:pt x="624754" y="583396"/>
                </a:lnTo>
                <a:lnTo>
                  <a:pt x="618372" y="587301"/>
                </a:lnTo>
                <a:lnTo>
                  <a:pt x="618372" y="590826"/>
                </a:lnTo>
                <a:lnTo>
                  <a:pt x="624564" y="594636"/>
                </a:lnTo>
                <a:lnTo>
                  <a:pt x="624564" y="609495"/>
                </a:lnTo>
                <a:cubicBezTo>
                  <a:pt x="617134" y="612543"/>
                  <a:pt x="619420" y="616734"/>
                  <a:pt x="612562" y="620353"/>
                </a:cubicBezTo>
                <a:cubicBezTo>
                  <a:pt x="613991" y="621306"/>
                  <a:pt x="615801" y="622639"/>
                  <a:pt x="618087" y="624068"/>
                </a:cubicBezTo>
                <a:lnTo>
                  <a:pt x="618087" y="638737"/>
                </a:lnTo>
                <a:lnTo>
                  <a:pt x="611800" y="642546"/>
                </a:lnTo>
                <a:lnTo>
                  <a:pt x="611800" y="657120"/>
                </a:lnTo>
                <a:lnTo>
                  <a:pt x="618182" y="661025"/>
                </a:lnTo>
                <a:lnTo>
                  <a:pt x="618182" y="679408"/>
                </a:lnTo>
                <a:cubicBezTo>
                  <a:pt x="604275" y="687695"/>
                  <a:pt x="614848" y="712841"/>
                  <a:pt x="611705" y="727033"/>
                </a:cubicBezTo>
                <a:lnTo>
                  <a:pt x="617039" y="729986"/>
                </a:lnTo>
                <a:cubicBezTo>
                  <a:pt x="618182" y="732272"/>
                  <a:pt x="613514" y="732462"/>
                  <a:pt x="612752" y="733987"/>
                </a:cubicBezTo>
                <a:cubicBezTo>
                  <a:pt x="611686" y="738825"/>
                  <a:pt x="611324" y="743807"/>
                  <a:pt x="611705" y="748750"/>
                </a:cubicBezTo>
                <a:lnTo>
                  <a:pt x="617896" y="752751"/>
                </a:lnTo>
                <a:lnTo>
                  <a:pt x="611800" y="756656"/>
                </a:lnTo>
                <a:lnTo>
                  <a:pt x="611800" y="870956"/>
                </a:lnTo>
                <a:lnTo>
                  <a:pt x="618182" y="874861"/>
                </a:lnTo>
                <a:lnTo>
                  <a:pt x="618182" y="882100"/>
                </a:lnTo>
                <a:lnTo>
                  <a:pt x="612086" y="885910"/>
                </a:lnTo>
                <a:lnTo>
                  <a:pt x="612086" y="911818"/>
                </a:lnTo>
                <a:lnTo>
                  <a:pt x="617896" y="915057"/>
                </a:lnTo>
                <a:cubicBezTo>
                  <a:pt x="617896" y="916961"/>
                  <a:pt x="617896" y="919248"/>
                  <a:pt x="618468" y="922010"/>
                </a:cubicBezTo>
                <a:cubicBezTo>
                  <a:pt x="612657" y="925153"/>
                  <a:pt x="607323" y="929916"/>
                  <a:pt x="618468" y="933345"/>
                </a:cubicBezTo>
                <a:lnTo>
                  <a:pt x="618468" y="948775"/>
                </a:lnTo>
                <a:lnTo>
                  <a:pt x="612086" y="952585"/>
                </a:lnTo>
                <a:lnTo>
                  <a:pt x="612086" y="1132989"/>
                </a:lnTo>
                <a:lnTo>
                  <a:pt x="605704" y="1136894"/>
                </a:lnTo>
                <a:cubicBezTo>
                  <a:pt x="612848" y="1139085"/>
                  <a:pt x="613324" y="1146419"/>
                  <a:pt x="611419" y="1151848"/>
                </a:cubicBezTo>
                <a:lnTo>
                  <a:pt x="598370" y="1158325"/>
                </a:lnTo>
                <a:cubicBezTo>
                  <a:pt x="595227" y="1169469"/>
                  <a:pt x="602751" y="1165755"/>
                  <a:pt x="610848" y="1169565"/>
                </a:cubicBezTo>
                <a:lnTo>
                  <a:pt x="610848" y="1198997"/>
                </a:lnTo>
                <a:lnTo>
                  <a:pt x="604466" y="1202902"/>
                </a:lnTo>
                <a:lnTo>
                  <a:pt x="604466" y="1217476"/>
                </a:lnTo>
                <a:lnTo>
                  <a:pt x="611229" y="1221476"/>
                </a:lnTo>
                <a:lnTo>
                  <a:pt x="611229" y="1232239"/>
                </a:lnTo>
                <a:lnTo>
                  <a:pt x="617229" y="1236049"/>
                </a:lnTo>
                <a:lnTo>
                  <a:pt x="617229" y="1291675"/>
                </a:lnTo>
                <a:cubicBezTo>
                  <a:pt x="608657" y="1296819"/>
                  <a:pt x="608657" y="1297105"/>
                  <a:pt x="617229" y="1302248"/>
                </a:cubicBezTo>
                <a:lnTo>
                  <a:pt x="611419" y="1306153"/>
                </a:lnTo>
                <a:lnTo>
                  <a:pt x="617610" y="1309963"/>
                </a:lnTo>
                <a:lnTo>
                  <a:pt x="617610" y="1313487"/>
                </a:lnTo>
                <a:lnTo>
                  <a:pt x="611229" y="1317298"/>
                </a:lnTo>
                <a:lnTo>
                  <a:pt x="611229" y="1361589"/>
                </a:lnTo>
                <a:cubicBezTo>
                  <a:pt x="627707" y="1379877"/>
                  <a:pt x="611895" y="1418262"/>
                  <a:pt x="618372" y="1442932"/>
                </a:cubicBezTo>
                <a:lnTo>
                  <a:pt x="623325" y="1445694"/>
                </a:lnTo>
                <a:cubicBezTo>
                  <a:pt x="626659" y="1468840"/>
                  <a:pt x="621706" y="1493319"/>
                  <a:pt x="625040" y="1516751"/>
                </a:cubicBezTo>
                <a:lnTo>
                  <a:pt x="630374" y="1519704"/>
                </a:lnTo>
                <a:lnTo>
                  <a:pt x="630374" y="1545135"/>
                </a:lnTo>
                <a:lnTo>
                  <a:pt x="637137" y="1549422"/>
                </a:lnTo>
                <a:lnTo>
                  <a:pt x="637137" y="1571424"/>
                </a:lnTo>
                <a:lnTo>
                  <a:pt x="630755" y="1575235"/>
                </a:lnTo>
                <a:lnTo>
                  <a:pt x="630755" y="1608286"/>
                </a:lnTo>
                <a:lnTo>
                  <a:pt x="623992" y="1612382"/>
                </a:lnTo>
                <a:lnTo>
                  <a:pt x="623992" y="1637909"/>
                </a:lnTo>
                <a:cubicBezTo>
                  <a:pt x="613800" y="1640862"/>
                  <a:pt x="618563" y="1652196"/>
                  <a:pt x="617610" y="1660007"/>
                </a:cubicBezTo>
                <a:lnTo>
                  <a:pt x="623325" y="1663150"/>
                </a:lnTo>
                <a:cubicBezTo>
                  <a:pt x="624468" y="1671865"/>
                  <a:pt x="624754" y="1680667"/>
                  <a:pt x="624183" y="1689439"/>
                </a:cubicBezTo>
                <a:lnTo>
                  <a:pt x="630374" y="1692868"/>
                </a:lnTo>
                <a:lnTo>
                  <a:pt x="630374" y="1729825"/>
                </a:lnTo>
                <a:lnTo>
                  <a:pt x="624373" y="1733730"/>
                </a:lnTo>
                <a:lnTo>
                  <a:pt x="624373" y="1810692"/>
                </a:lnTo>
                <a:lnTo>
                  <a:pt x="617610" y="1814788"/>
                </a:lnTo>
                <a:lnTo>
                  <a:pt x="617610" y="1818312"/>
                </a:lnTo>
                <a:lnTo>
                  <a:pt x="624183" y="1822313"/>
                </a:lnTo>
                <a:cubicBezTo>
                  <a:pt x="624249" y="1823485"/>
                  <a:pt x="624249" y="1824665"/>
                  <a:pt x="624183" y="1825837"/>
                </a:cubicBezTo>
                <a:lnTo>
                  <a:pt x="618372" y="1829647"/>
                </a:lnTo>
                <a:lnTo>
                  <a:pt x="618372" y="1921849"/>
                </a:lnTo>
                <a:cubicBezTo>
                  <a:pt x="627897" y="1923659"/>
                  <a:pt x="627897" y="1959949"/>
                  <a:pt x="618372" y="1961949"/>
                </a:cubicBezTo>
                <a:lnTo>
                  <a:pt x="618372" y="1987858"/>
                </a:lnTo>
                <a:lnTo>
                  <a:pt x="624373" y="1991667"/>
                </a:lnTo>
                <a:lnTo>
                  <a:pt x="624373" y="2031863"/>
                </a:lnTo>
                <a:lnTo>
                  <a:pt x="631136" y="2035959"/>
                </a:lnTo>
                <a:lnTo>
                  <a:pt x="631136" y="2068915"/>
                </a:lnTo>
                <a:lnTo>
                  <a:pt x="624754" y="2072821"/>
                </a:lnTo>
                <a:cubicBezTo>
                  <a:pt x="636470" y="2076916"/>
                  <a:pt x="629326" y="2092823"/>
                  <a:pt x="631136" y="2102158"/>
                </a:cubicBezTo>
                <a:cubicBezTo>
                  <a:pt x="617039" y="2106063"/>
                  <a:pt x="632088" y="2123875"/>
                  <a:pt x="618372" y="2127780"/>
                </a:cubicBezTo>
                <a:lnTo>
                  <a:pt x="618372" y="2149497"/>
                </a:lnTo>
                <a:lnTo>
                  <a:pt x="611800" y="2153688"/>
                </a:lnTo>
                <a:cubicBezTo>
                  <a:pt x="611800" y="2154735"/>
                  <a:pt x="611800" y="2155974"/>
                  <a:pt x="611800" y="2157212"/>
                </a:cubicBezTo>
                <a:lnTo>
                  <a:pt x="624754" y="2164927"/>
                </a:lnTo>
                <a:cubicBezTo>
                  <a:pt x="614658" y="2167785"/>
                  <a:pt x="619325" y="2179310"/>
                  <a:pt x="618372" y="2186930"/>
                </a:cubicBezTo>
                <a:cubicBezTo>
                  <a:pt x="624754" y="2190645"/>
                  <a:pt x="624754" y="2190645"/>
                  <a:pt x="618372" y="2194074"/>
                </a:cubicBezTo>
                <a:lnTo>
                  <a:pt x="618372" y="2201122"/>
                </a:lnTo>
                <a:lnTo>
                  <a:pt x="611705" y="2205313"/>
                </a:lnTo>
                <a:lnTo>
                  <a:pt x="617991" y="2209123"/>
                </a:lnTo>
                <a:lnTo>
                  <a:pt x="617991" y="2220077"/>
                </a:lnTo>
                <a:lnTo>
                  <a:pt x="611419" y="2223982"/>
                </a:lnTo>
                <a:cubicBezTo>
                  <a:pt x="610276" y="2227602"/>
                  <a:pt x="614943" y="2229221"/>
                  <a:pt x="617229" y="2231602"/>
                </a:cubicBezTo>
                <a:cubicBezTo>
                  <a:pt x="605418" y="2237318"/>
                  <a:pt x="613800" y="2255986"/>
                  <a:pt x="611419" y="2267130"/>
                </a:cubicBezTo>
                <a:cubicBezTo>
                  <a:pt x="607476" y="2270341"/>
                  <a:pt x="603161" y="2273055"/>
                  <a:pt x="598560" y="2275227"/>
                </a:cubicBezTo>
                <a:cubicBezTo>
                  <a:pt x="603894" y="2280561"/>
                  <a:pt x="628183" y="2286180"/>
                  <a:pt x="612467" y="2293229"/>
                </a:cubicBezTo>
                <a:cubicBezTo>
                  <a:pt x="610562" y="2296849"/>
                  <a:pt x="611800" y="2300468"/>
                  <a:pt x="611419" y="2304087"/>
                </a:cubicBezTo>
                <a:cubicBezTo>
                  <a:pt x="618087" y="2309041"/>
                  <a:pt x="621611" y="2311136"/>
                  <a:pt x="611419" y="2315804"/>
                </a:cubicBezTo>
                <a:lnTo>
                  <a:pt x="617420" y="2319613"/>
                </a:lnTo>
                <a:lnTo>
                  <a:pt x="611133" y="2323614"/>
                </a:lnTo>
                <a:cubicBezTo>
                  <a:pt x="611133" y="2324947"/>
                  <a:pt x="611133" y="2326948"/>
                  <a:pt x="611800" y="2327138"/>
                </a:cubicBezTo>
                <a:cubicBezTo>
                  <a:pt x="619610" y="2329329"/>
                  <a:pt x="615610" y="2335520"/>
                  <a:pt x="623325" y="2337520"/>
                </a:cubicBezTo>
                <a:cubicBezTo>
                  <a:pt x="626659" y="2341426"/>
                  <a:pt x="621230" y="2343521"/>
                  <a:pt x="617991" y="2345235"/>
                </a:cubicBezTo>
                <a:lnTo>
                  <a:pt x="617991" y="2396575"/>
                </a:lnTo>
                <a:lnTo>
                  <a:pt x="624183" y="2400480"/>
                </a:lnTo>
                <a:lnTo>
                  <a:pt x="624183" y="2426103"/>
                </a:lnTo>
                <a:lnTo>
                  <a:pt x="617801" y="2430008"/>
                </a:lnTo>
                <a:lnTo>
                  <a:pt x="617801" y="2433532"/>
                </a:lnTo>
                <a:lnTo>
                  <a:pt x="623992" y="2437343"/>
                </a:lnTo>
                <a:lnTo>
                  <a:pt x="623992" y="2444772"/>
                </a:lnTo>
                <a:cubicBezTo>
                  <a:pt x="616753" y="2447058"/>
                  <a:pt x="617515" y="2452487"/>
                  <a:pt x="617706" y="2458774"/>
                </a:cubicBezTo>
                <a:lnTo>
                  <a:pt x="623611" y="2462964"/>
                </a:lnTo>
                <a:lnTo>
                  <a:pt x="617991" y="2466775"/>
                </a:lnTo>
                <a:lnTo>
                  <a:pt x="617991" y="2529925"/>
                </a:lnTo>
                <a:lnTo>
                  <a:pt x="624087" y="2533640"/>
                </a:lnTo>
                <a:lnTo>
                  <a:pt x="617610" y="2537641"/>
                </a:lnTo>
                <a:lnTo>
                  <a:pt x="617610" y="2574217"/>
                </a:lnTo>
                <a:lnTo>
                  <a:pt x="611419" y="2578026"/>
                </a:lnTo>
                <a:lnTo>
                  <a:pt x="611419" y="2585456"/>
                </a:lnTo>
                <a:lnTo>
                  <a:pt x="616753" y="2588504"/>
                </a:lnTo>
                <a:cubicBezTo>
                  <a:pt x="618753" y="2622603"/>
                  <a:pt x="618277" y="2658322"/>
                  <a:pt x="616753" y="2692612"/>
                </a:cubicBezTo>
                <a:cubicBezTo>
                  <a:pt x="609323" y="2695184"/>
                  <a:pt x="612467" y="2700328"/>
                  <a:pt x="604656" y="2703090"/>
                </a:cubicBezTo>
                <a:lnTo>
                  <a:pt x="610848" y="2706995"/>
                </a:lnTo>
                <a:lnTo>
                  <a:pt x="610848" y="2725283"/>
                </a:lnTo>
                <a:lnTo>
                  <a:pt x="604561" y="2729188"/>
                </a:lnTo>
                <a:lnTo>
                  <a:pt x="604561" y="2736332"/>
                </a:lnTo>
                <a:lnTo>
                  <a:pt x="610657" y="2740237"/>
                </a:lnTo>
                <a:lnTo>
                  <a:pt x="610657" y="2747667"/>
                </a:lnTo>
                <a:cubicBezTo>
                  <a:pt x="596941" y="2753954"/>
                  <a:pt x="608657" y="2773384"/>
                  <a:pt x="603418" y="2784910"/>
                </a:cubicBezTo>
                <a:lnTo>
                  <a:pt x="598656" y="2787481"/>
                </a:lnTo>
                <a:cubicBezTo>
                  <a:pt x="597760" y="2791025"/>
                  <a:pt x="597465" y="2794701"/>
                  <a:pt x="597798" y="2798340"/>
                </a:cubicBezTo>
                <a:cubicBezTo>
                  <a:pt x="600846" y="2801674"/>
                  <a:pt x="607323" y="2803388"/>
                  <a:pt x="610562" y="2806531"/>
                </a:cubicBezTo>
                <a:lnTo>
                  <a:pt x="604371" y="2810341"/>
                </a:lnTo>
                <a:lnTo>
                  <a:pt x="604371" y="2813961"/>
                </a:lnTo>
                <a:lnTo>
                  <a:pt x="594846" y="2819486"/>
                </a:lnTo>
                <a:lnTo>
                  <a:pt x="585321" y="2813294"/>
                </a:lnTo>
                <a:lnTo>
                  <a:pt x="585321" y="2806150"/>
                </a:lnTo>
                <a:lnTo>
                  <a:pt x="591226" y="2802340"/>
                </a:lnTo>
                <a:lnTo>
                  <a:pt x="591226" y="2787672"/>
                </a:lnTo>
                <a:lnTo>
                  <a:pt x="578463" y="2780147"/>
                </a:lnTo>
                <a:cubicBezTo>
                  <a:pt x="583120" y="2778004"/>
                  <a:pt x="587483" y="2775242"/>
                  <a:pt x="591417" y="2771955"/>
                </a:cubicBezTo>
                <a:cubicBezTo>
                  <a:pt x="590750" y="2766241"/>
                  <a:pt x="582939" y="2765288"/>
                  <a:pt x="578653" y="2762430"/>
                </a:cubicBezTo>
                <a:cubicBezTo>
                  <a:pt x="581320" y="2759478"/>
                  <a:pt x="588178" y="2761002"/>
                  <a:pt x="591417" y="2758525"/>
                </a:cubicBezTo>
                <a:lnTo>
                  <a:pt x="591417" y="2739475"/>
                </a:lnTo>
                <a:lnTo>
                  <a:pt x="597989" y="2735570"/>
                </a:lnTo>
                <a:cubicBezTo>
                  <a:pt x="597989" y="2734237"/>
                  <a:pt x="597989" y="2732998"/>
                  <a:pt x="597989" y="2731855"/>
                </a:cubicBezTo>
                <a:cubicBezTo>
                  <a:pt x="590464" y="2730331"/>
                  <a:pt x="594084" y="2725188"/>
                  <a:pt x="588464" y="2722902"/>
                </a:cubicBezTo>
                <a:cubicBezTo>
                  <a:pt x="577510" y="2723569"/>
                  <a:pt x="551126" y="2720806"/>
                  <a:pt x="552269" y="2735189"/>
                </a:cubicBezTo>
                <a:cubicBezTo>
                  <a:pt x="541696" y="2742333"/>
                  <a:pt x="534457" y="2741571"/>
                  <a:pt x="526075" y="2746524"/>
                </a:cubicBezTo>
                <a:cubicBezTo>
                  <a:pt x="527123" y="2750810"/>
                  <a:pt x="522741" y="2751953"/>
                  <a:pt x="520265" y="2754620"/>
                </a:cubicBezTo>
                <a:cubicBezTo>
                  <a:pt x="525789" y="2757859"/>
                  <a:pt x="525789" y="2757859"/>
                  <a:pt x="520265" y="2761383"/>
                </a:cubicBezTo>
                <a:lnTo>
                  <a:pt x="520265" y="2769098"/>
                </a:lnTo>
                <a:lnTo>
                  <a:pt x="539315" y="2779957"/>
                </a:lnTo>
                <a:cubicBezTo>
                  <a:pt x="513121" y="2789482"/>
                  <a:pt x="484165" y="2787291"/>
                  <a:pt x="460543" y="2805770"/>
                </a:cubicBezTo>
                <a:lnTo>
                  <a:pt x="473402" y="2813008"/>
                </a:lnTo>
                <a:lnTo>
                  <a:pt x="473402" y="2823771"/>
                </a:lnTo>
                <a:lnTo>
                  <a:pt x="479974" y="2827868"/>
                </a:lnTo>
                <a:lnTo>
                  <a:pt x="473973" y="2831677"/>
                </a:lnTo>
                <a:lnTo>
                  <a:pt x="479879" y="2835392"/>
                </a:lnTo>
                <a:lnTo>
                  <a:pt x="479879" y="2846441"/>
                </a:lnTo>
                <a:lnTo>
                  <a:pt x="474926" y="2849299"/>
                </a:lnTo>
                <a:cubicBezTo>
                  <a:pt x="477307" y="2854442"/>
                  <a:pt x="487975" y="2856823"/>
                  <a:pt x="493309" y="2861014"/>
                </a:cubicBezTo>
                <a:cubicBezTo>
                  <a:pt x="479498" y="2867015"/>
                  <a:pt x="459495" y="2857109"/>
                  <a:pt x="447684" y="2868634"/>
                </a:cubicBezTo>
                <a:lnTo>
                  <a:pt x="447684" y="2875969"/>
                </a:lnTo>
                <a:cubicBezTo>
                  <a:pt x="458733" y="2879683"/>
                  <a:pt x="471401" y="2875969"/>
                  <a:pt x="484356" y="2877492"/>
                </a:cubicBezTo>
                <a:cubicBezTo>
                  <a:pt x="501501" y="2887017"/>
                  <a:pt x="489975" y="2889970"/>
                  <a:pt x="476735" y="2888637"/>
                </a:cubicBezTo>
                <a:cubicBezTo>
                  <a:pt x="467210" y="2897495"/>
                  <a:pt x="482831" y="2894828"/>
                  <a:pt x="486737" y="2898162"/>
                </a:cubicBezTo>
                <a:lnTo>
                  <a:pt x="486737" y="2905687"/>
                </a:lnTo>
                <a:cubicBezTo>
                  <a:pt x="476545" y="2915212"/>
                  <a:pt x="468258" y="2907592"/>
                  <a:pt x="456162" y="2907496"/>
                </a:cubicBezTo>
                <a:cubicBezTo>
                  <a:pt x="453494" y="2909592"/>
                  <a:pt x="446637" y="2911306"/>
                  <a:pt x="447398" y="2915974"/>
                </a:cubicBezTo>
                <a:cubicBezTo>
                  <a:pt x="452113" y="2920346"/>
                  <a:pt x="458305" y="2922765"/>
                  <a:pt x="464734" y="2922736"/>
                </a:cubicBezTo>
                <a:cubicBezTo>
                  <a:pt x="466106" y="2922755"/>
                  <a:pt x="467201" y="2923870"/>
                  <a:pt x="467182" y="2925241"/>
                </a:cubicBezTo>
                <a:cubicBezTo>
                  <a:pt x="467182" y="2925422"/>
                  <a:pt x="467153" y="2925604"/>
                  <a:pt x="467115" y="2925784"/>
                </a:cubicBezTo>
                <a:cubicBezTo>
                  <a:pt x="452351" y="2925213"/>
                  <a:pt x="438540" y="2936643"/>
                  <a:pt x="425110" y="2940358"/>
                </a:cubicBezTo>
                <a:cubicBezTo>
                  <a:pt x="412347" y="2937977"/>
                  <a:pt x="409775" y="2945501"/>
                  <a:pt x="396535" y="2943215"/>
                </a:cubicBezTo>
                <a:cubicBezTo>
                  <a:pt x="388820" y="2936033"/>
                  <a:pt x="376999" y="2935633"/>
                  <a:pt x="368817" y="2942262"/>
                </a:cubicBezTo>
                <a:lnTo>
                  <a:pt x="375199" y="2946168"/>
                </a:lnTo>
                <a:lnTo>
                  <a:pt x="375199" y="2949787"/>
                </a:lnTo>
                <a:cubicBezTo>
                  <a:pt x="386343" y="2959312"/>
                  <a:pt x="401964" y="2950740"/>
                  <a:pt x="413299" y="2960169"/>
                </a:cubicBezTo>
                <a:cubicBezTo>
                  <a:pt x="397392" y="2974267"/>
                  <a:pt x="370437" y="2960169"/>
                  <a:pt x="352434" y="2973409"/>
                </a:cubicBezTo>
                <a:cubicBezTo>
                  <a:pt x="345386" y="2969599"/>
                  <a:pt x="318621" y="2964456"/>
                  <a:pt x="322335" y="2979219"/>
                </a:cubicBezTo>
                <a:cubicBezTo>
                  <a:pt x="351930" y="2982810"/>
                  <a:pt x="381876" y="2982201"/>
                  <a:pt x="411299" y="2977410"/>
                </a:cubicBezTo>
                <a:lnTo>
                  <a:pt x="420157" y="2982744"/>
                </a:lnTo>
                <a:cubicBezTo>
                  <a:pt x="399145" y="2993126"/>
                  <a:pt x="374980" y="2995174"/>
                  <a:pt x="352530" y="2988459"/>
                </a:cubicBezTo>
                <a:lnTo>
                  <a:pt x="345481" y="2991983"/>
                </a:lnTo>
                <a:cubicBezTo>
                  <a:pt x="294998" y="2977696"/>
                  <a:pt x="349196" y="3011985"/>
                  <a:pt x="371103" y="2999508"/>
                </a:cubicBezTo>
                <a:cubicBezTo>
                  <a:pt x="377866" y="3002270"/>
                  <a:pt x="372246" y="3010176"/>
                  <a:pt x="380628" y="3012081"/>
                </a:cubicBezTo>
                <a:cubicBezTo>
                  <a:pt x="381533" y="3017186"/>
                  <a:pt x="381533" y="3022406"/>
                  <a:pt x="380628" y="3027511"/>
                </a:cubicBezTo>
                <a:cubicBezTo>
                  <a:pt x="361569" y="3033293"/>
                  <a:pt x="341919" y="3036903"/>
                  <a:pt x="322049" y="3038275"/>
                </a:cubicBezTo>
                <a:cubicBezTo>
                  <a:pt x="307286" y="3044085"/>
                  <a:pt x="292046" y="3058277"/>
                  <a:pt x="319382" y="3047800"/>
                </a:cubicBezTo>
                <a:cubicBezTo>
                  <a:pt x="325955" y="3049324"/>
                  <a:pt x="327955" y="3045133"/>
                  <a:pt x="332908" y="3044751"/>
                </a:cubicBezTo>
                <a:cubicBezTo>
                  <a:pt x="339956" y="3049990"/>
                  <a:pt x="350624" y="3047228"/>
                  <a:pt x="358911" y="3048180"/>
                </a:cubicBezTo>
                <a:cubicBezTo>
                  <a:pt x="363769" y="3051324"/>
                  <a:pt x="360054" y="3054467"/>
                  <a:pt x="361673" y="3056944"/>
                </a:cubicBezTo>
                <a:cubicBezTo>
                  <a:pt x="352815" y="3064087"/>
                  <a:pt x="343100" y="3062563"/>
                  <a:pt x="332432" y="3062563"/>
                </a:cubicBezTo>
                <a:cubicBezTo>
                  <a:pt x="326240" y="3065326"/>
                  <a:pt x="328527" y="3073993"/>
                  <a:pt x="329384" y="3079613"/>
                </a:cubicBezTo>
                <a:cubicBezTo>
                  <a:pt x="349196" y="3092281"/>
                  <a:pt x="317763" y="3084566"/>
                  <a:pt x="315382" y="3091614"/>
                </a:cubicBezTo>
                <a:cubicBezTo>
                  <a:pt x="310429" y="3101139"/>
                  <a:pt x="290427" y="3091614"/>
                  <a:pt x="282616" y="3101139"/>
                </a:cubicBezTo>
                <a:lnTo>
                  <a:pt x="282616" y="3104950"/>
                </a:lnTo>
                <a:cubicBezTo>
                  <a:pt x="275948" y="3114475"/>
                  <a:pt x="234991" y="3104950"/>
                  <a:pt x="246897" y="3121523"/>
                </a:cubicBezTo>
                <a:cubicBezTo>
                  <a:pt x="258518" y="3118952"/>
                  <a:pt x="255660" y="3129620"/>
                  <a:pt x="256422" y="3137906"/>
                </a:cubicBezTo>
                <a:lnTo>
                  <a:pt x="262232" y="3141716"/>
                </a:lnTo>
                <a:cubicBezTo>
                  <a:pt x="262232" y="3142764"/>
                  <a:pt x="262232" y="3143907"/>
                  <a:pt x="262709" y="3145335"/>
                </a:cubicBezTo>
                <a:cubicBezTo>
                  <a:pt x="257565" y="3150384"/>
                  <a:pt x="248707" y="3150193"/>
                  <a:pt x="243087" y="3153051"/>
                </a:cubicBezTo>
                <a:lnTo>
                  <a:pt x="243087" y="3160290"/>
                </a:lnTo>
                <a:cubicBezTo>
                  <a:pt x="257946" y="3159147"/>
                  <a:pt x="279568" y="3155623"/>
                  <a:pt x="295475" y="3162004"/>
                </a:cubicBezTo>
                <a:cubicBezTo>
                  <a:pt x="295475" y="3168005"/>
                  <a:pt x="284616" y="3164576"/>
                  <a:pt x="279187" y="3166005"/>
                </a:cubicBezTo>
                <a:cubicBezTo>
                  <a:pt x="256232" y="3172767"/>
                  <a:pt x="258518" y="3173054"/>
                  <a:pt x="279187" y="3184007"/>
                </a:cubicBezTo>
                <a:cubicBezTo>
                  <a:pt x="294332" y="3188293"/>
                  <a:pt x="305952" y="3169910"/>
                  <a:pt x="318621" y="3180293"/>
                </a:cubicBezTo>
                <a:cubicBezTo>
                  <a:pt x="332432" y="3179435"/>
                  <a:pt x="343766" y="3186293"/>
                  <a:pt x="358435" y="3184102"/>
                </a:cubicBezTo>
                <a:lnTo>
                  <a:pt x="374056" y="3193627"/>
                </a:lnTo>
                <a:cubicBezTo>
                  <a:pt x="357482" y="3202009"/>
                  <a:pt x="340528" y="3187055"/>
                  <a:pt x="326431" y="3195152"/>
                </a:cubicBezTo>
                <a:cubicBezTo>
                  <a:pt x="319459" y="3196695"/>
                  <a:pt x="312163" y="3195504"/>
                  <a:pt x="306047" y="3191817"/>
                </a:cubicBezTo>
                <a:cubicBezTo>
                  <a:pt x="284140" y="3192675"/>
                  <a:pt x="263280" y="3202867"/>
                  <a:pt x="240420" y="3199343"/>
                </a:cubicBezTo>
                <a:cubicBezTo>
                  <a:pt x="236420" y="3200676"/>
                  <a:pt x="237277" y="3202676"/>
                  <a:pt x="237087" y="3204486"/>
                </a:cubicBezTo>
                <a:lnTo>
                  <a:pt x="250040" y="3212106"/>
                </a:lnTo>
                <a:lnTo>
                  <a:pt x="250040" y="3219536"/>
                </a:lnTo>
                <a:cubicBezTo>
                  <a:pt x="244897" y="3222869"/>
                  <a:pt x="236229" y="3219536"/>
                  <a:pt x="236324" y="3227251"/>
                </a:cubicBezTo>
                <a:lnTo>
                  <a:pt x="224704" y="3233823"/>
                </a:lnTo>
                <a:cubicBezTo>
                  <a:pt x="229276" y="3239347"/>
                  <a:pt x="244706" y="3231727"/>
                  <a:pt x="243754" y="3241252"/>
                </a:cubicBezTo>
                <a:cubicBezTo>
                  <a:pt x="233372" y="3246110"/>
                  <a:pt x="220227" y="3245443"/>
                  <a:pt x="210893" y="3252778"/>
                </a:cubicBezTo>
                <a:cubicBezTo>
                  <a:pt x="210893" y="3258874"/>
                  <a:pt x="210893" y="3258874"/>
                  <a:pt x="214036" y="3261731"/>
                </a:cubicBezTo>
                <a:cubicBezTo>
                  <a:pt x="218179" y="3258855"/>
                  <a:pt x="223228" y="3257606"/>
                  <a:pt x="228228" y="3258207"/>
                </a:cubicBezTo>
                <a:lnTo>
                  <a:pt x="231086" y="3262970"/>
                </a:lnTo>
                <a:lnTo>
                  <a:pt x="224323" y="3267351"/>
                </a:lnTo>
                <a:lnTo>
                  <a:pt x="230610" y="3271161"/>
                </a:lnTo>
                <a:cubicBezTo>
                  <a:pt x="228895" y="3277733"/>
                  <a:pt x="236610" y="3276209"/>
                  <a:pt x="240135" y="3273066"/>
                </a:cubicBezTo>
                <a:cubicBezTo>
                  <a:pt x="247088" y="3277638"/>
                  <a:pt x="252327" y="3276495"/>
                  <a:pt x="261852" y="3276495"/>
                </a:cubicBezTo>
                <a:lnTo>
                  <a:pt x="272424" y="3284115"/>
                </a:lnTo>
                <a:cubicBezTo>
                  <a:pt x="280787" y="3282686"/>
                  <a:pt x="289369" y="3284601"/>
                  <a:pt x="296332" y="3289449"/>
                </a:cubicBezTo>
                <a:cubicBezTo>
                  <a:pt x="281664" y="3294878"/>
                  <a:pt x="268900" y="3289449"/>
                  <a:pt x="254136" y="3287639"/>
                </a:cubicBezTo>
                <a:cubicBezTo>
                  <a:pt x="250098" y="3284772"/>
                  <a:pt x="245154" y="3283486"/>
                  <a:pt x="240230" y="3284019"/>
                </a:cubicBezTo>
                <a:lnTo>
                  <a:pt x="231181" y="3289353"/>
                </a:lnTo>
                <a:cubicBezTo>
                  <a:pt x="224514" y="3306022"/>
                  <a:pt x="183556" y="3284115"/>
                  <a:pt x="178031" y="3300307"/>
                </a:cubicBezTo>
                <a:lnTo>
                  <a:pt x="184604" y="3304308"/>
                </a:lnTo>
                <a:lnTo>
                  <a:pt x="184604" y="3307927"/>
                </a:lnTo>
                <a:cubicBezTo>
                  <a:pt x="170697" y="3312785"/>
                  <a:pt x="154695" y="3307927"/>
                  <a:pt x="140313" y="3310595"/>
                </a:cubicBezTo>
                <a:cubicBezTo>
                  <a:pt x="136788" y="3314500"/>
                  <a:pt x="139741" y="3318786"/>
                  <a:pt x="138217" y="3322882"/>
                </a:cubicBezTo>
                <a:cubicBezTo>
                  <a:pt x="132026" y="3327263"/>
                  <a:pt x="115929" y="3320024"/>
                  <a:pt x="119167" y="3332407"/>
                </a:cubicBezTo>
                <a:cubicBezTo>
                  <a:pt x="118119" y="3336407"/>
                  <a:pt x="113071" y="3335169"/>
                  <a:pt x="109642" y="3335455"/>
                </a:cubicBezTo>
                <a:cubicBezTo>
                  <a:pt x="98621" y="3340284"/>
                  <a:pt x="87220" y="3344170"/>
                  <a:pt x="75542" y="3347075"/>
                </a:cubicBezTo>
                <a:cubicBezTo>
                  <a:pt x="62493" y="3354981"/>
                  <a:pt x="50015" y="3342408"/>
                  <a:pt x="53540" y="3366696"/>
                </a:cubicBezTo>
                <a:cubicBezTo>
                  <a:pt x="58207" y="3369935"/>
                  <a:pt x="64113" y="3368030"/>
                  <a:pt x="69447" y="3368601"/>
                </a:cubicBezTo>
                <a:cubicBezTo>
                  <a:pt x="77257" y="3362315"/>
                  <a:pt x="88497" y="3367554"/>
                  <a:pt x="96402" y="3361362"/>
                </a:cubicBezTo>
                <a:cubicBezTo>
                  <a:pt x="100117" y="3367363"/>
                  <a:pt x="120786" y="3362220"/>
                  <a:pt x="117357" y="3367839"/>
                </a:cubicBezTo>
                <a:cubicBezTo>
                  <a:pt x="107823" y="3369268"/>
                  <a:pt x="98536" y="3371993"/>
                  <a:pt x="89735" y="3375936"/>
                </a:cubicBezTo>
                <a:cubicBezTo>
                  <a:pt x="84877" y="3376507"/>
                  <a:pt x="78019" y="3374221"/>
                  <a:pt x="73923" y="3378222"/>
                </a:cubicBezTo>
                <a:cubicBezTo>
                  <a:pt x="78305" y="3381555"/>
                  <a:pt x="86591" y="3382317"/>
                  <a:pt x="86496" y="3388509"/>
                </a:cubicBezTo>
                <a:lnTo>
                  <a:pt x="80019" y="3392605"/>
                </a:lnTo>
                <a:lnTo>
                  <a:pt x="80019" y="3403177"/>
                </a:lnTo>
                <a:cubicBezTo>
                  <a:pt x="74209" y="3407559"/>
                  <a:pt x="65827" y="3410416"/>
                  <a:pt x="60969" y="3414703"/>
                </a:cubicBezTo>
                <a:lnTo>
                  <a:pt x="69542" y="3420132"/>
                </a:lnTo>
                <a:cubicBezTo>
                  <a:pt x="88592" y="3420894"/>
                  <a:pt x="110785" y="3408702"/>
                  <a:pt x="123930" y="3423846"/>
                </a:cubicBezTo>
                <a:cubicBezTo>
                  <a:pt x="135169" y="3422513"/>
                  <a:pt x="141360" y="3424704"/>
                  <a:pt x="138979" y="3436705"/>
                </a:cubicBezTo>
                <a:lnTo>
                  <a:pt x="145551" y="3440610"/>
                </a:lnTo>
                <a:cubicBezTo>
                  <a:pt x="145551" y="3441944"/>
                  <a:pt x="145551" y="3443182"/>
                  <a:pt x="145551" y="3444421"/>
                </a:cubicBezTo>
                <a:cubicBezTo>
                  <a:pt x="161363" y="3449659"/>
                  <a:pt x="131740" y="3451088"/>
                  <a:pt x="125739" y="3458994"/>
                </a:cubicBezTo>
                <a:cubicBezTo>
                  <a:pt x="125739" y="3459946"/>
                  <a:pt x="125739" y="3461089"/>
                  <a:pt x="125739" y="3462328"/>
                </a:cubicBezTo>
                <a:cubicBezTo>
                  <a:pt x="133264" y="3468805"/>
                  <a:pt x="151838" y="3458232"/>
                  <a:pt x="152123" y="3469852"/>
                </a:cubicBezTo>
                <a:cubicBezTo>
                  <a:pt x="138227" y="3472462"/>
                  <a:pt x="124206" y="3474339"/>
                  <a:pt x="110118" y="3475472"/>
                </a:cubicBezTo>
                <a:cubicBezTo>
                  <a:pt x="106499" y="3475472"/>
                  <a:pt x="104689" y="3479473"/>
                  <a:pt x="106880" y="3481378"/>
                </a:cubicBezTo>
                <a:cubicBezTo>
                  <a:pt x="114405" y="3484426"/>
                  <a:pt x="111547" y="3489855"/>
                  <a:pt x="118786" y="3491855"/>
                </a:cubicBezTo>
                <a:lnTo>
                  <a:pt x="118786" y="3499666"/>
                </a:lnTo>
                <a:cubicBezTo>
                  <a:pt x="131454" y="3507371"/>
                  <a:pt x="146370" y="3510524"/>
                  <a:pt x="161077" y="3508619"/>
                </a:cubicBezTo>
                <a:cubicBezTo>
                  <a:pt x="189652" y="3497570"/>
                  <a:pt x="175936" y="3515477"/>
                  <a:pt x="158791" y="3521478"/>
                </a:cubicBezTo>
                <a:lnTo>
                  <a:pt x="158791" y="3528717"/>
                </a:lnTo>
                <a:cubicBezTo>
                  <a:pt x="178794" y="3534146"/>
                  <a:pt x="199653" y="3527478"/>
                  <a:pt x="219846" y="3534337"/>
                </a:cubicBezTo>
                <a:cubicBezTo>
                  <a:pt x="227819" y="3528936"/>
                  <a:pt x="237391" y="3526383"/>
                  <a:pt x="246992" y="3527098"/>
                </a:cubicBezTo>
                <a:cubicBezTo>
                  <a:pt x="251850" y="3528336"/>
                  <a:pt x="249279" y="3531479"/>
                  <a:pt x="251850" y="3533194"/>
                </a:cubicBezTo>
                <a:cubicBezTo>
                  <a:pt x="254708" y="3535013"/>
                  <a:pt x="257670" y="3536660"/>
                  <a:pt x="260708" y="3538146"/>
                </a:cubicBezTo>
                <a:cubicBezTo>
                  <a:pt x="264766" y="3538423"/>
                  <a:pt x="268805" y="3537385"/>
                  <a:pt x="272234" y="3535194"/>
                </a:cubicBezTo>
                <a:cubicBezTo>
                  <a:pt x="279187" y="3531860"/>
                  <a:pt x="295761" y="3539480"/>
                  <a:pt x="296618" y="3528907"/>
                </a:cubicBezTo>
                <a:cubicBezTo>
                  <a:pt x="305666" y="3524716"/>
                  <a:pt x="316525" y="3530146"/>
                  <a:pt x="326336" y="3523478"/>
                </a:cubicBezTo>
                <a:cubicBezTo>
                  <a:pt x="348910" y="3545671"/>
                  <a:pt x="401774" y="3525859"/>
                  <a:pt x="421586" y="3533003"/>
                </a:cubicBezTo>
                <a:lnTo>
                  <a:pt x="421586" y="3536623"/>
                </a:lnTo>
                <a:cubicBezTo>
                  <a:pt x="403317" y="3541804"/>
                  <a:pt x="384533" y="3544995"/>
                  <a:pt x="365579" y="3546148"/>
                </a:cubicBezTo>
                <a:lnTo>
                  <a:pt x="356054" y="3551672"/>
                </a:lnTo>
                <a:cubicBezTo>
                  <a:pt x="386343" y="3568817"/>
                  <a:pt x="424348" y="3545862"/>
                  <a:pt x="453971" y="3552339"/>
                </a:cubicBezTo>
                <a:cubicBezTo>
                  <a:pt x="453971" y="3558339"/>
                  <a:pt x="459210" y="3557102"/>
                  <a:pt x="464543" y="3557196"/>
                </a:cubicBezTo>
                <a:cubicBezTo>
                  <a:pt x="467592" y="3559578"/>
                  <a:pt x="474068" y="3560816"/>
                  <a:pt x="474068" y="3565864"/>
                </a:cubicBezTo>
                <a:cubicBezTo>
                  <a:pt x="463972" y="3578437"/>
                  <a:pt x="452256" y="3564435"/>
                  <a:pt x="440826" y="3570436"/>
                </a:cubicBezTo>
                <a:cubicBezTo>
                  <a:pt x="437588" y="3573008"/>
                  <a:pt x="429587" y="3570436"/>
                  <a:pt x="428158" y="3574437"/>
                </a:cubicBezTo>
                <a:cubicBezTo>
                  <a:pt x="437112" y="3586534"/>
                  <a:pt x="467592" y="3575866"/>
                  <a:pt x="483689" y="3579294"/>
                </a:cubicBezTo>
                <a:cubicBezTo>
                  <a:pt x="489309" y="3577771"/>
                  <a:pt x="485213" y="3573389"/>
                  <a:pt x="490642" y="3571865"/>
                </a:cubicBezTo>
                <a:cubicBezTo>
                  <a:pt x="496071" y="3570341"/>
                  <a:pt x="491214" y="3565674"/>
                  <a:pt x="499214" y="3564435"/>
                </a:cubicBezTo>
                <a:cubicBezTo>
                  <a:pt x="504358" y="3563102"/>
                  <a:pt x="520836" y="3568341"/>
                  <a:pt x="520074" y="3559292"/>
                </a:cubicBezTo>
                <a:cubicBezTo>
                  <a:pt x="517979" y="3557387"/>
                  <a:pt x="512645" y="3556720"/>
                  <a:pt x="513502" y="3553482"/>
                </a:cubicBezTo>
                <a:lnTo>
                  <a:pt x="523027" y="3553482"/>
                </a:lnTo>
                <a:cubicBezTo>
                  <a:pt x="528361" y="3551862"/>
                  <a:pt x="524837" y="3547767"/>
                  <a:pt x="529980" y="3545862"/>
                </a:cubicBezTo>
                <a:cubicBezTo>
                  <a:pt x="535124" y="3543957"/>
                  <a:pt x="546649" y="3533194"/>
                  <a:pt x="546363" y="3544433"/>
                </a:cubicBezTo>
                <a:cubicBezTo>
                  <a:pt x="552078" y="3548814"/>
                  <a:pt x="618468" y="3546338"/>
                  <a:pt x="599132" y="3536813"/>
                </a:cubicBezTo>
                <a:lnTo>
                  <a:pt x="599132" y="3529670"/>
                </a:lnTo>
                <a:lnTo>
                  <a:pt x="604847" y="3525955"/>
                </a:lnTo>
                <a:lnTo>
                  <a:pt x="598751" y="3522144"/>
                </a:lnTo>
                <a:lnTo>
                  <a:pt x="598751" y="3511286"/>
                </a:lnTo>
                <a:lnTo>
                  <a:pt x="592369" y="3507381"/>
                </a:lnTo>
                <a:lnTo>
                  <a:pt x="598560" y="3503571"/>
                </a:lnTo>
                <a:cubicBezTo>
                  <a:pt x="599418" y="3500523"/>
                  <a:pt x="597322" y="3498523"/>
                  <a:pt x="593512" y="3497475"/>
                </a:cubicBezTo>
                <a:cubicBezTo>
                  <a:pt x="591702" y="3492998"/>
                  <a:pt x="589512" y="3488712"/>
                  <a:pt x="597989" y="3485759"/>
                </a:cubicBezTo>
                <a:cubicBezTo>
                  <a:pt x="598732" y="3480873"/>
                  <a:pt x="598979" y="3475929"/>
                  <a:pt x="598751" y="3470995"/>
                </a:cubicBezTo>
                <a:lnTo>
                  <a:pt x="592560" y="3466995"/>
                </a:lnTo>
                <a:cubicBezTo>
                  <a:pt x="592560" y="3465947"/>
                  <a:pt x="592560" y="3464804"/>
                  <a:pt x="592083" y="3463471"/>
                </a:cubicBezTo>
                <a:lnTo>
                  <a:pt x="585702" y="3459565"/>
                </a:lnTo>
                <a:lnTo>
                  <a:pt x="592083" y="3455660"/>
                </a:lnTo>
                <a:cubicBezTo>
                  <a:pt x="592083" y="3454422"/>
                  <a:pt x="592083" y="3453184"/>
                  <a:pt x="592083" y="3452136"/>
                </a:cubicBezTo>
                <a:lnTo>
                  <a:pt x="585797" y="3448136"/>
                </a:lnTo>
                <a:cubicBezTo>
                  <a:pt x="585797" y="3442896"/>
                  <a:pt x="591798" y="3441753"/>
                  <a:pt x="595322" y="3439277"/>
                </a:cubicBezTo>
                <a:lnTo>
                  <a:pt x="603418" y="3439277"/>
                </a:lnTo>
                <a:lnTo>
                  <a:pt x="606847" y="3433753"/>
                </a:lnTo>
                <a:lnTo>
                  <a:pt x="592655" y="3427466"/>
                </a:lnTo>
                <a:lnTo>
                  <a:pt x="592655" y="3419084"/>
                </a:lnTo>
                <a:lnTo>
                  <a:pt x="598370" y="3415655"/>
                </a:lnTo>
                <a:lnTo>
                  <a:pt x="601323" y="3409845"/>
                </a:lnTo>
                <a:cubicBezTo>
                  <a:pt x="612752" y="3408702"/>
                  <a:pt x="621992" y="3409845"/>
                  <a:pt x="618944" y="3422703"/>
                </a:cubicBezTo>
                <a:lnTo>
                  <a:pt x="613134" y="3425942"/>
                </a:lnTo>
                <a:cubicBezTo>
                  <a:pt x="611133" y="3431085"/>
                  <a:pt x="613134" y="3436419"/>
                  <a:pt x="612276" y="3441087"/>
                </a:cubicBezTo>
                <a:lnTo>
                  <a:pt x="618563" y="3444611"/>
                </a:lnTo>
                <a:lnTo>
                  <a:pt x="618563" y="3466804"/>
                </a:lnTo>
                <a:lnTo>
                  <a:pt x="612657" y="3470614"/>
                </a:lnTo>
                <a:cubicBezTo>
                  <a:pt x="611895" y="3493760"/>
                  <a:pt x="612657" y="3517096"/>
                  <a:pt x="612657" y="3540433"/>
                </a:cubicBezTo>
                <a:lnTo>
                  <a:pt x="619134" y="3544338"/>
                </a:lnTo>
                <a:lnTo>
                  <a:pt x="612943" y="3548053"/>
                </a:lnTo>
                <a:lnTo>
                  <a:pt x="612943" y="3559197"/>
                </a:lnTo>
                <a:cubicBezTo>
                  <a:pt x="621611" y="3564435"/>
                  <a:pt x="621611" y="3564817"/>
                  <a:pt x="613705" y="3569484"/>
                </a:cubicBezTo>
                <a:cubicBezTo>
                  <a:pt x="610752" y="3598059"/>
                  <a:pt x="613705" y="3628539"/>
                  <a:pt x="612657" y="3658066"/>
                </a:cubicBezTo>
                <a:lnTo>
                  <a:pt x="606466" y="3662257"/>
                </a:lnTo>
                <a:lnTo>
                  <a:pt x="606466" y="3669496"/>
                </a:lnTo>
                <a:lnTo>
                  <a:pt x="612372" y="3673211"/>
                </a:lnTo>
                <a:lnTo>
                  <a:pt x="606180" y="3677021"/>
                </a:lnTo>
                <a:lnTo>
                  <a:pt x="606180" y="3680641"/>
                </a:lnTo>
                <a:lnTo>
                  <a:pt x="612467" y="3684451"/>
                </a:lnTo>
                <a:lnTo>
                  <a:pt x="612467" y="3703501"/>
                </a:lnTo>
                <a:lnTo>
                  <a:pt x="603704" y="3704929"/>
                </a:lnTo>
                <a:cubicBezTo>
                  <a:pt x="587321" y="3697595"/>
                  <a:pt x="565604" y="3692833"/>
                  <a:pt x="549030" y="3701214"/>
                </a:cubicBezTo>
                <a:lnTo>
                  <a:pt x="540553" y="3699595"/>
                </a:lnTo>
                <a:lnTo>
                  <a:pt x="540553" y="3695214"/>
                </a:lnTo>
                <a:cubicBezTo>
                  <a:pt x="555031" y="3682926"/>
                  <a:pt x="573890" y="3687880"/>
                  <a:pt x="591702" y="3685022"/>
                </a:cubicBezTo>
                <a:cubicBezTo>
                  <a:pt x="594941" y="3679878"/>
                  <a:pt x="591702" y="3674354"/>
                  <a:pt x="593893" y="3669115"/>
                </a:cubicBezTo>
                <a:cubicBezTo>
                  <a:pt x="618563" y="3644922"/>
                  <a:pt x="538743" y="3662829"/>
                  <a:pt x="527885" y="3655209"/>
                </a:cubicBezTo>
                <a:cubicBezTo>
                  <a:pt x="525313" y="3644064"/>
                  <a:pt x="550459" y="3651303"/>
                  <a:pt x="555793" y="3649304"/>
                </a:cubicBezTo>
                <a:cubicBezTo>
                  <a:pt x="563508" y="3642160"/>
                  <a:pt x="597227" y="3644922"/>
                  <a:pt x="592369" y="3636064"/>
                </a:cubicBezTo>
                <a:cubicBezTo>
                  <a:pt x="578081" y="3629777"/>
                  <a:pt x="548173" y="3641969"/>
                  <a:pt x="540267" y="3629967"/>
                </a:cubicBezTo>
                <a:lnTo>
                  <a:pt x="530742" y="3623586"/>
                </a:lnTo>
                <a:cubicBezTo>
                  <a:pt x="498672" y="3608460"/>
                  <a:pt x="461248" y="3609803"/>
                  <a:pt x="430349" y="3627205"/>
                </a:cubicBezTo>
                <a:cubicBezTo>
                  <a:pt x="409108" y="3635206"/>
                  <a:pt x="385010" y="3624443"/>
                  <a:pt x="366055" y="3638254"/>
                </a:cubicBezTo>
                <a:cubicBezTo>
                  <a:pt x="361388" y="3638826"/>
                  <a:pt x="348624" y="3635778"/>
                  <a:pt x="349672" y="3642827"/>
                </a:cubicBezTo>
                <a:cubicBezTo>
                  <a:pt x="363102" y="3649875"/>
                  <a:pt x="383295" y="3643684"/>
                  <a:pt x="399012" y="3645684"/>
                </a:cubicBezTo>
                <a:cubicBezTo>
                  <a:pt x="407775" y="3642064"/>
                  <a:pt x="420633" y="3634730"/>
                  <a:pt x="430635" y="3641398"/>
                </a:cubicBezTo>
                <a:cubicBezTo>
                  <a:pt x="446351" y="3641398"/>
                  <a:pt x="449685" y="3641398"/>
                  <a:pt x="448065" y="3658733"/>
                </a:cubicBezTo>
                <a:cubicBezTo>
                  <a:pt x="455876" y="3660257"/>
                  <a:pt x="452447" y="3665401"/>
                  <a:pt x="457590" y="3667687"/>
                </a:cubicBezTo>
                <a:cubicBezTo>
                  <a:pt x="465972" y="3661971"/>
                  <a:pt x="475116" y="3664734"/>
                  <a:pt x="485022" y="3664162"/>
                </a:cubicBezTo>
                <a:lnTo>
                  <a:pt x="487975" y="3669020"/>
                </a:lnTo>
                <a:cubicBezTo>
                  <a:pt x="484070" y="3670830"/>
                  <a:pt x="480641" y="3674735"/>
                  <a:pt x="476545" y="3674544"/>
                </a:cubicBezTo>
                <a:cubicBezTo>
                  <a:pt x="458543" y="3665019"/>
                  <a:pt x="436826" y="3687499"/>
                  <a:pt x="418157" y="3675211"/>
                </a:cubicBezTo>
                <a:cubicBezTo>
                  <a:pt x="393678" y="3695023"/>
                  <a:pt x="359388" y="3670353"/>
                  <a:pt x="335670" y="3684736"/>
                </a:cubicBezTo>
                <a:lnTo>
                  <a:pt x="338814" y="3689499"/>
                </a:lnTo>
                <a:cubicBezTo>
                  <a:pt x="411775" y="3696547"/>
                  <a:pt x="329289" y="3712264"/>
                  <a:pt x="307095" y="3700738"/>
                </a:cubicBezTo>
                <a:cubicBezTo>
                  <a:pt x="268995" y="3701596"/>
                  <a:pt x="225275" y="3706644"/>
                  <a:pt x="190128" y="3710930"/>
                </a:cubicBezTo>
                <a:cubicBezTo>
                  <a:pt x="181041" y="3711511"/>
                  <a:pt x="172050" y="3713007"/>
                  <a:pt x="163268" y="3715407"/>
                </a:cubicBezTo>
                <a:cubicBezTo>
                  <a:pt x="159839" y="3715407"/>
                  <a:pt x="158505" y="3717312"/>
                  <a:pt x="158886" y="3719503"/>
                </a:cubicBezTo>
                <a:cubicBezTo>
                  <a:pt x="179174" y="3733504"/>
                  <a:pt x="209655" y="3718360"/>
                  <a:pt x="234420" y="3722551"/>
                </a:cubicBezTo>
                <a:cubicBezTo>
                  <a:pt x="238230" y="3721217"/>
                  <a:pt x="237372" y="3719312"/>
                  <a:pt x="237848" y="3717598"/>
                </a:cubicBezTo>
                <a:cubicBezTo>
                  <a:pt x="252993" y="3717598"/>
                  <a:pt x="274520" y="3720264"/>
                  <a:pt x="292046" y="3718931"/>
                </a:cubicBezTo>
                <a:cubicBezTo>
                  <a:pt x="320621" y="3711978"/>
                  <a:pt x="357673" y="3717312"/>
                  <a:pt x="385962" y="3726360"/>
                </a:cubicBezTo>
                <a:cubicBezTo>
                  <a:pt x="398821" y="3726360"/>
                  <a:pt x="412251" y="3740839"/>
                  <a:pt x="424062" y="3730171"/>
                </a:cubicBezTo>
                <a:cubicBezTo>
                  <a:pt x="431777" y="3735505"/>
                  <a:pt x="441207" y="3733219"/>
                  <a:pt x="450351" y="3733695"/>
                </a:cubicBezTo>
                <a:cubicBezTo>
                  <a:pt x="455590" y="3737314"/>
                  <a:pt x="455590" y="3737410"/>
                  <a:pt x="450351" y="3741124"/>
                </a:cubicBezTo>
                <a:cubicBezTo>
                  <a:pt x="439588" y="3739981"/>
                  <a:pt x="427682" y="3754555"/>
                  <a:pt x="418823" y="3745315"/>
                </a:cubicBezTo>
                <a:cubicBezTo>
                  <a:pt x="413871" y="3745315"/>
                  <a:pt x="411775" y="3749887"/>
                  <a:pt x="405298" y="3748363"/>
                </a:cubicBezTo>
                <a:cubicBezTo>
                  <a:pt x="391868" y="3757888"/>
                  <a:pt x="331194" y="3744554"/>
                  <a:pt x="381295" y="3764842"/>
                </a:cubicBezTo>
                <a:cubicBezTo>
                  <a:pt x="376628" y="3767889"/>
                  <a:pt x="370532" y="3766652"/>
                  <a:pt x="364722" y="3770271"/>
                </a:cubicBezTo>
                <a:cubicBezTo>
                  <a:pt x="349672" y="3772747"/>
                  <a:pt x="293379" y="3765413"/>
                  <a:pt x="290617" y="3780272"/>
                </a:cubicBezTo>
                <a:cubicBezTo>
                  <a:pt x="333670" y="3784939"/>
                  <a:pt x="378914" y="3781891"/>
                  <a:pt x="420824" y="3783320"/>
                </a:cubicBezTo>
                <a:cubicBezTo>
                  <a:pt x="405755" y="3785454"/>
                  <a:pt x="391429" y="3791245"/>
                  <a:pt x="379104" y="3800179"/>
                </a:cubicBezTo>
                <a:lnTo>
                  <a:pt x="358530" y="3800179"/>
                </a:lnTo>
                <a:cubicBezTo>
                  <a:pt x="355673" y="3801799"/>
                  <a:pt x="355673" y="3801799"/>
                  <a:pt x="361864" y="3805513"/>
                </a:cubicBezTo>
                <a:lnTo>
                  <a:pt x="361864" y="3815800"/>
                </a:lnTo>
                <a:cubicBezTo>
                  <a:pt x="343576" y="3825325"/>
                  <a:pt x="331956" y="3816372"/>
                  <a:pt x="312048" y="3817801"/>
                </a:cubicBezTo>
                <a:lnTo>
                  <a:pt x="304142" y="3823230"/>
                </a:lnTo>
                <a:cubicBezTo>
                  <a:pt x="316620" y="3834564"/>
                  <a:pt x="342242" y="3830469"/>
                  <a:pt x="364912" y="3835993"/>
                </a:cubicBezTo>
                <a:cubicBezTo>
                  <a:pt x="384276" y="3830040"/>
                  <a:pt x="404984" y="3830040"/>
                  <a:pt x="424348" y="3835993"/>
                </a:cubicBezTo>
                <a:lnTo>
                  <a:pt x="431111" y="3832564"/>
                </a:lnTo>
                <a:cubicBezTo>
                  <a:pt x="439817" y="3837289"/>
                  <a:pt x="450313" y="3837289"/>
                  <a:pt x="459019" y="3832564"/>
                </a:cubicBezTo>
                <a:cubicBezTo>
                  <a:pt x="474354" y="3830945"/>
                  <a:pt x="494071" y="3837327"/>
                  <a:pt x="506644" y="3826468"/>
                </a:cubicBezTo>
                <a:cubicBezTo>
                  <a:pt x="506644" y="3821420"/>
                  <a:pt x="500453" y="3820277"/>
                  <a:pt x="497119" y="3817801"/>
                </a:cubicBezTo>
                <a:cubicBezTo>
                  <a:pt x="480022" y="3818677"/>
                  <a:pt x="462962" y="3815410"/>
                  <a:pt x="447398" y="3808276"/>
                </a:cubicBezTo>
                <a:cubicBezTo>
                  <a:pt x="464258" y="3796179"/>
                  <a:pt x="483498" y="3810180"/>
                  <a:pt x="503596" y="3806371"/>
                </a:cubicBezTo>
                <a:lnTo>
                  <a:pt x="519693" y="3796846"/>
                </a:lnTo>
                <a:cubicBezTo>
                  <a:pt x="510121" y="3792169"/>
                  <a:pt x="500300" y="3788035"/>
                  <a:pt x="490261" y="3784463"/>
                </a:cubicBezTo>
                <a:lnTo>
                  <a:pt x="483403" y="3787892"/>
                </a:lnTo>
                <a:cubicBezTo>
                  <a:pt x="471401" y="3778367"/>
                  <a:pt x="498643" y="3780844"/>
                  <a:pt x="502453" y="3780653"/>
                </a:cubicBezTo>
                <a:cubicBezTo>
                  <a:pt x="514169" y="3784273"/>
                  <a:pt x="525027" y="3792274"/>
                  <a:pt x="535790" y="3784558"/>
                </a:cubicBezTo>
                <a:cubicBezTo>
                  <a:pt x="554840" y="3794083"/>
                  <a:pt x="581034" y="3778462"/>
                  <a:pt x="598465" y="3771033"/>
                </a:cubicBezTo>
                <a:cubicBezTo>
                  <a:pt x="598465" y="3769890"/>
                  <a:pt x="598465" y="3768651"/>
                  <a:pt x="598465" y="3767509"/>
                </a:cubicBezTo>
                <a:cubicBezTo>
                  <a:pt x="587702" y="3758841"/>
                  <a:pt x="568747" y="3765032"/>
                  <a:pt x="592274" y="3753126"/>
                </a:cubicBezTo>
                <a:lnTo>
                  <a:pt x="592274" y="3738362"/>
                </a:lnTo>
                <a:cubicBezTo>
                  <a:pt x="589988" y="3735219"/>
                  <a:pt x="581892" y="3737791"/>
                  <a:pt x="579415" y="3734552"/>
                </a:cubicBezTo>
                <a:cubicBezTo>
                  <a:pt x="587702" y="3730933"/>
                  <a:pt x="595608" y="3733600"/>
                  <a:pt x="591798" y="3723218"/>
                </a:cubicBezTo>
                <a:cubicBezTo>
                  <a:pt x="588273" y="3718741"/>
                  <a:pt x="561794" y="3725789"/>
                  <a:pt x="569319" y="3717978"/>
                </a:cubicBezTo>
                <a:cubicBezTo>
                  <a:pt x="578682" y="3717045"/>
                  <a:pt x="587816" y="3714569"/>
                  <a:pt x="596369" y="3710645"/>
                </a:cubicBezTo>
                <a:cubicBezTo>
                  <a:pt x="601951" y="3710692"/>
                  <a:pt x="607399" y="3712416"/>
                  <a:pt x="611990" y="3715597"/>
                </a:cubicBezTo>
                <a:lnTo>
                  <a:pt x="611990" y="3768175"/>
                </a:lnTo>
                <a:lnTo>
                  <a:pt x="605514" y="3772271"/>
                </a:lnTo>
                <a:cubicBezTo>
                  <a:pt x="605514" y="3779796"/>
                  <a:pt x="620277" y="3779701"/>
                  <a:pt x="606466" y="3786178"/>
                </a:cubicBezTo>
                <a:cubicBezTo>
                  <a:pt x="605285" y="3795912"/>
                  <a:pt x="604961" y="3805723"/>
                  <a:pt x="605514" y="3815514"/>
                </a:cubicBezTo>
                <a:cubicBezTo>
                  <a:pt x="595103" y="3824002"/>
                  <a:pt x="580063" y="3823639"/>
                  <a:pt x="570081" y="3814657"/>
                </a:cubicBezTo>
                <a:cubicBezTo>
                  <a:pt x="565213" y="3815067"/>
                  <a:pt x="560365" y="3813676"/>
                  <a:pt x="556460" y="3810752"/>
                </a:cubicBezTo>
                <a:lnTo>
                  <a:pt x="549506" y="3810752"/>
                </a:lnTo>
                <a:lnTo>
                  <a:pt x="527218" y="3823706"/>
                </a:lnTo>
                <a:cubicBezTo>
                  <a:pt x="536743" y="3827993"/>
                  <a:pt x="551602" y="3821706"/>
                  <a:pt x="558841" y="3831326"/>
                </a:cubicBezTo>
                <a:cubicBezTo>
                  <a:pt x="546839" y="3833136"/>
                  <a:pt x="535029" y="3833803"/>
                  <a:pt x="523408" y="3836469"/>
                </a:cubicBezTo>
                <a:cubicBezTo>
                  <a:pt x="518264" y="3838470"/>
                  <a:pt x="521693" y="3843232"/>
                  <a:pt x="515979" y="3843709"/>
                </a:cubicBezTo>
                <a:cubicBezTo>
                  <a:pt x="495785" y="3845614"/>
                  <a:pt x="477212" y="3838470"/>
                  <a:pt x="457876" y="3839994"/>
                </a:cubicBezTo>
                <a:cubicBezTo>
                  <a:pt x="436540" y="3851138"/>
                  <a:pt x="414537" y="3834946"/>
                  <a:pt x="392154" y="3843804"/>
                </a:cubicBezTo>
                <a:cubicBezTo>
                  <a:pt x="382629" y="3837232"/>
                  <a:pt x="364531" y="3837803"/>
                  <a:pt x="368913" y="3852757"/>
                </a:cubicBezTo>
                <a:cubicBezTo>
                  <a:pt x="381105" y="3862282"/>
                  <a:pt x="400345" y="3859710"/>
                  <a:pt x="413775" y="3854853"/>
                </a:cubicBezTo>
                <a:cubicBezTo>
                  <a:pt x="445208" y="3851424"/>
                  <a:pt x="482069" y="3863139"/>
                  <a:pt x="510168" y="3847519"/>
                </a:cubicBezTo>
                <a:cubicBezTo>
                  <a:pt x="518388" y="3852529"/>
                  <a:pt x="528713" y="3852529"/>
                  <a:pt x="536934" y="3847519"/>
                </a:cubicBezTo>
                <a:cubicBezTo>
                  <a:pt x="551031" y="3854567"/>
                  <a:pt x="568176" y="3854758"/>
                  <a:pt x="582654" y="3861996"/>
                </a:cubicBezTo>
                <a:lnTo>
                  <a:pt x="598656" y="3852471"/>
                </a:lnTo>
                <a:lnTo>
                  <a:pt x="592560" y="3848757"/>
                </a:lnTo>
                <a:cubicBezTo>
                  <a:pt x="594084" y="3841232"/>
                  <a:pt x="589035" y="3829707"/>
                  <a:pt x="595417" y="3824945"/>
                </a:cubicBezTo>
                <a:cubicBezTo>
                  <a:pt x="611229" y="3831231"/>
                  <a:pt x="604942" y="3836851"/>
                  <a:pt x="604942" y="3867712"/>
                </a:cubicBezTo>
                <a:cubicBezTo>
                  <a:pt x="602751" y="3869807"/>
                  <a:pt x="599037" y="3868759"/>
                  <a:pt x="596179" y="3869045"/>
                </a:cubicBezTo>
                <a:cubicBezTo>
                  <a:pt x="580177" y="3860663"/>
                  <a:pt x="562270" y="3869045"/>
                  <a:pt x="545601" y="3861616"/>
                </a:cubicBezTo>
                <a:cubicBezTo>
                  <a:pt x="526551" y="3854662"/>
                  <a:pt x="503787" y="3859710"/>
                  <a:pt x="484260" y="3865235"/>
                </a:cubicBezTo>
                <a:cubicBezTo>
                  <a:pt x="447780" y="3869426"/>
                  <a:pt x="409584" y="3861711"/>
                  <a:pt x="375961" y="3874760"/>
                </a:cubicBezTo>
                <a:cubicBezTo>
                  <a:pt x="375961" y="3876379"/>
                  <a:pt x="375961" y="3877617"/>
                  <a:pt x="375961" y="3878760"/>
                </a:cubicBezTo>
                <a:cubicBezTo>
                  <a:pt x="393868" y="3884761"/>
                  <a:pt x="416823" y="3875808"/>
                  <a:pt x="434254" y="3882666"/>
                </a:cubicBezTo>
                <a:cubicBezTo>
                  <a:pt x="416128" y="3886914"/>
                  <a:pt x="397516" y="3888676"/>
                  <a:pt x="378914" y="3887905"/>
                </a:cubicBezTo>
                <a:cubicBezTo>
                  <a:pt x="375294" y="3891620"/>
                  <a:pt x="375294" y="3891620"/>
                  <a:pt x="377199" y="3905240"/>
                </a:cubicBezTo>
                <a:cubicBezTo>
                  <a:pt x="392963" y="3904526"/>
                  <a:pt x="408460" y="3909536"/>
                  <a:pt x="420824" y="3919337"/>
                </a:cubicBezTo>
                <a:lnTo>
                  <a:pt x="411965" y="3924766"/>
                </a:lnTo>
                <a:cubicBezTo>
                  <a:pt x="402440" y="3923528"/>
                  <a:pt x="396535" y="3930386"/>
                  <a:pt x="388820" y="3934291"/>
                </a:cubicBezTo>
                <a:lnTo>
                  <a:pt x="388820" y="3942102"/>
                </a:lnTo>
                <a:cubicBezTo>
                  <a:pt x="395202" y="3943150"/>
                  <a:pt x="404155" y="3944102"/>
                  <a:pt x="407870" y="3949436"/>
                </a:cubicBezTo>
                <a:cubicBezTo>
                  <a:pt x="399964" y="3952961"/>
                  <a:pt x="385296" y="3945531"/>
                  <a:pt x="388820" y="3963438"/>
                </a:cubicBezTo>
                <a:lnTo>
                  <a:pt x="383105" y="3967248"/>
                </a:lnTo>
                <a:cubicBezTo>
                  <a:pt x="381295" y="3977345"/>
                  <a:pt x="403012" y="3970296"/>
                  <a:pt x="408822" y="3978487"/>
                </a:cubicBezTo>
                <a:cubicBezTo>
                  <a:pt x="400345" y="3984012"/>
                  <a:pt x="380247" y="3974392"/>
                  <a:pt x="375866" y="3984393"/>
                </a:cubicBezTo>
                <a:cubicBezTo>
                  <a:pt x="361578" y="3996109"/>
                  <a:pt x="383867" y="3989822"/>
                  <a:pt x="392154" y="3991346"/>
                </a:cubicBezTo>
                <a:cubicBezTo>
                  <a:pt x="397106" y="3995252"/>
                  <a:pt x="397106" y="3995252"/>
                  <a:pt x="392154" y="3998776"/>
                </a:cubicBezTo>
                <a:cubicBezTo>
                  <a:pt x="375771" y="4002585"/>
                  <a:pt x="358054" y="4002681"/>
                  <a:pt x="343290" y="4011634"/>
                </a:cubicBezTo>
                <a:cubicBezTo>
                  <a:pt x="354530" y="4020302"/>
                  <a:pt x="366531" y="4016397"/>
                  <a:pt x="380247" y="4017159"/>
                </a:cubicBezTo>
                <a:lnTo>
                  <a:pt x="384057" y="4010872"/>
                </a:lnTo>
                <a:cubicBezTo>
                  <a:pt x="391011" y="4010015"/>
                  <a:pt x="456733" y="4004871"/>
                  <a:pt x="437493" y="4017159"/>
                </a:cubicBezTo>
                <a:cubicBezTo>
                  <a:pt x="427625" y="4015730"/>
                  <a:pt x="417566" y="4017635"/>
                  <a:pt x="408918" y="4022588"/>
                </a:cubicBezTo>
                <a:cubicBezTo>
                  <a:pt x="418443" y="4027827"/>
                  <a:pt x="435397" y="4020302"/>
                  <a:pt x="441588" y="4030875"/>
                </a:cubicBezTo>
                <a:cubicBezTo>
                  <a:pt x="441588" y="4034685"/>
                  <a:pt x="452733" y="4037352"/>
                  <a:pt x="444636" y="4039257"/>
                </a:cubicBezTo>
                <a:cubicBezTo>
                  <a:pt x="431301" y="4042781"/>
                  <a:pt x="416918" y="4031065"/>
                  <a:pt x="406536" y="4039257"/>
                </a:cubicBezTo>
                <a:cubicBezTo>
                  <a:pt x="399745" y="4040495"/>
                  <a:pt x="392744" y="4039352"/>
                  <a:pt x="386629" y="4036209"/>
                </a:cubicBezTo>
                <a:cubicBezTo>
                  <a:pt x="349196" y="4055259"/>
                  <a:pt x="361769" y="4048972"/>
                  <a:pt x="389487" y="4059545"/>
                </a:cubicBezTo>
                <a:cubicBezTo>
                  <a:pt x="389487" y="4061260"/>
                  <a:pt x="389487" y="4062403"/>
                  <a:pt x="389487" y="4063546"/>
                </a:cubicBezTo>
                <a:cubicBezTo>
                  <a:pt x="386439" y="4066689"/>
                  <a:pt x="373770" y="4063070"/>
                  <a:pt x="377199" y="4070880"/>
                </a:cubicBezTo>
                <a:lnTo>
                  <a:pt x="386724" y="4076404"/>
                </a:lnTo>
                <a:cubicBezTo>
                  <a:pt x="398821" y="4077642"/>
                  <a:pt x="407775" y="4081929"/>
                  <a:pt x="421014" y="4080214"/>
                </a:cubicBezTo>
                <a:cubicBezTo>
                  <a:pt x="421872" y="4081834"/>
                  <a:pt x="422729" y="4083453"/>
                  <a:pt x="423300" y="4084786"/>
                </a:cubicBezTo>
                <a:cubicBezTo>
                  <a:pt x="420729" y="4088692"/>
                  <a:pt x="412537" y="4086120"/>
                  <a:pt x="409870" y="4089263"/>
                </a:cubicBezTo>
                <a:lnTo>
                  <a:pt x="409870" y="4096597"/>
                </a:lnTo>
                <a:lnTo>
                  <a:pt x="428920" y="4107456"/>
                </a:lnTo>
                <a:cubicBezTo>
                  <a:pt x="431492" y="4113171"/>
                  <a:pt x="421014" y="4113171"/>
                  <a:pt x="422824" y="4118124"/>
                </a:cubicBezTo>
                <a:cubicBezTo>
                  <a:pt x="428158" y="4125267"/>
                  <a:pt x="453018" y="4113552"/>
                  <a:pt x="449018" y="4129459"/>
                </a:cubicBezTo>
                <a:cubicBezTo>
                  <a:pt x="439493" y="4132887"/>
                  <a:pt x="372056" y="4133269"/>
                  <a:pt x="406536" y="4149937"/>
                </a:cubicBezTo>
                <a:cubicBezTo>
                  <a:pt x="432825" y="4147746"/>
                  <a:pt x="464543" y="4134792"/>
                  <a:pt x="487594" y="4152319"/>
                </a:cubicBezTo>
                <a:cubicBezTo>
                  <a:pt x="467687" y="4157462"/>
                  <a:pt x="429015" y="4149175"/>
                  <a:pt x="416061" y="4162701"/>
                </a:cubicBezTo>
                <a:cubicBezTo>
                  <a:pt x="423396" y="4170321"/>
                  <a:pt x="435111" y="4166416"/>
                  <a:pt x="442255" y="4170416"/>
                </a:cubicBezTo>
                <a:cubicBezTo>
                  <a:pt x="437740" y="4174035"/>
                  <a:pt x="432120" y="4175941"/>
                  <a:pt x="426348" y="4175845"/>
                </a:cubicBezTo>
                <a:lnTo>
                  <a:pt x="412537" y="4168511"/>
                </a:lnTo>
                <a:cubicBezTo>
                  <a:pt x="394535" y="4173369"/>
                  <a:pt x="377295" y="4181941"/>
                  <a:pt x="358340" y="4184323"/>
                </a:cubicBezTo>
                <a:cubicBezTo>
                  <a:pt x="353672" y="4209850"/>
                  <a:pt x="456162" y="4176036"/>
                  <a:pt x="462258" y="4195848"/>
                </a:cubicBezTo>
                <a:cubicBezTo>
                  <a:pt x="454190" y="4198706"/>
                  <a:pt x="445903" y="4200896"/>
                  <a:pt x="437493" y="4202515"/>
                </a:cubicBezTo>
                <a:cubicBezTo>
                  <a:pt x="441398" y="4208897"/>
                  <a:pt x="464258" y="4202515"/>
                  <a:pt x="472354" y="4212707"/>
                </a:cubicBezTo>
                <a:lnTo>
                  <a:pt x="479117" y="4212707"/>
                </a:lnTo>
                <a:cubicBezTo>
                  <a:pt x="486070" y="4208231"/>
                  <a:pt x="497119" y="4208421"/>
                  <a:pt x="504453" y="4202134"/>
                </a:cubicBezTo>
                <a:cubicBezTo>
                  <a:pt x="532457" y="4211183"/>
                  <a:pt x="567033" y="4202134"/>
                  <a:pt x="593512" y="4192609"/>
                </a:cubicBezTo>
                <a:lnTo>
                  <a:pt x="593512" y="4174226"/>
                </a:lnTo>
                <a:lnTo>
                  <a:pt x="587130" y="4170416"/>
                </a:lnTo>
                <a:lnTo>
                  <a:pt x="587130" y="4148413"/>
                </a:lnTo>
                <a:lnTo>
                  <a:pt x="593131" y="4144508"/>
                </a:lnTo>
                <a:lnTo>
                  <a:pt x="580748" y="4137555"/>
                </a:lnTo>
                <a:lnTo>
                  <a:pt x="586654" y="4133650"/>
                </a:lnTo>
                <a:cubicBezTo>
                  <a:pt x="586654" y="4132602"/>
                  <a:pt x="586654" y="4131459"/>
                  <a:pt x="586654" y="4130125"/>
                </a:cubicBezTo>
                <a:lnTo>
                  <a:pt x="593226" y="4126220"/>
                </a:lnTo>
                <a:lnTo>
                  <a:pt x="593226" y="4107932"/>
                </a:lnTo>
                <a:lnTo>
                  <a:pt x="586654" y="4103932"/>
                </a:lnTo>
                <a:cubicBezTo>
                  <a:pt x="585511" y="4100121"/>
                  <a:pt x="590750" y="4098407"/>
                  <a:pt x="593226" y="4096121"/>
                </a:cubicBezTo>
                <a:cubicBezTo>
                  <a:pt x="593607" y="4092501"/>
                  <a:pt x="593312" y="4088787"/>
                  <a:pt x="592369" y="4085262"/>
                </a:cubicBezTo>
                <a:cubicBezTo>
                  <a:pt x="573319" y="4077642"/>
                  <a:pt x="550935" y="4093835"/>
                  <a:pt x="534457" y="4082214"/>
                </a:cubicBezTo>
                <a:cubicBezTo>
                  <a:pt x="534457" y="4080977"/>
                  <a:pt x="534457" y="4079833"/>
                  <a:pt x="534457" y="4078690"/>
                </a:cubicBezTo>
                <a:cubicBezTo>
                  <a:pt x="540077" y="4074118"/>
                  <a:pt x="549221" y="4078690"/>
                  <a:pt x="557412" y="4073166"/>
                </a:cubicBezTo>
                <a:cubicBezTo>
                  <a:pt x="565889" y="4070023"/>
                  <a:pt x="584463" y="4078976"/>
                  <a:pt x="587606" y="4067070"/>
                </a:cubicBezTo>
                <a:lnTo>
                  <a:pt x="597131" y="4061831"/>
                </a:lnTo>
                <a:cubicBezTo>
                  <a:pt x="601989" y="4065165"/>
                  <a:pt x="600370" y="4068404"/>
                  <a:pt x="606656" y="4071356"/>
                </a:cubicBezTo>
                <a:lnTo>
                  <a:pt x="606656" y="4085739"/>
                </a:lnTo>
                <a:lnTo>
                  <a:pt x="600465" y="4089549"/>
                </a:lnTo>
                <a:lnTo>
                  <a:pt x="600465" y="4093073"/>
                </a:lnTo>
                <a:lnTo>
                  <a:pt x="606847" y="4096979"/>
                </a:lnTo>
                <a:lnTo>
                  <a:pt x="606847" y="4111075"/>
                </a:lnTo>
                <a:lnTo>
                  <a:pt x="600656" y="4114980"/>
                </a:lnTo>
                <a:lnTo>
                  <a:pt x="600656" y="4136888"/>
                </a:lnTo>
                <a:lnTo>
                  <a:pt x="606466" y="4140889"/>
                </a:lnTo>
                <a:lnTo>
                  <a:pt x="600846" y="4144032"/>
                </a:lnTo>
                <a:cubicBezTo>
                  <a:pt x="597894" y="4156224"/>
                  <a:pt x="609514" y="4152414"/>
                  <a:pt x="606466" y="4158510"/>
                </a:cubicBezTo>
                <a:lnTo>
                  <a:pt x="613324" y="4162701"/>
                </a:lnTo>
                <a:cubicBezTo>
                  <a:pt x="608943" y="4165273"/>
                  <a:pt x="604561" y="4167845"/>
                  <a:pt x="600751" y="4170226"/>
                </a:cubicBezTo>
                <a:lnTo>
                  <a:pt x="600751" y="4188609"/>
                </a:lnTo>
                <a:cubicBezTo>
                  <a:pt x="602942" y="4191847"/>
                  <a:pt x="612752" y="4188609"/>
                  <a:pt x="612562" y="4192800"/>
                </a:cubicBezTo>
                <a:lnTo>
                  <a:pt x="607895" y="4195371"/>
                </a:lnTo>
                <a:cubicBezTo>
                  <a:pt x="606904" y="4198991"/>
                  <a:pt x="606580" y="4202801"/>
                  <a:pt x="606942" y="4206611"/>
                </a:cubicBezTo>
                <a:lnTo>
                  <a:pt x="600370" y="4210897"/>
                </a:lnTo>
                <a:cubicBezTo>
                  <a:pt x="599798" y="4214708"/>
                  <a:pt x="602751" y="4222137"/>
                  <a:pt x="596846" y="4222899"/>
                </a:cubicBezTo>
                <a:lnTo>
                  <a:pt x="587321" y="4218136"/>
                </a:lnTo>
                <a:lnTo>
                  <a:pt x="587321" y="4213755"/>
                </a:lnTo>
                <a:lnTo>
                  <a:pt x="578748" y="4212231"/>
                </a:lnTo>
                <a:cubicBezTo>
                  <a:pt x="556364" y="4217089"/>
                  <a:pt x="527409" y="4224328"/>
                  <a:pt x="505120" y="4216327"/>
                </a:cubicBezTo>
                <a:cubicBezTo>
                  <a:pt x="488070" y="4218422"/>
                  <a:pt x="469782" y="4224423"/>
                  <a:pt x="453780" y="4216327"/>
                </a:cubicBezTo>
                <a:cubicBezTo>
                  <a:pt x="435778" y="4209564"/>
                  <a:pt x="422062" y="4229566"/>
                  <a:pt x="406727" y="4219661"/>
                </a:cubicBezTo>
                <a:cubicBezTo>
                  <a:pt x="393106" y="4230138"/>
                  <a:pt x="380628" y="4214041"/>
                  <a:pt x="368627" y="4222613"/>
                </a:cubicBezTo>
                <a:cubicBezTo>
                  <a:pt x="355578" y="4225566"/>
                  <a:pt x="347481" y="4220613"/>
                  <a:pt x="335385" y="4219565"/>
                </a:cubicBezTo>
                <a:cubicBezTo>
                  <a:pt x="316335" y="4212802"/>
                  <a:pt x="290807" y="4222422"/>
                  <a:pt x="272329" y="4229090"/>
                </a:cubicBezTo>
                <a:lnTo>
                  <a:pt x="285188" y="4236234"/>
                </a:lnTo>
                <a:cubicBezTo>
                  <a:pt x="286331" y="4239949"/>
                  <a:pt x="283759" y="4241758"/>
                  <a:pt x="280044" y="4242996"/>
                </a:cubicBezTo>
                <a:cubicBezTo>
                  <a:pt x="273853" y="4254046"/>
                  <a:pt x="287760" y="4253474"/>
                  <a:pt x="295570" y="4252521"/>
                </a:cubicBezTo>
                <a:cubicBezTo>
                  <a:pt x="298332" y="4250808"/>
                  <a:pt x="298332" y="4250808"/>
                  <a:pt x="291855" y="4246902"/>
                </a:cubicBezTo>
                <a:cubicBezTo>
                  <a:pt x="305076" y="4239663"/>
                  <a:pt x="320906" y="4238901"/>
                  <a:pt x="334718" y="4244998"/>
                </a:cubicBezTo>
                <a:cubicBezTo>
                  <a:pt x="343252" y="4240520"/>
                  <a:pt x="352215" y="4236996"/>
                  <a:pt x="361483" y="4234328"/>
                </a:cubicBezTo>
                <a:cubicBezTo>
                  <a:pt x="375771" y="4238139"/>
                  <a:pt x="390058" y="4232138"/>
                  <a:pt x="407679" y="4234328"/>
                </a:cubicBezTo>
                <a:lnTo>
                  <a:pt x="418252" y="4226804"/>
                </a:lnTo>
                <a:cubicBezTo>
                  <a:pt x="430349" y="4224709"/>
                  <a:pt x="436254" y="4230424"/>
                  <a:pt x="446827" y="4230233"/>
                </a:cubicBezTo>
                <a:cubicBezTo>
                  <a:pt x="459781" y="4222708"/>
                  <a:pt x="474450" y="4229376"/>
                  <a:pt x="485689" y="4233948"/>
                </a:cubicBezTo>
                <a:cubicBezTo>
                  <a:pt x="491747" y="4230710"/>
                  <a:pt x="498700" y="4229472"/>
                  <a:pt x="505501" y="4230519"/>
                </a:cubicBezTo>
                <a:cubicBezTo>
                  <a:pt x="511216" y="4234424"/>
                  <a:pt x="511216" y="4234614"/>
                  <a:pt x="503406" y="4239186"/>
                </a:cubicBezTo>
                <a:cubicBezTo>
                  <a:pt x="502415" y="4242806"/>
                  <a:pt x="502091" y="4246616"/>
                  <a:pt x="502453" y="4250331"/>
                </a:cubicBezTo>
                <a:lnTo>
                  <a:pt x="508644" y="4254332"/>
                </a:lnTo>
                <a:cubicBezTo>
                  <a:pt x="504263" y="4268333"/>
                  <a:pt x="471021" y="4252617"/>
                  <a:pt x="460448" y="4266904"/>
                </a:cubicBezTo>
                <a:cubicBezTo>
                  <a:pt x="455438" y="4266523"/>
                  <a:pt x="450475" y="4268047"/>
                  <a:pt x="446541" y="4271191"/>
                </a:cubicBezTo>
                <a:lnTo>
                  <a:pt x="437969" y="4265380"/>
                </a:lnTo>
                <a:cubicBezTo>
                  <a:pt x="442607" y="4262046"/>
                  <a:pt x="447513" y="4259094"/>
                  <a:pt x="452637" y="4256522"/>
                </a:cubicBezTo>
                <a:cubicBezTo>
                  <a:pt x="463781" y="4258618"/>
                  <a:pt x="469020" y="4252141"/>
                  <a:pt x="479022" y="4252617"/>
                </a:cubicBezTo>
                <a:lnTo>
                  <a:pt x="488547" y="4247759"/>
                </a:lnTo>
                <a:cubicBezTo>
                  <a:pt x="488547" y="4245854"/>
                  <a:pt x="488547" y="4245759"/>
                  <a:pt x="472354" y="4238234"/>
                </a:cubicBezTo>
                <a:cubicBezTo>
                  <a:pt x="460962" y="4247283"/>
                  <a:pt x="444798" y="4246997"/>
                  <a:pt x="433683" y="4237663"/>
                </a:cubicBezTo>
                <a:cubicBezTo>
                  <a:pt x="406251" y="4243569"/>
                  <a:pt x="375008" y="4236043"/>
                  <a:pt x="351291" y="4250331"/>
                </a:cubicBezTo>
                <a:cubicBezTo>
                  <a:pt x="366055" y="4252235"/>
                  <a:pt x="380619" y="4255379"/>
                  <a:pt x="394821" y="4259856"/>
                </a:cubicBezTo>
                <a:cubicBezTo>
                  <a:pt x="397583" y="4263952"/>
                  <a:pt x="406536" y="4262142"/>
                  <a:pt x="410822" y="4265095"/>
                </a:cubicBezTo>
                <a:lnTo>
                  <a:pt x="410822" y="4268619"/>
                </a:lnTo>
                <a:lnTo>
                  <a:pt x="423776" y="4276239"/>
                </a:lnTo>
                <a:lnTo>
                  <a:pt x="423776" y="4283764"/>
                </a:lnTo>
                <a:cubicBezTo>
                  <a:pt x="397869" y="4296813"/>
                  <a:pt x="361769" y="4285002"/>
                  <a:pt x="336908" y="4292241"/>
                </a:cubicBezTo>
                <a:cubicBezTo>
                  <a:pt x="321764" y="4293479"/>
                  <a:pt x="304714" y="4290335"/>
                  <a:pt x="293474" y="4302337"/>
                </a:cubicBezTo>
                <a:cubicBezTo>
                  <a:pt x="327574" y="4308053"/>
                  <a:pt x="358340" y="4322911"/>
                  <a:pt x="394154" y="4322245"/>
                </a:cubicBezTo>
                <a:cubicBezTo>
                  <a:pt x="404536" y="4316244"/>
                  <a:pt x="389201" y="4312720"/>
                  <a:pt x="384629" y="4309481"/>
                </a:cubicBezTo>
                <a:cubicBezTo>
                  <a:pt x="399964" y="4296622"/>
                  <a:pt x="423776" y="4310244"/>
                  <a:pt x="439969" y="4299956"/>
                </a:cubicBezTo>
                <a:cubicBezTo>
                  <a:pt x="449494" y="4305576"/>
                  <a:pt x="460067" y="4300719"/>
                  <a:pt x="456733" y="4315386"/>
                </a:cubicBezTo>
                <a:cubicBezTo>
                  <a:pt x="437112" y="4332341"/>
                  <a:pt x="485308" y="4307767"/>
                  <a:pt x="483022" y="4323768"/>
                </a:cubicBezTo>
                <a:cubicBezTo>
                  <a:pt x="476802" y="4329769"/>
                  <a:pt x="467230" y="4330627"/>
                  <a:pt x="460067" y="4325769"/>
                </a:cubicBezTo>
                <a:cubicBezTo>
                  <a:pt x="455590" y="4329674"/>
                  <a:pt x="448922" y="4328341"/>
                  <a:pt x="444351" y="4330723"/>
                </a:cubicBezTo>
                <a:cubicBezTo>
                  <a:pt x="459324" y="4339103"/>
                  <a:pt x="475631" y="4344819"/>
                  <a:pt x="492547" y="4347676"/>
                </a:cubicBezTo>
                <a:cubicBezTo>
                  <a:pt x="498262" y="4345390"/>
                  <a:pt x="495595" y="4338151"/>
                  <a:pt x="506072" y="4340248"/>
                </a:cubicBezTo>
                <a:cubicBezTo>
                  <a:pt x="511311" y="4337866"/>
                  <a:pt x="508168" y="4332818"/>
                  <a:pt x="515597" y="4331293"/>
                </a:cubicBezTo>
                <a:lnTo>
                  <a:pt x="515597" y="4320435"/>
                </a:lnTo>
                <a:cubicBezTo>
                  <a:pt x="523122" y="4316149"/>
                  <a:pt x="535219" y="4320435"/>
                  <a:pt x="541887" y="4312625"/>
                </a:cubicBezTo>
                <a:cubicBezTo>
                  <a:pt x="534552" y="4308815"/>
                  <a:pt x="525980" y="4313196"/>
                  <a:pt x="518931" y="4307195"/>
                </a:cubicBezTo>
                <a:cubicBezTo>
                  <a:pt x="511311" y="4305481"/>
                  <a:pt x="503787" y="4314625"/>
                  <a:pt x="496738" y="4309385"/>
                </a:cubicBezTo>
                <a:cubicBezTo>
                  <a:pt x="495405" y="4302052"/>
                  <a:pt x="493881" y="4299860"/>
                  <a:pt x="506263" y="4299385"/>
                </a:cubicBezTo>
                <a:cubicBezTo>
                  <a:pt x="521789" y="4286716"/>
                  <a:pt x="534838" y="4288717"/>
                  <a:pt x="553888" y="4292432"/>
                </a:cubicBezTo>
                <a:lnTo>
                  <a:pt x="563413" y="4299576"/>
                </a:lnTo>
                <a:cubicBezTo>
                  <a:pt x="576843" y="4299576"/>
                  <a:pt x="584939" y="4300814"/>
                  <a:pt x="594084" y="4294527"/>
                </a:cubicBezTo>
                <a:lnTo>
                  <a:pt x="594084" y="4290051"/>
                </a:lnTo>
                <a:cubicBezTo>
                  <a:pt x="589416" y="4290051"/>
                  <a:pt x="575034" y="4286431"/>
                  <a:pt x="587130" y="4285097"/>
                </a:cubicBezTo>
                <a:cubicBezTo>
                  <a:pt x="601132" y="4285097"/>
                  <a:pt x="591512" y="4266047"/>
                  <a:pt x="594179" y="4257665"/>
                </a:cubicBezTo>
                <a:cubicBezTo>
                  <a:pt x="587035" y="4250997"/>
                  <a:pt x="570843" y="4261666"/>
                  <a:pt x="567699" y="4250808"/>
                </a:cubicBezTo>
                <a:cubicBezTo>
                  <a:pt x="566842" y="4249188"/>
                  <a:pt x="564080" y="4247950"/>
                  <a:pt x="561984" y="4246521"/>
                </a:cubicBezTo>
                <a:cubicBezTo>
                  <a:pt x="568938" y="4240901"/>
                  <a:pt x="578081" y="4246521"/>
                  <a:pt x="585511" y="4247473"/>
                </a:cubicBezTo>
                <a:cubicBezTo>
                  <a:pt x="589988" y="4245854"/>
                  <a:pt x="586464" y="4242044"/>
                  <a:pt x="587892" y="4238997"/>
                </a:cubicBezTo>
                <a:lnTo>
                  <a:pt x="594274" y="4234996"/>
                </a:lnTo>
                <a:cubicBezTo>
                  <a:pt x="594274" y="4227185"/>
                  <a:pt x="600275" y="4230138"/>
                  <a:pt x="601894" y="4235853"/>
                </a:cubicBezTo>
                <a:cubicBezTo>
                  <a:pt x="610371" y="4239186"/>
                  <a:pt x="607609" y="4243187"/>
                  <a:pt x="601227" y="4246330"/>
                </a:cubicBezTo>
                <a:lnTo>
                  <a:pt x="607133" y="4250045"/>
                </a:lnTo>
                <a:lnTo>
                  <a:pt x="600942" y="4253855"/>
                </a:lnTo>
                <a:lnTo>
                  <a:pt x="600942" y="4279667"/>
                </a:lnTo>
                <a:cubicBezTo>
                  <a:pt x="615039" y="4287954"/>
                  <a:pt x="604180" y="4313005"/>
                  <a:pt x="607323" y="4327292"/>
                </a:cubicBezTo>
                <a:cubicBezTo>
                  <a:pt x="614753" y="4329578"/>
                  <a:pt x="614181" y="4334913"/>
                  <a:pt x="613896" y="4341104"/>
                </a:cubicBezTo>
                <a:cubicBezTo>
                  <a:pt x="600189" y="4349677"/>
                  <a:pt x="583720" y="4352629"/>
                  <a:pt x="567890" y="4349391"/>
                </a:cubicBezTo>
                <a:lnTo>
                  <a:pt x="567890" y="4345772"/>
                </a:lnTo>
                <a:cubicBezTo>
                  <a:pt x="565699" y="4344343"/>
                  <a:pt x="563413" y="4343104"/>
                  <a:pt x="561413" y="4341771"/>
                </a:cubicBezTo>
                <a:lnTo>
                  <a:pt x="561413" y="4338056"/>
                </a:lnTo>
                <a:cubicBezTo>
                  <a:pt x="553221" y="4335961"/>
                  <a:pt x="553221" y="4335961"/>
                  <a:pt x="530552" y="4337485"/>
                </a:cubicBezTo>
                <a:cubicBezTo>
                  <a:pt x="526932" y="4341390"/>
                  <a:pt x="530552" y="4345772"/>
                  <a:pt x="528552" y="4349200"/>
                </a:cubicBezTo>
                <a:lnTo>
                  <a:pt x="519026" y="4354915"/>
                </a:lnTo>
                <a:cubicBezTo>
                  <a:pt x="514216" y="4354440"/>
                  <a:pt x="509387" y="4355678"/>
                  <a:pt x="505406" y="4358439"/>
                </a:cubicBezTo>
                <a:cubicBezTo>
                  <a:pt x="494071" y="4358439"/>
                  <a:pt x="486356" y="4350629"/>
                  <a:pt x="476164" y="4356726"/>
                </a:cubicBezTo>
                <a:lnTo>
                  <a:pt x="476164" y="4360345"/>
                </a:lnTo>
                <a:lnTo>
                  <a:pt x="482831" y="4364345"/>
                </a:lnTo>
                <a:cubicBezTo>
                  <a:pt x="481974" y="4367298"/>
                  <a:pt x="484546" y="4370536"/>
                  <a:pt x="479974" y="4373299"/>
                </a:cubicBezTo>
                <a:cubicBezTo>
                  <a:pt x="456447" y="4356821"/>
                  <a:pt x="439302" y="4380157"/>
                  <a:pt x="414442" y="4377014"/>
                </a:cubicBezTo>
                <a:cubicBezTo>
                  <a:pt x="362150" y="4369298"/>
                  <a:pt x="305857" y="4380729"/>
                  <a:pt x="252517" y="4378728"/>
                </a:cubicBezTo>
                <a:lnTo>
                  <a:pt x="258708" y="4382633"/>
                </a:lnTo>
                <a:cubicBezTo>
                  <a:pt x="253374" y="4389015"/>
                  <a:pt x="230800" y="4386919"/>
                  <a:pt x="242421" y="4395396"/>
                </a:cubicBezTo>
                <a:cubicBezTo>
                  <a:pt x="258613" y="4397207"/>
                  <a:pt x="273186" y="4385871"/>
                  <a:pt x="288903" y="4388253"/>
                </a:cubicBezTo>
                <a:cubicBezTo>
                  <a:pt x="294237" y="4394063"/>
                  <a:pt x="305476" y="4389300"/>
                  <a:pt x="311191" y="4393683"/>
                </a:cubicBezTo>
                <a:cubicBezTo>
                  <a:pt x="302714" y="4401588"/>
                  <a:pt x="290807" y="4396349"/>
                  <a:pt x="281854" y="4403208"/>
                </a:cubicBezTo>
                <a:cubicBezTo>
                  <a:pt x="276234" y="4399111"/>
                  <a:pt x="264042" y="4397111"/>
                  <a:pt x="265376" y="4405398"/>
                </a:cubicBezTo>
                <a:lnTo>
                  <a:pt x="277187" y="4410636"/>
                </a:lnTo>
                <a:cubicBezTo>
                  <a:pt x="275472" y="4410636"/>
                  <a:pt x="276330" y="4410636"/>
                  <a:pt x="277187" y="4410636"/>
                </a:cubicBezTo>
                <a:lnTo>
                  <a:pt x="277187" y="4410636"/>
                </a:lnTo>
                <a:cubicBezTo>
                  <a:pt x="311096" y="4412828"/>
                  <a:pt x="340242" y="4406827"/>
                  <a:pt x="374151" y="4407112"/>
                </a:cubicBezTo>
                <a:cubicBezTo>
                  <a:pt x="379390" y="4409779"/>
                  <a:pt x="401488" y="4420257"/>
                  <a:pt x="383010" y="4421686"/>
                </a:cubicBezTo>
                <a:cubicBezTo>
                  <a:pt x="364979" y="4415589"/>
                  <a:pt x="345252" y="4416828"/>
                  <a:pt x="328146" y="4425210"/>
                </a:cubicBezTo>
                <a:cubicBezTo>
                  <a:pt x="315287" y="4426448"/>
                  <a:pt x="300142" y="4421876"/>
                  <a:pt x="288522" y="4428925"/>
                </a:cubicBezTo>
                <a:cubicBezTo>
                  <a:pt x="273472" y="4423591"/>
                  <a:pt x="254231" y="4417018"/>
                  <a:pt x="239182" y="4419400"/>
                </a:cubicBezTo>
                <a:lnTo>
                  <a:pt x="239182" y="4423115"/>
                </a:lnTo>
                <a:cubicBezTo>
                  <a:pt x="234705" y="4425496"/>
                  <a:pt x="230324" y="4427972"/>
                  <a:pt x="226038" y="4430449"/>
                </a:cubicBezTo>
                <a:cubicBezTo>
                  <a:pt x="235086" y="4434164"/>
                  <a:pt x="243659" y="4430449"/>
                  <a:pt x="251660" y="4437688"/>
                </a:cubicBezTo>
                <a:cubicBezTo>
                  <a:pt x="254803" y="4445498"/>
                  <a:pt x="236896" y="4443021"/>
                  <a:pt x="232610" y="4448832"/>
                </a:cubicBezTo>
                <a:lnTo>
                  <a:pt x="232610" y="4452546"/>
                </a:lnTo>
                <a:cubicBezTo>
                  <a:pt x="237658" y="4454642"/>
                  <a:pt x="251088" y="4457023"/>
                  <a:pt x="252231" y="4450356"/>
                </a:cubicBezTo>
                <a:cubicBezTo>
                  <a:pt x="267281" y="4435592"/>
                  <a:pt x="297665" y="4450356"/>
                  <a:pt x="314906" y="4443594"/>
                </a:cubicBezTo>
                <a:cubicBezTo>
                  <a:pt x="318906" y="4444927"/>
                  <a:pt x="317763" y="4446927"/>
                  <a:pt x="318049" y="4448641"/>
                </a:cubicBezTo>
                <a:lnTo>
                  <a:pt x="324526" y="4452642"/>
                </a:lnTo>
                <a:lnTo>
                  <a:pt x="324526" y="4456261"/>
                </a:lnTo>
                <a:cubicBezTo>
                  <a:pt x="309143" y="4463977"/>
                  <a:pt x="291208" y="4464643"/>
                  <a:pt x="275282" y="4458166"/>
                </a:cubicBezTo>
                <a:cubicBezTo>
                  <a:pt x="262614" y="4462071"/>
                  <a:pt x="241944" y="4467691"/>
                  <a:pt x="230514" y="4462358"/>
                </a:cubicBezTo>
                <a:cubicBezTo>
                  <a:pt x="217274" y="4474073"/>
                  <a:pt x="183842" y="4461785"/>
                  <a:pt x="186604" y="4477788"/>
                </a:cubicBezTo>
                <a:cubicBezTo>
                  <a:pt x="201844" y="4485027"/>
                  <a:pt x="186604" y="4489122"/>
                  <a:pt x="177079" y="4487313"/>
                </a:cubicBezTo>
                <a:cubicBezTo>
                  <a:pt x="174126" y="4489028"/>
                  <a:pt x="174126" y="4489028"/>
                  <a:pt x="180317" y="4492742"/>
                </a:cubicBezTo>
                <a:lnTo>
                  <a:pt x="180317" y="4496266"/>
                </a:lnTo>
                <a:cubicBezTo>
                  <a:pt x="194033" y="4504268"/>
                  <a:pt x="220227" y="4483693"/>
                  <a:pt x="227942" y="4504458"/>
                </a:cubicBezTo>
                <a:cubicBezTo>
                  <a:pt x="229847" y="4506268"/>
                  <a:pt x="230514" y="4505220"/>
                  <a:pt x="234610" y="4506649"/>
                </a:cubicBezTo>
                <a:cubicBezTo>
                  <a:pt x="233238" y="4507315"/>
                  <a:pt x="231933" y="4508078"/>
                  <a:pt x="230705" y="4509030"/>
                </a:cubicBezTo>
                <a:cubicBezTo>
                  <a:pt x="219751" y="4509030"/>
                  <a:pt x="207083" y="4512173"/>
                  <a:pt x="197653" y="4505982"/>
                </a:cubicBezTo>
                <a:cubicBezTo>
                  <a:pt x="189176" y="4513411"/>
                  <a:pt x="148599" y="4507029"/>
                  <a:pt x="154886" y="4522270"/>
                </a:cubicBezTo>
                <a:lnTo>
                  <a:pt x="164411" y="4527794"/>
                </a:lnTo>
                <a:cubicBezTo>
                  <a:pt x="173783" y="4526937"/>
                  <a:pt x="182937" y="4524461"/>
                  <a:pt x="191462" y="4520460"/>
                </a:cubicBezTo>
                <a:cubicBezTo>
                  <a:pt x="199939" y="4520460"/>
                  <a:pt x="199939" y="4520460"/>
                  <a:pt x="200987" y="4517031"/>
                </a:cubicBezTo>
                <a:cubicBezTo>
                  <a:pt x="202225" y="4508363"/>
                  <a:pt x="217941" y="4516269"/>
                  <a:pt x="223561" y="4520174"/>
                </a:cubicBezTo>
                <a:cubicBezTo>
                  <a:pt x="229276" y="4513030"/>
                  <a:pt x="254803" y="4522746"/>
                  <a:pt x="240039" y="4508267"/>
                </a:cubicBezTo>
                <a:cubicBezTo>
                  <a:pt x="245659" y="4510269"/>
                  <a:pt x="238325" y="4505886"/>
                  <a:pt x="236801" y="4506172"/>
                </a:cubicBezTo>
                <a:cubicBezTo>
                  <a:pt x="224704" y="4499124"/>
                  <a:pt x="280044" y="4503410"/>
                  <a:pt x="289379" y="4498458"/>
                </a:cubicBezTo>
                <a:cubicBezTo>
                  <a:pt x="295094" y="4505315"/>
                  <a:pt x="310429" y="4497315"/>
                  <a:pt x="312620" y="4506554"/>
                </a:cubicBezTo>
                <a:cubicBezTo>
                  <a:pt x="297761" y="4515411"/>
                  <a:pt x="280616" y="4529699"/>
                  <a:pt x="263471" y="4531509"/>
                </a:cubicBezTo>
                <a:cubicBezTo>
                  <a:pt x="255708" y="4526556"/>
                  <a:pt x="245802" y="4526556"/>
                  <a:pt x="238039" y="4531509"/>
                </a:cubicBezTo>
                <a:cubicBezTo>
                  <a:pt x="228038" y="4535415"/>
                  <a:pt x="204035" y="4525318"/>
                  <a:pt x="200796" y="4537510"/>
                </a:cubicBezTo>
                <a:cubicBezTo>
                  <a:pt x="229371" y="4549416"/>
                  <a:pt x="268329" y="4552464"/>
                  <a:pt x="296046" y="4535510"/>
                </a:cubicBezTo>
                <a:cubicBezTo>
                  <a:pt x="305571" y="4543606"/>
                  <a:pt x="319764" y="4538176"/>
                  <a:pt x="328336" y="4532175"/>
                </a:cubicBezTo>
                <a:cubicBezTo>
                  <a:pt x="348243" y="4522650"/>
                  <a:pt x="369484" y="4536747"/>
                  <a:pt x="388248" y="4528460"/>
                </a:cubicBezTo>
                <a:cubicBezTo>
                  <a:pt x="406727" y="4535795"/>
                  <a:pt x="428444" y="4535415"/>
                  <a:pt x="446922" y="4542939"/>
                </a:cubicBezTo>
                <a:cubicBezTo>
                  <a:pt x="452161" y="4535890"/>
                  <a:pt x="470259" y="4543986"/>
                  <a:pt x="469782" y="4534366"/>
                </a:cubicBezTo>
                <a:cubicBezTo>
                  <a:pt x="465210" y="4528842"/>
                  <a:pt x="455304" y="4534366"/>
                  <a:pt x="450065" y="4529889"/>
                </a:cubicBezTo>
                <a:lnTo>
                  <a:pt x="461210" y="4524747"/>
                </a:lnTo>
                <a:cubicBezTo>
                  <a:pt x="500167" y="4524747"/>
                  <a:pt x="546173" y="4516269"/>
                  <a:pt x="585035" y="4524747"/>
                </a:cubicBezTo>
                <a:lnTo>
                  <a:pt x="594560" y="4519508"/>
                </a:lnTo>
                <a:lnTo>
                  <a:pt x="594560" y="4512173"/>
                </a:lnTo>
                <a:lnTo>
                  <a:pt x="588178" y="4508267"/>
                </a:lnTo>
                <a:lnTo>
                  <a:pt x="588178" y="4471501"/>
                </a:lnTo>
                <a:cubicBezTo>
                  <a:pt x="606180" y="4463977"/>
                  <a:pt x="579320" y="4461976"/>
                  <a:pt x="591417" y="4454928"/>
                </a:cubicBezTo>
                <a:cubicBezTo>
                  <a:pt x="597989" y="4451022"/>
                  <a:pt x="593417" y="4448832"/>
                  <a:pt x="588464" y="4445975"/>
                </a:cubicBezTo>
                <a:cubicBezTo>
                  <a:pt x="588464" y="4444832"/>
                  <a:pt x="588464" y="4443594"/>
                  <a:pt x="587892" y="4441688"/>
                </a:cubicBezTo>
                <a:lnTo>
                  <a:pt x="573605" y="4435402"/>
                </a:lnTo>
                <a:cubicBezTo>
                  <a:pt x="571795" y="4434735"/>
                  <a:pt x="562080" y="4439211"/>
                  <a:pt x="555412" y="4434544"/>
                </a:cubicBezTo>
                <a:cubicBezTo>
                  <a:pt x="564937" y="4427305"/>
                  <a:pt x="573605" y="4429401"/>
                  <a:pt x="585797" y="4429211"/>
                </a:cubicBezTo>
                <a:cubicBezTo>
                  <a:pt x="608181" y="4417495"/>
                  <a:pt x="580463" y="4414828"/>
                  <a:pt x="570652" y="4421686"/>
                </a:cubicBezTo>
                <a:cubicBezTo>
                  <a:pt x="554840" y="4417971"/>
                  <a:pt x="548744" y="4422733"/>
                  <a:pt x="531028" y="4421686"/>
                </a:cubicBezTo>
                <a:lnTo>
                  <a:pt x="520931" y="4414542"/>
                </a:lnTo>
                <a:cubicBezTo>
                  <a:pt x="514455" y="4413780"/>
                  <a:pt x="507958" y="4415685"/>
                  <a:pt x="502929" y="4419876"/>
                </a:cubicBezTo>
                <a:lnTo>
                  <a:pt x="508930" y="4423685"/>
                </a:lnTo>
                <a:cubicBezTo>
                  <a:pt x="501786" y="4426639"/>
                  <a:pt x="501786" y="4426639"/>
                  <a:pt x="493118" y="4422067"/>
                </a:cubicBezTo>
                <a:cubicBezTo>
                  <a:pt x="468934" y="4424734"/>
                  <a:pt x="444531" y="4424734"/>
                  <a:pt x="420347" y="4422067"/>
                </a:cubicBezTo>
                <a:cubicBezTo>
                  <a:pt x="407489" y="4410922"/>
                  <a:pt x="435588" y="4418257"/>
                  <a:pt x="437016" y="4411590"/>
                </a:cubicBezTo>
                <a:cubicBezTo>
                  <a:pt x="438445" y="4404921"/>
                  <a:pt x="448446" y="4408065"/>
                  <a:pt x="453304" y="4407303"/>
                </a:cubicBezTo>
                <a:cubicBezTo>
                  <a:pt x="462829" y="4412351"/>
                  <a:pt x="463401" y="4412351"/>
                  <a:pt x="472354" y="4407303"/>
                </a:cubicBezTo>
                <a:cubicBezTo>
                  <a:pt x="489937" y="4409875"/>
                  <a:pt x="507825" y="4409875"/>
                  <a:pt x="525408" y="4407303"/>
                </a:cubicBezTo>
                <a:lnTo>
                  <a:pt x="534933" y="4401683"/>
                </a:lnTo>
                <a:lnTo>
                  <a:pt x="522170" y="4394349"/>
                </a:lnTo>
                <a:cubicBezTo>
                  <a:pt x="537981" y="4390158"/>
                  <a:pt x="555984" y="4392729"/>
                  <a:pt x="571319" y="4384824"/>
                </a:cubicBezTo>
                <a:lnTo>
                  <a:pt x="578177" y="4388253"/>
                </a:lnTo>
                <a:cubicBezTo>
                  <a:pt x="582749" y="4383967"/>
                  <a:pt x="589131" y="4385585"/>
                  <a:pt x="594084" y="4383015"/>
                </a:cubicBezTo>
                <a:lnTo>
                  <a:pt x="594084" y="4379300"/>
                </a:lnTo>
                <a:lnTo>
                  <a:pt x="587511" y="4375394"/>
                </a:lnTo>
                <a:lnTo>
                  <a:pt x="587511" y="4371775"/>
                </a:lnTo>
                <a:cubicBezTo>
                  <a:pt x="593998" y="4367108"/>
                  <a:pt x="602075" y="4365108"/>
                  <a:pt x="609990" y="4366346"/>
                </a:cubicBezTo>
                <a:cubicBezTo>
                  <a:pt x="619515" y="4382252"/>
                  <a:pt x="610943" y="4410922"/>
                  <a:pt x="613800" y="4430735"/>
                </a:cubicBezTo>
                <a:cubicBezTo>
                  <a:pt x="604847" y="4436164"/>
                  <a:pt x="604847" y="4436354"/>
                  <a:pt x="612943" y="4441308"/>
                </a:cubicBezTo>
                <a:cubicBezTo>
                  <a:pt x="615324" y="4463882"/>
                  <a:pt x="612943" y="4487885"/>
                  <a:pt x="613800" y="4511316"/>
                </a:cubicBezTo>
                <a:lnTo>
                  <a:pt x="607514" y="4515507"/>
                </a:lnTo>
                <a:lnTo>
                  <a:pt x="607514" y="4526461"/>
                </a:lnTo>
                <a:cubicBezTo>
                  <a:pt x="609228" y="4527413"/>
                  <a:pt x="611324" y="4528842"/>
                  <a:pt x="613514" y="4530175"/>
                </a:cubicBezTo>
                <a:close/>
                <a:moveTo>
                  <a:pt x="570176" y="4404921"/>
                </a:moveTo>
                <a:cubicBezTo>
                  <a:pt x="566366" y="4402826"/>
                  <a:pt x="559031" y="4403969"/>
                  <a:pt x="555602" y="4400540"/>
                </a:cubicBezTo>
                <a:lnTo>
                  <a:pt x="531885" y="4412922"/>
                </a:lnTo>
                <a:cubicBezTo>
                  <a:pt x="545020" y="4417590"/>
                  <a:pt x="559679" y="4414542"/>
                  <a:pt x="569795" y="4404921"/>
                </a:cubicBezTo>
                <a:close/>
                <a:moveTo>
                  <a:pt x="545792" y="4320435"/>
                </a:moveTo>
                <a:cubicBezTo>
                  <a:pt x="546268" y="4321959"/>
                  <a:pt x="546839" y="4321864"/>
                  <a:pt x="549888" y="4322340"/>
                </a:cubicBezTo>
                <a:lnTo>
                  <a:pt x="548744" y="4322340"/>
                </a:lnTo>
                <a:cubicBezTo>
                  <a:pt x="549697" y="4322340"/>
                  <a:pt x="551507" y="4322340"/>
                  <a:pt x="551602" y="4322340"/>
                </a:cubicBezTo>
                <a:lnTo>
                  <a:pt x="553031" y="4322340"/>
                </a:lnTo>
                <a:cubicBezTo>
                  <a:pt x="549888" y="4333675"/>
                  <a:pt x="579225" y="4317387"/>
                  <a:pt x="583892" y="4312815"/>
                </a:cubicBezTo>
                <a:cubicBezTo>
                  <a:pt x="577510" y="4304529"/>
                  <a:pt x="545792" y="4306529"/>
                  <a:pt x="564270" y="4317006"/>
                </a:cubicBezTo>
                <a:cubicBezTo>
                  <a:pt x="560460" y="4319387"/>
                  <a:pt x="556222" y="4321007"/>
                  <a:pt x="551793" y="4321768"/>
                </a:cubicBezTo>
                <a:cubicBezTo>
                  <a:pt x="551983" y="4319673"/>
                  <a:pt x="547221" y="4318054"/>
                  <a:pt x="545792" y="4320625"/>
                </a:cubicBezTo>
                <a:close/>
                <a:moveTo>
                  <a:pt x="551697" y="3801037"/>
                </a:moveTo>
                <a:cubicBezTo>
                  <a:pt x="563508" y="3804942"/>
                  <a:pt x="578367" y="3809895"/>
                  <a:pt x="591035" y="3804846"/>
                </a:cubicBezTo>
                <a:cubicBezTo>
                  <a:pt x="592083" y="3784368"/>
                  <a:pt x="591035" y="3789416"/>
                  <a:pt x="573700" y="3792464"/>
                </a:cubicBezTo>
                <a:cubicBezTo>
                  <a:pt x="568461" y="3797798"/>
                  <a:pt x="558365" y="3793607"/>
                  <a:pt x="551697" y="3797417"/>
                </a:cubicBezTo>
                <a:close/>
                <a:moveTo>
                  <a:pt x="342147" y="3897620"/>
                </a:moveTo>
                <a:cubicBezTo>
                  <a:pt x="345510" y="3899544"/>
                  <a:pt x="349643" y="3899544"/>
                  <a:pt x="353006" y="3897620"/>
                </a:cubicBezTo>
                <a:cubicBezTo>
                  <a:pt x="353958" y="3893715"/>
                  <a:pt x="341195" y="3894001"/>
                  <a:pt x="342623" y="3897620"/>
                </a:cubicBezTo>
                <a:close/>
                <a:moveTo>
                  <a:pt x="302142" y="3918670"/>
                </a:moveTo>
                <a:cubicBezTo>
                  <a:pt x="319668" y="3922385"/>
                  <a:pt x="344814" y="3924480"/>
                  <a:pt x="360626" y="3915337"/>
                </a:cubicBezTo>
                <a:cubicBezTo>
                  <a:pt x="355863" y="3912860"/>
                  <a:pt x="349291" y="3913812"/>
                  <a:pt x="344147" y="3910098"/>
                </a:cubicBezTo>
                <a:cubicBezTo>
                  <a:pt x="332622" y="3920575"/>
                  <a:pt x="316430" y="3915051"/>
                  <a:pt x="303095" y="3918670"/>
                </a:cubicBezTo>
                <a:close/>
                <a:moveTo>
                  <a:pt x="294903" y="3801132"/>
                </a:moveTo>
                <a:cubicBezTo>
                  <a:pt x="298894" y="3803742"/>
                  <a:pt x="304057" y="3803742"/>
                  <a:pt x="308048" y="3801132"/>
                </a:cubicBezTo>
                <a:lnTo>
                  <a:pt x="308048" y="3797512"/>
                </a:lnTo>
                <a:cubicBezTo>
                  <a:pt x="304057" y="3794903"/>
                  <a:pt x="298894" y="3794903"/>
                  <a:pt x="294903" y="3797512"/>
                </a:cubicBezTo>
                <a:close/>
                <a:moveTo>
                  <a:pt x="335670" y="4332532"/>
                </a:moveTo>
                <a:cubicBezTo>
                  <a:pt x="337099" y="4333770"/>
                  <a:pt x="341481" y="4334722"/>
                  <a:pt x="340909" y="4336817"/>
                </a:cubicBezTo>
                <a:cubicBezTo>
                  <a:pt x="340147" y="4341485"/>
                  <a:pt x="346624" y="4340818"/>
                  <a:pt x="349672" y="4341104"/>
                </a:cubicBezTo>
                <a:lnTo>
                  <a:pt x="367007" y="4349867"/>
                </a:lnTo>
                <a:lnTo>
                  <a:pt x="367007" y="4357678"/>
                </a:lnTo>
                <a:cubicBezTo>
                  <a:pt x="364626" y="4360821"/>
                  <a:pt x="357482" y="4357678"/>
                  <a:pt x="355768" y="4360440"/>
                </a:cubicBezTo>
                <a:cubicBezTo>
                  <a:pt x="354054" y="4363202"/>
                  <a:pt x="351863" y="4367298"/>
                  <a:pt x="357197" y="4369965"/>
                </a:cubicBezTo>
                <a:cubicBezTo>
                  <a:pt x="388344" y="4367678"/>
                  <a:pt x="418443" y="4362916"/>
                  <a:pt x="450351" y="4362536"/>
                </a:cubicBezTo>
                <a:lnTo>
                  <a:pt x="453304" y="4357487"/>
                </a:lnTo>
                <a:lnTo>
                  <a:pt x="432921" y="4346058"/>
                </a:lnTo>
                <a:cubicBezTo>
                  <a:pt x="432921" y="4344533"/>
                  <a:pt x="432921" y="4343390"/>
                  <a:pt x="432921" y="4342152"/>
                </a:cubicBezTo>
                <a:cubicBezTo>
                  <a:pt x="425491" y="4340628"/>
                  <a:pt x="428920" y="4335485"/>
                  <a:pt x="423396" y="4333198"/>
                </a:cubicBezTo>
                <a:cubicBezTo>
                  <a:pt x="395297" y="4338151"/>
                  <a:pt x="360245" y="4326150"/>
                  <a:pt x="336147" y="4332532"/>
                </a:cubicBezTo>
                <a:close/>
                <a:moveTo>
                  <a:pt x="248897" y="3761032"/>
                </a:moveTo>
                <a:cubicBezTo>
                  <a:pt x="253012" y="3763804"/>
                  <a:pt x="258404" y="3763804"/>
                  <a:pt x="262518" y="3761032"/>
                </a:cubicBezTo>
                <a:cubicBezTo>
                  <a:pt x="258422" y="3758650"/>
                  <a:pt x="248231" y="3751221"/>
                  <a:pt x="249374" y="3760555"/>
                </a:cubicBezTo>
                <a:close/>
                <a:moveTo>
                  <a:pt x="235848" y="4362059"/>
                </a:moveTo>
                <a:cubicBezTo>
                  <a:pt x="235848" y="4363488"/>
                  <a:pt x="235372" y="4364631"/>
                  <a:pt x="235181" y="4365774"/>
                </a:cubicBezTo>
                <a:lnTo>
                  <a:pt x="209655" y="4380061"/>
                </a:lnTo>
                <a:cubicBezTo>
                  <a:pt x="217970" y="4383776"/>
                  <a:pt x="227647" y="4382538"/>
                  <a:pt x="234800" y="4376919"/>
                </a:cubicBezTo>
                <a:cubicBezTo>
                  <a:pt x="236134" y="4374347"/>
                  <a:pt x="237087" y="4372727"/>
                  <a:pt x="237944" y="4371108"/>
                </a:cubicBezTo>
                <a:cubicBezTo>
                  <a:pt x="259089" y="4371108"/>
                  <a:pt x="278520" y="4377014"/>
                  <a:pt x="298332" y="4367584"/>
                </a:cubicBezTo>
                <a:cubicBezTo>
                  <a:pt x="307762" y="4372536"/>
                  <a:pt x="319135" y="4371775"/>
                  <a:pt x="327860" y="4365679"/>
                </a:cubicBezTo>
                <a:cubicBezTo>
                  <a:pt x="327860" y="4363965"/>
                  <a:pt x="327860" y="4362822"/>
                  <a:pt x="327860" y="4361583"/>
                </a:cubicBezTo>
                <a:cubicBezTo>
                  <a:pt x="309953" y="4349010"/>
                  <a:pt x="286807" y="4357583"/>
                  <a:pt x="269281" y="4343486"/>
                </a:cubicBezTo>
                <a:lnTo>
                  <a:pt x="275567" y="4339580"/>
                </a:lnTo>
                <a:lnTo>
                  <a:pt x="275567" y="4335961"/>
                </a:lnTo>
                <a:lnTo>
                  <a:pt x="266042" y="4330532"/>
                </a:lnTo>
                <a:cubicBezTo>
                  <a:pt x="250564" y="4338723"/>
                  <a:pt x="233829" y="4344343"/>
                  <a:pt x="216513" y="4347010"/>
                </a:cubicBezTo>
                <a:lnTo>
                  <a:pt x="216513" y="4350725"/>
                </a:lnTo>
                <a:cubicBezTo>
                  <a:pt x="219180" y="4353772"/>
                  <a:pt x="227276" y="4351200"/>
                  <a:pt x="229657" y="4354629"/>
                </a:cubicBezTo>
                <a:lnTo>
                  <a:pt x="229657" y="4358153"/>
                </a:lnTo>
                <a:close/>
                <a:moveTo>
                  <a:pt x="204225" y="4398730"/>
                </a:moveTo>
                <a:lnTo>
                  <a:pt x="212607" y="4404255"/>
                </a:lnTo>
                <a:cubicBezTo>
                  <a:pt x="216227" y="4404255"/>
                  <a:pt x="219751" y="4404826"/>
                  <a:pt x="222132" y="4402160"/>
                </a:cubicBezTo>
                <a:cubicBezTo>
                  <a:pt x="223123" y="4398921"/>
                  <a:pt x="222599" y="4395396"/>
                  <a:pt x="220704" y="4392635"/>
                </a:cubicBezTo>
                <a:lnTo>
                  <a:pt x="212798" y="4392635"/>
                </a:lnTo>
                <a:cubicBezTo>
                  <a:pt x="210512" y="4394635"/>
                  <a:pt x="205559" y="4395778"/>
                  <a:pt x="204702" y="4398254"/>
                </a:cubicBezTo>
                <a:close/>
                <a:moveTo>
                  <a:pt x="380342" y="3663020"/>
                </a:moveTo>
                <a:cubicBezTo>
                  <a:pt x="381105" y="3669401"/>
                  <a:pt x="391772" y="3667687"/>
                  <a:pt x="396725" y="3663020"/>
                </a:cubicBezTo>
                <a:cubicBezTo>
                  <a:pt x="406251" y="3667972"/>
                  <a:pt x="406917" y="3667972"/>
                  <a:pt x="415776" y="3663020"/>
                </a:cubicBezTo>
                <a:lnTo>
                  <a:pt x="422348" y="3666258"/>
                </a:lnTo>
                <a:cubicBezTo>
                  <a:pt x="423491" y="3665496"/>
                  <a:pt x="425872" y="3664734"/>
                  <a:pt x="425777" y="3663972"/>
                </a:cubicBezTo>
                <a:cubicBezTo>
                  <a:pt x="423586" y="3660162"/>
                  <a:pt x="437112" y="3657495"/>
                  <a:pt x="429015" y="3655590"/>
                </a:cubicBezTo>
                <a:cubicBezTo>
                  <a:pt x="415394" y="3655590"/>
                  <a:pt x="403393" y="3649875"/>
                  <a:pt x="389772" y="3651875"/>
                </a:cubicBezTo>
                <a:cubicBezTo>
                  <a:pt x="384248" y="3654066"/>
                  <a:pt x="387963" y="3659209"/>
                  <a:pt x="380247" y="3660733"/>
                </a:cubicBezTo>
                <a:cubicBezTo>
                  <a:pt x="380342" y="3661362"/>
                  <a:pt x="380533" y="3661971"/>
                  <a:pt x="380819" y="3662543"/>
                </a:cubicBezTo>
                <a:close/>
                <a:moveTo>
                  <a:pt x="598370" y="3616728"/>
                </a:moveTo>
                <a:lnTo>
                  <a:pt x="588083" y="3611870"/>
                </a:lnTo>
                <a:cubicBezTo>
                  <a:pt x="578558" y="3622728"/>
                  <a:pt x="544077" y="3602345"/>
                  <a:pt x="546268" y="3617299"/>
                </a:cubicBezTo>
                <a:cubicBezTo>
                  <a:pt x="556555" y="3626824"/>
                  <a:pt x="570938" y="3618347"/>
                  <a:pt x="581796" y="3626062"/>
                </a:cubicBezTo>
                <a:close/>
                <a:moveTo>
                  <a:pt x="539315" y="3591296"/>
                </a:moveTo>
                <a:cubicBezTo>
                  <a:pt x="556460" y="3597583"/>
                  <a:pt x="580939" y="3605107"/>
                  <a:pt x="597798" y="3594916"/>
                </a:cubicBezTo>
                <a:lnTo>
                  <a:pt x="592179" y="3591296"/>
                </a:lnTo>
                <a:cubicBezTo>
                  <a:pt x="591512" y="3589486"/>
                  <a:pt x="590845" y="3587867"/>
                  <a:pt x="590369" y="3586438"/>
                </a:cubicBezTo>
                <a:cubicBezTo>
                  <a:pt x="573062" y="3583476"/>
                  <a:pt x="555279" y="3585143"/>
                  <a:pt x="538839" y="3591296"/>
                </a:cubicBezTo>
                <a:close/>
                <a:moveTo>
                  <a:pt x="351006" y="3581771"/>
                </a:moveTo>
                <a:cubicBezTo>
                  <a:pt x="358911" y="3583209"/>
                  <a:pt x="367046" y="3582724"/>
                  <a:pt x="374723" y="3580343"/>
                </a:cubicBezTo>
                <a:lnTo>
                  <a:pt x="374723" y="3576723"/>
                </a:lnTo>
                <a:cubicBezTo>
                  <a:pt x="366236" y="3573608"/>
                  <a:pt x="356921" y="3573608"/>
                  <a:pt x="348434" y="3576723"/>
                </a:cubicBezTo>
                <a:cubicBezTo>
                  <a:pt x="348434" y="3577675"/>
                  <a:pt x="346529" y="3580057"/>
                  <a:pt x="350720" y="3581390"/>
                </a:cubicBezTo>
                <a:close/>
                <a:moveTo>
                  <a:pt x="236420" y="3653875"/>
                </a:moveTo>
                <a:cubicBezTo>
                  <a:pt x="237277" y="3658638"/>
                  <a:pt x="233753" y="3664543"/>
                  <a:pt x="239563" y="3666829"/>
                </a:cubicBezTo>
                <a:cubicBezTo>
                  <a:pt x="250612" y="3667877"/>
                  <a:pt x="264709" y="3664353"/>
                  <a:pt x="275948" y="3668830"/>
                </a:cubicBezTo>
                <a:lnTo>
                  <a:pt x="275948" y="3672354"/>
                </a:lnTo>
                <a:lnTo>
                  <a:pt x="285473" y="3677783"/>
                </a:lnTo>
                <a:cubicBezTo>
                  <a:pt x="300237" y="3670163"/>
                  <a:pt x="315668" y="3675783"/>
                  <a:pt x="335194" y="3674164"/>
                </a:cubicBezTo>
                <a:cubicBezTo>
                  <a:pt x="337480" y="3672354"/>
                  <a:pt x="341099" y="3669210"/>
                  <a:pt x="343862" y="3666925"/>
                </a:cubicBezTo>
                <a:cubicBezTo>
                  <a:pt x="349386" y="3666258"/>
                  <a:pt x="351196" y="3666925"/>
                  <a:pt x="354530" y="3665019"/>
                </a:cubicBezTo>
                <a:lnTo>
                  <a:pt x="354530" y="3660162"/>
                </a:lnTo>
                <a:cubicBezTo>
                  <a:pt x="348938" y="3660562"/>
                  <a:pt x="343376" y="3659095"/>
                  <a:pt x="338718" y="3655971"/>
                </a:cubicBezTo>
                <a:cubicBezTo>
                  <a:pt x="319097" y="3661591"/>
                  <a:pt x="297665" y="3652256"/>
                  <a:pt x="278901" y="3659305"/>
                </a:cubicBezTo>
                <a:cubicBezTo>
                  <a:pt x="273091" y="3657780"/>
                  <a:pt x="278901" y="3652256"/>
                  <a:pt x="271377" y="3652161"/>
                </a:cubicBezTo>
                <a:cubicBezTo>
                  <a:pt x="259851" y="3652828"/>
                  <a:pt x="246992" y="3650160"/>
                  <a:pt x="236420" y="3653875"/>
                </a:cubicBezTo>
                <a:close/>
                <a:moveTo>
                  <a:pt x="196986" y="3687117"/>
                </a:moveTo>
                <a:cubicBezTo>
                  <a:pt x="214369" y="3690261"/>
                  <a:pt x="232181" y="3690261"/>
                  <a:pt x="249564" y="3687117"/>
                </a:cubicBezTo>
                <a:cubicBezTo>
                  <a:pt x="248612" y="3676069"/>
                  <a:pt x="206702" y="3681879"/>
                  <a:pt x="196986" y="3683403"/>
                </a:cubicBezTo>
                <a:close/>
                <a:moveTo>
                  <a:pt x="189176" y="3686451"/>
                </a:moveTo>
                <a:cubicBezTo>
                  <a:pt x="174222" y="3680641"/>
                  <a:pt x="177174" y="3693690"/>
                  <a:pt x="189176" y="3687689"/>
                </a:cubicBezTo>
                <a:cubicBezTo>
                  <a:pt x="188795" y="3687022"/>
                  <a:pt x="189366" y="3686546"/>
                  <a:pt x="188795" y="3686261"/>
                </a:cubicBezTo>
                <a:close/>
                <a:moveTo>
                  <a:pt x="170888" y="3546910"/>
                </a:moveTo>
                <a:cubicBezTo>
                  <a:pt x="172983" y="3548243"/>
                  <a:pt x="176698" y="3549386"/>
                  <a:pt x="176984" y="3550815"/>
                </a:cubicBezTo>
                <a:cubicBezTo>
                  <a:pt x="175841" y="3559673"/>
                  <a:pt x="192795" y="3555387"/>
                  <a:pt x="196034" y="3550815"/>
                </a:cubicBezTo>
                <a:lnTo>
                  <a:pt x="181080" y="3541290"/>
                </a:lnTo>
                <a:close/>
                <a:moveTo>
                  <a:pt x="174126" y="3670735"/>
                </a:moveTo>
                <a:lnTo>
                  <a:pt x="186985" y="3670735"/>
                </a:lnTo>
                <a:cubicBezTo>
                  <a:pt x="191747" y="3667020"/>
                  <a:pt x="191747" y="3667020"/>
                  <a:pt x="186985" y="3663305"/>
                </a:cubicBezTo>
                <a:lnTo>
                  <a:pt x="174126" y="3663305"/>
                </a:lnTo>
                <a:cubicBezTo>
                  <a:pt x="169173" y="3666639"/>
                  <a:pt x="169173" y="3666639"/>
                  <a:pt x="174031" y="3670353"/>
                </a:cubicBezTo>
                <a:close/>
                <a:moveTo>
                  <a:pt x="552364" y="286216"/>
                </a:moveTo>
                <a:cubicBezTo>
                  <a:pt x="556793" y="288702"/>
                  <a:pt x="561984" y="289455"/>
                  <a:pt x="566937" y="288311"/>
                </a:cubicBezTo>
                <a:cubicBezTo>
                  <a:pt x="565194" y="289464"/>
                  <a:pt x="563337" y="290455"/>
                  <a:pt x="561413" y="291264"/>
                </a:cubicBezTo>
                <a:lnTo>
                  <a:pt x="570938" y="288788"/>
                </a:lnTo>
                <a:cubicBezTo>
                  <a:pt x="567604" y="303647"/>
                  <a:pt x="585035" y="297646"/>
                  <a:pt x="594084" y="298789"/>
                </a:cubicBezTo>
                <a:cubicBezTo>
                  <a:pt x="598656" y="294789"/>
                  <a:pt x="598656" y="294789"/>
                  <a:pt x="593512" y="291360"/>
                </a:cubicBezTo>
                <a:cubicBezTo>
                  <a:pt x="583987" y="292502"/>
                  <a:pt x="581892" y="284978"/>
                  <a:pt x="570938" y="288788"/>
                </a:cubicBezTo>
                <a:lnTo>
                  <a:pt x="570938" y="285835"/>
                </a:lnTo>
                <a:lnTo>
                  <a:pt x="561413" y="280787"/>
                </a:lnTo>
                <a:cubicBezTo>
                  <a:pt x="557993" y="281673"/>
                  <a:pt x="554840" y="283416"/>
                  <a:pt x="552269" y="285835"/>
                </a:cubicBezTo>
                <a:close/>
                <a:moveTo>
                  <a:pt x="347767" y="276691"/>
                </a:moveTo>
                <a:lnTo>
                  <a:pt x="350815" y="280787"/>
                </a:lnTo>
                <a:cubicBezTo>
                  <a:pt x="379247" y="277263"/>
                  <a:pt x="407908" y="276024"/>
                  <a:pt x="436540" y="277072"/>
                </a:cubicBezTo>
                <a:cubicBezTo>
                  <a:pt x="441493" y="273548"/>
                  <a:pt x="439683" y="270214"/>
                  <a:pt x="446065" y="267547"/>
                </a:cubicBezTo>
                <a:cubicBezTo>
                  <a:pt x="446065" y="266595"/>
                  <a:pt x="446065" y="265356"/>
                  <a:pt x="446065" y="264118"/>
                </a:cubicBezTo>
                <a:lnTo>
                  <a:pt x="459210" y="256403"/>
                </a:lnTo>
                <a:cubicBezTo>
                  <a:pt x="459210" y="250593"/>
                  <a:pt x="459210" y="250593"/>
                  <a:pt x="456352" y="247545"/>
                </a:cubicBezTo>
                <a:lnTo>
                  <a:pt x="435397" y="247545"/>
                </a:lnTo>
                <a:lnTo>
                  <a:pt x="424729" y="240020"/>
                </a:lnTo>
                <a:cubicBezTo>
                  <a:pt x="412347" y="242973"/>
                  <a:pt x="353482" y="231067"/>
                  <a:pt x="370913" y="250974"/>
                </a:cubicBezTo>
                <a:cubicBezTo>
                  <a:pt x="377675" y="250974"/>
                  <a:pt x="381295" y="251926"/>
                  <a:pt x="380438" y="256689"/>
                </a:cubicBezTo>
                <a:cubicBezTo>
                  <a:pt x="369046" y="262242"/>
                  <a:pt x="358102" y="268642"/>
                  <a:pt x="347672" y="275834"/>
                </a:cubicBezTo>
                <a:close/>
                <a:moveTo>
                  <a:pt x="242992" y="157438"/>
                </a:moveTo>
                <a:cubicBezTo>
                  <a:pt x="244735" y="159152"/>
                  <a:pt x="247535" y="159152"/>
                  <a:pt x="249279" y="157438"/>
                </a:cubicBezTo>
                <a:cubicBezTo>
                  <a:pt x="247859" y="155476"/>
                  <a:pt x="245126" y="155038"/>
                  <a:pt x="243164" y="156447"/>
                </a:cubicBezTo>
                <a:cubicBezTo>
                  <a:pt x="243106" y="156495"/>
                  <a:pt x="243049" y="156533"/>
                  <a:pt x="242992" y="156581"/>
                </a:cubicBezTo>
                <a:close/>
                <a:moveTo>
                  <a:pt x="574652" y="196110"/>
                </a:moveTo>
                <a:cubicBezTo>
                  <a:pt x="565127" y="197158"/>
                  <a:pt x="553983" y="193538"/>
                  <a:pt x="546077" y="198110"/>
                </a:cubicBezTo>
                <a:lnTo>
                  <a:pt x="561603" y="207159"/>
                </a:lnTo>
                <a:cubicBezTo>
                  <a:pt x="566842" y="206492"/>
                  <a:pt x="572462" y="208302"/>
                  <a:pt x="576939" y="205921"/>
                </a:cubicBezTo>
                <a:cubicBezTo>
                  <a:pt x="578367" y="198395"/>
                  <a:pt x="578367" y="198395"/>
                  <a:pt x="574652" y="195253"/>
                </a:cubicBezTo>
                <a:close/>
                <a:moveTo>
                  <a:pt x="74399" y="1339110"/>
                </a:moveTo>
                <a:lnTo>
                  <a:pt x="64874" y="1344253"/>
                </a:lnTo>
                <a:cubicBezTo>
                  <a:pt x="68970" y="1346739"/>
                  <a:pt x="74114" y="1346739"/>
                  <a:pt x="78210" y="1344253"/>
                </a:cubicBezTo>
                <a:cubicBezTo>
                  <a:pt x="78114" y="1341205"/>
                  <a:pt x="80591" y="1338538"/>
                  <a:pt x="74495" y="1338062"/>
                </a:cubicBezTo>
                <a:close/>
                <a:moveTo>
                  <a:pt x="83924" y="1233002"/>
                </a:moveTo>
                <a:cubicBezTo>
                  <a:pt x="79829" y="1230334"/>
                  <a:pt x="73828" y="1232430"/>
                  <a:pt x="68970" y="1231763"/>
                </a:cubicBezTo>
                <a:cubicBezTo>
                  <a:pt x="64208" y="1235287"/>
                  <a:pt x="64208" y="1235287"/>
                  <a:pt x="68494" y="1239097"/>
                </a:cubicBezTo>
                <a:cubicBezTo>
                  <a:pt x="72018" y="1233382"/>
                  <a:pt x="83448" y="1236526"/>
                  <a:pt x="84020" y="1231953"/>
                </a:cubicBezTo>
                <a:close/>
                <a:moveTo>
                  <a:pt x="117357" y="979636"/>
                </a:moveTo>
                <a:cubicBezTo>
                  <a:pt x="110595" y="975064"/>
                  <a:pt x="100689" y="979636"/>
                  <a:pt x="94497" y="974111"/>
                </a:cubicBezTo>
                <a:cubicBezTo>
                  <a:pt x="84972" y="981732"/>
                  <a:pt x="70113" y="974111"/>
                  <a:pt x="58969" y="979445"/>
                </a:cubicBezTo>
                <a:cubicBezTo>
                  <a:pt x="73733" y="993352"/>
                  <a:pt x="93069" y="975636"/>
                  <a:pt x="108118" y="984875"/>
                </a:cubicBezTo>
                <a:close/>
                <a:moveTo>
                  <a:pt x="146980" y="1021736"/>
                </a:moveTo>
                <a:cubicBezTo>
                  <a:pt x="160315" y="1023451"/>
                  <a:pt x="159458" y="1015355"/>
                  <a:pt x="154219" y="1010688"/>
                </a:cubicBezTo>
                <a:cubicBezTo>
                  <a:pt x="147171" y="1010688"/>
                  <a:pt x="118500" y="1018308"/>
                  <a:pt x="141360" y="1018022"/>
                </a:cubicBezTo>
                <a:close/>
                <a:moveTo>
                  <a:pt x="135931" y="1132227"/>
                </a:moveTo>
                <a:cubicBezTo>
                  <a:pt x="131835" y="1132227"/>
                  <a:pt x="127358" y="1132227"/>
                  <a:pt x="124596" y="1134132"/>
                </a:cubicBezTo>
                <a:cubicBezTo>
                  <a:pt x="130835" y="1136942"/>
                  <a:pt x="137979" y="1136942"/>
                  <a:pt x="144218" y="1134132"/>
                </a:cubicBezTo>
                <a:cubicBezTo>
                  <a:pt x="141922" y="1132208"/>
                  <a:pt x="139017" y="1131160"/>
                  <a:pt x="136026" y="1131179"/>
                </a:cubicBezTo>
                <a:close/>
                <a:moveTo>
                  <a:pt x="161553" y="575776"/>
                </a:moveTo>
                <a:cubicBezTo>
                  <a:pt x="179937" y="566251"/>
                  <a:pt x="156505" y="568918"/>
                  <a:pt x="147647" y="568442"/>
                </a:cubicBezTo>
                <a:cubicBezTo>
                  <a:pt x="142884" y="572062"/>
                  <a:pt x="142884" y="572062"/>
                  <a:pt x="147647" y="575776"/>
                </a:cubicBezTo>
                <a:close/>
                <a:moveTo>
                  <a:pt x="147361" y="129911"/>
                </a:moveTo>
                <a:lnTo>
                  <a:pt x="128311" y="129911"/>
                </a:lnTo>
                <a:cubicBezTo>
                  <a:pt x="123358" y="133530"/>
                  <a:pt x="123358" y="133530"/>
                  <a:pt x="128311" y="137245"/>
                </a:cubicBezTo>
                <a:lnTo>
                  <a:pt x="147361" y="137245"/>
                </a:lnTo>
                <a:cubicBezTo>
                  <a:pt x="152314" y="132578"/>
                  <a:pt x="152314" y="132578"/>
                  <a:pt x="147456" y="128863"/>
                </a:cubicBezTo>
                <a:close/>
                <a:moveTo>
                  <a:pt x="113452" y="863050"/>
                </a:moveTo>
                <a:cubicBezTo>
                  <a:pt x="105641" y="868480"/>
                  <a:pt x="91735" y="863050"/>
                  <a:pt x="85353" y="872575"/>
                </a:cubicBezTo>
                <a:cubicBezTo>
                  <a:pt x="86115" y="877433"/>
                  <a:pt x="86401" y="877433"/>
                  <a:pt x="94878" y="877338"/>
                </a:cubicBezTo>
                <a:cubicBezTo>
                  <a:pt x="100832" y="872766"/>
                  <a:pt x="109118" y="872766"/>
                  <a:pt x="115071" y="877338"/>
                </a:cubicBezTo>
                <a:cubicBezTo>
                  <a:pt x="121453" y="871623"/>
                  <a:pt x="130692" y="876099"/>
                  <a:pt x="137741" y="871908"/>
                </a:cubicBezTo>
                <a:lnTo>
                  <a:pt x="137741" y="864669"/>
                </a:lnTo>
                <a:cubicBezTo>
                  <a:pt x="131645" y="861907"/>
                  <a:pt x="131645" y="861907"/>
                  <a:pt x="113452" y="863050"/>
                </a:cubicBezTo>
                <a:close/>
                <a:moveTo>
                  <a:pt x="101641" y="844000"/>
                </a:moveTo>
                <a:cubicBezTo>
                  <a:pt x="106280" y="841524"/>
                  <a:pt x="106280" y="839047"/>
                  <a:pt x="101641" y="836570"/>
                </a:cubicBezTo>
                <a:cubicBezTo>
                  <a:pt x="96879" y="838923"/>
                  <a:pt x="96879" y="841400"/>
                  <a:pt x="101641" y="844000"/>
                </a:cubicBezTo>
                <a:close/>
                <a:moveTo>
                  <a:pt x="108023" y="692743"/>
                </a:moveTo>
                <a:lnTo>
                  <a:pt x="101831" y="696553"/>
                </a:lnTo>
                <a:cubicBezTo>
                  <a:pt x="92306" y="696553"/>
                  <a:pt x="69256" y="694648"/>
                  <a:pt x="88115" y="703983"/>
                </a:cubicBezTo>
                <a:lnTo>
                  <a:pt x="102403" y="703983"/>
                </a:lnTo>
                <a:cubicBezTo>
                  <a:pt x="106118" y="700363"/>
                  <a:pt x="116690" y="698363"/>
                  <a:pt x="108023" y="692553"/>
                </a:cubicBezTo>
                <a:close/>
                <a:moveTo>
                  <a:pt x="68970" y="958205"/>
                </a:moveTo>
                <a:cubicBezTo>
                  <a:pt x="57921" y="962396"/>
                  <a:pt x="126882" y="969444"/>
                  <a:pt x="130502" y="960395"/>
                </a:cubicBezTo>
                <a:cubicBezTo>
                  <a:pt x="127749" y="957681"/>
                  <a:pt x="124282" y="955795"/>
                  <a:pt x="120500" y="954967"/>
                </a:cubicBezTo>
                <a:lnTo>
                  <a:pt x="108213" y="961920"/>
                </a:lnTo>
                <a:lnTo>
                  <a:pt x="95164" y="954585"/>
                </a:lnTo>
                <a:cubicBezTo>
                  <a:pt x="87544" y="960015"/>
                  <a:pt x="77924" y="957538"/>
                  <a:pt x="68970" y="958300"/>
                </a:cubicBezTo>
                <a:close/>
                <a:moveTo>
                  <a:pt x="115071" y="1028404"/>
                </a:moveTo>
                <a:cubicBezTo>
                  <a:pt x="123263" y="1024118"/>
                  <a:pt x="127644" y="1020117"/>
                  <a:pt x="115071" y="1020880"/>
                </a:cubicBezTo>
                <a:cubicBezTo>
                  <a:pt x="110023" y="1023070"/>
                  <a:pt x="110023" y="1025547"/>
                  <a:pt x="115071" y="1028214"/>
                </a:cubicBezTo>
                <a:close/>
                <a:moveTo>
                  <a:pt x="120977" y="1042978"/>
                </a:moveTo>
                <a:cubicBezTo>
                  <a:pt x="126730" y="1043378"/>
                  <a:pt x="132416" y="1041577"/>
                  <a:pt x="136883" y="1037929"/>
                </a:cubicBezTo>
                <a:cubicBezTo>
                  <a:pt x="137550" y="1034500"/>
                  <a:pt x="137550" y="1034500"/>
                  <a:pt x="134216" y="1031928"/>
                </a:cubicBezTo>
                <a:lnTo>
                  <a:pt x="121548" y="1031928"/>
                </a:lnTo>
                <a:cubicBezTo>
                  <a:pt x="118500" y="1033929"/>
                  <a:pt x="113642" y="1035167"/>
                  <a:pt x="112690" y="1037644"/>
                </a:cubicBezTo>
                <a:close/>
                <a:moveTo>
                  <a:pt x="134216" y="3243253"/>
                </a:moveTo>
                <a:cubicBezTo>
                  <a:pt x="131645" y="3243253"/>
                  <a:pt x="127168" y="3242395"/>
                  <a:pt x="125644" y="3244491"/>
                </a:cubicBezTo>
                <a:cubicBezTo>
                  <a:pt x="122882" y="3247920"/>
                  <a:pt x="144218" y="3246968"/>
                  <a:pt x="134216" y="3242871"/>
                </a:cubicBezTo>
                <a:close/>
                <a:moveTo>
                  <a:pt x="165458" y="1149943"/>
                </a:moveTo>
                <a:cubicBezTo>
                  <a:pt x="167249" y="1149648"/>
                  <a:pt x="168992" y="1149067"/>
                  <a:pt x="170602" y="1148229"/>
                </a:cubicBezTo>
                <a:cubicBezTo>
                  <a:pt x="171364" y="1137656"/>
                  <a:pt x="150885" y="1144324"/>
                  <a:pt x="145742" y="1146228"/>
                </a:cubicBezTo>
                <a:cubicBezTo>
                  <a:pt x="138789" y="1147181"/>
                  <a:pt x="131073" y="1144800"/>
                  <a:pt x="124596" y="1148229"/>
                </a:cubicBezTo>
                <a:cubicBezTo>
                  <a:pt x="124596" y="1149848"/>
                  <a:pt x="123072" y="1152229"/>
                  <a:pt x="126882" y="1152991"/>
                </a:cubicBezTo>
                <a:cubicBezTo>
                  <a:pt x="139474" y="1149762"/>
                  <a:pt x="152495" y="1148610"/>
                  <a:pt x="165458" y="1149562"/>
                </a:cubicBezTo>
                <a:close/>
                <a:moveTo>
                  <a:pt x="177174" y="1299295"/>
                </a:moveTo>
                <a:cubicBezTo>
                  <a:pt x="173183" y="1296685"/>
                  <a:pt x="168021" y="1296685"/>
                  <a:pt x="164030" y="1299295"/>
                </a:cubicBezTo>
                <a:lnTo>
                  <a:pt x="164030" y="1302915"/>
                </a:lnTo>
                <a:cubicBezTo>
                  <a:pt x="168021" y="1305524"/>
                  <a:pt x="173183" y="1305524"/>
                  <a:pt x="177174" y="1302915"/>
                </a:cubicBezTo>
                <a:close/>
                <a:moveTo>
                  <a:pt x="193462" y="1279007"/>
                </a:moveTo>
                <a:cubicBezTo>
                  <a:pt x="187080" y="1277959"/>
                  <a:pt x="163077" y="1280817"/>
                  <a:pt x="173936" y="1290056"/>
                </a:cubicBezTo>
                <a:cubicBezTo>
                  <a:pt x="180317" y="1290723"/>
                  <a:pt x="204416" y="1287865"/>
                  <a:pt x="193462" y="1278626"/>
                </a:cubicBezTo>
                <a:close/>
                <a:moveTo>
                  <a:pt x="239277" y="3129048"/>
                </a:moveTo>
                <a:cubicBezTo>
                  <a:pt x="236705" y="3129048"/>
                  <a:pt x="232324" y="3128191"/>
                  <a:pt x="230800" y="3130191"/>
                </a:cubicBezTo>
                <a:cubicBezTo>
                  <a:pt x="227942" y="3133715"/>
                  <a:pt x="249374" y="3132762"/>
                  <a:pt x="239277" y="3128667"/>
                </a:cubicBezTo>
                <a:close/>
                <a:moveTo>
                  <a:pt x="261280" y="1148800"/>
                </a:moveTo>
                <a:cubicBezTo>
                  <a:pt x="266423" y="1143562"/>
                  <a:pt x="256898" y="1141943"/>
                  <a:pt x="252231" y="1142704"/>
                </a:cubicBezTo>
                <a:cubicBezTo>
                  <a:pt x="248421" y="1147371"/>
                  <a:pt x="241278" y="1145276"/>
                  <a:pt x="237467" y="1147562"/>
                </a:cubicBezTo>
                <a:cubicBezTo>
                  <a:pt x="232229" y="1156135"/>
                  <a:pt x="247659" y="1153277"/>
                  <a:pt x="254041" y="1153753"/>
                </a:cubicBezTo>
                <a:cubicBezTo>
                  <a:pt x="256546" y="1152239"/>
                  <a:pt x="258965" y="1150591"/>
                  <a:pt x="261280" y="1148800"/>
                </a:cubicBezTo>
                <a:close/>
                <a:moveTo>
                  <a:pt x="266519" y="1120987"/>
                </a:moveTo>
                <a:cubicBezTo>
                  <a:pt x="258537" y="1119863"/>
                  <a:pt x="250412" y="1120311"/>
                  <a:pt x="242611" y="1122320"/>
                </a:cubicBezTo>
                <a:lnTo>
                  <a:pt x="258899" y="1131084"/>
                </a:lnTo>
                <a:cubicBezTo>
                  <a:pt x="262623" y="1129950"/>
                  <a:pt x="266109" y="1128140"/>
                  <a:pt x="269186" y="1125750"/>
                </a:cubicBezTo>
                <a:cubicBezTo>
                  <a:pt x="268900" y="1123749"/>
                  <a:pt x="270138" y="1121749"/>
                  <a:pt x="266519" y="1120225"/>
                </a:cubicBezTo>
                <a:close/>
                <a:moveTo>
                  <a:pt x="279854" y="1272244"/>
                </a:moveTo>
                <a:cubicBezTo>
                  <a:pt x="274063" y="1271158"/>
                  <a:pt x="268119" y="1271158"/>
                  <a:pt x="262328" y="1272244"/>
                </a:cubicBezTo>
                <a:cubicBezTo>
                  <a:pt x="260994" y="1281769"/>
                  <a:pt x="276520" y="1279578"/>
                  <a:pt x="282330" y="1276816"/>
                </a:cubicBezTo>
                <a:cubicBezTo>
                  <a:pt x="281854" y="1275102"/>
                  <a:pt x="284045" y="1273101"/>
                  <a:pt x="279854" y="1271863"/>
                </a:cubicBezTo>
                <a:close/>
                <a:moveTo>
                  <a:pt x="314906" y="1074315"/>
                </a:moveTo>
                <a:cubicBezTo>
                  <a:pt x="318716" y="1056789"/>
                  <a:pt x="302333" y="1061456"/>
                  <a:pt x="288807" y="1062599"/>
                </a:cubicBezTo>
                <a:lnTo>
                  <a:pt x="288807" y="1074886"/>
                </a:lnTo>
                <a:cubicBezTo>
                  <a:pt x="296580" y="1080954"/>
                  <a:pt x="307590" y="1080554"/>
                  <a:pt x="314906" y="1073934"/>
                </a:cubicBezTo>
                <a:close/>
                <a:moveTo>
                  <a:pt x="299856" y="1002592"/>
                </a:moveTo>
                <a:cubicBezTo>
                  <a:pt x="315668" y="1005639"/>
                  <a:pt x="321669" y="995924"/>
                  <a:pt x="337194" y="1002020"/>
                </a:cubicBezTo>
                <a:cubicBezTo>
                  <a:pt x="342109" y="1003429"/>
                  <a:pt x="347405" y="1002287"/>
                  <a:pt x="351291" y="998972"/>
                </a:cubicBezTo>
                <a:cubicBezTo>
                  <a:pt x="355578" y="999639"/>
                  <a:pt x="375008" y="998972"/>
                  <a:pt x="364912" y="991828"/>
                </a:cubicBezTo>
                <a:cubicBezTo>
                  <a:pt x="341195" y="994019"/>
                  <a:pt x="354720" y="983160"/>
                  <a:pt x="337385" y="984208"/>
                </a:cubicBezTo>
                <a:lnTo>
                  <a:pt x="326145" y="991638"/>
                </a:lnTo>
                <a:cubicBezTo>
                  <a:pt x="313953" y="991638"/>
                  <a:pt x="305095" y="989733"/>
                  <a:pt x="295856" y="996876"/>
                </a:cubicBezTo>
                <a:cubicBezTo>
                  <a:pt x="295113" y="998962"/>
                  <a:pt x="296199" y="1001248"/>
                  <a:pt x="298285" y="1001982"/>
                </a:cubicBezTo>
                <a:cubicBezTo>
                  <a:pt x="298790" y="1002163"/>
                  <a:pt x="299323" y="1002239"/>
                  <a:pt x="299856" y="1002210"/>
                </a:cubicBezTo>
                <a:close/>
                <a:moveTo>
                  <a:pt x="337956" y="1149943"/>
                </a:moveTo>
                <a:cubicBezTo>
                  <a:pt x="338718" y="1149943"/>
                  <a:pt x="339480" y="1149181"/>
                  <a:pt x="340242" y="1148800"/>
                </a:cubicBezTo>
                <a:cubicBezTo>
                  <a:pt x="341738" y="1145733"/>
                  <a:pt x="341490" y="1142104"/>
                  <a:pt x="339575" y="1139275"/>
                </a:cubicBezTo>
                <a:lnTo>
                  <a:pt x="317954" y="1139275"/>
                </a:lnTo>
                <a:cubicBezTo>
                  <a:pt x="316144" y="1141561"/>
                  <a:pt x="310143" y="1142228"/>
                  <a:pt x="309477" y="1144609"/>
                </a:cubicBezTo>
                <a:lnTo>
                  <a:pt x="317858" y="1150324"/>
                </a:lnTo>
                <a:close/>
                <a:moveTo>
                  <a:pt x="337956" y="1249575"/>
                </a:moveTo>
                <a:cubicBezTo>
                  <a:pt x="332717" y="1250146"/>
                  <a:pt x="326145" y="1247670"/>
                  <a:pt x="322240" y="1251765"/>
                </a:cubicBezTo>
                <a:cubicBezTo>
                  <a:pt x="326593" y="1255357"/>
                  <a:pt x="332127" y="1257195"/>
                  <a:pt x="337766" y="1256909"/>
                </a:cubicBezTo>
                <a:cubicBezTo>
                  <a:pt x="342719" y="1253004"/>
                  <a:pt x="342719" y="1252908"/>
                  <a:pt x="338147" y="1249194"/>
                </a:cubicBezTo>
                <a:close/>
                <a:moveTo>
                  <a:pt x="380628" y="1056408"/>
                </a:moveTo>
                <a:cubicBezTo>
                  <a:pt x="377475" y="1053769"/>
                  <a:pt x="373704" y="1051969"/>
                  <a:pt x="369674" y="1051169"/>
                </a:cubicBezTo>
                <a:cubicBezTo>
                  <a:pt x="355578" y="1058122"/>
                  <a:pt x="339385" y="1052217"/>
                  <a:pt x="321097" y="1054693"/>
                </a:cubicBezTo>
                <a:cubicBezTo>
                  <a:pt x="322716" y="1068219"/>
                  <a:pt x="367293" y="1060789"/>
                  <a:pt x="380247" y="1059932"/>
                </a:cubicBezTo>
                <a:cubicBezTo>
                  <a:pt x="380628" y="1058408"/>
                  <a:pt x="380723" y="1057170"/>
                  <a:pt x="380819" y="1056027"/>
                </a:cubicBezTo>
                <a:close/>
                <a:moveTo>
                  <a:pt x="392154" y="980208"/>
                </a:moveTo>
                <a:cubicBezTo>
                  <a:pt x="394821" y="977350"/>
                  <a:pt x="394249" y="975255"/>
                  <a:pt x="389867" y="973255"/>
                </a:cubicBezTo>
                <a:cubicBezTo>
                  <a:pt x="381105" y="974683"/>
                  <a:pt x="371294" y="972207"/>
                  <a:pt x="362531" y="974302"/>
                </a:cubicBezTo>
                <a:cubicBezTo>
                  <a:pt x="359864" y="977064"/>
                  <a:pt x="360435" y="979160"/>
                  <a:pt x="364817" y="981160"/>
                </a:cubicBezTo>
                <a:cubicBezTo>
                  <a:pt x="373770" y="979065"/>
                  <a:pt x="383581" y="981541"/>
                  <a:pt x="392344" y="979445"/>
                </a:cubicBezTo>
                <a:close/>
                <a:moveTo>
                  <a:pt x="415966" y="542058"/>
                </a:moveTo>
                <a:cubicBezTo>
                  <a:pt x="440826" y="541391"/>
                  <a:pt x="461972" y="547392"/>
                  <a:pt x="485784" y="549773"/>
                </a:cubicBezTo>
                <a:cubicBezTo>
                  <a:pt x="490071" y="540248"/>
                  <a:pt x="510264" y="550630"/>
                  <a:pt x="518550" y="543963"/>
                </a:cubicBezTo>
                <a:lnTo>
                  <a:pt x="518550" y="540343"/>
                </a:lnTo>
                <a:cubicBezTo>
                  <a:pt x="536457" y="527199"/>
                  <a:pt x="483689" y="547868"/>
                  <a:pt x="475688" y="542248"/>
                </a:cubicBezTo>
                <a:cubicBezTo>
                  <a:pt x="463401" y="535390"/>
                  <a:pt x="451018" y="540534"/>
                  <a:pt x="438064" y="534819"/>
                </a:cubicBezTo>
                <a:cubicBezTo>
                  <a:pt x="430730" y="530342"/>
                  <a:pt x="404822" y="526342"/>
                  <a:pt x="416156" y="541295"/>
                </a:cubicBezTo>
                <a:close/>
                <a:moveTo>
                  <a:pt x="516169" y="1116606"/>
                </a:moveTo>
                <a:cubicBezTo>
                  <a:pt x="525694" y="1110605"/>
                  <a:pt x="551031" y="1102699"/>
                  <a:pt x="527885" y="1095270"/>
                </a:cubicBezTo>
                <a:cubicBezTo>
                  <a:pt x="506263" y="1097365"/>
                  <a:pt x="482260" y="1089364"/>
                  <a:pt x="463877" y="1101842"/>
                </a:cubicBezTo>
                <a:cubicBezTo>
                  <a:pt x="459219" y="1103270"/>
                  <a:pt x="454161" y="1102309"/>
                  <a:pt x="450351" y="1099270"/>
                </a:cubicBezTo>
                <a:cubicBezTo>
                  <a:pt x="446198" y="1100347"/>
                  <a:pt x="442417" y="1102518"/>
                  <a:pt x="439397" y="1105557"/>
                </a:cubicBezTo>
                <a:lnTo>
                  <a:pt x="442350" y="1109843"/>
                </a:lnTo>
                <a:cubicBezTo>
                  <a:pt x="463305" y="1109843"/>
                  <a:pt x="486070" y="1098889"/>
                  <a:pt x="505120" y="1111558"/>
                </a:cubicBezTo>
                <a:cubicBezTo>
                  <a:pt x="505120" y="1112795"/>
                  <a:pt x="505120" y="1113939"/>
                  <a:pt x="505120" y="1115177"/>
                </a:cubicBezTo>
                <a:cubicBezTo>
                  <a:pt x="508530" y="1117216"/>
                  <a:pt x="512731" y="1117473"/>
                  <a:pt x="516360" y="1115844"/>
                </a:cubicBezTo>
                <a:close/>
                <a:moveTo>
                  <a:pt x="498929" y="1122797"/>
                </a:moveTo>
                <a:lnTo>
                  <a:pt x="498929" y="1126417"/>
                </a:lnTo>
                <a:cubicBezTo>
                  <a:pt x="502920" y="1129026"/>
                  <a:pt x="508082" y="1129026"/>
                  <a:pt x="512073" y="1126417"/>
                </a:cubicBezTo>
                <a:lnTo>
                  <a:pt x="512073" y="1122797"/>
                </a:lnTo>
                <a:cubicBezTo>
                  <a:pt x="508273" y="1120025"/>
                  <a:pt x="503215" y="1119730"/>
                  <a:pt x="499119" y="1122035"/>
                </a:cubicBezTo>
                <a:close/>
                <a:moveTo>
                  <a:pt x="456257" y="1460077"/>
                </a:moveTo>
                <a:cubicBezTo>
                  <a:pt x="470716" y="1461172"/>
                  <a:pt x="485251" y="1459267"/>
                  <a:pt x="498929" y="1454458"/>
                </a:cubicBezTo>
                <a:cubicBezTo>
                  <a:pt x="491785" y="1450171"/>
                  <a:pt x="482831" y="1455315"/>
                  <a:pt x="475783" y="1448838"/>
                </a:cubicBezTo>
                <a:cubicBezTo>
                  <a:pt x="468020" y="1448685"/>
                  <a:pt x="460257" y="1449066"/>
                  <a:pt x="452542" y="1449981"/>
                </a:cubicBezTo>
                <a:cubicBezTo>
                  <a:pt x="454256" y="1452838"/>
                  <a:pt x="450923" y="1456077"/>
                  <a:pt x="456447" y="1459315"/>
                </a:cubicBezTo>
                <a:close/>
                <a:moveTo>
                  <a:pt x="437207" y="969730"/>
                </a:moveTo>
                <a:cubicBezTo>
                  <a:pt x="446732" y="969730"/>
                  <a:pt x="450065" y="964015"/>
                  <a:pt x="458067" y="969730"/>
                </a:cubicBezTo>
                <a:cubicBezTo>
                  <a:pt x="469373" y="968759"/>
                  <a:pt x="480565" y="966749"/>
                  <a:pt x="491499" y="963730"/>
                </a:cubicBezTo>
                <a:lnTo>
                  <a:pt x="482736" y="958396"/>
                </a:lnTo>
                <a:cubicBezTo>
                  <a:pt x="466448" y="961824"/>
                  <a:pt x="435968" y="951156"/>
                  <a:pt x="426634" y="963539"/>
                </a:cubicBezTo>
                <a:cubicBezTo>
                  <a:pt x="429930" y="965825"/>
                  <a:pt x="433521" y="967654"/>
                  <a:pt x="437302" y="968968"/>
                </a:cubicBezTo>
                <a:close/>
                <a:moveTo>
                  <a:pt x="420157" y="1126512"/>
                </a:moveTo>
                <a:cubicBezTo>
                  <a:pt x="424167" y="1129074"/>
                  <a:pt x="429291" y="1129074"/>
                  <a:pt x="433301" y="1126512"/>
                </a:cubicBezTo>
                <a:cubicBezTo>
                  <a:pt x="429501" y="1123654"/>
                  <a:pt x="424358" y="1123349"/>
                  <a:pt x="420252" y="1125750"/>
                </a:cubicBezTo>
                <a:close/>
                <a:moveTo>
                  <a:pt x="553507" y="1105652"/>
                </a:moveTo>
                <a:cubicBezTo>
                  <a:pt x="559413" y="1105652"/>
                  <a:pt x="565794" y="1107843"/>
                  <a:pt x="570843" y="1104319"/>
                </a:cubicBezTo>
                <a:lnTo>
                  <a:pt x="570843" y="1100699"/>
                </a:lnTo>
                <a:cubicBezTo>
                  <a:pt x="564604" y="1097746"/>
                  <a:pt x="557365" y="1097746"/>
                  <a:pt x="551126" y="1100699"/>
                </a:cubicBezTo>
                <a:cubicBezTo>
                  <a:pt x="552078" y="1101651"/>
                  <a:pt x="550745" y="1103652"/>
                  <a:pt x="553983" y="1104890"/>
                </a:cubicBezTo>
                <a:close/>
                <a:moveTo>
                  <a:pt x="554460" y="1073076"/>
                </a:moveTo>
                <a:cubicBezTo>
                  <a:pt x="504834" y="1072505"/>
                  <a:pt x="510644" y="1090603"/>
                  <a:pt x="556555" y="1082601"/>
                </a:cubicBezTo>
                <a:cubicBezTo>
                  <a:pt x="558079" y="1078792"/>
                  <a:pt x="560746" y="1075268"/>
                  <a:pt x="554936" y="1072600"/>
                </a:cubicBezTo>
                <a:close/>
                <a:moveTo>
                  <a:pt x="509692" y="876862"/>
                </a:moveTo>
                <a:cubicBezTo>
                  <a:pt x="513312" y="873814"/>
                  <a:pt x="519789" y="875243"/>
                  <a:pt x="523884" y="872099"/>
                </a:cubicBezTo>
                <a:lnTo>
                  <a:pt x="515217" y="866574"/>
                </a:lnTo>
                <a:lnTo>
                  <a:pt x="498548" y="876099"/>
                </a:lnTo>
                <a:cubicBezTo>
                  <a:pt x="502129" y="878233"/>
                  <a:pt x="506587" y="878233"/>
                  <a:pt x="510168" y="876099"/>
                </a:cubicBezTo>
                <a:close/>
                <a:moveTo>
                  <a:pt x="503120" y="910675"/>
                </a:moveTo>
                <a:cubicBezTo>
                  <a:pt x="495976" y="909723"/>
                  <a:pt x="501024" y="916009"/>
                  <a:pt x="505406" y="911914"/>
                </a:cubicBezTo>
                <a:cubicBezTo>
                  <a:pt x="504701" y="911409"/>
                  <a:pt x="503929" y="910990"/>
                  <a:pt x="503120" y="910675"/>
                </a:cubicBezTo>
                <a:close/>
                <a:moveTo>
                  <a:pt x="515217" y="1042692"/>
                </a:moveTo>
                <a:lnTo>
                  <a:pt x="522170" y="1042692"/>
                </a:lnTo>
                <a:cubicBezTo>
                  <a:pt x="538934" y="1034405"/>
                  <a:pt x="525027" y="1035167"/>
                  <a:pt x="514835" y="1035358"/>
                </a:cubicBezTo>
                <a:cubicBezTo>
                  <a:pt x="511216" y="1037929"/>
                  <a:pt x="510644" y="1040310"/>
                  <a:pt x="515502" y="1042787"/>
                </a:cubicBezTo>
                <a:close/>
                <a:moveTo>
                  <a:pt x="524742" y="1060123"/>
                </a:moveTo>
                <a:cubicBezTo>
                  <a:pt x="524170" y="1065457"/>
                  <a:pt x="530647" y="1064885"/>
                  <a:pt x="535410" y="1064790"/>
                </a:cubicBezTo>
                <a:cubicBezTo>
                  <a:pt x="538839" y="1061646"/>
                  <a:pt x="549316" y="1059075"/>
                  <a:pt x="549602" y="1054789"/>
                </a:cubicBezTo>
                <a:cubicBezTo>
                  <a:pt x="543696" y="1053550"/>
                  <a:pt x="523980" y="1049740"/>
                  <a:pt x="525313" y="1060218"/>
                </a:cubicBezTo>
                <a:close/>
                <a:moveTo>
                  <a:pt x="551316" y="893530"/>
                </a:moveTo>
                <a:cubicBezTo>
                  <a:pt x="542696" y="890625"/>
                  <a:pt x="533362" y="890625"/>
                  <a:pt x="524742" y="893530"/>
                </a:cubicBezTo>
                <a:cubicBezTo>
                  <a:pt x="525027" y="904198"/>
                  <a:pt x="546268" y="897435"/>
                  <a:pt x="551888" y="893626"/>
                </a:cubicBezTo>
                <a:close/>
                <a:moveTo>
                  <a:pt x="544363" y="823331"/>
                </a:moveTo>
                <a:cubicBezTo>
                  <a:pt x="537391" y="818426"/>
                  <a:pt x="528742" y="816530"/>
                  <a:pt x="520360" y="818093"/>
                </a:cubicBezTo>
                <a:lnTo>
                  <a:pt x="509978" y="825236"/>
                </a:lnTo>
                <a:cubicBezTo>
                  <a:pt x="502834" y="823045"/>
                  <a:pt x="415299" y="817997"/>
                  <a:pt x="430539" y="828855"/>
                </a:cubicBezTo>
                <a:cubicBezTo>
                  <a:pt x="443493" y="827712"/>
                  <a:pt x="451399" y="835904"/>
                  <a:pt x="463591" y="829617"/>
                </a:cubicBezTo>
                <a:cubicBezTo>
                  <a:pt x="467877" y="838476"/>
                  <a:pt x="523122" y="835809"/>
                  <a:pt x="495785" y="839905"/>
                </a:cubicBezTo>
                <a:cubicBezTo>
                  <a:pt x="490451" y="843524"/>
                  <a:pt x="490451" y="843524"/>
                  <a:pt x="495785" y="847429"/>
                </a:cubicBezTo>
                <a:cubicBezTo>
                  <a:pt x="500558" y="846896"/>
                  <a:pt x="505358" y="848191"/>
                  <a:pt x="509216" y="851049"/>
                </a:cubicBezTo>
                <a:cubicBezTo>
                  <a:pt x="514359" y="850477"/>
                  <a:pt x="520169" y="852382"/>
                  <a:pt x="524932" y="849430"/>
                </a:cubicBezTo>
                <a:lnTo>
                  <a:pt x="524932" y="834951"/>
                </a:lnTo>
                <a:close/>
                <a:moveTo>
                  <a:pt x="518169" y="1195663"/>
                </a:moveTo>
                <a:cubicBezTo>
                  <a:pt x="522208" y="1198244"/>
                  <a:pt x="527370" y="1198244"/>
                  <a:pt x="531409" y="1195663"/>
                </a:cubicBezTo>
                <a:cubicBezTo>
                  <a:pt x="527513" y="1193282"/>
                  <a:pt x="522598" y="1193320"/>
                  <a:pt x="518741" y="1195758"/>
                </a:cubicBezTo>
                <a:close/>
                <a:moveTo>
                  <a:pt x="511692" y="1726396"/>
                </a:moveTo>
                <a:lnTo>
                  <a:pt x="511692" y="1729825"/>
                </a:lnTo>
                <a:cubicBezTo>
                  <a:pt x="515883" y="1732207"/>
                  <a:pt x="523980" y="1732016"/>
                  <a:pt x="527980" y="1734683"/>
                </a:cubicBezTo>
                <a:lnTo>
                  <a:pt x="538172" y="1730016"/>
                </a:lnTo>
                <a:lnTo>
                  <a:pt x="528647" y="1724682"/>
                </a:lnTo>
                <a:cubicBezTo>
                  <a:pt x="523503" y="1725063"/>
                  <a:pt x="516931" y="1722777"/>
                  <a:pt x="512645" y="1726492"/>
                </a:cubicBezTo>
                <a:close/>
                <a:moveTo>
                  <a:pt x="505787" y="1755543"/>
                </a:moveTo>
                <a:cubicBezTo>
                  <a:pt x="513702" y="1764296"/>
                  <a:pt x="526494" y="1766678"/>
                  <a:pt x="537029" y="1761353"/>
                </a:cubicBezTo>
                <a:cubicBezTo>
                  <a:pt x="542268" y="1761353"/>
                  <a:pt x="545982" y="1759829"/>
                  <a:pt x="543887" y="1755448"/>
                </a:cubicBezTo>
                <a:cubicBezTo>
                  <a:pt x="532466" y="1747999"/>
                  <a:pt x="517703" y="1748075"/>
                  <a:pt x="506358" y="1755638"/>
                </a:cubicBezTo>
                <a:close/>
                <a:moveTo>
                  <a:pt x="549792" y="1622955"/>
                </a:moveTo>
                <a:lnTo>
                  <a:pt x="541506" y="1617620"/>
                </a:lnTo>
                <a:cubicBezTo>
                  <a:pt x="519026" y="1613811"/>
                  <a:pt x="522456" y="1628955"/>
                  <a:pt x="540934" y="1628670"/>
                </a:cubicBezTo>
                <a:cubicBezTo>
                  <a:pt x="544554" y="1626669"/>
                  <a:pt x="549506" y="1625526"/>
                  <a:pt x="550745" y="1623050"/>
                </a:cubicBezTo>
                <a:close/>
                <a:moveTo>
                  <a:pt x="545315" y="2647178"/>
                </a:moveTo>
                <a:cubicBezTo>
                  <a:pt x="553355" y="2651350"/>
                  <a:pt x="563118" y="2650217"/>
                  <a:pt x="569985" y="2644321"/>
                </a:cubicBezTo>
                <a:cubicBezTo>
                  <a:pt x="562080" y="2640434"/>
                  <a:pt x="552621" y="2641596"/>
                  <a:pt x="545887" y="2647273"/>
                </a:cubicBezTo>
                <a:close/>
                <a:moveTo>
                  <a:pt x="587226" y="2564787"/>
                </a:moveTo>
                <a:lnTo>
                  <a:pt x="596751" y="2558976"/>
                </a:lnTo>
                <a:cubicBezTo>
                  <a:pt x="587702" y="2555833"/>
                  <a:pt x="591131" y="2547452"/>
                  <a:pt x="580082" y="2550023"/>
                </a:cubicBezTo>
                <a:lnTo>
                  <a:pt x="563889" y="2559548"/>
                </a:lnTo>
                <a:cubicBezTo>
                  <a:pt x="563889" y="2560691"/>
                  <a:pt x="564651" y="2562405"/>
                  <a:pt x="565032" y="2563834"/>
                </a:cubicBezTo>
                <a:cubicBezTo>
                  <a:pt x="572576" y="2564882"/>
                  <a:pt x="580196" y="2565234"/>
                  <a:pt x="587797" y="2564882"/>
                </a:cubicBezTo>
                <a:close/>
                <a:moveTo>
                  <a:pt x="577034" y="716936"/>
                </a:moveTo>
                <a:cubicBezTo>
                  <a:pt x="572652" y="711793"/>
                  <a:pt x="563032" y="712079"/>
                  <a:pt x="557984" y="708936"/>
                </a:cubicBezTo>
                <a:lnTo>
                  <a:pt x="557984" y="697792"/>
                </a:lnTo>
                <a:lnTo>
                  <a:pt x="549221" y="696172"/>
                </a:lnTo>
                <a:cubicBezTo>
                  <a:pt x="543696" y="699315"/>
                  <a:pt x="537886" y="701792"/>
                  <a:pt x="532933" y="705221"/>
                </a:cubicBezTo>
                <a:cubicBezTo>
                  <a:pt x="530742" y="707031"/>
                  <a:pt x="532933" y="709983"/>
                  <a:pt x="527504" y="711317"/>
                </a:cubicBezTo>
                <a:lnTo>
                  <a:pt x="508454" y="711317"/>
                </a:lnTo>
                <a:cubicBezTo>
                  <a:pt x="499786" y="718461"/>
                  <a:pt x="482736" y="716651"/>
                  <a:pt x="473211" y="720842"/>
                </a:cubicBezTo>
                <a:cubicBezTo>
                  <a:pt x="474068" y="735320"/>
                  <a:pt x="540839" y="713222"/>
                  <a:pt x="562080" y="730367"/>
                </a:cubicBezTo>
                <a:lnTo>
                  <a:pt x="571128" y="724842"/>
                </a:lnTo>
                <a:cubicBezTo>
                  <a:pt x="571890" y="720175"/>
                  <a:pt x="572271" y="720175"/>
                  <a:pt x="577605" y="716842"/>
                </a:cubicBezTo>
                <a:close/>
                <a:moveTo>
                  <a:pt x="550745" y="739035"/>
                </a:moveTo>
                <a:lnTo>
                  <a:pt x="534933" y="729510"/>
                </a:lnTo>
                <a:cubicBezTo>
                  <a:pt x="521027" y="729510"/>
                  <a:pt x="515121" y="740368"/>
                  <a:pt x="498548" y="737130"/>
                </a:cubicBezTo>
                <a:cubicBezTo>
                  <a:pt x="498548" y="741702"/>
                  <a:pt x="498548" y="741702"/>
                  <a:pt x="500834" y="743702"/>
                </a:cubicBezTo>
                <a:cubicBezTo>
                  <a:pt x="517122" y="743702"/>
                  <a:pt x="535600" y="746750"/>
                  <a:pt x="551031" y="742083"/>
                </a:cubicBezTo>
                <a:cubicBezTo>
                  <a:pt x="551507" y="740940"/>
                  <a:pt x="551412" y="739797"/>
                  <a:pt x="551316" y="739225"/>
                </a:cubicBezTo>
                <a:close/>
                <a:moveTo>
                  <a:pt x="463591" y="696458"/>
                </a:moveTo>
                <a:cubicBezTo>
                  <a:pt x="470639" y="695791"/>
                  <a:pt x="478640" y="698268"/>
                  <a:pt x="485022" y="694839"/>
                </a:cubicBezTo>
                <a:lnTo>
                  <a:pt x="485022" y="691219"/>
                </a:lnTo>
                <a:cubicBezTo>
                  <a:pt x="468925" y="675884"/>
                  <a:pt x="448065" y="703316"/>
                  <a:pt x="429206" y="689219"/>
                </a:cubicBezTo>
                <a:cubicBezTo>
                  <a:pt x="421586" y="694839"/>
                  <a:pt x="411965" y="692362"/>
                  <a:pt x="403012" y="692839"/>
                </a:cubicBezTo>
                <a:cubicBezTo>
                  <a:pt x="398154" y="696553"/>
                  <a:pt x="398154" y="696553"/>
                  <a:pt x="403012" y="700173"/>
                </a:cubicBezTo>
                <a:cubicBezTo>
                  <a:pt x="424919" y="701125"/>
                  <a:pt x="445113" y="709983"/>
                  <a:pt x="464163" y="696363"/>
                </a:cubicBezTo>
                <a:close/>
                <a:moveTo>
                  <a:pt x="448922" y="718556"/>
                </a:moveTo>
                <a:cubicBezTo>
                  <a:pt x="445589" y="718556"/>
                  <a:pt x="427777" y="717413"/>
                  <a:pt x="436445" y="722270"/>
                </a:cubicBezTo>
                <a:cubicBezTo>
                  <a:pt x="440350" y="722176"/>
                  <a:pt x="458162" y="723319"/>
                  <a:pt x="449494" y="718461"/>
                </a:cubicBezTo>
                <a:close/>
                <a:moveTo>
                  <a:pt x="422824" y="659596"/>
                </a:moveTo>
                <a:cubicBezTo>
                  <a:pt x="453494" y="668550"/>
                  <a:pt x="488451" y="655024"/>
                  <a:pt x="516455" y="674265"/>
                </a:cubicBezTo>
                <a:cubicBezTo>
                  <a:pt x="527789" y="670931"/>
                  <a:pt x="541982" y="672550"/>
                  <a:pt x="550554" y="664740"/>
                </a:cubicBezTo>
                <a:lnTo>
                  <a:pt x="550554" y="655786"/>
                </a:lnTo>
                <a:cubicBezTo>
                  <a:pt x="508644" y="654358"/>
                  <a:pt x="474354" y="657977"/>
                  <a:pt x="436921" y="648833"/>
                </a:cubicBezTo>
                <a:cubicBezTo>
                  <a:pt x="432254" y="652833"/>
                  <a:pt x="411965" y="651405"/>
                  <a:pt x="423396" y="659501"/>
                </a:cubicBezTo>
                <a:close/>
                <a:moveTo>
                  <a:pt x="428444" y="570537"/>
                </a:moveTo>
                <a:cubicBezTo>
                  <a:pt x="430349" y="571299"/>
                  <a:pt x="434921" y="569394"/>
                  <a:pt x="430635" y="568156"/>
                </a:cubicBezTo>
                <a:cubicBezTo>
                  <a:pt x="429301" y="567775"/>
                  <a:pt x="424634" y="569299"/>
                  <a:pt x="429015" y="570443"/>
                </a:cubicBezTo>
                <a:close/>
                <a:moveTo>
                  <a:pt x="487975" y="567108"/>
                </a:moveTo>
                <a:lnTo>
                  <a:pt x="495405" y="567585"/>
                </a:lnTo>
                <a:cubicBezTo>
                  <a:pt x="504930" y="561108"/>
                  <a:pt x="521979" y="557012"/>
                  <a:pt x="501501" y="549106"/>
                </a:cubicBezTo>
                <a:lnTo>
                  <a:pt x="485498" y="549106"/>
                </a:lnTo>
                <a:cubicBezTo>
                  <a:pt x="486070" y="552059"/>
                  <a:pt x="480641" y="552726"/>
                  <a:pt x="478831" y="554821"/>
                </a:cubicBezTo>
                <a:lnTo>
                  <a:pt x="478831" y="561965"/>
                </a:lnTo>
                <a:close/>
                <a:moveTo>
                  <a:pt x="500453" y="636736"/>
                </a:moveTo>
                <a:cubicBezTo>
                  <a:pt x="521408" y="636736"/>
                  <a:pt x="546077" y="642928"/>
                  <a:pt x="564747" y="631498"/>
                </a:cubicBezTo>
                <a:cubicBezTo>
                  <a:pt x="546173" y="624487"/>
                  <a:pt x="525551" y="625306"/>
                  <a:pt x="507597" y="633783"/>
                </a:cubicBezTo>
                <a:cubicBezTo>
                  <a:pt x="505977" y="633783"/>
                  <a:pt x="496547" y="633783"/>
                  <a:pt x="501024" y="636641"/>
                </a:cubicBezTo>
                <a:close/>
                <a:moveTo>
                  <a:pt x="570652" y="610542"/>
                </a:moveTo>
                <a:cubicBezTo>
                  <a:pt x="542477" y="605685"/>
                  <a:pt x="513673" y="605685"/>
                  <a:pt x="485498" y="610542"/>
                </a:cubicBezTo>
                <a:cubicBezTo>
                  <a:pt x="494357" y="620067"/>
                  <a:pt x="527504" y="616162"/>
                  <a:pt x="541220" y="611495"/>
                </a:cubicBezTo>
                <a:cubicBezTo>
                  <a:pt x="548268" y="615400"/>
                  <a:pt x="570271" y="619591"/>
                  <a:pt x="571223" y="610447"/>
                </a:cubicBezTo>
                <a:close/>
                <a:moveTo>
                  <a:pt x="563223" y="540343"/>
                </a:moveTo>
                <a:cubicBezTo>
                  <a:pt x="558746" y="533866"/>
                  <a:pt x="548649" y="533962"/>
                  <a:pt x="541220" y="534342"/>
                </a:cubicBezTo>
                <a:cubicBezTo>
                  <a:pt x="532743" y="540058"/>
                  <a:pt x="543410" y="542153"/>
                  <a:pt x="547316" y="545392"/>
                </a:cubicBezTo>
                <a:lnTo>
                  <a:pt x="554460" y="545392"/>
                </a:lnTo>
                <a:close/>
                <a:moveTo>
                  <a:pt x="550459" y="521293"/>
                </a:moveTo>
                <a:cubicBezTo>
                  <a:pt x="546077" y="517388"/>
                  <a:pt x="539601" y="519579"/>
                  <a:pt x="534171" y="519103"/>
                </a:cubicBezTo>
                <a:cubicBezTo>
                  <a:pt x="520741" y="506339"/>
                  <a:pt x="501024" y="537581"/>
                  <a:pt x="489689" y="511864"/>
                </a:cubicBezTo>
                <a:cubicBezTo>
                  <a:pt x="474545" y="510911"/>
                  <a:pt x="464448" y="517483"/>
                  <a:pt x="448351" y="515388"/>
                </a:cubicBezTo>
                <a:cubicBezTo>
                  <a:pt x="415966" y="527389"/>
                  <a:pt x="543982" y="531866"/>
                  <a:pt x="550745" y="521674"/>
                </a:cubicBezTo>
                <a:close/>
                <a:moveTo>
                  <a:pt x="409489" y="670169"/>
                </a:moveTo>
                <a:cubicBezTo>
                  <a:pt x="398249" y="671979"/>
                  <a:pt x="382629" y="666264"/>
                  <a:pt x="373770" y="673122"/>
                </a:cubicBezTo>
                <a:cubicBezTo>
                  <a:pt x="371294" y="682075"/>
                  <a:pt x="428539" y="679885"/>
                  <a:pt x="410060" y="670550"/>
                </a:cubicBezTo>
                <a:close/>
                <a:moveTo>
                  <a:pt x="386820" y="788184"/>
                </a:moveTo>
                <a:cubicBezTo>
                  <a:pt x="386820" y="795423"/>
                  <a:pt x="396345" y="788184"/>
                  <a:pt x="399869" y="786183"/>
                </a:cubicBezTo>
                <a:cubicBezTo>
                  <a:pt x="395916" y="783564"/>
                  <a:pt x="390772" y="783564"/>
                  <a:pt x="386820" y="786183"/>
                </a:cubicBezTo>
                <a:cubicBezTo>
                  <a:pt x="387200" y="786917"/>
                  <a:pt x="387391" y="787736"/>
                  <a:pt x="387391" y="788565"/>
                </a:cubicBezTo>
                <a:close/>
                <a:moveTo>
                  <a:pt x="364340" y="821331"/>
                </a:moveTo>
                <a:cubicBezTo>
                  <a:pt x="356625" y="823045"/>
                  <a:pt x="367865" y="826665"/>
                  <a:pt x="369770" y="828665"/>
                </a:cubicBezTo>
                <a:cubicBezTo>
                  <a:pt x="381886" y="829437"/>
                  <a:pt x="394040" y="827751"/>
                  <a:pt x="405489" y="823712"/>
                </a:cubicBezTo>
                <a:cubicBezTo>
                  <a:pt x="397106" y="817806"/>
                  <a:pt x="377199" y="823521"/>
                  <a:pt x="364912" y="821711"/>
                </a:cubicBezTo>
                <a:close/>
                <a:moveTo>
                  <a:pt x="408918" y="751798"/>
                </a:moveTo>
                <a:cubicBezTo>
                  <a:pt x="427396" y="749703"/>
                  <a:pt x="451780" y="753989"/>
                  <a:pt x="466068" y="743512"/>
                </a:cubicBezTo>
                <a:cubicBezTo>
                  <a:pt x="447970" y="731605"/>
                  <a:pt x="416347" y="748941"/>
                  <a:pt x="396916" y="740273"/>
                </a:cubicBezTo>
                <a:cubicBezTo>
                  <a:pt x="388629" y="740273"/>
                  <a:pt x="388629" y="740273"/>
                  <a:pt x="387391" y="745607"/>
                </a:cubicBezTo>
                <a:cubicBezTo>
                  <a:pt x="392858" y="749274"/>
                  <a:pt x="398783" y="752227"/>
                  <a:pt x="405012" y="754370"/>
                </a:cubicBezTo>
                <a:close/>
                <a:moveTo>
                  <a:pt x="432825" y="760466"/>
                </a:moveTo>
                <a:lnTo>
                  <a:pt x="432825" y="764085"/>
                </a:lnTo>
                <a:cubicBezTo>
                  <a:pt x="436816" y="766695"/>
                  <a:pt x="441979" y="766695"/>
                  <a:pt x="445970" y="764085"/>
                </a:cubicBezTo>
                <a:lnTo>
                  <a:pt x="445970" y="760466"/>
                </a:lnTo>
                <a:cubicBezTo>
                  <a:pt x="442045" y="758208"/>
                  <a:pt x="437178" y="758361"/>
                  <a:pt x="433397" y="760847"/>
                </a:cubicBezTo>
                <a:close/>
                <a:moveTo>
                  <a:pt x="406536" y="809615"/>
                </a:moveTo>
                <a:cubicBezTo>
                  <a:pt x="412347" y="821711"/>
                  <a:pt x="432635" y="806662"/>
                  <a:pt x="442922" y="810091"/>
                </a:cubicBezTo>
                <a:cubicBezTo>
                  <a:pt x="461972" y="803138"/>
                  <a:pt x="489785" y="816378"/>
                  <a:pt x="511692" y="808472"/>
                </a:cubicBezTo>
                <a:cubicBezTo>
                  <a:pt x="511121" y="804471"/>
                  <a:pt x="513597" y="801138"/>
                  <a:pt x="508549" y="798947"/>
                </a:cubicBezTo>
                <a:cubicBezTo>
                  <a:pt x="489499" y="795232"/>
                  <a:pt x="469687" y="805805"/>
                  <a:pt x="452542" y="800662"/>
                </a:cubicBezTo>
                <a:lnTo>
                  <a:pt x="452542" y="796375"/>
                </a:lnTo>
                <a:cubicBezTo>
                  <a:pt x="465458" y="797309"/>
                  <a:pt x="478269" y="793479"/>
                  <a:pt x="488547" y="785612"/>
                </a:cubicBezTo>
                <a:cubicBezTo>
                  <a:pt x="507597" y="788279"/>
                  <a:pt x="525313" y="792184"/>
                  <a:pt x="544458" y="787136"/>
                </a:cubicBezTo>
                <a:lnTo>
                  <a:pt x="544458" y="779993"/>
                </a:lnTo>
                <a:cubicBezTo>
                  <a:pt x="550459" y="777135"/>
                  <a:pt x="558936" y="777325"/>
                  <a:pt x="564270" y="772277"/>
                </a:cubicBezTo>
                <a:cubicBezTo>
                  <a:pt x="564270" y="770848"/>
                  <a:pt x="564270" y="769610"/>
                  <a:pt x="563699" y="768467"/>
                </a:cubicBezTo>
                <a:cubicBezTo>
                  <a:pt x="557069" y="763762"/>
                  <a:pt x="548849" y="761876"/>
                  <a:pt x="540839" y="763228"/>
                </a:cubicBezTo>
                <a:lnTo>
                  <a:pt x="532076" y="768753"/>
                </a:lnTo>
                <a:cubicBezTo>
                  <a:pt x="520455" y="785136"/>
                  <a:pt x="486451" y="778278"/>
                  <a:pt x="466734" y="781802"/>
                </a:cubicBezTo>
                <a:cubicBezTo>
                  <a:pt x="466734" y="787612"/>
                  <a:pt x="455590" y="783517"/>
                  <a:pt x="452542" y="787231"/>
                </a:cubicBezTo>
                <a:lnTo>
                  <a:pt x="452542" y="796756"/>
                </a:lnTo>
                <a:cubicBezTo>
                  <a:pt x="447113" y="796756"/>
                  <a:pt x="425396" y="794946"/>
                  <a:pt x="438635" y="801900"/>
                </a:cubicBezTo>
                <a:cubicBezTo>
                  <a:pt x="429777" y="808377"/>
                  <a:pt x="415680" y="799899"/>
                  <a:pt x="406536" y="806281"/>
                </a:cubicBezTo>
                <a:close/>
                <a:moveTo>
                  <a:pt x="419014" y="853239"/>
                </a:moveTo>
                <a:cubicBezTo>
                  <a:pt x="435873" y="859431"/>
                  <a:pt x="446541" y="855049"/>
                  <a:pt x="464734" y="854478"/>
                </a:cubicBezTo>
                <a:cubicBezTo>
                  <a:pt x="462639" y="848191"/>
                  <a:pt x="472354" y="845715"/>
                  <a:pt x="478355" y="841810"/>
                </a:cubicBezTo>
                <a:cubicBezTo>
                  <a:pt x="472830" y="837523"/>
                  <a:pt x="466163" y="840667"/>
                  <a:pt x="460924" y="843714"/>
                </a:cubicBezTo>
                <a:cubicBezTo>
                  <a:pt x="446551" y="843543"/>
                  <a:pt x="432349" y="846915"/>
                  <a:pt x="419585" y="853525"/>
                </a:cubicBezTo>
                <a:close/>
                <a:moveTo>
                  <a:pt x="430254" y="909342"/>
                </a:moveTo>
                <a:cubicBezTo>
                  <a:pt x="422634" y="910104"/>
                  <a:pt x="361292" y="909342"/>
                  <a:pt x="376818" y="920676"/>
                </a:cubicBezTo>
                <a:cubicBezTo>
                  <a:pt x="381866" y="921534"/>
                  <a:pt x="387581" y="919629"/>
                  <a:pt x="392344" y="922010"/>
                </a:cubicBezTo>
                <a:cubicBezTo>
                  <a:pt x="397106" y="924391"/>
                  <a:pt x="389867" y="929344"/>
                  <a:pt x="396821" y="931535"/>
                </a:cubicBezTo>
                <a:lnTo>
                  <a:pt x="409870" y="931535"/>
                </a:lnTo>
                <a:cubicBezTo>
                  <a:pt x="416728" y="929058"/>
                  <a:pt x="409870" y="924582"/>
                  <a:pt x="414823" y="921343"/>
                </a:cubicBezTo>
                <a:cubicBezTo>
                  <a:pt x="424348" y="914009"/>
                  <a:pt x="437112" y="919248"/>
                  <a:pt x="445970" y="911342"/>
                </a:cubicBezTo>
                <a:lnTo>
                  <a:pt x="445970" y="907627"/>
                </a:lnTo>
                <a:cubicBezTo>
                  <a:pt x="438921" y="905532"/>
                  <a:pt x="438921" y="905532"/>
                  <a:pt x="430825" y="909723"/>
                </a:cubicBezTo>
                <a:close/>
                <a:moveTo>
                  <a:pt x="393297" y="2868539"/>
                </a:moveTo>
                <a:cubicBezTo>
                  <a:pt x="388153" y="2863014"/>
                  <a:pt x="382533" y="2873968"/>
                  <a:pt x="391106" y="2873397"/>
                </a:cubicBezTo>
                <a:cubicBezTo>
                  <a:pt x="394344" y="2872825"/>
                  <a:pt x="394344" y="2871111"/>
                  <a:pt x="393868" y="2868920"/>
                </a:cubicBezTo>
                <a:close/>
                <a:moveTo>
                  <a:pt x="396345" y="1274340"/>
                </a:moveTo>
                <a:cubicBezTo>
                  <a:pt x="388153" y="1278626"/>
                  <a:pt x="383772" y="1282626"/>
                  <a:pt x="396345" y="1281960"/>
                </a:cubicBezTo>
                <a:cubicBezTo>
                  <a:pt x="401964" y="1279960"/>
                  <a:pt x="401964" y="1277483"/>
                  <a:pt x="396916" y="1274720"/>
                </a:cubicBezTo>
                <a:close/>
                <a:moveTo>
                  <a:pt x="413109" y="1383401"/>
                </a:moveTo>
                <a:cubicBezTo>
                  <a:pt x="406917" y="1380639"/>
                  <a:pt x="406917" y="1380734"/>
                  <a:pt x="400250" y="1383401"/>
                </a:cubicBezTo>
                <a:cubicBezTo>
                  <a:pt x="404250" y="1386925"/>
                  <a:pt x="415109" y="1392735"/>
                  <a:pt x="413680" y="1383782"/>
                </a:cubicBezTo>
                <a:close/>
                <a:moveTo>
                  <a:pt x="426253" y="1486271"/>
                </a:moveTo>
                <a:cubicBezTo>
                  <a:pt x="422205" y="1483842"/>
                  <a:pt x="417157" y="1483842"/>
                  <a:pt x="413109" y="1486271"/>
                </a:cubicBezTo>
                <a:lnTo>
                  <a:pt x="422062" y="1491319"/>
                </a:lnTo>
                <a:cubicBezTo>
                  <a:pt x="428825" y="1491700"/>
                  <a:pt x="426253" y="1488748"/>
                  <a:pt x="426920" y="1486652"/>
                </a:cubicBezTo>
                <a:close/>
                <a:moveTo>
                  <a:pt x="445970" y="1538087"/>
                </a:moveTo>
                <a:cubicBezTo>
                  <a:pt x="441950" y="1535573"/>
                  <a:pt x="436845" y="1535573"/>
                  <a:pt x="432825" y="1538087"/>
                </a:cubicBezTo>
                <a:lnTo>
                  <a:pt x="432825" y="1541611"/>
                </a:lnTo>
                <a:cubicBezTo>
                  <a:pt x="436807" y="1544278"/>
                  <a:pt x="441988" y="1544278"/>
                  <a:pt x="445970" y="1541611"/>
                </a:cubicBezTo>
                <a:close/>
                <a:moveTo>
                  <a:pt x="453685" y="1516084"/>
                </a:moveTo>
                <a:cubicBezTo>
                  <a:pt x="445875" y="1512655"/>
                  <a:pt x="441207" y="1508274"/>
                  <a:pt x="431682" y="1512179"/>
                </a:cubicBezTo>
                <a:cubicBezTo>
                  <a:pt x="439969" y="1515989"/>
                  <a:pt x="444636" y="1520275"/>
                  <a:pt x="454256" y="1516465"/>
                </a:cubicBezTo>
                <a:close/>
                <a:moveTo>
                  <a:pt x="485308" y="1479223"/>
                </a:moveTo>
                <a:lnTo>
                  <a:pt x="485308" y="1475603"/>
                </a:lnTo>
                <a:cubicBezTo>
                  <a:pt x="475783" y="1468174"/>
                  <a:pt x="465496" y="1469317"/>
                  <a:pt x="452542" y="1470840"/>
                </a:cubicBezTo>
                <a:cubicBezTo>
                  <a:pt x="453114" y="1474841"/>
                  <a:pt x="450732" y="1478842"/>
                  <a:pt x="454638" y="1480365"/>
                </a:cubicBezTo>
                <a:cubicBezTo>
                  <a:pt x="479593" y="1482175"/>
                  <a:pt x="479593" y="1481604"/>
                  <a:pt x="485880" y="1479603"/>
                </a:cubicBezTo>
                <a:close/>
                <a:moveTo>
                  <a:pt x="475783" y="1547231"/>
                </a:moveTo>
                <a:cubicBezTo>
                  <a:pt x="485308" y="1547231"/>
                  <a:pt x="527504" y="1551422"/>
                  <a:pt x="502739" y="1536087"/>
                </a:cubicBezTo>
                <a:cubicBezTo>
                  <a:pt x="491118" y="1535610"/>
                  <a:pt x="482927" y="1538087"/>
                  <a:pt x="474164" y="1532468"/>
                </a:cubicBezTo>
                <a:cubicBezTo>
                  <a:pt x="468830" y="1533039"/>
                  <a:pt x="462829" y="1531229"/>
                  <a:pt x="458638" y="1534372"/>
                </a:cubicBezTo>
                <a:lnTo>
                  <a:pt x="458638" y="1538182"/>
                </a:lnTo>
                <a:cubicBezTo>
                  <a:pt x="465020" y="1541326"/>
                  <a:pt x="470449" y="1544374"/>
                  <a:pt x="476735" y="1547612"/>
                </a:cubicBezTo>
                <a:close/>
                <a:moveTo>
                  <a:pt x="487022" y="1605524"/>
                </a:moveTo>
                <a:cubicBezTo>
                  <a:pt x="510644" y="1606572"/>
                  <a:pt x="510644" y="1606572"/>
                  <a:pt x="517788" y="1604571"/>
                </a:cubicBezTo>
                <a:cubicBezTo>
                  <a:pt x="508930" y="1599619"/>
                  <a:pt x="494643" y="1592380"/>
                  <a:pt x="485022" y="1597047"/>
                </a:cubicBezTo>
                <a:cubicBezTo>
                  <a:pt x="486451" y="1600380"/>
                  <a:pt x="484070" y="1604667"/>
                  <a:pt x="487975" y="1606000"/>
                </a:cubicBezTo>
                <a:close/>
                <a:moveTo>
                  <a:pt x="488356" y="1646862"/>
                </a:moveTo>
                <a:cubicBezTo>
                  <a:pt x="490737" y="1647911"/>
                  <a:pt x="492833" y="1649244"/>
                  <a:pt x="495023" y="1650387"/>
                </a:cubicBezTo>
                <a:cubicBezTo>
                  <a:pt x="499214" y="1646577"/>
                  <a:pt x="499214" y="1646577"/>
                  <a:pt x="494547" y="1643053"/>
                </a:cubicBezTo>
                <a:cubicBezTo>
                  <a:pt x="492452" y="1643053"/>
                  <a:pt x="482165" y="1643529"/>
                  <a:pt x="489309" y="1647244"/>
                </a:cubicBezTo>
                <a:close/>
                <a:moveTo>
                  <a:pt x="593131" y="2656512"/>
                </a:moveTo>
                <a:cubicBezTo>
                  <a:pt x="567794" y="2660037"/>
                  <a:pt x="539791" y="2655179"/>
                  <a:pt x="517598" y="2669467"/>
                </a:cubicBezTo>
                <a:cubicBezTo>
                  <a:pt x="524541" y="2672810"/>
                  <a:pt x="531171" y="2676763"/>
                  <a:pt x="537410" y="2681278"/>
                </a:cubicBezTo>
                <a:cubicBezTo>
                  <a:pt x="536838" y="2683278"/>
                  <a:pt x="536552" y="2685278"/>
                  <a:pt x="534267" y="2685945"/>
                </a:cubicBezTo>
                <a:cubicBezTo>
                  <a:pt x="524742" y="2685945"/>
                  <a:pt x="515217" y="2688040"/>
                  <a:pt x="507406" y="2682325"/>
                </a:cubicBezTo>
                <a:cubicBezTo>
                  <a:pt x="502263" y="2682897"/>
                  <a:pt x="496452" y="2680992"/>
                  <a:pt x="491404" y="2684135"/>
                </a:cubicBezTo>
                <a:cubicBezTo>
                  <a:pt x="489499" y="2695375"/>
                  <a:pt x="495500" y="2691184"/>
                  <a:pt x="504072" y="2694994"/>
                </a:cubicBezTo>
                <a:cubicBezTo>
                  <a:pt x="504072" y="2696137"/>
                  <a:pt x="504072" y="2697375"/>
                  <a:pt x="504548" y="2698708"/>
                </a:cubicBezTo>
                <a:lnTo>
                  <a:pt x="491404" y="2706424"/>
                </a:lnTo>
                <a:lnTo>
                  <a:pt x="491404" y="2710138"/>
                </a:lnTo>
                <a:cubicBezTo>
                  <a:pt x="521979" y="2721378"/>
                  <a:pt x="562270" y="2715854"/>
                  <a:pt x="594655" y="2711091"/>
                </a:cubicBezTo>
                <a:cubicBezTo>
                  <a:pt x="596893" y="2706690"/>
                  <a:pt x="596893" y="2701490"/>
                  <a:pt x="594655" y="2697089"/>
                </a:cubicBezTo>
                <a:lnTo>
                  <a:pt x="559794" y="2697089"/>
                </a:lnTo>
                <a:lnTo>
                  <a:pt x="550935" y="2691755"/>
                </a:lnTo>
                <a:cubicBezTo>
                  <a:pt x="562651" y="2685850"/>
                  <a:pt x="578844" y="2694327"/>
                  <a:pt x="589035" y="2684230"/>
                </a:cubicBezTo>
                <a:cubicBezTo>
                  <a:pt x="576558" y="2678801"/>
                  <a:pt x="560937" y="2686897"/>
                  <a:pt x="549888" y="2676705"/>
                </a:cubicBezTo>
                <a:cubicBezTo>
                  <a:pt x="557317" y="2672610"/>
                  <a:pt x="567128" y="2676705"/>
                  <a:pt x="574462" y="2673943"/>
                </a:cubicBezTo>
                <a:lnTo>
                  <a:pt x="578272" y="2667847"/>
                </a:lnTo>
                <a:cubicBezTo>
                  <a:pt x="584082" y="2666895"/>
                  <a:pt x="589893" y="2668800"/>
                  <a:pt x="594464" y="2666419"/>
                </a:cubicBezTo>
                <a:cubicBezTo>
                  <a:pt x="597417" y="2663275"/>
                  <a:pt x="600370" y="2659846"/>
                  <a:pt x="594274" y="2656894"/>
                </a:cubicBezTo>
                <a:close/>
                <a:moveTo>
                  <a:pt x="593131" y="515483"/>
                </a:moveTo>
                <a:cubicBezTo>
                  <a:pt x="552364" y="512720"/>
                  <a:pt x="557603" y="533580"/>
                  <a:pt x="594941" y="525008"/>
                </a:cubicBezTo>
                <a:cubicBezTo>
                  <a:pt x="597608" y="522436"/>
                  <a:pt x="599989" y="518912"/>
                  <a:pt x="594464" y="515864"/>
                </a:cubicBezTo>
                <a:close/>
                <a:moveTo>
                  <a:pt x="596274" y="495099"/>
                </a:moveTo>
                <a:cubicBezTo>
                  <a:pt x="599798" y="465572"/>
                  <a:pt x="588940" y="479574"/>
                  <a:pt x="569985" y="472811"/>
                </a:cubicBezTo>
                <a:lnTo>
                  <a:pt x="569985" y="469192"/>
                </a:lnTo>
                <a:cubicBezTo>
                  <a:pt x="578939" y="463762"/>
                  <a:pt x="589035" y="461953"/>
                  <a:pt x="576367" y="453475"/>
                </a:cubicBezTo>
                <a:cubicBezTo>
                  <a:pt x="572652" y="443950"/>
                  <a:pt x="553793" y="453475"/>
                  <a:pt x="546744" y="445855"/>
                </a:cubicBezTo>
                <a:lnTo>
                  <a:pt x="537219" y="450808"/>
                </a:lnTo>
                <a:cubicBezTo>
                  <a:pt x="537219" y="463191"/>
                  <a:pt x="557889" y="451380"/>
                  <a:pt x="563889" y="459095"/>
                </a:cubicBezTo>
                <a:cubicBezTo>
                  <a:pt x="565413" y="470525"/>
                  <a:pt x="554364" y="465572"/>
                  <a:pt x="547125" y="471096"/>
                </a:cubicBezTo>
                <a:cubicBezTo>
                  <a:pt x="532114" y="465286"/>
                  <a:pt x="515464" y="465286"/>
                  <a:pt x="500453" y="471096"/>
                </a:cubicBezTo>
                <a:cubicBezTo>
                  <a:pt x="486070" y="467572"/>
                  <a:pt x="477402" y="461571"/>
                  <a:pt x="462353" y="467382"/>
                </a:cubicBezTo>
                <a:cubicBezTo>
                  <a:pt x="458447" y="469953"/>
                  <a:pt x="450732" y="471096"/>
                  <a:pt x="451971" y="475764"/>
                </a:cubicBezTo>
                <a:cubicBezTo>
                  <a:pt x="462448" y="487384"/>
                  <a:pt x="479212" y="478240"/>
                  <a:pt x="491214" y="483860"/>
                </a:cubicBezTo>
                <a:lnTo>
                  <a:pt x="491214" y="487480"/>
                </a:lnTo>
                <a:cubicBezTo>
                  <a:pt x="483498" y="491766"/>
                  <a:pt x="469592" y="491289"/>
                  <a:pt x="462639" y="497005"/>
                </a:cubicBezTo>
                <a:cubicBezTo>
                  <a:pt x="455590" y="489385"/>
                  <a:pt x="434635" y="497005"/>
                  <a:pt x="453114" y="501005"/>
                </a:cubicBezTo>
                <a:cubicBezTo>
                  <a:pt x="472164" y="500338"/>
                  <a:pt x="491690" y="509387"/>
                  <a:pt x="509597" y="501576"/>
                </a:cubicBezTo>
                <a:cubicBezTo>
                  <a:pt x="515312" y="503101"/>
                  <a:pt x="508168" y="506625"/>
                  <a:pt x="515026" y="508053"/>
                </a:cubicBezTo>
                <a:cubicBezTo>
                  <a:pt x="523789" y="509863"/>
                  <a:pt x="530171" y="505482"/>
                  <a:pt x="540839" y="504720"/>
                </a:cubicBezTo>
                <a:cubicBezTo>
                  <a:pt x="550364" y="497100"/>
                  <a:pt x="564461" y="504720"/>
                  <a:pt x="574367" y="497481"/>
                </a:cubicBezTo>
                <a:lnTo>
                  <a:pt x="580844" y="500624"/>
                </a:lnTo>
                <a:cubicBezTo>
                  <a:pt x="586273" y="497100"/>
                  <a:pt x="592845" y="498052"/>
                  <a:pt x="597608" y="495480"/>
                </a:cubicBezTo>
                <a:close/>
                <a:moveTo>
                  <a:pt x="366817" y="421757"/>
                </a:moveTo>
                <a:cubicBezTo>
                  <a:pt x="395964" y="429663"/>
                  <a:pt x="419395" y="449284"/>
                  <a:pt x="451018" y="449094"/>
                </a:cubicBezTo>
                <a:lnTo>
                  <a:pt x="460543" y="456428"/>
                </a:lnTo>
                <a:cubicBezTo>
                  <a:pt x="476259" y="455190"/>
                  <a:pt x="490833" y="459190"/>
                  <a:pt x="504072" y="454714"/>
                </a:cubicBezTo>
                <a:lnTo>
                  <a:pt x="504072" y="447760"/>
                </a:lnTo>
                <a:cubicBezTo>
                  <a:pt x="506339" y="445912"/>
                  <a:pt x="509263" y="445046"/>
                  <a:pt x="512168" y="445379"/>
                </a:cubicBezTo>
                <a:cubicBezTo>
                  <a:pt x="518074" y="443760"/>
                  <a:pt x="521693" y="440331"/>
                  <a:pt x="526742" y="445379"/>
                </a:cubicBezTo>
                <a:cubicBezTo>
                  <a:pt x="549506" y="440902"/>
                  <a:pt x="571319" y="432139"/>
                  <a:pt x="595798" y="433092"/>
                </a:cubicBezTo>
                <a:cubicBezTo>
                  <a:pt x="598179" y="425852"/>
                  <a:pt x="594274" y="423567"/>
                  <a:pt x="587892" y="423567"/>
                </a:cubicBezTo>
                <a:lnTo>
                  <a:pt x="576367" y="418423"/>
                </a:lnTo>
                <a:cubicBezTo>
                  <a:pt x="578844" y="416804"/>
                  <a:pt x="580748" y="415471"/>
                  <a:pt x="582558" y="414423"/>
                </a:cubicBezTo>
                <a:lnTo>
                  <a:pt x="573033" y="408898"/>
                </a:lnTo>
                <a:cubicBezTo>
                  <a:pt x="539410" y="413185"/>
                  <a:pt x="505501" y="394611"/>
                  <a:pt x="474926" y="401278"/>
                </a:cubicBezTo>
                <a:cubicBezTo>
                  <a:pt x="463686" y="403183"/>
                  <a:pt x="446351" y="397564"/>
                  <a:pt x="439302" y="407660"/>
                </a:cubicBezTo>
                <a:cubicBezTo>
                  <a:pt x="447018" y="410613"/>
                  <a:pt x="456923" y="407660"/>
                  <a:pt x="464163" y="414232"/>
                </a:cubicBezTo>
                <a:cubicBezTo>
                  <a:pt x="454638" y="419376"/>
                  <a:pt x="443874" y="412613"/>
                  <a:pt x="434826" y="420042"/>
                </a:cubicBezTo>
                <a:cubicBezTo>
                  <a:pt x="421586" y="424233"/>
                  <a:pt x="372437" y="405850"/>
                  <a:pt x="368150" y="422138"/>
                </a:cubicBezTo>
                <a:close/>
                <a:moveTo>
                  <a:pt x="360531" y="569299"/>
                </a:moveTo>
                <a:cubicBezTo>
                  <a:pt x="375866" y="583777"/>
                  <a:pt x="437588" y="567013"/>
                  <a:pt x="383772" y="567108"/>
                </a:cubicBezTo>
                <a:cubicBezTo>
                  <a:pt x="376771" y="562727"/>
                  <a:pt x="367665" y="563794"/>
                  <a:pt x="361864" y="569680"/>
                </a:cubicBezTo>
                <a:close/>
                <a:moveTo>
                  <a:pt x="353196" y="845524"/>
                </a:moveTo>
                <a:lnTo>
                  <a:pt x="353196" y="849144"/>
                </a:lnTo>
                <a:cubicBezTo>
                  <a:pt x="357187" y="851754"/>
                  <a:pt x="362350" y="851754"/>
                  <a:pt x="366341" y="849144"/>
                </a:cubicBezTo>
                <a:lnTo>
                  <a:pt x="366341" y="845524"/>
                </a:lnTo>
                <a:cubicBezTo>
                  <a:pt x="362626" y="843619"/>
                  <a:pt x="358216" y="843657"/>
                  <a:pt x="354530" y="845619"/>
                </a:cubicBezTo>
                <a:close/>
                <a:moveTo>
                  <a:pt x="347862" y="787231"/>
                </a:moveTo>
                <a:cubicBezTo>
                  <a:pt x="351225" y="789155"/>
                  <a:pt x="355358" y="789155"/>
                  <a:pt x="358721" y="787231"/>
                </a:cubicBezTo>
                <a:cubicBezTo>
                  <a:pt x="360245" y="783517"/>
                  <a:pt x="347481" y="783802"/>
                  <a:pt x="349196" y="787326"/>
                </a:cubicBezTo>
                <a:close/>
                <a:moveTo>
                  <a:pt x="349767" y="895245"/>
                </a:moveTo>
                <a:cubicBezTo>
                  <a:pt x="363102" y="897055"/>
                  <a:pt x="377771" y="902198"/>
                  <a:pt x="391487" y="897721"/>
                </a:cubicBezTo>
                <a:cubicBezTo>
                  <a:pt x="393097" y="895092"/>
                  <a:pt x="393097" y="891778"/>
                  <a:pt x="391487" y="889149"/>
                </a:cubicBezTo>
                <a:lnTo>
                  <a:pt x="379962" y="882672"/>
                </a:lnTo>
                <a:cubicBezTo>
                  <a:pt x="379104" y="871051"/>
                  <a:pt x="401583" y="879148"/>
                  <a:pt x="408537" y="876862"/>
                </a:cubicBezTo>
                <a:cubicBezTo>
                  <a:pt x="417014" y="872099"/>
                  <a:pt x="417109" y="872099"/>
                  <a:pt x="427015" y="876195"/>
                </a:cubicBezTo>
                <a:cubicBezTo>
                  <a:pt x="428444" y="876766"/>
                  <a:pt x="430825" y="876195"/>
                  <a:pt x="431301" y="874956"/>
                </a:cubicBezTo>
                <a:cubicBezTo>
                  <a:pt x="432254" y="861907"/>
                  <a:pt x="353387" y="869336"/>
                  <a:pt x="345576" y="882767"/>
                </a:cubicBezTo>
                <a:cubicBezTo>
                  <a:pt x="349196" y="887244"/>
                  <a:pt x="344624" y="891625"/>
                  <a:pt x="350720" y="895340"/>
                </a:cubicBezTo>
                <a:close/>
                <a:moveTo>
                  <a:pt x="307190" y="824093"/>
                </a:moveTo>
                <a:cubicBezTo>
                  <a:pt x="299475" y="818283"/>
                  <a:pt x="275948" y="827236"/>
                  <a:pt x="267757" y="830570"/>
                </a:cubicBezTo>
                <a:cubicBezTo>
                  <a:pt x="271281" y="843333"/>
                  <a:pt x="305571" y="835618"/>
                  <a:pt x="308524" y="824188"/>
                </a:cubicBezTo>
                <a:close/>
                <a:moveTo>
                  <a:pt x="302999" y="873147"/>
                </a:moveTo>
                <a:cubicBezTo>
                  <a:pt x="282997" y="872671"/>
                  <a:pt x="283949" y="874861"/>
                  <a:pt x="297380" y="887910"/>
                </a:cubicBezTo>
                <a:lnTo>
                  <a:pt x="313953" y="878385"/>
                </a:lnTo>
                <a:close/>
                <a:moveTo>
                  <a:pt x="271186" y="935821"/>
                </a:moveTo>
                <a:cubicBezTo>
                  <a:pt x="282235" y="935821"/>
                  <a:pt x="293570" y="927344"/>
                  <a:pt x="304047" y="935821"/>
                </a:cubicBezTo>
                <a:cubicBezTo>
                  <a:pt x="323859" y="924867"/>
                  <a:pt x="253374" y="924963"/>
                  <a:pt x="272520" y="935917"/>
                </a:cubicBezTo>
                <a:close/>
                <a:moveTo>
                  <a:pt x="349958" y="917438"/>
                </a:moveTo>
                <a:lnTo>
                  <a:pt x="359483" y="912199"/>
                </a:lnTo>
                <a:cubicBezTo>
                  <a:pt x="303857" y="901817"/>
                  <a:pt x="256708" y="921248"/>
                  <a:pt x="351291" y="917533"/>
                </a:cubicBezTo>
                <a:close/>
                <a:moveTo>
                  <a:pt x="336813" y="810567"/>
                </a:moveTo>
                <a:cubicBezTo>
                  <a:pt x="341509" y="808091"/>
                  <a:pt x="341509" y="805614"/>
                  <a:pt x="336813" y="803138"/>
                </a:cubicBezTo>
                <a:cubicBezTo>
                  <a:pt x="332937" y="805681"/>
                  <a:pt x="333384" y="808186"/>
                  <a:pt x="338147" y="810663"/>
                </a:cubicBezTo>
                <a:close/>
                <a:moveTo>
                  <a:pt x="313763" y="823521"/>
                </a:moveTo>
                <a:lnTo>
                  <a:pt x="313763" y="827522"/>
                </a:lnTo>
                <a:cubicBezTo>
                  <a:pt x="321707" y="833865"/>
                  <a:pt x="333098" y="833418"/>
                  <a:pt x="340528" y="826474"/>
                </a:cubicBezTo>
                <a:cubicBezTo>
                  <a:pt x="339766" y="825046"/>
                  <a:pt x="339004" y="823426"/>
                  <a:pt x="337861" y="820855"/>
                </a:cubicBezTo>
                <a:cubicBezTo>
                  <a:pt x="331098" y="823426"/>
                  <a:pt x="322145" y="818949"/>
                  <a:pt x="315096" y="823617"/>
                </a:cubicBezTo>
                <a:close/>
                <a:moveTo>
                  <a:pt x="261185" y="738654"/>
                </a:moveTo>
                <a:lnTo>
                  <a:pt x="261185" y="742369"/>
                </a:lnTo>
                <a:cubicBezTo>
                  <a:pt x="274710" y="748179"/>
                  <a:pt x="291379" y="739225"/>
                  <a:pt x="303952" y="747893"/>
                </a:cubicBezTo>
                <a:cubicBezTo>
                  <a:pt x="340623" y="746655"/>
                  <a:pt x="308524" y="740273"/>
                  <a:pt x="297285" y="733415"/>
                </a:cubicBezTo>
                <a:cubicBezTo>
                  <a:pt x="285759" y="740083"/>
                  <a:pt x="261756" y="735892"/>
                  <a:pt x="262518" y="739225"/>
                </a:cubicBezTo>
                <a:close/>
                <a:moveTo>
                  <a:pt x="228609" y="228209"/>
                </a:moveTo>
                <a:cubicBezTo>
                  <a:pt x="212512" y="229542"/>
                  <a:pt x="243849" y="240686"/>
                  <a:pt x="248326" y="244497"/>
                </a:cubicBezTo>
                <a:cubicBezTo>
                  <a:pt x="241468" y="247164"/>
                  <a:pt x="243182" y="250021"/>
                  <a:pt x="238801" y="254022"/>
                </a:cubicBezTo>
                <a:cubicBezTo>
                  <a:pt x="232514" y="253669"/>
                  <a:pt x="226399" y="256146"/>
                  <a:pt x="222132" y="260785"/>
                </a:cubicBezTo>
                <a:cubicBezTo>
                  <a:pt x="224037" y="269547"/>
                  <a:pt x="238325" y="263737"/>
                  <a:pt x="244897" y="265356"/>
                </a:cubicBezTo>
                <a:cubicBezTo>
                  <a:pt x="257565" y="268405"/>
                  <a:pt x="267662" y="278406"/>
                  <a:pt x="281282" y="274881"/>
                </a:cubicBezTo>
                <a:cubicBezTo>
                  <a:pt x="281282" y="273262"/>
                  <a:pt x="281282" y="272119"/>
                  <a:pt x="281282" y="270976"/>
                </a:cubicBezTo>
                <a:lnTo>
                  <a:pt x="276044" y="267642"/>
                </a:lnTo>
                <a:cubicBezTo>
                  <a:pt x="281378" y="264214"/>
                  <a:pt x="286426" y="261070"/>
                  <a:pt x="290998" y="258117"/>
                </a:cubicBezTo>
                <a:cubicBezTo>
                  <a:pt x="304333" y="257451"/>
                  <a:pt x="316620" y="261070"/>
                  <a:pt x="327193" y="252879"/>
                </a:cubicBezTo>
                <a:lnTo>
                  <a:pt x="327193" y="249164"/>
                </a:lnTo>
                <a:lnTo>
                  <a:pt x="333765" y="245259"/>
                </a:lnTo>
                <a:lnTo>
                  <a:pt x="333765" y="241639"/>
                </a:lnTo>
                <a:cubicBezTo>
                  <a:pt x="300428" y="233829"/>
                  <a:pt x="263661" y="238877"/>
                  <a:pt x="229943" y="228304"/>
                </a:cubicBezTo>
                <a:close/>
                <a:moveTo>
                  <a:pt x="208702" y="211635"/>
                </a:moveTo>
                <a:cubicBezTo>
                  <a:pt x="216046" y="218589"/>
                  <a:pt x="227552" y="218589"/>
                  <a:pt x="234896" y="211635"/>
                </a:cubicBezTo>
                <a:cubicBezTo>
                  <a:pt x="227723" y="205511"/>
                  <a:pt x="217160" y="205549"/>
                  <a:pt x="210036" y="211731"/>
                </a:cubicBezTo>
                <a:close/>
                <a:moveTo>
                  <a:pt x="205940" y="965253"/>
                </a:moveTo>
                <a:cubicBezTo>
                  <a:pt x="232419" y="964586"/>
                  <a:pt x="263090" y="954395"/>
                  <a:pt x="287474" y="967158"/>
                </a:cubicBezTo>
                <a:lnTo>
                  <a:pt x="287474" y="970778"/>
                </a:lnTo>
                <a:cubicBezTo>
                  <a:pt x="292427" y="975350"/>
                  <a:pt x="301856" y="970778"/>
                  <a:pt x="306524" y="967635"/>
                </a:cubicBezTo>
                <a:lnTo>
                  <a:pt x="309953" y="961348"/>
                </a:lnTo>
                <a:cubicBezTo>
                  <a:pt x="316125" y="965072"/>
                  <a:pt x="323412" y="966492"/>
                  <a:pt x="330527" y="965349"/>
                </a:cubicBezTo>
                <a:cubicBezTo>
                  <a:pt x="336051" y="963825"/>
                  <a:pt x="331574" y="959253"/>
                  <a:pt x="337861" y="957824"/>
                </a:cubicBezTo>
                <a:cubicBezTo>
                  <a:pt x="351891" y="957824"/>
                  <a:pt x="365874" y="956100"/>
                  <a:pt x="379485" y="952680"/>
                </a:cubicBezTo>
                <a:lnTo>
                  <a:pt x="379485" y="949061"/>
                </a:lnTo>
                <a:cubicBezTo>
                  <a:pt x="351958" y="946203"/>
                  <a:pt x="321859" y="956586"/>
                  <a:pt x="292046" y="954205"/>
                </a:cubicBezTo>
                <a:cubicBezTo>
                  <a:pt x="266423" y="944680"/>
                  <a:pt x="236515" y="954205"/>
                  <a:pt x="210036" y="955348"/>
                </a:cubicBezTo>
                <a:cubicBezTo>
                  <a:pt x="211369" y="959729"/>
                  <a:pt x="199558" y="964586"/>
                  <a:pt x="207273" y="965349"/>
                </a:cubicBezTo>
                <a:close/>
                <a:moveTo>
                  <a:pt x="193653" y="567775"/>
                </a:moveTo>
                <a:cubicBezTo>
                  <a:pt x="193653" y="567775"/>
                  <a:pt x="195081" y="567108"/>
                  <a:pt x="195748" y="566632"/>
                </a:cubicBezTo>
                <a:cubicBezTo>
                  <a:pt x="197653" y="562155"/>
                  <a:pt x="186128" y="564823"/>
                  <a:pt x="193653" y="567775"/>
                </a:cubicBezTo>
                <a:close/>
                <a:moveTo>
                  <a:pt x="160220" y="1076029"/>
                </a:moveTo>
                <a:lnTo>
                  <a:pt x="150695" y="1081363"/>
                </a:lnTo>
                <a:cubicBezTo>
                  <a:pt x="153457" y="1083078"/>
                  <a:pt x="156314" y="1084793"/>
                  <a:pt x="160220" y="1086983"/>
                </a:cubicBezTo>
                <a:cubicBezTo>
                  <a:pt x="185175" y="1089078"/>
                  <a:pt x="216322" y="1082316"/>
                  <a:pt x="239658" y="1090412"/>
                </a:cubicBezTo>
                <a:cubicBezTo>
                  <a:pt x="252231" y="1082125"/>
                  <a:pt x="268710" y="1091174"/>
                  <a:pt x="281854" y="1085078"/>
                </a:cubicBezTo>
                <a:lnTo>
                  <a:pt x="281854" y="1081458"/>
                </a:lnTo>
                <a:cubicBezTo>
                  <a:pt x="259985" y="1071753"/>
                  <a:pt x="235191" y="1071038"/>
                  <a:pt x="212798" y="1079458"/>
                </a:cubicBezTo>
                <a:cubicBezTo>
                  <a:pt x="197272" y="1071838"/>
                  <a:pt x="177555" y="1077839"/>
                  <a:pt x="160220" y="1076029"/>
                </a:cubicBezTo>
                <a:close/>
                <a:moveTo>
                  <a:pt x="163649" y="87430"/>
                </a:moveTo>
                <a:cubicBezTo>
                  <a:pt x="163649" y="91144"/>
                  <a:pt x="163649" y="93906"/>
                  <a:pt x="167173" y="95716"/>
                </a:cubicBezTo>
                <a:cubicBezTo>
                  <a:pt x="178889" y="95545"/>
                  <a:pt x="190481" y="98154"/>
                  <a:pt x="200987" y="103336"/>
                </a:cubicBezTo>
                <a:lnTo>
                  <a:pt x="209273" y="101812"/>
                </a:lnTo>
                <a:cubicBezTo>
                  <a:pt x="209273" y="100193"/>
                  <a:pt x="209273" y="99050"/>
                  <a:pt x="209273" y="97717"/>
                </a:cubicBezTo>
                <a:lnTo>
                  <a:pt x="202701" y="93811"/>
                </a:lnTo>
                <a:cubicBezTo>
                  <a:pt x="203844" y="86763"/>
                  <a:pt x="195367" y="89335"/>
                  <a:pt x="191366" y="87525"/>
                </a:cubicBezTo>
                <a:cubicBezTo>
                  <a:pt x="183747" y="80857"/>
                  <a:pt x="171269" y="78190"/>
                  <a:pt x="164030" y="87430"/>
                </a:cubicBezTo>
                <a:close/>
                <a:moveTo>
                  <a:pt x="110404" y="3428609"/>
                </a:moveTo>
                <a:cubicBezTo>
                  <a:pt x="103927" y="3416989"/>
                  <a:pt x="27060" y="3428609"/>
                  <a:pt x="59064" y="3438134"/>
                </a:cubicBezTo>
                <a:cubicBezTo>
                  <a:pt x="64798" y="3437372"/>
                  <a:pt x="70609" y="3438696"/>
                  <a:pt x="75447" y="3441849"/>
                </a:cubicBezTo>
                <a:cubicBezTo>
                  <a:pt x="88239" y="3440839"/>
                  <a:pt x="100479" y="3436248"/>
                  <a:pt x="110785" y="3428609"/>
                </a:cubicBezTo>
                <a:close/>
                <a:moveTo>
                  <a:pt x="150123" y="4479503"/>
                </a:moveTo>
                <a:lnTo>
                  <a:pt x="134312" y="4469978"/>
                </a:lnTo>
                <a:cubicBezTo>
                  <a:pt x="84020" y="4480455"/>
                  <a:pt x="129264" y="4484075"/>
                  <a:pt x="150695" y="447950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nvGrpSpPr>
          <p:cNvPr id="14" name="Google Shape;14;p2"/>
          <p:cNvGrpSpPr/>
          <p:nvPr/>
        </p:nvGrpSpPr>
        <p:grpSpPr>
          <a:xfrm>
            <a:off x="4137414" y="-287"/>
            <a:ext cx="413401" cy="6860915"/>
            <a:chOff x="1296395" y="-143"/>
            <a:chExt cx="407935" cy="6860915"/>
          </a:xfrm>
        </p:grpSpPr>
        <p:sp>
          <p:nvSpPr>
            <p:cNvPr id="15" name="Google Shape;15;p2"/>
            <p:cNvSpPr/>
            <p:nvPr/>
          </p:nvSpPr>
          <p:spPr>
            <a:xfrm>
              <a:off x="1300925" y="-143"/>
              <a:ext cx="403405" cy="3700345"/>
            </a:xfrm>
            <a:custGeom>
              <a:rect b="b" l="l" r="r" t="t"/>
              <a:pathLst>
                <a:path extrusionOk="0" h="2483453" w="611219">
                  <a:moveTo>
                    <a:pt x="7186" y="15897"/>
                  </a:moveTo>
                  <a:lnTo>
                    <a:pt x="7186" y="-581"/>
                  </a:lnTo>
                  <a:lnTo>
                    <a:pt x="578686" y="-581"/>
                  </a:lnTo>
                  <a:lnTo>
                    <a:pt x="578686" y="12182"/>
                  </a:lnTo>
                  <a:lnTo>
                    <a:pt x="572495" y="16087"/>
                  </a:lnTo>
                  <a:lnTo>
                    <a:pt x="578305" y="19898"/>
                  </a:lnTo>
                  <a:cubicBezTo>
                    <a:pt x="568780" y="22469"/>
                    <a:pt x="568780" y="46377"/>
                    <a:pt x="578305" y="48949"/>
                  </a:cubicBezTo>
                  <a:lnTo>
                    <a:pt x="578305" y="151723"/>
                  </a:lnTo>
                  <a:lnTo>
                    <a:pt x="585068" y="156105"/>
                  </a:lnTo>
                  <a:lnTo>
                    <a:pt x="585068" y="233162"/>
                  </a:lnTo>
                  <a:lnTo>
                    <a:pt x="591830" y="237163"/>
                  </a:lnTo>
                  <a:lnTo>
                    <a:pt x="591830" y="244401"/>
                  </a:lnTo>
                  <a:lnTo>
                    <a:pt x="585544" y="248307"/>
                  </a:lnTo>
                  <a:cubicBezTo>
                    <a:pt x="596498" y="251736"/>
                    <a:pt x="590402" y="265452"/>
                    <a:pt x="591830" y="273929"/>
                  </a:cubicBezTo>
                  <a:lnTo>
                    <a:pt x="586401" y="276977"/>
                  </a:lnTo>
                  <a:cubicBezTo>
                    <a:pt x="585068" y="284597"/>
                    <a:pt x="585068" y="284597"/>
                    <a:pt x="591449" y="288502"/>
                  </a:cubicBezTo>
                  <a:lnTo>
                    <a:pt x="591449" y="299647"/>
                  </a:lnTo>
                  <a:lnTo>
                    <a:pt x="585449" y="303456"/>
                  </a:lnTo>
                  <a:lnTo>
                    <a:pt x="585449" y="332889"/>
                  </a:lnTo>
                  <a:lnTo>
                    <a:pt x="591830" y="336699"/>
                  </a:lnTo>
                  <a:lnTo>
                    <a:pt x="591830" y="340223"/>
                  </a:lnTo>
                  <a:lnTo>
                    <a:pt x="585068" y="344319"/>
                  </a:lnTo>
                  <a:lnTo>
                    <a:pt x="585068" y="366226"/>
                  </a:lnTo>
                  <a:cubicBezTo>
                    <a:pt x="574114" y="369846"/>
                    <a:pt x="580019" y="383467"/>
                    <a:pt x="578686" y="391849"/>
                  </a:cubicBezTo>
                  <a:cubicBezTo>
                    <a:pt x="569828" y="397278"/>
                    <a:pt x="569828" y="397564"/>
                    <a:pt x="578686" y="402802"/>
                  </a:cubicBezTo>
                  <a:lnTo>
                    <a:pt x="578686" y="413470"/>
                  </a:lnTo>
                  <a:lnTo>
                    <a:pt x="585258" y="417661"/>
                  </a:lnTo>
                  <a:lnTo>
                    <a:pt x="578972" y="421471"/>
                  </a:lnTo>
                  <a:lnTo>
                    <a:pt x="578972" y="432330"/>
                  </a:lnTo>
                  <a:lnTo>
                    <a:pt x="572018" y="436711"/>
                  </a:lnTo>
                  <a:cubicBezTo>
                    <a:pt x="579227" y="436816"/>
                    <a:pt x="586172" y="439445"/>
                    <a:pt x="591640" y="444141"/>
                  </a:cubicBezTo>
                  <a:lnTo>
                    <a:pt x="591640" y="450713"/>
                  </a:lnTo>
                  <a:cubicBezTo>
                    <a:pt x="589354" y="453475"/>
                    <a:pt x="582877" y="455094"/>
                    <a:pt x="579067" y="458809"/>
                  </a:cubicBezTo>
                  <a:lnTo>
                    <a:pt x="579067" y="461762"/>
                  </a:lnTo>
                  <a:lnTo>
                    <a:pt x="591830" y="469382"/>
                  </a:lnTo>
                  <a:lnTo>
                    <a:pt x="582305" y="474716"/>
                  </a:lnTo>
                  <a:lnTo>
                    <a:pt x="575352" y="471287"/>
                  </a:lnTo>
                  <a:cubicBezTo>
                    <a:pt x="570018" y="473764"/>
                    <a:pt x="573352" y="477098"/>
                    <a:pt x="572304" y="479860"/>
                  </a:cubicBezTo>
                  <a:cubicBezTo>
                    <a:pt x="577872" y="484451"/>
                    <a:pt x="584904" y="486880"/>
                    <a:pt x="592116" y="486717"/>
                  </a:cubicBezTo>
                  <a:lnTo>
                    <a:pt x="592116" y="495004"/>
                  </a:lnTo>
                  <a:lnTo>
                    <a:pt x="598593" y="499005"/>
                  </a:lnTo>
                  <a:cubicBezTo>
                    <a:pt x="598593" y="506625"/>
                    <a:pt x="583829" y="506530"/>
                    <a:pt x="597736" y="513006"/>
                  </a:cubicBezTo>
                  <a:cubicBezTo>
                    <a:pt x="598838" y="523960"/>
                    <a:pt x="599125" y="534971"/>
                    <a:pt x="598593" y="545963"/>
                  </a:cubicBezTo>
                  <a:cubicBezTo>
                    <a:pt x="597069" y="548630"/>
                    <a:pt x="589544" y="549773"/>
                    <a:pt x="592307" y="553964"/>
                  </a:cubicBezTo>
                  <a:lnTo>
                    <a:pt x="604880" y="561489"/>
                  </a:lnTo>
                  <a:lnTo>
                    <a:pt x="598307" y="565585"/>
                  </a:lnTo>
                  <a:lnTo>
                    <a:pt x="598307" y="591112"/>
                  </a:lnTo>
                  <a:cubicBezTo>
                    <a:pt x="592211" y="594636"/>
                    <a:pt x="592211" y="594636"/>
                    <a:pt x="598307" y="598255"/>
                  </a:cubicBezTo>
                  <a:cubicBezTo>
                    <a:pt x="598307" y="603875"/>
                    <a:pt x="598307" y="609971"/>
                    <a:pt x="598307" y="616258"/>
                  </a:cubicBezTo>
                  <a:lnTo>
                    <a:pt x="592211" y="620258"/>
                  </a:lnTo>
                  <a:cubicBezTo>
                    <a:pt x="592211" y="621306"/>
                    <a:pt x="592211" y="622544"/>
                    <a:pt x="591735" y="623782"/>
                  </a:cubicBezTo>
                  <a:lnTo>
                    <a:pt x="598307" y="627783"/>
                  </a:lnTo>
                  <a:lnTo>
                    <a:pt x="598307" y="631307"/>
                  </a:lnTo>
                  <a:lnTo>
                    <a:pt x="591926" y="635212"/>
                  </a:lnTo>
                  <a:lnTo>
                    <a:pt x="591926" y="672074"/>
                  </a:lnTo>
                  <a:lnTo>
                    <a:pt x="597926" y="676074"/>
                  </a:lnTo>
                  <a:lnTo>
                    <a:pt x="585544" y="682933"/>
                  </a:lnTo>
                  <a:lnTo>
                    <a:pt x="585544" y="694172"/>
                  </a:lnTo>
                  <a:lnTo>
                    <a:pt x="591545" y="697982"/>
                  </a:lnTo>
                  <a:lnTo>
                    <a:pt x="591545" y="705221"/>
                  </a:lnTo>
                  <a:lnTo>
                    <a:pt x="585163" y="709031"/>
                  </a:lnTo>
                  <a:lnTo>
                    <a:pt x="585163" y="723699"/>
                  </a:lnTo>
                  <a:lnTo>
                    <a:pt x="591545" y="727510"/>
                  </a:lnTo>
                  <a:lnTo>
                    <a:pt x="591545" y="830570"/>
                  </a:lnTo>
                  <a:lnTo>
                    <a:pt x="585163" y="834666"/>
                  </a:lnTo>
                  <a:cubicBezTo>
                    <a:pt x="585163" y="836094"/>
                    <a:pt x="585734" y="837238"/>
                    <a:pt x="585925" y="838381"/>
                  </a:cubicBezTo>
                  <a:cubicBezTo>
                    <a:pt x="595450" y="843238"/>
                    <a:pt x="591545" y="847906"/>
                    <a:pt x="590592" y="871813"/>
                  </a:cubicBezTo>
                  <a:lnTo>
                    <a:pt x="585544" y="874576"/>
                  </a:lnTo>
                  <a:lnTo>
                    <a:pt x="585544" y="893626"/>
                  </a:lnTo>
                  <a:lnTo>
                    <a:pt x="591545" y="897435"/>
                  </a:lnTo>
                  <a:lnTo>
                    <a:pt x="591545" y="912104"/>
                  </a:lnTo>
                  <a:lnTo>
                    <a:pt x="585163" y="915914"/>
                  </a:lnTo>
                  <a:lnTo>
                    <a:pt x="585163" y="930487"/>
                  </a:lnTo>
                  <a:lnTo>
                    <a:pt x="591735" y="934488"/>
                  </a:lnTo>
                  <a:cubicBezTo>
                    <a:pt x="592878" y="938107"/>
                    <a:pt x="588211" y="939726"/>
                    <a:pt x="585925" y="942013"/>
                  </a:cubicBezTo>
                  <a:lnTo>
                    <a:pt x="591164" y="944966"/>
                  </a:lnTo>
                  <a:cubicBezTo>
                    <a:pt x="592116" y="950061"/>
                    <a:pt x="592116" y="955300"/>
                    <a:pt x="591164" y="960396"/>
                  </a:cubicBezTo>
                  <a:lnTo>
                    <a:pt x="585544" y="963539"/>
                  </a:lnTo>
                  <a:lnTo>
                    <a:pt x="585544" y="989447"/>
                  </a:lnTo>
                  <a:lnTo>
                    <a:pt x="591640" y="993257"/>
                  </a:lnTo>
                  <a:lnTo>
                    <a:pt x="591640" y="1000496"/>
                  </a:lnTo>
                  <a:lnTo>
                    <a:pt x="585353" y="1004306"/>
                  </a:lnTo>
                  <a:lnTo>
                    <a:pt x="591545" y="1008021"/>
                  </a:lnTo>
                  <a:lnTo>
                    <a:pt x="591545" y="1037548"/>
                  </a:lnTo>
                  <a:lnTo>
                    <a:pt x="586211" y="1040596"/>
                  </a:lnTo>
                  <a:cubicBezTo>
                    <a:pt x="584543" y="1054360"/>
                    <a:pt x="584543" y="1068266"/>
                    <a:pt x="586211" y="1082030"/>
                  </a:cubicBezTo>
                  <a:cubicBezTo>
                    <a:pt x="600308" y="1096127"/>
                    <a:pt x="588401" y="1127084"/>
                    <a:pt x="592116" y="1147562"/>
                  </a:cubicBezTo>
                  <a:lnTo>
                    <a:pt x="586211" y="1151563"/>
                  </a:lnTo>
                  <a:cubicBezTo>
                    <a:pt x="586211" y="1152515"/>
                    <a:pt x="586211" y="1153658"/>
                    <a:pt x="585544" y="1154992"/>
                  </a:cubicBezTo>
                  <a:lnTo>
                    <a:pt x="591830" y="1158992"/>
                  </a:lnTo>
                  <a:cubicBezTo>
                    <a:pt x="591830" y="1160135"/>
                    <a:pt x="591830" y="1161278"/>
                    <a:pt x="591830" y="1162612"/>
                  </a:cubicBezTo>
                  <a:lnTo>
                    <a:pt x="585353" y="1166517"/>
                  </a:lnTo>
                  <a:lnTo>
                    <a:pt x="585353" y="1176899"/>
                  </a:lnTo>
                  <a:lnTo>
                    <a:pt x="592116" y="1180995"/>
                  </a:lnTo>
                  <a:lnTo>
                    <a:pt x="592116" y="1202902"/>
                  </a:lnTo>
                  <a:lnTo>
                    <a:pt x="597545" y="1205855"/>
                  </a:lnTo>
                  <a:cubicBezTo>
                    <a:pt x="600403" y="1212046"/>
                    <a:pt x="596688" y="1218809"/>
                    <a:pt x="599260" y="1224905"/>
                  </a:cubicBezTo>
                  <a:lnTo>
                    <a:pt x="604499" y="1227858"/>
                  </a:lnTo>
                  <a:lnTo>
                    <a:pt x="598688" y="1231859"/>
                  </a:lnTo>
                  <a:lnTo>
                    <a:pt x="598688" y="1260434"/>
                  </a:lnTo>
                  <a:lnTo>
                    <a:pt x="591926" y="1264625"/>
                  </a:lnTo>
                  <a:lnTo>
                    <a:pt x="591926" y="1327013"/>
                  </a:lnTo>
                  <a:lnTo>
                    <a:pt x="585353" y="1331014"/>
                  </a:lnTo>
                  <a:lnTo>
                    <a:pt x="585353" y="1349301"/>
                  </a:lnTo>
                  <a:cubicBezTo>
                    <a:pt x="594878" y="1353874"/>
                    <a:pt x="592592" y="1355588"/>
                    <a:pt x="586211" y="1360922"/>
                  </a:cubicBezTo>
                  <a:lnTo>
                    <a:pt x="590878" y="1363589"/>
                  </a:lnTo>
                  <a:cubicBezTo>
                    <a:pt x="592111" y="1375867"/>
                    <a:pt x="592430" y="1388221"/>
                    <a:pt x="591830" y="1400546"/>
                  </a:cubicBezTo>
                  <a:lnTo>
                    <a:pt x="597831" y="1404547"/>
                  </a:lnTo>
                  <a:cubicBezTo>
                    <a:pt x="597831" y="1405499"/>
                    <a:pt x="597831" y="1406642"/>
                    <a:pt x="598498" y="1407976"/>
                  </a:cubicBezTo>
                  <a:lnTo>
                    <a:pt x="591926" y="1412071"/>
                  </a:lnTo>
                  <a:lnTo>
                    <a:pt x="591926" y="1419311"/>
                  </a:lnTo>
                  <a:lnTo>
                    <a:pt x="598498" y="1423311"/>
                  </a:lnTo>
                  <a:lnTo>
                    <a:pt x="598498" y="1478270"/>
                  </a:lnTo>
                  <a:lnTo>
                    <a:pt x="605261" y="1482461"/>
                  </a:lnTo>
                  <a:lnTo>
                    <a:pt x="605261" y="1489319"/>
                  </a:lnTo>
                  <a:lnTo>
                    <a:pt x="611928" y="1493891"/>
                  </a:lnTo>
                  <a:lnTo>
                    <a:pt x="578781" y="1512465"/>
                  </a:lnTo>
                  <a:cubicBezTo>
                    <a:pt x="578019" y="1519418"/>
                    <a:pt x="587068" y="1515323"/>
                    <a:pt x="590592" y="1518180"/>
                  </a:cubicBezTo>
                  <a:cubicBezTo>
                    <a:pt x="595545" y="1523323"/>
                    <a:pt x="586306" y="1525228"/>
                    <a:pt x="581924" y="1524466"/>
                  </a:cubicBezTo>
                  <a:cubicBezTo>
                    <a:pt x="571733" y="1532468"/>
                    <a:pt x="586211" y="1530086"/>
                    <a:pt x="591449" y="1533991"/>
                  </a:cubicBezTo>
                  <a:lnTo>
                    <a:pt x="591449" y="1552470"/>
                  </a:lnTo>
                  <a:lnTo>
                    <a:pt x="585163" y="1556280"/>
                  </a:lnTo>
                  <a:lnTo>
                    <a:pt x="585163" y="1563424"/>
                  </a:lnTo>
                  <a:lnTo>
                    <a:pt x="578686" y="1567329"/>
                  </a:lnTo>
                  <a:lnTo>
                    <a:pt x="578686" y="1578283"/>
                  </a:lnTo>
                  <a:lnTo>
                    <a:pt x="584782" y="1582092"/>
                  </a:lnTo>
                  <a:lnTo>
                    <a:pt x="584782" y="1589522"/>
                  </a:lnTo>
                  <a:cubicBezTo>
                    <a:pt x="576114" y="1594761"/>
                    <a:pt x="576114" y="1595047"/>
                    <a:pt x="584782" y="1599999"/>
                  </a:cubicBezTo>
                  <a:cubicBezTo>
                    <a:pt x="585661" y="1603610"/>
                    <a:pt x="585918" y="1607353"/>
                    <a:pt x="585544" y="1611049"/>
                  </a:cubicBezTo>
                  <a:lnTo>
                    <a:pt x="579353" y="1615144"/>
                  </a:lnTo>
                  <a:lnTo>
                    <a:pt x="585544" y="1618954"/>
                  </a:lnTo>
                  <a:lnTo>
                    <a:pt x="585544" y="1662960"/>
                  </a:lnTo>
                  <a:lnTo>
                    <a:pt x="592116" y="1666961"/>
                  </a:lnTo>
                  <a:cubicBezTo>
                    <a:pt x="592116" y="1668199"/>
                    <a:pt x="592116" y="1669437"/>
                    <a:pt x="592116" y="1670485"/>
                  </a:cubicBezTo>
                  <a:lnTo>
                    <a:pt x="586211" y="1674200"/>
                  </a:lnTo>
                  <a:lnTo>
                    <a:pt x="586211" y="1700774"/>
                  </a:lnTo>
                  <a:cubicBezTo>
                    <a:pt x="594783" y="1706013"/>
                    <a:pt x="594783" y="1706203"/>
                    <a:pt x="586211" y="1711442"/>
                  </a:cubicBezTo>
                  <a:lnTo>
                    <a:pt x="591926" y="1715252"/>
                  </a:lnTo>
                  <a:cubicBezTo>
                    <a:pt x="591988" y="1716462"/>
                    <a:pt x="591988" y="1717662"/>
                    <a:pt x="591926" y="1718872"/>
                  </a:cubicBezTo>
                  <a:lnTo>
                    <a:pt x="598498" y="1722777"/>
                  </a:lnTo>
                  <a:lnTo>
                    <a:pt x="598498" y="1855269"/>
                  </a:lnTo>
                  <a:lnTo>
                    <a:pt x="604880" y="1859175"/>
                  </a:lnTo>
                  <a:lnTo>
                    <a:pt x="604880" y="1866414"/>
                  </a:lnTo>
                  <a:lnTo>
                    <a:pt x="598879" y="1870224"/>
                  </a:lnTo>
                  <a:lnTo>
                    <a:pt x="598879" y="1877653"/>
                  </a:lnTo>
                  <a:cubicBezTo>
                    <a:pt x="606118" y="1879939"/>
                    <a:pt x="605165" y="1885464"/>
                    <a:pt x="605165" y="1891655"/>
                  </a:cubicBezTo>
                  <a:lnTo>
                    <a:pt x="598879" y="1895941"/>
                  </a:lnTo>
                  <a:lnTo>
                    <a:pt x="598879" y="1903180"/>
                  </a:lnTo>
                  <a:lnTo>
                    <a:pt x="604880" y="1906991"/>
                  </a:lnTo>
                  <a:lnTo>
                    <a:pt x="604880" y="1925278"/>
                  </a:lnTo>
                  <a:lnTo>
                    <a:pt x="598498" y="1929183"/>
                  </a:lnTo>
                  <a:lnTo>
                    <a:pt x="598498" y="2005574"/>
                  </a:lnTo>
                  <a:lnTo>
                    <a:pt x="591735" y="2009574"/>
                  </a:lnTo>
                  <a:lnTo>
                    <a:pt x="591735" y="2083108"/>
                  </a:lnTo>
                  <a:cubicBezTo>
                    <a:pt x="583067" y="2086441"/>
                    <a:pt x="583734" y="2090728"/>
                    <a:pt x="591735" y="2093776"/>
                  </a:cubicBezTo>
                  <a:cubicBezTo>
                    <a:pt x="591735" y="2095776"/>
                    <a:pt x="591735" y="2098157"/>
                    <a:pt x="592307" y="2101015"/>
                  </a:cubicBezTo>
                  <a:lnTo>
                    <a:pt x="598022" y="2104920"/>
                  </a:lnTo>
                  <a:cubicBezTo>
                    <a:pt x="598022" y="2105873"/>
                    <a:pt x="598498" y="2107016"/>
                    <a:pt x="598784" y="2108635"/>
                  </a:cubicBezTo>
                  <a:lnTo>
                    <a:pt x="585734" y="2116159"/>
                  </a:lnTo>
                  <a:lnTo>
                    <a:pt x="592402" y="2120255"/>
                  </a:lnTo>
                  <a:lnTo>
                    <a:pt x="592402" y="2131018"/>
                  </a:lnTo>
                  <a:cubicBezTo>
                    <a:pt x="596979" y="2132000"/>
                    <a:pt x="599890" y="2136514"/>
                    <a:pt x="598906" y="2141086"/>
                  </a:cubicBezTo>
                  <a:cubicBezTo>
                    <a:pt x="598897" y="2141134"/>
                    <a:pt x="598888" y="2141172"/>
                    <a:pt x="598879" y="2141210"/>
                  </a:cubicBezTo>
                  <a:lnTo>
                    <a:pt x="592497" y="2145782"/>
                  </a:lnTo>
                  <a:cubicBezTo>
                    <a:pt x="592497" y="2147402"/>
                    <a:pt x="592497" y="2149783"/>
                    <a:pt x="592021" y="2152450"/>
                  </a:cubicBezTo>
                  <a:lnTo>
                    <a:pt x="598403" y="2156736"/>
                  </a:lnTo>
                  <a:lnTo>
                    <a:pt x="598403" y="2175024"/>
                  </a:lnTo>
                  <a:lnTo>
                    <a:pt x="592307" y="2178834"/>
                  </a:lnTo>
                  <a:lnTo>
                    <a:pt x="592307" y="2207980"/>
                  </a:lnTo>
                  <a:lnTo>
                    <a:pt x="585544" y="2212076"/>
                  </a:lnTo>
                  <a:lnTo>
                    <a:pt x="585544" y="2226650"/>
                  </a:lnTo>
                  <a:lnTo>
                    <a:pt x="579257" y="2230459"/>
                  </a:lnTo>
                  <a:lnTo>
                    <a:pt x="579257" y="2267416"/>
                  </a:lnTo>
                  <a:cubicBezTo>
                    <a:pt x="587258" y="2269512"/>
                    <a:pt x="584972" y="2276941"/>
                    <a:pt x="585830" y="2282180"/>
                  </a:cubicBezTo>
                  <a:cubicBezTo>
                    <a:pt x="598784" y="2288657"/>
                    <a:pt x="589449" y="2309231"/>
                    <a:pt x="592116" y="2321709"/>
                  </a:cubicBezTo>
                  <a:cubicBezTo>
                    <a:pt x="590973" y="2324566"/>
                    <a:pt x="582591" y="2325424"/>
                    <a:pt x="587449" y="2330758"/>
                  </a:cubicBezTo>
                  <a:lnTo>
                    <a:pt x="592021" y="2333615"/>
                  </a:lnTo>
                  <a:lnTo>
                    <a:pt x="592021" y="2359142"/>
                  </a:lnTo>
                  <a:lnTo>
                    <a:pt x="598498" y="2363142"/>
                  </a:lnTo>
                  <a:lnTo>
                    <a:pt x="592688" y="2367524"/>
                  </a:lnTo>
                  <a:cubicBezTo>
                    <a:pt x="591354" y="2370668"/>
                    <a:pt x="594116" y="2372477"/>
                    <a:pt x="597545" y="2373906"/>
                  </a:cubicBezTo>
                  <a:cubicBezTo>
                    <a:pt x="601070" y="2379621"/>
                    <a:pt x="598212" y="2387146"/>
                    <a:pt x="598784" y="2392956"/>
                  </a:cubicBezTo>
                  <a:lnTo>
                    <a:pt x="592688" y="2396099"/>
                  </a:lnTo>
                  <a:lnTo>
                    <a:pt x="598784" y="2400290"/>
                  </a:lnTo>
                  <a:cubicBezTo>
                    <a:pt x="601165" y="2438962"/>
                    <a:pt x="598784" y="2428389"/>
                    <a:pt x="566113" y="2433056"/>
                  </a:cubicBezTo>
                  <a:lnTo>
                    <a:pt x="572590" y="2437057"/>
                  </a:lnTo>
                  <a:lnTo>
                    <a:pt x="572590" y="2444200"/>
                  </a:lnTo>
                  <a:lnTo>
                    <a:pt x="579067" y="2448201"/>
                  </a:lnTo>
                  <a:cubicBezTo>
                    <a:pt x="579067" y="2479252"/>
                    <a:pt x="579067" y="2479252"/>
                    <a:pt x="576114" y="2482872"/>
                  </a:cubicBezTo>
                  <a:cubicBezTo>
                    <a:pt x="555350" y="2474871"/>
                    <a:pt x="543539" y="2482872"/>
                    <a:pt x="572399" y="2466870"/>
                  </a:cubicBezTo>
                  <a:lnTo>
                    <a:pt x="572399" y="2462774"/>
                  </a:lnTo>
                  <a:cubicBezTo>
                    <a:pt x="565922" y="2457821"/>
                    <a:pt x="542491" y="2451630"/>
                    <a:pt x="559160" y="2444582"/>
                  </a:cubicBezTo>
                  <a:lnTo>
                    <a:pt x="559160" y="2437343"/>
                  </a:lnTo>
                  <a:cubicBezTo>
                    <a:pt x="535252" y="2430960"/>
                    <a:pt x="516583" y="2437343"/>
                    <a:pt x="491246" y="2438866"/>
                  </a:cubicBezTo>
                  <a:cubicBezTo>
                    <a:pt x="487341" y="2441819"/>
                    <a:pt x="476578" y="2445153"/>
                    <a:pt x="474101" y="2440200"/>
                  </a:cubicBezTo>
                  <a:cubicBezTo>
                    <a:pt x="470577" y="2427913"/>
                    <a:pt x="452956" y="2440200"/>
                    <a:pt x="444479" y="2438866"/>
                  </a:cubicBezTo>
                  <a:cubicBezTo>
                    <a:pt x="439240" y="2433818"/>
                    <a:pt x="426095" y="2437152"/>
                    <a:pt x="428191" y="2430008"/>
                  </a:cubicBezTo>
                  <a:cubicBezTo>
                    <a:pt x="442859" y="2426579"/>
                    <a:pt x="460481" y="2426389"/>
                    <a:pt x="475816" y="2424293"/>
                  </a:cubicBezTo>
                  <a:cubicBezTo>
                    <a:pt x="479245" y="2424293"/>
                    <a:pt x="480578" y="2426008"/>
                    <a:pt x="480674" y="2428103"/>
                  </a:cubicBezTo>
                  <a:cubicBezTo>
                    <a:pt x="480674" y="2436104"/>
                    <a:pt x="498866" y="2428103"/>
                    <a:pt x="502867" y="2424103"/>
                  </a:cubicBezTo>
                  <a:cubicBezTo>
                    <a:pt x="524203" y="2426769"/>
                    <a:pt x="540110" y="2418293"/>
                    <a:pt x="559350" y="2414578"/>
                  </a:cubicBezTo>
                  <a:lnTo>
                    <a:pt x="559350" y="2410958"/>
                  </a:lnTo>
                  <a:cubicBezTo>
                    <a:pt x="561922" y="2407815"/>
                    <a:pt x="570113" y="2410958"/>
                    <a:pt x="572114" y="2407053"/>
                  </a:cubicBezTo>
                  <a:cubicBezTo>
                    <a:pt x="557922" y="2406176"/>
                    <a:pt x="543799" y="2404424"/>
                    <a:pt x="529823" y="2401814"/>
                  </a:cubicBezTo>
                  <a:cubicBezTo>
                    <a:pt x="524298" y="2403148"/>
                    <a:pt x="528775" y="2407719"/>
                    <a:pt x="523155" y="2409053"/>
                  </a:cubicBezTo>
                  <a:lnTo>
                    <a:pt x="509725" y="2409053"/>
                  </a:lnTo>
                  <a:cubicBezTo>
                    <a:pt x="504486" y="2406672"/>
                    <a:pt x="507629" y="2401624"/>
                    <a:pt x="500200" y="2400100"/>
                  </a:cubicBezTo>
                  <a:cubicBezTo>
                    <a:pt x="517154" y="2390575"/>
                    <a:pt x="540491" y="2398004"/>
                    <a:pt x="558493" y="2392289"/>
                  </a:cubicBezTo>
                  <a:cubicBezTo>
                    <a:pt x="526013" y="2374573"/>
                    <a:pt x="488675" y="2392289"/>
                    <a:pt x="453718" y="2381431"/>
                  </a:cubicBezTo>
                  <a:cubicBezTo>
                    <a:pt x="481992" y="2369772"/>
                    <a:pt x="513580" y="2368991"/>
                    <a:pt x="542396" y="2379240"/>
                  </a:cubicBezTo>
                  <a:lnTo>
                    <a:pt x="551921" y="2374287"/>
                  </a:lnTo>
                  <a:lnTo>
                    <a:pt x="551921" y="2363048"/>
                  </a:lnTo>
                  <a:cubicBezTo>
                    <a:pt x="546301" y="2360571"/>
                    <a:pt x="539443" y="2361143"/>
                    <a:pt x="533728" y="2356570"/>
                  </a:cubicBezTo>
                  <a:cubicBezTo>
                    <a:pt x="526203" y="2344092"/>
                    <a:pt x="545444" y="2347712"/>
                    <a:pt x="551540" y="2341235"/>
                  </a:cubicBezTo>
                  <a:cubicBezTo>
                    <a:pt x="551540" y="2332853"/>
                    <a:pt x="562589" y="2336377"/>
                    <a:pt x="568208" y="2335139"/>
                  </a:cubicBezTo>
                  <a:lnTo>
                    <a:pt x="577733" y="2330091"/>
                  </a:lnTo>
                  <a:lnTo>
                    <a:pt x="577733" y="2326185"/>
                  </a:lnTo>
                  <a:cubicBezTo>
                    <a:pt x="571161" y="2322185"/>
                    <a:pt x="562874" y="2326185"/>
                    <a:pt x="550111" y="2321614"/>
                  </a:cubicBezTo>
                  <a:cubicBezTo>
                    <a:pt x="551730" y="2323900"/>
                    <a:pt x="542110" y="2315804"/>
                    <a:pt x="542491" y="2313327"/>
                  </a:cubicBezTo>
                  <a:cubicBezTo>
                    <a:pt x="521536" y="2307612"/>
                    <a:pt x="511058" y="2329234"/>
                    <a:pt x="492199" y="2314661"/>
                  </a:cubicBezTo>
                  <a:cubicBezTo>
                    <a:pt x="498485" y="2313422"/>
                    <a:pt x="511249" y="2312565"/>
                    <a:pt x="513249" y="2303516"/>
                  </a:cubicBezTo>
                  <a:lnTo>
                    <a:pt x="532299" y="2293039"/>
                  </a:lnTo>
                  <a:lnTo>
                    <a:pt x="532299" y="2289419"/>
                  </a:lnTo>
                  <a:cubicBezTo>
                    <a:pt x="538586" y="2285419"/>
                    <a:pt x="546777" y="2288276"/>
                    <a:pt x="559160" y="2286942"/>
                  </a:cubicBezTo>
                  <a:cubicBezTo>
                    <a:pt x="559160" y="2281895"/>
                    <a:pt x="581162" y="2284752"/>
                    <a:pt x="568685" y="2276561"/>
                  </a:cubicBezTo>
                  <a:cubicBezTo>
                    <a:pt x="527101" y="2269512"/>
                    <a:pt x="484468" y="2271855"/>
                    <a:pt x="443907" y="2283418"/>
                  </a:cubicBezTo>
                  <a:cubicBezTo>
                    <a:pt x="441907" y="2279609"/>
                    <a:pt x="422381" y="2281132"/>
                    <a:pt x="430572" y="2276465"/>
                  </a:cubicBezTo>
                  <a:cubicBezTo>
                    <a:pt x="461734" y="2273436"/>
                    <a:pt x="492522" y="2267340"/>
                    <a:pt x="522488" y="2258273"/>
                  </a:cubicBezTo>
                  <a:cubicBezTo>
                    <a:pt x="538205" y="2266083"/>
                    <a:pt x="538586" y="2261511"/>
                    <a:pt x="540110" y="2247986"/>
                  </a:cubicBezTo>
                  <a:cubicBezTo>
                    <a:pt x="534009" y="2247986"/>
                    <a:pt x="527998" y="2246509"/>
                    <a:pt x="522584" y="2243699"/>
                  </a:cubicBezTo>
                  <a:cubicBezTo>
                    <a:pt x="516392" y="2247033"/>
                    <a:pt x="516392" y="2247033"/>
                    <a:pt x="510677" y="2243699"/>
                  </a:cubicBezTo>
                  <a:cubicBezTo>
                    <a:pt x="496867" y="2247671"/>
                    <a:pt x="483289" y="2252405"/>
                    <a:pt x="470006" y="2257891"/>
                  </a:cubicBezTo>
                  <a:cubicBezTo>
                    <a:pt x="446384" y="2252177"/>
                    <a:pt x="424571" y="2256177"/>
                    <a:pt x="402092" y="2248366"/>
                  </a:cubicBezTo>
                  <a:cubicBezTo>
                    <a:pt x="414761" y="2245128"/>
                    <a:pt x="430096" y="2248366"/>
                    <a:pt x="444098" y="2247128"/>
                  </a:cubicBezTo>
                  <a:lnTo>
                    <a:pt x="459242" y="2237603"/>
                  </a:lnTo>
                  <a:lnTo>
                    <a:pt x="447527" y="2230555"/>
                  </a:lnTo>
                  <a:lnTo>
                    <a:pt x="447527" y="2226935"/>
                  </a:lnTo>
                  <a:cubicBezTo>
                    <a:pt x="450765" y="2223602"/>
                    <a:pt x="461814" y="2226935"/>
                    <a:pt x="460576" y="2220934"/>
                  </a:cubicBezTo>
                  <a:cubicBezTo>
                    <a:pt x="470101" y="2212076"/>
                    <a:pt x="490675" y="2220934"/>
                    <a:pt x="503153" y="2221506"/>
                  </a:cubicBezTo>
                  <a:cubicBezTo>
                    <a:pt x="508772" y="2225601"/>
                    <a:pt x="520012" y="2227316"/>
                    <a:pt x="519917" y="2219887"/>
                  </a:cubicBezTo>
                  <a:cubicBezTo>
                    <a:pt x="519917" y="2218458"/>
                    <a:pt x="523917" y="2217315"/>
                    <a:pt x="526108" y="2215982"/>
                  </a:cubicBezTo>
                  <a:cubicBezTo>
                    <a:pt x="508201" y="2208933"/>
                    <a:pt x="488008" y="2214457"/>
                    <a:pt x="470482" y="2206457"/>
                  </a:cubicBezTo>
                  <a:cubicBezTo>
                    <a:pt x="462957" y="2212552"/>
                    <a:pt x="451432" y="2207504"/>
                    <a:pt x="444383" y="2213219"/>
                  </a:cubicBezTo>
                  <a:lnTo>
                    <a:pt x="427715" y="2203694"/>
                  </a:lnTo>
                  <a:cubicBezTo>
                    <a:pt x="427715" y="2202742"/>
                    <a:pt x="427715" y="2201504"/>
                    <a:pt x="427715" y="2200361"/>
                  </a:cubicBezTo>
                  <a:cubicBezTo>
                    <a:pt x="462481" y="2198646"/>
                    <a:pt x="500771" y="2194741"/>
                    <a:pt x="532490" y="2211314"/>
                  </a:cubicBezTo>
                  <a:cubicBezTo>
                    <a:pt x="532490" y="2213124"/>
                    <a:pt x="532490" y="2214267"/>
                    <a:pt x="532490" y="2215505"/>
                  </a:cubicBezTo>
                  <a:cubicBezTo>
                    <a:pt x="536681" y="2218458"/>
                    <a:pt x="542681" y="2216553"/>
                    <a:pt x="548111" y="2217125"/>
                  </a:cubicBezTo>
                  <a:lnTo>
                    <a:pt x="557159" y="2212267"/>
                  </a:lnTo>
                  <a:cubicBezTo>
                    <a:pt x="556207" y="2208933"/>
                    <a:pt x="550206" y="2207790"/>
                    <a:pt x="552111" y="2200932"/>
                  </a:cubicBezTo>
                  <a:cubicBezTo>
                    <a:pt x="539633" y="2190645"/>
                    <a:pt x="522774" y="2196932"/>
                    <a:pt x="508201" y="2194455"/>
                  </a:cubicBezTo>
                  <a:cubicBezTo>
                    <a:pt x="499962" y="2190683"/>
                    <a:pt x="491133" y="2188359"/>
                    <a:pt x="482102" y="2187597"/>
                  </a:cubicBezTo>
                  <a:lnTo>
                    <a:pt x="466862" y="2178072"/>
                  </a:lnTo>
                  <a:cubicBezTo>
                    <a:pt x="466862" y="2176167"/>
                    <a:pt x="465910" y="2173309"/>
                    <a:pt x="465338" y="2170166"/>
                  </a:cubicBezTo>
                  <a:cubicBezTo>
                    <a:pt x="441240" y="2170166"/>
                    <a:pt x="419999" y="2165975"/>
                    <a:pt x="396282" y="2165213"/>
                  </a:cubicBezTo>
                  <a:cubicBezTo>
                    <a:pt x="392472" y="2164070"/>
                    <a:pt x="394568" y="2159593"/>
                    <a:pt x="394091" y="2156736"/>
                  </a:cubicBezTo>
                  <a:lnTo>
                    <a:pt x="400664" y="2152640"/>
                  </a:lnTo>
                  <a:cubicBezTo>
                    <a:pt x="400664" y="2151307"/>
                    <a:pt x="400664" y="2150164"/>
                    <a:pt x="400664" y="2148925"/>
                  </a:cubicBezTo>
                  <a:cubicBezTo>
                    <a:pt x="405140" y="2147402"/>
                    <a:pt x="410189" y="2142829"/>
                    <a:pt x="403426" y="2140067"/>
                  </a:cubicBezTo>
                  <a:cubicBezTo>
                    <a:pt x="398854" y="2137591"/>
                    <a:pt x="401330" y="2134352"/>
                    <a:pt x="396282" y="2132543"/>
                  </a:cubicBezTo>
                  <a:cubicBezTo>
                    <a:pt x="382090" y="2134352"/>
                    <a:pt x="358849" y="2129875"/>
                    <a:pt x="386757" y="2123018"/>
                  </a:cubicBezTo>
                  <a:lnTo>
                    <a:pt x="386757" y="2119493"/>
                  </a:lnTo>
                  <a:cubicBezTo>
                    <a:pt x="379565" y="2115931"/>
                    <a:pt x="371016" y="2116521"/>
                    <a:pt x="364373" y="2121017"/>
                  </a:cubicBezTo>
                  <a:cubicBezTo>
                    <a:pt x="346435" y="2119874"/>
                    <a:pt x="328425" y="2121189"/>
                    <a:pt x="310843" y="2124923"/>
                  </a:cubicBezTo>
                  <a:lnTo>
                    <a:pt x="302842" y="2119303"/>
                  </a:lnTo>
                  <a:cubicBezTo>
                    <a:pt x="325416" y="2102443"/>
                    <a:pt x="360468" y="2115207"/>
                    <a:pt x="386662" y="2108159"/>
                  </a:cubicBezTo>
                  <a:lnTo>
                    <a:pt x="377137" y="2102919"/>
                  </a:lnTo>
                  <a:cubicBezTo>
                    <a:pt x="372660" y="2106444"/>
                    <a:pt x="355801" y="2109587"/>
                    <a:pt x="355325" y="2103872"/>
                  </a:cubicBezTo>
                  <a:cubicBezTo>
                    <a:pt x="366755" y="2095299"/>
                    <a:pt x="379804" y="2093300"/>
                    <a:pt x="391996" y="2086823"/>
                  </a:cubicBezTo>
                  <a:cubicBezTo>
                    <a:pt x="391996" y="2070059"/>
                    <a:pt x="347514" y="2081583"/>
                    <a:pt x="334846" y="2075393"/>
                  </a:cubicBezTo>
                  <a:cubicBezTo>
                    <a:pt x="337322" y="2072058"/>
                    <a:pt x="344371" y="2073583"/>
                    <a:pt x="348562" y="2073297"/>
                  </a:cubicBezTo>
                  <a:cubicBezTo>
                    <a:pt x="352753" y="2073011"/>
                    <a:pt x="356944" y="2068916"/>
                    <a:pt x="362183" y="2069677"/>
                  </a:cubicBezTo>
                  <a:cubicBezTo>
                    <a:pt x="367351" y="2070135"/>
                    <a:pt x="372522" y="2068820"/>
                    <a:pt x="376851" y="2065963"/>
                  </a:cubicBezTo>
                  <a:cubicBezTo>
                    <a:pt x="383423" y="2065105"/>
                    <a:pt x="393044" y="2068153"/>
                    <a:pt x="398949" y="2063867"/>
                  </a:cubicBezTo>
                  <a:lnTo>
                    <a:pt x="390091" y="2058533"/>
                  </a:lnTo>
                  <a:lnTo>
                    <a:pt x="365135" y="2058533"/>
                  </a:lnTo>
                  <a:cubicBezTo>
                    <a:pt x="361516" y="2056438"/>
                    <a:pt x="361611" y="2053580"/>
                    <a:pt x="361992" y="2049960"/>
                  </a:cubicBezTo>
                  <a:cubicBezTo>
                    <a:pt x="366564" y="2044912"/>
                    <a:pt x="378661" y="2041102"/>
                    <a:pt x="383614" y="2046913"/>
                  </a:cubicBezTo>
                  <a:cubicBezTo>
                    <a:pt x="390326" y="2047532"/>
                    <a:pt x="397071" y="2047722"/>
                    <a:pt x="403807" y="2047484"/>
                  </a:cubicBezTo>
                  <a:cubicBezTo>
                    <a:pt x="411046" y="2043579"/>
                    <a:pt x="420952" y="2040626"/>
                    <a:pt x="422285" y="2033958"/>
                  </a:cubicBezTo>
                  <a:lnTo>
                    <a:pt x="433906" y="2027386"/>
                  </a:lnTo>
                  <a:cubicBezTo>
                    <a:pt x="433906" y="2026243"/>
                    <a:pt x="433906" y="2025005"/>
                    <a:pt x="433906" y="2023767"/>
                  </a:cubicBezTo>
                  <a:lnTo>
                    <a:pt x="440383" y="2019766"/>
                  </a:lnTo>
                  <a:lnTo>
                    <a:pt x="440383" y="2012432"/>
                  </a:lnTo>
                  <a:cubicBezTo>
                    <a:pt x="420095" y="2011860"/>
                    <a:pt x="397997" y="2002241"/>
                    <a:pt x="378089" y="2010527"/>
                  </a:cubicBezTo>
                  <a:cubicBezTo>
                    <a:pt x="374565" y="2007575"/>
                    <a:pt x="374565" y="2007575"/>
                    <a:pt x="375994" y="2001002"/>
                  </a:cubicBezTo>
                  <a:cubicBezTo>
                    <a:pt x="395044" y="1998335"/>
                    <a:pt x="416285" y="2001764"/>
                    <a:pt x="433811" y="1994906"/>
                  </a:cubicBezTo>
                  <a:cubicBezTo>
                    <a:pt x="431334" y="1991191"/>
                    <a:pt x="423238" y="1993763"/>
                    <a:pt x="420857" y="1990715"/>
                  </a:cubicBezTo>
                  <a:lnTo>
                    <a:pt x="427334" y="1986715"/>
                  </a:lnTo>
                  <a:cubicBezTo>
                    <a:pt x="427334" y="1985381"/>
                    <a:pt x="427334" y="1984238"/>
                    <a:pt x="426857" y="1983000"/>
                  </a:cubicBezTo>
                  <a:cubicBezTo>
                    <a:pt x="420761" y="1979380"/>
                    <a:pt x="411808" y="1983667"/>
                    <a:pt x="404283" y="1977857"/>
                  </a:cubicBezTo>
                  <a:cubicBezTo>
                    <a:pt x="397425" y="1978618"/>
                    <a:pt x="391329" y="1976237"/>
                    <a:pt x="400759" y="1972332"/>
                  </a:cubicBezTo>
                  <a:cubicBezTo>
                    <a:pt x="380280" y="1961569"/>
                    <a:pt x="354753" y="1968426"/>
                    <a:pt x="332274" y="1962807"/>
                  </a:cubicBezTo>
                  <a:cubicBezTo>
                    <a:pt x="322178" y="1967569"/>
                    <a:pt x="297127" y="1969855"/>
                    <a:pt x="290745" y="1959950"/>
                  </a:cubicBezTo>
                  <a:cubicBezTo>
                    <a:pt x="330369" y="1952901"/>
                    <a:pt x="376470" y="1959283"/>
                    <a:pt x="413618" y="1945757"/>
                  </a:cubicBezTo>
                  <a:cubicBezTo>
                    <a:pt x="411332" y="1942804"/>
                    <a:pt x="381233" y="1941280"/>
                    <a:pt x="391710" y="1936232"/>
                  </a:cubicBezTo>
                  <a:cubicBezTo>
                    <a:pt x="396568" y="1929183"/>
                    <a:pt x="414665" y="1937280"/>
                    <a:pt x="414189" y="1927469"/>
                  </a:cubicBezTo>
                  <a:cubicBezTo>
                    <a:pt x="411808" y="1924707"/>
                    <a:pt x="406569" y="1925850"/>
                    <a:pt x="402188" y="1924612"/>
                  </a:cubicBezTo>
                  <a:cubicBezTo>
                    <a:pt x="401426" y="1914324"/>
                    <a:pt x="393520" y="1920801"/>
                    <a:pt x="388662" y="1916039"/>
                  </a:cubicBezTo>
                  <a:lnTo>
                    <a:pt x="397616" y="1910705"/>
                  </a:lnTo>
                  <a:cubicBezTo>
                    <a:pt x="422762" y="1924802"/>
                    <a:pt x="406093" y="1896323"/>
                    <a:pt x="426191" y="1904704"/>
                  </a:cubicBezTo>
                  <a:lnTo>
                    <a:pt x="440859" y="1897942"/>
                  </a:lnTo>
                  <a:cubicBezTo>
                    <a:pt x="431334" y="1895561"/>
                    <a:pt x="420666" y="1888417"/>
                    <a:pt x="411141" y="1895846"/>
                  </a:cubicBezTo>
                  <a:cubicBezTo>
                    <a:pt x="393329" y="1880130"/>
                    <a:pt x="366278" y="1912610"/>
                    <a:pt x="354944" y="1893846"/>
                  </a:cubicBezTo>
                  <a:cubicBezTo>
                    <a:pt x="349610" y="1890227"/>
                    <a:pt x="341228" y="1894989"/>
                    <a:pt x="335894" y="1890036"/>
                  </a:cubicBezTo>
                  <a:cubicBezTo>
                    <a:pt x="348562" y="1883559"/>
                    <a:pt x="329798" y="1884893"/>
                    <a:pt x="324273" y="1884702"/>
                  </a:cubicBezTo>
                  <a:lnTo>
                    <a:pt x="321416" y="1879939"/>
                  </a:lnTo>
                  <a:cubicBezTo>
                    <a:pt x="329417" y="1871938"/>
                    <a:pt x="340466" y="1875748"/>
                    <a:pt x="348276" y="1871938"/>
                  </a:cubicBezTo>
                  <a:lnTo>
                    <a:pt x="348276" y="1868319"/>
                  </a:lnTo>
                  <a:lnTo>
                    <a:pt x="341704" y="1864414"/>
                  </a:lnTo>
                  <a:cubicBezTo>
                    <a:pt x="341704" y="1863080"/>
                    <a:pt x="341704" y="1861842"/>
                    <a:pt x="341704" y="1860699"/>
                  </a:cubicBezTo>
                  <a:cubicBezTo>
                    <a:pt x="325321" y="1853650"/>
                    <a:pt x="348752" y="1847554"/>
                    <a:pt x="354944" y="1842697"/>
                  </a:cubicBezTo>
                  <a:lnTo>
                    <a:pt x="354944" y="1839077"/>
                  </a:lnTo>
                  <a:cubicBezTo>
                    <a:pt x="347800" y="1835934"/>
                    <a:pt x="347609" y="1835934"/>
                    <a:pt x="339418" y="1840220"/>
                  </a:cubicBezTo>
                  <a:cubicBezTo>
                    <a:pt x="324178" y="1842982"/>
                    <a:pt x="307033" y="1836505"/>
                    <a:pt x="292650" y="1844125"/>
                  </a:cubicBezTo>
                  <a:cubicBezTo>
                    <a:pt x="284840" y="1837458"/>
                    <a:pt x="272362" y="1843268"/>
                    <a:pt x="264075" y="1839363"/>
                  </a:cubicBezTo>
                  <a:cubicBezTo>
                    <a:pt x="284935" y="1823456"/>
                    <a:pt x="321225" y="1842220"/>
                    <a:pt x="341990" y="1824408"/>
                  </a:cubicBezTo>
                  <a:cubicBezTo>
                    <a:pt x="338846" y="1820313"/>
                    <a:pt x="329988" y="1824408"/>
                    <a:pt x="328845" y="1819646"/>
                  </a:cubicBezTo>
                  <a:cubicBezTo>
                    <a:pt x="325702" y="1810121"/>
                    <a:pt x="305795" y="1814503"/>
                    <a:pt x="298937" y="1818408"/>
                  </a:cubicBezTo>
                  <a:cubicBezTo>
                    <a:pt x="244930" y="1820027"/>
                    <a:pt x="188732" y="1815741"/>
                    <a:pt x="138250" y="1816598"/>
                  </a:cubicBezTo>
                  <a:lnTo>
                    <a:pt x="138250" y="1808788"/>
                  </a:lnTo>
                  <a:lnTo>
                    <a:pt x="146727" y="1807168"/>
                  </a:lnTo>
                  <a:cubicBezTo>
                    <a:pt x="171684" y="1813417"/>
                    <a:pt x="197728" y="1813969"/>
                    <a:pt x="222927" y="1808788"/>
                  </a:cubicBezTo>
                  <a:lnTo>
                    <a:pt x="217879" y="1805930"/>
                  </a:lnTo>
                  <a:cubicBezTo>
                    <a:pt x="211973" y="1789738"/>
                    <a:pt x="234452" y="1791928"/>
                    <a:pt x="243501" y="1783737"/>
                  </a:cubicBezTo>
                  <a:lnTo>
                    <a:pt x="243501" y="1779832"/>
                  </a:lnTo>
                  <a:cubicBezTo>
                    <a:pt x="232166" y="1776879"/>
                    <a:pt x="219022" y="1770307"/>
                    <a:pt x="207497" y="1777926"/>
                  </a:cubicBezTo>
                  <a:cubicBezTo>
                    <a:pt x="195495" y="1769259"/>
                    <a:pt x="180350" y="1782023"/>
                    <a:pt x="168539" y="1785165"/>
                  </a:cubicBezTo>
                  <a:cubicBezTo>
                    <a:pt x="159014" y="1787071"/>
                    <a:pt x="151394" y="1781832"/>
                    <a:pt x="141584" y="1781737"/>
                  </a:cubicBezTo>
                  <a:lnTo>
                    <a:pt x="133011" y="1776307"/>
                  </a:lnTo>
                  <a:cubicBezTo>
                    <a:pt x="141584" y="1771926"/>
                    <a:pt x="157395" y="1771736"/>
                    <a:pt x="164444" y="1764973"/>
                  </a:cubicBezTo>
                  <a:cubicBezTo>
                    <a:pt x="161110" y="1761353"/>
                    <a:pt x="149299" y="1765830"/>
                    <a:pt x="150251" y="1759639"/>
                  </a:cubicBezTo>
                  <a:cubicBezTo>
                    <a:pt x="141774" y="1757924"/>
                    <a:pt x="55001" y="1759639"/>
                    <a:pt x="76909" y="1748494"/>
                  </a:cubicBezTo>
                  <a:cubicBezTo>
                    <a:pt x="104436" y="1753924"/>
                    <a:pt x="123391" y="1737445"/>
                    <a:pt x="148156" y="1733826"/>
                  </a:cubicBezTo>
                  <a:cubicBezTo>
                    <a:pt x="153490" y="1729635"/>
                    <a:pt x="153490" y="1729635"/>
                    <a:pt x="145775" y="1724967"/>
                  </a:cubicBezTo>
                  <a:cubicBezTo>
                    <a:pt x="149587" y="1721967"/>
                    <a:pt x="153706" y="1719386"/>
                    <a:pt x="158062" y="1717252"/>
                  </a:cubicBezTo>
                  <a:lnTo>
                    <a:pt x="151680" y="1713347"/>
                  </a:lnTo>
                  <a:cubicBezTo>
                    <a:pt x="151680" y="1711918"/>
                    <a:pt x="151680" y="1710775"/>
                    <a:pt x="151204" y="1709537"/>
                  </a:cubicBezTo>
                  <a:cubicBezTo>
                    <a:pt x="138059" y="1696583"/>
                    <a:pt x="122629" y="1713347"/>
                    <a:pt x="108913" y="1704679"/>
                  </a:cubicBezTo>
                  <a:cubicBezTo>
                    <a:pt x="103769" y="1708299"/>
                    <a:pt x="97197" y="1707251"/>
                    <a:pt x="92435" y="1710013"/>
                  </a:cubicBezTo>
                  <a:lnTo>
                    <a:pt x="92435" y="1713538"/>
                  </a:lnTo>
                  <a:cubicBezTo>
                    <a:pt x="78433" y="1718014"/>
                    <a:pt x="61955" y="1711728"/>
                    <a:pt x="49858" y="1723063"/>
                  </a:cubicBezTo>
                  <a:cubicBezTo>
                    <a:pt x="42428" y="1721634"/>
                    <a:pt x="38618" y="1725444"/>
                    <a:pt x="39857" y="1731921"/>
                  </a:cubicBezTo>
                  <a:lnTo>
                    <a:pt x="33951" y="1735826"/>
                  </a:lnTo>
                  <a:cubicBezTo>
                    <a:pt x="33951" y="1736779"/>
                    <a:pt x="33951" y="1737922"/>
                    <a:pt x="33380" y="1739350"/>
                  </a:cubicBezTo>
                  <a:lnTo>
                    <a:pt x="26903" y="1743351"/>
                  </a:lnTo>
                  <a:lnTo>
                    <a:pt x="26903" y="1748399"/>
                  </a:lnTo>
                  <a:cubicBezTo>
                    <a:pt x="38523" y="1754400"/>
                    <a:pt x="52525" y="1752399"/>
                    <a:pt x="65860" y="1756019"/>
                  </a:cubicBezTo>
                  <a:cubicBezTo>
                    <a:pt x="55763" y="1764592"/>
                    <a:pt x="43667" y="1758305"/>
                    <a:pt x="33570" y="1766782"/>
                  </a:cubicBezTo>
                  <a:cubicBezTo>
                    <a:pt x="44524" y="1780308"/>
                    <a:pt x="74432" y="1763544"/>
                    <a:pt x="79290" y="1778117"/>
                  </a:cubicBezTo>
                  <a:cubicBezTo>
                    <a:pt x="73194" y="1779832"/>
                    <a:pt x="73194" y="1779832"/>
                    <a:pt x="43857" y="1779832"/>
                  </a:cubicBezTo>
                  <a:cubicBezTo>
                    <a:pt x="37761" y="1775069"/>
                    <a:pt x="23855" y="1773831"/>
                    <a:pt x="26807" y="1784404"/>
                  </a:cubicBezTo>
                  <a:cubicBezTo>
                    <a:pt x="28617" y="1787451"/>
                    <a:pt x="33856" y="1788690"/>
                    <a:pt x="36904" y="1790976"/>
                  </a:cubicBezTo>
                  <a:cubicBezTo>
                    <a:pt x="43476" y="1790976"/>
                    <a:pt x="70337" y="1789833"/>
                    <a:pt x="55192" y="1798215"/>
                  </a:cubicBezTo>
                  <a:cubicBezTo>
                    <a:pt x="48810" y="1799548"/>
                    <a:pt x="32713" y="1794310"/>
                    <a:pt x="33380" y="1803739"/>
                  </a:cubicBezTo>
                  <a:lnTo>
                    <a:pt x="20426" y="1811169"/>
                  </a:lnTo>
                  <a:lnTo>
                    <a:pt x="26331" y="1814503"/>
                  </a:lnTo>
                  <a:cubicBezTo>
                    <a:pt x="27855" y="1821932"/>
                    <a:pt x="26331" y="1829742"/>
                    <a:pt x="27284" y="1837172"/>
                  </a:cubicBezTo>
                  <a:lnTo>
                    <a:pt x="32618" y="1840125"/>
                  </a:lnTo>
                  <a:cubicBezTo>
                    <a:pt x="33856" y="1845268"/>
                    <a:pt x="33856" y="1845459"/>
                    <a:pt x="26045" y="1846126"/>
                  </a:cubicBezTo>
                  <a:cubicBezTo>
                    <a:pt x="19854" y="1846126"/>
                    <a:pt x="20616" y="1848888"/>
                    <a:pt x="20140" y="1851364"/>
                  </a:cubicBezTo>
                  <a:cubicBezTo>
                    <a:pt x="6519" y="1858889"/>
                    <a:pt x="16806" y="1803739"/>
                    <a:pt x="13758" y="1792785"/>
                  </a:cubicBezTo>
                  <a:lnTo>
                    <a:pt x="20045" y="1788880"/>
                  </a:lnTo>
                  <a:cubicBezTo>
                    <a:pt x="7853" y="1784118"/>
                    <a:pt x="15854" y="1766211"/>
                    <a:pt x="13663" y="1755829"/>
                  </a:cubicBezTo>
                  <a:lnTo>
                    <a:pt x="19187" y="1752781"/>
                  </a:lnTo>
                  <a:cubicBezTo>
                    <a:pt x="23188" y="1735731"/>
                    <a:pt x="17378" y="1717157"/>
                    <a:pt x="21378" y="1700012"/>
                  </a:cubicBezTo>
                  <a:lnTo>
                    <a:pt x="26426" y="1697155"/>
                  </a:lnTo>
                  <a:lnTo>
                    <a:pt x="26426" y="1678105"/>
                  </a:lnTo>
                  <a:lnTo>
                    <a:pt x="20521" y="1674294"/>
                  </a:lnTo>
                  <a:lnTo>
                    <a:pt x="20521" y="1663341"/>
                  </a:lnTo>
                  <a:lnTo>
                    <a:pt x="26807" y="1659531"/>
                  </a:lnTo>
                  <a:lnTo>
                    <a:pt x="26807" y="1655911"/>
                  </a:lnTo>
                  <a:cubicBezTo>
                    <a:pt x="6138" y="1654483"/>
                    <a:pt x="15663" y="1638004"/>
                    <a:pt x="13663" y="1622955"/>
                  </a:cubicBezTo>
                  <a:lnTo>
                    <a:pt x="19854" y="1618859"/>
                  </a:lnTo>
                  <a:cubicBezTo>
                    <a:pt x="6424" y="1610382"/>
                    <a:pt x="16806" y="1586569"/>
                    <a:pt x="13663" y="1571234"/>
                  </a:cubicBezTo>
                  <a:lnTo>
                    <a:pt x="7853" y="1567233"/>
                  </a:lnTo>
                  <a:lnTo>
                    <a:pt x="7091" y="1563805"/>
                  </a:lnTo>
                  <a:lnTo>
                    <a:pt x="13568" y="1559614"/>
                  </a:lnTo>
                  <a:lnTo>
                    <a:pt x="13568" y="1552374"/>
                  </a:lnTo>
                  <a:lnTo>
                    <a:pt x="7186" y="1548565"/>
                  </a:lnTo>
                  <a:lnTo>
                    <a:pt x="7186" y="1493415"/>
                  </a:lnTo>
                  <a:lnTo>
                    <a:pt x="13949" y="1489319"/>
                  </a:lnTo>
                  <a:lnTo>
                    <a:pt x="13949" y="1463983"/>
                  </a:lnTo>
                  <a:lnTo>
                    <a:pt x="19854" y="1459982"/>
                  </a:lnTo>
                  <a:lnTo>
                    <a:pt x="14806" y="1457124"/>
                  </a:lnTo>
                  <a:cubicBezTo>
                    <a:pt x="12710" y="1453600"/>
                    <a:pt x="14139" y="1449981"/>
                    <a:pt x="13663" y="1445980"/>
                  </a:cubicBezTo>
                  <a:lnTo>
                    <a:pt x="19759" y="1441885"/>
                  </a:lnTo>
                  <a:lnTo>
                    <a:pt x="13853" y="1437979"/>
                  </a:lnTo>
                  <a:lnTo>
                    <a:pt x="13853" y="1276054"/>
                  </a:lnTo>
                  <a:lnTo>
                    <a:pt x="20330" y="1272149"/>
                  </a:lnTo>
                  <a:lnTo>
                    <a:pt x="20330" y="1191282"/>
                  </a:lnTo>
                  <a:lnTo>
                    <a:pt x="26617" y="1187376"/>
                  </a:lnTo>
                  <a:lnTo>
                    <a:pt x="26617" y="1172613"/>
                  </a:lnTo>
                  <a:cubicBezTo>
                    <a:pt x="13377" y="1165850"/>
                    <a:pt x="22997" y="1144609"/>
                    <a:pt x="20235" y="1132227"/>
                  </a:cubicBezTo>
                  <a:cubicBezTo>
                    <a:pt x="11377" y="1126798"/>
                    <a:pt x="11377" y="1126607"/>
                    <a:pt x="20235" y="1121368"/>
                  </a:cubicBezTo>
                  <a:lnTo>
                    <a:pt x="20235" y="1088126"/>
                  </a:lnTo>
                  <a:lnTo>
                    <a:pt x="14330" y="1084316"/>
                  </a:lnTo>
                  <a:cubicBezTo>
                    <a:pt x="14330" y="1083268"/>
                    <a:pt x="14330" y="1082125"/>
                    <a:pt x="14330" y="1080792"/>
                  </a:cubicBezTo>
                  <a:lnTo>
                    <a:pt x="20997" y="1076791"/>
                  </a:lnTo>
                  <a:lnTo>
                    <a:pt x="20997" y="1062599"/>
                  </a:lnTo>
                  <a:lnTo>
                    <a:pt x="27569" y="1058599"/>
                  </a:lnTo>
                  <a:lnTo>
                    <a:pt x="26998" y="1054884"/>
                  </a:lnTo>
                  <a:cubicBezTo>
                    <a:pt x="15949" y="1051074"/>
                    <a:pt x="21664" y="1027452"/>
                    <a:pt x="21759" y="995638"/>
                  </a:cubicBezTo>
                  <a:cubicBezTo>
                    <a:pt x="26008" y="994638"/>
                    <a:pt x="28640" y="990381"/>
                    <a:pt x="27636" y="986123"/>
                  </a:cubicBezTo>
                  <a:cubicBezTo>
                    <a:pt x="27589" y="985932"/>
                    <a:pt x="27536" y="985732"/>
                    <a:pt x="27474" y="985542"/>
                  </a:cubicBezTo>
                  <a:lnTo>
                    <a:pt x="21569" y="981541"/>
                  </a:lnTo>
                  <a:cubicBezTo>
                    <a:pt x="21569" y="980589"/>
                    <a:pt x="21569" y="979446"/>
                    <a:pt x="20902" y="978112"/>
                  </a:cubicBezTo>
                  <a:lnTo>
                    <a:pt x="27379" y="974017"/>
                  </a:lnTo>
                  <a:lnTo>
                    <a:pt x="27379" y="955919"/>
                  </a:lnTo>
                  <a:lnTo>
                    <a:pt x="34046" y="951919"/>
                  </a:lnTo>
                  <a:lnTo>
                    <a:pt x="34046" y="948299"/>
                  </a:lnTo>
                  <a:lnTo>
                    <a:pt x="27569" y="944299"/>
                  </a:lnTo>
                  <a:lnTo>
                    <a:pt x="26998" y="940584"/>
                  </a:lnTo>
                  <a:cubicBezTo>
                    <a:pt x="10424" y="896959"/>
                    <a:pt x="26236" y="833142"/>
                    <a:pt x="20902" y="783041"/>
                  </a:cubicBezTo>
                  <a:lnTo>
                    <a:pt x="30427" y="776944"/>
                  </a:lnTo>
                  <a:lnTo>
                    <a:pt x="37666" y="776944"/>
                  </a:lnTo>
                  <a:cubicBezTo>
                    <a:pt x="50525" y="764371"/>
                    <a:pt x="18044" y="775230"/>
                    <a:pt x="20902" y="764371"/>
                  </a:cubicBezTo>
                  <a:lnTo>
                    <a:pt x="27569" y="760371"/>
                  </a:lnTo>
                  <a:lnTo>
                    <a:pt x="27569" y="719699"/>
                  </a:lnTo>
                  <a:lnTo>
                    <a:pt x="34142" y="715699"/>
                  </a:lnTo>
                  <a:cubicBezTo>
                    <a:pt x="34142" y="705602"/>
                    <a:pt x="16425" y="715699"/>
                    <a:pt x="21473" y="700935"/>
                  </a:cubicBezTo>
                  <a:lnTo>
                    <a:pt x="34046" y="693886"/>
                  </a:lnTo>
                  <a:cubicBezTo>
                    <a:pt x="34046" y="679218"/>
                    <a:pt x="38333" y="679504"/>
                    <a:pt x="21188" y="675598"/>
                  </a:cubicBezTo>
                  <a:cubicBezTo>
                    <a:pt x="23283" y="672836"/>
                    <a:pt x="28617" y="674169"/>
                    <a:pt x="31951" y="672932"/>
                  </a:cubicBezTo>
                  <a:cubicBezTo>
                    <a:pt x="36999" y="668074"/>
                    <a:pt x="32808" y="656739"/>
                    <a:pt x="34046" y="649691"/>
                  </a:cubicBezTo>
                  <a:cubicBezTo>
                    <a:pt x="24998" y="645880"/>
                    <a:pt x="18997" y="641118"/>
                    <a:pt x="20807" y="631307"/>
                  </a:cubicBezTo>
                  <a:lnTo>
                    <a:pt x="26807" y="627973"/>
                  </a:lnTo>
                  <a:cubicBezTo>
                    <a:pt x="27641" y="623135"/>
                    <a:pt x="27896" y="618210"/>
                    <a:pt x="27569" y="613305"/>
                  </a:cubicBezTo>
                  <a:lnTo>
                    <a:pt x="21378" y="609209"/>
                  </a:lnTo>
                  <a:lnTo>
                    <a:pt x="33951" y="601589"/>
                  </a:lnTo>
                  <a:lnTo>
                    <a:pt x="33951" y="590731"/>
                  </a:lnTo>
                  <a:cubicBezTo>
                    <a:pt x="23950" y="585492"/>
                    <a:pt x="27188" y="584825"/>
                    <a:pt x="33094" y="579110"/>
                  </a:cubicBezTo>
                  <a:lnTo>
                    <a:pt x="28331" y="576443"/>
                  </a:lnTo>
                  <a:cubicBezTo>
                    <a:pt x="27421" y="572805"/>
                    <a:pt x="27130" y="569033"/>
                    <a:pt x="27474" y="565299"/>
                  </a:cubicBezTo>
                  <a:lnTo>
                    <a:pt x="33665" y="561298"/>
                  </a:lnTo>
                  <a:cubicBezTo>
                    <a:pt x="33665" y="560251"/>
                    <a:pt x="33665" y="559108"/>
                    <a:pt x="33665" y="557774"/>
                  </a:cubicBezTo>
                  <a:lnTo>
                    <a:pt x="27093" y="553774"/>
                  </a:lnTo>
                  <a:lnTo>
                    <a:pt x="27093" y="546630"/>
                  </a:lnTo>
                  <a:lnTo>
                    <a:pt x="20330" y="542534"/>
                  </a:lnTo>
                  <a:lnTo>
                    <a:pt x="20330" y="502529"/>
                  </a:lnTo>
                  <a:lnTo>
                    <a:pt x="13568" y="498243"/>
                  </a:lnTo>
                  <a:lnTo>
                    <a:pt x="13568" y="469001"/>
                  </a:lnTo>
                  <a:cubicBezTo>
                    <a:pt x="5852" y="466715"/>
                    <a:pt x="7567" y="462810"/>
                    <a:pt x="7281" y="458809"/>
                  </a:cubicBezTo>
                  <a:lnTo>
                    <a:pt x="13282" y="454618"/>
                  </a:lnTo>
                  <a:lnTo>
                    <a:pt x="7567" y="450809"/>
                  </a:lnTo>
                  <a:lnTo>
                    <a:pt x="7567" y="399373"/>
                  </a:lnTo>
                  <a:lnTo>
                    <a:pt x="13853" y="395468"/>
                  </a:lnTo>
                  <a:lnTo>
                    <a:pt x="13853" y="384610"/>
                  </a:lnTo>
                  <a:lnTo>
                    <a:pt x="7472" y="380799"/>
                  </a:lnTo>
                  <a:lnTo>
                    <a:pt x="7472" y="358797"/>
                  </a:lnTo>
                  <a:lnTo>
                    <a:pt x="13472" y="354796"/>
                  </a:lnTo>
                  <a:lnTo>
                    <a:pt x="1566" y="348129"/>
                  </a:lnTo>
                  <a:cubicBezTo>
                    <a:pt x="3471" y="342985"/>
                    <a:pt x="15568" y="349082"/>
                    <a:pt x="13853" y="340509"/>
                  </a:cubicBezTo>
                  <a:lnTo>
                    <a:pt x="7281" y="336509"/>
                  </a:lnTo>
                  <a:lnTo>
                    <a:pt x="7281" y="329174"/>
                  </a:lnTo>
                  <a:lnTo>
                    <a:pt x="13663" y="325364"/>
                  </a:lnTo>
                  <a:lnTo>
                    <a:pt x="13663" y="317935"/>
                  </a:lnTo>
                  <a:cubicBezTo>
                    <a:pt x="-3482" y="279359"/>
                    <a:pt x="12710" y="219827"/>
                    <a:pt x="7281" y="174393"/>
                  </a:cubicBezTo>
                  <a:cubicBezTo>
                    <a:pt x="16235" y="168964"/>
                    <a:pt x="16235" y="168678"/>
                    <a:pt x="7281" y="163534"/>
                  </a:cubicBezTo>
                  <a:lnTo>
                    <a:pt x="7281" y="126577"/>
                  </a:lnTo>
                  <a:lnTo>
                    <a:pt x="13377" y="122767"/>
                  </a:lnTo>
                  <a:lnTo>
                    <a:pt x="13377" y="108194"/>
                  </a:lnTo>
                  <a:lnTo>
                    <a:pt x="7091" y="104479"/>
                  </a:lnTo>
                  <a:lnTo>
                    <a:pt x="13282" y="100669"/>
                  </a:lnTo>
                  <a:lnTo>
                    <a:pt x="13282" y="89620"/>
                  </a:lnTo>
                  <a:cubicBezTo>
                    <a:pt x="-5768" y="81715"/>
                    <a:pt x="25188" y="80095"/>
                    <a:pt x="7281" y="70570"/>
                  </a:cubicBezTo>
                  <a:lnTo>
                    <a:pt x="7281" y="24374"/>
                  </a:lnTo>
                  <a:lnTo>
                    <a:pt x="709" y="20183"/>
                  </a:lnTo>
                  <a:close/>
                  <a:moveTo>
                    <a:pt x="150061" y="1747352"/>
                  </a:moveTo>
                  <a:cubicBezTo>
                    <a:pt x="146251" y="1744780"/>
                    <a:pt x="139679" y="1746780"/>
                    <a:pt x="135011" y="1746209"/>
                  </a:cubicBezTo>
                  <a:cubicBezTo>
                    <a:pt x="130249" y="1749828"/>
                    <a:pt x="130249" y="1749828"/>
                    <a:pt x="135011" y="1753542"/>
                  </a:cubicBezTo>
                  <a:lnTo>
                    <a:pt x="142346" y="1753542"/>
                  </a:lnTo>
                  <a:cubicBezTo>
                    <a:pt x="143679" y="1751923"/>
                    <a:pt x="151871" y="1749542"/>
                    <a:pt x="150537" y="1747352"/>
                  </a:cubicBezTo>
                  <a:close/>
                  <a:moveTo>
                    <a:pt x="426286" y="2071678"/>
                  </a:moveTo>
                  <a:cubicBezTo>
                    <a:pt x="425714" y="2071202"/>
                    <a:pt x="424476" y="2070439"/>
                    <a:pt x="424190" y="2070535"/>
                  </a:cubicBezTo>
                  <a:cubicBezTo>
                    <a:pt x="416856" y="2073107"/>
                    <a:pt x="428667" y="2075583"/>
                    <a:pt x="426572" y="2071678"/>
                  </a:cubicBezTo>
                  <a:close/>
                  <a:moveTo>
                    <a:pt x="49763" y="1462649"/>
                  </a:moveTo>
                  <a:cubicBezTo>
                    <a:pt x="65814" y="1469698"/>
                    <a:pt x="84437" y="1467355"/>
                    <a:pt x="98245" y="1456553"/>
                  </a:cubicBezTo>
                  <a:cubicBezTo>
                    <a:pt x="80433" y="1447790"/>
                    <a:pt x="62336" y="1457124"/>
                    <a:pt x="42809" y="1455029"/>
                  </a:cubicBezTo>
                  <a:cubicBezTo>
                    <a:pt x="37380" y="1460268"/>
                    <a:pt x="38904" y="1461792"/>
                    <a:pt x="49763" y="1462649"/>
                  </a:cubicBezTo>
                  <a:close/>
                  <a:moveTo>
                    <a:pt x="60526" y="1405499"/>
                  </a:moveTo>
                  <a:cubicBezTo>
                    <a:pt x="63193" y="1407309"/>
                    <a:pt x="66146" y="1408928"/>
                    <a:pt x="68622" y="1410452"/>
                  </a:cubicBezTo>
                  <a:cubicBezTo>
                    <a:pt x="74518" y="1410957"/>
                    <a:pt x="80374" y="1409109"/>
                    <a:pt x="84910" y="1405308"/>
                  </a:cubicBezTo>
                  <a:cubicBezTo>
                    <a:pt x="80624" y="1402356"/>
                    <a:pt x="63479" y="1401308"/>
                    <a:pt x="60907" y="1405499"/>
                  </a:cubicBezTo>
                  <a:close/>
                  <a:moveTo>
                    <a:pt x="101388" y="1446933"/>
                  </a:moveTo>
                  <a:cubicBezTo>
                    <a:pt x="112723" y="1445028"/>
                    <a:pt x="122534" y="1454458"/>
                    <a:pt x="131678" y="1448838"/>
                  </a:cubicBezTo>
                  <a:lnTo>
                    <a:pt x="131678" y="1438074"/>
                  </a:lnTo>
                  <a:cubicBezTo>
                    <a:pt x="127201" y="1434074"/>
                    <a:pt x="115485" y="1438646"/>
                    <a:pt x="109675" y="1433122"/>
                  </a:cubicBezTo>
                  <a:cubicBezTo>
                    <a:pt x="105698" y="1434055"/>
                    <a:pt x="101985" y="1435875"/>
                    <a:pt x="98816" y="1438456"/>
                  </a:cubicBezTo>
                  <a:cubicBezTo>
                    <a:pt x="100340" y="1441599"/>
                    <a:pt x="97388" y="1444837"/>
                    <a:pt x="101769" y="1447314"/>
                  </a:cubicBezTo>
                  <a:close/>
                  <a:moveTo>
                    <a:pt x="95578" y="1484176"/>
                  </a:moveTo>
                  <a:lnTo>
                    <a:pt x="89672" y="1480461"/>
                  </a:lnTo>
                  <a:lnTo>
                    <a:pt x="75671" y="1480461"/>
                  </a:lnTo>
                  <a:lnTo>
                    <a:pt x="67003" y="1485604"/>
                  </a:lnTo>
                  <a:cubicBezTo>
                    <a:pt x="73194" y="1493796"/>
                    <a:pt x="86053" y="1491129"/>
                    <a:pt x="95578" y="1491510"/>
                  </a:cubicBezTo>
                  <a:cubicBezTo>
                    <a:pt x="100436" y="1488081"/>
                    <a:pt x="100340" y="1487224"/>
                    <a:pt x="95959" y="1484557"/>
                  </a:cubicBezTo>
                  <a:close/>
                  <a:moveTo>
                    <a:pt x="125391" y="1681724"/>
                  </a:moveTo>
                  <a:lnTo>
                    <a:pt x="125391" y="1674485"/>
                  </a:lnTo>
                  <a:cubicBezTo>
                    <a:pt x="120057" y="1671913"/>
                    <a:pt x="114152" y="1672961"/>
                    <a:pt x="109389" y="1669151"/>
                  </a:cubicBezTo>
                  <a:cubicBezTo>
                    <a:pt x="85291" y="1674580"/>
                    <a:pt x="57764" y="1679914"/>
                    <a:pt x="33951" y="1685248"/>
                  </a:cubicBezTo>
                  <a:cubicBezTo>
                    <a:pt x="33951" y="1686487"/>
                    <a:pt x="33951" y="1687630"/>
                    <a:pt x="33475" y="1688963"/>
                  </a:cubicBezTo>
                  <a:lnTo>
                    <a:pt x="39857" y="1692868"/>
                  </a:lnTo>
                  <a:lnTo>
                    <a:pt x="33570" y="1696678"/>
                  </a:lnTo>
                  <a:lnTo>
                    <a:pt x="33570" y="1700298"/>
                  </a:lnTo>
                  <a:cubicBezTo>
                    <a:pt x="46627" y="1707842"/>
                    <a:pt x="61697" y="1711175"/>
                    <a:pt x="76718" y="1709823"/>
                  </a:cubicBezTo>
                  <a:lnTo>
                    <a:pt x="86243" y="1703632"/>
                  </a:lnTo>
                  <a:cubicBezTo>
                    <a:pt x="86243" y="1702869"/>
                    <a:pt x="85100" y="1700107"/>
                    <a:pt x="90339" y="1698774"/>
                  </a:cubicBezTo>
                  <a:cubicBezTo>
                    <a:pt x="95850" y="1698888"/>
                    <a:pt x="101220" y="1697031"/>
                    <a:pt x="105484" y="1693535"/>
                  </a:cubicBezTo>
                  <a:cubicBezTo>
                    <a:pt x="105484" y="1692392"/>
                    <a:pt x="105484" y="1691154"/>
                    <a:pt x="105484" y="1689725"/>
                  </a:cubicBezTo>
                  <a:cubicBezTo>
                    <a:pt x="110913" y="1684105"/>
                    <a:pt x="119771" y="1684391"/>
                    <a:pt x="125391" y="1681724"/>
                  </a:cubicBezTo>
                  <a:close/>
                  <a:moveTo>
                    <a:pt x="135392" y="1691249"/>
                  </a:moveTo>
                  <a:lnTo>
                    <a:pt x="128153" y="1691249"/>
                  </a:lnTo>
                  <a:cubicBezTo>
                    <a:pt x="124248" y="1694583"/>
                    <a:pt x="113675" y="1696583"/>
                    <a:pt x="122343" y="1702489"/>
                  </a:cubicBezTo>
                  <a:lnTo>
                    <a:pt x="128534" y="1698679"/>
                  </a:lnTo>
                  <a:cubicBezTo>
                    <a:pt x="134249" y="1699536"/>
                    <a:pt x="144155" y="1695536"/>
                    <a:pt x="135488" y="1691249"/>
                  </a:cubicBezTo>
                  <a:close/>
                  <a:moveTo>
                    <a:pt x="164729" y="1679152"/>
                  </a:moveTo>
                  <a:cubicBezTo>
                    <a:pt x="164729" y="1678200"/>
                    <a:pt x="162443" y="1677438"/>
                    <a:pt x="161205" y="1676581"/>
                  </a:cubicBezTo>
                  <a:lnTo>
                    <a:pt x="142155" y="1676581"/>
                  </a:lnTo>
                  <a:cubicBezTo>
                    <a:pt x="133392" y="1682010"/>
                    <a:pt x="144155" y="1684391"/>
                    <a:pt x="148061" y="1687630"/>
                  </a:cubicBezTo>
                  <a:cubicBezTo>
                    <a:pt x="153680" y="1687820"/>
                    <a:pt x="164920" y="1685058"/>
                    <a:pt x="164729" y="1678771"/>
                  </a:cubicBezTo>
                  <a:close/>
                  <a:moveTo>
                    <a:pt x="312748" y="792089"/>
                  </a:moveTo>
                  <a:cubicBezTo>
                    <a:pt x="308271" y="794756"/>
                    <a:pt x="308271" y="795613"/>
                    <a:pt x="312748" y="799519"/>
                  </a:cubicBezTo>
                  <a:lnTo>
                    <a:pt x="319987" y="799519"/>
                  </a:lnTo>
                  <a:cubicBezTo>
                    <a:pt x="323702" y="796280"/>
                    <a:pt x="334274" y="794089"/>
                    <a:pt x="325892" y="788375"/>
                  </a:cubicBezTo>
                  <a:lnTo>
                    <a:pt x="318653" y="788375"/>
                  </a:lnTo>
                  <a:close/>
                  <a:moveTo>
                    <a:pt x="329131" y="668264"/>
                  </a:moveTo>
                  <a:cubicBezTo>
                    <a:pt x="325154" y="665597"/>
                    <a:pt x="319963" y="665597"/>
                    <a:pt x="315986" y="668264"/>
                  </a:cubicBezTo>
                  <a:cubicBezTo>
                    <a:pt x="319963" y="670931"/>
                    <a:pt x="325154" y="670931"/>
                    <a:pt x="329131" y="668264"/>
                  </a:cubicBezTo>
                  <a:close/>
                  <a:moveTo>
                    <a:pt x="306938" y="850668"/>
                  </a:moveTo>
                  <a:lnTo>
                    <a:pt x="290174" y="860193"/>
                  </a:lnTo>
                  <a:lnTo>
                    <a:pt x="290174" y="863908"/>
                  </a:lnTo>
                  <a:cubicBezTo>
                    <a:pt x="299525" y="871594"/>
                    <a:pt x="313059" y="871385"/>
                    <a:pt x="322178" y="863432"/>
                  </a:cubicBezTo>
                  <a:cubicBezTo>
                    <a:pt x="306938" y="859145"/>
                    <a:pt x="341228" y="850382"/>
                    <a:pt x="306938" y="850668"/>
                  </a:cubicBezTo>
                  <a:close/>
                  <a:moveTo>
                    <a:pt x="280363" y="935441"/>
                  </a:moveTo>
                  <a:cubicBezTo>
                    <a:pt x="269885" y="943060"/>
                    <a:pt x="254264" y="935441"/>
                    <a:pt x="244454" y="944966"/>
                  </a:cubicBezTo>
                  <a:cubicBezTo>
                    <a:pt x="269409" y="955824"/>
                    <a:pt x="303794" y="951538"/>
                    <a:pt x="329036" y="944966"/>
                  </a:cubicBezTo>
                  <a:cubicBezTo>
                    <a:pt x="330655" y="925534"/>
                    <a:pt x="292269" y="939346"/>
                    <a:pt x="279887" y="935441"/>
                  </a:cubicBezTo>
                  <a:close/>
                  <a:moveTo>
                    <a:pt x="363230" y="829999"/>
                  </a:moveTo>
                  <a:cubicBezTo>
                    <a:pt x="359516" y="837619"/>
                    <a:pt x="365897" y="840476"/>
                    <a:pt x="372755" y="839524"/>
                  </a:cubicBezTo>
                  <a:cubicBezTo>
                    <a:pt x="377242" y="842457"/>
                    <a:pt x="382073" y="844819"/>
                    <a:pt x="387138" y="846572"/>
                  </a:cubicBezTo>
                  <a:cubicBezTo>
                    <a:pt x="396092" y="842667"/>
                    <a:pt x="438764" y="840191"/>
                    <a:pt x="413141" y="828189"/>
                  </a:cubicBezTo>
                  <a:cubicBezTo>
                    <a:pt x="394853" y="829713"/>
                    <a:pt x="377994" y="826569"/>
                    <a:pt x="362754" y="829999"/>
                  </a:cubicBezTo>
                  <a:close/>
                  <a:moveTo>
                    <a:pt x="363230" y="775706"/>
                  </a:moveTo>
                  <a:lnTo>
                    <a:pt x="371136" y="780659"/>
                  </a:lnTo>
                  <a:cubicBezTo>
                    <a:pt x="380661" y="779993"/>
                    <a:pt x="412475" y="784088"/>
                    <a:pt x="392663" y="773325"/>
                  </a:cubicBezTo>
                  <a:cubicBezTo>
                    <a:pt x="383138" y="774944"/>
                    <a:pt x="368850" y="769801"/>
                    <a:pt x="363040" y="775706"/>
                  </a:cubicBezTo>
                  <a:close/>
                  <a:moveTo>
                    <a:pt x="411713" y="953442"/>
                  </a:moveTo>
                  <a:cubicBezTo>
                    <a:pt x="412475" y="953442"/>
                    <a:pt x="413237" y="952681"/>
                    <a:pt x="414284" y="952014"/>
                  </a:cubicBezTo>
                  <a:cubicBezTo>
                    <a:pt x="405902" y="948013"/>
                    <a:pt x="401140" y="942489"/>
                    <a:pt x="390567" y="942489"/>
                  </a:cubicBezTo>
                  <a:lnTo>
                    <a:pt x="380090" y="950014"/>
                  </a:lnTo>
                  <a:cubicBezTo>
                    <a:pt x="370565" y="950014"/>
                    <a:pt x="365421" y="951252"/>
                    <a:pt x="357801" y="946109"/>
                  </a:cubicBezTo>
                  <a:lnTo>
                    <a:pt x="354753" y="950776"/>
                  </a:lnTo>
                  <a:cubicBezTo>
                    <a:pt x="357801" y="953709"/>
                    <a:pt x="361533" y="955843"/>
                    <a:pt x="365612" y="956967"/>
                  </a:cubicBezTo>
                  <a:cubicBezTo>
                    <a:pt x="379137" y="950490"/>
                    <a:pt x="396568" y="955348"/>
                    <a:pt x="411713" y="953442"/>
                  </a:cubicBezTo>
                  <a:close/>
                  <a:moveTo>
                    <a:pt x="373613" y="969921"/>
                  </a:moveTo>
                  <a:cubicBezTo>
                    <a:pt x="370946" y="968016"/>
                    <a:pt x="368088" y="966206"/>
                    <a:pt x="366183" y="964968"/>
                  </a:cubicBezTo>
                  <a:lnTo>
                    <a:pt x="345133" y="964968"/>
                  </a:lnTo>
                  <a:cubicBezTo>
                    <a:pt x="340561" y="968778"/>
                    <a:pt x="340561" y="968778"/>
                    <a:pt x="345133" y="972302"/>
                  </a:cubicBezTo>
                  <a:cubicBezTo>
                    <a:pt x="354563" y="970683"/>
                    <a:pt x="368850" y="975826"/>
                    <a:pt x="373613" y="969921"/>
                  </a:cubicBezTo>
                  <a:close/>
                  <a:moveTo>
                    <a:pt x="433144" y="910199"/>
                  </a:moveTo>
                  <a:cubicBezTo>
                    <a:pt x="448098" y="913247"/>
                    <a:pt x="448479" y="918105"/>
                    <a:pt x="459147" y="905246"/>
                  </a:cubicBezTo>
                  <a:cubicBezTo>
                    <a:pt x="463243" y="891435"/>
                    <a:pt x="431334" y="905246"/>
                    <a:pt x="424286" y="895721"/>
                  </a:cubicBezTo>
                  <a:cubicBezTo>
                    <a:pt x="404474" y="905246"/>
                    <a:pt x="379899" y="891911"/>
                    <a:pt x="361897" y="908485"/>
                  </a:cubicBezTo>
                  <a:cubicBezTo>
                    <a:pt x="383138" y="921629"/>
                    <a:pt x="409331" y="907246"/>
                    <a:pt x="433144" y="910199"/>
                  </a:cubicBezTo>
                  <a:close/>
                  <a:moveTo>
                    <a:pt x="350943" y="858574"/>
                  </a:moveTo>
                  <a:cubicBezTo>
                    <a:pt x="343799" y="859241"/>
                    <a:pt x="335894" y="856669"/>
                    <a:pt x="329321" y="860288"/>
                  </a:cubicBezTo>
                  <a:lnTo>
                    <a:pt x="329321" y="863908"/>
                  </a:lnTo>
                  <a:cubicBezTo>
                    <a:pt x="348529" y="871928"/>
                    <a:pt x="370400" y="870375"/>
                    <a:pt x="388281" y="859717"/>
                  </a:cubicBezTo>
                  <a:cubicBezTo>
                    <a:pt x="388281" y="855050"/>
                    <a:pt x="382185" y="853430"/>
                    <a:pt x="379328" y="851239"/>
                  </a:cubicBezTo>
                  <a:cubicBezTo>
                    <a:pt x="374188" y="850582"/>
                    <a:pt x="368990" y="851878"/>
                    <a:pt x="364754" y="854859"/>
                  </a:cubicBezTo>
                  <a:cubicBezTo>
                    <a:pt x="357801" y="853049"/>
                    <a:pt x="355706" y="857145"/>
                    <a:pt x="350943" y="858098"/>
                  </a:cubicBezTo>
                  <a:close/>
                  <a:moveTo>
                    <a:pt x="267980" y="1028785"/>
                  </a:moveTo>
                  <a:cubicBezTo>
                    <a:pt x="264361" y="1027833"/>
                    <a:pt x="260360" y="1032310"/>
                    <a:pt x="256931" y="1033453"/>
                  </a:cubicBezTo>
                  <a:lnTo>
                    <a:pt x="256931" y="1037453"/>
                  </a:lnTo>
                  <a:lnTo>
                    <a:pt x="250073" y="1040882"/>
                  </a:lnTo>
                  <a:cubicBezTo>
                    <a:pt x="256931" y="1045168"/>
                    <a:pt x="264266" y="1040882"/>
                    <a:pt x="269981" y="1037548"/>
                  </a:cubicBezTo>
                  <a:cubicBezTo>
                    <a:pt x="268838" y="1034024"/>
                    <a:pt x="272076" y="1029928"/>
                    <a:pt x="267980" y="1028309"/>
                  </a:cubicBezTo>
                  <a:close/>
                  <a:moveTo>
                    <a:pt x="286459" y="969064"/>
                  </a:moveTo>
                  <a:lnTo>
                    <a:pt x="293317" y="969064"/>
                  </a:lnTo>
                  <a:lnTo>
                    <a:pt x="299222" y="976493"/>
                  </a:lnTo>
                  <a:cubicBezTo>
                    <a:pt x="305007" y="976998"/>
                    <a:pt x="310835" y="976350"/>
                    <a:pt x="316367" y="974588"/>
                  </a:cubicBezTo>
                  <a:cubicBezTo>
                    <a:pt x="313415" y="972112"/>
                    <a:pt x="319415" y="968397"/>
                    <a:pt x="312748" y="965063"/>
                  </a:cubicBezTo>
                  <a:cubicBezTo>
                    <a:pt x="303794" y="965063"/>
                    <a:pt x="296365" y="959348"/>
                    <a:pt x="286745" y="961348"/>
                  </a:cubicBezTo>
                  <a:cubicBezTo>
                    <a:pt x="282077" y="964777"/>
                    <a:pt x="282077" y="964777"/>
                    <a:pt x="286459" y="968587"/>
                  </a:cubicBezTo>
                  <a:close/>
                  <a:moveTo>
                    <a:pt x="315034" y="992400"/>
                  </a:moveTo>
                  <a:cubicBezTo>
                    <a:pt x="312662" y="990599"/>
                    <a:pt x="310181" y="988943"/>
                    <a:pt x="307604" y="987447"/>
                  </a:cubicBezTo>
                  <a:cubicBezTo>
                    <a:pt x="302937" y="987447"/>
                    <a:pt x="299413" y="987447"/>
                    <a:pt x="297413" y="988971"/>
                  </a:cubicBezTo>
                  <a:cubicBezTo>
                    <a:pt x="287888" y="1001067"/>
                    <a:pt x="321511" y="1001830"/>
                    <a:pt x="314748" y="991924"/>
                  </a:cubicBezTo>
                  <a:close/>
                  <a:moveTo>
                    <a:pt x="315034" y="1037739"/>
                  </a:moveTo>
                  <a:cubicBezTo>
                    <a:pt x="306987" y="1033529"/>
                    <a:pt x="297190" y="1034624"/>
                    <a:pt x="290269" y="1040501"/>
                  </a:cubicBezTo>
                  <a:cubicBezTo>
                    <a:pt x="298469" y="1044616"/>
                    <a:pt x="308346" y="1043330"/>
                    <a:pt x="315224" y="1037263"/>
                  </a:cubicBezTo>
                  <a:close/>
                  <a:moveTo>
                    <a:pt x="351705" y="1112891"/>
                  </a:moveTo>
                  <a:cubicBezTo>
                    <a:pt x="344466" y="1114224"/>
                    <a:pt x="307128" y="1107557"/>
                    <a:pt x="319130" y="1120130"/>
                  </a:cubicBezTo>
                  <a:cubicBezTo>
                    <a:pt x="323797" y="1119749"/>
                    <a:pt x="362564" y="1116034"/>
                    <a:pt x="351896" y="1112415"/>
                  </a:cubicBezTo>
                  <a:close/>
                  <a:moveTo>
                    <a:pt x="417713" y="1068600"/>
                  </a:moveTo>
                  <a:cubicBezTo>
                    <a:pt x="388376" y="1071648"/>
                    <a:pt x="356658" y="1052503"/>
                    <a:pt x="329512" y="1066409"/>
                  </a:cubicBezTo>
                  <a:cubicBezTo>
                    <a:pt x="341513" y="1078316"/>
                    <a:pt x="360944" y="1067076"/>
                    <a:pt x="374089" y="1076601"/>
                  </a:cubicBezTo>
                  <a:cubicBezTo>
                    <a:pt x="385709" y="1072696"/>
                    <a:pt x="393139" y="1082697"/>
                    <a:pt x="404950" y="1079363"/>
                  </a:cubicBezTo>
                  <a:cubicBezTo>
                    <a:pt x="408665" y="1075458"/>
                    <a:pt x="424952" y="1071553"/>
                    <a:pt x="417904" y="1068124"/>
                  </a:cubicBezTo>
                  <a:close/>
                  <a:moveTo>
                    <a:pt x="417713" y="1028309"/>
                  </a:moveTo>
                  <a:cubicBezTo>
                    <a:pt x="399954" y="1028166"/>
                    <a:pt x="382298" y="1025604"/>
                    <a:pt x="365231" y="1020689"/>
                  </a:cubicBezTo>
                  <a:cubicBezTo>
                    <a:pt x="359611" y="1022023"/>
                    <a:pt x="343418" y="1016879"/>
                    <a:pt x="342180" y="1024785"/>
                  </a:cubicBezTo>
                  <a:cubicBezTo>
                    <a:pt x="342180" y="1026023"/>
                    <a:pt x="341513" y="1027071"/>
                    <a:pt x="338561" y="1028023"/>
                  </a:cubicBezTo>
                  <a:cubicBezTo>
                    <a:pt x="295793" y="1029642"/>
                    <a:pt x="351134" y="1043168"/>
                    <a:pt x="365040" y="1039073"/>
                  </a:cubicBezTo>
                  <a:cubicBezTo>
                    <a:pt x="382661" y="1027928"/>
                    <a:pt x="403997" y="1048598"/>
                    <a:pt x="420857" y="1033643"/>
                  </a:cubicBezTo>
                  <a:cubicBezTo>
                    <a:pt x="421238" y="1031452"/>
                    <a:pt x="422476" y="1029548"/>
                    <a:pt x="417809" y="1027833"/>
                  </a:cubicBezTo>
                  <a:close/>
                  <a:moveTo>
                    <a:pt x="385519" y="1016975"/>
                  </a:moveTo>
                  <a:lnTo>
                    <a:pt x="413046" y="1016975"/>
                  </a:lnTo>
                  <a:cubicBezTo>
                    <a:pt x="421523" y="998972"/>
                    <a:pt x="391329" y="1007926"/>
                    <a:pt x="381614" y="1005925"/>
                  </a:cubicBezTo>
                  <a:cubicBezTo>
                    <a:pt x="376375" y="1005925"/>
                    <a:pt x="376375" y="1005925"/>
                    <a:pt x="375041" y="1010592"/>
                  </a:cubicBezTo>
                  <a:cubicBezTo>
                    <a:pt x="378135" y="1013250"/>
                    <a:pt x="381730" y="1015260"/>
                    <a:pt x="385614" y="1016498"/>
                  </a:cubicBezTo>
                  <a:close/>
                  <a:moveTo>
                    <a:pt x="444002" y="972778"/>
                  </a:moveTo>
                  <a:lnTo>
                    <a:pt x="453527" y="967635"/>
                  </a:lnTo>
                  <a:cubicBezTo>
                    <a:pt x="454575" y="949918"/>
                    <a:pt x="390758" y="971159"/>
                    <a:pt x="381804" y="975160"/>
                  </a:cubicBezTo>
                  <a:lnTo>
                    <a:pt x="381804" y="985732"/>
                  </a:lnTo>
                  <a:cubicBezTo>
                    <a:pt x="377899" y="988780"/>
                    <a:pt x="368660" y="986685"/>
                    <a:pt x="365993" y="990876"/>
                  </a:cubicBezTo>
                  <a:cubicBezTo>
                    <a:pt x="361421" y="990876"/>
                    <a:pt x="351515" y="993067"/>
                    <a:pt x="350181" y="997353"/>
                  </a:cubicBezTo>
                  <a:cubicBezTo>
                    <a:pt x="361325" y="998972"/>
                    <a:pt x="374279" y="999639"/>
                    <a:pt x="385328" y="1002210"/>
                  </a:cubicBezTo>
                  <a:cubicBezTo>
                    <a:pt x="393425" y="995733"/>
                    <a:pt x="407331" y="995067"/>
                    <a:pt x="414475" y="989256"/>
                  </a:cubicBezTo>
                  <a:lnTo>
                    <a:pt x="408665" y="985637"/>
                  </a:lnTo>
                  <a:cubicBezTo>
                    <a:pt x="414856" y="983256"/>
                    <a:pt x="413237" y="979827"/>
                    <a:pt x="418190" y="976112"/>
                  </a:cubicBezTo>
                  <a:cubicBezTo>
                    <a:pt x="426953" y="976112"/>
                    <a:pt x="434477" y="970302"/>
                    <a:pt x="444098" y="972302"/>
                  </a:cubicBezTo>
                  <a:close/>
                  <a:moveTo>
                    <a:pt x="467053" y="1011450"/>
                  </a:moveTo>
                  <a:cubicBezTo>
                    <a:pt x="460792" y="1008593"/>
                    <a:pt x="453597" y="1008593"/>
                    <a:pt x="447336" y="1011450"/>
                  </a:cubicBezTo>
                  <a:cubicBezTo>
                    <a:pt x="447336" y="1014879"/>
                    <a:pt x="446193" y="1020975"/>
                    <a:pt x="451527" y="1020023"/>
                  </a:cubicBezTo>
                  <a:cubicBezTo>
                    <a:pt x="455432" y="1016308"/>
                    <a:pt x="463148" y="1017736"/>
                    <a:pt x="467053" y="1014974"/>
                  </a:cubicBezTo>
                  <a:close/>
                  <a:moveTo>
                    <a:pt x="516202" y="887625"/>
                  </a:moveTo>
                  <a:cubicBezTo>
                    <a:pt x="515432" y="887853"/>
                    <a:pt x="514718" y="888244"/>
                    <a:pt x="514106" y="888768"/>
                  </a:cubicBezTo>
                  <a:cubicBezTo>
                    <a:pt x="512106" y="892673"/>
                    <a:pt x="523917" y="890197"/>
                    <a:pt x="516488" y="887625"/>
                  </a:cubicBezTo>
                  <a:close/>
                  <a:moveTo>
                    <a:pt x="535252" y="942774"/>
                  </a:moveTo>
                  <a:lnTo>
                    <a:pt x="522965" y="942774"/>
                  </a:lnTo>
                  <a:cubicBezTo>
                    <a:pt x="518297" y="946585"/>
                    <a:pt x="518297" y="946585"/>
                    <a:pt x="522965" y="950204"/>
                  </a:cubicBezTo>
                  <a:lnTo>
                    <a:pt x="536109" y="950204"/>
                  </a:lnTo>
                  <a:cubicBezTo>
                    <a:pt x="540776" y="946394"/>
                    <a:pt x="540776" y="946394"/>
                    <a:pt x="535538" y="942774"/>
                  </a:cubicBezTo>
                  <a:close/>
                  <a:moveTo>
                    <a:pt x="552016" y="929916"/>
                  </a:moveTo>
                  <a:cubicBezTo>
                    <a:pt x="552016" y="928201"/>
                    <a:pt x="553254" y="926296"/>
                    <a:pt x="547920" y="924391"/>
                  </a:cubicBezTo>
                  <a:cubicBezTo>
                    <a:pt x="541919" y="925820"/>
                    <a:pt x="533347" y="922010"/>
                    <a:pt x="526108" y="926010"/>
                  </a:cubicBezTo>
                  <a:cubicBezTo>
                    <a:pt x="533823" y="928011"/>
                    <a:pt x="545063" y="934678"/>
                    <a:pt x="552587" y="929916"/>
                  </a:cubicBezTo>
                  <a:close/>
                  <a:moveTo>
                    <a:pt x="565351" y="2192074"/>
                  </a:moveTo>
                  <a:cubicBezTo>
                    <a:pt x="553921" y="2192074"/>
                    <a:pt x="563541" y="2197026"/>
                    <a:pt x="567827" y="2199503"/>
                  </a:cubicBezTo>
                  <a:lnTo>
                    <a:pt x="575257" y="2199503"/>
                  </a:lnTo>
                  <a:cubicBezTo>
                    <a:pt x="585258" y="2192931"/>
                    <a:pt x="571066" y="2191312"/>
                    <a:pt x="565922" y="2192074"/>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16" name="Google Shape;16;p2"/>
            <p:cNvSpPr/>
            <p:nvPr/>
          </p:nvSpPr>
          <p:spPr>
            <a:xfrm>
              <a:off x="1296395" y="3407657"/>
              <a:ext cx="391208" cy="3453115"/>
            </a:xfrm>
            <a:custGeom>
              <a:rect b="b" l="l" r="r" t="t"/>
              <a:pathLst>
                <a:path extrusionOk="0" h="2317527" w="592740">
                  <a:moveTo>
                    <a:pt x="579067" y="2316946"/>
                  </a:moveTo>
                  <a:lnTo>
                    <a:pt x="7567" y="2316946"/>
                  </a:lnTo>
                  <a:lnTo>
                    <a:pt x="7567" y="2304088"/>
                  </a:lnTo>
                  <a:lnTo>
                    <a:pt x="995" y="2300087"/>
                  </a:lnTo>
                  <a:cubicBezTo>
                    <a:pt x="995" y="2298849"/>
                    <a:pt x="995" y="2297610"/>
                    <a:pt x="995" y="2296563"/>
                  </a:cubicBezTo>
                  <a:lnTo>
                    <a:pt x="6805" y="2292848"/>
                  </a:lnTo>
                  <a:lnTo>
                    <a:pt x="6805" y="2285324"/>
                  </a:lnTo>
                  <a:lnTo>
                    <a:pt x="1852" y="2282561"/>
                  </a:lnTo>
                  <a:cubicBezTo>
                    <a:pt x="14330" y="2255986"/>
                    <a:pt x="3376" y="2215886"/>
                    <a:pt x="6900" y="2182549"/>
                  </a:cubicBezTo>
                  <a:lnTo>
                    <a:pt x="995" y="2178739"/>
                  </a:lnTo>
                  <a:cubicBezTo>
                    <a:pt x="995" y="2177691"/>
                    <a:pt x="995" y="2176548"/>
                    <a:pt x="995" y="2175214"/>
                  </a:cubicBezTo>
                  <a:lnTo>
                    <a:pt x="7567" y="2171309"/>
                  </a:lnTo>
                  <a:lnTo>
                    <a:pt x="7567" y="2101396"/>
                  </a:lnTo>
                  <a:lnTo>
                    <a:pt x="1185" y="2097585"/>
                  </a:lnTo>
                  <a:lnTo>
                    <a:pt x="1185" y="2023862"/>
                  </a:lnTo>
                  <a:cubicBezTo>
                    <a:pt x="13472" y="2019004"/>
                    <a:pt x="5471" y="2001097"/>
                    <a:pt x="7567" y="1990811"/>
                  </a:cubicBezTo>
                  <a:lnTo>
                    <a:pt x="2233" y="1987762"/>
                  </a:lnTo>
                  <a:cubicBezTo>
                    <a:pt x="15568" y="1939471"/>
                    <a:pt x="3090" y="1876511"/>
                    <a:pt x="7186" y="1821837"/>
                  </a:cubicBezTo>
                  <a:lnTo>
                    <a:pt x="13949" y="1817551"/>
                  </a:lnTo>
                  <a:lnTo>
                    <a:pt x="13949" y="1758686"/>
                  </a:lnTo>
                  <a:lnTo>
                    <a:pt x="7662" y="1754876"/>
                  </a:lnTo>
                  <a:lnTo>
                    <a:pt x="7662" y="1751352"/>
                  </a:lnTo>
                  <a:lnTo>
                    <a:pt x="14044" y="1747447"/>
                  </a:lnTo>
                  <a:lnTo>
                    <a:pt x="14044" y="1718110"/>
                  </a:lnTo>
                  <a:lnTo>
                    <a:pt x="8043" y="1714204"/>
                  </a:lnTo>
                  <a:cubicBezTo>
                    <a:pt x="18711" y="1710585"/>
                    <a:pt x="12710" y="1698202"/>
                    <a:pt x="14139" y="1689154"/>
                  </a:cubicBezTo>
                  <a:lnTo>
                    <a:pt x="20045" y="1685058"/>
                  </a:lnTo>
                  <a:cubicBezTo>
                    <a:pt x="20045" y="1684201"/>
                    <a:pt x="20521" y="1683058"/>
                    <a:pt x="20807" y="1681629"/>
                  </a:cubicBezTo>
                  <a:lnTo>
                    <a:pt x="14330" y="1677533"/>
                  </a:lnTo>
                  <a:lnTo>
                    <a:pt x="14330" y="1622574"/>
                  </a:lnTo>
                  <a:lnTo>
                    <a:pt x="7757" y="1618573"/>
                  </a:lnTo>
                  <a:lnTo>
                    <a:pt x="14330" y="1614573"/>
                  </a:lnTo>
                  <a:lnTo>
                    <a:pt x="14330" y="1559518"/>
                  </a:lnTo>
                  <a:cubicBezTo>
                    <a:pt x="24521" y="1556661"/>
                    <a:pt x="19759" y="1545231"/>
                    <a:pt x="20711" y="1537515"/>
                  </a:cubicBezTo>
                  <a:cubicBezTo>
                    <a:pt x="17949" y="1535706"/>
                    <a:pt x="15377" y="1535325"/>
                    <a:pt x="14234" y="1532848"/>
                  </a:cubicBezTo>
                  <a:cubicBezTo>
                    <a:pt x="19473" y="1451981"/>
                    <a:pt x="3757" y="1358541"/>
                    <a:pt x="19949" y="1283675"/>
                  </a:cubicBezTo>
                  <a:cubicBezTo>
                    <a:pt x="22140" y="1268339"/>
                    <a:pt x="19949" y="1251765"/>
                    <a:pt x="20711" y="1236050"/>
                  </a:cubicBezTo>
                  <a:lnTo>
                    <a:pt x="14425" y="1231954"/>
                  </a:lnTo>
                  <a:lnTo>
                    <a:pt x="14425" y="1213665"/>
                  </a:lnTo>
                  <a:lnTo>
                    <a:pt x="20711" y="1209856"/>
                  </a:lnTo>
                  <a:lnTo>
                    <a:pt x="20711" y="1202521"/>
                  </a:lnTo>
                  <a:lnTo>
                    <a:pt x="14330" y="1198711"/>
                  </a:lnTo>
                  <a:lnTo>
                    <a:pt x="14330" y="1135846"/>
                  </a:lnTo>
                  <a:lnTo>
                    <a:pt x="20426" y="1131941"/>
                  </a:lnTo>
                  <a:cubicBezTo>
                    <a:pt x="13377" y="1129846"/>
                    <a:pt x="13949" y="1124131"/>
                    <a:pt x="14139" y="1118320"/>
                  </a:cubicBezTo>
                  <a:cubicBezTo>
                    <a:pt x="24902" y="1111748"/>
                    <a:pt x="21283" y="1107557"/>
                    <a:pt x="9472" y="1107748"/>
                  </a:cubicBezTo>
                  <a:lnTo>
                    <a:pt x="7281" y="1103461"/>
                  </a:lnTo>
                  <a:cubicBezTo>
                    <a:pt x="9853" y="1099461"/>
                    <a:pt x="18044" y="1102033"/>
                    <a:pt x="20711" y="1098985"/>
                  </a:cubicBezTo>
                  <a:lnTo>
                    <a:pt x="20711" y="1069171"/>
                  </a:lnTo>
                  <a:lnTo>
                    <a:pt x="27188" y="1065361"/>
                  </a:lnTo>
                  <a:lnTo>
                    <a:pt x="27188" y="1043358"/>
                  </a:lnTo>
                  <a:lnTo>
                    <a:pt x="21092" y="1039549"/>
                  </a:lnTo>
                  <a:lnTo>
                    <a:pt x="21092" y="1028309"/>
                  </a:lnTo>
                  <a:cubicBezTo>
                    <a:pt x="28141" y="1025833"/>
                    <a:pt x="28522" y="1022309"/>
                    <a:pt x="25950" y="1017070"/>
                  </a:cubicBezTo>
                  <a:lnTo>
                    <a:pt x="21188" y="1013831"/>
                  </a:lnTo>
                  <a:lnTo>
                    <a:pt x="21188" y="792946"/>
                  </a:lnTo>
                  <a:lnTo>
                    <a:pt x="26903" y="789231"/>
                  </a:lnTo>
                  <a:cubicBezTo>
                    <a:pt x="26903" y="788184"/>
                    <a:pt x="26903" y="786946"/>
                    <a:pt x="27379" y="785707"/>
                  </a:cubicBezTo>
                  <a:lnTo>
                    <a:pt x="20807" y="781707"/>
                  </a:lnTo>
                  <a:lnTo>
                    <a:pt x="20807" y="767039"/>
                  </a:lnTo>
                  <a:lnTo>
                    <a:pt x="27474" y="763038"/>
                  </a:lnTo>
                  <a:lnTo>
                    <a:pt x="27474" y="722843"/>
                  </a:lnTo>
                  <a:lnTo>
                    <a:pt x="33475" y="718937"/>
                  </a:lnTo>
                  <a:cubicBezTo>
                    <a:pt x="31665" y="717794"/>
                    <a:pt x="30046" y="716937"/>
                    <a:pt x="28522" y="716080"/>
                  </a:cubicBezTo>
                  <a:cubicBezTo>
                    <a:pt x="26795" y="697296"/>
                    <a:pt x="26636" y="678408"/>
                    <a:pt x="28046" y="659596"/>
                  </a:cubicBezTo>
                  <a:lnTo>
                    <a:pt x="32713" y="657024"/>
                  </a:lnTo>
                  <a:cubicBezTo>
                    <a:pt x="25664" y="651786"/>
                    <a:pt x="24331" y="649785"/>
                    <a:pt x="33475" y="645404"/>
                  </a:cubicBezTo>
                  <a:lnTo>
                    <a:pt x="33475" y="619782"/>
                  </a:lnTo>
                  <a:lnTo>
                    <a:pt x="26903" y="615876"/>
                  </a:lnTo>
                  <a:cubicBezTo>
                    <a:pt x="26903" y="614543"/>
                    <a:pt x="26903" y="613305"/>
                    <a:pt x="26903" y="612257"/>
                  </a:cubicBezTo>
                  <a:lnTo>
                    <a:pt x="32713" y="608543"/>
                  </a:lnTo>
                  <a:lnTo>
                    <a:pt x="32713" y="597398"/>
                  </a:lnTo>
                  <a:cubicBezTo>
                    <a:pt x="25474" y="595112"/>
                    <a:pt x="26426" y="589683"/>
                    <a:pt x="26522" y="583301"/>
                  </a:cubicBezTo>
                  <a:lnTo>
                    <a:pt x="20807" y="579396"/>
                  </a:lnTo>
                  <a:cubicBezTo>
                    <a:pt x="21759" y="575395"/>
                    <a:pt x="30332" y="578920"/>
                    <a:pt x="32903" y="575395"/>
                  </a:cubicBezTo>
                  <a:lnTo>
                    <a:pt x="32903" y="549773"/>
                  </a:lnTo>
                  <a:lnTo>
                    <a:pt x="26522" y="545963"/>
                  </a:lnTo>
                  <a:lnTo>
                    <a:pt x="26522" y="527675"/>
                  </a:lnTo>
                  <a:lnTo>
                    <a:pt x="32903" y="523770"/>
                  </a:lnTo>
                  <a:lnTo>
                    <a:pt x="32903" y="501672"/>
                  </a:lnTo>
                  <a:lnTo>
                    <a:pt x="28046" y="498910"/>
                  </a:lnTo>
                  <a:cubicBezTo>
                    <a:pt x="25188" y="494433"/>
                    <a:pt x="26998" y="488146"/>
                    <a:pt x="26522" y="483384"/>
                  </a:cubicBezTo>
                  <a:lnTo>
                    <a:pt x="32332" y="480145"/>
                  </a:lnTo>
                  <a:cubicBezTo>
                    <a:pt x="34237" y="475573"/>
                    <a:pt x="32332" y="470620"/>
                    <a:pt x="33189" y="465477"/>
                  </a:cubicBezTo>
                  <a:lnTo>
                    <a:pt x="27093" y="461381"/>
                  </a:lnTo>
                  <a:lnTo>
                    <a:pt x="32808" y="457571"/>
                  </a:lnTo>
                  <a:cubicBezTo>
                    <a:pt x="32808" y="456523"/>
                    <a:pt x="32808" y="455380"/>
                    <a:pt x="32808" y="454047"/>
                  </a:cubicBezTo>
                  <a:lnTo>
                    <a:pt x="39380" y="450046"/>
                  </a:lnTo>
                  <a:lnTo>
                    <a:pt x="39380" y="409756"/>
                  </a:lnTo>
                  <a:lnTo>
                    <a:pt x="46048" y="405755"/>
                  </a:lnTo>
                  <a:cubicBezTo>
                    <a:pt x="46048" y="404422"/>
                    <a:pt x="46048" y="403279"/>
                    <a:pt x="45572" y="402231"/>
                  </a:cubicBezTo>
                  <a:cubicBezTo>
                    <a:pt x="43381" y="400707"/>
                    <a:pt x="41285" y="399373"/>
                    <a:pt x="39380" y="398230"/>
                  </a:cubicBezTo>
                  <a:lnTo>
                    <a:pt x="39380" y="392896"/>
                  </a:lnTo>
                  <a:cubicBezTo>
                    <a:pt x="33493" y="388153"/>
                    <a:pt x="27105" y="384067"/>
                    <a:pt x="20330" y="380704"/>
                  </a:cubicBezTo>
                  <a:lnTo>
                    <a:pt x="20330" y="340414"/>
                  </a:lnTo>
                  <a:lnTo>
                    <a:pt x="13663" y="336318"/>
                  </a:lnTo>
                  <a:lnTo>
                    <a:pt x="13663" y="332794"/>
                  </a:lnTo>
                  <a:lnTo>
                    <a:pt x="19949" y="328983"/>
                  </a:lnTo>
                  <a:lnTo>
                    <a:pt x="19949" y="314220"/>
                  </a:lnTo>
                  <a:cubicBezTo>
                    <a:pt x="12806" y="311934"/>
                    <a:pt x="12234" y="304695"/>
                    <a:pt x="14520" y="299075"/>
                  </a:cubicBezTo>
                  <a:lnTo>
                    <a:pt x="19092" y="296503"/>
                  </a:lnTo>
                  <a:cubicBezTo>
                    <a:pt x="20668" y="271510"/>
                    <a:pt x="20668" y="246440"/>
                    <a:pt x="19092" y="221446"/>
                  </a:cubicBezTo>
                  <a:lnTo>
                    <a:pt x="14139" y="218684"/>
                  </a:lnTo>
                  <a:lnTo>
                    <a:pt x="14139" y="171059"/>
                  </a:lnTo>
                  <a:lnTo>
                    <a:pt x="7376" y="166773"/>
                  </a:lnTo>
                  <a:lnTo>
                    <a:pt x="7376" y="145246"/>
                  </a:lnTo>
                  <a:lnTo>
                    <a:pt x="709" y="141246"/>
                  </a:lnTo>
                  <a:lnTo>
                    <a:pt x="709" y="126196"/>
                  </a:lnTo>
                  <a:lnTo>
                    <a:pt x="7472" y="122005"/>
                  </a:lnTo>
                  <a:lnTo>
                    <a:pt x="7472" y="89144"/>
                  </a:lnTo>
                  <a:cubicBezTo>
                    <a:pt x="19092" y="83905"/>
                    <a:pt x="12996" y="65903"/>
                    <a:pt x="12996" y="55616"/>
                  </a:cubicBezTo>
                  <a:cubicBezTo>
                    <a:pt x="-720" y="49901"/>
                    <a:pt x="14044" y="48377"/>
                    <a:pt x="13758" y="41614"/>
                  </a:cubicBezTo>
                  <a:lnTo>
                    <a:pt x="7376" y="37614"/>
                  </a:lnTo>
                  <a:lnTo>
                    <a:pt x="7376" y="34090"/>
                  </a:lnTo>
                  <a:lnTo>
                    <a:pt x="13758" y="30184"/>
                  </a:lnTo>
                  <a:lnTo>
                    <a:pt x="13758" y="26660"/>
                  </a:lnTo>
                  <a:lnTo>
                    <a:pt x="7757" y="22945"/>
                  </a:lnTo>
                  <a:cubicBezTo>
                    <a:pt x="9091" y="16373"/>
                    <a:pt x="4709" y="6276"/>
                    <a:pt x="10234" y="2752"/>
                  </a:cubicBezTo>
                  <a:lnTo>
                    <a:pt x="17092" y="6276"/>
                  </a:lnTo>
                  <a:cubicBezTo>
                    <a:pt x="21389" y="3590"/>
                    <a:pt x="25915" y="1305"/>
                    <a:pt x="30617" y="-581"/>
                  </a:cubicBezTo>
                  <a:lnTo>
                    <a:pt x="40142" y="4276"/>
                  </a:lnTo>
                  <a:lnTo>
                    <a:pt x="40142" y="11896"/>
                  </a:lnTo>
                  <a:lnTo>
                    <a:pt x="33570" y="15897"/>
                  </a:lnTo>
                  <a:cubicBezTo>
                    <a:pt x="32522" y="20374"/>
                    <a:pt x="38142" y="21231"/>
                    <a:pt x="39952" y="23803"/>
                  </a:cubicBezTo>
                  <a:cubicBezTo>
                    <a:pt x="42238" y="32661"/>
                    <a:pt x="56049" y="27041"/>
                    <a:pt x="62907" y="28565"/>
                  </a:cubicBezTo>
                  <a:cubicBezTo>
                    <a:pt x="68908" y="27041"/>
                    <a:pt x="63574" y="22279"/>
                    <a:pt x="71480" y="21231"/>
                  </a:cubicBezTo>
                  <a:cubicBezTo>
                    <a:pt x="75666" y="21202"/>
                    <a:pt x="79771" y="22393"/>
                    <a:pt x="83291" y="24660"/>
                  </a:cubicBezTo>
                  <a:cubicBezTo>
                    <a:pt x="89863" y="21231"/>
                    <a:pt x="94054" y="16754"/>
                    <a:pt x="102341" y="17421"/>
                  </a:cubicBezTo>
                  <a:cubicBezTo>
                    <a:pt x="114247" y="25422"/>
                    <a:pt x="130916" y="18088"/>
                    <a:pt x="144346" y="22279"/>
                  </a:cubicBezTo>
                  <a:cubicBezTo>
                    <a:pt x="134249" y="31804"/>
                    <a:pt x="111770" y="40662"/>
                    <a:pt x="96721" y="32375"/>
                  </a:cubicBezTo>
                  <a:cubicBezTo>
                    <a:pt x="84243" y="30280"/>
                    <a:pt x="69575" y="41900"/>
                    <a:pt x="57383" y="32375"/>
                  </a:cubicBezTo>
                  <a:cubicBezTo>
                    <a:pt x="49858" y="37138"/>
                    <a:pt x="41381" y="35709"/>
                    <a:pt x="34427" y="41900"/>
                  </a:cubicBezTo>
                  <a:lnTo>
                    <a:pt x="40904" y="45901"/>
                  </a:lnTo>
                  <a:cubicBezTo>
                    <a:pt x="40904" y="47139"/>
                    <a:pt x="40904" y="48377"/>
                    <a:pt x="40904" y="49520"/>
                  </a:cubicBezTo>
                  <a:lnTo>
                    <a:pt x="54620" y="57235"/>
                  </a:lnTo>
                  <a:lnTo>
                    <a:pt x="50906" y="62283"/>
                  </a:lnTo>
                  <a:cubicBezTo>
                    <a:pt x="44944" y="61846"/>
                    <a:pt x="39042" y="63722"/>
                    <a:pt x="34427" y="67523"/>
                  </a:cubicBezTo>
                  <a:cubicBezTo>
                    <a:pt x="34427" y="68760"/>
                    <a:pt x="34427" y="69999"/>
                    <a:pt x="34427" y="71142"/>
                  </a:cubicBezTo>
                  <a:cubicBezTo>
                    <a:pt x="40333" y="75428"/>
                    <a:pt x="48048" y="71142"/>
                    <a:pt x="54239" y="75142"/>
                  </a:cubicBezTo>
                  <a:cubicBezTo>
                    <a:pt x="39190" y="85715"/>
                    <a:pt x="24521" y="76666"/>
                    <a:pt x="44714" y="95621"/>
                  </a:cubicBezTo>
                  <a:cubicBezTo>
                    <a:pt x="51953" y="99431"/>
                    <a:pt x="30903" y="99907"/>
                    <a:pt x="28236" y="104574"/>
                  </a:cubicBezTo>
                  <a:lnTo>
                    <a:pt x="28236" y="108289"/>
                  </a:lnTo>
                  <a:cubicBezTo>
                    <a:pt x="32661" y="110375"/>
                    <a:pt x="36793" y="113033"/>
                    <a:pt x="40523" y="116195"/>
                  </a:cubicBezTo>
                  <a:lnTo>
                    <a:pt x="28808" y="122672"/>
                  </a:lnTo>
                  <a:cubicBezTo>
                    <a:pt x="39605" y="130273"/>
                    <a:pt x="51620" y="135978"/>
                    <a:pt x="64336" y="139532"/>
                  </a:cubicBezTo>
                  <a:cubicBezTo>
                    <a:pt x="72146" y="133912"/>
                    <a:pt x="82052" y="136579"/>
                    <a:pt x="90815" y="136007"/>
                  </a:cubicBezTo>
                  <a:cubicBezTo>
                    <a:pt x="93673" y="140293"/>
                    <a:pt x="102626" y="138483"/>
                    <a:pt x="106817" y="141341"/>
                  </a:cubicBezTo>
                  <a:cubicBezTo>
                    <a:pt x="107579" y="146389"/>
                    <a:pt x="105389" y="148675"/>
                    <a:pt x="97292" y="143532"/>
                  </a:cubicBezTo>
                  <a:cubicBezTo>
                    <a:pt x="77619" y="149790"/>
                    <a:pt x="56316" y="148466"/>
                    <a:pt x="37571" y="139817"/>
                  </a:cubicBezTo>
                  <a:lnTo>
                    <a:pt x="28046" y="145056"/>
                  </a:lnTo>
                  <a:cubicBezTo>
                    <a:pt x="39571" y="146770"/>
                    <a:pt x="52239" y="159915"/>
                    <a:pt x="63955" y="150771"/>
                  </a:cubicBezTo>
                  <a:cubicBezTo>
                    <a:pt x="70527" y="156010"/>
                    <a:pt x="83005" y="152009"/>
                    <a:pt x="80433" y="163344"/>
                  </a:cubicBezTo>
                  <a:cubicBezTo>
                    <a:pt x="67193" y="172107"/>
                    <a:pt x="53287" y="168297"/>
                    <a:pt x="38237" y="172869"/>
                  </a:cubicBezTo>
                  <a:lnTo>
                    <a:pt x="28712" y="177726"/>
                  </a:lnTo>
                  <a:cubicBezTo>
                    <a:pt x="28712" y="180965"/>
                    <a:pt x="35094" y="181537"/>
                    <a:pt x="35380" y="186775"/>
                  </a:cubicBezTo>
                  <a:cubicBezTo>
                    <a:pt x="50334" y="190776"/>
                    <a:pt x="67098" y="178012"/>
                    <a:pt x="79957" y="189347"/>
                  </a:cubicBezTo>
                  <a:cubicBezTo>
                    <a:pt x="81671" y="197158"/>
                    <a:pt x="67003" y="194110"/>
                    <a:pt x="60907" y="200015"/>
                  </a:cubicBezTo>
                  <a:cubicBezTo>
                    <a:pt x="57859" y="206397"/>
                    <a:pt x="61859" y="213160"/>
                    <a:pt x="59002" y="219637"/>
                  </a:cubicBezTo>
                  <a:lnTo>
                    <a:pt x="47191" y="226209"/>
                  </a:lnTo>
                  <a:cubicBezTo>
                    <a:pt x="67574" y="235734"/>
                    <a:pt x="94816" y="214112"/>
                    <a:pt x="111294" y="234496"/>
                  </a:cubicBezTo>
                  <a:cubicBezTo>
                    <a:pt x="93330" y="238048"/>
                    <a:pt x="76241" y="245107"/>
                    <a:pt x="61002" y="255260"/>
                  </a:cubicBezTo>
                  <a:cubicBezTo>
                    <a:pt x="61002" y="257356"/>
                    <a:pt x="64241" y="257832"/>
                    <a:pt x="66050" y="259642"/>
                  </a:cubicBezTo>
                  <a:lnTo>
                    <a:pt x="66050" y="266881"/>
                  </a:lnTo>
                  <a:lnTo>
                    <a:pt x="60240" y="270595"/>
                  </a:lnTo>
                  <a:cubicBezTo>
                    <a:pt x="60240" y="271643"/>
                    <a:pt x="60240" y="272882"/>
                    <a:pt x="60240" y="274120"/>
                  </a:cubicBezTo>
                  <a:cubicBezTo>
                    <a:pt x="69765" y="279644"/>
                    <a:pt x="84719" y="272215"/>
                    <a:pt x="93197" y="282311"/>
                  </a:cubicBezTo>
                  <a:cubicBezTo>
                    <a:pt x="87577" y="283264"/>
                    <a:pt x="68813" y="285264"/>
                    <a:pt x="74147" y="297170"/>
                  </a:cubicBezTo>
                  <a:cubicBezTo>
                    <a:pt x="95197" y="305076"/>
                    <a:pt x="131297" y="283740"/>
                    <a:pt x="145203" y="299837"/>
                  </a:cubicBezTo>
                  <a:cubicBezTo>
                    <a:pt x="137012" y="304123"/>
                    <a:pt x="123867" y="304123"/>
                    <a:pt x="115866" y="309362"/>
                  </a:cubicBezTo>
                  <a:cubicBezTo>
                    <a:pt x="102912" y="310886"/>
                    <a:pt x="94911" y="304028"/>
                    <a:pt x="80624" y="305742"/>
                  </a:cubicBezTo>
                  <a:lnTo>
                    <a:pt x="67574" y="313363"/>
                  </a:lnTo>
                  <a:cubicBezTo>
                    <a:pt x="63383" y="313363"/>
                    <a:pt x="51477" y="311458"/>
                    <a:pt x="53192" y="318411"/>
                  </a:cubicBezTo>
                  <a:cubicBezTo>
                    <a:pt x="65193" y="330032"/>
                    <a:pt x="118819" y="316506"/>
                    <a:pt x="118343" y="330032"/>
                  </a:cubicBezTo>
                  <a:cubicBezTo>
                    <a:pt x="95387" y="334223"/>
                    <a:pt x="69289" y="327269"/>
                    <a:pt x="47667" y="336509"/>
                  </a:cubicBezTo>
                  <a:cubicBezTo>
                    <a:pt x="54335" y="342890"/>
                    <a:pt x="71480" y="335080"/>
                    <a:pt x="79385" y="344414"/>
                  </a:cubicBezTo>
                  <a:lnTo>
                    <a:pt x="79385" y="347939"/>
                  </a:lnTo>
                  <a:lnTo>
                    <a:pt x="86148" y="352034"/>
                  </a:lnTo>
                  <a:lnTo>
                    <a:pt x="86148" y="354796"/>
                  </a:lnTo>
                  <a:cubicBezTo>
                    <a:pt x="90017" y="357673"/>
                    <a:pt x="95361" y="357473"/>
                    <a:pt x="99007" y="354320"/>
                  </a:cubicBezTo>
                  <a:cubicBezTo>
                    <a:pt x="99674" y="352606"/>
                    <a:pt x="99007" y="350701"/>
                    <a:pt x="102150" y="349558"/>
                  </a:cubicBezTo>
                  <a:cubicBezTo>
                    <a:pt x="111675" y="348510"/>
                    <a:pt x="120152" y="357368"/>
                    <a:pt x="129011" y="349558"/>
                  </a:cubicBezTo>
                  <a:cubicBezTo>
                    <a:pt x="137393" y="359083"/>
                    <a:pt x="161491" y="344891"/>
                    <a:pt x="158348" y="362416"/>
                  </a:cubicBezTo>
                  <a:cubicBezTo>
                    <a:pt x="139298" y="377180"/>
                    <a:pt x="113961" y="355844"/>
                    <a:pt x="95387" y="371941"/>
                  </a:cubicBezTo>
                  <a:cubicBezTo>
                    <a:pt x="87196" y="371941"/>
                    <a:pt x="77099" y="370513"/>
                    <a:pt x="79385" y="380895"/>
                  </a:cubicBezTo>
                  <a:lnTo>
                    <a:pt x="66336" y="388610"/>
                  </a:lnTo>
                  <a:lnTo>
                    <a:pt x="66336" y="392230"/>
                  </a:lnTo>
                  <a:cubicBezTo>
                    <a:pt x="69575" y="394515"/>
                    <a:pt x="71575" y="393468"/>
                    <a:pt x="76814" y="394039"/>
                  </a:cubicBezTo>
                  <a:lnTo>
                    <a:pt x="87291" y="386515"/>
                  </a:lnTo>
                  <a:cubicBezTo>
                    <a:pt x="98912" y="385943"/>
                    <a:pt x="106913" y="388705"/>
                    <a:pt x="115866" y="382991"/>
                  </a:cubicBezTo>
                  <a:lnTo>
                    <a:pt x="125391" y="388325"/>
                  </a:lnTo>
                  <a:lnTo>
                    <a:pt x="118724" y="392325"/>
                  </a:lnTo>
                  <a:lnTo>
                    <a:pt x="118724" y="402421"/>
                  </a:lnTo>
                  <a:cubicBezTo>
                    <a:pt x="104572" y="406089"/>
                    <a:pt x="90002" y="407879"/>
                    <a:pt x="75385" y="407755"/>
                  </a:cubicBezTo>
                  <a:cubicBezTo>
                    <a:pt x="65193" y="411566"/>
                    <a:pt x="62431" y="420995"/>
                    <a:pt x="76718" y="418519"/>
                  </a:cubicBezTo>
                  <a:cubicBezTo>
                    <a:pt x="84564" y="413651"/>
                    <a:pt x="94495" y="413651"/>
                    <a:pt x="102341" y="418519"/>
                  </a:cubicBezTo>
                  <a:cubicBezTo>
                    <a:pt x="109961" y="410994"/>
                    <a:pt x="191876" y="408231"/>
                    <a:pt x="180446" y="418519"/>
                  </a:cubicBezTo>
                  <a:cubicBezTo>
                    <a:pt x="171693" y="417585"/>
                    <a:pt x="162919" y="420071"/>
                    <a:pt x="155966" y="425472"/>
                  </a:cubicBezTo>
                  <a:cubicBezTo>
                    <a:pt x="151013" y="427377"/>
                    <a:pt x="136916" y="422424"/>
                    <a:pt x="139107" y="431759"/>
                  </a:cubicBezTo>
                  <a:cubicBezTo>
                    <a:pt x="152442" y="438616"/>
                    <a:pt x="168635" y="424424"/>
                    <a:pt x="181398" y="433187"/>
                  </a:cubicBezTo>
                  <a:cubicBezTo>
                    <a:pt x="196257" y="424139"/>
                    <a:pt x="209973" y="436235"/>
                    <a:pt x="225499" y="433187"/>
                  </a:cubicBezTo>
                  <a:cubicBezTo>
                    <a:pt x="235024" y="430330"/>
                    <a:pt x="236548" y="426805"/>
                    <a:pt x="246644" y="433187"/>
                  </a:cubicBezTo>
                  <a:cubicBezTo>
                    <a:pt x="271028" y="442712"/>
                    <a:pt x="294269" y="439283"/>
                    <a:pt x="319796" y="436997"/>
                  </a:cubicBezTo>
                  <a:cubicBezTo>
                    <a:pt x="326559" y="434235"/>
                    <a:pt x="367421" y="421091"/>
                    <a:pt x="361992" y="438998"/>
                  </a:cubicBezTo>
                  <a:cubicBezTo>
                    <a:pt x="330772" y="446179"/>
                    <a:pt x="298767" y="449380"/>
                    <a:pt x="266742" y="448523"/>
                  </a:cubicBezTo>
                  <a:cubicBezTo>
                    <a:pt x="254360" y="437854"/>
                    <a:pt x="241882" y="442236"/>
                    <a:pt x="227594" y="444903"/>
                  </a:cubicBezTo>
                  <a:lnTo>
                    <a:pt x="207973" y="455952"/>
                  </a:lnTo>
                  <a:cubicBezTo>
                    <a:pt x="198551" y="450666"/>
                    <a:pt x="186914" y="451332"/>
                    <a:pt x="178160" y="457666"/>
                  </a:cubicBezTo>
                  <a:lnTo>
                    <a:pt x="184827" y="461857"/>
                  </a:lnTo>
                  <a:cubicBezTo>
                    <a:pt x="184160" y="466906"/>
                    <a:pt x="184065" y="466906"/>
                    <a:pt x="175302" y="467096"/>
                  </a:cubicBezTo>
                  <a:lnTo>
                    <a:pt x="155300" y="478241"/>
                  </a:lnTo>
                  <a:cubicBezTo>
                    <a:pt x="145775" y="477383"/>
                    <a:pt x="143870" y="481765"/>
                    <a:pt x="139107" y="483860"/>
                  </a:cubicBezTo>
                  <a:lnTo>
                    <a:pt x="139107" y="487480"/>
                  </a:lnTo>
                  <a:cubicBezTo>
                    <a:pt x="145584" y="491290"/>
                    <a:pt x="153871" y="487480"/>
                    <a:pt x="160253" y="489670"/>
                  </a:cubicBezTo>
                  <a:lnTo>
                    <a:pt x="168254" y="485670"/>
                  </a:lnTo>
                  <a:cubicBezTo>
                    <a:pt x="198353" y="496338"/>
                    <a:pt x="227690" y="475573"/>
                    <a:pt x="258646" y="486432"/>
                  </a:cubicBezTo>
                  <a:cubicBezTo>
                    <a:pt x="234643" y="487194"/>
                    <a:pt x="211878" y="500624"/>
                    <a:pt x="187780" y="500053"/>
                  </a:cubicBezTo>
                  <a:cubicBezTo>
                    <a:pt x="173397" y="492147"/>
                    <a:pt x="158443" y="497862"/>
                    <a:pt x="143298" y="500053"/>
                  </a:cubicBezTo>
                  <a:cubicBezTo>
                    <a:pt x="129868" y="491290"/>
                    <a:pt x="100436" y="488051"/>
                    <a:pt x="92625" y="502339"/>
                  </a:cubicBezTo>
                  <a:lnTo>
                    <a:pt x="105960" y="507577"/>
                  </a:lnTo>
                  <a:lnTo>
                    <a:pt x="105960" y="513006"/>
                  </a:lnTo>
                  <a:cubicBezTo>
                    <a:pt x="198448" y="521198"/>
                    <a:pt x="83195" y="535295"/>
                    <a:pt x="182160" y="533295"/>
                  </a:cubicBezTo>
                  <a:lnTo>
                    <a:pt x="185113" y="538248"/>
                  </a:lnTo>
                  <a:cubicBezTo>
                    <a:pt x="173016" y="548535"/>
                    <a:pt x="158538" y="542058"/>
                    <a:pt x="143774" y="545773"/>
                  </a:cubicBezTo>
                  <a:cubicBezTo>
                    <a:pt x="158062" y="553488"/>
                    <a:pt x="184922" y="539296"/>
                    <a:pt x="191971" y="557774"/>
                  </a:cubicBezTo>
                  <a:lnTo>
                    <a:pt x="203591" y="564251"/>
                  </a:lnTo>
                  <a:cubicBezTo>
                    <a:pt x="200162" y="569204"/>
                    <a:pt x="191685" y="564251"/>
                    <a:pt x="191399" y="564251"/>
                  </a:cubicBezTo>
                  <a:cubicBezTo>
                    <a:pt x="175397" y="574824"/>
                    <a:pt x="158824" y="568251"/>
                    <a:pt x="141774" y="569966"/>
                  </a:cubicBezTo>
                  <a:cubicBezTo>
                    <a:pt x="135869" y="572062"/>
                    <a:pt x="139393" y="578158"/>
                    <a:pt x="138536" y="582730"/>
                  </a:cubicBezTo>
                  <a:lnTo>
                    <a:pt x="145108" y="586825"/>
                  </a:lnTo>
                  <a:cubicBezTo>
                    <a:pt x="145584" y="591778"/>
                    <a:pt x="145679" y="591588"/>
                    <a:pt x="154633" y="592255"/>
                  </a:cubicBezTo>
                  <a:cubicBezTo>
                    <a:pt x="163290" y="595893"/>
                    <a:pt x="172770" y="597103"/>
                    <a:pt x="182065" y="595779"/>
                  </a:cubicBezTo>
                  <a:cubicBezTo>
                    <a:pt x="183017" y="601303"/>
                    <a:pt x="191590" y="603018"/>
                    <a:pt x="191590" y="608161"/>
                  </a:cubicBezTo>
                  <a:cubicBezTo>
                    <a:pt x="186923" y="614067"/>
                    <a:pt x="176064" y="612924"/>
                    <a:pt x="169016" y="617686"/>
                  </a:cubicBezTo>
                  <a:cubicBezTo>
                    <a:pt x="165077" y="615162"/>
                    <a:pt x="160448" y="613933"/>
                    <a:pt x="155776" y="614162"/>
                  </a:cubicBezTo>
                  <a:cubicBezTo>
                    <a:pt x="146251" y="621116"/>
                    <a:pt x="135392" y="620734"/>
                    <a:pt x="125963" y="627021"/>
                  </a:cubicBezTo>
                  <a:lnTo>
                    <a:pt x="125963" y="631021"/>
                  </a:lnTo>
                  <a:cubicBezTo>
                    <a:pt x="140191" y="634955"/>
                    <a:pt x="154925" y="636755"/>
                    <a:pt x="169682" y="636355"/>
                  </a:cubicBezTo>
                  <a:lnTo>
                    <a:pt x="178636" y="629212"/>
                  </a:lnTo>
                  <a:cubicBezTo>
                    <a:pt x="184348" y="628202"/>
                    <a:pt x="190229" y="629469"/>
                    <a:pt x="195019" y="632736"/>
                  </a:cubicBezTo>
                  <a:cubicBezTo>
                    <a:pt x="201591" y="621020"/>
                    <a:pt x="220546" y="624354"/>
                    <a:pt x="230833" y="630831"/>
                  </a:cubicBezTo>
                  <a:lnTo>
                    <a:pt x="230833" y="634832"/>
                  </a:lnTo>
                  <a:cubicBezTo>
                    <a:pt x="223880" y="636736"/>
                    <a:pt x="226166" y="641118"/>
                    <a:pt x="221308" y="643785"/>
                  </a:cubicBezTo>
                  <a:cubicBezTo>
                    <a:pt x="204624" y="639546"/>
                    <a:pt x="186966" y="641585"/>
                    <a:pt x="171683" y="649500"/>
                  </a:cubicBezTo>
                  <a:cubicBezTo>
                    <a:pt x="177683" y="655025"/>
                    <a:pt x="189018" y="653691"/>
                    <a:pt x="194066" y="659025"/>
                  </a:cubicBezTo>
                  <a:cubicBezTo>
                    <a:pt x="208163" y="652739"/>
                    <a:pt x="226832" y="647595"/>
                    <a:pt x="240929" y="654834"/>
                  </a:cubicBezTo>
                  <a:cubicBezTo>
                    <a:pt x="252740" y="647309"/>
                    <a:pt x="247692" y="657596"/>
                    <a:pt x="256741" y="660930"/>
                  </a:cubicBezTo>
                  <a:cubicBezTo>
                    <a:pt x="231595" y="667692"/>
                    <a:pt x="204163" y="657120"/>
                    <a:pt x="182065" y="669693"/>
                  </a:cubicBezTo>
                  <a:lnTo>
                    <a:pt x="175207" y="666454"/>
                  </a:lnTo>
                  <a:cubicBezTo>
                    <a:pt x="171293" y="669188"/>
                    <a:pt x="166521" y="670407"/>
                    <a:pt x="161777" y="669884"/>
                  </a:cubicBezTo>
                  <a:lnTo>
                    <a:pt x="152252" y="675503"/>
                  </a:lnTo>
                  <a:cubicBezTo>
                    <a:pt x="149299" y="683600"/>
                    <a:pt x="164158" y="680742"/>
                    <a:pt x="168825" y="680647"/>
                  </a:cubicBezTo>
                  <a:cubicBezTo>
                    <a:pt x="171968" y="675789"/>
                    <a:pt x="183970" y="678932"/>
                    <a:pt x="187018" y="674075"/>
                  </a:cubicBezTo>
                  <a:cubicBezTo>
                    <a:pt x="198829" y="674075"/>
                    <a:pt x="213307" y="670836"/>
                    <a:pt x="223880" y="675884"/>
                  </a:cubicBezTo>
                  <a:cubicBezTo>
                    <a:pt x="225213" y="677313"/>
                    <a:pt x="223403" y="680361"/>
                    <a:pt x="221213" y="680647"/>
                  </a:cubicBezTo>
                  <a:cubicBezTo>
                    <a:pt x="203808" y="683257"/>
                    <a:pt x="187005" y="688924"/>
                    <a:pt x="171587" y="697410"/>
                  </a:cubicBezTo>
                  <a:lnTo>
                    <a:pt x="171587" y="701221"/>
                  </a:lnTo>
                  <a:cubicBezTo>
                    <a:pt x="173969" y="704459"/>
                    <a:pt x="182351" y="701221"/>
                    <a:pt x="184065" y="705221"/>
                  </a:cubicBezTo>
                  <a:cubicBezTo>
                    <a:pt x="176064" y="711412"/>
                    <a:pt x="166825" y="709507"/>
                    <a:pt x="158633" y="715889"/>
                  </a:cubicBezTo>
                  <a:lnTo>
                    <a:pt x="158633" y="726271"/>
                  </a:lnTo>
                  <a:cubicBezTo>
                    <a:pt x="164090" y="730167"/>
                    <a:pt x="170010" y="733358"/>
                    <a:pt x="176255" y="735796"/>
                  </a:cubicBezTo>
                  <a:cubicBezTo>
                    <a:pt x="180266" y="735673"/>
                    <a:pt x="184162" y="734415"/>
                    <a:pt x="187494" y="732177"/>
                  </a:cubicBezTo>
                  <a:cubicBezTo>
                    <a:pt x="193971" y="730272"/>
                    <a:pt x="198162" y="735892"/>
                    <a:pt x="204353" y="735701"/>
                  </a:cubicBezTo>
                  <a:cubicBezTo>
                    <a:pt x="202353" y="743702"/>
                    <a:pt x="184637" y="735701"/>
                    <a:pt x="178826" y="741226"/>
                  </a:cubicBezTo>
                  <a:lnTo>
                    <a:pt x="194162" y="750751"/>
                  </a:lnTo>
                  <a:cubicBezTo>
                    <a:pt x="218641" y="752560"/>
                    <a:pt x="241787" y="741893"/>
                    <a:pt x="263408" y="752656"/>
                  </a:cubicBezTo>
                  <a:lnTo>
                    <a:pt x="263408" y="756370"/>
                  </a:lnTo>
                  <a:lnTo>
                    <a:pt x="253883" y="761704"/>
                  </a:lnTo>
                  <a:lnTo>
                    <a:pt x="240263" y="754656"/>
                  </a:lnTo>
                  <a:cubicBezTo>
                    <a:pt x="233119" y="758085"/>
                    <a:pt x="228642" y="763514"/>
                    <a:pt x="217498" y="762466"/>
                  </a:cubicBezTo>
                  <a:lnTo>
                    <a:pt x="217498" y="767419"/>
                  </a:lnTo>
                  <a:cubicBezTo>
                    <a:pt x="246073" y="776944"/>
                    <a:pt x="280839" y="770848"/>
                    <a:pt x="312748" y="772849"/>
                  </a:cubicBezTo>
                  <a:cubicBezTo>
                    <a:pt x="322273" y="760085"/>
                    <a:pt x="354658" y="763324"/>
                    <a:pt x="368660" y="771039"/>
                  </a:cubicBezTo>
                  <a:cubicBezTo>
                    <a:pt x="351705" y="777801"/>
                    <a:pt x="329893" y="772658"/>
                    <a:pt x="312748" y="780564"/>
                  </a:cubicBezTo>
                  <a:lnTo>
                    <a:pt x="306080" y="777135"/>
                  </a:lnTo>
                  <a:cubicBezTo>
                    <a:pt x="292174" y="787612"/>
                    <a:pt x="280172" y="771420"/>
                    <a:pt x="267980" y="780183"/>
                  </a:cubicBezTo>
                  <a:cubicBezTo>
                    <a:pt x="254455" y="779421"/>
                    <a:pt x="242263" y="784660"/>
                    <a:pt x="227309" y="784184"/>
                  </a:cubicBezTo>
                  <a:lnTo>
                    <a:pt x="219403" y="790184"/>
                  </a:lnTo>
                  <a:cubicBezTo>
                    <a:pt x="221022" y="792756"/>
                    <a:pt x="226928" y="794470"/>
                    <a:pt x="230833" y="797233"/>
                  </a:cubicBezTo>
                  <a:lnTo>
                    <a:pt x="230833" y="800662"/>
                  </a:lnTo>
                  <a:cubicBezTo>
                    <a:pt x="238453" y="807710"/>
                    <a:pt x="268933" y="788946"/>
                    <a:pt x="269885" y="804948"/>
                  </a:cubicBezTo>
                  <a:cubicBezTo>
                    <a:pt x="240834" y="819331"/>
                    <a:pt x="269885" y="819521"/>
                    <a:pt x="284554" y="813806"/>
                  </a:cubicBezTo>
                  <a:cubicBezTo>
                    <a:pt x="297317" y="811425"/>
                    <a:pt x="308938" y="818569"/>
                    <a:pt x="319320" y="813806"/>
                  </a:cubicBezTo>
                  <a:lnTo>
                    <a:pt x="326178" y="817045"/>
                  </a:lnTo>
                  <a:cubicBezTo>
                    <a:pt x="345990" y="809615"/>
                    <a:pt x="371041" y="818283"/>
                    <a:pt x="390948" y="823998"/>
                  </a:cubicBezTo>
                  <a:cubicBezTo>
                    <a:pt x="407141" y="826855"/>
                    <a:pt x="425429" y="821426"/>
                    <a:pt x="441050" y="826570"/>
                  </a:cubicBezTo>
                  <a:cubicBezTo>
                    <a:pt x="399711" y="838857"/>
                    <a:pt x="355325" y="821426"/>
                    <a:pt x="313034" y="828284"/>
                  </a:cubicBezTo>
                  <a:cubicBezTo>
                    <a:pt x="307509" y="823998"/>
                    <a:pt x="300080" y="825332"/>
                    <a:pt x="293984" y="821426"/>
                  </a:cubicBezTo>
                  <a:cubicBezTo>
                    <a:pt x="283779" y="827570"/>
                    <a:pt x="271766" y="829989"/>
                    <a:pt x="259979" y="828284"/>
                  </a:cubicBezTo>
                  <a:lnTo>
                    <a:pt x="257122" y="832665"/>
                  </a:lnTo>
                  <a:cubicBezTo>
                    <a:pt x="281887" y="846858"/>
                    <a:pt x="315415" y="830094"/>
                    <a:pt x="344561" y="835714"/>
                  </a:cubicBezTo>
                  <a:cubicBezTo>
                    <a:pt x="351705" y="837047"/>
                    <a:pt x="355325" y="843048"/>
                    <a:pt x="362087" y="843048"/>
                  </a:cubicBezTo>
                  <a:cubicBezTo>
                    <a:pt x="373994" y="843048"/>
                    <a:pt x="363992" y="848191"/>
                    <a:pt x="358944" y="850382"/>
                  </a:cubicBezTo>
                  <a:cubicBezTo>
                    <a:pt x="338370" y="849239"/>
                    <a:pt x="313224" y="838857"/>
                    <a:pt x="294365" y="846286"/>
                  </a:cubicBezTo>
                  <a:cubicBezTo>
                    <a:pt x="281982" y="845143"/>
                    <a:pt x="275315" y="857526"/>
                    <a:pt x="267885" y="861431"/>
                  </a:cubicBezTo>
                  <a:cubicBezTo>
                    <a:pt x="263218" y="861431"/>
                    <a:pt x="255693" y="860860"/>
                    <a:pt x="257598" y="866574"/>
                  </a:cubicBezTo>
                  <a:cubicBezTo>
                    <a:pt x="285602" y="878767"/>
                    <a:pt x="311700" y="851620"/>
                    <a:pt x="339323" y="864955"/>
                  </a:cubicBezTo>
                  <a:cubicBezTo>
                    <a:pt x="348086" y="870480"/>
                    <a:pt x="329798" y="868480"/>
                    <a:pt x="326464" y="868860"/>
                  </a:cubicBezTo>
                  <a:cubicBezTo>
                    <a:pt x="315986" y="876576"/>
                    <a:pt x="301889" y="877338"/>
                    <a:pt x="290650" y="881910"/>
                  </a:cubicBezTo>
                  <a:cubicBezTo>
                    <a:pt x="304271" y="886482"/>
                    <a:pt x="319225" y="881910"/>
                    <a:pt x="332560" y="879910"/>
                  </a:cubicBezTo>
                  <a:cubicBezTo>
                    <a:pt x="336751" y="882672"/>
                    <a:pt x="336846" y="882672"/>
                    <a:pt x="335227" y="889435"/>
                  </a:cubicBezTo>
                  <a:cubicBezTo>
                    <a:pt x="318653" y="894483"/>
                    <a:pt x="299032" y="890864"/>
                    <a:pt x="283792" y="899817"/>
                  </a:cubicBezTo>
                  <a:lnTo>
                    <a:pt x="283792" y="903531"/>
                  </a:lnTo>
                  <a:cubicBezTo>
                    <a:pt x="296841" y="911437"/>
                    <a:pt x="311510" y="893435"/>
                    <a:pt x="323892" y="909151"/>
                  </a:cubicBezTo>
                  <a:cubicBezTo>
                    <a:pt x="360563" y="904674"/>
                    <a:pt x="393710" y="917152"/>
                    <a:pt x="425810" y="909151"/>
                  </a:cubicBezTo>
                  <a:cubicBezTo>
                    <a:pt x="431334" y="909723"/>
                    <a:pt x="437240" y="907818"/>
                    <a:pt x="441335" y="910961"/>
                  </a:cubicBezTo>
                  <a:lnTo>
                    <a:pt x="434858" y="914866"/>
                  </a:lnTo>
                  <a:cubicBezTo>
                    <a:pt x="434858" y="916200"/>
                    <a:pt x="434858" y="917343"/>
                    <a:pt x="434858" y="918581"/>
                  </a:cubicBezTo>
                  <a:cubicBezTo>
                    <a:pt x="424667" y="920010"/>
                    <a:pt x="406950" y="927154"/>
                    <a:pt x="398854" y="920296"/>
                  </a:cubicBezTo>
                  <a:cubicBezTo>
                    <a:pt x="386376" y="917819"/>
                    <a:pt x="375899" y="928964"/>
                    <a:pt x="365231" y="919724"/>
                  </a:cubicBezTo>
                  <a:cubicBezTo>
                    <a:pt x="332655" y="915628"/>
                    <a:pt x="291031" y="926868"/>
                    <a:pt x="257312" y="932583"/>
                  </a:cubicBezTo>
                  <a:lnTo>
                    <a:pt x="264266" y="936869"/>
                  </a:lnTo>
                  <a:lnTo>
                    <a:pt x="264266" y="940393"/>
                  </a:lnTo>
                  <a:lnTo>
                    <a:pt x="257693" y="944394"/>
                  </a:lnTo>
                  <a:cubicBezTo>
                    <a:pt x="257693" y="945727"/>
                    <a:pt x="257693" y="946870"/>
                    <a:pt x="257693" y="948108"/>
                  </a:cubicBezTo>
                  <a:cubicBezTo>
                    <a:pt x="268133" y="950976"/>
                    <a:pt x="279177" y="950776"/>
                    <a:pt x="289507" y="947537"/>
                  </a:cubicBezTo>
                  <a:lnTo>
                    <a:pt x="277791" y="940965"/>
                  </a:lnTo>
                  <a:cubicBezTo>
                    <a:pt x="276743" y="938679"/>
                    <a:pt x="275791" y="936488"/>
                    <a:pt x="280934" y="935250"/>
                  </a:cubicBezTo>
                  <a:cubicBezTo>
                    <a:pt x="296746" y="941536"/>
                    <a:pt x="315701" y="931630"/>
                    <a:pt x="333131" y="935250"/>
                  </a:cubicBezTo>
                  <a:cubicBezTo>
                    <a:pt x="337989" y="938869"/>
                    <a:pt x="335608" y="941918"/>
                    <a:pt x="335894" y="945251"/>
                  </a:cubicBezTo>
                  <a:lnTo>
                    <a:pt x="327416" y="946680"/>
                  </a:lnTo>
                  <a:lnTo>
                    <a:pt x="319892" y="942870"/>
                  </a:lnTo>
                  <a:cubicBezTo>
                    <a:pt x="314367" y="944299"/>
                    <a:pt x="318177" y="948394"/>
                    <a:pt x="313129" y="950300"/>
                  </a:cubicBezTo>
                  <a:cubicBezTo>
                    <a:pt x="309823" y="951756"/>
                    <a:pt x="306638" y="953481"/>
                    <a:pt x="303604" y="955443"/>
                  </a:cubicBezTo>
                  <a:cubicBezTo>
                    <a:pt x="302461" y="967254"/>
                    <a:pt x="281030" y="958015"/>
                    <a:pt x="272743" y="961729"/>
                  </a:cubicBezTo>
                  <a:cubicBezTo>
                    <a:pt x="264467" y="967349"/>
                    <a:pt x="255186" y="971331"/>
                    <a:pt x="245406" y="973445"/>
                  </a:cubicBezTo>
                  <a:cubicBezTo>
                    <a:pt x="244739" y="976112"/>
                    <a:pt x="252074" y="978303"/>
                    <a:pt x="254931" y="979255"/>
                  </a:cubicBezTo>
                  <a:cubicBezTo>
                    <a:pt x="268473" y="973093"/>
                    <a:pt x="284178" y="973988"/>
                    <a:pt x="296936" y="981637"/>
                  </a:cubicBezTo>
                  <a:cubicBezTo>
                    <a:pt x="288935" y="983160"/>
                    <a:pt x="292745" y="988400"/>
                    <a:pt x="287411" y="990590"/>
                  </a:cubicBezTo>
                  <a:cubicBezTo>
                    <a:pt x="272267" y="990590"/>
                    <a:pt x="259313" y="984970"/>
                    <a:pt x="245025" y="992400"/>
                  </a:cubicBezTo>
                  <a:cubicBezTo>
                    <a:pt x="245025" y="993543"/>
                    <a:pt x="245025" y="994686"/>
                    <a:pt x="245025" y="996019"/>
                  </a:cubicBezTo>
                  <a:lnTo>
                    <a:pt x="238453" y="999924"/>
                  </a:lnTo>
                  <a:lnTo>
                    <a:pt x="238453" y="1003544"/>
                  </a:lnTo>
                  <a:cubicBezTo>
                    <a:pt x="261694" y="1015546"/>
                    <a:pt x="286078" y="985065"/>
                    <a:pt x="301223" y="1005354"/>
                  </a:cubicBezTo>
                  <a:cubicBezTo>
                    <a:pt x="305033" y="1005354"/>
                    <a:pt x="312367" y="1005354"/>
                    <a:pt x="310748" y="1010402"/>
                  </a:cubicBezTo>
                  <a:cubicBezTo>
                    <a:pt x="309128" y="1015450"/>
                    <a:pt x="298841" y="1012307"/>
                    <a:pt x="294650" y="1009259"/>
                  </a:cubicBezTo>
                  <a:cubicBezTo>
                    <a:pt x="277315" y="1005164"/>
                    <a:pt x="266075" y="1023737"/>
                    <a:pt x="248549" y="1020117"/>
                  </a:cubicBezTo>
                  <a:cubicBezTo>
                    <a:pt x="243692" y="1024023"/>
                    <a:pt x="243596" y="1024023"/>
                    <a:pt x="248549" y="1027356"/>
                  </a:cubicBezTo>
                  <a:cubicBezTo>
                    <a:pt x="277601" y="1024594"/>
                    <a:pt x="304747" y="1016593"/>
                    <a:pt x="333512" y="1027356"/>
                  </a:cubicBezTo>
                  <a:cubicBezTo>
                    <a:pt x="351468" y="1020794"/>
                    <a:pt x="371269" y="1021442"/>
                    <a:pt x="388757" y="1029166"/>
                  </a:cubicBezTo>
                  <a:cubicBezTo>
                    <a:pt x="372470" y="1036215"/>
                    <a:pt x="350657" y="1025833"/>
                    <a:pt x="334751" y="1034215"/>
                  </a:cubicBezTo>
                  <a:cubicBezTo>
                    <a:pt x="326654" y="1037358"/>
                    <a:pt x="320939" y="1030881"/>
                    <a:pt x="314272" y="1027833"/>
                  </a:cubicBezTo>
                  <a:cubicBezTo>
                    <a:pt x="307700" y="1029833"/>
                    <a:pt x="311510" y="1039167"/>
                    <a:pt x="310557" y="1043358"/>
                  </a:cubicBezTo>
                  <a:lnTo>
                    <a:pt x="320082" y="1049835"/>
                  </a:lnTo>
                  <a:cubicBezTo>
                    <a:pt x="332274" y="1050693"/>
                    <a:pt x="344085" y="1047073"/>
                    <a:pt x="353896" y="1053360"/>
                  </a:cubicBezTo>
                  <a:cubicBezTo>
                    <a:pt x="364945" y="1054693"/>
                    <a:pt x="365802" y="1045359"/>
                    <a:pt x="378947" y="1046026"/>
                  </a:cubicBezTo>
                  <a:cubicBezTo>
                    <a:pt x="399902" y="1055551"/>
                    <a:pt x="426572" y="1044121"/>
                    <a:pt x="448479" y="1053360"/>
                  </a:cubicBezTo>
                  <a:cubicBezTo>
                    <a:pt x="438478" y="1064695"/>
                    <a:pt x="408950" y="1048883"/>
                    <a:pt x="395996" y="1062885"/>
                  </a:cubicBezTo>
                  <a:cubicBezTo>
                    <a:pt x="395139" y="1065743"/>
                    <a:pt x="397520" y="1067552"/>
                    <a:pt x="401616" y="1068885"/>
                  </a:cubicBezTo>
                  <a:cubicBezTo>
                    <a:pt x="400568" y="1072315"/>
                    <a:pt x="394758" y="1073076"/>
                    <a:pt x="392091" y="1075363"/>
                  </a:cubicBezTo>
                  <a:cubicBezTo>
                    <a:pt x="378375" y="1072505"/>
                    <a:pt x="367326" y="1081173"/>
                    <a:pt x="356182" y="1076982"/>
                  </a:cubicBezTo>
                  <a:lnTo>
                    <a:pt x="356182" y="1073362"/>
                  </a:lnTo>
                  <a:cubicBezTo>
                    <a:pt x="340942" y="1069934"/>
                    <a:pt x="323035" y="1077839"/>
                    <a:pt x="307128" y="1078887"/>
                  </a:cubicBezTo>
                  <a:cubicBezTo>
                    <a:pt x="301699" y="1081840"/>
                    <a:pt x="301508" y="1088412"/>
                    <a:pt x="309414" y="1091555"/>
                  </a:cubicBezTo>
                  <a:cubicBezTo>
                    <a:pt x="310271" y="1093746"/>
                    <a:pt x="310748" y="1097080"/>
                    <a:pt x="314462" y="1097175"/>
                  </a:cubicBezTo>
                  <a:cubicBezTo>
                    <a:pt x="324628" y="1097918"/>
                    <a:pt x="334843" y="1096727"/>
                    <a:pt x="344561" y="1093651"/>
                  </a:cubicBezTo>
                  <a:cubicBezTo>
                    <a:pt x="352630" y="1095556"/>
                    <a:pt x="360459" y="1098366"/>
                    <a:pt x="367898" y="1102033"/>
                  </a:cubicBezTo>
                  <a:cubicBezTo>
                    <a:pt x="367898" y="1108034"/>
                    <a:pt x="355801" y="1103461"/>
                    <a:pt x="352753" y="1101080"/>
                  </a:cubicBezTo>
                  <a:cubicBezTo>
                    <a:pt x="333731" y="1103652"/>
                    <a:pt x="315280" y="1109424"/>
                    <a:pt x="298175" y="1118130"/>
                  </a:cubicBezTo>
                  <a:cubicBezTo>
                    <a:pt x="341990" y="1122988"/>
                    <a:pt x="385043" y="1113844"/>
                    <a:pt x="428667" y="1121273"/>
                  </a:cubicBezTo>
                  <a:cubicBezTo>
                    <a:pt x="410284" y="1131846"/>
                    <a:pt x="388281" y="1124607"/>
                    <a:pt x="365421" y="1126607"/>
                  </a:cubicBezTo>
                  <a:lnTo>
                    <a:pt x="355896" y="1134132"/>
                  </a:lnTo>
                  <a:cubicBezTo>
                    <a:pt x="334655" y="1138132"/>
                    <a:pt x="320273" y="1124607"/>
                    <a:pt x="303699" y="1135942"/>
                  </a:cubicBezTo>
                  <a:lnTo>
                    <a:pt x="303699" y="1139657"/>
                  </a:lnTo>
                  <a:cubicBezTo>
                    <a:pt x="310652" y="1143752"/>
                    <a:pt x="320082" y="1139657"/>
                    <a:pt x="326273" y="1144991"/>
                  </a:cubicBezTo>
                  <a:cubicBezTo>
                    <a:pt x="374756" y="1133465"/>
                    <a:pt x="426762" y="1149182"/>
                    <a:pt x="471339" y="1167279"/>
                  </a:cubicBezTo>
                  <a:cubicBezTo>
                    <a:pt x="479054" y="1162326"/>
                    <a:pt x="482960" y="1159659"/>
                    <a:pt x="492294" y="1162802"/>
                  </a:cubicBezTo>
                  <a:cubicBezTo>
                    <a:pt x="501248" y="1149182"/>
                    <a:pt x="526298" y="1159373"/>
                    <a:pt x="544205" y="1156420"/>
                  </a:cubicBezTo>
                  <a:lnTo>
                    <a:pt x="551730" y="1162136"/>
                  </a:lnTo>
                  <a:cubicBezTo>
                    <a:pt x="519536" y="1175280"/>
                    <a:pt x="478197" y="1169946"/>
                    <a:pt x="442764" y="1174709"/>
                  </a:cubicBezTo>
                  <a:cubicBezTo>
                    <a:pt x="435335" y="1176804"/>
                    <a:pt x="414951" y="1169184"/>
                    <a:pt x="415808" y="1180519"/>
                  </a:cubicBezTo>
                  <a:cubicBezTo>
                    <a:pt x="421098" y="1182185"/>
                    <a:pt x="426684" y="1182709"/>
                    <a:pt x="432191" y="1182042"/>
                  </a:cubicBezTo>
                  <a:lnTo>
                    <a:pt x="446955" y="1191567"/>
                  </a:lnTo>
                  <a:cubicBezTo>
                    <a:pt x="438097" y="1197092"/>
                    <a:pt x="429810" y="1186710"/>
                    <a:pt x="420285" y="1189758"/>
                  </a:cubicBezTo>
                  <a:cubicBezTo>
                    <a:pt x="404855" y="1189758"/>
                    <a:pt x="391710" y="1185757"/>
                    <a:pt x="395615" y="1206332"/>
                  </a:cubicBezTo>
                  <a:cubicBezTo>
                    <a:pt x="399902" y="1209474"/>
                    <a:pt x="405902" y="1207570"/>
                    <a:pt x="411332" y="1208236"/>
                  </a:cubicBezTo>
                  <a:cubicBezTo>
                    <a:pt x="419237" y="1204236"/>
                    <a:pt x="444288" y="1199473"/>
                    <a:pt x="448098" y="1209094"/>
                  </a:cubicBezTo>
                  <a:cubicBezTo>
                    <a:pt x="438573" y="1220905"/>
                    <a:pt x="419523" y="1210808"/>
                    <a:pt x="408760" y="1221095"/>
                  </a:cubicBezTo>
                  <a:cubicBezTo>
                    <a:pt x="407617" y="1229191"/>
                    <a:pt x="410665" y="1232430"/>
                    <a:pt x="418285" y="1226810"/>
                  </a:cubicBezTo>
                  <a:cubicBezTo>
                    <a:pt x="442214" y="1231982"/>
                    <a:pt x="466827" y="1233202"/>
                    <a:pt x="491151" y="1230430"/>
                  </a:cubicBezTo>
                  <a:lnTo>
                    <a:pt x="500676" y="1235764"/>
                  </a:lnTo>
                  <a:lnTo>
                    <a:pt x="500676" y="1243098"/>
                  </a:lnTo>
                  <a:cubicBezTo>
                    <a:pt x="496199" y="1247956"/>
                    <a:pt x="464195" y="1241479"/>
                    <a:pt x="470482" y="1248241"/>
                  </a:cubicBezTo>
                  <a:cubicBezTo>
                    <a:pt x="481626" y="1248908"/>
                    <a:pt x="523917" y="1244908"/>
                    <a:pt x="497628" y="1259767"/>
                  </a:cubicBezTo>
                  <a:lnTo>
                    <a:pt x="490580" y="1256243"/>
                  </a:lnTo>
                  <a:cubicBezTo>
                    <a:pt x="464957" y="1264815"/>
                    <a:pt x="438097" y="1256243"/>
                    <a:pt x="411998" y="1266911"/>
                  </a:cubicBezTo>
                  <a:cubicBezTo>
                    <a:pt x="403807" y="1266339"/>
                    <a:pt x="343990" y="1267767"/>
                    <a:pt x="353229" y="1274340"/>
                  </a:cubicBezTo>
                  <a:cubicBezTo>
                    <a:pt x="377232" y="1276340"/>
                    <a:pt x="403426" y="1282341"/>
                    <a:pt x="426191" y="1275102"/>
                  </a:cubicBezTo>
                  <a:cubicBezTo>
                    <a:pt x="430763" y="1276245"/>
                    <a:pt x="427524" y="1280531"/>
                    <a:pt x="428477" y="1283675"/>
                  </a:cubicBezTo>
                  <a:cubicBezTo>
                    <a:pt x="445907" y="1291580"/>
                    <a:pt x="579638" y="1310249"/>
                    <a:pt x="579638" y="1287770"/>
                  </a:cubicBezTo>
                  <a:lnTo>
                    <a:pt x="573257" y="1283770"/>
                  </a:lnTo>
                  <a:cubicBezTo>
                    <a:pt x="573257" y="1282626"/>
                    <a:pt x="573257" y="1281483"/>
                    <a:pt x="573257" y="1280150"/>
                  </a:cubicBezTo>
                  <a:lnTo>
                    <a:pt x="579829" y="1276245"/>
                  </a:lnTo>
                  <a:lnTo>
                    <a:pt x="579829" y="1268910"/>
                  </a:lnTo>
                  <a:cubicBezTo>
                    <a:pt x="573923" y="1265101"/>
                    <a:pt x="565446" y="1269577"/>
                    <a:pt x="560779" y="1264815"/>
                  </a:cubicBezTo>
                  <a:cubicBezTo>
                    <a:pt x="558874" y="1259100"/>
                    <a:pt x="566399" y="1259862"/>
                    <a:pt x="571066" y="1259671"/>
                  </a:cubicBezTo>
                  <a:lnTo>
                    <a:pt x="585639" y="1250146"/>
                  </a:lnTo>
                  <a:cubicBezTo>
                    <a:pt x="584591" y="1249480"/>
                    <a:pt x="582686" y="1248146"/>
                    <a:pt x="580400" y="1246813"/>
                  </a:cubicBezTo>
                  <a:lnTo>
                    <a:pt x="580400" y="1232335"/>
                  </a:lnTo>
                  <a:cubicBezTo>
                    <a:pt x="577162" y="1228906"/>
                    <a:pt x="570304" y="1231573"/>
                    <a:pt x="567446" y="1228334"/>
                  </a:cubicBezTo>
                  <a:cubicBezTo>
                    <a:pt x="572495" y="1225476"/>
                    <a:pt x="583067" y="1227477"/>
                    <a:pt x="579734" y="1220714"/>
                  </a:cubicBezTo>
                  <a:cubicBezTo>
                    <a:pt x="568875" y="1217095"/>
                    <a:pt x="576305" y="1211189"/>
                    <a:pt x="582210" y="1208046"/>
                  </a:cubicBezTo>
                  <a:lnTo>
                    <a:pt x="590592" y="1208046"/>
                  </a:lnTo>
                  <a:cubicBezTo>
                    <a:pt x="593450" y="1211475"/>
                    <a:pt x="593450" y="1211475"/>
                    <a:pt x="593450" y="1293771"/>
                  </a:cubicBezTo>
                  <a:lnTo>
                    <a:pt x="586973" y="1297867"/>
                  </a:lnTo>
                  <a:lnTo>
                    <a:pt x="586973" y="1334538"/>
                  </a:lnTo>
                  <a:lnTo>
                    <a:pt x="593259" y="1338443"/>
                  </a:lnTo>
                  <a:cubicBezTo>
                    <a:pt x="565827" y="1349207"/>
                    <a:pt x="532394" y="1342063"/>
                    <a:pt x="505820" y="1357969"/>
                  </a:cubicBezTo>
                  <a:cubicBezTo>
                    <a:pt x="485246" y="1355874"/>
                    <a:pt x="466672" y="1368542"/>
                    <a:pt x="448670" y="1378829"/>
                  </a:cubicBezTo>
                  <a:lnTo>
                    <a:pt x="448670" y="1382544"/>
                  </a:lnTo>
                  <a:cubicBezTo>
                    <a:pt x="455432" y="1387354"/>
                    <a:pt x="463827" y="1389269"/>
                    <a:pt x="472006" y="1387878"/>
                  </a:cubicBezTo>
                  <a:lnTo>
                    <a:pt x="486960" y="1397403"/>
                  </a:lnTo>
                  <a:cubicBezTo>
                    <a:pt x="481626" y="1406928"/>
                    <a:pt x="445622" y="1398355"/>
                    <a:pt x="451051" y="1405594"/>
                  </a:cubicBezTo>
                  <a:cubicBezTo>
                    <a:pt x="455432" y="1408643"/>
                    <a:pt x="492770" y="1409023"/>
                    <a:pt x="476006" y="1415119"/>
                  </a:cubicBezTo>
                  <a:cubicBezTo>
                    <a:pt x="473911" y="1418644"/>
                    <a:pt x="475340" y="1422263"/>
                    <a:pt x="474959" y="1425883"/>
                  </a:cubicBezTo>
                  <a:cubicBezTo>
                    <a:pt x="474578" y="1429502"/>
                    <a:pt x="458099" y="1427788"/>
                    <a:pt x="461909" y="1433503"/>
                  </a:cubicBezTo>
                  <a:cubicBezTo>
                    <a:pt x="472963" y="1437141"/>
                    <a:pt x="484475" y="1439189"/>
                    <a:pt x="496104" y="1439599"/>
                  </a:cubicBezTo>
                  <a:cubicBezTo>
                    <a:pt x="501629" y="1436170"/>
                    <a:pt x="512297" y="1436741"/>
                    <a:pt x="517345" y="1432264"/>
                  </a:cubicBezTo>
                  <a:cubicBezTo>
                    <a:pt x="529442" y="1431121"/>
                    <a:pt x="599641" y="1438932"/>
                    <a:pt x="563351" y="1417596"/>
                  </a:cubicBezTo>
                  <a:cubicBezTo>
                    <a:pt x="551444" y="1418453"/>
                    <a:pt x="539633" y="1414929"/>
                    <a:pt x="529537" y="1421501"/>
                  </a:cubicBezTo>
                  <a:lnTo>
                    <a:pt x="521060" y="1419882"/>
                  </a:lnTo>
                  <a:lnTo>
                    <a:pt x="521060" y="1415500"/>
                  </a:lnTo>
                  <a:cubicBezTo>
                    <a:pt x="534204" y="1405308"/>
                    <a:pt x="550587" y="1413024"/>
                    <a:pt x="566303" y="1413881"/>
                  </a:cubicBezTo>
                  <a:cubicBezTo>
                    <a:pt x="582020" y="1414739"/>
                    <a:pt x="571352" y="1397308"/>
                    <a:pt x="564017" y="1395403"/>
                  </a:cubicBezTo>
                  <a:cubicBezTo>
                    <a:pt x="549941" y="1399994"/>
                    <a:pt x="534674" y="1399318"/>
                    <a:pt x="521060" y="1393498"/>
                  </a:cubicBezTo>
                  <a:lnTo>
                    <a:pt x="521060" y="1389783"/>
                  </a:lnTo>
                  <a:cubicBezTo>
                    <a:pt x="534776" y="1387687"/>
                    <a:pt x="555254" y="1383020"/>
                    <a:pt x="570209" y="1380258"/>
                  </a:cubicBezTo>
                  <a:cubicBezTo>
                    <a:pt x="575828" y="1378925"/>
                    <a:pt x="570780" y="1374257"/>
                    <a:pt x="577257" y="1373209"/>
                  </a:cubicBezTo>
                  <a:lnTo>
                    <a:pt x="586782" y="1378448"/>
                  </a:lnTo>
                  <a:lnTo>
                    <a:pt x="586782" y="1385687"/>
                  </a:lnTo>
                  <a:lnTo>
                    <a:pt x="593164" y="1389593"/>
                  </a:lnTo>
                  <a:cubicBezTo>
                    <a:pt x="577829" y="1401213"/>
                    <a:pt x="591735" y="1431026"/>
                    <a:pt x="586115" y="1448838"/>
                  </a:cubicBezTo>
                  <a:cubicBezTo>
                    <a:pt x="586115" y="1490939"/>
                    <a:pt x="587354" y="1555709"/>
                    <a:pt x="586782" y="1606572"/>
                  </a:cubicBezTo>
                  <a:lnTo>
                    <a:pt x="580496" y="1610667"/>
                  </a:lnTo>
                  <a:lnTo>
                    <a:pt x="580496" y="1680295"/>
                  </a:lnTo>
                  <a:lnTo>
                    <a:pt x="573733" y="1684391"/>
                  </a:lnTo>
                  <a:lnTo>
                    <a:pt x="573733" y="1691630"/>
                  </a:lnTo>
                  <a:lnTo>
                    <a:pt x="579924" y="1695440"/>
                  </a:lnTo>
                  <a:lnTo>
                    <a:pt x="573923" y="1699250"/>
                  </a:lnTo>
                  <a:cubicBezTo>
                    <a:pt x="572590" y="1702489"/>
                    <a:pt x="575733" y="1704203"/>
                    <a:pt x="578972" y="1705727"/>
                  </a:cubicBezTo>
                  <a:cubicBezTo>
                    <a:pt x="581924" y="1710871"/>
                    <a:pt x="578972" y="1718014"/>
                    <a:pt x="580210" y="1724777"/>
                  </a:cubicBezTo>
                  <a:lnTo>
                    <a:pt x="574304" y="1728873"/>
                  </a:lnTo>
                  <a:lnTo>
                    <a:pt x="580019" y="1732683"/>
                  </a:lnTo>
                  <a:lnTo>
                    <a:pt x="580019" y="1739636"/>
                  </a:lnTo>
                  <a:lnTo>
                    <a:pt x="586687" y="1743637"/>
                  </a:lnTo>
                  <a:lnTo>
                    <a:pt x="580400" y="1747447"/>
                  </a:lnTo>
                  <a:lnTo>
                    <a:pt x="580400" y="1765735"/>
                  </a:lnTo>
                  <a:lnTo>
                    <a:pt x="586877" y="1769926"/>
                  </a:lnTo>
                  <a:lnTo>
                    <a:pt x="586020" y="1773641"/>
                  </a:lnTo>
                  <a:lnTo>
                    <a:pt x="580686" y="1776593"/>
                  </a:lnTo>
                  <a:cubicBezTo>
                    <a:pt x="580686" y="1778593"/>
                    <a:pt x="580686" y="1780974"/>
                    <a:pt x="580019" y="1783832"/>
                  </a:cubicBezTo>
                  <a:lnTo>
                    <a:pt x="574304" y="1787737"/>
                  </a:lnTo>
                  <a:lnTo>
                    <a:pt x="573638" y="1791262"/>
                  </a:lnTo>
                  <a:lnTo>
                    <a:pt x="579924" y="1795262"/>
                  </a:lnTo>
                  <a:cubicBezTo>
                    <a:pt x="579924" y="1796310"/>
                    <a:pt x="579924" y="1797453"/>
                    <a:pt x="579924" y="1798786"/>
                  </a:cubicBezTo>
                  <a:lnTo>
                    <a:pt x="586496" y="1802692"/>
                  </a:lnTo>
                  <a:lnTo>
                    <a:pt x="586496" y="1806311"/>
                  </a:lnTo>
                  <a:cubicBezTo>
                    <a:pt x="579543" y="1809169"/>
                    <a:pt x="570875" y="1807264"/>
                    <a:pt x="573352" y="1817360"/>
                  </a:cubicBezTo>
                  <a:cubicBezTo>
                    <a:pt x="586687" y="1822694"/>
                    <a:pt x="575162" y="1827647"/>
                    <a:pt x="567161" y="1831934"/>
                  </a:cubicBezTo>
                  <a:lnTo>
                    <a:pt x="567161" y="1843078"/>
                  </a:lnTo>
                  <a:lnTo>
                    <a:pt x="573257" y="1846888"/>
                  </a:lnTo>
                  <a:lnTo>
                    <a:pt x="573257" y="1861270"/>
                  </a:lnTo>
                  <a:lnTo>
                    <a:pt x="580019" y="1865461"/>
                  </a:lnTo>
                  <a:lnTo>
                    <a:pt x="580019" y="1868891"/>
                  </a:lnTo>
                  <a:lnTo>
                    <a:pt x="586211" y="1872796"/>
                  </a:lnTo>
                  <a:cubicBezTo>
                    <a:pt x="583639" y="1876034"/>
                    <a:pt x="574019" y="1872796"/>
                    <a:pt x="573542" y="1877082"/>
                  </a:cubicBezTo>
                  <a:cubicBezTo>
                    <a:pt x="572792" y="1883178"/>
                    <a:pt x="573049" y="1889274"/>
                    <a:pt x="574304" y="1895274"/>
                  </a:cubicBezTo>
                  <a:cubicBezTo>
                    <a:pt x="582305" y="1900132"/>
                    <a:pt x="582305" y="1900418"/>
                    <a:pt x="573733" y="1905657"/>
                  </a:cubicBezTo>
                  <a:lnTo>
                    <a:pt x="573733" y="1916896"/>
                  </a:lnTo>
                  <a:lnTo>
                    <a:pt x="567065" y="1920992"/>
                  </a:lnTo>
                  <a:lnTo>
                    <a:pt x="573447" y="1924992"/>
                  </a:lnTo>
                  <a:lnTo>
                    <a:pt x="573447" y="1932041"/>
                  </a:lnTo>
                  <a:lnTo>
                    <a:pt x="579448" y="1935851"/>
                  </a:lnTo>
                  <a:lnTo>
                    <a:pt x="573828" y="1939757"/>
                  </a:lnTo>
                  <a:lnTo>
                    <a:pt x="579448" y="1942899"/>
                  </a:lnTo>
                  <a:lnTo>
                    <a:pt x="579448" y="1949757"/>
                  </a:lnTo>
                  <a:lnTo>
                    <a:pt x="586211" y="1954235"/>
                  </a:lnTo>
                  <a:lnTo>
                    <a:pt x="586211" y="2090442"/>
                  </a:lnTo>
                  <a:lnTo>
                    <a:pt x="580210" y="2094252"/>
                  </a:lnTo>
                  <a:lnTo>
                    <a:pt x="586401" y="2098062"/>
                  </a:lnTo>
                  <a:lnTo>
                    <a:pt x="586401" y="2105206"/>
                  </a:lnTo>
                  <a:lnTo>
                    <a:pt x="580305" y="2109206"/>
                  </a:lnTo>
                  <a:cubicBezTo>
                    <a:pt x="585639" y="2111111"/>
                    <a:pt x="588497" y="2115492"/>
                    <a:pt x="585449" y="2120636"/>
                  </a:cubicBezTo>
                  <a:lnTo>
                    <a:pt x="580781" y="2123208"/>
                  </a:lnTo>
                  <a:lnTo>
                    <a:pt x="586592" y="2130828"/>
                  </a:lnTo>
                  <a:lnTo>
                    <a:pt x="580019" y="2134829"/>
                  </a:lnTo>
                  <a:lnTo>
                    <a:pt x="580019" y="2189979"/>
                  </a:lnTo>
                  <a:lnTo>
                    <a:pt x="573352" y="2193883"/>
                  </a:lnTo>
                  <a:cubicBezTo>
                    <a:pt x="573352" y="2195217"/>
                    <a:pt x="573352" y="2196360"/>
                    <a:pt x="573352" y="2197503"/>
                  </a:cubicBezTo>
                  <a:lnTo>
                    <a:pt x="579638" y="2201504"/>
                  </a:lnTo>
                  <a:cubicBezTo>
                    <a:pt x="579638" y="2202837"/>
                    <a:pt x="579067" y="2204075"/>
                    <a:pt x="578876" y="2205218"/>
                  </a:cubicBezTo>
                  <a:lnTo>
                    <a:pt x="573923" y="2207981"/>
                  </a:lnTo>
                  <a:cubicBezTo>
                    <a:pt x="571256" y="2232078"/>
                    <a:pt x="573923" y="2257892"/>
                    <a:pt x="572971" y="2282180"/>
                  </a:cubicBezTo>
                  <a:lnTo>
                    <a:pt x="566875" y="2285609"/>
                  </a:lnTo>
                  <a:lnTo>
                    <a:pt x="566875" y="2293134"/>
                  </a:lnTo>
                  <a:lnTo>
                    <a:pt x="572780" y="2296944"/>
                  </a:lnTo>
                  <a:lnTo>
                    <a:pt x="572780" y="2311327"/>
                  </a:lnTo>
                  <a:cubicBezTo>
                    <a:pt x="574590" y="2313041"/>
                    <a:pt x="579829" y="2313708"/>
                    <a:pt x="579067" y="2316946"/>
                  </a:cubicBezTo>
                  <a:close/>
                  <a:moveTo>
                    <a:pt x="315605" y="1062314"/>
                  </a:moveTo>
                  <a:cubicBezTo>
                    <a:pt x="323640" y="1068885"/>
                    <a:pt x="335193" y="1068885"/>
                    <a:pt x="343228" y="1062314"/>
                  </a:cubicBezTo>
                  <a:cubicBezTo>
                    <a:pt x="334213" y="1059646"/>
                    <a:pt x="324620" y="1059646"/>
                    <a:pt x="315605" y="1062314"/>
                  </a:cubicBezTo>
                  <a:close/>
                  <a:moveTo>
                    <a:pt x="47096" y="277453"/>
                  </a:moveTo>
                  <a:cubicBezTo>
                    <a:pt x="41095" y="274501"/>
                    <a:pt x="41095" y="274501"/>
                    <a:pt x="34142" y="277453"/>
                  </a:cubicBezTo>
                  <a:lnTo>
                    <a:pt x="40619" y="281358"/>
                  </a:lnTo>
                  <a:lnTo>
                    <a:pt x="33665" y="284788"/>
                  </a:lnTo>
                  <a:cubicBezTo>
                    <a:pt x="37746" y="287455"/>
                    <a:pt x="43015" y="287455"/>
                    <a:pt x="47096" y="284788"/>
                  </a:cubicBezTo>
                  <a:close/>
                  <a:moveTo>
                    <a:pt x="76909" y="478050"/>
                  </a:moveTo>
                  <a:lnTo>
                    <a:pt x="89863" y="478050"/>
                  </a:lnTo>
                  <a:cubicBezTo>
                    <a:pt x="94530" y="474240"/>
                    <a:pt x="94530" y="474240"/>
                    <a:pt x="89863" y="470620"/>
                  </a:cubicBezTo>
                  <a:lnTo>
                    <a:pt x="77004" y="470620"/>
                  </a:lnTo>
                  <a:cubicBezTo>
                    <a:pt x="71861" y="474430"/>
                    <a:pt x="71861" y="474430"/>
                    <a:pt x="76718" y="478050"/>
                  </a:cubicBezTo>
                  <a:close/>
                  <a:moveTo>
                    <a:pt x="73385" y="652929"/>
                  </a:moveTo>
                  <a:cubicBezTo>
                    <a:pt x="77345" y="655644"/>
                    <a:pt x="82569" y="655644"/>
                    <a:pt x="86529" y="652929"/>
                  </a:cubicBezTo>
                  <a:lnTo>
                    <a:pt x="86529" y="649405"/>
                  </a:lnTo>
                  <a:cubicBezTo>
                    <a:pt x="80147" y="646643"/>
                    <a:pt x="80147" y="646738"/>
                    <a:pt x="73385" y="649405"/>
                  </a:cubicBezTo>
                  <a:close/>
                  <a:moveTo>
                    <a:pt x="112532" y="671979"/>
                  </a:moveTo>
                  <a:cubicBezTo>
                    <a:pt x="105831" y="667121"/>
                    <a:pt x="97441" y="665197"/>
                    <a:pt x="89291" y="666645"/>
                  </a:cubicBezTo>
                  <a:cubicBezTo>
                    <a:pt x="83814" y="669302"/>
                    <a:pt x="78614" y="672493"/>
                    <a:pt x="73766" y="676170"/>
                  </a:cubicBezTo>
                  <a:cubicBezTo>
                    <a:pt x="81862" y="678646"/>
                    <a:pt x="89958" y="675313"/>
                    <a:pt x="96816" y="681028"/>
                  </a:cubicBezTo>
                  <a:cubicBezTo>
                    <a:pt x="101960" y="680361"/>
                    <a:pt x="107865" y="682266"/>
                    <a:pt x="112532" y="679313"/>
                  </a:cubicBezTo>
                  <a:close/>
                  <a:moveTo>
                    <a:pt x="146727" y="649024"/>
                  </a:moveTo>
                  <a:cubicBezTo>
                    <a:pt x="127677" y="650834"/>
                    <a:pt x="108627" y="639499"/>
                    <a:pt x="93101" y="649881"/>
                  </a:cubicBezTo>
                  <a:cubicBezTo>
                    <a:pt x="106817" y="661311"/>
                    <a:pt x="120057" y="659406"/>
                    <a:pt x="135964" y="655405"/>
                  </a:cubicBezTo>
                  <a:close/>
                  <a:moveTo>
                    <a:pt x="227690" y="946489"/>
                  </a:moveTo>
                  <a:cubicBezTo>
                    <a:pt x="218165" y="946489"/>
                    <a:pt x="204258" y="945346"/>
                    <a:pt x="220451" y="953824"/>
                  </a:cubicBezTo>
                  <a:lnTo>
                    <a:pt x="228071" y="953824"/>
                  </a:lnTo>
                  <a:cubicBezTo>
                    <a:pt x="232166" y="949633"/>
                    <a:pt x="232262" y="949633"/>
                    <a:pt x="227499" y="946013"/>
                  </a:cubicBezTo>
                  <a:close/>
                  <a:moveTo>
                    <a:pt x="275696" y="1061456"/>
                  </a:moveTo>
                  <a:cubicBezTo>
                    <a:pt x="273505" y="1059551"/>
                    <a:pt x="270076" y="1060504"/>
                    <a:pt x="267123" y="1060218"/>
                  </a:cubicBezTo>
                  <a:cubicBezTo>
                    <a:pt x="262265" y="1062694"/>
                    <a:pt x="262361" y="1065076"/>
                    <a:pt x="267123" y="1067838"/>
                  </a:cubicBezTo>
                  <a:cubicBezTo>
                    <a:pt x="269028" y="1065838"/>
                    <a:pt x="276648" y="1063933"/>
                    <a:pt x="275696" y="1061456"/>
                  </a:cubicBezTo>
                  <a:close/>
                  <a:moveTo>
                    <a:pt x="383519" y="1222429"/>
                  </a:moveTo>
                  <a:cubicBezTo>
                    <a:pt x="378566" y="1222429"/>
                    <a:pt x="372755" y="1221095"/>
                    <a:pt x="368660" y="1224429"/>
                  </a:cubicBezTo>
                  <a:lnTo>
                    <a:pt x="375422" y="1227858"/>
                  </a:lnTo>
                  <a:lnTo>
                    <a:pt x="375422" y="1233002"/>
                  </a:lnTo>
                  <a:cubicBezTo>
                    <a:pt x="382090" y="1232430"/>
                    <a:pt x="388567" y="1235573"/>
                    <a:pt x="395139" y="1231668"/>
                  </a:cubicBezTo>
                  <a:lnTo>
                    <a:pt x="395139" y="1228048"/>
                  </a:lnTo>
                  <a:cubicBezTo>
                    <a:pt x="391607" y="1225543"/>
                    <a:pt x="387679" y="1223638"/>
                    <a:pt x="383519" y="1222429"/>
                  </a:cubicBezTo>
                  <a:close/>
                  <a:moveTo>
                    <a:pt x="359230" y="1185472"/>
                  </a:moveTo>
                  <a:cubicBezTo>
                    <a:pt x="373918" y="1185453"/>
                    <a:pt x="388421" y="1182205"/>
                    <a:pt x="401711" y="1175947"/>
                  </a:cubicBezTo>
                  <a:cubicBezTo>
                    <a:pt x="401711" y="1172899"/>
                    <a:pt x="401711" y="1172899"/>
                    <a:pt x="399425" y="1170994"/>
                  </a:cubicBezTo>
                  <a:cubicBezTo>
                    <a:pt x="384281" y="1166327"/>
                    <a:pt x="373041" y="1176328"/>
                    <a:pt x="359325" y="1177757"/>
                  </a:cubicBezTo>
                  <a:cubicBezTo>
                    <a:pt x="354182" y="1181852"/>
                    <a:pt x="354182" y="1181852"/>
                    <a:pt x="359230" y="1185472"/>
                  </a:cubicBezTo>
                  <a:close/>
                  <a:moveTo>
                    <a:pt x="355420" y="1263386"/>
                  </a:moveTo>
                  <a:cubicBezTo>
                    <a:pt x="366131" y="1257242"/>
                    <a:pt x="378450" y="1254490"/>
                    <a:pt x="390758" y="1255480"/>
                  </a:cubicBezTo>
                  <a:cubicBezTo>
                    <a:pt x="409808" y="1242812"/>
                    <a:pt x="349038" y="1244432"/>
                    <a:pt x="343133" y="1253385"/>
                  </a:cubicBezTo>
                  <a:cubicBezTo>
                    <a:pt x="343133" y="1254623"/>
                    <a:pt x="343133" y="1255766"/>
                    <a:pt x="342561" y="1257195"/>
                  </a:cubicBezTo>
                  <a:cubicBezTo>
                    <a:pt x="346489" y="1259928"/>
                    <a:pt x="350831" y="1262024"/>
                    <a:pt x="355420" y="1263386"/>
                  </a:cubicBezTo>
                  <a:close/>
                  <a:moveTo>
                    <a:pt x="404855" y="1723634"/>
                  </a:moveTo>
                  <a:cubicBezTo>
                    <a:pt x="400949" y="1724491"/>
                    <a:pt x="389805" y="1721348"/>
                    <a:pt x="389710" y="1726110"/>
                  </a:cubicBezTo>
                  <a:cubicBezTo>
                    <a:pt x="392091" y="1728492"/>
                    <a:pt x="413618" y="1728302"/>
                    <a:pt x="404855" y="1723634"/>
                  </a:cubicBezTo>
                  <a:close/>
                  <a:moveTo>
                    <a:pt x="418571" y="1406642"/>
                  </a:moveTo>
                  <a:lnTo>
                    <a:pt x="412284" y="1406642"/>
                  </a:lnTo>
                  <a:cubicBezTo>
                    <a:pt x="409236" y="1408738"/>
                    <a:pt x="404283" y="1409881"/>
                    <a:pt x="403426" y="1412357"/>
                  </a:cubicBezTo>
                  <a:lnTo>
                    <a:pt x="411713" y="1417786"/>
                  </a:lnTo>
                  <a:cubicBezTo>
                    <a:pt x="415523" y="1417786"/>
                    <a:pt x="418952" y="1418358"/>
                    <a:pt x="421238" y="1416358"/>
                  </a:cubicBezTo>
                  <a:cubicBezTo>
                    <a:pt x="420952" y="1413024"/>
                    <a:pt x="424190" y="1409499"/>
                    <a:pt x="418571" y="1406642"/>
                  </a:cubicBezTo>
                  <a:close/>
                  <a:moveTo>
                    <a:pt x="444764" y="1339967"/>
                  </a:moveTo>
                  <a:cubicBezTo>
                    <a:pt x="469148" y="1335491"/>
                    <a:pt x="493628" y="1352731"/>
                    <a:pt x="515821" y="1344539"/>
                  </a:cubicBezTo>
                  <a:cubicBezTo>
                    <a:pt x="520393" y="1342253"/>
                    <a:pt x="591068" y="1333109"/>
                    <a:pt x="566113" y="1328918"/>
                  </a:cubicBezTo>
                  <a:cubicBezTo>
                    <a:pt x="556588" y="1327299"/>
                    <a:pt x="540395" y="1333109"/>
                    <a:pt x="533537" y="1325966"/>
                  </a:cubicBezTo>
                  <a:cubicBezTo>
                    <a:pt x="543062" y="1313964"/>
                    <a:pt x="568113" y="1328823"/>
                    <a:pt x="579543" y="1316441"/>
                  </a:cubicBezTo>
                  <a:lnTo>
                    <a:pt x="579543" y="1309011"/>
                  </a:lnTo>
                  <a:cubicBezTo>
                    <a:pt x="569944" y="1305753"/>
                    <a:pt x="559454" y="1306373"/>
                    <a:pt x="550301" y="1310725"/>
                  </a:cubicBezTo>
                  <a:cubicBezTo>
                    <a:pt x="498104" y="1300343"/>
                    <a:pt x="440764" y="1309868"/>
                    <a:pt x="389043" y="1305296"/>
                  </a:cubicBezTo>
                  <a:lnTo>
                    <a:pt x="389043" y="1309011"/>
                  </a:lnTo>
                  <a:cubicBezTo>
                    <a:pt x="386567" y="1312154"/>
                    <a:pt x="378375" y="1309011"/>
                    <a:pt x="376280" y="1312916"/>
                  </a:cubicBezTo>
                  <a:cubicBezTo>
                    <a:pt x="382729" y="1317526"/>
                    <a:pt x="390739" y="1319412"/>
                    <a:pt x="398568" y="1318155"/>
                  </a:cubicBezTo>
                  <a:cubicBezTo>
                    <a:pt x="403712" y="1321870"/>
                    <a:pt x="403712" y="1321870"/>
                    <a:pt x="398568" y="1325680"/>
                  </a:cubicBezTo>
                  <a:cubicBezTo>
                    <a:pt x="392186" y="1324632"/>
                    <a:pt x="387995" y="1328061"/>
                    <a:pt x="382471" y="1331109"/>
                  </a:cubicBezTo>
                  <a:cubicBezTo>
                    <a:pt x="382471" y="1332633"/>
                    <a:pt x="383233" y="1334252"/>
                    <a:pt x="383709" y="1336252"/>
                  </a:cubicBezTo>
                  <a:cubicBezTo>
                    <a:pt x="405426" y="1340920"/>
                    <a:pt x="425429" y="1325108"/>
                    <a:pt x="444288" y="1340253"/>
                  </a:cubicBezTo>
                  <a:close/>
                  <a:moveTo>
                    <a:pt x="461338" y="1461697"/>
                  </a:moveTo>
                  <a:cubicBezTo>
                    <a:pt x="462576" y="1457411"/>
                    <a:pt x="453527" y="1457506"/>
                    <a:pt x="454766" y="1461697"/>
                  </a:cubicBezTo>
                  <a:cubicBezTo>
                    <a:pt x="453718" y="1466459"/>
                    <a:pt x="462576" y="1465793"/>
                    <a:pt x="460862" y="1461982"/>
                  </a:cubicBezTo>
                  <a:close/>
                  <a:moveTo>
                    <a:pt x="474578" y="1463411"/>
                  </a:moveTo>
                  <a:cubicBezTo>
                    <a:pt x="481305" y="1468078"/>
                    <a:pt x="489495" y="1470136"/>
                    <a:pt x="497628" y="1469221"/>
                  </a:cubicBezTo>
                  <a:cubicBezTo>
                    <a:pt x="501056" y="1471965"/>
                    <a:pt x="505482" y="1473146"/>
                    <a:pt x="509820" y="1472460"/>
                  </a:cubicBezTo>
                  <a:cubicBezTo>
                    <a:pt x="528870" y="1462935"/>
                    <a:pt x="553349" y="1470745"/>
                    <a:pt x="571923" y="1459982"/>
                  </a:cubicBezTo>
                  <a:cubicBezTo>
                    <a:pt x="573541" y="1455620"/>
                    <a:pt x="572900" y="1450734"/>
                    <a:pt x="570209" y="1446933"/>
                  </a:cubicBezTo>
                  <a:cubicBezTo>
                    <a:pt x="554111" y="1450267"/>
                    <a:pt x="538014" y="1439694"/>
                    <a:pt x="523727" y="1446933"/>
                  </a:cubicBezTo>
                  <a:cubicBezTo>
                    <a:pt x="513535" y="1439599"/>
                    <a:pt x="502105" y="1446361"/>
                    <a:pt x="490865" y="1446933"/>
                  </a:cubicBezTo>
                  <a:cubicBezTo>
                    <a:pt x="483531" y="1449409"/>
                    <a:pt x="489532" y="1453886"/>
                    <a:pt x="486008" y="1456458"/>
                  </a:cubicBezTo>
                  <a:close/>
                  <a:moveTo>
                    <a:pt x="549730" y="1476461"/>
                  </a:moveTo>
                  <a:cubicBezTo>
                    <a:pt x="547158" y="1476461"/>
                    <a:pt x="542777" y="1475603"/>
                    <a:pt x="541253" y="1477699"/>
                  </a:cubicBezTo>
                  <a:cubicBezTo>
                    <a:pt x="537919" y="1481794"/>
                    <a:pt x="559255" y="1480842"/>
                    <a:pt x="549254" y="1476746"/>
                  </a:cubicBezTo>
                  <a:close/>
                  <a:moveTo>
                    <a:pt x="499628" y="1684105"/>
                  </a:moveTo>
                  <a:cubicBezTo>
                    <a:pt x="492525" y="1681648"/>
                    <a:pt x="485181" y="1679962"/>
                    <a:pt x="477721" y="1679057"/>
                  </a:cubicBezTo>
                  <a:cubicBezTo>
                    <a:pt x="473149" y="1682867"/>
                    <a:pt x="473149" y="1682867"/>
                    <a:pt x="477721" y="1686487"/>
                  </a:cubicBezTo>
                  <a:cubicBezTo>
                    <a:pt x="483341" y="1685439"/>
                    <a:pt x="496771" y="1689820"/>
                    <a:pt x="499152" y="1684391"/>
                  </a:cubicBezTo>
                  <a:close/>
                  <a:moveTo>
                    <a:pt x="519155" y="1639719"/>
                  </a:moveTo>
                  <a:cubicBezTo>
                    <a:pt x="515154" y="1637528"/>
                    <a:pt x="508296" y="1639719"/>
                    <a:pt x="504391" y="1634861"/>
                  </a:cubicBezTo>
                  <a:cubicBezTo>
                    <a:pt x="475816" y="1638195"/>
                    <a:pt x="489818" y="1649816"/>
                    <a:pt x="511154" y="1645910"/>
                  </a:cubicBezTo>
                  <a:cubicBezTo>
                    <a:pt x="511916" y="1644576"/>
                    <a:pt x="520202" y="1642290"/>
                    <a:pt x="518678" y="1640005"/>
                  </a:cubicBezTo>
                  <a:close/>
                  <a:moveTo>
                    <a:pt x="557255" y="1509322"/>
                  </a:moveTo>
                  <a:lnTo>
                    <a:pt x="573352" y="1509322"/>
                  </a:lnTo>
                  <a:lnTo>
                    <a:pt x="573352" y="1496844"/>
                  </a:lnTo>
                  <a:lnTo>
                    <a:pt x="563827" y="1491796"/>
                  </a:lnTo>
                  <a:lnTo>
                    <a:pt x="557255" y="1494844"/>
                  </a:lnTo>
                  <a:cubicBezTo>
                    <a:pt x="545729" y="1486366"/>
                    <a:pt x="526775" y="1496177"/>
                    <a:pt x="515440" y="1489224"/>
                  </a:cubicBezTo>
                  <a:cubicBezTo>
                    <a:pt x="531537" y="1478556"/>
                    <a:pt x="485817" y="1486176"/>
                    <a:pt x="481912" y="1489224"/>
                  </a:cubicBezTo>
                  <a:lnTo>
                    <a:pt x="481912" y="1496558"/>
                  </a:lnTo>
                  <a:cubicBezTo>
                    <a:pt x="502391" y="1511417"/>
                    <a:pt x="535919" y="1493796"/>
                    <a:pt x="556397" y="1509607"/>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grpSp>
        <p:nvGrpSpPr>
          <p:cNvPr id="17" name="Google Shape;17;p2"/>
          <p:cNvGrpSpPr/>
          <p:nvPr/>
        </p:nvGrpSpPr>
        <p:grpSpPr>
          <a:xfrm>
            <a:off x="4829459" y="-287"/>
            <a:ext cx="418177" cy="6861317"/>
            <a:chOff x="10080554" y="-143"/>
            <a:chExt cx="412648" cy="6861317"/>
          </a:xfrm>
        </p:grpSpPr>
        <p:sp>
          <p:nvSpPr>
            <p:cNvPr id="18" name="Google Shape;18;p2"/>
            <p:cNvSpPr/>
            <p:nvPr/>
          </p:nvSpPr>
          <p:spPr>
            <a:xfrm>
              <a:off x="10080554" y="2907392"/>
              <a:ext cx="404410" cy="3953782"/>
            </a:xfrm>
            <a:custGeom>
              <a:rect b="b" l="l" r="r" t="t"/>
              <a:pathLst>
                <a:path extrusionOk="0" h="2653545" w="612743">
                  <a:moveTo>
                    <a:pt x="598593" y="2643439"/>
                  </a:moveTo>
                  <a:lnTo>
                    <a:pt x="598593" y="2652964"/>
                  </a:lnTo>
                  <a:lnTo>
                    <a:pt x="709" y="2652964"/>
                  </a:lnTo>
                  <a:lnTo>
                    <a:pt x="709" y="2599529"/>
                  </a:lnTo>
                  <a:lnTo>
                    <a:pt x="7472" y="2595528"/>
                  </a:lnTo>
                  <a:lnTo>
                    <a:pt x="7472" y="2547903"/>
                  </a:lnTo>
                  <a:cubicBezTo>
                    <a:pt x="24045" y="2520187"/>
                    <a:pt x="8900" y="2471703"/>
                    <a:pt x="13853" y="2437414"/>
                  </a:cubicBezTo>
                  <a:cubicBezTo>
                    <a:pt x="-910" y="2431604"/>
                    <a:pt x="24902" y="2430556"/>
                    <a:pt x="7472" y="2422840"/>
                  </a:cubicBezTo>
                  <a:lnTo>
                    <a:pt x="7472" y="2371500"/>
                  </a:lnTo>
                  <a:lnTo>
                    <a:pt x="804" y="2367405"/>
                  </a:lnTo>
                  <a:lnTo>
                    <a:pt x="804" y="2323304"/>
                  </a:lnTo>
                  <a:lnTo>
                    <a:pt x="6995" y="2319494"/>
                  </a:lnTo>
                  <a:lnTo>
                    <a:pt x="709" y="2315493"/>
                  </a:lnTo>
                  <a:cubicBezTo>
                    <a:pt x="709" y="2314161"/>
                    <a:pt x="709" y="2313018"/>
                    <a:pt x="1376" y="2311779"/>
                  </a:cubicBezTo>
                  <a:cubicBezTo>
                    <a:pt x="16711" y="2295872"/>
                    <a:pt x="1376" y="2263012"/>
                    <a:pt x="8233" y="2241580"/>
                  </a:cubicBezTo>
                  <a:lnTo>
                    <a:pt x="13091" y="2238818"/>
                  </a:lnTo>
                  <a:cubicBezTo>
                    <a:pt x="13958" y="2233960"/>
                    <a:pt x="14253" y="2229007"/>
                    <a:pt x="13949" y="2224053"/>
                  </a:cubicBezTo>
                  <a:lnTo>
                    <a:pt x="19949" y="2220053"/>
                  </a:lnTo>
                  <a:lnTo>
                    <a:pt x="14139" y="2216338"/>
                  </a:lnTo>
                  <a:lnTo>
                    <a:pt x="20521" y="2212433"/>
                  </a:lnTo>
                  <a:lnTo>
                    <a:pt x="20521" y="2190526"/>
                  </a:lnTo>
                  <a:cubicBezTo>
                    <a:pt x="30046" y="2188049"/>
                    <a:pt x="26617" y="2179191"/>
                    <a:pt x="26998" y="2172143"/>
                  </a:cubicBezTo>
                  <a:lnTo>
                    <a:pt x="32999" y="2168713"/>
                  </a:lnTo>
                  <a:cubicBezTo>
                    <a:pt x="33903" y="2163665"/>
                    <a:pt x="33903" y="2158427"/>
                    <a:pt x="32999" y="2153378"/>
                  </a:cubicBezTo>
                  <a:lnTo>
                    <a:pt x="20997" y="2146616"/>
                  </a:lnTo>
                  <a:lnTo>
                    <a:pt x="20426" y="2142901"/>
                  </a:lnTo>
                  <a:lnTo>
                    <a:pt x="26903" y="2138901"/>
                  </a:lnTo>
                  <a:lnTo>
                    <a:pt x="26903" y="2083750"/>
                  </a:lnTo>
                  <a:lnTo>
                    <a:pt x="20521" y="2079845"/>
                  </a:lnTo>
                  <a:lnTo>
                    <a:pt x="20521" y="2076321"/>
                  </a:lnTo>
                  <a:lnTo>
                    <a:pt x="26712" y="2072511"/>
                  </a:lnTo>
                  <a:lnTo>
                    <a:pt x="26712" y="2039269"/>
                  </a:lnTo>
                  <a:cubicBezTo>
                    <a:pt x="18044" y="2034030"/>
                    <a:pt x="18044" y="2033744"/>
                    <a:pt x="26045" y="2028886"/>
                  </a:cubicBezTo>
                  <a:cubicBezTo>
                    <a:pt x="28141" y="2024124"/>
                    <a:pt x="26045" y="2019361"/>
                    <a:pt x="27283" y="2014313"/>
                  </a:cubicBezTo>
                  <a:lnTo>
                    <a:pt x="20997" y="2010122"/>
                  </a:lnTo>
                  <a:cubicBezTo>
                    <a:pt x="20997" y="2009075"/>
                    <a:pt x="20997" y="2007932"/>
                    <a:pt x="20426" y="2006598"/>
                  </a:cubicBezTo>
                  <a:lnTo>
                    <a:pt x="26903" y="2002502"/>
                  </a:lnTo>
                  <a:lnTo>
                    <a:pt x="26903" y="1910777"/>
                  </a:lnTo>
                  <a:lnTo>
                    <a:pt x="33475" y="1906681"/>
                  </a:lnTo>
                  <a:lnTo>
                    <a:pt x="33475" y="1884773"/>
                  </a:lnTo>
                  <a:lnTo>
                    <a:pt x="26998" y="1880677"/>
                  </a:lnTo>
                  <a:cubicBezTo>
                    <a:pt x="26998" y="1879344"/>
                    <a:pt x="26998" y="1878201"/>
                    <a:pt x="27474" y="1877058"/>
                  </a:cubicBezTo>
                  <a:cubicBezTo>
                    <a:pt x="32046" y="1875343"/>
                    <a:pt x="34808" y="1872105"/>
                    <a:pt x="33475" y="1867533"/>
                  </a:cubicBezTo>
                  <a:cubicBezTo>
                    <a:pt x="33475" y="1861056"/>
                    <a:pt x="35475" y="1854293"/>
                    <a:pt x="27474" y="1852007"/>
                  </a:cubicBezTo>
                  <a:lnTo>
                    <a:pt x="33189" y="1848007"/>
                  </a:lnTo>
                  <a:lnTo>
                    <a:pt x="33189" y="1837053"/>
                  </a:lnTo>
                  <a:lnTo>
                    <a:pt x="27093" y="1833243"/>
                  </a:lnTo>
                  <a:lnTo>
                    <a:pt x="27093" y="1789047"/>
                  </a:lnTo>
                  <a:lnTo>
                    <a:pt x="20426" y="1784951"/>
                  </a:lnTo>
                  <a:lnTo>
                    <a:pt x="20426" y="1689701"/>
                  </a:lnTo>
                  <a:lnTo>
                    <a:pt x="14139" y="1685796"/>
                  </a:lnTo>
                  <a:cubicBezTo>
                    <a:pt x="21473" y="1683320"/>
                    <a:pt x="19283" y="1677700"/>
                    <a:pt x="25855" y="1675509"/>
                  </a:cubicBezTo>
                  <a:cubicBezTo>
                    <a:pt x="26331" y="1673413"/>
                    <a:pt x="22616" y="1672937"/>
                    <a:pt x="20807" y="1671223"/>
                  </a:cubicBezTo>
                  <a:lnTo>
                    <a:pt x="20807" y="1579211"/>
                  </a:lnTo>
                  <a:lnTo>
                    <a:pt x="26807" y="1575401"/>
                  </a:lnTo>
                  <a:lnTo>
                    <a:pt x="26807" y="1553589"/>
                  </a:lnTo>
                  <a:lnTo>
                    <a:pt x="33570" y="1549493"/>
                  </a:lnTo>
                  <a:lnTo>
                    <a:pt x="33570" y="1538539"/>
                  </a:lnTo>
                  <a:lnTo>
                    <a:pt x="26807" y="1534444"/>
                  </a:lnTo>
                  <a:lnTo>
                    <a:pt x="26807" y="1468531"/>
                  </a:lnTo>
                  <a:lnTo>
                    <a:pt x="20807" y="1464530"/>
                  </a:lnTo>
                  <a:lnTo>
                    <a:pt x="25855" y="1461673"/>
                  </a:lnTo>
                  <a:cubicBezTo>
                    <a:pt x="29665" y="1449386"/>
                    <a:pt x="24331" y="1435955"/>
                    <a:pt x="28046" y="1423573"/>
                  </a:cubicBezTo>
                  <a:lnTo>
                    <a:pt x="33189" y="1420620"/>
                  </a:lnTo>
                  <a:lnTo>
                    <a:pt x="33189" y="1413191"/>
                  </a:lnTo>
                  <a:lnTo>
                    <a:pt x="27188" y="1409380"/>
                  </a:lnTo>
                  <a:lnTo>
                    <a:pt x="27188" y="1379948"/>
                  </a:lnTo>
                  <a:lnTo>
                    <a:pt x="33570" y="1376138"/>
                  </a:lnTo>
                  <a:lnTo>
                    <a:pt x="33570" y="1372614"/>
                  </a:lnTo>
                  <a:lnTo>
                    <a:pt x="26998" y="1368613"/>
                  </a:lnTo>
                  <a:cubicBezTo>
                    <a:pt x="26998" y="1367375"/>
                    <a:pt x="26998" y="1366137"/>
                    <a:pt x="26998" y="1365089"/>
                  </a:cubicBezTo>
                  <a:lnTo>
                    <a:pt x="33665" y="1360898"/>
                  </a:lnTo>
                  <a:lnTo>
                    <a:pt x="33665" y="1320703"/>
                  </a:lnTo>
                  <a:cubicBezTo>
                    <a:pt x="39666" y="1317274"/>
                    <a:pt x="39666" y="1317274"/>
                    <a:pt x="33665" y="1313750"/>
                  </a:cubicBezTo>
                  <a:lnTo>
                    <a:pt x="33665" y="1306320"/>
                  </a:lnTo>
                  <a:lnTo>
                    <a:pt x="39571" y="1302510"/>
                  </a:lnTo>
                  <a:lnTo>
                    <a:pt x="39571" y="1291556"/>
                  </a:lnTo>
                  <a:lnTo>
                    <a:pt x="33284" y="1287746"/>
                  </a:lnTo>
                  <a:lnTo>
                    <a:pt x="33284" y="1250980"/>
                  </a:lnTo>
                  <a:lnTo>
                    <a:pt x="39857" y="1247075"/>
                  </a:lnTo>
                  <a:cubicBezTo>
                    <a:pt x="39857" y="1245741"/>
                    <a:pt x="39857" y="1244598"/>
                    <a:pt x="39857" y="1243360"/>
                  </a:cubicBezTo>
                  <a:cubicBezTo>
                    <a:pt x="22235" y="1236121"/>
                    <a:pt x="51572" y="1232406"/>
                    <a:pt x="34046" y="1225357"/>
                  </a:cubicBezTo>
                  <a:lnTo>
                    <a:pt x="34046" y="1211070"/>
                  </a:lnTo>
                  <a:lnTo>
                    <a:pt x="27474" y="1206784"/>
                  </a:lnTo>
                  <a:lnTo>
                    <a:pt x="33665" y="1202879"/>
                  </a:lnTo>
                  <a:lnTo>
                    <a:pt x="33665" y="1169922"/>
                  </a:lnTo>
                  <a:lnTo>
                    <a:pt x="26903" y="1165921"/>
                  </a:lnTo>
                  <a:lnTo>
                    <a:pt x="26903" y="1099913"/>
                  </a:lnTo>
                  <a:lnTo>
                    <a:pt x="20807" y="1096008"/>
                  </a:lnTo>
                  <a:lnTo>
                    <a:pt x="20807" y="947989"/>
                  </a:lnTo>
                  <a:cubicBezTo>
                    <a:pt x="37094" y="930749"/>
                    <a:pt x="20807" y="893507"/>
                    <a:pt x="28046" y="870266"/>
                  </a:cubicBezTo>
                  <a:lnTo>
                    <a:pt x="32618" y="867694"/>
                  </a:lnTo>
                  <a:cubicBezTo>
                    <a:pt x="33475" y="863503"/>
                    <a:pt x="37285" y="859026"/>
                    <a:pt x="27379" y="856835"/>
                  </a:cubicBezTo>
                  <a:lnTo>
                    <a:pt x="27379" y="848739"/>
                  </a:lnTo>
                  <a:lnTo>
                    <a:pt x="33570" y="844929"/>
                  </a:lnTo>
                  <a:lnTo>
                    <a:pt x="33570" y="841405"/>
                  </a:lnTo>
                  <a:lnTo>
                    <a:pt x="27188" y="837500"/>
                  </a:lnTo>
                  <a:lnTo>
                    <a:pt x="27188" y="822926"/>
                  </a:lnTo>
                  <a:lnTo>
                    <a:pt x="33379" y="819116"/>
                  </a:lnTo>
                  <a:lnTo>
                    <a:pt x="33379" y="807972"/>
                  </a:lnTo>
                  <a:cubicBezTo>
                    <a:pt x="24712" y="802733"/>
                    <a:pt x="24712" y="802447"/>
                    <a:pt x="32618" y="797590"/>
                  </a:cubicBezTo>
                  <a:cubicBezTo>
                    <a:pt x="34523" y="794066"/>
                    <a:pt x="33284" y="790446"/>
                    <a:pt x="33665" y="786445"/>
                  </a:cubicBezTo>
                  <a:lnTo>
                    <a:pt x="27379" y="782254"/>
                  </a:lnTo>
                  <a:lnTo>
                    <a:pt x="27379" y="775110"/>
                  </a:lnTo>
                  <a:lnTo>
                    <a:pt x="33570" y="771205"/>
                  </a:lnTo>
                  <a:lnTo>
                    <a:pt x="33570" y="731010"/>
                  </a:lnTo>
                  <a:lnTo>
                    <a:pt x="40142" y="727009"/>
                  </a:lnTo>
                  <a:lnTo>
                    <a:pt x="40142" y="719675"/>
                  </a:lnTo>
                  <a:cubicBezTo>
                    <a:pt x="36142" y="716913"/>
                    <a:pt x="30617" y="715198"/>
                    <a:pt x="28046" y="711770"/>
                  </a:cubicBezTo>
                  <a:lnTo>
                    <a:pt x="39952" y="705102"/>
                  </a:lnTo>
                  <a:lnTo>
                    <a:pt x="39952" y="671860"/>
                  </a:lnTo>
                  <a:lnTo>
                    <a:pt x="33761" y="668049"/>
                  </a:lnTo>
                  <a:lnTo>
                    <a:pt x="33761" y="605756"/>
                  </a:lnTo>
                  <a:lnTo>
                    <a:pt x="27188" y="601661"/>
                  </a:lnTo>
                  <a:lnTo>
                    <a:pt x="27188" y="598136"/>
                  </a:lnTo>
                  <a:lnTo>
                    <a:pt x="33379" y="594326"/>
                  </a:lnTo>
                  <a:lnTo>
                    <a:pt x="33379" y="579467"/>
                  </a:lnTo>
                  <a:lnTo>
                    <a:pt x="28046" y="576514"/>
                  </a:lnTo>
                  <a:cubicBezTo>
                    <a:pt x="21188" y="563561"/>
                    <a:pt x="38142" y="528889"/>
                    <a:pt x="17378" y="529842"/>
                  </a:cubicBezTo>
                  <a:cubicBezTo>
                    <a:pt x="10424" y="527080"/>
                    <a:pt x="24140" y="523365"/>
                    <a:pt x="26903" y="520793"/>
                  </a:cubicBezTo>
                  <a:lnTo>
                    <a:pt x="26903" y="513459"/>
                  </a:lnTo>
                  <a:lnTo>
                    <a:pt x="20521" y="509553"/>
                  </a:lnTo>
                  <a:lnTo>
                    <a:pt x="20521" y="506029"/>
                  </a:lnTo>
                  <a:lnTo>
                    <a:pt x="27188" y="501838"/>
                  </a:lnTo>
                  <a:lnTo>
                    <a:pt x="27188" y="480026"/>
                  </a:lnTo>
                  <a:cubicBezTo>
                    <a:pt x="30332" y="478121"/>
                    <a:pt x="34142" y="476883"/>
                    <a:pt x="33665" y="473930"/>
                  </a:cubicBezTo>
                  <a:cubicBezTo>
                    <a:pt x="33189" y="470977"/>
                    <a:pt x="37094" y="470977"/>
                    <a:pt x="39190" y="469644"/>
                  </a:cubicBezTo>
                  <a:cubicBezTo>
                    <a:pt x="41476" y="466119"/>
                    <a:pt x="39190" y="462405"/>
                    <a:pt x="40714" y="458881"/>
                  </a:cubicBezTo>
                  <a:lnTo>
                    <a:pt x="33856" y="454308"/>
                  </a:lnTo>
                  <a:lnTo>
                    <a:pt x="33856" y="403255"/>
                  </a:lnTo>
                  <a:lnTo>
                    <a:pt x="27093" y="399064"/>
                  </a:lnTo>
                  <a:lnTo>
                    <a:pt x="27093" y="318101"/>
                  </a:lnTo>
                  <a:lnTo>
                    <a:pt x="33570" y="314196"/>
                  </a:lnTo>
                  <a:lnTo>
                    <a:pt x="33570" y="310672"/>
                  </a:lnTo>
                  <a:lnTo>
                    <a:pt x="26807" y="306576"/>
                  </a:lnTo>
                  <a:lnTo>
                    <a:pt x="26807" y="258951"/>
                  </a:lnTo>
                  <a:cubicBezTo>
                    <a:pt x="19664" y="256665"/>
                    <a:pt x="19092" y="249426"/>
                    <a:pt x="21188" y="243806"/>
                  </a:cubicBezTo>
                  <a:cubicBezTo>
                    <a:pt x="29379" y="238948"/>
                    <a:pt x="29379" y="238663"/>
                    <a:pt x="21188" y="233424"/>
                  </a:cubicBezTo>
                  <a:lnTo>
                    <a:pt x="27188" y="229519"/>
                  </a:lnTo>
                  <a:lnTo>
                    <a:pt x="27188" y="222280"/>
                  </a:lnTo>
                  <a:cubicBezTo>
                    <a:pt x="25283" y="221041"/>
                    <a:pt x="22997" y="219803"/>
                    <a:pt x="20807" y="218469"/>
                  </a:cubicBezTo>
                  <a:lnTo>
                    <a:pt x="20807" y="178369"/>
                  </a:lnTo>
                  <a:lnTo>
                    <a:pt x="27569" y="174369"/>
                  </a:lnTo>
                  <a:lnTo>
                    <a:pt x="27569" y="156271"/>
                  </a:lnTo>
                  <a:lnTo>
                    <a:pt x="33761" y="152271"/>
                  </a:lnTo>
                  <a:cubicBezTo>
                    <a:pt x="34713" y="149128"/>
                    <a:pt x="32237" y="147318"/>
                    <a:pt x="28712" y="146175"/>
                  </a:cubicBezTo>
                  <a:cubicBezTo>
                    <a:pt x="26522" y="143032"/>
                    <a:pt x="26522" y="81595"/>
                    <a:pt x="28712" y="59783"/>
                  </a:cubicBezTo>
                  <a:lnTo>
                    <a:pt x="33761" y="56926"/>
                  </a:lnTo>
                  <a:lnTo>
                    <a:pt x="33761" y="16349"/>
                  </a:lnTo>
                  <a:lnTo>
                    <a:pt x="27950" y="12539"/>
                  </a:lnTo>
                  <a:lnTo>
                    <a:pt x="34142" y="8729"/>
                  </a:lnTo>
                  <a:lnTo>
                    <a:pt x="34142" y="1490"/>
                  </a:lnTo>
                  <a:cubicBezTo>
                    <a:pt x="41095" y="-1272"/>
                    <a:pt x="41190" y="-1272"/>
                    <a:pt x="47477" y="1490"/>
                  </a:cubicBezTo>
                  <a:lnTo>
                    <a:pt x="47477" y="12730"/>
                  </a:lnTo>
                  <a:lnTo>
                    <a:pt x="56049" y="14253"/>
                  </a:lnTo>
                  <a:cubicBezTo>
                    <a:pt x="78147" y="1966"/>
                    <a:pt x="103103" y="17587"/>
                    <a:pt x="62336" y="17778"/>
                  </a:cubicBezTo>
                  <a:cubicBezTo>
                    <a:pt x="61574" y="19493"/>
                    <a:pt x="60716" y="21112"/>
                    <a:pt x="60145" y="22255"/>
                  </a:cubicBezTo>
                  <a:cubicBezTo>
                    <a:pt x="62526" y="26446"/>
                    <a:pt x="71003" y="23588"/>
                    <a:pt x="73575" y="27398"/>
                  </a:cubicBezTo>
                  <a:lnTo>
                    <a:pt x="73575" y="30541"/>
                  </a:lnTo>
                  <a:cubicBezTo>
                    <a:pt x="70718" y="31875"/>
                    <a:pt x="41571" y="38923"/>
                    <a:pt x="50715" y="43590"/>
                  </a:cubicBezTo>
                  <a:cubicBezTo>
                    <a:pt x="69460" y="57973"/>
                    <a:pt x="94140" y="62079"/>
                    <a:pt x="116533" y="54544"/>
                  </a:cubicBezTo>
                  <a:lnTo>
                    <a:pt x="125486" y="59974"/>
                  </a:lnTo>
                  <a:cubicBezTo>
                    <a:pt x="127201" y="74928"/>
                    <a:pt x="88148" y="54830"/>
                    <a:pt x="93101" y="74833"/>
                  </a:cubicBezTo>
                  <a:cubicBezTo>
                    <a:pt x="80147" y="82262"/>
                    <a:pt x="67479" y="90263"/>
                    <a:pt x="50810" y="87596"/>
                  </a:cubicBezTo>
                  <a:cubicBezTo>
                    <a:pt x="46810" y="90644"/>
                    <a:pt x="46715" y="90644"/>
                    <a:pt x="48524" y="97121"/>
                  </a:cubicBezTo>
                  <a:cubicBezTo>
                    <a:pt x="53496" y="98398"/>
                    <a:pt x="58669" y="98712"/>
                    <a:pt x="63764" y="98074"/>
                  </a:cubicBezTo>
                  <a:cubicBezTo>
                    <a:pt x="80147" y="90644"/>
                    <a:pt x="99769" y="96549"/>
                    <a:pt x="116723" y="94740"/>
                  </a:cubicBezTo>
                  <a:cubicBezTo>
                    <a:pt x="124467" y="99474"/>
                    <a:pt x="134221" y="99474"/>
                    <a:pt x="141965" y="94740"/>
                  </a:cubicBezTo>
                  <a:cubicBezTo>
                    <a:pt x="149994" y="98207"/>
                    <a:pt x="157757" y="102246"/>
                    <a:pt x="165206" y="106837"/>
                  </a:cubicBezTo>
                  <a:lnTo>
                    <a:pt x="159205" y="110742"/>
                  </a:lnTo>
                  <a:cubicBezTo>
                    <a:pt x="159205" y="111790"/>
                    <a:pt x="159205" y="113028"/>
                    <a:pt x="159205" y="114266"/>
                  </a:cubicBezTo>
                  <a:cubicBezTo>
                    <a:pt x="155776" y="117409"/>
                    <a:pt x="122057" y="117885"/>
                    <a:pt x="128820" y="113123"/>
                  </a:cubicBezTo>
                  <a:cubicBezTo>
                    <a:pt x="134849" y="112866"/>
                    <a:pt x="140621" y="110589"/>
                    <a:pt x="145203" y="106646"/>
                  </a:cubicBezTo>
                  <a:cubicBezTo>
                    <a:pt x="123486" y="100074"/>
                    <a:pt x="100150" y="113694"/>
                    <a:pt x="79481" y="105218"/>
                  </a:cubicBezTo>
                  <a:cubicBezTo>
                    <a:pt x="70565" y="107056"/>
                    <a:pt x="61983" y="110265"/>
                    <a:pt x="54049" y="114743"/>
                  </a:cubicBezTo>
                  <a:cubicBezTo>
                    <a:pt x="54049" y="116266"/>
                    <a:pt x="54049" y="117409"/>
                    <a:pt x="54620" y="118648"/>
                  </a:cubicBezTo>
                  <a:cubicBezTo>
                    <a:pt x="72623" y="124172"/>
                    <a:pt x="91101" y="114647"/>
                    <a:pt x="110151" y="116552"/>
                  </a:cubicBezTo>
                  <a:lnTo>
                    <a:pt x="119676" y="121982"/>
                  </a:lnTo>
                  <a:lnTo>
                    <a:pt x="106913" y="129411"/>
                  </a:lnTo>
                  <a:lnTo>
                    <a:pt x="106913" y="133030"/>
                  </a:lnTo>
                  <a:lnTo>
                    <a:pt x="113008" y="136841"/>
                  </a:lnTo>
                  <a:lnTo>
                    <a:pt x="107675" y="140460"/>
                  </a:lnTo>
                  <a:cubicBezTo>
                    <a:pt x="130439" y="168463"/>
                    <a:pt x="159586" y="142460"/>
                    <a:pt x="185684" y="138650"/>
                  </a:cubicBezTo>
                  <a:lnTo>
                    <a:pt x="185684" y="158843"/>
                  </a:lnTo>
                  <a:cubicBezTo>
                    <a:pt x="176159" y="165510"/>
                    <a:pt x="155966" y="153509"/>
                    <a:pt x="152537" y="166463"/>
                  </a:cubicBezTo>
                  <a:cubicBezTo>
                    <a:pt x="142346" y="172464"/>
                    <a:pt x="97578" y="164653"/>
                    <a:pt x="100340" y="179989"/>
                  </a:cubicBezTo>
                  <a:cubicBezTo>
                    <a:pt x="105522" y="186532"/>
                    <a:pt x="114828" y="188104"/>
                    <a:pt x="121867" y="183608"/>
                  </a:cubicBezTo>
                  <a:cubicBezTo>
                    <a:pt x="155204" y="182179"/>
                    <a:pt x="158443" y="182274"/>
                    <a:pt x="165872" y="184560"/>
                  </a:cubicBezTo>
                  <a:lnTo>
                    <a:pt x="159300" y="188657"/>
                  </a:lnTo>
                  <a:lnTo>
                    <a:pt x="159300" y="192086"/>
                  </a:lnTo>
                  <a:cubicBezTo>
                    <a:pt x="152537" y="196181"/>
                    <a:pt x="79195" y="196086"/>
                    <a:pt x="97673" y="208468"/>
                  </a:cubicBezTo>
                  <a:cubicBezTo>
                    <a:pt x="110627" y="205515"/>
                    <a:pt x="125201" y="216279"/>
                    <a:pt x="135202" y="209326"/>
                  </a:cubicBezTo>
                  <a:cubicBezTo>
                    <a:pt x="150947" y="209402"/>
                    <a:pt x="166672" y="208001"/>
                    <a:pt x="182160" y="205135"/>
                  </a:cubicBezTo>
                  <a:cubicBezTo>
                    <a:pt x="191685" y="213231"/>
                    <a:pt x="208735" y="203992"/>
                    <a:pt x="218450" y="211231"/>
                  </a:cubicBezTo>
                  <a:cubicBezTo>
                    <a:pt x="218450" y="220756"/>
                    <a:pt x="200734" y="212564"/>
                    <a:pt x="195495" y="219518"/>
                  </a:cubicBezTo>
                  <a:cubicBezTo>
                    <a:pt x="176445" y="211707"/>
                    <a:pt x="157395" y="219518"/>
                    <a:pt x="136631" y="223042"/>
                  </a:cubicBezTo>
                  <a:cubicBezTo>
                    <a:pt x="123867" y="218946"/>
                    <a:pt x="82624" y="214660"/>
                    <a:pt x="74051" y="223994"/>
                  </a:cubicBezTo>
                  <a:cubicBezTo>
                    <a:pt x="78719" y="227233"/>
                    <a:pt x="80052" y="231614"/>
                    <a:pt x="84338" y="234377"/>
                  </a:cubicBezTo>
                  <a:cubicBezTo>
                    <a:pt x="97197" y="231395"/>
                    <a:pt x="110408" y="230242"/>
                    <a:pt x="123581" y="230947"/>
                  </a:cubicBezTo>
                  <a:cubicBezTo>
                    <a:pt x="133106" y="235710"/>
                    <a:pt x="133106" y="235710"/>
                    <a:pt x="142631" y="230947"/>
                  </a:cubicBezTo>
                  <a:cubicBezTo>
                    <a:pt x="174064" y="230947"/>
                    <a:pt x="207878" y="227328"/>
                    <a:pt x="237881" y="236186"/>
                  </a:cubicBezTo>
                  <a:cubicBezTo>
                    <a:pt x="232262" y="238568"/>
                    <a:pt x="233595" y="242377"/>
                    <a:pt x="228833" y="245140"/>
                  </a:cubicBezTo>
                  <a:cubicBezTo>
                    <a:pt x="209783" y="240853"/>
                    <a:pt x="189113" y="238472"/>
                    <a:pt x="173207" y="250474"/>
                  </a:cubicBezTo>
                  <a:cubicBezTo>
                    <a:pt x="173207" y="252188"/>
                    <a:pt x="173207" y="253427"/>
                    <a:pt x="172730" y="254665"/>
                  </a:cubicBezTo>
                  <a:cubicBezTo>
                    <a:pt x="158729" y="260760"/>
                    <a:pt x="137678" y="265618"/>
                    <a:pt x="123677" y="260189"/>
                  </a:cubicBezTo>
                  <a:cubicBezTo>
                    <a:pt x="118724" y="261713"/>
                    <a:pt x="122057" y="268095"/>
                    <a:pt x="116533" y="266666"/>
                  </a:cubicBezTo>
                  <a:cubicBezTo>
                    <a:pt x="108646" y="263342"/>
                    <a:pt x="100350" y="261066"/>
                    <a:pt x="91863" y="259903"/>
                  </a:cubicBezTo>
                  <a:cubicBezTo>
                    <a:pt x="81386" y="262475"/>
                    <a:pt x="82338" y="269428"/>
                    <a:pt x="75290" y="272477"/>
                  </a:cubicBezTo>
                  <a:cubicBezTo>
                    <a:pt x="84834" y="280201"/>
                    <a:pt x="97130" y="283640"/>
                    <a:pt x="109294" y="282002"/>
                  </a:cubicBezTo>
                  <a:cubicBezTo>
                    <a:pt x="133421" y="275725"/>
                    <a:pt x="158119" y="271934"/>
                    <a:pt x="183017" y="270667"/>
                  </a:cubicBezTo>
                  <a:cubicBezTo>
                    <a:pt x="190228" y="276248"/>
                    <a:pt x="199267" y="278925"/>
                    <a:pt x="208354" y="278191"/>
                  </a:cubicBezTo>
                  <a:lnTo>
                    <a:pt x="199591" y="283621"/>
                  </a:lnTo>
                  <a:lnTo>
                    <a:pt x="209116" y="288859"/>
                  </a:lnTo>
                  <a:cubicBezTo>
                    <a:pt x="233881" y="279334"/>
                    <a:pt x="263885" y="283335"/>
                    <a:pt x="287602" y="270952"/>
                  </a:cubicBezTo>
                  <a:cubicBezTo>
                    <a:pt x="292507" y="271352"/>
                    <a:pt x="297393" y="269924"/>
                    <a:pt x="301318" y="266952"/>
                  </a:cubicBezTo>
                  <a:cubicBezTo>
                    <a:pt x="304271" y="266952"/>
                    <a:pt x="322749" y="265237"/>
                    <a:pt x="314367" y="270667"/>
                  </a:cubicBezTo>
                  <a:cubicBezTo>
                    <a:pt x="308747" y="275619"/>
                    <a:pt x="297127" y="272477"/>
                    <a:pt x="297794" y="279620"/>
                  </a:cubicBezTo>
                  <a:cubicBezTo>
                    <a:pt x="297794" y="280953"/>
                    <a:pt x="293793" y="282192"/>
                    <a:pt x="291507" y="283525"/>
                  </a:cubicBezTo>
                  <a:lnTo>
                    <a:pt x="291507" y="287145"/>
                  </a:lnTo>
                  <a:cubicBezTo>
                    <a:pt x="282649" y="293432"/>
                    <a:pt x="250550" y="273619"/>
                    <a:pt x="252074" y="294289"/>
                  </a:cubicBezTo>
                  <a:cubicBezTo>
                    <a:pt x="269504" y="303814"/>
                    <a:pt x="346847" y="285621"/>
                    <a:pt x="349610" y="302480"/>
                  </a:cubicBezTo>
                  <a:cubicBezTo>
                    <a:pt x="327893" y="316577"/>
                    <a:pt x="300651" y="306386"/>
                    <a:pt x="278267" y="316863"/>
                  </a:cubicBezTo>
                  <a:cubicBezTo>
                    <a:pt x="267790" y="319530"/>
                    <a:pt x="263218" y="318292"/>
                    <a:pt x="265218" y="331436"/>
                  </a:cubicBezTo>
                  <a:cubicBezTo>
                    <a:pt x="260551" y="335341"/>
                    <a:pt x="236643" y="329912"/>
                    <a:pt x="248740" y="340961"/>
                  </a:cubicBezTo>
                  <a:cubicBezTo>
                    <a:pt x="286173" y="344581"/>
                    <a:pt x="320749" y="340199"/>
                    <a:pt x="357039" y="346581"/>
                  </a:cubicBezTo>
                  <a:cubicBezTo>
                    <a:pt x="337989" y="365059"/>
                    <a:pt x="312272" y="342104"/>
                    <a:pt x="291698" y="357439"/>
                  </a:cubicBezTo>
                  <a:lnTo>
                    <a:pt x="304652" y="365155"/>
                  </a:lnTo>
                  <a:cubicBezTo>
                    <a:pt x="304652" y="366584"/>
                    <a:pt x="304652" y="367727"/>
                    <a:pt x="304652" y="368965"/>
                  </a:cubicBezTo>
                  <a:cubicBezTo>
                    <a:pt x="297870" y="373641"/>
                    <a:pt x="289535" y="375489"/>
                    <a:pt x="281411" y="374108"/>
                  </a:cubicBezTo>
                  <a:cubicBezTo>
                    <a:pt x="278839" y="383633"/>
                    <a:pt x="266075" y="385728"/>
                    <a:pt x="259408" y="386491"/>
                  </a:cubicBezTo>
                  <a:cubicBezTo>
                    <a:pt x="259408" y="388110"/>
                    <a:pt x="259408" y="389348"/>
                    <a:pt x="259408" y="390015"/>
                  </a:cubicBezTo>
                  <a:lnTo>
                    <a:pt x="229309" y="406969"/>
                  </a:lnTo>
                  <a:lnTo>
                    <a:pt x="222832" y="403826"/>
                  </a:lnTo>
                  <a:cubicBezTo>
                    <a:pt x="220165" y="406112"/>
                    <a:pt x="220165" y="406112"/>
                    <a:pt x="219974" y="409732"/>
                  </a:cubicBezTo>
                  <a:cubicBezTo>
                    <a:pt x="224603" y="412923"/>
                    <a:pt x="230071" y="414685"/>
                    <a:pt x="235691" y="414780"/>
                  </a:cubicBezTo>
                  <a:cubicBezTo>
                    <a:pt x="245882" y="409160"/>
                    <a:pt x="259503" y="412399"/>
                    <a:pt x="269314" y="403826"/>
                  </a:cubicBezTo>
                  <a:lnTo>
                    <a:pt x="277029" y="407636"/>
                  </a:lnTo>
                  <a:lnTo>
                    <a:pt x="285506" y="406017"/>
                  </a:lnTo>
                  <a:lnTo>
                    <a:pt x="285506" y="401921"/>
                  </a:lnTo>
                  <a:lnTo>
                    <a:pt x="279220" y="398016"/>
                  </a:lnTo>
                  <a:cubicBezTo>
                    <a:pt x="288811" y="392424"/>
                    <a:pt x="299651" y="389310"/>
                    <a:pt x="310748" y="388967"/>
                  </a:cubicBezTo>
                  <a:lnTo>
                    <a:pt x="323035" y="381728"/>
                  </a:lnTo>
                  <a:cubicBezTo>
                    <a:pt x="336751" y="384967"/>
                    <a:pt x="364754" y="374680"/>
                    <a:pt x="370660" y="386777"/>
                  </a:cubicBezTo>
                  <a:cubicBezTo>
                    <a:pt x="368183" y="390205"/>
                    <a:pt x="360087" y="387633"/>
                    <a:pt x="357420" y="390872"/>
                  </a:cubicBezTo>
                  <a:lnTo>
                    <a:pt x="357420" y="395539"/>
                  </a:lnTo>
                  <a:cubicBezTo>
                    <a:pt x="352858" y="399130"/>
                    <a:pt x="347219" y="401083"/>
                    <a:pt x="341418" y="401064"/>
                  </a:cubicBezTo>
                  <a:cubicBezTo>
                    <a:pt x="333731" y="395339"/>
                    <a:pt x="324178" y="392720"/>
                    <a:pt x="314653" y="393730"/>
                  </a:cubicBezTo>
                  <a:cubicBezTo>
                    <a:pt x="309414" y="396111"/>
                    <a:pt x="312557" y="401159"/>
                    <a:pt x="305128" y="402683"/>
                  </a:cubicBezTo>
                  <a:lnTo>
                    <a:pt x="305128" y="417257"/>
                  </a:lnTo>
                  <a:cubicBezTo>
                    <a:pt x="292745" y="423257"/>
                    <a:pt x="276553" y="414589"/>
                    <a:pt x="265694" y="425067"/>
                  </a:cubicBezTo>
                  <a:cubicBezTo>
                    <a:pt x="288554" y="429068"/>
                    <a:pt x="311891" y="433068"/>
                    <a:pt x="334751" y="426876"/>
                  </a:cubicBezTo>
                  <a:cubicBezTo>
                    <a:pt x="339989" y="429258"/>
                    <a:pt x="336846" y="432592"/>
                    <a:pt x="337989" y="435354"/>
                  </a:cubicBezTo>
                  <a:cubicBezTo>
                    <a:pt x="342371" y="439926"/>
                    <a:pt x="356087" y="437544"/>
                    <a:pt x="357611" y="444879"/>
                  </a:cubicBezTo>
                  <a:lnTo>
                    <a:pt x="357611" y="444879"/>
                  </a:lnTo>
                  <a:cubicBezTo>
                    <a:pt x="336465" y="443164"/>
                    <a:pt x="234548" y="444879"/>
                    <a:pt x="308462" y="452403"/>
                  </a:cubicBezTo>
                  <a:cubicBezTo>
                    <a:pt x="312748" y="453832"/>
                    <a:pt x="311414" y="455833"/>
                    <a:pt x="311700" y="457547"/>
                  </a:cubicBezTo>
                  <a:cubicBezTo>
                    <a:pt x="306080" y="461928"/>
                    <a:pt x="297889" y="457547"/>
                    <a:pt x="292079" y="461548"/>
                  </a:cubicBezTo>
                  <a:lnTo>
                    <a:pt x="292079" y="465072"/>
                  </a:lnTo>
                  <a:cubicBezTo>
                    <a:pt x="296146" y="466901"/>
                    <a:pt x="299251" y="470358"/>
                    <a:pt x="300651" y="474597"/>
                  </a:cubicBezTo>
                  <a:cubicBezTo>
                    <a:pt x="350848" y="473930"/>
                    <a:pt x="394472" y="498219"/>
                    <a:pt x="442574" y="505744"/>
                  </a:cubicBezTo>
                  <a:cubicBezTo>
                    <a:pt x="443717" y="510697"/>
                    <a:pt x="444955" y="511554"/>
                    <a:pt x="450765" y="511554"/>
                  </a:cubicBezTo>
                  <a:cubicBezTo>
                    <a:pt x="462166" y="510515"/>
                    <a:pt x="473539" y="513935"/>
                    <a:pt x="482483" y="521079"/>
                  </a:cubicBezTo>
                  <a:cubicBezTo>
                    <a:pt x="477530" y="524413"/>
                    <a:pt x="471530" y="521936"/>
                    <a:pt x="466958" y="523175"/>
                  </a:cubicBezTo>
                  <a:lnTo>
                    <a:pt x="459528" y="519269"/>
                  </a:lnTo>
                  <a:cubicBezTo>
                    <a:pt x="448498" y="524088"/>
                    <a:pt x="437097" y="528013"/>
                    <a:pt x="425429" y="530985"/>
                  </a:cubicBezTo>
                  <a:cubicBezTo>
                    <a:pt x="419809" y="534604"/>
                    <a:pt x="392091" y="537271"/>
                    <a:pt x="409331" y="546320"/>
                  </a:cubicBezTo>
                  <a:cubicBezTo>
                    <a:pt x="391329" y="564799"/>
                    <a:pt x="363897" y="557178"/>
                    <a:pt x="341037" y="563370"/>
                  </a:cubicBezTo>
                  <a:lnTo>
                    <a:pt x="332560" y="568895"/>
                  </a:lnTo>
                  <a:cubicBezTo>
                    <a:pt x="346276" y="574228"/>
                    <a:pt x="363326" y="572419"/>
                    <a:pt x="377518" y="576419"/>
                  </a:cubicBezTo>
                  <a:cubicBezTo>
                    <a:pt x="361611" y="583658"/>
                    <a:pt x="345990" y="591183"/>
                    <a:pt x="327226" y="589278"/>
                  </a:cubicBezTo>
                  <a:cubicBezTo>
                    <a:pt x="326273" y="590802"/>
                    <a:pt x="325321" y="592421"/>
                    <a:pt x="324178" y="594135"/>
                  </a:cubicBezTo>
                  <a:cubicBezTo>
                    <a:pt x="335322" y="603660"/>
                    <a:pt x="347324" y="599089"/>
                    <a:pt x="359516" y="596612"/>
                  </a:cubicBezTo>
                  <a:cubicBezTo>
                    <a:pt x="365326" y="595660"/>
                    <a:pt x="378566" y="599755"/>
                    <a:pt x="377708" y="590897"/>
                  </a:cubicBezTo>
                  <a:cubicBezTo>
                    <a:pt x="381995" y="587945"/>
                    <a:pt x="387900" y="589850"/>
                    <a:pt x="393425" y="589183"/>
                  </a:cubicBezTo>
                  <a:cubicBezTo>
                    <a:pt x="415904" y="598708"/>
                    <a:pt x="395520" y="601089"/>
                    <a:pt x="383138" y="604042"/>
                  </a:cubicBezTo>
                  <a:cubicBezTo>
                    <a:pt x="373613" y="605280"/>
                    <a:pt x="365040" y="614043"/>
                    <a:pt x="353896" y="607471"/>
                  </a:cubicBezTo>
                  <a:lnTo>
                    <a:pt x="339513" y="616996"/>
                  </a:lnTo>
                  <a:cubicBezTo>
                    <a:pt x="343171" y="619577"/>
                    <a:pt x="347019" y="621873"/>
                    <a:pt x="351038" y="623853"/>
                  </a:cubicBezTo>
                  <a:cubicBezTo>
                    <a:pt x="316748" y="641284"/>
                    <a:pt x="273410" y="614328"/>
                    <a:pt x="239786" y="634712"/>
                  </a:cubicBezTo>
                  <a:cubicBezTo>
                    <a:pt x="239786" y="635950"/>
                    <a:pt x="239786" y="637093"/>
                    <a:pt x="239786" y="638332"/>
                  </a:cubicBezTo>
                  <a:cubicBezTo>
                    <a:pt x="284649" y="645666"/>
                    <a:pt x="327797" y="632331"/>
                    <a:pt x="373136" y="633188"/>
                  </a:cubicBezTo>
                  <a:cubicBezTo>
                    <a:pt x="384281" y="629569"/>
                    <a:pt x="383233" y="621853"/>
                    <a:pt x="394282" y="618139"/>
                  </a:cubicBezTo>
                  <a:cubicBezTo>
                    <a:pt x="417713" y="619758"/>
                    <a:pt x="440573" y="609757"/>
                    <a:pt x="462386" y="613091"/>
                  </a:cubicBezTo>
                  <a:cubicBezTo>
                    <a:pt x="449527" y="617948"/>
                    <a:pt x="433811" y="636236"/>
                    <a:pt x="420571" y="625949"/>
                  </a:cubicBezTo>
                  <a:cubicBezTo>
                    <a:pt x="409141" y="630997"/>
                    <a:pt x="400473" y="639284"/>
                    <a:pt x="387138" y="636808"/>
                  </a:cubicBezTo>
                  <a:cubicBezTo>
                    <a:pt x="381614" y="639284"/>
                    <a:pt x="384947" y="642618"/>
                    <a:pt x="383900" y="645475"/>
                  </a:cubicBezTo>
                  <a:cubicBezTo>
                    <a:pt x="398949" y="651905"/>
                    <a:pt x="415161" y="655143"/>
                    <a:pt x="431525" y="655000"/>
                  </a:cubicBezTo>
                  <a:cubicBezTo>
                    <a:pt x="438859" y="655953"/>
                    <a:pt x="449717" y="652619"/>
                    <a:pt x="455528" y="657191"/>
                  </a:cubicBezTo>
                  <a:cubicBezTo>
                    <a:pt x="454004" y="660716"/>
                    <a:pt x="460100" y="662049"/>
                    <a:pt x="461338" y="664145"/>
                  </a:cubicBezTo>
                  <a:lnTo>
                    <a:pt x="452765" y="669764"/>
                  </a:lnTo>
                  <a:cubicBezTo>
                    <a:pt x="447898" y="670174"/>
                    <a:pt x="443031" y="668926"/>
                    <a:pt x="438954" y="666240"/>
                  </a:cubicBezTo>
                  <a:cubicBezTo>
                    <a:pt x="431715" y="671669"/>
                    <a:pt x="423047" y="669288"/>
                    <a:pt x="414761" y="669764"/>
                  </a:cubicBezTo>
                  <a:cubicBezTo>
                    <a:pt x="405807" y="672241"/>
                    <a:pt x="402473" y="678241"/>
                    <a:pt x="392758" y="677194"/>
                  </a:cubicBezTo>
                  <a:lnTo>
                    <a:pt x="383233" y="684242"/>
                  </a:lnTo>
                  <a:cubicBezTo>
                    <a:pt x="377708" y="693767"/>
                    <a:pt x="359897" y="697767"/>
                    <a:pt x="350943" y="704721"/>
                  </a:cubicBezTo>
                  <a:cubicBezTo>
                    <a:pt x="362945" y="713008"/>
                    <a:pt x="392948" y="697006"/>
                    <a:pt x="396854" y="713198"/>
                  </a:cubicBezTo>
                  <a:cubicBezTo>
                    <a:pt x="395806" y="720056"/>
                    <a:pt x="384757" y="717199"/>
                    <a:pt x="379709" y="720913"/>
                  </a:cubicBezTo>
                  <a:cubicBezTo>
                    <a:pt x="370593" y="715808"/>
                    <a:pt x="359277" y="716751"/>
                    <a:pt x="351134" y="723294"/>
                  </a:cubicBezTo>
                  <a:cubicBezTo>
                    <a:pt x="351134" y="724819"/>
                    <a:pt x="350657" y="726057"/>
                    <a:pt x="350467" y="727200"/>
                  </a:cubicBezTo>
                  <a:lnTo>
                    <a:pt x="338846" y="733677"/>
                  </a:lnTo>
                  <a:cubicBezTo>
                    <a:pt x="340085" y="738344"/>
                    <a:pt x="350657" y="735296"/>
                    <a:pt x="354563" y="736058"/>
                  </a:cubicBezTo>
                  <a:cubicBezTo>
                    <a:pt x="359201" y="739525"/>
                    <a:pt x="365030" y="741001"/>
                    <a:pt x="370755" y="740154"/>
                  </a:cubicBezTo>
                  <a:lnTo>
                    <a:pt x="370755" y="748917"/>
                  </a:lnTo>
                  <a:lnTo>
                    <a:pt x="357801" y="756442"/>
                  </a:lnTo>
                  <a:cubicBezTo>
                    <a:pt x="365154" y="758385"/>
                    <a:pt x="372812" y="758975"/>
                    <a:pt x="380375" y="758156"/>
                  </a:cubicBezTo>
                  <a:cubicBezTo>
                    <a:pt x="392091" y="750917"/>
                    <a:pt x="407903" y="752918"/>
                    <a:pt x="419809" y="747678"/>
                  </a:cubicBezTo>
                  <a:lnTo>
                    <a:pt x="430191" y="752536"/>
                  </a:lnTo>
                  <a:cubicBezTo>
                    <a:pt x="404093" y="763490"/>
                    <a:pt x="374565" y="761204"/>
                    <a:pt x="346562" y="765681"/>
                  </a:cubicBezTo>
                  <a:lnTo>
                    <a:pt x="343609" y="771396"/>
                  </a:lnTo>
                  <a:lnTo>
                    <a:pt x="337989" y="774825"/>
                  </a:lnTo>
                  <a:cubicBezTo>
                    <a:pt x="346562" y="783112"/>
                    <a:pt x="359992" y="777492"/>
                    <a:pt x="369993" y="782349"/>
                  </a:cubicBezTo>
                  <a:lnTo>
                    <a:pt x="361040" y="787683"/>
                  </a:lnTo>
                  <a:cubicBezTo>
                    <a:pt x="355210" y="787388"/>
                    <a:pt x="349486" y="789255"/>
                    <a:pt x="344942" y="792922"/>
                  </a:cubicBezTo>
                  <a:cubicBezTo>
                    <a:pt x="352467" y="808258"/>
                    <a:pt x="388186" y="792161"/>
                    <a:pt x="403616" y="800543"/>
                  </a:cubicBezTo>
                  <a:cubicBezTo>
                    <a:pt x="394949" y="806924"/>
                    <a:pt x="371136" y="795685"/>
                    <a:pt x="371136" y="808067"/>
                  </a:cubicBezTo>
                  <a:cubicBezTo>
                    <a:pt x="375708" y="809972"/>
                    <a:pt x="378470" y="812353"/>
                    <a:pt x="378185" y="814925"/>
                  </a:cubicBezTo>
                  <a:cubicBezTo>
                    <a:pt x="389900" y="825117"/>
                    <a:pt x="404378" y="822355"/>
                    <a:pt x="416285" y="830070"/>
                  </a:cubicBezTo>
                  <a:cubicBezTo>
                    <a:pt x="391424" y="837214"/>
                    <a:pt x="379709" y="825117"/>
                    <a:pt x="353134" y="831784"/>
                  </a:cubicBezTo>
                  <a:cubicBezTo>
                    <a:pt x="329702" y="842643"/>
                    <a:pt x="360087" y="845310"/>
                    <a:pt x="370374" y="848072"/>
                  </a:cubicBezTo>
                  <a:lnTo>
                    <a:pt x="370374" y="852739"/>
                  </a:lnTo>
                  <a:cubicBezTo>
                    <a:pt x="357801" y="858549"/>
                    <a:pt x="352562" y="848263"/>
                    <a:pt x="340942" y="865503"/>
                  </a:cubicBezTo>
                  <a:cubicBezTo>
                    <a:pt x="336370" y="865503"/>
                    <a:pt x="332369" y="865503"/>
                    <a:pt x="327416" y="865503"/>
                  </a:cubicBezTo>
                  <a:lnTo>
                    <a:pt x="311510" y="875028"/>
                  </a:lnTo>
                  <a:cubicBezTo>
                    <a:pt x="311510" y="875790"/>
                    <a:pt x="311510" y="877028"/>
                    <a:pt x="311510" y="878171"/>
                  </a:cubicBezTo>
                  <a:cubicBezTo>
                    <a:pt x="315891" y="881314"/>
                    <a:pt x="322559" y="880171"/>
                    <a:pt x="327893" y="883600"/>
                  </a:cubicBezTo>
                  <a:lnTo>
                    <a:pt x="334370" y="880648"/>
                  </a:lnTo>
                  <a:cubicBezTo>
                    <a:pt x="338342" y="883324"/>
                    <a:pt x="343133" y="884505"/>
                    <a:pt x="347895" y="883982"/>
                  </a:cubicBezTo>
                  <a:lnTo>
                    <a:pt x="356944" y="878457"/>
                  </a:lnTo>
                  <a:cubicBezTo>
                    <a:pt x="356944" y="870266"/>
                    <a:pt x="373422" y="871789"/>
                    <a:pt x="379518" y="876171"/>
                  </a:cubicBezTo>
                  <a:cubicBezTo>
                    <a:pt x="389043" y="878266"/>
                    <a:pt x="400568" y="874266"/>
                    <a:pt x="409903" y="878552"/>
                  </a:cubicBezTo>
                  <a:cubicBezTo>
                    <a:pt x="407712" y="879885"/>
                    <a:pt x="405521" y="881124"/>
                    <a:pt x="403521" y="882457"/>
                  </a:cubicBezTo>
                  <a:cubicBezTo>
                    <a:pt x="403521" y="883791"/>
                    <a:pt x="403521" y="884934"/>
                    <a:pt x="403045" y="886172"/>
                  </a:cubicBezTo>
                  <a:cubicBezTo>
                    <a:pt x="396663" y="889601"/>
                    <a:pt x="381423" y="885505"/>
                    <a:pt x="378375" y="893983"/>
                  </a:cubicBezTo>
                  <a:cubicBezTo>
                    <a:pt x="382852" y="896078"/>
                    <a:pt x="389615" y="894935"/>
                    <a:pt x="394091" y="898650"/>
                  </a:cubicBezTo>
                  <a:cubicBezTo>
                    <a:pt x="401949" y="893716"/>
                    <a:pt x="411951" y="893716"/>
                    <a:pt x="419809" y="898650"/>
                  </a:cubicBezTo>
                  <a:cubicBezTo>
                    <a:pt x="432096" y="899507"/>
                    <a:pt x="451432" y="897792"/>
                    <a:pt x="461624" y="904936"/>
                  </a:cubicBezTo>
                  <a:cubicBezTo>
                    <a:pt x="450860" y="908366"/>
                    <a:pt x="438192" y="904936"/>
                    <a:pt x="424762" y="906270"/>
                  </a:cubicBezTo>
                  <a:lnTo>
                    <a:pt x="414665" y="913509"/>
                  </a:lnTo>
                  <a:cubicBezTo>
                    <a:pt x="387738" y="911804"/>
                    <a:pt x="360973" y="908175"/>
                    <a:pt x="334560" y="902650"/>
                  </a:cubicBezTo>
                  <a:cubicBezTo>
                    <a:pt x="299984" y="921224"/>
                    <a:pt x="327797" y="910842"/>
                    <a:pt x="331417" y="922748"/>
                  </a:cubicBezTo>
                  <a:cubicBezTo>
                    <a:pt x="332941" y="924748"/>
                    <a:pt x="339132" y="925034"/>
                    <a:pt x="342085" y="925415"/>
                  </a:cubicBezTo>
                  <a:cubicBezTo>
                    <a:pt x="349133" y="929320"/>
                    <a:pt x="326464" y="926939"/>
                    <a:pt x="330655" y="934273"/>
                  </a:cubicBezTo>
                  <a:lnTo>
                    <a:pt x="325607" y="937607"/>
                  </a:lnTo>
                  <a:lnTo>
                    <a:pt x="334179" y="943322"/>
                  </a:lnTo>
                  <a:lnTo>
                    <a:pt x="380756" y="943322"/>
                  </a:lnTo>
                  <a:cubicBezTo>
                    <a:pt x="383519" y="947513"/>
                    <a:pt x="392567" y="945703"/>
                    <a:pt x="396663" y="948561"/>
                  </a:cubicBezTo>
                  <a:lnTo>
                    <a:pt x="390472" y="952466"/>
                  </a:lnTo>
                  <a:cubicBezTo>
                    <a:pt x="394568" y="955609"/>
                    <a:pt x="400568" y="953704"/>
                    <a:pt x="405998" y="954276"/>
                  </a:cubicBezTo>
                  <a:lnTo>
                    <a:pt x="413046" y="950847"/>
                  </a:lnTo>
                  <a:cubicBezTo>
                    <a:pt x="421904" y="954086"/>
                    <a:pt x="411522" y="959515"/>
                    <a:pt x="407903" y="961705"/>
                  </a:cubicBezTo>
                  <a:cubicBezTo>
                    <a:pt x="365421" y="960182"/>
                    <a:pt x="387805" y="972945"/>
                    <a:pt x="413332" y="969040"/>
                  </a:cubicBezTo>
                  <a:cubicBezTo>
                    <a:pt x="421523" y="973707"/>
                    <a:pt x="455051" y="990185"/>
                    <a:pt x="436859" y="996281"/>
                  </a:cubicBezTo>
                  <a:cubicBezTo>
                    <a:pt x="444479" y="1012569"/>
                    <a:pt x="486293" y="994471"/>
                    <a:pt x="502486" y="1004473"/>
                  </a:cubicBezTo>
                  <a:cubicBezTo>
                    <a:pt x="497714" y="1007740"/>
                    <a:pt x="492075" y="1009530"/>
                    <a:pt x="486293" y="1009616"/>
                  </a:cubicBezTo>
                  <a:cubicBezTo>
                    <a:pt x="482226" y="1006882"/>
                    <a:pt x="477378" y="1005539"/>
                    <a:pt x="472482" y="1005806"/>
                  </a:cubicBezTo>
                  <a:cubicBezTo>
                    <a:pt x="459433" y="1023046"/>
                    <a:pt x="422190" y="1008664"/>
                    <a:pt x="423143" y="1025999"/>
                  </a:cubicBezTo>
                  <a:lnTo>
                    <a:pt x="436382" y="1033714"/>
                  </a:lnTo>
                  <a:cubicBezTo>
                    <a:pt x="433906" y="1044573"/>
                    <a:pt x="416094" y="1036572"/>
                    <a:pt x="405521" y="1038953"/>
                  </a:cubicBezTo>
                  <a:cubicBezTo>
                    <a:pt x="401711" y="1041239"/>
                    <a:pt x="391615" y="1046573"/>
                    <a:pt x="400759" y="1050097"/>
                  </a:cubicBezTo>
                  <a:cubicBezTo>
                    <a:pt x="410951" y="1050097"/>
                    <a:pt x="438192" y="1037143"/>
                    <a:pt x="436192" y="1055526"/>
                  </a:cubicBezTo>
                  <a:cubicBezTo>
                    <a:pt x="431239" y="1059432"/>
                    <a:pt x="401426" y="1058003"/>
                    <a:pt x="404093" y="1066957"/>
                  </a:cubicBezTo>
                  <a:cubicBezTo>
                    <a:pt x="429239" y="1068195"/>
                    <a:pt x="453718" y="1071719"/>
                    <a:pt x="479054" y="1072195"/>
                  </a:cubicBezTo>
                  <a:cubicBezTo>
                    <a:pt x="486103" y="1079244"/>
                    <a:pt x="466291" y="1072195"/>
                    <a:pt x="469529" y="1081720"/>
                  </a:cubicBezTo>
                  <a:cubicBezTo>
                    <a:pt x="478102" y="1089626"/>
                    <a:pt x="483055" y="1083816"/>
                    <a:pt x="493342" y="1083625"/>
                  </a:cubicBezTo>
                  <a:lnTo>
                    <a:pt x="503819" y="1091150"/>
                  </a:lnTo>
                  <a:cubicBezTo>
                    <a:pt x="525536" y="1087531"/>
                    <a:pt x="541919" y="1104200"/>
                    <a:pt x="561636" y="1100009"/>
                  </a:cubicBezTo>
                  <a:lnTo>
                    <a:pt x="561636" y="1092865"/>
                  </a:lnTo>
                  <a:cubicBezTo>
                    <a:pt x="564875" y="1089531"/>
                    <a:pt x="575924" y="1092865"/>
                    <a:pt x="574685" y="1086864"/>
                  </a:cubicBezTo>
                  <a:cubicBezTo>
                    <a:pt x="574685" y="1085626"/>
                    <a:pt x="575543" y="1084673"/>
                    <a:pt x="578114" y="1083721"/>
                  </a:cubicBezTo>
                  <a:cubicBezTo>
                    <a:pt x="583163" y="1083721"/>
                    <a:pt x="601736" y="1084768"/>
                    <a:pt x="588306" y="1078482"/>
                  </a:cubicBezTo>
                  <a:cubicBezTo>
                    <a:pt x="590211" y="1062766"/>
                    <a:pt x="569256" y="1072862"/>
                    <a:pt x="561636" y="1063528"/>
                  </a:cubicBezTo>
                  <a:cubicBezTo>
                    <a:pt x="571161" y="1059622"/>
                    <a:pt x="591354" y="1057908"/>
                    <a:pt x="587830" y="1042287"/>
                  </a:cubicBezTo>
                  <a:cubicBezTo>
                    <a:pt x="580438" y="1035867"/>
                    <a:pt x="571266" y="1031848"/>
                    <a:pt x="561541" y="1030762"/>
                  </a:cubicBezTo>
                  <a:lnTo>
                    <a:pt x="561541" y="1026666"/>
                  </a:lnTo>
                  <a:cubicBezTo>
                    <a:pt x="575828" y="1021237"/>
                    <a:pt x="592402" y="1031809"/>
                    <a:pt x="587830" y="1008283"/>
                  </a:cubicBezTo>
                  <a:lnTo>
                    <a:pt x="594021" y="1004377"/>
                  </a:lnTo>
                  <a:lnTo>
                    <a:pt x="594021" y="993233"/>
                  </a:lnTo>
                  <a:lnTo>
                    <a:pt x="588973" y="990376"/>
                  </a:lnTo>
                  <a:cubicBezTo>
                    <a:pt x="586306" y="985709"/>
                    <a:pt x="588973" y="980851"/>
                    <a:pt x="587639" y="976564"/>
                  </a:cubicBezTo>
                  <a:cubicBezTo>
                    <a:pt x="593354" y="970659"/>
                    <a:pt x="598784" y="969325"/>
                    <a:pt x="587639" y="963896"/>
                  </a:cubicBezTo>
                  <a:lnTo>
                    <a:pt x="587639" y="912747"/>
                  </a:lnTo>
                  <a:lnTo>
                    <a:pt x="574495" y="904841"/>
                  </a:lnTo>
                  <a:cubicBezTo>
                    <a:pt x="582496" y="901031"/>
                    <a:pt x="589830" y="897507"/>
                    <a:pt x="587449" y="887506"/>
                  </a:cubicBezTo>
                  <a:cubicBezTo>
                    <a:pt x="583477" y="884267"/>
                    <a:pt x="579124" y="881514"/>
                    <a:pt x="574495" y="879314"/>
                  </a:cubicBezTo>
                  <a:lnTo>
                    <a:pt x="587258" y="871694"/>
                  </a:lnTo>
                  <a:lnTo>
                    <a:pt x="587258" y="846072"/>
                  </a:lnTo>
                  <a:lnTo>
                    <a:pt x="581258" y="842262"/>
                  </a:lnTo>
                  <a:lnTo>
                    <a:pt x="581258" y="833689"/>
                  </a:lnTo>
                  <a:cubicBezTo>
                    <a:pt x="587258" y="830261"/>
                    <a:pt x="587258" y="830261"/>
                    <a:pt x="581258" y="827022"/>
                  </a:cubicBezTo>
                  <a:cubicBezTo>
                    <a:pt x="584782" y="822735"/>
                    <a:pt x="599165" y="824927"/>
                    <a:pt x="600308" y="817497"/>
                  </a:cubicBezTo>
                  <a:cubicBezTo>
                    <a:pt x="613643" y="818544"/>
                    <a:pt x="604118" y="842071"/>
                    <a:pt x="606880" y="852073"/>
                  </a:cubicBezTo>
                  <a:lnTo>
                    <a:pt x="600593" y="856264"/>
                  </a:lnTo>
                  <a:lnTo>
                    <a:pt x="600593" y="973992"/>
                  </a:lnTo>
                  <a:lnTo>
                    <a:pt x="606689" y="977898"/>
                  </a:lnTo>
                  <a:lnTo>
                    <a:pt x="606689" y="1043906"/>
                  </a:lnTo>
                  <a:lnTo>
                    <a:pt x="613452" y="1047907"/>
                  </a:lnTo>
                  <a:lnTo>
                    <a:pt x="613452" y="1055146"/>
                  </a:lnTo>
                  <a:lnTo>
                    <a:pt x="606689" y="1059241"/>
                  </a:lnTo>
                  <a:lnTo>
                    <a:pt x="606689" y="1143728"/>
                  </a:lnTo>
                  <a:lnTo>
                    <a:pt x="601165" y="1146871"/>
                  </a:lnTo>
                  <a:cubicBezTo>
                    <a:pt x="598688" y="1152968"/>
                    <a:pt x="601165" y="1159635"/>
                    <a:pt x="599546" y="1165921"/>
                  </a:cubicBezTo>
                  <a:lnTo>
                    <a:pt x="594974" y="1168493"/>
                  </a:lnTo>
                  <a:cubicBezTo>
                    <a:pt x="593059" y="1172398"/>
                    <a:pt x="593059" y="1176970"/>
                    <a:pt x="594974" y="1180876"/>
                  </a:cubicBezTo>
                  <a:lnTo>
                    <a:pt x="600022" y="1183638"/>
                  </a:lnTo>
                  <a:lnTo>
                    <a:pt x="594116" y="1187638"/>
                  </a:lnTo>
                  <a:lnTo>
                    <a:pt x="594116" y="1202212"/>
                  </a:lnTo>
                  <a:lnTo>
                    <a:pt x="600403" y="1206117"/>
                  </a:lnTo>
                  <a:lnTo>
                    <a:pt x="600403" y="1268601"/>
                  </a:lnTo>
                  <a:lnTo>
                    <a:pt x="594021" y="1272506"/>
                  </a:lnTo>
                  <a:lnTo>
                    <a:pt x="594021" y="1287079"/>
                  </a:lnTo>
                  <a:lnTo>
                    <a:pt x="600117" y="1290889"/>
                  </a:lnTo>
                  <a:lnTo>
                    <a:pt x="600117" y="1309939"/>
                  </a:lnTo>
                  <a:lnTo>
                    <a:pt x="595164" y="1312701"/>
                  </a:lnTo>
                  <a:cubicBezTo>
                    <a:pt x="593659" y="1320227"/>
                    <a:pt x="593240" y="1327923"/>
                    <a:pt x="593926" y="1335562"/>
                  </a:cubicBezTo>
                  <a:lnTo>
                    <a:pt x="599546" y="1338705"/>
                  </a:lnTo>
                  <a:cubicBezTo>
                    <a:pt x="600736" y="1347287"/>
                    <a:pt x="601051" y="1355964"/>
                    <a:pt x="600498" y="1364613"/>
                  </a:cubicBezTo>
                  <a:lnTo>
                    <a:pt x="594212" y="1368804"/>
                  </a:lnTo>
                  <a:lnTo>
                    <a:pt x="594212" y="1412809"/>
                  </a:lnTo>
                  <a:cubicBezTo>
                    <a:pt x="595831" y="1413952"/>
                    <a:pt x="598022" y="1415286"/>
                    <a:pt x="600403" y="1416715"/>
                  </a:cubicBezTo>
                  <a:lnTo>
                    <a:pt x="600403" y="1446051"/>
                  </a:lnTo>
                  <a:lnTo>
                    <a:pt x="593926" y="1449862"/>
                  </a:lnTo>
                  <a:lnTo>
                    <a:pt x="593926" y="1460816"/>
                  </a:lnTo>
                  <a:lnTo>
                    <a:pt x="600212" y="1464721"/>
                  </a:lnTo>
                  <a:cubicBezTo>
                    <a:pt x="601546" y="1467769"/>
                    <a:pt x="598879" y="1469579"/>
                    <a:pt x="595259" y="1471102"/>
                  </a:cubicBezTo>
                  <a:cubicBezTo>
                    <a:pt x="591640" y="1483009"/>
                    <a:pt x="595259" y="1496725"/>
                    <a:pt x="593354" y="1509202"/>
                  </a:cubicBezTo>
                  <a:cubicBezTo>
                    <a:pt x="585544" y="1511488"/>
                    <a:pt x="587639" y="1515489"/>
                    <a:pt x="587354" y="1518727"/>
                  </a:cubicBezTo>
                  <a:cubicBezTo>
                    <a:pt x="591830" y="1522728"/>
                    <a:pt x="597926" y="1525586"/>
                    <a:pt x="587354" y="1530634"/>
                  </a:cubicBezTo>
                  <a:lnTo>
                    <a:pt x="587354" y="1541397"/>
                  </a:lnTo>
                  <a:lnTo>
                    <a:pt x="580686" y="1545397"/>
                  </a:lnTo>
                  <a:lnTo>
                    <a:pt x="580686" y="1556351"/>
                  </a:lnTo>
                  <a:lnTo>
                    <a:pt x="587449" y="1560447"/>
                  </a:lnTo>
                  <a:lnTo>
                    <a:pt x="587449" y="1615502"/>
                  </a:lnTo>
                  <a:cubicBezTo>
                    <a:pt x="596117" y="1620740"/>
                    <a:pt x="596117" y="1621121"/>
                    <a:pt x="588306" y="1625788"/>
                  </a:cubicBezTo>
                  <a:cubicBezTo>
                    <a:pt x="586592" y="1632932"/>
                    <a:pt x="584210" y="1645600"/>
                    <a:pt x="593450" y="1648363"/>
                  </a:cubicBezTo>
                  <a:lnTo>
                    <a:pt x="593450" y="1659031"/>
                  </a:lnTo>
                  <a:lnTo>
                    <a:pt x="600212" y="1663317"/>
                  </a:lnTo>
                  <a:lnTo>
                    <a:pt x="600212" y="1674080"/>
                  </a:lnTo>
                  <a:lnTo>
                    <a:pt x="606880" y="1678081"/>
                  </a:lnTo>
                  <a:lnTo>
                    <a:pt x="606880" y="1681700"/>
                  </a:lnTo>
                  <a:cubicBezTo>
                    <a:pt x="596021" y="1685796"/>
                    <a:pt x="590687" y="1692559"/>
                    <a:pt x="594497" y="1704179"/>
                  </a:cubicBezTo>
                  <a:cubicBezTo>
                    <a:pt x="602689" y="1709227"/>
                    <a:pt x="602689" y="1709418"/>
                    <a:pt x="594497" y="1714657"/>
                  </a:cubicBezTo>
                  <a:lnTo>
                    <a:pt x="594497" y="1777427"/>
                  </a:lnTo>
                  <a:lnTo>
                    <a:pt x="600403" y="1781141"/>
                  </a:lnTo>
                  <a:cubicBezTo>
                    <a:pt x="600403" y="1782189"/>
                    <a:pt x="600403" y="1783427"/>
                    <a:pt x="600403" y="1784666"/>
                  </a:cubicBezTo>
                  <a:lnTo>
                    <a:pt x="593831" y="1788666"/>
                  </a:lnTo>
                  <a:lnTo>
                    <a:pt x="593831" y="1803239"/>
                  </a:lnTo>
                  <a:lnTo>
                    <a:pt x="600212" y="1807049"/>
                  </a:lnTo>
                  <a:lnTo>
                    <a:pt x="600212" y="1858675"/>
                  </a:lnTo>
                  <a:cubicBezTo>
                    <a:pt x="592497" y="1860770"/>
                    <a:pt x="593640" y="1867152"/>
                    <a:pt x="593831" y="1873248"/>
                  </a:cubicBezTo>
                  <a:cubicBezTo>
                    <a:pt x="602784" y="1878772"/>
                    <a:pt x="602784" y="1878963"/>
                    <a:pt x="594593" y="1883916"/>
                  </a:cubicBezTo>
                  <a:cubicBezTo>
                    <a:pt x="593164" y="1886202"/>
                    <a:pt x="594021" y="1888679"/>
                    <a:pt x="593831" y="1891345"/>
                  </a:cubicBezTo>
                  <a:lnTo>
                    <a:pt x="587449" y="1895441"/>
                  </a:lnTo>
                  <a:lnTo>
                    <a:pt x="587449" y="1902775"/>
                  </a:lnTo>
                  <a:lnTo>
                    <a:pt x="593831" y="1906586"/>
                  </a:lnTo>
                  <a:lnTo>
                    <a:pt x="593831" y="1913825"/>
                  </a:lnTo>
                  <a:lnTo>
                    <a:pt x="587449" y="1917634"/>
                  </a:lnTo>
                  <a:lnTo>
                    <a:pt x="587449" y="1939637"/>
                  </a:lnTo>
                  <a:lnTo>
                    <a:pt x="593450" y="1943543"/>
                  </a:lnTo>
                  <a:cubicBezTo>
                    <a:pt x="584877" y="1948781"/>
                    <a:pt x="584877" y="1948972"/>
                    <a:pt x="593450" y="1954211"/>
                  </a:cubicBezTo>
                  <a:lnTo>
                    <a:pt x="593450" y="1972213"/>
                  </a:lnTo>
                  <a:lnTo>
                    <a:pt x="600212" y="1976594"/>
                  </a:lnTo>
                  <a:lnTo>
                    <a:pt x="600212" y="1983833"/>
                  </a:lnTo>
                  <a:lnTo>
                    <a:pt x="593831" y="1987643"/>
                  </a:lnTo>
                  <a:lnTo>
                    <a:pt x="593831" y="1994882"/>
                  </a:lnTo>
                  <a:lnTo>
                    <a:pt x="587449" y="1998692"/>
                  </a:lnTo>
                  <a:lnTo>
                    <a:pt x="587449" y="2005931"/>
                  </a:lnTo>
                  <a:lnTo>
                    <a:pt x="594212" y="2010218"/>
                  </a:lnTo>
                  <a:lnTo>
                    <a:pt x="594212" y="2039364"/>
                  </a:lnTo>
                  <a:lnTo>
                    <a:pt x="599165" y="2042126"/>
                  </a:lnTo>
                  <a:cubicBezTo>
                    <a:pt x="600689" y="2049746"/>
                    <a:pt x="600689" y="2049746"/>
                    <a:pt x="594593" y="2053461"/>
                  </a:cubicBezTo>
                  <a:cubicBezTo>
                    <a:pt x="593573" y="2068225"/>
                    <a:pt x="593316" y="2082988"/>
                    <a:pt x="593831" y="2097752"/>
                  </a:cubicBezTo>
                  <a:lnTo>
                    <a:pt x="587449" y="2101848"/>
                  </a:lnTo>
                  <a:lnTo>
                    <a:pt x="587449" y="2131185"/>
                  </a:lnTo>
                  <a:lnTo>
                    <a:pt x="593735" y="2134995"/>
                  </a:lnTo>
                  <a:lnTo>
                    <a:pt x="593735" y="2142329"/>
                  </a:lnTo>
                  <a:lnTo>
                    <a:pt x="587354" y="2146139"/>
                  </a:lnTo>
                  <a:lnTo>
                    <a:pt x="587354" y="2153378"/>
                  </a:lnTo>
                  <a:lnTo>
                    <a:pt x="594116" y="2157569"/>
                  </a:lnTo>
                  <a:lnTo>
                    <a:pt x="594116" y="2197765"/>
                  </a:lnTo>
                  <a:cubicBezTo>
                    <a:pt x="605546" y="2202622"/>
                    <a:pt x="599641" y="2221006"/>
                    <a:pt x="599355" y="2231388"/>
                  </a:cubicBezTo>
                  <a:cubicBezTo>
                    <a:pt x="591449" y="2236150"/>
                    <a:pt x="591449" y="2236436"/>
                    <a:pt x="600117" y="2241675"/>
                  </a:cubicBezTo>
                  <a:lnTo>
                    <a:pt x="600117" y="2252914"/>
                  </a:lnTo>
                  <a:lnTo>
                    <a:pt x="593831" y="2256725"/>
                  </a:lnTo>
                  <a:lnTo>
                    <a:pt x="593831" y="2326447"/>
                  </a:lnTo>
                  <a:lnTo>
                    <a:pt x="587354" y="2330448"/>
                  </a:lnTo>
                  <a:lnTo>
                    <a:pt x="587354" y="2356165"/>
                  </a:lnTo>
                  <a:lnTo>
                    <a:pt x="594021" y="2360261"/>
                  </a:lnTo>
                  <a:lnTo>
                    <a:pt x="594021" y="2433889"/>
                  </a:lnTo>
                  <a:cubicBezTo>
                    <a:pt x="601165" y="2436175"/>
                    <a:pt x="601736" y="2443414"/>
                    <a:pt x="599546" y="2448939"/>
                  </a:cubicBezTo>
                  <a:lnTo>
                    <a:pt x="594212" y="2451892"/>
                  </a:lnTo>
                  <a:cubicBezTo>
                    <a:pt x="592878" y="2459322"/>
                    <a:pt x="594783" y="2467227"/>
                    <a:pt x="593259" y="2474561"/>
                  </a:cubicBezTo>
                  <a:lnTo>
                    <a:pt x="587544" y="2477800"/>
                  </a:lnTo>
                  <a:lnTo>
                    <a:pt x="587544" y="2499992"/>
                  </a:lnTo>
                  <a:lnTo>
                    <a:pt x="593640" y="2503803"/>
                  </a:lnTo>
                  <a:lnTo>
                    <a:pt x="593640" y="2511042"/>
                  </a:lnTo>
                  <a:lnTo>
                    <a:pt x="587258" y="2514947"/>
                  </a:lnTo>
                  <a:lnTo>
                    <a:pt x="587258" y="2522091"/>
                  </a:lnTo>
                  <a:lnTo>
                    <a:pt x="594021" y="2526186"/>
                  </a:lnTo>
                  <a:lnTo>
                    <a:pt x="594021" y="2566383"/>
                  </a:lnTo>
                  <a:lnTo>
                    <a:pt x="599927" y="2570287"/>
                  </a:lnTo>
                  <a:cubicBezTo>
                    <a:pt x="590402" y="2570859"/>
                    <a:pt x="590402" y="2624580"/>
                    <a:pt x="599927" y="2625151"/>
                  </a:cubicBezTo>
                  <a:lnTo>
                    <a:pt x="599927" y="2632105"/>
                  </a:lnTo>
                  <a:lnTo>
                    <a:pt x="606499" y="2636391"/>
                  </a:lnTo>
                  <a:cubicBezTo>
                    <a:pt x="606499" y="2637439"/>
                    <a:pt x="606499" y="2638582"/>
                    <a:pt x="606499" y="2639915"/>
                  </a:cubicBezTo>
                  <a:close/>
                  <a:moveTo>
                    <a:pt x="341418" y="704626"/>
                  </a:moveTo>
                  <a:cubicBezTo>
                    <a:pt x="336941" y="701578"/>
                    <a:pt x="330083" y="702816"/>
                    <a:pt x="329321" y="706816"/>
                  </a:cubicBezTo>
                  <a:lnTo>
                    <a:pt x="328845" y="706816"/>
                  </a:lnTo>
                  <a:cubicBezTo>
                    <a:pt x="326464" y="705769"/>
                    <a:pt x="319320" y="708531"/>
                    <a:pt x="325035" y="709960"/>
                  </a:cubicBezTo>
                  <a:cubicBezTo>
                    <a:pt x="326940" y="709960"/>
                    <a:pt x="328274" y="709960"/>
                    <a:pt x="328845" y="706816"/>
                  </a:cubicBezTo>
                  <a:cubicBezTo>
                    <a:pt x="328845" y="706816"/>
                    <a:pt x="328845" y="706816"/>
                    <a:pt x="328845" y="707674"/>
                  </a:cubicBezTo>
                  <a:lnTo>
                    <a:pt x="328845" y="706721"/>
                  </a:lnTo>
                  <a:cubicBezTo>
                    <a:pt x="333417" y="706721"/>
                    <a:pt x="339513" y="708721"/>
                    <a:pt x="341704" y="705007"/>
                  </a:cubicBezTo>
                  <a:close/>
                  <a:moveTo>
                    <a:pt x="323321" y="679670"/>
                  </a:moveTo>
                  <a:cubicBezTo>
                    <a:pt x="328369" y="681956"/>
                    <a:pt x="327988" y="685290"/>
                    <a:pt x="332179" y="688338"/>
                  </a:cubicBezTo>
                  <a:cubicBezTo>
                    <a:pt x="336227" y="684985"/>
                    <a:pt x="336789" y="678975"/>
                    <a:pt x="333436" y="674926"/>
                  </a:cubicBezTo>
                  <a:cubicBezTo>
                    <a:pt x="333055" y="674469"/>
                    <a:pt x="332636" y="674050"/>
                    <a:pt x="332179" y="673670"/>
                  </a:cubicBezTo>
                  <a:cubicBezTo>
                    <a:pt x="328559" y="673288"/>
                    <a:pt x="319034" y="674908"/>
                    <a:pt x="323606" y="680051"/>
                  </a:cubicBezTo>
                  <a:close/>
                  <a:moveTo>
                    <a:pt x="309224" y="659382"/>
                  </a:moveTo>
                  <a:cubicBezTo>
                    <a:pt x="309309" y="659953"/>
                    <a:pt x="309509" y="660506"/>
                    <a:pt x="309795" y="661001"/>
                  </a:cubicBezTo>
                  <a:cubicBezTo>
                    <a:pt x="321416" y="667602"/>
                    <a:pt x="335351" y="668755"/>
                    <a:pt x="347895" y="664145"/>
                  </a:cubicBezTo>
                  <a:lnTo>
                    <a:pt x="342371" y="660525"/>
                  </a:lnTo>
                  <a:cubicBezTo>
                    <a:pt x="362659" y="653667"/>
                    <a:pt x="308176" y="652143"/>
                    <a:pt x="309509" y="659763"/>
                  </a:cubicBezTo>
                  <a:close/>
                  <a:moveTo>
                    <a:pt x="315796" y="546510"/>
                  </a:moveTo>
                  <a:cubicBezTo>
                    <a:pt x="297508" y="532318"/>
                    <a:pt x="271314" y="546510"/>
                    <a:pt x="256360" y="558988"/>
                  </a:cubicBezTo>
                  <a:lnTo>
                    <a:pt x="259408" y="563084"/>
                  </a:lnTo>
                  <a:cubicBezTo>
                    <a:pt x="278934" y="564484"/>
                    <a:pt x="298422" y="560046"/>
                    <a:pt x="315415" y="550321"/>
                  </a:cubicBezTo>
                  <a:cubicBezTo>
                    <a:pt x="315796" y="549558"/>
                    <a:pt x="315986" y="547939"/>
                    <a:pt x="316082" y="546892"/>
                  </a:cubicBezTo>
                  <a:close/>
                  <a:moveTo>
                    <a:pt x="256265" y="507077"/>
                  </a:moveTo>
                  <a:cubicBezTo>
                    <a:pt x="256265" y="510982"/>
                    <a:pt x="262742" y="512601"/>
                    <a:pt x="266933" y="515173"/>
                  </a:cubicBezTo>
                  <a:cubicBezTo>
                    <a:pt x="289316" y="515936"/>
                    <a:pt x="317510" y="512125"/>
                    <a:pt x="332655" y="525746"/>
                  </a:cubicBezTo>
                  <a:cubicBezTo>
                    <a:pt x="349419" y="519174"/>
                    <a:pt x="372946" y="521936"/>
                    <a:pt x="387995" y="516888"/>
                  </a:cubicBezTo>
                  <a:lnTo>
                    <a:pt x="387995" y="513364"/>
                  </a:lnTo>
                  <a:cubicBezTo>
                    <a:pt x="385614" y="511935"/>
                    <a:pt x="381995" y="510697"/>
                    <a:pt x="381709" y="509363"/>
                  </a:cubicBezTo>
                  <a:cubicBezTo>
                    <a:pt x="381709" y="501457"/>
                    <a:pt x="352372" y="497171"/>
                    <a:pt x="345228" y="504125"/>
                  </a:cubicBezTo>
                  <a:cubicBezTo>
                    <a:pt x="308938" y="507553"/>
                    <a:pt x="292174" y="479931"/>
                    <a:pt x="256550" y="507458"/>
                  </a:cubicBezTo>
                  <a:close/>
                  <a:moveTo>
                    <a:pt x="507439" y="1108391"/>
                  </a:moveTo>
                  <a:cubicBezTo>
                    <a:pt x="509372" y="1108467"/>
                    <a:pt x="511230" y="1109134"/>
                    <a:pt x="512773" y="1110295"/>
                  </a:cubicBezTo>
                  <a:lnTo>
                    <a:pt x="512773" y="1114201"/>
                  </a:lnTo>
                  <a:cubicBezTo>
                    <a:pt x="522298" y="1118487"/>
                    <a:pt x="531823" y="1111534"/>
                    <a:pt x="537824" y="1106581"/>
                  </a:cubicBezTo>
                  <a:lnTo>
                    <a:pt x="529918" y="1101247"/>
                  </a:lnTo>
                  <a:lnTo>
                    <a:pt x="502772" y="1101247"/>
                  </a:lnTo>
                  <a:cubicBezTo>
                    <a:pt x="497628" y="1106295"/>
                    <a:pt x="498390" y="1107724"/>
                    <a:pt x="507725" y="1108771"/>
                  </a:cubicBezTo>
                  <a:close/>
                  <a:moveTo>
                    <a:pt x="387995" y="1136013"/>
                  </a:moveTo>
                  <a:cubicBezTo>
                    <a:pt x="386662" y="1141157"/>
                    <a:pt x="392472" y="1141823"/>
                    <a:pt x="396758" y="1141633"/>
                  </a:cubicBezTo>
                  <a:cubicBezTo>
                    <a:pt x="434001" y="1141633"/>
                    <a:pt x="468577" y="1149443"/>
                    <a:pt x="499628" y="1124107"/>
                  </a:cubicBezTo>
                  <a:cubicBezTo>
                    <a:pt x="491342" y="1113725"/>
                    <a:pt x="402378" y="1126964"/>
                    <a:pt x="388281" y="1136394"/>
                  </a:cubicBezTo>
                  <a:close/>
                  <a:moveTo>
                    <a:pt x="370850" y="993709"/>
                  </a:moveTo>
                  <a:cubicBezTo>
                    <a:pt x="378785" y="995195"/>
                    <a:pt x="386967" y="994710"/>
                    <a:pt x="394663" y="992281"/>
                  </a:cubicBezTo>
                  <a:lnTo>
                    <a:pt x="394663" y="988661"/>
                  </a:lnTo>
                  <a:cubicBezTo>
                    <a:pt x="386128" y="985613"/>
                    <a:pt x="376813" y="985613"/>
                    <a:pt x="368279" y="988661"/>
                  </a:cubicBezTo>
                  <a:cubicBezTo>
                    <a:pt x="369041" y="990852"/>
                    <a:pt x="367231" y="992852"/>
                    <a:pt x="371136" y="994091"/>
                  </a:cubicBezTo>
                  <a:close/>
                  <a:moveTo>
                    <a:pt x="326083" y="968563"/>
                  </a:moveTo>
                  <a:cubicBezTo>
                    <a:pt x="331893" y="979993"/>
                    <a:pt x="345704" y="976850"/>
                    <a:pt x="355229" y="970278"/>
                  </a:cubicBezTo>
                  <a:cubicBezTo>
                    <a:pt x="346752" y="966182"/>
                    <a:pt x="341418" y="960086"/>
                    <a:pt x="330941" y="960753"/>
                  </a:cubicBezTo>
                  <a:cubicBezTo>
                    <a:pt x="329988" y="963706"/>
                    <a:pt x="319511" y="965896"/>
                    <a:pt x="326369" y="968945"/>
                  </a:cubicBezTo>
                  <a:close/>
                  <a:moveTo>
                    <a:pt x="351038" y="986852"/>
                  </a:moveTo>
                  <a:cubicBezTo>
                    <a:pt x="347133" y="988280"/>
                    <a:pt x="340370" y="984756"/>
                    <a:pt x="335513" y="988757"/>
                  </a:cubicBezTo>
                  <a:lnTo>
                    <a:pt x="335513" y="995995"/>
                  </a:lnTo>
                  <a:cubicBezTo>
                    <a:pt x="341323" y="1000853"/>
                    <a:pt x="350086" y="995995"/>
                    <a:pt x="355325" y="992852"/>
                  </a:cubicBezTo>
                  <a:cubicBezTo>
                    <a:pt x="355134" y="990947"/>
                    <a:pt x="356658" y="988947"/>
                    <a:pt x="351324" y="987232"/>
                  </a:cubicBezTo>
                  <a:close/>
                  <a:moveTo>
                    <a:pt x="289602" y="664430"/>
                  </a:moveTo>
                  <a:cubicBezTo>
                    <a:pt x="291412" y="666173"/>
                    <a:pt x="294269" y="666173"/>
                    <a:pt x="296079" y="664430"/>
                  </a:cubicBezTo>
                  <a:cubicBezTo>
                    <a:pt x="294250" y="662878"/>
                    <a:pt x="291517" y="663039"/>
                    <a:pt x="289888" y="664811"/>
                  </a:cubicBezTo>
                  <a:close/>
                  <a:moveTo>
                    <a:pt x="286268" y="1159730"/>
                  </a:moveTo>
                  <a:cubicBezTo>
                    <a:pt x="286268" y="1159730"/>
                    <a:pt x="287792" y="1158968"/>
                    <a:pt x="288364" y="1158492"/>
                  </a:cubicBezTo>
                  <a:cubicBezTo>
                    <a:pt x="290745" y="1155254"/>
                    <a:pt x="279029" y="1157539"/>
                    <a:pt x="286459" y="1160397"/>
                  </a:cubicBezTo>
                  <a:close/>
                  <a:moveTo>
                    <a:pt x="279125" y="1167160"/>
                  </a:moveTo>
                  <a:cubicBezTo>
                    <a:pt x="264647" y="1174780"/>
                    <a:pt x="257503" y="1179542"/>
                    <a:pt x="279982" y="1178209"/>
                  </a:cubicBezTo>
                  <a:cubicBezTo>
                    <a:pt x="283982" y="1175066"/>
                    <a:pt x="294746" y="1172875"/>
                    <a:pt x="286173" y="1167160"/>
                  </a:cubicBezTo>
                  <a:close/>
                  <a:moveTo>
                    <a:pt x="250550" y="1158397"/>
                  </a:moveTo>
                  <a:lnTo>
                    <a:pt x="260075" y="1163445"/>
                  </a:lnTo>
                  <a:cubicBezTo>
                    <a:pt x="304271" y="1153825"/>
                    <a:pt x="248359" y="1146014"/>
                    <a:pt x="251121" y="1159063"/>
                  </a:cubicBezTo>
                  <a:close/>
                  <a:moveTo>
                    <a:pt x="233500" y="360107"/>
                  </a:moveTo>
                  <a:cubicBezTo>
                    <a:pt x="228737" y="363726"/>
                    <a:pt x="228737" y="363821"/>
                    <a:pt x="233500" y="367441"/>
                  </a:cubicBezTo>
                  <a:lnTo>
                    <a:pt x="246359" y="367441"/>
                  </a:lnTo>
                  <a:cubicBezTo>
                    <a:pt x="251121" y="363821"/>
                    <a:pt x="251121" y="363726"/>
                    <a:pt x="246359" y="360107"/>
                  </a:cubicBezTo>
                  <a:close/>
                  <a:moveTo>
                    <a:pt x="118438" y="321435"/>
                  </a:moveTo>
                  <a:cubicBezTo>
                    <a:pt x="118438" y="325912"/>
                    <a:pt x="169206" y="320387"/>
                    <a:pt x="188542" y="319720"/>
                  </a:cubicBezTo>
                  <a:lnTo>
                    <a:pt x="200448" y="328293"/>
                  </a:lnTo>
                  <a:lnTo>
                    <a:pt x="212450" y="319720"/>
                  </a:lnTo>
                  <a:cubicBezTo>
                    <a:pt x="224070" y="318673"/>
                    <a:pt x="233976" y="321149"/>
                    <a:pt x="242834" y="317910"/>
                  </a:cubicBezTo>
                  <a:cubicBezTo>
                    <a:pt x="244073" y="296670"/>
                    <a:pt x="198162" y="316101"/>
                    <a:pt x="185684" y="304957"/>
                  </a:cubicBezTo>
                  <a:cubicBezTo>
                    <a:pt x="164158" y="298289"/>
                    <a:pt x="139869" y="312576"/>
                    <a:pt x="119009" y="322101"/>
                  </a:cubicBezTo>
                  <a:close/>
                  <a:moveTo>
                    <a:pt x="203306" y="358011"/>
                  </a:moveTo>
                  <a:cubicBezTo>
                    <a:pt x="180541" y="351534"/>
                    <a:pt x="155681" y="364774"/>
                    <a:pt x="132630" y="365059"/>
                  </a:cubicBezTo>
                  <a:cubicBezTo>
                    <a:pt x="131011" y="372013"/>
                    <a:pt x="131106" y="372013"/>
                    <a:pt x="135011" y="374584"/>
                  </a:cubicBezTo>
                  <a:cubicBezTo>
                    <a:pt x="148251" y="372870"/>
                    <a:pt x="160538" y="364202"/>
                    <a:pt x="174635" y="367536"/>
                  </a:cubicBezTo>
                  <a:cubicBezTo>
                    <a:pt x="185779" y="374584"/>
                    <a:pt x="192828" y="367536"/>
                    <a:pt x="203210" y="365250"/>
                  </a:cubicBezTo>
                  <a:cubicBezTo>
                    <a:pt x="203972" y="363536"/>
                    <a:pt x="204068" y="361059"/>
                    <a:pt x="203877" y="358678"/>
                  </a:cubicBezTo>
                  <a:close/>
                  <a:moveTo>
                    <a:pt x="32713" y="2223101"/>
                  </a:moveTo>
                  <a:cubicBezTo>
                    <a:pt x="37342" y="2226625"/>
                    <a:pt x="43000" y="2228531"/>
                    <a:pt x="48810" y="2228531"/>
                  </a:cubicBezTo>
                  <a:cubicBezTo>
                    <a:pt x="72908" y="2225102"/>
                    <a:pt x="97769" y="2216243"/>
                    <a:pt x="121962" y="2213862"/>
                  </a:cubicBezTo>
                  <a:cubicBezTo>
                    <a:pt x="137869" y="2219101"/>
                    <a:pt x="157300" y="2231579"/>
                    <a:pt x="174064" y="2221196"/>
                  </a:cubicBezTo>
                  <a:cubicBezTo>
                    <a:pt x="187589" y="2217767"/>
                    <a:pt x="201686" y="2229293"/>
                    <a:pt x="213783" y="2221196"/>
                  </a:cubicBezTo>
                  <a:cubicBezTo>
                    <a:pt x="220193" y="2224530"/>
                    <a:pt x="227509" y="2225673"/>
                    <a:pt x="234643" y="2224530"/>
                  </a:cubicBezTo>
                  <a:cubicBezTo>
                    <a:pt x="240453" y="2219482"/>
                    <a:pt x="251312" y="2219863"/>
                    <a:pt x="256741" y="2215672"/>
                  </a:cubicBezTo>
                  <a:cubicBezTo>
                    <a:pt x="214354" y="2204051"/>
                    <a:pt x="164729" y="2227197"/>
                    <a:pt x="125105" y="2200813"/>
                  </a:cubicBezTo>
                  <a:lnTo>
                    <a:pt x="131297" y="2196907"/>
                  </a:lnTo>
                  <a:cubicBezTo>
                    <a:pt x="127106" y="2193859"/>
                    <a:pt x="121200" y="2195764"/>
                    <a:pt x="114533" y="2195002"/>
                  </a:cubicBezTo>
                  <a:lnTo>
                    <a:pt x="103865" y="2202622"/>
                  </a:lnTo>
                  <a:cubicBezTo>
                    <a:pt x="89006" y="2203670"/>
                    <a:pt x="76528" y="2197955"/>
                    <a:pt x="68908" y="2210052"/>
                  </a:cubicBezTo>
                  <a:cubicBezTo>
                    <a:pt x="63669" y="2211576"/>
                    <a:pt x="68336" y="2216243"/>
                    <a:pt x="60335" y="2217482"/>
                  </a:cubicBezTo>
                  <a:cubicBezTo>
                    <a:pt x="50858" y="2216243"/>
                    <a:pt x="41238" y="2218434"/>
                    <a:pt x="33284" y="2223768"/>
                  </a:cubicBezTo>
                  <a:close/>
                  <a:moveTo>
                    <a:pt x="133868" y="2179953"/>
                  </a:moveTo>
                  <a:cubicBezTo>
                    <a:pt x="146165" y="2181668"/>
                    <a:pt x="158681" y="2181286"/>
                    <a:pt x="170825" y="2178620"/>
                  </a:cubicBezTo>
                  <a:lnTo>
                    <a:pt x="170825" y="2175095"/>
                  </a:lnTo>
                  <a:lnTo>
                    <a:pt x="164444" y="2171094"/>
                  </a:lnTo>
                  <a:cubicBezTo>
                    <a:pt x="166634" y="2154616"/>
                    <a:pt x="150156" y="2166618"/>
                    <a:pt x="141488" y="2165856"/>
                  </a:cubicBezTo>
                  <a:cubicBezTo>
                    <a:pt x="118819" y="2158712"/>
                    <a:pt x="86624" y="2147949"/>
                    <a:pt x="66717" y="2164427"/>
                  </a:cubicBezTo>
                  <a:cubicBezTo>
                    <a:pt x="85291" y="2167570"/>
                    <a:pt x="105579" y="2164427"/>
                    <a:pt x="122819" y="2173095"/>
                  </a:cubicBezTo>
                  <a:cubicBezTo>
                    <a:pt x="125772" y="2173095"/>
                    <a:pt x="129296" y="2173095"/>
                    <a:pt x="131297" y="2174905"/>
                  </a:cubicBezTo>
                  <a:cubicBezTo>
                    <a:pt x="133297" y="2176714"/>
                    <a:pt x="130820" y="2179286"/>
                    <a:pt x="134059" y="2180619"/>
                  </a:cubicBezTo>
                  <a:close/>
                  <a:moveTo>
                    <a:pt x="92530" y="2140043"/>
                  </a:moveTo>
                  <a:cubicBezTo>
                    <a:pt x="103579" y="2140043"/>
                    <a:pt x="115009" y="2142329"/>
                    <a:pt x="124343" y="2134804"/>
                  </a:cubicBezTo>
                  <a:cubicBezTo>
                    <a:pt x="120057" y="2129852"/>
                    <a:pt x="67384" y="2133281"/>
                    <a:pt x="93101" y="2140710"/>
                  </a:cubicBezTo>
                  <a:close/>
                  <a:moveTo>
                    <a:pt x="167587" y="2202718"/>
                  </a:moveTo>
                  <a:lnTo>
                    <a:pt x="174921" y="2202718"/>
                  </a:lnTo>
                  <a:cubicBezTo>
                    <a:pt x="191304" y="2194145"/>
                    <a:pt x="177302" y="2195193"/>
                    <a:pt x="167396" y="2195288"/>
                  </a:cubicBezTo>
                  <a:cubicBezTo>
                    <a:pt x="163967" y="2198432"/>
                    <a:pt x="163396" y="2200908"/>
                    <a:pt x="168158" y="2203384"/>
                  </a:cubicBezTo>
                  <a:close/>
                  <a:moveTo>
                    <a:pt x="196162" y="2114231"/>
                  </a:moveTo>
                  <a:cubicBezTo>
                    <a:pt x="212354" y="2114231"/>
                    <a:pt x="212354" y="2114231"/>
                    <a:pt x="217117" y="2112230"/>
                  </a:cubicBezTo>
                  <a:lnTo>
                    <a:pt x="217117" y="2108706"/>
                  </a:lnTo>
                  <a:cubicBezTo>
                    <a:pt x="213212" y="2105563"/>
                    <a:pt x="203972" y="2107658"/>
                    <a:pt x="201115" y="2103182"/>
                  </a:cubicBezTo>
                  <a:cubicBezTo>
                    <a:pt x="194162" y="2104134"/>
                    <a:pt x="183589" y="2100610"/>
                    <a:pt x="177969" y="2105563"/>
                  </a:cubicBezTo>
                  <a:cubicBezTo>
                    <a:pt x="177398" y="2107277"/>
                    <a:pt x="177969" y="2109182"/>
                    <a:pt x="174540" y="2110420"/>
                  </a:cubicBezTo>
                  <a:cubicBezTo>
                    <a:pt x="150251" y="2110420"/>
                    <a:pt x="113199" y="2098895"/>
                    <a:pt x="92339" y="2111182"/>
                  </a:cubicBezTo>
                  <a:cubicBezTo>
                    <a:pt x="107865" y="2114993"/>
                    <a:pt x="131963" y="2126518"/>
                    <a:pt x="148442" y="2118041"/>
                  </a:cubicBezTo>
                  <a:cubicBezTo>
                    <a:pt x="167206" y="2119564"/>
                    <a:pt x="180160" y="2126137"/>
                    <a:pt x="196448" y="2114897"/>
                  </a:cubicBezTo>
                  <a:close/>
                  <a:moveTo>
                    <a:pt x="101674" y="2018980"/>
                  </a:moveTo>
                  <a:cubicBezTo>
                    <a:pt x="100912" y="2018980"/>
                    <a:pt x="100150" y="2019743"/>
                    <a:pt x="99388" y="2020219"/>
                  </a:cubicBezTo>
                  <a:cubicBezTo>
                    <a:pt x="99388" y="2024600"/>
                    <a:pt x="99388" y="2024791"/>
                    <a:pt x="106436" y="2025838"/>
                  </a:cubicBezTo>
                  <a:cubicBezTo>
                    <a:pt x="118533" y="2033077"/>
                    <a:pt x="127677" y="2027267"/>
                    <a:pt x="138345" y="2020409"/>
                  </a:cubicBezTo>
                  <a:cubicBezTo>
                    <a:pt x="127391" y="2016980"/>
                    <a:pt x="113961" y="2019647"/>
                    <a:pt x="101960" y="2019457"/>
                  </a:cubicBezTo>
                  <a:close/>
                  <a:moveTo>
                    <a:pt x="116152" y="2007550"/>
                  </a:moveTo>
                  <a:cubicBezTo>
                    <a:pt x="138821" y="2004978"/>
                    <a:pt x="165682" y="2014123"/>
                    <a:pt x="186446" y="2000883"/>
                  </a:cubicBezTo>
                  <a:cubicBezTo>
                    <a:pt x="180274" y="2001540"/>
                    <a:pt x="174054" y="2000169"/>
                    <a:pt x="168730" y="1996978"/>
                  </a:cubicBezTo>
                  <a:cubicBezTo>
                    <a:pt x="116723" y="1995930"/>
                    <a:pt x="112913" y="1996025"/>
                    <a:pt x="105579" y="1998311"/>
                  </a:cubicBezTo>
                  <a:lnTo>
                    <a:pt x="105579" y="2002216"/>
                  </a:lnTo>
                  <a:close/>
                  <a:moveTo>
                    <a:pt x="94816" y="2041269"/>
                  </a:moveTo>
                  <a:lnTo>
                    <a:pt x="89577" y="2044127"/>
                  </a:lnTo>
                  <a:cubicBezTo>
                    <a:pt x="85100" y="2041555"/>
                    <a:pt x="77957" y="2038316"/>
                    <a:pt x="73670" y="2042793"/>
                  </a:cubicBezTo>
                  <a:cubicBezTo>
                    <a:pt x="79385" y="2045174"/>
                    <a:pt x="77861" y="2048889"/>
                    <a:pt x="82719" y="2051746"/>
                  </a:cubicBezTo>
                  <a:cubicBezTo>
                    <a:pt x="110151" y="2051746"/>
                    <a:pt x="138536" y="2059557"/>
                    <a:pt x="164348" y="2050127"/>
                  </a:cubicBezTo>
                  <a:lnTo>
                    <a:pt x="164348" y="2043364"/>
                  </a:lnTo>
                  <a:cubicBezTo>
                    <a:pt x="145298" y="2029648"/>
                    <a:pt x="117771" y="2044984"/>
                    <a:pt x="95102" y="2041745"/>
                  </a:cubicBezTo>
                  <a:close/>
                  <a:moveTo>
                    <a:pt x="215021" y="2140329"/>
                  </a:moveTo>
                  <a:cubicBezTo>
                    <a:pt x="235976" y="2139853"/>
                    <a:pt x="247121" y="2153473"/>
                    <a:pt x="266456" y="2136519"/>
                  </a:cubicBezTo>
                  <a:cubicBezTo>
                    <a:pt x="276743" y="2144901"/>
                    <a:pt x="288650" y="2134043"/>
                    <a:pt x="299699" y="2136519"/>
                  </a:cubicBezTo>
                  <a:cubicBezTo>
                    <a:pt x="305890" y="2142425"/>
                    <a:pt x="320939" y="2139948"/>
                    <a:pt x="328940" y="2134709"/>
                  </a:cubicBezTo>
                  <a:cubicBezTo>
                    <a:pt x="303223" y="2116802"/>
                    <a:pt x="247406" y="2131566"/>
                    <a:pt x="213783" y="2132709"/>
                  </a:cubicBezTo>
                  <a:cubicBezTo>
                    <a:pt x="209306" y="2137472"/>
                    <a:pt x="209306" y="2137472"/>
                    <a:pt x="215307" y="2140805"/>
                  </a:cubicBezTo>
                  <a:close/>
                  <a:moveTo>
                    <a:pt x="269790" y="2046317"/>
                  </a:moveTo>
                  <a:cubicBezTo>
                    <a:pt x="270647" y="2057461"/>
                    <a:pt x="302270" y="2051937"/>
                    <a:pt x="308938" y="2046317"/>
                  </a:cubicBezTo>
                  <a:cubicBezTo>
                    <a:pt x="301575" y="2042793"/>
                    <a:pt x="293488" y="2040983"/>
                    <a:pt x="285316" y="2041174"/>
                  </a:cubicBezTo>
                  <a:cubicBezTo>
                    <a:pt x="280934" y="2044888"/>
                    <a:pt x="274553" y="2044412"/>
                    <a:pt x="270076" y="2046793"/>
                  </a:cubicBezTo>
                  <a:close/>
                  <a:moveTo>
                    <a:pt x="279315" y="2029648"/>
                  </a:moveTo>
                  <a:cubicBezTo>
                    <a:pt x="293126" y="2025457"/>
                    <a:pt x="308652" y="2028886"/>
                    <a:pt x="321225" y="2020886"/>
                  </a:cubicBezTo>
                  <a:cubicBezTo>
                    <a:pt x="305823" y="2008836"/>
                    <a:pt x="283811" y="2010398"/>
                    <a:pt x="270266" y="2024505"/>
                  </a:cubicBezTo>
                  <a:close/>
                  <a:moveTo>
                    <a:pt x="260265" y="2103372"/>
                  </a:moveTo>
                  <a:cubicBezTo>
                    <a:pt x="231690" y="2113944"/>
                    <a:pt x="290555" y="2112897"/>
                    <a:pt x="295889" y="2108039"/>
                  </a:cubicBezTo>
                  <a:cubicBezTo>
                    <a:pt x="293412" y="2098229"/>
                    <a:pt x="270076" y="2106325"/>
                    <a:pt x="260551" y="2103848"/>
                  </a:cubicBezTo>
                  <a:close/>
                  <a:moveTo>
                    <a:pt x="333322" y="1999930"/>
                  </a:moveTo>
                  <a:lnTo>
                    <a:pt x="346085" y="1999930"/>
                  </a:lnTo>
                  <a:cubicBezTo>
                    <a:pt x="403235" y="1986977"/>
                    <a:pt x="239786" y="1992406"/>
                    <a:pt x="230166" y="1995168"/>
                  </a:cubicBezTo>
                  <a:cubicBezTo>
                    <a:pt x="228452" y="2009265"/>
                    <a:pt x="251693" y="2004693"/>
                    <a:pt x="260075" y="2000216"/>
                  </a:cubicBezTo>
                  <a:cubicBezTo>
                    <a:pt x="284935" y="1997073"/>
                    <a:pt x="311700" y="2006884"/>
                    <a:pt x="334084" y="2000407"/>
                  </a:cubicBezTo>
                  <a:close/>
                  <a:moveTo>
                    <a:pt x="266075" y="1971355"/>
                  </a:moveTo>
                  <a:cubicBezTo>
                    <a:pt x="255598" y="1977547"/>
                    <a:pt x="243215" y="1972975"/>
                    <a:pt x="232833" y="1975070"/>
                  </a:cubicBezTo>
                  <a:cubicBezTo>
                    <a:pt x="227328" y="1979718"/>
                    <a:pt x="219279" y="1979718"/>
                    <a:pt x="213783" y="1975070"/>
                  </a:cubicBezTo>
                  <a:cubicBezTo>
                    <a:pt x="199400" y="1974594"/>
                    <a:pt x="188161" y="1970212"/>
                    <a:pt x="174064" y="1975070"/>
                  </a:cubicBezTo>
                  <a:cubicBezTo>
                    <a:pt x="160253" y="1962688"/>
                    <a:pt x="141012" y="1972118"/>
                    <a:pt x="126439" y="1964021"/>
                  </a:cubicBezTo>
                  <a:cubicBezTo>
                    <a:pt x="106722" y="1965545"/>
                    <a:pt x="93006" y="1975070"/>
                    <a:pt x="72337" y="1971451"/>
                  </a:cubicBezTo>
                  <a:cubicBezTo>
                    <a:pt x="48429" y="1980309"/>
                    <a:pt x="90339" y="1976975"/>
                    <a:pt x="95006" y="1982404"/>
                  </a:cubicBezTo>
                  <a:cubicBezTo>
                    <a:pt x="128344" y="1964879"/>
                    <a:pt x="171873" y="1982404"/>
                    <a:pt x="206354" y="1986119"/>
                  </a:cubicBezTo>
                  <a:cubicBezTo>
                    <a:pt x="225404" y="1975546"/>
                    <a:pt x="250454" y="1990215"/>
                    <a:pt x="268457" y="1977261"/>
                  </a:cubicBezTo>
                  <a:cubicBezTo>
                    <a:pt x="269981" y="1974880"/>
                    <a:pt x="271790" y="1972498"/>
                    <a:pt x="266361" y="1971641"/>
                  </a:cubicBezTo>
                  <a:close/>
                  <a:moveTo>
                    <a:pt x="59573" y="2094323"/>
                  </a:moveTo>
                  <a:cubicBezTo>
                    <a:pt x="64241" y="2097466"/>
                    <a:pt x="70051" y="2095561"/>
                    <a:pt x="75385" y="2096228"/>
                  </a:cubicBezTo>
                  <a:cubicBezTo>
                    <a:pt x="83633" y="2091085"/>
                    <a:pt x="94092" y="2091085"/>
                    <a:pt x="102341" y="2096228"/>
                  </a:cubicBezTo>
                  <a:cubicBezTo>
                    <a:pt x="113390" y="2088608"/>
                    <a:pt x="128153" y="2096704"/>
                    <a:pt x="138345" y="2087179"/>
                  </a:cubicBezTo>
                  <a:lnTo>
                    <a:pt x="138345" y="2079750"/>
                  </a:lnTo>
                  <a:cubicBezTo>
                    <a:pt x="133697" y="2076130"/>
                    <a:pt x="127953" y="2074130"/>
                    <a:pt x="122057" y="2074225"/>
                  </a:cubicBezTo>
                  <a:cubicBezTo>
                    <a:pt x="103865" y="2090227"/>
                    <a:pt x="79004" y="2081464"/>
                    <a:pt x="59859" y="2094609"/>
                  </a:cubicBezTo>
                  <a:close/>
                  <a:moveTo>
                    <a:pt x="82052" y="2291776"/>
                  </a:moveTo>
                  <a:cubicBezTo>
                    <a:pt x="45476" y="2305683"/>
                    <a:pt x="30713" y="2306064"/>
                    <a:pt x="82529" y="2306254"/>
                  </a:cubicBezTo>
                  <a:cubicBezTo>
                    <a:pt x="90149" y="2293300"/>
                    <a:pt x="108341" y="2300635"/>
                    <a:pt x="121867" y="2298824"/>
                  </a:cubicBezTo>
                  <a:cubicBezTo>
                    <a:pt x="126725" y="2295491"/>
                    <a:pt x="125105" y="2292348"/>
                    <a:pt x="131392" y="2289299"/>
                  </a:cubicBezTo>
                  <a:cubicBezTo>
                    <a:pt x="130630" y="2264154"/>
                    <a:pt x="95959" y="2297492"/>
                    <a:pt x="82338" y="2292062"/>
                  </a:cubicBezTo>
                  <a:close/>
                  <a:moveTo>
                    <a:pt x="93482" y="2260725"/>
                  </a:moveTo>
                  <a:cubicBezTo>
                    <a:pt x="97007" y="2263582"/>
                    <a:pt x="103865" y="2261297"/>
                    <a:pt x="108437" y="2262059"/>
                  </a:cubicBezTo>
                  <a:cubicBezTo>
                    <a:pt x="113580" y="2258629"/>
                    <a:pt x="113485" y="2258629"/>
                    <a:pt x="109008" y="2254724"/>
                  </a:cubicBezTo>
                  <a:cubicBezTo>
                    <a:pt x="104817" y="2254343"/>
                    <a:pt x="95197" y="2256819"/>
                    <a:pt x="93768" y="2261010"/>
                  </a:cubicBezTo>
                  <a:close/>
                  <a:moveTo>
                    <a:pt x="122057" y="2309969"/>
                  </a:moveTo>
                  <a:cubicBezTo>
                    <a:pt x="117295" y="2313493"/>
                    <a:pt x="117295" y="2313493"/>
                    <a:pt x="122057" y="2317304"/>
                  </a:cubicBezTo>
                  <a:cubicBezTo>
                    <a:pt x="126772" y="2316732"/>
                    <a:pt x="131516" y="2318065"/>
                    <a:pt x="135297" y="2320923"/>
                  </a:cubicBezTo>
                  <a:cubicBezTo>
                    <a:pt x="170730" y="2310064"/>
                    <a:pt x="139393" y="2309303"/>
                    <a:pt x="122438" y="2310064"/>
                  </a:cubicBezTo>
                  <a:close/>
                  <a:moveTo>
                    <a:pt x="34808" y="2360547"/>
                  </a:moveTo>
                  <a:cubicBezTo>
                    <a:pt x="47686" y="2362547"/>
                    <a:pt x="60878" y="2361023"/>
                    <a:pt x="72908" y="2355974"/>
                  </a:cubicBezTo>
                  <a:lnTo>
                    <a:pt x="72908" y="2352261"/>
                  </a:lnTo>
                  <a:cubicBezTo>
                    <a:pt x="111008" y="2327876"/>
                    <a:pt x="159395" y="2358737"/>
                    <a:pt x="197781" y="2341211"/>
                  </a:cubicBezTo>
                  <a:cubicBezTo>
                    <a:pt x="197781" y="2339782"/>
                    <a:pt x="197019" y="2338067"/>
                    <a:pt x="196543" y="2336163"/>
                  </a:cubicBezTo>
                  <a:cubicBezTo>
                    <a:pt x="164634" y="2336163"/>
                    <a:pt x="136821" y="2341402"/>
                    <a:pt x="108532" y="2324638"/>
                  </a:cubicBezTo>
                  <a:cubicBezTo>
                    <a:pt x="89482" y="2335020"/>
                    <a:pt x="64622" y="2331972"/>
                    <a:pt x="46619" y="2342164"/>
                  </a:cubicBezTo>
                  <a:cubicBezTo>
                    <a:pt x="48239" y="2354356"/>
                    <a:pt x="39666" y="2347974"/>
                    <a:pt x="34046" y="2351689"/>
                  </a:cubicBezTo>
                  <a:cubicBezTo>
                    <a:pt x="33761" y="2355118"/>
                    <a:pt x="32046" y="2357689"/>
                    <a:pt x="35189" y="2360832"/>
                  </a:cubicBezTo>
                  <a:close/>
                  <a:moveTo>
                    <a:pt x="214640" y="2387407"/>
                  </a:moveTo>
                  <a:cubicBezTo>
                    <a:pt x="216450" y="2386931"/>
                    <a:pt x="221498" y="2387979"/>
                    <a:pt x="224165" y="2385026"/>
                  </a:cubicBezTo>
                  <a:cubicBezTo>
                    <a:pt x="224165" y="2383502"/>
                    <a:pt x="225118" y="2381502"/>
                    <a:pt x="220165" y="2379978"/>
                  </a:cubicBezTo>
                  <a:cubicBezTo>
                    <a:pt x="193781" y="2377121"/>
                    <a:pt x="167111" y="2380930"/>
                    <a:pt x="142536" y="2390932"/>
                  </a:cubicBezTo>
                  <a:cubicBezTo>
                    <a:pt x="131487" y="2395789"/>
                    <a:pt x="130916" y="2397028"/>
                    <a:pt x="142536" y="2401886"/>
                  </a:cubicBezTo>
                  <a:cubicBezTo>
                    <a:pt x="157490" y="2405028"/>
                    <a:pt x="170063" y="2394074"/>
                    <a:pt x="182636" y="2401886"/>
                  </a:cubicBezTo>
                  <a:cubicBezTo>
                    <a:pt x="190256" y="2401124"/>
                    <a:pt x="198162" y="2403790"/>
                    <a:pt x="204544" y="2400075"/>
                  </a:cubicBezTo>
                  <a:lnTo>
                    <a:pt x="204544" y="2392551"/>
                  </a:lnTo>
                  <a:close/>
                  <a:moveTo>
                    <a:pt x="202448" y="2446272"/>
                  </a:moveTo>
                  <a:cubicBezTo>
                    <a:pt x="198353" y="2446272"/>
                    <a:pt x="193876" y="2445605"/>
                    <a:pt x="190923" y="2448177"/>
                  </a:cubicBezTo>
                  <a:lnTo>
                    <a:pt x="190923" y="2452367"/>
                  </a:lnTo>
                  <a:cubicBezTo>
                    <a:pt x="195876" y="2455321"/>
                    <a:pt x="204925" y="2460274"/>
                    <a:pt x="210545" y="2455416"/>
                  </a:cubicBezTo>
                  <a:lnTo>
                    <a:pt x="210545" y="2448177"/>
                  </a:lnTo>
                  <a:cubicBezTo>
                    <a:pt x="208144" y="2447034"/>
                    <a:pt x="205496" y="2446462"/>
                    <a:pt x="202829" y="2446557"/>
                  </a:cubicBezTo>
                  <a:close/>
                  <a:moveTo>
                    <a:pt x="161110" y="2475418"/>
                  </a:moveTo>
                  <a:cubicBezTo>
                    <a:pt x="168882" y="2476466"/>
                    <a:pt x="176778" y="2475895"/>
                    <a:pt x="184351" y="2473894"/>
                  </a:cubicBezTo>
                  <a:cubicBezTo>
                    <a:pt x="183684" y="2464369"/>
                    <a:pt x="166825" y="2468942"/>
                    <a:pt x="157776" y="2469608"/>
                  </a:cubicBezTo>
                  <a:cubicBezTo>
                    <a:pt x="158824" y="2471989"/>
                    <a:pt x="157014" y="2474180"/>
                    <a:pt x="161491" y="2475704"/>
                  </a:cubicBezTo>
                  <a:close/>
                  <a:moveTo>
                    <a:pt x="108818" y="2394456"/>
                  </a:moveTo>
                  <a:lnTo>
                    <a:pt x="125105" y="2385503"/>
                  </a:lnTo>
                  <a:cubicBezTo>
                    <a:pt x="122343" y="2372739"/>
                    <a:pt x="93387" y="2386169"/>
                    <a:pt x="82624" y="2372643"/>
                  </a:cubicBezTo>
                  <a:cubicBezTo>
                    <a:pt x="66812" y="2382168"/>
                    <a:pt x="48620" y="2383883"/>
                    <a:pt x="33094" y="2393027"/>
                  </a:cubicBezTo>
                  <a:cubicBezTo>
                    <a:pt x="33094" y="2394647"/>
                    <a:pt x="33665" y="2395789"/>
                    <a:pt x="33951" y="2396932"/>
                  </a:cubicBezTo>
                  <a:lnTo>
                    <a:pt x="45476" y="2403410"/>
                  </a:lnTo>
                  <a:cubicBezTo>
                    <a:pt x="45476" y="2419793"/>
                    <a:pt x="104436" y="2399409"/>
                    <a:pt x="95578" y="2394647"/>
                  </a:cubicBezTo>
                  <a:cubicBezTo>
                    <a:pt x="63955" y="2394647"/>
                    <a:pt x="84719" y="2383693"/>
                    <a:pt x="102150" y="2387312"/>
                  </a:cubicBezTo>
                  <a:cubicBezTo>
                    <a:pt x="108056" y="2389027"/>
                    <a:pt x="103293" y="2393504"/>
                    <a:pt x="109199" y="2394742"/>
                  </a:cubicBezTo>
                  <a:close/>
                  <a:moveTo>
                    <a:pt x="106627" y="2452463"/>
                  </a:moveTo>
                  <a:cubicBezTo>
                    <a:pt x="113675" y="2453226"/>
                    <a:pt x="183684" y="2459226"/>
                    <a:pt x="167777" y="2446272"/>
                  </a:cubicBezTo>
                  <a:cubicBezTo>
                    <a:pt x="149489" y="2449511"/>
                    <a:pt x="121105" y="2439604"/>
                    <a:pt x="107008" y="2452939"/>
                  </a:cubicBezTo>
                  <a:close/>
                  <a:moveTo>
                    <a:pt x="115295" y="2468370"/>
                  </a:moveTo>
                  <a:cubicBezTo>
                    <a:pt x="111961" y="2468370"/>
                    <a:pt x="107103" y="2467227"/>
                    <a:pt x="106341" y="2470751"/>
                  </a:cubicBezTo>
                  <a:lnTo>
                    <a:pt x="115295" y="2475800"/>
                  </a:lnTo>
                  <a:cubicBezTo>
                    <a:pt x="120343" y="2473609"/>
                    <a:pt x="120438" y="2471133"/>
                    <a:pt x="115676" y="2468656"/>
                  </a:cubicBezTo>
                  <a:close/>
                  <a:moveTo>
                    <a:pt x="230261" y="2494659"/>
                  </a:moveTo>
                  <a:cubicBezTo>
                    <a:pt x="229690" y="2487706"/>
                    <a:pt x="218069" y="2491326"/>
                    <a:pt x="214354" y="2490467"/>
                  </a:cubicBezTo>
                  <a:cubicBezTo>
                    <a:pt x="207982" y="2487229"/>
                    <a:pt x="200753" y="2486086"/>
                    <a:pt x="193685" y="2487134"/>
                  </a:cubicBezTo>
                  <a:cubicBezTo>
                    <a:pt x="177874" y="2494850"/>
                    <a:pt x="157776" y="2485420"/>
                    <a:pt x="144441" y="2500851"/>
                  </a:cubicBezTo>
                  <a:lnTo>
                    <a:pt x="147489" y="2505232"/>
                  </a:lnTo>
                  <a:cubicBezTo>
                    <a:pt x="174064" y="2496754"/>
                    <a:pt x="201782" y="2498469"/>
                    <a:pt x="229690" y="2496279"/>
                  </a:cubicBezTo>
                  <a:cubicBezTo>
                    <a:pt x="230080" y="2495897"/>
                    <a:pt x="230404" y="2495421"/>
                    <a:pt x="230642" y="2494945"/>
                  </a:cubicBezTo>
                  <a:close/>
                  <a:moveTo>
                    <a:pt x="230261" y="2400171"/>
                  </a:moveTo>
                  <a:cubicBezTo>
                    <a:pt x="226251" y="2397599"/>
                    <a:pt x="221127" y="2397599"/>
                    <a:pt x="217117" y="2400171"/>
                  </a:cubicBezTo>
                  <a:cubicBezTo>
                    <a:pt x="221117" y="2403124"/>
                    <a:pt x="226518" y="2403219"/>
                    <a:pt x="230642" y="2400457"/>
                  </a:cubicBezTo>
                  <a:close/>
                  <a:moveTo>
                    <a:pt x="233595" y="2313589"/>
                  </a:moveTo>
                  <a:lnTo>
                    <a:pt x="227404" y="2309969"/>
                  </a:lnTo>
                  <a:lnTo>
                    <a:pt x="220355" y="2309969"/>
                  </a:lnTo>
                  <a:lnTo>
                    <a:pt x="211497" y="2315018"/>
                  </a:lnTo>
                  <a:cubicBezTo>
                    <a:pt x="216069" y="2321399"/>
                    <a:pt x="226166" y="2321304"/>
                    <a:pt x="233595" y="2321018"/>
                  </a:cubicBezTo>
                  <a:cubicBezTo>
                    <a:pt x="238834" y="2317399"/>
                    <a:pt x="238834" y="2316542"/>
                    <a:pt x="233976" y="2313875"/>
                  </a:cubicBezTo>
                  <a:close/>
                  <a:moveTo>
                    <a:pt x="239977" y="2298824"/>
                  </a:moveTo>
                  <a:cubicBezTo>
                    <a:pt x="253121" y="2301016"/>
                    <a:pt x="295031" y="2294157"/>
                    <a:pt x="266171" y="2280537"/>
                  </a:cubicBezTo>
                  <a:cubicBezTo>
                    <a:pt x="255407" y="2290062"/>
                    <a:pt x="242072" y="2285300"/>
                    <a:pt x="230261" y="2290062"/>
                  </a:cubicBezTo>
                  <a:lnTo>
                    <a:pt x="230261" y="2293586"/>
                  </a:lnTo>
                  <a:close/>
                  <a:moveTo>
                    <a:pt x="283316" y="2502184"/>
                  </a:moveTo>
                  <a:cubicBezTo>
                    <a:pt x="278172" y="2491230"/>
                    <a:pt x="258646" y="2492659"/>
                    <a:pt x="250169" y="2499612"/>
                  </a:cubicBezTo>
                  <a:lnTo>
                    <a:pt x="256550" y="2503518"/>
                  </a:lnTo>
                  <a:cubicBezTo>
                    <a:pt x="257217" y="2513995"/>
                    <a:pt x="278553" y="2509042"/>
                    <a:pt x="283697" y="2502469"/>
                  </a:cubicBezTo>
                  <a:close/>
                  <a:moveTo>
                    <a:pt x="295793" y="2257296"/>
                  </a:moveTo>
                  <a:cubicBezTo>
                    <a:pt x="295793" y="2256439"/>
                    <a:pt x="293507" y="2255677"/>
                    <a:pt x="292269" y="2254820"/>
                  </a:cubicBezTo>
                  <a:cubicBezTo>
                    <a:pt x="281792" y="2264344"/>
                    <a:pt x="273219" y="2250247"/>
                    <a:pt x="262932" y="2256534"/>
                  </a:cubicBezTo>
                  <a:cubicBezTo>
                    <a:pt x="250740" y="2262153"/>
                    <a:pt x="253407" y="2255200"/>
                    <a:pt x="246359" y="2250914"/>
                  </a:cubicBezTo>
                  <a:cubicBezTo>
                    <a:pt x="239882" y="2250057"/>
                    <a:pt x="230166" y="2253391"/>
                    <a:pt x="224451" y="2248723"/>
                  </a:cubicBezTo>
                  <a:lnTo>
                    <a:pt x="236167" y="2242151"/>
                  </a:lnTo>
                  <a:cubicBezTo>
                    <a:pt x="227299" y="2234912"/>
                    <a:pt x="214764" y="2234151"/>
                    <a:pt x="205115" y="2240341"/>
                  </a:cubicBezTo>
                  <a:cubicBezTo>
                    <a:pt x="189018" y="2238722"/>
                    <a:pt x="57573" y="2226054"/>
                    <a:pt x="69289" y="2247294"/>
                  </a:cubicBezTo>
                  <a:cubicBezTo>
                    <a:pt x="76099" y="2246152"/>
                    <a:pt x="83100" y="2247390"/>
                    <a:pt x="89101" y="2250819"/>
                  </a:cubicBezTo>
                  <a:cubicBezTo>
                    <a:pt x="112989" y="2241580"/>
                    <a:pt x="139850" y="2244342"/>
                    <a:pt x="161396" y="2258153"/>
                  </a:cubicBezTo>
                  <a:cubicBezTo>
                    <a:pt x="170921" y="2254915"/>
                    <a:pt x="181874" y="2248152"/>
                    <a:pt x="190828" y="2252819"/>
                  </a:cubicBezTo>
                  <a:lnTo>
                    <a:pt x="190828" y="2260154"/>
                  </a:lnTo>
                  <a:cubicBezTo>
                    <a:pt x="215402" y="2273964"/>
                    <a:pt x="244835" y="2257391"/>
                    <a:pt x="272838" y="2262059"/>
                  </a:cubicBezTo>
                  <a:cubicBezTo>
                    <a:pt x="279506" y="2267107"/>
                    <a:pt x="299984" y="2269965"/>
                    <a:pt x="295984" y="2257582"/>
                  </a:cubicBezTo>
                  <a:close/>
                  <a:moveTo>
                    <a:pt x="328845" y="2492659"/>
                  </a:moveTo>
                  <a:cubicBezTo>
                    <a:pt x="319320" y="2486372"/>
                    <a:pt x="305604" y="2498374"/>
                    <a:pt x="296651" y="2500088"/>
                  </a:cubicBezTo>
                  <a:cubicBezTo>
                    <a:pt x="307509" y="2509613"/>
                    <a:pt x="318082" y="2502755"/>
                    <a:pt x="328464" y="2496183"/>
                  </a:cubicBezTo>
                  <a:cubicBezTo>
                    <a:pt x="329036" y="2495325"/>
                    <a:pt x="329131" y="2494087"/>
                    <a:pt x="329226" y="2492944"/>
                  </a:cubicBezTo>
                  <a:close/>
                  <a:moveTo>
                    <a:pt x="341418" y="2425984"/>
                  </a:moveTo>
                  <a:lnTo>
                    <a:pt x="332369" y="2420364"/>
                  </a:lnTo>
                  <a:cubicBezTo>
                    <a:pt x="327569" y="2420936"/>
                    <a:pt x="322730" y="2419602"/>
                    <a:pt x="318844" y="2416744"/>
                  </a:cubicBezTo>
                  <a:lnTo>
                    <a:pt x="309319" y="2421888"/>
                  </a:lnTo>
                  <a:cubicBezTo>
                    <a:pt x="307223" y="2432270"/>
                    <a:pt x="336846" y="2428746"/>
                    <a:pt x="341799" y="2426364"/>
                  </a:cubicBezTo>
                  <a:close/>
                  <a:moveTo>
                    <a:pt x="367231" y="2149759"/>
                  </a:moveTo>
                  <a:cubicBezTo>
                    <a:pt x="353420" y="2136233"/>
                    <a:pt x="332084" y="2151950"/>
                    <a:pt x="316367" y="2153569"/>
                  </a:cubicBezTo>
                  <a:lnTo>
                    <a:pt x="321035" y="2156712"/>
                  </a:lnTo>
                  <a:lnTo>
                    <a:pt x="313034" y="2162427"/>
                  </a:lnTo>
                  <a:lnTo>
                    <a:pt x="291602" y="2162427"/>
                  </a:lnTo>
                  <a:cubicBezTo>
                    <a:pt x="290650" y="2160808"/>
                    <a:pt x="289793" y="2159188"/>
                    <a:pt x="288935" y="2157569"/>
                  </a:cubicBezTo>
                  <a:lnTo>
                    <a:pt x="296079" y="2153093"/>
                  </a:lnTo>
                  <a:lnTo>
                    <a:pt x="286554" y="2148426"/>
                  </a:lnTo>
                  <a:cubicBezTo>
                    <a:pt x="281982" y="2148426"/>
                    <a:pt x="283125" y="2153759"/>
                    <a:pt x="283125" y="2156522"/>
                  </a:cubicBezTo>
                  <a:lnTo>
                    <a:pt x="266837" y="2166047"/>
                  </a:lnTo>
                  <a:cubicBezTo>
                    <a:pt x="255598" y="2164713"/>
                    <a:pt x="248835" y="2174809"/>
                    <a:pt x="238262" y="2177095"/>
                  </a:cubicBezTo>
                  <a:cubicBezTo>
                    <a:pt x="222165" y="2177095"/>
                    <a:pt x="200162" y="2166332"/>
                    <a:pt x="185875" y="2178810"/>
                  </a:cubicBezTo>
                  <a:lnTo>
                    <a:pt x="193685" y="2184334"/>
                  </a:lnTo>
                  <a:lnTo>
                    <a:pt x="293031" y="2184334"/>
                  </a:lnTo>
                  <a:cubicBezTo>
                    <a:pt x="304842" y="2175952"/>
                    <a:pt x="323225" y="2179382"/>
                    <a:pt x="335608" y="2174809"/>
                  </a:cubicBezTo>
                  <a:lnTo>
                    <a:pt x="335608" y="2163856"/>
                  </a:lnTo>
                  <a:lnTo>
                    <a:pt x="329226" y="2159950"/>
                  </a:lnTo>
                  <a:cubicBezTo>
                    <a:pt x="338751" y="2158045"/>
                    <a:pt x="348276" y="2156141"/>
                    <a:pt x="358754" y="2154616"/>
                  </a:cubicBezTo>
                  <a:close/>
                  <a:moveTo>
                    <a:pt x="387995" y="2016409"/>
                  </a:moveTo>
                  <a:cubicBezTo>
                    <a:pt x="382852" y="2013646"/>
                    <a:pt x="372374" y="2016409"/>
                    <a:pt x="364850" y="2010979"/>
                  </a:cubicBezTo>
                  <a:cubicBezTo>
                    <a:pt x="361135" y="2013646"/>
                    <a:pt x="355325" y="2014313"/>
                    <a:pt x="355325" y="2019647"/>
                  </a:cubicBezTo>
                  <a:cubicBezTo>
                    <a:pt x="365612" y="2031172"/>
                    <a:pt x="378185" y="2024314"/>
                    <a:pt x="388376" y="2017171"/>
                  </a:cubicBezTo>
                  <a:close/>
                  <a:moveTo>
                    <a:pt x="390758" y="1970403"/>
                  </a:moveTo>
                  <a:cubicBezTo>
                    <a:pt x="370184" y="1968688"/>
                    <a:pt x="357801" y="1973832"/>
                    <a:pt x="384757" y="1981452"/>
                  </a:cubicBezTo>
                  <a:cubicBezTo>
                    <a:pt x="389329" y="1979642"/>
                    <a:pt x="400759" y="1975260"/>
                    <a:pt x="391234" y="1971165"/>
                  </a:cubicBezTo>
                  <a:close/>
                  <a:moveTo>
                    <a:pt x="525251" y="1316131"/>
                  </a:moveTo>
                  <a:cubicBezTo>
                    <a:pt x="513344" y="1313464"/>
                    <a:pt x="499438" y="1314321"/>
                    <a:pt x="488484" y="1307749"/>
                  </a:cubicBezTo>
                  <a:cubicBezTo>
                    <a:pt x="484769" y="1311178"/>
                    <a:pt x="475816" y="1312321"/>
                    <a:pt x="473435" y="1308320"/>
                  </a:cubicBezTo>
                  <a:cubicBezTo>
                    <a:pt x="473435" y="1307272"/>
                    <a:pt x="473435" y="1305939"/>
                    <a:pt x="472577" y="1304891"/>
                  </a:cubicBezTo>
                  <a:cubicBezTo>
                    <a:pt x="463052" y="1297366"/>
                    <a:pt x="482102" y="1300510"/>
                    <a:pt x="486484" y="1294223"/>
                  </a:cubicBezTo>
                  <a:cubicBezTo>
                    <a:pt x="490294" y="1278031"/>
                    <a:pt x="475816" y="1282317"/>
                    <a:pt x="466577" y="1275935"/>
                  </a:cubicBezTo>
                  <a:lnTo>
                    <a:pt x="466577" y="1262314"/>
                  </a:lnTo>
                  <a:lnTo>
                    <a:pt x="460481" y="1258409"/>
                  </a:lnTo>
                  <a:cubicBezTo>
                    <a:pt x="464386" y="1226882"/>
                    <a:pt x="422381" y="1248027"/>
                    <a:pt x="404283" y="1245646"/>
                  </a:cubicBezTo>
                  <a:cubicBezTo>
                    <a:pt x="393234" y="1239359"/>
                    <a:pt x="377327" y="1240502"/>
                    <a:pt x="367993" y="1232216"/>
                  </a:cubicBezTo>
                  <a:lnTo>
                    <a:pt x="377518" y="1230691"/>
                  </a:lnTo>
                  <a:lnTo>
                    <a:pt x="385043" y="1234502"/>
                  </a:lnTo>
                  <a:cubicBezTo>
                    <a:pt x="396663" y="1226120"/>
                    <a:pt x="413618" y="1235549"/>
                    <a:pt x="424857" y="1227358"/>
                  </a:cubicBezTo>
                  <a:cubicBezTo>
                    <a:pt x="436859" y="1228119"/>
                    <a:pt x="448384" y="1235073"/>
                    <a:pt x="456956" y="1227358"/>
                  </a:cubicBezTo>
                  <a:cubicBezTo>
                    <a:pt x="480864" y="1238883"/>
                    <a:pt x="544205" y="1225834"/>
                    <a:pt x="476578" y="1216309"/>
                  </a:cubicBezTo>
                  <a:cubicBezTo>
                    <a:pt x="469910" y="1223452"/>
                    <a:pt x="453718" y="1218309"/>
                    <a:pt x="447431" y="1214499"/>
                  </a:cubicBezTo>
                  <a:lnTo>
                    <a:pt x="448098" y="1210308"/>
                  </a:lnTo>
                  <a:cubicBezTo>
                    <a:pt x="458385" y="1206879"/>
                    <a:pt x="453432" y="1199544"/>
                    <a:pt x="444383" y="1201354"/>
                  </a:cubicBezTo>
                  <a:cubicBezTo>
                    <a:pt x="439049" y="1197163"/>
                    <a:pt x="439049" y="1197068"/>
                    <a:pt x="447527" y="1191829"/>
                  </a:cubicBezTo>
                  <a:cubicBezTo>
                    <a:pt x="446193" y="1183542"/>
                    <a:pt x="450479" y="1171541"/>
                    <a:pt x="445431" y="1164779"/>
                  </a:cubicBezTo>
                  <a:cubicBezTo>
                    <a:pt x="416856" y="1161921"/>
                    <a:pt x="384471" y="1144966"/>
                    <a:pt x="356563" y="1155254"/>
                  </a:cubicBezTo>
                  <a:cubicBezTo>
                    <a:pt x="371422" y="1157063"/>
                    <a:pt x="374946" y="1163540"/>
                    <a:pt x="357706" y="1164779"/>
                  </a:cubicBezTo>
                  <a:cubicBezTo>
                    <a:pt x="342942" y="1172875"/>
                    <a:pt x="323702" y="1170969"/>
                    <a:pt x="307414" y="1175446"/>
                  </a:cubicBezTo>
                  <a:cubicBezTo>
                    <a:pt x="302261" y="1176799"/>
                    <a:pt x="297908" y="1180257"/>
                    <a:pt x="295412" y="1184971"/>
                  </a:cubicBezTo>
                  <a:cubicBezTo>
                    <a:pt x="290555" y="1187829"/>
                    <a:pt x="285221" y="1185543"/>
                    <a:pt x="277982" y="1186210"/>
                  </a:cubicBezTo>
                  <a:lnTo>
                    <a:pt x="267504" y="1193830"/>
                  </a:lnTo>
                  <a:cubicBezTo>
                    <a:pt x="256265" y="1192687"/>
                    <a:pt x="246263" y="1195163"/>
                    <a:pt x="237405" y="1191829"/>
                  </a:cubicBezTo>
                  <a:lnTo>
                    <a:pt x="237405" y="1184209"/>
                  </a:lnTo>
                  <a:cubicBezTo>
                    <a:pt x="242263" y="1178685"/>
                    <a:pt x="260075" y="1180494"/>
                    <a:pt x="256455" y="1173065"/>
                  </a:cubicBezTo>
                  <a:lnTo>
                    <a:pt x="246930" y="1167827"/>
                  </a:lnTo>
                  <a:cubicBezTo>
                    <a:pt x="235500" y="1167827"/>
                    <a:pt x="225785" y="1177352"/>
                    <a:pt x="217307" y="1176589"/>
                  </a:cubicBezTo>
                  <a:lnTo>
                    <a:pt x="217307" y="1180685"/>
                  </a:lnTo>
                  <a:cubicBezTo>
                    <a:pt x="219689" y="1183829"/>
                    <a:pt x="227785" y="1181161"/>
                    <a:pt x="230357" y="1184971"/>
                  </a:cubicBezTo>
                  <a:cubicBezTo>
                    <a:pt x="215498" y="1187067"/>
                    <a:pt x="205020" y="1197163"/>
                    <a:pt x="190923" y="1204021"/>
                  </a:cubicBezTo>
                  <a:lnTo>
                    <a:pt x="190923" y="1218690"/>
                  </a:lnTo>
                  <a:lnTo>
                    <a:pt x="177398" y="1224691"/>
                  </a:lnTo>
                  <a:lnTo>
                    <a:pt x="177398" y="1232596"/>
                  </a:lnTo>
                  <a:cubicBezTo>
                    <a:pt x="165587" y="1238407"/>
                    <a:pt x="173207" y="1239073"/>
                    <a:pt x="177398" y="1244693"/>
                  </a:cubicBezTo>
                  <a:cubicBezTo>
                    <a:pt x="181684" y="1252313"/>
                    <a:pt x="196448" y="1246693"/>
                    <a:pt x="203687" y="1254218"/>
                  </a:cubicBezTo>
                  <a:cubicBezTo>
                    <a:pt x="199210" y="1258123"/>
                    <a:pt x="191114" y="1254218"/>
                    <a:pt x="185970" y="1256790"/>
                  </a:cubicBezTo>
                  <a:cubicBezTo>
                    <a:pt x="180827" y="1259362"/>
                    <a:pt x="174921" y="1264600"/>
                    <a:pt x="167587" y="1263362"/>
                  </a:cubicBezTo>
                  <a:cubicBezTo>
                    <a:pt x="162062" y="1262028"/>
                    <a:pt x="166539" y="1257457"/>
                    <a:pt x="160443" y="1256028"/>
                  </a:cubicBezTo>
                  <a:cubicBezTo>
                    <a:pt x="146060" y="1258504"/>
                    <a:pt x="134345" y="1247836"/>
                    <a:pt x="122343" y="1241931"/>
                  </a:cubicBezTo>
                  <a:lnTo>
                    <a:pt x="104912" y="1251456"/>
                  </a:lnTo>
                  <a:cubicBezTo>
                    <a:pt x="108627" y="1266315"/>
                    <a:pt x="93197" y="1261838"/>
                    <a:pt x="84338" y="1268982"/>
                  </a:cubicBezTo>
                  <a:cubicBezTo>
                    <a:pt x="96721" y="1268982"/>
                    <a:pt x="103388" y="1278507"/>
                    <a:pt x="114628" y="1277840"/>
                  </a:cubicBezTo>
                  <a:cubicBezTo>
                    <a:pt x="119486" y="1281745"/>
                    <a:pt x="119486" y="1281745"/>
                    <a:pt x="114628" y="1285269"/>
                  </a:cubicBezTo>
                  <a:cubicBezTo>
                    <a:pt x="109894" y="1285527"/>
                    <a:pt x="105208" y="1284222"/>
                    <a:pt x="101293" y="1281555"/>
                  </a:cubicBezTo>
                  <a:cubicBezTo>
                    <a:pt x="92339" y="1280888"/>
                    <a:pt x="86434" y="1287270"/>
                    <a:pt x="79004" y="1291080"/>
                  </a:cubicBezTo>
                  <a:cubicBezTo>
                    <a:pt x="83738" y="1293271"/>
                    <a:pt x="88167" y="1296090"/>
                    <a:pt x="92149" y="1299462"/>
                  </a:cubicBezTo>
                  <a:cubicBezTo>
                    <a:pt x="96626" y="1314607"/>
                    <a:pt x="77861" y="1313368"/>
                    <a:pt x="69098" y="1308034"/>
                  </a:cubicBezTo>
                  <a:lnTo>
                    <a:pt x="59573" y="1312987"/>
                  </a:lnTo>
                  <a:lnTo>
                    <a:pt x="59573" y="1315845"/>
                  </a:lnTo>
                  <a:cubicBezTo>
                    <a:pt x="62907" y="1319941"/>
                    <a:pt x="69575" y="1321274"/>
                    <a:pt x="72051" y="1325370"/>
                  </a:cubicBezTo>
                  <a:lnTo>
                    <a:pt x="46333" y="1338991"/>
                  </a:lnTo>
                  <a:cubicBezTo>
                    <a:pt x="74432" y="1355755"/>
                    <a:pt x="109389" y="1350992"/>
                    <a:pt x="138059" y="1364899"/>
                  </a:cubicBezTo>
                  <a:cubicBezTo>
                    <a:pt x="126344" y="1369851"/>
                    <a:pt x="136726" y="1372900"/>
                    <a:pt x="128534" y="1377662"/>
                  </a:cubicBezTo>
                  <a:cubicBezTo>
                    <a:pt x="118247" y="1380139"/>
                    <a:pt x="121010" y="1371566"/>
                    <a:pt x="112723" y="1368709"/>
                  </a:cubicBezTo>
                  <a:cubicBezTo>
                    <a:pt x="111199" y="1358707"/>
                    <a:pt x="95864" y="1362518"/>
                    <a:pt x="89577" y="1366518"/>
                  </a:cubicBezTo>
                  <a:cubicBezTo>
                    <a:pt x="75137" y="1365127"/>
                    <a:pt x="60564" y="1367223"/>
                    <a:pt x="47096" y="1372614"/>
                  </a:cubicBezTo>
                  <a:cubicBezTo>
                    <a:pt x="54049" y="1374709"/>
                    <a:pt x="53001" y="1378520"/>
                    <a:pt x="53763" y="1383663"/>
                  </a:cubicBezTo>
                  <a:lnTo>
                    <a:pt x="63288" y="1388521"/>
                  </a:lnTo>
                  <a:cubicBezTo>
                    <a:pt x="69565" y="1385406"/>
                    <a:pt x="76642" y="1384282"/>
                    <a:pt x="83576" y="1385282"/>
                  </a:cubicBezTo>
                  <a:lnTo>
                    <a:pt x="92625" y="1390616"/>
                  </a:lnTo>
                  <a:cubicBezTo>
                    <a:pt x="76147" y="1392426"/>
                    <a:pt x="60431" y="1400141"/>
                    <a:pt x="43381" y="1400141"/>
                  </a:cubicBezTo>
                  <a:cubicBezTo>
                    <a:pt x="40714" y="1400903"/>
                    <a:pt x="40523" y="1402713"/>
                    <a:pt x="40238" y="1404999"/>
                  </a:cubicBezTo>
                  <a:cubicBezTo>
                    <a:pt x="52239" y="1413381"/>
                    <a:pt x="62907" y="1411095"/>
                    <a:pt x="74147" y="1422049"/>
                  </a:cubicBezTo>
                  <a:cubicBezTo>
                    <a:pt x="68432" y="1430907"/>
                    <a:pt x="48524" y="1433764"/>
                    <a:pt x="40333" y="1435003"/>
                  </a:cubicBezTo>
                  <a:lnTo>
                    <a:pt x="40333" y="1450338"/>
                  </a:lnTo>
                  <a:cubicBezTo>
                    <a:pt x="47191" y="1455291"/>
                    <a:pt x="60812" y="1458815"/>
                    <a:pt x="65193" y="1465387"/>
                  </a:cubicBezTo>
                  <a:cubicBezTo>
                    <a:pt x="57097" y="1472150"/>
                    <a:pt x="47096" y="1468054"/>
                    <a:pt x="40333" y="1471864"/>
                  </a:cubicBezTo>
                  <a:lnTo>
                    <a:pt x="40333" y="1475484"/>
                  </a:lnTo>
                  <a:lnTo>
                    <a:pt x="46905" y="1479484"/>
                  </a:lnTo>
                  <a:lnTo>
                    <a:pt x="46905" y="1482913"/>
                  </a:lnTo>
                  <a:lnTo>
                    <a:pt x="53954" y="1487295"/>
                  </a:lnTo>
                  <a:cubicBezTo>
                    <a:pt x="47191" y="1508059"/>
                    <a:pt x="97007" y="1500059"/>
                    <a:pt x="109294" y="1495868"/>
                  </a:cubicBezTo>
                  <a:cubicBezTo>
                    <a:pt x="112247" y="1495868"/>
                    <a:pt x="115866" y="1495105"/>
                    <a:pt x="118247" y="1497391"/>
                  </a:cubicBezTo>
                  <a:cubicBezTo>
                    <a:pt x="113485" y="1501392"/>
                    <a:pt x="108113" y="1504611"/>
                    <a:pt x="102341" y="1506916"/>
                  </a:cubicBezTo>
                  <a:cubicBezTo>
                    <a:pt x="91768" y="1508441"/>
                    <a:pt x="81576" y="1504916"/>
                    <a:pt x="73194" y="1509202"/>
                  </a:cubicBezTo>
                  <a:cubicBezTo>
                    <a:pt x="73194" y="1518060"/>
                    <a:pt x="56525" y="1514918"/>
                    <a:pt x="50334" y="1511203"/>
                  </a:cubicBezTo>
                  <a:cubicBezTo>
                    <a:pt x="39761" y="1516156"/>
                    <a:pt x="52715" y="1523680"/>
                    <a:pt x="56049" y="1525586"/>
                  </a:cubicBezTo>
                  <a:cubicBezTo>
                    <a:pt x="62174" y="1525366"/>
                    <a:pt x="68184" y="1527319"/>
                    <a:pt x="73004" y="1531110"/>
                  </a:cubicBezTo>
                  <a:lnTo>
                    <a:pt x="73004" y="1534920"/>
                  </a:lnTo>
                  <a:lnTo>
                    <a:pt x="47762" y="1548827"/>
                  </a:lnTo>
                  <a:cubicBezTo>
                    <a:pt x="45286" y="1554541"/>
                    <a:pt x="48524" y="1560066"/>
                    <a:pt x="45381" y="1565114"/>
                  </a:cubicBezTo>
                  <a:lnTo>
                    <a:pt x="40714" y="1567781"/>
                  </a:lnTo>
                  <a:cubicBezTo>
                    <a:pt x="40714" y="1568924"/>
                    <a:pt x="40714" y="1570162"/>
                    <a:pt x="40238" y="1571496"/>
                  </a:cubicBezTo>
                  <a:lnTo>
                    <a:pt x="53477" y="1579401"/>
                  </a:lnTo>
                  <a:lnTo>
                    <a:pt x="53477" y="1593784"/>
                  </a:lnTo>
                  <a:lnTo>
                    <a:pt x="59573" y="1597690"/>
                  </a:lnTo>
                  <a:cubicBezTo>
                    <a:pt x="53573" y="1601214"/>
                    <a:pt x="53573" y="1601214"/>
                    <a:pt x="59573" y="1604452"/>
                  </a:cubicBezTo>
                  <a:cubicBezTo>
                    <a:pt x="61669" y="1610263"/>
                    <a:pt x="61193" y="1617311"/>
                    <a:pt x="54239" y="1619407"/>
                  </a:cubicBezTo>
                  <a:cubicBezTo>
                    <a:pt x="54239" y="1620550"/>
                    <a:pt x="54239" y="1621788"/>
                    <a:pt x="54239" y="1623121"/>
                  </a:cubicBezTo>
                  <a:lnTo>
                    <a:pt x="47762" y="1627026"/>
                  </a:lnTo>
                  <a:lnTo>
                    <a:pt x="54049" y="1630741"/>
                  </a:lnTo>
                  <a:lnTo>
                    <a:pt x="54049" y="1638171"/>
                  </a:lnTo>
                  <a:lnTo>
                    <a:pt x="41952" y="1644934"/>
                  </a:lnTo>
                  <a:cubicBezTo>
                    <a:pt x="12806" y="1673509"/>
                    <a:pt x="98245" y="1649125"/>
                    <a:pt x="110532" y="1661698"/>
                  </a:cubicBezTo>
                  <a:cubicBezTo>
                    <a:pt x="119486" y="1656078"/>
                    <a:pt x="126915" y="1651601"/>
                    <a:pt x="136440" y="1658173"/>
                  </a:cubicBezTo>
                  <a:cubicBezTo>
                    <a:pt x="142631" y="1658173"/>
                    <a:pt x="149489" y="1659412"/>
                    <a:pt x="139964" y="1663888"/>
                  </a:cubicBezTo>
                  <a:lnTo>
                    <a:pt x="139964" y="1670460"/>
                  </a:lnTo>
                  <a:cubicBezTo>
                    <a:pt x="134564" y="1674128"/>
                    <a:pt x="127363" y="1673699"/>
                    <a:pt x="122438" y="1669413"/>
                  </a:cubicBezTo>
                  <a:cubicBezTo>
                    <a:pt x="102626" y="1668651"/>
                    <a:pt x="94435" y="1678938"/>
                    <a:pt x="77480" y="1669413"/>
                  </a:cubicBezTo>
                  <a:cubicBezTo>
                    <a:pt x="73537" y="1672156"/>
                    <a:pt x="68736" y="1673413"/>
                    <a:pt x="63955" y="1672937"/>
                  </a:cubicBezTo>
                  <a:lnTo>
                    <a:pt x="54430" y="1678366"/>
                  </a:lnTo>
                  <a:cubicBezTo>
                    <a:pt x="52811" y="1680748"/>
                    <a:pt x="55287" y="1684082"/>
                    <a:pt x="58049" y="1683986"/>
                  </a:cubicBezTo>
                  <a:cubicBezTo>
                    <a:pt x="90149" y="1686844"/>
                    <a:pt x="119009" y="1678462"/>
                    <a:pt x="150156" y="1680938"/>
                  </a:cubicBezTo>
                  <a:cubicBezTo>
                    <a:pt x="155300" y="1682653"/>
                    <a:pt x="145298" y="1685891"/>
                    <a:pt x="142917" y="1687320"/>
                  </a:cubicBezTo>
                  <a:cubicBezTo>
                    <a:pt x="126915" y="1704275"/>
                    <a:pt x="93578" y="1691130"/>
                    <a:pt x="70432" y="1695226"/>
                  </a:cubicBezTo>
                  <a:cubicBezTo>
                    <a:pt x="59097" y="1701703"/>
                    <a:pt x="77671" y="1703608"/>
                    <a:pt x="82052" y="1702560"/>
                  </a:cubicBezTo>
                  <a:cubicBezTo>
                    <a:pt x="111961" y="1718752"/>
                    <a:pt x="145013" y="1693035"/>
                    <a:pt x="175493" y="1709609"/>
                  </a:cubicBezTo>
                  <a:cubicBezTo>
                    <a:pt x="191685" y="1701893"/>
                    <a:pt x="210164" y="1707608"/>
                    <a:pt x="224642" y="1715323"/>
                  </a:cubicBezTo>
                  <a:cubicBezTo>
                    <a:pt x="219689" y="1718467"/>
                    <a:pt x="213878" y="1716562"/>
                    <a:pt x="208640" y="1717229"/>
                  </a:cubicBezTo>
                  <a:cubicBezTo>
                    <a:pt x="202582" y="1713666"/>
                    <a:pt x="195467" y="1712351"/>
                    <a:pt x="188542" y="1713514"/>
                  </a:cubicBezTo>
                  <a:cubicBezTo>
                    <a:pt x="179017" y="1729706"/>
                    <a:pt x="156824" y="1715133"/>
                    <a:pt x="142631" y="1717419"/>
                  </a:cubicBezTo>
                  <a:cubicBezTo>
                    <a:pt x="121105" y="1726944"/>
                    <a:pt x="101102" y="1713037"/>
                    <a:pt x="77861" y="1717419"/>
                  </a:cubicBezTo>
                  <a:cubicBezTo>
                    <a:pt x="65850" y="1722248"/>
                    <a:pt x="53535" y="1726287"/>
                    <a:pt x="41000" y="1729516"/>
                  </a:cubicBezTo>
                  <a:lnTo>
                    <a:pt x="41000" y="1737231"/>
                  </a:lnTo>
                  <a:lnTo>
                    <a:pt x="34237" y="1741422"/>
                  </a:lnTo>
                  <a:lnTo>
                    <a:pt x="34237" y="1752471"/>
                  </a:lnTo>
                  <a:cubicBezTo>
                    <a:pt x="59288" y="1768568"/>
                    <a:pt x="79957" y="1740565"/>
                    <a:pt x="103388" y="1765330"/>
                  </a:cubicBezTo>
                  <a:cubicBezTo>
                    <a:pt x="115390" y="1763901"/>
                    <a:pt x="127296" y="1758281"/>
                    <a:pt x="139107" y="1763425"/>
                  </a:cubicBezTo>
                  <a:cubicBezTo>
                    <a:pt x="136821" y="1780475"/>
                    <a:pt x="164063" y="1767235"/>
                    <a:pt x="171778" y="1778188"/>
                  </a:cubicBezTo>
                  <a:lnTo>
                    <a:pt x="171778" y="1785427"/>
                  </a:lnTo>
                  <a:lnTo>
                    <a:pt x="162253" y="1791143"/>
                  </a:lnTo>
                  <a:lnTo>
                    <a:pt x="154919" y="1787332"/>
                  </a:lnTo>
                  <a:cubicBezTo>
                    <a:pt x="148442" y="1788857"/>
                    <a:pt x="146346" y="1784666"/>
                    <a:pt x="141774" y="1784284"/>
                  </a:cubicBezTo>
                  <a:cubicBezTo>
                    <a:pt x="133868" y="1789904"/>
                    <a:pt x="122724" y="1784856"/>
                    <a:pt x="116438" y="1790952"/>
                  </a:cubicBezTo>
                  <a:cubicBezTo>
                    <a:pt x="106055" y="1782761"/>
                    <a:pt x="94911" y="1793524"/>
                    <a:pt x="83291" y="1790952"/>
                  </a:cubicBezTo>
                  <a:cubicBezTo>
                    <a:pt x="68622" y="1782284"/>
                    <a:pt x="52334" y="1789333"/>
                    <a:pt x="40333" y="1796381"/>
                  </a:cubicBezTo>
                  <a:cubicBezTo>
                    <a:pt x="37380" y="1818575"/>
                    <a:pt x="104436" y="1790952"/>
                    <a:pt x="119200" y="1804859"/>
                  </a:cubicBezTo>
                  <a:cubicBezTo>
                    <a:pt x="117104" y="1815336"/>
                    <a:pt x="96245" y="1804859"/>
                    <a:pt x="89482" y="1812955"/>
                  </a:cubicBezTo>
                  <a:cubicBezTo>
                    <a:pt x="74147" y="1810288"/>
                    <a:pt x="64812" y="1806859"/>
                    <a:pt x="52906" y="1814955"/>
                  </a:cubicBezTo>
                  <a:lnTo>
                    <a:pt x="55763" y="1820479"/>
                  </a:lnTo>
                  <a:cubicBezTo>
                    <a:pt x="67479" y="1821432"/>
                    <a:pt x="81100" y="1818384"/>
                    <a:pt x="91006" y="1821813"/>
                  </a:cubicBezTo>
                  <a:lnTo>
                    <a:pt x="77099" y="1831338"/>
                  </a:lnTo>
                  <a:cubicBezTo>
                    <a:pt x="63193" y="1829814"/>
                    <a:pt x="56716" y="1835910"/>
                    <a:pt x="46715" y="1840101"/>
                  </a:cubicBezTo>
                  <a:cubicBezTo>
                    <a:pt x="69384" y="1847244"/>
                    <a:pt x="94340" y="1839053"/>
                    <a:pt x="115866" y="1845435"/>
                  </a:cubicBezTo>
                  <a:cubicBezTo>
                    <a:pt x="130916" y="1838196"/>
                    <a:pt x="145870" y="1863628"/>
                    <a:pt x="162253" y="1849721"/>
                  </a:cubicBezTo>
                  <a:lnTo>
                    <a:pt x="171778" y="1854960"/>
                  </a:lnTo>
                  <a:cubicBezTo>
                    <a:pt x="154061" y="1864485"/>
                    <a:pt x="136250" y="1856103"/>
                    <a:pt x="116247" y="1857055"/>
                  </a:cubicBezTo>
                  <a:cubicBezTo>
                    <a:pt x="95006" y="1862389"/>
                    <a:pt x="69956" y="1855817"/>
                    <a:pt x="47286" y="1862389"/>
                  </a:cubicBezTo>
                  <a:lnTo>
                    <a:pt x="47286" y="1866294"/>
                  </a:lnTo>
                  <a:cubicBezTo>
                    <a:pt x="58097" y="1873153"/>
                    <a:pt x="71718" y="1873877"/>
                    <a:pt x="83195" y="1868200"/>
                  </a:cubicBezTo>
                  <a:cubicBezTo>
                    <a:pt x="102245" y="1880010"/>
                    <a:pt x="128629" y="1874867"/>
                    <a:pt x="149394" y="1878772"/>
                  </a:cubicBezTo>
                  <a:cubicBezTo>
                    <a:pt x="158919" y="1874010"/>
                    <a:pt x="158919" y="1874010"/>
                    <a:pt x="168444" y="1878772"/>
                  </a:cubicBezTo>
                  <a:cubicBezTo>
                    <a:pt x="192352" y="1878772"/>
                    <a:pt x="216069" y="1869247"/>
                    <a:pt x="241025" y="1871628"/>
                  </a:cubicBezTo>
                  <a:cubicBezTo>
                    <a:pt x="248168" y="1877725"/>
                    <a:pt x="227213" y="1873057"/>
                    <a:pt x="230928" y="1880487"/>
                  </a:cubicBezTo>
                  <a:cubicBezTo>
                    <a:pt x="229499" y="1882678"/>
                    <a:pt x="223403" y="1883059"/>
                    <a:pt x="220355" y="1883154"/>
                  </a:cubicBezTo>
                  <a:cubicBezTo>
                    <a:pt x="217012" y="1886307"/>
                    <a:pt x="211792" y="1886307"/>
                    <a:pt x="208449" y="1883154"/>
                  </a:cubicBezTo>
                  <a:cubicBezTo>
                    <a:pt x="192542" y="1886869"/>
                    <a:pt x="170349" y="1891917"/>
                    <a:pt x="155300" y="1886773"/>
                  </a:cubicBezTo>
                  <a:cubicBezTo>
                    <a:pt x="145775" y="1893917"/>
                    <a:pt x="138345" y="1888202"/>
                    <a:pt x="129582" y="1883059"/>
                  </a:cubicBezTo>
                  <a:cubicBezTo>
                    <a:pt x="109818" y="1885583"/>
                    <a:pt x="89815" y="1885583"/>
                    <a:pt x="70051" y="1883059"/>
                  </a:cubicBezTo>
                  <a:cubicBezTo>
                    <a:pt x="63098" y="1887849"/>
                    <a:pt x="55097" y="1890888"/>
                    <a:pt x="46715" y="1891917"/>
                  </a:cubicBezTo>
                  <a:cubicBezTo>
                    <a:pt x="75861" y="1907442"/>
                    <a:pt x="110723" y="1893155"/>
                    <a:pt x="141965" y="1901442"/>
                  </a:cubicBezTo>
                  <a:cubicBezTo>
                    <a:pt x="180065" y="1891917"/>
                    <a:pt x="214164" y="1896298"/>
                    <a:pt x="255693" y="1894298"/>
                  </a:cubicBezTo>
                  <a:lnTo>
                    <a:pt x="265885" y="1901632"/>
                  </a:lnTo>
                  <a:cubicBezTo>
                    <a:pt x="272838" y="1902395"/>
                    <a:pt x="278458" y="1899823"/>
                    <a:pt x="282744" y="1903347"/>
                  </a:cubicBezTo>
                  <a:cubicBezTo>
                    <a:pt x="274743" y="1907442"/>
                    <a:pt x="261884" y="1904966"/>
                    <a:pt x="252931" y="1904871"/>
                  </a:cubicBezTo>
                  <a:cubicBezTo>
                    <a:pt x="220927" y="1895918"/>
                    <a:pt x="182065" y="1906966"/>
                    <a:pt x="151680" y="1918301"/>
                  </a:cubicBezTo>
                  <a:cubicBezTo>
                    <a:pt x="177207" y="1933922"/>
                    <a:pt x="208830" y="1907919"/>
                    <a:pt x="236262" y="1917634"/>
                  </a:cubicBezTo>
                  <a:cubicBezTo>
                    <a:pt x="213116" y="1933541"/>
                    <a:pt x="180160" y="1928588"/>
                    <a:pt x="153966" y="1939066"/>
                  </a:cubicBezTo>
                  <a:lnTo>
                    <a:pt x="142631" y="1930874"/>
                  </a:lnTo>
                  <a:cubicBezTo>
                    <a:pt x="114123" y="1932579"/>
                    <a:pt x="85510" y="1930207"/>
                    <a:pt x="57668" y="1923826"/>
                  </a:cubicBezTo>
                  <a:cubicBezTo>
                    <a:pt x="54335" y="1924397"/>
                    <a:pt x="53001" y="1925826"/>
                    <a:pt x="53287" y="1927921"/>
                  </a:cubicBezTo>
                  <a:cubicBezTo>
                    <a:pt x="52239" y="1931541"/>
                    <a:pt x="40904" y="1934208"/>
                    <a:pt x="50239" y="1938494"/>
                  </a:cubicBezTo>
                  <a:cubicBezTo>
                    <a:pt x="82624" y="1946114"/>
                    <a:pt x="117390" y="1927255"/>
                    <a:pt x="145489" y="1951829"/>
                  </a:cubicBezTo>
                  <a:cubicBezTo>
                    <a:pt x="144251" y="1956877"/>
                    <a:pt x="152061" y="1958020"/>
                    <a:pt x="156252" y="1960783"/>
                  </a:cubicBezTo>
                  <a:cubicBezTo>
                    <a:pt x="175931" y="1960401"/>
                    <a:pt x="195600" y="1961478"/>
                    <a:pt x="215117" y="1964021"/>
                  </a:cubicBezTo>
                  <a:cubicBezTo>
                    <a:pt x="218450" y="1958973"/>
                    <a:pt x="230452" y="1962021"/>
                    <a:pt x="233595" y="1957068"/>
                  </a:cubicBezTo>
                  <a:cubicBezTo>
                    <a:pt x="256026" y="1952915"/>
                    <a:pt x="279182" y="1955334"/>
                    <a:pt x="300270" y="1964021"/>
                  </a:cubicBezTo>
                  <a:cubicBezTo>
                    <a:pt x="323606" y="1953734"/>
                    <a:pt x="348657" y="1978213"/>
                    <a:pt x="372279" y="1960783"/>
                  </a:cubicBezTo>
                  <a:cubicBezTo>
                    <a:pt x="380375" y="1957353"/>
                    <a:pt x="397235" y="1969355"/>
                    <a:pt x="395044" y="1958782"/>
                  </a:cubicBezTo>
                  <a:cubicBezTo>
                    <a:pt x="376946" y="1940304"/>
                    <a:pt x="345800" y="1961640"/>
                    <a:pt x="329417" y="1946114"/>
                  </a:cubicBezTo>
                  <a:cubicBezTo>
                    <a:pt x="327797" y="1939732"/>
                    <a:pt x="317987" y="1941828"/>
                    <a:pt x="313034" y="1946114"/>
                  </a:cubicBezTo>
                  <a:cubicBezTo>
                    <a:pt x="297889" y="1946114"/>
                    <a:pt x="277791" y="1947448"/>
                    <a:pt x="264647" y="1940590"/>
                  </a:cubicBezTo>
                  <a:lnTo>
                    <a:pt x="273029" y="1935161"/>
                  </a:lnTo>
                  <a:cubicBezTo>
                    <a:pt x="310176" y="1929827"/>
                    <a:pt x="349229" y="1946114"/>
                    <a:pt x="381899" y="1933351"/>
                  </a:cubicBezTo>
                  <a:lnTo>
                    <a:pt x="381899" y="1925921"/>
                  </a:lnTo>
                  <a:lnTo>
                    <a:pt x="375708" y="1922016"/>
                  </a:lnTo>
                  <a:cubicBezTo>
                    <a:pt x="380280" y="1919063"/>
                    <a:pt x="386090" y="1920968"/>
                    <a:pt x="391424" y="1920302"/>
                  </a:cubicBezTo>
                  <a:cubicBezTo>
                    <a:pt x="400949" y="1926874"/>
                    <a:pt x="411236" y="1930970"/>
                    <a:pt x="421238" y="1922207"/>
                  </a:cubicBezTo>
                  <a:lnTo>
                    <a:pt x="421238" y="1918396"/>
                  </a:lnTo>
                  <a:cubicBezTo>
                    <a:pt x="431810" y="1909728"/>
                    <a:pt x="444288" y="1914491"/>
                    <a:pt x="456956" y="1916682"/>
                  </a:cubicBezTo>
                  <a:cubicBezTo>
                    <a:pt x="463148" y="1915348"/>
                    <a:pt x="458576" y="1910777"/>
                    <a:pt x="464100" y="1909252"/>
                  </a:cubicBezTo>
                  <a:lnTo>
                    <a:pt x="490389" y="1909252"/>
                  </a:lnTo>
                  <a:cubicBezTo>
                    <a:pt x="495437" y="1905061"/>
                    <a:pt x="495533" y="1904966"/>
                    <a:pt x="487627" y="1900394"/>
                  </a:cubicBezTo>
                  <a:lnTo>
                    <a:pt x="487055" y="1896679"/>
                  </a:lnTo>
                  <a:cubicBezTo>
                    <a:pt x="479340" y="1892584"/>
                    <a:pt x="461909" y="1883535"/>
                    <a:pt x="454861" y="1889345"/>
                  </a:cubicBezTo>
                  <a:cubicBezTo>
                    <a:pt x="462767" y="1893917"/>
                    <a:pt x="462671" y="1894012"/>
                    <a:pt x="457433" y="1898204"/>
                  </a:cubicBezTo>
                  <a:cubicBezTo>
                    <a:pt x="428858" y="1904680"/>
                    <a:pt x="398282" y="1899727"/>
                    <a:pt x="370850" y="1908585"/>
                  </a:cubicBezTo>
                  <a:cubicBezTo>
                    <a:pt x="361325" y="1901347"/>
                    <a:pt x="350372" y="1908585"/>
                    <a:pt x="339704" y="1909252"/>
                  </a:cubicBezTo>
                  <a:cubicBezTo>
                    <a:pt x="334941" y="1905157"/>
                    <a:pt x="328178" y="1906490"/>
                    <a:pt x="323702" y="1904204"/>
                  </a:cubicBezTo>
                  <a:cubicBezTo>
                    <a:pt x="340466" y="1893346"/>
                    <a:pt x="365516" y="1897537"/>
                    <a:pt x="384662" y="1890869"/>
                  </a:cubicBezTo>
                  <a:cubicBezTo>
                    <a:pt x="390672" y="1895470"/>
                    <a:pt x="399035" y="1895470"/>
                    <a:pt x="405045" y="1890869"/>
                  </a:cubicBezTo>
                  <a:cubicBezTo>
                    <a:pt x="416856" y="1898680"/>
                    <a:pt x="429905" y="1891822"/>
                    <a:pt x="441050" y="1888869"/>
                  </a:cubicBezTo>
                  <a:cubicBezTo>
                    <a:pt x="438383" y="1874296"/>
                    <a:pt x="456194" y="1881916"/>
                    <a:pt x="466100" y="1878867"/>
                  </a:cubicBezTo>
                  <a:cubicBezTo>
                    <a:pt x="469034" y="1876267"/>
                    <a:pt x="473044" y="1875239"/>
                    <a:pt x="476864" y="1876105"/>
                  </a:cubicBezTo>
                  <a:cubicBezTo>
                    <a:pt x="511630" y="1855817"/>
                    <a:pt x="443145" y="1869533"/>
                    <a:pt x="435906" y="1876105"/>
                  </a:cubicBezTo>
                  <a:cubicBezTo>
                    <a:pt x="430382" y="1877153"/>
                    <a:pt x="427429" y="1872295"/>
                    <a:pt x="422190" y="1872486"/>
                  </a:cubicBezTo>
                  <a:cubicBezTo>
                    <a:pt x="413713" y="1872486"/>
                    <a:pt x="415332" y="1869057"/>
                    <a:pt x="414475" y="1867343"/>
                  </a:cubicBezTo>
                  <a:lnTo>
                    <a:pt x="404950" y="1861342"/>
                  </a:lnTo>
                  <a:cubicBezTo>
                    <a:pt x="388452" y="1860808"/>
                    <a:pt x="372022" y="1859027"/>
                    <a:pt x="355801" y="1856008"/>
                  </a:cubicBezTo>
                  <a:cubicBezTo>
                    <a:pt x="369707" y="1850864"/>
                    <a:pt x="389615" y="1846483"/>
                    <a:pt x="404474" y="1853817"/>
                  </a:cubicBezTo>
                  <a:cubicBezTo>
                    <a:pt x="410760" y="1845530"/>
                    <a:pt x="485150" y="1857341"/>
                    <a:pt x="453623" y="1839244"/>
                  </a:cubicBezTo>
                  <a:cubicBezTo>
                    <a:pt x="448289" y="1839244"/>
                    <a:pt x="448193" y="1839244"/>
                    <a:pt x="447431" y="1833910"/>
                  </a:cubicBezTo>
                  <a:cubicBezTo>
                    <a:pt x="456956" y="1826290"/>
                    <a:pt x="470196" y="1827433"/>
                    <a:pt x="480769" y="1822099"/>
                  </a:cubicBezTo>
                  <a:cubicBezTo>
                    <a:pt x="479912" y="1820575"/>
                    <a:pt x="479054" y="1818955"/>
                    <a:pt x="478292" y="1817336"/>
                  </a:cubicBezTo>
                  <a:cubicBezTo>
                    <a:pt x="449717" y="1817336"/>
                    <a:pt x="424571" y="1807811"/>
                    <a:pt x="395520" y="1807811"/>
                  </a:cubicBezTo>
                  <a:cubicBezTo>
                    <a:pt x="411617" y="1794381"/>
                    <a:pt x="438859" y="1809716"/>
                    <a:pt x="452670" y="1792571"/>
                  </a:cubicBezTo>
                  <a:cubicBezTo>
                    <a:pt x="450575" y="1790857"/>
                    <a:pt x="447431" y="1789428"/>
                    <a:pt x="447336" y="1787999"/>
                  </a:cubicBezTo>
                  <a:cubicBezTo>
                    <a:pt x="445812" y="1780760"/>
                    <a:pt x="432858" y="1779808"/>
                    <a:pt x="427524" y="1778474"/>
                  </a:cubicBezTo>
                  <a:cubicBezTo>
                    <a:pt x="427524" y="1776378"/>
                    <a:pt x="426095" y="1774474"/>
                    <a:pt x="430667" y="1772664"/>
                  </a:cubicBezTo>
                  <a:cubicBezTo>
                    <a:pt x="450536" y="1772816"/>
                    <a:pt x="469948" y="1766759"/>
                    <a:pt x="486198" y="1755329"/>
                  </a:cubicBezTo>
                  <a:lnTo>
                    <a:pt x="486198" y="1748947"/>
                  </a:lnTo>
                  <a:lnTo>
                    <a:pt x="492961" y="1744756"/>
                  </a:lnTo>
                  <a:lnTo>
                    <a:pt x="492961" y="1741232"/>
                  </a:lnTo>
                  <a:cubicBezTo>
                    <a:pt x="487055" y="1733707"/>
                    <a:pt x="465815" y="1751900"/>
                    <a:pt x="467339" y="1737231"/>
                  </a:cubicBezTo>
                  <a:lnTo>
                    <a:pt x="476864" y="1731897"/>
                  </a:lnTo>
                  <a:cubicBezTo>
                    <a:pt x="484788" y="1733202"/>
                    <a:pt x="492904" y="1731316"/>
                    <a:pt x="499438" y="1726658"/>
                  </a:cubicBezTo>
                  <a:cubicBezTo>
                    <a:pt x="503343" y="1715800"/>
                    <a:pt x="456766" y="1724563"/>
                    <a:pt x="444288" y="1709894"/>
                  </a:cubicBezTo>
                  <a:cubicBezTo>
                    <a:pt x="434039" y="1718752"/>
                    <a:pt x="419075" y="1719495"/>
                    <a:pt x="407998" y="1711704"/>
                  </a:cubicBezTo>
                  <a:lnTo>
                    <a:pt x="407998" y="1707894"/>
                  </a:lnTo>
                  <a:cubicBezTo>
                    <a:pt x="424667" y="1699988"/>
                    <a:pt x="421714" y="1698369"/>
                    <a:pt x="403902" y="1698369"/>
                  </a:cubicBezTo>
                  <a:cubicBezTo>
                    <a:pt x="400949" y="1695988"/>
                    <a:pt x="394377" y="1694559"/>
                    <a:pt x="394377" y="1689701"/>
                  </a:cubicBezTo>
                  <a:cubicBezTo>
                    <a:pt x="405140" y="1682272"/>
                    <a:pt x="411903" y="1683605"/>
                    <a:pt x="420857" y="1678176"/>
                  </a:cubicBezTo>
                  <a:lnTo>
                    <a:pt x="420857" y="1669984"/>
                  </a:lnTo>
                  <a:cubicBezTo>
                    <a:pt x="439173" y="1665669"/>
                    <a:pt x="457804" y="1662803"/>
                    <a:pt x="476578" y="1661412"/>
                  </a:cubicBezTo>
                  <a:cubicBezTo>
                    <a:pt x="481912" y="1659031"/>
                    <a:pt x="478483" y="1653982"/>
                    <a:pt x="486103" y="1652459"/>
                  </a:cubicBezTo>
                  <a:lnTo>
                    <a:pt x="486103" y="1648744"/>
                  </a:lnTo>
                  <a:lnTo>
                    <a:pt x="492675" y="1644743"/>
                  </a:lnTo>
                  <a:lnTo>
                    <a:pt x="492675" y="1641219"/>
                  </a:lnTo>
                  <a:lnTo>
                    <a:pt x="486103" y="1637314"/>
                  </a:lnTo>
                  <a:cubicBezTo>
                    <a:pt x="486103" y="1635885"/>
                    <a:pt x="486103" y="1634742"/>
                    <a:pt x="486103" y="1633503"/>
                  </a:cubicBezTo>
                  <a:cubicBezTo>
                    <a:pt x="472006" y="1623978"/>
                    <a:pt x="453718" y="1629884"/>
                    <a:pt x="437144" y="1628265"/>
                  </a:cubicBezTo>
                  <a:lnTo>
                    <a:pt x="427619" y="1622835"/>
                  </a:lnTo>
                  <a:cubicBezTo>
                    <a:pt x="427619" y="1611787"/>
                    <a:pt x="455147" y="1617216"/>
                    <a:pt x="462005" y="1620073"/>
                  </a:cubicBezTo>
                  <a:cubicBezTo>
                    <a:pt x="465719" y="1620931"/>
                    <a:pt x="466481" y="1618359"/>
                    <a:pt x="468958" y="1617787"/>
                  </a:cubicBezTo>
                  <a:cubicBezTo>
                    <a:pt x="471434" y="1617216"/>
                    <a:pt x="478483" y="1617787"/>
                    <a:pt x="479435" y="1615025"/>
                  </a:cubicBezTo>
                  <a:cubicBezTo>
                    <a:pt x="477054" y="1610739"/>
                    <a:pt x="490294" y="1608739"/>
                    <a:pt x="482960" y="1606167"/>
                  </a:cubicBezTo>
                  <a:cubicBezTo>
                    <a:pt x="466481" y="1608739"/>
                    <a:pt x="450765" y="1593784"/>
                    <a:pt x="435335" y="1601881"/>
                  </a:cubicBezTo>
                  <a:lnTo>
                    <a:pt x="426857" y="1596832"/>
                  </a:lnTo>
                  <a:cubicBezTo>
                    <a:pt x="434096" y="1590832"/>
                    <a:pt x="442478" y="1592546"/>
                    <a:pt x="449813" y="1587879"/>
                  </a:cubicBezTo>
                  <a:cubicBezTo>
                    <a:pt x="457623" y="1593975"/>
                    <a:pt x="464672" y="1590165"/>
                    <a:pt x="471053" y="1587879"/>
                  </a:cubicBezTo>
                  <a:cubicBezTo>
                    <a:pt x="480397" y="1588183"/>
                    <a:pt x="489684" y="1586221"/>
                    <a:pt x="498104" y="1582164"/>
                  </a:cubicBezTo>
                  <a:cubicBezTo>
                    <a:pt x="481721" y="1562543"/>
                    <a:pt x="458099" y="1558542"/>
                    <a:pt x="433906" y="1556351"/>
                  </a:cubicBezTo>
                  <a:lnTo>
                    <a:pt x="443431" y="1551017"/>
                  </a:lnTo>
                  <a:cubicBezTo>
                    <a:pt x="458480" y="1552446"/>
                    <a:pt x="472673" y="1543207"/>
                    <a:pt x="486293" y="1538349"/>
                  </a:cubicBezTo>
                  <a:cubicBezTo>
                    <a:pt x="486293" y="1536158"/>
                    <a:pt x="487151" y="1534158"/>
                    <a:pt x="483150" y="1532919"/>
                  </a:cubicBezTo>
                  <a:cubicBezTo>
                    <a:pt x="447908" y="1544159"/>
                    <a:pt x="461909" y="1527967"/>
                    <a:pt x="486198" y="1523394"/>
                  </a:cubicBezTo>
                  <a:cubicBezTo>
                    <a:pt x="474863" y="1511870"/>
                    <a:pt x="460290" y="1523394"/>
                    <a:pt x="448098" y="1520442"/>
                  </a:cubicBezTo>
                  <a:cubicBezTo>
                    <a:pt x="451527" y="1511870"/>
                    <a:pt x="466386" y="1516251"/>
                    <a:pt x="472958" y="1512441"/>
                  </a:cubicBezTo>
                  <a:lnTo>
                    <a:pt x="472958" y="1505107"/>
                  </a:lnTo>
                  <a:lnTo>
                    <a:pt x="466767" y="1501392"/>
                  </a:lnTo>
                  <a:cubicBezTo>
                    <a:pt x="468005" y="1490343"/>
                    <a:pt x="452099" y="1502821"/>
                    <a:pt x="444383" y="1499392"/>
                  </a:cubicBezTo>
                  <a:cubicBezTo>
                    <a:pt x="438764" y="1498534"/>
                    <a:pt x="441716" y="1492724"/>
                    <a:pt x="434858" y="1490819"/>
                  </a:cubicBezTo>
                  <a:cubicBezTo>
                    <a:pt x="434096" y="1490819"/>
                    <a:pt x="434001" y="1489867"/>
                    <a:pt x="433620" y="1489295"/>
                  </a:cubicBezTo>
                  <a:cubicBezTo>
                    <a:pt x="433239" y="1488724"/>
                    <a:pt x="435144" y="1484723"/>
                    <a:pt x="437240" y="1484723"/>
                  </a:cubicBezTo>
                  <a:cubicBezTo>
                    <a:pt x="451537" y="1485961"/>
                    <a:pt x="465938" y="1484075"/>
                    <a:pt x="479435" y="1479199"/>
                  </a:cubicBezTo>
                  <a:lnTo>
                    <a:pt x="479435" y="1471293"/>
                  </a:lnTo>
                  <a:cubicBezTo>
                    <a:pt x="472292" y="1465673"/>
                    <a:pt x="457337" y="1463102"/>
                    <a:pt x="453337" y="1454243"/>
                  </a:cubicBezTo>
                  <a:cubicBezTo>
                    <a:pt x="459623" y="1449386"/>
                    <a:pt x="463719" y="1447290"/>
                    <a:pt x="453908" y="1442527"/>
                  </a:cubicBezTo>
                  <a:cubicBezTo>
                    <a:pt x="455813" y="1439003"/>
                    <a:pt x="464100" y="1441860"/>
                    <a:pt x="466577" y="1438336"/>
                  </a:cubicBezTo>
                  <a:lnTo>
                    <a:pt x="466577" y="1431383"/>
                  </a:lnTo>
                  <a:lnTo>
                    <a:pt x="472768" y="1427478"/>
                  </a:lnTo>
                  <a:cubicBezTo>
                    <a:pt x="468196" y="1419858"/>
                    <a:pt x="397425" y="1421382"/>
                    <a:pt x="428096" y="1411000"/>
                  </a:cubicBezTo>
                  <a:cubicBezTo>
                    <a:pt x="439478" y="1410904"/>
                    <a:pt x="450603" y="1407609"/>
                    <a:pt x="460195" y="1401475"/>
                  </a:cubicBezTo>
                  <a:lnTo>
                    <a:pt x="460195" y="1383472"/>
                  </a:lnTo>
                  <a:cubicBezTo>
                    <a:pt x="468482" y="1381472"/>
                    <a:pt x="464386" y="1375185"/>
                    <a:pt x="472006" y="1373090"/>
                  </a:cubicBezTo>
                  <a:cubicBezTo>
                    <a:pt x="478102" y="1364613"/>
                    <a:pt x="456099" y="1369185"/>
                    <a:pt x="459909" y="1362518"/>
                  </a:cubicBezTo>
                  <a:cubicBezTo>
                    <a:pt x="467996" y="1357507"/>
                    <a:pt x="476578" y="1353354"/>
                    <a:pt x="485531" y="1350135"/>
                  </a:cubicBezTo>
                  <a:lnTo>
                    <a:pt x="467434" y="1339467"/>
                  </a:lnTo>
                  <a:lnTo>
                    <a:pt x="466767" y="1335181"/>
                  </a:lnTo>
                  <a:cubicBezTo>
                    <a:pt x="482026" y="1326980"/>
                    <a:pt x="499076" y="1322693"/>
                    <a:pt x="516392" y="1322703"/>
                  </a:cubicBezTo>
                  <a:close/>
                  <a:moveTo>
                    <a:pt x="446765" y="1688558"/>
                  </a:moveTo>
                  <a:lnTo>
                    <a:pt x="440002" y="1692845"/>
                  </a:lnTo>
                  <a:lnTo>
                    <a:pt x="442669" y="1697607"/>
                  </a:lnTo>
                  <a:cubicBezTo>
                    <a:pt x="449803" y="1696378"/>
                    <a:pt x="457137" y="1697655"/>
                    <a:pt x="463433" y="1701227"/>
                  </a:cubicBezTo>
                  <a:cubicBezTo>
                    <a:pt x="467291" y="1698598"/>
                    <a:pt x="471920" y="1697321"/>
                    <a:pt x="476578" y="1697607"/>
                  </a:cubicBezTo>
                  <a:cubicBezTo>
                    <a:pt x="480721" y="1692111"/>
                    <a:pt x="486236" y="1687806"/>
                    <a:pt x="492580" y="1685129"/>
                  </a:cubicBezTo>
                  <a:cubicBezTo>
                    <a:pt x="483474" y="1680995"/>
                    <a:pt x="473520" y="1679072"/>
                    <a:pt x="463529" y="1679509"/>
                  </a:cubicBezTo>
                  <a:cubicBezTo>
                    <a:pt x="455813" y="1685319"/>
                    <a:pt x="446955" y="1680652"/>
                    <a:pt x="440669" y="1684843"/>
                  </a:cubicBezTo>
                  <a:close/>
                  <a:moveTo>
                    <a:pt x="42143" y="1774283"/>
                  </a:moveTo>
                  <a:cubicBezTo>
                    <a:pt x="54144" y="1774283"/>
                    <a:pt x="67955" y="1776950"/>
                    <a:pt x="79195" y="1772854"/>
                  </a:cubicBezTo>
                  <a:cubicBezTo>
                    <a:pt x="67184" y="1766016"/>
                    <a:pt x="52792" y="1764730"/>
                    <a:pt x="39761" y="1769330"/>
                  </a:cubicBezTo>
                  <a:cubicBezTo>
                    <a:pt x="40238" y="1773426"/>
                    <a:pt x="40238" y="1773426"/>
                    <a:pt x="42524" y="1775426"/>
                  </a:cubicBezTo>
                  <a:close/>
                  <a:moveTo>
                    <a:pt x="537919" y="1271173"/>
                  </a:moveTo>
                  <a:cubicBezTo>
                    <a:pt x="535414" y="1269249"/>
                    <a:pt x="532737" y="1267553"/>
                    <a:pt x="529918" y="1266125"/>
                  </a:cubicBezTo>
                  <a:cubicBezTo>
                    <a:pt x="525917" y="1266125"/>
                    <a:pt x="522393" y="1265458"/>
                    <a:pt x="519250" y="1268506"/>
                  </a:cubicBezTo>
                  <a:cubicBezTo>
                    <a:pt x="521917" y="1270696"/>
                    <a:pt x="515726" y="1274507"/>
                    <a:pt x="522774" y="1277269"/>
                  </a:cubicBezTo>
                  <a:cubicBezTo>
                    <a:pt x="527727" y="1278221"/>
                    <a:pt x="543634" y="1280126"/>
                    <a:pt x="538300" y="1272316"/>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19" name="Google Shape;19;p2"/>
            <p:cNvSpPr/>
            <p:nvPr/>
          </p:nvSpPr>
          <p:spPr>
            <a:xfrm>
              <a:off x="10083933" y="-143"/>
              <a:ext cx="409269" cy="2966426"/>
            </a:xfrm>
            <a:custGeom>
              <a:rect b="b" l="l" r="r" t="t"/>
              <a:pathLst>
                <a:path extrusionOk="0" h="1990890" w="620104">
                  <a:moveTo>
                    <a:pt x="2165" y="23326"/>
                  </a:moveTo>
                  <a:lnTo>
                    <a:pt x="2165" y="-581"/>
                  </a:lnTo>
                  <a:lnTo>
                    <a:pt x="600049" y="-581"/>
                  </a:lnTo>
                  <a:lnTo>
                    <a:pt x="600049" y="8944"/>
                  </a:lnTo>
                  <a:cubicBezTo>
                    <a:pt x="606431" y="9991"/>
                    <a:pt x="615289" y="11039"/>
                    <a:pt x="619099" y="16278"/>
                  </a:cubicBezTo>
                  <a:cubicBezTo>
                    <a:pt x="613384" y="19421"/>
                    <a:pt x="607288" y="15421"/>
                    <a:pt x="605478" y="23898"/>
                  </a:cubicBezTo>
                  <a:cubicBezTo>
                    <a:pt x="598620" y="26565"/>
                    <a:pt x="601192" y="31613"/>
                    <a:pt x="593572" y="34375"/>
                  </a:cubicBezTo>
                  <a:lnTo>
                    <a:pt x="593572" y="76381"/>
                  </a:lnTo>
                  <a:cubicBezTo>
                    <a:pt x="591476" y="80000"/>
                    <a:pt x="603097" y="79905"/>
                    <a:pt x="606716" y="82191"/>
                  </a:cubicBezTo>
                  <a:lnTo>
                    <a:pt x="606716" y="85810"/>
                  </a:lnTo>
                  <a:lnTo>
                    <a:pt x="600144" y="89811"/>
                  </a:lnTo>
                  <a:cubicBezTo>
                    <a:pt x="600144" y="91144"/>
                    <a:pt x="600144" y="92287"/>
                    <a:pt x="600144" y="93526"/>
                  </a:cubicBezTo>
                  <a:cubicBezTo>
                    <a:pt x="584142" y="117719"/>
                    <a:pt x="598620" y="161915"/>
                    <a:pt x="593953" y="192776"/>
                  </a:cubicBezTo>
                  <a:lnTo>
                    <a:pt x="599287" y="195729"/>
                  </a:lnTo>
                  <a:cubicBezTo>
                    <a:pt x="600744" y="205721"/>
                    <a:pt x="601154" y="215846"/>
                    <a:pt x="600525" y="225923"/>
                  </a:cubicBezTo>
                  <a:cubicBezTo>
                    <a:pt x="597953" y="227447"/>
                    <a:pt x="596334" y="228304"/>
                    <a:pt x="594334" y="229352"/>
                  </a:cubicBezTo>
                  <a:lnTo>
                    <a:pt x="594334" y="236877"/>
                  </a:lnTo>
                  <a:lnTo>
                    <a:pt x="600239" y="240782"/>
                  </a:lnTo>
                  <a:lnTo>
                    <a:pt x="600239" y="251640"/>
                  </a:lnTo>
                  <a:lnTo>
                    <a:pt x="594143" y="255451"/>
                  </a:lnTo>
                  <a:lnTo>
                    <a:pt x="600335" y="259260"/>
                  </a:lnTo>
                  <a:lnTo>
                    <a:pt x="600335" y="262499"/>
                  </a:lnTo>
                  <a:lnTo>
                    <a:pt x="594239" y="266404"/>
                  </a:lnTo>
                  <a:lnTo>
                    <a:pt x="599192" y="269167"/>
                  </a:lnTo>
                  <a:cubicBezTo>
                    <a:pt x="599858" y="271453"/>
                    <a:pt x="592334" y="274786"/>
                    <a:pt x="594334" y="280787"/>
                  </a:cubicBezTo>
                  <a:lnTo>
                    <a:pt x="600049" y="284597"/>
                  </a:lnTo>
                  <a:lnTo>
                    <a:pt x="593953" y="288407"/>
                  </a:lnTo>
                  <a:lnTo>
                    <a:pt x="593953" y="295551"/>
                  </a:lnTo>
                  <a:lnTo>
                    <a:pt x="587666" y="299456"/>
                  </a:lnTo>
                  <a:lnTo>
                    <a:pt x="593953" y="303456"/>
                  </a:lnTo>
                  <a:cubicBezTo>
                    <a:pt x="593953" y="304790"/>
                    <a:pt x="593953" y="305933"/>
                    <a:pt x="593191" y="307171"/>
                  </a:cubicBezTo>
                  <a:cubicBezTo>
                    <a:pt x="585761" y="308981"/>
                    <a:pt x="587762" y="316696"/>
                    <a:pt x="587190" y="321459"/>
                  </a:cubicBezTo>
                  <a:lnTo>
                    <a:pt x="593096" y="324698"/>
                  </a:lnTo>
                  <a:cubicBezTo>
                    <a:pt x="594105" y="333298"/>
                    <a:pt x="594391" y="341956"/>
                    <a:pt x="593953" y="350605"/>
                  </a:cubicBezTo>
                  <a:lnTo>
                    <a:pt x="600049" y="354606"/>
                  </a:lnTo>
                  <a:lnTo>
                    <a:pt x="593953" y="358416"/>
                  </a:lnTo>
                  <a:lnTo>
                    <a:pt x="593953" y="387753"/>
                  </a:lnTo>
                  <a:lnTo>
                    <a:pt x="600430" y="391658"/>
                  </a:lnTo>
                  <a:lnTo>
                    <a:pt x="600430" y="457762"/>
                  </a:lnTo>
                  <a:lnTo>
                    <a:pt x="593858" y="461857"/>
                  </a:lnTo>
                  <a:cubicBezTo>
                    <a:pt x="593858" y="463191"/>
                    <a:pt x="593858" y="464905"/>
                    <a:pt x="594715" y="465477"/>
                  </a:cubicBezTo>
                  <a:cubicBezTo>
                    <a:pt x="602049" y="468716"/>
                    <a:pt x="599287" y="473859"/>
                    <a:pt x="606621" y="476049"/>
                  </a:cubicBezTo>
                  <a:lnTo>
                    <a:pt x="600716" y="479955"/>
                  </a:lnTo>
                  <a:lnTo>
                    <a:pt x="600716" y="505291"/>
                  </a:lnTo>
                  <a:lnTo>
                    <a:pt x="594048" y="509482"/>
                  </a:lnTo>
                  <a:lnTo>
                    <a:pt x="594048" y="549773"/>
                  </a:lnTo>
                  <a:lnTo>
                    <a:pt x="587476" y="553774"/>
                  </a:lnTo>
                  <a:lnTo>
                    <a:pt x="587476" y="564727"/>
                  </a:lnTo>
                  <a:cubicBezTo>
                    <a:pt x="601859" y="574252"/>
                    <a:pt x="590524" y="600732"/>
                    <a:pt x="593953" y="616258"/>
                  </a:cubicBezTo>
                  <a:cubicBezTo>
                    <a:pt x="610050" y="628926"/>
                    <a:pt x="595096" y="660644"/>
                    <a:pt x="601382" y="679409"/>
                  </a:cubicBezTo>
                  <a:cubicBezTo>
                    <a:pt x="613003" y="685123"/>
                    <a:pt x="604716" y="703793"/>
                    <a:pt x="607097" y="714937"/>
                  </a:cubicBezTo>
                  <a:cubicBezTo>
                    <a:pt x="600525" y="719985"/>
                    <a:pt x="596810" y="721985"/>
                    <a:pt x="607097" y="726938"/>
                  </a:cubicBezTo>
                  <a:lnTo>
                    <a:pt x="607097" y="737797"/>
                  </a:lnTo>
                  <a:lnTo>
                    <a:pt x="600620" y="741702"/>
                  </a:lnTo>
                  <a:lnTo>
                    <a:pt x="600620" y="767324"/>
                  </a:lnTo>
                  <a:lnTo>
                    <a:pt x="594334" y="771229"/>
                  </a:lnTo>
                  <a:lnTo>
                    <a:pt x="594334" y="881719"/>
                  </a:lnTo>
                  <a:cubicBezTo>
                    <a:pt x="603859" y="884196"/>
                    <a:pt x="600144" y="893150"/>
                    <a:pt x="600716" y="900007"/>
                  </a:cubicBezTo>
                  <a:cubicBezTo>
                    <a:pt x="591762" y="905437"/>
                    <a:pt x="591762" y="905723"/>
                    <a:pt x="600716" y="910866"/>
                  </a:cubicBezTo>
                  <a:lnTo>
                    <a:pt x="600716" y="925249"/>
                  </a:lnTo>
                  <a:lnTo>
                    <a:pt x="607383" y="929535"/>
                  </a:lnTo>
                  <a:lnTo>
                    <a:pt x="607383" y="954967"/>
                  </a:lnTo>
                  <a:lnTo>
                    <a:pt x="614146" y="959062"/>
                  </a:lnTo>
                  <a:lnTo>
                    <a:pt x="614146" y="1032690"/>
                  </a:lnTo>
                  <a:lnTo>
                    <a:pt x="607764" y="1036501"/>
                  </a:lnTo>
                  <a:lnTo>
                    <a:pt x="607764" y="1043835"/>
                  </a:lnTo>
                  <a:cubicBezTo>
                    <a:pt x="617289" y="1046311"/>
                    <a:pt x="613765" y="1055169"/>
                    <a:pt x="614241" y="1062218"/>
                  </a:cubicBezTo>
                  <a:cubicBezTo>
                    <a:pt x="606526" y="1064790"/>
                    <a:pt x="607383" y="1069362"/>
                    <a:pt x="607669" y="1076411"/>
                  </a:cubicBezTo>
                  <a:lnTo>
                    <a:pt x="613765" y="1080697"/>
                  </a:lnTo>
                  <a:lnTo>
                    <a:pt x="613765" y="1087841"/>
                  </a:lnTo>
                  <a:lnTo>
                    <a:pt x="608145" y="1091555"/>
                  </a:lnTo>
                  <a:cubicBezTo>
                    <a:pt x="608145" y="1092603"/>
                    <a:pt x="608145" y="1093746"/>
                    <a:pt x="607574" y="1095079"/>
                  </a:cubicBezTo>
                  <a:lnTo>
                    <a:pt x="614146" y="1099080"/>
                  </a:lnTo>
                  <a:lnTo>
                    <a:pt x="614146" y="1106319"/>
                  </a:lnTo>
                  <a:lnTo>
                    <a:pt x="620623" y="1110224"/>
                  </a:lnTo>
                  <a:lnTo>
                    <a:pt x="620623" y="1139561"/>
                  </a:lnTo>
                  <a:lnTo>
                    <a:pt x="614527" y="1143466"/>
                  </a:lnTo>
                  <a:lnTo>
                    <a:pt x="619480" y="1146229"/>
                  </a:lnTo>
                  <a:cubicBezTo>
                    <a:pt x="620813" y="1148515"/>
                    <a:pt x="615956" y="1148610"/>
                    <a:pt x="615956" y="1148515"/>
                  </a:cubicBezTo>
                  <a:cubicBezTo>
                    <a:pt x="611479" y="1165374"/>
                    <a:pt x="615956" y="1183852"/>
                    <a:pt x="614241" y="1201855"/>
                  </a:cubicBezTo>
                  <a:lnTo>
                    <a:pt x="620242" y="1205760"/>
                  </a:lnTo>
                  <a:cubicBezTo>
                    <a:pt x="620242" y="1206808"/>
                    <a:pt x="620242" y="1207951"/>
                    <a:pt x="620813" y="1209379"/>
                  </a:cubicBezTo>
                  <a:lnTo>
                    <a:pt x="614241" y="1213380"/>
                  </a:lnTo>
                  <a:lnTo>
                    <a:pt x="614241" y="1231668"/>
                  </a:lnTo>
                  <a:lnTo>
                    <a:pt x="620718" y="1235573"/>
                  </a:lnTo>
                  <a:lnTo>
                    <a:pt x="620718" y="1257576"/>
                  </a:lnTo>
                  <a:cubicBezTo>
                    <a:pt x="609574" y="1261195"/>
                    <a:pt x="615479" y="1274816"/>
                    <a:pt x="614241" y="1283293"/>
                  </a:cubicBezTo>
                  <a:cubicBezTo>
                    <a:pt x="602049" y="1287294"/>
                    <a:pt x="610622" y="1300724"/>
                    <a:pt x="606716" y="1309582"/>
                  </a:cubicBezTo>
                  <a:lnTo>
                    <a:pt x="601573" y="1312535"/>
                  </a:lnTo>
                  <a:lnTo>
                    <a:pt x="607383" y="1316535"/>
                  </a:lnTo>
                  <a:lnTo>
                    <a:pt x="607383" y="1323774"/>
                  </a:lnTo>
                  <a:lnTo>
                    <a:pt x="601192" y="1327585"/>
                  </a:lnTo>
                  <a:lnTo>
                    <a:pt x="601192" y="1375210"/>
                  </a:lnTo>
                  <a:lnTo>
                    <a:pt x="594524" y="1379210"/>
                  </a:lnTo>
                  <a:lnTo>
                    <a:pt x="594524" y="1405499"/>
                  </a:lnTo>
                  <a:lnTo>
                    <a:pt x="600811" y="1409404"/>
                  </a:lnTo>
                  <a:lnTo>
                    <a:pt x="600811" y="1468364"/>
                  </a:lnTo>
                  <a:cubicBezTo>
                    <a:pt x="583285" y="1474841"/>
                    <a:pt x="610336" y="1480747"/>
                    <a:pt x="594810" y="1486462"/>
                  </a:cubicBezTo>
                  <a:lnTo>
                    <a:pt x="594810" y="1526657"/>
                  </a:lnTo>
                  <a:lnTo>
                    <a:pt x="588047" y="1530943"/>
                  </a:lnTo>
                  <a:lnTo>
                    <a:pt x="588047" y="1549232"/>
                  </a:lnTo>
                  <a:lnTo>
                    <a:pt x="594429" y="1553041"/>
                  </a:lnTo>
                  <a:lnTo>
                    <a:pt x="594429" y="1563995"/>
                  </a:lnTo>
                  <a:lnTo>
                    <a:pt x="588143" y="1567805"/>
                  </a:lnTo>
                  <a:lnTo>
                    <a:pt x="588143" y="1634480"/>
                  </a:lnTo>
                  <a:cubicBezTo>
                    <a:pt x="603002" y="1644005"/>
                    <a:pt x="589762" y="1670865"/>
                    <a:pt x="595286" y="1686391"/>
                  </a:cubicBezTo>
                  <a:lnTo>
                    <a:pt x="599954" y="1688963"/>
                  </a:lnTo>
                  <a:cubicBezTo>
                    <a:pt x="600525" y="1691058"/>
                    <a:pt x="596715" y="1691535"/>
                    <a:pt x="594905" y="1693344"/>
                  </a:cubicBezTo>
                  <a:lnTo>
                    <a:pt x="594905" y="1718967"/>
                  </a:lnTo>
                  <a:lnTo>
                    <a:pt x="600906" y="1722872"/>
                  </a:lnTo>
                  <a:lnTo>
                    <a:pt x="600906" y="1925088"/>
                  </a:lnTo>
                  <a:lnTo>
                    <a:pt x="607574" y="1929183"/>
                  </a:lnTo>
                  <a:lnTo>
                    <a:pt x="607574" y="1932708"/>
                  </a:lnTo>
                  <a:lnTo>
                    <a:pt x="601382" y="1936613"/>
                  </a:lnTo>
                  <a:lnTo>
                    <a:pt x="607383" y="1940328"/>
                  </a:lnTo>
                  <a:lnTo>
                    <a:pt x="607383" y="1969855"/>
                  </a:lnTo>
                  <a:cubicBezTo>
                    <a:pt x="597858" y="1972523"/>
                    <a:pt x="602906" y="1981762"/>
                    <a:pt x="600144" y="1988905"/>
                  </a:cubicBezTo>
                  <a:cubicBezTo>
                    <a:pt x="594429" y="1992334"/>
                    <a:pt x="587285" y="1988905"/>
                    <a:pt x="581666" y="1984810"/>
                  </a:cubicBezTo>
                  <a:lnTo>
                    <a:pt x="581666" y="1976999"/>
                  </a:lnTo>
                  <a:lnTo>
                    <a:pt x="587666" y="1973284"/>
                  </a:lnTo>
                  <a:lnTo>
                    <a:pt x="581570" y="1969379"/>
                  </a:lnTo>
                  <a:lnTo>
                    <a:pt x="593191" y="1962902"/>
                  </a:lnTo>
                  <a:cubicBezTo>
                    <a:pt x="594658" y="1956863"/>
                    <a:pt x="595105" y="1950615"/>
                    <a:pt x="594524" y="1944424"/>
                  </a:cubicBezTo>
                  <a:cubicBezTo>
                    <a:pt x="587476" y="1940614"/>
                    <a:pt x="589762" y="1937852"/>
                    <a:pt x="584237" y="1934327"/>
                  </a:cubicBezTo>
                  <a:cubicBezTo>
                    <a:pt x="580999" y="1933089"/>
                    <a:pt x="581285" y="1931755"/>
                    <a:pt x="581380" y="1929279"/>
                  </a:cubicBezTo>
                  <a:lnTo>
                    <a:pt x="587857" y="1925278"/>
                  </a:lnTo>
                  <a:lnTo>
                    <a:pt x="587857" y="1921659"/>
                  </a:lnTo>
                  <a:lnTo>
                    <a:pt x="581475" y="1917849"/>
                  </a:lnTo>
                  <a:lnTo>
                    <a:pt x="581475" y="1914324"/>
                  </a:lnTo>
                  <a:lnTo>
                    <a:pt x="587952" y="1910229"/>
                  </a:lnTo>
                  <a:cubicBezTo>
                    <a:pt x="589190" y="1902800"/>
                    <a:pt x="576522" y="1906895"/>
                    <a:pt x="571474" y="1901466"/>
                  </a:cubicBezTo>
                  <a:lnTo>
                    <a:pt x="564711" y="1904895"/>
                  </a:lnTo>
                  <a:cubicBezTo>
                    <a:pt x="563159" y="1904514"/>
                    <a:pt x="561949" y="1903304"/>
                    <a:pt x="561568" y="1901751"/>
                  </a:cubicBezTo>
                  <a:cubicBezTo>
                    <a:pt x="554519" y="1888798"/>
                    <a:pt x="532993" y="1908134"/>
                    <a:pt x="522515" y="1899370"/>
                  </a:cubicBezTo>
                  <a:cubicBezTo>
                    <a:pt x="529278" y="1888607"/>
                    <a:pt x="593096" y="1896417"/>
                    <a:pt x="577475" y="1882987"/>
                  </a:cubicBezTo>
                  <a:cubicBezTo>
                    <a:pt x="567950" y="1882321"/>
                    <a:pt x="546328" y="1885654"/>
                    <a:pt x="564044" y="1875748"/>
                  </a:cubicBezTo>
                  <a:lnTo>
                    <a:pt x="585095" y="1875748"/>
                  </a:lnTo>
                  <a:cubicBezTo>
                    <a:pt x="591572" y="1869938"/>
                    <a:pt x="586238" y="1856698"/>
                    <a:pt x="587952" y="1847840"/>
                  </a:cubicBezTo>
                  <a:cubicBezTo>
                    <a:pt x="584142" y="1846411"/>
                    <a:pt x="577760" y="1847269"/>
                    <a:pt x="575474" y="1844316"/>
                  </a:cubicBezTo>
                  <a:cubicBezTo>
                    <a:pt x="580523" y="1841077"/>
                    <a:pt x="594524" y="1843458"/>
                    <a:pt x="584999" y="1835362"/>
                  </a:cubicBezTo>
                  <a:lnTo>
                    <a:pt x="562044" y="1835362"/>
                  </a:lnTo>
                  <a:cubicBezTo>
                    <a:pt x="562044" y="1829457"/>
                    <a:pt x="551090" y="1832790"/>
                    <a:pt x="545852" y="1831457"/>
                  </a:cubicBezTo>
                  <a:cubicBezTo>
                    <a:pt x="540708" y="1827361"/>
                    <a:pt x="526230" y="1828599"/>
                    <a:pt x="523754" y="1821932"/>
                  </a:cubicBezTo>
                  <a:cubicBezTo>
                    <a:pt x="533279" y="1816979"/>
                    <a:pt x="559091" y="1833933"/>
                    <a:pt x="561854" y="1818694"/>
                  </a:cubicBezTo>
                  <a:cubicBezTo>
                    <a:pt x="557758" y="1814598"/>
                    <a:pt x="540994" y="1814598"/>
                    <a:pt x="541756" y="1807644"/>
                  </a:cubicBezTo>
                  <a:lnTo>
                    <a:pt x="516134" y="1793262"/>
                  </a:lnTo>
                  <a:cubicBezTo>
                    <a:pt x="521944" y="1789166"/>
                    <a:pt x="529564" y="1793262"/>
                    <a:pt x="535184" y="1789357"/>
                  </a:cubicBezTo>
                  <a:lnTo>
                    <a:pt x="535184" y="1785737"/>
                  </a:lnTo>
                  <a:cubicBezTo>
                    <a:pt x="527468" y="1781641"/>
                    <a:pt x="516705" y="1786975"/>
                    <a:pt x="509371" y="1781832"/>
                  </a:cubicBezTo>
                  <a:cubicBezTo>
                    <a:pt x="526992" y="1770973"/>
                    <a:pt x="550424" y="1780879"/>
                    <a:pt x="567759" y="1767449"/>
                  </a:cubicBezTo>
                  <a:lnTo>
                    <a:pt x="567759" y="1762973"/>
                  </a:lnTo>
                  <a:cubicBezTo>
                    <a:pt x="550328" y="1748399"/>
                    <a:pt x="533088" y="1778212"/>
                    <a:pt x="534136" y="1745351"/>
                  </a:cubicBezTo>
                  <a:cubicBezTo>
                    <a:pt x="526040" y="1737160"/>
                    <a:pt x="517277" y="1741636"/>
                    <a:pt x="508609" y="1737922"/>
                  </a:cubicBezTo>
                  <a:cubicBezTo>
                    <a:pt x="514895" y="1734016"/>
                    <a:pt x="521849" y="1730492"/>
                    <a:pt x="527659" y="1726777"/>
                  </a:cubicBezTo>
                  <a:cubicBezTo>
                    <a:pt x="518134" y="1722872"/>
                    <a:pt x="523658" y="1720396"/>
                    <a:pt x="530993" y="1721253"/>
                  </a:cubicBezTo>
                  <a:cubicBezTo>
                    <a:pt x="538708" y="1717824"/>
                    <a:pt x="530993" y="1712966"/>
                    <a:pt x="535374" y="1709537"/>
                  </a:cubicBezTo>
                  <a:lnTo>
                    <a:pt x="528135" y="1704679"/>
                  </a:lnTo>
                  <a:cubicBezTo>
                    <a:pt x="535184" y="1695154"/>
                    <a:pt x="556710" y="1704679"/>
                    <a:pt x="554138" y="1690011"/>
                  </a:cubicBezTo>
                  <a:lnTo>
                    <a:pt x="560615" y="1686011"/>
                  </a:lnTo>
                  <a:lnTo>
                    <a:pt x="560044" y="1682296"/>
                  </a:lnTo>
                  <a:cubicBezTo>
                    <a:pt x="550519" y="1680677"/>
                    <a:pt x="517467" y="1676199"/>
                    <a:pt x="514229" y="1685820"/>
                  </a:cubicBezTo>
                  <a:lnTo>
                    <a:pt x="504704" y="1691725"/>
                  </a:lnTo>
                  <a:cubicBezTo>
                    <a:pt x="495179" y="1691725"/>
                    <a:pt x="495179" y="1691725"/>
                    <a:pt x="494512" y="1686582"/>
                  </a:cubicBezTo>
                  <a:lnTo>
                    <a:pt x="500989" y="1682486"/>
                  </a:lnTo>
                  <a:lnTo>
                    <a:pt x="500989" y="1671818"/>
                  </a:lnTo>
                  <a:cubicBezTo>
                    <a:pt x="505085" y="1666865"/>
                    <a:pt x="544328" y="1669627"/>
                    <a:pt x="540137" y="1660484"/>
                  </a:cubicBezTo>
                  <a:cubicBezTo>
                    <a:pt x="533850" y="1658007"/>
                    <a:pt x="535374" y="1654578"/>
                    <a:pt x="530612" y="1650959"/>
                  </a:cubicBezTo>
                  <a:cubicBezTo>
                    <a:pt x="523563" y="1649530"/>
                    <a:pt x="509752" y="1655054"/>
                    <a:pt x="507466" y="1646291"/>
                  </a:cubicBezTo>
                  <a:cubicBezTo>
                    <a:pt x="506704" y="1644672"/>
                    <a:pt x="503846" y="1643433"/>
                    <a:pt x="501656" y="1641719"/>
                  </a:cubicBezTo>
                  <a:lnTo>
                    <a:pt x="507561" y="1638004"/>
                  </a:lnTo>
                  <a:lnTo>
                    <a:pt x="507561" y="1630766"/>
                  </a:lnTo>
                  <a:lnTo>
                    <a:pt x="501179" y="1626860"/>
                  </a:lnTo>
                  <a:cubicBezTo>
                    <a:pt x="506037" y="1622860"/>
                    <a:pt x="516419" y="1627813"/>
                    <a:pt x="520229" y="1622860"/>
                  </a:cubicBezTo>
                  <a:cubicBezTo>
                    <a:pt x="519182" y="1619240"/>
                    <a:pt x="524706" y="1618383"/>
                    <a:pt x="526135" y="1615430"/>
                  </a:cubicBezTo>
                  <a:lnTo>
                    <a:pt x="514229" y="1608763"/>
                  </a:lnTo>
                  <a:lnTo>
                    <a:pt x="520420" y="1604762"/>
                  </a:lnTo>
                  <a:lnTo>
                    <a:pt x="520420" y="1601333"/>
                  </a:lnTo>
                  <a:cubicBezTo>
                    <a:pt x="514219" y="1598190"/>
                    <a:pt x="506904" y="1598190"/>
                    <a:pt x="500703" y="1601333"/>
                  </a:cubicBezTo>
                  <a:lnTo>
                    <a:pt x="500703" y="1604857"/>
                  </a:lnTo>
                  <a:cubicBezTo>
                    <a:pt x="486320" y="1614382"/>
                    <a:pt x="468699" y="1608572"/>
                    <a:pt x="450887" y="1610191"/>
                  </a:cubicBezTo>
                  <a:lnTo>
                    <a:pt x="436314" y="1600666"/>
                  </a:lnTo>
                  <a:cubicBezTo>
                    <a:pt x="450411" y="1593046"/>
                    <a:pt x="468699" y="1605333"/>
                    <a:pt x="480986" y="1600666"/>
                  </a:cubicBezTo>
                  <a:lnTo>
                    <a:pt x="480986" y="1597047"/>
                  </a:lnTo>
                  <a:cubicBezTo>
                    <a:pt x="472814" y="1592503"/>
                    <a:pt x="463975" y="1589294"/>
                    <a:pt x="454793" y="1587522"/>
                  </a:cubicBezTo>
                  <a:cubicBezTo>
                    <a:pt x="454221" y="1581616"/>
                    <a:pt x="465746" y="1584760"/>
                    <a:pt x="469556" y="1583712"/>
                  </a:cubicBezTo>
                  <a:cubicBezTo>
                    <a:pt x="475557" y="1580949"/>
                    <a:pt x="481748" y="1580854"/>
                    <a:pt x="487654" y="1577997"/>
                  </a:cubicBezTo>
                  <a:cubicBezTo>
                    <a:pt x="487654" y="1576854"/>
                    <a:pt x="487654" y="1575615"/>
                    <a:pt x="487654" y="1574568"/>
                  </a:cubicBezTo>
                  <a:lnTo>
                    <a:pt x="493655" y="1570758"/>
                  </a:lnTo>
                  <a:cubicBezTo>
                    <a:pt x="486797" y="1567233"/>
                    <a:pt x="478700" y="1570758"/>
                    <a:pt x="468128" y="1567424"/>
                  </a:cubicBezTo>
                  <a:lnTo>
                    <a:pt x="462317" y="1564376"/>
                  </a:lnTo>
                  <a:cubicBezTo>
                    <a:pt x="469642" y="1556575"/>
                    <a:pt x="480282" y="1552784"/>
                    <a:pt x="490892" y="1554184"/>
                  </a:cubicBezTo>
                  <a:cubicBezTo>
                    <a:pt x="496512" y="1551708"/>
                    <a:pt x="492321" y="1548374"/>
                    <a:pt x="495655" y="1544659"/>
                  </a:cubicBezTo>
                  <a:cubicBezTo>
                    <a:pt x="501179" y="1542278"/>
                    <a:pt x="503846" y="1538182"/>
                    <a:pt x="512514" y="1536563"/>
                  </a:cubicBezTo>
                  <a:cubicBezTo>
                    <a:pt x="515657" y="1538849"/>
                    <a:pt x="519563" y="1541516"/>
                    <a:pt x="522039" y="1543516"/>
                  </a:cubicBezTo>
                  <a:cubicBezTo>
                    <a:pt x="530402" y="1545078"/>
                    <a:pt x="539041" y="1543155"/>
                    <a:pt x="545947" y="1538182"/>
                  </a:cubicBezTo>
                  <a:cubicBezTo>
                    <a:pt x="545947" y="1536944"/>
                    <a:pt x="545947" y="1535801"/>
                    <a:pt x="526325" y="1534658"/>
                  </a:cubicBezTo>
                  <a:cubicBezTo>
                    <a:pt x="559472" y="1532182"/>
                    <a:pt x="507275" y="1529991"/>
                    <a:pt x="506418" y="1535516"/>
                  </a:cubicBezTo>
                  <a:cubicBezTo>
                    <a:pt x="462317" y="1538468"/>
                    <a:pt x="441077" y="1530276"/>
                    <a:pt x="400881" y="1527038"/>
                  </a:cubicBezTo>
                  <a:cubicBezTo>
                    <a:pt x="407739" y="1521609"/>
                    <a:pt x="418121" y="1522943"/>
                    <a:pt x="427170" y="1519513"/>
                  </a:cubicBezTo>
                  <a:lnTo>
                    <a:pt x="421646" y="1515799"/>
                  </a:lnTo>
                  <a:cubicBezTo>
                    <a:pt x="439457" y="1506274"/>
                    <a:pt x="385546" y="1512084"/>
                    <a:pt x="378688" y="1510560"/>
                  </a:cubicBezTo>
                  <a:cubicBezTo>
                    <a:pt x="372687" y="1513703"/>
                    <a:pt x="377164" y="1518942"/>
                    <a:pt x="367829" y="1517894"/>
                  </a:cubicBezTo>
                  <a:cubicBezTo>
                    <a:pt x="363638" y="1517894"/>
                    <a:pt x="362495" y="1517323"/>
                    <a:pt x="362210" y="1514561"/>
                  </a:cubicBezTo>
                  <a:cubicBezTo>
                    <a:pt x="360209" y="1507035"/>
                    <a:pt x="347160" y="1511703"/>
                    <a:pt x="341064" y="1510465"/>
                  </a:cubicBezTo>
                  <a:cubicBezTo>
                    <a:pt x="318871" y="1511226"/>
                    <a:pt x="317633" y="1507226"/>
                    <a:pt x="340207" y="1506083"/>
                  </a:cubicBezTo>
                  <a:cubicBezTo>
                    <a:pt x="343636" y="1503130"/>
                    <a:pt x="349732" y="1503797"/>
                    <a:pt x="353828" y="1502178"/>
                  </a:cubicBezTo>
                  <a:cubicBezTo>
                    <a:pt x="356323" y="1497558"/>
                    <a:pt x="360371" y="1493986"/>
                    <a:pt x="365258" y="1492082"/>
                  </a:cubicBezTo>
                  <a:cubicBezTo>
                    <a:pt x="384889" y="1489129"/>
                    <a:pt x="403653" y="1482014"/>
                    <a:pt x="420312" y="1471222"/>
                  </a:cubicBezTo>
                  <a:lnTo>
                    <a:pt x="410787" y="1466364"/>
                  </a:lnTo>
                  <a:cubicBezTo>
                    <a:pt x="408215" y="1469126"/>
                    <a:pt x="398405" y="1471031"/>
                    <a:pt x="398119" y="1469221"/>
                  </a:cubicBezTo>
                  <a:cubicBezTo>
                    <a:pt x="381926" y="1472841"/>
                    <a:pt x="373640" y="1480461"/>
                    <a:pt x="358400" y="1484652"/>
                  </a:cubicBezTo>
                  <a:cubicBezTo>
                    <a:pt x="333349" y="1477794"/>
                    <a:pt x="306298" y="1482937"/>
                    <a:pt x="283438" y="1467792"/>
                  </a:cubicBezTo>
                  <a:cubicBezTo>
                    <a:pt x="305374" y="1459668"/>
                    <a:pt x="328539" y="1455353"/>
                    <a:pt x="351923" y="1455029"/>
                  </a:cubicBezTo>
                  <a:cubicBezTo>
                    <a:pt x="356018" y="1453696"/>
                    <a:pt x="354875" y="1451695"/>
                    <a:pt x="355161" y="1449505"/>
                  </a:cubicBezTo>
                  <a:cubicBezTo>
                    <a:pt x="345636" y="1442170"/>
                    <a:pt x="330872" y="1444551"/>
                    <a:pt x="318585" y="1444075"/>
                  </a:cubicBezTo>
                  <a:cubicBezTo>
                    <a:pt x="314966" y="1442170"/>
                    <a:pt x="315728" y="1441409"/>
                    <a:pt x="316109" y="1438456"/>
                  </a:cubicBezTo>
                  <a:cubicBezTo>
                    <a:pt x="326586" y="1433883"/>
                    <a:pt x="364781" y="1435503"/>
                    <a:pt x="362019" y="1419977"/>
                  </a:cubicBezTo>
                  <a:cubicBezTo>
                    <a:pt x="354304" y="1415691"/>
                    <a:pt x="344017" y="1412548"/>
                    <a:pt x="335921" y="1409023"/>
                  </a:cubicBezTo>
                  <a:lnTo>
                    <a:pt x="342302" y="1404928"/>
                  </a:lnTo>
                  <a:lnTo>
                    <a:pt x="342302" y="1394450"/>
                  </a:lnTo>
                  <a:cubicBezTo>
                    <a:pt x="351570" y="1390631"/>
                    <a:pt x="361514" y="1388726"/>
                    <a:pt x="371544" y="1388830"/>
                  </a:cubicBezTo>
                  <a:cubicBezTo>
                    <a:pt x="374211" y="1387973"/>
                    <a:pt x="374783" y="1387116"/>
                    <a:pt x="373354" y="1386258"/>
                  </a:cubicBezTo>
                  <a:cubicBezTo>
                    <a:pt x="357161" y="1378925"/>
                    <a:pt x="338111" y="1379115"/>
                    <a:pt x="320300" y="1377876"/>
                  </a:cubicBezTo>
                  <a:cubicBezTo>
                    <a:pt x="305155" y="1385115"/>
                    <a:pt x="285724" y="1395307"/>
                    <a:pt x="269722" y="1394450"/>
                  </a:cubicBezTo>
                  <a:cubicBezTo>
                    <a:pt x="268674" y="1386544"/>
                    <a:pt x="271436" y="1382925"/>
                    <a:pt x="279247" y="1388544"/>
                  </a:cubicBezTo>
                  <a:cubicBezTo>
                    <a:pt x="284486" y="1387592"/>
                    <a:pt x="283152" y="1383401"/>
                    <a:pt x="283152" y="1379686"/>
                  </a:cubicBezTo>
                  <a:cubicBezTo>
                    <a:pt x="290963" y="1378162"/>
                    <a:pt x="293344" y="1365399"/>
                    <a:pt x="283152" y="1366828"/>
                  </a:cubicBezTo>
                  <a:lnTo>
                    <a:pt x="283152" y="1366828"/>
                  </a:lnTo>
                  <a:lnTo>
                    <a:pt x="283152" y="1357303"/>
                  </a:lnTo>
                  <a:cubicBezTo>
                    <a:pt x="289343" y="1350444"/>
                    <a:pt x="307727" y="1354826"/>
                    <a:pt x="302202" y="1342158"/>
                  </a:cubicBezTo>
                  <a:cubicBezTo>
                    <a:pt x="287343" y="1334728"/>
                    <a:pt x="271627" y="1334919"/>
                    <a:pt x="255434" y="1329680"/>
                  </a:cubicBezTo>
                  <a:cubicBezTo>
                    <a:pt x="242223" y="1335795"/>
                    <a:pt x="228031" y="1339510"/>
                    <a:pt x="213524" y="1340634"/>
                  </a:cubicBezTo>
                  <a:cubicBezTo>
                    <a:pt x="210095" y="1338062"/>
                    <a:pt x="203999" y="1337110"/>
                    <a:pt x="203999" y="1331109"/>
                  </a:cubicBezTo>
                  <a:lnTo>
                    <a:pt x="184473" y="1320155"/>
                  </a:lnTo>
                  <a:cubicBezTo>
                    <a:pt x="184473" y="1318631"/>
                    <a:pt x="184473" y="1317393"/>
                    <a:pt x="183902" y="1316250"/>
                  </a:cubicBezTo>
                  <a:cubicBezTo>
                    <a:pt x="175234" y="1312440"/>
                    <a:pt x="170090" y="1308725"/>
                    <a:pt x="170662" y="1299010"/>
                  </a:cubicBezTo>
                  <a:lnTo>
                    <a:pt x="177044" y="1294628"/>
                  </a:lnTo>
                  <a:cubicBezTo>
                    <a:pt x="172281" y="1291294"/>
                    <a:pt x="163042" y="1291771"/>
                    <a:pt x="157994" y="1287008"/>
                  </a:cubicBezTo>
                  <a:lnTo>
                    <a:pt x="157994" y="1279579"/>
                  </a:lnTo>
                  <a:cubicBezTo>
                    <a:pt x="152183" y="1273768"/>
                    <a:pt x="127609" y="1273387"/>
                    <a:pt x="143706" y="1265482"/>
                  </a:cubicBezTo>
                  <a:cubicBezTo>
                    <a:pt x="144659" y="1264434"/>
                    <a:pt x="144563" y="1263196"/>
                    <a:pt x="144944" y="1262053"/>
                  </a:cubicBezTo>
                  <a:cubicBezTo>
                    <a:pt x="133895" y="1254337"/>
                    <a:pt x="115131" y="1243669"/>
                    <a:pt x="102463" y="1251861"/>
                  </a:cubicBezTo>
                  <a:cubicBezTo>
                    <a:pt x="75031" y="1237193"/>
                    <a:pt x="38836" y="1258909"/>
                    <a:pt x="13118" y="1239288"/>
                  </a:cubicBezTo>
                  <a:cubicBezTo>
                    <a:pt x="32168" y="1235097"/>
                    <a:pt x="53123" y="1241002"/>
                    <a:pt x="70268" y="1225762"/>
                  </a:cubicBezTo>
                  <a:lnTo>
                    <a:pt x="79793" y="1227477"/>
                  </a:lnTo>
                  <a:lnTo>
                    <a:pt x="79793" y="1231477"/>
                  </a:lnTo>
                  <a:cubicBezTo>
                    <a:pt x="86651" y="1235383"/>
                    <a:pt x="102939" y="1235954"/>
                    <a:pt x="99605" y="1224333"/>
                  </a:cubicBezTo>
                  <a:cubicBezTo>
                    <a:pt x="76174" y="1211666"/>
                    <a:pt x="45122" y="1228524"/>
                    <a:pt x="20834" y="1213380"/>
                  </a:cubicBezTo>
                  <a:lnTo>
                    <a:pt x="20834" y="1206046"/>
                  </a:lnTo>
                  <a:lnTo>
                    <a:pt x="27215" y="1202141"/>
                  </a:lnTo>
                  <a:lnTo>
                    <a:pt x="27215" y="1198616"/>
                  </a:lnTo>
                  <a:lnTo>
                    <a:pt x="20738" y="1194520"/>
                  </a:lnTo>
                  <a:cubicBezTo>
                    <a:pt x="20738" y="1193187"/>
                    <a:pt x="20738" y="1192044"/>
                    <a:pt x="21310" y="1190901"/>
                  </a:cubicBezTo>
                  <a:cubicBezTo>
                    <a:pt x="29740" y="1184262"/>
                    <a:pt x="41408" y="1183576"/>
                    <a:pt x="50552" y="1189186"/>
                  </a:cubicBezTo>
                  <a:lnTo>
                    <a:pt x="60077" y="1183852"/>
                  </a:lnTo>
                  <a:lnTo>
                    <a:pt x="60077" y="1180328"/>
                  </a:lnTo>
                  <a:lnTo>
                    <a:pt x="66363" y="1176423"/>
                  </a:lnTo>
                  <a:lnTo>
                    <a:pt x="60458" y="1172613"/>
                  </a:lnTo>
                  <a:cubicBezTo>
                    <a:pt x="72364" y="1168232"/>
                    <a:pt x="63601" y="1163088"/>
                    <a:pt x="56648" y="1159850"/>
                  </a:cubicBezTo>
                  <a:cubicBezTo>
                    <a:pt x="50771" y="1159744"/>
                    <a:pt x="45037" y="1161697"/>
                    <a:pt x="40455" y="1165374"/>
                  </a:cubicBezTo>
                  <a:lnTo>
                    <a:pt x="40455" y="1176899"/>
                  </a:lnTo>
                  <a:cubicBezTo>
                    <a:pt x="15976" y="1187186"/>
                    <a:pt x="30930" y="1139466"/>
                    <a:pt x="27311" y="1125655"/>
                  </a:cubicBezTo>
                  <a:lnTo>
                    <a:pt x="33502" y="1121654"/>
                  </a:lnTo>
                  <a:lnTo>
                    <a:pt x="28549" y="1118892"/>
                  </a:lnTo>
                  <a:cubicBezTo>
                    <a:pt x="27044" y="1108900"/>
                    <a:pt x="26634" y="1098775"/>
                    <a:pt x="27311" y="1088698"/>
                  </a:cubicBezTo>
                  <a:lnTo>
                    <a:pt x="32930" y="1085459"/>
                  </a:lnTo>
                  <a:cubicBezTo>
                    <a:pt x="34073" y="1078125"/>
                    <a:pt x="34397" y="1070677"/>
                    <a:pt x="33883" y="1063266"/>
                  </a:cubicBezTo>
                  <a:lnTo>
                    <a:pt x="27596" y="1059170"/>
                  </a:lnTo>
                  <a:lnTo>
                    <a:pt x="27596" y="1040882"/>
                  </a:lnTo>
                  <a:lnTo>
                    <a:pt x="33788" y="1036977"/>
                  </a:lnTo>
                  <a:lnTo>
                    <a:pt x="33788" y="948299"/>
                  </a:lnTo>
                  <a:lnTo>
                    <a:pt x="40360" y="944299"/>
                  </a:lnTo>
                  <a:lnTo>
                    <a:pt x="40360" y="940775"/>
                  </a:lnTo>
                  <a:lnTo>
                    <a:pt x="33597" y="936584"/>
                  </a:lnTo>
                  <a:lnTo>
                    <a:pt x="33597" y="900674"/>
                  </a:lnTo>
                  <a:cubicBezTo>
                    <a:pt x="24929" y="895435"/>
                    <a:pt x="24929" y="895149"/>
                    <a:pt x="32930" y="890292"/>
                  </a:cubicBezTo>
                  <a:cubicBezTo>
                    <a:pt x="35597" y="865431"/>
                    <a:pt x="32930" y="838666"/>
                    <a:pt x="33883" y="812854"/>
                  </a:cubicBezTo>
                  <a:lnTo>
                    <a:pt x="40074" y="808663"/>
                  </a:lnTo>
                  <a:lnTo>
                    <a:pt x="40074" y="801424"/>
                  </a:lnTo>
                  <a:lnTo>
                    <a:pt x="33978" y="797614"/>
                  </a:lnTo>
                  <a:lnTo>
                    <a:pt x="33978" y="786374"/>
                  </a:lnTo>
                  <a:lnTo>
                    <a:pt x="40265" y="782564"/>
                  </a:lnTo>
                  <a:cubicBezTo>
                    <a:pt x="34550" y="778850"/>
                    <a:pt x="23501" y="776182"/>
                    <a:pt x="28168" y="767324"/>
                  </a:cubicBezTo>
                  <a:cubicBezTo>
                    <a:pt x="38264" y="763991"/>
                    <a:pt x="32454" y="751131"/>
                    <a:pt x="33883" y="742845"/>
                  </a:cubicBezTo>
                  <a:cubicBezTo>
                    <a:pt x="37912" y="739701"/>
                    <a:pt x="42246" y="736987"/>
                    <a:pt x="46837" y="734749"/>
                  </a:cubicBezTo>
                  <a:lnTo>
                    <a:pt x="34169" y="727319"/>
                  </a:lnTo>
                  <a:lnTo>
                    <a:pt x="34169" y="705031"/>
                  </a:lnTo>
                  <a:cubicBezTo>
                    <a:pt x="41122" y="703030"/>
                    <a:pt x="40741" y="697316"/>
                    <a:pt x="40455" y="691600"/>
                  </a:cubicBezTo>
                  <a:cubicBezTo>
                    <a:pt x="37883" y="688076"/>
                    <a:pt x="32073" y="686171"/>
                    <a:pt x="27882" y="683409"/>
                  </a:cubicBezTo>
                  <a:cubicBezTo>
                    <a:pt x="27882" y="682266"/>
                    <a:pt x="27882" y="681123"/>
                    <a:pt x="27311" y="679694"/>
                  </a:cubicBezTo>
                  <a:lnTo>
                    <a:pt x="33788" y="675694"/>
                  </a:lnTo>
                  <a:lnTo>
                    <a:pt x="33788" y="602160"/>
                  </a:lnTo>
                  <a:lnTo>
                    <a:pt x="27406" y="598255"/>
                  </a:lnTo>
                  <a:lnTo>
                    <a:pt x="27406" y="591016"/>
                  </a:lnTo>
                  <a:lnTo>
                    <a:pt x="34073" y="586921"/>
                  </a:lnTo>
                  <a:lnTo>
                    <a:pt x="34073" y="550344"/>
                  </a:lnTo>
                  <a:cubicBezTo>
                    <a:pt x="39503" y="548344"/>
                    <a:pt x="42265" y="544058"/>
                    <a:pt x="39598" y="538915"/>
                  </a:cubicBezTo>
                  <a:lnTo>
                    <a:pt x="34931" y="536248"/>
                  </a:lnTo>
                  <a:cubicBezTo>
                    <a:pt x="32930" y="532723"/>
                    <a:pt x="34264" y="529104"/>
                    <a:pt x="33788" y="525103"/>
                  </a:cubicBezTo>
                  <a:lnTo>
                    <a:pt x="39788" y="521103"/>
                  </a:lnTo>
                  <a:cubicBezTo>
                    <a:pt x="39788" y="520150"/>
                    <a:pt x="40265" y="519007"/>
                    <a:pt x="40455" y="517579"/>
                  </a:cubicBezTo>
                  <a:lnTo>
                    <a:pt x="33978" y="513578"/>
                  </a:lnTo>
                  <a:lnTo>
                    <a:pt x="33978" y="495481"/>
                  </a:lnTo>
                  <a:lnTo>
                    <a:pt x="27501" y="491480"/>
                  </a:lnTo>
                  <a:lnTo>
                    <a:pt x="33597" y="487670"/>
                  </a:lnTo>
                  <a:lnTo>
                    <a:pt x="33597" y="472907"/>
                  </a:lnTo>
                  <a:lnTo>
                    <a:pt x="28263" y="469859"/>
                  </a:lnTo>
                  <a:cubicBezTo>
                    <a:pt x="25310" y="463667"/>
                    <a:pt x="29025" y="456904"/>
                    <a:pt x="26453" y="450809"/>
                  </a:cubicBezTo>
                  <a:lnTo>
                    <a:pt x="21691" y="448237"/>
                  </a:lnTo>
                  <a:cubicBezTo>
                    <a:pt x="18167" y="440331"/>
                    <a:pt x="25596" y="429187"/>
                    <a:pt x="14452" y="425758"/>
                  </a:cubicBezTo>
                  <a:lnTo>
                    <a:pt x="14452" y="400231"/>
                  </a:lnTo>
                  <a:lnTo>
                    <a:pt x="7689" y="396040"/>
                  </a:lnTo>
                  <a:lnTo>
                    <a:pt x="7689" y="392516"/>
                  </a:lnTo>
                  <a:lnTo>
                    <a:pt x="14071" y="388610"/>
                  </a:lnTo>
                  <a:lnTo>
                    <a:pt x="14071" y="385086"/>
                  </a:lnTo>
                  <a:lnTo>
                    <a:pt x="7308" y="380895"/>
                  </a:lnTo>
                  <a:lnTo>
                    <a:pt x="7308" y="333270"/>
                  </a:lnTo>
                  <a:cubicBezTo>
                    <a:pt x="-1360" y="328031"/>
                    <a:pt x="-1360" y="327650"/>
                    <a:pt x="6546" y="322888"/>
                  </a:cubicBezTo>
                  <a:cubicBezTo>
                    <a:pt x="10356" y="306885"/>
                    <a:pt x="4641" y="289645"/>
                    <a:pt x="8737" y="273739"/>
                  </a:cubicBezTo>
                  <a:lnTo>
                    <a:pt x="13785" y="270976"/>
                  </a:lnTo>
                  <a:lnTo>
                    <a:pt x="13785" y="241354"/>
                  </a:lnTo>
                  <a:lnTo>
                    <a:pt x="7880" y="237639"/>
                  </a:lnTo>
                  <a:lnTo>
                    <a:pt x="14166" y="233829"/>
                  </a:lnTo>
                  <a:lnTo>
                    <a:pt x="14166" y="108194"/>
                  </a:lnTo>
                  <a:lnTo>
                    <a:pt x="7975" y="104384"/>
                  </a:lnTo>
                  <a:lnTo>
                    <a:pt x="14166" y="100383"/>
                  </a:lnTo>
                  <a:cubicBezTo>
                    <a:pt x="14166" y="98955"/>
                    <a:pt x="13595" y="97812"/>
                    <a:pt x="13404" y="96669"/>
                  </a:cubicBezTo>
                  <a:cubicBezTo>
                    <a:pt x="260" y="87144"/>
                    <a:pt x="10737" y="61807"/>
                    <a:pt x="7594" y="45996"/>
                  </a:cubicBezTo>
                  <a:lnTo>
                    <a:pt x="1688" y="41995"/>
                  </a:lnTo>
                  <a:cubicBezTo>
                    <a:pt x="1688" y="41043"/>
                    <a:pt x="1688" y="39900"/>
                    <a:pt x="926" y="38471"/>
                  </a:cubicBezTo>
                  <a:lnTo>
                    <a:pt x="7403" y="34375"/>
                  </a:lnTo>
                  <a:lnTo>
                    <a:pt x="7403" y="27136"/>
                  </a:lnTo>
                  <a:close/>
                  <a:moveTo>
                    <a:pt x="51314" y="1200712"/>
                  </a:moveTo>
                  <a:lnTo>
                    <a:pt x="44646" y="1197187"/>
                  </a:lnTo>
                  <a:cubicBezTo>
                    <a:pt x="40265" y="1200998"/>
                    <a:pt x="40169" y="1200998"/>
                    <a:pt x="44646" y="1204427"/>
                  </a:cubicBezTo>
                  <a:cubicBezTo>
                    <a:pt x="48170" y="1204903"/>
                    <a:pt x="58457" y="1204331"/>
                    <a:pt x="51314" y="1200712"/>
                  </a:cubicBezTo>
                  <a:close/>
                  <a:moveTo>
                    <a:pt x="456888" y="530057"/>
                  </a:moveTo>
                  <a:cubicBezTo>
                    <a:pt x="449459" y="530057"/>
                    <a:pt x="449078" y="530057"/>
                    <a:pt x="448887" y="535581"/>
                  </a:cubicBezTo>
                  <a:cubicBezTo>
                    <a:pt x="455364" y="540343"/>
                    <a:pt x="463270" y="535581"/>
                    <a:pt x="469556" y="532152"/>
                  </a:cubicBezTo>
                  <a:cubicBezTo>
                    <a:pt x="465584" y="530380"/>
                    <a:pt x="461222" y="529656"/>
                    <a:pt x="456888" y="530057"/>
                  </a:cubicBezTo>
                  <a:close/>
                  <a:moveTo>
                    <a:pt x="334397" y="154391"/>
                  </a:moveTo>
                  <a:cubicBezTo>
                    <a:pt x="323824" y="153819"/>
                    <a:pt x="314680" y="146389"/>
                    <a:pt x="305060" y="155629"/>
                  </a:cubicBezTo>
                  <a:cubicBezTo>
                    <a:pt x="310679" y="159153"/>
                    <a:pt x="320585" y="159248"/>
                    <a:pt x="326586" y="165154"/>
                  </a:cubicBezTo>
                  <a:cubicBezTo>
                    <a:pt x="334682" y="167249"/>
                    <a:pt x="342302" y="160963"/>
                    <a:pt x="334397" y="154391"/>
                  </a:cubicBezTo>
                  <a:close/>
                  <a:moveTo>
                    <a:pt x="320776" y="235258"/>
                  </a:moveTo>
                  <a:lnTo>
                    <a:pt x="333730" y="235258"/>
                  </a:lnTo>
                  <a:cubicBezTo>
                    <a:pt x="338588" y="231734"/>
                    <a:pt x="338588" y="231734"/>
                    <a:pt x="333730" y="227923"/>
                  </a:cubicBezTo>
                  <a:lnTo>
                    <a:pt x="320871" y="227923"/>
                  </a:lnTo>
                  <a:cubicBezTo>
                    <a:pt x="316394" y="231447"/>
                    <a:pt x="316394" y="231447"/>
                    <a:pt x="320776" y="235258"/>
                  </a:cubicBezTo>
                  <a:close/>
                  <a:moveTo>
                    <a:pt x="228764" y="405374"/>
                  </a:moveTo>
                  <a:cubicBezTo>
                    <a:pt x="251053" y="408422"/>
                    <a:pt x="273151" y="388991"/>
                    <a:pt x="294773" y="401374"/>
                  </a:cubicBezTo>
                  <a:lnTo>
                    <a:pt x="304298" y="396040"/>
                  </a:lnTo>
                  <a:cubicBezTo>
                    <a:pt x="304298" y="392992"/>
                    <a:pt x="304298" y="392992"/>
                    <a:pt x="301059" y="390324"/>
                  </a:cubicBezTo>
                  <a:cubicBezTo>
                    <a:pt x="272484" y="390324"/>
                    <a:pt x="242576" y="399849"/>
                    <a:pt x="214763" y="386610"/>
                  </a:cubicBezTo>
                  <a:cubicBezTo>
                    <a:pt x="210381" y="387848"/>
                    <a:pt x="204380" y="385276"/>
                    <a:pt x="199523" y="388419"/>
                  </a:cubicBezTo>
                  <a:lnTo>
                    <a:pt x="199523" y="395182"/>
                  </a:lnTo>
                  <a:cubicBezTo>
                    <a:pt x="194998" y="399278"/>
                    <a:pt x="189150" y="401612"/>
                    <a:pt x="183044" y="401755"/>
                  </a:cubicBezTo>
                  <a:cubicBezTo>
                    <a:pt x="175701" y="395868"/>
                    <a:pt x="166290" y="393182"/>
                    <a:pt x="156946" y="394325"/>
                  </a:cubicBezTo>
                  <a:cubicBezTo>
                    <a:pt x="146278" y="397468"/>
                    <a:pt x="147421" y="405946"/>
                    <a:pt x="136277" y="408898"/>
                  </a:cubicBezTo>
                  <a:cubicBezTo>
                    <a:pt x="121513" y="406993"/>
                    <a:pt x="108654" y="401659"/>
                    <a:pt x="94081" y="407089"/>
                  </a:cubicBezTo>
                  <a:lnTo>
                    <a:pt x="94081" y="410803"/>
                  </a:lnTo>
                  <a:cubicBezTo>
                    <a:pt x="104130" y="419185"/>
                    <a:pt x="117989" y="421309"/>
                    <a:pt x="130085" y="416328"/>
                  </a:cubicBezTo>
                  <a:cubicBezTo>
                    <a:pt x="140553" y="421386"/>
                    <a:pt x="152764" y="421386"/>
                    <a:pt x="163232" y="416328"/>
                  </a:cubicBezTo>
                  <a:cubicBezTo>
                    <a:pt x="183235" y="425853"/>
                    <a:pt x="200570" y="412518"/>
                    <a:pt x="222002" y="416328"/>
                  </a:cubicBezTo>
                  <a:cubicBezTo>
                    <a:pt x="235718" y="424805"/>
                    <a:pt x="250100" y="413851"/>
                    <a:pt x="264483" y="418138"/>
                  </a:cubicBezTo>
                  <a:cubicBezTo>
                    <a:pt x="264483" y="416994"/>
                    <a:pt x="264483" y="415757"/>
                    <a:pt x="264483" y="414613"/>
                  </a:cubicBezTo>
                  <a:cubicBezTo>
                    <a:pt x="258292" y="412042"/>
                    <a:pt x="251720" y="411280"/>
                    <a:pt x="246767" y="408803"/>
                  </a:cubicBezTo>
                  <a:cubicBezTo>
                    <a:pt x="243242" y="408136"/>
                    <a:pt x="220097" y="410041"/>
                    <a:pt x="228764" y="405374"/>
                  </a:cubicBezTo>
                  <a:close/>
                  <a:moveTo>
                    <a:pt x="102177" y="397944"/>
                  </a:moveTo>
                  <a:cubicBezTo>
                    <a:pt x="110273" y="400802"/>
                    <a:pt x="115512" y="404136"/>
                    <a:pt x="113893" y="392325"/>
                  </a:cubicBezTo>
                  <a:cubicBezTo>
                    <a:pt x="108749" y="388991"/>
                    <a:pt x="102368" y="390706"/>
                    <a:pt x="94176" y="391182"/>
                  </a:cubicBezTo>
                  <a:lnTo>
                    <a:pt x="94176" y="395944"/>
                  </a:lnTo>
                  <a:cubicBezTo>
                    <a:pt x="96605" y="397307"/>
                    <a:pt x="99415" y="397840"/>
                    <a:pt x="102177" y="397468"/>
                  </a:cubicBezTo>
                  <a:close/>
                  <a:moveTo>
                    <a:pt x="145421" y="335270"/>
                  </a:moveTo>
                  <a:lnTo>
                    <a:pt x="136372" y="335270"/>
                  </a:lnTo>
                  <a:cubicBezTo>
                    <a:pt x="132467" y="338413"/>
                    <a:pt x="121513" y="340890"/>
                    <a:pt x="130562" y="346319"/>
                  </a:cubicBezTo>
                  <a:lnTo>
                    <a:pt x="143420" y="346319"/>
                  </a:lnTo>
                  <a:cubicBezTo>
                    <a:pt x="147040" y="342795"/>
                    <a:pt x="147135" y="342795"/>
                    <a:pt x="145421" y="334794"/>
                  </a:cubicBezTo>
                  <a:close/>
                  <a:moveTo>
                    <a:pt x="120465" y="184109"/>
                  </a:moveTo>
                  <a:cubicBezTo>
                    <a:pt x="118465" y="175440"/>
                    <a:pt x="105701" y="188204"/>
                    <a:pt x="100082" y="189538"/>
                  </a:cubicBezTo>
                  <a:cubicBezTo>
                    <a:pt x="106902" y="192509"/>
                    <a:pt x="114817" y="191242"/>
                    <a:pt x="120370" y="186299"/>
                  </a:cubicBezTo>
                  <a:cubicBezTo>
                    <a:pt x="120370" y="184870"/>
                    <a:pt x="120179" y="184204"/>
                    <a:pt x="120465" y="183632"/>
                  </a:cubicBezTo>
                  <a:close/>
                  <a:moveTo>
                    <a:pt x="113798" y="205730"/>
                  </a:moveTo>
                  <a:cubicBezTo>
                    <a:pt x="121227" y="215255"/>
                    <a:pt x="136086" y="207730"/>
                    <a:pt x="154565" y="207159"/>
                  </a:cubicBezTo>
                  <a:cubicBezTo>
                    <a:pt x="153412" y="208311"/>
                    <a:pt x="152050" y="209245"/>
                    <a:pt x="150564" y="209921"/>
                  </a:cubicBezTo>
                  <a:cubicBezTo>
                    <a:pt x="154374" y="208778"/>
                    <a:pt x="157327" y="208016"/>
                    <a:pt x="159613" y="207444"/>
                  </a:cubicBezTo>
                  <a:cubicBezTo>
                    <a:pt x="163118" y="210531"/>
                    <a:pt x="168252" y="210921"/>
                    <a:pt x="172186" y="208397"/>
                  </a:cubicBezTo>
                  <a:cubicBezTo>
                    <a:pt x="169424" y="204873"/>
                    <a:pt x="166185" y="206207"/>
                    <a:pt x="159613" y="207444"/>
                  </a:cubicBezTo>
                  <a:cubicBezTo>
                    <a:pt x="159518" y="207073"/>
                    <a:pt x="159518" y="206673"/>
                    <a:pt x="159613" y="206301"/>
                  </a:cubicBezTo>
                  <a:lnTo>
                    <a:pt x="154374" y="207159"/>
                  </a:lnTo>
                  <a:cubicBezTo>
                    <a:pt x="175234" y="201349"/>
                    <a:pt x="114369" y="198681"/>
                    <a:pt x="113798" y="205349"/>
                  </a:cubicBezTo>
                  <a:close/>
                  <a:moveTo>
                    <a:pt x="248862" y="357558"/>
                  </a:moveTo>
                  <a:cubicBezTo>
                    <a:pt x="243338" y="361369"/>
                    <a:pt x="237242" y="360321"/>
                    <a:pt x="232098" y="362892"/>
                  </a:cubicBezTo>
                  <a:cubicBezTo>
                    <a:pt x="231431" y="372417"/>
                    <a:pt x="248862" y="367083"/>
                    <a:pt x="255530" y="368608"/>
                  </a:cubicBezTo>
                  <a:cubicBezTo>
                    <a:pt x="264150" y="374027"/>
                    <a:pt x="275265" y="373332"/>
                    <a:pt x="283152" y="366893"/>
                  </a:cubicBezTo>
                  <a:lnTo>
                    <a:pt x="269246" y="357368"/>
                  </a:lnTo>
                  <a:close/>
                  <a:moveTo>
                    <a:pt x="262292" y="161534"/>
                  </a:moveTo>
                  <a:cubicBezTo>
                    <a:pt x="272294" y="161534"/>
                    <a:pt x="282390" y="163249"/>
                    <a:pt x="290867" y="156486"/>
                  </a:cubicBezTo>
                  <a:cubicBezTo>
                    <a:pt x="296868" y="141055"/>
                    <a:pt x="266960" y="145722"/>
                    <a:pt x="259530" y="151914"/>
                  </a:cubicBezTo>
                  <a:cubicBezTo>
                    <a:pt x="259244" y="155247"/>
                    <a:pt x="255053" y="158962"/>
                    <a:pt x="262292" y="161534"/>
                  </a:cubicBezTo>
                  <a:close/>
                  <a:moveTo>
                    <a:pt x="233717" y="339651"/>
                  </a:moveTo>
                  <a:cubicBezTo>
                    <a:pt x="242671" y="336127"/>
                    <a:pt x="235241" y="333937"/>
                    <a:pt x="229431" y="334794"/>
                  </a:cubicBezTo>
                  <a:cubicBezTo>
                    <a:pt x="224669" y="337175"/>
                    <a:pt x="224669" y="339651"/>
                    <a:pt x="229431" y="342128"/>
                  </a:cubicBezTo>
                  <a:cubicBezTo>
                    <a:pt x="230708" y="341356"/>
                    <a:pt x="231946" y="340537"/>
                    <a:pt x="233146" y="339651"/>
                  </a:cubicBezTo>
                  <a:close/>
                  <a:moveTo>
                    <a:pt x="235908" y="154200"/>
                  </a:moveTo>
                  <a:cubicBezTo>
                    <a:pt x="211524" y="154200"/>
                    <a:pt x="186092" y="163725"/>
                    <a:pt x="163137" y="150485"/>
                  </a:cubicBezTo>
                  <a:cubicBezTo>
                    <a:pt x="157898" y="151152"/>
                    <a:pt x="152088" y="149247"/>
                    <a:pt x="147802" y="152009"/>
                  </a:cubicBezTo>
                  <a:lnTo>
                    <a:pt x="147230" y="155629"/>
                  </a:lnTo>
                  <a:cubicBezTo>
                    <a:pt x="161613" y="168392"/>
                    <a:pt x="185330" y="161629"/>
                    <a:pt x="202475" y="168487"/>
                  </a:cubicBezTo>
                  <a:cubicBezTo>
                    <a:pt x="215715" y="170773"/>
                    <a:pt x="208857" y="165344"/>
                    <a:pt x="216477" y="161534"/>
                  </a:cubicBezTo>
                  <a:cubicBezTo>
                    <a:pt x="220763" y="161439"/>
                    <a:pt x="247719" y="163916"/>
                    <a:pt x="235337" y="154200"/>
                  </a:cubicBezTo>
                  <a:close/>
                  <a:moveTo>
                    <a:pt x="216858" y="198586"/>
                  </a:moveTo>
                  <a:cubicBezTo>
                    <a:pt x="211257" y="198110"/>
                    <a:pt x="205609" y="198425"/>
                    <a:pt x="200094" y="199539"/>
                  </a:cubicBezTo>
                  <a:lnTo>
                    <a:pt x="200094" y="208206"/>
                  </a:lnTo>
                  <a:cubicBezTo>
                    <a:pt x="209029" y="211198"/>
                    <a:pt x="218858" y="209597"/>
                    <a:pt x="226383" y="203920"/>
                  </a:cubicBezTo>
                  <a:close/>
                  <a:moveTo>
                    <a:pt x="183997" y="176488"/>
                  </a:moveTo>
                  <a:cubicBezTo>
                    <a:pt x="174586" y="175079"/>
                    <a:pt x="165014" y="177593"/>
                    <a:pt x="157517" y="183442"/>
                  </a:cubicBezTo>
                  <a:cubicBezTo>
                    <a:pt x="171805" y="182775"/>
                    <a:pt x="163613" y="189442"/>
                    <a:pt x="170852" y="190871"/>
                  </a:cubicBezTo>
                  <a:cubicBezTo>
                    <a:pt x="174681" y="187947"/>
                    <a:pt x="179482" y="186585"/>
                    <a:pt x="184283" y="187061"/>
                  </a:cubicBezTo>
                  <a:lnTo>
                    <a:pt x="193808" y="181823"/>
                  </a:lnTo>
                  <a:close/>
                  <a:moveTo>
                    <a:pt x="140944" y="260022"/>
                  </a:moveTo>
                  <a:cubicBezTo>
                    <a:pt x="142182" y="264785"/>
                    <a:pt x="142182" y="264880"/>
                    <a:pt x="150469" y="264785"/>
                  </a:cubicBezTo>
                  <a:cubicBezTo>
                    <a:pt x="158565" y="268119"/>
                    <a:pt x="163709" y="272976"/>
                    <a:pt x="171424" y="275644"/>
                  </a:cubicBezTo>
                  <a:cubicBezTo>
                    <a:pt x="179139" y="278310"/>
                    <a:pt x="180949" y="272405"/>
                    <a:pt x="186759" y="272024"/>
                  </a:cubicBezTo>
                  <a:cubicBezTo>
                    <a:pt x="199046" y="272024"/>
                    <a:pt x="209524" y="277549"/>
                    <a:pt x="223240" y="275644"/>
                  </a:cubicBezTo>
                  <a:cubicBezTo>
                    <a:pt x="227021" y="274062"/>
                    <a:pt x="230507" y="271843"/>
                    <a:pt x="233527" y="269071"/>
                  </a:cubicBezTo>
                  <a:cubicBezTo>
                    <a:pt x="232670" y="267738"/>
                    <a:pt x="231527" y="266214"/>
                    <a:pt x="230384" y="264594"/>
                  </a:cubicBezTo>
                  <a:lnTo>
                    <a:pt x="223049" y="268309"/>
                  </a:lnTo>
                  <a:lnTo>
                    <a:pt x="213524" y="263071"/>
                  </a:lnTo>
                  <a:cubicBezTo>
                    <a:pt x="215810" y="249355"/>
                    <a:pt x="198284" y="254022"/>
                    <a:pt x="189236" y="254212"/>
                  </a:cubicBezTo>
                  <a:cubicBezTo>
                    <a:pt x="174281" y="262499"/>
                    <a:pt x="153993" y="244592"/>
                    <a:pt x="140087" y="260022"/>
                  </a:cubicBezTo>
                  <a:close/>
                  <a:moveTo>
                    <a:pt x="60077" y="269547"/>
                  </a:moveTo>
                  <a:cubicBezTo>
                    <a:pt x="71164" y="277044"/>
                    <a:pt x="83851" y="281835"/>
                    <a:pt x="97129" y="283550"/>
                  </a:cubicBezTo>
                  <a:cubicBezTo>
                    <a:pt x="108368" y="276024"/>
                    <a:pt x="123799" y="276691"/>
                    <a:pt x="134657" y="270976"/>
                  </a:cubicBezTo>
                  <a:cubicBezTo>
                    <a:pt x="127228" y="267071"/>
                    <a:pt x="118560" y="259927"/>
                    <a:pt x="110940" y="261451"/>
                  </a:cubicBezTo>
                  <a:cubicBezTo>
                    <a:pt x="102463" y="255927"/>
                    <a:pt x="95510" y="254498"/>
                    <a:pt x="92747" y="246783"/>
                  </a:cubicBezTo>
                  <a:cubicBezTo>
                    <a:pt x="81355" y="247173"/>
                    <a:pt x="69973" y="245926"/>
                    <a:pt x="58934" y="243068"/>
                  </a:cubicBezTo>
                  <a:cubicBezTo>
                    <a:pt x="53409" y="244497"/>
                    <a:pt x="57886" y="248974"/>
                    <a:pt x="51980" y="250402"/>
                  </a:cubicBezTo>
                  <a:cubicBezTo>
                    <a:pt x="46075" y="251831"/>
                    <a:pt x="41027" y="249069"/>
                    <a:pt x="36264" y="252022"/>
                  </a:cubicBezTo>
                  <a:lnTo>
                    <a:pt x="42265" y="255927"/>
                  </a:lnTo>
                  <a:lnTo>
                    <a:pt x="42265" y="262499"/>
                  </a:lnTo>
                  <a:cubicBezTo>
                    <a:pt x="47046" y="266481"/>
                    <a:pt x="52999" y="268785"/>
                    <a:pt x="59219" y="269071"/>
                  </a:cubicBezTo>
                  <a:close/>
                  <a:moveTo>
                    <a:pt x="55600" y="308314"/>
                  </a:moveTo>
                  <a:cubicBezTo>
                    <a:pt x="55600" y="317268"/>
                    <a:pt x="55600" y="317268"/>
                    <a:pt x="58743" y="320411"/>
                  </a:cubicBezTo>
                  <a:cubicBezTo>
                    <a:pt x="91890" y="317268"/>
                    <a:pt x="123608" y="335460"/>
                    <a:pt x="153993" y="318697"/>
                  </a:cubicBezTo>
                  <a:cubicBezTo>
                    <a:pt x="153993" y="317649"/>
                    <a:pt x="153993" y="316601"/>
                    <a:pt x="161137" y="314887"/>
                  </a:cubicBezTo>
                  <a:cubicBezTo>
                    <a:pt x="168852" y="319363"/>
                    <a:pt x="177520" y="314887"/>
                    <a:pt x="185045" y="320983"/>
                  </a:cubicBezTo>
                  <a:cubicBezTo>
                    <a:pt x="191426" y="318982"/>
                    <a:pt x="199618" y="322506"/>
                    <a:pt x="206095" y="318887"/>
                  </a:cubicBezTo>
                  <a:cubicBezTo>
                    <a:pt x="206095" y="317744"/>
                    <a:pt x="206095" y="316506"/>
                    <a:pt x="206666" y="314696"/>
                  </a:cubicBezTo>
                  <a:cubicBezTo>
                    <a:pt x="204285" y="313648"/>
                    <a:pt x="201428" y="312410"/>
                    <a:pt x="172091" y="312791"/>
                  </a:cubicBezTo>
                  <a:cubicBezTo>
                    <a:pt x="177710" y="311839"/>
                    <a:pt x="185045" y="310696"/>
                    <a:pt x="194760" y="309362"/>
                  </a:cubicBezTo>
                  <a:cubicBezTo>
                    <a:pt x="188188" y="311743"/>
                    <a:pt x="155517" y="304790"/>
                    <a:pt x="155041" y="313077"/>
                  </a:cubicBezTo>
                  <a:cubicBezTo>
                    <a:pt x="130371" y="312219"/>
                    <a:pt x="103796" y="317363"/>
                    <a:pt x="82175" y="304219"/>
                  </a:cubicBezTo>
                  <a:cubicBezTo>
                    <a:pt x="82175" y="293646"/>
                    <a:pt x="63125" y="301171"/>
                    <a:pt x="57695" y="294694"/>
                  </a:cubicBezTo>
                  <a:cubicBezTo>
                    <a:pt x="52171" y="295265"/>
                    <a:pt x="46170" y="293360"/>
                    <a:pt x="42455" y="296694"/>
                  </a:cubicBezTo>
                  <a:lnTo>
                    <a:pt x="42455" y="299647"/>
                  </a:lnTo>
                  <a:cubicBezTo>
                    <a:pt x="45313" y="302885"/>
                    <a:pt x="51790" y="304409"/>
                    <a:pt x="54743" y="307838"/>
                  </a:cubicBezTo>
                  <a:close/>
                  <a:moveTo>
                    <a:pt x="78746" y="357463"/>
                  </a:moveTo>
                  <a:cubicBezTo>
                    <a:pt x="93224" y="367465"/>
                    <a:pt x="110369" y="365655"/>
                    <a:pt x="124847" y="375942"/>
                  </a:cubicBezTo>
                  <a:cubicBezTo>
                    <a:pt x="129323" y="374989"/>
                    <a:pt x="134943" y="377085"/>
                    <a:pt x="140372" y="374418"/>
                  </a:cubicBezTo>
                  <a:cubicBezTo>
                    <a:pt x="144754" y="364417"/>
                    <a:pt x="128371" y="361559"/>
                    <a:pt x="125037" y="357178"/>
                  </a:cubicBezTo>
                  <a:cubicBezTo>
                    <a:pt x="99034" y="360130"/>
                    <a:pt x="73983" y="334794"/>
                    <a:pt x="50266" y="351844"/>
                  </a:cubicBezTo>
                  <a:lnTo>
                    <a:pt x="58553" y="357463"/>
                  </a:lnTo>
                  <a:close/>
                  <a:moveTo>
                    <a:pt x="98653" y="449380"/>
                  </a:moveTo>
                  <a:cubicBezTo>
                    <a:pt x="103272" y="449818"/>
                    <a:pt x="107892" y="448599"/>
                    <a:pt x="111702" y="445951"/>
                  </a:cubicBezTo>
                  <a:lnTo>
                    <a:pt x="121227" y="451285"/>
                  </a:lnTo>
                  <a:lnTo>
                    <a:pt x="121227" y="455000"/>
                  </a:lnTo>
                  <a:cubicBezTo>
                    <a:pt x="131228" y="462810"/>
                    <a:pt x="144754" y="462905"/>
                    <a:pt x="140944" y="447760"/>
                  </a:cubicBezTo>
                  <a:lnTo>
                    <a:pt x="150469" y="442140"/>
                  </a:lnTo>
                  <a:cubicBezTo>
                    <a:pt x="155193" y="442598"/>
                    <a:pt x="159927" y="441350"/>
                    <a:pt x="163804" y="438616"/>
                  </a:cubicBezTo>
                  <a:cubicBezTo>
                    <a:pt x="187616" y="445760"/>
                    <a:pt x="217239" y="448141"/>
                    <a:pt x="239242" y="435950"/>
                  </a:cubicBezTo>
                  <a:cubicBezTo>
                    <a:pt x="233241" y="425662"/>
                    <a:pt x="202952" y="423948"/>
                    <a:pt x="194474" y="432901"/>
                  </a:cubicBezTo>
                  <a:cubicBezTo>
                    <a:pt x="181711" y="436235"/>
                    <a:pt x="180282" y="431377"/>
                    <a:pt x="174758" y="431092"/>
                  </a:cubicBezTo>
                  <a:cubicBezTo>
                    <a:pt x="150564" y="425758"/>
                    <a:pt x="138182" y="444426"/>
                    <a:pt x="114464" y="442140"/>
                  </a:cubicBezTo>
                  <a:lnTo>
                    <a:pt x="104939" y="434521"/>
                  </a:lnTo>
                  <a:cubicBezTo>
                    <a:pt x="91985" y="437283"/>
                    <a:pt x="85127" y="427758"/>
                    <a:pt x="74936" y="432997"/>
                  </a:cubicBezTo>
                  <a:lnTo>
                    <a:pt x="74936" y="443474"/>
                  </a:lnTo>
                  <a:lnTo>
                    <a:pt x="91223" y="452999"/>
                  </a:lnTo>
                  <a:close/>
                  <a:moveTo>
                    <a:pt x="225145" y="450713"/>
                  </a:moveTo>
                  <a:cubicBezTo>
                    <a:pt x="210095" y="444998"/>
                    <a:pt x="213239" y="457952"/>
                    <a:pt x="225145" y="451951"/>
                  </a:cubicBezTo>
                  <a:cubicBezTo>
                    <a:pt x="224192" y="450999"/>
                    <a:pt x="224669" y="450522"/>
                    <a:pt x="224192" y="450237"/>
                  </a:cubicBezTo>
                  <a:close/>
                  <a:moveTo>
                    <a:pt x="196570" y="449475"/>
                  </a:moveTo>
                  <a:lnTo>
                    <a:pt x="183330" y="449475"/>
                  </a:lnTo>
                  <a:lnTo>
                    <a:pt x="177520" y="453190"/>
                  </a:lnTo>
                  <a:cubicBezTo>
                    <a:pt x="164756" y="452237"/>
                    <a:pt x="167995" y="456143"/>
                    <a:pt x="176186" y="460524"/>
                  </a:cubicBezTo>
                  <a:lnTo>
                    <a:pt x="190569" y="460524"/>
                  </a:lnTo>
                  <a:cubicBezTo>
                    <a:pt x="193712" y="456904"/>
                    <a:pt x="204571" y="454618"/>
                    <a:pt x="195617" y="448999"/>
                  </a:cubicBezTo>
                  <a:close/>
                  <a:moveTo>
                    <a:pt x="116941" y="509006"/>
                  </a:moveTo>
                  <a:cubicBezTo>
                    <a:pt x="112369" y="512150"/>
                    <a:pt x="105987" y="511673"/>
                    <a:pt x="101510" y="513959"/>
                  </a:cubicBezTo>
                  <a:lnTo>
                    <a:pt x="101510" y="518150"/>
                  </a:lnTo>
                  <a:cubicBezTo>
                    <a:pt x="109159" y="524408"/>
                    <a:pt x="120151" y="524408"/>
                    <a:pt x="127799" y="518150"/>
                  </a:cubicBezTo>
                  <a:lnTo>
                    <a:pt x="127799" y="510149"/>
                  </a:lnTo>
                  <a:cubicBezTo>
                    <a:pt x="124475" y="507606"/>
                    <a:pt x="120065" y="506987"/>
                    <a:pt x="116179" y="508530"/>
                  </a:cubicBezTo>
                  <a:close/>
                  <a:moveTo>
                    <a:pt x="334682" y="1153373"/>
                  </a:moveTo>
                  <a:cubicBezTo>
                    <a:pt x="325157" y="1153373"/>
                    <a:pt x="301916" y="1150991"/>
                    <a:pt x="321062" y="1160707"/>
                  </a:cubicBezTo>
                  <a:lnTo>
                    <a:pt x="334587" y="1160707"/>
                  </a:lnTo>
                  <a:cubicBezTo>
                    <a:pt x="338492" y="1156611"/>
                    <a:pt x="338492" y="1156611"/>
                    <a:pt x="333920" y="1152896"/>
                  </a:cubicBezTo>
                  <a:close/>
                  <a:moveTo>
                    <a:pt x="334682" y="817997"/>
                  </a:moveTo>
                  <a:cubicBezTo>
                    <a:pt x="337730" y="816092"/>
                    <a:pt x="341445" y="814378"/>
                    <a:pt x="344207" y="812282"/>
                  </a:cubicBezTo>
                  <a:lnTo>
                    <a:pt x="344207" y="808853"/>
                  </a:lnTo>
                  <a:cubicBezTo>
                    <a:pt x="338111" y="804090"/>
                    <a:pt x="330301" y="808853"/>
                    <a:pt x="324586" y="812473"/>
                  </a:cubicBezTo>
                  <a:close/>
                  <a:moveTo>
                    <a:pt x="364210" y="1081458"/>
                  </a:moveTo>
                  <a:cubicBezTo>
                    <a:pt x="356695" y="1075705"/>
                    <a:pt x="346713" y="1074334"/>
                    <a:pt x="337921" y="1077839"/>
                  </a:cubicBezTo>
                  <a:lnTo>
                    <a:pt x="337921" y="1084888"/>
                  </a:lnTo>
                  <a:cubicBezTo>
                    <a:pt x="340959" y="1086964"/>
                    <a:pt x="344779" y="1087564"/>
                    <a:pt x="348303" y="1086507"/>
                  </a:cubicBezTo>
                  <a:cubicBezTo>
                    <a:pt x="350589" y="1081649"/>
                    <a:pt x="359543" y="1084126"/>
                    <a:pt x="363543" y="1080982"/>
                  </a:cubicBezTo>
                  <a:close/>
                  <a:moveTo>
                    <a:pt x="400214" y="1127560"/>
                  </a:moveTo>
                  <a:cubicBezTo>
                    <a:pt x="411835" y="1132608"/>
                    <a:pt x="425265" y="1138799"/>
                    <a:pt x="436409" y="1129465"/>
                  </a:cubicBezTo>
                  <a:lnTo>
                    <a:pt x="436409" y="1125750"/>
                  </a:lnTo>
                  <a:lnTo>
                    <a:pt x="429837" y="1121844"/>
                  </a:lnTo>
                  <a:lnTo>
                    <a:pt x="429837" y="1118320"/>
                  </a:lnTo>
                  <a:cubicBezTo>
                    <a:pt x="425837" y="1115177"/>
                    <a:pt x="416597" y="1117368"/>
                    <a:pt x="413930" y="1112986"/>
                  </a:cubicBezTo>
                  <a:cubicBezTo>
                    <a:pt x="393452" y="1114034"/>
                    <a:pt x="373163" y="1121464"/>
                    <a:pt x="352208" y="1121464"/>
                  </a:cubicBezTo>
                  <a:cubicBezTo>
                    <a:pt x="351827" y="1134799"/>
                    <a:pt x="387641" y="1123654"/>
                    <a:pt x="399548" y="1127084"/>
                  </a:cubicBezTo>
                  <a:close/>
                  <a:moveTo>
                    <a:pt x="371639" y="797518"/>
                  </a:moveTo>
                  <a:cubicBezTo>
                    <a:pt x="378307" y="800757"/>
                    <a:pt x="375640" y="803900"/>
                    <a:pt x="381831" y="807043"/>
                  </a:cubicBezTo>
                  <a:cubicBezTo>
                    <a:pt x="385355" y="798471"/>
                    <a:pt x="395261" y="795899"/>
                    <a:pt x="404120" y="790184"/>
                  </a:cubicBezTo>
                  <a:lnTo>
                    <a:pt x="404120" y="786374"/>
                  </a:lnTo>
                  <a:cubicBezTo>
                    <a:pt x="407263" y="782945"/>
                    <a:pt x="418407" y="786374"/>
                    <a:pt x="417074" y="780373"/>
                  </a:cubicBezTo>
                  <a:cubicBezTo>
                    <a:pt x="418883" y="774944"/>
                    <a:pt x="429266" y="778468"/>
                    <a:pt x="433457" y="773610"/>
                  </a:cubicBezTo>
                  <a:cubicBezTo>
                    <a:pt x="450316" y="783612"/>
                    <a:pt x="470509" y="779135"/>
                    <a:pt x="488892" y="782374"/>
                  </a:cubicBezTo>
                  <a:cubicBezTo>
                    <a:pt x="488892" y="783612"/>
                    <a:pt x="488892" y="784755"/>
                    <a:pt x="488892" y="786088"/>
                  </a:cubicBezTo>
                  <a:lnTo>
                    <a:pt x="482510" y="790089"/>
                  </a:lnTo>
                  <a:cubicBezTo>
                    <a:pt x="483177" y="792851"/>
                    <a:pt x="480415" y="795899"/>
                    <a:pt x="484701" y="798852"/>
                  </a:cubicBezTo>
                  <a:cubicBezTo>
                    <a:pt x="495179" y="796947"/>
                    <a:pt x="506609" y="806186"/>
                    <a:pt x="514705" y="800948"/>
                  </a:cubicBezTo>
                  <a:lnTo>
                    <a:pt x="508990" y="797328"/>
                  </a:lnTo>
                  <a:lnTo>
                    <a:pt x="508990" y="787803"/>
                  </a:lnTo>
                  <a:cubicBezTo>
                    <a:pt x="552138" y="789041"/>
                    <a:pt x="504037" y="777135"/>
                    <a:pt x="490797" y="773706"/>
                  </a:cubicBezTo>
                  <a:cubicBezTo>
                    <a:pt x="472795" y="782564"/>
                    <a:pt x="457650" y="760276"/>
                    <a:pt x="436219" y="765705"/>
                  </a:cubicBezTo>
                  <a:lnTo>
                    <a:pt x="427361" y="758561"/>
                  </a:lnTo>
                  <a:cubicBezTo>
                    <a:pt x="410787" y="759800"/>
                    <a:pt x="396500" y="754656"/>
                    <a:pt x="383831" y="763895"/>
                  </a:cubicBezTo>
                  <a:lnTo>
                    <a:pt x="383831" y="767324"/>
                  </a:lnTo>
                  <a:lnTo>
                    <a:pt x="390023" y="771134"/>
                  </a:lnTo>
                  <a:lnTo>
                    <a:pt x="383831" y="775039"/>
                  </a:lnTo>
                  <a:cubicBezTo>
                    <a:pt x="380021" y="788469"/>
                    <a:pt x="365543" y="770658"/>
                    <a:pt x="370592" y="797042"/>
                  </a:cubicBezTo>
                  <a:close/>
                  <a:moveTo>
                    <a:pt x="537279" y="908389"/>
                  </a:moveTo>
                  <a:lnTo>
                    <a:pt x="521468" y="911723"/>
                  </a:lnTo>
                  <a:cubicBezTo>
                    <a:pt x="532326" y="914676"/>
                    <a:pt x="546233" y="915533"/>
                    <a:pt x="554424" y="908389"/>
                  </a:cubicBezTo>
                  <a:lnTo>
                    <a:pt x="545852" y="902960"/>
                  </a:lnTo>
                  <a:cubicBezTo>
                    <a:pt x="542156" y="903398"/>
                    <a:pt x="538736" y="905151"/>
                    <a:pt x="536231" y="907913"/>
                  </a:cubicBezTo>
                  <a:close/>
                  <a:moveTo>
                    <a:pt x="380212" y="1086507"/>
                  </a:moveTo>
                  <a:cubicBezTo>
                    <a:pt x="399262" y="1088412"/>
                    <a:pt x="420503" y="1076982"/>
                    <a:pt x="439457" y="1086507"/>
                  </a:cubicBezTo>
                  <a:cubicBezTo>
                    <a:pt x="444887" y="1083744"/>
                    <a:pt x="453840" y="1081173"/>
                    <a:pt x="455174" y="1076982"/>
                  </a:cubicBezTo>
                  <a:cubicBezTo>
                    <a:pt x="430409" y="1066123"/>
                    <a:pt x="400595" y="1072600"/>
                    <a:pt x="377545" y="1081649"/>
                  </a:cubicBezTo>
                  <a:cubicBezTo>
                    <a:pt x="377259" y="1082697"/>
                    <a:pt x="375068" y="1084793"/>
                    <a:pt x="379164" y="1086031"/>
                  </a:cubicBezTo>
                  <a:close/>
                  <a:moveTo>
                    <a:pt x="381926" y="946965"/>
                  </a:moveTo>
                  <a:cubicBezTo>
                    <a:pt x="379355" y="946965"/>
                    <a:pt x="376878" y="950014"/>
                    <a:pt x="378021" y="952014"/>
                  </a:cubicBezTo>
                  <a:lnTo>
                    <a:pt x="393737" y="961539"/>
                  </a:lnTo>
                  <a:lnTo>
                    <a:pt x="401738" y="961539"/>
                  </a:lnTo>
                  <a:cubicBezTo>
                    <a:pt x="406406" y="956872"/>
                    <a:pt x="418026" y="957919"/>
                    <a:pt x="423741" y="952014"/>
                  </a:cubicBezTo>
                  <a:cubicBezTo>
                    <a:pt x="410882" y="942965"/>
                    <a:pt x="395642" y="947442"/>
                    <a:pt x="380879" y="946489"/>
                  </a:cubicBezTo>
                  <a:close/>
                  <a:moveTo>
                    <a:pt x="400976" y="932202"/>
                  </a:moveTo>
                  <a:lnTo>
                    <a:pt x="408025" y="932202"/>
                  </a:lnTo>
                  <a:lnTo>
                    <a:pt x="413549" y="928582"/>
                  </a:lnTo>
                  <a:cubicBezTo>
                    <a:pt x="426218" y="929535"/>
                    <a:pt x="423074" y="925725"/>
                    <a:pt x="415169" y="921153"/>
                  </a:cubicBezTo>
                  <a:lnTo>
                    <a:pt x="398690" y="921153"/>
                  </a:lnTo>
                  <a:cubicBezTo>
                    <a:pt x="398024" y="924391"/>
                    <a:pt x="392690" y="928011"/>
                    <a:pt x="399643" y="931726"/>
                  </a:cubicBezTo>
                  <a:close/>
                  <a:moveTo>
                    <a:pt x="377926" y="989352"/>
                  </a:moveTo>
                  <a:cubicBezTo>
                    <a:pt x="378193" y="990609"/>
                    <a:pt x="378383" y="991885"/>
                    <a:pt x="378497" y="993162"/>
                  </a:cubicBezTo>
                  <a:cubicBezTo>
                    <a:pt x="385584" y="999744"/>
                    <a:pt x="396557" y="999744"/>
                    <a:pt x="403643" y="993162"/>
                  </a:cubicBezTo>
                  <a:cubicBezTo>
                    <a:pt x="403643" y="992019"/>
                    <a:pt x="403643" y="990781"/>
                    <a:pt x="404310" y="989352"/>
                  </a:cubicBezTo>
                  <a:cubicBezTo>
                    <a:pt x="397176" y="981627"/>
                    <a:pt x="385117" y="981141"/>
                    <a:pt x="377392" y="988285"/>
                  </a:cubicBezTo>
                  <a:cubicBezTo>
                    <a:pt x="377116" y="988533"/>
                    <a:pt x="376849" y="988800"/>
                    <a:pt x="376592" y="989066"/>
                  </a:cubicBezTo>
                  <a:close/>
                  <a:moveTo>
                    <a:pt x="480796" y="947442"/>
                  </a:moveTo>
                  <a:cubicBezTo>
                    <a:pt x="474795" y="945909"/>
                    <a:pt x="468451" y="946452"/>
                    <a:pt x="462794" y="948966"/>
                  </a:cubicBezTo>
                  <a:cubicBezTo>
                    <a:pt x="470509" y="952014"/>
                    <a:pt x="473652" y="956681"/>
                    <a:pt x="483272" y="952204"/>
                  </a:cubicBezTo>
                  <a:cubicBezTo>
                    <a:pt x="481367" y="950394"/>
                    <a:pt x="483177" y="948299"/>
                    <a:pt x="479462" y="947156"/>
                  </a:cubicBezTo>
                  <a:close/>
                  <a:moveTo>
                    <a:pt x="466508" y="1035262"/>
                  </a:moveTo>
                  <a:lnTo>
                    <a:pt x="460127" y="1035262"/>
                  </a:lnTo>
                  <a:cubicBezTo>
                    <a:pt x="455459" y="1038977"/>
                    <a:pt x="455459" y="1038977"/>
                    <a:pt x="460127" y="1042597"/>
                  </a:cubicBezTo>
                  <a:lnTo>
                    <a:pt x="466604" y="1042597"/>
                  </a:lnTo>
                  <a:cubicBezTo>
                    <a:pt x="469937" y="1038596"/>
                    <a:pt x="469937" y="1038501"/>
                    <a:pt x="465175" y="1034976"/>
                  </a:cubicBezTo>
                  <a:close/>
                  <a:moveTo>
                    <a:pt x="473271" y="902579"/>
                  </a:moveTo>
                  <a:cubicBezTo>
                    <a:pt x="463746" y="905913"/>
                    <a:pt x="438314" y="889339"/>
                    <a:pt x="444696" y="908675"/>
                  </a:cubicBezTo>
                  <a:cubicBezTo>
                    <a:pt x="448982" y="910199"/>
                    <a:pt x="484320" y="913343"/>
                    <a:pt x="471842" y="902293"/>
                  </a:cubicBezTo>
                  <a:close/>
                  <a:moveTo>
                    <a:pt x="423646" y="1184329"/>
                  </a:moveTo>
                  <a:cubicBezTo>
                    <a:pt x="430799" y="1189482"/>
                    <a:pt x="439734" y="1191510"/>
                    <a:pt x="448411" y="1189948"/>
                  </a:cubicBezTo>
                  <a:cubicBezTo>
                    <a:pt x="452030" y="1187758"/>
                    <a:pt x="461936" y="1182519"/>
                    <a:pt x="453078" y="1178994"/>
                  </a:cubicBezTo>
                  <a:cubicBezTo>
                    <a:pt x="448754" y="1179233"/>
                    <a:pt x="444468" y="1178128"/>
                    <a:pt x="440791" y="1175852"/>
                  </a:cubicBezTo>
                  <a:close/>
                  <a:moveTo>
                    <a:pt x="473462" y="1108890"/>
                  </a:moveTo>
                  <a:lnTo>
                    <a:pt x="482034" y="1103747"/>
                  </a:lnTo>
                  <a:cubicBezTo>
                    <a:pt x="473652" y="1094222"/>
                    <a:pt x="458412" y="1098985"/>
                    <a:pt x="446411" y="1097842"/>
                  </a:cubicBezTo>
                  <a:lnTo>
                    <a:pt x="442982" y="1102509"/>
                  </a:lnTo>
                  <a:lnTo>
                    <a:pt x="453269" y="1108890"/>
                  </a:lnTo>
                  <a:close/>
                  <a:moveTo>
                    <a:pt x="459746" y="1359493"/>
                  </a:moveTo>
                  <a:cubicBezTo>
                    <a:pt x="443077" y="1367780"/>
                    <a:pt x="456698" y="1367113"/>
                    <a:pt x="466699" y="1366923"/>
                  </a:cubicBezTo>
                  <a:cubicBezTo>
                    <a:pt x="471271" y="1363208"/>
                    <a:pt x="471271" y="1363208"/>
                    <a:pt x="466699" y="1359493"/>
                  </a:cubicBezTo>
                  <a:close/>
                  <a:moveTo>
                    <a:pt x="459746" y="1389021"/>
                  </a:moveTo>
                  <a:lnTo>
                    <a:pt x="467556" y="1389021"/>
                  </a:lnTo>
                  <a:cubicBezTo>
                    <a:pt x="483272" y="1380163"/>
                    <a:pt x="469271" y="1381687"/>
                    <a:pt x="460031" y="1381591"/>
                  </a:cubicBezTo>
                  <a:cubicBezTo>
                    <a:pt x="454126" y="1384925"/>
                    <a:pt x="454126" y="1384925"/>
                    <a:pt x="458698" y="1388735"/>
                  </a:cubicBezTo>
                  <a:close/>
                  <a:moveTo>
                    <a:pt x="484606" y="1178042"/>
                  </a:moveTo>
                  <a:cubicBezTo>
                    <a:pt x="485273" y="1178137"/>
                    <a:pt x="485939" y="1178137"/>
                    <a:pt x="486606" y="1178042"/>
                  </a:cubicBezTo>
                  <a:cubicBezTo>
                    <a:pt x="555186" y="1156135"/>
                    <a:pt x="540899" y="1155182"/>
                    <a:pt x="479939" y="1160040"/>
                  </a:cubicBezTo>
                  <a:cubicBezTo>
                    <a:pt x="459841" y="1167374"/>
                    <a:pt x="472795" y="1172041"/>
                    <a:pt x="483558" y="1177757"/>
                  </a:cubicBezTo>
                  <a:close/>
                  <a:moveTo>
                    <a:pt x="384308" y="1206617"/>
                  </a:moveTo>
                  <a:cubicBezTo>
                    <a:pt x="380317" y="1204007"/>
                    <a:pt x="375154" y="1204007"/>
                    <a:pt x="371163" y="1206617"/>
                  </a:cubicBezTo>
                  <a:lnTo>
                    <a:pt x="371163" y="1210141"/>
                  </a:lnTo>
                  <a:cubicBezTo>
                    <a:pt x="377545" y="1212904"/>
                    <a:pt x="377545" y="1212904"/>
                    <a:pt x="384308" y="1210141"/>
                  </a:cubicBezTo>
                  <a:close/>
                  <a:moveTo>
                    <a:pt x="384308" y="1162326"/>
                  </a:moveTo>
                  <a:cubicBezTo>
                    <a:pt x="396976" y="1170613"/>
                    <a:pt x="415931" y="1169184"/>
                    <a:pt x="429932" y="1165850"/>
                  </a:cubicBezTo>
                  <a:cubicBezTo>
                    <a:pt x="416226" y="1156249"/>
                    <a:pt x="398405" y="1154830"/>
                    <a:pt x="383355" y="1162136"/>
                  </a:cubicBezTo>
                  <a:close/>
                  <a:moveTo>
                    <a:pt x="413740" y="1333776"/>
                  </a:moveTo>
                  <a:lnTo>
                    <a:pt x="394690" y="1333776"/>
                  </a:lnTo>
                  <a:cubicBezTo>
                    <a:pt x="389737" y="1337300"/>
                    <a:pt x="389737" y="1337395"/>
                    <a:pt x="394690" y="1341205"/>
                  </a:cubicBezTo>
                  <a:lnTo>
                    <a:pt x="413740" y="1341205"/>
                  </a:lnTo>
                  <a:cubicBezTo>
                    <a:pt x="417455" y="1337300"/>
                    <a:pt x="417455" y="1337300"/>
                    <a:pt x="412787" y="1333395"/>
                  </a:cubicBezTo>
                  <a:close/>
                  <a:moveTo>
                    <a:pt x="420407" y="1230620"/>
                  </a:moveTo>
                  <a:lnTo>
                    <a:pt x="412597" y="1230620"/>
                  </a:lnTo>
                  <a:cubicBezTo>
                    <a:pt x="396785" y="1239478"/>
                    <a:pt x="410787" y="1237954"/>
                    <a:pt x="420122" y="1238049"/>
                  </a:cubicBezTo>
                  <a:cubicBezTo>
                    <a:pt x="424217" y="1234049"/>
                    <a:pt x="424217" y="1234049"/>
                    <a:pt x="419455" y="1230239"/>
                  </a:cubicBezTo>
                  <a:close/>
                  <a:moveTo>
                    <a:pt x="447935" y="1204140"/>
                  </a:moveTo>
                  <a:lnTo>
                    <a:pt x="457460" y="1198807"/>
                  </a:lnTo>
                  <a:lnTo>
                    <a:pt x="454793" y="1193854"/>
                  </a:lnTo>
                  <a:cubicBezTo>
                    <a:pt x="441839" y="1198711"/>
                    <a:pt x="414502" y="1183471"/>
                    <a:pt x="410882" y="1195092"/>
                  </a:cubicBezTo>
                  <a:cubicBezTo>
                    <a:pt x="416578" y="1199245"/>
                    <a:pt x="422789" y="1202636"/>
                    <a:pt x="429361" y="1205188"/>
                  </a:cubicBezTo>
                  <a:cubicBezTo>
                    <a:pt x="433742" y="1203664"/>
                    <a:pt x="440505" y="1205474"/>
                    <a:pt x="446982" y="1203760"/>
                  </a:cubicBezTo>
                  <a:close/>
                  <a:moveTo>
                    <a:pt x="443267" y="1475603"/>
                  </a:moveTo>
                  <a:lnTo>
                    <a:pt x="443267" y="1471983"/>
                  </a:lnTo>
                  <a:cubicBezTo>
                    <a:pt x="439276" y="1469374"/>
                    <a:pt x="434114" y="1469374"/>
                    <a:pt x="430123" y="1471983"/>
                  </a:cubicBezTo>
                  <a:lnTo>
                    <a:pt x="430123" y="1475603"/>
                  </a:lnTo>
                  <a:cubicBezTo>
                    <a:pt x="433952" y="1477708"/>
                    <a:pt x="438619" y="1477556"/>
                    <a:pt x="442315" y="1475222"/>
                  </a:cubicBezTo>
                  <a:close/>
                  <a:moveTo>
                    <a:pt x="495845" y="1493701"/>
                  </a:moveTo>
                  <a:lnTo>
                    <a:pt x="495274" y="1490177"/>
                  </a:lnTo>
                  <a:cubicBezTo>
                    <a:pt x="476691" y="1482566"/>
                    <a:pt x="456031" y="1481728"/>
                    <a:pt x="436886" y="1487795"/>
                  </a:cubicBezTo>
                  <a:cubicBezTo>
                    <a:pt x="440505" y="1496367"/>
                    <a:pt x="463365" y="1496177"/>
                    <a:pt x="473176" y="1496177"/>
                  </a:cubicBezTo>
                  <a:cubicBezTo>
                    <a:pt x="482415" y="1502083"/>
                    <a:pt x="486511" y="1499035"/>
                    <a:pt x="494893" y="1493319"/>
                  </a:cubicBezTo>
                  <a:close/>
                  <a:moveTo>
                    <a:pt x="494702" y="1287199"/>
                  </a:moveTo>
                  <a:cubicBezTo>
                    <a:pt x="492169" y="1285361"/>
                    <a:pt x="489530" y="1283675"/>
                    <a:pt x="486797" y="1282150"/>
                  </a:cubicBezTo>
                  <a:cubicBezTo>
                    <a:pt x="482701" y="1282150"/>
                    <a:pt x="479177" y="1281579"/>
                    <a:pt x="477272" y="1283579"/>
                  </a:cubicBezTo>
                  <a:cubicBezTo>
                    <a:pt x="466794" y="1295390"/>
                    <a:pt x="500417" y="1297009"/>
                    <a:pt x="493750" y="1286817"/>
                  </a:cubicBezTo>
                  <a:close/>
                  <a:moveTo>
                    <a:pt x="535469" y="1453600"/>
                  </a:moveTo>
                  <a:cubicBezTo>
                    <a:pt x="525640" y="1447238"/>
                    <a:pt x="513390" y="1445895"/>
                    <a:pt x="502418" y="1449981"/>
                  </a:cubicBezTo>
                  <a:lnTo>
                    <a:pt x="502418" y="1453124"/>
                  </a:lnTo>
                  <a:cubicBezTo>
                    <a:pt x="512981" y="1455553"/>
                    <a:pt x="523954" y="1455553"/>
                    <a:pt x="534517" y="1453124"/>
                  </a:cubicBezTo>
                  <a:close/>
                  <a:moveTo>
                    <a:pt x="559282" y="1411024"/>
                  </a:moveTo>
                  <a:cubicBezTo>
                    <a:pt x="569064" y="1411100"/>
                    <a:pt x="578761" y="1409280"/>
                    <a:pt x="587857" y="1405690"/>
                  </a:cubicBezTo>
                  <a:lnTo>
                    <a:pt x="587857" y="1402166"/>
                  </a:lnTo>
                  <a:cubicBezTo>
                    <a:pt x="585514" y="1400565"/>
                    <a:pt x="582685" y="1399822"/>
                    <a:pt x="579856" y="1400070"/>
                  </a:cubicBezTo>
                  <a:cubicBezTo>
                    <a:pt x="573855" y="1398260"/>
                    <a:pt x="570331" y="1395212"/>
                    <a:pt x="565092" y="1400070"/>
                  </a:cubicBezTo>
                  <a:cubicBezTo>
                    <a:pt x="551471" y="1401308"/>
                    <a:pt x="483653" y="1403975"/>
                    <a:pt x="525563" y="1415024"/>
                  </a:cubicBezTo>
                  <a:cubicBezTo>
                    <a:pt x="533622" y="1409929"/>
                    <a:pt x="543890" y="1409929"/>
                    <a:pt x="551948" y="1415024"/>
                  </a:cubicBezTo>
                  <a:close/>
                  <a:moveTo>
                    <a:pt x="567092" y="1748399"/>
                  </a:moveTo>
                  <a:cubicBezTo>
                    <a:pt x="568712" y="1739826"/>
                    <a:pt x="551948" y="1742303"/>
                    <a:pt x="546709" y="1745066"/>
                  </a:cubicBezTo>
                  <a:cubicBezTo>
                    <a:pt x="552710" y="1747828"/>
                    <a:pt x="560901" y="1752686"/>
                    <a:pt x="567092" y="1748399"/>
                  </a:cubicBezTo>
                  <a:close/>
                  <a:moveTo>
                    <a:pt x="586809" y="1656293"/>
                  </a:moveTo>
                  <a:cubicBezTo>
                    <a:pt x="577589" y="1649044"/>
                    <a:pt x="564597" y="1649044"/>
                    <a:pt x="555377" y="1656293"/>
                  </a:cubicBezTo>
                  <a:lnTo>
                    <a:pt x="569759" y="1665818"/>
                  </a:lnTo>
                  <a:cubicBezTo>
                    <a:pt x="575932" y="1666161"/>
                    <a:pt x="582009" y="1664189"/>
                    <a:pt x="586809" y="1660293"/>
                  </a:cubicBezTo>
                  <a:close/>
                  <a:moveTo>
                    <a:pt x="586809" y="1380068"/>
                  </a:moveTo>
                  <a:cubicBezTo>
                    <a:pt x="586809" y="1380068"/>
                    <a:pt x="585571" y="1379210"/>
                    <a:pt x="584333" y="1378258"/>
                  </a:cubicBezTo>
                  <a:cubicBezTo>
                    <a:pt x="574817" y="1377724"/>
                    <a:pt x="565273" y="1377724"/>
                    <a:pt x="555758" y="1378258"/>
                  </a:cubicBezTo>
                  <a:cubicBezTo>
                    <a:pt x="546709" y="1383687"/>
                    <a:pt x="532231" y="1381973"/>
                    <a:pt x="522325" y="1386258"/>
                  </a:cubicBezTo>
                  <a:cubicBezTo>
                    <a:pt x="535850" y="1393593"/>
                    <a:pt x="569283" y="1392069"/>
                    <a:pt x="586523" y="1387116"/>
                  </a:cubicBezTo>
                  <a:cubicBezTo>
                    <a:pt x="586904" y="1384639"/>
                    <a:pt x="587000" y="1382258"/>
                    <a:pt x="586809" y="1379782"/>
                  </a:cubicBezTo>
                  <a:close/>
                  <a:moveTo>
                    <a:pt x="573855" y="683314"/>
                  </a:moveTo>
                  <a:lnTo>
                    <a:pt x="580142" y="679504"/>
                  </a:lnTo>
                  <a:lnTo>
                    <a:pt x="580142" y="661120"/>
                  </a:lnTo>
                  <a:cubicBezTo>
                    <a:pt x="576522" y="658263"/>
                    <a:pt x="569664" y="657024"/>
                    <a:pt x="568235" y="653215"/>
                  </a:cubicBezTo>
                  <a:lnTo>
                    <a:pt x="573284" y="650357"/>
                  </a:lnTo>
                  <a:lnTo>
                    <a:pt x="573284" y="643499"/>
                  </a:lnTo>
                  <a:lnTo>
                    <a:pt x="580332" y="639023"/>
                  </a:lnTo>
                  <a:cubicBezTo>
                    <a:pt x="580904" y="623687"/>
                    <a:pt x="581856" y="624068"/>
                    <a:pt x="567188" y="620734"/>
                  </a:cubicBezTo>
                  <a:lnTo>
                    <a:pt x="567188" y="617115"/>
                  </a:lnTo>
                  <a:lnTo>
                    <a:pt x="573760" y="613210"/>
                  </a:lnTo>
                  <a:cubicBezTo>
                    <a:pt x="573760" y="611876"/>
                    <a:pt x="573760" y="610733"/>
                    <a:pt x="573760" y="609495"/>
                  </a:cubicBezTo>
                  <a:cubicBezTo>
                    <a:pt x="559377" y="599970"/>
                    <a:pt x="541756" y="605875"/>
                    <a:pt x="524039" y="604256"/>
                  </a:cubicBezTo>
                  <a:cubicBezTo>
                    <a:pt x="520706" y="601780"/>
                    <a:pt x="514514" y="600351"/>
                    <a:pt x="514514" y="594731"/>
                  </a:cubicBezTo>
                  <a:cubicBezTo>
                    <a:pt x="521525" y="589864"/>
                    <a:pt x="529792" y="587121"/>
                    <a:pt x="538327" y="586825"/>
                  </a:cubicBezTo>
                  <a:lnTo>
                    <a:pt x="521563" y="580348"/>
                  </a:lnTo>
                  <a:cubicBezTo>
                    <a:pt x="517181" y="553583"/>
                    <a:pt x="472890" y="576443"/>
                    <a:pt x="455459" y="568633"/>
                  </a:cubicBezTo>
                  <a:cubicBezTo>
                    <a:pt x="455459" y="567204"/>
                    <a:pt x="456221" y="565489"/>
                    <a:pt x="456507" y="564156"/>
                  </a:cubicBezTo>
                  <a:cubicBezTo>
                    <a:pt x="463365" y="560346"/>
                    <a:pt x="479653" y="567394"/>
                    <a:pt x="481748" y="559489"/>
                  </a:cubicBezTo>
                  <a:cubicBezTo>
                    <a:pt x="485654" y="558917"/>
                    <a:pt x="492035" y="561013"/>
                    <a:pt x="494226" y="557298"/>
                  </a:cubicBezTo>
                  <a:cubicBezTo>
                    <a:pt x="489273" y="554059"/>
                    <a:pt x="482129" y="555679"/>
                    <a:pt x="481748" y="559489"/>
                  </a:cubicBezTo>
                  <a:cubicBezTo>
                    <a:pt x="471176" y="560155"/>
                    <a:pt x="462698" y="543391"/>
                    <a:pt x="452602" y="551869"/>
                  </a:cubicBezTo>
                  <a:cubicBezTo>
                    <a:pt x="430885" y="539486"/>
                    <a:pt x="392880" y="564060"/>
                    <a:pt x="376402" y="543296"/>
                  </a:cubicBezTo>
                  <a:cubicBezTo>
                    <a:pt x="363257" y="529961"/>
                    <a:pt x="338302" y="536152"/>
                    <a:pt x="324776" y="527675"/>
                  </a:cubicBezTo>
                  <a:cubicBezTo>
                    <a:pt x="346493" y="516912"/>
                    <a:pt x="372401" y="535771"/>
                    <a:pt x="393071" y="518817"/>
                  </a:cubicBezTo>
                  <a:cubicBezTo>
                    <a:pt x="401300" y="518636"/>
                    <a:pt x="409520" y="519207"/>
                    <a:pt x="417645" y="520532"/>
                  </a:cubicBezTo>
                  <a:cubicBezTo>
                    <a:pt x="425265" y="520532"/>
                    <a:pt x="419264" y="527389"/>
                    <a:pt x="425646" y="530057"/>
                  </a:cubicBezTo>
                  <a:cubicBezTo>
                    <a:pt x="432028" y="532723"/>
                    <a:pt x="438600" y="526437"/>
                    <a:pt x="434409" y="520532"/>
                  </a:cubicBezTo>
                  <a:cubicBezTo>
                    <a:pt x="393071" y="493290"/>
                    <a:pt x="341921" y="516341"/>
                    <a:pt x="297725" y="505577"/>
                  </a:cubicBezTo>
                  <a:cubicBezTo>
                    <a:pt x="308489" y="491671"/>
                    <a:pt x="341636" y="509768"/>
                    <a:pt x="356495" y="495481"/>
                  </a:cubicBezTo>
                  <a:lnTo>
                    <a:pt x="356495" y="485289"/>
                  </a:lnTo>
                  <a:lnTo>
                    <a:pt x="373640" y="475764"/>
                  </a:lnTo>
                  <a:cubicBezTo>
                    <a:pt x="378593" y="480526"/>
                    <a:pt x="393547" y="479002"/>
                    <a:pt x="394785" y="472525"/>
                  </a:cubicBezTo>
                  <a:cubicBezTo>
                    <a:pt x="388022" y="470144"/>
                    <a:pt x="378307" y="472525"/>
                    <a:pt x="372497" y="467763"/>
                  </a:cubicBezTo>
                  <a:cubicBezTo>
                    <a:pt x="292868" y="483765"/>
                    <a:pt x="205428" y="453571"/>
                    <a:pt x="133324" y="480717"/>
                  </a:cubicBezTo>
                  <a:lnTo>
                    <a:pt x="133324" y="486241"/>
                  </a:lnTo>
                  <a:cubicBezTo>
                    <a:pt x="128371" y="485670"/>
                    <a:pt x="114274" y="486241"/>
                    <a:pt x="122656" y="493100"/>
                  </a:cubicBezTo>
                  <a:cubicBezTo>
                    <a:pt x="131133" y="489575"/>
                    <a:pt x="131133" y="489575"/>
                    <a:pt x="133324" y="486241"/>
                  </a:cubicBezTo>
                  <a:cubicBezTo>
                    <a:pt x="149707" y="482717"/>
                    <a:pt x="165423" y="495766"/>
                    <a:pt x="179139" y="484527"/>
                  </a:cubicBezTo>
                  <a:cubicBezTo>
                    <a:pt x="181235" y="473573"/>
                    <a:pt x="223049" y="477383"/>
                    <a:pt x="232003" y="484527"/>
                  </a:cubicBezTo>
                  <a:cubicBezTo>
                    <a:pt x="229622" y="494814"/>
                    <a:pt x="217049" y="494052"/>
                    <a:pt x="208857" y="493480"/>
                  </a:cubicBezTo>
                  <a:cubicBezTo>
                    <a:pt x="204095" y="497481"/>
                    <a:pt x="204095" y="497576"/>
                    <a:pt x="209714" y="501005"/>
                  </a:cubicBezTo>
                  <a:cubicBezTo>
                    <a:pt x="220097" y="501005"/>
                    <a:pt x="230098" y="499576"/>
                    <a:pt x="238289" y="506530"/>
                  </a:cubicBezTo>
                  <a:cubicBezTo>
                    <a:pt x="231717" y="511578"/>
                    <a:pt x="221525" y="510911"/>
                    <a:pt x="215334" y="515483"/>
                  </a:cubicBezTo>
                  <a:cubicBezTo>
                    <a:pt x="197303" y="508835"/>
                    <a:pt x="177387" y="509444"/>
                    <a:pt x="159803" y="517197"/>
                  </a:cubicBezTo>
                  <a:cubicBezTo>
                    <a:pt x="158565" y="529104"/>
                    <a:pt x="178853" y="519103"/>
                    <a:pt x="185521" y="524817"/>
                  </a:cubicBezTo>
                  <a:lnTo>
                    <a:pt x="185521" y="528437"/>
                  </a:lnTo>
                  <a:cubicBezTo>
                    <a:pt x="167328" y="538724"/>
                    <a:pt x="167328" y="538724"/>
                    <a:pt x="165804" y="542248"/>
                  </a:cubicBezTo>
                  <a:cubicBezTo>
                    <a:pt x="169624" y="545525"/>
                    <a:pt x="173891" y="548258"/>
                    <a:pt x="178472" y="550344"/>
                  </a:cubicBezTo>
                  <a:cubicBezTo>
                    <a:pt x="173138" y="554821"/>
                    <a:pt x="83699" y="555202"/>
                    <a:pt x="103415" y="567108"/>
                  </a:cubicBezTo>
                  <a:cubicBezTo>
                    <a:pt x="116274" y="569109"/>
                    <a:pt x="127990" y="558346"/>
                    <a:pt x="139325" y="568918"/>
                  </a:cubicBezTo>
                  <a:lnTo>
                    <a:pt x="133038" y="572824"/>
                  </a:lnTo>
                  <a:cubicBezTo>
                    <a:pt x="133038" y="584063"/>
                    <a:pt x="113988" y="574252"/>
                    <a:pt x="106749" y="580348"/>
                  </a:cubicBezTo>
                  <a:cubicBezTo>
                    <a:pt x="106749" y="581587"/>
                    <a:pt x="106749" y="582825"/>
                    <a:pt x="106749" y="583492"/>
                  </a:cubicBezTo>
                  <a:lnTo>
                    <a:pt x="122656" y="593017"/>
                  </a:lnTo>
                  <a:cubicBezTo>
                    <a:pt x="141706" y="590159"/>
                    <a:pt x="158851" y="573967"/>
                    <a:pt x="178949" y="584159"/>
                  </a:cubicBezTo>
                  <a:lnTo>
                    <a:pt x="178949" y="591112"/>
                  </a:lnTo>
                  <a:cubicBezTo>
                    <a:pt x="190379" y="595303"/>
                    <a:pt x="181330" y="604732"/>
                    <a:pt x="188474" y="611400"/>
                  </a:cubicBezTo>
                  <a:lnTo>
                    <a:pt x="215525" y="611400"/>
                  </a:lnTo>
                  <a:lnTo>
                    <a:pt x="224192" y="616829"/>
                  </a:lnTo>
                  <a:cubicBezTo>
                    <a:pt x="219525" y="621496"/>
                    <a:pt x="211048" y="616829"/>
                    <a:pt x="205809" y="620449"/>
                  </a:cubicBezTo>
                  <a:cubicBezTo>
                    <a:pt x="203618" y="632355"/>
                    <a:pt x="186759" y="622163"/>
                    <a:pt x="179139" y="627973"/>
                  </a:cubicBezTo>
                  <a:lnTo>
                    <a:pt x="179139" y="631688"/>
                  </a:lnTo>
                  <a:cubicBezTo>
                    <a:pt x="193046" y="644451"/>
                    <a:pt x="207238" y="631212"/>
                    <a:pt x="222002" y="629878"/>
                  </a:cubicBezTo>
                  <a:cubicBezTo>
                    <a:pt x="230384" y="635784"/>
                    <a:pt x="244957" y="641404"/>
                    <a:pt x="253815" y="634069"/>
                  </a:cubicBezTo>
                  <a:cubicBezTo>
                    <a:pt x="258692" y="634231"/>
                    <a:pt x="263493" y="632755"/>
                    <a:pt x="267436" y="629878"/>
                  </a:cubicBezTo>
                  <a:cubicBezTo>
                    <a:pt x="298773" y="632926"/>
                    <a:pt x="268103" y="614733"/>
                    <a:pt x="307536" y="618829"/>
                  </a:cubicBezTo>
                  <a:lnTo>
                    <a:pt x="317061" y="624449"/>
                  </a:lnTo>
                  <a:lnTo>
                    <a:pt x="317061" y="631117"/>
                  </a:lnTo>
                  <a:lnTo>
                    <a:pt x="323633" y="635308"/>
                  </a:lnTo>
                  <a:cubicBezTo>
                    <a:pt x="323633" y="636451"/>
                    <a:pt x="323633" y="637594"/>
                    <a:pt x="323633" y="638832"/>
                  </a:cubicBezTo>
                  <a:cubicBezTo>
                    <a:pt x="311346" y="646643"/>
                    <a:pt x="295058" y="623497"/>
                    <a:pt x="284200" y="640070"/>
                  </a:cubicBezTo>
                  <a:cubicBezTo>
                    <a:pt x="284200" y="643690"/>
                    <a:pt x="284200" y="646643"/>
                    <a:pt x="280676" y="648262"/>
                  </a:cubicBezTo>
                  <a:cubicBezTo>
                    <a:pt x="252101" y="647119"/>
                    <a:pt x="218382" y="637689"/>
                    <a:pt x="192284" y="650071"/>
                  </a:cubicBezTo>
                  <a:lnTo>
                    <a:pt x="192284" y="657406"/>
                  </a:lnTo>
                  <a:lnTo>
                    <a:pt x="197903" y="660835"/>
                  </a:lnTo>
                  <a:lnTo>
                    <a:pt x="200761" y="666549"/>
                  </a:lnTo>
                  <a:cubicBezTo>
                    <a:pt x="223716" y="666549"/>
                    <a:pt x="245719" y="657024"/>
                    <a:pt x="268484" y="656072"/>
                  </a:cubicBezTo>
                  <a:cubicBezTo>
                    <a:pt x="278485" y="663121"/>
                    <a:pt x="346493" y="673122"/>
                    <a:pt x="350494" y="661692"/>
                  </a:cubicBezTo>
                  <a:lnTo>
                    <a:pt x="359447" y="655501"/>
                  </a:lnTo>
                  <a:lnTo>
                    <a:pt x="369449" y="661120"/>
                  </a:lnTo>
                  <a:lnTo>
                    <a:pt x="369449" y="664550"/>
                  </a:lnTo>
                  <a:lnTo>
                    <a:pt x="376116" y="668645"/>
                  </a:lnTo>
                  <a:cubicBezTo>
                    <a:pt x="376116" y="680170"/>
                    <a:pt x="396976" y="669502"/>
                    <a:pt x="402215" y="676360"/>
                  </a:cubicBezTo>
                  <a:cubicBezTo>
                    <a:pt x="402215" y="679123"/>
                    <a:pt x="404120" y="680837"/>
                    <a:pt x="407549" y="682551"/>
                  </a:cubicBezTo>
                  <a:cubicBezTo>
                    <a:pt x="405453" y="688838"/>
                    <a:pt x="386879" y="683409"/>
                    <a:pt x="379640" y="685123"/>
                  </a:cubicBezTo>
                  <a:cubicBezTo>
                    <a:pt x="351065" y="709983"/>
                    <a:pt x="395833" y="694648"/>
                    <a:pt x="408787" y="701601"/>
                  </a:cubicBezTo>
                  <a:cubicBezTo>
                    <a:pt x="399262" y="718365"/>
                    <a:pt x="353828" y="696839"/>
                    <a:pt x="336968" y="712841"/>
                  </a:cubicBezTo>
                  <a:cubicBezTo>
                    <a:pt x="346493" y="720271"/>
                    <a:pt x="366782" y="718842"/>
                    <a:pt x="375545" y="723509"/>
                  </a:cubicBezTo>
                  <a:cubicBezTo>
                    <a:pt x="378688" y="731986"/>
                    <a:pt x="364686" y="729891"/>
                    <a:pt x="360876" y="726367"/>
                  </a:cubicBezTo>
                  <a:cubicBezTo>
                    <a:pt x="355552" y="725081"/>
                    <a:pt x="349922" y="726157"/>
                    <a:pt x="345446" y="729319"/>
                  </a:cubicBezTo>
                  <a:cubicBezTo>
                    <a:pt x="340207" y="729319"/>
                    <a:pt x="333920" y="727795"/>
                    <a:pt x="330968" y="731510"/>
                  </a:cubicBezTo>
                  <a:cubicBezTo>
                    <a:pt x="348494" y="738082"/>
                    <a:pt x="370401" y="737130"/>
                    <a:pt x="388689" y="741893"/>
                  </a:cubicBezTo>
                  <a:cubicBezTo>
                    <a:pt x="387165" y="745798"/>
                    <a:pt x="379164" y="742749"/>
                    <a:pt x="376307" y="745893"/>
                  </a:cubicBezTo>
                  <a:cubicBezTo>
                    <a:pt x="375449" y="755989"/>
                    <a:pt x="393928" y="749798"/>
                    <a:pt x="400786" y="751513"/>
                  </a:cubicBezTo>
                  <a:cubicBezTo>
                    <a:pt x="443458" y="750846"/>
                    <a:pt x="483939" y="773706"/>
                    <a:pt x="526992" y="764562"/>
                  </a:cubicBezTo>
                  <a:lnTo>
                    <a:pt x="526992" y="753799"/>
                  </a:lnTo>
                  <a:lnTo>
                    <a:pt x="533755" y="749608"/>
                  </a:lnTo>
                  <a:lnTo>
                    <a:pt x="533755" y="745893"/>
                  </a:lnTo>
                  <a:cubicBezTo>
                    <a:pt x="538394" y="742578"/>
                    <a:pt x="543880" y="740664"/>
                    <a:pt x="549566" y="740368"/>
                  </a:cubicBezTo>
                  <a:cubicBezTo>
                    <a:pt x="553748" y="743169"/>
                    <a:pt x="558739" y="744512"/>
                    <a:pt x="563759" y="744178"/>
                  </a:cubicBezTo>
                  <a:lnTo>
                    <a:pt x="579380" y="734653"/>
                  </a:lnTo>
                  <a:cubicBezTo>
                    <a:pt x="579380" y="731129"/>
                    <a:pt x="581475" y="726938"/>
                    <a:pt x="578046" y="722938"/>
                  </a:cubicBezTo>
                  <a:cubicBezTo>
                    <a:pt x="566492" y="721890"/>
                    <a:pt x="554872" y="721604"/>
                    <a:pt x="543280" y="722080"/>
                  </a:cubicBezTo>
                  <a:cubicBezTo>
                    <a:pt x="539375" y="726938"/>
                    <a:pt x="528230" y="724652"/>
                    <a:pt x="524230" y="729033"/>
                  </a:cubicBezTo>
                  <a:cubicBezTo>
                    <a:pt x="513848" y="731510"/>
                    <a:pt x="509942" y="725319"/>
                    <a:pt x="519467" y="719508"/>
                  </a:cubicBezTo>
                  <a:cubicBezTo>
                    <a:pt x="516134" y="717889"/>
                    <a:pt x="512705" y="716270"/>
                    <a:pt x="514038" y="712746"/>
                  </a:cubicBezTo>
                  <a:cubicBezTo>
                    <a:pt x="517115" y="710412"/>
                    <a:pt x="520610" y="708669"/>
                    <a:pt x="524325" y="707602"/>
                  </a:cubicBezTo>
                  <a:cubicBezTo>
                    <a:pt x="539851" y="715699"/>
                    <a:pt x="557663" y="701316"/>
                    <a:pt x="574617" y="703602"/>
                  </a:cubicBezTo>
                  <a:cubicBezTo>
                    <a:pt x="579189" y="702554"/>
                    <a:pt x="579380" y="700840"/>
                    <a:pt x="579570" y="698935"/>
                  </a:cubicBezTo>
                  <a:cubicBezTo>
                    <a:pt x="579761" y="697030"/>
                    <a:pt x="587381" y="695601"/>
                    <a:pt x="586047" y="691219"/>
                  </a:cubicBezTo>
                  <a:cubicBezTo>
                    <a:pt x="582209" y="688171"/>
                    <a:pt x="578132" y="685428"/>
                    <a:pt x="573855" y="683028"/>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sp>
        <p:nvSpPr>
          <p:cNvPr id="20" name="Google Shape;20;p2"/>
          <p:cNvSpPr/>
          <p:nvPr/>
        </p:nvSpPr>
        <p:spPr>
          <a:xfrm>
            <a:off x="1865072" y="-144"/>
            <a:ext cx="434420" cy="6863655"/>
          </a:xfrm>
          <a:custGeom>
            <a:rect b="b" l="l" r="r" t="t"/>
            <a:pathLst>
              <a:path extrusionOk="0" h="4606480" w="649509">
                <a:moveTo>
                  <a:pt x="604785" y="4589326"/>
                </a:moveTo>
                <a:lnTo>
                  <a:pt x="604785" y="4605899"/>
                </a:lnTo>
                <a:lnTo>
                  <a:pt x="26617" y="4605899"/>
                </a:lnTo>
                <a:lnTo>
                  <a:pt x="26617" y="4567227"/>
                </a:lnTo>
                <a:lnTo>
                  <a:pt x="32999" y="4563418"/>
                </a:lnTo>
                <a:lnTo>
                  <a:pt x="32999" y="4526556"/>
                </a:lnTo>
                <a:cubicBezTo>
                  <a:pt x="28646" y="4522937"/>
                  <a:pt x="23131" y="4521031"/>
                  <a:pt x="17473" y="4521127"/>
                </a:cubicBezTo>
                <a:cubicBezTo>
                  <a:pt x="11282" y="4516269"/>
                  <a:pt x="10424" y="4512269"/>
                  <a:pt x="709" y="4508459"/>
                </a:cubicBezTo>
                <a:lnTo>
                  <a:pt x="709" y="4504839"/>
                </a:lnTo>
                <a:cubicBezTo>
                  <a:pt x="8901" y="4495885"/>
                  <a:pt x="24807" y="4502553"/>
                  <a:pt x="32808" y="4493028"/>
                </a:cubicBezTo>
                <a:lnTo>
                  <a:pt x="28046" y="4490361"/>
                </a:lnTo>
                <a:cubicBezTo>
                  <a:pt x="26141" y="4486455"/>
                  <a:pt x="26141" y="4481979"/>
                  <a:pt x="28046" y="4478073"/>
                </a:cubicBezTo>
                <a:lnTo>
                  <a:pt x="32713" y="4475407"/>
                </a:lnTo>
                <a:cubicBezTo>
                  <a:pt x="40142" y="4426639"/>
                  <a:pt x="21759" y="4362630"/>
                  <a:pt x="39762" y="4320340"/>
                </a:cubicBezTo>
                <a:lnTo>
                  <a:pt x="39762" y="4301956"/>
                </a:lnTo>
                <a:lnTo>
                  <a:pt x="33379" y="4298052"/>
                </a:lnTo>
                <a:lnTo>
                  <a:pt x="33379" y="4294528"/>
                </a:lnTo>
                <a:lnTo>
                  <a:pt x="39762" y="4290717"/>
                </a:lnTo>
                <a:lnTo>
                  <a:pt x="39762" y="4279573"/>
                </a:lnTo>
                <a:cubicBezTo>
                  <a:pt x="28808" y="4275667"/>
                  <a:pt x="34142" y="4271381"/>
                  <a:pt x="39762" y="4268048"/>
                </a:cubicBezTo>
                <a:cubicBezTo>
                  <a:pt x="39762" y="4265285"/>
                  <a:pt x="39762" y="4262999"/>
                  <a:pt x="39095" y="4261095"/>
                </a:cubicBezTo>
                <a:lnTo>
                  <a:pt x="33379" y="4257855"/>
                </a:lnTo>
                <a:lnTo>
                  <a:pt x="33379" y="4250331"/>
                </a:lnTo>
                <a:lnTo>
                  <a:pt x="39380" y="4246521"/>
                </a:lnTo>
                <a:lnTo>
                  <a:pt x="39380" y="4195086"/>
                </a:lnTo>
                <a:lnTo>
                  <a:pt x="32999" y="4191181"/>
                </a:lnTo>
                <a:lnTo>
                  <a:pt x="32999" y="4139746"/>
                </a:lnTo>
                <a:lnTo>
                  <a:pt x="39571" y="4135745"/>
                </a:lnTo>
                <a:cubicBezTo>
                  <a:pt x="39571" y="4134412"/>
                  <a:pt x="39571" y="4133269"/>
                  <a:pt x="39571" y="4132221"/>
                </a:cubicBezTo>
                <a:lnTo>
                  <a:pt x="33379" y="4128220"/>
                </a:lnTo>
                <a:cubicBezTo>
                  <a:pt x="33142" y="4123363"/>
                  <a:pt x="33399" y="4118410"/>
                  <a:pt x="34142" y="4113552"/>
                </a:cubicBezTo>
                <a:cubicBezTo>
                  <a:pt x="43667" y="4110409"/>
                  <a:pt x="43667" y="4090882"/>
                  <a:pt x="33475" y="4088120"/>
                </a:cubicBezTo>
                <a:cubicBezTo>
                  <a:pt x="35666" y="4077738"/>
                  <a:pt x="27569" y="4059545"/>
                  <a:pt x="39857" y="4054973"/>
                </a:cubicBezTo>
                <a:lnTo>
                  <a:pt x="39857" y="4022017"/>
                </a:lnTo>
                <a:lnTo>
                  <a:pt x="46524" y="4018016"/>
                </a:lnTo>
                <a:lnTo>
                  <a:pt x="46524" y="3973916"/>
                </a:lnTo>
                <a:lnTo>
                  <a:pt x="40238" y="3970105"/>
                </a:lnTo>
                <a:lnTo>
                  <a:pt x="40238" y="3962866"/>
                </a:lnTo>
                <a:lnTo>
                  <a:pt x="46619" y="3958675"/>
                </a:lnTo>
                <a:cubicBezTo>
                  <a:pt x="47382" y="3927910"/>
                  <a:pt x="45096" y="3896573"/>
                  <a:pt x="47477" y="3866473"/>
                </a:cubicBezTo>
                <a:lnTo>
                  <a:pt x="52144" y="3863901"/>
                </a:lnTo>
                <a:cubicBezTo>
                  <a:pt x="53678" y="3846309"/>
                  <a:pt x="53678" y="3828621"/>
                  <a:pt x="52144" y="3811038"/>
                </a:cubicBezTo>
                <a:lnTo>
                  <a:pt x="47477" y="3808371"/>
                </a:lnTo>
                <a:cubicBezTo>
                  <a:pt x="45562" y="3784644"/>
                  <a:pt x="45876" y="3760794"/>
                  <a:pt x="48429" y="3737124"/>
                </a:cubicBezTo>
                <a:lnTo>
                  <a:pt x="53192" y="3734457"/>
                </a:lnTo>
                <a:lnTo>
                  <a:pt x="53192" y="3723313"/>
                </a:lnTo>
                <a:lnTo>
                  <a:pt x="46810" y="3719503"/>
                </a:lnTo>
                <a:lnTo>
                  <a:pt x="46810" y="3715979"/>
                </a:lnTo>
                <a:lnTo>
                  <a:pt x="53096" y="3712073"/>
                </a:lnTo>
                <a:lnTo>
                  <a:pt x="53096" y="3657019"/>
                </a:lnTo>
                <a:lnTo>
                  <a:pt x="46810" y="3652828"/>
                </a:lnTo>
                <a:cubicBezTo>
                  <a:pt x="47572" y="3623300"/>
                  <a:pt x="45286" y="3593201"/>
                  <a:pt x="47667" y="3564341"/>
                </a:cubicBezTo>
                <a:cubicBezTo>
                  <a:pt x="55764" y="3559387"/>
                  <a:pt x="55764" y="3559197"/>
                  <a:pt x="47667" y="3554149"/>
                </a:cubicBezTo>
                <a:cubicBezTo>
                  <a:pt x="41190" y="3527098"/>
                  <a:pt x="57192" y="3485950"/>
                  <a:pt x="40619" y="3465376"/>
                </a:cubicBezTo>
                <a:lnTo>
                  <a:pt x="40619" y="3388033"/>
                </a:lnTo>
                <a:lnTo>
                  <a:pt x="46905" y="3384127"/>
                </a:lnTo>
                <a:lnTo>
                  <a:pt x="46905" y="3380603"/>
                </a:lnTo>
                <a:cubicBezTo>
                  <a:pt x="37380" y="3376127"/>
                  <a:pt x="39476" y="3373745"/>
                  <a:pt x="46905" y="3368792"/>
                </a:cubicBezTo>
                <a:cubicBezTo>
                  <a:pt x="47239" y="3365153"/>
                  <a:pt x="46943" y="3361477"/>
                  <a:pt x="46048" y="3357934"/>
                </a:cubicBezTo>
                <a:cubicBezTo>
                  <a:pt x="27569" y="3342122"/>
                  <a:pt x="53192" y="3286115"/>
                  <a:pt x="34428" y="3270399"/>
                </a:cubicBezTo>
                <a:cubicBezTo>
                  <a:pt x="34428" y="3269256"/>
                  <a:pt x="34428" y="3268017"/>
                  <a:pt x="33666" y="3266684"/>
                </a:cubicBezTo>
                <a:lnTo>
                  <a:pt x="40142" y="3262588"/>
                </a:lnTo>
                <a:lnTo>
                  <a:pt x="40142" y="3137620"/>
                </a:lnTo>
                <a:lnTo>
                  <a:pt x="46905" y="3133525"/>
                </a:lnTo>
                <a:lnTo>
                  <a:pt x="46905" y="3041609"/>
                </a:lnTo>
                <a:lnTo>
                  <a:pt x="53287" y="3037703"/>
                </a:lnTo>
                <a:lnTo>
                  <a:pt x="53287" y="3026844"/>
                </a:lnTo>
                <a:lnTo>
                  <a:pt x="47286" y="3022939"/>
                </a:lnTo>
                <a:lnTo>
                  <a:pt x="47286" y="3015224"/>
                </a:lnTo>
                <a:cubicBezTo>
                  <a:pt x="56811" y="3013129"/>
                  <a:pt x="56811" y="2984935"/>
                  <a:pt x="47286" y="2982649"/>
                </a:cubicBezTo>
                <a:cubicBezTo>
                  <a:pt x="40523" y="2950835"/>
                  <a:pt x="57287" y="2904544"/>
                  <a:pt x="40238" y="2879207"/>
                </a:cubicBezTo>
                <a:lnTo>
                  <a:pt x="46619" y="2875302"/>
                </a:lnTo>
                <a:lnTo>
                  <a:pt x="46619" y="2842250"/>
                </a:lnTo>
                <a:cubicBezTo>
                  <a:pt x="37094" y="2838154"/>
                  <a:pt x="38619" y="2835297"/>
                  <a:pt x="46143" y="2831201"/>
                </a:cubicBezTo>
                <a:lnTo>
                  <a:pt x="46143" y="2823581"/>
                </a:lnTo>
                <a:lnTo>
                  <a:pt x="41095" y="2820724"/>
                </a:lnTo>
                <a:cubicBezTo>
                  <a:pt x="39180" y="2816818"/>
                  <a:pt x="39180" y="2812246"/>
                  <a:pt x="41095" y="2808341"/>
                </a:cubicBezTo>
                <a:lnTo>
                  <a:pt x="46429" y="2805388"/>
                </a:lnTo>
                <a:cubicBezTo>
                  <a:pt x="40619" y="2733284"/>
                  <a:pt x="57669" y="2646321"/>
                  <a:pt x="40047" y="2580694"/>
                </a:cubicBezTo>
                <a:lnTo>
                  <a:pt x="46429" y="2576788"/>
                </a:lnTo>
                <a:lnTo>
                  <a:pt x="46429" y="2499541"/>
                </a:lnTo>
                <a:lnTo>
                  <a:pt x="52811" y="2495731"/>
                </a:lnTo>
                <a:lnTo>
                  <a:pt x="52811" y="2473728"/>
                </a:lnTo>
                <a:lnTo>
                  <a:pt x="46048" y="2469442"/>
                </a:lnTo>
                <a:lnTo>
                  <a:pt x="46048" y="2440295"/>
                </a:lnTo>
                <a:cubicBezTo>
                  <a:pt x="36523" y="2438581"/>
                  <a:pt x="36523" y="2413435"/>
                  <a:pt x="46048" y="2411720"/>
                </a:cubicBezTo>
                <a:cubicBezTo>
                  <a:pt x="46048" y="2410577"/>
                  <a:pt x="46048" y="2409434"/>
                  <a:pt x="46810" y="2408005"/>
                </a:cubicBezTo>
                <a:lnTo>
                  <a:pt x="40428" y="2403910"/>
                </a:lnTo>
                <a:lnTo>
                  <a:pt x="40428" y="2323233"/>
                </a:lnTo>
                <a:lnTo>
                  <a:pt x="33761" y="2319232"/>
                </a:lnTo>
                <a:lnTo>
                  <a:pt x="40047" y="2315423"/>
                </a:lnTo>
                <a:lnTo>
                  <a:pt x="40047" y="2260273"/>
                </a:lnTo>
                <a:lnTo>
                  <a:pt x="34046" y="2256463"/>
                </a:lnTo>
                <a:lnTo>
                  <a:pt x="34046" y="2230555"/>
                </a:lnTo>
                <a:lnTo>
                  <a:pt x="39380" y="2227602"/>
                </a:lnTo>
                <a:cubicBezTo>
                  <a:pt x="42714" y="2199503"/>
                  <a:pt x="37666" y="2169880"/>
                  <a:pt x="41095" y="2141877"/>
                </a:cubicBezTo>
                <a:lnTo>
                  <a:pt x="46048" y="2139115"/>
                </a:lnTo>
                <a:cubicBezTo>
                  <a:pt x="52525" y="2114445"/>
                  <a:pt x="36523" y="2075964"/>
                  <a:pt x="53192" y="2057676"/>
                </a:cubicBezTo>
                <a:lnTo>
                  <a:pt x="53192" y="1991001"/>
                </a:lnTo>
                <a:lnTo>
                  <a:pt x="46810" y="1987191"/>
                </a:lnTo>
                <a:lnTo>
                  <a:pt x="46810" y="1972617"/>
                </a:lnTo>
                <a:lnTo>
                  <a:pt x="53192" y="1968808"/>
                </a:lnTo>
                <a:lnTo>
                  <a:pt x="53192" y="1954139"/>
                </a:lnTo>
                <a:lnTo>
                  <a:pt x="46810" y="1950043"/>
                </a:lnTo>
                <a:cubicBezTo>
                  <a:pt x="46334" y="1943871"/>
                  <a:pt x="46591" y="1937670"/>
                  <a:pt x="47572" y="1931565"/>
                </a:cubicBezTo>
                <a:lnTo>
                  <a:pt x="52239" y="1928898"/>
                </a:lnTo>
                <a:cubicBezTo>
                  <a:pt x="53192" y="1904038"/>
                  <a:pt x="57383" y="1900323"/>
                  <a:pt x="47572" y="1895561"/>
                </a:cubicBezTo>
                <a:lnTo>
                  <a:pt x="46715" y="1891846"/>
                </a:lnTo>
                <a:lnTo>
                  <a:pt x="53192" y="1887750"/>
                </a:lnTo>
                <a:lnTo>
                  <a:pt x="53192" y="1854889"/>
                </a:lnTo>
                <a:lnTo>
                  <a:pt x="59955" y="1850888"/>
                </a:lnTo>
                <a:lnTo>
                  <a:pt x="59955" y="1847269"/>
                </a:lnTo>
                <a:lnTo>
                  <a:pt x="53192" y="1843173"/>
                </a:lnTo>
                <a:lnTo>
                  <a:pt x="53192" y="1769926"/>
                </a:lnTo>
                <a:lnTo>
                  <a:pt x="47191" y="1766020"/>
                </a:lnTo>
                <a:lnTo>
                  <a:pt x="47191" y="1732778"/>
                </a:lnTo>
                <a:lnTo>
                  <a:pt x="53382" y="1729349"/>
                </a:lnTo>
                <a:cubicBezTo>
                  <a:pt x="51477" y="1719824"/>
                  <a:pt x="58907" y="1704013"/>
                  <a:pt x="46810" y="1699822"/>
                </a:cubicBezTo>
                <a:cubicBezTo>
                  <a:pt x="46810" y="1692964"/>
                  <a:pt x="43953" y="1683915"/>
                  <a:pt x="53192" y="1681533"/>
                </a:cubicBezTo>
                <a:lnTo>
                  <a:pt x="53192" y="1674104"/>
                </a:lnTo>
                <a:lnTo>
                  <a:pt x="46810" y="1670294"/>
                </a:lnTo>
                <a:lnTo>
                  <a:pt x="46810" y="1593046"/>
                </a:lnTo>
                <a:lnTo>
                  <a:pt x="53192" y="1589236"/>
                </a:lnTo>
                <a:lnTo>
                  <a:pt x="53192" y="1581902"/>
                </a:lnTo>
                <a:lnTo>
                  <a:pt x="47191" y="1578092"/>
                </a:lnTo>
                <a:lnTo>
                  <a:pt x="47191" y="1530467"/>
                </a:lnTo>
                <a:cubicBezTo>
                  <a:pt x="64336" y="1518847"/>
                  <a:pt x="44047" y="1484080"/>
                  <a:pt x="56716" y="1469888"/>
                </a:cubicBezTo>
                <a:cubicBezTo>
                  <a:pt x="59764" y="1469888"/>
                  <a:pt x="63383" y="1470460"/>
                  <a:pt x="66241" y="1467698"/>
                </a:cubicBezTo>
                <a:cubicBezTo>
                  <a:pt x="67194" y="1453696"/>
                  <a:pt x="66241" y="1457601"/>
                  <a:pt x="53382" y="1453505"/>
                </a:cubicBezTo>
                <a:cubicBezTo>
                  <a:pt x="50620" y="1445980"/>
                  <a:pt x="62907" y="1449219"/>
                  <a:pt x="66146" y="1445790"/>
                </a:cubicBezTo>
                <a:lnTo>
                  <a:pt x="66146" y="1438551"/>
                </a:lnTo>
                <a:cubicBezTo>
                  <a:pt x="62526" y="1436169"/>
                  <a:pt x="55764" y="1437408"/>
                  <a:pt x="53287" y="1434741"/>
                </a:cubicBezTo>
                <a:lnTo>
                  <a:pt x="53287" y="1427597"/>
                </a:lnTo>
                <a:lnTo>
                  <a:pt x="59192" y="1423692"/>
                </a:lnTo>
                <a:lnTo>
                  <a:pt x="59192" y="1416262"/>
                </a:lnTo>
                <a:cubicBezTo>
                  <a:pt x="50715" y="1411024"/>
                  <a:pt x="50715" y="1410833"/>
                  <a:pt x="59192" y="1405594"/>
                </a:cubicBezTo>
                <a:lnTo>
                  <a:pt x="59192" y="1398165"/>
                </a:lnTo>
                <a:lnTo>
                  <a:pt x="53096" y="1394260"/>
                </a:lnTo>
                <a:lnTo>
                  <a:pt x="53096" y="1310249"/>
                </a:lnTo>
                <a:lnTo>
                  <a:pt x="46429" y="1306249"/>
                </a:lnTo>
                <a:lnTo>
                  <a:pt x="46429" y="1162136"/>
                </a:lnTo>
                <a:cubicBezTo>
                  <a:pt x="55954" y="1157658"/>
                  <a:pt x="53954" y="1155373"/>
                  <a:pt x="46429" y="1150325"/>
                </a:cubicBezTo>
                <a:cubicBezTo>
                  <a:pt x="46429" y="1146800"/>
                  <a:pt x="45476" y="1142704"/>
                  <a:pt x="47286" y="1139466"/>
                </a:cubicBezTo>
                <a:lnTo>
                  <a:pt x="52144" y="1136799"/>
                </a:lnTo>
                <a:cubicBezTo>
                  <a:pt x="55478" y="1113558"/>
                  <a:pt x="50430" y="1089174"/>
                  <a:pt x="53858" y="1065743"/>
                </a:cubicBezTo>
                <a:lnTo>
                  <a:pt x="59573" y="1062599"/>
                </a:lnTo>
                <a:cubicBezTo>
                  <a:pt x="59573" y="1055646"/>
                  <a:pt x="62241" y="1046693"/>
                  <a:pt x="53096" y="1044216"/>
                </a:cubicBezTo>
                <a:lnTo>
                  <a:pt x="53096" y="808568"/>
                </a:lnTo>
                <a:lnTo>
                  <a:pt x="46429" y="804567"/>
                </a:lnTo>
                <a:lnTo>
                  <a:pt x="46429" y="801042"/>
                </a:lnTo>
                <a:lnTo>
                  <a:pt x="52811" y="797137"/>
                </a:lnTo>
                <a:lnTo>
                  <a:pt x="52811" y="708840"/>
                </a:lnTo>
                <a:lnTo>
                  <a:pt x="46429" y="704840"/>
                </a:lnTo>
                <a:cubicBezTo>
                  <a:pt x="45286" y="700840"/>
                  <a:pt x="50810" y="699411"/>
                  <a:pt x="53001" y="696839"/>
                </a:cubicBezTo>
                <a:cubicBezTo>
                  <a:pt x="53001" y="691315"/>
                  <a:pt x="53858" y="685314"/>
                  <a:pt x="47191" y="683409"/>
                </a:cubicBezTo>
                <a:cubicBezTo>
                  <a:pt x="45419" y="663368"/>
                  <a:pt x="45676" y="643204"/>
                  <a:pt x="47953" y="623211"/>
                </a:cubicBezTo>
                <a:lnTo>
                  <a:pt x="52811" y="620449"/>
                </a:lnTo>
                <a:lnTo>
                  <a:pt x="52811" y="539391"/>
                </a:lnTo>
                <a:lnTo>
                  <a:pt x="46429" y="535581"/>
                </a:lnTo>
                <a:lnTo>
                  <a:pt x="46429" y="517293"/>
                </a:lnTo>
                <a:lnTo>
                  <a:pt x="52620" y="513483"/>
                </a:lnTo>
                <a:lnTo>
                  <a:pt x="46810" y="509673"/>
                </a:lnTo>
                <a:lnTo>
                  <a:pt x="46810" y="380895"/>
                </a:lnTo>
                <a:lnTo>
                  <a:pt x="53192" y="376513"/>
                </a:lnTo>
                <a:cubicBezTo>
                  <a:pt x="53192" y="373846"/>
                  <a:pt x="53192" y="371465"/>
                  <a:pt x="52525" y="369560"/>
                </a:cubicBezTo>
                <a:lnTo>
                  <a:pt x="46429" y="366131"/>
                </a:lnTo>
                <a:cubicBezTo>
                  <a:pt x="41476" y="329269"/>
                  <a:pt x="56526" y="278692"/>
                  <a:pt x="40238" y="248402"/>
                </a:cubicBezTo>
                <a:cubicBezTo>
                  <a:pt x="40238" y="247164"/>
                  <a:pt x="40238" y="246021"/>
                  <a:pt x="40238" y="244687"/>
                </a:cubicBezTo>
                <a:lnTo>
                  <a:pt x="46810" y="240687"/>
                </a:lnTo>
                <a:lnTo>
                  <a:pt x="46810" y="222399"/>
                </a:lnTo>
                <a:lnTo>
                  <a:pt x="40238" y="218494"/>
                </a:lnTo>
                <a:cubicBezTo>
                  <a:pt x="40238" y="182775"/>
                  <a:pt x="41000" y="147151"/>
                  <a:pt x="40238" y="111623"/>
                </a:cubicBezTo>
                <a:cubicBezTo>
                  <a:pt x="33475" y="107527"/>
                  <a:pt x="23474" y="111623"/>
                  <a:pt x="15949" y="108956"/>
                </a:cubicBezTo>
                <a:cubicBezTo>
                  <a:pt x="13806" y="105165"/>
                  <a:pt x="13530" y="100603"/>
                  <a:pt x="15187" y="96574"/>
                </a:cubicBezTo>
                <a:lnTo>
                  <a:pt x="40714" y="82382"/>
                </a:lnTo>
                <a:lnTo>
                  <a:pt x="40714" y="-581"/>
                </a:lnTo>
                <a:lnTo>
                  <a:pt x="612214" y="-581"/>
                </a:lnTo>
                <a:lnTo>
                  <a:pt x="612214" y="5324"/>
                </a:lnTo>
                <a:lnTo>
                  <a:pt x="618501" y="9229"/>
                </a:lnTo>
                <a:cubicBezTo>
                  <a:pt x="605451" y="15707"/>
                  <a:pt x="614881" y="37233"/>
                  <a:pt x="612214" y="49616"/>
                </a:cubicBezTo>
                <a:lnTo>
                  <a:pt x="617453" y="52568"/>
                </a:lnTo>
                <a:cubicBezTo>
                  <a:pt x="620691" y="64475"/>
                  <a:pt x="617453" y="78191"/>
                  <a:pt x="618786" y="90668"/>
                </a:cubicBezTo>
                <a:cubicBezTo>
                  <a:pt x="604689" y="98860"/>
                  <a:pt x="615262" y="122958"/>
                  <a:pt x="612214" y="137531"/>
                </a:cubicBezTo>
                <a:cubicBezTo>
                  <a:pt x="613262" y="140103"/>
                  <a:pt x="615834" y="140293"/>
                  <a:pt x="618691" y="142198"/>
                </a:cubicBezTo>
                <a:cubicBezTo>
                  <a:pt x="618691" y="173821"/>
                  <a:pt x="618691" y="206492"/>
                  <a:pt x="618691" y="238020"/>
                </a:cubicBezTo>
                <a:lnTo>
                  <a:pt x="624311" y="241259"/>
                </a:lnTo>
                <a:cubicBezTo>
                  <a:pt x="623549" y="255641"/>
                  <a:pt x="631931" y="280978"/>
                  <a:pt x="618977" y="289455"/>
                </a:cubicBezTo>
                <a:lnTo>
                  <a:pt x="618977" y="300885"/>
                </a:lnTo>
                <a:cubicBezTo>
                  <a:pt x="621930" y="303647"/>
                  <a:pt x="631264" y="305362"/>
                  <a:pt x="631835" y="310410"/>
                </a:cubicBezTo>
                <a:cubicBezTo>
                  <a:pt x="620120" y="309362"/>
                  <a:pt x="627168" y="326602"/>
                  <a:pt x="625072" y="333841"/>
                </a:cubicBezTo>
                <a:lnTo>
                  <a:pt x="631550" y="338032"/>
                </a:lnTo>
                <a:lnTo>
                  <a:pt x="631550" y="360035"/>
                </a:lnTo>
                <a:lnTo>
                  <a:pt x="625359" y="363845"/>
                </a:lnTo>
                <a:lnTo>
                  <a:pt x="625359" y="367369"/>
                </a:lnTo>
                <a:lnTo>
                  <a:pt x="631740" y="371274"/>
                </a:lnTo>
                <a:lnTo>
                  <a:pt x="631740" y="376799"/>
                </a:lnTo>
                <a:lnTo>
                  <a:pt x="625454" y="380609"/>
                </a:lnTo>
                <a:lnTo>
                  <a:pt x="625454" y="402802"/>
                </a:lnTo>
                <a:cubicBezTo>
                  <a:pt x="642980" y="409184"/>
                  <a:pt x="615929" y="415185"/>
                  <a:pt x="631169" y="420709"/>
                </a:cubicBezTo>
                <a:cubicBezTo>
                  <a:pt x="631883" y="423119"/>
                  <a:pt x="632102" y="425643"/>
                  <a:pt x="631835" y="428139"/>
                </a:cubicBezTo>
                <a:lnTo>
                  <a:pt x="625359" y="432235"/>
                </a:lnTo>
                <a:lnTo>
                  <a:pt x="625359" y="461476"/>
                </a:lnTo>
                <a:lnTo>
                  <a:pt x="631550" y="465381"/>
                </a:lnTo>
                <a:lnTo>
                  <a:pt x="625454" y="469096"/>
                </a:lnTo>
                <a:cubicBezTo>
                  <a:pt x="624025" y="474621"/>
                  <a:pt x="636312" y="476812"/>
                  <a:pt x="630883" y="484241"/>
                </a:cubicBezTo>
                <a:cubicBezTo>
                  <a:pt x="623073" y="486432"/>
                  <a:pt x="620405" y="508720"/>
                  <a:pt x="632312" y="507672"/>
                </a:cubicBezTo>
                <a:cubicBezTo>
                  <a:pt x="649457" y="550250"/>
                  <a:pt x="632312" y="619782"/>
                  <a:pt x="638408" y="671312"/>
                </a:cubicBezTo>
                <a:lnTo>
                  <a:pt x="632026" y="675408"/>
                </a:lnTo>
                <a:lnTo>
                  <a:pt x="632026" y="686362"/>
                </a:lnTo>
                <a:lnTo>
                  <a:pt x="638408" y="690172"/>
                </a:lnTo>
                <a:lnTo>
                  <a:pt x="638408" y="693696"/>
                </a:lnTo>
                <a:lnTo>
                  <a:pt x="632026" y="697506"/>
                </a:lnTo>
                <a:lnTo>
                  <a:pt x="632026" y="704935"/>
                </a:lnTo>
                <a:cubicBezTo>
                  <a:pt x="649362" y="753417"/>
                  <a:pt x="632883" y="823045"/>
                  <a:pt x="638408" y="878005"/>
                </a:cubicBezTo>
                <a:cubicBezTo>
                  <a:pt x="619358" y="925630"/>
                  <a:pt x="639075" y="997543"/>
                  <a:pt x="630979" y="1051740"/>
                </a:cubicBezTo>
                <a:cubicBezTo>
                  <a:pt x="622882" y="1056598"/>
                  <a:pt x="622882" y="1056884"/>
                  <a:pt x="630979" y="1061932"/>
                </a:cubicBezTo>
                <a:cubicBezTo>
                  <a:pt x="631692" y="1064342"/>
                  <a:pt x="631912" y="1066866"/>
                  <a:pt x="631645" y="1069362"/>
                </a:cubicBezTo>
                <a:lnTo>
                  <a:pt x="625168" y="1073362"/>
                </a:lnTo>
                <a:lnTo>
                  <a:pt x="625168" y="1084316"/>
                </a:lnTo>
                <a:lnTo>
                  <a:pt x="631550" y="1088126"/>
                </a:lnTo>
                <a:lnTo>
                  <a:pt x="631550" y="1091841"/>
                </a:lnTo>
                <a:cubicBezTo>
                  <a:pt x="624120" y="1097366"/>
                  <a:pt x="616976" y="1088888"/>
                  <a:pt x="608976" y="1089936"/>
                </a:cubicBezTo>
                <a:lnTo>
                  <a:pt x="595450" y="1097175"/>
                </a:lnTo>
                <a:lnTo>
                  <a:pt x="588782" y="1093936"/>
                </a:lnTo>
                <a:lnTo>
                  <a:pt x="579257" y="1098985"/>
                </a:lnTo>
                <a:lnTo>
                  <a:pt x="579257" y="1106509"/>
                </a:lnTo>
                <a:cubicBezTo>
                  <a:pt x="591830" y="1111367"/>
                  <a:pt x="590783" y="1118225"/>
                  <a:pt x="602689" y="1123083"/>
                </a:cubicBezTo>
                <a:lnTo>
                  <a:pt x="609166" y="1123083"/>
                </a:lnTo>
                <a:cubicBezTo>
                  <a:pt x="611929" y="1127274"/>
                  <a:pt x="620882" y="1125464"/>
                  <a:pt x="625263" y="1128512"/>
                </a:cubicBezTo>
                <a:cubicBezTo>
                  <a:pt x="624596" y="1132322"/>
                  <a:pt x="627930" y="1142228"/>
                  <a:pt x="620882" y="1140704"/>
                </a:cubicBezTo>
                <a:cubicBezTo>
                  <a:pt x="618024" y="1140133"/>
                  <a:pt x="618596" y="1137847"/>
                  <a:pt x="618691" y="1135846"/>
                </a:cubicBezTo>
                <a:cubicBezTo>
                  <a:pt x="609166" y="1128607"/>
                  <a:pt x="600498" y="1130512"/>
                  <a:pt x="588497" y="1130417"/>
                </a:cubicBezTo>
                <a:lnTo>
                  <a:pt x="573733" y="1139942"/>
                </a:lnTo>
                <a:cubicBezTo>
                  <a:pt x="577162" y="1143086"/>
                  <a:pt x="583258" y="1145371"/>
                  <a:pt x="588401" y="1148896"/>
                </a:cubicBezTo>
                <a:cubicBezTo>
                  <a:pt x="596679" y="1143857"/>
                  <a:pt x="607080" y="1143857"/>
                  <a:pt x="615357" y="1148896"/>
                </a:cubicBezTo>
                <a:lnTo>
                  <a:pt x="622120" y="1145467"/>
                </a:lnTo>
                <a:cubicBezTo>
                  <a:pt x="626121" y="1148610"/>
                  <a:pt x="628216" y="1181471"/>
                  <a:pt x="621358" y="1181662"/>
                </a:cubicBezTo>
                <a:cubicBezTo>
                  <a:pt x="613414" y="1178175"/>
                  <a:pt x="605013" y="1175871"/>
                  <a:pt x="596403" y="1174804"/>
                </a:cubicBezTo>
                <a:cubicBezTo>
                  <a:pt x="592592" y="1176375"/>
                  <a:pt x="589030" y="1178490"/>
                  <a:pt x="585830" y="1181090"/>
                </a:cubicBezTo>
                <a:cubicBezTo>
                  <a:pt x="593640" y="1197283"/>
                  <a:pt x="618596" y="1193187"/>
                  <a:pt x="631835" y="1202902"/>
                </a:cubicBezTo>
                <a:cubicBezTo>
                  <a:pt x="631835" y="1204045"/>
                  <a:pt x="631835" y="1205283"/>
                  <a:pt x="631169" y="1206426"/>
                </a:cubicBezTo>
                <a:cubicBezTo>
                  <a:pt x="615547" y="1218333"/>
                  <a:pt x="594974" y="1210713"/>
                  <a:pt x="579067" y="1220905"/>
                </a:cubicBezTo>
                <a:cubicBezTo>
                  <a:pt x="583067" y="1224715"/>
                  <a:pt x="612023" y="1229001"/>
                  <a:pt x="592879" y="1233763"/>
                </a:cubicBezTo>
                <a:cubicBezTo>
                  <a:pt x="587449" y="1233763"/>
                  <a:pt x="584591" y="1236144"/>
                  <a:pt x="585830" y="1238240"/>
                </a:cubicBezTo>
                <a:cubicBezTo>
                  <a:pt x="593069" y="1242431"/>
                  <a:pt x="590973" y="1247289"/>
                  <a:pt x="598403" y="1250051"/>
                </a:cubicBezTo>
                <a:cubicBezTo>
                  <a:pt x="596688" y="1253766"/>
                  <a:pt x="588306" y="1250813"/>
                  <a:pt x="585925" y="1253957"/>
                </a:cubicBezTo>
                <a:lnTo>
                  <a:pt x="598689" y="1261577"/>
                </a:lnTo>
                <a:cubicBezTo>
                  <a:pt x="590687" y="1266434"/>
                  <a:pt x="590687" y="1266434"/>
                  <a:pt x="595736" y="1271102"/>
                </a:cubicBezTo>
                <a:cubicBezTo>
                  <a:pt x="605261" y="1270625"/>
                  <a:pt x="614786" y="1273007"/>
                  <a:pt x="622215" y="1267482"/>
                </a:cubicBezTo>
                <a:cubicBezTo>
                  <a:pt x="625120" y="1268577"/>
                  <a:pt x="626587" y="1271825"/>
                  <a:pt x="625492" y="1274721"/>
                </a:cubicBezTo>
                <a:cubicBezTo>
                  <a:pt x="624720" y="1276759"/>
                  <a:pt x="622853" y="1278159"/>
                  <a:pt x="620691" y="1278341"/>
                </a:cubicBezTo>
                <a:cubicBezTo>
                  <a:pt x="613090" y="1277778"/>
                  <a:pt x="605509" y="1279684"/>
                  <a:pt x="599069" y="1283769"/>
                </a:cubicBezTo>
                <a:lnTo>
                  <a:pt x="599069" y="1291390"/>
                </a:lnTo>
                <a:cubicBezTo>
                  <a:pt x="606404" y="1296057"/>
                  <a:pt x="635170" y="1287866"/>
                  <a:pt x="622215" y="1304153"/>
                </a:cubicBezTo>
                <a:lnTo>
                  <a:pt x="608594" y="1297009"/>
                </a:lnTo>
                <a:lnTo>
                  <a:pt x="579257" y="1313393"/>
                </a:lnTo>
                <a:cubicBezTo>
                  <a:pt x="588116" y="1318822"/>
                  <a:pt x="588116" y="1319107"/>
                  <a:pt x="579257" y="1324251"/>
                </a:cubicBezTo>
                <a:cubicBezTo>
                  <a:pt x="585792" y="1326184"/>
                  <a:pt x="592164" y="1328642"/>
                  <a:pt x="598307" y="1331585"/>
                </a:cubicBezTo>
                <a:lnTo>
                  <a:pt x="598307" y="1339205"/>
                </a:lnTo>
                <a:lnTo>
                  <a:pt x="591354" y="1343587"/>
                </a:lnTo>
                <a:lnTo>
                  <a:pt x="594212" y="1348349"/>
                </a:lnTo>
                <a:lnTo>
                  <a:pt x="601927" y="1348349"/>
                </a:lnTo>
                <a:cubicBezTo>
                  <a:pt x="606785" y="1351493"/>
                  <a:pt x="611452" y="1354635"/>
                  <a:pt x="617262" y="1357874"/>
                </a:cubicBezTo>
                <a:cubicBezTo>
                  <a:pt x="614595" y="1361113"/>
                  <a:pt x="608404" y="1358732"/>
                  <a:pt x="596497" y="1360446"/>
                </a:cubicBezTo>
                <a:cubicBezTo>
                  <a:pt x="598212" y="1360446"/>
                  <a:pt x="596497" y="1363208"/>
                  <a:pt x="591640" y="1365018"/>
                </a:cubicBezTo>
                <a:cubicBezTo>
                  <a:pt x="599641" y="1366732"/>
                  <a:pt x="596403" y="1371781"/>
                  <a:pt x="601641" y="1374067"/>
                </a:cubicBezTo>
                <a:cubicBezTo>
                  <a:pt x="608937" y="1373409"/>
                  <a:pt x="616281" y="1373828"/>
                  <a:pt x="623453" y="1375305"/>
                </a:cubicBezTo>
                <a:cubicBezTo>
                  <a:pt x="633645" y="1392926"/>
                  <a:pt x="590211" y="1380924"/>
                  <a:pt x="591830" y="1394355"/>
                </a:cubicBezTo>
                <a:cubicBezTo>
                  <a:pt x="599736" y="1400165"/>
                  <a:pt x="617357" y="1398069"/>
                  <a:pt x="624692" y="1405308"/>
                </a:cubicBezTo>
                <a:cubicBezTo>
                  <a:pt x="626216" y="1410928"/>
                  <a:pt x="619358" y="1410738"/>
                  <a:pt x="615167" y="1410738"/>
                </a:cubicBezTo>
                <a:cubicBezTo>
                  <a:pt x="607071" y="1413214"/>
                  <a:pt x="621739" y="1417119"/>
                  <a:pt x="624692" y="1419596"/>
                </a:cubicBezTo>
                <a:cubicBezTo>
                  <a:pt x="614500" y="1424073"/>
                  <a:pt x="600784" y="1419596"/>
                  <a:pt x="592497" y="1426930"/>
                </a:cubicBezTo>
                <a:lnTo>
                  <a:pt x="592497" y="1434646"/>
                </a:lnTo>
                <a:lnTo>
                  <a:pt x="604023" y="1441218"/>
                </a:lnTo>
                <a:cubicBezTo>
                  <a:pt x="605928" y="1444647"/>
                  <a:pt x="607166" y="1448742"/>
                  <a:pt x="615357" y="1447504"/>
                </a:cubicBezTo>
                <a:cubicBezTo>
                  <a:pt x="627835" y="1457982"/>
                  <a:pt x="596307" y="1452743"/>
                  <a:pt x="592307" y="1460363"/>
                </a:cubicBezTo>
                <a:lnTo>
                  <a:pt x="592307" y="1467792"/>
                </a:lnTo>
                <a:lnTo>
                  <a:pt x="608594" y="1477317"/>
                </a:lnTo>
                <a:lnTo>
                  <a:pt x="615453" y="1473889"/>
                </a:lnTo>
                <a:cubicBezTo>
                  <a:pt x="620405" y="1476556"/>
                  <a:pt x="617453" y="1484652"/>
                  <a:pt x="618882" y="1490177"/>
                </a:cubicBezTo>
                <a:lnTo>
                  <a:pt x="624882" y="1493986"/>
                </a:lnTo>
                <a:cubicBezTo>
                  <a:pt x="619548" y="1499225"/>
                  <a:pt x="610595" y="1498463"/>
                  <a:pt x="605832" y="1501797"/>
                </a:cubicBezTo>
                <a:cubicBezTo>
                  <a:pt x="604594" y="1508940"/>
                  <a:pt x="619262" y="1506083"/>
                  <a:pt x="624882" y="1512179"/>
                </a:cubicBezTo>
                <a:cubicBezTo>
                  <a:pt x="629073" y="1521704"/>
                  <a:pt x="615357" y="1520847"/>
                  <a:pt x="620691" y="1528086"/>
                </a:cubicBezTo>
                <a:lnTo>
                  <a:pt x="625168" y="1530943"/>
                </a:lnTo>
                <a:lnTo>
                  <a:pt x="625168" y="1541897"/>
                </a:lnTo>
                <a:lnTo>
                  <a:pt x="618786" y="1545707"/>
                </a:lnTo>
                <a:lnTo>
                  <a:pt x="618786" y="1578664"/>
                </a:lnTo>
                <a:lnTo>
                  <a:pt x="624978" y="1582569"/>
                </a:lnTo>
                <a:lnTo>
                  <a:pt x="619167" y="1586283"/>
                </a:lnTo>
                <a:lnTo>
                  <a:pt x="619167" y="1593809"/>
                </a:lnTo>
                <a:cubicBezTo>
                  <a:pt x="626882" y="1596951"/>
                  <a:pt x="624025" y="1601048"/>
                  <a:pt x="631455" y="1604857"/>
                </a:cubicBezTo>
                <a:lnTo>
                  <a:pt x="631455" y="1611334"/>
                </a:lnTo>
                <a:lnTo>
                  <a:pt x="638312" y="1615716"/>
                </a:lnTo>
                <a:lnTo>
                  <a:pt x="638312" y="1659817"/>
                </a:lnTo>
                <a:lnTo>
                  <a:pt x="631931" y="1663626"/>
                </a:lnTo>
                <a:lnTo>
                  <a:pt x="631931" y="1689249"/>
                </a:lnTo>
                <a:lnTo>
                  <a:pt x="625168" y="1693344"/>
                </a:lnTo>
                <a:lnTo>
                  <a:pt x="625168" y="1700393"/>
                </a:lnTo>
                <a:lnTo>
                  <a:pt x="618977" y="1704298"/>
                </a:lnTo>
                <a:cubicBezTo>
                  <a:pt x="617739" y="1707442"/>
                  <a:pt x="620691" y="1709156"/>
                  <a:pt x="624120" y="1710680"/>
                </a:cubicBezTo>
                <a:cubicBezTo>
                  <a:pt x="624882" y="1712966"/>
                  <a:pt x="620977" y="1713347"/>
                  <a:pt x="619358" y="1715062"/>
                </a:cubicBezTo>
                <a:lnTo>
                  <a:pt x="625072" y="1718872"/>
                </a:lnTo>
                <a:lnTo>
                  <a:pt x="625072" y="1747447"/>
                </a:lnTo>
                <a:lnTo>
                  <a:pt x="631835" y="1751543"/>
                </a:lnTo>
                <a:lnTo>
                  <a:pt x="631835" y="1755162"/>
                </a:lnTo>
                <a:lnTo>
                  <a:pt x="625359" y="1759067"/>
                </a:lnTo>
                <a:cubicBezTo>
                  <a:pt x="625359" y="1760305"/>
                  <a:pt x="625359" y="1761544"/>
                  <a:pt x="625359" y="1762591"/>
                </a:cubicBezTo>
                <a:lnTo>
                  <a:pt x="631359" y="1766402"/>
                </a:lnTo>
                <a:cubicBezTo>
                  <a:pt x="632693" y="1769640"/>
                  <a:pt x="629645" y="1771354"/>
                  <a:pt x="626216" y="1772878"/>
                </a:cubicBezTo>
                <a:cubicBezTo>
                  <a:pt x="625454" y="1775069"/>
                  <a:pt x="629359" y="1775545"/>
                  <a:pt x="631645" y="1777736"/>
                </a:cubicBezTo>
                <a:cubicBezTo>
                  <a:pt x="630597" y="1783356"/>
                  <a:pt x="635741" y="1816408"/>
                  <a:pt x="625072" y="1805358"/>
                </a:cubicBezTo>
                <a:cubicBezTo>
                  <a:pt x="625739" y="1799834"/>
                  <a:pt x="615547" y="1802025"/>
                  <a:pt x="612023" y="1799453"/>
                </a:cubicBezTo>
                <a:lnTo>
                  <a:pt x="618310" y="1795643"/>
                </a:lnTo>
                <a:lnTo>
                  <a:pt x="618310" y="1777355"/>
                </a:lnTo>
                <a:lnTo>
                  <a:pt x="612214" y="1773545"/>
                </a:lnTo>
                <a:lnTo>
                  <a:pt x="612214" y="1766115"/>
                </a:lnTo>
                <a:cubicBezTo>
                  <a:pt x="620501" y="1761258"/>
                  <a:pt x="620405" y="1761258"/>
                  <a:pt x="614976" y="1756590"/>
                </a:cubicBezTo>
                <a:cubicBezTo>
                  <a:pt x="603070" y="1754876"/>
                  <a:pt x="593926" y="1750209"/>
                  <a:pt x="583354" y="1759829"/>
                </a:cubicBezTo>
                <a:cubicBezTo>
                  <a:pt x="556493" y="1759829"/>
                  <a:pt x="532299" y="1754591"/>
                  <a:pt x="502772" y="1756877"/>
                </a:cubicBezTo>
                <a:lnTo>
                  <a:pt x="493247" y="1749351"/>
                </a:lnTo>
                <a:cubicBezTo>
                  <a:pt x="470768" y="1747447"/>
                  <a:pt x="457147" y="1751923"/>
                  <a:pt x="437430" y="1753162"/>
                </a:cubicBezTo>
                <a:cubicBezTo>
                  <a:pt x="433525" y="1755962"/>
                  <a:pt x="428801" y="1757372"/>
                  <a:pt x="424000" y="1757162"/>
                </a:cubicBezTo>
                <a:cubicBezTo>
                  <a:pt x="414856" y="1762487"/>
                  <a:pt x="403331" y="1761334"/>
                  <a:pt x="395425" y="1754305"/>
                </a:cubicBezTo>
                <a:cubicBezTo>
                  <a:pt x="394853" y="1749161"/>
                  <a:pt x="401521" y="1748113"/>
                  <a:pt x="404950" y="1745542"/>
                </a:cubicBezTo>
                <a:cubicBezTo>
                  <a:pt x="431906" y="1736017"/>
                  <a:pt x="462957" y="1727159"/>
                  <a:pt x="490675" y="1741732"/>
                </a:cubicBezTo>
                <a:cubicBezTo>
                  <a:pt x="495628" y="1740589"/>
                  <a:pt x="492961" y="1737540"/>
                  <a:pt x="495437" y="1735826"/>
                </a:cubicBezTo>
                <a:cubicBezTo>
                  <a:pt x="498285" y="1733988"/>
                  <a:pt x="501238" y="1732340"/>
                  <a:pt x="504296" y="1730873"/>
                </a:cubicBezTo>
                <a:cubicBezTo>
                  <a:pt x="525060" y="1734302"/>
                  <a:pt x="552397" y="1759448"/>
                  <a:pt x="569828" y="1738303"/>
                </a:cubicBezTo>
                <a:cubicBezTo>
                  <a:pt x="589449" y="1736969"/>
                  <a:pt x="600403" y="1753638"/>
                  <a:pt x="618691" y="1736588"/>
                </a:cubicBezTo>
                <a:lnTo>
                  <a:pt x="618691" y="1729349"/>
                </a:lnTo>
                <a:cubicBezTo>
                  <a:pt x="606309" y="1724396"/>
                  <a:pt x="618691" y="1708775"/>
                  <a:pt x="595355" y="1720491"/>
                </a:cubicBezTo>
                <a:cubicBezTo>
                  <a:pt x="585353" y="1720491"/>
                  <a:pt x="580877" y="1726016"/>
                  <a:pt x="571733" y="1724111"/>
                </a:cubicBezTo>
                <a:cubicBezTo>
                  <a:pt x="564589" y="1721825"/>
                  <a:pt x="560207" y="1718014"/>
                  <a:pt x="552683" y="1722491"/>
                </a:cubicBezTo>
                <a:cubicBezTo>
                  <a:pt x="527470" y="1723368"/>
                  <a:pt x="502238" y="1721482"/>
                  <a:pt x="477435" y="1716871"/>
                </a:cubicBezTo>
                <a:cubicBezTo>
                  <a:pt x="471006" y="1720253"/>
                  <a:pt x="463643" y="1721425"/>
                  <a:pt x="456480" y="1720205"/>
                </a:cubicBezTo>
                <a:cubicBezTo>
                  <a:pt x="455623" y="1718586"/>
                  <a:pt x="454861" y="1716871"/>
                  <a:pt x="453622" y="1714586"/>
                </a:cubicBezTo>
                <a:cubicBezTo>
                  <a:pt x="452385" y="1712300"/>
                  <a:pt x="446955" y="1712204"/>
                  <a:pt x="447908" y="1709347"/>
                </a:cubicBezTo>
                <a:cubicBezTo>
                  <a:pt x="457433" y="1709347"/>
                  <a:pt x="468101" y="1710490"/>
                  <a:pt x="474578" y="1702489"/>
                </a:cubicBezTo>
                <a:lnTo>
                  <a:pt x="471720" y="1698298"/>
                </a:lnTo>
                <a:lnTo>
                  <a:pt x="463720" y="1698298"/>
                </a:lnTo>
                <a:lnTo>
                  <a:pt x="452003" y="1690868"/>
                </a:lnTo>
                <a:lnTo>
                  <a:pt x="444097" y="1690868"/>
                </a:lnTo>
                <a:lnTo>
                  <a:pt x="438573" y="1694583"/>
                </a:lnTo>
                <a:lnTo>
                  <a:pt x="428191" y="1694583"/>
                </a:lnTo>
                <a:cubicBezTo>
                  <a:pt x="427429" y="1691440"/>
                  <a:pt x="432763" y="1690678"/>
                  <a:pt x="434763" y="1688868"/>
                </a:cubicBezTo>
                <a:cubicBezTo>
                  <a:pt x="434763" y="1686201"/>
                  <a:pt x="434763" y="1684677"/>
                  <a:pt x="437811" y="1683725"/>
                </a:cubicBezTo>
                <a:cubicBezTo>
                  <a:pt x="457909" y="1689820"/>
                  <a:pt x="476673" y="1668960"/>
                  <a:pt x="493532" y="1681438"/>
                </a:cubicBezTo>
                <a:cubicBezTo>
                  <a:pt x="494485" y="1692487"/>
                  <a:pt x="514869" y="1686487"/>
                  <a:pt x="520012" y="1681438"/>
                </a:cubicBezTo>
                <a:lnTo>
                  <a:pt x="520012" y="1674200"/>
                </a:lnTo>
                <a:cubicBezTo>
                  <a:pt x="512868" y="1670389"/>
                  <a:pt x="504105" y="1674771"/>
                  <a:pt x="497152" y="1668866"/>
                </a:cubicBezTo>
                <a:cubicBezTo>
                  <a:pt x="488294" y="1667817"/>
                  <a:pt x="474292" y="1678391"/>
                  <a:pt x="467529" y="1669342"/>
                </a:cubicBezTo>
                <a:cubicBezTo>
                  <a:pt x="466005" y="1664865"/>
                  <a:pt x="465910" y="1664865"/>
                  <a:pt x="457147" y="1665532"/>
                </a:cubicBezTo>
                <a:cubicBezTo>
                  <a:pt x="442955" y="1677248"/>
                  <a:pt x="434763" y="1669532"/>
                  <a:pt x="416666" y="1669818"/>
                </a:cubicBezTo>
                <a:cubicBezTo>
                  <a:pt x="413246" y="1672008"/>
                  <a:pt x="409179" y="1672951"/>
                  <a:pt x="405141" y="1672485"/>
                </a:cubicBezTo>
                <a:lnTo>
                  <a:pt x="395616" y="1666961"/>
                </a:lnTo>
                <a:lnTo>
                  <a:pt x="395616" y="1660007"/>
                </a:lnTo>
                <a:lnTo>
                  <a:pt x="382185" y="1652102"/>
                </a:lnTo>
                <a:lnTo>
                  <a:pt x="382185" y="1648482"/>
                </a:lnTo>
                <a:cubicBezTo>
                  <a:pt x="413618" y="1640291"/>
                  <a:pt x="458385" y="1662769"/>
                  <a:pt x="485912" y="1644100"/>
                </a:cubicBezTo>
                <a:cubicBezTo>
                  <a:pt x="470101" y="1642672"/>
                  <a:pt x="450860" y="1639909"/>
                  <a:pt x="436764" y="1646958"/>
                </a:cubicBezTo>
                <a:cubicBezTo>
                  <a:pt x="428867" y="1645548"/>
                  <a:pt x="421428" y="1642290"/>
                  <a:pt x="415046" y="1637433"/>
                </a:cubicBezTo>
                <a:cubicBezTo>
                  <a:pt x="415046" y="1636100"/>
                  <a:pt x="414570" y="1634861"/>
                  <a:pt x="414380" y="1633718"/>
                </a:cubicBezTo>
                <a:cubicBezTo>
                  <a:pt x="409998" y="1630956"/>
                  <a:pt x="404093" y="1632861"/>
                  <a:pt x="398949" y="1632194"/>
                </a:cubicBezTo>
                <a:cubicBezTo>
                  <a:pt x="383995" y="1637719"/>
                  <a:pt x="364469" y="1644196"/>
                  <a:pt x="349324" y="1641719"/>
                </a:cubicBezTo>
                <a:lnTo>
                  <a:pt x="349324" y="1634099"/>
                </a:lnTo>
                <a:cubicBezTo>
                  <a:pt x="372375" y="1624574"/>
                  <a:pt x="399140" y="1626003"/>
                  <a:pt x="425047" y="1625146"/>
                </a:cubicBezTo>
                <a:lnTo>
                  <a:pt x="434572" y="1619049"/>
                </a:lnTo>
                <a:cubicBezTo>
                  <a:pt x="436001" y="1599143"/>
                  <a:pt x="407807" y="1616859"/>
                  <a:pt x="396472" y="1612859"/>
                </a:cubicBezTo>
                <a:cubicBezTo>
                  <a:pt x="386947" y="1603334"/>
                  <a:pt x="377422" y="1608763"/>
                  <a:pt x="365707" y="1610287"/>
                </a:cubicBezTo>
                <a:cubicBezTo>
                  <a:pt x="352372" y="1603905"/>
                  <a:pt x="336560" y="1602285"/>
                  <a:pt x="322844" y="1597333"/>
                </a:cubicBezTo>
                <a:lnTo>
                  <a:pt x="322844" y="1593809"/>
                </a:lnTo>
                <a:lnTo>
                  <a:pt x="329417" y="1589808"/>
                </a:lnTo>
                <a:cubicBezTo>
                  <a:pt x="329417" y="1588569"/>
                  <a:pt x="329417" y="1587332"/>
                  <a:pt x="329417" y="1586093"/>
                </a:cubicBezTo>
                <a:cubicBezTo>
                  <a:pt x="381137" y="1562376"/>
                  <a:pt x="242358" y="1567996"/>
                  <a:pt x="227880" y="1566186"/>
                </a:cubicBezTo>
                <a:cubicBezTo>
                  <a:pt x="222451" y="1567329"/>
                  <a:pt x="224642" y="1572663"/>
                  <a:pt x="218355" y="1574759"/>
                </a:cubicBezTo>
                <a:cubicBezTo>
                  <a:pt x="211212" y="1587712"/>
                  <a:pt x="187971" y="1578092"/>
                  <a:pt x="173397" y="1580854"/>
                </a:cubicBezTo>
                <a:cubicBezTo>
                  <a:pt x="172540" y="1582474"/>
                  <a:pt x="171587" y="1584093"/>
                  <a:pt x="169587" y="1587426"/>
                </a:cubicBezTo>
                <a:cubicBezTo>
                  <a:pt x="164539" y="1597904"/>
                  <a:pt x="91958" y="1593142"/>
                  <a:pt x="108723" y="1606476"/>
                </a:cubicBezTo>
                <a:cubicBezTo>
                  <a:pt x="127773" y="1605619"/>
                  <a:pt x="145489" y="1606476"/>
                  <a:pt x="157871" y="1619526"/>
                </a:cubicBezTo>
                <a:lnTo>
                  <a:pt x="157871" y="1622860"/>
                </a:lnTo>
                <a:lnTo>
                  <a:pt x="164539" y="1626860"/>
                </a:lnTo>
                <a:lnTo>
                  <a:pt x="164539" y="1630480"/>
                </a:lnTo>
                <a:cubicBezTo>
                  <a:pt x="104055" y="1654673"/>
                  <a:pt x="166635" y="1643433"/>
                  <a:pt x="190637" y="1656388"/>
                </a:cubicBezTo>
                <a:cubicBezTo>
                  <a:pt x="176636" y="1658102"/>
                  <a:pt x="163110" y="1661150"/>
                  <a:pt x="147966" y="1661722"/>
                </a:cubicBezTo>
                <a:lnTo>
                  <a:pt x="132726" y="1671247"/>
                </a:lnTo>
                <a:cubicBezTo>
                  <a:pt x="135869" y="1674009"/>
                  <a:pt x="141298" y="1672675"/>
                  <a:pt x="144822" y="1674771"/>
                </a:cubicBezTo>
                <a:cubicBezTo>
                  <a:pt x="154347" y="1680486"/>
                  <a:pt x="157776" y="1672104"/>
                  <a:pt x="167301" y="1673057"/>
                </a:cubicBezTo>
                <a:cubicBezTo>
                  <a:pt x="181684" y="1684296"/>
                  <a:pt x="200162" y="1667532"/>
                  <a:pt x="214069" y="1676581"/>
                </a:cubicBezTo>
                <a:cubicBezTo>
                  <a:pt x="223594" y="1668770"/>
                  <a:pt x="231023" y="1676581"/>
                  <a:pt x="242073" y="1680200"/>
                </a:cubicBezTo>
                <a:cubicBezTo>
                  <a:pt x="259503" y="1682105"/>
                  <a:pt x="282458" y="1681819"/>
                  <a:pt x="299223" y="1687820"/>
                </a:cubicBezTo>
                <a:cubicBezTo>
                  <a:pt x="307319" y="1687820"/>
                  <a:pt x="331417" y="1685820"/>
                  <a:pt x="313415" y="1694393"/>
                </a:cubicBezTo>
                <a:cubicBezTo>
                  <a:pt x="309224" y="1695345"/>
                  <a:pt x="309224" y="1692392"/>
                  <a:pt x="311320" y="1692487"/>
                </a:cubicBezTo>
                <a:cubicBezTo>
                  <a:pt x="297889" y="1691821"/>
                  <a:pt x="296365" y="1688963"/>
                  <a:pt x="286078" y="1694964"/>
                </a:cubicBezTo>
                <a:cubicBezTo>
                  <a:pt x="258837" y="1694488"/>
                  <a:pt x="233310" y="1691154"/>
                  <a:pt x="208164" y="1701822"/>
                </a:cubicBezTo>
                <a:cubicBezTo>
                  <a:pt x="193971" y="1707727"/>
                  <a:pt x="149680" y="1692297"/>
                  <a:pt x="151014" y="1712109"/>
                </a:cubicBezTo>
                <a:cubicBezTo>
                  <a:pt x="162538" y="1712109"/>
                  <a:pt x="174540" y="1725158"/>
                  <a:pt x="187399" y="1724587"/>
                </a:cubicBezTo>
                <a:cubicBezTo>
                  <a:pt x="190257" y="1722872"/>
                  <a:pt x="190257" y="1722872"/>
                  <a:pt x="184256" y="1719253"/>
                </a:cubicBezTo>
                <a:cubicBezTo>
                  <a:pt x="189876" y="1714776"/>
                  <a:pt x="199401" y="1719253"/>
                  <a:pt x="206449" y="1714109"/>
                </a:cubicBezTo>
                <a:cubicBezTo>
                  <a:pt x="212259" y="1714109"/>
                  <a:pt x="209402" y="1717538"/>
                  <a:pt x="210830" y="1719443"/>
                </a:cubicBezTo>
                <a:cubicBezTo>
                  <a:pt x="215812" y="1723529"/>
                  <a:pt x="222251" y="1725396"/>
                  <a:pt x="228642" y="1724587"/>
                </a:cubicBezTo>
                <a:lnTo>
                  <a:pt x="239025" y="1717157"/>
                </a:lnTo>
                <a:cubicBezTo>
                  <a:pt x="249978" y="1715824"/>
                  <a:pt x="270933" y="1735255"/>
                  <a:pt x="269790" y="1715538"/>
                </a:cubicBezTo>
                <a:cubicBezTo>
                  <a:pt x="280173" y="1701726"/>
                  <a:pt x="295888" y="1706966"/>
                  <a:pt x="311986" y="1706013"/>
                </a:cubicBezTo>
                <a:cubicBezTo>
                  <a:pt x="317415" y="1711251"/>
                  <a:pt x="329797" y="1707632"/>
                  <a:pt x="328560" y="1714966"/>
                </a:cubicBezTo>
                <a:lnTo>
                  <a:pt x="322082" y="1718967"/>
                </a:lnTo>
                <a:lnTo>
                  <a:pt x="322082" y="1722491"/>
                </a:lnTo>
                <a:lnTo>
                  <a:pt x="328369" y="1726396"/>
                </a:lnTo>
                <a:cubicBezTo>
                  <a:pt x="307033" y="1737160"/>
                  <a:pt x="280744" y="1734683"/>
                  <a:pt x="258360" y="1742684"/>
                </a:cubicBezTo>
                <a:cubicBezTo>
                  <a:pt x="248835" y="1743541"/>
                  <a:pt x="242358" y="1750590"/>
                  <a:pt x="233881" y="1743256"/>
                </a:cubicBezTo>
                <a:cubicBezTo>
                  <a:pt x="228137" y="1745675"/>
                  <a:pt x="222603" y="1748542"/>
                  <a:pt x="217307" y="1751828"/>
                </a:cubicBezTo>
                <a:lnTo>
                  <a:pt x="217307" y="1759353"/>
                </a:lnTo>
                <a:lnTo>
                  <a:pt x="223118" y="1763163"/>
                </a:lnTo>
                <a:cubicBezTo>
                  <a:pt x="215403" y="1771069"/>
                  <a:pt x="201877" y="1766020"/>
                  <a:pt x="194543" y="1772688"/>
                </a:cubicBezTo>
                <a:cubicBezTo>
                  <a:pt x="185875" y="1771640"/>
                  <a:pt x="171016" y="1773926"/>
                  <a:pt x="169873" y="1782213"/>
                </a:cubicBezTo>
                <a:lnTo>
                  <a:pt x="150823" y="1792595"/>
                </a:lnTo>
                <a:lnTo>
                  <a:pt x="150823" y="1798119"/>
                </a:lnTo>
                <a:cubicBezTo>
                  <a:pt x="141565" y="1799824"/>
                  <a:pt x="132649" y="1803044"/>
                  <a:pt x="124438" y="1807644"/>
                </a:cubicBezTo>
                <a:cubicBezTo>
                  <a:pt x="143488" y="1819551"/>
                  <a:pt x="165206" y="1811550"/>
                  <a:pt x="183398" y="1799072"/>
                </a:cubicBezTo>
                <a:lnTo>
                  <a:pt x="183398" y="1793357"/>
                </a:lnTo>
                <a:cubicBezTo>
                  <a:pt x="192923" y="1790499"/>
                  <a:pt x="226261" y="1784785"/>
                  <a:pt x="223118" y="1800024"/>
                </a:cubicBezTo>
                <a:lnTo>
                  <a:pt x="216831" y="1804025"/>
                </a:lnTo>
                <a:cubicBezTo>
                  <a:pt x="220927" y="1807073"/>
                  <a:pt x="226928" y="1805168"/>
                  <a:pt x="233691" y="1805930"/>
                </a:cubicBezTo>
                <a:lnTo>
                  <a:pt x="244168" y="1798310"/>
                </a:lnTo>
                <a:cubicBezTo>
                  <a:pt x="256551" y="1796310"/>
                  <a:pt x="262266" y="1802120"/>
                  <a:pt x="272743" y="1801834"/>
                </a:cubicBezTo>
                <a:cubicBezTo>
                  <a:pt x="284554" y="1791071"/>
                  <a:pt x="298460" y="1798215"/>
                  <a:pt x="311796" y="1791166"/>
                </a:cubicBezTo>
                <a:cubicBezTo>
                  <a:pt x="338180" y="1791833"/>
                  <a:pt x="368374" y="1799834"/>
                  <a:pt x="393330" y="1785737"/>
                </a:cubicBezTo>
                <a:cubicBezTo>
                  <a:pt x="393330" y="1778879"/>
                  <a:pt x="401902" y="1781451"/>
                  <a:pt x="406950" y="1778117"/>
                </a:cubicBezTo>
                <a:lnTo>
                  <a:pt x="406950" y="1774498"/>
                </a:lnTo>
                <a:cubicBezTo>
                  <a:pt x="410855" y="1771164"/>
                  <a:pt x="416475" y="1773069"/>
                  <a:pt x="422381" y="1772498"/>
                </a:cubicBezTo>
                <a:cubicBezTo>
                  <a:pt x="431048" y="1777832"/>
                  <a:pt x="438859" y="1775640"/>
                  <a:pt x="450956" y="1776022"/>
                </a:cubicBezTo>
                <a:lnTo>
                  <a:pt x="460481" y="1768878"/>
                </a:lnTo>
                <a:cubicBezTo>
                  <a:pt x="476102" y="1771164"/>
                  <a:pt x="485722" y="1759353"/>
                  <a:pt x="498581" y="1770783"/>
                </a:cubicBezTo>
                <a:cubicBezTo>
                  <a:pt x="452766" y="1787166"/>
                  <a:pt x="499057" y="1780308"/>
                  <a:pt x="515059" y="1790881"/>
                </a:cubicBezTo>
                <a:cubicBezTo>
                  <a:pt x="527823" y="1793929"/>
                  <a:pt x="552207" y="1778022"/>
                  <a:pt x="557636" y="1792881"/>
                </a:cubicBezTo>
                <a:cubicBezTo>
                  <a:pt x="548111" y="1797643"/>
                  <a:pt x="538586" y="1806787"/>
                  <a:pt x="528013" y="1798501"/>
                </a:cubicBezTo>
                <a:cubicBezTo>
                  <a:pt x="513535" y="1806978"/>
                  <a:pt x="496962" y="1790595"/>
                  <a:pt x="482674" y="1805358"/>
                </a:cubicBezTo>
                <a:cubicBezTo>
                  <a:pt x="445907" y="1779451"/>
                  <a:pt x="401902" y="1792691"/>
                  <a:pt x="363707" y="1805358"/>
                </a:cubicBezTo>
                <a:cubicBezTo>
                  <a:pt x="358182" y="1807740"/>
                  <a:pt x="361516" y="1811074"/>
                  <a:pt x="360373" y="1814217"/>
                </a:cubicBezTo>
                <a:cubicBezTo>
                  <a:pt x="370851" y="1825933"/>
                  <a:pt x="389424" y="1812979"/>
                  <a:pt x="396758" y="1826980"/>
                </a:cubicBezTo>
                <a:cubicBezTo>
                  <a:pt x="395901" y="1826980"/>
                  <a:pt x="392663" y="1826123"/>
                  <a:pt x="393425" y="1823742"/>
                </a:cubicBezTo>
                <a:cubicBezTo>
                  <a:pt x="388281" y="1823742"/>
                  <a:pt x="385138" y="1827076"/>
                  <a:pt x="380280" y="1829266"/>
                </a:cubicBezTo>
                <a:cubicBezTo>
                  <a:pt x="376661" y="1843458"/>
                  <a:pt x="389805" y="1844887"/>
                  <a:pt x="399807" y="1840506"/>
                </a:cubicBezTo>
                <a:cubicBezTo>
                  <a:pt x="399997" y="1835810"/>
                  <a:pt x="398949" y="1831143"/>
                  <a:pt x="396758" y="1826980"/>
                </a:cubicBezTo>
                <a:cubicBezTo>
                  <a:pt x="396758" y="1826980"/>
                  <a:pt x="396758" y="1826980"/>
                  <a:pt x="396758" y="1826980"/>
                </a:cubicBezTo>
                <a:cubicBezTo>
                  <a:pt x="403616" y="1817455"/>
                  <a:pt x="415808" y="1835172"/>
                  <a:pt x="424762" y="1834982"/>
                </a:cubicBezTo>
                <a:cubicBezTo>
                  <a:pt x="428705" y="1835219"/>
                  <a:pt x="432525" y="1836505"/>
                  <a:pt x="435811" y="1838696"/>
                </a:cubicBezTo>
                <a:lnTo>
                  <a:pt x="450575" y="1838696"/>
                </a:lnTo>
                <a:lnTo>
                  <a:pt x="460100" y="1831552"/>
                </a:lnTo>
                <a:cubicBezTo>
                  <a:pt x="499057" y="1836505"/>
                  <a:pt x="641837" y="1817932"/>
                  <a:pt x="524584" y="1849935"/>
                </a:cubicBezTo>
                <a:cubicBezTo>
                  <a:pt x="510296" y="1846221"/>
                  <a:pt x="495476" y="1844992"/>
                  <a:pt x="480769" y="1846316"/>
                </a:cubicBezTo>
                <a:lnTo>
                  <a:pt x="478007" y="1851269"/>
                </a:lnTo>
                <a:cubicBezTo>
                  <a:pt x="486008" y="1859270"/>
                  <a:pt x="497057" y="1855079"/>
                  <a:pt x="504962" y="1859460"/>
                </a:cubicBezTo>
                <a:lnTo>
                  <a:pt x="504962" y="1862699"/>
                </a:lnTo>
                <a:lnTo>
                  <a:pt x="511154" y="1866699"/>
                </a:lnTo>
                <a:cubicBezTo>
                  <a:pt x="506867" y="1869938"/>
                  <a:pt x="488198" y="1864033"/>
                  <a:pt x="491532" y="1877082"/>
                </a:cubicBezTo>
                <a:lnTo>
                  <a:pt x="486103" y="1880892"/>
                </a:lnTo>
                <a:cubicBezTo>
                  <a:pt x="501000" y="1888045"/>
                  <a:pt x="518107" y="1889036"/>
                  <a:pt x="533728" y="1883654"/>
                </a:cubicBezTo>
                <a:cubicBezTo>
                  <a:pt x="550397" y="1885749"/>
                  <a:pt x="595069" y="1894132"/>
                  <a:pt x="547920" y="1894036"/>
                </a:cubicBezTo>
                <a:cubicBezTo>
                  <a:pt x="538395" y="1910419"/>
                  <a:pt x="531347" y="1892989"/>
                  <a:pt x="518393" y="1899561"/>
                </a:cubicBezTo>
                <a:lnTo>
                  <a:pt x="518393" y="1903371"/>
                </a:lnTo>
                <a:cubicBezTo>
                  <a:pt x="523251" y="1908800"/>
                  <a:pt x="541062" y="1907467"/>
                  <a:pt x="537443" y="1914706"/>
                </a:cubicBezTo>
                <a:cubicBezTo>
                  <a:pt x="526965" y="1919278"/>
                  <a:pt x="515726" y="1906705"/>
                  <a:pt x="505725" y="1917754"/>
                </a:cubicBezTo>
                <a:cubicBezTo>
                  <a:pt x="507725" y="1921373"/>
                  <a:pt x="515916" y="1918611"/>
                  <a:pt x="518393" y="1921659"/>
                </a:cubicBezTo>
                <a:lnTo>
                  <a:pt x="518393" y="1925374"/>
                </a:lnTo>
                <a:cubicBezTo>
                  <a:pt x="525346" y="1930993"/>
                  <a:pt x="533728" y="1929850"/>
                  <a:pt x="541253" y="1934899"/>
                </a:cubicBezTo>
                <a:lnTo>
                  <a:pt x="554683" y="1927945"/>
                </a:lnTo>
                <a:cubicBezTo>
                  <a:pt x="558588" y="1929183"/>
                  <a:pt x="557636" y="1931184"/>
                  <a:pt x="557826" y="1932994"/>
                </a:cubicBezTo>
                <a:lnTo>
                  <a:pt x="551254" y="1936994"/>
                </a:lnTo>
                <a:lnTo>
                  <a:pt x="551254" y="1947948"/>
                </a:lnTo>
                <a:cubicBezTo>
                  <a:pt x="564875" y="1960902"/>
                  <a:pt x="590116" y="1941566"/>
                  <a:pt x="602594" y="1952329"/>
                </a:cubicBezTo>
                <a:cubicBezTo>
                  <a:pt x="590650" y="1954282"/>
                  <a:pt x="579115" y="1958244"/>
                  <a:pt x="568495" y="1964045"/>
                </a:cubicBezTo>
                <a:cubicBezTo>
                  <a:pt x="563541" y="1966045"/>
                  <a:pt x="549445" y="1961093"/>
                  <a:pt x="551730" y="1970332"/>
                </a:cubicBezTo>
                <a:cubicBezTo>
                  <a:pt x="582496" y="1987762"/>
                  <a:pt x="549445" y="1976904"/>
                  <a:pt x="551730" y="1989382"/>
                </a:cubicBezTo>
                <a:lnTo>
                  <a:pt x="564398" y="1994525"/>
                </a:lnTo>
                <a:lnTo>
                  <a:pt x="564398" y="2003384"/>
                </a:lnTo>
                <a:lnTo>
                  <a:pt x="557445" y="2007669"/>
                </a:lnTo>
                <a:lnTo>
                  <a:pt x="560112" y="2012623"/>
                </a:lnTo>
                <a:cubicBezTo>
                  <a:pt x="568018" y="2012623"/>
                  <a:pt x="595164" y="2014432"/>
                  <a:pt x="579162" y="2003955"/>
                </a:cubicBezTo>
                <a:cubicBezTo>
                  <a:pt x="573733" y="1999097"/>
                  <a:pt x="586496" y="1997383"/>
                  <a:pt x="584877" y="1992906"/>
                </a:cubicBezTo>
                <a:cubicBezTo>
                  <a:pt x="590116" y="1988048"/>
                  <a:pt x="601355" y="1991477"/>
                  <a:pt x="607642" y="1990524"/>
                </a:cubicBezTo>
                <a:cubicBezTo>
                  <a:pt x="615167" y="1982142"/>
                  <a:pt x="608690" y="1963950"/>
                  <a:pt x="610690" y="1952424"/>
                </a:cubicBezTo>
                <a:lnTo>
                  <a:pt x="617453" y="1948329"/>
                </a:lnTo>
                <a:lnTo>
                  <a:pt x="617453" y="1933184"/>
                </a:lnTo>
                <a:lnTo>
                  <a:pt x="608976" y="1931565"/>
                </a:lnTo>
                <a:cubicBezTo>
                  <a:pt x="598784" y="1939375"/>
                  <a:pt x="585068" y="1931565"/>
                  <a:pt x="574685" y="1939185"/>
                </a:cubicBezTo>
                <a:cubicBezTo>
                  <a:pt x="561160" y="1921850"/>
                  <a:pt x="598498" y="1929660"/>
                  <a:pt x="607356" y="1928136"/>
                </a:cubicBezTo>
                <a:cubicBezTo>
                  <a:pt x="614405" y="1923964"/>
                  <a:pt x="622968" y="1923269"/>
                  <a:pt x="630597" y="1926231"/>
                </a:cubicBezTo>
                <a:lnTo>
                  <a:pt x="630597" y="1937280"/>
                </a:lnTo>
                <a:lnTo>
                  <a:pt x="624025" y="1941280"/>
                </a:lnTo>
                <a:lnTo>
                  <a:pt x="624025" y="1981571"/>
                </a:lnTo>
                <a:lnTo>
                  <a:pt x="617262" y="1985762"/>
                </a:lnTo>
                <a:lnTo>
                  <a:pt x="617262" y="1996525"/>
                </a:lnTo>
                <a:cubicBezTo>
                  <a:pt x="608594" y="2001764"/>
                  <a:pt x="608594" y="2002050"/>
                  <a:pt x="617262" y="2007193"/>
                </a:cubicBezTo>
                <a:lnTo>
                  <a:pt x="617262" y="2014052"/>
                </a:lnTo>
                <a:lnTo>
                  <a:pt x="624025" y="2018528"/>
                </a:lnTo>
                <a:lnTo>
                  <a:pt x="624025" y="2053199"/>
                </a:lnTo>
                <a:lnTo>
                  <a:pt x="630788" y="2057390"/>
                </a:lnTo>
                <a:lnTo>
                  <a:pt x="630788" y="2171690"/>
                </a:lnTo>
                <a:lnTo>
                  <a:pt x="624406" y="2175595"/>
                </a:lnTo>
                <a:lnTo>
                  <a:pt x="624406" y="2179119"/>
                </a:lnTo>
                <a:lnTo>
                  <a:pt x="631169" y="2183310"/>
                </a:lnTo>
                <a:lnTo>
                  <a:pt x="631169" y="2208838"/>
                </a:lnTo>
                <a:cubicBezTo>
                  <a:pt x="642027" y="2211505"/>
                  <a:pt x="632883" y="2223982"/>
                  <a:pt x="643266" y="2226650"/>
                </a:cubicBezTo>
                <a:cubicBezTo>
                  <a:pt x="644094" y="2231488"/>
                  <a:pt x="644352" y="2236412"/>
                  <a:pt x="644028" y="2241318"/>
                </a:cubicBezTo>
                <a:lnTo>
                  <a:pt x="637741" y="2245604"/>
                </a:lnTo>
                <a:lnTo>
                  <a:pt x="637741" y="2281799"/>
                </a:lnTo>
                <a:lnTo>
                  <a:pt x="630979" y="2285990"/>
                </a:lnTo>
                <a:lnTo>
                  <a:pt x="630979" y="2307898"/>
                </a:lnTo>
                <a:lnTo>
                  <a:pt x="624406" y="2311898"/>
                </a:lnTo>
                <a:lnTo>
                  <a:pt x="624406" y="2381812"/>
                </a:lnTo>
                <a:lnTo>
                  <a:pt x="630121" y="2385050"/>
                </a:lnTo>
                <a:cubicBezTo>
                  <a:pt x="632312" y="2392194"/>
                  <a:pt x="629550" y="2400100"/>
                  <a:pt x="631455" y="2407910"/>
                </a:cubicBezTo>
                <a:lnTo>
                  <a:pt x="636122" y="2410482"/>
                </a:lnTo>
                <a:cubicBezTo>
                  <a:pt x="637712" y="2431789"/>
                  <a:pt x="637712" y="2453182"/>
                  <a:pt x="636122" y="2474490"/>
                </a:cubicBezTo>
                <a:cubicBezTo>
                  <a:pt x="622787" y="2487634"/>
                  <a:pt x="634121" y="2516876"/>
                  <a:pt x="630597" y="2536117"/>
                </a:cubicBezTo>
                <a:lnTo>
                  <a:pt x="636884" y="2540308"/>
                </a:lnTo>
                <a:lnTo>
                  <a:pt x="636884" y="2561929"/>
                </a:lnTo>
                <a:lnTo>
                  <a:pt x="643646" y="2566120"/>
                </a:lnTo>
                <a:lnTo>
                  <a:pt x="643646" y="2595267"/>
                </a:lnTo>
                <a:lnTo>
                  <a:pt x="650219" y="2599268"/>
                </a:lnTo>
                <a:lnTo>
                  <a:pt x="650219" y="2654417"/>
                </a:lnTo>
                <a:lnTo>
                  <a:pt x="643456" y="2658608"/>
                </a:lnTo>
                <a:lnTo>
                  <a:pt x="643456" y="2687850"/>
                </a:lnTo>
                <a:cubicBezTo>
                  <a:pt x="629930" y="2696041"/>
                  <a:pt x="640217" y="2718425"/>
                  <a:pt x="637169" y="2731855"/>
                </a:cubicBezTo>
                <a:lnTo>
                  <a:pt x="624311" y="2739095"/>
                </a:lnTo>
                <a:lnTo>
                  <a:pt x="624311" y="2790339"/>
                </a:lnTo>
                <a:lnTo>
                  <a:pt x="617548" y="2794530"/>
                </a:lnTo>
                <a:lnTo>
                  <a:pt x="617548" y="2801769"/>
                </a:lnTo>
                <a:lnTo>
                  <a:pt x="623930" y="2805674"/>
                </a:lnTo>
                <a:lnTo>
                  <a:pt x="623930" y="2809294"/>
                </a:lnTo>
                <a:cubicBezTo>
                  <a:pt x="614405" y="2811866"/>
                  <a:pt x="618882" y="2821200"/>
                  <a:pt x="617072" y="2827486"/>
                </a:cubicBezTo>
                <a:cubicBezTo>
                  <a:pt x="624978" y="2830249"/>
                  <a:pt x="624311" y="2834535"/>
                  <a:pt x="624025" y="2841869"/>
                </a:cubicBezTo>
                <a:cubicBezTo>
                  <a:pt x="622501" y="2842917"/>
                  <a:pt x="620501" y="2844250"/>
                  <a:pt x="617929" y="2846155"/>
                </a:cubicBezTo>
                <a:lnTo>
                  <a:pt x="617929" y="2853299"/>
                </a:lnTo>
                <a:lnTo>
                  <a:pt x="623739" y="2857109"/>
                </a:lnTo>
                <a:lnTo>
                  <a:pt x="623739" y="2897209"/>
                </a:lnTo>
                <a:lnTo>
                  <a:pt x="630502" y="2901305"/>
                </a:lnTo>
                <a:lnTo>
                  <a:pt x="630502" y="2904925"/>
                </a:lnTo>
                <a:lnTo>
                  <a:pt x="624120" y="2908735"/>
                </a:lnTo>
                <a:lnTo>
                  <a:pt x="624120" y="2963980"/>
                </a:lnTo>
                <a:cubicBezTo>
                  <a:pt x="638694" y="2974362"/>
                  <a:pt x="626978" y="3002556"/>
                  <a:pt x="630597" y="3019225"/>
                </a:cubicBezTo>
                <a:cubicBezTo>
                  <a:pt x="637836" y="3021510"/>
                  <a:pt x="637455" y="3026844"/>
                  <a:pt x="637169" y="3032941"/>
                </a:cubicBezTo>
                <a:cubicBezTo>
                  <a:pt x="630788" y="3037703"/>
                  <a:pt x="627644" y="3040751"/>
                  <a:pt x="637169" y="3044847"/>
                </a:cubicBezTo>
                <a:lnTo>
                  <a:pt x="637169" y="3107521"/>
                </a:lnTo>
                <a:lnTo>
                  <a:pt x="630979" y="3111426"/>
                </a:lnTo>
                <a:lnTo>
                  <a:pt x="630979" y="3122285"/>
                </a:lnTo>
                <a:lnTo>
                  <a:pt x="637265" y="3126191"/>
                </a:lnTo>
                <a:lnTo>
                  <a:pt x="637265" y="3129524"/>
                </a:lnTo>
                <a:lnTo>
                  <a:pt x="630502" y="3133715"/>
                </a:lnTo>
                <a:lnTo>
                  <a:pt x="630502" y="3181340"/>
                </a:lnTo>
                <a:lnTo>
                  <a:pt x="625549" y="3184102"/>
                </a:lnTo>
                <a:cubicBezTo>
                  <a:pt x="623959" y="3204171"/>
                  <a:pt x="623959" y="3224327"/>
                  <a:pt x="625549" y="3244396"/>
                </a:cubicBezTo>
                <a:cubicBezTo>
                  <a:pt x="633455" y="3249158"/>
                  <a:pt x="633455" y="3249444"/>
                  <a:pt x="624787" y="3254778"/>
                </a:cubicBezTo>
                <a:lnTo>
                  <a:pt x="624787" y="3273161"/>
                </a:lnTo>
                <a:lnTo>
                  <a:pt x="631073" y="3277066"/>
                </a:lnTo>
                <a:lnTo>
                  <a:pt x="631073" y="3324691"/>
                </a:lnTo>
                <a:lnTo>
                  <a:pt x="624692" y="3328597"/>
                </a:lnTo>
                <a:lnTo>
                  <a:pt x="624692" y="3332121"/>
                </a:lnTo>
                <a:lnTo>
                  <a:pt x="630788" y="3335931"/>
                </a:lnTo>
                <a:lnTo>
                  <a:pt x="630788" y="3350790"/>
                </a:lnTo>
                <a:cubicBezTo>
                  <a:pt x="622215" y="3356029"/>
                  <a:pt x="622215" y="3356314"/>
                  <a:pt x="630216" y="3361172"/>
                </a:cubicBezTo>
                <a:cubicBezTo>
                  <a:pt x="631207" y="3364801"/>
                  <a:pt x="631531" y="3368573"/>
                  <a:pt x="631169" y="3372316"/>
                </a:cubicBezTo>
                <a:lnTo>
                  <a:pt x="624787" y="3376412"/>
                </a:lnTo>
                <a:lnTo>
                  <a:pt x="624787" y="3409178"/>
                </a:lnTo>
                <a:lnTo>
                  <a:pt x="618024" y="3413274"/>
                </a:lnTo>
                <a:lnTo>
                  <a:pt x="618024" y="3438896"/>
                </a:lnTo>
                <a:lnTo>
                  <a:pt x="611547" y="3442802"/>
                </a:lnTo>
                <a:lnTo>
                  <a:pt x="611547" y="3479473"/>
                </a:lnTo>
                <a:lnTo>
                  <a:pt x="617739" y="3483473"/>
                </a:lnTo>
                <a:cubicBezTo>
                  <a:pt x="610023" y="3485854"/>
                  <a:pt x="611642" y="3489760"/>
                  <a:pt x="611452" y="3493760"/>
                </a:cubicBezTo>
                <a:lnTo>
                  <a:pt x="617072" y="3497666"/>
                </a:lnTo>
                <a:cubicBezTo>
                  <a:pt x="610213" y="3502714"/>
                  <a:pt x="608880" y="3504809"/>
                  <a:pt x="617929" y="3509095"/>
                </a:cubicBezTo>
                <a:lnTo>
                  <a:pt x="617929" y="3545767"/>
                </a:lnTo>
                <a:lnTo>
                  <a:pt x="624406" y="3549672"/>
                </a:lnTo>
                <a:lnTo>
                  <a:pt x="624406" y="3582724"/>
                </a:lnTo>
                <a:lnTo>
                  <a:pt x="618405" y="3586629"/>
                </a:lnTo>
                <a:cubicBezTo>
                  <a:pt x="627930" y="3588629"/>
                  <a:pt x="627930" y="3616823"/>
                  <a:pt x="618405" y="3619109"/>
                </a:cubicBezTo>
                <a:cubicBezTo>
                  <a:pt x="616500" y="3622729"/>
                  <a:pt x="618405" y="3626348"/>
                  <a:pt x="617167" y="3629967"/>
                </a:cubicBezTo>
                <a:lnTo>
                  <a:pt x="623930" y="3634349"/>
                </a:lnTo>
                <a:lnTo>
                  <a:pt x="623930" y="3671116"/>
                </a:lnTo>
                <a:lnTo>
                  <a:pt x="617643" y="3674926"/>
                </a:lnTo>
                <a:lnTo>
                  <a:pt x="617643" y="3711692"/>
                </a:lnTo>
                <a:lnTo>
                  <a:pt x="624025" y="3715502"/>
                </a:lnTo>
                <a:lnTo>
                  <a:pt x="624025" y="3722741"/>
                </a:lnTo>
                <a:lnTo>
                  <a:pt x="617929" y="3726551"/>
                </a:lnTo>
                <a:lnTo>
                  <a:pt x="617929" y="3785606"/>
                </a:lnTo>
                <a:lnTo>
                  <a:pt x="622977" y="3788464"/>
                </a:lnTo>
                <a:cubicBezTo>
                  <a:pt x="613452" y="3796370"/>
                  <a:pt x="619072" y="3812848"/>
                  <a:pt x="617643" y="3825611"/>
                </a:cubicBezTo>
                <a:lnTo>
                  <a:pt x="623930" y="3829707"/>
                </a:lnTo>
                <a:lnTo>
                  <a:pt x="623930" y="3836660"/>
                </a:lnTo>
                <a:lnTo>
                  <a:pt x="630692" y="3840756"/>
                </a:lnTo>
                <a:lnTo>
                  <a:pt x="630692" y="3844375"/>
                </a:lnTo>
                <a:lnTo>
                  <a:pt x="624311" y="3848186"/>
                </a:lnTo>
                <a:lnTo>
                  <a:pt x="624311" y="3870188"/>
                </a:lnTo>
                <a:lnTo>
                  <a:pt x="630502" y="3874093"/>
                </a:lnTo>
                <a:cubicBezTo>
                  <a:pt x="631835" y="3877332"/>
                  <a:pt x="628692" y="3878951"/>
                  <a:pt x="624596" y="3880856"/>
                </a:cubicBezTo>
                <a:cubicBezTo>
                  <a:pt x="624596" y="3882951"/>
                  <a:pt x="624406" y="3885333"/>
                  <a:pt x="624025" y="3888000"/>
                </a:cubicBezTo>
                <a:lnTo>
                  <a:pt x="630312" y="3892382"/>
                </a:lnTo>
                <a:lnTo>
                  <a:pt x="630312" y="3899525"/>
                </a:lnTo>
                <a:lnTo>
                  <a:pt x="624406" y="3903430"/>
                </a:lnTo>
                <a:lnTo>
                  <a:pt x="624406" y="3962009"/>
                </a:lnTo>
                <a:lnTo>
                  <a:pt x="617643" y="3966105"/>
                </a:lnTo>
                <a:lnTo>
                  <a:pt x="617643" y="3969629"/>
                </a:lnTo>
                <a:lnTo>
                  <a:pt x="623930" y="3973534"/>
                </a:lnTo>
                <a:lnTo>
                  <a:pt x="618691" y="3976487"/>
                </a:lnTo>
                <a:cubicBezTo>
                  <a:pt x="617243" y="3985203"/>
                  <a:pt x="616891" y="3994109"/>
                  <a:pt x="617643" y="4002871"/>
                </a:cubicBezTo>
                <a:lnTo>
                  <a:pt x="612214" y="4005920"/>
                </a:lnTo>
                <a:cubicBezTo>
                  <a:pt x="610595" y="4029637"/>
                  <a:pt x="610595" y="4053449"/>
                  <a:pt x="612214" y="4077166"/>
                </a:cubicBezTo>
                <a:lnTo>
                  <a:pt x="617262" y="4080024"/>
                </a:lnTo>
                <a:lnTo>
                  <a:pt x="617262" y="4290145"/>
                </a:lnTo>
                <a:lnTo>
                  <a:pt x="611452" y="4293860"/>
                </a:lnTo>
                <a:cubicBezTo>
                  <a:pt x="611452" y="4294908"/>
                  <a:pt x="611452" y="4296146"/>
                  <a:pt x="611452" y="4297480"/>
                </a:cubicBezTo>
                <a:lnTo>
                  <a:pt x="617834" y="4301385"/>
                </a:lnTo>
                <a:lnTo>
                  <a:pt x="611547" y="4305100"/>
                </a:lnTo>
                <a:lnTo>
                  <a:pt x="611547" y="4334628"/>
                </a:lnTo>
                <a:cubicBezTo>
                  <a:pt x="621739" y="4337484"/>
                  <a:pt x="616976" y="4348915"/>
                  <a:pt x="618024" y="4356630"/>
                </a:cubicBezTo>
                <a:lnTo>
                  <a:pt x="611929" y="4360059"/>
                </a:lnTo>
                <a:cubicBezTo>
                  <a:pt x="610500" y="4367393"/>
                  <a:pt x="611929" y="4375299"/>
                  <a:pt x="610976" y="4382728"/>
                </a:cubicBezTo>
                <a:lnTo>
                  <a:pt x="605261" y="4385872"/>
                </a:lnTo>
                <a:lnTo>
                  <a:pt x="605261" y="4400730"/>
                </a:lnTo>
                <a:lnTo>
                  <a:pt x="611262" y="4404636"/>
                </a:lnTo>
                <a:lnTo>
                  <a:pt x="611262" y="4434449"/>
                </a:lnTo>
                <a:lnTo>
                  <a:pt x="604880" y="4438260"/>
                </a:lnTo>
                <a:lnTo>
                  <a:pt x="604880" y="4504458"/>
                </a:lnTo>
                <a:lnTo>
                  <a:pt x="598498" y="4508268"/>
                </a:lnTo>
                <a:lnTo>
                  <a:pt x="598498" y="4515507"/>
                </a:lnTo>
                <a:lnTo>
                  <a:pt x="605261" y="4519888"/>
                </a:lnTo>
                <a:lnTo>
                  <a:pt x="605261" y="4541606"/>
                </a:lnTo>
                <a:lnTo>
                  <a:pt x="610213" y="4544368"/>
                </a:lnTo>
                <a:cubicBezTo>
                  <a:pt x="610976" y="4546559"/>
                  <a:pt x="607071" y="4546940"/>
                  <a:pt x="605261" y="4548749"/>
                </a:cubicBezTo>
                <a:lnTo>
                  <a:pt x="605261" y="4570276"/>
                </a:lnTo>
                <a:lnTo>
                  <a:pt x="598498" y="4574562"/>
                </a:lnTo>
                <a:lnTo>
                  <a:pt x="598498" y="4585516"/>
                </a:lnTo>
                <a:close/>
                <a:moveTo>
                  <a:pt x="595260" y="1167469"/>
                </a:moveTo>
                <a:cubicBezTo>
                  <a:pt x="601641" y="1167469"/>
                  <a:pt x="608023" y="1167469"/>
                  <a:pt x="614310" y="1167469"/>
                </a:cubicBezTo>
                <a:cubicBezTo>
                  <a:pt x="619072" y="1163850"/>
                  <a:pt x="619834" y="1159278"/>
                  <a:pt x="614310" y="1156420"/>
                </a:cubicBezTo>
                <a:cubicBezTo>
                  <a:pt x="610452" y="1159278"/>
                  <a:pt x="605652" y="1160573"/>
                  <a:pt x="600879" y="1160040"/>
                </a:cubicBezTo>
                <a:lnTo>
                  <a:pt x="592021" y="1165374"/>
                </a:lnTo>
                <a:cubicBezTo>
                  <a:pt x="592116" y="1166136"/>
                  <a:pt x="592973" y="1167374"/>
                  <a:pt x="595260" y="1167374"/>
                </a:cubicBezTo>
                <a:close/>
                <a:moveTo>
                  <a:pt x="222451" y="1552089"/>
                </a:moveTo>
                <a:cubicBezTo>
                  <a:pt x="207306" y="1546374"/>
                  <a:pt x="210640" y="1559423"/>
                  <a:pt x="222451" y="1553327"/>
                </a:cubicBezTo>
                <a:cubicBezTo>
                  <a:pt x="222641" y="1552851"/>
                  <a:pt x="222832" y="1552374"/>
                  <a:pt x="222451" y="1552089"/>
                </a:cubicBezTo>
                <a:close/>
                <a:moveTo>
                  <a:pt x="237501" y="663978"/>
                </a:moveTo>
                <a:cubicBezTo>
                  <a:pt x="230471" y="662473"/>
                  <a:pt x="223194" y="662473"/>
                  <a:pt x="216164" y="663978"/>
                </a:cubicBezTo>
                <a:cubicBezTo>
                  <a:pt x="222756" y="667826"/>
                  <a:pt x="230909" y="667826"/>
                  <a:pt x="237501" y="663978"/>
                </a:cubicBezTo>
                <a:close/>
                <a:moveTo>
                  <a:pt x="280173" y="1536373"/>
                </a:moveTo>
                <a:cubicBezTo>
                  <a:pt x="297889" y="1527895"/>
                  <a:pt x="285411" y="1523323"/>
                  <a:pt x="272933" y="1525038"/>
                </a:cubicBezTo>
                <a:cubicBezTo>
                  <a:pt x="268428" y="1520971"/>
                  <a:pt x="261827" y="1520247"/>
                  <a:pt x="256551" y="1523228"/>
                </a:cubicBezTo>
                <a:lnTo>
                  <a:pt x="256551" y="1526943"/>
                </a:lnTo>
                <a:cubicBezTo>
                  <a:pt x="264075" y="1532944"/>
                  <a:pt x="271886" y="1531134"/>
                  <a:pt x="280173" y="1536373"/>
                </a:cubicBezTo>
                <a:close/>
                <a:moveTo>
                  <a:pt x="284173" y="543677"/>
                </a:moveTo>
                <a:cubicBezTo>
                  <a:pt x="285887" y="545677"/>
                  <a:pt x="289698" y="544630"/>
                  <a:pt x="292650" y="544820"/>
                </a:cubicBezTo>
                <a:cubicBezTo>
                  <a:pt x="297413" y="542344"/>
                  <a:pt x="297413" y="539962"/>
                  <a:pt x="292650" y="537486"/>
                </a:cubicBezTo>
                <a:cubicBezTo>
                  <a:pt x="290650" y="539391"/>
                  <a:pt x="283125" y="540819"/>
                  <a:pt x="284173" y="543677"/>
                </a:cubicBezTo>
                <a:close/>
                <a:moveTo>
                  <a:pt x="312748" y="1554566"/>
                </a:moveTo>
                <a:cubicBezTo>
                  <a:pt x="305033" y="1555899"/>
                  <a:pt x="300461" y="1549326"/>
                  <a:pt x="292460" y="1550851"/>
                </a:cubicBezTo>
                <a:lnTo>
                  <a:pt x="286745" y="1547136"/>
                </a:lnTo>
                <a:cubicBezTo>
                  <a:pt x="275219" y="1544278"/>
                  <a:pt x="269885" y="1560376"/>
                  <a:pt x="286745" y="1558280"/>
                </a:cubicBezTo>
                <a:lnTo>
                  <a:pt x="292364" y="1561899"/>
                </a:lnTo>
                <a:lnTo>
                  <a:pt x="312272" y="1561899"/>
                </a:lnTo>
                <a:cubicBezTo>
                  <a:pt x="317034" y="1557899"/>
                  <a:pt x="317034" y="1557899"/>
                  <a:pt x="312367" y="1554566"/>
                </a:cubicBezTo>
                <a:close/>
                <a:moveTo>
                  <a:pt x="320272" y="600637"/>
                </a:moveTo>
                <a:cubicBezTo>
                  <a:pt x="308176" y="599874"/>
                  <a:pt x="308176" y="599874"/>
                  <a:pt x="302937" y="601970"/>
                </a:cubicBezTo>
                <a:lnTo>
                  <a:pt x="302937" y="605399"/>
                </a:lnTo>
                <a:cubicBezTo>
                  <a:pt x="309176" y="608352"/>
                  <a:pt x="316415" y="608352"/>
                  <a:pt x="322654" y="605399"/>
                </a:cubicBezTo>
                <a:cubicBezTo>
                  <a:pt x="321797" y="603875"/>
                  <a:pt x="323702" y="601875"/>
                  <a:pt x="319892" y="600637"/>
                </a:cubicBezTo>
                <a:close/>
                <a:moveTo>
                  <a:pt x="358372" y="721700"/>
                </a:moveTo>
                <a:lnTo>
                  <a:pt x="344847" y="721700"/>
                </a:lnTo>
                <a:lnTo>
                  <a:pt x="336370" y="727319"/>
                </a:lnTo>
                <a:cubicBezTo>
                  <a:pt x="343133" y="731415"/>
                  <a:pt x="342466" y="738558"/>
                  <a:pt x="352086" y="736844"/>
                </a:cubicBezTo>
                <a:cubicBezTo>
                  <a:pt x="354658" y="734463"/>
                  <a:pt x="360087" y="733320"/>
                  <a:pt x="361611" y="730367"/>
                </a:cubicBezTo>
                <a:cubicBezTo>
                  <a:pt x="360849" y="727129"/>
                  <a:pt x="363992" y="723890"/>
                  <a:pt x="358658" y="721700"/>
                </a:cubicBezTo>
                <a:close/>
                <a:moveTo>
                  <a:pt x="407426" y="948108"/>
                </a:moveTo>
                <a:cubicBezTo>
                  <a:pt x="410570" y="932488"/>
                  <a:pt x="387614" y="941251"/>
                  <a:pt x="377995" y="939155"/>
                </a:cubicBezTo>
                <a:lnTo>
                  <a:pt x="369041" y="944299"/>
                </a:lnTo>
                <a:cubicBezTo>
                  <a:pt x="363897" y="962777"/>
                  <a:pt x="398568" y="951443"/>
                  <a:pt x="407426" y="948299"/>
                </a:cubicBezTo>
                <a:close/>
                <a:moveTo>
                  <a:pt x="368183" y="811996"/>
                </a:moveTo>
                <a:cubicBezTo>
                  <a:pt x="372194" y="814654"/>
                  <a:pt x="377413" y="814654"/>
                  <a:pt x="381423" y="811996"/>
                </a:cubicBezTo>
                <a:cubicBezTo>
                  <a:pt x="377413" y="809339"/>
                  <a:pt x="372194" y="809339"/>
                  <a:pt x="368183" y="811996"/>
                </a:cubicBezTo>
                <a:close/>
                <a:moveTo>
                  <a:pt x="369422" y="713127"/>
                </a:moveTo>
                <a:cubicBezTo>
                  <a:pt x="370851" y="715317"/>
                  <a:pt x="375041" y="713127"/>
                  <a:pt x="373708" y="711889"/>
                </a:cubicBezTo>
                <a:cubicBezTo>
                  <a:pt x="372375" y="710650"/>
                  <a:pt x="368183" y="711698"/>
                  <a:pt x="369422" y="713127"/>
                </a:cubicBezTo>
                <a:close/>
                <a:moveTo>
                  <a:pt x="414285" y="1600762"/>
                </a:moveTo>
                <a:cubicBezTo>
                  <a:pt x="410370" y="1598133"/>
                  <a:pt x="405245" y="1598133"/>
                  <a:pt x="401330" y="1600762"/>
                </a:cubicBezTo>
                <a:cubicBezTo>
                  <a:pt x="404760" y="1603429"/>
                  <a:pt x="415808" y="1609715"/>
                  <a:pt x="414285" y="1600762"/>
                </a:cubicBezTo>
                <a:close/>
                <a:moveTo>
                  <a:pt x="448479" y="891244"/>
                </a:moveTo>
                <a:lnTo>
                  <a:pt x="456957" y="891244"/>
                </a:lnTo>
                <a:cubicBezTo>
                  <a:pt x="466482" y="875433"/>
                  <a:pt x="489627" y="890101"/>
                  <a:pt x="503153" y="880481"/>
                </a:cubicBezTo>
                <a:cubicBezTo>
                  <a:pt x="506810" y="883872"/>
                  <a:pt x="512449" y="883872"/>
                  <a:pt x="516107" y="880481"/>
                </a:cubicBezTo>
                <a:cubicBezTo>
                  <a:pt x="536966" y="877909"/>
                  <a:pt x="558112" y="887244"/>
                  <a:pt x="577353" y="879148"/>
                </a:cubicBezTo>
                <a:cubicBezTo>
                  <a:pt x="578876" y="865527"/>
                  <a:pt x="500581" y="873337"/>
                  <a:pt x="486960" y="867717"/>
                </a:cubicBezTo>
                <a:cubicBezTo>
                  <a:pt x="484674" y="865241"/>
                  <a:pt x="478388" y="866003"/>
                  <a:pt x="479912" y="869432"/>
                </a:cubicBezTo>
                <a:cubicBezTo>
                  <a:pt x="470387" y="880195"/>
                  <a:pt x="451337" y="865146"/>
                  <a:pt x="435906" y="869432"/>
                </a:cubicBezTo>
                <a:lnTo>
                  <a:pt x="425810" y="876671"/>
                </a:lnTo>
                <a:cubicBezTo>
                  <a:pt x="417428" y="875052"/>
                  <a:pt x="412570" y="880957"/>
                  <a:pt x="405997" y="880576"/>
                </a:cubicBezTo>
                <a:lnTo>
                  <a:pt x="381137" y="894388"/>
                </a:lnTo>
                <a:lnTo>
                  <a:pt x="383709" y="898674"/>
                </a:lnTo>
                <a:cubicBezTo>
                  <a:pt x="393806" y="899626"/>
                  <a:pt x="402188" y="890673"/>
                  <a:pt x="411427" y="898674"/>
                </a:cubicBezTo>
                <a:cubicBezTo>
                  <a:pt x="416666" y="898102"/>
                  <a:pt x="422571" y="900007"/>
                  <a:pt x="427048" y="896959"/>
                </a:cubicBezTo>
                <a:lnTo>
                  <a:pt x="420857" y="893054"/>
                </a:lnTo>
                <a:lnTo>
                  <a:pt x="420857" y="889149"/>
                </a:lnTo>
                <a:cubicBezTo>
                  <a:pt x="425800" y="885472"/>
                  <a:pt x="431849" y="883586"/>
                  <a:pt x="438002" y="883815"/>
                </a:cubicBezTo>
                <a:close/>
                <a:moveTo>
                  <a:pt x="456957" y="938869"/>
                </a:moveTo>
                <a:lnTo>
                  <a:pt x="450480" y="938869"/>
                </a:lnTo>
                <a:cubicBezTo>
                  <a:pt x="445717" y="942489"/>
                  <a:pt x="445717" y="942489"/>
                  <a:pt x="450480" y="946204"/>
                </a:cubicBezTo>
                <a:lnTo>
                  <a:pt x="456861" y="946204"/>
                </a:lnTo>
                <a:cubicBezTo>
                  <a:pt x="461528" y="942870"/>
                  <a:pt x="461528" y="942870"/>
                  <a:pt x="456957" y="938774"/>
                </a:cubicBezTo>
                <a:close/>
                <a:moveTo>
                  <a:pt x="519250" y="1655626"/>
                </a:moveTo>
                <a:cubicBezTo>
                  <a:pt x="515535" y="1653149"/>
                  <a:pt x="504962" y="1646101"/>
                  <a:pt x="506201" y="1655626"/>
                </a:cubicBezTo>
                <a:cubicBezTo>
                  <a:pt x="510096" y="1658331"/>
                  <a:pt x="515240" y="1658445"/>
                  <a:pt x="519250" y="1655911"/>
                </a:cubicBezTo>
                <a:close/>
                <a:moveTo>
                  <a:pt x="522965" y="939060"/>
                </a:moveTo>
                <a:cubicBezTo>
                  <a:pt x="514392" y="938203"/>
                  <a:pt x="503915" y="940775"/>
                  <a:pt x="496962" y="935535"/>
                </a:cubicBezTo>
                <a:cubicBezTo>
                  <a:pt x="492285" y="935926"/>
                  <a:pt x="487627" y="934650"/>
                  <a:pt x="483817" y="931916"/>
                </a:cubicBezTo>
                <a:lnTo>
                  <a:pt x="467244" y="941441"/>
                </a:lnTo>
                <a:cubicBezTo>
                  <a:pt x="464005" y="949347"/>
                  <a:pt x="479531" y="946109"/>
                  <a:pt x="484579" y="942584"/>
                </a:cubicBezTo>
                <a:cubicBezTo>
                  <a:pt x="494104" y="943251"/>
                  <a:pt x="503057" y="941441"/>
                  <a:pt x="510582" y="946585"/>
                </a:cubicBezTo>
                <a:cubicBezTo>
                  <a:pt x="516202" y="946013"/>
                  <a:pt x="522107" y="947918"/>
                  <a:pt x="525917" y="944584"/>
                </a:cubicBezTo>
                <a:cubicBezTo>
                  <a:pt x="526013" y="940965"/>
                  <a:pt x="525917" y="940965"/>
                  <a:pt x="522965" y="939346"/>
                </a:cubicBezTo>
                <a:close/>
                <a:moveTo>
                  <a:pt x="603927" y="1694297"/>
                </a:moveTo>
                <a:cubicBezTo>
                  <a:pt x="583067" y="1690963"/>
                  <a:pt x="564875" y="1703822"/>
                  <a:pt x="545825" y="1699917"/>
                </a:cubicBezTo>
                <a:cubicBezTo>
                  <a:pt x="539538" y="1697250"/>
                  <a:pt x="539538" y="1697155"/>
                  <a:pt x="532490" y="1699917"/>
                </a:cubicBezTo>
                <a:cubicBezTo>
                  <a:pt x="536300" y="1711918"/>
                  <a:pt x="596403" y="1704203"/>
                  <a:pt x="611357" y="1704013"/>
                </a:cubicBezTo>
                <a:cubicBezTo>
                  <a:pt x="611166" y="1698584"/>
                  <a:pt x="612976" y="1694107"/>
                  <a:pt x="603927" y="1694583"/>
                </a:cubicBezTo>
                <a:close/>
                <a:moveTo>
                  <a:pt x="568780" y="1653911"/>
                </a:moveTo>
                <a:cubicBezTo>
                  <a:pt x="566875" y="1653911"/>
                  <a:pt x="566018" y="1654864"/>
                  <a:pt x="565256" y="1654578"/>
                </a:cubicBezTo>
                <a:lnTo>
                  <a:pt x="574781" y="1661150"/>
                </a:lnTo>
                <a:cubicBezTo>
                  <a:pt x="586020" y="1661150"/>
                  <a:pt x="595164" y="1662960"/>
                  <a:pt x="604023" y="1656007"/>
                </a:cubicBezTo>
                <a:cubicBezTo>
                  <a:pt x="594116" y="1651054"/>
                  <a:pt x="580210" y="1655244"/>
                  <a:pt x="568780" y="1654197"/>
                </a:cubicBezTo>
                <a:close/>
                <a:moveTo>
                  <a:pt x="578876" y="917438"/>
                </a:moveTo>
                <a:lnTo>
                  <a:pt x="575924" y="913056"/>
                </a:lnTo>
                <a:cubicBezTo>
                  <a:pt x="569161" y="913056"/>
                  <a:pt x="543729" y="915438"/>
                  <a:pt x="558779" y="907532"/>
                </a:cubicBezTo>
                <a:lnTo>
                  <a:pt x="540300" y="897150"/>
                </a:lnTo>
                <a:lnTo>
                  <a:pt x="536871" y="891054"/>
                </a:lnTo>
                <a:cubicBezTo>
                  <a:pt x="506677" y="893054"/>
                  <a:pt x="474387" y="884768"/>
                  <a:pt x="447717" y="899817"/>
                </a:cubicBezTo>
                <a:cubicBezTo>
                  <a:pt x="461719" y="902293"/>
                  <a:pt x="474959" y="916009"/>
                  <a:pt x="489627" y="916771"/>
                </a:cubicBezTo>
                <a:cubicBezTo>
                  <a:pt x="498581" y="909532"/>
                  <a:pt x="503915" y="915438"/>
                  <a:pt x="513916" y="916771"/>
                </a:cubicBezTo>
                <a:cubicBezTo>
                  <a:pt x="521240" y="918581"/>
                  <a:pt x="528403" y="920962"/>
                  <a:pt x="535347" y="923915"/>
                </a:cubicBezTo>
                <a:cubicBezTo>
                  <a:pt x="549159" y="922486"/>
                  <a:pt x="567446" y="929249"/>
                  <a:pt x="578876" y="917724"/>
                </a:cubicBezTo>
                <a:close/>
                <a:moveTo>
                  <a:pt x="613548" y="747226"/>
                </a:moveTo>
                <a:cubicBezTo>
                  <a:pt x="606309" y="746560"/>
                  <a:pt x="598212" y="749132"/>
                  <a:pt x="591735" y="745417"/>
                </a:cubicBezTo>
                <a:lnTo>
                  <a:pt x="591735" y="741988"/>
                </a:lnTo>
                <a:cubicBezTo>
                  <a:pt x="582210" y="739416"/>
                  <a:pt x="571637" y="732463"/>
                  <a:pt x="562112" y="739701"/>
                </a:cubicBezTo>
                <a:cubicBezTo>
                  <a:pt x="547882" y="743369"/>
                  <a:pt x="532890" y="742673"/>
                  <a:pt x="519060" y="737701"/>
                </a:cubicBezTo>
                <a:lnTo>
                  <a:pt x="538110" y="728748"/>
                </a:lnTo>
                <a:cubicBezTo>
                  <a:pt x="539443" y="728748"/>
                  <a:pt x="550016" y="730082"/>
                  <a:pt x="551921" y="726367"/>
                </a:cubicBezTo>
                <a:cubicBezTo>
                  <a:pt x="550968" y="710269"/>
                  <a:pt x="576971" y="720557"/>
                  <a:pt x="588497" y="717794"/>
                </a:cubicBezTo>
                <a:lnTo>
                  <a:pt x="596974" y="712365"/>
                </a:lnTo>
                <a:cubicBezTo>
                  <a:pt x="591354" y="704745"/>
                  <a:pt x="580115" y="706745"/>
                  <a:pt x="573257" y="710365"/>
                </a:cubicBezTo>
                <a:cubicBezTo>
                  <a:pt x="551540" y="715508"/>
                  <a:pt x="532394" y="689790"/>
                  <a:pt x="512868" y="704745"/>
                </a:cubicBezTo>
                <a:lnTo>
                  <a:pt x="512868" y="712175"/>
                </a:lnTo>
                <a:cubicBezTo>
                  <a:pt x="514678" y="713794"/>
                  <a:pt x="520107" y="714651"/>
                  <a:pt x="519250" y="717699"/>
                </a:cubicBezTo>
                <a:cubicBezTo>
                  <a:pt x="478950" y="713527"/>
                  <a:pt x="438230" y="719147"/>
                  <a:pt x="400569" y="734082"/>
                </a:cubicBezTo>
                <a:cubicBezTo>
                  <a:pt x="427048" y="748750"/>
                  <a:pt x="457719" y="729224"/>
                  <a:pt x="485532" y="741226"/>
                </a:cubicBezTo>
                <a:cubicBezTo>
                  <a:pt x="478483" y="750751"/>
                  <a:pt x="462005" y="744464"/>
                  <a:pt x="453622" y="752846"/>
                </a:cubicBezTo>
                <a:cubicBezTo>
                  <a:pt x="443041" y="753017"/>
                  <a:pt x="432534" y="751008"/>
                  <a:pt x="422762" y="746940"/>
                </a:cubicBezTo>
                <a:lnTo>
                  <a:pt x="414285" y="748465"/>
                </a:lnTo>
                <a:cubicBezTo>
                  <a:pt x="414285" y="751131"/>
                  <a:pt x="414285" y="753323"/>
                  <a:pt x="444764" y="754370"/>
                </a:cubicBezTo>
                <a:cubicBezTo>
                  <a:pt x="439145" y="754942"/>
                  <a:pt x="429905" y="755799"/>
                  <a:pt x="414285" y="757037"/>
                </a:cubicBezTo>
                <a:cubicBezTo>
                  <a:pt x="420000" y="758275"/>
                  <a:pt x="457719" y="761228"/>
                  <a:pt x="452385" y="754560"/>
                </a:cubicBezTo>
                <a:cubicBezTo>
                  <a:pt x="465910" y="755704"/>
                  <a:pt x="478578" y="766467"/>
                  <a:pt x="491151" y="758847"/>
                </a:cubicBezTo>
                <a:cubicBezTo>
                  <a:pt x="493818" y="762562"/>
                  <a:pt x="502486" y="760561"/>
                  <a:pt x="505534" y="764085"/>
                </a:cubicBezTo>
                <a:cubicBezTo>
                  <a:pt x="501914" y="766943"/>
                  <a:pt x="494104" y="765038"/>
                  <a:pt x="490008" y="769229"/>
                </a:cubicBezTo>
                <a:cubicBezTo>
                  <a:pt x="479569" y="763362"/>
                  <a:pt x="466558" y="764771"/>
                  <a:pt x="457623" y="772753"/>
                </a:cubicBezTo>
                <a:cubicBezTo>
                  <a:pt x="433716" y="765705"/>
                  <a:pt x="403998" y="769134"/>
                  <a:pt x="378756" y="772753"/>
                </a:cubicBezTo>
                <a:cubicBezTo>
                  <a:pt x="373517" y="776373"/>
                  <a:pt x="373517" y="776373"/>
                  <a:pt x="378756" y="780183"/>
                </a:cubicBezTo>
                <a:cubicBezTo>
                  <a:pt x="399235" y="779326"/>
                  <a:pt x="420857" y="773230"/>
                  <a:pt x="440669" y="778087"/>
                </a:cubicBezTo>
                <a:cubicBezTo>
                  <a:pt x="440669" y="779326"/>
                  <a:pt x="440669" y="780469"/>
                  <a:pt x="441145" y="781898"/>
                </a:cubicBezTo>
                <a:cubicBezTo>
                  <a:pt x="428953" y="792946"/>
                  <a:pt x="407046" y="786279"/>
                  <a:pt x="396187" y="797423"/>
                </a:cubicBezTo>
                <a:lnTo>
                  <a:pt x="401235" y="800281"/>
                </a:lnTo>
                <a:lnTo>
                  <a:pt x="401235" y="811806"/>
                </a:lnTo>
                <a:lnTo>
                  <a:pt x="414761" y="817806"/>
                </a:lnTo>
                <a:lnTo>
                  <a:pt x="414761" y="823045"/>
                </a:lnTo>
                <a:cubicBezTo>
                  <a:pt x="404569" y="825712"/>
                  <a:pt x="374184" y="828379"/>
                  <a:pt x="397521" y="839238"/>
                </a:cubicBezTo>
                <a:cubicBezTo>
                  <a:pt x="409884" y="839800"/>
                  <a:pt x="422162" y="841553"/>
                  <a:pt x="434192" y="844476"/>
                </a:cubicBezTo>
                <a:lnTo>
                  <a:pt x="434192" y="848096"/>
                </a:lnTo>
                <a:cubicBezTo>
                  <a:pt x="424667" y="850668"/>
                  <a:pt x="413999" y="857621"/>
                  <a:pt x="405617" y="850477"/>
                </a:cubicBezTo>
                <a:cubicBezTo>
                  <a:pt x="396092" y="853621"/>
                  <a:pt x="406855" y="859145"/>
                  <a:pt x="410475" y="861145"/>
                </a:cubicBezTo>
                <a:cubicBezTo>
                  <a:pt x="417742" y="862431"/>
                  <a:pt x="425229" y="861221"/>
                  <a:pt x="431715" y="857716"/>
                </a:cubicBezTo>
                <a:cubicBezTo>
                  <a:pt x="442478" y="857716"/>
                  <a:pt x="447717" y="863432"/>
                  <a:pt x="458290" y="861050"/>
                </a:cubicBezTo>
                <a:cubicBezTo>
                  <a:pt x="463862" y="856592"/>
                  <a:pt x="471768" y="856592"/>
                  <a:pt x="477340" y="861050"/>
                </a:cubicBezTo>
                <a:cubicBezTo>
                  <a:pt x="505915" y="849144"/>
                  <a:pt x="544777" y="859621"/>
                  <a:pt x="575162" y="864479"/>
                </a:cubicBezTo>
                <a:cubicBezTo>
                  <a:pt x="584687" y="860479"/>
                  <a:pt x="584687" y="860098"/>
                  <a:pt x="586782" y="854954"/>
                </a:cubicBezTo>
                <a:lnTo>
                  <a:pt x="605832" y="844572"/>
                </a:lnTo>
                <a:cubicBezTo>
                  <a:pt x="592212" y="836761"/>
                  <a:pt x="574495" y="842000"/>
                  <a:pt x="560017" y="836571"/>
                </a:cubicBezTo>
                <a:cubicBezTo>
                  <a:pt x="562684" y="825998"/>
                  <a:pt x="550492" y="826284"/>
                  <a:pt x="543538" y="831523"/>
                </a:cubicBezTo>
                <a:lnTo>
                  <a:pt x="527251" y="821998"/>
                </a:lnTo>
                <a:lnTo>
                  <a:pt x="527251" y="814663"/>
                </a:lnTo>
                <a:cubicBezTo>
                  <a:pt x="538491" y="812092"/>
                  <a:pt x="550016" y="822950"/>
                  <a:pt x="563637" y="820092"/>
                </a:cubicBezTo>
                <a:lnTo>
                  <a:pt x="579734" y="810567"/>
                </a:lnTo>
                <a:cubicBezTo>
                  <a:pt x="584782" y="790279"/>
                  <a:pt x="542872" y="820855"/>
                  <a:pt x="546873" y="795708"/>
                </a:cubicBezTo>
                <a:lnTo>
                  <a:pt x="555635" y="794185"/>
                </a:lnTo>
                <a:cubicBezTo>
                  <a:pt x="561636" y="798756"/>
                  <a:pt x="588592" y="802376"/>
                  <a:pt x="573162" y="791423"/>
                </a:cubicBezTo>
                <a:cubicBezTo>
                  <a:pt x="570971" y="782945"/>
                  <a:pt x="548968" y="787136"/>
                  <a:pt x="543158" y="790470"/>
                </a:cubicBezTo>
                <a:cubicBezTo>
                  <a:pt x="537633" y="786088"/>
                  <a:pt x="529061" y="787803"/>
                  <a:pt x="524108" y="783517"/>
                </a:cubicBezTo>
                <a:cubicBezTo>
                  <a:pt x="515726" y="779993"/>
                  <a:pt x="486579" y="796185"/>
                  <a:pt x="488960" y="780849"/>
                </a:cubicBezTo>
                <a:cubicBezTo>
                  <a:pt x="496771" y="775039"/>
                  <a:pt x="511249" y="774373"/>
                  <a:pt x="520583" y="770372"/>
                </a:cubicBezTo>
                <a:lnTo>
                  <a:pt x="520583" y="767324"/>
                </a:lnTo>
                <a:cubicBezTo>
                  <a:pt x="527918" y="764695"/>
                  <a:pt x="535519" y="762876"/>
                  <a:pt x="543253" y="761895"/>
                </a:cubicBezTo>
                <a:cubicBezTo>
                  <a:pt x="555540" y="772277"/>
                  <a:pt x="567828" y="768658"/>
                  <a:pt x="579639" y="760180"/>
                </a:cubicBezTo>
                <a:cubicBezTo>
                  <a:pt x="582591" y="747036"/>
                  <a:pt x="605546" y="758561"/>
                  <a:pt x="616310" y="758180"/>
                </a:cubicBezTo>
                <a:lnTo>
                  <a:pt x="624406" y="752656"/>
                </a:lnTo>
                <a:cubicBezTo>
                  <a:pt x="621348" y="749941"/>
                  <a:pt x="617586" y="748160"/>
                  <a:pt x="613548" y="747512"/>
                </a:cubicBezTo>
                <a:close/>
                <a:moveTo>
                  <a:pt x="430096" y="714079"/>
                </a:moveTo>
                <a:cubicBezTo>
                  <a:pt x="435621" y="709983"/>
                  <a:pt x="441431" y="711126"/>
                  <a:pt x="446765" y="708650"/>
                </a:cubicBezTo>
                <a:cubicBezTo>
                  <a:pt x="446765" y="707507"/>
                  <a:pt x="446765" y="706269"/>
                  <a:pt x="446765" y="704649"/>
                </a:cubicBezTo>
                <a:cubicBezTo>
                  <a:pt x="442383" y="703793"/>
                  <a:pt x="441621" y="700078"/>
                  <a:pt x="435716" y="699887"/>
                </a:cubicBezTo>
                <a:cubicBezTo>
                  <a:pt x="430820" y="702278"/>
                  <a:pt x="426133" y="705088"/>
                  <a:pt x="421714" y="708269"/>
                </a:cubicBezTo>
                <a:close/>
                <a:moveTo>
                  <a:pt x="609071" y="637308"/>
                </a:moveTo>
                <a:cubicBezTo>
                  <a:pt x="605346" y="635889"/>
                  <a:pt x="601165" y="636432"/>
                  <a:pt x="597926" y="638737"/>
                </a:cubicBezTo>
                <a:cubicBezTo>
                  <a:pt x="603832" y="642070"/>
                  <a:pt x="611547" y="647023"/>
                  <a:pt x="618119" y="641975"/>
                </a:cubicBezTo>
                <a:cubicBezTo>
                  <a:pt x="615195" y="640327"/>
                  <a:pt x="612176" y="638860"/>
                  <a:pt x="609071" y="637594"/>
                </a:cubicBezTo>
                <a:close/>
                <a:moveTo>
                  <a:pt x="607451" y="614638"/>
                </a:moveTo>
                <a:cubicBezTo>
                  <a:pt x="592783" y="617401"/>
                  <a:pt x="576210" y="605113"/>
                  <a:pt x="562017" y="614638"/>
                </a:cubicBezTo>
                <a:cubicBezTo>
                  <a:pt x="554588" y="608828"/>
                  <a:pt x="545634" y="613114"/>
                  <a:pt x="539634" y="609590"/>
                </a:cubicBezTo>
                <a:cubicBezTo>
                  <a:pt x="539634" y="608352"/>
                  <a:pt x="539634" y="607209"/>
                  <a:pt x="539062" y="605875"/>
                </a:cubicBezTo>
                <a:lnTo>
                  <a:pt x="545539" y="601780"/>
                </a:lnTo>
                <a:lnTo>
                  <a:pt x="545539" y="597969"/>
                </a:lnTo>
                <a:cubicBezTo>
                  <a:pt x="529156" y="591302"/>
                  <a:pt x="507439" y="584254"/>
                  <a:pt x="489818" y="592541"/>
                </a:cubicBezTo>
                <a:cubicBezTo>
                  <a:pt x="469434" y="578919"/>
                  <a:pt x="448860" y="604732"/>
                  <a:pt x="430287" y="588730"/>
                </a:cubicBezTo>
                <a:cubicBezTo>
                  <a:pt x="421523" y="589778"/>
                  <a:pt x="411808" y="587873"/>
                  <a:pt x="403045" y="589493"/>
                </a:cubicBezTo>
                <a:cubicBezTo>
                  <a:pt x="398568" y="607590"/>
                  <a:pt x="402378" y="603304"/>
                  <a:pt x="381233" y="603685"/>
                </a:cubicBezTo>
                <a:cubicBezTo>
                  <a:pt x="382376" y="597017"/>
                  <a:pt x="367897" y="602542"/>
                  <a:pt x="381233" y="603685"/>
                </a:cubicBezTo>
                <a:lnTo>
                  <a:pt x="378661" y="603685"/>
                </a:lnTo>
                <a:cubicBezTo>
                  <a:pt x="379575" y="603837"/>
                  <a:pt x="380509" y="603837"/>
                  <a:pt x="381423" y="603685"/>
                </a:cubicBezTo>
                <a:lnTo>
                  <a:pt x="381423" y="603685"/>
                </a:lnTo>
                <a:lnTo>
                  <a:pt x="381423" y="609685"/>
                </a:lnTo>
                <a:cubicBezTo>
                  <a:pt x="368183" y="610638"/>
                  <a:pt x="359135" y="621116"/>
                  <a:pt x="345133" y="618353"/>
                </a:cubicBezTo>
                <a:lnTo>
                  <a:pt x="335608" y="623878"/>
                </a:lnTo>
                <a:lnTo>
                  <a:pt x="341132" y="627593"/>
                </a:lnTo>
                <a:cubicBezTo>
                  <a:pt x="341132" y="628640"/>
                  <a:pt x="341132" y="629878"/>
                  <a:pt x="341132" y="631117"/>
                </a:cubicBezTo>
                <a:lnTo>
                  <a:pt x="334560" y="635117"/>
                </a:lnTo>
                <a:lnTo>
                  <a:pt x="334560" y="642356"/>
                </a:lnTo>
                <a:cubicBezTo>
                  <a:pt x="351134" y="651881"/>
                  <a:pt x="373327" y="632831"/>
                  <a:pt x="385995" y="646643"/>
                </a:cubicBezTo>
                <a:lnTo>
                  <a:pt x="381233" y="649309"/>
                </a:lnTo>
                <a:cubicBezTo>
                  <a:pt x="380661" y="652262"/>
                  <a:pt x="380090" y="655119"/>
                  <a:pt x="379518" y="657691"/>
                </a:cubicBezTo>
                <a:lnTo>
                  <a:pt x="373898" y="660835"/>
                </a:lnTo>
                <a:cubicBezTo>
                  <a:pt x="373898" y="662358"/>
                  <a:pt x="374660" y="663978"/>
                  <a:pt x="375232" y="666169"/>
                </a:cubicBezTo>
                <a:cubicBezTo>
                  <a:pt x="387520" y="662454"/>
                  <a:pt x="406760" y="675694"/>
                  <a:pt x="413332" y="666169"/>
                </a:cubicBezTo>
                <a:cubicBezTo>
                  <a:pt x="413332" y="662835"/>
                  <a:pt x="418761" y="662358"/>
                  <a:pt x="422381" y="662930"/>
                </a:cubicBezTo>
                <a:cubicBezTo>
                  <a:pt x="429715" y="664454"/>
                  <a:pt x="425524" y="674360"/>
                  <a:pt x="426476" y="679027"/>
                </a:cubicBezTo>
                <a:lnTo>
                  <a:pt x="416951" y="685028"/>
                </a:lnTo>
                <a:cubicBezTo>
                  <a:pt x="410894" y="684637"/>
                  <a:pt x="404912" y="686619"/>
                  <a:pt x="400283" y="690553"/>
                </a:cubicBezTo>
                <a:cubicBezTo>
                  <a:pt x="400283" y="691982"/>
                  <a:pt x="401045" y="693696"/>
                  <a:pt x="401426" y="695029"/>
                </a:cubicBezTo>
                <a:cubicBezTo>
                  <a:pt x="421714" y="696458"/>
                  <a:pt x="436764" y="688743"/>
                  <a:pt x="456194" y="696077"/>
                </a:cubicBezTo>
                <a:cubicBezTo>
                  <a:pt x="467853" y="706641"/>
                  <a:pt x="484808" y="708945"/>
                  <a:pt x="498866" y="701887"/>
                </a:cubicBezTo>
                <a:lnTo>
                  <a:pt x="498866" y="697792"/>
                </a:lnTo>
                <a:cubicBezTo>
                  <a:pt x="527441" y="672169"/>
                  <a:pt x="564970" y="718747"/>
                  <a:pt x="589544" y="685981"/>
                </a:cubicBezTo>
                <a:cubicBezTo>
                  <a:pt x="564875" y="668835"/>
                  <a:pt x="538776" y="688076"/>
                  <a:pt x="512487" y="679123"/>
                </a:cubicBezTo>
                <a:cubicBezTo>
                  <a:pt x="519441" y="673884"/>
                  <a:pt x="528108" y="674075"/>
                  <a:pt x="535347" y="670360"/>
                </a:cubicBezTo>
                <a:cubicBezTo>
                  <a:pt x="544015" y="669788"/>
                  <a:pt x="544205" y="670360"/>
                  <a:pt x="544872" y="665026"/>
                </a:cubicBezTo>
                <a:lnTo>
                  <a:pt x="538395" y="660930"/>
                </a:lnTo>
                <a:lnTo>
                  <a:pt x="538395" y="657501"/>
                </a:lnTo>
                <a:cubicBezTo>
                  <a:pt x="545348" y="654453"/>
                  <a:pt x="557445" y="653119"/>
                  <a:pt x="563732" y="645785"/>
                </a:cubicBezTo>
                <a:lnTo>
                  <a:pt x="552016" y="639213"/>
                </a:lnTo>
                <a:cubicBezTo>
                  <a:pt x="552683" y="635879"/>
                  <a:pt x="549539" y="633593"/>
                  <a:pt x="545254" y="631688"/>
                </a:cubicBezTo>
                <a:cubicBezTo>
                  <a:pt x="552873" y="627116"/>
                  <a:pt x="566685" y="627973"/>
                  <a:pt x="573829" y="622163"/>
                </a:cubicBezTo>
                <a:cubicBezTo>
                  <a:pt x="587259" y="626259"/>
                  <a:pt x="604213" y="633498"/>
                  <a:pt x="616786" y="623973"/>
                </a:cubicBezTo>
                <a:lnTo>
                  <a:pt x="616786" y="620067"/>
                </a:lnTo>
                <a:close/>
                <a:moveTo>
                  <a:pt x="370469" y="584444"/>
                </a:moveTo>
                <a:cubicBezTo>
                  <a:pt x="450384" y="580729"/>
                  <a:pt x="395806" y="560918"/>
                  <a:pt x="361707" y="579491"/>
                </a:cubicBezTo>
                <a:cubicBezTo>
                  <a:pt x="364659" y="581491"/>
                  <a:pt x="367421" y="583110"/>
                  <a:pt x="370469" y="584730"/>
                </a:cubicBezTo>
                <a:close/>
                <a:moveTo>
                  <a:pt x="463529" y="570252"/>
                </a:moveTo>
                <a:cubicBezTo>
                  <a:pt x="463529" y="570252"/>
                  <a:pt x="464957" y="569490"/>
                  <a:pt x="465719" y="569109"/>
                </a:cubicBezTo>
                <a:cubicBezTo>
                  <a:pt x="467529" y="565394"/>
                  <a:pt x="456004" y="568061"/>
                  <a:pt x="463433" y="570538"/>
                </a:cubicBezTo>
                <a:close/>
                <a:moveTo>
                  <a:pt x="499628" y="564823"/>
                </a:moveTo>
                <a:lnTo>
                  <a:pt x="499628" y="561203"/>
                </a:lnTo>
                <a:cubicBezTo>
                  <a:pt x="495637" y="558593"/>
                  <a:pt x="490475" y="558593"/>
                  <a:pt x="486484" y="561203"/>
                </a:cubicBezTo>
                <a:lnTo>
                  <a:pt x="486484" y="564823"/>
                </a:lnTo>
                <a:cubicBezTo>
                  <a:pt x="490418" y="567518"/>
                  <a:pt x="495580" y="567632"/>
                  <a:pt x="499628" y="565109"/>
                </a:cubicBezTo>
                <a:close/>
                <a:moveTo>
                  <a:pt x="519441" y="577682"/>
                </a:moveTo>
                <a:cubicBezTo>
                  <a:pt x="522298" y="578443"/>
                  <a:pt x="528966" y="575872"/>
                  <a:pt x="522393" y="574062"/>
                </a:cubicBezTo>
                <a:cubicBezTo>
                  <a:pt x="515821" y="572252"/>
                  <a:pt x="507630" y="576824"/>
                  <a:pt x="519441" y="577967"/>
                </a:cubicBezTo>
                <a:close/>
                <a:moveTo>
                  <a:pt x="307509" y="1819837"/>
                </a:moveTo>
                <a:cubicBezTo>
                  <a:pt x="294174" y="1819837"/>
                  <a:pt x="295698" y="1821837"/>
                  <a:pt x="296460" y="1829362"/>
                </a:cubicBezTo>
                <a:lnTo>
                  <a:pt x="307223" y="1835934"/>
                </a:lnTo>
                <a:cubicBezTo>
                  <a:pt x="309891" y="1830924"/>
                  <a:pt x="309995" y="1824942"/>
                  <a:pt x="307509" y="1819837"/>
                </a:cubicBezTo>
                <a:close/>
                <a:moveTo>
                  <a:pt x="332179" y="1805168"/>
                </a:moveTo>
                <a:lnTo>
                  <a:pt x="324750" y="1805168"/>
                </a:lnTo>
                <a:cubicBezTo>
                  <a:pt x="308557" y="1813645"/>
                  <a:pt x="322368" y="1812598"/>
                  <a:pt x="331989" y="1812502"/>
                </a:cubicBezTo>
                <a:cubicBezTo>
                  <a:pt x="336751" y="1808883"/>
                  <a:pt x="336656" y="1808883"/>
                  <a:pt x="332179" y="1805549"/>
                </a:cubicBezTo>
                <a:close/>
                <a:moveTo>
                  <a:pt x="368279" y="1869652"/>
                </a:moveTo>
                <a:cubicBezTo>
                  <a:pt x="364307" y="1866986"/>
                  <a:pt x="359115" y="1866986"/>
                  <a:pt x="355134" y="1869652"/>
                </a:cubicBezTo>
                <a:cubicBezTo>
                  <a:pt x="359087" y="1872272"/>
                  <a:pt x="364231" y="1872272"/>
                  <a:pt x="368183" y="1869652"/>
                </a:cubicBezTo>
                <a:close/>
                <a:moveTo>
                  <a:pt x="519345" y="2079202"/>
                </a:moveTo>
                <a:cubicBezTo>
                  <a:pt x="508963" y="2070249"/>
                  <a:pt x="497723" y="2075393"/>
                  <a:pt x="486770" y="2079202"/>
                </a:cubicBezTo>
                <a:cubicBezTo>
                  <a:pt x="492961" y="2084918"/>
                  <a:pt x="518583" y="2091299"/>
                  <a:pt x="519345" y="2079679"/>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21" name="Google Shape;21;p2"/>
          <p:cNvSpPr/>
          <p:nvPr/>
        </p:nvSpPr>
        <p:spPr>
          <a:xfrm flipH="1" rot="10800000">
            <a:off x="2622020" y="-5654"/>
            <a:ext cx="448284" cy="6863371"/>
          </a:xfrm>
          <a:custGeom>
            <a:rect b="b" l="l" r="r" t="t"/>
            <a:pathLst>
              <a:path extrusionOk="0" h="4606289" w="670237">
                <a:moveTo>
                  <a:pt x="638371" y="4605709"/>
                </a:moveTo>
                <a:lnTo>
                  <a:pt x="40486" y="4605709"/>
                </a:lnTo>
                <a:lnTo>
                  <a:pt x="40486" y="4600280"/>
                </a:lnTo>
                <a:lnTo>
                  <a:pt x="46678" y="4596374"/>
                </a:lnTo>
                <a:lnTo>
                  <a:pt x="40867" y="4592564"/>
                </a:lnTo>
                <a:cubicBezTo>
                  <a:pt x="48297" y="4590564"/>
                  <a:pt x="46582" y="4584659"/>
                  <a:pt x="47344" y="4579610"/>
                </a:cubicBezTo>
                <a:cubicBezTo>
                  <a:pt x="41153" y="4573609"/>
                  <a:pt x="36200" y="4572180"/>
                  <a:pt x="46868" y="4566942"/>
                </a:cubicBezTo>
                <a:lnTo>
                  <a:pt x="46868" y="4534080"/>
                </a:lnTo>
                <a:lnTo>
                  <a:pt x="53631" y="4530081"/>
                </a:lnTo>
                <a:lnTo>
                  <a:pt x="53631" y="4526461"/>
                </a:lnTo>
                <a:lnTo>
                  <a:pt x="46868" y="4522365"/>
                </a:lnTo>
                <a:lnTo>
                  <a:pt x="46868" y="4515412"/>
                </a:lnTo>
                <a:lnTo>
                  <a:pt x="40867" y="4511602"/>
                </a:lnTo>
                <a:lnTo>
                  <a:pt x="40867" y="4504076"/>
                </a:lnTo>
                <a:lnTo>
                  <a:pt x="46582" y="4500934"/>
                </a:lnTo>
                <a:cubicBezTo>
                  <a:pt x="48011" y="4493504"/>
                  <a:pt x="46582" y="4485599"/>
                  <a:pt x="47630" y="4478169"/>
                </a:cubicBezTo>
                <a:lnTo>
                  <a:pt x="53250" y="4475026"/>
                </a:lnTo>
                <a:lnTo>
                  <a:pt x="53250" y="4463881"/>
                </a:lnTo>
                <a:lnTo>
                  <a:pt x="47249" y="4460071"/>
                </a:lnTo>
                <a:lnTo>
                  <a:pt x="47249" y="4430734"/>
                </a:lnTo>
                <a:lnTo>
                  <a:pt x="53726" y="4426829"/>
                </a:lnTo>
                <a:lnTo>
                  <a:pt x="53726" y="4415970"/>
                </a:lnTo>
                <a:lnTo>
                  <a:pt x="59917" y="4412066"/>
                </a:lnTo>
                <a:lnTo>
                  <a:pt x="59917" y="4405017"/>
                </a:lnTo>
                <a:cubicBezTo>
                  <a:pt x="52774" y="4401778"/>
                  <a:pt x="54679" y="4397683"/>
                  <a:pt x="48202" y="4394254"/>
                </a:cubicBezTo>
                <a:cubicBezTo>
                  <a:pt x="43915" y="4390730"/>
                  <a:pt x="50297" y="4388253"/>
                  <a:pt x="53631" y="4386443"/>
                </a:cubicBezTo>
                <a:cubicBezTo>
                  <a:pt x="53631" y="4378538"/>
                  <a:pt x="51059" y="4372918"/>
                  <a:pt x="63156" y="4373203"/>
                </a:cubicBezTo>
                <a:lnTo>
                  <a:pt x="73443" y="4368060"/>
                </a:lnTo>
                <a:cubicBezTo>
                  <a:pt x="66013" y="4363964"/>
                  <a:pt x="53250" y="4368631"/>
                  <a:pt x="48011" y="4360059"/>
                </a:cubicBezTo>
                <a:lnTo>
                  <a:pt x="52678" y="4357487"/>
                </a:lnTo>
                <a:cubicBezTo>
                  <a:pt x="46392" y="4352153"/>
                  <a:pt x="44106" y="4350343"/>
                  <a:pt x="53536" y="4345771"/>
                </a:cubicBezTo>
                <a:lnTo>
                  <a:pt x="53536" y="4320435"/>
                </a:lnTo>
                <a:cubicBezTo>
                  <a:pt x="59441" y="4317291"/>
                  <a:pt x="68109" y="4317673"/>
                  <a:pt x="73348" y="4312529"/>
                </a:cubicBezTo>
                <a:cubicBezTo>
                  <a:pt x="74014" y="4303004"/>
                  <a:pt x="58870" y="4311006"/>
                  <a:pt x="59155" y="4301099"/>
                </a:cubicBezTo>
                <a:lnTo>
                  <a:pt x="40105" y="4290622"/>
                </a:lnTo>
                <a:cubicBezTo>
                  <a:pt x="44582" y="4288050"/>
                  <a:pt x="49059" y="4285478"/>
                  <a:pt x="52774" y="4283192"/>
                </a:cubicBezTo>
                <a:lnTo>
                  <a:pt x="52774" y="4268333"/>
                </a:lnTo>
                <a:cubicBezTo>
                  <a:pt x="44201" y="4263095"/>
                  <a:pt x="44201" y="4262809"/>
                  <a:pt x="52774" y="4257665"/>
                </a:cubicBezTo>
                <a:lnTo>
                  <a:pt x="52774" y="4250141"/>
                </a:lnTo>
                <a:lnTo>
                  <a:pt x="46963" y="4246426"/>
                </a:lnTo>
                <a:lnTo>
                  <a:pt x="59346" y="4238901"/>
                </a:lnTo>
                <a:lnTo>
                  <a:pt x="52774" y="4234710"/>
                </a:lnTo>
                <a:lnTo>
                  <a:pt x="52774" y="4227756"/>
                </a:lnTo>
                <a:cubicBezTo>
                  <a:pt x="44201" y="4222518"/>
                  <a:pt x="44201" y="4222327"/>
                  <a:pt x="52774" y="4217088"/>
                </a:cubicBezTo>
                <a:lnTo>
                  <a:pt x="52774" y="4099550"/>
                </a:lnTo>
                <a:lnTo>
                  <a:pt x="59346" y="4095359"/>
                </a:lnTo>
                <a:lnTo>
                  <a:pt x="53250" y="4091549"/>
                </a:lnTo>
                <a:lnTo>
                  <a:pt x="59727" y="4087739"/>
                </a:lnTo>
                <a:cubicBezTo>
                  <a:pt x="59727" y="4086405"/>
                  <a:pt x="59727" y="4085167"/>
                  <a:pt x="59727" y="4084024"/>
                </a:cubicBezTo>
                <a:cubicBezTo>
                  <a:pt x="48964" y="4080595"/>
                  <a:pt x="54964" y="4066784"/>
                  <a:pt x="53536" y="4058402"/>
                </a:cubicBezTo>
                <a:cubicBezTo>
                  <a:pt x="66490" y="4052782"/>
                  <a:pt x="57631" y="4034113"/>
                  <a:pt x="60013" y="4022493"/>
                </a:cubicBezTo>
                <a:cubicBezTo>
                  <a:pt x="43793" y="4017254"/>
                  <a:pt x="26301" y="4017635"/>
                  <a:pt x="10292" y="4023445"/>
                </a:cubicBezTo>
                <a:cubicBezTo>
                  <a:pt x="-23141" y="4015159"/>
                  <a:pt x="41058" y="4015254"/>
                  <a:pt x="48392" y="4016016"/>
                </a:cubicBezTo>
                <a:lnTo>
                  <a:pt x="48392" y="4016016"/>
                </a:lnTo>
                <a:cubicBezTo>
                  <a:pt x="49345" y="4016016"/>
                  <a:pt x="49916" y="4016016"/>
                  <a:pt x="48392" y="4016016"/>
                </a:cubicBezTo>
                <a:lnTo>
                  <a:pt x="59727" y="4010872"/>
                </a:lnTo>
                <a:lnTo>
                  <a:pt x="59727" y="3981059"/>
                </a:lnTo>
                <a:lnTo>
                  <a:pt x="53726" y="3977154"/>
                </a:lnTo>
                <a:cubicBezTo>
                  <a:pt x="58393" y="3973439"/>
                  <a:pt x="66680" y="3972963"/>
                  <a:pt x="66490" y="3966676"/>
                </a:cubicBezTo>
                <a:lnTo>
                  <a:pt x="60013" y="3962580"/>
                </a:lnTo>
                <a:lnTo>
                  <a:pt x="60013" y="3793226"/>
                </a:lnTo>
                <a:lnTo>
                  <a:pt x="66394" y="3789321"/>
                </a:lnTo>
                <a:lnTo>
                  <a:pt x="66394" y="3785796"/>
                </a:lnTo>
                <a:lnTo>
                  <a:pt x="60203" y="3781987"/>
                </a:lnTo>
                <a:lnTo>
                  <a:pt x="60203" y="3745030"/>
                </a:lnTo>
                <a:cubicBezTo>
                  <a:pt x="68776" y="3739791"/>
                  <a:pt x="68871" y="3739505"/>
                  <a:pt x="60965" y="3734742"/>
                </a:cubicBezTo>
                <a:cubicBezTo>
                  <a:pt x="59060" y="3731123"/>
                  <a:pt x="60298" y="3727503"/>
                  <a:pt x="59917" y="3723598"/>
                </a:cubicBezTo>
                <a:lnTo>
                  <a:pt x="66204" y="3719312"/>
                </a:lnTo>
                <a:lnTo>
                  <a:pt x="66204" y="3693690"/>
                </a:lnTo>
                <a:lnTo>
                  <a:pt x="60013" y="3689880"/>
                </a:lnTo>
                <a:lnTo>
                  <a:pt x="60013" y="3679021"/>
                </a:lnTo>
                <a:lnTo>
                  <a:pt x="66394" y="3675116"/>
                </a:lnTo>
                <a:lnTo>
                  <a:pt x="66394" y="3642064"/>
                </a:lnTo>
                <a:lnTo>
                  <a:pt x="60013" y="3638159"/>
                </a:lnTo>
                <a:cubicBezTo>
                  <a:pt x="59251" y="3635206"/>
                  <a:pt x="60870" y="3633111"/>
                  <a:pt x="64870" y="3632063"/>
                </a:cubicBezTo>
                <a:cubicBezTo>
                  <a:pt x="66957" y="3629520"/>
                  <a:pt x="67224" y="3625939"/>
                  <a:pt x="65537" y="3623110"/>
                </a:cubicBezTo>
                <a:cubicBezTo>
                  <a:pt x="50488" y="3590915"/>
                  <a:pt x="64585" y="3540814"/>
                  <a:pt x="59917" y="3502428"/>
                </a:cubicBezTo>
                <a:lnTo>
                  <a:pt x="66204" y="3498237"/>
                </a:lnTo>
                <a:lnTo>
                  <a:pt x="66204" y="3435753"/>
                </a:lnTo>
                <a:lnTo>
                  <a:pt x="60013" y="3431848"/>
                </a:lnTo>
                <a:lnTo>
                  <a:pt x="60013" y="3424609"/>
                </a:lnTo>
                <a:lnTo>
                  <a:pt x="66394" y="3420704"/>
                </a:lnTo>
                <a:lnTo>
                  <a:pt x="66394" y="3417179"/>
                </a:lnTo>
                <a:lnTo>
                  <a:pt x="60203" y="3413369"/>
                </a:lnTo>
                <a:lnTo>
                  <a:pt x="60203" y="3391271"/>
                </a:lnTo>
                <a:cubicBezTo>
                  <a:pt x="68871" y="3386032"/>
                  <a:pt x="68871" y="3385746"/>
                  <a:pt x="60870" y="3380889"/>
                </a:cubicBezTo>
                <a:cubicBezTo>
                  <a:pt x="58298" y="3355838"/>
                  <a:pt x="60870" y="3329263"/>
                  <a:pt x="59917" y="3303355"/>
                </a:cubicBezTo>
                <a:lnTo>
                  <a:pt x="66013" y="3299355"/>
                </a:lnTo>
                <a:lnTo>
                  <a:pt x="60013" y="3295545"/>
                </a:lnTo>
                <a:lnTo>
                  <a:pt x="60013" y="3188769"/>
                </a:lnTo>
                <a:lnTo>
                  <a:pt x="66394" y="3184960"/>
                </a:lnTo>
                <a:lnTo>
                  <a:pt x="66394" y="3129810"/>
                </a:lnTo>
                <a:lnTo>
                  <a:pt x="59917" y="3125809"/>
                </a:lnTo>
                <a:cubicBezTo>
                  <a:pt x="59698" y="3123666"/>
                  <a:pt x="60839" y="3121609"/>
                  <a:pt x="62775" y="3120666"/>
                </a:cubicBezTo>
                <a:cubicBezTo>
                  <a:pt x="75919" y="3113808"/>
                  <a:pt x="48106" y="3111141"/>
                  <a:pt x="66204" y="3104092"/>
                </a:cubicBezTo>
                <a:lnTo>
                  <a:pt x="66204" y="3096663"/>
                </a:lnTo>
                <a:lnTo>
                  <a:pt x="60013" y="3092853"/>
                </a:lnTo>
                <a:lnTo>
                  <a:pt x="60013" y="3078184"/>
                </a:lnTo>
                <a:lnTo>
                  <a:pt x="66585" y="3074184"/>
                </a:lnTo>
                <a:lnTo>
                  <a:pt x="66585" y="3045037"/>
                </a:lnTo>
                <a:lnTo>
                  <a:pt x="73062" y="3040941"/>
                </a:lnTo>
                <a:cubicBezTo>
                  <a:pt x="73062" y="3034655"/>
                  <a:pt x="65061" y="3034179"/>
                  <a:pt x="60298" y="3030464"/>
                </a:cubicBezTo>
                <a:lnTo>
                  <a:pt x="66299" y="3026559"/>
                </a:lnTo>
                <a:lnTo>
                  <a:pt x="66299" y="3019320"/>
                </a:lnTo>
                <a:lnTo>
                  <a:pt x="59917" y="3015510"/>
                </a:lnTo>
                <a:lnTo>
                  <a:pt x="59917" y="2989792"/>
                </a:lnTo>
                <a:lnTo>
                  <a:pt x="66299" y="2985982"/>
                </a:lnTo>
                <a:lnTo>
                  <a:pt x="66299" y="2978743"/>
                </a:lnTo>
                <a:lnTo>
                  <a:pt x="60298" y="2974743"/>
                </a:lnTo>
                <a:cubicBezTo>
                  <a:pt x="73824" y="2970933"/>
                  <a:pt x="59155" y="2953121"/>
                  <a:pt x="72681" y="2949406"/>
                </a:cubicBezTo>
                <a:lnTo>
                  <a:pt x="72681" y="2901781"/>
                </a:lnTo>
                <a:lnTo>
                  <a:pt x="66871" y="2898066"/>
                </a:lnTo>
                <a:cubicBezTo>
                  <a:pt x="66871" y="2897019"/>
                  <a:pt x="66871" y="2895780"/>
                  <a:pt x="66871" y="2894542"/>
                </a:cubicBezTo>
                <a:lnTo>
                  <a:pt x="73443" y="2890542"/>
                </a:lnTo>
                <a:lnTo>
                  <a:pt x="73443" y="2857490"/>
                </a:lnTo>
                <a:lnTo>
                  <a:pt x="67061" y="2853680"/>
                </a:lnTo>
                <a:lnTo>
                  <a:pt x="67061" y="2846251"/>
                </a:lnTo>
                <a:cubicBezTo>
                  <a:pt x="78015" y="2843012"/>
                  <a:pt x="72014" y="2829010"/>
                  <a:pt x="73443" y="2820914"/>
                </a:cubicBezTo>
                <a:cubicBezTo>
                  <a:pt x="56203" y="2815866"/>
                  <a:pt x="59727" y="2817961"/>
                  <a:pt x="73443" y="2809675"/>
                </a:cubicBezTo>
                <a:lnTo>
                  <a:pt x="73443" y="2802245"/>
                </a:lnTo>
                <a:lnTo>
                  <a:pt x="67061" y="2798340"/>
                </a:lnTo>
                <a:lnTo>
                  <a:pt x="67061" y="2783766"/>
                </a:lnTo>
                <a:lnTo>
                  <a:pt x="60489" y="2779861"/>
                </a:lnTo>
                <a:cubicBezTo>
                  <a:pt x="60489" y="2778528"/>
                  <a:pt x="60489" y="2777289"/>
                  <a:pt x="60489" y="2776146"/>
                </a:cubicBezTo>
                <a:lnTo>
                  <a:pt x="65156" y="2773480"/>
                </a:lnTo>
                <a:cubicBezTo>
                  <a:pt x="68109" y="2767764"/>
                  <a:pt x="66013" y="2760144"/>
                  <a:pt x="66585" y="2754430"/>
                </a:cubicBezTo>
                <a:cubicBezTo>
                  <a:pt x="78491" y="2750239"/>
                  <a:pt x="71347" y="2735380"/>
                  <a:pt x="73157" y="2725855"/>
                </a:cubicBezTo>
                <a:cubicBezTo>
                  <a:pt x="66585" y="2720806"/>
                  <a:pt x="62870" y="2718806"/>
                  <a:pt x="73157" y="2713853"/>
                </a:cubicBezTo>
                <a:lnTo>
                  <a:pt x="73157" y="2699470"/>
                </a:lnTo>
                <a:lnTo>
                  <a:pt x="79729" y="2695470"/>
                </a:lnTo>
                <a:lnTo>
                  <a:pt x="79729" y="2691184"/>
                </a:lnTo>
                <a:lnTo>
                  <a:pt x="72967" y="2687088"/>
                </a:lnTo>
                <a:lnTo>
                  <a:pt x="72967" y="2628319"/>
                </a:lnTo>
                <a:lnTo>
                  <a:pt x="67633" y="2625366"/>
                </a:lnTo>
                <a:cubicBezTo>
                  <a:pt x="64489" y="2616889"/>
                  <a:pt x="68680" y="2607268"/>
                  <a:pt x="65823" y="2598505"/>
                </a:cubicBezTo>
                <a:cubicBezTo>
                  <a:pt x="50488" y="2562787"/>
                  <a:pt x="64870" y="2508875"/>
                  <a:pt x="60108" y="2466775"/>
                </a:cubicBezTo>
                <a:lnTo>
                  <a:pt x="54012" y="2462774"/>
                </a:lnTo>
                <a:lnTo>
                  <a:pt x="60013" y="2458869"/>
                </a:lnTo>
                <a:lnTo>
                  <a:pt x="60013" y="2455440"/>
                </a:lnTo>
                <a:lnTo>
                  <a:pt x="53440" y="2451439"/>
                </a:lnTo>
                <a:lnTo>
                  <a:pt x="53440" y="2407434"/>
                </a:lnTo>
                <a:lnTo>
                  <a:pt x="47059" y="2403528"/>
                </a:lnTo>
                <a:cubicBezTo>
                  <a:pt x="46297" y="2400576"/>
                  <a:pt x="47916" y="2398480"/>
                  <a:pt x="51821" y="2397528"/>
                </a:cubicBezTo>
                <a:cubicBezTo>
                  <a:pt x="56012" y="2343616"/>
                  <a:pt x="53440" y="2284752"/>
                  <a:pt x="52678" y="2229983"/>
                </a:cubicBezTo>
                <a:lnTo>
                  <a:pt x="47440" y="2227030"/>
                </a:lnTo>
                <a:lnTo>
                  <a:pt x="53250" y="2223125"/>
                </a:lnTo>
                <a:lnTo>
                  <a:pt x="53250" y="2212552"/>
                </a:lnTo>
                <a:lnTo>
                  <a:pt x="59822" y="2208457"/>
                </a:lnTo>
                <a:lnTo>
                  <a:pt x="53440" y="2204456"/>
                </a:lnTo>
                <a:lnTo>
                  <a:pt x="53440" y="2182644"/>
                </a:lnTo>
                <a:lnTo>
                  <a:pt x="46678" y="2178453"/>
                </a:lnTo>
                <a:lnTo>
                  <a:pt x="46678" y="2119684"/>
                </a:lnTo>
                <a:cubicBezTo>
                  <a:pt x="44392" y="2116350"/>
                  <a:pt x="34771" y="2119684"/>
                  <a:pt x="34771" y="2115397"/>
                </a:cubicBezTo>
                <a:lnTo>
                  <a:pt x="46678" y="2108730"/>
                </a:lnTo>
                <a:lnTo>
                  <a:pt x="46678" y="2057104"/>
                </a:lnTo>
                <a:lnTo>
                  <a:pt x="40486" y="2053294"/>
                </a:lnTo>
                <a:lnTo>
                  <a:pt x="40486" y="2035006"/>
                </a:lnTo>
                <a:lnTo>
                  <a:pt x="46868" y="2031101"/>
                </a:lnTo>
                <a:lnTo>
                  <a:pt x="46868" y="1991096"/>
                </a:lnTo>
                <a:lnTo>
                  <a:pt x="40772" y="1987191"/>
                </a:lnTo>
                <a:lnTo>
                  <a:pt x="45725" y="1984428"/>
                </a:lnTo>
                <a:cubicBezTo>
                  <a:pt x="47353" y="1959435"/>
                  <a:pt x="47353" y="1934365"/>
                  <a:pt x="45725" y="1909371"/>
                </a:cubicBezTo>
                <a:lnTo>
                  <a:pt x="41058" y="1906800"/>
                </a:lnTo>
                <a:cubicBezTo>
                  <a:pt x="38677" y="1889083"/>
                  <a:pt x="41058" y="1869938"/>
                  <a:pt x="40201" y="1851460"/>
                </a:cubicBezTo>
                <a:lnTo>
                  <a:pt x="46392" y="1847363"/>
                </a:lnTo>
                <a:lnTo>
                  <a:pt x="40296" y="1843554"/>
                </a:lnTo>
                <a:lnTo>
                  <a:pt x="40296" y="1840030"/>
                </a:lnTo>
                <a:cubicBezTo>
                  <a:pt x="42391" y="1838696"/>
                  <a:pt x="44582" y="1837362"/>
                  <a:pt x="46678" y="1836219"/>
                </a:cubicBezTo>
                <a:lnTo>
                  <a:pt x="46678" y="1825266"/>
                </a:lnTo>
                <a:lnTo>
                  <a:pt x="40391" y="1821265"/>
                </a:lnTo>
                <a:cubicBezTo>
                  <a:pt x="39439" y="1818217"/>
                  <a:pt x="41534" y="1816312"/>
                  <a:pt x="45249" y="1815264"/>
                </a:cubicBezTo>
                <a:cubicBezTo>
                  <a:pt x="49440" y="1794119"/>
                  <a:pt x="45249" y="1769544"/>
                  <a:pt x="46773" y="1747828"/>
                </a:cubicBezTo>
                <a:lnTo>
                  <a:pt x="52964" y="1744398"/>
                </a:lnTo>
                <a:lnTo>
                  <a:pt x="46963" y="1740398"/>
                </a:lnTo>
                <a:lnTo>
                  <a:pt x="46963" y="1729158"/>
                </a:lnTo>
                <a:lnTo>
                  <a:pt x="53345" y="1725253"/>
                </a:lnTo>
                <a:lnTo>
                  <a:pt x="53345" y="1711061"/>
                </a:lnTo>
                <a:lnTo>
                  <a:pt x="46582" y="1707060"/>
                </a:lnTo>
                <a:lnTo>
                  <a:pt x="46582" y="1696297"/>
                </a:lnTo>
                <a:lnTo>
                  <a:pt x="40582" y="1692297"/>
                </a:lnTo>
                <a:lnTo>
                  <a:pt x="45630" y="1689535"/>
                </a:lnTo>
                <a:cubicBezTo>
                  <a:pt x="46297" y="1687439"/>
                  <a:pt x="42487" y="1686963"/>
                  <a:pt x="40582" y="1685153"/>
                </a:cubicBezTo>
                <a:lnTo>
                  <a:pt x="40582" y="1670579"/>
                </a:lnTo>
                <a:lnTo>
                  <a:pt x="46582" y="1666674"/>
                </a:lnTo>
                <a:lnTo>
                  <a:pt x="46582" y="1641052"/>
                </a:lnTo>
                <a:lnTo>
                  <a:pt x="40201" y="1637242"/>
                </a:lnTo>
                <a:lnTo>
                  <a:pt x="40201" y="1630003"/>
                </a:lnTo>
                <a:lnTo>
                  <a:pt x="46963" y="1625907"/>
                </a:lnTo>
                <a:lnTo>
                  <a:pt x="46963" y="1578282"/>
                </a:lnTo>
                <a:cubicBezTo>
                  <a:pt x="56488" y="1575711"/>
                  <a:pt x="51726" y="1566567"/>
                  <a:pt x="54107" y="1559232"/>
                </a:cubicBezTo>
                <a:cubicBezTo>
                  <a:pt x="62299" y="1554280"/>
                  <a:pt x="62299" y="1554089"/>
                  <a:pt x="54107" y="1548850"/>
                </a:cubicBezTo>
                <a:lnTo>
                  <a:pt x="54107" y="1478746"/>
                </a:lnTo>
                <a:lnTo>
                  <a:pt x="60108" y="1474936"/>
                </a:lnTo>
                <a:lnTo>
                  <a:pt x="60108" y="1423596"/>
                </a:lnTo>
                <a:lnTo>
                  <a:pt x="66871" y="1419596"/>
                </a:lnTo>
                <a:lnTo>
                  <a:pt x="66871" y="1416072"/>
                </a:lnTo>
                <a:lnTo>
                  <a:pt x="60489" y="1412166"/>
                </a:lnTo>
                <a:lnTo>
                  <a:pt x="60489" y="1401117"/>
                </a:lnTo>
                <a:lnTo>
                  <a:pt x="65347" y="1398355"/>
                </a:lnTo>
                <a:cubicBezTo>
                  <a:pt x="67424" y="1377114"/>
                  <a:pt x="67647" y="1355721"/>
                  <a:pt x="66013" y="1334442"/>
                </a:cubicBezTo>
                <a:lnTo>
                  <a:pt x="61441" y="1331870"/>
                </a:lnTo>
                <a:cubicBezTo>
                  <a:pt x="59822" y="1314154"/>
                  <a:pt x="59917" y="1235573"/>
                  <a:pt x="61441" y="1219952"/>
                </a:cubicBezTo>
                <a:lnTo>
                  <a:pt x="66394" y="1217190"/>
                </a:lnTo>
                <a:lnTo>
                  <a:pt x="66394" y="1183948"/>
                </a:lnTo>
                <a:lnTo>
                  <a:pt x="60489" y="1180137"/>
                </a:lnTo>
                <a:lnTo>
                  <a:pt x="66775" y="1176328"/>
                </a:lnTo>
                <a:lnTo>
                  <a:pt x="66775" y="1168612"/>
                </a:lnTo>
                <a:cubicBezTo>
                  <a:pt x="64108" y="1167660"/>
                  <a:pt x="49916" y="1166993"/>
                  <a:pt x="56488" y="1163850"/>
                </a:cubicBezTo>
                <a:cubicBezTo>
                  <a:pt x="63632" y="1164421"/>
                  <a:pt x="69538" y="1161563"/>
                  <a:pt x="66013" y="1154325"/>
                </a:cubicBezTo>
                <a:lnTo>
                  <a:pt x="61060" y="1151562"/>
                </a:lnTo>
                <a:cubicBezTo>
                  <a:pt x="60192" y="1146724"/>
                  <a:pt x="59904" y="1141800"/>
                  <a:pt x="60203" y="1136894"/>
                </a:cubicBezTo>
                <a:lnTo>
                  <a:pt x="66299" y="1132798"/>
                </a:lnTo>
                <a:lnTo>
                  <a:pt x="60203" y="1129083"/>
                </a:lnTo>
                <a:lnTo>
                  <a:pt x="60203" y="1103557"/>
                </a:lnTo>
                <a:lnTo>
                  <a:pt x="66585" y="1099651"/>
                </a:lnTo>
                <a:lnTo>
                  <a:pt x="66585" y="1077648"/>
                </a:lnTo>
                <a:lnTo>
                  <a:pt x="60203" y="1073743"/>
                </a:lnTo>
                <a:cubicBezTo>
                  <a:pt x="59441" y="1070790"/>
                  <a:pt x="61060" y="1068695"/>
                  <a:pt x="65156" y="1067647"/>
                </a:cubicBezTo>
                <a:cubicBezTo>
                  <a:pt x="68966" y="1056884"/>
                  <a:pt x="65156" y="1044406"/>
                  <a:pt x="67156" y="1033071"/>
                </a:cubicBezTo>
                <a:cubicBezTo>
                  <a:pt x="75634" y="1028023"/>
                  <a:pt x="75634" y="1027737"/>
                  <a:pt x="67156" y="1022689"/>
                </a:cubicBezTo>
                <a:lnTo>
                  <a:pt x="66585" y="1019165"/>
                </a:lnTo>
                <a:cubicBezTo>
                  <a:pt x="68580" y="1017527"/>
                  <a:pt x="70752" y="1016126"/>
                  <a:pt x="73062" y="1014974"/>
                </a:cubicBezTo>
                <a:lnTo>
                  <a:pt x="73062" y="996781"/>
                </a:lnTo>
                <a:lnTo>
                  <a:pt x="79634" y="992781"/>
                </a:lnTo>
                <a:lnTo>
                  <a:pt x="79634" y="989066"/>
                </a:lnTo>
                <a:cubicBezTo>
                  <a:pt x="73824" y="985351"/>
                  <a:pt x="62584" y="982684"/>
                  <a:pt x="67537" y="973921"/>
                </a:cubicBezTo>
                <a:lnTo>
                  <a:pt x="79253" y="967158"/>
                </a:lnTo>
                <a:cubicBezTo>
                  <a:pt x="80777" y="938012"/>
                  <a:pt x="79253" y="908199"/>
                  <a:pt x="79825" y="878671"/>
                </a:cubicBezTo>
                <a:lnTo>
                  <a:pt x="86111" y="874766"/>
                </a:lnTo>
                <a:lnTo>
                  <a:pt x="79920" y="870956"/>
                </a:lnTo>
                <a:lnTo>
                  <a:pt x="79920" y="867432"/>
                </a:lnTo>
                <a:cubicBezTo>
                  <a:pt x="82301" y="865908"/>
                  <a:pt x="84397" y="864574"/>
                  <a:pt x="86111" y="863622"/>
                </a:cubicBezTo>
                <a:lnTo>
                  <a:pt x="86111" y="856097"/>
                </a:lnTo>
                <a:lnTo>
                  <a:pt x="80682" y="853144"/>
                </a:lnTo>
                <a:cubicBezTo>
                  <a:pt x="80682" y="850477"/>
                  <a:pt x="79634" y="847524"/>
                  <a:pt x="79063" y="844857"/>
                </a:cubicBezTo>
                <a:lnTo>
                  <a:pt x="73824" y="841904"/>
                </a:lnTo>
                <a:cubicBezTo>
                  <a:pt x="72300" y="835999"/>
                  <a:pt x="73824" y="829903"/>
                  <a:pt x="72967" y="823712"/>
                </a:cubicBezTo>
                <a:lnTo>
                  <a:pt x="79539" y="819426"/>
                </a:lnTo>
                <a:lnTo>
                  <a:pt x="79539" y="808472"/>
                </a:lnTo>
                <a:lnTo>
                  <a:pt x="73252" y="804662"/>
                </a:lnTo>
                <a:lnTo>
                  <a:pt x="73252" y="738558"/>
                </a:lnTo>
                <a:lnTo>
                  <a:pt x="79825" y="734653"/>
                </a:lnTo>
                <a:cubicBezTo>
                  <a:pt x="79825" y="733320"/>
                  <a:pt x="79825" y="732177"/>
                  <a:pt x="79825" y="731034"/>
                </a:cubicBezTo>
                <a:cubicBezTo>
                  <a:pt x="77539" y="729700"/>
                  <a:pt x="75443" y="728271"/>
                  <a:pt x="73919" y="727319"/>
                </a:cubicBezTo>
                <a:lnTo>
                  <a:pt x="73919" y="716175"/>
                </a:lnTo>
                <a:lnTo>
                  <a:pt x="79158" y="713222"/>
                </a:lnTo>
                <a:cubicBezTo>
                  <a:pt x="82111" y="706935"/>
                  <a:pt x="78205" y="700172"/>
                  <a:pt x="81063" y="694172"/>
                </a:cubicBezTo>
                <a:lnTo>
                  <a:pt x="85825" y="691505"/>
                </a:lnTo>
                <a:cubicBezTo>
                  <a:pt x="84778" y="688838"/>
                  <a:pt x="77539" y="687600"/>
                  <a:pt x="80206" y="683980"/>
                </a:cubicBezTo>
                <a:lnTo>
                  <a:pt x="73538" y="679885"/>
                </a:lnTo>
                <a:lnTo>
                  <a:pt x="73538" y="676360"/>
                </a:lnTo>
                <a:lnTo>
                  <a:pt x="79920" y="672550"/>
                </a:lnTo>
                <a:lnTo>
                  <a:pt x="79920" y="624925"/>
                </a:lnTo>
                <a:lnTo>
                  <a:pt x="73919" y="621020"/>
                </a:lnTo>
                <a:cubicBezTo>
                  <a:pt x="87730" y="611495"/>
                  <a:pt x="76872" y="584729"/>
                  <a:pt x="80110" y="570061"/>
                </a:cubicBezTo>
                <a:cubicBezTo>
                  <a:pt x="76681" y="567013"/>
                  <a:pt x="73062" y="568061"/>
                  <a:pt x="69252" y="567585"/>
                </a:cubicBezTo>
                <a:lnTo>
                  <a:pt x="66394" y="563013"/>
                </a:lnTo>
                <a:lnTo>
                  <a:pt x="73348" y="558536"/>
                </a:lnTo>
                <a:lnTo>
                  <a:pt x="73348" y="551487"/>
                </a:lnTo>
                <a:lnTo>
                  <a:pt x="80110" y="547487"/>
                </a:lnTo>
                <a:lnTo>
                  <a:pt x="80110" y="529199"/>
                </a:lnTo>
                <a:lnTo>
                  <a:pt x="73348" y="525103"/>
                </a:lnTo>
                <a:lnTo>
                  <a:pt x="73348" y="503195"/>
                </a:lnTo>
                <a:lnTo>
                  <a:pt x="67918" y="500147"/>
                </a:lnTo>
                <a:cubicBezTo>
                  <a:pt x="65347" y="492718"/>
                  <a:pt x="67918" y="484812"/>
                  <a:pt x="66394" y="477192"/>
                </a:cubicBezTo>
                <a:lnTo>
                  <a:pt x="61537" y="474430"/>
                </a:lnTo>
                <a:cubicBezTo>
                  <a:pt x="61060" y="472335"/>
                  <a:pt x="64680" y="471858"/>
                  <a:pt x="66585" y="470144"/>
                </a:cubicBezTo>
                <a:lnTo>
                  <a:pt x="66585" y="459190"/>
                </a:lnTo>
                <a:lnTo>
                  <a:pt x="60584" y="455380"/>
                </a:lnTo>
                <a:lnTo>
                  <a:pt x="60584" y="448141"/>
                </a:lnTo>
                <a:lnTo>
                  <a:pt x="66966" y="444236"/>
                </a:lnTo>
                <a:lnTo>
                  <a:pt x="66966" y="414899"/>
                </a:lnTo>
                <a:lnTo>
                  <a:pt x="60584" y="411089"/>
                </a:lnTo>
                <a:lnTo>
                  <a:pt x="60584" y="374227"/>
                </a:lnTo>
                <a:cubicBezTo>
                  <a:pt x="78586" y="366703"/>
                  <a:pt x="51059" y="364702"/>
                  <a:pt x="64013" y="357558"/>
                </a:cubicBezTo>
                <a:cubicBezTo>
                  <a:pt x="66109" y="355939"/>
                  <a:pt x="66109" y="355939"/>
                  <a:pt x="66966" y="352510"/>
                </a:cubicBezTo>
                <a:lnTo>
                  <a:pt x="60489" y="348510"/>
                </a:lnTo>
                <a:lnTo>
                  <a:pt x="60489" y="341270"/>
                </a:lnTo>
                <a:lnTo>
                  <a:pt x="66871" y="337365"/>
                </a:lnTo>
                <a:lnTo>
                  <a:pt x="66871" y="328983"/>
                </a:lnTo>
                <a:lnTo>
                  <a:pt x="61346" y="325555"/>
                </a:lnTo>
                <a:lnTo>
                  <a:pt x="58203" y="319744"/>
                </a:lnTo>
                <a:cubicBezTo>
                  <a:pt x="16388" y="319172"/>
                  <a:pt x="65061" y="314505"/>
                  <a:pt x="73443" y="306885"/>
                </a:cubicBezTo>
                <a:lnTo>
                  <a:pt x="73443" y="303361"/>
                </a:lnTo>
                <a:lnTo>
                  <a:pt x="80015" y="299361"/>
                </a:lnTo>
                <a:lnTo>
                  <a:pt x="80015" y="291646"/>
                </a:lnTo>
                <a:cubicBezTo>
                  <a:pt x="69252" y="290217"/>
                  <a:pt x="57250" y="287645"/>
                  <a:pt x="60394" y="274215"/>
                </a:cubicBezTo>
                <a:lnTo>
                  <a:pt x="66299" y="270119"/>
                </a:lnTo>
                <a:cubicBezTo>
                  <a:pt x="64775" y="269071"/>
                  <a:pt x="62870" y="267833"/>
                  <a:pt x="60679" y="266213"/>
                </a:cubicBezTo>
                <a:lnTo>
                  <a:pt x="60679" y="259356"/>
                </a:lnTo>
                <a:lnTo>
                  <a:pt x="54012" y="255260"/>
                </a:lnTo>
                <a:lnTo>
                  <a:pt x="60489" y="251260"/>
                </a:lnTo>
                <a:lnTo>
                  <a:pt x="60489" y="247830"/>
                </a:lnTo>
                <a:cubicBezTo>
                  <a:pt x="64988" y="244192"/>
                  <a:pt x="70612" y="242239"/>
                  <a:pt x="76396" y="242306"/>
                </a:cubicBezTo>
                <a:cubicBezTo>
                  <a:pt x="81634" y="238877"/>
                  <a:pt x="81634" y="238877"/>
                  <a:pt x="76396" y="234972"/>
                </a:cubicBezTo>
                <a:lnTo>
                  <a:pt x="63442" y="234972"/>
                </a:lnTo>
                <a:cubicBezTo>
                  <a:pt x="56584" y="229066"/>
                  <a:pt x="61537" y="216398"/>
                  <a:pt x="60298" y="208016"/>
                </a:cubicBezTo>
                <a:cubicBezTo>
                  <a:pt x="62013" y="203920"/>
                  <a:pt x="69823" y="207064"/>
                  <a:pt x="73062" y="203729"/>
                </a:cubicBezTo>
                <a:lnTo>
                  <a:pt x="73062" y="196396"/>
                </a:lnTo>
                <a:cubicBezTo>
                  <a:pt x="71252" y="195253"/>
                  <a:pt x="69157" y="193919"/>
                  <a:pt x="66775" y="192585"/>
                </a:cubicBezTo>
                <a:lnTo>
                  <a:pt x="66775" y="181632"/>
                </a:lnTo>
                <a:lnTo>
                  <a:pt x="60013" y="177631"/>
                </a:lnTo>
                <a:lnTo>
                  <a:pt x="60013" y="170583"/>
                </a:lnTo>
                <a:lnTo>
                  <a:pt x="54012" y="166678"/>
                </a:lnTo>
                <a:lnTo>
                  <a:pt x="54012" y="155628"/>
                </a:lnTo>
                <a:cubicBezTo>
                  <a:pt x="63537" y="153247"/>
                  <a:pt x="63537" y="129530"/>
                  <a:pt x="54488" y="127053"/>
                </a:cubicBezTo>
                <a:cubicBezTo>
                  <a:pt x="53531" y="123424"/>
                  <a:pt x="53240" y="119643"/>
                  <a:pt x="53631" y="115909"/>
                </a:cubicBezTo>
                <a:lnTo>
                  <a:pt x="59822" y="111909"/>
                </a:lnTo>
                <a:lnTo>
                  <a:pt x="53631" y="108003"/>
                </a:lnTo>
                <a:lnTo>
                  <a:pt x="53631" y="86001"/>
                </a:lnTo>
                <a:cubicBezTo>
                  <a:pt x="58057" y="83905"/>
                  <a:pt x="62214" y="81276"/>
                  <a:pt x="66013" y="78190"/>
                </a:cubicBezTo>
                <a:lnTo>
                  <a:pt x="54012" y="71522"/>
                </a:lnTo>
                <a:lnTo>
                  <a:pt x="54012" y="52472"/>
                </a:lnTo>
                <a:lnTo>
                  <a:pt x="60013" y="48663"/>
                </a:lnTo>
                <a:lnTo>
                  <a:pt x="60013" y="41424"/>
                </a:lnTo>
                <a:lnTo>
                  <a:pt x="53631" y="37519"/>
                </a:lnTo>
                <a:lnTo>
                  <a:pt x="53631" y="-581"/>
                </a:lnTo>
                <a:lnTo>
                  <a:pt x="263848" y="-581"/>
                </a:lnTo>
                <a:cubicBezTo>
                  <a:pt x="267658" y="8086"/>
                  <a:pt x="286422" y="-581"/>
                  <a:pt x="293566" y="6372"/>
                </a:cubicBezTo>
                <a:cubicBezTo>
                  <a:pt x="296899" y="3800"/>
                  <a:pt x="303091" y="3228"/>
                  <a:pt x="303091" y="-581"/>
                </a:cubicBezTo>
                <a:lnTo>
                  <a:pt x="309663" y="-581"/>
                </a:lnTo>
                <a:cubicBezTo>
                  <a:pt x="310901" y="5514"/>
                  <a:pt x="347763" y="5610"/>
                  <a:pt x="349096" y="-581"/>
                </a:cubicBezTo>
                <a:lnTo>
                  <a:pt x="644372" y="-581"/>
                </a:lnTo>
                <a:lnTo>
                  <a:pt x="644372" y="89620"/>
                </a:lnTo>
                <a:lnTo>
                  <a:pt x="637894" y="93430"/>
                </a:lnTo>
                <a:lnTo>
                  <a:pt x="637894" y="281358"/>
                </a:lnTo>
                <a:lnTo>
                  <a:pt x="644752" y="285645"/>
                </a:lnTo>
                <a:lnTo>
                  <a:pt x="644752" y="325840"/>
                </a:lnTo>
                <a:cubicBezTo>
                  <a:pt x="654277" y="328888"/>
                  <a:pt x="654277" y="348510"/>
                  <a:pt x="644752" y="351462"/>
                </a:cubicBezTo>
                <a:cubicBezTo>
                  <a:pt x="646943" y="361749"/>
                  <a:pt x="638847" y="380037"/>
                  <a:pt x="651039" y="384514"/>
                </a:cubicBezTo>
                <a:lnTo>
                  <a:pt x="651039" y="432139"/>
                </a:lnTo>
                <a:lnTo>
                  <a:pt x="644752" y="435949"/>
                </a:lnTo>
                <a:lnTo>
                  <a:pt x="644752" y="446903"/>
                </a:lnTo>
                <a:lnTo>
                  <a:pt x="650944" y="450713"/>
                </a:lnTo>
                <a:lnTo>
                  <a:pt x="644372" y="454904"/>
                </a:lnTo>
                <a:lnTo>
                  <a:pt x="644372" y="480336"/>
                </a:lnTo>
                <a:cubicBezTo>
                  <a:pt x="634847" y="482336"/>
                  <a:pt x="634847" y="503195"/>
                  <a:pt x="644372" y="505482"/>
                </a:cubicBezTo>
                <a:cubicBezTo>
                  <a:pt x="644372" y="506625"/>
                  <a:pt x="644848" y="507863"/>
                  <a:pt x="645134" y="509196"/>
                </a:cubicBezTo>
                <a:lnTo>
                  <a:pt x="638752" y="513387"/>
                </a:lnTo>
                <a:lnTo>
                  <a:pt x="638752" y="520626"/>
                </a:lnTo>
                <a:lnTo>
                  <a:pt x="645134" y="524437"/>
                </a:lnTo>
                <a:lnTo>
                  <a:pt x="645134" y="564823"/>
                </a:lnTo>
                <a:lnTo>
                  <a:pt x="651706" y="568728"/>
                </a:lnTo>
                <a:cubicBezTo>
                  <a:pt x="651706" y="570061"/>
                  <a:pt x="651706" y="571299"/>
                  <a:pt x="651706" y="572538"/>
                </a:cubicBezTo>
                <a:cubicBezTo>
                  <a:pt x="656344" y="574671"/>
                  <a:pt x="660669" y="577424"/>
                  <a:pt x="664564" y="580729"/>
                </a:cubicBezTo>
                <a:cubicBezTo>
                  <a:pt x="664564" y="582920"/>
                  <a:pt x="664564" y="585301"/>
                  <a:pt x="663993" y="587206"/>
                </a:cubicBezTo>
                <a:lnTo>
                  <a:pt x="658564" y="590254"/>
                </a:lnTo>
                <a:cubicBezTo>
                  <a:pt x="658564" y="591492"/>
                  <a:pt x="658088" y="592635"/>
                  <a:pt x="657802" y="593969"/>
                </a:cubicBezTo>
                <a:lnTo>
                  <a:pt x="664279" y="598065"/>
                </a:lnTo>
                <a:lnTo>
                  <a:pt x="664279" y="605208"/>
                </a:lnTo>
                <a:lnTo>
                  <a:pt x="670946" y="609304"/>
                </a:lnTo>
                <a:lnTo>
                  <a:pt x="670946" y="634926"/>
                </a:lnTo>
                <a:lnTo>
                  <a:pt x="664184" y="639022"/>
                </a:lnTo>
                <a:lnTo>
                  <a:pt x="664184" y="671883"/>
                </a:lnTo>
                <a:cubicBezTo>
                  <a:pt x="659230" y="673693"/>
                  <a:pt x="657040" y="676360"/>
                  <a:pt x="657040" y="679408"/>
                </a:cubicBezTo>
                <a:cubicBezTo>
                  <a:pt x="655611" y="680837"/>
                  <a:pt x="651706" y="681218"/>
                  <a:pt x="652563" y="683409"/>
                </a:cubicBezTo>
                <a:lnTo>
                  <a:pt x="657897" y="686457"/>
                </a:lnTo>
                <a:cubicBezTo>
                  <a:pt x="657421" y="693410"/>
                  <a:pt x="660564" y="702364"/>
                  <a:pt x="651420" y="704745"/>
                </a:cubicBezTo>
                <a:lnTo>
                  <a:pt x="651420" y="715603"/>
                </a:lnTo>
                <a:lnTo>
                  <a:pt x="644657" y="719699"/>
                </a:lnTo>
                <a:lnTo>
                  <a:pt x="644657" y="741606"/>
                </a:lnTo>
                <a:lnTo>
                  <a:pt x="638180" y="745607"/>
                </a:lnTo>
                <a:cubicBezTo>
                  <a:pt x="638266" y="746788"/>
                  <a:pt x="638428" y="747969"/>
                  <a:pt x="638656" y="749131"/>
                </a:cubicBezTo>
                <a:lnTo>
                  <a:pt x="644276" y="752846"/>
                </a:lnTo>
                <a:lnTo>
                  <a:pt x="644276" y="760370"/>
                </a:lnTo>
                <a:lnTo>
                  <a:pt x="638561" y="763514"/>
                </a:lnTo>
                <a:cubicBezTo>
                  <a:pt x="637228" y="770944"/>
                  <a:pt x="639228" y="778849"/>
                  <a:pt x="637513" y="786279"/>
                </a:cubicBezTo>
                <a:lnTo>
                  <a:pt x="631894" y="789422"/>
                </a:lnTo>
                <a:lnTo>
                  <a:pt x="631894" y="800566"/>
                </a:lnTo>
                <a:lnTo>
                  <a:pt x="637894" y="804281"/>
                </a:lnTo>
                <a:lnTo>
                  <a:pt x="631703" y="808091"/>
                </a:lnTo>
                <a:lnTo>
                  <a:pt x="631703" y="830094"/>
                </a:lnTo>
                <a:lnTo>
                  <a:pt x="637894" y="833999"/>
                </a:lnTo>
                <a:cubicBezTo>
                  <a:pt x="620559" y="841714"/>
                  <a:pt x="646372" y="842762"/>
                  <a:pt x="631608" y="848572"/>
                </a:cubicBezTo>
                <a:cubicBezTo>
                  <a:pt x="634275" y="860954"/>
                  <a:pt x="624845" y="882672"/>
                  <a:pt x="638085" y="889053"/>
                </a:cubicBezTo>
                <a:lnTo>
                  <a:pt x="638085" y="907246"/>
                </a:lnTo>
                <a:lnTo>
                  <a:pt x="612939" y="921343"/>
                </a:lnTo>
                <a:cubicBezTo>
                  <a:pt x="616939" y="927535"/>
                  <a:pt x="631989" y="921343"/>
                  <a:pt x="637990" y="929535"/>
                </a:cubicBezTo>
                <a:lnTo>
                  <a:pt x="625322" y="937060"/>
                </a:lnTo>
                <a:cubicBezTo>
                  <a:pt x="623512" y="946585"/>
                  <a:pt x="640085" y="948966"/>
                  <a:pt x="638180" y="954776"/>
                </a:cubicBezTo>
                <a:cubicBezTo>
                  <a:pt x="634065" y="957805"/>
                  <a:pt x="629693" y="960482"/>
                  <a:pt x="625131" y="962777"/>
                </a:cubicBezTo>
                <a:lnTo>
                  <a:pt x="638276" y="970397"/>
                </a:lnTo>
                <a:cubicBezTo>
                  <a:pt x="637418" y="975350"/>
                  <a:pt x="637323" y="975350"/>
                  <a:pt x="631989" y="975731"/>
                </a:cubicBezTo>
                <a:cubicBezTo>
                  <a:pt x="622464" y="975731"/>
                  <a:pt x="623035" y="983636"/>
                  <a:pt x="628560" y="986780"/>
                </a:cubicBezTo>
                <a:lnTo>
                  <a:pt x="635704" y="986780"/>
                </a:lnTo>
                <a:lnTo>
                  <a:pt x="638752" y="991542"/>
                </a:lnTo>
                <a:cubicBezTo>
                  <a:pt x="636275" y="993066"/>
                  <a:pt x="634180" y="994400"/>
                  <a:pt x="631989" y="995924"/>
                </a:cubicBezTo>
                <a:lnTo>
                  <a:pt x="638180" y="999734"/>
                </a:lnTo>
                <a:lnTo>
                  <a:pt x="638180" y="1047359"/>
                </a:lnTo>
                <a:lnTo>
                  <a:pt x="644752" y="1051360"/>
                </a:lnTo>
                <a:cubicBezTo>
                  <a:pt x="644752" y="1052597"/>
                  <a:pt x="644752" y="1053836"/>
                  <a:pt x="644752" y="1054884"/>
                </a:cubicBezTo>
                <a:lnTo>
                  <a:pt x="638466" y="1058884"/>
                </a:lnTo>
                <a:cubicBezTo>
                  <a:pt x="638466" y="1060313"/>
                  <a:pt x="639038" y="1061456"/>
                  <a:pt x="639228" y="1062408"/>
                </a:cubicBezTo>
                <a:lnTo>
                  <a:pt x="643800" y="1065457"/>
                </a:lnTo>
                <a:cubicBezTo>
                  <a:pt x="646276" y="1070600"/>
                  <a:pt x="645896" y="1074124"/>
                  <a:pt x="638561" y="1076791"/>
                </a:cubicBezTo>
                <a:cubicBezTo>
                  <a:pt x="639133" y="1083840"/>
                  <a:pt x="635704" y="1092793"/>
                  <a:pt x="644943" y="1095270"/>
                </a:cubicBezTo>
                <a:lnTo>
                  <a:pt x="644943" y="1161945"/>
                </a:lnTo>
                <a:lnTo>
                  <a:pt x="638561" y="1165754"/>
                </a:lnTo>
                <a:lnTo>
                  <a:pt x="638561" y="1172994"/>
                </a:lnTo>
                <a:lnTo>
                  <a:pt x="644943" y="1176804"/>
                </a:lnTo>
                <a:lnTo>
                  <a:pt x="644943" y="1191377"/>
                </a:lnTo>
                <a:lnTo>
                  <a:pt x="638942" y="1195378"/>
                </a:lnTo>
                <a:lnTo>
                  <a:pt x="643990" y="1198235"/>
                </a:lnTo>
                <a:cubicBezTo>
                  <a:pt x="645562" y="1218266"/>
                  <a:pt x="645562" y="1238402"/>
                  <a:pt x="643990" y="1258433"/>
                </a:cubicBezTo>
                <a:lnTo>
                  <a:pt x="638656" y="1261481"/>
                </a:lnTo>
                <a:cubicBezTo>
                  <a:pt x="636466" y="1271958"/>
                  <a:pt x="644562" y="1289389"/>
                  <a:pt x="632275" y="1294533"/>
                </a:cubicBezTo>
                <a:lnTo>
                  <a:pt x="632275" y="1342158"/>
                </a:lnTo>
                <a:lnTo>
                  <a:pt x="625512" y="1346253"/>
                </a:lnTo>
                <a:lnTo>
                  <a:pt x="625512" y="1349778"/>
                </a:lnTo>
                <a:lnTo>
                  <a:pt x="632084" y="1353778"/>
                </a:lnTo>
                <a:cubicBezTo>
                  <a:pt x="632084" y="1355016"/>
                  <a:pt x="632084" y="1356254"/>
                  <a:pt x="632084" y="1357493"/>
                </a:cubicBezTo>
                <a:cubicBezTo>
                  <a:pt x="624083" y="1360445"/>
                  <a:pt x="624274" y="1365018"/>
                  <a:pt x="631513" y="1367685"/>
                </a:cubicBezTo>
                <a:cubicBezTo>
                  <a:pt x="636656" y="1378353"/>
                  <a:pt x="625417" y="1396260"/>
                  <a:pt x="639133" y="1401403"/>
                </a:cubicBezTo>
                <a:cubicBezTo>
                  <a:pt x="641228" y="1411785"/>
                  <a:pt x="633132" y="1429407"/>
                  <a:pt x="645514" y="1434455"/>
                </a:cubicBezTo>
                <a:lnTo>
                  <a:pt x="639133" y="1438360"/>
                </a:lnTo>
                <a:lnTo>
                  <a:pt x="639133" y="1449314"/>
                </a:lnTo>
                <a:lnTo>
                  <a:pt x="645705" y="1453219"/>
                </a:lnTo>
                <a:cubicBezTo>
                  <a:pt x="645705" y="1454553"/>
                  <a:pt x="645705" y="1455791"/>
                  <a:pt x="645705" y="1456838"/>
                </a:cubicBezTo>
                <a:lnTo>
                  <a:pt x="639323" y="1460935"/>
                </a:lnTo>
                <a:cubicBezTo>
                  <a:pt x="640276" y="1465887"/>
                  <a:pt x="638561" y="1470460"/>
                  <a:pt x="640371" y="1475603"/>
                </a:cubicBezTo>
                <a:cubicBezTo>
                  <a:pt x="645991" y="1478746"/>
                  <a:pt x="645991" y="1478746"/>
                  <a:pt x="639609" y="1482556"/>
                </a:cubicBezTo>
                <a:cubicBezTo>
                  <a:pt x="640561" y="1490271"/>
                  <a:pt x="635894" y="1501606"/>
                  <a:pt x="645991" y="1504463"/>
                </a:cubicBezTo>
                <a:lnTo>
                  <a:pt x="639704" y="1508369"/>
                </a:lnTo>
                <a:lnTo>
                  <a:pt x="639704" y="1511893"/>
                </a:lnTo>
                <a:cubicBezTo>
                  <a:pt x="641800" y="1513322"/>
                  <a:pt x="643895" y="1514560"/>
                  <a:pt x="645896" y="1515798"/>
                </a:cubicBezTo>
                <a:cubicBezTo>
                  <a:pt x="638276" y="1518465"/>
                  <a:pt x="641133" y="1523704"/>
                  <a:pt x="633989" y="1526181"/>
                </a:cubicBezTo>
                <a:cubicBezTo>
                  <a:pt x="633513" y="1535706"/>
                  <a:pt x="628274" y="1552088"/>
                  <a:pt x="639609" y="1556185"/>
                </a:cubicBezTo>
                <a:cubicBezTo>
                  <a:pt x="642371" y="1568567"/>
                  <a:pt x="632751" y="1590284"/>
                  <a:pt x="646086" y="1596666"/>
                </a:cubicBezTo>
                <a:lnTo>
                  <a:pt x="646086" y="1644291"/>
                </a:lnTo>
                <a:lnTo>
                  <a:pt x="639514" y="1648196"/>
                </a:lnTo>
                <a:lnTo>
                  <a:pt x="639514" y="1677438"/>
                </a:lnTo>
                <a:cubicBezTo>
                  <a:pt x="629227" y="1682391"/>
                  <a:pt x="632846" y="1684201"/>
                  <a:pt x="639514" y="1689915"/>
                </a:cubicBezTo>
                <a:cubicBezTo>
                  <a:pt x="638561" y="1695154"/>
                  <a:pt x="640657" y="1700964"/>
                  <a:pt x="633132" y="1703060"/>
                </a:cubicBezTo>
                <a:lnTo>
                  <a:pt x="638942" y="1707060"/>
                </a:lnTo>
                <a:lnTo>
                  <a:pt x="638942" y="1725348"/>
                </a:lnTo>
                <a:lnTo>
                  <a:pt x="632751" y="1729158"/>
                </a:lnTo>
                <a:lnTo>
                  <a:pt x="632751" y="1732587"/>
                </a:lnTo>
                <a:lnTo>
                  <a:pt x="626369" y="1736588"/>
                </a:lnTo>
                <a:lnTo>
                  <a:pt x="632370" y="1740303"/>
                </a:lnTo>
                <a:lnTo>
                  <a:pt x="632370" y="1748208"/>
                </a:lnTo>
                <a:cubicBezTo>
                  <a:pt x="619321" y="1753542"/>
                  <a:pt x="630465" y="1755638"/>
                  <a:pt x="632942" y="1762020"/>
                </a:cubicBezTo>
                <a:cubicBezTo>
                  <a:pt x="632942" y="1763448"/>
                  <a:pt x="636466" y="1764877"/>
                  <a:pt x="638656" y="1766401"/>
                </a:cubicBezTo>
                <a:lnTo>
                  <a:pt x="632656" y="1770211"/>
                </a:lnTo>
                <a:lnTo>
                  <a:pt x="632656" y="1784785"/>
                </a:lnTo>
                <a:lnTo>
                  <a:pt x="626179" y="1788690"/>
                </a:lnTo>
                <a:lnTo>
                  <a:pt x="626179" y="1792214"/>
                </a:lnTo>
                <a:lnTo>
                  <a:pt x="632942" y="1796500"/>
                </a:lnTo>
                <a:lnTo>
                  <a:pt x="632942" y="1803549"/>
                </a:lnTo>
                <a:cubicBezTo>
                  <a:pt x="641514" y="1806501"/>
                  <a:pt x="639514" y="1810788"/>
                  <a:pt x="638180" y="1814979"/>
                </a:cubicBezTo>
                <a:lnTo>
                  <a:pt x="632656" y="1818027"/>
                </a:lnTo>
                <a:cubicBezTo>
                  <a:pt x="635037" y="1829076"/>
                  <a:pt x="626464" y="1848983"/>
                  <a:pt x="638752" y="1854603"/>
                </a:cubicBezTo>
                <a:cubicBezTo>
                  <a:pt x="638752" y="1855841"/>
                  <a:pt x="638752" y="1856984"/>
                  <a:pt x="638752" y="1858317"/>
                </a:cubicBezTo>
                <a:lnTo>
                  <a:pt x="645229" y="1862318"/>
                </a:lnTo>
                <a:lnTo>
                  <a:pt x="645229" y="1865842"/>
                </a:lnTo>
                <a:lnTo>
                  <a:pt x="638847" y="1869748"/>
                </a:lnTo>
                <a:lnTo>
                  <a:pt x="638847" y="1880606"/>
                </a:lnTo>
                <a:cubicBezTo>
                  <a:pt x="649039" y="1886035"/>
                  <a:pt x="645324" y="1886512"/>
                  <a:pt x="639800" y="1892322"/>
                </a:cubicBezTo>
                <a:lnTo>
                  <a:pt x="644943" y="1895274"/>
                </a:lnTo>
                <a:cubicBezTo>
                  <a:pt x="646658" y="1900228"/>
                  <a:pt x="643514" y="1905752"/>
                  <a:pt x="646276" y="1910705"/>
                </a:cubicBezTo>
                <a:lnTo>
                  <a:pt x="651610" y="1913753"/>
                </a:lnTo>
                <a:lnTo>
                  <a:pt x="651610" y="2016718"/>
                </a:lnTo>
                <a:lnTo>
                  <a:pt x="658468" y="2020814"/>
                </a:lnTo>
                <a:lnTo>
                  <a:pt x="658468" y="2031673"/>
                </a:lnTo>
                <a:lnTo>
                  <a:pt x="652087" y="2035578"/>
                </a:lnTo>
                <a:lnTo>
                  <a:pt x="652087" y="2042817"/>
                </a:lnTo>
                <a:lnTo>
                  <a:pt x="658088" y="2046627"/>
                </a:lnTo>
                <a:cubicBezTo>
                  <a:pt x="659992" y="2053866"/>
                  <a:pt x="654087" y="2054818"/>
                  <a:pt x="653039" y="2058247"/>
                </a:cubicBezTo>
                <a:cubicBezTo>
                  <a:pt x="656373" y="2059866"/>
                  <a:pt x="659516" y="2061486"/>
                  <a:pt x="658183" y="2064724"/>
                </a:cubicBezTo>
                <a:lnTo>
                  <a:pt x="652087" y="2068725"/>
                </a:lnTo>
                <a:lnTo>
                  <a:pt x="652087" y="2083107"/>
                </a:lnTo>
                <a:lnTo>
                  <a:pt x="645324" y="2087108"/>
                </a:lnTo>
                <a:lnTo>
                  <a:pt x="645324" y="2127494"/>
                </a:lnTo>
                <a:lnTo>
                  <a:pt x="651706" y="2131399"/>
                </a:lnTo>
                <a:lnTo>
                  <a:pt x="651706" y="2256558"/>
                </a:lnTo>
                <a:lnTo>
                  <a:pt x="645705" y="2260368"/>
                </a:lnTo>
                <a:lnTo>
                  <a:pt x="645705" y="2279418"/>
                </a:lnTo>
                <a:lnTo>
                  <a:pt x="651230" y="2282466"/>
                </a:lnTo>
                <a:cubicBezTo>
                  <a:pt x="652182" y="2287562"/>
                  <a:pt x="652182" y="2292800"/>
                  <a:pt x="651230" y="2297896"/>
                </a:cubicBezTo>
                <a:lnTo>
                  <a:pt x="645896" y="2300945"/>
                </a:lnTo>
                <a:cubicBezTo>
                  <a:pt x="643800" y="2308564"/>
                  <a:pt x="647134" y="2316565"/>
                  <a:pt x="644181" y="2323995"/>
                </a:cubicBezTo>
                <a:lnTo>
                  <a:pt x="638942" y="2326948"/>
                </a:lnTo>
                <a:lnTo>
                  <a:pt x="645324" y="2330853"/>
                </a:lnTo>
                <a:lnTo>
                  <a:pt x="645324" y="2334377"/>
                </a:lnTo>
                <a:lnTo>
                  <a:pt x="651515" y="2338187"/>
                </a:lnTo>
                <a:cubicBezTo>
                  <a:pt x="649229" y="2339616"/>
                  <a:pt x="647134" y="2340949"/>
                  <a:pt x="644943" y="2342473"/>
                </a:cubicBezTo>
                <a:lnTo>
                  <a:pt x="644943" y="2404481"/>
                </a:lnTo>
                <a:cubicBezTo>
                  <a:pt x="643038" y="2406291"/>
                  <a:pt x="639228" y="2406672"/>
                  <a:pt x="639895" y="2408767"/>
                </a:cubicBezTo>
                <a:lnTo>
                  <a:pt x="644943" y="2411625"/>
                </a:lnTo>
                <a:lnTo>
                  <a:pt x="644943" y="2437533"/>
                </a:lnTo>
                <a:lnTo>
                  <a:pt x="639038" y="2441248"/>
                </a:lnTo>
                <a:cubicBezTo>
                  <a:pt x="639038" y="2442295"/>
                  <a:pt x="639038" y="2443534"/>
                  <a:pt x="639038" y="2444772"/>
                </a:cubicBezTo>
                <a:lnTo>
                  <a:pt x="645514" y="2448772"/>
                </a:lnTo>
                <a:lnTo>
                  <a:pt x="645514" y="2456011"/>
                </a:lnTo>
                <a:lnTo>
                  <a:pt x="639323" y="2459916"/>
                </a:lnTo>
                <a:cubicBezTo>
                  <a:pt x="646276" y="2463917"/>
                  <a:pt x="659611" y="2468775"/>
                  <a:pt x="645896" y="2474299"/>
                </a:cubicBezTo>
                <a:lnTo>
                  <a:pt x="645896" y="2503827"/>
                </a:lnTo>
                <a:lnTo>
                  <a:pt x="651992" y="2507732"/>
                </a:lnTo>
                <a:lnTo>
                  <a:pt x="651992" y="2510209"/>
                </a:lnTo>
                <a:lnTo>
                  <a:pt x="645610" y="2514019"/>
                </a:lnTo>
                <a:lnTo>
                  <a:pt x="645610" y="2576884"/>
                </a:lnTo>
                <a:cubicBezTo>
                  <a:pt x="647991" y="2578217"/>
                  <a:pt x="650086" y="2579551"/>
                  <a:pt x="651896" y="2580694"/>
                </a:cubicBezTo>
                <a:lnTo>
                  <a:pt x="651896" y="2587932"/>
                </a:lnTo>
                <a:lnTo>
                  <a:pt x="645610" y="2592029"/>
                </a:lnTo>
                <a:cubicBezTo>
                  <a:pt x="645029" y="2605592"/>
                  <a:pt x="645314" y="2619175"/>
                  <a:pt x="646467" y="2632700"/>
                </a:cubicBezTo>
                <a:cubicBezTo>
                  <a:pt x="665517" y="2650321"/>
                  <a:pt x="638466" y="2733189"/>
                  <a:pt x="658373" y="2749857"/>
                </a:cubicBezTo>
                <a:lnTo>
                  <a:pt x="652277" y="2753858"/>
                </a:lnTo>
                <a:lnTo>
                  <a:pt x="652277" y="2841964"/>
                </a:lnTo>
                <a:lnTo>
                  <a:pt x="645514" y="2846060"/>
                </a:lnTo>
                <a:lnTo>
                  <a:pt x="645514" y="2937976"/>
                </a:lnTo>
                <a:lnTo>
                  <a:pt x="639228" y="2941786"/>
                </a:lnTo>
                <a:lnTo>
                  <a:pt x="639228" y="2963789"/>
                </a:lnTo>
                <a:lnTo>
                  <a:pt x="645610" y="2967885"/>
                </a:lnTo>
                <a:cubicBezTo>
                  <a:pt x="646372" y="2987697"/>
                  <a:pt x="644086" y="3007985"/>
                  <a:pt x="646467" y="3026940"/>
                </a:cubicBezTo>
                <a:cubicBezTo>
                  <a:pt x="654563" y="3031893"/>
                  <a:pt x="654468" y="3032178"/>
                  <a:pt x="645896" y="3037417"/>
                </a:cubicBezTo>
                <a:lnTo>
                  <a:pt x="645896" y="3048466"/>
                </a:lnTo>
                <a:lnTo>
                  <a:pt x="651992" y="3052371"/>
                </a:lnTo>
                <a:lnTo>
                  <a:pt x="651992" y="3066945"/>
                </a:lnTo>
                <a:lnTo>
                  <a:pt x="645514" y="3070850"/>
                </a:lnTo>
                <a:lnTo>
                  <a:pt x="645514" y="3181245"/>
                </a:lnTo>
                <a:lnTo>
                  <a:pt x="638752" y="3185341"/>
                </a:lnTo>
                <a:lnTo>
                  <a:pt x="638752" y="3203343"/>
                </a:lnTo>
                <a:lnTo>
                  <a:pt x="632465" y="3207439"/>
                </a:lnTo>
                <a:cubicBezTo>
                  <a:pt x="631922" y="3214849"/>
                  <a:pt x="632208" y="3222288"/>
                  <a:pt x="633322" y="3229632"/>
                </a:cubicBezTo>
                <a:lnTo>
                  <a:pt x="637990" y="3232299"/>
                </a:lnTo>
                <a:cubicBezTo>
                  <a:pt x="639942" y="3236166"/>
                  <a:pt x="639942" y="3240719"/>
                  <a:pt x="637990" y="3244586"/>
                </a:cubicBezTo>
                <a:lnTo>
                  <a:pt x="632751" y="3247634"/>
                </a:lnTo>
                <a:cubicBezTo>
                  <a:pt x="632751" y="3254682"/>
                  <a:pt x="630084" y="3263541"/>
                  <a:pt x="639228" y="3265922"/>
                </a:cubicBezTo>
                <a:lnTo>
                  <a:pt x="639228" y="3343170"/>
                </a:lnTo>
                <a:lnTo>
                  <a:pt x="645610" y="3347075"/>
                </a:lnTo>
                <a:lnTo>
                  <a:pt x="639609" y="3350980"/>
                </a:lnTo>
                <a:cubicBezTo>
                  <a:pt x="641609" y="3352409"/>
                  <a:pt x="644562" y="3352695"/>
                  <a:pt x="644943" y="3354981"/>
                </a:cubicBezTo>
                <a:lnTo>
                  <a:pt x="639895" y="3357838"/>
                </a:lnTo>
                <a:cubicBezTo>
                  <a:pt x="638990" y="3362905"/>
                  <a:pt x="638990" y="3368106"/>
                  <a:pt x="639895" y="3373173"/>
                </a:cubicBezTo>
                <a:lnTo>
                  <a:pt x="645514" y="3376412"/>
                </a:lnTo>
                <a:lnTo>
                  <a:pt x="639418" y="3380317"/>
                </a:lnTo>
                <a:lnTo>
                  <a:pt x="639418" y="3394891"/>
                </a:lnTo>
                <a:lnTo>
                  <a:pt x="645800" y="3398796"/>
                </a:lnTo>
                <a:lnTo>
                  <a:pt x="645800" y="3402320"/>
                </a:lnTo>
                <a:lnTo>
                  <a:pt x="639609" y="3406130"/>
                </a:lnTo>
                <a:lnTo>
                  <a:pt x="639609" y="3417084"/>
                </a:lnTo>
                <a:lnTo>
                  <a:pt x="645896" y="3421275"/>
                </a:lnTo>
                <a:cubicBezTo>
                  <a:pt x="641133" y="3462042"/>
                  <a:pt x="655421" y="3514620"/>
                  <a:pt x="640276" y="3549196"/>
                </a:cubicBezTo>
                <a:cubicBezTo>
                  <a:pt x="638361" y="3553101"/>
                  <a:pt x="638361" y="3557672"/>
                  <a:pt x="640276" y="3561578"/>
                </a:cubicBezTo>
                <a:lnTo>
                  <a:pt x="645229" y="3564340"/>
                </a:lnTo>
                <a:lnTo>
                  <a:pt x="639038" y="3568246"/>
                </a:lnTo>
                <a:lnTo>
                  <a:pt x="639038" y="3582819"/>
                </a:lnTo>
                <a:lnTo>
                  <a:pt x="645419" y="3586724"/>
                </a:lnTo>
                <a:lnTo>
                  <a:pt x="645419" y="3593963"/>
                </a:lnTo>
                <a:cubicBezTo>
                  <a:pt x="627322" y="3602726"/>
                  <a:pt x="657992" y="3603964"/>
                  <a:pt x="638847" y="3613013"/>
                </a:cubicBezTo>
                <a:cubicBezTo>
                  <a:pt x="639418" y="3617014"/>
                  <a:pt x="637704" y="3620729"/>
                  <a:pt x="640371" y="3624253"/>
                </a:cubicBezTo>
                <a:cubicBezTo>
                  <a:pt x="643895" y="3625776"/>
                  <a:pt x="646562" y="3627586"/>
                  <a:pt x="645229" y="3630634"/>
                </a:cubicBezTo>
                <a:lnTo>
                  <a:pt x="639038" y="3634539"/>
                </a:lnTo>
                <a:lnTo>
                  <a:pt x="639038" y="3637969"/>
                </a:lnTo>
                <a:lnTo>
                  <a:pt x="632465" y="3641969"/>
                </a:lnTo>
                <a:lnTo>
                  <a:pt x="632465" y="3653209"/>
                </a:lnTo>
                <a:cubicBezTo>
                  <a:pt x="636466" y="3655971"/>
                  <a:pt x="641990" y="3657590"/>
                  <a:pt x="644467" y="3661114"/>
                </a:cubicBezTo>
                <a:lnTo>
                  <a:pt x="638942" y="3664162"/>
                </a:lnTo>
                <a:cubicBezTo>
                  <a:pt x="639800" y="3673687"/>
                  <a:pt x="637037" y="3685117"/>
                  <a:pt x="640371" y="3694547"/>
                </a:cubicBezTo>
                <a:lnTo>
                  <a:pt x="645229" y="3697214"/>
                </a:lnTo>
                <a:lnTo>
                  <a:pt x="645229" y="3726456"/>
                </a:lnTo>
                <a:lnTo>
                  <a:pt x="651896" y="3730551"/>
                </a:lnTo>
                <a:lnTo>
                  <a:pt x="645514" y="3734457"/>
                </a:lnTo>
                <a:cubicBezTo>
                  <a:pt x="645514" y="3735695"/>
                  <a:pt x="645514" y="3736933"/>
                  <a:pt x="645514" y="3737981"/>
                </a:cubicBezTo>
                <a:lnTo>
                  <a:pt x="651420" y="3741696"/>
                </a:lnTo>
                <a:lnTo>
                  <a:pt x="651420" y="3775033"/>
                </a:lnTo>
                <a:cubicBezTo>
                  <a:pt x="642847" y="3778081"/>
                  <a:pt x="644848" y="3782272"/>
                  <a:pt x="646276" y="3786463"/>
                </a:cubicBezTo>
                <a:lnTo>
                  <a:pt x="651801" y="3789511"/>
                </a:lnTo>
                <a:cubicBezTo>
                  <a:pt x="649610" y="3799798"/>
                  <a:pt x="657611" y="3818086"/>
                  <a:pt x="645419" y="3822563"/>
                </a:cubicBezTo>
                <a:lnTo>
                  <a:pt x="645419" y="3855519"/>
                </a:lnTo>
                <a:lnTo>
                  <a:pt x="638656" y="3859615"/>
                </a:lnTo>
                <a:lnTo>
                  <a:pt x="638656" y="3870474"/>
                </a:lnTo>
                <a:lnTo>
                  <a:pt x="631894" y="3874569"/>
                </a:lnTo>
                <a:lnTo>
                  <a:pt x="631894" y="3918480"/>
                </a:lnTo>
                <a:lnTo>
                  <a:pt x="625893" y="3922290"/>
                </a:lnTo>
                <a:lnTo>
                  <a:pt x="625893" y="3929434"/>
                </a:lnTo>
                <a:cubicBezTo>
                  <a:pt x="634465" y="3934672"/>
                  <a:pt x="634465" y="3934958"/>
                  <a:pt x="625893" y="3940101"/>
                </a:cubicBezTo>
                <a:lnTo>
                  <a:pt x="625893" y="3947531"/>
                </a:lnTo>
                <a:lnTo>
                  <a:pt x="631894" y="3951436"/>
                </a:lnTo>
                <a:lnTo>
                  <a:pt x="631894" y="4198134"/>
                </a:lnTo>
                <a:lnTo>
                  <a:pt x="625512" y="4202039"/>
                </a:lnTo>
                <a:lnTo>
                  <a:pt x="625512" y="4205563"/>
                </a:lnTo>
                <a:lnTo>
                  <a:pt x="632275" y="4209564"/>
                </a:lnTo>
                <a:lnTo>
                  <a:pt x="632275" y="4260904"/>
                </a:lnTo>
                <a:lnTo>
                  <a:pt x="638276" y="4264809"/>
                </a:lnTo>
                <a:lnTo>
                  <a:pt x="633227" y="4267666"/>
                </a:lnTo>
                <a:cubicBezTo>
                  <a:pt x="629036" y="4289669"/>
                  <a:pt x="635037" y="4313196"/>
                  <a:pt x="631036" y="4335198"/>
                </a:cubicBezTo>
                <a:lnTo>
                  <a:pt x="625893" y="4338056"/>
                </a:lnTo>
                <a:lnTo>
                  <a:pt x="625893" y="4345580"/>
                </a:lnTo>
                <a:lnTo>
                  <a:pt x="631894" y="4349391"/>
                </a:lnTo>
                <a:lnTo>
                  <a:pt x="631894" y="4356630"/>
                </a:lnTo>
                <a:lnTo>
                  <a:pt x="625512" y="4360535"/>
                </a:lnTo>
                <a:lnTo>
                  <a:pt x="625512" y="4389776"/>
                </a:lnTo>
                <a:lnTo>
                  <a:pt x="631703" y="4393682"/>
                </a:lnTo>
                <a:lnTo>
                  <a:pt x="625893" y="4397397"/>
                </a:lnTo>
                <a:lnTo>
                  <a:pt x="625893" y="4415875"/>
                </a:lnTo>
                <a:cubicBezTo>
                  <a:pt x="635418" y="4421114"/>
                  <a:pt x="634465" y="4426163"/>
                  <a:pt x="625893" y="4430162"/>
                </a:cubicBezTo>
                <a:cubicBezTo>
                  <a:pt x="629036" y="4444831"/>
                  <a:pt x="618368" y="4469787"/>
                  <a:pt x="632275" y="4478264"/>
                </a:cubicBezTo>
                <a:lnTo>
                  <a:pt x="632275" y="4599708"/>
                </a:lnTo>
                <a:cubicBezTo>
                  <a:pt x="633799" y="4601803"/>
                  <a:pt x="639038" y="4602470"/>
                  <a:pt x="638371" y="4605709"/>
                </a:cubicBezTo>
                <a:close/>
                <a:moveTo>
                  <a:pt x="631132" y="2178739"/>
                </a:moveTo>
                <a:cubicBezTo>
                  <a:pt x="608367" y="2167118"/>
                  <a:pt x="580268" y="2170547"/>
                  <a:pt x="556551" y="2162927"/>
                </a:cubicBezTo>
                <a:lnTo>
                  <a:pt x="539501" y="2171500"/>
                </a:lnTo>
                <a:cubicBezTo>
                  <a:pt x="553789" y="2174738"/>
                  <a:pt x="567029" y="2172833"/>
                  <a:pt x="581888" y="2177120"/>
                </a:cubicBezTo>
                <a:cubicBezTo>
                  <a:pt x="597766" y="2182606"/>
                  <a:pt x="614930" y="2183177"/>
                  <a:pt x="631132" y="2178739"/>
                </a:cubicBezTo>
                <a:close/>
                <a:moveTo>
                  <a:pt x="615320" y="1676009"/>
                </a:moveTo>
                <a:cubicBezTo>
                  <a:pt x="607062" y="1674704"/>
                  <a:pt x="598623" y="1676762"/>
                  <a:pt x="591889" y="1681724"/>
                </a:cubicBezTo>
                <a:lnTo>
                  <a:pt x="609605" y="1689820"/>
                </a:lnTo>
                <a:cubicBezTo>
                  <a:pt x="613215" y="1688801"/>
                  <a:pt x="616492" y="1686867"/>
                  <a:pt x="619130" y="1684201"/>
                </a:cubicBezTo>
                <a:cubicBezTo>
                  <a:pt x="617511" y="1681533"/>
                  <a:pt x="620940" y="1678200"/>
                  <a:pt x="615320" y="1676009"/>
                </a:cubicBezTo>
                <a:close/>
                <a:moveTo>
                  <a:pt x="595604" y="1716490"/>
                </a:moveTo>
                <a:cubicBezTo>
                  <a:pt x="602652" y="1711632"/>
                  <a:pt x="611034" y="1713442"/>
                  <a:pt x="617892" y="1707727"/>
                </a:cubicBezTo>
                <a:cubicBezTo>
                  <a:pt x="611605" y="1702203"/>
                  <a:pt x="581411" y="1704203"/>
                  <a:pt x="595604" y="1716490"/>
                </a:cubicBezTo>
                <a:close/>
                <a:moveTo>
                  <a:pt x="589126" y="1661245"/>
                </a:moveTo>
                <a:lnTo>
                  <a:pt x="583316" y="1657530"/>
                </a:lnTo>
                <a:cubicBezTo>
                  <a:pt x="554741" y="1660293"/>
                  <a:pt x="567600" y="1672580"/>
                  <a:pt x="588936" y="1668580"/>
                </a:cubicBezTo>
                <a:cubicBezTo>
                  <a:pt x="593603" y="1664769"/>
                  <a:pt x="593603" y="1663912"/>
                  <a:pt x="589126" y="1661245"/>
                </a:cubicBezTo>
                <a:close/>
                <a:moveTo>
                  <a:pt x="595794" y="1628003"/>
                </a:moveTo>
                <a:lnTo>
                  <a:pt x="612082" y="1618478"/>
                </a:lnTo>
                <a:cubicBezTo>
                  <a:pt x="586774" y="1609191"/>
                  <a:pt x="558999" y="1609191"/>
                  <a:pt x="533691" y="1618478"/>
                </a:cubicBezTo>
                <a:lnTo>
                  <a:pt x="543216" y="1624003"/>
                </a:lnTo>
                <a:cubicBezTo>
                  <a:pt x="561599" y="1622288"/>
                  <a:pt x="577697" y="1629241"/>
                  <a:pt x="595794" y="1628003"/>
                </a:cubicBezTo>
                <a:close/>
                <a:moveTo>
                  <a:pt x="612082" y="1574663"/>
                </a:moveTo>
                <a:cubicBezTo>
                  <a:pt x="590365" y="1563900"/>
                  <a:pt x="567790" y="1574663"/>
                  <a:pt x="543787" y="1572663"/>
                </a:cubicBezTo>
                <a:cubicBezTo>
                  <a:pt x="538168" y="1572091"/>
                  <a:pt x="541692" y="1567424"/>
                  <a:pt x="536358" y="1565424"/>
                </a:cubicBezTo>
                <a:cubicBezTo>
                  <a:pt x="525404" y="1564281"/>
                  <a:pt x="501496" y="1565424"/>
                  <a:pt x="522166" y="1576568"/>
                </a:cubicBezTo>
                <a:cubicBezTo>
                  <a:pt x="539701" y="1577635"/>
                  <a:pt x="557161" y="1579702"/>
                  <a:pt x="574458" y="1582759"/>
                </a:cubicBezTo>
                <a:cubicBezTo>
                  <a:pt x="583983" y="1585426"/>
                  <a:pt x="585507" y="1580663"/>
                  <a:pt x="590079" y="1580187"/>
                </a:cubicBezTo>
                <a:cubicBezTo>
                  <a:pt x="597794" y="1579426"/>
                  <a:pt x="605890" y="1582283"/>
                  <a:pt x="612082" y="1578282"/>
                </a:cubicBezTo>
                <a:close/>
                <a:moveTo>
                  <a:pt x="513498" y="1593046"/>
                </a:moveTo>
                <a:lnTo>
                  <a:pt x="513498" y="1596666"/>
                </a:lnTo>
                <a:cubicBezTo>
                  <a:pt x="534358" y="1602857"/>
                  <a:pt x="564647" y="1607905"/>
                  <a:pt x="585793" y="1596666"/>
                </a:cubicBezTo>
                <a:cubicBezTo>
                  <a:pt x="585793" y="1590760"/>
                  <a:pt x="585793" y="1590760"/>
                  <a:pt x="582935" y="1587903"/>
                </a:cubicBezTo>
                <a:cubicBezTo>
                  <a:pt x="573610" y="1588436"/>
                  <a:pt x="564485" y="1590798"/>
                  <a:pt x="556075" y="1594856"/>
                </a:cubicBezTo>
                <a:cubicBezTo>
                  <a:pt x="551817" y="1592132"/>
                  <a:pt x="547283" y="1589865"/>
                  <a:pt x="542549" y="1588093"/>
                </a:cubicBezTo>
                <a:cubicBezTo>
                  <a:pt x="533786" y="1595046"/>
                  <a:pt x="522166" y="1588284"/>
                  <a:pt x="513498" y="1593046"/>
                </a:cubicBezTo>
                <a:close/>
                <a:moveTo>
                  <a:pt x="520070" y="1735921"/>
                </a:moveTo>
                <a:cubicBezTo>
                  <a:pt x="548645" y="1746685"/>
                  <a:pt x="584650" y="1746494"/>
                  <a:pt x="616273" y="1750018"/>
                </a:cubicBezTo>
                <a:lnTo>
                  <a:pt x="619226" y="1745256"/>
                </a:lnTo>
                <a:cubicBezTo>
                  <a:pt x="614225" y="1741122"/>
                  <a:pt x="607996" y="1738740"/>
                  <a:pt x="601509" y="1738493"/>
                </a:cubicBezTo>
                <a:cubicBezTo>
                  <a:pt x="598099" y="1735416"/>
                  <a:pt x="592917" y="1735416"/>
                  <a:pt x="589508" y="1738493"/>
                </a:cubicBezTo>
                <a:cubicBezTo>
                  <a:pt x="569791" y="1735159"/>
                  <a:pt x="537215" y="1723920"/>
                  <a:pt x="520070" y="1735540"/>
                </a:cubicBezTo>
                <a:close/>
                <a:moveTo>
                  <a:pt x="582554" y="1849555"/>
                </a:moveTo>
                <a:cubicBezTo>
                  <a:pt x="593889" y="1850221"/>
                  <a:pt x="606176" y="1856888"/>
                  <a:pt x="617606" y="1851936"/>
                </a:cubicBezTo>
                <a:cubicBezTo>
                  <a:pt x="631703" y="1835553"/>
                  <a:pt x="564361" y="1839553"/>
                  <a:pt x="582554" y="1849173"/>
                </a:cubicBezTo>
                <a:close/>
                <a:moveTo>
                  <a:pt x="596556" y="1790023"/>
                </a:moveTo>
                <a:cubicBezTo>
                  <a:pt x="597318" y="1790023"/>
                  <a:pt x="598080" y="1789261"/>
                  <a:pt x="598842" y="1788785"/>
                </a:cubicBezTo>
                <a:lnTo>
                  <a:pt x="598842" y="1784975"/>
                </a:lnTo>
                <a:cubicBezTo>
                  <a:pt x="585412" y="1774878"/>
                  <a:pt x="566647" y="1780498"/>
                  <a:pt x="552932" y="1784975"/>
                </a:cubicBezTo>
                <a:cubicBezTo>
                  <a:pt x="567124" y="1788871"/>
                  <a:pt x="581859" y="1790442"/>
                  <a:pt x="596556" y="1789642"/>
                </a:cubicBezTo>
                <a:close/>
                <a:moveTo>
                  <a:pt x="529881" y="2199598"/>
                </a:moveTo>
                <a:cubicBezTo>
                  <a:pt x="546074" y="2197598"/>
                  <a:pt x="563600" y="2198360"/>
                  <a:pt x="578077" y="2190835"/>
                </a:cubicBezTo>
                <a:cubicBezTo>
                  <a:pt x="567886" y="2185596"/>
                  <a:pt x="554170" y="2189883"/>
                  <a:pt x="542263" y="2188549"/>
                </a:cubicBezTo>
                <a:lnTo>
                  <a:pt x="536453" y="2195884"/>
                </a:lnTo>
                <a:cubicBezTo>
                  <a:pt x="533501" y="2194741"/>
                  <a:pt x="522356" y="2196550"/>
                  <a:pt x="530357" y="2199217"/>
                </a:cubicBezTo>
                <a:close/>
                <a:moveTo>
                  <a:pt x="625131" y="2013670"/>
                </a:moveTo>
                <a:lnTo>
                  <a:pt x="625131" y="2009765"/>
                </a:lnTo>
                <a:cubicBezTo>
                  <a:pt x="615396" y="2002555"/>
                  <a:pt x="602100" y="2002555"/>
                  <a:pt x="592365" y="2009765"/>
                </a:cubicBezTo>
                <a:lnTo>
                  <a:pt x="592365" y="2013575"/>
                </a:lnTo>
                <a:cubicBezTo>
                  <a:pt x="603166" y="2015956"/>
                  <a:pt x="614368" y="2015861"/>
                  <a:pt x="625131" y="2013289"/>
                </a:cubicBezTo>
                <a:close/>
                <a:moveTo>
                  <a:pt x="635227" y="1967474"/>
                </a:moveTo>
                <a:cubicBezTo>
                  <a:pt x="633075" y="1966388"/>
                  <a:pt x="631008" y="1965141"/>
                  <a:pt x="629036" y="1963759"/>
                </a:cubicBezTo>
                <a:lnTo>
                  <a:pt x="614844" y="1963759"/>
                </a:lnTo>
                <a:cubicBezTo>
                  <a:pt x="585697" y="1974618"/>
                  <a:pt x="646372" y="1972617"/>
                  <a:pt x="635227" y="1967283"/>
                </a:cubicBezTo>
                <a:close/>
                <a:moveTo>
                  <a:pt x="590841" y="1919849"/>
                </a:moveTo>
                <a:cubicBezTo>
                  <a:pt x="589069" y="1920154"/>
                  <a:pt x="587355" y="1920764"/>
                  <a:pt x="585793" y="1921659"/>
                </a:cubicBezTo>
                <a:lnTo>
                  <a:pt x="585793" y="1925278"/>
                </a:lnTo>
                <a:cubicBezTo>
                  <a:pt x="603233" y="1928479"/>
                  <a:pt x="621121" y="1928479"/>
                  <a:pt x="638561" y="1925278"/>
                </a:cubicBezTo>
                <a:lnTo>
                  <a:pt x="628369" y="1920039"/>
                </a:lnTo>
                <a:cubicBezTo>
                  <a:pt x="616177" y="1918706"/>
                  <a:pt x="603128" y="1919658"/>
                  <a:pt x="590841" y="1919658"/>
                </a:cubicBezTo>
                <a:close/>
                <a:moveTo>
                  <a:pt x="609224" y="1646862"/>
                </a:moveTo>
                <a:cubicBezTo>
                  <a:pt x="602938" y="1647624"/>
                  <a:pt x="597032" y="1645719"/>
                  <a:pt x="592746" y="1648672"/>
                </a:cubicBezTo>
                <a:cubicBezTo>
                  <a:pt x="592746" y="1649910"/>
                  <a:pt x="592746" y="1651053"/>
                  <a:pt x="592746" y="1652387"/>
                </a:cubicBezTo>
                <a:lnTo>
                  <a:pt x="599318" y="1656292"/>
                </a:lnTo>
                <a:cubicBezTo>
                  <a:pt x="599318" y="1666484"/>
                  <a:pt x="619226" y="1661531"/>
                  <a:pt x="624083" y="1656863"/>
                </a:cubicBezTo>
                <a:close/>
                <a:moveTo>
                  <a:pt x="563028" y="1543897"/>
                </a:moveTo>
                <a:cubicBezTo>
                  <a:pt x="537787" y="1554184"/>
                  <a:pt x="505878" y="1541040"/>
                  <a:pt x="481208" y="1553422"/>
                </a:cubicBezTo>
                <a:cubicBezTo>
                  <a:pt x="526166" y="1562947"/>
                  <a:pt x="570743" y="1555613"/>
                  <a:pt x="617130" y="1554470"/>
                </a:cubicBezTo>
                <a:cubicBezTo>
                  <a:pt x="624940" y="1533324"/>
                  <a:pt x="575410" y="1547231"/>
                  <a:pt x="563028" y="1543326"/>
                </a:cubicBezTo>
                <a:close/>
                <a:moveTo>
                  <a:pt x="408247" y="3059896"/>
                </a:moveTo>
                <a:cubicBezTo>
                  <a:pt x="415200" y="3055705"/>
                  <a:pt x="424058" y="3059896"/>
                  <a:pt x="431297" y="3054372"/>
                </a:cubicBezTo>
                <a:cubicBezTo>
                  <a:pt x="453586" y="3056753"/>
                  <a:pt x="485113" y="3062372"/>
                  <a:pt x="506830" y="3052562"/>
                </a:cubicBezTo>
                <a:lnTo>
                  <a:pt x="506830" y="3048657"/>
                </a:lnTo>
                <a:cubicBezTo>
                  <a:pt x="492591" y="3038036"/>
                  <a:pt x="473750" y="3035893"/>
                  <a:pt x="457491" y="3043037"/>
                </a:cubicBezTo>
                <a:cubicBezTo>
                  <a:pt x="449395" y="3037894"/>
                  <a:pt x="437679" y="3031988"/>
                  <a:pt x="428154" y="3037798"/>
                </a:cubicBezTo>
                <a:cubicBezTo>
                  <a:pt x="429868" y="3051038"/>
                  <a:pt x="335476" y="3036941"/>
                  <a:pt x="381577" y="3059420"/>
                </a:cubicBezTo>
                <a:cubicBezTo>
                  <a:pt x="372052" y="3065421"/>
                  <a:pt x="358717" y="3057991"/>
                  <a:pt x="349382" y="3063421"/>
                </a:cubicBezTo>
                <a:lnTo>
                  <a:pt x="349382" y="3066945"/>
                </a:lnTo>
                <a:lnTo>
                  <a:pt x="342810" y="3070945"/>
                </a:lnTo>
                <a:lnTo>
                  <a:pt x="342810" y="3078660"/>
                </a:lnTo>
                <a:lnTo>
                  <a:pt x="351287" y="3080280"/>
                </a:lnTo>
                <a:cubicBezTo>
                  <a:pt x="371861" y="3069135"/>
                  <a:pt x="396721" y="3073898"/>
                  <a:pt x="417962" y="3079518"/>
                </a:cubicBezTo>
                <a:cubicBezTo>
                  <a:pt x="438927" y="3076679"/>
                  <a:pt x="460244" y="3080899"/>
                  <a:pt x="478541" y="3091520"/>
                </a:cubicBezTo>
                <a:cubicBezTo>
                  <a:pt x="485018" y="3089614"/>
                  <a:pt x="493210" y="3092948"/>
                  <a:pt x="500068" y="3089424"/>
                </a:cubicBezTo>
                <a:lnTo>
                  <a:pt x="493876" y="3085423"/>
                </a:lnTo>
                <a:lnTo>
                  <a:pt x="493876" y="3078184"/>
                </a:lnTo>
                <a:cubicBezTo>
                  <a:pt x="496353" y="3075041"/>
                  <a:pt x="504449" y="3077613"/>
                  <a:pt x="506830" y="3074469"/>
                </a:cubicBezTo>
                <a:lnTo>
                  <a:pt x="506830" y="3070755"/>
                </a:lnTo>
                <a:cubicBezTo>
                  <a:pt x="502735" y="3067707"/>
                  <a:pt x="493591" y="3069707"/>
                  <a:pt x="490828" y="3065421"/>
                </a:cubicBezTo>
                <a:cubicBezTo>
                  <a:pt x="477017" y="3065421"/>
                  <a:pt x="462730" y="3063421"/>
                  <a:pt x="450728" y="3072660"/>
                </a:cubicBezTo>
                <a:cubicBezTo>
                  <a:pt x="439108" y="3075136"/>
                  <a:pt x="443965" y="3064373"/>
                  <a:pt x="433583" y="3065326"/>
                </a:cubicBezTo>
                <a:cubicBezTo>
                  <a:pt x="424763" y="3066535"/>
                  <a:pt x="415800" y="3064611"/>
                  <a:pt x="408247" y="3059896"/>
                </a:cubicBezTo>
                <a:close/>
                <a:moveTo>
                  <a:pt x="518737" y="3034750"/>
                </a:moveTo>
                <a:cubicBezTo>
                  <a:pt x="520461" y="3032217"/>
                  <a:pt x="520718" y="3028950"/>
                  <a:pt x="519403" y="3026178"/>
                </a:cubicBezTo>
                <a:lnTo>
                  <a:pt x="509878" y="3021034"/>
                </a:lnTo>
                <a:cubicBezTo>
                  <a:pt x="505611" y="3019711"/>
                  <a:pt x="501077" y="3022101"/>
                  <a:pt x="499753" y="3026378"/>
                </a:cubicBezTo>
                <a:cubicBezTo>
                  <a:pt x="498648" y="3029931"/>
                  <a:pt x="500115" y="3033779"/>
                  <a:pt x="503306" y="3035703"/>
                </a:cubicBezTo>
                <a:cubicBezTo>
                  <a:pt x="508469" y="3036284"/>
                  <a:pt x="513688" y="3035960"/>
                  <a:pt x="518737" y="3034750"/>
                </a:cubicBezTo>
                <a:close/>
                <a:moveTo>
                  <a:pt x="464539" y="2888446"/>
                </a:moveTo>
                <a:cubicBezTo>
                  <a:pt x="469873" y="2887780"/>
                  <a:pt x="475779" y="2889685"/>
                  <a:pt x="480065" y="2886922"/>
                </a:cubicBezTo>
                <a:cubicBezTo>
                  <a:pt x="480065" y="2874349"/>
                  <a:pt x="453300" y="2883779"/>
                  <a:pt x="444632" y="2881017"/>
                </a:cubicBezTo>
                <a:cubicBezTo>
                  <a:pt x="435107" y="2876350"/>
                  <a:pt x="435107" y="2876350"/>
                  <a:pt x="428249" y="2879302"/>
                </a:cubicBezTo>
                <a:lnTo>
                  <a:pt x="428249" y="2882922"/>
                </a:lnTo>
                <a:cubicBezTo>
                  <a:pt x="439108" y="2887970"/>
                  <a:pt x="453300" y="2896257"/>
                  <a:pt x="464539" y="2888446"/>
                </a:cubicBezTo>
                <a:close/>
                <a:moveTo>
                  <a:pt x="457586" y="2943691"/>
                </a:moveTo>
                <a:cubicBezTo>
                  <a:pt x="456853" y="2944053"/>
                  <a:pt x="456157" y="2944463"/>
                  <a:pt x="455491" y="2944930"/>
                </a:cubicBezTo>
                <a:cubicBezTo>
                  <a:pt x="453586" y="2948930"/>
                  <a:pt x="465206" y="2946168"/>
                  <a:pt x="457586" y="2943691"/>
                </a:cubicBezTo>
                <a:close/>
                <a:moveTo>
                  <a:pt x="486733" y="2959979"/>
                </a:moveTo>
                <a:cubicBezTo>
                  <a:pt x="486733" y="2961122"/>
                  <a:pt x="486733" y="2962265"/>
                  <a:pt x="486733" y="2963504"/>
                </a:cubicBezTo>
                <a:cubicBezTo>
                  <a:pt x="503211" y="2973029"/>
                  <a:pt x="524166" y="2977505"/>
                  <a:pt x="539215" y="2967980"/>
                </a:cubicBezTo>
                <a:lnTo>
                  <a:pt x="539215" y="2956455"/>
                </a:lnTo>
                <a:cubicBezTo>
                  <a:pt x="531081" y="2949664"/>
                  <a:pt x="520642" y="2946253"/>
                  <a:pt x="510069" y="2946930"/>
                </a:cubicBezTo>
                <a:cubicBezTo>
                  <a:pt x="500544" y="2961027"/>
                  <a:pt x="496353" y="2950168"/>
                  <a:pt x="483304" y="2950644"/>
                </a:cubicBezTo>
                <a:cubicBezTo>
                  <a:pt x="479303" y="2955312"/>
                  <a:pt x="479303" y="2955407"/>
                  <a:pt x="486733" y="2959979"/>
                </a:cubicBezTo>
                <a:close/>
                <a:moveTo>
                  <a:pt x="510164" y="2939976"/>
                </a:moveTo>
                <a:cubicBezTo>
                  <a:pt x="518832" y="2939976"/>
                  <a:pt x="533882" y="2942358"/>
                  <a:pt x="538739" y="2933880"/>
                </a:cubicBezTo>
                <a:cubicBezTo>
                  <a:pt x="533501" y="2931976"/>
                  <a:pt x="497782" y="2929309"/>
                  <a:pt x="510164" y="2939976"/>
                </a:cubicBezTo>
                <a:close/>
                <a:moveTo>
                  <a:pt x="506926" y="2986459"/>
                </a:moveTo>
                <a:lnTo>
                  <a:pt x="515879" y="2991412"/>
                </a:lnTo>
                <a:cubicBezTo>
                  <a:pt x="522070" y="2991412"/>
                  <a:pt x="519594" y="2988268"/>
                  <a:pt x="520070" y="2986363"/>
                </a:cubicBezTo>
                <a:cubicBezTo>
                  <a:pt x="516060" y="2983782"/>
                  <a:pt x="510898" y="2983820"/>
                  <a:pt x="506926" y="2986459"/>
                </a:cubicBezTo>
                <a:close/>
                <a:moveTo>
                  <a:pt x="520070" y="3063801"/>
                </a:moveTo>
                <a:cubicBezTo>
                  <a:pt x="528852" y="3067488"/>
                  <a:pt x="538949" y="3066059"/>
                  <a:pt x="546359" y="3060087"/>
                </a:cubicBezTo>
                <a:cubicBezTo>
                  <a:pt x="537634" y="3056401"/>
                  <a:pt x="527595" y="3057668"/>
                  <a:pt x="520070" y="3063421"/>
                </a:cubicBezTo>
                <a:close/>
                <a:moveTo>
                  <a:pt x="529595" y="2855490"/>
                </a:moveTo>
                <a:cubicBezTo>
                  <a:pt x="485971" y="2854728"/>
                  <a:pt x="442537" y="2848917"/>
                  <a:pt x="401579" y="2865015"/>
                </a:cubicBezTo>
                <a:cubicBezTo>
                  <a:pt x="403484" y="2885112"/>
                  <a:pt x="434821" y="2866634"/>
                  <a:pt x="446061" y="2862634"/>
                </a:cubicBezTo>
                <a:cubicBezTo>
                  <a:pt x="474045" y="2861995"/>
                  <a:pt x="502011" y="2864329"/>
                  <a:pt x="529500" y="2869587"/>
                </a:cubicBezTo>
                <a:cubicBezTo>
                  <a:pt x="542549" y="2866062"/>
                  <a:pt x="542073" y="2859395"/>
                  <a:pt x="529309" y="2855109"/>
                </a:cubicBezTo>
                <a:close/>
                <a:moveTo>
                  <a:pt x="420629" y="2886255"/>
                </a:moveTo>
                <a:cubicBezTo>
                  <a:pt x="405484" y="2880636"/>
                  <a:pt x="408723" y="2893590"/>
                  <a:pt x="420629" y="2887494"/>
                </a:cubicBezTo>
                <a:cubicBezTo>
                  <a:pt x="420439" y="2886732"/>
                  <a:pt x="420629" y="2886160"/>
                  <a:pt x="420343" y="2885875"/>
                </a:cubicBezTo>
                <a:close/>
                <a:moveTo>
                  <a:pt x="211079" y="2820342"/>
                </a:moveTo>
                <a:cubicBezTo>
                  <a:pt x="222793" y="2825715"/>
                  <a:pt x="236120" y="2826400"/>
                  <a:pt x="248322" y="2822248"/>
                </a:cubicBezTo>
                <a:lnTo>
                  <a:pt x="251084" y="2817485"/>
                </a:lnTo>
                <a:lnTo>
                  <a:pt x="241178" y="2810913"/>
                </a:lnTo>
                <a:cubicBezTo>
                  <a:pt x="230034" y="2822628"/>
                  <a:pt x="210793" y="2799102"/>
                  <a:pt x="211270" y="2819962"/>
                </a:cubicBezTo>
                <a:close/>
                <a:moveTo>
                  <a:pt x="208031" y="2929309"/>
                </a:moveTo>
                <a:cubicBezTo>
                  <a:pt x="201935" y="2938834"/>
                  <a:pt x="236606" y="2938071"/>
                  <a:pt x="243083" y="2935309"/>
                </a:cubicBezTo>
                <a:cubicBezTo>
                  <a:pt x="235558" y="2929309"/>
                  <a:pt x="219080" y="2928546"/>
                  <a:pt x="208031" y="2929309"/>
                </a:cubicBezTo>
                <a:close/>
                <a:moveTo>
                  <a:pt x="259561" y="2888351"/>
                </a:moveTo>
                <a:lnTo>
                  <a:pt x="277754" y="2879398"/>
                </a:lnTo>
                <a:lnTo>
                  <a:pt x="274801" y="2873682"/>
                </a:lnTo>
                <a:cubicBezTo>
                  <a:pt x="268991" y="2883969"/>
                  <a:pt x="224605" y="2866539"/>
                  <a:pt x="243750" y="2879302"/>
                </a:cubicBezTo>
                <a:lnTo>
                  <a:pt x="237940" y="2883112"/>
                </a:lnTo>
                <a:cubicBezTo>
                  <a:pt x="236320" y="2892351"/>
                  <a:pt x="255180" y="2887494"/>
                  <a:pt x="259561" y="2888065"/>
                </a:cubicBezTo>
                <a:close/>
                <a:moveTo>
                  <a:pt x="283374" y="2809770"/>
                </a:moveTo>
                <a:cubicBezTo>
                  <a:pt x="283374" y="2809103"/>
                  <a:pt x="280897" y="2808532"/>
                  <a:pt x="279659" y="2807960"/>
                </a:cubicBezTo>
                <a:lnTo>
                  <a:pt x="263848" y="2816818"/>
                </a:lnTo>
                <a:cubicBezTo>
                  <a:pt x="261847" y="2826343"/>
                  <a:pt x="278040" y="2821295"/>
                  <a:pt x="283564" y="2816818"/>
                </a:cubicBezTo>
                <a:cubicBezTo>
                  <a:pt x="283758" y="2814370"/>
                  <a:pt x="283694" y="2811913"/>
                  <a:pt x="283374" y="2809484"/>
                </a:cubicBezTo>
                <a:close/>
                <a:moveTo>
                  <a:pt x="273849" y="2837107"/>
                </a:moveTo>
                <a:cubicBezTo>
                  <a:pt x="270229" y="2837107"/>
                  <a:pt x="267372" y="2836440"/>
                  <a:pt x="264324" y="2838535"/>
                </a:cubicBezTo>
                <a:cubicBezTo>
                  <a:pt x="263276" y="2845489"/>
                  <a:pt x="263371" y="2845489"/>
                  <a:pt x="267372" y="2848060"/>
                </a:cubicBezTo>
                <a:cubicBezTo>
                  <a:pt x="286993" y="2848537"/>
                  <a:pt x="297376" y="2848346"/>
                  <a:pt x="273659" y="2836821"/>
                </a:cubicBezTo>
                <a:close/>
                <a:moveTo>
                  <a:pt x="292899" y="2914450"/>
                </a:moveTo>
                <a:cubicBezTo>
                  <a:pt x="300328" y="2912164"/>
                  <a:pt x="288898" y="2909020"/>
                  <a:pt x="287184" y="2907115"/>
                </a:cubicBezTo>
                <a:cubicBezTo>
                  <a:pt x="281307" y="2906639"/>
                  <a:pt x="275471" y="2908439"/>
                  <a:pt x="270896" y="2912164"/>
                </a:cubicBezTo>
                <a:cubicBezTo>
                  <a:pt x="276802" y="2916735"/>
                  <a:pt x="286041" y="2913211"/>
                  <a:pt x="293185" y="2914164"/>
                </a:cubicBezTo>
                <a:close/>
                <a:moveTo>
                  <a:pt x="270134" y="2934738"/>
                </a:moveTo>
                <a:cubicBezTo>
                  <a:pt x="274111" y="2937405"/>
                  <a:pt x="279302" y="2937405"/>
                  <a:pt x="283279" y="2934738"/>
                </a:cubicBezTo>
                <a:cubicBezTo>
                  <a:pt x="279425" y="2932109"/>
                  <a:pt x="274387" y="2932004"/>
                  <a:pt x="270420" y="2934452"/>
                </a:cubicBezTo>
                <a:close/>
                <a:moveTo>
                  <a:pt x="299757" y="1374066"/>
                </a:moveTo>
                <a:cubicBezTo>
                  <a:pt x="304329" y="1370257"/>
                  <a:pt x="304329" y="1370257"/>
                  <a:pt x="299757" y="1366732"/>
                </a:cubicBezTo>
                <a:lnTo>
                  <a:pt x="286898" y="1366732"/>
                </a:lnTo>
                <a:cubicBezTo>
                  <a:pt x="282231" y="1370542"/>
                  <a:pt x="282231" y="1370542"/>
                  <a:pt x="286898" y="1374066"/>
                </a:cubicBezTo>
                <a:close/>
                <a:moveTo>
                  <a:pt x="299757" y="2601267"/>
                </a:moveTo>
                <a:cubicBezTo>
                  <a:pt x="292994" y="2603839"/>
                  <a:pt x="303662" y="2606601"/>
                  <a:pt x="305662" y="2608983"/>
                </a:cubicBezTo>
                <a:lnTo>
                  <a:pt x="315187" y="2603458"/>
                </a:lnTo>
                <a:cubicBezTo>
                  <a:pt x="311759" y="2599077"/>
                  <a:pt x="305282" y="2601554"/>
                  <a:pt x="300043" y="2600982"/>
                </a:cubicBezTo>
                <a:close/>
                <a:moveTo>
                  <a:pt x="296518" y="2845774"/>
                </a:moveTo>
                <a:cubicBezTo>
                  <a:pt x="314616" y="2851775"/>
                  <a:pt x="339190" y="2844631"/>
                  <a:pt x="355859" y="2839107"/>
                </a:cubicBezTo>
                <a:cubicBezTo>
                  <a:pt x="351001" y="2830058"/>
                  <a:pt x="295852" y="2836821"/>
                  <a:pt x="296804" y="2845489"/>
                </a:cubicBezTo>
                <a:close/>
                <a:moveTo>
                  <a:pt x="474541" y="1169374"/>
                </a:moveTo>
                <a:cubicBezTo>
                  <a:pt x="474541" y="1181852"/>
                  <a:pt x="500544" y="1172803"/>
                  <a:pt x="509783" y="1175279"/>
                </a:cubicBezTo>
                <a:cubicBezTo>
                  <a:pt x="523785" y="1166040"/>
                  <a:pt x="479303" y="1160802"/>
                  <a:pt x="474826" y="1168803"/>
                </a:cubicBezTo>
                <a:close/>
                <a:moveTo>
                  <a:pt x="481399" y="1115082"/>
                </a:moveTo>
                <a:cubicBezTo>
                  <a:pt x="488066" y="1118796"/>
                  <a:pt x="487780" y="1125940"/>
                  <a:pt x="497401" y="1123749"/>
                </a:cubicBezTo>
                <a:cubicBezTo>
                  <a:pt x="501211" y="1120606"/>
                  <a:pt x="512069" y="1118225"/>
                  <a:pt x="503211" y="1112701"/>
                </a:cubicBezTo>
                <a:cubicBezTo>
                  <a:pt x="497020" y="1113462"/>
                  <a:pt x="485399" y="1109176"/>
                  <a:pt x="481684" y="1114510"/>
                </a:cubicBezTo>
                <a:close/>
                <a:moveTo>
                  <a:pt x="526928" y="1537706"/>
                </a:moveTo>
                <a:cubicBezTo>
                  <a:pt x="533862" y="1540097"/>
                  <a:pt x="540959" y="1541973"/>
                  <a:pt x="548169" y="1543326"/>
                </a:cubicBezTo>
                <a:cubicBezTo>
                  <a:pt x="552455" y="1538468"/>
                  <a:pt x="576172" y="1533038"/>
                  <a:pt x="571315" y="1525800"/>
                </a:cubicBezTo>
                <a:cubicBezTo>
                  <a:pt x="558932" y="1520847"/>
                  <a:pt x="544835" y="1533229"/>
                  <a:pt x="533691" y="1526848"/>
                </a:cubicBezTo>
                <a:cubicBezTo>
                  <a:pt x="524737" y="1521132"/>
                  <a:pt x="526928" y="1532753"/>
                  <a:pt x="526928" y="1537706"/>
                </a:cubicBezTo>
                <a:close/>
                <a:moveTo>
                  <a:pt x="458539" y="1554089"/>
                </a:moveTo>
                <a:lnTo>
                  <a:pt x="467587" y="1548755"/>
                </a:lnTo>
                <a:cubicBezTo>
                  <a:pt x="455957" y="1542316"/>
                  <a:pt x="442203" y="1540868"/>
                  <a:pt x="429487" y="1544755"/>
                </a:cubicBezTo>
                <a:cubicBezTo>
                  <a:pt x="437203" y="1552003"/>
                  <a:pt x="447747" y="1555432"/>
                  <a:pt x="458253" y="1554089"/>
                </a:cubicBezTo>
                <a:close/>
                <a:moveTo>
                  <a:pt x="453395" y="2694232"/>
                </a:moveTo>
                <a:cubicBezTo>
                  <a:pt x="438346" y="2688612"/>
                  <a:pt x="441584" y="2701661"/>
                  <a:pt x="453395" y="2695470"/>
                </a:cubicBezTo>
                <a:cubicBezTo>
                  <a:pt x="453300" y="2695089"/>
                  <a:pt x="453490" y="2694517"/>
                  <a:pt x="453109" y="2694232"/>
                </a:cubicBezTo>
                <a:close/>
                <a:moveTo>
                  <a:pt x="436822" y="2817580"/>
                </a:moveTo>
                <a:cubicBezTo>
                  <a:pt x="451681" y="2820438"/>
                  <a:pt x="467207" y="2815295"/>
                  <a:pt x="480732" y="2813008"/>
                </a:cubicBezTo>
                <a:cubicBezTo>
                  <a:pt x="468826" y="2804150"/>
                  <a:pt x="449109" y="2806341"/>
                  <a:pt x="435107" y="2809103"/>
                </a:cubicBezTo>
                <a:cubicBezTo>
                  <a:pt x="435488" y="2811865"/>
                  <a:pt x="432821" y="2815009"/>
                  <a:pt x="436536" y="2817580"/>
                </a:cubicBezTo>
                <a:close/>
                <a:moveTo>
                  <a:pt x="503497" y="2744714"/>
                </a:moveTo>
                <a:cubicBezTo>
                  <a:pt x="508450" y="2741094"/>
                  <a:pt x="508450" y="2741094"/>
                  <a:pt x="503497" y="2737285"/>
                </a:cubicBezTo>
                <a:cubicBezTo>
                  <a:pt x="489495" y="2739475"/>
                  <a:pt x="477970" y="2732808"/>
                  <a:pt x="464349" y="2733570"/>
                </a:cubicBezTo>
                <a:cubicBezTo>
                  <a:pt x="459682" y="2737189"/>
                  <a:pt x="459682" y="2737189"/>
                  <a:pt x="464349" y="2740999"/>
                </a:cubicBezTo>
                <a:cubicBezTo>
                  <a:pt x="477132" y="2744057"/>
                  <a:pt x="490276" y="2745314"/>
                  <a:pt x="503401" y="2744714"/>
                </a:cubicBezTo>
                <a:close/>
                <a:moveTo>
                  <a:pt x="499687" y="2709567"/>
                </a:moveTo>
                <a:cubicBezTo>
                  <a:pt x="482570" y="2706881"/>
                  <a:pt x="465159" y="2706623"/>
                  <a:pt x="447966" y="2708805"/>
                </a:cubicBezTo>
                <a:cubicBezTo>
                  <a:pt x="444632" y="2728617"/>
                  <a:pt x="460634" y="2708805"/>
                  <a:pt x="467016" y="2717568"/>
                </a:cubicBezTo>
                <a:cubicBezTo>
                  <a:pt x="467016" y="2722711"/>
                  <a:pt x="472445" y="2722711"/>
                  <a:pt x="476541" y="2722616"/>
                </a:cubicBezTo>
                <a:close/>
                <a:moveTo>
                  <a:pt x="542740" y="1513703"/>
                </a:moveTo>
                <a:cubicBezTo>
                  <a:pt x="558170" y="1502082"/>
                  <a:pt x="502830" y="1504940"/>
                  <a:pt x="497115" y="1509988"/>
                </a:cubicBezTo>
                <a:cubicBezTo>
                  <a:pt x="471016" y="1503702"/>
                  <a:pt x="439965" y="1499035"/>
                  <a:pt x="415200" y="1508369"/>
                </a:cubicBezTo>
                <a:cubicBezTo>
                  <a:pt x="421486" y="1512465"/>
                  <a:pt x="431297" y="1507512"/>
                  <a:pt x="437488" y="1513512"/>
                </a:cubicBezTo>
                <a:cubicBezTo>
                  <a:pt x="442327" y="1513036"/>
                  <a:pt x="447166" y="1514436"/>
                  <a:pt x="451014" y="1517418"/>
                </a:cubicBezTo>
                <a:cubicBezTo>
                  <a:pt x="479303" y="1508464"/>
                  <a:pt x="512545" y="1516370"/>
                  <a:pt x="542644" y="1513703"/>
                </a:cubicBezTo>
                <a:close/>
                <a:moveTo>
                  <a:pt x="576172" y="1491700"/>
                </a:moveTo>
                <a:cubicBezTo>
                  <a:pt x="628751" y="1490367"/>
                  <a:pt x="565790" y="1486366"/>
                  <a:pt x="553027" y="1478841"/>
                </a:cubicBezTo>
                <a:cubicBezTo>
                  <a:pt x="553027" y="1475794"/>
                  <a:pt x="553027" y="1475794"/>
                  <a:pt x="549979" y="1473126"/>
                </a:cubicBezTo>
                <a:cubicBezTo>
                  <a:pt x="538949" y="1473031"/>
                  <a:pt x="527947" y="1474279"/>
                  <a:pt x="517213" y="1476841"/>
                </a:cubicBezTo>
                <a:cubicBezTo>
                  <a:pt x="497305" y="1469031"/>
                  <a:pt x="417962" y="1461696"/>
                  <a:pt x="493876" y="1482461"/>
                </a:cubicBezTo>
                <a:lnTo>
                  <a:pt x="493876" y="1493605"/>
                </a:lnTo>
                <a:cubicBezTo>
                  <a:pt x="520546" y="1498558"/>
                  <a:pt x="549979" y="1502749"/>
                  <a:pt x="576077" y="1491700"/>
                </a:cubicBezTo>
                <a:close/>
                <a:moveTo>
                  <a:pt x="566647" y="1450362"/>
                </a:moveTo>
                <a:cubicBezTo>
                  <a:pt x="557122" y="1439122"/>
                  <a:pt x="539692" y="1447409"/>
                  <a:pt x="528547" y="1439789"/>
                </a:cubicBezTo>
                <a:cubicBezTo>
                  <a:pt x="514165" y="1437312"/>
                  <a:pt x="504163" y="1448076"/>
                  <a:pt x="491019" y="1440360"/>
                </a:cubicBezTo>
                <a:cubicBezTo>
                  <a:pt x="479303" y="1449314"/>
                  <a:pt x="466730" y="1433503"/>
                  <a:pt x="455205" y="1445314"/>
                </a:cubicBezTo>
                <a:cubicBezTo>
                  <a:pt x="459396" y="1449123"/>
                  <a:pt x="466254" y="1447028"/>
                  <a:pt x="471016" y="1447504"/>
                </a:cubicBezTo>
                <a:cubicBezTo>
                  <a:pt x="479208" y="1454076"/>
                  <a:pt x="487971" y="1448362"/>
                  <a:pt x="496258" y="1454267"/>
                </a:cubicBezTo>
                <a:cubicBezTo>
                  <a:pt x="504716" y="1449724"/>
                  <a:pt x="515184" y="1451495"/>
                  <a:pt x="521689" y="1458553"/>
                </a:cubicBezTo>
                <a:cubicBezTo>
                  <a:pt x="538072" y="1459601"/>
                  <a:pt x="547502" y="1452647"/>
                  <a:pt x="563885" y="1454839"/>
                </a:cubicBezTo>
                <a:close/>
                <a:moveTo>
                  <a:pt x="382624" y="1353492"/>
                </a:moveTo>
                <a:cubicBezTo>
                  <a:pt x="406151" y="1360541"/>
                  <a:pt x="434536" y="1349111"/>
                  <a:pt x="457491" y="1358826"/>
                </a:cubicBezTo>
                <a:cubicBezTo>
                  <a:pt x="468635" y="1350730"/>
                  <a:pt x="478541" y="1361684"/>
                  <a:pt x="491400" y="1358826"/>
                </a:cubicBezTo>
                <a:lnTo>
                  <a:pt x="494543" y="1354255"/>
                </a:lnTo>
                <a:cubicBezTo>
                  <a:pt x="482542" y="1342348"/>
                  <a:pt x="465301" y="1344730"/>
                  <a:pt x="450442" y="1343682"/>
                </a:cubicBezTo>
                <a:cubicBezTo>
                  <a:pt x="431392" y="1336633"/>
                  <a:pt x="408151" y="1334157"/>
                  <a:pt x="389482" y="1345682"/>
                </a:cubicBezTo>
                <a:cubicBezTo>
                  <a:pt x="389482" y="1346825"/>
                  <a:pt x="389482" y="1347968"/>
                  <a:pt x="388816" y="1349397"/>
                </a:cubicBezTo>
                <a:close/>
                <a:moveTo>
                  <a:pt x="405008" y="1314821"/>
                </a:moveTo>
                <a:cubicBezTo>
                  <a:pt x="418534" y="1304344"/>
                  <a:pt x="382720" y="1306534"/>
                  <a:pt x="377005" y="1308629"/>
                </a:cubicBezTo>
                <a:cubicBezTo>
                  <a:pt x="372337" y="1320155"/>
                  <a:pt x="397864" y="1312916"/>
                  <a:pt x="404818" y="1314821"/>
                </a:cubicBezTo>
                <a:close/>
                <a:moveTo>
                  <a:pt x="504735" y="1260052"/>
                </a:moveTo>
                <a:cubicBezTo>
                  <a:pt x="494257" y="1258042"/>
                  <a:pt x="483408" y="1259766"/>
                  <a:pt x="474064" y="1264910"/>
                </a:cubicBezTo>
                <a:cubicBezTo>
                  <a:pt x="484875" y="1268148"/>
                  <a:pt x="496401" y="1268148"/>
                  <a:pt x="507211" y="1264910"/>
                </a:cubicBezTo>
                <a:cubicBezTo>
                  <a:pt x="506545" y="1263291"/>
                  <a:pt x="508354" y="1261290"/>
                  <a:pt x="504544" y="1260052"/>
                </a:cubicBezTo>
                <a:close/>
                <a:moveTo>
                  <a:pt x="500163" y="1284627"/>
                </a:moveTo>
                <a:lnTo>
                  <a:pt x="503116" y="1289008"/>
                </a:lnTo>
                <a:cubicBezTo>
                  <a:pt x="516260" y="1288246"/>
                  <a:pt x="528833" y="1292056"/>
                  <a:pt x="539406" y="1283865"/>
                </a:cubicBezTo>
                <a:cubicBezTo>
                  <a:pt x="542454" y="1274340"/>
                  <a:pt x="529119" y="1279198"/>
                  <a:pt x="522451" y="1281007"/>
                </a:cubicBezTo>
                <a:cubicBezTo>
                  <a:pt x="515155" y="1276206"/>
                  <a:pt x="505392" y="1277778"/>
                  <a:pt x="499972" y="1284627"/>
                </a:cubicBezTo>
                <a:close/>
                <a:moveTo>
                  <a:pt x="444918" y="1281674"/>
                </a:moveTo>
                <a:lnTo>
                  <a:pt x="421772" y="1294533"/>
                </a:lnTo>
                <a:lnTo>
                  <a:pt x="421772" y="1298248"/>
                </a:lnTo>
                <a:cubicBezTo>
                  <a:pt x="447585" y="1303295"/>
                  <a:pt x="525976" y="1278055"/>
                  <a:pt x="444727" y="1281483"/>
                </a:cubicBezTo>
                <a:close/>
                <a:moveTo>
                  <a:pt x="427106" y="1231287"/>
                </a:moveTo>
                <a:cubicBezTo>
                  <a:pt x="412057" y="1225476"/>
                  <a:pt x="415200" y="1238621"/>
                  <a:pt x="427106" y="1232525"/>
                </a:cubicBezTo>
                <a:cubicBezTo>
                  <a:pt x="427011" y="1232049"/>
                  <a:pt x="427201" y="1231573"/>
                  <a:pt x="426916" y="1231287"/>
                </a:cubicBezTo>
                <a:close/>
                <a:moveTo>
                  <a:pt x="416248" y="1372447"/>
                </a:moveTo>
                <a:cubicBezTo>
                  <a:pt x="419010" y="1374352"/>
                  <a:pt x="421867" y="1376067"/>
                  <a:pt x="424153" y="1377496"/>
                </a:cubicBezTo>
                <a:lnTo>
                  <a:pt x="438155" y="1377496"/>
                </a:lnTo>
                <a:cubicBezTo>
                  <a:pt x="442822" y="1373685"/>
                  <a:pt x="442822" y="1373685"/>
                  <a:pt x="438155" y="1370066"/>
                </a:cubicBezTo>
                <a:cubicBezTo>
                  <a:pt x="431678" y="1371495"/>
                  <a:pt x="419486" y="1367208"/>
                  <a:pt x="416057" y="1372447"/>
                </a:cubicBezTo>
                <a:close/>
                <a:moveTo>
                  <a:pt x="404246" y="1418644"/>
                </a:moveTo>
                <a:cubicBezTo>
                  <a:pt x="342905" y="1437694"/>
                  <a:pt x="396531" y="1431312"/>
                  <a:pt x="424725" y="1432645"/>
                </a:cubicBezTo>
                <a:cubicBezTo>
                  <a:pt x="446918" y="1420263"/>
                  <a:pt x="473207" y="1443218"/>
                  <a:pt x="493686" y="1423692"/>
                </a:cubicBezTo>
                <a:lnTo>
                  <a:pt x="493686" y="1420072"/>
                </a:lnTo>
                <a:cubicBezTo>
                  <a:pt x="509212" y="1415786"/>
                  <a:pt x="529405" y="1427407"/>
                  <a:pt x="546169" y="1420072"/>
                </a:cubicBezTo>
                <a:lnTo>
                  <a:pt x="546169" y="1416453"/>
                </a:lnTo>
                <a:lnTo>
                  <a:pt x="536644" y="1411119"/>
                </a:lnTo>
                <a:cubicBezTo>
                  <a:pt x="516641" y="1424168"/>
                  <a:pt x="523309" y="1397498"/>
                  <a:pt x="503116" y="1411119"/>
                </a:cubicBezTo>
                <a:cubicBezTo>
                  <a:pt x="496543" y="1409690"/>
                  <a:pt x="494353" y="1413690"/>
                  <a:pt x="489971" y="1414357"/>
                </a:cubicBezTo>
                <a:cubicBezTo>
                  <a:pt x="471921" y="1409556"/>
                  <a:pt x="452995" y="1409071"/>
                  <a:pt x="434726" y="1412928"/>
                </a:cubicBezTo>
                <a:cubicBezTo>
                  <a:pt x="433393" y="1424358"/>
                  <a:pt x="412628" y="1414833"/>
                  <a:pt x="404056" y="1418644"/>
                </a:cubicBezTo>
                <a:close/>
                <a:moveTo>
                  <a:pt x="543026" y="1395783"/>
                </a:moveTo>
                <a:cubicBezTo>
                  <a:pt x="545407" y="1396926"/>
                  <a:pt x="547312" y="1398451"/>
                  <a:pt x="549122" y="1399498"/>
                </a:cubicBezTo>
                <a:cubicBezTo>
                  <a:pt x="555027" y="1400737"/>
                  <a:pt x="565219" y="1396831"/>
                  <a:pt x="556170" y="1392164"/>
                </a:cubicBezTo>
                <a:cubicBezTo>
                  <a:pt x="553027" y="1392545"/>
                  <a:pt x="535310" y="1390545"/>
                  <a:pt x="543026" y="1395783"/>
                </a:cubicBezTo>
                <a:close/>
                <a:moveTo>
                  <a:pt x="565981" y="1320631"/>
                </a:moveTo>
                <a:cubicBezTo>
                  <a:pt x="563980" y="1316345"/>
                  <a:pt x="557694" y="1320631"/>
                  <a:pt x="555503" y="1321965"/>
                </a:cubicBezTo>
                <a:cubicBezTo>
                  <a:pt x="542073" y="1320060"/>
                  <a:pt x="534834" y="1330442"/>
                  <a:pt x="523309" y="1321965"/>
                </a:cubicBezTo>
                <a:cubicBezTo>
                  <a:pt x="511307" y="1324917"/>
                  <a:pt x="487114" y="1309392"/>
                  <a:pt x="480827" y="1322917"/>
                </a:cubicBezTo>
                <a:cubicBezTo>
                  <a:pt x="507021" y="1327870"/>
                  <a:pt x="539025" y="1332442"/>
                  <a:pt x="566552" y="1327299"/>
                </a:cubicBezTo>
                <a:cubicBezTo>
                  <a:pt x="566581" y="1325098"/>
                  <a:pt x="566390" y="1322888"/>
                  <a:pt x="565981" y="1320726"/>
                </a:cubicBezTo>
                <a:close/>
                <a:moveTo>
                  <a:pt x="552169" y="1253956"/>
                </a:moveTo>
                <a:cubicBezTo>
                  <a:pt x="540263" y="1247860"/>
                  <a:pt x="527309" y="1236240"/>
                  <a:pt x="513498" y="1243383"/>
                </a:cubicBezTo>
                <a:lnTo>
                  <a:pt x="513498" y="1251956"/>
                </a:lnTo>
                <a:cubicBezTo>
                  <a:pt x="519099" y="1251413"/>
                  <a:pt x="524728" y="1252823"/>
                  <a:pt x="529405" y="1255957"/>
                </a:cubicBezTo>
                <a:cubicBezTo>
                  <a:pt x="549407" y="1256147"/>
                  <a:pt x="549407" y="1256052"/>
                  <a:pt x="552169" y="1253575"/>
                </a:cubicBezTo>
                <a:close/>
                <a:moveTo>
                  <a:pt x="470826" y="1233858"/>
                </a:moveTo>
                <a:cubicBezTo>
                  <a:pt x="460253" y="1233096"/>
                  <a:pt x="427106" y="1238145"/>
                  <a:pt x="450061" y="1248622"/>
                </a:cubicBezTo>
                <a:cubicBezTo>
                  <a:pt x="464730" y="1251479"/>
                  <a:pt x="520642" y="1245193"/>
                  <a:pt x="477970" y="1241288"/>
                </a:cubicBezTo>
                <a:cubicBezTo>
                  <a:pt x="471778" y="1239764"/>
                  <a:pt x="476350" y="1235287"/>
                  <a:pt x="470826" y="1233858"/>
                </a:cubicBezTo>
                <a:close/>
                <a:moveTo>
                  <a:pt x="461301" y="1216904"/>
                </a:moveTo>
                <a:cubicBezTo>
                  <a:pt x="450823" y="1208617"/>
                  <a:pt x="438632" y="1213665"/>
                  <a:pt x="428059" y="1216904"/>
                </a:cubicBezTo>
                <a:lnTo>
                  <a:pt x="428059" y="1220428"/>
                </a:lnTo>
                <a:cubicBezTo>
                  <a:pt x="432535" y="1224333"/>
                  <a:pt x="440727" y="1221571"/>
                  <a:pt x="445109" y="1218713"/>
                </a:cubicBezTo>
                <a:cubicBezTo>
                  <a:pt x="450728" y="1218523"/>
                  <a:pt x="456824" y="1220333"/>
                  <a:pt x="461396" y="1216809"/>
                </a:cubicBezTo>
                <a:close/>
                <a:moveTo>
                  <a:pt x="460729" y="1047930"/>
                </a:moveTo>
                <a:cubicBezTo>
                  <a:pt x="457567" y="1045397"/>
                  <a:pt x="453843" y="1043663"/>
                  <a:pt x="449871" y="1042882"/>
                </a:cubicBezTo>
                <a:cubicBezTo>
                  <a:pt x="440346" y="1050026"/>
                  <a:pt x="425773" y="1042311"/>
                  <a:pt x="414914" y="1047835"/>
                </a:cubicBezTo>
                <a:lnTo>
                  <a:pt x="414914" y="1051454"/>
                </a:lnTo>
                <a:cubicBezTo>
                  <a:pt x="430030" y="1054550"/>
                  <a:pt x="445613" y="1054550"/>
                  <a:pt x="460729" y="1051454"/>
                </a:cubicBezTo>
                <a:close/>
                <a:moveTo>
                  <a:pt x="439965" y="1069171"/>
                </a:moveTo>
                <a:cubicBezTo>
                  <a:pt x="436155" y="1066599"/>
                  <a:pt x="429487" y="1068695"/>
                  <a:pt x="424820" y="1068028"/>
                </a:cubicBezTo>
                <a:cubicBezTo>
                  <a:pt x="420153" y="1071647"/>
                  <a:pt x="420153" y="1071647"/>
                  <a:pt x="424820" y="1075362"/>
                </a:cubicBezTo>
                <a:lnTo>
                  <a:pt x="432154" y="1075362"/>
                </a:lnTo>
                <a:cubicBezTo>
                  <a:pt x="433202" y="1073743"/>
                  <a:pt x="441203" y="1071362"/>
                  <a:pt x="440060" y="1069076"/>
                </a:cubicBezTo>
                <a:close/>
                <a:moveTo>
                  <a:pt x="414914" y="1125178"/>
                </a:moveTo>
                <a:cubicBezTo>
                  <a:pt x="413676" y="1133560"/>
                  <a:pt x="429392" y="1131179"/>
                  <a:pt x="433964" y="1129083"/>
                </a:cubicBezTo>
                <a:cubicBezTo>
                  <a:pt x="433964" y="1127845"/>
                  <a:pt x="433964" y="1126702"/>
                  <a:pt x="433964" y="1125464"/>
                </a:cubicBezTo>
                <a:cubicBezTo>
                  <a:pt x="430764" y="1122968"/>
                  <a:pt x="427106" y="1121121"/>
                  <a:pt x="423201" y="1120035"/>
                </a:cubicBezTo>
                <a:close/>
                <a:moveTo>
                  <a:pt x="412342" y="1141276"/>
                </a:moveTo>
                <a:cubicBezTo>
                  <a:pt x="396150" y="1150801"/>
                  <a:pt x="441489" y="1157182"/>
                  <a:pt x="447204" y="1147562"/>
                </a:cubicBezTo>
                <a:cubicBezTo>
                  <a:pt x="450157" y="1138799"/>
                  <a:pt x="435584" y="1142323"/>
                  <a:pt x="431392" y="1141752"/>
                </a:cubicBezTo>
                <a:cubicBezTo>
                  <a:pt x="422153" y="1136608"/>
                  <a:pt x="420534" y="1136608"/>
                  <a:pt x="412628" y="1141180"/>
                </a:cubicBezTo>
                <a:close/>
                <a:moveTo>
                  <a:pt x="404722" y="1196901"/>
                </a:moveTo>
                <a:lnTo>
                  <a:pt x="398722" y="1200712"/>
                </a:lnTo>
                <a:lnTo>
                  <a:pt x="391864" y="1200712"/>
                </a:lnTo>
                <a:cubicBezTo>
                  <a:pt x="387292" y="1204426"/>
                  <a:pt x="387292" y="1204521"/>
                  <a:pt x="391864" y="1208045"/>
                </a:cubicBezTo>
                <a:cubicBezTo>
                  <a:pt x="405580" y="1206617"/>
                  <a:pt x="424058" y="1213379"/>
                  <a:pt x="404818" y="1196806"/>
                </a:cubicBezTo>
                <a:close/>
                <a:moveTo>
                  <a:pt x="394150" y="634926"/>
                </a:moveTo>
                <a:cubicBezTo>
                  <a:pt x="392626" y="632354"/>
                  <a:pt x="388244" y="630926"/>
                  <a:pt x="384625" y="629116"/>
                </a:cubicBezTo>
                <a:cubicBezTo>
                  <a:pt x="379767" y="629688"/>
                  <a:pt x="374052" y="627783"/>
                  <a:pt x="369670" y="630450"/>
                </a:cubicBezTo>
                <a:cubicBezTo>
                  <a:pt x="368308" y="633603"/>
                  <a:pt x="368747" y="637241"/>
                  <a:pt x="370813" y="639975"/>
                </a:cubicBezTo>
                <a:lnTo>
                  <a:pt x="385482" y="639975"/>
                </a:lnTo>
                <a:close/>
                <a:moveTo>
                  <a:pt x="376528" y="1088507"/>
                </a:moveTo>
                <a:cubicBezTo>
                  <a:pt x="377767" y="1090221"/>
                  <a:pt x="387673" y="1091079"/>
                  <a:pt x="387577" y="1087364"/>
                </a:cubicBezTo>
                <a:cubicBezTo>
                  <a:pt x="385291" y="1085840"/>
                  <a:pt x="376909" y="1084887"/>
                  <a:pt x="376624" y="1088793"/>
                </a:cubicBezTo>
                <a:close/>
                <a:moveTo>
                  <a:pt x="371290" y="1163469"/>
                </a:moveTo>
                <a:cubicBezTo>
                  <a:pt x="344620" y="1174423"/>
                  <a:pt x="386339" y="1180423"/>
                  <a:pt x="388625" y="1169945"/>
                </a:cubicBezTo>
                <a:cubicBezTo>
                  <a:pt x="390911" y="1159468"/>
                  <a:pt x="378434" y="1164326"/>
                  <a:pt x="371385" y="1163755"/>
                </a:cubicBezTo>
                <a:close/>
                <a:moveTo>
                  <a:pt x="371957" y="1402546"/>
                </a:moveTo>
                <a:cubicBezTo>
                  <a:pt x="368337" y="1400127"/>
                  <a:pt x="364003" y="1399012"/>
                  <a:pt x="359669" y="1399403"/>
                </a:cubicBezTo>
                <a:cubicBezTo>
                  <a:pt x="353478" y="1397879"/>
                  <a:pt x="357955" y="1393402"/>
                  <a:pt x="352335" y="1391973"/>
                </a:cubicBezTo>
                <a:cubicBezTo>
                  <a:pt x="342143" y="1391973"/>
                  <a:pt x="331951" y="1390259"/>
                  <a:pt x="323760" y="1397117"/>
                </a:cubicBezTo>
                <a:cubicBezTo>
                  <a:pt x="325284" y="1401022"/>
                  <a:pt x="333857" y="1397879"/>
                  <a:pt x="336238" y="1401213"/>
                </a:cubicBezTo>
                <a:lnTo>
                  <a:pt x="336238" y="1405308"/>
                </a:lnTo>
                <a:cubicBezTo>
                  <a:pt x="358050" y="1423311"/>
                  <a:pt x="476065" y="1393021"/>
                  <a:pt x="389197" y="1390259"/>
                </a:cubicBezTo>
                <a:cubicBezTo>
                  <a:pt x="389197" y="1391497"/>
                  <a:pt x="389197" y="1392640"/>
                  <a:pt x="389197" y="1394354"/>
                </a:cubicBezTo>
                <a:close/>
                <a:moveTo>
                  <a:pt x="360241" y="1450171"/>
                </a:moveTo>
                <a:cubicBezTo>
                  <a:pt x="365356" y="1447676"/>
                  <a:pt x="370204" y="1444675"/>
                  <a:pt x="374719" y="1441218"/>
                </a:cubicBezTo>
                <a:cubicBezTo>
                  <a:pt x="372337" y="1438932"/>
                  <a:pt x="368623" y="1439980"/>
                  <a:pt x="365765" y="1439694"/>
                </a:cubicBezTo>
                <a:cubicBezTo>
                  <a:pt x="358240" y="1444551"/>
                  <a:pt x="349859" y="1443028"/>
                  <a:pt x="342810" y="1449219"/>
                </a:cubicBezTo>
                <a:cubicBezTo>
                  <a:pt x="347953" y="1452933"/>
                  <a:pt x="354335" y="1450933"/>
                  <a:pt x="360336" y="1450552"/>
                </a:cubicBezTo>
                <a:close/>
                <a:moveTo>
                  <a:pt x="344905" y="1506655"/>
                </a:moveTo>
                <a:lnTo>
                  <a:pt x="336047" y="1511607"/>
                </a:lnTo>
                <a:cubicBezTo>
                  <a:pt x="342143" y="1516275"/>
                  <a:pt x="350049" y="1511607"/>
                  <a:pt x="355764" y="1507893"/>
                </a:cubicBezTo>
                <a:cubicBezTo>
                  <a:pt x="352478" y="1506026"/>
                  <a:pt x="348535" y="1505712"/>
                  <a:pt x="345001" y="1507035"/>
                </a:cubicBezTo>
                <a:close/>
                <a:moveTo>
                  <a:pt x="345858" y="1420930"/>
                </a:moveTo>
                <a:cubicBezTo>
                  <a:pt x="354049" y="1416262"/>
                  <a:pt x="333094" y="1415976"/>
                  <a:pt x="330523" y="1418548"/>
                </a:cubicBezTo>
                <a:cubicBezTo>
                  <a:pt x="331380" y="1424358"/>
                  <a:pt x="341953" y="1420834"/>
                  <a:pt x="345953" y="1421691"/>
                </a:cubicBezTo>
                <a:close/>
                <a:moveTo>
                  <a:pt x="319474" y="2854442"/>
                </a:moveTo>
                <a:lnTo>
                  <a:pt x="306615" y="2854442"/>
                </a:lnTo>
                <a:cubicBezTo>
                  <a:pt x="301852" y="2858157"/>
                  <a:pt x="301852" y="2858157"/>
                  <a:pt x="306615" y="2861871"/>
                </a:cubicBezTo>
                <a:lnTo>
                  <a:pt x="319474" y="2861871"/>
                </a:lnTo>
                <a:cubicBezTo>
                  <a:pt x="324332" y="2858919"/>
                  <a:pt x="324332" y="2858919"/>
                  <a:pt x="319569" y="2855204"/>
                </a:cubicBezTo>
                <a:close/>
                <a:moveTo>
                  <a:pt x="306996" y="2965123"/>
                </a:moveTo>
                <a:cubicBezTo>
                  <a:pt x="321284" y="2966932"/>
                  <a:pt x="336333" y="2973505"/>
                  <a:pt x="349001" y="2963217"/>
                </a:cubicBezTo>
                <a:lnTo>
                  <a:pt x="349001" y="2960074"/>
                </a:lnTo>
                <a:lnTo>
                  <a:pt x="388244" y="2938071"/>
                </a:lnTo>
                <a:cubicBezTo>
                  <a:pt x="375671" y="2926356"/>
                  <a:pt x="355954" y="2933214"/>
                  <a:pt x="342619" y="2937500"/>
                </a:cubicBezTo>
                <a:lnTo>
                  <a:pt x="342619" y="2941024"/>
                </a:lnTo>
                <a:lnTo>
                  <a:pt x="336238" y="2944834"/>
                </a:lnTo>
                <a:cubicBezTo>
                  <a:pt x="338619" y="2948072"/>
                  <a:pt x="347096" y="2944834"/>
                  <a:pt x="348620" y="2948739"/>
                </a:cubicBezTo>
                <a:cubicBezTo>
                  <a:pt x="335742" y="2955798"/>
                  <a:pt x="321064" y="2958912"/>
                  <a:pt x="306424" y="2957693"/>
                </a:cubicBezTo>
                <a:cubicBezTo>
                  <a:pt x="301852" y="2962265"/>
                  <a:pt x="301852" y="2962360"/>
                  <a:pt x="307091" y="2965885"/>
                </a:cubicBezTo>
                <a:close/>
                <a:moveTo>
                  <a:pt x="388339" y="2882255"/>
                </a:moveTo>
                <a:lnTo>
                  <a:pt x="388339" y="2878731"/>
                </a:lnTo>
                <a:cubicBezTo>
                  <a:pt x="384148" y="2874349"/>
                  <a:pt x="375385" y="2877397"/>
                  <a:pt x="371194" y="2880160"/>
                </a:cubicBezTo>
                <a:cubicBezTo>
                  <a:pt x="359079" y="2880836"/>
                  <a:pt x="347077" y="2882817"/>
                  <a:pt x="335380" y="2886065"/>
                </a:cubicBezTo>
                <a:cubicBezTo>
                  <a:pt x="325284" y="2890637"/>
                  <a:pt x="317283" y="2881112"/>
                  <a:pt x="304996" y="2883969"/>
                </a:cubicBezTo>
                <a:cubicBezTo>
                  <a:pt x="291470" y="2907782"/>
                  <a:pt x="379767" y="2894257"/>
                  <a:pt x="388435" y="2883017"/>
                </a:cubicBezTo>
                <a:close/>
                <a:moveTo>
                  <a:pt x="391483" y="1472555"/>
                </a:moveTo>
                <a:cubicBezTo>
                  <a:pt x="408247" y="1463030"/>
                  <a:pt x="426916" y="1473412"/>
                  <a:pt x="444727" y="1472555"/>
                </a:cubicBezTo>
                <a:cubicBezTo>
                  <a:pt x="455395" y="1459410"/>
                  <a:pt x="419200" y="1467030"/>
                  <a:pt x="410057" y="1465126"/>
                </a:cubicBezTo>
                <a:cubicBezTo>
                  <a:pt x="403799" y="1457982"/>
                  <a:pt x="393302" y="1456372"/>
                  <a:pt x="385196" y="1461315"/>
                </a:cubicBezTo>
                <a:cubicBezTo>
                  <a:pt x="377586" y="1460792"/>
                  <a:pt x="369937" y="1461430"/>
                  <a:pt x="362527" y="1463221"/>
                </a:cubicBezTo>
                <a:cubicBezTo>
                  <a:pt x="362527" y="1465126"/>
                  <a:pt x="360241" y="1467792"/>
                  <a:pt x="366527" y="1468364"/>
                </a:cubicBezTo>
                <a:cubicBezTo>
                  <a:pt x="376814" y="1461696"/>
                  <a:pt x="381005" y="1475794"/>
                  <a:pt x="391578" y="1473317"/>
                </a:cubicBezTo>
                <a:close/>
                <a:moveTo>
                  <a:pt x="509878" y="2762145"/>
                </a:moveTo>
                <a:cubicBezTo>
                  <a:pt x="507497" y="2761002"/>
                  <a:pt x="505307" y="2759764"/>
                  <a:pt x="503116" y="2758621"/>
                </a:cubicBezTo>
                <a:cubicBezTo>
                  <a:pt x="497972" y="2759287"/>
                  <a:pt x="492257" y="2757382"/>
                  <a:pt x="487590" y="2760240"/>
                </a:cubicBezTo>
                <a:cubicBezTo>
                  <a:pt x="487590" y="2767479"/>
                  <a:pt x="484447" y="2769765"/>
                  <a:pt x="497115" y="2769765"/>
                </a:cubicBezTo>
                <a:lnTo>
                  <a:pt x="502925" y="2766145"/>
                </a:lnTo>
                <a:cubicBezTo>
                  <a:pt x="506830" y="2767384"/>
                  <a:pt x="517403" y="2766812"/>
                  <a:pt x="509974" y="2762907"/>
                </a:cubicBezTo>
                <a:close/>
                <a:moveTo>
                  <a:pt x="349382" y="1003353"/>
                </a:moveTo>
                <a:cubicBezTo>
                  <a:pt x="357097" y="1004878"/>
                  <a:pt x="368432" y="1012021"/>
                  <a:pt x="375576" y="1007068"/>
                </a:cubicBezTo>
                <a:cubicBezTo>
                  <a:pt x="378243" y="992495"/>
                  <a:pt x="356907" y="997353"/>
                  <a:pt x="349382" y="1003353"/>
                </a:cubicBezTo>
                <a:close/>
                <a:moveTo>
                  <a:pt x="325284" y="1170517"/>
                </a:moveTo>
                <a:cubicBezTo>
                  <a:pt x="322426" y="1168231"/>
                  <a:pt x="315759" y="1166040"/>
                  <a:pt x="316330" y="1171279"/>
                </a:cubicBezTo>
                <a:cubicBezTo>
                  <a:pt x="318997" y="1177471"/>
                  <a:pt x="335380" y="1175375"/>
                  <a:pt x="342715" y="1172994"/>
                </a:cubicBezTo>
                <a:cubicBezTo>
                  <a:pt x="338143" y="1169184"/>
                  <a:pt x="330618" y="1172422"/>
                  <a:pt x="325284" y="1170517"/>
                </a:cubicBezTo>
                <a:close/>
                <a:moveTo>
                  <a:pt x="326332" y="1060599"/>
                </a:moveTo>
                <a:lnTo>
                  <a:pt x="319855" y="1060599"/>
                </a:lnTo>
                <a:cubicBezTo>
                  <a:pt x="315092" y="1064123"/>
                  <a:pt x="315092" y="1064123"/>
                  <a:pt x="319855" y="1067933"/>
                </a:cubicBezTo>
                <a:lnTo>
                  <a:pt x="326332" y="1067933"/>
                </a:lnTo>
                <a:cubicBezTo>
                  <a:pt x="330904" y="1064314"/>
                  <a:pt x="330904" y="1064314"/>
                  <a:pt x="326332" y="1060599"/>
                </a:cubicBezTo>
                <a:close/>
                <a:moveTo>
                  <a:pt x="293756" y="644166"/>
                </a:moveTo>
                <a:lnTo>
                  <a:pt x="319664" y="644166"/>
                </a:lnTo>
                <a:cubicBezTo>
                  <a:pt x="324427" y="640260"/>
                  <a:pt x="324427" y="640260"/>
                  <a:pt x="319664" y="636736"/>
                </a:cubicBezTo>
                <a:lnTo>
                  <a:pt x="293756" y="636736"/>
                </a:lnTo>
                <a:cubicBezTo>
                  <a:pt x="288803" y="640641"/>
                  <a:pt x="288803" y="640641"/>
                  <a:pt x="293756" y="644166"/>
                </a:cubicBezTo>
                <a:close/>
                <a:moveTo>
                  <a:pt x="271563" y="1332061"/>
                </a:moveTo>
                <a:cubicBezTo>
                  <a:pt x="293842" y="1336557"/>
                  <a:pt x="316597" y="1338195"/>
                  <a:pt x="339286" y="1336919"/>
                </a:cubicBezTo>
                <a:cubicBezTo>
                  <a:pt x="344905" y="1335490"/>
                  <a:pt x="340524" y="1331014"/>
                  <a:pt x="346239" y="1329585"/>
                </a:cubicBezTo>
                <a:cubicBezTo>
                  <a:pt x="351954" y="1328156"/>
                  <a:pt x="361574" y="1331299"/>
                  <a:pt x="367956" y="1328251"/>
                </a:cubicBezTo>
                <a:cubicBezTo>
                  <a:pt x="358431" y="1319869"/>
                  <a:pt x="344810" y="1310916"/>
                  <a:pt x="333094" y="1322060"/>
                </a:cubicBezTo>
                <a:cubicBezTo>
                  <a:pt x="313854" y="1325394"/>
                  <a:pt x="287279" y="1323584"/>
                  <a:pt x="271563" y="1332061"/>
                </a:cubicBezTo>
                <a:close/>
                <a:moveTo>
                  <a:pt x="254132" y="2740999"/>
                </a:moveTo>
                <a:cubicBezTo>
                  <a:pt x="249370" y="2744619"/>
                  <a:pt x="249370" y="2744714"/>
                  <a:pt x="254132" y="2748334"/>
                </a:cubicBezTo>
                <a:lnTo>
                  <a:pt x="266991" y="2748334"/>
                </a:lnTo>
                <a:cubicBezTo>
                  <a:pt x="271563" y="2744714"/>
                  <a:pt x="271563" y="2744714"/>
                  <a:pt x="266991" y="2740999"/>
                </a:cubicBezTo>
                <a:close/>
                <a:moveTo>
                  <a:pt x="262895" y="2716520"/>
                </a:moveTo>
                <a:lnTo>
                  <a:pt x="254037" y="2711472"/>
                </a:lnTo>
                <a:lnTo>
                  <a:pt x="244512" y="2717091"/>
                </a:lnTo>
                <a:cubicBezTo>
                  <a:pt x="248322" y="2720997"/>
                  <a:pt x="266991" y="2727569"/>
                  <a:pt x="262895" y="2716520"/>
                </a:cubicBezTo>
                <a:close/>
                <a:moveTo>
                  <a:pt x="201364" y="2836630"/>
                </a:moveTo>
                <a:cubicBezTo>
                  <a:pt x="214318" y="2823676"/>
                  <a:pt x="185838" y="2833772"/>
                  <a:pt x="181171" y="2832820"/>
                </a:cubicBezTo>
                <a:cubicBezTo>
                  <a:pt x="175170" y="2829105"/>
                  <a:pt x="159644" y="2819295"/>
                  <a:pt x="158501" y="2831296"/>
                </a:cubicBezTo>
                <a:lnTo>
                  <a:pt x="152119" y="2835297"/>
                </a:lnTo>
                <a:cubicBezTo>
                  <a:pt x="151072" y="2842917"/>
                  <a:pt x="163549" y="2841012"/>
                  <a:pt x="168407" y="2836821"/>
                </a:cubicBezTo>
                <a:cubicBezTo>
                  <a:pt x="179551" y="2836821"/>
                  <a:pt x="190505" y="2836916"/>
                  <a:pt x="201364" y="2836630"/>
                </a:cubicBezTo>
                <a:close/>
                <a:moveTo>
                  <a:pt x="188314" y="2969314"/>
                </a:moveTo>
                <a:cubicBezTo>
                  <a:pt x="207364" y="2971600"/>
                  <a:pt x="246322" y="2961122"/>
                  <a:pt x="201364" y="2958074"/>
                </a:cubicBezTo>
                <a:cubicBezTo>
                  <a:pt x="197363" y="2955788"/>
                  <a:pt x="190029" y="2953121"/>
                  <a:pt x="191839" y="2960169"/>
                </a:cubicBezTo>
                <a:lnTo>
                  <a:pt x="185266" y="2964170"/>
                </a:lnTo>
                <a:cubicBezTo>
                  <a:pt x="185171" y="2965980"/>
                  <a:pt x="184028" y="2967980"/>
                  <a:pt x="188314" y="2969314"/>
                </a:cubicBezTo>
                <a:close/>
                <a:moveTo>
                  <a:pt x="274039" y="2987887"/>
                </a:moveTo>
                <a:cubicBezTo>
                  <a:pt x="304662" y="2986754"/>
                  <a:pt x="335323" y="2987964"/>
                  <a:pt x="365765" y="2991507"/>
                </a:cubicBezTo>
                <a:cubicBezTo>
                  <a:pt x="370813" y="2987887"/>
                  <a:pt x="370813" y="2987887"/>
                  <a:pt x="365765" y="2984173"/>
                </a:cubicBezTo>
                <a:cubicBezTo>
                  <a:pt x="342619" y="2977648"/>
                  <a:pt x="318502" y="2975228"/>
                  <a:pt x="294518" y="2977029"/>
                </a:cubicBezTo>
                <a:cubicBezTo>
                  <a:pt x="260895" y="2984363"/>
                  <a:pt x="224414" y="2981887"/>
                  <a:pt x="192124" y="2990650"/>
                </a:cubicBezTo>
                <a:cubicBezTo>
                  <a:pt x="201649" y="3007318"/>
                  <a:pt x="227081" y="2996555"/>
                  <a:pt x="242512" y="2991602"/>
                </a:cubicBezTo>
                <a:cubicBezTo>
                  <a:pt x="251275" y="2990554"/>
                  <a:pt x="265181" y="2994460"/>
                  <a:pt x="273754" y="2987887"/>
                </a:cubicBezTo>
                <a:close/>
                <a:moveTo>
                  <a:pt x="325665" y="3027892"/>
                </a:moveTo>
                <a:cubicBezTo>
                  <a:pt x="334695" y="3029949"/>
                  <a:pt x="344153" y="3028911"/>
                  <a:pt x="352525" y="3024939"/>
                </a:cubicBezTo>
                <a:cubicBezTo>
                  <a:pt x="358612" y="3028226"/>
                  <a:pt x="365603" y="3029426"/>
                  <a:pt x="372433" y="3028369"/>
                </a:cubicBezTo>
                <a:cubicBezTo>
                  <a:pt x="378148" y="3027130"/>
                  <a:pt x="373671" y="3022558"/>
                  <a:pt x="379100" y="3021034"/>
                </a:cubicBezTo>
                <a:lnTo>
                  <a:pt x="385672" y="3021034"/>
                </a:lnTo>
                <a:cubicBezTo>
                  <a:pt x="391197" y="3019510"/>
                  <a:pt x="386625" y="3015034"/>
                  <a:pt x="393102" y="3013605"/>
                </a:cubicBezTo>
                <a:cubicBezTo>
                  <a:pt x="407770" y="3015605"/>
                  <a:pt x="423868" y="3010176"/>
                  <a:pt x="437393" y="3010176"/>
                </a:cubicBezTo>
                <a:lnTo>
                  <a:pt x="452633" y="3017986"/>
                </a:lnTo>
                <a:cubicBezTo>
                  <a:pt x="456443" y="3022273"/>
                  <a:pt x="452062" y="3025606"/>
                  <a:pt x="457586" y="3028273"/>
                </a:cubicBezTo>
                <a:cubicBezTo>
                  <a:pt x="462349" y="3027607"/>
                  <a:pt x="470350" y="3030083"/>
                  <a:pt x="474160" y="3025987"/>
                </a:cubicBezTo>
                <a:cubicBezTo>
                  <a:pt x="474160" y="3022844"/>
                  <a:pt x="477970" y="3021034"/>
                  <a:pt x="480065" y="3018748"/>
                </a:cubicBezTo>
                <a:lnTo>
                  <a:pt x="475303" y="3015986"/>
                </a:lnTo>
                <a:cubicBezTo>
                  <a:pt x="486352" y="3003985"/>
                  <a:pt x="506926" y="3013700"/>
                  <a:pt x="520165" y="3008271"/>
                </a:cubicBezTo>
                <a:cubicBezTo>
                  <a:pt x="520165" y="3005509"/>
                  <a:pt x="520165" y="3005509"/>
                  <a:pt x="517879" y="3002841"/>
                </a:cubicBezTo>
                <a:cubicBezTo>
                  <a:pt x="495782" y="3008176"/>
                  <a:pt x="477684" y="2984553"/>
                  <a:pt x="457777" y="2995221"/>
                </a:cubicBezTo>
                <a:cubicBezTo>
                  <a:pt x="433488" y="2987601"/>
                  <a:pt x="421772" y="3001794"/>
                  <a:pt x="397769" y="3002460"/>
                </a:cubicBezTo>
                <a:lnTo>
                  <a:pt x="387577" y="2995221"/>
                </a:lnTo>
                <a:cubicBezTo>
                  <a:pt x="380148" y="2995888"/>
                  <a:pt x="375195" y="2993602"/>
                  <a:pt x="370147" y="2996746"/>
                </a:cubicBezTo>
                <a:cubicBezTo>
                  <a:pt x="367575" y="3001794"/>
                  <a:pt x="371194" y="3007318"/>
                  <a:pt x="367956" y="3012652"/>
                </a:cubicBezTo>
                <a:cubicBezTo>
                  <a:pt x="354716" y="3020844"/>
                  <a:pt x="336714" y="3018082"/>
                  <a:pt x="323284" y="3022939"/>
                </a:cubicBezTo>
                <a:cubicBezTo>
                  <a:pt x="323474" y="3024559"/>
                  <a:pt x="321569" y="3026654"/>
                  <a:pt x="325379" y="3027892"/>
                </a:cubicBezTo>
                <a:close/>
                <a:moveTo>
                  <a:pt x="359098" y="3227441"/>
                </a:moveTo>
                <a:lnTo>
                  <a:pt x="333094" y="3227441"/>
                </a:lnTo>
                <a:cubicBezTo>
                  <a:pt x="328427" y="3231251"/>
                  <a:pt x="328427" y="3231251"/>
                  <a:pt x="333094" y="3234775"/>
                </a:cubicBezTo>
                <a:lnTo>
                  <a:pt x="359002" y="3234775"/>
                </a:lnTo>
                <a:cubicBezTo>
                  <a:pt x="363860" y="3230965"/>
                  <a:pt x="363860" y="3230965"/>
                  <a:pt x="358812" y="3227441"/>
                </a:cubicBezTo>
                <a:close/>
                <a:moveTo>
                  <a:pt x="365765" y="3157528"/>
                </a:moveTo>
                <a:cubicBezTo>
                  <a:pt x="377833" y="3156023"/>
                  <a:pt x="390063" y="3158575"/>
                  <a:pt x="400532" y="3164766"/>
                </a:cubicBezTo>
                <a:cubicBezTo>
                  <a:pt x="426106" y="3155127"/>
                  <a:pt x="453052" y="3149631"/>
                  <a:pt x="480351" y="3148479"/>
                </a:cubicBezTo>
                <a:cubicBezTo>
                  <a:pt x="480351" y="3147336"/>
                  <a:pt x="480351" y="3146098"/>
                  <a:pt x="481018" y="3144764"/>
                </a:cubicBezTo>
                <a:lnTo>
                  <a:pt x="474541" y="3140859"/>
                </a:lnTo>
                <a:cubicBezTo>
                  <a:pt x="474541" y="3131334"/>
                  <a:pt x="457872" y="3136573"/>
                  <a:pt x="451014" y="3135048"/>
                </a:cubicBezTo>
                <a:cubicBezTo>
                  <a:pt x="440927" y="3129667"/>
                  <a:pt x="428811" y="3129667"/>
                  <a:pt x="418724" y="3135048"/>
                </a:cubicBezTo>
                <a:cubicBezTo>
                  <a:pt x="403865" y="3125523"/>
                  <a:pt x="385006" y="3137144"/>
                  <a:pt x="371099" y="3142478"/>
                </a:cubicBezTo>
                <a:cubicBezTo>
                  <a:pt x="363660" y="3141478"/>
                  <a:pt x="356116" y="3143393"/>
                  <a:pt x="350049" y="3147812"/>
                </a:cubicBezTo>
                <a:close/>
                <a:moveTo>
                  <a:pt x="421867" y="3232966"/>
                </a:moveTo>
                <a:lnTo>
                  <a:pt x="412342" y="3227441"/>
                </a:lnTo>
                <a:cubicBezTo>
                  <a:pt x="407732" y="3228117"/>
                  <a:pt x="403065" y="3226803"/>
                  <a:pt x="399484" y="3223821"/>
                </a:cubicBezTo>
                <a:lnTo>
                  <a:pt x="384053" y="3223821"/>
                </a:lnTo>
                <a:cubicBezTo>
                  <a:pt x="367861" y="3232489"/>
                  <a:pt x="379005" y="3236204"/>
                  <a:pt x="391768" y="3234775"/>
                </a:cubicBezTo>
                <a:cubicBezTo>
                  <a:pt x="401103" y="3240481"/>
                  <a:pt x="413009" y="3239757"/>
                  <a:pt x="421582" y="3232966"/>
                </a:cubicBezTo>
                <a:close/>
                <a:moveTo>
                  <a:pt x="428059" y="3206962"/>
                </a:moveTo>
                <a:cubicBezTo>
                  <a:pt x="414628" y="3196295"/>
                  <a:pt x="399484" y="3204200"/>
                  <a:pt x="384625" y="3205247"/>
                </a:cubicBezTo>
                <a:cubicBezTo>
                  <a:pt x="362146" y="3219154"/>
                  <a:pt x="389292" y="3217535"/>
                  <a:pt x="399674" y="3209439"/>
                </a:cubicBezTo>
                <a:cubicBezTo>
                  <a:pt x="407866" y="3216201"/>
                  <a:pt x="419391" y="3209439"/>
                  <a:pt x="427773" y="3206962"/>
                </a:cubicBezTo>
                <a:close/>
                <a:moveTo>
                  <a:pt x="486161" y="3180578"/>
                </a:moveTo>
                <a:cubicBezTo>
                  <a:pt x="455872" y="3176387"/>
                  <a:pt x="425868" y="3183340"/>
                  <a:pt x="396150" y="3184769"/>
                </a:cubicBezTo>
                <a:cubicBezTo>
                  <a:pt x="397484" y="3200676"/>
                  <a:pt x="427011" y="3182483"/>
                  <a:pt x="435012" y="3188769"/>
                </a:cubicBezTo>
                <a:lnTo>
                  <a:pt x="435012" y="3192389"/>
                </a:lnTo>
                <a:cubicBezTo>
                  <a:pt x="444537" y="3197056"/>
                  <a:pt x="455300" y="3190294"/>
                  <a:pt x="464730" y="3186960"/>
                </a:cubicBezTo>
                <a:cubicBezTo>
                  <a:pt x="470445" y="3187436"/>
                  <a:pt x="484637" y="3186960"/>
                  <a:pt x="485875" y="3180578"/>
                </a:cubicBezTo>
                <a:close/>
                <a:moveTo>
                  <a:pt x="546455" y="3115617"/>
                </a:moveTo>
                <a:cubicBezTo>
                  <a:pt x="546455" y="3114665"/>
                  <a:pt x="543883" y="3113998"/>
                  <a:pt x="542740" y="3113332"/>
                </a:cubicBezTo>
                <a:cubicBezTo>
                  <a:pt x="536196" y="3112398"/>
                  <a:pt x="529529" y="3113569"/>
                  <a:pt x="523690" y="3116665"/>
                </a:cubicBezTo>
                <a:lnTo>
                  <a:pt x="511879" y="3109997"/>
                </a:lnTo>
                <a:cubicBezTo>
                  <a:pt x="498163" y="3114379"/>
                  <a:pt x="494829" y="3123809"/>
                  <a:pt x="484732" y="3109521"/>
                </a:cubicBezTo>
                <a:cubicBezTo>
                  <a:pt x="472636" y="3112189"/>
                  <a:pt x="459777" y="3111712"/>
                  <a:pt x="448918" y="3119046"/>
                </a:cubicBezTo>
                <a:lnTo>
                  <a:pt x="455014" y="3122857"/>
                </a:lnTo>
                <a:cubicBezTo>
                  <a:pt x="454062" y="3133905"/>
                  <a:pt x="474064" y="3121142"/>
                  <a:pt x="480446" y="3121047"/>
                </a:cubicBezTo>
                <a:cubicBezTo>
                  <a:pt x="499401" y="3123523"/>
                  <a:pt x="533596" y="3138287"/>
                  <a:pt x="545978" y="3115617"/>
                </a:cubicBezTo>
                <a:close/>
                <a:moveTo>
                  <a:pt x="555980" y="2250843"/>
                </a:moveTo>
                <a:cubicBezTo>
                  <a:pt x="571981" y="2242842"/>
                  <a:pt x="591127" y="2251510"/>
                  <a:pt x="605509" y="2237984"/>
                </a:cubicBezTo>
                <a:cubicBezTo>
                  <a:pt x="595413" y="2237984"/>
                  <a:pt x="568267" y="2225030"/>
                  <a:pt x="565314" y="2237984"/>
                </a:cubicBezTo>
                <a:cubicBezTo>
                  <a:pt x="558932" y="2250081"/>
                  <a:pt x="502259" y="2235126"/>
                  <a:pt x="517022" y="2250652"/>
                </a:cubicBezTo>
                <a:close/>
                <a:moveTo>
                  <a:pt x="584555" y="2258082"/>
                </a:moveTo>
                <a:cubicBezTo>
                  <a:pt x="578649" y="2256748"/>
                  <a:pt x="571696" y="2251700"/>
                  <a:pt x="566171" y="2256367"/>
                </a:cubicBezTo>
                <a:lnTo>
                  <a:pt x="566171" y="2260273"/>
                </a:lnTo>
                <a:cubicBezTo>
                  <a:pt x="574001" y="2265168"/>
                  <a:pt x="583373" y="2266959"/>
                  <a:pt x="592460" y="2265321"/>
                </a:cubicBezTo>
                <a:lnTo>
                  <a:pt x="592460" y="2260177"/>
                </a:lnTo>
                <a:cubicBezTo>
                  <a:pt x="589898" y="2258758"/>
                  <a:pt x="587012" y="2258034"/>
                  <a:pt x="584078" y="2258082"/>
                </a:cubicBezTo>
                <a:close/>
                <a:moveTo>
                  <a:pt x="569029" y="2283990"/>
                </a:moveTo>
                <a:cubicBezTo>
                  <a:pt x="582268" y="2283228"/>
                  <a:pt x="594270" y="2287038"/>
                  <a:pt x="604938" y="2278846"/>
                </a:cubicBezTo>
                <a:cubicBezTo>
                  <a:pt x="591889" y="2273893"/>
                  <a:pt x="573220" y="2277132"/>
                  <a:pt x="559409" y="2277417"/>
                </a:cubicBezTo>
                <a:close/>
                <a:moveTo>
                  <a:pt x="608843" y="2302468"/>
                </a:moveTo>
                <a:lnTo>
                  <a:pt x="595984" y="2302468"/>
                </a:lnTo>
                <a:cubicBezTo>
                  <a:pt x="591127" y="2305992"/>
                  <a:pt x="591127" y="2305992"/>
                  <a:pt x="595984" y="2309803"/>
                </a:cubicBezTo>
                <a:lnTo>
                  <a:pt x="608938" y="2309803"/>
                </a:lnTo>
                <a:cubicBezTo>
                  <a:pt x="613415" y="2306279"/>
                  <a:pt x="613415" y="2306279"/>
                  <a:pt x="608748" y="2302468"/>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22" name="Google Shape;22;p2"/>
          <p:cNvSpPr/>
          <p:nvPr/>
        </p:nvSpPr>
        <p:spPr>
          <a:xfrm flipH="1" rot="10800000">
            <a:off x="7040109" y="-4659"/>
            <a:ext cx="442895" cy="6863797"/>
          </a:xfrm>
          <a:custGeom>
            <a:rect b="b" l="l" r="r" t="t"/>
            <a:pathLst>
              <a:path extrusionOk="0" h="4606575" w="661038">
                <a:moveTo>
                  <a:pt x="634982" y="4471502"/>
                </a:moveTo>
                <a:lnTo>
                  <a:pt x="634982" y="4605995"/>
                </a:lnTo>
                <a:lnTo>
                  <a:pt x="37098" y="4605995"/>
                </a:lnTo>
                <a:lnTo>
                  <a:pt x="37098" y="4442070"/>
                </a:lnTo>
                <a:lnTo>
                  <a:pt x="43479" y="4438164"/>
                </a:lnTo>
                <a:lnTo>
                  <a:pt x="43479" y="4401303"/>
                </a:lnTo>
                <a:cubicBezTo>
                  <a:pt x="25191" y="4389396"/>
                  <a:pt x="55195" y="4379014"/>
                  <a:pt x="7475" y="4377395"/>
                </a:cubicBezTo>
                <a:cubicBezTo>
                  <a:pt x="-3003" y="4371775"/>
                  <a:pt x="40717" y="4371299"/>
                  <a:pt x="43670" y="4364250"/>
                </a:cubicBezTo>
                <a:cubicBezTo>
                  <a:pt x="43670" y="4363012"/>
                  <a:pt x="43670" y="4361869"/>
                  <a:pt x="43670" y="4360821"/>
                </a:cubicBezTo>
                <a:lnTo>
                  <a:pt x="37860" y="4357106"/>
                </a:lnTo>
                <a:lnTo>
                  <a:pt x="37860" y="4345962"/>
                </a:lnTo>
                <a:cubicBezTo>
                  <a:pt x="54052" y="4317387"/>
                  <a:pt x="39193" y="4268334"/>
                  <a:pt x="44051" y="4232424"/>
                </a:cubicBezTo>
                <a:lnTo>
                  <a:pt x="38145" y="4228424"/>
                </a:lnTo>
                <a:cubicBezTo>
                  <a:pt x="38145" y="4227471"/>
                  <a:pt x="38145" y="4226328"/>
                  <a:pt x="37383" y="4224899"/>
                </a:cubicBezTo>
                <a:lnTo>
                  <a:pt x="43860" y="4220804"/>
                </a:lnTo>
                <a:lnTo>
                  <a:pt x="43860" y="4187752"/>
                </a:lnTo>
                <a:lnTo>
                  <a:pt x="37479" y="4183942"/>
                </a:lnTo>
                <a:lnTo>
                  <a:pt x="37479" y="4018207"/>
                </a:lnTo>
                <a:lnTo>
                  <a:pt x="44051" y="4014302"/>
                </a:lnTo>
                <a:cubicBezTo>
                  <a:pt x="44051" y="4012968"/>
                  <a:pt x="44051" y="4011730"/>
                  <a:pt x="44051" y="4010682"/>
                </a:cubicBezTo>
                <a:lnTo>
                  <a:pt x="38241" y="4006967"/>
                </a:lnTo>
                <a:lnTo>
                  <a:pt x="38241" y="3999538"/>
                </a:lnTo>
                <a:cubicBezTo>
                  <a:pt x="47766" y="3996585"/>
                  <a:pt x="47766" y="3976964"/>
                  <a:pt x="38241" y="3974201"/>
                </a:cubicBezTo>
                <a:lnTo>
                  <a:pt x="38241" y="3956104"/>
                </a:lnTo>
                <a:lnTo>
                  <a:pt x="31573" y="3951913"/>
                </a:lnTo>
                <a:cubicBezTo>
                  <a:pt x="31573" y="3950770"/>
                  <a:pt x="31573" y="3949627"/>
                  <a:pt x="31573" y="3948293"/>
                </a:cubicBezTo>
                <a:lnTo>
                  <a:pt x="38145" y="3944388"/>
                </a:lnTo>
                <a:lnTo>
                  <a:pt x="38145" y="3915051"/>
                </a:lnTo>
                <a:lnTo>
                  <a:pt x="31859" y="3911146"/>
                </a:lnTo>
                <a:lnTo>
                  <a:pt x="37098" y="3908193"/>
                </a:lnTo>
                <a:cubicBezTo>
                  <a:pt x="38450" y="3893315"/>
                  <a:pt x="38803" y="3878351"/>
                  <a:pt x="38145" y="3863425"/>
                </a:cubicBezTo>
                <a:cubicBezTo>
                  <a:pt x="41003" y="3861425"/>
                  <a:pt x="43575" y="3861235"/>
                  <a:pt x="44718" y="3858758"/>
                </a:cubicBezTo>
                <a:cubicBezTo>
                  <a:pt x="42336" y="3847328"/>
                  <a:pt x="50909" y="3828564"/>
                  <a:pt x="38526" y="3823039"/>
                </a:cubicBezTo>
                <a:lnTo>
                  <a:pt x="38526" y="3778749"/>
                </a:lnTo>
                <a:lnTo>
                  <a:pt x="44622" y="3774938"/>
                </a:lnTo>
                <a:lnTo>
                  <a:pt x="44622" y="3745792"/>
                </a:lnTo>
                <a:lnTo>
                  <a:pt x="51290" y="3741696"/>
                </a:lnTo>
                <a:lnTo>
                  <a:pt x="51290" y="3590630"/>
                </a:lnTo>
                <a:lnTo>
                  <a:pt x="37955" y="3583200"/>
                </a:lnTo>
                <a:cubicBezTo>
                  <a:pt x="40927" y="3581819"/>
                  <a:pt x="44213" y="3581229"/>
                  <a:pt x="47480" y="3581486"/>
                </a:cubicBezTo>
                <a:cubicBezTo>
                  <a:pt x="52814" y="3573675"/>
                  <a:pt x="55576" y="3516620"/>
                  <a:pt x="44622" y="3513477"/>
                </a:cubicBezTo>
                <a:lnTo>
                  <a:pt x="44622" y="3498713"/>
                </a:lnTo>
                <a:lnTo>
                  <a:pt x="50814" y="3494808"/>
                </a:lnTo>
                <a:lnTo>
                  <a:pt x="50814" y="3483950"/>
                </a:lnTo>
                <a:lnTo>
                  <a:pt x="44432" y="3480044"/>
                </a:lnTo>
                <a:lnTo>
                  <a:pt x="44432" y="3469186"/>
                </a:lnTo>
                <a:lnTo>
                  <a:pt x="50909" y="3465090"/>
                </a:lnTo>
                <a:cubicBezTo>
                  <a:pt x="50909" y="3463757"/>
                  <a:pt x="50909" y="3462614"/>
                  <a:pt x="50337" y="3461375"/>
                </a:cubicBezTo>
                <a:cubicBezTo>
                  <a:pt x="41955" y="3456327"/>
                  <a:pt x="41955" y="3456041"/>
                  <a:pt x="50337" y="3450898"/>
                </a:cubicBezTo>
                <a:lnTo>
                  <a:pt x="50337" y="3443373"/>
                </a:lnTo>
                <a:lnTo>
                  <a:pt x="44527" y="3439563"/>
                </a:lnTo>
                <a:lnTo>
                  <a:pt x="44527" y="3351266"/>
                </a:lnTo>
                <a:lnTo>
                  <a:pt x="50528" y="3347552"/>
                </a:lnTo>
                <a:lnTo>
                  <a:pt x="44337" y="3343741"/>
                </a:lnTo>
                <a:lnTo>
                  <a:pt x="44337" y="3329073"/>
                </a:lnTo>
                <a:lnTo>
                  <a:pt x="50528" y="3325263"/>
                </a:lnTo>
                <a:lnTo>
                  <a:pt x="50528" y="3269923"/>
                </a:lnTo>
                <a:cubicBezTo>
                  <a:pt x="43860" y="3266018"/>
                  <a:pt x="29668" y="3261160"/>
                  <a:pt x="43956" y="3255540"/>
                </a:cubicBezTo>
                <a:lnTo>
                  <a:pt x="43956" y="3155909"/>
                </a:lnTo>
                <a:lnTo>
                  <a:pt x="37764" y="3152098"/>
                </a:lnTo>
                <a:lnTo>
                  <a:pt x="37764" y="3093329"/>
                </a:lnTo>
                <a:lnTo>
                  <a:pt x="44146" y="3089424"/>
                </a:lnTo>
                <a:lnTo>
                  <a:pt x="44146" y="3041799"/>
                </a:lnTo>
                <a:lnTo>
                  <a:pt x="37669" y="3037703"/>
                </a:lnTo>
                <a:cubicBezTo>
                  <a:pt x="37669" y="3036370"/>
                  <a:pt x="37669" y="3035227"/>
                  <a:pt x="38241" y="3033989"/>
                </a:cubicBezTo>
                <a:cubicBezTo>
                  <a:pt x="47766" y="3031226"/>
                  <a:pt x="43194" y="3019415"/>
                  <a:pt x="44241" y="3012176"/>
                </a:cubicBezTo>
                <a:cubicBezTo>
                  <a:pt x="41670" y="3010843"/>
                  <a:pt x="40146" y="3009890"/>
                  <a:pt x="38622" y="3009033"/>
                </a:cubicBezTo>
                <a:cubicBezTo>
                  <a:pt x="36812" y="3005509"/>
                  <a:pt x="38050" y="3001794"/>
                  <a:pt x="37669" y="2997889"/>
                </a:cubicBezTo>
                <a:lnTo>
                  <a:pt x="43956" y="2993793"/>
                </a:lnTo>
                <a:lnTo>
                  <a:pt x="43956" y="2975505"/>
                </a:lnTo>
                <a:lnTo>
                  <a:pt x="37764" y="2971600"/>
                </a:lnTo>
                <a:lnTo>
                  <a:pt x="37764" y="2967695"/>
                </a:lnTo>
                <a:lnTo>
                  <a:pt x="44337" y="2963694"/>
                </a:lnTo>
                <a:lnTo>
                  <a:pt x="44337" y="2860824"/>
                </a:lnTo>
                <a:lnTo>
                  <a:pt x="50814" y="2856728"/>
                </a:lnTo>
                <a:cubicBezTo>
                  <a:pt x="50814" y="2855395"/>
                  <a:pt x="50814" y="2854252"/>
                  <a:pt x="50147" y="2853014"/>
                </a:cubicBezTo>
                <a:cubicBezTo>
                  <a:pt x="40622" y="2847775"/>
                  <a:pt x="44432" y="2846346"/>
                  <a:pt x="45289" y="2819676"/>
                </a:cubicBezTo>
                <a:lnTo>
                  <a:pt x="49861" y="2817009"/>
                </a:lnTo>
                <a:cubicBezTo>
                  <a:pt x="50995" y="2811018"/>
                  <a:pt x="51318" y="2804893"/>
                  <a:pt x="50814" y="2798816"/>
                </a:cubicBezTo>
                <a:cubicBezTo>
                  <a:pt x="45861" y="2794911"/>
                  <a:pt x="40431" y="2791958"/>
                  <a:pt x="50814" y="2787006"/>
                </a:cubicBezTo>
                <a:lnTo>
                  <a:pt x="50814" y="2776052"/>
                </a:lnTo>
                <a:lnTo>
                  <a:pt x="44527" y="2772241"/>
                </a:lnTo>
                <a:cubicBezTo>
                  <a:pt x="54624" y="2769384"/>
                  <a:pt x="49956" y="2757954"/>
                  <a:pt x="50909" y="2750239"/>
                </a:cubicBezTo>
                <a:cubicBezTo>
                  <a:pt x="37002" y="2746619"/>
                  <a:pt x="51480" y="2728807"/>
                  <a:pt x="38622" y="2724902"/>
                </a:cubicBezTo>
                <a:cubicBezTo>
                  <a:pt x="37564" y="2711377"/>
                  <a:pt x="37279" y="2697794"/>
                  <a:pt x="37764" y="2684230"/>
                </a:cubicBezTo>
                <a:lnTo>
                  <a:pt x="31573" y="2680230"/>
                </a:lnTo>
                <a:lnTo>
                  <a:pt x="44146" y="2672706"/>
                </a:lnTo>
                <a:lnTo>
                  <a:pt x="44146" y="2647083"/>
                </a:lnTo>
                <a:lnTo>
                  <a:pt x="38145" y="2643082"/>
                </a:lnTo>
                <a:lnTo>
                  <a:pt x="43479" y="2640130"/>
                </a:lnTo>
                <a:cubicBezTo>
                  <a:pt x="46908" y="2591266"/>
                  <a:pt x="41860" y="2540689"/>
                  <a:pt x="45194" y="2491731"/>
                </a:cubicBezTo>
                <a:cubicBezTo>
                  <a:pt x="50242" y="2488968"/>
                  <a:pt x="50242" y="2488873"/>
                  <a:pt x="51004" y="2485253"/>
                </a:cubicBezTo>
                <a:lnTo>
                  <a:pt x="44527" y="2481157"/>
                </a:lnTo>
                <a:lnTo>
                  <a:pt x="44527" y="2466489"/>
                </a:lnTo>
                <a:lnTo>
                  <a:pt x="50909" y="2462679"/>
                </a:lnTo>
                <a:lnTo>
                  <a:pt x="50909" y="2455440"/>
                </a:lnTo>
                <a:lnTo>
                  <a:pt x="44527" y="2451630"/>
                </a:lnTo>
                <a:lnTo>
                  <a:pt x="44527" y="2422293"/>
                </a:lnTo>
                <a:lnTo>
                  <a:pt x="50909" y="2418102"/>
                </a:lnTo>
                <a:cubicBezTo>
                  <a:pt x="50909" y="2416768"/>
                  <a:pt x="50433" y="2415625"/>
                  <a:pt x="50147" y="2414387"/>
                </a:cubicBezTo>
                <a:cubicBezTo>
                  <a:pt x="43384" y="2412387"/>
                  <a:pt x="44241" y="2406577"/>
                  <a:pt x="44337" y="2400671"/>
                </a:cubicBezTo>
                <a:lnTo>
                  <a:pt x="50528" y="2396385"/>
                </a:lnTo>
                <a:lnTo>
                  <a:pt x="50528" y="2385527"/>
                </a:lnTo>
                <a:lnTo>
                  <a:pt x="44527" y="2381621"/>
                </a:lnTo>
                <a:lnTo>
                  <a:pt x="44527" y="2352284"/>
                </a:lnTo>
                <a:lnTo>
                  <a:pt x="50909" y="2348474"/>
                </a:lnTo>
                <a:lnTo>
                  <a:pt x="50909" y="2333806"/>
                </a:lnTo>
                <a:lnTo>
                  <a:pt x="44337" y="2329900"/>
                </a:lnTo>
                <a:cubicBezTo>
                  <a:pt x="44337" y="2328567"/>
                  <a:pt x="44337" y="2327329"/>
                  <a:pt x="44337" y="2326186"/>
                </a:cubicBezTo>
                <a:lnTo>
                  <a:pt x="49004" y="2323519"/>
                </a:lnTo>
                <a:cubicBezTo>
                  <a:pt x="52814" y="2308374"/>
                  <a:pt x="49004" y="2290657"/>
                  <a:pt x="50528" y="2274846"/>
                </a:cubicBezTo>
                <a:cubicBezTo>
                  <a:pt x="67006" y="2253415"/>
                  <a:pt x="52433" y="2211886"/>
                  <a:pt x="57100" y="2183596"/>
                </a:cubicBezTo>
                <a:cubicBezTo>
                  <a:pt x="54224" y="2180663"/>
                  <a:pt x="50604" y="2178549"/>
                  <a:pt x="46623" y="2177500"/>
                </a:cubicBezTo>
                <a:cubicBezTo>
                  <a:pt x="38431" y="2183406"/>
                  <a:pt x="31573" y="2179405"/>
                  <a:pt x="19381" y="2181977"/>
                </a:cubicBezTo>
                <a:lnTo>
                  <a:pt x="14619" y="2184168"/>
                </a:lnTo>
                <a:cubicBezTo>
                  <a:pt x="-27768" y="2172262"/>
                  <a:pt x="39193" y="2181882"/>
                  <a:pt x="50337" y="2167975"/>
                </a:cubicBezTo>
                <a:lnTo>
                  <a:pt x="50337" y="2120350"/>
                </a:lnTo>
                <a:lnTo>
                  <a:pt x="57005" y="2116255"/>
                </a:lnTo>
                <a:lnTo>
                  <a:pt x="57005" y="2112730"/>
                </a:lnTo>
                <a:lnTo>
                  <a:pt x="50814" y="2108921"/>
                </a:lnTo>
                <a:lnTo>
                  <a:pt x="50814" y="2086727"/>
                </a:lnTo>
                <a:cubicBezTo>
                  <a:pt x="59386" y="2081489"/>
                  <a:pt x="59481" y="2081107"/>
                  <a:pt x="51290" y="2076249"/>
                </a:cubicBezTo>
                <a:cubicBezTo>
                  <a:pt x="50423" y="2071382"/>
                  <a:pt x="50128" y="2066420"/>
                  <a:pt x="50433" y="2061486"/>
                </a:cubicBezTo>
                <a:lnTo>
                  <a:pt x="44432" y="2057486"/>
                </a:lnTo>
                <a:lnTo>
                  <a:pt x="50433" y="2053675"/>
                </a:lnTo>
                <a:lnTo>
                  <a:pt x="50433" y="2046627"/>
                </a:lnTo>
                <a:lnTo>
                  <a:pt x="57005" y="2042531"/>
                </a:lnTo>
                <a:lnTo>
                  <a:pt x="57005" y="1998526"/>
                </a:lnTo>
                <a:lnTo>
                  <a:pt x="50814" y="1994621"/>
                </a:lnTo>
                <a:lnTo>
                  <a:pt x="50814" y="1972523"/>
                </a:lnTo>
                <a:cubicBezTo>
                  <a:pt x="64339" y="1968808"/>
                  <a:pt x="49956" y="1950996"/>
                  <a:pt x="62910" y="1947281"/>
                </a:cubicBezTo>
                <a:cubicBezTo>
                  <a:pt x="63749" y="1942443"/>
                  <a:pt x="64006" y="1937518"/>
                  <a:pt x="63672" y="1932613"/>
                </a:cubicBezTo>
                <a:lnTo>
                  <a:pt x="57386" y="1928327"/>
                </a:lnTo>
                <a:lnTo>
                  <a:pt x="57386" y="1921183"/>
                </a:lnTo>
                <a:lnTo>
                  <a:pt x="63577" y="1917277"/>
                </a:lnTo>
                <a:lnTo>
                  <a:pt x="63577" y="1906419"/>
                </a:lnTo>
                <a:lnTo>
                  <a:pt x="57195" y="1902514"/>
                </a:lnTo>
                <a:lnTo>
                  <a:pt x="57195" y="1895180"/>
                </a:lnTo>
                <a:lnTo>
                  <a:pt x="62815" y="1892036"/>
                </a:lnTo>
                <a:cubicBezTo>
                  <a:pt x="65387" y="1887274"/>
                  <a:pt x="62244" y="1881749"/>
                  <a:pt x="64053" y="1876606"/>
                </a:cubicBezTo>
                <a:cubicBezTo>
                  <a:pt x="75388" y="1871748"/>
                  <a:pt x="69483" y="1853365"/>
                  <a:pt x="69292" y="1843078"/>
                </a:cubicBezTo>
                <a:lnTo>
                  <a:pt x="57672" y="1836601"/>
                </a:lnTo>
                <a:lnTo>
                  <a:pt x="57100" y="1832886"/>
                </a:lnTo>
                <a:lnTo>
                  <a:pt x="63577" y="1828886"/>
                </a:lnTo>
                <a:lnTo>
                  <a:pt x="63577" y="1825361"/>
                </a:lnTo>
                <a:lnTo>
                  <a:pt x="69959" y="1821456"/>
                </a:lnTo>
                <a:lnTo>
                  <a:pt x="63863" y="1817741"/>
                </a:lnTo>
                <a:cubicBezTo>
                  <a:pt x="61577" y="1812217"/>
                  <a:pt x="77579" y="1809740"/>
                  <a:pt x="66816" y="1804978"/>
                </a:cubicBezTo>
                <a:cubicBezTo>
                  <a:pt x="57291" y="1807073"/>
                  <a:pt x="58148" y="1798977"/>
                  <a:pt x="50814" y="1795453"/>
                </a:cubicBezTo>
                <a:lnTo>
                  <a:pt x="50814" y="1769926"/>
                </a:lnTo>
                <a:lnTo>
                  <a:pt x="56910" y="1766211"/>
                </a:lnTo>
                <a:lnTo>
                  <a:pt x="50718" y="1762401"/>
                </a:lnTo>
                <a:cubicBezTo>
                  <a:pt x="62339" y="1758400"/>
                  <a:pt x="55481" y="1742303"/>
                  <a:pt x="57100" y="1733064"/>
                </a:cubicBezTo>
                <a:cubicBezTo>
                  <a:pt x="66054" y="1727635"/>
                  <a:pt x="66054" y="1727349"/>
                  <a:pt x="57862" y="1722396"/>
                </a:cubicBezTo>
                <a:cubicBezTo>
                  <a:pt x="55957" y="1718872"/>
                  <a:pt x="57862" y="1715157"/>
                  <a:pt x="56338" y="1710775"/>
                </a:cubicBezTo>
                <a:lnTo>
                  <a:pt x="50909" y="1707251"/>
                </a:lnTo>
                <a:lnTo>
                  <a:pt x="57100" y="1703441"/>
                </a:lnTo>
                <a:lnTo>
                  <a:pt x="57100" y="1652006"/>
                </a:lnTo>
                <a:lnTo>
                  <a:pt x="63482" y="1648196"/>
                </a:lnTo>
                <a:lnTo>
                  <a:pt x="63482" y="1571330"/>
                </a:lnTo>
                <a:lnTo>
                  <a:pt x="57481" y="1567329"/>
                </a:lnTo>
                <a:cubicBezTo>
                  <a:pt x="64720" y="1565138"/>
                  <a:pt x="63768" y="1559614"/>
                  <a:pt x="63672" y="1553327"/>
                </a:cubicBezTo>
                <a:lnTo>
                  <a:pt x="57672" y="1549232"/>
                </a:lnTo>
                <a:lnTo>
                  <a:pt x="63291" y="1545517"/>
                </a:lnTo>
                <a:cubicBezTo>
                  <a:pt x="63291" y="1544469"/>
                  <a:pt x="63291" y="1543231"/>
                  <a:pt x="63291" y="1541993"/>
                </a:cubicBezTo>
                <a:lnTo>
                  <a:pt x="56719" y="1537992"/>
                </a:lnTo>
                <a:lnTo>
                  <a:pt x="56719" y="1530753"/>
                </a:lnTo>
                <a:lnTo>
                  <a:pt x="63101" y="1526943"/>
                </a:lnTo>
                <a:lnTo>
                  <a:pt x="63101" y="1467983"/>
                </a:lnTo>
                <a:lnTo>
                  <a:pt x="58243" y="1465221"/>
                </a:lnTo>
                <a:cubicBezTo>
                  <a:pt x="54528" y="1452172"/>
                  <a:pt x="57767" y="1436646"/>
                  <a:pt x="56719" y="1423215"/>
                </a:cubicBezTo>
                <a:cubicBezTo>
                  <a:pt x="58529" y="1418358"/>
                  <a:pt x="51195" y="1420073"/>
                  <a:pt x="44813" y="1417120"/>
                </a:cubicBezTo>
                <a:cubicBezTo>
                  <a:pt x="43289" y="1412643"/>
                  <a:pt x="54338" y="1416167"/>
                  <a:pt x="55862" y="1413214"/>
                </a:cubicBezTo>
                <a:cubicBezTo>
                  <a:pt x="58053" y="1388830"/>
                  <a:pt x="55862" y="1364161"/>
                  <a:pt x="56719" y="1339396"/>
                </a:cubicBezTo>
                <a:lnTo>
                  <a:pt x="50433" y="1335395"/>
                </a:lnTo>
                <a:lnTo>
                  <a:pt x="56719" y="1331585"/>
                </a:lnTo>
                <a:lnTo>
                  <a:pt x="56719" y="1269101"/>
                </a:lnTo>
                <a:lnTo>
                  <a:pt x="63101" y="1265291"/>
                </a:lnTo>
                <a:lnTo>
                  <a:pt x="63101" y="1228524"/>
                </a:lnTo>
                <a:lnTo>
                  <a:pt x="57005" y="1224619"/>
                </a:lnTo>
                <a:cubicBezTo>
                  <a:pt x="55671" y="1221381"/>
                  <a:pt x="58910" y="1219666"/>
                  <a:pt x="62149" y="1218143"/>
                </a:cubicBezTo>
                <a:cubicBezTo>
                  <a:pt x="65006" y="1211761"/>
                  <a:pt x="62149" y="1203379"/>
                  <a:pt x="63291" y="1195854"/>
                </a:cubicBezTo>
                <a:lnTo>
                  <a:pt x="57100" y="1191663"/>
                </a:lnTo>
                <a:lnTo>
                  <a:pt x="57100" y="1184424"/>
                </a:lnTo>
                <a:lnTo>
                  <a:pt x="63101" y="1180519"/>
                </a:lnTo>
                <a:lnTo>
                  <a:pt x="63101" y="1173280"/>
                </a:lnTo>
                <a:lnTo>
                  <a:pt x="56719" y="1169470"/>
                </a:lnTo>
                <a:lnTo>
                  <a:pt x="56719" y="1162231"/>
                </a:lnTo>
                <a:lnTo>
                  <a:pt x="63006" y="1158421"/>
                </a:lnTo>
                <a:lnTo>
                  <a:pt x="63006" y="1150991"/>
                </a:lnTo>
                <a:cubicBezTo>
                  <a:pt x="54338" y="1145752"/>
                  <a:pt x="54338" y="1145371"/>
                  <a:pt x="62244" y="1140704"/>
                </a:cubicBezTo>
                <a:cubicBezTo>
                  <a:pt x="63196" y="1131751"/>
                  <a:pt x="67673" y="1114701"/>
                  <a:pt x="57005" y="1110796"/>
                </a:cubicBezTo>
                <a:lnTo>
                  <a:pt x="57005" y="1055837"/>
                </a:lnTo>
                <a:lnTo>
                  <a:pt x="50433" y="1051646"/>
                </a:lnTo>
                <a:lnTo>
                  <a:pt x="63006" y="1044216"/>
                </a:lnTo>
                <a:lnTo>
                  <a:pt x="63006" y="1029357"/>
                </a:lnTo>
                <a:cubicBezTo>
                  <a:pt x="52624" y="1025928"/>
                  <a:pt x="56814" y="1011736"/>
                  <a:pt x="57576" y="1003259"/>
                </a:cubicBezTo>
                <a:lnTo>
                  <a:pt x="62244" y="1000591"/>
                </a:lnTo>
                <a:cubicBezTo>
                  <a:pt x="63873" y="973150"/>
                  <a:pt x="63873" y="945642"/>
                  <a:pt x="62244" y="918200"/>
                </a:cubicBezTo>
                <a:lnTo>
                  <a:pt x="57291" y="915438"/>
                </a:lnTo>
                <a:lnTo>
                  <a:pt x="57291" y="834094"/>
                </a:lnTo>
                <a:lnTo>
                  <a:pt x="63482" y="830284"/>
                </a:lnTo>
                <a:lnTo>
                  <a:pt x="63482" y="815711"/>
                </a:lnTo>
                <a:lnTo>
                  <a:pt x="57195" y="811901"/>
                </a:lnTo>
                <a:lnTo>
                  <a:pt x="63863" y="807805"/>
                </a:lnTo>
                <a:lnTo>
                  <a:pt x="63863" y="763800"/>
                </a:lnTo>
                <a:cubicBezTo>
                  <a:pt x="73388" y="761419"/>
                  <a:pt x="73388" y="737511"/>
                  <a:pt x="63863" y="735225"/>
                </a:cubicBezTo>
                <a:lnTo>
                  <a:pt x="63863" y="727700"/>
                </a:lnTo>
                <a:lnTo>
                  <a:pt x="69387" y="724081"/>
                </a:lnTo>
                <a:cubicBezTo>
                  <a:pt x="69387" y="723128"/>
                  <a:pt x="69387" y="721890"/>
                  <a:pt x="69959" y="720557"/>
                </a:cubicBezTo>
                <a:lnTo>
                  <a:pt x="63482" y="716461"/>
                </a:lnTo>
                <a:lnTo>
                  <a:pt x="63482" y="709317"/>
                </a:lnTo>
                <a:lnTo>
                  <a:pt x="69864" y="705412"/>
                </a:lnTo>
                <a:lnTo>
                  <a:pt x="69864" y="683409"/>
                </a:lnTo>
                <a:lnTo>
                  <a:pt x="63672" y="679599"/>
                </a:lnTo>
                <a:lnTo>
                  <a:pt x="63672" y="661121"/>
                </a:lnTo>
                <a:cubicBezTo>
                  <a:pt x="73197" y="658263"/>
                  <a:pt x="70149" y="646356"/>
                  <a:pt x="69006" y="638641"/>
                </a:cubicBezTo>
                <a:cubicBezTo>
                  <a:pt x="57100" y="631784"/>
                  <a:pt x="65958" y="611591"/>
                  <a:pt x="63387" y="599113"/>
                </a:cubicBezTo>
                <a:lnTo>
                  <a:pt x="69673" y="594922"/>
                </a:lnTo>
                <a:lnTo>
                  <a:pt x="69673" y="576919"/>
                </a:lnTo>
                <a:lnTo>
                  <a:pt x="82818" y="569109"/>
                </a:lnTo>
                <a:lnTo>
                  <a:pt x="76245" y="565013"/>
                </a:lnTo>
                <a:lnTo>
                  <a:pt x="76245" y="554250"/>
                </a:lnTo>
                <a:lnTo>
                  <a:pt x="70911" y="551297"/>
                </a:lnTo>
                <a:cubicBezTo>
                  <a:pt x="68149" y="528437"/>
                  <a:pt x="70911" y="503672"/>
                  <a:pt x="69959" y="480717"/>
                </a:cubicBezTo>
                <a:lnTo>
                  <a:pt x="64244" y="477574"/>
                </a:lnTo>
                <a:cubicBezTo>
                  <a:pt x="61767" y="448999"/>
                  <a:pt x="64244" y="418519"/>
                  <a:pt x="63387" y="388991"/>
                </a:cubicBezTo>
                <a:lnTo>
                  <a:pt x="57291" y="384990"/>
                </a:lnTo>
                <a:cubicBezTo>
                  <a:pt x="57291" y="384038"/>
                  <a:pt x="57291" y="382800"/>
                  <a:pt x="56814" y="381466"/>
                </a:cubicBezTo>
                <a:lnTo>
                  <a:pt x="63196" y="377561"/>
                </a:lnTo>
                <a:lnTo>
                  <a:pt x="57100" y="373656"/>
                </a:lnTo>
                <a:cubicBezTo>
                  <a:pt x="67101" y="370894"/>
                  <a:pt x="62434" y="359464"/>
                  <a:pt x="63387" y="351748"/>
                </a:cubicBezTo>
                <a:lnTo>
                  <a:pt x="58434" y="348319"/>
                </a:lnTo>
                <a:cubicBezTo>
                  <a:pt x="54243" y="327650"/>
                  <a:pt x="60148" y="305266"/>
                  <a:pt x="56243" y="284502"/>
                </a:cubicBezTo>
                <a:lnTo>
                  <a:pt x="51099" y="281549"/>
                </a:lnTo>
                <a:lnTo>
                  <a:pt x="56910" y="277739"/>
                </a:lnTo>
                <a:lnTo>
                  <a:pt x="50718" y="273834"/>
                </a:lnTo>
                <a:lnTo>
                  <a:pt x="50718" y="240877"/>
                </a:lnTo>
                <a:cubicBezTo>
                  <a:pt x="10713" y="235162"/>
                  <a:pt x="-5860" y="232972"/>
                  <a:pt x="47575" y="227828"/>
                </a:cubicBezTo>
                <a:cubicBezTo>
                  <a:pt x="55862" y="205444"/>
                  <a:pt x="48147" y="174584"/>
                  <a:pt x="50718" y="149057"/>
                </a:cubicBezTo>
                <a:lnTo>
                  <a:pt x="44337" y="144961"/>
                </a:lnTo>
                <a:lnTo>
                  <a:pt x="44337" y="137722"/>
                </a:lnTo>
                <a:lnTo>
                  <a:pt x="50718" y="133816"/>
                </a:lnTo>
                <a:lnTo>
                  <a:pt x="50718" y="122958"/>
                </a:lnTo>
                <a:lnTo>
                  <a:pt x="44337" y="119053"/>
                </a:lnTo>
                <a:cubicBezTo>
                  <a:pt x="57481" y="112576"/>
                  <a:pt x="48051" y="90478"/>
                  <a:pt x="50718" y="78667"/>
                </a:cubicBezTo>
                <a:cubicBezTo>
                  <a:pt x="41765" y="73237"/>
                  <a:pt x="41765" y="72952"/>
                  <a:pt x="50718" y="67808"/>
                </a:cubicBezTo>
                <a:lnTo>
                  <a:pt x="50718" y="12468"/>
                </a:lnTo>
                <a:lnTo>
                  <a:pt x="44908" y="8658"/>
                </a:lnTo>
                <a:lnTo>
                  <a:pt x="51099" y="4848"/>
                </a:lnTo>
                <a:lnTo>
                  <a:pt x="51099" y="-581"/>
                </a:lnTo>
                <a:lnTo>
                  <a:pt x="642411" y="-581"/>
                </a:lnTo>
                <a:lnTo>
                  <a:pt x="642411" y="53044"/>
                </a:lnTo>
                <a:cubicBezTo>
                  <a:pt x="644602" y="54473"/>
                  <a:pt x="646888" y="55712"/>
                  <a:pt x="648793" y="56855"/>
                </a:cubicBezTo>
                <a:lnTo>
                  <a:pt x="648793" y="64189"/>
                </a:lnTo>
                <a:lnTo>
                  <a:pt x="642792" y="67999"/>
                </a:lnTo>
                <a:lnTo>
                  <a:pt x="642792" y="100669"/>
                </a:lnTo>
                <a:cubicBezTo>
                  <a:pt x="659080" y="107051"/>
                  <a:pt x="639078" y="133912"/>
                  <a:pt x="654794" y="140579"/>
                </a:cubicBezTo>
                <a:cubicBezTo>
                  <a:pt x="654794" y="143818"/>
                  <a:pt x="657080" y="146294"/>
                  <a:pt x="661747" y="148199"/>
                </a:cubicBezTo>
                <a:cubicBezTo>
                  <a:pt x="659556" y="151628"/>
                  <a:pt x="651460" y="148961"/>
                  <a:pt x="648984" y="152105"/>
                </a:cubicBezTo>
                <a:lnTo>
                  <a:pt x="648984" y="196205"/>
                </a:lnTo>
                <a:lnTo>
                  <a:pt x="642316" y="200206"/>
                </a:lnTo>
                <a:cubicBezTo>
                  <a:pt x="642316" y="201539"/>
                  <a:pt x="642316" y="202682"/>
                  <a:pt x="642792" y="203730"/>
                </a:cubicBezTo>
                <a:lnTo>
                  <a:pt x="648508" y="207445"/>
                </a:lnTo>
                <a:lnTo>
                  <a:pt x="648508" y="222304"/>
                </a:lnTo>
                <a:lnTo>
                  <a:pt x="643459" y="225161"/>
                </a:lnTo>
                <a:cubicBezTo>
                  <a:pt x="641935" y="242592"/>
                  <a:pt x="642030" y="302695"/>
                  <a:pt x="643459" y="318601"/>
                </a:cubicBezTo>
                <a:lnTo>
                  <a:pt x="648508" y="321364"/>
                </a:lnTo>
                <a:lnTo>
                  <a:pt x="642411" y="325364"/>
                </a:lnTo>
                <a:lnTo>
                  <a:pt x="642411" y="395944"/>
                </a:lnTo>
                <a:lnTo>
                  <a:pt x="648793" y="399849"/>
                </a:lnTo>
                <a:lnTo>
                  <a:pt x="648793" y="406993"/>
                </a:lnTo>
                <a:lnTo>
                  <a:pt x="642507" y="410899"/>
                </a:lnTo>
                <a:lnTo>
                  <a:pt x="642507" y="418328"/>
                </a:lnTo>
                <a:cubicBezTo>
                  <a:pt x="644507" y="419757"/>
                  <a:pt x="647364" y="420043"/>
                  <a:pt x="648031" y="422329"/>
                </a:cubicBezTo>
                <a:cubicBezTo>
                  <a:pt x="638506" y="425186"/>
                  <a:pt x="639078" y="448903"/>
                  <a:pt x="648888" y="450904"/>
                </a:cubicBezTo>
                <a:cubicBezTo>
                  <a:pt x="643840" y="472240"/>
                  <a:pt x="661842" y="530437"/>
                  <a:pt x="636030" y="531866"/>
                </a:cubicBezTo>
                <a:cubicBezTo>
                  <a:pt x="636030" y="533009"/>
                  <a:pt x="636030" y="534248"/>
                  <a:pt x="636030" y="534819"/>
                </a:cubicBezTo>
                <a:cubicBezTo>
                  <a:pt x="638125" y="539105"/>
                  <a:pt x="646698" y="536152"/>
                  <a:pt x="649079" y="539582"/>
                </a:cubicBezTo>
                <a:lnTo>
                  <a:pt x="649079" y="550440"/>
                </a:lnTo>
                <a:cubicBezTo>
                  <a:pt x="634315" y="553393"/>
                  <a:pt x="635458" y="554441"/>
                  <a:pt x="636030" y="568633"/>
                </a:cubicBezTo>
                <a:lnTo>
                  <a:pt x="642126" y="572824"/>
                </a:lnTo>
                <a:lnTo>
                  <a:pt x="637077" y="575681"/>
                </a:lnTo>
                <a:cubicBezTo>
                  <a:pt x="635496" y="594503"/>
                  <a:pt x="635496" y="613429"/>
                  <a:pt x="637077" y="632260"/>
                </a:cubicBezTo>
                <a:lnTo>
                  <a:pt x="642411" y="635212"/>
                </a:lnTo>
                <a:cubicBezTo>
                  <a:pt x="642411" y="642261"/>
                  <a:pt x="639744" y="651119"/>
                  <a:pt x="648793" y="653596"/>
                </a:cubicBezTo>
                <a:lnTo>
                  <a:pt x="648793" y="704935"/>
                </a:lnTo>
                <a:lnTo>
                  <a:pt x="655461" y="708936"/>
                </a:lnTo>
                <a:lnTo>
                  <a:pt x="655461" y="716175"/>
                </a:lnTo>
                <a:lnTo>
                  <a:pt x="649365" y="720080"/>
                </a:lnTo>
                <a:lnTo>
                  <a:pt x="655556" y="724081"/>
                </a:lnTo>
                <a:cubicBezTo>
                  <a:pt x="655023" y="732720"/>
                  <a:pt x="655308" y="741397"/>
                  <a:pt x="656413" y="749989"/>
                </a:cubicBezTo>
                <a:lnTo>
                  <a:pt x="661080" y="752560"/>
                </a:lnTo>
                <a:cubicBezTo>
                  <a:pt x="661080" y="757037"/>
                  <a:pt x="651555" y="753513"/>
                  <a:pt x="649269" y="756751"/>
                </a:cubicBezTo>
                <a:lnTo>
                  <a:pt x="649269" y="793518"/>
                </a:lnTo>
                <a:lnTo>
                  <a:pt x="655175" y="797233"/>
                </a:lnTo>
                <a:lnTo>
                  <a:pt x="649079" y="801138"/>
                </a:lnTo>
                <a:lnTo>
                  <a:pt x="649079" y="808377"/>
                </a:lnTo>
                <a:lnTo>
                  <a:pt x="655270" y="812187"/>
                </a:lnTo>
                <a:lnTo>
                  <a:pt x="655270" y="830475"/>
                </a:lnTo>
                <a:lnTo>
                  <a:pt x="648984" y="834666"/>
                </a:lnTo>
                <a:cubicBezTo>
                  <a:pt x="648126" y="856859"/>
                  <a:pt x="650603" y="879814"/>
                  <a:pt x="648031" y="901341"/>
                </a:cubicBezTo>
                <a:lnTo>
                  <a:pt x="643364" y="903913"/>
                </a:lnTo>
                <a:cubicBezTo>
                  <a:pt x="641745" y="924963"/>
                  <a:pt x="642030" y="1008688"/>
                  <a:pt x="643364" y="1023165"/>
                </a:cubicBezTo>
                <a:lnTo>
                  <a:pt x="654889" y="1029643"/>
                </a:lnTo>
                <a:cubicBezTo>
                  <a:pt x="652508" y="1032976"/>
                  <a:pt x="644412" y="1030405"/>
                  <a:pt x="641935" y="1033739"/>
                </a:cubicBezTo>
                <a:lnTo>
                  <a:pt x="641935" y="1084983"/>
                </a:lnTo>
                <a:lnTo>
                  <a:pt x="635649" y="1088888"/>
                </a:lnTo>
                <a:cubicBezTo>
                  <a:pt x="649269" y="1119464"/>
                  <a:pt x="640125" y="1167279"/>
                  <a:pt x="641078" y="1203188"/>
                </a:cubicBezTo>
                <a:lnTo>
                  <a:pt x="635934" y="1206046"/>
                </a:lnTo>
                <a:cubicBezTo>
                  <a:pt x="635934" y="1213856"/>
                  <a:pt x="631839" y="1225096"/>
                  <a:pt x="641650" y="1228239"/>
                </a:cubicBezTo>
                <a:lnTo>
                  <a:pt x="635649" y="1232144"/>
                </a:lnTo>
                <a:cubicBezTo>
                  <a:pt x="635172" y="1245575"/>
                  <a:pt x="635649" y="1259100"/>
                  <a:pt x="635649" y="1272531"/>
                </a:cubicBezTo>
                <a:lnTo>
                  <a:pt x="629172" y="1276436"/>
                </a:lnTo>
                <a:lnTo>
                  <a:pt x="629172" y="1283675"/>
                </a:lnTo>
                <a:cubicBezTo>
                  <a:pt x="638697" y="1288437"/>
                  <a:pt x="635934" y="1290437"/>
                  <a:pt x="629172" y="1295581"/>
                </a:cubicBezTo>
                <a:cubicBezTo>
                  <a:pt x="631553" y="1306630"/>
                  <a:pt x="623171" y="1325299"/>
                  <a:pt x="634792" y="1331109"/>
                </a:cubicBezTo>
                <a:cubicBezTo>
                  <a:pt x="636334" y="1353635"/>
                  <a:pt x="636182" y="1376239"/>
                  <a:pt x="634315" y="1398737"/>
                </a:cubicBezTo>
                <a:lnTo>
                  <a:pt x="629458" y="1401499"/>
                </a:lnTo>
                <a:lnTo>
                  <a:pt x="629458" y="1416262"/>
                </a:lnTo>
                <a:lnTo>
                  <a:pt x="635649" y="1420073"/>
                </a:lnTo>
                <a:lnTo>
                  <a:pt x="635649" y="1489890"/>
                </a:lnTo>
                <a:lnTo>
                  <a:pt x="642411" y="1493987"/>
                </a:lnTo>
                <a:lnTo>
                  <a:pt x="642411" y="1563805"/>
                </a:lnTo>
                <a:cubicBezTo>
                  <a:pt x="645555" y="1566948"/>
                  <a:pt x="656032" y="1563805"/>
                  <a:pt x="655461" y="1569805"/>
                </a:cubicBezTo>
                <a:cubicBezTo>
                  <a:pt x="656604" y="1573996"/>
                  <a:pt x="641268" y="1572377"/>
                  <a:pt x="642316" y="1575615"/>
                </a:cubicBezTo>
                <a:cubicBezTo>
                  <a:pt x="641364" y="1609811"/>
                  <a:pt x="644031" y="1644577"/>
                  <a:pt x="641364" y="1678581"/>
                </a:cubicBezTo>
                <a:lnTo>
                  <a:pt x="636220" y="1681439"/>
                </a:lnTo>
                <a:lnTo>
                  <a:pt x="642030" y="1685439"/>
                </a:lnTo>
                <a:lnTo>
                  <a:pt x="642030" y="1692678"/>
                </a:lnTo>
                <a:lnTo>
                  <a:pt x="635744" y="1696488"/>
                </a:lnTo>
                <a:lnTo>
                  <a:pt x="635744" y="1711061"/>
                </a:lnTo>
                <a:lnTo>
                  <a:pt x="642411" y="1715157"/>
                </a:lnTo>
                <a:lnTo>
                  <a:pt x="642411" y="1736874"/>
                </a:lnTo>
                <a:lnTo>
                  <a:pt x="648508" y="1740875"/>
                </a:lnTo>
                <a:lnTo>
                  <a:pt x="643554" y="1743637"/>
                </a:lnTo>
                <a:cubicBezTo>
                  <a:pt x="641935" y="1772192"/>
                  <a:pt x="641935" y="1800806"/>
                  <a:pt x="643554" y="1829362"/>
                </a:cubicBezTo>
                <a:lnTo>
                  <a:pt x="648603" y="1832219"/>
                </a:lnTo>
                <a:lnTo>
                  <a:pt x="642697" y="1836220"/>
                </a:lnTo>
                <a:lnTo>
                  <a:pt x="642697" y="1872986"/>
                </a:lnTo>
                <a:lnTo>
                  <a:pt x="648984" y="1876796"/>
                </a:lnTo>
                <a:lnTo>
                  <a:pt x="648984" y="1924421"/>
                </a:lnTo>
                <a:lnTo>
                  <a:pt x="642602" y="1928231"/>
                </a:lnTo>
                <a:lnTo>
                  <a:pt x="642602" y="1950139"/>
                </a:lnTo>
                <a:lnTo>
                  <a:pt x="648698" y="1954139"/>
                </a:lnTo>
                <a:cubicBezTo>
                  <a:pt x="636030" y="1957568"/>
                  <a:pt x="648698" y="1972618"/>
                  <a:pt x="636030" y="1975952"/>
                </a:cubicBezTo>
                <a:cubicBezTo>
                  <a:pt x="635220" y="1982324"/>
                  <a:pt x="635677" y="1988801"/>
                  <a:pt x="637363" y="1995002"/>
                </a:cubicBezTo>
                <a:lnTo>
                  <a:pt x="642221" y="1997764"/>
                </a:lnTo>
                <a:lnTo>
                  <a:pt x="642221" y="2012527"/>
                </a:lnTo>
                <a:lnTo>
                  <a:pt x="635934" y="2016337"/>
                </a:lnTo>
                <a:lnTo>
                  <a:pt x="635934" y="2019862"/>
                </a:lnTo>
                <a:lnTo>
                  <a:pt x="642316" y="2023767"/>
                </a:lnTo>
                <a:lnTo>
                  <a:pt x="642316" y="2049389"/>
                </a:lnTo>
                <a:lnTo>
                  <a:pt x="635553" y="2053675"/>
                </a:lnTo>
                <a:lnTo>
                  <a:pt x="635553" y="2086251"/>
                </a:lnTo>
                <a:lnTo>
                  <a:pt x="629172" y="2090632"/>
                </a:lnTo>
                <a:cubicBezTo>
                  <a:pt x="629172" y="2093204"/>
                  <a:pt x="629172" y="2095586"/>
                  <a:pt x="629743" y="2097586"/>
                </a:cubicBezTo>
                <a:lnTo>
                  <a:pt x="635553" y="2100824"/>
                </a:lnTo>
                <a:lnTo>
                  <a:pt x="635553" y="2108254"/>
                </a:lnTo>
                <a:lnTo>
                  <a:pt x="629553" y="2112159"/>
                </a:lnTo>
                <a:lnTo>
                  <a:pt x="629553" y="2119970"/>
                </a:lnTo>
                <a:lnTo>
                  <a:pt x="635934" y="2123780"/>
                </a:lnTo>
                <a:lnTo>
                  <a:pt x="635934" y="2153116"/>
                </a:lnTo>
                <a:lnTo>
                  <a:pt x="642126" y="2156927"/>
                </a:lnTo>
                <a:lnTo>
                  <a:pt x="635934" y="2160927"/>
                </a:lnTo>
                <a:cubicBezTo>
                  <a:pt x="638220" y="2179025"/>
                  <a:pt x="631172" y="2202361"/>
                  <a:pt x="638887" y="2217505"/>
                </a:cubicBezTo>
                <a:cubicBezTo>
                  <a:pt x="642221" y="2218172"/>
                  <a:pt x="647650" y="2216362"/>
                  <a:pt x="648412" y="2220173"/>
                </a:cubicBezTo>
                <a:lnTo>
                  <a:pt x="636601" y="2226840"/>
                </a:lnTo>
                <a:lnTo>
                  <a:pt x="636601" y="2256272"/>
                </a:lnTo>
                <a:lnTo>
                  <a:pt x="642983" y="2260177"/>
                </a:lnTo>
                <a:lnTo>
                  <a:pt x="642983" y="2263702"/>
                </a:lnTo>
                <a:lnTo>
                  <a:pt x="636411" y="2267607"/>
                </a:lnTo>
                <a:cubicBezTo>
                  <a:pt x="636411" y="2268941"/>
                  <a:pt x="636411" y="2270179"/>
                  <a:pt x="636411" y="2271227"/>
                </a:cubicBezTo>
                <a:lnTo>
                  <a:pt x="642221" y="2274941"/>
                </a:lnTo>
                <a:lnTo>
                  <a:pt x="642221" y="2293420"/>
                </a:lnTo>
                <a:cubicBezTo>
                  <a:pt x="633649" y="2298659"/>
                  <a:pt x="633649" y="2298849"/>
                  <a:pt x="642221" y="2304373"/>
                </a:cubicBezTo>
                <a:cubicBezTo>
                  <a:pt x="641650" y="2311232"/>
                  <a:pt x="644983" y="2320185"/>
                  <a:pt x="635744" y="2322662"/>
                </a:cubicBezTo>
                <a:lnTo>
                  <a:pt x="635744" y="2329996"/>
                </a:lnTo>
                <a:lnTo>
                  <a:pt x="642126" y="2333806"/>
                </a:lnTo>
                <a:lnTo>
                  <a:pt x="642126" y="2337425"/>
                </a:lnTo>
                <a:lnTo>
                  <a:pt x="635839" y="2341235"/>
                </a:lnTo>
                <a:lnTo>
                  <a:pt x="635839" y="2352189"/>
                </a:lnTo>
                <a:lnTo>
                  <a:pt x="642221" y="2356285"/>
                </a:lnTo>
                <a:cubicBezTo>
                  <a:pt x="642564" y="2360019"/>
                  <a:pt x="642278" y="2363791"/>
                  <a:pt x="641364" y="2367429"/>
                </a:cubicBezTo>
                <a:cubicBezTo>
                  <a:pt x="633267" y="2372287"/>
                  <a:pt x="633267" y="2372573"/>
                  <a:pt x="642221" y="2378002"/>
                </a:cubicBezTo>
                <a:cubicBezTo>
                  <a:pt x="642221" y="2390098"/>
                  <a:pt x="638316" y="2406577"/>
                  <a:pt x="656318" y="2401909"/>
                </a:cubicBezTo>
                <a:cubicBezTo>
                  <a:pt x="671272" y="2403719"/>
                  <a:pt x="648603" y="2407149"/>
                  <a:pt x="649079" y="2404957"/>
                </a:cubicBezTo>
                <a:lnTo>
                  <a:pt x="635839" y="2410768"/>
                </a:lnTo>
                <a:lnTo>
                  <a:pt x="635839" y="2422198"/>
                </a:lnTo>
                <a:lnTo>
                  <a:pt x="642221" y="2426293"/>
                </a:lnTo>
                <a:cubicBezTo>
                  <a:pt x="642726" y="2436180"/>
                  <a:pt x="642411" y="2446086"/>
                  <a:pt x="641268" y="2455916"/>
                </a:cubicBezTo>
                <a:lnTo>
                  <a:pt x="636696" y="2458488"/>
                </a:lnTo>
                <a:cubicBezTo>
                  <a:pt x="635115" y="2476071"/>
                  <a:pt x="635115" y="2493769"/>
                  <a:pt x="636696" y="2511352"/>
                </a:cubicBezTo>
                <a:lnTo>
                  <a:pt x="641650" y="2514114"/>
                </a:lnTo>
                <a:lnTo>
                  <a:pt x="635553" y="2518114"/>
                </a:lnTo>
                <a:lnTo>
                  <a:pt x="635553" y="2540022"/>
                </a:lnTo>
                <a:lnTo>
                  <a:pt x="641745" y="2543832"/>
                </a:lnTo>
                <a:lnTo>
                  <a:pt x="635744" y="2547642"/>
                </a:lnTo>
                <a:lnTo>
                  <a:pt x="635744" y="2558500"/>
                </a:lnTo>
                <a:lnTo>
                  <a:pt x="641554" y="2562501"/>
                </a:lnTo>
                <a:lnTo>
                  <a:pt x="635839" y="2565739"/>
                </a:lnTo>
                <a:cubicBezTo>
                  <a:pt x="634096" y="2569911"/>
                  <a:pt x="636058" y="2574712"/>
                  <a:pt x="640230" y="2576455"/>
                </a:cubicBezTo>
                <a:cubicBezTo>
                  <a:pt x="640811" y="2576703"/>
                  <a:pt x="641411" y="2576874"/>
                  <a:pt x="642030" y="2576979"/>
                </a:cubicBezTo>
                <a:cubicBezTo>
                  <a:pt x="644317" y="2591838"/>
                  <a:pt x="633839" y="2613079"/>
                  <a:pt x="654889" y="2613746"/>
                </a:cubicBezTo>
                <a:cubicBezTo>
                  <a:pt x="651270" y="2616508"/>
                  <a:pt x="645364" y="2614889"/>
                  <a:pt x="642126" y="2617651"/>
                </a:cubicBezTo>
                <a:lnTo>
                  <a:pt x="642126" y="2628509"/>
                </a:lnTo>
                <a:lnTo>
                  <a:pt x="648603" y="2632605"/>
                </a:lnTo>
                <a:cubicBezTo>
                  <a:pt x="648603" y="2633939"/>
                  <a:pt x="648126" y="2635082"/>
                  <a:pt x="648031" y="2636129"/>
                </a:cubicBezTo>
                <a:lnTo>
                  <a:pt x="642030" y="2640034"/>
                </a:lnTo>
                <a:cubicBezTo>
                  <a:pt x="642364" y="2644968"/>
                  <a:pt x="642107" y="2649921"/>
                  <a:pt x="641268" y="2654799"/>
                </a:cubicBezTo>
                <a:lnTo>
                  <a:pt x="635934" y="2657846"/>
                </a:lnTo>
                <a:lnTo>
                  <a:pt x="641745" y="2661847"/>
                </a:lnTo>
                <a:lnTo>
                  <a:pt x="641745" y="2683754"/>
                </a:lnTo>
                <a:lnTo>
                  <a:pt x="635649" y="2687469"/>
                </a:lnTo>
                <a:lnTo>
                  <a:pt x="641840" y="2691374"/>
                </a:lnTo>
                <a:lnTo>
                  <a:pt x="641840" y="2713282"/>
                </a:lnTo>
                <a:lnTo>
                  <a:pt x="635744" y="2717187"/>
                </a:lnTo>
                <a:cubicBezTo>
                  <a:pt x="645269" y="2718902"/>
                  <a:pt x="645269" y="2751858"/>
                  <a:pt x="635744" y="2753668"/>
                </a:cubicBezTo>
                <a:lnTo>
                  <a:pt x="635744" y="2760907"/>
                </a:lnTo>
                <a:cubicBezTo>
                  <a:pt x="637935" y="2762812"/>
                  <a:pt x="643174" y="2764812"/>
                  <a:pt x="641935" y="2768432"/>
                </a:cubicBezTo>
                <a:lnTo>
                  <a:pt x="635363" y="2772337"/>
                </a:lnTo>
                <a:lnTo>
                  <a:pt x="635363" y="2787006"/>
                </a:lnTo>
                <a:cubicBezTo>
                  <a:pt x="658604" y="2795102"/>
                  <a:pt x="660128" y="2795102"/>
                  <a:pt x="636601" y="2797387"/>
                </a:cubicBezTo>
                <a:cubicBezTo>
                  <a:pt x="635744" y="2807675"/>
                  <a:pt x="630315" y="2828820"/>
                  <a:pt x="641078" y="2834535"/>
                </a:cubicBezTo>
                <a:cubicBezTo>
                  <a:pt x="638506" y="2838250"/>
                  <a:pt x="632696" y="2839583"/>
                  <a:pt x="628791" y="2842346"/>
                </a:cubicBezTo>
                <a:lnTo>
                  <a:pt x="628791" y="2849680"/>
                </a:lnTo>
                <a:cubicBezTo>
                  <a:pt x="633182" y="2851785"/>
                  <a:pt x="637306" y="2854414"/>
                  <a:pt x="641078" y="2857490"/>
                </a:cubicBezTo>
                <a:cubicBezTo>
                  <a:pt x="639649" y="2858824"/>
                  <a:pt x="635934" y="2859300"/>
                  <a:pt x="636506" y="2861396"/>
                </a:cubicBezTo>
                <a:lnTo>
                  <a:pt x="641554" y="2864253"/>
                </a:lnTo>
                <a:lnTo>
                  <a:pt x="635744" y="2868063"/>
                </a:lnTo>
                <a:cubicBezTo>
                  <a:pt x="635744" y="2869111"/>
                  <a:pt x="635744" y="2870349"/>
                  <a:pt x="635744" y="2871587"/>
                </a:cubicBezTo>
                <a:lnTo>
                  <a:pt x="629172" y="2875588"/>
                </a:lnTo>
                <a:lnTo>
                  <a:pt x="629172" y="2886446"/>
                </a:lnTo>
                <a:lnTo>
                  <a:pt x="635744" y="2890447"/>
                </a:lnTo>
                <a:cubicBezTo>
                  <a:pt x="635744" y="2891781"/>
                  <a:pt x="635744" y="2892924"/>
                  <a:pt x="635744" y="2894352"/>
                </a:cubicBezTo>
                <a:cubicBezTo>
                  <a:pt x="625267" y="2897686"/>
                  <a:pt x="630696" y="2902543"/>
                  <a:pt x="636411" y="2905591"/>
                </a:cubicBezTo>
                <a:cubicBezTo>
                  <a:pt x="636411" y="2908354"/>
                  <a:pt x="635934" y="2910640"/>
                  <a:pt x="635744" y="2912545"/>
                </a:cubicBezTo>
                <a:lnTo>
                  <a:pt x="629934" y="2915783"/>
                </a:lnTo>
                <a:lnTo>
                  <a:pt x="629934" y="2923498"/>
                </a:lnTo>
                <a:lnTo>
                  <a:pt x="642602" y="2930737"/>
                </a:lnTo>
                <a:lnTo>
                  <a:pt x="635934" y="2934833"/>
                </a:lnTo>
                <a:lnTo>
                  <a:pt x="635934" y="2945596"/>
                </a:lnTo>
                <a:cubicBezTo>
                  <a:pt x="627267" y="2950930"/>
                  <a:pt x="627267" y="2951216"/>
                  <a:pt x="635172" y="2955979"/>
                </a:cubicBezTo>
                <a:cubicBezTo>
                  <a:pt x="640125" y="2966456"/>
                  <a:pt x="629267" y="2984554"/>
                  <a:pt x="642411" y="2989507"/>
                </a:cubicBezTo>
                <a:lnTo>
                  <a:pt x="636316" y="2993508"/>
                </a:lnTo>
                <a:lnTo>
                  <a:pt x="636316" y="3000651"/>
                </a:lnTo>
                <a:lnTo>
                  <a:pt x="642697" y="3004556"/>
                </a:lnTo>
                <a:lnTo>
                  <a:pt x="642697" y="3011795"/>
                </a:lnTo>
                <a:lnTo>
                  <a:pt x="636506" y="3015606"/>
                </a:lnTo>
                <a:lnTo>
                  <a:pt x="636506" y="3030369"/>
                </a:lnTo>
                <a:cubicBezTo>
                  <a:pt x="645078" y="3035703"/>
                  <a:pt x="645078" y="3035989"/>
                  <a:pt x="637077" y="3040846"/>
                </a:cubicBezTo>
                <a:cubicBezTo>
                  <a:pt x="629743" y="3076280"/>
                  <a:pt x="646602" y="3125619"/>
                  <a:pt x="630219" y="3155146"/>
                </a:cubicBezTo>
                <a:cubicBezTo>
                  <a:pt x="630219" y="3156289"/>
                  <a:pt x="630219" y="3157432"/>
                  <a:pt x="629553" y="3158861"/>
                </a:cubicBezTo>
                <a:lnTo>
                  <a:pt x="636030" y="3162862"/>
                </a:lnTo>
                <a:lnTo>
                  <a:pt x="636030" y="3324787"/>
                </a:lnTo>
                <a:lnTo>
                  <a:pt x="642697" y="3328882"/>
                </a:lnTo>
                <a:lnTo>
                  <a:pt x="642697" y="3406131"/>
                </a:lnTo>
                <a:lnTo>
                  <a:pt x="636125" y="3410131"/>
                </a:lnTo>
                <a:cubicBezTo>
                  <a:pt x="636125" y="3411465"/>
                  <a:pt x="636125" y="3412608"/>
                  <a:pt x="636696" y="3413655"/>
                </a:cubicBezTo>
                <a:lnTo>
                  <a:pt x="642792" y="3417655"/>
                </a:lnTo>
                <a:cubicBezTo>
                  <a:pt x="643174" y="3422561"/>
                  <a:pt x="642916" y="3427485"/>
                  <a:pt x="642030" y="3432324"/>
                </a:cubicBezTo>
                <a:cubicBezTo>
                  <a:pt x="623457" y="3445850"/>
                  <a:pt x="649174" y="3507286"/>
                  <a:pt x="629934" y="3520240"/>
                </a:cubicBezTo>
                <a:lnTo>
                  <a:pt x="629934" y="3534527"/>
                </a:lnTo>
                <a:cubicBezTo>
                  <a:pt x="619971" y="3542366"/>
                  <a:pt x="607245" y="3545805"/>
                  <a:pt x="594691" y="3544052"/>
                </a:cubicBezTo>
                <a:cubicBezTo>
                  <a:pt x="588214" y="3544909"/>
                  <a:pt x="591929" y="3550434"/>
                  <a:pt x="585166" y="3552434"/>
                </a:cubicBezTo>
                <a:cubicBezTo>
                  <a:pt x="592310" y="3561959"/>
                  <a:pt x="612789" y="3544052"/>
                  <a:pt x="623266" y="3556816"/>
                </a:cubicBezTo>
                <a:lnTo>
                  <a:pt x="623266" y="3560340"/>
                </a:lnTo>
                <a:lnTo>
                  <a:pt x="629838" y="3564341"/>
                </a:lnTo>
                <a:lnTo>
                  <a:pt x="629838" y="3571484"/>
                </a:lnTo>
                <a:lnTo>
                  <a:pt x="623838" y="3575389"/>
                </a:lnTo>
                <a:lnTo>
                  <a:pt x="629934" y="3579390"/>
                </a:lnTo>
                <a:cubicBezTo>
                  <a:pt x="627933" y="3591773"/>
                  <a:pt x="634315" y="3608727"/>
                  <a:pt x="626600" y="3617490"/>
                </a:cubicBezTo>
                <a:cubicBezTo>
                  <a:pt x="606217" y="3615871"/>
                  <a:pt x="607550" y="3623014"/>
                  <a:pt x="627743" y="3621205"/>
                </a:cubicBezTo>
                <a:lnTo>
                  <a:pt x="630886" y="3627015"/>
                </a:lnTo>
                <a:lnTo>
                  <a:pt x="636411" y="3630444"/>
                </a:lnTo>
                <a:lnTo>
                  <a:pt x="636411" y="3641398"/>
                </a:lnTo>
                <a:lnTo>
                  <a:pt x="630219" y="3645208"/>
                </a:lnTo>
                <a:lnTo>
                  <a:pt x="636506" y="3649113"/>
                </a:lnTo>
                <a:cubicBezTo>
                  <a:pt x="639363" y="3669783"/>
                  <a:pt x="632886" y="3670354"/>
                  <a:pt x="613932" y="3669116"/>
                </a:cubicBezTo>
                <a:cubicBezTo>
                  <a:pt x="604407" y="3673497"/>
                  <a:pt x="623457" y="3673021"/>
                  <a:pt x="626695" y="3672735"/>
                </a:cubicBezTo>
                <a:cubicBezTo>
                  <a:pt x="630791" y="3675593"/>
                  <a:pt x="630696" y="3680164"/>
                  <a:pt x="636220" y="3681689"/>
                </a:cubicBezTo>
                <a:cubicBezTo>
                  <a:pt x="636220" y="3682927"/>
                  <a:pt x="636220" y="3684070"/>
                  <a:pt x="636220" y="3685403"/>
                </a:cubicBezTo>
                <a:lnTo>
                  <a:pt x="629648" y="3689404"/>
                </a:lnTo>
                <a:lnTo>
                  <a:pt x="629648" y="3696643"/>
                </a:lnTo>
                <a:lnTo>
                  <a:pt x="635934" y="3700453"/>
                </a:lnTo>
                <a:lnTo>
                  <a:pt x="629743" y="3704358"/>
                </a:lnTo>
                <a:cubicBezTo>
                  <a:pt x="633649" y="3719503"/>
                  <a:pt x="613551" y="3708739"/>
                  <a:pt x="610693" y="3715693"/>
                </a:cubicBezTo>
                <a:cubicBezTo>
                  <a:pt x="616170" y="3719341"/>
                  <a:pt x="622514" y="3721475"/>
                  <a:pt x="629076" y="3721884"/>
                </a:cubicBezTo>
                <a:lnTo>
                  <a:pt x="629076" y="3737124"/>
                </a:lnTo>
                <a:lnTo>
                  <a:pt x="622790" y="3740934"/>
                </a:lnTo>
                <a:lnTo>
                  <a:pt x="629458" y="3744934"/>
                </a:lnTo>
                <a:lnTo>
                  <a:pt x="629458" y="3767795"/>
                </a:lnTo>
                <a:lnTo>
                  <a:pt x="635458" y="3771795"/>
                </a:lnTo>
                <a:lnTo>
                  <a:pt x="622695" y="3778939"/>
                </a:lnTo>
                <a:cubicBezTo>
                  <a:pt x="623171" y="3785797"/>
                  <a:pt x="619837" y="3794846"/>
                  <a:pt x="629076" y="3797227"/>
                </a:cubicBezTo>
                <a:lnTo>
                  <a:pt x="629076" y="3841233"/>
                </a:lnTo>
                <a:lnTo>
                  <a:pt x="635839" y="3845328"/>
                </a:lnTo>
                <a:lnTo>
                  <a:pt x="635839" y="3848852"/>
                </a:lnTo>
                <a:lnTo>
                  <a:pt x="629458" y="3852757"/>
                </a:lnTo>
                <a:lnTo>
                  <a:pt x="629458" y="3863045"/>
                </a:lnTo>
                <a:lnTo>
                  <a:pt x="635458" y="3867045"/>
                </a:lnTo>
                <a:lnTo>
                  <a:pt x="630315" y="3869902"/>
                </a:lnTo>
                <a:cubicBezTo>
                  <a:pt x="628791" y="3894868"/>
                  <a:pt x="628791" y="3919899"/>
                  <a:pt x="630315" y="3944865"/>
                </a:cubicBezTo>
                <a:lnTo>
                  <a:pt x="634982" y="3947436"/>
                </a:lnTo>
                <a:cubicBezTo>
                  <a:pt x="642030" y="3981631"/>
                  <a:pt x="624790" y="4030590"/>
                  <a:pt x="642126" y="4058307"/>
                </a:cubicBezTo>
                <a:lnTo>
                  <a:pt x="642126" y="4113647"/>
                </a:lnTo>
                <a:lnTo>
                  <a:pt x="635744" y="4117458"/>
                </a:lnTo>
                <a:lnTo>
                  <a:pt x="635744" y="4128411"/>
                </a:lnTo>
                <a:lnTo>
                  <a:pt x="642316" y="4132316"/>
                </a:lnTo>
                <a:cubicBezTo>
                  <a:pt x="642316" y="4133650"/>
                  <a:pt x="642316" y="4134888"/>
                  <a:pt x="642316" y="4135936"/>
                </a:cubicBezTo>
                <a:lnTo>
                  <a:pt x="636506" y="4139650"/>
                </a:lnTo>
                <a:lnTo>
                  <a:pt x="636506" y="4449309"/>
                </a:lnTo>
                <a:cubicBezTo>
                  <a:pt x="644031" y="4452356"/>
                  <a:pt x="641459" y="4456642"/>
                  <a:pt x="648508" y="4460072"/>
                </a:cubicBezTo>
                <a:lnTo>
                  <a:pt x="642983" y="4463786"/>
                </a:lnTo>
                <a:cubicBezTo>
                  <a:pt x="642983" y="4464739"/>
                  <a:pt x="642983" y="4465978"/>
                  <a:pt x="642983" y="4467310"/>
                </a:cubicBezTo>
                <a:close/>
                <a:moveTo>
                  <a:pt x="583356" y="3598154"/>
                </a:moveTo>
                <a:lnTo>
                  <a:pt x="591929" y="3603584"/>
                </a:lnTo>
                <a:cubicBezTo>
                  <a:pt x="602978" y="3603584"/>
                  <a:pt x="612693" y="3605298"/>
                  <a:pt x="621456" y="3598250"/>
                </a:cubicBezTo>
                <a:cubicBezTo>
                  <a:pt x="611360" y="3588439"/>
                  <a:pt x="594405" y="3593583"/>
                  <a:pt x="583356" y="3598154"/>
                </a:cubicBezTo>
                <a:close/>
                <a:moveTo>
                  <a:pt x="454007" y="3625682"/>
                </a:moveTo>
                <a:cubicBezTo>
                  <a:pt x="454769" y="3625682"/>
                  <a:pt x="455626" y="3624920"/>
                  <a:pt x="456483" y="3624539"/>
                </a:cubicBezTo>
                <a:cubicBezTo>
                  <a:pt x="458388" y="3619871"/>
                  <a:pt x="459150" y="3613299"/>
                  <a:pt x="454102" y="3611013"/>
                </a:cubicBezTo>
                <a:cubicBezTo>
                  <a:pt x="436052" y="3610032"/>
                  <a:pt x="417974" y="3612518"/>
                  <a:pt x="400858" y="3618347"/>
                </a:cubicBezTo>
                <a:cubicBezTo>
                  <a:pt x="395333" y="3617776"/>
                  <a:pt x="389427" y="3619681"/>
                  <a:pt x="385332" y="3616537"/>
                </a:cubicBezTo>
                <a:lnTo>
                  <a:pt x="385332" y="3611680"/>
                </a:lnTo>
                <a:lnTo>
                  <a:pt x="398667" y="3605870"/>
                </a:lnTo>
                <a:cubicBezTo>
                  <a:pt x="398667" y="3599678"/>
                  <a:pt x="393237" y="3599107"/>
                  <a:pt x="389142" y="3596345"/>
                </a:cubicBezTo>
                <a:cubicBezTo>
                  <a:pt x="380607" y="3601583"/>
                  <a:pt x="369863" y="3601583"/>
                  <a:pt x="361329" y="3596345"/>
                </a:cubicBezTo>
                <a:cubicBezTo>
                  <a:pt x="355804" y="3596916"/>
                  <a:pt x="349803" y="3595106"/>
                  <a:pt x="345803" y="3598250"/>
                </a:cubicBezTo>
                <a:cubicBezTo>
                  <a:pt x="344755" y="3606250"/>
                  <a:pt x="347517" y="3609775"/>
                  <a:pt x="355328" y="3604155"/>
                </a:cubicBezTo>
                <a:cubicBezTo>
                  <a:pt x="363377" y="3607812"/>
                  <a:pt x="371206" y="3611946"/>
                  <a:pt x="378759" y="3616537"/>
                </a:cubicBezTo>
                <a:lnTo>
                  <a:pt x="378759" y="3623681"/>
                </a:lnTo>
                <a:cubicBezTo>
                  <a:pt x="389523" y="3631111"/>
                  <a:pt x="400191" y="3633778"/>
                  <a:pt x="408382" y="3622348"/>
                </a:cubicBezTo>
                <a:cubicBezTo>
                  <a:pt x="423051" y="3622062"/>
                  <a:pt x="437910" y="3627872"/>
                  <a:pt x="454007" y="3625682"/>
                </a:cubicBezTo>
                <a:close/>
                <a:moveTo>
                  <a:pt x="428004" y="3739982"/>
                </a:moveTo>
                <a:cubicBezTo>
                  <a:pt x="385332" y="3739982"/>
                  <a:pt x="394857" y="3769414"/>
                  <a:pt x="431337" y="3745601"/>
                </a:cubicBezTo>
                <a:cubicBezTo>
                  <a:pt x="431147" y="3743411"/>
                  <a:pt x="432004" y="3741505"/>
                  <a:pt x="428004" y="3740077"/>
                </a:cubicBezTo>
                <a:close/>
                <a:moveTo>
                  <a:pt x="266745" y="3638350"/>
                </a:moveTo>
                <a:cubicBezTo>
                  <a:pt x="287510" y="3615871"/>
                  <a:pt x="366853" y="3642827"/>
                  <a:pt x="365043" y="3627110"/>
                </a:cubicBezTo>
                <a:cubicBezTo>
                  <a:pt x="356661" y="3620348"/>
                  <a:pt x="346470" y="3621967"/>
                  <a:pt x="336468" y="3621967"/>
                </a:cubicBezTo>
                <a:cubicBezTo>
                  <a:pt x="330658" y="3620538"/>
                  <a:pt x="335040" y="3616061"/>
                  <a:pt x="329420" y="3614537"/>
                </a:cubicBezTo>
                <a:lnTo>
                  <a:pt x="308084" y="3614537"/>
                </a:lnTo>
                <a:lnTo>
                  <a:pt x="297225" y="3622062"/>
                </a:lnTo>
                <a:cubicBezTo>
                  <a:pt x="247410" y="3624253"/>
                  <a:pt x="180258" y="3660162"/>
                  <a:pt x="279033" y="3645208"/>
                </a:cubicBezTo>
                <a:close/>
                <a:moveTo>
                  <a:pt x="234170" y="3728837"/>
                </a:moveTo>
                <a:cubicBezTo>
                  <a:pt x="235408" y="3724551"/>
                  <a:pt x="226359" y="3724551"/>
                  <a:pt x="227598" y="3728837"/>
                </a:cubicBezTo>
                <a:cubicBezTo>
                  <a:pt x="227026" y="3733314"/>
                  <a:pt x="235884" y="3732743"/>
                  <a:pt x="234170" y="3728932"/>
                </a:cubicBezTo>
                <a:close/>
                <a:moveTo>
                  <a:pt x="243695" y="3710359"/>
                </a:moveTo>
                <a:cubicBezTo>
                  <a:pt x="248267" y="3706644"/>
                  <a:pt x="248267" y="3706644"/>
                  <a:pt x="243695" y="3703025"/>
                </a:cubicBezTo>
                <a:lnTo>
                  <a:pt x="230836" y="3703025"/>
                </a:lnTo>
                <a:cubicBezTo>
                  <a:pt x="226074" y="3706644"/>
                  <a:pt x="226074" y="3706740"/>
                  <a:pt x="230836" y="3710359"/>
                </a:cubicBezTo>
                <a:close/>
                <a:moveTo>
                  <a:pt x="304941" y="3351838"/>
                </a:moveTo>
                <a:cubicBezTo>
                  <a:pt x="307122" y="3349942"/>
                  <a:pt x="309970" y="3349018"/>
                  <a:pt x="312846" y="3349266"/>
                </a:cubicBezTo>
                <a:lnTo>
                  <a:pt x="312846" y="3347361"/>
                </a:lnTo>
                <a:cubicBezTo>
                  <a:pt x="306369" y="3342789"/>
                  <a:pt x="293796" y="3337836"/>
                  <a:pt x="286748" y="3344218"/>
                </a:cubicBezTo>
                <a:cubicBezTo>
                  <a:pt x="284843" y="3355171"/>
                  <a:pt x="291225" y="3353076"/>
                  <a:pt x="304941" y="3351838"/>
                </a:cubicBezTo>
                <a:cubicBezTo>
                  <a:pt x="304255" y="3352305"/>
                  <a:pt x="303474" y="3352629"/>
                  <a:pt x="302655" y="3352790"/>
                </a:cubicBezTo>
                <a:cubicBezTo>
                  <a:pt x="306465" y="3352123"/>
                  <a:pt x="309322" y="3351362"/>
                  <a:pt x="312942" y="3351076"/>
                </a:cubicBezTo>
                <a:cubicBezTo>
                  <a:pt x="315704" y="3353076"/>
                  <a:pt x="319324" y="3354315"/>
                  <a:pt x="322467" y="3356410"/>
                </a:cubicBezTo>
                <a:lnTo>
                  <a:pt x="329229" y="3353076"/>
                </a:lnTo>
                <a:cubicBezTo>
                  <a:pt x="337802" y="3359458"/>
                  <a:pt x="348279" y="3353838"/>
                  <a:pt x="356661" y="3360505"/>
                </a:cubicBezTo>
                <a:lnTo>
                  <a:pt x="359424" y="3355267"/>
                </a:lnTo>
                <a:lnTo>
                  <a:pt x="352375" y="3350980"/>
                </a:lnTo>
                <a:lnTo>
                  <a:pt x="352375" y="3347361"/>
                </a:lnTo>
                <a:lnTo>
                  <a:pt x="342850" y="3342313"/>
                </a:lnTo>
                <a:cubicBezTo>
                  <a:pt x="334306" y="3345885"/>
                  <a:pt x="325296" y="3348228"/>
                  <a:pt x="316085" y="3349266"/>
                </a:cubicBezTo>
                <a:cubicBezTo>
                  <a:pt x="314180" y="3349266"/>
                  <a:pt x="311894" y="3348695"/>
                  <a:pt x="312846" y="3350790"/>
                </a:cubicBezTo>
                <a:cubicBezTo>
                  <a:pt x="310313" y="3351380"/>
                  <a:pt x="307732" y="3351762"/>
                  <a:pt x="305131" y="3351933"/>
                </a:cubicBezTo>
                <a:close/>
                <a:moveTo>
                  <a:pt x="330087" y="3308213"/>
                </a:moveTo>
                <a:lnTo>
                  <a:pt x="339135" y="3303165"/>
                </a:lnTo>
                <a:cubicBezTo>
                  <a:pt x="340374" y="3294783"/>
                  <a:pt x="324658" y="3297069"/>
                  <a:pt x="320085" y="3299260"/>
                </a:cubicBezTo>
                <a:lnTo>
                  <a:pt x="320085" y="3302784"/>
                </a:lnTo>
                <a:cubicBezTo>
                  <a:pt x="323067" y="3305298"/>
                  <a:pt x="326534" y="3307185"/>
                  <a:pt x="330277" y="3308309"/>
                </a:cubicBezTo>
                <a:close/>
                <a:moveTo>
                  <a:pt x="355804" y="272119"/>
                </a:moveTo>
                <a:cubicBezTo>
                  <a:pt x="357709" y="272119"/>
                  <a:pt x="359900" y="269834"/>
                  <a:pt x="355804" y="268500"/>
                </a:cubicBezTo>
                <a:cubicBezTo>
                  <a:pt x="353709" y="269452"/>
                  <a:pt x="351613" y="270881"/>
                  <a:pt x="355804" y="272119"/>
                </a:cubicBezTo>
                <a:close/>
                <a:moveTo>
                  <a:pt x="362281" y="3397272"/>
                </a:moveTo>
                <a:cubicBezTo>
                  <a:pt x="357709" y="3400987"/>
                  <a:pt x="357709" y="3400987"/>
                  <a:pt x="362281" y="3404606"/>
                </a:cubicBezTo>
                <a:cubicBezTo>
                  <a:pt x="369901" y="3402511"/>
                  <a:pt x="392666" y="3410226"/>
                  <a:pt x="390856" y="3398605"/>
                </a:cubicBezTo>
                <a:cubicBezTo>
                  <a:pt x="381522" y="3389462"/>
                  <a:pt x="372759" y="3396891"/>
                  <a:pt x="362281" y="3397272"/>
                </a:cubicBezTo>
                <a:close/>
                <a:moveTo>
                  <a:pt x="378759" y="3325358"/>
                </a:moveTo>
                <a:cubicBezTo>
                  <a:pt x="374778" y="3322691"/>
                  <a:pt x="369596" y="3322691"/>
                  <a:pt x="365615" y="3325358"/>
                </a:cubicBezTo>
                <a:cubicBezTo>
                  <a:pt x="369596" y="3328025"/>
                  <a:pt x="374778" y="3328025"/>
                  <a:pt x="378759" y="3325358"/>
                </a:cubicBezTo>
                <a:close/>
                <a:moveTo>
                  <a:pt x="457531" y="23422"/>
                </a:moveTo>
                <a:lnTo>
                  <a:pt x="457531" y="19802"/>
                </a:lnTo>
                <a:cubicBezTo>
                  <a:pt x="439815" y="10277"/>
                  <a:pt x="421622" y="18659"/>
                  <a:pt x="402096" y="17897"/>
                </a:cubicBezTo>
                <a:cubicBezTo>
                  <a:pt x="396952" y="21612"/>
                  <a:pt x="396952" y="21612"/>
                  <a:pt x="402096" y="25232"/>
                </a:cubicBezTo>
                <a:cubicBezTo>
                  <a:pt x="408858" y="26308"/>
                  <a:pt x="415783" y="25136"/>
                  <a:pt x="421812" y="21897"/>
                </a:cubicBezTo>
                <a:cubicBezTo>
                  <a:pt x="433223" y="26317"/>
                  <a:pt x="445777" y="26851"/>
                  <a:pt x="457531" y="23422"/>
                </a:cubicBezTo>
                <a:close/>
                <a:moveTo>
                  <a:pt x="429909" y="3446326"/>
                </a:moveTo>
                <a:cubicBezTo>
                  <a:pt x="414954" y="3440516"/>
                  <a:pt x="418002" y="3453660"/>
                  <a:pt x="429909" y="3447564"/>
                </a:cubicBezTo>
                <a:cubicBezTo>
                  <a:pt x="429909" y="3447183"/>
                  <a:pt x="430385" y="3446612"/>
                  <a:pt x="429909" y="3446326"/>
                </a:cubicBezTo>
                <a:close/>
                <a:moveTo>
                  <a:pt x="398952" y="3544624"/>
                </a:moveTo>
                <a:lnTo>
                  <a:pt x="418002" y="3535766"/>
                </a:lnTo>
                <a:cubicBezTo>
                  <a:pt x="420574" y="3522240"/>
                  <a:pt x="402286" y="3524812"/>
                  <a:pt x="394476" y="3529860"/>
                </a:cubicBezTo>
                <a:cubicBezTo>
                  <a:pt x="387046" y="3531193"/>
                  <a:pt x="381712" y="3524621"/>
                  <a:pt x="374759" y="3526526"/>
                </a:cubicBezTo>
                <a:cubicBezTo>
                  <a:pt x="356376" y="3533480"/>
                  <a:pt x="333230" y="3528431"/>
                  <a:pt x="319419" y="3543766"/>
                </a:cubicBezTo>
                <a:cubicBezTo>
                  <a:pt x="310751" y="3553291"/>
                  <a:pt x="290844" y="3547577"/>
                  <a:pt x="279699" y="3557578"/>
                </a:cubicBezTo>
                <a:cubicBezTo>
                  <a:pt x="280176" y="3559292"/>
                  <a:pt x="278080" y="3561673"/>
                  <a:pt x="282081" y="3562436"/>
                </a:cubicBezTo>
                <a:cubicBezTo>
                  <a:pt x="320181" y="3554816"/>
                  <a:pt x="357328" y="3540528"/>
                  <a:pt x="398571" y="3544624"/>
                </a:cubicBezTo>
                <a:lnTo>
                  <a:pt x="398000" y="3544624"/>
                </a:lnTo>
                <a:cubicBezTo>
                  <a:pt x="400381" y="3544433"/>
                  <a:pt x="401334" y="3544529"/>
                  <a:pt x="399048" y="3544624"/>
                </a:cubicBezTo>
                <a:close/>
                <a:moveTo>
                  <a:pt x="290177" y="3459946"/>
                </a:moveTo>
                <a:cubicBezTo>
                  <a:pt x="271127" y="3474234"/>
                  <a:pt x="365329" y="3462995"/>
                  <a:pt x="371901" y="3460804"/>
                </a:cubicBezTo>
                <a:cubicBezTo>
                  <a:pt x="352947" y="3447278"/>
                  <a:pt x="316085" y="3465757"/>
                  <a:pt x="290272" y="3459946"/>
                </a:cubicBezTo>
                <a:close/>
                <a:moveTo>
                  <a:pt x="314085" y="3414417"/>
                </a:moveTo>
                <a:cubicBezTo>
                  <a:pt x="314666" y="3414979"/>
                  <a:pt x="315389" y="3415370"/>
                  <a:pt x="316180" y="3415560"/>
                </a:cubicBezTo>
                <a:cubicBezTo>
                  <a:pt x="323800" y="3413084"/>
                  <a:pt x="312084" y="3410512"/>
                  <a:pt x="314180" y="3414417"/>
                </a:cubicBezTo>
                <a:close/>
                <a:moveTo>
                  <a:pt x="342660" y="3448802"/>
                </a:moveTo>
                <a:cubicBezTo>
                  <a:pt x="351518" y="3448802"/>
                  <a:pt x="374568" y="3450993"/>
                  <a:pt x="356566" y="3441468"/>
                </a:cubicBezTo>
                <a:lnTo>
                  <a:pt x="342469" y="3441468"/>
                </a:lnTo>
                <a:cubicBezTo>
                  <a:pt x="337992" y="3445183"/>
                  <a:pt x="337992" y="3445183"/>
                  <a:pt x="342755" y="3448802"/>
                </a:cubicBezTo>
                <a:close/>
                <a:moveTo>
                  <a:pt x="329134" y="3504143"/>
                </a:moveTo>
                <a:cubicBezTo>
                  <a:pt x="323533" y="3503819"/>
                  <a:pt x="318028" y="3505619"/>
                  <a:pt x="313704" y="3509191"/>
                </a:cubicBezTo>
                <a:cubicBezTo>
                  <a:pt x="317609" y="3513382"/>
                  <a:pt x="324181" y="3510906"/>
                  <a:pt x="329420" y="3511477"/>
                </a:cubicBezTo>
                <a:cubicBezTo>
                  <a:pt x="334087" y="3507667"/>
                  <a:pt x="334087" y="3507667"/>
                  <a:pt x="329229" y="3504143"/>
                </a:cubicBezTo>
                <a:close/>
                <a:moveTo>
                  <a:pt x="292653" y="3483092"/>
                </a:moveTo>
                <a:cubicBezTo>
                  <a:pt x="293320" y="3493951"/>
                  <a:pt x="318085" y="3489664"/>
                  <a:pt x="326277" y="3487474"/>
                </a:cubicBezTo>
                <a:cubicBezTo>
                  <a:pt x="324372" y="3476615"/>
                  <a:pt x="303607" y="3483187"/>
                  <a:pt x="292749" y="3483092"/>
                </a:cubicBezTo>
                <a:close/>
                <a:moveTo>
                  <a:pt x="373330" y="3480806"/>
                </a:moveTo>
                <a:cubicBezTo>
                  <a:pt x="376721" y="3482616"/>
                  <a:pt x="380798" y="3482616"/>
                  <a:pt x="384189" y="3480806"/>
                </a:cubicBezTo>
                <a:cubicBezTo>
                  <a:pt x="384760" y="3476996"/>
                  <a:pt x="371616" y="3477282"/>
                  <a:pt x="373425" y="3480806"/>
                </a:cubicBezTo>
                <a:close/>
                <a:moveTo>
                  <a:pt x="395333" y="3279258"/>
                </a:moveTo>
                <a:cubicBezTo>
                  <a:pt x="390380" y="3282877"/>
                  <a:pt x="390380" y="3282877"/>
                  <a:pt x="395333" y="3286687"/>
                </a:cubicBezTo>
                <a:lnTo>
                  <a:pt x="408192" y="3286687"/>
                </a:lnTo>
                <a:cubicBezTo>
                  <a:pt x="413145" y="3283162"/>
                  <a:pt x="413145" y="3283067"/>
                  <a:pt x="408192" y="3279258"/>
                </a:cubicBezTo>
                <a:close/>
                <a:moveTo>
                  <a:pt x="285891" y="3391748"/>
                </a:moveTo>
                <a:lnTo>
                  <a:pt x="288653" y="3397082"/>
                </a:lnTo>
                <a:lnTo>
                  <a:pt x="304083" y="3397082"/>
                </a:lnTo>
                <a:cubicBezTo>
                  <a:pt x="309598" y="3393167"/>
                  <a:pt x="316514" y="3391748"/>
                  <a:pt x="323133" y="3393176"/>
                </a:cubicBezTo>
                <a:cubicBezTo>
                  <a:pt x="323133" y="3393176"/>
                  <a:pt x="323895" y="3393176"/>
                  <a:pt x="322371" y="3392129"/>
                </a:cubicBezTo>
                <a:lnTo>
                  <a:pt x="325038" y="3392129"/>
                </a:lnTo>
                <a:cubicBezTo>
                  <a:pt x="324467" y="3390414"/>
                  <a:pt x="317895" y="3388224"/>
                  <a:pt x="319133" y="3391176"/>
                </a:cubicBezTo>
                <a:lnTo>
                  <a:pt x="314275" y="3389938"/>
                </a:lnTo>
                <a:cubicBezTo>
                  <a:pt x="329991" y="3387842"/>
                  <a:pt x="302845" y="3384889"/>
                  <a:pt x="298083" y="3386318"/>
                </a:cubicBezTo>
                <a:lnTo>
                  <a:pt x="298559" y="3386318"/>
                </a:lnTo>
                <a:cubicBezTo>
                  <a:pt x="297321" y="3386318"/>
                  <a:pt x="296273" y="3386318"/>
                  <a:pt x="298083" y="3386318"/>
                </a:cubicBezTo>
                <a:close/>
                <a:moveTo>
                  <a:pt x="283224" y="3515001"/>
                </a:moveTo>
                <a:cubicBezTo>
                  <a:pt x="280366" y="3517287"/>
                  <a:pt x="275889" y="3518621"/>
                  <a:pt x="273699" y="3521287"/>
                </a:cubicBezTo>
                <a:cubicBezTo>
                  <a:pt x="276366" y="3532337"/>
                  <a:pt x="292082" y="3530812"/>
                  <a:pt x="299416" y="3524716"/>
                </a:cubicBezTo>
                <a:cubicBezTo>
                  <a:pt x="294301" y="3521078"/>
                  <a:pt x="288920" y="3517830"/>
                  <a:pt x="283319" y="3515001"/>
                </a:cubicBezTo>
                <a:close/>
                <a:moveTo>
                  <a:pt x="271317" y="3571198"/>
                </a:moveTo>
                <a:cubicBezTo>
                  <a:pt x="262459" y="3571198"/>
                  <a:pt x="255316" y="3563579"/>
                  <a:pt x="246933" y="3568722"/>
                </a:cubicBezTo>
                <a:cubicBezTo>
                  <a:pt x="236837" y="3573580"/>
                  <a:pt x="229503" y="3564150"/>
                  <a:pt x="218358" y="3566912"/>
                </a:cubicBezTo>
                <a:cubicBezTo>
                  <a:pt x="213691" y="3571198"/>
                  <a:pt x="186545" y="3571580"/>
                  <a:pt x="198546" y="3581486"/>
                </a:cubicBezTo>
                <a:cubicBezTo>
                  <a:pt x="222835" y="3584534"/>
                  <a:pt x="247791" y="3570532"/>
                  <a:pt x="270746" y="3581486"/>
                </a:cubicBezTo>
                <a:lnTo>
                  <a:pt x="280271" y="3576056"/>
                </a:lnTo>
                <a:cubicBezTo>
                  <a:pt x="277461" y="3574189"/>
                  <a:pt x="274499" y="3572561"/>
                  <a:pt x="271413" y="3571198"/>
                </a:cubicBezTo>
                <a:close/>
                <a:moveTo>
                  <a:pt x="449816" y="4474740"/>
                </a:moveTo>
                <a:cubicBezTo>
                  <a:pt x="456007" y="4477693"/>
                  <a:pt x="476581" y="4492076"/>
                  <a:pt x="477153" y="4478836"/>
                </a:cubicBezTo>
                <a:cubicBezTo>
                  <a:pt x="469247" y="4475121"/>
                  <a:pt x="463246" y="4468359"/>
                  <a:pt x="453626" y="4469311"/>
                </a:cubicBezTo>
                <a:close/>
                <a:moveTo>
                  <a:pt x="483439" y="130387"/>
                </a:moveTo>
                <a:cubicBezTo>
                  <a:pt x="480448" y="128063"/>
                  <a:pt x="477010" y="126377"/>
                  <a:pt x="473343" y="125434"/>
                </a:cubicBezTo>
                <a:lnTo>
                  <a:pt x="463818" y="130197"/>
                </a:lnTo>
                <a:lnTo>
                  <a:pt x="463818" y="137531"/>
                </a:lnTo>
                <a:cubicBezTo>
                  <a:pt x="467771" y="140151"/>
                  <a:pt x="472914" y="140151"/>
                  <a:pt x="476867" y="137531"/>
                </a:cubicBezTo>
                <a:lnTo>
                  <a:pt x="476867" y="134007"/>
                </a:lnTo>
                <a:close/>
                <a:moveTo>
                  <a:pt x="182640" y="3770747"/>
                </a:moveTo>
                <a:cubicBezTo>
                  <a:pt x="183592" y="3775034"/>
                  <a:pt x="196641" y="3773605"/>
                  <a:pt x="200166" y="3771795"/>
                </a:cubicBezTo>
                <a:cubicBezTo>
                  <a:pt x="199308" y="3767795"/>
                  <a:pt x="186259" y="3768937"/>
                  <a:pt x="182735" y="3770747"/>
                </a:cubicBezTo>
                <a:close/>
                <a:moveTo>
                  <a:pt x="166161" y="3817325"/>
                </a:moveTo>
                <a:cubicBezTo>
                  <a:pt x="184164" y="3816086"/>
                  <a:pt x="203690" y="3819230"/>
                  <a:pt x="220835" y="3815515"/>
                </a:cubicBezTo>
                <a:lnTo>
                  <a:pt x="220835" y="3811609"/>
                </a:lnTo>
                <a:lnTo>
                  <a:pt x="211310" y="3806657"/>
                </a:lnTo>
                <a:lnTo>
                  <a:pt x="204833" y="3809800"/>
                </a:lnTo>
                <a:cubicBezTo>
                  <a:pt x="191317" y="3803532"/>
                  <a:pt x="175601" y="3804170"/>
                  <a:pt x="162637" y="3811515"/>
                </a:cubicBezTo>
                <a:cubicBezTo>
                  <a:pt x="161580" y="3813391"/>
                  <a:pt x="162246" y="3815772"/>
                  <a:pt x="164132" y="3816829"/>
                </a:cubicBezTo>
                <a:cubicBezTo>
                  <a:pt x="164780" y="3817191"/>
                  <a:pt x="165514" y="3817362"/>
                  <a:pt x="166257" y="3817325"/>
                </a:cubicBezTo>
                <a:close/>
                <a:moveTo>
                  <a:pt x="227598" y="3836375"/>
                </a:moveTo>
                <a:cubicBezTo>
                  <a:pt x="225978" y="3827707"/>
                  <a:pt x="211405" y="3833327"/>
                  <a:pt x="204737" y="3831802"/>
                </a:cubicBezTo>
                <a:cubicBezTo>
                  <a:pt x="196165" y="3835803"/>
                  <a:pt x="206262" y="3840566"/>
                  <a:pt x="210072" y="3842852"/>
                </a:cubicBezTo>
                <a:lnTo>
                  <a:pt x="224264" y="3842852"/>
                </a:lnTo>
                <a:cubicBezTo>
                  <a:pt x="227979" y="3839994"/>
                  <a:pt x="227693" y="3839994"/>
                  <a:pt x="227693" y="3836660"/>
                </a:cubicBezTo>
                <a:close/>
                <a:moveTo>
                  <a:pt x="319895" y="3774367"/>
                </a:moveTo>
                <a:cubicBezTo>
                  <a:pt x="315199" y="3771004"/>
                  <a:pt x="309579" y="3769176"/>
                  <a:pt x="303798" y="3769128"/>
                </a:cubicBezTo>
                <a:cubicBezTo>
                  <a:pt x="274366" y="3783701"/>
                  <a:pt x="242171" y="3776462"/>
                  <a:pt x="210738" y="3776653"/>
                </a:cubicBezTo>
                <a:cubicBezTo>
                  <a:pt x="199204" y="3784606"/>
                  <a:pt x="185888" y="3789607"/>
                  <a:pt x="171972" y="3791226"/>
                </a:cubicBezTo>
                <a:cubicBezTo>
                  <a:pt x="166924" y="3795036"/>
                  <a:pt x="166924" y="3795036"/>
                  <a:pt x="171972" y="3798560"/>
                </a:cubicBezTo>
                <a:cubicBezTo>
                  <a:pt x="178744" y="3799646"/>
                  <a:pt x="185678" y="3798436"/>
                  <a:pt x="191688" y="3795131"/>
                </a:cubicBezTo>
                <a:cubicBezTo>
                  <a:pt x="201213" y="3799894"/>
                  <a:pt x="201213" y="3799989"/>
                  <a:pt x="210167" y="3795131"/>
                </a:cubicBezTo>
                <a:cubicBezTo>
                  <a:pt x="226264" y="3793226"/>
                  <a:pt x="243504" y="3798465"/>
                  <a:pt x="256935" y="3787416"/>
                </a:cubicBezTo>
                <a:cubicBezTo>
                  <a:pt x="265698" y="3791607"/>
                  <a:pt x="295035" y="3796941"/>
                  <a:pt x="293320" y="3782368"/>
                </a:cubicBezTo>
                <a:cubicBezTo>
                  <a:pt x="300369" y="3774367"/>
                  <a:pt x="312561" y="3779129"/>
                  <a:pt x="319990" y="3774652"/>
                </a:cubicBezTo>
                <a:close/>
                <a:moveTo>
                  <a:pt x="345231" y="3717217"/>
                </a:moveTo>
                <a:cubicBezTo>
                  <a:pt x="330563" y="3721884"/>
                  <a:pt x="319228" y="3705596"/>
                  <a:pt x="306274" y="3711692"/>
                </a:cubicBezTo>
                <a:cubicBezTo>
                  <a:pt x="300750" y="3717502"/>
                  <a:pt x="248076" y="3714740"/>
                  <a:pt x="263888" y="3728266"/>
                </a:cubicBezTo>
                <a:cubicBezTo>
                  <a:pt x="271127" y="3726170"/>
                  <a:pt x="300083" y="3730266"/>
                  <a:pt x="279509" y="3735600"/>
                </a:cubicBezTo>
                <a:cubicBezTo>
                  <a:pt x="258982" y="3738905"/>
                  <a:pt x="238170" y="3740086"/>
                  <a:pt x="217406" y="3739124"/>
                </a:cubicBezTo>
                <a:cubicBezTo>
                  <a:pt x="204833" y="3730647"/>
                  <a:pt x="198356" y="3740172"/>
                  <a:pt x="187402" y="3745220"/>
                </a:cubicBezTo>
                <a:lnTo>
                  <a:pt x="190450" y="3750268"/>
                </a:lnTo>
                <a:cubicBezTo>
                  <a:pt x="234170" y="3743887"/>
                  <a:pt x="278461" y="3754745"/>
                  <a:pt x="319514" y="3740743"/>
                </a:cubicBezTo>
                <a:lnTo>
                  <a:pt x="319514" y="3737029"/>
                </a:lnTo>
                <a:cubicBezTo>
                  <a:pt x="312084" y="3733123"/>
                  <a:pt x="301702" y="3737029"/>
                  <a:pt x="294844" y="3730552"/>
                </a:cubicBezTo>
                <a:cubicBezTo>
                  <a:pt x="294368" y="3724551"/>
                  <a:pt x="311989" y="3730552"/>
                  <a:pt x="316371" y="3724170"/>
                </a:cubicBezTo>
                <a:cubicBezTo>
                  <a:pt x="323229" y="3725980"/>
                  <a:pt x="369996" y="3726170"/>
                  <a:pt x="345327" y="3717884"/>
                </a:cubicBezTo>
                <a:close/>
                <a:moveTo>
                  <a:pt x="369330" y="3676545"/>
                </a:moveTo>
                <a:cubicBezTo>
                  <a:pt x="379712" y="3673974"/>
                  <a:pt x="400858" y="3682546"/>
                  <a:pt x="404953" y="3671687"/>
                </a:cubicBezTo>
                <a:cubicBezTo>
                  <a:pt x="393495" y="3665077"/>
                  <a:pt x="380998" y="3660476"/>
                  <a:pt x="367996" y="3658066"/>
                </a:cubicBezTo>
                <a:lnTo>
                  <a:pt x="356757" y="3666068"/>
                </a:lnTo>
                <a:cubicBezTo>
                  <a:pt x="347708" y="3659686"/>
                  <a:pt x="338754" y="3662543"/>
                  <a:pt x="329134" y="3661972"/>
                </a:cubicBezTo>
                <a:cubicBezTo>
                  <a:pt x="318018" y="3667506"/>
                  <a:pt x="305608" y="3669935"/>
                  <a:pt x="293225" y="3669020"/>
                </a:cubicBezTo>
                <a:lnTo>
                  <a:pt x="293225" y="3663782"/>
                </a:lnTo>
                <a:cubicBezTo>
                  <a:pt x="286272" y="3661019"/>
                  <a:pt x="286272" y="3661019"/>
                  <a:pt x="280176" y="3663782"/>
                </a:cubicBezTo>
                <a:lnTo>
                  <a:pt x="280176" y="3674640"/>
                </a:lnTo>
                <a:cubicBezTo>
                  <a:pt x="284176" y="3677402"/>
                  <a:pt x="289701" y="3679117"/>
                  <a:pt x="291987" y="3682070"/>
                </a:cubicBezTo>
                <a:lnTo>
                  <a:pt x="283795" y="3687499"/>
                </a:lnTo>
                <a:cubicBezTo>
                  <a:pt x="272746" y="3685308"/>
                  <a:pt x="276080" y="3693118"/>
                  <a:pt x="267126" y="3697024"/>
                </a:cubicBezTo>
                <a:lnTo>
                  <a:pt x="273508" y="3700929"/>
                </a:lnTo>
                <a:cubicBezTo>
                  <a:pt x="276080" y="3714550"/>
                  <a:pt x="295892" y="3700929"/>
                  <a:pt x="305322" y="3702739"/>
                </a:cubicBezTo>
                <a:cubicBezTo>
                  <a:pt x="316371" y="3703405"/>
                  <a:pt x="312180" y="3695976"/>
                  <a:pt x="312942" y="3689785"/>
                </a:cubicBezTo>
                <a:cubicBezTo>
                  <a:pt x="310084" y="3687880"/>
                  <a:pt x="304750" y="3686546"/>
                  <a:pt x="309608" y="3684355"/>
                </a:cubicBezTo>
                <a:cubicBezTo>
                  <a:pt x="329801" y="3685146"/>
                  <a:pt x="349984" y="3682736"/>
                  <a:pt x="369425" y="3677212"/>
                </a:cubicBezTo>
                <a:close/>
                <a:moveTo>
                  <a:pt x="449721" y="4588088"/>
                </a:moveTo>
                <a:cubicBezTo>
                  <a:pt x="431471" y="4580278"/>
                  <a:pt x="411468" y="4577610"/>
                  <a:pt x="391809" y="4580182"/>
                </a:cubicBezTo>
                <a:lnTo>
                  <a:pt x="391809" y="4588660"/>
                </a:lnTo>
                <a:cubicBezTo>
                  <a:pt x="399429" y="4591612"/>
                  <a:pt x="399524" y="4591612"/>
                  <a:pt x="407906" y="4587040"/>
                </a:cubicBezTo>
                <a:cubicBezTo>
                  <a:pt x="420384" y="4585230"/>
                  <a:pt x="439434" y="4597422"/>
                  <a:pt x="449816" y="4588754"/>
                </a:cubicBezTo>
                <a:close/>
                <a:moveTo>
                  <a:pt x="495726" y="4562275"/>
                </a:moveTo>
                <a:cubicBezTo>
                  <a:pt x="481439" y="4561323"/>
                  <a:pt x="455531" y="4556179"/>
                  <a:pt x="445530" y="4567228"/>
                </a:cubicBezTo>
                <a:cubicBezTo>
                  <a:pt x="459912" y="4568847"/>
                  <a:pt x="485820" y="4573991"/>
                  <a:pt x="495822" y="4562941"/>
                </a:cubicBezTo>
                <a:close/>
                <a:moveTo>
                  <a:pt x="496679" y="39424"/>
                </a:moveTo>
                <a:cubicBezTo>
                  <a:pt x="487916" y="40281"/>
                  <a:pt x="452769" y="35423"/>
                  <a:pt x="472771" y="46758"/>
                </a:cubicBezTo>
                <a:lnTo>
                  <a:pt x="500299" y="46758"/>
                </a:lnTo>
                <a:cubicBezTo>
                  <a:pt x="506109" y="44948"/>
                  <a:pt x="504394" y="39519"/>
                  <a:pt x="496584" y="40091"/>
                </a:cubicBezTo>
                <a:close/>
                <a:moveTo>
                  <a:pt x="532874" y="4472645"/>
                </a:moveTo>
                <a:lnTo>
                  <a:pt x="526492" y="4472645"/>
                </a:lnTo>
                <a:cubicBezTo>
                  <a:pt x="521825" y="4476360"/>
                  <a:pt x="521825" y="4476360"/>
                  <a:pt x="526492" y="4479979"/>
                </a:cubicBezTo>
                <a:lnTo>
                  <a:pt x="532969" y="4479979"/>
                </a:lnTo>
                <a:cubicBezTo>
                  <a:pt x="537732" y="4476930"/>
                  <a:pt x="537732" y="4476930"/>
                  <a:pt x="532969" y="4473311"/>
                </a:cubicBezTo>
                <a:close/>
                <a:moveTo>
                  <a:pt x="549447" y="131530"/>
                </a:moveTo>
                <a:cubicBezTo>
                  <a:pt x="550686" y="127244"/>
                  <a:pt x="541637" y="127339"/>
                  <a:pt x="542875" y="131530"/>
                </a:cubicBezTo>
                <a:cubicBezTo>
                  <a:pt x="542399" y="136674"/>
                  <a:pt x="551257" y="136007"/>
                  <a:pt x="549543" y="132197"/>
                </a:cubicBezTo>
                <a:close/>
                <a:moveTo>
                  <a:pt x="588881" y="3785321"/>
                </a:moveTo>
                <a:cubicBezTo>
                  <a:pt x="580404" y="3782368"/>
                  <a:pt x="571164" y="3782368"/>
                  <a:pt x="562687" y="3785321"/>
                </a:cubicBezTo>
                <a:cubicBezTo>
                  <a:pt x="563259" y="3796941"/>
                  <a:pt x="582975" y="3790750"/>
                  <a:pt x="588976" y="3785987"/>
                </a:cubicBezTo>
                <a:close/>
                <a:moveTo>
                  <a:pt x="569164" y="3673021"/>
                </a:moveTo>
                <a:cubicBezTo>
                  <a:pt x="569164" y="3680260"/>
                  <a:pt x="578689" y="3673021"/>
                  <a:pt x="582213" y="3671021"/>
                </a:cubicBezTo>
                <a:cubicBezTo>
                  <a:pt x="578241" y="3668449"/>
                  <a:pt x="573136" y="3668449"/>
                  <a:pt x="569164" y="3671021"/>
                </a:cubicBezTo>
                <a:cubicBezTo>
                  <a:pt x="569402" y="3671888"/>
                  <a:pt x="569440" y="3672802"/>
                  <a:pt x="569259" y="3673687"/>
                </a:cubicBezTo>
                <a:close/>
                <a:moveTo>
                  <a:pt x="588881" y="3744840"/>
                </a:moveTo>
                <a:cubicBezTo>
                  <a:pt x="584899" y="3742172"/>
                  <a:pt x="579718" y="3742172"/>
                  <a:pt x="575736" y="3744840"/>
                </a:cubicBezTo>
                <a:cubicBezTo>
                  <a:pt x="579632" y="3747649"/>
                  <a:pt x="584814" y="3747916"/>
                  <a:pt x="588976" y="3745506"/>
                </a:cubicBezTo>
                <a:close/>
                <a:moveTo>
                  <a:pt x="608693" y="3641588"/>
                </a:moveTo>
                <a:cubicBezTo>
                  <a:pt x="599168" y="3635778"/>
                  <a:pt x="546114" y="3646160"/>
                  <a:pt x="559639" y="3658162"/>
                </a:cubicBezTo>
                <a:cubicBezTo>
                  <a:pt x="577832" y="3660448"/>
                  <a:pt x="593739" y="3649780"/>
                  <a:pt x="608788" y="3642255"/>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23" name="Google Shape;23;p2"/>
          <p:cNvSpPr/>
          <p:nvPr/>
        </p:nvSpPr>
        <p:spPr>
          <a:xfrm flipH="1" rot="10800000">
            <a:off x="6287576" y="-4518"/>
            <a:ext cx="449059" cy="6863371"/>
          </a:xfrm>
          <a:custGeom>
            <a:rect b="b" l="l" r="r" t="t"/>
            <a:pathLst>
              <a:path extrusionOk="0" h="4606289" w="670237">
                <a:moveTo>
                  <a:pt x="638371" y="4605709"/>
                </a:moveTo>
                <a:lnTo>
                  <a:pt x="40486" y="4605709"/>
                </a:lnTo>
                <a:lnTo>
                  <a:pt x="40486" y="4600280"/>
                </a:lnTo>
                <a:lnTo>
                  <a:pt x="46678" y="4596374"/>
                </a:lnTo>
                <a:lnTo>
                  <a:pt x="40867" y="4592564"/>
                </a:lnTo>
                <a:cubicBezTo>
                  <a:pt x="48297" y="4590564"/>
                  <a:pt x="46582" y="4584659"/>
                  <a:pt x="47344" y="4579610"/>
                </a:cubicBezTo>
                <a:cubicBezTo>
                  <a:pt x="41153" y="4573609"/>
                  <a:pt x="36200" y="4572180"/>
                  <a:pt x="46868" y="4566942"/>
                </a:cubicBezTo>
                <a:lnTo>
                  <a:pt x="46868" y="4534080"/>
                </a:lnTo>
                <a:lnTo>
                  <a:pt x="53631" y="4530081"/>
                </a:lnTo>
                <a:lnTo>
                  <a:pt x="53631" y="4526461"/>
                </a:lnTo>
                <a:lnTo>
                  <a:pt x="46868" y="4522365"/>
                </a:lnTo>
                <a:lnTo>
                  <a:pt x="46868" y="4515412"/>
                </a:lnTo>
                <a:lnTo>
                  <a:pt x="40867" y="4511602"/>
                </a:lnTo>
                <a:lnTo>
                  <a:pt x="40867" y="4504076"/>
                </a:lnTo>
                <a:lnTo>
                  <a:pt x="46582" y="4500934"/>
                </a:lnTo>
                <a:cubicBezTo>
                  <a:pt x="48011" y="4493504"/>
                  <a:pt x="46582" y="4485599"/>
                  <a:pt x="47630" y="4478169"/>
                </a:cubicBezTo>
                <a:lnTo>
                  <a:pt x="53250" y="4475026"/>
                </a:lnTo>
                <a:lnTo>
                  <a:pt x="53250" y="4463881"/>
                </a:lnTo>
                <a:lnTo>
                  <a:pt x="47249" y="4460071"/>
                </a:lnTo>
                <a:lnTo>
                  <a:pt x="47249" y="4430734"/>
                </a:lnTo>
                <a:lnTo>
                  <a:pt x="53726" y="4426829"/>
                </a:lnTo>
                <a:lnTo>
                  <a:pt x="53726" y="4415970"/>
                </a:lnTo>
                <a:lnTo>
                  <a:pt x="59917" y="4412066"/>
                </a:lnTo>
                <a:lnTo>
                  <a:pt x="59917" y="4405017"/>
                </a:lnTo>
                <a:cubicBezTo>
                  <a:pt x="52774" y="4401778"/>
                  <a:pt x="54679" y="4397683"/>
                  <a:pt x="48202" y="4394254"/>
                </a:cubicBezTo>
                <a:cubicBezTo>
                  <a:pt x="43915" y="4390730"/>
                  <a:pt x="50297" y="4388253"/>
                  <a:pt x="53631" y="4386443"/>
                </a:cubicBezTo>
                <a:cubicBezTo>
                  <a:pt x="53631" y="4378538"/>
                  <a:pt x="51059" y="4372918"/>
                  <a:pt x="63156" y="4373203"/>
                </a:cubicBezTo>
                <a:lnTo>
                  <a:pt x="73443" y="4368060"/>
                </a:lnTo>
                <a:cubicBezTo>
                  <a:pt x="66013" y="4363964"/>
                  <a:pt x="53250" y="4368631"/>
                  <a:pt x="48011" y="4360059"/>
                </a:cubicBezTo>
                <a:lnTo>
                  <a:pt x="52678" y="4357487"/>
                </a:lnTo>
                <a:cubicBezTo>
                  <a:pt x="46392" y="4352153"/>
                  <a:pt x="44106" y="4350343"/>
                  <a:pt x="53536" y="4345771"/>
                </a:cubicBezTo>
                <a:lnTo>
                  <a:pt x="53536" y="4320435"/>
                </a:lnTo>
                <a:cubicBezTo>
                  <a:pt x="59441" y="4317291"/>
                  <a:pt x="68109" y="4317673"/>
                  <a:pt x="73348" y="4312529"/>
                </a:cubicBezTo>
                <a:cubicBezTo>
                  <a:pt x="74014" y="4303004"/>
                  <a:pt x="58870" y="4311006"/>
                  <a:pt x="59155" y="4301099"/>
                </a:cubicBezTo>
                <a:lnTo>
                  <a:pt x="40105" y="4290622"/>
                </a:lnTo>
                <a:cubicBezTo>
                  <a:pt x="44582" y="4288050"/>
                  <a:pt x="49059" y="4285478"/>
                  <a:pt x="52774" y="4283192"/>
                </a:cubicBezTo>
                <a:lnTo>
                  <a:pt x="52774" y="4268333"/>
                </a:lnTo>
                <a:cubicBezTo>
                  <a:pt x="44201" y="4263095"/>
                  <a:pt x="44201" y="4262809"/>
                  <a:pt x="52774" y="4257665"/>
                </a:cubicBezTo>
                <a:lnTo>
                  <a:pt x="52774" y="4250141"/>
                </a:lnTo>
                <a:lnTo>
                  <a:pt x="46963" y="4246426"/>
                </a:lnTo>
                <a:lnTo>
                  <a:pt x="59346" y="4238901"/>
                </a:lnTo>
                <a:lnTo>
                  <a:pt x="52774" y="4234710"/>
                </a:lnTo>
                <a:lnTo>
                  <a:pt x="52774" y="4227756"/>
                </a:lnTo>
                <a:cubicBezTo>
                  <a:pt x="44201" y="4222518"/>
                  <a:pt x="44201" y="4222327"/>
                  <a:pt x="52774" y="4217088"/>
                </a:cubicBezTo>
                <a:lnTo>
                  <a:pt x="52774" y="4099550"/>
                </a:lnTo>
                <a:lnTo>
                  <a:pt x="59346" y="4095359"/>
                </a:lnTo>
                <a:lnTo>
                  <a:pt x="53250" y="4091549"/>
                </a:lnTo>
                <a:lnTo>
                  <a:pt x="59727" y="4087739"/>
                </a:lnTo>
                <a:cubicBezTo>
                  <a:pt x="59727" y="4086405"/>
                  <a:pt x="59727" y="4085167"/>
                  <a:pt x="59727" y="4084024"/>
                </a:cubicBezTo>
                <a:cubicBezTo>
                  <a:pt x="48964" y="4080595"/>
                  <a:pt x="54964" y="4066784"/>
                  <a:pt x="53536" y="4058402"/>
                </a:cubicBezTo>
                <a:cubicBezTo>
                  <a:pt x="66490" y="4052782"/>
                  <a:pt x="57631" y="4034113"/>
                  <a:pt x="60013" y="4022493"/>
                </a:cubicBezTo>
                <a:cubicBezTo>
                  <a:pt x="43793" y="4017254"/>
                  <a:pt x="26301" y="4017635"/>
                  <a:pt x="10292" y="4023445"/>
                </a:cubicBezTo>
                <a:cubicBezTo>
                  <a:pt x="-23141" y="4015159"/>
                  <a:pt x="41058" y="4015254"/>
                  <a:pt x="48392" y="4016016"/>
                </a:cubicBezTo>
                <a:lnTo>
                  <a:pt x="48392" y="4016016"/>
                </a:lnTo>
                <a:cubicBezTo>
                  <a:pt x="49345" y="4016016"/>
                  <a:pt x="49916" y="4016016"/>
                  <a:pt x="48392" y="4016016"/>
                </a:cubicBezTo>
                <a:lnTo>
                  <a:pt x="59727" y="4010872"/>
                </a:lnTo>
                <a:lnTo>
                  <a:pt x="59727" y="3981059"/>
                </a:lnTo>
                <a:lnTo>
                  <a:pt x="53726" y="3977154"/>
                </a:lnTo>
                <a:cubicBezTo>
                  <a:pt x="58393" y="3973439"/>
                  <a:pt x="66680" y="3972963"/>
                  <a:pt x="66490" y="3966676"/>
                </a:cubicBezTo>
                <a:lnTo>
                  <a:pt x="60013" y="3962580"/>
                </a:lnTo>
                <a:lnTo>
                  <a:pt x="60013" y="3793226"/>
                </a:lnTo>
                <a:lnTo>
                  <a:pt x="66394" y="3789321"/>
                </a:lnTo>
                <a:lnTo>
                  <a:pt x="66394" y="3785796"/>
                </a:lnTo>
                <a:lnTo>
                  <a:pt x="60203" y="3781987"/>
                </a:lnTo>
                <a:lnTo>
                  <a:pt x="60203" y="3745030"/>
                </a:lnTo>
                <a:cubicBezTo>
                  <a:pt x="68776" y="3739791"/>
                  <a:pt x="68871" y="3739505"/>
                  <a:pt x="60965" y="3734742"/>
                </a:cubicBezTo>
                <a:cubicBezTo>
                  <a:pt x="59060" y="3731123"/>
                  <a:pt x="60298" y="3727503"/>
                  <a:pt x="59917" y="3723598"/>
                </a:cubicBezTo>
                <a:lnTo>
                  <a:pt x="66204" y="3719312"/>
                </a:lnTo>
                <a:lnTo>
                  <a:pt x="66204" y="3693690"/>
                </a:lnTo>
                <a:lnTo>
                  <a:pt x="60013" y="3689880"/>
                </a:lnTo>
                <a:lnTo>
                  <a:pt x="60013" y="3679021"/>
                </a:lnTo>
                <a:lnTo>
                  <a:pt x="66394" y="3675116"/>
                </a:lnTo>
                <a:lnTo>
                  <a:pt x="66394" y="3642064"/>
                </a:lnTo>
                <a:lnTo>
                  <a:pt x="60013" y="3638159"/>
                </a:lnTo>
                <a:cubicBezTo>
                  <a:pt x="59251" y="3635206"/>
                  <a:pt x="60870" y="3633111"/>
                  <a:pt x="64870" y="3632063"/>
                </a:cubicBezTo>
                <a:cubicBezTo>
                  <a:pt x="66957" y="3629520"/>
                  <a:pt x="67224" y="3625939"/>
                  <a:pt x="65537" y="3623110"/>
                </a:cubicBezTo>
                <a:cubicBezTo>
                  <a:pt x="50488" y="3590915"/>
                  <a:pt x="64585" y="3540814"/>
                  <a:pt x="59917" y="3502428"/>
                </a:cubicBezTo>
                <a:lnTo>
                  <a:pt x="66204" y="3498237"/>
                </a:lnTo>
                <a:lnTo>
                  <a:pt x="66204" y="3435753"/>
                </a:lnTo>
                <a:lnTo>
                  <a:pt x="60013" y="3431848"/>
                </a:lnTo>
                <a:lnTo>
                  <a:pt x="60013" y="3424609"/>
                </a:lnTo>
                <a:lnTo>
                  <a:pt x="66394" y="3420704"/>
                </a:lnTo>
                <a:lnTo>
                  <a:pt x="66394" y="3417179"/>
                </a:lnTo>
                <a:lnTo>
                  <a:pt x="60203" y="3413369"/>
                </a:lnTo>
                <a:lnTo>
                  <a:pt x="60203" y="3391271"/>
                </a:lnTo>
                <a:cubicBezTo>
                  <a:pt x="68871" y="3386032"/>
                  <a:pt x="68871" y="3385746"/>
                  <a:pt x="60870" y="3380889"/>
                </a:cubicBezTo>
                <a:cubicBezTo>
                  <a:pt x="58298" y="3355838"/>
                  <a:pt x="60870" y="3329263"/>
                  <a:pt x="59917" y="3303355"/>
                </a:cubicBezTo>
                <a:lnTo>
                  <a:pt x="66013" y="3299355"/>
                </a:lnTo>
                <a:lnTo>
                  <a:pt x="60013" y="3295545"/>
                </a:lnTo>
                <a:lnTo>
                  <a:pt x="60013" y="3188769"/>
                </a:lnTo>
                <a:lnTo>
                  <a:pt x="66394" y="3184960"/>
                </a:lnTo>
                <a:lnTo>
                  <a:pt x="66394" y="3129810"/>
                </a:lnTo>
                <a:lnTo>
                  <a:pt x="59917" y="3125809"/>
                </a:lnTo>
                <a:cubicBezTo>
                  <a:pt x="59698" y="3123666"/>
                  <a:pt x="60839" y="3121609"/>
                  <a:pt x="62775" y="3120666"/>
                </a:cubicBezTo>
                <a:cubicBezTo>
                  <a:pt x="75919" y="3113808"/>
                  <a:pt x="48106" y="3111141"/>
                  <a:pt x="66204" y="3104092"/>
                </a:cubicBezTo>
                <a:lnTo>
                  <a:pt x="66204" y="3096663"/>
                </a:lnTo>
                <a:lnTo>
                  <a:pt x="60013" y="3092853"/>
                </a:lnTo>
                <a:lnTo>
                  <a:pt x="60013" y="3078184"/>
                </a:lnTo>
                <a:lnTo>
                  <a:pt x="66585" y="3074184"/>
                </a:lnTo>
                <a:lnTo>
                  <a:pt x="66585" y="3045037"/>
                </a:lnTo>
                <a:lnTo>
                  <a:pt x="73062" y="3040941"/>
                </a:lnTo>
                <a:cubicBezTo>
                  <a:pt x="73062" y="3034655"/>
                  <a:pt x="65061" y="3034179"/>
                  <a:pt x="60298" y="3030464"/>
                </a:cubicBezTo>
                <a:lnTo>
                  <a:pt x="66299" y="3026559"/>
                </a:lnTo>
                <a:lnTo>
                  <a:pt x="66299" y="3019320"/>
                </a:lnTo>
                <a:lnTo>
                  <a:pt x="59917" y="3015510"/>
                </a:lnTo>
                <a:lnTo>
                  <a:pt x="59917" y="2989792"/>
                </a:lnTo>
                <a:lnTo>
                  <a:pt x="66299" y="2985982"/>
                </a:lnTo>
                <a:lnTo>
                  <a:pt x="66299" y="2978743"/>
                </a:lnTo>
                <a:lnTo>
                  <a:pt x="60298" y="2974743"/>
                </a:lnTo>
                <a:cubicBezTo>
                  <a:pt x="73824" y="2970933"/>
                  <a:pt x="59155" y="2953121"/>
                  <a:pt x="72681" y="2949406"/>
                </a:cubicBezTo>
                <a:lnTo>
                  <a:pt x="72681" y="2901781"/>
                </a:lnTo>
                <a:lnTo>
                  <a:pt x="66871" y="2898066"/>
                </a:lnTo>
                <a:cubicBezTo>
                  <a:pt x="66871" y="2897019"/>
                  <a:pt x="66871" y="2895780"/>
                  <a:pt x="66871" y="2894542"/>
                </a:cubicBezTo>
                <a:lnTo>
                  <a:pt x="73443" y="2890542"/>
                </a:lnTo>
                <a:lnTo>
                  <a:pt x="73443" y="2857490"/>
                </a:lnTo>
                <a:lnTo>
                  <a:pt x="67061" y="2853680"/>
                </a:lnTo>
                <a:lnTo>
                  <a:pt x="67061" y="2846251"/>
                </a:lnTo>
                <a:cubicBezTo>
                  <a:pt x="78015" y="2843012"/>
                  <a:pt x="72014" y="2829010"/>
                  <a:pt x="73443" y="2820914"/>
                </a:cubicBezTo>
                <a:cubicBezTo>
                  <a:pt x="56203" y="2815866"/>
                  <a:pt x="59727" y="2817961"/>
                  <a:pt x="73443" y="2809675"/>
                </a:cubicBezTo>
                <a:lnTo>
                  <a:pt x="73443" y="2802245"/>
                </a:lnTo>
                <a:lnTo>
                  <a:pt x="67061" y="2798340"/>
                </a:lnTo>
                <a:lnTo>
                  <a:pt x="67061" y="2783766"/>
                </a:lnTo>
                <a:lnTo>
                  <a:pt x="60489" y="2779861"/>
                </a:lnTo>
                <a:cubicBezTo>
                  <a:pt x="60489" y="2778528"/>
                  <a:pt x="60489" y="2777289"/>
                  <a:pt x="60489" y="2776146"/>
                </a:cubicBezTo>
                <a:lnTo>
                  <a:pt x="65156" y="2773480"/>
                </a:lnTo>
                <a:cubicBezTo>
                  <a:pt x="68109" y="2767764"/>
                  <a:pt x="66013" y="2760144"/>
                  <a:pt x="66585" y="2754430"/>
                </a:cubicBezTo>
                <a:cubicBezTo>
                  <a:pt x="78491" y="2750239"/>
                  <a:pt x="71347" y="2735380"/>
                  <a:pt x="73157" y="2725855"/>
                </a:cubicBezTo>
                <a:cubicBezTo>
                  <a:pt x="66585" y="2720806"/>
                  <a:pt x="62870" y="2718806"/>
                  <a:pt x="73157" y="2713853"/>
                </a:cubicBezTo>
                <a:lnTo>
                  <a:pt x="73157" y="2699470"/>
                </a:lnTo>
                <a:lnTo>
                  <a:pt x="79729" y="2695470"/>
                </a:lnTo>
                <a:lnTo>
                  <a:pt x="79729" y="2691184"/>
                </a:lnTo>
                <a:lnTo>
                  <a:pt x="72967" y="2687088"/>
                </a:lnTo>
                <a:lnTo>
                  <a:pt x="72967" y="2628319"/>
                </a:lnTo>
                <a:lnTo>
                  <a:pt x="67633" y="2625366"/>
                </a:lnTo>
                <a:cubicBezTo>
                  <a:pt x="64489" y="2616889"/>
                  <a:pt x="68680" y="2607268"/>
                  <a:pt x="65823" y="2598505"/>
                </a:cubicBezTo>
                <a:cubicBezTo>
                  <a:pt x="50488" y="2562787"/>
                  <a:pt x="64870" y="2508875"/>
                  <a:pt x="60108" y="2466775"/>
                </a:cubicBezTo>
                <a:lnTo>
                  <a:pt x="54012" y="2462774"/>
                </a:lnTo>
                <a:lnTo>
                  <a:pt x="60013" y="2458869"/>
                </a:lnTo>
                <a:lnTo>
                  <a:pt x="60013" y="2455440"/>
                </a:lnTo>
                <a:lnTo>
                  <a:pt x="53440" y="2451439"/>
                </a:lnTo>
                <a:lnTo>
                  <a:pt x="53440" y="2407434"/>
                </a:lnTo>
                <a:lnTo>
                  <a:pt x="47059" y="2403528"/>
                </a:lnTo>
                <a:cubicBezTo>
                  <a:pt x="46297" y="2400576"/>
                  <a:pt x="47916" y="2398480"/>
                  <a:pt x="51821" y="2397528"/>
                </a:cubicBezTo>
                <a:cubicBezTo>
                  <a:pt x="56012" y="2343616"/>
                  <a:pt x="53440" y="2284752"/>
                  <a:pt x="52678" y="2229983"/>
                </a:cubicBezTo>
                <a:lnTo>
                  <a:pt x="47440" y="2227030"/>
                </a:lnTo>
                <a:lnTo>
                  <a:pt x="53250" y="2223125"/>
                </a:lnTo>
                <a:lnTo>
                  <a:pt x="53250" y="2212552"/>
                </a:lnTo>
                <a:lnTo>
                  <a:pt x="59822" y="2208457"/>
                </a:lnTo>
                <a:lnTo>
                  <a:pt x="53440" y="2204456"/>
                </a:lnTo>
                <a:lnTo>
                  <a:pt x="53440" y="2182644"/>
                </a:lnTo>
                <a:lnTo>
                  <a:pt x="46678" y="2178453"/>
                </a:lnTo>
                <a:lnTo>
                  <a:pt x="46678" y="2119684"/>
                </a:lnTo>
                <a:cubicBezTo>
                  <a:pt x="44392" y="2116350"/>
                  <a:pt x="34771" y="2119684"/>
                  <a:pt x="34771" y="2115397"/>
                </a:cubicBezTo>
                <a:lnTo>
                  <a:pt x="46678" y="2108730"/>
                </a:lnTo>
                <a:lnTo>
                  <a:pt x="46678" y="2057104"/>
                </a:lnTo>
                <a:lnTo>
                  <a:pt x="40486" y="2053294"/>
                </a:lnTo>
                <a:lnTo>
                  <a:pt x="40486" y="2035006"/>
                </a:lnTo>
                <a:lnTo>
                  <a:pt x="46868" y="2031101"/>
                </a:lnTo>
                <a:lnTo>
                  <a:pt x="46868" y="1991096"/>
                </a:lnTo>
                <a:lnTo>
                  <a:pt x="40772" y="1987191"/>
                </a:lnTo>
                <a:lnTo>
                  <a:pt x="45725" y="1984428"/>
                </a:lnTo>
                <a:cubicBezTo>
                  <a:pt x="47353" y="1959435"/>
                  <a:pt x="47353" y="1934365"/>
                  <a:pt x="45725" y="1909371"/>
                </a:cubicBezTo>
                <a:lnTo>
                  <a:pt x="41058" y="1906800"/>
                </a:lnTo>
                <a:cubicBezTo>
                  <a:pt x="38677" y="1889083"/>
                  <a:pt x="41058" y="1869938"/>
                  <a:pt x="40201" y="1851460"/>
                </a:cubicBezTo>
                <a:lnTo>
                  <a:pt x="46392" y="1847363"/>
                </a:lnTo>
                <a:lnTo>
                  <a:pt x="40296" y="1843554"/>
                </a:lnTo>
                <a:lnTo>
                  <a:pt x="40296" y="1840030"/>
                </a:lnTo>
                <a:cubicBezTo>
                  <a:pt x="42391" y="1838696"/>
                  <a:pt x="44582" y="1837362"/>
                  <a:pt x="46678" y="1836219"/>
                </a:cubicBezTo>
                <a:lnTo>
                  <a:pt x="46678" y="1825266"/>
                </a:lnTo>
                <a:lnTo>
                  <a:pt x="40391" y="1821265"/>
                </a:lnTo>
                <a:cubicBezTo>
                  <a:pt x="39439" y="1818217"/>
                  <a:pt x="41534" y="1816312"/>
                  <a:pt x="45249" y="1815264"/>
                </a:cubicBezTo>
                <a:cubicBezTo>
                  <a:pt x="49440" y="1794119"/>
                  <a:pt x="45249" y="1769544"/>
                  <a:pt x="46773" y="1747828"/>
                </a:cubicBezTo>
                <a:lnTo>
                  <a:pt x="52964" y="1744398"/>
                </a:lnTo>
                <a:lnTo>
                  <a:pt x="46963" y="1740398"/>
                </a:lnTo>
                <a:lnTo>
                  <a:pt x="46963" y="1729158"/>
                </a:lnTo>
                <a:lnTo>
                  <a:pt x="53345" y="1725253"/>
                </a:lnTo>
                <a:lnTo>
                  <a:pt x="53345" y="1711061"/>
                </a:lnTo>
                <a:lnTo>
                  <a:pt x="46582" y="1707060"/>
                </a:lnTo>
                <a:lnTo>
                  <a:pt x="46582" y="1696297"/>
                </a:lnTo>
                <a:lnTo>
                  <a:pt x="40582" y="1692297"/>
                </a:lnTo>
                <a:lnTo>
                  <a:pt x="45630" y="1689535"/>
                </a:lnTo>
                <a:cubicBezTo>
                  <a:pt x="46297" y="1687439"/>
                  <a:pt x="42487" y="1686963"/>
                  <a:pt x="40582" y="1685153"/>
                </a:cubicBezTo>
                <a:lnTo>
                  <a:pt x="40582" y="1670579"/>
                </a:lnTo>
                <a:lnTo>
                  <a:pt x="46582" y="1666674"/>
                </a:lnTo>
                <a:lnTo>
                  <a:pt x="46582" y="1641052"/>
                </a:lnTo>
                <a:lnTo>
                  <a:pt x="40201" y="1637242"/>
                </a:lnTo>
                <a:lnTo>
                  <a:pt x="40201" y="1630003"/>
                </a:lnTo>
                <a:lnTo>
                  <a:pt x="46963" y="1625907"/>
                </a:lnTo>
                <a:lnTo>
                  <a:pt x="46963" y="1578282"/>
                </a:lnTo>
                <a:cubicBezTo>
                  <a:pt x="56488" y="1575711"/>
                  <a:pt x="51726" y="1566567"/>
                  <a:pt x="54107" y="1559232"/>
                </a:cubicBezTo>
                <a:cubicBezTo>
                  <a:pt x="62299" y="1554280"/>
                  <a:pt x="62299" y="1554089"/>
                  <a:pt x="54107" y="1548850"/>
                </a:cubicBezTo>
                <a:lnTo>
                  <a:pt x="54107" y="1478746"/>
                </a:lnTo>
                <a:lnTo>
                  <a:pt x="60108" y="1474936"/>
                </a:lnTo>
                <a:lnTo>
                  <a:pt x="60108" y="1423596"/>
                </a:lnTo>
                <a:lnTo>
                  <a:pt x="66871" y="1419596"/>
                </a:lnTo>
                <a:lnTo>
                  <a:pt x="66871" y="1416072"/>
                </a:lnTo>
                <a:lnTo>
                  <a:pt x="60489" y="1412166"/>
                </a:lnTo>
                <a:lnTo>
                  <a:pt x="60489" y="1401117"/>
                </a:lnTo>
                <a:lnTo>
                  <a:pt x="65347" y="1398355"/>
                </a:lnTo>
                <a:cubicBezTo>
                  <a:pt x="67424" y="1377114"/>
                  <a:pt x="67647" y="1355721"/>
                  <a:pt x="66013" y="1334442"/>
                </a:cubicBezTo>
                <a:lnTo>
                  <a:pt x="61441" y="1331870"/>
                </a:lnTo>
                <a:cubicBezTo>
                  <a:pt x="59822" y="1314154"/>
                  <a:pt x="59917" y="1235573"/>
                  <a:pt x="61441" y="1219952"/>
                </a:cubicBezTo>
                <a:lnTo>
                  <a:pt x="66394" y="1217190"/>
                </a:lnTo>
                <a:lnTo>
                  <a:pt x="66394" y="1183948"/>
                </a:lnTo>
                <a:lnTo>
                  <a:pt x="60489" y="1180137"/>
                </a:lnTo>
                <a:lnTo>
                  <a:pt x="66775" y="1176328"/>
                </a:lnTo>
                <a:lnTo>
                  <a:pt x="66775" y="1168612"/>
                </a:lnTo>
                <a:cubicBezTo>
                  <a:pt x="64108" y="1167660"/>
                  <a:pt x="49916" y="1166993"/>
                  <a:pt x="56488" y="1163850"/>
                </a:cubicBezTo>
                <a:cubicBezTo>
                  <a:pt x="63632" y="1164421"/>
                  <a:pt x="69538" y="1161563"/>
                  <a:pt x="66013" y="1154325"/>
                </a:cubicBezTo>
                <a:lnTo>
                  <a:pt x="61060" y="1151562"/>
                </a:lnTo>
                <a:cubicBezTo>
                  <a:pt x="60192" y="1146724"/>
                  <a:pt x="59904" y="1141800"/>
                  <a:pt x="60203" y="1136894"/>
                </a:cubicBezTo>
                <a:lnTo>
                  <a:pt x="66299" y="1132798"/>
                </a:lnTo>
                <a:lnTo>
                  <a:pt x="60203" y="1129083"/>
                </a:lnTo>
                <a:lnTo>
                  <a:pt x="60203" y="1103557"/>
                </a:lnTo>
                <a:lnTo>
                  <a:pt x="66585" y="1099651"/>
                </a:lnTo>
                <a:lnTo>
                  <a:pt x="66585" y="1077648"/>
                </a:lnTo>
                <a:lnTo>
                  <a:pt x="60203" y="1073743"/>
                </a:lnTo>
                <a:cubicBezTo>
                  <a:pt x="59441" y="1070790"/>
                  <a:pt x="61060" y="1068695"/>
                  <a:pt x="65156" y="1067647"/>
                </a:cubicBezTo>
                <a:cubicBezTo>
                  <a:pt x="68966" y="1056884"/>
                  <a:pt x="65156" y="1044406"/>
                  <a:pt x="67156" y="1033071"/>
                </a:cubicBezTo>
                <a:cubicBezTo>
                  <a:pt x="75634" y="1028023"/>
                  <a:pt x="75634" y="1027737"/>
                  <a:pt x="67156" y="1022689"/>
                </a:cubicBezTo>
                <a:lnTo>
                  <a:pt x="66585" y="1019165"/>
                </a:lnTo>
                <a:cubicBezTo>
                  <a:pt x="68580" y="1017527"/>
                  <a:pt x="70752" y="1016126"/>
                  <a:pt x="73062" y="1014974"/>
                </a:cubicBezTo>
                <a:lnTo>
                  <a:pt x="73062" y="996781"/>
                </a:lnTo>
                <a:lnTo>
                  <a:pt x="79634" y="992781"/>
                </a:lnTo>
                <a:lnTo>
                  <a:pt x="79634" y="989066"/>
                </a:lnTo>
                <a:cubicBezTo>
                  <a:pt x="73824" y="985351"/>
                  <a:pt x="62584" y="982684"/>
                  <a:pt x="67537" y="973921"/>
                </a:cubicBezTo>
                <a:lnTo>
                  <a:pt x="79253" y="967158"/>
                </a:lnTo>
                <a:cubicBezTo>
                  <a:pt x="80777" y="938012"/>
                  <a:pt x="79253" y="908199"/>
                  <a:pt x="79825" y="878671"/>
                </a:cubicBezTo>
                <a:lnTo>
                  <a:pt x="86111" y="874766"/>
                </a:lnTo>
                <a:lnTo>
                  <a:pt x="79920" y="870956"/>
                </a:lnTo>
                <a:lnTo>
                  <a:pt x="79920" y="867432"/>
                </a:lnTo>
                <a:cubicBezTo>
                  <a:pt x="82301" y="865908"/>
                  <a:pt x="84397" y="864574"/>
                  <a:pt x="86111" y="863622"/>
                </a:cubicBezTo>
                <a:lnTo>
                  <a:pt x="86111" y="856097"/>
                </a:lnTo>
                <a:lnTo>
                  <a:pt x="80682" y="853144"/>
                </a:lnTo>
                <a:cubicBezTo>
                  <a:pt x="80682" y="850477"/>
                  <a:pt x="79634" y="847524"/>
                  <a:pt x="79063" y="844857"/>
                </a:cubicBezTo>
                <a:lnTo>
                  <a:pt x="73824" y="841904"/>
                </a:lnTo>
                <a:cubicBezTo>
                  <a:pt x="72300" y="835999"/>
                  <a:pt x="73824" y="829903"/>
                  <a:pt x="72967" y="823712"/>
                </a:cubicBezTo>
                <a:lnTo>
                  <a:pt x="79539" y="819426"/>
                </a:lnTo>
                <a:lnTo>
                  <a:pt x="79539" y="808472"/>
                </a:lnTo>
                <a:lnTo>
                  <a:pt x="73252" y="804662"/>
                </a:lnTo>
                <a:lnTo>
                  <a:pt x="73252" y="738558"/>
                </a:lnTo>
                <a:lnTo>
                  <a:pt x="79825" y="734653"/>
                </a:lnTo>
                <a:cubicBezTo>
                  <a:pt x="79825" y="733320"/>
                  <a:pt x="79825" y="732177"/>
                  <a:pt x="79825" y="731034"/>
                </a:cubicBezTo>
                <a:cubicBezTo>
                  <a:pt x="77539" y="729700"/>
                  <a:pt x="75443" y="728271"/>
                  <a:pt x="73919" y="727319"/>
                </a:cubicBezTo>
                <a:lnTo>
                  <a:pt x="73919" y="716175"/>
                </a:lnTo>
                <a:lnTo>
                  <a:pt x="79158" y="713222"/>
                </a:lnTo>
                <a:cubicBezTo>
                  <a:pt x="82111" y="706935"/>
                  <a:pt x="78205" y="700172"/>
                  <a:pt x="81063" y="694172"/>
                </a:cubicBezTo>
                <a:lnTo>
                  <a:pt x="85825" y="691505"/>
                </a:lnTo>
                <a:cubicBezTo>
                  <a:pt x="84778" y="688838"/>
                  <a:pt x="77539" y="687600"/>
                  <a:pt x="80206" y="683980"/>
                </a:cubicBezTo>
                <a:lnTo>
                  <a:pt x="73538" y="679885"/>
                </a:lnTo>
                <a:lnTo>
                  <a:pt x="73538" y="676360"/>
                </a:lnTo>
                <a:lnTo>
                  <a:pt x="79920" y="672550"/>
                </a:lnTo>
                <a:lnTo>
                  <a:pt x="79920" y="624925"/>
                </a:lnTo>
                <a:lnTo>
                  <a:pt x="73919" y="621020"/>
                </a:lnTo>
                <a:cubicBezTo>
                  <a:pt x="87730" y="611495"/>
                  <a:pt x="76872" y="584729"/>
                  <a:pt x="80110" y="570061"/>
                </a:cubicBezTo>
                <a:cubicBezTo>
                  <a:pt x="76681" y="567013"/>
                  <a:pt x="73062" y="568061"/>
                  <a:pt x="69252" y="567585"/>
                </a:cubicBezTo>
                <a:lnTo>
                  <a:pt x="66394" y="563013"/>
                </a:lnTo>
                <a:lnTo>
                  <a:pt x="73348" y="558536"/>
                </a:lnTo>
                <a:lnTo>
                  <a:pt x="73348" y="551487"/>
                </a:lnTo>
                <a:lnTo>
                  <a:pt x="80110" y="547487"/>
                </a:lnTo>
                <a:lnTo>
                  <a:pt x="80110" y="529199"/>
                </a:lnTo>
                <a:lnTo>
                  <a:pt x="73348" y="525103"/>
                </a:lnTo>
                <a:lnTo>
                  <a:pt x="73348" y="503195"/>
                </a:lnTo>
                <a:lnTo>
                  <a:pt x="67918" y="500147"/>
                </a:lnTo>
                <a:cubicBezTo>
                  <a:pt x="65347" y="492718"/>
                  <a:pt x="67918" y="484812"/>
                  <a:pt x="66394" y="477192"/>
                </a:cubicBezTo>
                <a:lnTo>
                  <a:pt x="61537" y="474430"/>
                </a:lnTo>
                <a:cubicBezTo>
                  <a:pt x="61060" y="472335"/>
                  <a:pt x="64680" y="471858"/>
                  <a:pt x="66585" y="470144"/>
                </a:cubicBezTo>
                <a:lnTo>
                  <a:pt x="66585" y="459190"/>
                </a:lnTo>
                <a:lnTo>
                  <a:pt x="60584" y="455380"/>
                </a:lnTo>
                <a:lnTo>
                  <a:pt x="60584" y="448141"/>
                </a:lnTo>
                <a:lnTo>
                  <a:pt x="66966" y="444236"/>
                </a:lnTo>
                <a:lnTo>
                  <a:pt x="66966" y="414899"/>
                </a:lnTo>
                <a:lnTo>
                  <a:pt x="60584" y="411089"/>
                </a:lnTo>
                <a:lnTo>
                  <a:pt x="60584" y="374227"/>
                </a:lnTo>
                <a:cubicBezTo>
                  <a:pt x="78586" y="366703"/>
                  <a:pt x="51059" y="364702"/>
                  <a:pt x="64013" y="357558"/>
                </a:cubicBezTo>
                <a:cubicBezTo>
                  <a:pt x="66109" y="355939"/>
                  <a:pt x="66109" y="355939"/>
                  <a:pt x="66966" y="352510"/>
                </a:cubicBezTo>
                <a:lnTo>
                  <a:pt x="60489" y="348510"/>
                </a:lnTo>
                <a:lnTo>
                  <a:pt x="60489" y="341270"/>
                </a:lnTo>
                <a:lnTo>
                  <a:pt x="66871" y="337365"/>
                </a:lnTo>
                <a:lnTo>
                  <a:pt x="66871" y="328983"/>
                </a:lnTo>
                <a:lnTo>
                  <a:pt x="61346" y="325555"/>
                </a:lnTo>
                <a:lnTo>
                  <a:pt x="58203" y="319744"/>
                </a:lnTo>
                <a:cubicBezTo>
                  <a:pt x="16388" y="319172"/>
                  <a:pt x="65061" y="314505"/>
                  <a:pt x="73443" y="306885"/>
                </a:cubicBezTo>
                <a:lnTo>
                  <a:pt x="73443" y="303361"/>
                </a:lnTo>
                <a:lnTo>
                  <a:pt x="80015" y="299361"/>
                </a:lnTo>
                <a:lnTo>
                  <a:pt x="80015" y="291646"/>
                </a:lnTo>
                <a:cubicBezTo>
                  <a:pt x="69252" y="290217"/>
                  <a:pt x="57250" y="287645"/>
                  <a:pt x="60394" y="274215"/>
                </a:cubicBezTo>
                <a:lnTo>
                  <a:pt x="66299" y="270119"/>
                </a:lnTo>
                <a:cubicBezTo>
                  <a:pt x="64775" y="269071"/>
                  <a:pt x="62870" y="267833"/>
                  <a:pt x="60679" y="266213"/>
                </a:cubicBezTo>
                <a:lnTo>
                  <a:pt x="60679" y="259356"/>
                </a:lnTo>
                <a:lnTo>
                  <a:pt x="54012" y="255260"/>
                </a:lnTo>
                <a:lnTo>
                  <a:pt x="60489" y="251260"/>
                </a:lnTo>
                <a:lnTo>
                  <a:pt x="60489" y="247830"/>
                </a:lnTo>
                <a:cubicBezTo>
                  <a:pt x="64988" y="244192"/>
                  <a:pt x="70612" y="242239"/>
                  <a:pt x="76396" y="242306"/>
                </a:cubicBezTo>
                <a:cubicBezTo>
                  <a:pt x="81634" y="238877"/>
                  <a:pt x="81634" y="238877"/>
                  <a:pt x="76396" y="234972"/>
                </a:cubicBezTo>
                <a:lnTo>
                  <a:pt x="63442" y="234972"/>
                </a:lnTo>
                <a:cubicBezTo>
                  <a:pt x="56584" y="229066"/>
                  <a:pt x="61537" y="216398"/>
                  <a:pt x="60298" y="208016"/>
                </a:cubicBezTo>
                <a:cubicBezTo>
                  <a:pt x="62013" y="203920"/>
                  <a:pt x="69823" y="207064"/>
                  <a:pt x="73062" y="203729"/>
                </a:cubicBezTo>
                <a:lnTo>
                  <a:pt x="73062" y="196396"/>
                </a:lnTo>
                <a:cubicBezTo>
                  <a:pt x="71252" y="195253"/>
                  <a:pt x="69157" y="193919"/>
                  <a:pt x="66775" y="192585"/>
                </a:cubicBezTo>
                <a:lnTo>
                  <a:pt x="66775" y="181632"/>
                </a:lnTo>
                <a:lnTo>
                  <a:pt x="60013" y="177631"/>
                </a:lnTo>
                <a:lnTo>
                  <a:pt x="60013" y="170583"/>
                </a:lnTo>
                <a:lnTo>
                  <a:pt x="54012" y="166678"/>
                </a:lnTo>
                <a:lnTo>
                  <a:pt x="54012" y="155628"/>
                </a:lnTo>
                <a:cubicBezTo>
                  <a:pt x="63537" y="153247"/>
                  <a:pt x="63537" y="129530"/>
                  <a:pt x="54488" y="127053"/>
                </a:cubicBezTo>
                <a:cubicBezTo>
                  <a:pt x="53531" y="123424"/>
                  <a:pt x="53240" y="119643"/>
                  <a:pt x="53631" y="115909"/>
                </a:cubicBezTo>
                <a:lnTo>
                  <a:pt x="59822" y="111909"/>
                </a:lnTo>
                <a:lnTo>
                  <a:pt x="53631" y="108003"/>
                </a:lnTo>
                <a:lnTo>
                  <a:pt x="53631" y="86001"/>
                </a:lnTo>
                <a:cubicBezTo>
                  <a:pt x="58057" y="83905"/>
                  <a:pt x="62214" y="81276"/>
                  <a:pt x="66013" y="78190"/>
                </a:cubicBezTo>
                <a:lnTo>
                  <a:pt x="54012" y="71522"/>
                </a:lnTo>
                <a:lnTo>
                  <a:pt x="54012" y="52472"/>
                </a:lnTo>
                <a:lnTo>
                  <a:pt x="60013" y="48663"/>
                </a:lnTo>
                <a:lnTo>
                  <a:pt x="60013" y="41424"/>
                </a:lnTo>
                <a:lnTo>
                  <a:pt x="53631" y="37519"/>
                </a:lnTo>
                <a:lnTo>
                  <a:pt x="53631" y="-581"/>
                </a:lnTo>
                <a:lnTo>
                  <a:pt x="263848" y="-581"/>
                </a:lnTo>
                <a:cubicBezTo>
                  <a:pt x="267658" y="8086"/>
                  <a:pt x="286422" y="-581"/>
                  <a:pt x="293566" y="6372"/>
                </a:cubicBezTo>
                <a:cubicBezTo>
                  <a:pt x="296899" y="3800"/>
                  <a:pt x="303091" y="3228"/>
                  <a:pt x="303091" y="-581"/>
                </a:cubicBezTo>
                <a:lnTo>
                  <a:pt x="309663" y="-581"/>
                </a:lnTo>
                <a:cubicBezTo>
                  <a:pt x="310901" y="5514"/>
                  <a:pt x="347763" y="5610"/>
                  <a:pt x="349096" y="-581"/>
                </a:cubicBezTo>
                <a:lnTo>
                  <a:pt x="644372" y="-581"/>
                </a:lnTo>
                <a:lnTo>
                  <a:pt x="644372" y="89620"/>
                </a:lnTo>
                <a:lnTo>
                  <a:pt x="637894" y="93430"/>
                </a:lnTo>
                <a:lnTo>
                  <a:pt x="637894" y="281358"/>
                </a:lnTo>
                <a:lnTo>
                  <a:pt x="644752" y="285645"/>
                </a:lnTo>
                <a:lnTo>
                  <a:pt x="644752" y="325840"/>
                </a:lnTo>
                <a:cubicBezTo>
                  <a:pt x="654277" y="328888"/>
                  <a:pt x="654277" y="348510"/>
                  <a:pt x="644752" y="351462"/>
                </a:cubicBezTo>
                <a:cubicBezTo>
                  <a:pt x="646943" y="361749"/>
                  <a:pt x="638847" y="380037"/>
                  <a:pt x="651039" y="384514"/>
                </a:cubicBezTo>
                <a:lnTo>
                  <a:pt x="651039" y="432139"/>
                </a:lnTo>
                <a:lnTo>
                  <a:pt x="644752" y="435949"/>
                </a:lnTo>
                <a:lnTo>
                  <a:pt x="644752" y="446903"/>
                </a:lnTo>
                <a:lnTo>
                  <a:pt x="650944" y="450713"/>
                </a:lnTo>
                <a:lnTo>
                  <a:pt x="644372" y="454904"/>
                </a:lnTo>
                <a:lnTo>
                  <a:pt x="644372" y="480336"/>
                </a:lnTo>
                <a:cubicBezTo>
                  <a:pt x="634847" y="482336"/>
                  <a:pt x="634847" y="503195"/>
                  <a:pt x="644372" y="505482"/>
                </a:cubicBezTo>
                <a:cubicBezTo>
                  <a:pt x="644372" y="506625"/>
                  <a:pt x="644848" y="507863"/>
                  <a:pt x="645134" y="509196"/>
                </a:cubicBezTo>
                <a:lnTo>
                  <a:pt x="638752" y="513387"/>
                </a:lnTo>
                <a:lnTo>
                  <a:pt x="638752" y="520626"/>
                </a:lnTo>
                <a:lnTo>
                  <a:pt x="645134" y="524437"/>
                </a:lnTo>
                <a:lnTo>
                  <a:pt x="645134" y="564823"/>
                </a:lnTo>
                <a:lnTo>
                  <a:pt x="651706" y="568728"/>
                </a:lnTo>
                <a:cubicBezTo>
                  <a:pt x="651706" y="570061"/>
                  <a:pt x="651706" y="571299"/>
                  <a:pt x="651706" y="572538"/>
                </a:cubicBezTo>
                <a:cubicBezTo>
                  <a:pt x="656344" y="574671"/>
                  <a:pt x="660669" y="577424"/>
                  <a:pt x="664564" y="580729"/>
                </a:cubicBezTo>
                <a:cubicBezTo>
                  <a:pt x="664564" y="582920"/>
                  <a:pt x="664564" y="585301"/>
                  <a:pt x="663993" y="587206"/>
                </a:cubicBezTo>
                <a:lnTo>
                  <a:pt x="658564" y="590254"/>
                </a:lnTo>
                <a:cubicBezTo>
                  <a:pt x="658564" y="591492"/>
                  <a:pt x="658088" y="592635"/>
                  <a:pt x="657802" y="593969"/>
                </a:cubicBezTo>
                <a:lnTo>
                  <a:pt x="664279" y="598065"/>
                </a:lnTo>
                <a:lnTo>
                  <a:pt x="664279" y="605208"/>
                </a:lnTo>
                <a:lnTo>
                  <a:pt x="670946" y="609304"/>
                </a:lnTo>
                <a:lnTo>
                  <a:pt x="670946" y="634926"/>
                </a:lnTo>
                <a:lnTo>
                  <a:pt x="664184" y="639022"/>
                </a:lnTo>
                <a:lnTo>
                  <a:pt x="664184" y="671883"/>
                </a:lnTo>
                <a:cubicBezTo>
                  <a:pt x="659230" y="673693"/>
                  <a:pt x="657040" y="676360"/>
                  <a:pt x="657040" y="679408"/>
                </a:cubicBezTo>
                <a:cubicBezTo>
                  <a:pt x="655611" y="680837"/>
                  <a:pt x="651706" y="681218"/>
                  <a:pt x="652563" y="683409"/>
                </a:cubicBezTo>
                <a:lnTo>
                  <a:pt x="657897" y="686457"/>
                </a:lnTo>
                <a:cubicBezTo>
                  <a:pt x="657421" y="693410"/>
                  <a:pt x="660564" y="702364"/>
                  <a:pt x="651420" y="704745"/>
                </a:cubicBezTo>
                <a:lnTo>
                  <a:pt x="651420" y="715603"/>
                </a:lnTo>
                <a:lnTo>
                  <a:pt x="644657" y="719699"/>
                </a:lnTo>
                <a:lnTo>
                  <a:pt x="644657" y="741606"/>
                </a:lnTo>
                <a:lnTo>
                  <a:pt x="638180" y="745607"/>
                </a:lnTo>
                <a:cubicBezTo>
                  <a:pt x="638266" y="746788"/>
                  <a:pt x="638428" y="747969"/>
                  <a:pt x="638656" y="749131"/>
                </a:cubicBezTo>
                <a:lnTo>
                  <a:pt x="644276" y="752846"/>
                </a:lnTo>
                <a:lnTo>
                  <a:pt x="644276" y="760370"/>
                </a:lnTo>
                <a:lnTo>
                  <a:pt x="638561" y="763514"/>
                </a:lnTo>
                <a:cubicBezTo>
                  <a:pt x="637228" y="770944"/>
                  <a:pt x="639228" y="778849"/>
                  <a:pt x="637513" y="786279"/>
                </a:cubicBezTo>
                <a:lnTo>
                  <a:pt x="631894" y="789422"/>
                </a:lnTo>
                <a:lnTo>
                  <a:pt x="631894" y="800566"/>
                </a:lnTo>
                <a:lnTo>
                  <a:pt x="637894" y="804281"/>
                </a:lnTo>
                <a:lnTo>
                  <a:pt x="631703" y="808091"/>
                </a:lnTo>
                <a:lnTo>
                  <a:pt x="631703" y="830094"/>
                </a:lnTo>
                <a:lnTo>
                  <a:pt x="637894" y="833999"/>
                </a:lnTo>
                <a:cubicBezTo>
                  <a:pt x="620559" y="841714"/>
                  <a:pt x="646372" y="842762"/>
                  <a:pt x="631608" y="848572"/>
                </a:cubicBezTo>
                <a:cubicBezTo>
                  <a:pt x="634275" y="860954"/>
                  <a:pt x="624845" y="882672"/>
                  <a:pt x="638085" y="889053"/>
                </a:cubicBezTo>
                <a:lnTo>
                  <a:pt x="638085" y="907246"/>
                </a:lnTo>
                <a:lnTo>
                  <a:pt x="612939" y="921343"/>
                </a:lnTo>
                <a:cubicBezTo>
                  <a:pt x="616939" y="927535"/>
                  <a:pt x="631989" y="921343"/>
                  <a:pt x="637990" y="929535"/>
                </a:cubicBezTo>
                <a:lnTo>
                  <a:pt x="625322" y="937060"/>
                </a:lnTo>
                <a:cubicBezTo>
                  <a:pt x="623512" y="946585"/>
                  <a:pt x="640085" y="948966"/>
                  <a:pt x="638180" y="954776"/>
                </a:cubicBezTo>
                <a:cubicBezTo>
                  <a:pt x="634065" y="957805"/>
                  <a:pt x="629693" y="960482"/>
                  <a:pt x="625131" y="962777"/>
                </a:cubicBezTo>
                <a:lnTo>
                  <a:pt x="638276" y="970397"/>
                </a:lnTo>
                <a:cubicBezTo>
                  <a:pt x="637418" y="975350"/>
                  <a:pt x="637323" y="975350"/>
                  <a:pt x="631989" y="975731"/>
                </a:cubicBezTo>
                <a:cubicBezTo>
                  <a:pt x="622464" y="975731"/>
                  <a:pt x="623035" y="983636"/>
                  <a:pt x="628560" y="986780"/>
                </a:cubicBezTo>
                <a:lnTo>
                  <a:pt x="635704" y="986780"/>
                </a:lnTo>
                <a:lnTo>
                  <a:pt x="638752" y="991542"/>
                </a:lnTo>
                <a:cubicBezTo>
                  <a:pt x="636275" y="993066"/>
                  <a:pt x="634180" y="994400"/>
                  <a:pt x="631989" y="995924"/>
                </a:cubicBezTo>
                <a:lnTo>
                  <a:pt x="638180" y="999734"/>
                </a:lnTo>
                <a:lnTo>
                  <a:pt x="638180" y="1047359"/>
                </a:lnTo>
                <a:lnTo>
                  <a:pt x="644752" y="1051360"/>
                </a:lnTo>
                <a:cubicBezTo>
                  <a:pt x="644752" y="1052597"/>
                  <a:pt x="644752" y="1053836"/>
                  <a:pt x="644752" y="1054884"/>
                </a:cubicBezTo>
                <a:lnTo>
                  <a:pt x="638466" y="1058884"/>
                </a:lnTo>
                <a:cubicBezTo>
                  <a:pt x="638466" y="1060313"/>
                  <a:pt x="639038" y="1061456"/>
                  <a:pt x="639228" y="1062408"/>
                </a:cubicBezTo>
                <a:lnTo>
                  <a:pt x="643800" y="1065457"/>
                </a:lnTo>
                <a:cubicBezTo>
                  <a:pt x="646276" y="1070600"/>
                  <a:pt x="645896" y="1074124"/>
                  <a:pt x="638561" y="1076791"/>
                </a:cubicBezTo>
                <a:cubicBezTo>
                  <a:pt x="639133" y="1083840"/>
                  <a:pt x="635704" y="1092793"/>
                  <a:pt x="644943" y="1095270"/>
                </a:cubicBezTo>
                <a:lnTo>
                  <a:pt x="644943" y="1161945"/>
                </a:lnTo>
                <a:lnTo>
                  <a:pt x="638561" y="1165754"/>
                </a:lnTo>
                <a:lnTo>
                  <a:pt x="638561" y="1172994"/>
                </a:lnTo>
                <a:lnTo>
                  <a:pt x="644943" y="1176804"/>
                </a:lnTo>
                <a:lnTo>
                  <a:pt x="644943" y="1191377"/>
                </a:lnTo>
                <a:lnTo>
                  <a:pt x="638942" y="1195378"/>
                </a:lnTo>
                <a:lnTo>
                  <a:pt x="643990" y="1198235"/>
                </a:lnTo>
                <a:cubicBezTo>
                  <a:pt x="645562" y="1218266"/>
                  <a:pt x="645562" y="1238402"/>
                  <a:pt x="643990" y="1258433"/>
                </a:cubicBezTo>
                <a:lnTo>
                  <a:pt x="638656" y="1261481"/>
                </a:lnTo>
                <a:cubicBezTo>
                  <a:pt x="636466" y="1271958"/>
                  <a:pt x="644562" y="1289389"/>
                  <a:pt x="632275" y="1294533"/>
                </a:cubicBezTo>
                <a:lnTo>
                  <a:pt x="632275" y="1342158"/>
                </a:lnTo>
                <a:lnTo>
                  <a:pt x="625512" y="1346253"/>
                </a:lnTo>
                <a:lnTo>
                  <a:pt x="625512" y="1349778"/>
                </a:lnTo>
                <a:lnTo>
                  <a:pt x="632084" y="1353778"/>
                </a:lnTo>
                <a:cubicBezTo>
                  <a:pt x="632084" y="1355016"/>
                  <a:pt x="632084" y="1356254"/>
                  <a:pt x="632084" y="1357493"/>
                </a:cubicBezTo>
                <a:cubicBezTo>
                  <a:pt x="624083" y="1360445"/>
                  <a:pt x="624274" y="1365018"/>
                  <a:pt x="631513" y="1367685"/>
                </a:cubicBezTo>
                <a:cubicBezTo>
                  <a:pt x="636656" y="1378353"/>
                  <a:pt x="625417" y="1396260"/>
                  <a:pt x="639133" y="1401403"/>
                </a:cubicBezTo>
                <a:cubicBezTo>
                  <a:pt x="641228" y="1411785"/>
                  <a:pt x="633132" y="1429407"/>
                  <a:pt x="645514" y="1434455"/>
                </a:cubicBezTo>
                <a:lnTo>
                  <a:pt x="639133" y="1438360"/>
                </a:lnTo>
                <a:lnTo>
                  <a:pt x="639133" y="1449314"/>
                </a:lnTo>
                <a:lnTo>
                  <a:pt x="645705" y="1453219"/>
                </a:lnTo>
                <a:cubicBezTo>
                  <a:pt x="645705" y="1454553"/>
                  <a:pt x="645705" y="1455791"/>
                  <a:pt x="645705" y="1456838"/>
                </a:cubicBezTo>
                <a:lnTo>
                  <a:pt x="639323" y="1460935"/>
                </a:lnTo>
                <a:cubicBezTo>
                  <a:pt x="640276" y="1465887"/>
                  <a:pt x="638561" y="1470460"/>
                  <a:pt x="640371" y="1475603"/>
                </a:cubicBezTo>
                <a:cubicBezTo>
                  <a:pt x="645991" y="1478746"/>
                  <a:pt x="645991" y="1478746"/>
                  <a:pt x="639609" y="1482556"/>
                </a:cubicBezTo>
                <a:cubicBezTo>
                  <a:pt x="640561" y="1490271"/>
                  <a:pt x="635894" y="1501606"/>
                  <a:pt x="645991" y="1504463"/>
                </a:cubicBezTo>
                <a:lnTo>
                  <a:pt x="639704" y="1508369"/>
                </a:lnTo>
                <a:lnTo>
                  <a:pt x="639704" y="1511893"/>
                </a:lnTo>
                <a:cubicBezTo>
                  <a:pt x="641800" y="1513322"/>
                  <a:pt x="643895" y="1514560"/>
                  <a:pt x="645896" y="1515798"/>
                </a:cubicBezTo>
                <a:cubicBezTo>
                  <a:pt x="638276" y="1518465"/>
                  <a:pt x="641133" y="1523704"/>
                  <a:pt x="633989" y="1526181"/>
                </a:cubicBezTo>
                <a:cubicBezTo>
                  <a:pt x="633513" y="1535706"/>
                  <a:pt x="628274" y="1552088"/>
                  <a:pt x="639609" y="1556185"/>
                </a:cubicBezTo>
                <a:cubicBezTo>
                  <a:pt x="642371" y="1568567"/>
                  <a:pt x="632751" y="1590284"/>
                  <a:pt x="646086" y="1596666"/>
                </a:cubicBezTo>
                <a:lnTo>
                  <a:pt x="646086" y="1644291"/>
                </a:lnTo>
                <a:lnTo>
                  <a:pt x="639514" y="1648196"/>
                </a:lnTo>
                <a:lnTo>
                  <a:pt x="639514" y="1677438"/>
                </a:lnTo>
                <a:cubicBezTo>
                  <a:pt x="629227" y="1682391"/>
                  <a:pt x="632846" y="1684201"/>
                  <a:pt x="639514" y="1689915"/>
                </a:cubicBezTo>
                <a:cubicBezTo>
                  <a:pt x="638561" y="1695154"/>
                  <a:pt x="640657" y="1700964"/>
                  <a:pt x="633132" y="1703060"/>
                </a:cubicBezTo>
                <a:lnTo>
                  <a:pt x="638942" y="1707060"/>
                </a:lnTo>
                <a:lnTo>
                  <a:pt x="638942" y="1725348"/>
                </a:lnTo>
                <a:lnTo>
                  <a:pt x="632751" y="1729158"/>
                </a:lnTo>
                <a:lnTo>
                  <a:pt x="632751" y="1732587"/>
                </a:lnTo>
                <a:lnTo>
                  <a:pt x="626369" y="1736588"/>
                </a:lnTo>
                <a:lnTo>
                  <a:pt x="632370" y="1740303"/>
                </a:lnTo>
                <a:lnTo>
                  <a:pt x="632370" y="1748208"/>
                </a:lnTo>
                <a:cubicBezTo>
                  <a:pt x="619321" y="1753542"/>
                  <a:pt x="630465" y="1755638"/>
                  <a:pt x="632942" y="1762020"/>
                </a:cubicBezTo>
                <a:cubicBezTo>
                  <a:pt x="632942" y="1763448"/>
                  <a:pt x="636466" y="1764877"/>
                  <a:pt x="638656" y="1766401"/>
                </a:cubicBezTo>
                <a:lnTo>
                  <a:pt x="632656" y="1770211"/>
                </a:lnTo>
                <a:lnTo>
                  <a:pt x="632656" y="1784785"/>
                </a:lnTo>
                <a:lnTo>
                  <a:pt x="626179" y="1788690"/>
                </a:lnTo>
                <a:lnTo>
                  <a:pt x="626179" y="1792214"/>
                </a:lnTo>
                <a:lnTo>
                  <a:pt x="632942" y="1796500"/>
                </a:lnTo>
                <a:lnTo>
                  <a:pt x="632942" y="1803549"/>
                </a:lnTo>
                <a:cubicBezTo>
                  <a:pt x="641514" y="1806501"/>
                  <a:pt x="639514" y="1810788"/>
                  <a:pt x="638180" y="1814979"/>
                </a:cubicBezTo>
                <a:lnTo>
                  <a:pt x="632656" y="1818027"/>
                </a:lnTo>
                <a:cubicBezTo>
                  <a:pt x="635037" y="1829076"/>
                  <a:pt x="626464" y="1848983"/>
                  <a:pt x="638752" y="1854603"/>
                </a:cubicBezTo>
                <a:cubicBezTo>
                  <a:pt x="638752" y="1855841"/>
                  <a:pt x="638752" y="1856984"/>
                  <a:pt x="638752" y="1858317"/>
                </a:cubicBezTo>
                <a:lnTo>
                  <a:pt x="645229" y="1862318"/>
                </a:lnTo>
                <a:lnTo>
                  <a:pt x="645229" y="1865842"/>
                </a:lnTo>
                <a:lnTo>
                  <a:pt x="638847" y="1869748"/>
                </a:lnTo>
                <a:lnTo>
                  <a:pt x="638847" y="1880606"/>
                </a:lnTo>
                <a:cubicBezTo>
                  <a:pt x="649039" y="1886035"/>
                  <a:pt x="645324" y="1886512"/>
                  <a:pt x="639800" y="1892322"/>
                </a:cubicBezTo>
                <a:lnTo>
                  <a:pt x="644943" y="1895274"/>
                </a:lnTo>
                <a:cubicBezTo>
                  <a:pt x="646658" y="1900228"/>
                  <a:pt x="643514" y="1905752"/>
                  <a:pt x="646276" y="1910705"/>
                </a:cubicBezTo>
                <a:lnTo>
                  <a:pt x="651610" y="1913753"/>
                </a:lnTo>
                <a:lnTo>
                  <a:pt x="651610" y="2016718"/>
                </a:lnTo>
                <a:lnTo>
                  <a:pt x="658468" y="2020814"/>
                </a:lnTo>
                <a:lnTo>
                  <a:pt x="658468" y="2031673"/>
                </a:lnTo>
                <a:lnTo>
                  <a:pt x="652087" y="2035578"/>
                </a:lnTo>
                <a:lnTo>
                  <a:pt x="652087" y="2042817"/>
                </a:lnTo>
                <a:lnTo>
                  <a:pt x="658088" y="2046627"/>
                </a:lnTo>
                <a:cubicBezTo>
                  <a:pt x="659992" y="2053866"/>
                  <a:pt x="654087" y="2054818"/>
                  <a:pt x="653039" y="2058247"/>
                </a:cubicBezTo>
                <a:cubicBezTo>
                  <a:pt x="656373" y="2059866"/>
                  <a:pt x="659516" y="2061486"/>
                  <a:pt x="658183" y="2064724"/>
                </a:cubicBezTo>
                <a:lnTo>
                  <a:pt x="652087" y="2068725"/>
                </a:lnTo>
                <a:lnTo>
                  <a:pt x="652087" y="2083107"/>
                </a:lnTo>
                <a:lnTo>
                  <a:pt x="645324" y="2087108"/>
                </a:lnTo>
                <a:lnTo>
                  <a:pt x="645324" y="2127494"/>
                </a:lnTo>
                <a:lnTo>
                  <a:pt x="651706" y="2131399"/>
                </a:lnTo>
                <a:lnTo>
                  <a:pt x="651706" y="2256558"/>
                </a:lnTo>
                <a:lnTo>
                  <a:pt x="645705" y="2260368"/>
                </a:lnTo>
                <a:lnTo>
                  <a:pt x="645705" y="2279418"/>
                </a:lnTo>
                <a:lnTo>
                  <a:pt x="651230" y="2282466"/>
                </a:lnTo>
                <a:cubicBezTo>
                  <a:pt x="652182" y="2287562"/>
                  <a:pt x="652182" y="2292800"/>
                  <a:pt x="651230" y="2297896"/>
                </a:cubicBezTo>
                <a:lnTo>
                  <a:pt x="645896" y="2300945"/>
                </a:lnTo>
                <a:cubicBezTo>
                  <a:pt x="643800" y="2308564"/>
                  <a:pt x="647134" y="2316565"/>
                  <a:pt x="644181" y="2323995"/>
                </a:cubicBezTo>
                <a:lnTo>
                  <a:pt x="638942" y="2326948"/>
                </a:lnTo>
                <a:lnTo>
                  <a:pt x="645324" y="2330853"/>
                </a:lnTo>
                <a:lnTo>
                  <a:pt x="645324" y="2334377"/>
                </a:lnTo>
                <a:lnTo>
                  <a:pt x="651515" y="2338187"/>
                </a:lnTo>
                <a:cubicBezTo>
                  <a:pt x="649229" y="2339616"/>
                  <a:pt x="647134" y="2340949"/>
                  <a:pt x="644943" y="2342473"/>
                </a:cubicBezTo>
                <a:lnTo>
                  <a:pt x="644943" y="2404481"/>
                </a:lnTo>
                <a:cubicBezTo>
                  <a:pt x="643038" y="2406291"/>
                  <a:pt x="639228" y="2406672"/>
                  <a:pt x="639895" y="2408767"/>
                </a:cubicBezTo>
                <a:lnTo>
                  <a:pt x="644943" y="2411625"/>
                </a:lnTo>
                <a:lnTo>
                  <a:pt x="644943" y="2437533"/>
                </a:lnTo>
                <a:lnTo>
                  <a:pt x="639038" y="2441248"/>
                </a:lnTo>
                <a:cubicBezTo>
                  <a:pt x="639038" y="2442295"/>
                  <a:pt x="639038" y="2443534"/>
                  <a:pt x="639038" y="2444772"/>
                </a:cubicBezTo>
                <a:lnTo>
                  <a:pt x="645514" y="2448772"/>
                </a:lnTo>
                <a:lnTo>
                  <a:pt x="645514" y="2456011"/>
                </a:lnTo>
                <a:lnTo>
                  <a:pt x="639323" y="2459916"/>
                </a:lnTo>
                <a:cubicBezTo>
                  <a:pt x="646276" y="2463917"/>
                  <a:pt x="659611" y="2468775"/>
                  <a:pt x="645896" y="2474299"/>
                </a:cubicBezTo>
                <a:lnTo>
                  <a:pt x="645896" y="2503827"/>
                </a:lnTo>
                <a:lnTo>
                  <a:pt x="651992" y="2507732"/>
                </a:lnTo>
                <a:lnTo>
                  <a:pt x="651992" y="2510209"/>
                </a:lnTo>
                <a:lnTo>
                  <a:pt x="645610" y="2514019"/>
                </a:lnTo>
                <a:lnTo>
                  <a:pt x="645610" y="2576884"/>
                </a:lnTo>
                <a:cubicBezTo>
                  <a:pt x="647991" y="2578217"/>
                  <a:pt x="650086" y="2579551"/>
                  <a:pt x="651896" y="2580694"/>
                </a:cubicBezTo>
                <a:lnTo>
                  <a:pt x="651896" y="2587932"/>
                </a:lnTo>
                <a:lnTo>
                  <a:pt x="645610" y="2592029"/>
                </a:lnTo>
                <a:cubicBezTo>
                  <a:pt x="645029" y="2605592"/>
                  <a:pt x="645314" y="2619175"/>
                  <a:pt x="646467" y="2632700"/>
                </a:cubicBezTo>
                <a:cubicBezTo>
                  <a:pt x="665517" y="2650321"/>
                  <a:pt x="638466" y="2733189"/>
                  <a:pt x="658373" y="2749857"/>
                </a:cubicBezTo>
                <a:lnTo>
                  <a:pt x="652277" y="2753858"/>
                </a:lnTo>
                <a:lnTo>
                  <a:pt x="652277" y="2841964"/>
                </a:lnTo>
                <a:lnTo>
                  <a:pt x="645514" y="2846060"/>
                </a:lnTo>
                <a:lnTo>
                  <a:pt x="645514" y="2937976"/>
                </a:lnTo>
                <a:lnTo>
                  <a:pt x="639228" y="2941786"/>
                </a:lnTo>
                <a:lnTo>
                  <a:pt x="639228" y="2963789"/>
                </a:lnTo>
                <a:lnTo>
                  <a:pt x="645610" y="2967885"/>
                </a:lnTo>
                <a:cubicBezTo>
                  <a:pt x="646372" y="2987697"/>
                  <a:pt x="644086" y="3007985"/>
                  <a:pt x="646467" y="3026940"/>
                </a:cubicBezTo>
                <a:cubicBezTo>
                  <a:pt x="654563" y="3031893"/>
                  <a:pt x="654468" y="3032178"/>
                  <a:pt x="645896" y="3037417"/>
                </a:cubicBezTo>
                <a:lnTo>
                  <a:pt x="645896" y="3048466"/>
                </a:lnTo>
                <a:lnTo>
                  <a:pt x="651992" y="3052371"/>
                </a:lnTo>
                <a:lnTo>
                  <a:pt x="651992" y="3066945"/>
                </a:lnTo>
                <a:lnTo>
                  <a:pt x="645514" y="3070850"/>
                </a:lnTo>
                <a:lnTo>
                  <a:pt x="645514" y="3181245"/>
                </a:lnTo>
                <a:lnTo>
                  <a:pt x="638752" y="3185341"/>
                </a:lnTo>
                <a:lnTo>
                  <a:pt x="638752" y="3203343"/>
                </a:lnTo>
                <a:lnTo>
                  <a:pt x="632465" y="3207439"/>
                </a:lnTo>
                <a:cubicBezTo>
                  <a:pt x="631922" y="3214849"/>
                  <a:pt x="632208" y="3222288"/>
                  <a:pt x="633322" y="3229632"/>
                </a:cubicBezTo>
                <a:lnTo>
                  <a:pt x="637990" y="3232299"/>
                </a:lnTo>
                <a:cubicBezTo>
                  <a:pt x="639942" y="3236166"/>
                  <a:pt x="639942" y="3240719"/>
                  <a:pt x="637990" y="3244586"/>
                </a:cubicBezTo>
                <a:lnTo>
                  <a:pt x="632751" y="3247634"/>
                </a:lnTo>
                <a:cubicBezTo>
                  <a:pt x="632751" y="3254682"/>
                  <a:pt x="630084" y="3263541"/>
                  <a:pt x="639228" y="3265922"/>
                </a:cubicBezTo>
                <a:lnTo>
                  <a:pt x="639228" y="3343170"/>
                </a:lnTo>
                <a:lnTo>
                  <a:pt x="645610" y="3347075"/>
                </a:lnTo>
                <a:lnTo>
                  <a:pt x="639609" y="3350980"/>
                </a:lnTo>
                <a:cubicBezTo>
                  <a:pt x="641609" y="3352409"/>
                  <a:pt x="644562" y="3352695"/>
                  <a:pt x="644943" y="3354981"/>
                </a:cubicBezTo>
                <a:lnTo>
                  <a:pt x="639895" y="3357838"/>
                </a:lnTo>
                <a:cubicBezTo>
                  <a:pt x="638990" y="3362905"/>
                  <a:pt x="638990" y="3368106"/>
                  <a:pt x="639895" y="3373173"/>
                </a:cubicBezTo>
                <a:lnTo>
                  <a:pt x="645514" y="3376412"/>
                </a:lnTo>
                <a:lnTo>
                  <a:pt x="639418" y="3380317"/>
                </a:lnTo>
                <a:lnTo>
                  <a:pt x="639418" y="3394891"/>
                </a:lnTo>
                <a:lnTo>
                  <a:pt x="645800" y="3398796"/>
                </a:lnTo>
                <a:lnTo>
                  <a:pt x="645800" y="3402320"/>
                </a:lnTo>
                <a:lnTo>
                  <a:pt x="639609" y="3406130"/>
                </a:lnTo>
                <a:lnTo>
                  <a:pt x="639609" y="3417084"/>
                </a:lnTo>
                <a:lnTo>
                  <a:pt x="645896" y="3421275"/>
                </a:lnTo>
                <a:cubicBezTo>
                  <a:pt x="641133" y="3462042"/>
                  <a:pt x="655421" y="3514620"/>
                  <a:pt x="640276" y="3549196"/>
                </a:cubicBezTo>
                <a:cubicBezTo>
                  <a:pt x="638361" y="3553101"/>
                  <a:pt x="638361" y="3557672"/>
                  <a:pt x="640276" y="3561578"/>
                </a:cubicBezTo>
                <a:lnTo>
                  <a:pt x="645229" y="3564340"/>
                </a:lnTo>
                <a:lnTo>
                  <a:pt x="639038" y="3568246"/>
                </a:lnTo>
                <a:lnTo>
                  <a:pt x="639038" y="3582819"/>
                </a:lnTo>
                <a:lnTo>
                  <a:pt x="645419" y="3586724"/>
                </a:lnTo>
                <a:lnTo>
                  <a:pt x="645419" y="3593963"/>
                </a:lnTo>
                <a:cubicBezTo>
                  <a:pt x="627322" y="3602726"/>
                  <a:pt x="657992" y="3603964"/>
                  <a:pt x="638847" y="3613013"/>
                </a:cubicBezTo>
                <a:cubicBezTo>
                  <a:pt x="639418" y="3617014"/>
                  <a:pt x="637704" y="3620729"/>
                  <a:pt x="640371" y="3624253"/>
                </a:cubicBezTo>
                <a:cubicBezTo>
                  <a:pt x="643895" y="3625776"/>
                  <a:pt x="646562" y="3627586"/>
                  <a:pt x="645229" y="3630634"/>
                </a:cubicBezTo>
                <a:lnTo>
                  <a:pt x="639038" y="3634539"/>
                </a:lnTo>
                <a:lnTo>
                  <a:pt x="639038" y="3637969"/>
                </a:lnTo>
                <a:lnTo>
                  <a:pt x="632465" y="3641969"/>
                </a:lnTo>
                <a:lnTo>
                  <a:pt x="632465" y="3653209"/>
                </a:lnTo>
                <a:cubicBezTo>
                  <a:pt x="636466" y="3655971"/>
                  <a:pt x="641990" y="3657590"/>
                  <a:pt x="644467" y="3661114"/>
                </a:cubicBezTo>
                <a:lnTo>
                  <a:pt x="638942" y="3664162"/>
                </a:lnTo>
                <a:cubicBezTo>
                  <a:pt x="639800" y="3673687"/>
                  <a:pt x="637037" y="3685117"/>
                  <a:pt x="640371" y="3694547"/>
                </a:cubicBezTo>
                <a:lnTo>
                  <a:pt x="645229" y="3697214"/>
                </a:lnTo>
                <a:lnTo>
                  <a:pt x="645229" y="3726456"/>
                </a:lnTo>
                <a:lnTo>
                  <a:pt x="651896" y="3730551"/>
                </a:lnTo>
                <a:lnTo>
                  <a:pt x="645514" y="3734457"/>
                </a:lnTo>
                <a:cubicBezTo>
                  <a:pt x="645514" y="3735695"/>
                  <a:pt x="645514" y="3736933"/>
                  <a:pt x="645514" y="3737981"/>
                </a:cubicBezTo>
                <a:lnTo>
                  <a:pt x="651420" y="3741696"/>
                </a:lnTo>
                <a:lnTo>
                  <a:pt x="651420" y="3775033"/>
                </a:lnTo>
                <a:cubicBezTo>
                  <a:pt x="642847" y="3778081"/>
                  <a:pt x="644848" y="3782272"/>
                  <a:pt x="646276" y="3786463"/>
                </a:cubicBezTo>
                <a:lnTo>
                  <a:pt x="651801" y="3789511"/>
                </a:lnTo>
                <a:cubicBezTo>
                  <a:pt x="649610" y="3799798"/>
                  <a:pt x="657611" y="3818086"/>
                  <a:pt x="645419" y="3822563"/>
                </a:cubicBezTo>
                <a:lnTo>
                  <a:pt x="645419" y="3855519"/>
                </a:lnTo>
                <a:lnTo>
                  <a:pt x="638656" y="3859615"/>
                </a:lnTo>
                <a:lnTo>
                  <a:pt x="638656" y="3870474"/>
                </a:lnTo>
                <a:lnTo>
                  <a:pt x="631894" y="3874569"/>
                </a:lnTo>
                <a:lnTo>
                  <a:pt x="631894" y="3918480"/>
                </a:lnTo>
                <a:lnTo>
                  <a:pt x="625893" y="3922290"/>
                </a:lnTo>
                <a:lnTo>
                  <a:pt x="625893" y="3929434"/>
                </a:lnTo>
                <a:cubicBezTo>
                  <a:pt x="634465" y="3934672"/>
                  <a:pt x="634465" y="3934958"/>
                  <a:pt x="625893" y="3940101"/>
                </a:cubicBezTo>
                <a:lnTo>
                  <a:pt x="625893" y="3947531"/>
                </a:lnTo>
                <a:lnTo>
                  <a:pt x="631894" y="3951436"/>
                </a:lnTo>
                <a:lnTo>
                  <a:pt x="631894" y="4198134"/>
                </a:lnTo>
                <a:lnTo>
                  <a:pt x="625512" y="4202039"/>
                </a:lnTo>
                <a:lnTo>
                  <a:pt x="625512" y="4205563"/>
                </a:lnTo>
                <a:lnTo>
                  <a:pt x="632275" y="4209564"/>
                </a:lnTo>
                <a:lnTo>
                  <a:pt x="632275" y="4260904"/>
                </a:lnTo>
                <a:lnTo>
                  <a:pt x="638276" y="4264809"/>
                </a:lnTo>
                <a:lnTo>
                  <a:pt x="633227" y="4267666"/>
                </a:lnTo>
                <a:cubicBezTo>
                  <a:pt x="629036" y="4289669"/>
                  <a:pt x="635037" y="4313196"/>
                  <a:pt x="631036" y="4335198"/>
                </a:cubicBezTo>
                <a:lnTo>
                  <a:pt x="625893" y="4338056"/>
                </a:lnTo>
                <a:lnTo>
                  <a:pt x="625893" y="4345580"/>
                </a:lnTo>
                <a:lnTo>
                  <a:pt x="631894" y="4349391"/>
                </a:lnTo>
                <a:lnTo>
                  <a:pt x="631894" y="4356630"/>
                </a:lnTo>
                <a:lnTo>
                  <a:pt x="625512" y="4360535"/>
                </a:lnTo>
                <a:lnTo>
                  <a:pt x="625512" y="4389776"/>
                </a:lnTo>
                <a:lnTo>
                  <a:pt x="631703" y="4393682"/>
                </a:lnTo>
                <a:lnTo>
                  <a:pt x="625893" y="4397397"/>
                </a:lnTo>
                <a:lnTo>
                  <a:pt x="625893" y="4415875"/>
                </a:lnTo>
                <a:cubicBezTo>
                  <a:pt x="635418" y="4421114"/>
                  <a:pt x="634465" y="4426163"/>
                  <a:pt x="625893" y="4430162"/>
                </a:cubicBezTo>
                <a:cubicBezTo>
                  <a:pt x="629036" y="4444831"/>
                  <a:pt x="618368" y="4469787"/>
                  <a:pt x="632275" y="4478264"/>
                </a:cubicBezTo>
                <a:lnTo>
                  <a:pt x="632275" y="4599708"/>
                </a:lnTo>
                <a:cubicBezTo>
                  <a:pt x="633799" y="4601803"/>
                  <a:pt x="639038" y="4602470"/>
                  <a:pt x="638371" y="4605709"/>
                </a:cubicBezTo>
                <a:close/>
                <a:moveTo>
                  <a:pt x="631132" y="2178739"/>
                </a:moveTo>
                <a:cubicBezTo>
                  <a:pt x="608367" y="2167118"/>
                  <a:pt x="580268" y="2170547"/>
                  <a:pt x="556551" y="2162927"/>
                </a:cubicBezTo>
                <a:lnTo>
                  <a:pt x="539501" y="2171500"/>
                </a:lnTo>
                <a:cubicBezTo>
                  <a:pt x="553789" y="2174738"/>
                  <a:pt x="567029" y="2172833"/>
                  <a:pt x="581888" y="2177120"/>
                </a:cubicBezTo>
                <a:cubicBezTo>
                  <a:pt x="597766" y="2182606"/>
                  <a:pt x="614930" y="2183177"/>
                  <a:pt x="631132" y="2178739"/>
                </a:cubicBezTo>
                <a:close/>
                <a:moveTo>
                  <a:pt x="615320" y="1676009"/>
                </a:moveTo>
                <a:cubicBezTo>
                  <a:pt x="607062" y="1674704"/>
                  <a:pt x="598623" y="1676762"/>
                  <a:pt x="591889" y="1681724"/>
                </a:cubicBezTo>
                <a:lnTo>
                  <a:pt x="609605" y="1689820"/>
                </a:lnTo>
                <a:cubicBezTo>
                  <a:pt x="613215" y="1688801"/>
                  <a:pt x="616492" y="1686867"/>
                  <a:pt x="619130" y="1684201"/>
                </a:cubicBezTo>
                <a:cubicBezTo>
                  <a:pt x="617511" y="1681533"/>
                  <a:pt x="620940" y="1678200"/>
                  <a:pt x="615320" y="1676009"/>
                </a:cubicBezTo>
                <a:close/>
                <a:moveTo>
                  <a:pt x="595604" y="1716490"/>
                </a:moveTo>
                <a:cubicBezTo>
                  <a:pt x="602652" y="1711632"/>
                  <a:pt x="611034" y="1713442"/>
                  <a:pt x="617892" y="1707727"/>
                </a:cubicBezTo>
                <a:cubicBezTo>
                  <a:pt x="611605" y="1702203"/>
                  <a:pt x="581411" y="1704203"/>
                  <a:pt x="595604" y="1716490"/>
                </a:cubicBezTo>
                <a:close/>
                <a:moveTo>
                  <a:pt x="589126" y="1661245"/>
                </a:moveTo>
                <a:lnTo>
                  <a:pt x="583316" y="1657530"/>
                </a:lnTo>
                <a:cubicBezTo>
                  <a:pt x="554741" y="1660293"/>
                  <a:pt x="567600" y="1672580"/>
                  <a:pt x="588936" y="1668580"/>
                </a:cubicBezTo>
                <a:cubicBezTo>
                  <a:pt x="593603" y="1664769"/>
                  <a:pt x="593603" y="1663912"/>
                  <a:pt x="589126" y="1661245"/>
                </a:cubicBezTo>
                <a:close/>
                <a:moveTo>
                  <a:pt x="595794" y="1628003"/>
                </a:moveTo>
                <a:lnTo>
                  <a:pt x="612082" y="1618478"/>
                </a:lnTo>
                <a:cubicBezTo>
                  <a:pt x="586774" y="1609191"/>
                  <a:pt x="558999" y="1609191"/>
                  <a:pt x="533691" y="1618478"/>
                </a:cubicBezTo>
                <a:lnTo>
                  <a:pt x="543216" y="1624003"/>
                </a:lnTo>
                <a:cubicBezTo>
                  <a:pt x="561599" y="1622288"/>
                  <a:pt x="577697" y="1629241"/>
                  <a:pt x="595794" y="1628003"/>
                </a:cubicBezTo>
                <a:close/>
                <a:moveTo>
                  <a:pt x="612082" y="1574663"/>
                </a:moveTo>
                <a:cubicBezTo>
                  <a:pt x="590365" y="1563900"/>
                  <a:pt x="567790" y="1574663"/>
                  <a:pt x="543787" y="1572663"/>
                </a:cubicBezTo>
                <a:cubicBezTo>
                  <a:pt x="538168" y="1572091"/>
                  <a:pt x="541692" y="1567424"/>
                  <a:pt x="536358" y="1565424"/>
                </a:cubicBezTo>
                <a:cubicBezTo>
                  <a:pt x="525404" y="1564281"/>
                  <a:pt x="501496" y="1565424"/>
                  <a:pt x="522166" y="1576568"/>
                </a:cubicBezTo>
                <a:cubicBezTo>
                  <a:pt x="539701" y="1577635"/>
                  <a:pt x="557161" y="1579702"/>
                  <a:pt x="574458" y="1582759"/>
                </a:cubicBezTo>
                <a:cubicBezTo>
                  <a:pt x="583983" y="1585426"/>
                  <a:pt x="585507" y="1580663"/>
                  <a:pt x="590079" y="1580187"/>
                </a:cubicBezTo>
                <a:cubicBezTo>
                  <a:pt x="597794" y="1579426"/>
                  <a:pt x="605890" y="1582283"/>
                  <a:pt x="612082" y="1578282"/>
                </a:cubicBezTo>
                <a:close/>
                <a:moveTo>
                  <a:pt x="513498" y="1593046"/>
                </a:moveTo>
                <a:lnTo>
                  <a:pt x="513498" y="1596666"/>
                </a:lnTo>
                <a:cubicBezTo>
                  <a:pt x="534358" y="1602857"/>
                  <a:pt x="564647" y="1607905"/>
                  <a:pt x="585793" y="1596666"/>
                </a:cubicBezTo>
                <a:cubicBezTo>
                  <a:pt x="585793" y="1590760"/>
                  <a:pt x="585793" y="1590760"/>
                  <a:pt x="582935" y="1587903"/>
                </a:cubicBezTo>
                <a:cubicBezTo>
                  <a:pt x="573610" y="1588436"/>
                  <a:pt x="564485" y="1590798"/>
                  <a:pt x="556075" y="1594856"/>
                </a:cubicBezTo>
                <a:cubicBezTo>
                  <a:pt x="551817" y="1592132"/>
                  <a:pt x="547283" y="1589865"/>
                  <a:pt x="542549" y="1588093"/>
                </a:cubicBezTo>
                <a:cubicBezTo>
                  <a:pt x="533786" y="1595046"/>
                  <a:pt x="522166" y="1588284"/>
                  <a:pt x="513498" y="1593046"/>
                </a:cubicBezTo>
                <a:close/>
                <a:moveTo>
                  <a:pt x="520070" y="1735921"/>
                </a:moveTo>
                <a:cubicBezTo>
                  <a:pt x="548645" y="1746685"/>
                  <a:pt x="584650" y="1746494"/>
                  <a:pt x="616273" y="1750018"/>
                </a:cubicBezTo>
                <a:lnTo>
                  <a:pt x="619226" y="1745256"/>
                </a:lnTo>
                <a:cubicBezTo>
                  <a:pt x="614225" y="1741122"/>
                  <a:pt x="607996" y="1738740"/>
                  <a:pt x="601509" y="1738493"/>
                </a:cubicBezTo>
                <a:cubicBezTo>
                  <a:pt x="598099" y="1735416"/>
                  <a:pt x="592917" y="1735416"/>
                  <a:pt x="589508" y="1738493"/>
                </a:cubicBezTo>
                <a:cubicBezTo>
                  <a:pt x="569791" y="1735159"/>
                  <a:pt x="537215" y="1723920"/>
                  <a:pt x="520070" y="1735540"/>
                </a:cubicBezTo>
                <a:close/>
                <a:moveTo>
                  <a:pt x="582554" y="1849555"/>
                </a:moveTo>
                <a:cubicBezTo>
                  <a:pt x="593889" y="1850221"/>
                  <a:pt x="606176" y="1856888"/>
                  <a:pt x="617606" y="1851936"/>
                </a:cubicBezTo>
                <a:cubicBezTo>
                  <a:pt x="631703" y="1835553"/>
                  <a:pt x="564361" y="1839553"/>
                  <a:pt x="582554" y="1849173"/>
                </a:cubicBezTo>
                <a:close/>
                <a:moveTo>
                  <a:pt x="596556" y="1790023"/>
                </a:moveTo>
                <a:cubicBezTo>
                  <a:pt x="597318" y="1790023"/>
                  <a:pt x="598080" y="1789261"/>
                  <a:pt x="598842" y="1788785"/>
                </a:cubicBezTo>
                <a:lnTo>
                  <a:pt x="598842" y="1784975"/>
                </a:lnTo>
                <a:cubicBezTo>
                  <a:pt x="585412" y="1774878"/>
                  <a:pt x="566647" y="1780498"/>
                  <a:pt x="552932" y="1784975"/>
                </a:cubicBezTo>
                <a:cubicBezTo>
                  <a:pt x="567124" y="1788871"/>
                  <a:pt x="581859" y="1790442"/>
                  <a:pt x="596556" y="1789642"/>
                </a:cubicBezTo>
                <a:close/>
                <a:moveTo>
                  <a:pt x="529881" y="2199598"/>
                </a:moveTo>
                <a:cubicBezTo>
                  <a:pt x="546074" y="2197598"/>
                  <a:pt x="563600" y="2198360"/>
                  <a:pt x="578077" y="2190835"/>
                </a:cubicBezTo>
                <a:cubicBezTo>
                  <a:pt x="567886" y="2185596"/>
                  <a:pt x="554170" y="2189883"/>
                  <a:pt x="542263" y="2188549"/>
                </a:cubicBezTo>
                <a:lnTo>
                  <a:pt x="536453" y="2195884"/>
                </a:lnTo>
                <a:cubicBezTo>
                  <a:pt x="533501" y="2194741"/>
                  <a:pt x="522356" y="2196550"/>
                  <a:pt x="530357" y="2199217"/>
                </a:cubicBezTo>
                <a:close/>
                <a:moveTo>
                  <a:pt x="625131" y="2013670"/>
                </a:moveTo>
                <a:lnTo>
                  <a:pt x="625131" y="2009765"/>
                </a:lnTo>
                <a:cubicBezTo>
                  <a:pt x="615396" y="2002555"/>
                  <a:pt x="602100" y="2002555"/>
                  <a:pt x="592365" y="2009765"/>
                </a:cubicBezTo>
                <a:lnTo>
                  <a:pt x="592365" y="2013575"/>
                </a:lnTo>
                <a:cubicBezTo>
                  <a:pt x="603166" y="2015956"/>
                  <a:pt x="614368" y="2015861"/>
                  <a:pt x="625131" y="2013289"/>
                </a:cubicBezTo>
                <a:close/>
                <a:moveTo>
                  <a:pt x="635227" y="1967474"/>
                </a:moveTo>
                <a:cubicBezTo>
                  <a:pt x="633075" y="1966388"/>
                  <a:pt x="631008" y="1965141"/>
                  <a:pt x="629036" y="1963759"/>
                </a:cubicBezTo>
                <a:lnTo>
                  <a:pt x="614844" y="1963759"/>
                </a:lnTo>
                <a:cubicBezTo>
                  <a:pt x="585697" y="1974618"/>
                  <a:pt x="646372" y="1972617"/>
                  <a:pt x="635227" y="1967283"/>
                </a:cubicBezTo>
                <a:close/>
                <a:moveTo>
                  <a:pt x="590841" y="1919849"/>
                </a:moveTo>
                <a:cubicBezTo>
                  <a:pt x="589069" y="1920154"/>
                  <a:pt x="587355" y="1920764"/>
                  <a:pt x="585793" y="1921659"/>
                </a:cubicBezTo>
                <a:lnTo>
                  <a:pt x="585793" y="1925278"/>
                </a:lnTo>
                <a:cubicBezTo>
                  <a:pt x="603233" y="1928479"/>
                  <a:pt x="621121" y="1928479"/>
                  <a:pt x="638561" y="1925278"/>
                </a:cubicBezTo>
                <a:lnTo>
                  <a:pt x="628369" y="1920039"/>
                </a:lnTo>
                <a:cubicBezTo>
                  <a:pt x="616177" y="1918706"/>
                  <a:pt x="603128" y="1919658"/>
                  <a:pt x="590841" y="1919658"/>
                </a:cubicBezTo>
                <a:close/>
                <a:moveTo>
                  <a:pt x="609224" y="1646862"/>
                </a:moveTo>
                <a:cubicBezTo>
                  <a:pt x="602938" y="1647624"/>
                  <a:pt x="597032" y="1645719"/>
                  <a:pt x="592746" y="1648672"/>
                </a:cubicBezTo>
                <a:cubicBezTo>
                  <a:pt x="592746" y="1649910"/>
                  <a:pt x="592746" y="1651053"/>
                  <a:pt x="592746" y="1652387"/>
                </a:cubicBezTo>
                <a:lnTo>
                  <a:pt x="599318" y="1656292"/>
                </a:lnTo>
                <a:cubicBezTo>
                  <a:pt x="599318" y="1666484"/>
                  <a:pt x="619226" y="1661531"/>
                  <a:pt x="624083" y="1656863"/>
                </a:cubicBezTo>
                <a:close/>
                <a:moveTo>
                  <a:pt x="563028" y="1543897"/>
                </a:moveTo>
                <a:cubicBezTo>
                  <a:pt x="537787" y="1554184"/>
                  <a:pt x="505878" y="1541040"/>
                  <a:pt x="481208" y="1553422"/>
                </a:cubicBezTo>
                <a:cubicBezTo>
                  <a:pt x="526166" y="1562947"/>
                  <a:pt x="570743" y="1555613"/>
                  <a:pt x="617130" y="1554470"/>
                </a:cubicBezTo>
                <a:cubicBezTo>
                  <a:pt x="624940" y="1533324"/>
                  <a:pt x="575410" y="1547231"/>
                  <a:pt x="563028" y="1543326"/>
                </a:cubicBezTo>
                <a:close/>
                <a:moveTo>
                  <a:pt x="408247" y="3059896"/>
                </a:moveTo>
                <a:cubicBezTo>
                  <a:pt x="415200" y="3055705"/>
                  <a:pt x="424058" y="3059896"/>
                  <a:pt x="431297" y="3054372"/>
                </a:cubicBezTo>
                <a:cubicBezTo>
                  <a:pt x="453586" y="3056753"/>
                  <a:pt x="485113" y="3062372"/>
                  <a:pt x="506830" y="3052562"/>
                </a:cubicBezTo>
                <a:lnTo>
                  <a:pt x="506830" y="3048657"/>
                </a:lnTo>
                <a:cubicBezTo>
                  <a:pt x="492591" y="3038036"/>
                  <a:pt x="473750" y="3035893"/>
                  <a:pt x="457491" y="3043037"/>
                </a:cubicBezTo>
                <a:cubicBezTo>
                  <a:pt x="449395" y="3037894"/>
                  <a:pt x="437679" y="3031988"/>
                  <a:pt x="428154" y="3037798"/>
                </a:cubicBezTo>
                <a:cubicBezTo>
                  <a:pt x="429868" y="3051038"/>
                  <a:pt x="335476" y="3036941"/>
                  <a:pt x="381577" y="3059420"/>
                </a:cubicBezTo>
                <a:cubicBezTo>
                  <a:pt x="372052" y="3065421"/>
                  <a:pt x="358717" y="3057991"/>
                  <a:pt x="349382" y="3063421"/>
                </a:cubicBezTo>
                <a:lnTo>
                  <a:pt x="349382" y="3066945"/>
                </a:lnTo>
                <a:lnTo>
                  <a:pt x="342810" y="3070945"/>
                </a:lnTo>
                <a:lnTo>
                  <a:pt x="342810" y="3078660"/>
                </a:lnTo>
                <a:lnTo>
                  <a:pt x="351287" y="3080280"/>
                </a:lnTo>
                <a:cubicBezTo>
                  <a:pt x="371861" y="3069135"/>
                  <a:pt x="396721" y="3073898"/>
                  <a:pt x="417962" y="3079518"/>
                </a:cubicBezTo>
                <a:cubicBezTo>
                  <a:pt x="438927" y="3076679"/>
                  <a:pt x="460244" y="3080899"/>
                  <a:pt x="478541" y="3091520"/>
                </a:cubicBezTo>
                <a:cubicBezTo>
                  <a:pt x="485018" y="3089614"/>
                  <a:pt x="493210" y="3092948"/>
                  <a:pt x="500068" y="3089424"/>
                </a:cubicBezTo>
                <a:lnTo>
                  <a:pt x="493876" y="3085423"/>
                </a:lnTo>
                <a:lnTo>
                  <a:pt x="493876" y="3078184"/>
                </a:lnTo>
                <a:cubicBezTo>
                  <a:pt x="496353" y="3075041"/>
                  <a:pt x="504449" y="3077613"/>
                  <a:pt x="506830" y="3074469"/>
                </a:cubicBezTo>
                <a:lnTo>
                  <a:pt x="506830" y="3070755"/>
                </a:lnTo>
                <a:cubicBezTo>
                  <a:pt x="502735" y="3067707"/>
                  <a:pt x="493591" y="3069707"/>
                  <a:pt x="490828" y="3065421"/>
                </a:cubicBezTo>
                <a:cubicBezTo>
                  <a:pt x="477017" y="3065421"/>
                  <a:pt x="462730" y="3063421"/>
                  <a:pt x="450728" y="3072660"/>
                </a:cubicBezTo>
                <a:cubicBezTo>
                  <a:pt x="439108" y="3075136"/>
                  <a:pt x="443965" y="3064373"/>
                  <a:pt x="433583" y="3065326"/>
                </a:cubicBezTo>
                <a:cubicBezTo>
                  <a:pt x="424763" y="3066535"/>
                  <a:pt x="415800" y="3064611"/>
                  <a:pt x="408247" y="3059896"/>
                </a:cubicBezTo>
                <a:close/>
                <a:moveTo>
                  <a:pt x="518737" y="3034750"/>
                </a:moveTo>
                <a:cubicBezTo>
                  <a:pt x="520461" y="3032217"/>
                  <a:pt x="520718" y="3028950"/>
                  <a:pt x="519403" y="3026178"/>
                </a:cubicBezTo>
                <a:lnTo>
                  <a:pt x="509878" y="3021034"/>
                </a:lnTo>
                <a:cubicBezTo>
                  <a:pt x="505611" y="3019711"/>
                  <a:pt x="501077" y="3022101"/>
                  <a:pt x="499753" y="3026378"/>
                </a:cubicBezTo>
                <a:cubicBezTo>
                  <a:pt x="498648" y="3029931"/>
                  <a:pt x="500115" y="3033779"/>
                  <a:pt x="503306" y="3035703"/>
                </a:cubicBezTo>
                <a:cubicBezTo>
                  <a:pt x="508469" y="3036284"/>
                  <a:pt x="513688" y="3035960"/>
                  <a:pt x="518737" y="3034750"/>
                </a:cubicBezTo>
                <a:close/>
                <a:moveTo>
                  <a:pt x="464539" y="2888446"/>
                </a:moveTo>
                <a:cubicBezTo>
                  <a:pt x="469873" y="2887780"/>
                  <a:pt x="475779" y="2889685"/>
                  <a:pt x="480065" y="2886922"/>
                </a:cubicBezTo>
                <a:cubicBezTo>
                  <a:pt x="480065" y="2874349"/>
                  <a:pt x="453300" y="2883779"/>
                  <a:pt x="444632" y="2881017"/>
                </a:cubicBezTo>
                <a:cubicBezTo>
                  <a:pt x="435107" y="2876350"/>
                  <a:pt x="435107" y="2876350"/>
                  <a:pt x="428249" y="2879302"/>
                </a:cubicBezTo>
                <a:lnTo>
                  <a:pt x="428249" y="2882922"/>
                </a:lnTo>
                <a:cubicBezTo>
                  <a:pt x="439108" y="2887970"/>
                  <a:pt x="453300" y="2896257"/>
                  <a:pt x="464539" y="2888446"/>
                </a:cubicBezTo>
                <a:close/>
                <a:moveTo>
                  <a:pt x="457586" y="2943691"/>
                </a:moveTo>
                <a:cubicBezTo>
                  <a:pt x="456853" y="2944053"/>
                  <a:pt x="456157" y="2944463"/>
                  <a:pt x="455491" y="2944930"/>
                </a:cubicBezTo>
                <a:cubicBezTo>
                  <a:pt x="453586" y="2948930"/>
                  <a:pt x="465206" y="2946168"/>
                  <a:pt x="457586" y="2943691"/>
                </a:cubicBezTo>
                <a:close/>
                <a:moveTo>
                  <a:pt x="486733" y="2959979"/>
                </a:moveTo>
                <a:cubicBezTo>
                  <a:pt x="486733" y="2961122"/>
                  <a:pt x="486733" y="2962265"/>
                  <a:pt x="486733" y="2963504"/>
                </a:cubicBezTo>
                <a:cubicBezTo>
                  <a:pt x="503211" y="2973029"/>
                  <a:pt x="524166" y="2977505"/>
                  <a:pt x="539215" y="2967980"/>
                </a:cubicBezTo>
                <a:lnTo>
                  <a:pt x="539215" y="2956455"/>
                </a:lnTo>
                <a:cubicBezTo>
                  <a:pt x="531081" y="2949664"/>
                  <a:pt x="520642" y="2946253"/>
                  <a:pt x="510069" y="2946930"/>
                </a:cubicBezTo>
                <a:cubicBezTo>
                  <a:pt x="500544" y="2961027"/>
                  <a:pt x="496353" y="2950168"/>
                  <a:pt x="483304" y="2950644"/>
                </a:cubicBezTo>
                <a:cubicBezTo>
                  <a:pt x="479303" y="2955312"/>
                  <a:pt x="479303" y="2955407"/>
                  <a:pt x="486733" y="2959979"/>
                </a:cubicBezTo>
                <a:close/>
                <a:moveTo>
                  <a:pt x="510164" y="2939976"/>
                </a:moveTo>
                <a:cubicBezTo>
                  <a:pt x="518832" y="2939976"/>
                  <a:pt x="533882" y="2942358"/>
                  <a:pt x="538739" y="2933880"/>
                </a:cubicBezTo>
                <a:cubicBezTo>
                  <a:pt x="533501" y="2931976"/>
                  <a:pt x="497782" y="2929309"/>
                  <a:pt x="510164" y="2939976"/>
                </a:cubicBezTo>
                <a:close/>
                <a:moveTo>
                  <a:pt x="506926" y="2986459"/>
                </a:moveTo>
                <a:lnTo>
                  <a:pt x="515879" y="2991412"/>
                </a:lnTo>
                <a:cubicBezTo>
                  <a:pt x="522070" y="2991412"/>
                  <a:pt x="519594" y="2988268"/>
                  <a:pt x="520070" y="2986363"/>
                </a:cubicBezTo>
                <a:cubicBezTo>
                  <a:pt x="516060" y="2983782"/>
                  <a:pt x="510898" y="2983820"/>
                  <a:pt x="506926" y="2986459"/>
                </a:cubicBezTo>
                <a:close/>
                <a:moveTo>
                  <a:pt x="520070" y="3063801"/>
                </a:moveTo>
                <a:cubicBezTo>
                  <a:pt x="528852" y="3067488"/>
                  <a:pt x="538949" y="3066059"/>
                  <a:pt x="546359" y="3060087"/>
                </a:cubicBezTo>
                <a:cubicBezTo>
                  <a:pt x="537634" y="3056401"/>
                  <a:pt x="527595" y="3057668"/>
                  <a:pt x="520070" y="3063421"/>
                </a:cubicBezTo>
                <a:close/>
                <a:moveTo>
                  <a:pt x="529595" y="2855490"/>
                </a:moveTo>
                <a:cubicBezTo>
                  <a:pt x="485971" y="2854728"/>
                  <a:pt x="442537" y="2848917"/>
                  <a:pt x="401579" y="2865015"/>
                </a:cubicBezTo>
                <a:cubicBezTo>
                  <a:pt x="403484" y="2885112"/>
                  <a:pt x="434821" y="2866634"/>
                  <a:pt x="446061" y="2862634"/>
                </a:cubicBezTo>
                <a:cubicBezTo>
                  <a:pt x="474045" y="2861995"/>
                  <a:pt x="502011" y="2864329"/>
                  <a:pt x="529500" y="2869587"/>
                </a:cubicBezTo>
                <a:cubicBezTo>
                  <a:pt x="542549" y="2866062"/>
                  <a:pt x="542073" y="2859395"/>
                  <a:pt x="529309" y="2855109"/>
                </a:cubicBezTo>
                <a:close/>
                <a:moveTo>
                  <a:pt x="420629" y="2886255"/>
                </a:moveTo>
                <a:cubicBezTo>
                  <a:pt x="405484" y="2880636"/>
                  <a:pt x="408723" y="2893590"/>
                  <a:pt x="420629" y="2887494"/>
                </a:cubicBezTo>
                <a:cubicBezTo>
                  <a:pt x="420439" y="2886732"/>
                  <a:pt x="420629" y="2886160"/>
                  <a:pt x="420343" y="2885875"/>
                </a:cubicBezTo>
                <a:close/>
                <a:moveTo>
                  <a:pt x="211079" y="2820342"/>
                </a:moveTo>
                <a:cubicBezTo>
                  <a:pt x="222793" y="2825715"/>
                  <a:pt x="236120" y="2826400"/>
                  <a:pt x="248322" y="2822248"/>
                </a:cubicBezTo>
                <a:lnTo>
                  <a:pt x="251084" y="2817485"/>
                </a:lnTo>
                <a:lnTo>
                  <a:pt x="241178" y="2810913"/>
                </a:lnTo>
                <a:cubicBezTo>
                  <a:pt x="230034" y="2822628"/>
                  <a:pt x="210793" y="2799102"/>
                  <a:pt x="211270" y="2819962"/>
                </a:cubicBezTo>
                <a:close/>
                <a:moveTo>
                  <a:pt x="208031" y="2929309"/>
                </a:moveTo>
                <a:cubicBezTo>
                  <a:pt x="201935" y="2938834"/>
                  <a:pt x="236606" y="2938071"/>
                  <a:pt x="243083" y="2935309"/>
                </a:cubicBezTo>
                <a:cubicBezTo>
                  <a:pt x="235558" y="2929309"/>
                  <a:pt x="219080" y="2928546"/>
                  <a:pt x="208031" y="2929309"/>
                </a:cubicBezTo>
                <a:close/>
                <a:moveTo>
                  <a:pt x="259561" y="2888351"/>
                </a:moveTo>
                <a:lnTo>
                  <a:pt x="277754" y="2879398"/>
                </a:lnTo>
                <a:lnTo>
                  <a:pt x="274801" y="2873682"/>
                </a:lnTo>
                <a:cubicBezTo>
                  <a:pt x="268991" y="2883969"/>
                  <a:pt x="224605" y="2866539"/>
                  <a:pt x="243750" y="2879302"/>
                </a:cubicBezTo>
                <a:lnTo>
                  <a:pt x="237940" y="2883112"/>
                </a:lnTo>
                <a:cubicBezTo>
                  <a:pt x="236320" y="2892351"/>
                  <a:pt x="255180" y="2887494"/>
                  <a:pt x="259561" y="2888065"/>
                </a:cubicBezTo>
                <a:close/>
                <a:moveTo>
                  <a:pt x="283374" y="2809770"/>
                </a:moveTo>
                <a:cubicBezTo>
                  <a:pt x="283374" y="2809103"/>
                  <a:pt x="280897" y="2808532"/>
                  <a:pt x="279659" y="2807960"/>
                </a:cubicBezTo>
                <a:lnTo>
                  <a:pt x="263848" y="2816818"/>
                </a:lnTo>
                <a:cubicBezTo>
                  <a:pt x="261847" y="2826343"/>
                  <a:pt x="278040" y="2821295"/>
                  <a:pt x="283564" y="2816818"/>
                </a:cubicBezTo>
                <a:cubicBezTo>
                  <a:pt x="283758" y="2814370"/>
                  <a:pt x="283694" y="2811913"/>
                  <a:pt x="283374" y="2809484"/>
                </a:cubicBezTo>
                <a:close/>
                <a:moveTo>
                  <a:pt x="273849" y="2837107"/>
                </a:moveTo>
                <a:cubicBezTo>
                  <a:pt x="270229" y="2837107"/>
                  <a:pt x="267372" y="2836440"/>
                  <a:pt x="264324" y="2838535"/>
                </a:cubicBezTo>
                <a:cubicBezTo>
                  <a:pt x="263276" y="2845489"/>
                  <a:pt x="263371" y="2845489"/>
                  <a:pt x="267372" y="2848060"/>
                </a:cubicBezTo>
                <a:cubicBezTo>
                  <a:pt x="286993" y="2848537"/>
                  <a:pt x="297376" y="2848346"/>
                  <a:pt x="273659" y="2836821"/>
                </a:cubicBezTo>
                <a:close/>
                <a:moveTo>
                  <a:pt x="292899" y="2914450"/>
                </a:moveTo>
                <a:cubicBezTo>
                  <a:pt x="300328" y="2912164"/>
                  <a:pt x="288898" y="2909020"/>
                  <a:pt x="287184" y="2907115"/>
                </a:cubicBezTo>
                <a:cubicBezTo>
                  <a:pt x="281307" y="2906639"/>
                  <a:pt x="275471" y="2908439"/>
                  <a:pt x="270896" y="2912164"/>
                </a:cubicBezTo>
                <a:cubicBezTo>
                  <a:pt x="276802" y="2916735"/>
                  <a:pt x="286041" y="2913211"/>
                  <a:pt x="293185" y="2914164"/>
                </a:cubicBezTo>
                <a:close/>
                <a:moveTo>
                  <a:pt x="270134" y="2934738"/>
                </a:moveTo>
                <a:cubicBezTo>
                  <a:pt x="274111" y="2937405"/>
                  <a:pt x="279302" y="2937405"/>
                  <a:pt x="283279" y="2934738"/>
                </a:cubicBezTo>
                <a:cubicBezTo>
                  <a:pt x="279425" y="2932109"/>
                  <a:pt x="274387" y="2932004"/>
                  <a:pt x="270420" y="2934452"/>
                </a:cubicBezTo>
                <a:close/>
                <a:moveTo>
                  <a:pt x="299757" y="1374066"/>
                </a:moveTo>
                <a:cubicBezTo>
                  <a:pt x="304329" y="1370257"/>
                  <a:pt x="304329" y="1370257"/>
                  <a:pt x="299757" y="1366732"/>
                </a:cubicBezTo>
                <a:lnTo>
                  <a:pt x="286898" y="1366732"/>
                </a:lnTo>
                <a:cubicBezTo>
                  <a:pt x="282231" y="1370542"/>
                  <a:pt x="282231" y="1370542"/>
                  <a:pt x="286898" y="1374066"/>
                </a:cubicBezTo>
                <a:close/>
                <a:moveTo>
                  <a:pt x="299757" y="2601267"/>
                </a:moveTo>
                <a:cubicBezTo>
                  <a:pt x="292994" y="2603839"/>
                  <a:pt x="303662" y="2606601"/>
                  <a:pt x="305662" y="2608983"/>
                </a:cubicBezTo>
                <a:lnTo>
                  <a:pt x="315187" y="2603458"/>
                </a:lnTo>
                <a:cubicBezTo>
                  <a:pt x="311759" y="2599077"/>
                  <a:pt x="305282" y="2601554"/>
                  <a:pt x="300043" y="2600982"/>
                </a:cubicBezTo>
                <a:close/>
                <a:moveTo>
                  <a:pt x="296518" y="2845774"/>
                </a:moveTo>
                <a:cubicBezTo>
                  <a:pt x="314616" y="2851775"/>
                  <a:pt x="339190" y="2844631"/>
                  <a:pt x="355859" y="2839107"/>
                </a:cubicBezTo>
                <a:cubicBezTo>
                  <a:pt x="351001" y="2830058"/>
                  <a:pt x="295852" y="2836821"/>
                  <a:pt x="296804" y="2845489"/>
                </a:cubicBezTo>
                <a:close/>
                <a:moveTo>
                  <a:pt x="474541" y="1169374"/>
                </a:moveTo>
                <a:cubicBezTo>
                  <a:pt x="474541" y="1181852"/>
                  <a:pt x="500544" y="1172803"/>
                  <a:pt x="509783" y="1175279"/>
                </a:cubicBezTo>
                <a:cubicBezTo>
                  <a:pt x="523785" y="1166040"/>
                  <a:pt x="479303" y="1160802"/>
                  <a:pt x="474826" y="1168803"/>
                </a:cubicBezTo>
                <a:close/>
                <a:moveTo>
                  <a:pt x="481399" y="1115082"/>
                </a:moveTo>
                <a:cubicBezTo>
                  <a:pt x="488066" y="1118796"/>
                  <a:pt x="487780" y="1125940"/>
                  <a:pt x="497401" y="1123749"/>
                </a:cubicBezTo>
                <a:cubicBezTo>
                  <a:pt x="501211" y="1120606"/>
                  <a:pt x="512069" y="1118225"/>
                  <a:pt x="503211" y="1112701"/>
                </a:cubicBezTo>
                <a:cubicBezTo>
                  <a:pt x="497020" y="1113462"/>
                  <a:pt x="485399" y="1109176"/>
                  <a:pt x="481684" y="1114510"/>
                </a:cubicBezTo>
                <a:close/>
                <a:moveTo>
                  <a:pt x="526928" y="1537706"/>
                </a:moveTo>
                <a:cubicBezTo>
                  <a:pt x="533862" y="1540097"/>
                  <a:pt x="540959" y="1541973"/>
                  <a:pt x="548169" y="1543326"/>
                </a:cubicBezTo>
                <a:cubicBezTo>
                  <a:pt x="552455" y="1538468"/>
                  <a:pt x="576172" y="1533038"/>
                  <a:pt x="571315" y="1525800"/>
                </a:cubicBezTo>
                <a:cubicBezTo>
                  <a:pt x="558932" y="1520847"/>
                  <a:pt x="544835" y="1533229"/>
                  <a:pt x="533691" y="1526848"/>
                </a:cubicBezTo>
                <a:cubicBezTo>
                  <a:pt x="524737" y="1521132"/>
                  <a:pt x="526928" y="1532753"/>
                  <a:pt x="526928" y="1537706"/>
                </a:cubicBezTo>
                <a:close/>
                <a:moveTo>
                  <a:pt x="458539" y="1554089"/>
                </a:moveTo>
                <a:lnTo>
                  <a:pt x="467587" y="1548755"/>
                </a:lnTo>
                <a:cubicBezTo>
                  <a:pt x="455957" y="1542316"/>
                  <a:pt x="442203" y="1540868"/>
                  <a:pt x="429487" y="1544755"/>
                </a:cubicBezTo>
                <a:cubicBezTo>
                  <a:pt x="437203" y="1552003"/>
                  <a:pt x="447747" y="1555432"/>
                  <a:pt x="458253" y="1554089"/>
                </a:cubicBezTo>
                <a:close/>
                <a:moveTo>
                  <a:pt x="453395" y="2694232"/>
                </a:moveTo>
                <a:cubicBezTo>
                  <a:pt x="438346" y="2688612"/>
                  <a:pt x="441584" y="2701661"/>
                  <a:pt x="453395" y="2695470"/>
                </a:cubicBezTo>
                <a:cubicBezTo>
                  <a:pt x="453300" y="2695089"/>
                  <a:pt x="453490" y="2694517"/>
                  <a:pt x="453109" y="2694232"/>
                </a:cubicBezTo>
                <a:close/>
                <a:moveTo>
                  <a:pt x="436822" y="2817580"/>
                </a:moveTo>
                <a:cubicBezTo>
                  <a:pt x="451681" y="2820438"/>
                  <a:pt x="467207" y="2815295"/>
                  <a:pt x="480732" y="2813008"/>
                </a:cubicBezTo>
                <a:cubicBezTo>
                  <a:pt x="468826" y="2804150"/>
                  <a:pt x="449109" y="2806341"/>
                  <a:pt x="435107" y="2809103"/>
                </a:cubicBezTo>
                <a:cubicBezTo>
                  <a:pt x="435488" y="2811865"/>
                  <a:pt x="432821" y="2815009"/>
                  <a:pt x="436536" y="2817580"/>
                </a:cubicBezTo>
                <a:close/>
                <a:moveTo>
                  <a:pt x="503497" y="2744714"/>
                </a:moveTo>
                <a:cubicBezTo>
                  <a:pt x="508450" y="2741094"/>
                  <a:pt x="508450" y="2741094"/>
                  <a:pt x="503497" y="2737285"/>
                </a:cubicBezTo>
                <a:cubicBezTo>
                  <a:pt x="489495" y="2739475"/>
                  <a:pt x="477970" y="2732808"/>
                  <a:pt x="464349" y="2733570"/>
                </a:cubicBezTo>
                <a:cubicBezTo>
                  <a:pt x="459682" y="2737189"/>
                  <a:pt x="459682" y="2737189"/>
                  <a:pt x="464349" y="2740999"/>
                </a:cubicBezTo>
                <a:cubicBezTo>
                  <a:pt x="477132" y="2744057"/>
                  <a:pt x="490276" y="2745314"/>
                  <a:pt x="503401" y="2744714"/>
                </a:cubicBezTo>
                <a:close/>
                <a:moveTo>
                  <a:pt x="499687" y="2709567"/>
                </a:moveTo>
                <a:cubicBezTo>
                  <a:pt x="482570" y="2706881"/>
                  <a:pt x="465159" y="2706623"/>
                  <a:pt x="447966" y="2708805"/>
                </a:cubicBezTo>
                <a:cubicBezTo>
                  <a:pt x="444632" y="2728617"/>
                  <a:pt x="460634" y="2708805"/>
                  <a:pt x="467016" y="2717568"/>
                </a:cubicBezTo>
                <a:cubicBezTo>
                  <a:pt x="467016" y="2722711"/>
                  <a:pt x="472445" y="2722711"/>
                  <a:pt x="476541" y="2722616"/>
                </a:cubicBezTo>
                <a:close/>
                <a:moveTo>
                  <a:pt x="542740" y="1513703"/>
                </a:moveTo>
                <a:cubicBezTo>
                  <a:pt x="558170" y="1502082"/>
                  <a:pt x="502830" y="1504940"/>
                  <a:pt x="497115" y="1509988"/>
                </a:cubicBezTo>
                <a:cubicBezTo>
                  <a:pt x="471016" y="1503702"/>
                  <a:pt x="439965" y="1499035"/>
                  <a:pt x="415200" y="1508369"/>
                </a:cubicBezTo>
                <a:cubicBezTo>
                  <a:pt x="421486" y="1512465"/>
                  <a:pt x="431297" y="1507512"/>
                  <a:pt x="437488" y="1513512"/>
                </a:cubicBezTo>
                <a:cubicBezTo>
                  <a:pt x="442327" y="1513036"/>
                  <a:pt x="447166" y="1514436"/>
                  <a:pt x="451014" y="1517418"/>
                </a:cubicBezTo>
                <a:cubicBezTo>
                  <a:pt x="479303" y="1508464"/>
                  <a:pt x="512545" y="1516370"/>
                  <a:pt x="542644" y="1513703"/>
                </a:cubicBezTo>
                <a:close/>
                <a:moveTo>
                  <a:pt x="576172" y="1491700"/>
                </a:moveTo>
                <a:cubicBezTo>
                  <a:pt x="628751" y="1490367"/>
                  <a:pt x="565790" y="1486366"/>
                  <a:pt x="553027" y="1478841"/>
                </a:cubicBezTo>
                <a:cubicBezTo>
                  <a:pt x="553027" y="1475794"/>
                  <a:pt x="553027" y="1475794"/>
                  <a:pt x="549979" y="1473126"/>
                </a:cubicBezTo>
                <a:cubicBezTo>
                  <a:pt x="538949" y="1473031"/>
                  <a:pt x="527947" y="1474279"/>
                  <a:pt x="517213" y="1476841"/>
                </a:cubicBezTo>
                <a:cubicBezTo>
                  <a:pt x="497305" y="1469031"/>
                  <a:pt x="417962" y="1461696"/>
                  <a:pt x="493876" y="1482461"/>
                </a:cubicBezTo>
                <a:lnTo>
                  <a:pt x="493876" y="1493605"/>
                </a:lnTo>
                <a:cubicBezTo>
                  <a:pt x="520546" y="1498558"/>
                  <a:pt x="549979" y="1502749"/>
                  <a:pt x="576077" y="1491700"/>
                </a:cubicBezTo>
                <a:close/>
                <a:moveTo>
                  <a:pt x="566647" y="1450362"/>
                </a:moveTo>
                <a:cubicBezTo>
                  <a:pt x="557122" y="1439122"/>
                  <a:pt x="539692" y="1447409"/>
                  <a:pt x="528547" y="1439789"/>
                </a:cubicBezTo>
                <a:cubicBezTo>
                  <a:pt x="514165" y="1437312"/>
                  <a:pt x="504163" y="1448076"/>
                  <a:pt x="491019" y="1440360"/>
                </a:cubicBezTo>
                <a:cubicBezTo>
                  <a:pt x="479303" y="1449314"/>
                  <a:pt x="466730" y="1433503"/>
                  <a:pt x="455205" y="1445314"/>
                </a:cubicBezTo>
                <a:cubicBezTo>
                  <a:pt x="459396" y="1449123"/>
                  <a:pt x="466254" y="1447028"/>
                  <a:pt x="471016" y="1447504"/>
                </a:cubicBezTo>
                <a:cubicBezTo>
                  <a:pt x="479208" y="1454076"/>
                  <a:pt x="487971" y="1448362"/>
                  <a:pt x="496258" y="1454267"/>
                </a:cubicBezTo>
                <a:cubicBezTo>
                  <a:pt x="504716" y="1449724"/>
                  <a:pt x="515184" y="1451495"/>
                  <a:pt x="521689" y="1458553"/>
                </a:cubicBezTo>
                <a:cubicBezTo>
                  <a:pt x="538072" y="1459601"/>
                  <a:pt x="547502" y="1452647"/>
                  <a:pt x="563885" y="1454839"/>
                </a:cubicBezTo>
                <a:close/>
                <a:moveTo>
                  <a:pt x="382624" y="1353492"/>
                </a:moveTo>
                <a:cubicBezTo>
                  <a:pt x="406151" y="1360541"/>
                  <a:pt x="434536" y="1349111"/>
                  <a:pt x="457491" y="1358826"/>
                </a:cubicBezTo>
                <a:cubicBezTo>
                  <a:pt x="468635" y="1350730"/>
                  <a:pt x="478541" y="1361684"/>
                  <a:pt x="491400" y="1358826"/>
                </a:cubicBezTo>
                <a:lnTo>
                  <a:pt x="494543" y="1354255"/>
                </a:lnTo>
                <a:cubicBezTo>
                  <a:pt x="482542" y="1342348"/>
                  <a:pt x="465301" y="1344730"/>
                  <a:pt x="450442" y="1343682"/>
                </a:cubicBezTo>
                <a:cubicBezTo>
                  <a:pt x="431392" y="1336633"/>
                  <a:pt x="408151" y="1334157"/>
                  <a:pt x="389482" y="1345682"/>
                </a:cubicBezTo>
                <a:cubicBezTo>
                  <a:pt x="389482" y="1346825"/>
                  <a:pt x="389482" y="1347968"/>
                  <a:pt x="388816" y="1349397"/>
                </a:cubicBezTo>
                <a:close/>
                <a:moveTo>
                  <a:pt x="405008" y="1314821"/>
                </a:moveTo>
                <a:cubicBezTo>
                  <a:pt x="418534" y="1304344"/>
                  <a:pt x="382720" y="1306534"/>
                  <a:pt x="377005" y="1308629"/>
                </a:cubicBezTo>
                <a:cubicBezTo>
                  <a:pt x="372337" y="1320155"/>
                  <a:pt x="397864" y="1312916"/>
                  <a:pt x="404818" y="1314821"/>
                </a:cubicBezTo>
                <a:close/>
                <a:moveTo>
                  <a:pt x="504735" y="1260052"/>
                </a:moveTo>
                <a:cubicBezTo>
                  <a:pt x="494257" y="1258042"/>
                  <a:pt x="483408" y="1259766"/>
                  <a:pt x="474064" y="1264910"/>
                </a:cubicBezTo>
                <a:cubicBezTo>
                  <a:pt x="484875" y="1268148"/>
                  <a:pt x="496401" y="1268148"/>
                  <a:pt x="507211" y="1264910"/>
                </a:cubicBezTo>
                <a:cubicBezTo>
                  <a:pt x="506545" y="1263291"/>
                  <a:pt x="508354" y="1261290"/>
                  <a:pt x="504544" y="1260052"/>
                </a:cubicBezTo>
                <a:close/>
                <a:moveTo>
                  <a:pt x="500163" y="1284627"/>
                </a:moveTo>
                <a:lnTo>
                  <a:pt x="503116" y="1289008"/>
                </a:lnTo>
                <a:cubicBezTo>
                  <a:pt x="516260" y="1288246"/>
                  <a:pt x="528833" y="1292056"/>
                  <a:pt x="539406" y="1283865"/>
                </a:cubicBezTo>
                <a:cubicBezTo>
                  <a:pt x="542454" y="1274340"/>
                  <a:pt x="529119" y="1279198"/>
                  <a:pt x="522451" y="1281007"/>
                </a:cubicBezTo>
                <a:cubicBezTo>
                  <a:pt x="515155" y="1276206"/>
                  <a:pt x="505392" y="1277778"/>
                  <a:pt x="499972" y="1284627"/>
                </a:cubicBezTo>
                <a:close/>
                <a:moveTo>
                  <a:pt x="444918" y="1281674"/>
                </a:moveTo>
                <a:lnTo>
                  <a:pt x="421772" y="1294533"/>
                </a:lnTo>
                <a:lnTo>
                  <a:pt x="421772" y="1298248"/>
                </a:lnTo>
                <a:cubicBezTo>
                  <a:pt x="447585" y="1303295"/>
                  <a:pt x="525976" y="1278055"/>
                  <a:pt x="444727" y="1281483"/>
                </a:cubicBezTo>
                <a:close/>
                <a:moveTo>
                  <a:pt x="427106" y="1231287"/>
                </a:moveTo>
                <a:cubicBezTo>
                  <a:pt x="412057" y="1225476"/>
                  <a:pt x="415200" y="1238621"/>
                  <a:pt x="427106" y="1232525"/>
                </a:cubicBezTo>
                <a:cubicBezTo>
                  <a:pt x="427011" y="1232049"/>
                  <a:pt x="427201" y="1231573"/>
                  <a:pt x="426916" y="1231287"/>
                </a:cubicBezTo>
                <a:close/>
                <a:moveTo>
                  <a:pt x="416248" y="1372447"/>
                </a:moveTo>
                <a:cubicBezTo>
                  <a:pt x="419010" y="1374352"/>
                  <a:pt x="421867" y="1376067"/>
                  <a:pt x="424153" y="1377496"/>
                </a:cubicBezTo>
                <a:lnTo>
                  <a:pt x="438155" y="1377496"/>
                </a:lnTo>
                <a:cubicBezTo>
                  <a:pt x="442822" y="1373685"/>
                  <a:pt x="442822" y="1373685"/>
                  <a:pt x="438155" y="1370066"/>
                </a:cubicBezTo>
                <a:cubicBezTo>
                  <a:pt x="431678" y="1371495"/>
                  <a:pt x="419486" y="1367208"/>
                  <a:pt x="416057" y="1372447"/>
                </a:cubicBezTo>
                <a:close/>
                <a:moveTo>
                  <a:pt x="404246" y="1418644"/>
                </a:moveTo>
                <a:cubicBezTo>
                  <a:pt x="342905" y="1437694"/>
                  <a:pt x="396531" y="1431312"/>
                  <a:pt x="424725" y="1432645"/>
                </a:cubicBezTo>
                <a:cubicBezTo>
                  <a:pt x="446918" y="1420263"/>
                  <a:pt x="473207" y="1443218"/>
                  <a:pt x="493686" y="1423692"/>
                </a:cubicBezTo>
                <a:lnTo>
                  <a:pt x="493686" y="1420072"/>
                </a:lnTo>
                <a:cubicBezTo>
                  <a:pt x="509212" y="1415786"/>
                  <a:pt x="529405" y="1427407"/>
                  <a:pt x="546169" y="1420072"/>
                </a:cubicBezTo>
                <a:lnTo>
                  <a:pt x="546169" y="1416453"/>
                </a:lnTo>
                <a:lnTo>
                  <a:pt x="536644" y="1411119"/>
                </a:lnTo>
                <a:cubicBezTo>
                  <a:pt x="516641" y="1424168"/>
                  <a:pt x="523309" y="1397498"/>
                  <a:pt x="503116" y="1411119"/>
                </a:cubicBezTo>
                <a:cubicBezTo>
                  <a:pt x="496543" y="1409690"/>
                  <a:pt x="494353" y="1413690"/>
                  <a:pt x="489971" y="1414357"/>
                </a:cubicBezTo>
                <a:cubicBezTo>
                  <a:pt x="471921" y="1409556"/>
                  <a:pt x="452995" y="1409071"/>
                  <a:pt x="434726" y="1412928"/>
                </a:cubicBezTo>
                <a:cubicBezTo>
                  <a:pt x="433393" y="1424358"/>
                  <a:pt x="412628" y="1414833"/>
                  <a:pt x="404056" y="1418644"/>
                </a:cubicBezTo>
                <a:close/>
                <a:moveTo>
                  <a:pt x="543026" y="1395783"/>
                </a:moveTo>
                <a:cubicBezTo>
                  <a:pt x="545407" y="1396926"/>
                  <a:pt x="547312" y="1398451"/>
                  <a:pt x="549122" y="1399498"/>
                </a:cubicBezTo>
                <a:cubicBezTo>
                  <a:pt x="555027" y="1400737"/>
                  <a:pt x="565219" y="1396831"/>
                  <a:pt x="556170" y="1392164"/>
                </a:cubicBezTo>
                <a:cubicBezTo>
                  <a:pt x="553027" y="1392545"/>
                  <a:pt x="535310" y="1390545"/>
                  <a:pt x="543026" y="1395783"/>
                </a:cubicBezTo>
                <a:close/>
                <a:moveTo>
                  <a:pt x="565981" y="1320631"/>
                </a:moveTo>
                <a:cubicBezTo>
                  <a:pt x="563980" y="1316345"/>
                  <a:pt x="557694" y="1320631"/>
                  <a:pt x="555503" y="1321965"/>
                </a:cubicBezTo>
                <a:cubicBezTo>
                  <a:pt x="542073" y="1320060"/>
                  <a:pt x="534834" y="1330442"/>
                  <a:pt x="523309" y="1321965"/>
                </a:cubicBezTo>
                <a:cubicBezTo>
                  <a:pt x="511307" y="1324917"/>
                  <a:pt x="487114" y="1309392"/>
                  <a:pt x="480827" y="1322917"/>
                </a:cubicBezTo>
                <a:cubicBezTo>
                  <a:pt x="507021" y="1327870"/>
                  <a:pt x="539025" y="1332442"/>
                  <a:pt x="566552" y="1327299"/>
                </a:cubicBezTo>
                <a:cubicBezTo>
                  <a:pt x="566581" y="1325098"/>
                  <a:pt x="566390" y="1322888"/>
                  <a:pt x="565981" y="1320726"/>
                </a:cubicBezTo>
                <a:close/>
                <a:moveTo>
                  <a:pt x="552169" y="1253956"/>
                </a:moveTo>
                <a:cubicBezTo>
                  <a:pt x="540263" y="1247860"/>
                  <a:pt x="527309" y="1236240"/>
                  <a:pt x="513498" y="1243383"/>
                </a:cubicBezTo>
                <a:lnTo>
                  <a:pt x="513498" y="1251956"/>
                </a:lnTo>
                <a:cubicBezTo>
                  <a:pt x="519099" y="1251413"/>
                  <a:pt x="524728" y="1252823"/>
                  <a:pt x="529405" y="1255957"/>
                </a:cubicBezTo>
                <a:cubicBezTo>
                  <a:pt x="549407" y="1256147"/>
                  <a:pt x="549407" y="1256052"/>
                  <a:pt x="552169" y="1253575"/>
                </a:cubicBezTo>
                <a:close/>
                <a:moveTo>
                  <a:pt x="470826" y="1233858"/>
                </a:moveTo>
                <a:cubicBezTo>
                  <a:pt x="460253" y="1233096"/>
                  <a:pt x="427106" y="1238145"/>
                  <a:pt x="450061" y="1248622"/>
                </a:cubicBezTo>
                <a:cubicBezTo>
                  <a:pt x="464730" y="1251479"/>
                  <a:pt x="520642" y="1245193"/>
                  <a:pt x="477970" y="1241288"/>
                </a:cubicBezTo>
                <a:cubicBezTo>
                  <a:pt x="471778" y="1239764"/>
                  <a:pt x="476350" y="1235287"/>
                  <a:pt x="470826" y="1233858"/>
                </a:cubicBezTo>
                <a:close/>
                <a:moveTo>
                  <a:pt x="461301" y="1216904"/>
                </a:moveTo>
                <a:cubicBezTo>
                  <a:pt x="450823" y="1208617"/>
                  <a:pt x="438632" y="1213665"/>
                  <a:pt x="428059" y="1216904"/>
                </a:cubicBezTo>
                <a:lnTo>
                  <a:pt x="428059" y="1220428"/>
                </a:lnTo>
                <a:cubicBezTo>
                  <a:pt x="432535" y="1224333"/>
                  <a:pt x="440727" y="1221571"/>
                  <a:pt x="445109" y="1218713"/>
                </a:cubicBezTo>
                <a:cubicBezTo>
                  <a:pt x="450728" y="1218523"/>
                  <a:pt x="456824" y="1220333"/>
                  <a:pt x="461396" y="1216809"/>
                </a:cubicBezTo>
                <a:close/>
                <a:moveTo>
                  <a:pt x="460729" y="1047930"/>
                </a:moveTo>
                <a:cubicBezTo>
                  <a:pt x="457567" y="1045397"/>
                  <a:pt x="453843" y="1043663"/>
                  <a:pt x="449871" y="1042882"/>
                </a:cubicBezTo>
                <a:cubicBezTo>
                  <a:pt x="440346" y="1050026"/>
                  <a:pt x="425773" y="1042311"/>
                  <a:pt x="414914" y="1047835"/>
                </a:cubicBezTo>
                <a:lnTo>
                  <a:pt x="414914" y="1051454"/>
                </a:lnTo>
                <a:cubicBezTo>
                  <a:pt x="430030" y="1054550"/>
                  <a:pt x="445613" y="1054550"/>
                  <a:pt x="460729" y="1051454"/>
                </a:cubicBezTo>
                <a:close/>
                <a:moveTo>
                  <a:pt x="439965" y="1069171"/>
                </a:moveTo>
                <a:cubicBezTo>
                  <a:pt x="436155" y="1066599"/>
                  <a:pt x="429487" y="1068695"/>
                  <a:pt x="424820" y="1068028"/>
                </a:cubicBezTo>
                <a:cubicBezTo>
                  <a:pt x="420153" y="1071647"/>
                  <a:pt x="420153" y="1071647"/>
                  <a:pt x="424820" y="1075362"/>
                </a:cubicBezTo>
                <a:lnTo>
                  <a:pt x="432154" y="1075362"/>
                </a:lnTo>
                <a:cubicBezTo>
                  <a:pt x="433202" y="1073743"/>
                  <a:pt x="441203" y="1071362"/>
                  <a:pt x="440060" y="1069076"/>
                </a:cubicBezTo>
                <a:close/>
                <a:moveTo>
                  <a:pt x="414914" y="1125178"/>
                </a:moveTo>
                <a:cubicBezTo>
                  <a:pt x="413676" y="1133560"/>
                  <a:pt x="429392" y="1131179"/>
                  <a:pt x="433964" y="1129083"/>
                </a:cubicBezTo>
                <a:cubicBezTo>
                  <a:pt x="433964" y="1127845"/>
                  <a:pt x="433964" y="1126702"/>
                  <a:pt x="433964" y="1125464"/>
                </a:cubicBezTo>
                <a:cubicBezTo>
                  <a:pt x="430764" y="1122968"/>
                  <a:pt x="427106" y="1121121"/>
                  <a:pt x="423201" y="1120035"/>
                </a:cubicBezTo>
                <a:close/>
                <a:moveTo>
                  <a:pt x="412342" y="1141276"/>
                </a:moveTo>
                <a:cubicBezTo>
                  <a:pt x="396150" y="1150801"/>
                  <a:pt x="441489" y="1157182"/>
                  <a:pt x="447204" y="1147562"/>
                </a:cubicBezTo>
                <a:cubicBezTo>
                  <a:pt x="450157" y="1138799"/>
                  <a:pt x="435584" y="1142323"/>
                  <a:pt x="431392" y="1141752"/>
                </a:cubicBezTo>
                <a:cubicBezTo>
                  <a:pt x="422153" y="1136608"/>
                  <a:pt x="420534" y="1136608"/>
                  <a:pt x="412628" y="1141180"/>
                </a:cubicBezTo>
                <a:close/>
                <a:moveTo>
                  <a:pt x="404722" y="1196901"/>
                </a:moveTo>
                <a:lnTo>
                  <a:pt x="398722" y="1200712"/>
                </a:lnTo>
                <a:lnTo>
                  <a:pt x="391864" y="1200712"/>
                </a:lnTo>
                <a:cubicBezTo>
                  <a:pt x="387292" y="1204426"/>
                  <a:pt x="387292" y="1204521"/>
                  <a:pt x="391864" y="1208045"/>
                </a:cubicBezTo>
                <a:cubicBezTo>
                  <a:pt x="405580" y="1206617"/>
                  <a:pt x="424058" y="1213379"/>
                  <a:pt x="404818" y="1196806"/>
                </a:cubicBezTo>
                <a:close/>
                <a:moveTo>
                  <a:pt x="394150" y="634926"/>
                </a:moveTo>
                <a:cubicBezTo>
                  <a:pt x="392626" y="632354"/>
                  <a:pt x="388244" y="630926"/>
                  <a:pt x="384625" y="629116"/>
                </a:cubicBezTo>
                <a:cubicBezTo>
                  <a:pt x="379767" y="629688"/>
                  <a:pt x="374052" y="627783"/>
                  <a:pt x="369670" y="630450"/>
                </a:cubicBezTo>
                <a:cubicBezTo>
                  <a:pt x="368308" y="633603"/>
                  <a:pt x="368747" y="637241"/>
                  <a:pt x="370813" y="639975"/>
                </a:cubicBezTo>
                <a:lnTo>
                  <a:pt x="385482" y="639975"/>
                </a:lnTo>
                <a:close/>
                <a:moveTo>
                  <a:pt x="376528" y="1088507"/>
                </a:moveTo>
                <a:cubicBezTo>
                  <a:pt x="377767" y="1090221"/>
                  <a:pt x="387673" y="1091079"/>
                  <a:pt x="387577" y="1087364"/>
                </a:cubicBezTo>
                <a:cubicBezTo>
                  <a:pt x="385291" y="1085840"/>
                  <a:pt x="376909" y="1084887"/>
                  <a:pt x="376624" y="1088793"/>
                </a:cubicBezTo>
                <a:close/>
                <a:moveTo>
                  <a:pt x="371290" y="1163469"/>
                </a:moveTo>
                <a:cubicBezTo>
                  <a:pt x="344620" y="1174423"/>
                  <a:pt x="386339" y="1180423"/>
                  <a:pt x="388625" y="1169945"/>
                </a:cubicBezTo>
                <a:cubicBezTo>
                  <a:pt x="390911" y="1159468"/>
                  <a:pt x="378434" y="1164326"/>
                  <a:pt x="371385" y="1163755"/>
                </a:cubicBezTo>
                <a:close/>
                <a:moveTo>
                  <a:pt x="371957" y="1402546"/>
                </a:moveTo>
                <a:cubicBezTo>
                  <a:pt x="368337" y="1400127"/>
                  <a:pt x="364003" y="1399012"/>
                  <a:pt x="359669" y="1399403"/>
                </a:cubicBezTo>
                <a:cubicBezTo>
                  <a:pt x="353478" y="1397879"/>
                  <a:pt x="357955" y="1393402"/>
                  <a:pt x="352335" y="1391973"/>
                </a:cubicBezTo>
                <a:cubicBezTo>
                  <a:pt x="342143" y="1391973"/>
                  <a:pt x="331951" y="1390259"/>
                  <a:pt x="323760" y="1397117"/>
                </a:cubicBezTo>
                <a:cubicBezTo>
                  <a:pt x="325284" y="1401022"/>
                  <a:pt x="333857" y="1397879"/>
                  <a:pt x="336238" y="1401213"/>
                </a:cubicBezTo>
                <a:lnTo>
                  <a:pt x="336238" y="1405308"/>
                </a:lnTo>
                <a:cubicBezTo>
                  <a:pt x="358050" y="1423311"/>
                  <a:pt x="476065" y="1393021"/>
                  <a:pt x="389197" y="1390259"/>
                </a:cubicBezTo>
                <a:cubicBezTo>
                  <a:pt x="389197" y="1391497"/>
                  <a:pt x="389197" y="1392640"/>
                  <a:pt x="389197" y="1394354"/>
                </a:cubicBezTo>
                <a:close/>
                <a:moveTo>
                  <a:pt x="360241" y="1450171"/>
                </a:moveTo>
                <a:cubicBezTo>
                  <a:pt x="365356" y="1447676"/>
                  <a:pt x="370204" y="1444675"/>
                  <a:pt x="374719" y="1441218"/>
                </a:cubicBezTo>
                <a:cubicBezTo>
                  <a:pt x="372337" y="1438932"/>
                  <a:pt x="368623" y="1439980"/>
                  <a:pt x="365765" y="1439694"/>
                </a:cubicBezTo>
                <a:cubicBezTo>
                  <a:pt x="358240" y="1444551"/>
                  <a:pt x="349859" y="1443028"/>
                  <a:pt x="342810" y="1449219"/>
                </a:cubicBezTo>
                <a:cubicBezTo>
                  <a:pt x="347953" y="1452933"/>
                  <a:pt x="354335" y="1450933"/>
                  <a:pt x="360336" y="1450552"/>
                </a:cubicBezTo>
                <a:close/>
                <a:moveTo>
                  <a:pt x="344905" y="1506655"/>
                </a:moveTo>
                <a:lnTo>
                  <a:pt x="336047" y="1511607"/>
                </a:lnTo>
                <a:cubicBezTo>
                  <a:pt x="342143" y="1516275"/>
                  <a:pt x="350049" y="1511607"/>
                  <a:pt x="355764" y="1507893"/>
                </a:cubicBezTo>
                <a:cubicBezTo>
                  <a:pt x="352478" y="1506026"/>
                  <a:pt x="348535" y="1505712"/>
                  <a:pt x="345001" y="1507035"/>
                </a:cubicBezTo>
                <a:close/>
                <a:moveTo>
                  <a:pt x="345858" y="1420930"/>
                </a:moveTo>
                <a:cubicBezTo>
                  <a:pt x="354049" y="1416262"/>
                  <a:pt x="333094" y="1415976"/>
                  <a:pt x="330523" y="1418548"/>
                </a:cubicBezTo>
                <a:cubicBezTo>
                  <a:pt x="331380" y="1424358"/>
                  <a:pt x="341953" y="1420834"/>
                  <a:pt x="345953" y="1421691"/>
                </a:cubicBezTo>
                <a:close/>
                <a:moveTo>
                  <a:pt x="319474" y="2854442"/>
                </a:moveTo>
                <a:lnTo>
                  <a:pt x="306615" y="2854442"/>
                </a:lnTo>
                <a:cubicBezTo>
                  <a:pt x="301852" y="2858157"/>
                  <a:pt x="301852" y="2858157"/>
                  <a:pt x="306615" y="2861871"/>
                </a:cubicBezTo>
                <a:lnTo>
                  <a:pt x="319474" y="2861871"/>
                </a:lnTo>
                <a:cubicBezTo>
                  <a:pt x="324332" y="2858919"/>
                  <a:pt x="324332" y="2858919"/>
                  <a:pt x="319569" y="2855204"/>
                </a:cubicBezTo>
                <a:close/>
                <a:moveTo>
                  <a:pt x="306996" y="2965123"/>
                </a:moveTo>
                <a:cubicBezTo>
                  <a:pt x="321284" y="2966932"/>
                  <a:pt x="336333" y="2973505"/>
                  <a:pt x="349001" y="2963217"/>
                </a:cubicBezTo>
                <a:lnTo>
                  <a:pt x="349001" y="2960074"/>
                </a:lnTo>
                <a:lnTo>
                  <a:pt x="388244" y="2938071"/>
                </a:lnTo>
                <a:cubicBezTo>
                  <a:pt x="375671" y="2926356"/>
                  <a:pt x="355954" y="2933214"/>
                  <a:pt x="342619" y="2937500"/>
                </a:cubicBezTo>
                <a:lnTo>
                  <a:pt x="342619" y="2941024"/>
                </a:lnTo>
                <a:lnTo>
                  <a:pt x="336238" y="2944834"/>
                </a:lnTo>
                <a:cubicBezTo>
                  <a:pt x="338619" y="2948072"/>
                  <a:pt x="347096" y="2944834"/>
                  <a:pt x="348620" y="2948739"/>
                </a:cubicBezTo>
                <a:cubicBezTo>
                  <a:pt x="335742" y="2955798"/>
                  <a:pt x="321064" y="2958912"/>
                  <a:pt x="306424" y="2957693"/>
                </a:cubicBezTo>
                <a:cubicBezTo>
                  <a:pt x="301852" y="2962265"/>
                  <a:pt x="301852" y="2962360"/>
                  <a:pt x="307091" y="2965885"/>
                </a:cubicBezTo>
                <a:close/>
                <a:moveTo>
                  <a:pt x="388339" y="2882255"/>
                </a:moveTo>
                <a:lnTo>
                  <a:pt x="388339" y="2878731"/>
                </a:lnTo>
                <a:cubicBezTo>
                  <a:pt x="384148" y="2874349"/>
                  <a:pt x="375385" y="2877397"/>
                  <a:pt x="371194" y="2880160"/>
                </a:cubicBezTo>
                <a:cubicBezTo>
                  <a:pt x="359079" y="2880836"/>
                  <a:pt x="347077" y="2882817"/>
                  <a:pt x="335380" y="2886065"/>
                </a:cubicBezTo>
                <a:cubicBezTo>
                  <a:pt x="325284" y="2890637"/>
                  <a:pt x="317283" y="2881112"/>
                  <a:pt x="304996" y="2883969"/>
                </a:cubicBezTo>
                <a:cubicBezTo>
                  <a:pt x="291470" y="2907782"/>
                  <a:pt x="379767" y="2894257"/>
                  <a:pt x="388435" y="2883017"/>
                </a:cubicBezTo>
                <a:close/>
                <a:moveTo>
                  <a:pt x="391483" y="1472555"/>
                </a:moveTo>
                <a:cubicBezTo>
                  <a:pt x="408247" y="1463030"/>
                  <a:pt x="426916" y="1473412"/>
                  <a:pt x="444727" y="1472555"/>
                </a:cubicBezTo>
                <a:cubicBezTo>
                  <a:pt x="455395" y="1459410"/>
                  <a:pt x="419200" y="1467030"/>
                  <a:pt x="410057" y="1465126"/>
                </a:cubicBezTo>
                <a:cubicBezTo>
                  <a:pt x="403799" y="1457982"/>
                  <a:pt x="393302" y="1456372"/>
                  <a:pt x="385196" y="1461315"/>
                </a:cubicBezTo>
                <a:cubicBezTo>
                  <a:pt x="377586" y="1460792"/>
                  <a:pt x="369937" y="1461430"/>
                  <a:pt x="362527" y="1463221"/>
                </a:cubicBezTo>
                <a:cubicBezTo>
                  <a:pt x="362527" y="1465126"/>
                  <a:pt x="360241" y="1467792"/>
                  <a:pt x="366527" y="1468364"/>
                </a:cubicBezTo>
                <a:cubicBezTo>
                  <a:pt x="376814" y="1461696"/>
                  <a:pt x="381005" y="1475794"/>
                  <a:pt x="391578" y="1473317"/>
                </a:cubicBezTo>
                <a:close/>
                <a:moveTo>
                  <a:pt x="509878" y="2762145"/>
                </a:moveTo>
                <a:cubicBezTo>
                  <a:pt x="507497" y="2761002"/>
                  <a:pt x="505307" y="2759764"/>
                  <a:pt x="503116" y="2758621"/>
                </a:cubicBezTo>
                <a:cubicBezTo>
                  <a:pt x="497972" y="2759287"/>
                  <a:pt x="492257" y="2757382"/>
                  <a:pt x="487590" y="2760240"/>
                </a:cubicBezTo>
                <a:cubicBezTo>
                  <a:pt x="487590" y="2767479"/>
                  <a:pt x="484447" y="2769765"/>
                  <a:pt x="497115" y="2769765"/>
                </a:cubicBezTo>
                <a:lnTo>
                  <a:pt x="502925" y="2766145"/>
                </a:lnTo>
                <a:cubicBezTo>
                  <a:pt x="506830" y="2767384"/>
                  <a:pt x="517403" y="2766812"/>
                  <a:pt x="509974" y="2762907"/>
                </a:cubicBezTo>
                <a:close/>
                <a:moveTo>
                  <a:pt x="349382" y="1003353"/>
                </a:moveTo>
                <a:cubicBezTo>
                  <a:pt x="357097" y="1004878"/>
                  <a:pt x="368432" y="1012021"/>
                  <a:pt x="375576" y="1007068"/>
                </a:cubicBezTo>
                <a:cubicBezTo>
                  <a:pt x="378243" y="992495"/>
                  <a:pt x="356907" y="997353"/>
                  <a:pt x="349382" y="1003353"/>
                </a:cubicBezTo>
                <a:close/>
                <a:moveTo>
                  <a:pt x="325284" y="1170517"/>
                </a:moveTo>
                <a:cubicBezTo>
                  <a:pt x="322426" y="1168231"/>
                  <a:pt x="315759" y="1166040"/>
                  <a:pt x="316330" y="1171279"/>
                </a:cubicBezTo>
                <a:cubicBezTo>
                  <a:pt x="318997" y="1177471"/>
                  <a:pt x="335380" y="1175375"/>
                  <a:pt x="342715" y="1172994"/>
                </a:cubicBezTo>
                <a:cubicBezTo>
                  <a:pt x="338143" y="1169184"/>
                  <a:pt x="330618" y="1172422"/>
                  <a:pt x="325284" y="1170517"/>
                </a:cubicBezTo>
                <a:close/>
                <a:moveTo>
                  <a:pt x="326332" y="1060599"/>
                </a:moveTo>
                <a:lnTo>
                  <a:pt x="319855" y="1060599"/>
                </a:lnTo>
                <a:cubicBezTo>
                  <a:pt x="315092" y="1064123"/>
                  <a:pt x="315092" y="1064123"/>
                  <a:pt x="319855" y="1067933"/>
                </a:cubicBezTo>
                <a:lnTo>
                  <a:pt x="326332" y="1067933"/>
                </a:lnTo>
                <a:cubicBezTo>
                  <a:pt x="330904" y="1064314"/>
                  <a:pt x="330904" y="1064314"/>
                  <a:pt x="326332" y="1060599"/>
                </a:cubicBezTo>
                <a:close/>
                <a:moveTo>
                  <a:pt x="293756" y="644166"/>
                </a:moveTo>
                <a:lnTo>
                  <a:pt x="319664" y="644166"/>
                </a:lnTo>
                <a:cubicBezTo>
                  <a:pt x="324427" y="640260"/>
                  <a:pt x="324427" y="640260"/>
                  <a:pt x="319664" y="636736"/>
                </a:cubicBezTo>
                <a:lnTo>
                  <a:pt x="293756" y="636736"/>
                </a:lnTo>
                <a:cubicBezTo>
                  <a:pt x="288803" y="640641"/>
                  <a:pt x="288803" y="640641"/>
                  <a:pt x="293756" y="644166"/>
                </a:cubicBezTo>
                <a:close/>
                <a:moveTo>
                  <a:pt x="271563" y="1332061"/>
                </a:moveTo>
                <a:cubicBezTo>
                  <a:pt x="293842" y="1336557"/>
                  <a:pt x="316597" y="1338195"/>
                  <a:pt x="339286" y="1336919"/>
                </a:cubicBezTo>
                <a:cubicBezTo>
                  <a:pt x="344905" y="1335490"/>
                  <a:pt x="340524" y="1331014"/>
                  <a:pt x="346239" y="1329585"/>
                </a:cubicBezTo>
                <a:cubicBezTo>
                  <a:pt x="351954" y="1328156"/>
                  <a:pt x="361574" y="1331299"/>
                  <a:pt x="367956" y="1328251"/>
                </a:cubicBezTo>
                <a:cubicBezTo>
                  <a:pt x="358431" y="1319869"/>
                  <a:pt x="344810" y="1310916"/>
                  <a:pt x="333094" y="1322060"/>
                </a:cubicBezTo>
                <a:cubicBezTo>
                  <a:pt x="313854" y="1325394"/>
                  <a:pt x="287279" y="1323584"/>
                  <a:pt x="271563" y="1332061"/>
                </a:cubicBezTo>
                <a:close/>
                <a:moveTo>
                  <a:pt x="254132" y="2740999"/>
                </a:moveTo>
                <a:cubicBezTo>
                  <a:pt x="249370" y="2744619"/>
                  <a:pt x="249370" y="2744714"/>
                  <a:pt x="254132" y="2748334"/>
                </a:cubicBezTo>
                <a:lnTo>
                  <a:pt x="266991" y="2748334"/>
                </a:lnTo>
                <a:cubicBezTo>
                  <a:pt x="271563" y="2744714"/>
                  <a:pt x="271563" y="2744714"/>
                  <a:pt x="266991" y="2740999"/>
                </a:cubicBezTo>
                <a:close/>
                <a:moveTo>
                  <a:pt x="262895" y="2716520"/>
                </a:moveTo>
                <a:lnTo>
                  <a:pt x="254037" y="2711472"/>
                </a:lnTo>
                <a:lnTo>
                  <a:pt x="244512" y="2717091"/>
                </a:lnTo>
                <a:cubicBezTo>
                  <a:pt x="248322" y="2720997"/>
                  <a:pt x="266991" y="2727569"/>
                  <a:pt x="262895" y="2716520"/>
                </a:cubicBezTo>
                <a:close/>
                <a:moveTo>
                  <a:pt x="201364" y="2836630"/>
                </a:moveTo>
                <a:cubicBezTo>
                  <a:pt x="214318" y="2823676"/>
                  <a:pt x="185838" y="2833772"/>
                  <a:pt x="181171" y="2832820"/>
                </a:cubicBezTo>
                <a:cubicBezTo>
                  <a:pt x="175170" y="2829105"/>
                  <a:pt x="159644" y="2819295"/>
                  <a:pt x="158501" y="2831296"/>
                </a:cubicBezTo>
                <a:lnTo>
                  <a:pt x="152119" y="2835297"/>
                </a:lnTo>
                <a:cubicBezTo>
                  <a:pt x="151072" y="2842917"/>
                  <a:pt x="163549" y="2841012"/>
                  <a:pt x="168407" y="2836821"/>
                </a:cubicBezTo>
                <a:cubicBezTo>
                  <a:pt x="179551" y="2836821"/>
                  <a:pt x="190505" y="2836916"/>
                  <a:pt x="201364" y="2836630"/>
                </a:cubicBezTo>
                <a:close/>
                <a:moveTo>
                  <a:pt x="188314" y="2969314"/>
                </a:moveTo>
                <a:cubicBezTo>
                  <a:pt x="207364" y="2971600"/>
                  <a:pt x="246322" y="2961122"/>
                  <a:pt x="201364" y="2958074"/>
                </a:cubicBezTo>
                <a:cubicBezTo>
                  <a:pt x="197363" y="2955788"/>
                  <a:pt x="190029" y="2953121"/>
                  <a:pt x="191839" y="2960169"/>
                </a:cubicBezTo>
                <a:lnTo>
                  <a:pt x="185266" y="2964170"/>
                </a:lnTo>
                <a:cubicBezTo>
                  <a:pt x="185171" y="2965980"/>
                  <a:pt x="184028" y="2967980"/>
                  <a:pt x="188314" y="2969314"/>
                </a:cubicBezTo>
                <a:close/>
                <a:moveTo>
                  <a:pt x="274039" y="2987887"/>
                </a:moveTo>
                <a:cubicBezTo>
                  <a:pt x="304662" y="2986754"/>
                  <a:pt x="335323" y="2987964"/>
                  <a:pt x="365765" y="2991507"/>
                </a:cubicBezTo>
                <a:cubicBezTo>
                  <a:pt x="370813" y="2987887"/>
                  <a:pt x="370813" y="2987887"/>
                  <a:pt x="365765" y="2984173"/>
                </a:cubicBezTo>
                <a:cubicBezTo>
                  <a:pt x="342619" y="2977648"/>
                  <a:pt x="318502" y="2975228"/>
                  <a:pt x="294518" y="2977029"/>
                </a:cubicBezTo>
                <a:cubicBezTo>
                  <a:pt x="260895" y="2984363"/>
                  <a:pt x="224414" y="2981887"/>
                  <a:pt x="192124" y="2990650"/>
                </a:cubicBezTo>
                <a:cubicBezTo>
                  <a:pt x="201649" y="3007318"/>
                  <a:pt x="227081" y="2996555"/>
                  <a:pt x="242512" y="2991602"/>
                </a:cubicBezTo>
                <a:cubicBezTo>
                  <a:pt x="251275" y="2990554"/>
                  <a:pt x="265181" y="2994460"/>
                  <a:pt x="273754" y="2987887"/>
                </a:cubicBezTo>
                <a:close/>
                <a:moveTo>
                  <a:pt x="325665" y="3027892"/>
                </a:moveTo>
                <a:cubicBezTo>
                  <a:pt x="334695" y="3029949"/>
                  <a:pt x="344153" y="3028911"/>
                  <a:pt x="352525" y="3024939"/>
                </a:cubicBezTo>
                <a:cubicBezTo>
                  <a:pt x="358612" y="3028226"/>
                  <a:pt x="365603" y="3029426"/>
                  <a:pt x="372433" y="3028369"/>
                </a:cubicBezTo>
                <a:cubicBezTo>
                  <a:pt x="378148" y="3027130"/>
                  <a:pt x="373671" y="3022558"/>
                  <a:pt x="379100" y="3021034"/>
                </a:cubicBezTo>
                <a:lnTo>
                  <a:pt x="385672" y="3021034"/>
                </a:lnTo>
                <a:cubicBezTo>
                  <a:pt x="391197" y="3019510"/>
                  <a:pt x="386625" y="3015034"/>
                  <a:pt x="393102" y="3013605"/>
                </a:cubicBezTo>
                <a:cubicBezTo>
                  <a:pt x="407770" y="3015605"/>
                  <a:pt x="423868" y="3010176"/>
                  <a:pt x="437393" y="3010176"/>
                </a:cubicBezTo>
                <a:lnTo>
                  <a:pt x="452633" y="3017986"/>
                </a:lnTo>
                <a:cubicBezTo>
                  <a:pt x="456443" y="3022273"/>
                  <a:pt x="452062" y="3025606"/>
                  <a:pt x="457586" y="3028273"/>
                </a:cubicBezTo>
                <a:cubicBezTo>
                  <a:pt x="462349" y="3027607"/>
                  <a:pt x="470350" y="3030083"/>
                  <a:pt x="474160" y="3025987"/>
                </a:cubicBezTo>
                <a:cubicBezTo>
                  <a:pt x="474160" y="3022844"/>
                  <a:pt x="477970" y="3021034"/>
                  <a:pt x="480065" y="3018748"/>
                </a:cubicBezTo>
                <a:lnTo>
                  <a:pt x="475303" y="3015986"/>
                </a:lnTo>
                <a:cubicBezTo>
                  <a:pt x="486352" y="3003985"/>
                  <a:pt x="506926" y="3013700"/>
                  <a:pt x="520165" y="3008271"/>
                </a:cubicBezTo>
                <a:cubicBezTo>
                  <a:pt x="520165" y="3005509"/>
                  <a:pt x="520165" y="3005509"/>
                  <a:pt x="517879" y="3002841"/>
                </a:cubicBezTo>
                <a:cubicBezTo>
                  <a:pt x="495782" y="3008176"/>
                  <a:pt x="477684" y="2984553"/>
                  <a:pt x="457777" y="2995221"/>
                </a:cubicBezTo>
                <a:cubicBezTo>
                  <a:pt x="433488" y="2987601"/>
                  <a:pt x="421772" y="3001794"/>
                  <a:pt x="397769" y="3002460"/>
                </a:cubicBezTo>
                <a:lnTo>
                  <a:pt x="387577" y="2995221"/>
                </a:lnTo>
                <a:cubicBezTo>
                  <a:pt x="380148" y="2995888"/>
                  <a:pt x="375195" y="2993602"/>
                  <a:pt x="370147" y="2996746"/>
                </a:cubicBezTo>
                <a:cubicBezTo>
                  <a:pt x="367575" y="3001794"/>
                  <a:pt x="371194" y="3007318"/>
                  <a:pt x="367956" y="3012652"/>
                </a:cubicBezTo>
                <a:cubicBezTo>
                  <a:pt x="354716" y="3020844"/>
                  <a:pt x="336714" y="3018082"/>
                  <a:pt x="323284" y="3022939"/>
                </a:cubicBezTo>
                <a:cubicBezTo>
                  <a:pt x="323474" y="3024559"/>
                  <a:pt x="321569" y="3026654"/>
                  <a:pt x="325379" y="3027892"/>
                </a:cubicBezTo>
                <a:close/>
                <a:moveTo>
                  <a:pt x="359098" y="3227441"/>
                </a:moveTo>
                <a:lnTo>
                  <a:pt x="333094" y="3227441"/>
                </a:lnTo>
                <a:cubicBezTo>
                  <a:pt x="328427" y="3231251"/>
                  <a:pt x="328427" y="3231251"/>
                  <a:pt x="333094" y="3234775"/>
                </a:cubicBezTo>
                <a:lnTo>
                  <a:pt x="359002" y="3234775"/>
                </a:lnTo>
                <a:cubicBezTo>
                  <a:pt x="363860" y="3230965"/>
                  <a:pt x="363860" y="3230965"/>
                  <a:pt x="358812" y="3227441"/>
                </a:cubicBezTo>
                <a:close/>
                <a:moveTo>
                  <a:pt x="365765" y="3157528"/>
                </a:moveTo>
                <a:cubicBezTo>
                  <a:pt x="377833" y="3156023"/>
                  <a:pt x="390063" y="3158575"/>
                  <a:pt x="400532" y="3164766"/>
                </a:cubicBezTo>
                <a:cubicBezTo>
                  <a:pt x="426106" y="3155127"/>
                  <a:pt x="453052" y="3149631"/>
                  <a:pt x="480351" y="3148479"/>
                </a:cubicBezTo>
                <a:cubicBezTo>
                  <a:pt x="480351" y="3147336"/>
                  <a:pt x="480351" y="3146098"/>
                  <a:pt x="481018" y="3144764"/>
                </a:cubicBezTo>
                <a:lnTo>
                  <a:pt x="474541" y="3140859"/>
                </a:lnTo>
                <a:cubicBezTo>
                  <a:pt x="474541" y="3131334"/>
                  <a:pt x="457872" y="3136573"/>
                  <a:pt x="451014" y="3135048"/>
                </a:cubicBezTo>
                <a:cubicBezTo>
                  <a:pt x="440927" y="3129667"/>
                  <a:pt x="428811" y="3129667"/>
                  <a:pt x="418724" y="3135048"/>
                </a:cubicBezTo>
                <a:cubicBezTo>
                  <a:pt x="403865" y="3125523"/>
                  <a:pt x="385006" y="3137144"/>
                  <a:pt x="371099" y="3142478"/>
                </a:cubicBezTo>
                <a:cubicBezTo>
                  <a:pt x="363660" y="3141478"/>
                  <a:pt x="356116" y="3143393"/>
                  <a:pt x="350049" y="3147812"/>
                </a:cubicBezTo>
                <a:close/>
                <a:moveTo>
                  <a:pt x="421867" y="3232966"/>
                </a:moveTo>
                <a:lnTo>
                  <a:pt x="412342" y="3227441"/>
                </a:lnTo>
                <a:cubicBezTo>
                  <a:pt x="407732" y="3228117"/>
                  <a:pt x="403065" y="3226803"/>
                  <a:pt x="399484" y="3223821"/>
                </a:cubicBezTo>
                <a:lnTo>
                  <a:pt x="384053" y="3223821"/>
                </a:lnTo>
                <a:cubicBezTo>
                  <a:pt x="367861" y="3232489"/>
                  <a:pt x="379005" y="3236204"/>
                  <a:pt x="391768" y="3234775"/>
                </a:cubicBezTo>
                <a:cubicBezTo>
                  <a:pt x="401103" y="3240481"/>
                  <a:pt x="413009" y="3239757"/>
                  <a:pt x="421582" y="3232966"/>
                </a:cubicBezTo>
                <a:close/>
                <a:moveTo>
                  <a:pt x="428059" y="3206962"/>
                </a:moveTo>
                <a:cubicBezTo>
                  <a:pt x="414628" y="3196295"/>
                  <a:pt x="399484" y="3204200"/>
                  <a:pt x="384625" y="3205247"/>
                </a:cubicBezTo>
                <a:cubicBezTo>
                  <a:pt x="362146" y="3219154"/>
                  <a:pt x="389292" y="3217535"/>
                  <a:pt x="399674" y="3209439"/>
                </a:cubicBezTo>
                <a:cubicBezTo>
                  <a:pt x="407866" y="3216201"/>
                  <a:pt x="419391" y="3209439"/>
                  <a:pt x="427773" y="3206962"/>
                </a:cubicBezTo>
                <a:close/>
                <a:moveTo>
                  <a:pt x="486161" y="3180578"/>
                </a:moveTo>
                <a:cubicBezTo>
                  <a:pt x="455872" y="3176387"/>
                  <a:pt x="425868" y="3183340"/>
                  <a:pt x="396150" y="3184769"/>
                </a:cubicBezTo>
                <a:cubicBezTo>
                  <a:pt x="397484" y="3200676"/>
                  <a:pt x="427011" y="3182483"/>
                  <a:pt x="435012" y="3188769"/>
                </a:cubicBezTo>
                <a:lnTo>
                  <a:pt x="435012" y="3192389"/>
                </a:lnTo>
                <a:cubicBezTo>
                  <a:pt x="444537" y="3197056"/>
                  <a:pt x="455300" y="3190294"/>
                  <a:pt x="464730" y="3186960"/>
                </a:cubicBezTo>
                <a:cubicBezTo>
                  <a:pt x="470445" y="3187436"/>
                  <a:pt x="484637" y="3186960"/>
                  <a:pt x="485875" y="3180578"/>
                </a:cubicBezTo>
                <a:close/>
                <a:moveTo>
                  <a:pt x="546455" y="3115617"/>
                </a:moveTo>
                <a:cubicBezTo>
                  <a:pt x="546455" y="3114665"/>
                  <a:pt x="543883" y="3113998"/>
                  <a:pt x="542740" y="3113332"/>
                </a:cubicBezTo>
                <a:cubicBezTo>
                  <a:pt x="536196" y="3112398"/>
                  <a:pt x="529529" y="3113569"/>
                  <a:pt x="523690" y="3116665"/>
                </a:cubicBezTo>
                <a:lnTo>
                  <a:pt x="511879" y="3109997"/>
                </a:lnTo>
                <a:cubicBezTo>
                  <a:pt x="498163" y="3114379"/>
                  <a:pt x="494829" y="3123809"/>
                  <a:pt x="484732" y="3109521"/>
                </a:cubicBezTo>
                <a:cubicBezTo>
                  <a:pt x="472636" y="3112189"/>
                  <a:pt x="459777" y="3111712"/>
                  <a:pt x="448918" y="3119046"/>
                </a:cubicBezTo>
                <a:lnTo>
                  <a:pt x="455014" y="3122857"/>
                </a:lnTo>
                <a:cubicBezTo>
                  <a:pt x="454062" y="3133905"/>
                  <a:pt x="474064" y="3121142"/>
                  <a:pt x="480446" y="3121047"/>
                </a:cubicBezTo>
                <a:cubicBezTo>
                  <a:pt x="499401" y="3123523"/>
                  <a:pt x="533596" y="3138287"/>
                  <a:pt x="545978" y="3115617"/>
                </a:cubicBezTo>
                <a:close/>
                <a:moveTo>
                  <a:pt x="555980" y="2250843"/>
                </a:moveTo>
                <a:cubicBezTo>
                  <a:pt x="571981" y="2242842"/>
                  <a:pt x="591127" y="2251510"/>
                  <a:pt x="605509" y="2237984"/>
                </a:cubicBezTo>
                <a:cubicBezTo>
                  <a:pt x="595413" y="2237984"/>
                  <a:pt x="568267" y="2225030"/>
                  <a:pt x="565314" y="2237984"/>
                </a:cubicBezTo>
                <a:cubicBezTo>
                  <a:pt x="558932" y="2250081"/>
                  <a:pt x="502259" y="2235126"/>
                  <a:pt x="517022" y="2250652"/>
                </a:cubicBezTo>
                <a:close/>
                <a:moveTo>
                  <a:pt x="584555" y="2258082"/>
                </a:moveTo>
                <a:cubicBezTo>
                  <a:pt x="578649" y="2256748"/>
                  <a:pt x="571696" y="2251700"/>
                  <a:pt x="566171" y="2256367"/>
                </a:cubicBezTo>
                <a:lnTo>
                  <a:pt x="566171" y="2260273"/>
                </a:lnTo>
                <a:cubicBezTo>
                  <a:pt x="574001" y="2265168"/>
                  <a:pt x="583373" y="2266959"/>
                  <a:pt x="592460" y="2265321"/>
                </a:cubicBezTo>
                <a:lnTo>
                  <a:pt x="592460" y="2260177"/>
                </a:lnTo>
                <a:cubicBezTo>
                  <a:pt x="589898" y="2258758"/>
                  <a:pt x="587012" y="2258034"/>
                  <a:pt x="584078" y="2258082"/>
                </a:cubicBezTo>
                <a:close/>
                <a:moveTo>
                  <a:pt x="569029" y="2283990"/>
                </a:moveTo>
                <a:cubicBezTo>
                  <a:pt x="582268" y="2283228"/>
                  <a:pt x="594270" y="2287038"/>
                  <a:pt x="604938" y="2278846"/>
                </a:cubicBezTo>
                <a:cubicBezTo>
                  <a:pt x="591889" y="2273893"/>
                  <a:pt x="573220" y="2277132"/>
                  <a:pt x="559409" y="2277417"/>
                </a:cubicBezTo>
                <a:close/>
                <a:moveTo>
                  <a:pt x="608843" y="2302468"/>
                </a:moveTo>
                <a:lnTo>
                  <a:pt x="595984" y="2302468"/>
                </a:lnTo>
                <a:cubicBezTo>
                  <a:pt x="591127" y="2305992"/>
                  <a:pt x="591127" y="2305992"/>
                  <a:pt x="595984" y="2309803"/>
                </a:cubicBezTo>
                <a:lnTo>
                  <a:pt x="608938" y="2309803"/>
                </a:lnTo>
                <a:cubicBezTo>
                  <a:pt x="613415" y="2306279"/>
                  <a:pt x="613415" y="2306279"/>
                  <a:pt x="608748" y="230246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24" name="Google Shape;24;p2"/>
          <p:cNvSpPr/>
          <p:nvPr/>
        </p:nvSpPr>
        <p:spPr>
          <a:xfrm flipH="1" rot="10800000">
            <a:off x="11492667" y="-4378"/>
            <a:ext cx="426620" cy="6863231"/>
          </a:xfrm>
          <a:custGeom>
            <a:rect b="b" l="l" r="r" t="t"/>
            <a:pathLst>
              <a:path extrusionOk="0" h="4606195" w="636746">
                <a:moveTo>
                  <a:pt x="599165" y="4577991"/>
                </a:moveTo>
                <a:lnTo>
                  <a:pt x="599165" y="4605614"/>
                </a:lnTo>
                <a:lnTo>
                  <a:pt x="20997" y="4605614"/>
                </a:lnTo>
                <a:lnTo>
                  <a:pt x="20997" y="4563323"/>
                </a:lnTo>
                <a:lnTo>
                  <a:pt x="14711" y="4559418"/>
                </a:lnTo>
                <a:cubicBezTo>
                  <a:pt x="28332" y="4551988"/>
                  <a:pt x="18140" y="4528652"/>
                  <a:pt x="20997" y="4515317"/>
                </a:cubicBezTo>
                <a:lnTo>
                  <a:pt x="26426" y="4512268"/>
                </a:lnTo>
                <a:cubicBezTo>
                  <a:pt x="27951" y="4508078"/>
                  <a:pt x="30141" y="4503886"/>
                  <a:pt x="21473" y="4500839"/>
                </a:cubicBezTo>
                <a:lnTo>
                  <a:pt x="21473" y="4493314"/>
                </a:lnTo>
                <a:lnTo>
                  <a:pt x="27379" y="4489409"/>
                </a:lnTo>
                <a:lnTo>
                  <a:pt x="27379" y="4437974"/>
                </a:lnTo>
                <a:lnTo>
                  <a:pt x="20997" y="4434164"/>
                </a:lnTo>
                <a:lnTo>
                  <a:pt x="20997" y="4426925"/>
                </a:lnTo>
                <a:lnTo>
                  <a:pt x="27379" y="4423115"/>
                </a:lnTo>
                <a:lnTo>
                  <a:pt x="27379" y="4404637"/>
                </a:lnTo>
                <a:cubicBezTo>
                  <a:pt x="9472" y="4397398"/>
                  <a:pt x="38999" y="4393587"/>
                  <a:pt x="21378" y="4386539"/>
                </a:cubicBezTo>
                <a:lnTo>
                  <a:pt x="21378" y="4305386"/>
                </a:lnTo>
                <a:lnTo>
                  <a:pt x="27379" y="4301480"/>
                </a:lnTo>
                <a:lnTo>
                  <a:pt x="27379" y="4272239"/>
                </a:lnTo>
                <a:lnTo>
                  <a:pt x="21188" y="4268524"/>
                </a:lnTo>
                <a:lnTo>
                  <a:pt x="27474" y="4264714"/>
                </a:lnTo>
                <a:lnTo>
                  <a:pt x="27474" y="4227947"/>
                </a:lnTo>
                <a:lnTo>
                  <a:pt x="20997" y="4223852"/>
                </a:lnTo>
                <a:cubicBezTo>
                  <a:pt x="20997" y="4222519"/>
                  <a:pt x="21569" y="4221280"/>
                  <a:pt x="21759" y="4220137"/>
                </a:cubicBezTo>
                <a:lnTo>
                  <a:pt x="26712" y="4217375"/>
                </a:lnTo>
                <a:cubicBezTo>
                  <a:pt x="28522" y="4184419"/>
                  <a:pt x="28332" y="4149937"/>
                  <a:pt x="26712" y="4116886"/>
                </a:cubicBezTo>
                <a:cubicBezTo>
                  <a:pt x="21569" y="4114124"/>
                  <a:pt x="21664" y="4114029"/>
                  <a:pt x="20902" y="4110409"/>
                </a:cubicBezTo>
                <a:lnTo>
                  <a:pt x="27284" y="4106313"/>
                </a:lnTo>
                <a:lnTo>
                  <a:pt x="27284" y="4006968"/>
                </a:lnTo>
                <a:lnTo>
                  <a:pt x="20997" y="4003062"/>
                </a:lnTo>
                <a:lnTo>
                  <a:pt x="20997" y="3999538"/>
                </a:lnTo>
                <a:lnTo>
                  <a:pt x="27379" y="3995728"/>
                </a:lnTo>
                <a:lnTo>
                  <a:pt x="27379" y="3980964"/>
                </a:lnTo>
                <a:lnTo>
                  <a:pt x="22521" y="3978297"/>
                </a:lnTo>
                <a:cubicBezTo>
                  <a:pt x="20006" y="3953351"/>
                  <a:pt x="19721" y="3928234"/>
                  <a:pt x="21664" y="3903240"/>
                </a:cubicBezTo>
                <a:cubicBezTo>
                  <a:pt x="28808" y="3900288"/>
                  <a:pt x="26426" y="3896097"/>
                  <a:pt x="33666" y="3892382"/>
                </a:cubicBezTo>
                <a:cubicBezTo>
                  <a:pt x="34104" y="3887791"/>
                  <a:pt x="34104" y="3883161"/>
                  <a:pt x="33666" y="3878570"/>
                </a:cubicBezTo>
                <a:cubicBezTo>
                  <a:pt x="29531" y="3875494"/>
                  <a:pt x="25131" y="3872779"/>
                  <a:pt x="20521" y="3870474"/>
                </a:cubicBezTo>
                <a:lnTo>
                  <a:pt x="20521" y="3866759"/>
                </a:lnTo>
                <a:lnTo>
                  <a:pt x="38904" y="3856663"/>
                </a:lnTo>
                <a:cubicBezTo>
                  <a:pt x="37094" y="3851615"/>
                  <a:pt x="27760" y="3850758"/>
                  <a:pt x="39762" y="3844947"/>
                </a:cubicBezTo>
                <a:cubicBezTo>
                  <a:pt x="39762" y="3843709"/>
                  <a:pt x="39762" y="3842566"/>
                  <a:pt x="39762" y="3841233"/>
                </a:cubicBezTo>
                <a:lnTo>
                  <a:pt x="33285" y="3837232"/>
                </a:lnTo>
                <a:lnTo>
                  <a:pt x="33285" y="3834089"/>
                </a:lnTo>
                <a:lnTo>
                  <a:pt x="39666" y="3830279"/>
                </a:lnTo>
                <a:lnTo>
                  <a:pt x="39666" y="3782654"/>
                </a:lnTo>
                <a:cubicBezTo>
                  <a:pt x="32237" y="3779606"/>
                  <a:pt x="31094" y="3775415"/>
                  <a:pt x="38523" y="3772272"/>
                </a:cubicBezTo>
                <a:cubicBezTo>
                  <a:pt x="34999" y="3764652"/>
                  <a:pt x="23854" y="3777225"/>
                  <a:pt x="26617" y="3757317"/>
                </a:cubicBezTo>
                <a:lnTo>
                  <a:pt x="32999" y="3753222"/>
                </a:lnTo>
                <a:lnTo>
                  <a:pt x="32999" y="3742268"/>
                </a:lnTo>
                <a:lnTo>
                  <a:pt x="26617" y="3738458"/>
                </a:lnTo>
                <a:lnTo>
                  <a:pt x="26617" y="3731219"/>
                </a:lnTo>
                <a:lnTo>
                  <a:pt x="32999" y="3727313"/>
                </a:lnTo>
                <a:lnTo>
                  <a:pt x="32999" y="3719979"/>
                </a:lnTo>
                <a:cubicBezTo>
                  <a:pt x="26522" y="3716074"/>
                  <a:pt x="12139" y="3711216"/>
                  <a:pt x="26236" y="3705597"/>
                </a:cubicBezTo>
                <a:lnTo>
                  <a:pt x="26236" y="3698548"/>
                </a:lnTo>
                <a:lnTo>
                  <a:pt x="32903" y="3694357"/>
                </a:lnTo>
                <a:cubicBezTo>
                  <a:pt x="32903" y="3693309"/>
                  <a:pt x="32903" y="3692071"/>
                  <a:pt x="32903" y="3690738"/>
                </a:cubicBezTo>
                <a:lnTo>
                  <a:pt x="19283" y="3682736"/>
                </a:lnTo>
                <a:cubicBezTo>
                  <a:pt x="20140" y="3681117"/>
                  <a:pt x="20902" y="3679498"/>
                  <a:pt x="22045" y="3677402"/>
                </a:cubicBezTo>
                <a:lnTo>
                  <a:pt x="36428" y="3684928"/>
                </a:lnTo>
                <a:cubicBezTo>
                  <a:pt x="41285" y="3682451"/>
                  <a:pt x="38713" y="3673974"/>
                  <a:pt x="39285" y="3669020"/>
                </a:cubicBezTo>
                <a:cubicBezTo>
                  <a:pt x="35951" y="3665401"/>
                  <a:pt x="24331" y="3666068"/>
                  <a:pt x="20235" y="3661210"/>
                </a:cubicBezTo>
                <a:lnTo>
                  <a:pt x="20235" y="3653114"/>
                </a:lnTo>
                <a:cubicBezTo>
                  <a:pt x="25350" y="3650246"/>
                  <a:pt x="31713" y="3650895"/>
                  <a:pt x="36142" y="3654733"/>
                </a:cubicBezTo>
                <a:cubicBezTo>
                  <a:pt x="41857" y="3653018"/>
                  <a:pt x="40238" y="3646351"/>
                  <a:pt x="39095" y="3641684"/>
                </a:cubicBezTo>
                <a:lnTo>
                  <a:pt x="33666" y="3638636"/>
                </a:lnTo>
                <a:cubicBezTo>
                  <a:pt x="33666" y="3636636"/>
                  <a:pt x="33666" y="3634254"/>
                  <a:pt x="33189" y="3631683"/>
                </a:cubicBezTo>
                <a:cubicBezTo>
                  <a:pt x="29179" y="3628625"/>
                  <a:pt x="24864" y="3625977"/>
                  <a:pt x="20330" y="3623777"/>
                </a:cubicBezTo>
                <a:lnTo>
                  <a:pt x="20330" y="3605489"/>
                </a:lnTo>
                <a:lnTo>
                  <a:pt x="26712" y="3601679"/>
                </a:lnTo>
                <a:lnTo>
                  <a:pt x="26712" y="3598154"/>
                </a:lnTo>
                <a:lnTo>
                  <a:pt x="19949" y="3593963"/>
                </a:lnTo>
                <a:lnTo>
                  <a:pt x="19949" y="3553673"/>
                </a:lnTo>
                <a:cubicBezTo>
                  <a:pt x="11758" y="3551578"/>
                  <a:pt x="14329" y="3544148"/>
                  <a:pt x="13377" y="3539290"/>
                </a:cubicBezTo>
                <a:lnTo>
                  <a:pt x="19092" y="3536052"/>
                </a:lnTo>
                <a:cubicBezTo>
                  <a:pt x="19092" y="3533670"/>
                  <a:pt x="15949" y="3533480"/>
                  <a:pt x="13949" y="3531956"/>
                </a:cubicBezTo>
                <a:lnTo>
                  <a:pt x="13949" y="3498713"/>
                </a:lnTo>
                <a:lnTo>
                  <a:pt x="20045" y="3494808"/>
                </a:lnTo>
                <a:lnTo>
                  <a:pt x="20045" y="3491189"/>
                </a:lnTo>
                <a:lnTo>
                  <a:pt x="13663" y="3487379"/>
                </a:lnTo>
                <a:lnTo>
                  <a:pt x="13663" y="3432229"/>
                </a:lnTo>
                <a:lnTo>
                  <a:pt x="19949" y="3428324"/>
                </a:lnTo>
                <a:lnTo>
                  <a:pt x="19949" y="3410131"/>
                </a:lnTo>
                <a:lnTo>
                  <a:pt x="14044" y="3406131"/>
                </a:lnTo>
                <a:cubicBezTo>
                  <a:pt x="24807" y="3401368"/>
                  <a:pt x="20521" y="3381270"/>
                  <a:pt x="18521" y="3371936"/>
                </a:cubicBezTo>
                <a:cubicBezTo>
                  <a:pt x="12110" y="3371812"/>
                  <a:pt x="5890" y="3369717"/>
                  <a:pt x="709" y="3365935"/>
                </a:cubicBezTo>
                <a:lnTo>
                  <a:pt x="7091" y="3361934"/>
                </a:lnTo>
                <a:lnTo>
                  <a:pt x="7091" y="3357839"/>
                </a:lnTo>
                <a:cubicBezTo>
                  <a:pt x="12234" y="3354981"/>
                  <a:pt x="22902" y="3356886"/>
                  <a:pt x="19663" y="3350219"/>
                </a:cubicBezTo>
                <a:cubicBezTo>
                  <a:pt x="9091" y="3346885"/>
                  <a:pt x="15092" y="3332883"/>
                  <a:pt x="13568" y="3324692"/>
                </a:cubicBezTo>
                <a:lnTo>
                  <a:pt x="19663" y="3321262"/>
                </a:lnTo>
                <a:lnTo>
                  <a:pt x="19663" y="3313738"/>
                </a:lnTo>
                <a:lnTo>
                  <a:pt x="13949" y="3309928"/>
                </a:lnTo>
                <a:lnTo>
                  <a:pt x="26712" y="3302499"/>
                </a:lnTo>
                <a:lnTo>
                  <a:pt x="26712" y="3298974"/>
                </a:lnTo>
                <a:lnTo>
                  <a:pt x="20235" y="3294974"/>
                </a:lnTo>
                <a:cubicBezTo>
                  <a:pt x="19569" y="3290211"/>
                  <a:pt x="19569" y="3290211"/>
                  <a:pt x="14139" y="3289640"/>
                </a:cubicBezTo>
                <a:cubicBezTo>
                  <a:pt x="-1196" y="3288687"/>
                  <a:pt x="12330" y="3280115"/>
                  <a:pt x="19569" y="3277162"/>
                </a:cubicBezTo>
                <a:lnTo>
                  <a:pt x="20140" y="3273543"/>
                </a:lnTo>
                <a:cubicBezTo>
                  <a:pt x="25760" y="3267447"/>
                  <a:pt x="39190" y="3268018"/>
                  <a:pt x="46524" y="3261827"/>
                </a:cubicBezTo>
                <a:cubicBezTo>
                  <a:pt x="46524" y="3260398"/>
                  <a:pt x="46524" y="3259255"/>
                  <a:pt x="45857" y="3258017"/>
                </a:cubicBezTo>
                <a:cubicBezTo>
                  <a:pt x="42428" y="3256016"/>
                  <a:pt x="9662" y="3256493"/>
                  <a:pt x="24045" y="3245444"/>
                </a:cubicBezTo>
                <a:cubicBezTo>
                  <a:pt x="29188" y="3244586"/>
                  <a:pt x="32713" y="3247634"/>
                  <a:pt x="37476" y="3248682"/>
                </a:cubicBezTo>
                <a:cubicBezTo>
                  <a:pt x="41952" y="3247063"/>
                  <a:pt x="38904" y="3240395"/>
                  <a:pt x="39762" y="3236490"/>
                </a:cubicBezTo>
                <a:lnTo>
                  <a:pt x="46619" y="3232299"/>
                </a:lnTo>
                <a:lnTo>
                  <a:pt x="46619" y="3221536"/>
                </a:lnTo>
                <a:lnTo>
                  <a:pt x="52716" y="3217726"/>
                </a:lnTo>
                <a:lnTo>
                  <a:pt x="52716" y="3210392"/>
                </a:lnTo>
                <a:lnTo>
                  <a:pt x="43191" y="3204963"/>
                </a:lnTo>
                <a:cubicBezTo>
                  <a:pt x="32523" y="3204486"/>
                  <a:pt x="19663" y="3216011"/>
                  <a:pt x="18711" y="3198771"/>
                </a:cubicBezTo>
                <a:lnTo>
                  <a:pt x="13568" y="3195628"/>
                </a:lnTo>
                <a:lnTo>
                  <a:pt x="13568" y="3173625"/>
                </a:lnTo>
                <a:lnTo>
                  <a:pt x="19949" y="3169815"/>
                </a:lnTo>
                <a:lnTo>
                  <a:pt x="19949" y="3162576"/>
                </a:lnTo>
                <a:lnTo>
                  <a:pt x="13187" y="3158385"/>
                </a:lnTo>
                <a:lnTo>
                  <a:pt x="13187" y="3095997"/>
                </a:lnTo>
                <a:lnTo>
                  <a:pt x="8234" y="3093234"/>
                </a:lnTo>
                <a:cubicBezTo>
                  <a:pt x="6748" y="3085738"/>
                  <a:pt x="6300" y="3078080"/>
                  <a:pt x="6900" y="3070470"/>
                </a:cubicBezTo>
                <a:lnTo>
                  <a:pt x="12615" y="3067231"/>
                </a:lnTo>
                <a:cubicBezTo>
                  <a:pt x="14711" y="3063707"/>
                  <a:pt x="12615" y="3059992"/>
                  <a:pt x="14044" y="3056468"/>
                </a:cubicBezTo>
                <a:lnTo>
                  <a:pt x="7186" y="3051991"/>
                </a:lnTo>
                <a:lnTo>
                  <a:pt x="7186" y="2868159"/>
                </a:lnTo>
                <a:lnTo>
                  <a:pt x="13377" y="2864253"/>
                </a:lnTo>
                <a:lnTo>
                  <a:pt x="13377" y="2860729"/>
                </a:lnTo>
                <a:lnTo>
                  <a:pt x="6996" y="2856824"/>
                </a:lnTo>
                <a:lnTo>
                  <a:pt x="6996" y="2775956"/>
                </a:lnTo>
                <a:lnTo>
                  <a:pt x="13568" y="2771956"/>
                </a:lnTo>
                <a:cubicBezTo>
                  <a:pt x="13568" y="2770622"/>
                  <a:pt x="13568" y="2769384"/>
                  <a:pt x="12996" y="2768241"/>
                </a:cubicBezTo>
                <a:cubicBezTo>
                  <a:pt x="1757" y="2764145"/>
                  <a:pt x="8805" y="2748143"/>
                  <a:pt x="6900" y="2739000"/>
                </a:cubicBezTo>
                <a:lnTo>
                  <a:pt x="13091" y="2735666"/>
                </a:lnTo>
                <a:lnTo>
                  <a:pt x="7281" y="2731665"/>
                </a:lnTo>
                <a:lnTo>
                  <a:pt x="7281" y="2710139"/>
                </a:lnTo>
                <a:lnTo>
                  <a:pt x="13377" y="2706329"/>
                </a:lnTo>
                <a:lnTo>
                  <a:pt x="13377" y="2658704"/>
                </a:lnTo>
                <a:lnTo>
                  <a:pt x="20140" y="2654608"/>
                </a:lnTo>
                <a:lnTo>
                  <a:pt x="20140" y="2632700"/>
                </a:lnTo>
                <a:lnTo>
                  <a:pt x="26331" y="2628890"/>
                </a:lnTo>
                <a:lnTo>
                  <a:pt x="26331" y="2610412"/>
                </a:lnTo>
                <a:lnTo>
                  <a:pt x="21473" y="2607650"/>
                </a:lnTo>
                <a:cubicBezTo>
                  <a:pt x="18711" y="2601840"/>
                  <a:pt x="18807" y="2594505"/>
                  <a:pt x="26236" y="2592410"/>
                </a:cubicBezTo>
                <a:cubicBezTo>
                  <a:pt x="27474" y="2586600"/>
                  <a:pt x="26236" y="2580504"/>
                  <a:pt x="26903" y="2574312"/>
                </a:cubicBezTo>
                <a:lnTo>
                  <a:pt x="20426" y="2569931"/>
                </a:lnTo>
                <a:lnTo>
                  <a:pt x="20426" y="2525925"/>
                </a:lnTo>
                <a:lnTo>
                  <a:pt x="26522" y="2522020"/>
                </a:lnTo>
                <a:lnTo>
                  <a:pt x="26522" y="2514876"/>
                </a:lnTo>
                <a:lnTo>
                  <a:pt x="20140" y="2510971"/>
                </a:lnTo>
                <a:lnTo>
                  <a:pt x="20140" y="2496398"/>
                </a:lnTo>
                <a:lnTo>
                  <a:pt x="26712" y="2492302"/>
                </a:lnTo>
                <a:cubicBezTo>
                  <a:pt x="26436" y="2491083"/>
                  <a:pt x="26246" y="2489835"/>
                  <a:pt x="26141" y="2488587"/>
                </a:cubicBezTo>
                <a:cubicBezTo>
                  <a:pt x="17759" y="2483539"/>
                  <a:pt x="17759" y="2483253"/>
                  <a:pt x="26141" y="2478110"/>
                </a:cubicBezTo>
                <a:lnTo>
                  <a:pt x="26141" y="2470585"/>
                </a:lnTo>
                <a:lnTo>
                  <a:pt x="20330" y="2466775"/>
                </a:lnTo>
                <a:lnTo>
                  <a:pt x="20330" y="2452202"/>
                </a:lnTo>
                <a:lnTo>
                  <a:pt x="26522" y="2448297"/>
                </a:lnTo>
                <a:lnTo>
                  <a:pt x="26522" y="2426389"/>
                </a:lnTo>
                <a:lnTo>
                  <a:pt x="20235" y="2422484"/>
                </a:lnTo>
                <a:cubicBezTo>
                  <a:pt x="34428" y="2412959"/>
                  <a:pt x="23283" y="2386575"/>
                  <a:pt x="26617" y="2371049"/>
                </a:cubicBezTo>
                <a:cubicBezTo>
                  <a:pt x="17759" y="2365620"/>
                  <a:pt x="17759" y="2365334"/>
                  <a:pt x="26141" y="2360190"/>
                </a:cubicBezTo>
                <a:lnTo>
                  <a:pt x="20521" y="2356380"/>
                </a:lnTo>
                <a:lnTo>
                  <a:pt x="26617" y="2352475"/>
                </a:lnTo>
                <a:lnTo>
                  <a:pt x="26617" y="2348189"/>
                </a:lnTo>
                <a:lnTo>
                  <a:pt x="19949" y="2344188"/>
                </a:lnTo>
                <a:lnTo>
                  <a:pt x="19949" y="2322281"/>
                </a:lnTo>
                <a:cubicBezTo>
                  <a:pt x="8234" y="2318280"/>
                  <a:pt x="15378" y="2302374"/>
                  <a:pt x="13473" y="2292849"/>
                </a:cubicBezTo>
                <a:lnTo>
                  <a:pt x="18807" y="2289896"/>
                </a:lnTo>
                <a:cubicBezTo>
                  <a:pt x="21378" y="2284466"/>
                  <a:pt x="21378" y="2276847"/>
                  <a:pt x="14425" y="2274941"/>
                </a:cubicBezTo>
                <a:cubicBezTo>
                  <a:pt x="13282" y="2266359"/>
                  <a:pt x="12967" y="2257682"/>
                  <a:pt x="13473" y="2249034"/>
                </a:cubicBezTo>
                <a:lnTo>
                  <a:pt x="19854" y="2244937"/>
                </a:lnTo>
                <a:lnTo>
                  <a:pt x="19854" y="2211886"/>
                </a:lnTo>
                <a:lnTo>
                  <a:pt x="13568" y="2208076"/>
                </a:lnTo>
                <a:lnTo>
                  <a:pt x="13568" y="2197122"/>
                </a:lnTo>
                <a:lnTo>
                  <a:pt x="19949" y="2193217"/>
                </a:lnTo>
                <a:lnTo>
                  <a:pt x="19949" y="2189693"/>
                </a:lnTo>
                <a:lnTo>
                  <a:pt x="13853" y="2185883"/>
                </a:lnTo>
                <a:lnTo>
                  <a:pt x="13853" y="2174738"/>
                </a:lnTo>
                <a:cubicBezTo>
                  <a:pt x="19187" y="2172834"/>
                  <a:pt x="22045" y="2168547"/>
                  <a:pt x="19092" y="2163309"/>
                </a:cubicBezTo>
                <a:lnTo>
                  <a:pt x="14425" y="2160737"/>
                </a:lnTo>
                <a:cubicBezTo>
                  <a:pt x="11948" y="2141687"/>
                  <a:pt x="14425" y="2121399"/>
                  <a:pt x="13473" y="2101682"/>
                </a:cubicBezTo>
                <a:lnTo>
                  <a:pt x="19854" y="2097491"/>
                </a:lnTo>
                <a:lnTo>
                  <a:pt x="19854" y="1987382"/>
                </a:lnTo>
                <a:lnTo>
                  <a:pt x="13663" y="1983571"/>
                </a:lnTo>
                <a:lnTo>
                  <a:pt x="13663" y="1980047"/>
                </a:lnTo>
                <a:cubicBezTo>
                  <a:pt x="15663" y="1978714"/>
                  <a:pt x="17854" y="1977381"/>
                  <a:pt x="20140" y="1976047"/>
                </a:cubicBezTo>
                <a:lnTo>
                  <a:pt x="20140" y="1902609"/>
                </a:lnTo>
                <a:lnTo>
                  <a:pt x="26426" y="1898704"/>
                </a:lnTo>
                <a:lnTo>
                  <a:pt x="26426" y="1858127"/>
                </a:lnTo>
                <a:lnTo>
                  <a:pt x="21473" y="1855365"/>
                </a:lnTo>
                <a:cubicBezTo>
                  <a:pt x="19873" y="1849145"/>
                  <a:pt x="19387" y="1842697"/>
                  <a:pt x="20045" y="1836315"/>
                </a:cubicBezTo>
                <a:lnTo>
                  <a:pt x="25664" y="1833172"/>
                </a:lnTo>
                <a:cubicBezTo>
                  <a:pt x="27569" y="1829552"/>
                  <a:pt x="26331" y="1825933"/>
                  <a:pt x="26712" y="1822028"/>
                </a:cubicBezTo>
                <a:lnTo>
                  <a:pt x="20426" y="1817837"/>
                </a:lnTo>
                <a:lnTo>
                  <a:pt x="20426" y="1770212"/>
                </a:lnTo>
                <a:lnTo>
                  <a:pt x="26522" y="1766402"/>
                </a:lnTo>
                <a:lnTo>
                  <a:pt x="26522" y="1748114"/>
                </a:lnTo>
                <a:lnTo>
                  <a:pt x="20140" y="1744303"/>
                </a:lnTo>
                <a:lnTo>
                  <a:pt x="20140" y="1740684"/>
                </a:lnTo>
                <a:lnTo>
                  <a:pt x="26903" y="1736588"/>
                </a:lnTo>
                <a:lnTo>
                  <a:pt x="26903" y="1725730"/>
                </a:lnTo>
                <a:cubicBezTo>
                  <a:pt x="43667" y="1705061"/>
                  <a:pt x="26903" y="1663818"/>
                  <a:pt x="34142" y="1636957"/>
                </a:cubicBezTo>
                <a:lnTo>
                  <a:pt x="39285" y="1634100"/>
                </a:lnTo>
                <a:lnTo>
                  <a:pt x="33570" y="1630099"/>
                </a:lnTo>
                <a:lnTo>
                  <a:pt x="33570" y="1567996"/>
                </a:lnTo>
                <a:lnTo>
                  <a:pt x="26807" y="1563710"/>
                </a:lnTo>
                <a:lnTo>
                  <a:pt x="26807" y="1552851"/>
                </a:lnTo>
                <a:lnTo>
                  <a:pt x="33189" y="1548946"/>
                </a:lnTo>
                <a:lnTo>
                  <a:pt x="33189" y="1541707"/>
                </a:lnTo>
                <a:lnTo>
                  <a:pt x="26903" y="1537897"/>
                </a:lnTo>
                <a:lnTo>
                  <a:pt x="26903" y="1530468"/>
                </a:lnTo>
                <a:lnTo>
                  <a:pt x="31856" y="1527705"/>
                </a:lnTo>
                <a:cubicBezTo>
                  <a:pt x="35380" y="1518180"/>
                  <a:pt x="31856" y="1507036"/>
                  <a:pt x="33761" y="1497130"/>
                </a:cubicBezTo>
                <a:cubicBezTo>
                  <a:pt x="46715" y="1489605"/>
                  <a:pt x="36904" y="1467507"/>
                  <a:pt x="39762" y="1453696"/>
                </a:cubicBezTo>
                <a:lnTo>
                  <a:pt x="33856" y="1449695"/>
                </a:lnTo>
                <a:cubicBezTo>
                  <a:pt x="33856" y="1448743"/>
                  <a:pt x="33856" y="1447505"/>
                  <a:pt x="33189" y="1446171"/>
                </a:cubicBezTo>
                <a:lnTo>
                  <a:pt x="39666" y="1442075"/>
                </a:lnTo>
                <a:lnTo>
                  <a:pt x="39666" y="1434932"/>
                </a:lnTo>
                <a:lnTo>
                  <a:pt x="33285" y="1431027"/>
                </a:lnTo>
                <a:lnTo>
                  <a:pt x="33285" y="1423788"/>
                </a:lnTo>
                <a:lnTo>
                  <a:pt x="39571" y="1419977"/>
                </a:lnTo>
                <a:lnTo>
                  <a:pt x="39571" y="1412548"/>
                </a:lnTo>
                <a:cubicBezTo>
                  <a:pt x="22807" y="1390450"/>
                  <a:pt x="39571" y="1345206"/>
                  <a:pt x="32427" y="1316441"/>
                </a:cubicBezTo>
                <a:lnTo>
                  <a:pt x="27665" y="1313774"/>
                </a:lnTo>
                <a:cubicBezTo>
                  <a:pt x="27665" y="1311202"/>
                  <a:pt x="33856" y="1310726"/>
                  <a:pt x="33189" y="1308154"/>
                </a:cubicBezTo>
                <a:cubicBezTo>
                  <a:pt x="32523" y="1305582"/>
                  <a:pt x="36904" y="1304058"/>
                  <a:pt x="39666" y="1302153"/>
                </a:cubicBezTo>
                <a:lnTo>
                  <a:pt x="39666" y="1294914"/>
                </a:lnTo>
                <a:lnTo>
                  <a:pt x="33285" y="1291009"/>
                </a:lnTo>
                <a:lnTo>
                  <a:pt x="33285" y="1287485"/>
                </a:lnTo>
                <a:lnTo>
                  <a:pt x="39571" y="1283579"/>
                </a:lnTo>
                <a:lnTo>
                  <a:pt x="39571" y="1271864"/>
                </a:lnTo>
                <a:cubicBezTo>
                  <a:pt x="23569" y="1240336"/>
                  <a:pt x="36999" y="1187853"/>
                  <a:pt x="33951" y="1149944"/>
                </a:cubicBezTo>
                <a:cubicBezTo>
                  <a:pt x="42143" y="1144991"/>
                  <a:pt x="42143" y="1144705"/>
                  <a:pt x="33951" y="1139466"/>
                </a:cubicBezTo>
                <a:lnTo>
                  <a:pt x="33951" y="1128989"/>
                </a:lnTo>
                <a:lnTo>
                  <a:pt x="40047" y="1125178"/>
                </a:lnTo>
                <a:lnTo>
                  <a:pt x="40047" y="1109939"/>
                </a:lnTo>
                <a:lnTo>
                  <a:pt x="33666" y="1106128"/>
                </a:lnTo>
                <a:lnTo>
                  <a:pt x="33666" y="1102509"/>
                </a:lnTo>
                <a:lnTo>
                  <a:pt x="40428" y="1098413"/>
                </a:lnTo>
                <a:lnTo>
                  <a:pt x="40428" y="1083936"/>
                </a:lnTo>
                <a:cubicBezTo>
                  <a:pt x="58049" y="1077363"/>
                  <a:pt x="30332" y="1071553"/>
                  <a:pt x="46524" y="1065743"/>
                </a:cubicBezTo>
                <a:lnTo>
                  <a:pt x="33666" y="1058123"/>
                </a:lnTo>
                <a:lnTo>
                  <a:pt x="33666" y="1006687"/>
                </a:lnTo>
                <a:lnTo>
                  <a:pt x="39952" y="1002878"/>
                </a:lnTo>
                <a:lnTo>
                  <a:pt x="39952" y="973541"/>
                </a:lnTo>
                <a:lnTo>
                  <a:pt x="34046" y="969540"/>
                </a:lnTo>
                <a:lnTo>
                  <a:pt x="39190" y="966683"/>
                </a:lnTo>
                <a:cubicBezTo>
                  <a:pt x="41095" y="963159"/>
                  <a:pt x="39857" y="959444"/>
                  <a:pt x="40238" y="955538"/>
                </a:cubicBezTo>
                <a:lnTo>
                  <a:pt x="34142" y="951443"/>
                </a:lnTo>
                <a:lnTo>
                  <a:pt x="40047" y="947633"/>
                </a:lnTo>
                <a:lnTo>
                  <a:pt x="40047" y="914676"/>
                </a:lnTo>
                <a:lnTo>
                  <a:pt x="33666" y="910771"/>
                </a:lnTo>
                <a:lnTo>
                  <a:pt x="33666" y="907152"/>
                </a:lnTo>
                <a:lnTo>
                  <a:pt x="40428" y="903056"/>
                </a:lnTo>
                <a:lnTo>
                  <a:pt x="40428" y="836952"/>
                </a:lnTo>
                <a:lnTo>
                  <a:pt x="45381" y="834190"/>
                </a:lnTo>
                <a:cubicBezTo>
                  <a:pt x="45381" y="834190"/>
                  <a:pt x="45953" y="833047"/>
                  <a:pt x="45381" y="832951"/>
                </a:cubicBezTo>
                <a:cubicBezTo>
                  <a:pt x="38904" y="831142"/>
                  <a:pt x="41476" y="826284"/>
                  <a:pt x="35856" y="824093"/>
                </a:cubicBezTo>
                <a:cubicBezTo>
                  <a:pt x="32713" y="822760"/>
                  <a:pt x="32903" y="820950"/>
                  <a:pt x="32999" y="818950"/>
                </a:cubicBezTo>
                <a:lnTo>
                  <a:pt x="39380" y="814950"/>
                </a:lnTo>
                <a:lnTo>
                  <a:pt x="39380" y="807711"/>
                </a:lnTo>
                <a:lnTo>
                  <a:pt x="32808" y="803805"/>
                </a:lnTo>
                <a:lnTo>
                  <a:pt x="32808" y="786089"/>
                </a:lnTo>
                <a:lnTo>
                  <a:pt x="26617" y="782184"/>
                </a:lnTo>
                <a:lnTo>
                  <a:pt x="26617" y="771134"/>
                </a:lnTo>
                <a:cubicBezTo>
                  <a:pt x="36142" y="768562"/>
                  <a:pt x="36142" y="749227"/>
                  <a:pt x="27379" y="745988"/>
                </a:cubicBezTo>
                <a:cubicBezTo>
                  <a:pt x="26112" y="732501"/>
                  <a:pt x="25760" y="718947"/>
                  <a:pt x="26331" y="705412"/>
                </a:cubicBezTo>
                <a:lnTo>
                  <a:pt x="32618" y="701221"/>
                </a:lnTo>
                <a:lnTo>
                  <a:pt x="32618" y="661216"/>
                </a:lnTo>
                <a:lnTo>
                  <a:pt x="39190" y="657120"/>
                </a:lnTo>
                <a:lnTo>
                  <a:pt x="32903" y="653215"/>
                </a:lnTo>
                <a:lnTo>
                  <a:pt x="32903" y="502244"/>
                </a:lnTo>
                <a:lnTo>
                  <a:pt x="26617" y="498338"/>
                </a:lnTo>
                <a:lnTo>
                  <a:pt x="26617" y="483575"/>
                </a:lnTo>
                <a:cubicBezTo>
                  <a:pt x="44143" y="477098"/>
                  <a:pt x="17092" y="471192"/>
                  <a:pt x="32618" y="465477"/>
                </a:cubicBezTo>
                <a:lnTo>
                  <a:pt x="32618" y="292218"/>
                </a:lnTo>
                <a:lnTo>
                  <a:pt x="26712" y="288503"/>
                </a:lnTo>
                <a:lnTo>
                  <a:pt x="32903" y="284597"/>
                </a:lnTo>
                <a:lnTo>
                  <a:pt x="32903" y="255356"/>
                </a:lnTo>
                <a:lnTo>
                  <a:pt x="26617" y="251450"/>
                </a:lnTo>
                <a:cubicBezTo>
                  <a:pt x="44047" y="194300"/>
                  <a:pt x="27284" y="116100"/>
                  <a:pt x="32903" y="52568"/>
                </a:cubicBezTo>
                <a:lnTo>
                  <a:pt x="26998" y="49235"/>
                </a:lnTo>
                <a:cubicBezTo>
                  <a:pt x="26046" y="44139"/>
                  <a:pt x="26046" y="38900"/>
                  <a:pt x="26998" y="33804"/>
                </a:cubicBezTo>
                <a:lnTo>
                  <a:pt x="32141" y="30852"/>
                </a:lnTo>
                <a:cubicBezTo>
                  <a:pt x="31284" y="28756"/>
                  <a:pt x="28617" y="28280"/>
                  <a:pt x="26522" y="26851"/>
                </a:cubicBezTo>
                <a:lnTo>
                  <a:pt x="26522" y="5039"/>
                </a:lnTo>
                <a:cubicBezTo>
                  <a:pt x="28332" y="3324"/>
                  <a:pt x="33761" y="2467"/>
                  <a:pt x="32903" y="-581"/>
                </a:cubicBezTo>
                <a:lnTo>
                  <a:pt x="604403" y="-581"/>
                </a:lnTo>
                <a:lnTo>
                  <a:pt x="604403" y="19612"/>
                </a:lnTo>
                <a:lnTo>
                  <a:pt x="611166" y="23708"/>
                </a:lnTo>
                <a:lnTo>
                  <a:pt x="611166" y="38090"/>
                </a:lnTo>
                <a:lnTo>
                  <a:pt x="617167" y="41900"/>
                </a:lnTo>
                <a:lnTo>
                  <a:pt x="617167" y="49330"/>
                </a:lnTo>
                <a:cubicBezTo>
                  <a:pt x="608594" y="54569"/>
                  <a:pt x="608594" y="54854"/>
                  <a:pt x="617167" y="59998"/>
                </a:cubicBezTo>
                <a:lnTo>
                  <a:pt x="617167" y="82191"/>
                </a:lnTo>
                <a:lnTo>
                  <a:pt x="611357" y="86001"/>
                </a:lnTo>
                <a:cubicBezTo>
                  <a:pt x="611357" y="87049"/>
                  <a:pt x="611357" y="88192"/>
                  <a:pt x="611357" y="89525"/>
                </a:cubicBezTo>
                <a:lnTo>
                  <a:pt x="617929" y="93526"/>
                </a:lnTo>
                <a:lnTo>
                  <a:pt x="617929" y="126482"/>
                </a:lnTo>
                <a:lnTo>
                  <a:pt x="624311" y="130293"/>
                </a:lnTo>
                <a:lnTo>
                  <a:pt x="624311" y="137722"/>
                </a:lnTo>
                <a:cubicBezTo>
                  <a:pt x="618882" y="139627"/>
                  <a:pt x="616119" y="143913"/>
                  <a:pt x="618786" y="149152"/>
                </a:cubicBezTo>
                <a:cubicBezTo>
                  <a:pt x="632883" y="165630"/>
                  <a:pt x="620596" y="199158"/>
                  <a:pt x="624501" y="221923"/>
                </a:cubicBezTo>
                <a:lnTo>
                  <a:pt x="630692" y="226114"/>
                </a:lnTo>
                <a:lnTo>
                  <a:pt x="630692" y="233353"/>
                </a:lnTo>
                <a:lnTo>
                  <a:pt x="624692" y="237163"/>
                </a:lnTo>
                <a:lnTo>
                  <a:pt x="624692" y="248117"/>
                </a:lnTo>
                <a:lnTo>
                  <a:pt x="631169" y="251926"/>
                </a:lnTo>
                <a:lnTo>
                  <a:pt x="631169" y="292312"/>
                </a:lnTo>
                <a:lnTo>
                  <a:pt x="637360" y="296218"/>
                </a:lnTo>
                <a:lnTo>
                  <a:pt x="631645" y="299456"/>
                </a:lnTo>
                <a:cubicBezTo>
                  <a:pt x="630121" y="306695"/>
                  <a:pt x="631645" y="314601"/>
                  <a:pt x="630788" y="322031"/>
                </a:cubicBezTo>
                <a:cubicBezTo>
                  <a:pt x="622120" y="327270"/>
                  <a:pt x="622215" y="327555"/>
                  <a:pt x="630788" y="332794"/>
                </a:cubicBezTo>
                <a:lnTo>
                  <a:pt x="630788" y="347558"/>
                </a:lnTo>
                <a:lnTo>
                  <a:pt x="624597" y="351368"/>
                </a:lnTo>
                <a:lnTo>
                  <a:pt x="624597" y="365846"/>
                </a:lnTo>
                <a:lnTo>
                  <a:pt x="618215" y="369846"/>
                </a:lnTo>
                <a:lnTo>
                  <a:pt x="624216" y="373561"/>
                </a:lnTo>
                <a:lnTo>
                  <a:pt x="624216" y="384705"/>
                </a:lnTo>
                <a:lnTo>
                  <a:pt x="618500" y="387848"/>
                </a:lnTo>
                <a:cubicBezTo>
                  <a:pt x="617596" y="392954"/>
                  <a:pt x="617596" y="398173"/>
                  <a:pt x="618500" y="403279"/>
                </a:cubicBezTo>
                <a:lnTo>
                  <a:pt x="623549" y="406136"/>
                </a:lnTo>
                <a:cubicBezTo>
                  <a:pt x="622882" y="408804"/>
                  <a:pt x="615357" y="410042"/>
                  <a:pt x="618024" y="413661"/>
                </a:cubicBezTo>
                <a:lnTo>
                  <a:pt x="611452" y="417757"/>
                </a:lnTo>
                <a:lnTo>
                  <a:pt x="611452" y="424996"/>
                </a:lnTo>
                <a:lnTo>
                  <a:pt x="617834" y="428806"/>
                </a:lnTo>
                <a:lnTo>
                  <a:pt x="617834" y="436045"/>
                </a:lnTo>
                <a:lnTo>
                  <a:pt x="611357" y="440141"/>
                </a:lnTo>
                <a:cubicBezTo>
                  <a:pt x="611357" y="441474"/>
                  <a:pt x="611833" y="442617"/>
                  <a:pt x="612024" y="443855"/>
                </a:cubicBezTo>
                <a:lnTo>
                  <a:pt x="616691" y="446427"/>
                </a:lnTo>
                <a:cubicBezTo>
                  <a:pt x="620215" y="454809"/>
                  <a:pt x="615929" y="464906"/>
                  <a:pt x="618977" y="473573"/>
                </a:cubicBezTo>
                <a:lnTo>
                  <a:pt x="630788" y="480146"/>
                </a:lnTo>
                <a:lnTo>
                  <a:pt x="630788" y="495005"/>
                </a:lnTo>
                <a:lnTo>
                  <a:pt x="624597" y="498815"/>
                </a:lnTo>
                <a:lnTo>
                  <a:pt x="624597" y="502339"/>
                </a:lnTo>
                <a:lnTo>
                  <a:pt x="618119" y="506244"/>
                </a:lnTo>
                <a:cubicBezTo>
                  <a:pt x="637169" y="508149"/>
                  <a:pt x="630121" y="517484"/>
                  <a:pt x="631074" y="531962"/>
                </a:cubicBezTo>
                <a:lnTo>
                  <a:pt x="625740" y="534914"/>
                </a:lnTo>
                <a:cubicBezTo>
                  <a:pt x="623834" y="538819"/>
                  <a:pt x="623834" y="543392"/>
                  <a:pt x="625740" y="547297"/>
                </a:cubicBezTo>
                <a:lnTo>
                  <a:pt x="630407" y="549869"/>
                </a:lnTo>
                <a:cubicBezTo>
                  <a:pt x="632693" y="576253"/>
                  <a:pt x="630407" y="603971"/>
                  <a:pt x="631264" y="631021"/>
                </a:cubicBezTo>
                <a:lnTo>
                  <a:pt x="637455" y="635022"/>
                </a:lnTo>
                <a:lnTo>
                  <a:pt x="631264" y="638832"/>
                </a:lnTo>
                <a:lnTo>
                  <a:pt x="631264" y="748941"/>
                </a:lnTo>
                <a:lnTo>
                  <a:pt x="624882" y="752847"/>
                </a:lnTo>
                <a:lnTo>
                  <a:pt x="624882" y="774849"/>
                </a:lnTo>
                <a:lnTo>
                  <a:pt x="630883" y="778659"/>
                </a:lnTo>
                <a:lnTo>
                  <a:pt x="630883" y="786089"/>
                </a:lnTo>
                <a:cubicBezTo>
                  <a:pt x="619358" y="790280"/>
                  <a:pt x="625359" y="810949"/>
                  <a:pt x="625835" y="838095"/>
                </a:cubicBezTo>
                <a:lnTo>
                  <a:pt x="630883" y="840953"/>
                </a:lnTo>
                <a:lnTo>
                  <a:pt x="624882" y="844953"/>
                </a:lnTo>
                <a:lnTo>
                  <a:pt x="624882" y="855812"/>
                </a:lnTo>
                <a:lnTo>
                  <a:pt x="631264" y="859717"/>
                </a:lnTo>
                <a:lnTo>
                  <a:pt x="631264" y="911152"/>
                </a:lnTo>
                <a:lnTo>
                  <a:pt x="624882" y="914962"/>
                </a:lnTo>
                <a:lnTo>
                  <a:pt x="624882" y="955538"/>
                </a:lnTo>
                <a:lnTo>
                  <a:pt x="629740" y="958205"/>
                </a:lnTo>
                <a:cubicBezTo>
                  <a:pt x="631931" y="980713"/>
                  <a:pt x="632188" y="1003373"/>
                  <a:pt x="630502" y="1025928"/>
                </a:cubicBezTo>
                <a:cubicBezTo>
                  <a:pt x="622310" y="1030881"/>
                  <a:pt x="622310" y="1031071"/>
                  <a:pt x="630502" y="1036311"/>
                </a:cubicBezTo>
                <a:lnTo>
                  <a:pt x="630502" y="1043740"/>
                </a:lnTo>
                <a:lnTo>
                  <a:pt x="624692" y="1047550"/>
                </a:lnTo>
                <a:cubicBezTo>
                  <a:pt x="624692" y="1048598"/>
                  <a:pt x="624692" y="1049741"/>
                  <a:pt x="624692" y="1051074"/>
                </a:cubicBezTo>
                <a:lnTo>
                  <a:pt x="631264" y="1054979"/>
                </a:lnTo>
                <a:lnTo>
                  <a:pt x="631264" y="1058503"/>
                </a:lnTo>
                <a:lnTo>
                  <a:pt x="624692" y="1062504"/>
                </a:lnTo>
                <a:cubicBezTo>
                  <a:pt x="624692" y="1074791"/>
                  <a:pt x="624025" y="1087174"/>
                  <a:pt x="624692" y="1099175"/>
                </a:cubicBezTo>
                <a:lnTo>
                  <a:pt x="630502" y="1103081"/>
                </a:lnTo>
                <a:cubicBezTo>
                  <a:pt x="620977" y="1103081"/>
                  <a:pt x="620977" y="1157944"/>
                  <a:pt x="630502" y="1157944"/>
                </a:cubicBezTo>
                <a:lnTo>
                  <a:pt x="624501" y="1161850"/>
                </a:lnTo>
                <a:lnTo>
                  <a:pt x="624501" y="1257100"/>
                </a:lnTo>
                <a:lnTo>
                  <a:pt x="617834" y="1261100"/>
                </a:lnTo>
                <a:lnTo>
                  <a:pt x="617834" y="1353112"/>
                </a:lnTo>
                <a:lnTo>
                  <a:pt x="624597" y="1357208"/>
                </a:lnTo>
                <a:lnTo>
                  <a:pt x="624597" y="1456458"/>
                </a:lnTo>
                <a:lnTo>
                  <a:pt x="630407" y="1459696"/>
                </a:lnTo>
                <a:cubicBezTo>
                  <a:pt x="631264" y="1464773"/>
                  <a:pt x="631264" y="1469955"/>
                  <a:pt x="630407" y="1475032"/>
                </a:cubicBezTo>
                <a:cubicBezTo>
                  <a:pt x="620882" y="1477318"/>
                  <a:pt x="620882" y="1505702"/>
                  <a:pt x="630407" y="1507703"/>
                </a:cubicBezTo>
                <a:lnTo>
                  <a:pt x="624311" y="1511703"/>
                </a:lnTo>
                <a:lnTo>
                  <a:pt x="624311" y="1567139"/>
                </a:lnTo>
                <a:lnTo>
                  <a:pt x="630692" y="1571044"/>
                </a:lnTo>
                <a:lnTo>
                  <a:pt x="630692" y="1604096"/>
                </a:lnTo>
                <a:lnTo>
                  <a:pt x="624501" y="1607906"/>
                </a:lnTo>
                <a:lnTo>
                  <a:pt x="624501" y="1615335"/>
                </a:lnTo>
                <a:cubicBezTo>
                  <a:pt x="635550" y="1620098"/>
                  <a:pt x="630216" y="1630670"/>
                  <a:pt x="629835" y="1659912"/>
                </a:cubicBezTo>
                <a:cubicBezTo>
                  <a:pt x="616595" y="1671914"/>
                  <a:pt x="627644" y="1699822"/>
                  <a:pt x="624216" y="1717920"/>
                </a:cubicBezTo>
                <a:lnTo>
                  <a:pt x="630311" y="1721920"/>
                </a:lnTo>
                <a:lnTo>
                  <a:pt x="624311" y="1725825"/>
                </a:lnTo>
                <a:lnTo>
                  <a:pt x="624311" y="1824981"/>
                </a:lnTo>
                <a:lnTo>
                  <a:pt x="617739" y="1828981"/>
                </a:lnTo>
                <a:lnTo>
                  <a:pt x="617739" y="1843364"/>
                </a:lnTo>
                <a:lnTo>
                  <a:pt x="623930" y="1847269"/>
                </a:lnTo>
                <a:lnTo>
                  <a:pt x="623930" y="1883940"/>
                </a:lnTo>
                <a:lnTo>
                  <a:pt x="618119" y="1887941"/>
                </a:lnTo>
                <a:lnTo>
                  <a:pt x="623263" y="1890798"/>
                </a:lnTo>
                <a:cubicBezTo>
                  <a:pt x="624454" y="1901867"/>
                  <a:pt x="624768" y="1913011"/>
                  <a:pt x="624216" y="1924136"/>
                </a:cubicBezTo>
                <a:lnTo>
                  <a:pt x="630311" y="1928136"/>
                </a:lnTo>
                <a:lnTo>
                  <a:pt x="624311" y="1931946"/>
                </a:lnTo>
                <a:lnTo>
                  <a:pt x="624311" y="1990715"/>
                </a:lnTo>
                <a:lnTo>
                  <a:pt x="617739" y="1994621"/>
                </a:lnTo>
                <a:lnTo>
                  <a:pt x="617739" y="2005289"/>
                </a:lnTo>
                <a:lnTo>
                  <a:pt x="624216" y="2009289"/>
                </a:lnTo>
                <a:cubicBezTo>
                  <a:pt x="624216" y="2016909"/>
                  <a:pt x="609452" y="2016719"/>
                  <a:pt x="623358" y="2023196"/>
                </a:cubicBezTo>
                <a:cubicBezTo>
                  <a:pt x="624320" y="2026825"/>
                  <a:pt x="624606" y="2030606"/>
                  <a:pt x="624216" y="2034340"/>
                </a:cubicBezTo>
                <a:lnTo>
                  <a:pt x="617929" y="2038531"/>
                </a:lnTo>
                <a:lnTo>
                  <a:pt x="617929" y="2063868"/>
                </a:lnTo>
                <a:lnTo>
                  <a:pt x="611166" y="2068059"/>
                </a:lnTo>
                <a:lnTo>
                  <a:pt x="611166" y="2071964"/>
                </a:lnTo>
                <a:lnTo>
                  <a:pt x="617548" y="2075774"/>
                </a:lnTo>
                <a:lnTo>
                  <a:pt x="617548" y="2160451"/>
                </a:lnTo>
                <a:lnTo>
                  <a:pt x="611071" y="2164546"/>
                </a:lnTo>
                <a:cubicBezTo>
                  <a:pt x="611071" y="2165880"/>
                  <a:pt x="611547" y="2167023"/>
                  <a:pt x="611738" y="2168261"/>
                </a:cubicBezTo>
                <a:lnTo>
                  <a:pt x="616786" y="2171024"/>
                </a:lnTo>
                <a:cubicBezTo>
                  <a:pt x="620215" y="2194170"/>
                  <a:pt x="615167" y="2218649"/>
                  <a:pt x="618500" y="2241985"/>
                </a:cubicBezTo>
                <a:lnTo>
                  <a:pt x="623358" y="2244747"/>
                </a:lnTo>
                <a:cubicBezTo>
                  <a:pt x="624416" y="2255796"/>
                  <a:pt x="624701" y="2266902"/>
                  <a:pt x="624216" y="2277990"/>
                </a:cubicBezTo>
                <a:lnTo>
                  <a:pt x="617929" y="2282085"/>
                </a:lnTo>
                <a:lnTo>
                  <a:pt x="617929" y="2289420"/>
                </a:lnTo>
                <a:lnTo>
                  <a:pt x="624216" y="2293229"/>
                </a:lnTo>
                <a:lnTo>
                  <a:pt x="624216" y="2296754"/>
                </a:lnTo>
                <a:lnTo>
                  <a:pt x="617834" y="2300564"/>
                </a:lnTo>
                <a:lnTo>
                  <a:pt x="617834" y="2315327"/>
                </a:lnTo>
                <a:cubicBezTo>
                  <a:pt x="621358" y="2317328"/>
                  <a:pt x="625454" y="2318566"/>
                  <a:pt x="624216" y="2323233"/>
                </a:cubicBezTo>
                <a:cubicBezTo>
                  <a:pt x="629168" y="2409720"/>
                  <a:pt x="614691" y="2507446"/>
                  <a:pt x="629740" y="2588504"/>
                </a:cubicBezTo>
                <a:lnTo>
                  <a:pt x="624597" y="2591457"/>
                </a:lnTo>
                <a:lnTo>
                  <a:pt x="624597" y="2613079"/>
                </a:lnTo>
                <a:cubicBezTo>
                  <a:pt x="622406" y="2614603"/>
                  <a:pt x="620310" y="2615936"/>
                  <a:pt x="618024" y="2617365"/>
                </a:cubicBezTo>
                <a:cubicBezTo>
                  <a:pt x="618024" y="2618413"/>
                  <a:pt x="618024" y="2619556"/>
                  <a:pt x="618024" y="2620890"/>
                </a:cubicBezTo>
                <a:lnTo>
                  <a:pt x="624597" y="2624890"/>
                </a:lnTo>
                <a:lnTo>
                  <a:pt x="624597" y="2646893"/>
                </a:lnTo>
                <a:lnTo>
                  <a:pt x="618215" y="2650703"/>
                </a:lnTo>
                <a:lnTo>
                  <a:pt x="618215" y="2742714"/>
                </a:lnTo>
                <a:lnTo>
                  <a:pt x="624216" y="2746620"/>
                </a:lnTo>
                <a:cubicBezTo>
                  <a:pt x="616976" y="2748906"/>
                  <a:pt x="617929" y="2754335"/>
                  <a:pt x="618024" y="2760716"/>
                </a:cubicBezTo>
                <a:lnTo>
                  <a:pt x="611833" y="2764908"/>
                </a:lnTo>
                <a:lnTo>
                  <a:pt x="611833" y="2793483"/>
                </a:lnTo>
                <a:lnTo>
                  <a:pt x="605070" y="2797769"/>
                </a:lnTo>
                <a:lnTo>
                  <a:pt x="605070" y="2812342"/>
                </a:lnTo>
                <a:lnTo>
                  <a:pt x="611452" y="2816247"/>
                </a:lnTo>
                <a:lnTo>
                  <a:pt x="611452" y="2823486"/>
                </a:lnTo>
                <a:lnTo>
                  <a:pt x="604689" y="2827582"/>
                </a:lnTo>
                <a:lnTo>
                  <a:pt x="604689" y="2878921"/>
                </a:lnTo>
                <a:cubicBezTo>
                  <a:pt x="596498" y="2881970"/>
                  <a:pt x="596593" y="2886542"/>
                  <a:pt x="603832" y="2889304"/>
                </a:cubicBezTo>
                <a:cubicBezTo>
                  <a:pt x="605232" y="2906630"/>
                  <a:pt x="605585" y="2924032"/>
                  <a:pt x="604880" y="2941406"/>
                </a:cubicBezTo>
                <a:lnTo>
                  <a:pt x="611166" y="2944930"/>
                </a:lnTo>
                <a:lnTo>
                  <a:pt x="611166" y="2963409"/>
                </a:lnTo>
                <a:lnTo>
                  <a:pt x="605166" y="2967218"/>
                </a:lnTo>
                <a:cubicBezTo>
                  <a:pt x="605166" y="2968266"/>
                  <a:pt x="605166" y="2969504"/>
                  <a:pt x="605166" y="2970743"/>
                </a:cubicBezTo>
                <a:lnTo>
                  <a:pt x="611738" y="2974648"/>
                </a:lnTo>
                <a:lnTo>
                  <a:pt x="611738" y="3000365"/>
                </a:lnTo>
                <a:lnTo>
                  <a:pt x="604975" y="3004461"/>
                </a:lnTo>
                <a:lnTo>
                  <a:pt x="604975" y="3044752"/>
                </a:lnTo>
                <a:cubicBezTo>
                  <a:pt x="587544" y="3073803"/>
                  <a:pt x="604975" y="3124095"/>
                  <a:pt x="597736" y="3159052"/>
                </a:cubicBezTo>
                <a:lnTo>
                  <a:pt x="592497" y="3162005"/>
                </a:lnTo>
                <a:lnTo>
                  <a:pt x="598308" y="3166005"/>
                </a:lnTo>
                <a:lnTo>
                  <a:pt x="598308" y="3202677"/>
                </a:lnTo>
                <a:lnTo>
                  <a:pt x="592211" y="3206582"/>
                </a:lnTo>
                <a:lnTo>
                  <a:pt x="592211" y="3250587"/>
                </a:lnTo>
                <a:lnTo>
                  <a:pt x="598403" y="3254397"/>
                </a:lnTo>
                <a:lnTo>
                  <a:pt x="592307" y="3258207"/>
                </a:lnTo>
                <a:lnTo>
                  <a:pt x="592307" y="3350314"/>
                </a:lnTo>
                <a:cubicBezTo>
                  <a:pt x="600975" y="3355648"/>
                  <a:pt x="600975" y="3355934"/>
                  <a:pt x="592783" y="3360887"/>
                </a:cubicBezTo>
                <a:cubicBezTo>
                  <a:pt x="589735" y="3375555"/>
                  <a:pt x="594498" y="3391462"/>
                  <a:pt x="591068" y="3406035"/>
                </a:cubicBezTo>
                <a:lnTo>
                  <a:pt x="585734" y="3408988"/>
                </a:lnTo>
                <a:lnTo>
                  <a:pt x="585734" y="3419751"/>
                </a:lnTo>
                <a:lnTo>
                  <a:pt x="579258" y="3423847"/>
                </a:lnTo>
                <a:cubicBezTo>
                  <a:pt x="601546" y="3429943"/>
                  <a:pt x="616595" y="3416132"/>
                  <a:pt x="611738" y="3449565"/>
                </a:cubicBezTo>
                <a:lnTo>
                  <a:pt x="618596" y="3453851"/>
                </a:lnTo>
                <a:lnTo>
                  <a:pt x="618596" y="3519668"/>
                </a:lnTo>
                <a:lnTo>
                  <a:pt x="624406" y="3523669"/>
                </a:lnTo>
                <a:lnTo>
                  <a:pt x="619072" y="3526717"/>
                </a:lnTo>
                <a:cubicBezTo>
                  <a:pt x="618234" y="3531555"/>
                  <a:pt x="617977" y="3536480"/>
                  <a:pt x="618310" y="3541386"/>
                </a:cubicBezTo>
                <a:lnTo>
                  <a:pt x="624597" y="3545577"/>
                </a:lnTo>
                <a:lnTo>
                  <a:pt x="624597" y="3612252"/>
                </a:lnTo>
                <a:cubicBezTo>
                  <a:pt x="605547" y="3623586"/>
                  <a:pt x="578686" y="3621015"/>
                  <a:pt x="555635" y="3624539"/>
                </a:cubicBezTo>
                <a:lnTo>
                  <a:pt x="539538" y="3634731"/>
                </a:lnTo>
                <a:cubicBezTo>
                  <a:pt x="539538" y="3641874"/>
                  <a:pt x="541824" y="3647208"/>
                  <a:pt x="530013" y="3647018"/>
                </a:cubicBezTo>
                <a:lnTo>
                  <a:pt x="519441" y="3652161"/>
                </a:lnTo>
                <a:lnTo>
                  <a:pt x="519441" y="3671211"/>
                </a:lnTo>
                <a:cubicBezTo>
                  <a:pt x="517345" y="3672545"/>
                  <a:pt x="514868" y="3673116"/>
                  <a:pt x="513725" y="3675212"/>
                </a:cubicBezTo>
                <a:lnTo>
                  <a:pt x="519059" y="3678165"/>
                </a:lnTo>
                <a:cubicBezTo>
                  <a:pt x="520583" y="3685499"/>
                  <a:pt x="519059" y="3693404"/>
                  <a:pt x="520012" y="3700834"/>
                </a:cubicBezTo>
                <a:lnTo>
                  <a:pt x="525346" y="3703787"/>
                </a:lnTo>
                <a:cubicBezTo>
                  <a:pt x="521612" y="3706920"/>
                  <a:pt x="517478" y="3709549"/>
                  <a:pt x="513059" y="3711597"/>
                </a:cubicBezTo>
                <a:lnTo>
                  <a:pt x="519631" y="3715502"/>
                </a:lnTo>
                <a:cubicBezTo>
                  <a:pt x="519631" y="3716836"/>
                  <a:pt x="519631" y="3717979"/>
                  <a:pt x="519631" y="3719027"/>
                </a:cubicBezTo>
                <a:lnTo>
                  <a:pt x="513344" y="3723122"/>
                </a:lnTo>
                <a:cubicBezTo>
                  <a:pt x="513344" y="3724456"/>
                  <a:pt x="513916" y="3725599"/>
                  <a:pt x="514107" y="3726837"/>
                </a:cubicBezTo>
                <a:cubicBezTo>
                  <a:pt x="523632" y="3729504"/>
                  <a:pt x="518964" y="3741411"/>
                  <a:pt x="520012" y="3748459"/>
                </a:cubicBezTo>
                <a:lnTo>
                  <a:pt x="526203" y="3751983"/>
                </a:lnTo>
                <a:lnTo>
                  <a:pt x="526203" y="3781034"/>
                </a:lnTo>
                <a:lnTo>
                  <a:pt x="532966" y="3785416"/>
                </a:lnTo>
                <a:lnTo>
                  <a:pt x="532966" y="3810848"/>
                </a:lnTo>
                <a:lnTo>
                  <a:pt x="539729" y="3814943"/>
                </a:lnTo>
                <a:lnTo>
                  <a:pt x="539729" y="3818468"/>
                </a:lnTo>
                <a:cubicBezTo>
                  <a:pt x="543062" y="3821230"/>
                  <a:pt x="549254" y="3819420"/>
                  <a:pt x="552778" y="3822563"/>
                </a:cubicBezTo>
                <a:cubicBezTo>
                  <a:pt x="552778" y="3823706"/>
                  <a:pt x="552778" y="3824945"/>
                  <a:pt x="552778" y="3825993"/>
                </a:cubicBezTo>
                <a:lnTo>
                  <a:pt x="546587" y="3829898"/>
                </a:lnTo>
                <a:cubicBezTo>
                  <a:pt x="546587" y="3846853"/>
                  <a:pt x="527537" y="3836470"/>
                  <a:pt x="552968" y="3852377"/>
                </a:cubicBezTo>
                <a:cubicBezTo>
                  <a:pt x="552968" y="3852377"/>
                  <a:pt x="552968" y="3853901"/>
                  <a:pt x="552968" y="3855139"/>
                </a:cubicBezTo>
                <a:lnTo>
                  <a:pt x="559445" y="3859044"/>
                </a:lnTo>
                <a:lnTo>
                  <a:pt x="553254" y="3862854"/>
                </a:lnTo>
                <a:cubicBezTo>
                  <a:pt x="561636" y="3865140"/>
                  <a:pt x="558493" y="3872379"/>
                  <a:pt x="560398" y="3877999"/>
                </a:cubicBezTo>
                <a:lnTo>
                  <a:pt x="565065" y="3880571"/>
                </a:lnTo>
                <a:cubicBezTo>
                  <a:pt x="565065" y="3882952"/>
                  <a:pt x="561827" y="3883143"/>
                  <a:pt x="559826" y="3884762"/>
                </a:cubicBezTo>
                <a:cubicBezTo>
                  <a:pt x="574971" y="3897430"/>
                  <a:pt x="597450" y="3883237"/>
                  <a:pt x="612405" y="3896192"/>
                </a:cubicBezTo>
                <a:lnTo>
                  <a:pt x="612405" y="3907050"/>
                </a:lnTo>
                <a:cubicBezTo>
                  <a:pt x="621072" y="3912384"/>
                  <a:pt x="621072" y="3912670"/>
                  <a:pt x="613071" y="3917433"/>
                </a:cubicBezTo>
                <a:cubicBezTo>
                  <a:pt x="610976" y="3922290"/>
                  <a:pt x="613071" y="3926958"/>
                  <a:pt x="611833" y="3932101"/>
                </a:cubicBezTo>
                <a:lnTo>
                  <a:pt x="618119" y="3936292"/>
                </a:lnTo>
                <a:cubicBezTo>
                  <a:pt x="618119" y="3937245"/>
                  <a:pt x="618119" y="3938483"/>
                  <a:pt x="618691" y="3939816"/>
                </a:cubicBezTo>
                <a:lnTo>
                  <a:pt x="612214" y="3943817"/>
                </a:lnTo>
                <a:lnTo>
                  <a:pt x="612214" y="3947436"/>
                </a:lnTo>
                <a:lnTo>
                  <a:pt x="618500" y="3951246"/>
                </a:lnTo>
                <a:cubicBezTo>
                  <a:pt x="605832" y="3956771"/>
                  <a:pt x="614595" y="3976678"/>
                  <a:pt x="612119" y="3988012"/>
                </a:cubicBezTo>
                <a:cubicBezTo>
                  <a:pt x="621072" y="3993442"/>
                  <a:pt x="621072" y="3993728"/>
                  <a:pt x="613071" y="3998586"/>
                </a:cubicBezTo>
                <a:cubicBezTo>
                  <a:pt x="611900" y="4014397"/>
                  <a:pt x="611585" y="4030304"/>
                  <a:pt x="612119" y="4046211"/>
                </a:cubicBezTo>
                <a:lnTo>
                  <a:pt x="618215" y="4050211"/>
                </a:lnTo>
                <a:cubicBezTo>
                  <a:pt x="618215" y="4051163"/>
                  <a:pt x="618215" y="4052402"/>
                  <a:pt x="618691" y="4053735"/>
                </a:cubicBezTo>
                <a:lnTo>
                  <a:pt x="612214" y="4057736"/>
                </a:lnTo>
                <a:lnTo>
                  <a:pt x="612214" y="4116505"/>
                </a:lnTo>
                <a:lnTo>
                  <a:pt x="605832" y="4120410"/>
                </a:lnTo>
                <a:lnTo>
                  <a:pt x="611833" y="4124125"/>
                </a:lnTo>
                <a:lnTo>
                  <a:pt x="611833" y="4131554"/>
                </a:lnTo>
                <a:cubicBezTo>
                  <a:pt x="600022" y="4134984"/>
                  <a:pt x="606309" y="4165940"/>
                  <a:pt x="606594" y="4194610"/>
                </a:cubicBezTo>
                <a:lnTo>
                  <a:pt x="611261" y="4197182"/>
                </a:lnTo>
                <a:cubicBezTo>
                  <a:pt x="612366" y="4211945"/>
                  <a:pt x="612652" y="4226709"/>
                  <a:pt x="612119" y="4241473"/>
                </a:cubicBezTo>
                <a:lnTo>
                  <a:pt x="618500" y="4245664"/>
                </a:lnTo>
                <a:lnTo>
                  <a:pt x="618500" y="4304147"/>
                </a:lnTo>
                <a:lnTo>
                  <a:pt x="625263" y="4308339"/>
                </a:lnTo>
                <a:lnTo>
                  <a:pt x="625263" y="4311863"/>
                </a:lnTo>
                <a:lnTo>
                  <a:pt x="618596" y="4315863"/>
                </a:lnTo>
                <a:lnTo>
                  <a:pt x="618596" y="4386539"/>
                </a:lnTo>
                <a:lnTo>
                  <a:pt x="612119" y="4390635"/>
                </a:lnTo>
                <a:cubicBezTo>
                  <a:pt x="612119" y="4391968"/>
                  <a:pt x="612595" y="4393206"/>
                  <a:pt x="612785" y="4394349"/>
                </a:cubicBezTo>
                <a:cubicBezTo>
                  <a:pt x="621644" y="4396445"/>
                  <a:pt x="621739" y="4417114"/>
                  <a:pt x="612785" y="4419304"/>
                </a:cubicBezTo>
                <a:cubicBezTo>
                  <a:pt x="611728" y="4426639"/>
                  <a:pt x="611433" y="4434069"/>
                  <a:pt x="611928" y="4441498"/>
                </a:cubicBezTo>
                <a:lnTo>
                  <a:pt x="618119" y="4445498"/>
                </a:lnTo>
                <a:cubicBezTo>
                  <a:pt x="618119" y="4446547"/>
                  <a:pt x="618119" y="4447690"/>
                  <a:pt x="618119" y="4449023"/>
                </a:cubicBezTo>
                <a:lnTo>
                  <a:pt x="611547" y="4453023"/>
                </a:lnTo>
                <a:lnTo>
                  <a:pt x="611547" y="4500648"/>
                </a:lnTo>
                <a:lnTo>
                  <a:pt x="605166" y="4504458"/>
                </a:lnTo>
                <a:lnTo>
                  <a:pt x="605166" y="4533795"/>
                </a:lnTo>
                <a:lnTo>
                  <a:pt x="611166" y="4537796"/>
                </a:lnTo>
                <a:lnTo>
                  <a:pt x="605642" y="4540939"/>
                </a:lnTo>
                <a:cubicBezTo>
                  <a:pt x="605004" y="4547226"/>
                  <a:pt x="604746" y="4553608"/>
                  <a:pt x="604880" y="4559989"/>
                </a:cubicBezTo>
                <a:lnTo>
                  <a:pt x="611166" y="4563513"/>
                </a:lnTo>
                <a:lnTo>
                  <a:pt x="605166" y="4567514"/>
                </a:lnTo>
                <a:lnTo>
                  <a:pt x="605166" y="4574562"/>
                </a:lnTo>
                <a:close/>
                <a:moveTo>
                  <a:pt x="530109" y="3536909"/>
                </a:moveTo>
                <a:cubicBezTo>
                  <a:pt x="513725" y="3533765"/>
                  <a:pt x="520107" y="3554530"/>
                  <a:pt x="532490" y="3546434"/>
                </a:cubicBezTo>
                <a:cubicBezTo>
                  <a:pt x="532966" y="3543290"/>
                  <a:pt x="536205" y="3539766"/>
                  <a:pt x="530013" y="3536909"/>
                </a:cubicBezTo>
                <a:close/>
                <a:moveTo>
                  <a:pt x="511058" y="2708234"/>
                </a:moveTo>
                <a:cubicBezTo>
                  <a:pt x="498200" y="2709281"/>
                  <a:pt x="485055" y="2703757"/>
                  <a:pt x="477911" y="2715568"/>
                </a:cubicBezTo>
                <a:cubicBezTo>
                  <a:pt x="475911" y="2715568"/>
                  <a:pt x="468386" y="2714901"/>
                  <a:pt x="469244" y="2717949"/>
                </a:cubicBezTo>
                <a:cubicBezTo>
                  <a:pt x="486189" y="2721454"/>
                  <a:pt x="503781" y="2719864"/>
                  <a:pt x="519822" y="2713378"/>
                </a:cubicBezTo>
                <a:close/>
                <a:moveTo>
                  <a:pt x="356468" y="2606983"/>
                </a:moveTo>
                <a:lnTo>
                  <a:pt x="356468" y="2610507"/>
                </a:lnTo>
                <a:cubicBezTo>
                  <a:pt x="369326" y="2613889"/>
                  <a:pt x="382852" y="2613889"/>
                  <a:pt x="395711" y="2610507"/>
                </a:cubicBezTo>
                <a:lnTo>
                  <a:pt x="395711" y="2603554"/>
                </a:lnTo>
                <a:cubicBezTo>
                  <a:pt x="383519" y="2588028"/>
                  <a:pt x="365993" y="2595172"/>
                  <a:pt x="350181" y="2603554"/>
                </a:cubicBezTo>
                <a:close/>
                <a:moveTo>
                  <a:pt x="355420" y="2566883"/>
                </a:moveTo>
                <a:cubicBezTo>
                  <a:pt x="355420" y="2563168"/>
                  <a:pt x="345895" y="2564025"/>
                  <a:pt x="344466" y="2565740"/>
                </a:cubicBezTo>
                <a:cubicBezTo>
                  <a:pt x="343609" y="2568978"/>
                  <a:pt x="353801" y="2568121"/>
                  <a:pt x="354944" y="2566406"/>
                </a:cubicBezTo>
                <a:close/>
                <a:moveTo>
                  <a:pt x="374470" y="2586504"/>
                </a:moveTo>
                <a:cubicBezTo>
                  <a:pt x="379423" y="2587276"/>
                  <a:pt x="384500" y="2586685"/>
                  <a:pt x="389139" y="2584790"/>
                </a:cubicBezTo>
                <a:lnTo>
                  <a:pt x="389139" y="2581361"/>
                </a:lnTo>
                <a:cubicBezTo>
                  <a:pt x="383424" y="2576027"/>
                  <a:pt x="375042" y="2581361"/>
                  <a:pt x="369422" y="2584790"/>
                </a:cubicBezTo>
                <a:cubicBezTo>
                  <a:pt x="370955" y="2585456"/>
                  <a:pt x="372546" y="2585971"/>
                  <a:pt x="374184" y="2586314"/>
                </a:cubicBezTo>
                <a:close/>
                <a:moveTo>
                  <a:pt x="396187" y="2555071"/>
                </a:moveTo>
                <a:cubicBezTo>
                  <a:pt x="403521" y="2548023"/>
                  <a:pt x="412951" y="2551357"/>
                  <a:pt x="420952" y="2548404"/>
                </a:cubicBezTo>
                <a:cubicBezTo>
                  <a:pt x="425905" y="2538879"/>
                  <a:pt x="404378" y="2543451"/>
                  <a:pt x="398949" y="2542404"/>
                </a:cubicBezTo>
                <a:cubicBezTo>
                  <a:pt x="395015" y="2545356"/>
                  <a:pt x="390139" y="2546775"/>
                  <a:pt x="385233" y="2546404"/>
                </a:cubicBezTo>
                <a:cubicBezTo>
                  <a:pt x="356182" y="2567359"/>
                  <a:pt x="368945" y="2529450"/>
                  <a:pt x="331417" y="2555358"/>
                </a:cubicBezTo>
                <a:cubicBezTo>
                  <a:pt x="347533" y="2559396"/>
                  <a:pt x="363926" y="2562197"/>
                  <a:pt x="380471" y="2563740"/>
                </a:cubicBezTo>
                <a:cubicBezTo>
                  <a:pt x="384948" y="2559262"/>
                  <a:pt x="397425" y="2561454"/>
                  <a:pt x="395901" y="2554595"/>
                </a:cubicBezTo>
                <a:close/>
                <a:moveTo>
                  <a:pt x="326940" y="2520115"/>
                </a:moveTo>
                <a:cubicBezTo>
                  <a:pt x="340466" y="2519543"/>
                  <a:pt x="348181" y="2511924"/>
                  <a:pt x="359706" y="2520115"/>
                </a:cubicBezTo>
                <a:cubicBezTo>
                  <a:pt x="362659" y="2518020"/>
                  <a:pt x="366659" y="2516495"/>
                  <a:pt x="369803" y="2513829"/>
                </a:cubicBezTo>
                <a:cubicBezTo>
                  <a:pt x="365135" y="2494779"/>
                  <a:pt x="314558" y="2510018"/>
                  <a:pt x="295222" y="2505351"/>
                </a:cubicBezTo>
                <a:cubicBezTo>
                  <a:pt x="287792" y="2512971"/>
                  <a:pt x="264551" y="2502875"/>
                  <a:pt x="264932" y="2514876"/>
                </a:cubicBezTo>
                <a:cubicBezTo>
                  <a:pt x="282458" y="2526783"/>
                  <a:pt x="307605" y="2507256"/>
                  <a:pt x="326655" y="2519639"/>
                </a:cubicBezTo>
                <a:close/>
                <a:moveTo>
                  <a:pt x="319701" y="2619842"/>
                </a:moveTo>
                <a:cubicBezTo>
                  <a:pt x="311129" y="2619842"/>
                  <a:pt x="302556" y="2619842"/>
                  <a:pt x="294079" y="2619842"/>
                </a:cubicBezTo>
                <a:cubicBezTo>
                  <a:pt x="289221" y="2623461"/>
                  <a:pt x="289221" y="2623461"/>
                  <a:pt x="294079" y="2627176"/>
                </a:cubicBezTo>
                <a:lnTo>
                  <a:pt x="307509" y="2627176"/>
                </a:lnTo>
                <a:lnTo>
                  <a:pt x="313415" y="2631081"/>
                </a:lnTo>
                <a:cubicBezTo>
                  <a:pt x="316653" y="2629748"/>
                  <a:pt x="316558" y="2628033"/>
                  <a:pt x="317320" y="2626319"/>
                </a:cubicBezTo>
                <a:cubicBezTo>
                  <a:pt x="318082" y="2624604"/>
                  <a:pt x="327035" y="2620699"/>
                  <a:pt x="319416" y="2619365"/>
                </a:cubicBezTo>
                <a:close/>
                <a:moveTo>
                  <a:pt x="132440" y="2573169"/>
                </a:moveTo>
                <a:lnTo>
                  <a:pt x="126248" y="2576979"/>
                </a:lnTo>
                <a:cubicBezTo>
                  <a:pt x="133202" y="2578694"/>
                  <a:pt x="152157" y="2582790"/>
                  <a:pt x="152919" y="2572884"/>
                </a:cubicBezTo>
                <a:cubicBezTo>
                  <a:pt x="162444" y="2563930"/>
                  <a:pt x="174826" y="2570788"/>
                  <a:pt x="185303" y="2565835"/>
                </a:cubicBezTo>
                <a:cubicBezTo>
                  <a:pt x="187685" y="2534784"/>
                  <a:pt x="152252" y="2561168"/>
                  <a:pt x="139203" y="2547452"/>
                </a:cubicBezTo>
                <a:cubicBezTo>
                  <a:pt x="181208" y="2532021"/>
                  <a:pt x="143488" y="2534498"/>
                  <a:pt x="124344" y="2534498"/>
                </a:cubicBezTo>
                <a:cubicBezTo>
                  <a:pt x="116723" y="2535736"/>
                  <a:pt x="122248" y="2540499"/>
                  <a:pt x="115962" y="2541641"/>
                </a:cubicBezTo>
                <a:lnTo>
                  <a:pt x="109008" y="2538213"/>
                </a:lnTo>
                <a:cubicBezTo>
                  <a:pt x="103579" y="2538784"/>
                  <a:pt x="97673" y="2536879"/>
                  <a:pt x="93482" y="2539832"/>
                </a:cubicBezTo>
                <a:cubicBezTo>
                  <a:pt x="93482" y="2541070"/>
                  <a:pt x="93482" y="2542308"/>
                  <a:pt x="93482" y="2543927"/>
                </a:cubicBezTo>
                <a:lnTo>
                  <a:pt x="103007" y="2548690"/>
                </a:lnTo>
                <a:cubicBezTo>
                  <a:pt x="113390" y="2541165"/>
                  <a:pt x="122057" y="2550309"/>
                  <a:pt x="132059" y="2555358"/>
                </a:cubicBezTo>
                <a:cubicBezTo>
                  <a:pt x="134526" y="2560358"/>
                  <a:pt x="132478" y="2566416"/>
                  <a:pt x="127477" y="2568883"/>
                </a:cubicBezTo>
                <a:cubicBezTo>
                  <a:pt x="127115" y="2569064"/>
                  <a:pt x="126734" y="2569226"/>
                  <a:pt x="126344" y="2569359"/>
                </a:cubicBezTo>
                <a:close/>
                <a:moveTo>
                  <a:pt x="105294" y="2594696"/>
                </a:moveTo>
                <a:cubicBezTo>
                  <a:pt x="104532" y="2594696"/>
                  <a:pt x="103389" y="2593458"/>
                  <a:pt x="103103" y="2593553"/>
                </a:cubicBezTo>
                <a:cubicBezTo>
                  <a:pt x="95578" y="2595839"/>
                  <a:pt x="107103" y="2598696"/>
                  <a:pt x="105294" y="2594696"/>
                </a:cubicBezTo>
                <a:close/>
                <a:moveTo>
                  <a:pt x="116247" y="2472014"/>
                </a:moveTo>
                <a:lnTo>
                  <a:pt x="103293" y="2472014"/>
                </a:lnTo>
                <a:cubicBezTo>
                  <a:pt x="98435" y="2475538"/>
                  <a:pt x="98435" y="2475538"/>
                  <a:pt x="103293" y="2479348"/>
                </a:cubicBezTo>
                <a:lnTo>
                  <a:pt x="116152" y="2479348"/>
                </a:lnTo>
                <a:cubicBezTo>
                  <a:pt x="120820" y="2475729"/>
                  <a:pt x="120820" y="2475633"/>
                  <a:pt x="116247" y="2472014"/>
                </a:cubicBezTo>
                <a:close/>
                <a:moveTo>
                  <a:pt x="123010" y="2505161"/>
                </a:moveTo>
                <a:cubicBezTo>
                  <a:pt x="136440" y="2506113"/>
                  <a:pt x="130821" y="2501351"/>
                  <a:pt x="123010" y="2497827"/>
                </a:cubicBezTo>
                <a:cubicBezTo>
                  <a:pt x="118152" y="2501541"/>
                  <a:pt x="118152" y="2501541"/>
                  <a:pt x="122915" y="2505065"/>
                </a:cubicBezTo>
                <a:close/>
                <a:moveTo>
                  <a:pt x="245406" y="300314"/>
                </a:moveTo>
                <a:cubicBezTo>
                  <a:pt x="247121" y="302790"/>
                  <a:pt x="258360" y="301552"/>
                  <a:pt x="256360" y="299171"/>
                </a:cubicBezTo>
                <a:cubicBezTo>
                  <a:pt x="254360" y="296789"/>
                  <a:pt x="244263" y="296694"/>
                  <a:pt x="245406" y="300314"/>
                </a:cubicBezTo>
                <a:close/>
                <a:moveTo>
                  <a:pt x="251026" y="264786"/>
                </a:moveTo>
                <a:cubicBezTo>
                  <a:pt x="257788" y="265833"/>
                  <a:pt x="257979" y="260023"/>
                  <a:pt x="251026" y="261071"/>
                </a:cubicBezTo>
                <a:cubicBezTo>
                  <a:pt x="244835" y="259737"/>
                  <a:pt x="242168" y="264595"/>
                  <a:pt x="251026" y="264500"/>
                </a:cubicBezTo>
                <a:close/>
                <a:moveTo>
                  <a:pt x="241501" y="316411"/>
                </a:moveTo>
                <a:cubicBezTo>
                  <a:pt x="226547" y="325936"/>
                  <a:pt x="206163" y="313839"/>
                  <a:pt x="192162" y="325936"/>
                </a:cubicBezTo>
                <a:lnTo>
                  <a:pt x="192162" y="333270"/>
                </a:lnTo>
                <a:cubicBezTo>
                  <a:pt x="194828" y="336413"/>
                  <a:pt x="202925" y="333842"/>
                  <a:pt x="205306" y="337271"/>
                </a:cubicBezTo>
                <a:cubicBezTo>
                  <a:pt x="205306" y="338509"/>
                  <a:pt x="205306" y="339652"/>
                  <a:pt x="205306" y="340700"/>
                </a:cubicBezTo>
                <a:cubicBezTo>
                  <a:pt x="203115" y="342224"/>
                  <a:pt x="200925" y="343557"/>
                  <a:pt x="199019" y="344795"/>
                </a:cubicBezTo>
                <a:cubicBezTo>
                  <a:pt x="199019" y="352320"/>
                  <a:pt x="259027" y="355654"/>
                  <a:pt x="264171" y="348415"/>
                </a:cubicBezTo>
                <a:cubicBezTo>
                  <a:pt x="259027" y="344700"/>
                  <a:pt x="250645" y="346034"/>
                  <a:pt x="244549" y="340128"/>
                </a:cubicBezTo>
                <a:cubicBezTo>
                  <a:pt x="261979" y="330603"/>
                  <a:pt x="281030" y="344986"/>
                  <a:pt x="297222" y="333556"/>
                </a:cubicBezTo>
                <a:cubicBezTo>
                  <a:pt x="297222" y="332318"/>
                  <a:pt x="297222" y="331079"/>
                  <a:pt x="297222" y="329365"/>
                </a:cubicBezTo>
                <a:cubicBezTo>
                  <a:pt x="291012" y="326527"/>
                  <a:pt x="284649" y="324012"/>
                  <a:pt x="278172" y="321840"/>
                </a:cubicBezTo>
                <a:cubicBezTo>
                  <a:pt x="275029" y="317935"/>
                  <a:pt x="281030" y="313363"/>
                  <a:pt x="274648" y="309553"/>
                </a:cubicBezTo>
                <a:cubicBezTo>
                  <a:pt x="262266" y="305552"/>
                  <a:pt x="252741" y="316125"/>
                  <a:pt x="241120" y="316125"/>
                </a:cubicBezTo>
                <a:close/>
                <a:moveTo>
                  <a:pt x="298651" y="351939"/>
                </a:moveTo>
                <a:cubicBezTo>
                  <a:pt x="306176" y="355654"/>
                  <a:pt x="303509" y="362607"/>
                  <a:pt x="314653" y="360607"/>
                </a:cubicBezTo>
                <a:cubicBezTo>
                  <a:pt x="342561" y="349558"/>
                  <a:pt x="292650" y="337080"/>
                  <a:pt x="298080" y="351654"/>
                </a:cubicBezTo>
                <a:close/>
                <a:moveTo>
                  <a:pt x="296175" y="439188"/>
                </a:moveTo>
                <a:cubicBezTo>
                  <a:pt x="293736" y="437398"/>
                  <a:pt x="291184" y="435740"/>
                  <a:pt x="288555" y="434235"/>
                </a:cubicBezTo>
                <a:cubicBezTo>
                  <a:pt x="277887" y="434235"/>
                  <a:pt x="263980" y="433092"/>
                  <a:pt x="280363" y="441665"/>
                </a:cubicBezTo>
                <a:lnTo>
                  <a:pt x="288173" y="441665"/>
                </a:lnTo>
                <a:lnTo>
                  <a:pt x="293984" y="445379"/>
                </a:lnTo>
                <a:cubicBezTo>
                  <a:pt x="297413" y="443189"/>
                  <a:pt x="298175" y="441093"/>
                  <a:pt x="295603" y="438902"/>
                </a:cubicBezTo>
                <a:close/>
                <a:moveTo>
                  <a:pt x="309795" y="303266"/>
                </a:moveTo>
                <a:lnTo>
                  <a:pt x="300842" y="297932"/>
                </a:lnTo>
                <a:cubicBezTo>
                  <a:pt x="286935" y="296885"/>
                  <a:pt x="293031" y="301552"/>
                  <a:pt x="300842" y="305267"/>
                </a:cubicBezTo>
                <a:cubicBezTo>
                  <a:pt x="302651" y="305076"/>
                  <a:pt x="309414" y="305743"/>
                  <a:pt x="309224" y="302981"/>
                </a:cubicBezTo>
                <a:close/>
                <a:moveTo>
                  <a:pt x="243596" y="389944"/>
                </a:moveTo>
                <a:cubicBezTo>
                  <a:pt x="237786" y="388611"/>
                  <a:pt x="230738" y="383562"/>
                  <a:pt x="225213" y="388229"/>
                </a:cubicBezTo>
                <a:lnTo>
                  <a:pt x="225213" y="395564"/>
                </a:lnTo>
                <a:cubicBezTo>
                  <a:pt x="232719" y="401336"/>
                  <a:pt x="242720" y="402707"/>
                  <a:pt x="251502" y="399183"/>
                </a:cubicBezTo>
                <a:lnTo>
                  <a:pt x="251502" y="392325"/>
                </a:lnTo>
                <a:cubicBezTo>
                  <a:pt x="249216" y="389944"/>
                  <a:pt x="245978" y="390134"/>
                  <a:pt x="243025" y="389658"/>
                </a:cubicBezTo>
                <a:close/>
                <a:moveTo>
                  <a:pt x="182922" y="371560"/>
                </a:moveTo>
                <a:cubicBezTo>
                  <a:pt x="176445" y="377466"/>
                  <a:pt x="167587" y="373370"/>
                  <a:pt x="160634" y="376609"/>
                </a:cubicBezTo>
                <a:cubicBezTo>
                  <a:pt x="163205" y="382324"/>
                  <a:pt x="177683" y="376609"/>
                  <a:pt x="182637" y="382419"/>
                </a:cubicBezTo>
                <a:cubicBezTo>
                  <a:pt x="195971" y="377085"/>
                  <a:pt x="208354" y="377466"/>
                  <a:pt x="220260" y="369370"/>
                </a:cubicBezTo>
                <a:lnTo>
                  <a:pt x="209783" y="367655"/>
                </a:lnTo>
                <a:cubicBezTo>
                  <a:pt x="201115" y="373180"/>
                  <a:pt x="191971" y="370894"/>
                  <a:pt x="182351" y="371275"/>
                </a:cubicBezTo>
                <a:close/>
                <a:moveTo>
                  <a:pt x="192447" y="2471252"/>
                </a:moveTo>
                <a:cubicBezTo>
                  <a:pt x="192447" y="2458202"/>
                  <a:pt x="171587" y="2466584"/>
                  <a:pt x="163872" y="2471252"/>
                </a:cubicBezTo>
                <a:cubicBezTo>
                  <a:pt x="173140" y="2472471"/>
                  <a:pt x="182541" y="2472376"/>
                  <a:pt x="191780" y="2470966"/>
                </a:cubicBezTo>
                <a:close/>
                <a:moveTo>
                  <a:pt x="182922" y="2531164"/>
                </a:moveTo>
                <a:lnTo>
                  <a:pt x="174064" y="2536117"/>
                </a:lnTo>
                <a:cubicBezTo>
                  <a:pt x="175683" y="2540308"/>
                  <a:pt x="189018" y="2539641"/>
                  <a:pt x="191971" y="2536117"/>
                </a:cubicBezTo>
                <a:cubicBezTo>
                  <a:pt x="187875" y="2534117"/>
                  <a:pt x="184923" y="2532497"/>
                  <a:pt x="181875" y="2530878"/>
                </a:cubicBezTo>
                <a:close/>
                <a:moveTo>
                  <a:pt x="182922" y="404803"/>
                </a:moveTo>
                <a:cubicBezTo>
                  <a:pt x="192238" y="408689"/>
                  <a:pt x="202258" y="410603"/>
                  <a:pt x="212355" y="410423"/>
                </a:cubicBezTo>
                <a:lnTo>
                  <a:pt x="212355" y="402231"/>
                </a:lnTo>
                <a:cubicBezTo>
                  <a:pt x="201296" y="396440"/>
                  <a:pt x="188923" y="393582"/>
                  <a:pt x="176445" y="393945"/>
                </a:cubicBezTo>
                <a:cubicBezTo>
                  <a:pt x="173873" y="395564"/>
                  <a:pt x="169016" y="396802"/>
                  <a:pt x="167492" y="399374"/>
                </a:cubicBezTo>
                <a:lnTo>
                  <a:pt x="176160" y="404803"/>
                </a:lnTo>
                <a:close/>
                <a:moveTo>
                  <a:pt x="179493" y="2584504"/>
                </a:moveTo>
                <a:cubicBezTo>
                  <a:pt x="185589" y="2586409"/>
                  <a:pt x="185589" y="2586409"/>
                  <a:pt x="212926" y="2585742"/>
                </a:cubicBezTo>
                <a:cubicBezTo>
                  <a:pt x="210545" y="2572122"/>
                  <a:pt x="185970" y="2579456"/>
                  <a:pt x="178446" y="2584219"/>
                </a:cubicBezTo>
                <a:close/>
                <a:moveTo>
                  <a:pt x="215879" y="2424389"/>
                </a:moveTo>
                <a:cubicBezTo>
                  <a:pt x="229880" y="2433438"/>
                  <a:pt x="249312" y="2423055"/>
                  <a:pt x="262742" y="2431628"/>
                </a:cubicBezTo>
                <a:cubicBezTo>
                  <a:pt x="273410" y="2431628"/>
                  <a:pt x="273410" y="2431628"/>
                  <a:pt x="278172" y="2429627"/>
                </a:cubicBezTo>
                <a:cubicBezTo>
                  <a:pt x="278172" y="2420102"/>
                  <a:pt x="293126" y="2426008"/>
                  <a:pt x="301795" y="2424484"/>
                </a:cubicBezTo>
                <a:lnTo>
                  <a:pt x="313034" y="2416387"/>
                </a:lnTo>
                <a:cubicBezTo>
                  <a:pt x="324273" y="2432104"/>
                  <a:pt x="343228" y="2427818"/>
                  <a:pt x="360659" y="2428104"/>
                </a:cubicBezTo>
                <a:cubicBezTo>
                  <a:pt x="366945" y="2433818"/>
                  <a:pt x="372184" y="2427437"/>
                  <a:pt x="379233" y="2428104"/>
                </a:cubicBezTo>
                <a:cubicBezTo>
                  <a:pt x="386281" y="2428770"/>
                  <a:pt x="398283" y="2431056"/>
                  <a:pt x="396187" y="2422294"/>
                </a:cubicBezTo>
                <a:lnTo>
                  <a:pt x="386662" y="2417054"/>
                </a:lnTo>
                <a:cubicBezTo>
                  <a:pt x="367612" y="2427246"/>
                  <a:pt x="347419" y="2413054"/>
                  <a:pt x="326845" y="2417054"/>
                </a:cubicBezTo>
                <a:cubicBezTo>
                  <a:pt x="323511" y="2412196"/>
                  <a:pt x="311796" y="2414959"/>
                  <a:pt x="308462" y="2410387"/>
                </a:cubicBezTo>
                <a:cubicBezTo>
                  <a:pt x="303699" y="2409177"/>
                  <a:pt x="298632" y="2410311"/>
                  <a:pt x="294841" y="2413435"/>
                </a:cubicBezTo>
                <a:cubicBezTo>
                  <a:pt x="255979" y="2420102"/>
                  <a:pt x="212831" y="2404577"/>
                  <a:pt x="179684" y="2426961"/>
                </a:cubicBezTo>
                <a:cubicBezTo>
                  <a:pt x="182922" y="2437819"/>
                  <a:pt x="206068" y="2429913"/>
                  <a:pt x="214831" y="2424389"/>
                </a:cubicBezTo>
                <a:close/>
                <a:moveTo>
                  <a:pt x="339037" y="305457"/>
                </a:moveTo>
                <a:cubicBezTo>
                  <a:pt x="348086" y="307457"/>
                  <a:pt x="355801" y="299933"/>
                  <a:pt x="347133" y="294218"/>
                </a:cubicBezTo>
                <a:cubicBezTo>
                  <a:pt x="338370" y="292694"/>
                  <a:pt x="333227" y="296599"/>
                  <a:pt x="337989" y="305171"/>
                </a:cubicBezTo>
                <a:close/>
                <a:moveTo>
                  <a:pt x="337418" y="2444582"/>
                </a:moveTo>
                <a:cubicBezTo>
                  <a:pt x="320940" y="2444010"/>
                  <a:pt x="299318" y="2437724"/>
                  <a:pt x="284268" y="2452964"/>
                </a:cubicBezTo>
                <a:lnTo>
                  <a:pt x="287507" y="2457440"/>
                </a:lnTo>
                <a:cubicBezTo>
                  <a:pt x="307223" y="2454487"/>
                  <a:pt x="325607" y="2468680"/>
                  <a:pt x="343418" y="2455821"/>
                </a:cubicBezTo>
                <a:cubicBezTo>
                  <a:pt x="343418" y="2454678"/>
                  <a:pt x="343418" y="2453535"/>
                  <a:pt x="343418" y="2452106"/>
                </a:cubicBezTo>
                <a:lnTo>
                  <a:pt x="349895" y="2448201"/>
                </a:lnTo>
                <a:lnTo>
                  <a:pt x="349895" y="2444677"/>
                </a:lnTo>
                <a:cubicBezTo>
                  <a:pt x="343037" y="2441629"/>
                  <a:pt x="341990" y="2441534"/>
                  <a:pt x="336370" y="2444296"/>
                </a:cubicBezTo>
                <a:close/>
                <a:moveTo>
                  <a:pt x="235691" y="2450011"/>
                </a:moveTo>
                <a:lnTo>
                  <a:pt x="242073" y="2450011"/>
                </a:lnTo>
                <a:cubicBezTo>
                  <a:pt x="246740" y="2446296"/>
                  <a:pt x="246740" y="2446296"/>
                  <a:pt x="242073" y="2442677"/>
                </a:cubicBezTo>
                <a:lnTo>
                  <a:pt x="235691" y="2442677"/>
                </a:lnTo>
                <a:cubicBezTo>
                  <a:pt x="229880" y="2446106"/>
                  <a:pt x="229880" y="2446201"/>
                  <a:pt x="234643" y="2449725"/>
                </a:cubicBezTo>
                <a:close/>
                <a:moveTo>
                  <a:pt x="238929" y="2476872"/>
                </a:moveTo>
                <a:cubicBezTo>
                  <a:pt x="238929" y="2477729"/>
                  <a:pt x="241215" y="2478586"/>
                  <a:pt x="242549" y="2479634"/>
                </a:cubicBezTo>
                <a:cubicBezTo>
                  <a:pt x="245787" y="2479634"/>
                  <a:pt x="251216" y="2478967"/>
                  <a:pt x="252074" y="2482586"/>
                </a:cubicBezTo>
                <a:cubicBezTo>
                  <a:pt x="256741" y="2493064"/>
                  <a:pt x="275982" y="2482586"/>
                  <a:pt x="284459" y="2488492"/>
                </a:cubicBezTo>
                <a:cubicBezTo>
                  <a:pt x="286173" y="2499446"/>
                  <a:pt x="301318" y="2492016"/>
                  <a:pt x="308748" y="2494779"/>
                </a:cubicBezTo>
                <a:cubicBezTo>
                  <a:pt x="317415" y="2499255"/>
                  <a:pt x="318273" y="2499255"/>
                  <a:pt x="326940" y="2494779"/>
                </a:cubicBezTo>
                <a:cubicBezTo>
                  <a:pt x="331893" y="2492969"/>
                  <a:pt x="339799" y="2496874"/>
                  <a:pt x="343323" y="2492302"/>
                </a:cubicBezTo>
                <a:lnTo>
                  <a:pt x="334275" y="2486968"/>
                </a:lnTo>
                <a:cubicBezTo>
                  <a:pt x="261123" y="2491826"/>
                  <a:pt x="305700" y="2470109"/>
                  <a:pt x="342275" y="2483634"/>
                </a:cubicBezTo>
                <a:cubicBezTo>
                  <a:pt x="353420" y="2482110"/>
                  <a:pt x="376851" y="2483634"/>
                  <a:pt x="383614" y="2475633"/>
                </a:cubicBezTo>
                <a:cubicBezTo>
                  <a:pt x="382281" y="2470490"/>
                  <a:pt x="395711" y="2472204"/>
                  <a:pt x="399807" y="2475633"/>
                </a:cubicBezTo>
                <a:cubicBezTo>
                  <a:pt x="409332" y="2469252"/>
                  <a:pt x="420476" y="2474681"/>
                  <a:pt x="429429" y="2466108"/>
                </a:cubicBezTo>
                <a:cubicBezTo>
                  <a:pt x="414666" y="2453154"/>
                  <a:pt x="396758" y="2472014"/>
                  <a:pt x="380185" y="2460679"/>
                </a:cubicBezTo>
                <a:cubicBezTo>
                  <a:pt x="372556" y="2466356"/>
                  <a:pt x="363078" y="2468976"/>
                  <a:pt x="353610" y="2468013"/>
                </a:cubicBezTo>
                <a:cubicBezTo>
                  <a:pt x="347581" y="2472671"/>
                  <a:pt x="339161" y="2472671"/>
                  <a:pt x="333132" y="2468013"/>
                </a:cubicBezTo>
                <a:cubicBezTo>
                  <a:pt x="314082" y="2465822"/>
                  <a:pt x="301128" y="2473252"/>
                  <a:pt x="282745" y="2471633"/>
                </a:cubicBezTo>
                <a:cubicBezTo>
                  <a:pt x="275601" y="2471633"/>
                  <a:pt x="280935" y="2466204"/>
                  <a:pt x="275410" y="2464679"/>
                </a:cubicBezTo>
                <a:cubicBezTo>
                  <a:pt x="263980" y="2463632"/>
                  <a:pt x="251502" y="2456964"/>
                  <a:pt x="239691" y="2462108"/>
                </a:cubicBezTo>
                <a:cubicBezTo>
                  <a:pt x="238215" y="2466784"/>
                  <a:pt x="237605" y="2471690"/>
                  <a:pt x="237882" y="2476586"/>
                </a:cubicBezTo>
                <a:close/>
                <a:moveTo>
                  <a:pt x="386567" y="2516400"/>
                </a:moveTo>
                <a:cubicBezTo>
                  <a:pt x="397806" y="2518115"/>
                  <a:pt x="410379" y="2513353"/>
                  <a:pt x="421047" y="2512686"/>
                </a:cubicBezTo>
                <a:cubicBezTo>
                  <a:pt x="428572" y="2512686"/>
                  <a:pt x="429239" y="2512019"/>
                  <a:pt x="429334" y="2507161"/>
                </a:cubicBezTo>
                <a:cubicBezTo>
                  <a:pt x="414056" y="2503828"/>
                  <a:pt x="398225" y="2503828"/>
                  <a:pt x="382947" y="2507161"/>
                </a:cubicBezTo>
                <a:cubicBezTo>
                  <a:pt x="383995" y="2510114"/>
                  <a:pt x="380090" y="2512876"/>
                  <a:pt x="385519" y="2516115"/>
                </a:cubicBezTo>
                <a:close/>
                <a:moveTo>
                  <a:pt x="259313" y="2625557"/>
                </a:moveTo>
                <a:lnTo>
                  <a:pt x="268838" y="2630700"/>
                </a:lnTo>
                <a:cubicBezTo>
                  <a:pt x="286269" y="2622509"/>
                  <a:pt x="265790" y="2619937"/>
                  <a:pt x="258265" y="2625271"/>
                </a:cubicBezTo>
                <a:close/>
                <a:moveTo>
                  <a:pt x="327607" y="2534784"/>
                </a:moveTo>
                <a:cubicBezTo>
                  <a:pt x="337132" y="2534784"/>
                  <a:pt x="351039" y="2535927"/>
                  <a:pt x="334846" y="2527449"/>
                </a:cubicBezTo>
                <a:lnTo>
                  <a:pt x="327417" y="2527449"/>
                </a:lnTo>
                <a:cubicBezTo>
                  <a:pt x="321701" y="2530878"/>
                  <a:pt x="321130" y="2530402"/>
                  <a:pt x="326559" y="2534498"/>
                </a:cubicBezTo>
                <a:close/>
                <a:moveTo>
                  <a:pt x="426381" y="2534784"/>
                </a:moveTo>
                <a:cubicBezTo>
                  <a:pt x="432277" y="2539413"/>
                  <a:pt x="440574" y="2539413"/>
                  <a:pt x="446479" y="2534784"/>
                </a:cubicBezTo>
                <a:cubicBezTo>
                  <a:pt x="454480" y="2533926"/>
                  <a:pt x="462576" y="2536784"/>
                  <a:pt x="468672" y="2532879"/>
                </a:cubicBezTo>
                <a:cubicBezTo>
                  <a:pt x="440097" y="2508971"/>
                  <a:pt x="405617" y="2527354"/>
                  <a:pt x="372660" y="2527354"/>
                </a:cubicBezTo>
                <a:lnTo>
                  <a:pt x="369803" y="2531736"/>
                </a:lnTo>
                <a:cubicBezTo>
                  <a:pt x="372803" y="2534660"/>
                  <a:pt x="376461" y="2536812"/>
                  <a:pt x="380471" y="2538022"/>
                </a:cubicBezTo>
                <a:cubicBezTo>
                  <a:pt x="393806" y="2531069"/>
                  <a:pt x="410856" y="2536212"/>
                  <a:pt x="425333" y="2534688"/>
                </a:cubicBezTo>
                <a:close/>
                <a:moveTo>
                  <a:pt x="97578" y="3219822"/>
                </a:moveTo>
                <a:cubicBezTo>
                  <a:pt x="113485" y="3221060"/>
                  <a:pt x="123010" y="3213440"/>
                  <a:pt x="137107" y="3209058"/>
                </a:cubicBezTo>
                <a:cubicBezTo>
                  <a:pt x="152728" y="3214964"/>
                  <a:pt x="165682" y="3208391"/>
                  <a:pt x="178826" y="3199533"/>
                </a:cubicBezTo>
                <a:lnTo>
                  <a:pt x="181684" y="3194009"/>
                </a:lnTo>
                <a:cubicBezTo>
                  <a:pt x="188885" y="3195218"/>
                  <a:pt x="196286" y="3193904"/>
                  <a:pt x="202639" y="3190294"/>
                </a:cubicBezTo>
                <a:lnTo>
                  <a:pt x="216450" y="3197724"/>
                </a:lnTo>
                <a:cubicBezTo>
                  <a:pt x="223423" y="3198114"/>
                  <a:pt x="230414" y="3197504"/>
                  <a:pt x="237215" y="3195914"/>
                </a:cubicBezTo>
                <a:lnTo>
                  <a:pt x="237215" y="3192485"/>
                </a:lnTo>
                <a:cubicBezTo>
                  <a:pt x="241501" y="3188103"/>
                  <a:pt x="250264" y="3191151"/>
                  <a:pt x="254360" y="3193723"/>
                </a:cubicBezTo>
                <a:cubicBezTo>
                  <a:pt x="260551" y="3194675"/>
                  <a:pt x="266647" y="3192199"/>
                  <a:pt x="269505" y="3195914"/>
                </a:cubicBezTo>
                <a:cubicBezTo>
                  <a:pt x="246835" y="3221155"/>
                  <a:pt x="205592" y="3187818"/>
                  <a:pt x="178255" y="3206868"/>
                </a:cubicBezTo>
                <a:cubicBezTo>
                  <a:pt x="175588" y="3223631"/>
                  <a:pt x="189876" y="3209058"/>
                  <a:pt x="202448" y="3212583"/>
                </a:cubicBezTo>
                <a:lnTo>
                  <a:pt x="212450" y="3219822"/>
                </a:lnTo>
                <a:cubicBezTo>
                  <a:pt x="220165" y="3219822"/>
                  <a:pt x="247026" y="3217821"/>
                  <a:pt x="233500" y="3227061"/>
                </a:cubicBezTo>
                <a:cubicBezTo>
                  <a:pt x="218717" y="3225117"/>
                  <a:pt x="203734" y="3228499"/>
                  <a:pt x="191209" y="3236586"/>
                </a:cubicBezTo>
                <a:cubicBezTo>
                  <a:pt x="208164" y="3251254"/>
                  <a:pt x="229309" y="3229918"/>
                  <a:pt x="247692" y="3242300"/>
                </a:cubicBezTo>
                <a:cubicBezTo>
                  <a:pt x="256551" y="3242300"/>
                  <a:pt x="256646" y="3242300"/>
                  <a:pt x="257217" y="3236966"/>
                </a:cubicBezTo>
                <a:lnTo>
                  <a:pt x="263599" y="3233061"/>
                </a:lnTo>
                <a:lnTo>
                  <a:pt x="257122" y="3229156"/>
                </a:lnTo>
                <a:cubicBezTo>
                  <a:pt x="255122" y="3210677"/>
                  <a:pt x="284268" y="3226679"/>
                  <a:pt x="293126" y="3216583"/>
                </a:cubicBezTo>
                <a:cubicBezTo>
                  <a:pt x="304271" y="3223060"/>
                  <a:pt x="317987" y="3222203"/>
                  <a:pt x="329512" y="3226108"/>
                </a:cubicBezTo>
                <a:cubicBezTo>
                  <a:pt x="329512" y="3227537"/>
                  <a:pt x="328750" y="3229251"/>
                  <a:pt x="328178" y="3231346"/>
                </a:cubicBezTo>
                <a:cubicBezTo>
                  <a:pt x="311414" y="3228394"/>
                  <a:pt x="295794" y="3240871"/>
                  <a:pt x="280553" y="3231919"/>
                </a:cubicBezTo>
                <a:cubicBezTo>
                  <a:pt x="273696" y="3233728"/>
                  <a:pt x="277696" y="3243063"/>
                  <a:pt x="276648" y="3247730"/>
                </a:cubicBezTo>
                <a:lnTo>
                  <a:pt x="267123" y="3253731"/>
                </a:lnTo>
                <a:cubicBezTo>
                  <a:pt x="256551" y="3253731"/>
                  <a:pt x="248930" y="3261160"/>
                  <a:pt x="239310" y="3253731"/>
                </a:cubicBezTo>
                <a:cubicBezTo>
                  <a:pt x="234167" y="3254587"/>
                  <a:pt x="228166" y="3252683"/>
                  <a:pt x="224261" y="3255921"/>
                </a:cubicBezTo>
                <a:lnTo>
                  <a:pt x="224261" y="3259445"/>
                </a:lnTo>
                <a:lnTo>
                  <a:pt x="230452" y="3263351"/>
                </a:lnTo>
                <a:cubicBezTo>
                  <a:pt x="221880" y="3267161"/>
                  <a:pt x="216260" y="3263351"/>
                  <a:pt x="217212" y="3274495"/>
                </a:cubicBezTo>
                <a:lnTo>
                  <a:pt x="205211" y="3281258"/>
                </a:lnTo>
                <a:cubicBezTo>
                  <a:pt x="205211" y="3282401"/>
                  <a:pt x="205211" y="3283639"/>
                  <a:pt x="204449" y="3284972"/>
                </a:cubicBezTo>
                <a:lnTo>
                  <a:pt x="210830" y="3288973"/>
                </a:lnTo>
                <a:cubicBezTo>
                  <a:pt x="214926" y="3305356"/>
                  <a:pt x="192352" y="3293831"/>
                  <a:pt x="185018" y="3300022"/>
                </a:cubicBezTo>
                <a:lnTo>
                  <a:pt x="190923" y="3303832"/>
                </a:lnTo>
                <a:lnTo>
                  <a:pt x="185779" y="3307261"/>
                </a:lnTo>
                <a:lnTo>
                  <a:pt x="194162" y="3312881"/>
                </a:lnTo>
                <a:cubicBezTo>
                  <a:pt x="203687" y="3312881"/>
                  <a:pt x="203687" y="3312881"/>
                  <a:pt x="204544" y="3318215"/>
                </a:cubicBezTo>
                <a:lnTo>
                  <a:pt x="198067" y="3322215"/>
                </a:lnTo>
                <a:lnTo>
                  <a:pt x="198067" y="3325930"/>
                </a:lnTo>
                <a:cubicBezTo>
                  <a:pt x="190733" y="3328978"/>
                  <a:pt x="184256" y="3335455"/>
                  <a:pt x="175493" y="3335455"/>
                </a:cubicBezTo>
                <a:cubicBezTo>
                  <a:pt x="169301" y="3336788"/>
                  <a:pt x="173873" y="3341361"/>
                  <a:pt x="168254" y="3342789"/>
                </a:cubicBezTo>
                <a:lnTo>
                  <a:pt x="161110" y="3342789"/>
                </a:lnTo>
                <a:lnTo>
                  <a:pt x="157871" y="3347552"/>
                </a:lnTo>
                <a:cubicBezTo>
                  <a:pt x="174445" y="3358029"/>
                  <a:pt x="195971" y="3357077"/>
                  <a:pt x="214260" y="3364792"/>
                </a:cubicBezTo>
                <a:cubicBezTo>
                  <a:pt x="229785" y="3360220"/>
                  <a:pt x="257027" y="3352124"/>
                  <a:pt x="270171" y="3360887"/>
                </a:cubicBezTo>
                <a:cubicBezTo>
                  <a:pt x="277696" y="3370412"/>
                  <a:pt x="301318" y="3362982"/>
                  <a:pt x="313796" y="3364411"/>
                </a:cubicBezTo>
                <a:cubicBezTo>
                  <a:pt x="316939" y="3359649"/>
                  <a:pt x="328941" y="3362697"/>
                  <a:pt x="332084" y="3357743"/>
                </a:cubicBezTo>
                <a:cubicBezTo>
                  <a:pt x="349895" y="3359458"/>
                  <a:pt x="361421" y="3352029"/>
                  <a:pt x="380375" y="3353934"/>
                </a:cubicBezTo>
                <a:cubicBezTo>
                  <a:pt x="381614" y="3356696"/>
                  <a:pt x="381518" y="3360696"/>
                  <a:pt x="388091" y="3362697"/>
                </a:cubicBezTo>
                <a:lnTo>
                  <a:pt x="388091" y="3369840"/>
                </a:lnTo>
                <a:lnTo>
                  <a:pt x="394663" y="3374031"/>
                </a:lnTo>
                <a:cubicBezTo>
                  <a:pt x="395997" y="3386128"/>
                  <a:pt x="411427" y="3376222"/>
                  <a:pt x="417714" y="3372507"/>
                </a:cubicBezTo>
                <a:cubicBezTo>
                  <a:pt x="441431" y="3384033"/>
                  <a:pt x="471530" y="3372507"/>
                  <a:pt x="493914" y="3388890"/>
                </a:cubicBezTo>
                <a:cubicBezTo>
                  <a:pt x="484255" y="3391929"/>
                  <a:pt x="473816" y="3391319"/>
                  <a:pt x="464576" y="3387176"/>
                </a:cubicBezTo>
                <a:cubicBezTo>
                  <a:pt x="441717" y="3385842"/>
                  <a:pt x="418857" y="3387747"/>
                  <a:pt x="397901" y="3383556"/>
                </a:cubicBezTo>
                <a:lnTo>
                  <a:pt x="384471" y="3391081"/>
                </a:lnTo>
                <a:cubicBezTo>
                  <a:pt x="382947" y="3388224"/>
                  <a:pt x="377137" y="3387747"/>
                  <a:pt x="376089" y="3384699"/>
                </a:cubicBezTo>
                <a:cubicBezTo>
                  <a:pt x="395139" y="3376127"/>
                  <a:pt x="357516" y="3367554"/>
                  <a:pt x="351134" y="3369364"/>
                </a:cubicBezTo>
                <a:cubicBezTo>
                  <a:pt x="288840" y="3380318"/>
                  <a:pt x="264742" y="3364220"/>
                  <a:pt x="220832" y="3372317"/>
                </a:cubicBezTo>
                <a:cubicBezTo>
                  <a:pt x="216736" y="3375079"/>
                  <a:pt x="216831" y="3379746"/>
                  <a:pt x="211307" y="3381175"/>
                </a:cubicBezTo>
                <a:cubicBezTo>
                  <a:pt x="224756" y="3385318"/>
                  <a:pt x="239186" y="3385023"/>
                  <a:pt x="252454" y="3380318"/>
                </a:cubicBezTo>
                <a:cubicBezTo>
                  <a:pt x="278648" y="3376413"/>
                  <a:pt x="321606" y="3396225"/>
                  <a:pt x="266266" y="3394510"/>
                </a:cubicBezTo>
                <a:cubicBezTo>
                  <a:pt x="259313" y="3399368"/>
                  <a:pt x="249788" y="3399082"/>
                  <a:pt x="243120" y="3403559"/>
                </a:cubicBezTo>
                <a:cubicBezTo>
                  <a:pt x="246216" y="3404464"/>
                  <a:pt x="249416" y="3404978"/>
                  <a:pt x="252645" y="3405083"/>
                </a:cubicBezTo>
                <a:cubicBezTo>
                  <a:pt x="259694" y="3407940"/>
                  <a:pt x="317034" y="3403654"/>
                  <a:pt x="326178" y="3398129"/>
                </a:cubicBezTo>
                <a:cubicBezTo>
                  <a:pt x="330017" y="3401063"/>
                  <a:pt x="334789" y="3402483"/>
                  <a:pt x="339608" y="3402130"/>
                </a:cubicBezTo>
                <a:cubicBezTo>
                  <a:pt x="341894" y="3406607"/>
                  <a:pt x="355896" y="3403273"/>
                  <a:pt x="355420" y="3409179"/>
                </a:cubicBezTo>
                <a:cubicBezTo>
                  <a:pt x="347619" y="3410455"/>
                  <a:pt x="339932" y="3412398"/>
                  <a:pt x="332465" y="3414989"/>
                </a:cubicBezTo>
                <a:cubicBezTo>
                  <a:pt x="325892" y="3411560"/>
                  <a:pt x="321320" y="3407274"/>
                  <a:pt x="313415" y="3407750"/>
                </a:cubicBezTo>
                <a:cubicBezTo>
                  <a:pt x="300899" y="3413617"/>
                  <a:pt x="287097" y="3416170"/>
                  <a:pt x="273314" y="3415179"/>
                </a:cubicBezTo>
                <a:cubicBezTo>
                  <a:pt x="263789" y="3429943"/>
                  <a:pt x="244739" y="3418037"/>
                  <a:pt x="231214" y="3424038"/>
                </a:cubicBezTo>
                <a:cubicBezTo>
                  <a:pt x="229404" y="3430610"/>
                  <a:pt x="231976" y="3437278"/>
                  <a:pt x="229690" y="3443088"/>
                </a:cubicBezTo>
                <a:cubicBezTo>
                  <a:pt x="215688" y="3447850"/>
                  <a:pt x="198543" y="3440802"/>
                  <a:pt x="184923" y="3446136"/>
                </a:cubicBezTo>
                <a:cubicBezTo>
                  <a:pt x="184923" y="3449088"/>
                  <a:pt x="182732" y="3452136"/>
                  <a:pt x="186922" y="3455089"/>
                </a:cubicBezTo>
                <a:cubicBezTo>
                  <a:pt x="195314" y="3454270"/>
                  <a:pt x="203734" y="3456394"/>
                  <a:pt x="210735" y="3461090"/>
                </a:cubicBezTo>
                <a:cubicBezTo>
                  <a:pt x="206058" y="3463290"/>
                  <a:pt x="201696" y="3466109"/>
                  <a:pt x="197781" y="3469471"/>
                </a:cubicBezTo>
                <a:cubicBezTo>
                  <a:pt x="197781" y="3478996"/>
                  <a:pt x="304271" y="3469471"/>
                  <a:pt x="309795" y="3461280"/>
                </a:cubicBezTo>
                <a:cubicBezTo>
                  <a:pt x="292460" y="3452898"/>
                  <a:pt x="312557" y="3452517"/>
                  <a:pt x="319320" y="3448326"/>
                </a:cubicBezTo>
                <a:cubicBezTo>
                  <a:pt x="334656" y="3455279"/>
                  <a:pt x="352943" y="3444516"/>
                  <a:pt x="369898" y="3448326"/>
                </a:cubicBezTo>
                <a:cubicBezTo>
                  <a:pt x="380785" y="3443602"/>
                  <a:pt x="392510" y="3441135"/>
                  <a:pt x="404378" y="3441087"/>
                </a:cubicBezTo>
                <a:cubicBezTo>
                  <a:pt x="421905" y="3428419"/>
                  <a:pt x="455718" y="3425085"/>
                  <a:pt x="473530" y="3428133"/>
                </a:cubicBezTo>
                <a:cubicBezTo>
                  <a:pt x="469530" y="3436801"/>
                  <a:pt x="529156" y="3437658"/>
                  <a:pt x="526584" y="3428133"/>
                </a:cubicBezTo>
                <a:cubicBezTo>
                  <a:pt x="536109" y="3424228"/>
                  <a:pt x="532394" y="3420609"/>
                  <a:pt x="526584" y="3416322"/>
                </a:cubicBezTo>
                <a:cubicBezTo>
                  <a:pt x="525822" y="3414608"/>
                  <a:pt x="525822" y="3412894"/>
                  <a:pt x="522869" y="3411845"/>
                </a:cubicBezTo>
                <a:cubicBezTo>
                  <a:pt x="516011" y="3410512"/>
                  <a:pt x="499438" y="3421370"/>
                  <a:pt x="500105" y="3410131"/>
                </a:cubicBezTo>
                <a:cubicBezTo>
                  <a:pt x="498009" y="3408321"/>
                  <a:pt x="492770" y="3407559"/>
                  <a:pt x="493533" y="3404416"/>
                </a:cubicBezTo>
                <a:cubicBezTo>
                  <a:pt x="499352" y="3405045"/>
                  <a:pt x="505220" y="3403806"/>
                  <a:pt x="510297" y="3400892"/>
                </a:cubicBezTo>
                <a:cubicBezTo>
                  <a:pt x="518964" y="3400130"/>
                  <a:pt x="519059" y="3400892"/>
                  <a:pt x="519822" y="3395367"/>
                </a:cubicBezTo>
                <a:lnTo>
                  <a:pt x="532775" y="3387747"/>
                </a:lnTo>
                <a:lnTo>
                  <a:pt x="523250" y="3382413"/>
                </a:lnTo>
                <a:lnTo>
                  <a:pt x="516392" y="3385938"/>
                </a:lnTo>
                <a:lnTo>
                  <a:pt x="506867" y="3380413"/>
                </a:lnTo>
                <a:cubicBezTo>
                  <a:pt x="504105" y="3364887"/>
                  <a:pt x="530585" y="3372031"/>
                  <a:pt x="539538" y="3372984"/>
                </a:cubicBezTo>
                <a:cubicBezTo>
                  <a:pt x="542396" y="3386509"/>
                  <a:pt x="566303" y="3374888"/>
                  <a:pt x="572876" y="3368126"/>
                </a:cubicBezTo>
                <a:lnTo>
                  <a:pt x="569733" y="3363840"/>
                </a:lnTo>
                <a:lnTo>
                  <a:pt x="555255" y="3363840"/>
                </a:lnTo>
                <a:lnTo>
                  <a:pt x="552302" y="3359077"/>
                </a:lnTo>
                <a:lnTo>
                  <a:pt x="559065" y="3354695"/>
                </a:lnTo>
                <a:lnTo>
                  <a:pt x="546206" y="3347075"/>
                </a:lnTo>
                <a:cubicBezTo>
                  <a:pt x="544586" y="3338122"/>
                  <a:pt x="558779" y="3343932"/>
                  <a:pt x="564399" y="3340789"/>
                </a:cubicBezTo>
                <a:cubicBezTo>
                  <a:pt x="566780" y="3338217"/>
                  <a:pt x="565827" y="3334788"/>
                  <a:pt x="571352" y="3333169"/>
                </a:cubicBezTo>
                <a:cubicBezTo>
                  <a:pt x="571352" y="3328121"/>
                  <a:pt x="586877" y="3323072"/>
                  <a:pt x="574971" y="3319643"/>
                </a:cubicBezTo>
                <a:cubicBezTo>
                  <a:pt x="555302" y="3315900"/>
                  <a:pt x="535233" y="3314652"/>
                  <a:pt x="515250" y="3315929"/>
                </a:cubicBezTo>
                <a:cubicBezTo>
                  <a:pt x="469625" y="3299831"/>
                  <a:pt x="509249" y="3309642"/>
                  <a:pt x="523346" y="3301356"/>
                </a:cubicBezTo>
                <a:cubicBezTo>
                  <a:pt x="534652" y="3306451"/>
                  <a:pt x="547149" y="3308299"/>
                  <a:pt x="559445" y="3306690"/>
                </a:cubicBezTo>
                <a:lnTo>
                  <a:pt x="559445" y="3296022"/>
                </a:lnTo>
                <a:cubicBezTo>
                  <a:pt x="565542" y="3291450"/>
                  <a:pt x="574114" y="3288402"/>
                  <a:pt x="579067" y="3284115"/>
                </a:cubicBezTo>
                <a:cubicBezTo>
                  <a:pt x="581925" y="3265065"/>
                  <a:pt x="571637" y="3276972"/>
                  <a:pt x="566113" y="3268590"/>
                </a:cubicBezTo>
                <a:cubicBezTo>
                  <a:pt x="566113" y="3262779"/>
                  <a:pt x="556588" y="3265922"/>
                  <a:pt x="552968" y="3262589"/>
                </a:cubicBezTo>
                <a:lnTo>
                  <a:pt x="552968" y="3258969"/>
                </a:lnTo>
                <a:lnTo>
                  <a:pt x="559350" y="3255064"/>
                </a:lnTo>
                <a:lnTo>
                  <a:pt x="559350" y="3251445"/>
                </a:lnTo>
                <a:cubicBezTo>
                  <a:pt x="552207" y="3245634"/>
                  <a:pt x="543825" y="3247158"/>
                  <a:pt x="536395" y="3241920"/>
                </a:cubicBezTo>
                <a:cubicBezTo>
                  <a:pt x="532299" y="3245253"/>
                  <a:pt x="518678" y="3248873"/>
                  <a:pt x="520107" y="3240491"/>
                </a:cubicBezTo>
                <a:cubicBezTo>
                  <a:pt x="536405" y="3236786"/>
                  <a:pt x="553026" y="3234709"/>
                  <a:pt x="569733" y="3234300"/>
                </a:cubicBezTo>
                <a:cubicBezTo>
                  <a:pt x="575924" y="3229632"/>
                  <a:pt x="571066" y="3217916"/>
                  <a:pt x="572495" y="3210582"/>
                </a:cubicBezTo>
                <a:cubicBezTo>
                  <a:pt x="570018" y="3208868"/>
                  <a:pt x="565446" y="3207629"/>
                  <a:pt x="565827" y="3204486"/>
                </a:cubicBezTo>
                <a:cubicBezTo>
                  <a:pt x="549159" y="3191342"/>
                  <a:pt x="570494" y="3196390"/>
                  <a:pt x="578591" y="3188770"/>
                </a:cubicBezTo>
                <a:cubicBezTo>
                  <a:pt x="578591" y="3187532"/>
                  <a:pt x="578591" y="3186389"/>
                  <a:pt x="579162" y="3184865"/>
                </a:cubicBezTo>
                <a:cubicBezTo>
                  <a:pt x="574019" y="3179912"/>
                  <a:pt x="565065" y="3180103"/>
                  <a:pt x="559541" y="3177245"/>
                </a:cubicBezTo>
                <a:lnTo>
                  <a:pt x="559541" y="3169529"/>
                </a:lnTo>
                <a:cubicBezTo>
                  <a:pt x="585925" y="3164577"/>
                  <a:pt x="562970" y="3165720"/>
                  <a:pt x="554016" y="3163338"/>
                </a:cubicBezTo>
                <a:cubicBezTo>
                  <a:pt x="552216" y="3159957"/>
                  <a:pt x="551978" y="3155956"/>
                  <a:pt x="553350" y="3152384"/>
                </a:cubicBezTo>
                <a:cubicBezTo>
                  <a:pt x="561541" y="3142859"/>
                  <a:pt x="570590" y="3148193"/>
                  <a:pt x="578686" y="3144479"/>
                </a:cubicBezTo>
                <a:cubicBezTo>
                  <a:pt x="578686" y="3143240"/>
                  <a:pt x="578686" y="3142097"/>
                  <a:pt x="579162" y="3140287"/>
                </a:cubicBezTo>
                <a:cubicBezTo>
                  <a:pt x="572743" y="3137402"/>
                  <a:pt x="566161" y="3134887"/>
                  <a:pt x="559445" y="3132763"/>
                </a:cubicBezTo>
                <a:cubicBezTo>
                  <a:pt x="559445" y="3131715"/>
                  <a:pt x="559445" y="3130477"/>
                  <a:pt x="559445" y="3130096"/>
                </a:cubicBezTo>
                <a:cubicBezTo>
                  <a:pt x="563065" y="3126286"/>
                  <a:pt x="569733" y="3124762"/>
                  <a:pt x="572685" y="3120571"/>
                </a:cubicBezTo>
                <a:lnTo>
                  <a:pt x="569637" y="3116475"/>
                </a:lnTo>
                <a:cubicBezTo>
                  <a:pt x="565732" y="3116475"/>
                  <a:pt x="562112" y="3117046"/>
                  <a:pt x="560112" y="3114951"/>
                </a:cubicBezTo>
                <a:cubicBezTo>
                  <a:pt x="563884" y="3111875"/>
                  <a:pt x="568009" y="3109246"/>
                  <a:pt x="572400" y="3107141"/>
                </a:cubicBezTo>
                <a:lnTo>
                  <a:pt x="572400" y="3096187"/>
                </a:lnTo>
                <a:lnTo>
                  <a:pt x="578781" y="3092282"/>
                </a:lnTo>
                <a:cubicBezTo>
                  <a:pt x="573828" y="3090377"/>
                  <a:pt x="571542" y="3087805"/>
                  <a:pt x="571637" y="3085233"/>
                </a:cubicBezTo>
                <a:lnTo>
                  <a:pt x="562875" y="3079519"/>
                </a:lnTo>
                <a:lnTo>
                  <a:pt x="554874" y="3083519"/>
                </a:lnTo>
                <a:lnTo>
                  <a:pt x="544777" y="3081709"/>
                </a:lnTo>
                <a:cubicBezTo>
                  <a:pt x="555635" y="3072184"/>
                  <a:pt x="573352" y="3080280"/>
                  <a:pt x="584592" y="3070279"/>
                </a:cubicBezTo>
                <a:lnTo>
                  <a:pt x="576114" y="3064850"/>
                </a:lnTo>
                <a:lnTo>
                  <a:pt x="568875" y="3064850"/>
                </a:lnTo>
                <a:cubicBezTo>
                  <a:pt x="562875" y="3060373"/>
                  <a:pt x="552397" y="3060945"/>
                  <a:pt x="546015" y="3055325"/>
                </a:cubicBezTo>
                <a:cubicBezTo>
                  <a:pt x="546682" y="3053515"/>
                  <a:pt x="544872" y="3051420"/>
                  <a:pt x="549444" y="3049991"/>
                </a:cubicBezTo>
                <a:cubicBezTo>
                  <a:pt x="560627" y="3050791"/>
                  <a:pt x="571637" y="3046886"/>
                  <a:pt x="579829" y="3039227"/>
                </a:cubicBezTo>
                <a:cubicBezTo>
                  <a:pt x="576972" y="3035512"/>
                  <a:pt x="578876" y="3032274"/>
                  <a:pt x="585258" y="3029702"/>
                </a:cubicBezTo>
                <a:lnTo>
                  <a:pt x="585258" y="3022654"/>
                </a:lnTo>
                <a:lnTo>
                  <a:pt x="592021" y="3018368"/>
                </a:lnTo>
                <a:lnTo>
                  <a:pt x="592021" y="3003509"/>
                </a:lnTo>
                <a:cubicBezTo>
                  <a:pt x="574781" y="2987697"/>
                  <a:pt x="553921" y="3003509"/>
                  <a:pt x="533823" y="2996841"/>
                </a:cubicBezTo>
                <a:cubicBezTo>
                  <a:pt x="548682" y="2982840"/>
                  <a:pt x="574305" y="2990650"/>
                  <a:pt x="592307" y="2985030"/>
                </a:cubicBezTo>
                <a:lnTo>
                  <a:pt x="592307" y="2981697"/>
                </a:lnTo>
                <a:cubicBezTo>
                  <a:pt x="594498" y="2980268"/>
                  <a:pt x="596402" y="2978934"/>
                  <a:pt x="597736" y="2978172"/>
                </a:cubicBezTo>
                <a:lnTo>
                  <a:pt x="582877" y="2968647"/>
                </a:lnTo>
                <a:cubicBezTo>
                  <a:pt x="573352" y="2968647"/>
                  <a:pt x="572876" y="2968647"/>
                  <a:pt x="572400" y="2963313"/>
                </a:cubicBezTo>
                <a:lnTo>
                  <a:pt x="585449" y="2955598"/>
                </a:lnTo>
                <a:lnTo>
                  <a:pt x="585449" y="2944549"/>
                </a:lnTo>
                <a:cubicBezTo>
                  <a:pt x="579858" y="2941072"/>
                  <a:pt x="573590" y="2938834"/>
                  <a:pt x="567066" y="2937977"/>
                </a:cubicBezTo>
                <a:cubicBezTo>
                  <a:pt x="570399" y="2929118"/>
                  <a:pt x="585544" y="2934262"/>
                  <a:pt x="592116" y="2929785"/>
                </a:cubicBezTo>
                <a:cubicBezTo>
                  <a:pt x="592116" y="2928452"/>
                  <a:pt x="591450" y="2926737"/>
                  <a:pt x="591068" y="2925404"/>
                </a:cubicBezTo>
                <a:cubicBezTo>
                  <a:pt x="576495" y="2921784"/>
                  <a:pt x="560398" y="2927499"/>
                  <a:pt x="546206" y="2922546"/>
                </a:cubicBezTo>
                <a:cubicBezTo>
                  <a:pt x="543158" y="2909116"/>
                  <a:pt x="516869" y="2922546"/>
                  <a:pt x="507153" y="2914926"/>
                </a:cubicBezTo>
                <a:cubicBezTo>
                  <a:pt x="520869" y="2913116"/>
                  <a:pt x="561065" y="2908925"/>
                  <a:pt x="520679" y="2904544"/>
                </a:cubicBezTo>
                <a:cubicBezTo>
                  <a:pt x="518012" y="2899210"/>
                  <a:pt x="519345" y="2897971"/>
                  <a:pt x="509439" y="2898924"/>
                </a:cubicBezTo>
                <a:cubicBezTo>
                  <a:pt x="500391" y="2903591"/>
                  <a:pt x="499914" y="2903591"/>
                  <a:pt x="491056" y="2898924"/>
                </a:cubicBezTo>
                <a:cubicBezTo>
                  <a:pt x="481531" y="2896924"/>
                  <a:pt x="470006" y="2901210"/>
                  <a:pt x="461148" y="2896448"/>
                </a:cubicBezTo>
                <a:cubicBezTo>
                  <a:pt x="479435" y="2886923"/>
                  <a:pt x="504010" y="2899305"/>
                  <a:pt x="523346" y="2887685"/>
                </a:cubicBezTo>
                <a:cubicBezTo>
                  <a:pt x="537348" y="2884732"/>
                  <a:pt x="543348" y="2894733"/>
                  <a:pt x="555540" y="2894829"/>
                </a:cubicBezTo>
                <a:cubicBezTo>
                  <a:pt x="562303" y="2889019"/>
                  <a:pt x="570590" y="2892924"/>
                  <a:pt x="578495" y="2889590"/>
                </a:cubicBezTo>
                <a:cubicBezTo>
                  <a:pt x="571066" y="2883970"/>
                  <a:pt x="560684" y="2880065"/>
                  <a:pt x="553064" y="2874350"/>
                </a:cubicBezTo>
                <a:cubicBezTo>
                  <a:pt x="563351" y="2865778"/>
                  <a:pt x="575257" y="2872254"/>
                  <a:pt x="585544" y="2863491"/>
                </a:cubicBezTo>
                <a:cubicBezTo>
                  <a:pt x="589544" y="2849966"/>
                  <a:pt x="573161" y="2857205"/>
                  <a:pt x="566494" y="2852442"/>
                </a:cubicBezTo>
                <a:cubicBezTo>
                  <a:pt x="571733" y="2849870"/>
                  <a:pt x="580782" y="2849585"/>
                  <a:pt x="586020" y="2844727"/>
                </a:cubicBezTo>
                <a:cubicBezTo>
                  <a:pt x="584592" y="2835202"/>
                  <a:pt x="589544" y="2822058"/>
                  <a:pt x="575543" y="2824725"/>
                </a:cubicBezTo>
                <a:lnTo>
                  <a:pt x="566018" y="2830820"/>
                </a:lnTo>
                <a:cubicBezTo>
                  <a:pt x="564208" y="2840345"/>
                  <a:pt x="547730" y="2835774"/>
                  <a:pt x="542015" y="2832154"/>
                </a:cubicBezTo>
                <a:cubicBezTo>
                  <a:pt x="529832" y="2832973"/>
                  <a:pt x="517621" y="2831020"/>
                  <a:pt x="506296" y="2826439"/>
                </a:cubicBezTo>
                <a:cubicBezTo>
                  <a:pt x="464481" y="2816914"/>
                  <a:pt x="574781" y="2819009"/>
                  <a:pt x="584877" y="2815866"/>
                </a:cubicBezTo>
                <a:cubicBezTo>
                  <a:pt x="584877" y="2810056"/>
                  <a:pt x="588783" y="2806341"/>
                  <a:pt x="578115" y="2806341"/>
                </a:cubicBezTo>
                <a:cubicBezTo>
                  <a:pt x="570933" y="2803179"/>
                  <a:pt x="563056" y="2801960"/>
                  <a:pt x="555255" y="2802817"/>
                </a:cubicBezTo>
                <a:cubicBezTo>
                  <a:pt x="548539" y="2807875"/>
                  <a:pt x="539034" y="2806779"/>
                  <a:pt x="533633" y="2800340"/>
                </a:cubicBezTo>
                <a:cubicBezTo>
                  <a:pt x="548587" y="2798436"/>
                  <a:pt x="564017" y="2791959"/>
                  <a:pt x="578876" y="2789672"/>
                </a:cubicBezTo>
                <a:lnTo>
                  <a:pt x="577638" y="2784720"/>
                </a:lnTo>
                <a:cubicBezTo>
                  <a:pt x="558588" y="2784720"/>
                  <a:pt x="546968" y="2778719"/>
                  <a:pt x="530013" y="2776909"/>
                </a:cubicBezTo>
                <a:cubicBezTo>
                  <a:pt x="509277" y="2780624"/>
                  <a:pt x="487922" y="2778814"/>
                  <a:pt x="468101" y="2771670"/>
                </a:cubicBezTo>
                <a:cubicBezTo>
                  <a:pt x="485055" y="2755478"/>
                  <a:pt x="517821" y="2766050"/>
                  <a:pt x="533061" y="2753668"/>
                </a:cubicBezTo>
                <a:cubicBezTo>
                  <a:pt x="529070" y="2750477"/>
                  <a:pt x="524727" y="2747753"/>
                  <a:pt x="520107" y="2745571"/>
                </a:cubicBezTo>
                <a:lnTo>
                  <a:pt x="520107" y="2738523"/>
                </a:lnTo>
                <a:cubicBezTo>
                  <a:pt x="484865" y="2729570"/>
                  <a:pt x="446098" y="2720426"/>
                  <a:pt x="410856" y="2732618"/>
                </a:cubicBezTo>
                <a:cubicBezTo>
                  <a:pt x="405426" y="2732046"/>
                  <a:pt x="399521" y="2733856"/>
                  <a:pt x="395234" y="2730808"/>
                </a:cubicBezTo>
                <a:lnTo>
                  <a:pt x="395234" y="2727379"/>
                </a:lnTo>
                <a:cubicBezTo>
                  <a:pt x="392758" y="2723950"/>
                  <a:pt x="384662" y="2726521"/>
                  <a:pt x="382281" y="2723379"/>
                </a:cubicBezTo>
                <a:lnTo>
                  <a:pt x="388091" y="2719568"/>
                </a:lnTo>
                <a:lnTo>
                  <a:pt x="382185" y="2715663"/>
                </a:lnTo>
                <a:cubicBezTo>
                  <a:pt x="384948" y="2704233"/>
                  <a:pt x="371803" y="2708329"/>
                  <a:pt x="365517" y="2703281"/>
                </a:cubicBezTo>
                <a:cubicBezTo>
                  <a:pt x="351324" y="2707471"/>
                  <a:pt x="334560" y="2714901"/>
                  <a:pt x="322464" y="2704138"/>
                </a:cubicBezTo>
                <a:lnTo>
                  <a:pt x="325131" y="2699471"/>
                </a:lnTo>
                <a:cubicBezTo>
                  <a:pt x="345324" y="2701471"/>
                  <a:pt x="367041" y="2694994"/>
                  <a:pt x="385328" y="2702995"/>
                </a:cubicBezTo>
                <a:lnTo>
                  <a:pt x="392091" y="2699566"/>
                </a:lnTo>
                <a:lnTo>
                  <a:pt x="401616" y="2704900"/>
                </a:lnTo>
                <a:lnTo>
                  <a:pt x="401616" y="2712139"/>
                </a:lnTo>
                <a:lnTo>
                  <a:pt x="408284" y="2716140"/>
                </a:lnTo>
                <a:cubicBezTo>
                  <a:pt x="406665" y="2723569"/>
                  <a:pt x="423905" y="2723283"/>
                  <a:pt x="427810" y="2719092"/>
                </a:cubicBezTo>
                <a:cubicBezTo>
                  <a:pt x="425619" y="2705948"/>
                  <a:pt x="442193" y="2711568"/>
                  <a:pt x="451242" y="2710520"/>
                </a:cubicBezTo>
                <a:lnTo>
                  <a:pt x="460005" y="2704900"/>
                </a:lnTo>
                <a:cubicBezTo>
                  <a:pt x="447241" y="2699852"/>
                  <a:pt x="459528" y="2692041"/>
                  <a:pt x="467339" y="2697566"/>
                </a:cubicBezTo>
                <a:cubicBezTo>
                  <a:pt x="475911" y="2697566"/>
                  <a:pt x="496485" y="2697566"/>
                  <a:pt x="500295" y="2687374"/>
                </a:cubicBezTo>
                <a:cubicBezTo>
                  <a:pt x="495628" y="2684516"/>
                  <a:pt x="486770" y="2675372"/>
                  <a:pt x="480578" y="2679183"/>
                </a:cubicBezTo>
                <a:cubicBezTo>
                  <a:pt x="481245" y="2688708"/>
                  <a:pt x="460100" y="2685183"/>
                  <a:pt x="454670" y="2682611"/>
                </a:cubicBezTo>
                <a:lnTo>
                  <a:pt x="473720" y="2671943"/>
                </a:lnTo>
                <a:lnTo>
                  <a:pt x="473720" y="2664419"/>
                </a:lnTo>
                <a:cubicBezTo>
                  <a:pt x="461909" y="2655846"/>
                  <a:pt x="446479" y="2659846"/>
                  <a:pt x="432382" y="2654894"/>
                </a:cubicBezTo>
                <a:cubicBezTo>
                  <a:pt x="412475" y="2668038"/>
                  <a:pt x="393234" y="2664419"/>
                  <a:pt x="371612" y="2661942"/>
                </a:cubicBezTo>
                <a:cubicBezTo>
                  <a:pt x="363516" y="2655941"/>
                  <a:pt x="350086" y="2660609"/>
                  <a:pt x="342180" y="2652417"/>
                </a:cubicBezTo>
                <a:cubicBezTo>
                  <a:pt x="343037" y="2650703"/>
                  <a:pt x="343895" y="2649084"/>
                  <a:pt x="344847" y="2647464"/>
                </a:cubicBezTo>
                <a:cubicBezTo>
                  <a:pt x="368945" y="2646703"/>
                  <a:pt x="388948" y="2651179"/>
                  <a:pt x="411522" y="2647464"/>
                </a:cubicBezTo>
                <a:cubicBezTo>
                  <a:pt x="417714" y="2643940"/>
                  <a:pt x="421047" y="2642416"/>
                  <a:pt x="427619" y="2645654"/>
                </a:cubicBezTo>
                <a:cubicBezTo>
                  <a:pt x="431677" y="2648522"/>
                  <a:pt x="437087" y="2648522"/>
                  <a:pt x="441145" y="2645654"/>
                </a:cubicBezTo>
                <a:cubicBezTo>
                  <a:pt x="450003" y="2640416"/>
                  <a:pt x="454766" y="2648893"/>
                  <a:pt x="464291" y="2647655"/>
                </a:cubicBezTo>
                <a:lnTo>
                  <a:pt x="479531" y="2638130"/>
                </a:lnTo>
                <a:lnTo>
                  <a:pt x="474006" y="2634606"/>
                </a:lnTo>
                <a:lnTo>
                  <a:pt x="480007" y="2630891"/>
                </a:lnTo>
                <a:lnTo>
                  <a:pt x="474101" y="2627081"/>
                </a:lnTo>
                <a:lnTo>
                  <a:pt x="500009" y="2612508"/>
                </a:lnTo>
                <a:lnTo>
                  <a:pt x="500009" y="2608793"/>
                </a:lnTo>
                <a:cubicBezTo>
                  <a:pt x="490961" y="2604221"/>
                  <a:pt x="479626" y="2610888"/>
                  <a:pt x="470292" y="2614317"/>
                </a:cubicBezTo>
                <a:cubicBezTo>
                  <a:pt x="456575" y="2619175"/>
                  <a:pt x="444574" y="2614317"/>
                  <a:pt x="430763" y="2614317"/>
                </a:cubicBezTo>
                <a:cubicBezTo>
                  <a:pt x="414799" y="2626004"/>
                  <a:pt x="394130" y="2629138"/>
                  <a:pt x="375423" y="2622699"/>
                </a:cubicBezTo>
                <a:cubicBezTo>
                  <a:pt x="373899" y="2613174"/>
                  <a:pt x="359420" y="2619365"/>
                  <a:pt x="352467" y="2617937"/>
                </a:cubicBezTo>
                <a:cubicBezTo>
                  <a:pt x="349038" y="2620509"/>
                  <a:pt x="349038" y="2620509"/>
                  <a:pt x="350181" y="2624033"/>
                </a:cubicBezTo>
                <a:lnTo>
                  <a:pt x="361802" y="2630605"/>
                </a:lnTo>
                <a:cubicBezTo>
                  <a:pt x="361802" y="2633748"/>
                  <a:pt x="362850" y="2634320"/>
                  <a:pt x="358944" y="2636320"/>
                </a:cubicBezTo>
                <a:cubicBezTo>
                  <a:pt x="332884" y="2634367"/>
                  <a:pt x="306709" y="2634367"/>
                  <a:pt x="280649" y="2636320"/>
                </a:cubicBezTo>
                <a:cubicBezTo>
                  <a:pt x="263789" y="2644893"/>
                  <a:pt x="271124" y="2641083"/>
                  <a:pt x="276648" y="2652798"/>
                </a:cubicBezTo>
                <a:lnTo>
                  <a:pt x="270457" y="2656704"/>
                </a:lnTo>
                <a:lnTo>
                  <a:pt x="276553" y="2660513"/>
                </a:lnTo>
                <a:cubicBezTo>
                  <a:pt x="266580" y="2662704"/>
                  <a:pt x="256303" y="2663181"/>
                  <a:pt x="246168" y="2661942"/>
                </a:cubicBezTo>
                <a:cubicBezTo>
                  <a:pt x="243311" y="2659656"/>
                  <a:pt x="238929" y="2658704"/>
                  <a:pt x="238167" y="2656228"/>
                </a:cubicBezTo>
                <a:lnTo>
                  <a:pt x="249788" y="2649750"/>
                </a:lnTo>
                <a:cubicBezTo>
                  <a:pt x="249788" y="2648512"/>
                  <a:pt x="249788" y="2647369"/>
                  <a:pt x="250455" y="2645940"/>
                </a:cubicBezTo>
                <a:cubicBezTo>
                  <a:pt x="245121" y="2640702"/>
                  <a:pt x="236453" y="2641083"/>
                  <a:pt x="230642" y="2637939"/>
                </a:cubicBezTo>
                <a:lnTo>
                  <a:pt x="230642" y="2627176"/>
                </a:lnTo>
                <a:cubicBezTo>
                  <a:pt x="222641" y="2624795"/>
                  <a:pt x="209307" y="2623747"/>
                  <a:pt x="223689" y="2615936"/>
                </a:cubicBezTo>
                <a:lnTo>
                  <a:pt x="214164" y="2610888"/>
                </a:lnTo>
                <a:cubicBezTo>
                  <a:pt x="209211" y="2614698"/>
                  <a:pt x="202734" y="2613650"/>
                  <a:pt x="197781" y="2616222"/>
                </a:cubicBezTo>
                <a:lnTo>
                  <a:pt x="197781" y="2619747"/>
                </a:lnTo>
                <a:cubicBezTo>
                  <a:pt x="190257" y="2622699"/>
                  <a:pt x="190257" y="2622699"/>
                  <a:pt x="181588" y="2618222"/>
                </a:cubicBezTo>
                <a:cubicBezTo>
                  <a:pt x="169778" y="2627176"/>
                  <a:pt x="157110" y="2611555"/>
                  <a:pt x="145584" y="2623271"/>
                </a:cubicBezTo>
                <a:cubicBezTo>
                  <a:pt x="147489" y="2637082"/>
                  <a:pt x="174159" y="2623842"/>
                  <a:pt x="184351" y="2630891"/>
                </a:cubicBezTo>
                <a:cubicBezTo>
                  <a:pt x="183303" y="2641369"/>
                  <a:pt x="199877" y="2632796"/>
                  <a:pt x="204258" y="2638797"/>
                </a:cubicBezTo>
                <a:cubicBezTo>
                  <a:pt x="195152" y="2641387"/>
                  <a:pt x="185894" y="2643388"/>
                  <a:pt x="176541" y="2644797"/>
                </a:cubicBezTo>
                <a:cubicBezTo>
                  <a:pt x="179112" y="2658037"/>
                  <a:pt x="182922" y="2657084"/>
                  <a:pt x="194828" y="2651179"/>
                </a:cubicBezTo>
                <a:cubicBezTo>
                  <a:pt x="204353" y="2653370"/>
                  <a:pt x="215212" y="2654322"/>
                  <a:pt x="223403" y="2656704"/>
                </a:cubicBezTo>
                <a:cubicBezTo>
                  <a:pt x="223403" y="2660419"/>
                  <a:pt x="223403" y="2660419"/>
                  <a:pt x="221117" y="2661752"/>
                </a:cubicBezTo>
                <a:cubicBezTo>
                  <a:pt x="189399" y="2661752"/>
                  <a:pt x="160062" y="2655561"/>
                  <a:pt x="128058" y="2662228"/>
                </a:cubicBezTo>
                <a:lnTo>
                  <a:pt x="119200" y="2667657"/>
                </a:lnTo>
                <a:cubicBezTo>
                  <a:pt x="121762" y="2670324"/>
                  <a:pt x="125087" y="2672124"/>
                  <a:pt x="128725" y="2672801"/>
                </a:cubicBezTo>
                <a:lnTo>
                  <a:pt x="134535" y="2669467"/>
                </a:lnTo>
                <a:cubicBezTo>
                  <a:pt x="158824" y="2668800"/>
                  <a:pt x="182160" y="2677277"/>
                  <a:pt x="206258" y="2669467"/>
                </a:cubicBezTo>
                <a:cubicBezTo>
                  <a:pt x="210193" y="2666686"/>
                  <a:pt x="214993" y="2665400"/>
                  <a:pt x="219784" y="2665847"/>
                </a:cubicBezTo>
                <a:cubicBezTo>
                  <a:pt x="225022" y="2668229"/>
                  <a:pt x="221880" y="2673277"/>
                  <a:pt x="229309" y="2674801"/>
                </a:cubicBezTo>
                <a:cubicBezTo>
                  <a:pt x="232262" y="2693851"/>
                  <a:pt x="202830" y="2677659"/>
                  <a:pt x="193590" y="2687755"/>
                </a:cubicBezTo>
                <a:cubicBezTo>
                  <a:pt x="189066" y="2687155"/>
                  <a:pt x="184484" y="2688431"/>
                  <a:pt x="180922" y="2691279"/>
                </a:cubicBezTo>
                <a:cubicBezTo>
                  <a:pt x="169587" y="2692803"/>
                  <a:pt x="173207" y="2688612"/>
                  <a:pt x="167206" y="2684231"/>
                </a:cubicBezTo>
                <a:cubicBezTo>
                  <a:pt x="160396" y="2685307"/>
                  <a:pt x="153414" y="2684069"/>
                  <a:pt x="147394" y="2680706"/>
                </a:cubicBezTo>
                <a:cubicBezTo>
                  <a:pt x="142727" y="2684516"/>
                  <a:pt x="136059" y="2683469"/>
                  <a:pt x="131201" y="2685945"/>
                </a:cubicBezTo>
                <a:lnTo>
                  <a:pt x="137488" y="2689755"/>
                </a:lnTo>
                <a:lnTo>
                  <a:pt x="137488" y="2693470"/>
                </a:lnTo>
                <a:cubicBezTo>
                  <a:pt x="125105" y="2702995"/>
                  <a:pt x="110056" y="2697661"/>
                  <a:pt x="94530" y="2698804"/>
                </a:cubicBezTo>
                <a:lnTo>
                  <a:pt x="85005" y="2705281"/>
                </a:lnTo>
                <a:cubicBezTo>
                  <a:pt x="83672" y="2713663"/>
                  <a:pt x="69003" y="2708710"/>
                  <a:pt x="60812" y="2709948"/>
                </a:cubicBezTo>
                <a:lnTo>
                  <a:pt x="58145" y="2714711"/>
                </a:lnTo>
                <a:cubicBezTo>
                  <a:pt x="70527" y="2726998"/>
                  <a:pt x="90149" y="2716806"/>
                  <a:pt x="104436" y="2722997"/>
                </a:cubicBezTo>
                <a:lnTo>
                  <a:pt x="104436" y="2726427"/>
                </a:lnTo>
                <a:cubicBezTo>
                  <a:pt x="97959" y="2728808"/>
                  <a:pt x="99578" y="2732046"/>
                  <a:pt x="94911" y="2735952"/>
                </a:cubicBezTo>
                <a:cubicBezTo>
                  <a:pt x="83767" y="2728236"/>
                  <a:pt x="69575" y="2735952"/>
                  <a:pt x="58812" y="2741476"/>
                </a:cubicBezTo>
                <a:cubicBezTo>
                  <a:pt x="65289" y="2743952"/>
                  <a:pt x="69194" y="2744048"/>
                  <a:pt x="109199" y="2742714"/>
                </a:cubicBezTo>
                <a:lnTo>
                  <a:pt x="114152" y="2739952"/>
                </a:lnTo>
                <a:cubicBezTo>
                  <a:pt x="194638" y="2754525"/>
                  <a:pt x="89673" y="2751096"/>
                  <a:pt x="73385" y="2766527"/>
                </a:cubicBezTo>
                <a:cubicBezTo>
                  <a:pt x="86529" y="2771670"/>
                  <a:pt x="117962" y="2777195"/>
                  <a:pt x="134154" y="2766527"/>
                </a:cubicBezTo>
                <a:lnTo>
                  <a:pt x="143679" y="2771194"/>
                </a:lnTo>
                <a:cubicBezTo>
                  <a:pt x="143679" y="2772909"/>
                  <a:pt x="143679" y="2774146"/>
                  <a:pt x="143679" y="2775385"/>
                </a:cubicBezTo>
                <a:lnTo>
                  <a:pt x="134154" y="2780529"/>
                </a:lnTo>
                <a:cubicBezTo>
                  <a:pt x="126973" y="2775499"/>
                  <a:pt x="117219" y="2776347"/>
                  <a:pt x="111008" y="2782529"/>
                </a:cubicBezTo>
                <a:cubicBezTo>
                  <a:pt x="158633" y="2806436"/>
                  <a:pt x="95483" y="2787386"/>
                  <a:pt x="84624" y="2802245"/>
                </a:cubicBezTo>
                <a:cubicBezTo>
                  <a:pt x="83291" y="2810532"/>
                  <a:pt x="70241" y="2803484"/>
                  <a:pt x="65574" y="2808151"/>
                </a:cubicBezTo>
                <a:lnTo>
                  <a:pt x="65574" y="2811770"/>
                </a:lnTo>
                <a:lnTo>
                  <a:pt x="72146" y="2815771"/>
                </a:lnTo>
                <a:lnTo>
                  <a:pt x="72146" y="2819390"/>
                </a:lnTo>
                <a:cubicBezTo>
                  <a:pt x="64526" y="2822058"/>
                  <a:pt x="64526" y="2822058"/>
                  <a:pt x="55954" y="2817676"/>
                </a:cubicBezTo>
                <a:cubicBezTo>
                  <a:pt x="48524" y="2822344"/>
                  <a:pt x="40333" y="2820438"/>
                  <a:pt x="33094" y="2826629"/>
                </a:cubicBezTo>
                <a:lnTo>
                  <a:pt x="33094" y="2834154"/>
                </a:lnTo>
                <a:cubicBezTo>
                  <a:pt x="37761" y="2838917"/>
                  <a:pt x="47001" y="2838917"/>
                  <a:pt x="52144" y="2841584"/>
                </a:cubicBezTo>
                <a:lnTo>
                  <a:pt x="52144" y="2848918"/>
                </a:lnTo>
                <a:cubicBezTo>
                  <a:pt x="41095" y="2853014"/>
                  <a:pt x="28332" y="2846537"/>
                  <a:pt x="33094" y="2863872"/>
                </a:cubicBezTo>
                <a:cubicBezTo>
                  <a:pt x="45191" y="2867206"/>
                  <a:pt x="59859" y="2863396"/>
                  <a:pt x="71861" y="2869111"/>
                </a:cubicBezTo>
                <a:cubicBezTo>
                  <a:pt x="65955" y="2876922"/>
                  <a:pt x="41666" y="2871873"/>
                  <a:pt x="33761" y="2881684"/>
                </a:cubicBezTo>
                <a:cubicBezTo>
                  <a:pt x="41476" y="2890447"/>
                  <a:pt x="51382" y="2885208"/>
                  <a:pt x="58049" y="2889113"/>
                </a:cubicBezTo>
                <a:cubicBezTo>
                  <a:pt x="60240" y="2894829"/>
                  <a:pt x="55097" y="2894257"/>
                  <a:pt x="48524" y="2895209"/>
                </a:cubicBezTo>
                <a:lnTo>
                  <a:pt x="38999" y="2900163"/>
                </a:lnTo>
                <a:lnTo>
                  <a:pt x="38999" y="2909688"/>
                </a:lnTo>
                <a:cubicBezTo>
                  <a:pt x="44638" y="2908792"/>
                  <a:pt x="50401" y="2910202"/>
                  <a:pt x="55001" y="2913593"/>
                </a:cubicBezTo>
                <a:cubicBezTo>
                  <a:pt x="68717" y="2915688"/>
                  <a:pt x="80910" y="2909211"/>
                  <a:pt x="94626" y="2910068"/>
                </a:cubicBezTo>
                <a:cubicBezTo>
                  <a:pt x="99483" y="2913879"/>
                  <a:pt x="99483" y="2913879"/>
                  <a:pt x="94626" y="2917403"/>
                </a:cubicBezTo>
                <a:cubicBezTo>
                  <a:pt x="78242" y="2918260"/>
                  <a:pt x="66812" y="2927690"/>
                  <a:pt x="49953" y="2921689"/>
                </a:cubicBezTo>
                <a:cubicBezTo>
                  <a:pt x="43638" y="2920508"/>
                  <a:pt x="37161" y="2922585"/>
                  <a:pt x="32713" y="2927213"/>
                </a:cubicBezTo>
                <a:cubicBezTo>
                  <a:pt x="32713" y="2929118"/>
                  <a:pt x="32713" y="2930833"/>
                  <a:pt x="35761" y="2932071"/>
                </a:cubicBezTo>
                <a:cubicBezTo>
                  <a:pt x="40905" y="2933881"/>
                  <a:pt x="38713" y="2938167"/>
                  <a:pt x="39857" y="2941596"/>
                </a:cubicBezTo>
                <a:cubicBezTo>
                  <a:pt x="49734" y="2948092"/>
                  <a:pt x="60564" y="2953007"/>
                  <a:pt x="71956" y="2956170"/>
                </a:cubicBezTo>
                <a:lnTo>
                  <a:pt x="71956" y="2963313"/>
                </a:lnTo>
                <a:cubicBezTo>
                  <a:pt x="61383" y="2971600"/>
                  <a:pt x="50239" y="2971409"/>
                  <a:pt x="39476" y="2977982"/>
                </a:cubicBezTo>
                <a:lnTo>
                  <a:pt x="45572" y="2981792"/>
                </a:lnTo>
                <a:lnTo>
                  <a:pt x="39190" y="2985697"/>
                </a:lnTo>
                <a:cubicBezTo>
                  <a:pt x="39190" y="2987411"/>
                  <a:pt x="38237" y="2989412"/>
                  <a:pt x="42428" y="2990840"/>
                </a:cubicBezTo>
                <a:cubicBezTo>
                  <a:pt x="77480" y="2989603"/>
                  <a:pt x="113771" y="2988650"/>
                  <a:pt x="144632" y="3007700"/>
                </a:cubicBezTo>
                <a:cubicBezTo>
                  <a:pt x="136155" y="3015225"/>
                  <a:pt x="121676" y="3010557"/>
                  <a:pt x="111771" y="3015320"/>
                </a:cubicBezTo>
                <a:cubicBezTo>
                  <a:pt x="111771" y="3018082"/>
                  <a:pt x="109389" y="3019606"/>
                  <a:pt x="106627" y="3021511"/>
                </a:cubicBezTo>
                <a:cubicBezTo>
                  <a:pt x="103865" y="3023416"/>
                  <a:pt x="104912" y="3027321"/>
                  <a:pt x="99578" y="3029131"/>
                </a:cubicBezTo>
                <a:cubicBezTo>
                  <a:pt x="97578" y="3033131"/>
                  <a:pt x="109103" y="3030369"/>
                  <a:pt x="110722" y="3033036"/>
                </a:cubicBezTo>
                <a:cubicBezTo>
                  <a:pt x="114342" y="3039132"/>
                  <a:pt x="105103" y="3038942"/>
                  <a:pt x="101197" y="3039227"/>
                </a:cubicBezTo>
                <a:cubicBezTo>
                  <a:pt x="87291" y="3050658"/>
                  <a:pt x="65384" y="3041990"/>
                  <a:pt x="52525" y="3056278"/>
                </a:cubicBezTo>
                <a:cubicBezTo>
                  <a:pt x="58430" y="3067136"/>
                  <a:pt x="80433" y="3058277"/>
                  <a:pt x="91958" y="3061040"/>
                </a:cubicBezTo>
                <a:cubicBezTo>
                  <a:pt x="91958" y="3066850"/>
                  <a:pt x="78719" y="3063707"/>
                  <a:pt x="75957" y="3067993"/>
                </a:cubicBezTo>
                <a:cubicBezTo>
                  <a:pt x="74814" y="3068660"/>
                  <a:pt x="68337" y="3067993"/>
                  <a:pt x="67670" y="3069803"/>
                </a:cubicBezTo>
                <a:lnTo>
                  <a:pt x="81576" y="3079328"/>
                </a:lnTo>
                <a:cubicBezTo>
                  <a:pt x="94626" y="3078185"/>
                  <a:pt x="105770" y="3071708"/>
                  <a:pt x="118057" y="3077423"/>
                </a:cubicBezTo>
                <a:lnTo>
                  <a:pt x="111485" y="3081518"/>
                </a:lnTo>
                <a:lnTo>
                  <a:pt x="111485" y="3088853"/>
                </a:lnTo>
                <a:lnTo>
                  <a:pt x="79005" y="3106760"/>
                </a:lnTo>
                <a:cubicBezTo>
                  <a:pt x="80814" y="3118380"/>
                  <a:pt x="56240" y="3106760"/>
                  <a:pt x="59955" y="3118285"/>
                </a:cubicBezTo>
                <a:cubicBezTo>
                  <a:pt x="64412" y="3121952"/>
                  <a:pt x="70099" y="3123790"/>
                  <a:pt x="75861" y="3123429"/>
                </a:cubicBezTo>
                <a:cubicBezTo>
                  <a:pt x="81386" y="3122000"/>
                  <a:pt x="76813" y="3117428"/>
                  <a:pt x="82433" y="3116190"/>
                </a:cubicBezTo>
                <a:lnTo>
                  <a:pt x="95769" y="3116190"/>
                </a:lnTo>
                <a:cubicBezTo>
                  <a:pt x="110313" y="3122905"/>
                  <a:pt x="126487" y="3125286"/>
                  <a:pt x="142346" y="3123047"/>
                </a:cubicBezTo>
                <a:cubicBezTo>
                  <a:pt x="148156" y="3118475"/>
                  <a:pt x="161396" y="3118285"/>
                  <a:pt x="157395" y="3125619"/>
                </a:cubicBezTo>
                <a:cubicBezTo>
                  <a:pt x="141489" y="3134192"/>
                  <a:pt x="113866" y="3139526"/>
                  <a:pt x="98816" y="3131239"/>
                </a:cubicBezTo>
                <a:cubicBezTo>
                  <a:pt x="97102" y="3126381"/>
                  <a:pt x="94244" y="3125810"/>
                  <a:pt x="85767" y="3128953"/>
                </a:cubicBezTo>
                <a:lnTo>
                  <a:pt x="85767" y="3132572"/>
                </a:lnTo>
                <a:lnTo>
                  <a:pt x="79100" y="3136573"/>
                </a:lnTo>
                <a:cubicBezTo>
                  <a:pt x="77862" y="3155623"/>
                  <a:pt x="103484" y="3138764"/>
                  <a:pt x="115104" y="3142003"/>
                </a:cubicBezTo>
                <a:cubicBezTo>
                  <a:pt x="120914" y="3148479"/>
                  <a:pt x="138821" y="3147336"/>
                  <a:pt x="138250" y="3154670"/>
                </a:cubicBezTo>
                <a:cubicBezTo>
                  <a:pt x="117485" y="3170101"/>
                  <a:pt x="89387" y="3159433"/>
                  <a:pt x="66336" y="3166196"/>
                </a:cubicBezTo>
                <a:lnTo>
                  <a:pt x="66336" y="3172959"/>
                </a:lnTo>
                <a:lnTo>
                  <a:pt x="75861" y="3178769"/>
                </a:lnTo>
                <a:cubicBezTo>
                  <a:pt x="93006" y="3169244"/>
                  <a:pt x="112532" y="3179721"/>
                  <a:pt x="129201" y="3178769"/>
                </a:cubicBezTo>
                <a:cubicBezTo>
                  <a:pt x="161872" y="3159719"/>
                  <a:pt x="199019" y="3174006"/>
                  <a:pt x="233976" y="3167815"/>
                </a:cubicBezTo>
                <a:cubicBezTo>
                  <a:pt x="234833" y="3163719"/>
                  <a:pt x="257503" y="3164767"/>
                  <a:pt x="245787" y="3160671"/>
                </a:cubicBezTo>
                <a:cubicBezTo>
                  <a:pt x="232928" y="3162386"/>
                  <a:pt x="220546" y="3156290"/>
                  <a:pt x="206735" y="3157052"/>
                </a:cubicBezTo>
                <a:lnTo>
                  <a:pt x="198353" y="3151146"/>
                </a:lnTo>
                <a:cubicBezTo>
                  <a:pt x="236453" y="3137716"/>
                  <a:pt x="281316" y="3151146"/>
                  <a:pt x="322178" y="3151146"/>
                </a:cubicBezTo>
                <a:lnTo>
                  <a:pt x="322178" y="3154670"/>
                </a:lnTo>
                <a:lnTo>
                  <a:pt x="328464" y="3158576"/>
                </a:lnTo>
                <a:cubicBezTo>
                  <a:pt x="323225" y="3160481"/>
                  <a:pt x="321511" y="3163148"/>
                  <a:pt x="321320" y="3165529"/>
                </a:cubicBezTo>
                <a:lnTo>
                  <a:pt x="312843" y="3171149"/>
                </a:lnTo>
                <a:cubicBezTo>
                  <a:pt x="300651" y="3172768"/>
                  <a:pt x="290460" y="3166196"/>
                  <a:pt x="279887" y="3167815"/>
                </a:cubicBezTo>
                <a:cubicBezTo>
                  <a:pt x="258932" y="3174292"/>
                  <a:pt x="234071" y="3180483"/>
                  <a:pt x="213212" y="3175054"/>
                </a:cubicBezTo>
                <a:cubicBezTo>
                  <a:pt x="194162" y="3182484"/>
                  <a:pt x="172921" y="3194104"/>
                  <a:pt x="153871" y="3178483"/>
                </a:cubicBezTo>
                <a:lnTo>
                  <a:pt x="144917" y="3184579"/>
                </a:lnTo>
                <a:cubicBezTo>
                  <a:pt x="133963" y="3198866"/>
                  <a:pt x="99769" y="3201629"/>
                  <a:pt x="81671" y="3208201"/>
                </a:cubicBezTo>
                <a:cubicBezTo>
                  <a:pt x="72146" y="3217059"/>
                  <a:pt x="94340" y="3216487"/>
                  <a:pt x="96530" y="3219726"/>
                </a:cubicBezTo>
                <a:close/>
                <a:moveTo>
                  <a:pt x="89863" y="2792340"/>
                </a:moveTo>
                <a:lnTo>
                  <a:pt x="101103" y="2787196"/>
                </a:lnTo>
                <a:cubicBezTo>
                  <a:pt x="92492" y="2784244"/>
                  <a:pt x="83138" y="2784244"/>
                  <a:pt x="74528" y="2787196"/>
                </a:cubicBezTo>
                <a:lnTo>
                  <a:pt x="74528" y="2791577"/>
                </a:lnTo>
                <a:cubicBezTo>
                  <a:pt x="79205" y="2792673"/>
                  <a:pt x="84053" y="2792902"/>
                  <a:pt x="88815" y="2792244"/>
                </a:cubicBezTo>
                <a:close/>
                <a:moveTo>
                  <a:pt x="563922" y="3441183"/>
                </a:moveTo>
                <a:lnTo>
                  <a:pt x="556969" y="3441183"/>
                </a:lnTo>
                <a:lnTo>
                  <a:pt x="551254" y="3437468"/>
                </a:lnTo>
                <a:cubicBezTo>
                  <a:pt x="537348" y="3435562"/>
                  <a:pt x="540110" y="3445087"/>
                  <a:pt x="549825" y="3448517"/>
                </a:cubicBezTo>
                <a:cubicBezTo>
                  <a:pt x="555255" y="3448993"/>
                  <a:pt x="574209" y="3448898"/>
                  <a:pt x="562875" y="3441087"/>
                </a:cubicBezTo>
                <a:close/>
                <a:moveTo>
                  <a:pt x="491247" y="3444897"/>
                </a:moveTo>
                <a:lnTo>
                  <a:pt x="478578" y="3444897"/>
                </a:lnTo>
                <a:cubicBezTo>
                  <a:pt x="470292" y="3449279"/>
                  <a:pt x="480578" y="3453470"/>
                  <a:pt x="484579" y="3455946"/>
                </a:cubicBezTo>
                <a:cubicBezTo>
                  <a:pt x="492104" y="3456804"/>
                  <a:pt x="494961" y="3454136"/>
                  <a:pt x="501629" y="3450327"/>
                </a:cubicBezTo>
                <a:cubicBezTo>
                  <a:pt x="496961" y="3448517"/>
                  <a:pt x="494390" y="3446326"/>
                  <a:pt x="490199" y="3444802"/>
                </a:cubicBezTo>
                <a:close/>
                <a:moveTo>
                  <a:pt x="186446" y="3376698"/>
                </a:moveTo>
                <a:lnTo>
                  <a:pt x="186446" y="3373079"/>
                </a:lnTo>
                <a:cubicBezTo>
                  <a:pt x="182455" y="3370469"/>
                  <a:pt x="177293" y="3370469"/>
                  <a:pt x="173302" y="3373079"/>
                </a:cubicBezTo>
                <a:lnTo>
                  <a:pt x="173302" y="3376889"/>
                </a:lnTo>
                <a:cubicBezTo>
                  <a:pt x="176988" y="3378994"/>
                  <a:pt x="181522" y="3378994"/>
                  <a:pt x="185208" y="3376889"/>
                </a:cubicBezTo>
                <a:close/>
                <a:moveTo>
                  <a:pt x="169682" y="3308499"/>
                </a:moveTo>
                <a:cubicBezTo>
                  <a:pt x="172826" y="3306499"/>
                  <a:pt x="177779" y="3305261"/>
                  <a:pt x="178541" y="3302975"/>
                </a:cubicBezTo>
                <a:lnTo>
                  <a:pt x="170444" y="3297450"/>
                </a:lnTo>
                <a:cubicBezTo>
                  <a:pt x="159205" y="3297450"/>
                  <a:pt x="150061" y="3295545"/>
                  <a:pt x="141203" y="3302499"/>
                </a:cubicBezTo>
                <a:cubicBezTo>
                  <a:pt x="140536" y="3306023"/>
                  <a:pt x="140536" y="3306023"/>
                  <a:pt x="144155" y="3308499"/>
                </a:cubicBezTo>
                <a:close/>
                <a:moveTo>
                  <a:pt x="188732" y="3263636"/>
                </a:moveTo>
                <a:cubicBezTo>
                  <a:pt x="197143" y="3265789"/>
                  <a:pt x="206087" y="3264008"/>
                  <a:pt x="213021" y="3258779"/>
                </a:cubicBezTo>
                <a:lnTo>
                  <a:pt x="213021" y="3254587"/>
                </a:lnTo>
                <a:cubicBezTo>
                  <a:pt x="205059" y="3248244"/>
                  <a:pt x="193705" y="3248444"/>
                  <a:pt x="185970" y="3255064"/>
                </a:cubicBezTo>
                <a:cubicBezTo>
                  <a:pt x="187018" y="3257826"/>
                  <a:pt x="182637" y="3261065"/>
                  <a:pt x="187113" y="3263541"/>
                </a:cubicBezTo>
                <a:close/>
                <a:moveTo>
                  <a:pt x="131582" y="3253254"/>
                </a:moveTo>
                <a:cubicBezTo>
                  <a:pt x="138402" y="3252064"/>
                  <a:pt x="145432" y="3253340"/>
                  <a:pt x="151394" y="3256874"/>
                </a:cubicBezTo>
                <a:cubicBezTo>
                  <a:pt x="154347" y="3256874"/>
                  <a:pt x="157967" y="3257636"/>
                  <a:pt x="160062" y="3255540"/>
                </a:cubicBezTo>
                <a:cubicBezTo>
                  <a:pt x="169016" y="3239634"/>
                  <a:pt x="121962" y="3244968"/>
                  <a:pt x="115199" y="3248397"/>
                </a:cubicBezTo>
                <a:cubicBezTo>
                  <a:pt x="116438" y="3251730"/>
                  <a:pt x="108818" y="3253445"/>
                  <a:pt x="109485" y="3255636"/>
                </a:cubicBezTo>
                <a:cubicBezTo>
                  <a:pt x="116219" y="3257664"/>
                  <a:pt x="123486" y="3256731"/>
                  <a:pt x="129487" y="3253064"/>
                </a:cubicBezTo>
                <a:close/>
                <a:moveTo>
                  <a:pt x="146251" y="3408036"/>
                </a:moveTo>
                <a:cubicBezTo>
                  <a:pt x="149118" y="3408388"/>
                  <a:pt x="152023" y="3407712"/>
                  <a:pt x="154442" y="3406131"/>
                </a:cubicBezTo>
                <a:lnTo>
                  <a:pt x="154442" y="3399082"/>
                </a:lnTo>
                <a:cubicBezTo>
                  <a:pt x="148156" y="3394510"/>
                  <a:pt x="140726" y="3404130"/>
                  <a:pt x="134440" y="3405845"/>
                </a:cubicBezTo>
                <a:cubicBezTo>
                  <a:pt x="137441" y="3407388"/>
                  <a:pt x="140793" y="3408112"/>
                  <a:pt x="144155" y="3407940"/>
                </a:cubicBezTo>
                <a:close/>
                <a:moveTo>
                  <a:pt x="147870" y="3542433"/>
                </a:moveTo>
                <a:cubicBezTo>
                  <a:pt x="155966" y="3546720"/>
                  <a:pt x="158729" y="3542433"/>
                  <a:pt x="166063" y="3540624"/>
                </a:cubicBezTo>
                <a:cubicBezTo>
                  <a:pt x="171016" y="3540624"/>
                  <a:pt x="176826" y="3541957"/>
                  <a:pt x="180732" y="3538814"/>
                </a:cubicBezTo>
                <a:lnTo>
                  <a:pt x="180732" y="3535194"/>
                </a:lnTo>
                <a:cubicBezTo>
                  <a:pt x="172635" y="3531003"/>
                  <a:pt x="169778" y="3534718"/>
                  <a:pt x="162538" y="3537004"/>
                </a:cubicBezTo>
                <a:cubicBezTo>
                  <a:pt x="157586" y="3537004"/>
                  <a:pt x="151776" y="3535670"/>
                  <a:pt x="147870" y="3538814"/>
                </a:cubicBezTo>
                <a:close/>
                <a:moveTo>
                  <a:pt x="233595" y="3807704"/>
                </a:moveTo>
                <a:cubicBezTo>
                  <a:pt x="243120" y="3816468"/>
                  <a:pt x="252645" y="3796370"/>
                  <a:pt x="262170" y="3806085"/>
                </a:cubicBezTo>
                <a:cubicBezTo>
                  <a:pt x="283125" y="3807609"/>
                  <a:pt x="303128" y="3797989"/>
                  <a:pt x="323130" y="3793703"/>
                </a:cubicBezTo>
                <a:cubicBezTo>
                  <a:pt x="300461" y="3784178"/>
                  <a:pt x="267313" y="3797322"/>
                  <a:pt x="242263" y="3798656"/>
                </a:cubicBezTo>
                <a:cubicBezTo>
                  <a:pt x="236262" y="3801704"/>
                  <a:pt x="237882" y="3805514"/>
                  <a:pt x="231881" y="3807609"/>
                </a:cubicBezTo>
                <a:close/>
                <a:moveTo>
                  <a:pt x="236262" y="3603203"/>
                </a:moveTo>
                <a:cubicBezTo>
                  <a:pt x="236262" y="3603203"/>
                  <a:pt x="237596" y="3602536"/>
                  <a:pt x="238358" y="3602060"/>
                </a:cubicBezTo>
                <a:cubicBezTo>
                  <a:pt x="238548" y="3597964"/>
                  <a:pt x="227023" y="3600726"/>
                  <a:pt x="234547" y="3603108"/>
                </a:cubicBezTo>
                <a:close/>
                <a:moveTo>
                  <a:pt x="361040" y="3772843"/>
                </a:moveTo>
                <a:lnTo>
                  <a:pt x="353706" y="3772843"/>
                </a:lnTo>
                <a:cubicBezTo>
                  <a:pt x="337418" y="3781320"/>
                  <a:pt x="351419" y="3780272"/>
                  <a:pt x="361230" y="3780178"/>
                </a:cubicBezTo>
                <a:cubicBezTo>
                  <a:pt x="363611" y="3777701"/>
                  <a:pt x="364088" y="3775224"/>
                  <a:pt x="359325" y="3772748"/>
                </a:cubicBezTo>
                <a:close/>
                <a:moveTo>
                  <a:pt x="361040" y="3794941"/>
                </a:moveTo>
                <a:cubicBezTo>
                  <a:pt x="356373" y="3798751"/>
                  <a:pt x="356373" y="3798751"/>
                  <a:pt x="361040" y="3802275"/>
                </a:cubicBezTo>
                <a:lnTo>
                  <a:pt x="373994" y="3802275"/>
                </a:lnTo>
                <a:cubicBezTo>
                  <a:pt x="378566" y="3798465"/>
                  <a:pt x="378566" y="3798465"/>
                  <a:pt x="373994" y="3794941"/>
                </a:cubicBezTo>
                <a:close/>
                <a:moveTo>
                  <a:pt x="337989" y="3793131"/>
                </a:moveTo>
                <a:cubicBezTo>
                  <a:pt x="341999" y="3795693"/>
                  <a:pt x="347124" y="3795693"/>
                  <a:pt x="351134" y="3793131"/>
                </a:cubicBezTo>
                <a:cubicBezTo>
                  <a:pt x="351134" y="3791226"/>
                  <a:pt x="353134" y="3788559"/>
                  <a:pt x="346943" y="3788083"/>
                </a:cubicBezTo>
                <a:close/>
                <a:moveTo>
                  <a:pt x="334370" y="3816849"/>
                </a:moveTo>
                <a:cubicBezTo>
                  <a:pt x="319434" y="3810486"/>
                  <a:pt x="302356" y="3811686"/>
                  <a:pt x="288459" y="3820087"/>
                </a:cubicBezTo>
                <a:cubicBezTo>
                  <a:pt x="303032" y="3819515"/>
                  <a:pt x="295222" y="3826087"/>
                  <a:pt x="301508" y="3827897"/>
                </a:cubicBezTo>
                <a:cubicBezTo>
                  <a:pt x="327321" y="3821516"/>
                  <a:pt x="354467" y="3824945"/>
                  <a:pt x="380757" y="3827897"/>
                </a:cubicBezTo>
                <a:cubicBezTo>
                  <a:pt x="389710" y="3823611"/>
                  <a:pt x="378756" y="3820944"/>
                  <a:pt x="377423" y="3817420"/>
                </a:cubicBezTo>
                <a:cubicBezTo>
                  <a:pt x="369231" y="3808753"/>
                  <a:pt x="341990" y="3812658"/>
                  <a:pt x="332465" y="3816753"/>
                </a:cubicBezTo>
                <a:close/>
                <a:moveTo>
                  <a:pt x="233024" y="4165273"/>
                </a:moveTo>
                <a:lnTo>
                  <a:pt x="233024" y="4168797"/>
                </a:lnTo>
                <a:cubicBezTo>
                  <a:pt x="240167" y="4171845"/>
                  <a:pt x="240263" y="4171845"/>
                  <a:pt x="248454" y="4167654"/>
                </a:cubicBezTo>
                <a:cubicBezTo>
                  <a:pt x="253312" y="4167654"/>
                  <a:pt x="255312" y="4172226"/>
                  <a:pt x="261885" y="4170797"/>
                </a:cubicBezTo>
                <a:cubicBezTo>
                  <a:pt x="272267" y="4177370"/>
                  <a:pt x="283125" y="4173465"/>
                  <a:pt x="296746" y="4174417"/>
                </a:cubicBezTo>
                <a:cubicBezTo>
                  <a:pt x="330274" y="4159939"/>
                  <a:pt x="236548" y="4155938"/>
                  <a:pt x="231309" y="4165178"/>
                </a:cubicBezTo>
                <a:close/>
                <a:moveTo>
                  <a:pt x="292174" y="4209564"/>
                </a:moveTo>
                <a:cubicBezTo>
                  <a:pt x="285887" y="4204992"/>
                  <a:pt x="278172" y="4209564"/>
                  <a:pt x="272362" y="4213184"/>
                </a:cubicBezTo>
                <a:cubicBezTo>
                  <a:pt x="280173" y="4214422"/>
                  <a:pt x="291412" y="4221851"/>
                  <a:pt x="298556" y="4216898"/>
                </a:cubicBezTo>
                <a:lnTo>
                  <a:pt x="298556" y="4212517"/>
                </a:lnTo>
                <a:cubicBezTo>
                  <a:pt x="295775" y="4211755"/>
                  <a:pt x="293069" y="4210707"/>
                  <a:pt x="290460" y="4209469"/>
                </a:cubicBezTo>
                <a:close/>
                <a:moveTo>
                  <a:pt x="229690" y="4207659"/>
                </a:moveTo>
                <a:cubicBezTo>
                  <a:pt x="210688" y="4198325"/>
                  <a:pt x="189409" y="4194515"/>
                  <a:pt x="168349" y="4196801"/>
                </a:cubicBezTo>
                <a:cubicBezTo>
                  <a:pt x="168349" y="4202516"/>
                  <a:pt x="157395" y="4198515"/>
                  <a:pt x="154062" y="4202135"/>
                </a:cubicBezTo>
                <a:lnTo>
                  <a:pt x="154062" y="4205945"/>
                </a:lnTo>
                <a:cubicBezTo>
                  <a:pt x="170064" y="4221661"/>
                  <a:pt x="201687" y="4195087"/>
                  <a:pt x="213688" y="4213470"/>
                </a:cubicBezTo>
                <a:cubicBezTo>
                  <a:pt x="224832" y="4222994"/>
                  <a:pt x="236834" y="4216232"/>
                  <a:pt x="249216" y="4215089"/>
                </a:cubicBezTo>
                <a:cubicBezTo>
                  <a:pt x="253979" y="4211279"/>
                  <a:pt x="254074" y="4211279"/>
                  <a:pt x="249216" y="4207659"/>
                </a:cubicBezTo>
                <a:close/>
                <a:moveTo>
                  <a:pt x="213116" y="4149271"/>
                </a:moveTo>
                <a:cubicBezTo>
                  <a:pt x="207116" y="4139746"/>
                  <a:pt x="187685" y="4147461"/>
                  <a:pt x="177017" y="4144985"/>
                </a:cubicBezTo>
                <a:cubicBezTo>
                  <a:pt x="172350" y="4148890"/>
                  <a:pt x="172350" y="4148890"/>
                  <a:pt x="177017" y="4152414"/>
                </a:cubicBezTo>
                <a:cubicBezTo>
                  <a:pt x="190066" y="4150414"/>
                  <a:pt x="201115" y="4161368"/>
                  <a:pt x="212259" y="4150890"/>
                </a:cubicBezTo>
                <a:cubicBezTo>
                  <a:pt x="212059" y="4150319"/>
                  <a:pt x="211764" y="4149747"/>
                  <a:pt x="211402" y="4149176"/>
                </a:cubicBezTo>
                <a:close/>
                <a:moveTo>
                  <a:pt x="170254" y="4233473"/>
                </a:moveTo>
                <a:cubicBezTo>
                  <a:pt x="176150" y="4236997"/>
                  <a:pt x="183103" y="4238329"/>
                  <a:pt x="189876" y="4237186"/>
                </a:cubicBezTo>
                <a:cubicBezTo>
                  <a:pt x="194828" y="4233662"/>
                  <a:pt x="194828" y="4233662"/>
                  <a:pt x="189876" y="4229758"/>
                </a:cubicBezTo>
                <a:cubicBezTo>
                  <a:pt x="179207" y="4227090"/>
                  <a:pt x="168206" y="4225852"/>
                  <a:pt x="157204" y="4226138"/>
                </a:cubicBezTo>
                <a:cubicBezTo>
                  <a:pt x="152252" y="4229662"/>
                  <a:pt x="152252" y="4229662"/>
                  <a:pt x="157204" y="4233473"/>
                </a:cubicBezTo>
                <a:close/>
                <a:moveTo>
                  <a:pt x="246454" y="4305386"/>
                </a:moveTo>
                <a:cubicBezTo>
                  <a:pt x="242463" y="4302814"/>
                  <a:pt x="237300" y="4302814"/>
                  <a:pt x="233310" y="4305386"/>
                </a:cubicBezTo>
                <a:lnTo>
                  <a:pt x="233310" y="4309005"/>
                </a:lnTo>
                <a:cubicBezTo>
                  <a:pt x="237300" y="4311577"/>
                  <a:pt x="242463" y="4311577"/>
                  <a:pt x="246454" y="4309005"/>
                </a:cubicBezTo>
                <a:close/>
                <a:moveTo>
                  <a:pt x="285887" y="4278430"/>
                </a:moveTo>
                <a:cubicBezTo>
                  <a:pt x="285887" y="4273954"/>
                  <a:pt x="279315" y="4272620"/>
                  <a:pt x="274839" y="4270334"/>
                </a:cubicBezTo>
                <a:cubicBezTo>
                  <a:pt x="239596" y="4270334"/>
                  <a:pt x="239596" y="4270334"/>
                  <a:pt x="232833" y="4268429"/>
                </a:cubicBezTo>
                <a:cubicBezTo>
                  <a:pt x="237082" y="4265667"/>
                  <a:pt x="241796" y="4263761"/>
                  <a:pt x="246740" y="4262714"/>
                </a:cubicBezTo>
                <a:cubicBezTo>
                  <a:pt x="265790" y="4246522"/>
                  <a:pt x="213974" y="4265190"/>
                  <a:pt x="208640" y="4255475"/>
                </a:cubicBezTo>
                <a:cubicBezTo>
                  <a:pt x="203620" y="4258333"/>
                  <a:pt x="198010" y="4259951"/>
                  <a:pt x="192257" y="4260237"/>
                </a:cubicBezTo>
                <a:cubicBezTo>
                  <a:pt x="195876" y="4279287"/>
                  <a:pt x="182732" y="4270810"/>
                  <a:pt x="172445" y="4275763"/>
                </a:cubicBezTo>
                <a:cubicBezTo>
                  <a:pt x="182922" y="4284431"/>
                  <a:pt x="196733" y="4283002"/>
                  <a:pt x="208640" y="4288431"/>
                </a:cubicBezTo>
                <a:lnTo>
                  <a:pt x="215307" y="4285002"/>
                </a:lnTo>
                <a:cubicBezTo>
                  <a:pt x="220461" y="4288051"/>
                  <a:pt x="226480" y="4289384"/>
                  <a:pt x="232452" y="4288717"/>
                </a:cubicBezTo>
                <a:cubicBezTo>
                  <a:pt x="244454" y="4292432"/>
                  <a:pt x="252931" y="4300528"/>
                  <a:pt x="264551" y="4293765"/>
                </a:cubicBezTo>
                <a:lnTo>
                  <a:pt x="264551" y="4290241"/>
                </a:lnTo>
                <a:cubicBezTo>
                  <a:pt x="270457" y="4286050"/>
                  <a:pt x="279125" y="4283764"/>
                  <a:pt x="283792" y="4278335"/>
                </a:cubicBezTo>
                <a:close/>
                <a:moveTo>
                  <a:pt x="305604" y="4290623"/>
                </a:moveTo>
                <a:cubicBezTo>
                  <a:pt x="301518" y="4287860"/>
                  <a:pt x="296165" y="4287860"/>
                  <a:pt x="292079" y="4290623"/>
                </a:cubicBezTo>
                <a:cubicBezTo>
                  <a:pt x="294365" y="4292909"/>
                  <a:pt x="304557" y="4299862"/>
                  <a:pt x="303890" y="4290527"/>
                </a:cubicBezTo>
                <a:close/>
                <a:moveTo>
                  <a:pt x="318177" y="4253761"/>
                </a:moveTo>
                <a:lnTo>
                  <a:pt x="309128" y="4248236"/>
                </a:lnTo>
                <a:cubicBezTo>
                  <a:pt x="299603" y="4246997"/>
                  <a:pt x="293603" y="4253761"/>
                  <a:pt x="285792" y="4257761"/>
                </a:cubicBezTo>
                <a:cubicBezTo>
                  <a:pt x="295994" y="4260999"/>
                  <a:pt x="307119" y="4259571"/>
                  <a:pt x="316082" y="4253666"/>
                </a:cubicBezTo>
                <a:close/>
                <a:moveTo>
                  <a:pt x="318939" y="3870665"/>
                </a:moveTo>
                <a:cubicBezTo>
                  <a:pt x="310110" y="3867045"/>
                  <a:pt x="300023" y="3868312"/>
                  <a:pt x="292364" y="3873999"/>
                </a:cubicBezTo>
                <a:lnTo>
                  <a:pt x="292364" y="3881714"/>
                </a:lnTo>
                <a:cubicBezTo>
                  <a:pt x="297508" y="3885047"/>
                  <a:pt x="303890" y="3883333"/>
                  <a:pt x="312081" y="3882857"/>
                </a:cubicBezTo>
                <a:lnTo>
                  <a:pt x="312081" y="3874189"/>
                </a:lnTo>
                <a:close/>
                <a:moveTo>
                  <a:pt x="350658" y="4303481"/>
                </a:moveTo>
                <a:cubicBezTo>
                  <a:pt x="342647" y="4302814"/>
                  <a:pt x="334589" y="4303195"/>
                  <a:pt x="326655" y="4304529"/>
                </a:cubicBezTo>
                <a:cubicBezTo>
                  <a:pt x="322083" y="4310911"/>
                  <a:pt x="327321" y="4315768"/>
                  <a:pt x="335036" y="4314625"/>
                </a:cubicBezTo>
                <a:cubicBezTo>
                  <a:pt x="337418" y="4310339"/>
                  <a:pt x="347133" y="4309482"/>
                  <a:pt x="348562" y="4303386"/>
                </a:cubicBezTo>
                <a:close/>
                <a:moveTo>
                  <a:pt x="363611" y="3947246"/>
                </a:moveTo>
                <a:cubicBezTo>
                  <a:pt x="362850" y="3947246"/>
                  <a:pt x="361707" y="3946008"/>
                  <a:pt x="361421" y="3946103"/>
                </a:cubicBezTo>
                <a:cubicBezTo>
                  <a:pt x="351515" y="3948389"/>
                  <a:pt x="363326" y="3951151"/>
                  <a:pt x="361516" y="3947150"/>
                </a:cubicBezTo>
                <a:close/>
                <a:moveTo>
                  <a:pt x="395997" y="3901811"/>
                </a:moveTo>
                <a:cubicBezTo>
                  <a:pt x="373517" y="3902535"/>
                  <a:pt x="351010" y="3901297"/>
                  <a:pt x="328750" y="3898096"/>
                </a:cubicBezTo>
                <a:cubicBezTo>
                  <a:pt x="323892" y="3901716"/>
                  <a:pt x="323892" y="3901811"/>
                  <a:pt x="328750" y="3905526"/>
                </a:cubicBezTo>
                <a:cubicBezTo>
                  <a:pt x="339323" y="3903716"/>
                  <a:pt x="403902" y="3925243"/>
                  <a:pt x="393901" y="3901716"/>
                </a:cubicBezTo>
                <a:close/>
                <a:moveTo>
                  <a:pt x="401140" y="3713979"/>
                </a:moveTo>
                <a:cubicBezTo>
                  <a:pt x="351039" y="3712931"/>
                  <a:pt x="374946" y="3701691"/>
                  <a:pt x="403902" y="3690738"/>
                </a:cubicBezTo>
                <a:lnTo>
                  <a:pt x="403902" y="3682451"/>
                </a:lnTo>
                <a:cubicBezTo>
                  <a:pt x="383957" y="3673888"/>
                  <a:pt x="362821" y="3668401"/>
                  <a:pt x="341228" y="3666163"/>
                </a:cubicBezTo>
                <a:cubicBezTo>
                  <a:pt x="334179" y="3670735"/>
                  <a:pt x="317415" y="3679498"/>
                  <a:pt x="312653" y="3669116"/>
                </a:cubicBezTo>
                <a:cubicBezTo>
                  <a:pt x="311796" y="3666639"/>
                  <a:pt x="306557" y="3666068"/>
                  <a:pt x="306747" y="3664449"/>
                </a:cubicBezTo>
                <a:lnTo>
                  <a:pt x="315415" y="3658448"/>
                </a:lnTo>
                <a:cubicBezTo>
                  <a:pt x="328178" y="3657686"/>
                  <a:pt x="335703" y="3652638"/>
                  <a:pt x="348943" y="3654637"/>
                </a:cubicBezTo>
                <a:cubicBezTo>
                  <a:pt x="357801" y="3648447"/>
                  <a:pt x="363421" y="3653400"/>
                  <a:pt x="371327" y="3649304"/>
                </a:cubicBezTo>
                <a:cubicBezTo>
                  <a:pt x="355610" y="3639017"/>
                  <a:pt x="332655" y="3647113"/>
                  <a:pt x="315606" y="3651019"/>
                </a:cubicBezTo>
                <a:lnTo>
                  <a:pt x="307890" y="3647208"/>
                </a:lnTo>
                <a:lnTo>
                  <a:pt x="299413" y="3648827"/>
                </a:lnTo>
                <a:lnTo>
                  <a:pt x="299413" y="3653114"/>
                </a:lnTo>
                <a:lnTo>
                  <a:pt x="292746" y="3657114"/>
                </a:lnTo>
                <a:lnTo>
                  <a:pt x="292746" y="3660638"/>
                </a:lnTo>
                <a:lnTo>
                  <a:pt x="299318" y="3664639"/>
                </a:lnTo>
                <a:cubicBezTo>
                  <a:pt x="294365" y="3675783"/>
                  <a:pt x="254360" y="3670449"/>
                  <a:pt x="241215" y="3674831"/>
                </a:cubicBezTo>
                <a:cubicBezTo>
                  <a:pt x="240072" y="3681784"/>
                  <a:pt x="240072" y="3681784"/>
                  <a:pt x="243596" y="3684356"/>
                </a:cubicBezTo>
                <a:cubicBezTo>
                  <a:pt x="271314" y="3677784"/>
                  <a:pt x="297603" y="3688166"/>
                  <a:pt x="325511" y="3690166"/>
                </a:cubicBezTo>
                <a:lnTo>
                  <a:pt x="325511" y="3693786"/>
                </a:lnTo>
                <a:cubicBezTo>
                  <a:pt x="322368" y="3696929"/>
                  <a:pt x="311320" y="3693786"/>
                  <a:pt x="312653" y="3699691"/>
                </a:cubicBezTo>
                <a:cubicBezTo>
                  <a:pt x="303318" y="3704930"/>
                  <a:pt x="293183" y="3708559"/>
                  <a:pt x="282649" y="3710454"/>
                </a:cubicBezTo>
                <a:cubicBezTo>
                  <a:pt x="201687" y="3733981"/>
                  <a:pt x="267123" y="3733981"/>
                  <a:pt x="303032" y="3721408"/>
                </a:cubicBezTo>
                <a:cubicBezTo>
                  <a:pt x="336560" y="3722646"/>
                  <a:pt x="372089" y="3730361"/>
                  <a:pt x="404664" y="3726456"/>
                </a:cubicBezTo>
                <a:cubicBezTo>
                  <a:pt x="400950" y="3722265"/>
                  <a:pt x="404950" y="3717788"/>
                  <a:pt x="399140" y="3713883"/>
                </a:cubicBezTo>
                <a:close/>
                <a:moveTo>
                  <a:pt x="262837" y="3610727"/>
                </a:moveTo>
                <a:lnTo>
                  <a:pt x="269219" y="3610727"/>
                </a:lnTo>
                <a:cubicBezTo>
                  <a:pt x="273981" y="3607108"/>
                  <a:pt x="273981" y="3607108"/>
                  <a:pt x="269219" y="3603298"/>
                </a:cubicBezTo>
                <a:lnTo>
                  <a:pt x="262837" y="3603298"/>
                </a:lnTo>
                <a:cubicBezTo>
                  <a:pt x="256265" y="3606822"/>
                  <a:pt x="256265" y="3606822"/>
                  <a:pt x="260741" y="3610632"/>
                </a:cubicBezTo>
                <a:close/>
                <a:moveTo>
                  <a:pt x="426762" y="3618062"/>
                </a:moveTo>
                <a:cubicBezTo>
                  <a:pt x="421809" y="3618729"/>
                  <a:pt x="416094" y="3616824"/>
                  <a:pt x="411713" y="3619300"/>
                </a:cubicBezTo>
                <a:cubicBezTo>
                  <a:pt x="411046" y="3622729"/>
                  <a:pt x="407998" y="3626253"/>
                  <a:pt x="414284" y="3628825"/>
                </a:cubicBezTo>
                <a:cubicBezTo>
                  <a:pt x="416380" y="3627491"/>
                  <a:pt x="418380" y="3626062"/>
                  <a:pt x="420285" y="3624920"/>
                </a:cubicBezTo>
                <a:lnTo>
                  <a:pt x="427143" y="3624920"/>
                </a:lnTo>
                <a:cubicBezTo>
                  <a:pt x="429620" y="3621491"/>
                  <a:pt x="429715" y="3621395"/>
                  <a:pt x="424667" y="3617966"/>
                </a:cubicBezTo>
                <a:close/>
                <a:moveTo>
                  <a:pt x="468577" y="3899335"/>
                </a:moveTo>
                <a:lnTo>
                  <a:pt x="459624" y="3894382"/>
                </a:lnTo>
                <a:cubicBezTo>
                  <a:pt x="453775" y="3894391"/>
                  <a:pt x="448108" y="3896373"/>
                  <a:pt x="443526" y="3900002"/>
                </a:cubicBezTo>
                <a:lnTo>
                  <a:pt x="443526" y="3903621"/>
                </a:lnTo>
                <a:cubicBezTo>
                  <a:pt x="448089" y="3907288"/>
                  <a:pt x="453775" y="3909270"/>
                  <a:pt x="459624" y="3909241"/>
                </a:cubicBezTo>
                <a:cubicBezTo>
                  <a:pt x="460481" y="3906765"/>
                  <a:pt x="471720" y="3904288"/>
                  <a:pt x="466482" y="3899240"/>
                </a:cubicBezTo>
                <a:close/>
                <a:moveTo>
                  <a:pt x="446765" y="3537385"/>
                </a:moveTo>
                <a:cubicBezTo>
                  <a:pt x="442098" y="3539861"/>
                  <a:pt x="442098" y="3542243"/>
                  <a:pt x="446765" y="3544719"/>
                </a:cubicBezTo>
                <a:cubicBezTo>
                  <a:pt x="449432" y="3541766"/>
                  <a:pt x="449432" y="3539385"/>
                  <a:pt x="444669" y="3536909"/>
                </a:cubicBezTo>
                <a:close/>
                <a:moveTo>
                  <a:pt x="492199" y="3504333"/>
                </a:moveTo>
                <a:cubicBezTo>
                  <a:pt x="499438" y="3500485"/>
                  <a:pt x="507744" y="3499142"/>
                  <a:pt x="515821" y="3500523"/>
                </a:cubicBezTo>
                <a:cubicBezTo>
                  <a:pt x="520298" y="3492141"/>
                  <a:pt x="541062" y="3501095"/>
                  <a:pt x="548016" y="3490998"/>
                </a:cubicBezTo>
                <a:lnTo>
                  <a:pt x="539062" y="3485379"/>
                </a:lnTo>
                <a:cubicBezTo>
                  <a:pt x="523250" y="3486998"/>
                  <a:pt x="532680" y="3479187"/>
                  <a:pt x="526680" y="3470996"/>
                </a:cubicBezTo>
                <a:cubicBezTo>
                  <a:pt x="522108" y="3469281"/>
                  <a:pt x="514297" y="3472425"/>
                  <a:pt x="509534" y="3468995"/>
                </a:cubicBezTo>
                <a:cubicBezTo>
                  <a:pt x="506201" y="3454518"/>
                  <a:pt x="488484" y="3473758"/>
                  <a:pt x="479912" y="3463376"/>
                </a:cubicBezTo>
                <a:cubicBezTo>
                  <a:pt x="466882" y="3470434"/>
                  <a:pt x="452499" y="3474625"/>
                  <a:pt x="437716" y="3475663"/>
                </a:cubicBezTo>
                <a:cubicBezTo>
                  <a:pt x="436954" y="3477759"/>
                  <a:pt x="436287" y="3479378"/>
                  <a:pt x="435811" y="3480806"/>
                </a:cubicBezTo>
                <a:cubicBezTo>
                  <a:pt x="420933" y="3482978"/>
                  <a:pt x="405798" y="3482626"/>
                  <a:pt x="391043" y="3479759"/>
                </a:cubicBezTo>
                <a:cubicBezTo>
                  <a:pt x="397520" y="3470710"/>
                  <a:pt x="420952" y="3479759"/>
                  <a:pt x="416761" y="3465566"/>
                </a:cubicBezTo>
                <a:lnTo>
                  <a:pt x="407712" y="3459566"/>
                </a:lnTo>
                <a:cubicBezTo>
                  <a:pt x="387024" y="3463681"/>
                  <a:pt x="365936" y="3465500"/>
                  <a:pt x="344847" y="3464995"/>
                </a:cubicBezTo>
                <a:cubicBezTo>
                  <a:pt x="337418" y="3460804"/>
                  <a:pt x="329322" y="3463947"/>
                  <a:pt x="331798" y="3472520"/>
                </a:cubicBezTo>
                <a:cubicBezTo>
                  <a:pt x="348276" y="3482521"/>
                  <a:pt x="312748" y="3474234"/>
                  <a:pt x="307795" y="3482045"/>
                </a:cubicBezTo>
                <a:cubicBezTo>
                  <a:pt x="276934" y="3480711"/>
                  <a:pt x="249883" y="3490617"/>
                  <a:pt x="216736" y="3488998"/>
                </a:cubicBezTo>
                <a:lnTo>
                  <a:pt x="200829" y="3498523"/>
                </a:lnTo>
                <a:cubicBezTo>
                  <a:pt x="200829" y="3499095"/>
                  <a:pt x="200829" y="3500333"/>
                  <a:pt x="200353" y="3501857"/>
                </a:cubicBezTo>
                <a:cubicBezTo>
                  <a:pt x="191304" y="3510143"/>
                  <a:pt x="175778" y="3504429"/>
                  <a:pt x="167206" y="3513763"/>
                </a:cubicBezTo>
                <a:lnTo>
                  <a:pt x="169873" y="3518430"/>
                </a:lnTo>
                <a:cubicBezTo>
                  <a:pt x="197114" y="3523288"/>
                  <a:pt x="222356" y="3517573"/>
                  <a:pt x="249978" y="3518430"/>
                </a:cubicBezTo>
                <a:cubicBezTo>
                  <a:pt x="256360" y="3522050"/>
                  <a:pt x="259503" y="3523479"/>
                  <a:pt x="266076" y="3520145"/>
                </a:cubicBezTo>
                <a:cubicBezTo>
                  <a:pt x="275029" y="3514715"/>
                  <a:pt x="279506" y="3522812"/>
                  <a:pt x="288555" y="3521954"/>
                </a:cubicBezTo>
                <a:cubicBezTo>
                  <a:pt x="304937" y="3513763"/>
                  <a:pt x="329417" y="3529384"/>
                  <a:pt x="344847" y="3534527"/>
                </a:cubicBezTo>
                <a:cubicBezTo>
                  <a:pt x="344847" y="3536433"/>
                  <a:pt x="344847" y="3537575"/>
                  <a:pt x="345419" y="3538814"/>
                </a:cubicBezTo>
                <a:cubicBezTo>
                  <a:pt x="349848" y="3542414"/>
                  <a:pt x="355430" y="3544281"/>
                  <a:pt x="361135" y="3544052"/>
                </a:cubicBezTo>
                <a:cubicBezTo>
                  <a:pt x="365993" y="3547863"/>
                  <a:pt x="365993" y="3547863"/>
                  <a:pt x="361135" y="3551387"/>
                </a:cubicBezTo>
                <a:cubicBezTo>
                  <a:pt x="353648" y="3552549"/>
                  <a:pt x="345990" y="3551025"/>
                  <a:pt x="339513" y="3547100"/>
                </a:cubicBezTo>
                <a:cubicBezTo>
                  <a:pt x="339513" y="3553673"/>
                  <a:pt x="328369" y="3549577"/>
                  <a:pt x="325226" y="3553482"/>
                </a:cubicBezTo>
                <a:lnTo>
                  <a:pt x="325226" y="3557006"/>
                </a:lnTo>
                <a:lnTo>
                  <a:pt x="315701" y="3562340"/>
                </a:lnTo>
                <a:cubicBezTo>
                  <a:pt x="308643" y="3557292"/>
                  <a:pt x="298965" y="3558092"/>
                  <a:pt x="292841" y="3564245"/>
                </a:cubicBezTo>
                <a:lnTo>
                  <a:pt x="292841" y="3571008"/>
                </a:lnTo>
                <a:cubicBezTo>
                  <a:pt x="283316" y="3581390"/>
                  <a:pt x="269219" y="3573961"/>
                  <a:pt x="259598" y="3579200"/>
                </a:cubicBezTo>
                <a:cubicBezTo>
                  <a:pt x="258265" y="3586629"/>
                  <a:pt x="269123" y="3583962"/>
                  <a:pt x="274934" y="3584344"/>
                </a:cubicBezTo>
                <a:cubicBezTo>
                  <a:pt x="290174" y="3595202"/>
                  <a:pt x="308366" y="3578724"/>
                  <a:pt x="324654" y="3586058"/>
                </a:cubicBezTo>
                <a:cubicBezTo>
                  <a:pt x="315986" y="3595106"/>
                  <a:pt x="302937" y="3593963"/>
                  <a:pt x="293222" y="3601488"/>
                </a:cubicBezTo>
                <a:lnTo>
                  <a:pt x="302175" y="3606727"/>
                </a:lnTo>
                <a:cubicBezTo>
                  <a:pt x="351800" y="3602536"/>
                  <a:pt x="400378" y="3616252"/>
                  <a:pt x="443622" y="3585391"/>
                </a:cubicBezTo>
                <a:cubicBezTo>
                  <a:pt x="450194" y="3569008"/>
                  <a:pt x="389996" y="3581962"/>
                  <a:pt x="381518" y="3584438"/>
                </a:cubicBezTo>
                <a:cubicBezTo>
                  <a:pt x="374375" y="3580629"/>
                  <a:pt x="380090" y="3575485"/>
                  <a:pt x="377137" y="3571294"/>
                </a:cubicBezTo>
                <a:cubicBezTo>
                  <a:pt x="365802" y="3567198"/>
                  <a:pt x="374470" y="3561769"/>
                  <a:pt x="381042" y="3558911"/>
                </a:cubicBezTo>
                <a:lnTo>
                  <a:pt x="388186" y="3562245"/>
                </a:lnTo>
                <a:cubicBezTo>
                  <a:pt x="398568" y="3554340"/>
                  <a:pt x="412951" y="3562245"/>
                  <a:pt x="423714" y="3556721"/>
                </a:cubicBezTo>
                <a:lnTo>
                  <a:pt x="423714" y="3549482"/>
                </a:lnTo>
                <a:lnTo>
                  <a:pt x="397901" y="3535004"/>
                </a:lnTo>
                <a:lnTo>
                  <a:pt x="397901" y="3531384"/>
                </a:lnTo>
                <a:lnTo>
                  <a:pt x="390377" y="3526717"/>
                </a:lnTo>
                <a:cubicBezTo>
                  <a:pt x="418475" y="3523859"/>
                  <a:pt x="439811" y="3517763"/>
                  <a:pt x="467910" y="3521859"/>
                </a:cubicBezTo>
                <a:cubicBezTo>
                  <a:pt x="468863" y="3520240"/>
                  <a:pt x="469815" y="3518621"/>
                  <a:pt x="470673" y="3517002"/>
                </a:cubicBezTo>
                <a:lnTo>
                  <a:pt x="463529" y="3512620"/>
                </a:lnTo>
                <a:cubicBezTo>
                  <a:pt x="471225" y="3506943"/>
                  <a:pt x="480540" y="3503866"/>
                  <a:pt x="490103" y="3503857"/>
                </a:cubicBezTo>
                <a:close/>
                <a:moveTo>
                  <a:pt x="275982" y="3541004"/>
                </a:moveTo>
                <a:lnTo>
                  <a:pt x="282363" y="3541004"/>
                </a:lnTo>
                <a:cubicBezTo>
                  <a:pt x="287792" y="3537480"/>
                  <a:pt x="287412" y="3537004"/>
                  <a:pt x="282363" y="3533670"/>
                </a:cubicBezTo>
                <a:lnTo>
                  <a:pt x="275982" y="3533670"/>
                </a:lnTo>
                <a:cubicBezTo>
                  <a:pt x="269219" y="3536813"/>
                  <a:pt x="269314" y="3536813"/>
                  <a:pt x="273886" y="3540528"/>
                </a:cubicBezTo>
                <a:close/>
                <a:moveTo>
                  <a:pt x="499343" y="3518811"/>
                </a:moveTo>
                <a:cubicBezTo>
                  <a:pt x="517726" y="3516525"/>
                  <a:pt x="535347" y="3529479"/>
                  <a:pt x="552111" y="3515287"/>
                </a:cubicBezTo>
                <a:lnTo>
                  <a:pt x="562112" y="3515287"/>
                </a:lnTo>
                <a:lnTo>
                  <a:pt x="571066" y="3522716"/>
                </a:lnTo>
                <a:cubicBezTo>
                  <a:pt x="577200" y="3522983"/>
                  <a:pt x="583220" y="3521021"/>
                  <a:pt x="588020" y="3517192"/>
                </a:cubicBezTo>
                <a:lnTo>
                  <a:pt x="588020" y="3513478"/>
                </a:lnTo>
                <a:lnTo>
                  <a:pt x="594498" y="3509572"/>
                </a:lnTo>
                <a:cubicBezTo>
                  <a:pt x="590687" y="3508181"/>
                  <a:pt x="586639" y="3507601"/>
                  <a:pt x="582591" y="3507858"/>
                </a:cubicBezTo>
                <a:cubicBezTo>
                  <a:pt x="567637" y="3507858"/>
                  <a:pt x="582591" y="3493570"/>
                  <a:pt x="562684" y="3496809"/>
                </a:cubicBezTo>
                <a:cubicBezTo>
                  <a:pt x="538109" y="3493665"/>
                  <a:pt x="558207" y="3509858"/>
                  <a:pt x="538014" y="3507953"/>
                </a:cubicBezTo>
                <a:lnTo>
                  <a:pt x="527156" y="3500523"/>
                </a:lnTo>
                <a:lnTo>
                  <a:pt x="513440" y="3500523"/>
                </a:lnTo>
                <a:cubicBezTo>
                  <a:pt x="514297" y="3503571"/>
                  <a:pt x="508487" y="3504143"/>
                  <a:pt x="506677" y="3506524"/>
                </a:cubicBezTo>
                <a:lnTo>
                  <a:pt x="506677" y="3509763"/>
                </a:lnTo>
                <a:cubicBezTo>
                  <a:pt x="503915" y="3511572"/>
                  <a:pt x="486198" y="3511477"/>
                  <a:pt x="497247" y="3518335"/>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25" name="Google Shape;25;p2"/>
          <p:cNvSpPr/>
          <p:nvPr/>
        </p:nvSpPr>
        <p:spPr>
          <a:xfrm flipH="1" rot="10800000">
            <a:off x="9333503" y="-4660"/>
            <a:ext cx="426406" cy="6864364"/>
          </a:xfrm>
          <a:custGeom>
            <a:rect b="b" l="l" r="r" t="t"/>
            <a:pathLst>
              <a:path extrusionOk="0" h="4606956" w="636427">
                <a:moveTo>
                  <a:pt x="604180" y="4534557"/>
                </a:moveTo>
                <a:lnTo>
                  <a:pt x="604180" y="4606375"/>
                </a:lnTo>
                <a:lnTo>
                  <a:pt x="591035" y="4606375"/>
                </a:lnTo>
                <a:lnTo>
                  <a:pt x="591035" y="4596850"/>
                </a:lnTo>
                <a:lnTo>
                  <a:pt x="584654" y="4592945"/>
                </a:lnTo>
                <a:lnTo>
                  <a:pt x="584654" y="4582086"/>
                </a:lnTo>
                <a:lnTo>
                  <a:pt x="591131" y="4577896"/>
                </a:lnTo>
                <a:cubicBezTo>
                  <a:pt x="591131" y="4572847"/>
                  <a:pt x="585035" y="4571514"/>
                  <a:pt x="581606" y="4569132"/>
                </a:cubicBezTo>
                <a:cubicBezTo>
                  <a:pt x="555126" y="4567989"/>
                  <a:pt x="532076" y="4583611"/>
                  <a:pt x="505406" y="4574658"/>
                </a:cubicBezTo>
                <a:cubicBezTo>
                  <a:pt x="505882" y="4572943"/>
                  <a:pt x="504072" y="4570847"/>
                  <a:pt x="507882" y="4569609"/>
                </a:cubicBezTo>
                <a:cubicBezTo>
                  <a:pt x="532276" y="4568561"/>
                  <a:pt x="556584" y="4565894"/>
                  <a:pt x="580653" y="4561798"/>
                </a:cubicBezTo>
                <a:cubicBezTo>
                  <a:pt x="585606" y="4559132"/>
                  <a:pt x="584368" y="4554560"/>
                  <a:pt x="590178" y="4552750"/>
                </a:cubicBezTo>
                <a:lnTo>
                  <a:pt x="590178" y="4541700"/>
                </a:lnTo>
                <a:cubicBezTo>
                  <a:pt x="583035" y="4535033"/>
                  <a:pt x="569604" y="4535700"/>
                  <a:pt x="561603" y="4528937"/>
                </a:cubicBezTo>
                <a:cubicBezTo>
                  <a:pt x="556650" y="4529889"/>
                  <a:pt x="557603" y="4534176"/>
                  <a:pt x="557698" y="4537415"/>
                </a:cubicBezTo>
                <a:lnTo>
                  <a:pt x="548173" y="4543415"/>
                </a:lnTo>
                <a:cubicBezTo>
                  <a:pt x="538648" y="4544272"/>
                  <a:pt x="527980" y="4541510"/>
                  <a:pt x="519598" y="4544749"/>
                </a:cubicBezTo>
                <a:cubicBezTo>
                  <a:pt x="519598" y="4555988"/>
                  <a:pt x="511692" y="4556369"/>
                  <a:pt x="501596" y="4550654"/>
                </a:cubicBezTo>
                <a:cubicBezTo>
                  <a:pt x="482546" y="4553607"/>
                  <a:pt x="460638" y="4545892"/>
                  <a:pt x="446256" y="4549130"/>
                </a:cubicBezTo>
                <a:cubicBezTo>
                  <a:pt x="440969" y="4551511"/>
                  <a:pt x="434787" y="4550750"/>
                  <a:pt x="430254" y="4547130"/>
                </a:cubicBezTo>
                <a:cubicBezTo>
                  <a:pt x="407393" y="4555988"/>
                  <a:pt x="385105" y="4532366"/>
                  <a:pt x="359197" y="4539605"/>
                </a:cubicBezTo>
                <a:cubicBezTo>
                  <a:pt x="321126" y="4554750"/>
                  <a:pt x="279501" y="4558655"/>
                  <a:pt x="239277" y="4550845"/>
                </a:cubicBezTo>
                <a:lnTo>
                  <a:pt x="229752" y="4556083"/>
                </a:lnTo>
                <a:cubicBezTo>
                  <a:pt x="235658" y="4560465"/>
                  <a:pt x="244135" y="4563418"/>
                  <a:pt x="249279" y="4567894"/>
                </a:cubicBezTo>
                <a:cubicBezTo>
                  <a:pt x="249279" y="4573800"/>
                  <a:pt x="249279" y="4573800"/>
                  <a:pt x="245659" y="4576562"/>
                </a:cubicBezTo>
                <a:cubicBezTo>
                  <a:pt x="241087" y="4576085"/>
                  <a:pt x="236506" y="4577324"/>
                  <a:pt x="232705" y="4579896"/>
                </a:cubicBezTo>
                <a:cubicBezTo>
                  <a:pt x="224209" y="4575991"/>
                  <a:pt x="214674" y="4575038"/>
                  <a:pt x="205559" y="4577039"/>
                </a:cubicBezTo>
                <a:cubicBezTo>
                  <a:pt x="202511" y="4581801"/>
                  <a:pt x="190509" y="4578753"/>
                  <a:pt x="187175" y="4583897"/>
                </a:cubicBezTo>
                <a:cubicBezTo>
                  <a:pt x="179841" y="4585896"/>
                  <a:pt x="155648" y="4578373"/>
                  <a:pt x="158029" y="4589802"/>
                </a:cubicBezTo>
                <a:cubicBezTo>
                  <a:pt x="165554" y="4595517"/>
                  <a:pt x="179270" y="4598755"/>
                  <a:pt x="183556" y="4605994"/>
                </a:cubicBezTo>
                <a:lnTo>
                  <a:pt x="19250" y="4605994"/>
                </a:lnTo>
                <a:lnTo>
                  <a:pt x="19250" y="4571038"/>
                </a:lnTo>
                <a:lnTo>
                  <a:pt x="26013" y="4566942"/>
                </a:lnTo>
                <a:lnTo>
                  <a:pt x="26013" y="4501600"/>
                </a:lnTo>
                <a:cubicBezTo>
                  <a:pt x="37062" y="4498172"/>
                  <a:pt x="30965" y="4484455"/>
                  <a:pt x="32394" y="4475883"/>
                </a:cubicBezTo>
                <a:lnTo>
                  <a:pt x="26679" y="4472739"/>
                </a:lnTo>
                <a:cubicBezTo>
                  <a:pt x="23346" y="4440926"/>
                  <a:pt x="28394" y="4407589"/>
                  <a:pt x="24965" y="4375871"/>
                </a:cubicBezTo>
                <a:lnTo>
                  <a:pt x="19726" y="4372918"/>
                </a:lnTo>
                <a:lnTo>
                  <a:pt x="25536" y="4369107"/>
                </a:lnTo>
                <a:lnTo>
                  <a:pt x="19440" y="4365297"/>
                </a:lnTo>
                <a:lnTo>
                  <a:pt x="25631" y="4361583"/>
                </a:lnTo>
                <a:lnTo>
                  <a:pt x="25631" y="4354154"/>
                </a:lnTo>
                <a:cubicBezTo>
                  <a:pt x="9915" y="4337008"/>
                  <a:pt x="23917" y="4300528"/>
                  <a:pt x="19059" y="4276811"/>
                </a:cubicBezTo>
                <a:lnTo>
                  <a:pt x="13725" y="4273762"/>
                </a:lnTo>
                <a:cubicBezTo>
                  <a:pt x="11868" y="4268619"/>
                  <a:pt x="11868" y="4262903"/>
                  <a:pt x="13725" y="4257761"/>
                </a:cubicBezTo>
                <a:lnTo>
                  <a:pt x="18678" y="4254998"/>
                </a:lnTo>
                <a:lnTo>
                  <a:pt x="18678" y="4207373"/>
                </a:lnTo>
                <a:lnTo>
                  <a:pt x="25441" y="4203182"/>
                </a:lnTo>
                <a:lnTo>
                  <a:pt x="25441" y="4000776"/>
                </a:lnTo>
                <a:lnTo>
                  <a:pt x="32108" y="3996775"/>
                </a:lnTo>
                <a:lnTo>
                  <a:pt x="32108" y="3982107"/>
                </a:lnTo>
                <a:lnTo>
                  <a:pt x="25536" y="3978106"/>
                </a:lnTo>
                <a:cubicBezTo>
                  <a:pt x="25536" y="3976773"/>
                  <a:pt x="25536" y="3975630"/>
                  <a:pt x="26108" y="3974392"/>
                </a:cubicBezTo>
                <a:cubicBezTo>
                  <a:pt x="36204" y="3969439"/>
                  <a:pt x="31728" y="3964867"/>
                  <a:pt x="31251" y="3937339"/>
                </a:cubicBezTo>
                <a:cubicBezTo>
                  <a:pt x="23250" y="3932482"/>
                  <a:pt x="23250" y="3932196"/>
                  <a:pt x="31823" y="3926957"/>
                </a:cubicBezTo>
                <a:lnTo>
                  <a:pt x="31823" y="3901145"/>
                </a:lnTo>
                <a:lnTo>
                  <a:pt x="25917" y="3897430"/>
                </a:lnTo>
                <a:lnTo>
                  <a:pt x="32108" y="3893524"/>
                </a:lnTo>
                <a:lnTo>
                  <a:pt x="32108" y="3826849"/>
                </a:lnTo>
                <a:lnTo>
                  <a:pt x="25822" y="3823039"/>
                </a:lnTo>
                <a:lnTo>
                  <a:pt x="25822" y="3793512"/>
                </a:lnTo>
                <a:cubicBezTo>
                  <a:pt x="36585" y="3790083"/>
                  <a:pt x="31251" y="3776271"/>
                  <a:pt x="31632" y="3767604"/>
                </a:cubicBezTo>
                <a:lnTo>
                  <a:pt x="26298" y="3764556"/>
                </a:lnTo>
                <a:cubicBezTo>
                  <a:pt x="25460" y="3759717"/>
                  <a:pt x="25203" y="3754792"/>
                  <a:pt x="25536" y="3749887"/>
                </a:cubicBezTo>
                <a:lnTo>
                  <a:pt x="31823" y="3745696"/>
                </a:lnTo>
                <a:lnTo>
                  <a:pt x="31823" y="3709120"/>
                </a:lnTo>
                <a:lnTo>
                  <a:pt x="25822" y="3705405"/>
                </a:lnTo>
                <a:lnTo>
                  <a:pt x="32013" y="3701500"/>
                </a:lnTo>
                <a:lnTo>
                  <a:pt x="32013" y="3580057"/>
                </a:lnTo>
                <a:lnTo>
                  <a:pt x="25917" y="3576246"/>
                </a:lnTo>
                <a:lnTo>
                  <a:pt x="25917" y="3528621"/>
                </a:lnTo>
                <a:lnTo>
                  <a:pt x="31632" y="3524716"/>
                </a:lnTo>
                <a:lnTo>
                  <a:pt x="26489" y="3521764"/>
                </a:lnTo>
                <a:cubicBezTo>
                  <a:pt x="23917" y="3481949"/>
                  <a:pt x="26489" y="3440706"/>
                  <a:pt x="25536" y="3400034"/>
                </a:cubicBezTo>
                <a:lnTo>
                  <a:pt x="31918" y="3395938"/>
                </a:lnTo>
                <a:lnTo>
                  <a:pt x="31918" y="3384985"/>
                </a:lnTo>
                <a:lnTo>
                  <a:pt x="25631" y="3381175"/>
                </a:lnTo>
                <a:lnTo>
                  <a:pt x="25631" y="3373935"/>
                </a:lnTo>
                <a:lnTo>
                  <a:pt x="32013" y="3370030"/>
                </a:lnTo>
                <a:lnTo>
                  <a:pt x="32013" y="3318595"/>
                </a:lnTo>
                <a:lnTo>
                  <a:pt x="25917" y="3314786"/>
                </a:lnTo>
                <a:lnTo>
                  <a:pt x="25917" y="3307356"/>
                </a:lnTo>
                <a:cubicBezTo>
                  <a:pt x="33156" y="3305070"/>
                  <a:pt x="32299" y="3299545"/>
                  <a:pt x="32204" y="3293354"/>
                </a:cubicBezTo>
                <a:lnTo>
                  <a:pt x="26298" y="3289258"/>
                </a:lnTo>
                <a:cubicBezTo>
                  <a:pt x="25498" y="3285696"/>
                  <a:pt x="25241" y="3282038"/>
                  <a:pt x="25536" y="3278400"/>
                </a:cubicBezTo>
                <a:lnTo>
                  <a:pt x="31918" y="3274304"/>
                </a:lnTo>
                <a:lnTo>
                  <a:pt x="31918" y="3259540"/>
                </a:lnTo>
                <a:lnTo>
                  <a:pt x="25631" y="3255635"/>
                </a:lnTo>
                <a:lnTo>
                  <a:pt x="25631" y="3248491"/>
                </a:lnTo>
                <a:lnTo>
                  <a:pt x="19155" y="3244586"/>
                </a:lnTo>
                <a:lnTo>
                  <a:pt x="19155" y="3233537"/>
                </a:lnTo>
                <a:lnTo>
                  <a:pt x="24012" y="3230870"/>
                </a:lnTo>
                <a:cubicBezTo>
                  <a:pt x="26356" y="3212096"/>
                  <a:pt x="26641" y="3193123"/>
                  <a:pt x="24870" y="3174292"/>
                </a:cubicBezTo>
                <a:lnTo>
                  <a:pt x="12868" y="3167529"/>
                </a:lnTo>
                <a:lnTo>
                  <a:pt x="12868" y="3160004"/>
                </a:lnTo>
                <a:lnTo>
                  <a:pt x="18678" y="3156289"/>
                </a:lnTo>
                <a:cubicBezTo>
                  <a:pt x="18678" y="3155242"/>
                  <a:pt x="18678" y="3154099"/>
                  <a:pt x="18678" y="3152765"/>
                </a:cubicBezTo>
                <a:lnTo>
                  <a:pt x="12106" y="3148764"/>
                </a:lnTo>
                <a:lnTo>
                  <a:pt x="12106" y="3141526"/>
                </a:lnTo>
                <a:lnTo>
                  <a:pt x="18392" y="3137716"/>
                </a:lnTo>
                <a:lnTo>
                  <a:pt x="18392" y="2913116"/>
                </a:lnTo>
                <a:lnTo>
                  <a:pt x="12487" y="2909116"/>
                </a:lnTo>
                <a:cubicBezTo>
                  <a:pt x="19726" y="2906830"/>
                  <a:pt x="18773" y="2901400"/>
                  <a:pt x="18678" y="2895114"/>
                </a:cubicBezTo>
                <a:lnTo>
                  <a:pt x="12392" y="2890828"/>
                </a:lnTo>
                <a:lnTo>
                  <a:pt x="12392" y="2876254"/>
                </a:lnTo>
                <a:lnTo>
                  <a:pt x="18488" y="2872445"/>
                </a:lnTo>
                <a:lnTo>
                  <a:pt x="18488" y="2843107"/>
                </a:lnTo>
                <a:lnTo>
                  <a:pt x="12106" y="2839202"/>
                </a:lnTo>
                <a:lnTo>
                  <a:pt x="12106" y="2828344"/>
                </a:lnTo>
                <a:lnTo>
                  <a:pt x="18869" y="2824248"/>
                </a:lnTo>
                <a:lnTo>
                  <a:pt x="18869" y="2739475"/>
                </a:lnTo>
                <a:cubicBezTo>
                  <a:pt x="31632" y="2733570"/>
                  <a:pt x="22774" y="2714139"/>
                  <a:pt x="25155" y="2702804"/>
                </a:cubicBezTo>
                <a:cubicBezTo>
                  <a:pt x="9725" y="2695946"/>
                  <a:pt x="25822" y="2695565"/>
                  <a:pt x="25155" y="2688231"/>
                </a:cubicBezTo>
                <a:lnTo>
                  <a:pt x="18964" y="2684326"/>
                </a:lnTo>
                <a:lnTo>
                  <a:pt x="18964" y="2629176"/>
                </a:lnTo>
                <a:lnTo>
                  <a:pt x="25346" y="2625366"/>
                </a:lnTo>
                <a:lnTo>
                  <a:pt x="25346" y="2614412"/>
                </a:lnTo>
                <a:lnTo>
                  <a:pt x="18583" y="2610221"/>
                </a:lnTo>
                <a:lnTo>
                  <a:pt x="18583" y="2592124"/>
                </a:lnTo>
                <a:cubicBezTo>
                  <a:pt x="9915" y="2586789"/>
                  <a:pt x="9915" y="2586504"/>
                  <a:pt x="17821" y="2581741"/>
                </a:cubicBezTo>
                <a:cubicBezTo>
                  <a:pt x="11820" y="2576312"/>
                  <a:pt x="9153" y="2574693"/>
                  <a:pt x="18678" y="2570026"/>
                </a:cubicBezTo>
                <a:lnTo>
                  <a:pt x="18678" y="2566502"/>
                </a:lnTo>
                <a:lnTo>
                  <a:pt x="12487" y="2562691"/>
                </a:lnTo>
                <a:lnTo>
                  <a:pt x="18488" y="2558976"/>
                </a:lnTo>
                <a:lnTo>
                  <a:pt x="18488" y="2522210"/>
                </a:lnTo>
                <a:lnTo>
                  <a:pt x="12678" y="2518210"/>
                </a:lnTo>
                <a:cubicBezTo>
                  <a:pt x="22203" y="2515162"/>
                  <a:pt x="17726" y="2504970"/>
                  <a:pt x="18773" y="2496874"/>
                </a:cubicBezTo>
                <a:lnTo>
                  <a:pt x="25155" y="2492683"/>
                </a:lnTo>
                <a:lnTo>
                  <a:pt x="25155" y="2485444"/>
                </a:lnTo>
                <a:lnTo>
                  <a:pt x="18869" y="2481634"/>
                </a:lnTo>
                <a:lnTo>
                  <a:pt x="18869" y="2474394"/>
                </a:lnTo>
                <a:lnTo>
                  <a:pt x="25250" y="2470489"/>
                </a:lnTo>
                <a:lnTo>
                  <a:pt x="25250" y="2408005"/>
                </a:lnTo>
                <a:cubicBezTo>
                  <a:pt x="22393" y="2404671"/>
                  <a:pt x="11439" y="2408005"/>
                  <a:pt x="12201" y="2401909"/>
                </a:cubicBezTo>
                <a:cubicBezTo>
                  <a:pt x="11058" y="2397718"/>
                  <a:pt x="26394" y="2399337"/>
                  <a:pt x="25346" y="2396099"/>
                </a:cubicBezTo>
                <a:cubicBezTo>
                  <a:pt x="23631" y="2386574"/>
                  <a:pt x="30394" y="2372001"/>
                  <a:pt x="19726" y="2367524"/>
                </a:cubicBezTo>
                <a:cubicBezTo>
                  <a:pt x="18583" y="2358942"/>
                  <a:pt x="18269" y="2350265"/>
                  <a:pt x="18773" y="2341616"/>
                </a:cubicBezTo>
                <a:lnTo>
                  <a:pt x="12678" y="2337616"/>
                </a:lnTo>
                <a:lnTo>
                  <a:pt x="18773" y="2333805"/>
                </a:lnTo>
                <a:lnTo>
                  <a:pt x="18773" y="2241794"/>
                </a:lnTo>
                <a:lnTo>
                  <a:pt x="12392" y="2237984"/>
                </a:lnTo>
                <a:lnTo>
                  <a:pt x="12392" y="2230745"/>
                </a:lnTo>
                <a:lnTo>
                  <a:pt x="18583" y="2226840"/>
                </a:lnTo>
                <a:cubicBezTo>
                  <a:pt x="19821" y="2223602"/>
                  <a:pt x="16869" y="2221887"/>
                  <a:pt x="13535" y="2220363"/>
                </a:cubicBezTo>
                <a:cubicBezTo>
                  <a:pt x="10296" y="2212648"/>
                  <a:pt x="13535" y="2201980"/>
                  <a:pt x="12297" y="2193788"/>
                </a:cubicBezTo>
                <a:lnTo>
                  <a:pt x="18392" y="2190359"/>
                </a:lnTo>
                <a:lnTo>
                  <a:pt x="12487" y="2186359"/>
                </a:lnTo>
                <a:lnTo>
                  <a:pt x="12487" y="2120255"/>
                </a:lnTo>
                <a:lnTo>
                  <a:pt x="18773" y="2116350"/>
                </a:lnTo>
                <a:lnTo>
                  <a:pt x="18773" y="2109206"/>
                </a:lnTo>
                <a:lnTo>
                  <a:pt x="12487" y="2105301"/>
                </a:lnTo>
                <a:cubicBezTo>
                  <a:pt x="23441" y="2101872"/>
                  <a:pt x="17345" y="2088156"/>
                  <a:pt x="18773" y="2079583"/>
                </a:cubicBezTo>
                <a:cubicBezTo>
                  <a:pt x="9915" y="2074154"/>
                  <a:pt x="9915" y="2073964"/>
                  <a:pt x="18773" y="2068725"/>
                </a:cubicBezTo>
                <a:lnTo>
                  <a:pt x="18773" y="2036530"/>
                </a:lnTo>
                <a:lnTo>
                  <a:pt x="25631" y="2032244"/>
                </a:lnTo>
                <a:lnTo>
                  <a:pt x="25631" y="2025100"/>
                </a:lnTo>
                <a:lnTo>
                  <a:pt x="32299" y="2021005"/>
                </a:lnTo>
                <a:lnTo>
                  <a:pt x="32299" y="2017480"/>
                </a:lnTo>
                <a:lnTo>
                  <a:pt x="25536" y="2013385"/>
                </a:lnTo>
                <a:lnTo>
                  <a:pt x="25536" y="1899656"/>
                </a:lnTo>
                <a:lnTo>
                  <a:pt x="19440" y="1895655"/>
                </a:lnTo>
                <a:cubicBezTo>
                  <a:pt x="18107" y="1892417"/>
                  <a:pt x="21345" y="1890798"/>
                  <a:pt x="24679" y="1889178"/>
                </a:cubicBezTo>
                <a:cubicBezTo>
                  <a:pt x="25155" y="1887083"/>
                  <a:pt x="21440" y="1886607"/>
                  <a:pt x="19536" y="1884893"/>
                </a:cubicBezTo>
                <a:lnTo>
                  <a:pt x="19536" y="1844887"/>
                </a:lnTo>
                <a:lnTo>
                  <a:pt x="12773" y="1840601"/>
                </a:lnTo>
                <a:lnTo>
                  <a:pt x="12773" y="1833362"/>
                </a:lnTo>
                <a:lnTo>
                  <a:pt x="19250" y="1829457"/>
                </a:lnTo>
                <a:lnTo>
                  <a:pt x="19250" y="1825933"/>
                </a:lnTo>
                <a:lnTo>
                  <a:pt x="25536" y="1822123"/>
                </a:lnTo>
                <a:lnTo>
                  <a:pt x="25536" y="1814693"/>
                </a:lnTo>
                <a:cubicBezTo>
                  <a:pt x="18583" y="1811931"/>
                  <a:pt x="16869" y="1807549"/>
                  <a:pt x="24965" y="1804215"/>
                </a:cubicBezTo>
                <a:cubicBezTo>
                  <a:pt x="25927" y="1799386"/>
                  <a:pt x="26213" y="1794452"/>
                  <a:pt x="25822" y="1789547"/>
                </a:cubicBezTo>
                <a:lnTo>
                  <a:pt x="19536" y="1785356"/>
                </a:lnTo>
                <a:lnTo>
                  <a:pt x="19536" y="1763353"/>
                </a:lnTo>
                <a:lnTo>
                  <a:pt x="25441" y="1759639"/>
                </a:lnTo>
                <a:lnTo>
                  <a:pt x="19155" y="1755733"/>
                </a:lnTo>
                <a:lnTo>
                  <a:pt x="19155" y="1722682"/>
                </a:lnTo>
                <a:cubicBezTo>
                  <a:pt x="16297" y="1719443"/>
                  <a:pt x="-6563" y="1722682"/>
                  <a:pt x="3057" y="1717157"/>
                </a:cubicBezTo>
                <a:cubicBezTo>
                  <a:pt x="10772" y="1717157"/>
                  <a:pt x="22774" y="1718586"/>
                  <a:pt x="18678" y="1707632"/>
                </a:cubicBezTo>
                <a:cubicBezTo>
                  <a:pt x="10963" y="1705537"/>
                  <a:pt x="13439" y="1699821"/>
                  <a:pt x="12011" y="1694011"/>
                </a:cubicBezTo>
                <a:lnTo>
                  <a:pt x="18773" y="1689630"/>
                </a:lnTo>
                <a:lnTo>
                  <a:pt x="12773" y="1685820"/>
                </a:lnTo>
                <a:lnTo>
                  <a:pt x="12773" y="1590570"/>
                </a:lnTo>
                <a:lnTo>
                  <a:pt x="19345" y="1586569"/>
                </a:lnTo>
                <a:lnTo>
                  <a:pt x="19345" y="1549993"/>
                </a:lnTo>
                <a:lnTo>
                  <a:pt x="25441" y="1546183"/>
                </a:lnTo>
                <a:lnTo>
                  <a:pt x="25441" y="1535325"/>
                </a:lnTo>
                <a:cubicBezTo>
                  <a:pt x="23250" y="1533705"/>
                  <a:pt x="21440" y="1532468"/>
                  <a:pt x="19631" y="1531324"/>
                </a:cubicBezTo>
                <a:lnTo>
                  <a:pt x="25346" y="1528086"/>
                </a:lnTo>
                <a:lnTo>
                  <a:pt x="25346" y="1520275"/>
                </a:lnTo>
                <a:lnTo>
                  <a:pt x="19440" y="1516370"/>
                </a:lnTo>
                <a:lnTo>
                  <a:pt x="19440" y="1501797"/>
                </a:lnTo>
                <a:lnTo>
                  <a:pt x="25727" y="1497987"/>
                </a:lnTo>
                <a:lnTo>
                  <a:pt x="25727" y="1483414"/>
                </a:lnTo>
                <a:lnTo>
                  <a:pt x="32013" y="1479508"/>
                </a:lnTo>
                <a:lnTo>
                  <a:pt x="25727" y="1475603"/>
                </a:lnTo>
                <a:cubicBezTo>
                  <a:pt x="25727" y="1474174"/>
                  <a:pt x="25727" y="1473031"/>
                  <a:pt x="26394" y="1471793"/>
                </a:cubicBezTo>
                <a:cubicBezTo>
                  <a:pt x="37538" y="1467792"/>
                  <a:pt x="30489" y="1451695"/>
                  <a:pt x="32299" y="1443218"/>
                </a:cubicBezTo>
                <a:cubicBezTo>
                  <a:pt x="23441" y="1437884"/>
                  <a:pt x="23441" y="1437503"/>
                  <a:pt x="32299" y="1432264"/>
                </a:cubicBezTo>
                <a:lnTo>
                  <a:pt x="32299" y="1405975"/>
                </a:lnTo>
                <a:lnTo>
                  <a:pt x="39062" y="1401880"/>
                </a:lnTo>
                <a:lnTo>
                  <a:pt x="39062" y="1379972"/>
                </a:lnTo>
                <a:lnTo>
                  <a:pt x="45348" y="1376067"/>
                </a:lnTo>
                <a:lnTo>
                  <a:pt x="39443" y="1372352"/>
                </a:lnTo>
                <a:lnTo>
                  <a:pt x="39443" y="1364827"/>
                </a:lnTo>
                <a:lnTo>
                  <a:pt x="45253" y="1361589"/>
                </a:lnTo>
                <a:cubicBezTo>
                  <a:pt x="45253" y="1359684"/>
                  <a:pt x="45253" y="1357303"/>
                  <a:pt x="45824" y="1354635"/>
                </a:cubicBezTo>
                <a:lnTo>
                  <a:pt x="39538" y="1350254"/>
                </a:lnTo>
                <a:lnTo>
                  <a:pt x="39538" y="1317774"/>
                </a:lnTo>
                <a:lnTo>
                  <a:pt x="32871" y="1313583"/>
                </a:lnTo>
                <a:cubicBezTo>
                  <a:pt x="32871" y="1312535"/>
                  <a:pt x="32871" y="1311297"/>
                  <a:pt x="32871" y="1309963"/>
                </a:cubicBezTo>
                <a:lnTo>
                  <a:pt x="26489" y="1306058"/>
                </a:lnTo>
                <a:lnTo>
                  <a:pt x="33061" y="1302058"/>
                </a:lnTo>
                <a:lnTo>
                  <a:pt x="33061" y="1228811"/>
                </a:lnTo>
                <a:lnTo>
                  <a:pt x="45634" y="1221762"/>
                </a:lnTo>
                <a:cubicBezTo>
                  <a:pt x="45634" y="1219857"/>
                  <a:pt x="45634" y="1217476"/>
                  <a:pt x="46205" y="1214523"/>
                </a:cubicBezTo>
                <a:lnTo>
                  <a:pt x="52206" y="1210427"/>
                </a:lnTo>
                <a:lnTo>
                  <a:pt x="52206" y="1203188"/>
                </a:lnTo>
                <a:lnTo>
                  <a:pt x="46205" y="1199378"/>
                </a:lnTo>
                <a:lnTo>
                  <a:pt x="46205" y="1192330"/>
                </a:lnTo>
                <a:lnTo>
                  <a:pt x="39538" y="1188329"/>
                </a:lnTo>
                <a:lnTo>
                  <a:pt x="39538" y="1184710"/>
                </a:lnTo>
                <a:lnTo>
                  <a:pt x="45824" y="1180899"/>
                </a:lnTo>
                <a:lnTo>
                  <a:pt x="45824" y="1162421"/>
                </a:lnTo>
                <a:cubicBezTo>
                  <a:pt x="43824" y="1160993"/>
                  <a:pt x="40967" y="1160611"/>
                  <a:pt x="40300" y="1158421"/>
                </a:cubicBezTo>
                <a:cubicBezTo>
                  <a:pt x="45824" y="1155182"/>
                  <a:pt x="45824" y="1155182"/>
                  <a:pt x="39824" y="1151658"/>
                </a:cubicBezTo>
                <a:lnTo>
                  <a:pt x="39824" y="1104033"/>
                </a:lnTo>
                <a:lnTo>
                  <a:pt x="33061" y="1099746"/>
                </a:lnTo>
                <a:lnTo>
                  <a:pt x="33061" y="1082125"/>
                </a:lnTo>
                <a:lnTo>
                  <a:pt x="26394" y="1078125"/>
                </a:lnTo>
                <a:lnTo>
                  <a:pt x="26394" y="1030500"/>
                </a:lnTo>
                <a:lnTo>
                  <a:pt x="33156" y="1026404"/>
                </a:lnTo>
                <a:lnTo>
                  <a:pt x="33156" y="1004496"/>
                </a:lnTo>
                <a:cubicBezTo>
                  <a:pt x="38490" y="1002592"/>
                  <a:pt x="41348" y="998305"/>
                  <a:pt x="38586" y="993161"/>
                </a:cubicBezTo>
                <a:lnTo>
                  <a:pt x="33823" y="990399"/>
                </a:lnTo>
                <a:cubicBezTo>
                  <a:pt x="30965" y="984018"/>
                  <a:pt x="34966" y="977255"/>
                  <a:pt x="31918" y="971349"/>
                </a:cubicBezTo>
                <a:lnTo>
                  <a:pt x="26870" y="967825"/>
                </a:lnTo>
                <a:lnTo>
                  <a:pt x="26870" y="946013"/>
                </a:lnTo>
                <a:lnTo>
                  <a:pt x="20107" y="941822"/>
                </a:lnTo>
                <a:lnTo>
                  <a:pt x="20107" y="916105"/>
                </a:lnTo>
                <a:lnTo>
                  <a:pt x="26584" y="912199"/>
                </a:lnTo>
                <a:lnTo>
                  <a:pt x="26584" y="882958"/>
                </a:lnTo>
                <a:lnTo>
                  <a:pt x="33347" y="878767"/>
                </a:lnTo>
                <a:lnTo>
                  <a:pt x="33347" y="868003"/>
                </a:lnTo>
                <a:cubicBezTo>
                  <a:pt x="46015" y="860478"/>
                  <a:pt x="38205" y="836761"/>
                  <a:pt x="38681" y="823331"/>
                </a:cubicBezTo>
                <a:lnTo>
                  <a:pt x="34014" y="820759"/>
                </a:lnTo>
                <a:cubicBezTo>
                  <a:pt x="32394" y="815711"/>
                  <a:pt x="31442" y="811806"/>
                  <a:pt x="39824" y="809615"/>
                </a:cubicBezTo>
                <a:lnTo>
                  <a:pt x="33347" y="805519"/>
                </a:lnTo>
                <a:lnTo>
                  <a:pt x="39443" y="801709"/>
                </a:lnTo>
                <a:cubicBezTo>
                  <a:pt x="27822" y="797614"/>
                  <a:pt x="34871" y="781802"/>
                  <a:pt x="33061" y="772277"/>
                </a:cubicBezTo>
                <a:cubicBezTo>
                  <a:pt x="52111" y="764371"/>
                  <a:pt x="20964" y="761990"/>
                  <a:pt x="39443" y="753989"/>
                </a:cubicBezTo>
                <a:lnTo>
                  <a:pt x="39443" y="687314"/>
                </a:lnTo>
                <a:lnTo>
                  <a:pt x="33252" y="683599"/>
                </a:lnTo>
                <a:lnTo>
                  <a:pt x="39538" y="679789"/>
                </a:lnTo>
                <a:lnTo>
                  <a:pt x="39538" y="643023"/>
                </a:lnTo>
                <a:lnTo>
                  <a:pt x="33442" y="639022"/>
                </a:lnTo>
                <a:lnTo>
                  <a:pt x="38490" y="636260"/>
                </a:lnTo>
                <a:cubicBezTo>
                  <a:pt x="42967" y="530723"/>
                  <a:pt x="39443" y="467096"/>
                  <a:pt x="38490" y="446998"/>
                </a:cubicBezTo>
                <a:cubicBezTo>
                  <a:pt x="30680" y="442331"/>
                  <a:pt x="30680" y="441950"/>
                  <a:pt x="39347" y="436711"/>
                </a:cubicBezTo>
                <a:lnTo>
                  <a:pt x="39347" y="421947"/>
                </a:lnTo>
                <a:lnTo>
                  <a:pt x="33061" y="418137"/>
                </a:lnTo>
                <a:lnTo>
                  <a:pt x="33061" y="370512"/>
                </a:lnTo>
                <a:lnTo>
                  <a:pt x="26394" y="366607"/>
                </a:lnTo>
                <a:cubicBezTo>
                  <a:pt x="26394" y="365274"/>
                  <a:pt x="26394" y="364035"/>
                  <a:pt x="26394" y="362988"/>
                </a:cubicBezTo>
                <a:lnTo>
                  <a:pt x="32204" y="359177"/>
                </a:lnTo>
                <a:cubicBezTo>
                  <a:pt x="20107" y="357082"/>
                  <a:pt x="27060" y="299837"/>
                  <a:pt x="27155" y="274024"/>
                </a:cubicBezTo>
                <a:lnTo>
                  <a:pt x="32204" y="271167"/>
                </a:lnTo>
                <a:lnTo>
                  <a:pt x="32204" y="160772"/>
                </a:lnTo>
                <a:lnTo>
                  <a:pt x="38966" y="156486"/>
                </a:lnTo>
                <a:lnTo>
                  <a:pt x="38966" y="64474"/>
                </a:lnTo>
                <a:lnTo>
                  <a:pt x="32585" y="60664"/>
                </a:lnTo>
                <a:lnTo>
                  <a:pt x="32585" y="-105"/>
                </a:lnTo>
                <a:lnTo>
                  <a:pt x="190319" y="-105"/>
                </a:lnTo>
                <a:lnTo>
                  <a:pt x="190319" y="9420"/>
                </a:lnTo>
                <a:cubicBezTo>
                  <a:pt x="180880" y="10172"/>
                  <a:pt x="171983" y="14173"/>
                  <a:pt x="165173" y="20755"/>
                </a:cubicBezTo>
                <a:cubicBezTo>
                  <a:pt x="170202" y="24117"/>
                  <a:pt x="175641" y="26803"/>
                  <a:pt x="181365" y="28755"/>
                </a:cubicBezTo>
                <a:cubicBezTo>
                  <a:pt x="190033" y="24279"/>
                  <a:pt x="190890" y="24279"/>
                  <a:pt x="199844" y="28755"/>
                </a:cubicBezTo>
                <a:cubicBezTo>
                  <a:pt x="208607" y="28755"/>
                  <a:pt x="218894" y="26851"/>
                  <a:pt x="226323" y="32375"/>
                </a:cubicBezTo>
                <a:cubicBezTo>
                  <a:pt x="237944" y="27708"/>
                  <a:pt x="251469" y="21326"/>
                  <a:pt x="262518" y="30756"/>
                </a:cubicBezTo>
                <a:lnTo>
                  <a:pt x="262518" y="41043"/>
                </a:lnTo>
                <a:cubicBezTo>
                  <a:pt x="257280" y="46091"/>
                  <a:pt x="247945" y="48472"/>
                  <a:pt x="243468" y="53330"/>
                </a:cubicBezTo>
                <a:cubicBezTo>
                  <a:pt x="282521" y="56187"/>
                  <a:pt x="323669" y="53806"/>
                  <a:pt x="360816" y="63902"/>
                </a:cubicBezTo>
                <a:lnTo>
                  <a:pt x="360816" y="67427"/>
                </a:lnTo>
                <a:cubicBezTo>
                  <a:pt x="375485" y="71046"/>
                  <a:pt x="393963" y="63426"/>
                  <a:pt x="409870" y="62093"/>
                </a:cubicBezTo>
                <a:cubicBezTo>
                  <a:pt x="427206" y="51806"/>
                  <a:pt x="445970" y="57045"/>
                  <a:pt x="463877" y="61426"/>
                </a:cubicBezTo>
                <a:cubicBezTo>
                  <a:pt x="478260" y="52758"/>
                  <a:pt x="499786" y="64093"/>
                  <a:pt x="514931" y="54949"/>
                </a:cubicBezTo>
                <a:cubicBezTo>
                  <a:pt x="524456" y="53997"/>
                  <a:pt x="524456" y="56283"/>
                  <a:pt x="525313" y="59426"/>
                </a:cubicBezTo>
                <a:lnTo>
                  <a:pt x="534838" y="65808"/>
                </a:lnTo>
                <a:cubicBezTo>
                  <a:pt x="539867" y="66179"/>
                  <a:pt x="544868" y="64836"/>
                  <a:pt x="549030" y="61998"/>
                </a:cubicBezTo>
                <a:cubicBezTo>
                  <a:pt x="554736" y="62036"/>
                  <a:pt x="560279" y="63902"/>
                  <a:pt x="564842" y="67332"/>
                </a:cubicBezTo>
                <a:lnTo>
                  <a:pt x="564842" y="75428"/>
                </a:lnTo>
                <a:lnTo>
                  <a:pt x="574367" y="77238"/>
                </a:lnTo>
                <a:lnTo>
                  <a:pt x="597798" y="64093"/>
                </a:lnTo>
                <a:lnTo>
                  <a:pt x="597798" y="53711"/>
                </a:lnTo>
                <a:cubicBezTo>
                  <a:pt x="583606" y="41805"/>
                  <a:pt x="566747" y="43710"/>
                  <a:pt x="547887" y="43138"/>
                </a:cubicBezTo>
                <a:cubicBezTo>
                  <a:pt x="539410" y="37709"/>
                  <a:pt x="531219" y="32946"/>
                  <a:pt x="522360" y="39805"/>
                </a:cubicBezTo>
                <a:cubicBezTo>
                  <a:pt x="509692" y="26565"/>
                  <a:pt x="555126" y="34661"/>
                  <a:pt x="561984" y="32565"/>
                </a:cubicBezTo>
                <a:cubicBezTo>
                  <a:pt x="572147" y="41633"/>
                  <a:pt x="587292" y="42271"/>
                  <a:pt x="598179" y="34089"/>
                </a:cubicBezTo>
                <a:cubicBezTo>
                  <a:pt x="598179" y="32661"/>
                  <a:pt x="597608" y="31422"/>
                  <a:pt x="597322" y="30280"/>
                </a:cubicBezTo>
                <a:lnTo>
                  <a:pt x="585321" y="23612"/>
                </a:lnTo>
                <a:lnTo>
                  <a:pt x="591226" y="19707"/>
                </a:lnTo>
                <a:cubicBezTo>
                  <a:pt x="591226" y="18659"/>
                  <a:pt x="591226" y="17516"/>
                  <a:pt x="591226" y="16183"/>
                </a:cubicBezTo>
                <a:lnTo>
                  <a:pt x="597798" y="12277"/>
                </a:lnTo>
                <a:lnTo>
                  <a:pt x="597798" y="-581"/>
                </a:lnTo>
                <a:lnTo>
                  <a:pt x="610943" y="-581"/>
                </a:lnTo>
                <a:lnTo>
                  <a:pt x="610943" y="12277"/>
                </a:lnTo>
                <a:lnTo>
                  <a:pt x="617420" y="16087"/>
                </a:lnTo>
                <a:lnTo>
                  <a:pt x="617420" y="38185"/>
                </a:lnTo>
                <a:cubicBezTo>
                  <a:pt x="606371" y="41614"/>
                  <a:pt x="612372" y="55235"/>
                  <a:pt x="610943" y="63902"/>
                </a:cubicBezTo>
                <a:lnTo>
                  <a:pt x="616277" y="66855"/>
                </a:lnTo>
                <a:cubicBezTo>
                  <a:pt x="617896" y="81714"/>
                  <a:pt x="618182" y="142579"/>
                  <a:pt x="616277" y="167535"/>
                </a:cubicBezTo>
                <a:lnTo>
                  <a:pt x="611705" y="170106"/>
                </a:lnTo>
                <a:cubicBezTo>
                  <a:pt x="612752" y="173917"/>
                  <a:pt x="619896" y="175155"/>
                  <a:pt x="623421" y="178012"/>
                </a:cubicBezTo>
                <a:lnTo>
                  <a:pt x="617039" y="181917"/>
                </a:lnTo>
                <a:lnTo>
                  <a:pt x="617039" y="189156"/>
                </a:lnTo>
                <a:lnTo>
                  <a:pt x="623516" y="192967"/>
                </a:lnTo>
                <a:lnTo>
                  <a:pt x="623516" y="237162"/>
                </a:lnTo>
                <a:cubicBezTo>
                  <a:pt x="618839" y="240944"/>
                  <a:pt x="612953" y="242906"/>
                  <a:pt x="606942" y="242687"/>
                </a:cubicBezTo>
                <a:lnTo>
                  <a:pt x="591512" y="233162"/>
                </a:lnTo>
                <a:lnTo>
                  <a:pt x="597322" y="229542"/>
                </a:lnTo>
                <a:lnTo>
                  <a:pt x="597322" y="222303"/>
                </a:lnTo>
                <a:cubicBezTo>
                  <a:pt x="587797" y="215731"/>
                  <a:pt x="578272" y="229828"/>
                  <a:pt x="567890" y="220589"/>
                </a:cubicBezTo>
                <a:lnTo>
                  <a:pt x="561698" y="220589"/>
                </a:lnTo>
                <a:cubicBezTo>
                  <a:pt x="555602" y="219255"/>
                  <a:pt x="560175" y="214779"/>
                  <a:pt x="554650" y="213255"/>
                </a:cubicBezTo>
                <a:lnTo>
                  <a:pt x="538172" y="213255"/>
                </a:lnTo>
                <a:lnTo>
                  <a:pt x="538172" y="207635"/>
                </a:lnTo>
                <a:cubicBezTo>
                  <a:pt x="509597" y="193728"/>
                  <a:pt x="477688" y="203253"/>
                  <a:pt x="446256" y="198110"/>
                </a:cubicBezTo>
                <a:cubicBezTo>
                  <a:pt x="444065" y="190680"/>
                  <a:pt x="425872" y="198110"/>
                  <a:pt x="420538" y="188585"/>
                </a:cubicBezTo>
                <a:cubicBezTo>
                  <a:pt x="450447" y="180394"/>
                  <a:pt x="479688" y="190014"/>
                  <a:pt x="509501" y="183442"/>
                </a:cubicBezTo>
                <a:cubicBezTo>
                  <a:pt x="511626" y="189061"/>
                  <a:pt x="516617" y="193100"/>
                  <a:pt x="522551" y="194014"/>
                </a:cubicBezTo>
                <a:cubicBezTo>
                  <a:pt x="531590" y="188033"/>
                  <a:pt x="542458" y="185470"/>
                  <a:pt x="553221" y="186775"/>
                </a:cubicBezTo>
                <a:lnTo>
                  <a:pt x="561032" y="190490"/>
                </a:lnTo>
                <a:cubicBezTo>
                  <a:pt x="573414" y="181727"/>
                  <a:pt x="586749" y="192681"/>
                  <a:pt x="600465" y="190490"/>
                </a:cubicBezTo>
                <a:cubicBezTo>
                  <a:pt x="615039" y="174583"/>
                  <a:pt x="559984" y="183442"/>
                  <a:pt x="557889" y="168392"/>
                </a:cubicBezTo>
                <a:cubicBezTo>
                  <a:pt x="571795" y="168392"/>
                  <a:pt x="584749" y="177917"/>
                  <a:pt x="597131" y="166678"/>
                </a:cubicBezTo>
                <a:lnTo>
                  <a:pt x="597131" y="151914"/>
                </a:lnTo>
                <a:lnTo>
                  <a:pt x="591035" y="148104"/>
                </a:lnTo>
                <a:lnTo>
                  <a:pt x="603704" y="140579"/>
                </a:lnTo>
                <a:cubicBezTo>
                  <a:pt x="595227" y="138293"/>
                  <a:pt x="598370" y="131054"/>
                  <a:pt x="596560" y="125530"/>
                </a:cubicBezTo>
                <a:cubicBezTo>
                  <a:pt x="592274" y="124453"/>
                  <a:pt x="589674" y="120110"/>
                  <a:pt x="590750" y="115824"/>
                </a:cubicBezTo>
                <a:cubicBezTo>
                  <a:pt x="590845" y="115433"/>
                  <a:pt x="590978" y="115042"/>
                  <a:pt x="591131" y="114671"/>
                </a:cubicBezTo>
                <a:lnTo>
                  <a:pt x="596846" y="111527"/>
                </a:lnTo>
                <a:lnTo>
                  <a:pt x="596846" y="104003"/>
                </a:lnTo>
                <a:lnTo>
                  <a:pt x="591321" y="100288"/>
                </a:lnTo>
                <a:lnTo>
                  <a:pt x="597227" y="96478"/>
                </a:lnTo>
                <a:lnTo>
                  <a:pt x="597227" y="88858"/>
                </a:lnTo>
                <a:lnTo>
                  <a:pt x="585702" y="83619"/>
                </a:lnTo>
                <a:cubicBezTo>
                  <a:pt x="587226" y="83619"/>
                  <a:pt x="586654" y="83619"/>
                  <a:pt x="585702" y="83619"/>
                </a:cubicBezTo>
                <a:lnTo>
                  <a:pt x="585702" y="83619"/>
                </a:lnTo>
                <a:cubicBezTo>
                  <a:pt x="557127" y="82000"/>
                  <a:pt x="531314" y="92287"/>
                  <a:pt x="502453" y="83619"/>
                </a:cubicBezTo>
                <a:cubicBezTo>
                  <a:pt x="496929" y="81429"/>
                  <a:pt x="491976" y="75904"/>
                  <a:pt x="485689" y="76095"/>
                </a:cubicBezTo>
                <a:lnTo>
                  <a:pt x="485689" y="70570"/>
                </a:lnTo>
                <a:cubicBezTo>
                  <a:pt x="451304" y="59426"/>
                  <a:pt x="408060" y="80762"/>
                  <a:pt x="370437" y="76285"/>
                </a:cubicBezTo>
                <a:cubicBezTo>
                  <a:pt x="356054" y="87144"/>
                  <a:pt x="344624" y="72094"/>
                  <a:pt x="330146" y="72380"/>
                </a:cubicBezTo>
                <a:lnTo>
                  <a:pt x="320621" y="65141"/>
                </a:lnTo>
                <a:cubicBezTo>
                  <a:pt x="286997" y="68856"/>
                  <a:pt x="253946" y="55616"/>
                  <a:pt x="217560" y="62379"/>
                </a:cubicBezTo>
                <a:cubicBezTo>
                  <a:pt x="216989" y="63712"/>
                  <a:pt x="216417" y="65331"/>
                  <a:pt x="215655" y="67332"/>
                </a:cubicBezTo>
                <a:lnTo>
                  <a:pt x="204511" y="73618"/>
                </a:lnTo>
                <a:cubicBezTo>
                  <a:pt x="211369" y="79047"/>
                  <a:pt x="231276" y="77047"/>
                  <a:pt x="239658" y="72571"/>
                </a:cubicBezTo>
                <a:cubicBezTo>
                  <a:pt x="247278" y="77524"/>
                  <a:pt x="257946" y="83619"/>
                  <a:pt x="264995" y="76285"/>
                </a:cubicBezTo>
                <a:lnTo>
                  <a:pt x="279758" y="76285"/>
                </a:lnTo>
                <a:lnTo>
                  <a:pt x="294617" y="85810"/>
                </a:lnTo>
                <a:cubicBezTo>
                  <a:pt x="294617" y="94002"/>
                  <a:pt x="314811" y="94192"/>
                  <a:pt x="321573" y="99526"/>
                </a:cubicBezTo>
                <a:cubicBezTo>
                  <a:pt x="321573" y="101146"/>
                  <a:pt x="321573" y="102384"/>
                  <a:pt x="321573" y="103527"/>
                </a:cubicBezTo>
                <a:cubicBezTo>
                  <a:pt x="301095" y="100193"/>
                  <a:pt x="275663" y="107432"/>
                  <a:pt x="252707" y="105241"/>
                </a:cubicBezTo>
                <a:cubicBezTo>
                  <a:pt x="245754" y="101622"/>
                  <a:pt x="252707" y="96955"/>
                  <a:pt x="248993" y="93049"/>
                </a:cubicBezTo>
                <a:cubicBezTo>
                  <a:pt x="240897" y="81429"/>
                  <a:pt x="224895" y="90192"/>
                  <a:pt x="216989" y="96192"/>
                </a:cubicBezTo>
                <a:cubicBezTo>
                  <a:pt x="221370" y="100288"/>
                  <a:pt x="234610" y="94669"/>
                  <a:pt x="235372" y="100288"/>
                </a:cubicBezTo>
                <a:cubicBezTo>
                  <a:pt x="232324" y="102002"/>
                  <a:pt x="229657" y="103527"/>
                  <a:pt x="229657" y="106384"/>
                </a:cubicBezTo>
                <a:cubicBezTo>
                  <a:pt x="227752" y="110385"/>
                  <a:pt x="216894" y="108670"/>
                  <a:pt x="212703" y="112194"/>
                </a:cubicBezTo>
                <a:cubicBezTo>
                  <a:pt x="206292" y="108622"/>
                  <a:pt x="198720" y="107737"/>
                  <a:pt x="191652" y="109718"/>
                </a:cubicBezTo>
                <a:cubicBezTo>
                  <a:pt x="191652" y="111242"/>
                  <a:pt x="190509" y="112861"/>
                  <a:pt x="189842" y="114671"/>
                </a:cubicBezTo>
                <a:lnTo>
                  <a:pt x="184413" y="118290"/>
                </a:lnTo>
                <a:cubicBezTo>
                  <a:pt x="186318" y="121529"/>
                  <a:pt x="200987" y="117814"/>
                  <a:pt x="193938" y="123720"/>
                </a:cubicBezTo>
                <a:cubicBezTo>
                  <a:pt x="156791" y="124291"/>
                  <a:pt x="203463" y="127720"/>
                  <a:pt x="212988" y="138007"/>
                </a:cubicBezTo>
                <a:cubicBezTo>
                  <a:pt x="217865" y="137626"/>
                  <a:pt x="222713" y="139055"/>
                  <a:pt x="226609" y="142008"/>
                </a:cubicBezTo>
                <a:cubicBezTo>
                  <a:pt x="261661" y="148961"/>
                  <a:pt x="301475" y="139150"/>
                  <a:pt x="334908" y="151533"/>
                </a:cubicBezTo>
                <a:lnTo>
                  <a:pt x="328717" y="155438"/>
                </a:lnTo>
                <a:lnTo>
                  <a:pt x="328717" y="162582"/>
                </a:lnTo>
                <a:cubicBezTo>
                  <a:pt x="309667" y="173535"/>
                  <a:pt x="264899" y="149342"/>
                  <a:pt x="256137" y="169440"/>
                </a:cubicBezTo>
                <a:lnTo>
                  <a:pt x="246612" y="175631"/>
                </a:lnTo>
                <a:cubicBezTo>
                  <a:pt x="242421" y="175631"/>
                  <a:pt x="238991" y="175631"/>
                  <a:pt x="237087" y="177346"/>
                </a:cubicBezTo>
                <a:lnTo>
                  <a:pt x="243182" y="181251"/>
                </a:lnTo>
                <a:lnTo>
                  <a:pt x="243182" y="188299"/>
                </a:lnTo>
                <a:cubicBezTo>
                  <a:pt x="257851" y="191633"/>
                  <a:pt x="277568" y="184870"/>
                  <a:pt x="292522" y="179345"/>
                </a:cubicBezTo>
                <a:cubicBezTo>
                  <a:pt x="318144" y="185728"/>
                  <a:pt x="344147" y="185156"/>
                  <a:pt x="370151" y="190490"/>
                </a:cubicBezTo>
                <a:cubicBezTo>
                  <a:pt x="374913" y="187347"/>
                  <a:pt x="395868" y="182013"/>
                  <a:pt x="393773" y="192490"/>
                </a:cubicBezTo>
                <a:cubicBezTo>
                  <a:pt x="361864" y="202015"/>
                  <a:pt x="318811" y="199824"/>
                  <a:pt x="285950" y="194300"/>
                </a:cubicBezTo>
                <a:lnTo>
                  <a:pt x="269567" y="203158"/>
                </a:lnTo>
                <a:lnTo>
                  <a:pt x="269567" y="206968"/>
                </a:lnTo>
                <a:cubicBezTo>
                  <a:pt x="279092" y="210683"/>
                  <a:pt x="281568" y="209064"/>
                  <a:pt x="283188" y="203063"/>
                </a:cubicBezTo>
                <a:cubicBezTo>
                  <a:pt x="286140" y="200396"/>
                  <a:pt x="290998" y="201730"/>
                  <a:pt x="295094" y="201444"/>
                </a:cubicBezTo>
                <a:cubicBezTo>
                  <a:pt x="301952" y="200396"/>
                  <a:pt x="300809" y="205635"/>
                  <a:pt x="305571" y="208778"/>
                </a:cubicBezTo>
                <a:lnTo>
                  <a:pt x="312334" y="208778"/>
                </a:lnTo>
                <a:lnTo>
                  <a:pt x="321288" y="214112"/>
                </a:lnTo>
                <a:cubicBezTo>
                  <a:pt x="317858" y="218684"/>
                  <a:pt x="309953" y="214779"/>
                  <a:pt x="305000" y="216589"/>
                </a:cubicBezTo>
                <a:cubicBezTo>
                  <a:pt x="301095" y="220589"/>
                  <a:pt x="294141" y="219732"/>
                  <a:pt x="287760" y="219827"/>
                </a:cubicBezTo>
                <a:cubicBezTo>
                  <a:pt x="276139" y="212207"/>
                  <a:pt x="264709" y="214588"/>
                  <a:pt x="252898" y="208778"/>
                </a:cubicBezTo>
                <a:lnTo>
                  <a:pt x="244040" y="214112"/>
                </a:lnTo>
                <a:cubicBezTo>
                  <a:pt x="249393" y="218598"/>
                  <a:pt x="256108" y="221151"/>
                  <a:pt x="263090" y="221351"/>
                </a:cubicBezTo>
                <a:lnTo>
                  <a:pt x="263090" y="225447"/>
                </a:lnTo>
                <a:cubicBezTo>
                  <a:pt x="268900" y="227256"/>
                  <a:pt x="268900" y="227256"/>
                  <a:pt x="337289" y="227256"/>
                </a:cubicBezTo>
                <a:cubicBezTo>
                  <a:pt x="349672" y="235258"/>
                  <a:pt x="365864" y="226018"/>
                  <a:pt x="378152" y="234591"/>
                </a:cubicBezTo>
                <a:cubicBezTo>
                  <a:pt x="406727" y="236686"/>
                  <a:pt x="437397" y="220875"/>
                  <a:pt x="462924" y="241735"/>
                </a:cubicBezTo>
                <a:cubicBezTo>
                  <a:pt x="471116" y="236019"/>
                  <a:pt x="481974" y="241068"/>
                  <a:pt x="490166" y="234496"/>
                </a:cubicBezTo>
                <a:lnTo>
                  <a:pt x="493309" y="238782"/>
                </a:lnTo>
                <a:cubicBezTo>
                  <a:pt x="490547" y="242782"/>
                  <a:pt x="483784" y="244211"/>
                  <a:pt x="480069" y="248307"/>
                </a:cubicBezTo>
                <a:cubicBezTo>
                  <a:pt x="480069" y="248307"/>
                  <a:pt x="480069" y="249735"/>
                  <a:pt x="480069" y="250974"/>
                </a:cubicBezTo>
                <a:cubicBezTo>
                  <a:pt x="486241" y="254079"/>
                  <a:pt x="493519" y="254079"/>
                  <a:pt x="499691" y="250974"/>
                </a:cubicBezTo>
                <a:cubicBezTo>
                  <a:pt x="509787" y="246687"/>
                  <a:pt x="520169" y="254593"/>
                  <a:pt x="531219" y="253641"/>
                </a:cubicBezTo>
                <a:cubicBezTo>
                  <a:pt x="534648" y="259070"/>
                  <a:pt x="531219" y="264594"/>
                  <a:pt x="533409" y="269833"/>
                </a:cubicBezTo>
                <a:cubicBezTo>
                  <a:pt x="540582" y="271519"/>
                  <a:pt x="547983" y="271996"/>
                  <a:pt x="555317" y="271262"/>
                </a:cubicBezTo>
                <a:cubicBezTo>
                  <a:pt x="559432" y="268252"/>
                  <a:pt x="564547" y="266928"/>
                  <a:pt x="569604" y="267547"/>
                </a:cubicBezTo>
                <a:cubicBezTo>
                  <a:pt x="578177" y="249069"/>
                  <a:pt x="603799" y="257260"/>
                  <a:pt x="617991" y="262308"/>
                </a:cubicBezTo>
                <a:cubicBezTo>
                  <a:pt x="617991" y="270786"/>
                  <a:pt x="617991" y="279453"/>
                  <a:pt x="617991" y="287835"/>
                </a:cubicBezTo>
                <a:lnTo>
                  <a:pt x="612086" y="291741"/>
                </a:lnTo>
                <a:cubicBezTo>
                  <a:pt x="619896" y="293836"/>
                  <a:pt x="617896" y="301266"/>
                  <a:pt x="618468" y="306219"/>
                </a:cubicBezTo>
                <a:lnTo>
                  <a:pt x="612562" y="309457"/>
                </a:lnTo>
                <a:cubicBezTo>
                  <a:pt x="611505" y="318049"/>
                  <a:pt x="611219" y="326717"/>
                  <a:pt x="611705" y="335365"/>
                </a:cubicBezTo>
                <a:lnTo>
                  <a:pt x="605609" y="339366"/>
                </a:lnTo>
                <a:cubicBezTo>
                  <a:pt x="605609" y="340318"/>
                  <a:pt x="605609" y="341556"/>
                  <a:pt x="605609" y="342890"/>
                </a:cubicBezTo>
                <a:lnTo>
                  <a:pt x="612181" y="346890"/>
                </a:lnTo>
                <a:lnTo>
                  <a:pt x="612181" y="354034"/>
                </a:lnTo>
                <a:lnTo>
                  <a:pt x="618563" y="357939"/>
                </a:lnTo>
                <a:cubicBezTo>
                  <a:pt x="606752" y="362892"/>
                  <a:pt x="617706" y="373942"/>
                  <a:pt x="602465" y="378133"/>
                </a:cubicBezTo>
                <a:cubicBezTo>
                  <a:pt x="597417" y="374513"/>
                  <a:pt x="599227" y="371465"/>
                  <a:pt x="592464" y="368608"/>
                </a:cubicBezTo>
                <a:cubicBezTo>
                  <a:pt x="591798" y="365178"/>
                  <a:pt x="595131" y="355653"/>
                  <a:pt x="588369" y="356511"/>
                </a:cubicBezTo>
                <a:cubicBezTo>
                  <a:pt x="585416" y="356511"/>
                  <a:pt x="585892" y="359273"/>
                  <a:pt x="585987" y="361273"/>
                </a:cubicBezTo>
                <a:cubicBezTo>
                  <a:pt x="579987" y="364235"/>
                  <a:pt x="572938" y="364235"/>
                  <a:pt x="566937" y="361273"/>
                </a:cubicBezTo>
                <a:cubicBezTo>
                  <a:pt x="572367" y="351748"/>
                  <a:pt x="608943" y="353844"/>
                  <a:pt x="593131" y="346795"/>
                </a:cubicBezTo>
                <a:lnTo>
                  <a:pt x="599418" y="342890"/>
                </a:lnTo>
                <a:lnTo>
                  <a:pt x="599418" y="324602"/>
                </a:lnTo>
                <a:lnTo>
                  <a:pt x="593036" y="320697"/>
                </a:lnTo>
                <a:cubicBezTo>
                  <a:pt x="597608" y="317172"/>
                  <a:pt x="609038" y="320697"/>
                  <a:pt x="605418" y="313172"/>
                </a:cubicBezTo>
                <a:lnTo>
                  <a:pt x="595893" y="307933"/>
                </a:lnTo>
                <a:cubicBezTo>
                  <a:pt x="566461" y="305362"/>
                  <a:pt x="534171" y="320506"/>
                  <a:pt x="507215" y="306124"/>
                </a:cubicBezTo>
                <a:lnTo>
                  <a:pt x="507215" y="298789"/>
                </a:lnTo>
                <a:cubicBezTo>
                  <a:pt x="514455" y="295741"/>
                  <a:pt x="514550" y="295741"/>
                  <a:pt x="523122" y="300313"/>
                </a:cubicBezTo>
                <a:cubicBezTo>
                  <a:pt x="570747" y="290788"/>
                  <a:pt x="549602" y="298503"/>
                  <a:pt x="520074" y="279930"/>
                </a:cubicBezTo>
                <a:lnTo>
                  <a:pt x="520074" y="269167"/>
                </a:lnTo>
                <a:cubicBezTo>
                  <a:pt x="498643" y="250117"/>
                  <a:pt x="476164" y="265356"/>
                  <a:pt x="454638" y="273072"/>
                </a:cubicBezTo>
                <a:lnTo>
                  <a:pt x="454638" y="276691"/>
                </a:lnTo>
                <a:cubicBezTo>
                  <a:pt x="465020" y="281358"/>
                  <a:pt x="479498" y="274501"/>
                  <a:pt x="487785" y="285073"/>
                </a:cubicBezTo>
                <a:lnTo>
                  <a:pt x="484832" y="289455"/>
                </a:lnTo>
                <a:lnTo>
                  <a:pt x="467496" y="289455"/>
                </a:lnTo>
                <a:cubicBezTo>
                  <a:pt x="469211" y="287074"/>
                  <a:pt x="463210" y="284787"/>
                  <a:pt x="461781" y="287359"/>
                </a:cubicBezTo>
                <a:cubicBezTo>
                  <a:pt x="461781" y="288978"/>
                  <a:pt x="465020" y="289550"/>
                  <a:pt x="467496" y="289455"/>
                </a:cubicBezTo>
                <a:cubicBezTo>
                  <a:pt x="467496" y="289455"/>
                  <a:pt x="466544" y="289455"/>
                  <a:pt x="466258" y="289455"/>
                </a:cubicBezTo>
                <a:cubicBezTo>
                  <a:pt x="467487" y="292474"/>
                  <a:pt x="467972" y="295741"/>
                  <a:pt x="467687" y="298980"/>
                </a:cubicBezTo>
                <a:cubicBezTo>
                  <a:pt x="445684" y="309171"/>
                  <a:pt x="413204" y="305457"/>
                  <a:pt x="389487" y="302314"/>
                </a:cubicBezTo>
                <a:cubicBezTo>
                  <a:pt x="393135" y="301390"/>
                  <a:pt x="395897" y="298399"/>
                  <a:pt x="396535" y="294694"/>
                </a:cubicBezTo>
                <a:lnTo>
                  <a:pt x="408156" y="288121"/>
                </a:lnTo>
                <a:cubicBezTo>
                  <a:pt x="398631" y="284120"/>
                  <a:pt x="336908" y="283549"/>
                  <a:pt x="342814" y="298980"/>
                </a:cubicBezTo>
                <a:cubicBezTo>
                  <a:pt x="323002" y="300789"/>
                  <a:pt x="304714" y="304599"/>
                  <a:pt x="283949" y="304504"/>
                </a:cubicBezTo>
                <a:cubicBezTo>
                  <a:pt x="263090" y="309933"/>
                  <a:pt x="295284" y="315934"/>
                  <a:pt x="300714" y="308219"/>
                </a:cubicBezTo>
                <a:cubicBezTo>
                  <a:pt x="315858" y="310600"/>
                  <a:pt x="330146" y="322220"/>
                  <a:pt x="345957" y="312124"/>
                </a:cubicBezTo>
                <a:cubicBezTo>
                  <a:pt x="371103" y="324983"/>
                  <a:pt x="403107" y="312124"/>
                  <a:pt x="428158" y="324697"/>
                </a:cubicBezTo>
                <a:lnTo>
                  <a:pt x="428158" y="332031"/>
                </a:lnTo>
                <a:lnTo>
                  <a:pt x="421586" y="336032"/>
                </a:lnTo>
                <a:lnTo>
                  <a:pt x="421586" y="343271"/>
                </a:lnTo>
                <a:cubicBezTo>
                  <a:pt x="412823" y="346510"/>
                  <a:pt x="401107" y="344319"/>
                  <a:pt x="392154" y="352796"/>
                </a:cubicBezTo>
                <a:cubicBezTo>
                  <a:pt x="384153" y="352796"/>
                  <a:pt x="371675" y="351558"/>
                  <a:pt x="369103" y="361559"/>
                </a:cubicBezTo>
                <a:cubicBezTo>
                  <a:pt x="377485" y="367369"/>
                  <a:pt x="381581" y="370322"/>
                  <a:pt x="391772" y="364131"/>
                </a:cubicBezTo>
                <a:cubicBezTo>
                  <a:pt x="406917" y="374227"/>
                  <a:pt x="419871" y="353177"/>
                  <a:pt x="432063" y="371274"/>
                </a:cubicBezTo>
                <a:cubicBezTo>
                  <a:pt x="449685" y="366512"/>
                  <a:pt x="468068" y="357368"/>
                  <a:pt x="484451" y="371274"/>
                </a:cubicBezTo>
                <a:lnTo>
                  <a:pt x="494928" y="363464"/>
                </a:lnTo>
                <a:cubicBezTo>
                  <a:pt x="493976" y="358416"/>
                  <a:pt x="492261" y="355844"/>
                  <a:pt x="483593" y="356130"/>
                </a:cubicBezTo>
                <a:cubicBezTo>
                  <a:pt x="472259" y="346605"/>
                  <a:pt x="455018" y="350034"/>
                  <a:pt x="442160" y="343271"/>
                </a:cubicBezTo>
                <a:lnTo>
                  <a:pt x="451018" y="338032"/>
                </a:lnTo>
                <a:cubicBezTo>
                  <a:pt x="470068" y="339175"/>
                  <a:pt x="485118" y="352796"/>
                  <a:pt x="505692" y="349081"/>
                </a:cubicBezTo>
                <a:cubicBezTo>
                  <a:pt x="511597" y="350224"/>
                  <a:pt x="528361" y="345176"/>
                  <a:pt x="526456" y="354701"/>
                </a:cubicBezTo>
                <a:lnTo>
                  <a:pt x="507406" y="365178"/>
                </a:lnTo>
                <a:cubicBezTo>
                  <a:pt x="507406" y="366321"/>
                  <a:pt x="506835" y="367464"/>
                  <a:pt x="506549" y="368893"/>
                </a:cubicBezTo>
                <a:lnTo>
                  <a:pt x="512740" y="372894"/>
                </a:lnTo>
                <a:cubicBezTo>
                  <a:pt x="472068" y="385562"/>
                  <a:pt x="428730" y="373656"/>
                  <a:pt x="385867" y="374989"/>
                </a:cubicBezTo>
                <a:cubicBezTo>
                  <a:pt x="376342" y="367464"/>
                  <a:pt x="354435" y="373942"/>
                  <a:pt x="348815" y="362512"/>
                </a:cubicBezTo>
                <a:cubicBezTo>
                  <a:pt x="348243" y="360702"/>
                  <a:pt x="345386" y="359844"/>
                  <a:pt x="341481" y="360035"/>
                </a:cubicBezTo>
                <a:cubicBezTo>
                  <a:pt x="337575" y="360226"/>
                  <a:pt x="336623" y="360702"/>
                  <a:pt x="335861" y="363464"/>
                </a:cubicBezTo>
                <a:cubicBezTo>
                  <a:pt x="329289" y="377847"/>
                  <a:pt x="301190" y="351939"/>
                  <a:pt x="295951" y="369560"/>
                </a:cubicBezTo>
                <a:cubicBezTo>
                  <a:pt x="265662" y="382514"/>
                  <a:pt x="300904" y="386610"/>
                  <a:pt x="313287" y="379085"/>
                </a:cubicBezTo>
                <a:cubicBezTo>
                  <a:pt x="316525" y="384133"/>
                  <a:pt x="328527" y="381085"/>
                  <a:pt x="331670" y="385848"/>
                </a:cubicBezTo>
                <a:cubicBezTo>
                  <a:pt x="358721" y="383657"/>
                  <a:pt x="386915" y="394706"/>
                  <a:pt x="411394" y="382800"/>
                </a:cubicBezTo>
                <a:cubicBezTo>
                  <a:pt x="441398" y="396611"/>
                  <a:pt x="469687" y="389658"/>
                  <a:pt x="503120" y="390134"/>
                </a:cubicBezTo>
                <a:cubicBezTo>
                  <a:pt x="531695" y="392896"/>
                  <a:pt x="564556" y="392134"/>
                  <a:pt x="595417" y="393753"/>
                </a:cubicBezTo>
                <a:cubicBezTo>
                  <a:pt x="600846" y="390801"/>
                  <a:pt x="597608" y="387562"/>
                  <a:pt x="598656" y="384705"/>
                </a:cubicBezTo>
                <a:cubicBezTo>
                  <a:pt x="602656" y="380514"/>
                  <a:pt x="608181" y="386896"/>
                  <a:pt x="611990" y="388515"/>
                </a:cubicBezTo>
                <a:lnTo>
                  <a:pt x="611990" y="399373"/>
                </a:lnTo>
                <a:cubicBezTo>
                  <a:pt x="617325" y="401374"/>
                  <a:pt x="620182" y="405660"/>
                  <a:pt x="617325" y="410803"/>
                </a:cubicBezTo>
                <a:lnTo>
                  <a:pt x="612181" y="413756"/>
                </a:lnTo>
                <a:lnTo>
                  <a:pt x="617801" y="417566"/>
                </a:lnTo>
                <a:lnTo>
                  <a:pt x="611800" y="421471"/>
                </a:lnTo>
                <a:lnTo>
                  <a:pt x="611800" y="439664"/>
                </a:lnTo>
                <a:lnTo>
                  <a:pt x="618182" y="443569"/>
                </a:lnTo>
                <a:lnTo>
                  <a:pt x="618182" y="454523"/>
                </a:lnTo>
                <a:lnTo>
                  <a:pt x="611990" y="458333"/>
                </a:lnTo>
                <a:lnTo>
                  <a:pt x="611990" y="495195"/>
                </a:lnTo>
                <a:cubicBezTo>
                  <a:pt x="627326" y="506434"/>
                  <a:pt x="613038" y="533962"/>
                  <a:pt x="619230" y="550916"/>
                </a:cubicBezTo>
                <a:lnTo>
                  <a:pt x="623897" y="553488"/>
                </a:lnTo>
                <a:cubicBezTo>
                  <a:pt x="624983" y="557098"/>
                  <a:pt x="625307" y="560888"/>
                  <a:pt x="624849" y="564632"/>
                </a:cubicBezTo>
                <a:lnTo>
                  <a:pt x="618563" y="568823"/>
                </a:lnTo>
                <a:lnTo>
                  <a:pt x="618563" y="576062"/>
                </a:lnTo>
                <a:lnTo>
                  <a:pt x="624754" y="579872"/>
                </a:lnTo>
                <a:lnTo>
                  <a:pt x="624754" y="583396"/>
                </a:lnTo>
                <a:lnTo>
                  <a:pt x="618372" y="587301"/>
                </a:lnTo>
                <a:lnTo>
                  <a:pt x="618372" y="590826"/>
                </a:lnTo>
                <a:lnTo>
                  <a:pt x="624564" y="594636"/>
                </a:lnTo>
                <a:lnTo>
                  <a:pt x="624564" y="609495"/>
                </a:lnTo>
                <a:cubicBezTo>
                  <a:pt x="617134" y="612543"/>
                  <a:pt x="619420" y="616734"/>
                  <a:pt x="612562" y="620353"/>
                </a:cubicBezTo>
                <a:cubicBezTo>
                  <a:pt x="613991" y="621306"/>
                  <a:pt x="615801" y="622639"/>
                  <a:pt x="618087" y="624068"/>
                </a:cubicBezTo>
                <a:lnTo>
                  <a:pt x="618087" y="638737"/>
                </a:lnTo>
                <a:lnTo>
                  <a:pt x="611800" y="642546"/>
                </a:lnTo>
                <a:lnTo>
                  <a:pt x="611800" y="657120"/>
                </a:lnTo>
                <a:lnTo>
                  <a:pt x="618182" y="661025"/>
                </a:lnTo>
                <a:lnTo>
                  <a:pt x="618182" y="679408"/>
                </a:lnTo>
                <a:cubicBezTo>
                  <a:pt x="604275" y="687695"/>
                  <a:pt x="614848" y="712841"/>
                  <a:pt x="611705" y="727033"/>
                </a:cubicBezTo>
                <a:lnTo>
                  <a:pt x="617039" y="729986"/>
                </a:lnTo>
                <a:cubicBezTo>
                  <a:pt x="618182" y="732272"/>
                  <a:pt x="613514" y="732462"/>
                  <a:pt x="612752" y="733987"/>
                </a:cubicBezTo>
                <a:cubicBezTo>
                  <a:pt x="611686" y="738825"/>
                  <a:pt x="611324" y="743807"/>
                  <a:pt x="611705" y="748750"/>
                </a:cubicBezTo>
                <a:lnTo>
                  <a:pt x="617896" y="752751"/>
                </a:lnTo>
                <a:lnTo>
                  <a:pt x="611800" y="756656"/>
                </a:lnTo>
                <a:lnTo>
                  <a:pt x="611800" y="870956"/>
                </a:lnTo>
                <a:lnTo>
                  <a:pt x="618182" y="874861"/>
                </a:lnTo>
                <a:lnTo>
                  <a:pt x="618182" y="882100"/>
                </a:lnTo>
                <a:lnTo>
                  <a:pt x="612086" y="885910"/>
                </a:lnTo>
                <a:lnTo>
                  <a:pt x="612086" y="911818"/>
                </a:lnTo>
                <a:lnTo>
                  <a:pt x="617896" y="915057"/>
                </a:lnTo>
                <a:cubicBezTo>
                  <a:pt x="617896" y="916961"/>
                  <a:pt x="617896" y="919248"/>
                  <a:pt x="618468" y="922010"/>
                </a:cubicBezTo>
                <a:cubicBezTo>
                  <a:pt x="612657" y="925153"/>
                  <a:pt x="607323" y="929916"/>
                  <a:pt x="618468" y="933345"/>
                </a:cubicBezTo>
                <a:lnTo>
                  <a:pt x="618468" y="948775"/>
                </a:lnTo>
                <a:lnTo>
                  <a:pt x="612086" y="952585"/>
                </a:lnTo>
                <a:lnTo>
                  <a:pt x="612086" y="1132989"/>
                </a:lnTo>
                <a:lnTo>
                  <a:pt x="605704" y="1136894"/>
                </a:lnTo>
                <a:cubicBezTo>
                  <a:pt x="612848" y="1139085"/>
                  <a:pt x="613324" y="1146419"/>
                  <a:pt x="611419" y="1151848"/>
                </a:cubicBezTo>
                <a:lnTo>
                  <a:pt x="598370" y="1158325"/>
                </a:lnTo>
                <a:cubicBezTo>
                  <a:pt x="595227" y="1169469"/>
                  <a:pt x="602751" y="1165755"/>
                  <a:pt x="610848" y="1169565"/>
                </a:cubicBezTo>
                <a:lnTo>
                  <a:pt x="610848" y="1198997"/>
                </a:lnTo>
                <a:lnTo>
                  <a:pt x="604466" y="1202902"/>
                </a:lnTo>
                <a:lnTo>
                  <a:pt x="604466" y="1217476"/>
                </a:lnTo>
                <a:lnTo>
                  <a:pt x="611229" y="1221476"/>
                </a:lnTo>
                <a:lnTo>
                  <a:pt x="611229" y="1232239"/>
                </a:lnTo>
                <a:lnTo>
                  <a:pt x="617229" y="1236049"/>
                </a:lnTo>
                <a:lnTo>
                  <a:pt x="617229" y="1291675"/>
                </a:lnTo>
                <a:cubicBezTo>
                  <a:pt x="608657" y="1296819"/>
                  <a:pt x="608657" y="1297105"/>
                  <a:pt x="617229" y="1302248"/>
                </a:cubicBezTo>
                <a:lnTo>
                  <a:pt x="611419" y="1306153"/>
                </a:lnTo>
                <a:lnTo>
                  <a:pt x="617610" y="1309963"/>
                </a:lnTo>
                <a:lnTo>
                  <a:pt x="617610" y="1313487"/>
                </a:lnTo>
                <a:lnTo>
                  <a:pt x="611229" y="1317298"/>
                </a:lnTo>
                <a:lnTo>
                  <a:pt x="611229" y="1361589"/>
                </a:lnTo>
                <a:cubicBezTo>
                  <a:pt x="627707" y="1379877"/>
                  <a:pt x="611895" y="1418262"/>
                  <a:pt x="618372" y="1442932"/>
                </a:cubicBezTo>
                <a:lnTo>
                  <a:pt x="623325" y="1445694"/>
                </a:lnTo>
                <a:cubicBezTo>
                  <a:pt x="626659" y="1468840"/>
                  <a:pt x="621706" y="1493319"/>
                  <a:pt x="625040" y="1516751"/>
                </a:cubicBezTo>
                <a:lnTo>
                  <a:pt x="630374" y="1519704"/>
                </a:lnTo>
                <a:lnTo>
                  <a:pt x="630374" y="1545135"/>
                </a:lnTo>
                <a:lnTo>
                  <a:pt x="637137" y="1549422"/>
                </a:lnTo>
                <a:lnTo>
                  <a:pt x="637137" y="1571424"/>
                </a:lnTo>
                <a:lnTo>
                  <a:pt x="630755" y="1575235"/>
                </a:lnTo>
                <a:lnTo>
                  <a:pt x="630755" y="1608286"/>
                </a:lnTo>
                <a:lnTo>
                  <a:pt x="623992" y="1612382"/>
                </a:lnTo>
                <a:lnTo>
                  <a:pt x="623992" y="1637909"/>
                </a:lnTo>
                <a:cubicBezTo>
                  <a:pt x="613800" y="1640862"/>
                  <a:pt x="618563" y="1652196"/>
                  <a:pt x="617610" y="1660007"/>
                </a:cubicBezTo>
                <a:lnTo>
                  <a:pt x="623325" y="1663150"/>
                </a:lnTo>
                <a:cubicBezTo>
                  <a:pt x="624468" y="1671865"/>
                  <a:pt x="624754" y="1680667"/>
                  <a:pt x="624183" y="1689439"/>
                </a:cubicBezTo>
                <a:lnTo>
                  <a:pt x="630374" y="1692868"/>
                </a:lnTo>
                <a:lnTo>
                  <a:pt x="630374" y="1729825"/>
                </a:lnTo>
                <a:lnTo>
                  <a:pt x="624373" y="1733730"/>
                </a:lnTo>
                <a:lnTo>
                  <a:pt x="624373" y="1810692"/>
                </a:lnTo>
                <a:lnTo>
                  <a:pt x="617610" y="1814788"/>
                </a:lnTo>
                <a:lnTo>
                  <a:pt x="617610" y="1818312"/>
                </a:lnTo>
                <a:lnTo>
                  <a:pt x="624183" y="1822313"/>
                </a:lnTo>
                <a:cubicBezTo>
                  <a:pt x="624249" y="1823485"/>
                  <a:pt x="624249" y="1824665"/>
                  <a:pt x="624183" y="1825837"/>
                </a:cubicBezTo>
                <a:lnTo>
                  <a:pt x="618372" y="1829647"/>
                </a:lnTo>
                <a:lnTo>
                  <a:pt x="618372" y="1921849"/>
                </a:lnTo>
                <a:cubicBezTo>
                  <a:pt x="627897" y="1923659"/>
                  <a:pt x="627897" y="1959949"/>
                  <a:pt x="618372" y="1961949"/>
                </a:cubicBezTo>
                <a:lnTo>
                  <a:pt x="618372" y="1987858"/>
                </a:lnTo>
                <a:lnTo>
                  <a:pt x="624373" y="1991667"/>
                </a:lnTo>
                <a:lnTo>
                  <a:pt x="624373" y="2031863"/>
                </a:lnTo>
                <a:lnTo>
                  <a:pt x="631136" y="2035959"/>
                </a:lnTo>
                <a:lnTo>
                  <a:pt x="631136" y="2068915"/>
                </a:lnTo>
                <a:lnTo>
                  <a:pt x="624754" y="2072821"/>
                </a:lnTo>
                <a:cubicBezTo>
                  <a:pt x="636470" y="2076916"/>
                  <a:pt x="629326" y="2092823"/>
                  <a:pt x="631136" y="2102158"/>
                </a:cubicBezTo>
                <a:cubicBezTo>
                  <a:pt x="617039" y="2106063"/>
                  <a:pt x="632088" y="2123875"/>
                  <a:pt x="618372" y="2127780"/>
                </a:cubicBezTo>
                <a:lnTo>
                  <a:pt x="618372" y="2149497"/>
                </a:lnTo>
                <a:lnTo>
                  <a:pt x="611800" y="2153688"/>
                </a:lnTo>
                <a:cubicBezTo>
                  <a:pt x="611800" y="2154735"/>
                  <a:pt x="611800" y="2155974"/>
                  <a:pt x="611800" y="2157212"/>
                </a:cubicBezTo>
                <a:lnTo>
                  <a:pt x="624754" y="2164927"/>
                </a:lnTo>
                <a:cubicBezTo>
                  <a:pt x="614658" y="2167785"/>
                  <a:pt x="619325" y="2179310"/>
                  <a:pt x="618372" y="2186930"/>
                </a:cubicBezTo>
                <a:cubicBezTo>
                  <a:pt x="624754" y="2190645"/>
                  <a:pt x="624754" y="2190645"/>
                  <a:pt x="618372" y="2194074"/>
                </a:cubicBezTo>
                <a:lnTo>
                  <a:pt x="618372" y="2201122"/>
                </a:lnTo>
                <a:lnTo>
                  <a:pt x="611705" y="2205313"/>
                </a:lnTo>
                <a:lnTo>
                  <a:pt x="617991" y="2209123"/>
                </a:lnTo>
                <a:lnTo>
                  <a:pt x="617991" y="2220077"/>
                </a:lnTo>
                <a:lnTo>
                  <a:pt x="611419" y="2223982"/>
                </a:lnTo>
                <a:cubicBezTo>
                  <a:pt x="610276" y="2227602"/>
                  <a:pt x="614943" y="2229221"/>
                  <a:pt x="617229" y="2231602"/>
                </a:cubicBezTo>
                <a:cubicBezTo>
                  <a:pt x="605418" y="2237318"/>
                  <a:pt x="613800" y="2255986"/>
                  <a:pt x="611419" y="2267130"/>
                </a:cubicBezTo>
                <a:cubicBezTo>
                  <a:pt x="607476" y="2270341"/>
                  <a:pt x="603161" y="2273055"/>
                  <a:pt x="598560" y="2275227"/>
                </a:cubicBezTo>
                <a:cubicBezTo>
                  <a:pt x="603894" y="2280561"/>
                  <a:pt x="628183" y="2286180"/>
                  <a:pt x="612467" y="2293229"/>
                </a:cubicBezTo>
                <a:cubicBezTo>
                  <a:pt x="610562" y="2296849"/>
                  <a:pt x="611800" y="2300468"/>
                  <a:pt x="611419" y="2304087"/>
                </a:cubicBezTo>
                <a:cubicBezTo>
                  <a:pt x="618087" y="2309041"/>
                  <a:pt x="621611" y="2311136"/>
                  <a:pt x="611419" y="2315804"/>
                </a:cubicBezTo>
                <a:lnTo>
                  <a:pt x="617420" y="2319613"/>
                </a:lnTo>
                <a:lnTo>
                  <a:pt x="611133" y="2323614"/>
                </a:lnTo>
                <a:cubicBezTo>
                  <a:pt x="611133" y="2324947"/>
                  <a:pt x="611133" y="2326948"/>
                  <a:pt x="611800" y="2327138"/>
                </a:cubicBezTo>
                <a:cubicBezTo>
                  <a:pt x="619610" y="2329329"/>
                  <a:pt x="615610" y="2335520"/>
                  <a:pt x="623325" y="2337520"/>
                </a:cubicBezTo>
                <a:cubicBezTo>
                  <a:pt x="626659" y="2341426"/>
                  <a:pt x="621230" y="2343521"/>
                  <a:pt x="617991" y="2345235"/>
                </a:cubicBezTo>
                <a:lnTo>
                  <a:pt x="617991" y="2396575"/>
                </a:lnTo>
                <a:lnTo>
                  <a:pt x="624183" y="2400480"/>
                </a:lnTo>
                <a:lnTo>
                  <a:pt x="624183" y="2426103"/>
                </a:lnTo>
                <a:lnTo>
                  <a:pt x="617801" y="2430008"/>
                </a:lnTo>
                <a:lnTo>
                  <a:pt x="617801" y="2433532"/>
                </a:lnTo>
                <a:lnTo>
                  <a:pt x="623992" y="2437343"/>
                </a:lnTo>
                <a:lnTo>
                  <a:pt x="623992" y="2444772"/>
                </a:lnTo>
                <a:cubicBezTo>
                  <a:pt x="616753" y="2447058"/>
                  <a:pt x="617515" y="2452487"/>
                  <a:pt x="617706" y="2458774"/>
                </a:cubicBezTo>
                <a:lnTo>
                  <a:pt x="623611" y="2462964"/>
                </a:lnTo>
                <a:lnTo>
                  <a:pt x="617991" y="2466775"/>
                </a:lnTo>
                <a:lnTo>
                  <a:pt x="617991" y="2529925"/>
                </a:lnTo>
                <a:lnTo>
                  <a:pt x="624087" y="2533640"/>
                </a:lnTo>
                <a:lnTo>
                  <a:pt x="617610" y="2537641"/>
                </a:lnTo>
                <a:lnTo>
                  <a:pt x="617610" y="2574217"/>
                </a:lnTo>
                <a:lnTo>
                  <a:pt x="611419" y="2578026"/>
                </a:lnTo>
                <a:lnTo>
                  <a:pt x="611419" y="2585456"/>
                </a:lnTo>
                <a:lnTo>
                  <a:pt x="616753" y="2588504"/>
                </a:lnTo>
                <a:cubicBezTo>
                  <a:pt x="618753" y="2622603"/>
                  <a:pt x="618277" y="2658322"/>
                  <a:pt x="616753" y="2692612"/>
                </a:cubicBezTo>
                <a:cubicBezTo>
                  <a:pt x="609323" y="2695184"/>
                  <a:pt x="612467" y="2700328"/>
                  <a:pt x="604656" y="2703090"/>
                </a:cubicBezTo>
                <a:lnTo>
                  <a:pt x="610848" y="2706995"/>
                </a:lnTo>
                <a:lnTo>
                  <a:pt x="610848" y="2725283"/>
                </a:lnTo>
                <a:lnTo>
                  <a:pt x="604561" y="2729188"/>
                </a:lnTo>
                <a:lnTo>
                  <a:pt x="604561" y="2736332"/>
                </a:lnTo>
                <a:lnTo>
                  <a:pt x="610657" y="2740237"/>
                </a:lnTo>
                <a:lnTo>
                  <a:pt x="610657" y="2747667"/>
                </a:lnTo>
                <a:cubicBezTo>
                  <a:pt x="596941" y="2753954"/>
                  <a:pt x="608657" y="2773384"/>
                  <a:pt x="603418" y="2784910"/>
                </a:cubicBezTo>
                <a:lnTo>
                  <a:pt x="598656" y="2787481"/>
                </a:lnTo>
                <a:cubicBezTo>
                  <a:pt x="597760" y="2791025"/>
                  <a:pt x="597465" y="2794701"/>
                  <a:pt x="597798" y="2798340"/>
                </a:cubicBezTo>
                <a:cubicBezTo>
                  <a:pt x="600846" y="2801674"/>
                  <a:pt x="607323" y="2803388"/>
                  <a:pt x="610562" y="2806531"/>
                </a:cubicBezTo>
                <a:lnTo>
                  <a:pt x="604371" y="2810341"/>
                </a:lnTo>
                <a:lnTo>
                  <a:pt x="604371" y="2813961"/>
                </a:lnTo>
                <a:lnTo>
                  <a:pt x="594846" y="2819486"/>
                </a:lnTo>
                <a:lnTo>
                  <a:pt x="585321" y="2813294"/>
                </a:lnTo>
                <a:lnTo>
                  <a:pt x="585321" y="2806150"/>
                </a:lnTo>
                <a:lnTo>
                  <a:pt x="591226" y="2802340"/>
                </a:lnTo>
                <a:lnTo>
                  <a:pt x="591226" y="2787672"/>
                </a:lnTo>
                <a:lnTo>
                  <a:pt x="578463" y="2780147"/>
                </a:lnTo>
                <a:cubicBezTo>
                  <a:pt x="583120" y="2778004"/>
                  <a:pt x="587483" y="2775242"/>
                  <a:pt x="591417" y="2771955"/>
                </a:cubicBezTo>
                <a:cubicBezTo>
                  <a:pt x="590750" y="2766241"/>
                  <a:pt x="582939" y="2765288"/>
                  <a:pt x="578653" y="2762430"/>
                </a:cubicBezTo>
                <a:cubicBezTo>
                  <a:pt x="581320" y="2759478"/>
                  <a:pt x="588178" y="2761002"/>
                  <a:pt x="591417" y="2758525"/>
                </a:cubicBezTo>
                <a:lnTo>
                  <a:pt x="591417" y="2739475"/>
                </a:lnTo>
                <a:lnTo>
                  <a:pt x="597989" y="2735570"/>
                </a:lnTo>
                <a:cubicBezTo>
                  <a:pt x="597989" y="2734237"/>
                  <a:pt x="597989" y="2732998"/>
                  <a:pt x="597989" y="2731855"/>
                </a:cubicBezTo>
                <a:cubicBezTo>
                  <a:pt x="590464" y="2730331"/>
                  <a:pt x="594084" y="2725188"/>
                  <a:pt x="588464" y="2722902"/>
                </a:cubicBezTo>
                <a:cubicBezTo>
                  <a:pt x="577510" y="2723569"/>
                  <a:pt x="551126" y="2720806"/>
                  <a:pt x="552269" y="2735189"/>
                </a:cubicBezTo>
                <a:cubicBezTo>
                  <a:pt x="541696" y="2742333"/>
                  <a:pt x="534457" y="2741571"/>
                  <a:pt x="526075" y="2746524"/>
                </a:cubicBezTo>
                <a:cubicBezTo>
                  <a:pt x="527123" y="2750810"/>
                  <a:pt x="522741" y="2751953"/>
                  <a:pt x="520265" y="2754620"/>
                </a:cubicBezTo>
                <a:cubicBezTo>
                  <a:pt x="525789" y="2757859"/>
                  <a:pt x="525789" y="2757859"/>
                  <a:pt x="520265" y="2761383"/>
                </a:cubicBezTo>
                <a:lnTo>
                  <a:pt x="520265" y="2769098"/>
                </a:lnTo>
                <a:lnTo>
                  <a:pt x="539315" y="2779957"/>
                </a:lnTo>
                <a:cubicBezTo>
                  <a:pt x="513121" y="2789482"/>
                  <a:pt x="484165" y="2787291"/>
                  <a:pt x="460543" y="2805770"/>
                </a:cubicBezTo>
                <a:lnTo>
                  <a:pt x="473402" y="2813008"/>
                </a:lnTo>
                <a:lnTo>
                  <a:pt x="473402" y="2823771"/>
                </a:lnTo>
                <a:lnTo>
                  <a:pt x="479974" y="2827868"/>
                </a:lnTo>
                <a:lnTo>
                  <a:pt x="473973" y="2831677"/>
                </a:lnTo>
                <a:lnTo>
                  <a:pt x="479879" y="2835392"/>
                </a:lnTo>
                <a:lnTo>
                  <a:pt x="479879" y="2846441"/>
                </a:lnTo>
                <a:lnTo>
                  <a:pt x="474926" y="2849299"/>
                </a:lnTo>
                <a:cubicBezTo>
                  <a:pt x="477307" y="2854442"/>
                  <a:pt x="487975" y="2856823"/>
                  <a:pt x="493309" y="2861014"/>
                </a:cubicBezTo>
                <a:cubicBezTo>
                  <a:pt x="479498" y="2867015"/>
                  <a:pt x="459495" y="2857109"/>
                  <a:pt x="447684" y="2868634"/>
                </a:cubicBezTo>
                <a:lnTo>
                  <a:pt x="447684" y="2875969"/>
                </a:lnTo>
                <a:cubicBezTo>
                  <a:pt x="458733" y="2879683"/>
                  <a:pt x="471401" y="2875969"/>
                  <a:pt x="484356" y="2877492"/>
                </a:cubicBezTo>
                <a:cubicBezTo>
                  <a:pt x="501501" y="2887017"/>
                  <a:pt x="489975" y="2889970"/>
                  <a:pt x="476735" y="2888637"/>
                </a:cubicBezTo>
                <a:cubicBezTo>
                  <a:pt x="467210" y="2897495"/>
                  <a:pt x="482831" y="2894828"/>
                  <a:pt x="486737" y="2898162"/>
                </a:cubicBezTo>
                <a:lnTo>
                  <a:pt x="486737" y="2905687"/>
                </a:lnTo>
                <a:cubicBezTo>
                  <a:pt x="476545" y="2915212"/>
                  <a:pt x="468258" y="2907592"/>
                  <a:pt x="456162" y="2907496"/>
                </a:cubicBezTo>
                <a:cubicBezTo>
                  <a:pt x="453494" y="2909592"/>
                  <a:pt x="446637" y="2911306"/>
                  <a:pt x="447398" y="2915974"/>
                </a:cubicBezTo>
                <a:cubicBezTo>
                  <a:pt x="452113" y="2920346"/>
                  <a:pt x="458305" y="2922765"/>
                  <a:pt x="464734" y="2922736"/>
                </a:cubicBezTo>
                <a:cubicBezTo>
                  <a:pt x="466106" y="2922755"/>
                  <a:pt x="467201" y="2923870"/>
                  <a:pt x="467182" y="2925241"/>
                </a:cubicBezTo>
                <a:cubicBezTo>
                  <a:pt x="467182" y="2925422"/>
                  <a:pt x="467153" y="2925604"/>
                  <a:pt x="467115" y="2925784"/>
                </a:cubicBezTo>
                <a:cubicBezTo>
                  <a:pt x="452351" y="2925213"/>
                  <a:pt x="438540" y="2936643"/>
                  <a:pt x="425110" y="2940358"/>
                </a:cubicBezTo>
                <a:cubicBezTo>
                  <a:pt x="412347" y="2937977"/>
                  <a:pt x="409775" y="2945501"/>
                  <a:pt x="396535" y="2943215"/>
                </a:cubicBezTo>
                <a:cubicBezTo>
                  <a:pt x="388820" y="2936033"/>
                  <a:pt x="376999" y="2935633"/>
                  <a:pt x="368817" y="2942262"/>
                </a:cubicBezTo>
                <a:lnTo>
                  <a:pt x="375199" y="2946168"/>
                </a:lnTo>
                <a:lnTo>
                  <a:pt x="375199" y="2949787"/>
                </a:lnTo>
                <a:cubicBezTo>
                  <a:pt x="386343" y="2959312"/>
                  <a:pt x="401964" y="2950740"/>
                  <a:pt x="413299" y="2960169"/>
                </a:cubicBezTo>
                <a:cubicBezTo>
                  <a:pt x="397392" y="2974267"/>
                  <a:pt x="370437" y="2960169"/>
                  <a:pt x="352434" y="2973409"/>
                </a:cubicBezTo>
                <a:cubicBezTo>
                  <a:pt x="345386" y="2969599"/>
                  <a:pt x="318621" y="2964456"/>
                  <a:pt x="322335" y="2979219"/>
                </a:cubicBezTo>
                <a:cubicBezTo>
                  <a:pt x="351930" y="2982810"/>
                  <a:pt x="381876" y="2982201"/>
                  <a:pt x="411299" y="2977410"/>
                </a:cubicBezTo>
                <a:lnTo>
                  <a:pt x="420157" y="2982744"/>
                </a:lnTo>
                <a:cubicBezTo>
                  <a:pt x="399145" y="2993126"/>
                  <a:pt x="374980" y="2995174"/>
                  <a:pt x="352530" y="2988459"/>
                </a:cubicBezTo>
                <a:lnTo>
                  <a:pt x="345481" y="2991983"/>
                </a:lnTo>
                <a:cubicBezTo>
                  <a:pt x="294998" y="2977696"/>
                  <a:pt x="349196" y="3011985"/>
                  <a:pt x="371103" y="2999508"/>
                </a:cubicBezTo>
                <a:cubicBezTo>
                  <a:pt x="377866" y="3002270"/>
                  <a:pt x="372246" y="3010176"/>
                  <a:pt x="380628" y="3012081"/>
                </a:cubicBezTo>
                <a:cubicBezTo>
                  <a:pt x="381533" y="3017186"/>
                  <a:pt x="381533" y="3022406"/>
                  <a:pt x="380628" y="3027511"/>
                </a:cubicBezTo>
                <a:cubicBezTo>
                  <a:pt x="361569" y="3033293"/>
                  <a:pt x="341919" y="3036903"/>
                  <a:pt x="322049" y="3038275"/>
                </a:cubicBezTo>
                <a:cubicBezTo>
                  <a:pt x="307286" y="3044085"/>
                  <a:pt x="292046" y="3058277"/>
                  <a:pt x="319382" y="3047800"/>
                </a:cubicBezTo>
                <a:cubicBezTo>
                  <a:pt x="325955" y="3049324"/>
                  <a:pt x="327955" y="3045133"/>
                  <a:pt x="332908" y="3044751"/>
                </a:cubicBezTo>
                <a:cubicBezTo>
                  <a:pt x="339956" y="3049990"/>
                  <a:pt x="350624" y="3047228"/>
                  <a:pt x="358911" y="3048180"/>
                </a:cubicBezTo>
                <a:cubicBezTo>
                  <a:pt x="363769" y="3051324"/>
                  <a:pt x="360054" y="3054467"/>
                  <a:pt x="361673" y="3056944"/>
                </a:cubicBezTo>
                <a:cubicBezTo>
                  <a:pt x="352815" y="3064087"/>
                  <a:pt x="343100" y="3062563"/>
                  <a:pt x="332432" y="3062563"/>
                </a:cubicBezTo>
                <a:cubicBezTo>
                  <a:pt x="326240" y="3065326"/>
                  <a:pt x="328527" y="3073993"/>
                  <a:pt x="329384" y="3079613"/>
                </a:cubicBezTo>
                <a:cubicBezTo>
                  <a:pt x="349196" y="3092281"/>
                  <a:pt x="317763" y="3084566"/>
                  <a:pt x="315382" y="3091614"/>
                </a:cubicBezTo>
                <a:cubicBezTo>
                  <a:pt x="310429" y="3101139"/>
                  <a:pt x="290427" y="3091614"/>
                  <a:pt x="282616" y="3101139"/>
                </a:cubicBezTo>
                <a:lnTo>
                  <a:pt x="282616" y="3104950"/>
                </a:lnTo>
                <a:cubicBezTo>
                  <a:pt x="275948" y="3114475"/>
                  <a:pt x="234991" y="3104950"/>
                  <a:pt x="246897" y="3121523"/>
                </a:cubicBezTo>
                <a:cubicBezTo>
                  <a:pt x="258518" y="3118952"/>
                  <a:pt x="255660" y="3129620"/>
                  <a:pt x="256422" y="3137906"/>
                </a:cubicBezTo>
                <a:lnTo>
                  <a:pt x="262232" y="3141716"/>
                </a:lnTo>
                <a:cubicBezTo>
                  <a:pt x="262232" y="3142764"/>
                  <a:pt x="262232" y="3143907"/>
                  <a:pt x="262709" y="3145335"/>
                </a:cubicBezTo>
                <a:cubicBezTo>
                  <a:pt x="257565" y="3150384"/>
                  <a:pt x="248707" y="3150193"/>
                  <a:pt x="243087" y="3153051"/>
                </a:cubicBezTo>
                <a:lnTo>
                  <a:pt x="243087" y="3160290"/>
                </a:lnTo>
                <a:cubicBezTo>
                  <a:pt x="257946" y="3159147"/>
                  <a:pt x="279568" y="3155623"/>
                  <a:pt x="295475" y="3162004"/>
                </a:cubicBezTo>
                <a:cubicBezTo>
                  <a:pt x="295475" y="3168005"/>
                  <a:pt x="284616" y="3164576"/>
                  <a:pt x="279187" y="3166005"/>
                </a:cubicBezTo>
                <a:cubicBezTo>
                  <a:pt x="256232" y="3172767"/>
                  <a:pt x="258518" y="3173054"/>
                  <a:pt x="279187" y="3184007"/>
                </a:cubicBezTo>
                <a:cubicBezTo>
                  <a:pt x="294332" y="3188293"/>
                  <a:pt x="305952" y="3169910"/>
                  <a:pt x="318621" y="3180293"/>
                </a:cubicBezTo>
                <a:cubicBezTo>
                  <a:pt x="332432" y="3179435"/>
                  <a:pt x="343766" y="3186293"/>
                  <a:pt x="358435" y="3184102"/>
                </a:cubicBezTo>
                <a:lnTo>
                  <a:pt x="374056" y="3193627"/>
                </a:lnTo>
                <a:cubicBezTo>
                  <a:pt x="357482" y="3202009"/>
                  <a:pt x="340528" y="3187055"/>
                  <a:pt x="326431" y="3195152"/>
                </a:cubicBezTo>
                <a:cubicBezTo>
                  <a:pt x="319459" y="3196695"/>
                  <a:pt x="312163" y="3195504"/>
                  <a:pt x="306047" y="3191817"/>
                </a:cubicBezTo>
                <a:cubicBezTo>
                  <a:pt x="284140" y="3192675"/>
                  <a:pt x="263280" y="3202867"/>
                  <a:pt x="240420" y="3199343"/>
                </a:cubicBezTo>
                <a:cubicBezTo>
                  <a:pt x="236420" y="3200676"/>
                  <a:pt x="237277" y="3202676"/>
                  <a:pt x="237087" y="3204486"/>
                </a:cubicBezTo>
                <a:lnTo>
                  <a:pt x="250040" y="3212106"/>
                </a:lnTo>
                <a:lnTo>
                  <a:pt x="250040" y="3219536"/>
                </a:lnTo>
                <a:cubicBezTo>
                  <a:pt x="244897" y="3222869"/>
                  <a:pt x="236229" y="3219536"/>
                  <a:pt x="236324" y="3227251"/>
                </a:cubicBezTo>
                <a:lnTo>
                  <a:pt x="224704" y="3233823"/>
                </a:lnTo>
                <a:cubicBezTo>
                  <a:pt x="229276" y="3239347"/>
                  <a:pt x="244706" y="3231727"/>
                  <a:pt x="243754" y="3241252"/>
                </a:cubicBezTo>
                <a:cubicBezTo>
                  <a:pt x="233372" y="3246110"/>
                  <a:pt x="220227" y="3245443"/>
                  <a:pt x="210893" y="3252778"/>
                </a:cubicBezTo>
                <a:cubicBezTo>
                  <a:pt x="210893" y="3258874"/>
                  <a:pt x="210893" y="3258874"/>
                  <a:pt x="214036" y="3261731"/>
                </a:cubicBezTo>
                <a:cubicBezTo>
                  <a:pt x="218179" y="3258855"/>
                  <a:pt x="223228" y="3257606"/>
                  <a:pt x="228228" y="3258207"/>
                </a:cubicBezTo>
                <a:lnTo>
                  <a:pt x="231086" y="3262970"/>
                </a:lnTo>
                <a:lnTo>
                  <a:pt x="224323" y="3267351"/>
                </a:lnTo>
                <a:lnTo>
                  <a:pt x="230610" y="3271161"/>
                </a:lnTo>
                <a:cubicBezTo>
                  <a:pt x="228895" y="3277733"/>
                  <a:pt x="236610" y="3276209"/>
                  <a:pt x="240135" y="3273066"/>
                </a:cubicBezTo>
                <a:cubicBezTo>
                  <a:pt x="247088" y="3277638"/>
                  <a:pt x="252327" y="3276495"/>
                  <a:pt x="261852" y="3276495"/>
                </a:cubicBezTo>
                <a:lnTo>
                  <a:pt x="272424" y="3284115"/>
                </a:lnTo>
                <a:cubicBezTo>
                  <a:pt x="280787" y="3282686"/>
                  <a:pt x="289369" y="3284601"/>
                  <a:pt x="296332" y="3289449"/>
                </a:cubicBezTo>
                <a:cubicBezTo>
                  <a:pt x="281664" y="3294878"/>
                  <a:pt x="268900" y="3289449"/>
                  <a:pt x="254136" y="3287639"/>
                </a:cubicBezTo>
                <a:cubicBezTo>
                  <a:pt x="250098" y="3284772"/>
                  <a:pt x="245154" y="3283486"/>
                  <a:pt x="240230" y="3284019"/>
                </a:cubicBezTo>
                <a:lnTo>
                  <a:pt x="231181" y="3289353"/>
                </a:lnTo>
                <a:cubicBezTo>
                  <a:pt x="224514" y="3306022"/>
                  <a:pt x="183556" y="3284115"/>
                  <a:pt x="178031" y="3300307"/>
                </a:cubicBezTo>
                <a:lnTo>
                  <a:pt x="184604" y="3304308"/>
                </a:lnTo>
                <a:lnTo>
                  <a:pt x="184604" y="3307927"/>
                </a:lnTo>
                <a:cubicBezTo>
                  <a:pt x="170697" y="3312785"/>
                  <a:pt x="154695" y="3307927"/>
                  <a:pt x="140313" y="3310595"/>
                </a:cubicBezTo>
                <a:cubicBezTo>
                  <a:pt x="136788" y="3314500"/>
                  <a:pt x="139741" y="3318786"/>
                  <a:pt x="138217" y="3322882"/>
                </a:cubicBezTo>
                <a:cubicBezTo>
                  <a:pt x="132026" y="3327263"/>
                  <a:pt x="115929" y="3320024"/>
                  <a:pt x="119167" y="3332407"/>
                </a:cubicBezTo>
                <a:cubicBezTo>
                  <a:pt x="118119" y="3336407"/>
                  <a:pt x="113071" y="3335169"/>
                  <a:pt x="109642" y="3335455"/>
                </a:cubicBezTo>
                <a:cubicBezTo>
                  <a:pt x="98621" y="3340284"/>
                  <a:pt x="87220" y="3344170"/>
                  <a:pt x="75542" y="3347075"/>
                </a:cubicBezTo>
                <a:cubicBezTo>
                  <a:pt x="62493" y="3354981"/>
                  <a:pt x="50015" y="3342408"/>
                  <a:pt x="53540" y="3366696"/>
                </a:cubicBezTo>
                <a:cubicBezTo>
                  <a:pt x="58207" y="3369935"/>
                  <a:pt x="64113" y="3368030"/>
                  <a:pt x="69447" y="3368601"/>
                </a:cubicBezTo>
                <a:cubicBezTo>
                  <a:pt x="77257" y="3362315"/>
                  <a:pt x="88497" y="3367554"/>
                  <a:pt x="96402" y="3361362"/>
                </a:cubicBezTo>
                <a:cubicBezTo>
                  <a:pt x="100117" y="3367363"/>
                  <a:pt x="120786" y="3362220"/>
                  <a:pt x="117357" y="3367839"/>
                </a:cubicBezTo>
                <a:cubicBezTo>
                  <a:pt x="107823" y="3369268"/>
                  <a:pt x="98536" y="3371993"/>
                  <a:pt x="89735" y="3375936"/>
                </a:cubicBezTo>
                <a:cubicBezTo>
                  <a:pt x="84877" y="3376507"/>
                  <a:pt x="78019" y="3374221"/>
                  <a:pt x="73923" y="3378222"/>
                </a:cubicBezTo>
                <a:cubicBezTo>
                  <a:pt x="78305" y="3381555"/>
                  <a:pt x="86591" y="3382317"/>
                  <a:pt x="86496" y="3388509"/>
                </a:cubicBezTo>
                <a:lnTo>
                  <a:pt x="80019" y="3392605"/>
                </a:lnTo>
                <a:lnTo>
                  <a:pt x="80019" y="3403177"/>
                </a:lnTo>
                <a:cubicBezTo>
                  <a:pt x="74209" y="3407559"/>
                  <a:pt x="65827" y="3410416"/>
                  <a:pt x="60969" y="3414703"/>
                </a:cubicBezTo>
                <a:lnTo>
                  <a:pt x="69542" y="3420132"/>
                </a:lnTo>
                <a:cubicBezTo>
                  <a:pt x="88592" y="3420894"/>
                  <a:pt x="110785" y="3408702"/>
                  <a:pt x="123930" y="3423846"/>
                </a:cubicBezTo>
                <a:cubicBezTo>
                  <a:pt x="135169" y="3422513"/>
                  <a:pt x="141360" y="3424704"/>
                  <a:pt x="138979" y="3436705"/>
                </a:cubicBezTo>
                <a:lnTo>
                  <a:pt x="145551" y="3440610"/>
                </a:lnTo>
                <a:cubicBezTo>
                  <a:pt x="145551" y="3441944"/>
                  <a:pt x="145551" y="3443182"/>
                  <a:pt x="145551" y="3444421"/>
                </a:cubicBezTo>
                <a:cubicBezTo>
                  <a:pt x="161363" y="3449659"/>
                  <a:pt x="131740" y="3451088"/>
                  <a:pt x="125739" y="3458994"/>
                </a:cubicBezTo>
                <a:cubicBezTo>
                  <a:pt x="125739" y="3459946"/>
                  <a:pt x="125739" y="3461089"/>
                  <a:pt x="125739" y="3462328"/>
                </a:cubicBezTo>
                <a:cubicBezTo>
                  <a:pt x="133264" y="3468805"/>
                  <a:pt x="151838" y="3458232"/>
                  <a:pt x="152123" y="3469852"/>
                </a:cubicBezTo>
                <a:cubicBezTo>
                  <a:pt x="138227" y="3472462"/>
                  <a:pt x="124206" y="3474339"/>
                  <a:pt x="110118" y="3475472"/>
                </a:cubicBezTo>
                <a:cubicBezTo>
                  <a:pt x="106499" y="3475472"/>
                  <a:pt x="104689" y="3479473"/>
                  <a:pt x="106880" y="3481378"/>
                </a:cubicBezTo>
                <a:cubicBezTo>
                  <a:pt x="114405" y="3484426"/>
                  <a:pt x="111547" y="3489855"/>
                  <a:pt x="118786" y="3491855"/>
                </a:cubicBezTo>
                <a:lnTo>
                  <a:pt x="118786" y="3499666"/>
                </a:lnTo>
                <a:cubicBezTo>
                  <a:pt x="131454" y="3507371"/>
                  <a:pt x="146370" y="3510524"/>
                  <a:pt x="161077" y="3508619"/>
                </a:cubicBezTo>
                <a:cubicBezTo>
                  <a:pt x="189652" y="3497570"/>
                  <a:pt x="175936" y="3515477"/>
                  <a:pt x="158791" y="3521478"/>
                </a:cubicBezTo>
                <a:lnTo>
                  <a:pt x="158791" y="3528717"/>
                </a:lnTo>
                <a:cubicBezTo>
                  <a:pt x="178794" y="3534146"/>
                  <a:pt x="199653" y="3527478"/>
                  <a:pt x="219846" y="3534337"/>
                </a:cubicBezTo>
                <a:cubicBezTo>
                  <a:pt x="227819" y="3528936"/>
                  <a:pt x="237391" y="3526383"/>
                  <a:pt x="246992" y="3527098"/>
                </a:cubicBezTo>
                <a:cubicBezTo>
                  <a:pt x="251850" y="3528336"/>
                  <a:pt x="249279" y="3531479"/>
                  <a:pt x="251850" y="3533194"/>
                </a:cubicBezTo>
                <a:cubicBezTo>
                  <a:pt x="254708" y="3535013"/>
                  <a:pt x="257670" y="3536660"/>
                  <a:pt x="260708" y="3538146"/>
                </a:cubicBezTo>
                <a:cubicBezTo>
                  <a:pt x="264766" y="3538423"/>
                  <a:pt x="268805" y="3537385"/>
                  <a:pt x="272234" y="3535194"/>
                </a:cubicBezTo>
                <a:cubicBezTo>
                  <a:pt x="279187" y="3531860"/>
                  <a:pt x="295761" y="3539480"/>
                  <a:pt x="296618" y="3528907"/>
                </a:cubicBezTo>
                <a:cubicBezTo>
                  <a:pt x="305666" y="3524716"/>
                  <a:pt x="316525" y="3530146"/>
                  <a:pt x="326336" y="3523478"/>
                </a:cubicBezTo>
                <a:cubicBezTo>
                  <a:pt x="348910" y="3545671"/>
                  <a:pt x="401774" y="3525859"/>
                  <a:pt x="421586" y="3533003"/>
                </a:cubicBezTo>
                <a:lnTo>
                  <a:pt x="421586" y="3536623"/>
                </a:lnTo>
                <a:cubicBezTo>
                  <a:pt x="403317" y="3541804"/>
                  <a:pt x="384533" y="3544995"/>
                  <a:pt x="365579" y="3546148"/>
                </a:cubicBezTo>
                <a:lnTo>
                  <a:pt x="356054" y="3551672"/>
                </a:lnTo>
                <a:cubicBezTo>
                  <a:pt x="386343" y="3568817"/>
                  <a:pt x="424348" y="3545862"/>
                  <a:pt x="453971" y="3552339"/>
                </a:cubicBezTo>
                <a:cubicBezTo>
                  <a:pt x="453971" y="3558339"/>
                  <a:pt x="459210" y="3557102"/>
                  <a:pt x="464543" y="3557196"/>
                </a:cubicBezTo>
                <a:cubicBezTo>
                  <a:pt x="467592" y="3559578"/>
                  <a:pt x="474068" y="3560816"/>
                  <a:pt x="474068" y="3565864"/>
                </a:cubicBezTo>
                <a:cubicBezTo>
                  <a:pt x="463972" y="3578437"/>
                  <a:pt x="452256" y="3564435"/>
                  <a:pt x="440826" y="3570436"/>
                </a:cubicBezTo>
                <a:cubicBezTo>
                  <a:pt x="437588" y="3573008"/>
                  <a:pt x="429587" y="3570436"/>
                  <a:pt x="428158" y="3574437"/>
                </a:cubicBezTo>
                <a:cubicBezTo>
                  <a:pt x="437112" y="3586534"/>
                  <a:pt x="467592" y="3575866"/>
                  <a:pt x="483689" y="3579294"/>
                </a:cubicBezTo>
                <a:cubicBezTo>
                  <a:pt x="489309" y="3577771"/>
                  <a:pt x="485213" y="3573389"/>
                  <a:pt x="490642" y="3571865"/>
                </a:cubicBezTo>
                <a:cubicBezTo>
                  <a:pt x="496071" y="3570341"/>
                  <a:pt x="491214" y="3565674"/>
                  <a:pt x="499214" y="3564435"/>
                </a:cubicBezTo>
                <a:cubicBezTo>
                  <a:pt x="504358" y="3563102"/>
                  <a:pt x="520836" y="3568341"/>
                  <a:pt x="520074" y="3559292"/>
                </a:cubicBezTo>
                <a:cubicBezTo>
                  <a:pt x="517979" y="3557387"/>
                  <a:pt x="512645" y="3556720"/>
                  <a:pt x="513502" y="3553482"/>
                </a:cubicBezTo>
                <a:lnTo>
                  <a:pt x="523027" y="3553482"/>
                </a:lnTo>
                <a:cubicBezTo>
                  <a:pt x="528361" y="3551862"/>
                  <a:pt x="524837" y="3547767"/>
                  <a:pt x="529980" y="3545862"/>
                </a:cubicBezTo>
                <a:cubicBezTo>
                  <a:pt x="535124" y="3543957"/>
                  <a:pt x="546649" y="3533194"/>
                  <a:pt x="546363" y="3544433"/>
                </a:cubicBezTo>
                <a:cubicBezTo>
                  <a:pt x="552078" y="3548814"/>
                  <a:pt x="618468" y="3546338"/>
                  <a:pt x="599132" y="3536813"/>
                </a:cubicBezTo>
                <a:lnTo>
                  <a:pt x="599132" y="3529670"/>
                </a:lnTo>
                <a:lnTo>
                  <a:pt x="604847" y="3525955"/>
                </a:lnTo>
                <a:lnTo>
                  <a:pt x="598751" y="3522144"/>
                </a:lnTo>
                <a:lnTo>
                  <a:pt x="598751" y="3511286"/>
                </a:lnTo>
                <a:lnTo>
                  <a:pt x="592369" y="3507381"/>
                </a:lnTo>
                <a:lnTo>
                  <a:pt x="598560" y="3503571"/>
                </a:lnTo>
                <a:cubicBezTo>
                  <a:pt x="599418" y="3500523"/>
                  <a:pt x="597322" y="3498523"/>
                  <a:pt x="593512" y="3497475"/>
                </a:cubicBezTo>
                <a:cubicBezTo>
                  <a:pt x="591702" y="3492998"/>
                  <a:pt x="589512" y="3488712"/>
                  <a:pt x="597989" y="3485759"/>
                </a:cubicBezTo>
                <a:cubicBezTo>
                  <a:pt x="598732" y="3480873"/>
                  <a:pt x="598979" y="3475929"/>
                  <a:pt x="598751" y="3470995"/>
                </a:cubicBezTo>
                <a:lnTo>
                  <a:pt x="592560" y="3466995"/>
                </a:lnTo>
                <a:cubicBezTo>
                  <a:pt x="592560" y="3465947"/>
                  <a:pt x="592560" y="3464804"/>
                  <a:pt x="592083" y="3463471"/>
                </a:cubicBezTo>
                <a:lnTo>
                  <a:pt x="585702" y="3459565"/>
                </a:lnTo>
                <a:lnTo>
                  <a:pt x="592083" y="3455660"/>
                </a:lnTo>
                <a:cubicBezTo>
                  <a:pt x="592083" y="3454422"/>
                  <a:pt x="592083" y="3453184"/>
                  <a:pt x="592083" y="3452136"/>
                </a:cubicBezTo>
                <a:lnTo>
                  <a:pt x="585797" y="3448136"/>
                </a:lnTo>
                <a:cubicBezTo>
                  <a:pt x="585797" y="3442896"/>
                  <a:pt x="591798" y="3441753"/>
                  <a:pt x="595322" y="3439277"/>
                </a:cubicBezTo>
                <a:lnTo>
                  <a:pt x="603418" y="3439277"/>
                </a:lnTo>
                <a:lnTo>
                  <a:pt x="606847" y="3433753"/>
                </a:lnTo>
                <a:lnTo>
                  <a:pt x="592655" y="3427466"/>
                </a:lnTo>
                <a:lnTo>
                  <a:pt x="592655" y="3419084"/>
                </a:lnTo>
                <a:lnTo>
                  <a:pt x="598370" y="3415655"/>
                </a:lnTo>
                <a:lnTo>
                  <a:pt x="601323" y="3409845"/>
                </a:lnTo>
                <a:cubicBezTo>
                  <a:pt x="612752" y="3408702"/>
                  <a:pt x="621992" y="3409845"/>
                  <a:pt x="618944" y="3422703"/>
                </a:cubicBezTo>
                <a:lnTo>
                  <a:pt x="613134" y="3425942"/>
                </a:lnTo>
                <a:cubicBezTo>
                  <a:pt x="611133" y="3431085"/>
                  <a:pt x="613134" y="3436419"/>
                  <a:pt x="612276" y="3441087"/>
                </a:cubicBezTo>
                <a:lnTo>
                  <a:pt x="618563" y="3444611"/>
                </a:lnTo>
                <a:lnTo>
                  <a:pt x="618563" y="3466804"/>
                </a:lnTo>
                <a:lnTo>
                  <a:pt x="612657" y="3470614"/>
                </a:lnTo>
                <a:cubicBezTo>
                  <a:pt x="611895" y="3493760"/>
                  <a:pt x="612657" y="3517096"/>
                  <a:pt x="612657" y="3540433"/>
                </a:cubicBezTo>
                <a:lnTo>
                  <a:pt x="619134" y="3544338"/>
                </a:lnTo>
                <a:lnTo>
                  <a:pt x="612943" y="3548053"/>
                </a:lnTo>
                <a:lnTo>
                  <a:pt x="612943" y="3559197"/>
                </a:lnTo>
                <a:cubicBezTo>
                  <a:pt x="621611" y="3564435"/>
                  <a:pt x="621611" y="3564817"/>
                  <a:pt x="613705" y="3569484"/>
                </a:cubicBezTo>
                <a:cubicBezTo>
                  <a:pt x="610752" y="3598059"/>
                  <a:pt x="613705" y="3628539"/>
                  <a:pt x="612657" y="3658066"/>
                </a:cubicBezTo>
                <a:lnTo>
                  <a:pt x="606466" y="3662257"/>
                </a:lnTo>
                <a:lnTo>
                  <a:pt x="606466" y="3669496"/>
                </a:lnTo>
                <a:lnTo>
                  <a:pt x="612372" y="3673211"/>
                </a:lnTo>
                <a:lnTo>
                  <a:pt x="606180" y="3677021"/>
                </a:lnTo>
                <a:lnTo>
                  <a:pt x="606180" y="3680641"/>
                </a:lnTo>
                <a:lnTo>
                  <a:pt x="612467" y="3684451"/>
                </a:lnTo>
                <a:lnTo>
                  <a:pt x="612467" y="3703501"/>
                </a:lnTo>
                <a:lnTo>
                  <a:pt x="603704" y="3704929"/>
                </a:lnTo>
                <a:cubicBezTo>
                  <a:pt x="587321" y="3697595"/>
                  <a:pt x="565604" y="3692833"/>
                  <a:pt x="549030" y="3701214"/>
                </a:cubicBezTo>
                <a:lnTo>
                  <a:pt x="540553" y="3699595"/>
                </a:lnTo>
                <a:lnTo>
                  <a:pt x="540553" y="3695214"/>
                </a:lnTo>
                <a:cubicBezTo>
                  <a:pt x="555031" y="3682926"/>
                  <a:pt x="573890" y="3687880"/>
                  <a:pt x="591702" y="3685022"/>
                </a:cubicBezTo>
                <a:cubicBezTo>
                  <a:pt x="594941" y="3679878"/>
                  <a:pt x="591702" y="3674354"/>
                  <a:pt x="593893" y="3669115"/>
                </a:cubicBezTo>
                <a:cubicBezTo>
                  <a:pt x="618563" y="3644922"/>
                  <a:pt x="538743" y="3662829"/>
                  <a:pt x="527885" y="3655209"/>
                </a:cubicBezTo>
                <a:cubicBezTo>
                  <a:pt x="525313" y="3644064"/>
                  <a:pt x="550459" y="3651303"/>
                  <a:pt x="555793" y="3649304"/>
                </a:cubicBezTo>
                <a:cubicBezTo>
                  <a:pt x="563508" y="3642160"/>
                  <a:pt x="597227" y="3644922"/>
                  <a:pt x="592369" y="3636064"/>
                </a:cubicBezTo>
                <a:cubicBezTo>
                  <a:pt x="578081" y="3629777"/>
                  <a:pt x="548173" y="3641969"/>
                  <a:pt x="540267" y="3629967"/>
                </a:cubicBezTo>
                <a:lnTo>
                  <a:pt x="530742" y="3623586"/>
                </a:lnTo>
                <a:cubicBezTo>
                  <a:pt x="498672" y="3608460"/>
                  <a:pt x="461248" y="3609803"/>
                  <a:pt x="430349" y="3627205"/>
                </a:cubicBezTo>
                <a:cubicBezTo>
                  <a:pt x="409108" y="3635206"/>
                  <a:pt x="385010" y="3624443"/>
                  <a:pt x="366055" y="3638254"/>
                </a:cubicBezTo>
                <a:cubicBezTo>
                  <a:pt x="361388" y="3638826"/>
                  <a:pt x="348624" y="3635778"/>
                  <a:pt x="349672" y="3642827"/>
                </a:cubicBezTo>
                <a:cubicBezTo>
                  <a:pt x="363102" y="3649875"/>
                  <a:pt x="383295" y="3643684"/>
                  <a:pt x="399012" y="3645684"/>
                </a:cubicBezTo>
                <a:cubicBezTo>
                  <a:pt x="407775" y="3642064"/>
                  <a:pt x="420633" y="3634730"/>
                  <a:pt x="430635" y="3641398"/>
                </a:cubicBezTo>
                <a:cubicBezTo>
                  <a:pt x="446351" y="3641398"/>
                  <a:pt x="449685" y="3641398"/>
                  <a:pt x="448065" y="3658733"/>
                </a:cubicBezTo>
                <a:cubicBezTo>
                  <a:pt x="455876" y="3660257"/>
                  <a:pt x="452447" y="3665401"/>
                  <a:pt x="457590" y="3667687"/>
                </a:cubicBezTo>
                <a:cubicBezTo>
                  <a:pt x="465972" y="3661971"/>
                  <a:pt x="475116" y="3664734"/>
                  <a:pt x="485022" y="3664162"/>
                </a:cubicBezTo>
                <a:lnTo>
                  <a:pt x="487975" y="3669020"/>
                </a:lnTo>
                <a:cubicBezTo>
                  <a:pt x="484070" y="3670830"/>
                  <a:pt x="480641" y="3674735"/>
                  <a:pt x="476545" y="3674544"/>
                </a:cubicBezTo>
                <a:cubicBezTo>
                  <a:pt x="458543" y="3665019"/>
                  <a:pt x="436826" y="3687499"/>
                  <a:pt x="418157" y="3675211"/>
                </a:cubicBezTo>
                <a:cubicBezTo>
                  <a:pt x="393678" y="3695023"/>
                  <a:pt x="359388" y="3670353"/>
                  <a:pt x="335670" y="3684736"/>
                </a:cubicBezTo>
                <a:lnTo>
                  <a:pt x="338814" y="3689499"/>
                </a:lnTo>
                <a:cubicBezTo>
                  <a:pt x="411775" y="3696547"/>
                  <a:pt x="329289" y="3712264"/>
                  <a:pt x="307095" y="3700738"/>
                </a:cubicBezTo>
                <a:cubicBezTo>
                  <a:pt x="268995" y="3701596"/>
                  <a:pt x="225275" y="3706644"/>
                  <a:pt x="190128" y="3710930"/>
                </a:cubicBezTo>
                <a:cubicBezTo>
                  <a:pt x="181041" y="3711511"/>
                  <a:pt x="172050" y="3713007"/>
                  <a:pt x="163268" y="3715407"/>
                </a:cubicBezTo>
                <a:cubicBezTo>
                  <a:pt x="159839" y="3715407"/>
                  <a:pt x="158505" y="3717312"/>
                  <a:pt x="158886" y="3719503"/>
                </a:cubicBezTo>
                <a:cubicBezTo>
                  <a:pt x="179174" y="3733504"/>
                  <a:pt x="209655" y="3718360"/>
                  <a:pt x="234420" y="3722551"/>
                </a:cubicBezTo>
                <a:cubicBezTo>
                  <a:pt x="238230" y="3721217"/>
                  <a:pt x="237372" y="3719312"/>
                  <a:pt x="237848" y="3717598"/>
                </a:cubicBezTo>
                <a:cubicBezTo>
                  <a:pt x="252993" y="3717598"/>
                  <a:pt x="274520" y="3720264"/>
                  <a:pt x="292046" y="3718931"/>
                </a:cubicBezTo>
                <a:cubicBezTo>
                  <a:pt x="320621" y="3711978"/>
                  <a:pt x="357673" y="3717312"/>
                  <a:pt x="385962" y="3726360"/>
                </a:cubicBezTo>
                <a:cubicBezTo>
                  <a:pt x="398821" y="3726360"/>
                  <a:pt x="412251" y="3740839"/>
                  <a:pt x="424062" y="3730171"/>
                </a:cubicBezTo>
                <a:cubicBezTo>
                  <a:pt x="431777" y="3735505"/>
                  <a:pt x="441207" y="3733219"/>
                  <a:pt x="450351" y="3733695"/>
                </a:cubicBezTo>
                <a:cubicBezTo>
                  <a:pt x="455590" y="3737314"/>
                  <a:pt x="455590" y="3737410"/>
                  <a:pt x="450351" y="3741124"/>
                </a:cubicBezTo>
                <a:cubicBezTo>
                  <a:pt x="439588" y="3739981"/>
                  <a:pt x="427682" y="3754555"/>
                  <a:pt x="418823" y="3745315"/>
                </a:cubicBezTo>
                <a:cubicBezTo>
                  <a:pt x="413871" y="3745315"/>
                  <a:pt x="411775" y="3749887"/>
                  <a:pt x="405298" y="3748363"/>
                </a:cubicBezTo>
                <a:cubicBezTo>
                  <a:pt x="391868" y="3757888"/>
                  <a:pt x="331194" y="3744554"/>
                  <a:pt x="381295" y="3764842"/>
                </a:cubicBezTo>
                <a:cubicBezTo>
                  <a:pt x="376628" y="3767889"/>
                  <a:pt x="370532" y="3766652"/>
                  <a:pt x="364722" y="3770271"/>
                </a:cubicBezTo>
                <a:cubicBezTo>
                  <a:pt x="349672" y="3772747"/>
                  <a:pt x="293379" y="3765413"/>
                  <a:pt x="290617" y="3780272"/>
                </a:cubicBezTo>
                <a:cubicBezTo>
                  <a:pt x="333670" y="3784939"/>
                  <a:pt x="378914" y="3781891"/>
                  <a:pt x="420824" y="3783320"/>
                </a:cubicBezTo>
                <a:cubicBezTo>
                  <a:pt x="405755" y="3785454"/>
                  <a:pt x="391429" y="3791245"/>
                  <a:pt x="379104" y="3800179"/>
                </a:cubicBezTo>
                <a:lnTo>
                  <a:pt x="358530" y="3800179"/>
                </a:lnTo>
                <a:cubicBezTo>
                  <a:pt x="355673" y="3801799"/>
                  <a:pt x="355673" y="3801799"/>
                  <a:pt x="361864" y="3805513"/>
                </a:cubicBezTo>
                <a:lnTo>
                  <a:pt x="361864" y="3815800"/>
                </a:lnTo>
                <a:cubicBezTo>
                  <a:pt x="343576" y="3825325"/>
                  <a:pt x="331956" y="3816372"/>
                  <a:pt x="312048" y="3817801"/>
                </a:cubicBezTo>
                <a:lnTo>
                  <a:pt x="304142" y="3823230"/>
                </a:lnTo>
                <a:cubicBezTo>
                  <a:pt x="316620" y="3834564"/>
                  <a:pt x="342242" y="3830469"/>
                  <a:pt x="364912" y="3835993"/>
                </a:cubicBezTo>
                <a:cubicBezTo>
                  <a:pt x="384276" y="3830040"/>
                  <a:pt x="404984" y="3830040"/>
                  <a:pt x="424348" y="3835993"/>
                </a:cubicBezTo>
                <a:lnTo>
                  <a:pt x="431111" y="3832564"/>
                </a:lnTo>
                <a:cubicBezTo>
                  <a:pt x="439817" y="3837289"/>
                  <a:pt x="450313" y="3837289"/>
                  <a:pt x="459019" y="3832564"/>
                </a:cubicBezTo>
                <a:cubicBezTo>
                  <a:pt x="474354" y="3830945"/>
                  <a:pt x="494071" y="3837327"/>
                  <a:pt x="506644" y="3826468"/>
                </a:cubicBezTo>
                <a:cubicBezTo>
                  <a:pt x="506644" y="3821420"/>
                  <a:pt x="500453" y="3820277"/>
                  <a:pt x="497119" y="3817801"/>
                </a:cubicBezTo>
                <a:cubicBezTo>
                  <a:pt x="480022" y="3818677"/>
                  <a:pt x="462962" y="3815410"/>
                  <a:pt x="447398" y="3808276"/>
                </a:cubicBezTo>
                <a:cubicBezTo>
                  <a:pt x="464258" y="3796179"/>
                  <a:pt x="483498" y="3810180"/>
                  <a:pt x="503596" y="3806371"/>
                </a:cubicBezTo>
                <a:lnTo>
                  <a:pt x="519693" y="3796846"/>
                </a:lnTo>
                <a:cubicBezTo>
                  <a:pt x="510121" y="3792169"/>
                  <a:pt x="500300" y="3788035"/>
                  <a:pt x="490261" y="3784463"/>
                </a:cubicBezTo>
                <a:lnTo>
                  <a:pt x="483403" y="3787892"/>
                </a:lnTo>
                <a:cubicBezTo>
                  <a:pt x="471401" y="3778367"/>
                  <a:pt x="498643" y="3780844"/>
                  <a:pt x="502453" y="3780653"/>
                </a:cubicBezTo>
                <a:cubicBezTo>
                  <a:pt x="514169" y="3784273"/>
                  <a:pt x="525027" y="3792274"/>
                  <a:pt x="535790" y="3784558"/>
                </a:cubicBezTo>
                <a:cubicBezTo>
                  <a:pt x="554840" y="3794083"/>
                  <a:pt x="581034" y="3778462"/>
                  <a:pt x="598465" y="3771033"/>
                </a:cubicBezTo>
                <a:cubicBezTo>
                  <a:pt x="598465" y="3769890"/>
                  <a:pt x="598465" y="3768651"/>
                  <a:pt x="598465" y="3767509"/>
                </a:cubicBezTo>
                <a:cubicBezTo>
                  <a:pt x="587702" y="3758841"/>
                  <a:pt x="568747" y="3765032"/>
                  <a:pt x="592274" y="3753126"/>
                </a:cubicBezTo>
                <a:lnTo>
                  <a:pt x="592274" y="3738362"/>
                </a:lnTo>
                <a:cubicBezTo>
                  <a:pt x="589988" y="3735219"/>
                  <a:pt x="581892" y="3737791"/>
                  <a:pt x="579415" y="3734552"/>
                </a:cubicBezTo>
                <a:cubicBezTo>
                  <a:pt x="587702" y="3730933"/>
                  <a:pt x="595608" y="3733600"/>
                  <a:pt x="591798" y="3723218"/>
                </a:cubicBezTo>
                <a:cubicBezTo>
                  <a:pt x="588273" y="3718741"/>
                  <a:pt x="561794" y="3725789"/>
                  <a:pt x="569319" y="3717978"/>
                </a:cubicBezTo>
                <a:cubicBezTo>
                  <a:pt x="578682" y="3717045"/>
                  <a:pt x="587816" y="3714569"/>
                  <a:pt x="596369" y="3710645"/>
                </a:cubicBezTo>
                <a:cubicBezTo>
                  <a:pt x="601951" y="3710692"/>
                  <a:pt x="607399" y="3712416"/>
                  <a:pt x="611990" y="3715597"/>
                </a:cubicBezTo>
                <a:lnTo>
                  <a:pt x="611990" y="3768175"/>
                </a:lnTo>
                <a:lnTo>
                  <a:pt x="605514" y="3772271"/>
                </a:lnTo>
                <a:cubicBezTo>
                  <a:pt x="605514" y="3779796"/>
                  <a:pt x="620277" y="3779701"/>
                  <a:pt x="606466" y="3786178"/>
                </a:cubicBezTo>
                <a:cubicBezTo>
                  <a:pt x="605285" y="3795912"/>
                  <a:pt x="604961" y="3805723"/>
                  <a:pt x="605514" y="3815514"/>
                </a:cubicBezTo>
                <a:cubicBezTo>
                  <a:pt x="595103" y="3824002"/>
                  <a:pt x="580063" y="3823639"/>
                  <a:pt x="570081" y="3814657"/>
                </a:cubicBezTo>
                <a:cubicBezTo>
                  <a:pt x="565213" y="3815067"/>
                  <a:pt x="560365" y="3813676"/>
                  <a:pt x="556460" y="3810752"/>
                </a:cubicBezTo>
                <a:lnTo>
                  <a:pt x="549506" y="3810752"/>
                </a:lnTo>
                <a:lnTo>
                  <a:pt x="527218" y="3823706"/>
                </a:lnTo>
                <a:cubicBezTo>
                  <a:pt x="536743" y="3827993"/>
                  <a:pt x="551602" y="3821706"/>
                  <a:pt x="558841" y="3831326"/>
                </a:cubicBezTo>
                <a:cubicBezTo>
                  <a:pt x="546839" y="3833136"/>
                  <a:pt x="535029" y="3833803"/>
                  <a:pt x="523408" y="3836469"/>
                </a:cubicBezTo>
                <a:cubicBezTo>
                  <a:pt x="518264" y="3838470"/>
                  <a:pt x="521693" y="3843232"/>
                  <a:pt x="515979" y="3843709"/>
                </a:cubicBezTo>
                <a:cubicBezTo>
                  <a:pt x="495785" y="3845614"/>
                  <a:pt x="477212" y="3838470"/>
                  <a:pt x="457876" y="3839994"/>
                </a:cubicBezTo>
                <a:cubicBezTo>
                  <a:pt x="436540" y="3851138"/>
                  <a:pt x="414537" y="3834946"/>
                  <a:pt x="392154" y="3843804"/>
                </a:cubicBezTo>
                <a:cubicBezTo>
                  <a:pt x="382629" y="3837232"/>
                  <a:pt x="364531" y="3837803"/>
                  <a:pt x="368913" y="3852757"/>
                </a:cubicBezTo>
                <a:cubicBezTo>
                  <a:pt x="381105" y="3862282"/>
                  <a:pt x="400345" y="3859710"/>
                  <a:pt x="413775" y="3854853"/>
                </a:cubicBezTo>
                <a:cubicBezTo>
                  <a:pt x="445208" y="3851424"/>
                  <a:pt x="482069" y="3863139"/>
                  <a:pt x="510168" y="3847519"/>
                </a:cubicBezTo>
                <a:cubicBezTo>
                  <a:pt x="518388" y="3852529"/>
                  <a:pt x="528713" y="3852529"/>
                  <a:pt x="536934" y="3847519"/>
                </a:cubicBezTo>
                <a:cubicBezTo>
                  <a:pt x="551031" y="3854567"/>
                  <a:pt x="568176" y="3854758"/>
                  <a:pt x="582654" y="3861996"/>
                </a:cubicBezTo>
                <a:lnTo>
                  <a:pt x="598656" y="3852471"/>
                </a:lnTo>
                <a:lnTo>
                  <a:pt x="592560" y="3848757"/>
                </a:lnTo>
                <a:cubicBezTo>
                  <a:pt x="594084" y="3841232"/>
                  <a:pt x="589035" y="3829707"/>
                  <a:pt x="595417" y="3824945"/>
                </a:cubicBezTo>
                <a:cubicBezTo>
                  <a:pt x="611229" y="3831231"/>
                  <a:pt x="604942" y="3836851"/>
                  <a:pt x="604942" y="3867712"/>
                </a:cubicBezTo>
                <a:cubicBezTo>
                  <a:pt x="602751" y="3869807"/>
                  <a:pt x="599037" y="3868759"/>
                  <a:pt x="596179" y="3869045"/>
                </a:cubicBezTo>
                <a:cubicBezTo>
                  <a:pt x="580177" y="3860663"/>
                  <a:pt x="562270" y="3869045"/>
                  <a:pt x="545601" y="3861616"/>
                </a:cubicBezTo>
                <a:cubicBezTo>
                  <a:pt x="526551" y="3854662"/>
                  <a:pt x="503787" y="3859710"/>
                  <a:pt x="484260" y="3865235"/>
                </a:cubicBezTo>
                <a:cubicBezTo>
                  <a:pt x="447780" y="3869426"/>
                  <a:pt x="409584" y="3861711"/>
                  <a:pt x="375961" y="3874760"/>
                </a:cubicBezTo>
                <a:cubicBezTo>
                  <a:pt x="375961" y="3876379"/>
                  <a:pt x="375961" y="3877617"/>
                  <a:pt x="375961" y="3878760"/>
                </a:cubicBezTo>
                <a:cubicBezTo>
                  <a:pt x="393868" y="3884761"/>
                  <a:pt x="416823" y="3875808"/>
                  <a:pt x="434254" y="3882666"/>
                </a:cubicBezTo>
                <a:cubicBezTo>
                  <a:pt x="416128" y="3886914"/>
                  <a:pt x="397516" y="3888676"/>
                  <a:pt x="378914" y="3887905"/>
                </a:cubicBezTo>
                <a:cubicBezTo>
                  <a:pt x="375294" y="3891620"/>
                  <a:pt x="375294" y="3891620"/>
                  <a:pt x="377199" y="3905240"/>
                </a:cubicBezTo>
                <a:cubicBezTo>
                  <a:pt x="392963" y="3904526"/>
                  <a:pt x="408460" y="3909536"/>
                  <a:pt x="420824" y="3919337"/>
                </a:cubicBezTo>
                <a:lnTo>
                  <a:pt x="411965" y="3924766"/>
                </a:lnTo>
                <a:cubicBezTo>
                  <a:pt x="402440" y="3923528"/>
                  <a:pt x="396535" y="3930386"/>
                  <a:pt x="388820" y="3934291"/>
                </a:cubicBezTo>
                <a:lnTo>
                  <a:pt x="388820" y="3942102"/>
                </a:lnTo>
                <a:cubicBezTo>
                  <a:pt x="395202" y="3943150"/>
                  <a:pt x="404155" y="3944102"/>
                  <a:pt x="407870" y="3949436"/>
                </a:cubicBezTo>
                <a:cubicBezTo>
                  <a:pt x="399964" y="3952961"/>
                  <a:pt x="385296" y="3945531"/>
                  <a:pt x="388820" y="3963438"/>
                </a:cubicBezTo>
                <a:lnTo>
                  <a:pt x="383105" y="3967248"/>
                </a:lnTo>
                <a:cubicBezTo>
                  <a:pt x="381295" y="3977345"/>
                  <a:pt x="403012" y="3970296"/>
                  <a:pt x="408822" y="3978487"/>
                </a:cubicBezTo>
                <a:cubicBezTo>
                  <a:pt x="400345" y="3984012"/>
                  <a:pt x="380247" y="3974392"/>
                  <a:pt x="375866" y="3984393"/>
                </a:cubicBezTo>
                <a:cubicBezTo>
                  <a:pt x="361578" y="3996109"/>
                  <a:pt x="383867" y="3989822"/>
                  <a:pt x="392154" y="3991346"/>
                </a:cubicBezTo>
                <a:cubicBezTo>
                  <a:pt x="397106" y="3995252"/>
                  <a:pt x="397106" y="3995252"/>
                  <a:pt x="392154" y="3998776"/>
                </a:cubicBezTo>
                <a:cubicBezTo>
                  <a:pt x="375771" y="4002585"/>
                  <a:pt x="358054" y="4002681"/>
                  <a:pt x="343290" y="4011634"/>
                </a:cubicBezTo>
                <a:cubicBezTo>
                  <a:pt x="354530" y="4020302"/>
                  <a:pt x="366531" y="4016397"/>
                  <a:pt x="380247" y="4017159"/>
                </a:cubicBezTo>
                <a:lnTo>
                  <a:pt x="384057" y="4010872"/>
                </a:lnTo>
                <a:cubicBezTo>
                  <a:pt x="391011" y="4010015"/>
                  <a:pt x="456733" y="4004871"/>
                  <a:pt x="437493" y="4017159"/>
                </a:cubicBezTo>
                <a:cubicBezTo>
                  <a:pt x="427625" y="4015730"/>
                  <a:pt x="417566" y="4017635"/>
                  <a:pt x="408918" y="4022588"/>
                </a:cubicBezTo>
                <a:cubicBezTo>
                  <a:pt x="418443" y="4027827"/>
                  <a:pt x="435397" y="4020302"/>
                  <a:pt x="441588" y="4030875"/>
                </a:cubicBezTo>
                <a:cubicBezTo>
                  <a:pt x="441588" y="4034685"/>
                  <a:pt x="452733" y="4037352"/>
                  <a:pt x="444636" y="4039257"/>
                </a:cubicBezTo>
                <a:cubicBezTo>
                  <a:pt x="431301" y="4042781"/>
                  <a:pt x="416918" y="4031065"/>
                  <a:pt x="406536" y="4039257"/>
                </a:cubicBezTo>
                <a:cubicBezTo>
                  <a:pt x="399745" y="4040495"/>
                  <a:pt x="392744" y="4039352"/>
                  <a:pt x="386629" y="4036209"/>
                </a:cubicBezTo>
                <a:cubicBezTo>
                  <a:pt x="349196" y="4055259"/>
                  <a:pt x="361769" y="4048972"/>
                  <a:pt x="389487" y="4059545"/>
                </a:cubicBezTo>
                <a:cubicBezTo>
                  <a:pt x="389487" y="4061260"/>
                  <a:pt x="389487" y="4062403"/>
                  <a:pt x="389487" y="4063546"/>
                </a:cubicBezTo>
                <a:cubicBezTo>
                  <a:pt x="386439" y="4066689"/>
                  <a:pt x="373770" y="4063070"/>
                  <a:pt x="377199" y="4070880"/>
                </a:cubicBezTo>
                <a:lnTo>
                  <a:pt x="386724" y="4076404"/>
                </a:lnTo>
                <a:cubicBezTo>
                  <a:pt x="398821" y="4077642"/>
                  <a:pt x="407775" y="4081929"/>
                  <a:pt x="421014" y="4080214"/>
                </a:cubicBezTo>
                <a:cubicBezTo>
                  <a:pt x="421872" y="4081834"/>
                  <a:pt x="422729" y="4083453"/>
                  <a:pt x="423300" y="4084786"/>
                </a:cubicBezTo>
                <a:cubicBezTo>
                  <a:pt x="420729" y="4088692"/>
                  <a:pt x="412537" y="4086120"/>
                  <a:pt x="409870" y="4089263"/>
                </a:cubicBezTo>
                <a:lnTo>
                  <a:pt x="409870" y="4096597"/>
                </a:lnTo>
                <a:lnTo>
                  <a:pt x="428920" y="4107456"/>
                </a:lnTo>
                <a:cubicBezTo>
                  <a:pt x="431492" y="4113171"/>
                  <a:pt x="421014" y="4113171"/>
                  <a:pt x="422824" y="4118124"/>
                </a:cubicBezTo>
                <a:cubicBezTo>
                  <a:pt x="428158" y="4125267"/>
                  <a:pt x="453018" y="4113552"/>
                  <a:pt x="449018" y="4129459"/>
                </a:cubicBezTo>
                <a:cubicBezTo>
                  <a:pt x="439493" y="4132887"/>
                  <a:pt x="372056" y="4133269"/>
                  <a:pt x="406536" y="4149937"/>
                </a:cubicBezTo>
                <a:cubicBezTo>
                  <a:pt x="432825" y="4147746"/>
                  <a:pt x="464543" y="4134792"/>
                  <a:pt x="487594" y="4152319"/>
                </a:cubicBezTo>
                <a:cubicBezTo>
                  <a:pt x="467687" y="4157462"/>
                  <a:pt x="429015" y="4149175"/>
                  <a:pt x="416061" y="4162701"/>
                </a:cubicBezTo>
                <a:cubicBezTo>
                  <a:pt x="423396" y="4170321"/>
                  <a:pt x="435111" y="4166416"/>
                  <a:pt x="442255" y="4170416"/>
                </a:cubicBezTo>
                <a:cubicBezTo>
                  <a:pt x="437740" y="4174035"/>
                  <a:pt x="432120" y="4175941"/>
                  <a:pt x="426348" y="4175845"/>
                </a:cubicBezTo>
                <a:lnTo>
                  <a:pt x="412537" y="4168511"/>
                </a:lnTo>
                <a:cubicBezTo>
                  <a:pt x="394535" y="4173369"/>
                  <a:pt x="377295" y="4181941"/>
                  <a:pt x="358340" y="4184323"/>
                </a:cubicBezTo>
                <a:cubicBezTo>
                  <a:pt x="353672" y="4209850"/>
                  <a:pt x="456162" y="4176036"/>
                  <a:pt x="462258" y="4195848"/>
                </a:cubicBezTo>
                <a:cubicBezTo>
                  <a:pt x="454190" y="4198706"/>
                  <a:pt x="445903" y="4200896"/>
                  <a:pt x="437493" y="4202515"/>
                </a:cubicBezTo>
                <a:cubicBezTo>
                  <a:pt x="441398" y="4208897"/>
                  <a:pt x="464258" y="4202515"/>
                  <a:pt x="472354" y="4212707"/>
                </a:cubicBezTo>
                <a:lnTo>
                  <a:pt x="479117" y="4212707"/>
                </a:lnTo>
                <a:cubicBezTo>
                  <a:pt x="486070" y="4208231"/>
                  <a:pt x="497119" y="4208421"/>
                  <a:pt x="504453" y="4202134"/>
                </a:cubicBezTo>
                <a:cubicBezTo>
                  <a:pt x="532457" y="4211183"/>
                  <a:pt x="567033" y="4202134"/>
                  <a:pt x="593512" y="4192609"/>
                </a:cubicBezTo>
                <a:lnTo>
                  <a:pt x="593512" y="4174226"/>
                </a:lnTo>
                <a:lnTo>
                  <a:pt x="587130" y="4170416"/>
                </a:lnTo>
                <a:lnTo>
                  <a:pt x="587130" y="4148413"/>
                </a:lnTo>
                <a:lnTo>
                  <a:pt x="593131" y="4144508"/>
                </a:lnTo>
                <a:lnTo>
                  <a:pt x="580748" y="4137555"/>
                </a:lnTo>
                <a:lnTo>
                  <a:pt x="586654" y="4133650"/>
                </a:lnTo>
                <a:cubicBezTo>
                  <a:pt x="586654" y="4132602"/>
                  <a:pt x="586654" y="4131459"/>
                  <a:pt x="586654" y="4130125"/>
                </a:cubicBezTo>
                <a:lnTo>
                  <a:pt x="593226" y="4126220"/>
                </a:lnTo>
                <a:lnTo>
                  <a:pt x="593226" y="4107932"/>
                </a:lnTo>
                <a:lnTo>
                  <a:pt x="586654" y="4103932"/>
                </a:lnTo>
                <a:cubicBezTo>
                  <a:pt x="585511" y="4100121"/>
                  <a:pt x="590750" y="4098407"/>
                  <a:pt x="593226" y="4096121"/>
                </a:cubicBezTo>
                <a:cubicBezTo>
                  <a:pt x="593607" y="4092501"/>
                  <a:pt x="593312" y="4088787"/>
                  <a:pt x="592369" y="4085262"/>
                </a:cubicBezTo>
                <a:cubicBezTo>
                  <a:pt x="573319" y="4077642"/>
                  <a:pt x="550935" y="4093835"/>
                  <a:pt x="534457" y="4082214"/>
                </a:cubicBezTo>
                <a:cubicBezTo>
                  <a:pt x="534457" y="4080977"/>
                  <a:pt x="534457" y="4079833"/>
                  <a:pt x="534457" y="4078690"/>
                </a:cubicBezTo>
                <a:cubicBezTo>
                  <a:pt x="540077" y="4074118"/>
                  <a:pt x="549221" y="4078690"/>
                  <a:pt x="557412" y="4073166"/>
                </a:cubicBezTo>
                <a:cubicBezTo>
                  <a:pt x="565889" y="4070023"/>
                  <a:pt x="584463" y="4078976"/>
                  <a:pt x="587606" y="4067070"/>
                </a:cubicBezTo>
                <a:lnTo>
                  <a:pt x="597131" y="4061831"/>
                </a:lnTo>
                <a:cubicBezTo>
                  <a:pt x="601989" y="4065165"/>
                  <a:pt x="600370" y="4068404"/>
                  <a:pt x="606656" y="4071356"/>
                </a:cubicBezTo>
                <a:lnTo>
                  <a:pt x="606656" y="4085739"/>
                </a:lnTo>
                <a:lnTo>
                  <a:pt x="600465" y="4089549"/>
                </a:lnTo>
                <a:lnTo>
                  <a:pt x="600465" y="4093073"/>
                </a:lnTo>
                <a:lnTo>
                  <a:pt x="606847" y="4096979"/>
                </a:lnTo>
                <a:lnTo>
                  <a:pt x="606847" y="4111075"/>
                </a:lnTo>
                <a:lnTo>
                  <a:pt x="600656" y="4114980"/>
                </a:lnTo>
                <a:lnTo>
                  <a:pt x="600656" y="4136888"/>
                </a:lnTo>
                <a:lnTo>
                  <a:pt x="606466" y="4140889"/>
                </a:lnTo>
                <a:lnTo>
                  <a:pt x="600846" y="4144032"/>
                </a:lnTo>
                <a:cubicBezTo>
                  <a:pt x="597894" y="4156224"/>
                  <a:pt x="609514" y="4152414"/>
                  <a:pt x="606466" y="4158510"/>
                </a:cubicBezTo>
                <a:lnTo>
                  <a:pt x="613324" y="4162701"/>
                </a:lnTo>
                <a:cubicBezTo>
                  <a:pt x="608943" y="4165273"/>
                  <a:pt x="604561" y="4167845"/>
                  <a:pt x="600751" y="4170226"/>
                </a:cubicBezTo>
                <a:lnTo>
                  <a:pt x="600751" y="4188609"/>
                </a:lnTo>
                <a:cubicBezTo>
                  <a:pt x="602942" y="4191847"/>
                  <a:pt x="612752" y="4188609"/>
                  <a:pt x="612562" y="4192800"/>
                </a:cubicBezTo>
                <a:lnTo>
                  <a:pt x="607895" y="4195371"/>
                </a:lnTo>
                <a:cubicBezTo>
                  <a:pt x="606904" y="4198991"/>
                  <a:pt x="606580" y="4202801"/>
                  <a:pt x="606942" y="4206611"/>
                </a:cubicBezTo>
                <a:lnTo>
                  <a:pt x="600370" y="4210897"/>
                </a:lnTo>
                <a:cubicBezTo>
                  <a:pt x="599798" y="4214708"/>
                  <a:pt x="602751" y="4222137"/>
                  <a:pt x="596846" y="4222899"/>
                </a:cubicBezTo>
                <a:lnTo>
                  <a:pt x="587321" y="4218136"/>
                </a:lnTo>
                <a:lnTo>
                  <a:pt x="587321" y="4213755"/>
                </a:lnTo>
                <a:lnTo>
                  <a:pt x="578748" y="4212231"/>
                </a:lnTo>
                <a:cubicBezTo>
                  <a:pt x="556364" y="4217089"/>
                  <a:pt x="527409" y="4224328"/>
                  <a:pt x="505120" y="4216327"/>
                </a:cubicBezTo>
                <a:cubicBezTo>
                  <a:pt x="488070" y="4218422"/>
                  <a:pt x="469782" y="4224423"/>
                  <a:pt x="453780" y="4216327"/>
                </a:cubicBezTo>
                <a:cubicBezTo>
                  <a:pt x="435778" y="4209564"/>
                  <a:pt x="422062" y="4229566"/>
                  <a:pt x="406727" y="4219661"/>
                </a:cubicBezTo>
                <a:cubicBezTo>
                  <a:pt x="393106" y="4230138"/>
                  <a:pt x="380628" y="4214041"/>
                  <a:pt x="368627" y="4222613"/>
                </a:cubicBezTo>
                <a:cubicBezTo>
                  <a:pt x="355578" y="4225566"/>
                  <a:pt x="347481" y="4220613"/>
                  <a:pt x="335385" y="4219565"/>
                </a:cubicBezTo>
                <a:cubicBezTo>
                  <a:pt x="316335" y="4212802"/>
                  <a:pt x="290807" y="4222422"/>
                  <a:pt x="272329" y="4229090"/>
                </a:cubicBezTo>
                <a:lnTo>
                  <a:pt x="285188" y="4236234"/>
                </a:lnTo>
                <a:cubicBezTo>
                  <a:pt x="286331" y="4239949"/>
                  <a:pt x="283759" y="4241758"/>
                  <a:pt x="280044" y="4242996"/>
                </a:cubicBezTo>
                <a:cubicBezTo>
                  <a:pt x="273853" y="4254046"/>
                  <a:pt x="287760" y="4253474"/>
                  <a:pt x="295570" y="4252521"/>
                </a:cubicBezTo>
                <a:cubicBezTo>
                  <a:pt x="298332" y="4250808"/>
                  <a:pt x="298332" y="4250808"/>
                  <a:pt x="291855" y="4246902"/>
                </a:cubicBezTo>
                <a:cubicBezTo>
                  <a:pt x="305076" y="4239663"/>
                  <a:pt x="320906" y="4238901"/>
                  <a:pt x="334718" y="4244998"/>
                </a:cubicBezTo>
                <a:cubicBezTo>
                  <a:pt x="343252" y="4240520"/>
                  <a:pt x="352215" y="4236996"/>
                  <a:pt x="361483" y="4234328"/>
                </a:cubicBezTo>
                <a:cubicBezTo>
                  <a:pt x="375771" y="4238139"/>
                  <a:pt x="390058" y="4232138"/>
                  <a:pt x="407679" y="4234328"/>
                </a:cubicBezTo>
                <a:lnTo>
                  <a:pt x="418252" y="4226804"/>
                </a:lnTo>
                <a:cubicBezTo>
                  <a:pt x="430349" y="4224709"/>
                  <a:pt x="436254" y="4230424"/>
                  <a:pt x="446827" y="4230233"/>
                </a:cubicBezTo>
                <a:cubicBezTo>
                  <a:pt x="459781" y="4222708"/>
                  <a:pt x="474450" y="4229376"/>
                  <a:pt x="485689" y="4233948"/>
                </a:cubicBezTo>
                <a:cubicBezTo>
                  <a:pt x="491747" y="4230710"/>
                  <a:pt x="498700" y="4229472"/>
                  <a:pt x="505501" y="4230519"/>
                </a:cubicBezTo>
                <a:cubicBezTo>
                  <a:pt x="511216" y="4234424"/>
                  <a:pt x="511216" y="4234614"/>
                  <a:pt x="503406" y="4239186"/>
                </a:cubicBezTo>
                <a:cubicBezTo>
                  <a:pt x="502415" y="4242806"/>
                  <a:pt x="502091" y="4246616"/>
                  <a:pt x="502453" y="4250331"/>
                </a:cubicBezTo>
                <a:lnTo>
                  <a:pt x="508644" y="4254332"/>
                </a:lnTo>
                <a:cubicBezTo>
                  <a:pt x="504263" y="4268333"/>
                  <a:pt x="471021" y="4252617"/>
                  <a:pt x="460448" y="4266904"/>
                </a:cubicBezTo>
                <a:cubicBezTo>
                  <a:pt x="455438" y="4266523"/>
                  <a:pt x="450475" y="4268047"/>
                  <a:pt x="446541" y="4271191"/>
                </a:cubicBezTo>
                <a:lnTo>
                  <a:pt x="437969" y="4265380"/>
                </a:lnTo>
                <a:cubicBezTo>
                  <a:pt x="442607" y="4262046"/>
                  <a:pt x="447513" y="4259094"/>
                  <a:pt x="452637" y="4256522"/>
                </a:cubicBezTo>
                <a:cubicBezTo>
                  <a:pt x="463781" y="4258618"/>
                  <a:pt x="469020" y="4252141"/>
                  <a:pt x="479022" y="4252617"/>
                </a:cubicBezTo>
                <a:lnTo>
                  <a:pt x="488547" y="4247759"/>
                </a:lnTo>
                <a:cubicBezTo>
                  <a:pt x="488547" y="4245854"/>
                  <a:pt x="488547" y="4245759"/>
                  <a:pt x="472354" y="4238234"/>
                </a:cubicBezTo>
                <a:cubicBezTo>
                  <a:pt x="460962" y="4247283"/>
                  <a:pt x="444798" y="4246997"/>
                  <a:pt x="433683" y="4237663"/>
                </a:cubicBezTo>
                <a:cubicBezTo>
                  <a:pt x="406251" y="4243569"/>
                  <a:pt x="375008" y="4236043"/>
                  <a:pt x="351291" y="4250331"/>
                </a:cubicBezTo>
                <a:cubicBezTo>
                  <a:pt x="366055" y="4252235"/>
                  <a:pt x="380619" y="4255379"/>
                  <a:pt x="394821" y="4259856"/>
                </a:cubicBezTo>
                <a:cubicBezTo>
                  <a:pt x="397583" y="4263952"/>
                  <a:pt x="406536" y="4262142"/>
                  <a:pt x="410822" y="4265095"/>
                </a:cubicBezTo>
                <a:lnTo>
                  <a:pt x="410822" y="4268619"/>
                </a:lnTo>
                <a:lnTo>
                  <a:pt x="423776" y="4276239"/>
                </a:lnTo>
                <a:lnTo>
                  <a:pt x="423776" y="4283764"/>
                </a:lnTo>
                <a:cubicBezTo>
                  <a:pt x="397869" y="4296813"/>
                  <a:pt x="361769" y="4285002"/>
                  <a:pt x="336908" y="4292241"/>
                </a:cubicBezTo>
                <a:cubicBezTo>
                  <a:pt x="321764" y="4293479"/>
                  <a:pt x="304714" y="4290335"/>
                  <a:pt x="293474" y="4302337"/>
                </a:cubicBezTo>
                <a:cubicBezTo>
                  <a:pt x="327574" y="4308053"/>
                  <a:pt x="358340" y="4322911"/>
                  <a:pt x="394154" y="4322245"/>
                </a:cubicBezTo>
                <a:cubicBezTo>
                  <a:pt x="404536" y="4316244"/>
                  <a:pt x="389201" y="4312720"/>
                  <a:pt x="384629" y="4309481"/>
                </a:cubicBezTo>
                <a:cubicBezTo>
                  <a:pt x="399964" y="4296622"/>
                  <a:pt x="423776" y="4310244"/>
                  <a:pt x="439969" y="4299956"/>
                </a:cubicBezTo>
                <a:cubicBezTo>
                  <a:pt x="449494" y="4305576"/>
                  <a:pt x="460067" y="4300719"/>
                  <a:pt x="456733" y="4315386"/>
                </a:cubicBezTo>
                <a:cubicBezTo>
                  <a:pt x="437112" y="4332341"/>
                  <a:pt x="485308" y="4307767"/>
                  <a:pt x="483022" y="4323768"/>
                </a:cubicBezTo>
                <a:cubicBezTo>
                  <a:pt x="476802" y="4329769"/>
                  <a:pt x="467230" y="4330627"/>
                  <a:pt x="460067" y="4325769"/>
                </a:cubicBezTo>
                <a:cubicBezTo>
                  <a:pt x="455590" y="4329674"/>
                  <a:pt x="448922" y="4328341"/>
                  <a:pt x="444351" y="4330723"/>
                </a:cubicBezTo>
                <a:cubicBezTo>
                  <a:pt x="459324" y="4339103"/>
                  <a:pt x="475631" y="4344819"/>
                  <a:pt x="492547" y="4347676"/>
                </a:cubicBezTo>
                <a:cubicBezTo>
                  <a:pt x="498262" y="4345390"/>
                  <a:pt x="495595" y="4338151"/>
                  <a:pt x="506072" y="4340248"/>
                </a:cubicBezTo>
                <a:cubicBezTo>
                  <a:pt x="511311" y="4337866"/>
                  <a:pt x="508168" y="4332818"/>
                  <a:pt x="515597" y="4331293"/>
                </a:cubicBezTo>
                <a:lnTo>
                  <a:pt x="515597" y="4320435"/>
                </a:lnTo>
                <a:cubicBezTo>
                  <a:pt x="523122" y="4316149"/>
                  <a:pt x="535219" y="4320435"/>
                  <a:pt x="541887" y="4312625"/>
                </a:cubicBezTo>
                <a:cubicBezTo>
                  <a:pt x="534552" y="4308815"/>
                  <a:pt x="525980" y="4313196"/>
                  <a:pt x="518931" y="4307195"/>
                </a:cubicBezTo>
                <a:cubicBezTo>
                  <a:pt x="511311" y="4305481"/>
                  <a:pt x="503787" y="4314625"/>
                  <a:pt x="496738" y="4309385"/>
                </a:cubicBezTo>
                <a:cubicBezTo>
                  <a:pt x="495405" y="4302052"/>
                  <a:pt x="493881" y="4299860"/>
                  <a:pt x="506263" y="4299385"/>
                </a:cubicBezTo>
                <a:cubicBezTo>
                  <a:pt x="521789" y="4286716"/>
                  <a:pt x="534838" y="4288717"/>
                  <a:pt x="553888" y="4292432"/>
                </a:cubicBezTo>
                <a:lnTo>
                  <a:pt x="563413" y="4299576"/>
                </a:lnTo>
                <a:cubicBezTo>
                  <a:pt x="576843" y="4299576"/>
                  <a:pt x="584939" y="4300814"/>
                  <a:pt x="594084" y="4294527"/>
                </a:cubicBezTo>
                <a:lnTo>
                  <a:pt x="594084" y="4290051"/>
                </a:lnTo>
                <a:cubicBezTo>
                  <a:pt x="589416" y="4290051"/>
                  <a:pt x="575034" y="4286431"/>
                  <a:pt x="587130" y="4285097"/>
                </a:cubicBezTo>
                <a:cubicBezTo>
                  <a:pt x="601132" y="4285097"/>
                  <a:pt x="591512" y="4266047"/>
                  <a:pt x="594179" y="4257665"/>
                </a:cubicBezTo>
                <a:cubicBezTo>
                  <a:pt x="587035" y="4250997"/>
                  <a:pt x="570843" y="4261666"/>
                  <a:pt x="567699" y="4250808"/>
                </a:cubicBezTo>
                <a:cubicBezTo>
                  <a:pt x="566842" y="4249188"/>
                  <a:pt x="564080" y="4247950"/>
                  <a:pt x="561984" y="4246521"/>
                </a:cubicBezTo>
                <a:cubicBezTo>
                  <a:pt x="568938" y="4240901"/>
                  <a:pt x="578081" y="4246521"/>
                  <a:pt x="585511" y="4247473"/>
                </a:cubicBezTo>
                <a:cubicBezTo>
                  <a:pt x="589988" y="4245854"/>
                  <a:pt x="586464" y="4242044"/>
                  <a:pt x="587892" y="4238997"/>
                </a:cubicBezTo>
                <a:lnTo>
                  <a:pt x="594274" y="4234996"/>
                </a:lnTo>
                <a:cubicBezTo>
                  <a:pt x="594274" y="4227185"/>
                  <a:pt x="600275" y="4230138"/>
                  <a:pt x="601894" y="4235853"/>
                </a:cubicBezTo>
                <a:cubicBezTo>
                  <a:pt x="610371" y="4239186"/>
                  <a:pt x="607609" y="4243187"/>
                  <a:pt x="601227" y="4246330"/>
                </a:cubicBezTo>
                <a:lnTo>
                  <a:pt x="607133" y="4250045"/>
                </a:lnTo>
                <a:lnTo>
                  <a:pt x="600942" y="4253855"/>
                </a:lnTo>
                <a:lnTo>
                  <a:pt x="600942" y="4279667"/>
                </a:lnTo>
                <a:cubicBezTo>
                  <a:pt x="615039" y="4287954"/>
                  <a:pt x="604180" y="4313005"/>
                  <a:pt x="607323" y="4327292"/>
                </a:cubicBezTo>
                <a:cubicBezTo>
                  <a:pt x="614753" y="4329578"/>
                  <a:pt x="614181" y="4334913"/>
                  <a:pt x="613896" y="4341104"/>
                </a:cubicBezTo>
                <a:cubicBezTo>
                  <a:pt x="600189" y="4349677"/>
                  <a:pt x="583720" y="4352629"/>
                  <a:pt x="567890" y="4349391"/>
                </a:cubicBezTo>
                <a:lnTo>
                  <a:pt x="567890" y="4345772"/>
                </a:lnTo>
                <a:cubicBezTo>
                  <a:pt x="565699" y="4344343"/>
                  <a:pt x="563413" y="4343104"/>
                  <a:pt x="561413" y="4341771"/>
                </a:cubicBezTo>
                <a:lnTo>
                  <a:pt x="561413" y="4338056"/>
                </a:lnTo>
                <a:cubicBezTo>
                  <a:pt x="553221" y="4335961"/>
                  <a:pt x="553221" y="4335961"/>
                  <a:pt x="530552" y="4337485"/>
                </a:cubicBezTo>
                <a:cubicBezTo>
                  <a:pt x="526932" y="4341390"/>
                  <a:pt x="530552" y="4345772"/>
                  <a:pt x="528552" y="4349200"/>
                </a:cubicBezTo>
                <a:lnTo>
                  <a:pt x="519026" y="4354915"/>
                </a:lnTo>
                <a:cubicBezTo>
                  <a:pt x="514216" y="4354440"/>
                  <a:pt x="509387" y="4355678"/>
                  <a:pt x="505406" y="4358439"/>
                </a:cubicBezTo>
                <a:cubicBezTo>
                  <a:pt x="494071" y="4358439"/>
                  <a:pt x="486356" y="4350629"/>
                  <a:pt x="476164" y="4356726"/>
                </a:cubicBezTo>
                <a:lnTo>
                  <a:pt x="476164" y="4360345"/>
                </a:lnTo>
                <a:lnTo>
                  <a:pt x="482831" y="4364345"/>
                </a:lnTo>
                <a:cubicBezTo>
                  <a:pt x="481974" y="4367298"/>
                  <a:pt x="484546" y="4370536"/>
                  <a:pt x="479974" y="4373299"/>
                </a:cubicBezTo>
                <a:cubicBezTo>
                  <a:pt x="456447" y="4356821"/>
                  <a:pt x="439302" y="4380157"/>
                  <a:pt x="414442" y="4377014"/>
                </a:cubicBezTo>
                <a:cubicBezTo>
                  <a:pt x="362150" y="4369298"/>
                  <a:pt x="305857" y="4380729"/>
                  <a:pt x="252517" y="4378728"/>
                </a:cubicBezTo>
                <a:lnTo>
                  <a:pt x="258708" y="4382633"/>
                </a:lnTo>
                <a:cubicBezTo>
                  <a:pt x="253374" y="4389015"/>
                  <a:pt x="230800" y="4386919"/>
                  <a:pt x="242421" y="4395396"/>
                </a:cubicBezTo>
                <a:cubicBezTo>
                  <a:pt x="258613" y="4397207"/>
                  <a:pt x="273186" y="4385871"/>
                  <a:pt x="288903" y="4388253"/>
                </a:cubicBezTo>
                <a:cubicBezTo>
                  <a:pt x="294237" y="4394063"/>
                  <a:pt x="305476" y="4389300"/>
                  <a:pt x="311191" y="4393683"/>
                </a:cubicBezTo>
                <a:cubicBezTo>
                  <a:pt x="302714" y="4401588"/>
                  <a:pt x="290807" y="4396349"/>
                  <a:pt x="281854" y="4403208"/>
                </a:cubicBezTo>
                <a:cubicBezTo>
                  <a:pt x="276234" y="4399111"/>
                  <a:pt x="264042" y="4397111"/>
                  <a:pt x="265376" y="4405398"/>
                </a:cubicBezTo>
                <a:lnTo>
                  <a:pt x="277187" y="4410636"/>
                </a:lnTo>
                <a:cubicBezTo>
                  <a:pt x="275472" y="4410636"/>
                  <a:pt x="276330" y="4410636"/>
                  <a:pt x="277187" y="4410636"/>
                </a:cubicBezTo>
                <a:lnTo>
                  <a:pt x="277187" y="4410636"/>
                </a:lnTo>
                <a:cubicBezTo>
                  <a:pt x="311096" y="4412828"/>
                  <a:pt x="340242" y="4406827"/>
                  <a:pt x="374151" y="4407112"/>
                </a:cubicBezTo>
                <a:cubicBezTo>
                  <a:pt x="379390" y="4409779"/>
                  <a:pt x="401488" y="4420257"/>
                  <a:pt x="383010" y="4421686"/>
                </a:cubicBezTo>
                <a:cubicBezTo>
                  <a:pt x="364979" y="4415589"/>
                  <a:pt x="345252" y="4416828"/>
                  <a:pt x="328146" y="4425210"/>
                </a:cubicBezTo>
                <a:cubicBezTo>
                  <a:pt x="315287" y="4426448"/>
                  <a:pt x="300142" y="4421876"/>
                  <a:pt x="288522" y="4428925"/>
                </a:cubicBezTo>
                <a:cubicBezTo>
                  <a:pt x="273472" y="4423591"/>
                  <a:pt x="254231" y="4417018"/>
                  <a:pt x="239182" y="4419400"/>
                </a:cubicBezTo>
                <a:lnTo>
                  <a:pt x="239182" y="4423115"/>
                </a:lnTo>
                <a:cubicBezTo>
                  <a:pt x="234705" y="4425496"/>
                  <a:pt x="230324" y="4427972"/>
                  <a:pt x="226038" y="4430449"/>
                </a:cubicBezTo>
                <a:cubicBezTo>
                  <a:pt x="235086" y="4434164"/>
                  <a:pt x="243659" y="4430449"/>
                  <a:pt x="251660" y="4437688"/>
                </a:cubicBezTo>
                <a:cubicBezTo>
                  <a:pt x="254803" y="4445498"/>
                  <a:pt x="236896" y="4443021"/>
                  <a:pt x="232610" y="4448832"/>
                </a:cubicBezTo>
                <a:lnTo>
                  <a:pt x="232610" y="4452546"/>
                </a:lnTo>
                <a:cubicBezTo>
                  <a:pt x="237658" y="4454642"/>
                  <a:pt x="251088" y="4457023"/>
                  <a:pt x="252231" y="4450356"/>
                </a:cubicBezTo>
                <a:cubicBezTo>
                  <a:pt x="267281" y="4435592"/>
                  <a:pt x="297665" y="4450356"/>
                  <a:pt x="314906" y="4443594"/>
                </a:cubicBezTo>
                <a:cubicBezTo>
                  <a:pt x="318906" y="4444927"/>
                  <a:pt x="317763" y="4446927"/>
                  <a:pt x="318049" y="4448641"/>
                </a:cubicBezTo>
                <a:lnTo>
                  <a:pt x="324526" y="4452642"/>
                </a:lnTo>
                <a:lnTo>
                  <a:pt x="324526" y="4456261"/>
                </a:lnTo>
                <a:cubicBezTo>
                  <a:pt x="309143" y="4463977"/>
                  <a:pt x="291208" y="4464643"/>
                  <a:pt x="275282" y="4458166"/>
                </a:cubicBezTo>
                <a:cubicBezTo>
                  <a:pt x="262614" y="4462071"/>
                  <a:pt x="241944" y="4467691"/>
                  <a:pt x="230514" y="4462358"/>
                </a:cubicBezTo>
                <a:cubicBezTo>
                  <a:pt x="217274" y="4474073"/>
                  <a:pt x="183842" y="4461785"/>
                  <a:pt x="186604" y="4477788"/>
                </a:cubicBezTo>
                <a:cubicBezTo>
                  <a:pt x="201844" y="4485027"/>
                  <a:pt x="186604" y="4489122"/>
                  <a:pt x="177079" y="4487313"/>
                </a:cubicBezTo>
                <a:cubicBezTo>
                  <a:pt x="174126" y="4489028"/>
                  <a:pt x="174126" y="4489028"/>
                  <a:pt x="180317" y="4492742"/>
                </a:cubicBezTo>
                <a:lnTo>
                  <a:pt x="180317" y="4496266"/>
                </a:lnTo>
                <a:cubicBezTo>
                  <a:pt x="194033" y="4504268"/>
                  <a:pt x="220227" y="4483693"/>
                  <a:pt x="227942" y="4504458"/>
                </a:cubicBezTo>
                <a:cubicBezTo>
                  <a:pt x="229847" y="4506268"/>
                  <a:pt x="230514" y="4505220"/>
                  <a:pt x="234610" y="4506649"/>
                </a:cubicBezTo>
                <a:cubicBezTo>
                  <a:pt x="233238" y="4507315"/>
                  <a:pt x="231933" y="4508078"/>
                  <a:pt x="230705" y="4509030"/>
                </a:cubicBezTo>
                <a:cubicBezTo>
                  <a:pt x="219751" y="4509030"/>
                  <a:pt x="207083" y="4512173"/>
                  <a:pt x="197653" y="4505982"/>
                </a:cubicBezTo>
                <a:cubicBezTo>
                  <a:pt x="189176" y="4513411"/>
                  <a:pt x="148599" y="4507029"/>
                  <a:pt x="154886" y="4522270"/>
                </a:cubicBezTo>
                <a:lnTo>
                  <a:pt x="164411" y="4527794"/>
                </a:lnTo>
                <a:cubicBezTo>
                  <a:pt x="173783" y="4526937"/>
                  <a:pt x="182937" y="4524461"/>
                  <a:pt x="191462" y="4520460"/>
                </a:cubicBezTo>
                <a:cubicBezTo>
                  <a:pt x="199939" y="4520460"/>
                  <a:pt x="199939" y="4520460"/>
                  <a:pt x="200987" y="4517031"/>
                </a:cubicBezTo>
                <a:cubicBezTo>
                  <a:pt x="202225" y="4508363"/>
                  <a:pt x="217941" y="4516269"/>
                  <a:pt x="223561" y="4520174"/>
                </a:cubicBezTo>
                <a:cubicBezTo>
                  <a:pt x="229276" y="4513030"/>
                  <a:pt x="254803" y="4522746"/>
                  <a:pt x="240039" y="4508267"/>
                </a:cubicBezTo>
                <a:cubicBezTo>
                  <a:pt x="245659" y="4510269"/>
                  <a:pt x="238325" y="4505886"/>
                  <a:pt x="236801" y="4506172"/>
                </a:cubicBezTo>
                <a:cubicBezTo>
                  <a:pt x="224704" y="4499124"/>
                  <a:pt x="280044" y="4503410"/>
                  <a:pt x="289379" y="4498458"/>
                </a:cubicBezTo>
                <a:cubicBezTo>
                  <a:pt x="295094" y="4505315"/>
                  <a:pt x="310429" y="4497315"/>
                  <a:pt x="312620" y="4506554"/>
                </a:cubicBezTo>
                <a:cubicBezTo>
                  <a:pt x="297761" y="4515411"/>
                  <a:pt x="280616" y="4529699"/>
                  <a:pt x="263471" y="4531509"/>
                </a:cubicBezTo>
                <a:cubicBezTo>
                  <a:pt x="255708" y="4526556"/>
                  <a:pt x="245802" y="4526556"/>
                  <a:pt x="238039" y="4531509"/>
                </a:cubicBezTo>
                <a:cubicBezTo>
                  <a:pt x="228038" y="4535415"/>
                  <a:pt x="204035" y="4525318"/>
                  <a:pt x="200796" y="4537510"/>
                </a:cubicBezTo>
                <a:cubicBezTo>
                  <a:pt x="229371" y="4549416"/>
                  <a:pt x="268329" y="4552464"/>
                  <a:pt x="296046" y="4535510"/>
                </a:cubicBezTo>
                <a:cubicBezTo>
                  <a:pt x="305571" y="4543606"/>
                  <a:pt x="319764" y="4538176"/>
                  <a:pt x="328336" y="4532175"/>
                </a:cubicBezTo>
                <a:cubicBezTo>
                  <a:pt x="348243" y="4522650"/>
                  <a:pt x="369484" y="4536747"/>
                  <a:pt x="388248" y="4528460"/>
                </a:cubicBezTo>
                <a:cubicBezTo>
                  <a:pt x="406727" y="4535795"/>
                  <a:pt x="428444" y="4535415"/>
                  <a:pt x="446922" y="4542939"/>
                </a:cubicBezTo>
                <a:cubicBezTo>
                  <a:pt x="452161" y="4535890"/>
                  <a:pt x="470259" y="4543986"/>
                  <a:pt x="469782" y="4534366"/>
                </a:cubicBezTo>
                <a:cubicBezTo>
                  <a:pt x="465210" y="4528842"/>
                  <a:pt x="455304" y="4534366"/>
                  <a:pt x="450065" y="4529889"/>
                </a:cubicBezTo>
                <a:lnTo>
                  <a:pt x="461210" y="4524747"/>
                </a:lnTo>
                <a:cubicBezTo>
                  <a:pt x="500167" y="4524747"/>
                  <a:pt x="546173" y="4516269"/>
                  <a:pt x="585035" y="4524747"/>
                </a:cubicBezTo>
                <a:lnTo>
                  <a:pt x="594560" y="4519508"/>
                </a:lnTo>
                <a:lnTo>
                  <a:pt x="594560" y="4512173"/>
                </a:lnTo>
                <a:lnTo>
                  <a:pt x="588178" y="4508267"/>
                </a:lnTo>
                <a:lnTo>
                  <a:pt x="588178" y="4471501"/>
                </a:lnTo>
                <a:cubicBezTo>
                  <a:pt x="606180" y="4463977"/>
                  <a:pt x="579320" y="4461976"/>
                  <a:pt x="591417" y="4454928"/>
                </a:cubicBezTo>
                <a:cubicBezTo>
                  <a:pt x="597989" y="4451022"/>
                  <a:pt x="593417" y="4448832"/>
                  <a:pt x="588464" y="4445975"/>
                </a:cubicBezTo>
                <a:cubicBezTo>
                  <a:pt x="588464" y="4444832"/>
                  <a:pt x="588464" y="4443594"/>
                  <a:pt x="587892" y="4441688"/>
                </a:cubicBezTo>
                <a:lnTo>
                  <a:pt x="573605" y="4435402"/>
                </a:lnTo>
                <a:cubicBezTo>
                  <a:pt x="571795" y="4434735"/>
                  <a:pt x="562080" y="4439211"/>
                  <a:pt x="555412" y="4434544"/>
                </a:cubicBezTo>
                <a:cubicBezTo>
                  <a:pt x="564937" y="4427305"/>
                  <a:pt x="573605" y="4429401"/>
                  <a:pt x="585797" y="4429211"/>
                </a:cubicBezTo>
                <a:cubicBezTo>
                  <a:pt x="608181" y="4417495"/>
                  <a:pt x="580463" y="4414828"/>
                  <a:pt x="570652" y="4421686"/>
                </a:cubicBezTo>
                <a:cubicBezTo>
                  <a:pt x="554840" y="4417971"/>
                  <a:pt x="548744" y="4422733"/>
                  <a:pt x="531028" y="4421686"/>
                </a:cubicBezTo>
                <a:lnTo>
                  <a:pt x="520931" y="4414542"/>
                </a:lnTo>
                <a:cubicBezTo>
                  <a:pt x="514455" y="4413780"/>
                  <a:pt x="507958" y="4415685"/>
                  <a:pt x="502929" y="4419876"/>
                </a:cubicBezTo>
                <a:lnTo>
                  <a:pt x="508930" y="4423685"/>
                </a:lnTo>
                <a:cubicBezTo>
                  <a:pt x="501786" y="4426639"/>
                  <a:pt x="501786" y="4426639"/>
                  <a:pt x="493118" y="4422067"/>
                </a:cubicBezTo>
                <a:cubicBezTo>
                  <a:pt x="468934" y="4424734"/>
                  <a:pt x="444531" y="4424734"/>
                  <a:pt x="420347" y="4422067"/>
                </a:cubicBezTo>
                <a:cubicBezTo>
                  <a:pt x="407489" y="4410922"/>
                  <a:pt x="435588" y="4418257"/>
                  <a:pt x="437016" y="4411590"/>
                </a:cubicBezTo>
                <a:cubicBezTo>
                  <a:pt x="438445" y="4404921"/>
                  <a:pt x="448446" y="4408065"/>
                  <a:pt x="453304" y="4407303"/>
                </a:cubicBezTo>
                <a:cubicBezTo>
                  <a:pt x="462829" y="4412351"/>
                  <a:pt x="463401" y="4412351"/>
                  <a:pt x="472354" y="4407303"/>
                </a:cubicBezTo>
                <a:cubicBezTo>
                  <a:pt x="489937" y="4409875"/>
                  <a:pt x="507825" y="4409875"/>
                  <a:pt x="525408" y="4407303"/>
                </a:cubicBezTo>
                <a:lnTo>
                  <a:pt x="534933" y="4401683"/>
                </a:lnTo>
                <a:lnTo>
                  <a:pt x="522170" y="4394349"/>
                </a:lnTo>
                <a:cubicBezTo>
                  <a:pt x="537981" y="4390158"/>
                  <a:pt x="555984" y="4392729"/>
                  <a:pt x="571319" y="4384824"/>
                </a:cubicBezTo>
                <a:lnTo>
                  <a:pt x="578177" y="4388253"/>
                </a:lnTo>
                <a:cubicBezTo>
                  <a:pt x="582749" y="4383967"/>
                  <a:pt x="589131" y="4385585"/>
                  <a:pt x="594084" y="4383015"/>
                </a:cubicBezTo>
                <a:lnTo>
                  <a:pt x="594084" y="4379300"/>
                </a:lnTo>
                <a:lnTo>
                  <a:pt x="587511" y="4375394"/>
                </a:lnTo>
                <a:lnTo>
                  <a:pt x="587511" y="4371775"/>
                </a:lnTo>
                <a:cubicBezTo>
                  <a:pt x="593998" y="4367108"/>
                  <a:pt x="602075" y="4365108"/>
                  <a:pt x="609990" y="4366346"/>
                </a:cubicBezTo>
                <a:cubicBezTo>
                  <a:pt x="619515" y="4382252"/>
                  <a:pt x="610943" y="4410922"/>
                  <a:pt x="613800" y="4430735"/>
                </a:cubicBezTo>
                <a:cubicBezTo>
                  <a:pt x="604847" y="4436164"/>
                  <a:pt x="604847" y="4436354"/>
                  <a:pt x="612943" y="4441308"/>
                </a:cubicBezTo>
                <a:cubicBezTo>
                  <a:pt x="615324" y="4463882"/>
                  <a:pt x="612943" y="4487885"/>
                  <a:pt x="613800" y="4511316"/>
                </a:cubicBezTo>
                <a:lnTo>
                  <a:pt x="607514" y="4515507"/>
                </a:lnTo>
                <a:lnTo>
                  <a:pt x="607514" y="4526461"/>
                </a:lnTo>
                <a:cubicBezTo>
                  <a:pt x="609228" y="4527413"/>
                  <a:pt x="611324" y="4528842"/>
                  <a:pt x="613514" y="4530175"/>
                </a:cubicBezTo>
                <a:close/>
                <a:moveTo>
                  <a:pt x="570176" y="4404921"/>
                </a:moveTo>
                <a:cubicBezTo>
                  <a:pt x="566366" y="4402826"/>
                  <a:pt x="559031" y="4403969"/>
                  <a:pt x="555602" y="4400540"/>
                </a:cubicBezTo>
                <a:lnTo>
                  <a:pt x="531885" y="4412922"/>
                </a:lnTo>
                <a:cubicBezTo>
                  <a:pt x="545020" y="4417590"/>
                  <a:pt x="559679" y="4414542"/>
                  <a:pt x="569795" y="4404921"/>
                </a:cubicBezTo>
                <a:close/>
                <a:moveTo>
                  <a:pt x="545792" y="4320435"/>
                </a:moveTo>
                <a:cubicBezTo>
                  <a:pt x="546268" y="4321959"/>
                  <a:pt x="546839" y="4321864"/>
                  <a:pt x="549888" y="4322340"/>
                </a:cubicBezTo>
                <a:lnTo>
                  <a:pt x="548744" y="4322340"/>
                </a:lnTo>
                <a:cubicBezTo>
                  <a:pt x="549697" y="4322340"/>
                  <a:pt x="551507" y="4322340"/>
                  <a:pt x="551602" y="4322340"/>
                </a:cubicBezTo>
                <a:lnTo>
                  <a:pt x="553031" y="4322340"/>
                </a:lnTo>
                <a:cubicBezTo>
                  <a:pt x="549888" y="4333675"/>
                  <a:pt x="579225" y="4317387"/>
                  <a:pt x="583892" y="4312815"/>
                </a:cubicBezTo>
                <a:cubicBezTo>
                  <a:pt x="577510" y="4304529"/>
                  <a:pt x="545792" y="4306529"/>
                  <a:pt x="564270" y="4317006"/>
                </a:cubicBezTo>
                <a:cubicBezTo>
                  <a:pt x="560460" y="4319387"/>
                  <a:pt x="556222" y="4321007"/>
                  <a:pt x="551793" y="4321768"/>
                </a:cubicBezTo>
                <a:cubicBezTo>
                  <a:pt x="551983" y="4319673"/>
                  <a:pt x="547221" y="4318054"/>
                  <a:pt x="545792" y="4320625"/>
                </a:cubicBezTo>
                <a:close/>
                <a:moveTo>
                  <a:pt x="551697" y="3801037"/>
                </a:moveTo>
                <a:cubicBezTo>
                  <a:pt x="563508" y="3804942"/>
                  <a:pt x="578367" y="3809895"/>
                  <a:pt x="591035" y="3804846"/>
                </a:cubicBezTo>
                <a:cubicBezTo>
                  <a:pt x="592083" y="3784368"/>
                  <a:pt x="591035" y="3789416"/>
                  <a:pt x="573700" y="3792464"/>
                </a:cubicBezTo>
                <a:cubicBezTo>
                  <a:pt x="568461" y="3797798"/>
                  <a:pt x="558365" y="3793607"/>
                  <a:pt x="551697" y="3797417"/>
                </a:cubicBezTo>
                <a:close/>
                <a:moveTo>
                  <a:pt x="342147" y="3897620"/>
                </a:moveTo>
                <a:cubicBezTo>
                  <a:pt x="345510" y="3899544"/>
                  <a:pt x="349643" y="3899544"/>
                  <a:pt x="353006" y="3897620"/>
                </a:cubicBezTo>
                <a:cubicBezTo>
                  <a:pt x="353958" y="3893715"/>
                  <a:pt x="341195" y="3894001"/>
                  <a:pt x="342623" y="3897620"/>
                </a:cubicBezTo>
                <a:close/>
                <a:moveTo>
                  <a:pt x="302142" y="3918670"/>
                </a:moveTo>
                <a:cubicBezTo>
                  <a:pt x="319668" y="3922385"/>
                  <a:pt x="344814" y="3924480"/>
                  <a:pt x="360626" y="3915337"/>
                </a:cubicBezTo>
                <a:cubicBezTo>
                  <a:pt x="355863" y="3912860"/>
                  <a:pt x="349291" y="3913812"/>
                  <a:pt x="344147" y="3910098"/>
                </a:cubicBezTo>
                <a:cubicBezTo>
                  <a:pt x="332622" y="3920575"/>
                  <a:pt x="316430" y="3915051"/>
                  <a:pt x="303095" y="3918670"/>
                </a:cubicBezTo>
                <a:close/>
                <a:moveTo>
                  <a:pt x="294903" y="3801132"/>
                </a:moveTo>
                <a:cubicBezTo>
                  <a:pt x="298894" y="3803742"/>
                  <a:pt x="304057" y="3803742"/>
                  <a:pt x="308048" y="3801132"/>
                </a:cubicBezTo>
                <a:lnTo>
                  <a:pt x="308048" y="3797512"/>
                </a:lnTo>
                <a:cubicBezTo>
                  <a:pt x="304057" y="3794903"/>
                  <a:pt x="298894" y="3794903"/>
                  <a:pt x="294903" y="3797512"/>
                </a:cubicBezTo>
                <a:close/>
                <a:moveTo>
                  <a:pt x="335670" y="4332532"/>
                </a:moveTo>
                <a:cubicBezTo>
                  <a:pt x="337099" y="4333770"/>
                  <a:pt x="341481" y="4334722"/>
                  <a:pt x="340909" y="4336817"/>
                </a:cubicBezTo>
                <a:cubicBezTo>
                  <a:pt x="340147" y="4341485"/>
                  <a:pt x="346624" y="4340818"/>
                  <a:pt x="349672" y="4341104"/>
                </a:cubicBezTo>
                <a:lnTo>
                  <a:pt x="367007" y="4349867"/>
                </a:lnTo>
                <a:lnTo>
                  <a:pt x="367007" y="4357678"/>
                </a:lnTo>
                <a:cubicBezTo>
                  <a:pt x="364626" y="4360821"/>
                  <a:pt x="357482" y="4357678"/>
                  <a:pt x="355768" y="4360440"/>
                </a:cubicBezTo>
                <a:cubicBezTo>
                  <a:pt x="354054" y="4363202"/>
                  <a:pt x="351863" y="4367298"/>
                  <a:pt x="357197" y="4369965"/>
                </a:cubicBezTo>
                <a:cubicBezTo>
                  <a:pt x="388344" y="4367678"/>
                  <a:pt x="418443" y="4362916"/>
                  <a:pt x="450351" y="4362536"/>
                </a:cubicBezTo>
                <a:lnTo>
                  <a:pt x="453304" y="4357487"/>
                </a:lnTo>
                <a:lnTo>
                  <a:pt x="432921" y="4346058"/>
                </a:lnTo>
                <a:cubicBezTo>
                  <a:pt x="432921" y="4344533"/>
                  <a:pt x="432921" y="4343390"/>
                  <a:pt x="432921" y="4342152"/>
                </a:cubicBezTo>
                <a:cubicBezTo>
                  <a:pt x="425491" y="4340628"/>
                  <a:pt x="428920" y="4335485"/>
                  <a:pt x="423396" y="4333198"/>
                </a:cubicBezTo>
                <a:cubicBezTo>
                  <a:pt x="395297" y="4338151"/>
                  <a:pt x="360245" y="4326150"/>
                  <a:pt x="336147" y="4332532"/>
                </a:cubicBezTo>
                <a:close/>
                <a:moveTo>
                  <a:pt x="248897" y="3761032"/>
                </a:moveTo>
                <a:cubicBezTo>
                  <a:pt x="253012" y="3763804"/>
                  <a:pt x="258404" y="3763804"/>
                  <a:pt x="262518" y="3761032"/>
                </a:cubicBezTo>
                <a:cubicBezTo>
                  <a:pt x="258422" y="3758650"/>
                  <a:pt x="248231" y="3751221"/>
                  <a:pt x="249374" y="3760555"/>
                </a:cubicBezTo>
                <a:close/>
                <a:moveTo>
                  <a:pt x="235848" y="4362059"/>
                </a:moveTo>
                <a:cubicBezTo>
                  <a:pt x="235848" y="4363488"/>
                  <a:pt x="235372" y="4364631"/>
                  <a:pt x="235181" y="4365774"/>
                </a:cubicBezTo>
                <a:lnTo>
                  <a:pt x="209655" y="4380061"/>
                </a:lnTo>
                <a:cubicBezTo>
                  <a:pt x="217970" y="4383776"/>
                  <a:pt x="227647" y="4382538"/>
                  <a:pt x="234800" y="4376919"/>
                </a:cubicBezTo>
                <a:cubicBezTo>
                  <a:pt x="236134" y="4374347"/>
                  <a:pt x="237087" y="4372727"/>
                  <a:pt x="237944" y="4371108"/>
                </a:cubicBezTo>
                <a:cubicBezTo>
                  <a:pt x="259089" y="4371108"/>
                  <a:pt x="278520" y="4377014"/>
                  <a:pt x="298332" y="4367584"/>
                </a:cubicBezTo>
                <a:cubicBezTo>
                  <a:pt x="307762" y="4372536"/>
                  <a:pt x="319135" y="4371775"/>
                  <a:pt x="327860" y="4365679"/>
                </a:cubicBezTo>
                <a:cubicBezTo>
                  <a:pt x="327860" y="4363965"/>
                  <a:pt x="327860" y="4362822"/>
                  <a:pt x="327860" y="4361583"/>
                </a:cubicBezTo>
                <a:cubicBezTo>
                  <a:pt x="309953" y="4349010"/>
                  <a:pt x="286807" y="4357583"/>
                  <a:pt x="269281" y="4343486"/>
                </a:cubicBezTo>
                <a:lnTo>
                  <a:pt x="275567" y="4339580"/>
                </a:lnTo>
                <a:lnTo>
                  <a:pt x="275567" y="4335961"/>
                </a:lnTo>
                <a:lnTo>
                  <a:pt x="266042" y="4330532"/>
                </a:lnTo>
                <a:cubicBezTo>
                  <a:pt x="250564" y="4338723"/>
                  <a:pt x="233829" y="4344343"/>
                  <a:pt x="216513" y="4347010"/>
                </a:cubicBezTo>
                <a:lnTo>
                  <a:pt x="216513" y="4350725"/>
                </a:lnTo>
                <a:cubicBezTo>
                  <a:pt x="219180" y="4353772"/>
                  <a:pt x="227276" y="4351200"/>
                  <a:pt x="229657" y="4354629"/>
                </a:cubicBezTo>
                <a:lnTo>
                  <a:pt x="229657" y="4358153"/>
                </a:lnTo>
                <a:close/>
                <a:moveTo>
                  <a:pt x="204225" y="4398730"/>
                </a:moveTo>
                <a:lnTo>
                  <a:pt x="212607" y="4404255"/>
                </a:lnTo>
                <a:cubicBezTo>
                  <a:pt x="216227" y="4404255"/>
                  <a:pt x="219751" y="4404826"/>
                  <a:pt x="222132" y="4402160"/>
                </a:cubicBezTo>
                <a:cubicBezTo>
                  <a:pt x="223123" y="4398921"/>
                  <a:pt x="222599" y="4395396"/>
                  <a:pt x="220704" y="4392635"/>
                </a:cubicBezTo>
                <a:lnTo>
                  <a:pt x="212798" y="4392635"/>
                </a:lnTo>
                <a:cubicBezTo>
                  <a:pt x="210512" y="4394635"/>
                  <a:pt x="205559" y="4395778"/>
                  <a:pt x="204702" y="4398254"/>
                </a:cubicBezTo>
                <a:close/>
                <a:moveTo>
                  <a:pt x="380342" y="3663020"/>
                </a:moveTo>
                <a:cubicBezTo>
                  <a:pt x="381105" y="3669401"/>
                  <a:pt x="391772" y="3667687"/>
                  <a:pt x="396725" y="3663020"/>
                </a:cubicBezTo>
                <a:cubicBezTo>
                  <a:pt x="406251" y="3667972"/>
                  <a:pt x="406917" y="3667972"/>
                  <a:pt x="415776" y="3663020"/>
                </a:cubicBezTo>
                <a:lnTo>
                  <a:pt x="422348" y="3666258"/>
                </a:lnTo>
                <a:cubicBezTo>
                  <a:pt x="423491" y="3665496"/>
                  <a:pt x="425872" y="3664734"/>
                  <a:pt x="425777" y="3663972"/>
                </a:cubicBezTo>
                <a:cubicBezTo>
                  <a:pt x="423586" y="3660162"/>
                  <a:pt x="437112" y="3657495"/>
                  <a:pt x="429015" y="3655590"/>
                </a:cubicBezTo>
                <a:cubicBezTo>
                  <a:pt x="415394" y="3655590"/>
                  <a:pt x="403393" y="3649875"/>
                  <a:pt x="389772" y="3651875"/>
                </a:cubicBezTo>
                <a:cubicBezTo>
                  <a:pt x="384248" y="3654066"/>
                  <a:pt x="387963" y="3659209"/>
                  <a:pt x="380247" y="3660733"/>
                </a:cubicBezTo>
                <a:cubicBezTo>
                  <a:pt x="380342" y="3661362"/>
                  <a:pt x="380533" y="3661971"/>
                  <a:pt x="380819" y="3662543"/>
                </a:cubicBezTo>
                <a:close/>
                <a:moveTo>
                  <a:pt x="598370" y="3616728"/>
                </a:moveTo>
                <a:lnTo>
                  <a:pt x="588083" y="3611870"/>
                </a:lnTo>
                <a:cubicBezTo>
                  <a:pt x="578558" y="3622728"/>
                  <a:pt x="544077" y="3602345"/>
                  <a:pt x="546268" y="3617299"/>
                </a:cubicBezTo>
                <a:cubicBezTo>
                  <a:pt x="556555" y="3626824"/>
                  <a:pt x="570938" y="3618347"/>
                  <a:pt x="581796" y="3626062"/>
                </a:cubicBezTo>
                <a:close/>
                <a:moveTo>
                  <a:pt x="539315" y="3591296"/>
                </a:moveTo>
                <a:cubicBezTo>
                  <a:pt x="556460" y="3597583"/>
                  <a:pt x="580939" y="3605107"/>
                  <a:pt x="597798" y="3594916"/>
                </a:cubicBezTo>
                <a:lnTo>
                  <a:pt x="592179" y="3591296"/>
                </a:lnTo>
                <a:cubicBezTo>
                  <a:pt x="591512" y="3589486"/>
                  <a:pt x="590845" y="3587867"/>
                  <a:pt x="590369" y="3586438"/>
                </a:cubicBezTo>
                <a:cubicBezTo>
                  <a:pt x="573062" y="3583476"/>
                  <a:pt x="555279" y="3585143"/>
                  <a:pt x="538839" y="3591296"/>
                </a:cubicBezTo>
                <a:close/>
                <a:moveTo>
                  <a:pt x="351006" y="3581771"/>
                </a:moveTo>
                <a:cubicBezTo>
                  <a:pt x="358911" y="3583209"/>
                  <a:pt x="367046" y="3582724"/>
                  <a:pt x="374723" y="3580343"/>
                </a:cubicBezTo>
                <a:lnTo>
                  <a:pt x="374723" y="3576723"/>
                </a:lnTo>
                <a:cubicBezTo>
                  <a:pt x="366236" y="3573608"/>
                  <a:pt x="356921" y="3573608"/>
                  <a:pt x="348434" y="3576723"/>
                </a:cubicBezTo>
                <a:cubicBezTo>
                  <a:pt x="348434" y="3577675"/>
                  <a:pt x="346529" y="3580057"/>
                  <a:pt x="350720" y="3581390"/>
                </a:cubicBezTo>
                <a:close/>
                <a:moveTo>
                  <a:pt x="236420" y="3653875"/>
                </a:moveTo>
                <a:cubicBezTo>
                  <a:pt x="237277" y="3658638"/>
                  <a:pt x="233753" y="3664543"/>
                  <a:pt x="239563" y="3666829"/>
                </a:cubicBezTo>
                <a:cubicBezTo>
                  <a:pt x="250612" y="3667877"/>
                  <a:pt x="264709" y="3664353"/>
                  <a:pt x="275948" y="3668830"/>
                </a:cubicBezTo>
                <a:lnTo>
                  <a:pt x="275948" y="3672354"/>
                </a:lnTo>
                <a:lnTo>
                  <a:pt x="285473" y="3677783"/>
                </a:lnTo>
                <a:cubicBezTo>
                  <a:pt x="300237" y="3670163"/>
                  <a:pt x="315668" y="3675783"/>
                  <a:pt x="335194" y="3674164"/>
                </a:cubicBezTo>
                <a:cubicBezTo>
                  <a:pt x="337480" y="3672354"/>
                  <a:pt x="341099" y="3669210"/>
                  <a:pt x="343862" y="3666925"/>
                </a:cubicBezTo>
                <a:cubicBezTo>
                  <a:pt x="349386" y="3666258"/>
                  <a:pt x="351196" y="3666925"/>
                  <a:pt x="354530" y="3665019"/>
                </a:cubicBezTo>
                <a:lnTo>
                  <a:pt x="354530" y="3660162"/>
                </a:lnTo>
                <a:cubicBezTo>
                  <a:pt x="348938" y="3660562"/>
                  <a:pt x="343376" y="3659095"/>
                  <a:pt x="338718" y="3655971"/>
                </a:cubicBezTo>
                <a:cubicBezTo>
                  <a:pt x="319097" y="3661591"/>
                  <a:pt x="297665" y="3652256"/>
                  <a:pt x="278901" y="3659305"/>
                </a:cubicBezTo>
                <a:cubicBezTo>
                  <a:pt x="273091" y="3657780"/>
                  <a:pt x="278901" y="3652256"/>
                  <a:pt x="271377" y="3652161"/>
                </a:cubicBezTo>
                <a:cubicBezTo>
                  <a:pt x="259851" y="3652828"/>
                  <a:pt x="246992" y="3650160"/>
                  <a:pt x="236420" y="3653875"/>
                </a:cubicBezTo>
                <a:close/>
                <a:moveTo>
                  <a:pt x="196986" y="3687117"/>
                </a:moveTo>
                <a:cubicBezTo>
                  <a:pt x="214369" y="3690261"/>
                  <a:pt x="232181" y="3690261"/>
                  <a:pt x="249564" y="3687117"/>
                </a:cubicBezTo>
                <a:cubicBezTo>
                  <a:pt x="248612" y="3676069"/>
                  <a:pt x="206702" y="3681879"/>
                  <a:pt x="196986" y="3683403"/>
                </a:cubicBezTo>
                <a:close/>
                <a:moveTo>
                  <a:pt x="189176" y="3686451"/>
                </a:moveTo>
                <a:cubicBezTo>
                  <a:pt x="174222" y="3680641"/>
                  <a:pt x="177174" y="3693690"/>
                  <a:pt x="189176" y="3687689"/>
                </a:cubicBezTo>
                <a:cubicBezTo>
                  <a:pt x="188795" y="3687022"/>
                  <a:pt x="189366" y="3686546"/>
                  <a:pt x="188795" y="3686261"/>
                </a:cubicBezTo>
                <a:close/>
                <a:moveTo>
                  <a:pt x="170888" y="3546910"/>
                </a:moveTo>
                <a:cubicBezTo>
                  <a:pt x="172983" y="3548243"/>
                  <a:pt x="176698" y="3549386"/>
                  <a:pt x="176984" y="3550815"/>
                </a:cubicBezTo>
                <a:cubicBezTo>
                  <a:pt x="175841" y="3559673"/>
                  <a:pt x="192795" y="3555387"/>
                  <a:pt x="196034" y="3550815"/>
                </a:cubicBezTo>
                <a:lnTo>
                  <a:pt x="181080" y="3541290"/>
                </a:lnTo>
                <a:close/>
                <a:moveTo>
                  <a:pt x="174126" y="3670735"/>
                </a:moveTo>
                <a:lnTo>
                  <a:pt x="186985" y="3670735"/>
                </a:lnTo>
                <a:cubicBezTo>
                  <a:pt x="191747" y="3667020"/>
                  <a:pt x="191747" y="3667020"/>
                  <a:pt x="186985" y="3663305"/>
                </a:cubicBezTo>
                <a:lnTo>
                  <a:pt x="174126" y="3663305"/>
                </a:lnTo>
                <a:cubicBezTo>
                  <a:pt x="169173" y="3666639"/>
                  <a:pt x="169173" y="3666639"/>
                  <a:pt x="174031" y="3670353"/>
                </a:cubicBezTo>
                <a:close/>
                <a:moveTo>
                  <a:pt x="552364" y="286216"/>
                </a:moveTo>
                <a:cubicBezTo>
                  <a:pt x="556793" y="288702"/>
                  <a:pt x="561984" y="289455"/>
                  <a:pt x="566937" y="288311"/>
                </a:cubicBezTo>
                <a:cubicBezTo>
                  <a:pt x="565194" y="289464"/>
                  <a:pt x="563337" y="290455"/>
                  <a:pt x="561413" y="291264"/>
                </a:cubicBezTo>
                <a:lnTo>
                  <a:pt x="570938" y="288788"/>
                </a:lnTo>
                <a:cubicBezTo>
                  <a:pt x="567604" y="303647"/>
                  <a:pt x="585035" y="297646"/>
                  <a:pt x="594084" y="298789"/>
                </a:cubicBezTo>
                <a:cubicBezTo>
                  <a:pt x="598656" y="294789"/>
                  <a:pt x="598656" y="294789"/>
                  <a:pt x="593512" y="291360"/>
                </a:cubicBezTo>
                <a:cubicBezTo>
                  <a:pt x="583987" y="292502"/>
                  <a:pt x="581892" y="284978"/>
                  <a:pt x="570938" y="288788"/>
                </a:cubicBezTo>
                <a:lnTo>
                  <a:pt x="570938" y="285835"/>
                </a:lnTo>
                <a:lnTo>
                  <a:pt x="561413" y="280787"/>
                </a:lnTo>
                <a:cubicBezTo>
                  <a:pt x="557993" y="281673"/>
                  <a:pt x="554840" y="283416"/>
                  <a:pt x="552269" y="285835"/>
                </a:cubicBezTo>
                <a:close/>
                <a:moveTo>
                  <a:pt x="347767" y="276691"/>
                </a:moveTo>
                <a:lnTo>
                  <a:pt x="350815" y="280787"/>
                </a:lnTo>
                <a:cubicBezTo>
                  <a:pt x="379247" y="277263"/>
                  <a:pt x="407908" y="276024"/>
                  <a:pt x="436540" y="277072"/>
                </a:cubicBezTo>
                <a:cubicBezTo>
                  <a:pt x="441493" y="273548"/>
                  <a:pt x="439683" y="270214"/>
                  <a:pt x="446065" y="267547"/>
                </a:cubicBezTo>
                <a:cubicBezTo>
                  <a:pt x="446065" y="266595"/>
                  <a:pt x="446065" y="265356"/>
                  <a:pt x="446065" y="264118"/>
                </a:cubicBezTo>
                <a:lnTo>
                  <a:pt x="459210" y="256403"/>
                </a:lnTo>
                <a:cubicBezTo>
                  <a:pt x="459210" y="250593"/>
                  <a:pt x="459210" y="250593"/>
                  <a:pt x="456352" y="247545"/>
                </a:cubicBezTo>
                <a:lnTo>
                  <a:pt x="435397" y="247545"/>
                </a:lnTo>
                <a:lnTo>
                  <a:pt x="424729" y="240020"/>
                </a:lnTo>
                <a:cubicBezTo>
                  <a:pt x="412347" y="242973"/>
                  <a:pt x="353482" y="231067"/>
                  <a:pt x="370913" y="250974"/>
                </a:cubicBezTo>
                <a:cubicBezTo>
                  <a:pt x="377675" y="250974"/>
                  <a:pt x="381295" y="251926"/>
                  <a:pt x="380438" y="256689"/>
                </a:cubicBezTo>
                <a:cubicBezTo>
                  <a:pt x="369046" y="262242"/>
                  <a:pt x="358102" y="268642"/>
                  <a:pt x="347672" y="275834"/>
                </a:cubicBezTo>
                <a:close/>
                <a:moveTo>
                  <a:pt x="242992" y="157438"/>
                </a:moveTo>
                <a:cubicBezTo>
                  <a:pt x="244735" y="159152"/>
                  <a:pt x="247535" y="159152"/>
                  <a:pt x="249279" y="157438"/>
                </a:cubicBezTo>
                <a:cubicBezTo>
                  <a:pt x="247859" y="155476"/>
                  <a:pt x="245126" y="155038"/>
                  <a:pt x="243164" y="156447"/>
                </a:cubicBezTo>
                <a:cubicBezTo>
                  <a:pt x="243106" y="156495"/>
                  <a:pt x="243049" y="156533"/>
                  <a:pt x="242992" y="156581"/>
                </a:cubicBezTo>
                <a:close/>
                <a:moveTo>
                  <a:pt x="574652" y="196110"/>
                </a:moveTo>
                <a:cubicBezTo>
                  <a:pt x="565127" y="197158"/>
                  <a:pt x="553983" y="193538"/>
                  <a:pt x="546077" y="198110"/>
                </a:cubicBezTo>
                <a:lnTo>
                  <a:pt x="561603" y="207159"/>
                </a:lnTo>
                <a:cubicBezTo>
                  <a:pt x="566842" y="206492"/>
                  <a:pt x="572462" y="208302"/>
                  <a:pt x="576939" y="205921"/>
                </a:cubicBezTo>
                <a:cubicBezTo>
                  <a:pt x="578367" y="198395"/>
                  <a:pt x="578367" y="198395"/>
                  <a:pt x="574652" y="195253"/>
                </a:cubicBezTo>
                <a:close/>
                <a:moveTo>
                  <a:pt x="74399" y="1339110"/>
                </a:moveTo>
                <a:lnTo>
                  <a:pt x="64874" y="1344253"/>
                </a:lnTo>
                <a:cubicBezTo>
                  <a:pt x="68970" y="1346739"/>
                  <a:pt x="74114" y="1346739"/>
                  <a:pt x="78210" y="1344253"/>
                </a:cubicBezTo>
                <a:cubicBezTo>
                  <a:pt x="78114" y="1341205"/>
                  <a:pt x="80591" y="1338538"/>
                  <a:pt x="74495" y="1338062"/>
                </a:cubicBezTo>
                <a:close/>
                <a:moveTo>
                  <a:pt x="83924" y="1233002"/>
                </a:moveTo>
                <a:cubicBezTo>
                  <a:pt x="79829" y="1230334"/>
                  <a:pt x="73828" y="1232430"/>
                  <a:pt x="68970" y="1231763"/>
                </a:cubicBezTo>
                <a:cubicBezTo>
                  <a:pt x="64208" y="1235287"/>
                  <a:pt x="64208" y="1235287"/>
                  <a:pt x="68494" y="1239097"/>
                </a:cubicBezTo>
                <a:cubicBezTo>
                  <a:pt x="72018" y="1233382"/>
                  <a:pt x="83448" y="1236526"/>
                  <a:pt x="84020" y="1231953"/>
                </a:cubicBezTo>
                <a:close/>
                <a:moveTo>
                  <a:pt x="117357" y="979636"/>
                </a:moveTo>
                <a:cubicBezTo>
                  <a:pt x="110595" y="975064"/>
                  <a:pt x="100689" y="979636"/>
                  <a:pt x="94497" y="974111"/>
                </a:cubicBezTo>
                <a:cubicBezTo>
                  <a:pt x="84972" y="981732"/>
                  <a:pt x="70113" y="974111"/>
                  <a:pt x="58969" y="979445"/>
                </a:cubicBezTo>
                <a:cubicBezTo>
                  <a:pt x="73733" y="993352"/>
                  <a:pt x="93069" y="975636"/>
                  <a:pt x="108118" y="984875"/>
                </a:cubicBezTo>
                <a:close/>
                <a:moveTo>
                  <a:pt x="146980" y="1021736"/>
                </a:moveTo>
                <a:cubicBezTo>
                  <a:pt x="160315" y="1023451"/>
                  <a:pt x="159458" y="1015355"/>
                  <a:pt x="154219" y="1010688"/>
                </a:cubicBezTo>
                <a:cubicBezTo>
                  <a:pt x="147171" y="1010688"/>
                  <a:pt x="118500" y="1018308"/>
                  <a:pt x="141360" y="1018022"/>
                </a:cubicBezTo>
                <a:close/>
                <a:moveTo>
                  <a:pt x="135931" y="1132227"/>
                </a:moveTo>
                <a:cubicBezTo>
                  <a:pt x="131835" y="1132227"/>
                  <a:pt x="127358" y="1132227"/>
                  <a:pt x="124596" y="1134132"/>
                </a:cubicBezTo>
                <a:cubicBezTo>
                  <a:pt x="130835" y="1136942"/>
                  <a:pt x="137979" y="1136942"/>
                  <a:pt x="144218" y="1134132"/>
                </a:cubicBezTo>
                <a:cubicBezTo>
                  <a:pt x="141922" y="1132208"/>
                  <a:pt x="139017" y="1131160"/>
                  <a:pt x="136026" y="1131179"/>
                </a:cubicBezTo>
                <a:close/>
                <a:moveTo>
                  <a:pt x="161553" y="575776"/>
                </a:moveTo>
                <a:cubicBezTo>
                  <a:pt x="179937" y="566251"/>
                  <a:pt x="156505" y="568918"/>
                  <a:pt x="147647" y="568442"/>
                </a:cubicBezTo>
                <a:cubicBezTo>
                  <a:pt x="142884" y="572062"/>
                  <a:pt x="142884" y="572062"/>
                  <a:pt x="147647" y="575776"/>
                </a:cubicBezTo>
                <a:close/>
                <a:moveTo>
                  <a:pt x="147361" y="129911"/>
                </a:moveTo>
                <a:lnTo>
                  <a:pt x="128311" y="129911"/>
                </a:lnTo>
                <a:cubicBezTo>
                  <a:pt x="123358" y="133530"/>
                  <a:pt x="123358" y="133530"/>
                  <a:pt x="128311" y="137245"/>
                </a:cubicBezTo>
                <a:lnTo>
                  <a:pt x="147361" y="137245"/>
                </a:lnTo>
                <a:cubicBezTo>
                  <a:pt x="152314" y="132578"/>
                  <a:pt x="152314" y="132578"/>
                  <a:pt x="147456" y="128863"/>
                </a:cubicBezTo>
                <a:close/>
                <a:moveTo>
                  <a:pt x="113452" y="863050"/>
                </a:moveTo>
                <a:cubicBezTo>
                  <a:pt x="105641" y="868480"/>
                  <a:pt x="91735" y="863050"/>
                  <a:pt x="85353" y="872575"/>
                </a:cubicBezTo>
                <a:cubicBezTo>
                  <a:pt x="86115" y="877433"/>
                  <a:pt x="86401" y="877433"/>
                  <a:pt x="94878" y="877338"/>
                </a:cubicBezTo>
                <a:cubicBezTo>
                  <a:pt x="100832" y="872766"/>
                  <a:pt x="109118" y="872766"/>
                  <a:pt x="115071" y="877338"/>
                </a:cubicBezTo>
                <a:cubicBezTo>
                  <a:pt x="121453" y="871623"/>
                  <a:pt x="130692" y="876099"/>
                  <a:pt x="137741" y="871908"/>
                </a:cubicBezTo>
                <a:lnTo>
                  <a:pt x="137741" y="864669"/>
                </a:lnTo>
                <a:cubicBezTo>
                  <a:pt x="131645" y="861907"/>
                  <a:pt x="131645" y="861907"/>
                  <a:pt x="113452" y="863050"/>
                </a:cubicBezTo>
                <a:close/>
                <a:moveTo>
                  <a:pt x="101641" y="844000"/>
                </a:moveTo>
                <a:cubicBezTo>
                  <a:pt x="106280" y="841524"/>
                  <a:pt x="106280" y="839047"/>
                  <a:pt x="101641" y="836570"/>
                </a:cubicBezTo>
                <a:cubicBezTo>
                  <a:pt x="96879" y="838923"/>
                  <a:pt x="96879" y="841400"/>
                  <a:pt x="101641" y="844000"/>
                </a:cubicBezTo>
                <a:close/>
                <a:moveTo>
                  <a:pt x="108023" y="692743"/>
                </a:moveTo>
                <a:lnTo>
                  <a:pt x="101831" y="696553"/>
                </a:lnTo>
                <a:cubicBezTo>
                  <a:pt x="92306" y="696553"/>
                  <a:pt x="69256" y="694648"/>
                  <a:pt x="88115" y="703983"/>
                </a:cubicBezTo>
                <a:lnTo>
                  <a:pt x="102403" y="703983"/>
                </a:lnTo>
                <a:cubicBezTo>
                  <a:pt x="106118" y="700363"/>
                  <a:pt x="116690" y="698363"/>
                  <a:pt x="108023" y="692553"/>
                </a:cubicBezTo>
                <a:close/>
                <a:moveTo>
                  <a:pt x="68970" y="958205"/>
                </a:moveTo>
                <a:cubicBezTo>
                  <a:pt x="57921" y="962396"/>
                  <a:pt x="126882" y="969444"/>
                  <a:pt x="130502" y="960395"/>
                </a:cubicBezTo>
                <a:cubicBezTo>
                  <a:pt x="127749" y="957681"/>
                  <a:pt x="124282" y="955795"/>
                  <a:pt x="120500" y="954967"/>
                </a:cubicBezTo>
                <a:lnTo>
                  <a:pt x="108213" y="961920"/>
                </a:lnTo>
                <a:lnTo>
                  <a:pt x="95164" y="954585"/>
                </a:lnTo>
                <a:cubicBezTo>
                  <a:pt x="87544" y="960015"/>
                  <a:pt x="77924" y="957538"/>
                  <a:pt x="68970" y="958300"/>
                </a:cubicBezTo>
                <a:close/>
                <a:moveTo>
                  <a:pt x="115071" y="1028404"/>
                </a:moveTo>
                <a:cubicBezTo>
                  <a:pt x="123263" y="1024118"/>
                  <a:pt x="127644" y="1020117"/>
                  <a:pt x="115071" y="1020880"/>
                </a:cubicBezTo>
                <a:cubicBezTo>
                  <a:pt x="110023" y="1023070"/>
                  <a:pt x="110023" y="1025547"/>
                  <a:pt x="115071" y="1028214"/>
                </a:cubicBezTo>
                <a:close/>
                <a:moveTo>
                  <a:pt x="120977" y="1042978"/>
                </a:moveTo>
                <a:cubicBezTo>
                  <a:pt x="126730" y="1043378"/>
                  <a:pt x="132416" y="1041577"/>
                  <a:pt x="136883" y="1037929"/>
                </a:cubicBezTo>
                <a:cubicBezTo>
                  <a:pt x="137550" y="1034500"/>
                  <a:pt x="137550" y="1034500"/>
                  <a:pt x="134216" y="1031928"/>
                </a:cubicBezTo>
                <a:lnTo>
                  <a:pt x="121548" y="1031928"/>
                </a:lnTo>
                <a:cubicBezTo>
                  <a:pt x="118500" y="1033929"/>
                  <a:pt x="113642" y="1035167"/>
                  <a:pt x="112690" y="1037644"/>
                </a:cubicBezTo>
                <a:close/>
                <a:moveTo>
                  <a:pt x="134216" y="3243253"/>
                </a:moveTo>
                <a:cubicBezTo>
                  <a:pt x="131645" y="3243253"/>
                  <a:pt x="127168" y="3242395"/>
                  <a:pt x="125644" y="3244491"/>
                </a:cubicBezTo>
                <a:cubicBezTo>
                  <a:pt x="122882" y="3247920"/>
                  <a:pt x="144218" y="3246968"/>
                  <a:pt x="134216" y="3242871"/>
                </a:cubicBezTo>
                <a:close/>
                <a:moveTo>
                  <a:pt x="165458" y="1149943"/>
                </a:moveTo>
                <a:cubicBezTo>
                  <a:pt x="167249" y="1149648"/>
                  <a:pt x="168992" y="1149067"/>
                  <a:pt x="170602" y="1148229"/>
                </a:cubicBezTo>
                <a:cubicBezTo>
                  <a:pt x="171364" y="1137656"/>
                  <a:pt x="150885" y="1144324"/>
                  <a:pt x="145742" y="1146228"/>
                </a:cubicBezTo>
                <a:cubicBezTo>
                  <a:pt x="138789" y="1147181"/>
                  <a:pt x="131073" y="1144800"/>
                  <a:pt x="124596" y="1148229"/>
                </a:cubicBezTo>
                <a:cubicBezTo>
                  <a:pt x="124596" y="1149848"/>
                  <a:pt x="123072" y="1152229"/>
                  <a:pt x="126882" y="1152991"/>
                </a:cubicBezTo>
                <a:cubicBezTo>
                  <a:pt x="139474" y="1149762"/>
                  <a:pt x="152495" y="1148610"/>
                  <a:pt x="165458" y="1149562"/>
                </a:cubicBezTo>
                <a:close/>
                <a:moveTo>
                  <a:pt x="177174" y="1299295"/>
                </a:moveTo>
                <a:cubicBezTo>
                  <a:pt x="173183" y="1296685"/>
                  <a:pt x="168021" y="1296685"/>
                  <a:pt x="164030" y="1299295"/>
                </a:cubicBezTo>
                <a:lnTo>
                  <a:pt x="164030" y="1302915"/>
                </a:lnTo>
                <a:cubicBezTo>
                  <a:pt x="168021" y="1305524"/>
                  <a:pt x="173183" y="1305524"/>
                  <a:pt x="177174" y="1302915"/>
                </a:cubicBezTo>
                <a:close/>
                <a:moveTo>
                  <a:pt x="193462" y="1279007"/>
                </a:moveTo>
                <a:cubicBezTo>
                  <a:pt x="187080" y="1277959"/>
                  <a:pt x="163077" y="1280817"/>
                  <a:pt x="173936" y="1290056"/>
                </a:cubicBezTo>
                <a:cubicBezTo>
                  <a:pt x="180317" y="1290723"/>
                  <a:pt x="204416" y="1287865"/>
                  <a:pt x="193462" y="1278626"/>
                </a:cubicBezTo>
                <a:close/>
                <a:moveTo>
                  <a:pt x="239277" y="3129048"/>
                </a:moveTo>
                <a:cubicBezTo>
                  <a:pt x="236705" y="3129048"/>
                  <a:pt x="232324" y="3128191"/>
                  <a:pt x="230800" y="3130191"/>
                </a:cubicBezTo>
                <a:cubicBezTo>
                  <a:pt x="227942" y="3133715"/>
                  <a:pt x="249374" y="3132762"/>
                  <a:pt x="239277" y="3128667"/>
                </a:cubicBezTo>
                <a:close/>
                <a:moveTo>
                  <a:pt x="261280" y="1148800"/>
                </a:moveTo>
                <a:cubicBezTo>
                  <a:pt x="266423" y="1143562"/>
                  <a:pt x="256898" y="1141943"/>
                  <a:pt x="252231" y="1142704"/>
                </a:cubicBezTo>
                <a:cubicBezTo>
                  <a:pt x="248421" y="1147371"/>
                  <a:pt x="241278" y="1145276"/>
                  <a:pt x="237467" y="1147562"/>
                </a:cubicBezTo>
                <a:cubicBezTo>
                  <a:pt x="232229" y="1156135"/>
                  <a:pt x="247659" y="1153277"/>
                  <a:pt x="254041" y="1153753"/>
                </a:cubicBezTo>
                <a:cubicBezTo>
                  <a:pt x="256546" y="1152239"/>
                  <a:pt x="258965" y="1150591"/>
                  <a:pt x="261280" y="1148800"/>
                </a:cubicBezTo>
                <a:close/>
                <a:moveTo>
                  <a:pt x="266519" y="1120987"/>
                </a:moveTo>
                <a:cubicBezTo>
                  <a:pt x="258537" y="1119863"/>
                  <a:pt x="250412" y="1120311"/>
                  <a:pt x="242611" y="1122320"/>
                </a:cubicBezTo>
                <a:lnTo>
                  <a:pt x="258899" y="1131084"/>
                </a:lnTo>
                <a:cubicBezTo>
                  <a:pt x="262623" y="1129950"/>
                  <a:pt x="266109" y="1128140"/>
                  <a:pt x="269186" y="1125750"/>
                </a:cubicBezTo>
                <a:cubicBezTo>
                  <a:pt x="268900" y="1123749"/>
                  <a:pt x="270138" y="1121749"/>
                  <a:pt x="266519" y="1120225"/>
                </a:cubicBezTo>
                <a:close/>
                <a:moveTo>
                  <a:pt x="279854" y="1272244"/>
                </a:moveTo>
                <a:cubicBezTo>
                  <a:pt x="274063" y="1271158"/>
                  <a:pt x="268119" y="1271158"/>
                  <a:pt x="262328" y="1272244"/>
                </a:cubicBezTo>
                <a:cubicBezTo>
                  <a:pt x="260994" y="1281769"/>
                  <a:pt x="276520" y="1279578"/>
                  <a:pt x="282330" y="1276816"/>
                </a:cubicBezTo>
                <a:cubicBezTo>
                  <a:pt x="281854" y="1275102"/>
                  <a:pt x="284045" y="1273101"/>
                  <a:pt x="279854" y="1271863"/>
                </a:cubicBezTo>
                <a:close/>
                <a:moveTo>
                  <a:pt x="314906" y="1074315"/>
                </a:moveTo>
                <a:cubicBezTo>
                  <a:pt x="318716" y="1056789"/>
                  <a:pt x="302333" y="1061456"/>
                  <a:pt x="288807" y="1062599"/>
                </a:cubicBezTo>
                <a:lnTo>
                  <a:pt x="288807" y="1074886"/>
                </a:lnTo>
                <a:cubicBezTo>
                  <a:pt x="296580" y="1080954"/>
                  <a:pt x="307590" y="1080554"/>
                  <a:pt x="314906" y="1073934"/>
                </a:cubicBezTo>
                <a:close/>
                <a:moveTo>
                  <a:pt x="299856" y="1002592"/>
                </a:moveTo>
                <a:cubicBezTo>
                  <a:pt x="315668" y="1005639"/>
                  <a:pt x="321669" y="995924"/>
                  <a:pt x="337194" y="1002020"/>
                </a:cubicBezTo>
                <a:cubicBezTo>
                  <a:pt x="342109" y="1003429"/>
                  <a:pt x="347405" y="1002287"/>
                  <a:pt x="351291" y="998972"/>
                </a:cubicBezTo>
                <a:cubicBezTo>
                  <a:pt x="355578" y="999639"/>
                  <a:pt x="375008" y="998972"/>
                  <a:pt x="364912" y="991828"/>
                </a:cubicBezTo>
                <a:cubicBezTo>
                  <a:pt x="341195" y="994019"/>
                  <a:pt x="354720" y="983160"/>
                  <a:pt x="337385" y="984208"/>
                </a:cubicBezTo>
                <a:lnTo>
                  <a:pt x="326145" y="991638"/>
                </a:lnTo>
                <a:cubicBezTo>
                  <a:pt x="313953" y="991638"/>
                  <a:pt x="305095" y="989733"/>
                  <a:pt x="295856" y="996876"/>
                </a:cubicBezTo>
                <a:cubicBezTo>
                  <a:pt x="295113" y="998962"/>
                  <a:pt x="296199" y="1001248"/>
                  <a:pt x="298285" y="1001982"/>
                </a:cubicBezTo>
                <a:cubicBezTo>
                  <a:pt x="298790" y="1002163"/>
                  <a:pt x="299323" y="1002239"/>
                  <a:pt x="299856" y="1002210"/>
                </a:cubicBezTo>
                <a:close/>
                <a:moveTo>
                  <a:pt x="337956" y="1149943"/>
                </a:moveTo>
                <a:cubicBezTo>
                  <a:pt x="338718" y="1149943"/>
                  <a:pt x="339480" y="1149181"/>
                  <a:pt x="340242" y="1148800"/>
                </a:cubicBezTo>
                <a:cubicBezTo>
                  <a:pt x="341738" y="1145733"/>
                  <a:pt x="341490" y="1142104"/>
                  <a:pt x="339575" y="1139275"/>
                </a:cubicBezTo>
                <a:lnTo>
                  <a:pt x="317954" y="1139275"/>
                </a:lnTo>
                <a:cubicBezTo>
                  <a:pt x="316144" y="1141561"/>
                  <a:pt x="310143" y="1142228"/>
                  <a:pt x="309477" y="1144609"/>
                </a:cubicBezTo>
                <a:lnTo>
                  <a:pt x="317858" y="1150324"/>
                </a:lnTo>
                <a:close/>
                <a:moveTo>
                  <a:pt x="337956" y="1249575"/>
                </a:moveTo>
                <a:cubicBezTo>
                  <a:pt x="332717" y="1250146"/>
                  <a:pt x="326145" y="1247670"/>
                  <a:pt x="322240" y="1251765"/>
                </a:cubicBezTo>
                <a:cubicBezTo>
                  <a:pt x="326593" y="1255357"/>
                  <a:pt x="332127" y="1257195"/>
                  <a:pt x="337766" y="1256909"/>
                </a:cubicBezTo>
                <a:cubicBezTo>
                  <a:pt x="342719" y="1253004"/>
                  <a:pt x="342719" y="1252908"/>
                  <a:pt x="338147" y="1249194"/>
                </a:cubicBezTo>
                <a:close/>
                <a:moveTo>
                  <a:pt x="380628" y="1056408"/>
                </a:moveTo>
                <a:cubicBezTo>
                  <a:pt x="377475" y="1053769"/>
                  <a:pt x="373704" y="1051969"/>
                  <a:pt x="369674" y="1051169"/>
                </a:cubicBezTo>
                <a:cubicBezTo>
                  <a:pt x="355578" y="1058122"/>
                  <a:pt x="339385" y="1052217"/>
                  <a:pt x="321097" y="1054693"/>
                </a:cubicBezTo>
                <a:cubicBezTo>
                  <a:pt x="322716" y="1068219"/>
                  <a:pt x="367293" y="1060789"/>
                  <a:pt x="380247" y="1059932"/>
                </a:cubicBezTo>
                <a:cubicBezTo>
                  <a:pt x="380628" y="1058408"/>
                  <a:pt x="380723" y="1057170"/>
                  <a:pt x="380819" y="1056027"/>
                </a:cubicBezTo>
                <a:close/>
                <a:moveTo>
                  <a:pt x="392154" y="980208"/>
                </a:moveTo>
                <a:cubicBezTo>
                  <a:pt x="394821" y="977350"/>
                  <a:pt x="394249" y="975255"/>
                  <a:pt x="389867" y="973255"/>
                </a:cubicBezTo>
                <a:cubicBezTo>
                  <a:pt x="381105" y="974683"/>
                  <a:pt x="371294" y="972207"/>
                  <a:pt x="362531" y="974302"/>
                </a:cubicBezTo>
                <a:cubicBezTo>
                  <a:pt x="359864" y="977064"/>
                  <a:pt x="360435" y="979160"/>
                  <a:pt x="364817" y="981160"/>
                </a:cubicBezTo>
                <a:cubicBezTo>
                  <a:pt x="373770" y="979065"/>
                  <a:pt x="383581" y="981541"/>
                  <a:pt x="392344" y="979445"/>
                </a:cubicBezTo>
                <a:close/>
                <a:moveTo>
                  <a:pt x="415966" y="542058"/>
                </a:moveTo>
                <a:cubicBezTo>
                  <a:pt x="440826" y="541391"/>
                  <a:pt x="461972" y="547392"/>
                  <a:pt x="485784" y="549773"/>
                </a:cubicBezTo>
                <a:cubicBezTo>
                  <a:pt x="490071" y="540248"/>
                  <a:pt x="510264" y="550630"/>
                  <a:pt x="518550" y="543963"/>
                </a:cubicBezTo>
                <a:lnTo>
                  <a:pt x="518550" y="540343"/>
                </a:lnTo>
                <a:cubicBezTo>
                  <a:pt x="536457" y="527199"/>
                  <a:pt x="483689" y="547868"/>
                  <a:pt x="475688" y="542248"/>
                </a:cubicBezTo>
                <a:cubicBezTo>
                  <a:pt x="463401" y="535390"/>
                  <a:pt x="451018" y="540534"/>
                  <a:pt x="438064" y="534819"/>
                </a:cubicBezTo>
                <a:cubicBezTo>
                  <a:pt x="430730" y="530342"/>
                  <a:pt x="404822" y="526342"/>
                  <a:pt x="416156" y="541295"/>
                </a:cubicBezTo>
                <a:close/>
                <a:moveTo>
                  <a:pt x="516169" y="1116606"/>
                </a:moveTo>
                <a:cubicBezTo>
                  <a:pt x="525694" y="1110605"/>
                  <a:pt x="551031" y="1102699"/>
                  <a:pt x="527885" y="1095270"/>
                </a:cubicBezTo>
                <a:cubicBezTo>
                  <a:pt x="506263" y="1097365"/>
                  <a:pt x="482260" y="1089364"/>
                  <a:pt x="463877" y="1101842"/>
                </a:cubicBezTo>
                <a:cubicBezTo>
                  <a:pt x="459219" y="1103270"/>
                  <a:pt x="454161" y="1102309"/>
                  <a:pt x="450351" y="1099270"/>
                </a:cubicBezTo>
                <a:cubicBezTo>
                  <a:pt x="446198" y="1100347"/>
                  <a:pt x="442417" y="1102518"/>
                  <a:pt x="439397" y="1105557"/>
                </a:cubicBezTo>
                <a:lnTo>
                  <a:pt x="442350" y="1109843"/>
                </a:lnTo>
                <a:cubicBezTo>
                  <a:pt x="463305" y="1109843"/>
                  <a:pt x="486070" y="1098889"/>
                  <a:pt x="505120" y="1111558"/>
                </a:cubicBezTo>
                <a:cubicBezTo>
                  <a:pt x="505120" y="1112795"/>
                  <a:pt x="505120" y="1113939"/>
                  <a:pt x="505120" y="1115177"/>
                </a:cubicBezTo>
                <a:cubicBezTo>
                  <a:pt x="508530" y="1117216"/>
                  <a:pt x="512731" y="1117473"/>
                  <a:pt x="516360" y="1115844"/>
                </a:cubicBezTo>
                <a:close/>
                <a:moveTo>
                  <a:pt x="498929" y="1122797"/>
                </a:moveTo>
                <a:lnTo>
                  <a:pt x="498929" y="1126417"/>
                </a:lnTo>
                <a:cubicBezTo>
                  <a:pt x="502920" y="1129026"/>
                  <a:pt x="508082" y="1129026"/>
                  <a:pt x="512073" y="1126417"/>
                </a:cubicBezTo>
                <a:lnTo>
                  <a:pt x="512073" y="1122797"/>
                </a:lnTo>
                <a:cubicBezTo>
                  <a:pt x="508273" y="1120025"/>
                  <a:pt x="503215" y="1119730"/>
                  <a:pt x="499119" y="1122035"/>
                </a:cubicBezTo>
                <a:close/>
                <a:moveTo>
                  <a:pt x="456257" y="1460077"/>
                </a:moveTo>
                <a:cubicBezTo>
                  <a:pt x="470716" y="1461172"/>
                  <a:pt x="485251" y="1459267"/>
                  <a:pt x="498929" y="1454458"/>
                </a:cubicBezTo>
                <a:cubicBezTo>
                  <a:pt x="491785" y="1450171"/>
                  <a:pt x="482831" y="1455315"/>
                  <a:pt x="475783" y="1448838"/>
                </a:cubicBezTo>
                <a:cubicBezTo>
                  <a:pt x="468020" y="1448685"/>
                  <a:pt x="460257" y="1449066"/>
                  <a:pt x="452542" y="1449981"/>
                </a:cubicBezTo>
                <a:cubicBezTo>
                  <a:pt x="454256" y="1452838"/>
                  <a:pt x="450923" y="1456077"/>
                  <a:pt x="456447" y="1459315"/>
                </a:cubicBezTo>
                <a:close/>
                <a:moveTo>
                  <a:pt x="437207" y="969730"/>
                </a:moveTo>
                <a:cubicBezTo>
                  <a:pt x="446732" y="969730"/>
                  <a:pt x="450065" y="964015"/>
                  <a:pt x="458067" y="969730"/>
                </a:cubicBezTo>
                <a:cubicBezTo>
                  <a:pt x="469373" y="968759"/>
                  <a:pt x="480565" y="966749"/>
                  <a:pt x="491499" y="963730"/>
                </a:cubicBezTo>
                <a:lnTo>
                  <a:pt x="482736" y="958396"/>
                </a:lnTo>
                <a:cubicBezTo>
                  <a:pt x="466448" y="961824"/>
                  <a:pt x="435968" y="951156"/>
                  <a:pt x="426634" y="963539"/>
                </a:cubicBezTo>
                <a:cubicBezTo>
                  <a:pt x="429930" y="965825"/>
                  <a:pt x="433521" y="967654"/>
                  <a:pt x="437302" y="968968"/>
                </a:cubicBezTo>
                <a:close/>
                <a:moveTo>
                  <a:pt x="420157" y="1126512"/>
                </a:moveTo>
                <a:cubicBezTo>
                  <a:pt x="424167" y="1129074"/>
                  <a:pt x="429291" y="1129074"/>
                  <a:pt x="433301" y="1126512"/>
                </a:cubicBezTo>
                <a:cubicBezTo>
                  <a:pt x="429501" y="1123654"/>
                  <a:pt x="424358" y="1123349"/>
                  <a:pt x="420252" y="1125750"/>
                </a:cubicBezTo>
                <a:close/>
                <a:moveTo>
                  <a:pt x="553507" y="1105652"/>
                </a:moveTo>
                <a:cubicBezTo>
                  <a:pt x="559413" y="1105652"/>
                  <a:pt x="565794" y="1107843"/>
                  <a:pt x="570843" y="1104319"/>
                </a:cubicBezTo>
                <a:lnTo>
                  <a:pt x="570843" y="1100699"/>
                </a:lnTo>
                <a:cubicBezTo>
                  <a:pt x="564604" y="1097746"/>
                  <a:pt x="557365" y="1097746"/>
                  <a:pt x="551126" y="1100699"/>
                </a:cubicBezTo>
                <a:cubicBezTo>
                  <a:pt x="552078" y="1101651"/>
                  <a:pt x="550745" y="1103652"/>
                  <a:pt x="553983" y="1104890"/>
                </a:cubicBezTo>
                <a:close/>
                <a:moveTo>
                  <a:pt x="554460" y="1073076"/>
                </a:moveTo>
                <a:cubicBezTo>
                  <a:pt x="504834" y="1072505"/>
                  <a:pt x="510644" y="1090603"/>
                  <a:pt x="556555" y="1082601"/>
                </a:cubicBezTo>
                <a:cubicBezTo>
                  <a:pt x="558079" y="1078792"/>
                  <a:pt x="560746" y="1075268"/>
                  <a:pt x="554936" y="1072600"/>
                </a:cubicBezTo>
                <a:close/>
                <a:moveTo>
                  <a:pt x="509692" y="876862"/>
                </a:moveTo>
                <a:cubicBezTo>
                  <a:pt x="513312" y="873814"/>
                  <a:pt x="519789" y="875243"/>
                  <a:pt x="523884" y="872099"/>
                </a:cubicBezTo>
                <a:lnTo>
                  <a:pt x="515217" y="866574"/>
                </a:lnTo>
                <a:lnTo>
                  <a:pt x="498548" y="876099"/>
                </a:lnTo>
                <a:cubicBezTo>
                  <a:pt x="502129" y="878233"/>
                  <a:pt x="506587" y="878233"/>
                  <a:pt x="510168" y="876099"/>
                </a:cubicBezTo>
                <a:close/>
                <a:moveTo>
                  <a:pt x="503120" y="910675"/>
                </a:moveTo>
                <a:cubicBezTo>
                  <a:pt x="495976" y="909723"/>
                  <a:pt x="501024" y="916009"/>
                  <a:pt x="505406" y="911914"/>
                </a:cubicBezTo>
                <a:cubicBezTo>
                  <a:pt x="504701" y="911409"/>
                  <a:pt x="503929" y="910990"/>
                  <a:pt x="503120" y="910675"/>
                </a:cubicBezTo>
                <a:close/>
                <a:moveTo>
                  <a:pt x="515217" y="1042692"/>
                </a:moveTo>
                <a:lnTo>
                  <a:pt x="522170" y="1042692"/>
                </a:lnTo>
                <a:cubicBezTo>
                  <a:pt x="538934" y="1034405"/>
                  <a:pt x="525027" y="1035167"/>
                  <a:pt x="514835" y="1035358"/>
                </a:cubicBezTo>
                <a:cubicBezTo>
                  <a:pt x="511216" y="1037929"/>
                  <a:pt x="510644" y="1040310"/>
                  <a:pt x="515502" y="1042787"/>
                </a:cubicBezTo>
                <a:close/>
                <a:moveTo>
                  <a:pt x="524742" y="1060123"/>
                </a:moveTo>
                <a:cubicBezTo>
                  <a:pt x="524170" y="1065457"/>
                  <a:pt x="530647" y="1064885"/>
                  <a:pt x="535410" y="1064790"/>
                </a:cubicBezTo>
                <a:cubicBezTo>
                  <a:pt x="538839" y="1061646"/>
                  <a:pt x="549316" y="1059075"/>
                  <a:pt x="549602" y="1054789"/>
                </a:cubicBezTo>
                <a:cubicBezTo>
                  <a:pt x="543696" y="1053550"/>
                  <a:pt x="523980" y="1049740"/>
                  <a:pt x="525313" y="1060218"/>
                </a:cubicBezTo>
                <a:close/>
                <a:moveTo>
                  <a:pt x="551316" y="893530"/>
                </a:moveTo>
                <a:cubicBezTo>
                  <a:pt x="542696" y="890625"/>
                  <a:pt x="533362" y="890625"/>
                  <a:pt x="524742" y="893530"/>
                </a:cubicBezTo>
                <a:cubicBezTo>
                  <a:pt x="525027" y="904198"/>
                  <a:pt x="546268" y="897435"/>
                  <a:pt x="551888" y="893626"/>
                </a:cubicBezTo>
                <a:close/>
                <a:moveTo>
                  <a:pt x="544363" y="823331"/>
                </a:moveTo>
                <a:cubicBezTo>
                  <a:pt x="537391" y="818426"/>
                  <a:pt x="528742" y="816530"/>
                  <a:pt x="520360" y="818093"/>
                </a:cubicBezTo>
                <a:lnTo>
                  <a:pt x="509978" y="825236"/>
                </a:lnTo>
                <a:cubicBezTo>
                  <a:pt x="502834" y="823045"/>
                  <a:pt x="415299" y="817997"/>
                  <a:pt x="430539" y="828855"/>
                </a:cubicBezTo>
                <a:cubicBezTo>
                  <a:pt x="443493" y="827712"/>
                  <a:pt x="451399" y="835904"/>
                  <a:pt x="463591" y="829617"/>
                </a:cubicBezTo>
                <a:cubicBezTo>
                  <a:pt x="467877" y="838476"/>
                  <a:pt x="523122" y="835809"/>
                  <a:pt x="495785" y="839905"/>
                </a:cubicBezTo>
                <a:cubicBezTo>
                  <a:pt x="490451" y="843524"/>
                  <a:pt x="490451" y="843524"/>
                  <a:pt x="495785" y="847429"/>
                </a:cubicBezTo>
                <a:cubicBezTo>
                  <a:pt x="500558" y="846896"/>
                  <a:pt x="505358" y="848191"/>
                  <a:pt x="509216" y="851049"/>
                </a:cubicBezTo>
                <a:cubicBezTo>
                  <a:pt x="514359" y="850477"/>
                  <a:pt x="520169" y="852382"/>
                  <a:pt x="524932" y="849430"/>
                </a:cubicBezTo>
                <a:lnTo>
                  <a:pt x="524932" y="834951"/>
                </a:lnTo>
                <a:close/>
                <a:moveTo>
                  <a:pt x="518169" y="1195663"/>
                </a:moveTo>
                <a:cubicBezTo>
                  <a:pt x="522208" y="1198244"/>
                  <a:pt x="527370" y="1198244"/>
                  <a:pt x="531409" y="1195663"/>
                </a:cubicBezTo>
                <a:cubicBezTo>
                  <a:pt x="527513" y="1193282"/>
                  <a:pt x="522598" y="1193320"/>
                  <a:pt x="518741" y="1195758"/>
                </a:cubicBezTo>
                <a:close/>
                <a:moveTo>
                  <a:pt x="511692" y="1726396"/>
                </a:moveTo>
                <a:lnTo>
                  <a:pt x="511692" y="1729825"/>
                </a:lnTo>
                <a:cubicBezTo>
                  <a:pt x="515883" y="1732207"/>
                  <a:pt x="523980" y="1732016"/>
                  <a:pt x="527980" y="1734683"/>
                </a:cubicBezTo>
                <a:lnTo>
                  <a:pt x="538172" y="1730016"/>
                </a:lnTo>
                <a:lnTo>
                  <a:pt x="528647" y="1724682"/>
                </a:lnTo>
                <a:cubicBezTo>
                  <a:pt x="523503" y="1725063"/>
                  <a:pt x="516931" y="1722777"/>
                  <a:pt x="512645" y="1726492"/>
                </a:cubicBezTo>
                <a:close/>
                <a:moveTo>
                  <a:pt x="505787" y="1755543"/>
                </a:moveTo>
                <a:cubicBezTo>
                  <a:pt x="513702" y="1764296"/>
                  <a:pt x="526494" y="1766678"/>
                  <a:pt x="537029" y="1761353"/>
                </a:cubicBezTo>
                <a:cubicBezTo>
                  <a:pt x="542268" y="1761353"/>
                  <a:pt x="545982" y="1759829"/>
                  <a:pt x="543887" y="1755448"/>
                </a:cubicBezTo>
                <a:cubicBezTo>
                  <a:pt x="532466" y="1747999"/>
                  <a:pt x="517703" y="1748075"/>
                  <a:pt x="506358" y="1755638"/>
                </a:cubicBezTo>
                <a:close/>
                <a:moveTo>
                  <a:pt x="549792" y="1622955"/>
                </a:moveTo>
                <a:lnTo>
                  <a:pt x="541506" y="1617620"/>
                </a:lnTo>
                <a:cubicBezTo>
                  <a:pt x="519026" y="1613811"/>
                  <a:pt x="522456" y="1628955"/>
                  <a:pt x="540934" y="1628670"/>
                </a:cubicBezTo>
                <a:cubicBezTo>
                  <a:pt x="544554" y="1626669"/>
                  <a:pt x="549506" y="1625526"/>
                  <a:pt x="550745" y="1623050"/>
                </a:cubicBezTo>
                <a:close/>
                <a:moveTo>
                  <a:pt x="545315" y="2647178"/>
                </a:moveTo>
                <a:cubicBezTo>
                  <a:pt x="553355" y="2651350"/>
                  <a:pt x="563118" y="2650217"/>
                  <a:pt x="569985" y="2644321"/>
                </a:cubicBezTo>
                <a:cubicBezTo>
                  <a:pt x="562080" y="2640434"/>
                  <a:pt x="552621" y="2641596"/>
                  <a:pt x="545887" y="2647273"/>
                </a:cubicBezTo>
                <a:close/>
                <a:moveTo>
                  <a:pt x="587226" y="2564787"/>
                </a:moveTo>
                <a:lnTo>
                  <a:pt x="596751" y="2558976"/>
                </a:lnTo>
                <a:cubicBezTo>
                  <a:pt x="587702" y="2555833"/>
                  <a:pt x="591131" y="2547452"/>
                  <a:pt x="580082" y="2550023"/>
                </a:cubicBezTo>
                <a:lnTo>
                  <a:pt x="563889" y="2559548"/>
                </a:lnTo>
                <a:cubicBezTo>
                  <a:pt x="563889" y="2560691"/>
                  <a:pt x="564651" y="2562405"/>
                  <a:pt x="565032" y="2563834"/>
                </a:cubicBezTo>
                <a:cubicBezTo>
                  <a:pt x="572576" y="2564882"/>
                  <a:pt x="580196" y="2565234"/>
                  <a:pt x="587797" y="2564882"/>
                </a:cubicBezTo>
                <a:close/>
                <a:moveTo>
                  <a:pt x="577034" y="716936"/>
                </a:moveTo>
                <a:cubicBezTo>
                  <a:pt x="572652" y="711793"/>
                  <a:pt x="563032" y="712079"/>
                  <a:pt x="557984" y="708936"/>
                </a:cubicBezTo>
                <a:lnTo>
                  <a:pt x="557984" y="697792"/>
                </a:lnTo>
                <a:lnTo>
                  <a:pt x="549221" y="696172"/>
                </a:lnTo>
                <a:cubicBezTo>
                  <a:pt x="543696" y="699315"/>
                  <a:pt x="537886" y="701792"/>
                  <a:pt x="532933" y="705221"/>
                </a:cubicBezTo>
                <a:cubicBezTo>
                  <a:pt x="530742" y="707031"/>
                  <a:pt x="532933" y="709983"/>
                  <a:pt x="527504" y="711317"/>
                </a:cubicBezTo>
                <a:lnTo>
                  <a:pt x="508454" y="711317"/>
                </a:lnTo>
                <a:cubicBezTo>
                  <a:pt x="499786" y="718461"/>
                  <a:pt x="482736" y="716651"/>
                  <a:pt x="473211" y="720842"/>
                </a:cubicBezTo>
                <a:cubicBezTo>
                  <a:pt x="474068" y="735320"/>
                  <a:pt x="540839" y="713222"/>
                  <a:pt x="562080" y="730367"/>
                </a:cubicBezTo>
                <a:lnTo>
                  <a:pt x="571128" y="724842"/>
                </a:lnTo>
                <a:cubicBezTo>
                  <a:pt x="571890" y="720175"/>
                  <a:pt x="572271" y="720175"/>
                  <a:pt x="577605" y="716842"/>
                </a:cubicBezTo>
                <a:close/>
                <a:moveTo>
                  <a:pt x="550745" y="739035"/>
                </a:moveTo>
                <a:lnTo>
                  <a:pt x="534933" y="729510"/>
                </a:lnTo>
                <a:cubicBezTo>
                  <a:pt x="521027" y="729510"/>
                  <a:pt x="515121" y="740368"/>
                  <a:pt x="498548" y="737130"/>
                </a:cubicBezTo>
                <a:cubicBezTo>
                  <a:pt x="498548" y="741702"/>
                  <a:pt x="498548" y="741702"/>
                  <a:pt x="500834" y="743702"/>
                </a:cubicBezTo>
                <a:cubicBezTo>
                  <a:pt x="517122" y="743702"/>
                  <a:pt x="535600" y="746750"/>
                  <a:pt x="551031" y="742083"/>
                </a:cubicBezTo>
                <a:cubicBezTo>
                  <a:pt x="551507" y="740940"/>
                  <a:pt x="551412" y="739797"/>
                  <a:pt x="551316" y="739225"/>
                </a:cubicBezTo>
                <a:close/>
                <a:moveTo>
                  <a:pt x="463591" y="696458"/>
                </a:moveTo>
                <a:cubicBezTo>
                  <a:pt x="470639" y="695791"/>
                  <a:pt x="478640" y="698268"/>
                  <a:pt x="485022" y="694839"/>
                </a:cubicBezTo>
                <a:lnTo>
                  <a:pt x="485022" y="691219"/>
                </a:lnTo>
                <a:cubicBezTo>
                  <a:pt x="468925" y="675884"/>
                  <a:pt x="448065" y="703316"/>
                  <a:pt x="429206" y="689219"/>
                </a:cubicBezTo>
                <a:cubicBezTo>
                  <a:pt x="421586" y="694839"/>
                  <a:pt x="411965" y="692362"/>
                  <a:pt x="403012" y="692839"/>
                </a:cubicBezTo>
                <a:cubicBezTo>
                  <a:pt x="398154" y="696553"/>
                  <a:pt x="398154" y="696553"/>
                  <a:pt x="403012" y="700173"/>
                </a:cubicBezTo>
                <a:cubicBezTo>
                  <a:pt x="424919" y="701125"/>
                  <a:pt x="445113" y="709983"/>
                  <a:pt x="464163" y="696363"/>
                </a:cubicBezTo>
                <a:close/>
                <a:moveTo>
                  <a:pt x="448922" y="718556"/>
                </a:moveTo>
                <a:cubicBezTo>
                  <a:pt x="445589" y="718556"/>
                  <a:pt x="427777" y="717413"/>
                  <a:pt x="436445" y="722270"/>
                </a:cubicBezTo>
                <a:cubicBezTo>
                  <a:pt x="440350" y="722176"/>
                  <a:pt x="458162" y="723319"/>
                  <a:pt x="449494" y="718461"/>
                </a:cubicBezTo>
                <a:close/>
                <a:moveTo>
                  <a:pt x="422824" y="659596"/>
                </a:moveTo>
                <a:cubicBezTo>
                  <a:pt x="453494" y="668550"/>
                  <a:pt x="488451" y="655024"/>
                  <a:pt x="516455" y="674265"/>
                </a:cubicBezTo>
                <a:cubicBezTo>
                  <a:pt x="527789" y="670931"/>
                  <a:pt x="541982" y="672550"/>
                  <a:pt x="550554" y="664740"/>
                </a:cubicBezTo>
                <a:lnTo>
                  <a:pt x="550554" y="655786"/>
                </a:lnTo>
                <a:cubicBezTo>
                  <a:pt x="508644" y="654358"/>
                  <a:pt x="474354" y="657977"/>
                  <a:pt x="436921" y="648833"/>
                </a:cubicBezTo>
                <a:cubicBezTo>
                  <a:pt x="432254" y="652833"/>
                  <a:pt x="411965" y="651405"/>
                  <a:pt x="423396" y="659501"/>
                </a:cubicBezTo>
                <a:close/>
                <a:moveTo>
                  <a:pt x="428444" y="570537"/>
                </a:moveTo>
                <a:cubicBezTo>
                  <a:pt x="430349" y="571299"/>
                  <a:pt x="434921" y="569394"/>
                  <a:pt x="430635" y="568156"/>
                </a:cubicBezTo>
                <a:cubicBezTo>
                  <a:pt x="429301" y="567775"/>
                  <a:pt x="424634" y="569299"/>
                  <a:pt x="429015" y="570443"/>
                </a:cubicBezTo>
                <a:close/>
                <a:moveTo>
                  <a:pt x="487975" y="567108"/>
                </a:moveTo>
                <a:lnTo>
                  <a:pt x="495405" y="567585"/>
                </a:lnTo>
                <a:cubicBezTo>
                  <a:pt x="504930" y="561108"/>
                  <a:pt x="521979" y="557012"/>
                  <a:pt x="501501" y="549106"/>
                </a:cubicBezTo>
                <a:lnTo>
                  <a:pt x="485498" y="549106"/>
                </a:lnTo>
                <a:cubicBezTo>
                  <a:pt x="486070" y="552059"/>
                  <a:pt x="480641" y="552726"/>
                  <a:pt x="478831" y="554821"/>
                </a:cubicBezTo>
                <a:lnTo>
                  <a:pt x="478831" y="561965"/>
                </a:lnTo>
                <a:close/>
                <a:moveTo>
                  <a:pt x="500453" y="636736"/>
                </a:moveTo>
                <a:cubicBezTo>
                  <a:pt x="521408" y="636736"/>
                  <a:pt x="546077" y="642928"/>
                  <a:pt x="564747" y="631498"/>
                </a:cubicBezTo>
                <a:cubicBezTo>
                  <a:pt x="546173" y="624487"/>
                  <a:pt x="525551" y="625306"/>
                  <a:pt x="507597" y="633783"/>
                </a:cubicBezTo>
                <a:cubicBezTo>
                  <a:pt x="505977" y="633783"/>
                  <a:pt x="496547" y="633783"/>
                  <a:pt x="501024" y="636641"/>
                </a:cubicBezTo>
                <a:close/>
                <a:moveTo>
                  <a:pt x="570652" y="610542"/>
                </a:moveTo>
                <a:cubicBezTo>
                  <a:pt x="542477" y="605685"/>
                  <a:pt x="513673" y="605685"/>
                  <a:pt x="485498" y="610542"/>
                </a:cubicBezTo>
                <a:cubicBezTo>
                  <a:pt x="494357" y="620067"/>
                  <a:pt x="527504" y="616162"/>
                  <a:pt x="541220" y="611495"/>
                </a:cubicBezTo>
                <a:cubicBezTo>
                  <a:pt x="548268" y="615400"/>
                  <a:pt x="570271" y="619591"/>
                  <a:pt x="571223" y="610447"/>
                </a:cubicBezTo>
                <a:close/>
                <a:moveTo>
                  <a:pt x="563223" y="540343"/>
                </a:moveTo>
                <a:cubicBezTo>
                  <a:pt x="558746" y="533866"/>
                  <a:pt x="548649" y="533962"/>
                  <a:pt x="541220" y="534342"/>
                </a:cubicBezTo>
                <a:cubicBezTo>
                  <a:pt x="532743" y="540058"/>
                  <a:pt x="543410" y="542153"/>
                  <a:pt x="547316" y="545392"/>
                </a:cubicBezTo>
                <a:lnTo>
                  <a:pt x="554460" y="545392"/>
                </a:lnTo>
                <a:close/>
                <a:moveTo>
                  <a:pt x="550459" y="521293"/>
                </a:moveTo>
                <a:cubicBezTo>
                  <a:pt x="546077" y="517388"/>
                  <a:pt x="539601" y="519579"/>
                  <a:pt x="534171" y="519103"/>
                </a:cubicBezTo>
                <a:cubicBezTo>
                  <a:pt x="520741" y="506339"/>
                  <a:pt x="501024" y="537581"/>
                  <a:pt x="489689" y="511864"/>
                </a:cubicBezTo>
                <a:cubicBezTo>
                  <a:pt x="474545" y="510911"/>
                  <a:pt x="464448" y="517483"/>
                  <a:pt x="448351" y="515388"/>
                </a:cubicBezTo>
                <a:cubicBezTo>
                  <a:pt x="415966" y="527389"/>
                  <a:pt x="543982" y="531866"/>
                  <a:pt x="550745" y="521674"/>
                </a:cubicBezTo>
                <a:close/>
                <a:moveTo>
                  <a:pt x="409489" y="670169"/>
                </a:moveTo>
                <a:cubicBezTo>
                  <a:pt x="398249" y="671979"/>
                  <a:pt x="382629" y="666264"/>
                  <a:pt x="373770" y="673122"/>
                </a:cubicBezTo>
                <a:cubicBezTo>
                  <a:pt x="371294" y="682075"/>
                  <a:pt x="428539" y="679885"/>
                  <a:pt x="410060" y="670550"/>
                </a:cubicBezTo>
                <a:close/>
                <a:moveTo>
                  <a:pt x="386820" y="788184"/>
                </a:moveTo>
                <a:cubicBezTo>
                  <a:pt x="386820" y="795423"/>
                  <a:pt x="396345" y="788184"/>
                  <a:pt x="399869" y="786183"/>
                </a:cubicBezTo>
                <a:cubicBezTo>
                  <a:pt x="395916" y="783564"/>
                  <a:pt x="390772" y="783564"/>
                  <a:pt x="386820" y="786183"/>
                </a:cubicBezTo>
                <a:cubicBezTo>
                  <a:pt x="387200" y="786917"/>
                  <a:pt x="387391" y="787736"/>
                  <a:pt x="387391" y="788565"/>
                </a:cubicBezTo>
                <a:close/>
                <a:moveTo>
                  <a:pt x="364340" y="821331"/>
                </a:moveTo>
                <a:cubicBezTo>
                  <a:pt x="356625" y="823045"/>
                  <a:pt x="367865" y="826665"/>
                  <a:pt x="369770" y="828665"/>
                </a:cubicBezTo>
                <a:cubicBezTo>
                  <a:pt x="381886" y="829437"/>
                  <a:pt x="394040" y="827751"/>
                  <a:pt x="405489" y="823712"/>
                </a:cubicBezTo>
                <a:cubicBezTo>
                  <a:pt x="397106" y="817806"/>
                  <a:pt x="377199" y="823521"/>
                  <a:pt x="364912" y="821711"/>
                </a:cubicBezTo>
                <a:close/>
                <a:moveTo>
                  <a:pt x="408918" y="751798"/>
                </a:moveTo>
                <a:cubicBezTo>
                  <a:pt x="427396" y="749703"/>
                  <a:pt x="451780" y="753989"/>
                  <a:pt x="466068" y="743512"/>
                </a:cubicBezTo>
                <a:cubicBezTo>
                  <a:pt x="447970" y="731605"/>
                  <a:pt x="416347" y="748941"/>
                  <a:pt x="396916" y="740273"/>
                </a:cubicBezTo>
                <a:cubicBezTo>
                  <a:pt x="388629" y="740273"/>
                  <a:pt x="388629" y="740273"/>
                  <a:pt x="387391" y="745607"/>
                </a:cubicBezTo>
                <a:cubicBezTo>
                  <a:pt x="392858" y="749274"/>
                  <a:pt x="398783" y="752227"/>
                  <a:pt x="405012" y="754370"/>
                </a:cubicBezTo>
                <a:close/>
                <a:moveTo>
                  <a:pt x="432825" y="760466"/>
                </a:moveTo>
                <a:lnTo>
                  <a:pt x="432825" y="764085"/>
                </a:lnTo>
                <a:cubicBezTo>
                  <a:pt x="436816" y="766695"/>
                  <a:pt x="441979" y="766695"/>
                  <a:pt x="445970" y="764085"/>
                </a:cubicBezTo>
                <a:lnTo>
                  <a:pt x="445970" y="760466"/>
                </a:lnTo>
                <a:cubicBezTo>
                  <a:pt x="442045" y="758208"/>
                  <a:pt x="437178" y="758361"/>
                  <a:pt x="433397" y="760847"/>
                </a:cubicBezTo>
                <a:close/>
                <a:moveTo>
                  <a:pt x="406536" y="809615"/>
                </a:moveTo>
                <a:cubicBezTo>
                  <a:pt x="412347" y="821711"/>
                  <a:pt x="432635" y="806662"/>
                  <a:pt x="442922" y="810091"/>
                </a:cubicBezTo>
                <a:cubicBezTo>
                  <a:pt x="461972" y="803138"/>
                  <a:pt x="489785" y="816378"/>
                  <a:pt x="511692" y="808472"/>
                </a:cubicBezTo>
                <a:cubicBezTo>
                  <a:pt x="511121" y="804471"/>
                  <a:pt x="513597" y="801138"/>
                  <a:pt x="508549" y="798947"/>
                </a:cubicBezTo>
                <a:cubicBezTo>
                  <a:pt x="489499" y="795232"/>
                  <a:pt x="469687" y="805805"/>
                  <a:pt x="452542" y="800662"/>
                </a:cubicBezTo>
                <a:lnTo>
                  <a:pt x="452542" y="796375"/>
                </a:lnTo>
                <a:cubicBezTo>
                  <a:pt x="465458" y="797309"/>
                  <a:pt x="478269" y="793479"/>
                  <a:pt x="488547" y="785612"/>
                </a:cubicBezTo>
                <a:cubicBezTo>
                  <a:pt x="507597" y="788279"/>
                  <a:pt x="525313" y="792184"/>
                  <a:pt x="544458" y="787136"/>
                </a:cubicBezTo>
                <a:lnTo>
                  <a:pt x="544458" y="779993"/>
                </a:lnTo>
                <a:cubicBezTo>
                  <a:pt x="550459" y="777135"/>
                  <a:pt x="558936" y="777325"/>
                  <a:pt x="564270" y="772277"/>
                </a:cubicBezTo>
                <a:cubicBezTo>
                  <a:pt x="564270" y="770848"/>
                  <a:pt x="564270" y="769610"/>
                  <a:pt x="563699" y="768467"/>
                </a:cubicBezTo>
                <a:cubicBezTo>
                  <a:pt x="557069" y="763762"/>
                  <a:pt x="548849" y="761876"/>
                  <a:pt x="540839" y="763228"/>
                </a:cubicBezTo>
                <a:lnTo>
                  <a:pt x="532076" y="768753"/>
                </a:lnTo>
                <a:cubicBezTo>
                  <a:pt x="520455" y="785136"/>
                  <a:pt x="486451" y="778278"/>
                  <a:pt x="466734" y="781802"/>
                </a:cubicBezTo>
                <a:cubicBezTo>
                  <a:pt x="466734" y="787612"/>
                  <a:pt x="455590" y="783517"/>
                  <a:pt x="452542" y="787231"/>
                </a:cubicBezTo>
                <a:lnTo>
                  <a:pt x="452542" y="796756"/>
                </a:lnTo>
                <a:cubicBezTo>
                  <a:pt x="447113" y="796756"/>
                  <a:pt x="425396" y="794946"/>
                  <a:pt x="438635" y="801900"/>
                </a:cubicBezTo>
                <a:cubicBezTo>
                  <a:pt x="429777" y="808377"/>
                  <a:pt x="415680" y="799899"/>
                  <a:pt x="406536" y="806281"/>
                </a:cubicBezTo>
                <a:close/>
                <a:moveTo>
                  <a:pt x="419014" y="853239"/>
                </a:moveTo>
                <a:cubicBezTo>
                  <a:pt x="435873" y="859431"/>
                  <a:pt x="446541" y="855049"/>
                  <a:pt x="464734" y="854478"/>
                </a:cubicBezTo>
                <a:cubicBezTo>
                  <a:pt x="462639" y="848191"/>
                  <a:pt x="472354" y="845715"/>
                  <a:pt x="478355" y="841810"/>
                </a:cubicBezTo>
                <a:cubicBezTo>
                  <a:pt x="472830" y="837523"/>
                  <a:pt x="466163" y="840667"/>
                  <a:pt x="460924" y="843714"/>
                </a:cubicBezTo>
                <a:cubicBezTo>
                  <a:pt x="446551" y="843543"/>
                  <a:pt x="432349" y="846915"/>
                  <a:pt x="419585" y="853525"/>
                </a:cubicBezTo>
                <a:close/>
                <a:moveTo>
                  <a:pt x="430254" y="909342"/>
                </a:moveTo>
                <a:cubicBezTo>
                  <a:pt x="422634" y="910104"/>
                  <a:pt x="361292" y="909342"/>
                  <a:pt x="376818" y="920676"/>
                </a:cubicBezTo>
                <a:cubicBezTo>
                  <a:pt x="381866" y="921534"/>
                  <a:pt x="387581" y="919629"/>
                  <a:pt x="392344" y="922010"/>
                </a:cubicBezTo>
                <a:cubicBezTo>
                  <a:pt x="397106" y="924391"/>
                  <a:pt x="389867" y="929344"/>
                  <a:pt x="396821" y="931535"/>
                </a:cubicBezTo>
                <a:lnTo>
                  <a:pt x="409870" y="931535"/>
                </a:lnTo>
                <a:cubicBezTo>
                  <a:pt x="416728" y="929058"/>
                  <a:pt x="409870" y="924582"/>
                  <a:pt x="414823" y="921343"/>
                </a:cubicBezTo>
                <a:cubicBezTo>
                  <a:pt x="424348" y="914009"/>
                  <a:pt x="437112" y="919248"/>
                  <a:pt x="445970" y="911342"/>
                </a:cubicBezTo>
                <a:lnTo>
                  <a:pt x="445970" y="907627"/>
                </a:lnTo>
                <a:cubicBezTo>
                  <a:pt x="438921" y="905532"/>
                  <a:pt x="438921" y="905532"/>
                  <a:pt x="430825" y="909723"/>
                </a:cubicBezTo>
                <a:close/>
                <a:moveTo>
                  <a:pt x="393297" y="2868539"/>
                </a:moveTo>
                <a:cubicBezTo>
                  <a:pt x="388153" y="2863014"/>
                  <a:pt x="382533" y="2873968"/>
                  <a:pt x="391106" y="2873397"/>
                </a:cubicBezTo>
                <a:cubicBezTo>
                  <a:pt x="394344" y="2872825"/>
                  <a:pt x="394344" y="2871111"/>
                  <a:pt x="393868" y="2868920"/>
                </a:cubicBezTo>
                <a:close/>
                <a:moveTo>
                  <a:pt x="396345" y="1274340"/>
                </a:moveTo>
                <a:cubicBezTo>
                  <a:pt x="388153" y="1278626"/>
                  <a:pt x="383772" y="1282626"/>
                  <a:pt x="396345" y="1281960"/>
                </a:cubicBezTo>
                <a:cubicBezTo>
                  <a:pt x="401964" y="1279960"/>
                  <a:pt x="401964" y="1277483"/>
                  <a:pt x="396916" y="1274720"/>
                </a:cubicBezTo>
                <a:close/>
                <a:moveTo>
                  <a:pt x="413109" y="1383401"/>
                </a:moveTo>
                <a:cubicBezTo>
                  <a:pt x="406917" y="1380639"/>
                  <a:pt x="406917" y="1380734"/>
                  <a:pt x="400250" y="1383401"/>
                </a:cubicBezTo>
                <a:cubicBezTo>
                  <a:pt x="404250" y="1386925"/>
                  <a:pt x="415109" y="1392735"/>
                  <a:pt x="413680" y="1383782"/>
                </a:cubicBezTo>
                <a:close/>
                <a:moveTo>
                  <a:pt x="426253" y="1486271"/>
                </a:moveTo>
                <a:cubicBezTo>
                  <a:pt x="422205" y="1483842"/>
                  <a:pt x="417157" y="1483842"/>
                  <a:pt x="413109" y="1486271"/>
                </a:cubicBezTo>
                <a:lnTo>
                  <a:pt x="422062" y="1491319"/>
                </a:lnTo>
                <a:cubicBezTo>
                  <a:pt x="428825" y="1491700"/>
                  <a:pt x="426253" y="1488748"/>
                  <a:pt x="426920" y="1486652"/>
                </a:cubicBezTo>
                <a:close/>
                <a:moveTo>
                  <a:pt x="445970" y="1538087"/>
                </a:moveTo>
                <a:cubicBezTo>
                  <a:pt x="441950" y="1535573"/>
                  <a:pt x="436845" y="1535573"/>
                  <a:pt x="432825" y="1538087"/>
                </a:cubicBezTo>
                <a:lnTo>
                  <a:pt x="432825" y="1541611"/>
                </a:lnTo>
                <a:cubicBezTo>
                  <a:pt x="436807" y="1544278"/>
                  <a:pt x="441988" y="1544278"/>
                  <a:pt x="445970" y="1541611"/>
                </a:cubicBezTo>
                <a:close/>
                <a:moveTo>
                  <a:pt x="453685" y="1516084"/>
                </a:moveTo>
                <a:cubicBezTo>
                  <a:pt x="445875" y="1512655"/>
                  <a:pt x="441207" y="1508274"/>
                  <a:pt x="431682" y="1512179"/>
                </a:cubicBezTo>
                <a:cubicBezTo>
                  <a:pt x="439969" y="1515989"/>
                  <a:pt x="444636" y="1520275"/>
                  <a:pt x="454256" y="1516465"/>
                </a:cubicBezTo>
                <a:close/>
                <a:moveTo>
                  <a:pt x="485308" y="1479223"/>
                </a:moveTo>
                <a:lnTo>
                  <a:pt x="485308" y="1475603"/>
                </a:lnTo>
                <a:cubicBezTo>
                  <a:pt x="475783" y="1468174"/>
                  <a:pt x="465496" y="1469317"/>
                  <a:pt x="452542" y="1470840"/>
                </a:cubicBezTo>
                <a:cubicBezTo>
                  <a:pt x="453114" y="1474841"/>
                  <a:pt x="450732" y="1478842"/>
                  <a:pt x="454638" y="1480365"/>
                </a:cubicBezTo>
                <a:cubicBezTo>
                  <a:pt x="479593" y="1482175"/>
                  <a:pt x="479593" y="1481604"/>
                  <a:pt x="485880" y="1479603"/>
                </a:cubicBezTo>
                <a:close/>
                <a:moveTo>
                  <a:pt x="475783" y="1547231"/>
                </a:moveTo>
                <a:cubicBezTo>
                  <a:pt x="485308" y="1547231"/>
                  <a:pt x="527504" y="1551422"/>
                  <a:pt x="502739" y="1536087"/>
                </a:cubicBezTo>
                <a:cubicBezTo>
                  <a:pt x="491118" y="1535610"/>
                  <a:pt x="482927" y="1538087"/>
                  <a:pt x="474164" y="1532468"/>
                </a:cubicBezTo>
                <a:cubicBezTo>
                  <a:pt x="468830" y="1533039"/>
                  <a:pt x="462829" y="1531229"/>
                  <a:pt x="458638" y="1534372"/>
                </a:cubicBezTo>
                <a:lnTo>
                  <a:pt x="458638" y="1538182"/>
                </a:lnTo>
                <a:cubicBezTo>
                  <a:pt x="465020" y="1541326"/>
                  <a:pt x="470449" y="1544374"/>
                  <a:pt x="476735" y="1547612"/>
                </a:cubicBezTo>
                <a:close/>
                <a:moveTo>
                  <a:pt x="487022" y="1605524"/>
                </a:moveTo>
                <a:cubicBezTo>
                  <a:pt x="510644" y="1606572"/>
                  <a:pt x="510644" y="1606572"/>
                  <a:pt x="517788" y="1604571"/>
                </a:cubicBezTo>
                <a:cubicBezTo>
                  <a:pt x="508930" y="1599619"/>
                  <a:pt x="494643" y="1592380"/>
                  <a:pt x="485022" y="1597047"/>
                </a:cubicBezTo>
                <a:cubicBezTo>
                  <a:pt x="486451" y="1600380"/>
                  <a:pt x="484070" y="1604667"/>
                  <a:pt x="487975" y="1606000"/>
                </a:cubicBezTo>
                <a:close/>
                <a:moveTo>
                  <a:pt x="488356" y="1646862"/>
                </a:moveTo>
                <a:cubicBezTo>
                  <a:pt x="490737" y="1647911"/>
                  <a:pt x="492833" y="1649244"/>
                  <a:pt x="495023" y="1650387"/>
                </a:cubicBezTo>
                <a:cubicBezTo>
                  <a:pt x="499214" y="1646577"/>
                  <a:pt x="499214" y="1646577"/>
                  <a:pt x="494547" y="1643053"/>
                </a:cubicBezTo>
                <a:cubicBezTo>
                  <a:pt x="492452" y="1643053"/>
                  <a:pt x="482165" y="1643529"/>
                  <a:pt x="489309" y="1647244"/>
                </a:cubicBezTo>
                <a:close/>
                <a:moveTo>
                  <a:pt x="593131" y="2656512"/>
                </a:moveTo>
                <a:cubicBezTo>
                  <a:pt x="567794" y="2660037"/>
                  <a:pt x="539791" y="2655179"/>
                  <a:pt x="517598" y="2669467"/>
                </a:cubicBezTo>
                <a:cubicBezTo>
                  <a:pt x="524541" y="2672810"/>
                  <a:pt x="531171" y="2676763"/>
                  <a:pt x="537410" y="2681278"/>
                </a:cubicBezTo>
                <a:cubicBezTo>
                  <a:pt x="536838" y="2683278"/>
                  <a:pt x="536552" y="2685278"/>
                  <a:pt x="534267" y="2685945"/>
                </a:cubicBezTo>
                <a:cubicBezTo>
                  <a:pt x="524742" y="2685945"/>
                  <a:pt x="515217" y="2688040"/>
                  <a:pt x="507406" y="2682325"/>
                </a:cubicBezTo>
                <a:cubicBezTo>
                  <a:pt x="502263" y="2682897"/>
                  <a:pt x="496452" y="2680992"/>
                  <a:pt x="491404" y="2684135"/>
                </a:cubicBezTo>
                <a:cubicBezTo>
                  <a:pt x="489499" y="2695375"/>
                  <a:pt x="495500" y="2691184"/>
                  <a:pt x="504072" y="2694994"/>
                </a:cubicBezTo>
                <a:cubicBezTo>
                  <a:pt x="504072" y="2696137"/>
                  <a:pt x="504072" y="2697375"/>
                  <a:pt x="504548" y="2698708"/>
                </a:cubicBezTo>
                <a:lnTo>
                  <a:pt x="491404" y="2706424"/>
                </a:lnTo>
                <a:lnTo>
                  <a:pt x="491404" y="2710138"/>
                </a:lnTo>
                <a:cubicBezTo>
                  <a:pt x="521979" y="2721378"/>
                  <a:pt x="562270" y="2715854"/>
                  <a:pt x="594655" y="2711091"/>
                </a:cubicBezTo>
                <a:cubicBezTo>
                  <a:pt x="596893" y="2706690"/>
                  <a:pt x="596893" y="2701490"/>
                  <a:pt x="594655" y="2697089"/>
                </a:cubicBezTo>
                <a:lnTo>
                  <a:pt x="559794" y="2697089"/>
                </a:lnTo>
                <a:lnTo>
                  <a:pt x="550935" y="2691755"/>
                </a:lnTo>
                <a:cubicBezTo>
                  <a:pt x="562651" y="2685850"/>
                  <a:pt x="578844" y="2694327"/>
                  <a:pt x="589035" y="2684230"/>
                </a:cubicBezTo>
                <a:cubicBezTo>
                  <a:pt x="576558" y="2678801"/>
                  <a:pt x="560937" y="2686897"/>
                  <a:pt x="549888" y="2676705"/>
                </a:cubicBezTo>
                <a:cubicBezTo>
                  <a:pt x="557317" y="2672610"/>
                  <a:pt x="567128" y="2676705"/>
                  <a:pt x="574462" y="2673943"/>
                </a:cubicBezTo>
                <a:lnTo>
                  <a:pt x="578272" y="2667847"/>
                </a:lnTo>
                <a:cubicBezTo>
                  <a:pt x="584082" y="2666895"/>
                  <a:pt x="589893" y="2668800"/>
                  <a:pt x="594464" y="2666419"/>
                </a:cubicBezTo>
                <a:cubicBezTo>
                  <a:pt x="597417" y="2663275"/>
                  <a:pt x="600370" y="2659846"/>
                  <a:pt x="594274" y="2656894"/>
                </a:cubicBezTo>
                <a:close/>
                <a:moveTo>
                  <a:pt x="593131" y="515483"/>
                </a:moveTo>
                <a:cubicBezTo>
                  <a:pt x="552364" y="512720"/>
                  <a:pt x="557603" y="533580"/>
                  <a:pt x="594941" y="525008"/>
                </a:cubicBezTo>
                <a:cubicBezTo>
                  <a:pt x="597608" y="522436"/>
                  <a:pt x="599989" y="518912"/>
                  <a:pt x="594464" y="515864"/>
                </a:cubicBezTo>
                <a:close/>
                <a:moveTo>
                  <a:pt x="596274" y="495099"/>
                </a:moveTo>
                <a:cubicBezTo>
                  <a:pt x="599798" y="465572"/>
                  <a:pt x="588940" y="479574"/>
                  <a:pt x="569985" y="472811"/>
                </a:cubicBezTo>
                <a:lnTo>
                  <a:pt x="569985" y="469192"/>
                </a:lnTo>
                <a:cubicBezTo>
                  <a:pt x="578939" y="463762"/>
                  <a:pt x="589035" y="461953"/>
                  <a:pt x="576367" y="453475"/>
                </a:cubicBezTo>
                <a:cubicBezTo>
                  <a:pt x="572652" y="443950"/>
                  <a:pt x="553793" y="453475"/>
                  <a:pt x="546744" y="445855"/>
                </a:cubicBezTo>
                <a:lnTo>
                  <a:pt x="537219" y="450808"/>
                </a:lnTo>
                <a:cubicBezTo>
                  <a:pt x="537219" y="463191"/>
                  <a:pt x="557889" y="451380"/>
                  <a:pt x="563889" y="459095"/>
                </a:cubicBezTo>
                <a:cubicBezTo>
                  <a:pt x="565413" y="470525"/>
                  <a:pt x="554364" y="465572"/>
                  <a:pt x="547125" y="471096"/>
                </a:cubicBezTo>
                <a:cubicBezTo>
                  <a:pt x="532114" y="465286"/>
                  <a:pt x="515464" y="465286"/>
                  <a:pt x="500453" y="471096"/>
                </a:cubicBezTo>
                <a:cubicBezTo>
                  <a:pt x="486070" y="467572"/>
                  <a:pt x="477402" y="461571"/>
                  <a:pt x="462353" y="467382"/>
                </a:cubicBezTo>
                <a:cubicBezTo>
                  <a:pt x="458447" y="469953"/>
                  <a:pt x="450732" y="471096"/>
                  <a:pt x="451971" y="475764"/>
                </a:cubicBezTo>
                <a:cubicBezTo>
                  <a:pt x="462448" y="487384"/>
                  <a:pt x="479212" y="478240"/>
                  <a:pt x="491214" y="483860"/>
                </a:cubicBezTo>
                <a:lnTo>
                  <a:pt x="491214" y="487480"/>
                </a:lnTo>
                <a:cubicBezTo>
                  <a:pt x="483498" y="491766"/>
                  <a:pt x="469592" y="491289"/>
                  <a:pt x="462639" y="497005"/>
                </a:cubicBezTo>
                <a:cubicBezTo>
                  <a:pt x="455590" y="489385"/>
                  <a:pt x="434635" y="497005"/>
                  <a:pt x="453114" y="501005"/>
                </a:cubicBezTo>
                <a:cubicBezTo>
                  <a:pt x="472164" y="500338"/>
                  <a:pt x="491690" y="509387"/>
                  <a:pt x="509597" y="501576"/>
                </a:cubicBezTo>
                <a:cubicBezTo>
                  <a:pt x="515312" y="503101"/>
                  <a:pt x="508168" y="506625"/>
                  <a:pt x="515026" y="508053"/>
                </a:cubicBezTo>
                <a:cubicBezTo>
                  <a:pt x="523789" y="509863"/>
                  <a:pt x="530171" y="505482"/>
                  <a:pt x="540839" y="504720"/>
                </a:cubicBezTo>
                <a:cubicBezTo>
                  <a:pt x="550364" y="497100"/>
                  <a:pt x="564461" y="504720"/>
                  <a:pt x="574367" y="497481"/>
                </a:cubicBezTo>
                <a:lnTo>
                  <a:pt x="580844" y="500624"/>
                </a:lnTo>
                <a:cubicBezTo>
                  <a:pt x="586273" y="497100"/>
                  <a:pt x="592845" y="498052"/>
                  <a:pt x="597608" y="495480"/>
                </a:cubicBezTo>
                <a:close/>
                <a:moveTo>
                  <a:pt x="366817" y="421757"/>
                </a:moveTo>
                <a:cubicBezTo>
                  <a:pt x="395964" y="429663"/>
                  <a:pt x="419395" y="449284"/>
                  <a:pt x="451018" y="449094"/>
                </a:cubicBezTo>
                <a:lnTo>
                  <a:pt x="460543" y="456428"/>
                </a:lnTo>
                <a:cubicBezTo>
                  <a:pt x="476259" y="455190"/>
                  <a:pt x="490833" y="459190"/>
                  <a:pt x="504072" y="454714"/>
                </a:cubicBezTo>
                <a:lnTo>
                  <a:pt x="504072" y="447760"/>
                </a:lnTo>
                <a:cubicBezTo>
                  <a:pt x="506339" y="445912"/>
                  <a:pt x="509263" y="445046"/>
                  <a:pt x="512168" y="445379"/>
                </a:cubicBezTo>
                <a:cubicBezTo>
                  <a:pt x="518074" y="443760"/>
                  <a:pt x="521693" y="440331"/>
                  <a:pt x="526742" y="445379"/>
                </a:cubicBezTo>
                <a:cubicBezTo>
                  <a:pt x="549506" y="440902"/>
                  <a:pt x="571319" y="432139"/>
                  <a:pt x="595798" y="433092"/>
                </a:cubicBezTo>
                <a:cubicBezTo>
                  <a:pt x="598179" y="425852"/>
                  <a:pt x="594274" y="423567"/>
                  <a:pt x="587892" y="423567"/>
                </a:cubicBezTo>
                <a:lnTo>
                  <a:pt x="576367" y="418423"/>
                </a:lnTo>
                <a:cubicBezTo>
                  <a:pt x="578844" y="416804"/>
                  <a:pt x="580748" y="415471"/>
                  <a:pt x="582558" y="414423"/>
                </a:cubicBezTo>
                <a:lnTo>
                  <a:pt x="573033" y="408898"/>
                </a:lnTo>
                <a:cubicBezTo>
                  <a:pt x="539410" y="413185"/>
                  <a:pt x="505501" y="394611"/>
                  <a:pt x="474926" y="401278"/>
                </a:cubicBezTo>
                <a:cubicBezTo>
                  <a:pt x="463686" y="403183"/>
                  <a:pt x="446351" y="397564"/>
                  <a:pt x="439302" y="407660"/>
                </a:cubicBezTo>
                <a:cubicBezTo>
                  <a:pt x="447018" y="410613"/>
                  <a:pt x="456923" y="407660"/>
                  <a:pt x="464163" y="414232"/>
                </a:cubicBezTo>
                <a:cubicBezTo>
                  <a:pt x="454638" y="419376"/>
                  <a:pt x="443874" y="412613"/>
                  <a:pt x="434826" y="420042"/>
                </a:cubicBezTo>
                <a:cubicBezTo>
                  <a:pt x="421586" y="424233"/>
                  <a:pt x="372437" y="405850"/>
                  <a:pt x="368150" y="422138"/>
                </a:cubicBezTo>
                <a:close/>
                <a:moveTo>
                  <a:pt x="360531" y="569299"/>
                </a:moveTo>
                <a:cubicBezTo>
                  <a:pt x="375866" y="583777"/>
                  <a:pt x="437588" y="567013"/>
                  <a:pt x="383772" y="567108"/>
                </a:cubicBezTo>
                <a:cubicBezTo>
                  <a:pt x="376771" y="562727"/>
                  <a:pt x="367665" y="563794"/>
                  <a:pt x="361864" y="569680"/>
                </a:cubicBezTo>
                <a:close/>
                <a:moveTo>
                  <a:pt x="353196" y="845524"/>
                </a:moveTo>
                <a:lnTo>
                  <a:pt x="353196" y="849144"/>
                </a:lnTo>
                <a:cubicBezTo>
                  <a:pt x="357187" y="851754"/>
                  <a:pt x="362350" y="851754"/>
                  <a:pt x="366341" y="849144"/>
                </a:cubicBezTo>
                <a:lnTo>
                  <a:pt x="366341" y="845524"/>
                </a:lnTo>
                <a:cubicBezTo>
                  <a:pt x="362626" y="843619"/>
                  <a:pt x="358216" y="843657"/>
                  <a:pt x="354530" y="845619"/>
                </a:cubicBezTo>
                <a:close/>
                <a:moveTo>
                  <a:pt x="347862" y="787231"/>
                </a:moveTo>
                <a:cubicBezTo>
                  <a:pt x="351225" y="789155"/>
                  <a:pt x="355358" y="789155"/>
                  <a:pt x="358721" y="787231"/>
                </a:cubicBezTo>
                <a:cubicBezTo>
                  <a:pt x="360245" y="783517"/>
                  <a:pt x="347481" y="783802"/>
                  <a:pt x="349196" y="787326"/>
                </a:cubicBezTo>
                <a:close/>
                <a:moveTo>
                  <a:pt x="349767" y="895245"/>
                </a:moveTo>
                <a:cubicBezTo>
                  <a:pt x="363102" y="897055"/>
                  <a:pt x="377771" y="902198"/>
                  <a:pt x="391487" y="897721"/>
                </a:cubicBezTo>
                <a:cubicBezTo>
                  <a:pt x="393097" y="895092"/>
                  <a:pt x="393097" y="891778"/>
                  <a:pt x="391487" y="889149"/>
                </a:cubicBezTo>
                <a:lnTo>
                  <a:pt x="379962" y="882672"/>
                </a:lnTo>
                <a:cubicBezTo>
                  <a:pt x="379104" y="871051"/>
                  <a:pt x="401583" y="879148"/>
                  <a:pt x="408537" y="876862"/>
                </a:cubicBezTo>
                <a:cubicBezTo>
                  <a:pt x="417014" y="872099"/>
                  <a:pt x="417109" y="872099"/>
                  <a:pt x="427015" y="876195"/>
                </a:cubicBezTo>
                <a:cubicBezTo>
                  <a:pt x="428444" y="876766"/>
                  <a:pt x="430825" y="876195"/>
                  <a:pt x="431301" y="874956"/>
                </a:cubicBezTo>
                <a:cubicBezTo>
                  <a:pt x="432254" y="861907"/>
                  <a:pt x="353387" y="869336"/>
                  <a:pt x="345576" y="882767"/>
                </a:cubicBezTo>
                <a:cubicBezTo>
                  <a:pt x="349196" y="887244"/>
                  <a:pt x="344624" y="891625"/>
                  <a:pt x="350720" y="895340"/>
                </a:cubicBezTo>
                <a:close/>
                <a:moveTo>
                  <a:pt x="307190" y="824093"/>
                </a:moveTo>
                <a:cubicBezTo>
                  <a:pt x="299475" y="818283"/>
                  <a:pt x="275948" y="827236"/>
                  <a:pt x="267757" y="830570"/>
                </a:cubicBezTo>
                <a:cubicBezTo>
                  <a:pt x="271281" y="843333"/>
                  <a:pt x="305571" y="835618"/>
                  <a:pt x="308524" y="824188"/>
                </a:cubicBezTo>
                <a:close/>
                <a:moveTo>
                  <a:pt x="302999" y="873147"/>
                </a:moveTo>
                <a:cubicBezTo>
                  <a:pt x="282997" y="872671"/>
                  <a:pt x="283949" y="874861"/>
                  <a:pt x="297380" y="887910"/>
                </a:cubicBezTo>
                <a:lnTo>
                  <a:pt x="313953" y="878385"/>
                </a:lnTo>
                <a:close/>
                <a:moveTo>
                  <a:pt x="271186" y="935821"/>
                </a:moveTo>
                <a:cubicBezTo>
                  <a:pt x="282235" y="935821"/>
                  <a:pt x="293570" y="927344"/>
                  <a:pt x="304047" y="935821"/>
                </a:cubicBezTo>
                <a:cubicBezTo>
                  <a:pt x="323859" y="924867"/>
                  <a:pt x="253374" y="924963"/>
                  <a:pt x="272520" y="935917"/>
                </a:cubicBezTo>
                <a:close/>
                <a:moveTo>
                  <a:pt x="349958" y="917438"/>
                </a:moveTo>
                <a:lnTo>
                  <a:pt x="359483" y="912199"/>
                </a:lnTo>
                <a:cubicBezTo>
                  <a:pt x="303857" y="901817"/>
                  <a:pt x="256708" y="921248"/>
                  <a:pt x="351291" y="917533"/>
                </a:cubicBezTo>
                <a:close/>
                <a:moveTo>
                  <a:pt x="336813" y="810567"/>
                </a:moveTo>
                <a:cubicBezTo>
                  <a:pt x="341509" y="808091"/>
                  <a:pt x="341509" y="805614"/>
                  <a:pt x="336813" y="803138"/>
                </a:cubicBezTo>
                <a:cubicBezTo>
                  <a:pt x="332937" y="805681"/>
                  <a:pt x="333384" y="808186"/>
                  <a:pt x="338147" y="810663"/>
                </a:cubicBezTo>
                <a:close/>
                <a:moveTo>
                  <a:pt x="313763" y="823521"/>
                </a:moveTo>
                <a:lnTo>
                  <a:pt x="313763" y="827522"/>
                </a:lnTo>
                <a:cubicBezTo>
                  <a:pt x="321707" y="833865"/>
                  <a:pt x="333098" y="833418"/>
                  <a:pt x="340528" y="826474"/>
                </a:cubicBezTo>
                <a:cubicBezTo>
                  <a:pt x="339766" y="825046"/>
                  <a:pt x="339004" y="823426"/>
                  <a:pt x="337861" y="820855"/>
                </a:cubicBezTo>
                <a:cubicBezTo>
                  <a:pt x="331098" y="823426"/>
                  <a:pt x="322145" y="818949"/>
                  <a:pt x="315096" y="823617"/>
                </a:cubicBezTo>
                <a:close/>
                <a:moveTo>
                  <a:pt x="261185" y="738654"/>
                </a:moveTo>
                <a:lnTo>
                  <a:pt x="261185" y="742369"/>
                </a:lnTo>
                <a:cubicBezTo>
                  <a:pt x="274710" y="748179"/>
                  <a:pt x="291379" y="739225"/>
                  <a:pt x="303952" y="747893"/>
                </a:cubicBezTo>
                <a:cubicBezTo>
                  <a:pt x="340623" y="746655"/>
                  <a:pt x="308524" y="740273"/>
                  <a:pt x="297285" y="733415"/>
                </a:cubicBezTo>
                <a:cubicBezTo>
                  <a:pt x="285759" y="740083"/>
                  <a:pt x="261756" y="735892"/>
                  <a:pt x="262518" y="739225"/>
                </a:cubicBezTo>
                <a:close/>
                <a:moveTo>
                  <a:pt x="228609" y="228209"/>
                </a:moveTo>
                <a:cubicBezTo>
                  <a:pt x="212512" y="229542"/>
                  <a:pt x="243849" y="240686"/>
                  <a:pt x="248326" y="244497"/>
                </a:cubicBezTo>
                <a:cubicBezTo>
                  <a:pt x="241468" y="247164"/>
                  <a:pt x="243182" y="250021"/>
                  <a:pt x="238801" y="254022"/>
                </a:cubicBezTo>
                <a:cubicBezTo>
                  <a:pt x="232514" y="253669"/>
                  <a:pt x="226399" y="256146"/>
                  <a:pt x="222132" y="260785"/>
                </a:cubicBezTo>
                <a:cubicBezTo>
                  <a:pt x="224037" y="269547"/>
                  <a:pt x="238325" y="263737"/>
                  <a:pt x="244897" y="265356"/>
                </a:cubicBezTo>
                <a:cubicBezTo>
                  <a:pt x="257565" y="268405"/>
                  <a:pt x="267662" y="278406"/>
                  <a:pt x="281282" y="274881"/>
                </a:cubicBezTo>
                <a:cubicBezTo>
                  <a:pt x="281282" y="273262"/>
                  <a:pt x="281282" y="272119"/>
                  <a:pt x="281282" y="270976"/>
                </a:cubicBezTo>
                <a:lnTo>
                  <a:pt x="276044" y="267642"/>
                </a:lnTo>
                <a:cubicBezTo>
                  <a:pt x="281378" y="264214"/>
                  <a:pt x="286426" y="261070"/>
                  <a:pt x="290998" y="258117"/>
                </a:cubicBezTo>
                <a:cubicBezTo>
                  <a:pt x="304333" y="257451"/>
                  <a:pt x="316620" y="261070"/>
                  <a:pt x="327193" y="252879"/>
                </a:cubicBezTo>
                <a:lnTo>
                  <a:pt x="327193" y="249164"/>
                </a:lnTo>
                <a:lnTo>
                  <a:pt x="333765" y="245259"/>
                </a:lnTo>
                <a:lnTo>
                  <a:pt x="333765" y="241639"/>
                </a:lnTo>
                <a:cubicBezTo>
                  <a:pt x="300428" y="233829"/>
                  <a:pt x="263661" y="238877"/>
                  <a:pt x="229943" y="228304"/>
                </a:cubicBezTo>
                <a:close/>
                <a:moveTo>
                  <a:pt x="208702" y="211635"/>
                </a:moveTo>
                <a:cubicBezTo>
                  <a:pt x="216046" y="218589"/>
                  <a:pt x="227552" y="218589"/>
                  <a:pt x="234896" y="211635"/>
                </a:cubicBezTo>
                <a:cubicBezTo>
                  <a:pt x="227723" y="205511"/>
                  <a:pt x="217160" y="205549"/>
                  <a:pt x="210036" y="211731"/>
                </a:cubicBezTo>
                <a:close/>
                <a:moveTo>
                  <a:pt x="205940" y="965253"/>
                </a:moveTo>
                <a:cubicBezTo>
                  <a:pt x="232419" y="964586"/>
                  <a:pt x="263090" y="954395"/>
                  <a:pt x="287474" y="967158"/>
                </a:cubicBezTo>
                <a:lnTo>
                  <a:pt x="287474" y="970778"/>
                </a:lnTo>
                <a:cubicBezTo>
                  <a:pt x="292427" y="975350"/>
                  <a:pt x="301856" y="970778"/>
                  <a:pt x="306524" y="967635"/>
                </a:cubicBezTo>
                <a:lnTo>
                  <a:pt x="309953" y="961348"/>
                </a:lnTo>
                <a:cubicBezTo>
                  <a:pt x="316125" y="965072"/>
                  <a:pt x="323412" y="966492"/>
                  <a:pt x="330527" y="965349"/>
                </a:cubicBezTo>
                <a:cubicBezTo>
                  <a:pt x="336051" y="963825"/>
                  <a:pt x="331574" y="959253"/>
                  <a:pt x="337861" y="957824"/>
                </a:cubicBezTo>
                <a:cubicBezTo>
                  <a:pt x="351891" y="957824"/>
                  <a:pt x="365874" y="956100"/>
                  <a:pt x="379485" y="952680"/>
                </a:cubicBezTo>
                <a:lnTo>
                  <a:pt x="379485" y="949061"/>
                </a:lnTo>
                <a:cubicBezTo>
                  <a:pt x="351958" y="946203"/>
                  <a:pt x="321859" y="956586"/>
                  <a:pt x="292046" y="954205"/>
                </a:cubicBezTo>
                <a:cubicBezTo>
                  <a:pt x="266423" y="944680"/>
                  <a:pt x="236515" y="954205"/>
                  <a:pt x="210036" y="955348"/>
                </a:cubicBezTo>
                <a:cubicBezTo>
                  <a:pt x="211369" y="959729"/>
                  <a:pt x="199558" y="964586"/>
                  <a:pt x="207273" y="965349"/>
                </a:cubicBezTo>
                <a:close/>
                <a:moveTo>
                  <a:pt x="193653" y="567775"/>
                </a:moveTo>
                <a:cubicBezTo>
                  <a:pt x="193653" y="567775"/>
                  <a:pt x="195081" y="567108"/>
                  <a:pt x="195748" y="566632"/>
                </a:cubicBezTo>
                <a:cubicBezTo>
                  <a:pt x="197653" y="562155"/>
                  <a:pt x="186128" y="564823"/>
                  <a:pt x="193653" y="567775"/>
                </a:cubicBezTo>
                <a:close/>
                <a:moveTo>
                  <a:pt x="160220" y="1076029"/>
                </a:moveTo>
                <a:lnTo>
                  <a:pt x="150695" y="1081363"/>
                </a:lnTo>
                <a:cubicBezTo>
                  <a:pt x="153457" y="1083078"/>
                  <a:pt x="156314" y="1084793"/>
                  <a:pt x="160220" y="1086983"/>
                </a:cubicBezTo>
                <a:cubicBezTo>
                  <a:pt x="185175" y="1089078"/>
                  <a:pt x="216322" y="1082316"/>
                  <a:pt x="239658" y="1090412"/>
                </a:cubicBezTo>
                <a:cubicBezTo>
                  <a:pt x="252231" y="1082125"/>
                  <a:pt x="268710" y="1091174"/>
                  <a:pt x="281854" y="1085078"/>
                </a:cubicBezTo>
                <a:lnTo>
                  <a:pt x="281854" y="1081458"/>
                </a:lnTo>
                <a:cubicBezTo>
                  <a:pt x="259985" y="1071753"/>
                  <a:pt x="235191" y="1071038"/>
                  <a:pt x="212798" y="1079458"/>
                </a:cubicBezTo>
                <a:cubicBezTo>
                  <a:pt x="197272" y="1071838"/>
                  <a:pt x="177555" y="1077839"/>
                  <a:pt x="160220" y="1076029"/>
                </a:cubicBezTo>
                <a:close/>
                <a:moveTo>
                  <a:pt x="163649" y="87430"/>
                </a:moveTo>
                <a:cubicBezTo>
                  <a:pt x="163649" y="91144"/>
                  <a:pt x="163649" y="93906"/>
                  <a:pt x="167173" y="95716"/>
                </a:cubicBezTo>
                <a:cubicBezTo>
                  <a:pt x="178889" y="95545"/>
                  <a:pt x="190481" y="98154"/>
                  <a:pt x="200987" y="103336"/>
                </a:cubicBezTo>
                <a:lnTo>
                  <a:pt x="209273" y="101812"/>
                </a:lnTo>
                <a:cubicBezTo>
                  <a:pt x="209273" y="100193"/>
                  <a:pt x="209273" y="99050"/>
                  <a:pt x="209273" y="97717"/>
                </a:cubicBezTo>
                <a:lnTo>
                  <a:pt x="202701" y="93811"/>
                </a:lnTo>
                <a:cubicBezTo>
                  <a:pt x="203844" y="86763"/>
                  <a:pt x="195367" y="89335"/>
                  <a:pt x="191366" y="87525"/>
                </a:cubicBezTo>
                <a:cubicBezTo>
                  <a:pt x="183747" y="80857"/>
                  <a:pt x="171269" y="78190"/>
                  <a:pt x="164030" y="87430"/>
                </a:cubicBezTo>
                <a:close/>
                <a:moveTo>
                  <a:pt x="110404" y="3428609"/>
                </a:moveTo>
                <a:cubicBezTo>
                  <a:pt x="103927" y="3416989"/>
                  <a:pt x="27060" y="3428609"/>
                  <a:pt x="59064" y="3438134"/>
                </a:cubicBezTo>
                <a:cubicBezTo>
                  <a:pt x="64798" y="3437372"/>
                  <a:pt x="70609" y="3438696"/>
                  <a:pt x="75447" y="3441849"/>
                </a:cubicBezTo>
                <a:cubicBezTo>
                  <a:pt x="88239" y="3440839"/>
                  <a:pt x="100479" y="3436248"/>
                  <a:pt x="110785" y="3428609"/>
                </a:cubicBezTo>
                <a:close/>
                <a:moveTo>
                  <a:pt x="150123" y="4479503"/>
                </a:moveTo>
                <a:lnTo>
                  <a:pt x="134312" y="4469978"/>
                </a:lnTo>
                <a:cubicBezTo>
                  <a:pt x="84020" y="4480455"/>
                  <a:pt x="129264" y="4484075"/>
                  <a:pt x="150695" y="447950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nvGrpSpPr>
          <p:cNvPr id="26" name="Google Shape;26;p2"/>
          <p:cNvGrpSpPr/>
          <p:nvPr/>
        </p:nvGrpSpPr>
        <p:grpSpPr>
          <a:xfrm flipH="1" rot="10800000">
            <a:off x="10046859" y="-1920"/>
            <a:ext cx="413401" cy="6860915"/>
            <a:chOff x="1296395" y="-143"/>
            <a:chExt cx="407935" cy="6860915"/>
          </a:xfrm>
        </p:grpSpPr>
        <p:sp>
          <p:nvSpPr>
            <p:cNvPr id="27" name="Google Shape;27;p2"/>
            <p:cNvSpPr/>
            <p:nvPr/>
          </p:nvSpPr>
          <p:spPr>
            <a:xfrm>
              <a:off x="1300925" y="-143"/>
              <a:ext cx="403405" cy="3700345"/>
            </a:xfrm>
            <a:custGeom>
              <a:rect b="b" l="l" r="r" t="t"/>
              <a:pathLst>
                <a:path extrusionOk="0" h="2483453" w="611219">
                  <a:moveTo>
                    <a:pt x="7186" y="15897"/>
                  </a:moveTo>
                  <a:lnTo>
                    <a:pt x="7186" y="-581"/>
                  </a:lnTo>
                  <a:lnTo>
                    <a:pt x="578686" y="-581"/>
                  </a:lnTo>
                  <a:lnTo>
                    <a:pt x="578686" y="12182"/>
                  </a:lnTo>
                  <a:lnTo>
                    <a:pt x="572495" y="16087"/>
                  </a:lnTo>
                  <a:lnTo>
                    <a:pt x="578305" y="19898"/>
                  </a:lnTo>
                  <a:cubicBezTo>
                    <a:pt x="568780" y="22469"/>
                    <a:pt x="568780" y="46377"/>
                    <a:pt x="578305" y="48949"/>
                  </a:cubicBezTo>
                  <a:lnTo>
                    <a:pt x="578305" y="151723"/>
                  </a:lnTo>
                  <a:lnTo>
                    <a:pt x="585068" y="156105"/>
                  </a:lnTo>
                  <a:lnTo>
                    <a:pt x="585068" y="233162"/>
                  </a:lnTo>
                  <a:lnTo>
                    <a:pt x="591830" y="237163"/>
                  </a:lnTo>
                  <a:lnTo>
                    <a:pt x="591830" y="244401"/>
                  </a:lnTo>
                  <a:lnTo>
                    <a:pt x="585544" y="248307"/>
                  </a:lnTo>
                  <a:cubicBezTo>
                    <a:pt x="596498" y="251736"/>
                    <a:pt x="590402" y="265452"/>
                    <a:pt x="591830" y="273929"/>
                  </a:cubicBezTo>
                  <a:lnTo>
                    <a:pt x="586401" y="276977"/>
                  </a:lnTo>
                  <a:cubicBezTo>
                    <a:pt x="585068" y="284597"/>
                    <a:pt x="585068" y="284597"/>
                    <a:pt x="591449" y="288502"/>
                  </a:cubicBezTo>
                  <a:lnTo>
                    <a:pt x="591449" y="299647"/>
                  </a:lnTo>
                  <a:lnTo>
                    <a:pt x="585449" y="303456"/>
                  </a:lnTo>
                  <a:lnTo>
                    <a:pt x="585449" y="332889"/>
                  </a:lnTo>
                  <a:lnTo>
                    <a:pt x="591830" y="336699"/>
                  </a:lnTo>
                  <a:lnTo>
                    <a:pt x="591830" y="340223"/>
                  </a:lnTo>
                  <a:lnTo>
                    <a:pt x="585068" y="344319"/>
                  </a:lnTo>
                  <a:lnTo>
                    <a:pt x="585068" y="366226"/>
                  </a:lnTo>
                  <a:cubicBezTo>
                    <a:pt x="574114" y="369846"/>
                    <a:pt x="580019" y="383467"/>
                    <a:pt x="578686" y="391849"/>
                  </a:cubicBezTo>
                  <a:cubicBezTo>
                    <a:pt x="569828" y="397278"/>
                    <a:pt x="569828" y="397564"/>
                    <a:pt x="578686" y="402802"/>
                  </a:cubicBezTo>
                  <a:lnTo>
                    <a:pt x="578686" y="413470"/>
                  </a:lnTo>
                  <a:lnTo>
                    <a:pt x="585258" y="417661"/>
                  </a:lnTo>
                  <a:lnTo>
                    <a:pt x="578972" y="421471"/>
                  </a:lnTo>
                  <a:lnTo>
                    <a:pt x="578972" y="432330"/>
                  </a:lnTo>
                  <a:lnTo>
                    <a:pt x="572018" y="436711"/>
                  </a:lnTo>
                  <a:cubicBezTo>
                    <a:pt x="579227" y="436816"/>
                    <a:pt x="586172" y="439445"/>
                    <a:pt x="591640" y="444141"/>
                  </a:cubicBezTo>
                  <a:lnTo>
                    <a:pt x="591640" y="450713"/>
                  </a:lnTo>
                  <a:cubicBezTo>
                    <a:pt x="589354" y="453475"/>
                    <a:pt x="582877" y="455094"/>
                    <a:pt x="579067" y="458809"/>
                  </a:cubicBezTo>
                  <a:lnTo>
                    <a:pt x="579067" y="461762"/>
                  </a:lnTo>
                  <a:lnTo>
                    <a:pt x="591830" y="469382"/>
                  </a:lnTo>
                  <a:lnTo>
                    <a:pt x="582305" y="474716"/>
                  </a:lnTo>
                  <a:lnTo>
                    <a:pt x="575352" y="471287"/>
                  </a:lnTo>
                  <a:cubicBezTo>
                    <a:pt x="570018" y="473764"/>
                    <a:pt x="573352" y="477098"/>
                    <a:pt x="572304" y="479860"/>
                  </a:cubicBezTo>
                  <a:cubicBezTo>
                    <a:pt x="577872" y="484451"/>
                    <a:pt x="584904" y="486880"/>
                    <a:pt x="592116" y="486717"/>
                  </a:cubicBezTo>
                  <a:lnTo>
                    <a:pt x="592116" y="495004"/>
                  </a:lnTo>
                  <a:lnTo>
                    <a:pt x="598593" y="499005"/>
                  </a:lnTo>
                  <a:cubicBezTo>
                    <a:pt x="598593" y="506625"/>
                    <a:pt x="583829" y="506530"/>
                    <a:pt x="597736" y="513006"/>
                  </a:cubicBezTo>
                  <a:cubicBezTo>
                    <a:pt x="598838" y="523960"/>
                    <a:pt x="599125" y="534971"/>
                    <a:pt x="598593" y="545963"/>
                  </a:cubicBezTo>
                  <a:cubicBezTo>
                    <a:pt x="597069" y="548630"/>
                    <a:pt x="589544" y="549773"/>
                    <a:pt x="592307" y="553964"/>
                  </a:cubicBezTo>
                  <a:lnTo>
                    <a:pt x="604880" y="561489"/>
                  </a:lnTo>
                  <a:lnTo>
                    <a:pt x="598307" y="565585"/>
                  </a:lnTo>
                  <a:lnTo>
                    <a:pt x="598307" y="591112"/>
                  </a:lnTo>
                  <a:cubicBezTo>
                    <a:pt x="592211" y="594636"/>
                    <a:pt x="592211" y="594636"/>
                    <a:pt x="598307" y="598255"/>
                  </a:cubicBezTo>
                  <a:cubicBezTo>
                    <a:pt x="598307" y="603875"/>
                    <a:pt x="598307" y="609971"/>
                    <a:pt x="598307" y="616258"/>
                  </a:cubicBezTo>
                  <a:lnTo>
                    <a:pt x="592211" y="620258"/>
                  </a:lnTo>
                  <a:cubicBezTo>
                    <a:pt x="592211" y="621306"/>
                    <a:pt x="592211" y="622544"/>
                    <a:pt x="591735" y="623782"/>
                  </a:cubicBezTo>
                  <a:lnTo>
                    <a:pt x="598307" y="627783"/>
                  </a:lnTo>
                  <a:lnTo>
                    <a:pt x="598307" y="631307"/>
                  </a:lnTo>
                  <a:lnTo>
                    <a:pt x="591926" y="635212"/>
                  </a:lnTo>
                  <a:lnTo>
                    <a:pt x="591926" y="672074"/>
                  </a:lnTo>
                  <a:lnTo>
                    <a:pt x="597926" y="676074"/>
                  </a:lnTo>
                  <a:lnTo>
                    <a:pt x="585544" y="682933"/>
                  </a:lnTo>
                  <a:lnTo>
                    <a:pt x="585544" y="694172"/>
                  </a:lnTo>
                  <a:lnTo>
                    <a:pt x="591545" y="697982"/>
                  </a:lnTo>
                  <a:lnTo>
                    <a:pt x="591545" y="705221"/>
                  </a:lnTo>
                  <a:lnTo>
                    <a:pt x="585163" y="709031"/>
                  </a:lnTo>
                  <a:lnTo>
                    <a:pt x="585163" y="723699"/>
                  </a:lnTo>
                  <a:lnTo>
                    <a:pt x="591545" y="727510"/>
                  </a:lnTo>
                  <a:lnTo>
                    <a:pt x="591545" y="830570"/>
                  </a:lnTo>
                  <a:lnTo>
                    <a:pt x="585163" y="834666"/>
                  </a:lnTo>
                  <a:cubicBezTo>
                    <a:pt x="585163" y="836094"/>
                    <a:pt x="585734" y="837238"/>
                    <a:pt x="585925" y="838381"/>
                  </a:cubicBezTo>
                  <a:cubicBezTo>
                    <a:pt x="595450" y="843238"/>
                    <a:pt x="591545" y="847906"/>
                    <a:pt x="590592" y="871813"/>
                  </a:cubicBezTo>
                  <a:lnTo>
                    <a:pt x="585544" y="874576"/>
                  </a:lnTo>
                  <a:lnTo>
                    <a:pt x="585544" y="893626"/>
                  </a:lnTo>
                  <a:lnTo>
                    <a:pt x="591545" y="897435"/>
                  </a:lnTo>
                  <a:lnTo>
                    <a:pt x="591545" y="912104"/>
                  </a:lnTo>
                  <a:lnTo>
                    <a:pt x="585163" y="915914"/>
                  </a:lnTo>
                  <a:lnTo>
                    <a:pt x="585163" y="930487"/>
                  </a:lnTo>
                  <a:lnTo>
                    <a:pt x="591735" y="934488"/>
                  </a:lnTo>
                  <a:cubicBezTo>
                    <a:pt x="592878" y="938107"/>
                    <a:pt x="588211" y="939726"/>
                    <a:pt x="585925" y="942013"/>
                  </a:cubicBezTo>
                  <a:lnTo>
                    <a:pt x="591164" y="944966"/>
                  </a:lnTo>
                  <a:cubicBezTo>
                    <a:pt x="592116" y="950061"/>
                    <a:pt x="592116" y="955300"/>
                    <a:pt x="591164" y="960396"/>
                  </a:cubicBezTo>
                  <a:lnTo>
                    <a:pt x="585544" y="963539"/>
                  </a:lnTo>
                  <a:lnTo>
                    <a:pt x="585544" y="989447"/>
                  </a:lnTo>
                  <a:lnTo>
                    <a:pt x="591640" y="993257"/>
                  </a:lnTo>
                  <a:lnTo>
                    <a:pt x="591640" y="1000496"/>
                  </a:lnTo>
                  <a:lnTo>
                    <a:pt x="585353" y="1004306"/>
                  </a:lnTo>
                  <a:lnTo>
                    <a:pt x="591545" y="1008021"/>
                  </a:lnTo>
                  <a:lnTo>
                    <a:pt x="591545" y="1037548"/>
                  </a:lnTo>
                  <a:lnTo>
                    <a:pt x="586211" y="1040596"/>
                  </a:lnTo>
                  <a:cubicBezTo>
                    <a:pt x="584543" y="1054360"/>
                    <a:pt x="584543" y="1068266"/>
                    <a:pt x="586211" y="1082030"/>
                  </a:cubicBezTo>
                  <a:cubicBezTo>
                    <a:pt x="600308" y="1096127"/>
                    <a:pt x="588401" y="1127084"/>
                    <a:pt x="592116" y="1147562"/>
                  </a:cubicBezTo>
                  <a:lnTo>
                    <a:pt x="586211" y="1151563"/>
                  </a:lnTo>
                  <a:cubicBezTo>
                    <a:pt x="586211" y="1152515"/>
                    <a:pt x="586211" y="1153658"/>
                    <a:pt x="585544" y="1154992"/>
                  </a:cubicBezTo>
                  <a:lnTo>
                    <a:pt x="591830" y="1158992"/>
                  </a:lnTo>
                  <a:cubicBezTo>
                    <a:pt x="591830" y="1160135"/>
                    <a:pt x="591830" y="1161278"/>
                    <a:pt x="591830" y="1162612"/>
                  </a:cubicBezTo>
                  <a:lnTo>
                    <a:pt x="585353" y="1166517"/>
                  </a:lnTo>
                  <a:lnTo>
                    <a:pt x="585353" y="1176899"/>
                  </a:lnTo>
                  <a:lnTo>
                    <a:pt x="592116" y="1180995"/>
                  </a:lnTo>
                  <a:lnTo>
                    <a:pt x="592116" y="1202902"/>
                  </a:lnTo>
                  <a:lnTo>
                    <a:pt x="597545" y="1205855"/>
                  </a:lnTo>
                  <a:cubicBezTo>
                    <a:pt x="600403" y="1212046"/>
                    <a:pt x="596688" y="1218809"/>
                    <a:pt x="599260" y="1224905"/>
                  </a:cubicBezTo>
                  <a:lnTo>
                    <a:pt x="604499" y="1227858"/>
                  </a:lnTo>
                  <a:lnTo>
                    <a:pt x="598688" y="1231859"/>
                  </a:lnTo>
                  <a:lnTo>
                    <a:pt x="598688" y="1260434"/>
                  </a:lnTo>
                  <a:lnTo>
                    <a:pt x="591926" y="1264625"/>
                  </a:lnTo>
                  <a:lnTo>
                    <a:pt x="591926" y="1327013"/>
                  </a:lnTo>
                  <a:lnTo>
                    <a:pt x="585353" y="1331014"/>
                  </a:lnTo>
                  <a:lnTo>
                    <a:pt x="585353" y="1349301"/>
                  </a:lnTo>
                  <a:cubicBezTo>
                    <a:pt x="594878" y="1353874"/>
                    <a:pt x="592592" y="1355588"/>
                    <a:pt x="586211" y="1360922"/>
                  </a:cubicBezTo>
                  <a:lnTo>
                    <a:pt x="590878" y="1363589"/>
                  </a:lnTo>
                  <a:cubicBezTo>
                    <a:pt x="592111" y="1375867"/>
                    <a:pt x="592430" y="1388221"/>
                    <a:pt x="591830" y="1400546"/>
                  </a:cubicBezTo>
                  <a:lnTo>
                    <a:pt x="597831" y="1404547"/>
                  </a:lnTo>
                  <a:cubicBezTo>
                    <a:pt x="597831" y="1405499"/>
                    <a:pt x="597831" y="1406642"/>
                    <a:pt x="598498" y="1407976"/>
                  </a:cubicBezTo>
                  <a:lnTo>
                    <a:pt x="591926" y="1412071"/>
                  </a:lnTo>
                  <a:lnTo>
                    <a:pt x="591926" y="1419311"/>
                  </a:lnTo>
                  <a:lnTo>
                    <a:pt x="598498" y="1423311"/>
                  </a:lnTo>
                  <a:lnTo>
                    <a:pt x="598498" y="1478270"/>
                  </a:lnTo>
                  <a:lnTo>
                    <a:pt x="605261" y="1482461"/>
                  </a:lnTo>
                  <a:lnTo>
                    <a:pt x="605261" y="1489319"/>
                  </a:lnTo>
                  <a:lnTo>
                    <a:pt x="611928" y="1493891"/>
                  </a:lnTo>
                  <a:lnTo>
                    <a:pt x="578781" y="1512465"/>
                  </a:lnTo>
                  <a:cubicBezTo>
                    <a:pt x="578019" y="1519418"/>
                    <a:pt x="587068" y="1515323"/>
                    <a:pt x="590592" y="1518180"/>
                  </a:cubicBezTo>
                  <a:cubicBezTo>
                    <a:pt x="595545" y="1523323"/>
                    <a:pt x="586306" y="1525228"/>
                    <a:pt x="581924" y="1524466"/>
                  </a:cubicBezTo>
                  <a:cubicBezTo>
                    <a:pt x="571733" y="1532468"/>
                    <a:pt x="586211" y="1530086"/>
                    <a:pt x="591449" y="1533991"/>
                  </a:cubicBezTo>
                  <a:lnTo>
                    <a:pt x="591449" y="1552470"/>
                  </a:lnTo>
                  <a:lnTo>
                    <a:pt x="585163" y="1556280"/>
                  </a:lnTo>
                  <a:lnTo>
                    <a:pt x="585163" y="1563424"/>
                  </a:lnTo>
                  <a:lnTo>
                    <a:pt x="578686" y="1567329"/>
                  </a:lnTo>
                  <a:lnTo>
                    <a:pt x="578686" y="1578283"/>
                  </a:lnTo>
                  <a:lnTo>
                    <a:pt x="584782" y="1582092"/>
                  </a:lnTo>
                  <a:lnTo>
                    <a:pt x="584782" y="1589522"/>
                  </a:lnTo>
                  <a:cubicBezTo>
                    <a:pt x="576114" y="1594761"/>
                    <a:pt x="576114" y="1595047"/>
                    <a:pt x="584782" y="1599999"/>
                  </a:cubicBezTo>
                  <a:cubicBezTo>
                    <a:pt x="585661" y="1603610"/>
                    <a:pt x="585918" y="1607353"/>
                    <a:pt x="585544" y="1611049"/>
                  </a:cubicBezTo>
                  <a:lnTo>
                    <a:pt x="579353" y="1615144"/>
                  </a:lnTo>
                  <a:lnTo>
                    <a:pt x="585544" y="1618954"/>
                  </a:lnTo>
                  <a:lnTo>
                    <a:pt x="585544" y="1662960"/>
                  </a:lnTo>
                  <a:lnTo>
                    <a:pt x="592116" y="1666961"/>
                  </a:lnTo>
                  <a:cubicBezTo>
                    <a:pt x="592116" y="1668199"/>
                    <a:pt x="592116" y="1669437"/>
                    <a:pt x="592116" y="1670485"/>
                  </a:cubicBezTo>
                  <a:lnTo>
                    <a:pt x="586211" y="1674200"/>
                  </a:lnTo>
                  <a:lnTo>
                    <a:pt x="586211" y="1700774"/>
                  </a:lnTo>
                  <a:cubicBezTo>
                    <a:pt x="594783" y="1706013"/>
                    <a:pt x="594783" y="1706203"/>
                    <a:pt x="586211" y="1711442"/>
                  </a:cubicBezTo>
                  <a:lnTo>
                    <a:pt x="591926" y="1715252"/>
                  </a:lnTo>
                  <a:cubicBezTo>
                    <a:pt x="591988" y="1716462"/>
                    <a:pt x="591988" y="1717662"/>
                    <a:pt x="591926" y="1718872"/>
                  </a:cubicBezTo>
                  <a:lnTo>
                    <a:pt x="598498" y="1722777"/>
                  </a:lnTo>
                  <a:lnTo>
                    <a:pt x="598498" y="1855269"/>
                  </a:lnTo>
                  <a:lnTo>
                    <a:pt x="604880" y="1859175"/>
                  </a:lnTo>
                  <a:lnTo>
                    <a:pt x="604880" y="1866414"/>
                  </a:lnTo>
                  <a:lnTo>
                    <a:pt x="598879" y="1870224"/>
                  </a:lnTo>
                  <a:lnTo>
                    <a:pt x="598879" y="1877653"/>
                  </a:lnTo>
                  <a:cubicBezTo>
                    <a:pt x="606118" y="1879939"/>
                    <a:pt x="605165" y="1885464"/>
                    <a:pt x="605165" y="1891655"/>
                  </a:cubicBezTo>
                  <a:lnTo>
                    <a:pt x="598879" y="1895941"/>
                  </a:lnTo>
                  <a:lnTo>
                    <a:pt x="598879" y="1903180"/>
                  </a:lnTo>
                  <a:lnTo>
                    <a:pt x="604880" y="1906991"/>
                  </a:lnTo>
                  <a:lnTo>
                    <a:pt x="604880" y="1925278"/>
                  </a:lnTo>
                  <a:lnTo>
                    <a:pt x="598498" y="1929183"/>
                  </a:lnTo>
                  <a:lnTo>
                    <a:pt x="598498" y="2005574"/>
                  </a:lnTo>
                  <a:lnTo>
                    <a:pt x="591735" y="2009574"/>
                  </a:lnTo>
                  <a:lnTo>
                    <a:pt x="591735" y="2083108"/>
                  </a:lnTo>
                  <a:cubicBezTo>
                    <a:pt x="583067" y="2086441"/>
                    <a:pt x="583734" y="2090728"/>
                    <a:pt x="591735" y="2093776"/>
                  </a:cubicBezTo>
                  <a:cubicBezTo>
                    <a:pt x="591735" y="2095776"/>
                    <a:pt x="591735" y="2098157"/>
                    <a:pt x="592307" y="2101015"/>
                  </a:cubicBezTo>
                  <a:lnTo>
                    <a:pt x="598022" y="2104920"/>
                  </a:lnTo>
                  <a:cubicBezTo>
                    <a:pt x="598022" y="2105873"/>
                    <a:pt x="598498" y="2107016"/>
                    <a:pt x="598784" y="2108635"/>
                  </a:cubicBezTo>
                  <a:lnTo>
                    <a:pt x="585734" y="2116159"/>
                  </a:lnTo>
                  <a:lnTo>
                    <a:pt x="592402" y="2120255"/>
                  </a:lnTo>
                  <a:lnTo>
                    <a:pt x="592402" y="2131018"/>
                  </a:lnTo>
                  <a:cubicBezTo>
                    <a:pt x="596979" y="2132000"/>
                    <a:pt x="599890" y="2136514"/>
                    <a:pt x="598906" y="2141086"/>
                  </a:cubicBezTo>
                  <a:cubicBezTo>
                    <a:pt x="598897" y="2141134"/>
                    <a:pt x="598888" y="2141172"/>
                    <a:pt x="598879" y="2141210"/>
                  </a:cubicBezTo>
                  <a:lnTo>
                    <a:pt x="592497" y="2145782"/>
                  </a:lnTo>
                  <a:cubicBezTo>
                    <a:pt x="592497" y="2147402"/>
                    <a:pt x="592497" y="2149783"/>
                    <a:pt x="592021" y="2152450"/>
                  </a:cubicBezTo>
                  <a:lnTo>
                    <a:pt x="598403" y="2156736"/>
                  </a:lnTo>
                  <a:lnTo>
                    <a:pt x="598403" y="2175024"/>
                  </a:lnTo>
                  <a:lnTo>
                    <a:pt x="592307" y="2178834"/>
                  </a:lnTo>
                  <a:lnTo>
                    <a:pt x="592307" y="2207980"/>
                  </a:lnTo>
                  <a:lnTo>
                    <a:pt x="585544" y="2212076"/>
                  </a:lnTo>
                  <a:lnTo>
                    <a:pt x="585544" y="2226650"/>
                  </a:lnTo>
                  <a:lnTo>
                    <a:pt x="579257" y="2230459"/>
                  </a:lnTo>
                  <a:lnTo>
                    <a:pt x="579257" y="2267416"/>
                  </a:lnTo>
                  <a:cubicBezTo>
                    <a:pt x="587258" y="2269512"/>
                    <a:pt x="584972" y="2276941"/>
                    <a:pt x="585830" y="2282180"/>
                  </a:cubicBezTo>
                  <a:cubicBezTo>
                    <a:pt x="598784" y="2288657"/>
                    <a:pt x="589449" y="2309231"/>
                    <a:pt x="592116" y="2321709"/>
                  </a:cubicBezTo>
                  <a:cubicBezTo>
                    <a:pt x="590973" y="2324566"/>
                    <a:pt x="582591" y="2325424"/>
                    <a:pt x="587449" y="2330758"/>
                  </a:cubicBezTo>
                  <a:lnTo>
                    <a:pt x="592021" y="2333615"/>
                  </a:lnTo>
                  <a:lnTo>
                    <a:pt x="592021" y="2359142"/>
                  </a:lnTo>
                  <a:lnTo>
                    <a:pt x="598498" y="2363142"/>
                  </a:lnTo>
                  <a:lnTo>
                    <a:pt x="592688" y="2367524"/>
                  </a:lnTo>
                  <a:cubicBezTo>
                    <a:pt x="591354" y="2370668"/>
                    <a:pt x="594116" y="2372477"/>
                    <a:pt x="597545" y="2373906"/>
                  </a:cubicBezTo>
                  <a:cubicBezTo>
                    <a:pt x="601070" y="2379621"/>
                    <a:pt x="598212" y="2387146"/>
                    <a:pt x="598784" y="2392956"/>
                  </a:cubicBezTo>
                  <a:lnTo>
                    <a:pt x="592688" y="2396099"/>
                  </a:lnTo>
                  <a:lnTo>
                    <a:pt x="598784" y="2400290"/>
                  </a:lnTo>
                  <a:cubicBezTo>
                    <a:pt x="601165" y="2438962"/>
                    <a:pt x="598784" y="2428389"/>
                    <a:pt x="566113" y="2433056"/>
                  </a:cubicBezTo>
                  <a:lnTo>
                    <a:pt x="572590" y="2437057"/>
                  </a:lnTo>
                  <a:lnTo>
                    <a:pt x="572590" y="2444200"/>
                  </a:lnTo>
                  <a:lnTo>
                    <a:pt x="579067" y="2448201"/>
                  </a:lnTo>
                  <a:cubicBezTo>
                    <a:pt x="579067" y="2479252"/>
                    <a:pt x="579067" y="2479252"/>
                    <a:pt x="576114" y="2482872"/>
                  </a:cubicBezTo>
                  <a:cubicBezTo>
                    <a:pt x="555350" y="2474871"/>
                    <a:pt x="543539" y="2482872"/>
                    <a:pt x="572399" y="2466870"/>
                  </a:cubicBezTo>
                  <a:lnTo>
                    <a:pt x="572399" y="2462774"/>
                  </a:lnTo>
                  <a:cubicBezTo>
                    <a:pt x="565922" y="2457821"/>
                    <a:pt x="542491" y="2451630"/>
                    <a:pt x="559160" y="2444582"/>
                  </a:cubicBezTo>
                  <a:lnTo>
                    <a:pt x="559160" y="2437343"/>
                  </a:lnTo>
                  <a:cubicBezTo>
                    <a:pt x="535252" y="2430960"/>
                    <a:pt x="516583" y="2437343"/>
                    <a:pt x="491246" y="2438866"/>
                  </a:cubicBezTo>
                  <a:cubicBezTo>
                    <a:pt x="487341" y="2441819"/>
                    <a:pt x="476578" y="2445153"/>
                    <a:pt x="474101" y="2440200"/>
                  </a:cubicBezTo>
                  <a:cubicBezTo>
                    <a:pt x="470577" y="2427913"/>
                    <a:pt x="452956" y="2440200"/>
                    <a:pt x="444479" y="2438866"/>
                  </a:cubicBezTo>
                  <a:cubicBezTo>
                    <a:pt x="439240" y="2433818"/>
                    <a:pt x="426095" y="2437152"/>
                    <a:pt x="428191" y="2430008"/>
                  </a:cubicBezTo>
                  <a:cubicBezTo>
                    <a:pt x="442859" y="2426579"/>
                    <a:pt x="460481" y="2426389"/>
                    <a:pt x="475816" y="2424293"/>
                  </a:cubicBezTo>
                  <a:cubicBezTo>
                    <a:pt x="479245" y="2424293"/>
                    <a:pt x="480578" y="2426008"/>
                    <a:pt x="480674" y="2428103"/>
                  </a:cubicBezTo>
                  <a:cubicBezTo>
                    <a:pt x="480674" y="2436104"/>
                    <a:pt x="498866" y="2428103"/>
                    <a:pt x="502867" y="2424103"/>
                  </a:cubicBezTo>
                  <a:cubicBezTo>
                    <a:pt x="524203" y="2426769"/>
                    <a:pt x="540110" y="2418293"/>
                    <a:pt x="559350" y="2414578"/>
                  </a:cubicBezTo>
                  <a:lnTo>
                    <a:pt x="559350" y="2410958"/>
                  </a:lnTo>
                  <a:cubicBezTo>
                    <a:pt x="561922" y="2407815"/>
                    <a:pt x="570113" y="2410958"/>
                    <a:pt x="572114" y="2407053"/>
                  </a:cubicBezTo>
                  <a:cubicBezTo>
                    <a:pt x="557922" y="2406176"/>
                    <a:pt x="543799" y="2404424"/>
                    <a:pt x="529823" y="2401814"/>
                  </a:cubicBezTo>
                  <a:cubicBezTo>
                    <a:pt x="524298" y="2403148"/>
                    <a:pt x="528775" y="2407719"/>
                    <a:pt x="523155" y="2409053"/>
                  </a:cubicBezTo>
                  <a:lnTo>
                    <a:pt x="509725" y="2409053"/>
                  </a:lnTo>
                  <a:cubicBezTo>
                    <a:pt x="504486" y="2406672"/>
                    <a:pt x="507629" y="2401624"/>
                    <a:pt x="500200" y="2400100"/>
                  </a:cubicBezTo>
                  <a:cubicBezTo>
                    <a:pt x="517154" y="2390575"/>
                    <a:pt x="540491" y="2398004"/>
                    <a:pt x="558493" y="2392289"/>
                  </a:cubicBezTo>
                  <a:cubicBezTo>
                    <a:pt x="526013" y="2374573"/>
                    <a:pt x="488675" y="2392289"/>
                    <a:pt x="453718" y="2381431"/>
                  </a:cubicBezTo>
                  <a:cubicBezTo>
                    <a:pt x="481992" y="2369772"/>
                    <a:pt x="513580" y="2368991"/>
                    <a:pt x="542396" y="2379240"/>
                  </a:cubicBezTo>
                  <a:lnTo>
                    <a:pt x="551921" y="2374287"/>
                  </a:lnTo>
                  <a:lnTo>
                    <a:pt x="551921" y="2363048"/>
                  </a:lnTo>
                  <a:cubicBezTo>
                    <a:pt x="546301" y="2360571"/>
                    <a:pt x="539443" y="2361143"/>
                    <a:pt x="533728" y="2356570"/>
                  </a:cubicBezTo>
                  <a:cubicBezTo>
                    <a:pt x="526203" y="2344092"/>
                    <a:pt x="545444" y="2347712"/>
                    <a:pt x="551540" y="2341235"/>
                  </a:cubicBezTo>
                  <a:cubicBezTo>
                    <a:pt x="551540" y="2332853"/>
                    <a:pt x="562589" y="2336377"/>
                    <a:pt x="568208" y="2335139"/>
                  </a:cubicBezTo>
                  <a:lnTo>
                    <a:pt x="577733" y="2330091"/>
                  </a:lnTo>
                  <a:lnTo>
                    <a:pt x="577733" y="2326185"/>
                  </a:lnTo>
                  <a:cubicBezTo>
                    <a:pt x="571161" y="2322185"/>
                    <a:pt x="562874" y="2326185"/>
                    <a:pt x="550111" y="2321614"/>
                  </a:cubicBezTo>
                  <a:cubicBezTo>
                    <a:pt x="551730" y="2323900"/>
                    <a:pt x="542110" y="2315804"/>
                    <a:pt x="542491" y="2313327"/>
                  </a:cubicBezTo>
                  <a:cubicBezTo>
                    <a:pt x="521536" y="2307612"/>
                    <a:pt x="511058" y="2329234"/>
                    <a:pt x="492199" y="2314661"/>
                  </a:cubicBezTo>
                  <a:cubicBezTo>
                    <a:pt x="498485" y="2313422"/>
                    <a:pt x="511249" y="2312565"/>
                    <a:pt x="513249" y="2303516"/>
                  </a:cubicBezTo>
                  <a:lnTo>
                    <a:pt x="532299" y="2293039"/>
                  </a:lnTo>
                  <a:lnTo>
                    <a:pt x="532299" y="2289419"/>
                  </a:lnTo>
                  <a:cubicBezTo>
                    <a:pt x="538586" y="2285419"/>
                    <a:pt x="546777" y="2288276"/>
                    <a:pt x="559160" y="2286942"/>
                  </a:cubicBezTo>
                  <a:cubicBezTo>
                    <a:pt x="559160" y="2281895"/>
                    <a:pt x="581162" y="2284752"/>
                    <a:pt x="568685" y="2276561"/>
                  </a:cubicBezTo>
                  <a:cubicBezTo>
                    <a:pt x="527101" y="2269512"/>
                    <a:pt x="484468" y="2271855"/>
                    <a:pt x="443907" y="2283418"/>
                  </a:cubicBezTo>
                  <a:cubicBezTo>
                    <a:pt x="441907" y="2279609"/>
                    <a:pt x="422381" y="2281132"/>
                    <a:pt x="430572" y="2276465"/>
                  </a:cubicBezTo>
                  <a:cubicBezTo>
                    <a:pt x="461734" y="2273436"/>
                    <a:pt x="492522" y="2267340"/>
                    <a:pt x="522488" y="2258273"/>
                  </a:cubicBezTo>
                  <a:cubicBezTo>
                    <a:pt x="538205" y="2266083"/>
                    <a:pt x="538586" y="2261511"/>
                    <a:pt x="540110" y="2247986"/>
                  </a:cubicBezTo>
                  <a:cubicBezTo>
                    <a:pt x="534009" y="2247986"/>
                    <a:pt x="527998" y="2246509"/>
                    <a:pt x="522584" y="2243699"/>
                  </a:cubicBezTo>
                  <a:cubicBezTo>
                    <a:pt x="516392" y="2247033"/>
                    <a:pt x="516392" y="2247033"/>
                    <a:pt x="510677" y="2243699"/>
                  </a:cubicBezTo>
                  <a:cubicBezTo>
                    <a:pt x="496867" y="2247671"/>
                    <a:pt x="483289" y="2252405"/>
                    <a:pt x="470006" y="2257891"/>
                  </a:cubicBezTo>
                  <a:cubicBezTo>
                    <a:pt x="446384" y="2252177"/>
                    <a:pt x="424571" y="2256177"/>
                    <a:pt x="402092" y="2248366"/>
                  </a:cubicBezTo>
                  <a:cubicBezTo>
                    <a:pt x="414761" y="2245128"/>
                    <a:pt x="430096" y="2248366"/>
                    <a:pt x="444098" y="2247128"/>
                  </a:cubicBezTo>
                  <a:lnTo>
                    <a:pt x="459242" y="2237603"/>
                  </a:lnTo>
                  <a:lnTo>
                    <a:pt x="447527" y="2230555"/>
                  </a:lnTo>
                  <a:lnTo>
                    <a:pt x="447527" y="2226935"/>
                  </a:lnTo>
                  <a:cubicBezTo>
                    <a:pt x="450765" y="2223602"/>
                    <a:pt x="461814" y="2226935"/>
                    <a:pt x="460576" y="2220934"/>
                  </a:cubicBezTo>
                  <a:cubicBezTo>
                    <a:pt x="470101" y="2212076"/>
                    <a:pt x="490675" y="2220934"/>
                    <a:pt x="503153" y="2221506"/>
                  </a:cubicBezTo>
                  <a:cubicBezTo>
                    <a:pt x="508772" y="2225601"/>
                    <a:pt x="520012" y="2227316"/>
                    <a:pt x="519917" y="2219887"/>
                  </a:cubicBezTo>
                  <a:cubicBezTo>
                    <a:pt x="519917" y="2218458"/>
                    <a:pt x="523917" y="2217315"/>
                    <a:pt x="526108" y="2215982"/>
                  </a:cubicBezTo>
                  <a:cubicBezTo>
                    <a:pt x="508201" y="2208933"/>
                    <a:pt x="488008" y="2214457"/>
                    <a:pt x="470482" y="2206457"/>
                  </a:cubicBezTo>
                  <a:cubicBezTo>
                    <a:pt x="462957" y="2212552"/>
                    <a:pt x="451432" y="2207504"/>
                    <a:pt x="444383" y="2213219"/>
                  </a:cubicBezTo>
                  <a:lnTo>
                    <a:pt x="427715" y="2203694"/>
                  </a:lnTo>
                  <a:cubicBezTo>
                    <a:pt x="427715" y="2202742"/>
                    <a:pt x="427715" y="2201504"/>
                    <a:pt x="427715" y="2200361"/>
                  </a:cubicBezTo>
                  <a:cubicBezTo>
                    <a:pt x="462481" y="2198646"/>
                    <a:pt x="500771" y="2194741"/>
                    <a:pt x="532490" y="2211314"/>
                  </a:cubicBezTo>
                  <a:cubicBezTo>
                    <a:pt x="532490" y="2213124"/>
                    <a:pt x="532490" y="2214267"/>
                    <a:pt x="532490" y="2215505"/>
                  </a:cubicBezTo>
                  <a:cubicBezTo>
                    <a:pt x="536681" y="2218458"/>
                    <a:pt x="542681" y="2216553"/>
                    <a:pt x="548111" y="2217125"/>
                  </a:cubicBezTo>
                  <a:lnTo>
                    <a:pt x="557159" y="2212267"/>
                  </a:lnTo>
                  <a:cubicBezTo>
                    <a:pt x="556207" y="2208933"/>
                    <a:pt x="550206" y="2207790"/>
                    <a:pt x="552111" y="2200932"/>
                  </a:cubicBezTo>
                  <a:cubicBezTo>
                    <a:pt x="539633" y="2190645"/>
                    <a:pt x="522774" y="2196932"/>
                    <a:pt x="508201" y="2194455"/>
                  </a:cubicBezTo>
                  <a:cubicBezTo>
                    <a:pt x="499962" y="2190683"/>
                    <a:pt x="491133" y="2188359"/>
                    <a:pt x="482102" y="2187597"/>
                  </a:cubicBezTo>
                  <a:lnTo>
                    <a:pt x="466862" y="2178072"/>
                  </a:lnTo>
                  <a:cubicBezTo>
                    <a:pt x="466862" y="2176167"/>
                    <a:pt x="465910" y="2173309"/>
                    <a:pt x="465338" y="2170166"/>
                  </a:cubicBezTo>
                  <a:cubicBezTo>
                    <a:pt x="441240" y="2170166"/>
                    <a:pt x="419999" y="2165975"/>
                    <a:pt x="396282" y="2165213"/>
                  </a:cubicBezTo>
                  <a:cubicBezTo>
                    <a:pt x="392472" y="2164070"/>
                    <a:pt x="394568" y="2159593"/>
                    <a:pt x="394091" y="2156736"/>
                  </a:cubicBezTo>
                  <a:lnTo>
                    <a:pt x="400664" y="2152640"/>
                  </a:lnTo>
                  <a:cubicBezTo>
                    <a:pt x="400664" y="2151307"/>
                    <a:pt x="400664" y="2150164"/>
                    <a:pt x="400664" y="2148925"/>
                  </a:cubicBezTo>
                  <a:cubicBezTo>
                    <a:pt x="405140" y="2147402"/>
                    <a:pt x="410189" y="2142829"/>
                    <a:pt x="403426" y="2140067"/>
                  </a:cubicBezTo>
                  <a:cubicBezTo>
                    <a:pt x="398854" y="2137591"/>
                    <a:pt x="401330" y="2134352"/>
                    <a:pt x="396282" y="2132543"/>
                  </a:cubicBezTo>
                  <a:cubicBezTo>
                    <a:pt x="382090" y="2134352"/>
                    <a:pt x="358849" y="2129875"/>
                    <a:pt x="386757" y="2123018"/>
                  </a:cubicBezTo>
                  <a:lnTo>
                    <a:pt x="386757" y="2119493"/>
                  </a:lnTo>
                  <a:cubicBezTo>
                    <a:pt x="379565" y="2115931"/>
                    <a:pt x="371016" y="2116521"/>
                    <a:pt x="364373" y="2121017"/>
                  </a:cubicBezTo>
                  <a:cubicBezTo>
                    <a:pt x="346435" y="2119874"/>
                    <a:pt x="328425" y="2121189"/>
                    <a:pt x="310843" y="2124923"/>
                  </a:cubicBezTo>
                  <a:lnTo>
                    <a:pt x="302842" y="2119303"/>
                  </a:lnTo>
                  <a:cubicBezTo>
                    <a:pt x="325416" y="2102443"/>
                    <a:pt x="360468" y="2115207"/>
                    <a:pt x="386662" y="2108159"/>
                  </a:cubicBezTo>
                  <a:lnTo>
                    <a:pt x="377137" y="2102919"/>
                  </a:lnTo>
                  <a:cubicBezTo>
                    <a:pt x="372660" y="2106444"/>
                    <a:pt x="355801" y="2109587"/>
                    <a:pt x="355325" y="2103872"/>
                  </a:cubicBezTo>
                  <a:cubicBezTo>
                    <a:pt x="366755" y="2095299"/>
                    <a:pt x="379804" y="2093300"/>
                    <a:pt x="391996" y="2086823"/>
                  </a:cubicBezTo>
                  <a:cubicBezTo>
                    <a:pt x="391996" y="2070059"/>
                    <a:pt x="347514" y="2081583"/>
                    <a:pt x="334846" y="2075393"/>
                  </a:cubicBezTo>
                  <a:cubicBezTo>
                    <a:pt x="337322" y="2072058"/>
                    <a:pt x="344371" y="2073583"/>
                    <a:pt x="348562" y="2073297"/>
                  </a:cubicBezTo>
                  <a:cubicBezTo>
                    <a:pt x="352753" y="2073011"/>
                    <a:pt x="356944" y="2068916"/>
                    <a:pt x="362183" y="2069677"/>
                  </a:cubicBezTo>
                  <a:cubicBezTo>
                    <a:pt x="367351" y="2070135"/>
                    <a:pt x="372522" y="2068820"/>
                    <a:pt x="376851" y="2065963"/>
                  </a:cubicBezTo>
                  <a:cubicBezTo>
                    <a:pt x="383423" y="2065105"/>
                    <a:pt x="393044" y="2068153"/>
                    <a:pt x="398949" y="2063867"/>
                  </a:cubicBezTo>
                  <a:lnTo>
                    <a:pt x="390091" y="2058533"/>
                  </a:lnTo>
                  <a:lnTo>
                    <a:pt x="365135" y="2058533"/>
                  </a:lnTo>
                  <a:cubicBezTo>
                    <a:pt x="361516" y="2056438"/>
                    <a:pt x="361611" y="2053580"/>
                    <a:pt x="361992" y="2049960"/>
                  </a:cubicBezTo>
                  <a:cubicBezTo>
                    <a:pt x="366564" y="2044912"/>
                    <a:pt x="378661" y="2041102"/>
                    <a:pt x="383614" y="2046913"/>
                  </a:cubicBezTo>
                  <a:cubicBezTo>
                    <a:pt x="390326" y="2047532"/>
                    <a:pt x="397071" y="2047722"/>
                    <a:pt x="403807" y="2047484"/>
                  </a:cubicBezTo>
                  <a:cubicBezTo>
                    <a:pt x="411046" y="2043579"/>
                    <a:pt x="420952" y="2040626"/>
                    <a:pt x="422285" y="2033958"/>
                  </a:cubicBezTo>
                  <a:lnTo>
                    <a:pt x="433906" y="2027386"/>
                  </a:lnTo>
                  <a:cubicBezTo>
                    <a:pt x="433906" y="2026243"/>
                    <a:pt x="433906" y="2025005"/>
                    <a:pt x="433906" y="2023767"/>
                  </a:cubicBezTo>
                  <a:lnTo>
                    <a:pt x="440383" y="2019766"/>
                  </a:lnTo>
                  <a:lnTo>
                    <a:pt x="440383" y="2012432"/>
                  </a:lnTo>
                  <a:cubicBezTo>
                    <a:pt x="420095" y="2011860"/>
                    <a:pt x="397997" y="2002241"/>
                    <a:pt x="378089" y="2010527"/>
                  </a:cubicBezTo>
                  <a:cubicBezTo>
                    <a:pt x="374565" y="2007575"/>
                    <a:pt x="374565" y="2007575"/>
                    <a:pt x="375994" y="2001002"/>
                  </a:cubicBezTo>
                  <a:cubicBezTo>
                    <a:pt x="395044" y="1998335"/>
                    <a:pt x="416285" y="2001764"/>
                    <a:pt x="433811" y="1994906"/>
                  </a:cubicBezTo>
                  <a:cubicBezTo>
                    <a:pt x="431334" y="1991191"/>
                    <a:pt x="423238" y="1993763"/>
                    <a:pt x="420857" y="1990715"/>
                  </a:cubicBezTo>
                  <a:lnTo>
                    <a:pt x="427334" y="1986715"/>
                  </a:lnTo>
                  <a:cubicBezTo>
                    <a:pt x="427334" y="1985381"/>
                    <a:pt x="427334" y="1984238"/>
                    <a:pt x="426857" y="1983000"/>
                  </a:cubicBezTo>
                  <a:cubicBezTo>
                    <a:pt x="420761" y="1979380"/>
                    <a:pt x="411808" y="1983667"/>
                    <a:pt x="404283" y="1977857"/>
                  </a:cubicBezTo>
                  <a:cubicBezTo>
                    <a:pt x="397425" y="1978618"/>
                    <a:pt x="391329" y="1976237"/>
                    <a:pt x="400759" y="1972332"/>
                  </a:cubicBezTo>
                  <a:cubicBezTo>
                    <a:pt x="380280" y="1961569"/>
                    <a:pt x="354753" y="1968426"/>
                    <a:pt x="332274" y="1962807"/>
                  </a:cubicBezTo>
                  <a:cubicBezTo>
                    <a:pt x="322178" y="1967569"/>
                    <a:pt x="297127" y="1969855"/>
                    <a:pt x="290745" y="1959950"/>
                  </a:cubicBezTo>
                  <a:cubicBezTo>
                    <a:pt x="330369" y="1952901"/>
                    <a:pt x="376470" y="1959283"/>
                    <a:pt x="413618" y="1945757"/>
                  </a:cubicBezTo>
                  <a:cubicBezTo>
                    <a:pt x="411332" y="1942804"/>
                    <a:pt x="381233" y="1941280"/>
                    <a:pt x="391710" y="1936232"/>
                  </a:cubicBezTo>
                  <a:cubicBezTo>
                    <a:pt x="396568" y="1929183"/>
                    <a:pt x="414665" y="1937280"/>
                    <a:pt x="414189" y="1927469"/>
                  </a:cubicBezTo>
                  <a:cubicBezTo>
                    <a:pt x="411808" y="1924707"/>
                    <a:pt x="406569" y="1925850"/>
                    <a:pt x="402188" y="1924612"/>
                  </a:cubicBezTo>
                  <a:cubicBezTo>
                    <a:pt x="401426" y="1914324"/>
                    <a:pt x="393520" y="1920801"/>
                    <a:pt x="388662" y="1916039"/>
                  </a:cubicBezTo>
                  <a:lnTo>
                    <a:pt x="397616" y="1910705"/>
                  </a:lnTo>
                  <a:cubicBezTo>
                    <a:pt x="422762" y="1924802"/>
                    <a:pt x="406093" y="1896323"/>
                    <a:pt x="426191" y="1904704"/>
                  </a:cubicBezTo>
                  <a:lnTo>
                    <a:pt x="440859" y="1897942"/>
                  </a:lnTo>
                  <a:cubicBezTo>
                    <a:pt x="431334" y="1895561"/>
                    <a:pt x="420666" y="1888417"/>
                    <a:pt x="411141" y="1895846"/>
                  </a:cubicBezTo>
                  <a:cubicBezTo>
                    <a:pt x="393329" y="1880130"/>
                    <a:pt x="366278" y="1912610"/>
                    <a:pt x="354944" y="1893846"/>
                  </a:cubicBezTo>
                  <a:cubicBezTo>
                    <a:pt x="349610" y="1890227"/>
                    <a:pt x="341228" y="1894989"/>
                    <a:pt x="335894" y="1890036"/>
                  </a:cubicBezTo>
                  <a:cubicBezTo>
                    <a:pt x="348562" y="1883559"/>
                    <a:pt x="329798" y="1884893"/>
                    <a:pt x="324273" y="1884702"/>
                  </a:cubicBezTo>
                  <a:lnTo>
                    <a:pt x="321416" y="1879939"/>
                  </a:lnTo>
                  <a:cubicBezTo>
                    <a:pt x="329417" y="1871938"/>
                    <a:pt x="340466" y="1875748"/>
                    <a:pt x="348276" y="1871938"/>
                  </a:cubicBezTo>
                  <a:lnTo>
                    <a:pt x="348276" y="1868319"/>
                  </a:lnTo>
                  <a:lnTo>
                    <a:pt x="341704" y="1864414"/>
                  </a:lnTo>
                  <a:cubicBezTo>
                    <a:pt x="341704" y="1863080"/>
                    <a:pt x="341704" y="1861842"/>
                    <a:pt x="341704" y="1860699"/>
                  </a:cubicBezTo>
                  <a:cubicBezTo>
                    <a:pt x="325321" y="1853650"/>
                    <a:pt x="348752" y="1847554"/>
                    <a:pt x="354944" y="1842697"/>
                  </a:cubicBezTo>
                  <a:lnTo>
                    <a:pt x="354944" y="1839077"/>
                  </a:lnTo>
                  <a:cubicBezTo>
                    <a:pt x="347800" y="1835934"/>
                    <a:pt x="347609" y="1835934"/>
                    <a:pt x="339418" y="1840220"/>
                  </a:cubicBezTo>
                  <a:cubicBezTo>
                    <a:pt x="324178" y="1842982"/>
                    <a:pt x="307033" y="1836505"/>
                    <a:pt x="292650" y="1844125"/>
                  </a:cubicBezTo>
                  <a:cubicBezTo>
                    <a:pt x="284840" y="1837458"/>
                    <a:pt x="272362" y="1843268"/>
                    <a:pt x="264075" y="1839363"/>
                  </a:cubicBezTo>
                  <a:cubicBezTo>
                    <a:pt x="284935" y="1823456"/>
                    <a:pt x="321225" y="1842220"/>
                    <a:pt x="341990" y="1824408"/>
                  </a:cubicBezTo>
                  <a:cubicBezTo>
                    <a:pt x="338846" y="1820313"/>
                    <a:pt x="329988" y="1824408"/>
                    <a:pt x="328845" y="1819646"/>
                  </a:cubicBezTo>
                  <a:cubicBezTo>
                    <a:pt x="325702" y="1810121"/>
                    <a:pt x="305795" y="1814503"/>
                    <a:pt x="298937" y="1818408"/>
                  </a:cubicBezTo>
                  <a:cubicBezTo>
                    <a:pt x="244930" y="1820027"/>
                    <a:pt x="188732" y="1815741"/>
                    <a:pt x="138250" y="1816598"/>
                  </a:cubicBezTo>
                  <a:lnTo>
                    <a:pt x="138250" y="1808788"/>
                  </a:lnTo>
                  <a:lnTo>
                    <a:pt x="146727" y="1807168"/>
                  </a:lnTo>
                  <a:cubicBezTo>
                    <a:pt x="171684" y="1813417"/>
                    <a:pt x="197728" y="1813969"/>
                    <a:pt x="222927" y="1808788"/>
                  </a:cubicBezTo>
                  <a:lnTo>
                    <a:pt x="217879" y="1805930"/>
                  </a:lnTo>
                  <a:cubicBezTo>
                    <a:pt x="211973" y="1789738"/>
                    <a:pt x="234452" y="1791928"/>
                    <a:pt x="243501" y="1783737"/>
                  </a:cubicBezTo>
                  <a:lnTo>
                    <a:pt x="243501" y="1779832"/>
                  </a:lnTo>
                  <a:cubicBezTo>
                    <a:pt x="232166" y="1776879"/>
                    <a:pt x="219022" y="1770307"/>
                    <a:pt x="207497" y="1777926"/>
                  </a:cubicBezTo>
                  <a:cubicBezTo>
                    <a:pt x="195495" y="1769259"/>
                    <a:pt x="180350" y="1782023"/>
                    <a:pt x="168539" y="1785165"/>
                  </a:cubicBezTo>
                  <a:cubicBezTo>
                    <a:pt x="159014" y="1787071"/>
                    <a:pt x="151394" y="1781832"/>
                    <a:pt x="141584" y="1781737"/>
                  </a:cubicBezTo>
                  <a:lnTo>
                    <a:pt x="133011" y="1776307"/>
                  </a:lnTo>
                  <a:cubicBezTo>
                    <a:pt x="141584" y="1771926"/>
                    <a:pt x="157395" y="1771736"/>
                    <a:pt x="164444" y="1764973"/>
                  </a:cubicBezTo>
                  <a:cubicBezTo>
                    <a:pt x="161110" y="1761353"/>
                    <a:pt x="149299" y="1765830"/>
                    <a:pt x="150251" y="1759639"/>
                  </a:cubicBezTo>
                  <a:cubicBezTo>
                    <a:pt x="141774" y="1757924"/>
                    <a:pt x="55001" y="1759639"/>
                    <a:pt x="76909" y="1748494"/>
                  </a:cubicBezTo>
                  <a:cubicBezTo>
                    <a:pt x="104436" y="1753924"/>
                    <a:pt x="123391" y="1737445"/>
                    <a:pt x="148156" y="1733826"/>
                  </a:cubicBezTo>
                  <a:cubicBezTo>
                    <a:pt x="153490" y="1729635"/>
                    <a:pt x="153490" y="1729635"/>
                    <a:pt x="145775" y="1724967"/>
                  </a:cubicBezTo>
                  <a:cubicBezTo>
                    <a:pt x="149587" y="1721967"/>
                    <a:pt x="153706" y="1719386"/>
                    <a:pt x="158062" y="1717252"/>
                  </a:cubicBezTo>
                  <a:lnTo>
                    <a:pt x="151680" y="1713347"/>
                  </a:lnTo>
                  <a:cubicBezTo>
                    <a:pt x="151680" y="1711918"/>
                    <a:pt x="151680" y="1710775"/>
                    <a:pt x="151204" y="1709537"/>
                  </a:cubicBezTo>
                  <a:cubicBezTo>
                    <a:pt x="138059" y="1696583"/>
                    <a:pt x="122629" y="1713347"/>
                    <a:pt x="108913" y="1704679"/>
                  </a:cubicBezTo>
                  <a:cubicBezTo>
                    <a:pt x="103769" y="1708299"/>
                    <a:pt x="97197" y="1707251"/>
                    <a:pt x="92435" y="1710013"/>
                  </a:cubicBezTo>
                  <a:lnTo>
                    <a:pt x="92435" y="1713538"/>
                  </a:lnTo>
                  <a:cubicBezTo>
                    <a:pt x="78433" y="1718014"/>
                    <a:pt x="61955" y="1711728"/>
                    <a:pt x="49858" y="1723063"/>
                  </a:cubicBezTo>
                  <a:cubicBezTo>
                    <a:pt x="42428" y="1721634"/>
                    <a:pt x="38618" y="1725444"/>
                    <a:pt x="39857" y="1731921"/>
                  </a:cubicBezTo>
                  <a:lnTo>
                    <a:pt x="33951" y="1735826"/>
                  </a:lnTo>
                  <a:cubicBezTo>
                    <a:pt x="33951" y="1736779"/>
                    <a:pt x="33951" y="1737922"/>
                    <a:pt x="33380" y="1739350"/>
                  </a:cubicBezTo>
                  <a:lnTo>
                    <a:pt x="26903" y="1743351"/>
                  </a:lnTo>
                  <a:lnTo>
                    <a:pt x="26903" y="1748399"/>
                  </a:lnTo>
                  <a:cubicBezTo>
                    <a:pt x="38523" y="1754400"/>
                    <a:pt x="52525" y="1752399"/>
                    <a:pt x="65860" y="1756019"/>
                  </a:cubicBezTo>
                  <a:cubicBezTo>
                    <a:pt x="55763" y="1764592"/>
                    <a:pt x="43667" y="1758305"/>
                    <a:pt x="33570" y="1766782"/>
                  </a:cubicBezTo>
                  <a:cubicBezTo>
                    <a:pt x="44524" y="1780308"/>
                    <a:pt x="74432" y="1763544"/>
                    <a:pt x="79290" y="1778117"/>
                  </a:cubicBezTo>
                  <a:cubicBezTo>
                    <a:pt x="73194" y="1779832"/>
                    <a:pt x="73194" y="1779832"/>
                    <a:pt x="43857" y="1779832"/>
                  </a:cubicBezTo>
                  <a:cubicBezTo>
                    <a:pt x="37761" y="1775069"/>
                    <a:pt x="23855" y="1773831"/>
                    <a:pt x="26807" y="1784404"/>
                  </a:cubicBezTo>
                  <a:cubicBezTo>
                    <a:pt x="28617" y="1787451"/>
                    <a:pt x="33856" y="1788690"/>
                    <a:pt x="36904" y="1790976"/>
                  </a:cubicBezTo>
                  <a:cubicBezTo>
                    <a:pt x="43476" y="1790976"/>
                    <a:pt x="70337" y="1789833"/>
                    <a:pt x="55192" y="1798215"/>
                  </a:cubicBezTo>
                  <a:cubicBezTo>
                    <a:pt x="48810" y="1799548"/>
                    <a:pt x="32713" y="1794310"/>
                    <a:pt x="33380" y="1803739"/>
                  </a:cubicBezTo>
                  <a:lnTo>
                    <a:pt x="20426" y="1811169"/>
                  </a:lnTo>
                  <a:lnTo>
                    <a:pt x="26331" y="1814503"/>
                  </a:lnTo>
                  <a:cubicBezTo>
                    <a:pt x="27855" y="1821932"/>
                    <a:pt x="26331" y="1829742"/>
                    <a:pt x="27284" y="1837172"/>
                  </a:cubicBezTo>
                  <a:lnTo>
                    <a:pt x="32618" y="1840125"/>
                  </a:lnTo>
                  <a:cubicBezTo>
                    <a:pt x="33856" y="1845268"/>
                    <a:pt x="33856" y="1845459"/>
                    <a:pt x="26045" y="1846126"/>
                  </a:cubicBezTo>
                  <a:cubicBezTo>
                    <a:pt x="19854" y="1846126"/>
                    <a:pt x="20616" y="1848888"/>
                    <a:pt x="20140" y="1851364"/>
                  </a:cubicBezTo>
                  <a:cubicBezTo>
                    <a:pt x="6519" y="1858889"/>
                    <a:pt x="16806" y="1803739"/>
                    <a:pt x="13758" y="1792785"/>
                  </a:cubicBezTo>
                  <a:lnTo>
                    <a:pt x="20045" y="1788880"/>
                  </a:lnTo>
                  <a:cubicBezTo>
                    <a:pt x="7853" y="1784118"/>
                    <a:pt x="15854" y="1766211"/>
                    <a:pt x="13663" y="1755829"/>
                  </a:cubicBezTo>
                  <a:lnTo>
                    <a:pt x="19187" y="1752781"/>
                  </a:lnTo>
                  <a:cubicBezTo>
                    <a:pt x="23188" y="1735731"/>
                    <a:pt x="17378" y="1717157"/>
                    <a:pt x="21378" y="1700012"/>
                  </a:cubicBezTo>
                  <a:lnTo>
                    <a:pt x="26426" y="1697155"/>
                  </a:lnTo>
                  <a:lnTo>
                    <a:pt x="26426" y="1678105"/>
                  </a:lnTo>
                  <a:lnTo>
                    <a:pt x="20521" y="1674294"/>
                  </a:lnTo>
                  <a:lnTo>
                    <a:pt x="20521" y="1663341"/>
                  </a:lnTo>
                  <a:lnTo>
                    <a:pt x="26807" y="1659531"/>
                  </a:lnTo>
                  <a:lnTo>
                    <a:pt x="26807" y="1655911"/>
                  </a:lnTo>
                  <a:cubicBezTo>
                    <a:pt x="6138" y="1654483"/>
                    <a:pt x="15663" y="1638004"/>
                    <a:pt x="13663" y="1622955"/>
                  </a:cubicBezTo>
                  <a:lnTo>
                    <a:pt x="19854" y="1618859"/>
                  </a:lnTo>
                  <a:cubicBezTo>
                    <a:pt x="6424" y="1610382"/>
                    <a:pt x="16806" y="1586569"/>
                    <a:pt x="13663" y="1571234"/>
                  </a:cubicBezTo>
                  <a:lnTo>
                    <a:pt x="7853" y="1567233"/>
                  </a:lnTo>
                  <a:lnTo>
                    <a:pt x="7091" y="1563805"/>
                  </a:lnTo>
                  <a:lnTo>
                    <a:pt x="13568" y="1559614"/>
                  </a:lnTo>
                  <a:lnTo>
                    <a:pt x="13568" y="1552374"/>
                  </a:lnTo>
                  <a:lnTo>
                    <a:pt x="7186" y="1548565"/>
                  </a:lnTo>
                  <a:lnTo>
                    <a:pt x="7186" y="1493415"/>
                  </a:lnTo>
                  <a:lnTo>
                    <a:pt x="13949" y="1489319"/>
                  </a:lnTo>
                  <a:lnTo>
                    <a:pt x="13949" y="1463983"/>
                  </a:lnTo>
                  <a:lnTo>
                    <a:pt x="19854" y="1459982"/>
                  </a:lnTo>
                  <a:lnTo>
                    <a:pt x="14806" y="1457124"/>
                  </a:lnTo>
                  <a:cubicBezTo>
                    <a:pt x="12710" y="1453600"/>
                    <a:pt x="14139" y="1449981"/>
                    <a:pt x="13663" y="1445980"/>
                  </a:cubicBezTo>
                  <a:lnTo>
                    <a:pt x="19759" y="1441885"/>
                  </a:lnTo>
                  <a:lnTo>
                    <a:pt x="13853" y="1437979"/>
                  </a:lnTo>
                  <a:lnTo>
                    <a:pt x="13853" y="1276054"/>
                  </a:lnTo>
                  <a:lnTo>
                    <a:pt x="20330" y="1272149"/>
                  </a:lnTo>
                  <a:lnTo>
                    <a:pt x="20330" y="1191282"/>
                  </a:lnTo>
                  <a:lnTo>
                    <a:pt x="26617" y="1187376"/>
                  </a:lnTo>
                  <a:lnTo>
                    <a:pt x="26617" y="1172613"/>
                  </a:lnTo>
                  <a:cubicBezTo>
                    <a:pt x="13377" y="1165850"/>
                    <a:pt x="22997" y="1144609"/>
                    <a:pt x="20235" y="1132227"/>
                  </a:cubicBezTo>
                  <a:cubicBezTo>
                    <a:pt x="11377" y="1126798"/>
                    <a:pt x="11377" y="1126607"/>
                    <a:pt x="20235" y="1121368"/>
                  </a:cubicBezTo>
                  <a:lnTo>
                    <a:pt x="20235" y="1088126"/>
                  </a:lnTo>
                  <a:lnTo>
                    <a:pt x="14330" y="1084316"/>
                  </a:lnTo>
                  <a:cubicBezTo>
                    <a:pt x="14330" y="1083268"/>
                    <a:pt x="14330" y="1082125"/>
                    <a:pt x="14330" y="1080792"/>
                  </a:cubicBezTo>
                  <a:lnTo>
                    <a:pt x="20997" y="1076791"/>
                  </a:lnTo>
                  <a:lnTo>
                    <a:pt x="20997" y="1062599"/>
                  </a:lnTo>
                  <a:lnTo>
                    <a:pt x="27569" y="1058599"/>
                  </a:lnTo>
                  <a:lnTo>
                    <a:pt x="26998" y="1054884"/>
                  </a:lnTo>
                  <a:cubicBezTo>
                    <a:pt x="15949" y="1051074"/>
                    <a:pt x="21664" y="1027452"/>
                    <a:pt x="21759" y="995638"/>
                  </a:cubicBezTo>
                  <a:cubicBezTo>
                    <a:pt x="26008" y="994638"/>
                    <a:pt x="28640" y="990381"/>
                    <a:pt x="27636" y="986123"/>
                  </a:cubicBezTo>
                  <a:cubicBezTo>
                    <a:pt x="27589" y="985932"/>
                    <a:pt x="27536" y="985732"/>
                    <a:pt x="27474" y="985542"/>
                  </a:cubicBezTo>
                  <a:lnTo>
                    <a:pt x="21569" y="981541"/>
                  </a:lnTo>
                  <a:cubicBezTo>
                    <a:pt x="21569" y="980589"/>
                    <a:pt x="21569" y="979446"/>
                    <a:pt x="20902" y="978112"/>
                  </a:cubicBezTo>
                  <a:lnTo>
                    <a:pt x="27379" y="974017"/>
                  </a:lnTo>
                  <a:lnTo>
                    <a:pt x="27379" y="955919"/>
                  </a:lnTo>
                  <a:lnTo>
                    <a:pt x="34046" y="951919"/>
                  </a:lnTo>
                  <a:lnTo>
                    <a:pt x="34046" y="948299"/>
                  </a:lnTo>
                  <a:lnTo>
                    <a:pt x="27569" y="944299"/>
                  </a:lnTo>
                  <a:lnTo>
                    <a:pt x="26998" y="940584"/>
                  </a:lnTo>
                  <a:cubicBezTo>
                    <a:pt x="10424" y="896959"/>
                    <a:pt x="26236" y="833142"/>
                    <a:pt x="20902" y="783041"/>
                  </a:cubicBezTo>
                  <a:lnTo>
                    <a:pt x="30427" y="776944"/>
                  </a:lnTo>
                  <a:lnTo>
                    <a:pt x="37666" y="776944"/>
                  </a:lnTo>
                  <a:cubicBezTo>
                    <a:pt x="50525" y="764371"/>
                    <a:pt x="18044" y="775230"/>
                    <a:pt x="20902" y="764371"/>
                  </a:cubicBezTo>
                  <a:lnTo>
                    <a:pt x="27569" y="760371"/>
                  </a:lnTo>
                  <a:lnTo>
                    <a:pt x="27569" y="719699"/>
                  </a:lnTo>
                  <a:lnTo>
                    <a:pt x="34142" y="715699"/>
                  </a:lnTo>
                  <a:cubicBezTo>
                    <a:pt x="34142" y="705602"/>
                    <a:pt x="16425" y="715699"/>
                    <a:pt x="21473" y="700935"/>
                  </a:cubicBezTo>
                  <a:lnTo>
                    <a:pt x="34046" y="693886"/>
                  </a:lnTo>
                  <a:cubicBezTo>
                    <a:pt x="34046" y="679218"/>
                    <a:pt x="38333" y="679504"/>
                    <a:pt x="21188" y="675598"/>
                  </a:cubicBezTo>
                  <a:cubicBezTo>
                    <a:pt x="23283" y="672836"/>
                    <a:pt x="28617" y="674169"/>
                    <a:pt x="31951" y="672932"/>
                  </a:cubicBezTo>
                  <a:cubicBezTo>
                    <a:pt x="36999" y="668074"/>
                    <a:pt x="32808" y="656739"/>
                    <a:pt x="34046" y="649691"/>
                  </a:cubicBezTo>
                  <a:cubicBezTo>
                    <a:pt x="24998" y="645880"/>
                    <a:pt x="18997" y="641118"/>
                    <a:pt x="20807" y="631307"/>
                  </a:cubicBezTo>
                  <a:lnTo>
                    <a:pt x="26807" y="627973"/>
                  </a:lnTo>
                  <a:cubicBezTo>
                    <a:pt x="27641" y="623135"/>
                    <a:pt x="27896" y="618210"/>
                    <a:pt x="27569" y="613305"/>
                  </a:cubicBezTo>
                  <a:lnTo>
                    <a:pt x="21378" y="609209"/>
                  </a:lnTo>
                  <a:lnTo>
                    <a:pt x="33951" y="601589"/>
                  </a:lnTo>
                  <a:lnTo>
                    <a:pt x="33951" y="590731"/>
                  </a:lnTo>
                  <a:cubicBezTo>
                    <a:pt x="23950" y="585492"/>
                    <a:pt x="27188" y="584825"/>
                    <a:pt x="33094" y="579110"/>
                  </a:cubicBezTo>
                  <a:lnTo>
                    <a:pt x="28331" y="576443"/>
                  </a:lnTo>
                  <a:cubicBezTo>
                    <a:pt x="27421" y="572805"/>
                    <a:pt x="27130" y="569033"/>
                    <a:pt x="27474" y="565299"/>
                  </a:cubicBezTo>
                  <a:lnTo>
                    <a:pt x="33665" y="561298"/>
                  </a:lnTo>
                  <a:cubicBezTo>
                    <a:pt x="33665" y="560251"/>
                    <a:pt x="33665" y="559108"/>
                    <a:pt x="33665" y="557774"/>
                  </a:cubicBezTo>
                  <a:lnTo>
                    <a:pt x="27093" y="553774"/>
                  </a:lnTo>
                  <a:lnTo>
                    <a:pt x="27093" y="546630"/>
                  </a:lnTo>
                  <a:lnTo>
                    <a:pt x="20330" y="542534"/>
                  </a:lnTo>
                  <a:lnTo>
                    <a:pt x="20330" y="502529"/>
                  </a:lnTo>
                  <a:lnTo>
                    <a:pt x="13568" y="498243"/>
                  </a:lnTo>
                  <a:lnTo>
                    <a:pt x="13568" y="469001"/>
                  </a:lnTo>
                  <a:cubicBezTo>
                    <a:pt x="5852" y="466715"/>
                    <a:pt x="7567" y="462810"/>
                    <a:pt x="7281" y="458809"/>
                  </a:cubicBezTo>
                  <a:lnTo>
                    <a:pt x="13282" y="454618"/>
                  </a:lnTo>
                  <a:lnTo>
                    <a:pt x="7567" y="450809"/>
                  </a:lnTo>
                  <a:lnTo>
                    <a:pt x="7567" y="399373"/>
                  </a:lnTo>
                  <a:lnTo>
                    <a:pt x="13853" y="395468"/>
                  </a:lnTo>
                  <a:lnTo>
                    <a:pt x="13853" y="384610"/>
                  </a:lnTo>
                  <a:lnTo>
                    <a:pt x="7472" y="380799"/>
                  </a:lnTo>
                  <a:lnTo>
                    <a:pt x="7472" y="358797"/>
                  </a:lnTo>
                  <a:lnTo>
                    <a:pt x="13472" y="354796"/>
                  </a:lnTo>
                  <a:lnTo>
                    <a:pt x="1566" y="348129"/>
                  </a:lnTo>
                  <a:cubicBezTo>
                    <a:pt x="3471" y="342985"/>
                    <a:pt x="15568" y="349082"/>
                    <a:pt x="13853" y="340509"/>
                  </a:cubicBezTo>
                  <a:lnTo>
                    <a:pt x="7281" y="336509"/>
                  </a:lnTo>
                  <a:lnTo>
                    <a:pt x="7281" y="329174"/>
                  </a:lnTo>
                  <a:lnTo>
                    <a:pt x="13663" y="325364"/>
                  </a:lnTo>
                  <a:lnTo>
                    <a:pt x="13663" y="317935"/>
                  </a:lnTo>
                  <a:cubicBezTo>
                    <a:pt x="-3482" y="279359"/>
                    <a:pt x="12710" y="219827"/>
                    <a:pt x="7281" y="174393"/>
                  </a:cubicBezTo>
                  <a:cubicBezTo>
                    <a:pt x="16235" y="168964"/>
                    <a:pt x="16235" y="168678"/>
                    <a:pt x="7281" y="163534"/>
                  </a:cubicBezTo>
                  <a:lnTo>
                    <a:pt x="7281" y="126577"/>
                  </a:lnTo>
                  <a:lnTo>
                    <a:pt x="13377" y="122767"/>
                  </a:lnTo>
                  <a:lnTo>
                    <a:pt x="13377" y="108194"/>
                  </a:lnTo>
                  <a:lnTo>
                    <a:pt x="7091" y="104479"/>
                  </a:lnTo>
                  <a:lnTo>
                    <a:pt x="13282" y="100669"/>
                  </a:lnTo>
                  <a:lnTo>
                    <a:pt x="13282" y="89620"/>
                  </a:lnTo>
                  <a:cubicBezTo>
                    <a:pt x="-5768" y="81715"/>
                    <a:pt x="25188" y="80095"/>
                    <a:pt x="7281" y="70570"/>
                  </a:cubicBezTo>
                  <a:lnTo>
                    <a:pt x="7281" y="24374"/>
                  </a:lnTo>
                  <a:lnTo>
                    <a:pt x="709" y="20183"/>
                  </a:lnTo>
                  <a:close/>
                  <a:moveTo>
                    <a:pt x="150061" y="1747352"/>
                  </a:moveTo>
                  <a:cubicBezTo>
                    <a:pt x="146251" y="1744780"/>
                    <a:pt x="139679" y="1746780"/>
                    <a:pt x="135011" y="1746209"/>
                  </a:cubicBezTo>
                  <a:cubicBezTo>
                    <a:pt x="130249" y="1749828"/>
                    <a:pt x="130249" y="1749828"/>
                    <a:pt x="135011" y="1753542"/>
                  </a:cubicBezTo>
                  <a:lnTo>
                    <a:pt x="142346" y="1753542"/>
                  </a:lnTo>
                  <a:cubicBezTo>
                    <a:pt x="143679" y="1751923"/>
                    <a:pt x="151871" y="1749542"/>
                    <a:pt x="150537" y="1747352"/>
                  </a:cubicBezTo>
                  <a:close/>
                  <a:moveTo>
                    <a:pt x="426286" y="2071678"/>
                  </a:moveTo>
                  <a:cubicBezTo>
                    <a:pt x="425714" y="2071202"/>
                    <a:pt x="424476" y="2070439"/>
                    <a:pt x="424190" y="2070535"/>
                  </a:cubicBezTo>
                  <a:cubicBezTo>
                    <a:pt x="416856" y="2073107"/>
                    <a:pt x="428667" y="2075583"/>
                    <a:pt x="426572" y="2071678"/>
                  </a:cubicBezTo>
                  <a:close/>
                  <a:moveTo>
                    <a:pt x="49763" y="1462649"/>
                  </a:moveTo>
                  <a:cubicBezTo>
                    <a:pt x="65814" y="1469698"/>
                    <a:pt x="84437" y="1467355"/>
                    <a:pt x="98245" y="1456553"/>
                  </a:cubicBezTo>
                  <a:cubicBezTo>
                    <a:pt x="80433" y="1447790"/>
                    <a:pt x="62336" y="1457124"/>
                    <a:pt x="42809" y="1455029"/>
                  </a:cubicBezTo>
                  <a:cubicBezTo>
                    <a:pt x="37380" y="1460268"/>
                    <a:pt x="38904" y="1461792"/>
                    <a:pt x="49763" y="1462649"/>
                  </a:cubicBezTo>
                  <a:close/>
                  <a:moveTo>
                    <a:pt x="60526" y="1405499"/>
                  </a:moveTo>
                  <a:cubicBezTo>
                    <a:pt x="63193" y="1407309"/>
                    <a:pt x="66146" y="1408928"/>
                    <a:pt x="68622" y="1410452"/>
                  </a:cubicBezTo>
                  <a:cubicBezTo>
                    <a:pt x="74518" y="1410957"/>
                    <a:pt x="80374" y="1409109"/>
                    <a:pt x="84910" y="1405308"/>
                  </a:cubicBezTo>
                  <a:cubicBezTo>
                    <a:pt x="80624" y="1402356"/>
                    <a:pt x="63479" y="1401308"/>
                    <a:pt x="60907" y="1405499"/>
                  </a:cubicBezTo>
                  <a:close/>
                  <a:moveTo>
                    <a:pt x="101388" y="1446933"/>
                  </a:moveTo>
                  <a:cubicBezTo>
                    <a:pt x="112723" y="1445028"/>
                    <a:pt x="122534" y="1454458"/>
                    <a:pt x="131678" y="1448838"/>
                  </a:cubicBezTo>
                  <a:lnTo>
                    <a:pt x="131678" y="1438074"/>
                  </a:lnTo>
                  <a:cubicBezTo>
                    <a:pt x="127201" y="1434074"/>
                    <a:pt x="115485" y="1438646"/>
                    <a:pt x="109675" y="1433122"/>
                  </a:cubicBezTo>
                  <a:cubicBezTo>
                    <a:pt x="105698" y="1434055"/>
                    <a:pt x="101985" y="1435875"/>
                    <a:pt x="98816" y="1438456"/>
                  </a:cubicBezTo>
                  <a:cubicBezTo>
                    <a:pt x="100340" y="1441599"/>
                    <a:pt x="97388" y="1444837"/>
                    <a:pt x="101769" y="1447314"/>
                  </a:cubicBezTo>
                  <a:close/>
                  <a:moveTo>
                    <a:pt x="95578" y="1484176"/>
                  </a:moveTo>
                  <a:lnTo>
                    <a:pt x="89672" y="1480461"/>
                  </a:lnTo>
                  <a:lnTo>
                    <a:pt x="75671" y="1480461"/>
                  </a:lnTo>
                  <a:lnTo>
                    <a:pt x="67003" y="1485604"/>
                  </a:lnTo>
                  <a:cubicBezTo>
                    <a:pt x="73194" y="1493796"/>
                    <a:pt x="86053" y="1491129"/>
                    <a:pt x="95578" y="1491510"/>
                  </a:cubicBezTo>
                  <a:cubicBezTo>
                    <a:pt x="100436" y="1488081"/>
                    <a:pt x="100340" y="1487224"/>
                    <a:pt x="95959" y="1484557"/>
                  </a:cubicBezTo>
                  <a:close/>
                  <a:moveTo>
                    <a:pt x="125391" y="1681724"/>
                  </a:moveTo>
                  <a:lnTo>
                    <a:pt x="125391" y="1674485"/>
                  </a:lnTo>
                  <a:cubicBezTo>
                    <a:pt x="120057" y="1671913"/>
                    <a:pt x="114152" y="1672961"/>
                    <a:pt x="109389" y="1669151"/>
                  </a:cubicBezTo>
                  <a:cubicBezTo>
                    <a:pt x="85291" y="1674580"/>
                    <a:pt x="57764" y="1679914"/>
                    <a:pt x="33951" y="1685248"/>
                  </a:cubicBezTo>
                  <a:cubicBezTo>
                    <a:pt x="33951" y="1686487"/>
                    <a:pt x="33951" y="1687630"/>
                    <a:pt x="33475" y="1688963"/>
                  </a:cubicBezTo>
                  <a:lnTo>
                    <a:pt x="39857" y="1692868"/>
                  </a:lnTo>
                  <a:lnTo>
                    <a:pt x="33570" y="1696678"/>
                  </a:lnTo>
                  <a:lnTo>
                    <a:pt x="33570" y="1700298"/>
                  </a:lnTo>
                  <a:cubicBezTo>
                    <a:pt x="46627" y="1707842"/>
                    <a:pt x="61697" y="1711175"/>
                    <a:pt x="76718" y="1709823"/>
                  </a:cubicBezTo>
                  <a:lnTo>
                    <a:pt x="86243" y="1703632"/>
                  </a:lnTo>
                  <a:cubicBezTo>
                    <a:pt x="86243" y="1702869"/>
                    <a:pt x="85100" y="1700107"/>
                    <a:pt x="90339" y="1698774"/>
                  </a:cubicBezTo>
                  <a:cubicBezTo>
                    <a:pt x="95850" y="1698888"/>
                    <a:pt x="101220" y="1697031"/>
                    <a:pt x="105484" y="1693535"/>
                  </a:cubicBezTo>
                  <a:cubicBezTo>
                    <a:pt x="105484" y="1692392"/>
                    <a:pt x="105484" y="1691154"/>
                    <a:pt x="105484" y="1689725"/>
                  </a:cubicBezTo>
                  <a:cubicBezTo>
                    <a:pt x="110913" y="1684105"/>
                    <a:pt x="119771" y="1684391"/>
                    <a:pt x="125391" y="1681724"/>
                  </a:cubicBezTo>
                  <a:close/>
                  <a:moveTo>
                    <a:pt x="135392" y="1691249"/>
                  </a:moveTo>
                  <a:lnTo>
                    <a:pt x="128153" y="1691249"/>
                  </a:lnTo>
                  <a:cubicBezTo>
                    <a:pt x="124248" y="1694583"/>
                    <a:pt x="113675" y="1696583"/>
                    <a:pt x="122343" y="1702489"/>
                  </a:cubicBezTo>
                  <a:lnTo>
                    <a:pt x="128534" y="1698679"/>
                  </a:lnTo>
                  <a:cubicBezTo>
                    <a:pt x="134249" y="1699536"/>
                    <a:pt x="144155" y="1695536"/>
                    <a:pt x="135488" y="1691249"/>
                  </a:cubicBezTo>
                  <a:close/>
                  <a:moveTo>
                    <a:pt x="164729" y="1679152"/>
                  </a:moveTo>
                  <a:cubicBezTo>
                    <a:pt x="164729" y="1678200"/>
                    <a:pt x="162443" y="1677438"/>
                    <a:pt x="161205" y="1676581"/>
                  </a:cubicBezTo>
                  <a:lnTo>
                    <a:pt x="142155" y="1676581"/>
                  </a:lnTo>
                  <a:cubicBezTo>
                    <a:pt x="133392" y="1682010"/>
                    <a:pt x="144155" y="1684391"/>
                    <a:pt x="148061" y="1687630"/>
                  </a:cubicBezTo>
                  <a:cubicBezTo>
                    <a:pt x="153680" y="1687820"/>
                    <a:pt x="164920" y="1685058"/>
                    <a:pt x="164729" y="1678771"/>
                  </a:cubicBezTo>
                  <a:close/>
                  <a:moveTo>
                    <a:pt x="312748" y="792089"/>
                  </a:moveTo>
                  <a:cubicBezTo>
                    <a:pt x="308271" y="794756"/>
                    <a:pt x="308271" y="795613"/>
                    <a:pt x="312748" y="799519"/>
                  </a:cubicBezTo>
                  <a:lnTo>
                    <a:pt x="319987" y="799519"/>
                  </a:lnTo>
                  <a:cubicBezTo>
                    <a:pt x="323702" y="796280"/>
                    <a:pt x="334274" y="794089"/>
                    <a:pt x="325892" y="788375"/>
                  </a:cubicBezTo>
                  <a:lnTo>
                    <a:pt x="318653" y="788375"/>
                  </a:lnTo>
                  <a:close/>
                  <a:moveTo>
                    <a:pt x="329131" y="668264"/>
                  </a:moveTo>
                  <a:cubicBezTo>
                    <a:pt x="325154" y="665597"/>
                    <a:pt x="319963" y="665597"/>
                    <a:pt x="315986" y="668264"/>
                  </a:cubicBezTo>
                  <a:cubicBezTo>
                    <a:pt x="319963" y="670931"/>
                    <a:pt x="325154" y="670931"/>
                    <a:pt x="329131" y="668264"/>
                  </a:cubicBezTo>
                  <a:close/>
                  <a:moveTo>
                    <a:pt x="306938" y="850668"/>
                  </a:moveTo>
                  <a:lnTo>
                    <a:pt x="290174" y="860193"/>
                  </a:lnTo>
                  <a:lnTo>
                    <a:pt x="290174" y="863908"/>
                  </a:lnTo>
                  <a:cubicBezTo>
                    <a:pt x="299525" y="871594"/>
                    <a:pt x="313059" y="871385"/>
                    <a:pt x="322178" y="863432"/>
                  </a:cubicBezTo>
                  <a:cubicBezTo>
                    <a:pt x="306938" y="859145"/>
                    <a:pt x="341228" y="850382"/>
                    <a:pt x="306938" y="850668"/>
                  </a:cubicBezTo>
                  <a:close/>
                  <a:moveTo>
                    <a:pt x="280363" y="935441"/>
                  </a:moveTo>
                  <a:cubicBezTo>
                    <a:pt x="269885" y="943060"/>
                    <a:pt x="254264" y="935441"/>
                    <a:pt x="244454" y="944966"/>
                  </a:cubicBezTo>
                  <a:cubicBezTo>
                    <a:pt x="269409" y="955824"/>
                    <a:pt x="303794" y="951538"/>
                    <a:pt x="329036" y="944966"/>
                  </a:cubicBezTo>
                  <a:cubicBezTo>
                    <a:pt x="330655" y="925534"/>
                    <a:pt x="292269" y="939346"/>
                    <a:pt x="279887" y="935441"/>
                  </a:cubicBezTo>
                  <a:close/>
                  <a:moveTo>
                    <a:pt x="363230" y="829999"/>
                  </a:moveTo>
                  <a:cubicBezTo>
                    <a:pt x="359516" y="837619"/>
                    <a:pt x="365897" y="840476"/>
                    <a:pt x="372755" y="839524"/>
                  </a:cubicBezTo>
                  <a:cubicBezTo>
                    <a:pt x="377242" y="842457"/>
                    <a:pt x="382073" y="844819"/>
                    <a:pt x="387138" y="846572"/>
                  </a:cubicBezTo>
                  <a:cubicBezTo>
                    <a:pt x="396092" y="842667"/>
                    <a:pt x="438764" y="840191"/>
                    <a:pt x="413141" y="828189"/>
                  </a:cubicBezTo>
                  <a:cubicBezTo>
                    <a:pt x="394853" y="829713"/>
                    <a:pt x="377994" y="826569"/>
                    <a:pt x="362754" y="829999"/>
                  </a:cubicBezTo>
                  <a:close/>
                  <a:moveTo>
                    <a:pt x="363230" y="775706"/>
                  </a:moveTo>
                  <a:lnTo>
                    <a:pt x="371136" y="780659"/>
                  </a:lnTo>
                  <a:cubicBezTo>
                    <a:pt x="380661" y="779993"/>
                    <a:pt x="412475" y="784088"/>
                    <a:pt x="392663" y="773325"/>
                  </a:cubicBezTo>
                  <a:cubicBezTo>
                    <a:pt x="383138" y="774944"/>
                    <a:pt x="368850" y="769801"/>
                    <a:pt x="363040" y="775706"/>
                  </a:cubicBezTo>
                  <a:close/>
                  <a:moveTo>
                    <a:pt x="411713" y="953442"/>
                  </a:moveTo>
                  <a:cubicBezTo>
                    <a:pt x="412475" y="953442"/>
                    <a:pt x="413237" y="952681"/>
                    <a:pt x="414284" y="952014"/>
                  </a:cubicBezTo>
                  <a:cubicBezTo>
                    <a:pt x="405902" y="948013"/>
                    <a:pt x="401140" y="942489"/>
                    <a:pt x="390567" y="942489"/>
                  </a:cubicBezTo>
                  <a:lnTo>
                    <a:pt x="380090" y="950014"/>
                  </a:lnTo>
                  <a:cubicBezTo>
                    <a:pt x="370565" y="950014"/>
                    <a:pt x="365421" y="951252"/>
                    <a:pt x="357801" y="946109"/>
                  </a:cubicBezTo>
                  <a:lnTo>
                    <a:pt x="354753" y="950776"/>
                  </a:lnTo>
                  <a:cubicBezTo>
                    <a:pt x="357801" y="953709"/>
                    <a:pt x="361533" y="955843"/>
                    <a:pt x="365612" y="956967"/>
                  </a:cubicBezTo>
                  <a:cubicBezTo>
                    <a:pt x="379137" y="950490"/>
                    <a:pt x="396568" y="955348"/>
                    <a:pt x="411713" y="953442"/>
                  </a:cubicBezTo>
                  <a:close/>
                  <a:moveTo>
                    <a:pt x="373613" y="969921"/>
                  </a:moveTo>
                  <a:cubicBezTo>
                    <a:pt x="370946" y="968016"/>
                    <a:pt x="368088" y="966206"/>
                    <a:pt x="366183" y="964968"/>
                  </a:cubicBezTo>
                  <a:lnTo>
                    <a:pt x="345133" y="964968"/>
                  </a:lnTo>
                  <a:cubicBezTo>
                    <a:pt x="340561" y="968778"/>
                    <a:pt x="340561" y="968778"/>
                    <a:pt x="345133" y="972302"/>
                  </a:cubicBezTo>
                  <a:cubicBezTo>
                    <a:pt x="354563" y="970683"/>
                    <a:pt x="368850" y="975826"/>
                    <a:pt x="373613" y="969921"/>
                  </a:cubicBezTo>
                  <a:close/>
                  <a:moveTo>
                    <a:pt x="433144" y="910199"/>
                  </a:moveTo>
                  <a:cubicBezTo>
                    <a:pt x="448098" y="913247"/>
                    <a:pt x="448479" y="918105"/>
                    <a:pt x="459147" y="905246"/>
                  </a:cubicBezTo>
                  <a:cubicBezTo>
                    <a:pt x="463243" y="891435"/>
                    <a:pt x="431334" y="905246"/>
                    <a:pt x="424286" y="895721"/>
                  </a:cubicBezTo>
                  <a:cubicBezTo>
                    <a:pt x="404474" y="905246"/>
                    <a:pt x="379899" y="891911"/>
                    <a:pt x="361897" y="908485"/>
                  </a:cubicBezTo>
                  <a:cubicBezTo>
                    <a:pt x="383138" y="921629"/>
                    <a:pt x="409331" y="907246"/>
                    <a:pt x="433144" y="910199"/>
                  </a:cubicBezTo>
                  <a:close/>
                  <a:moveTo>
                    <a:pt x="350943" y="858574"/>
                  </a:moveTo>
                  <a:cubicBezTo>
                    <a:pt x="343799" y="859241"/>
                    <a:pt x="335894" y="856669"/>
                    <a:pt x="329321" y="860288"/>
                  </a:cubicBezTo>
                  <a:lnTo>
                    <a:pt x="329321" y="863908"/>
                  </a:lnTo>
                  <a:cubicBezTo>
                    <a:pt x="348529" y="871928"/>
                    <a:pt x="370400" y="870375"/>
                    <a:pt x="388281" y="859717"/>
                  </a:cubicBezTo>
                  <a:cubicBezTo>
                    <a:pt x="388281" y="855050"/>
                    <a:pt x="382185" y="853430"/>
                    <a:pt x="379328" y="851239"/>
                  </a:cubicBezTo>
                  <a:cubicBezTo>
                    <a:pt x="374188" y="850582"/>
                    <a:pt x="368990" y="851878"/>
                    <a:pt x="364754" y="854859"/>
                  </a:cubicBezTo>
                  <a:cubicBezTo>
                    <a:pt x="357801" y="853049"/>
                    <a:pt x="355706" y="857145"/>
                    <a:pt x="350943" y="858098"/>
                  </a:cubicBezTo>
                  <a:close/>
                  <a:moveTo>
                    <a:pt x="267980" y="1028785"/>
                  </a:moveTo>
                  <a:cubicBezTo>
                    <a:pt x="264361" y="1027833"/>
                    <a:pt x="260360" y="1032310"/>
                    <a:pt x="256931" y="1033453"/>
                  </a:cubicBezTo>
                  <a:lnTo>
                    <a:pt x="256931" y="1037453"/>
                  </a:lnTo>
                  <a:lnTo>
                    <a:pt x="250073" y="1040882"/>
                  </a:lnTo>
                  <a:cubicBezTo>
                    <a:pt x="256931" y="1045168"/>
                    <a:pt x="264266" y="1040882"/>
                    <a:pt x="269981" y="1037548"/>
                  </a:cubicBezTo>
                  <a:cubicBezTo>
                    <a:pt x="268838" y="1034024"/>
                    <a:pt x="272076" y="1029928"/>
                    <a:pt x="267980" y="1028309"/>
                  </a:cubicBezTo>
                  <a:close/>
                  <a:moveTo>
                    <a:pt x="286459" y="969064"/>
                  </a:moveTo>
                  <a:lnTo>
                    <a:pt x="293317" y="969064"/>
                  </a:lnTo>
                  <a:lnTo>
                    <a:pt x="299222" y="976493"/>
                  </a:lnTo>
                  <a:cubicBezTo>
                    <a:pt x="305007" y="976998"/>
                    <a:pt x="310835" y="976350"/>
                    <a:pt x="316367" y="974588"/>
                  </a:cubicBezTo>
                  <a:cubicBezTo>
                    <a:pt x="313415" y="972112"/>
                    <a:pt x="319415" y="968397"/>
                    <a:pt x="312748" y="965063"/>
                  </a:cubicBezTo>
                  <a:cubicBezTo>
                    <a:pt x="303794" y="965063"/>
                    <a:pt x="296365" y="959348"/>
                    <a:pt x="286745" y="961348"/>
                  </a:cubicBezTo>
                  <a:cubicBezTo>
                    <a:pt x="282077" y="964777"/>
                    <a:pt x="282077" y="964777"/>
                    <a:pt x="286459" y="968587"/>
                  </a:cubicBezTo>
                  <a:close/>
                  <a:moveTo>
                    <a:pt x="315034" y="992400"/>
                  </a:moveTo>
                  <a:cubicBezTo>
                    <a:pt x="312662" y="990599"/>
                    <a:pt x="310181" y="988943"/>
                    <a:pt x="307604" y="987447"/>
                  </a:cubicBezTo>
                  <a:cubicBezTo>
                    <a:pt x="302937" y="987447"/>
                    <a:pt x="299413" y="987447"/>
                    <a:pt x="297413" y="988971"/>
                  </a:cubicBezTo>
                  <a:cubicBezTo>
                    <a:pt x="287888" y="1001067"/>
                    <a:pt x="321511" y="1001830"/>
                    <a:pt x="314748" y="991924"/>
                  </a:cubicBezTo>
                  <a:close/>
                  <a:moveTo>
                    <a:pt x="315034" y="1037739"/>
                  </a:moveTo>
                  <a:cubicBezTo>
                    <a:pt x="306987" y="1033529"/>
                    <a:pt x="297190" y="1034624"/>
                    <a:pt x="290269" y="1040501"/>
                  </a:cubicBezTo>
                  <a:cubicBezTo>
                    <a:pt x="298469" y="1044616"/>
                    <a:pt x="308346" y="1043330"/>
                    <a:pt x="315224" y="1037263"/>
                  </a:cubicBezTo>
                  <a:close/>
                  <a:moveTo>
                    <a:pt x="351705" y="1112891"/>
                  </a:moveTo>
                  <a:cubicBezTo>
                    <a:pt x="344466" y="1114224"/>
                    <a:pt x="307128" y="1107557"/>
                    <a:pt x="319130" y="1120130"/>
                  </a:cubicBezTo>
                  <a:cubicBezTo>
                    <a:pt x="323797" y="1119749"/>
                    <a:pt x="362564" y="1116034"/>
                    <a:pt x="351896" y="1112415"/>
                  </a:cubicBezTo>
                  <a:close/>
                  <a:moveTo>
                    <a:pt x="417713" y="1068600"/>
                  </a:moveTo>
                  <a:cubicBezTo>
                    <a:pt x="388376" y="1071648"/>
                    <a:pt x="356658" y="1052503"/>
                    <a:pt x="329512" y="1066409"/>
                  </a:cubicBezTo>
                  <a:cubicBezTo>
                    <a:pt x="341513" y="1078316"/>
                    <a:pt x="360944" y="1067076"/>
                    <a:pt x="374089" y="1076601"/>
                  </a:cubicBezTo>
                  <a:cubicBezTo>
                    <a:pt x="385709" y="1072696"/>
                    <a:pt x="393139" y="1082697"/>
                    <a:pt x="404950" y="1079363"/>
                  </a:cubicBezTo>
                  <a:cubicBezTo>
                    <a:pt x="408665" y="1075458"/>
                    <a:pt x="424952" y="1071553"/>
                    <a:pt x="417904" y="1068124"/>
                  </a:cubicBezTo>
                  <a:close/>
                  <a:moveTo>
                    <a:pt x="417713" y="1028309"/>
                  </a:moveTo>
                  <a:cubicBezTo>
                    <a:pt x="399954" y="1028166"/>
                    <a:pt x="382298" y="1025604"/>
                    <a:pt x="365231" y="1020689"/>
                  </a:cubicBezTo>
                  <a:cubicBezTo>
                    <a:pt x="359611" y="1022023"/>
                    <a:pt x="343418" y="1016879"/>
                    <a:pt x="342180" y="1024785"/>
                  </a:cubicBezTo>
                  <a:cubicBezTo>
                    <a:pt x="342180" y="1026023"/>
                    <a:pt x="341513" y="1027071"/>
                    <a:pt x="338561" y="1028023"/>
                  </a:cubicBezTo>
                  <a:cubicBezTo>
                    <a:pt x="295793" y="1029642"/>
                    <a:pt x="351134" y="1043168"/>
                    <a:pt x="365040" y="1039073"/>
                  </a:cubicBezTo>
                  <a:cubicBezTo>
                    <a:pt x="382661" y="1027928"/>
                    <a:pt x="403997" y="1048598"/>
                    <a:pt x="420857" y="1033643"/>
                  </a:cubicBezTo>
                  <a:cubicBezTo>
                    <a:pt x="421238" y="1031452"/>
                    <a:pt x="422476" y="1029548"/>
                    <a:pt x="417809" y="1027833"/>
                  </a:cubicBezTo>
                  <a:close/>
                  <a:moveTo>
                    <a:pt x="385519" y="1016975"/>
                  </a:moveTo>
                  <a:lnTo>
                    <a:pt x="413046" y="1016975"/>
                  </a:lnTo>
                  <a:cubicBezTo>
                    <a:pt x="421523" y="998972"/>
                    <a:pt x="391329" y="1007926"/>
                    <a:pt x="381614" y="1005925"/>
                  </a:cubicBezTo>
                  <a:cubicBezTo>
                    <a:pt x="376375" y="1005925"/>
                    <a:pt x="376375" y="1005925"/>
                    <a:pt x="375041" y="1010592"/>
                  </a:cubicBezTo>
                  <a:cubicBezTo>
                    <a:pt x="378135" y="1013250"/>
                    <a:pt x="381730" y="1015260"/>
                    <a:pt x="385614" y="1016498"/>
                  </a:cubicBezTo>
                  <a:close/>
                  <a:moveTo>
                    <a:pt x="444002" y="972778"/>
                  </a:moveTo>
                  <a:lnTo>
                    <a:pt x="453527" y="967635"/>
                  </a:lnTo>
                  <a:cubicBezTo>
                    <a:pt x="454575" y="949918"/>
                    <a:pt x="390758" y="971159"/>
                    <a:pt x="381804" y="975160"/>
                  </a:cubicBezTo>
                  <a:lnTo>
                    <a:pt x="381804" y="985732"/>
                  </a:lnTo>
                  <a:cubicBezTo>
                    <a:pt x="377899" y="988780"/>
                    <a:pt x="368660" y="986685"/>
                    <a:pt x="365993" y="990876"/>
                  </a:cubicBezTo>
                  <a:cubicBezTo>
                    <a:pt x="361421" y="990876"/>
                    <a:pt x="351515" y="993067"/>
                    <a:pt x="350181" y="997353"/>
                  </a:cubicBezTo>
                  <a:cubicBezTo>
                    <a:pt x="361325" y="998972"/>
                    <a:pt x="374279" y="999639"/>
                    <a:pt x="385328" y="1002210"/>
                  </a:cubicBezTo>
                  <a:cubicBezTo>
                    <a:pt x="393425" y="995733"/>
                    <a:pt x="407331" y="995067"/>
                    <a:pt x="414475" y="989256"/>
                  </a:cubicBezTo>
                  <a:lnTo>
                    <a:pt x="408665" y="985637"/>
                  </a:lnTo>
                  <a:cubicBezTo>
                    <a:pt x="414856" y="983256"/>
                    <a:pt x="413237" y="979827"/>
                    <a:pt x="418190" y="976112"/>
                  </a:cubicBezTo>
                  <a:cubicBezTo>
                    <a:pt x="426953" y="976112"/>
                    <a:pt x="434477" y="970302"/>
                    <a:pt x="444098" y="972302"/>
                  </a:cubicBezTo>
                  <a:close/>
                  <a:moveTo>
                    <a:pt x="467053" y="1011450"/>
                  </a:moveTo>
                  <a:cubicBezTo>
                    <a:pt x="460792" y="1008593"/>
                    <a:pt x="453597" y="1008593"/>
                    <a:pt x="447336" y="1011450"/>
                  </a:cubicBezTo>
                  <a:cubicBezTo>
                    <a:pt x="447336" y="1014879"/>
                    <a:pt x="446193" y="1020975"/>
                    <a:pt x="451527" y="1020023"/>
                  </a:cubicBezTo>
                  <a:cubicBezTo>
                    <a:pt x="455432" y="1016308"/>
                    <a:pt x="463148" y="1017736"/>
                    <a:pt x="467053" y="1014974"/>
                  </a:cubicBezTo>
                  <a:close/>
                  <a:moveTo>
                    <a:pt x="516202" y="887625"/>
                  </a:moveTo>
                  <a:cubicBezTo>
                    <a:pt x="515432" y="887853"/>
                    <a:pt x="514718" y="888244"/>
                    <a:pt x="514106" y="888768"/>
                  </a:cubicBezTo>
                  <a:cubicBezTo>
                    <a:pt x="512106" y="892673"/>
                    <a:pt x="523917" y="890197"/>
                    <a:pt x="516488" y="887625"/>
                  </a:cubicBezTo>
                  <a:close/>
                  <a:moveTo>
                    <a:pt x="535252" y="942774"/>
                  </a:moveTo>
                  <a:lnTo>
                    <a:pt x="522965" y="942774"/>
                  </a:lnTo>
                  <a:cubicBezTo>
                    <a:pt x="518297" y="946585"/>
                    <a:pt x="518297" y="946585"/>
                    <a:pt x="522965" y="950204"/>
                  </a:cubicBezTo>
                  <a:lnTo>
                    <a:pt x="536109" y="950204"/>
                  </a:lnTo>
                  <a:cubicBezTo>
                    <a:pt x="540776" y="946394"/>
                    <a:pt x="540776" y="946394"/>
                    <a:pt x="535538" y="942774"/>
                  </a:cubicBezTo>
                  <a:close/>
                  <a:moveTo>
                    <a:pt x="552016" y="929916"/>
                  </a:moveTo>
                  <a:cubicBezTo>
                    <a:pt x="552016" y="928201"/>
                    <a:pt x="553254" y="926296"/>
                    <a:pt x="547920" y="924391"/>
                  </a:cubicBezTo>
                  <a:cubicBezTo>
                    <a:pt x="541919" y="925820"/>
                    <a:pt x="533347" y="922010"/>
                    <a:pt x="526108" y="926010"/>
                  </a:cubicBezTo>
                  <a:cubicBezTo>
                    <a:pt x="533823" y="928011"/>
                    <a:pt x="545063" y="934678"/>
                    <a:pt x="552587" y="929916"/>
                  </a:cubicBezTo>
                  <a:close/>
                  <a:moveTo>
                    <a:pt x="565351" y="2192074"/>
                  </a:moveTo>
                  <a:cubicBezTo>
                    <a:pt x="553921" y="2192074"/>
                    <a:pt x="563541" y="2197026"/>
                    <a:pt x="567827" y="2199503"/>
                  </a:cubicBezTo>
                  <a:lnTo>
                    <a:pt x="575257" y="2199503"/>
                  </a:lnTo>
                  <a:cubicBezTo>
                    <a:pt x="585258" y="2192931"/>
                    <a:pt x="571066" y="2191312"/>
                    <a:pt x="565922" y="2192074"/>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28" name="Google Shape;28;p2"/>
            <p:cNvSpPr/>
            <p:nvPr/>
          </p:nvSpPr>
          <p:spPr>
            <a:xfrm>
              <a:off x="1296395" y="3407657"/>
              <a:ext cx="391208" cy="3453115"/>
            </a:xfrm>
            <a:custGeom>
              <a:rect b="b" l="l" r="r" t="t"/>
              <a:pathLst>
                <a:path extrusionOk="0" h="2317527" w="592740">
                  <a:moveTo>
                    <a:pt x="579067" y="2316946"/>
                  </a:moveTo>
                  <a:lnTo>
                    <a:pt x="7567" y="2316946"/>
                  </a:lnTo>
                  <a:lnTo>
                    <a:pt x="7567" y="2304088"/>
                  </a:lnTo>
                  <a:lnTo>
                    <a:pt x="995" y="2300087"/>
                  </a:lnTo>
                  <a:cubicBezTo>
                    <a:pt x="995" y="2298849"/>
                    <a:pt x="995" y="2297610"/>
                    <a:pt x="995" y="2296563"/>
                  </a:cubicBezTo>
                  <a:lnTo>
                    <a:pt x="6805" y="2292848"/>
                  </a:lnTo>
                  <a:lnTo>
                    <a:pt x="6805" y="2285324"/>
                  </a:lnTo>
                  <a:lnTo>
                    <a:pt x="1852" y="2282561"/>
                  </a:lnTo>
                  <a:cubicBezTo>
                    <a:pt x="14330" y="2255986"/>
                    <a:pt x="3376" y="2215886"/>
                    <a:pt x="6900" y="2182549"/>
                  </a:cubicBezTo>
                  <a:lnTo>
                    <a:pt x="995" y="2178739"/>
                  </a:lnTo>
                  <a:cubicBezTo>
                    <a:pt x="995" y="2177691"/>
                    <a:pt x="995" y="2176548"/>
                    <a:pt x="995" y="2175214"/>
                  </a:cubicBezTo>
                  <a:lnTo>
                    <a:pt x="7567" y="2171309"/>
                  </a:lnTo>
                  <a:lnTo>
                    <a:pt x="7567" y="2101396"/>
                  </a:lnTo>
                  <a:lnTo>
                    <a:pt x="1185" y="2097585"/>
                  </a:lnTo>
                  <a:lnTo>
                    <a:pt x="1185" y="2023862"/>
                  </a:lnTo>
                  <a:cubicBezTo>
                    <a:pt x="13472" y="2019004"/>
                    <a:pt x="5471" y="2001097"/>
                    <a:pt x="7567" y="1990811"/>
                  </a:cubicBezTo>
                  <a:lnTo>
                    <a:pt x="2233" y="1987762"/>
                  </a:lnTo>
                  <a:cubicBezTo>
                    <a:pt x="15568" y="1939471"/>
                    <a:pt x="3090" y="1876511"/>
                    <a:pt x="7186" y="1821837"/>
                  </a:cubicBezTo>
                  <a:lnTo>
                    <a:pt x="13949" y="1817551"/>
                  </a:lnTo>
                  <a:lnTo>
                    <a:pt x="13949" y="1758686"/>
                  </a:lnTo>
                  <a:lnTo>
                    <a:pt x="7662" y="1754876"/>
                  </a:lnTo>
                  <a:lnTo>
                    <a:pt x="7662" y="1751352"/>
                  </a:lnTo>
                  <a:lnTo>
                    <a:pt x="14044" y="1747447"/>
                  </a:lnTo>
                  <a:lnTo>
                    <a:pt x="14044" y="1718110"/>
                  </a:lnTo>
                  <a:lnTo>
                    <a:pt x="8043" y="1714204"/>
                  </a:lnTo>
                  <a:cubicBezTo>
                    <a:pt x="18711" y="1710585"/>
                    <a:pt x="12710" y="1698202"/>
                    <a:pt x="14139" y="1689154"/>
                  </a:cubicBezTo>
                  <a:lnTo>
                    <a:pt x="20045" y="1685058"/>
                  </a:lnTo>
                  <a:cubicBezTo>
                    <a:pt x="20045" y="1684201"/>
                    <a:pt x="20521" y="1683058"/>
                    <a:pt x="20807" y="1681629"/>
                  </a:cubicBezTo>
                  <a:lnTo>
                    <a:pt x="14330" y="1677533"/>
                  </a:lnTo>
                  <a:lnTo>
                    <a:pt x="14330" y="1622574"/>
                  </a:lnTo>
                  <a:lnTo>
                    <a:pt x="7757" y="1618573"/>
                  </a:lnTo>
                  <a:lnTo>
                    <a:pt x="14330" y="1614573"/>
                  </a:lnTo>
                  <a:lnTo>
                    <a:pt x="14330" y="1559518"/>
                  </a:lnTo>
                  <a:cubicBezTo>
                    <a:pt x="24521" y="1556661"/>
                    <a:pt x="19759" y="1545231"/>
                    <a:pt x="20711" y="1537515"/>
                  </a:cubicBezTo>
                  <a:cubicBezTo>
                    <a:pt x="17949" y="1535706"/>
                    <a:pt x="15377" y="1535325"/>
                    <a:pt x="14234" y="1532848"/>
                  </a:cubicBezTo>
                  <a:cubicBezTo>
                    <a:pt x="19473" y="1451981"/>
                    <a:pt x="3757" y="1358541"/>
                    <a:pt x="19949" y="1283675"/>
                  </a:cubicBezTo>
                  <a:cubicBezTo>
                    <a:pt x="22140" y="1268339"/>
                    <a:pt x="19949" y="1251765"/>
                    <a:pt x="20711" y="1236050"/>
                  </a:cubicBezTo>
                  <a:lnTo>
                    <a:pt x="14425" y="1231954"/>
                  </a:lnTo>
                  <a:lnTo>
                    <a:pt x="14425" y="1213665"/>
                  </a:lnTo>
                  <a:lnTo>
                    <a:pt x="20711" y="1209856"/>
                  </a:lnTo>
                  <a:lnTo>
                    <a:pt x="20711" y="1202521"/>
                  </a:lnTo>
                  <a:lnTo>
                    <a:pt x="14330" y="1198711"/>
                  </a:lnTo>
                  <a:lnTo>
                    <a:pt x="14330" y="1135846"/>
                  </a:lnTo>
                  <a:lnTo>
                    <a:pt x="20426" y="1131941"/>
                  </a:lnTo>
                  <a:cubicBezTo>
                    <a:pt x="13377" y="1129846"/>
                    <a:pt x="13949" y="1124131"/>
                    <a:pt x="14139" y="1118320"/>
                  </a:cubicBezTo>
                  <a:cubicBezTo>
                    <a:pt x="24902" y="1111748"/>
                    <a:pt x="21283" y="1107557"/>
                    <a:pt x="9472" y="1107748"/>
                  </a:cubicBezTo>
                  <a:lnTo>
                    <a:pt x="7281" y="1103461"/>
                  </a:lnTo>
                  <a:cubicBezTo>
                    <a:pt x="9853" y="1099461"/>
                    <a:pt x="18044" y="1102033"/>
                    <a:pt x="20711" y="1098985"/>
                  </a:cubicBezTo>
                  <a:lnTo>
                    <a:pt x="20711" y="1069171"/>
                  </a:lnTo>
                  <a:lnTo>
                    <a:pt x="27188" y="1065361"/>
                  </a:lnTo>
                  <a:lnTo>
                    <a:pt x="27188" y="1043358"/>
                  </a:lnTo>
                  <a:lnTo>
                    <a:pt x="21092" y="1039549"/>
                  </a:lnTo>
                  <a:lnTo>
                    <a:pt x="21092" y="1028309"/>
                  </a:lnTo>
                  <a:cubicBezTo>
                    <a:pt x="28141" y="1025833"/>
                    <a:pt x="28522" y="1022309"/>
                    <a:pt x="25950" y="1017070"/>
                  </a:cubicBezTo>
                  <a:lnTo>
                    <a:pt x="21188" y="1013831"/>
                  </a:lnTo>
                  <a:lnTo>
                    <a:pt x="21188" y="792946"/>
                  </a:lnTo>
                  <a:lnTo>
                    <a:pt x="26903" y="789231"/>
                  </a:lnTo>
                  <a:cubicBezTo>
                    <a:pt x="26903" y="788184"/>
                    <a:pt x="26903" y="786946"/>
                    <a:pt x="27379" y="785707"/>
                  </a:cubicBezTo>
                  <a:lnTo>
                    <a:pt x="20807" y="781707"/>
                  </a:lnTo>
                  <a:lnTo>
                    <a:pt x="20807" y="767039"/>
                  </a:lnTo>
                  <a:lnTo>
                    <a:pt x="27474" y="763038"/>
                  </a:lnTo>
                  <a:lnTo>
                    <a:pt x="27474" y="722843"/>
                  </a:lnTo>
                  <a:lnTo>
                    <a:pt x="33475" y="718937"/>
                  </a:lnTo>
                  <a:cubicBezTo>
                    <a:pt x="31665" y="717794"/>
                    <a:pt x="30046" y="716937"/>
                    <a:pt x="28522" y="716080"/>
                  </a:cubicBezTo>
                  <a:cubicBezTo>
                    <a:pt x="26795" y="697296"/>
                    <a:pt x="26636" y="678408"/>
                    <a:pt x="28046" y="659596"/>
                  </a:cubicBezTo>
                  <a:lnTo>
                    <a:pt x="32713" y="657024"/>
                  </a:lnTo>
                  <a:cubicBezTo>
                    <a:pt x="25664" y="651786"/>
                    <a:pt x="24331" y="649785"/>
                    <a:pt x="33475" y="645404"/>
                  </a:cubicBezTo>
                  <a:lnTo>
                    <a:pt x="33475" y="619782"/>
                  </a:lnTo>
                  <a:lnTo>
                    <a:pt x="26903" y="615876"/>
                  </a:lnTo>
                  <a:cubicBezTo>
                    <a:pt x="26903" y="614543"/>
                    <a:pt x="26903" y="613305"/>
                    <a:pt x="26903" y="612257"/>
                  </a:cubicBezTo>
                  <a:lnTo>
                    <a:pt x="32713" y="608543"/>
                  </a:lnTo>
                  <a:lnTo>
                    <a:pt x="32713" y="597398"/>
                  </a:lnTo>
                  <a:cubicBezTo>
                    <a:pt x="25474" y="595112"/>
                    <a:pt x="26426" y="589683"/>
                    <a:pt x="26522" y="583301"/>
                  </a:cubicBezTo>
                  <a:lnTo>
                    <a:pt x="20807" y="579396"/>
                  </a:lnTo>
                  <a:cubicBezTo>
                    <a:pt x="21759" y="575395"/>
                    <a:pt x="30332" y="578920"/>
                    <a:pt x="32903" y="575395"/>
                  </a:cubicBezTo>
                  <a:lnTo>
                    <a:pt x="32903" y="549773"/>
                  </a:lnTo>
                  <a:lnTo>
                    <a:pt x="26522" y="545963"/>
                  </a:lnTo>
                  <a:lnTo>
                    <a:pt x="26522" y="527675"/>
                  </a:lnTo>
                  <a:lnTo>
                    <a:pt x="32903" y="523770"/>
                  </a:lnTo>
                  <a:lnTo>
                    <a:pt x="32903" y="501672"/>
                  </a:lnTo>
                  <a:lnTo>
                    <a:pt x="28046" y="498910"/>
                  </a:lnTo>
                  <a:cubicBezTo>
                    <a:pt x="25188" y="494433"/>
                    <a:pt x="26998" y="488146"/>
                    <a:pt x="26522" y="483384"/>
                  </a:cubicBezTo>
                  <a:lnTo>
                    <a:pt x="32332" y="480145"/>
                  </a:lnTo>
                  <a:cubicBezTo>
                    <a:pt x="34237" y="475573"/>
                    <a:pt x="32332" y="470620"/>
                    <a:pt x="33189" y="465477"/>
                  </a:cubicBezTo>
                  <a:lnTo>
                    <a:pt x="27093" y="461381"/>
                  </a:lnTo>
                  <a:lnTo>
                    <a:pt x="32808" y="457571"/>
                  </a:lnTo>
                  <a:cubicBezTo>
                    <a:pt x="32808" y="456523"/>
                    <a:pt x="32808" y="455380"/>
                    <a:pt x="32808" y="454047"/>
                  </a:cubicBezTo>
                  <a:lnTo>
                    <a:pt x="39380" y="450046"/>
                  </a:lnTo>
                  <a:lnTo>
                    <a:pt x="39380" y="409756"/>
                  </a:lnTo>
                  <a:lnTo>
                    <a:pt x="46048" y="405755"/>
                  </a:lnTo>
                  <a:cubicBezTo>
                    <a:pt x="46048" y="404422"/>
                    <a:pt x="46048" y="403279"/>
                    <a:pt x="45572" y="402231"/>
                  </a:cubicBezTo>
                  <a:cubicBezTo>
                    <a:pt x="43381" y="400707"/>
                    <a:pt x="41285" y="399373"/>
                    <a:pt x="39380" y="398230"/>
                  </a:cubicBezTo>
                  <a:lnTo>
                    <a:pt x="39380" y="392896"/>
                  </a:lnTo>
                  <a:cubicBezTo>
                    <a:pt x="33493" y="388153"/>
                    <a:pt x="27105" y="384067"/>
                    <a:pt x="20330" y="380704"/>
                  </a:cubicBezTo>
                  <a:lnTo>
                    <a:pt x="20330" y="340414"/>
                  </a:lnTo>
                  <a:lnTo>
                    <a:pt x="13663" y="336318"/>
                  </a:lnTo>
                  <a:lnTo>
                    <a:pt x="13663" y="332794"/>
                  </a:lnTo>
                  <a:lnTo>
                    <a:pt x="19949" y="328983"/>
                  </a:lnTo>
                  <a:lnTo>
                    <a:pt x="19949" y="314220"/>
                  </a:lnTo>
                  <a:cubicBezTo>
                    <a:pt x="12806" y="311934"/>
                    <a:pt x="12234" y="304695"/>
                    <a:pt x="14520" y="299075"/>
                  </a:cubicBezTo>
                  <a:lnTo>
                    <a:pt x="19092" y="296503"/>
                  </a:lnTo>
                  <a:cubicBezTo>
                    <a:pt x="20668" y="271510"/>
                    <a:pt x="20668" y="246440"/>
                    <a:pt x="19092" y="221446"/>
                  </a:cubicBezTo>
                  <a:lnTo>
                    <a:pt x="14139" y="218684"/>
                  </a:lnTo>
                  <a:lnTo>
                    <a:pt x="14139" y="171059"/>
                  </a:lnTo>
                  <a:lnTo>
                    <a:pt x="7376" y="166773"/>
                  </a:lnTo>
                  <a:lnTo>
                    <a:pt x="7376" y="145246"/>
                  </a:lnTo>
                  <a:lnTo>
                    <a:pt x="709" y="141246"/>
                  </a:lnTo>
                  <a:lnTo>
                    <a:pt x="709" y="126196"/>
                  </a:lnTo>
                  <a:lnTo>
                    <a:pt x="7472" y="122005"/>
                  </a:lnTo>
                  <a:lnTo>
                    <a:pt x="7472" y="89144"/>
                  </a:lnTo>
                  <a:cubicBezTo>
                    <a:pt x="19092" y="83905"/>
                    <a:pt x="12996" y="65903"/>
                    <a:pt x="12996" y="55616"/>
                  </a:cubicBezTo>
                  <a:cubicBezTo>
                    <a:pt x="-720" y="49901"/>
                    <a:pt x="14044" y="48377"/>
                    <a:pt x="13758" y="41614"/>
                  </a:cubicBezTo>
                  <a:lnTo>
                    <a:pt x="7376" y="37614"/>
                  </a:lnTo>
                  <a:lnTo>
                    <a:pt x="7376" y="34090"/>
                  </a:lnTo>
                  <a:lnTo>
                    <a:pt x="13758" y="30184"/>
                  </a:lnTo>
                  <a:lnTo>
                    <a:pt x="13758" y="26660"/>
                  </a:lnTo>
                  <a:lnTo>
                    <a:pt x="7757" y="22945"/>
                  </a:lnTo>
                  <a:cubicBezTo>
                    <a:pt x="9091" y="16373"/>
                    <a:pt x="4709" y="6276"/>
                    <a:pt x="10234" y="2752"/>
                  </a:cubicBezTo>
                  <a:lnTo>
                    <a:pt x="17092" y="6276"/>
                  </a:lnTo>
                  <a:cubicBezTo>
                    <a:pt x="21389" y="3590"/>
                    <a:pt x="25915" y="1305"/>
                    <a:pt x="30617" y="-581"/>
                  </a:cubicBezTo>
                  <a:lnTo>
                    <a:pt x="40142" y="4276"/>
                  </a:lnTo>
                  <a:lnTo>
                    <a:pt x="40142" y="11896"/>
                  </a:lnTo>
                  <a:lnTo>
                    <a:pt x="33570" y="15897"/>
                  </a:lnTo>
                  <a:cubicBezTo>
                    <a:pt x="32522" y="20374"/>
                    <a:pt x="38142" y="21231"/>
                    <a:pt x="39952" y="23803"/>
                  </a:cubicBezTo>
                  <a:cubicBezTo>
                    <a:pt x="42238" y="32661"/>
                    <a:pt x="56049" y="27041"/>
                    <a:pt x="62907" y="28565"/>
                  </a:cubicBezTo>
                  <a:cubicBezTo>
                    <a:pt x="68908" y="27041"/>
                    <a:pt x="63574" y="22279"/>
                    <a:pt x="71480" y="21231"/>
                  </a:cubicBezTo>
                  <a:cubicBezTo>
                    <a:pt x="75666" y="21202"/>
                    <a:pt x="79771" y="22393"/>
                    <a:pt x="83291" y="24660"/>
                  </a:cubicBezTo>
                  <a:cubicBezTo>
                    <a:pt x="89863" y="21231"/>
                    <a:pt x="94054" y="16754"/>
                    <a:pt x="102341" y="17421"/>
                  </a:cubicBezTo>
                  <a:cubicBezTo>
                    <a:pt x="114247" y="25422"/>
                    <a:pt x="130916" y="18088"/>
                    <a:pt x="144346" y="22279"/>
                  </a:cubicBezTo>
                  <a:cubicBezTo>
                    <a:pt x="134249" y="31804"/>
                    <a:pt x="111770" y="40662"/>
                    <a:pt x="96721" y="32375"/>
                  </a:cubicBezTo>
                  <a:cubicBezTo>
                    <a:pt x="84243" y="30280"/>
                    <a:pt x="69575" y="41900"/>
                    <a:pt x="57383" y="32375"/>
                  </a:cubicBezTo>
                  <a:cubicBezTo>
                    <a:pt x="49858" y="37138"/>
                    <a:pt x="41381" y="35709"/>
                    <a:pt x="34427" y="41900"/>
                  </a:cubicBezTo>
                  <a:lnTo>
                    <a:pt x="40904" y="45901"/>
                  </a:lnTo>
                  <a:cubicBezTo>
                    <a:pt x="40904" y="47139"/>
                    <a:pt x="40904" y="48377"/>
                    <a:pt x="40904" y="49520"/>
                  </a:cubicBezTo>
                  <a:lnTo>
                    <a:pt x="54620" y="57235"/>
                  </a:lnTo>
                  <a:lnTo>
                    <a:pt x="50906" y="62283"/>
                  </a:lnTo>
                  <a:cubicBezTo>
                    <a:pt x="44944" y="61846"/>
                    <a:pt x="39042" y="63722"/>
                    <a:pt x="34427" y="67523"/>
                  </a:cubicBezTo>
                  <a:cubicBezTo>
                    <a:pt x="34427" y="68760"/>
                    <a:pt x="34427" y="69999"/>
                    <a:pt x="34427" y="71142"/>
                  </a:cubicBezTo>
                  <a:cubicBezTo>
                    <a:pt x="40333" y="75428"/>
                    <a:pt x="48048" y="71142"/>
                    <a:pt x="54239" y="75142"/>
                  </a:cubicBezTo>
                  <a:cubicBezTo>
                    <a:pt x="39190" y="85715"/>
                    <a:pt x="24521" y="76666"/>
                    <a:pt x="44714" y="95621"/>
                  </a:cubicBezTo>
                  <a:cubicBezTo>
                    <a:pt x="51953" y="99431"/>
                    <a:pt x="30903" y="99907"/>
                    <a:pt x="28236" y="104574"/>
                  </a:cubicBezTo>
                  <a:lnTo>
                    <a:pt x="28236" y="108289"/>
                  </a:lnTo>
                  <a:cubicBezTo>
                    <a:pt x="32661" y="110375"/>
                    <a:pt x="36793" y="113033"/>
                    <a:pt x="40523" y="116195"/>
                  </a:cubicBezTo>
                  <a:lnTo>
                    <a:pt x="28808" y="122672"/>
                  </a:lnTo>
                  <a:cubicBezTo>
                    <a:pt x="39605" y="130273"/>
                    <a:pt x="51620" y="135978"/>
                    <a:pt x="64336" y="139532"/>
                  </a:cubicBezTo>
                  <a:cubicBezTo>
                    <a:pt x="72146" y="133912"/>
                    <a:pt x="82052" y="136579"/>
                    <a:pt x="90815" y="136007"/>
                  </a:cubicBezTo>
                  <a:cubicBezTo>
                    <a:pt x="93673" y="140293"/>
                    <a:pt x="102626" y="138483"/>
                    <a:pt x="106817" y="141341"/>
                  </a:cubicBezTo>
                  <a:cubicBezTo>
                    <a:pt x="107579" y="146389"/>
                    <a:pt x="105389" y="148675"/>
                    <a:pt x="97292" y="143532"/>
                  </a:cubicBezTo>
                  <a:cubicBezTo>
                    <a:pt x="77619" y="149790"/>
                    <a:pt x="56316" y="148466"/>
                    <a:pt x="37571" y="139817"/>
                  </a:cubicBezTo>
                  <a:lnTo>
                    <a:pt x="28046" y="145056"/>
                  </a:lnTo>
                  <a:cubicBezTo>
                    <a:pt x="39571" y="146770"/>
                    <a:pt x="52239" y="159915"/>
                    <a:pt x="63955" y="150771"/>
                  </a:cubicBezTo>
                  <a:cubicBezTo>
                    <a:pt x="70527" y="156010"/>
                    <a:pt x="83005" y="152009"/>
                    <a:pt x="80433" y="163344"/>
                  </a:cubicBezTo>
                  <a:cubicBezTo>
                    <a:pt x="67193" y="172107"/>
                    <a:pt x="53287" y="168297"/>
                    <a:pt x="38237" y="172869"/>
                  </a:cubicBezTo>
                  <a:lnTo>
                    <a:pt x="28712" y="177726"/>
                  </a:lnTo>
                  <a:cubicBezTo>
                    <a:pt x="28712" y="180965"/>
                    <a:pt x="35094" y="181537"/>
                    <a:pt x="35380" y="186775"/>
                  </a:cubicBezTo>
                  <a:cubicBezTo>
                    <a:pt x="50334" y="190776"/>
                    <a:pt x="67098" y="178012"/>
                    <a:pt x="79957" y="189347"/>
                  </a:cubicBezTo>
                  <a:cubicBezTo>
                    <a:pt x="81671" y="197158"/>
                    <a:pt x="67003" y="194110"/>
                    <a:pt x="60907" y="200015"/>
                  </a:cubicBezTo>
                  <a:cubicBezTo>
                    <a:pt x="57859" y="206397"/>
                    <a:pt x="61859" y="213160"/>
                    <a:pt x="59002" y="219637"/>
                  </a:cubicBezTo>
                  <a:lnTo>
                    <a:pt x="47191" y="226209"/>
                  </a:lnTo>
                  <a:cubicBezTo>
                    <a:pt x="67574" y="235734"/>
                    <a:pt x="94816" y="214112"/>
                    <a:pt x="111294" y="234496"/>
                  </a:cubicBezTo>
                  <a:cubicBezTo>
                    <a:pt x="93330" y="238048"/>
                    <a:pt x="76241" y="245107"/>
                    <a:pt x="61002" y="255260"/>
                  </a:cubicBezTo>
                  <a:cubicBezTo>
                    <a:pt x="61002" y="257356"/>
                    <a:pt x="64241" y="257832"/>
                    <a:pt x="66050" y="259642"/>
                  </a:cubicBezTo>
                  <a:lnTo>
                    <a:pt x="66050" y="266881"/>
                  </a:lnTo>
                  <a:lnTo>
                    <a:pt x="60240" y="270595"/>
                  </a:lnTo>
                  <a:cubicBezTo>
                    <a:pt x="60240" y="271643"/>
                    <a:pt x="60240" y="272882"/>
                    <a:pt x="60240" y="274120"/>
                  </a:cubicBezTo>
                  <a:cubicBezTo>
                    <a:pt x="69765" y="279644"/>
                    <a:pt x="84719" y="272215"/>
                    <a:pt x="93197" y="282311"/>
                  </a:cubicBezTo>
                  <a:cubicBezTo>
                    <a:pt x="87577" y="283264"/>
                    <a:pt x="68813" y="285264"/>
                    <a:pt x="74147" y="297170"/>
                  </a:cubicBezTo>
                  <a:cubicBezTo>
                    <a:pt x="95197" y="305076"/>
                    <a:pt x="131297" y="283740"/>
                    <a:pt x="145203" y="299837"/>
                  </a:cubicBezTo>
                  <a:cubicBezTo>
                    <a:pt x="137012" y="304123"/>
                    <a:pt x="123867" y="304123"/>
                    <a:pt x="115866" y="309362"/>
                  </a:cubicBezTo>
                  <a:cubicBezTo>
                    <a:pt x="102912" y="310886"/>
                    <a:pt x="94911" y="304028"/>
                    <a:pt x="80624" y="305742"/>
                  </a:cubicBezTo>
                  <a:lnTo>
                    <a:pt x="67574" y="313363"/>
                  </a:lnTo>
                  <a:cubicBezTo>
                    <a:pt x="63383" y="313363"/>
                    <a:pt x="51477" y="311458"/>
                    <a:pt x="53192" y="318411"/>
                  </a:cubicBezTo>
                  <a:cubicBezTo>
                    <a:pt x="65193" y="330032"/>
                    <a:pt x="118819" y="316506"/>
                    <a:pt x="118343" y="330032"/>
                  </a:cubicBezTo>
                  <a:cubicBezTo>
                    <a:pt x="95387" y="334223"/>
                    <a:pt x="69289" y="327269"/>
                    <a:pt x="47667" y="336509"/>
                  </a:cubicBezTo>
                  <a:cubicBezTo>
                    <a:pt x="54335" y="342890"/>
                    <a:pt x="71480" y="335080"/>
                    <a:pt x="79385" y="344414"/>
                  </a:cubicBezTo>
                  <a:lnTo>
                    <a:pt x="79385" y="347939"/>
                  </a:lnTo>
                  <a:lnTo>
                    <a:pt x="86148" y="352034"/>
                  </a:lnTo>
                  <a:lnTo>
                    <a:pt x="86148" y="354796"/>
                  </a:lnTo>
                  <a:cubicBezTo>
                    <a:pt x="90017" y="357673"/>
                    <a:pt x="95361" y="357473"/>
                    <a:pt x="99007" y="354320"/>
                  </a:cubicBezTo>
                  <a:cubicBezTo>
                    <a:pt x="99674" y="352606"/>
                    <a:pt x="99007" y="350701"/>
                    <a:pt x="102150" y="349558"/>
                  </a:cubicBezTo>
                  <a:cubicBezTo>
                    <a:pt x="111675" y="348510"/>
                    <a:pt x="120152" y="357368"/>
                    <a:pt x="129011" y="349558"/>
                  </a:cubicBezTo>
                  <a:cubicBezTo>
                    <a:pt x="137393" y="359083"/>
                    <a:pt x="161491" y="344891"/>
                    <a:pt x="158348" y="362416"/>
                  </a:cubicBezTo>
                  <a:cubicBezTo>
                    <a:pt x="139298" y="377180"/>
                    <a:pt x="113961" y="355844"/>
                    <a:pt x="95387" y="371941"/>
                  </a:cubicBezTo>
                  <a:cubicBezTo>
                    <a:pt x="87196" y="371941"/>
                    <a:pt x="77099" y="370513"/>
                    <a:pt x="79385" y="380895"/>
                  </a:cubicBezTo>
                  <a:lnTo>
                    <a:pt x="66336" y="388610"/>
                  </a:lnTo>
                  <a:lnTo>
                    <a:pt x="66336" y="392230"/>
                  </a:lnTo>
                  <a:cubicBezTo>
                    <a:pt x="69575" y="394515"/>
                    <a:pt x="71575" y="393468"/>
                    <a:pt x="76814" y="394039"/>
                  </a:cubicBezTo>
                  <a:lnTo>
                    <a:pt x="87291" y="386515"/>
                  </a:lnTo>
                  <a:cubicBezTo>
                    <a:pt x="98912" y="385943"/>
                    <a:pt x="106913" y="388705"/>
                    <a:pt x="115866" y="382991"/>
                  </a:cubicBezTo>
                  <a:lnTo>
                    <a:pt x="125391" y="388325"/>
                  </a:lnTo>
                  <a:lnTo>
                    <a:pt x="118724" y="392325"/>
                  </a:lnTo>
                  <a:lnTo>
                    <a:pt x="118724" y="402421"/>
                  </a:lnTo>
                  <a:cubicBezTo>
                    <a:pt x="104572" y="406089"/>
                    <a:pt x="90002" y="407879"/>
                    <a:pt x="75385" y="407755"/>
                  </a:cubicBezTo>
                  <a:cubicBezTo>
                    <a:pt x="65193" y="411566"/>
                    <a:pt x="62431" y="420995"/>
                    <a:pt x="76718" y="418519"/>
                  </a:cubicBezTo>
                  <a:cubicBezTo>
                    <a:pt x="84564" y="413651"/>
                    <a:pt x="94495" y="413651"/>
                    <a:pt x="102341" y="418519"/>
                  </a:cubicBezTo>
                  <a:cubicBezTo>
                    <a:pt x="109961" y="410994"/>
                    <a:pt x="191876" y="408231"/>
                    <a:pt x="180446" y="418519"/>
                  </a:cubicBezTo>
                  <a:cubicBezTo>
                    <a:pt x="171693" y="417585"/>
                    <a:pt x="162919" y="420071"/>
                    <a:pt x="155966" y="425472"/>
                  </a:cubicBezTo>
                  <a:cubicBezTo>
                    <a:pt x="151013" y="427377"/>
                    <a:pt x="136916" y="422424"/>
                    <a:pt x="139107" y="431759"/>
                  </a:cubicBezTo>
                  <a:cubicBezTo>
                    <a:pt x="152442" y="438616"/>
                    <a:pt x="168635" y="424424"/>
                    <a:pt x="181398" y="433187"/>
                  </a:cubicBezTo>
                  <a:cubicBezTo>
                    <a:pt x="196257" y="424139"/>
                    <a:pt x="209973" y="436235"/>
                    <a:pt x="225499" y="433187"/>
                  </a:cubicBezTo>
                  <a:cubicBezTo>
                    <a:pt x="235024" y="430330"/>
                    <a:pt x="236548" y="426805"/>
                    <a:pt x="246644" y="433187"/>
                  </a:cubicBezTo>
                  <a:cubicBezTo>
                    <a:pt x="271028" y="442712"/>
                    <a:pt x="294269" y="439283"/>
                    <a:pt x="319796" y="436997"/>
                  </a:cubicBezTo>
                  <a:cubicBezTo>
                    <a:pt x="326559" y="434235"/>
                    <a:pt x="367421" y="421091"/>
                    <a:pt x="361992" y="438998"/>
                  </a:cubicBezTo>
                  <a:cubicBezTo>
                    <a:pt x="330772" y="446179"/>
                    <a:pt x="298767" y="449380"/>
                    <a:pt x="266742" y="448523"/>
                  </a:cubicBezTo>
                  <a:cubicBezTo>
                    <a:pt x="254360" y="437854"/>
                    <a:pt x="241882" y="442236"/>
                    <a:pt x="227594" y="444903"/>
                  </a:cubicBezTo>
                  <a:lnTo>
                    <a:pt x="207973" y="455952"/>
                  </a:lnTo>
                  <a:cubicBezTo>
                    <a:pt x="198551" y="450666"/>
                    <a:pt x="186914" y="451332"/>
                    <a:pt x="178160" y="457666"/>
                  </a:cubicBezTo>
                  <a:lnTo>
                    <a:pt x="184827" y="461857"/>
                  </a:lnTo>
                  <a:cubicBezTo>
                    <a:pt x="184160" y="466906"/>
                    <a:pt x="184065" y="466906"/>
                    <a:pt x="175302" y="467096"/>
                  </a:cubicBezTo>
                  <a:lnTo>
                    <a:pt x="155300" y="478241"/>
                  </a:lnTo>
                  <a:cubicBezTo>
                    <a:pt x="145775" y="477383"/>
                    <a:pt x="143870" y="481765"/>
                    <a:pt x="139107" y="483860"/>
                  </a:cubicBezTo>
                  <a:lnTo>
                    <a:pt x="139107" y="487480"/>
                  </a:lnTo>
                  <a:cubicBezTo>
                    <a:pt x="145584" y="491290"/>
                    <a:pt x="153871" y="487480"/>
                    <a:pt x="160253" y="489670"/>
                  </a:cubicBezTo>
                  <a:lnTo>
                    <a:pt x="168254" y="485670"/>
                  </a:lnTo>
                  <a:cubicBezTo>
                    <a:pt x="198353" y="496338"/>
                    <a:pt x="227690" y="475573"/>
                    <a:pt x="258646" y="486432"/>
                  </a:cubicBezTo>
                  <a:cubicBezTo>
                    <a:pt x="234643" y="487194"/>
                    <a:pt x="211878" y="500624"/>
                    <a:pt x="187780" y="500053"/>
                  </a:cubicBezTo>
                  <a:cubicBezTo>
                    <a:pt x="173397" y="492147"/>
                    <a:pt x="158443" y="497862"/>
                    <a:pt x="143298" y="500053"/>
                  </a:cubicBezTo>
                  <a:cubicBezTo>
                    <a:pt x="129868" y="491290"/>
                    <a:pt x="100436" y="488051"/>
                    <a:pt x="92625" y="502339"/>
                  </a:cubicBezTo>
                  <a:lnTo>
                    <a:pt x="105960" y="507577"/>
                  </a:lnTo>
                  <a:lnTo>
                    <a:pt x="105960" y="513006"/>
                  </a:lnTo>
                  <a:cubicBezTo>
                    <a:pt x="198448" y="521198"/>
                    <a:pt x="83195" y="535295"/>
                    <a:pt x="182160" y="533295"/>
                  </a:cubicBezTo>
                  <a:lnTo>
                    <a:pt x="185113" y="538248"/>
                  </a:lnTo>
                  <a:cubicBezTo>
                    <a:pt x="173016" y="548535"/>
                    <a:pt x="158538" y="542058"/>
                    <a:pt x="143774" y="545773"/>
                  </a:cubicBezTo>
                  <a:cubicBezTo>
                    <a:pt x="158062" y="553488"/>
                    <a:pt x="184922" y="539296"/>
                    <a:pt x="191971" y="557774"/>
                  </a:cubicBezTo>
                  <a:lnTo>
                    <a:pt x="203591" y="564251"/>
                  </a:lnTo>
                  <a:cubicBezTo>
                    <a:pt x="200162" y="569204"/>
                    <a:pt x="191685" y="564251"/>
                    <a:pt x="191399" y="564251"/>
                  </a:cubicBezTo>
                  <a:cubicBezTo>
                    <a:pt x="175397" y="574824"/>
                    <a:pt x="158824" y="568251"/>
                    <a:pt x="141774" y="569966"/>
                  </a:cubicBezTo>
                  <a:cubicBezTo>
                    <a:pt x="135869" y="572062"/>
                    <a:pt x="139393" y="578158"/>
                    <a:pt x="138536" y="582730"/>
                  </a:cubicBezTo>
                  <a:lnTo>
                    <a:pt x="145108" y="586825"/>
                  </a:lnTo>
                  <a:cubicBezTo>
                    <a:pt x="145584" y="591778"/>
                    <a:pt x="145679" y="591588"/>
                    <a:pt x="154633" y="592255"/>
                  </a:cubicBezTo>
                  <a:cubicBezTo>
                    <a:pt x="163290" y="595893"/>
                    <a:pt x="172770" y="597103"/>
                    <a:pt x="182065" y="595779"/>
                  </a:cubicBezTo>
                  <a:cubicBezTo>
                    <a:pt x="183017" y="601303"/>
                    <a:pt x="191590" y="603018"/>
                    <a:pt x="191590" y="608161"/>
                  </a:cubicBezTo>
                  <a:cubicBezTo>
                    <a:pt x="186923" y="614067"/>
                    <a:pt x="176064" y="612924"/>
                    <a:pt x="169016" y="617686"/>
                  </a:cubicBezTo>
                  <a:cubicBezTo>
                    <a:pt x="165077" y="615162"/>
                    <a:pt x="160448" y="613933"/>
                    <a:pt x="155776" y="614162"/>
                  </a:cubicBezTo>
                  <a:cubicBezTo>
                    <a:pt x="146251" y="621116"/>
                    <a:pt x="135392" y="620734"/>
                    <a:pt x="125963" y="627021"/>
                  </a:cubicBezTo>
                  <a:lnTo>
                    <a:pt x="125963" y="631021"/>
                  </a:lnTo>
                  <a:cubicBezTo>
                    <a:pt x="140191" y="634955"/>
                    <a:pt x="154925" y="636755"/>
                    <a:pt x="169682" y="636355"/>
                  </a:cubicBezTo>
                  <a:lnTo>
                    <a:pt x="178636" y="629212"/>
                  </a:lnTo>
                  <a:cubicBezTo>
                    <a:pt x="184348" y="628202"/>
                    <a:pt x="190229" y="629469"/>
                    <a:pt x="195019" y="632736"/>
                  </a:cubicBezTo>
                  <a:cubicBezTo>
                    <a:pt x="201591" y="621020"/>
                    <a:pt x="220546" y="624354"/>
                    <a:pt x="230833" y="630831"/>
                  </a:cubicBezTo>
                  <a:lnTo>
                    <a:pt x="230833" y="634832"/>
                  </a:lnTo>
                  <a:cubicBezTo>
                    <a:pt x="223880" y="636736"/>
                    <a:pt x="226166" y="641118"/>
                    <a:pt x="221308" y="643785"/>
                  </a:cubicBezTo>
                  <a:cubicBezTo>
                    <a:pt x="204624" y="639546"/>
                    <a:pt x="186966" y="641585"/>
                    <a:pt x="171683" y="649500"/>
                  </a:cubicBezTo>
                  <a:cubicBezTo>
                    <a:pt x="177683" y="655025"/>
                    <a:pt x="189018" y="653691"/>
                    <a:pt x="194066" y="659025"/>
                  </a:cubicBezTo>
                  <a:cubicBezTo>
                    <a:pt x="208163" y="652739"/>
                    <a:pt x="226832" y="647595"/>
                    <a:pt x="240929" y="654834"/>
                  </a:cubicBezTo>
                  <a:cubicBezTo>
                    <a:pt x="252740" y="647309"/>
                    <a:pt x="247692" y="657596"/>
                    <a:pt x="256741" y="660930"/>
                  </a:cubicBezTo>
                  <a:cubicBezTo>
                    <a:pt x="231595" y="667692"/>
                    <a:pt x="204163" y="657120"/>
                    <a:pt x="182065" y="669693"/>
                  </a:cubicBezTo>
                  <a:lnTo>
                    <a:pt x="175207" y="666454"/>
                  </a:lnTo>
                  <a:cubicBezTo>
                    <a:pt x="171293" y="669188"/>
                    <a:pt x="166521" y="670407"/>
                    <a:pt x="161777" y="669884"/>
                  </a:cubicBezTo>
                  <a:lnTo>
                    <a:pt x="152252" y="675503"/>
                  </a:lnTo>
                  <a:cubicBezTo>
                    <a:pt x="149299" y="683600"/>
                    <a:pt x="164158" y="680742"/>
                    <a:pt x="168825" y="680647"/>
                  </a:cubicBezTo>
                  <a:cubicBezTo>
                    <a:pt x="171968" y="675789"/>
                    <a:pt x="183970" y="678932"/>
                    <a:pt x="187018" y="674075"/>
                  </a:cubicBezTo>
                  <a:cubicBezTo>
                    <a:pt x="198829" y="674075"/>
                    <a:pt x="213307" y="670836"/>
                    <a:pt x="223880" y="675884"/>
                  </a:cubicBezTo>
                  <a:cubicBezTo>
                    <a:pt x="225213" y="677313"/>
                    <a:pt x="223403" y="680361"/>
                    <a:pt x="221213" y="680647"/>
                  </a:cubicBezTo>
                  <a:cubicBezTo>
                    <a:pt x="203808" y="683257"/>
                    <a:pt x="187005" y="688924"/>
                    <a:pt x="171587" y="697410"/>
                  </a:cubicBezTo>
                  <a:lnTo>
                    <a:pt x="171587" y="701221"/>
                  </a:lnTo>
                  <a:cubicBezTo>
                    <a:pt x="173969" y="704459"/>
                    <a:pt x="182351" y="701221"/>
                    <a:pt x="184065" y="705221"/>
                  </a:cubicBezTo>
                  <a:cubicBezTo>
                    <a:pt x="176064" y="711412"/>
                    <a:pt x="166825" y="709507"/>
                    <a:pt x="158633" y="715889"/>
                  </a:cubicBezTo>
                  <a:lnTo>
                    <a:pt x="158633" y="726271"/>
                  </a:lnTo>
                  <a:cubicBezTo>
                    <a:pt x="164090" y="730167"/>
                    <a:pt x="170010" y="733358"/>
                    <a:pt x="176255" y="735796"/>
                  </a:cubicBezTo>
                  <a:cubicBezTo>
                    <a:pt x="180266" y="735673"/>
                    <a:pt x="184162" y="734415"/>
                    <a:pt x="187494" y="732177"/>
                  </a:cubicBezTo>
                  <a:cubicBezTo>
                    <a:pt x="193971" y="730272"/>
                    <a:pt x="198162" y="735892"/>
                    <a:pt x="204353" y="735701"/>
                  </a:cubicBezTo>
                  <a:cubicBezTo>
                    <a:pt x="202353" y="743702"/>
                    <a:pt x="184637" y="735701"/>
                    <a:pt x="178826" y="741226"/>
                  </a:cubicBezTo>
                  <a:lnTo>
                    <a:pt x="194162" y="750751"/>
                  </a:lnTo>
                  <a:cubicBezTo>
                    <a:pt x="218641" y="752560"/>
                    <a:pt x="241787" y="741893"/>
                    <a:pt x="263408" y="752656"/>
                  </a:cubicBezTo>
                  <a:lnTo>
                    <a:pt x="263408" y="756370"/>
                  </a:lnTo>
                  <a:lnTo>
                    <a:pt x="253883" y="761704"/>
                  </a:lnTo>
                  <a:lnTo>
                    <a:pt x="240263" y="754656"/>
                  </a:lnTo>
                  <a:cubicBezTo>
                    <a:pt x="233119" y="758085"/>
                    <a:pt x="228642" y="763514"/>
                    <a:pt x="217498" y="762466"/>
                  </a:cubicBezTo>
                  <a:lnTo>
                    <a:pt x="217498" y="767419"/>
                  </a:lnTo>
                  <a:cubicBezTo>
                    <a:pt x="246073" y="776944"/>
                    <a:pt x="280839" y="770848"/>
                    <a:pt x="312748" y="772849"/>
                  </a:cubicBezTo>
                  <a:cubicBezTo>
                    <a:pt x="322273" y="760085"/>
                    <a:pt x="354658" y="763324"/>
                    <a:pt x="368660" y="771039"/>
                  </a:cubicBezTo>
                  <a:cubicBezTo>
                    <a:pt x="351705" y="777801"/>
                    <a:pt x="329893" y="772658"/>
                    <a:pt x="312748" y="780564"/>
                  </a:cubicBezTo>
                  <a:lnTo>
                    <a:pt x="306080" y="777135"/>
                  </a:lnTo>
                  <a:cubicBezTo>
                    <a:pt x="292174" y="787612"/>
                    <a:pt x="280172" y="771420"/>
                    <a:pt x="267980" y="780183"/>
                  </a:cubicBezTo>
                  <a:cubicBezTo>
                    <a:pt x="254455" y="779421"/>
                    <a:pt x="242263" y="784660"/>
                    <a:pt x="227309" y="784184"/>
                  </a:cubicBezTo>
                  <a:lnTo>
                    <a:pt x="219403" y="790184"/>
                  </a:lnTo>
                  <a:cubicBezTo>
                    <a:pt x="221022" y="792756"/>
                    <a:pt x="226928" y="794470"/>
                    <a:pt x="230833" y="797233"/>
                  </a:cubicBezTo>
                  <a:lnTo>
                    <a:pt x="230833" y="800662"/>
                  </a:lnTo>
                  <a:cubicBezTo>
                    <a:pt x="238453" y="807710"/>
                    <a:pt x="268933" y="788946"/>
                    <a:pt x="269885" y="804948"/>
                  </a:cubicBezTo>
                  <a:cubicBezTo>
                    <a:pt x="240834" y="819331"/>
                    <a:pt x="269885" y="819521"/>
                    <a:pt x="284554" y="813806"/>
                  </a:cubicBezTo>
                  <a:cubicBezTo>
                    <a:pt x="297317" y="811425"/>
                    <a:pt x="308938" y="818569"/>
                    <a:pt x="319320" y="813806"/>
                  </a:cubicBezTo>
                  <a:lnTo>
                    <a:pt x="326178" y="817045"/>
                  </a:lnTo>
                  <a:cubicBezTo>
                    <a:pt x="345990" y="809615"/>
                    <a:pt x="371041" y="818283"/>
                    <a:pt x="390948" y="823998"/>
                  </a:cubicBezTo>
                  <a:cubicBezTo>
                    <a:pt x="407141" y="826855"/>
                    <a:pt x="425429" y="821426"/>
                    <a:pt x="441050" y="826570"/>
                  </a:cubicBezTo>
                  <a:cubicBezTo>
                    <a:pt x="399711" y="838857"/>
                    <a:pt x="355325" y="821426"/>
                    <a:pt x="313034" y="828284"/>
                  </a:cubicBezTo>
                  <a:cubicBezTo>
                    <a:pt x="307509" y="823998"/>
                    <a:pt x="300080" y="825332"/>
                    <a:pt x="293984" y="821426"/>
                  </a:cubicBezTo>
                  <a:cubicBezTo>
                    <a:pt x="283779" y="827570"/>
                    <a:pt x="271766" y="829989"/>
                    <a:pt x="259979" y="828284"/>
                  </a:cubicBezTo>
                  <a:lnTo>
                    <a:pt x="257122" y="832665"/>
                  </a:lnTo>
                  <a:cubicBezTo>
                    <a:pt x="281887" y="846858"/>
                    <a:pt x="315415" y="830094"/>
                    <a:pt x="344561" y="835714"/>
                  </a:cubicBezTo>
                  <a:cubicBezTo>
                    <a:pt x="351705" y="837047"/>
                    <a:pt x="355325" y="843048"/>
                    <a:pt x="362087" y="843048"/>
                  </a:cubicBezTo>
                  <a:cubicBezTo>
                    <a:pt x="373994" y="843048"/>
                    <a:pt x="363992" y="848191"/>
                    <a:pt x="358944" y="850382"/>
                  </a:cubicBezTo>
                  <a:cubicBezTo>
                    <a:pt x="338370" y="849239"/>
                    <a:pt x="313224" y="838857"/>
                    <a:pt x="294365" y="846286"/>
                  </a:cubicBezTo>
                  <a:cubicBezTo>
                    <a:pt x="281982" y="845143"/>
                    <a:pt x="275315" y="857526"/>
                    <a:pt x="267885" y="861431"/>
                  </a:cubicBezTo>
                  <a:cubicBezTo>
                    <a:pt x="263218" y="861431"/>
                    <a:pt x="255693" y="860860"/>
                    <a:pt x="257598" y="866574"/>
                  </a:cubicBezTo>
                  <a:cubicBezTo>
                    <a:pt x="285602" y="878767"/>
                    <a:pt x="311700" y="851620"/>
                    <a:pt x="339323" y="864955"/>
                  </a:cubicBezTo>
                  <a:cubicBezTo>
                    <a:pt x="348086" y="870480"/>
                    <a:pt x="329798" y="868480"/>
                    <a:pt x="326464" y="868860"/>
                  </a:cubicBezTo>
                  <a:cubicBezTo>
                    <a:pt x="315986" y="876576"/>
                    <a:pt x="301889" y="877338"/>
                    <a:pt x="290650" y="881910"/>
                  </a:cubicBezTo>
                  <a:cubicBezTo>
                    <a:pt x="304271" y="886482"/>
                    <a:pt x="319225" y="881910"/>
                    <a:pt x="332560" y="879910"/>
                  </a:cubicBezTo>
                  <a:cubicBezTo>
                    <a:pt x="336751" y="882672"/>
                    <a:pt x="336846" y="882672"/>
                    <a:pt x="335227" y="889435"/>
                  </a:cubicBezTo>
                  <a:cubicBezTo>
                    <a:pt x="318653" y="894483"/>
                    <a:pt x="299032" y="890864"/>
                    <a:pt x="283792" y="899817"/>
                  </a:cubicBezTo>
                  <a:lnTo>
                    <a:pt x="283792" y="903531"/>
                  </a:lnTo>
                  <a:cubicBezTo>
                    <a:pt x="296841" y="911437"/>
                    <a:pt x="311510" y="893435"/>
                    <a:pt x="323892" y="909151"/>
                  </a:cubicBezTo>
                  <a:cubicBezTo>
                    <a:pt x="360563" y="904674"/>
                    <a:pt x="393710" y="917152"/>
                    <a:pt x="425810" y="909151"/>
                  </a:cubicBezTo>
                  <a:cubicBezTo>
                    <a:pt x="431334" y="909723"/>
                    <a:pt x="437240" y="907818"/>
                    <a:pt x="441335" y="910961"/>
                  </a:cubicBezTo>
                  <a:lnTo>
                    <a:pt x="434858" y="914866"/>
                  </a:lnTo>
                  <a:cubicBezTo>
                    <a:pt x="434858" y="916200"/>
                    <a:pt x="434858" y="917343"/>
                    <a:pt x="434858" y="918581"/>
                  </a:cubicBezTo>
                  <a:cubicBezTo>
                    <a:pt x="424667" y="920010"/>
                    <a:pt x="406950" y="927154"/>
                    <a:pt x="398854" y="920296"/>
                  </a:cubicBezTo>
                  <a:cubicBezTo>
                    <a:pt x="386376" y="917819"/>
                    <a:pt x="375899" y="928964"/>
                    <a:pt x="365231" y="919724"/>
                  </a:cubicBezTo>
                  <a:cubicBezTo>
                    <a:pt x="332655" y="915628"/>
                    <a:pt x="291031" y="926868"/>
                    <a:pt x="257312" y="932583"/>
                  </a:cubicBezTo>
                  <a:lnTo>
                    <a:pt x="264266" y="936869"/>
                  </a:lnTo>
                  <a:lnTo>
                    <a:pt x="264266" y="940393"/>
                  </a:lnTo>
                  <a:lnTo>
                    <a:pt x="257693" y="944394"/>
                  </a:lnTo>
                  <a:cubicBezTo>
                    <a:pt x="257693" y="945727"/>
                    <a:pt x="257693" y="946870"/>
                    <a:pt x="257693" y="948108"/>
                  </a:cubicBezTo>
                  <a:cubicBezTo>
                    <a:pt x="268133" y="950976"/>
                    <a:pt x="279177" y="950776"/>
                    <a:pt x="289507" y="947537"/>
                  </a:cubicBezTo>
                  <a:lnTo>
                    <a:pt x="277791" y="940965"/>
                  </a:lnTo>
                  <a:cubicBezTo>
                    <a:pt x="276743" y="938679"/>
                    <a:pt x="275791" y="936488"/>
                    <a:pt x="280934" y="935250"/>
                  </a:cubicBezTo>
                  <a:cubicBezTo>
                    <a:pt x="296746" y="941536"/>
                    <a:pt x="315701" y="931630"/>
                    <a:pt x="333131" y="935250"/>
                  </a:cubicBezTo>
                  <a:cubicBezTo>
                    <a:pt x="337989" y="938869"/>
                    <a:pt x="335608" y="941918"/>
                    <a:pt x="335894" y="945251"/>
                  </a:cubicBezTo>
                  <a:lnTo>
                    <a:pt x="327416" y="946680"/>
                  </a:lnTo>
                  <a:lnTo>
                    <a:pt x="319892" y="942870"/>
                  </a:lnTo>
                  <a:cubicBezTo>
                    <a:pt x="314367" y="944299"/>
                    <a:pt x="318177" y="948394"/>
                    <a:pt x="313129" y="950300"/>
                  </a:cubicBezTo>
                  <a:cubicBezTo>
                    <a:pt x="309823" y="951756"/>
                    <a:pt x="306638" y="953481"/>
                    <a:pt x="303604" y="955443"/>
                  </a:cubicBezTo>
                  <a:cubicBezTo>
                    <a:pt x="302461" y="967254"/>
                    <a:pt x="281030" y="958015"/>
                    <a:pt x="272743" y="961729"/>
                  </a:cubicBezTo>
                  <a:cubicBezTo>
                    <a:pt x="264467" y="967349"/>
                    <a:pt x="255186" y="971331"/>
                    <a:pt x="245406" y="973445"/>
                  </a:cubicBezTo>
                  <a:cubicBezTo>
                    <a:pt x="244739" y="976112"/>
                    <a:pt x="252074" y="978303"/>
                    <a:pt x="254931" y="979255"/>
                  </a:cubicBezTo>
                  <a:cubicBezTo>
                    <a:pt x="268473" y="973093"/>
                    <a:pt x="284178" y="973988"/>
                    <a:pt x="296936" y="981637"/>
                  </a:cubicBezTo>
                  <a:cubicBezTo>
                    <a:pt x="288935" y="983160"/>
                    <a:pt x="292745" y="988400"/>
                    <a:pt x="287411" y="990590"/>
                  </a:cubicBezTo>
                  <a:cubicBezTo>
                    <a:pt x="272267" y="990590"/>
                    <a:pt x="259313" y="984970"/>
                    <a:pt x="245025" y="992400"/>
                  </a:cubicBezTo>
                  <a:cubicBezTo>
                    <a:pt x="245025" y="993543"/>
                    <a:pt x="245025" y="994686"/>
                    <a:pt x="245025" y="996019"/>
                  </a:cubicBezTo>
                  <a:lnTo>
                    <a:pt x="238453" y="999924"/>
                  </a:lnTo>
                  <a:lnTo>
                    <a:pt x="238453" y="1003544"/>
                  </a:lnTo>
                  <a:cubicBezTo>
                    <a:pt x="261694" y="1015546"/>
                    <a:pt x="286078" y="985065"/>
                    <a:pt x="301223" y="1005354"/>
                  </a:cubicBezTo>
                  <a:cubicBezTo>
                    <a:pt x="305033" y="1005354"/>
                    <a:pt x="312367" y="1005354"/>
                    <a:pt x="310748" y="1010402"/>
                  </a:cubicBezTo>
                  <a:cubicBezTo>
                    <a:pt x="309128" y="1015450"/>
                    <a:pt x="298841" y="1012307"/>
                    <a:pt x="294650" y="1009259"/>
                  </a:cubicBezTo>
                  <a:cubicBezTo>
                    <a:pt x="277315" y="1005164"/>
                    <a:pt x="266075" y="1023737"/>
                    <a:pt x="248549" y="1020117"/>
                  </a:cubicBezTo>
                  <a:cubicBezTo>
                    <a:pt x="243692" y="1024023"/>
                    <a:pt x="243596" y="1024023"/>
                    <a:pt x="248549" y="1027356"/>
                  </a:cubicBezTo>
                  <a:cubicBezTo>
                    <a:pt x="277601" y="1024594"/>
                    <a:pt x="304747" y="1016593"/>
                    <a:pt x="333512" y="1027356"/>
                  </a:cubicBezTo>
                  <a:cubicBezTo>
                    <a:pt x="351468" y="1020794"/>
                    <a:pt x="371269" y="1021442"/>
                    <a:pt x="388757" y="1029166"/>
                  </a:cubicBezTo>
                  <a:cubicBezTo>
                    <a:pt x="372470" y="1036215"/>
                    <a:pt x="350657" y="1025833"/>
                    <a:pt x="334751" y="1034215"/>
                  </a:cubicBezTo>
                  <a:cubicBezTo>
                    <a:pt x="326654" y="1037358"/>
                    <a:pt x="320939" y="1030881"/>
                    <a:pt x="314272" y="1027833"/>
                  </a:cubicBezTo>
                  <a:cubicBezTo>
                    <a:pt x="307700" y="1029833"/>
                    <a:pt x="311510" y="1039167"/>
                    <a:pt x="310557" y="1043358"/>
                  </a:cubicBezTo>
                  <a:lnTo>
                    <a:pt x="320082" y="1049835"/>
                  </a:lnTo>
                  <a:cubicBezTo>
                    <a:pt x="332274" y="1050693"/>
                    <a:pt x="344085" y="1047073"/>
                    <a:pt x="353896" y="1053360"/>
                  </a:cubicBezTo>
                  <a:cubicBezTo>
                    <a:pt x="364945" y="1054693"/>
                    <a:pt x="365802" y="1045359"/>
                    <a:pt x="378947" y="1046026"/>
                  </a:cubicBezTo>
                  <a:cubicBezTo>
                    <a:pt x="399902" y="1055551"/>
                    <a:pt x="426572" y="1044121"/>
                    <a:pt x="448479" y="1053360"/>
                  </a:cubicBezTo>
                  <a:cubicBezTo>
                    <a:pt x="438478" y="1064695"/>
                    <a:pt x="408950" y="1048883"/>
                    <a:pt x="395996" y="1062885"/>
                  </a:cubicBezTo>
                  <a:cubicBezTo>
                    <a:pt x="395139" y="1065743"/>
                    <a:pt x="397520" y="1067552"/>
                    <a:pt x="401616" y="1068885"/>
                  </a:cubicBezTo>
                  <a:cubicBezTo>
                    <a:pt x="400568" y="1072315"/>
                    <a:pt x="394758" y="1073076"/>
                    <a:pt x="392091" y="1075363"/>
                  </a:cubicBezTo>
                  <a:cubicBezTo>
                    <a:pt x="378375" y="1072505"/>
                    <a:pt x="367326" y="1081173"/>
                    <a:pt x="356182" y="1076982"/>
                  </a:cubicBezTo>
                  <a:lnTo>
                    <a:pt x="356182" y="1073362"/>
                  </a:lnTo>
                  <a:cubicBezTo>
                    <a:pt x="340942" y="1069934"/>
                    <a:pt x="323035" y="1077839"/>
                    <a:pt x="307128" y="1078887"/>
                  </a:cubicBezTo>
                  <a:cubicBezTo>
                    <a:pt x="301699" y="1081840"/>
                    <a:pt x="301508" y="1088412"/>
                    <a:pt x="309414" y="1091555"/>
                  </a:cubicBezTo>
                  <a:cubicBezTo>
                    <a:pt x="310271" y="1093746"/>
                    <a:pt x="310748" y="1097080"/>
                    <a:pt x="314462" y="1097175"/>
                  </a:cubicBezTo>
                  <a:cubicBezTo>
                    <a:pt x="324628" y="1097918"/>
                    <a:pt x="334843" y="1096727"/>
                    <a:pt x="344561" y="1093651"/>
                  </a:cubicBezTo>
                  <a:cubicBezTo>
                    <a:pt x="352630" y="1095556"/>
                    <a:pt x="360459" y="1098366"/>
                    <a:pt x="367898" y="1102033"/>
                  </a:cubicBezTo>
                  <a:cubicBezTo>
                    <a:pt x="367898" y="1108034"/>
                    <a:pt x="355801" y="1103461"/>
                    <a:pt x="352753" y="1101080"/>
                  </a:cubicBezTo>
                  <a:cubicBezTo>
                    <a:pt x="333731" y="1103652"/>
                    <a:pt x="315280" y="1109424"/>
                    <a:pt x="298175" y="1118130"/>
                  </a:cubicBezTo>
                  <a:cubicBezTo>
                    <a:pt x="341990" y="1122988"/>
                    <a:pt x="385043" y="1113844"/>
                    <a:pt x="428667" y="1121273"/>
                  </a:cubicBezTo>
                  <a:cubicBezTo>
                    <a:pt x="410284" y="1131846"/>
                    <a:pt x="388281" y="1124607"/>
                    <a:pt x="365421" y="1126607"/>
                  </a:cubicBezTo>
                  <a:lnTo>
                    <a:pt x="355896" y="1134132"/>
                  </a:lnTo>
                  <a:cubicBezTo>
                    <a:pt x="334655" y="1138132"/>
                    <a:pt x="320273" y="1124607"/>
                    <a:pt x="303699" y="1135942"/>
                  </a:cubicBezTo>
                  <a:lnTo>
                    <a:pt x="303699" y="1139657"/>
                  </a:lnTo>
                  <a:cubicBezTo>
                    <a:pt x="310652" y="1143752"/>
                    <a:pt x="320082" y="1139657"/>
                    <a:pt x="326273" y="1144991"/>
                  </a:cubicBezTo>
                  <a:cubicBezTo>
                    <a:pt x="374756" y="1133465"/>
                    <a:pt x="426762" y="1149182"/>
                    <a:pt x="471339" y="1167279"/>
                  </a:cubicBezTo>
                  <a:cubicBezTo>
                    <a:pt x="479054" y="1162326"/>
                    <a:pt x="482960" y="1159659"/>
                    <a:pt x="492294" y="1162802"/>
                  </a:cubicBezTo>
                  <a:cubicBezTo>
                    <a:pt x="501248" y="1149182"/>
                    <a:pt x="526298" y="1159373"/>
                    <a:pt x="544205" y="1156420"/>
                  </a:cubicBezTo>
                  <a:lnTo>
                    <a:pt x="551730" y="1162136"/>
                  </a:lnTo>
                  <a:cubicBezTo>
                    <a:pt x="519536" y="1175280"/>
                    <a:pt x="478197" y="1169946"/>
                    <a:pt x="442764" y="1174709"/>
                  </a:cubicBezTo>
                  <a:cubicBezTo>
                    <a:pt x="435335" y="1176804"/>
                    <a:pt x="414951" y="1169184"/>
                    <a:pt x="415808" y="1180519"/>
                  </a:cubicBezTo>
                  <a:cubicBezTo>
                    <a:pt x="421098" y="1182185"/>
                    <a:pt x="426684" y="1182709"/>
                    <a:pt x="432191" y="1182042"/>
                  </a:cubicBezTo>
                  <a:lnTo>
                    <a:pt x="446955" y="1191567"/>
                  </a:lnTo>
                  <a:cubicBezTo>
                    <a:pt x="438097" y="1197092"/>
                    <a:pt x="429810" y="1186710"/>
                    <a:pt x="420285" y="1189758"/>
                  </a:cubicBezTo>
                  <a:cubicBezTo>
                    <a:pt x="404855" y="1189758"/>
                    <a:pt x="391710" y="1185757"/>
                    <a:pt x="395615" y="1206332"/>
                  </a:cubicBezTo>
                  <a:cubicBezTo>
                    <a:pt x="399902" y="1209474"/>
                    <a:pt x="405902" y="1207570"/>
                    <a:pt x="411332" y="1208236"/>
                  </a:cubicBezTo>
                  <a:cubicBezTo>
                    <a:pt x="419237" y="1204236"/>
                    <a:pt x="444288" y="1199473"/>
                    <a:pt x="448098" y="1209094"/>
                  </a:cubicBezTo>
                  <a:cubicBezTo>
                    <a:pt x="438573" y="1220905"/>
                    <a:pt x="419523" y="1210808"/>
                    <a:pt x="408760" y="1221095"/>
                  </a:cubicBezTo>
                  <a:cubicBezTo>
                    <a:pt x="407617" y="1229191"/>
                    <a:pt x="410665" y="1232430"/>
                    <a:pt x="418285" y="1226810"/>
                  </a:cubicBezTo>
                  <a:cubicBezTo>
                    <a:pt x="442214" y="1231982"/>
                    <a:pt x="466827" y="1233202"/>
                    <a:pt x="491151" y="1230430"/>
                  </a:cubicBezTo>
                  <a:lnTo>
                    <a:pt x="500676" y="1235764"/>
                  </a:lnTo>
                  <a:lnTo>
                    <a:pt x="500676" y="1243098"/>
                  </a:lnTo>
                  <a:cubicBezTo>
                    <a:pt x="496199" y="1247956"/>
                    <a:pt x="464195" y="1241479"/>
                    <a:pt x="470482" y="1248241"/>
                  </a:cubicBezTo>
                  <a:cubicBezTo>
                    <a:pt x="481626" y="1248908"/>
                    <a:pt x="523917" y="1244908"/>
                    <a:pt x="497628" y="1259767"/>
                  </a:cubicBezTo>
                  <a:lnTo>
                    <a:pt x="490580" y="1256243"/>
                  </a:lnTo>
                  <a:cubicBezTo>
                    <a:pt x="464957" y="1264815"/>
                    <a:pt x="438097" y="1256243"/>
                    <a:pt x="411998" y="1266911"/>
                  </a:cubicBezTo>
                  <a:cubicBezTo>
                    <a:pt x="403807" y="1266339"/>
                    <a:pt x="343990" y="1267767"/>
                    <a:pt x="353229" y="1274340"/>
                  </a:cubicBezTo>
                  <a:cubicBezTo>
                    <a:pt x="377232" y="1276340"/>
                    <a:pt x="403426" y="1282341"/>
                    <a:pt x="426191" y="1275102"/>
                  </a:cubicBezTo>
                  <a:cubicBezTo>
                    <a:pt x="430763" y="1276245"/>
                    <a:pt x="427524" y="1280531"/>
                    <a:pt x="428477" y="1283675"/>
                  </a:cubicBezTo>
                  <a:cubicBezTo>
                    <a:pt x="445907" y="1291580"/>
                    <a:pt x="579638" y="1310249"/>
                    <a:pt x="579638" y="1287770"/>
                  </a:cubicBezTo>
                  <a:lnTo>
                    <a:pt x="573257" y="1283770"/>
                  </a:lnTo>
                  <a:cubicBezTo>
                    <a:pt x="573257" y="1282626"/>
                    <a:pt x="573257" y="1281483"/>
                    <a:pt x="573257" y="1280150"/>
                  </a:cubicBezTo>
                  <a:lnTo>
                    <a:pt x="579829" y="1276245"/>
                  </a:lnTo>
                  <a:lnTo>
                    <a:pt x="579829" y="1268910"/>
                  </a:lnTo>
                  <a:cubicBezTo>
                    <a:pt x="573923" y="1265101"/>
                    <a:pt x="565446" y="1269577"/>
                    <a:pt x="560779" y="1264815"/>
                  </a:cubicBezTo>
                  <a:cubicBezTo>
                    <a:pt x="558874" y="1259100"/>
                    <a:pt x="566399" y="1259862"/>
                    <a:pt x="571066" y="1259671"/>
                  </a:cubicBezTo>
                  <a:lnTo>
                    <a:pt x="585639" y="1250146"/>
                  </a:lnTo>
                  <a:cubicBezTo>
                    <a:pt x="584591" y="1249480"/>
                    <a:pt x="582686" y="1248146"/>
                    <a:pt x="580400" y="1246813"/>
                  </a:cubicBezTo>
                  <a:lnTo>
                    <a:pt x="580400" y="1232335"/>
                  </a:lnTo>
                  <a:cubicBezTo>
                    <a:pt x="577162" y="1228906"/>
                    <a:pt x="570304" y="1231573"/>
                    <a:pt x="567446" y="1228334"/>
                  </a:cubicBezTo>
                  <a:cubicBezTo>
                    <a:pt x="572495" y="1225476"/>
                    <a:pt x="583067" y="1227477"/>
                    <a:pt x="579734" y="1220714"/>
                  </a:cubicBezTo>
                  <a:cubicBezTo>
                    <a:pt x="568875" y="1217095"/>
                    <a:pt x="576305" y="1211189"/>
                    <a:pt x="582210" y="1208046"/>
                  </a:cubicBezTo>
                  <a:lnTo>
                    <a:pt x="590592" y="1208046"/>
                  </a:lnTo>
                  <a:cubicBezTo>
                    <a:pt x="593450" y="1211475"/>
                    <a:pt x="593450" y="1211475"/>
                    <a:pt x="593450" y="1293771"/>
                  </a:cubicBezTo>
                  <a:lnTo>
                    <a:pt x="586973" y="1297867"/>
                  </a:lnTo>
                  <a:lnTo>
                    <a:pt x="586973" y="1334538"/>
                  </a:lnTo>
                  <a:lnTo>
                    <a:pt x="593259" y="1338443"/>
                  </a:lnTo>
                  <a:cubicBezTo>
                    <a:pt x="565827" y="1349207"/>
                    <a:pt x="532394" y="1342063"/>
                    <a:pt x="505820" y="1357969"/>
                  </a:cubicBezTo>
                  <a:cubicBezTo>
                    <a:pt x="485246" y="1355874"/>
                    <a:pt x="466672" y="1368542"/>
                    <a:pt x="448670" y="1378829"/>
                  </a:cubicBezTo>
                  <a:lnTo>
                    <a:pt x="448670" y="1382544"/>
                  </a:lnTo>
                  <a:cubicBezTo>
                    <a:pt x="455432" y="1387354"/>
                    <a:pt x="463827" y="1389269"/>
                    <a:pt x="472006" y="1387878"/>
                  </a:cubicBezTo>
                  <a:lnTo>
                    <a:pt x="486960" y="1397403"/>
                  </a:lnTo>
                  <a:cubicBezTo>
                    <a:pt x="481626" y="1406928"/>
                    <a:pt x="445622" y="1398355"/>
                    <a:pt x="451051" y="1405594"/>
                  </a:cubicBezTo>
                  <a:cubicBezTo>
                    <a:pt x="455432" y="1408643"/>
                    <a:pt x="492770" y="1409023"/>
                    <a:pt x="476006" y="1415119"/>
                  </a:cubicBezTo>
                  <a:cubicBezTo>
                    <a:pt x="473911" y="1418644"/>
                    <a:pt x="475340" y="1422263"/>
                    <a:pt x="474959" y="1425883"/>
                  </a:cubicBezTo>
                  <a:cubicBezTo>
                    <a:pt x="474578" y="1429502"/>
                    <a:pt x="458099" y="1427788"/>
                    <a:pt x="461909" y="1433503"/>
                  </a:cubicBezTo>
                  <a:cubicBezTo>
                    <a:pt x="472963" y="1437141"/>
                    <a:pt x="484475" y="1439189"/>
                    <a:pt x="496104" y="1439599"/>
                  </a:cubicBezTo>
                  <a:cubicBezTo>
                    <a:pt x="501629" y="1436170"/>
                    <a:pt x="512297" y="1436741"/>
                    <a:pt x="517345" y="1432264"/>
                  </a:cubicBezTo>
                  <a:cubicBezTo>
                    <a:pt x="529442" y="1431121"/>
                    <a:pt x="599641" y="1438932"/>
                    <a:pt x="563351" y="1417596"/>
                  </a:cubicBezTo>
                  <a:cubicBezTo>
                    <a:pt x="551444" y="1418453"/>
                    <a:pt x="539633" y="1414929"/>
                    <a:pt x="529537" y="1421501"/>
                  </a:cubicBezTo>
                  <a:lnTo>
                    <a:pt x="521060" y="1419882"/>
                  </a:lnTo>
                  <a:lnTo>
                    <a:pt x="521060" y="1415500"/>
                  </a:lnTo>
                  <a:cubicBezTo>
                    <a:pt x="534204" y="1405308"/>
                    <a:pt x="550587" y="1413024"/>
                    <a:pt x="566303" y="1413881"/>
                  </a:cubicBezTo>
                  <a:cubicBezTo>
                    <a:pt x="582020" y="1414739"/>
                    <a:pt x="571352" y="1397308"/>
                    <a:pt x="564017" y="1395403"/>
                  </a:cubicBezTo>
                  <a:cubicBezTo>
                    <a:pt x="549941" y="1399994"/>
                    <a:pt x="534674" y="1399318"/>
                    <a:pt x="521060" y="1393498"/>
                  </a:cubicBezTo>
                  <a:lnTo>
                    <a:pt x="521060" y="1389783"/>
                  </a:lnTo>
                  <a:cubicBezTo>
                    <a:pt x="534776" y="1387687"/>
                    <a:pt x="555254" y="1383020"/>
                    <a:pt x="570209" y="1380258"/>
                  </a:cubicBezTo>
                  <a:cubicBezTo>
                    <a:pt x="575828" y="1378925"/>
                    <a:pt x="570780" y="1374257"/>
                    <a:pt x="577257" y="1373209"/>
                  </a:cubicBezTo>
                  <a:lnTo>
                    <a:pt x="586782" y="1378448"/>
                  </a:lnTo>
                  <a:lnTo>
                    <a:pt x="586782" y="1385687"/>
                  </a:lnTo>
                  <a:lnTo>
                    <a:pt x="593164" y="1389593"/>
                  </a:lnTo>
                  <a:cubicBezTo>
                    <a:pt x="577829" y="1401213"/>
                    <a:pt x="591735" y="1431026"/>
                    <a:pt x="586115" y="1448838"/>
                  </a:cubicBezTo>
                  <a:cubicBezTo>
                    <a:pt x="586115" y="1490939"/>
                    <a:pt x="587354" y="1555709"/>
                    <a:pt x="586782" y="1606572"/>
                  </a:cubicBezTo>
                  <a:lnTo>
                    <a:pt x="580496" y="1610667"/>
                  </a:lnTo>
                  <a:lnTo>
                    <a:pt x="580496" y="1680295"/>
                  </a:lnTo>
                  <a:lnTo>
                    <a:pt x="573733" y="1684391"/>
                  </a:lnTo>
                  <a:lnTo>
                    <a:pt x="573733" y="1691630"/>
                  </a:lnTo>
                  <a:lnTo>
                    <a:pt x="579924" y="1695440"/>
                  </a:lnTo>
                  <a:lnTo>
                    <a:pt x="573923" y="1699250"/>
                  </a:lnTo>
                  <a:cubicBezTo>
                    <a:pt x="572590" y="1702489"/>
                    <a:pt x="575733" y="1704203"/>
                    <a:pt x="578972" y="1705727"/>
                  </a:cubicBezTo>
                  <a:cubicBezTo>
                    <a:pt x="581924" y="1710871"/>
                    <a:pt x="578972" y="1718014"/>
                    <a:pt x="580210" y="1724777"/>
                  </a:cubicBezTo>
                  <a:lnTo>
                    <a:pt x="574304" y="1728873"/>
                  </a:lnTo>
                  <a:lnTo>
                    <a:pt x="580019" y="1732683"/>
                  </a:lnTo>
                  <a:lnTo>
                    <a:pt x="580019" y="1739636"/>
                  </a:lnTo>
                  <a:lnTo>
                    <a:pt x="586687" y="1743637"/>
                  </a:lnTo>
                  <a:lnTo>
                    <a:pt x="580400" y="1747447"/>
                  </a:lnTo>
                  <a:lnTo>
                    <a:pt x="580400" y="1765735"/>
                  </a:lnTo>
                  <a:lnTo>
                    <a:pt x="586877" y="1769926"/>
                  </a:lnTo>
                  <a:lnTo>
                    <a:pt x="586020" y="1773641"/>
                  </a:lnTo>
                  <a:lnTo>
                    <a:pt x="580686" y="1776593"/>
                  </a:lnTo>
                  <a:cubicBezTo>
                    <a:pt x="580686" y="1778593"/>
                    <a:pt x="580686" y="1780974"/>
                    <a:pt x="580019" y="1783832"/>
                  </a:cubicBezTo>
                  <a:lnTo>
                    <a:pt x="574304" y="1787737"/>
                  </a:lnTo>
                  <a:lnTo>
                    <a:pt x="573638" y="1791262"/>
                  </a:lnTo>
                  <a:lnTo>
                    <a:pt x="579924" y="1795262"/>
                  </a:lnTo>
                  <a:cubicBezTo>
                    <a:pt x="579924" y="1796310"/>
                    <a:pt x="579924" y="1797453"/>
                    <a:pt x="579924" y="1798786"/>
                  </a:cubicBezTo>
                  <a:lnTo>
                    <a:pt x="586496" y="1802692"/>
                  </a:lnTo>
                  <a:lnTo>
                    <a:pt x="586496" y="1806311"/>
                  </a:lnTo>
                  <a:cubicBezTo>
                    <a:pt x="579543" y="1809169"/>
                    <a:pt x="570875" y="1807264"/>
                    <a:pt x="573352" y="1817360"/>
                  </a:cubicBezTo>
                  <a:cubicBezTo>
                    <a:pt x="586687" y="1822694"/>
                    <a:pt x="575162" y="1827647"/>
                    <a:pt x="567161" y="1831934"/>
                  </a:cubicBezTo>
                  <a:lnTo>
                    <a:pt x="567161" y="1843078"/>
                  </a:lnTo>
                  <a:lnTo>
                    <a:pt x="573257" y="1846888"/>
                  </a:lnTo>
                  <a:lnTo>
                    <a:pt x="573257" y="1861270"/>
                  </a:lnTo>
                  <a:lnTo>
                    <a:pt x="580019" y="1865461"/>
                  </a:lnTo>
                  <a:lnTo>
                    <a:pt x="580019" y="1868891"/>
                  </a:lnTo>
                  <a:lnTo>
                    <a:pt x="586211" y="1872796"/>
                  </a:lnTo>
                  <a:cubicBezTo>
                    <a:pt x="583639" y="1876034"/>
                    <a:pt x="574019" y="1872796"/>
                    <a:pt x="573542" y="1877082"/>
                  </a:cubicBezTo>
                  <a:cubicBezTo>
                    <a:pt x="572792" y="1883178"/>
                    <a:pt x="573049" y="1889274"/>
                    <a:pt x="574304" y="1895274"/>
                  </a:cubicBezTo>
                  <a:cubicBezTo>
                    <a:pt x="582305" y="1900132"/>
                    <a:pt x="582305" y="1900418"/>
                    <a:pt x="573733" y="1905657"/>
                  </a:cubicBezTo>
                  <a:lnTo>
                    <a:pt x="573733" y="1916896"/>
                  </a:lnTo>
                  <a:lnTo>
                    <a:pt x="567065" y="1920992"/>
                  </a:lnTo>
                  <a:lnTo>
                    <a:pt x="573447" y="1924992"/>
                  </a:lnTo>
                  <a:lnTo>
                    <a:pt x="573447" y="1932041"/>
                  </a:lnTo>
                  <a:lnTo>
                    <a:pt x="579448" y="1935851"/>
                  </a:lnTo>
                  <a:lnTo>
                    <a:pt x="573828" y="1939757"/>
                  </a:lnTo>
                  <a:lnTo>
                    <a:pt x="579448" y="1942899"/>
                  </a:lnTo>
                  <a:lnTo>
                    <a:pt x="579448" y="1949757"/>
                  </a:lnTo>
                  <a:lnTo>
                    <a:pt x="586211" y="1954235"/>
                  </a:lnTo>
                  <a:lnTo>
                    <a:pt x="586211" y="2090442"/>
                  </a:lnTo>
                  <a:lnTo>
                    <a:pt x="580210" y="2094252"/>
                  </a:lnTo>
                  <a:lnTo>
                    <a:pt x="586401" y="2098062"/>
                  </a:lnTo>
                  <a:lnTo>
                    <a:pt x="586401" y="2105206"/>
                  </a:lnTo>
                  <a:lnTo>
                    <a:pt x="580305" y="2109206"/>
                  </a:lnTo>
                  <a:cubicBezTo>
                    <a:pt x="585639" y="2111111"/>
                    <a:pt x="588497" y="2115492"/>
                    <a:pt x="585449" y="2120636"/>
                  </a:cubicBezTo>
                  <a:lnTo>
                    <a:pt x="580781" y="2123208"/>
                  </a:lnTo>
                  <a:lnTo>
                    <a:pt x="586592" y="2130828"/>
                  </a:lnTo>
                  <a:lnTo>
                    <a:pt x="580019" y="2134829"/>
                  </a:lnTo>
                  <a:lnTo>
                    <a:pt x="580019" y="2189979"/>
                  </a:lnTo>
                  <a:lnTo>
                    <a:pt x="573352" y="2193883"/>
                  </a:lnTo>
                  <a:cubicBezTo>
                    <a:pt x="573352" y="2195217"/>
                    <a:pt x="573352" y="2196360"/>
                    <a:pt x="573352" y="2197503"/>
                  </a:cubicBezTo>
                  <a:lnTo>
                    <a:pt x="579638" y="2201504"/>
                  </a:lnTo>
                  <a:cubicBezTo>
                    <a:pt x="579638" y="2202837"/>
                    <a:pt x="579067" y="2204075"/>
                    <a:pt x="578876" y="2205218"/>
                  </a:cubicBezTo>
                  <a:lnTo>
                    <a:pt x="573923" y="2207981"/>
                  </a:lnTo>
                  <a:cubicBezTo>
                    <a:pt x="571256" y="2232078"/>
                    <a:pt x="573923" y="2257892"/>
                    <a:pt x="572971" y="2282180"/>
                  </a:cubicBezTo>
                  <a:lnTo>
                    <a:pt x="566875" y="2285609"/>
                  </a:lnTo>
                  <a:lnTo>
                    <a:pt x="566875" y="2293134"/>
                  </a:lnTo>
                  <a:lnTo>
                    <a:pt x="572780" y="2296944"/>
                  </a:lnTo>
                  <a:lnTo>
                    <a:pt x="572780" y="2311327"/>
                  </a:lnTo>
                  <a:cubicBezTo>
                    <a:pt x="574590" y="2313041"/>
                    <a:pt x="579829" y="2313708"/>
                    <a:pt x="579067" y="2316946"/>
                  </a:cubicBezTo>
                  <a:close/>
                  <a:moveTo>
                    <a:pt x="315605" y="1062314"/>
                  </a:moveTo>
                  <a:cubicBezTo>
                    <a:pt x="323640" y="1068885"/>
                    <a:pt x="335193" y="1068885"/>
                    <a:pt x="343228" y="1062314"/>
                  </a:cubicBezTo>
                  <a:cubicBezTo>
                    <a:pt x="334213" y="1059646"/>
                    <a:pt x="324620" y="1059646"/>
                    <a:pt x="315605" y="1062314"/>
                  </a:cubicBezTo>
                  <a:close/>
                  <a:moveTo>
                    <a:pt x="47096" y="277453"/>
                  </a:moveTo>
                  <a:cubicBezTo>
                    <a:pt x="41095" y="274501"/>
                    <a:pt x="41095" y="274501"/>
                    <a:pt x="34142" y="277453"/>
                  </a:cubicBezTo>
                  <a:lnTo>
                    <a:pt x="40619" y="281358"/>
                  </a:lnTo>
                  <a:lnTo>
                    <a:pt x="33665" y="284788"/>
                  </a:lnTo>
                  <a:cubicBezTo>
                    <a:pt x="37746" y="287455"/>
                    <a:pt x="43015" y="287455"/>
                    <a:pt x="47096" y="284788"/>
                  </a:cubicBezTo>
                  <a:close/>
                  <a:moveTo>
                    <a:pt x="76909" y="478050"/>
                  </a:moveTo>
                  <a:lnTo>
                    <a:pt x="89863" y="478050"/>
                  </a:lnTo>
                  <a:cubicBezTo>
                    <a:pt x="94530" y="474240"/>
                    <a:pt x="94530" y="474240"/>
                    <a:pt x="89863" y="470620"/>
                  </a:cubicBezTo>
                  <a:lnTo>
                    <a:pt x="77004" y="470620"/>
                  </a:lnTo>
                  <a:cubicBezTo>
                    <a:pt x="71861" y="474430"/>
                    <a:pt x="71861" y="474430"/>
                    <a:pt x="76718" y="478050"/>
                  </a:cubicBezTo>
                  <a:close/>
                  <a:moveTo>
                    <a:pt x="73385" y="652929"/>
                  </a:moveTo>
                  <a:cubicBezTo>
                    <a:pt x="77345" y="655644"/>
                    <a:pt x="82569" y="655644"/>
                    <a:pt x="86529" y="652929"/>
                  </a:cubicBezTo>
                  <a:lnTo>
                    <a:pt x="86529" y="649405"/>
                  </a:lnTo>
                  <a:cubicBezTo>
                    <a:pt x="80147" y="646643"/>
                    <a:pt x="80147" y="646738"/>
                    <a:pt x="73385" y="649405"/>
                  </a:cubicBezTo>
                  <a:close/>
                  <a:moveTo>
                    <a:pt x="112532" y="671979"/>
                  </a:moveTo>
                  <a:cubicBezTo>
                    <a:pt x="105831" y="667121"/>
                    <a:pt x="97441" y="665197"/>
                    <a:pt x="89291" y="666645"/>
                  </a:cubicBezTo>
                  <a:cubicBezTo>
                    <a:pt x="83814" y="669302"/>
                    <a:pt x="78614" y="672493"/>
                    <a:pt x="73766" y="676170"/>
                  </a:cubicBezTo>
                  <a:cubicBezTo>
                    <a:pt x="81862" y="678646"/>
                    <a:pt x="89958" y="675313"/>
                    <a:pt x="96816" y="681028"/>
                  </a:cubicBezTo>
                  <a:cubicBezTo>
                    <a:pt x="101960" y="680361"/>
                    <a:pt x="107865" y="682266"/>
                    <a:pt x="112532" y="679313"/>
                  </a:cubicBezTo>
                  <a:close/>
                  <a:moveTo>
                    <a:pt x="146727" y="649024"/>
                  </a:moveTo>
                  <a:cubicBezTo>
                    <a:pt x="127677" y="650834"/>
                    <a:pt x="108627" y="639499"/>
                    <a:pt x="93101" y="649881"/>
                  </a:cubicBezTo>
                  <a:cubicBezTo>
                    <a:pt x="106817" y="661311"/>
                    <a:pt x="120057" y="659406"/>
                    <a:pt x="135964" y="655405"/>
                  </a:cubicBezTo>
                  <a:close/>
                  <a:moveTo>
                    <a:pt x="227690" y="946489"/>
                  </a:moveTo>
                  <a:cubicBezTo>
                    <a:pt x="218165" y="946489"/>
                    <a:pt x="204258" y="945346"/>
                    <a:pt x="220451" y="953824"/>
                  </a:cubicBezTo>
                  <a:lnTo>
                    <a:pt x="228071" y="953824"/>
                  </a:lnTo>
                  <a:cubicBezTo>
                    <a:pt x="232166" y="949633"/>
                    <a:pt x="232262" y="949633"/>
                    <a:pt x="227499" y="946013"/>
                  </a:cubicBezTo>
                  <a:close/>
                  <a:moveTo>
                    <a:pt x="275696" y="1061456"/>
                  </a:moveTo>
                  <a:cubicBezTo>
                    <a:pt x="273505" y="1059551"/>
                    <a:pt x="270076" y="1060504"/>
                    <a:pt x="267123" y="1060218"/>
                  </a:cubicBezTo>
                  <a:cubicBezTo>
                    <a:pt x="262265" y="1062694"/>
                    <a:pt x="262361" y="1065076"/>
                    <a:pt x="267123" y="1067838"/>
                  </a:cubicBezTo>
                  <a:cubicBezTo>
                    <a:pt x="269028" y="1065838"/>
                    <a:pt x="276648" y="1063933"/>
                    <a:pt x="275696" y="1061456"/>
                  </a:cubicBezTo>
                  <a:close/>
                  <a:moveTo>
                    <a:pt x="383519" y="1222429"/>
                  </a:moveTo>
                  <a:cubicBezTo>
                    <a:pt x="378566" y="1222429"/>
                    <a:pt x="372755" y="1221095"/>
                    <a:pt x="368660" y="1224429"/>
                  </a:cubicBezTo>
                  <a:lnTo>
                    <a:pt x="375422" y="1227858"/>
                  </a:lnTo>
                  <a:lnTo>
                    <a:pt x="375422" y="1233002"/>
                  </a:lnTo>
                  <a:cubicBezTo>
                    <a:pt x="382090" y="1232430"/>
                    <a:pt x="388567" y="1235573"/>
                    <a:pt x="395139" y="1231668"/>
                  </a:cubicBezTo>
                  <a:lnTo>
                    <a:pt x="395139" y="1228048"/>
                  </a:lnTo>
                  <a:cubicBezTo>
                    <a:pt x="391607" y="1225543"/>
                    <a:pt x="387679" y="1223638"/>
                    <a:pt x="383519" y="1222429"/>
                  </a:cubicBezTo>
                  <a:close/>
                  <a:moveTo>
                    <a:pt x="359230" y="1185472"/>
                  </a:moveTo>
                  <a:cubicBezTo>
                    <a:pt x="373918" y="1185453"/>
                    <a:pt x="388421" y="1182205"/>
                    <a:pt x="401711" y="1175947"/>
                  </a:cubicBezTo>
                  <a:cubicBezTo>
                    <a:pt x="401711" y="1172899"/>
                    <a:pt x="401711" y="1172899"/>
                    <a:pt x="399425" y="1170994"/>
                  </a:cubicBezTo>
                  <a:cubicBezTo>
                    <a:pt x="384281" y="1166327"/>
                    <a:pt x="373041" y="1176328"/>
                    <a:pt x="359325" y="1177757"/>
                  </a:cubicBezTo>
                  <a:cubicBezTo>
                    <a:pt x="354182" y="1181852"/>
                    <a:pt x="354182" y="1181852"/>
                    <a:pt x="359230" y="1185472"/>
                  </a:cubicBezTo>
                  <a:close/>
                  <a:moveTo>
                    <a:pt x="355420" y="1263386"/>
                  </a:moveTo>
                  <a:cubicBezTo>
                    <a:pt x="366131" y="1257242"/>
                    <a:pt x="378450" y="1254490"/>
                    <a:pt x="390758" y="1255480"/>
                  </a:cubicBezTo>
                  <a:cubicBezTo>
                    <a:pt x="409808" y="1242812"/>
                    <a:pt x="349038" y="1244432"/>
                    <a:pt x="343133" y="1253385"/>
                  </a:cubicBezTo>
                  <a:cubicBezTo>
                    <a:pt x="343133" y="1254623"/>
                    <a:pt x="343133" y="1255766"/>
                    <a:pt x="342561" y="1257195"/>
                  </a:cubicBezTo>
                  <a:cubicBezTo>
                    <a:pt x="346489" y="1259928"/>
                    <a:pt x="350831" y="1262024"/>
                    <a:pt x="355420" y="1263386"/>
                  </a:cubicBezTo>
                  <a:close/>
                  <a:moveTo>
                    <a:pt x="404855" y="1723634"/>
                  </a:moveTo>
                  <a:cubicBezTo>
                    <a:pt x="400949" y="1724491"/>
                    <a:pt x="389805" y="1721348"/>
                    <a:pt x="389710" y="1726110"/>
                  </a:cubicBezTo>
                  <a:cubicBezTo>
                    <a:pt x="392091" y="1728492"/>
                    <a:pt x="413618" y="1728302"/>
                    <a:pt x="404855" y="1723634"/>
                  </a:cubicBezTo>
                  <a:close/>
                  <a:moveTo>
                    <a:pt x="418571" y="1406642"/>
                  </a:moveTo>
                  <a:lnTo>
                    <a:pt x="412284" y="1406642"/>
                  </a:lnTo>
                  <a:cubicBezTo>
                    <a:pt x="409236" y="1408738"/>
                    <a:pt x="404283" y="1409881"/>
                    <a:pt x="403426" y="1412357"/>
                  </a:cubicBezTo>
                  <a:lnTo>
                    <a:pt x="411713" y="1417786"/>
                  </a:lnTo>
                  <a:cubicBezTo>
                    <a:pt x="415523" y="1417786"/>
                    <a:pt x="418952" y="1418358"/>
                    <a:pt x="421238" y="1416358"/>
                  </a:cubicBezTo>
                  <a:cubicBezTo>
                    <a:pt x="420952" y="1413024"/>
                    <a:pt x="424190" y="1409499"/>
                    <a:pt x="418571" y="1406642"/>
                  </a:cubicBezTo>
                  <a:close/>
                  <a:moveTo>
                    <a:pt x="444764" y="1339967"/>
                  </a:moveTo>
                  <a:cubicBezTo>
                    <a:pt x="469148" y="1335491"/>
                    <a:pt x="493628" y="1352731"/>
                    <a:pt x="515821" y="1344539"/>
                  </a:cubicBezTo>
                  <a:cubicBezTo>
                    <a:pt x="520393" y="1342253"/>
                    <a:pt x="591068" y="1333109"/>
                    <a:pt x="566113" y="1328918"/>
                  </a:cubicBezTo>
                  <a:cubicBezTo>
                    <a:pt x="556588" y="1327299"/>
                    <a:pt x="540395" y="1333109"/>
                    <a:pt x="533537" y="1325966"/>
                  </a:cubicBezTo>
                  <a:cubicBezTo>
                    <a:pt x="543062" y="1313964"/>
                    <a:pt x="568113" y="1328823"/>
                    <a:pt x="579543" y="1316441"/>
                  </a:cubicBezTo>
                  <a:lnTo>
                    <a:pt x="579543" y="1309011"/>
                  </a:lnTo>
                  <a:cubicBezTo>
                    <a:pt x="569944" y="1305753"/>
                    <a:pt x="559454" y="1306373"/>
                    <a:pt x="550301" y="1310725"/>
                  </a:cubicBezTo>
                  <a:cubicBezTo>
                    <a:pt x="498104" y="1300343"/>
                    <a:pt x="440764" y="1309868"/>
                    <a:pt x="389043" y="1305296"/>
                  </a:cubicBezTo>
                  <a:lnTo>
                    <a:pt x="389043" y="1309011"/>
                  </a:lnTo>
                  <a:cubicBezTo>
                    <a:pt x="386567" y="1312154"/>
                    <a:pt x="378375" y="1309011"/>
                    <a:pt x="376280" y="1312916"/>
                  </a:cubicBezTo>
                  <a:cubicBezTo>
                    <a:pt x="382729" y="1317526"/>
                    <a:pt x="390739" y="1319412"/>
                    <a:pt x="398568" y="1318155"/>
                  </a:cubicBezTo>
                  <a:cubicBezTo>
                    <a:pt x="403712" y="1321870"/>
                    <a:pt x="403712" y="1321870"/>
                    <a:pt x="398568" y="1325680"/>
                  </a:cubicBezTo>
                  <a:cubicBezTo>
                    <a:pt x="392186" y="1324632"/>
                    <a:pt x="387995" y="1328061"/>
                    <a:pt x="382471" y="1331109"/>
                  </a:cubicBezTo>
                  <a:cubicBezTo>
                    <a:pt x="382471" y="1332633"/>
                    <a:pt x="383233" y="1334252"/>
                    <a:pt x="383709" y="1336252"/>
                  </a:cubicBezTo>
                  <a:cubicBezTo>
                    <a:pt x="405426" y="1340920"/>
                    <a:pt x="425429" y="1325108"/>
                    <a:pt x="444288" y="1340253"/>
                  </a:cubicBezTo>
                  <a:close/>
                  <a:moveTo>
                    <a:pt x="461338" y="1461697"/>
                  </a:moveTo>
                  <a:cubicBezTo>
                    <a:pt x="462576" y="1457411"/>
                    <a:pt x="453527" y="1457506"/>
                    <a:pt x="454766" y="1461697"/>
                  </a:cubicBezTo>
                  <a:cubicBezTo>
                    <a:pt x="453718" y="1466459"/>
                    <a:pt x="462576" y="1465793"/>
                    <a:pt x="460862" y="1461982"/>
                  </a:cubicBezTo>
                  <a:close/>
                  <a:moveTo>
                    <a:pt x="474578" y="1463411"/>
                  </a:moveTo>
                  <a:cubicBezTo>
                    <a:pt x="481305" y="1468078"/>
                    <a:pt x="489495" y="1470136"/>
                    <a:pt x="497628" y="1469221"/>
                  </a:cubicBezTo>
                  <a:cubicBezTo>
                    <a:pt x="501056" y="1471965"/>
                    <a:pt x="505482" y="1473146"/>
                    <a:pt x="509820" y="1472460"/>
                  </a:cubicBezTo>
                  <a:cubicBezTo>
                    <a:pt x="528870" y="1462935"/>
                    <a:pt x="553349" y="1470745"/>
                    <a:pt x="571923" y="1459982"/>
                  </a:cubicBezTo>
                  <a:cubicBezTo>
                    <a:pt x="573541" y="1455620"/>
                    <a:pt x="572900" y="1450734"/>
                    <a:pt x="570209" y="1446933"/>
                  </a:cubicBezTo>
                  <a:cubicBezTo>
                    <a:pt x="554111" y="1450267"/>
                    <a:pt x="538014" y="1439694"/>
                    <a:pt x="523727" y="1446933"/>
                  </a:cubicBezTo>
                  <a:cubicBezTo>
                    <a:pt x="513535" y="1439599"/>
                    <a:pt x="502105" y="1446361"/>
                    <a:pt x="490865" y="1446933"/>
                  </a:cubicBezTo>
                  <a:cubicBezTo>
                    <a:pt x="483531" y="1449409"/>
                    <a:pt x="489532" y="1453886"/>
                    <a:pt x="486008" y="1456458"/>
                  </a:cubicBezTo>
                  <a:close/>
                  <a:moveTo>
                    <a:pt x="549730" y="1476461"/>
                  </a:moveTo>
                  <a:cubicBezTo>
                    <a:pt x="547158" y="1476461"/>
                    <a:pt x="542777" y="1475603"/>
                    <a:pt x="541253" y="1477699"/>
                  </a:cubicBezTo>
                  <a:cubicBezTo>
                    <a:pt x="537919" y="1481794"/>
                    <a:pt x="559255" y="1480842"/>
                    <a:pt x="549254" y="1476746"/>
                  </a:cubicBezTo>
                  <a:close/>
                  <a:moveTo>
                    <a:pt x="499628" y="1684105"/>
                  </a:moveTo>
                  <a:cubicBezTo>
                    <a:pt x="492525" y="1681648"/>
                    <a:pt x="485181" y="1679962"/>
                    <a:pt x="477721" y="1679057"/>
                  </a:cubicBezTo>
                  <a:cubicBezTo>
                    <a:pt x="473149" y="1682867"/>
                    <a:pt x="473149" y="1682867"/>
                    <a:pt x="477721" y="1686487"/>
                  </a:cubicBezTo>
                  <a:cubicBezTo>
                    <a:pt x="483341" y="1685439"/>
                    <a:pt x="496771" y="1689820"/>
                    <a:pt x="499152" y="1684391"/>
                  </a:cubicBezTo>
                  <a:close/>
                  <a:moveTo>
                    <a:pt x="519155" y="1639719"/>
                  </a:moveTo>
                  <a:cubicBezTo>
                    <a:pt x="515154" y="1637528"/>
                    <a:pt x="508296" y="1639719"/>
                    <a:pt x="504391" y="1634861"/>
                  </a:cubicBezTo>
                  <a:cubicBezTo>
                    <a:pt x="475816" y="1638195"/>
                    <a:pt x="489818" y="1649816"/>
                    <a:pt x="511154" y="1645910"/>
                  </a:cubicBezTo>
                  <a:cubicBezTo>
                    <a:pt x="511916" y="1644576"/>
                    <a:pt x="520202" y="1642290"/>
                    <a:pt x="518678" y="1640005"/>
                  </a:cubicBezTo>
                  <a:close/>
                  <a:moveTo>
                    <a:pt x="557255" y="1509322"/>
                  </a:moveTo>
                  <a:lnTo>
                    <a:pt x="573352" y="1509322"/>
                  </a:lnTo>
                  <a:lnTo>
                    <a:pt x="573352" y="1496844"/>
                  </a:lnTo>
                  <a:lnTo>
                    <a:pt x="563827" y="1491796"/>
                  </a:lnTo>
                  <a:lnTo>
                    <a:pt x="557255" y="1494844"/>
                  </a:lnTo>
                  <a:cubicBezTo>
                    <a:pt x="545729" y="1486366"/>
                    <a:pt x="526775" y="1496177"/>
                    <a:pt x="515440" y="1489224"/>
                  </a:cubicBezTo>
                  <a:cubicBezTo>
                    <a:pt x="531537" y="1478556"/>
                    <a:pt x="485817" y="1486176"/>
                    <a:pt x="481912" y="1489224"/>
                  </a:cubicBezTo>
                  <a:lnTo>
                    <a:pt x="481912" y="1496558"/>
                  </a:lnTo>
                  <a:cubicBezTo>
                    <a:pt x="502391" y="1511417"/>
                    <a:pt x="535919" y="1493796"/>
                    <a:pt x="556397" y="1509607"/>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grpSp>
        <p:nvGrpSpPr>
          <p:cNvPr id="29" name="Google Shape;29;p2"/>
          <p:cNvGrpSpPr/>
          <p:nvPr/>
        </p:nvGrpSpPr>
        <p:grpSpPr>
          <a:xfrm flipH="1" rot="10800000">
            <a:off x="10738904" y="-2321"/>
            <a:ext cx="418177" cy="6861317"/>
            <a:chOff x="10080554" y="-143"/>
            <a:chExt cx="412648" cy="6861317"/>
          </a:xfrm>
        </p:grpSpPr>
        <p:sp>
          <p:nvSpPr>
            <p:cNvPr id="30" name="Google Shape;30;p2"/>
            <p:cNvSpPr/>
            <p:nvPr/>
          </p:nvSpPr>
          <p:spPr>
            <a:xfrm>
              <a:off x="10080554" y="2907392"/>
              <a:ext cx="404410" cy="3953782"/>
            </a:xfrm>
            <a:custGeom>
              <a:rect b="b" l="l" r="r" t="t"/>
              <a:pathLst>
                <a:path extrusionOk="0" h="2653545" w="612743">
                  <a:moveTo>
                    <a:pt x="598593" y="2643439"/>
                  </a:moveTo>
                  <a:lnTo>
                    <a:pt x="598593" y="2652964"/>
                  </a:lnTo>
                  <a:lnTo>
                    <a:pt x="709" y="2652964"/>
                  </a:lnTo>
                  <a:lnTo>
                    <a:pt x="709" y="2599529"/>
                  </a:lnTo>
                  <a:lnTo>
                    <a:pt x="7472" y="2595528"/>
                  </a:lnTo>
                  <a:lnTo>
                    <a:pt x="7472" y="2547903"/>
                  </a:lnTo>
                  <a:cubicBezTo>
                    <a:pt x="24045" y="2520187"/>
                    <a:pt x="8900" y="2471703"/>
                    <a:pt x="13853" y="2437414"/>
                  </a:cubicBezTo>
                  <a:cubicBezTo>
                    <a:pt x="-910" y="2431604"/>
                    <a:pt x="24902" y="2430556"/>
                    <a:pt x="7472" y="2422840"/>
                  </a:cubicBezTo>
                  <a:lnTo>
                    <a:pt x="7472" y="2371500"/>
                  </a:lnTo>
                  <a:lnTo>
                    <a:pt x="804" y="2367405"/>
                  </a:lnTo>
                  <a:lnTo>
                    <a:pt x="804" y="2323304"/>
                  </a:lnTo>
                  <a:lnTo>
                    <a:pt x="6995" y="2319494"/>
                  </a:lnTo>
                  <a:lnTo>
                    <a:pt x="709" y="2315493"/>
                  </a:lnTo>
                  <a:cubicBezTo>
                    <a:pt x="709" y="2314161"/>
                    <a:pt x="709" y="2313018"/>
                    <a:pt x="1376" y="2311779"/>
                  </a:cubicBezTo>
                  <a:cubicBezTo>
                    <a:pt x="16711" y="2295872"/>
                    <a:pt x="1376" y="2263012"/>
                    <a:pt x="8233" y="2241580"/>
                  </a:cubicBezTo>
                  <a:lnTo>
                    <a:pt x="13091" y="2238818"/>
                  </a:lnTo>
                  <a:cubicBezTo>
                    <a:pt x="13958" y="2233960"/>
                    <a:pt x="14253" y="2229007"/>
                    <a:pt x="13949" y="2224053"/>
                  </a:cubicBezTo>
                  <a:lnTo>
                    <a:pt x="19949" y="2220053"/>
                  </a:lnTo>
                  <a:lnTo>
                    <a:pt x="14139" y="2216338"/>
                  </a:lnTo>
                  <a:lnTo>
                    <a:pt x="20521" y="2212433"/>
                  </a:lnTo>
                  <a:lnTo>
                    <a:pt x="20521" y="2190526"/>
                  </a:lnTo>
                  <a:cubicBezTo>
                    <a:pt x="30046" y="2188049"/>
                    <a:pt x="26617" y="2179191"/>
                    <a:pt x="26998" y="2172143"/>
                  </a:cubicBezTo>
                  <a:lnTo>
                    <a:pt x="32999" y="2168713"/>
                  </a:lnTo>
                  <a:cubicBezTo>
                    <a:pt x="33903" y="2163665"/>
                    <a:pt x="33903" y="2158427"/>
                    <a:pt x="32999" y="2153378"/>
                  </a:cubicBezTo>
                  <a:lnTo>
                    <a:pt x="20997" y="2146616"/>
                  </a:lnTo>
                  <a:lnTo>
                    <a:pt x="20426" y="2142901"/>
                  </a:lnTo>
                  <a:lnTo>
                    <a:pt x="26903" y="2138901"/>
                  </a:lnTo>
                  <a:lnTo>
                    <a:pt x="26903" y="2083750"/>
                  </a:lnTo>
                  <a:lnTo>
                    <a:pt x="20521" y="2079845"/>
                  </a:lnTo>
                  <a:lnTo>
                    <a:pt x="20521" y="2076321"/>
                  </a:lnTo>
                  <a:lnTo>
                    <a:pt x="26712" y="2072511"/>
                  </a:lnTo>
                  <a:lnTo>
                    <a:pt x="26712" y="2039269"/>
                  </a:lnTo>
                  <a:cubicBezTo>
                    <a:pt x="18044" y="2034030"/>
                    <a:pt x="18044" y="2033744"/>
                    <a:pt x="26045" y="2028886"/>
                  </a:cubicBezTo>
                  <a:cubicBezTo>
                    <a:pt x="28141" y="2024124"/>
                    <a:pt x="26045" y="2019361"/>
                    <a:pt x="27283" y="2014313"/>
                  </a:cubicBezTo>
                  <a:lnTo>
                    <a:pt x="20997" y="2010122"/>
                  </a:lnTo>
                  <a:cubicBezTo>
                    <a:pt x="20997" y="2009075"/>
                    <a:pt x="20997" y="2007932"/>
                    <a:pt x="20426" y="2006598"/>
                  </a:cubicBezTo>
                  <a:lnTo>
                    <a:pt x="26903" y="2002502"/>
                  </a:lnTo>
                  <a:lnTo>
                    <a:pt x="26903" y="1910777"/>
                  </a:lnTo>
                  <a:lnTo>
                    <a:pt x="33475" y="1906681"/>
                  </a:lnTo>
                  <a:lnTo>
                    <a:pt x="33475" y="1884773"/>
                  </a:lnTo>
                  <a:lnTo>
                    <a:pt x="26998" y="1880677"/>
                  </a:lnTo>
                  <a:cubicBezTo>
                    <a:pt x="26998" y="1879344"/>
                    <a:pt x="26998" y="1878201"/>
                    <a:pt x="27474" y="1877058"/>
                  </a:cubicBezTo>
                  <a:cubicBezTo>
                    <a:pt x="32046" y="1875343"/>
                    <a:pt x="34808" y="1872105"/>
                    <a:pt x="33475" y="1867533"/>
                  </a:cubicBezTo>
                  <a:cubicBezTo>
                    <a:pt x="33475" y="1861056"/>
                    <a:pt x="35475" y="1854293"/>
                    <a:pt x="27474" y="1852007"/>
                  </a:cubicBezTo>
                  <a:lnTo>
                    <a:pt x="33189" y="1848007"/>
                  </a:lnTo>
                  <a:lnTo>
                    <a:pt x="33189" y="1837053"/>
                  </a:lnTo>
                  <a:lnTo>
                    <a:pt x="27093" y="1833243"/>
                  </a:lnTo>
                  <a:lnTo>
                    <a:pt x="27093" y="1789047"/>
                  </a:lnTo>
                  <a:lnTo>
                    <a:pt x="20426" y="1784951"/>
                  </a:lnTo>
                  <a:lnTo>
                    <a:pt x="20426" y="1689701"/>
                  </a:lnTo>
                  <a:lnTo>
                    <a:pt x="14139" y="1685796"/>
                  </a:lnTo>
                  <a:cubicBezTo>
                    <a:pt x="21473" y="1683320"/>
                    <a:pt x="19283" y="1677700"/>
                    <a:pt x="25855" y="1675509"/>
                  </a:cubicBezTo>
                  <a:cubicBezTo>
                    <a:pt x="26331" y="1673413"/>
                    <a:pt x="22616" y="1672937"/>
                    <a:pt x="20807" y="1671223"/>
                  </a:cubicBezTo>
                  <a:lnTo>
                    <a:pt x="20807" y="1579211"/>
                  </a:lnTo>
                  <a:lnTo>
                    <a:pt x="26807" y="1575401"/>
                  </a:lnTo>
                  <a:lnTo>
                    <a:pt x="26807" y="1553589"/>
                  </a:lnTo>
                  <a:lnTo>
                    <a:pt x="33570" y="1549493"/>
                  </a:lnTo>
                  <a:lnTo>
                    <a:pt x="33570" y="1538539"/>
                  </a:lnTo>
                  <a:lnTo>
                    <a:pt x="26807" y="1534444"/>
                  </a:lnTo>
                  <a:lnTo>
                    <a:pt x="26807" y="1468531"/>
                  </a:lnTo>
                  <a:lnTo>
                    <a:pt x="20807" y="1464530"/>
                  </a:lnTo>
                  <a:lnTo>
                    <a:pt x="25855" y="1461673"/>
                  </a:lnTo>
                  <a:cubicBezTo>
                    <a:pt x="29665" y="1449386"/>
                    <a:pt x="24331" y="1435955"/>
                    <a:pt x="28046" y="1423573"/>
                  </a:cubicBezTo>
                  <a:lnTo>
                    <a:pt x="33189" y="1420620"/>
                  </a:lnTo>
                  <a:lnTo>
                    <a:pt x="33189" y="1413191"/>
                  </a:lnTo>
                  <a:lnTo>
                    <a:pt x="27188" y="1409380"/>
                  </a:lnTo>
                  <a:lnTo>
                    <a:pt x="27188" y="1379948"/>
                  </a:lnTo>
                  <a:lnTo>
                    <a:pt x="33570" y="1376138"/>
                  </a:lnTo>
                  <a:lnTo>
                    <a:pt x="33570" y="1372614"/>
                  </a:lnTo>
                  <a:lnTo>
                    <a:pt x="26998" y="1368613"/>
                  </a:lnTo>
                  <a:cubicBezTo>
                    <a:pt x="26998" y="1367375"/>
                    <a:pt x="26998" y="1366137"/>
                    <a:pt x="26998" y="1365089"/>
                  </a:cubicBezTo>
                  <a:lnTo>
                    <a:pt x="33665" y="1360898"/>
                  </a:lnTo>
                  <a:lnTo>
                    <a:pt x="33665" y="1320703"/>
                  </a:lnTo>
                  <a:cubicBezTo>
                    <a:pt x="39666" y="1317274"/>
                    <a:pt x="39666" y="1317274"/>
                    <a:pt x="33665" y="1313750"/>
                  </a:cubicBezTo>
                  <a:lnTo>
                    <a:pt x="33665" y="1306320"/>
                  </a:lnTo>
                  <a:lnTo>
                    <a:pt x="39571" y="1302510"/>
                  </a:lnTo>
                  <a:lnTo>
                    <a:pt x="39571" y="1291556"/>
                  </a:lnTo>
                  <a:lnTo>
                    <a:pt x="33284" y="1287746"/>
                  </a:lnTo>
                  <a:lnTo>
                    <a:pt x="33284" y="1250980"/>
                  </a:lnTo>
                  <a:lnTo>
                    <a:pt x="39857" y="1247075"/>
                  </a:lnTo>
                  <a:cubicBezTo>
                    <a:pt x="39857" y="1245741"/>
                    <a:pt x="39857" y="1244598"/>
                    <a:pt x="39857" y="1243360"/>
                  </a:cubicBezTo>
                  <a:cubicBezTo>
                    <a:pt x="22235" y="1236121"/>
                    <a:pt x="51572" y="1232406"/>
                    <a:pt x="34046" y="1225357"/>
                  </a:cubicBezTo>
                  <a:lnTo>
                    <a:pt x="34046" y="1211070"/>
                  </a:lnTo>
                  <a:lnTo>
                    <a:pt x="27474" y="1206784"/>
                  </a:lnTo>
                  <a:lnTo>
                    <a:pt x="33665" y="1202879"/>
                  </a:lnTo>
                  <a:lnTo>
                    <a:pt x="33665" y="1169922"/>
                  </a:lnTo>
                  <a:lnTo>
                    <a:pt x="26903" y="1165921"/>
                  </a:lnTo>
                  <a:lnTo>
                    <a:pt x="26903" y="1099913"/>
                  </a:lnTo>
                  <a:lnTo>
                    <a:pt x="20807" y="1096008"/>
                  </a:lnTo>
                  <a:lnTo>
                    <a:pt x="20807" y="947989"/>
                  </a:lnTo>
                  <a:cubicBezTo>
                    <a:pt x="37094" y="930749"/>
                    <a:pt x="20807" y="893507"/>
                    <a:pt x="28046" y="870266"/>
                  </a:cubicBezTo>
                  <a:lnTo>
                    <a:pt x="32618" y="867694"/>
                  </a:lnTo>
                  <a:cubicBezTo>
                    <a:pt x="33475" y="863503"/>
                    <a:pt x="37285" y="859026"/>
                    <a:pt x="27379" y="856835"/>
                  </a:cubicBezTo>
                  <a:lnTo>
                    <a:pt x="27379" y="848739"/>
                  </a:lnTo>
                  <a:lnTo>
                    <a:pt x="33570" y="844929"/>
                  </a:lnTo>
                  <a:lnTo>
                    <a:pt x="33570" y="841405"/>
                  </a:lnTo>
                  <a:lnTo>
                    <a:pt x="27188" y="837500"/>
                  </a:lnTo>
                  <a:lnTo>
                    <a:pt x="27188" y="822926"/>
                  </a:lnTo>
                  <a:lnTo>
                    <a:pt x="33379" y="819116"/>
                  </a:lnTo>
                  <a:lnTo>
                    <a:pt x="33379" y="807972"/>
                  </a:lnTo>
                  <a:cubicBezTo>
                    <a:pt x="24712" y="802733"/>
                    <a:pt x="24712" y="802447"/>
                    <a:pt x="32618" y="797590"/>
                  </a:cubicBezTo>
                  <a:cubicBezTo>
                    <a:pt x="34523" y="794066"/>
                    <a:pt x="33284" y="790446"/>
                    <a:pt x="33665" y="786445"/>
                  </a:cubicBezTo>
                  <a:lnTo>
                    <a:pt x="27379" y="782254"/>
                  </a:lnTo>
                  <a:lnTo>
                    <a:pt x="27379" y="775110"/>
                  </a:lnTo>
                  <a:lnTo>
                    <a:pt x="33570" y="771205"/>
                  </a:lnTo>
                  <a:lnTo>
                    <a:pt x="33570" y="731010"/>
                  </a:lnTo>
                  <a:lnTo>
                    <a:pt x="40142" y="727009"/>
                  </a:lnTo>
                  <a:lnTo>
                    <a:pt x="40142" y="719675"/>
                  </a:lnTo>
                  <a:cubicBezTo>
                    <a:pt x="36142" y="716913"/>
                    <a:pt x="30617" y="715198"/>
                    <a:pt x="28046" y="711770"/>
                  </a:cubicBezTo>
                  <a:lnTo>
                    <a:pt x="39952" y="705102"/>
                  </a:lnTo>
                  <a:lnTo>
                    <a:pt x="39952" y="671860"/>
                  </a:lnTo>
                  <a:lnTo>
                    <a:pt x="33761" y="668049"/>
                  </a:lnTo>
                  <a:lnTo>
                    <a:pt x="33761" y="605756"/>
                  </a:lnTo>
                  <a:lnTo>
                    <a:pt x="27188" y="601661"/>
                  </a:lnTo>
                  <a:lnTo>
                    <a:pt x="27188" y="598136"/>
                  </a:lnTo>
                  <a:lnTo>
                    <a:pt x="33379" y="594326"/>
                  </a:lnTo>
                  <a:lnTo>
                    <a:pt x="33379" y="579467"/>
                  </a:lnTo>
                  <a:lnTo>
                    <a:pt x="28046" y="576514"/>
                  </a:lnTo>
                  <a:cubicBezTo>
                    <a:pt x="21188" y="563561"/>
                    <a:pt x="38142" y="528889"/>
                    <a:pt x="17378" y="529842"/>
                  </a:cubicBezTo>
                  <a:cubicBezTo>
                    <a:pt x="10424" y="527080"/>
                    <a:pt x="24140" y="523365"/>
                    <a:pt x="26903" y="520793"/>
                  </a:cubicBezTo>
                  <a:lnTo>
                    <a:pt x="26903" y="513459"/>
                  </a:lnTo>
                  <a:lnTo>
                    <a:pt x="20521" y="509553"/>
                  </a:lnTo>
                  <a:lnTo>
                    <a:pt x="20521" y="506029"/>
                  </a:lnTo>
                  <a:lnTo>
                    <a:pt x="27188" y="501838"/>
                  </a:lnTo>
                  <a:lnTo>
                    <a:pt x="27188" y="480026"/>
                  </a:lnTo>
                  <a:cubicBezTo>
                    <a:pt x="30332" y="478121"/>
                    <a:pt x="34142" y="476883"/>
                    <a:pt x="33665" y="473930"/>
                  </a:cubicBezTo>
                  <a:cubicBezTo>
                    <a:pt x="33189" y="470977"/>
                    <a:pt x="37094" y="470977"/>
                    <a:pt x="39190" y="469644"/>
                  </a:cubicBezTo>
                  <a:cubicBezTo>
                    <a:pt x="41476" y="466119"/>
                    <a:pt x="39190" y="462405"/>
                    <a:pt x="40714" y="458881"/>
                  </a:cubicBezTo>
                  <a:lnTo>
                    <a:pt x="33856" y="454308"/>
                  </a:lnTo>
                  <a:lnTo>
                    <a:pt x="33856" y="403255"/>
                  </a:lnTo>
                  <a:lnTo>
                    <a:pt x="27093" y="399064"/>
                  </a:lnTo>
                  <a:lnTo>
                    <a:pt x="27093" y="318101"/>
                  </a:lnTo>
                  <a:lnTo>
                    <a:pt x="33570" y="314196"/>
                  </a:lnTo>
                  <a:lnTo>
                    <a:pt x="33570" y="310672"/>
                  </a:lnTo>
                  <a:lnTo>
                    <a:pt x="26807" y="306576"/>
                  </a:lnTo>
                  <a:lnTo>
                    <a:pt x="26807" y="258951"/>
                  </a:lnTo>
                  <a:cubicBezTo>
                    <a:pt x="19664" y="256665"/>
                    <a:pt x="19092" y="249426"/>
                    <a:pt x="21188" y="243806"/>
                  </a:cubicBezTo>
                  <a:cubicBezTo>
                    <a:pt x="29379" y="238948"/>
                    <a:pt x="29379" y="238663"/>
                    <a:pt x="21188" y="233424"/>
                  </a:cubicBezTo>
                  <a:lnTo>
                    <a:pt x="27188" y="229519"/>
                  </a:lnTo>
                  <a:lnTo>
                    <a:pt x="27188" y="222280"/>
                  </a:lnTo>
                  <a:cubicBezTo>
                    <a:pt x="25283" y="221041"/>
                    <a:pt x="22997" y="219803"/>
                    <a:pt x="20807" y="218469"/>
                  </a:cubicBezTo>
                  <a:lnTo>
                    <a:pt x="20807" y="178369"/>
                  </a:lnTo>
                  <a:lnTo>
                    <a:pt x="27569" y="174369"/>
                  </a:lnTo>
                  <a:lnTo>
                    <a:pt x="27569" y="156271"/>
                  </a:lnTo>
                  <a:lnTo>
                    <a:pt x="33761" y="152271"/>
                  </a:lnTo>
                  <a:cubicBezTo>
                    <a:pt x="34713" y="149128"/>
                    <a:pt x="32237" y="147318"/>
                    <a:pt x="28712" y="146175"/>
                  </a:cubicBezTo>
                  <a:cubicBezTo>
                    <a:pt x="26522" y="143032"/>
                    <a:pt x="26522" y="81595"/>
                    <a:pt x="28712" y="59783"/>
                  </a:cubicBezTo>
                  <a:lnTo>
                    <a:pt x="33761" y="56926"/>
                  </a:lnTo>
                  <a:lnTo>
                    <a:pt x="33761" y="16349"/>
                  </a:lnTo>
                  <a:lnTo>
                    <a:pt x="27950" y="12539"/>
                  </a:lnTo>
                  <a:lnTo>
                    <a:pt x="34142" y="8729"/>
                  </a:lnTo>
                  <a:lnTo>
                    <a:pt x="34142" y="1490"/>
                  </a:lnTo>
                  <a:cubicBezTo>
                    <a:pt x="41095" y="-1272"/>
                    <a:pt x="41190" y="-1272"/>
                    <a:pt x="47477" y="1490"/>
                  </a:cubicBezTo>
                  <a:lnTo>
                    <a:pt x="47477" y="12730"/>
                  </a:lnTo>
                  <a:lnTo>
                    <a:pt x="56049" y="14253"/>
                  </a:lnTo>
                  <a:cubicBezTo>
                    <a:pt x="78147" y="1966"/>
                    <a:pt x="103103" y="17587"/>
                    <a:pt x="62336" y="17778"/>
                  </a:cubicBezTo>
                  <a:cubicBezTo>
                    <a:pt x="61574" y="19493"/>
                    <a:pt x="60716" y="21112"/>
                    <a:pt x="60145" y="22255"/>
                  </a:cubicBezTo>
                  <a:cubicBezTo>
                    <a:pt x="62526" y="26446"/>
                    <a:pt x="71003" y="23588"/>
                    <a:pt x="73575" y="27398"/>
                  </a:cubicBezTo>
                  <a:lnTo>
                    <a:pt x="73575" y="30541"/>
                  </a:lnTo>
                  <a:cubicBezTo>
                    <a:pt x="70718" y="31875"/>
                    <a:pt x="41571" y="38923"/>
                    <a:pt x="50715" y="43590"/>
                  </a:cubicBezTo>
                  <a:cubicBezTo>
                    <a:pt x="69460" y="57973"/>
                    <a:pt x="94140" y="62079"/>
                    <a:pt x="116533" y="54544"/>
                  </a:cubicBezTo>
                  <a:lnTo>
                    <a:pt x="125486" y="59974"/>
                  </a:lnTo>
                  <a:cubicBezTo>
                    <a:pt x="127201" y="74928"/>
                    <a:pt x="88148" y="54830"/>
                    <a:pt x="93101" y="74833"/>
                  </a:cubicBezTo>
                  <a:cubicBezTo>
                    <a:pt x="80147" y="82262"/>
                    <a:pt x="67479" y="90263"/>
                    <a:pt x="50810" y="87596"/>
                  </a:cubicBezTo>
                  <a:cubicBezTo>
                    <a:pt x="46810" y="90644"/>
                    <a:pt x="46715" y="90644"/>
                    <a:pt x="48524" y="97121"/>
                  </a:cubicBezTo>
                  <a:cubicBezTo>
                    <a:pt x="53496" y="98398"/>
                    <a:pt x="58669" y="98712"/>
                    <a:pt x="63764" y="98074"/>
                  </a:cubicBezTo>
                  <a:cubicBezTo>
                    <a:pt x="80147" y="90644"/>
                    <a:pt x="99769" y="96549"/>
                    <a:pt x="116723" y="94740"/>
                  </a:cubicBezTo>
                  <a:cubicBezTo>
                    <a:pt x="124467" y="99474"/>
                    <a:pt x="134221" y="99474"/>
                    <a:pt x="141965" y="94740"/>
                  </a:cubicBezTo>
                  <a:cubicBezTo>
                    <a:pt x="149994" y="98207"/>
                    <a:pt x="157757" y="102246"/>
                    <a:pt x="165206" y="106837"/>
                  </a:cubicBezTo>
                  <a:lnTo>
                    <a:pt x="159205" y="110742"/>
                  </a:lnTo>
                  <a:cubicBezTo>
                    <a:pt x="159205" y="111790"/>
                    <a:pt x="159205" y="113028"/>
                    <a:pt x="159205" y="114266"/>
                  </a:cubicBezTo>
                  <a:cubicBezTo>
                    <a:pt x="155776" y="117409"/>
                    <a:pt x="122057" y="117885"/>
                    <a:pt x="128820" y="113123"/>
                  </a:cubicBezTo>
                  <a:cubicBezTo>
                    <a:pt x="134849" y="112866"/>
                    <a:pt x="140621" y="110589"/>
                    <a:pt x="145203" y="106646"/>
                  </a:cubicBezTo>
                  <a:cubicBezTo>
                    <a:pt x="123486" y="100074"/>
                    <a:pt x="100150" y="113694"/>
                    <a:pt x="79481" y="105218"/>
                  </a:cubicBezTo>
                  <a:cubicBezTo>
                    <a:pt x="70565" y="107056"/>
                    <a:pt x="61983" y="110265"/>
                    <a:pt x="54049" y="114743"/>
                  </a:cubicBezTo>
                  <a:cubicBezTo>
                    <a:pt x="54049" y="116266"/>
                    <a:pt x="54049" y="117409"/>
                    <a:pt x="54620" y="118648"/>
                  </a:cubicBezTo>
                  <a:cubicBezTo>
                    <a:pt x="72623" y="124172"/>
                    <a:pt x="91101" y="114647"/>
                    <a:pt x="110151" y="116552"/>
                  </a:cubicBezTo>
                  <a:lnTo>
                    <a:pt x="119676" y="121982"/>
                  </a:lnTo>
                  <a:lnTo>
                    <a:pt x="106913" y="129411"/>
                  </a:lnTo>
                  <a:lnTo>
                    <a:pt x="106913" y="133030"/>
                  </a:lnTo>
                  <a:lnTo>
                    <a:pt x="113008" y="136841"/>
                  </a:lnTo>
                  <a:lnTo>
                    <a:pt x="107675" y="140460"/>
                  </a:lnTo>
                  <a:cubicBezTo>
                    <a:pt x="130439" y="168463"/>
                    <a:pt x="159586" y="142460"/>
                    <a:pt x="185684" y="138650"/>
                  </a:cubicBezTo>
                  <a:lnTo>
                    <a:pt x="185684" y="158843"/>
                  </a:lnTo>
                  <a:cubicBezTo>
                    <a:pt x="176159" y="165510"/>
                    <a:pt x="155966" y="153509"/>
                    <a:pt x="152537" y="166463"/>
                  </a:cubicBezTo>
                  <a:cubicBezTo>
                    <a:pt x="142346" y="172464"/>
                    <a:pt x="97578" y="164653"/>
                    <a:pt x="100340" y="179989"/>
                  </a:cubicBezTo>
                  <a:cubicBezTo>
                    <a:pt x="105522" y="186532"/>
                    <a:pt x="114828" y="188104"/>
                    <a:pt x="121867" y="183608"/>
                  </a:cubicBezTo>
                  <a:cubicBezTo>
                    <a:pt x="155204" y="182179"/>
                    <a:pt x="158443" y="182274"/>
                    <a:pt x="165872" y="184560"/>
                  </a:cubicBezTo>
                  <a:lnTo>
                    <a:pt x="159300" y="188657"/>
                  </a:lnTo>
                  <a:lnTo>
                    <a:pt x="159300" y="192086"/>
                  </a:lnTo>
                  <a:cubicBezTo>
                    <a:pt x="152537" y="196181"/>
                    <a:pt x="79195" y="196086"/>
                    <a:pt x="97673" y="208468"/>
                  </a:cubicBezTo>
                  <a:cubicBezTo>
                    <a:pt x="110627" y="205515"/>
                    <a:pt x="125201" y="216279"/>
                    <a:pt x="135202" y="209326"/>
                  </a:cubicBezTo>
                  <a:cubicBezTo>
                    <a:pt x="150947" y="209402"/>
                    <a:pt x="166672" y="208001"/>
                    <a:pt x="182160" y="205135"/>
                  </a:cubicBezTo>
                  <a:cubicBezTo>
                    <a:pt x="191685" y="213231"/>
                    <a:pt x="208735" y="203992"/>
                    <a:pt x="218450" y="211231"/>
                  </a:cubicBezTo>
                  <a:cubicBezTo>
                    <a:pt x="218450" y="220756"/>
                    <a:pt x="200734" y="212564"/>
                    <a:pt x="195495" y="219518"/>
                  </a:cubicBezTo>
                  <a:cubicBezTo>
                    <a:pt x="176445" y="211707"/>
                    <a:pt x="157395" y="219518"/>
                    <a:pt x="136631" y="223042"/>
                  </a:cubicBezTo>
                  <a:cubicBezTo>
                    <a:pt x="123867" y="218946"/>
                    <a:pt x="82624" y="214660"/>
                    <a:pt x="74051" y="223994"/>
                  </a:cubicBezTo>
                  <a:cubicBezTo>
                    <a:pt x="78719" y="227233"/>
                    <a:pt x="80052" y="231614"/>
                    <a:pt x="84338" y="234377"/>
                  </a:cubicBezTo>
                  <a:cubicBezTo>
                    <a:pt x="97197" y="231395"/>
                    <a:pt x="110408" y="230242"/>
                    <a:pt x="123581" y="230947"/>
                  </a:cubicBezTo>
                  <a:cubicBezTo>
                    <a:pt x="133106" y="235710"/>
                    <a:pt x="133106" y="235710"/>
                    <a:pt x="142631" y="230947"/>
                  </a:cubicBezTo>
                  <a:cubicBezTo>
                    <a:pt x="174064" y="230947"/>
                    <a:pt x="207878" y="227328"/>
                    <a:pt x="237881" y="236186"/>
                  </a:cubicBezTo>
                  <a:cubicBezTo>
                    <a:pt x="232262" y="238568"/>
                    <a:pt x="233595" y="242377"/>
                    <a:pt x="228833" y="245140"/>
                  </a:cubicBezTo>
                  <a:cubicBezTo>
                    <a:pt x="209783" y="240853"/>
                    <a:pt x="189113" y="238472"/>
                    <a:pt x="173207" y="250474"/>
                  </a:cubicBezTo>
                  <a:cubicBezTo>
                    <a:pt x="173207" y="252188"/>
                    <a:pt x="173207" y="253427"/>
                    <a:pt x="172730" y="254665"/>
                  </a:cubicBezTo>
                  <a:cubicBezTo>
                    <a:pt x="158729" y="260760"/>
                    <a:pt x="137678" y="265618"/>
                    <a:pt x="123677" y="260189"/>
                  </a:cubicBezTo>
                  <a:cubicBezTo>
                    <a:pt x="118724" y="261713"/>
                    <a:pt x="122057" y="268095"/>
                    <a:pt x="116533" y="266666"/>
                  </a:cubicBezTo>
                  <a:cubicBezTo>
                    <a:pt x="108646" y="263342"/>
                    <a:pt x="100350" y="261066"/>
                    <a:pt x="91863" y="259903"/>
                  </a:cubicBezTo>
                  <a:cubicBezTo>
                    <a:pt x="81386" y="262475"/>
                    <a:pt x="82338" y="269428"/>
                    <a:pt x="75290" y="272477"/>
                  </a:cubicBezTo>
                  <a:cubicBezTo>
                    <a:pt x="84834" y="280201"/>
                    <a:pt x="97130" y="283640"/>
                    <a:pt x="109294" y="282002"/>
                  </a:cubicBezTo>
                  <a:cubicBezTo>
                    <a:pt x="133421" y="275725"/>
                    <a:pt x="158119" y="271934"/>
                    <a:pt x="183017" y="270667"/>
                  </a:cubicBezTo>
                  <a:cubicBezTo>
                    <a:pt x="190228" y="276248"/>
                    <a:pt x="199267" y="278925"/>
                    <a:pt x="208354" y="278191"/>
                  </a:cubicBezTo>
                  <a:lnTo>
                    <a:pt x="199591" y="283621"/>
                  </a:lnTo>
                  <a:lnTo>
                    <a:pt x="209116" y="288859"/>
                  </a:lnTo>
                  <a:cubicBezTo>
                    <a:pt x="233881" y="279334"/>
                    <a:pt x="263885" y="283335"/>
                    <a:pt x="287602" y="270952"/>
                  </a:cubicBezTo>
                  <a:cubicBezTo>
                    <a:pt x="292507" y="271352"/>
                    <a:pt x="297393" y="269924"/>
                    <a:pt x="301318" y="266952"/>
                  </a:cubicBezTo>
                  <a:cubicBezTo>
                    <a:pt x="304271" y="266952"/>
                    <a:pt x="322749" y="265237"/>
                    <a:pt x="314367" y="270667"/>
                  </a:cubicBezTo>
                  <a:cubicBezTo>
                    <a:pt x="308747" y="275619"/>
                    <a:pt x="297127" y="272477"/>
                    <a:pt x="297794" y="279620"/>
                  </a:cubicBezTo>
                  <a:cubicBezTo>
                    <a:pt x="297794" y="280953"/>
                    <a:pt x="293793" y="282192"/>
                    <a:pt x="291507" y="283525"/>
                  </a:cubicBezTo>
                  <a:lnTo>
                    <a:pt x="291507" y="287145"/>
                  </a:lnTo>
                  <a:cubicBezTo>
                    <a:pt x="282649" y="293432"/>
                    <a:pt x="250550" y="273619"/>
                    <a:pt x="252074" y="294289"/>
                  </a:cubicBezTo>
                  <a:cubicBezTo>
                    <a:pt x="269504" y="303814"/>
                    <a:pt x="346847" y="285621"/>
                    <a:pt x="349610" y="302480"/>
                  </a:cubicBezTo>
                  <a:cubicBezTo>
                    <a:pt x="327893" y="316577"/>
                    <a:pt x="300651" y="306386"/>
                    <a:pt x="278267" y="316863"/>
                  </a:cubicBezTo>
                  <a:cubicBezTo>
                    <a:pt x="267790" y="319530"/>
                    <a:pt x="263218" y="318292"/>
                    <a:pt x="265218" y="331436"/>
                  </a:cubicBezTo>
                  <a:cubicBezTo>
                    <a:pt x="260551" y="335341"/>
                    <a:pt x="236643" y="329912"/>
                    <a:pt x="248740" y="340961"/>
                  </a:cubicBezTo>
                  <a:cubicBezTo>
                    <a:pt x="286173" y="344581"/>
                    <a:pt x="320749" y="340199"/>
                    <a:pt x="357039" y="346581"/>
                  </a:cubicBezTo>
                  <a:cubicBezTo>
                    <a:pt x="337989" y="365059"/>
                    <a:pt x="312272" y="342104"/>
                    <a:pt x="291698" y="357439"/>
                  </a:cubicBezTo>
                  <a:lnTo>
                    <a:pt x="304652" y="365155"/>
                  </a:lnTo>
                  <a:cubicBezTo>
                    <a:pt x="304652" y="366584"/>
                    <a:pt x="304652" y="367727"/>
                    <a:pt x="304652" y="368965"/>
                  </a:cubicBezTo>
                  <a:cubicBezTo>
                    <a:pt x="297870" y="373641"/>
                    <a:pt x="289535" y="375489"/>
                    <a:pt x="281411" y="374108"/>
                  </a:cubicBezTo>
                  <a:cubicBezTo>
                    <a:pt x="278839" y="383633"/>
                    <a:pt x="266075" y="385728"/>
                    <a:pt x="259408" y="386491"/>
                  </a:cubicBezTo>
                  <a:cubicBezTo>
                    <a:pt x="259408" y="388110"/>
                    <a:pt x="259408" y="389348"/>
                    <a:pt x="259408" y="390015"/>
                  </a:cubicBezTo>
                  <a:lnTo>
                    <a:pt x="229309" y="406969"/>
                  </a:lnTo>
                  <a:lnTo>
                    <a:pt x="222832" y="403826"/>
                  </a:lnTo>
                  <a:cubicBezTo>
                    <a:pt x="220165" y="406112"/>
                    <a:pt x="220165" y="406112"/>
                    <a:pt x="219974" y="409732"/>
                  </a:cubicBezTo>
                  <a:cubicBezTo>
                    <a:pt x="224603" y="412923"/>
                    <a:pt x="230071" y="414685"/>
                    <a:pt x="235691" y="414780"/>
                  </a:cubicBezTo>
                  <a:cubicBezTo>
                    <a:pt x="245882" y="409160"/>
                    <a:pt x="259503" y="412399"/>
                    <a:pt x="269314" y="403826"/>
                  </a:cubicBezTo>
                  <a:lnTo>
                    <a:pt x="277029" y="407636"/>
                  </a:lnTo>
                  <a:lnTo>
                    <a:pt x="285506" y="406017"/>
                  </a:lnTo>
                  <a:lnTo>
                    <a:pt x="285506" y="401921"/>
                  </a:lnTo>
                  <a:lnTo>
                    <a:pt x="279220" y="398016"/>
                  </a:lnTo>
                  <a:cubicBezTo>
                    <a:pt x="288811" y="392424"/>
                    <a:pt x="299651" y="389310"/>
                    <a:pt x="310748" y="388967"/>
                  </a:cubicBezTo>
                  <a:lnTo>
                    <a:pt x="323035" y="381728"/>
                  </a:lnTo>
                  <a:cubicBezTo>
                    <a:pt x="336751" y="384967"/>
                    <a:pt x="364754" y="374680"/>
                    <a:pt x="370660" y="386777"/>
                  </a:cubicBezTo>
                  <a:cubicBezTo>
                    <a:pt x="368183" y="390205"/>
                    <a:pt x="360087" y="387633"/>
                    <a:pt x="357420" y="390872"/>
                  </a:cubicBezTo>
                  <a:lnTo>
                    <a:pt x="357420" y="395539"/>
                  </a:lnTo>
                  <a:cubicBezTo>
                    <a:pt x="352858" y="399130"/>
                    <a:pt x="347219" y="401083"/>
                    <a:pt x="341418" y="401064"/>
                  </a:cubicBezTo>
                  <a:cubicBezTo>
                    <a:pt x="333731" y="395339"/>
                    <a:pt x="324178" y="392720"/>
                    <a:pt x="314653" y="393730"/>
                  </a:cubicBezTo>
                  <a:cubicBezTo>
                    <a:pt x="309414" y="396111"/>
                    <a:pt x="312557" y="401159"/>
                    <a:pt x="305128" y="402683"/>
                  </a:cubicBezTo>
                  <a:lnTo>
                    <a:pt x="305128" y="417257"/>
                  </a:lnTo>
                  <a:cubicBezTo>
                    <a:pt x="292745" y="423257"/>
                    <a:pt x="276553" y="414589"/>
                    <a:pt x="265694" y="425067"/>
                  </a:cubicBezTo>
                  <a:cubicBezTo>
                    <a:pt x="288554" y="429068"/>
                    <a:pt x="311891" y="433068"/>
                    <a:pt x="334751" y="426876"/>
                  </a:cubicBezTo>
                  <a:cubicBezTo>
                    <a:pt x="339989" y="429258"/>
                    <a:pt x="336846" y="432592"/>
                    <a:pt x="337989" y="435354"/>
                  </a:cubicBezTo>
                  <a:cubicBezTo>
                    <a:pt x="342371" y="439926"/>
                    <a:pt x="356087" y="437544"/>
                    <a:pt x="357611" y="444879"/>
                  </a:cubicBezTo>
                  <a:lnTo>
                    <a:pt x="357611" y="444879"/>
                  </a:lnTo>
                  <a:cubicBezTo>
                    <a:pt x="336465" y="443164"/>
                    <a:pt x="234548" y="444879"/>
                    <a:pt x="308462" y="452403"/>
                  </a:cubicBezTo>
                  <a:cubicBezTo>
                    <a:pt x="312748" y="453832"/>
                    <a:pt x="311414" y="455833"/>
                    <a:pt x="311700" y="457547"/>
                  </a:cubicBezTo>
                  <a:cubicBezTo>
                    <a:pt x="306080" y="461928"/>
                    <a:pt x="297889" y="457547"/>
                    <a:pt x="292079" y="461548"/>
                  </a:cubicBezTo>
                  <a:lnTo>
                    <a:pt x="292079" y="465072"/>
                  </a:lnTo>
                  <a:cubicBezTo>
                    <a:pt x="296146" y="466901"/>
                    <a:pt x="299251" y="470358"/>
                    <a:pt x="300651" y="474597"/>
                  </a:cubicBezTo>
                  <a:cubicBezTo>
                    <a:pt x="350848" y="473930"/>
                    <a:pt x="394472" y="498219"/>
                    <a:pt x="442574" y="505744"/>
                  </a:cubicBezTo>
                  <a:cubicBezTo>
                    <a:pt x="443717" y="510697"/>
                    <a:pt x="444955" y="511554"/>
                    <a:pt x="450765" y="511554"/>
                  </a:cubicBezTo>
                  <a:cubicBezTo>
                    <a:pt x="462166" y="510515"/>
                    <a:pt x="473539" y="513935"/>
                    <a:pt x="482483" y="521079"/>
                  </a:cubicBezTo>
                  <a:cubicBezTo>
                    <a:pt x="477530" y="524413"/>
                    <a:pt x="471530" y="521936"/>
                    <a:pt x="466958" y="523175"/>
                  </a:cubicBezTo>
                  <a:lnTo>
                    <a:pt x="459528" y="519269"/>
                  </a:lnTo>
                  <a:cubicBezTo>
                    <a:pt x="448498" y="524088"/>
                    <a:pt x="437097" y="528013"/>
                    <a:pt x="425429" y="530985"/>
                  </a:cubicBezTo>
                  <a:cubicBezTo>
                    <a:pt x="419809" y="534604"/>
                    <a:pt x="392091" y="537271"/>
                    <a:pt x="409331" y="546320"/>
                  </a:cubicBezTo>
                  <a:cubicBezTo>
                    <a:pt x="391329" y="564799"/>
                    <a:pt x="363897" y="557178"/>
                    <a:pt x="341037" y="563370"/>
                  </a:cubicBezTo>
                  <a:lnTo>
                    <a:pt x="332560" y="568895"/>
                  </a:lnTo>
                  <a:cubicBezTo>
                    <a:pt x="346276" y="574228"/>
                    <a:pt x="363326" y="572419"/>
                    <a:pt x="377518" y="576419"/>
                  </a:cubicBezTo>
                  <a:cubicBezTo>
                    <a:pt x="361611" y="583658"/>
                    <a:pt x="345990" y="591183"/>
                    <a:pt x="327226" y="589278"/>
                  </a:cubicBezTo>
                  <a:cubicBezTo>
                    <a:pt x="326273" y="590802"/>
                    <a:pt x="325321" y="592421"/>
                    <a:pt x="324178" y="594135"/>
                  </a:cubicBezTo>
                  <a:cubicBezTo>
                    <a:pt x="335322" y="603660"/>
                    <a:pt x="347324" y="599089"/>
                    <a:pt x="359516" y="596612"/>
                  </a:cubicBezTo>
                  <a:cubicBezTo>
                    <a:pt x="365326" y="595660"/>
                    <a:pt x="378566" y="599755"/>
                    <a:pt x="377708" y="590897"/>
                  </a:cubicBezTo>
                  <a:cubicBezTo>
                    <a:pt x="381995" y="587945"/>
                    <a:pt x="387900" y="589850"/>
                    <a:pt x="393425" y="589183"/>
                  </a:cubicBezTo>
                  <a:cubicBezTo>
                    <a:pt x="415904" y="598708"/>
                    <a:pt x="395520" y="601089"/>
                    <a:pt x="383138" y="604042"/>
                  </a:cubicBezTo>
                  <a:cubicBezTo>
                    <a:pt x="373613" y="605280"/>
                    <a:pt x="365040" y="614043"/>
                    <a:pt x="353896" y="607471"/>
                  </a:cubicBezTo>
                  <a:lnTo>
                    <a:pt x="339513" y="616996"/>
                  </a:lnTo>
                  <a:cubicBezTo>
                    <a:pt x="343171" y="619577"/>
                    <a:pt x="347019" y="621873"/>
                    <a:pt x="351038" y="623853"/>
                  </a:cubicBezTo>
                  <a:cubicBezTo>
                    <a:pt x="316748" y="641284"/>
                    <a:pt x="273410" y="614328"/>
                    <a:pt x="239786" y="634712"/>
                  </a:cubicBezTo>
                  <a:cubicBezTo>
                    <a:pt x="239786" y="635950"/>
                    <a:pt x="239786" y="637093"/>
                    <a:pt x="239786" y="638332"/>
                  </a:cubicBezTo>
                  <a:cubicBezTo>
                    <a:pt x="284649" y="645666"/>
                    <a:pt x="327797" y="632331"/>
                    <a:pt x="373136" y="633188"/>
                  </a:cubicBezTo>
                  <a:cubicBezTo>
                    <a:pt x="384281" y="629569"/>
                    <a:pt x="383233" y="621853"/>
                    <a:pt x="394282" y="618139"/>
                  </a:cubicBezTo>
                  <a:cubicBezTo>
                    <a:pt x="417713" y="619758"/>
                    <a:pt x="440573" y="609757"/>
                    <a:pt x="462386" y="613091"/>
                  </a:cubicBezTo>
                  <a:cubicBezTo>
                    <a:pt x="449527" y="617948"/>
                    <a:pt x="433811" y="636236"/>
                    <a:pt x="420571" y="625949"/>
                  </a:cubicBezTo>
                  <a:cubicBezTo>
                    <a:pt x="409141" y="630997"/>
                    <a:pt x="400473" y="639284"/>
                    <a:pt x="387138" y="636808"/>
                  </a:cubicBezTo>
                  <a:cubicBezTo>
                    <a:pt x="381614" y="639284"/>
                    <a:pt x="384947" y="642618"/>
                    <a:pt x="383900" y="645475"/>
                  </a:cubicBezTo>
                  <a:cubicBezTo>
                    <a:pt x="398949" y="651905"/>
                    <a:pt x="415161" y="655143"/>
                    <a:pt x="431525" y="655000"/>
                  </a:cubicBezTo>
                  <a:cubicBezTo>
                    <a:pt x="438859" y="655953"/>
                    <a:pt x="449717" y="652619"/>
                    <a:pt x="455528" y="657191"/>
                  </a:cubicBezTo>
                  <a:cubicBezTo>
                    <a:pt x="454004" y="660716"/>
                    <a:pt x="460100" y="662049"/>
                    <a:pt x="461338" y="664145"/>
                  </a:cubicBezTo>
                  <a:lnTo>
                    <a:pt x="452765" y="669764"/>
                  </a:lnTo>
                  <a:cubicBezTo>
                    <a:pt x="447898" y="670174"/>
                    <a:pt x="443031" y="668926"/>
                    <a:pt x="438954" y="666240"/>
                  </a:cubicBezTo>
                  <a:cubicBezTo>
                    <a:pt x="431715" y="671669"/>
                    <a:pt x="423047" y="669288"/>
                    <a:pt x="414761" y="669764"/>
                  </a:cubicBezTo>
                  <a:cubicBezTo>
                    <a:pt x="405807" y="672241"/>
                    <a:pt x="402473" y="678241"/>
                    <a:pt x="392758" y="677194"/>
                  </a:cubicBezTo>
                  <a:lnTo>
                    <a:pt x="383233" y="684242"/>
                  </a:lnTo>
                  <a:cubicBezTo>
                    <a:pt x="377708" y="693767"/>
                    <a:pt x="359897" y="697767"/>
                    <a:pt x="350943" y="704721"/>
                  </a:cubicBezTo>
                  <a:cubicBezTo>
                    <a:pt x="362945" y="713008"/>
                    <a:pt x="392948" y="697006"/>
                    <a:pt x="396854" y="713198"/>
                  </a:cubicBezTo>
                  <a:cubicBezTo>
                    <a:pt x="395806" y="720056"/>
                    <a:pt x="384757" y="717199"/>
                    <a:pt x="379709" y="720913"/>
                  </a:cubicBezTo>
                  <a:cubicBezTo>
                    <a:pt x="370593" y="715808"/>
                    <a:pt x="359277" y="716751"/>
                    <a:pt x="351134" y="723294"/>
                  </a:cubicBezTo>
                  <a:cubicBezTo>
                    <a:pt x="351134" y="724819"/>
                    <a:pt x="350657" y="726057"/>
                    <a:pt x="350467" y="727200"/>
                  </a:cubicBezTo>
                  <a:lnTo>
                    <a:pt x="338846" y="733677"/>
                  </a:lnTo>
                  <a:cubicBezTo>
                    <a:pt x="340085" y="738344"/>
                    <a:pt x="350657" y="735296"/>
                    <a:pt x="354563" y="736058"/>
                  </a:cubicBezTo>
                  <a:cubicBezTo>
                    <a:pt x="359201" y="739525"/>
                    <a:pt x="365030" y="741001"/>
                    <a:pt x="370755" y="740154"/>
                  </a:cubicBezTo>
                  <a:lnTo>
                    <a:pt x="370755" y="748917"/>
                  </a:lnTo>
                  <a:lnTo>
                    <a:pt x="357801" y="756442"/>
                  </a:lnTo>
                  <a:cubicBezTo>
                    <a:pt x="365154" y="758385"/>
                    <a:pt x="372812" y="758975"/>
                    <a:pt x="380375" y="758156"/>
                  </a:cubicBezTo>
                  <a:cubicBezTo>
                    <a:pt x="392091" y="750917"/>
                    <a:pt x="407903" y="752918"/>
                    <a:pt x="419809" y="747678"/>
                  </a:cubicBezTo>
                  <a:lnTo>
                    <a:pt x="430191" y="752536"/>
                  </a:lnTo>
                  <a:cubicBezTo>
                    <a:pt x="404093" y="763490"/>
                    <a:pt x="374565" y="761204"/>
                    <a:pt x="346562" y="765681"/>
                  </a:cubicBezTo>
                  <a:lnTo>
                    <a:pt x="343609" y="771396"/>
                  </a:lnTo>
                  <a:lnTo>
                    <a:pt x="337989" y="774825"/>
                  </a:lnTo>
                  <a:cubicBezTo>
                    <a:pt x="346562" y="783112"/>
                    <a:pt x="359992" y="777492"/>
                    <a:pt x="369993" y="782349"/>
                  </a:cubicBezTo>
                  <a:lnTo>
                    <a:pt x="361040" y="787683"/>
                  </a:lnTo>
                  <a:cubicBezTo>
                    <a:pt x="355210" y="787388"/>
                    <a:pt x="349486" y="789255"/>
                    <a:pt x="344942" y="792922"/>
                  </a:cubicBezTo>
                  <a:cubicBezTo>
                    <a:pt x="352467" y="808258"/>
                    <a:pt x="388186" y="792161"/>
                    <a:pt x="403616" y="800543"/>
                  </a:cubicBezTo>
                  <a:cubicBezTo>
                    <a:pt x="394949" y="806924"/>
                    <a:pt x="371136" y="795685"/>
                    <a:pt x="371136" y="808067"/>
                  </a:cubicBezTo>
                  <a:cubicBezTo>
                    <a:pt x="375708" y="809972"/>
                    <a:pt x="378470" y="812353"/>
                    <a:pt x="378185" y="814925"/>
                  </a:cubicBezTo>
                  <a:cubicBezTo>
                    <a:pt x="389900" y="825117"/>
                    <a:pt x="404378" y="822355"/>
                    <a:pt x="416285" y="830070"/>
                  </a:cubicBezTo>
                  <a:cubicBezTo>
                    <a:pt x="391424" y="837214"/>
                    <a:pt x="379709" y="825117"/>
                    <a:pt x="353134" y="831784"/>
                  </a:cubicBezTo>
                  <a:cubicBezTo>
                    <a:pt x="329702" y="842643"/>
                    <a:pt x="360087" y="845310"/>
                    <a:pt x="370374" y="848072"/>
                  </a:cubicBezTo>
                  <a:lnTo>
                    <a:pt x="370374" y="852739"/>
                  </a:lnTo>
                  <a:cubicBezTo>
                    <a:pt x="357801" y="858549"/>
                    <a:pt x="352562" y="848263"/>
                    <a:pt x="340942" y="865503"/>
                  </a:cubicBezTo>
                  <a:cubicBezTo>
                    <a:pt x="336370" y="865503"/>
                    <a:pt x="332369" y="865503"/>
                    <a:pt x="327416" y="865503"/>
                  </a:cubicBezTo>
                  <a:lnTo>
                    <a:pt x="311510" y="875028"/>
                  </a:lnTo>
                  <a:cubicBezTo>
                    <a:pt x="311510" y="875790"/>
                    <a:pt x="311510" y="877028"/>
                    <a:pt x="311510" y="878171"/>
                  </a:cubicBezTo>
                  <a:cubicBezTo>
                    <a:pt x="315891" y="881314"/>
                    <a:pt x="322559" y="880171"/>
                    <a:pt x="327893" y="883600"/>
                  </a:cubicBezTo>
                  <a:lnTo>
                    <a:pt x="334370" y="880648"/>
                  </a:lnTo>
                  <a:cubicBezTo>
                    <a:pt x="338342" y="883324"/>
                    <a:pt x="343133" y="884505"/>
                    <a:pt x="347895" y="883982"/>
                  </a:cubicBezTo>
                  <a:lnTo>
                    <a:pt x="356944" y="878457"/>
                  </a:lnTo>
                  <a:cubicBezTo>
                    <a:pt x="356944" y="870266"/>
                    <a:pt x="373422" y="871789"/>
                    <a:pt x="379518" y="876171"/>
                  </a:cubicBezTo>
                  <a:cubicBezTo>
                    <a:pt x="389043" y="878266"/>
                    <a:pt x="400568" y="874266"/>
                    <a:pt x="409903" y="878552"/>
                  </a:cubicBezTo>
                  <a:cubicBezTo>
                    <a:pt x="407712" y="879885"/>
                    <a:pt x="405521" y="881124"/>
                    <a:pt x="403521" y="882457"/>
                  </a:cubicBezTo>
                  <a:cubicBezTo>
                    <a:pt x="403521" y="883791"/>
                    <a:pt x="403521" y="884934"/>
                    <a:pt x="403045" y="886172"/>
                  </a:cubicBezTo>
                  <a:cubicBezTo>
                    <a:pt x="396663" y="889601"/>
                    <a:pt x="381423" y="885505"/>
                    <a:pt x="378375" y="893983"/>
                  </a:cubicBezTo>
                  <a:cubicBezTo>
                    <a:pt x="382852" y="896078"/>
                    <a:pt x="389615" y="894935"/>
                    <a:pt x="394091" y="898650"/>
                  </a:cubicBezTo>
                  <a:cubicBezTo>
                    <a:pt x="401949" y="893716"/>
                    <a:pt x="411951" y="893716"/>
                    <a:pt x="419809" y="898650"/>
                  </a:cubicBezTo>
                  <a:cubicBezTo>
                    <a:pt x="432096" y="899507"/>
                    <a:pt x="451432" y="897792"/>
                    <a:pt x="461624" y="904936"/>
                  </a:cubicBezTo>
                  <a:cubicBezTo>
                    <a:pt x="450860" y="908366"/>
                    <a:pt x="438192" y="904936"/>
                    <a:pt x="424762" y="906270"/>
                  </a:cubicBezTo>
                  <a:lnTo>
                    <a:pt x="414665" y="913509"/>
                  </a:lnTo>
                  <a:cubicBezTo>
                    <a:pt x="387738" y="911804"/>
                    <a:pt x="360973" y="908175"/>
                    <a:pt x="334560" y="902650"/>
                  </a:cubicBezTo>
                  <a:cubicBezTo>
                    <a:pt x="299984" y="921224"/>
                    <a:pt x="327797" y="910842"/>
                    <a:pt x="331417" y="922748"/>
                  </a:cubicBezTo>
                  <a:cubicBezTo>
                    <a:pt x="332941" y="924748"/>
                    <a:pt x="339132" y="925034"/>
                    <a:pt x="342085" y="925415"/>
                  </a:cubicBezTo>
                  <a:cubicBezTo>
                    <a:pt x="349133" y="929320"/>
                    <a:pt x="326464" y="926939"/>
                    <a:pt x="330655" y="934273"/>
                  </a:cubicBezTo>
                  <a:lnTo>
                    <a:pt x="325607" y="937607"/>
                  </a:lnTo>
                  <a:lnTo>
                    <a:pt x="334179" y="943322"/>
                  </a:lnTo>
                  <a:lnTo>
                    <a:pt x="380756" y="943322"/>
                  </a:lnTo>
                  <a:cubicBezTo>
                    <a:pt x="383519" y="947513"/>
                    <a:pt x="392567" y="945703"/>
                    <a:pt x="396663" y="948561"/>
                  </a:cubicBezTo>
                  <a:lnTo>
                    <a:pt x="390472" y="952466"/>
                  </a:lnTo>
                  <a:cubicBezTo>
                    <a:pt x="394568" y="955609"/>
                    <a:pt x="400568" y="953704"/>
                    <a:pt x="405998" y="954276"/>
                  </a:cubicBezTo>
                  <a:lnTo>
                    <a:pt x="413046" y="950847"/>
                  </a:lnTo>
                  <a:cubicBezTo>
                    <a:pt x="421904" y="954086"/>
                    <a:pt x="411522" y="959515"/>
                    <a:pt x="407903" y="961705"/>
                  </a:cubicBezTo>
                  <a:cubicBezTo>
                    <a:pt x="365421" y="960182"/>
                    <a:pt x="387805" y="972945"/>
                    <a:pt x="413332" y="969040"/>
                  </a:cubicBezTo>
                  <a:cubicBezTo>
                    <a:pt x="421523" y="973707"/>
                    <a:pt x="455051" y="990185"/>
                    <a:pt x="436859" y="996281"/>
                  </a:cubicBezTo>
                  <a:cubicBezTo>
                    <a:pt x="444479" y="1012569"/>
                    <a:pt x="486293" y="994471"/>
                    <a:pt x="502486" y="1004473"/>
                  </a:cubicBezTo>
                  <a:cubicBezTo>
                    <a:pt x="497714" y="1007740"/>
                    <a:pt x="492075" y="1009530"/>
                    <a:pt x="486293" y="1009616"/>
                  </a:cubicBezTo>
                  <a:cubicBezTo>
                    <a:pt x="482226" y="1006882"/>
                    <a:pt x="477378" y="1005539"/>
                    <a:pt x="472482" y="1005806"/>
                  </a:cubicBezTo>
                  <a:cubicBezTo>
                    <a:pt x="459433" y="1023046"/>
                    <a:pt x="422190" y="1008664"/>
                    <a:pt x="423143" y="1025999"/>
                  </a:cubicBezTo>
                  <a:lnTo>
                    <a:pt x="436382" y="1033714"/>
                  </a:lnTo>
                  <a:cubicBezTo>
                    <a:pt x="433906" y="1044573"/>
                    <a:pt x="416094" y="1036572"/>
                    <a:pt x="405521" y="1038953"/>
                  </a:cubicBezTo>
                  <a:cubicBezTo>
                    <a:pt x="401711" y="1041239"/>
                    <a:pt x="391615" y="1046573"/>
                    <a:pt x="400759" y="1050097"/>
                  </a:cubicBezTo>
                  <a:cubicBezTo>
                    <a:pt x="410951" y="1050097"/>
                    <a:pt x="438192" y="1037143"/>
                    <a:pt x="436192" y="1055526"/>
                  </a:cubicBezTo>
                  <a:cubicBezTo>
                    <a:pt x="431239" y="1059432"/>
                    <a:pt x="401426" y="1058003"/>
                    <a:pt x="404093" y="1066957"/>
                  </a:cubicBezTo>
                  <a:cubicBezTo>
                    <a:pt x="429239" y="1068195"/>
                    <a:pt x="453718" y="1071719"/>
                    <a:pt x="479054" y="1072195"/>
                  </a:cubicBezTo>
                  <a:cubicBezTo>
                    <a:pt x="486103" y="1079244"/>
                    <a:pt x="466291" y="1072195"/>
                    <a:pt x="469529" y="1081720"/>
                  </a:cubicBezTo>
                  <a:cubicBezTo>
                    <a:pt x="478102" y="1089626"/>
                    <a:pt x="483055" y="1083816"/>
                    <a:pt x="493342" y="1083625"/>
                  </a:cubicBezTo>
                  <a:lnTo>
                    <a:pt x="503819" y="1091150"/>
                  </a:lnTo>
                  <a:cubicBezTo>
                    <a:pt x="525536" y="1087531"/>
                    <a:pt x="541919" y="1104200"/>
                    <a:pt x="561636" y="1100009"/>
                  </a:cubicBezTo>
                  <a:lnTo>
                    <a:pt x="561636" y="1092865"/>
                  </a:lnTo>
                  <a:cubicBezTo>
                    <a:pt x="564875" y="1089531"/>
                    <a:pt x="575924" y="1092865"/>
                    <a:pt x="574685" y="1086864"/>
                  </a:cubicBezTo>
                  <a:cubicBezTo>
                    <a:pt x="574685" y="1085626"/>
                    <a:pt x="575543" y="1084673"/>
                    <a:pt x="578114" y="1083721"/>
                  </a:cubicBezTo>
                  <a:cubicBezTo>
                    <a:pt x="583163" y="1083721"/>
                    <a:pt x="601736" y="1084768"/>
                    <a:pt x="588306" y="1078482"/>
                  </a:cubicBezTo>
                  <a:cubicBezTo>
                    <a:pt x="590211" y="1062766"/>
                    <a:pt x="569256" y="1072862"/>
                    <a:pt x="561636" y="1063528"/>
                  </a:cubicBezTo>
                  <a:cubicBezTo>
                    <a:pt x="571161" y="1059622"/>
                    <a:pt x="591354" y="1057908"/>
                    <a:pt x="587830" y="1042287"/>
                  </a:cubicBezTo>
                  <a:cubicBezTo>
                    <a:pt x="580438" y="1035867"/>
                    <a:pt x="571266" y="1031848"/>
                    <a:pt x="561541" y="1030762"/>
                  </a:cubicBezTo>
                  <a:lnTo>
                    <a:pt x="561541" y="1026666"/>
                  </a:lnTo>
                  <a:cubicBezTo>
                    <a:pt x="575828" y="1021237"/>
                    <a:pt x="592402" y="1031809"/>
                    <a:pt x="587830" y="1008283"/>
                  </a:cubicBezTo>
                  <a:lnTo>
                    <a:pt x="594021" y="1004377"/>
                  </a:lnTo>
                  <a:lnTo>
                    <a:pt x="594021" y="993233"/>
                  </a:lnTo>
                  <a:lnTo>
                    <a:pt x="588973" y="990376"/>
                  </a:lnTo>
                  <a:cubicBezTo>
                    <a:pt x="586306" y="985709"/>
                    <a:pt x="588973" y="980851"/>
                    <a:pt x="587639" y="976564"/>
                  </a:cubicBezTo>
                  <a:cubicBezTo>
                    <a:pt x="593354" y="970659"/>
                    <a:pt x="598784" y="969325"/>
                    <a:pt x="587639" y="963896"/>
                  </a:cubicBezTo>
                  <a:lnTo>
                    <a:pt x="587639" y="912747"/>
                  </a:lnTo>
                  <a:lnTo>
                    <a:pt x="574495" y="904841"/>
                  </a:lnTo>
                  <a:cubicBezTo>
                    <a:pt x="582496" y="901031"/>
                    <a:pt x="589830" y="897507"/>
                    <a:pt x="587449" y="887506"/>
                  </a:cubicBezTo>
                  <a:cubicBezTo>
                    <a:pt x="583477" y="884267"/>
                    <a:pt x="579124" y="881514"/>
                    <a:pt x="574495" y="879314"/>
                  </a:cubicBezTo>
                  <a:lnTo>
                    <a:pt x="587258" y="871694"/>
                  </a:lnTo>
                  <a:lnTo>
                    <a:pt x="587258" y="846072"/>
                  </a:lnTo>
                  <a:lnTo>
                    <a:pt x="581258" y="842262"/>
                  </a:lnTo>
                  <a:lnTo>
                    <a:pt x="581258" y="833689"/>
                  </a:lnTo>
                  <a:cubicBezTo>
                    <a:pt x="587258" y="830261"/>
                    <a:pt x="587258" y="830261"/>
                    <a:pt x="581258" y="827022"/>
                  </a:cubicBezTo>
                  <a:cubicBezTo>
                    <a:pt x="584782" y="822735"/>
                    <a:pt x="599165" y="824927"/>
                    <a:pt x="600308" y="817497"/>
                  </a:cubicBezTo>
                  <a:cubicBezTo>
                    <a:pt x="613643" y="818544"/>
                    <a:pt x="604118" y="842071"/>
                    <a:pt x="606880" y="852073"/>
                  </a:cubicBezTo>
                  <a:lnTo>
                    <a:pt x="600593" y="856264"/>
                  </a:lnTo>
                  <a:lnTo>
                    <a:pt x="600593" y="973992"/>
                  </a:lnTo>
                  <a:lnTo>
                    <a:pt x="606689" y="977898"/>
                  </a:lnTo>
                  <a:lnTo>
                    <a:pt x="606689" y="1043906"/>
                  </a:lnTo>
                  <a:lnTo>
                    <a:pt x="613452" y="1047907"/>
                  </a:lnTo>
                  <a:lnTo>
                    <a:pt x="613452" y="1055146"/>
                  </a:lnTo>
                  <a:lnTo>
                    <a:pt x="606689" y="1059241"/>
                  </a:lnTo>
                  <a:lnTo>
                    <a:pt x="606689" y="1143728"/>
                  </a:lnTo>
                  <a:lnTo>
                    <a:pt x="601165" y="1146871"/>
                  </a:lnTo>
                  <a:cubicBezTo>
                    <a:pt x="598688" y="1152968"/>
                    <a:pt x="601165" y="1159635"/>
                    <a:pt x="599546" y="1165921"/>
                  </a:cubicBezTo>
                  <a:lnTo>
                    <a:pt x="594974" y="1168493"/>
                  </a:lnTo>
                  <a:cubicBezTo>
                    <a:pt x="593059" y="1172398"/>
                    <a:pt x="593059" y="1176970"/>
                    <a:pt x="594974" y="1180876"/>
                  </a:cubicBezTo>
                  <a:lnTo>
                    <a:pt x="600022" y="1183638"/>
                  </a:lnTo>
                  <a:lnTo>
                    <a:pt x="594116" y="1187638"/>
                  </a:lnTo>
                  <a:lnTo>
                    <a:pt x="594116" y="1202212"/>
                  </a:lnTo>
                  <a:lnTo>
                    <a:pt x="600403" y="1206117"/>
                  </a:lnTo>
                  <a:lnTo>
                    <a:pt x="600403" y="1268601"/>
                  </a:lnTo>
                  <a:lnTo>
                    <a:pt x="594021" y="1272506"/>
                  </a:lnTo>
                  <a:lnTo>
                    <a:pt x="594021" y="1287079"/>
                  </a:lnTo>
                  <a:lnTo>
                    <a:pt x="600117" y="1290889"/>
                  </a:lnTo>
                  <a:lnTo>
                    <a:pt x="600117" y="1309939"/>
                  </a:lnTo>
                  <a:lnTo>
                    <a:pt x="595164" y="1312701"/>
                  </a:lnTo>
                  <a:cubicBezTo>
                    <a:pt x="593659" y="1320227"/>
                    <a:pt x="593240" y="1327923"/>
                    <a:pt x="593926" y="1335562"/>
                  </a:cubicBezTo>
                  <a:lnTo>
                    <a:pt x="599546" y="1338705"/>
                  </a:lnTo>
                  <a:cubicBezTo>
                    <a:pt x="600736" y="1347287"/>
                    <a:pt x="601051" y="1355964"/>
                    <a:pt x="600498" y="1364613"/>
                  </a:cubicBezTo>
                  <a:lnTo>
                    <a:pt x="594212" y="1368804"/>
                  </a:lnTo>
                  <a:lnTo>
                    <a:pt x="594212" y="1412809"/>
                  </a:lnTo>
                  <a:cubicBezTo>
                    <a:pt x="595831" y="1413952"/>
                    <a:pt x="598022" y="1415286"/>
                    <a:pt x="600403" y="1416715"/>
                  </a:cubicBezTo>
                  <a:lnTo>
                    <a:pt x="600403" y="1446051"/>
                  </a:lnTo>
                  <a:lnTo>
                    <a:pt x="593926" y="1449862"/>
                  </a:lnTo>
                  <a:lnTo>
                    <a:pt x="593926" y="1460816"/>
                  </a:lnTo>
                  <a:lnTo>
                    <a:pt x="600212" y="1464721"/>
                  </a:lnTo>
                  <a:cubicBezTo>
                    <a:pt x="601546" y="1467769"/>
                    <a:pt x="598879" y="1469579"/>
                    <a:pt x="595259" y="1471102"/>
                  </a:cubicBezTo>
                  <a:cubicBezTo>
                    <a:pt x="591640" y="1483009"/>
                    <a:pt x="595259" y="1496725"/>
                    <a:pt x="593354" y="1509202"/>
                  </a:cubicBezTo>
                  <a:cubicBezTo>
                    <a:pt x="585544" y="1511488"/>
                    <a:pt x="587639" y="1515489"/>
                    <a:pt x="587354" y="1518727"/>
                  </a:cubicBezTo>
                  <a:cubicBezTo>
                    <a:pt x="591830" y="1522728"/>
                    <a:pt x="597926" y="1525586"/>
                    <a:pt x="587354" y="1530634"/>
                  </a:cubicBezTo>
                  <a:lnTo>
                    <a:pt x="587354" y="1541397"/>
                  </a:lnTo>
                  <a:lnTo>
                    <a:pt x="580686" y="1545397"/>
                  </a:lnTo>
                  <a:lnTo>
                    <a:pt x="580686" y="1556351"/>
                  </a:lnTo>
                  <a:lnTo>
                    <a:pt x="587449" y="1560447"/>
                  </a:lnTo>
                  <a:lnTo>
                    <a:pt x="587449" y="1615502"/>
                  </a:lnTo>
                  <a:cubicBezTo>
                    <a:pt x="596117" y="1620740"/>
                    <a:pt x="596117" y="1621121"/>
                    <a:pt x="588306" y="1625788"/>
                  </a:cubicBezTo>
                  <a:cubicBezTo>
                    <a:pt x="586592" y="1632932"/>
                    <a:pt x="584210" y="1645600"/>
                    <a:pt x="593450" y="1648363"/>
                  </a:cubicBezTo>
                  <a:lnTo>
                    <a:pt x="593450" y="1659031"/>
                  </a:lnTo>
                  <a:lnTo>
                    <a:pt x="600212" y="1663317"/>
                  </a:lnTo>
                  <a:lnTo>
                    <a:pt x="600212" y="1674080"/>
                  </a:lnTo>
                  <a:lnTo>
                    <a:pt x="606880" y="1678081"/>
                  </a:lnTo>
                  <a:lnTo>
                    <a:pt x="606880" y="1681700"/>
                  </a:lnTo>
                  <a:cubicBezTo>
                    <a:pt x="596021" y="1685796"/>
                    <a:pt x="590687" y="1692559"/>
                    <a:pt x="594497" y="1704179"/>
                  </a:cubicBezTo>
                  <a:cubicBezTo>
                    <a:pt x="602689" y="1709227"/>
                    <a:pt x="602689" y="1709418"/>
                    <a:pt x="594497" y="1714657"/>
                  </a:cubicBezTo>
                  <a:lnTo>
                    <a:pt x="594497" y="1777427"/>
                  </a:lnTo>
                  <a:lnTo>
                    <a:pt x="600403" y="1781141"/>
                  </a:lnTo>
                  <a:cubicBezTo>
                    <a:pt x="600403" y="1782189"/>
                    <a:pt x="600403" y="1783427"/>
                    <a:pt x="600403" y="1784666"/>
                  </a:cubicBezTo>
                  <a:lnTo>
                    <a:pt x="593831" y="1788666"/>
                  </a:lnTo>
                  <a:lnTo>
                    <a:pt x="593831" y="1803239"/>
                  </a:lnTo>
                  <a:lnTo>
                    <a:pt x="600212" y="1807049"/>
                  </a:lnTo>
                  <a:lnTo>
                    <a:pt x="600212" y="1858675"/>
                  </a:lnTo>
                  <a:cubicBezTo>
                    <a:pt x="592497" y="1860770"/>
                    <a:pt x="593640" y="1867152"/>
                    <a:pt x="593831" y="1873248"/>
                  </a:cubicBezTo>
                  <a:cubicBezTo>
                    <a:pt x="602784" y="1878772"/>
                    <a:pt x="602784" y="1878963"/>
                    <a:pt x="594593" y="1883916"/>
                  </a:cubicBezTo>
                  <a:cubicBezTo>
                    <a:pt x="593164" y="1886202"/>
                    <a:pt x="594021" y="1888679"/>
                    <a:pt x="593831" y="1891345"/>
                  </a:cubicBezTo>
                  <a:lnTo>
                    <a:pt x="587449" y="1895441"/>
                  </a:lnTo>
                  <a:lnTo>
                    <a:pt x="587449" y="1902775"/>
                  </a:lnTo>
                  <a:lnTo>
                    <a:pt x="593831" y="1906586"/>
                  </a:lnTo>
                  <a:lnTo>
                    <a:pt x="593831" y="1913825"/>
                  </a:lnTo>
                  <a:lnTo>
                    <a:pt x="587449" y="1917634"/>
                  </a:lnTo>
                  <a:lnTo>
                    <a:pt x="587449" y="1939637"/>
                  </a:lnTo>
                  <a:lnTo>
                    <a:pt x="593450" y="1943543"/>
                  </a:lnTo>
                  <a:cubicBezTo>
                    <a:pt x="584877" y="1948781"/>
                    <a:pt x="584877" y="1948972"/>
                    <a:pt x="593450" y="1954211"/>
                  </a:cubicBezTo>
                  <a:lnTo>
                    <a:pt x="593450" y="1972213"/>
                  </a:lnTo>
                  <a:lnTo>
                    <a:pt x="600212" y="1976594"/>
                  </a:lnTo>
                  <a:lnTo>
                    <a:pt x="600212" y="1983833"/>
                  </a:lnTo>
                  <a:lnTo>
                    <a:pt x="593831" y="1987643"/>
                  </a:lnTo>
                  <a:lnTo>
                    <a:pt x="593831" y="1994882"/>
                  </a:lnTo>
                  <a:lnTo>
                    <a:pt x="587449" y="1998692"/>
                  </a:lnTo>
                  <a:lnTo>
                    <a:pt x="587449" y="2005931"/>
                  </a:lnTo>
                  <a:lnTo>
                    <a:pt x="594212" y="2010218"/>
                  </a:lnTo>
                  <a:lnTo>
                    <a:pt x="594212" y="2039364"/>
                  </a:lnTo>
                  <a:lnTo>
                    <a:pt x="599165" y="2042126"/>
                  </a:lnTo>
                  <a:cubicBezTo>
                    <a:pt x="600689" y="2049746"/>
                    <a:pt x="600689" y="2049746"/>
                    <a:pt x="594593" y="2053461"/>
                  </a:cubicBezTo>
                  <a:cubicBezTo>
                    <a:pt x="593573" y="2068225"/>
                    <a:pt x="593316" y="2082988"/>
                    <a:pt x="593831" y="2097752"/>
                  </a:cubicBezTo>
                  <a:lnTo>
                    <a:pt x="587449" y="2101848"/>
                  </a:lnTo>
                  <a:lnTo>
                    <a:pt x="587449" y="2131185"/>
                  </a:lnTo>
                  <a:lnTo>
                    <a:pt x="593735" y="2134995"/>
                  </a:lnTo>
                  <a:lnTo>
                    <a:pt x="593735" y="2142329"/>
                  </a:lnTo>
                  <a:lnTo>
                    <a:pt x="587354" y="2146139"/>
                  </a:lnTo>
                  <a:lnTo>
                    <a:pt x="587354" y="2153378"/>
                  </a:lnTo>
                  <a:lnTo>
                    <a:pt x="594116" y="2157569"/>
                  </a:lnTo>
                  <a:lnTo>
                    <a:pt x="594116" y="2197765"/>
                  </a:lnTo>
                  <a:cubicBezTo>
                    <a:pt x="605546" y="2202622"/>
                    <a:pt x="599641" y="2221006"/>
                    <a:pt x="599355" y="2231388"/>
                  </a:cubicBezTo>
                  <a:cubicBezTo>
                    <a:pt x="591449" y="2236150"/>
                    <a:pt x="591449" y="2236436"/>
                    <a:pt x="600117" y="2241675"/>
                  </a:cubicBezTo>
                  <a:lnTo>
                    <a:pt x="600117" y="2252914"/>
                  </a:lnTo>
                  <a:lnTo>
                    <a:pt x="593831" y="2256725"/>
                  </a:lnTo>
                  <a:lnTo>
                    <a:pt x="593831" y="2326447"/>
                  </a:lnTo>
                  <a:lnTo>
                    <a:pt x="587354" y="2330448"/>
                  </a:lnTo>
                  <a:lnTo>
                    <a:pt x="587354" y="2356165"/>
                  </a:lnTo>
                  <a:lnTo>
                    <a:pt x="594021" y="2360261"/>
                  </a:lnTo>
                  <a:lnTo>
                    <a:pt x="594021" y="2433889"/>
                  </a:lnTo>
                  <a:cubicBezTo>
                    <a:pt x="601165" y="2436175"/>
                    <a:pt x="601736" y="2443414"/>
                    <a:pt x="599546" y="2448939"/>
                  </a:cubicBezTo>
                  <a:lnTo>
                    <a:pt x="594212" y="2451892"/>
                  </a:lnTo>
                  <a:cubicBezTo>
                    <a:pt x="592878" y="2459322"/>
                    <a:pt x="594783" y="2467227"/>
                    <a:pt x="593259" y="2474561"/>
                  </a:cubicBezTo>
                  <a:lnTo>
                    <a:pt x="587544" y="2477800"/>
                  </a:lnTo>
                  <a:lnTo>
                    <a:pt x="587544" y="2499992"/>
                  </a:lnTo>
                  <a:lnTo>
                    <a:pt x="593640" y="2503803"/>
                  </a:lnTo>
                  <a:lnTo>
                    <a:pt x="593640" y="2511042"/>
                  </a:lnTo>
                  <a:lnTo>
                    <a:pt x="587258" y="2514947"/>
                  </a:lnTo>
                  <a:lnTo>
                    <a:pt x="587258" y="2522091"/>
                  </a:lnTo>
                  <a:lnTo>
                    <a:pt x="594021" y="2526186"/>
                  </a:lnTo>
                  <a:lnTo>
                    <a:pt x="594021" y="2566383"/>
                  </a:lnTo>
                  <a:lnTo>
                    <a:pt x="599927" y="2570287"/>
                  </a:lnTo>
                  <a:cubicBezTo>
                    <a:pt x="590402" y="2570859"/>
                    <a:pt x="590402" y="2624580"/>
                    <a:pt x="599927" y="2625151"/>
                  </a:cubicBezTo>
                  <a:lnTo>
                    <a:pt x="599927" y="2632105"/>
                  </a:lnTo>
                  <a:lnTo>
                    <a:pt x="606499" y="2636391"/>
                  </a:lnTo>
                  <a:cubicBezTo>
                    <a:pt x="606499" y="2637439"/>
                    <a:pt x="606499" y="2638582"/>
                    <a:pt x="606499" y="2639915"/>
                  </a:cubicBezTo>
                  <a:close/>
                  <a:moveTo>
                    <a:pt x="341418" y="704626"/>
                  </a:moveTo>
                  <a:cubicBezTo>
                    <a:pt x="336941" y="701578"/>
                    <a:pt x="330083" y="702816"/>
                    <a:pt x="329321" y="706816"/>
                  </a:cubicBezTo>
                  <a:lnTo>
                    <a:pt x="328845" y="706816"/>
                  </a:lnTo>
                  <a:cubicBezTo>
                    <a:pt x="326464" y="705769"/>
                    <a:pt x="319320" y="708531"/>
                    <a:pt x="325035" y="709960"/>
                  </a:cubicBezTo>
                  <a:cubicBezTo>
                    <a:pt x="326940" y="709960"/>
                    <a:pt x="328274" y="709960"/>
                    <a:pt x="328845" y="706816"/>
                  </a:cubicBezTo>
                  <a:cubicBezTo>
                    <a:pt x="328845" y="706816"/>
                    <a:pt x="328845" y="706816"/>
                    <a:pt x="328845" y="707674"/>
                  </a:cubicBezTo>
                  <a:lnTo>
                    <a:pt x="328845" y="706721"/>
                  </a:lnTo>
                  <a:cubicBezTo>
                    <a:pt x="333417" y="706721"/>
                    <a:pt x="339513" y="708721"/>
                    <a:pt x="341704" y="705007"/>
                  </a:cubicBezTo>
                  <a:close/>
                  <a:moveTo>
                    <a:pt x="323321" y="679670"/>
                  </a:moveTo>
                  <a:cubicBezTo>
                    <a:pt x="328369" y="681956"/>
                    <a:pt x="327988" y="685290"/>
                    <a:pt x="332179" y="688338"/>
                  </a:cubicBezTo>
                  <a:cubicBezTo>
                    <a:pt x="336227" y="684985"/>
                    <a:pt x="336789" y="678975"/>
                    <a:pt x="333436" y="674926"/>
                  </a:cubicBezTo>
                  <a:cubicBezTo>
                    <a:pt x="333055" y="674469"/>
                    <a:pt x="332636" y="674050"/>
                    <a:pt x="332179" y="673670"/>
                  </a:cubicBezTo>
                  <a:cubicBezTo>
                    <a:pt x="328559" y="673288"/>
                    <a:pt x="319034" y="674908"/>
                    <a:pt x="323606" y="680051"/>
                  </a:cubicBezTo>
                  <a:close/>
                  <a:moveTo>
                    <a:pt x="309224" y="659382"/>
                  </a:moveTo>
                  <a:cubicBezTo>
                    <a:pt x="309309" y="659953"/>
                    <a:pt x="309509" y="660506"/>
                    <a:pt x="309795" y="661001"/>
                  </a:cubicBezTo>
                  <a:cubicBezTo>
                    <a:pt x="321416" y="667602"/>
                    <a:pt x="335351" y="668755"/>
                    <a:pt x="347895" y="664145"/>
                  </a:cubicBezTo>
                  <a:lnTo>
                    <a:pt x="342371" y="660525"/>
                  </a:lnTo>
                  <a:cubicBezTo>
                    <a:pt x="362659" y="653667"/>
                    <a:pt x="308176" y="652143"/>
                    <a:pt x="309509" y="659763"/>
                  </a:cubicBezTo>
                  <a:close/>
                  <a:moveTo>
                    <a:pt x="315796" y="546510"/>
                  </a:moveTo>
                  <a:cubicBezTo>
                    <a:pt x="297508" y="532318"/>
                    <a:pt x="271314" y="546510"/>
                    <a:pt x="256360" y="558988"/>
                  </a:cubicBezTo>
                  <a:lnTo>
                    <a:pt x="259408" y="563084"/>
                  </a:lnTo>
                  <a:cubicBezTo>
                    <a:pt x="278934" y="564484"/>
                    <a:pt x="298422" y="560046"/>
                    <a:pt x="315415" y="550321"/>
                  </a:cubicBezTo>
                  <a:cubicBezTo>
                    <a:pt x="315796" y="549558"/>
                    <a:pt x="315986" y="547939"/>
                    <a:pt x="316082" y="546892"/>
                  </a:cubicBezTo>
                  <a:close/>
                  <a:moveTo>
                    <a:pt x="256265" y="507077"/>
                  </a:moveTo>
                  <a:cubicBezTo>
                    <a:pt x="256265" y="510982"/>
                    <a:pt x="262742" y="512601"/>
                    <a:pt x="266933" y="515173"/>
                  </a:cubicBezTo>
                  <a:cubicBezTo>
                    <a:pt x="289316" y="515936"/>
                    <a:pt x="317510" y="512125"/>
                    <a:pt x="332655" y="525746"/>
                  </a:cubicBezTo>
                  <a:cubicBezTo>
                    <a:pt x="349419" y="519174"/>
                    <a:pt x="372946" y="521936"/>
                    <a:pt x="387995" y="516888"/>
                  </a:cubicBezTo>
                  <a:lnTo>
                    <a:pt x="387995" y="513364"/>
                  </a:lnTo>
                  <a:cubicBezTo>
                    <a:pt x="385614" y="511935"/>
                    <a:pt x="381995" y="510697"/>
                    <a:pt x="381709" y="509363"/>
                  </a:cubicBezTo>
                  <a:cubicBezTo>
                    <a:pt x="381709" y="501457"/>
                    <a:pt x="352372" y="497171"/>
                    <a:pt x="345228" y="504125"/>
                  </a:cubicBezTo>
                  <a:cubicBezTo>
                    <a:pt x="308938" y="507553"/>
                    <a:pt x="292174" y="479931"/>
                    <a:pt x="256550" y="507458"/>
                  </a:cubicBezTo>
                  <a:close/>
                  <a:moveTo>
                    <a:pt x="507439" y="1108391"/>
                  </a:moveTo>
                  <a:cubicBezTo>
                    <a:pt x="509372" y="1108467"/>
                    <a:pt x="511230" y="1109134"/>
                    <a:pt x="512773" y="1110295"/>
                  </a:cubicBezTo>
                  <a:lnTo>
                    <a:pt x="512773" y="1114201"/>
                  </a:lnTo>
                  <a:cubicBezTo>
                    <a:pt x="522298" y="1118487"/>
                    <a:pt x="531823" y="1111534"/>
                    <a:pt x="537824" y="1106581"/>
                  </a:cubicBezTo>
                  <a:lnTo>
                    <a:pt x="529918" y="1101247"/>
                  </a:lnTo>
                  <a:lnTo>
                    <a:pt x="502772" y="1101247"/>
                  </a:lnTo>
                  <a:cubicBezTo>
                    <a:pt x="497628" y="1106295"/>
                    <a:pt x="498390" y="1107724"/>
                    <a:pt x="507725" y="1108771"/>
                  </a:cubicBezTo>
                  <a:close/>
                  <a:moveTo>
                    <a:pt x="387995" y="1136013"/>
                  </a:moveTo>
                  <a:cubicBezTo>
                    <a:pt x="386662" y="1141157"/>
                    <a:pt x="392472" y="1141823"/>
                    <a:pt x="396758" y="1141633"/>
                  </a:cubicBezTo>
                  <a:cubicBezTo>
                    <a:pt x="434001" y="1141633"/>
                    <a:pt x="468577" y="1149443"/>
                    <a:pt x="499628" y="1124107"/>
                  </a:cubicBezTo>
                  <a:cubicBezTo>
                    <a:pt x="491342" y="1113725"/>
                    <a:pt x="402378" y="1126964"/>
                    <a:pt x="388281" y="1136394"/>
                  </a:cubicBezTo>
                  <a:close/>
                  <a:moveTo>
                    <a:pt x="370850" y="993709"/>
                  </a:moveTo>
                  <a:cubicBezTo>
                    <a:pt x="378785" y="995195"/>
                    <a:pt x="386967" y="994710"/>
                    <a:pt x="394663" y="992281"/>
                  </a:cubicBezTo>
                  <a:lnTo>
                    <a:pt x="394663" y="988661"/>
                  </a:lnTo>
                  <a:cubicBezTo>
                    <a:pt x="386128" y="985613"/>
                    <a:pt x="376813" y="985613"/>
                    <a:pt x="368279" y="988661"/>
                  </a:cubicBezTo>
                  <a:cubicBezTo>
                    <a:pt x="369041" y="990852"/>
                    <a:pt x="367231" y="992852"/>
                    <a:pt x="371136" y="994091"/>
                  </a:cubicBezTo>
                  <a:close/>
                  <a:moveTo>
                    <a:pt x="326083" y="968563"/>
                  </a:moveTo>
                  <a:cubicBezTo>
                    <a:pt x="331893" y="979993"/>
                    <a:pt x="345704" y="976850"/>
                    <a:pt x="355229" y="970278"/>
                  </a:cubicBezTo>
                  <a:cubicBezTo>
                    <a:pt x="346752" y="966182"/>
                    <a:pt x="341418" y="960086"/>
                    <a:pt x="330941" y="960753"/>
                  </a:cubicBezTo>
                  <a:cubicBezTo>
                    <a:pt x="329988" y="963706"/>
                    <a:pt x="319511" y="965896"/>
                    <a:pt x="326369" y="968945"/>
                  </a:cubicBezTo>
                  <a:close/>
                  <a:moveTo>
                    <a:pt x="351038" y="986852"/>
                  </a:moveTo>
                  <a:cubicBezTo>
                    <a:pt x="347133" y="988280"/>
                    <a:pt x="340370" y="984756"/>
                    <a:pt x="335513" y="988757"/>
                  </a:cubicBezTo>
                  <a:lnTo>
                    <a:pt x="335513" y="995995"/>
                  </a:lnTo>
                  <a:cubicBezTo>
                    <a:pt x="341323" y="1000853"/>
                    <a:pt x="350086" y="995995"/>
                    <a:pt x="355325" y="992852"/>
                  </a:cubicBezTo>
                  <a:cubicBezTo>
                    <a:pt x="355134" y="990947"/>
                    <a:pt x="356658" y="988947"/>
                    <a:pt x="351324" y="987232"/>
                  </a:cubicBezTo>
                  <a:close/>
                  <a:moveTo>
                    <a:pt x="289602" y="664430"/>
                  </a:moveTo>
                  <a:cubicBezTo>
                    <a:pt x="291412" y="666173"/>
                    <a:pt x="294269" y="666173"/>
                    <a:pt x="296079" y="664430"/>
                  </a:cubicBezTo>
                  <a:cubicBezTo>
                    <a:pt x="294250" y="662878"/>
                    <a:pt x="291517" y="663039"/>
                    <a:pt x="289888" y="664811"/>
                  </a:cubicBezTo>
                  <a:close/>
                  <a:moveTo>
                    <a:pt x="286268" y="1159730"/>
                  </a:moveTo>
                  <a:cubicBezTo>
                    <a:pt x="286268" y="1159730"/>
                    <a:pt x="287792" y="1158968"/>
                    <a:pt x="288364" y="1158492"/>
                  </a:cubicBezTo>
                  <a:cubicBezTo>
                    <a:pt x="290745" y="1155254"/>
                    <a:pt x="279029" y="1157539"/>
                    <a:pt x="286459" y="1160397"/>
                  </a:cubicBezTo>
                  <a:close/>
                  <a:moveTo>
                    <a:pt x="279125" y="1167160"/>
                  </a:moveTo>
                  <a:cubicBezTo>
                    <a:pt x="264647" y="1174780"/>
                    <a:pt x="257503" y="1179542"/>
                    <a:pt x="279982" y="1178209"/>
                  </a:cubicBezTo>
                  <a:cubicBezTo>
                    <a:pt x="283982" y="1175066"/>
                    <a:pt x="294746" y="1172875"/>
                    <a:pt x="286173" y="1167160"/>
                  </a:cubicBezTo>
                  <a:close/>
                  <a:moveTo>
                    <a:pt x="250550" y="1158397"/>
                  </a:moveTo>
                  <a:lnTo>
                    <a:pt x="260075" y="1163445"/>
                  </a:lnTo>
                  <a:cubicBezTo>
                    <a:pt x="304271" y="1153825"/>
                    <a:pt x="248359" y="1146014"/>
                    <a:pt x="251121" y="1159063"/>
                  </a:cubicBezTo>
                  <a:close/>
                  <a:moveTo>
                    <a:pt x="233500" y="360107"/>
                  </a:moveTo>
                  <a:cubicBezTo>
                    <a:pt x="228737" y="363726"/>
                    <a:pt x="228737" y="363821"/>
                    <a:pt x="233500" y="367441"/>
                  </a:cubicBezTo>
                  <a:lnTo>
                    <a:pt x="246359" y="367441"/>
                  </a:lnTo>
                  <a:cubicBezTo>
                    <a:pt x="251121" y="363821"/>
                    <a:pt x="251121" y="363726"/>
                    <a:pt x="246359" y="360107"/>
                  </a:cubicBezTo>
                  <a:close/>
                  <a:moveTo>
                    <a:pt x="118438" y="321435"/>
                  </a:moveTo>
                  <a:cubicBezTo>
                    <a:pt x="118438" y="325912"/>
                    <a:pt x="169206" y="320387"/>
                    <a:pt x="188542" y="319720"/>
                  </a:cubicBezTo>
                  <a:lnTo>
                    <a:pt x="200448" y="328293"/>
                  </a:lnTo>
                  <a:lnTo>
                    <a:pt x="212450" y="319720"/>
                  </a:lnTo>
                  <a:cubicBezTo>
                    <a:pt x="224070" y="318673"/>
                    <a:pt x="233976" y="321149"/>
                    <a:pt x="242834" y="317910"/>
                  </a:cubicBezTo>
                  <a:cubicBezTo>
                    <a:pt x="244073" y="296670"/>
                    <a:pt x="198162" y="316101"/>
                    <a:pt x="185684" y="304957"/>
                  </a:cubicBezTo>
                  <a:cubicBezTo>
                    <a:pt x="164158" y="298289"/>
                    <a:pt x="139869" y="312576"/>
                    <a:pt x="119009" y="322101"/>
                  </a:cubicBezTo>
                  <a:close/>
                  <a:moveTo>
                    <a:pt x="203306" y="358011"/>
                  </a:moveTo>
                  <a:cubicBezTo>
                    <a:pt x="180541" y="351534"/>
                    <a:pt x="155681" y="364774"/>
                    <a:pt x="132630" y="365059"/>
                  </a:cubicBezTo>
                  <a:cubicBezTo>
                    <a:pt x="131011" y="372013"/>
                    <a:pt x="131106" y="372013"/>
                    <a:pt x="135011" y="374584"/>
                  </a:cubicBezTo>
                  <a:cubicBezTo>
                    <a:pt x="148251" y="372870"/>
                    <a:pt x="160538" y="364202"/>
                    <a:pt x="174635" y="367536"/>
                  </a:cubicBezTo>
                  <a:cubicBezTo>
                    <a:pt x="185779" y="374584"/>
                    <a:pt x="192828" y="367536"/>
                    <a:pt x="203210" y="365250"/>
                  </a:cubicBezTo>
                  <a:cubicBezTo>
                    <a:pt x="203972" y="363536"/>
                    <a:pt x="204068" y="361059"/>
                    <a:pt x="203877" y="358678"/>
                  </a:cubicBezTo>
                  <a:close/>
                  <a:moveTo>
                    <a:pt x="32713" y="2223101"/>
                  </a:moveTo>
                  <a:cubicBezTo>
                    <a:pt x="37342" y="2226625"/>
                    <a:pt x="43000" y="2228531"/>
                    <a:pt x="48810" y="2228531"/>
                  </a:cubicBezTo>
                  <a:cubicBezTo>
                    <a:pt x="72908" y="2225102"/>
                    <a:pt x="97769" y="2216243"/>
                    <a:pt x="121962" y="2213862"/>
                  </a:cubicBezTo>
                  <a:cubicBezTo>
                    <a:pt x="137869" y="2219101"/>
                    <a:pt x="157300" y="2231579"/>
                    <a:pt x="174064" y="2221196"/>
                  </a:cubicBezTo>
                  <a:cubicBezTo>
                    <a:pt x="187589" y="2217767"/>
                    <a:pt x="201686" y="2229293"/>
                    <a:pt x="213783" y="2221196"/>
                  </a:cubicBezTo>
                  <a:cubicBezTo>
                    <a:pt x="220193" y="2224530"/>
                    <a:pt x="227509" y="2225673"/>
                    <a:pt x="234643" y="2224530"/>
                  </a:cubicBezTo>
                  <a:cubicBezTo>
                    <a:pt x="240453" y="2219482"/>
                    <a:pt x="251312" y="2219863"/>
                    <a:pt x="256741" y="2215672"/>
                  </a:cubicBezTo>
                  <a:cubicBezTo>
                    <a:pt x="214354" y="2204051"/>
                    <a:pt x="164729" y="2227197"/>
                    <a:pt x="125105" y="2200813"/>
                  </a:cubicBezTo>
                  <a:lnTo>
                    <a:pt x="131297" y="2196907"/>
                  </a:lnTo>
                  <a:cubicBezTo>
                    <a:pt x="127106" y="2193859"/>
                    <a:pt x="121200" y="2195764"/>
                    <a:pt x="114533" y="2195002"/>
                  </a:cubicBezTo>
                  <a:lnTo>
                    <a:pt x="103865" y="2202622"/>
                  </a:lnTo>
                  <a:cubicBezTo>
                    <a:pt x="89006" y="2203670"/>
                    <a:pt x="76528" y="2197955"/>
                    <a:pt x="68908" y="2210052"/>
                  </a:cubicBezTo>
                  <a:cubicBezTo>
                    <a:pt x="63669" y="2211576"/>
                    <a:pt x="68336" y="2216243"/>
                    <a:pt x="60335" y="2217482"/>
                  </a:cubicBezTo>
                  <a:cubicBezTo>
                    <a:pt x="50858" y="2216243"/>
                    <a:pt x="41238" y="2218434"/>
                    <a:pt x="33284" y="2223768"/>
                  </a:cubicBezTo>
                  <a:close/>
                  <a:moveTo>
                    <a:pt x="133868" y="2179953"/>
                  </a:moveTo>
                  <a:cubicBezTo>
                    <a:pt x="146165" y="2181668"/>
                    <a:pt x="158681" y="2181286"/>
                    <a:pt x="170825" y="2178620"/>
                  </a:cubicBezTo>
                  <a:lnTo>
                    <a:pt x="170825" y="2175095"/>
                  </a:lnTo>
                  <a:lnTo>
                    <a:pt x="164444" y="2171094"/>
                  </a:lnTo>
                  <a:cubicBezTo>
                    <a:pt x="166634" y="2154616"/>
                    <a:pt x="150156" y="2166618"/>
                    <a:pt x="141488" y="2165856"/>
                  </a:cubicBezTo>
                  <a:cubicBezTo>
                    <a:pt x="118819" y="2158712"/>
                    <a:pt x="86624" y="2147949"/>
                    <a:pt x="66717" y="2164427"/>
                  </a:cubicBezTo>
                  <a:cubicBezTo>
                    <a:pt x="85291" y="2167570"/>
                    <a:pt x="105579" y="2164427"/>
                    <a:pt x="122819" y="2173095"/>
                  </a:cubicBezTo>
                  <a:cubicBezTo>
                    <a:pt x="125772" y="2173095"/>
                    <a:pt x="129296" y="2173095"/>
                    <a:pt x="131297" y="2174905"/>
                  </a:cubicBezTo>
                  <a:cubicBezTo>
                    <a:pt x="133297" y="2176714"/>
                    <a:pt x="130820" y="2179286"/>
                    <a:pt x="134059" y="2180619"/>
                  </a:cubicBezTo>
                  <a:close/>
                  <a:moveTo>
                    <a:pt x="92530" y="2140043"/>
                  </a:moveTo>
                  <a:cubicBezTo>
                    <a:pt x="103579" y="2140043"/>
                    <a:pt x="115009" y="2142329"/>
                    <a:pt x="124343" y="2134804"/>
                  </a:cubicBezTo>
                  <a:cubicBezTo>
                    <a:pt x="120057" y="2129852"/>
                    <a:pt x="67384" y="2133281"/>
                    <a:pt x="93101" y="2140710"/>
                  </a:cubicBezTo>
                  <a:close/>
                  <a:moveTo>
                    <a:pt x="167587" y="2202718"/>
                  </a:moveTo>
                  <a:lnTo>
                    <a:pt x="174921" y="2202718"/>
                  </a:lnTo>
                  <a:cubicBezTo>
                    <a:pt x="191304" y="2194145"/>
                    <a:pt x="177302" y="2195193"/>
                    <a:pt x="167396" y="2195288"/>
                  </a:cubicBezTo>
                  <a:cubicBezTo>
                    <a:pt x="163967" y="2198432"/>
                    <a:pt x="163396" y="2200908"/>
                    <a:pt x="168158" y="2203384"/>
                  </a:cubicBezTo>
                  <a:close/>
                  <a:moveTo>
                    <a:pt x="196162" y="2114231"/>
                  </a:moveTo>
                  <a:cubicBezTo>
                    <a:pt x="212354" y="2114231"/>
                    <a:pt x="212354" y="2114231"/>
                    <a:pt x="217117" y="2112230"/>
                  </a:cubicBezTo>
                  <a:lnTo>
                    <a:pt x="217117" y="2108706"/>
                  </a:lnTo>
                  <a:cubicBezTo>
                    <a:pt x="213212" y="2105563"/>
                    <a:pt x="203972" y="2107658"/>
                    <a:pt x="201115" y="2103182"/>
                  </a:cubicBezTo>
                  <a:cubicBezTo>
                    <a:pt x="194162" y="2104134"/>
                    <a:pt x="183589" y="2100610"/>
                    <a:pt x="177969" y="2105563"/>
                  </a:cubicBezTo>
                  <a:cubicBezTo>
                    <a:pt x="177398" y="2107277"/>
                    <a:pt x="177969" y="2109182"/>
                    <a:pt x="174540" y="2110420"/>
                  </a:cubicBezTo>
                  <a:cubicBezTo>
                    <a:pt x="150251" y="2110420"/>
                    <a:pt x="113199" y="2098895"/>
                    <a:pt x="92339" y="2111182"/>
                  </a:cubicBezTo>
                  <a:cubicBezTo>
                    <a:pt x="107865" y="2114993"/>
                    <a:pt x="131963" y="2126518"/>
                    <a:pt x="148442" y="2118041"/>
                  </a:cubicBezTo>
                  <a:cubicBezTo>
                    <a:pt x="167206" y="2119564"/>
                    <a:pt x="180160" y="2126137"/>
                    <a:pt x="196448" y="2114897"/>
                  </a:cubicBezTo>
                  <a:close/>
                  <a:moveTo>
                    <a:pt x="101674" y="2018980"/>
                  </a:moveTo>
                  <a:cubicBezTo>
                    <a:pt x="100912" y="2018980"/>
                    <a:pt x="100150" y="2019743"/>
                    <a:pt x="99388" y="2020219"/>
                  </a:cubicBezTo>
                  <a:cubicBezTo>
                    <a:pt x="99388" y="2024600"/>
                    <a:pt x="99388" y="2024791"/>
                    <a:pt x="106436" y="2025838"/>
                  </a:cubicBezTo>
                  <a:cubicBezTo>
                    <a:pt x="118533" y="2033077"/>
                    <a:pt x="127677" y="2027267"/>
                    <a:pt x="138345" y="2020409"/>
                  </a:cubicBezTo>
                  <a:cubicBezTo>
                    <a:pt x="127391" y="2016980"/>
                    <a:pt x="113961" y="2019647"/>
                    <a:pt x="101960" y="2019457"/>
                  </a:cubicBezTo>
                  <a:close/>
                  <a:moveTo>
                    <a:pt x="116152" y="2007550"/>
                  </a:moveTo>
                  <a:cubicBezTo>
                    <a:pt x="138821" y="2004978"/>
                    <a:pt x="165682" y="2014123"/>
                    <a:pt x="186446" y="2000883"/>
                  </a:cubicBezTo>
                  <a:cubicBezTo>
                    <a:pt x="180274" y="2001540"/>
                    <a:pt x="174054" y="2000169"/>
                    <a:pt x="168730" y="1996978"/>
                  </a:cubicBezTo>
                  <a:cubicBezTo>
                    <a:pt x="116723" y="1995930"/>
                    <a:pt x="112913" y="1996025"/>
                    <a:pt x="105579" y="1998311"/>
                  </a:cubicBezTo>
                  <a:lnTo>
                    <a:pt x="105579" y="2002216"/>
                  </a:lnTo>
                  <a:close/>
                  <a:moveTo>
                    <a:pt x="94816" y="2041269"/>
                  </a:moveTo>
                  <a:lnTo>
                    <a:pt x="89577" y="2044127"/>
                  </a:lnTo>
                  <a:cubicBezTo>
                    <a:pt x="85100" y="2041555"/>
                    <a:pt x="77957" y="2038316"/>
                    <a:pt x="73670" y="2042793"/>
                  </a:cubicBezTo>
                  <a:cubicBezTo>
                    <a:pt x="79385" y="2045174"/>
                    <a:pt x="77861" y="2048889"/>
                    <a:pt x="82719" y="2051746"/>
                  </a:cubicBezTo>
                  <a:cubicBezTo>
                    <a:pt x="110151" y="2051746"/>
                    <a:pt x="138536" y="2059557"/>
                    <a:pt x="164348" y="2050127"/>
                  </a:cubicBezTo>
                  <a:lnTo>
                    <a:pt x="164348" y="2043364"/>
                  </a:lnTo>
                  <a:cubicBezTo>
                    <a:pt x="145298" y="2029648"/>
                    <a:pt x="117771" y="2044984"/>
                    <a:pt x="95102" y="2041745"/>
                  </a:cubicBezTo>
                  <a:close/>
                  <a:moveTo>
                    <a:pt x="215021" y="2140329"/>
                  </a:moveTo>
                  <a:cubicBezTo>
                    <a:pt x="235976" y="2139853"/>
                    <a:pt x="247121" y="2153473"/>
                    <a:pt x="266456" y="2136519"/>
                  </a:cubicBezTo>
                  <a:cubicBezTo>
                    <a:pt x="276743" y="2144901"/>
                    <a:pt x="288650" y="2134043"/>
                    <a:pt x="299699" y="2136519"/>
                  </a:cubicBezTo>
                  <a:cubicBezTo>
                    <a:pt x="305890" y="2142425"/>
                    <a:pt x="320939" y="2139948"/>
                    <a:pt x="328940" y="2134709"/>
                  </a:cubicBezTo>
                  <a:cubicBezTo>
                    <a:pt x="303223" y="2116802"/>
                    <a:pt x="247406" y="2131566"/>
                    <a:pt x="213783" y="2132709"/>
                  </a:cubicBezTo>
                  <a:cubicBezTo>
                    <a:pt x="209306" y="2137472"/>
                    <a:pt x="209306" y="2137472"/>
                    <a:pt x="215307" y="2140805"/>
                  </a:cubicBezTo>
                  <a:close/>
                  <a:moveTo>
                    <a:pt x="269790" y="2046317"/>
                  </a:moveTo>
                  <a:cubicBezTo>
                    <a:pt x="270647" y="2057461"/>
                    <a:pt x="302270" y="2051937"/>
                    <a:pt x="308938" y="2046317"/>
                  </a:cubicBezTo>
                  <a:cubicBezTo>
                    <a:pt x="301575" y="2042793"/>
                    <a:pt x="293488" y="2040983"/>
                    <a:pt x="285316" y="2041174"/>
                  </a:cubicBezTo>
                  <a:cubicBezTo>
                    <a:pt x="280934" y="2044888"/>
                    <a:pt x="274553" y="2044412"/>
                    <a:pt x="270076" y="2046793"/>
                  </a:cubicBezTo>
                  <a:close/>
                  <a:moveTo>
                    <a:pt x="279315" y="2029648"/>
                  </a:moveTo>
                  <a:cubicBezTo>
                    <a:pt x="293126" y="2025457"/>
                    <a:pt x="308652" y="2028886"/>
                    <a:pt x="321225" y="2020886"/>
                  </a:cubicBezTo>
                  <a:cubicBezTo>
                    <a:pt x="305823" y="2008836"/>
                    <a:pt x="283811" y="2010398"/>
                    <a:pt x="270266" y="2024505"/>
                  </a:cubicBezTo>
                  <a:close/>
                  <a:moveTo>
                    <a:pt x="260265" y="2103372"/>
                  </a:moveTo>
                  <a:cubicBezTo>
                    <a:pt x="231690" y="2113944"/>
                    <a:pt x="290555" y="2112897"/>
                    <a:pt x="295889" y="2108039"/>
                  </a:cubicBezTo>
                  <a:cubicBezTo>
                    <a:pt x="293412" y="2098229"/>
                    <a:pt x="270076" y="2106325"/>
                    <a:pt x="260551" y="2103848"/>
                  </a:cubicBezTo>
                  <a:close/>
                  <a:moveTo>
                    <a:pt x="333322" y="1999930"/>
                  </a:moveTo>
                  <a:lnTo>
                    <a:pt x="346085" y="1999930"/>
                  </a:lnTo>
                  <a:cubicBezTo>
                    <a:pt x="403235" y="1986977"/>
                    <a:pt x="239786" y="1992406"/>
                    <a:pt x="230166" y="1995168"/>
                  </a:cubicBezTo>
                  <a:cubicBezTo>
                    <a:pt x="228452" y="2009265"/>
                    <a:pt x="251693" y="2004693"/>
                    <a:pt x="260075" y="2000216"/>
                  </a:cubicBezTo>
                  <a:cubicBezTo>
                    <a:pt x="284935" y="1997073"/>
                    <a:pt x="311700" y="2006884"/>
                    <a:pt x="334084" y="2000407"/>
                  </a:cubicBezTo>
                  <a:close/>
                  <a:moveTo>
                    <a:pt x="266075" y="1971355"/>
                  </a:moveTo>
                  <a:cubicBezTo>
                    <a:pt x="255598" y="1977547"/>
                    <a:pt x="243215" y="1972975"/>
                    <a:pt x="232833" y="1975070"/>
                  </a:cubicBezTo>
                  <a:cubicBezTo>
                    <a:pt x="227328" y="1979718"/>
                    <a:pt x="219279" y="1979718"/>
                    <a:pt x="213783" y="1975070"/>
                  </a:cubicBezTo>
                  <a:cubicBezTo>
                    <a:pt x="199400" y="1974594"/>
                    <a:pt x="188161" y="1970212"/>
                    <a:pt x="174064" y="1975070"/>
                  </a:cubicBezTo>
                  <a:cubicBezTo>
                    <a:pt x="160253" y="1962688"/>
                    <a:pt x="141012" y="1972118"/>
                    <a:pt x="126439" y="1964021"/>
                  </a:cubicBezTo>
                  <a:cubicBezTo>
                    <a:pt x="106722" y="1965545"/>
                    <a:pt x="93006" y="1975070"/>
                    <a:pt x="72337" y="1971451"/>
                  </a:cubicBezTo>
                  <a:cubicBezTo>
                    <a:pt x="48429" y="1980309"/>
                    <a:pt x="90339" y="1976975"/>
                    <a:pt x="95006" y="1982404"/>
                  </a:cubicBezTo>
                  <a:cubicBezTo>
                    <a:pt x="128344" y="1964879"/>
                    <a:pt x="171873" y="1982404"/>
                    <a:pt x="206354" y="1986119"/>
                  </a:cubicBezTo>
                  <a:cubicBezTo>
                    <a:pt x="225404" y="1975546"/>
                    <a:pt x="250454" y="1990215"/>
                    <a:pt x="268457" y="1977261"/>
                  </a:cubicBezTo>
                  <a:cubicBezTo>
                    <a:pt x="269981" y="1974880"/>
                    <a:pt x="271790" y="1972498"/>
                    <a:pt x="266361" y="1971641"/>
                  </a:cubicBezTo>
                  <a:close/>
                  <a:moveTo>
                    <a:pt x="59573" y="2094323"/>
                  </a:moveTo>
                  <a:cubicBezTo>
                    <a:pt x="64241" y="2097466"/>
                    <a:pt x="70051" y="2095561"/>
                    <a:pt x="75385" y="2096228"/>
                  </a:cubicBezTo>
                  <a:cubicBezTo>
                    <a:pt x="83633" y="2091085"/>
                    <a:pt x="94092" y="2091085"/>
                    <a:pt x="102341" y="2096228"/>
                  </a:cubicBezTo>
                  <a:cubicBezTo>
                    <a:pt x="113390" y="2088608"/>
                    <a:pt x="128153" y="2096704"/>
                    <a:pt x="138345" y="2087179"/>
                  </a:cubicBezTo>
                  <a:lnTo>
                    <a:pt x="138345" y="2079750"/>
                  </a:lnTo>
                  <a:cubicBezTo>
                    <a:pt x="133697" y="2076130"/>
                    <a:pt x="127953" y="2074130"/>
                    <a:pt x="122057" y="2074225"/>
                  </a:cubicBezTo>
                  <a:cubicBezTo>
                    <a:pt x="103865" y="2090227"/>
                    <a:pt x="79004" y="2081464"/>
                    <a:pt x="59859" y="2094609"/>
                  </a:cubicBezTo>
                  <a:close/>
                  <a:moveTo>
                    <a:pt x="82052" y="2291776"/>
                  </a:moveTo>
                  <a:cubicBezTo>
                    <a:pt x="45476" y="2305683"/>
                    <a:pt x="30713" y="2306064"/>
                    <a:pt x="82529" y="2306254"/>
                  </a:cubicBezTo>
                  <a:cubicBezTo>
                    <a:pt x="90149" y="2293300"/>
                    <a:pt x="108341" y="2300635"/>
                    <a:pt x="121867" y="2298824"/>
                  </a:cubicBezTo>
                  <a:cubicBezTo>
                    <a:pt x="126725" y="2295491"/>
                    <a:pt x="125105" y="2292348"/>
                    <a:pt x="131392" y="2289299"/>
                  </a:cubicBezTo>
                  <a:cubicBezTo>
                    <a:pt x="130630" y="2264154"/>
                    <a:pt x="95959" y="2297492"/>
                    <a:pt x="82338" y="2292062"/>
                  </a:cubicBezTo>
                  <a:close/>
                  <a:moveTo>
                    <a:pt x="93482" y="2260725"/>
                  </a:moveTo>
                  <a:cubicBezTo>
                    <a:pt x="97007" y="2263582"/>
                    <a:pt x="103865" y="2261297"/>
                    <a:pt x="108437" y="2262059"/>
                  </a:cubicBezTo>
                  <a:cubicBezTo>
                    <a:pt x="113580" y="2258629"/>
                    <a:pt x="113485" y="2258629"/>
                    <a:pt x="109008" y="2254724"/>
                  </a:cubicBezTo>
                  <a:cubicBezTo>
                    <a:pt x="104817" y="2254343"/>
                    <a:pt x="95197" y="2256819"/>
                    <a:pt x="93768" y="2261010"/>
                  </a:cubicBezTo>
                  <a:close/>
                  <a:moveTo>
                    <a:pt x="122057" y="2309969"/>
                  </a:moveTo>
                  <a:cubicBezTo>
                    <a:pt x="117295" y="2313493"/>
                    <a:pt x="117295" y="2313493"/>
                    <a:pt x="122057" y="2317304"/>
                  </a:cubicBezTo>
                  <a:cubicBezTo>
                    <a:pt x="126772" y="2316732"/>
                    <a:pt x="131516" y="2318065"/>
                    <a:pt x="135297" y="2320923"/>
                  </a:cubicBezTo>
                  <a:cubicBezTo>
                    <a:pt x="170730" y="2310064"/>
                    <a:pt x="139393" y="2309303"/>
                    <a:pt x="122438" y="2310064"/>
                  </a:cubicBezTo>
                  <a:close/>
                  <a:moveTo>
                    <a:pt x="34808" y="2360547"/>
                  </a:moveTo>
                  <a:cubicBezTo>
                    <a:pt x="47686" y="2362547"/>
                    <a:pt x="60878" y="2361023"/>
                    <a:pt x="72908" y="2355974"/>
                  </a:cubicBezTo>
                  <a:lnTo>
                    <a:pt x="72908" y="2352261"/>
                  </a:lnTo>
                  <a:cubicBezTo>
                    <a:pt x="111008" y="2327876"/>
                    <a:pt x="159395" y="2358737"/>
                    <a:pt x="197781" y="2341211"/>
                  </a:cubicBezTo>
                  <a:cubicBezTo>
                    <a:pt x="197781" y="2339782"/>
                    <a:pt x="197019" y="2338067"/>
                    <a:pt x="196543" y="2336163"/>
                  </a:cubicBezTo>
                  <a:cubicBezTo>
                    <a:pt x="164634" y="2336163"/>
                    <a:pt x="136821" y="2341402"/>
                    <a:pt x="108532" y="2324638"/>
                  </a:cubicBezTo>
                  <a:cubicBezTo>
                    <a:pt x="89482" y="2335020"/>
                    <a:pt x="64622" y="2331972"/>
                    <a:pt x="46619" y="2342164"/>
                  </a:cubicBezTo>
                  <a:cubicBezTo>
                    <a:pt x="48239" y="2354356"/>
                    <a:pt x="39666" y="2347974"/>
                    <a:pt x="34046" y="2351689"/>
                  </a:cubicBezTo>
                  <a:cubicBezTo>
                    <a:pt x="33761" y="2355118"/>
                    <a:pt x="32046" y="2357689"/>
                    <a:pt x="35189" y="2360832"/>
                  </a:cubicBezTo>
                  <a:close/>
                  <a:moveTo>
                    <a:pt x="214640" y="2387407"/>
                  </a:moveTo>
                  <a:cubicBezTo>
                    <a:pt x="216450" y="2386931"/>
                    <a:pt x="221498" y="2387979"/>
                    <a:pt x="224165" y="2385026"/>
                  </a:cubicBezTo>
                  <a:cubicBezTo>
                    <a:pt x="224165" y="2383502"/>
                    <a:pt x="225118" y="2381502"/>
                    <a:pt x="220165" y="2379978"/>
                  </a:cubicBezTo>
                  <a:cubicBezTo>
                    <a:pt x="193781" y="2377121"/>
                    <a:pt x="167111" y="2380930"/>
                    <a:pt x="142536" y="2390932"/>
                  </a:cubicBezTo>
                  <a:cubicBezTo>
                    <a:pt x="131487" y="2395789"/>
                    <a:pt x="130916" y="2397028"/>
                    <a:pt x="142536" y="2401886"/>
                  </a:cubicBezTo>
                  <a:cubicBezTo>
                    <a:pt x="157490" y="2405028"/>
                    <a:pt x="170063" y="2394074"/>
                    <a:pt x="182636" y="2401886"/>
                  </a:cubicBezTo>
                  <a:cubicBezTo>
                    <a:pt x="190256" y="2401124"/>
                    <a:pt x="198162" y="2403790"/>
                    <a:pt x="204544" y="2400075"/>
                  </a:cubicBezTo>
                  <a:lnTo>
                    <a:pt x="204544" y="2392551"/>
                  </a:lnTo>
                  <a:close/>
                  <a:moveTo>
                    <a:pt x="202448" y="2446272"/>
                  </a:moveTo>
                  <a:cubicBezTo>
                    <a:pt x="198353" y="2446272"/>
                    <a:pt x="193876" y="2445605"/>
                    <a:pt x="190923" y="2448177"/>
                  </a:cubicBezTo>
                  <a:lnTo>
                    <a:pt x="190923" y="2452367"/>
                  </a:lnTo>
                  <a:cubicBezTo>
                    <a:pt x="195876" y="2455321"/>
                    <a:pt x="204925" y="2460274"/>
                    <a:pt x="210545" y="2455416"/>
                  </a:cubicBezTo>
                  <a:lnTo>
                    <a:pt x="210545" y="2448177"/>
                  </a:lnTo>
                  <a:cubicBezTo>
                    <a:pt x="208144" y="2447034"/>
                    <a:pt x="205496" y="2446462"/>
                    <a:pt x="202829" y="2446557"/>
                  </a:cubicBezTo>
                  <a:close/>
                  <a:moveTo>
                    <a:pt x="161110" y="2475418"/>
                  </a:moveTo>
                  <a:cubicBezTo>
                    <a:pt x="168882" y="2476466"/>
                    <a:pt x="176778" y="2475895"/>
                    <a:pt x="184351" y="2473894"/>
                  </a:cubicBezTo>
                  <a:cubicBezTo>
                    <a:pt x="183684" y="2464369"/>
                    <a:pt x="166825" y="2468942"/>
                    <a:pt x="157776" y="2469608"/>
                  </a:cubicBezTo>
                  <a:cubicBezTo>
                    <a:pt x="158824" y="2471989"/>
                    <a:pt x="157014" y="2474180"/>
                    <a:pt x="161491" y="2475704"/>
                  </a:cubicBezTo>
                  <a:close/>
                  <a:moveTo>
                    <a:pt x="108818" y="2394456"/>
                  </a:moveTo>
                  <a:lnTo>
                    <a:pt x="125105" y="2385503"/>
                  </a:lnTo>
                  <a:cubicBezTo>
                    <a:pt x="122343" y="2372739"/>
                    <a:pt x="93387" y="2386169"/>
                    <a:pt x="82624" y="2372643"/>
                  </a:cubicBezTo>
                  <a:cubicBezTo>
                    <a:pt x="66812" y="2382168"/>
                    <a:pt x="48620" y="2383883"/>
                    <a:pt x="33094" y="2393027"/>
                  </a:cubicBezTo>
                  <a:cubicBezTo>
                    <a:pt x="33094" y="2394647"/>
                    <a:pt x="33665" y="2395789"/>
                    <a:pt x="33951" y="2396932"/>
                  </a:cubicBezTo>
                  <a:lnTo>
                    <a:pt x="45476" y="2403410"/>
                  </a:lnTo>
                  <a:cubicBezTo>
                    <a:pt x="45476" y="2419793"/>
                    <a:pt x="104436" y="2399409"/>
                    <a:pt x="95578" y="2394647"/>
                  </a:cubicBezTo>
                  <a:cubicBezTo>
                    <a:pt x="63955" y="2394647"/>
                    <a:pt x="84719" y="2383693"/>
                    <a:pt x="102150" y="2387312"/>
                  </a:cubicBezTo>
                  <a:cubicBezTo>
                    <a:pt x="108056" y="2389027"/>
                    <a:pt x="103293" y="2393504"/>
                    <a:pt x="109199" y="2394742"/>
                  </a:cubicBezTo>
                  <a:close/>
                  <a:moveTo>
                    <a:pt x="106627" y="2452463"/>
                  </a:moveTo>
                  <a:cubicBezTo>
                    <a:pt x="113675" y="2453226"/>
                    <a:pt x="183684" y="2459226"/>
                    <a:pt x="167777" y="2446272"/>
                  </a:cubicBezTo>
                  <a:cubicBezTo>
                    <a:pt x="149489" y="2449511"/>
                    <a:pt x="121105" y="2439604"/>
                    <a:pt x="107008" y="2452939"/>
                  </a:cubicBezTo>
                  <a:close/>
                  <a:moveTo>
                    <a:pt x="115295" y="2468370"/>
                  </a:moveTo>
                  <a:cubicBezTo>
                    <a:pt x="111961" y="2468370"/>
                    <a:pt x="107103" y="2467227"/>
                    <a:pt x="106341" y="2470751"/>
                  </a:cubicBezTo>
                  <a:lnTo>
                    <a:pt x="115295" y="2475800"/>
                  </a:lnTo>
                  <a:cubicBezTo>
                    <a:pt x="120343" y="2473609"/>
                    <a:pt x="120438" y="2471133"/>
                    <a:pt x="115676" y="2468656"/>
                  </a:cubicBezTo>
                  <a:close/>
                  <a:moveTo>
                    <a:pt x="230261" y="2494659"/>
                  </a:moveTo>
                  <a:cubicBezTo>
                    <a:pt x="229690" y="2487706"/>
                    <a:pt x="218069" y="2491326"/>
                    <a:pt x="214354" y="2490467"/>
                  </a:cubicBezTo>
                  <a:cubicBezTo>
                    <a:pt x="207982" y="2487229"/>
                    <a:pt x="200753" y="2486086"/>
                    <a:pt x="193685" y="2487134"/>
                  </a:cubicBezTo>
                  <a:cubicBezTo>
                    <a:pt x="177874" y="2494850"/>
                    <a:pt x="157776" y="2485420"/>
                    <a:pt x="144441" y="2500851"/>
                  </a:cubicBezTo>
                  <a:lnTo>
                    <a:pt x="147489" y="2505232"/>
                  </a:lnTo>
                  <a:cubicBezTo>
                    <a:pt x="174064" y="2496754"/>
                    <a:pt x="201782" y="2498469"/>
                    <a:pt x="229690" y="2496279"/>
                  </a:cubicBezTo>
                  <a:cubicBezTo>
                    <a:pt x="230080" y="2495897"/>
                    <a:pt x="230404" y="2495421"/>
                    <a:pt x="230642" y="2494945"/>
                  </a:cubicBezTo>
                  <a:close/>
                  <a:moveTo>
                    <a:pt x="230261" y="2400171"/>
                  </a:moveTo>
                  <a:cubicBezTo>
                    <a:pt x="226251" y="2397599"/>
                    <a:pt x="221127" y="2397599"/>
                    <a:pt x="217117" y="2400171"/>
                  </a:cubicBezTo>
                  <a:cubicBezTo>
                    <a:pt x="221117" y="2403124"/>
                    <a:pt x="226518" y="2403219"/>
                    <a:pt x="230642" y="2400457"/>
                  </a:cubicBezTo>
                  <a:close/>
                  <a:moveTo>
                    <a:pt x="233595" y="2313589"/>
                  </a:moveTo>
                  <a:lnTo>
                    <a:pt x="227404" y="2309969"/>
                  </a:lnTo>
                  <a:lnTo>
                    <a:pt x="220355" y="2309969"/>
                  </a:lnTo>
                  <a:lnTo>
                    <a:pt x="211497" y="2315018"/>
                  </a:lnTo>
                  <a:cubicBezTo>
                    <a:pt x="216069" y="2321399"/>
                    <a:pt x="226166" y="2321304"/>
                    <a:pt x="233595" y="2321018"/>
                  </a:cubicBezTo>
                  <a:cubicBezTo>
                    <a:pt x="238834" y="2317399"/>
                    <a:pt x="238834" y="2316542"/>
                    <a:pt x="233976" y="2313875"/>
                  </a:cubicBezTo>
                  <a:close/>
                  <a:moveTo>
                    <a:pt x="239977" y="2298824"/>
                  </a:moveTo>
                  <a:cubicBezTo>
                    <a:pt x="253121" y="2301016"/>
                    <a:pt x="295031" y="2294157"/>
                    <a:pt x="266171" y="2280537"/>
                  </a:cubicBezTo>
                  <a:cubicBezTo>
                    <a:pt x="255407" y="2290062"/>
                    <a:pt x="242072" y="2285300"/>
                    <a:pt x="230261" y="2290062"/>
                  </a:cubicBezTo>
                  <a:lnTo>
                    <a:pt x="230261" y="2293586"/>
                  </a:lnTo>
                  <a:close/>
                  <a:moveTo>
                    <a:pt x="283316" y="2502184"/>
                  </a:moveTo>
                  <a:cubicBezTo>
                    <a:pt x="278172" y="2491230"/>
                    <a:pt x="258646" y="2492659"/>
                    <a:pt x="250169" y="2499612"/>
                  </a:cubicBezTo>
                  <a:lnTo>
                    <a:pt x="256550" y="2503518"/>
                  </a:lnTo>
                  <a:cubicBezTo>
                    <a:pt x="257217" y="2513995"/>
                    <a:pt x="278553" y="2509042"/>
                    <a:pt x="283697" y="2502469"/>
                  </a:cubicBezTo>
                  <a:close/>
                  <a:moveTo>
                    <a:pt x="295793" y="2257296"/>
                  </a:moveTo>
                  <a:cubicBezTo>
                    <a:pt x="295793" y="2256439"/>
                    <a:pt x="293507" y="2255677"/>
                    <a:pt x="292269" y="2254820"/>
                  </a:cubicBezTo>
                  <a:cubicBezTo>
                    <a:pt x="281792" y="2264344"/>
                    <a:pt x="273219" y="2250247"/>
                    <a:pt x="262932" y="2256534"/>
                  </a:cubicBezTo>
                  <a:cubicBezTo>
                    <a:pt x="250740" y="2262153"/>
                    <a:pt x="253407" y="2255200"/>
                    <a:pt x="246359" y="2250914"/>
                  </a:cubicBezTo>
                  <a:cubicBezTo>
                    <a:pt x="239882" y="2250057"/>
                    <a:pt x="230166" y="2253391"/>
                    <a:pt x="224451" y="2248723"/>
                  </a:cubicBezTo>
                  <a:lnTo>
                    <a:pt x="236167" y="2242151"/>
                  </a:lnTo>
                  <a:cubicBezTo>
                    <a:pt x="227299" y="2234912"/>
                    <a:pt x="214764" y="2234151"/>
                    <a:pt x="205115" y="2240341"/>
                  </a:cubicBezTo>
                  <a:cubicBezTo>
                    <a:pt x="189018" y="2238722"/>
                    <a:pt x="57573" y="2226054"/>
                    <a:pt x="69289" y="2247294"/>
                  </a:cubicBezTo>
                  <a:cubicBezTo>
                    <a:pt x="76099" y="2246152"/>
                    <a:pt x="83100" y="2247390"/>
                    <a:pt x="89101" y="2250819"/>
                  </a:cubicBezTo>
                  <a:cubicBezTo>
                    <a:pt x="112989" y="2241580"/>
                    <a:pt x="139850" y="2244342"/>
                    <a:pt x="161396" y="2258153"/>
                  </a:cubicBezTo>
                  <a:cubicBezTo>
                    <a:pt x="170921" y="2254915"/>
                    <a:pt x="181874" y="2248152"/>
                    <a:pt x="190828" y="2252819"/>
                  </a:cubicBezTo>
                  <a:lnTo>
                    <a:pt x="190828" y="2260154"/>
                  </a:lnTo>
                  <a:cubicBezTo>
                    <a:pt x="215402" y="2273964"/>
                    <a:pt x="244835" y="2257391"/>
                    <a:pt x="272838" y="2262059"/>
                  </a:cubicBezTo>
                  <a:cubicBezTo>
                    <a:pt x="279506" y="2267107"/>
                    <a:pt x="299984" y="2269965"/>
                    <a:pt x="295984" y="2257582"/>
                  </a:cubicBezTo>
                  <a:close/>
                  <a:moveTo>
                    <a:pt x="328845" y="2492659"/>
                  </a:moveTo>
                  <a:cubicBezTo>
                    <a:pt x="319320" y="2486372"/>
                    <a:pt x="305604" y="2498374"/>
                    <a:pt x="296651" y="2500088"/>
                  </a:cubicBezTo>
                  <a:cubicBezTo>
                    <a:pt x="307509" y="2509613"/>
                    <a:pt x="318082" y="2502755"/>
                    <a:pt x="328464" y="2496183"/>
                  </a:cubicBezTo>
                  <a:cubicBezTo>
                    <a:pt x="329036" y="2495325"/>
                    <a:pt x="329131" y="2494087"/>
                    <a:pt x="329226" y="2492944"/>
                  </a:cubicBezTo>
                  <a:close/>
                  <a:moveTo>
                    <a:pt x="341418" y="2425984"/>
                  </a:moveTo>
                  <a:lnTo>
                    <a:pt x="332369" y="2420364"/>
                  </a:lnTo>
                  <a:cubicBezTo>
                    <a:pt x="327569" y="2420936"/>
                    <a:pt x="322730" y="2419602"/>
                    <a:pt x="318844" y="2416744"/>
                  </a:cubicBezTo>
                  <a:lnTo>
                    <a:pt x="309319" y="2421888"/>
                  </a:lnTo>
                  <a:cubicBezTo>
                    <a:pt x="307223" y="2432270"/>
                    <a:pt x="336846" y="2428746"/>
                    <a:pt x="341799" y="2426364"/>
                  </a:cubicBezTo>
                  <a:close/>
                  <a:moveTo>
                    <a:pt x="367231" y="2149759"/>
                  </a:moveTo>
                  <a:cubicBezTo>
                    <a:pt x="353420" y="2136233"/>
                    <a:pt x="332084" y="2151950"/>
                    <a:pt x="316367" y="2153569"/>
                  </a:cubicBezTo>
                  <a:lnTo>
                    <a:pt x="321035" y="2156712"/>
                  </a:lnTo>
                  <a:lnTo>
                    <a:pt x="313034" y="2162427"/>
                  </a:lnTo>
                  <a:lnTo>
                    <a:pt x="291602" y="2162427"/>
                  </a:lnTo>
                  <a:cubicBezTo>
                    <a:pt x="290650" y="2160808"/>
                    <a:pt x="289793" y="2159188"/>
                    <a:pt x="288935" y="2157569"/>
                  </a:cubicBezTo>
                  <a:lnTo>
                    <a:pt x="296079" y="2153093"/>
                  </a:lnTo>
                  <a:lnTo>
                    <a:pt x="286554" y="2148426"/>
                  </a:lnTo>
                  <a:cubicBezTo>
                    <a:pt x="281982" y="2148426"/>
                    <a:pt x="283125" y="2153759"/>
                    <a:pt x="283125" y="2156522"/>
                  </a:cubicBezTo>
                  <a:lnTo>
                    <a:pt x="266837" y="2166047"/>
                  </a:lnTo>
                  <a:cubicBezTo>
                    <a:pt x="255598" y="2164713"/>
                    <a:pt x="248835" y="2174809"/>
                    <a:pt x="238262" y="2177095"/>
                  </a:cubicBezTo>
                  <a:cubicBezTo>
                    <a:pt x="222165" y="2177095"/>
                    <a:pt x="200162" y="2166332"/>
                    <a:pt x="185875" y="2178810"/>
                  </a:cubicBezTo>
                  <a:lnTo>
                    <a:pt x="193685" y="2184334"/>
                  </a:lnTo>
                  <a:lnTo>
                    <a:pt x="293031" y="2184334"/>
                  </a:lnTo>
                  <a:cubicBezTo>
                    <a:pt x="304842" y="2175952"/>
                    <a:pt x="323225" y="2179382"/>
                    <a:pt x="335608" y="2174809"/>
                  </a:cubicBezTo>
                  <a:lnTo>
                    <a:pt x="335608" y="2163856"/>
                  </a:lnTo>
                  <a:lnTo>
                    <a:pt x="329226" y="2159950"/>
                  </a:lnTo>
                  <a:cubicBezTo>
                    <a:pt x="338751" y="2158045"/>
                    <a:pt x="348276" y="2156141"/>
                    <a:pt x="358754" y="2154616"/>
                  </a:cubicBezTo>
                  <a:close/>
                  <a:moveTo>
                    <a:pt x="387995" y="2016409"/>
                  </a:moveTo>
                  <a:cubicBezTo>
                    <a:pt x="382852" y="2013646"/>
                    <a:pt x="372374" y="2016409"/>
                    <a:pt x="364850" y="2010979"/>
                  </a:cubicBezTo>
                  <a:cubicBezTo>
                    <a:pt x="361135" y="2013646"/>
                    <a:pt x="355325" y="2014313"/>
                    <a:pt x="355325" y="2019647"/>
                  </a:cubicBezTo>
                  <a:cubicBezTo>
                    <a:pt x="365612" y="2031172"/>
                    <a:pt x="378185" y="2024314"/>
                    <a:pt x="388376" y="2017171"/>
                  </a:cubicBezTo>
                  <a:close/>
                  <a:moveTo>
                    <a:pt x="390758" y="1970403"/>
                  </a:moveTo>
                  <a:cubicBezTo>
                    <a:pt x="370184" y="1968688"/>
                    <a:pt x="357801" y="1973832"/>
                    <a:pt x="384757" y="1981452"/>
                  </a:cubicBezTo>
                  <a:cubicBezTo>
                    <a:pt x="389329" y="1979642"/>
                    <a:pt x="400759" y="1975260"/>
                    <a:pt x="391234" y="1971165"/>
                  </a:cubicBezTo>
                  <a:close/>
                  <a:moveTo>
                    <a:pt x="525251" y="1316131"/>
                  </a:moveTo>
                  <a:cubicBezTo>
                    <a:pt x="513344" y="1313464"/>
                    <a:pt x="499438" y="1314321"/>
                    <a:pt x="488484" y="1307749"/>
                  </a:cubicBezTo>
                  <a:cubicBezTo>
                    <a:pt x="484769" y="1311178"/>
                    <a:pt x="475816" y="1312321"/>
                    <a:pt x="473435" y="1308320"/>
                  </a:cubicBezTo>
                  <a:cubicBezTo>
                    <a:pt x="473435" y="1307272"/>
                    <a:pt x="473435" y="1305939"/>
                    <a:pt x="472577" y="1304891"/>
                  </a:cubicBezTo>
                  <a:cubicBezTo>
                    <a:pt x="463052" y="1297366"/>
                    <a:pt x="482102" y="1300510"/>
                    <a:pt x="486484" y="1294223"/>
                  </a:cubicBezTo>
                  <a:cubicBezTo>
                    <a:pt x="490294" y="1278031"/>
                    <a:pt x="475816" y="1282317"/>
                    <a:pt x="466577" y="1275935"/>
                  </a:cubicBezTo>
                  <a:lnTo>
                    <a:pt x="466577" y="1262314"/>
                  </a:lnTo>
                  <a:lnTo>
                    <a:pt x="460481" y="1258409"/>
                  </a:lnTo>
                  <a:cubicBezTo>
                    <a:pt x="464386" y="1226882"/>
                    <a:pt x="422381" y="1248027"/>
                    <a:pt x="404283" y="1245646"/>
                  </a:cubicBezTo>
                  <a:cubicBezTo>
                    <a:pt x="393234" y="1239359"/>
                    <a:pt x="377327" y="1240502"/>
                    <a:pt x="367993" y="1232216"/>
                  </a:cubicBezTo>
                  <a:lnTo>
                    <a:pt x="377518" y="1230691"/>
                  </a:lnTo>
                  <a:lnTo>
                    <a:pt x="385043" y="1234502"/>
                  </a:lnTo>
                  <a:cubicBezTo>
                    <a:pt x="396663" y="1226120"/>
                    <a:pt x="413618" y="1235549"/>
                    <a:pt x="424857" y="1227358"/>
                  </a:cubicBezTo>
                  <a:cubicBezTo>
                    <a:pt x="436859" y="1228119"/>
                    <a:pt x="448384" y="1235073"/>
                    <a:pt x="456956" y="1227358"/>
                  </a:cubicBezTo>
                  <a:cubicBezTo>
                    <a:pt x="480864" y="1238883"/>
                    <a:pt x="544205" y="1225834"/>
                    <a:pt x="476578" y="1216309"/>
                  </a:cubicBezTo>
                  <a:cubicBezTo>
                    <a:pt x="469910" y="1223452"/>
                    <a:pt x="453718" y="1218309"/>
                    <a:pt x="447431" y="1214499"/>
                  </a:cubicBezTo>
                  <a:lnTo>
                    <a:pt x="448098" y="1210308"/>
                  </a:lnTo>
                  <a:cubicBezTo>
                    <a:pt x="458385" y="1206879"/>
                    <a:pt x="453432" y="1199544"/>
                    <a:pt x="444383" y="1201354"/>
                  </a:cubicBezTo>
                  <a:cubicBezTo>
                    <a:pt x="439049" y="1197163"/>
                    <a:pt x="439049" y="1197068"/>
                    <a:pt x="447527" y="1191829"/>
                  </a:cubicBezTo>
                  <a:cubicBezTo>
                    <a:pt x="446193" y="1183542"/>
                    <a:pt x="450479" y="1171541"/>
                    <a:pt x="445431" y="1164779"/>
                  </a:cubicBezTo>
                  <a:cubicBezTo>
                    <a:pt x="416856" y="1161921"/>
                    <a:pt x="384471" y="1144966"/>
                    <a:pt x="356563" y="1155254"/>
                  </a:cubicBezTo>
                  <a:cubicBezTo>
                    <a:pt x="371422" y="1157063"/>
                    <a:pt x="374946" y="1163540"/>
                    <a:pt x="357706" y="1164779"/>
                  </a:cubicBezTo>
                  <a:cubicBezTo>
                    <a:pt x="342942" y="1172875"/>
                    <a:pt x="323702" y="1170969"/>
                    <a:pt x="307414" y="1175446"/>
                  </a:cubicBezTo>
                  <a:cubicBezTo>
                    <a:pt x="302261" y="1176799"/>
                    <a:pt x="297908" y="1180257"/>
                    <a:pt x="295412" y="1184971"/>
                  </a:cubicBezTo>
                  <a:cubicBezTo>
                    <a:pt x="290555" y="1187829"/>
                    <a:pt x="285221" y="1185543"/>
                    <a:pt x="277982" y="1186210"/>
                  </a:cubicBezTo>
                  <a:lnTo>
                    <a:pt x="267504" y="1193830"/>
                  </a:lnTo>
                  <a:cubicBezTo>
                    <a:pt x="256265" y="1192687"/>
                    <a:pt x="246263" y="1195163"/>
                    <a:pt x="237405" y="1191829"/>
                  </a:cubicBezTo>
                  <a:lnTo>
                    <a:pt x="237405" y="1184209"/>
                  </a:lnTo>
                  <a:cubicBezTo>
                    <a:pt x="242263" y="1178685"/>
                    <a:pt x="260075" y="1180494"/>
                    <a:pt x="256455" y="1173065"/>
                  </a:cubicBezTo>
                  <a:lnTo>
                    <a:pt x="246930" y="1167827"/>
                  </a:lnTo>
                  <a:cubicBezTo>
                    <a:pt x="235500" y="1167827"/>
                    <a:pt x="225785" y="1177352"/>
                    <a:pt x="217307" y="1176589"/>
                  </a:cubicBezTo>
                  <a:lnTo>
                    <a:pt x="217307" y="1180685"/>
                  </a:lnTo>
                  <a:cubicBezTo>
                    <a:pt x="219689" y="1183829"/>
                    <a:pt x="227785" y="1181161"/>
                    <a:pt x="230357" y="1184971"/>
                  </a:cubicBezTo>
                  <a:cubicBezTo>
                    <a:pt x="215498" y="1187067"/>
                    <a:pt x="205020" y="1197163"/>
                    <a:pt x="190923" y="1204021"/>
                  </a:cubicBezTo>
                  <a:lnTo>
                    <a:pt x="190923" y="1218690"/>
                  </a:lnTo>
                  <a:lnTo>
                    <a:pt x="177398" y="1224691"/>
                  </a:lnTo>
                  <a:lnTo>
                    <a:pt x="177398" y="1232596"/>
                  </a:lnTo>
                  <a:cubicBezTo>
                    <a:pt x="165587" y="1238407"/>
                    <a:pt x="173207" y="1239073"/>
                    <a:pt x="177398" y="1244693"/>
                  </a:cubicBezTo>
                  <a:cubicBezTo>
                    <a:pt x="181684" y="1252313"/>
                    <a:pt x="196448" y="1246693"/>
                    <a:pt x="203687" y="1254218"/>
                  </a:cubicBezTo>
                  <a:cubicBezTo>
                    <a:pt x="199210" y="1258123"/>
                    <a:pt x="191114" y="1254218"/>
                    <a:pt x="185970" y="1256790"/>
                  </a:cubicBezTo>
                  <a:cubicBezTo>
                    <a:pt x="180827" y="1259362"/>
                    <a:pt x="174921" y="1264600"/>
                    <a:pt x="167587" y="1263362"/>
                  </a:cubicBezTo>
                  <a:cubicBezTo>
                    <a:pt x="162062" y="1262028"/>
                    <a:pt x="166539" y="1257457"/>
                    <a:pt x="160443" y="1256028"/>
                  </a:cubicBezTo>
                  <a:cubicBezTo>
                    <a:pt x="146060" y="1258504"/>
                    <a:pt x="134345" y="1247836"/>
                    <a:pt x="122343" y="1241931"/>
                  </a:cubicBezTo>
                  <a:lnTo>
                    <a:pt x="104912" y="1251456"/>
                  </a:lnTo>
                  <a:cubicBezTo>
                    <a:pt x="108627" y="1266315"/>
                    <a:pt x="93197" y="1261838"/>
                    <a:pt x="84338" y="1268982"/>
                  </a:cubicBezTo>
                  <a:cubicBezTo>
                    <a:pt x="96721" y="1268982"/>
                    <a:pt x="103388" y="1278507"/>
                    <a:pt x="114628" y="1277840"/>
                  </a:cubicBezTo>
                  <a:cubicBezTo>
                    <a:pt x="119486" y="1281745"/>
                    <a:pt x="119486" y="1281745"/>
                    <a:pt x="114628" y="1285269"/>
                  </a:cubicBezTo>
                  <a:cubicBezTo>
                    <a:pt x="109894" y="1285527"/>
                    <a:pt x="105208" y="1284222"/>
                    <a:pt x="101293" y="1281555"/>
                  </a:cubicBezTo>
                  <a:cubicBezTo>
                    <a:pt x="92339" y="1280888"/>
                    <a:pt x="86434" y="1287270"/>
                    <a:pt x="79004" y="1291080"/>
                  </a:cubicBezTo>
                  <a:cubicBezTo>
                    <a:pt x="83738" y="1293271"/>
                    <a:pt x="88167" y="1296090"/>
                    <a:pt x="92149" y="1299462"/>
                  </a:cubicBezTo>
                  <a:cubicBezTo>
                    <a:pt x="96626" y="1314607"/>
                    <a:pt x="77861" y="1313368"/>
                    <a:pt x="69098" y="1308034"/>
                  </a:cubicBezTo>
                  <a:lnTo>
                    <a:pt x="59573" y="1312987"/>
                  </a:lnTo>
                  <a:lnTo>
                    <a:pt x="59573" y="1315845"/>
                  </a:lnTo>
                  <a:cubicBezTo>
                    <a:pt x="62907" y="1319941"/>
                    <a:pt x="69575" y="1321274"/>
                    <a:pt x="72051" y="1325370"/>
                  </a:cubicBezTo>
                  <a:lnTo>
                    <a:pt x="46333" y="1338991"/>
                  </a:lnTo>
                  <a:cubicBezTo>
                    <a:pt x="74432" y="1355755"/>
                    <a:pt x="109389" y="1350992"/>
                    <a:pt x="138059" y="1364899"/>
                  </a:cubicBezTo>
                  <a:cubicBezTo>
                    <a:pt x="126344" y="1369851"/>
                    <a:pt x="136726" y="1372900"/>
                    <a:pt x="128534" y="1377662"/>
                  </a:cubicBezTo>
                  <a:cubicBezTo>
                    <a:pt x="118247" y="1380139"/>
                    <a:pt x="121010" y="1371566"/>
                    <a:pt x="112723" y="1368709"/>
                  </a:cubicBezTo>
                  <a:cubicBezTo>
                    <a:pt x="111199" y="1358707"/>
                    <a:pt x="95864" y="1362518"/>
                    <a:pt x="89577" y="1366518"/>
                  </a:cubicBezTo>
                  <a:cubicBezTo>
                    <a:pt x="75137" y="1365127"/>
                    <a:pt x="60564" y="1367223"/>
                    <a:pt x="47096" y="1372614"/>
                  </a:cubicBezTo>
                  <a:cubicBezTo>
                    <a:pt x="54049" y="1374709"/>
                    <a:pt x="53001" y="1378520"/>
                    <a:pt x="53763" y="1383663"/>
                  </a:cubicBezTo>
                  <a:lnTo>
                    <a:pt x="63288" y="1388521"/>
                  </a:lnTo>
                  <a:cubicBezTo>
                    <a:pt x="69565" y="1385406"/>
                    <a:pt x="76642" y="1384282"/>
                    <a:pt x="83576" y="1385282"/>
                  </a:cubicBezTo>
                  <a:lnTo>
                    <a:pt x="92625" y="1390616"/>
                  </a:lnTo>
                  <a:cubicBezTo>
                    <a:pt x="76147" y="1392426"/>
                    <a:pt x="60431" y="1400141"/>
                    <a:pt x="43381" y="1400141"/>
                  </a:cubicBezTo>
                  <a:cubicBezTo>
                    <a:pt x="40714" y="1400903"/>
                    <a:pt x="40523" y="1402713"/>
                    <a:pt x="40238" y="1404999"/>
                  </a:cubicBezTo>
                  <a:cubicBezTo>
                    <a:pt x="52239" y="1413381"/>
                    <a:pt x="62907" y="1411095"/>
                    <a:pt x="74147" y="1422049"/>
                  </a:cubicBezTo>
                  <a:cubicBezTo>
                    <a:pt x="68432" y="1430907"/>
                    <a:pt x="48524" y="1433764"/>
                    <a:pt x="40333" y="1435003"/>
                  </a:cubicBezTo>
                  <a:lnTo>
                    <a:pt x="40333" y="1450338"/>
                  </a:lnTo>
                  <a:cubicBezTo>
                    <a:pt x="47191" y="1455291"/>
                    <a:pt x="60812" y="1458815"/>
                    <a:pt x="65193" y="1465387"/>
                  </a:cubicBezTo>
                  <a:cubicBezTo>
                    <a:pt x="57097" y="1472150"/>
                    <a:pt x="47096" y="1468054"/>
                    <a:pt x="40333" y="1471864"/>
                  </a:cubicBezTo>
                  <a:lnTo>
                    <a:pt x="40333" y="1475484"/>
                  </a:lnTo>
                  <a:lnTo>
                    <a:pt x="46905" y="1479484"/>
                  </a:lnTo>
                  <a:lnTo>
                    <a:pt x="46905" y="1482913"/>
                  </a:lnTo>
                  <a:lnTo>
                    <a:pt x="53954" y="1487295"/>
                  </a:lnTo>
                  <a:cubicBezTo>
                    <a:pt x="47191" y="1508059"/>
                    <a:pt x="97007" y="1500059"/>
                    <a:pt x="109294" y="1495868"/>
                  </a:cubicBezTo>
                  <a:cubicBezTo>
                    <a:pt x="112247" y="1495868"/>
                    <a:pt x="115866" y="1495105"/>
                    <a:pt x="118247" y="1497391"/>
                  </a:cubicBezTo>
                  <a:cubicBezTo>
                    <a:pt x="113485" y="1501392"/>
                    <a:pt x="108113" y="1504611"/>
                    <a:pt x="102341" y="1506916"/>
                  </a:cubicBezTo>
                  <a:cubicBezTo>
                    <a:pt x="91768" y="1508441"/>
                    <a:pt x="81576" y="1504916"/>
                    <a:pt x="73194" y="1509202"/>
                  </a:cubicBezTo>
                  <a:cubicBezTo>
                    <a:pt x="73194" y="1518060"/>
                    <a:pt x="56525" y="1514918"/>
                    <a:pt x="50334" y="1511203"/>
                  </a:cubicBezTo>
                  <a:cubicBezTo>
                    <a:pt x="39761" y="1516156"/>
                    <a:pt x="52715" y="1523680"/>
                    <a:pt x="56049" y="1525586"/>
                  </a:cubicBezTo>
                  <a:cubicBezTo>
                    <a:pt x="62174" y="1525366"/>
                    <a:pt x="68184" y="1527319"/>
                    <a:pt x="73004" y="1531110"/>
                  </a:cubicBezTo>
                  <a:lnTo>
                    <a:pt x="73004" y="1534920"/>
                  </a:lnTo>
                  <a:lnTo>
                    <a:pt x="47762" y="1548827"/>
                  </a:lnTo>
                  <a:cubicBezTo>
                    <a:pt x="45286" y="1554541"/>
                    <a:pt x="48524" y="1560066"/>
                    <a:pt x="45381" y="1565114"/>
                  </a:cubicBezTo>
                  <a:lnTo>
                    <a:pt x="40714" y="1567781"/>
                  </a:lnTo>
                  <a:cubicBezTo>
                    <a:pt x="40714" y="1568924"/>
                    <a:pt x="40714" y="1570162"/>
                    <a:pt x="40238" y="1571496"/>
                  </a:cubicBezTo>
                  <a:lnTo>
                    <a:pt x="53477" y="1579401"/>
                  </a:lnTo>
                  <a:lnTo>
                    <a:pt x="53477" y="1593784"/>
                  </a:lnTo>
                  <a:lnTo>
                    <a:pt x="59573" y="1597690"/>
                  </a:lnTo>
                  <a:cubicBezTo>
                    <a:pt x="53573" y="1601214"/>
                    <a:pt x="53573" y="1601214"/>
                    <a:pt x="59573" y="1604452"/>
                  </a:cubicBezTo>
                  <a:cubicBezTo>
                    <a:pt x="61669" y="1610263"/>
                    <a:pt x="61193" y="1617311"/>
                    <a:pt x="54239" y="1619407"/>
                  </a:cubicBezTo>
                  <a:cubicBezTo>
                    <a:pt x="54239" y="1620550"/>
                    <a:pt x="54239" y="1621788"/>
                    <a:pt x="54239" y="1623121"/>
                  </a:cubicBezTo>
                  <a:lnTo>
                    <a:pt x="47762" y="1627026"/>
                  </a:lnTo>
                  <a:lnTo>
                    <a:pt x="54049" y="1630741"/>
                  </a:lnTo>
                  <a:lnTo>
                    <a:pt x="54049" y="1638171"/>
                  </a:lnTo>
                  <a:lnTo>
                    <a:pt x="41952" y="1644934"/>
                  </a:lnTo>
                  <a:cubicBezTo>
                    <a:pt x="12806" y="1673509"/>
                    <a:pt x="98245" y="1649125"/>
                    <a:pt x="110532" y="1661698"/>
                  </a:cubicBezTo>
                  <a:cubicBezTo>
                    <a:pt x="119486" y="1656078"/>
                    <a:pt x="126915" y="1651601"/>
                    <a:pt x="136440" y="1658173"/>
                  </a:cubicBezTo>
                  <a:cubicBezTo>
                    <a:pt x="142631" y="1658173"/>
                    <a:pt x="149489" y="1659412"/>
                    <a:pt x="139964" y="1663888"/>
                  </a:cubicBezTo>
                  <a:lnTo>
                    <a:pt x="139964" y="1670460"/>
                  </a:lnTo>
                  <a:cubicBezTo>
                    <a:pt x="134564" y="1674128"/>
                    <a:pt x="127363" y="1673699"/>
                    <a:pt x="122438" y="1669413"/>
                  </a:cubicBezTo>
                  <a:cubicBezTo>
                    <a:pt x="102626" y="1668651"/>
                    <a:pt x="94435" y="1678938"/>
                    <a:pt x="77480" y="1669413"/>
                  </a:cubicBezTo>
                  <a:cubicBezTo>
                    <a:pt x="73537" y="1672156"/>
                    <a:pt x="68736" y="1673413"/>
                    <a:pt x="63955" y="1672937"/>
                  </a:cubicBezTo>
                  <a:lnTo>
                    <a:pt x="54430" y="1678366"/>
                  </a:lnTo>
                  <a:cubicBezTo>
                    <a:pt x="52811" y="1680748"/>
                    <a:pt x="55287" y="1684082"/>
                    <a:pt x="58049" y="1683986"/>
                  </a:cubicBezTo>
                  <a:cubicBezTo>
                    <a:pt x="90149" y="1686844"/>
                    <a:pt x="119009" y="1678462"/>
                    <a:pt x="150156" y="1680938"/>
                  </a:cubicBezTo>
                  <a:cubicBezTo>
                    <a:pt x="155300" y="1682653"/>
                    <a:pt x="145298" y="1685891"/>
                    <a:pt x="142917" y="1687320"/>
                  </a:cubicBezTo>
                  <a:cubicBezTo>
                    <a:pt x="126915" y="1704275"/>
                    <a:pt x="93578" y="1691130"/>
                    <a:pt x="70432" y="1695226"/>
                  </a:cubicBezTo>
                  <a:cubicBezTo>
                    <a:pt x="59097" y="1701703"/>
                    <a:pt x="77671" y="1703608"/>
                    <a:pt x="82052" y="1702560"/>
                  </a:cubicBezTo>
                  <a:cubicBezTo>
                    <a:pt x="111961" y="1718752"/>
                    <a:pt x="145013" y="1693035"/>
                    <a:pt x="175493" y="1709609"/>
                  </a:cubicBezTo>
                  <a:cubicBezTo>
                    <a:pt x="191685" y="1701893"/>
                    <a:pt x="210164" y="1707608"/>
                    <a:pt x="224642" y="1715323"/>
                  </a:cubicBezTo>
                  <a:cubicBezTo>
                    <a:pt x="219689" y="1718467"/>
                    <a:pt x="213878" y="1716562"/>
                    <a:pt x="208640" y="1717229"/>
                  </a:cubicBezTo>
                  <a:cubicBezTo>
                    <a:pt x="202582" y="1713666"/>
                    <a:pt x="195467" y="1712351"/>
                    <a:pt x="188542" y="1713514"/>
                  </a:cubicBezTo>
                  <a:cubicBezTo>
                    <a:pt x="179017" y="1729706"/>
                    <a:pt x="156824" y="1715133"/>
                    <a:pt x="142631" y="1717419"/>
                  </a:cubicBezTo>
                  <a:cubicBezTo>
                    <a:pt x="121105" y="1726944"/>
                    <a:pt x="101102" y="1713037"/>
                    <a:pt x="77861" y="1717419"/>
                  </a:cubicBezTo>
                  <a:cubicBezTo>
                    <a:pt x="65850" y="1722248"/>
                    <a:pt x="53535" y="1726287"/>
                    <a:pt x="41000" y="1729516"/>
                  </a:cubicBezTo>
                  <a:lnTo>
                    <a:pt x="41000" y="1737231"/>
                  </a:lnTo>
                  <a:lnTo>
                    <a:pt x="34237" y="1741422"/>
                  </a:lnTo>
                  <a:lnTo>
                    <a:pt x="34237" y="1752471"/>
                  </a:lnTo>
                  <a:cubicBezTo>
                    <a:pt x="59288" y="1768568"/>
                    <a:pt x="79957" y="1740565"/>
                    <a:pt x="103388" y="1765330"/>
                  </a:cubicBezTo>
                  <a:cubicBezTo>
                    <a:pt x="115390" y="1763901"/>
                    <a:pt x="127296" y="1758281"/>
                    <a:pt x="139107" y="1763425"/>
                  </a:cubicBezTo>
                  <a:cubicBezTo>
                    <a:pt x="136821" y="1780475"/>
                    <a:pt x="164063" y="1767235"/>
                    <a:pt x="171778" y="1778188"/>
                  </a:cubicBezTo>
                  <a:lnTo>
                    <a:pt x="171778" y="1785427"/>
                  </a:lnTo>
                  <a:lnTo>
                    <a:pt x="162253" y="1791143"/>
                  </a:lnTo>
                  <a:lnTo>
                    <a:pt x="154919" y="1787332"/>
                  </a:lnTo>
                  <a:cubicBezTo>
                    <a:pt x="148442" y="1788857"/>
                    <a:pt x="146346" y="1784666"/>
                    <a:pt x="141774" y="1784284"/>
                  </a:cubicBezTo>
                  <a:cubicBezTo>
                    <a:pt x="133868" y="1789904"/>
                    <a:pt x="122724" y="1784856"/>
                    <a:pt x="116438" y="1790952"/>
                  </a:cubicBezTo>
                  <a:cubicBezTo>
                    <a:pt x="106055" y="1782761"/>
                    <a:pt x="94911" y="1793524"/>
                    <a:pt x="83291" y="1790952"/>
                  </a:cubicBezTo>
                  <a:cubicBezTo>
                    <a:pt x="68622" y="1782284"/>
                    <a:pt x="52334" y="1789333"/>
                    <a:pt x="40333" y="1796381"/>
                  </a:cubicBezTo>
                  <a:cubicBezTo>
                    <a:pt x="37380" y="1818575"/>
                    <a:pt x="104436" y="1790952"/>
                    <a:pt x="119200" y="1804859"/>
                  </a:cubicBezTo>
                  <a:cubicBezTo>
                    <a:pt x="117104" y="1815336"/>
                    <a:pt x="96245" y="1804859"/>
                    <a:pt x="89482" y="1812955"/>
                  </a:cubicBezTo>
                  <a:cubicBezTo>
                    <a:pt x="74147" y="1810288"/>
                    <a:pt x="64812" y="1806859"/>
                    <a:pt x="52906" y="1814955"/>
                  </a:cubicBezTo>
                  <a:lnTo>
                    <a:pt x="55763" y="1820479"/>
                  </a:lnTo>
                  <a:cubicBezTo>
                    <a:pt x="67479" y="1821432"/>
                    <a:pt x="81100" y="1818384"/>
                    <a:pt x="91006" y="1821813"/>
                  </a:cubicBezTo>
                  <a:lnTo>
                    <a:pt x="77099" y="1831338"/>
                  </a:lnTo>
                  <a:cubicBezTo>
                    <a:pt x="63193" y="1829814"/>
                    <a:pt x="56716" y="1835910"/>
                    <a:pt x="46715" y="1840101"/>
                  </a:cubicBezTo>
                  <a:cubicBezTo>
                    <a:pt x="69384" y="1847244"/>
                    <a:pt x="94340" y="1839053"/>
                    <a:pt x="115866" y="1845435"/>
                  </a:cubicBezTo>
                  <a:cubicBezTo>
                    <a:pt x="130916" y="1838196"/>
                    <a:pt x="145870" y="1863628"/>
                    <a:pt x="162253" y="1849721"/>
                  </a:cubicBezTo>
                  <a:lnTo>
                    <a:pt x="171778" y="1854960"/>
                  </a:lnTo>
                  <a:cubicBezTo>
                    <a:pt x="154061" y="1864485"/>
                    <a:pt x="136250" y="1856103"/>
                    <a:pt x="116247" y="1857055"/>
                  </a:cubicBezTo>
                  <a:cubicBezTo>
                    <a:pt x="95006" y="1862389"/>
                    <a:pt x="69956" y="1855817"/>
                    <a:pt x="47286" y="1862389"/>
                  </a:cubicBezTo>
                  <a:lnTo>
                    <a:pt x="47286" y="1866294"/>
                  </a:lnTo>
                  <a:cubicBezTo>
                    <a:pt x="58097" y="1873153"/>
                    <a:pt x="71718" y="1873877"/>
                    <a:pt x="83195" y="1868200"/>
                  </a:cubicBezTo>
                  <a:cubicBezTo>
                    <a:pt x="102245" y="1880010"/>
                    <a:pt x="128629" y="1874867"/>
                    <a:pt x="149394" y="1878772"/>
                  </a:cubicBezTo>
                  <a:cubicBezTo>
                    <a:pt x="158919" y="1874010"/>
                    <a:pt x="158919" y="1874010"/>
                    <a:pt x="168444" y="1878772"/>
                  </a:cubicBezTo>
                  <a:cubicBezTo>
                    <a:pt x="192352" y="1878772"/>
                    <a:pt x="216069" y="1869247"/>
                    <a:pt x="241025" y="1871628"/>
                  </a:cubicBezTo>
                  <a:cubicBezTo>
                    <a:pt x="248168" y="1877725"/>
                    <a:pt x="227213" y="1873057"/>
                    <a:pt x="230928" y="1880487"/>
                  </a:cubicBezTo>
                  <a:cubicBezTo>
                    <a:pt x="229499" y="1882678"/>
                    <a:pt x="223403" y="1883059"/>
                    <a:pt x="220355" y="1883154"/>
                  </a:cubicBezTo>
                  <a:cubicBezTo>
                    <a:pt x="217012" y="1886307"/>
                    <a:pt x="211792" y="1886307"/>
                    <a:pt x="208449" y="1883154"/>
                  </a:cubicBezTo>
                  <a:cubicBezTo>
                    <a:pt x="192542" y="1886869"/>
                    <a:pt x="170349" y="1891917"/>
                    <a:pt x="155300" y="1886773"/>
                  </a:cubicBezTo>
                  <a:cubicBezTo>
                    <a:pt x="145775" y="1893917"/>
                    <a:pt x="138345" y="1888202"/>
                    <a:pt x="129582" y="1883059"/>
                  </a:cubicBezTo>
                  <a:cubicBezTo>
                    <a:pt x="109818" y="1885583"/>
                    <a:pt x="89815" y="1885583"/>
                    <a:pt x="70051" y="1883059"/>
                  </a:cubicBezTo>
                  <a:cubicBezTo>
                    <a:pt x="63098" y="1887849"/>
                    <a:pt x="55097" y="1890888"/>
                    <a:pt x="46715" y="1891917"/>
                  </a:cubicBezTo>
                  <a:cubicBezTo>
                    <a:pt x="75861" y="1907442"/>
                    <a:pt x="110723" y="1893155"/>
                    <a:pt x="141965" y="1901442"/>
                  </a:cubicBezTo>
                  <a:cubicBezTo>
                    <a:pt x="180065" y="1891917"/>
                    <a:pt x="214164" y="1896298"/>
                    <a:pt x="255693" y="1894298"/>
                  </a:cubicBezTo>
                  <a:lnTo>
                    <a:pt x="265885" y="1901632"/>
                  </a:lnTo>
                  <a:cubicBezTo>
                    <a:pt x="272838" y="1902395"/>
                    <a:pt x="278458" y="1899823"/>
                    <a:pt x="282744" y="1903347"/>
                  </a:cubicBezTo>
                  <a:cubicBezTo>
                    <a:pt x="274743" y="1907442"/>
                    <a:pt x="261884" y="1904966"/>
                    <a:pt x="252931" y="1904871"/>
                  </a:cubicBezTo>
                  <a:cubicBezTo>
                    <a:pt x="220927" y="1895918"/>
                    <a:pt x="182065" y="1906966"/>
                    <a:pt x="151680" y="1918301"/>
                  </a:cubicBezTo>
                  <a:cubicBezTo>
                    <a:pt x="177207" y="1933922"/>
                    <a:pt x="208830" y="1907919"/>
                    <a:pt x="236262" y="1917634"/>
                  </a:cubicBezTo>
                  <a:cubicBezTo>
                    <a:pt x="213116" y="1933541"/>
                    <a:pt x="180160" y="1928588"/>
                    <a:pt x="153966" y="1939066"/>
                  </a:cubicBezTo>
                  <a:lnTo>
                    <a:pt x="142631" y="1930874"/>
                  </a:lnTo>
                  <a:cubicBezTo>
                    <a:pt x="114123" y="1932579"/>
                    <a:pt x="85510" y="1930207"/>
                    <a:pt x="57668" y="1923826"/>
                  </a:cubicBezTo>
                  <a:cubicBezTo>
                    <a:pt x="54335" y="1924397"/>
                    <a:pt x="53001" y="1925826"/>
                    <a:pt x="53287" y="1927921"/>
                  </a:cubicBezTo>
                  <a:cubicBezTo>
                    <a:pt x="52239" y="1931541"/>
                    <a:pt x="40904" y="1934208"/>
                    <a:pt x="50239" y="1938494"/>
                  </a:cubicBezTo>
                  <a:cubicBezTo>
                    <a:pt x="82624" y="1946114"/>
                    <a:pt x="117390" y="1927255"/>
                    <a:pt x="145489" y="1951829"/>
                  </a:cubicBezTo>
                  <a:cubicBezTo>
                    <a:pt x="144251" y="1956877"/>
                    <a:pt x="152061" y="1958020"/>
                    <a:pt x="156252" y="1960783"/>
                  </a:cubicBezTo>
                  <a:cubicBezTo>
                    <a:pt x="175931" y="1960401"/>
                    <a:pt x="195600" y="1961478"/>
                    <a:pt x="215117" y="1964021"/>
                  </a:cubicBezTo>
                  <a:cubicBezTo>
                    <a:pt x="218450" y="1958973"/>
                    <a:pt x="230452" y="1962021"/>
                    <a:pt x="233595" y="1957068"/>
                  </a:cubicBezTo>
                  <a:cubicBezTo>
                    <a:pt x="256026" y="1952915"/>
                    <a:pt x="279182" y="1955334"/>
                    <a:pt x="300270" y="1964021"/>
                  </a:cubicBezTo>
                  <a:cubicBezTo>
                    <a:pt x="323606" y="1953734"/>
                    <a:pt x="348657" y="1978213"/>
                    <a:pt x="372279" y="1960783"/>
                  </a:cubicBezTo>
                  <a:cubicBezTo>
                    <a:pt x="380375" y="1957353"/>
                    <a:pt x="397235" y="1969355"/>
                    <a:pt x="395044" y="1958782"/>
                  </a:cubicBezTo>
                  <a:cubicBezTo>
                    <a:pt x="376946" y="1940304"/>
                    <a:pt x="345800" y="1961640"/>
                    <a:pt x="329417" y="1946114"/>
                  </a:cubicBezTo>
                  <a:cubicBezTo>
                    <a:pt x="327797" y="1939732"/>
                    <a:pt x="317987" y="1941828"/>
                    <a:pt x="313034" y="1946114"/>
                  </a:cubicBezTo>
                  <a:cubicBezTo>
                    <a:pt x="297889" y="1946114"/>
                    <a:pt x="277791" y="1947448"/>
                    <a:pt x="264647" y="1940590"/>
                  </a:cubicBezTo>
                  <a:lnTo>
                    <a:pt x="273029" y="1935161"/>
                  </a:lnTo>
                  <a:cubicBezTo>
                    <a:pt x="310176" y="1929827"/>
                    <a:pt x="349229" y="1946114"/>
                    <a:pt x="381899" y="1933351"/>
                  </a:cubicBezTo>
                  <a:lnTo>
                    <a:pt x="381899" y="1925921"/>
                  </a:lnTo>
                  <a:lnTo>
                    <a:pt x="375708" y="1922016"/>
                  </a:lnTo>
                  <a:cubicBezTo>
                    <a:pt x="380280" y="1919063"/>
                    <a:pt x="386090" y="1920968"/>
                    <a:pt x="391424" y="1920302"/>
                  </a:cubicBezTo>
                  <a:cubicBezTo>
                    <a:pt x="400949" y="1926874"/>
                    <a:pt x="411236" y="1930970"/>
                    <a:pt x="421238" y="1922207"/>
                  </a:cubicBezTo>
                  <a:lnTo>
                    <a:pt x="421238" y="1918396"/>
                  </a:lnTo>
                  <a:cubicBezTo>
                    <a:pt x="431810" y="1909728"/>
                    <a:pt x="444288" y="1914491"/>
                    <a:pt x="456956" y="1916682"/>
                  </a:cubicBezTo>
                  <a:cubicBezTo>
                    <a:pt x="463148" y="1915348"/>
                    <a:pt x="458576" y="1910777"/>
                    <a:pt x="464100" y="1909252"/>
                  </a:cubicBezTo>
                  <a:lnTo>
                    <a:pt x="490389" y="1909252"/>
                  </a:lnTo>
                  <a:cubicBezTo>
                    <a:pt x="495437" y="1905061"/>
                    <a:pt x="495533" y="1904966"/>
                    <a:pt x="487627" y="1900394"/>
                  </a:cubicBezTo>
                  <a:lnTo>
                    <a:pt x="487055" y="1896679"/>
                  </a:lnTo>
                  <a:cubicBezTo>
                    <a:pt x="479340" y="1892584"/>
                    <a:pt x="461909" y="1883535"/>
                    <a:pt x="454861" y="1889345"/>
                  </a:cubicBezTo>
                  <a:cubicBezTo>
                    <a:pt x="462767" y="1893917"/>
                    <a:pt x="462671" y="1894012"/>
                    <a:pt x="457433" y="1898204"/>
                  </a:cubicBezTo>
                  <a:cubicBezTo>
                    <a:pt x="428858" y="1904680"/>
                    <a:pt x="398282" y="1899727"/>
                    <a:pt x="370850" y="1908585"/>
                  </a:cubicBezTo>
                  <a:cubicBezTo>
                    <a:pt x="361325" y="1901347"/>
                    <a:pt x="350372" y="1908585"/>
                    <a:pt x="339704" y="1909252"/>
                  </a:cubicBezTo>
                  <a:cubicBezTo>
                    <a:pt x="334941" y="1905157"/>
                    <a:pt x="328178" y="1906490"/>
                    <a:pt x="323702" y="1904204"/>
                  </a:cubicBezTo>
                  <a:cubicBezTo>
                    <a:pt x="340466" y="1893346"/>
                    <a:pt x="365516" y="1897537"/>
                    <a:pt x="384662" y="1890869"/>
                  </a:cubicBezTo>
                  <a:cubicBezTo>
                    <a:pt x="390672" y="1895470"/>
                    <a:pt x="399035" y="1895470"/>
                    <a:pt x="405045" y="1890869"/>
                  </a:cubicBezTo>
                  <a:cubicBezTo>
                    <a:pt x="416856" y="1898680"/>
                    <a:pt x="429905" y="1891822"/>
                    <a:pt x="441050" y="1888869"/>
                  </a:cubicBezTo>
                  <a:cubicBezTo>
                    <a:pt x="438383" y="1874296"/>
                    <a:pt x="456194" y="1881916"/>
                    <a:pt x="466100" y="1878867"/>
                  </a:cubicBezTo>
                  <a:cubicBezTo>
                    <a:pt x="469034" y="1876267"/>
                    <a:pt x="473044" y="1875239"/>
                    <a:pt x="476864" y="1876105"/>
                  </a:cubicBezTo>
                  <a:cubicBezTo>
                    <a:pt x="511630" y="1855817"/>
                    <a:pt x="443145" y="1869533"/>
                    <a:pt x="435906" y="1876105"/>
                  </a:cubicBezTo>
                  <a:cubicBezTo>
                    <a:pt x="430382" y="1877153"/>
                    <a:pt x="427429" y="1872295"/>
                    <a:pt x="422190" y="1872486"/>
                  </a:cubicBezTo>
                  <a:cubicBezTo>
                    <a:pt x="413713" y="1872486"/>
                    <a:pt x="415332" y="1869057"/>
                    <a:pt x="414475" y="1867343"/>
                  </a:cubicBezTo>
                  <a:lnTo>
                    <a:pt x="404950" y="1861342"/>
                  </a:lnTo>
                  <a:cubicBezTo>
                    <a:pt x="388452" y="1860808"/>
                    <a:pt x="372022" y="1859027"/>
                    <a:pt x="355801" y="1856008"/>
                  </a:cubicBezTo>
                  <a:cubicBezTo>
                    <a:pt x="369707" y="1850864"/>
                    <a:pt x="389615" y="1846483"/>
                    <a:pt x="404474" y="1853817"/>
                  </a:cubicBezTo>
                  <a:cubicBezTo>
                    <a:pt x="410760" y="1845530"/>
                    <a:pt x="485150" y="1857341"/>
                    <a:pt x="453623" y="1839244"/>
                  </a:cubicBezTo>
                  <a:cubicBezTo>
                    <a:pt x="448289" y="1839244"/>
                    <a:pt x="448193" y="1839244"/>
                    <a:pt x="447431" y="1833910"/>
                  </a:cubicBezTo>
                  <a:cubicBezTo>
                    <a:pt x="456956" y="1826290"/>
                    <a:pt x="470196" y="1827433"/>
                    <a:pt x="480769" y="1822099"/>
                  </a:cubicBezTo>
                  <a:cubicBezTo>
                    <a:pt x="479912" y="1820575"/>
                    <a:pt x="479054" y="1818955"/>
                    <a:pt x="478292" y="1817336"/>
                  </a:cubicBezTo>
                  <a:cubicBezTo>
                    <a:pt x="449717" y="1817336"/>
                    <a:pt x="424571" y="1807811"/>
                    <a:pt x="395520" y="1807811"/>
                  </a:cubicBezTo>
                  <a:cubicBezTo>
                    <a:pt x="411617" y="1794381"/>
                    <a:pt x="438859" y="1809716"/>
                    <a:pt x="452670" y="1792571"/>
                  </a:cubicBezTo>
                  <a:cubicBezTo>
                    <a:pt x="450575" y="1790857"/>
                    <a:pt x="447431" y="1789428"/>
                    <a:pt x="447336" y="1787999"/>
                  </a:cubicBezTo>
                  <a:cubicBezTo>
                    <a:pt x="445812" y="1780760"/>
                    <a:pt x="432858" y="1779808"/>
                    <a:pt x="427524" y="1778474"/>
                  </a:cubicBezTo>
                  <a:cubicBezTo>
                    <a:pt x="427524" y="1776378"/>
                    <a:pt x="426095" y="1774474"/>
                    <a:pt x="430667" y="1772664"/>
                  </a:cubicBezTo>
                  <a:cubicBezTo>
                    <a:pt x="450536" y="1772816"/>
                    <a:pt x="469948" y="1766759"/>
                    <a:pt x="486198" y="1755329"/>
                  </a:cubicBezTo>
                  <a:lnTo>
                    <a:pt x="486198" y="1748947"/>
                  </a:lnTo>
                  <a:lnTo>
                    <a:pt x="492961" y="1744756"/>
                  </a:lnTo>
                  <a:lnTo>
                    <a:pt x="492961" y="1741232"/>
                  </a:lnTo>
                  <a:cubicBezTo>
                    <a:pt x="487055" y="1733707"/>
                    <a:pt x="465815" y="1751900"/>
                    <a:pt x="467339" y="1737231"/>
                  </a:cubicBezTo>
                  <a:lnTo>
                    <a:pt x="476864" y="1731897"/>
                  </a:lnTo>
                  <a:cubicBezTo>
                    <a:pt x="484788" y="1733202"/>
                    <a:pt x="492904" y="1731316"/>
                    <a:pt x="499438" y="1726658"/>
                  </a:cubicBezTo>
                  <a:cubicBezTo>
                    <a:pt x="503343" y="1715800"/>
                    <a:pt x="456766" y="1724563"/>
                    <a:pt x="444288" y="1709894"/>
                  </a:cubicBezTo>
                  <a:cubicBezTo>
                    <a:pt x="434039" y="1718752"/>
                    <a:pt x="419075" y="1719495"/>
                    <a:pt x="407998" y="1711704"/>
                  </a:cubicBezTo>
                  <a:lnTo>
                    <a:pt x="407998" y="1707894"/>
                  </a:lnTo>
                  <a:cubicBezTo>
                    <a:pt x="424667" y="1699988"/>
                    <a:pt x="421714" y="1698369"/>
                    <a:pt x="403902" y="1698369"/>
                  </a:cubicBezTo>
                  <a:cubicBezTo>
                    <a:pt x="400949" y="1695988"/>
                    <a:pt x="394377" y="1694559"/>
                    <a:pt x="394377" y="1689701"/>
                  </a:cubicBezTo>
                  <a:cubicBezTo>
                    <a:pt x="405140" y="1682272"/>
                    <a:pt x="411903" y="1683605"/>
                    <a:pt x="420857" y="1678176"/>
                  </a:cubicBezTo>
                  <a:lnTo>
                    <a:pt x="420857" y="1669984"/>
                  </a:lnTo>
                  <a:cubicBezTo>
                    <a:pt x="439173" y="1665669"/>
                    <a:pt x="457804" y="1662803"/>
                    <a:pt x="476578" y="1661412"/>
                  </a:cubicBezTo>
                  <a:cubicBezTo>
                    <a:pt x="481912" y="1659031"/>
                    <a:pt x="478483" y="1653982"/>
                    <a:pt x="486103" y="1652459"/>
                  </a:cubicBezTo>
                  <a:lnTo>
                    <a:pt x="486103" y="1648744"/>
                  </a:lnTo>
                  <a:lnTo>
                    <a:pt x="492675" y="1644743"/>
                  </a:lnTo>
                  <a:lnTo>
                    <a:pt x="492675" y="1641219"/>
                  </a:lnTo>
                  <a:lnTo>
                    <a:pt x="486103" y="1637314"/>
                  </a:lnTo>
                  <a:cubicBezTo>
                    <a:pt x="486103" y="1635885"/>
                    <a:pt x="486103" y="1634742"/>
                    <a:pt x="486103" y="1633503"/>
                  </a:cubicBezTo>
                  <a:cubicBezTo>
                    <a:pt x="472006" y="1623978"/>
                    <a:pt x="453718" y="1629884"/>
                    <a:pt x="437144" y="1628265"/>
                  </a:cubicBezTo>
                  <a:lnTo>
                    <a:pt x="427619" y="1622835"/>
                  </a:lnTo>
                  <a:cubicBezTo>
                    <a:pt x="427619" y="1611787"/>
                    <a:pt x="455147" y="1617216"/>
                    <a:pt x="462005" y="1620073"/>
                  </a:cubicBezTo>
                  <a:cubicBezTo>
                    <a:pt x="465719" y="1620931"/>
                    <a:pt x="466481" y="1618359"/>
                    <a:pt x="468958" y="1617787"/>
                  </a:cubicBezTo>
                  <a:cubicBezTo>
                    <a:pt x="471434" y="1617216"/>
                    <a:pt x="478483" y="1617787"/>
                    <a:pt x="479435" y="1615025"/>
                  </a:cubicBezTo>
                  <a:cubicBezTo>
                    <a:pt x="477054" y="1610739"/>
                    <a:pt x="490294" y="1608739"/>
                    <a:pt x="482960" y="1606167"/>
                  </a:cubicBezTo>
                  <a:cubicBezTo>
                    <a:pt x="466481" y="1608739"/>
                    <a:pt x="450765" y="1593784"/>
                    <a:pt x="435335" y="1601881"/>
                  </a:cubicBezTo>
                  <a:lnTo>
                    <a:pt x="426857" y="1596832"/>
                  </a:lnTo>
                  <a:cubicBezTo>
                    <a:pt x="434096" y="1590832"/>
                    <a:pt x="442478" y="1592546"/>
                    <a:pt x="449813" y="1587879"/>
                  </a:cubicBezTo>
                  <a:cubicBezTo>
                    <a:pt x="457623" y="1593975"/>
                    <a:pt x="464672" y="1590165"/>
                    <a:pt x="471053" y="1587879"/>
                  </a:cubicBezTo>
                  <a:cubicBezTo>
                    <a:pt x="480397" y="1588183"/>
                    <a:pt x="489684" y="1586221"/>
                    <a:pt x="498104" y="1582164"/>
                  </a:cubicBezTo>
                  <a:cubicBezTo>
                    <a:pt x="481721" y="1562543"/>
                    <a:pt x="458099" y="1558542"/>
                    <a:pt x="433906" y="1556351"/>
                  </a:cubicBezTo>
                  <a:lnTo>
                    <a:pt x="443431" y="1551017"/>
                  </a:lnTo>
                  <a:cubicBezTo>
                    <a:pt x="458480" y="1552446"/>
                    <a:pt x="472673" y="1543207"/>
                    <a:pt x="486293" y="1538349"/>
                  </a:cubicBezTo>
                  <a:cubicBezTo>
                    <a:pt x="486293" y="1536158"/>
                    <a:pt x="487151" y="1534158"/>
                    <a:pt x="483150" y="1532919"/>
                  </a:cubicBezTo>
                  <a:cubicBezTo>
                    <a:pt x="447908" y="1544159"/>
                    <a:pt x="461909" y="1527967"/>
                    <a:pt x="486198" y="1523394"/>
                  </a:cubicBezTo>
                  <a:cubicBezTo>
                    <a:pt x="474863" y="1511870"/>
                    <a:pt x="460290" y="1523394"/>
                    <a:pt x="448098" y="1520442"/>
                  </a:cubicBezTo>
                  <a:cubicBezTo>
                    <a:pt x="451527" y="1511870"/>
                    <a:pt x="466386" y="1516251"/>
                    <a:pt x="472958" y="1512441"/>
                  </a:cubicBezTo>
                  <a:lnTo>
                    <a:pt x="472958" y="1505107"/>
                  </a:lnTo>
                  <a:lnTo>
                    <a:pt x="466767" y="1501392"/>
                  </a:lnTo>
                  <a:cubicBezTo>
                    <a:pt x="468005" y="1490343"/>
                    <a:pt x="452099" y="1502821"/>
                    <a:pt x="444383" y="1499392"/>
                  </a:cubicBezTo>
                  <a:cubicBezTo>
                    <a:pt x="438764" y="1498534"/>
                    <a:pt x="441716" y="1492724"/>
                    <a:pt x="434858" y="1490819"/>
                  </a:cubicBezTo>
                  <a:cubicBezTo>
                    <a:pt x="434096" y="1490819"/>
                    <a:pt x="434001" y="1489867"/>
                    <a:pt x="433620" y="1489295"/>
                  </a:cubicBezTo>
                  <a:cubicBezTo>
                    <a:pt x="433239" y="1488724"/>
                    <a:pt x="435144" y="1484723"/>
                    <a:pt x="437240" y="1484723"/>
                  </a:cubicBezTo>
                  <a:cubicBezTo>
                    <a:pt x="451537" y="1485961"/>
                    <a:pt x="465938" y="1484075"/>
                    <a:pt x="479435" y="1479199"/>
                  </a:cubicBezTo>
                  <a:lnTo>
                    <a:pt x="479435" y="1471293"/>
                  </a:lnTo>
                  <a:cubicBezTo>
                    <a:pt x="472292" y="1465673"/>
                    <a:pt x="457337" y="1463102"/>
                    <a:pt x="453337" y="1454243"/>
                  </a:cubicBezTo>
                  <a:cubicBezTo>
                    <a:pt x="459623" y="1449386"/>
                    <a:pt x="463719" y="1447290"/>
                    <a:pt x="453908" y="1442527"/>
                  </a:cubicBezTo>
                  <a:cubicBezTo>
                    <a:pt x="455813" y="1439003"/>
                    <a:pt x="464100" y="1441860"/>
                    <a:pt x="466577" y="1438336"/>
                  </a:cubicBezTo>
                  <a:lnTo>
                    <a:pt x="466577" y="1431383"/>
                  </a:lnTo>
                  <a:lnTo>
                    <a:pt x="472768" y="1427478"/>
                  </a:lnTo>
                  <a:cubicBezTo>
                    <a:pt x="468196" y="1419858"/>
                    <a:pt x="397425" y="1421382"/>
                    <a:pt x="428096" y="1411000"/>
                  </a:cubicBezTo>
                  <a:cubicBezTo>
                    <a:pt x="439478" y="1410904"/>
                    <a:pt x="450603" y="1407609"/>
                    <a:pt x="460195" y="1401475"/>
                  </a:cubicBezTo>
                  <a:lnTo>
                    <a:pt x="460195" y="1383472"/>
                  </a:lnTo>
                  <a:cubicBezTo>
                    <a:pt x="468482" y="1381472"/>
                    <a:pt x="464386" y="1375185"/>
                    <a:pt x="472006" y="1373090"/>
                  </a:cubicBezTo>
                  <a:cubicBezTo>
                    <a:pt x="478102" y="1364613"/>
                    <a:pt x="456099" y="1369185"/>
                    <a:pt x="459909" y="1362518"/>
                  </a:cubicBezTo>
                  <a:cubicBezTo>
                    <a:pt x="467996" y="1357507"/>
                    <a:pt x="476578" y="1353354"/>
                    <a:pt x="485531" y="1350135"/>
                  </a:cubicBezTo>
                  <a:lnTo>
                    <a:pt x="467434" y="1339467"/>
                  </a:lnTo>
                  <a:lnTo>
                    <a:pt x="466767" y="1335181"/>
                  </a:lnTo>
                  <a:cubicBezTo>
                    <a:pt x="482026" y="1326980"/>
                    <a:pt x="499076" y="1322693"/>
                    <a:pt x="516392" y="1322703"/>
                  </a:cubicBezTo>
                  <a:close/>
                  <a:moveTo>
                    <a:pt x="446765" y="1688558"/>
                  </a:moveTo>
                  <a:lnTo>
                    <a:pt x="440002" y="1692845"/>
                  </a:lnTo>
                  <a:lnTo>
                    <a:pt x="442669" y="1697607"/>
                  </a:lnTo>
                  <a:cubicBezTo>
                    <a:pt x="449803" y="1696378"/>
                    <a:pt x="457137" y="1697655"/>
                    <a:pt x="463433" y="1701227"/>
                  </a:cubicBezTo>
                  <a:cubicBezTo>
                    <a:pt x="467291" y="1698598"/>
                    <a:pt x="471920" y="1697321"/>
                    <a:pt x="476578" y="1697607"/>
                  </a:cubicBezTo>
                  <a:cubicBezTo>
                    <a:pt x="480721" y="1692111"/>
                    <a:pt x="486236" y="1687806"/>
                    <a:pt x="492580" y="1685129"/>
                  </a:cubicBezTo>
                  <a:cubicBezTo>
                    <a:pt x="483474" y="1680995"/>
                    <a:pt x="473520" y="1679072"/>
                    <a:pt x="463529" y="1679509"/>
                  </a:cubicBezTo>
                  <a:cubicBezTo>
                    <a:pt x="455813" y="1685319"/>
                    <a:pt x="446955" y="1680652"/>
                    <a:pt x="440669" y="1684843"/>
                  </a:cubicBezTo>
                  <a:close/>
                  <a:moveTo>
                    <a:pt x="42143" y="1774283"/>
                  </a:moveTo>
                  <a:cubicBezTo>
                    <a:pt x="54144" y="1774283"/>
                    <a:pt x="67955" y="1776950"/>
                    <a:pt x="79195" y="1772854"/>
                  </a:cubicBezTo>
                  <a:cubicBezTo>
                    <a:pt x="67184" y="1766016"/>
                    <a:pt x="52792" y="1764730"/>
                    <a:pt x="39761" y="1769330"/>
                  </a:cubicBezTo>
                  <a:cubicBezTo>
                    <a:pt x="40238" y="1773426"/>
                    <a:pt x="40238" y="1773426"/>
                    <a:pt x="42524" y="1775426"/>
                  </a:cubicBezTo>
                  <a:close/>
                  <a:moveTo>
                    <a:pt x="537919" y="1271173"/>
                  </a:moveTo>
                  <a:cubicBezTo>
                    <a:pt x="535414" y="1269249"/>
                    <a:pt x="532737" y="1267553"/>
                    <a:pt x="529918" y="1266125"/>
                  </a:cubicBezTo>
                  <a:cubicBezTo>
                    <a:pt x="525917" y="1266125"/>
                    <a:pt x="522393" y="1265458"/>
                    <a:pt x="519250" y="1268506"/>
                  </a:cubicBezTo>
                  <a:cubicBezTo>
                    <a:pt x="521917" y="1270696"/>
                    <a:pt x="515726" y="1274507"/>
                    <a:pt x="522774" y="1277269"/>
                  </a:cubicBezTo>
                  <a:cubicBezTo>
                    <a:pt x="527727" y="1278221"/>
                    <a:pt x="543634" y="1280126"/>
                    <a:pt x="538300" y="1272316"/>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31" name="Google Shape;31;p2"/>
            <p:cNvSpPr/>
            <p:nvPr/>
          </p:nvSpPr>
          <p:spPr>
            <a:xfrm>
              <a:off x="10083933" y="-143"/>
              <a:ext cx="409269" cy="2966426"/>
            </a:xfrm>
            <a:custGeom>
              <a:rect b="b" l="l" r="r" t="t"/>
              <a:pathLst>
                <a:path extrusionOk="0" h="1990890" w="620104">
                  <a:moveTo>
                    <a:pt x="2165" y="23326"/>
                  </a:moveTo>
                  <a:lnTo>
                    <a:pt x="2165" y="-581"/>
                  </a:lnTo>
                  <a:lnTo>
                    <a:pt x="600049" y="-581"/>
                  </a:lnTo>
                  <a:lnTo>
                    <a:pt x="600049" y="8944"/>
                  </a:lnTo>
                  <a:cubicBezTo>
                    <a:pt x="606431" y="9991"/>
                    <a:pt x="615289" y="11039"/>
                    <a:pt x="619099" y="16278"/>
                  </a:cubicBezTo>
                  <a:cubicBezTo>
                    <a:pt x="613384" y="19421"/>
                    <a:pt x="607288" y="15421"/>
                    <a:pt x="605478" y="23898"/>
                  </a:cubicBezTo>
                  <a:cubicBezTo>
                    <a:pt x="598620" y="26565"/>
                    <a:pt x="601192" y="31613"/>
                    <a:pt x="593572" y="34375"/>
                  </a:cubicBezTo>
                  <a:lnTo>
                    <a:pt x="593572" y="76381"/>
                  </a:lnTo>
                  <a:cubicBezTo>
                    <a:pt x="591476" y="80000"/>
                    <a:pt x="603097" y="79905"/>
                    <a:pt x="606716" y="82191"/>
                  </a:cubicBezTo>
                  <a:lnTo>
                    <a:pt x="606716" y="85810"/>
                  </a:lnTo>
                  <a:lnTo>
                    <a:pt x="600144" y="89811"/>
                  </a:lnTo>
                  <a:cubicBezTo>
                    <a:pt x="600144" y="91144"/>
                    <a:pt x="600144" y="92287"/>
                    <a:pt x="600144" y="93526"/>
                  </a:cubicBezTo>
                  <a:cubicBezTo>
                    <a:pt x="584142" y="117719"/>
                    <a:pt x="598620" y="161915"/>
                    <a:pt x="593953" y="192776"/>
                  </a:cubicBezTo>
                  <a:lnTo>
                    <a:pt x="599287" y="195729"/>
                  </a:lnTo>
                  <a:cubicBezTo>
                    <a:pt x="600744" y="205721"/>
                    <a:pt x="601154" y="215846"/>
                    <a:pt x="600525" y="225923"/>
                  </a:cubicBezTo>
                  <a:cubicBezTo>
                    <a:pt x="597953" y="227447"/>
                    <a:pt x="596334" y="228304"/>
                    <a:pt x="594334" y="229352"/>
                  </a:cubicBezTo>
                  <a:lnTo>
                    <a:pt x="594334" y="236877"/>
                  </a:lnTo>
                  <a:lnTo>
                    <a:pt x="600239" y="240782"/>
                  </a:lnTo>
                  <a:lnTo>
                    <a:pt x="600239" y="251640"/>
                  </a:lnTo>
                  <a:lnTo>
                    <a:pt x="594143" y="255451"/>
                  </a:lnTo>
                  <a:lnTo>
                    <a:pt x="600335" y="259260"/>
                  </a:lnTo>
                  <a:lnTo>
                    <a:pt x="600335" y="262499"/>
                  </a:lnTo>
                  <a:lnTo>
                    <a:pt x="594239" y="266404"/>
                  </a:lnTo>
                  <a:lnTo>
                    <a:pt x="599192" y="269167"/>
                  </a:lnTo>
                  <a:cubicBezTo>
                    <a:pt x="599858" y="271453"/>
                    <a:pt x="592334" y="274786"/>
                    <a:pt x="594334" y="280787"/>
                  </a:cubicBezTo>
                  <a:lnTo>
                    <a:pt x="600049" y="284597"/>
                  </a:lnTo>
                  <a:lnTo>
                    <a:pt x="593953" y="288407"/>
                  </a:lnTo>
                  <a:lnTo>
                    <a:pt x="593953" y="295551"/>
                  </a:lnTo>
                  <a:lnTo>
                    <a:pt x="587666" y="299456"/>
                  </a:lnTo>
                  <a:lnTo>
                    <a:pt x="593953" y="303456"/>
                  </a:lnTo>
                  <a:cubicBezTo>
                    <a:pt x="593953" y="304790"/>
                    <a:pt x="593953" y="305933"/>
                    <a:pt x="593191" y="307171"/>
                  </a:cubicBezTo>
                  <a:cubicBezTo>
                    <a:pt x="585761" y="308981"/>
                    <a:pt x="587762" y="316696"/>
                    <a:pt x="587190" y="321459"/>
                  </a:cubicBezTo>
                  <a:lnTo>
                    <a:pt x="593096" y="324698"/>
                  </a:lnTo>
                  <a:cubicBezTo>
                    <a:pt x="594105" y="333298"/>
                    <a:pt x="594391" y="341956"/>
                    <a:pt x="593953" y="350605"/>
                  </a:cubicBezTo>
                  <a:lnTo>
                    <a:pt x="600049" y="354606"/>
                  </a:lnTo>
                  <a:lnTo>
                    <a:pt x="593953" y="358416"/>
                  </a:lnTo>
                  <a:lnTo>
                    <a:pt x="593953" y="387753"/>
                  </a:lnTo>
                  <a:lnTo>
                    <a:pt x="600430" y="391658"/>
                  </a:lnTo>
                  <a:lnTo>
                    <a:pt x="600430" y="457762"/>
                  </a:lnTo>
                  <a:lnTo>
                    <a:pt x="593858" y="461857"/>
                  </a:lnTo>
                  <a:cubicBezTo>
                    <a:pt x="593858" y="463191"/>
                    <a:pt x="593858" y="464905"/>
                    <a:pt x="594715" y="465477"/>
                  </a:cubicBezTo>
                  <a:cubicBezTo>
                    <a:pt x="602049" y="468716"/>
                    <a:pt x="599287" y="473859"/>
                    <a:pt x="606621" y="476049"/>
                  </a:cubicBezTo>
                  <a:lnTo>
                    <a:pt x="600716" y="479955"/>
                  </a:lnTo>
                  <a:lnTo>
                    <a:pt x="600716" y="505291"/>
                  </a:lnTo>
                  <a:lnTo>
                    <a:pt x="594048" y="509482"/>
                  </a:lnTo>
                  <a:lnTo>
                    <a:pt x="594048" y="549773"/>
                  </a:lnTo>
                  <a:lnTo>
                    <a:pt x="587476" y="553774"/>
                  </a:lnTo>
                  <a:lnTo>
                    <a:pt x="587476" y="564727"/>
                  </a:lnTo>
                  <a:cubicBezTo>
                    <a:pt x="601859" y="574252"/>
                    <a:pt x="590524" y="600732"/>
                    <a:pt x="593953" y="616258"/>
                  </a:cubicBezTo>
                  <a:cubicBezTo>
                    <a:pt x="610050" y="628926"/>
                    <a:pt x="595096" y="660644"/>
                    <a:pt x="601382" y="679409"/>
                  </a:cubicBezTo>
                  <a:cubicBezTo>
                    <a:pt x="613003" y="685123"/>
                    <a:pt x="604716" y="703793"/>
                    <a:pt x="607097" y="714937"/>
                  </a:cubicBezTo>
                  <a:cubicBezTo>
                    <a:pt x="600525" y="719985"/>
                    <a:pt x="596810" y="721985"/>
                    <a:pt x="607097" y="726938"/>
                  </a:cubicBezTo>
                  <a:lnTo>
                    <a:pt x="607097" y="737797"/>
                  </a:lnTo>
                  <a:lnTo>
                    <a:pt x="600620" y="741702"/>
                  </a:lnTo>
                  <a:lnTo>
                    <a:pt x="600620" y="767324"/>
                  </a:lnTo>
                  <a:lnTo>
                    <a:pt x="594334" y="771229"/>
                  </a:lnTo>
                  <a:lnTo>
                    <a:pt x="594334" y="881719"/>
                  </a:lnTo>
                  <a:cubicBezTo>
                    <a:pt x="603859" y="884196"/>
                    <a:pt x="600144" y="893150"/>
                    <a:pt x="600716" y="900007"/>
                  </a:cubicBezTo>
                  <a:cubicBezTo>
                    <a:pt x="591762" y="905437"/>
                    <a:pt x="591762" y="905723"/>
                    <a:pt x="600716" y="910866"/>
                  </a:cubicBezTo>
                  <a:lnTo>
                    <a:pt x="600716" y="925249"/>
                  </a:lnTo>
                  <a:lnTo>
                    <a:pt x="607383" y="929535"/>
                  </a:lnTo>
                  <a:lnTo>
                    <a:pt x="607383" y="954967"/>
                  </a:lnTo>
                  <a:lnTo>
                    <a:pt x="614146" y="959062"/>
                  </a:lnTo>
                  <a:lnTo>
                    <a:pt x="614146" y="1032690"/>
                  </a:lnTo>
                  <a:lnTo>
                    <a:pt x="607764" y="1036501"/>
                  </a:lnTo>
                  <a:lnTo>
                    <a:pt x="607764" y="1043835"/>
                  </a:lnTo>
                  <a:cubicBezTo>
                    <a:pt x="617289" y="1046311"/>
                    <a:pt x="613765" y="1055169"/>
                    <a:pt x="614241" y="1062218"/>
                  </a:cubicBezTo>
                  <a:cubicBezTo>
                    <a:pt x="606526" y="1064790"/>
                    <a:pt x="607383" y="1069362"/>
                    <a:pt x="607669" y="1076411"/>
                  </a:cubicBezTo>
                  <a:lnTo>
                    <a:pt x="613765" y="1080697"/>
                  </a:lnTo>
                  <a:lnTo>
                    <a:pt x="613765" y="1087841"/>
                  </a:lnTo>
                  <a:lnTo>
                    <a:pt x="608145" y="1091555"/>
                  </a:lnTo>
                  <a:cubicBezTo>
                    <a:pt x="608145" y="1092603"/>
                    <a:pt x="608145" y="1093746"/>
                    <a:pt x="607574" y="1095079"/>
                  </a:cubicBezTo>
                  <a:lnTo>
                    <a:pt x="614146" y="1099080"/>
                  </a:lnTo>
                  <a:lnTo>
                    <a:pt x="614146" y="1106319"/>
                  </a:lnTo>
                  <a:lnTo>
                    <a:pt x="620623" y="1110224"/>
                  </a:lnTo>
                  <a:lnTo>
                    <a:pt x="620623" y="1139561"/>
                  </a:lnTo>
                  <a:lnTo>
                    <a:pt x="614527" y="1143466"/>
                  </a:lnTo>
                  <a:lnTo>
                    <a:pt x="619480" y="1146229"/>
                  </a:lnTo>
                  <a:cubicBezTo>
                    <a:pt x="620813" y="1148515"/>
                    <a:pt x="615956" y="1148610"/>
                    <a:pt x="615956" y="1148515"/>
                  </a:cubicBezTo>
                  <a:cubicBezTo>
                    <a:pt x="611479" y="1165374"/>
                    <a:pt x="615956" y="1183852"/>
                    <a:pt x="614241" y="1201855"/>
                  </a:cubicBezTo>
                  <a:lnTo>
                    <a:pt x="620242" y="1205760"/>
                  </a:lnTo>
                  <a:cubicBezTo>
                    <a:pt x="620242" y="1206808"/>
                    <a:pt x="620242" y="1207951"/>
                    <a:pt x="620813" y="1209379"/>
                  </a:cubicBezTo>
                  <a:lnTo>
                    <a:pt x="614241" y="1213380"/>
                  </a:lnTo>
                  <a:lnTo>
                    <a:pt x="614241" y="1231668"/>
                  </a:lnTo>
                  <a:lnTo>
                    <a:pt x="620718" y="1235573"/>
                  </a:lnTo>
                  <a:lnTo>
                    <a:pt x="620718" y="1257576"/>
                  </a:lnTo>
                  <a:cubicBezTo>
                    <a:pt x="609574" y="1261195"/>
                    <a:pt x="615479" y="1274816"/>
                    <a:pt x="614241" y="1283293"/>
                  </a:cubicBezTo>
                  <a:cubicBezTo>
                    <a:pt x="602049" y="1287294"/>
                    <a:pt x="610622" y="1300724"/>
                    <a:pt x="606716" y="1309582"/>
                  </a:cubicBezTo>
                  <a:lnTo>
                    <a:pt x="601573" y="1312535"/>
                  </a:lnTo>
                  <a:lnTo>
                    <a:pt x="607383" y="1316535"/>
                  </a:lnTo>
                  <a:lnTo>
                    <a:pt x="607383" y="1323774"/>
                  </a:lnTo>
                  <a:lnTo>
                    <a:pt x="601192" y="1327585"/>
                  </a:lnTo>
                  <a:lnTo>
                    <a:pt x="601192" y="1375210"/>
                  </a:lnTo>
                  <a:lnTo>
                    <a:pt x="594524" y="1379210"/>
                  </a:lnTo>
                  <a:lnTo>
                    <a:pt x="594524" y="1405499"/>
                  </a:lnTo>
                  <a:lnTo>
                    <a:pt x="600811" y="1409404"/>
                  </a:lnTo>
                  <a:lnTo>
                    <a:pt x="600811" y="1468364"/>
                  </a:lnTo>
                  <a:cubicBezTo>
                    <a:pt x="583285" y="1474841"/>
                    <a:pt x="610336" y="1480747"/>
                    <a:pt x="594810" y="1486462"/>
                  </a:cubicBezTo>
                  <a:lnTo>
                    <a:pt x="594810" y="1526657"/>
                  </a:lnTo>
                  <a:lnTo>
                    <a:pt x="588047" y="1530943"/>
                  </a:lnTo>
                  <a:lnTo>
                    <a:pt x="588047" y="1549232"/>
                  </a:lnTo>
                  <a:lnTo>
                    <a:pt x="594429" y="1553041"/>
                  </a:lnTo>
                  <a:lnTo>
                    <a:pt x="594429" y="1563995"/>
                  </a:lnTo>
                  <a:lnTo>
                    <a:pt x="588143" y="1567805"/>
                  </a:lnTo>
                  <a:lnTo>
                    <a:pt x="588143" y="1634480"/>
                  </a:lnTo>
                  <a:cubicBezTo>
                    <a:pt x="603002" y="1644005"/>
                    <a:pt x="589762" y="1670865"/>
                    <a:pt x="595286" y="1686391"/>
                  </a:cubicBezTo>
                  <a:lnTo>
                    <a:pt x="599954" y="1688963"/>
                  </a:lnTo>
                  <a:cubicBezTo>
                    <a:pt x="600525" y="1691058"/>
                    <a:pt x="596715" y="1691535"/>
                    <a:pt x="594905" y="1693344"/>
                  </a:cubicBezTo>
                  <a:lnTo>
                    <a:pt x="594905" y="1718967"/>
                  </a:lnTo>
                  <a:lnTo>
                    <a:pt x="600906" y="1722872"/>
                  </a:lnTo>
                  <a:lnTo>
                    <a:pt x="600906" y="1925088"/>
                  </a:lnTo>
                  <a:lnTo>
                    <a:pt x="607574" y="1929183"/>
                  </a:lnTo>
                  <a:lnTo>
                    <a:pt x="607574" y="1932708"/>
                  </a:lnTo>
                  <a:lnTo>
                    <a:pt x="601382" y="1936613"/>
                  </a:lnTo>
                  <a:lnTo>
                    <a:pt x="607383" y="1940328"/>
                  </a:lnTo>
                  <a:lnTo>
                    <a:pt x="607383" y="1969855"/>
                  </a:lnTo>
                  <a:cubicBezTo>
                    <a:pt x="597858" y="1972523"/>
                    <a:pt x="602906" y="1981762"/>
                    <a:pt x="600144" y="1988905"/>
                  </a:cubicBezTo>
                  <a:cubicBezTo>
                    <a:pt x="594429" y="1992334"/>
                    <a:pt x="587285" y="1988905"/>
                    <a:pt x="581666" y="1984810"/>
                  </a:cubicBezTo>
                  <a:lnTo>
                    <a:pt x="581666" y="1976999"/>
                  </a:lnTo>
                  <a:lnTo>
                    <a:pt x="587666" y="1973284"/>
                  </a:lnTo>
                  <a:lnTo>
                    <a:pt x="581570" y="1969379"/>
                  </a:lnTo>
                  <a:lnTo>
                    <a:pt x="593191" y="1962902"/>
                  </a:lnTo>
                  <a:cubicBezTo>
                    <a:pt x="594658" y="1956863"/>
                    <a:pt x="595105" y="1950615"/>
                    <a:pt x="594524" y="1944424"/>
                  </a:cubicBezTo>
                  <a:cubicBezTo>
                    <a:pt x="587476" y="1940614"/>
                    <a:pt x="589762" y="1937852"/>
                    <a:pt x="584237" y="1934327"/>
                  </a:cubicBezTo>
                  <a:cubicBezTo>
                    <a:pt x="580999" y="1933089"/>
                    <a:pt x="581285" y="1931755"/>
                    <a:pt x="581380" y="1929279"/>
                  </a:cubicBezTo>
                  <a:lnTo>
                    <a:pt x="587857" y="1925278"/>
                  </a:lnTo>
                  <a:lnTo>
                    <a:pt x="587857" y="1921659"/>
                  </a:lnTo>
                  <a:lnTo>
                    <a:pt x="581475" y="1917849"/>
                  </a:lnTo>
                  <a:lnTo>
                    <a:pt x="581475" y="1914324"/>
                  </a:lnTo>
                  <a:lnTo>
                    <a:pt x="587952" y="1910229"/>
                  </a:lnTo>
                  <a:cubicBezTo>
                    <a:pt x="589190" y="1902800"/>
                    <a:pt x="576522" y="1906895"/>
                    <a:pt x="571474" y="1901466"/>
                  </a:cubicBezTo>
                  <a:lnTo>
                    <a:pt x="564711" y="1904895"/>
                  </a:lnTo>
                  <a:cubicBezTo>
                    <a:pt x="563159" y="1904514"/>
                    <a:pt x="561949" y="1903304"/>
                    <a:pt x="561568" y="1901751"/>
                  </a:cubicBezTo>
                  <a:cubicBezTo>
                    <a:pt x="554519" y="1888798"/>
                    <a:pt x="532993" y="1908134"/>
                    <a:pt x="522515" y="1899370"/>
                  </a:cubicBezTo>
                  <a:cubicBezTo>
                    <a:pt x="529278" y="1888607"/>
                    <a:pt x="593096" y="1896417"/>
                    <a:pt x="577475" y="1882987"/>
                  </a:cubicBezTo>
                  <a:cubicBezTo>
                    <a:pt x="567950" y="1882321"/>
                    <a:pt x="546328" y="1885654"/>
                    <a:pt x="564044" y="1875748"/>
                  </a:cubicBezTo>
                  <a:lnTo>
                    <a:pt x="585095" y="1875748"/>
                  </a:lnTo>
                  <a:cubicBezTo>
                    <a:pt x="591572" y="1869938"/>
                    <a:pt x="586238" y="1856698"/>
                    <a:pt x="587952" y="1847840"/>
                  </a:cubicBezTo>
                  <a:cubicBezTo>
                    <a:pt x="584142" y="1846411"/>
                    <a:pt x="577760" y="1847269"/>
                    <a:pt x="575474" y="1844316"/>
                  </a:cubicBezTo>
                  <a:cubicBezTo>
                    <a:pt x="580523" y="1841077"/>
                    <a:pt x="594524" y="1843458"/>
                    <a:pt x="584999" y="1835362"/>
                  </a:cubicBezTo>
                  <a:lnTo>
                    <a:pt x="562044" y="1835362"/>
                  </a:lnTo>
                  <a:cubicBezTo>
                    <a:pt x="562044" y="1829457"/>
                    <a:pt x="551090" y="1832790"/>
                    <a:pt x="545852" y="1831457"/>
                  </a:cubicBezTo>
                  <a:cubicBezTo>
                    <a:pt x="540708" y="1827361"/>
                    <a:pt x="526230" y="1828599"/>
                    <a:pt x="523754" y="1821932"/>
                  </a:cubicBezTo>
                  <a:cubicBezTo>
                    <a:pt x="533279" y="1816979"/>
                    <a:pt x="559091" y="1833933"/>
                    <a:pt x="561854" y="1818694"/>
                  </a:cubicBezTo>
                  <a:cubicBezTo>
                    <a:pt x="557758" y="1814598"/>
                    <a:pt x="540994" y="1814598"/>
                    <a:pt x="541756" y="1807644"/>
                  </a:cubicBezTo>
                  <a:lnTo>
                    <a:pt x="516134" y="1793262"/>
                  </a:lnTo>
                  <a:cubicBezTo>
                    <a:pt x="521944" y="1789166"/>
                    <a:pt x="529564" y="1793262"/>
                    <a:pt x="535184" y="1789357"/>
                  </a:cubicBezTo>
                  <a:lnTo>
                    <a:pt x="535184" y="1785737"/>
                  </a:lnTo>
                  <a:cubicBezTo>
                    <a:pt x="527468" y="1781641"/>
                    <a:pt x="516705" y="1786975"/>
                    <a:pt x="509371" y="1781832"/>
                  </a:cubicBezTo>
                  <a:cubicBezTo>
                    <a:pt x="526992" y="1770973"/>
                    <a:pt x="550424" y="1780879"/>
                    <a:pt x="567759" y="1767449"/>
                  </a:cubicBezTo>
                  <a:lnTo>
                    <a:pt x="567759" y="1762973"/>
                  </a:lnTo>
                  <a:cubicBezTo>
                    <a:pt x="550328" y="1748399"/>
                    <a:pt x="533088" y="1778212"/>
                    <a:pt x="534136" y="1745351"/>
                  </a:cubicBezTo>
                  <a:cubicBezTo>
                    <a:pt x="526040" y="1737160"/>
                    <a:pt x="517277" y="1741636"/>
                    <a:pt x="508609" y="1737922"/>
                  </a:cubicBezTo>
                  <a:cubicBezTo>
                    <a:pt x="514895" y="1734016"/>
                    <a:pt x="521849" y="1730492"/>
                    <a:pt x="527659" y="1726777"/>
                  </a:cubicBezTo>
                  <a:cubicBezTo>
                    <a:pt x="518134" y="1722872"/>
                    <a:pt x="523658" y="1720396"/>
                    <a:pt x="530993" y="1721253"/>
                  </a:cubicBezTo>
                  <a:cubicBezTo>
                    <a:pt x="538708" y="1717824"/>
                    <a:pt x="530993" y="1712966"/>
                    <a:pt x="535374" y="1709537"/>
                  </a:cubicBezTo>
                  <a:lnTo>
                    <a:pt x="528135" y="1704679"/>
                  </a:lnTo>
                  <a:cubicBezTo>
                    <a:pt x="535184" y="1695154"/>
                    <a:pt x="556710" y="1704679"/>
                    <a:pt x="554138" y="1690011"/>
                  </a:cubicBezTo>
                  <a:lnTo>
                    <a:pt x="560615" y="1686011"/>
                  </a:lnTo>
                  <a:lnTo>
                    <a:pt x="560044" y="1682296"/>
                  </a:lnTo>
                  <a:cubicBezTo>
                    <a:pt x="550519" y="1680677"/>
                    <a:pt x="517467" y="1676199"/>
                    <a:pt x="514229" y="1685820"/>
                  </a:cubicBezTo>
                  <a:lnTo>
                    <a:pt x="504704" y="1691725"/>
                  </a:lnTo>
                  <a:cubicBezTo>
                    <a:pt x="495179" y="1691725"/>
                    <a:pt x="495179" y="1691725"/>
                    <a:pt x="494512" y="1686582"/>
                  </a:cubicBezTo>
                  <a:lnTo>
                    <a:pt x="500989" y="1682486"/>
                  </a:lnTo>
                  <a:lnTo>
                    <a:pt x="500989" y="1671818"/>
                  </a:lnTo>
                  <a:cubicBezTo>
                    <a:pt x="505085" y="1666865"/>
                    <a:pt x="544328" y="1669627"/>
                    <a:pt x="540137" y="1660484"/>
                  </a:cubicBezTo>
                  <a:cubicBezTo>
                    <a:pt x="533850" y="1658007"/>
                    <a:pt x="535374" y="1654578"/>
                    <a:pt x="530612" y="1650959"/>
                  </a:cubicBezTo>
                  <a:cubicBezTo>
                    <a:pt x="523563" y="1649530"/>
                    <a:pt x="509752" y="1655054"/>
                    <a:pt x="507466" y="1646291"/>
                  </a:cubicBezTo>
                  <a:cubicBezTo>
                    <a:pt x="506704" y="1644672"/>
                    <a:pt x="503846" y="1643433"/>
                    <a:pt x="501656" y="1641719"/>
                  </a:cubicBezTo>
                  <a:lnTo>
                    <a:pt x="507561" y="1638004"/>
                  </a:lnTo>
                  <a:lnTo>
                    <a:pt x="507561" y="1630766"/>
                  </a:lnTo>
                  <a:lnTo>
                    <a:pt x="501179" y="1626860"/>
                  </a:lnTo>
                  <a:cubicBezTo>
                    <a:pt x="506037" y="1622860"/>
                    <a:pt x="516419" y="1627813"/>
                    <a:pt x="520229" y="1622860"/>
                  </a:cubicBezTo>
                  <a:cubicBezTo>
                    <a:pt x="519182" y="1619240"/>
                    <a:pt x="524706" y="1618383"/>
                    <a:pt x="526135" y="1615430"/>
                  </a:cubicBezTo>
                  <a:lnTo>
                    <a:pt x="514229" y="1608763"/>
                  </a:lnTo>
                  <a:lnTo>
                    <a:pt x="520420" y="1604762"/>
                  </a:lnTo>
                  <a:lnTo>
                    <a:pt x="520420" y="1601333"/>
                  </a:lnTo>
                  <a:cubicBezTo>
                    <a:pt x="514219" y="1598190"/>
                    <a:pt x="506904" y="1598190"/>
                    <a:pt x="500703" y="1601333"/>
                  </a:cubicBezTo>
                  <a:lnTo>
                    <a:pt x="500703" y="1604857"/>
                  </a:lnTo>
                  <a:cubicBezTo>
                    <a:pt x="486320" y="1614382"/>
                    <a:pt x="468699" y="1608572"/>
                    <a:pt x="450887" y="1610191"/>
                  </a:cubicBezTo>
                  <a:lnTo>
                    <a:pt x="436314" y="1600666"/>
                  </a:lnTo>
                  <a:cubicBezTo>
                    <a:pt x="450411" y="1593046"/>
                    <a:pt x="468699" y="1605333"/>
                    <a:pt x="480986" y="1600666"/>
                  </a:cubicBezTo>
                  <a:lnTo>
                    <a:pt x="480986" y="1597047"/>
                  </a:lnTo>
                  <a:cubicBezTo>
                    <a:pt x="472814" y="1592503"/>
                    <a:pt x="463975" y="1589294"/>
                    <a:pt x="454793" y="1587522"/>
                  </a:cubicBezTo>
                  <a:cubicBezTo>
                    <a:pt x="454221" y="1581616"/>
                    <a:pt x="465746" y="1584760"/>
                    <a:pt x="469556" y="1583712"/>
                  </a:cubicBezTo>
                  <a:cubicBezTo>
                    <a:pt x="475557" y="1580949"/>
                    <a:pt x="481748" y="1580854"/>
                    <a:pt x="487654" y="1577997"/>
                  </a:cubicBezTo>
                  <a:cubicBezTo>
                    <a:pt x="487654" y="1576854"/>
                    <a:pt x="487654" y="1575615"/>
                    <a:pt x="487654" y="1574568"/>
                  </a:cubicBezTo>
                  <a:lnTo>
                    <a:pt x="493655" y="1570758"/>
                  </a:lnTo>
                  <a:cubicBezTo>
                    <a:pt x="486797" y="1567233"/>
                    <a:pt x="478700" y="1570758"/>
                    <a:pt x="468128" y="1567424"/>
                  </a:cubicBezTo>
                  <a:lnTo>
                    <a:pt x="462317" y="1564376"/>
                  </a:lnTo>
                  <a:cubicBezTo>
                    <a:pt x="469642" y="1556575"/>
                    <a:pt x="480282" y="1552784"/>
                    <a:pt x="490892" y="1554184"/>
                  </a:cubicBezTo>
                  <a:cubicBezTo>
                    <a:pt x="496512" y="1551708"/>
                    <a:pt x="492321" y="1548374"/>
                    <a:pt x="495655" y="1544659"/>
                  </a:cubicBezTo>
                  <a:cubicBezTo>
                    <a:pt x="501179" y="1542278"/>
                    <a:pt x="503846" y="1538182"/>
                    <a:pt x="512514" y="1536563"/>
                  </a:cubicBezTo>
                  <a:cubicBezTo>
                    <a:pt x="515657" y="1538849"/>
                    <a:pt x="519563" y="1541516"/>
                    <a:pt x="522039" y="1543516"/>
                  </a:cubicBezTo>
                  <a:cubicBezTo>
                    <a:pt x="530402" y="1545078"/>
                    <a:pt x="539041" y="1543155"/>
                    <a:pt x="545947" y="1538182"/>
                  </a:cubicBezTo>
                  <a:cubicBezTo>
                    <a:pt x="545947" y="1536944"/>
                    <a:pt x="545947" y="1535801"/>
                    <a:pt x="526325" y="1534658"/>
                  </a:cubicBezTo>
                  <a:cubicBezTo>
                    <a:pt x="559472" y="1532182"/>
                    <a:pt x="507275" y="1529991"/>
                    <a:pt x="506418" y="1535516"/>
                  </a:cubicBezTo>
                  <a:cubicBezTo>
                    <a:pt x="462317" y="1538468"/>
                    <a:pt x="441077" y="1530276"/>
                    <a:pt x="400881" y="1527038"/>
                  </a:cubicBezTo>
                  <a:cubicBezTo>
                    <a:pt x="407739" y="1521609"/>
                    <a:pt x="418121" y="1522943"/>
                    <a:pt x="427170" y="1519513"/>
                  </a:cubicBezTo>
                  <a:lnTo>
                    <a:pt x="421646" y="1515799"/>
                  </a:lnTo>
                  <a:cubicBezTo>
                    <a:pt x="439457" y="1506274"/>
                    <a:pt x="385546" y="1512084"/>
                    <a:pt x="378688" y="1510560"/>
                  </a:cubicBezTo>
                  <a:cubicBezTo>
                    <a:pt x="372687" y="1513703"/>
                    <a:pt x="377164" y="1518942"/>
                    <a:pt x="367829" y="1517894"/>
                  </a:cubicBezTo>
                  <a:cubicBezTo>
                    <a:pt x="363638" y="1517894"/>
                    <a:pt x="362495" y="1517323"/>
                    <a:pt x="362210" y="1514561"/>
                  </a:cubicBezTo>
                  <a:cubicBezTo>
                    <a:pt x="360209" y="1507035"/>
                    <a:pt x="347160" y="1511703"/>
                    <a:pt x="341064" y="1510465"/>
                  </a:cubicBezTo>
                  <a:cubicBezTo>
                    <a:pt x="318871" y="1511226"/>
                    <a:pt x="317633" y="1507226"/>
                    <a:pt x="340207" y="1506083"/>
                  </a:cubicBezTo>
                  <a:cubicBezTo>
                    <a:pt x="343636" y="1503130"/>
                    <a:pt x="349732" y="1503797"/>
                    <a:pt x="353828" y="1502178"/>
                  </a:cubicBezTo>
                  <a:cubicBezTo>
                    <a:pt x="356323" y="1497558"/>
                    <a:pt x="360371" y="1493986"/>
                    <a:pt x="365258" y="1492082"/>
                  </a:cubicBezTo>
                  <a:cubicBezTo>
                    <a:pt x="384889" y="1489129"/>
                    <a:pt x="403653" y="1482014"/>
                    <a:pt x="420312" y="1471222"/>
                  </a:cubicBezTo>
                  <a:lnTo>
                    <a:pt x="410787" y="1466364"/>
                  </a:lnTo>
                  <a:cubicBezTo>
                    <a:pt x="408215" y="1469126"/>
                    <a:pt x="398405" y="1471031"/>
                    <a:pt x="398119" y="1469221"/>
                  </a:cubicBezTo>
                  <a:cubicBezTo>
                    <a:pt x="381926" y="1472841"/>
                    <a:pt x="373640" y="1480461"/>
                    <a:pt x="358400" y="1484652"/>
                  </a:cubicBezTo>
                  <a:cubicBezTo>
                    <a:pt x="333349" y="1477794"/>
                    <a:pt x="306298" y="1482937"/>
                    <a:pt x="283438" y="1467792"/>
                  </a:cubicBezTo>
                  <a:cubicBezTo>
                    <a:pt x="305374" y="1459668"/>
                    <a:pt x="328539" y="1455353"/>
                    <a:pt x="351923" y="1455029"/>
                  </a:cubicBezTo>
                  <a:cubicBezTo>
                    <a:pt x="356018" y="1453696"/>
                    <a:pt x="354875" y="1451695"/>
                    <a:pt x="355161" y="1449505"/>
                  </a:cubicBezTo>
                  <a:cubicBezTo>
                    <a:pt x="345636" y="1442170"/>
                    <a:pt x="330872" y="1444551"/>
                    <a:pt x="318585" y="1444075"/>
                  </a:cubicBezTo>
                  <a:cubicBezTo>
                    <a:pt x="314966" y="1442170"/>
                    <a:pt x="315728" y="1441409"/>
                    <a:pt x="316109" y="1438456"/>
                  </a:cubicBezTo>
                  <a:cubicBezTo>
                    <a:pt x="326586" y="1433883"/>
                    <a:pt x="364781" y="1435503"/>
                    <a:pt x="362019" y="1419977"/>
                  </a:cubicBezTo>
                  <a:cubicBezTo>
                    <a:pt x="354304" y="1415691"/>
                    <a:pt x="344017" y="1412548"/>
                    <a:pt x="335921" y="1409023"/>
                  </a:cubicBezTo>
                  <a:lnTo>
                    <a:pt x="342302" y="1404928"/>
                  </a:lnTo>
                  <a:lnTo>
                    <a:pt x="342302" y="1394450"/>
                  </a:lnTo>
                  <a:cubicBezTo>
                    <a:pt x="351570" y="1390631"/>
                    <a:pt x="361514" y="1388726"/>
                    <a:pt x="371544" y="1388830"/>
                  </a:cubicBezTo>
                  <a:cubicBezTo>
                    <a:pt x="374211" y="1387973"/>
                    <a:pt x="374783" y="1387116"/>
                    <a:pt x="373354" y="1386258"/>
                  </a:cubicBezTo>
                  <a:cubicBezTo>
                    <a:pt x="357161" y="1378925"/>
                    <a:pt x="338111" y="1379115"/>
                    <a:pt x="320300" y="1377876"/>
                  </a:cubicBezTo>
                  <a:cubicBezTo>
                    <a:pt x="305155" y="1385115"/>
                    <a:pt x="285724" y="1395307"/>
                    <a:pt x="269722" y="1394450"/>
                  </a:cubicBezTo>
                  <a:cubicBezTo>
                    <a:pt x="268674" y="1386544"/>
                    <a:pt x="271436" y="1382925"/>
                    <a:pt x="279247" y="1388544"/>
                  </a:cubicBezTo>
                  <a:cubicBezTo>
                    <a:pt x="284486" y="1387592"/>
                    <a:pt x="283152" y="1383401"/>
                    <a:pt x="283152" y="1379686"/>
                  </a:cubicBezTo>
                  <a:cubicBezTo>
                    <a:pt x="290963" y="1378162"/>
                    <a:pt x="293344" y="1365399"/>
                    <a:pt x="283152" y="1366828"/>
                  </a:cubicBezTo>
                  <a:lnTo>
                    <a:pt x="283152" y="1366828"/>
                  </a:lnTo>
                  <a:lnTo>
                    <a:pt x="283152" y="1357303"/>
                  </a:lnTo>
                  <a:cubicBezTo>
                    <a:pt x="289343" y="1350444"/>
                    <a:pt x="307727" y="1354826"/>
                    <a:pt x="302202" y="1342158"/>
                  </a:cubicBezTo>
                  <a:cubicBezTo>
                    <a:pt x="287343" y="1334728"/>
                    <a:pt x="271627" y="1334919"/>
                    <a:pt x="255434" y="1329680"/>
                  </a:cubicBezTo>
                  <a:cubicBezTo>
                    <a:pt x="242223" y="1335795"/>
                    <a:pt x="228031" y="1339510"/>
                    <a:pt x="213524" y="1340634"/>
                  </a:cubicBezTo>
                  <a:cubicBezTo>
                    <a:pt x="210095" y="1338062"/>
                    <a:pt x="203999" y="1337110"/>
                    <a:pt x="203999" y="1331109"/>
                  </a:cubicBezTo>
                  <a:lnTo>
                    <a:pt x="184473" y="1320155"/>
                  </a:lnTo>
                  <a:cubicBezTo>
                    <a:pt x="184473" y="1318631"/>
                    <a:pt x="184473" y="1317393"/>
                    <a:pt x="183902" y="1316250"/>
                  </a:cubicBezTo>
                  <a:cubicBezTo>
                    <a:pt x="175234" y="1312440"/>
                    <a:pt x="170090" y="1308725"/>
                    <a:pt x="170662" y="1299010"/>
                  </a:cubicBezTo>
                  <a:lnTo>
                    <a:pt x="177044" y="1294628"/>
                  </a:lnTo>
                  <a:cubicBezTo>
                    <a:pt x="172281" y="1291294"/>
                    <a:pt x="163042" y="1291771"/>
                    <a:pt x="157994" y="1287008"/>
                  </a:cubicBezTo>
                  <a:lnTo>
                    <a:pt x="157994" y="1279579"/>
                  </a:lnTo>
                  <a:cubicBezTo>
                    <a:pt x="152183" y="1273768"/>
                    <a:pt x="127609" y="1273387"/>
                    <a:pt x="143706" y="1265482"/>
                  </a:cubicBezTo>
                  <a:cubicBezTo>
                    <a:pt x="144659" y="1264434"/>
                    <a:pt x="144563" y="1263196"/>
                    <a:pt x="144944" y="1262053"/>
                  </a:cubicBezTo>
                  <a:cubicBezTo>
                    <a:pt x="133895" y="1254337"/>
                    <a:pt x="115131" y="1243669"/>
                    <a:pt x="102463" y="1251861"/>
                  </a:cubicBezTo>
                  <a:cubicBezTo>
                    <a:pt x="75031" y="1237193"/>
                    <a:pt x="38836" y="1258909"/>
                    <a:pt x="13118" y="1239288"/>
                  </a:cubicBezTo>
                  <a:cubicBezTo>
                    <a:pt x="32168" y="1235097"/>
                    <a:pt x="53123" y="1241002"/>
                    <a:pt x="70268" y="1225762"/>
                  </a:cubicBezTo>
                  <a:lnTo>
                    <a:pt x="79793" y="1227477"/>
                  </a:lnTo>
                  <a:lnTo>
                    <a:pt x="79793" y="1231477"/>
                  </a:lnTo>
                  <a:cubicBezTo>
                    <a:pt x="86651" y="1235383"/>
                    <a:pt x="102939" y="1235954"/>
                    <a:pt x="99605" y="1224333"/>
                  </a:cubicBezTo>
                  <a:cubicBezTo>
                    <a:pt x="76174" y="1211666"/>
                    <a:pt x="45122" y="1228524"/>
                    <a:pt x="20834" y="1213380"/>
                  </a:cubicBezTo>
                  <a:lnTo>
                    <a:pt x="20834" y="1206046"/>
                  </a:lnTo>
                  <a:lnTo>
                    <a:pt x="27215" y="1202141"/>
                  </a:lnTo>
                  <a:lnTo>
                    <a:pt x="27215" y="1198616"/>
                  </a:lnTo>
                  <a:lnTo>
                    <a:pt x="20738" y="1194520"/>
                  </a:lnTo>
                  <a:cubicBezTo>
                    <a:pt x="20738" y="1193187"/>
                    <a:pt x="20738" y="1192044"/>
                    <a:pt x="21310" y="1190901"/>
                  </a:cubicBezTo>
                  <a:cubicBezTo>
                    <a:pt x="29740" y="1184262"/>
                    <a:pt x="41408" y="1183576"/>
                    <a:pt x="50552" y="1189186"/>
                  </a:cubicBezTo>
                  <a:lnTo>
                    <a:pt x="60077" y="1183852"/>
                  </a:lnTo>
                  <a:lnTo>
                    <a:pt x="60077" y="1180328"/>
                  </a:lnTo>
                  <a:lnTo>
                    <a:pt x="66363" y="1176423"/>
                  </a:lnTo>
                  <a:lnTo>
                    <a:pt x="60458" y="1172613"/>
                  </a:lnTo>
                  <a:cubicBezTo>
                    <a:pt x="72364" y="1168232"/>
                    <a:pt x="63601" y="1163088"/>
                    <a:pt x="56648" y="1159850"/>
                  </a:cubicBezTo>
                  <a:cubicBezTo>
                    <a:pt x="50771" y="1159744"/>
                    <a:pt x="45037" y="1161697"/>
                    <a:pt x="40455" y="1165374"/>
                  </a:cubicBezTo>
                  <a:lnTo>
                    <a:pt x="40455" y="1176899"/>
                  </a:lnTo>
                  <a:cubicBezTo>
                    <a:pt x="15976" y="1187186"/>
                    <a:pt x="30930" y="1139466"/>
                    <a:pt x="27311" y="1125655"/>
                  </a:cubicBezTo>
                  <a:lnTo>
                    <a:pt x="33502" y="1121654"/>
                  </a:lnTo>
                  <a:lnTo>
                    <a:pt x="28549" y="1118892"/>
                  </a:lnTo>
                  <a:cubicBezTo>
                    <a:pt x="27044" y="1108900"/>
                    <a:pt x="26634" y="1098775"/>
                    <a:pt x="27311" y="1088698"/>
                  </a:cubicBezTo>
                  <a:lnTo>
                    <a:pt x="32930" y="1085459"/>
                  </a:lnTo>
                  <a:cubicBezTo>
                    <a:pt x="34073" y="1078125"/>
                    <a:pt x="34397" y="1070677"/>
                    <a:pt x="33883" y="1063266"/>
                  </a:cubicBezTo>
                  <a:lnTo>
                    <a:pt x="27596" y="1059170"/>
                  </a:lnTo>
                  <a:lnTo>
                    <a:pt x="27596" y="1040882"/>
                  </a:lnTo>
                  <a:lnTo>
                    <a:pt x="33788" y="1036977"/>
                  </a:lnTo>
                  <a:lnTo>
                    <a:pt x="33788" y="948299"/>
                  </a:lnTo>
                  <a:lnTo>
                    <a:pt x="40360" y="944299"/>
                  </a:lnTo>
                  <a:lnTo>
                    <a:pt x="40360" y="940775"/>
                  </a:lnTo>
                  <a:lnTo>
                    <a:pt x="33597" y="936584"/>
                  </a:lnTo>
                  <a:lnTo>
                    <a:pt x="33597" y="900674"/>
                  </a:lnTo>
                  <a:cubicBezTo>
                    <a:pt x="24929" y="895435"/>
                    <a:pt x="24929" y="895149"/>
                    <a:pt x="32930" y="890292"/>
                  </a:cubicBezTo>
                  <a:cubicBezTo>
                    <a:pt x="35597" y="865431"/>
                    <a:pt x="32930" y="838666"/>
                    <a:pt x="33883" y="812854"/>
                  </a:cubicBezTo>
                  <a:lnTo>
                    <a:pt x="40074" y="808663"/>
                  </a:lnTo>
                  <a:lnTo>
                    <a:pt x="40074" y="801424"/>
                  </a:lnTo>
                  <a:lnTo>
                    <a:pt x="33978" y="797614"/>
                  </a:lnTo>
                  <a:lnTo>
                    <a:pt x="33978" y="786374"/>
                  </a:lnTo>
                  <a:lnTo>
                    <a:pt x="40265" y="782564"/>
                  </a:lnTo>
                  <a:cubicBezTo>
                    <a:pt x="34550" y="778850"/>
                    <a:pt x="23501" y="776182"/>
                    <a:pt x="28168" y="767324"/>
                  </a:cubicBezTo>
                  <a:cubicBezTo>
                    <a:pt x="38264" y="763991"/>
                    <a:pt x="32454" y="751131"/>
                    <a:pt x="33883" y="742845"/>
                  </a:cubicBezTo>
                  <a:cubicBezTo>
                    <a:pt x="37912" y="739701"/>
                    <a:pt x="42246" y="736987"/>
                    <a:pt x="46837" y="734749"/>
                  </a:cubicBezTo>
                  <a:lnTo>
                    <a:pt x="34169" y="727319"/>
                  </a:lnTo>
                  <a:lnTo>
                    <a:pt x="34169" y="705031"/>
                  </a:lnTo>
                  <a:cubicBezTo>
                    <a:pt x="41122" y="703030"/>
                    <a:pt x="40741" y="697316"/>
                    <a:pt x="40455" y="691600"/>
                  </a:cubicBezTo>
                  <a:cubicBezTo>
                    <a:pt x="37883" y="688076"/>
                    <a:pt x="32073" y="686171"/>
                    <a:pt x="27882" y="683409"/>
                  </a:cubicBezTo>
                  <a:cubicBezTo>
                    <a:pt x="27882" y="682266"/>
                    <a:pt x="27882" y="681123"/>
                    <a:pt x="27311" y="679694"/>
                  </a:cubicBezTo>
                  <a:lnTo>
                    <a:pt x="33788" y="675694"/>
                  </a:lnTo>
                  <a:lnTo>
                    <a:pt x="33788" y="602160"/>
                  </a:lnTo>
                  <a:lnTo>
                    <a:pt x="27406" y="598255"/>
                  </a:lnTo>
                  <a:lnTo>
                    <a:pt x="27406" y="591016"/>
                  </a:lnTo>
                  <a:lnTo>
                    <a:pt x="34073" y="586921"/>
                  </a:lnTo>
                  <a:lnTo>
                    <a:pt x="34073" y="550344"/>
                  </a:lnTo>
                  <a:cubicBezTo>
                    <a:pt x="39503" y="548344"/>
                    <a:pt x="42265" y="544058"/>
                    <a:pt x="39598" y="538915"/>
                  </a:cubicBezTo>
                  <a:lnTo>
                    <a:pt x="34931" y="536248"/>
                  </a:lnTo>
                  <a:cubicBezTo>
                    <a:pt x="32930" y="532723"/>
                    <a:pt x="34264" y="529104"/>
                    <a:pt x="33788" y="525103"/>
                  </a:cubicBezTo>
                  <a:lnTo>
                    <a:pt x="39788" y="521103"/>
                  </a:lnTo>
                  <a:cubicBezTo>
                    <a:pt x="39788" y="520150"/>
                    <a:pt x="40265" y="519007"/>
                    <a:pt x="40455" y="517579"/>
                  </a:cubicBezTo>
                  <a:lnTo>
                    <a:pt x="33978" y="513578"/>
                  </a:lnTo>
                  <a:lnTo>
                    <a:pt x="33978" y="495481"/>
                  </a:lnTo>
                  <a:lnTo>
                    <a:pt x="27501" y="491480"/>
                  </a:lnTo>
                  <a:lnTo>
                    <a:pt x="33597" y="487670"/>
                  </a:lnTo>
                  <a:lnTo>
                    <a:pt x="33597" y="472907"/>
                  </a:lnTo>
                  <a:lnTo>
                    <a:pt x="28263" y="469859"/>
                  </a:lnTo>
                  <a:cubicBezTo>
                    <a:pt x="25310" y="463667"/>
                    <a:pt x="29025" y="456904"/>
                    <a:pt x="26453" y="450809"/>
                  </a:cubicBezTo>
                  <a:lnTo>
                    <a:pt x="21691" y="448237"/>
                  </a:lnTo>
                  <a:cubicBezTo>
                    <a:pt x="18167" y="440331"/>
                    <a:pt x="25596" y="429187"/>
                    <a:pt x="14452" y="425758"/>
                  </a:cubicBezTo>
                  <a:lnTo>
                    <a:pt x="14452" y="400231"/>
                  </a:lnTo>
                  <a:lnTo>
                    <a:pt x="7689" y="396040"/>
                  </a:lnTo>
                  <a:lnTo>
                    <a:pt x="7689" y="392516"/>
                  </a:lnTo>
                  <a:lnTo>
                    <a:pt x="14071" y="388610"/>
                  </a:lnTo>
                  <a:lnTo>
                    <a:pt x="14071" y="385086"/>
                  </a:lnTo>
                  <a:lnTo>
                    <a:pt x="7308" y="380895"/>
                  </a:lnTo>
                  <a:lnTo>
                    <a:pt x="7308" y="333270"/>
                  </a:lnTo>
                  <a:cubicBezTo>
                    <a:pt x="-1360" y="328031"/>
                    <a:pt x="-1360" y="327650"/>
                    <a:pt x="6546" y="322888"/>
                  </a:cubicBezTo>
                  <a:cubicBezTo>
                    <a:pt x="10356" y="306885"/>
                    <a:pt x="4641" y="289645"/>
                    <a:pt x="8737" y="273739"/>
                  </a:cubicBezTo>
                  <a:lnTo>
                    <a:pt x="13785" y="270976"/>
                  </a:lnTo>
                  <a:lnTo>
                    <a:pt x="13785" y="241354"/>
                  </a:lnTo>
                  <a:lnTo>
                    <a:pt x="7880" y="237639"/>
                  </a:lnTo>
                  <a:lnTo>
                    <a:pt x="14166" y="233829"/>
                  </a:lnTo>
                  <a:lnTo>
                    <a:pt x="14166" y="108194"/>
                  </a:lnTo>
                  <a:lnTo>
                    <a:pt x="7975" y="104384"/>
                  </a:lnTo>
                  <a:lnTo>
                    <a:pt x="14166" y="100383"/>
                  </a:lnTo>
                  <a:cubicBezTo>
                    <a:pt x="14166" y="98955"/>
                    <a:pt x="13595" y="97812"/>
                    <a:pt x="13404" y="96669"/>
                  </a:cubicBezTo>
                  <a:cubicBezTo>
                    <a:pt x="260" y="87144"/>
                    <a:pt x="10737" y="61807"/>
                    <a:pt x="7594" y="45996"/>
                  </a:cubicBezTo>
                  <a:lnTo>
                    <a:pt x="1688" y="41995"/>
                  </a:lnTo>
                  <a:cubicBezTo>
                    <a:pt x="1688" y="41043"/>
                    <a:pt x="1688" y="39900"/>
                    <a:pt x="926" y="38471"/>
                  </a:cubicBezTo>
                  <a:lnTo>
                    <a:pt x="7403" y="34375"/>
                  </a:lnTo>
                  <a:lnTo>
                    <a:pt x="7403" y="27136"/>
                  </a:lnTo>
                  <a:close/>
                  <a:moveTo>
                    <a:pt x="51314" y="1200712"/>
                  </a:moveTo>
                  <a:lnTo>
                    <a:pt x="44646" y="1197187"/>
                  </a:lnTo>
                  <a:cubicBezTo>
                    <a:pt x="40265" y="1200998"/>
                    <a:pt x="40169" y="1200998"/>
                    <a:pt x="44646" y="1204427"/>
                  </a:cubicBezTo>
                  <a:cubicBezTo>
                    <a:pt x="48170" y="1204903"/>
                    <a:pt x="58457" y="1204331"/>
                    <a:pt x="51314" y="1200712"/>
                  </a:cubicBezTo>
                  <a:close/>
                  <a:moveTo>
                    <a:pt x="456888" y="530057"/>
                  </a:moveTo>
                  <a:cubicBezTo>
                    <a:pt x="449459" y="530057"/>
                    <a:pt x="449078" y="530057"/>
                    <a:pt x="448887" y="535581"/>
                  </a:cubicBezTo>
                  <a:cubicBezTo>
                    <a:pt x="455364" y="540343"/>
                    <a:pt x="463270" y="535581"/>
                    <a:pt x="469556" y="532152"/>
                  </a:cubicBezTo>
                  <a:cubicBezTo>
                    <a:pt x="465584" y="530380"/>
                    <a:pt x="461222" y="529656"/>
                    <a:pt x="456888" y="530057"/>
                  </a:cubicBezTo>
                  <a:close/>
                  <a:moveTo>
                    <a:pt x="334397" y="154391"/>
                  </a:moveTo>
                  <a:cubicBezTo>
                    <a:pt x="323824" y="153819"/>
                    <a:pt x="314680" y="146389"/>
                    <a:pt x="305060" y="155629"/>
                  </a:cubicBezTo>
                  <a:cubicBezTo>
                    <a:pt x="310679" y="159153"/>
                    <a:pt x="320585" y="159248"/>
                    <a:pt x="326586" y="165154"/>
                  </a:cubicBezTo>
                  <a:cubicBezTo>
                    <a:pt x="334682" y="167249"/>
                    <a:pt x="342302" y="160963"/>
                    <a:pt x="334397" y="154391"/>
                  </a:cubicBezTo>
                  <a:close/>
                  <a:moveTo>
                    <a:pt x="320776" y="235258"/>
                  </a:moveTo>
                  <a:lnTo>
                    <a:pt x="333730" y="235258"/>
                  </a:lnTo>
                  <a:cubicBezTo>
                    <a:pt x="338588" y="231734"/>
                    <a:pt x="338588" y="231734"/>
                    <a:pt x="333730" y="227923"/>
                  </a:cubicBezTo>
                  <a:lnTo>
                    <a:pt x="320871" y="227923"/>
                  </a:lnTo>
                  <a:cubicBezTo>
                    <a:pt x="316394" y="231447"/>
                    <a:pt x="316394" y="231447"/>
                    <a:pt x="320776" y="235258"/>
                  </a:cubicBezTo>
                  <a:close/>
                  <a:moveTo>
                    <a:pt x="228764" y="405374"/>
                  </a:moveTo>
                  <a:cubicBezTo>
                    <a:pt x="251053" y="408422"/>
                    <a:pt x="273151" y="388991"/>
                    <a:pt x="294773" y="401374"/>
                  </a:cubicBezTo>
                  <a:lnTo>
                    <a:pt x="304298" y="396040"/>
                  </a:lnTo>
                  <a:cubicBezTo>
                    <a:pt x="304298" y="392992"/>
                    <a:pt x="304298" y="392992"/>
                    <a:pt x="301059" y="390324"/>
                  </a:cubicBezTo>
                  <a:cubicBezTo>
                    <a:pt x="272484" y="390324"/>
                    <a:pt x="242576" y="399849"/>
                    <a:pt x="214763" y="386610"/>
                  </a:cubicBezTo>
                  <a:cubicBezTo>
                    <a:pt x="210381" y="387848"/>
                    <a:pt x="204380" y="385276"/>
                    <a:pt x="199523" y="388419"/>
                  </a:cubicBezTo>
                  <a:lnTo>
                    <a:pt x="199523" y="395182"/>
                  </a:lnTo>
                  <a:cubicBezTo>
                    <a:pt x="194998" y="399278"/>
                    <a:pt x="189150" y="401612"/>
                    <a:pt x="183044" y="401755"/>
                  </a:cubicBezTo>
                  <a:cubicBezTo>
                    <a:pt x="175701" y="395868"/>
                    <a:pt x="166290" y="393182"/>
                    <a:pt x="156946" y="394325"/>
                  </a:cubicBezTo>
                  <a:cubicBezTo>
                    <a:pt x="146278" y="397468"/>
                    <a:pt x="147421" y="405946"/>
                    <a:pt x="136277" y="408898"/>
                  </a:cubicBezTo>
                  <a:cubicBezTo>
                    <a:pt x="121513" y="406993"/>
                    <a:pt x="108654" y="401659"/>
                    <a:pt x="94081" y="407089"/>
                  </a:cubicBezTo>
                  <a:lnTo>
                    <a:pt x="94081" y="410803"/>
                  </a:lnTo>
                  <a:cubicBezTo>
                    <a:pt x="104130" y="419185"/>
                    <a:pt x="117989" y="421309"/>
                    <a:pt x="130085" y="416328"/>
                  </a:cubicBezTo>
                  <a:cubicBezTo>
                    <a:pt x="140553" y="421386"/>
                    <a:pt x="152764" y="421386"/>
                    <a:pt x="163232" y="416328"/>
                  </a:cubicBezTo>
                  <a:cubicBezTo>
                    <a:pt x="183235" y="425853"/>
                    <a:pt x="200570" y="412518"/>
                    <a:pt x="222002" y="416328"/>
                  </a:cubicBezTo>
                  <a:cubicBezTo>
                    <a:pt x="235718" y="424805"/>
                    <a:pt x="250100" y="413851"/>
                    <a:pt x="264483" y="418138"/>
                  </a:cubicBezTo>
                  <a:cubicBezTo>
                    <a:pt x="264483" y="416994"/>
                    <a:pt x="264483" y="415757"/>
                    <a:pt x="264483" y="414613"/>
                  </a:cubicBezTo>
                  <a:cubicBezTo>
                    <a:pt x="258292" y="412042"/>
                    <a:pt x="251720" y="411280"/>
                    <a:pt x="246767" y="408803"/>
                  </a:cubicBezTo>
                  <a:cubicBezTo>
                    <a:pt x="243242" y="408136"/>
                    <a:pt x="220097" y="410041"/>
                    <a:pt x="228764" y="405374"/>
                  </a:cubicBezTo>
                  <a:close/>
                  <a:moveTo>
                    <a:pt x="102177" y="397944"/>
                  </a:moveTo>
                  <a:cubicBezTo>
                    <a:pt x="110273" y="400802"/>
                    <a:pt x="115512" y="404136"/>
                    <a:pt x="113893" y="392325"/>
                  </a:cubicBezTo>
                  <a:cubicBezTo>
                    <a:pt x="108749" y="388991"/>
                    <a:pt x="102368" y="390706"/>
                    <a:pt x="94176" y="391182"/>
                  </a:cubicBezTo>
                  <a:lnTo>
                    <a:pt x="94176" y="395944"/>
                  </a:lnTo>
                  <a:cubicBezTo>
                    <a:pt x="96605" y="397307"/>
                    <a:pt x="99415" y="397840"/>
                    <a:pt x="102177" y="397468"/>
                  </a:cubicBezTo>
                  <a:close/>
                  <a:moveTo>
                    <a:pt x="145421" y="335270"/>
                  </a:moveTo>
                  <a:lnTo>
                    <a:pt x="136372" y="335270"/>
                  </a:lnTo>
                  <a:cubicBezTo>
                    <a:pt x="132467" y="338413"/>
                    <a:pt x="121513" y="340890"/>
                    <a:pt x="130562" y="346319"/>
                  </a:cubicBezTo>
                  <a:lnTo>
                    <a:pt x="143420" y="346319"/>
                  </a:lnTo>
                  <a:cubicBezTo>
                    <a:pt x="147040" y="342795"/>
                    <a:pt x="147135" y="342795"/>
                    <a:pt x="145421" y="334794"/>
                  </a:cubicBezTo>
                  <a:close/>
                  <a:moveTo>
                    <a:pt x="120465" y="184109"/>
                  </a:moveTo>
                  <a:cubicBezTo>
                    <a:pt x="118465" y="175440"/>
                    <a:pt x="105701" y="188204"/>
                    <a:pt x="100082" y="189538"/>
                  </a:cubicBezTo>
                  <a:cubicBezTo>
                    <a:pt x="106902" y="192509"/>
                    <a:pt x="114817" y="191242"/>
                    <a:pt x="120370" y="186299"/>
                  </a:cubicBezTo>
                  <a:cubicBezTo>
                    <a:pt x="120370" y="184870"/>
                    <a:pt x="120179" y="184204"/>
                    <a:pt x="120465" y="183632"/>
                  </a:cubicBezTo>
                  <a:close/>
                  <a:moveTo>
                    <a:pt x="113798" y="205730"/>
                  </a:moveTo>
                  <a:cubicBezTo>
                    <a:pt x="121227" y="215255"/>
                    <a:pt x="136086" y="207730"/>
                    <a:pt x="154565" y="207159"/>
                  </a:cubicBezTo>
                  <a:cubicBezTo>
                    <a:pt x="153412" y="208311"/>
                    <a:pt x="152050" y="209245"/>
                    <a:pt x="150564" y="209921"/>
                  </a:cubicBezTo>
                  <a:cubicBezTo>
                    <a:pt x="154374" y="208778"/>
                    <a:pt x="157327" y="208016"/>
                    <a:pt x="159613" y="207444"/>
                  </a:cubicBezTo>
                  <a:cubicBezTo>
                    <a:pt x="163118" y="210531"/>
                    <a:pt x="168252" y="210921"/>
                    <a:pt x="172186" y="208397"/>
                  </a:cubicBezTo>
                  <a:cubicBezTo>
                    <a:pt x="169424" y="204873"/>
                    <a:pt x="166185" y="206207"/>
                    <a:pt x="159613" y="207444"/>
                  </a:cubicBezTo>
                  <a:cubicBezTo>
                    <a:pt x="159518" y="207073"/>
                    <a:pt x="159518" y="206673"/>
                    <a:pt x="159613" y="206301"/>
                  </a:cubicBezTo>
                  <a:lnTo>
                    <a:pt x="154374" y="207159"/>
                  </a:lnTo>
                  <a:cubicBezTo>
                    <a:pt x="175234" y="201349"/>
                    <a:pt x="114369" y="198681"/>
                    <a:pt x="113798" y="205349"/>
                  </a:cubicBezTo>
                  <a:close/>
                  <a:moveTo>
                    <a:pt x="248862" y="357558"/>
                  </a:moveTo>
                  <a:cubicBezTo>
                    <a:pt x="243338" y="361369"/>
                    <a:pt x="237242" y="360321"/>
                    <a:pt x="232098" y="362892"/>
                  </a:cubicBezTo>
                  <a:cubicBezTo>
                    <a:pt x="231431" y="372417"/>
                    <a:pt x="248862" y="367083"/>
                    <a:pt x="255530" y="368608"/>
                  </a:cubicBezTo>
                  <a:cubicBezTo>
                    <a:pt x="264150" y="374027"/>
                    <a:pt x="275265" y="373332"/>
                    <a:pt x="283152" y="366893"/>
                  </a:cubicBezTo>
                  <a:lnTo>
                    <a:pt x="269246" y="357368"/>
                  </a:lnTo>
                  <a:close/>
                  <a:moveTo>
                    <a:pt x="262292" y="161534"/>
                  </a:moveTo>
                  <a:cubicBezTo>
                    <a:pt x="272294" y="161534"/>
                    <a:pt x="282390" y="163249"/>
                    <a:pt x="290867" y="156486"/>
                  </a:cubicBezTo>
                  <a:cubicBezTo>
                    <a:pt x="296868" y="141055"/>
                    <a:pt x="266960" y="145722"/>
                    <a:pt x="259530" y="151914"/>
                  </a:cubicBezTo>
                  <a:cubicBezTo>
                    <a:pt x="259244" y="155247"/>
                    <a:pt x="255053" y="158962"/>
                    <a:pt x="262292" y="161534"/>
                  </a:cubicBezTo>
                  <a:close/>
                  <a:moveTo>
                    <a:pt x="233717" y="339651"/>
                  </a:moveTo>
                  <a:cubicBezTo>
                    <a:pt x="242671" y="336127"/>
                    <a:pt x="235241" y="333937"/>
                    <a:pt x="229431" y="334794"/>
                  </a:cubicBezTo>
                  <a:cubicBezTo>
                    <a:pt x="224669" y="337175"/>
                    <a:pt x="224669" y="339651"/>
                    <a:pt x="229431" y="342128"/>
                  </a:cubicBezTo>
                  <a:cubicBezTo>
                    <a:pt x="230708" y="341356"/>
                    <a:pt x="231946" y="340537"/>
                    <a:pt x="233146" y="339651"/>
                  </a:cubicBezTo>
                  <a:close/>
                  <a:moveTo>
                    <a:pt x="235908" y="154200"/>
                  </a:moveTo>
                  <a:cubicBezTo>
                    <a:pt x="211524" y="154200"/>
                    <a:pt x="186092" y="163725"/>
                    <a:pt x="163137" y="150485"/>
                  </a:cubicBezTo>
                  <a:cubicBezTo>
                    <a:pt x="157898" y="151152"/>
                    <a:pt x="152088" y="149247"/>
                    <a:pt x="147802" y="152009"/>
                  </a:cubicBezTo>
                  <a:lnTo>
                    <a:pt x="147230" y="155629"/>
                  </a:lnTo>
                  <a:cubicBezTo>
                    <a:pt x="161613" y="168392"/>
                    <a:pt x="185330" y="161629"/>
                    <a:pt x="202475" y="168487"/>
                  </a:cubicBezTo>
                  <a:cubicBezTo>
                    <a:pt x="215715" y="170773"/>
                    <a:pt x="208857" y="165344"/>
                    <a:pt x="216477" y="161534"/>
                  </a:cubicBezTo>
                  <a:cubicBezTo>
                    <a:pt x="220763" y="161439"/>
                    <a:pt x="247719" y="163916"/>
                    <a:pt x="235337" y="154200"/>
                  </a:cubicBezTo>
                  <a:close/>
                  <a:moveTo>
                    <a:pt x="216858" y="198586"/>
                  </a:moveTo>
                  <a:cubicBezTo>
                    <a:pt x="211257" y="198110"/>
                    <a:pt x="205609" y="198425"/>
                    <a:pt x="200094" y="199539"/>
                  </a:cubicBezTo>
                  <a:lnTo>
                    <a:pt x="200094" y="208206"/>
                  </a:lnTo>
                  <a:cubicBezTo>
                    <a:pt x="209029" y="211198"/>
                    <a:pt x="218858" y="209597"/>
                    <a:pt x="226383" y="203920"/>
                  </a:cubicBezTo>
                  <a:close/>
                  <a:moveTo>
                    <a:pt x="183997" y="176488"/>
                  </a:moveTo>
                  <a:cubicBezTo>
                    <a:pt x="174586" y="175079"/>
                    <a:pt x="165014" y="177593"/>
                    <a:pt x="157517" y="183442"/>
                  </a:cubicBezTo>
                  <a:cubicBezTo>
                    <a:pt x="171805" y="182775"/>
                    <a:pt x="163613" y="189442"/>
                    <a:pt x="170852" y="190871"/>
                  </a:cubicBezTo>
                  <a:cubicBezTo>
                    <a:pt x="174681" y="187947"/>
                    <a:pt x="179482" y="186585"/>
                    <a:pt x="184283" y="187061"/>
                  </a:cubicBezTo>
                  <a:lnTo>
                    <a:pt x="193808" y="181823"/>
                  </a:lnTo>
                  <a:close/>
                  <a:moveTo>
                    <a:pt x="140944" y="260022"/>
                  </a:moveTo>
                  <a:cubicBezTo>
                    <a:pt x="142182" y="264785"/>
                    <a:pt x="142182" y="264880"/>
                    <a:pt x="150469" y="264785"/>
                  </a:cubicBezTo>
                  <a:cubicBezTo>
                    <a:pt x="158565" y="268119"/>
                    <a:pt x="163709" y="272976"/>
                    <a:pt x="171424" y="275644"/>
                  </a:cubicBezTo>
                  <a:cubicBezTo>
                    <a:pt x="179139" y="278310"/>
                    <a:pt x="180949" y="272405"/>
                    <a:pt x="186759" y="272024"/>
                  </a:cubicBezTo>
                  <a:cubicBezTo>
                    <a:pt x="199046" y="272024"/>
                    <a:pt x="209524" y="277549"/>
                    <a:pt x="223240" y="275644"/>
                  </a:cubicBezTo>
                  <a:cubicBezTo>
                    <a:pt x="227021" y="274062"/>
                    <a:pt x="230507" y="271843"/>
                    <a:pt x="233527" y="269071"/>
                  </a:cubicBezTo>
                  <a:cubicBezTo>
                    <a:pt x="232670" y="267738"/>
                    <a:pt x="231527" y="266214"/>
                    <a:pt x="230384" y="264594"/>
                  </a:cubicBezTo>
                  <a:lnTo>
                    <a:pt x="223049" y="268309"/>
                  </a:lnTo>
                  <a:lnTo>
                    <a:pt x="213524" y="263071"/>
                  </a:lnTo>
                  <a:cubicBezTo>
                    <a:pt x="215810" y="249355"/>
                    <a:pt x="198284" y="254022"/>
                    <a:pt x="189236" y="254212"/>
                  </a:cubicBezTo>
                  <a:cubicBezTo>
                    <a:pt x="174281" y="262499"/>
                    <a:pt x="153993" y="244592"/>
                    <a:pt x="140087" y="260022"/>
                  </a:cubicBezTo>
                  <a:close/>
                  <a:moveTo>
                    <a:pt x="60077" y="269547"/>
                  </a:moveTo>
                  <a:cubicBezTo>
                    <a:pt x="71164" y="277044"/>
                    <a:pt x="83851" y="281835"/>
                    <a:pt x="97129" y="283550"/>
                  </a:cubicBezTo>
                  <a:cubicBezTo>
                    <a:pt x="108368" y="276024"/>
                    <a:pt x="123799" y="276691"/>
                    <a:pt x="134657" y="270976"/>
                  </a:cubicBezTo>
                  <a:cubicBezTo>
                    <a:pt x="127228" y="267071"/>
                    <a:pt x="118560" y="259927"/>
                    <a:pt x="110940" y="261451"/>
                  </a:cubicBezTo>
                  <a:cubicBezTo>
                    <a:pt x="102463" y="255927"/>
                    <a:pt x="95510" y="254498"/>
                    <a:pt x="92747" y="246783"/>
                  </a:cubicBezTo>
                  <a:cubicBezTo>
                    <a:pt x="81355" y="247173"/>
                    <a:pt x="69973" y="245926"/>
                    <a:pt x="58934" y="243068"/>
                  </a:cubicBezTo>
                  <a:cubicBezTo>
                    <a:pt x="53409" y="244497"/>
                    <a:pt x="57886" y="248974"/>
                    <a:pt x="51980" y="250402"/>
                  </a:cubicBezTo>
                  <a:cubicBezTo>
                    <a:pt x="46075" y="251831"/>
                    <a:pt x="41027" y="249069"/>
                    <a:pt x="36264" y="252022"/>
                  </a:cubicBezTo>
                  <a:lnTo>
                    <a:pt x="42265" y="255927"/>
                  </a:lnTo>
                  <a:lnTo>
                    <a:pt x="42265" y="262499"/>
                  </a:lnTo>
                  <a:cubicBezTo>
                    <a:pt x="47046" y="266481"/>
                    <a:pt x="52999" y="268785"/>
                    <a:pt x="59219" y="269071"/>
                  </a:cubicBezTo>
                  <a:close/>
                  <a:moveTo>
                    <a:pt x="55600" y="308314"/>
                  </a:moveTo>
                  <a:cubicBezTo>
                    <a:pt x="55600" y="317268"/>
                    <a:pt x="55600" y="317268"/>
                    <a:pt x="58743" y="320411"/>
                  </a:cubicBezTo>
                  <a:cubicBezTo>
                    <a:pt x="91890" y="317268"/>
                    <a:pt x="123608" y="335460"/>
                    <a:pt x="153993" y="318697"/>
                  </a:cubicBezTo>
                  <a:cubicBezTo>
                    <a:pt x="153993" y="317649"/>
                    <a:pt x="153993" y="316601"/>
                    <a:pt x="161137" y="314887"/>
                  </a:cubicBezTo>
                  <a:cubicBezTo>
                    <a:pt x="168852" y="319363"/>
                    <a:pt x="177520" y="314887"/>
                    <a:pt x="185045" y="320983"/>
                  </a:cubicBezTo>
                  <a:cubicBezTo>
                    <a:pt x="191426" y="318982"/>
                    <a:pt x="199618" y="322506"/>
                    <a:pt x="206095" y="318887"/>
                  </a:cubicBezTo>
                  <a:cubicBezTo>
                    <a:pt x="206095" y="317744"/>
                    <a:pt x="206095" y="316506"/>
                    <a:pt x="206666" y="314696"/>
                  </a:cubicBezTo>
                  <a:cubicBezTo>
                    <a:pt x="204285" y="313648"/>
                    <a:pt x="201428" y="312410"/>
                    <a:pt x="172091" y="312791"/>
                  </a:cubicBezTo>
                  <a:cubicBezTo>
                    <a:pt x="177710" y="311839"/>
                    <a:pt x="185045" y="310696"/>
                    <a:pt x="194760" y="309362"/>
                  </a:cubicBezTo>
                  <a:cubicBezTo>
                    <a:pt x="188188" y="311743"/>
                    <a:pt x="155517" y="304790"/>
                    <a:pt x="155041" y="313077"/>
                  </a:cubicBezTo>
                  <a:cubicBezTo>
                    <a:pt x="130371" y="312219"/>
                    <a:pt x="103796" y="317363"/>
                    <a:pt x="82175" y="304219"/>
                  </a:cubicBezTo>
                  <a:cubicBezTo>
                    <a:pt x="82175" y="293646"/>
                    <a:pt x="63125" y="301171"/>
                    <a:pt x="57695" y="294694"/>
                  </a:cubicBezTo>
                  <a:cubicBezTo>
                    <a:pt x="52171" y="295265"/>
                    <a:pt x="46170" y="293360"/>
                    <a:pt x="42455" y="296694"/>
                  </a:cubicBezTo>
                  <a:lnTo>
                    <a:pt x="42455" y="299647"/>
                  </a:lnTo>
                  <a:cubicBezTo>
                    <a:pt x="45313" y="302885"/>
                    <a:pt x="51790" y="304409"/>
                    <a:pt x="54743" y="307838"/>
                  </a:cubicBezTo>
                  <a:close/>
                  <a:moveTo>
                    <a:pt x="78746" y="357463"/>
                  </a:moveTo>
                  <a:cubicBezTo>
                    <a:pt x="93224" y="367465"/>
                    <a:pt x="110369" y="365655"/>
                    <a:pt x="124847" y="375942"/>
                  </a:cubicBezTo>
                  <a:cubicBezTo>
                    <a:pt x="129323" y="374989"/>
                    <a:pt x="134943" y="377085"/>
                    <a:pt x="140372" y="374418"/>
                  </a:cubicBezTo>
                  <a:cubicBezTo>
                    <a:pt x="144754" y="364417"/>
                    <a:pt x="128371" y="361559"/>
                    <a:pt x="125037" y="357178"/>
                  </a:cubicBezTo>
                  <a:cubicBezTo>
                    <a:pt x="99034" y="360130"/>
                    <a:pt x="73983" y="334794"/>
                    <a:pt x="50266" y="351844"/>
                  </a:cubicBezTo>
                  <a:lnTo>
                    <a:pt x="58553" y="357463"/>
                  </a:lnTo>
                  <a:close/>
                  <a:moveTo>
                    <a:pt x="98653" y="449380"/>
                  </a:moveTo>
                  <a:cubicBezTo>
                    <a:pt x="103272" y="449818"/>
                    <a:pt x="107892" y="448599"/>
                    <a:pt x="111702" y="445951"/>
                  </a:cubicBezTo>
                  <a:lnTo>
                    <a:pt x="121227" y="451285"/>
                  </a:lnTo>
                  <a:lnTo>
                    <a:pt x="121227" y="455000"/>
                  </a:lnTo>
                  <a:cubicBezTo>
                    <a:pt x="131228" y="462810"/>
                    <a:pt x="144754" y="462905"/>
                    <a:pt x="140944" y="447760"/>
                  </a:cubicBezTo>
                  <a:lnTo>
                    <a:pt x="150469" y="442140"/>
                  </a:lnTo>
                  <a:cubicBezTo>
                    <a:pt x="155193" y="442598"/>
                    <a:pt x="159927" y="441350"/>
                    <a:pt x="163804" y="438616"/>
                  </a:cubicBezTo>
                  <a:cubicBezTo>
                    <a:pt x="187616" y="445760"/>
                    <a:pt x="217239" y="448141"/>
                    <a:pt x="239242" y="435950"/>
                  </a:cubicBezTo>
                  <a:cubicBezTo>
                    <a:pt x="233241" y="425662"/>
                    <a:pt x="202952" y="423948"/>
                    <a:pt x="194474" y="432901"/>
                  </a:cubicBezTo>
                  <a:cubicBezTo>
                    <a:pt x="181711" y="436235"/>
                    <a:pt x="180282" y="431377"/>
                    <a:pt x="174758" y="431092"/>
                  </a:cubicBezTo>
                  <a:cubicBezTo>
                    <a:pt x="150564" y="425758"/>
                    <a:pt x="138182" y="444426"/>
                    <a:pt x="114464" y="442140"/>
                  </a:cubicBezTo>
                  <a:lnTo>
                    <a:pt x="104939" y="434521"/>
                  </a:lnTo>
                  <a:cubicBezTo>
                    <a:pt x="91985" y="437283"/>
                    <a:pt x="85127" y="427758"/>
                    <a:pt x="74936" y="432997"/>
                  </a:cubicBezTo>
                  <a:lnTo>
                    <a:pt x="74936" y="443474"/>
                  </a:lnTo>
                  <a:lnTo>
                    <a:pt x="91223" y="452999"/>
                  </a:lnTo>
                  <a:close/>
                  <a:moveTo>
                    <a:pt x="225145" y="450713"/>
                  </a:moveTo>
                  <a:cubicBezTo>
                    <a:pt x="210095" y="444998"/>
                    <a:pt x="213239" y="457952"/>
                    <a:pt x="225145" y="451951"/>
                  </a:cubicBezTo>
                  <a:cubicBezTo>
                    <a:pt x="224192" y="450999"/>
                    <a:pt x="224669" y="450522"/>
                    <a:pt x="224192" y="450237"/>
                  </a:cubicBezTo>
                  <a:close/>
                  <a:moveTo>
                    <a:pt x="196570" y="449475"/>
                  </a:moveTo>
                  <a:lnTo>
                    <a:pt x="183330" y="449475"/>
                  </a:lnTo>
                  <a:lnTo>
                    <a:pt x="177520" y="453190"/>
                  </a:lnTo>
                  <a:cubicBezTo>
                    <a:pt x="164756" y="452237"/>
                    <a:pt x="167995" y="456143"/>
                    <a:pt x="176186" y="460524"/>
                  </a:cubicBezTo>
                  <a:lnTo>
                    <a:pt x="190569" y="460524"/>
                  </a:lnTo>
                  <a:cubicBezTo>
                    <a:pt x="193712" y="456904"/>
                    <a:pt x="204571" y="454618"/>
                    <a:pt x="195617" y="448999"/>
                  </a:cubicBezTo>
                  <a:close/>
                  <a:moveTo>
                    <a:pt x="116941" y="509006"/>
                  </a:moveTo>
                  <a:cubicBezTo>
                    <a:pt x="112369" y="512150"/>
                    <a:pt x="105987" y="511673"/>
                    <a:pt x="101510" y="513959"/>
                  </a:cubicBezTo>
                  <a:lnTo>
                    <a:pt x="101510" y="518150"/>
                  </a:lnTo>
                  <a:cubicBezTo>
                    <a:pt x="109159" y="524408"/>
                    <a:pt x="120151" y="524408"/>
                    <a:pt x="127799" y="518150"/>
                  </a:cubicBezTo>
                  <a:lnTo>
                    <a:pt x="127799" y="510149"/>
                  </a:lnTo>
                  <a:cubicBezTo>
                    <a:pt x="124475" y="507606"/>
                    <a:pt x="120065" y="506987"/>
                    <a:pt x="116179" y="508530"/>
                  </a:cubicBezTo>
                  <a:close/>
                  <a:moveTo>
                    <a:pt x="334682" y="1153373"/>
                  </a:moveTo>
                  <a:cubicBezTo>
                    <a:pt x="325157" y="1153373"/>
                    <a:pt x="301916" y="1150991"/>
                    <a:pt x="321062" y="1160707"/>
                  </a:cubicBezTo>
                  <a:lnTo>
                    <a:pt x="334587" y="1160707"/>
                  </a:lnTo>
                  <a:cubicBezTo>
                    <a:pt x="338492" y="1156611"/>
                    <a:pt x="338492" y="1156611"/>
                    <a:pt x="333920" y="1152896"/>
                  </a:cubicBezTo>
                  <a:close/>
                  <a:moveTo>
                    <a:pt x="334682" y="817997"/>
                  </a:moveTo>
                  <a:cubicBezTo>
                    <a:pt x="337730" y="816092"/>
                    <a:pt x="341445" y="814378"/>
                    <a:pt x="344207" y="812282"/>
                  </a:cubicBezTo>
                  <a:lnTo>
                    <a:pt x="344207" y="808853"/>
                  </a:lnTo>
                  <a:cubicBezTo>
                    <a:pt x="338111" y="804090"/>
                    <a:pt x="330301" y="808853"/>
                    <a:pt x="324586" y="812473"/>
                  </a:cubicBezTo>
                  <a:close/>
                  <a:moveTo>
                    <a:pt x="364210" y="1081458"/>
                  </a:moveTo>
                  <a:cubicBezTo>
                    <a:pt x="356695" y="1075705"/>
                    <a:pt x="346713" y="1074334"/>
                    <a:pt x="337921" y="1077839"/>
                  </a:cubicBezTo>
                  <a:lnTo>
                    <a:pt x="337921" y="1084888"/>
                  </a:lnTo>
                  <a:cubicBezTo>
                    <a:pt x="340959" y="1086964"/>
                    <a:pt x="344779" y="1087564"/>
                    <a:pt x="348303" y="1086507"/>
                  </a:cubicBezTo>
                  <a:cubicBezTo>
                    <a:pt x="350589" y="1081649"/>
                    <a:pt x="359543" y="1084126"/>
                    <a:pt x="363543" y="1080982"/>
                  </a:cubicBezTo>
                  <a:close/>
                  <a:moveTo>
                    <a:pt x="400214" y="1127560"/>
                  </a:moveTo>
                  <a:cubicBezTo>
                    <a:pt x="411835" y="1132608"/>
                    <a:pt x="425265" y="1138799"/>
                    <a:pt x="436409" y="1129465"/>
                  </a:cubicBezTo>
                  <a:lnTo>
                    <a:pt x="436409" y="1125750"/>
                  </a:lnTo>
                  <a:lnTo>
                    <a:pt x="429837" y="1121844"/>
                  </a:lnTo>
                  <a:lnTo>
                    <a:pt x="429837" y="1118320"/>
                  </a:lnTo>
                  <a:cubicBezTo>
                    <a:pt x="425837" y="1115177"/>
                    <a:pt x="416597" y="1117368"/>
                    <a:pt x="413930" y="1112986"/>
                  </a:cubicBezTo>
                  <a:cubicBezTo>
                    <a:pt x="393452" y="1114034"/>
                    <a:pt x="373163" y="1121464"/>
                    <a:pt x="352208" y="1121464"/>
                  </a:cubicBezTo>
                  <a:cubicBezTo>
                    <a:pt x="351827" y="1134799"/>
                    <a:pt x="387641" y="1123654"/>
                    <a:pt x="399548" y="1127084"/>
                  </a:cubicBezTo>
                  <a:close/>
                  <a:moveTo>
                    <a:pt x="371639" y="797518"/>
                  </a:moveTo>
                  <a:cubicBezTo>
                    <a:pt x="378307" y="800757"/>
                    <a:pt x="375640" y="803900"/>
                    <a:pt x="381831" y="807043"/>
                  </a:cubicBezTo>
                  <a:cubicBezTo>
                    <a:pt x="385355" y="798471"/>
                    <a:pt x="395261" y="795899"/>
                    <a:pt x="404120" y="790184"/>
                  </a:cubicBezTo>
                  <a:lnTo>
                    <a:pt x="404120" y="786374"/>
                  </a:lnTo>
                  <a:cubicBezTo>
                    <a:pt x="407263" y="782945"/>
                    <a:pt x="418407" y="786374"/>
                    <a:pt x="417074" y="780373"/>
                  </a:cubicBezTo>
                  <a:cubicBezTo>
                    <a:pt x="418883" y="774944"/>
                    <a:pt x="429266" y="778468"/>
                    <a:pt x="433457" y="773610"/>
                  </a:cubicBezTo>
                  <a:cubicBezTo>
                    <a:pt x="450316" y="783612"/>
                    <a:pt x="470509" y="779135"/>
                    <a:pt x="488892" y="782374"/>
                  </a:cubicBezTo>
                  <a:cubicBezTo>
                    <a:pt x="488892" y="783612"/>
                    <a:pt x="488892" y="784755"/>
                    <a:pt x="488892" y="786088"/>
                  </a:cubicBezTo>
                  <a:lnTo>
                    <a:pt x="482510" y="790089"/>
                  </a:lnTo>
                  <a:cubicBezTo>
                    <a:pt x="483177" y="792851"/>
                    <a:pt x="480415" y="795899"/>
                    <a:pt x="484701" y="798852"/>
                  </a:cubicBezTo>
                  <a:cubicBezTo>
                    <a:pt x="495179" y="796947"/>
                    <a:pt x="506609" y="806186"/>
                    <a:pt x="514705" y="800948"/>
                  </a:cubicBezTo>
                  <a:lnTo>
                    <a:pt x="508990" y="797328"/>
                  </a:lnTo>
                  <a:lnTo>
                    <a:pt x="508990" y="787803"/>
                  </a:lnTo>
                  <a:cubicBezTo>
                    <a:pt x="552138" y="789041"/>
                    <a:pt x="504037" y="777135"/>
                    <a:pt x="490797" y="773706"/>
                  </a:cubicBezTo>
                  <a:cubicBezTo>
                    <a:pt x="472795" y="782564"/>
                    <a:pt x="457650" y="760276"/>
                    <a:pt x="436219" y="765705"/>
                  </a:cubicBezTo>
                  <a:lnTo>
                    <a:pt x="427361" y="758561"/>
                  </a:lnTo>
                  <a:cubicBezTo>
                    <a:pt x="410787" y="759800"/>
                    <a:pt x="396500" y="754656"/>
                    <a:pt x="383831" y="763895"/>
                  </a:cubicBezTo>
                  <a:lnTo>
                    <a:pt x="383831" y="767324"/>
                  </a:lnTo>
                  <a:lnTo>
                    <a:pt x="390023" y="771134"/>
                  </a:lnTo>
                  <a:lnTo>
                    <a:pt x="383831" y="775039"/>
                  </a:lnTo>
                  <a:cubicBezTo>
                    <a:pt x="380021" y="788469"/>
                    <a:pt x="365543" y="770658"/>
                    <a:pt x="370592" y="797042"/>
                  </a:cubicBezTo>
                  <a:close/>
                  <a:moveTo>
                    <a:pt x="537279" y="908389"/>
                  </a:moveTo>
                  <a:lnTo>
                    <a:pt x="521468" y="911723"/>
                  </a:lnTo>
                  <a:cubicBezTo>
                    <a:pt x="532326" y="914676"/>
                    <a:pt x="546233" y="915533"/>
                    <a:pt x="554424" y="908389"/>
                  </a:cubicBezTo>
                  <a:lnTo>
                    <a:pt x="545852" y="902960"/>
                  </a:lnTo>
                  <a:cubicBezTo>
                    <a:pt x="542156" y="903398"/>
                    <a:pt x="538736" y="905151"/>
                    <a:pt x="536231" y="907913"/>
                  </a:cubicBezTo>
                  <a:close/>
                  <a:moveTo>
                    <a:pt x="380212" y="1086507"/>
                  </a:moveTo>
                  <a:cubicBezTo>
                    <a:pt x="399262" y="1088412"/>
                    <a:pt x="420503" y="1076982"/>
                    <a:pt x="439457" y="1086507"/>
                  </a:cubicBezTo>
                  <a:cubicBezTo>
                    <a:pt x="444887" y="1083744"/>
                    <a:pt x="453840" y="1081173"/>
                    <a:pt x="455174" y="1076982"/>
                  </a:cubicBezTo>
                  <a:cubicBezTo>
                    <a:pt x="430409" y="1066123"/>
                    <a:pt x="400595" y="1072600"/>
                    <a:pt x="377545" y="1081649"/>
                  </a:cubicBezTo>
                  <a:cubicBezTo>
                    <a:pt x="377259" y="1082697"/>
                    <a:pt x="375068" y="1084793"/>
                    <a:pt x="379164" y="1086031"/>
                  </a:cubicBezTo>
                  <a:close/>
                  <a:moveTo>
                    <a:pt x="381926" y="946965"/>
                  </a:moveTo>
                  <a:cubicBezTo>
                    <a:pt x="379355" y="946965"/>
                    <a:pt x="376878" y="950014"/>
                    <a:pt x="378021" y="952014"/>
                  </a:cubicBezTo>
                  <a:lnTo>
                    <a:pt x="393737" y="961539"/>
                  </a:lnTo>
                  <a:lnTo>
                    <a:pt x="401738" y="961539"/>
                  </a:lnTo>
                  <a:cubicBezTo>
                    <a:pt x="406406" y="956872"/>
                    <a:pt x="418026" y="957919"/>
                    <a:pt x="423741" y="952014"/>
                  </a:cubicBezTo>
                  <a:cubicBezTo>
                    <a:pt x="410882" y="942965"/>
                    <a:pt x="395642" y="947442"/>
                    <a:pt x="380879" y="946489"/>
                  </a:cubicBezTo>
                  <a:close/>
                  <a:moveTo>
                    <a:pt x="400976" y="932202"/>
                  </a:moveTo>
                  <a:lnTo>
                    <a:pt x="408025" y="932202"/>
                  </a:lnTo>
                  <a:lnTo>
                    <a:pt x="413549" y="928582"/>
                  </a:lnTo>
                  <a:cubicBezTo>
                    <a:pt x="426218" y="929535"/>
                    <a:pt x="423074" y="925725"/>
                    <a:pt x="415169" y="921153"/>
                  </a:cubicBezTo>
                  <a:lnTo>
                    <a:pt x="398690" y="921153"/>
                  </a:lnTo>
                  <a:cubicBezTo>
                    <a:pt x="398024" y="924391"/>
                    <a:pt x="392690" y="928011"/>
                    <a:pt x="399643" y="931726"/>
                  </a:cubicBezTo>
                  <a:close/>
                  <a:moveTo>
                    <a:pt x="377926" y="989352"/>
                  </a:moveTo>
                  <a:cubicBezTo>
                    <a:pt x="378193" y="990609"/>
                    <a:pt x="378383" y="991885"/>
                    <a:pt x="378497" y="993162"/>
                  </a:cubicBezTo>
                  <a:cubicBezTo>
                    <a:pt x="385584" y="999744"/>
                    <a:pt x="396557" y="999744"/>
                    <a:pt x="403643" y="993162"/>
                  </a:cubicBezTo>
                  <a:cubicBezTo>
                    <a:pt x="403643" y="992019"/>
                    <a:pt x="403643" y="990781"/>
                    <a:pt x="404310" y="989352"/>
                  </a:cubicBezTo>
                  <a:cubicBezTo>
                    <a:pt x="397176" y="981627"/>
                    <a:pt x="385117" y="981141"/>
                    <a:pt x="377392" y="988285"/>
                  </a:cubicBezTo>
                  <a:cubicBezTo>
                    <a:pt x="377116" y="988533"/>
                    <a:pt x="376849" y="988800"/>
                    <a:pt x="376592" y="989066"/>
                  </a:cubicBezTo>
                  <a:close/>
                  <a:moveTo>
                    <a:pt x="480796" y="947442"/>
                  </a:moveTo>
                  <a:cubicBezTo>
                    <a:pt x="474795" y="945909"/>
                    <a:pt x="468451" y="946452"/>
                    <a:pt x="462794" y="948966"/>
                  </a:cubicBezTo>
                  <a:cubicBezTo>
                    <a:pt x="470509" y="952014"/>
                    <a:pt x="473652" y="956681"/>
                    <a:pt x="483272" y="952204"/>
                  </a:cubicBezTo>
                  <a:cubicBezTo>
                    <a:pt x="481367" y="950394"/>
                    <a:pt x="483177" y="948299"/>
                    <a:pt x="479462" y="947156"/>
                  </a:cubicBezTo>
                  <a:close/>
                  <a:moveTo>
                    <a:pt x="466508" y="1035262"/>
                  </a:moveTo>
                  <a:lnTo>
                    <a:pt x="460127" y="1035262"/>
                  </a:lnTo>
                  <a:cubicBezTo>
                    <a:pt x="455459" y="1038977"/>
                    <a:pt x="455459" y="1038977"/>
                    <a:pt x="460127" y="1042597"/>
                  </a:cubicBezTo>
                  <a:lnTo>
                    <a:pt x="466604" y="1042597"/>
                  </a:lnTo>
                  <a:cubicBezTo>
                    <a:pt x="469937" y="1038596"/>
                    <a:pt x="469937" y="1038501"/>
                    <a:pt x="465175" y="1034976"/>
                  </a:cubicBezTo>
                  <a:close/>
                  <a:moveTo>
                    <a:pt x="473271" y="902579"/>
                  </a:moveTo>
                  <a:cubicBezTo>
                    <a:pt x="463746" y="905913"/>
                    <a:pt x="438314" y="889339"/>
                    <a:pt x="444696" y="908675"/>
                  </a:cubicBezTo>
                  <a:cubicBezTo>
                    <a:pt x="448982" y="910199"/>
                    <a:pt x="484320" y="913343"/>
                    <a:pt x="471842" y="902293"/>
                  </a:cubicBezTo>
                  <a:close/>
                  <a:moveTo>
                    <a:pt x="423646" y="1184329"/>
                  </a:moveTo>
                  <a:cubicBezTo>
                    <a:pt x="430799" y="1189482"/>
                    <a:pt x="439734" y="1191510"/>
                    <a:pt x="448411" y="1189948"/>
                  </a:cubicBezTo>
                  <a:cubicBezTo>
                    <a:pt x="452030" y="1187758"/>
                    <a:pt x="461936" y="1182519"/>
                    <a:pt x="453078" y="1178994"/>
                  </a:cubicBezTo>
                  <a:cubicBezTo>
                    <a:pt x="448754" y="1179233"/>
                    <a:pt x="444468" y="1178128"/>
                    <a:pt x="440791" y="1175852"/>
                  </a:cubicBezTo>
                  <a:close/>
                  <a:moveTo>
                    <a:pt x="473462" y="1108890"/>
                  </a:moveTo>
                  <a:lnTo>
                    <a:pt x="482034" y="1103747"/>
                  </a:lnTo>
                  <a:cubicBezTo>
                    <a:pt x="473652" y="1094222"/>
                    <a:pt x="458412" y="1098985"/>
                    <a:pt x="446411" y="1097842"/>
                  </a:cubicBezTo>
                  <a:lnTo>
                    <a:pt x="442982" y="1102509"/>
                  </a:lnTo>
                  <a:lnTo>
                    <a:pt x="453269" y="1108890"/>
                  </a:lnTo>
                  <a:close/>
                  <a:moveTo>
                    <a:pt x="459746" y="1359493"/>
                  </a:moveTo>
                  <a:cubicBezTo>
                    <a:pt x="443077" y="1367780"/>
                    <a:pt x="456698" y="1367113"/>
                    <a:pt x="466699" y="1366923"/>
                  </a:cubicBezTo>
                  <a:cubicBezTo>
                    <a:pt x="471271" y="1363208"/>
                    <a:pt x="471271" y="1363208"/>
                    <a:pt x="466699" y="1359493"/>
                  </a:cubicBezTo>
                  <a:close/>
                  <a:moveTo>
                    <a:pt x="459746" y="1389021"/>
                  </a:moveTo>
                  <a:lnTo>
                    <a:pt x="467556" y="1389021"/>
                  </a:lnTo>
                  <a:cubicBezTo>
                    <a:pt x="483272" y="1380163"/>
                    <a:pt x="469271" y="1381687"/>
                    <a:pt x="460031" y="1381591"/>
                  </a:cubicBezTo>
                  <a:cubicBezTo>
                    <a:pt x="454126" y="1384925"/>
                    <a:pt x="454126" y="1384925"/>
                    <a:pt x="458698" y="1388735"/>
                  </a:cubicBezTo>
                  <a:close/>
                  <a:moveTo>
                    <a:pt x="484606" y="1178042"/>
                  </a:moveTo>
                  <a:cubicBezTo>
                    <a:pt x="485273" y="1178137"/>
                    <a:pt x="485939" y="1178137"/>
                    <a:pt x="486606" y="1178042"/>
                  </a:cubicBezTo>
                  <a:cubicBezTo>
                    <a:pt x="555186" y="1156135"/>
                    <a:pt x="540899" y="1155182"/>
                    <a:pt x="479939" y="1160040"/>
                  </a:cubicBezTo>
                  <a:cubicBezTo>
                    <a:pt x="459841" y="1167374"/>
                    <a:pt x="472795" y="1172041"/>
                    <a:pt x="483558" y="1177757"/>
                  </a:cubicBezTo>
                  <a:close/>
                  <a:moveTo>
                    <a:pt x="384308" y="1206617"/>
                  </a:moveTo>
                  <a:cubicBezTo>
                    <a:pt x="380317" y="1204007"/>
                    <a:pt x="375154" y="1204007"/>
                    <a:pt x="371163" y="1206617"/>
                  </a:cubicBezTo>
                  <a:lnTo>
                    <a:pt x="371163" y="1210141"/>
                  </a:lnTo>
                  <a:cubicBezTo>
                    <a:pt x="377545" y="1212904"/>
                    <a:pt x="377545" y="1212904"/>
                    <a:pt x="384308" y="1210141"/>
                  </a:cubicBezTo>
                  <a:close/>
                  <a:moveTo>
                    <a:pt x="384308" y="1162326"/>
                  </a:moveTo>
                  <a:cubicBezTo>
                    <a:pt x="396976" y="1170613"/>
                    <a:pt x="415931" y="1169184"/>
                    <a:pt x="429932" y="1165850"/>
                  </a:cubicBezTo>
                  <a:cubicBezTo>
                    <a:pt x="416226" y="1156249"/>
                    <a:pt x="398405" y="1154830"/>
                    <a:pt x="383355" y="1162136"/>
                  </a:cubicBezTo>
                  <a:close/>
                  <a:moveTo>
                    <a:pt x="413740" y="1333776"/>
                  </a:moveTo>
                  <a:lnTo>
                    <a:pt x="394690" y="1333776"/>
                  </a:lnTo>
                  <a:cubicBezTo>
                    <a:pt x="389737" y="1337300"/>
                    <a:pt x="389737" y="1337395"/>
                    <a:pt x="394690" y="1341205"/>
                  </a:cubicBezTo>
                  <a:lnTo>
                    <a:pt x="413740" y="1341205"/>
                  </a:lnTo>
                  <a:cubicBezTo>
                    <a:pt x="417455" y="1337300"/>
                    <a:pt x="417455" y="1337300"/>
                    <a:pt x="412787" y="1333395"/>
                  </a:cubicBezTo>
                  <a:close/>
                  <a:moveTo>
                    <a:pt x="420407" y="1230620"/>
                  </a:moveTo>
                  <a:lnTo>
                    <a:pt x="412597" y="1230620"/>
                  </a:lnTo>
                  <a:cubicBezTo>
                    <a:pt x="396785" y="1239478"/>
                    <a:pt x="410787" y="1237954"/>
                    <a:pt x="420122" y="1238049"/>
                  </a:cubicBezTo>
                  <a:cubicBezTo>
                    <a:pt x="424217" y="1234049"/>
                    <a:pt x="424217" y="1234049"/>
                    <a:pt x="419455" y="1230239"/>
                  </a:cubicBezTo>
                  <a:close/>
                  <a:moveTo>
                    <a:pt x="447935" y="1204140"/>
                  </a:moveTo>
                  <a:lnTo>
                    <a:pt x="457460" y="1198807"/>
                  </a:lnTo>
                  <a:lnTo>
                    <a:pt x="454793" y="1193854"/>
                  </a:lnTo>
                  <a:cubicBezTo>
                    <a:pt x="441839" y="1198711"/>
                    <a:pt x="414502" y="1183471"/>
                    <a:pt x="410882" y="1195092"/>
                  </a:cubicBezTo>
                  <a:cubicBezTo>
                    <a:pt x="416578" y="1199245"/>
                    <a:pt x="422789" y="1202636"/>
                    <a:pt x="429361" y="1205188"/>
                  </a:cubicBezTo>
                  <a:cubicBezTo>
                    <a:pt x="433742" y="1203664"/>
                    <a:pt x="440505" y="1205474"/>
                    <a:pt x="446982" y="1203760"/>
                  </a:cubicBezTo>
                  <a:close/>
                  <a:moveTo>
                    <a:pt x="443267" y="1475603"/>
                  </a:moveTo>
                  <a:lnTo>
                    <a:pt x="443267" y="1471983"/>
                  </a:lnTo>
                  <a:cubicBezTo>
                    <a:pt x="439276" y="1469374"/>
                    <a:pt x="434114" y="1469374"/>
                    <a:pt x="430123" y="1471983"/>
                  </a:cubicBezTo>
                  <a:lnTo>
                    <a:pt x="430123" y="1475603"/>
                  </a:lnTo>
                  <a:cubicBezTo>
                    <a:pt x="433952" y="1477708"/>
                    <a:pt x="438619" y="1477556"/>
                    <a:pt x="442315" y="1475222"/>
                  </a:cubicBezTo>
                  <a:close/>
                  <a:moveTo>
                    <a:pt x="495845" y="1493701"/>
                  </a:moveTo>
                  <a:lnTo>
                    <a:pt x="495274" y="1490177"/>
                  </a:lnTo>
                  <a:cubicBezTo>
                    <a:pt x="476691" y="1482566"/>
                    <a:pt x="456031" y="1481728"/>
                    <a:pt x="436886" y="1487795"/>
                  </a:cubicBezTo>
                  <a:cubicBezTo>
                    <a:pt x="440505" y="1496367"/>
                    <a:pt x="463365" y="1496177"/>
                    <a:pt x="473176" y="1496177"/>
                  </a:cubicBezTo>
                  <a:cubicBezTo>
                    <a:pt x="482415" y="1502083"/>
                    <a:pt x="486511" y="1499035"/>
                    <a:pt x="494893" y="1493319"/>
                  </a:cubicBezTo>
                  <a:close/>
                  <a:moveTo>
                    <a:pt x="494702" y="1287199"/>
                  </a:moveTo>
                  <a:cubicBezTo>
                    <a:pt x="492169" y="1285361"/>
                    <a:pt x="489530" y="1283675"/>
                    <a:pt x="486797" y="1282150"/>
                  </a:cubicBezTo>
                  <a:cubicBezTo>
                    <a:pt x="482701" y="1282150"/>
                    <a:pt x="479177" y="1281579"/>
                    <a:pt x="477272" y="1283579"/>
                  </a:cubicBezTo>
                  <a:cubicBezTo>
                    <a:pt x="466794" y="1295390"/>
                    <a:pt x="500417" y="1297009"/>
                    <a:pt x="493750" y="1286817"/>
                  </a:cubicBezTo>
                  <a:close/>
                  <a:moveTo>
                    <a:pt x="535469" y="1453600"/>
                  </a:moveTo>
                  <a:cubicBezTo>
                    <a:pt x="525640" y="1447238"/>
                    <a:pt x="513390" y="1445895"/>
                    <a:pt x="502418" y="1449981"/>
                  </a:cubicBezTo>
                  <a:lnTo>
                    <a:pt x="502418" y="1453124"/>
                  </a:lnTo>
                  <a:cubicBezTo>
                    <a:pt x="512981" y="1455553"/>
                    <a:pt x="523954" y="1455553"/>
                    <a:pt x="534517" y="1453124"/>
                  </a:cubicBezTo>
                  <a:close/>
                  <a:moveTo>
                    <a:pt x="559282" y="1411024"/>
                  </a:moveTo>
                  <a:cubicBezTo>
                    <a:pt x="569064" y="1411100"/>
                    <a:pt x="578761" y="1409280"/>
                    <a:pt x="587857" y="1405690"/>
                  </a:cubicBezTo>
                  <a:lnTo>
                    <a:pt x="587857" y="1402166"/>
                  </a:lnTo>
                  <a:cubicBezTo>
                    <a:pt x="585514" y="1400565"/>
                    <a:pt x="582685" y="1399822"/>
                    <a:pt x="579856" y="1400070"/>
                  </a:cubicBezTo>
                  <a:cubicBezTo>
                    <a:pt x="573855" y="1398260"/>
                    <a:pt x="570331" y="1395212"/>
                    <a:pt x="565092" y="1400070"/>
                  </a:cubicBezTo>
                  <a:cubicBezTo>
                    <a:pt x="551471" y="1401308"/>
                    <a:pt x="483653" y="1403975"/>
                    <a:pt x="525563" y="1415024"/>
                  </a:cubicBezTo>
                  <a:cubicBezTo>
                    <a:pt x="533622" y="1409929"/>
                    <a:pt x="543890" y="1409929"/>
                    <a:pt x="551948" y="1415024"/>
                  </a:cubicBezTo>
                  <a:close/>
                  <a:moveTo>
                    <a:pt x="567092" y="1748399"/>
                  </a:moveTo>
                  <a:cubicBezTo>
                    <a:pt x="568712" y="1739826"/>
                    <a:pt x="551948" y="1742303"/>
                    <a:pt x="546709" y="1745066"/>
                  </a:cubicBezTo>
                  <a:cubicBezTo>
                    <a:pt x="552710" y="1747828"/>
                    <a:pt x="560901" y="1752686"/>
                    <a:pt x="567092" y="1748399"/>
                  </a:cubicBezTo>
                  <a:close/>
                  <a:moveTo>
                    <a:pt x="586809" y="1656293"/>
                  </a:moveTo>
                  <a:cubicBezTo>
                    <a:pt x="577589" y="1649044"/>
                    <a:pt x="564597" y="1649044"/>
                    <a:pt x="555377" y="1656293"/>
                  </a:cubicBezTo>
                  <a:lnTo>
                    <a:pt x="569759" y="1665818"/>
                  </a:lnTo>
                  <a:cubicBezTo>
                    <a:pt x="575932" y="1666161"/>
                    <a:pt x="582009" y="1664189"/>
                    <a:pt x="586809" y="1660293"/>
                  </a:cubicBezTo>
                  <a:close/>
                  <a:moveTo>
                    <a:pt x="586809" y="1380068"/>
                  </a:moveTo>
                  <a:cubicBezTo>
                    <a:pt x="586809" y="1380068"/>
                    <a:pt x="585571" y="1379210"/>
                    <a:pt x="584333" y="1378258"/>
                  </a:cubicBezTo>
                  <a:cubicBezTo>
                    <a:pt x="574817" y="1377724"/>
                    <a:pt x="565273" y="1377724"/>
                    <a:pt x="555758" y="1378258"/>
                  </a:cubicBezTo>
                  <a:cubicBezTo>
                    <a:pt x="546709" y="1383687"/>
                    <a:pt x="532231" y="1381973"/>
                    <a:pt x="522325" y="1386258"/>
                  </a:cubicBezTo>
                  <a:cubicBezTo>
                    <a:pt x="535850" y="1393593"/>
                    <a:pt x="569283" y="1392069"/>
                    <a:pt x="586523" y="1387116"/>
                  </a:cubicBezTo>
                  <a:cubicBezTo>
                    <a:pt x="586904" y="1384639"/>
                    <a:pt x="587000" y="1382258"/>
                    <a:pt x="586809" y="1379782"/>
                  </a:cubicBezTo>
                  <a:close/>
                  <a:moveTo>
                    <a:pt x="573855" y="683314"/>
                  </a:moveTo>
                  <a:lnTo>
                    <a:pt x="580142" y="679504"/>
                  </a:lnTo>
                  <a:lnTo>
                    <a:pt x="580142" y="661120"/>
                  </a:lnTo>
                  <a:cubicBezTo>
                    <a:pt x="576522" y="658263"/>
                    <a:pt x="569664" y="657024"/>
                    <a:pt x="568235" y="653215"/>
                  </a:cubicBezTo>
                  <a:lnTo>
                    <a:pt x="573284" y="650357"/>
                  </a:lnTo>
                  <a:lnTo>
                    <a:pt x="573284" y="643499"/>
                  </a:lnTo>
                  <a:lnTo>
                    <a:pt x="580332" y="639023"/>
                  </a:lnTo>
                  <a:cubicBezTo>
                    <a:pt x="580904" y="623687"/>
                    <a:pt x="581856" y="624068"/>
                    <a:pt x="567188" y="620734"/>
                  </a:cubicBezTo>
                  <a:lnTo>
                    <a:pt x="567188" y="617115"/>
                  </a:lnTo>
                  <a:lnTo>
                    <a:pt x="573760" y="613210"/>
                  </a:lnTo>
                  <a:cubicBezTo>
                    <a:pt x="573760" y="611876"/>
                    <a:pt x="573760" y="610733"/>
                    <a:pt x="573760" y="609495"/>
                  </a:cubicBezTo>
                  <a:cubicBezTo>
                    <a:pt x="559377" y="599970"/>
                    <a:pt x="541756" y="605875"/>
                    <a:pt x="524039" y="604256"/>
                  </a:cubicBezTo>
                  <a:cubicBezTo>
                    <a:pt x="520706" y="601780"/>
                    <a:pt x="514514" y="600351"/>
                    <a:pt x="514514" y="594731"/>
                  </a:cubicBezTo>
                  <a:cubicBezTo>
                    <a:pt x="521525" y="589864"/>
                    <a:pt x="529792" y="587121"/>
                    <a:pt x="538327" y="586825"/>
                  </a:cubicBezTo>
                  <a:lnTo>
                    <a:pt x="521563" y="580348"/>
                  </a:lnTo>
                  <a:cubicBezTo>
                    <a:pt x="517181" y="553583"/>
                    <a:pt x="472890" y="576443"/>
                    <a:pt x="455459" y="568633"/>
                  </a:cubicBezTo>
                  <a:cubicBezTo>
                    <a:pt x="455459" y="567204"/>
                    <a:pt x="456221" y="565489"/>
                    <a:pt x="456507" y="564156"/>
                  </a:cubicBezTo>
                  <a:cubicBezTo>
                    <a:pt x="463365" y="560346"/>
                    <a:pt x="479653" y="567394"/>
                    <a:pt x="481748" y="559489"/>
                  </a:cubicBezTo>
                  <a:cubicBezTo>
                    <a:pt x="485654" y="558917"/>
                    <a:pt x="492035" y="561013"/>
                    <a:pt x="494226" y="557298"/>
                  </a:cubicBezTo>
                  <a:cubicBezTo>
                    <a:pt x="489273" y="554059"/>
                    <a:pt x="482129" y="555679"/>
                    <a:pt x="481748" y="559489"/>
                  </a:cubicBezTo>
                  <a:cubicBezTo>
                    <a:pt x="471176" y="560155"/>
                    <a:pt x="462698" y="543391"/>
                    <a:pt x="452602" y="551869"/>
                  </a:cubicBezTo>
                  <a:cubicBezTo>
                    <a:pt x="430885" y="539486"/>
                    <a:pt x="392880" y="564060"/>
                    <a:pt x="376402" y="543296"/>
                  </a:cubicBezTo>
                  <a:cubicBezTo>
                    <a:pt x="363257" y="529961"/>
                    <a:pt x="338302" y="536152"/>
                    <a:pt x="324776" y="527675"/>
                  </a:cubicBezTo>
                  <a:cubicBezTo>
                    <a:pt x="346493" y="516912"/>
                    <a:pt x="372401" y="535771"/>
                    <a:pt x="393071" y="518817"/>
                  </a:cubicBezTo>
                  <a:cubicBezTo>
                    <a:pt x="401300" y="518636"/>
                    <a:pt x="409520" y="519207"/>
                    <a:pt x="417645" y="520532"/>
                  </a:cubicBezTo>
                  <a:cubicBezTo>
                    <a:pt x="425265" y="520532"/>
                    <a:pt x="419264" y="527389"/>
                    <a:pt x="425646" y="530057"/>
                  </a:cubicBezTo>
                  <a:cubicBezTo>
                    <a:pt x="432028" y="532723"/>
                    <a:pt x="438600" y="526437"/>
                    <a:pt x="434409" y="520532"/>
                  </a:cubicBezTo>
                  <a:cubicBezTo>
                    <a:pt x="393071" y="493290"/>
                    <a:pt x="341921" y="516341"/>
                    <a:pt x="297725" y="505577"/>
                  </a:cubicBezTo>
                  <a:cubicBezTo>
                    <a:pt x="308489" y="491671"/>
                    <a:pt x="341636" y="509768"/>
                    <a:pt x="356495" y="495481"/>
                  </a:cubicBezTo>
                  <a:lnTo>
                    <a:pt x="356495" y="485289"/>
                  </a:lnTo>
                  <a:lnTo>
                    <a:pt x="373640" y="475764"/>
                  </a:lnTo>
                  <a:cubicBezTo>
                    <a:pt x="378593" y="480526"/>
                    <a:pt x="393547" y="479002"/>
                    <a:pt x="394785" y="472525"/>
                  </a:cubicBezTo>
                  <a:cubicBezTo>
                    <a:pt x="388022" y="470144"/>
                    <a:pt x="378307" y="472525"/>
                    <a:pt x="372497" y="467763"/>
                  </a:cubicBezTo>
                  <a:cubicBezTo>
                    <a:pt x="292868" y="483765"/>
                    <a:pt x="205428" y="453571"/>
                    <a:pt x="133324" y="480717"/>
                  </a:cubicBezTo>
                  <a:lnTo>
                    <a:pt x="133324" y="486241"/>
                  </a:lnTo>
                  <a:cubicBezTo>
                    <a:pt x="128371" y="485670"/>
                    <a:pt x="114274" y="486241"/>
                    <a:pt x="122656" y="493100"/>
                  </a:cubicBezTo>
                  <a:cubicBezTo>
                    <a:pt x="131133" y="489575"/>
                    <a:pt x="131133" y="489575"/>
                    <a:pt x="133324" y="486241"/>
                  </a:cubicBezTo>
                  <a:cubicBezTo>
                    <a:pt x="149707" y="482717"/>
                    <a:pt x="165423" y="495766"/>
                    <a:pt x="179139" y="484527"/>
                  </a:cubicBezTo>
                  <a:cubicBezTo>
                    <a:pt x="181235" y="473573"/>
                    <a:pt x="223049" y="477383"/>
                    <a:pt x="232003" y="484527"/>
                  </a:cubicBezTo>
                  <a:cubicBezTo>
                    <a:pt x="229622" y="494814"/>
                    <a:pt x="217049" y="494052"/>
                    <a:pt x="208857" y="493480"/>
                  </a:cubicBezTo>
                  <a:cubicBezTo>
                    <a:pt x="204095" y="497481"/>
                    <a:pt x="204095" y="497576"/>
                    <a:pt x="209714" y="501005"/>
                  </a:cubicBezTo>
                  <a:cubicBezTo>
                    <a:pt x="220097" y="501005"/>
                    <a:pt x="230098" y="499576"/>
                    <a:pt x="238289" y="506530"/>
                  </a:cubicBezTo>
                  <a:cubicBezTo>
                    <a:pt x="231717" y="511578"/>
                    <a:pt x="221525" y="510911"/>
                    <a:pt x="215334" y="515483"/>
                  </a:cubicBezTo>
                  <a:cubicBezTo>
                    <a:pt x="197303" y="508835"/>
                    <a:pt x="177387" y="509444"/>
                    <a:pt x="159803" y="517197"/>
                  </a:cubicBezTo>
                  <a:cubicBezTo>
                    <a:pt x="158565" y="529104"/>
                    <a:pt x="178853" y="519103"/>
                    <a:pt x="185521" y="524817"/>
                  </a:cubicBezTo>
                  <a:lnTo>
                    <a:pt x="185521" y="528437"/>
                  </a:lnTo>
                  <a:cubicBezTo>
                    <a:pt x="167328" y="538724"/>
                    <a:pt x="167328" y="538724"/>
                    <a:pt x="165804" y="542248"/>
                  </a:cubicBezTo>
                  <a:cubicBezTo>
                    <a:pt x="169624" y="545525"/>
                    <a:pt x="173891" y="548258"/>
                    <a:pt x="178472" y="550344"/>
                  </a:cubicBezTo>
                  <a:cubicBezTo>
                    <a:pt x="173138" y="554821"/>
                    <a:pt x="83699" y="555202"/>
                    <a:pt x="103415" y="567108"/>
                  </a:cubicBezTo>
                  <a:cubicBezTo>
                    <a:pt x="116274" y="569109"/>
                    <a:pt x="127990" y="558346"/>
                    <a:pt x="139325" y="568918"/>
                  </a:cubicBezTo>
                  <a:lnTo>
                    <a:pt x="133038" y="572824"/>
                  </a:lnTo>
                  <a:cubicBezTo>
                    <a:pt x="133038" y="584063"/>
                    <a:pt x="113988" y="574252"/>
                    <a:pt x="106749" y="580348"/>
                  </a:cubicBezTo>
                  <a:cubicBezTo>
                    <a:pt x="106749" y="581587"/>
                    <a:pt x="106749" y="582825"/>
                    <a:pt x="106749" y="583492"/>
                  </a:cubicBezTo>
                  <a:lnTo>
                    <a:pt x="122656" y="593017"/>
                  </a:lnTo>
                  <a:cubicBezTo>
                    <a:pt x="141706" y="590159"/>
                    <a:pt x="158851" y="573967"/>
                    <a:pt x="178949" y="584159"/>
                  </a:cubicBezTo>
                  <a:lnTo>
                    <a:pt x="178949" y="591112"/>
                  </a:lnTo>
                  <a:cubicBezTo>
                    <a:pt x="190379" y="595303"/>
                    <a:pt x="181330" y="604732"/>
                    <a:pt x="188474" y="611400"/>
                  </a:cubicBezTo>
                  <a:lnTo>
                    <a:pt x="215525" y="611400"/>
                  </a:lnTo>
                  <a:lnTo>
                    <a:pt x="224192" y="616829"/>
                  </a:lnTo>
                  <a:cubicBezTo>
                    <a:pt x="219525" y="621496"/>
                    <a:pt x="211048" y="616829"/>
                    <a:pt x="205809" y="620449"/>
                  </a:cubicBezTo>
                  <a:cubicBezTo>
                    <a:pt x="203618" y="632355"/>
                    <a:pt x="186759" y="622163"/>
                    <a:pt x="179139" y="627973"/>
                  </a:cubicBezTo>
                  <a:lnTo>
                    <a:pt x="179139" y="631688"/>
                  </a:lnTo>
                  <a:cubicBezTo>
                    <a:pt x="193046" y="644451"/>
                    <a:pt x="207238" y="631212"/>
                    <a:pt x="222002" y="629878"/>
                  </a:cubicBezTo>
                  <a:cubicBezTo>
                    <a:pt x="230384" y="635784"/>
                    <a:pt x="244957" y="641404"/>
                    <a:pt x="253815" y="634069"/>
                  </a:cubicBezTo>
                  <a:cubicBezTo>
                    <a:pt x="258692" y="634231"/>
                    <a:pt x="263493" y="632755"/>
                    <a:pt x="267436" y="629878"/>
                  </a:cubicBezTo>
                  <a:cubicBezTo>
                    <a:pt x="298773" y="632926"/>
                    <a:pt x="268103" y="614733"/>
                    <a:pt x="307536" y="618829"/>
                  </a:cubicBezTo>
                  <a:lnTo>
                    <a:pt x="317061" y="624449"/>
                  </a:lnTo>
                  <a:lnTo>
                    <a:pt x="317061" y="631117"/>
                  </a:lnTo>
                  <a:lnTo>
                    <a:pt x="323633" y="635308"/>
                  </a:lnTo>
                  <a:cubicBezTo>
                    <a:pt x="323633" y="636451"/>
                    <a:pt x="323633" y="637594"/>
                    <a:pt x="323633" y="638832"/>
                  </a:cubicBezTo>
                  <a:cubicBezTo>
                    <a:pt x="311346" y="646643"/>
                    <a:pt x="295058" y="623497"/>
                    <a:pt x="284200" y="640070"/>
                  </a:cubicBezTo>
                  <a:cubicBezTo>
                    <a:pt x="284200" y="643690"/>
                    <a:pt x="284200" y="646643"/>
                    <a:pt x="280676" y="648262"/>
                  </a:cubicBezTo>
                  <a:cubicBezTo>
                    <a:pt x="252101" y="647119"/>
                    <a:pt x="218382" y="637689"/>
                    <a:pt x="192284" y="650071"/>
                  </a:cubicBezTo>
                  <a:lnTo>
                    <a:pt x="192284" y="657406"/>
                  </a:lnTo>
                  <a:lnTo>
                    <a:pt x="197903" y="660835"/>
                  </a:lnTo>
                  <a:lnTo>
                    <a:pt x="200761" y="666549"/>
                  </a:lnTo>
                  <a:cubicBezTo>
                    <a:pt x="223716" y="666549"/>
                    <a:pt x="245719" y="657024"/>
                    <a:pt x="268484" y="656072"/>
                  </a:cubicBezTo>
                  <a:cubicBezTo>
                    <a:pt x="278485" y="663121"/>
                    <a:pt x="346493" y="673122"/>
                    <a:pt x="350494" y="661692"/>
                  </a:cubicBezTo>
                  <a:lnTo>
                    <a:pt x="359447" y="655501"/>
                  </a:lnTo>
                  <a:lnTo>
                    <a:pt x="369449" y="661120"/>
                  </a:lnTo>
                  <a:lnTo>
                    <a:pt x="369449" y="664550"/>
                  </a:lnTo>
                  <a:lnTo>
                    <a:pt x="376116" y="668645"/>
                  </a:lnTo>
                  <a:cubicBezTo>
                    <a:pt x="376116" y="680170"/>
                    <a:pt x="396976" y="669502"/>
                    <a:pt x="402215" y="676360"/>
                  </a:cubicBezTo>
                  <a:cubicBezTo>
                    <a:pt x="402215" y="679123"/>
                    <a:pt x="404120" y="680837"/>
                    <a:pt x="407549" y="682551"/>
                  </a:cubicBezTo>
                  <a:cubicBezTo>
                    <a:pt x="405453" y="688838"/>
                    <a:pt x="386879" y="683409"/>
                    <a:pt x="379640" y="685123"/>
                  </a:cubicBezTo>
                  <a:cubicBezTo>
                    <a:pt x="351065" y="709983"/>
                    <a:pt x="395833" y="694648"/>
                    <a:pt x="408787" y="701601"/>
                  </a:cubicBezTo>
                  <a:cubicBezTo>
                    <a:pt x="399262" y="718365"/>
                    <a:pt x="353828" y="696839"/>
                    <a:pt x="336968" y="712841"/>
                  </a:cubicBezTo>
                  <a:cubicBezTo>
                    <a:pt x="346493" y="720271"/>
                    <a:pt x="366782" y="718842"/>
                    <a:pt x="375545" y="723509"/>
                  </a:cubicBezTo>
                  <a:cubicBezTo>
                    <a:pt x="378688" y="731986"/>
                    <a:pt x="364686" y="729891"/>
                    <a:pt x="360876" y="726367"/>
                  </a:cubicBezTo>
                  <a:cubicBezTo>
                    <a:pt x="355552" y="725081"/>
                    <a:pt x="349922" y="726157"/>
                    <a:pt x="345446" y="729319"/>
                  </a:cubicBezTo>
                  <a:cubicBezTo>
                    <a:pt x="340207" y="729319"/>
                    <a:pt x="333920" y="727795"/>
                    <a:pt x="330968" y="731510"/>
                  </a:cubicBezTo>
                  <a:cubicBezTo>
                    <a:pt x="348494" y="738082"/>
                    <a:pt x="370401" y="737130"/>
                    <a:pt x="388689" y="741893"/>
                  </a:cubicBezTo>
                  <a:cubicBezTo>
                    <a:pt x="387165" y="745798"/>
                    <a:pt x="379164" y="742749"/>
                    <a:pt x="376307" y="745893"/>
                  </a:cubicBezTo>
                  <a:cubicBezTo>
                    <a:pt x="375449" y="755989"/>
                    <a:pt x="393928" y="749798"/>
                    <a:pt x="400786" y="751513"/>
                  </a:cubicBezTo>
                  <a:cubicBezTo>
                    <a:pt x="443458" y="750846"/>
                    <a:pt x="483939" y="773706"/>
                    <a:pt x="526992" y="764562"/>
                  </a:cubicBezTo>
                  <a:lnTo>
                    <a:pt x="526992" y="753799"/>
                  </a:lnTo>
                  <a:lnTo>
                    <a:pt x="533755" y="749608"/>
                  </a:lnTo>
                  <a:lnTo>
                    <a:pt x="533755" y="745893"/>
                  </a:lnTo>
                  <a:cubicBezTo>
                    <a:pt x="538394" y="742578"/>
                    <a:pt x="543880" y="740664"/>
                    <a:pt x="549566" y="740368"/>
                  </a:cubicBezTo>
                  <a:cubicBezTo>
                    <a:pt x="553748" y="743169"/>
                    <a:pt x="558739" y="744512"/>
                    <a:pt x="563759" y="744178"/>
                  </a:cubicBezTo>
                  <a:lnTo>
                    <a:pt x="579380" y="734653"/>
                  </a:lnTo>
                  <a:cubicBezTo>
                    <a:pt x="579380" y="731129"/>
                    <a:pt x="581475" y="726938"/>
                    <a:pt x="578046" y="722938"/>
                  </a:cubicBezTo>
                  <a:cubicBezTo>
                    <a:pt x="566492" y="721890"/>
                    <a:pt x="554872" y="721604"/>
                    <a:pt x="543280" y="722080"/>
                  </a:cubicBezTo>
                  <a:cubicBezTo>
                    <a:pt x="539375" y="726938"/>
                    <a:pt x="528230" y="724652"/>
                    <a:pt x="524230" y="729033"/>
                  </a:cubicBezTo>
                  <a:cubicBezTo>
                    <a:pt x="513848" y="731510"/>
                    <a:pt x="509942" y="725319"/>
                    <a:pt x="519467" y="719508"/>
                  </a:cubicBezTo>
                  <a:cubicBezTo>
                    <a:pt x="516134" y="717889"/>
                    <a:pt x="512705" y="716270"/>
                    <a:pt x="514038" y="712746"/>
                  </a:cubicBezTo>
                  <a:cubicBezTo>
                    <a:pt x="517115" y="710412"/>
                    <a:pt x="520610" y="708669"/>
                    <a:pt x="524325" y="707602"/>
                  </a:cubicBezTo>
                  <a:cubicBezTo>
                    <a:pt x="539851" y="715699"/>
                    <a:pt x="557663" y="701316"/>
                    <a:pt x="574617" y="703602"/>
                  </a:cubicBezTo>
                  <a:cubicBezTo>
                    <a:pt x="579189" y="702554"/>
                    <a:pt x="579380" y="700840"/>
                    <a:pt x="579570" y="698935"/>
                  </a:cubicBezTo>
                  <a:cubicBezTo>
                    <a:pt x="579761" y="697030"/>
                    <a:pt x="587381" y="695601"/>
                    <a:pt x="586047" y="691219"/>
                  </a:cubicBezTo>
                  <a:cubicBezTo>
                    <a:pt x="582209" y="688171"/>
                    <a:pt x="578132" y="685428"/>
                    <a:pt x="573855" y="683028"/>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sp>
        <p:nvSpPr>
          <p:cNvPr id="32" name="Google Shape;32;p2"/>
          <p:cNvSpPr/>
          <p:nvPr/>
        </p:nvSpPr>
        <p:spPr>
          <a:xfrm flipH="1" rot="10800000">
            <a:off x="7774516" y="-4802"/>
            <a:ext cx="435171" cy="6863655"/>
          </a:xfrm>
          <a:custGeom>
            <a:rect b="b" l="l" r="r" t="t"/>
            <a:pathLst>
              <a:path extrusionOk="0" h="4606480" w="649509">
                <a:moveTo>
                  <a:pt x="604785" y="4589326"/>
                </a:moveTo>
                <a:lnTo>
                  <a:pt x="604785" y="4605899"/>
                </a:lnTo>
                <a:lnTo>
                  <a:pt x="26617" y="4605899"/>
                </a:lnTo>
                <a:lnTo>
                  <a:pt x="26617" y="4567227"/>
                </a:lnTo>
                <a:lnTo>
                  <a:pt x="32999" y="4563418"/>
                </a:lnTo>
                <a:lnTo>
                  <a:pt x="32999" y="4526556"/>
                </a:lnTo>
                <a:cubicBezTo>
                  <a:pt x="28646" y="4522937"/>
                  <a:pt x="23131" y="4521031"/>
                  <a:pt x="17473" y="4521127"/>
                </a:cubicBezTo>
                <a:cubicBezTo>
                  <a:pt x="11282" y="4516269"/>
                  <a:pt x="10424" y="4512269"/>
                  <a:pt x="709" y="4508459"/>
                </a:cubicBezTo>
                <a:lnTo>
                  <a:pt x="709" y="4504839"/>
                </a:lnTo>
                <a:cubicBezTo>
                  <a:pt x="8901" y="4495885"/>
                  <a:pt x="24807" y="4502553"/>
                  <a:pt x="32808" y="4493028"/>
                </a:cubicBezTo>
                <a:lnTo>
                  <a:pt x="28046" y="4490361"/>
                </a:lnTo>
                <a:cubicBezTo>
                  <a:pt x="26141" y="4486455"/>
                  <a:pt x="26141" y="4481979"/>
                  <a:pt x="28046" y="4478073"/>
                </a:cubicBezTo>
                <a:lnTo>
                  <a:pt x="32713" y="4475407"/>
                </a:lnTo>
                <a:cubicBezTo>
                  <a:pt x="40142" y="4426639"/>
                  <a:pt x="21759" y="4362630"/>
                  <a:pt x="39762" y="4320340"/>
                </a:cubicBezTo>
                <a:lnTo>
                  <a:pt x="39762" y="4301956"/>
                </a:lnTo>
                <a:lnTo>
                  <a:pt x="33379" y="4298052"/>
                </a:lnTo>
                <a:lnTo>
                  <a:pt x="33379" y="4294528"/>
                </a:lnTo>
                <a:lnTo>
                  <a:pt x="39762" y="4290717"/>
                </a:lnTo>
                <a:lnTo>
                  <a:pt x="39762" y="4279573"/>
                </a:lnTo>
                <a:cubicBezTo>
                  <a:pt x="28808" y="4275667"/>
                  <a:pt x="34142" y="4271381"/>
                  <a:pt x="39762" y="4268048"/>
                </a:cubicBezTo>
                <a:cubicBezTo>
                  <a:pt x="39762" y="4265285"/>
                  <a:pt x="39762" y="4262999"/>
                  <a:pt x="39095" y="4261095"/>
                </a:cubicBezTo>
                <a:lnTo>
                  <a:pt x="33379" y="4257855"/>
                </a:lnTo>
                <a:lnTo>
                  <a:pt x="33379" y="4250331"/>
                </a:lnTo>
                <a:lnTo>
                  <a:pt x="39380" y="4246521"/>
                </a:lnTo>
                <a:lnTo>
                  <a:pt x="39380" y="4195086"/>
                </a:lnTo>
                <a:lnTo>
                  <a:pt x="32999" y="4191181"/>
                </a:lnTo>
                <a:lnTo>
                  <a:pt x="32999" y="4139746"/>
                </a:lnTo>
                <a:lnTo>
                  <a:pt x="39571" y="4135745"/>
                </a:lnTo>
                <a:cubicBezTo>
                  <a:pt x="39571" y="4134412"/>
                  <a:pt x="39571" y="4133269"/>
                  <a:pt x="39571" y="4132221"/>
                </a:cubicBezTo>
                <a:lnTo>
                  <a:pt x="33379" y="4128220"/>
                </a:lnTo>
                <a:cubicBezTo>
                  <a:pt x="33142" y="4123363"/>
                  <a:pt x="33399" y="4118410"/>
                  <a:pt x="34142" y="4113552"/>
                </a:cubicBezTo>
                <a:cubicBezTo>
                  <a:pt x="43667" y="4110409"/>
                  <a:pt x="43667" y="4090882"/>
                  <a:pt x="33475" y="4088120"/>
                </a:cubicBezTo>
                <a:cubicBezTo>
                  <a:pt x="35666" y="4077738"/>
                  <a:pt x="27569" y="4059545"/>
                  <a:pt x="39857" y="4054973"/>
                </a:cubicBezTo>
                <a:lnTo>
                  <a:pt x="39857" y="4022017"/>
                </a:lnTo>
                <a:lnTo>
                  <a:pt x="46524" y="4018016"/>
                </a:lnTo>
                <a:lnTo>
                  <a:pt x="46524" y="3973916"/>
                </a:lnTo>
                <a:lnTo>
                  <a:pt x="40238" y="3970105"/>
                </a:lnTo>
                <a:lnTo>
                  <a:pt x="40238" y="3962866"/>
                </a:lnTo>
                <a:lnTo>
                  <a:pt x="46619" y="3958675"/>
                </a:lnTo>
                <a:cubicBezTo>
                  <a:pt x="47382" y="3927910"/>
                  <a:pt x="45096" y="3896573"/>
                  <a:pt x="47477" y="3866473"/>
                </a:cubicBezTo>
                <a:lnTo>
                  <a:pt x="52144" y="3863901"/>
                </a:lnTo>
                <a:cubicBezTo>
                  <a:pt x="53678" y="3846309"/>
                  <a:pt x="53678" y="3828621"/>
                  <a:pt x="52144" y="3811038"/>
                </a:cubicBezTo>
                <a:lnTo>
                  <a:pt x="47477" y="3808371"/>
                </a:lnTo>
                <a:cubicBezTo>
                  <a:pt x="45562" y="3784644"/>
                  <a:pt x="45876" y="3760794"/>
                  <a:pt x="48429" y="3737124"/>
                </a:cubicBezTo>
                <a:lnTo>
                  <a:pt x="53192" y="3734457"/>
                </a:lnTo>
                <a:lnTo>
                  <a:pt x="53192" y="3723313"/>
                </a:lnTo>
                <a:lnTo>
                  <a:pt x="46810" y="3719503"/>
                </a:lnTo>
                <a:lnTo>
                  <a:pt x="46810" y="3715979"/>
                </a:lnTo>
                <a:lnTo>
                  <a:pt x="53096" y="3712073"/>
                </a:lnTo>
                <a:lnTo>
                  <a:pt x="53096" y="3657019"/>
                </a:lnTo>
                <a:lnTo>
                  <a:pt x="46810" y="3652828"/>
                </a:lnTo>
                <a:cubicBezTo>
                  <a:pt x="47572" y="3623300"/>
                  <a:pt x="45286" y="3593201"/>
                  <a:pt x="47667" y="3564341"/>
                </a:cubicBezTo>
                <a:cubicBezTo>
                  <a:pt x="55764" y="3559387"/>
                  <a:pt x="55764" y="3559197"/>
                  <a:pt x="47667" y="3554149"/>
                </a:cubicBezTo>
                <a:cubicBezTo>
                  <a:pt x="41190" y="3527098"/>
                  <a:pt x="57192" y="3485950"/>
                  <a:pt x="40619" y="3465376"/>
                </a:cubicBezTo>
                <a:lnTo>
                  <a:pt x="40619" y="3388033"/>
                </a:lnTo>
                <a:lnTo>
                  <a:pt x="46905" y="3384127"/>
                </a:lnTo>
                <a:lnTo>
                  <a:pt x="46905" y="3380603"/>
                </a:lnTo>
                <a:cubicBezTo>
                  <a:pt x="37380" y="3376127"/>
                  <a:pt x="39476" y="3373745"/>
                  <a:pt x="46905" y="3368792"/>
                </a:cubicBezTo>
                <a:cubicBezTo>
                  <a:pt x="47239" y="3365153"/>
                  <a:pt x="46943" y="3361477"/>
                  <a:pt x="46048" y="3357934"/>
                </a:cubicBezTo>
                <a:cubicBezTo>
                  <a:pt x="27569" y="3342122"/>
                  <a:pt x="53192" y="3286115"/>
                  <a:pt x="34428" y="3270399"/>
                </a:cubicBezTo>
                <a:cubicBezTo>
                  <a:pt x="34428" y="3269256"/>
                  <a:pt x="34428" y="3268017"/>
                  <a:pt x="33666" y="3266684"/>
                </a:cubicBezTo>
                <a:lnTo>
                  <a:pt x="40142" y="3262588"/>
                </a:lnTo>
                <a:lnTo>
                  <a:pt x="40142" y="3137620"/>
                </a:lnTo>
                <a:lnTo>
                  <a:pt x="46905" y="3133525"/>
                </a:lnTo>
                <a:lnTo>
                  <a:pt x="46905" y="3041609"/>
                </a:lnTo>
                <a:lnTo>
                  <a:pt x="53287" y="3037703"/>
                </a:lnTo>
                <a:lnTo>
                  <a:pt x="53287" y="3026844"/>
                </a:lnTo>
                <a:lnTo>
                  <a:pt x="47286" y="3022939"/>
                </a:lnTo>
                <a:lnTo>
                  <a:pt x="47286" y="3015224"/>
                </a:lnTo>
                <a:cubicBezTo>
                  <a:pt x="56811" y="3013129"/>
                  <a:pt x="56811" y="2984935"/>
                  <a:pt x="47286" y="2982649"/>
                </a:cubicBezTo>
                <a:cubicBezTo>
                  <a:pt x="40523" y="2950835"/>
                  <a:pt x="57287" y="2904544"/>
                  <a:pt x="40238" y="2879207"/>
                </a:cubicBezTo>
                <a:lnTo>
                  <a:pt x="46619" y="2875302"/>
                </a:lnTo>
                <a:lnTo>
                  <a:pt x="46619" y="2842250"/>
                </a:lnTo>
                <a:cubicBezTo>
                  <a:pt x="37094" y="2838154"/>
                  <a:pt x="38619" y="2835297"/>
                  <a:pt x="46143" y="2831201"/>
                </a:cubicBezTo>
                <a:lnTo>
                  <a:pt x="46143" y="2823581"/>
                </a:lnTo>
                <a:lnTo>
                  <a:pt x="41095" y="2820724"/>
                </a:lnTo>
                <a:cubicBezTo>
                  <a:pt x="39180" y="2816818"/>
                  <a:pt x="39180" y="2812246"/>
                  <a:pt x="41095" y="2808341"/>
                </a:cubicBezTo>
                <a:lnTo>
                  <a:pt x="46429" y="2805388"/>
                </a:lnTo>
                <a:cubicBezTo>
                  <a:pt x="40619" y="2733284"/>
                  <a:pt x="57669" y="2646321"/>
                  <a:pt x="40047" y="2580694"/>
                </a:cubicBezTo>
                <a:lnTo>
                  <a:pt x="46429" y="2576788"/>
                </a:lnTo>
                <a:lnTo>
                  <a:pt x="46429" y="2499541"/>
                </a:lnTo>
                <a:lnTo>
                  <a:pt x="52811" y="2495731"/>
                </a:lnTo>
                <a:lnTo>
                  <a:pt x="52811" y="2473728"/>
                </a:lnTo>
                <a:lnTo>
                  <a:pt x="46048" y="2469442"/>
                </a:lnTo>
                <a:lnTo>
                  <a:pt x="46048" y="2440295"/>
                </a:lnTo>
                <a:cubicBezTo>
                  <a:pt x="36523" y="2438581"/>
                  <a:pt x="36523" y="2413435"/>
                  <a:pt x="46048" y="2411720"/>
                </a:cubicBezTo>
                <a:cubicBezTo>
                  <a:pt x="46048" y="2410577"/>
                  <a:pt x="46048" y="2409434"/>
                  <a:pt x="46810" y="2408005"/>
                </a:cubicBezTo>
                <a:lnTo>
                  <a:pt x="40428" y="2403910"/>
                </a:lnTo>
                <a:lnTo>
                  <a:pt x="40428" y="2323233"/>
                </a:lnTo>
                <a:lnTo>
                  <a:pt x="33761" y="2319232"/>
                </a:lnTo>
                <a:lnTo>
                  <a:pt x="40047" y="2315423"/>
                </a:lnTo>
                <a:lnTo>
                  <a:pt x="40047" y="2260273"/>
                </a:lnTo>
                <a:lnTo>
                  <a:pt x="34046" y="2256463"/>
                </a:lnTo>
                <a:lnTo>
                  <a:pt x="34046" y="2230555"/>
                </a:lnTo>
                <a:lnTo>
                  <a:pt x="39380" y="2227602"/>
                </a:lnTo>
                <a:cubicBezTo>
                  <a:pt x="42714" y="2199503"/>
                  <a:pt x="37666" y="2169880"/>
                  <a:pt x="41095" y="2141877"/>
                </a:cubicBezTo>
                <a:lnTo>
                  <a:pt x="46048" y="2139115"/>
                </a:lnTo>
                <a:cubicBezTo>
                  <a:pt x="52525" y="2114445"/>
                  <a:pt x="36523" y="2075964"/>
                  <a:pt x="53192" y="2057676"/>
                </a:cubicBezTo>
                <a:lnTo>
                  <a:pt x="53192" y="1991001"/>
                </a:lnTo>
                <a:lnTo>
                  <a:pt x="46810" y="1987191"/>
                </a:lnTo>
                <a:lnTo>
                  <a:pt x="46810" y="1972617"/>
                </a:lnTo>
                <a:lnTo>
                  <a:pt x="53192" y="1968808"/>
                </a:lnTo>
                <a:lnTo>
                  <a:pt x="53192" y="1954139"/>
                </a:lnTo>
                <a:lnTo>
                  <a:pt x="46810" y="1950043"/>
                </a:lnTo>
                <a:cubicBezTo>
                  <a:pt x="46334" y="1943871"/>
                  <a:pt x="46591" y="1937670"/>
                  <a:pt x="47572" y="1931565"/>
                </a:cubicBezTo>
                <a:lnTo>
                  <a:pt x="52239" y="1928898"/>
                </a:lnTo>
                <a:cubicBezTo>
                  <a:pt x="53192" y="1904038"/>
                  <a:pt x="57383" y="1900323"/>
                  <a:pt x="47572" y="1895561"/>
                </a:cubicBezTo>
                <a:lnTo>
                  <a:pt x="46715" y="1891846"/>
                </a:lnTo>
                <a:lnTo>
                  <a:pt x="53192" y="1887750"/>
                </a:lnTo>
                <a:lnTo>
                  <a:pt x="53192" y="1854889"/>
                </a:lnTo>
                <a:lnTo>
                  <a:pt x="59955" y="1850888"/>
                </a:lnTo>
                <a:lnTo>
                  <a:pt x="59955" y="1847269"/>
                </a:lnTo>
                <a:lnTo>
                  <a:pt x="53192" y="1843173"/>
                </a:lnTo>
                <a:lnTo>
                  <a:pt x="53192" y="1769926"/>
                </a:lnTo>
                <a:lnTo>
                  <a:pt x="47191" y="1766020"/>
                </a:lnTo>
                <a:lnTo>
                  <a:pt x="47191" y="1732778"/>
                </a:lnTo>
                <a:lnTo>
                  <a:pt x="53382" y="1729349"/>
                </a:lnTo>
                <a:cubicBezTo>
                  <a:pt x="51477" y="1719824"/>
                  <a:pt x="58907" y="1704013"/>
                  <a:pt x="46810" y="1699822"/>
                </a:cubicBezTo>
                <a:cubicBezTo>
                  <a:pt x="46810" y="1692964"/>
                  <a:pt x="43953" y="1683915"/>
                  <a:pt x="53192" y="1681533"/>
                </a:cubicBezTo>
                <a:lnTo>
                  <a:pt x="53192" y="1674104"/>
                </a:lnTo>
                <a:lnTo>
                  <a:pt x="46810" y="1670294"/>
                </a:lnTo>
                <a:lnTo>
                  <a:pt x="46810" y="1593046"/>
                </a:lnTo>
                <a:lnTo>
                  <a:pt x="53192" y="1589236"/>
                </a:lnTo>
                <a:lnTo>
                  <a:pt x="53192" y="1581902"/>
                </a:lnTo>
                <a:lnTo>
                  <a:pt x="47191" y="1578092"/>
                </a:lnTo>
                <a:lnTo>
                  <a:pt x="47191" y="1530467"/>
                </a:lnTo>
                <a:cubicBezTo>
                  <a:pt x="64336" y="1518847"/>
                  <a:pt x="44047" y="1484080"/>
                  <a:pt x="56716" y="1469888"/>
                </a:cubicBezTo>
                <a:cubicBezTo>
                  <a:pt x="59764" y="1469888"/>
                  <a:pt x="63383" y="1470460"/>
                  <a:pt x="66241" y="1467698"/>
                </a:cubicBezTo>
                <a:cubicBezTo>
                  <a:pt x="67194" y="1453696"/>
                  <a:pt x="66241" y="1457601"/>
                  <a:pt x="53382" y="1453505"/>
                </a:cubicBezTo>
                <a:cubicBezTo>
                  <a:pt x="50620" y="1445980"/>
                  <a:pt x="62907" y="1449219"/>
                  <a:pt x="66146" y="1445790"/>
                </a:cubicBezTo>
                <a:lnTo>
                  <a:pt x="66146" y="1438551"/>
                </a:lnTo>
                <a:cubicBezTo>
                  <a:pt x="62526" y="1436169"/>
                  <a:pt x="55764" y="1437408"/>
                  <a:pt x="53287" y="1434741"/>
                </a:cubicBezTo>
                <a:lnTo>
                  <a:pt x="53287" y="1427597"/>
                </a:lnTo>
                <a:lnTo>
                  <a:pt x="59192" y="1423692"/>
                </a:lnTo>
                <a:lnTo>
                  <a:pt x="59192" y="1416262"/>
                </a:lnTo>
                <a:cubicBezTo>
                  <a:pt x="50715" y="1411024"/>
                  <a:pt x="50715" y="1410833"/>
                  <a:pt x="59192" y="1405594"/>
                </a:cubicBezTo>
                <a:lnTo>
                  <a:pt x="59192" y="1398165"/>
                </a:lnTo>
                <a:lnTo>
                  <a:pt x="53096" y="1394260"/>
                </a:lnTo>
                <a:lnTo>
                  <a:pt x="53096" y="1310249"/>
                </a:lnTo>
                <a:lnTo>
                  <a:pt x="46429" y="1306249"/>
                </a:lnTo>
                <a:lnTo>
                  <a:pt x="46429" y="1162136"/>
                </a:lnTo>
                <a:cubicBezTo>
                  <a:pt x="55954" y="1157658"/>
                  <a:pt x="53954" y="1155373"/>
                  <a:pt x="46429" y="1150325"/>
                </a:cubicBezTo>
                <a:cubicBezTo>
                  <a:pt x="46429" y="1146800"/>
                  <a:pt x="45476" y="1142704"/>
                  <a:pt x="47286" y="1139466"/>
                </a:cubicBezTo>
                <a:lnTo>
                  <a:pt x="52144" y="1136799"/>
                </a:lnTo>
                <a:cubicBezTo>
                  <a:pt x="55478" y="1113558"/>
                  <a:pt x="50430" y="1089174"/>
                  <a:pt x="53858" y="1065743"/>
                </a:cubicBezTo>
                <a:lnTo>
                  <a:pt x="59573" y="1062599"/>
                </a:lnTo>
                <a:cubicBezTo>
                  <a:pt x="59573" y="1055646"/>
                  <a:pt x="62241" y="1046693"/>
                  <a:pt x="53096" y="1044216"/>
                </a:cubicBezTo>
                <a:lnTo>
                  <a:pt x="53096" y="808568"/>
                </a:lnTo>
                <a:lnTo>
                  <a:pt x="46429" y="804567"/>
                </a:lnTo>
                <a:lnTo>
                  <a:pt x="46429" y="801042"/>
                </a:lnTo>
                <a:lnTo>
                  <a:pt x="52811" y="797137"/>
                </a:lnTo>
                <a:lnTo>
                  <a:pt x="52811" y="708840"/>
                </a:lnTo>
                <a:lnTo>
                  <a:pt x="46429" y="704840"/>
                </a:lnTo>
                <a:cubicBezTo>
                  <a:pt x="45286" y="700840"/>
                  <a:pt x="50810" y="699411"/>
                  <a:pt x="53001" y="696839"/>
                </a:cubicBezTo>
                <a:cubicBezTo>
                  <a:pt x="53001" y="691315"/>
                  <a:pt x="53858" y="685314"/>
                  <a:pt x="47191" y="683409"/>
                </a:cubicBezTo>
                <a:cubicBezTo>
                  <a:pt x="45419" y="663368"/>
                  <a:pt x="45676" y="643204"/>
                  <a:pt x="47953" y="623211"/>
                </a:cubicBezTo>
                <a:lnTo>
                  <a:pt x="52811" y="620449"/>
                </a:lnTo>
                <a:lnTo>
                  <a:pt x="52811" y="539391"/>
                </a:lnTo>
                <a:lnTo>
                  <a:pt x="46429" y="535581"/>
                </a:lnTo>
                <a:lnTo>
                  <a:pt x="46429" y="517293"/>
                </a:lnTo>
                <a:lnTo>
                  <a:pt x="52620" y="513483"/>
                </a:lnTo>
                <a:lnTo>
                  <a:pt x="46810" y="509673"/>
                </a:lnTo>
                <a:lnTo>
                  <a:pt x="46810" y="380895"/>
                </a:lnTo>
                <a:lnTo>
                  <a:pt x="53192" y="376513"/>
                </a:lnTo>
                <a:cubicBezTo>
                  <a:pt x="53192" y="373846"/>
                  <a:pt x="53192" y="371465"/>
                  <a:pt x="52525" y="369560"/>
                </a:cubicBezTo>
                <a:lnTo>
                  <a:pt x="46429" y="366131"/>
                </a:lnTo>
                <a:cubicBezTo>
                  <a:pt x="41476" y="329269"/>
                  <a:pt x="56526" y="278692"/>
                  <a:pt x="40238" y="248402"/>
                </a:cubicBezTo>
                <a:cubicBezTo>
                  <a:pt x="40238" y="247164"/>
                  <a:pt x="40238" y="246021"/>
                  <a:pt x="40238" y="244687"/>
                </a:cubicBezTo>
                <a:lnTo>
                  <a:pt x="46810" y="240687"/>
                </a:lnTo>
                <a:lnTo>
                  <a:pt x="46810" y="222399"/>
                </a:lnTo>
                <a:lnTo>
                  <a:pt x="40238" y="218494"/>
                </a:lnTo>
                <a:cubicBezTo>
                  <a:pt x="40238" y="182775"/>
                  <a:pt x="41000" y="147151"/>
                  <a:pt x="40238" y="111623"/>
                </a:cubicBezTo>
                <a:cubicBezTo>
                  <a:pt x="33475" y="107527"/>
                  <a:pt x="23474" y="111623"/>
                  <a:pt x="15949" y="108956"/>
                </a:cubicBezTo>
                <a:cubicBezTo>
                  <a:pt x="13806" y="105165"/>
                  <a:pt x="13530" y="100603"/>
                  <a:pt x="15187" y="96574"/>
                </a:cubicBezTo>
                <a:lnTo>
                  <a:pt x="40714" y="82382"/>
                </a:lnTo>
                <a:lnTo>
                  <a:pt x="40714" y="-581"/>
                </a:lnTo>
                <a:lnTo>
                  <a:pt x="612214" y="-581"/>
                </a:lnTo>
                <a:lnTo>
                  <a:pt x="612214" y="5324"/>
                </a:lnTo>
                <a:lnTo>
                  <a:pt x="618501" y="9229"/>
                </a:lnTo>
                <a:cubicBezTo>
                  <a:pt x="605451" y="15707"/>
                  <a:pt x="614881" y="37233"/>
                  <a:pt x="612214" y="49616"/>
                </a:cubicBezTo>
                <a:lnTo>
                  <a:pt x="617453" y="52568"/>
                </a:lnTo>
                <a:cubicBezTo>
                  <a:pt x="620691" y="64475"/>
                  <a:pt x="617453" y="78191"/>
                  <a:pt x="618786" y="90668"/>
                </a:cubicBezTo>
                <a:cubicBezTo>
                  <a:pt x="604689" y="98860"/>
                  <a:pt x="615262" y="122958"/>
                  <a:pt x="612214" y="137531"/>
                </a:cubicBezTo>
                <a:cubicBezTo>
                  <a:pt x="613262" y="140103"/>
                  <a:pt x="615834" y="140293"/>
                  <a:pt x="618691" y="142198"/>
                </a:cubicBezTo>
                <a:cubicBezTo>
                  <a:pt x="618691" y="173821"/>
                  <a:pt x="618691" y="206492"/>
                  <a:pt x="618691" y="238020"/>
                </a:cubicBezTo>
                <a:lnTo>
                  <a:pt x="624311" y="241259"/>
                </a:lnTo>
                <a:cubicBezTo>
                  <a:pt x="623549" y="255641"/>
                  <a:pt x="631931" y="280978"/>
                  <a:pt x="618977" y="289455"/>
                </a:cubicBezTo>
                <a:lnTo>
                  <a:pt x="618977" y="300885"/>
                </a:lnTo>
                <a:cubicBezTo>
                  <a:pt x="621930" y="303647"/>
                  <a:pt x="631264" y="305362"/>
                  <a:pt x="631835" y="310410"/>
                </a:cubicBezTo>
                <a:cubicBezTo>
                  <a:pt x="620120" y="309362"/>
                  <a:pt x="627168" y="326602"/>
                  <a:pt x="625072" y="333841"/>
                </a:cubicBezTo>
                <a:lnTo>
                  <a:pt x="631550" y="338032"/>
                </a:lnTo>
                <a:lnTo>
                  <a:pt x="631550" y="360035"/>
                </a:lnTo>
                <a:lnTo>
                  <a:pt x="625359" y="363845"/>
                </a:lnTo>
                <a:lnTo>
                  <a:pt x="625359" y="367369"/>
                </a:lnTo>
                <a:lnTo>
                  <a:pt x="631740" y="371274"/>
                </a:lnTo>
                <a:lnTo>
                  <a:pt x="631740" y="376799"/>
                </a:lnTo>
                <a:lnTo>
                  <a:pt x="625454" y="380609"/>
                </a:lnTo>
                <a:lnTo>
                  <a:pt x="625454" y="402802"/>
                </a:lnTo>
                <a:cubicBezTo>
                  <a:pt x="642980" y="409184"/>
                  <a:pt x="615929" y="415185"/>
                  <a:pt x="631169" y="420709"/>
                </a:cubicBezTo>
                <a:cubicBezTo>
                  <a:pt x="631883" y="423119"/>
                  <a:pt x="632102" y="425643"/>
                  <a:pt x="631835" y="428139"/>
                </a:cubicBezTo>
                <a:lnTo>
                  <a:pt x="625359" y="432235"/>
                </a:lnTo>
                <a:lnTo>
                  <a:pt x="625359" y="461476"/>
                </a:lnTo>
                <a:lnTo>
                  <a:pt x="631550" y="465381"/>
                </a:lnTo>
                <a:lnTo>
                  <a:pt x="625454" y="469096"/>
                </a:lnTo>
                <a:cubicBezTo>
                  <a:pt x="624025" y="474621"/>
                  <a:pt x="636312" y="476812"/>
                  <a:pt x="630883" y="484241"/>
                </a:cubicBezTo>
                <a:cubicBezTo>
                  <a:pt x="623073" y="486432"/>
                  <a:pt x="620405" y="508720"/>
                  <a:pt x="632312" y="507672"/>
                </a:cubicBezTo>
                <a:cubicBezTo>
                  <a:pt x="649457" y="550250"/>
                  <a:pt x="632312" y="619782"/>
                  <a:pt x="638408" y="671312"/>
                </a:cubicBezTo>
                <a:lnTo>
                  <a:pt x="632026" y="675408"/>
                </a:lnTo>
                <a:lnTo>
                  <a:pt x="632026" y="686362"/>
                </a:lnTo>
                <a:lnTo>
                  <a:pt x="638408" y="690172"/>
                </a:lnTo>
                <a:lnTo>
                  <a:pt x="638408" y="693696"/>
                </a:lnTo>
                <a:lnTo>
                  <a:pt x="632026" y="697506"/>
                </a:lnTo>
                <a:lnTo>
                  <a:pt x="632026" y="704935"/>
                </a:lnTo>
                <a:cubicBezTo>
                  <a:pt x="649362" y="753417"/>
                  <a:pt x="632883" y="823045"/>
                  <a:pt x="638408" y="878005"/>
                </a:cubicBezTo>
                <a:cubicBezTo>
                  <a:pt x="619358" y="925630"/>
                  <a:pt x="639075" y="997543"/>
                  <a:pt x="630979" y="1051740"/>
                </a:cubicBezTo>
                <a:cubicBezTo>
                  <a:pt x="622882" y="1056598"/>
                  <a:pt x="622882" y="1056884"/>
                  <a:pt x="630979" y="1061932"/>
                </a:cubicBezTo>
                <a:cubicBezTo>
                  <a:pt x="631692" y="1064342"/>
                  <a:pt x="631912" y="1066866"/>
                  <a:pt x="631645" y="1069362"/>
                </a:cubicBezTo>
                <a:lnTo>
                  <a:pt x="625168" y="1073362"/>
                </a:lnTo>
                <a:lnTo>
                  <a:pt x="625168" y="1084316"/>
                </a:lnTo>
                <a:lnTo>
                  <a:pt x="631550" y="1088126"/>
                </a:lnTo>
                <a:lnTo>
                  <a:pt x="631550" y="1091841"/>
                </a:lnTo>
                <a:cubicBezTo>
                  <a:pt x="624120" y="1097366"/>
                  <a:pt x="616976" y="1088888"/>
                  <a:pt x="608976" y="1089936"/>
                </a:cubicBezTo>
                <a:lnTo>
                  <a:pt x="595450" y="1097175"/>
                </a:lnTo>
                <a:lnTo>
                  <a:pt x="588782" y="1093936"/>
                </a:lnTo>
                <a:lnTo>
                  <a:pt x="579257" y="1098985"/>
                </a:lnTo>
                <a:lnTo>
                  <a:pt x="579257" y="1106509"/>
                </a:lnTo>
                <a:cubicBezTo>
                  <a:pt x="591830" y="1111367"/>
                  <a:pt x="590783" y="1118225"/>
                  <a:pt x="602689" y="1123083"/>
                </a:cubicBezTo>
                <a:lnTo>
                  <a:pt x="609166" y="1123083"/>
                </a:lnTo>
                <a:cubicBezTo>
                  <a:pt x="611929" y="1127274"/>
                  <a:pt x="620882" y="1125464"/>
                  <a:pt x="625263" y="1128512"/>
                </a:cubicBezTo>
                <a:cubicBezTo>
                  <a:pt x="624596" y="1132322"/>
                  <a:pt x="627930" y="1142228"/>
                  <a:pt x="620882" y="1140704"/>
                </a:cubicBezTo>
                <a:cubicBezTo>
                  <a:pt x="618024" y="1140133"/>
                  <a:pt x="618596" y="1137847"/>
                  <a:pt x="618691" y="1135846"/>
                </a:cubicBezTo>
                <a:cubicBezTo>
                  <a:pt x="609166" y="1128607"/>
                  <a:pt x="600498" y="1130512"/>
                  <a:pt x="588497" y="1130417"/>
                </a:cubicBezTo>
                <a:lnTo>
                  <a:pt x="573733" y="1139942"/>
                </a:lnTo>
                <a:cubicBezTo>
                  <a:pt x="577162" y="1143086"/>
                  <a:pt x="583258" y="1145371"/>
                  <a:pt x="588401" y="1148896"/>
                </a:cubicBezTo>
                <a:cubicBezTo>
                  <a:pt x="596679" y="1143857"/>
                  <a:pt x="607080" y="1143857"/>
                  <a:pt x="615357" y="1148896"/>
                </a:cubicBezTo>
                <a:lnTo>
                  <a:pt x="622120" y="1145467"/>
                </a:lnTo>
                <a:cubicBezTo>
                  <a:pt x="626121" y="1148610"/>
                  <a:pt x="628216" y="1181471"/>
                  <a:pt x="621358" y="1181662"/>
                </a:cubicBezTo>
                <a:cubicBezTo>
                  <a:pt x="613414" y="1178175"/>
                  <a:pt x="605013" y="1175871"/>
                  <a:pt x="596403" y="1174804"/>
                </a:cubicBezTo>
                <a:cubicBezTo>
                  <a:pt x="592592" y="1176375"/>
                  <a:pt x="589030" y="1178490"/>
                  <a:pt x="585830" y="1181090"/>
                </a:cubicBezTo>
                <a:cubicBezTo>
                  <a:pt x="593640" y="1197283"/>
                  <a:pt x="618596" y="1193187"/>
                  <a:pt x="631835" y="1202902"/>
                </a:cubicBezTo>
                <a:cubicBezTo>
                  <a:pt x="631835" y="1204045"/>
                  <a:pt x="631835" y="1205283"/>
                  <a:pt x="631169" y="1206426"/>
                </a:cubicBezTo>
                <a:cubicBezTo>
                  <a:pt x="615547" y="1218333"/>
                  <a:pt x="594974" y="1210713"/>
                  <a:pt x="579067" y="1220905"/>
                </a:cubicBezTo>
                <a:cubicBezTo>
                  <a:pt x="583067" y="1224715"/>
                  <a:pt x="612023" y="1229001"/>
                  <a:pt x="592879" y="1233763"/>
                </a:cubicBezTo>
                <a:cubicBezTo>
                  <a:pt x="587449" y="1233763"/>
                  <a:pt x="584591" y="1236144"/>
                  <a:pt x="585830" y="1238240"/>
                </a:cubicBezTo>
                <a:cubicBezTo>
                  <a:pt x="593069" y="1242431"/>
                  <a:pt x="590973" y="1247289"/>
                  <a:pt x="598403" y="1250051"/>
                </a:cubicBezTo>
                <a:cubicBezTo>
                  <a:pt x="596688" y="1253766"/>
                  <a:pt x="588306" y="1250813"/>
                  <a:pt x="585925" y="1253957"/>
                </a:cubicBezTo>
                <a:lnTo>
                  <a:pt x="598689" y="1261577"/>
                </a:lnTo>
                <a:cubicBezTo>
                  <a:pt x="590687" y="1266434"/>
                  <a:pt x="590687" y="1266434"/>
                  <a:pt x="595736" y="1271102"/>
                </a:cubicBezTo>
                <a:cubicBezTo>
                  <a:pt x="605261" y="1270625"/>
                  <a:pt x="614786" y="1273007"/>
                  <a:pt x="622215" y="1267482"/>
                </a:cubicBezTo>
                <a:cubicBezTo>
                  <a:pt x="625120" y="1268577"/>
                  <a:pt x="626587" y="1271825"/>
                  <a:pt x="625492" y="1274721"/>
                </a:cubicBezTo>
                <a:cubicBezTo>
                  <a:pt x="624720" y="1276759"/>
                  <a:pt x="622853" y="1278159"/>
                  <a:pt x="620691" y="1278341"/>
                </a:cubicBezTo>
                <a:cubicBezTo>
                  <a:pt x="613090" y="1277778"/>
                  <a:pt x="605509" y="1279684"/>
                  <a:pt x="599069" y="1283769"/>
                </a:cubicBezTo>
                <a:lnTo>
                  <a:pt x="599069" y="1291390"/>
                </a:lnTo>
                <a:cubicBezTo>
                  <a:pt x="606404" y="1296057"/>
                  <a:pt x="635170" y="1287866"/>
                  <a:pt x="622215" y="1304153"/>
                </a:cubicBezTo>
                <a:lnTo>
                  <a:pt x="608594" y="1297009"/>
                </a:lnTo>
                <a:lnTo>
                  <a:pt x="579257" y="1313393"/>
                </a:lnTo>
                <a:cubicBezTo>
                  <a:pt x="588116" y="1318822"/>
                  <a:pt x="588116" y="1319107"/>
                  <a:pt x="579257" y="1324251"/>
                </a:cubicBezTo>
                <a:cubicBezTo>
                  <a:pt x="585792" y="1326184"/>
                  <a:pt x="592164" y="1328642"/>
                  <a:pt x="598307" y="1331585"/>
                </a:cubicBezTo>
                <a:lnTo>
                  <a:pt x="598307" y="1339205"/>
                </a:lnTo>
                <a:lnTo>
                  <a:pt x="591354" y="1343587"/>
                </a:lnTo>
                <a:lnTo>
                  <a:pt x="594212" y="1348349"/>
                </a:lnTo>
                <a:lnTo>
                  <a:pt x="601927" y="1348349"/>
                </a:lnTo>
                <a:cubicBezTo>
                  <a:pt x="606785" y="1351493"/>
                  <a:pt x="611452" y="1354635"/>
                  <a:pt x="617262" y="1357874"/>
                </a:cubicBezTo>
                <a:cubicBezTo>
                  <a:pt x="614595" y="1361113"/>
                  <a:pt x="608404" y="1358732"/>
                  <a:pt x="596497" y="1360446"/>
                </a:cubicBezTo>
                <a:cubicBezTo>
                  <a:pt x="598212" y="1360446"/>
                  <a:pt x="596497" y="1363208"/>
                  <a:pt x="591640" y="1365018"/>
                </a:cubicBezTo>
                <a:cubicBezTo>
                  <a:pt x="599641" y="1366732"/>
                  <a:pt x="596403" y="1371781"/>
                  <a:pt x="601641" y="1374067"/>
                </a:cubicBezTo>
                <a:cubicBezTo>
                  <a:pt x="608937" y="1373409"/>
                  <a:pt x="616281" y="1373828"/>
                  <a:pt x="623453" y="1375305"/>
                </a:cubicBezTo>
                <a:cubicBezTo>
                  <a:pt x="633645" y="1392926"/>
                  <a:pt x="590211" y="1380924"/>
                  <a:pt x="591830" y="1394355"/>
                </a:cubicBezTo>
                <a:cubicBezTo>
                  <a:pt x="599736" y="1400165"/>
                  <a:pt x="617357" y="1398069"/>
                  <a:pt x="624692" y="1405308"/>
                </a:cubicBezTo>
                <a:cubicBezTo>
                  <a:pt x="626216" y="1410928"/>
                  <a:pt x="619358" y="1410738"/>
                  <a:pt x="615167" y="1410738"/>
                </a:cubicBezTo>
                <a:cubicBezTo>
                  <a:pt x="607071" y="1413214"/>
                  <a:pt x="621739" y="1417119"/>
                  <a:pt x="624692" y="1419596"/>
                </a:cubicBezTo>
                <a:cubicBezTo>
                  <a:pt x="614500" y="1424073"/>
                  <a:pt x="600784" y="1419596"/>
                  <a:pt x="592497" y="1426930"/>
                </a:cubicBezTo>
                <a:lnTo>
                  <a:pt x="592497" y="1434646"/>
                </a:lnTo>
                <a:lnTo>
                  <a:pt x="604023" y="1441218"/>
                </a:lnTo>
                <a:cubicBezTo>
                  <a:pt x="605928" y="1444647"/>
                  <a:pt x="607166" y="1448742"/>
                  <a:pt x="615357" y="1447504"/>
                </a:cubicBezTo>
                <a:cubicBezTo>
                  <a:pt x="627835" y="1457982"/>
                  <a:pt x="596307" y="1452743"/>
                  <a:pt x="592307" y="1460363"/>
                </a:cubicBezTo>
                <a:lnTo>
                  <a:pt x="592307" y="1467792"/>
                </a:lnTo>
                <a:lnTo>
                  <a:pt x="608594" y="1477317"/>
                </a:lnTo>
                <a:lnTo>
                  <a:pt x="615453" y="1473889"/>
                </a:lnTo>
                <a:cubicBezTo>
                  <a:pt x="620405" y="1476556"/>
                  <a:pt x="617453" y="1484652"/>
                  <a:pt x="618882" y="1490177"/>
                </a:cubicBezTo>
                <a:lnTo>
                  <a:pt x="624882" y="1493986"/>
                </a:lnTo>
                <a:cubicBezTo>
                  <a:pt x="619548" y="1499225"/>
                  <a:pt x="610595" y="1498463"/>
                  <a:pt x="605832" y="1501797"/>
                </a:cubicBezTo>
                <a:cubicBezTo>
                  <a:pt x="604594" y="1508940"/>
                  <a:pt x="619262" y="1506083"/>
                  <a:pt x="624882" y="1512179"/>
                </a:cubicBezTo>
                <a:cubicBezTo>
                  <a:pt x="629073" y="1521704"/>
                  <a:pt x="615357" y="1520847"/>
                  <a:pt x="620691" y="1528086"/>
                </a:cubicBezTo>
                <a:lnTo>
                  <a:pt x="625168" y="1530943"/>
                </a:lnTo>
                <a:lnTo>
                  <a:pt x="625168" y="1541897"/>
                </a:lnTo>
                <a:lnTo>
                  <a:pt x="618786" y="1545707"/>
                </a:lnTo>
                <a:lnTo>
                  <a:pt x="618786" y="1578664"/>
                </a:lnTo>
                <a:lnTo>
                  <a:pt x="624978" y="1582569"/>
                </a:lnTo>
                <a:lnTo>
                  <a:pt x="619167" y="1586283"/>
                </a:lnTo>
                <a:lnTo>
                  <a:pt x="619167" y="1593809"/>
                </a:lnTo>
                <a:cubicBezTo>
                  <a:pt x="626882" y="1596951"/>
                  <a:pt x="624025" y="1601048"/>
                  <a:pt x="631455" y="1604857"/>
                </a:cubicBezTo>
                <a:lnTo>
                  <a:pt x="631455" y="1611334"/>
                </a:lnTo>
                <a:lnTo>
                  <a:pt x="638312" y="1615716"/>
                </a:lnTo>
                <a:lnTo>
                  <a:pt x="638312" y="1659817"/>
                </a:lnTo>
                <a:lnTo>
                  <a:pt x="631931" y="1663626"/>
                </a:lnTo>
                <a:lnTo>
                  <a:pt x="631931" y="1689249"/>
                </a:lnTo>
                <a:lnTo>
                  <a:pt x="625168" y="1693344"/>
                </a:lnTo>
                <a:lnTo>
                  <a:pt x="625168" y="1700393"/>
                </a:lnTo>
                <a:lnTo>
                  <a:pt x="618977" y="1704298"/>
                </a:lnTo>
                <a:cubicBezTo>
                  <a:pt x="617739" y="1707442"/>
                  <a:pt x="620691" y="1709156"/>
                  <a:pt x="624120" y="1710680"/>
                </a:cubicBezTo>
                <a:cubicBezTo>
                  <a:pt x="624882" y="1712966"/>
                  <a:pt x="620977" y="1713347"/>
                  <a:pt x="619358" y="1715062"/>
                </a:cubicBezTo>
                <a:lnTo>
                  <a:pt x="625072" y="1718872"/>
                </a:lnTo>
                <a:lnTo>
                  <a:pt x="625072" y="1747447"/>
                </a:lnTo>
                <a:lnTo>
                  <a:pt x="631835" y="1751543"/>
                </a:lnTo>
                <a:lnTo>
                  <a:pt x="631835" y="1755162"/>
                </a:lnTo>
                <a:lnTo>
                  <a:pt x="625359" y="1759067"/>
                </a:lnTo>
                <a:cubicBezTo>
                  <a:pt x="625359" y="1760305"/>
                  <a:pt x="625359" y="1761544"/>
                  <a:pt x="625359" y="1762591"/>
                </a:cubicBezTo>
                <a:lnTo>
                  <a:pt x="631359" y="1766402"/>
                </a:lnTo>
                <a:cubicBezTo>
                  <a:pt x="632693" y="1769640"/>
                  <a:pt x="629645" y="1771354"/>
                  <a:pt x="626216" y="1772878"/>
                </a:cubicBezTo>
                <a:cubicBezTo>
                  <a:pt x="625454" y="1775069"/>
                  <a:pt x="629359" y="1775545"/>
                  <a:pt x="631645" y="1777736"/>
                </a:cubicBezTo>
                <a:cubicBezTo>
                  <a:pt x="630597" y="1783356"/>
                  <a:pt x="635741" y="1816408"/>
                  <a:pt x="625072" y="1805358"/>
                </a:cubicBezTo>
                <a:cubicBezTo>
                  <a:pt x="625739" y="1799834"/>
                  <a:pt x="615547" y="1802025"/>
                  <a:pt x="612023" y="1799453"/>
                </a:cubicBezTo>
                <a:lnTo>
                  <a:pt x="618310" y="1795643"/>
                </a:lnTo>
                <a:lnTo>
                  <a:pt x="618310" y="1777355"/>
                </a:lnTo>
                <a:lnTo>
                  <a:pt x="612214" y="1773545"/>
                </a:lnTo>
                <a:lnTo>
                  <a:pt x="612214" y="1766115"/>
                </a:lnTo>
                <a:cubicBezTo>
                  <a:pt x="620501" y="1761258"/>
                  <a:pt x="620405" y="1761258"/>
                  <a:pt x="614976" y="1756590"/>
                </a:cubicBezTo>
                <a:cubicBezTo>
                  <a:pt x="603070" y="1754876"/>
                  <a:pt x="593926" y="1750209"/>
                  <a:pt x="583354" y="1759829"/>
                </a:cubicBezTo>
                <a:cubicBezTo>
                  <a:pt x="556493" y="1759829"/>
                  <a:pt x="532299" y="1754591"/>
                  <a:pt x="502772" y="1756877"/>
                </a:cubicBezTo>
                <a:lnTo>
                  <a:pt x="493247" y="1749351"/>
                </a:lnTo>
                <a:cubicBezTo>
                  <a:pt x="470768" y="1747447"/>
                  <a:pt x="457147" y="1751923"/>
                  <a:pt x="437430" y="1753162"/>
                </a:cubicBezTo>
                <a:cubicBezTo>
                  <a:pt x="433525" y="1755962"/>
                  <a:pt x="428801" y="1757372"/>
                  <a:pt x="424000" y="1757162"/>
                </a:cubicBezTo>
                <a:cubicBezTo>
                  <a:pt x="414856" y="1762487"/>
                  <a:pt x="403331" y="1761334"/>
                  <a:pt x="395425" y="1754305"/>
                </a:cubicBezTo>
                <a:cubicBezTo>
                  <a:pt x="394853" y="1749161"/>
                  <a:pt x="401521" y="1748113"/>
                  <a:pt x="404950" y="1745542"/>
                </a:cubicBezTo>
                <a:cubicBezTo>
                  <a:pt x="431906" y="1736017"/>
                  <a:pt x="462957" y="1727159"/>
                  <a:pt x="490675" y="1741732"/>
                </a:cubicBezTo>
                <a:cubicBezTo>
                  <a:pt x="495628" y="1740589"/>
                  <a:pt x="492961" y="1737540"/>
                  <a:pt x="495437" y="1735826"/>
                </a:cubicBezTo>
                <a:cubicBezTo>
                  <a:pt x="498285" y="1733988"/>
                  <a:pt x="501238" y="1732340"/>
                  <a:pt x="504296" y="1730873"/>
                </a:cubicBezTo>
                <a:cubicBezTo>
                  <a:pt x="525060" y="1734302"/>
                  <a:pt x="552397" y="1759448"/>
                  <a:pt x="569828" y="1738303"/>
                </a:cubicBezTo>
                <a:cubicBezTo>
                  <a:pt x="589449" y="1736969"/>
                  <a:pt x="600403" y="1753638"/>
                  <a:pt x="618691" y="1736588"/>
                </a:cubicBezTo>
                <a:lnTo>
                  <a:pt x="618691" y="1729349"/>
                </a:lnTo>
                <a:cubicBezTo>
                  <a:pt x="606309" y="1724396"/>
                  <a:pt x="618691" y="1708775"/>
                  <a:pt x="595355" y="1720491"/>
                </a:cubicBezTo>
                <a:cubicBezTo>
                  <a:pt x="585353" y="1720491"/>
                  <a:pt x="580877" y="1726016"/>
                  <a:pt x="571733" y="1724111"/>
                </a:cubicBezTo>
                <a:cubicBezTo>
                  <a:pt x="564589" y="1721825"/>
                  <a:pt x="560207" y="1718014"/>
                  <a:pt x="552683" y="1722491"/>
                </a:cubicBezTo>
                <a:cubicBezTo>
                  <a:pt x="527470" y="1723368"/>
                  <a:pt x="502238" y="1721482"/>
                  <a:pt x="477435" y="1716871"/>
                </a:cubicBezTo>
                <a:cubicBezTo>
                  <a:pt x="471006" y="1720253"/>
                  <a:pt x="463643" y="1721425"/>
                  <a:pt x="456480" y="1720205"/>
                </a:cubicBezTo>
                <a:cubicBezTo>
                  <a:pt x="455623" y="1718586"/>
                  <a:pt x="454861" y="1716871"/>
                  <a:pt x="453622" y="1714586"/>
                </a:cubicBezTo>
                <a:cubicBezTo>
                  <a:pt x="452385" y="1712300"/>
                  <a:pt x="446955" y="1712204"/>
                  <a:pt x="447908" y="1709347"/>
                </a:cubicBezTo>
                <a:cubicBezTo>
                  <a:pt x="457433" y="1709347"/>
                  <a:pt x="468101" y="1710490"/>
                  <a:pt x="474578" y="1702489"/>
                </a:cubicBezTo>
                <a:lnTo>
                  <a:pt x="471720" y="1698298"/>
                </a:lnTo>
                <a:lnTo>
                  <a:pt x="463720" y="1698298"/>
                </a:lnTo>
                <a:lnTo>
                  <a:pt x="452003" y="1690868"/>
                </a:lnTo>
                <a:lnTo>
                  <a:pt x="444097" y="1690868"/>
                </a:lnTo>
                <a:lnTo>
                  <a:pt x="438573" y="1694583"/>
                </a:lnTo>
                <a:lnTo>
                  <a:pt x="428191" y="1694583"/>
                </a:lnTo>
                <a:cubicBezTo>
                  <a:pt x="427429" y="1691440"/>
                  <a:pt x="432763" y="1690678"/>
                  <a:pt x="434763" y="1688868"/>
                </a:cubicBezTo>
                <a:cubicBezTo>
                  <a:pt x="434763" y="1686201"/>
                  <a:pt x="434763" y="1684677"/>
                  <a:pt x="437811" y="1683725"/>
                </a:cubicBezTo>
                <a:cubicBezTo>
                  <a:pt x="457909" y="1689820"/>
                  <a:pt x="476673" y="1668960"/>
                  <a:pt x="493532" y="1681438"/>
                </a:cubicBezTo>
                <a:cubicBezTo>
                  <a:pt x="494485" y="1692487"/>
                  <a:pt x="514869" y="1686487"/>
                  <a:pt x="520012" y="1681438"/>
                </a:cubicBezTo>
                <a:lnTo>
                  <a:pt x="520012" y="1674200"/>
                </a:lnTo>
                <a:cubicBezTo>
                  <a:pt x="512868" y="1670389"/>
                  <a:pt x="504105" y="1674771"/>
                  <a:pt x="497152" y="1668866"/>
                </a:cubicBezTo>
                <a:cubicBezTo>
                  <a:pt x="488294" y="1667817"/>
                  <a:pt x="474292" y="1678391"/>
                  <a:pt x="467529" y="1669342"/>
                </a:cubicBezTo>
                <a:cubicBezTo>
                  <a:pt x="466005" y="1664865"/>
                  <a:pt x="465910" y="1664865"/>
                  <a:pt x="457147" y="1665532"/>
                </a:cubicBezTo>
                <a:cubicBezTo>
                  <a:pt x="442955" y="1677248"/>
                  <a:pt x="434763" y="1669532"/>
                  <a:pt x="416666" y="1669818"/>
                </a:cubicBezTo>
                <a:cubicBezTo>
                  <a:pt x="413246" y="1672008"/>
                  <a:pt x="409179" y="1672951"/>
                  <a:pt x="405141" y="1672485"/>
                </a:cubicBezTo>
                <a:lnTo>
                  <a:pt x="395616" y="1666961"/>
                </a:lnTo>
                <a:lnTo>
                  <a:pt x="395616" y="1660007"/>
                </a:lnTo>
                <a:lnTo>
                  <a:pt x="382185" y="1652102"/>
                </a:lnTo>
                <a:lnTo>
                  <a:pt x="382185" y="1648482"/>
                </a:lnTo>
                <a:cubicBezTo>
                  <a:pt x="413618" y="1640291"/>
                  <a:pt x="458385" y="1662769"/>
                  <a:pt x="485912" y="1644100"/>
                </a:cubicBezTo>
                <a:cubicBezTo>
                  <a:pt x="470101" y="1642672"/>
                  <a:pt x="450860" y="1639909"/>
                  <a:pt x="436764" y="1646958"/>
                </a:cubicBezTo>
                <a:cubicBezTo>
                  <a:pt x="428867" y="1645548"/>
                  <a:pt x="421428" y="1642290"/>
                  <a:pt x="415046" y="1637433"/>
                </a:cubicBezTo>
                <a:cubicBezTo>
                  <a:pt x="415046" y="1636100"/>
                  <a:pt x="414570" y="1634861"/>
                  <a:pt x="414380" y="1633718"/>
                </a:cubicBezTo>
                <a:cubicBezTo>
                  <a:pt x="409998" y="1630956"/>
                  <a:pt x="404093" y="1632861"/>
                  <a:pt x="398949" y="1632194"/>
                </a:cubicBezTo>
                <a:cubicBezTo>
                  <a:pt x="383995" y="1637719"/>
                  <a:pt x="364469" y="1644196"/>
                  <a:pt x="349324" y="1641719"/>
                </a:cubicBezTo>
                <a:lnTo>
                  <a:pt x="349324" y="1634099"/>
                </a:lnTo>
                <a:cubicBezTo>
                  <a:pt x="372375" y="1624574"/>
                  <a:pt x="399140" y="1626003"/>
                  <a:pt x="425047" y="1625146"/>
                </a:cubicBezTo>
                <a:lnTo>
                  <a:pt x="434572" y="1619049"/>
                </a:lnTo>
                <a:cubicBezTo>
                  <a:pt x="436001" y="1599143"/>
                  <a:pt x="407807" y="1616859"/>
                  <a:pt x="396472" y="1612859"/>
                </a:cubicBezTo>
                <a:cubicBezTo>
                  <a:pt x="386947" y="1603334"/>
                  <a:pt x="377422" y="1608763"/>
                  <a:pt x="365707" y="1610287"/>
                </a:cubicBezTo>
                <a:cubicBezTo>
                  <a:pt x="352372" y="1603905"/>
                  <a:pt x="336560" y="1602285"/>
                  <a:pt x="322844" y="1597333"/>
                </a:cubicBezTo>
                <a:lnTo>
                  <a:pt x="322844" y="1593809"/>
                </a:lnTo>
                <a:lnTo>
                  <a:pt x="329417" y="1589808"/>
                </a:lnTo>
                <a:cubicBezTo>
                  <a:pt x="329417" y="1588569"/>
                  <a:pt x="329417" y="1587332"/>
                  <a:pt x="329417" y="1586093"/>
                </a:cubicBezTo>
                <a:cubicBezTo>
                  <a:pt x="381137" y="1562376"/>
                  <a:pt x="242358" y="1567996"/>
                  <a:pt x="227880" y="1566186"/>
                </a:cubicBezTo>
                <a:cubicBezTo>
                  <a:pt x="222451" y="1567329"/>
                  <a:pt x="224642" y="1572663"/>
                  <a:pt x="218355" y="1574759"/>
                </a:cubicBezTo>
                <a:cubicBezTo>
                  <a:pt x="211212" y="1587712"/>
                  <a:pt x="187971" y="1578092"/>
                  <a:pt x="173397" y="1580854"/>
                </a:cubicBezTo>
                <a:cubicBezTo>
                  <a:pt x="172540" y="1582474"/>
                  <a:pt x="171587" y="1584093"/>
                  <a:pt x="169587" y="1587426"/>
                </a:cubicBezTo>
                <a:cubicBezTo>
                  <a:pt x="164539" y="1597904"/>
                  <a:pt x="91958" y="1593142"/>
                  <a:pt x="108723" y="1606476"/>
                </a:cubicBezTo>
                <a:cubicBezTo>
                  <a:pt x="127773" y="1605619"/>
                  <a:pt x="145489" y="1606476"/>
                  <a:pt x="157871" y="1619526"/>
                </a:cubicBezTo>
                <a:lnTo>
                  <a:pt x="157871" y="1622860"/>
                </a:lnTo>
                <a:lnTo>
                  <a:pt x="164539" y="1626860"/>
                </a:lnTo>
                <a:lnTo>
                  <a:pt x="164539" y="1630480"/>
                </a:lnTo>
                <a:cubicBezTo>
                  <a:pt x="104055" y="1654673"/>
                  <a:pt x="166635" y="1643433"/>
                  <a:pt x="190637" y="1656388"/>
                </a:cubicBezTo>
                <a:cubicBezTo>
                  <a:pt x="176636" y="1658102"/>
                  <a:pt x="163110" y="1661150"/>
                  <a:pt x="147966" y="1661722"/>
                </a:cubicBezTo>
                <a:lnTo>
                  <a:pt x="132726" y="1671247"/>
                </a:lnTo>
                <a:cubicBezTo>
                  <a:pt x="135869" y="1674009"/>
                  <a:pt x="141298" y="1672675"/>
                  <a:pt x="144822" y="1674771"/>
                </a:cubicBezTo>
                <a:cubicBezTo>
                  <a:pt x="154347" y="1680486"/>
                  <a:pt x="157776" y="1672104"/>
                  <a:pt x="167301" y="1673057"/>
                </a:cubicBezTo>
                <a:cubicBezTo>
                  <a:pt x="181684" y="1684296"/>
                  <a:pt x="200162" y="1667532"/>
                  <a:pt x="214069" y="1676581"/>
                </a:cubicBezTo>
                <a:cubicBezTo>
                  <a:pt x="223594" y="1668770"/>
                  <a:pt x="231023" y="1676581"/>
                  <a:pt x="242073" y="1680200"/>
                </a:cubicBezTo>
                <a:cubicBezTo>
                  <a:pt x="259503" y="1682105"/>
                  <a:pt x="282458" y="1681819"/>
                  <a:pt x="299223" y="1687820"/>
                </a:cubicBezTo>
                <a:cubicBezTo>
                  <a:pt x="307319" y="1687820"/>
                  <a:pt x="331417" y="1685820"/>
                  <a:pt x="313415" y="1694393"/>
                </a:cubicBezTo>
                <a:cubicBezTo>
                  <a:pt x="309224" y="1695345"/>
                  <a:pt x="309224" y="1692392"/>
                  <a:pt x="311320" y="1692487"/>
                </a:cubicBezTo>
                <a:cubicBezTo>
                  <a:pt x="297889" y="1691821"/>
                  <a:pt x="296365" y="1688963"/>
                  <a:pt x="286078" y="1694964"/>
                </a:cubicBezTo>
                <a:cubicBezTo>
                  <a:pt x="258837" y="1694488"/>
                  <a:pt x="233310" y="1691154"/>
                  <a:pt x="208164" y="1701822"/>
                </a:cubicBezTo>
                <a:cubicBezTo>
                  <a:pt x="193971" y="1707727"/>
                  <a:pt x="149680" y="1692297"/>
                  <a:pt x="151014" y="1712109"/>
                </a:cubicBezTo>
                <a:cubicBezTo>
                  <a:pt x="162538" y="1712109"/>
                  <a:pt x="174540" y="1725158"/>
                  <a:pt x="187399" y="1724587"/>
                </a:cubicBezTo>
                <a:cubicBezTo>
                  <a:pt x="190257" y="1722872"/>
                  <a:pt x="190257" y="1722872"/>
                  <a:pt x="184256" y="1719253"/>
                </a:cubicBezTo>
                <a:cubicBezTo>
                  <a:pt x="189876" y="1714776"/>
                  <a:pt x="199401" y="1719253"/>
                  <a:pt x="206449" y="1714109"/>
                </a:cubicBezTo>
                <a:cubicBezTo>
                  <a:pt x="212259" y="1714109"/>
                  <a:pt x="209402" y="1717538"/>
                  <a:pt x="210830" y="1719443"/>
                </a:cubicBezTo>
                <a:cubicBezTo>
                  <a:pt x="215812" y="1723529"/>
                  <a:pt x="222251" y="1725396"/>
                  <a:pt x="228642" y="1724587"/>
                </a:cubicBezTo>
                <a:lnTo>
                  <a:pt x="239025" y="1717157"/>
                </a:lnTo>
                <a:cubicBezTo>
                  <a:pt x="249978" y="1715824"/>
                  <a:pt x="270933" y="1735255"/>
                  <a:pt x="269790" y="1715538"/>
                </a:cubicBezTo>
                <a:cubicBezTo>
                  <a:pt x="280173" y="1701726"/>
                  <a:pt x="295888" y="1706966"/>
                  <a:pt x="311986" y="1706013"/>
                </a:cubicBezTo>
                <a:cubicBezTo>
                  <a:pt x="317415" y="1711251"/>
                  <a:pt x="329797" y="1707632"/>
                  <a:pt x="328560" y="1714966"/>
                </a:cubicBezTo>
                <a:lnTo>
                  <a:pt x="322082" y="1718967"/>
                </a:lnTo>
                <a:lnTo>
                  <a:pt x="322082" y="1722491"/>
                </a:lnTo>
                <a:lnTo>
                  <a:pt x="328369" y="1726396"/>
                </a:lnTo>
                <a:cubicBezTo>
                  <a:pt x="307033" y="1737160"/>
                  <a:pt x="280744" y="1734683"/>
                  <a:pt x="258360" y="1742684"/>
                </a:cubicBezTo>
                <a:cubicBezTo>
                  <a:pt x="248835" y="1743541"/>
                  <a:pt x="242358" y="1750590"/>
                  <a:pt x="233881" y="1743256"/>
                </a:cubicBezTo>
                <a:cubicBezTo>
                  <a:pt x="228137" y="1745675"/>
                  <a:pt x="222603" y="1748542"/>
                  <a:pt x="217307" y="1751828"/>
                </a:cubicBezTo>
                <a:lnTo>
                  <a:pt x="217307" y="1759353"/>
                </a:lnTo>
                <a:lnTo>
                  <a:pt x="223118" y="1763163"/>
                </a:lnTo>
                <a:cubicBezTo>
                  <a:pt x="215403" y="1771069"/>
                  <a:pt x="201877" y="1766020"/>
                  <a:pt x="194543" y="1772688"/>
                </a:cubicBezTo>
                <a:cubicBezTo>
                  <a:pt x="185875" y="1771640"/>
                  <a:pt x="171016" y="1773926"/>
                  <a:pt x="169873" y="1782213"/>
                </a:cubicBezTo>
                <a:lnTo>
                  <a:pt x="150823" y="1792595"/>
                </a:lnTo>
                <a:lnTo>
                  <a:pt x="150823" y="1798119"/>
                </a:lnTo>
                <a:cubicBezTo>
                  <a:pt x="141565" y="1799824"/>
                  <a:pt x="132649" y="1803044"/>
                  <a:pt x="124438" y="1807644"/>
                </a:cubicBezTo>
                <a:cubicBezTo>
                  <a:pt x="143488" y="1819551"/>
                  <a:pt x="165206" y="1811550"/>
                  <a:pt x="183398" y="1799072"/>
                </a:cubicBezTo>
                <a:lnTo>
                  <a:pt x="183398" y="1793357"/>
                </a:lnTo>
                <a:cubicBezTo>
                  <a:pt x="192923" y="1790499"/>
                  <a:pt x="226261" y="1784785"/>
                  <a:pt x="223118" y="1800024"/>
                </a:cubicBezTo>
                <a:lnTo>
                  <a:pt x="216831" y="1804025"/>
                </a:lnTo>
                <a:cubicBezTo>
                  <a:pt x="220927" y="1807073"/>
                  <a:pt x="226928" y="1805168"/>
                  <a:pt x="233691" y="1805930"/>
                </a:cubicBezTo>
                <a:lnTo>
                  <a:pt x="244168" y="1798310"/>
                </a:lnTo>
                <a:cubicBezTo>
                  <a:pt x="256551" y="1796310"/>
                  <a:pt x="262266" y="1802120"/>
                  <a:pt x="272743" y="1801834"/>
                </a:cubicBezTo>
                <a:cubicBezTo>
                  <a:pt x="284554" y="1791071"/>
                  <a:pt x="298460" y="1798215"/>
                  <a:pt x="311796" y="1791166"/>
                </a:cubicBezTo>
                <a:cubicBezTo>
                  <a:pt x="338180" y="1791833"/>
                  <a:pt x="368374" y="1799834"/>
                  <a:pt x="393330" y="1785737"/>
                </a:cubicBezTo>
                <a:cubicBezTo>
                  <a:pt x="393330" y="1778879"/>
                  <a:pt x="401902" y="1781451"/>
                  <a:pt x="406950" y="1778117"/>
                </a:cubicBezTo>
                <a:lnTo>
                  <a:pt x="406950" y="1774498"/>
                </a:lnTo>
                <a:cubicBezTo>
                  <a:pt x="410855" y="1771164"/>
                  <a:pt x="416475" y="1773069"/>
                  <a:pt x="422381" y="1772498"/>
                </a:cubicBezTo>
                <a:cubicBezTo>
                  <a:pt x="431048" y="1777832"/>
                  <a:pt x="438859" y="1775640"/>
                  <a:pt x="450956" y="1776022"/>
                </a:cubicBezTo>
                <a:lnTo>
                  <a:pt x="460481" y="1768878"/>
                </a:lnTo>
                <a:cubicBezTo>
                  <a:pt x="476102" y="1771164"/>
                  <a:pt x="485722" y="1759353"/>
                  <a:pt x="498581" y="1770783"/>
                </a:cubicBezTo>
                <a:cubicBezTo>
                  <a:pt x="452766" y="1787166"/>
                  <a:pt x="499057" y="1780308"/>
                  <a:pt x="515059" y="1790881"/>
                </a:cubicBezTo>
                <a:cubicBezTo>
                  <a:pt x="527823" y="1793929"/>
                  <a:pt x="552207" y="1778022"/>
                  <a:pt x="557636" y="1792881"/>
                </a:cubicBezTo>
                <a:cubicBezTo>
                  <a:pt x="548111" y="1797643"/>
                  <a:pt x="538586" y="1806787"/>
                  <a:pt x="528013" y="1798501"/>
                </a:cubicBezTo>
                <a:cubicBezTo>
                  <a:pt x="513535" y="1806978"/>
                  <a:pt x="496962" y="1790595"/>
                  <a:pt x="482674" y="1805358"/>
                </a:cubicBezTo>
                <a:cubicBezTo>
                  <a:pt x="445907" y="1779451"/>
                  <a:pt x="401902" y="1792691"/>
                  <a:pt x="363707" y="1805358"/>
                </a:cubicBezTo>
                <a:cubicBezTo>
                  <a:pt x="358182" y="1807740"/>
                  <a:pt x="361516" y="1811074"/>
                  <a:pt x="360373" y="1814217"/>
                </a:cubicBezTo>
                <a:cubicBezTo>
                  <a:pt x="370851" y="1825933"/>
                  <a:pt x="389424" y="1812979"/>
                  <a:pt x="396758" y="1826980"/>
                </a:cubicBezTo>
                <a:cubicBezTo>
                  <a:pt x="395901" y="1826980"/>
                  <a:pt x="392663" y="1826123"/>
                  <a:pt x="393425" y="1823742"/>
                </a:cubicBezTo>
                <a:cubicBezTo>
                  <a:pt x="388281" y="1823742"/>
                  <a:pt x="385138" y="1827076"/>
                  <a:pt x="380280" y="1829266"/>
                </a:cubicBezTo>
                <a:cubicBezTo>
                  <a:pt x="376661" y="1843458"/>
                  <a:pt x="389805" y="1844887"/>
                  <a:pt x="399807" y="1840506"/>
                </a:cubicBezTo>
                <a:cubicBezTo>
                  <a:pt x="399997" y="1835810"/>
                  <a:pt x="398949" y="1831143"/>
                  <a:pt x="396758" y="1826980"/>
                </a:cubicBezTo>
                <a:cubicBezTo>
                  <a:pt x="396758" y="1826980"/>
                  <a:pt x="396758" y="1826980"/>
                  <a:pt x="396758" y="1826980"/>
                </a:cubicBezTo>
                <a:cubicBezTo>
                  <a:pt x="403616" y="1817455"/>
                  <a:pt x="415808" y="1835172"/>
                  <a:pt x="424762" y="1834982"/>
                </a:cubicBezTo>
                <a:cubicBezTo>
                  <a:pt x="428705" y="1835219"/>
                  <a:pt x="432525" y="1836505"/>
                  <a:pt x="435811" y="1838696"/>
                </a:cubicBezTo>
                <a:lnTo>
                  <a:pt x="450575" y="1838696"/>
                </a:lnTo>
                <a:lnTo>
                  <a:pt x="460100" y="1831552"/>
                </a:lnTo>
                <a:cubicBezTo>
                  <a:pt x="499057" y="1836505"/>
                  <a:pt x="641837" y="1817932"/>
                  <a:pt x="524584" y="1849935"/>
                </a:cubicBezTo>
                <a:cubicBezTo>
                  <a:pt x="510296" y="1846221"/>
                  <a:pt x="495476" y="1844992"/>
                  <a:pt x="480769" y="1846316"/>
                </a:cubicBezTo>
                <a:lnTo>
                  <a:pt x="478007" y="1851269"/>
                </a:lnTo>
                <a:cubicBezTo>
                  <a:pt x="486008" y="1859270"/>
                  <a:pt x="497057" y="1855079"/>
                  <a:pt x="504962" y="1859460"/>
                </a:cubicBezTo>
                <a:lnTo>
                  <a:pt x="504962" y="1862699"/>
                </a:lnTo>
                <a:lnTo>
                  <a:pt x="511154" y="1866699"/>
                </a:lnTo>
                <a:cubicBezTo>
                  <a:pt x="506867" y="1869938"/>
                  <a:pt x="488198" y="1864033"/>
                  <a:pt x="491532" y="1877082"/>
                </a:cubicBezTo>
                <a:lnTo>
                  <a:pt x="486103" y="1880892"/>
                </a:lnTo>
                <a:cubicBezTo>
                  <a:pt x="501000" y="1888045"/>
                  <a:pt x="518107" y="1889036"/>
                  <a:pt x="533728" y="1883654"/>
                </a:cubicBezTo>
                <a:cubicBezTo>
                  <a:pt x="550397" y="1885749"/>
                  <a:pt x="595069" y="1894132"/>
                  <a:pt x="547920" y="1894036"/>
                </a:cubicBezTo>
                <a:cubicBezTo>
                  <a:pt x="538395" y="1910419"/>
                  <a:pt x="531347" y="1892989"/>
                  <a:pt x="518393" y="1899561"/>
                </a:cubicBezTo>
                <a:lnTo>
                  <a:pt x="518393" y="1903371"/>
                </a:lnTo>
                <a:cubicBezTo>
                  <a:pt x="523251" y="1908800"/>
                  <a:pt x="541062" y="1907467"/>
                  <a:pt x="537443" y="1914706"/>
                </a:cubicBezTo>
                <a:cubicBezTo>
                  <a:pt x="526965" y="1919278"/>
                  <a:pt x="515726" y="1906705"/>
                  <a:pt x="505725" y="1917754"/>
                </a:cubicBezTo>
                <a:cubicBezTo>
                  <a:pt x="507725" y="1921373"/>
                  <a:pt x="515916" y="1918611"/>
                  <a:pt x="518393" y="1921659"/>
                </a:cubicBezTo>
                <a:lnTo>
                  <a:pt x="518393" y="1925374"/>
                </a:lnTo>
                <a:cubicBezTo>
                  <a:pt x="525346" y="1930993"/>
                  <a:pt x="533728" y="1929850"/>
                  <a:pt x="541253" y="1934899"/>
                </a:cubicBezTo>
                <a:lnTo>
                  <a:pt x="554683" y="1927945"/>
                </a:lnTo>
                <a:cubicBezTo>
                  <a:pt x="558588" y="1929183"/>
                  <a:pt x="557636" y="1931184"/>
                  <a:pt x="557826" y="1932994"/>
                </a:cubicBezTo>
                <a:lnTo>
                  <a:pt x="551254" y="1936994"/>
                </a:lnTo>
                <a:lnTo>
                  <a:pt x="551254" y="1947948"/>
                </a:lnTo>
                <a:cubicBezTo>
                  <a:pt x="564875" y="1960902"/>
                  <a:pt x="590116" y="1941566"/>
                  <a:pt x="602594" y="1952329"/>
                </a:cubicBezTo>
                <a:cubicBezTo>
                  <a:pt x="590650" y="1954282"/>
                  <a:pt x="579115" y="1958244"/>
                  <a:pt x="568495" y="1964045"/>
                </a:cubicBezTo>
                <a:cubicBezTo>
                  <a:pt x="563541" y="1966045"/>
                  <a:pt x="549445" y="1961093"/>
                  <a:pt x="551730" y="1970332"/>
                </a:cubicBezTo>
                <a:cubicBezTo>
                  <a:pt x="582496" y="1987762"/>
                  <a:pt x="549445" y="1976904"/>
                  <a:pt x="551730" y="1989382"/>
                </a:cubicBezTo>
                <a:lnTo>
                  <a:pt x="564398" y="1994525"/>
                </a:lnTo>
                <a:lnTo>
                  <a:pt x="564398" y="2003384"/>
                </a:lnTo>
                <a:lnTo>
                  <a:pt x="557445" y="2007669"/>
                </a:lnTo>
                <a:lnTo>
                  <a:pt x="560112" y="2012623"/>
                </a:lnTo>
                <a:cubicBezTo>
                  <a:pt x="568018" y="2012623"/>
                  <a:pt x="595164" y="2014432"/>
                  <a:pt x="579162" y="2003955"/>
                </a:cubicBezTo>
                <a:cubicBezTo>
                  <a:pt x="573733" y="1999097"/>
                  <a:pt x="586496" y="1997383"/>
                  <a:pt x="584877" y="1992906"/>
                </a:cubicBezTo>
                <a:cubicBezTo>
                  <a:pt x="590116" y="1988048"/>
                  <a:pt x="601355" y="1991477"/>
                  <a:pt x="607642" y="1990524"/>
                </a:cubicBezTo>
                <a:cubicBezTo>
                  <a:pt x="615167" y="1982142"/>
                  <a:pt x="608690" y="1963950"/>
                  <a:pt x="610690" y="1952424"/>
                </a:cubicBezTo>
                <a:lnTo>
                  <a:pt x="617453" y="1948329"/>
                </a:lnTo>
                <a:lnTo>
                  <a:pt x="617453" y="1933184"/>
                </a:lnTo>
                <a:lnTo>
                  <a:pt x="608976" y="1931565"/>
                </a:lnTo>
                <a:cubicBezTo>
                  <a:pt x="598784" y="1939375"/>
                  <a:pt x="585068" y="1931565"/>
                  <a:pt x="574685" y="1939185"/>
                </a:cubicBezTo>
                <a:cubicBezTo>
                  <a:pt x="561160" y="1921850"/>
                  <a:pt x="598498" y="1929660"/>
                  <a:pt x="607356" y="1928136"/>
                </a:cubicBezTo>
                <a:cubicBezTo>
                  <a:pt x="614405" y="1923964"/>
                  <a:pt x="622968" y="1923269"/>
                  <a:pt x="630597" y="1926231"/>
                </a:cubicBezTo>
                <a:lnTo>
                  <a:pt x="630597" y="1937280"/>
                </a:lnTo>
                <a:lnTo>
                  <a:pt x="624025" y="1941280"/>
                </a:lnTo>
                <a:lnTo>
                  <a:pt x="624025" y="1981571"/>
                </a:lnTo>
                <a:lnTo>
                  <a:pt x="617262" y="1985762"/>
                </a:lnTo>
                <a:lnTo>
                  <a:pt x="617262" y="1996525"/>
                </a:lnTo>
                <a:cubicBezTo>
                  <a:pt x="608594" y="2001764"/>
                  <a:pt x="608594" y="2002050"/>
                  <a:pt x="617262" y="2007193"/>
                </a:cubicBezTo>
                <a:lnTo>
                  <a:pt x="617262" y="2014052"/>
                </a:lnTo>
                <a:lnTo>
                  <a:pt x="624025" y="2018528"/>
                </a:lnTo>
                <a:lnTo>
                  <a:pt x="624025" y="2053199"/>
                </a:lnTo>
                <a:lnTo>
                  <a:pt x="630788" y="2057390"/>
                </a:lnTo>
                <a:lnTo>
                  <a:pt x="630788" y="2171690"/>
                </a:lnTo>
                <a:lnTo>
                  <a:pt x="624406" y="2175595"/>
                </a:lnTo>
                <a:lnTo>
                  <a:pt x="624406" y="2179119"/>
                </a:lnTo>
                <a:lnTo>
                  <a:pt x="631169" y="2183310"/>
                </a:lnTo>
                <a:lnTo>
                  <a:pt x="631169" y="2208838"/>
                </a:lnTo>
                <a:cubicBezTo>
                  <a:pt x="642027" y="2211505"/>
                  <a:pt x="632883" y="2223982"/>
                  <a:pt x="643266" y="2226650"/>
                </a:cubicBezTo>
                <a:cubicBezTo>
                  <a:pt x="644094" y="2231488"/>
                  <a:pt x="644352" y="2236412"/>
                  <a:pt x="644028" y="2241318"/>
                </a:cubicBezTo>
                <a:lnTo>
                  <a:pt x="637741" y="2245604"/>
                </a:lnTo>
                <a:lnTo>
                  <a:pt x="637741" y="2281799"/>
                </a:lnTo>
                <a:lnTo>
                  <a:pt x="630979" y="2285990"/>
                </a:lnTo>
                <a:lnTo>
                  <a:pt x="630979" y="2307898"/>
                </a:lnTo>
                <a:lnTo>
                  <a:pt x="624406" y="2311898"/>
                </a:lnTo>
                <a:lnTo>
                  <a:pt x="624406" y="2381812"/>
                </a:lnTo>
                <a:lnTo>
                  <a:pt x="630121" y="2385050"/>
                </a:lnTo>
                <a:cubicBezTo>
                  <a:pt x="632312" y="2392194"/>
                  <a:pt x="629550" y="2400100"/>
                  <a:pt x="631455" y="2407910"/>
                </a:cubicBezTo>
                <a:lnTo>
                  <a:pt x="636122" y="2410482"/>
                </a:lnTo>
                <a:cubicBezTo>
                  <a:pt x="637712" y="2431789"/>
                  <a:pt x="637712" y="2453182"/>
                  <a:pt x="636122" y="2474490"/>
                </a:cubicBezTo>
                <a:cubicBezTo>
                  <a:pt x="622787" y="2487634"/>
                  <a:pt x="634121" y="2516876"/>
                  <a:pt x="630597" y="2536117"/>
                </a:cubicBezTo>
                <a:lnTo>
                  <a:pt x="636884" y="2540308"/>
                </a:lnTo>
                <a:lnTo>
                  <a:pt x="636884" y="2561929"/>
                </a:lnTo>
                <a:lnTo>
                  <a:pt x="643646" y="2566120"/>
                </a:lnTo>
                <a:lnTo>
                  <a:pt x="643646" y="2595267"/>
                </a:lnTo>
                <a:lnTo>
                  <a:pt x="650219" y="2599268"/>
                </a:lnTo>
                <a:lnTo>
                  <a:pt x="650219" y="2654417"/>
                </a:lnTo>
                <a:lnTo>
                  <a:pt x="643456" y="2658608"/>
                </a:lnTo>
                <a:lnTo>
                  <a:pt x="643456" y="2687850"/>
                </a:lnTo>
                <a:cubicBezTo>
                  <a:pt x="629930" y="2696041"/>
                  <a:pt x="640217" y="2718425"/>
                  <a:pt x="637169" y="2731855"/>
                </a:cubicBezTo>
                <a:lnTo>
                  <a:pt x="624311" y="2739095"/>
                </a:lnTo>
                <a:lnTo>
                  <a:pt x="624311" y="2790339"/>
                </a:lnTo>
                <a:lnTo>
                  <a:pt x="617548" y="2794530"/>
                </a:lnTo>
                <a:lnTo>
                  <a:pt x="617548" y="2801769"/>
                </a:lnTo>
                <a:lnTo>
                  <a:pt x="623930" y="2805674"/>
                </a:lnTo>
                <a:lnTo>
                  <a:pt x="623930" y="2809294"/>
                </a:lnTo>
                <a:cubicBezTo>
                  <a:pt x="614405" y="2811866"/>
                  <a:pt x="618882" y="2821200"/>
                  <a:pt x="617072" y="2827486"/>
                </a:cubicBezTo>
                <a:cubicBezTo>
                  <a:pt x="624978" y="2830249"/>
                  <a:pt x="624311" y="2834535"/>
                  <a:pt x="624025" y="2841869"/>
                </a:cubicBezTo>
                <a:cubicBezTo>
                  <a:pt x="622501" y="2842917"/>
                  <a:pt x="620501" y="2844250"/>
                  <a:pt x="617929" y="2846155"/>
                </a:cubicBezTo>
                <a:lnTo>
                  <a:pt x="617929" y="2853299"/>
                </a:lnTo>
                <a:lnTo>
                  <a:pt x="623739" y="2857109"/>
                </a:lnTo>
                <a:lnTo>
                  <a:pt x="623739" y="2897209"/>
                </a:lnTo>
                <a:lnTo>
                  <a:pt x="630502" y="2901305"/>
                </a:lnTo>
                <a:lnTo>
                  <a:pt x="630502" y="2904925"/>
                </a:lnTo>
                <a:lnTo>
                  <a:pt x="624120" y="2908735"/>
                </a:lnTo>
                <a:lnTo>
                  <a:pt x="624120" y="2963980"/>
                </a:lnTo>
                <a:cubicBezTo>
                  <a:pt x="638694" y="2974362"/>
                  <a:pt x="626978" y="3002556"/>
                  <a:pt x="630597" y="3019225"/>
                </a:cubicBezTo>
                <a:cubicBezTo>
                  <a:pt x="637836" y="3021510"/>
                  <a:pt x="637455" y="3026844"/>
                  <a:pt x="637169" y="3032941"/>
                </a:cubicBezTo>
                <a:cubicBezTo>
                  <a:pt x="630788" y="3037703"/>
                  <a:pt x="627644" y="3040751"/>
                  <a:pt x="637169" y="3044847"/>
                </a:cubicBezTo>
                <a:lnTo>
                  <a:pt x="637169" y="3107521"/>
                </a:lnTo>
                <a:lnTo>
                  <a:pt x="630979" y="3111426"/>
                </a:lnTo>
                <a:lnTo>
                  <a:pt x="630979" y="3122285"/>
                </a:lnTo>
                <a:lnTo>
                  <a:pt x="637265" y="3126191"/>
                </a:lnTo>
                <a:lnTo>
                  <a:pt x="637265" y="3129524"/>
                </a:lnTo>
                <a:lnTo>
                  <a:pt x="630502" y="3133715"/>
                </a:lnTo>
                <a:lnTo>
                  <a:pt x="630502" y="3181340"/>
                </a:lnTo>
                <a:lnTo>
                  <a:pt x="625549" y="3184102"/>
                </a:lnTo>
                <a:cubicBezTo>
                  <a:pt x="623959" y="3204171"/>
                  <a:pt x="623959" y="3224327"/>
                  <a:pt x="625549" y="3244396"/>
                </a:cubicBezTo>
                <a:cubicBezTo>
                  <a:pt x="633455" y="3249158"/>
                  <a:pt x="633455" y="3249444"/>
                  <a:pt x="624787" y="3254778"/>
                </a:cubicBezTo>
                <a:lnTo>
                  <a:pt x="624787" y="3273161"/>
                </a:lnTo>
                <a:lnTo>
                  <a:pt x="631073" y="3277066"/>
                </a:lnTo>
                <a:lnTo>
                  <a:pt x="631073" y="3324691"/>
                </a:lnTo>
                <a:lnTo>
                  <a:pt x="624692" y="3328597"/>
                </a:lnTo>
                <a:lnTo>
                  <a:pt x="624692" y="3332121"/>
                </a:lnTo>
                <a:lnTo>
                  <a:pt x="630788" y="3335931"/>
                </a:lnTo>
                <a:lnTo>
                  <a:pt x="630788" y="3350790"/>
                </a:lnTo>
                <a:cubicBezTo>
                  <a:pt x="622215" y="3356029"/>
                  <a:pt x="622215" y="3356314"/>
                  <a:pt x="630216" y="3361172"/>
                </a:cubicBezTo>
                <a:cubicBezTo>
                  <a:pt x="631207" y="3364801"/>
                  <a:pt x="631531" y="3368573"/>
                  <a:pt x="631169" y="3372316"/>
                </a:cubicBezTo>
                <a:lnTo>
                  <a:pt x="624787" y="3376412"/>
                </a:lnTo>
                <a:lnTo>
                  <a:pt x="624787" y="3409178"/>
                </a:lnTo>
                <a:lnTo>
                  <a:pt x="618024" y="3413274"/>
                </a:lnTo>
                <a:lnTo>
                  <a:pt x="618024" y="3438896"/>
                </a:lnTo>
                <a:lnTo>
                  <a:pt x="611547" y="3442802"/>
                </a:lnTo>
                <a:lnTo>
                  <a:pt x="611547" y="3479473"/>
                </a:lnTo>
                <a:lnTo>
                  <a:pt x="617739" y="3483473"/>
                </a:lnTo>
                <a:cubicBezTo>
                  <a:pt x="610023" y="3485854"/>
                  <a:pt x="611642" y="3489760"/>
                  <a:pt x="611452" y="3493760"/>
                </a:cubicBezTo>
                <a:lnTo>
                  <a:pt x="617072" y="3497666"/>
                </a:lnTo>
                <a:cubicBezTo>
                  <a:pt x="610213" y="3502714"/>
                  <a:pt x="608880" y="3504809"/>
                  <a:pt x="617929" y="3509095"/>
                </a:cubicBezTo>
                <a:lnTo>
                  <a:pt x="617929" y="3545767"/>
                </a:lnTo>
                <a:lnTo>
                  <a:pt x="624406" y="3549672"/>
                </a:lnTo>
                <a:lnTo>
                  <a:pt x="624406" y="3582724"/>
                </a:lnTo>
                <a:lnTo>
                  <a:pt x="618405" y="3586629"/>
                </a:lnTo>
                <a:cubicBezTo>
                  <a:pt x="627930" y="3588629"/>
                  <a:pt x="627930" y="3616823"/>
                  <a:pt x="618405" y="3619109"/>
                </a:cubicBezTo>
                <a:cubicBezTo>
                  <a:pt x="616500" y="3622729"/>
                  <a:pt x="618405" y="3626348"/>
                  <a:pt x="617167" y="3629967"/>
                </a:cubicBezTo>
                <a:lnTo>
                  <a:pt x="623930" y="3634349"/>
                </a:lnTo>
                <a:lnTo>
                  <a:pt x="623930" y="3671116"/>
                </a:lnTo>
                <a:lnTo>
                  <a:pt x="617643" y="3674926"/>
                </a:lnTo>
                <a:lnTo>
                  <a:pt x="617643" y="3711692"/>
                </a:lnTo>
                <a:lnTo>
                  <a:pt x="624025" y="3715502"/>
                </a:lnTo>
                <a:lnTo>
                  <a:pt x="624025" y="3722741"/>
                </a:lnTo>
                <a:lnTo>
                  <a:pt x="617929" y="3726551"/>
                </a:lnTo>
                <a:lnTo>
                  <a:pt x="617929" y="3785606"/>
                </a:lnTo>
                <a:lnTo>
                  <a:pt x="622977" y="3788464"/>
                </a:lnTo>
                <a:cubicBezTo>
                  <a:pt x="613452" y="3796370"/>
                  <a:pt x="619072" y="3812848"/>
                  <a:pt x="617643" y="3825611"/>
                </a:cubicBezTo>
                <a:lnTo>
                  <a:pt x="623930" y="3829707"/>
                </a:lnTo>
                <a:lnTo>
                  <a:pt x="623930" y="3836660"/>
                </a:lnTo>
                <a:lnTo>
                  <a:pt x="630692" y="3840756"/>
                </a:lnTo>
                <a:lnTo>
                  <a:pt x="630692" y="3844375"/>
                </a:lnTo>
                <a:lnTo>
                  <a:pt x="624311" y="3848186"/>
                </a:lnTo>
                <a:lnTo>
                  <a:pt x="624311" y="3870188"/>
                </a:lnTo>
                <a:lnTo>
                  <a:pt x="630502" y="3874093"/>
                </a:lnTo>
                <a:cubicBezTo>
                  <a:pt x="631835" y="3877332"/>
                  <a:pt x="628692" y="3878951"/>
                  <a:pt x="624596" y="3880856"/>
                </a:cubicBezTo>
                <a:cubicBezTo>
                  <a:pt x="624596" y="3882951"/>
                  <a:pt x="624406" y="3885333"/>
                  <a:pt x="624025" y="3888000"/>
                </a:cubicBezTo>
                <a:lnTo>
                  <a:pt x="630312" y="3892382"/>
                </a:lnTo>
                <a:lnTo>
                  <a:pt x="630312" y="3899525"/>
                </a:lnTo>
                <a:lnTo>
                  <a:pt x="624406" y="3903430"/>
                </a:lnTo>
                <a:lnTo>
                  <a:pt x="624406" y="3962009"/>
                </a:lnTo>
                <a:lnTo>
                  <a:pt x="617643" y="3966105"/>
                </a:lnTo>
                <a:lnTo>
                  <a:pt x="617643" y="3969629"/>
                </a:lnTo>
                <a:lnTo>
                  <a:pt x="623930" y="3973534"/>
                </a:lnTo>
                <a:lnTo>
                  <a:pt x="618691" y="3976487"/>
                </a:lnTo>
                <a:cubicBezTo>
                  <a:pt x="617243" y="3985203"/>
                  <a:pt x="616891" y="3994109"/>
                  <a:pt x="617643" y="4002871"/>
                </a:cubicBezTo>
                <a:lnTo>
                  <a:pt x="612214" y="4005920"/>
                </a:lnTo>
                <a:cubicBezTo>
                  <a:pt x="610595" y="4029637"/>
                  <a:pt x="610595" y="4053449"/>
                  <a:pt x="612214" y="4077166"/>
                </a:cubicBezTo>
                <a:lnTo>
                  <a:pt x="617262" y="4080024"/>
                </a:lnTo>
                <a:lnTo>
                  <a:pt x="617262" y="4290145"/>
                </a:lnTo>
                <a:lnTo>
                  <a:pt x="611452" y="4293860"/>
                </a:lnTo>
                <a:cubicBezTo>
                  <a:pt x="611452" y="4294908"/>
                  <a:pt x="611452" y="4296146"/>
                  <a:pt x="611452" y="4297480"/>
                </a:cubicBezTo>
                <a:lnTo>
                  <a:pt x="617834" y="4301385"/>
                </a:lnTo>
                <a:lnTo>
                  <a:pt x="611547" y="4305100"/>
                </a:lnTo>
                <a:lnTo>
                  <a:pt x="611547" y="4334628"/>
                </a:lnTo>
                <a:cubicBezTo>
                  <a:pt x="621739" y="4337484"/>
                  <a:pt x="616976" y="4348915"/>
                  <a:pt x="618024" y="4356630"/>
                </a:cubicBezTo>
                <a:lnTo>
                  <a:pt x="611929" y="4360059"/>
                </a:lnTo>
                <a:cubicBezTo>
                  <a:pt x="610500" y="4367393"/>
                  <a:pt x="611929" y="4375299"/>
                  <a:pt x="610976" y="4382728"/>
                </a:cubicBezTo>
                <a:lnTo>
                  <a:pt x="605261" y="4385872"/>
                </a:lnTo>
                <a:lnTo>
                  <a:pt x="605261" y="4400730"/>
                </a:lnTo>
                <a:lnTo>
                  <a:pt x="611262" y="4404636"/>
                </a:lnTo>
                <a:lnTo>
                  <a:pt x="611262" y="4434449"/>
                </a:lnTo>
                <a:lnTo>
                  <a:pt x="604880" y="4438260"/>
                </a:lnTo>
                <a:lnTo>
                  <a:pt x="604880" y="4504458"/>
                </a:lnTo>
                <a:lnTo>
                  <a:pt x="598498" y="4508268"/>
                </a:lnTo>
                <a:lnTo>
                  <a:pt x="598498" y="4515507"/>
                </a:lnTo>
                <a:lnTo>
                  <a:pt x="605261" y="4519888"/>
                </a:lnTo>
                <a:lnTo>
                  <a:pt x="605261" y="4541606"/>
                </a:lnTo>
                <a:lnTo>
                  <a:pt x="610213" y="4544368"/>
                </a:lnTo>
                <a:cubicBezTo>
                  <a:pt x="610976" y="4546559"/>
                  <a:pt x="607071" y="4546940"/>
                  <a:pt x="605261" y="4548749"/>
                </a:cubicBezTo>
                <a:lnTo>
                  <a:pt x="605261" y="4570276"/>
                </a:lnTo>
                <a:lnTo>
                  <a:pt x="598498" y="4574562"/>
                </a:lnTo>
                <a:lnTo>
                  <a:pt x="598498" y="4585516"/>
                </a:lnTo>
                <a:close/>
                <a:moveTo>
                  <a:pt x="595260" y="1167469"/>
                </a:moveTo>
                <a:cubicBezTo>
                  <a:pt x="601641" y="1167469"/>
                  <a:pt x="608023" y="1167469"/>
                  <a:pt x="614310" y="1167469"/>
                </a:cubicBezTo>
                <a:cubicBezTo>
                  <a:pt x="619072" y="1163850"/>
                  <a:pt x="619834" y="1159278"/>
                  <a:pt x="614310" y="1156420"/>
                </a:cubicBezTo>
                <a:cubicBezTo>
                  <a:pt x="610452" y="1159278"/>
                  <a:pt x="605652" y="1160573"/>
                  <a:pt x="600879" y="1160040"/>
                </a:cubicBezTo>
                <a:lnTo>
                  <a:pt x="592021" y="1165374"/>
                </a:lnTo>
                <a:cubicBezTo>
                  <a:pt x="592116" y="1166136"/>
                  <a:pt x="592973" y="1167374"/>
                  <a:pt x="595260" y="1167374"/>
                </a:cubicBezTo>
                <a:close/>
                <a:moveTo>
                  <a:pt x="222451" y="1552089"/>
                </a:moveTo>
                <a:cubicBezTo>
                  <a:pt x="207306" y="1546374"/>
                  <a:pt x="210640" y="1559423"/>
                  <a:pt x="222451" y="1553327"/>
                </a:cubicBezTo>
                <a:cubicBezTo>
                  <a:pt x="222641" y="1552851"/>
                  <a:pt x="222832" y="1552374"/>
                  <a:pt x="222451" y="1552089"/>
                </a:cubicBezTo>
                <a:close/>
                <a:moveTo>
                  <a:pt x="237501" y="663978"/>
                </a:moveTo>
                <a:cubicBezTo>
                  <a:pt x="230471" y="662473"/>
                  <a:pt x="223194" y="662473"/>
                  <a:pt x="216164" y="663978"/>
                </a:cubicBezTo>
                <a:cubicBezTo>
                  <a:pt x="222756" y="667826"/>
                  <a:pt x="230909" y="667826"/>
                  <a:pt x="237501" y="663978"/>
                </a:cubicBezTo>
                <a:close/>
                <a:moveTo>
                  <a:pt x="280173" y="1536373"/>
                </a:moveTo>
                <a:cubicBezTo>
                  <a:pt x="297889" y="1527895"/>
                  <a:pt x="285411" y="1523323"/>
                  <a:pt x="272933" y="1525038"/>
                </a:cubicBezTo>
                <a:cubicBezTo>
                  <a:pt x="268428" y="1520971"/>
                  <a:pt x="261827" y="1520247"/>
                  <a:pt x="256551" y="1523228"/>
                </a:cubicBezTo>
                <a:lnTo>
                  <a:pt x="256551" y="1526943"/>
                </a:lnTo>
                <a:cubicBezTo>
                  <a:pt x="264075" y="1532944"/>
                  <a:pt x="271886" y="1531134"/>
                  <a:pt x="280173" y="1536373"/>
                </a:cubicBezTo>
                <a:close/>
                <a:moveTo>
                  <a:pt x="284173" y="543677"/>
                </a:moveTo>
                <a:cubicBezTo>
                  <a:pt x="285887" y="545677"/>
                  <a:pt x="289698" y="544630"/>
                  <a:pt x="292650" y="544820"/>
                </a:cubicBezTo>
                <a:cubicBezTo>
                  <a:pt x="297413" y="542344"/>
                  <a:pt x="297413" y="539962"/>
                  <a:pt x="292650" y="537486"/>
                </a:cubicBezTo>
                <a:cubicBezTo>
                  <a:pt x="290650" y="539391"/>
                  <a:pt x="283125" y="540819"/>
                  <a:pt x="284173" y="543677"/>
                </a:cubicBezTo>
                <a:close/>
                <a:moveTo>
                  <a:pt x="312748" y="1554566"/>
                </a:moveTo>
                <a:cubicBezTo>
                  <a:pt x="305033" y="1555899"/>
                  <a:pt x="300461" y="1549326"/>
                  <a:pt x="292460" y="1550851"/>
                </a:cubicBezTo>
                <a:lnTo>
                  <a:pt x="286745" y="1547136"/>
                </a:lnTo>
                <a:cubicBezTo>
                  <a:pt x="275219" y="1544278"/>
                  <a:pt x="269885" y="1560376"/>
                  <a:pt x="286745" y="1558280"/>
                </a:cubicBezTo>
                <a:lnTo>
                  <a:pt x="292364" y="1561899"/>
                </a:lnTo>
                <a:lnTo>
                  <a:pt x="312272" y="1561899"/>
                </a:lnTo>
                <a:cubicBezTo>
                  <a:pt x="317034" y="1557899"/>
                  <a:pt x="317034" y="1557899"/>
                  <a:pt x="312367" y="1554566"/>
                </a:cubicBezTo>
                <a:close/>
                <a:moveTo>
                  <a:pt x="320272" y="600637"/>
                </a:moveTo>
                <a:cubicBezTo>
                  <a:pt x="308176" y="599874"/>
                  <a:pt x="308176" y="599874"/>
                  <a:pt x="302937" y="601970"/>
                </a:cubicBezTo>
                <a:lnTo>
                  <a:pt x="302937" y="605399"/>
                </a:lnTo>
                <a:cubicBezTo>
                  <a:pt x="309176" y="608352"/>
                  <a:pt x="316415" y="608352"/>
                  <a:pt x="322654" y="605399"/>
                </a:cubicBezTo>
                <a:cubicBezTo>
                  <a:pt x="321797" y="603875"/>
                  <a:pt x="323702" y="601875"/>
                  <a:pt x="319892" y="600637"/>
                </a:cubicBezTo>
                <a:close/>
                <a:moveTo>
                  <a:pt x="358372" y="721700"/>
                </a:moveTo>
                <a:lnTo>
                  <a:pt x="344847" y="721700"/>
                </a:lnTo>
                <a:lnTo>
                  <a:pt x="336370" y="727319"/>
                </a:lnTo>
                <a:cubicBezTo>
                  <a:pt x="343133" y="731415"/>
                  <a:pt x="342466" y="738558"/>
                  <a:pt x="352086" y="736844"/>
                </a:cubicBezTo>
                <a:cubicBezTo>
                  <a:pt x="354658" y="734463"/>
                  <a:pt x="360087" y="733320"/>
                  <a:pt x="361611" y="730367"/>
                </a:cubicBezTo>
                <a:cubicBezTo>
                  <a:pt x="360849" y="727129"/>
                  <a:pt x="363992" y="723890"/>
                  <a:pt x="358658" y="721700"/>
                </a:cubicBezTo>
                <a:close/>
                <a:moveTo>
                  <a:pt x="407426" y="948108"/>
                </a:moveTo>
                <a:cubicBezTo>
                  <a:pt x="410570" y="932488"/>
                  <a:pt x="387614" y="941251"/>
                  <a:pt x="377995" y="939155"/>
                </a:cubicBezTo>
                <a:lnTo>
                  <a:pt x="369041" y="944299"/>
                </a:lnTo>
                <a:cubicBezTo>
                  <a:pt x="363897" y="962777"/>
                  <a:pt x="398568" y="951443"/>
                  <a:pt x="407426" y="948299"/>
                </a:cubicBezTo>
                <a:close/>
                <a:moveTo>
                  <a:pt x="368183" y="811996"/>
                </a:moveTo>
                <a:cubicBezTo>
                  <a:pt x="372194" y="814654"/>
                  <a:pt x="377413" y="814654"/>
                  <a:pt x="381423" y="811996"/>
                </a:cubicBezTo>
                <a:cubicBezTo>
                  <a:pt x="377413" y="809339"/>
                  <a:pt x="372194" y="809339"/>
                  <a:pt x="368183" y="811996"/>
                </a:cubicBezTo>
                <a:close/>
                <a:moveTo>
                  <a:pt x="369422" y="713127"/>
                </a:moveTo>
                <a:cubicBezTo>
                  <a:pt x="370851" y="715317"/>
                  <a:pt x="375041" y="713127"/>
                  <a:pt x="373708" y="711889"/>
                </a:cubicBezTo>
                <a:cubicBezTo>
                  <a:pt x="372375" y="710650"/>
                  <a:pt x="368183" y="711698"/>
                  <a:pt x="369422" y="713127"/>
                </a:cubicBezTo>
                <a:close/>
                <a:moveTo>
                  <a:pt x="414285" y="1600762"/>
                </a:moveTo>
                <a:cubicBezTo>
                  <a:pt x="410370" y="1598133"/>
                  <a:pt x="405245" y="1598133"/>
                  <a:pt x="401330" y="1600762"/>
                </a:cubicBezTo>
                <a:cubicBezTo>
                  <a:pt x="404760" y="1603429"/>
                  <a:pt x="415808" y="1609715"/>
                  <a:pt x="414285" y="1600762"/>
                </a:cubicBezTo>
                <a:close/>
                <a:moveTo>
                  <a:pt x="448479" y="891244"/>
                </a:moveTo>
                <a:lnTo>
                  <a:pt x="456957" y="891244"/>
                </a:lnTo>
                <a:cubicBezTo>
                  <a:pt x="466482" y="875433"/>
                  <a:pt x="489627" y="890101"/>
                  <a:pt x="503153" y="880481"/>
                </a:cubicBezTo>
                <a:cubicBezTo>
                  <a:pt x="506810" y="883872"/>
                  <a:pt x="512449" y="883872"/>
                  <a:pt x="516107" y="880481"/>
                </a:cubicBezTo>
                <a:cubicBezTo>
                  <a:pt x="536966" y="877909"/>
                  <a:pt x="558112" y="887244"/>
                  <a:pt x="577353" y="879148"/>
                </a:cubicBezTo>
                <a:cubicBezTo>
                  <a:pt x="578876" y="865527"/>
                  <a:pt x="500581" y="873337"/>
                  <a:pt x="486960" y="867717"/>
                </a:cubicBezTo>
                <a:cubicBezTo>
                  <a:pt x="484674" y="865241"/>
                  <a:pt x="478388" y="866003"/>
                  <a:pt x="479912" y="869432"/>
                </a:cubicBezTo>
                <a:cubicBezTo>
                  <a:pt x="470387" y="880195"/>
                  <a:pt x="451337" y="865146"/>
                  <a:pt x="435906" y="869432"/>
                </a:cubicBezTo>
                <a:lnTo>
                  <a:pt x="425810" y="876671"/>
                </a:lnTo>
                <a:cubicBezTo>
                  <a:pt x="417428" y="875052"/>
                  <a:pt x="412570" y="880957"/>
                  <a:pt x="405997" y="880576"/>
                </a:cubicBezTo>
                <a:lnTo>
                  <a:pt x="381137" y="894388"/>
                </a:lnTo>
                <a:lnTo>
                  <a:pt x="383709" y="898674"/>
                </a:lnTo>
                <a:cubicBezTo>
                  <a:pt x="393806" y="899626"/>
                  <a:pt x="402188" y="890673"/>
                  <a:pt x="411427" y="898674"/>
                </a:cubicBezTo>
                <a:cubicBezTo>
                  <a:pt x="416666" y="898102"/>
                  <a:pt x="422571" y="900007"/>
                  <a:pt x="427048" y="896959"/>
                </a:cubicBezTo>
                <a:lnTo>
                  <a:pt x="420857" y="893054"/>
                </a:lnTo>
                <a:lnTo>
                  <a:pt x="420857" y="889149"/>
                </a:lnTo>
                <a:cubicBezTo>
                  <a:pt x="425800" y="885472"/>
                  <a:pt x="431849" y="883586"/>
                  <a:pt x="438002" y="883815"/>
                </a:cubicBezTo>
                <a:close/>
                <a:moveTo>
                  <a:pt x="456957" y="938869"/>
                </a:moveTo>
                <a:lnTo>
                  <a:pt x="450480" y="938869"/>
                </a:lnTo>
                <a:cubicBezTo>
                  <a:pt x="445717" y="942489"/>
                  <a:pt x="445717" y="942489"/>
                  <a:pt x="450480" y="946204"/>
                </a:cubicBezTo>
                <a:lnTo>
                  <a:pt x="456861" y="946204"/>
                </a:lnTo>
                <a:cubicBezTo>
                  <a:pt x="461528" y="942870"/>
                  <a:pt x="461528" y="942870"/>
                  <a:pt x="456957" y="938774"/>
                </a:cubicBezTo>
                <a:close/>
                <a:moveTo>
                  <a:pt x="519250" y="1655626"/>
                </a:moveTo>
                <a:cubicBezTo>
                  <a:pt x="515535" y="1653149"/>
                  <a:pt x="504962" y="1646101"/>
                  <a:pt x="506201" y="1655626"/>
                </a:cubicBezTo>
                <a:cubicBezTo>
                  <a:pt x="510096" y="1658331"/>
                  <a:pt x="515240" y="1658445"/>
                  <a:pt x="519250" y="1655911"/>
                </a:cubicBezTo>
                <a:close/>
                <a:moveTo>
                  <a:pt x="522965" y="939060"/>
                </a:moveTo>
                <a:cubicBezTo>
                  <a:pt x="514392" y="938203"/>
                  <a:pt x="503915" y="940775"/>
                  <a:pt x="496962" y="935535"/>
                </a:cubicBezTo>
                <a:cubicBezTo>
                  <a:pt x="492285" y="935926"/>
                  <a:pt x="487627" y="934650"/>
                  <a:pt x="483817" y="931916"/>
                </a:cubicBezTo>
                <a:lnTo>
                  <a:pt x="467244" y="941441"/>
                </a:lnTo>
                <a:cubicBezTo>
                  <a:pt x="464005" y="949347"/>
                  <a:pt x="479531" y="946109"/>
                  <a:pt x="484579" y="942584"/>
                </a:cubicBezTo>
                <a:cubicBezTo>
                  <a:pt x="494104" y="943251"/>
                  <a:pt x="503057" y="941441"/>
                  <a:pt x="510582" y="946585"/>
                </a:cubicBezTo>
                <a:cubicBezTo>
                  <a:pt x="516202" y="946013"/>
                  <a:pt x="522107" y="947918"/>
                  <a:pt x="525917" y="944584"/>
                </a:cubicBezTo>
                <a:cubicBezTo>
                  <a:pt x="526013" y="940965"/>
                  <a:pt x="525917" y="940965"/>
                  <a:pt x="522965" y="939346"/>
                </a:cubicBezTo>
                <a:close/>
                <a:moveTo>
                  <a:pt x="603927" y="1694297"/>
                </a:moveTo>
                <a:cubicBezTo>
                  <a:pt x="583067" y="1690963"/>
                  <a:pt x="564875" y="1703822"/>
                  <a:pt x="545825" y="1699917"/>
                </a:cubicBezTo>
                <a:cubicBezTo>
                  <a:pt x="539538" y="1697250"/>
                  <a:pt x="539538" y="1697155"/>
                  <a:pt x="532490" y="1699917"/>
                </a:cubicBezTo>
                <a:cubicBezTo>
                  <a:pt x="536300" y="1711918"/>
                  <a:pt x="596403" y="1704203"/>
                  <a:pt x="611357" y="1704013"/>
                </a:cubicBezTo>
                <a:cubicBezTo>
                  <a:pt x="611166" y="1698584"/>
                  <a:pt x="612976" y="1694107"/>
                  <a:pt x="603927" y="1694583"/>
                </a:cubicBezTo>
                <a:close/>
                <a:moveTo>
                  <a:pt x="568780" y="1653911"/>
                </a:moveTo>
                <a:cubicBezTo>
                  <a:pt x="566875" y="1653911"/>
                  <a:pt x="566018" y="1654864"/>
                  <a:pt x="565256" y="1654578"/>
                </a:cubicBezTo>
                <a:lnTo>
                  <a:pt x="574781" y="1661150"/>
                </a:lnTo>
                <a:cubicBezTo>
                  <a:pt x="586020" y="1661150"/>
                  <a:pt x="595164" y="1662960"/>
                  <a:pt x="604023" y="1656007"/>
                </a:cubicBezTo>
                <a:cubicBezTo>
                  <a:pt x="594116" y="1651054"/>
                  <a:pt x="580210" y="1655244"/>
                  <a:pt x="568780" y="1654197"/>
                </a:cubicBezTo>
                <a:close/>
                <a:moveTo>
                  <a:pt x="578876" y="917438"/>
                </a:moveTo>
                <a:lnTo>
                  <a:pt x="575924" y="913056"/>
                </a:lnTo>
                <a:cubicBezTo>
                  <a:pt x="569161" y="913056"/>
                  <a:pt x="543729" y="915438"/>
                  <a:pt x="558779" y="907532"/>
                </a:cubicBezTo>
                <a:lnTo>
                  <a:pt x="540300" y="897150"/>
                </a:lnTo>
                <a:lnTo>
                  <a:pt x="536871" y="891054"/>
                </a:lnTo>
                <a:cubicBezTo>
                  <a:pt x="506677" y="893054"/>
                  <a:pt x="474387" y="884768"/>
                  <a:pt x="447717" y="899817"/>
                </a:cubicBezTo>
                <a:cubicBezTo>
                  <a:pt x="461719" y="902293"/>
                  <a:pt x="474959" y="916009"/>
                  <a:pt x="489627" y="916771"/>
                </a:cubicBezTo>
                <a:cubicBezTo>
                  <a:pt x="498581" y="909532"/>
                  <a:pt x="503915" y="915438"/>
                  <a:pt x="513916" y="916771"/>
                </a:cubicBezTo>
                <a:cubicBezTo>
                  <a:pt x="521240" y="918581"/>
                  <a:pt x="528403" y="920962"/>
                  <a:pt x="535347" y="923915"/>
                </a:cubicBezTo>
                <a:cubicBezTo>
                  <a:pt x="549159" y="922486"/>
                  <a:pt x="567446" y="929249"/>
                  <a:pt x="578876" y="917724"/>
                </a:cubicBezTo>
                <a:close/>
                <a:moveTo>
                  <a:pt x="613548" y="747226"/>
                </a:moveTo>
                <a:cubicBezTo>
                  <a:pt x="606309" y="746560"/>
                  <a:pt x="598212" y="749132"/>
                  <a:pt x="591735" y="745417"/>
                </a:cubicBezTo>
                <a:lnTo>
                  <a:pt x="591735" y="741988"/>
                </a:lnTo>
                <a:cubicBezTo>
                  <a:pt x="582210" y="739416"/>
                  <a:pt x="571637" y="732463"/>
                  <a:pt x="562112" y="739701"/>
                </a:cubicBezTo>
                <a:cubicBezTo>
                  <a:pt x="547882" y="743369"/>
                  <a:pt x="532890" y="742673"/>
                  <a:pt x="519060" y="737701"/>
                </a:cubicBezTo>
                <a:lnTo>
                  <a:pt x="538110" y="728748"/>
                </a:lnTo>
                <a:cubicBezTo>
                  <a:pt x="539443" y="728748"/>
                  <a:pt x="550016" y="730082"/>
                  <a:pt x="551921" y="726367"/>
                </a:cubicBezTo>
                <a:cubicBezTo>
                  <a:pt x="550968" y="710269"/>
                  <a:pt x="576971" y="720557"/>
                  <a:pt x="588497" y="717794"/>
                </a:cubicBezTo>
                <a:lnTo>
                  <a:pt x="596974" y="712365"/>
                </a:lnTo>
                <a:cubicBezTo>
                  <a:pt x="591354" y="704745"/>
                  <a:pt x="580115" y="706745"/>
                  <a:pt x="573257" y="710365"/>
                </a:cubicBezTo>
                <a:cubicBezTo>
                  <a:pt x="551540" y="715508"/>
                  <a:pt x="532394" y="689790"/>
                  <a:pt x="512868" y="704745"/>
                </a:cubicBezTo>
                <a:lnTo>
                  <a:pt x="512868" y="712175"/>
                </a:lnTo>
                <a:cubicBezTo>
                  <a:pt x="514678" y="713794"/>
                  <a:pt x="520107" y="714651"/>
                  <a:pt x="519250" y="717699"/>
                </a:cubicBezTo>
                <a:cubicBezTo>
                  <a:pt x="478950" y="713527"/>
                  <a:pt x="438230" y="719147"/>
                  <a:pt x="400569" y="734082"/>
                </a:cubicBezTo>
                <a:cubicBezTo>
                  <a:pt x="427048" y="748750"/>
                  <a:pt x="457719" y="729224"/>
                  <a:pt x="485532" y="741226"/>
                </a:cubicBezTo>
                <a:cubicBezTo>
                  <a:pt x="478483" y="750751"/>
                  <a:pt x="462005" y="744464"/>
                  <a:pt x="453622" y="752846"/>
                </a:cubicBezTo>
                <a:cubicBezTo>
                  <a:pt x="443041" y="753017"/>
                  <a:pt x="432534" y="751008"/>
                  <a:pt x="422762" y="746940"/>
                </a:cubicBezTo>
                <a:lnTo>
                  <a:pt x="414285" y="748465"/>
                </a:lnTo>
                <a:cubicBezTo>
                  <a:pt x="414285" y="751131"/>
                  <a:pt x="414285" y="753323"/>
                  <a:pt x="444764" y="754370"/>
                </a:cubicBezTo>
                <a:cubicBezTo>
                  <a:pt x="439145" y="754942"/>
                  <a:pt x="429905" y="755799"/>
                  <a:pt x="414285" y="757037"/>
                </a:cubicBezTo>
                <a:cubicBezTo>
                  <a:pt x="420000" y="758275"/>
                  <a:pt x="457719" y="761228"/>
                  <a:pt x="452385" y="754560"/>
                </a:cubicBezTo>
                <a:cubicBezTo>
                  <a:pt x="465910" y="755704"/>
                  <a:pt x="478578" y="766467"/>
                  <a:pt x="491151" y="758847"/>
                </a:cubicBezTo>
                <a:cubicBezTo>
                  <a:pt x="493818" y="762562"/>
                  <a:pt x="502486" y="760561"/>
                  <a:pt x="505534" y="764085"/>
                </a:cubicBezTo>
                <a:cubicBezTo>
                  <a:pt x="501914" y="766943"/>
                  <a:pt x="494104" y="765038"/>
                  <a:pt x="490008" y="769229"/>
                </a:cubicBezTo>
                <a:cubicBezTo>
                  <a:pt x="479569" y="763362"/>
                  <a:pt x="466558" y="764771"/>
                  <a:pt x="457623" y="772753"/>
                </a:cubicBezTo>
                <a:cubicBezTo>
                  <a:pt x="433716" y="765705"/>
                  <a:pt x="403998" y="769134"/>
                  <a:pt x="378756" y="772753"/>
                </a:cubicBezTo>
                <a:cubicBezTo>
                  <a:pt x="373517" y="776373"/>
                  <a:pt x="373517" y="776373"/>
                  <a:pt x="378756" y="780183"/>
                </a:cubicBezTo>
                <a:cubicBezTo>
                  <a:pt x="399235" y="779326"/>
                  <a:pt x="420857" y="773230"/>
                  <a:pt x="440669" y="778087"/>
                </a:cubicBezTo>
                <a:cubicBezTo>
                  <a:pt x="440669" y="779326"/>
                  <a:pt x="440669" y="780469"/>
                  <a:pt x="441145" y="781898"/>
                </a:cubicBezTo>
                <a:cubicBezTo>
                  <a:pt x="428953" y="792946"/>
                  <a:pt x="407046" y="786279"/>
                  <a:pt x="396187" y="797423"/>
                </a:cubicBezTo>
                <a:lnTo>
                  <a:pt x="401235" y="800281"/>
                </a:lnTo>
                <a:lnTo>
                  <a:pt x="401235" y="811806"/>
                </a:lnTo>
                <a:lnTo>
                  <a:pt x="414761" y="817806"/>
                </a:lnTo>
                <a:lnTo>
                  <a:pt x="414761" y="823045"/>
                </a:lnTo>
                <a:cubicBezTo>
                  <a:pt x="404569" y="825712"/>
                  <a:pt x="374184" y="828379"/>
                  <a:pt x="397521" y="839238"/>
                </a:cubicBezTo>
                <a:cubicBezTo>
                  <a:pt x="409884" y="839800"/>
                  <a:pt x="422162" y="841553"/>
                  <a:pt x="434192" y="844476"/>
                </a:cubicBezTo>
                <a:lnTo>
                  <a:pt x="434192" y="848096"/>
                </a:lnTo>
                <a:cubicBezTo>
                  <a:pt x="424667" y="850668"/>
                  <a:pt x="413999" y="857621"/>
                  <a:pt x="405617" y="850477"/>
                </a:cubicBezTo>
                <a:cubicBezTo>
                  <a:pt x="396092" y="853621"/>
                  <a:pt x="406855" y="859145"/>
                  <a:pt x="410475" y="861145"/>
                </a:cubicBezTo>
                <a:cubicBezTo>
                  <a:pt x="417742" y="862431"/>
                  <a:pt x="425229" y="861221"/>
                  <a:pt x="431715" y="857716"/>
                </a:cubicBezTo>
                <a:cubicBezTo>
                  <a:pt x="442478" y="857716"/>
                  <a:pt x="447717" y="863432"/>
                  <a:pt x="458290" y="861050"/>
                </a:cubicBezTo>
                <a:cubicBezTo>
                  <a:pt x="463862" y="856592"/>
                  <a:pt x="471768" y="856592"/>
                  <a:pt x="477340" y="861050"/>
                </a:cubicBezTo>
                <a:cubicBezTo>
                  <a:pt x="505915" y="849144"/>
                  <a:pt x="544777" y="859621"/>
                  <a:pt x="575162" y="864479"/>
                </a:cubicBezTo>
                <a:cubicBezTo>
                  <a:pt x="584687" y="860479"/>
                  <a:pt x="584687" y="860098"/>
                  <a:pt x="586782" y="854954"/>
                </a:cubicBezTo>
                <a:lnTo>
                  <a:pt x="605832" y="844572"/>
                </a:lnTo>
                <a:cubicBezTo>
                  <a:pt x="592212" y="836761"/>
                  <a:pt x="574495" y="842000"/>
                  <a:pt x="560017" y="836571"/>
                </a:cubicBezTo>
                <a:cubicBezTo>
                  <a:pt x="562684" y="825998"/>
                  <a:pt x="550492" y="826284"/>
                  <a:pt x="543538" y="831523"/>
                </a:cubicBezTo>
                <a:lnTo>
                  <a:pt x="527251" y="821998"/>
                </a:lnTo>
                <a:lnTo>
                  <a:pt x="527251" y="814663"/>
                </a:lnTo>
                <a:cubicBezTo>
                  <a:pt x="538491" y="812092"/>
                  <a:pt x="550016" y="822950"/>
                  <a:pt x="563637" y="820092"/>
                </a:cubicBezTo>
                <a:lnTo>
                  <a:pt x="579734" y="810567"/>
                </a:lnTo>
                <a:cubicBezTo>
                  <a:pt x="584782" y="790279"/>
                  <a:pt x="542872" y="820855"/>
                  <a:pt x="546873" y="795708"/>
                </a:cubicBezTo>
                <a:lnTo>
                  <a:pt x="555635" y="794185"/>
                </a:lnTo>
                <a:cubicBezTo>
                  <a:pt x="561636" y="798756"/>
                  <a:pt x="588592" y="802376"/>
                  <a:pt x="573162" y="791423"/>
                </a:cubicBezTo>
                <a:cubicBezTo>
                  <a:pt x="570971" y="782945"/>
                  <a:pt x="548968" y="787136"/>
                  <a:pt x="543158" y="790470"/>
                </a:cubicBezTo>
                <a:cubicBezTo>
                  <a:pt x="537633" y="786088"/>
                  <a:pt x="529061" y="787803"/>
                  <a:pt x="524108" y="783517"/>
                </a:cubicBezTo>
                <a:cubicBezTo>
                  <a:pt x="515726" y="779993"/>
                  <a:pt x="486579" y="796185"/>
                  <a:pt x="488960" y="780849"/>
                </a:cubicBezTo>
                <a:cubicBezTo>
                  <a:pt x="496771" y="775039"/>
                  <a:pt x="511249" y="774373"/>
                  <a:pt x="520583" y="770372"/>
                </a:cubicBezTo>
                <a:lnTo>
                  <a:pt x="520583" y="767324"/>
                </a:lnTo>
                <a:cubicBezTo>
                  <a:pt x="527918" y="764695"/>
                  <a:pt x="535519" y="762876"/>
                  <a:pt x="543253" y="761895"/>
                </a:cubicBezTo>
                <a:cubicBezTo>
                  <a:pt x="555540" y="772277"/>
                  <a:pt x="567828" y="768658"/>
                  <a:pt x="579639" y="760180"/>
                </a:cubicBezTo>
                <a:cubicBezTo>
                  <a:pt x="582591" y="747036"/>
                  <a:pt x="605546" y="758561"/>
                  <a:pt x="616310" y="758180"/>
                </a:cubicBezTo>
                <a:lnTo>
                  <a:pt x="624406" y="752656"/>
                </a:lnTo>
                <a:cubicBezTo>
                  <a:pt x="621348" y="749941"/>
                  <a:pt x="617586" y="748160"/>
                  <a:pt x="613548" y="747512"/>
                </a:cubicBezTo>
                <a:close/>
                <a:moveTo>
                  <a:pt x="430096" y="714079"/>
                </a:moveTo>
                <a:cubicBezTo>
                  <a:pt x="435621" y="709983"/>
                  <a:pt x="441431" y="711126"/>
                  <a:pt x="446765" y="708650"/>
                </a:cubicBezTo>
                <a:cubicBezTo>
                  <a:pt x="446765" y="707507"/>
                  <a:pt x="446765" y="706269"/>
                  <a:pt x="446765" y="704649"/>
                </a:cubicBezTo>
                <a:cubicBezTo>
                  <a:pt x="442383" y="703793"/>
                  <a:pt x="441621" y="700078"/>
                  <a:pt x="435716" y="699887"/>
                </a:cubicBezTo>
                <a:cubicBezTo>
                  <a:pt x="430820" y="702278"/>
                  <a:pt x="426133" y="705088"/>
                  <a:pt x="421714" y="708269"/>
                </a:cubicBezTo>
                <a:close/>
                <a:moveTo>
                  <a:pt x="609071" y="637308"/>
                </a:moveTo>
                <a:cubicBezTo>
                  <a:pt x="605346" y="635889"/>
                  <a:pt x="601165" y="636432"/>
                  <a:pt x="597926" y="638737"/>
                </a:cubicBezTo>
                <a:cubicBezTo>
                  <a:pt x="603832" y="642070"/>
                  <a:pt x="611547" y="647023"/>
                  <a:pt x="618119" y="641975"/>
                </a:cubicBezTo>
                <a:cubicBezTo>
                  <a:pt x="615195" y="640327"/>
                  <a:pt x="612176" y="638860"/>
                  <a:pt x="609071" y="637594"/>
                </a:cubicBezTo>
                <a:close/>
                <a:moveTo>
                  <a:pt x="607451" y="614638"/>
                </a:moveTo>
                <a:cubicBezTo>
                  <a:pt x="592783" y="617401"/>
                  <a:pt x="576210" y="605113"/>
                  <a:pt x="562017" y="614638"/>
                </a:cubicBezTo>
                <a:cubicBezTo>
                  <a:pt x="554588" y="608828"/>
                  <a:pt x="545634" y="613114"/>
                  <a:pt x="539634" y="609590"/>
                </a:cubicBezTo>
                <a:cubicBezTo>
                  <a:pt x="539634" y="608352"/>
                  <a:pt x="539634" y="607209"/>
                  <a:pt x="539062" y="605875"/>
                </a:cubicBezTo>
                <a:lnTo>
                  <a:pt x="545539" y="601780"/>
                </a:lnTo>
                <a:lnTo>
                  <a:pt x="545539" y="597969"/>
                </a:lnTo>
                <a:cubicBezTo>
                  <a:pt x="529156" y="591302"/>
                  <a:pt x="507439" y="584254"/>
                  <a:pt x="489818" y="592541"/>
                </a:cubicBezTo>
                <a:cubicBezTo>
                  <a:pt x="469434" y="578919"/>
                  <a:pt x="448860" y="604732"/>
                  <a:pt x="430287" y="588730"/>
                </a:cubicBezTo>
                <a:cubicBezTo>
                  <a:pt x="421523" y="589778"/>
                  <a:pt x="411808" y="587873"/>
                  <a:pt x="403045" y="589493"/>
                </a:cubicBezTo>
                <a:cubicBezTo>
                  <a:pt x="398568" y="607590"/>
                  <a:pt x="402378" y="603304"/>
                  <a:pt x="381233" y="603685"/>
                </a:cubicBezTo>
                <a:cubicBezTo>
                  <a:pt x="382376" y="597017"/>
                  <a:pt x="367897" y="602542"/>
                  <a:pt x="381233" y="603685"/>
                </a:cubicBezTo>
                <a:lnTo>
                  <a:pt x="378661" y="603685"/>
                </a:lnTo>
                <a:cubicBezTo>
                  <a:pt x="379575" y="603837"/>
                  <a:pt x="380509" y="603837"/>
                  <a:pt x="381423" y="603685"/>
                </a:cubicBezTo>
                <a:lnTo>
                  <a:pt x="381423" y="603685"/>
                </a:lnTo>
                <a:lnTo>
                  <a:pt x="381423" y="609685"/>
                </a:lnTo>
                <a:cubicBezTo>
                  <a:pt x="368183" y="610638"/>
                  <a:pt x="359135" y="621116"/>
                  <a:pt x="345133" y="618353"/>
                </a:cubicBezTo>
                <a:lnTo>
                  <a:pt x="335608" y="623878"/>
                </a:lnTo>
                <a:lnTo>
                  <a:pt x="341132" y="627593"/>
                </a:lnTo>
                <a:cubicBezTo>
                  <a:pt x="341132" y="628640"/>
                  <a:pt x="341132" y="629878"/>
                  <a:pt x="341132" y="631117"/>
                </a:cubicBezTo>
                <a:lnTo>
                  <a:pt x="334560" y="635117"/>
                </a:lnTo>
                <a:lnTo>
                  <a:pt x="334560" y="642356"/>
                </a:lnTo>
                <a:cubicBezTo>
                  <a:pt x="351134" y="651881"/>
                  <a:pt x="373327" y="632831"/>
                  <a:pt x="385995" y="646643"/>
                </a:cubicBezTo>
                <a:lnTo>
                  <a:pt x="381233" y="649309"/>
                </a:lnTo>
                <a:cubicBezTo>
                  <a:pt x="380661" y="652262"/>
                  <a:pt x="380090" y="655119"/>
                  <a:pt x="379518" y="657691"/>
                </a:cubicBezTo>
                <a:lnTo>
                  <a:pt x="373898" y="660835"/>
                </a:lnTo>
                <a:cubicBezTo>
                  <a:pt x="373898" y="662358"/>
                  <a:pt x="374660" y="663978"/>
                  <a:pt x="375232" y="666169"/>
                </a:cubicBezTo>
                <a:cubicBezTo>
                  <a:pt x="387520" y="662454"/>
                  <a:pt x="406760" y="675694"/>
                  <a:pt x="413332" y="666169"/>
                </a:cubicBezTo>
                <a:cubicBezTo>
                  <a:pt x="413332" y="662835"/>
                  <a:pt x="418761" y="662358"/>
                  <a:pt x="422381" y="662930"/>
                </a:cubicBezTo>
                <a:cubicBezTo>
                  <a:pt x="429715" y="664454"/>
                  <a:pt x="425524" y="674360"/>
                  <a:pt x="426476" y="679027"/>
                </a:cubicBezTo>
                <a:lnTo>
                  <a:pt x="416951" y="685028"/>
                </a:lnTo>
                <a:cubicBezTo>
                  <a:pt x="410894" y="684637"/>
                  <a:pt x="404912" y="686619"/>
                  <a:pt x="400283" y="690553"/>
                </a:cubicBezTo>
                <a:cubicBezTo>
                  <a:pt x="400283" y="691982"/>
                  <a:pt x="401045" y="693696"/>
                  <a:pt x="401426" y="695029"/>
                </a:cubicBezTo>
                <a:cubicBezTo>
                  <a:pt x="421714" y="696458"/>
                  <a:pt x="436764" y="688743"/>
                  <a:pt x="456194" y="696077"/>
                </a:cubicBezTo>
                <a:cubicBezTo>
                  <a:pt x="467853" y="706641"/>
                  <a:pt x="484808" y="708945"/>
                  <a:pt x="498866" y="701887"/>
                </a:cubicBezTo>
                <a:lnTo>
                  <a:pt x="498866" y="697792"/>
                </a:lnTo>
                <a:cubicBezTo>
                  <a:pt x="527441" y="672169"/>
                  <a:pt x="564970" y="718747"/>
                  <a:pt x="589544" y="685981"/>
                </a:cubicBezTo>
                <a:cubicBezTo>
                  <a:pt x="564875" y="668835"/>
                  <a:pt x="538776" y="688076"/>
                  <a:pt x="512487" y="679123"/>
                </a:cubicBezTo>
                <a:cubicBezTo>
                  <a:pt x="519441" y="673884"/>
                  <a:pt x="528108" y="674075"/>
                  <a:pt x="535347" y="670360"/>
                </a:cubicBezTo>
                <a:cubicBezTo>
                  <a:pt x="544015" y="669788"/>
                  <a:pt x="544205" y="670360"/>
                  <a:pt x="544872" y="665026"/>
                </a:cubicBezTo>
                <a:lnTo>
                  <a:pt x="538395" y="660930"/>
                </a:lnTo>
                <a:lnTo>
                  <a:pt x="538395" y="657501"/>
                </a:lnTo>
                <a:cubicBezTo>
                  <a:pt x="545348" y="654453"/>
                  <a:pt x="557445" y="653119"/>
                  <a:pt x="563732" y="645785"/>
                </a:cubicBezTo>
                <a:lnTo>
                  <a:pt x="552016" y="639213"/>
                </a:lnTo>
                <a:cubicBezTo>
                  <a:pt x="552683" y="635879"/>
                  <a:pt x="549539" y="633593"/>
                  <a:pt x="545254" y="631688"/>
                </a:cubicBezTo>
                <a:cubicBezTo>
                  <a:pt x="552873" y="627116"/>
                  <a:pt x="566685" y="627973"/>
                  <a:pt x="573829" y="622163"/>
                </a:cubicBezTo>
                <a:cubicBezTo>
                  <a:pt x="587259" y="626259"/>
                  <a:pt x="604213" y="633498"/>
                  <a:pt x="616786" y="623973"/>
                </a:cubicBezTo>
                <a:lnTo>
                  <a:pt x="616786" y="620067"/>
                </a:lnTo>
                <a:close/>
                <a:moveTo>
                  <a:pt x="370469" y="584444"/>
                </a:moveTo>
                <a:cubicBezTo>
                  <a:pt x="450384" y="580729"/>
                  <a:pt x="395806" y="560918"/>
                  <a:pt x="361707" y="579491"/>
                </a:cubicBezTo>
                <a:cubicBezTo>
                  <a:pt x="364659" y="581491"/>
                  <a:pt x="367421" y="583110"/>
                  <a:pt x="370469" y="584730"/>
                </a:cubicBezTo>
                <a:close/>
                <a:moveTo>
                  <a:pt x="463529" y="570252"/>
                </a:moveTo>
                <a:cubicBezTo>
                  <a:pt x="463529" y="570252"/>
                  <a:pt x="464957" y="569490"/>
                  <a:pt x="465719" y="569109"/>
                </a:cubicBezTo>
                <a:cubicBezTo>
                  <a:pt x="467529" y="565394"/>
                  <a:pt x="456004" y="568061"/>
                  <a:pt x="463433" y="570538"/>
                </a:cubicBezTo>
                <a:close/>
                <a:moveTo>
                  <a:pt x="499628" y="564823"/>
                </a:moveTo>
                <a:lnTo>
                  <a:pt x="499628" y="561203"/>
                </a:lnTo>
                <a:cubicBezTo>
                  <a:pt x="495637" y="558593"/>
                  <a:pt x="490475" y="558593"/>
                  <a:pt x="486484" y="561203"/>
                </a:cubicBezTo>
                <a:lnTo>
                  <a:pt x="486484" y="564823"/>
                </a:lnTo>
                <a:cubicBezTo>
                  <a:pt x="490418" y="567518"/>
                  <a:pt x="495580" y="567632"/>
                  <a:pt x="499628" y="565109"/>
                </a:cubicBezTo>
                <a:close/>
                <a:moveTo>
                  <a:pt x="519441" y="577682"/>
                </a:moveTo>
                <a:cubicBezTo>
                  <a:pt x="522298" y="578443"/>
                  <a:pt x="528966" y="575872"/>
                  <a:pt x="522393" y="574062"/>
                </a:cubicBezTo>
                <a:cubicBezTo>
                  <a:pt x="515821" y="572252"/>
                  <a:pt x="507630" y="576824"/>
                  <a:pt x="519441" y="577967"/>
                </a:cubicBezTo>
                <a:close/>
                <a:moveTo>
                  <a:pt x="307509" y="1819837"/>
                </a:moveTo>
                <a:cubicBezTo>
                  <a:pt x="294174" y="1819837"/>
                  <a:pt x="295698" y="1821837"/>
                  <a:pt x="296460" y="1829362"/>
                </a:cubicBezTo>
                <a:lnTo>
                  <a:pt x="307223" y="1835934"/>
                </a:lnTo>
                <a:cubicBezTo>
                  <a:pt x="309891" y="1830924"/>
                  <a:pt x="309995" y="1824942"/>
                  <a:pt x="307509" y="1819837"/>
                </a:cubicBezTo>
                <a:close/>
                <a:moveTo>
                  <a:pt x="332179" y="1805168"/>
                </a:moveTo>
                <a:lnTo>
                  <a:pt x="324750" y="1805168"/>
                </a:lnTo>
                <a:cubicBezTo>
                  <a:pt x="308557" y="1813645"/>
                  <a:pt x="322368" y="1812598"/>
                  <a:pt x="331989" y="1812502"/>
                </a:cubicBezTo>
                <a:cubicBezTo>
                  <a:pt x="336751" y="1808883"/>
                  <a:pt x="336656" y="1808883"/>
                  <a:pt x="332179" y="1805549"/>
                </a:cubicBezTo>
                <a:close/>
                <a:moveTo>
                  <a:pt x="368279" y="1869652"/>
                </a:moveTo>
                <a:cubicBezTo>
                  <a:pt x="364307" y="1866986"/>
                  <a:pt x="359115" y="1866986"/>
                  <a:pt x="355134" y="1869652"/>
                </a:cubicBezTo>
                <a:cubicBezTo>
                  <a:pt x="359087" y="1872272"/>
                  <a:pt x="364231" y="1872272"/>
                  <a:pt x="368183" y="1869652"/>
                </a:cubicBezTo>
                <a:close/>
                <a:moveTo>
                  <a:pt x="519345" y="2079202"/>
                </a:moveTo>
                <a:cubicBezTo>
                  <a:pt x="508963" y="2070249"/>
                  <a:pt x="497723" y="2075393"/>
                  <a:pt x="486770" y="2079202"/>
                </a:cubicBezTo>
                <a:cubicBezTo>
                  <a:pt x="492961" y="2084918"/>
                  <a:pt x="518583" y="2091299"/>
                  <a:pt x="519345" y="2079679"/>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33" name="Google Shape;33;p2"/>
          <p:cNvSpPr/>
          <p:nvPr/>
        </p:nvSpPr>
        <p:spPr>
          <a:xfrm>
            <a:off x="8531464" y="993"/>
            <a:ext cx="449059" cy="6863371"/>
          </a:xfrm>
          <a:custGeom>
            <a:rect b="b" l="l" r="r" t="t"/>
            <a:pathLst>
              <a:path extrusionOk="0" h="4606289" w="670237">
                <a:moveTo>
                  <a:pt x="638371" y="4605709"/>
                </a:moveTo>
                <a:lnTo>
                  <a:pt x="40486" y="4605709"/>
                </a:lnTo>
                <a:lnTo>
                  <a:pt x="40486" y="4600280"/>
                </a:lnTo>
                <a:lnTo>
                  <a:pt x="46678" y="4596374"/>
                </a:lnTo>
                <a:lnTo>
                  <a:pt x="40867" y="4592564"/>
                </a:lnTo>
                <a:cubicBezTo>
                  <a:pt x="48297" y="4590564"/>
                  <a:pt x="46582" y="4584659"/>
                  <a:pt x="47344" y="4579610"/>
                </a:cubicBezTo>
                <a:cubicBezTo>
                  <a:pt x="41153" y="4573609"/>
                  <a:pt x="36200" y="4572180"/>
                  <a:pt x="46868" y="4566942"/>
                </a:cubicBezTo>
                <a:lnTo>
                  <a:pt x="46868" y="4534080"/>
                </a:lnTo>
                <a:lnTo>
                  <a:pt x="53631" y="4530081"/>
                </a:lnTo>
                <a:lnTo>
                  <a:pt x="53631" y="4526461"/>
                </a:lnTo>
                <a:lnTo>
                  <a:pt x="46868" y="4522365"/>
                </a:lnTo>
                <a:lnTo>
                  <a:pt x="46868" y="4515412"/>
                </a:lnTo>
                <a:lnTo>
                  <a:pt x="40867" y="4511602"/>
                </a:lnTo>
                <a:lnTo>
                  <a:pt x="40867" y="4504076"/>
                </a:lnTo>
                <a:lnTo>
                  <a:pt x="46582" y="4500934"/>
                </a:lnTo>
                <a:cubicBezTo>
                  <a:pt x="48011" y="4493504"/>
                  <a:pt x="46582" y="4485599"/>
                  <a:pt x="47630" y="4478169"/>
                </a:cubicBezTo>
                <a:lnTo>
                  <a:pt x="53250" y="4475026"/>
                </a:lnTo>
                <a:lnTo>
                  <a:pt x="53250" y="4463881"/>
                </a:lnTo>
                <a:lnTo>
                  <a:pt x="47249" y="4460071"/>
                </a:lnTo>
                <a:lnTo>
                  <a:pt x="47249" y="4430734"/>
                </a:lnTo>
                <a:lnTo>
                  <a:pt x="53726" y="4426829"/>
                </a:lnTo>
                <a:lnTo>
                  <a:pt x="53726" y="4415970"/>
                </a:lnTo>
                <a:lnTo>
                  <a:pt x="59917" y="4412066"/>
                </a:lnTo>
                <a:lnTo>
                  <a:pt x="59917" y="4405017"/>
                </a:lnTo>
                <a:cubicBezTo>
                  <a:pt x="52774" y="4401778"/>
                  <a:pt x="54679" y="4397683"/>
                  <a:pt x="48202" y="4394254"/>
                </a:cubicBezTo>
                <a:cubicBezTo>
                  <a:pt x="43915" y="4390730"/>
                  <a:pt x="50297" y="4388253"/>
                  <a:pt x="53631" y="4386443"/>
                </a:cubicBezTo>
                <a:cubicBezTo>
                  <a:pt x="53631" y="4378538"/>
                  <a:pt x="51059" y="4372918"/>
                  <a:pt x="63156" y="4373203"/>
                </a:cubicBezTo>
                <a:lnTo>
                  <a:pt x="73443" y="4368060"/>
                </a:lnTo>
                <a:cubicBezTo>
                  <a:pt x="66013" y="4363964"/>
                  <a:pt x="53250" y="4368631"/>
                  <a:pt x="48011" y="4360059"/>
                </a:cubicBezTo>
                <a:lnTo>
                  <a:pt x="52678" y="4357487"/>
                </a:lnTo>
                <a:cubicBezTo>
                  <a:pt x="46392" y="4352153"/>
                  <a:pt x="44106" y="4350343"/>
                  <a:pt x="53536" y="4345771"/>
                </a:cubicBezTo>
                <a:lnTo>
                  <a:pt x="53536" y="4320435"/>
                </a:lnTo>
                <a:cubicBezTo>
                  <a:pt x="59441" y="4317291"/>
                  <a:pt x="68109" y="4317673"/>
                  <a:pt x="73348" y="4312529"/>
                </a:cubicBezTo>
                <a:cubicBezTo>
                  <a:pt x="74014" y="4303004"/>
                  <a:pt x="58870" y="4311006"/>
                  <a:pt x="59155" y="4301099"/>
                </a:cubicBezTo>
                <a:lnTo>
                  <a:pt x="40105" y="4290622"/>
                </a:lnTo>
                <a:cubicBezTo>
                  <a:pt x="44582" y="4288050"/>
                  <a:pt x="49059" y="4285478"/>
                  <a:pt x="52774" y="4283192"/>
                </a:cubicBezTo>
                <a:lnTo>
                  <a:pt x="52774" y="4268333"/>
                </a:lnTo>
                <a:cubicBezTo>
                  <a:pt x="44201" y="4263095"/>
                  <a:pt x="44201" y="4262809"/>
                  <a:pt x="52774" y="4257665"/>
                </a:cubicBezTo>
                <a:lnTo>
                  <a:pt x="52774" y="4250141"/>
                </a:lnTo>
                <a:lnTo>
                  <a:pt x="46963" y="4246426"/>
                </a:lnTo>
                <a:lnTo>
                  <a:pt x="59346" y="4238901"/>
                </a:lnTo>
                <a:lnTo>
                  <a:pt x="52774" y="4234710"/>
                </a:lnTo>
                <a:lnTo>
                  <a:pt x="52774" y="4227756"/>
                </a:lnTo>
                <a:cubicBezTo>
                  <a:pt x="44201" y="4222518"/>
                  <a:pt x="44201" y="4222327"/>
                  <a:pt x="52774" y="4217088"/>
                </a:cubicBezTo>
                <a:lnTo>
                  <a:pt x="52774" y="4099550"/>
                </a:lnTo>
                <a:lnTo>
                  <a:pt x="59346" y="4095359"/>
                </a:lnTo>
                <a:lnTo>
                  <a:pt x="53250" y="4091549"/>
                </a:lnTo>
                <a:lnTo>
                  <a:pt x="59727" y="4087739"/>
                </a:lnTo>
                <a:cubicBezTo>
                  <a:pt x="59727" y="4086405"/>
                  <a:pt x="59727" y="4085167"/>
                  <a:pt x="59727" y="4084024"/>
                </a:cubicBezTo>
                <a:cubicBezTo>
                  <a:pt x="48964" y="4080595"/>
                  <a:pt x="54964" y="4066784"/>
                  <a:pt x="53536" y="4058402"/>
                </a:cubicBezTo>
                <a:cubicBezTo>
                  <a:pt x="66490" y="4052782"/>
                  <a:pt x="57631" y="4034113"/>
                  <a:pt x="60013" y="4022493"/>
                </a:cubicBezTo>
                <a:cubicBezTo>
                  <a:pt x="43793" y="4017254"/>
                  <a:pt x="26301" y="4017635"/>
                  <a:pt x="10292" y="4023445"/>
                </a:cubicBezTo>
                <a:cubicBezTo>
                  <a:pt x="-23141" y="4015159"/>
                  <a:pt x="41058" y="4015254"/>
                  <a:pt x="48392" y="4016016"/>
                </a:cubicBezTo>
                <a:lnTo>
                  <a:pt x="48392" y="4016016"/>
                </a:lnTo>
                <a:cubicBezTo>
                  <a:pt x="49345" y="4016016"/>
                  <a:pt x="49916" y="4016016"/>
                  <a:pt x="48392" y="4016016"/>
                </a:cubicBezTo>
                <a:lnTo>
                  <a:pt x="59727" y="4010872"/>
                </a:lnTo>
                <a:lnTo>
                  <a:pt x="59727" y="3981059"/>
                </a:lnTo>
                <a:lnTo>
                  <a:pt x="53726" y="3977154"/>
                </a:lnTo>
                <a:cubicBezTo>
                  <a:pt x="58393" y="3973439"/>
                  <a:pt x="66680" y="3972963"/>
                  <a:pt x="66490" y="3966676"/>
                </a:cubicBezTo>
                <a:lnTo>
                  <a:pt x="60013" y="3962580"/>
                </a:lnTo>
                <a:lnTo>
                  <a:pt x="60013" y="3793226"/>
                </a:lnTo>
                <a:lnTo>
                  <a:pt x="66394" y="3789321"/>
                </a:lnTo>
                <a:lnTo>
                  <a:pt x="66394" y="3785796"/>
                </a:lnTo>
                <a:lnTo>
                  <a:pt x="60203" y="3781987"/>
                </a:lnTo>
                <a:lnTo>
                  <a:pt x="60203" y="3745030"/>
                </a:lnTo>
                <a:cubicBezTo>
                  <a:pt x="68776" y="3739791"/>
                  <a:pt x="68871" y="3739505"/>
                  <a:pt x="60965" y="3734742"/>
                </a:cubicBezTo>
                <a:cubicBezTo>
                  <a:pt x="59060" y="3731123"/>
                  <a:pt x="60298" y="3727503"/>
                  <a:pt x="59917" y="3723598"/>
                </a:cubicBezTo>
                <a:lnTo>
                  <a:pt x="66204" y="3719312"/>
                </a:lnTo>
                <a:lnTo>
                  <a:pt x="66204" y="3693690"/>
                </a:lnTo>
                <a:lnTo>
                  <a:pt x="60013" y="3689880"/>
                </a:lnTo>
                <a:lnTo>
                  <a:pt x="60013" y="3679021"/>
                </a:lnTo>
                <a:lnTo>
                  <a:pt x="66394" y="3675116"/>
                </a:lnTo>
                <a:lnTo>
                  <a:pt x="66394" y="3642064"/>
                </a:lnTo>
                <a:lnTo>
                  <a:pt x="60013" y="3638159"/>
                </a:lnTo>
                <a:cubicBezTo>
                  <a:pt x="59251" y="3635206"/>
                  <a:pt x="60870" y="3633111"/>
                  <a:pt x="64870" y="3632063"/>
                </a:cubicBezTo>
                <a:cubicBezTo>
                  <a:pt x="66957" y="3629520"/>
                  <a:pt x="67224" y="3625939"/>
                  <a:pt x="65537" y="3623110"/>
                </a:cubicBezTo>
                <a:cubicBezTo>
                  <a:pt x="50488" y="3590915"/>
                  <a:pt x="64585" y="3540814"/>
                  <a:pt x="59917" y="3502428"/>
                </a:cubicBezTo>
                <a:lnTo>
                  <a:pt x="66204" y="3498237"/>
                </a:lnTo>
                <a:lnTo>
                  <a:pt x="66204" y="3435753"/>
                </a:lnTo>
                <a:lnTo>
                  <a:pt x="60013" y="3431848"/>
                </a:lnTo>
                <a:lnTo>
                  <a:pt x="60013" y="3424609"/>
                </a:lnTo>
                <a:lnTo>
                  <a:pt x="66394" y="3420704"/>
                </a:lnTo>
                <a:lnTo>
                  <a:pt x="66394" y="3417179"/>
                </a:lnTo>
                <a:lnTo>
                  <a:pt x="60203" y="3413369"/>
                </a:lnTo>
                <a:lnTo>
                  <a:pt x="60203" y="3391271"/>
                </a:lnTo>
                <a:cubicBezTo>
                  <a:pt x="68871" y="3386032"/>
                  <a:pt x="68871" y="3385746"/>
                  <a:pt x="60870" y="3380889"/>
                </a:cubicBezTo>
                <a:cubicBezTo>
                  <a:pt x="58298" y="3355838"/>
                  <a:pt x="60870" y="3329263"/>
                  <a:pt x="59917" y="3303355"/>
                </a:cubicBezTo>
                <a:lnTo>
                  <a:pt x="66013" y="3299355"/>
                </a:lnTo>
                <a:lnTo>
                  <a:pt x="60013" y="3295545"/>
                </a:lnTo>
                <a:lnTo>
                  <a:pt x="60013" y="3188769"/>
                </a:lnTo>
                <a:lnTo>
                  <a:pt x="66394" y="3184960"/>
                </a:lnTo>
                <a:lnTo>
                  <a:pt x="66394" y="3129810"/>
                </a:lnTo>
                <a:lnTo>
                  <a:pt x="59917" y="3125809"/>
                </a:lnTo>
                <a:cubicBezTo>
                  <a:pt x="59698" y="3123666"/>
                  <a:pt x="60839" y="3121609"/>
                  <a:pt x="62775" y="3120666"/>
                </a:cubicBezTo>
                <a:cubicBezTo>
                  <a:pt x="75919" y="3113808"/>
                  <a:pt x="48106" y="3111141"/>
                  <a:pt x="66204" y="3104092"/>
                </a:cubicBezTo>
                <a:lnTo>
                  <a:pt x="66204" y="3096663"/>
                </a:lnTo>
                <a:lnTo>
                  <a:pt x="60013" y="3092853"/>
                </a:lnTo>
                <a:lnTo>
                  <a:pt x="60013" y="3078184"/>
                </a:lnTo>
                <a:lnTo>
                  <a:pt x="66585" y="3074184"/>
                </a:lnTo>
                <a:lnTo>
                  <a:pt x="66585" y="3045037"/>
                </a:lnTo>
                <a:lnTo>
                  <a:pt x="73062" y="3040941"/>
                </a:lnTo>
                <a:cubicBezTo>
                  <a:pt x="73062" y="3034655"/>
                  <a:pt x="65061" y="3034179"/>
                  <a:pt x="60298" y="3030464"/>
                </a:cubicBezTo>
                <a:lnTo>
                  <a:pt x="66299" y="3026559"/>
                </a:lnTo>
                <a:lnTo>
                  <a:pt x="66299" y="3019320"/>
                </a:lnTo>
                <a:lnTo>
                  <a:pt x="59917" y="3015510"/>
                </a:lnTo>
                <a:lnTo>
                  <a:pt x="59917" y="2989792"/>
                </a:lnTo>
                <a:lnTo>
                  <a:pt x="66299" y="2985982"/>
                </a:lnTo>
                <a:lnTo>
                  <a:pt x="66299" y="2978743"/>
                </a:lnTo>
                <a:lnTo>
                  <a:pt x="60298" y="2974743"/>
                </a:lnTo>
                <a:cubicBezTo>
                  <a:pt x="73824" y="2970933"/>
                  <a:pt x="59155" y="2953121"/>
                  <a:pt x="72681" y="2949406"/>
                </a:cubicBezTo>
                <a:lnTo>
                  <a:pt x="72681" y="2901781"/>
                </a:lnTo>
                <a:lnTo>
                  <a:pt x="66871" y="2898066"/>
                </a:lnTo>
                <a:cubicBezTo>
                  <a:pt x="66871" y="2897019"/>
                  <a:pt x="66871" y="2895780"/>
                  <a:pt x="66871" y="2894542"/>
                </a:cubicBezTo>
                <a:lnTo>
                  <a:pt x="73443" y="2890542"/>
                </a:lnTo>
                <a:lnTo>
                  <a:pt x="73443" y="2857490"/>
                </a:lnTo>
                <a:lnTo>
                  <a:pt x="67061" y="2853680"/>
                </a:lnTo>
                <a:lnTo>
                  <a:pt x="67061" y="2846251"/>
                </a:lnTo>
                <a:cubicBezTo>
                  <a:pt x="78015" y="2843012"/>
                  <a:pt x="72014" y="2829010"/>
                  <a:pt x="73443" y="2820914"/>
                </a:cubicBezTo>
                <a:cubicBezTo>
                  <a:pt x="56203" y="2815866"/>
                  <a:pt x="59727" y="2817961"/>
                  <a:pt x="73443" y="2809675"/>
                </a:cubicBezTo>
                <a:lnTo>
                  <a:pt x="73443" y="2802245"/>
                </a:lnTo>
                <a:lnTo>
                  <a:pt x="67061" y="2798340"/>
                </a:lnTo>
                <a:lnTo>
                  <a:pt x="67061" y="2783766"/>
                </a:lnTo>
                <a:lnTo>
                  <a:pt x="60489" y="2779861"/>
                </a:lnTo>
                <a:cubicBezTo>
                  <a:pt x="60489" y="2778528"/>
                  <a:pt x="60489" y="2777289"/>
                  <a:pt x="60489" y="2776146"/>
                </a:cubicBezTo>
                <a:lnTo>
                  <a:pt x="65156" y="2773480"/>
                </a:lnTo>
                <a:cubicBezTo>
                  <a:pt x="68109" y="2767764"/>
                  <a:pt x="66013" y="2760144"/>
                  <a:pt x="66585" y="2754430"/>
                </a:cubicBezTo>
                <a:cubicBezTo>
                  <a:pt x="78491" y="2750239"/>
                  <a:pt x="71347" y="2735380"/>
                  <a:pt x="73157" y="2725855"/>
                </a:cubicBezTo>
                <a:cubicBezTo>
                  <a:pt x="66585" y="2720806"/>
                  <a:pt x="62870" y="2718806"/>
                  <a:pt x="73157" y="2713853"/>
                </a:cubicBezTo>
                <a:lnTo>
                  <a:pt x="73157" y="2699470"/>
                </a:lnTo>
                <a:lnTo>
                  <a:pt x="79729" y="2695470"/>
                </a:lnTo>
                <a:lnTo>
                  <a:pt x="79729" y="2691184"/>
                </a:lnTo>
                <a:lnTo>
                  <a:pt x="72967" y="2687088"/>
                </a:lnTo>
                <a:lnTo>
                  <a:pt x="72967" y="2628319"/>
                </a:lnTo>
                <a:lnTo>
                  <a:pt x="67633" y="2625366"/>
                </a:lnTo>
                <a:cubicBezTo>
                  <a:pt x="64489" y="2616889"/>
                  <a:pt x="68680" y="2607268"/>
                  <a:pt x="65823" y="2598505"/>
                </a:cubicBezTo>
                <a:cubicBezTo>
                  <a:pt x="50488" y="2562787"/>
                  <a:pt x="64870" y="2508875"/>
                  <a:pt x="60108" y="2466775"/>
                </a:cubicBezTo>
                <a:lnTo>
                  <a:pt x="54012" y="2462774"/>
                </a:lnTo>
                <a:lnTo>
                  <a:pt x="60013" y="2458869"/>
                </a:lnTo>
                <a:lnTo>
                  <a:pt x="60013" y="2455440"/>
                </a:lnTo>
                <a:lnTo>
                  <a:pt x="53440" y="2451439"/>
                </a:lnTo>
                <a:lnTo>
                  <a:pt x="53440" y="2407434"/>
                </a:lnTo>
                <a:lnTo>
                  <a:pt x="47059" y="2403528"/>
                </a:lnTo>
                <a:cubicBezTo>
                  <a:pt x="46297" y="2400576"/>
                  <a:pt x="47916" y="2398480"/>
                  <a:pt x="51821" y="2397528"/>
                </a:cubicBezTo>
                <a:cubicBezTo>
                  <a:pt x="56012" y="2343616"/>
                  <a:pt x="53440" y="2284752"/>
                  <a:pt x="52678" y="2229983"/>
                </a:cubicBezTo>
                <a:lnTo>
                  <a:pt x="47440" y="2227030"/>
                </a:lnTo>
                <a:lnTo>
                  <a:pt x="53250" y="2223125"/>
                </a:lnTo>
                <a:lnTo>
                  <a:pt x="53250" y="2212552"/>
                </a:lnTo>
                <a:lnTo>
                  <a:pt x="59822" y="2208457"/>
                </a:lnTo>
                <a:lnTo>
                  <a:pt x="53440" y="2204456"/>
                </a:lnTo>
                <a:lnTo>
                  <a:pt x="53440" y="2182644"/>
                </a:lnTo>
                <a:lnTo>
                  <a:pt x="46678" y="2178453"/>
                </a:lnTo>
                <a:lnTo>
                  <a:pt x="46678" y="2119684"/>
                </a:lnTo>
                <a:cubicBezTo>
                  <a:pt x="44392" y="2116350"/>
                  <a:pt x="34771" y="2119684"/>
                  <a:pt x="34771" y="2115397"/>
                </a:cubicBezTo>
                <a:lnTo>
                  <a:pt x="46678" y="2108730"/>
                </a:lnTo>
                <a:lnTo>
                  <a:pt x="46678" y="2057104"/>
                </a:lnTo>
                <a:lnTo>
                  <a:pt x="40486" y="2053294"/>
                </a:lnTo>
                <a:lnTo>
                  <a:pt x="40486" y="2035006"/>
                </a:lnTo>
                <a:lnTo>
                  <a:pt x="46868" y="2031101"/>
                </a:lnTo>
                <a:lnTo>
                  <a:pt x="46868" y="1991096"/>
                </a:lnTo>
                <a:lnTo>
                  <a:pt x="40772" y="1987191"/>
                </a:lnTo>
                <a:lnTo>
                  <a:pt x="45725" y="1984428"/>
                </a:lnTo>
                <a:cubicBezTo>
                  <a:pt x="47353" y="1959435"/>
                  <a:pt x="47353" y="1934365"/>
                  <a:pt x="45725" y="1909371"/>
                </a:cubicBezTo>
                <a:lnTo>
                  <a:pt x="41058" y="1906800"/>
                </a:lnTo>
                <a:cubicBezTo>
                  <a:pt x="38677" y="1889083"/>
                  <a:pt x="41058" y="1869938"/>
                  <a:pt x="40201" y="1851460"/>
                </a:cubicBezTo>
                <a:lnTo>
                  <a:pt x="46392" y="1847363"/>
                </a:lnTo>
                <a:lnTo>
                  <a:pt x="40296" y="1843554"/>
                </a:lnTo>
                <a:lnTo>
                  <a:pt x="40296" y="1840030"/>
                </a:lnTo>
                <a:cubicBezTo>
                  <a:pt x="42391" y="1838696"/>
                  <a:pt x="44582" y="1837362"/>
                  <a:pt x="46678" y="1836219"/>
                </a:cubicBezTo>
                <a:lnTo>
                  <a:pt x="46678" y="1825266"/>
                </a:lnTo>
                <a:lnTo>
                  <a:pt x="40391" y="1821265"/>
                </a:lnTo>
                <a:cubicBezTo>
                  <a:pt x="39439" y="1818217"/>
                  <a:pt x="41534" y="1816312"/>
                  <a:pt x="45249" y="1815264"/>
                </a:cubicBezTo>
                <a:cubicBezTo>
                  <a:pt x="49440" y="1794119"/>
                  <a:pt x="45249" y="1769544"/>
                  <a:pt x="46773" y="1747828"/>
                </a:cubicBezTo>
                <a:lnTo>
                  <a:pt x="52964" y="1744398"/>
                </a:lnTo>
                <a:lnTo>
                  <a:pt x="46963" y="1740398"/>
                </a:lnTo>
                <a:lnTo>
                  <a:pt x="46963" y="1729158"/>
                </a:lnTo>
                <a:lnTo>
                  <a:pt x="53345" y="1725253"/>
                </a:lnTo>
                <a:lnTo>
                  <a:pt x="53345" y="1711061"/>
                </a:lnTo>
                <a:lnTo>
                  <a:pt x="46582" y="1707060"/>
                </a:lnTo>
                <a:lnTo>
                  <a:pt x="46582" y="1696297"/>
                </a:lnTo>
                <a:lnTo>
                  <a:pt x="40582" y="1692297"/>
                </a:lnTo>
                <a:lnTo>
                  <a:pt x="45630" y="1689535"/>
                </a:lnTo>
                <a:cubicBezTo>
                  <a:pt x="46297" y="1687439"/>
                  <a:pt x="42487" y="1686963"/>
                  <a:pt x="40582" y="1685153"/>
                </a:cubicBezTo>
                <a:lnTo>
                  <a:pt x="40582" y="1670579"/>
                </a:lnTo>
                <a:lnTo>
                  <a:pt x="46582" y="1666674"/>
                </a:lnTo>
                <a:lnTo>
                  <a:pt x="46582" y="1641052"/>
                </a:lnTo>
                <a:lnTo>
                  <a:pt x="40201" y="1637242"/>
                </a:lnTo>
                <a:lnTo>
                  <a:pt x="40201" y="1630003"/>
                </a:lnTo>
                <a:lnTo>
                  <a:pt x="46963" y="1625907"/>
                </a:lnTo>
                <a:lnTo>
                  <a:pt x="46963" y="1578282"/>
                </a:lnTo>
                <a:cubicBezTo>
                  <a:pt x="56488" y="1575711"/>
                  <a:pt x="51726" y="1566567"/>
                  <a:pt x="54107" y="1559232"/>
                </a:cubicBezTo>
                <a:cubicBezTo>
                  <a:pt x="62299" y="1554280"/>
                  <a:pt x="62299" y="1554089"/>
                  <a:pt x="54107" y="1548850"/>
                </a:cubicBezTo>
                <a:lnTo>
                  <a:pt x="54107" y="1478746"/>
                </a:lnTo>
                <a:lnTo>
                  <a:pt x="60108" y="1474936"/>
                </a:lnTo>
                <a:lnTo>
                  <a:pt x="60108" y="1423596"/>
                </a:lnTo>
                <a:lnTo>
                  <a:pt x="66871" y="1419596"/>
                </a:lnTo>
                <a:lnTo>
                  <a:pt x="66871" y="1416072"/>
                </a:lnTo>
                <a:lnTo>
                  <a:pt x="60489" y="1412166"/>
                </a:lnTo>
                <a:lnTo>
                  <a:pt x="60489" y="1401117"/>
                </a:lnTo>
                <a:lnTo>
                  <a:pt x="65347" y="1398355"/>
                </a:lnTo>
                <a:cubicBezTo>
                  <a:pt x="67424" y="1377114"/>
                  <a:pt x="67647" y="1355721"/>
                  <a:pt x="66013" y="1334442"/>
                </a:cubicBezTo>
                <a:lnTo>
                  <a:pt x="61441" y="1331870"/>
                </a:lnTo>
                <a:cubicBezTo>
                  <a:pt x="59822" y="1314154"/>
                  <a:pt x="59917" y="1235573"/>
                  <a:pt x="61441" y="1219952"/>
                </a:cubicBezTo>
                <a:lnTo>
                  <a:pt x="66394" y="1217190"/>
                </a:lnTo>
                <a:lnTo>
                  <a:pt x="66394" y="1183948"/>
                </a:lnTo>
                <a:lnTo>
                  <a:pt x="60489" y="1180137"/>
                </a:lnTo>
                <a:lnTo>
                  <a:pt x="66775" y="1176328"/>
                </a:lnTo>
                <a:lnTo>
                  <a:pt x="66775" y="1168612"/>
                </a:lnTo>
                <a:cubicBezTo>
                  <a:pt x="64108" y="1167660"/>
                  <a:pt x="49916" y="1166993"/>
                  <a:pt x="56488" y="1163850"/>
                </a:cubicBezTo>
                <a:cubicBezTo>
                  <a:pt x="63632" y="1164421"/>
                  <a:pt x="69538" y="1161563"/>
                  <a:pt x="66013" y="1154325"/>
                </a:cubicBezTo>
                <a:lnTo>
                  <a:pt x="61060" y="1151562"/>
                </a:lnTo>
                <a:cubicBezTo>
                  <a:pt x="60192" y="1146724"/>
                  <a:pt x="59904" y="1141800"/>
                  <a:pt x="60203" y="1136894"/>
                </a:cubicBezTo>
                <a:lnTo>
                  <a:pt x="66299" y="1132798"/>
                </a:lnTo>
                <a:lnTo>
                  <a:pt x="60203" y="1129083"/>
                </a:lnTo>
                <a:lnTo>
                  <a:pt x="60203" y="1103557"/>
                </a:lnTo>
                <a:lnTo>
                  <a:pt x="66585" y="1099651"/>
                </a:lnTo>
                <a:lnTo>
                  <a:pt x="66585" y="1077648"/>
                </a:lnTo>
                <a:lnTo>
                  <a:pt x="60203" y="1073743"/>
                </a:lnTo>
                <a:cubicBezTo>
                  <a:pt x="59441" y="1070790"/>
                  <a:pt x="61060" y="1068695"/>
                  <a:pt x="65156" y="1067647"/>
                </a:cubicBezTo>
                <a:cubicBezTo>
                  <a:pt x="68966" y="1056884"/>
                  <a:pt x="65156" y="1044406"/>
                  <a:pt x="67156" y="1033071"/>
                </a:cubicBezTo>
                <a:cubicBezTo>
                  <a:pt x="75634" y="1028023"/>
                  <a:pt x="75634" y="1027737"/>
                  <a:pt x="67156" y="1022689"/>
                </a:cubicBezTo>
                <a:lnTo>
                  <a:pt x="66585" y="1019165"/>
                </a:lnTo>
                <a:cubicBezTo>
                  <a:pt x="68580" y="1017527"/>
                  <a:pt x="70752" y="1016126"/>
                  <a:pt x="73062" y="1014974"/>
                </a:cubicBezTo>
                <a:lnTo>
                  <a:pt x="73062" y="996781"/>
                </a:lnTo>
                <a:lnTo>
                  <a:pt x="79634" y="992781"/>
                </a:lnTo>
                <a:lnTo>
                  <a:pt x="79634" y="989066"/>
                </a:lnTo>
                <a:cubicBezTo>
                  <a:pt x="73824" y="985351"/>
                  <a:pt x="62584" y="982684"/>
                  <a:pt x="67537" y="973921"/>
                </a:cubicBezTo>
                <a:lnTo>
                  <a:pt x="79253" y="967158"/>
                </a:lnTo>
                <a:cubicBezTo>
                  <a:pt x="80777" y="938012"/>
                  <a:pt x="79253" y="908199"/>
                  <a:pt x="79825" y="878671"/>
                </a:cubicBezTo>
                <a:lnTo>
                  <a:pt x="86111" y="874766"/>
                </a:lnTo>
                <a:lnTo>
                  <a:pt x="79920" y="870956"/>
                </a:lnTo>
                <a:lnTo>
                  <a:pt x="79920" y="867432"/>
                </a:lnTo>
                <a:cubicBezTo>
                  <a:pt x="82301" y="865908"/>
                  <a:pt x="84397" y="864574"/>
                  <a:pt x="86111" y="863622"/>
                </a:cubicBezTo>
                <a:lnTo>
                  <a:pt x="86111" y="856097"/>
                </a:lnTo>
                <a:lnTo>
                  <a:pt x="80682" y="853144"/>
                </a:lnTo>
                <a:cubicBezTo>
                  <a:pt x="80682" y="850477"/>
                  <a:pt x="79634" y="847524"/>
                  <a:pt x="79063" y="844857"/>
                </a:cubicBezTo>
                <a:lnTo>
                  <a:pt x="73824" y="841904"/>
                </a:lnTo>
                <a:cubicBezTo>
                  <a:pt x="72300" y="835999"/>
                  <a:pt x="73824" y="829903"/>
                  <a:pt x="72967" y="823712"/>
                </a:cubicBezTo>
                <a:lnTo>
                  <a:pt x="79539" y="819426"/>
                </a:lnTo>
                <a:lnTo>
                  <a:pt x="79539" y="808472"/>
                </a:lnTo>
                <a:lnTo>
                  <a:pt x="73252" y="804662"/>
                </a:lnTo>
                <a:lnTo>
                  <a:pt x="73252" y="738558"/>
                </a:lnTo>
                <a:lnTo>
                  <a:pt x="79825" y="734653"/>
                </a:lnTo>
                <a:cubicBezTo>
                  <a:pt x="79825" y="733320"/>
                  <a:pt x="79825" y="732177"/>
                  <a:pt x="79825" y="731034"/>
                </a:cubicBezTo>
                <a:cubicBezTo>
                  <a:pt x="77539" y="729700"/>
                  <a:pt x="75443" y="728271"/>
                  <a:pt x="73919" y="727319"/>
                </a:cubicBezTo>
                <a:lnTo>
                  <a:pt x="73919" y="716175"/>
                </a:lnTo>
                <a:lnTo>
                  <a:pt x="79158" y="713222"/>
                </a:lnTo>
                <a:cubicBezTo>
                  <a:pt x="82111" y="706935"/>
                  <a:pt x="78205" y="700172"/>
                  <a:pt x="81063" y="694172"/>
                </a:cubicBezTo>
                <a:lnTo>
                  <a:pt x="85825" y="691505"/>
                </a:lnTo>
                <a:cubicBezTo>
                  <a:pt x="84778" y="688838"/>
                  <a:pt x="77539" y="687600"/>
                  <a:pt x="80206" y="683980"/>
                </a:cubicBezTo>
                <a:lnTo>
                  <a:pt x="73538" y="679885"/>
                </a:lnTo>
                <a:lnTo>
                  <a:pt x="73538" y="676360"/>
                </a:lnTo>
                <a:lnTo>
                  <a:pt x="79920" y="672550"/>
                </a:lnTo>
                <a:lnTo>
                  <a:pt x="79920" y="624925"/>
                </a:lnTo>
                <a:lnTo>
                  <a:pt x="73919" y="621020"/>
                </a:lnTo>
                <a:cubicBezTo>
                  <a:pt x="87730" y="611495"/>
                  <a:pt x="76872" y="584729"/>
                  <a:pt x="80110" y="570061"/>
                </a:cubicBezTo>
                <a:cubicBezTo>
                  <a:pt x="76681" y="567013"/>
                  <a:pt x="73062" y="568061"/>
                  <a:pt x="69252" y="567585"/>
                </a:cubicBezTo>
                <a:lnTo>
                  <a:pt x="66394" y="563013"/>
                </a:lnTo>
                <a:lnTo>
                  <a:pt x="73348" y="558536"/>
                </a:lnTo>
                <a:lnTo>
                  <a:pt x="73348" y="551487"/>
                </a:lnTo>
                <a:lnTo>
                  <a:pt x="80110" y="547487"/>
                </a:lnTo>
                <a:lnTo>
                  <a:pt x="80110" y="529199"/>
                </a:lnTo>
                <a:lnTo>
                  <a:pt x="73348" y="525103"/>
                </a:lnTo>
                <a:lnTo>
                  <a:pt x="73348" y="503195"/>
                </a:lnTo>
                <a:lnTo>
                  <a:pt x="67918" y="500147"/>
                </a:lnTo>
                <a:cubicBezTo>
                  <a:pt x="65347" y="492718"/>
                  <a:pt x="67918" y="484812"/>
                  <a:pt x="66394" y="477192"/>
                </a:cubicBezTo>
                <a:lnTo>
                  <a:pt x="61537" y="474430"/>
                </a:lnTo>
                <a:cubicBezTo>
                  <a:pt x="61060" y="472335"/>
                  <a:pt x="64680" y="471858"/>
                  <a:pt x="66585" y="470144"/>
                </a:cubicBezTo>
                <a:lnTo>
                  <a:pt x="66585" y="459190"/>
                </a:lnTo>
                <a:lnTo>
                  <a:pt x="60584" y="455380"/>
                </a:lnTo>
                <a:lnTo>
                  <a:pt x="60584" y="448141"/>
                </a:lnTo>
                <a:lnTo>
                  <a:pt x="66966" y="444236"/>
                </a:lnTo>
                <a:lnTo>
                  <a:pt x="66966" y="414899"/>
                </a:lnTo>
                <a:lnTo>
                  <a:pt x="60584" y="411089"/>
                </a:lnTo>
                <a:lnTo>
                  <a:pt x="60584" y="374227"/>
                </a:lnTo>
                <a:cubicBezTo>
                  <a:pt x="78586" y="366703"/>
                  <a:pt x="51059" y="364702"/>
                  <a:pt x="64013" y="357558"/>
                </a:cubicBezTo>
                <a:cubicBezTo>
                  <a:pt x="66109" y="355939"/>
                  <a:pt x="66109" y="355939"/>
                  <a:pt x="66966" y="352510"/>
                </a:cubicBezTo>
                <a:lnTo>
                  <a:pt x="60489" y="348510"/>
                </a:lnTo>
                <a:lnTo>
                  <a:pt x="60489" y="341270"/>
                </a:lnTo>
                <a:lnTo>
                  <a:pt x="66871" y="337365"/>
                </a:lnTo>
                <a:lnTo>
                  <a:pt x="66871" y="328983"/>
                </a:lnTo>
                <a:lnTo>
                  <a:pt x="61346" y="325555"/>
                </a:lnTo>
                <a:lnTo>
                  <a:pt x="58203" y="319744"/>
                </a:lnTo>
                <a:cubicBezTo>
                  <a:pt x="16388" y="319172"/>
                  <a:pt x="65061" y="314505"/>
                  <a:pt x="73443" y="306885"/>
                </a:cubicBezTo>
                <a:lnTo>
                  <a:pt x="73443" y="303361"/>
                </a:lnTo>
                <a:lnTo>
                  <a:pt x="80015" y="299361"/>
                </a:lnTo>
                <a:lnTo>
                  <a:pt x="80015" y="291646"/>
                </a:lnTo>
                <a:cubicBezTo>
                  <a:pt x="69252" y="290217"/>
                  <a:pt x="57250" y="287645"/>
                  <a:pt x="60394" y="274215"/>
                </a:cubicBezTo>
                <a:lnTo>
                  <a:pt x="66299" y="270119"/>
                </a:lnTo>
                <a:cubicBezTo>
                  <a:pt x="64775" y="269071"/>
                  <a:pt x="62870" y="267833"/>
                  <a:pt x="60679" y="266213"/>
                </a:cubicBezTo>
                <a:lnTo>
                  <a:pt x="60679" y="259356"/>
                </a:lnTo>
                <a:lnTo>
                  <a:pt x="54012" y="255260"/>
                </a:lnTo>
                <a:lnTo>
                  <a:pt x="60489" y="251260"/>
                </a:lnTo>
                <a:lnTo>
                  <a:pt x="60489" y="247830"/>
                </a:lnTo>
                <a:cubicBezTo>
                  <a:pt x="64988" y="244192"/>
                  <a:pt x="70612" y="242239"/>
                  <a:pt x="76396" y="242306"/>
                </a:cubicBezTo>
                <a:cubicBezTo>
                  <a:pt x="81634" y="238877"/>
                  <a:pt x="81634" y="238877"/>
                  <a:pt x="76396" y="234972"/>
                </a:cubicBezTo>
                <a:lnTo>
                  <a:pt x="63442" y="234972"/>
                </a:lnTo>
                <a:cubicBezTo>
                  <a:pt x="56584" y="229066"/>
                  <a:pt x="61537" y="216398"/>
                  <a:pt x="60298" y="208016"/>
                </a:cubicBezTo>
                <a:cubicBezTo>
                  <a:pt x="62013" y="203920"/>
                  <a:pt x="69823" y="207064"/>
                  <a:pt x="73062" y="203729"/>
                </a:cubicBezTo>
                <a:lnTo>
                  <a:pt x="73062" y="196396"/>
                </a:lnTo>
                <a:cubicBezTo>
                  <a:pt x="71252" y="195253"/>
                  <a:pt x="69157" y="193919"/>
                  <a:pt x="66775" y="192585"/>
                </a:cubicBezTo>
                <a:lnTo>
                  <a:pt x="66775" y="181632"/>
                </a:lnTo>
                <a:lnTo>
                  <a:pt x="60013" y="177631"/>
                </a:lnTo>
                <a:lnTo>
                  <a:pt x="60013" y="170583"/>
                </a:lnTo>
                <a:lnTo>
                  <a:pt x="54012" y="166678"/>
                </a:lnTo>
                <a:lnTo>
                  <a:pt x="54012" y="155628"/>
                </a:lnTo>
                <a:cubicBezTo>
                  <a:pt x="63537" y="153247"/>
                  <a:pt x="63537" y="129530"/>
                  <a:pt x="54488" y="127053"/>
                </a:cubicBezTo>
                <a:cubicBezTo>
                  <a:pt x="53531" y="123424"/>
                  <a:pt x="53240" y="119643"/>
                  <a:pt x="53631" y="115909"/>
                </a:cubicBezTo>
                <a:lnTo>
                  <a:pt x="59822" y="111909"/>
                </a:lnTo>
                <a:lnTo>
                  <a:pt x="53631" y="108003"/>
                </a:lnTo>
                <a:lnTo>
                  <a:pt x="53631" y="86001"/>
                </a:lnTo>
                <a:cubicBezTo>
                  <a:pt x="58057" y="83905"/>
                  <a:pt x="62214" y="81276"/>
                  <a:pt x="66013" y="78190"/>
                </a:cubicBezTo>
                <a:lnTo>
                  <a:pt x="54012" y="71522"/>
                </a:lnTo>
                <a:lnTo>
                  <a:pt x="54012" y="52472"/>
                </a:lnTo>
                <a:lnTo>
                  <a:pt x="60013" y="48663"/>
                </a:lnTo>
                <a:lnTo>
                  <a:pt x="60013" y="41424"/>
                </a:lnTo>
                <a:lnTo>
                  <a:pt x="53631" y="37519"/>
                </a:lnTo>
                <a:lnTo>
                  <a:pt x="53631" y="-581"/>
                </a:lnTo>
                <a:lnTo>
                  <a:pt x="263848" y="-581"/>
                </a:lnTo>
                <a:cubicBezTo>
                  <a:pt x="267658" y="8086"/>
                  <a:pt x="286422" y="-581"/>
                  <a:pt x="293566" y="6372"/>
                </a:cubicBezTo>
                <a:cubicBezTo>
                  <a:pt x="296899" y="3800"/>
                  <a:pt x="303091" y="3228"/>
                  <a:pt x="303091" y="-581"/>
                </a:cubicBezTo>
                <a:lnTo>
                  <a:pt x="309663" y="-581"/>
                </a:lnTo>
                <a:cubicBezTo>
                  <a:pt x="310901" y="5514"/>
                  <a:pt x="347763" y="5610"/>
                  <a:pt x="349096" y="-581"/>
                </a:cubicBezTo>
                <a:lnTo>
                  <a:pt x="644372" y="-581"/>
                </a:lnTo>
                <a:lnTo>
                  <a:pt x="644372" y="89620"/>
                </a:lnTo>
                <a:lnTo>
                  <a:pt x="637894" y="93430"/>
                </a:lnTo>
                <a:lnTo>
                  <a:pt x="637894" y="281358"/>
                </a:lnTo>
                <a:lnTo>
                  <a:pt x="644752" y="285645"/>
                </a:lnTo>
                <a:lnTo>
                  <a:pt x="644752" y="325840"/>
                </a:lnTo>
                <a:cubicBezTo>
                  <a:pt x="654277" y="328888"/>
                  <a:pt x="654277" y="348510"/>
                  <a:pt x="644752" y="351462"/>
                </a:cubicBezTo>
                <a:cubicBezTo>
                  <a:pt x="646943" y="361749"/>
                  <a:pt x="638847" y="380037"/>
                  <a:pt x="651039" y="384514"/>
                </a:cubicBezTo>
                <a:lnTo>
                  <a:pt x="651039" y="432139"/>
                </a:lnTo>
                <a:lnTo>
                  <a:pt x="644752" y="435949"/>
                </a:lnTo>
                <a:lnTo>
                  <a:pt x="644752" y="446903"/>
                </a:lnTo>
                <a:lnTo>
                  <a:pt x="650944" y="450713"/>
                </a:lnTo>
                <a:lnTo>
                  <a:pt x="644372" y="454904"/>
                </a:lnTo>
                <a:lnTo>
                  <a:pt x="644372" y="480336"/>
                </a:lnTo>
                <a:cubicBezTo>
                  <a:pt x="634847" y="482336"/>
                  <a:pt x="634847" y="503195"/>
                  <a:pt x="644372" y="505482"/>
                </a:cubicBezTo>
                <a:cubicBezTo>
                  <a:pt x="644372" y="506625"/>
                  <a:pt x="644848" y="507863"/>
                  <a:pt x="645134" y="509196"/>
                </a:cubicBezTo>
                <a:lnTo>
                  <a:pt x="638752" y="513387"/>
                </a:lnTo>
                <a:lnTo>
                  <a:pt x="638752" y="520626"/>
                </a:lnTo>
                <a:lnTo>
                  <a:pt x="645134" y="524437"/>
                </a:lnTo>
                <a:lnTo>
                  <a:pt x="645134" y="564823"/>
                </a:lnTo>
                <a:lnTo>
                  <a:pt x="651706" y="568728"/>
                </a:lnTo>
                <a:cubicBezTo>
                  <a:pt x="651706" y="570061"/>
                  <a:pt x="651706" y="571299"/>
                  <a:pt x="651706" y="572538"/>
                </a:cubicBezTo>
                <a:cubicBezTo>
                  <a:pt x="656344" y="574671"/>
                  <a:pt x="660669" y="577424"/>
                  <a:pt x="664564" y="580729"/>
                </a:cubicBezTo>
                <a:cubicBezTo>
                  <a:pt x="664564" y="582920"/>
                  <a:pt x="664564" y="585301"/>
                  <a:pt x="663993" y="587206"/>
                </a:cubicBezTo>
                <a:lnTo>
                  <a:pt x="658564" y="590254"/>
                </a:lnTo>
                <a:cubicBezTo>
                  <a:pt x="658564" y="591492"/>
                  <a:pt x="658088" y="592635"/>
                  <a:pt x="657802" y="593969"/>
                </a:cubicBezTo>
                <a:lnTo>
                  <a:pt x="664279" y="598065"/>
                </a:lnTo>
                <a:lnTo>
                  <a:pt x="664279" y="605208"/>
                </a:lnTo>
                <a:lnTo>
                  <a:pt x="670946" y="609304"/>
                </a:lnTo>
                <a:lnTo>
                  <a:pt x="670946" y="634926"/>
                </a:lnTo>
                <a:lnTo>
                  <a:pt x="664184" y="639022"/>
                </a:lnTo>
                <a:lnTo>
                  <a:pt x="664184" y="671883"/>
                </a:lnTo>
                <a:cubicBezTo>
                  <a:pt x="659230" y="673693"/>
                  <a:pt x="657040" y="676360"/>
                  <a:pt x="657040" y="679408"/>
                </a:cubicBezTo>
                <a:cubicBezTo>
                  <a:pt x="655611" y="680837"/>
                  <a:pt x="651706" y="681218"/>
                  <a:pt x="652563" y="683409"/>
                </a:cubicBezTo>
                <a:lnTo>
                  <a:pt x="657897" y="686457"/>
                </a:lnTo>
                <a:cubicBezTo>
                  <a:pt x="657421" y="693410"/>
                  <a:pt x="660564" y="702364"/>
                  <a:pt x="651420" y="704745"/>
                </a:cubicBezTo>
                <a:lnTo>
                  <a:pt x="651420" y="715603"/>
                </a:lnTo>
                <a:lnTo>
                  <a:pt x="644657" y="719699"/>
                </a:lnTo>
                <a:lnTo>
                  <a:pt x="644657" y="741606"/>
                </a:lnTo>
                <a:lnTo>
                  <a:pt x="638180" y="745607"/>
                </a:lnTo>
                <a:cubicBezTo>
                  <a:pt x="638266" y="746788"/>
                  <a:pt x="638428" y="747969"/>
                  <a:pt x="638656" y="749131"/>
                </a:cubicBezTo>
                <a:lnTo>
                  <a:pt x="644276" y="752846"/>
                </a:lnTo>
                <a:lnTo>
                  <a:pt x="644276" y="760370"/>
                </a:lnTo>
                <a:lnTo>
                  <a:pt x="638561" y="763514"/>
                </a:lnTo>
                <a:cubicBezTo>
                  <a:pt x="637228" y="770944"/>
                  <a:pt x="639228" y="778849"/>
                  <a:pt x="637513" y="786279"/>
                </a:cubicBezTo>
                <a:lnTo>
                  <a:pt x="631894" y="789422"/>
                </a:lnTo>
                <a:lnTo>
                  <a:pt x="631894" y="800566"/>
                </a:lnTo>
                <a:lnTo>
                  <a:pt x="637894" y="804281"/>
                </a:lnTo>
                <a:lnTo>
                  <a:pt x="631703" y="808091"/>
                </a:lnTo>
                <a:lnTo>
                  <a:pt x="631703" y="830094"/>
                </a:lnTo>
                <a:lnTo>
                  <a:pt x="637894" y="833999"/>
                </a:lnTo>
                <a:cubicBezTo>
                  <a:pt x="620559" y="841714"/>
                  <a:pt x="646372" y="842762"/>
                  <a:pt x="631608" y="848572"/>
                </a:cubicBezTo>
                <a:cubicBezTo>
                  <a:pt x="634275" y="860954"/>
                  <a:pt x="624845" y="882672"/>
                  <a:pt x="638085" y="889053"/>
                </a:cubicBezTo>
                <a:lnTo>
                  <a:pt x="638085" y="907246"/>
                </a:lnTo>
                <a:lnTo>
                  <a:pt x="612939" y="921343"/>
                </a:lnTo>
                <a:cubicBezTo>
                  <a:pt x="616939" y="927535"/>
                  <a:pt x="631989" y="921343"/>
                  <a:pt x="637990" y="929535"/>
                </a:cubicBezTo>
                <a:lnTo>
                  <a:pt x="625322" y="937060"/>
                </a:lnTo>
                <a:cubicBezTo>
                  <a:pt x="623512" y="946585"/>
                  <a:pt x="640085" y="948966"/>
                  <a:pt x="638180" y="954776"/>
                </a:cubicBezTo>
                <a:cubicBezTo>
                  <a:pt x="634065" y="957805"/>
                  <a:pt x="629693" y="960482"/>
                  <a:pt x="625131" y="962777"/>
                </a:cubicBezTo>
                <a:lnTo>
                  <a:pt x="638276" y="970397"/>
                </a:lnTo>
                <a:cubicBezTo>
                  <a:pt x="637418" y="975350"/>
                  <a:pt x="637323" y="975350"/>
                  <a:pt x="631989" y="975731"/>
                </a:cubicBezTo>
                <a:cubicBezTo>
                  <a:pt x="622464" y="975731"/>
                  <a:pt x="623035" y="983636"/>
                  <a:pt x="628560" y="986780"/>
                </a:cubicBezTo>
                <a:lnTo>
                  <a:pt x="635704" y="986780"/>
                </a:lnTo>
                <a:lnTo>
                  <a:pt x="638752" y="991542"/>
                </a:lnTo>
                <a:cubicBezTo>
                  <a:pt x="636275" y="993066"/>
                  <a:pt x="634180" y="994400"/>
                  <a:pt x="631989" y="995924"/>
                </a:cubicBezTo>
                <a:lnTo>
                  <a:pt x="638180" y="999734"/>
                </a:lnTo>
                <a:lnTo>
                  <a:pt x="638180" y="1047359"/>
                </a:lnTo>
                <a:lnTo>
                  <a:pt x="644752" y="1051360"/>
                </a:lnTo>
                <a:cubicBezTo>
                  <a:pt x="644752" y="1052597"/>
                  <a:pt x="644752" y="1053836"/>
                  <a:pt x="644752" y="1054884"/>
                </a:cubicBezTo>
                <a:lnTo>
                  <a:pt x="638466" y="1058884"/>
                </a:lnTo>
                <a:cubicBezTo>
                  <a:pt x="638466" y="1060313"/>
                  <a:pt x="639038" y="1061456"/>
                  <a:pt x="639228" y="1062408"/>
                </a:cubicBezTo>
                <a:lnTo>
                  <a:pt x="643800" y="1065457"/>
                </a:lnTo>
                <a:cubicBezTo>
                  <a:pt x="646276" y="1070600"/>
                  <a:pt x="645896" y="1074124"/>
                  <a:pt x="638561" y="1076791"/>
                </a:cubicBezTo>
                <a:cubicBezTo>
                  <a:pt x="639133" y="1083840"/>
                  <a:pt x="635704" y="1092793"/>
                  <a:pt x="644943" y="1095270"/>
                </a:cubicBezTo>
                <a:lnTo>
                  <a:pt x="644943" y="1161945"/>
                </a:lnTo>
                <a:lnTo>
                  <a:pt x="638561" y="1165754"/>
                </a:lnTo>
                <a:lnTo>
                  <a:pt x="638561" y="1172994"/>
                </a:lnTo>
                <a:lnTo>
                  <a:pt x="644943" y="1176804"/>
                </a:lnTo>
                <a:lnTo>
                  <a:pt x="644943" y="1191377"/>
                </a:lnTo>
                <a:lnTo>
                  <a:pt x="638942" y="1195378"/>
                </a:lnTo>
                <a:lnTo>
                  <a:pt x="643990" y="1198235"/>
                </a:lnTo>
                <a:cubicBezTo>
                  <a:pt x="645562" y="1218266"/>
                  <a:pt x="645562" y="1238402"/>
                  <a:pt x="643990" y="1258433"/>
                </a:cubicBezTo>
                <a:lnTo>
                  <a:pt x="638656" y="1261481"/>
                </a:lnTo>
                <a:cubicBezTo>
                  <a:pt x="636466" y="1271958"/>
                  <a:pt x="644562" y="1289389"/>
                  <a:pt x="632275" y="1294533"/>
                </a:cubicBezTo>
                <a:lnTo>
                  <a:pt x="632275" y="1342158"/>
                </a:lnTo>
                <a:lnTo>
                  <a:pt x="625512" y="1346253"/>
                </a:lnTo>
                <a:lnTo>
                  <a:pt x="625512" y="1349778"/>
                </a:lnTo>
                <a:lnTo>
                  <a:pt x="632084" y="1353778"/>
                </a:lnTo>
                <a:cubicBezTo>
                  <a:pt x="632084" y="1355016"/>
                  <a:pt x="632084" y="1356254"/>
                  <a:pt x="632084" y="1357493"/>
                </a:cubicBezTo>
                <a:cubicBezTo>
                  <a:pt x="624083" y="1360445"/>
                  <a:pt x="624274" y="1365018"/>
                  <a:pt x="631513" y="1367685"/>
                </a:cubicBezTo>
                <a:cubicBezTo>
                  <a:pt x="636656" y="1378353"/>
                  <a:pt x="625417" y="1396260"/>
                  <a:pt x="639133" y="1401403"/>
                </a:cubicBezTo>
                <a:cubicBezTo>
                  <a:pt x="641228" y="1411785"/>
                  <a:pt x="633132" y="1429407"/>
                  <a:pt x="645514" y="1434455"/>
                </a:cubicBezTo>
                <a:lnTo>
                  <a:pt x="639133" y="1438360"/>
                </a:lnTo>
                <a:lnTo>
                  <a:pt x="639133" y="1449314"/>
                </a:lnTo>
                <a:lnTo>
                  <a:pt x="645705" y="1453219"/>
                </a:lnTo>
                <a:cubicBezTo>
                  <a:pt x="645705" y="1454553"/>
                  <a:pt x="645705" y="1455791"/>
                  <a:pt x="645705" y="1456838"/>
                </a:cubicBezTo>
                <a:lnTo>
                  <a:pt x="639323" y="1460935"/>
                </a:lnTo>
                <a:cubicBezTo>
                  <a:pt x="640276" y="1465887"/>
                  <a:pt x="638561" y="1470460"/>
                  <a:pt x="640371" y="1475603"/>
                </a:cubicBezTo>
                <a:cubicBezTo>
                  <a:pt x="645991" y="1478746"/>
                  <a:pt x="645991" y="1478746"/>
                  <a:pt x="639609" y="1482556"/>
                </a:cubicBezTo>
                <a:cubicBezTo>
                  <a:pt x="640561" y="1490271"/>
                  <a:pt x="635894" y="1501606"/>
                  <a:pt x="645991" y="1504463"/>
                </a:cubicBezTo>
                <a:lnTo>
                  <a:pt x="639704" y="1508369"/>
                </a:lnTo>
                <a:lnTo>
                  <a:pt x="639704" y="1511893"/>
                </a:lnTo>
                <a:cubicBezTo>
                  <a:pt x="641800" y="1513322"/>
                  <a:pt x="643895" y="1514560"/>
                  <a:pt x="645896" y="1515798"/>
                </a:cubicBezTo>
                <a:cubicBezTo>
                  <a:pt x="638276" y="1518465"/>
                  <a:pt x="641133" y="1523704"/>
                  <a:pt x="633989" y="1526181"/>
                </a:cubicBezTo>
                <a:cubicBezTo>
                  <a:pt x="633513" y="1535706"/>
                  <a:pt x="628274" y="1552088"/>
                  <a:pt x="639609" y="1556185"/>
                </a:cubicBezTo>
                <a:cubicBezTo>
                  <a:pt x="642371" y="1568567"/>
                  <a:pt x="632751" y="1590284"/>
                  <a:pt x="646086" y="1596666"/>
                </a:cubicBezTo>
                <a:lnTo>
                  <a:pt x="646086" y="1644291"/>
                </a:lnTo>
                <a:lnTo>
                  <a:pt x="639514" y="1648196"/>
                </a:lnTo>
                <a:lnTo>
                  <a:pt x="639514" y="1677438"/>
                </a:lnTo>
                <a:cubicBezTo>
                  <a:pt x="629227" y="1682391"/>
                  <a:pt x="632846" y="1684201"/>
                  <a:pt x="639514" y="1689915"/>
                </a:cubicBezTo>
                <a:cubicBezTo>
                  <a:pt x="638561" y="1695154"/>
                  <a:pt x="640657" y="1700964"/>
                  <a:pt x="633132" y="1703060"/>
                </a:cubicBezTo>
                <a:lnTo>
                  <a:pt x="638942" y="1707060"/>
                </a:lnTo>
                <a:lnTo>
                  <a:pt x="638942" y="1725348"/>
                </a:lnTo>
                <a:lnTo>
                  <a:pt x="632751" y="1729158"/>
                </a:lnTo>
                <a:lnTo>
                  <a:pt x="632751" y="1732587"/>
                </a:lnTo>
                <a:lnTo>
                  <a:pt x="626369" y="1736588"/>
                </a:lnTo>
                <a:lnTo>
                  <a:pt x="632370" y="1740303"/>
                </a:lnTo>
                <a:lnTo>
                  <a:pt x="632370" y="1748208"/>
                </a:lnTo>
                <a:cubicBezTo>
                  <a:pt x="619321" y="1753542"/>
                  <a:pt x="630465" y="1755638"/>
                  <a:pt x="632942" y="1762020"/>
                </a:cubicBezTo>
                <a:cubicBezTo>
                  <a:pt x="632942" y="1763448"/>
                  <a:pt x="636466" y="1764877"/>
                  <a:pt x="638656" y="1766401"/>
                </a:cubicBezTo>
                <a:lnTo>
                  <a:pt x="632656" y="1770211"/>
                </a:lnTo>
                <a:lnTo>
                  <a:pt x="632656" y="1784785"/>
                </a:lnTo>
                <a:lnTo>
                  <a:pt x="626179" y="1788690"/>
                </a:lnTo>
                <a:lnTo>
                  <a:pt x="626179" y="1792214"/>
                </a:lnTo>
                <a:lnTo>
                  <a:pt x="632942" y="1796500"/>
                </a:lnTo>
                <a:lnTo>
                  <a:pt x="632942" y="1803549"/>
                </a:lnTo>
                <a:cubicBezTo>
                  <a:pt x="641514" y="1806501"/>
                  <a:pt x="639514" y="1810788"/>
                  <a:pt x="638180" y="1814979"/>
                </a:cubicBezTo>
                <a:lnTo>
                  <a:pt x="632656" y="1818027"/>
                </a:lnTo>
                <a:cubicBezTo>
                  <a:pt x="635037" y="1829076"/>
                  <a:pt x="626464" y="1848983"/>
                  <a:pt x="638752" y="1854603"/>
                </a:cubicBezTo>
                <a:cubicBezTo>
                  <a:pt x="638752" y="1855841"/>
                  <a:pt x="638752" y="1856984"/>
                  <a:pt x="638752" y="1858317"/>
                </a:cubicBezTo>
                <a:lnTo>
                  <a:pt x="645229" y="1862318"/>
                </a:lnTo>
                <a:lnTo>
                  <a:pt x="645229" y="1865842"/>
                </a:lnTo>
                <a:lnTo>
                  <a:pt x="638847" y="1869748"/>
                </a:lnTo>
                <a:lnTo>
                  <a:pt x="638847" y="1880606"/>
                </a:lnTo>
                <a:cubicBezTo>
                  <a:pt x="649039" y="1886035"/>
                  <a:pt x="645324" y="1886512"/>
                  <a:pt x="639800" y="1892322"/>
                </a:cubicBezTo>
                <a:lnTo>
                  <a:pt x="644943" y="1895274"/>
                </a:lnTo>
                <a:cubicBezTo>
                  <a:pt x="646658" y="1900228"/>
                  <a:pt x="643514" y="1905752"/>
                  <a:pt x="646276" y="1910705"/>
                </a:cubicBezTo>
                <a:lnTo>
                  <a:pt x="651610" y="1913753"/>
                </a:lnTo>
                <a:lnTo>
                  <a:pt x="651610" y="2016718"/>
                </a:lnTo>
                <a:lnTo>
                  <a:pt x="658468" y="2020814"/>
                </a:lnTo>
                <a:lnTo>
                  <a:pt x="658468" y="2031673"/>
                </a:lnTo>
                <a:lnTo>
                  <a:pt x="652087" y="2035578"/>
                </a:lnTo>
                <a:lnTo>
                  <a:pt x="652087" y="2042817"/>
                </a:lnTo>
                <a:lnTo>
                  <a:pt x="658088" y="2046627"/>
                </a:lnTo>
                <a:cubicBezTo>
                  <a:pt x="659992" y="2053866"/>
                  <a:pt x="654087" y="2054818"/>
                  <a:pt x="653039" y="2058247"/>
                </a:cubicBezTo>
                <a:cubicBezTo>
                  <a:pt x="656373" y="2059866"/>
                  <a:pt x="659516" y="2061486"/>
                  <a:pt x="658183" y="2064724"/>
                </a:cubicBezTo>
                <a:lnTo>
                  <a:pt x="652087" y="2068725"/>
                </a:lnTo>
                <a:lnTo>
                  <a:pt x="652087" y="2083107"/>
                </a:lnTo>
                <a:lnTo>
                  <a:pt x="645324" y="2087108"/>
                </a:lnTo>
                <a:lnTo>
                  <a:pt x="645324" y="2127494"/>
                </a:lnTo>
                <a:lnTo>
                  <a:pt x="651706" y="2131399"/>
                </a:lnTo>
                <a:lnTo>
                  <a:pt x="651706" y="2256558"/>
                </a:lnTo>
                <a:lnTo>
                  <a:pt x="645705" y="2260368"/>
                </a:lnTo>
                <a:lnTo>
                  <a:pt x="645705" y="2279418"/>
                </a:lnTo>
                <a:lnTo>
                  <a:pt x="651230" y="2282466"/>
                </a:lnTo>
                <a:cubicBezTo>
                  <a:pt x="652182" y="2287562"/>
                  <a:pt x="652182" y="2292800"/>
                  <a:pt x="651230" y="2297896"/>
                </a:cubicBezTo>
                <a:lnTo>
                  <a:pt x="645896" y="2300945"/>
                </a:lnTo>
                <a:cubicBezTo>
                  <a:pt x="643800" y="2308564"/>
                  <a:pt x="647134" y="2316565"/>
                  <a:pt x="644181" y="2323995"/>
                </a:cubicBezTo>
                <a:lnTo>
                  <a:pt x="638942" y="2326948"/>
                </a:lnTo>
                <a:lnTo>
                  <a:pt x="645324" y="2330853"/>
                </a:lnTo>
                <a:lnTo>
                  <a:pt x="645324" y="2334377"/>
                </a:lnTo>
                <a:lnTo>
                  <a:pt x="651515" y="2338187"/>
                </a:lnTo>
                <a:cubicBezTo>
                  <a:pt x="649229" y="2339616"/>
                  <a:pt x="647134" y="2340949"/>
                  <a:pt x="644943" y="2342473"/>
                </a:cubicBezTo>
                <a:lnTo>
                  <a:pt x="644943" y="2404481"/>
                </a:lnTo>
                <a:cubicBezTo>
                  <a:pt x="643038" y="2406291"/>
                  <a:pt x="639228" y="2406672"/>
                  <a:pt x="639895" y="2408767"/>
                </a:cubicBezTo>
                <a:lnTo>
                  <a:pt x="644943" y="2411625"/>
                </a:lnTo>
                <a:lnTo>
                  <a:pt x="644943" y="2437533"/>
                </a:lnTo>
                <a:lnTo>
                  <a:pt x="639038" y="2441248"/>
                </a:lnTo>
                <a:cubicBezTo>
                  <a:pt x="639038" y="2442295"/>
                  <a:pt x="639038" y="2443534"/>
                  <a:pt x="639038" y="2444772"/>
                </a:cubicBezTo>
                <a:lnTo>
                  <a:pt x="645514" y="2448772"/>
                </a:lnTo>
                <a:lnTo>
                  <a:pt x="645514" y="2456011"/>
                </a:lnTo>
                <a:lnTo>
                  <a:pt x="639323" y="2459916"/>
                </a:lnTo>
                <a:cubicBezTo>
                  <a:pt x="646276" y="2463917"/>
                  <a:pt x="659611" y="2468775"/>
                  <a:pt x="645896" y="2474299"/>
                </a:cubicBezTo>
                <a:lnTo>
                  <a:pt x="645896" y="2503827"/>
                </a:lnTo>
                <a:lnTo>
                  <a:pt x="651992" y="2507732"/>
                </a:lnTo>
                <a:lnTo>
                  <a:pt x="651992" y="2510209"/>
                </a:lnTo>
                <a:lnTo>
                  <a:pt x="645610" y="2514019"/>
                </a:lnTo>
                <a:lnTo>
                  <a:pt x="645610" y="2576884"/>
                </a:lnTo>
                <a:cubicBezTo>
                  <a:pt x="647991" y="2578217"/>
                  <a:pt x="650086" y="2579551"/>
                  <a:pt x="651896" y="2580694"/>
                </a:cubicBezTo>
                <a:lnTo>
                  <a:pt x="651896" y="2587932"/>
                </a:lnTo>
                <a:lnTo>
                  <a:pt x="645610" y="2592029"/>
                </a:lnTo>
                <a:cubicBezTo>
                  <a:pt x="645029" y="2605592"/>
                  <a:pt x="645314" y="2619175"/>
                  <a:pt x="646467" y="2632700"/>
                </a:cubicBezTo>
                <a:cubicBezTo>
                  <a:pt x="665517" y="2650321"/>
                  <a:pt x="638466" y="2733189"/>
                  <a:pt x="658373" y="2749857"/>
                </a:cubicBezTo>
                <a:lnTo>
                  <a:pt x="652277" y="2753858"/>
                </a:lnTo>
                <a:lnTo>
                  <a:pt x="652277" y="2841964"/>
                </a:lnTo>
                <a:lnTo>
                  <a:pt x="645514" y="2846060"/>
                </a:lnTo>
                <a:lnTo>
                  <a:pt x="645514" y="2937976"/>
                </a:lnTo>
                <a:lnTo>
                  <a:pt x="639228" y="2941786"/>
                </a:lnTo>
                <a:lnTo>
                  <a:pt x="639228" y="2963789"/>
                </a:lnTo>
                <a:lnTo>
                  <a:pt x="645610" y="2967885"/>
                </a:lnTo>
                <a:cubicBezTo>
                  <a:pt x="646372" y="2987697"/>
                  <a:pt x="644086" y="3007985"/>
                  <a:pt x="646467" y="3026940"/>
                </a:cubicBezTo>
                <a:cubicBezTo>
                  <a:pt x="654563" y="3031893"/>
                  <a:pt x="654468" y="3032178"/>
                  <a:pt x="645896" y="3037417"/>
                </a:cubicBezTo>
                <a:lnTo>
                  <a:pt x="645896" y="3048466"/>
                </a:lnTo>
                <a:lnTo>
                  <a:pt x="651992" y="3052371"/>
                </a:lnTo>
                <a:lnTo>
                  <a:pt x="651992" y="3066945"/>
                </a:lnTo>
                <a:lnTo>
                  <a:pt x="645514" y="3070850"/>
                </a:lnTo>
                <a:lnTo>
                  <a:pt x="645514" y="3181245"/>
                </a:lnTo>
                <a:lnTo>
                  <a:pt x="638752" y="3185341"/>
                </a:lnTo>
                <a:lnTo>
                  <a:pt x="638752" y="3203343"/>
                </a:lnTo>
                <a:lnTo>
                  <a:pt x="632465" y="3207439"/>
                </a:lnTo>
                <a:cubicBezTo>
                  <a:pt x="631922" y="3214849"/>
                  <a:pt x="632208" y="3222288"/>
                  <a:pt x="633322" y="3229632"/>
                </a:cubicBezTo>
                <a:lnTo>
                  <a:pt x="637990" y="3232299"/>
                </a:lnTo>
                <a:cubicBezTo>
                  <a:pt x="639942" y="3236166"/>
                  <a:pt x="639942" y="3240719"/>
                  <a:pt x="637990" y="3244586"/>
                </a:cubicBezTo>
                <a:lnTo>
                  <a:pt x="632751" y="3247634"/>
                </a:lnTo>
                <a:cubicBezTo>
                  <a:pt x="632751" y="3254682"/>
                  <a:pt x="630084" y="3263541"/>
                  <a:pt x="639228" y="3265922"/>
                </a:cubicBezTo>
                <a:lnTo>
                  <a:pt x="639228" y="3343170"/>
                </a:lnTo>
                <a:lnTo>
                  <a:pt x="645610" y="3347075"/>
                </a:lnTo>
                <a:lnTo>
                  <a:pt x="639609" y="3350980"/>
                </a:lnTo>
                <a:cubicBezTo>
                  <a:pt x="641609" y="3352409"/>
                  <a:pt x="644562" y="3352695"/>
                  <a:pt x="644943" y="3354981"/>
                </a:cubicBezTo>
                <a:lnTo>
                  <a:pt x="639895" y="3357838"/>
                </a:lnTo>
                <a:cubicBezTo>
                  <a:pt x="638990" y="3362905"/>
                  <a:pt x="638990" y="3368106"/>
                  <a:pt x="639895" y="3373173"/>
                </a:cubicBezTo>
                <a:lnTo>
                  <a:pt x="645514" y="3376412"/>
                </a:lnTo>
                <a:lnTo>
                  <a:pt x="639418" y="3380317"/>
                </a:lnTo>
                <a:lnTo>
                  <a:pt x="639418" y="3394891"/>
                </a:lnTo>
                <a:lnTo>
                  <a:pt x="645800" y="3398796"/>
                </a:lnTo>
                <a:lnTo>
                  <a:pt x="645800" y="3402320"/>
                </a:lnTo>
                <a:lnTo>
                  <a:pt x="639609" y="3406130"/>
                </a:lnTo>
                <a:lnTo>
                  <a:pt x="639609" y="3417084"/>
                </a:lnTo>
                <a:lnTo>
                  <a:pt x="645896" y="3421275"/>
                </a:lnTo>
                <a:cubicBezTo>
                  <a:pt x="641133" y="3462042"/>
                  <a:pt x="655421" y="3514620"/>
                  <a:pt x="640276" y="3549196"/>
                </a:cubicBezTo>
                <a:cubicBezTo>
                  <a:pt x="638361" y="3553101"/>
                  <a:pt x="638361" y="3557672"/>
                  <a:pt x="640276" y="3561578"/>
                </a:cubicBezTo>
                <a:lnTo>
                  <a:pt x="645229" y="3564340"/>
                </a:lnTo>
                <a:lnTo>
                  <a:pt x="639038" y="3568246"/>
                </a:lnTo>
                <a:lnTo>
                  <a:pt x="639038" y="3582819"/>
                </a:lnTo>
                <a:lnTo>
                  <a:pt x="645419" y="3586724"/>
                </a:lnTo>
                <a:lnTo>
                  <a:pt x="645419" y="3593963"/>
                </a:lnTo>
                <a:cubicBezTo>
                  <a:pt x="627322" y="3602726"/>
                  <a:pt x="657992" y="3603964"/>
                  <a:pt x="638847" y="3613013"/>
                </a:cubicBezTo>
                <a:cubicBezTo>
                  <a:pt x="639418" y="3617014"/>
                  <a:pt x="637704" y="3620729"/>
                  <a:pt x="640371" y="3624253"/>
                </a:cubicBezTo>
                <a:cubicBezTo>
                  <a:pt x="643895" y="3625776"/>
                  <a:pt x="646562" y="3627586"/>
                  <a:pt x="645229" y="3630634"/>
                </a:cubicBezTo>
                <a:lnTo>
                  <a:pt x="639038" y="3634539"/>
                </a:lnTo>
                <a:lnTo>
                  <a:pt x="639038" y="3637969"/>
                </a:lnTo>
                <a:lnTo>
                  <a:pt x="632465" y="3641969"/>
                </a:lnTo>
                <a:lnTo>
                  <a:pt x="632465" y="3653209"/>
                </a:lnTo>
                <a:cubicBezTo>
                  <a:pt x="636466" y="3655971"/>
                  <a:pt x="641990" y="3657590"/>
                  <a:pt x="644467" y="3661114"/>
                </a:cubicBezTo>
                <a:lnTo>
                  <a:pt x="638942" y="3664162"/>
                </a:lnTo>
                <a:cubicBezTo>
                  <a:pt x="639800" y="3673687"/>
                  <a:pt x="637037" y="3685117"/>
                  <a:pt x="640371" y="3694547"/>
                </a:cubicBezTo>
                <a:lnTo>
                  <a:pt x="645229" y="3697214"/>
                </a:lnTo>
                <a:lnTo>
                  <a:pt x="645229" y="3726456"/>
                </a:lnTo>
                <a:lnTo>
                  <a:pt x="651896" y="3730551"/>
                </a:lnTo>
                <a:lnTo>
                  <a:pt x="645514" y="3734457"/>
                </a:lnTo>
                <a:cubicBezTo>
                  <a:pt x="645514" y="3735695"/>
                  <a:pt x="645514" y="3736933"/>
                  <a:pt x="645514" y="3737981"/>
                </a:cubicBezTo>
                <a:lnTo>
                  <a:pt x="651420" y="3741696"/>
                </a:lnTo>
                <a:lnTo>
                  <a:pt x="651420" y="3775033"/>
                </a:lnTo>
                <a:cubicBezTo>
                  <a:pt x="642847" y="3778081"/>
                  <a:pt x="644848" y="3782272"/>
                  <a:pt x="646276" y="3786463"/>
                </a:cubicBezTo>
                <a:lnTo>
                  <a:pt x="651801" y="3789511"/>
                </a:lnTo>
                <a:cubicBezTo>
                  <a:pt x="649610" y="3799798"/>
                  <a:pt x="657611" y="3818086"/>
                  <a:pt x="645419" y="3822563"/>
                </a:cubicBezTo>
                <a:lnTo>
                  <a:pt x="645419" y="3855519"/>
                </a:lnTo>
                <a:lnTo>
                  <a:pt x="638656" y="3859615"/>
                </a:lnTo>
                <a:lnTo>
                  <a:pt x="638656" y="3870474"/>
                </a:lnTo>
                <a:lnTo>
                  <a:pt x="631894" y="3874569"/>
                </a:lnTo>
                <a:lnTo>
                  <a:pt x="631894" y="3918480"/>
                </a:lnTo>
                <a:lnTo>
                  <a:pt x="625893" y="3922290"/>
                </a:lnTo>
                <a:lnTo>
                  <a:pt x="625893" y="3929434"/>
                </a:lnTo>
                <a:cubicBezTo>
                  <a:pt x="634465" y="3934672"/>
                  <a:pt x="634465" y="3934958"/>
                  <a:pt x="625893" y="3940101"/>
                </a:cubicBezTo>
                <a:lnTo>
                  <a:pt x="625893" y="3947531"/>
                </a:lnTo>
                <a:lnTo>
                  <a:pt x="631894" y="3951436"/>
                </a:lnTo>
                <a:lnTo>
                  <a:pt x="631894" y="4198134"/>
                </a:lnTo>
                <a:lnTo>
                  <a:pt x="625512" y="4202039"/>
                </a:lnTo>
                <a:lnTo>
                  <a:pt x="625512" y="4205563"/>
                </a:lnTo>
                <a:lnTo>
                  <a:pt x="632275" y="4209564"/>
                </a:lnTo>
                <a:lnTo>
                  <a:pt x="632275" y="4260904"/>
                </a:lnTo>
                <a:lnTo>
                  <a:pt x="638276" y="4264809"/>
                </a:lnTo>
                <a:lnTo>
                  <a:pt x="633227" y="4267666"/>
                </a:lnTo>
                <a:cubicBezTo>
                  <a:pt x="629036" y="4289669"/>
                  <a:pt x="635037" y="4313196"/>
                  <a:pt x="631036" y="4335198"/>
                </a:cubicBezTo>
                <a:lnTo>
                  <a:pt x="625893" y="4338056"/>
                </a:lnTo>
                <a:lnTo>
                  <a:pt x="625893" y="4345580"/>
                </a:lnTo>
                <a:lnTo>
                  <a:pt x="631894" y="4349391"/>
                </a:lnTo>
                <a:lnTo>
                  <a:pt x="631894" y="4356630"/>
                </a:lnTo>
                <a:lnTo>
                  <a:pt x="625512" y="4360535"/>
                </a:lnTo>
                <a:lnTo>
                  <a:pt x="625512" y="4389776"/>
                </a:lnTo>
                <a:lnTo>
                  <a:pt x="631703" y="4393682"/>
                </a:lnTo>
                <a:lnTo>
                  <a:pt x="625893" y="4397397"/>
                </a:lnTo>
                <a:lnTo>
                  <a:pt x="625893" y="4415875"/>
                </a:lnTo>
                <a:cubicBezTo>
                  <a:pt x="635418" y="4421114"/>
                  <a:pt x="634465" y="4426163"/>
                  <a:pt x="625893" y="4430162"/>
                </a:cubicBezTo>
                <a:cubicBezTo>
                  <a:pt x="629036" y="4444831"/>
                  <a:pt x="618368" y="4469787"/>
                  <a:pt x="632275" y="4478264"/>
                </a:cubicBezTo>
                <a:lnTo>
                  <a:pt x="632275" y="4599708"/>
                </a:lnTo>
                <a:cubicBezTo>
                  <a:pt x="633799" y="4601803"/>
                  <a:pt x="639038" y="4602470"/>
                  <a:pt x="638371" y="4605709"/>
                </a:cubicBezTo>
                <a:close/>
                <a:moveTo>
                  <a:pt x="631132" y="2178739"/>
                </a:moveTo>
                <a:cubicBezTo>
                  <a:pt x="608367" y="2167118"/>
                  <a:pt x="580268" y="2170547"/>
                  <a:pt x="556551" y="2162927"/>
                </a:cubicBezTo>
                <a:lnTo>
                  <a:pt x="539501" y="2171500"/>
                </a:lnTo>
                <a:cubicBezTo>
                  <a:pt x="553789" y="2174738"/>
                  <a:pt x="567029" y="2172833"/>
                  <a:pt x="581888" y="2177120"/>
                </a:cubicBezTo>
                <a:cubicBezTo>
                  <a:pt x="597766" y="2182606"/>
                  <a:pt x="614930" y="2183177"/>
                  <a:pt x="631132" y="2178739"/>
                </a:cubicBezTo>
                <a:close/>
                <a:moveTo>
                  <a:pt x="615320" y="1676009"/>
                </a:moveTo>
                <a:cubicBezTo>
                  <a:pt x="607062" y="1674704"/>
                  <a:pt x="598623" y="1676762"/>
                  <a:pt x="591889" y="1681724"/>
                </a:cubicBezTo>
                <a:lnTo>
                  <a:pt x="609605" y="1689820"/>
                </a:lnTo>
                <a:cubicBezTo>
                  <a:pt x="613215" y="1688801"/>
                  <a:pt x="616492" y="1686867"/>
                  <a:pt x="619130" y="1684201"/>
                </a:cubicBezTo>
                <a:cubicBezTo>
                  <a:pt x="617511" y="1681533"/>
                  <a:pt x="620940" y="1678200"/>
                  <a:pt x="615320" y="1676009"/>
                </a:cubicBezTo>
                <a:close/>
                <a:moveTo>
                  <a:pt x="595604" y="1716490"/>
                </a:moveTo>
                <a:cubicBezTo>
                  <a:pt x="602652" y="1711632"/>
                  <a:pt x="611034" y="1713442"/>
                  <a:pt x="617892" y="1707727"/>
                </a:cubicBezTo>
                <a:cubicBezTo>
                  <a:pt x="611605" y="1702203"/>
                  <a:pt x="581411" y="1704203"/>
                  <a:pt x="595604" y="1716490"/>
                </a:cubicBezTo>
                <a:close/>
                <a:moveTo>
                  <a:pt x="589126" y="1661245"/>
                </a:moveTo>
                <a:lnTo>
                  <a:pt x="583316" y="1657530"/>
                </a:lnTo>
                <a:cubicBezTo>
                  <a:pt x="554741" y="1660293"/>
                  <a:pt x="567600" y="1672580"/>
                  <a:pt x="588936" y="1668580"/>
                </a:cubicBezTo>
                <a:cubicBezTo>
                  <a:pt x="593603" y="1664769"/>
                  <a:pt x="593603" y="1663912"/>
                  <a:pt x="589126" y="1661245"/>
                </a:cubicBezTo>
                <a:close/>
                <a:moveTo>
                  <a:pt x="595794" y="1628003"/>
                </a:moveTo>
                <a:lnTo>
                  <a:pt x="612082" y="1618478"/>
                </a:lnTo>
                <a:cubicBezTo>
                  <a:pt x="586774" y="1609191"/>
                  <a:pt x="558999" y="1609191"/>
                  <a:pt x="533691" y="1618478"/>
                </a:cubicBezTo>
                <a:lnTo>
                  <a:pt x="543216" y="1624003"/>
                </a:lnTo>
                <a:cubicBezTo>
                  <a:pt x="561599" y="1622288"/>
                  <a:pt x="577697" y="1629241"/>
                  <a:pt x="595794" y="1628003"/>
                </a:cubicBezTo>
                <a:close/>
                <a:moveTo>
                  <a:pt x="612082" y="1574663"/>
                </a:moveTo>
                <a:cubicBezTo>
                  <a:pt x="590365" y="1563900"/>
                  <a:pt x="567790" y="1574663"/>
                  <a:pt x="543787" y="1572663"/>
                </a:cubicBezTo>
                <a:cubicBezTo>
                  <a:pt x="538168" y="1572091"/>
                  <a:pt x="541692" y="1567424"/>
                  <a:pt x="536358" y="1565424"/>
                </a:cubicBezTo>
                <a:cubicBezTo>
                  <a:pt x="525404" y="1564281"/>
                  <a:pt x="501496" y="1565424"/>
                  <a:pt x="522166" y="1576568"/>
                </a:cubicBezTo>
                <a:cubicBezTo>
                  <a:pt x="539701" y="1577635"/>
                  <a:pt x="557161" y="1579702"/>
                  <a:pt x="574458" y="1582759"/>
                </a:cubicBezTo>
                <a:cubicBezTo>
                  <a:pt x="583983" y="1585426"/>
                  <a:pt x="585507" y="1580663"/>
                  <a:pt x="590079" y="1580187"/>
                </a:cubicBezTo>
                <a:cubicBezTo>
                  <a:pt x="597794" y="1579426"/>
                  <a:pt x="605890" y="1582283"/>
                  <a:pt x="612082" y="1578282"/>
                </a:cubicBezTo>
                <a:close/>
                <a:moveTo>
                  <a:pt x="513498" y="1593046"/>
                </a:moveTo>
                <a:lnTo>
                  <a:pt x="513498" y="1596666"/>
                </a:lnTo>
                <a:cubicBezTo>
                  <a:pt x="534358" y="1602857"/>
                  <a:pt x="564647" y="1607905"/>
                  <a:pt x="585793" y="1596666"/>
                </a:cubicBezTo>
                <a:cubicBezTo>
                  <a:pt x="585793" y="1590760"/>
                  <a:pt x="585793" y="1590760"/>
                  <a:pt x="582935" y="1587903"/>
                </a:cubicBezTo>
                <a:cubicBezTo>
                  <a:pt x="573610" y="1588436"/>
                  <a:pt x="564485" y="1590798"/>
                  <a:pt x="556075" y="1594856"/>
                </a:cubicBezTo>
                <a:cubicBezTo>
                  <a:pt x="551817" y="1592132"/>
                  <a:pt x="547283" y="1589865"/>
                  <a:pt x="542549" y="1588093"/>
                </a:cubicBezTo>
                <a:cubicBezTo>
                  <a:pt x="533786" y="1595046"/>
                  <a:pt x="522166" y="1588284"/>
                  <a:pt x="513498" y="1593046"/>
                </a:cubicBezTo>
                <a:close/>
                <a:moveTo>
                  <a:pt x="520070" y="1735921"/>
                </a:moveTo>
                <a:cubicBezTo>
                  <a:pt x="548645" y="1746685"/>
                  <a:pt x="584650" y="1746494"/>
                  <a:pt x="616273" y="1750018"/>
                </a:cubicBezTo>
                <a:lnTo>
                  <a:pt x="619226" y="1745256"/>
                </a:lnTo>
                <a:cubicBezTo>
                  <a:pt x="614225" y="1741122"/>
                  <a:pt x="607996" y="1738740"/>
                  <a:pt x="601509" y="1738493"/>
                </a:cubicBezTo>
                <a:cubicBezTo>
                  <a:pt x="598099" y="1735416"/>
                  <a:pt x="592917" y="1735416"/>
                  <a:pt x="589508" y="1738493"/>
                </a:cubicBezTo>
                <a:cubicBezTo>
                  <a:pt x="569791" y="1735159"/>
                  <a:pt x="537215" y="1723920"/>
                  <a:pt x="520070" y="1735540"/>
                </a:cubicBezTo>
                <a:close/>
                <a:moveTo>
                  <a:pt x="582554" y="1849555"/>
                </a:moveTo>
                <a:cubicBezTo>
                  <a:pt x="593889" y="1850221"/>
                  <a:pt x="606176" y="1856888"/>
                  <a:pt x="617606" y="1851936"/>
                </a:cubicBezTo>
                <a:cubicBezTo>
                  <a:pt x="631703" y="1835553"/>
                  <a:pt x="564361" y="1839553"/>
                  <a:pt x="582554" y="1849173"/>
                </a:cubicBezTo>
                <a:close/>
                <a:moveTo>
                  <a:pt x="596556" y="1790023"/>
                </a:moveTo>
                <a:cubicBezTo>
                  <a:pt x="597318" y="1790023"/>
                  <a:pt x="598080" y="1789261"/>
                  <a:pt x="598842" y="1788785"/>
                </a:cubicBezTo>
                <a:lnTo>
                  <a:pt x="598842" y="1784975"/>
                </a:lnTo>
                <a:cubicBezTo>
                  <a:pt x="585412" y="1774878"/>
                  <a:pt x="566647" y="1780498"/>
                  <a:pt x="552932" y="1784975"/>
                </a:cubicBezTo>
                <a:cubicBezTo>
                  <a:pt x="567124" y="1788871"/>
                  <a:pt x="581859" y="1790442"/>
                  <a:pt x="596556" y="1789642"/>
                </a:cubicBezTo>
                <a:close/>
                <a:moveTo>
                  <a:pt x="529881" y="2199598"/>
                </a:moveTo>
                <a:cubicBezTo>
                  <a:pt x="546074" y="2197598"/>
                  <a:pt x="563600" y="2198360"/>
                  <a:pt x="578077" y="2190835"/>
                </a:cubicBezTo>
                <a:cubicBezTo>
                  <a:pt x="567886" y="2185596"/>
                  <a:pt x="554170" y="2189883"/>
                  <a:pt x="542263" y="2188549"/>
                </a:cubicBezTo>
                <a:lnTo>
                  <a:pt x="536453" y="2195884"/>
                </a:lnTo>
                <a:cubicBezTo>
                  <a:pt x="533501" y="2194741"/>
                  <a:pt x="522356" y="2196550"/>
                  <a:pt x="530357" y="2199217"/>
                </a:cubicBezTo>
                <a:close/>
                <a:moveTo>
                  <a:pt x="625131" y="2013670"/>
                </a:moveTo>
                <a:lnTo>
                  <a:pt x="625131" y="2009765"/>
                </a:lnTo>
                <a:cubicBezTo>
                  <a:pt x="615396" y="2002555"/>
                  <a:pt x="602100" y="2002555"/>
                  <a:pt x="592365" y="2009765"/>
                </a:cubicBezTo>
                <a:lnTo>
                  <a:pt x="592365" y="2013575"/>
                </a:lnTo>
                <a:cubicBezTo>
                  <a:pt x="603166" y="2015956"/>
                  <a:pt x="614368" y="2015861"/>
                  <a:pt x="625131" y="2013289"/>
                </a:cubicBezTo>
                <a:close/>
                <a:moveTo>
                  <a:pt x="635227" y="1967474"/>
                </a:moveTo>
                <a:cubicBezTo>
                  <a:pt x="633075" y="1966388"/>
                  <a:pt x="631008" y="1965141"/>
                  <a:pt x="629036" y="1963759"/>
                </a:cubicBezTo>
                <a:lnTo>
                  <a:pt x="614844" y="1963759"/>
                </a:lnTo>
                <a:cubicBezTo>
                  <a:pt x="585697" y="1974618"/>
                  <a:pt x="646372" y="1972617"/>
                  <a:pt x="635227" y="1967283"/>
                </a:cubicBezTo>
                <a:close/>
                <a:moveTo>
                  <a:pt x="590841" y="1919849"/>
                </a:moveTo>
                <a:cubicBezTo>
                  <a:pt x="589069" y="1920154"/>
                  <a:pt x="587355" y="1920764"/>
                  <a:pt x="585793" y="1921659"/>
                </a:cubicBezTo>
                <a:lnTo>
                  <a:pt x="585793" y="1925278"/>
                </a:lnTo>
                <a:cubicBezTo>
                  <a:pt x="603233" y="1928479"/>
                  <a:pt x="621121" y="1928479"/>
                  <a:pt x="638561" y="1925278"/>
                </a:cubicBezTo>
                <a:lnTo>
                  <a:pt x="628369" y="1920039"/>
                </a:lnTo>
                <a:cubicBezTo>
                  <a:pt x="616177" y="1918706"/>
                  <a:pt x="603128" y="1919658"/>
                  <a:pt x="590841" y="1919658"/>
                </a:cubicBezTo>
                <a:close/>
                <a:moveTo>
                  <a:pt x="609224" y="1646862"/>
                </a:moveTo>
                <a:cubicBezTo>
                  <a:pt x="602938" y="1647624"/>
                  <a:pt x="597032" y="1645719"/>
                  <a:pt x="592746" y="1648672"/>
                </a:cubicBezTo>
                <a:cubicBezTo>
                  <a:pt x="592746" y="1649910"/>
                  <a:pt x="592746" y="1651053"/>
                  <a:pt x="592746" y="1652387"/>
                </a:cubicBezTo>
                <a:lnTo>
                  <a:pt x="599318" y="1656292"/>
                </a:lnTo>
                <a:cubicBezTo>
                  <a:pt x="599318" y="1666484"/>
                  <a:pt x="619226" y="1661531"/>
                  <a:pt x="624083" y="1656863"/>
                </a:cubicBezTo>
                <a:close/>
                <a:moveTo>
                  <a:pt x="563028" y="1543897"/>
                </a:moveTo>
                <a:cubicBezTo>
                  <a:pt x="537787" y="1554184"/>
                  <a:pt x="505878" y="1541040"/>
                  <a:pt x="481208" y="1553422"/>
                </a:cubicBezTo>
                <a:cubicBezTo>
                  <a:pt x="526166" y="1562947"/>
                  <a:pt x="570743" y="1555613"/>
                  <a:pt x="617130" y="1554470"/>
                </a:cubicBezTo>
                <a:cubicBezTo>
                  <a:pt x="624940" y="1533324"/>
                  <a:pt x="575410" y="1547231"/>
                  <a:pt x="563028" y="1543326"/>
                </a:cubicBezTo>
                <a:close/>
                <a:moveTo>
                  <a:pt x="408247" y="3059896"/>
                </a:moveTo>
                <a:cubicBezTo>
                  <a:pt x="415200" y="3055705"/>
                  <a:pt x="424058" y="3059896"/>
                  <a:pt x="431297" y="3054372"/>
                </a:cubicBezTo>
                <a:cubicBezTo>
                  <a:pt x="453586" y="3056753"/>
                  <a:pt x="485113" y="3062372"/>
                  <a:pt x="506830" y="3052562"/>
                </a:cubicBezTo>
                <a:lnTo>
                  <a:pt x="506830" y="3048657"/>
                </a:lnTo>
                <a:cubicBezTo>
                  <a:pt x="492591" y="3038036"/>
                  <a:pt x="473750" y="3035893"/>
                  <a:pt x="457491" y="3043037"/>
                </a:cubicBezTo>
                <a:cubicBezTo>
                  <a:pt x="449395" y="3037894"/>
                  <a:pt x="437679" y="3031988"/>
                  <a:pt x="428154" y="3037798"/>
                </a:cubicBezTo>
                <a:cubicBezTo>
                  <a:pt x="429868" y="3051038"/>
                  <a:pt x="335476" y="3036941"/>
                  <a:pt x="381577" y="3059420"/>
                </a:cubicBezTo>
                <a:cubicBezTo>
                  <a:pt x="372052" y="3065421"/>
                  <a:pt x="358717" y="3057991"/>
                  <a:pt x="349382" y="3063421"/>
                </a:cubicBezTo>
                <a:lnTo>
                  <a:pt x="349382" y="3066945"/>
                </a:lnTo>
                <a:lnTo>
                  <a:pt x="342810" y="3070945"/>
                </a:lnTo>
                <a:lnTo>
                  <a:pt x="342810" y="3078660"/>
                </a:lnTo>
                <a:lnTo>
                  <a:pt x="351287" y="3080280"/>
                </a:lnTo>
                <a:cubicBezTo>
                  <a:pt x="371861" y="3069135"/>
                  <a:pt x="396721" y="3073898"/>
                  <a:pt x="417962" y="3079518"/>
                </a:cubicBezTo>
                <a:cubicBezTo>
                  <a:pt x="438927" y="3076679"/>
                  <a:pt x="460244" y="3080899"/>
                  <a:pt x="478541" y="3091520"/>
                </a:cubicBezTo>
                <a:cubicBezTo>
                  <a:pt x="485018" y="3089614"/>
                  <a:pt x="493210" y="3092948"/>
                  <a:pt x="500068" y="3089424"/>
                </a:cubicBezTo>
                <a:lnTo>
                  <a:pt x="493876" y="3085423"/>
                </a:lnTo>
                <a:lnTo>
                  <a:pt x="493876" y="3078184"/>
                </a:lnTo>
                <a:cubicBezTo>
                  <a:pt x="496353" y="3075041"/>
                  <a:pt x="504449" y="3077613"/>
                  <a:pt x="506830" y="3074469"/>
                </a:cubicBezTo>
                <a:lnTo>
                  <a:pt x="506830" y="3070755"/>
                </a:lnTo>
                <a:cubicBezTo>
                  <a:pt x="502735" y="3067707"/>
                  <a:pt x="493591" y="3069707"/>
                  <a:pt x="490828" y="3065421"/>
                </a:cubicBezTo>
                <a:cubicBezTo>
                  <a:pt x="477017" y="3065421"/>
                  <a:pt x="462730" y="3063421"/>
                  <a:pt x="450728" y="3072660"/>
                </a:cubicBezTo>
                <a:cubicBezTo>
                  <a:pt x="439108" y="3075136"/>
                  <a:pt x="443965" y="3064373"/>
                  <a:pt x="433583" y="3065326"/>
                </a:cubicBezTo>
                <a:cubicBezTo>
                  <a:pt x="424763" y="3066535"/>
                  <a:pt x="415800" y="3064611"/>
                  <a:pt x="408247" y="3059896"/>
                </a:cubicBezTo>
                <a:close/>
                <a:moveTo>
                  <a:pt x="518737" y="3034750"/>
                </a:moveTo>
                <a:cubicBezTo>
                  <a:pt x="520461" y="3032217"/>
                  <a:pt x="520718" y="3028950"/>
                  <a:pt x="519403" y="3026178"/>
                </a:cubicBezTo>
                <a:lnTo>
                  <a:pt x="509878" y="3021034"/>
                </a:lnTo>
                <a:cubicBezTo>
                  <a:pt x="505611" y="3019711"/>
                  <a:pt x="501077" y="3022101"/>
                  <a:pt x="499753" y="3026378"/>
                </a:cubicBezTo>
                <a:cubicBezTo>
                  <a:pt x="498648" y="3029931"/>
                  <a:pt x="500115" y="3033779"/>
                  <a:pt x="503306" y="3035703"/>
                </a:cubicBezTo>
                <a:cubicBezTo>
                  <a:pt x="508469" y="3036284"/>
                  <a:pt x="513688" y="3035960"/>
                  <a:pt x="518737" y="3034750"/>
                </a:cubicBezTo>
                <a:close/>
                <a:moveTo>
                  <a:pt x="464539" y="2888446"/>
                </a:moveTo>
                <a:cubicBezTo>
                  <a:pt x="469873" y="2887780"/>
                  <a:pt x="475779" y="2889685"/>
                  <a:pt x="480065" y="2886922"/>
                </a:cubicBezTo>
                <a:cubicBezTo>
                  <a:pt x="480065" y="2874349"/>
                  <a:pt x="453300" y="2883779"/>
                  <a:pt x="444632" y="2881017"/>
                </a:cubicBezTo>
                <a:cubicBezTo>
                  <a:pt x="435107" y="2876350"/>
                  <a:pt x="435107" y="2876350"/>
                  <a:pt x="428249" y="2879302"/>
                </a:cubicBezTo>
                <a:lnTo>
                  <a:pt x="428249" y="2882922"/>
                </a:lnTo>
                <a:cubicBezTo>
                  <a:pt x="439108" y="2887970"/>
                  <a:pt x="453300" y="2896257"/>
                  <a:pt x="464539" y="2888446"/>
                </a:cubicBezTo>
                <a:close/>
                <a:moveTo>
                  <a:pt x="457586" y="2943691"/>
                </a:moveTo>
                <a:cubicBezTo>
                  <a:pt x="456853" y="2944053"/>
                  <a:pt x="456157" y="2944463"/>
                  <a:pt x="455491" y="2944930"/>
                </a:cubicBezTo>
                <a:cubicBezTo>
                  <a:pt x="453586" y="2948930"/>
                  <a:pt x="465206" y="2946168"/>
                  <a:pt x="457586" y="2943691"/>
                </a:cubicBezTo>
                <a:close/>
                <a:moveTo>
                  <a:pt x="486733" y="2959979"/>
                </a:moveTo>
                <a:cubicBezTo>
                  <a:pt x="486733" y="2961122"/>
                  <a:pt x="486733" y="2962265"/>
                  <a:pt x="486733" y="2963504"/>
                </a:cubicBezTo>
                <a:cubicBezTo>
                  <a:pt x="503211" y="2973029"/>
                  <a:pt x="524166" y="2977505"/>
                  <a:pt x="539215" y="2967980"/>
                </a:cubicBezTo>
                <a:lnTo>
                  <a:pt x="539215" y="2956455"/>
                </a:lnTo>
                <a:cubicBezTo>
                  <a:pt x="531081" y="2949664"/>
                  <a:pt x="520642" y="2946253"/>
                  <a:pt x="510069" y="2946930"/>
                </a:cubicBezTo>
                <a:cubicBezTo>
                  <a:pt x="500544" y="2961027"/>
                  <a:pt x="496353" y="2950168"/>
                  <a:pt x="483304" y="2950644"/>
                </a:cubicBezTo>
                <a:cubicBezTo>
                  <a:pt x="479303" y="2955312"/>
                  <a:pt x="479303" y="2955407"/>
                  <a:pt x="486733" y="2959979"/>
                </a:cubicBezTo>
                <a:close/>
                <a:moveTo>
                  <a:pt x="510164" y="2939976"/>
                </a:moveTo>
                <a:cubicBezTo>
                  <a:pt x="518832" y="2939976"/>
                  <a:pt x="533882" y="2942358"/>
                  <a:pt x="538739" y="2933880"/>
                </a:cubicBezTo>
                <a:cubicBezTo>
                  <a:pt x="533501" y="2931976"/>
                  <a:pt x="497782" y="2929309"/>
                  <a:pt x="510164" y="2939976"/>
                </a:cubicBezTo>
                <a:close/>
                <a:moveTo>
                  <a:pt x="506926" y="2986459"/>
                </a:moveTo>
                <a:lnTo>
                  <a:pt x="515879" y="2991412"/>
                </a:lnTo>
                <a:cubicBezTo>
                  <a:pt x="522070" y="2991412"/>
                  <a:pt x="519594" y="2988268"/>
                  <a:pt x="520070" y="2986363"/>
                </a:cubicBezTo>
                <a:cubicBezTo>
                  <a:pt x="516060" y="2983782"/>
                  <a:pt x="510898" y="2983820"/>
                  <a:pt x="506926" y="2986459"/>
                </a:cubicBezTo>
                <a:close/>
                <a:moveTo>
                  <a:pt x="520070" y="3063801"/>
                </a:moveTo>
                <a:cubicBezTo>
                  <a:pt x="528852" y="3067488"/>
                  <a:pt x="538949" y="3066059"/>
                  <a:pt x="546359" y="3060087"/>
                </a:cubicBezTo>
                <a:cubicBezTo>
                  <a:pt x="537634" y="3056401"/>
                  <a:pt x="527595" y="3057668"/>
                  <a:pt x="520070" y="3063421"/>
                </a:cubicBezTo>
                <a:close/>
                <a:moveTo>
                  <a:pt x="529595" y="2855490"/>
                </a:moveTo>
                <a:cubicBezTo>
                  <a:pt x="485971" y="2854728"/>
                  <a:pt x="442537" y="2848917"/>
                  <a:pt x="401579" y="2865015"/>
                </a:cubicBezTo>
                <a:cubicBezTo>
                  <a:pt x="403484" y="2885112"/>
                  <a:pt x="434821" y="2866634"/>
                  <a:pt x="446061" y="2862634"/>
                </a:cubicBezTo>
                <a:cubicBezTo>
                  <a:pt x="474045" y="2861995"/>
                  <a:pt x="502011" y="2864329"/>
                  <a:pt x="529500" y="2869587"/>
                </a:cubicBezTo>
                <a:cubicBezTo>
                  <a:pt x="542549" y="2866062"/>
                  <a:pt x="542073" y="2859395"/>
                  <a:pt x="529309" y="2855109"/>
                </a:cubicBezTo>
                <a:close/>
                <a:moveTo>
                  <a:pt x="420629" y="2886255"/>
                </a:moveTo>
                <a:cubicBezTo>
                  <a:pt x="405484" y="2880636"/>
                  <a:pt x="408723" y="2893590"/>
                  <a:pt x="420629" y="2887494"/>
                </a:cubicBezTo>
                <a:cubicBezTo>
                  <a:pt x="420439" y="2886732"/>
                  <a:pt x="420629" y="2886160"/>
                  <a:pt x="420343" y="2885875"/>
                </a:cubicBezTo>
                <a:close/>
                <a:moveTo>
                  <a:pt x="211079" y="2820342"/>
                </a:moveTo>
                <a:cubicBezTo>
                  <a:pt x="222793" y="2825715"/>
                  <a:pt x="236120" y="2826400"/>
                  <a:pt x="248322" y="2822248"/>
                </a:cubicBezTo>
                <a:lnTo>
                  <a:pt x="251084" y="2817485"/>
                </a:lnTo>
                <a:lnTo>
                  <a:pt x="241178" y="2810913"/>
                </a:lnTo>
                <a:cubicBezTo>
                  <a:pt x="230034" y="2822628"/>
                  <a:pt x="210793" y="2799102"/>
                  <a:pt x="211270" y="2819962"/>
                </a:cubicBezTo>
                <a:close/>
                <a:moveTo>
                  <a:pt x="208031" y="2929309"/>
                </a:moveTo>
                <a:cubicBezTo>
                  <a:pt x="201935" y="2938834"/>
                  <a:pt x="236606" y="2938071"/>
                  <a:pt x="243083" y="2935309"/>
                </a:cubicBezTo>
                <a:cubicBezTo>
                  <a:pt x="235558" y="2929309"/>
                  <a:pt x="219080" y="2928546"/>
                  <a:pt x="208031" y="2929309"/>
                </a:cubicBezTo>
                <a:close/>
                <a:moveTo>
                  <a:pt x="259561" y="2888351"/>
                </a:moveTo>
                <a:lnTo>
                  <a:pt x="277754" y="2879398"/>
                </a:lnTo>
                <a:lnTo>
                  <a:pt x="274801" y="2873682"/>
                </a:lnTo>
                <a:cubicBezTo>
                  <a:pt x="268991" y="2883969"/>
                  <a:pt x="224605" y="2866539"/>
                  <a:pt x="243750" y="2879302"/>
                </a:cubicBezTo>
                <a:lnTo>
                  <a:pt x="237940" y="2883112"/>
                </a:lnTo>
                <a:cubicBezTo>
                  <a:pt x="236320" y="2892351"/>
                  <a:pt x="255180" y="2887494"/>
                  <a:pt x="259561" y="2888065"/>
                </a:cubicBezTo>
                <a:close/>
                <a:moveTo>
                  <a:pt x="283374" y="2809770"/>
                </a:moveTo>
                <a:cubicBezTo>
                  <a:pt x="283374" y="2809103"/>
                  <a:pt x="280897" y="2808532"/>
                  <a:pt x="279659" y="2807960"/>
                </a:cubicBezTo>
                <a:lnTo>
                  <a:pt x="263848" y="2816818"/>
                </a:lnTo>
                <a:cubicBezTo>
                  <a:pt x="261847" y="2826343"/>
                  <a:pt x="278040" y="2821295"/>
                  <a:pt x="283564" y="2816818"/>
                </a:cubicBezTo>
                <a:cubicBezTo>
                  <a:pt x="283758" y="2814370"/>
                  <a:pt x="283694" y="2811913"/>
                  <a:pt x="283374" y="2809484"/>
                </a:cubicBezTo>
                <a:close/>
                <a:moveTo>
                  <a:pt x="273849" y="2837107"/>
                </a:moveTo>
                <a:cubicBezTo>
                  <a:pt x="270229" y="2837107"/>
                  <a:pt x="267372" y="2836440"/>
                  <a:pt x="264324" y="2838535"/>
                </a:cubicBezTo>
                <a:cubicBezTo>
                  <a:pt x="263276" y="2845489"/>
                  <a:pt x="263371" y="2845489"/>
                  <a:pt x="267372" y="2848060"/>
                </a:cubicBezTo>
                <a:cubicBezTo>
                  <a:pt x="286993" y="2848537"/>
                  <a:pt x="297376" y="2848346"/>
                  <a:pt x="273659" y="2836821"/>
                </a:cubicBezTo>
                <a:close/>
                <a:moveTo>
                  <a:pt x="292899" y="2914450"/>
                </a:moveTo>
                <a:cubicBezTo>
                  <a:pt x="300328" y="2912164"/>
                  <a:pt x="288898" y="2909020"/>
                  <a:pt x="287184" y="2907115"/>
                </a:cubicBezTo>
                <a:cubicBezTo>
                  <a:pt x="281307" y="2906639"/>
                  <a:pt x="275471" y="2908439"/>
                  <a:pt x="270896" y="2912164"/>
                </a:cubicBezTo>
                <a:cubicBezTo>
                  <a:pt x="276802" y="2916735"/>
                  <a:pt x="286041" y="2913211"/>
                  <a:pt x="293185" y="2914164"/>
                </a:cubicBezTo>
                <a:close/>
                <a:moveTo>
                  <a:pt x="270134" y="2934738"/>
                </a:moveTo>
                <a:cubicBezTo>
                  <a:pt x="274111" y="2937405"/>
                  <a:pt x="279302" y="2937405"/>
                  <a:pt x="283279" y="2934738"/>
                </a:cubicBezTo>
                <a:cubicBezTo>
                  <a:pt x="279425" y="2932109"/>
                  <a:pt x="274387" y="2932004"/>
                  <a:pt x="270420" y="2934452"/>
                </a:cubicBezTo>
                <a:close/>
                <a:moveTo>
                  <a:pt x="299757" y="1374066"/>
                </a:moveTo>
                <a:cubicBezTo>
                  <a:pt x="304329" y="1370257"/>
                  <a:pt x="304329" y="1370257"/>
                  <a:pt x="299757" y="1366732"/>
                </a:cubicBezTo>
                <a:lnTo>
                  <a:pt x="286898" y="1366732"/>
                </a:lnTo>
                <a:cubicBezTo>
                  <a:pt x="282231" y="1370542"/>
                  <a:pt x="282231" y="1370542"/>
                  <a:pt x="286898" y="1374066"/>
                </a:cubicBezTo>
                <a:close/>
                <a:moveTo>
                  <a:pt x="299757" y="2601267"/>
                </a:moveTo>
                <a:cubicBezTo>
                  <a:pt x="292994" y="2603839"/>
                  <a:pt x="303662" y="2606601"/>
                  <a:pt x="305662" y="2608983"/>
                </a:cubicBezTo>
                <a:lnTo>
                  <a:pt x="315187" y="2603458"/>
                </a:lnTo>
                <a:cubicBezTo>
                  <a:pt x="311759" y="2599077"/>
                  <a:pt x="305282" y="2601554"/>
                  <a:pt x="300043" y="2600982"/>
                </a:cubicBezTo>
                <a:close/>
                <a:moveTo>
                  <a:pt x="296518" y="2845774"/>
                </a:moveTo>
                <a:cubicBezTo>
                  <a:pt x="314616" y="2851775"/>
                  <a:pt x="339190" y="2844631"/>
                  <a:pt x="355859" y="2839107"/>
                </a:cubicBezTo>
                <a:cubicBezTo>
                  <a:pt x="351001" y="2830058"/>
                  <a:pt x="295852" y="2836821"/>
                  <a:pt x="296804" y="2845489"/>
                </a:cubicBezTo>
                <a:close/>
                <a:moveTo>
                  <a:pt x="474541" y="1169374"/>
                </a:moveTo>
                <a:cubicBezTo>
                  <a:pt x="474541" y="1181852"/>
                  <a:pt x="500544" y="1172803"/>
                  <a:pt x="509783" y="1175279"/>
                </a:cubicBezTo>
                <a:cubicBezTo>
                  <a:pt x="523785" y="1166040"/>
                  <a:pt x="479303" y="1160802"/>
                  <a:pt x="474826" y="1168803"/>
                </a:cubicBezTo>
                <a:close/>
                <a:moveTo>
                  <a:pt x="481399" y="1115082"/>
                </a:moveTo>
                <a:cubicBezTo>
                  <a:pt x="488066" y="1118796"/>
                  <a:pt x="487780" y="1125940"/>
                  <a:pt x="497401" y="1123749"/>
                </a:cubicBezTo>
                <a:cubicBezTo>
                  <a:pt x="501211" y="1120606"/>
                  <a:pt x="512069" y="1118225"/>
                  <a:pt x="503211" y="1112701"/>
                </a:cubicBezTo>
                <a:cubicBezTo>
                  <a:pt x="497020" y="1113462"/>
                  <a:pt x="485399" y="1109176"/>
                  <a:pt x="481684" y="1114510"/>
                </a:cubicBezTo>
                <a:close/>
                <a:moveTo>
                  <a:pt x="526928" y="1537706"/>
                </a:moveTo>
                <a:cubicBezTo>
                  <a:pt x="533862" y="1540097"/>
                  <a:pt x="540959" y="1541973"/>
                  <a:pt x="548169" y="1543326"/>
                </a:cubicBezTo>
                <a:cubicBezTo>
                  <a:pt x="552455" y="1538468"/>
                  <a:pt x="576172" y="1533038"/>
                  <a:pt x="571315" y="1525800"/>
                </a:cubicBezTo>
                <a:cubicBezTo>
                  <a:pt x="558932" y="1520847"/>
                  <a:pt x="544835" y="1533229"/>
                  <a:pt x="533691" y="1526848"/>
                </a:cubicBezTo>
                <a:cubicBezTo>
                  <a:pt x="524737" y="1521132"/>
                  <a:pt x="526928" y="1532753"/>
                  <a:pt x="526928" y="1537706"/>
                </a:cubicBezTo>
                <a:close/>
                <a:moveTo>
                  <a:pt x="458539" y="1554089"/>
                </a:moveTo>
                <a:lnTo>
                  <a:pt x="467587" y="1548755"/>
                </a:lnTo>
                <a:cubicBezTo>
                  <a:pt x="455957" y="1542316"/>
                  <a:pt x="442203" y="1540868"/>
                  <a:pt x="429487" y="1544755"/>
                </a:cubicBezTo>
                <a:cubicBezTo>
                  <a:pt x="437203" y="1552003"/>
                  <a:pt x="447747" y="1555432"/>
                  <a:pt x="458253" y="1554089"/>
                </a:cubicBezTo>
                <a:close/>
                <a:moveTo>
                  <a:pt x="453395" y="2694232"/>
                </a:moveTo>
                <a:cubicBezTo>
                  <a:pt x="438346" y="2688612"/>
                  <a:pt x="441584" y="2701661"/>
                  <a:pt x="453395" y="2695470"/>
                </a:cubicBezTo>
                <a:cubicBezTo>
                  <a:pt x="453300" y="2695089"/>
                  <a:pt x="453490" y="2694517"/>
                  <a:pt x="453109" y="2694232"/>
                </a:cubicBezTo>
                <a:close/>
                <a:moveTo>
                  <a:pt x="436822" y="2817580"/>
                </a:moveTo>
                <a:cubicBezTo>
                  <a:pt x="451681" y="2820438"/>
                  <a:pt x="467207" y="2815295"/>
                  <a:pt x="480732" y="2813008"/>
                </a:cubicBezTo>
                <a:cubicBezTo>
                  <a:pt x="468826" y="2804150"/>
                  <a:pt x="449109" y="2806341"/>
                  <a:pt x="435107" y="2809103"/>
                </a:cubicBezTo>
                <a:cubicBezTo>
                  <a:pt x="435488" y="2811865"/>
                  <a:pt x="432821" y="2815009"/>
                  <a:pt x="436536" y="2817580"/>
                </a:cubicBezTo>
                <a:close/>
                <a:moveTo>
                  <a:pt x="503497" y="2744714"/>
                </a:moveTo>
                <a:cubicBezTo>
                  <a:pt x="508450" y="2741094"/>
                  <a:pt x="508450" y="2741094"/>
                  <a:pt x="503497" y="2737285"/>
                </a:cubicBezTo>
                <a:cubicBezTo>
                  <a:pt x="489495" y="2739475"/>
                  <a:pt x="477970" y="2732808"/>
                  <a:pt x="464349" y="2733570"/>
                </a:cubicBezTo>
                <a:cubicBezTo>
                  <a:pt x="459682" y="2737189"/>
                  <a:pt x="459682" y="2737189"/>
                  <a:pt x="464349" y="2740999"/>
                </a:cubicBezTo>
                <a:cubicBezTo>
                  <a:pt x="477132" y="2744057"/>
                  <a:pt x="490276" y="2745314"/>
                  <a:pt x="503401" y="2744714"/>
                </a:cubicBezTo>
                <a:close/>
                <a:moveTo>
                  <a:pt x="499687" y="2709567"/>
                </a:moveTo>
                <a:cubicBezTo>
                  <a:pt x="482570" y="2706881"/>
                  <a:pt x="465159" y="2706623"/>
                  <a:pt x="447966" y="2708805"/>
                </a:cubicBezTo>
                <a:cubicBezTo>
                  <a:pt x="444632" y="2728617"/>
                  <a:pt x="460634" y="2708805"/>
                  <a:pt x="467016" y="2717568"/>
                </a:cubicBezTo>
                <a:cubicBezTo>
                  <a:pt x="467016" y="2722711"/>
                  <a:pt x="472445" y="2722711"/>
                  <a:pt x="476541" y="2722616"/>
                </a:cubicBezTo>
                <a:close/>
                <a:moveTo>
                  <a:pt x="542740" y="1513703"/>
                </a:moveTo>
                <a:cubicBezTo>
                  <a:pt x="558170" y="1502082"/>
                  <a:pt x="502830" y="1504940"/>
                  <a:pt x="497115" y="1509988"/>
                </a:cubicBezTo>
                <a:cubicBezTo>
                  <a:pt x="471016" y="1503702"/>
                  <a:pt x="439965" y="1499035"/>
                  <a:pt x="415200" y="1508369"/>
                </a:cubicBezTo>
                <a:cubicBezTo>
                  <a:pt x="421486" y="1512465"/>
                  <a:pt x="431297" y="1507512"/>
                  <a:pt x="437488" y="1513512"/>
                </a:cubicBezTo>
                <a:cubicBezTo>
                  <a:pt x="442327" y="1513036"/>
                  <a:pt x="447166" y="1514436"/>
                  <a:pt x="451014" y="1517418"/>
                </a:cubicBezTo>
                <a:cubicBezTo>
                  <a:pt x="479303" y="1508464"/>
                  <a:pt x="512545" y="1516370"/>
                  <a:pt x="542644" y="1513703"/>
                </a:cubicBezTo>
                <a:close/>
                <a:moveTo>
                  <a:pt x="576172" y="1491700"/>
                </a:moveTo>
                <a:cubicBezTo>
                  <a:pt x="628751" y="1490367"/>
                  <a:pt x="565790" y="1486366"/>
                  <a:pt x="553027" y="1478841"/>
                </a:cubicBezTo>
                <a:cubicBezTo>
                  <a:pt x="553027" y="1475794"/>
                  <a:pt x="553027" y="1475794"/>
                  <a:pt x="549979" y="1473126"/>
                </a:cubicBezTo>
                <a:cubicBezTo>
                  <a:pt x="538949" y="1473031"/>
                  <a:pt x="527947" y="1474279"/>
                  <a:pt x="517213" y="1476841"/>
                </a:cubicBezTo>
                <a:cubicBezTo>
                  <a:pt x="497305" y="1469031"/>
                  <a:pt x="417962" y="1461696"/>
                  <a:pt x="493876" y="1482461"/>
                </a:cubicBezTo>
                <a:lnTo>
                  <a:pt x="493876" y="1493605"/>
                </a:lnTo>
                <a:cubicBezTo>
                  <a:pt x="520546" y="1498558"/>
                  <a:pt x="549979" y="1502749"/>
                  <a:pt x="576077" y="1491700"/>
                </a:cubicBezTo>
                <a:close/>
                <a:moveTo>
                  <a:pt x="566647" y="1450362"/>
                </a:moveTo>
                <a:cubicBezTo>
                  <a:pt x="557122" y="1439122"/>
                  <a:pt x="539692" y="1447409"/>
                  <a:pt x="528547" y="1439789"/>
                </a:cubicBezTo>
                <a:cubicBezTo>
                  <a:pt x="514165" y="1437312"/>
                  <a:pt x="504163" y="1448076"/>
                  <a:pt x="491019" y="1440360"/>
                </a:cubicBezTo>
                <a:cubicBezTo>
                  <a:pt x="479303" y="1449314"/>
                  <a:pt x="466730" y="1433503"/>
                  <a:pt x="455205" y="1445314"/>
                </a:cubicBezTo>
                <a:cubicBezTo>
                  <a:pt x="459396" y="1449123"/>
                  <a:pt x="466254" y="1447028"/>
                  <a:pt x="471016" y="1447504"/>
                </a:cubicBezTo>
                <a:cubicBezTo>
                  <a:pt x="479208" y="1454076"/>
                  <a:pt x="487971" y="1448362"/>
                  <a:pt x="496258" y="1454267"/>
                </a:cubicBezTo>
                <a:cubicBezTo>
                  <a:pt x="504716" y="1449724"/>
                  <a:pt x="515184" y="1451495"/>
                  <a:pt x="521689" y="1458553"/>
                </a:cubicBezTo>
                <a:cubicBezTo>
                  <a:pt x="538072" y="1459601"/>
                  <a:pt x="547502" y="1452647"/>
                  <a:pt x="563885" y="1454839"/>
                </a:cubicBezTo>
                <a:close/>
                <a:moveTo>
                  <a:pt x="382624" y="1353492"/>
                </a:moveTo>
                <a:cubicBezTo>
                  <a:pt x="406151" y="1360541"/>
                  <a:pt x="434536" y="1349111"/>
                  <a:pt x="457491" y="1358826"/>
                </a:cubicBezTo>
                <a:cubicBezTo>
                  <a:pt x="468635" y="1350730"/>
                  <a:pt x="478541" y="1361684"/>
                  <a:pt x="491400" y="1358826"/>
                </a:cubicBezTo>
                <a:lnTo>
                  <a:pt x="494543" y="1354255"/>
                </a:lnTo>
                <a:cubicBezTo>
                  <a:pt x="482542" y="1342348"/>
                  <a:pt x="465301" y="1344730"/>
                  <a:pt x="450442" y="1343682"/>
                </a:cubicBezTo>
                <a:cubicBezTo>
                  <a:pt x="431392" y="1336633"/>
                  <a:pt x="408151" y="1334157"/>
                  <a:pt x="389482" y="1345682"/>
                </a:cubicBezTo>
                <a:cubicBezTo>
                  <a:pt x="389482" y="1346825"/>
                  <a:pt x="389482" y="1347968"/>
                  <a:pt x="388816" y="1349397"/>
                </a:cubicBezTo>
                <a:close/>
                <a:moveTo>
                  <a:pt x="405008" y="1314821"/>
                </a:moveTo>
                <a:cubicBezTo>
                  <a:pt x="418534" y="1304344"/>
                  <a:pt x="382720" y="1306534"/>
                  <a:pt x="377005" y="1308629"/>
                </a:cubicBezTo>
                <a:cubicBezTo>
                  <a:pt x="372337" y="1320155"/>
                  <a:pt x="397864" y="1312916"/>
                  <a:pt x="404818" y="1314821"/>
                </a:cubicBezTo>
                <a:close/>
                <a:moveTo>
                  <a:pt x="504735" y="1260052"/>
                </a:moveTo>
                <a:cubicBezTo>
                  <a:pt x="494257" y="1258042"/>
                  <a:pt x="483408" y="1259766"/>
                  <a:pt x="474064" y="1264910"/>
                </a:cubicBezTo>
                <a:cubicBezTo>
                  <a:pt x="484875" y="1268148"/>
                  <a:pt x="496401" y="1268148"/>
                  <a:pt x="507211" y="1264910"/>
                </a:cubicBezTo>
                <a:cubicBezTo>
                  <a:pt x="506545" y="1263291"/>
                  <a:pt x="508354" y="1261290"/>
                  <a:pt x="504544" y="1260052"/>
                </a:cubicBezTo>
                <a:close/>
                <a:moveTo>
                  <a:pt x="500163" y="1284627"/>
                </a:moveTo>
                <a:lnTo>
                  <a:pt x="503116" y="1289008"/>
                </a:lnTo>
                <a:cubicBezTo>
                  <a:pt x="516260" y="1288246"/>
                  <a:pt x="528833" y="1292056"/>
                  <a:pt x="539406" y="1283865"/>
                </a:cubicBezTo>
                <a:cubicBezTo>
                  <a:pt x="542454" y="1274340"/>
                  <a:pt x="529119" y="1279198"/>
                  <a:pt x="522451" y="1281007"/>
                </a:cubicBezTo>
                <a:cubicBezTo>
                  <a:pt x="515155" y="1276206"/>
                  <a:pt x="505392" y="1277778"/>
                  <a:pt x="499972" y="1284627"/>
                </a:cubicBezTo>
                <a:close/>
                <a:moveTo>
                  <a:pt x="444918" y="1281674"/>
                </a:moveTo>
                <a:lnTo>
                  <a:pt x="421772" y="1294533"/>
                </a:lnTo>
                <a:lnTo>
                  <a:pt x="421772" y="1298248"/>
                </a:lnTo>
                <a:cubicBezTo>
                  <a:pt x="447585" y="1303295"/>
                  <a:pt x="525976" y="1278055"/>
                  <a:pt x="444727" y="1281483"/>
                </a:cubicBezTo>
                <a:close/>
                <a:moveTo>
                  <a:pt x="427106" y="1231287"/>
                </a:moveTo>
                <a:cubicBezTo>
                  <a:pt x="412057" y="1225476"/>
                  <a:pt x="415200" y="1238621"/>
                  <a:pt x="427106" y="1232525"/>
                </a:cubicBezTo>
                <a:cubicBezTo>
                  <a:pt x="427011" y="1232049"/>
                  <a:pt x="427201" y="1231573"/>
                  <a:pt x="426916" y="1231287"/>
                </a:cubicBezTo>
                <a:close/>
                <a:moveTo>
                  <a:pt x="416248" y="1372447"/>
                </a:moveTo>
                <a:cubicBezTo>
                  <a:pt x="419010" y="1374352"/>
                  <a:pt x="421867" y="1376067"/>
                  <a:pt x="424153" y="1377496"/>
                </a:cubicBezTo>
                <a:lnTo>
                  <a:pt x="438155" y="1377496"/>
                </a:lnTo>
                <a:cubicBezTo>
                  <a:pt x="442822" y="1373685"/>
                  <a:pt x="442822" y="1373685"/>
                  <a:pt x="438155" y="1370066"/>
                </a:cubicBezTo>
                <a:cubicBezTo>
                  <a:pt x="431678" y="1371495"/>
                  <a:pt x="419486" y="1367208"/>
                  <a:pt x="416057" y="1372447"/>
                </a:cubicBezTo>
                <a:close/>
                <a:moveTo>
                  <a:pt x="404246" y="1418644"/>
                </a:moveTo>
                <a:cubicBezTo>
                  <a:pt x="342905" y="1437694"/>
                  <a:pt x="396531" y="1431312"/>
                  <a:pt x="424725" y="1432645"/>
                </a:cubicBezTo>
                <a:cubicBezTo>
                  <a:pt x="446918" y="1420263"/>
                  <a:pt x="473207" y="1443218"/>
                  <a:pt x="493686" y="1423692"/>
                </a:cubicBezTo>
                <a:lnTo>
                  <a:pt x="493686" y="1420072"/>
                </a:lnTo>
                <a:cubicBezTo>
                  <a:pt x="509212" y="1415786"/>
                  <a:pt x="529405" y="1427407"/>
                  <a:pt x="546169" y="1420072"/>
                </a:cubicBezTo>
                <a:lnTo>
                  <a:pt x="546169" y="1416453"/>
                </a:lnTo>
                <a:lnTo>
                  <a:pt x="536644" y="1411119"/>
                </a:lnTo>
                <a:cubicBezTo>
                  <a:pt x="516641" y="1424168"/>
                  <a:pt x="523309" y="1397498"/>
                  <a:pt x="503116" y="1411119"/>
                </a:cubicBezTo>
                <a:cubicBezTo>
                  <a:pt x="496543" y="1409690"/>
                  <a:pt x="494353" y="1413690"/>
                  <a:pt x="489971" y="1414357"/>
                </a:cubicBezTo>
                <a:cubicBezTo>
                  <a:pt x="471921" y="1409556"/>
                  <a:pt x="452995" y="1409071"/>
                  <a:pt x="434726" y="1412928"/>
                </a:cubicBezTo>
                <a:cubicBezTo>
                  <a:pt x="433393" y="1424358"/>
                  <a:pt x="412628" y="1414833"/>
                  <a:pt x="404056" y="1418644"/>
                </a:cubicBezTo>
                <a:close/>
                <a:moveTo>
                  <a:pt x="543026" y="1395783"/>
                </a:moveTo>
                <a:cubicBezTo>
                  <a:pt x="545407" y="1396926"/>
                  <a:pt x="547312" y="1398451"/>
                  <a:pt x="549122" y="1399498"/>
                </a:cubicBezTo>
                <a:cubicBezTo>
                  <a:pt x="555027" y="1400737"/>
                  <a:pt x="565219" y="1396831"/>
                  <a:pt x="556170" y="1392164"/>
                </a:cubicBezTo>
                <a:cubicBezTo>
                  <a:pt x="553027" y="1392545"/>
                  <a:pt x="535310" y="1390545"/>
                  <a:pt x="543026" y="1395783"/>
                </a:cubicBezTo>
                <a:close/>
                <a:moveTo>
                  <a:pt x="565981" y="1320631"/>
                </a:moveTo>
                <a:cubicBezTo>
                  <a:pt x="563980" y="1316345"/>
                  <a:pt x="557694" y="1320631"/>
                  <a:pt x="555503" y="1321965"/>
                </a:cubicBezTo>
                <a:cubicBezTo>
                  <a:pt x="542073" y="1320060"/>
                  <a:pt x="534834" y="1330442"/>
                  <a:pt x="523309" y="1321965"/>
                </a:cubicBezTo>
                <a:cubicBezTo>
                  <a:pt x="511307" y="1324917"/>
                  <a:pt x="487114" y="1309392"/>
                  <a:pt x="480827" y="1322917"/>
                </a:cubicBezTo>
                <a:cubicBezTo>
                  <a:pt x="507021" y="1327870"/>
                  <a:pt x="539025" y="1332442"/>
                  <a:pt x="566552" y="1327299"/>
                </a:cubicBezTo>
                <a:cubicBezTo>
                  <a:pt x="566581" y="1325098"/>
                  <a:pt x="566390" y="1322888"/>
                  <a:pt x="565981" y="1320726"/>
                </a:cubicBezTo>
                <a:close/>
                <a:moveTo>
                  <a:pt x="552169" y="1253956"/>
                </a:moveTo>
                <a:cubicBezTo>
                  <a:pt x="540263" y="1247860"/>
                  <a:pt x="527309" y="1236240"/>
                  <a:pt x="513498" y="1243383"/>
                </a:cubicBezTo>
                <a:lnTo>
                  <a:pt x="513498" y="1251956"/>
                </a:lnTo>
                <a:cubicBezTo>
                  <a:pt x="519099" y="1251413"/>
                  <a:pt x="524728" y="1252823"/>
                  <a:pt x="529405" y="1255957"/>
                </a:cubicBezTo>
                <a:cubicBezTo>
                  <a:pt x="549407" y="1256147"/>
                  <a:pt x="549407" y="1256052"/>
                  <a:pt x="552169" y="1253575"/>
                </a:cubicBezTo>
                <a:close/>
                <a:moveTo>
                  <a:pt x="470826" y="1233858"/>
                </a:moveTo>
                <a:cubicBezTo>
                  <a:pt x="460253" y="1233096"/>
                  <a:pt x="427106" y="1238145"/>
                  <a:pt x="450061" y="1248622"/>
                </a:cubicBezTo>
                <a:cubicBezTo>
                  <a:pt x="464730" y="1251479"/>
                  <a:pt x="520642" y="1245193"/>
                  <a:pt x="477970" y="1241288"/>
                </a:cubicBezTo>
                <a:cubicBezTo>
                  <a:pt x="471778" y="1239764"/>
                  <a:pt x="476350" y="1235287"/>
                  <a:pt x="470826" y="1233858"/>
                </a:cubicBezTo>
                <a:close/>
                <a:moveTo>
                  <a:pt x="461301" y="1216904"/>
                </a:moveTo>
                <a:cubicBezTo>
                  <a:pt x="450823" y="1208617"/>
                  <a:pt x="438632" y="1213665"/>
                  <a:pt x="428059" y="1216904"/>
                </a:cubicBezTo>
                <a:lnTo>
                  <a:pt x="428059" y="1220428"/>
                </a:lnTo>
                <a:cubicBezTo>
                  <a:pt x="432535" y="1224333"/>
                  <a:pt x="440727" y="1221571"/>
                  <a:pt x="445109" y="1218713"/>
                </a:cubicBezTo>
                <a:cubicBezTo>
                  <a:pt x="450728" y="1218523"/>
                  <a:pt x="456824" y="1220333"/>
                  <a:pt x="461396" y="1216809"/>
                </a:cubicBezTo>
                <a:close/>
                <a:moveTo>
                  <a:pt x="460729" y="1047930"/>
                </a:moveTo>
                <a:cubicBezTo>
                  <a:pt x="457567" y="1045397"/>
                  <a:pt x="453843" y="1043663"/>
                  <a:pt x="449871" y="1042882"/>
                </a:cubicBezTo>
                <a:cubicBezTo>
                  <a:pt x="440346" y="1050026"/>
                  <a:pt x="425773" y="1042311"/>
                  <a:pt x="414914" y="1047835"/>
                </a:cubicBezTo>
                <a:lnTo>
                  <a:pt x="414914" y="1051454"/>
                </a:lnTo>
                <a:cubicBezTo>
                  <a:pt x="430030" y="1054550"/>
                  <a:pt x="445613" y="1054550"/>
                  <a:pt x="460729" y="1051454"/>
                </a:cubicBezTo>
                <a:close/>
                <a:moveTo>
                  <a:pt x="439965" y="1069171"/>
                </a:moveTo>
                <a:cubicBezTo>
                  <a:pt x="436155" y="1066599"/>
                  <a:pt x="429487" y="1068695"/>
                  <a:pt x="424820" y="1068028"/>
                </a:cubicBezTo>
                <a:cubicBezTo>
                  <a:pt x="420153" y="1071647"/>
                  <a:pt x="420153" y="1071647"/>
                  <a:pt x="424820" y="1075362"/>
                </a:cubicBezTo>
                <a:lnTo>
                  <a:pt x="432154" y="1075362"/>
                </a:lnTo>
                <a:cubicBezTo>
                  <a:pt x="433202" y="1073743"/>
                  <a:pt x="441203" y="1071362"/>
                  <a:pt x="440060" y="1069076"/>
                </a:cubicBezTo>
                <a:close/>
                <a:moveTo>
                  <a:pt x="414914" y="1125178"/>
                </a:moveTo>
                <a:cubicBezTo>
                  <a:pt x="413676" y="1133560"/>
                  <a:pt x="429392" y="1131179"/>
                  <a:pt x="433964" y="1129083"/>
                </a:cubicBezTo>
                <a:cubicBezTo>
                  <a:pt x="433964" y="1127845"/>
                  <a:pt x="433964" y="1126702"/>
                  <a:pt x="433964" y="1125464"/>
                </a:cubicBezTo>
                <a:cubicBezTo>
                  <a:pt x="430764" y="1122968"/>
                  <a:pt x="427106" y="1121121"/>
                  <a:pt x="423201" y="1120035"/>
                </a:cubicBezTo>
                <a:close/>
                <a:moveTo>
                  <a:pt x="412342" y="1141276"/>
                </a:moveTo>
                <a:cubicBezTo>
                  <a:pt x="396150" y="1150801"/>
                  <a:pt x="441489" y="1157182"/>
                  <a:pt x="447204" y="1147562"/>
                </a:cubicBezTo>
                <a:cubicBezTo>
                  <a:pt x="450157" y="1138799"/>
                  <a:pt x="435584" y="1142323"/>
                  <a:pt x="431392" y="1141752"/>
                </a:cubicBezTo>
                <a:cubicBezTo>
                  <a:pt x="422153" y="1136608"/>
                  <a:pt x="420534" y="1136608"/>
                  <a:pt x="412628" y="1141180"/>
                </a:cubicBezTo>
                <a:close/>
                <a:moveTo>
                  <a:pt x="404722" y="1196901"/>
                </a:moveTo>
                <a:lnTo>
                  <a:pt x="398722" y="1200712"/>
                </a:lnTo>
                <a:lnTo>
                  <a:pt x="391864" y="1200712"/>
                </a:lnTo>
                <a:cubicBezTo>
                  <a:pt x="387292" y="1204426"/>
                  <a:pt x="387292" y="1204521"/>
                  <a:pt x="391864" y="1208045"/>
                </a:cubicBezTo>
                <a:cubicBezTo>
                  <a:pt x="405580" y="1206617"/>
                  <a:pt x="424058" y="1213379"/>
                  <a:pt x="404818" y="1196806"/>
                </a:cubicBezTo>
                <a:close/>
                <a:moveTo>
                  <a:pt x="394150" y="634926"/>
                </a:moveTo>
                <a:cubicBezTo>
                  <a:pt x="392626" y="632354"/>
                  <a:pt x="388244" y="630926"/>
                  <a:pt x="384625" y="629116"/>
                </a:cubicBezTo>
                <a:cubicBezTo>
                  <a:pt x="379767" y="629688"/>
                  <a:pt x="374052" y="627783"/>
                  <a:pt x="369670" y="630450"/>
                </a:cubicBezTo>
                <a:cubicBezTo>
                  <a:pt x="368308" y="633603"/>
                  <a:pt x="368747" y="637241"/>
                  <a:pt x="370813" y="639975"/>
                </a:cubicBezTo>
                <a:lnTo>
                  <a:pt x="385482" y="639975"/>
                </a:lnTo>
                <a:close/>
                <a:moveTo>
                  <a:pt x="376528" y="1088507"/>
                </a:moveTo>
                <a:cubicBezTo>
                  <a:pt x="377767" y="1090221"/>
                  <a:pt x="387673" y="1091079"/>
                  <a:pt x="387577" y="1087364"/>
                </a:cubicBezTo>
                <a:cubicBezTo>
                  <a:pt x="385291" y="1085840"/>
                  <a:pt x="376909" y="1084887"/>
                  <a:pt x="376624" y="1088793"/>
                </a:cubicBezTo>
                <a:close/>
                <a:moveTo>
                  <a:pt x="371290" y="1163469"/>
                </a:moveTo>
                <a:cubicBezTo>
                  <a:pt x="344620" y="1174423"/>
                  <a:pt x="386339" y="1180423"/>
                  <a:pt x="388625" y="1169945"/>
                </a:cubicBezTo>
                <a:cubicBezTo>
                  <a:pt x="390911" y="1159468"/>
                  <a:pt x="378434" y="1164326"/>
                  <a:pt x="371385" y="1163755"/>
                </a:cubicBezTo>
                <a:close/>
                <a:moveTo>
                  <a:pt x="371957" y="1402546"/>
                </a:moveTo>
                <a:cubicBezTo>
                  <a:pt x="368337" y="1400127"/>
                  <a:pt x="364003" y="1399012"/>
                  <a:pt x="359669" y="1399403"/>
                </a:cubicBezTo>
                <a:cubicBezTo>
                  <a:pt x="353478" y="1397879"/>
                  <a:pt x="357955" y="1393402"/>
                  <a:pt x="352335" y="1391973"/>
                </a:cubicBezTo>
                <a:cubicBezTo>
                  <a:pt x="342143" y="1391973"/>
                  <a:pt x="331951" y="1390259"/>
                  <a:pt x="323760" y="1397117"/>
                </a:cubicBezTo>
                <a:cubicBezTo>
                  <a:pt x="325284" y="1401022"/>
                  <a:pt x="333857" y="1397879"/>
                  <a:pt x="336238" y="1401213"/>
                </a:cubicBezTo>
                <a:lnTo>
                  <a:pt x="336238" y="1405308"/>
                </a:lnTo>
                <a:cubicBezTo>
                  <a:pt x="358050" y="1423311"/>
                  <a:pt x="476065" y="1393021"/>
                  <a:pt x="389197" y="1390259"/>
                </a:cubicBezTo>
                <a:cubicBezTo>
                  <a:pt x="389197" y="1391497"/>
                  <a:pt x="389197" y="1392640"/>
                  <a:pt x="389197" y="1394354"/>
                </a:cubicBezTo>
                <a:close/>
                <a:moveTo>
                  <a:pt x="360241" y="1450171"/>
                </a:moveTo>
                <a:cubicBezTo>
                  <a:pt x="365356" y="1447676"/>
                  <a:pt x="370204" y="1444675"/>
                  <a:pt x="374719" y="1441218"/>
                </a:cubicBezTo>
                <a:cubicBezTo>
                  <a:pt x="372337" y="1438932"/>
                  <a:pt x="368623" y="1439980"/>
                  <a:pt x="365765" y="1439694"/>
                </a:cubicBezTo>
                <a:cubicBezTo>
                  <a:pt x="358240" y="1444551"/>
                  <a:pt x="349859" y="1443028"/>
                  <a:pt x="342810" y="1449219"/>
                </a:cubicBezTo>
                <a:cubicBezTo>
                  <a:pt x="347953" y="1452933"/>
                  <a:pt x="354335" y="1450933"/>
                  <a:pt x="360336" y="1450552"/>
                </a:cubicBezTo>
                <a:close/>
                <a:moveTo>
                  <a:pt x="344905" y="1506655"/>
                </a:moveTo>
                <a:lnTo>
                  <a:pt x="336047" y="1511607"/>
                </a:lnTo>
                <a:cubicBezTo>
                  <a:pt x="342143" y="1516275"/>
                  <a:pt x="350049" y="1511607"/>
                  <a:pt x="355764" y="1507893"/>
                </a:cubicBezTo>
                <a:cubicBezTo>
                  <a:pt x="352478" y="1506026"/>
                  <a:pt x="348535" y="1505712"/>
                  <a:pt x="345001" y="1507035"/>
                </a:cubicBezTo>
                <a:close/>
                <a:moveTo>
                  <a:pt x="345858" y="1420930"/>
                </a:moveTo>
                <a:cubicBezTo>
                  <a:pt x="354049" y="1416262"/>
                  <a:pt x="333094" y="1415976"/>
                  <a:pt x="330523" y="1418548"/>
                </a:cubicBezTo>
                <a:cubicBezTo>
                  <a:pt x="331380" y="1424358"/>
                  <a:pt x="341953" y="1420834"/>
                  <a:pt x="345953" y="1421691"/>
                </a:cubicBezTo>
                <a:close/>
                <a:moveTo>
                  <a:pt x="319474" y="2854442"/>
                </a:moveTo>
                <a:lnTo>
                  <a:pt x="306615" y="2854442"/>
                </a:lnTo>
                <a:cubicBezTo>
                  <a:pt x="301852" y="2858157"/>
                  <a:pt x="301852" y="2858157"/>
                  <a:pt x="306615" y="2861871"/>
                </a:cubicBezTo>
                <a:lnTo>
                  <a:pt x="319474" y="2861871"/>
                </a:lnTo>
                <a:cubicBezTo>
                  <a:pt x="324332" y="2858919"/>
                  <a:pt x="324332" y="2858919"/>
                  <a:pt x="319569" y="2855204"/>
                </a:cubicBezTo>
                <a:close/>
                <a:moveTo>
                  <a:pt x="306996" y="2965123"/>
                </a:moveTo>
                <a:cubicBezTo>
                  <a:pt x="321284" y="2966932"/>
                  <a:pt x="336333" y="2973505"/>
                  <a:pt x="349001" y="2963217"/>
                </a:cubicBezTo>
                <a:lnTo>
                  <a:pt x="349001" y="2960074"/>
                </a:lnTo>
                <a:lnTo>
                  <a:pt x="388244" y="2938071"/>
                </a:lnTo>
                <a:cubicBezTo>
                  <a:pt x="375671" y="2926356"/>
                  <a:pt x="355954" y="2933214"/>
                  <a:pt x="342619" y="2937500"/>
                </a:cubicBezTo>
                <a:lnTo>
                  <a:pt x="342619" y="2941024"/>
                </a:lnTo>
                <a:lnTo>
                  <a:pt x="336238" y="2944834"/>
                </a:lnTo>
                <a:cubicBezTo>
                  <a:pt x="338619" y="2948072"/>
                  <a:pt x="347096" y="2944834"/>
                  <a:pt x="348620" y="2948739"/>
                </a:cubicBezTo>
                <a:cubicBezTo>
                  <a:pt x="335742" y="2955798"/>
                  <a:pt x="321064" y="2958912"/>
                  <a:pt x="306424" y="2957693"/>
                </a:cubicBezTo>
                <a:cubicBezTo>
                  <a:pt x="301852" y="2962265"/>
                  <a:pt x="301852" y="2962360"/>
                  <a:pt x="307091" y="2965885"/>
                </a:cubicBezTo>
                <a:close/>
                <a:moveTo>
                  <a:pt x="388339" y="2882255"/>
                </a:moveTo>
                <a:lnTo>
                  <a:pt x="388339" y="2878731"/>
                </a:lnTo>
                <a:cubicBezTo>
                  <a:pt x="384148" y="2874349"/>
                  <a:pt x="375385" y="2877397"/>
                  <a:pt x="371194" y="2880160"/>
                </a:cubicBezTo>
                <a:cubicBezTo>
                  <a:pt x="359079" y="2880836"/>
                  <a:pt x="347077" y="2882817"/>
                  <a:pt x="335380" y="2886065"/>
                </a:cubicBezTo>
                <a:cubicBezTo>
                  <a:pt x="325284" y="2890637"/>
                  <a:pt x="317283" y="2881112"/>
                  <a:pt x="304996" y="2883969"/>
                </a:cubicBezTo>
                <a:cubicBezTo>
                  <a:pt x="291470" y="2907782"/>
                  <a:pt x="379767" y="2894257"/>
                  <a:pt x="388435" y="2883017"/>
                </a:cubicBezTo>
                <a:close/>
                <a:moveTo>
                  <a:pt x="391483" y="1472555"/>
                </a:moveTo>
                <a:cubicBezTo>
                  <a:pt x="408247" y="1463030"/>
                  <a:pt x="426916" y="1473412"/>
                  <a:pt x="444727" y="1472555"/>
                </a:cubicBezTo>
                <a:cubicBezTo>
                  <a:pt x="455395" y="1459410"/>
                  <a:pt x="419200" y="1467030"/>
                  <a:pt x="410057" y="1465126"/>
                </a:cubicBezTo>
                <a:cubicBezTo>
                  <a:pt x="403799" y="1457982"/>
                  <a:pt x="393302" y="1456372"/>
                  <a:pt x="385196" y="1461315"/>
                </a:cubicBezTo>
                <a:cubicBezTo>
                  <a:pt x="377586" y="1460792"/>
                  <a:pt x="369937" y="1461430"/>
                  <a:pt x="362527" y="1463221"/>
                </a:cubicBezTo>
                <a:cubicBezTo>
                  <a:pt x="362527" y="1465126"/>
                  <a:pt x="360241" y="1467792"/>
                  <a:pt x="366527" y="1468364"/>
                </a:cubicBezTo>
                <a:cubicBezTo>
                  <a:pt x="376814" y="1461696"/>
                  <a:pt x="381005" y="1475794"/>
                  <a:pt x="391578" y="1473317"/>
                </a:cubicBezTo>
                <a:close/>
                <a:moveTo>
                  <a:pt x="509878" y="2762145"/>
                </a:moveTo>
                <a:cubicBezTo>
                  <a:pt x="507497" y="2761002"/>
                  <a:pt x="505307" y="2759764"/>
                  <a:pt x="503116" y="2758621"/>
                </a:cubicBezTo>
                <a:cubicBezTo>
                  <a:pt x="497972" y="2759287"/>
                  <a:pt x="492257" y="2757382"/>
                  <a:pt x="487590" y="2760240"/>
                </a:cubicBezTo>
                <a:cubicBezTo>
                  <a:pt x="487590" y="2767479"/>
                  <a:pt x="484447" y="2769765"/>
                  <a:pt x="497115" y="2769765"/>
                </a:cubicBezTo>
                <a:lnTo>
                  <a:pt x="502925" y="2766145"/>
                </a:lnTo>
                <a:cubicBezTo>
                  <a:pt x="506830" y="2767384"/>
                  <a:pt x="517403" y="2766812"/>
                  <a:pt x="509974" y="2762907"/>
                </a:cubicBezTo>
                <a:close/>
                <a:moveTo>
                  <a:pt x="349382" y="1003353"/>
                </a:moveTo>
                <a:cubicBezTo>
                  <a:pt x="357097" y="1004878"/>
                  <a:pt x="368432" y="1012021"/>
                  <a:pt x="375576" y="1007068"/>
                </a:cubicBezTo>
                <a:cubicBezTo>
                  <a:pt x="378243" y="992495"/>
                  <a:pt x="356907" y="997353"/>
                  <a:pt x="349382" y="1003353"/>
                </a:cubicBezTo>
                <a:close/>
                <a:moveTo>
                  <a:pt x="325284" y="1170517"/>
                </a:moveTo>
                <a:cubicBezTo>
                  <a:pt x="322426" y="1168231"/>
                  <a:pt x="315759" y="1166040"/>
                  <a:pt x="316330" y="1171279"/>
                </a:cubicBezTo>
                <a:cubicBezTo>
                  <a:pt x="318997" y="1177471"/>
                  <a:pt x="335380" y="1175375"/>
                  <a:pt x="342715" y="1172994"/>
                </a:cubicBezTo>
                <a:cubicBezTo>
                  <a:pt x="338143" y="1169184"/>
                  <a:pt x="330618" y="1172422"/>
                  <a:pt x="325284" y="1170517"/>
                </a:cubicBezTo>
                <a:close/>
                <a:moveTo>
                  <a:pt x="326332" y="1060599"/>
                </a:moveTo>
                <a:lnTo>
                  <a:pt x="319855" y="1060599"/>
                </a:lnTo>
                <a:cubicBezTo>
                  <a:pt x="315092" y="1064123"/>
                  <a:pt x="315092" y="1064123"/>
                  <a:pt x="319855" y="1067933"/>
                </a:cubicBezTo>
                <a:lnTo>
                  <a:pt x="326332" y="1067933"/>
                </a:lnTo>
                <a:cubicBezTo>
                  <a:pt x="330904" y="1064314"/>
                  <a:pt x="330904" y="1064314"/>
                  <a:pt x="326332" y="1060599"/>
                </a:cubicBezTo>
                <a:close/>
                <a:moveTo>
                  <a:pt x="293756" y="644166"/>
                </a:moveTo>
                <a:lnTo>
                  <a:pt x="319664" y="644166"/>
                </a:lnTo>
                <a:cubicBezTo>
                  <a:pt x="324427" y="640260"/>
                  <a:pt x="324427" y="640260"/>
                  <a:pt x="319664" y="636736"/>
                </a:cubicBezTo>
                <a:lnTo>
                  <a:pt x="293756" y="636736"/>
                </a:lnTo>
                <a:cubicBezTo>
                  <a:pt x="288803" y="640641"/>
                  <a:pt x="288803" y="640641"/>
                  <a:pt x="293756" y="644166"/>
                </a:cubicBezTo>
                <a:close/>
                <a:moveTo>
                  <a:pt x="271563" y="1332061"/>
                </a:moveTo>
                <a:cubicBezTo>
                  <a:pt x="293842" y="1336557"/>
                  <a:pt x="316597" y="1338195"/>
                  <a:pt x="339286" y="1336919"/>
                </a:cubicBezTo>
                <a:cubicBezTo>
                  <a:pt x="344905" y="1335490"/>
                  <a:pt x="340524" y="1331014"/>
                  <a:pt x="346239" y="1329585"/>
                </a:cubicBezTo>
                <a:cubicBezTo>
                  <a:pt x="351954" y="1328156"/>
                  <a:pt x="361574" y="1331299"/>
                  <a:pt x="367956" y="1328251"/>
                </a:cubicBezTo>
                <a:cubicBezTo>
                  <a:pt x="358431" y="1319869"/>
                  <a:pt x="344810" y="1310916"/>
                  <a:pt x="333094" y="1322060"/>
                </a:cubicBezTo>
                <a:cubicBezTo>
                  <a:pt x="313854" y="1325394"/>
                  <a:pt x="287279" y="1323584"/>
                  <a:pt x="271563" y="1332061"/>
                </a:cubicBezTo>
                <a:close/>
                <a:moveTo>
                  <a:pt x="254132" y="2740999"/>
                </a:moveTo>
                <a:cubicBezTo>
                  <a:pt x="249370" y="2744619"/>
                  <a:pt x="249370" y="2744714"/>
                  <a:pt x="254132" y="2748334"/>
                </a:cubicBezTo>
                <a:lnTo>
                  <a:pt x="266991" y="2748334"/>
                </a:lnTo>
                <a:cubicBezTo>
                  <a:pt x="271563" y="2744714"/>
                  <a:pt x="271563" y="2744714"/>
                  <a:pt x="266991" y="2740999"/>
                </a:cubicBezTo>
                <a:close/>
                <a:moveTo>
                  <a:pt x="262895" y="2716520"/>
                </a:moveTo>
                <a:lnTo>
                  <a:pt x="254037" y="2711472"/>
                </a:lnTo>
                <a:lnTo>
                  <a:pt x="244512" y="2717091"/>
                </a:lnTo>
                <a:cubicBezTo>
                  <a:pt x="248322" y="2720997"/>
                  <a:pt x="266991" y="2727569"/>
                  <a:pt x="262895" y="2716520"/>
                </a:cubicBezTo>
                <a:close/>
                <a:moveTo>
                  <a:pt x="201364" y="2836630"/>
                </a:moveTo>
                <a:cubicBezTo>
                  <a:pt x="214318" y="2823676"/>
                  <a:pt x="185838" y="2833772"/>
                  <a:pt x="181171" y="2832820"/>
                </a:cubicBezTo>
                <a:cubicBezTo>
                  <a:pt x="175170" y="2829105"/>
                  <a:pt x="159644" y="2819295"/>
                  <a:pt x="158501" y="2831296"/>
                </a:cubicBezTo>
                <a:lnTo>
                  <a:pt x="152119" y="2835297"/>
                </a:lnTo>
                <a:cubicBezTo>
                  <a:pt x="151072" y="2842917"/>
                  <a:pt x="163549" y="2841012"/>
                  <a:pt x="168407" y="2836821"/>
                </a:cubicBezTo>
                <a:cubicBezTo>
                  <a:pt x="179551" y="2836821"/>
                  <a:pt x="190505" y="2836916"/>
                  <a:pt x="201364" y="2836630"/>
                </a:cubicBezTo>
                <a:close/>
                <a:moveTo>
                  <a:pt x="188314" y="2969314"/>
                </a:moveTo>
                <a:cubicBezTo>
                  <a:pt x="207364" y="2971600"/>
                  <a:pt x="246322" y="2961122"/>
                  <a:pt x="201364" y="2958074"/>
                </a:cubicBezTo>
                <a:cubicBezTo>
                  <a:pt x="197363" y="2955788"/>
                  <a:pt x="190029" y="2953121"/>
                  <a:pt x="191839" y="2960169"/>
                </a:cubicBezTo>
                <a:lnTo>
                  <a:pt x="185266" y="2964170"/>
                </a:lnTo>
                <a:cubicBezTo>
                  <a:pt x="185171" y="2965980"/>
                  <a:pt x="184028" y="2967980"/>
                  <a:pt x="188314" y="2969314"/>
                </a:cubicBezTo>
                <a:close/>
                <a:moveTo>
                  <a:pt x="274039" y="2987887"/>
                </a:moveTo>
                <a:cubicBezTo>
                  <a:pt x="304662" y="2986754"/>
                  <a:pt x="335323" y="2987964"/>
                  <a:pt x="365765" y="2991507"/>
                </a:cubicBezTo>
                <a:cubicBezTo>
                  <a:pt x="370813" y="2987887"/>
                  <a:pt x="370813" y="2987887"/>
                  <a:pt x="365765" y="2984173"/>
                </a:cubicBezTo>
                <a:cubicBezTo>
                  <a:pt x="342619" y="2977648"/>
                  <a:pt x="318502" y="2975228"/>
                  <a:pt x="294518" y="2977029"/>
                </a:cubicBezTo>
                <a:cubicBezTo>
                  <a:pt x="260895" y="2984363"/>
                  <a:pt x="224414" y="2981887"/>
                  <a:pt x="192124" y="2990650"/>
                </a:cubicBezTo>
                <a:cubicBezTo>
                  <a:pt x="201649" y="3007318"/>
                  <a:pt x="227081" y="2996555"/>
                  <a:pt x="242512" y="2991602"/>
                </a:cubicBezTo>
                <a:cubicBezTo>
                  <a:pt x="251275" y="2990554"/>
                  <a:pt x="265181" y="2994460"/>
                  <a:pt x="273754" y="2987887"/>
                </a:cubicBezTo>
                <a:close/>
                <a:moveTo>
                  <a:pt x="325665" y="3027892"/>
                </a:moveTo>
                <a:cubicBezTo>
                  <a:pt x="334695" y="3029949"/>
                  <a:pt x="344153" y="3028911"/>
                  <a:pt x="352525" y="3024939"/>
                </a:cubicBezTo>
                <a:cubicBezTo>
                  <a:pt x="358612" y="3028226"/>
                  <a:pt x="365603" y="3029426"/>
                  <a:pt x="372433" y="3028369"/>
                </a:cubicBezTo>
                <a:cubicBezTo>
                  <a:pt x="378148" y="3027130"/>
                  <a:pt x="373671" y="3022558"/>
                  <a:pt x="379100" y="3021034"/>
                </a:cubicBezTo>
                <a:lnTo>
                  <a:pt x="385672" y="3021034"/>
                </a:lnTo>
                <a:cubicBezTo>
                  <a:pt x="391197" y="3019510"/>
                  <a:pt x="386625" y="3015034"/>
                  <a:pt x="393102" y="3013605"/>
                </a:cubicBezTo>
                <a:cubicBezTo>
                  <a:pt x="407770" y="3015605"/>
                  <a:pt x="423868" y="3010176"/>
                  <a:pt x="437393" y="3010176"/>
                </a:cubicBezTo>
                <a:lnTo>
                  <a:pt x="452633" y="3017986"/>
                </a:lnTo>
                <a:cubicBezTo>
                  <a:pt x="456443" y="3022273"/>
                  <a:pt x="452062" y="3025606"/>
                  <a:pt x="457586" y="3028273"/>
                </a:cubicBezTo>
                <a:cubicBezTo>
                  <a:pt x="462349" y="3027607"/>
                  <a:pt x="470350" y="3030083"/>
                  <a:pt x="474160" y="3025987"/>
                </a:cubicBezTo>
                <a:cubicBezTo>
                  <a:pt x="474160" y="3022844"/>
                  <a:pt x="477970" y="3021034"/>
                  <a:pt x="480065" y="3018748"/>
                </a:cubicBezTo>
                <a:lnTo>
                  <a:pt x="475303" y="3015986"/>
                </a:lnTo>
                <a:cubicBezTo>
                  <a:pt x="486352" y="3003985"/>
                  <a:pt x="506926" y="3013700"/>
                  <a:pt x="520165" y="3008271"/>
                </a:cubicBezTo>
                <a:cubicBezTo>
                  <a:pt x="520165" y="3005509"/>
                  <a:pt x="520165" y="3005509"/>
                  <a:pt x="517879" y="3002841"/>
                </a:cubicBezTo>
                <a:cubicBezTo>
                  <a:pt x="495782" y="3008176"/>
                  <a:pt x="477684" y="2984553"/>
                  <a:pt x="457777" y="2995221"/>
                </a:cubicBezTo>
                <a:cubicBezTo>
                  <a:pt x="433488" y="2987601"/>
                  <a:pt x="421772" y="3001794"/>
                  <a:pt x="397769" y="3002460"/>
                </a:cubicBezTo>
                <a:lnTo>
                  <a:pt x="387577" y="2995221"/>
                </a:lnTo>
                <a:cubicBezTo>
                  <a:pt x="380148" y="2995888"/>
                  <a:pt x="375195" y="2993602"/>
                  <a:pt x="370147" y="2996746"/>
                </a:cubicBezTo>
                <a:cubicBezTo>
                  <a:pt x="367575" y="3001794"/>
                  <a:pt x="371194" y="3007318"/>
                  <a:pt x="367956" y="3012652"/>
                </a:cubicBezTo>
                <a:cubicBezTo>
                  <a:pt x="354716" y="3020844"/>
                  <a:pt x="336714" y="3018082"/>
                  <a:pt x="323284" y="3022939"/>
                </a:cubicBezTo>
                <a:cubicBezTo>
                  <a:pt x="323474" y="3024559"/>
                  <a:pt x="321569" y="3026654"/>
                  <a:pt x="325379" y="3027892"/>
                </a:cubicBezTo>
                <a:close/>
                <a:moveTo>
                  <a:pt x="359098" y="3227441"/>
                </a:moveTo>
                <a:lnTo>
                  <a:pt x="333094" y="3227441"/>
                </a:lnTo>
                <a:cubicBezTo>
                  <a:pt x="328427" y="3231251"/>
                  <a:pt x="328427" y="3231251"/>
                  <a:pt x="333094" y="3234775"/>
                </a:cubicBezTo>
                <a:lnTo>
                  <a:pt x="359002" y="3234775"/>
                </a:lnTo>
                <a:cubicBezTo>
                  <a:pt x="363860" y="3230965"/>
                  <a:pt x="363860" y="3230965"/>
                  <a:pt x="358812" y="3227441"/>
                </a:cubicBezTo>
                <a:close/>
                <a:moveTo>
                  <a:pt x="365765" y="3157528"/>
                </a:moveTo>
                <a:cubicBezTo>
                  <a:pt x="377833" y="3156023"/>
                  <a:pt x="390063" y="3158575"/>
                  <a:pt x="400532" y="3164766"/>
                </a:cubicBezTo>
                <a:cubicBezTo>
                  <a:pt x="426106" y="3155127"/>
                  <a:pt x="453052" y="3149631"/>
                  <a:pt x="480351" y="3148479"/>
                </a:cubicBezTo>
                <a:cubicBezTo>
                  <a:pt x="480351" y="3147336"/>
                  <a:pt x="480351" y="3146098"/>
                  <a:pt x="481018" y="3144764"/>
                </a:cubicBezTo>
                <a:lnTo>
                  <a:pt x="474541" y="3140859"/>
                </a:lnTo>
                <a:cubicBezTo>
                  <a:pt x="474541" y="3131334"/>
                  <a:pt x="457872" y="3136573"/>
                  <a:pt x="451014" y="3135048"/>
                </a:cubicBezTo>
                <a:cubicBezTo>
                  <a:pt x="440927" y="3129667"/>
                  <a:pt x="428811" y="3129667"/>
                  <a:pt x="418724" y="3135048"/>
                </a:cubicBezTo>
                <a:cubicBezTo>
                  <a:pt x="403865" y="3125523"/>
                  <a:pt x="385006" y="3137144"/>
                  <a:pt x="371099" y="3142478"/>
                </a:cubicBezTo>
                <a:cubicBezTo>
                  <a:pt x="363660" y="3141478"/>
                  <a:pt x="356116" y="3143393"/>
                  <a:pt x="350049" y="3147812"/>
                </a:cubicBezTo>
                <a:close/>
                <a:moveTo>
                  <a:pt x="421867" y="3232966"/>
                </a:moveTo>
                <a:lnTo>
                  <a:pt x="412342" y="3227441"/>
                </a:lnTo>
                <a:cubicBezTo>
                  <a:pt x="407732" y="3228117"/>
                  <a:pt x="403065" y="3226803"/>
                  <a:pt x="399484" y="3223821"/>
                </a:cubicBezTo>
                <a:lnTo>
                  <a:pt x="384053" y="3223821"/>
                </a:lnTo>
                <a:cubicBezTo>
                  <a:pt x="367861" y="3232489"/>
                  <a:pt x="379005" y="3236204"/>
                  <a:pt x="391768" y="3234775"/>
                </a:cubicBezTo>
                <a:cubicBezTo>
                  <a:pt x="401103" y="3240481"/>
                  <a:pt x="413009" y="3239757"/>
                  <a:pt x="421582" y="3232966"/>
                </a:cubicBezTo>
                <a:close/>
                <a:moveTo>
                  <a:pt x="428059" y="3206962"/>
                </a:moveTo>
                <a:cubicBezTo>
                  <a:pt x="414628" y="3196295"/>
                  <a:pt x="399484" y="3204200"/>
                  <a:pt x="384625" y="3205247"/>
                </a:cubicBezTo>
                <a:cubicBezTo>
                  <a:pt x="362146" y="3219154"/>
                  <a:pt x="389292" y="3217535"/>
                  <a:pt x="399674" y="3209439"/>
                </a:cubicBezTo>
                <a:cubicBezTo>
                  <a:pt x="407866" y="3216201"/>
                  <a:pt x="419391" y="3209439"/>
                  <a:pt x="427773" y="3206962"/>
                </a:cubicBezTo>
                <a:close/>
                <a:moveTo>
                  <a:pt x="486161" y="3180578"/>
                </a:moveTo>
                <a:cubicBezTo>
                  <a:pt x="455872" y="3176387"/>
                  <a:pt x="425868" y="3183340"/>
                  <a:pt x="396150" y="3184769"/>
                </a:cubicBezTo>
                <a:cubicBezTo>
                  <a:pt x="397484" y="3200676"/>
                  <a:pt x="427011" y="3182483"/>
                  <a:pt x="435012" y="3188769"/>
                </a:cubicBezTo>
                <a:lnTo>
                  <a:pt x="435012" y="3192389"/>
                </a:lnTo>
                <a:cubicBezTo>
                  <a:pt x="444537" y="3197056"/>
                  <a:pt x="455300" y="3190294"/>
                  <a:pt x="464730" y="3186960"/>
                </a:cubicBezTo>
                <a:cubicBezTo>
                  <a:pt x="470445" y="3187436"/>
                  <a:pt x="484637" y="3186960"/>
                  <a:pt x="485875" y="3180578"/>
                </a:cubicBezTo>
                <a:close/>
                <a:moveTo>
                  <a:pt x="546455" y="3115617"/>
                </a:moveTo>
                <a:cubicBezTo>
                  <a:pt x="546455" y="3114665"/>
                  <a:pt x="543883" y="3113998"/>
                  <a:pt x="542740" y="3113332"/>
                </a:cubicBezTo>
                <a:cubicBezTo>
                  <a:pt x="536196" y="3112398"/>
                  <a:pt x="529529" y="3113569"/>
                  <a:pt x="523690" y="3116665"/>
                </a:cubicBezTo>
                <a:lnTo>
                  <a:pt x="511879" y="3109997"/>
                </a:lnTo>
                <a:cubicBezTo>
                  <a:pt x="498163" y="3114379"/>
                  <a:pt x="494829" y="3123809"/>
                  <a:pt x="484732" y="3109521"/>
                </a:cubicBezTo>
                <a:cubicBezTo>
                  <a:pt x="472636" y="3112189"/>
                  <a:pt x="459777" y="3111712"/>
                  <a:pt x="448918" y="3119046"/>
                </a:cubicBezTo>
                <a:lnTo>
                  <a:pt x="455014" y="3122857"/>
                </a:lnTo>
                <a:cubicBezTo>
                  <a:pt x="454062" y="3133905"/>
                  <a:pt x="474064" y="3121142"/>
                  <a:pt x="480446" y="3121047"/>
                </a:cubicBezTo>
                <a:cubicBezTo>
                  <a:pt x="499401" y="3123523"/>
                  <a:pt x="533596" y="3138287"/>
                  <a:pt x="545978" y="3115617"/>
                </a:cubicBezTo>
                <a:close/>
                <a:moveTo>
                  <a:pt x="555980" y="2250843"/>
                </a:moveTo>
                <a:cubicBezTo>
                  <a:pt x="571981" y="2242842"/>
                  <a:pt x="591127" y="2251510"/>
                  <a:pt x="605509" y="2237984"/>
                </a:cubicBezTo>
                <a:cubicBezTo>
                  <a:pt x="595413" y="2237984"/>
                  <a:pt x="568267" y="2225030"/>
                  <a:pt x="565314" y="2237984"/>
                </a:cubicBezTo>
                <a:cubicBezTo>
                  <a:pt x="558932" y="2250081"/>
                  <a:pt x="502259" y="2235126"/>
                  <a:pt x="517022" y="2250652"/>
                </a:cubicBezTo>
                <a:close/>
                <a:moveTo>
                  <a:pt x="584555" y="2258082"/>
                </a:moveTo>
                <a:cubicBezTo>
                  <a:pt x="578649" y="2256748"/>
                  <a:pt x="571696" y="2251700"/>
                  <a:pt x="566171" y="2256367"/>
                </a:cubicBezTo>
                <a:lnTo>
                  <a:pt x="566171" y="2260273"/>
                </a:lnTo>
                <a:cubicBezTo>
                  <a:pt x="574001" y="2265168"/>
                  <a:pt x="583373" y="2266959"/>
                  <a:pt x="592460" y="2265321"/>
                </a:cubicBezTo>
                <a:lnTo>
                  <a:pt x="592460" y="2260177"/>
                </a:lnTo>
                <a:cubicBezTo>
                  <a:pt x="589898" y="2258758"/>
                  <a:pt x="587012" y="2258034"/>
                  <a:pt x="584078" y="2258082"/>
                </a:cubicBezTo>
                <a:close/>
                <a:moveTo>
                  <a:pt x="569029" y="2283990"/>
                </a:moveTo>
                <a:cubicBezTo>
                  <a:pt x="582268" y="2283228"/>
                  <a:pt x="594270" y="2287038"/>
                  <a:pt x="604938" y="2278846"/>
                </a:cubicBezTo>
                <a:cubicBezTo>
                  <a:pt x="591889" y="2273893"/>
                  <a:pt x="573220" y="2277132"/>
                  <a:pt x="559409" y="2277417"/>
                </a:cubicBezTo>
                <a:close/>
                <a:moveTo>
                  <a:pt x="608843" y="2302468"/>
                </a:moveTo>
                <a:lnTo>
                  <a:pt x="595984" y="2302468"/>
                </a:lnTo>
                <a:cubicBezTo>
                  <a:pt x="591127" y="2305992"/>
                  <a:pt x="591127" y="2305992"/>
                  <a:pt x="595984" y="2309803"/>
                </a:cubicBezTo>
                <a:lnTo>
                  <a:pt x="608938" y="2309803"/>
                </a:lnTo>
                <a:cubicBezTo>
                  <a:pt x="613415" y="2306279"/>
                  <a:pt x="613415" y="2306279"/>
                  <a:pt x="608748" y="2302468"/>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34" name="Google Shape;34;p2"/>
          <p:cNvSpPr/>
          <p:nvPr/>
        </p:nvSpPr>
        <p:spPr>
          <a:xfrm rot="10800000">
            <a:off x="3450" y="1769200"/>
            <a:ext cx="12185100" cy="3327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2"/>
          <p:cNvSpPr txBox="1"/>
          <p:nvPr>
            <p:ph type="title"/>
          </p:nvPr>
        </p:nvSpPr>
        <p:spPr>
          <a:xfrm>
            <a:off x="973050" y="2270488"/>
            <a:ext cx="10245900" cy="2324400"/>
          </a:xfrm>
          <a:prstGeom prst="rect">
            <a:avLst/>
          </a:prstGeom>
          <a:noFill/>
        </p:spPr>
        <p:txBody>
          <a:bodyPr anchorCtr="0" anchor="ctr" bIns="121900" lIns="121900" spcFirstLastPara="1" rIns="121900" wrap="square" tIns="121900">
            <a:noAutofit/>
          </a:bodyPr>
          <a:lstStyle>
            <a:lvl1pPr lvl="0" algn="ctr">
              <a:spcBef>
                <a:spcPts val="0"/>
              </a:spcBef>
              <a:spcAft>
                <a:spcPts val="0"/>
              </a:spcAft>
              <a:buSzPts val="6000"/>
              <a:buNone/>
              <a:defRPr sz="60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p:txBody>
      </p:sp>
      <p:sp>
        <p:nvSpPr>
          <p:cNvPr id="36" name="Google Shape;36;p2"/>
          <p:cNvSpPr txBox="1"/>
          <p:nvPr/>
        </p:nvSpPr>
        <p:spPr>
          <a:xfrm rot="5400000">
            <a:off x="-679350" y="6198500"/>
            <a:ext cx="1579800" cy="373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Barlow Condensed"/>
                <a:ea typeface="Barlow Condensed"/>
                <a:cs typeface="Barlow Condensed"/>
                <a:sym typeface="Barlow Condensed"/>
              </a:rPr>
              <a:t>SLIDESMANIA.COM</a:t>
            </a:r>
            <a:endParaRPr>
              <a:solidFill>
                <a:schemeClr val="dk1"/>
              </a:solidFill>
              <a:latin typeface="Barlow Condensed"/>
              <a:ea typeface="Barlow Condensed"/>
              <a:cs typeface="Barlow Condensed"/>
              <a:sym typeface="Barlow Condensed"/>
            </a:endParaRPr>
          </a:p>
        </p:txBody>
      </p:sp>
      <p:sp>
        <p:nvSpPr>
          <p:cNvPr id="37" name="Google Shape;37;p2"/>
          <p:cNvSpPr txBox="1"/>
          <p:nvPr>
            <p:ph idx="1" type="subTitle"/>
          </p:nvPr>
        </p:nvSpPr>
        <p:spPr>
          <a:xfrm>
            <a:off x="1507500" y="4638075"/>
            <a:ext cx="9177000" cy="458100"/>
          </a:xfrm>
          <a:prstGeom prst="rect">
            <a:avLst/>
          </a:prstGeom>
        </p:spPr>
        <p:txBody>
          <a:bodyPr anchorCtr="0" anchor="t" bIns="121900" lIns="121900" spcFirstLastPara="1" rIns="121900" wrap="square" tIns="121900">
            <a:noAutofit/>
          </a:bodyPr>
          <a:lstStyle>
            <a:lvl1pPr lvl="0" algn="ctr">
              <a:lnSpc>
                <a:spcPct val="100000"/>
              </a:lnSpc>
              <a:spcBef>
                <a:spcPts val="0"/>
              </a:spcBef>
              <a:spcAft>
                <a:spcPts val="0"/>
              </a:spcAft>
              <a:buSzPts val="1900"/>
              <a:buNone/>
              <a:defRPr b="1"/>
            </a:lvl1pPr>
            <a:lvl2pPr lvl="1">
              <a:lnSpc>
                <a:spcPct val="100000"/>
              </a:lnSpc>
              <a:spcBef>
                <a:spcPts val="0"/>
              </a:spcBef>
              <a:spcAft>
                <a:spcPts val="0"/>
              </a:spcAft>
              <a:buSzPts val="1900"/>
              <a:buNone/>
              <a:defRPr b="1"/>
            </a:lvl2pPr>
            <a:lvl3pPr lvl="2">
              <a:lnSpc>
                <a:spcPct val="100000"/>
              </a:lnSpc>
              <a:spcBef>
                <a:spcPts val="0"/>
              </a:spcBef>
              <a:spcAft>
                <a:spcPts val="0"/>
              </a:spcAft>
              <a:buSzPts val="1900"/>
              <a:buNone/>
              <a:defRPr b="1"/>
            </a:lvl3pPr>
            <a:lvl4pPr lvl="3">
              <a:lnSpc>
                <a:spcPct val="100000"/>
              </a:lnSpc>
              <a:spcBef>
                <a:spcPts val="0"/>
              </a:spcBef>
              <a:spcAft>
                <a:spcPts val="0"/>
              </a:spcAft>
              <a:buSzPts val="1900"/>
              <a:buNone/>
              <a:defRPr b="1"/>
            </a:lvl4pPr>
            <a:lvl5pPr lvl="4">
              <a:lnSpc>
                <a:spcPct val="100000"/>
              </a:lnSpc>
              <a:spcBef>
                <a:spcPts val="0"/>
              </a:spcBef>
              <a:spcAft>
                <a:spcPts val="0"/>
              </a:spcAft>
              <a:buSzPts val="1900"/>
              <a:buNone/>
              <a:defRPr b="1"/>
            </a:lvl5pPr>
            <a:lvl6pPr lvl="5">
              <a:lnSpc>
                <a:spcPct val="100000"/>
              </a:lnSpc>
              <a:spcBef>
                <a:spcPts val="0"/>
              </a:spcBef>
              <a:spcAft>
                <a:spcPts val="0"/>
              </a:spcAft>
              <a:buSzPts val="1900"/>
              <a:buNone/>
              <a:defRPr b="1"/>
            </a:lvl6pPr>
            <a:lvl7pPr lvl="6">
              <a:lnSpc>
                <a:spcPct val="100000"/>
              </a:lnSpc>
              <a:spcBef>
                <a:spcPts val="0"/>
              </a:spcBef>
              <a:spcAft>
                <a:spcPts val="0"/>
              </a:spcAft>
              <a:buSzPts val="1900"/>
              <a:buNone/>
              <a:defRPr b="1"/>
            </a:lvl7pPr>
            <a:lvl8pPr lvl="7">
              <a:lnSpc>
                <a:spcPct val="100000"/>
              </a:lnSpc>
              <a:spcBef>
                <a:spcPts val="0"/>
              </a:spcBef>
              <a:spcAft>
                <a:spcPts val="0"/>
              </a:spcAft>
              <a:buSzPts val="1900"/>
              <a:buNone/>
              <a:defRPr b="1"/>
            </a:lvl8pPr>
            <a:lvl9pPr lvl="8">
              <a:lnSpc>
                <a:spcPct val="100000"/>
              </a:lnSpc>
              <a:spcBef>
                <a:spcPts val="0"/>
              </a:spcBef>
              <a:spcAft>
                <a:spcPts val="0"/>
              </a:spcAft>
              <a:buSzPts val="1900"/>
              <a:buNone/>
              <a:defRPr b="1"/>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08 Three columns">
  <p:cSld name="CUSTOM_8">
    <p:spTree>
      <p:nvGrpSpPr>
        <p:cNvPr id="210" name="Shape 210"/>
        <p:cNvGrpSpPr/>
        <p:nvPr/>
      </p:nvGrpSpPr>
      <p:grpSpPr>
        <a:xfrm>
          <a:off x="0" y="0"/>
          <a:ext cx="0" cy="0"/>
          <a:chOff x="0" y="0"/>
          <a:chExt cx="0" cy="0"/>
        </a:xfrm>
      </p:grpSpPr>
      <p:sp>
        <p:nvSpPr>
          <p:cNvPr id="211" name="Google Shape;211;p11"/>
          <p:cNvSpPr/>
          <p:nvPr/>
        </p:nvSpPr>
        <p:spPr>
          <a:xfrm rot="-5400000">
            <a:off x="1530643" y="3682337"/>
            <a:ext cx="487200" cy="3547897"/>
          </a:xfrm>
          <a:custGeom>
            <a:rect b="b" l="l" r="r" t="t"/>
            <a:pathLst>
              <a:path extrusionOk="0" h="4606575" w="661038">
                <a:moveTo>
                  <a:pt x="634982" y="4471502"/>
                </a:moveTo>
                <a:lnTo>
                  <a:pt x="634982" y="4605995"/>
                </a:lnTo>
                <a:lnTo>
                  <a:pt x="37098" y="4605995"/>
                </a:lnTo>
                <a:lnTo>
                  <a:pt x="37098" y="4442070"/>
                </a:lnTo>
                <a:lnTo>
                  <a:pt x="43479" y="4438164"/>
                </a:lnTo>
                <a:lnTo>
                  <a:pt x="43479" y="4401303"/>
                </a:lnTo>
                <a:cubicBezTo>
                  <a:pt x="25191" y="4389396"/>
                  <a:pt x="55195" y="4379014"/>
                  <a:pt x="7475" y="4377395"/>
                </a:cubicBezTo>
                <a:cubicBezTo>
                  <a:pt x="-3003" y="4371775"/>
                  <a:pt x="40717" y="4371299"/>
                  <a:pt x="43670" y="4364250"/>
                </a:cubicBezTo>
                <a:cubicBezTo>
                  <a:pt x="43670" y="4363012"/>
                  <a:pt x="43670" y="4361869"/>
                  <a:pt x="43670" y="4360821"/>
                </a:cubicBezTo>
                <a:lnTo>
                  <a:pt x="37860" y="4357106"/>
                </a:lnTo>
                <a:lnTo>
                  <a:pt x="37860" y="4345962"/>
                </a:lnTo>
                <a:cubicBezTo>
                  <a:pt x="54052" y="4317387"/>
                  <a:pt x="39193" y="4268334"/>
                  <a:pt x="44051" y="4232424"/>
                </a:cubicBezTo>
                <a:lnTo>
                  <a:pt x="38145" y="4228424"/>
                </a:lnTo>
                <a:cubicBezTo>
                  <a:pt x="38145" y="4227471"/>
                  <a:pt x="38145" y="4226328"/>
                  <a:pt x="37383" y="4224899"/>
                </a:cubicBezTo>
                <a:lnTo>
                  <a:pt x="43860" y="4220804"/>
                </a:lnTo>
                <a:lnTo>
                  <a:pt x="43860" y="4187752"/>
                </a:lnTo>
                <a:lnTo>
                  <a:pt x="37479" y="4183942"/>
                </a:lnTo>
                <a:lnTo>
                  <a:pt x="37479" y="4018207"/>
                </a:lnTo>
                <a:lnTo>
                  <a:pt x="44051" y="4014302"/>
                </a:lnTo>
                <a:cubicBezTo>
                  <a:pt x="44051" y="4012968"/>
                  <a:pt x="44051" y="4011730"/>
                  <a:pt x="44051" y="4010682"/>
                </a:cubicBezTo>
                <a:lnTo>
                  <a:pt x="38241" y="4006967"/>
                </a:lnTo>
                <a:lnTo>
                  <a:pt x="38241" y="3999538"/>
                </a:lnTo>
                <a:cubicBezTo>
                  <a:pt x="47766" y="3996585"/>
                  <a:pt x="47766" y="3976964"/>
                  <a:pt x="38241" y="3974201"/>
                </a:cubicBezTo>
                <a:lnTo>
                  <a:pt x="38241" y="3956104"/>
                </a:lnTo>
                <a:lnTo>
                  <a:pt x="31573" y="3951913"/>
                </a:lnTo>
                <a:cubicBezTo>
                  <a:pt x="31573" y="3950770"/>
                  <a:pt x="31573" y="3949627"/>
                  <a:pt x="31573" y="3948293"/>
                </a:cubicBezTo>
                <a:lnTo>
                  <a:pt x="38145" y="3944388"/>
                </a:lnTo>
                <a:lnTo>
                  <a:pt x="38145" y="3915051"/>
                </a:lnTo>
                <a:lnTo>
                  <a:pt x="31859" y="3911146"/>
                </a:lnTo>
                <a:lnTo>
                  <a:pt x="37098" y="3908193"/>
                </a:lnTo>
                <a:cubicBezTo>
                  <a:pt x="38450" y="3893315"/>
                  <a:pt x="38803" y="3878351"/>
                  <a:pt x="38145" y="3863425"/>
                </a:cubicBezTo>
                <a:cubicBezTo>
                  <a:pt x="41003" y="3861425"/>
                  <a:pt x="43575" y="3861235"/>
                  <a:pt x="44718" y="3858758"/>
                </a:cubicBezTo>
                <a:cubicBezTo>
                  <a:pt x="42336" y="3847328"/>
                  <a:pt x="50909" y="3828564"/>
                  <a:pt x="38526" y="3823039"/>
                </a:cubicBezTo>
                <a:lnTo>
                  <a:pt x="38526" y="3778749"/>
                </a:lnTo>
                <a:lnTo>
                  <a:pt x="44622" y="3774938"/>
                </a:lnTo>
                <a:lnTo>
                  <a:pt x="44622" y="3745792"/>
                </a:lnTo>
                <a:lnTo>
                  <a:pt x="51290" y="3741696"/>
                </a:lnTo>
                <a:lnTo>
                  <a:pt x="51290" y="3590630"/>
                </a:lnTo>
                <a:lnTo>
                  <a:pt x="37955" y="3583200"/>
                </a:lnTo>
                <a:cubicBezTo>
                  <a:pt x="40927" y="3581819"/>
                  <a:pt x="44213" y="3581229"/>
                  <a:pt x="47480" y="3581486"/>
                </a:cubicBezTo>
                <a:cubicBezTo>
                  <a:pt x="52814" y="3573675"/>
                  <a:pt x="55576" y="3516620"/>
                  <a:pt x="44622" y="3513477"/>
                </a:cubicBezTo>
                <a:lnTo>
                  <a:pt x="44622" y="3498713"/>
                </a:lnTo>
                <a:lnTo>
                  <a:pt x="50814" y="3494808"/>
                </a:lnTo>
                <a:lnTo>
                  <a:pt x="50814" y="3483950"/>
                </a:lnTo>
                <a:lnTo>
                  <a:pt x="44432" y="3480044"/>
                </a:lnTo>
                <a:lnTo>
                  <a:pt x="44432" y="3469186"/>
                </a:lnTo>
                <a:lnTo>
                  <a:pt x="50909" y="3465090"/>
                </a:lnTo>
                <a:cubicBezTo>
                  <a:pt x="50909" y="3463757"/>
                  <a:pt x="50909" y="3462614"/>
                  <a:pt x="50337" y="3461375"/>
                </a:cubicBezTo>
                <a:cubicBezTo>
                  <a:pt x="41955" y="3456327"/>
                  <a:pt x="41955" y="3456041"/>
                  <a:pt x="50337" y="3450898"/>
                </a:cubicBezTo>
                <a:lnTo>
                  <a:pt x="50337" y="3443373"/>
                </a:lnTo>
                <a:lnTo>
                  <a:pt x="44527" y="3439563"/>
                </a:lnTo>
                <a:lnTo>
                  <a:pt x="44527" y="3351266"/>
                </a:lnTo>
                <a:lnTo>
                  <a:pt x="50528" y="3347552"/>
                </a:lnTo>
                <a:lnTo>
                  <a:pt x="44337" y="3343741"/>
                </a:lnTo>
                <a:lnTo>
                  <a:pt x="44337" y="3329073"/>
                </a:lnTo>
                <a:lnTo>
                  <a:pt x="50528" y="3325263"/>
                </a:lnTo>
                <a:lnTo>
                  <a:pt x="50528" y="3269923"/>
                </a:lnTo>
                <a:cubicBezTo>
                  <a:pt x="43860" y="3266018"/>
                  <a:pt x="29668" y="3261160"/>
                  <a:pt x="43956" y="3255540"/>
                </a:cubicBezTo>
                <a:lnTo>
                  <a:pt x="43956" y="3155909"/>
                </a:lnTo>
                <a:lnTo>
                  <a:pt x="37764" y="3152098"/>
                </a:lnTo>
                <a:lnTo>
                  <a:pt x="37764" y="3093329"/>
                </a:lnTo>
                <a:lnTo>
                  <a:pt x="44146" y="3089424"/>
                </a:lnTo>
                <a:lnTo>
                  <a:pt x="44146" y="3041799"/>
                </a:lnTo>
                <a:lnTo>
                  <a:pt x="37669" y="3037703"/>
                </a:lnTo>
                <a:cubicBezTo>
                  <a:pt x="37669" y="3036370"/>
                  <a:pt x="37669" y="3035227"/>
                  <a:pt x="38241" y="3033989"/>
                </a:cubicBezTo>
                <a:cubicBezTo>
                  <a:pt x="47766" y="3031226"/>
                  <a:pt x="43194" y="3019415"/>
                  <a:pt x="44241" y="3012176"/>
                </a:cubicBezTo>
                <a:cubicBezTo>
                  <a:pt x="41670" y="3010843"/>
                  <a:pt x="40146" y="3009890"/>
                  <a:pt x="38622" y="3009033"/>
                </a:cubicBezTo>
                <a:cubicBezTo>
                  <a:pt x="36812" y="3005509"/>
                  <a:pt x="38050" y="3001794"/>
                  <a:pt x="37669" y="2997889"/>
                </a:cubicBezTo>
                <a:lnTo>
                  <a:pt x="43956" y="2993793"/>
                </a:lnTo>
                <a:lnTo>
                  <a:pt x="43956" y="2975505"/>
                </a:lnTo>
                <a:lnTo>
                  <a:pt x="37764" y="2971600"/>
                </a:lnTo>
                <a:lnTo>
                  <a:pt x="37764" y="2967695"/>
                </a:lnTo>
                <a:lnTo>
                  <a:pt x="44337" y="2963694"/>
                </a:lnTo>
                <a:lnTo>
                  <a:pt x="44337" y="2860824"/>
                </a:lnTo>
                <a:lnTo>
                  <a:pt x="50814" y="2856728"/>
                </a:lnTo>
                <a:cubicBezTo>
                  <a:pt x="50814" y="2855395"/>
                  <a:pt x="50814" y="2854252"/>
                  <a:pt x="50147" y="2853014"/>
                </a:cubicBezTo>
                <a:cubicBezTo>
                  <a:pt x="40622" y="2847775"/>
                  <a:pt x="44432" y="2846346"/>
                  <a:pt x="45289" y="2819676"/>
                </a:cubicBezTo>
                <a:lnTo>
                  <a:pt x="49861" y="2817009"/>
                </a:lnTo>
                <a:cubicBezTo>
                  <a:pt x="50995" y="2811018"/>
                  <a:pt x="51318" y="2804893"/>
                  <a:pt x="50814" y="2798816"/>
                </a:cubicBezTo>
                <a:cubicBezTo>
                  <a:pt x="45861" y="2794911"/>
                  <a:pt x="40431" y="2791958"/>
                  <a:pt x="50814" y="2787006"/>
                </a:cubicBezTo>
                <a:lnTo>
                  <a:pt x="50814" y="2776052"/>
                </a:lnTo>
                <a:lnTo>
                  <a:pt x="44527" y="2772241"/>
                </a:lnTo>
                <a:cubicBezTo>
                  <a:pt x="54624" y="2769384"/>
                  <a:pt x="49956" y="2757954"/>
                  <a:pt x="50909" y="2750239"/>
                </a:cubicBezTo>
                <a:cubicBezTo>
                  <a:pt x="37002" y="2746619"/>
                  <a:pt x="51480" y="2728807"/>
                  <a:pt x="38622" y="2724902"/>
                </a:cubicBezTo>
                <a:cubicBezTo>
                  <a:pt x="37564" y="2711377"/>
                  <a:pt x="37279" y="2697794"/>
                  <a:pt x="37764" y="2684230"/>
                </a:cubicBezTo>
                <a:lnTo>
                  <a:pt x="31573" y="2680230"/>
                </a:lnTo>
                <a:lnTo>
                  <a:pt x="44146" y="2672706"/>
                </a:lnTo>
                <a:lnTo>
                  <a:pt x="44146" y="2647083"/>
                </a:lnTo>
                <a:lnTo>
                  <a:pt x="38145" y="2643082"/>
                </a:lnTo>
                <a:lnTo>
                  <a:pt x="43479" y="2640130"/>
                </a:lnTo>
                <a:cubicBezTo>
                  <a:pt x="46908" y="2591266"/>
                  <a:pt x="41860" y="2540689"/>
                  <a:pt x="45194" y="2491731"/>
                </a:cubicBezTo>
                <a:cubicBezTo>
                  <a:pt x="50242" y="2488968"/>
                  <a:pt x="50242" y="2488873"/>
                  <a:pt x="51004" y="2485253"/>
                </a:cubicBezTo>
                <a:lnTo>
                  <a:pt x="44527" y="2481157"/>
                </a:lnTo>
                <a:lnTo>
                  <a:pt x="44527" y="2466489"/>
                </a:lnTo>
                <a:lnTo>
                  <a:pt x="50909" y="2462679"/>
                </a:lnTo>
                <a:lnTo>
                  <a:pt x="50909" y="2455440"/>
                </a:lnTo>
                <a:lnTo>
                  <a:pt x="44527" y="2451630"/>
                </a:lnTo>
                <a:lnTo>
                  <a:pt x="44527" y="2422293"/>
                </a:lnTo>
                <a:lnTo>
                  <a:pt x="50909" y="2418102"/>
                </a:lnTo>
                <a:cubicBezTo>
                  <a:pt x="50909" y="2416768"/>
                  <a:pt x="50433" y="2415625"/>
                  <a:pt x="50147" y="2414387"/>
                </a:cubicBezTo>
                <a:cubicBezTo>
                  <a:pt x="43384" y="2412387"/>
                  <a:pt x="44241" y="2406577"/>
                  <a:pt x="44337" y="2400671"/>
                </a:cubicBezTo>
                <a:lnTo>
                  <a:pt x="50528" y="2396385"/>
                </a:lnTo>
                <a:lnTo>
                  <a:pt x="50528" y="2385527"/>
                </a:lnTo>
                <a:lnTo>
                  <a:pt x="44527" y="2381621"/>
                </a:lnTo>
                <a:lnTo>
                  <a:pt x="44527" y="2352284"/>
                </a:lnTo>
                <a:lnTo>
                  <a:pt x="50909" y="2348474"/>
                </a:lnTo>
                <a:lnTo>
                  <a:pt x="50909" y="2333806"/>
                </a:lnTo>
                <a:lnTo>
                  <a:pt x="44337" y="2329900"/>
                </a:lnTo>
                <a:cubicBezTo>
                  <a:pt x="44337" y="2328567"/>
                  <a:pt x="44337" y="2327329"/>
                  <a:pt x="44337" y="2326186"/>
                </a:cubicBezTo>
                <a:lnTo>
                  <a:pt x="49004" y="2323519"/>
                </a:lnTo>
                <a:cubicBezTo>
                  <a:pt x="52814" y="2308374"/>
                  <a:pt x="49004" y="2290657"/>
                  <a:pt x="50528" y="2274846"/>
                </a:cubicBezTo>
                <a:cubicBezTo>
                  <a:pt x="67006" y="2253415"/>
                  <a:pt x="52433" y="2211886"/>
                  <a:pt x="57100" y="2183596"/>
                </a:cubicBezTo>
                <a:cubicBezTo>
                  <a:pt x="54224" y="2180663"/>
                  <a:pt x="50604" y="2178549"/>
                  <a:pt x="46623" y="2177500"/>
                </a:cubicBezTo>
                <a:cubicBezTo>
                  <a:pt x="38431" y="2183406"/>
                  <a:pt x="31573" y="2179405"/>
                  <a:pt x="19381" y="2181977"/>
                </a:cubicBezTo>
                <a:lnTo>
                  <a:pt x="14619" y="2184168"/>
                </a:lnTo>
                <a:cubicBezTo>
                  <a:pt x="-27768" y="2172262"/>
                  <a:pt x="39193" y="2181882"/>
                  <a:pt x="50337" y="2167975"/>
                </a:cubicBezTo>
                <a:lnTo>
                  <a:pt x="50337" y="2120350"/>
                </a:lnTo>
                <a:lnTo>
                  <a:pt x="57005" y="2116255"/>
                </a:lnTo>
                <a:lnTo>
                  <a:pt x="57005" y="2112730"/>
                </a:lnTo>
                <a:lnTo>
                  <a:pt x="50814" y="2108921"/>
                </a:lnTo>
                <a:lnTo>
                  <a:pt x="50814" y="2086727"/>
                </a:lnTo>
                <a:cubicBezTo>
                  <a:pt x="59386" y="2081489"/>
                  <a:pt x="59481" y="2081107"/>
                  <a:pt x="51290" y="2076249"/>
                </a:cubicBezTo>
                <a:cubicBezTo>
                  <a:pt x="50423" y="2071382"/>
                  <a:pt x="50128" y="2066420"/>
                  <a:pt x="50433" y="2061486"/>
                </a:cubicBezTo>
                <a:lnTo>
                  <a:pt x="44432" y="2057486"/>
                </a:lnTo>
                <a:lnTo>
                  <a:pt x="50433" y="2053675"/>
                </a:lnTo>
                <a:lnTo>
                  <a:pt x="50433" y="2046627"/>
                </a:lnTo>
                <a:lnTo>
                  <a:pt x="57005" y="2042531"/>
                </a:lnTo>
                <a:lnTo>
                  <a:pt x="57005" y="1998526"/>
                </a:lnTo>
                <a:lnTo>
                  <a:pt x="50814" y="1994621"/>
                </a:lnTo>
                <a:lnTo>
                  <a:pt x="50814" y="1972523"/>
                </a:lnTo>
                <a:cubicBezTo>
                  <a:pt x="64339" y="1968808"/>
                  <a:pt x="49956" y="1950996"/>
                  <a:pt x="62910" y="1947281"/>
                </a:cubicBezTo>
                <a:cubicBezTo>
                  <a:pt x="63749" y="1942443"/>
                  <a:pt x="64006" y="1937518"/>
                  <a:pt x="63672" y="1932613"/>
                </a:cubicBezTo>
                <a:lnTo>
                  <a:pt x="57386" y="1928327"/>
                </a:lnTo>
                <a:lnTo>
                  <a:pt x="57386" y="1921183"/>
                </a:lnTo>
                <a:lnTo>
                  <a:pt x="63577" y="1917277"/>
                </a:lnTo>
                <a:lnTo>
                  <a:pt x="63577" y="1906419"/>
                </a:lnTo>
                <a:lnTo>
                  <a:pt x="57195" y="1902514"/>
                </a:lnTo>
                <a:lnTo>
                  <a:pt x="57195" y="1895180"/>
                </a:lnTo>
                <a:lnTo>
                  <a:pt x="62815" y="1892036"/>
                </a:lnTo>
                <a:cubicBezTo>
                  <a:pt x="65387" y="1887274"/>
                  <a:pt x="62244" y="1881749"/>
                  <a:pt x="64053" y="1876606"/>
                </a:cubicBezTo>
                <a:cubicBezTo>
                  <a:pt x="75388" y="1871748"/>
                  <a:pt x="69483" y="1853365"/>
                  <a:pt x="69292" y="1843078"/>
                </a:cubicBezTo>
                <a:lnTo>
                  <a:pt x="57672" y="1836601"/>
                </a:lnTo>
                <a:lnTo>
                  <a:pt x="57100" y="1832886"/>
                </a:lnTo>
                <a:lnTo>
                  <a:pt x="63577" y="1828886"/>
                </a:lnTo>
                <a:lnTo>
                  <a:pt x="63577" y="1825361"/>
                </a:lnTo>
                <a:lnTo>
                  <a:pt x="69959" y="1821456"/>
                </a:lnTo>
                <a:lnTo>
                  <a:pt x="63863" y="1817741"/>
                </a:lnTo>
                <a:cubicBezTo>
                  <a:pt x="61577" y="1812217"/>
                  <a:pt x="77579" y="1809740"/>
                  <a:pt x="66816" y="1804978"/>
                </a:cubicBezTo>
                <a:cubicBezTo>
                  <a:pt x="57291" y="1807073"/>
                  <a:pt x="58148" y="1798977"/>
                  <a:pt x="50814" y="1795453"/>
                </a:cubicBezTo>
                <a:lnTo>
                  <a:pt x="50814" y="1769926"/>
                </a:lnTo>
                <a:lnTo>
                  <a:pt x="56910" y="1766211"/>
                </a:lnTo>
                <a:lnTo>
                  <a:pt x="50718" y="1762401"/>
                </a:lnTo>
                <a:cubicBezTo>
                  <a:pt x="62339" y="1758400"/>
                  <a:pt x="55481" y="1742303"/>
                  <a:pt x="57100" y="1733064"/>
                </a:cubicBezTo>
                <a:cubicBezTo>
                  <a:pt x="66054" y="1727635"/>
                  <a:pt x="66054" y="1727349"/>
                  <a:pt x="57862" y="1722396"/>
                </a:cubicBezTo>
                <a:cubicBezTo>
                  <a:pt x="55957" y="1718872"/>
                  <a:pt x="57862" y="1715157"/>
                  <a:pt x="56338" y="1710775"/>
                </a:cubicBezTo>
                <a:lnTo>
                  <a:pt x="50909" y="1707251"/>
                </a:lnTo>
                <a:lnTo>
                  <a:pt x="57100" y="1703441"/>
                </a:lnTo>
                <a:lnTo>
                  <a:pt x="57100" y="1652006"/>
                </a:lnTo>
                <a:lnTo>
                  <a:pt x="63482" y="1648196"/>
                </a:lnTo>
                <a:lnTo>
                  <a:pt x="63482" y="1571330"/>
                </a:lnTo>
                <a:lnTo>
                  <a:pt x="57481" y="1567329"/>
                </a:lnTo>
                <a:cubicBezTo>
                  <a:pt x="64720" y="1565138"/>
                  <a:pt x="63768" y="1559614"/>
                  <a:pt x="63672" y="1553327"/>
                </a:cubicBezTo>
                <a:lnTo>
                  <a:pt x="57672" y="1549232"/>
                </a:lnTo>
                <a:lnTo>
                  <a:pt x="63291" y="1545517"/>
                </a:lnTo>
                <a:cubicBezTo>
                  <a:pt x="63291" y="1544469"/>
                  <a:pt x="63291" y="1543231"/>
                  <a:pt x="63291" y="1541993"/>
                </a:cubicBezTo>
                <a:lnTo>
                  <a:pt x="56719" y="1537992"/>
                </a:lnTo>
                <a:lnTo>
                  <a:pt x="56719" y="1530753"/>
                </a:lnTo>
                <a:lnTo>
                  <a:pt x="63101" y="1526943"/>
                </a:lnTo>
                <a:lnTo>
                  <a:pt x="63101" y="1467983"/>
                </a:lnTo>
                <a:lnTo>
                  <a:pt x="58243" y="1465221"/>
                </a:lnTo>
                <a:cubicBezTo>
                  <a:pt x="54528" y="1452172"/>
                  <a:pt x="57767" y="1436646"/>
                  <a:pt x="56719" y="1423215"/>
                </a:cubicBezTo>
                <a:cubicBezTo>
                  <a:pt x="58529" y="1418358"/>
                  <a:pt x="51195" y="1420073"/>
                  <a:pt x="44813" y="1417120"/>
                </a:cubicBezTo>
                <a:cubicBezTo>
                  <a:pt x="43289" y="1412643"/>
                  <a:pt x="54338" y="1416167"/>
                  <a:pt x="55862" y="1413214"/>
                </a:cubicBezTo>
                <a:cubicBezTo>
                  <a:pt x="58053" y="1388830"/>
                  <a:pt x="55862" y="1364161"/>
                  <a:pt x="56719" y="1339396"/>
                </a:cubicBezTo>
                <a:lnTo>
                  <a:pt x="50433" y="1335395"/>
                </a:lnTo>
                <a:lnTo>
                  <a:pt x="56719" y="1331585"/>
                </a:lnTo>
                <a:lnTo>
                  <a:pt x="56719" y="1269101"/>
                </a:lnTo>
                <a:lnTo>
                  <a:pt x="63101" y="1265291"/>
                </a:lnTo>
                <a:lnTo>
                  <a:pt x="63101" y="1228524"/>
                </a:lnTo>
                <a:lnTo>
                  <a:pt x="57005" y="1224619"/>
                </a:lnTo>
                <a:cubicBezTo>
                  <a:pt x="55671" y="1221381"/>
                  <a:pt x="58910" y="1219666"/>
                  <a:pt x="62149" y="1218143"/>
                </a:cubicBezTo>
                <a:cubicBezTo>
                  <a:pt x="65006" y="1211761"/>
                  <a:pt x="62149" y="1203379"/>
                  <a:pt x="63291" y="1195854"/>
                </a:cubicBezTo>
                <a:lnTo>
                  <a:pt x="57100" y="1191663"/>
                </a:lnTo>
                <a:lnTo>
                  <a:pt x="57100" y="1184424"/>
                </a:lnTo>
                <a:lnTo>
                  <a:pt x="63101" y="1180519"/>
                </a:lnTo>
                <a:lnTo>
                  <a:pt x="63101" y="1173280"/>
                </a:lnTo>
                <a:lnTo>
                  <a:pt x="56719" y="1169470"/>
                </a:lnTo>
                <a:lnTo>
                  <a:pt x="56719" y="1162231"/>
                </a:lnTo>
                <a:lnTo>
                  <a:pt x="63006" y="1158421"/>
                </a:lnTo>
                <a:lnTo>
                  <a:pt x="63006" y="1150991"/>
                </a:lnTo>
                <a:cubicBezTo>
                  <a:pt x="54338" y="1145752"/>
                  <a:pt x="54338" y="1145371"/>
                  <a:pt x="62244" y="1140704"/>
                </a:cubicBezTo>
                <a:cubicBezTo>
                  <a:pt x="63196" y="1131751"/>
                  <a:pt x="67673" y="1114701"/>
                  <a:pt x="57005" y="1110796"/>
                </a:cubicBezTo>
                <a:lnTo>
                  <a:pt x="57005" y="1055837"/>
                </a:lnTo>
                <a:lnTo>
                  <a:pt x="50433" y="1051646"/>
                </a:lnTo>
                <a:lnTo>
                  <a:pt x="63006" y="1044216"/>
                </a:lnTo>
                <a:lnTo>
                  <a:pt x="63006" y="1029357"/>
                </a:lnTo>
                <a:cubicBezTo>
                  <a:pt x="52624" y="1025928"/>
                  <a:pt x="56814" y="1011736"/>
                  <a:pt x="57576" y="1003259"/>
                </a:cubicBezTo>
                <a:lnTo>
                  <a:pt x="62244" y="1000591"/>
                </a:lnTo>
                <a:cubicBezTo>
                  <a:pt x="63873" y="973150"/>
                  <a:pt x="63873" y="945642"/>
                  <a:pt x="62244" y="918200"/>
                </a:cubicBezTo>
                <a:lnTo>
                  <a:pt x="57291" y="915438"/>
                </a:lnTo>
                <a:lnTo>
                  <a:pt x="57291" y="834094"/>
                </a:lnTo>
                <a:lnTo>
                  <a:pt x="63482" y="830284"/>
                </a:lnTo>
                <a:lnTo>
                  <a:pt x="63482" y="815711"/>
                </a:lnTo>
                <a:lnTo>
                  <a:pt x="57195" y="811901"/>
                </a:lnTo>
                <a:lnTo>
                  <a:pt x="63863" y="807805"/>
                </a:lnTo>
                <a:lnTo>
                  <a:pt x="63863" y="763800"/>
                </a:lnTo>
                <a:cubicBezTo>
                  <a:pt x="73388" y="761419"/>
                  <a:pt x="73388" y="737511"/>
                  <a:pt x="63863" y="735225"/>
                </a:cubicBezTo>
                <a:lnTo>
                  <a:pt x="63863" y="727700"/>
                </a:lnTo>
                <a:lnTo>
                  <a:pt x="69387" y="724081"/>
                </a:lnTo>
                <a:cubicBezTo>
                  <a:pt x="69387" y="723128"/>
                  <a:pt x="69387" y="721890"/>
                  <a:pt x="69959" y="720557"/>
                </a:cubicBezTo>
                <a:lnTo>
                  <a:pt x="63482" y="716461"/>
                </a:lnTo>
                <a:lnTo>
                  <a:pt x="63482" y="709317"/>
                </a:lnTo>
                <a:lnTo>
                  <a:pt x="69864" y="705412"/>
                </a:lnTo>
                <a:lnTo>
                  <a:pt x="69864" y="683409"/>
                </a:lnTo>
                <a:lnTo>
                  <a:pt x="63672" y="679599"/>
                </a:lnTo>
                <a:lnTo>
                  <a:pt x="63672" y="661121"/>
                </a:lnTo>
                <a:cubicBezTo>
                  <a:pt x="73197" y="658263"/>
                  <a:pt x="70149" y="646356"/>
                  <a:pt x="69006" y="638641"/>
                </a:cubicBezTo>
                <a:cubicBezTo>
                  <a:pt x="57100" y="631784"/>
                  <a:pt x="65958" y="611591"/>
                  <a:pt x="63387" y="599113"/>
                </a:cubicBezTo>
                <a:lnTo>
                  <a:pt x="69673" y="594922"/>
                </a:lnTo>
                <a:lnTo>
                  <a:pt x="69673" y="576919"/>
                </a:lnTo>
                <a:lnTo>
                  <a:pt x="82818" y="569109"/>
                </a:lnTo>
                <a:lnTo>
                  <a:pt x="76245" y="565013"/>
                </a:lnTo>
                <a:lnTo>
                  <a:pt x="76245" y="554250"/>
                </a:lnTo>
                <a:lnTo>
                  <a:pt x="70911" y="551297"/>
                </a:lnTo>
                <a:cubicBezTo>
                  <a:pt x="68149" y="528437"/>
                  <a:pt x="70911" y="503672"/>
                  <a:pt x="69959" y="480717"/>
                </a:cubicBezTo>
                <a:lnTo>
                  <a:pt x="64244" y="477574"/>
                </a:lnTo>
                <a:cubicBezTo>
                  <a:pt x="61767" y="448999"/>
                  <a:pt x="64244" y="418519"/>
                  <a:pt x="63387" y="388991"/>
                </a:cubicBezTo>
                <a:lnTo>
                  <a:pt x="57291" y="384990"/>
                </a:lnTo>
                <a:cubicBezTo>
                  <a:pt x="57291" y="384038"/>
                  <a:pt x="57291" y="382800"/>
                  <a:pt x="56814" y="381466"/>
                </a:cubicBezTo>
                <a:lnTo>
                  <a:pt x="63196" y="377561"/>
                </a:lnTo>
                <a:lnTo>
                  <a:pt x="57100" y="373656"/>
                </a:lnTo>
                <a:cubicBezTo>
                  <a:pt x="67101" y="370894"/>
                  <a:pt x="62434" y="359464"/>
                  <a:pt x="63387" y="351748"/>
                </a:cubicBezTo>
                <a:lnTo>
                  <a:pt x="58434" y="348319"/>
                </a:lnTo>
                <a:cubicBezTo>
                  <a:pt x="54243" y="327650"/>
                  <a:pt x="60148" y="305266"/>
                  <a:pt x="56243" y="284502"/>
                </a:cubicBezTo>
                <a:lnTo>
                  <a:pt x="51099" y="281549"/>
                </a:lnTo>
                <a:lnTo>
                  <a:pt x="56910" y="277739"/>
                </a:lnTo>
                <a:lnTo>
                  <a:pt x="50718" y="273834"/>
                </a:lnTo>
                <a:lnTo>
                  <a:pt x="50718" y="240877"/>
                </a:lnTo>
                <a:cubicBezTo>
                  <a:pt x="10713" y="235162"/>
                  <a:pt x="-5860" y="232972"/>
                  <a:pt x="47575" y="227828"/>
                </a:cubicBezTo>
                <a:cubicBezTo>
                  <a:pt x="55862" y="205444"/>
                  <a:pt x="48147" y="174584"/>
                  <a:pt x="50718" y="149057"/>
                </a:cubicBezTo>
                <a:lnTo>
                  <a:pt x="44337" y="144961"/>
                </a:lnTo>
                <a:lnTo>
                  <a:pt x="44337" y="137722"/>
                </a:lnTo>
                <a:lnTo>
                  <a:pt x="50718" y="133816"/>
                </a:lnTo>
                <a:lnTo>
                  <a:pt x="50718" y="122958"/>
                </a:lnTo>
                <a:lnTo>
                  <a:pt x="44337" y="119053"/>
                </a:lnTo>
                <a:cubicBezTo>
                  <a:pt x="57481" y="112576"/>
                  <a:pt x="48051" y="90478"/>
                  <a:pt x="50718" y="78667"/>
                </a:cubicBezTo>
                <a:cubicBezTo>
                  <a:pt x="41765" y="73237"/>
                  <a:pt x="41765" y="72952"/>
                  <a:pt x="50718" y="67808"/>
                </a:cubicBezTo>
                <a:lnTo>
                  <a:pt x="50718" y="12468"/>
                </a:lnTo>
                <a:lnTo>
                  <a:pt x="44908" y="8658"/>
                </a:lnTo>
                <a:lnTo>
                  <a:pt x="51099" y="4848"/>
                </a:lnTo>
                <a:lnTo>
                  <a:pt x="51099" y="-581"/>
                </a:lnTo>
                <a:lnTo>
                  <a:pt x="642411" y="-581"/>
                </a:lnTo>
                <a:lnTo>
                  <a:pt x="642411" y="53044"/>
                </a:lnTo>
                <a:cubicBezTo>
                  <a:pt x="644602" y="54473"/>
                  <a:pt x="646888" y="55712"/>
                  <a:pt x="648793" y="56855"/>
                </a:cubicBezTo>
                <a:lnTo>
                  <a:pt x="648793" y="64189"/>
                </a:lnTo>
                <a:lnTo>
                  <a:pt x="642792" y="67999"/>
                </a:lnTo>
                <a:lnTo>
                  <a:pt x="642792" y="100669"/>
                </a:lnTo>
                <a:cubicBezTo>
                  <a:pt x="659080" y="107051"/>
                  <a:pt x="639078" y="133912"/>
                  <a:pt x="654794" y="140579"/>
                </a:cubicBezTo>
                <a:cubicBezTo>
                  <a:pt x="654794" y="143818"/>
                  <a:pt x="657080" y="146294"/>
                  <a:pt x="661747" y="148199"/>
                </a:cubicBezTo>
                <a:cubicBezTo>
                  <a:pt x="659556" y="151628"/>
                  <a:pt x="651460" y="148961"/>
                  <a:pt x="648984" y="152105"/>
                </a:cubicBezTo>
                <a:lnTo>
                  <a:pt x="648984" y="196205"/>
                </a:lnTo>
                <a:lnTo>
                  <a:pt x="642316" y="200206"/>
                </a:lnTo>
                <a:cubicBezTo>
                  <a:pt x="642316" y="201539"/>
                  <a:pt x="642316" y="202682"/>
                  <a:pt x="642792" y="203730"/>
                </a:cubicBezTo>
                <a:lnTo>
                  <a:pt x="648508" y="207445"/>
                </a:lnTo>
                <a:lnTo>
                  <a:pt x="648508" y="222304"/>
                </a:lnTo>
                <a:lnTo>
                  <a:pt x="643459" y="225161"/>
                </a:lnTo>
                <a:cubicBezTo>
                  <a:pt x="641935" y="242592"/>
                  <a:pt x="642030" y="302695"/>
                  <a:pt x="643459" y="318601"/>
                </a:cubicBezTo>
                <a:lnTo>
                  <a:pt x="648508" y="321364"/>
                </a:lnTo>
                <a:lnTo>
                  <a:pt x="642411" y="325364"/>
                </a:lnTo>
                <a:lnTo>
                  <a:pt x="642411" y="395944"/>
                </a:lnTo>
                <a:lnTo>
                  <a:pt x="648793" y="399849"/>
                </a:lnTo>
                <a:lnTo>
                  <a:pt x="648793" y="406993"/>
                </a:lnTo>
                <a:lnTo>
                  <a:pt x="642507" y="410899"/>
                </a:lnTo>
                <a:lnTo>
                  <a:pt x="642507" y="418328"/>
                </a:lnTo>
                <a:cubicBezTo>
                  <a:pt x="644507" y="419757"/>
                  <a:pt x="647364" y="420043"/>
                  <a:pt x="648031" y="422329"/>
                </a:cubicBezTo>
                <a:cubicBezTo>
                  <a:pt x="638506" y="425186"/>
                  <a:pt x="639078" y="448903"/>
                  <a:pt x="648888" y="450904"/>
                </a:cubicBezTo>
                <a:cubicBezTo>
                  <a:pt x="643840" y="472240"/>
                  <a:pt x="661842" y="530437"/>
                  <a:pt x="636030" y="531866"/>
                </a:cubicBezTo>
                <a:cubicBezTo>
                  <a:pt x="636030" y="533009"/>
                  <a:pt x="636030" y="534248"/>
                  <a:pt x="636030" y="534819"/>
                </a:cubicBezTo>
                <a:cubicBezTo>
                  <a:pt x="638125" y="539105"/>
                  <a:pt x="646698" y="536152"/>
                  <a:pt x="649079" y="539582"/>
                </a:cubicBezTo>
                <a:lnTo>
                  <a:pt x="649079" y="550440"/>
                </a:lnTo>
                <a:cubicBezTo>
                  <a:pt x="634315" y="553393"/>
                  <a:pt x="635458" y="554441"/>
                  <a:pt x="636030" y="568633"/>
                </a:cubicBezTo>
                <a:lnTo>
                  <a:pt x="642126" y="572824"/>
                </a:lnTo>
                <a:lnTo>
                  <a:pt x="637077" y="575681"/>
                </a:lnTo>
                <a:cubicBezTo>
                  <a:pt x="635496" y="594503"/>
                  <a:pt x="635496" y="613429"/>
                  <a:pt x="637077" y="632260"/>
                </a:cubicBezTo>
                <a:lnTo>
                  <a:pt x="642411" y="635212"/>
                </a:lnTo>
                <a:cubicBezTo>
                  <a:pt x="642411" y="642261"/>
                  <a:pt x="639744" y="651119"/>
                  <a:pt x="648793" y="653596"/>
                </a:cubicBezTo>
                <a:lnTo>
                  <a:pt x="648793" y="704935"/>
                </a:lnTo>
                <a:lnTo>
                  <a:pt x="655461" y="708936"/>
                </a:lnTo>
                <a:lnTo>
                  <a:pt x="655461" y="716175"/>
                </a:lnTo>
                <a:lnTo>
                  <a:pt x="649365" y="720080"/>
                </a:lnTo>
                <a:lnTo>
                  <a:pt x="655556" y="724081"/>
                </a:lnTo>
                <a:cubicBezTo>
                  <a:pt x="655023" y="732720"/>
                  <a:pt x="655308" y="741397"/>
                  <a:pt x="656413" y="749989"/>
                </a:cubicBezTo>
                <a:lnTo>
                  <a:pt x="661080" y="752560"/>
                </a:lnTo>
                <a:cubicBezTo>
                  <a:pt x="661080" y="757037"/>
                  <a:pt x="651555" y="753513"/>
                  <a:pt x="649269" y="756751"/>
                </a:cubicBezTo>
                <a:lnTo>
                  <a:pt x="649269" y="793518"/>
                </a:lnTo>
                <a:lnTo>
                  <a:pt x="655175" y="797233"/>
                </a:lnTo>
                <a:lnTo>
                  <a:pt x="649079" y="801138"/>
                </a:lnTo>
                <a:lnTo>
                  <a:pt x="649079" y="808377"/>
                </a:lnTo>
                <a:lnTo>
                  <a:pt x="655270" y="812187"/>
                </a:lnTo>
                <a:lnTo>
                  <a:pt x="655270" y="830475"/>
                </a:lnTo>
                <a:lnTo>
                  <a:pt x="648984" y="834666"/>
                </a:lnTo>
                <a:cubicBezTo>
                  <a:pt x="648126" y="856859"/>
                  <a:pt x="650603" y="879814"/>
                  <a:pt x="648031" y="901341"/>
                </a:cubicBezTo>
                <a:lnTo>
                  <a:pt x="643364" y="903913"/>
                </a:lnTo>
                <a:cubicBezTo>
                  <a:pt x="641745" y="924963"/>
                  <a:pt x="642030" y="1008688"/>
                  <a:pt x="643364" y="1023165"/>
                </a:cubicBezTo>
                <a:lnTo>
                  <a:pt x="654889" y="1029643"/>
                </a:lnTo>
                <a:cubicBezTo>
                  <a:pt x="652508" y="1032976"/>
                  <a:pt x="644412" y="1030405"/>
                  <a:pt x="641935" y="1033739"/>
                </a:cubicBezTo>
                <a:lnTo>
                  <a:pt x="641935" y="1084983"/>
                </a:lnTo>
                <a:lnTo>
                  <a:pt x="635649" y="1088888"/>
                </a:lnTo>
                <a:cubicBezTo>
                  <a:pt x="649269" y="1119464"/>
                  <a:pt x="640125" y="1167279"/>
                  <a:pt x="641078" y="1203188"/>
                </a:cubicBezTo>
                <a:lnTo>
                  <a:pt x="635934" y="1206046"/>
                </a:lnTo>
                <a:cubicBezTo>
                  <a:pt x="635934" y="1213856"/>
                  <a:pt x="631839" y="1225096"/>
                  <a:pt x="641650" y="1228239"/>
                </a:cubicBezTo>
                <a:lnTo>
                  <a:pt x="635649" y="1232144"/>
                </a:lnTo>
                <a:cubicBezTo>
                  <a:pt x="635172" y="1245575"/>
                  <a:pt x="635649" y="1259100"/>
                  <a:pt x="635649" y="1272531"/>
                </a:cubicBezTo>
                <a:lnTo>
                  <a:pt x="629172" y="1276436"/>
                </a:lnTo>
                <a:lnTo>
                  <a:pt x="629172" y="1283675"/>
                </a:lnTo>
                <a:cubicBezTo>
                  <a:pt x="638697" y="1288437"/>
                  <a:pt x="635934" y="1290437"/>
                  <a:pt x="629172" y="1295581"/>
                </a:cubicBezTo>
                <a:cubicBezTo>
                  <a:pt x="631553" y="1306630"/>
                  <a:pt x="623171" y="1325299"/>
                  <a:pt x="634792" y="1331109"/>
                </a:cubicBezTo>
                <a:cubicBezTo>
                  <a:pt x="636334" y="1353635"/>
                  <a:pt x="636182" y="1376239"/>
                  <a:pt x="634315" y="1398737"/>
                </a:cubicBezTo>
                <a:lnTo>
                  <a:pt x="629458" y="1401499"/>
                </a:lnTo>
                <a:lnTo>
                  <a:pt x="629458" y="1416262"/>
                </a:lnTo>
                <a:lnTo>
                  <a:pt x="635649" y="1420073"/>
                </a:lnTo>
                <a:lnTo>
                  <a:pt x="635649" y="1489890"/>
                </a:lnTo>
                <a:lnTo>
                  <a:pt x="642411" y="1493987"/>
                </a:lnTo>
                <a:lnTo>
                  <a:pt x="642411" y="1563805"/>
                </a:lnTo>
                <a:cubicBezTo>
                  <a:pt x="645555" y="1566948"/>
                  <a:pt x="656032" y="1563805"/>
                  <a:pt x="655461" y="1569805"/>
                </a:cubicBezTo>
                <a:cubicBezTo>
                  <a:pt x="656604" y="1573996"/>
                  <a:pt x="641268" y="1572377"/>
                  <a:pt x="642316" y="1575615"/>
                </a:cubicBezTo>
                <a:cubicBezTo>
                  <a:pt x="641364" y="1609811"/>
                  <a:pt x="644031" y="1644577"/>
                  <a:pt x="641364" y="1678581"/>
                </a:cubicBezTo>
                <a:lnTo>
                  <a:pt x="636220" y="1681439"/>
                </a:lnTo>
                <a:lnTo>
                  <a:pt x="642030" y="1685439"/>
                </a:lnTo>
                <a:lnTo>
                  <a:pt x="642030" y="1692678"/>
                </a:lnTo>
                <a:lnTo>
                  <a:pt x="635744" y="1696488"/>
                </a:lnTo>
                <a:lnTo>
                  <a:pt x="635744" y="1711061"/>
                </a:lnTo>
                <a:lnTo>
                  <a:pt x="642411" y="1715157"/>
                </a:lnTo>
                <a:lnTo>
                  <a:pt x="642411" y="1736874"/>
                </a:lnTo>
                <a:lnTo>
                  <a:pt x="648508" y="1740875"/>
                </a:lnTo>
                <a:lnTo>
                  <a:pt x="643554" y="1743637"/>
                </a:lnTo>
                <a:cubicBezTo>
                  <a:pt x="641935" y="1772192"/>
                  <a:pt x="641935" y="1800806"/>
                  <a:pt x="643554" y="1829362"/>
                </a:cubicBezTo>
                <a:lnTo>
                  <a:pt x="648603" y="1832219"/>
                </a:lnTo>
                <a:lnTo>
                  <a:pt x="642697" y="1836220"/>
                </a:lnTo>
                <a:lnTo>
                  <a:pt x="642697" y="1872986"/>
                </a:lnTo>
                <a:lnTo>
                  <a:pt x="648984" y="1876796"/>
                </a:lnTo>
                <a:lnTo>
                  <a:pt x="648984" y="1924421"/>
                </a:lnTo>
                <a:lnTo>
                  <a:pt x="642602" y="1928231"/>
                </a:lnTo>
                <a:lnTo>
                  <a:pt x="642602" y="1950139"/>
                </a:lnTo>
                <a:lnTo>
                  <a:pt x="648698" y="1954139"/>
                </a:lnTo>
                <a:cubicBezTo>
                  <a:pt x="636030" y="1957568"/>
                  <a:pt x="648698" y="1972618"/>
                  <a:pt x="636030" y="1975952"/>
                </a:cubicBezTo>
                <a:cubicBezTo>
                  <a:pt x="635220" y="1982324"/>
                  <a:pt x="635677" y="1988801"/>
                  <a:pt x="637363" y="1995002"/>
                </a:cubicBezTo>
                <a:lnTo>
                  <a:pt x="642221" y="1997764"/>
                </a:lnTo>
                <a:lnTo>
                  <a:pt x="642221" y="2012527"/>
                </a:lnTo>
                <a:lnTo>
                  <a:pt x="635934" y="2016337"/>
                </a:lnTo>
                <a:lnTo>
                  <a:pt x="635934" y="2019862"/>
                </a:lnTo>
                <a:lnTo>
                  <a:pt x="642316" y="2023767"/>
                </a:lnTo>
                <a:lnTo>
                  <a:pt x="642316" y="2049389"/>
                </a:lnTo>
                <a:lnTo>
                  <a:pt x="635553" y="2053675"/>
                </a:lnTo>
                <a:lnTo>
                  <a:pt x="635553" y="2086251"/>
                </a:lnTo>
                <a:lnTo>
                  <a:pt x="629172" y="2090632"/>
                </a:lnTo>
                <a:cubicBezTo>
                  <a:pt x="629172" y="2093204"/>
                  <a:pt x="629172" y="2095586"/>
                  <a:pt x="629743" y="2097586"/>
                </a:cubicBezTo>
                <a:lnTo>
                  <a:pt x="635553" y="2100824"/>
                </a:lnTo>
                <a:lnTo>
                  <a:pt x="635553" y="2108254"/>
                </a:lnTo>
                <a:lnTo>
                  <a:pt x="629553" y="2112159"/>
                </a:lnTo>
                <a:lnTo>
                  <a:pt x="629553" y="2119970"/>
                </a:lnTo>
                <a:lnTo>
                  <a:pt x="635934" y="2123780"/>
                </a:lnTo>
                <a:lnTo>
                  <a:pt x="635934" y="2153116"/>
                </a:lnTo>
                <a:lnTo>
                  <a:pt x="642126" y="2156927"/>
                </a:lnTo>
                <a:lnTo>
                  <a:pt x="635934" y="2160927"/>
                </a:lnTo>
                <a:cubicBezTo>
                  <a:pt x="638220" y="2179025"/>
                  <a:pt x="631172" y="2202361"/>
                  <a:pt x="638887" y="2217505"/>
                </a:cubicBezTo>
                <a:cubicBezTo>
                  <a:pt x="642221" y="2218172"/>
                  <a:pt x="647650" y="2216362"/>
                  <a:pt x="648412" y="2220173"/>
                </a:cubicBezTo>
                <a:lnTo>
                  <a:pt x="636601" y="2226840"/>
                </a:lnTo>
                <a:lnTo>
                  <a:pt x="636601" y="2256272"/>
                </a:lnTo>
                <a:lnTo>
                  <a:pt x="642983" y="2260177"/>
                </a:lnTo>
                <a:lnTo>
                  <a:pt x="642983" y="2263702"/>
                </a:lnTo>
                <a:lnTo>
                  <a:pt x="636411" y="2267607"/>
                </a:lnTo>
                <a:cubicBezTo>
                  <a:pt x="636411" y="2268941"/>
                  <a:pt x="636411" y="2270179"/>
                  <a:pt x="636411" y="2271227"/>
                </a:cubicBezTo>
                <a:lnTo>
                  <a:pt x="642221" y="2274941"/>
                </a:lnTo>
                <a:lnTo>
                  <a:pt x="642221" y="2293420"/>
                </a:lnTo>
                <a:cubicBezTo>
                  <a:pt x="633649" y="2298659"/>
                  <a:pt x="633649" y="2298849"/>
                  <a:pt x="642221" y="2304373"/>
                </a:cubicBezTo>
                <a:cubicBezTo>
                  <a:pt x="641650" y="2311232"/>
                  <a:pt x="644983" y="2320185"/>
                  <a:pt x="635744" y="2322662"/>
                </a:cubicBezTo>
                <a:lnTo>
                  <a:pt x="635744" y="2329996"/>
                </a:lnTo>
                <a:lnTo>
                  <a:pt x="642126" y="2333806"/>
                </a:lnTo>
                <a:lnTo>
                  <a:pt x="642126" y="2337425"/>
                </a:lnTo>
                <a:lnTo>
                  <a:pt x="635839" y="2341235"/>
                </a:lnTo>
                <a:lnTo>
                  <a:pt x="635839" y="2352189"/>
                </a:lnTo>
                <a:lnTo>
                  <a:pt x="642221" y="2356285"/>
                </a:lnTo>
                <a:cubicBezTo>
                  <a:pt x="642564" y="2360019"/>
                  <a:pt x="642278" y="2363791"/>
                  <a:pt x="641364" y="2367429"/>
                </a:cubicBezTo>
                <a:cubicBezTo>
                  <a:pt x="633267" y="2372287"/>
                  <a:pt x="633267" y="2372573"/>
                  <a:pt x="642221" y="2378002"/>
                </a:cubicBezTo>
                <a:cubicBezTo>
                  <a:pt x="642221" y="2390098"/>
                  <a:pt x="638316" y="2406577"/>
                  <a:pt x="656318" y="2401909"/>
                </a:cubicBezTo>
                <a:cubicBezTo>
                  <a:pt x="671272" y="2403719"/>
                  <a:pt x="648603" y="2407149"/>
                  <a:pt x="649079" y="2404957"/>
                </a:cubicBezTo>
                <a:lnTo>
                  <a:pt x="635839" y="2410768"/>
                </a:lnTo>
                <a:lnTo>
                  <a:pt x="635839" y="2422198"/>
                </a:lnTo>
                <a:lnTo>
                  <a:pt x="642221" y="2426293"/>
                </a:lnTo>
                <a:cubicBezTo>
                  <a:pt x="642726" y="2436180"/>
                  <a:pt x="642411" y="2446086"/>
                  <a:pt x="641268" y="2455916"/>
                </a:cubicBezTo>
                <a:lnTo>
                  <a:pt x="636696" y="2458488"/>
                </a:lnTo>
                <a:cubicBezTo>
                  <a:pt x="635115" y="2476071"/>
                  <a:pt x="635115" y="2493769"/>
                  <a:pt x="636696" y="2511352"/>
                </a:cubicBezTo>
                <a:lnTo>
                  <a:pt x="641650" y="2514114"/>
                </a:lnTo>
                <a:lnTo>
                  <a:pt x="635553" y="2518114"/>
                </a:lnTo>
                <a:lnTo>
                  <a:pt x="635553" y="2540022"/>
                </a:lnTo>
                <a:lnTo>
                  <a:pt x="641745" y="2543832"/>
                </a:lnTo>
                <a:lnTo>
                  <a:pt x="635744" y="2547642"/>
                </a:lnTo>
                <a:lnTo>
                  <a:pt x="635744" y="2558500"/>
                </a:lnTo>
                <a:lnTo>
                  <a:pt x="641554" y="2562501"/>
                </a:lnTo>
                <a:lnTo>
                  <a:pt x="635839" y="2565739"/>
                </a:lnTo>
                <a:cubicBezTo>
                  <a:pt x="634096" y="2569911"/>
                  <a:pt x="636058" y="2574712"/>
                  <a:pt x="640230" y="2576455"/>
                </a:cubicBezTo>
                <a:cubicBezTo>
                  <a:pt x="640811" y="2576703"/>
                  <a:pt x="641411" y="2576874"/>
                  <a:pt x="642030" y="2576979"/>
                </a:cubicBezTo>
                <a:cubicBezTo>
                  <a:pt x="644317" y="2591838"/>
                  <a:pt x="633839" y="2613079"/>
                  <a:pt x="654889" y="2613746"/>
                </a:cubicBezTo>
                <a:cubicBezTo>
                  <a:pt x="651270" y="2616508"/>
                  <a:pt x="645364" y="2614889"/>
                  <a:pt x="642126" y="2617651"/>
                </a:cubicBezTo>
                <a:lnTo>
                  <a:pt x="642126" y="2628509"/>
                </a:lnTo>
                <a:lnTo>
                  <a:pt x="648603" y="2632605"/>
                </a:lnTo>
                <a:cubicBezTo>
                  <a:pt x="648603" y="2633939"/>
                  <a:pt x="648126" y="2635082"/>
                  <a:pt x="648031" y="2636129"/>
                </a:cubicBezTo>
                <a:lnTo>
                  <a:pt x="642030" y="2640034"/>
                </a:lnTo>
                <a:cubicBezTo>
                  <a:pt x="642364" y="2644968"/>
                  <a:pt x="642107" y="2649921"/>
                  <a:pt x="641268" y="2654799"/>
                </a:cubicBezTo>
                <a:lnTo>
                  <a:pt x="635934" y="2657846"/>
                </a:lnTo>
                <a:lnTo>
                  <a:pt x="641745" y="2661847"/>
                </a:lnTo>
                <a:lnTo>
                  <a:pt x="641745" y="2683754"/>
                </a:lnTo>
                <a:lnTo>
                  <a:pt x="635649" y="2687469"/>
                </a:lnTo>
                <a:lnTo>
                  <a:pt x="641840" y="2691374"/>
                </a:lnTo>
                <a:lnTo>
                  <a:pt x="641840" y="2713282"/>
                </a:lnTo>
                <a:lnTo>
                  <a:pt x="635744" y="2717187"/>
                </a:lnTo>
                <a:cubicBezTo>
                  <a:pt x="645269" y="2718902"/>
                  <a:pt x="645269" y="2751858"/>
                  <a:pt x="635744" y="2753668"/>
                </a:cubicBezTo>
                <a:lnTo>
                  <a:pt x="635744" y="2760907"/>
                </a:lnTo>
                <a:cubicBezTo>
                  <a:pt x="637935" y="2762812"/>
                  <a:pt x="643174" y="2764812"/>
                  <a:pt x="641935" y="2768432"/>
                </a:cubicBezTo>
                <a:lnTo>
                  <a:pt x="635363" y="2772337"/>
                </a:lnTo>
                <a:lnTo>
                  <a:pt x="635363" y="2787006"/>
                </a:lnTo>
                <a:cubicBezTo>
                  <a:pt x="658604" y="2795102"/>
                  <a:pt x="660128" y="2795102"/>
                  <a:pt x="636601" y="2797387"/>
                </a:cubicBezTo>
                <a:cubicBezTo>
                  <a:pt x="635744" y="2807675"/>
                  <a:pt x="630315" y="2828820"/>
                  <a:pt x="641078" y="2834535"/>
                </a:cubicBezTo>
                <a:cubicBezTo>
                  <a:pt x="638506" y="2838250"/>
                  <a:pt x="632696" y="2839583"/>
                  <a:pt x="628791" y="2842346"/>
                </a:cubicBezTo>
                <a:lnTo>
                  <a:pt x="628791" y="2849680"/>
                </a:lnTo>
                <a:cubicBezTo>
                  <a:pt x="633182" y="2851785"/>
                  <a:pt x="637306" y="2854414"/>
                  <a:pt x="641078" y="2857490"/>
                </a:cubicBezTo>
                <a:cubicBezTo>
                  <a:pt x="639649" y="2858824"/>
                  <a:pt x="635934" y="2859300"/>
                  <a:pt x="636506" y="2861396"/>
                </a:cubicBezTo>
                <a:lnTo>
                  <a:pt x="641554" y="2864253"/>
                </a:lnTo>
                <a:lnTo>
                  <a:pt x="635744" y="2868063"/>
                </a:lnTo>
                <a:cubicBezTo>
                  <a:pt x="635744" y="2869111"/>
                  <a:pt x="635744" y="2870349"/>
                  <a:pt x="635744" y="2871587"/>
                </a:cubicBezTo>
                <a:lnTo>
                  <a:pt x="629172" y="2875588"/>
                </a:lnTo>
                <a:lnTo>
                  <a:pt x="629172" y="2886446"/>
                </a:lnTo>
                <a:lnTo>
                  <a:pt x="635744" y="2890447"/>
                </a:lnTo>
                <a:cubicBezTo>
                  <a:pt x="635744" y="2891781"/>
                  <a:pt x="635744" y="2892924"/>
                  <a:pt x="635744" y="2894352"/>
                </a:cubicBezTo>
                <a:cubicBezTo>
                  <a:pt x="625267" y="2897686"/>
                  <a:pt x="630696" y="2902543"/>
                  <a:pt x="636411" y="2905591"/>
                </a:cubicBezTo>
                <a:cubicBezTo>
                  <a:pt x="636411" y="2908354"/>
                  <a:pt x="635934" y="2910640"/>
                  <a:pt x="635744" y="2912545"/>
                </a:cubicBezTo>
                <a:lnTo>
                  <a:pt x="629934" y="2915783"/>
                </a:lnTo>
                <a:lnTo>
                  <a:pt x="629934" y="2923498"/>
                </a:lnTo>
                <a:lnTo>
                  <a:pt x="642602" y="2930737"/>
                </a:lnTo>
                <a:lnTo>
                  <a:pt x="635934" y="2934833"/>
                </a:lnTo>
                <a:lnTo>
                  <a:pt x="635934" y="2945596"/>
                </a:lnTo>
                <a:cubicBezTo>
                  <a:pt x="627267" y="2950930"/>
                  <a:pt x="627267" y="2951216"/>
                  <a:pt x="635172" y="2955979"/>
                </a:cubicBezTo>
                <a:cubicBezTo>
                  <a:pt x="640125" y="2966456"/>
                  <a:pt x="629267" y="2984554"/>
                  <a:pt x="642411" y="2989507"/>
                </a:cubicBezTo>
                <a:lnTo>
                  <a:pt x="636316" y="2993508"/>
                </a:lnTo>
                <a:lnTo>
                  <a:pt x="636316" y="3000651"/>
                </a:lnTo>
                <a:lnTo>
                  <a:pt x="642697" y="3004556"/>
                </a:lnTo>
                <a:lnTo>
                  <a:pt x="642697" y="3011795"/>
                </a:lnTo>
                <a:lnTo>
                  <a:pt x="636506" y="3015606"/>
                </a:lnTo>
                <a:lnTo>
                  <a:pt x="636506" y="3030369"/>
                </a:lnTo>
                <a:cubicBezTo>
                  <a:pt x="645078" y="3035703"/>
                  <a:pt x="645078" y="3035989"/>
                  <a:pt x="637077" y="3040846"/>
                </a:cubicBezTo>
                <a:cubicBezTo>
                  <a:pt x="629743" y="3076280"/>
                  <a:pt x="646602" y="3125619"/>
                  <a:pt x="630219" y="3155146"/>
                </a:cubicBezTo>
                <a:cubicBezTo>
                  <a:pt x="630219" y="3156289"/>
                  <a:pt x="630219" y="3157432"/>
                  <a:pt x="629553" y="3158861"/>
                </a:cubicBezTo>
                <a:lnTo>
                  <a:pt x="636030" y="3162862"/>
                </a:lnTo>
                <a:lnTo>
                  <a:pt x="636030" y="3324787"/>
                </a:lnTo>
                <a:lnTo>
                  <a:pt x="642697" y="3328882"/>
                </a:lnTo>
                <a:lnTo>
                  <a:pt x="642697" y="3406131"/>
                </a:lnTo>
                <a:lnTo>
                  <a:pt x="636125" y="3410131"/>
                </a:lnTo>
                <a:cubicBezTo>
                  <a:pt x="636125" y="3411465"/>
                  <a:pt x="636125" y="3412608"/>
                  <a:pt x="636696" y="3413655"/>
                </a:cubicBezTo>
                <a:lnTo>
                  <a:pt x="642792" y="3417655"/>
                </a:lnTo>
                <a:cubicBezTo>
                  <a:pt x="643174" y="3422561"/>
                  <a:pt x="642916" y="3427485"/>
                  <a:pt x="642030" y="3432324"/>
                </a:cubicBezTo>
                <a:cubicBezTo>
                  <a:pt x="623457" y="3445850"/>
                  <a:pt x="649174" y="3507286"/>
                  <a:pt x="629934" y="3520240"/>
                </a:cubicBezTo>
                <a:lnTo>
                  <a:pt x="629934" y="3534527"/>
                </a:lnTo>
                <a:cubicBezTo>
                  <a:pt x="619971" y="3542366"/>
                  <a:pt x="607245" y="3545805"/>
                  <a:pt x="594691" y="3544052"/>
                </a:cubicBezTo>
                <a:cubicBezTo>
                  <a:pt x="588214" y="3544909"/>
                  <a:pt x="591929" y="3550434"/>
                  <a:pt x="585166" y="3552434"/>
                </a:cubicBezTo>
                <a:cubicBezTo>
                  <a:pt x="592310" y="3561959"/>
                  <a:pt x="612789" y="3544052"/>
                  <a:pt x="623266" y="3556816"/>
                </a:cubicBezTo>
                <a:lnTo>
                  <a:pt x="623266" y="3560340"/>
                </a:lnTo>
                <a:lnTo>
                  <a:pt x="629838" y="3564341"/>
                </a:lnTo>
                <a:lnTo>
                  <a:pt x="629838" y="3571484"/>
                </a:lnTo>
                <a:lnTo>
                  <a:pt x="623838" y="3575389"/>
                </a:lnTo>
                <a:lnTo>
                  <a:pt x="629934" y="3579390"/>
                </a:lnTo>
                <a:cubicBezTo>
                  <a:pt x="627933" y="3591773"/>
                  <a:pt x="634315" y="3608727"/>
                  <a:pt x="626600" y="3617490"/>
                </a:cubicBezTo>
                <a:cubicBezTo>
                  <a:pt x="606217" y="3615871"/>
                  <a:pt x="607550" y="3623014"/>
                  <a:pt x="627743" y="3621205"/>
                </a:cubicBezTo>
                <a:lnTo>
                  <a:pt x="630886" y="3627015"/>
                </a:lnTo>
                <a:lnTo>
                  <a:pt x="636411" y="3630444"/>
                </a:lnTo>
                <a:lnTo>
                  <a:pt x="636411" y="3641398"/>
                </a:lnTo>
                <a:lnTo>
                  <a:pt x="630219" y="3645208"/>
                </a:lnTo>
                <a:lnTo>
                  <a:pt x="636506" y="3649113"/>
                </a:lnTo>
                <a:cubicBezTo>
                  <a:pt x="639363" y="3669783"/>
                  <a:pt x="632886" y="3670354"/>
                  <a:pt x="613932" y="3669116"/>
                </a:cubicBezTo>
                <a:cubicBezTo>
                  <a:pt x="604407" y="3673497"/>
                  <a:pt x="623457" y="3673021"/>
                  <a:pt x="626695" y="3672735"/>
                </a:cubicBezTo>
                <a:cubicBezTo>
                  <a:pt x="630791" y="3675593"/>
                  <a:pt x="630696" y="3680164"/>
                  <a:pt x="636220" y="3681689"/>
                </a:cubicBezTo>
                <a:cubicBezTo>
                  <a:pt x="636220" y="3682927"/>
                  <a:pt x="636220" y="3684070"/>
                  <a:pt x="636220" y="3685403"/>
                </a:cubicBezTo>
                <a:lnTo>
                  <a:pt x="629648" y="3689404"/>
                </a:lnTo>
                <a:lnTo>
                  <a:pt x="629648" y="3696643"/>
                </a:lnTo>
                <a:lnTo>
                  <a:pt x="635934" y="3700453"/>
                </a:lnTo>
                <a:lnTo>
                  <a:pt x="629743" y="3704358"/>
                </a:lnTo>
                <a:cubicBezTo>
                  <a:pt x="633649" y="3719503"/>
                  <a:pt x="613551" y="3708739"/>
                  <a:pt x="610693" y="3715693"/>
                </a:cubicBezTo>
                <a:cubicBezTo>
                  <a:pt x="616170" y="3719341"/>
                  <a:pt x="622514" y="3721475"/>
                  <a:pt x="629076" y="3721884"/>
                </a:cubicBezTo>
                <a:lnTo>
                  <a:pt x="629076" y="3737124"/>
                </a:lnTo>
                <a:lnTo>
                  <a:pt x="622790" y="3740934"/>
                </a:lnTo>
                <a:lnTo>
                  <a:pt x="629458" y="3744934"/>
                </a:lnTo>
                <a:lnTo>
                  <a:pt x="629458" y="3767795"/>
                </a:lnTo>
                <a:lnTo>
                  <a:pt x="635458" y="3771795"/>
                </a:lnTo>
                <a:lnTo>
                  <a:pt x="622695" y="3778939"/>
                </a:lnTo>
                <a:cubicBezTo>
                  <a:pt x="623171" y="3785797"/>
                  <a:pt x="619837" y="3794846"/>
                  <a:pt x="629076" y="3797227"/>
                </a:cubicBezTo>
                <a:lnTo>
                  <a:pt x="629076" y="3841233"/>
                </a:lnTo>
                <a:lnTo>
                  <a:pt x="635839" y="3845328"/>
                </a:lnTo>
                <a:lnTo>
                  <a:pt x="635839" y="3848852"/>
                </a:lnTo>
                <a:lnTo>
                  <a:pt x="629458" y="3852757"/>
                </a:lnTo>
                <a:lnTo>
                  <a:pt x="629458" y="3863045"/>
                </a:lnTo>
                <a:lnTo>
                  <a:pt x="635458" y="3867045"/>
                </a:lnTo>
                <a:lnTo>
                  <a:pt x="630315" y="3869902"/>
                </a:lnTo>
                <a:cubicBezTo>
                  <a:pt x="628791" y="3894868"/>
                  <a:pt x="628791" y="3919899"/>
                  <a:pt x="630315" y="3944865"/>
                </a:cubicBezTo>
                <a:lnTo>
                  <a:pt x="634982" y="3947436"/>
                </a:lnTo>
                <a:cubicBezTo>
                  <a:pt x="642030" y="3981631"/>
                  <a:pt x="624790" y="4030590"/>
                  <a:pt x="642126" y="4058307"/>
                </a:cubicBezTo>
                <a:lnTo>
                  <a:pt x="642126" y="4113647"/>
                </a:lnTo>
                <a:lnTo>
                  <a:pt x="635744" y="4117458"/>
                </a:lnTo>
                <a:lnTo>
                  <a:pt x="635744" y="4128411"/>
                </a:lnTo>
                <a:lnTo>
                  <a:pt x="642316" y="4132316"/>
                </a:lnTo>
                <a:cubicBezTo>
                  <a:pt x="642316" y="4133650"/>
                  <a:pt x="642316" y="4134888"/>
                  <a:pt x="642316" y="4135936"/>
                </a:cubicBezTo>
                <a:lnTo>
                  <a:pt x="636506" y="4139650"/>
                </a:lnTo>
                <a:lnTo>
                  <a:pt x="636506" y="4449309"/>
                </a:lnTo>
                <a:cubicBezTo>
                  <a:pt x="644031" y="4452356"/>
                  <a:pt x="641459" y="4456642"/>
                  <a:pt x="648508" y="4460072"/>
                </a:cubicBezTo>
                <a:lnTo>
                  <a:pt x="642983" y="4463786"/>
                </a:lnTo>
                <a:cubicBezTo>
                  <a:pt x="642983" y="4464739"/>
                  <a:pt x="642983" y="4465978"/>
                  <a:pt x="642983" y="4467310"/>
                </a:cubicBezTo>
                <a:close/>
                <a:moveTo>
                  <a:pt x="583356" y="3598154"/>
                </a:moveTo>
                <a:lnTo>
                  <a:pt x="591929" y="3603584"/>
                </a:lnTo>
                <a:cubicBezTo>
                  <a:pt x="602978" y="3603584"/>
                  <a:pt x="612693" y="3605298"/>
                  <a:pt x="621456" y="3598250"/>
                </a:cubicBezTo>
                <a:cubicBezTo>
                  <a:pt x="611360" y="3588439"/>
                  <a:pt x="594405" y="3593583"/>
                  <a:pt x="583356" y="3598154"/>
                </a:cubicBezTo>
                <a:close/>
                <a:moveTo>
                  <a:pt x="454007" y="3625682"/>
                </a:moveTo>
                <a:cubicBezTo>
                  <a:pt x="454769" y="3625682"/>
                  <a:pt x="455626" y="3624920"/>
                  <a:pt x="456483" y="3624539"/>
                </a:cubicBezTo>
                <a:cubicBezTo>
                  <a:pt x="458388" y="3619871"/>
                  <a:pt x="459150" y="3613299"/>
                  <a:pt x="454102" y="3611013"/>
                </a:cubicBezTo>
                <a:cubicBezTo>
                  <a:pt x="436052" y="3610032"/>
                  <a:pt x="417974" y="3612518"/>
                  <a:pt x="400858" y="3618347"/>
                </a:cubicBezTo>
                <a:cubicBezTo>
                  <a:pt x="395333" y="3617776"/>
                  <a:pt x="389427" y="3619681"/>
                  <a:pt x="385332" y="3616537"/>
                </a:cubicBezTo>
                <a:lnTo>
                  <a:pt x="385332" y="3611680"/>
                </a:lnTo>
                <a:lnTo>
                  <a:pt x="398667" y="3605870"/>
                </a:lnTo>
                <a:cubicBezTo>
                  <a:pt x="398667" y="3599678"/>
                  <a:pt x="393237" y="3599107"/>
                  <a:pt x="389142" y="3596345"/>
                </a:cubicBezTo>
                <a:cubicBezTo>
                  <a:pt x="380607" y="3601583"/>
                  <a:pt x="369863" y="3601583"/>
                  <a:pt x="361329" y="3596345"/>
                </a:cubicBezTo>
                <a:cubicBezTo>
                  <a:pt x="355804" y="3596916"/>
                  <a:pt x="349803" y="3595106"/>
                  <a:pt x="345803" y="3598250"/>
                </a:cubicBezTo>
                <a:cubicBezTo>
                  <a:pt x="344755" y="3606250"/>
                  <a:pt x="347517" y="3609775"/>
                  <a:pt x="355328" y="3604155"/>
                </a:cubicBezTo>
                <a:cubicBezTo>
                  <a:pt x="363377" y="3607812"/>
                  <a:pt x="371206" y="3611946"/>
                  <a:pt x="378759" y="3616537"/>
                </a:cubicBezTo>
                <a:lnTo>
                  <a:pt x="378759" y="3623681"/>
                </a:lnTo>
                <a:cubicBezTo>
                  <a:pt x="389523" y="3631111"/>
                  <a:pt x="400191" y="3633778"/>
                  <a:pt x="408382" y="3622348"/>
                </a:cubicBezTo>
                <a:cubicBezTo>
                  <a:pt x="423051" y="3622062"/>
                  <a:pt x="437910" y="3627872"/>
                  <a:pt x="454007" y="3625682"/>
                </a:cubicBezTo>
                <a:close/>
                <a:moveTo>
                  <a:pt x="428004" y="3739982"/>
                </a:moveTo>
                <a:cubicBezTo>
                  <a:pt x="385332" y="3739982"/>
                  <a:pt x="394857" y="3769414"/>
                  <a:pt x="431337" y="3745601"/>
                </a:cubicBezTo>
                <a:cubicBezTo>
                  <a:pt x="431147" y="3743411"/>
                  <a:pt x="432004" y="3741505"/>
                  <a:pt x="428004" y="3740077"/>
                </a:cubicBezTo>
                <a:close/>
                <a:moveTo>
                  <a:pt x="266745" y="3638350"/>
                </a:moveTo>
                <a:cubicBezTo>
                  <a:pt x="287510" y="3615871"/>
                  <a:pt x="366853" y="3642827"/>
                  <a:pt x="365043" y="3627110"/>
                </a:cubicBezTo>
                <a:cubicBezTo>
                  <a:pt x="356661" y="3620348"/>
                  <a:pt x="346470" y="3621967"/>
                  <a:pt x="336468" y="3621967"/>
                </a:cubicBezTo>
                <a:cubicBezTo>
                  <a:pt x="330658" y="3620538"/>
                  <a:pt x="335040" y="3616061"/>
                  <a:pt x="329420" y="3614537"/>
                </a:cubicBezTo>
                <a:lnTo>
                  <a:pt x="308084" y="3614537"/>
                </a:lnTo>
                <a:lnTo>
                  <a:pt x="297225" y="3622062"/>
                </a:lnTo>
                <a:cubicBezTo>
                  <a:pt x="247410" y="3624253"/>
                  <a:pt x="180258" y="3660162"/>
                  <a:pt x="279033" y="3645208"/>
                </a:cubicBezTo>
                <a:close/>
                <a:moveTo>
                  <a:pt x="234170" y="3728837"/>
                </a:moveTo>
                <a:cubicBezTo>
                  <a:pt x="235408" y="3724551"/>
                  <a:pt x="226359" y="3724551"/>
                  <a:pt x="227598" y="3728837"/>
                </a:cubicBezTo>
                <a:cubicBezTo>
                  <a:pt x="227026" y="3733314"/>
                  <a:pt x="235884" y="3732743"/>
                  <a:pt x="234170" y="3728932"/>
                </a:cubicBezTo>
                <a:close/>
                <a:moveTo>
                  <a:pt x="243695" y="3710359"/>
                </a:moveTo>
                <a:cubicBezTo>
                  <a:pt x="248267" y="3706644"/>
                  <a:pt x="248267" y="3706644"/>
                  <a:pt x="243695" y="3703025"/>
                </a:cubicBezTo>
                <a:lnTo>
                  <a:pt x="230836" y="3703025"/>
                </a:lnTo>
                <a:cubicBezTo>
                  <a:pt x="226074" y="3706644"/>
                  <a:pt x="226074" y="3706740"/>
                  <a:pt x="230836" y="3710359"/>
                </a:cubicBezTo>
                <a:close/>
                <a:moveTo>
                  <a:pt x="304941" y="3351838"/>
                </a:moveTo>
                <a:cubicBezTo>
                  <a:pt x="307122" y="3349942"/>
                  <a:pt x="309970" y="3349018"/>
                  <a:pt x="312846" y="3349266"/>
                </a:cubicBezTo>
                <a:lnTo>
                  <a:pt x="312846" y="3347361"/>
                </a:lnTo>
                <a:cubicBezTo>
                  <a:pt x="306369" y="3342789"/>
                  <a:pt x="293796" y="3337836"/>
                  <a:pt x="286748" y="3344218"/>
                </a:cubicBezTo>
                <a:cubicBezTo>
                  <a:pt x="284843" y="3355171"/>
                  <a:pt x="291225" y="3353076"/>
                  <a:pt x="304941" y="3351838"/>
                </a:cubicBezTo>
                <a:cubicBezTo>
                  <a:pt x="304255" y="3352305"/>
                  <a:pt x="303474" y="3352629"/>
                  <a:pt x="302655" y="3352790"/>
                </a:cubicBezTo>
                <a:cubicBezTo>
                  <a:pt x="306465" y="3352123"/>
                  <a:pt x="309322" y="3351362"/>
                  <a:pt x="312942" y="3351076"/>
                </a:cubicBezTo>
                <a:cubicBezTo>
                  <a:pt x="315704" y="3353076"/>
                  <a:pt x="319324" y="3354315"/>
                  <a:pt x="322467" y="3356410"/>
                </a:cubicBezTo>
                <a:lnTo>
                  <a:pt x="329229" y="3353076"/>
                </a:lnTo>
                <a:cubicBezTo>
                  <a:pt x="337802" y="3359458"/>
                  <a:pt x="348279" y="3353838"/>
                  <a:pt x="356661" y="3360505"/>
                </a:cubicBezTo>
                <a:lnTo>
                  <a:pt x="359424" y="3355267"/>
                </a:lnTo>
                <a:lnTo>
                  <a:pt x="352375" y="3350980"/>
                </a:lnTo>
                <a:lnTo>
                  <a:pt x="352375" y="3347361"/>
                </a:lnTo>
                <a:lnTo>
                  <a:pt x="342850" y="3342313"/>
                </a:lnTo>
                <a:cubicBezTo>
                  <a:pt x="334306" y="3345885"/>
                  <a:pt x="325296" y="3348228"/>
                  <a:pt x="316085" y="3349266"/>
                </a:cubicBezTo>
                <a:cubicBezTo>
                  <a:pt x="314180" y="3349266"/>
                  <a:pt x="311894" y="3348695"/>
                  <a:pt x="312846" y="3350790"/>
                </a:cubicBezTo>
                <a:cubicBezTo>
                  <a:pt x="310313" y="3351380"/>
                  <a:pt x="307732" y="3351762"/>
                  <a:pt x="305131" y="3351933"/>
                </a:cubicBezTo>
                <a:close/>
                <a:moveTo>
                  <a:pt x="330087" y="3308213"/>
                </a:moveTo>
                <a:lnTo>
                  <a:pt x="339135" y="3303165"/>
                </a:lnTo>
                <a:cubicBezTo>
                  <a:pt x="340374" y="3294783"/>
                  <a:pt x="324658" y="3297069"/>
                  <a:pt x="320085" y="3299260"/>
                </a:cubicBezTo>
                <a:lnTo>
                  <a:pt x="320085" y="3302784"/>
                </a:lnTo>
                <a:cubicBezTo>
                  <a:pt x="323067" y="3305298"/>
                  <a:pt x="326534" y="3307185"/>
                  <a:pt x="330277" y="3308309"/>
                </a:cubicBezTo>
                <a:close/>
                <a:moveTo>
                  <a:pt x="355804" y="272119"/>
                </a:moveTo>
                <a:cubicBezTo>
                  <a:pt x="357709" y="272119"/>
                  <a:pt x="359900" y="269834"/>
                  <a:pt x="355804" y="268500"/>
                </a:cubicBezTo>
                <a:cubicBezTo>
                  <a:pt x="353709" y="269452"/>
                  <a:pt x="351613" y="270881"/>
                  <a:pt x="355804" y="272119"/>
                </a:cubicBezTo>
                <a:close/>
                <a:moveTo>
                  <a:pt x="362281" y="3397272"/>
                </a:moveTo>
                <a:cubicBezTo>
                  <a:pt x="357709" y="3400987"/>
                  <a:pt x="357709" y="3400987"/>
                  <a:pt x="362281" y="3404606"/>
                </a:cubicBezTo>
                <a:cubicBezTo>
                  <a:pt x="369901" y="3402511"/>
                  <a:pt x="392666" y="3410226"/>
                  <a:pt x="390856" y="3398605"/>
                </a:cubicBezTo>
                <a:cubicBezTo>
                  <a:pt x="381522" y="3389462"/>
                  <a:pt x="372759" y="3396891"/>
                  <a:pt x="362281" y="3397272"/>
                </a:cubicBezTo>
                <a:close/>
                <a:moveTo>
                  <a:pt x="378759" y="3325358"/>
                </a:moveTo>
                <a:cubicBezTo>
                  <a:pt x="374778" y="3322691"/>
                  <a:pt x="369596" y="3322691"/>
                  <a:pt x="365615" y="3325358"/>
                </a:cubicBezTo>
                <a:cubicBezTo>
                  <a:pt x="369596" y="3328025"/>
                  <a:pt x="374778" y="3328025"/>
                  <a:pt x="378759" y="3325358"/>
                </a:cubicBezTo>
                <a:close/>
                <a:moveTo>
                  <a:pt x="457531" y="23422"/>
                </a:moveTo>
                <a:lnTo>
                  <a:pt x="457531" y="19802"/>
                </a:lnTo>
                <a:cubicBezTo>
                  <a:pt x="439815" y="10277"/>
                  <a:pt x="421622" y="18659"/>
                  <a:pt x="402096" y="17897"/>
                </a:cubicBezTo>
                <a:cubicBezTo>
                  <a:pt x="396952" y="21612"/>
                  <a:pt x="396952" y="21612"/>
                  <a:pt x="402096" y="25232"/>
                </a:cubicBezTo>
                <a:cubicBezTo>
                  <a:pt x="408858" y="26308"/>
                  <a:pt x="415783" y="25136"/>
                  <a:pt x="421812" y="21897"/>
                </a:cubicBezTo>
                <a:cubicBezTo>
                  <a:pt x="433223" y="26317"/>
                  <a:pt x="445777" y="26851"/>
                  <a:pt x="457531" y="23422"/>
                </a:cubicBezTo>
                <a:close/>
                <a:moveTo>
                  <a:pt x="429909" y="3446326"/>
                </a:moveTo>
                <a:cubicBezTo>
                  <a:pt x="414954" y="3440516"/>
                  <a:pt x="418002" y="3453660"/>
                  <a:pt x="429909" y="3447564"/>
                </a:cubicBezTo>
                <a:cubicBezTo>
                  <a:pt x="429909" y="3447183"/>
                  <a:pt x="430385" y="3446612"/>
                  <a:pt x="429909" y="3446326"/>
                </a:cubicBezTo>
                <a:close/>
                <a:moveTo>
                  <a:pt x="398952" y="3544624"/>
                </a:moveTo>
                <a:lnTo>
                  <a:pt x="418002" y="3535766"/>
                </a:lnTo>
                <a:cubicBezTo>
                  <a:pt x="420574" y="3522240"/>
                  <a:pt x="402286" y="3524812"/>
                  <a:pt x="394476" y="3529860"/>
                </a:cubicBezTo>
                <a:cubicBezTo>
                  <a:pt x="387046" y="3531193"/>
                  <a:pt x="381712" y="3524621"/>
                  <a:pt x="374759" y="3526526"/>
                </a:cubicBezTo>
                <a:cubicBezTo>
                  <a:pt x="356376" y="3533480"/>
                  <a:pt x="333230" y="3528431"/>
                  <a:pt x="319419" y="3543766"/>
                </a:cubicBezTo>
                <a:cubicBezTo>
                  <a:pt x="310751" y="3553291"/>
                  <a:pt x="290844" y="3547577"/>
                  <a:pt x="279699" y="3557578"/>
                </a:cubicBezTo>
                <a:cubicBezTo>
                  <a:pt x="280176" y="3559292"/>
                  <a:pt x="278080" y="3561673"/>
                  <a:pt x="282081" y="3562436"/>
                </a:cubicBezTo>
                <a:cubicBezTo>
                  <a:pt x="320181" y="3554816"/>
                  <a:pt x="357328" y="3540528"/>
                  <a:pt x="398571" y="3544624"/>
                </a:cubicBezTo>
                <a:lnTo>
                  <a:pt x="398000" y="3544624"/>
                </a:lnTo>
                <a:cubicBezTo>
                  <a:pt x="400381" y="3544433"/>
                  <a:pt x="401334" y="3544529"/>
                  <a:pt x="399048" y="3544624"/>
                </a:cubicBezTo>
                <a:close/>
                <a:moveTo>
                  <a:pt x="290177" y="3459946"/>
                </a:moveTo>
                <a:cubicBezTo>
                  <a:pt x="271127" y="3474234"/>
                  <a:pt x="365329" y="3462995"/>
                  <a:pt x="371901" y="3460804"/>
                </a:cubicBezTo>
                <a:cubicBezTo>
                  <a:pt x="352947" y="3447278"/>
                  <a:pt x="316085" y="3465757"/>
                  <a:pt x="290272" y="3459946"/>
                </a:cubicBezTo>
                <a:close/>
                <a:moveTo>
                  <a:pt x="314085" y="3414417"/>
                </a:moveTo>
                <a:cubicBezTo>
                  <a:pt x="314666" y="3414979"/>
                  <a:pt x="315389" y="3415370"/>
                  <a:pt x="316180" y="3415560"/>
                </a:cubicBezTo>
                <a:cubicBezTo>
                  <a:pt x="323800" y="3413084"/>
                  <a:pt x="312084" y="3410512"/>
                  <a:pt x="314180" y="3414417"/>
                </a:cubicBezTo>
                <a:close/>
                <a:moveTo>
                  <a:pt x="342660" y="3448802"/>
                </a:moveTo>
                <a:cubicBezTo>
                  <a:pt x="351518" y="3448802"/>
                  <a:pt x="374568" y="3450993"/>
                  <a:pt x="356566" y="3441468"/>
                </a:cubicBezTo>
                <a:lnTo>
                  <a:pt x="342469" y="3441468"/>
                </a:lnTo>
                <a:cubicBezTo>
                  <a:pt x="337992" y="3445183"/>
                  <a:pt x="337992" y="3445183"/>
                  <a:pt x="342755" y="3448802"/>
                </a:cubicBezTo>
                <a:close/>
                <a:moveTo>
                  <a:pt x="329134" y="3504143"/>
                </a:moveTo>
                <a:cubicBezTo>
                  <a:pt x="323533" y="3503819"/>
                  <a:pt x="318028" y="3505619"/>
                  <a:pt x="313704" y="3509191"/>
                </a:cubicBezTo>
                <a:cubicBezTo>
                  <a:pt x="317609" y="3513382"/>
                  <a:pt x="324181" y="3510906"/>
                  <a:pt x="329420" y="3511477"/>
                </a:cubicBezTo>
                <a:cubicBezTo>
                  <a:pt x="334087" y="3507667"/>
                  <a:pt x="334087" y="3507667"/>
                  <a:pt x="329229" y="3504143"/>
                </a:cubicBezTo>
                <a:close/>
                <a:moveTo>
                  <a:pt x="292653" y="3483092"/>
                </a:moveTo>
                <a:cubicBezTo>
                  <a:pt x="293320" y="3493951"/>
                  <a:pt x="318085" y="3489664"/>
                  <a:pt x="326277" y="3487474"/>
                </a:cubicBezTo>
                <a:cubicBezTo>
                  <a:pt x="324372" y="3476615"/>
                  <a:pt x="303607" y="3483187"/>
                  <a:pt x="292749" y="3483092"/>
                </a:cubicBezTo>
                <a:close/>
                <a:moveTo>
                  <a:pt x="373330" y="3480806"/>
                </a:moveTo>
                <a:cubicBezTo>
                  <a:pt x="376721" y="3482616"/>
                  <a:pt x="380798" y="3482616"/>
                  <a:pt x="384189" y="3480806"/>
                </a:cubicBezTo>
                <a:cubicBezTo>
                  <a:pt x="384760" y="3476996"/>
                  <a:pt x="371616" y="3477282"/>
                  <a:pt x="373425" y="3480806"/>
                </a:cubicBezTo>
                <a:close/>
                <a:moveTo>
                  <a:pt x="395333" y="3279258"/>
                </a:moveTo>
                <a:cubicBezTo>
                  <a:pt x="390380" y="3282877"/>
                  <a:pt x="390380" y="3282877"/>
                  <a:pt x="395333" y="3286687"/>
                </a:cubicBezTo>
                <a:lnTo>
                  <a:pt x="408192" y="3286687"/>
                </a:lnTo>
                <a:cubicBezTo>
                  <a:pt x="413145" y="3283162"/>
                  <a:pt x="413145" y="3283067"/>
                  <a:pt x="408192" y="3279258"/>
                </a:cubicBezTo>
                <a:close/>
                <a:moveTo>
                  <a:pt x="285891" y="3391748"/>
                </a:moveTo>
                <a:lnTo>
                  <a:pt x="288653" y="3397082"/>
                </a:lnTo>
                <a:lnTo>
                  <a:pt x="304083" y="3397082"/>
                </a:lnTo>
                <a:cubicBezTo>
                  <a:pt x="309598" y="3393167"/>
                  <a:pt x="316514" y="3391748"/>
                  <a:pt x="323133" y="3393176"/>
                </a:cubicBezTo>
                <a:cubicBezTo>
                  <a:pt x="323133" y="3393176"/>
                  <a:pt x="323895" y="3393176"/>
                  <a:pt x="322371" y="3392129"/>
                </a:cubicBezTo>
                <a:lnTo>
                  <a:pt x="325038" y="3392129"/>
                </a:lnTo>
                <a:cubicBezTo>
                  <a:pt x="324467" y="3390414"/>
                  <a:pt x="317895" y="3388224"/>
                  <a:pt x="319133" y="3391176"/>
                </a:cubicBezTo>
                <a:lnTo>
                  <a:pt x="314275" y="3389938"/>
                </a:lnTo>
                <a:cubicBezTo>
                  <a:pt x="329991" y="3387842"/>
                  <a:pt x="302845" y="3384889"/>
                  <a:pt x="298083" y="3386318"/>
                </a:cubicBezTo>
                <a:lnTo>
                  <a:pt x="298559" y="3386318"/>
                </a:lnTo>
                <a:cubicBezTo>
                  <a:pt x="297321" y="3386318"/>
                  <a:pt x="296273" y="3386318"/>
                  <a:pt x="298083" y="3386318"/>
                </a:cubicBezTo>
                <a:close/>
                <a:moveTo>
                  <a:pt x="283224" y="3515001"/>
                </a:moveTo>
                <a:cubicBezTo>
                  <a:pt x="280366" y="3517287"/>
                  <a:pt x="275889" y="3518621"/>
                  <a:pt x="273699" y="3521287"/>
                </a:cubicBezTo>
                <a:cubicBezTo>
                  <a:pt x="276366" y="3532337"/>
                  <a:pt x="292082" y="3530812"/>
                  <a:pt x="299416" y="3524716"/>
                </a:cubicBezTo>
                <a:cubicBezTo>
                  <a:pt x="294301" y="3521078"/>
                  <a:pt x="288920" y="3517830"/>
                  <a:pt x="283319" y="3515001"/>
                </a:cubicBezTo>
                <a:close/>
                <a:moveTo>
                  <a:pt x="271317" y="3571198"/>
                </a:moveTo>
                <a:cubicBezTo>
                  <a:pt x="262459" y="3571198"/>
                  <a:pt x="255316" y="3563579"/>
                  <a:pt x="246933" y="3568722"/>
                </a:cubicBezTo>
                <a:cubicBezTo>
                  <a:pt x="236837" y="3573580"/>
                  <a:pt x="229503" y="3564150"/>
                  <a:pt x="218358" y="3566912"/>
                </a:cubicBezTo>
                <a:cubicBezTo>
                  <a:pt x="213691" y="3571198"/>
                  <a:pt x="186545" y="3571580"/>
                  <a:pt x="198546" y="3581486"/>
                </a:cubicBezTo>
                <a:cubicBezTo>
                  <a:pt x="222835" y="3584534"/>
                  <a:pt x="247791" y="3570532"/>
                  <a:pt x="270746" y="3581486"/>
                </a:cubicBezTo>
                <a:lnTo>
                  <a:pt x="280271" y="3576056"/>
                </a:lnTo>
                <a:cubicBezTo>
                  <a:pt x="277461" y="3574189"/>
                  <a:pt x="274499" y="3572561"/>
                  <a:pt x="271413" y="3571198"/>
                </a:cubicBezTo>
                <a:close/>
                <a:moveTo>
                  <a:pt x="449816" y="4474740"/>
                </a:moveTo>
                <a:cubicBezTo>
                  <a:pt x="456007" y="4477693"/>
                  <a:pt x="476581" y="4492076"/>
                  <a:pt x="477153" y="4478836"/>
                </a:cubicBezTo>
                <a:cubicBezTo>
                  <a:pt x="469247" y="4475121"/>
                  <a:pt x="463246" y="4468359"/>
                  <a:pt x="453626" y="4469311"/>
                </a:cubicBezTo>
                <a:close/>
                <a:moveTo>
                  <a:pt x="483439" y="130387"/>
                </a:moveTo>
                <a:cubicBezTo>
                  <a:pt x="480448" y="128063"/>
                  <a:pt x="477010" y="126377"/>
                  <a:pt x="473343" y="125434"/>
                </a:cubicBezTo>
                <a:lnTo>
                  <a:pt x="463818" y="130197"/>
                </a:lnTo>
                <a:lnTo>
                  <a:pt x="463818" y="137531"/>
                </a:lnTo>
                <a:cubicBezTo>
                  <a:pt x="467771" y="140151"/>
                  <a:pt x="472914" y="140151"/>
                  <a:pt x="476867" y="137531"/>
                </a:cubicBezTo>
                <a:lnTo>
                  <a:pt x="476867" y="134007"/>
                </a:lnTo>
                <a:close/>
                <a:moveTo>
                  <a:pt x="182640" y="3770747"/>
                </a:moveTo>
                <a:cubicBezTo>
                  <a:pt x="183592" y="3775034"/>
                  <a:pt x="196641" y="3773605"/>
                  <a:pt x="200166" y="3771795"/>
                </a:cubicBezTo>
                <a:cubicBezTo>
                  <a:pt x="199308" y="3767795"/>
                  <a:pt x="186259" y="3768937"/>
                  <a:pt x="182735" y="3770747"/>
                </a:cubicBezTo>
                <a:close/>
                <a:moveTo>
                  <a:pt x="166161" y="3817325"/>
                </a:moveTo>
                <a:cubicBezTo>
                  <a:pt x="184164" y="3816086"/>
                  <a:pt x="203690" y="3819230"/>
                  <a:pt x="220835" y="3815515"/>
                </a:cubicBezTo>
                <a:lnTo>
                  <a:pt x="220835" y="3811609"/>
                </a:lnTo>
                <a:lnTo>
                  <a:pt x="211310" y="3806657"/>
                </a:lnTo>
                <a:lnTo>
                  <a:pt x="204833" y="3809800"/>
                </a:lnTo>
                <a:cubicBezTo>
                  <a:pt x="191317" y="3803532"/>
                  <a:pt x="175601" y="3804170"/>
                  <a:pt x="162637" y="3811515"/>
                </a:cubicBezTo>
                <a:cubicBezTo>
                  <a:pt x="161580" y="3813391"/>
                  <a:pt x="162246" y="3815772"/>
                  <a:pt x="164132" y="3816829"/>
                </a:cubicBezTo>
                <a:cubicBezTo>
                  <a:pt x="164780" y="3817191"/>
                  <a:pt x="165514" y="3817362"/>
                  <a:pt x="166257" y="3817325"/>
                </a:cubicBezTo>
                <a:close/>
                <a:moveTo>
                  <a:pt x="227598" y="3836375"/>
                </a:moveTo>
                <a:cubicBezTo>
                  <a:pt x="225978" y="3827707"/>
                  <a:pt x="211405" y="3833327"/>
                  <a:pt x="204737" y="3831802"/>
                </a:cubicBezTo>
                <a:cubicBezTo>
                  <a:pt x="196165" y="3835803"/>
                  <a:pt x="206262" y="3840566"/>
                  <a:pt x="210072" y="3842852"/>
                </a:cubicBezTo>
                <a:lnTo>
                  <a:pt x="224264" y="3842852"/>
                </a:lnTo>
                <a:cubicBezTo>
                  <a:pt x="227979" y="3839994"/>
                  <a:pt x="227693" y="3839994"/>
                  <a:pt x="227693" y="3836660"/>
                </a:cubicBezTo>
                <a:close/>
                <a:moveTo>
                  <a:pt x="319895" y="3774367"/>
                </a:moveTo>
                <a:cubicBezTo>
                  <a:pt x="315199" y="3771004"/>
                  <a:pt x="309579" y="3769176"/>
                  <a:pt x="303798" y="3769128"/>
                </a:cubicBezTo>
                <a:cubicBezTo>
                  <a:pt x="274366" y="3783701"/>
                  <a:pt x="242171" y="3776462"/>
                  <a:pt x="210738" y="3776653"/>
                </a:cubicBezTo>
                <a:cubicBezTo>
                  <a:pt x="199204" y="3784606"/>
                  <a:pt x="185888" y="3789607"/>
                  <a:pt x="171972" y="3791226"/>
                </a:cubicBezTo>
                <a:cubicBezTo>
                  <a:pt x="166924" y="3795036"/>
                  <a:pt x="166924" y="3795036"/>
                  <a:pt x="171972" y="3798560"/>
                </a:cubicBezTo>
                <a:cubicBezTo>
                  <a:pt x="178744" y="3799646"/>
                  <a:pt x="185678" y="3798436"/>
                  <a:pt x="191688" y="3795131"/>
                </a:cubicBezTo>
                <a:cubicBezTo>
                  <a:pt x="201213" y="3799894"/>
                  <a:pt x="201213" y="3799989"/>
                  <a:pt x="210167" y="3795131"/>
                </a:cubicBezTo>
                <a:cubicBezTo>
                  <a:pt x="226264" y="3793226"/>
                  <a:pt x="243504" y="3798465"/>
                  <a:pt x="256935" y="3787416"/>
                </a:cubicBezTo>
                <a:cubicBezTo>
                  <a:pt x="265698" y="3791607"/>
                  <a:pt x="295035" y="3796941"/>
                  <a:pt x="293320" y="3782368"/>
                </a:cubicBezTo>
                <a:cubicBezTo>
                  <a:pt x="300369" y="3774367"/>
                  <a:pt x="312561" y="3779129"/>
                  <a:pt x="319990" y="3774652"/>
                </a:cubicBezTo>
                <a:close/>
                <a:moveTo>
                  <a:pt x="345231" y="3717217"/>
                </a:moveTo>
                <a:cubicBezTo>
                  <a:pt x="330563" y="3721884"/>
                  <a:pt x="319228" y="3705596"/>
                  <a:pt x="306274" y="3711692"/>
                </a:cubicBezTo>
                <a:cubicBezTo>
                  <a:pt x="300750" y="3717502"/>
                  <a:pt x="248076" y="3714740"/>
                  <a:pt x="263888" y="3728266"/>
                </a:cubicBezTo>
                <a:cubicBezTo>
                  <a:pt x="271127" y="3726170"/>
                  <a:pt x="300083" y="3730266"/>
                  <a:pt x="279509" y="3735600"/>
                </a:cubicBezTo>
                <a:cubicBezTo>
                  <a:pt x="258982" y="3738905"/>
                  <a:pt x="238170" y="3740086"/>
                  <a:pt x="217406" y="3739124"/>
                </a:cubicBezTo>
                <a:cubicBezTo>
                  <a:pt x="204833" y="3730647"/>
                  <a:pt x="198356" y="3740172"/>
                  <a:pt x="187402" y="3745220"/>
                </a:cubicBezTo>
                <a:lnTo>
                  <a:pt x="190450" y="3750268"/>
                </a:lnTo>
                <a:cubicBezTo>
                  <a:pt x="234170" y="3743887"/>
                  <a:pt x="278461" y="3754745"/>
                  <a:pt x="319514" y="3740743"/>
                </a:cubicBezTo>
                <a:lnTo>
                  <a:pt x="319514" y="3737029"/>
                </a:lnTo>
                <a:cubicBezTo>
                  <a:pt x="312084" y="3733123"/>
                  <a:pt x="301702" y="3737029"/>
                  <a:pt x="294844" y="3730552"/>
                </a:cubicBezTo>
                <a:cubicBezTo>
                  <a:pt x="294368" y="3724551"/>
                  <a:pt x="311989" y="3730552"/>
                  <a:pt x="316371" y="3724170"/>
                </a:cubicBezTo>
                <a:cubicBezTo>
                  <a:pt x="323229" y="3725980"/>
                  <a:pt x="369996" y="3726170"/>
                  <a:pt x="345327" y="3717884"/>
                </a:cubicBezTo>
                <a:close/>
                <a:moveTo>
                  <a:pt x="369330" y="3676545"/>
                </a:moveTo>
                <a:cubicBezTo>
                  <a:pt x="379712" y="3673974"/>
                  <a:pt x="400858" y="3682546"/>
                  <a:pt x="404953" y="3671687"/>
                </a:cubicBezTo>
                <a:cubicBezTo>
                  <a:pt x="393495" y="3665077"/>
                  <a:pt x="380998" y="3660476"/>
                  <a:pt x="367996" y="3658066"/>
                </a:cubicBezTo>
                <a:lnTo>
                  <a:pt x="356757" y="3666068"/>
                </a:lnTo>
                <a:cubicBezTo>
                  <a:pt x="347708" y="3659686"/>
                  <a:pt x="338754" y="3662543"/>
                  <a:pt x="329134" y="3661972"/>
                </a:cubicBezTo>
                <a:cubicBezTo>
                  <a:pt x="318018" y="3667506"/>
                  <a:pt x="305608" y="3669935"/>
                  <a:pt x="293225" y="3669020"/>
                </a:cubicBezTo>
                <a:lnTo>
                  <a:pt x="293225" y="3663782"/>
                </a:lnTo>
                <a:cubicBezTo>
                  <a:pt x="286272" y="3661019"/>
                  <a:pt x="286272" y="3661019"/>
                  <a:pt x="280176" y="3663782"/>
                </a:cubicBezTo>
                <a:lnTo>
                  <a:pt x="280176" y="3674640"/>
                </a:lnTo>
                <a:cubicBezTo>
                  <a:pt x="284176" y="3677402"/>
                  <a:pt x="289701" y="3679117"/>
                  <a:pt x="291987" y="3682070"/>
                </a:cubicBezTo>
                <a:lnTo>
                  <a:pt x="283795" y="3687499"/>
                </a:lnTo>
                <a:cubicBezTo>
                  <a:pt x="272746" y="3685308"/>
                  <a:pt x="276080" y="3693118"/>
                  <a:pt x="267126" y="3697024"/>
                </a:cubicBezTo>
                <a:lnTo>
                  <a:pt x="273508" y="3700929"/>
                </a:lnTo>
                <a:cubicBezTo>
                  <a:pt x="276080" y="3714550"/>
                  <a:pt x="295892" y="3700929"/>
                  <a:pt x="305322" y="3702739"/>
                </a:cubicBezTo>
                <a:cubicBezTo>
                  <a:pt x="316371" y="3703405"/>
                  <a:pt x="312180" y="3695976"/>
                  <a:pt x="312942" y="3689785"/>
                </a:cubicBezTo>
                <a:cubicBezTo>
                  <a:pt x="310084" y="3687880"/>
                  <a:pt x="304750" y="3686546"/>
                  <a:pt x="309608" y="3684355"/>
                </a:cubicBezTo>
                <a:cubicBezTo>
                  <a:pt x="329801" y="3685146"/>
                  <a:pt x="349984" y="3682736"/>
                  <a:pt x="369425" y="3677212"/>
                </a:cubicBezTo>
                <a:close/>
                <a:moveTo>
                  <a:pt x="449721" y="4588088"/>
                </a:moveTo>
                <a:cubicBezTo>
                  <a:pt x="431471" y="4580278"/>
                  <a:pt x="411468" y="4577610"/>
                  <a:pt x="391809" y="4580182"/>
                </a:cubicBezTo>
                <a:lnTo>
                  <a:pt x="391809" y="4588660"/>
                </a:lnTo>
                <a:cubicBezTo>
                  <a:pt x="399429" y="4591612"/>
                  <a:pt x="399524" y="4591612"/>
                  <a:pt x="407906" y="4587040"/>
                </a:cubicBezTo>
                <a:cubicBezTo>
                  <a:pt x="420384" y="4585230"/>
                  <a:pt x="439434" y="4597422"/>
                  <a:pt x="449816" y="4588754"/>
                </a:cubicBezTo>
                <a:close/>
                <a:moveTo>
                  <a:pt x="495726" y="4562275"/>
                </a:moveTo>
                <a:cubicBezTo>
                  <a:pt x="481439" y="4561323"/>
                  <a:pt x="455531" y="4556179"/>
                  <a:pt x="445530" y="4567228"/>
                </a:cubicBezTo>
                <a:cubicBezTo>
                  <a:pt x="459912" y="4568847"/>
                  <a:pt x="485820" y="4573991"/>
                  <a:pt x="495822" y="4562941"/>
                </a:cubicBezTo>
                <a:close/>
                <a:moveTo>
                  <a:pt x="496679" y="39424"/>
                </a:moveTo>
                <a:cubicBezTo>
                  <a:pt x="487916" y="40281"/>
                  <a:pt x="452769" y="35423"/>
                  <a:pt x="472771" y="46758"/>
                </a:cubicBezTo>
                <a:lnTo>
                  <a:pt x="500299" y="46758"/>
                </a:lnTo>
                <a:cubicBezTo>
                  <a:pt x="506109" y="44948"/>
                  <a:pt x="504394" y="39519"/>
                  <a:pt x="496584" y="40091"/>
                </a:cubicBezTo>
                <a:close/>
                <a:moveTo>
                  <a:pt x="532874" y="4472645"/>
                </a:moveTo>
                <a:lnTo>
                  <a:pt x="526492" y="4472645"/>
                </a:lnTo>
                <a:cubicBezTo>
                  <a:pt x="521825" y="4476360"/>
                  <a:pt x="521825" y="4476360"/>
                  <a:pt x="526492" y="4479979"/>
                </a:cubicBezTo>
                <a:lnTo>
                  <a:pt x="532969" y="4479979"/>
                </a:lnTo>
                <a:cubicBezTo>
                  <a:pt x="537732" y="4476930"/>
                  <a:pt x="537732" y="4476930"/>
                  <a:pt x="532969" y="4473311"/>
                </a:cubicBezTo>
                <a:close/>
                <a:moveTo>
                  <a:pt x="549447" y="131530"/>
                </a:moveTo>
                <a:cubicBezTo>
                  <a:pt x="550686" y="127244"/>
                  <a:pt x="541637" y="127339"/>
                  <a:pt x="542875" y="131530"/>
                </a:cubicBezTo>
                <a:cubicBezTo>
                  <a:pt x="542399" y="136674"/>
                  <a:pt x="551257" y="136007"/>
                  <a:pt x="549543" y="132197"/>
                </a:cubicBezTo>
                <a:close/>
                <a:moveTo>
                  <a:pt x="588881" y="3785321"/>
                </a:moveTo>
                <a:cubicBezTo>
                  <a:pt x="580404" y="3782368"/>
                  <a:pt x="571164" y="3782368"/>
                  <a:pt x="562687" y="3785321"/>
                </a:cubicBezTo>
                <a:cubicBezTo>
                  <a:pt x="563259" y="3796941"/>
                  <a:pt x="582975" y="3790750"/>
                  <a:pt x="588976" y="3785987"/>
                </a:cubicBezTo>
                <a:close/>
                <a:moveTo>
                  <a:pt x="569164" y="3673021"/>
                </a:moveTo>
                <a:cubicBezTo>
                  <a:pt x="569164" y="3680260"/>
                  <a:pt x="578689" y="3673021"/>
                  <a:pt x="582213" y="3671021"/>
                </a:cubicBezTo>
                <a:cubicBezTo>
                  <a:pt x="578241" y="3668449"/>
                  <a:pt x="573136" y="3668449"/>
                  <a:pt x="569164" y="3671021"/>
                </a:cubicBezTo>
                <a:cubicBezTo>
                  <a:pt x="569402" y="3671888"/>
                  <a:pt x="569440" y="3672802"/>
                  <a:pt x="569259" y="3673687"/>
                </a:cubicBezTo>
                <a:close/>
                <a:moveTo>
                  <a:pt x="588881" y="3744840"/>
                </a:moveTo>
                <a:cubicBezTo>
                  <a:pt x="584899" y="3742172"/>
                  <a:pt x="579718" y="3742172"/>
                  <a:pt x="575736" y="3744840"/>
                </a:cubicBezTo>
                <a:cubicBezTo>
                  <a:pt x="579632" y="3747649"/>
                  <a:pt x="584814" y="3747916"/>
                  <a:pt x="588976" y="3745506"/>
                </a:cubicBezTo>
                <a:close/>
                <a:moveTo>
                  <a:pt x="608693" y="3641588"/>
                </a:moveTo>
                <a:cubicBezTo>
                  <a:pt x="599168" y="3635778"/>
                  <a:pt x="546114" y="3646160"/>
                  <a:pt x="559639" y="3658162"/>
                </a:cubicBezTo>
                <a:cubicBezTo>
                  <a:pt x="577832" y="3660448"/>
                  <a:pt x="593739" y="3649780"/>
                  <a:pt x="608788" y="3642255"/>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212" name="Google Shape;212;p11"/>
          <p:cNvSpPr/>
          <p:nvPr/>
        </p:nvSpPr>
        <p:spPr>
          <a:xfrm rot="-5400000">
            <a:off x="1527290" y="4508300"/>
            <a:ext cx="493979" cy="3547676"/>
          </a:xfrm>
          <a:custGeom>
            <a:rect b="b" l="l" r="r" t="t"/>
            <a:pathLst>
              <a:path extrusionOk="0" h="4606289" w="670237">
                <a:moveTo>
                  <a:pt x="638371" y="4605709"/>
                </a:moveTo>
                <a:lnTo>
                  <a:pt x="40486" y="4605709"/>
                </a:lnTo>
                <a:lnTo>
                  <a:pt x="40486" y="4600280"/>
                </a:lnTo>
                <a:lnTo>
                  <a:pt x="46678" y="4596374"/>
                </a:lnTo>
                <a:lnTo>
                  <a:pt x="40867" y="4592564"/>
                </a:lnTo>
                <a:cubicBezTo>
                  <a:pt x="48297" y="4590564"/>
                  <a:pt x="46582" y="4584659"/>
                  <a:pt x="47344" y="4579610"/>
                </a:cubicBezTo>
                <a:cubicBezTo>
                  <a:pt x="41153" y="4573609"/>
                  <a:pt x="36200" y="4572180"/>
                  <a:pt x="46868" y="4566942"/>
                </a:cubicBezTo>
                <a:lnTo>
                  <a:pt x="46868" y="4534080"/>
                </a:lnTo>
                <a:lnTo>
                  <a:pt x="53631" y="4530081"/>
                </a:lnTo>
                <a:lnTo>
                  <a:pt x="53631" y="4526461"/>
                </a:lnTo>
                <a:lnTo>
                  <a:pt x="46868" y="4522365"/>
                </a:lnTo>
                <a:lnTo>
                  <a:pt x="46868" y="4515412"/>
                </a:lnTo>
                <a:lnTo>
                  <a:pt x="40867" y="4511602"/>
                </a:lnTo>
                <a:lnTo>
                  <a:pt x="40867" y="4504076"/>
                </a:lnTo>
                <a:lnTo>
                  <a:pt x="46582" y="4500934"/>
                </a:lnTo>
                <a:cubicBezTo>
                  <a:pt x="48011" y="4493504"/>
                  <a:pt x="46582" y="4485599"/>
                  <a:pt x="47630" y="4478169"/>
                </a:cubicBezTo>
                <a:lnTo>
                  <a:pt x="53250" y="4475026"/>
                </a:lnTo>
                <a:lnTo>
                  <a:pt x="53250" y="4463881"/>
                </a:lnTo>
                <a:lnTo>
                  <a:pt x="47249" y="4460071"/>
                </a:lnTo>
                <a:lnTo>
                  <a:pt x="47249" y="4430734"/>
                </a:lnTo>
                <a:lnTo>
                  <a:pt x="53726" y="4426829"/>
                </a:lnTo>
                <a:lnTo>
                  <a:pt x="53726" y="4415970"/>
                </a:lnTo>
                <a:lnTo>
                  <a:pt x="59917" y="4412066"/>
                </a:lnTo>
                <a:lnTo>
                  <a:pt x="59917" y="4405017"/>
                </a:lnTo>
                <a:cubicBezTo>
                  <a:pt x="52774" y="4401778"/>
                  <a:pt x="54679" y="4397683"/>
                  <a:pt x="48202" y="4394254"/>
                </a:cubicBezTo>
                <a:cubicBezTo>
                  <a:pt x="43915" y="4390730"/>
                  <a:pt x="50297" y="4388253"/>
                  <a:pt x="53631" y="4386443"/>
                </a:cubicBezTo>
                <a:cubicBezTo>
                  <a:pt x="53631" y="4378538"/>
                  <a:pt x="51059" y="4372918"/>
                  <a:pt x="63156" y="4373203"/>
                </a:cubicBezTo>
                <a:lnTo>
                  <a:pt x="73443" y="4368060"/>
                </a:lnTo>
                <a:cubicBezTo>
                  <a:pt x="66013" y="4363964"/>
                  <a:pt x="53250" y="4368631"/>
                  <a:pt x="48011" y="4360059"/>
                </a:cubicBezTo>
                <a:lnTo>
                  <a:pt x="52678" y="4357487"/>
                </a:lnTo>
                <a:cubicBezTo>
                  <a:pt x="46392" y="4352153"/>
                  <a:pt x="44106" y="4350343"/>
                  <a:pt x="53536" y="4345771"/>
                </a:cubicBezTo>
                <a:lnTo>
                  <a:pt x="53536" y="4320435"/>
                </a:lnTo>
                <a:cubicBezTo>
                  <a:pt x="59441" y="4317291"/>
                  <a:pt x="68109" y="4317673"/>
                  <a:pt x="73348" y="4312529"/>
                </a:cubicBezTo>
                <a:cubicBezTo>
                  <a:pt x="74014" y="4303004"/>
                  <a:pt x="58870" y="4311006"/>
                  <a:pt x="59155" y="4301099"/>
                </a:cubicBezTo>
                <a:lnTo>
                  <a:pt x="40105" y="4290622"/>
                </a:lnTo>
                <a:cubicBezTo>
                  <a:pt x="44582" y="4288050"/>
                  <a:pt x="49059" y="4285478"/>
                  <a:pt x="52774" y="4283192"/>
                </a:cubicBezTo>
                <a:lnTo>
                  <a:pt x="52774" y="4268333"/>
                </a:lnTo>
                <a:cubicBezTo>
                  <a:pt x="44201" y="4263095"/>
                  <a:pt x="44201" y="4262809"/>
                  <a:pt x="52774" y="4257665"/>
                </a:cubicBezTo>
                <a:lnTo>
                  <a:pt x="52774" y="4250141"/>
                </a:lnTo>
                <a:lnTo>
                  <a:pt x="46963" y="4246426"/>
                </a:lnTo>
                <a:lnTo>
                  <a:pt x="59346" y="4238901"/>
                </a:lnTo>
                <a:lnTo>
                  <a:pt x="52774" y="4234710"/>
                </a:lnTo>
                <a:lnTo>
                  <a:pt x="52774" y="4227756"/>
                </a:lnTo>
                <a:cubicBezTo>
                  <a:pt x="44201" y="4222518"/>
                  <a:pt x="44201" y="4222327"/>
                  <a:pt x="52774" y="4217088"/>
                </a:cubicBezTo>
                <a:lnTo>
                  <a:pt x="52774" y="4099550"/>
                </a:lnTo>
                <a:lnTo>
                  <a:pt x="59346" y="4095359"/>
                </a:lnTo>
                <a:lnTo>
                  <a:pt x="53250" y="4091549"/>
                </a:lnTo>
                <a:lnTo>
                  <a:pt x="59727" y="4087739"/>
                </a:lnTo>
                <a:cubicBezTo>
                  <a:pt x="59727" y="4086405"/>
                  <a:pt x="59727" y="4085167"/>
                  <a:pt x="59727" y="4084024"/>
                </a:cubicBezTo>
                <a:cubicBezTo>
                  <a:pt x="48964" y="4080595"/>
                  <a:pt x="54964" y="4066784"/>
                  <a:pt x="53536" y="4058402"/>
                </a:cubicBezTo>
                <a:cubicBezTo>
                  <a:pt x="66490" y="4052782"/>
                  <a:pt x="57631" y="4034113"/>
                  <a:pt x="60013" y="4022493"/>
                </a:cubicBezTo>
                <a:cubicBezTo>
                  <a:pt x="43793" y="4017254"/>
                  <a:pt x="26301" y="4017635"/>
                  <a:pt x="10292" y="4023445"/>
                </a:cubicBezTo>
                <a:cubicBezTo>
                  <a:pt x="-23141" y="4015159"/>
                  <a:pt x="41058" y="4015254"/>
                  <a:pt x="48392" y="4016016"/>
                </a:cubicBezTo>
                <a:lnTo>
                  <a:pt x="48392" y="4016016"/>
                </a:lnTo>
                <a:cubicBezTo>
                  <a:pt x="49345" y="4016016"/>
                  <a:pt x="49916" y="4016016"/>
                  <a:pt x="48392" y="4016016"/>
                </a:cubicBezTo>
                <a:lnTo>
                  <a:pt x="59727" y="4010872"/>
                </a:lnTo>
                <a:lnTo>
                  <a:pt x="59727" y="3981059"/>
                </a:lnTo>
                <a:lnTo>
                  <a:pt x="53726" y="3977154"/>
                </a:lnTo>
                <a:cubicBezTo>
                  <a:pt x="58393" y="3973439"/>
                  <a:pt x="66680" y="3972963"/>
                  <a:pt x="66490" y="3966676"/>
                </a:cubicBezTo>
                <a:lnTo>
                  <a:pt x="60013" y="3962580"/>
                </a:lnTo>
                <a:lnTo>
                  <a:pt x="60013" y="3793226"/>
                </a:lnTo>
                <a:lnTo>
                  <a:pt x="66394" y="3789321"/>
                </a:lnTo>
                <a:lnTo>
                  <a:pt x="66394" y="3785796"/>
                </a:lnTo>
                <a:lnTo>
                  <a:pt x="60203" y="3781987"/>
                </a:lnTo>
                <a:lnTo>
                  <a:pt x="60203" y="3745030"/>
                </a:lnTo>
                <a:cubicBezTo>
                  <a:pt x="68776" y="3739791"/>
                  <a:pt x="68871" y="3739505"/>
                  <a:pt x="60965" y="3734742"/>
                </a:cubicBezTo>
                <a:cubicBezTo>
                  <a:pt x="59060" y="3731123"/>
                  <a:pt x="60298" y="3727503"/>
                  <a:pt x="59917" y="3723598"/>
                </a:cubicBezTo>
                <a:lnTo>
                  <a:pt x="66204" y="3719312"/>
                </a:lnTo>
                <a:lnTo>
                  <a:pt x="66204" y="3693690"/>
                </a:lnTo>
                <a:lnTo>
                  <a:pt x="60013" y="3689880"/>
                </a:lnTo>
                <a:lnTo>
                  <a:pt x="60013" y="3679021"/>
                </a:lnTo>
                <a:lnTo>
                  <a:pt x="66394" y="3675116"/>
                </a:lnTo>
                <a:lnTo>
                  <a:pt x="66394" y="3642064"/>
                </a:lnTo>
                <a:lnTo>
                  <a:pt x="60013" y="3638159"/>
                </a:lnTo>
                <a:cubicBezTo>
                  <a:pt x="59251" y="3635206"/>
                  <a:pt x="60870" y="3633111"/>
                  <a:pt x="64870" y="3632063"/>
                </a:cubicBezTo>
                <a:cubicBezTo>
                  <a:pt x="66957" y="3629520"/>
                  <a:pt x="67224" y="3625939"/>
                  <a:pt x="65537" y="3623110"/>
                </a:cubicBezTo>
                <a:cubicBezTo>
                  <a:pt x="50488" y="3590915"/>
                  <a:pt x="64585" y="3540814"/>
                  <a:pt x="59917" y="3502428"/>
                </a:cubicBezTo>
                <a:lnTo>
                  <a:pt x="66204" y="3498237"/>
                </a:lnTo>
                <a:lnTo>
                  <a:pt x="66204" y="3435753"/>
                </a:lnTo>
                <a:lnTo>
                  <a:pt x="60013" y="3431848"/>
                </a:lnTo>
                <a:lnTo>
                  <a:pt x="60013" y="3424609"/>
                </a:lnTo>
                <a:lnTo>
                  <a:pt x="66394" y="3420704"/>
                </a:lnTo>
                <a:lnTo>
                  <a:pt x="66394" y="3417179"/>
                </a:lnTo>
                <a:lnTo>
                  <a:pt x="60203" y="3413369"/>
                </a:lnTo>
                <a:lnTo>
                  <a:pt x="60203" y="3391271"/>
                </a:lnTo>
                <a:cubicBezTo>
                  <a:pt x="68871" y="3386032"/>
                  <a:pt x="68871" y="3385746"/>
                  <a:pt x="60870" y="3380889"/>
                </a:cubicBezTo>
                <a:cubicBezTo>
                  <a:pt x="58298" y="3355838"/>
                  <a:pt x="60870" y="3329263"/>
                  <a:pt x="59917" y="3303355"/>
                </a:cubicBezTo>
                <a:lnTo>
                  <a:pt x="66013" y="3299355"/>
                </a:lnTo>
                <a:lnTo>
                  <a:pt x="60013" y="3295545"/>
                </a:lnTo>
                <a:lnTo>
                  <a:pt x="60013" y="3188769"/>
                </a:lnTo>
                <a:lnTo>
                  <a:pt x="66394" y="3184960"/>
                </a:lnTo>
                <a:lnTo>
                  <a:pt x="66394" y="3129810"/>
                </a:lnTo>
                <a:lnTo>
                  <a:pt x="59917" y="3125809"/>
                </a:lnTo>
                <a:cubicBezTo>
                  <a:pt x="59698" y="3123666"/>
                  <a:pt x="60839" y="3121609"/>
                  <a:pt x="62775" y="3120666"/>
                </a:cubicBezTo>
                <a:cubicBezTo>
                  <a:pt x="75919" y="3113808"/>
                  <a:pt x="48106" y="3111141"/>
                  <a:pt x="66204" y="3104092"/>
                </a:cubicBezTo>
                <a:lnTo>
                  <a:pt x="66204" y="3096663"/>
                </a:lnTo>
                <a:lnTo>
                  <a:pt x="60013" y="3092853"/>
                </a:lnTo>
                <a:lnTo>
                  <a:pt x="60013" y="3078184"/>
                </a:lnTo>
                <a:lnTo>
                  <a:pt x="66585" y="3074184"/>
                </a:lnTo>
                <a:lnTo>
                  <a:pt x="66585" y="3045037"/>
                </a:lnTo>
                <a:lnTo>
                  <a:pt x="73062" y="3040941"/>
                </a:lnTo>
                <a:cubicBezTo>
                  <a:pt x="73062" y="3034655"/>
                  <a:pt x="65061" y="3034179"/>
                  <a:pt x="60298" y="3030464"/>
                </a:cubicBezTo>
                <a:lnTo>
                  <a:pt x="66299" y="3026559"/>
                </a:lnTo>
                <a:lnTo>
                  <a:pt x="66299" y="3019320"/>
                </a:lnTo>
                <a:lnTo>
                  <a:pt x="59917" y="3015510"/>
                </a:lnTo>
                <a:lnTo>
                  <a:pt x="59917" y="2989792"/>
                </a:lnTo>
                <a:lnTo>
                  <a:pt x="66299" y="2985982"/>
                </a:lnTo>
                <a:lnTo>
                  <a:pt x="66299" y="2978743"/>
                </a:lnTo>
                <a:lnTo>
                  <a:pt x="60298" y="2974743"/>
                </a:lnTo>
                <a:cubicBezTo>
                  <a:pt x="73824" y="2970933"/>
                  <a:pt x="59155" y="2953121"/>
                  <a:pt x="72681" y="2949406"/>
                </a:cubicBezTo>
                <a:lnTo>
                  <a:pt x="72681" y="2901781"/>
                </a:lnTo>
                <a:lnTo>
                  <a:pt x="66871" y="2898066"/>
                </a:lnTo>
                <a:cubicBezTo>
                  <a:pt x="66871" y="2897019"/>
                  <a:pt x="66871" y="2895780"/>
                  <a:pt x="66871" y="2894542"/>
                </a:cubicBezTo>
                <a:lnTo>
                  <a:pt x="73443" y="2890542"/>
                </a:lnTo>
                <a:lnTo>
                  <a:pt x="73443" y="2857490"/>
                </a:lnTo>
                <a:lnTo>
                  <a:pt x="67061" y="2853680"/>
                </a:lnTo>
                <a:lnTo>
                  <a:pt x="67061" y="2846251"/>
                </a:lnTo>
                <a:cubicBezTo>
                  <a:pt x="78015" y="2843012"/>
                  <a:pt x="72014" y="2829010"/>
                  <a:pt x="73443" y="2820914"/>
                </a:cubicBezTo>
                <a:cubicBezTo>
                  <a:pt x="56203" y="2815866"/>
                  <a:pt x="59727" y="2817961"/>
                  <a:pt x="73443" y="2809675"/>
                </a:cubicBezTo>
                <a:lnTo>
                  <a:pt x="73443" y="2802245"/>
                </a:lnTo>
                <a:lnTo>
                  <a:pt x="67061" y="2798340"/>
                </a:lnTo>
                <a:lnTo>
                  <a:pt x="67061" y="2783766"/>
                </a:lnTo>
                <a:lnTo>
                  <a:pt x="60489" y="2779861"/>
                </a:lnTo>
                <a:cubicBezTo>
                  <a:pt x="60489" y="2778528"/>
                  <a:pt x="60489" y="2777289"/>
                  <a:pt x="60489" y="2776146"/>
                </a:cubicBezTo>
                <a:lnTo>
                  <a:pt x="65156" y="2773480"/>
                </a:lnTo>
                <a:cubicBezTo>
                  <a:pt x="68109" y="2767764"/>
                  <a:pt x="66013" y="2760144"/>
                  <a:pt x="66585" y="2754430"/>
                </a:cubicBezTo>
                <a:cubicBezTo>
                  <a:pt x="78491" y="2750239"/>
                  <a:pt x="71347" y="2735380"/>
                  <a:pt x="73157" y="2725855"/>
                </a:cubicBezTo>
                <a:cubicBezTo>
                  <a:pt x="66585" y="2720806"/>
                  <a:pt x="62870" y="2718806"/>
                  <a:pt x="73157" y="2713853"/>
                </a:cubicBezTo>
                <a:lnTo>
                  <a:pt x="73157" y="2699470"/>
                </a:lnTo>
                <a:lnTo>
                  <a:pt x="79729" y="2695470"/>
                </a:lnTo>
                <a:lnTo>
                  <a:pt x="79729" y="2691184"/>
                </a:lnTo>
                <a:lnTo>
                  <a:pt x="72967" y="2687088"/>
                </a:lnTo>
                <a:lnTo>
                  <a:pt x="72967" y="2628319"/>
                </a:lnTo>
                <a:lnTo>
                  <a:pt x="67633" y="2625366"/>
                </a:lnTo>
                <a:cubicBezTo>
                  <a:pt x="64489" y="2616889"/>
                  <a:pt x="68680" y="2607268"/>
                  <a:pt x="65823" y="2598505"/>
                </a:cubicBezTo>
                <a:cubicBezTo>
                  <a:pt x="50488" y="2562787"/>
                  <a:pt x="64870" y="2508875"/>
                  <a:pt x="60108" y="2466775"/>
                </a:cubicBezTo>
                <a:lnTo>
                  <a:pt x="54012" y="2462774"/>
                </a:lnTo>
                <a:lnTo>
                  <a:pt x="60013" y="2458869"/>
                </a:lnTo>
                <a:lnTo>
                  <a:pt x="60013" y="2455440"/>
                </a:lnTo>
                <a:lnTo>
                  <a:pt x="53440" y="2451439"/>
                </a:lnTo>
                <a:lnTo>
                  <a:pt x="53440" y="2407434"/>
                </a:lnTo>
                <a:lnTo>
                  <a:pt x="47059" y="2403528"/>
                </a:lnTo>
                <a:cubicBezTo>
                  <a:pt x="46297" y="2400576"/>
                  <a:pt x="47916" y="2398480"/>
                  <a:pt x="51821" y="2397528"/>
                </a:cubicBezTo>
                <a:cubicBezTo>
                  <a:pt x="56012" y="2343616"/>
                  <a:pt x="53440" y="2284752"/>
                  <a:pt x="52678" y="2229983"/>
                </a:cubicBezTo>
                <a:lnTo>
                  <a:pt x="47440" y="2227030"/>
                </a:lnTo>
                <a:lnTo>
                  <a:pt x="53250" y="2223125"/>
                </a:lnTo>
                <a:lnTo>
                  <a:pt x="53250" y="2212552"/>
                </a:lnTo>
                <a:lnTo>
                  <a:pt x="59822" y="2208457"/>
                </a:lnTo>
                <a:lnTo>
                  <a:pt x="53440" y="2204456"/>
                </a:lnTo>
                <a:lnTo>
                  <a:pt x="53440" y="2182644"/>
                </a:lnTo>
                <a:lnTo>
                  <a:pt x="46678" y="2178453"/>
                </a:lnTo>
                <a:lnTo>
                  <a:pt x="46678" y="2119684"/>
                </a:lnTo>
                <a:cubicBezTo>
                  <a:pt x="44392" y="2116350"/>
                  <a:pt x="34771" y="2119684"/>
                  <a:pt x="34771" y="2115397"/>
                </a:cubicBezTo>
                <a:lnTo>
                  <a:pt x="46678" y="2108730"/>
                </a:lnTo>
                <a:lnTo>
                  <a:pt x="46678" y="2057104"/>
                </a:lnTo>
                <a:lnTo>
                  <a:pt x="40486" y="2053294"/>
                </a:lnTo>
                <a:lnTo>
                  <a:pt x="40486" y="2035006"/>
                </a:lnTo>
                <a:lnTo>
                  <a:pt x="46868" y="2031101"/>
                </a:lnTo>
                <a:lnTo>
                  <a:pt x="46868" y="1991096"/>
                </a:lnTo>
                <a:lnTo>
                  <a:pt x="40772" y="1987191"/>
                </a:lnTo>
                <a:lnTo>
                  <a:pt x="45725" y="1984428"/>
                </a:lnTo>
                <a:cubicBezTo>
                  <a:pt x="47353" y="1959435"/>
                  <a:pt x="47353" y="1934365"/>
                  <a:pt x="45725" y="1909371"/>
                </a:cubicBezTo>
                <a:lnTo>
                  <a:pt x="41058" y="1906800"/>
                </a:lnTo>
                <a:cubicBezTo>
                  <a:pt x="38677" y="1889083"/>
                  <a:pt x="41058" y="1869938"/>
                  <a:pt x="40201" y="1851460"/>
                </a:cubicBezTo>
                <a:lnTo>
                  <a:pt x="46392" y="1847363"/>
                </a:lnTo>
                <a:lnTo>
                  <a:pt x="40296" y="1843554"/>
                </a:lnTo>
                <a:lnTo>
                  <a:pt x="40296" y="1840030"/>
                </a:lnTo>
                <a:cubicBezTo>
                  <a:pt x="42391" y="1838696"/>
                  <a:pt x="44582" y="1837362"/>
                  <a:pt x="46678" y="1836219"/>
                </a:cubicBezTo>
                <a:lnTo>
                  <a:pt x="46678" y="1825266"/>
                </a:lnTo>
                <a:lnTo>
                  <a:pt x="40391" y="1821265"/>
                </a:lnTo>
                <a:cubicBezTo>
                  <a:pt x="39439" y="1818217"/>
                  <a:pt x="41534" y="1816312"/>
                  <a:pt x="45249" y="1815264"/>
                </a:cubicBezTo>
                <a:cubicBezTo>
                  <a:pt x="49440" y="1794119"/>
                  <a:pt x="45249" y="1769544"/>
                  <a:pt x="46773" y="1747828"/>
                </a:cubicBezTo>
                <a:lnTo>
                  <a:pt x="52964" y="1744398"/>
                </a:lnTo>
                <a:lnTo>
                  <a:pt x="46963" y="1740398"/>
                </a:lnTo>
                <a:lnTo>
                  <a:pt x="46963" y="1729158"/>
                </a:lnTo>
                <a:lnTo>
                  <a:pt x="53345" y="1725253"/>
                </a:lnTo>
                <a:lnTo>
                  <a:pt x="53345" y="1711061"/>
                </a:lnTo>
                <a:lnTo>
                  <a:pt x="46582" y="1707060"/>
                </a:lnTo>
                <a:lnTo>
                  <a:pt x="46582" y="1696297"/>
                </a:lnTo>
                <a:lnTo>
                  <a:pt x="40582" y="1692297"/>
                </a:lnTo>
                <a:lnTo>
                  <a:pt x="45630" y="1689535"/>
                </a:lnTo>
                <a:cubicBezTo>
                  <a:pt x="46297" y="1687439"/>
                  <a:pt x="42487" y="1686963"/>
                  <a:pt x="40582" y="1685153"/>
                </a:cubicBezTo>
                <a:lnTo>
                  <a:pt x="40582" y="1670579"/>
                </a:lnTo>
                <a:lnTo>
                  <a:pt x="46582" y="1666674"/>
                </a:lnTo>
                <a:lnTo>
                  <a:pt x="46582" y="1641052"/>
                </a:lnTo>
                <a:lnTo>
                  <a:pt x="40201" y="1637242"/>
                </a:lnTo>
                <a:lnTo>
                  <a:pt x="40201" y="1630003"/>
                </a:lnTo>
                <a:lnTo>
                  <a:pt x="46963" y="1625907"/>
                </a:lnTo>
                <a:lnTo>
                  <a:pt x="46963" y="1578282"/>
                </a:lnTo>
                <a:cubicBezTo>
                  <a:pt x="56488" y="1575711"/>
                  <a:pt x="51726" y="1566567"/>
                  <a:pt x="54107" y="1559232"/>
                </a:cubicBezTo>
                <a:cubicBezTo>
                  <a:pt x="62299" y="1554280"/>
                  <a:pt x="62299" y="1554089"/>
                  <a:pt x="54107" y="1548850"/>
                </a:cubicBezTo>
                <a:lnTo>
                  <a:pt x="54107" y="1478746"/>
                </a:lnTo>
                <a:lnTo>
                  <a:pt x="60108" y="1474936"/>
                </a:lnTo>
                <a:lnTo>
                  <a:pt x="60108" y="1423596"/>
                </a:lnTo>
                <a:lnTo>
                  <a:pt x="66871" y="1419596"/>
                </a:lnTo>
                <a:lnTo>
                  <a:pt x="66871" y="1416072"/>
                </a:lnTo>
                <a:lnTo>
                  <a:pt x="60489" y="1412166"/>
                </a:lnTo>
                <a:lnTo>
                  <a:pt x="60489" y="1401117"/>
                </a:lnTo>
                <a:lnTo>
                  <a:pt x="65347" y="1398355"/>
                </a:lnTo>
                <a:cubicBezTo>
                  <a:pt x="67424" y="1377114"/>
                  <a:pt x="67647" y="1355721"/>
                  <a:pt x="66013" y="1334442"/>
                </a:cubicBezTo>
                <a:lnTo>
                  <a:pt x="61441" y="1331870"/>
                </a:lnTo>
                <a:cubicBezTo>
                  <a:pt x="59822" y="1314154"/>
                  <a:pt x="59917" y="1235573"/>
                  <a:pt x="61441" y="1219952"/>
                </a:cubicBezTo>
                <a:lnTo>
                  <a:pt x="66394" y="1217190"/>
                </a:lnTo>
                <a:lnTo>
                  <a:pt x="66394" y="1183948"/>
                </a:lnTo>
                <a:lnTo>
                  <a:pt x="60489" y="1180137"/>
                </a:lnTo>
                <a:lnTo>
                  <a:pt x="66775" y="1176328"/>
                </a:lnTo>
                <a:lnTo>
                  <a:pt x="66775" y="1168612"/>
                </a:lnTo>
                <a:cubicBezTo>
                  <a:pt x="64108" y="1167660"/>
                  <a:pt x="49916" y="1166993"/>
                  <a:pt x="56488" y="1163850"/>
                </a:cubicBezTo>
                <a:cubicBezTo>
                  <a:pt x="63632" y="1164421"/>
                  <a:pt x="69538" y="1161563"/>
                  <a:pt x="66013" y="1154325"/>
                </a:cubicBezTo>
                <a:lnTo>
                  <a:pt x="61060" y="1151562"/>
                </a:lnTo>
                <a:cubicBezTo>
                  <a:pt x="60192" y="1146724"/>
                  <a:pt x="59904" y="1141800"/>
                  <a:pt x="60203" y="1136894"/>
                </a:cubicBezTo>
                <a:lnTo>
                  <a:pt x="66299" y="1132798"/>
                </a:lnTo>
                <a:lnTo>
                  <a:pt x="60203" y="1129083"/>
                </a:lnTo>
                <a:lnTo>
                  <a:pt x="60203" y="1103557"/>
                </a:lnTo>
                <a:lnTo>
                  <a:pt x="66585" y="1099651"/>
                </a:lnTo>
                <a:lnTo>
                  <a:pt x="66585" y="1077648"/>
                </a:lnTo>
                <a:lnTo>
                  <a:pt x="60203" y="1073743"/>
                </a:lnTo>
                <a:cubicBezTo>
                  <a:pt x="59441" y="1070790"/>
                  <a:pt x="61060" y="1068695"/>
                  <a:pt x="65156" y="1067647"/>
                </a:cubicBezTo>
                <a:cubicBezTo>
                  <a:pt x="68966" y="1056884"/>
                  <a:pt x="65156" y="1044406"/>
                  <a:pt x="67156" y="1033071"/>
                </a:cubicBezTo>
                <a:cubicBezTo>
                  <a:pt x="75634" y="1028023"/>
                  <a:pt x="75634" y="1027737"/>
                  <a:pt x="67156" y="1022689"/>
                </a:cubicBezTo>
                <a:lnTo>
                  <a:pt x="66585" y="1019165"/>
                </a:lnTo>
                <a:cubicBezTo>
                  <a:pt x="68580" y="1017527"/>
                  <a:pt x="70752" y="1016126"/>
                  <a:pt x="73062" y="1014974"/>
                </a:cubicBezTo>
                <a:lnTo>
                  <a:pt x="73062" y="996781"/>
                </a:lnTo>
                <a:lnTo>
                  <a:pt x="79634" y="992781"/>
                </a:lnTo>
                <a:lnTo>
                  <a:pt x="79634" y="989066"/>
                </a:lnTo>
                <a:cubicBezTo>
                  <a:pt x="73824" y="985351"/>
                  <a:pt x="62584" y="982684"/>
                  <a:pt x="67537" y="973921"/>
                </a:cubicBezTo>
                <a:lnTo>
                  <a:pt x="79253" y="967158"/>
                </a:lnTo>
                <a:cubicBezTo>
                  <a:pt x="80777" y="938012"/>
                  <a:pt x="79253" y="908199"/>
                  <a:pt x="79825" y="878671"/>
                </a:cubicBezTo>
                <a:lnTo>
                  <a:pt x="86111" y="874766"/>
                </a:lnTo>
                <a:lnTo>
                  <a:pt x="79920" y="870956"/>
                </a:lnTo>
                <a:lnTo>
                  <a:pt x="79920" y="867432"/>
                </a:lnTo>
                <a:cubicBezTo>
                  <a:pt x="82301" y="865908"/>
                  <a:pt x="84397" y="864574"/>
                  <a:pt x="86111" y="863622"/>
                </a:cubicBezTo>
                <a:lnTo>
                  <a:pt x="86111" y="856097"/>
                </a:lnTo>
                <a:lnTo>
                  <a:pt x="80682" y="853144"/>
                </a:lnTo>
                <a:cubicBezTo>
                  <a:pt x="80682" y="850477"/>
                  <a:pt x="79634" y="847524"/>
                  <a:pt x="79063" y="844857"/>
                </a:cubicBezTo>
                <a:lnTo>
                  <a:pt x="73824" y="841904"/>
                </a:lnTo>
                <a:cubicBezTo>
                  <a:pt x="72300" y="835999"/>
                  <a:pt x="73824" y="829903"/>
                  <a:pt x="72967" y="823712"/>
                </a:cubicBezTo>
                <a:lnTo>
                  <a:pt x="79539" y="819426"/>
                </a:lnTo>
                <a:lnTo>
                  <a:pt x="79539" y="808472"/>
                </a:lnTo>
                <a:lnTo>
                  <a:pt x="73252" y="804662"/>
                </a:lnTo>
                <a:lnTo>
                  <a:pt x="73252" y="738558"/>
                </a:lnTo>
                <a:lnTo>
                  <a:pt x="79825" y="734653"/>
                </a:lnTo>
                <a:cubicBezTo>
                  <a:pt x="79825" y="733320"/>
                  <a:pt x="79825" y="732177"/>
                  <a:pt x="79825" y="731034"/>
                </a:cubicBezTo>
                <a:cubicBezTo>
                  <a:pt x="77539" y="729700"/>
                  <a:pt x="75443" y="728271"/>
                  <a:pt x="73919" y="727319"/>
                </a:cubicBezTo>
                <a:lnTo>
                  <a:pt x="73919" y="716175"/>
                </a:lnTo>
                <a:lnTo>
                  <a:pt x="79158" y="713222"/>
                </a:lnTo>
                <a:cubicBezTo>
                  <a:pt x="82111" y="706935"/>
                  <a:pt x="78205" y="700172"/>
                  <a:pt x="81063" y="694172"/>
                </a:cubicBezTo>
                <a:lnTo>
                  <a:pt x="85825" y="691505"/>
                </a:lnTo>
                <a:cubicBezTo>
                  <a:pt x="84778" y="688838"/>
                  <a:pt x="77539" y="687600"/>
                  <a:pt x="80206" y="683980"/>
                </a:cubicBezTo>
                <a:lnTo>
                  <a:pt x="73538" y="679885"/>
                </a:lnTo>
                <a:lnTo>
                  <a:pt x="73538" y="676360"/>
                </a:lnTo>
                <a:lnTo>
                  <a:pt x="79920" y="672550"/>
                </a:lnTo>
                <a:lnTo>
                  <a:pt x="79920" y="624925"/>
                </a:lnTo>
                <a:lnTo>
                  <a:pt x="73919" y="621020"/>
                </a:lnTo>
                <a:cubicBezTo>
                  <a:pt x="87730" y="611495"/>
                  <a:pt x="76872" y="584729"/>
                  <a:pt x="80110" y="570061"/>
                </a:cubicBezTo>
                <a:cubicBezTo>
                  <a:pt x="76681" y="567013"/>
                  <a:pt x="73062" y="568061"/>
                  <a:pt x="69252" y="567585"/>
                </a:cubicBezTo>
                <a:lnTo>
                  <a:pt x="66394" y="563013"/>
                </a:lnTo>
                <a:lnTo>
                  <a:pt x="73348" y="558536"/>
                </a:lnTo>
                <a:lnTo>
                  <a:pt x="73348" y="551487"/>
                </a:lnTo>
                <a:lnTo>
                  <a:pt x="80110" y="547487"/>
                </a:lnTo>
                <a:lnTo>
                  <a:pt x="80110" y="529199"/>
                </a:lnTo>
                <a:lnTo>
                  <a:pt x="73348" y="525103"/>
                </a:lnTo>
                <a:lnTo>
                  <a:pt x="73348" y="503195"/>
                </a:lnTo>
                <a:lnTo>
                  <a:pt x="67918" y="500147"/>
                </a:lnTo>
                <a:cubicBezTo>
                  <a:pt x="65347" y="492718"/>
                  <a:pt x="67918" y="484812"/>
                  <a:pt x="66394" y="477192"/>
                </a:cubicBezTo>
                <a:lnTo>
                  <a:pt x="61537" y="474430"/>
                </a:lnTo>
                <a:cubicBezTo>
                  <a:pt x="61060" y="472335"/>
                  <a:pt x="64680" y="471858"/>
                  <a:pt x="66585" y="470144"/>
                </a:cubicBezTo>
                <a:lnTo>
                  <a:pt x="66585" y="459190"/>
                </a:lnTo>
                <a:lnTo>
                  <a:pt x="60584" y="455380"/>
                </a:lnTo>
                <a:lnTo>
                  <a:pt x="60584" y="448141"/>
                </a:lnTo>
                <a:lnTo>
                  <a:pt x="66966" y="444236"/>
                </a:lnTo>
                <a:lnTo>
                  <a:pt x="66966" y="414899"/>
                </a:lnTo>
                <a:lnTo>
                  <a:pt x="60584" y="411089"/>
                </a:lnTo>
                <a:lnTo>
                  <a:pt x="60584" y="374227"/>
                </a:lnTo>
                <a:cubicBezTo>
                  <a:pt x="78586" y="366703"/>
                  <a:pt x="51059" y="364702"/>
                  <a:pt x="64013" y="357558"/>
                </a:cubicBezTo>
                <a:cubicBezTo>
                  <a:pt x="66109" y="355939"/>
                  <a:pt x="66109" y="355939"/>
                  <a:pt x="66966" y="352510"/>
                </a:cubicBezTo>
                <a:lnTo>
                  <a:pt x="60489" y="348510"/>
                </a:lnTo>
                <a:lnTo>
                  <a:pt x="60489" y="341270"/>
                </a:lnTo>
                <a:lnTo>
                  <a:pt x="66871" y="337365"/>
                </a:lnTo>
                <a:lnTo>
                  <a:pt x="66871" y="328983"/>
                </a:lnTo>
                <a:lnTo>
                  <a:pt x="61346" y="325555"/>
                </a:lnTo>
                <a:lnTo>
                  <a:pt x="58203" y="319744"/>
                </a:lnTo>
                <a:cubicBezTo>
                  <a:pt x="16388" y="319172"/>
                  <a:pt x="65061" y="314505"/>
                  <a:pt x="73443" y="306885"/>
                </a:cubicBezTo>
                <a:lnTo>
                  <a:pt x="73443" y="303361"/>
                </a:lnTo>
                <a:lnTo>
                  <a:pt x="80015" y="299361"/>
                </a:lnTo>
                <a:lnTo>
                  <a:pt x="80015" y="291646"/>
                </a:lnTo>
                <a:cubicBezTo>
                  <a:pt x="69252" y="290217"/>
                  <a:pt x="57250" y="287645"/>
                  <a:pt x="60394" y="274215"/>
                </a:cubicBezTo>
                <a:lnTo>
                  <a:pt x="66299" y="270119"/>
                </a:lnTo>
                <a:cubicBezTo>
                  <a:pt x="64775" y="269071"/>
                  <a:pt x="62870" y="267833"/>
                  <a:pt x="60679" y="266213"/>
                </a:cubicBezTo>
                <a:lnTo>
                  <a:pt x="60679" y="259356"/>
                </a:lnTo>
                <a:lnTo>
                  <a:pt x="54012" y="255260"/>
                </a:lnTo>
                <a:lnTo>
                  <a:pt x="60489" y="251260"/>
                </a:lnTo>
                <a:lnTo>
                  <a:pt x="60489" y="247830"/>
                </a:lnTo>
                <a:cubicBezTo>
                  <a:pt x="64988" y="244192"/>
                  <a:pt x="70612" y="242239"/>
                  <a:pt x="76396" y="242306"/>
                </a:cubicBezTo>
                <a:cubicBezTo>
                  <a:pt x="81634" y="238877"/>
                  <a:pt x="81634" y="238877"/>
                  <a:pt x="76396" y="234972"/>
                </a:cubicBezTo>
                <a:lnTo>
                  <a:pt x="63442" y="234972"/>
                </a:lnTo>
                <a:cubicBezTo>
                  <a:pt x="56584" y="229066"/>
                  <a:pt x="61537" y="216398"/>
                  <a:pt x="60298" y="208016"/>
                </a:cubicBezTo>
                <a:cubicBezTo>
                  <a:pt x="62013" y="203920"/>
                  <a:pt x="69823" y="207064"/>
                  <a:pt x="73062" y="203729"/>
                </a:cubicBezTo>
                <a:lnTo>
                  <a:pt x="73062" y="196396"/>
                </a:lnTo>
                <a:cubicBezTo>
                  <a:pt x="71252" y="195253"/>
                  <a:pt x="69157" y="193919"/>
                  <a:pt x="66775" y="192585"/>
                </a:cubicBezTo>
                <a:lnTo>
                  <a:pt x="66775" y="181632"/>
                </a:lnTo>
                <a:lnTo>
                  <a:pt x="60013" y="177631"/>
                </a:lnTo>
                <a:lnTo>
                  <a:pt x="60013" y="170583"/>
                </a:lnTo>
                <a:lnTo>
                  <a:pt x="54012" y="166678"/>
                </a:lnTo>
                <a:lnTo>
                  <a:pt x="54012" y="155628"/>
                </a:lnTo>
                <a:cubicBezTo>
                  <a:pt x="63537" y="153247"/>
                  <a:pt x="63537" y="129530"/>
                  <a:pt x="54488" y="127053"/>
                </a:cubicBezTo>
                <a:cubicBezTo>
                  <a:pt x="53531" y="123424"/>
                  <a:pt x="53240" y="119643"/>
                  <a:pt x="53631" y="115909"/>
                </a:cubicBezTo>
                <a:lnTo>
                  <a:pt x="59822" y="111909"/>
                </a:lnTo>
                <a:lnTo>
                  <a:pt x="53631" y="108003"/>
                </a:lnTo>
                <a:lnTo>
                  <a:pt x="53631" y="86001"/>
                </a:lnTo>
                <a:cubicBezTo>
                  <a:pt x="58057" y="83905"/>
                  <a:pt x="62214" y="81276"/>
                  <a:pt x="66013" y="78190"/>
                </a:cubicBezTo>
                <a:lnTo>
                  <a:pt x="54012" y="71522"/>
                </a:lnTo>
                <a:lnTo>
                  <a:pt x="54012" y="52472"/>
                </a:lnTo>
                <a:lnTo>
                  <a:pt x="60013" y="48663"/>
                </a:lnTo>
                <a:lnTo>
                  <a:pt x="60013" y="41424"/>
                </a:lnTo>
                <a:lnTo>
                  <a:pt x="53631" y="37519"/>
                </a:lnTo>
                <a:lnTo>
                  <a:pt x="53631" y="-581"/>
                </a:lnTo>
                <a:lnTo>
                  <a:pt x="263848" y="-581"/>
                </a:lnTo>
                <a:cubicBezTo>
                  <a:pt x="267658" y="8086"/>
                  <a:pt x="286422" y="-581"/>
                  <a:pt x="293566" y="6372"/>
                </a:cubicBezTo>
                <a:cubicBezTo>
                  <a:pt x="296899" y="3800"/>
                  <a:pt x="303091" y="3228"/>
                  <a:pt x="303091" y="-581"/>
                </a:cubicBezTo>
                <a:lnTo>
                  <a:pt x="309663" y="-581"/>
                </a:lnTo>
                <a:cubicBezTo>
                  <a:pt x="310901" y="5514"/>
                  <a:pt x="347763" y="5610"/>
                  <a:pt x="349096" y="-581"/>
                </a:cubicBezTo>
                <a:lnTo>
                  <a:pt x="644372" y="-581"/>
                </a:lnTo>
                <a:lnTo>
                  <a:pt x="644372" y="89620"/>
                </a:lnTo>
                <a:lnTo>
                  <a:pt x="637894" y="93430"/>
                </a:lnTo>
                <a:lnTo>
                  <a:pt x="637894" y="281358"/>
                </a:lnTo>
                <a:lnTo>
                  <a:pt x="644752" y="285645"/>
                </a:lnTo>
                <a:lnTo>
                  <a:pt x="644752" y="325840"/>
                </a:lnTo>
                <a:cubicBezTo>
                  <a:pt x="654277" y="328888"/>
                  <a:pt x="654277" y="348510"/>
                  <a:pt x="644752" y="351462"/>
                </a:cubicBezTo>
                <a:cubicBezTo>
                  <a:pt x="646943" y="361749"/>
                  <a:pt x="638847" y="380037"/>
                  <a:pt x="651039" y="384514"/>
                </a:cubicBezTo>
                <a:lnTo>
                  <a:pt x="651039" y="432139"/>
                </a:lnTo>
                <a:lnTo>
                  <a:pt x="644752" y="435949"/>
                </a:lnTo>
                <a:lnTo>
                  <a:pt x="644752" y="446903"/>
                </a:lnTo>
                <a:lnTo>
                  <a:pt x="650944" y="450713"/>
                </a:lnTo>
                <a:lnTo>
                  <a:pt x="644372" y="454904"/>
                </a:lnTo>
                <a:lnTo>
                  <a:pt x="644372" y="480336"/>
                </a:lnTo>
                <a:cubicBezTo>
                  <a:pt x="634847" y="482336"/>
                  <a:pt x="634847" y="503195"/>
                  <a:pt x="644372" y="505482"/>
                </a:cubicBezTo>
                <a:cubicBezTo>
                  <a:pt x="644372" y="506625"/>
                  <a:pt x="644848" y="507863"/>
                  <a:pt x="645134" y="509196"/>
                </a:cubicBezTo>
                <a:lnTo>
                  <a:pt x="638752" y="513387"/>
                </a:lnTo>
                <a:lnTo>
                  <a:pt x="638752" y="520626"/>
                </a:lnTo>
                <a:lnTo>
                  <a:pt x="645134" y="524437"/>
                </a:lnTo>
                <a:lnTo>
                  <a:pt x="645134" y="564823"/>
                </a:lnTo>
                <a:lnTo>
                  <a:pt x="651706" y="568728"/>
                </a:lnTo>
                <a:cubicBezTo>
                  <a:pt x="651706" y="570061"/>
                  <a:pt x="651706" y="571299"/>
                  <a:pt x="651706" y="572538"/>
                </a:cubicBezTo>
                <a:cubicBezTo>
                  <a:pt x="656344" y="574671"/>
                  <a:pt x="660669" y="577424"/>
                  <a:pt x="664564" y="580729"/>
                </a:cubicBezTo>
                <a:cubicBezTo>
                  <a:pt x="664564" y="582920"/>
                  <a:pt x="664564" y="585301"/>
                  <a:pt x="663993" y="587206"/>
                </a:cubicBezTo>
                <a:lnTo>
                  <a:pt x="658564" y="590254"/>
                </a:lnTo>
                <a:cubicBezTo>
                  <a:pt x="658564" y="591492"/>
                  <a:pt x="658088" y="592635"/>
                  <a:pt x="657802" y="593969"/>
                </a:cubicBezTo>
                <a:lnTo>
                  <a:pt x="664279" y="598065"/>
                </a:lnTo>
                <a:lnTo>
                  <a:pt x="664279" y="605208"/>
                </a:lnTo>
                <a:lnTo>
                  <a:pt x="670946" y="609304"/>
                </a:lnTo>
                <a:lnTo>
                  <a:pt x="670946" y="634926"/>
                </a:lnTo>
                <a:lnTo>
                  <a:pt x="664184" y="639022"/>
                </a:lnTo>
                <a:lnTo>
                  <a:pt x="664184" y="671883"/>
                </a:lnTo>
                <a:cubicBezTo>
                  <a:pt x="659230" y="673693"/>
                  <a:pt x="657040" y="676360"/>
                  <a:pt x="657040" y="679408"/>
                </a:cubicBezTo>
                <a:cubicBezTo>
                  <a:pt x="655611" y="680837"/>
                  <a:pt x="651706" y="681218"/>
                  <a:pt x="652563" y="683409"/>
                </a:cubicBezTo>
                <a:lnTo>
                  <a:pt x="657897" y="686457"/>
                </a:lnTo>
                <a:cubicBezTo>
                  <a:pt x="657421" y="693410"/>
                  <a:pt x="660564" y="702364"/>
                  <a:pt x="651420" y="704745"/>
                </a:cubicBezTo>
                <a:lnTo>
                  <a:pt x="651420" y="715603"/>
                </a:lnTo>
                <a:lnTo>
                  <a:pt x="644657" y="719699"/>
                </a:lnTo>
                <a:lnTo>
                  <a:pt x="644657" y="741606"/>
                </a:lnTo>
                <a:lnTo>
                  <a:pt x="638180" y="745607"/>
                </a:lnTo>
                <a:cubicBezTo>
                  <a:pt x="638266" y="746788"/>
                  <a:pt x="638428" y="747969"/>
                  <a:pt x="638656" y="749131"/>
                </a:cubicBezTo>
                <a:lnTo>
                  <a:pt x="644276" y="752846"/>
                </a:lnTo>
                <a:lnTo>
                  <a:pt x="644276" y="760370"/>
                </a:lnTo>
                <a:lnTo>
                  <a:pt x="638561" y="763514"/>
                </a:lnTo>
                <a:cubicBezTo>
                  <a:pt x="637228" y="770944"/>
                  <a:pt x="639228" y="778849"/>
                  <a:pt x="637513" y="786279"/>
                </a:cubicBezTo>
                <a:lnTo>
                  <a:pt x="631894" y="789422"/>
                </a:lnTo>
                <a:lnTo>
                  <a:pt x="631894" y="800566"/>
                </a:lnTo>
                <a:lnTo>
                  <a:pt x="637894" y="804281"/>
                </a:lnTo>
                <a:lnTo>
                  <a:pt x="631703" y="808091"/>
                </a:lnTo>
                <a:lnTo>
                  <a:pt x="631703" y="830094"/>
                </a:lnTo>
                <a:lnTo>
                  <a:pt x="637894" y="833999"/>
                </a:lnTo>
                <a:cubicBezTo>
                  <a:pt x="620559" y="841714"/>
                  <a:pt x="646372" y="842762"/>
                  <a:pt x="631608" y="848572"/>
                </a:cubicBezTo>
                <a:cubicBezTo>
                  <a:pt x="634275" y="860954"/>
                  <a:pt x="624845" y="882672"/>
                  <a:pt x="638085" y="889053"/>
                </a:cubicBezTo>
                <a:lnTo>
                  <a:pt x="638085" y="907246"/>
                </a:lnTo>
                <a:lnTo>
                  <a:pt x="612939" y="921343"/>
                </a:lnTo>
                <a:cubicBezTo>
                  <a:pt x="616939" y="927535"/>
                  <a:pt x="631989" y="921343"/>
                  <a:pt x="637990" y="929535"/>
                </a:cubicBezTo>
                <a:lnTo>
                  <a:pt x="625322" y="937060"/>
                </a:lnTo>
                <a:cubicBezTo>
                  <a:pt x="623512" y="946585"/>
                  <a:pt x="640085" y="948966"/>
                  <a:pt x="638180" y="954776"/>
                </a:cubicBezTo>
                <a:cubicBezTo>
                  <a:pt x="634065" y="957805"/>
                  <a:pt x="629693" y="960482"/>
                  <a:pt x="625131" y="962777"/>
                </a:cubicBezTo>
                <a:lnTo>
                  <a:pt x="638276" y="970397"/>
                </a:lnTo>
                <a:cubicBezTo>
                  <a:pt x="637418" y="975350"/>
                  <a:pt x="637323" y="975350"/>
                  <a:pt x="631989" y="975731"/>
                </a:cubicBezTo>
                <a:cubicBezTo>
                  <a:pt x="622464" y="975731"/>
                  <a:pt x="623035" y="983636"/>
                  <a:pt x="628560" y="986780"/>
                </a:cubicBezTo>
                <a:lnTo>
                  <a:pt x="635704" y="986780"/>
                </a:lnTo>
                <a:lnTo>
                  <a:pt x="638752" y="991542"/>
                </a:lnTo>
                <a:cubicBezTo>
                  <a:pt x="636275" y="993066"/>
                  <a:pt x="634180" y="994400"/>
                  <a:pt x="631989" y="995924"/>
                </a:cubicBezTo>
                <a:lnTo>
                  <a:pt x="638180" y="999734"/>
                </a:lnTo>
                <a:lnTo>
                  <a:pt x="638180" y="1047359"/>
                </a:lnTo>
                <a:lnTo>
                  <a:pt x="644752" y="1051360"/>
                </a:lnTo>
                <a:cubicBezTo>
                  <a:pt x="644752" y="1052597"/>
                  <a:pt x="644752" y="1053836"/>
                  <a:pt x="644752" y="1054884"/>
                </a:cubicBezTo>
                <a:lnTo>
                  <a:pt x="638466" y="1058884"/>
                </a:lnTo>
                <a:cubicBezTo>
                  <a:pt x="638466" y="1060313"/>
                  <a:pt x="639038" y="1061456"/>
                  <a:pt x="639228" y="1062408"/>
                </a:cubicBezTo>
                <a:lnTo>
                  <a:pt x="643800" y="1065457"/>
                </a:lnTo>
                <a:cubicBezTo>
                  <a:pt x="646276" y="1070600"/>
                  <a:pt x="645896" y="1074124"/>
                  <a:pt x="638561" y="1076791"/>
                </a:cubicBezTo>
                <a:cubicBezTo>
                  <a:pt x="639133" y="1083840"/>
                  <a:pt x="635704" y="1092793"/>
                  <a:pt x="644943" y="1095270"/>
                </a:cubicBezTo>
                <a:lnTo>
                  <a:pt x="644943" y="1161945"/>
                </a:lnTo>
                <a:lnTo>
                  <a:pt x="638561" y="1165754"/>
                </a:lnTo>
                <a:lnTo>
                  <a:pt x="638561" y="1172994"/>
                </a:lnTo>
                <a:lnTo>
                  <a:pt x="644943" y="1176804"/>
                </a:lnTo>
                <a:lnTo>
                  <a:pt x="644943" y="1191377"/>
                </a:lnTo>
                <a:lnTo>
                  <a:pt x="638942" y="1195378"/>
                </a:lnTo>
                <a:lnTo>
                  <a:pt x="643990" y="1198235"/>
                </a:lnTo>
                <a:cubicBezTo>
                  <a:pt x="645562" y="1218266"/>
                  <a:pt x="645562" y="1238402"/>
                  <a:pt x="643990" y="1258433"/>
                </a:cubicBezTo>
                <a:lnTo>
                  <a:pt x="638656" y="1261481"/>
                </a:lnTo>
                <a:cubicBezTo>
                  <a:pt x="636466" y="1271958"/>
                  <a:pt x="644562" y="1289389"/>
                  <a:pt x="632275" y="1294533"/>
                </a:cubicBezTo>
                <a:lnTo>
                  <a:pt x="632275" y="1342158"/>
                </a:lnTo>
                <a:lnTo>
                  <a:pt x="625512" y="1346253"/>
                </a:lnTo>
                <a:lnTo>
                  <a:pt x="625512" y="1349778"/>
                </a:lnTo>
                <a:lnTo>
                  <a:pt x="632084" y="1353778"/>
                </a:lnTo>
                <a:cubicBezTo>
                  <a:pt x="632084" y="1355016"/>
                  <a:pt x="632084" y="1356254"/>
                  <a:pt x="632084" y="1357493"/>
                </a:cubicBezTo>
                <a:cubicBezTo>
                  <a:pt x="624083" y="1360445"/>
                  <a:pt x="624274" y="1365018"/>
                  <a:pt x="631513" y="1367685"/>
                </a:cubicBezTo>
                <a:cubicBezTo>
                  <a:pt x="636656" y="1378353"/>
                  <a:pt x="625417" y="1396260"/>
                  <a:pt x="639133" y="1401403"/>
                </a:cubicBezTo>
                <a:cubicBezTo>
                  <a:pt x="641228" y="1411785"/>
                  <a:pt x="633132" y="1429407"/>
                  <a:pt x="645514" y="1434455"/>
                </a:cubicBezTo>
                <a:lnTo>
                  <a:pt x="639133" y="1438360"/>
                </a:lnTo>
                <a:lnTo>
                  <a:pt x="639133" y="1449314"/>
                </a:lnTo>
                <a:lnTo>
                  <a:pt x="645705" y="1453219"/>
                </a:lnTo>
                <a:cubicBezTo>
                  <a:pt x="645705" y="1454553"/>
                  <a:pt x="645705" y="1455791"/>
                  <a:pt x="645705" y="1456838"/>
                </a:cubicBezTo>
                <a:lnTo>
                  <a:pt x="639323" y="1460935"/>
                </a:lnTo>
                <a:cubicBezTo>
                  <a:pt x="640276" y="1465887"/>
                  <a:pt x="638561" y="1470460"/>
                  <a:pt x="640371" y="1475603"/>
                </a:cubicBezTo>
                <a:cubicBezTo>
                  <a:pt x="645991" y="1478746"/>
                  <a:pt x="645991" y="1478746"/>
                  <a:pt x="639609" y="1482556"/>
                </a:cubicBezTo>
                <a:cubicBezTo>
                  <a:pt x="640561" y="1490271"/>
                  <a:pt x="635894" y="1501606"/>
                  <a:pt x="645991" y="1504463"/>
                </a:cubicBezTo>
                <a:lnTo>
                  <a:pt x="639704" y="1508369"/>
                </a:lnTo>
                <a:lnTo>
                  <a:pt x="639704" y="1511893"/>
                </a:lnTo>
                <a:cubicBezTo>
                  <a:pt x="641800" y="1513322"/>
                  <a:pt x="643895" y="1514560"/>
                  <a:pt x="645896" y="1515798"/>
                </a:cubicBezTo>
                <a:cubicBezTo>
                  <a:pt x="638276" y="1518465"/>
                  <a:pt x="641133" y="1523704"/>
                  <a:pt x="633989" y="1526181"/>
                </a:cubicBezTo>
                <a:cubicBezTo>
                  <a:pt x="633513" y="1535706"/>
                  <a:pt x="628274" y="1552088"/>
                  <a:pt x="639609" y="1556185"/>
                </a:cubicBezTo>
                <a:cubicBezTo>
                  <a:pt x="642371" y="1568567"/>
                  <a:pt x="632751" y="1590284"/>
                  <a:pt x="646086" y="1596666"/>
                </a:cubicBezTo>
                <a:lnTo>
                  <a:pt x="646086" y="1644291"/>
                </a:lnTo>
                <a:lnTo>
                  <a:pt x="639514" y="1648196"/>
                </a:lnTo>
                <a:lnTo>
                  <a:pt x="639514" y="1677438"/>
                </a:lnTo>
                <a:cubicBezTo>
                  <a:pt x="629227" y="1682391"/>
                  <a:pt x="632846" y="1684201"/>
                  <a:pt x="639514" y="1689915"/>
                </a:cubicBezTo>
                <a:cubicBezTo>
                  <a:pt x="638561" y="1695154"/>
                  <a:pt x="640657" y="1700964"/>
                  <a:pt x="633132" y="1703060"/>
                </a:cubicBezTo>
                <a:lnTo>
                  <a:pt x="638942" y="1707060"/>
                </a:lnTo>
                <a:lnTo>
                  <a:pt x="638942" y="1725348"/>
                </a:lnTo>
                <a:lnTo>
                  <a:pt x="632751" y="1729158"/>
                </a:lnTo>
                <a:lnTo>
                  <a:pt x="632751" y="1732587"/>
                </a:lnTo>
                <a:lnTo>
                  <a:pt x="626369" y="1736588"/>
                </a:lnTo>
                <a:lnTo>
                  <a:pt x="632370" y="1740303"/>
                </a:lnTo>
                <a:lnTo>
                  <a:pt x="632370" y="1748208"/>
                </a:lnTo>
                <a:cubicBezTo>
                  <a:pt x="619321" y="1753542"/>
                  <a:pt x="630465" y="1755638"/>
                  <a:pt x="632942" y="1762020"/>
                </a:cubicBezTo>
                <a:cubicBezTo>
                  <a:pt x="632942" y="1763448"/>
                  <a:pt x="636466" y="1764877"/>
                  <a:pt x="638656" y="1766401"/>
                </a:cubicBezTo>
                <a:lnTo>
                  <a:pt x="632656" y="1770211"/>
                </a:lnTo>
                <a:lnTo>
                  <a:pt x="632656" y="1784785"/>
                </a:lnTo>
                <a:lnTo>
                  <a:pt x="626179" y="1788690"/>
                </a:lnTo>
                <a:lnTo>
                  <a:pt x="626179" y="1792214"/>
                </a:lnTo>
                <a:lnTo>
                  <a:pt x="632942" y="1796500"/>
                </a:lnTo>
                <a:lnTo>
                  <a:pt x="632942" y="1803549"/>
                </a:lnTo>
                <a:cubicBezTo>
                  <a:pt x="641514" y="1806501"/>
                  <a:pt x="639514" y="1810788"/>
                  <a:pt x="638180" y="1814979"/>
                </a:cubicBezTo>
                <a:lnTo>
                  <a:pt x="632656" y="1818027"/>
                </a:lnTo>
                <a:cubicBezTo>
                  <a:pt x="635037" y="1829076"/>
                  <a:pt x="626464" y="1848983"/>
                  <a:pt x="638752" y="1854603"/>
                </a:cubicBezTo>
                <a:cubicBezTo>
                  <a:pt x="638752" y="1855841"/>
                  <a:pt x="638752" y="1856984"/>
                  <a:pt x="638752" y="1858317"/>
                </a:cubicBezTo>
                <a:lnTo>
                  <a:pt x="645229" y="1862318"/>
                </a:lnTo>
                <a:lnTo>
                  <a:pt x="645229" y="1865842"/>
                </a:lnTo>
                <a:lnTo>
                  <a:pt x="638847" y="1869748"/>
                </a:lnTo>
                <a:lnTo>
                  <a:pt x="638847" y="1880606"/>
                </a:lnTo>
                <a:cubicBezTo>
                  <a:pt x="649039" y="1886035"/>
                  <a:pt x="645324" y="1886512"/>
                  <a:pt x="639800" y="1892322"/>
                </a:cubicBezTo>
                <a:lnTo>
                  <a:pt x="644943" y="1895274"/>
                </a:lnTo>
                <a:cubicBezTo>
                  <a:pt x="646658" y="1900228"/>
                  <a:pt x="643514" y="1905752"/>
                  <a:pt x="646276" y="1910705"/>
                </a:cubicBezTo>
                <a:lnTo>
                  <a:pt x="651610" y="1913753"/>
                </a:lnTo>
                <a:lnTo>
                  <a:pt x="651610" y="2016718"/>
                </a:lnTo>
                <a:lnTo>
                  <a:pt x="658468" y="2020814"/>
                </a:lnTo>
                <a:lnTo>
                  <a:pt x="658468" y="2031673"/>
                </a:lnTo>
                <a:lnTo>
                  <a:pt x="652087" y="2035578"/>
                </a:lnTo>
                <a:lnTo>
                  <a:pt x="652087" y="2042817"/>
                </a:lnTo>
                <a:lnTo>
                  <a:pt x="658088" y="2046627"/>
                </a:lnTo>
                <a:cubicBezTo>
                  <a:pt x="659992" y="2053866"/>
                  <a:pt x="654087" y="2054818"/>
                  <a:pt x="653039" y="2058247"/>
                </a:cubicBezTo>
                <a:cubicBezTo>
                  <a:pt x="656373" y="2059866"/>
                  <a:pt x="659516" y="2061486"/>
                  <a:pt x="658183" y="2064724"/>
                </a:cubicBezTo>
                <a:lnTo>
                  <a:pt x="652087" y="2068725"/>
                </a:lnTo>
                <a:lnTo>
                  <a:pt x="652087" y="2083107"/>
                </a:lnTo>
                <a:lnTo>
                  <a:pt x="645324" y="2087108"/>
                </a:lnTo>
                <a:lnTo>
                  <a:pt x="645324" y="2127494"/>
                </a:lnTo>
                <a:lnTo>
                  <a:pt x="651706" y="2131399"/>
                </a:lnTo>
                <a:lnTo>
                  <a:pt x="651706" y="2256558"/>
                </a:lnTo>
                <a:lnTo>
                  <a:pt x="645705" y="2260368"/>
                </a:lnTo>
                <a:lnTo>
                  <a:pt x="645705" y="2279418"/>
                </a:lnTo>
                <a:lnTo>
                  <a:pt x="651230" y="2282466"/>
                </a:lnTo>
                <a:cubicBezTo>
                  <a:pt x="652182" y="2287562"/>
                  <a:pt x="652182" y="2292800"/>
                  <a:pt x="651230" y="2297896"/>
                </a:cubicBezTo>
                <a:lnTo>
                  <a:pt x="645896" y="2300945"/>
                </a:lnTo>
                <a:cubicBezTo>
                  <a:pt x="643800" y="2308564"/>
                  <a:pt x="647134" y="2316565"/>
                  <a:pt x="644181" y="2323995"/>
                </a:cubicBezTo>
                <a:lnTo>
                  <a:pt x="638942" y="2326948"/>
                </a:lnTo>
                <a:lnTo>
                  <a:pt x="645324" y="2330853"/>
                </a:lnTo>
                <a:lnTo>
                  <a:pt x="645324" y="2334377"/>
                </a:lnTo>
                <a:lnTo>
                  <a:pt x="651515" y="2338187"/>
                </a:lnTo>
                <a:cubicBezTo>
                  <a:pt x="649229" y="2339616"/>
                  <a:pt x="647134" y="2340949"/>
                  <a:pt x="644943" y="2342473"/>
                </a:cubicBezTo>
                <a:lnTo>
                  <a:pt x="644943" y="2404481"/>
                </a:lnTo>
                <a:cubicBezTo>
                  <a:pt x="643038" y="2406291"/>
                  <a:pt x="639228" y="2406672"/>
                  <a:pt x="639895" y="2408767"/>
                </a:cubicBezTo>
                <a:lnTo>
                  <a:pt x="644943" y="2411625"/>
                </a:lnTo>
                <a:lnTo>
                  <a:pt x="644943" y="2437533"/>
                </a:lnTo>
                <a:lnTo>
                  <a:pt x="639038" y="2441248"/>
                </a:lnTo>
                <a:cubicBezTo>
                  <a:pt x="639038" y="2442295"/>
                  <a:pt x="639038" y="2443534"/>
                  <a:pt x="639038" y="2444772"/>
                </a:cubicBezTo>
                <a:lnTo>
                  <a:pt x="645514" y="2448772"/>
                </a:lnTo>
                <a:lnTo>
                  <a:pt x="645514" y="2456011"/>
                </a:lnTo>
                <a:lnTo>
                  <a:pt x="639323" y="2459916"/>
                </a:lnTo>
                <a:cubicBezTo>
                  <a:pt x="646276" y="2463917"/>
                  <a:pt x="659611" y="2468775"/>
                  <a:pt x="645896" y="2474299"/>
                </a:cubicBezTo>
                <a:lnTo>
                  <a:pt x="645896" y="2503827"/>
                </a:lnTo>
                <a:lnTo>
                  <a:pt x="651992" y="2507732"/>
                </a:lnTo>
                <a:lnTo>
                  <a:pt x="651992" y="2510209"/>
                </a:lnTo>
                <a:lnTo>
                  <a:pt x="645610" y="2514019"/>
                </a:lnTo>
                <a:lnTo>
                  <a:pt x="645610" y="2576884"/>
                </a:lnTo>
                <a:cubicBezTo>
                  <a:pt x="647991" y="2578217"/>
                  <a:pt x="650086" y="2579551"/>
                  <a:pt x="651896" y="2580694"/>
                </a:cubicBezTo>
                <a:lnTo>
                  <a:pt x="651896" y="2587932"/>
                </a:lnTo>
                <a:lnTo>
                  <a:pt x="645610" y="2592029"/>
                </a:lnTo>
                <a:cubicBezTo>
                  <a:pt x="645029" y="2605592"/>
                  <a:pt x="645314" y="2619175"/>
                  <a:pt x="646467" y="2632700"/>
                </a:cubicBezTo>
                <a:cubicBezTo>
                  <a:pt x="665517" y="2650321"/>
                  <a:pt x="638466" y="2733189"/>
                  <a:pt x="658373" y="2749857"/>
                </a:cubicBezTo>
                <a:lnTo>
                  <a:pt x="652277" y="2753858"/>
                </a:lnTo>
                <a:lnTo>
                  <a:pt x="652277" y="2841964"/>
                </a:lnTo>
                <a:lnTo>
                  <a:pt x="645514" y="2846060"/>
                </a:lnTo>
                <a:lnTo>
                  <a:pt x="645514" y="2937976"/>
                </a:lnTo>
                <a:lnTo>
                  <a:pt x="639228" y="2941786"/>
                </a:lnTo>
                <a:lnTo>
                  <a:pt x="639228" y="2963789"/>
                </a:lnTo>
                <a:lnTo>
                  <a:pt x="645610" y="2967885"/>
                </a:lnTo>
                <a:cubicBezTo>
                  <a:pt x="646372" y="2987697"/>
                  <a:pt x="644086" y="3007985"/>
                  <a:pt x="646467" y="3026940"/>
                </a:cubicBezTo>
                <a:cubicBezTo>
                  <a:pt x="654563" y="3031893"/>
                  <a:pt x="654468" y="3032178"/>
                  <a:pt x="645896" y="3037417"/>
                </a:cubicBezTo>
                <a:lnTo>
                  <a:pt x="645896" y="3048466"/>
                </a:lnTo>
                <a:lnTo>
                  <a:pt x="651992" y="3052371"/>
                </a:lnTo>
                <a:lnTo>
                  <a:pt x="651992" y="3066945"/>
                </a:lnTo>
                <a:lnTo>
                  <a:pt x="645514" y="3070850"/>
                </a:lnTo>
                <a:lnTo>
                  <a:pt x="645514" y="3181245"/>
                </a:lnTo>
                <a:lnTo>
                  <a:pt x="638752" y="3185341"/>
                </a:lnTo>
                <a:lnTo>
                  <a:pt x="638752" y="3203343"/>
                </a:lnTo>
                <a:lnTo>
                  <a:pt x="632465" y="3207439"/>
                </a:lnTo>
                <a:cubicBezTo>
                  <a:pt x="631922" y="3214849"/>
                  <a:pt x="632208" y="3222288"/>
                  <a:pt x="633322" y="3229632"/>
                </a:cubicBezTo>
                <a:lnTo>
                  <a:pt x="637990" y="3232299"/>
                </a:lnTo>
                <a:cubicBezTo>
                  <a:pt x="639942" y="3236166"/>
                  <a:pt x="639942" y="3240719"/>
                  <a:pt x="637990" y="3244586"/>
                </a:cubicBezTo>
                <a:lnTo>
                  <a:pt x="632751" y="3247634"/>
                </a:lnTo>
                <a:cubicBezTo>
                  <a:pt x="632751" y="3254682"/>
                  <a:pt x="630084" y="3263541"/>
                  <a:pt x="639228" y="3265922"/>
                </a:cubicBezTo>
                <a:lnTo>
                  <a:pt x="639228" y="3343170"/>
                </a:lnTo>
                <a:lnTo>
                  <a:pt x="645610" y="3347075"/>
                </a:lnTo>
                <a:lnTo>
                  <a:pt x="639609" y="3350980"/>
                </a:lnTo>
                <a:cubicBezTo>
                  <a:pt x="641609" y="3352409"/>
                  <a:pt x="644562" y="3352695"/>
                  <a:pt x="644943" y="3354981"/>
                </a:cubicBezTo>
                <a:lnTo>
                  <a:pt x="639895" y="3357838"/>
                </a:lnTo>
                <a:cubicBezTo>
                  <a:pt x="638990" y="3362905"/>
                  <a:pt x="638990" y="3368106"/>
                  <a:pt x="639895" y="3373173"/>
                </a:cubicBezTo>
                <a:lnTo>
                  <a:pt x="645514" y="3376412"/>
                </a:lnTo>
                <a:lnTo>
                  <a:pt x="639418" y="3380317"/>
                </a:lnTo>
                <a:lnTo>
                  <a:pt x="639418" y="3394891"/>
                </a:lnTo>
                <a:lnTo>
                  <a:pt x="645800" y="3398796"/>
                </a:lnTo>
                <a:lnTo>
                  <a:pt x="645800" y="3402320"/>
                </a:lnTo>
                <a:lnTo>
                  <a:pt x="639609" y="3406130"/>
                </a:lnTo>
                <a:lnTo>
                  <a:pt x="639609" y="3417084"/>
                </a:lnTo>
                <a:lnTo>
                  <a:pt x="645896" y="3421275"/>
                </a:lnTo>
                <a:cubicBezTo>
                  <a:pt x="641133" y="3462042"/>
                  <a:pt x="655421" y="3514620"/>
                  <a:pt x="640276" y="3549196"/>
                </a:cubicBezTo>
                <a:cubicBezTo>
                  <a:pt x="638361" y="3553101"/>
                  <a:pt x="638361" y="3557672"/>
                  <a:pt x="640276" y="3561578"/>
                </a:cubicBezTo>
                <a:lnTo>
                  <a:pt x="645229" y="3564340"/>
                </a:lnTo>
                <a:lnTo>
                  <a:pt x="639038" y="3568246"/>
                </a:lnTo>
                <a:lnTo>
                  <a:pt x="639038" y="3582819"/>
                </a:lnTo>
                <a:lnTo>
                  <a:pt x="645419" y="3586724"/>
                </a:lnTo>
                <a:lnTo>
                  <a:pt x="645419" y="3593963"/>
                </a:lnTo>
                <a:cubicBezTo>
                  <a:pt x="627322" y="3602726"/>
                  <a:pt x="657992" y="3603964"/>
                  <a:pt x="638847" y="3613013"/>
                </a:cubicBezTo>
                <a:cubicBezTo>
                  <a:pt x="639418" y="3617014"/>
                  <a:pt x="637704" y="3620729"/>
                  <a:pt x="640371" y="3624253"/>
                </a:cubicBezTo>
                <a:cubicBezTo>
                  <a:pt x="643895" y="3625776"/>
                  <a:pt x="646562" y="3627586"/>
                  <a:pt x="645229" y="3630634"/>
                </a:cubicBezTo>
                <a:lnTo>
                  <a:pt x="639038" y="3634539"/>
                </a:lnTo>
                <a:lnTo>
                  <a:pt x="639038" y="3637969"/>
                </a:lnTo>
                <a:lnTo>
                  <a:pt x="632465" y="3641969"/>
                </a:lnTo>
                <a:lnTo>
                  <a:pt x="632465" y="3653209"/>
                </a:lnTo>
                <a:cubicBezTo>
                  <a:pt x="636466" y="3655971"/>
                  <a:pt x="641990" y="3657590"/>
                  <a:pt x="644467" y="3661114"/>
                </a:cubicBezTo>
                <a:lnTo>
                  <a:pt x="638942" y="3664162"/>
                </a:lnTo>
                <a:cubicBezTo>
                  <a:pt x="639800" y="3673687"/>
                  <a:pt x="637037" y="3685117"/>
                  <a:pt x="640371" y="3694547"/>
                </a:cubicBezTo>
                <a:lnTo>
                  <a:pt x="645229" y="3697214"/>
                </a:lnTo>
                <a:lnTo>
                  <a:pt x="645229" y="3726456"/>
                </a:lnTo>
                <a:lnTo>
                  <a:pt x="651896" y="3730551"/>
                </a:lnTo>
                <a:lnTo>
                  <a:pt x="645514" y="3734457"/>
                </a:lnTo>
                <a:cubicBezTo>
                  <a:pt x="645514" y="3735695"/>
                  <a:pt x="645514" y="3736933"/>
                  <a:pt x="645514" y="3737981"/>
                </a:cubicBezTo>
                <a:lnTo>
                  <a:pt x="651420" y="3741696"/>
                </a:lnTo>
                <a:lnTo>
                  <a:pt x="651420" y="3775033"/>
                </a:lnTo>
                <a:cubicBezTo>
                  <a:pt x="642847" y="3778081"/>
                  <a:pt x="644848" y="3782272"/>
                  <a:pt x="646276" y="3786463"/>
                </a:cubicBezTo>
                <a:lnTo>
                  <a:pt x="651801" y="3789511"/>
                </a:lnTo>
                <a:cubicBezTo>
                  <a:pt x="649610" y="3799798"/>
                  <a:pt x="657611" y="3818086"/>
                  <a:pt x="645419" y="3822563"/>
                </a:cubicBezTo>
                <a:lnTo>
                  <a:pt x="645419" y="3855519"/>
                </a:lnTo>
                <a:lnTo>
                  <a:pt x="638656" y="3859615"/>
                </a:lnTo>
                <a:lnTo>
                  <a:pt x="638656" y="3870474"/>
                </a:lnTo>
                <a:lnTo>
                  <a:pt x="631894" y="3874569"/>
                </a:lnTo>
                <a:lnTo>
                  <a:pt x="631894" y="3918480"/>
                </a:lnTo>
                <a:lnTo>
                  <a:pt x="625893" y="3922290"/>
                </a:lnTo>
                <a:lnTo>
                  <a:pt x="625893" y="3929434"/>
                </a:lnTo>
                <a:cubicBezTo>
                  <a:pt x="634465" y="3934672"/>
                  <a:pt x="634465" y="3934958"/>
                  <a:pt x="625893" y="3940101"/>
                </a:cubicBezTo>
                <a:lnTo>
                  <a:pt x="625893" y="3947531"/>
                </a:lnTo>
                <a:lnTo>
                  <a:pt x="631894" y="3951436"/>
                </a:lnTo>
                <a:lnTo>
                  <a:pt x="631894" y="4198134"/>
                </a:lnTo>
                <a:lnTo>
                  <a:pt x="625512" y="4202039"/>
                </a:lnTo>
                <a:lnTo>
                  <a:pt x="625512" y="4205563"/>
                </a:lnTo>
                <a:lnTo>
                  <a:pt x="632275" y="4209564"/>
                </a:lnTo>
                <a:lnTo>
                  <a:pt x="632275" y="4260904"/>
                </a:lnTo>
                <a:lnTo>
                  <a:pt x="638276" y="4264809"/>
                </a:lnTo>
                <a:lnTo>
                  <a:pt x="633227" y="4267666"/>
                </a:lnTo>
                <a:cubicBezTo>
                  <a:pt x="629036" y="4289669"/>
                  <a:pt x="635037" y="4313196"/>
                  <a:pt x="631036" y="4335198"/>
                </a:cubicBezTo>
                <a:lnTo>
                  <a:pt x="625893" y="4338056"/>
                </a:lnTo>
                <a:lnTo>
                  <a:pt x="625893" y="4345580"/>
                </a:lnTo>
                <a:lnTo>
                  <a:pt x="631894" y="4349391"/>
                </a:lnTo>
                <a:lnTo>
                  <a:pt x="631894" y="4356630"/>
                </a:lnTo>
                <a:lnTo>
                  <a:pt x="625512" y="4360535"/>
                </a:lnTo>
                <a:lnTo>
                  <a:pt x="625512" y="4389776"/>
                </a:lnTo>
                <a:lnTo>
                  <a:pt x="631703" y="4393682"/>
                </a:lnTo>
                <a:lnTo>
                  <a:pt x="625893" y="4397397"/>
                </a:lnTo>
                <a:lnTo>
                  <a:pt x="625893" y="4415875"/>
                </a:lnTo>
                <a:cubicBezTo>
                  <a:pt x="635418" y="4421114"/>
                  <a:pt x="634465" y="4426163"/>
                  <a:pt x="625893" y="4430162"/>
                </a:cubicBezTo>
                <a:cubicBezTo>
                  <a:pt x="629036" y="4444831"/>
                  <a:pt x="618368" y="4469787"/>
                  <a:pt x="632275" y="4478264"/>
                </a:cubicBezTo>
                <a:lnTo>
                  <a:pt x="632275" y="4599708"/>
                </a:lnTo>
                <a:cubicBezTo>
                  <a:pt x="633799" y="4601803"/>
                  <a:pt x="639038" y="4602470"/>
                  <a:pt x="638371" y="4605709"/>
                </a:cubicBezTo>
                <a:close/>
                <a:moveTo>
                  <a:pt x="631132" y="2178739"/>
                </a:moveTo>
                <a:cubicBezTo>
                  <a:pt x="608367" y="2167118"/>
                  <a:pt x="580268" y="2170547"/>
                  <a:pt x="556551" y="2162927"/>
                </a:cubicBezTo>
                <a:lnTo>
                  <a:pt x="539501" y="2171500"/>
                </a:lnTo>
                <a:cubicBezTo>
                  <a:pt x="553789" y="2174738"/>
                  <a:pt x="567029" y="2172833"/>
                  <a:pt x="581888" y="2177120"/>
                </a:cubicBezTo>
                <a:cubicBezTo>
                  <a:pt x="597766" y="2182606"/>
                  <a:pt x="614930" y="2183177"/>
                  <a:pt x="631132" y="2178739"/>
                </a:cubicBezTo>
                <a:close/>
                <a:moveTo>
                  <a:pt x="615320" y="1676009"/>
                </a:moveTo>
                <a:cubicBezTo>
                  <a:pt x="607062" y="1674704"/>
                  <a:pt x="598623" y="1676762"/>
                  <a:pt x="591889" y="1681724"/>
                </a:cubicBezTo>
                <a:lnTo>
                  <a:pt x="609605" y="1689820"/>
                </a:lnTo>
                <a:cubicBezTo>
                  <a:pt x="613215" y="1688801"/>
                  <a:pt x="616492" y="1686867"/>
                  <a:pt x="619130" y="1684201"/>
                </a:cubicBezTo>
                <a:cubicBezTo>
                  <a:pt x="617511" y="1681533"/>
                  <a:pt x="620940" y="1678200"/>
                  <a:pt x="615320" y="1676009"/>
                </a:cubicBezTo>
                <a:close/>
                <a:moveTo>
                  <a:pt x="595604" y="1716490"/>
                </a:moveTo>
                <a:cubicBezTo>
                  <a:pt x="602652" y="1711632"/>
                  <a:pt x="611034" y="1713442"/>
                  <a:pt x="617892" y="1707727"/>
                </a:cubicBezTo>
                <a:cubicBezTo>
                  <a:pt x="611605" y="1702203"/>
                  <a:pt x="581411" y="1704203"/>
                  <a:pt x="595604" y="1716490"/>
                </a:cubicBezTo>
                <a:close/>
                <a:moveTo>
                  <a:pt x="589126" y="1661245"/>
                </a:moveTo>
                <a:lnTo>
                  <a:pt x="583316" y="1657530"/>
                </a:lnTo>
                <a:cubicBezTo>
                  <a:pt x="554741" y="1660293"/>
                  <a:pt x="567600" y="1672580"/>
                  <a:pt x="588936" y="1668580"/>
                </a:cubicBezTo>
                <a:cubicBezTo>
                  <a:pt x="593603" y="1664769"/>
                  <a:pt x="593603" y="1663912"/>
                  <a:pt x="589126" y="1661245"/>
                </a:cubicBezTo>
                <a:close/>
                <a:moveTo>
                  <a:pt x="595794" y="1628003"/>
                </a:moveTo>
                <a:lnTo>
                  <a:pt x="612082" y="1618478"/>
                </a:lnTo>
                <a:cubicBezTo>
                  <a:pt x="586774" y="1609191"/>
                  <a:pt x="558999" y="1609191"/>
                  <a:pt x="533691" y="1618478"/>
                </a:cubicBezTo>
                <a:lnTo>
                  <a:pt x="543216" y="1624003"/>
                </a:lnTo>
                <a:cubicBezTo>
                  <a:pt x="561599" y="1622288"/>
                  <a:pt x="577697" y="1629241"/>
                  <a:pt x="595794" y="1628003"/>
                </a:cubicBezTo>
                <a:close/>
                <a:moveTo>
                  <a:pt x="612082" y="1574663"/>
                </a:moveTo>
                <a:cubicBezTo>
                  <a:pt x="590365" y="1563900"/>
                  <a:pt x="567790" y="1574663"/>
                  <a:pt x="543787" y="1572663"/>
                </a:cubicBezTo>
                <a:cubicBezTo>
                  <a:pt x="538168" y="1572091"/>
                  <a:pt x="541692" y="1567424"/>
                  <a:pt x="536358" y="1565424"/>
                </a:cubicBezTo>
                <a:cubicBezTo>
                  <a:pt x="525404" y="1564281"/>
                  <a:pt x="501496" y="1565424"/>
                  <a:pt x="522166" y="1576568"/>
                </a:cubicBezTo>
                <a:cubicBezTo>
                  <a:pt x="539701" y="1577635"/>
                  <a:pt x="557161" y="1579702"/>
                  <a:pt x="574458" y="1582759"/>
                </a:cubicBezTo>
                <a:cubicBezTo>
                  <a:pt x="583983" y="1585426"/>
                  <a:pt x="585507" y="1580663"/>
                  <a:pt x="590079" y="1580187"/>
                </a:cubicBezTo>
                <a:cubicBezTo>
                  <a:pt x="597794" y="1579426"/>
                  <a:pt x="605890" y="1582283"/>
                  <a:pt x="612082" y="1578282"/>
                </a:cubicBezTo>
                <a:close/>
                <a:moveTo>
                  <a:pt x="513498" y="1593046"/>
                </a:moveTo>
                <a:lnTo>
                  <a:pt x="513498" y="1596666"/>
                </a:lnTo>
                <a:cubicBezTo>
                  <a:pt x="534358" y="1602857"/>
                  <a:pt x="564647" y="1607905"/>
                  <a:pt x="585793" y="1596666"/>
                </a:cubicBezTo>
                <a:cubicBezTo>
                  <a:pt x="585793" y="1590760"/>
                  <a:pt x="585793" y="1590760"/>
                  <a:pt x="582935" y="1587903"/>
                </a:cubicBezTo>
                <a:cubicBezTo>
                  <a:pt x="573610" y="1588436"/>
                  <a:pt x="564485" y="1590798"/>
                  <a:pt x="556075" y="1594856"/>
                </a:cubicBezTo>
                <a:cubicBezTo>
                  <a:pt x="551817" y="1592132"/>
                  <a:pt x="547283" y="1589865"/>
                  <a:pt x="542549" y="1588093"/>
                </a:cubicBezTo>
                <a:cubicBezTo>
                  <a:pt x="533786" y="1595046"/>
                  <a:pt x="522166" y="1588284"/>
                  <a:pt x="513498" y="1593046"/>
                </a:cubicBezTo>
                <a:close/>
                <a:moveTo>
                  <a:pt x="520070" y="1735921"/>
                </a:moveTo>
                <a:cubicBezTo>
                  <a:pt x="548645" y="1746685"/>
                  <a:pt x="584650" y="1746494"/>
                  <a:pt x="616273" y="1750018"/>
                </a:cubicBezTo>
                <a:lnTo>
                  <a:pt x="619226" y="1745256"/>
                </a:lnTo>
                <a:cubicBezTo>
                  <a:pt x="614225" y="1741122"/>
                  <a:pt x="607996" y="1738740"/>
                  <a:pt x="601509" y="1738493"/>
                </a:cubicBezTo>
                <a:cubicBezTo>
                  <a:pt x="598099" y="1735416"/>
                  <a:pt x="592917" y="1735416"/>
                  <a:pt x="589508" y="1738493"/>
                </a:cubicBezTo>
                <a:cubicBezTo>
                  <a:pt x="569791" y="1735159"/>
                  <a:pt x="537215" y="1723920"/>
                  <a:pt x="520070" y="1735540"/>
                </a:cubicBezTo>
                <a:close/>
                <a:moveTo>
                  <a:pt x="582554" y="1849555"/>
                </a:moveTo>
                <a:cubicBezTo>
                  <a:pt x="593889" y="1850221"/>
                  <a:pt x="606176" y="1856888"/>
                  <a:pt x="617606" y="1851936"/>
                </a:cubicBezTo>
                <a:cubicBezTo>
                  <a:pt x="631703" y="1835553"/>
                  <a:pt x="564361" y="1839553"/>
                  <a:pt x="582554" y="1849173"/>
                </a:cubicBezTo>
                <a:close/>
                <a:moveTo>
                  <a:pt x="596556" y="1790023"/>
                </a:moveTo>
                <a:cubicBezTo>
                  <a:pt x="597318" y="1790023"/>
                  <a:pt x="598080" y="1789261"/>
                  <a:pt x="598842" y="1788785"/>
                </a:cubicBezTo>
                <a:lnTo>
                  <a:pt x="598842" y="1784975"/>
                </a:lnTo>
                <a:cubicBezTo>
                  <a:pt x="585412" y="1774878"/>
                  <a:pt x="566647" y="1780498"/>
                  <a:pt x="552932" y="1784975"/>
                </a:cubicBezTo>
                <a:cubicBezTo>
                  <a:pt x="567124" y="1788871"/>
                  <a:pt x="581859" y="1790442"/>
                  <a:pt x="596556" y="1789642"/>
                </a:cubicBezTo>
                <a:close/>
                <a:moveTo>
                  <a:pt x="529881" y="2199598"/>
                </a:moveTo>
                <a:cubicBezTo>
                  <a:pt x="546074" y="2197598"/>
                  <a:pt x="563600" y="2198360"/>
                  <a:pt x="578077" y="2190835"/>
                </a:cubicBezTo>
                <a:cubicBezTo>
                  <a:pt x="567886" y="2185596"/>
                  <a:pt x="554170" y="2189883"/>
                  <a:pt x="542263" y="2188549"/>
                </a:cubicBezTo>
                <a:lnTo>
                  <a:pt x="536453" y="2195884"/>
                </a:lnTo>
                <a:cubicBezTo>
                  <a:pt x="533501" y="2194741"/>
                  <a:pt x="522356" y="2196550"/>
                  <a:pt x="530357" y="2199217"/>
                </a:cubicBezTo>
                <a:close/>
                <a:moveTo>
                  <a:pt x="625131" y="2013670"/>
                </a:moveTo>
                <a:lnTo>
                  <a:pt x="625131" y="2009765"/>
                </a:lnTo>
                <a:cubicBezTo>
                  <a:pt x="615396" y="2002555"/>
                  <a:pt x="602100" y="2002555"/>
                  <a:pt x="592365" y="2009765"/>
                </a:cubicBezTo>
                <a:lnTo>
                  <a:pt x="592365" y="2013575"/>
                </a:lnTo>
                <a:cubicBezTo>
                  <a:pt x="603166" y="2015956"/>
                  <a:pt x="614368" y="2015861"/>
                  <a:pt x="625131" y="2013289"/>
                </a:cubicBezTo>
                <a:close/>
                <a:moveTo>
                  <a:pt x="635227" y="1967474"/>
                </a:moveTo>
                <a:cubicBezTo>
                  <a:pt x="633075" y="1966388"/>
                  <a:pt x="631008" y="1965141"/>
                  <a:pt x="629036" y="1963759"/>
                </a:cubicBezTo>
                <a:lnTo>
                  <a:pt x="614844" y="1963759"/>
                </a:lnTo>
                <a:cubicBezTo>
                  <a:pt x="585697" y="1974618"/>
                  <a:pt x="646372" y="1972617"/>
                  <a:pt x="635227" y="1967283"/>
                </a:cubicBezTo>
                <a:close/>
                <a:moveTo>
                  <a:pt x="590841" y="1919849"/>
                </a:moveTo>
                <a:cubicBezTo>
                  <a:pt x="589069" y="1920154"/>
                  <a:pt x="587355" y="1920764"/>
                  <a:pt x="585793" y="1921659"/>
                </a:cubicBezTo>
                <a:lnTo>
                  <a:pt x="585793" y="1925278"/>
                </a:lnTo>
                <a:cubicBezTo>
                  <a:pt x="603233" y="1928479"/>
                  <a:pt x="621121" y="1928479"/>
                  <a:pt x="638561" y="1925278"/>
                </a:cubicBezTo>
                <a:lnTo>
                  <a:pt x="628369" y="1920039"/>
                </a:lnTo>
                <a:cubicBezTo>
                  <a:pt x="616177" y="1918706"/>
                  <a:pt x="603128" y="1919658"/>
                  <a:pt x="590841" y="1919658"/>
                </a:cubicBezTo>
                <a:close/>
                <a:moveTo>
                  <a:pt x="609224" y="1646862"/>
                </a:moveTo>
                <a:cubicBezTo>
                  <a:pt x="602938" y="1647624"/>
                  <a:pt x="597032" y="1645719"/>
                  <a:pt x="592746" y="1648672"/>
                </a:cubicBezTo>
                <a:cubicBezTo>
                  <a:pt x="592746" y="1649910"/>
                  <a:pt x="592746" y="1651053"/>
                  <a:pt x="592746" y="1652387"/>
                </a:cubicBezTo>
                <a:lnTo>
                  <a:pt x="599318" y="1656292"/>
                </a:lnTo>
                <a:cubicBezTo>
                  <a:pt x="599318" y="1666484"/>
                  <a:pt x="619226" y="1661531"/>
                  <a:pt x="624083" y="1656863"/>
                </a:cubicBezTo>
                <a:close/>
                <a:moveTo>
                  <a:pt x="563028" y="1543897"/>
                </a:moveTo>
                <a:cubicBezTo>
                  <a:pt x="537787" y="1554184"/>
                  <a:pt x="505878" y="1541040"/>
                  <a:pt x="481208" y="1553422"/>
                </a:cubicBezTo>
                <a:cubicBezTo>
                  <a:pt x="526166" y="1562947"/>
                  <a:pt x="570743" y="1555613"/>
                  <a:pt x="617130" y="1554470"/>
                </a:cubicBezTo>
                <a:cubicBezTo>
                  <a:pt x="624940" y="1533324"/>
                  <a:pt x="575410" y="1547231"/>
                  <a:pt x="563028" y="1543326"/>
                </a:cubicBezTo>
                <a:close/>
                <a:moveTo>
                  <a:pt x="408247" y="3059896"/>
                </a:moveTo>
                <a:cubicBezTo>
                  <a:pt x="415200" y="3055705"/>
                  <a:pt x="424058" y="3059896"/>
                  <a:pt x="431297" y="3054372"/>
                </a:cubicBezTo>
                <a:cubicBezTo>
                  <a:pt x="453586" y="3056753"/>
                  <a:pt x="485113" y="3062372"/>
                  <a:pt x="506830" y="3052562"/>
                </a:cubicBezTo>
                <a:lnTo>
                  <a:pt x="506830" y="3048657"/>
                </a:lnTo>
                <a:cubicBezTo>
                  <a:pt x="492591" y="3038036"/>
                  <a:pt x="473750" y="3035893"/>
                  <a:pt x="457491" y="3043037"/>
                </a:cubicBezTo>
                <a:cubicBezTo>
                  <a:pt x="449395" y="3037894"/>
                  <a:pt x="437679" y="3031988"/>
                  <a:pt x="428154" y="3037798"/>
                </a:cubicBezTo>
                <a:cubicBezTo>
                  <a:pt x="429868" y="3051038"/>
                  <a:pt x="335476" y="3036941"/>
                  <a:pt x="381577" y="3059420"/>
                </a:cubicBezTo>
                <a:cubicBezTo>
                  <a:pt x="372052" y="3065421"/>
                  <a:pt x="358717" y="3057991"/>
                  <a:pt x="349382" y="3063421"/>
                </a:cubicBezTo>
                <a:lnTo>
                  <a:pt x="349382" y="3066945"/>
                </a:lnTo>
                <a:lnTo>
                  <a:pt x="342810" y="3070945"/>
                </a:lnTo>
                <a:lnTo>
                  <a:pt x="342810" y="3078660"/>
                </a:lnTo>
                <a:lnTo>
                  <a:pt x="351287" y="3080280"/>
                </a:lnTo>
                <a:cubicBezTo>
                  <a:pt x="371861" y="3069135"/>
                  <a:pt x="396721" y="3073898"/>
                  <a:pt x="417962" y="3079518"/>
                </a:cubicBezTo>
                <a:cubicBezTo>
                  <a:pt x="438927" y="3076679"/>
                  <a:pt x="460244" y="3080899"/>
                  <a:pt x="478541" y="3091520"/>
                </a:cubicBezTo>
                <a:cubicBezTo>
                  <a:pt x="485018" y="3089614"/>
                  <a:pt x="493210" y="3092948"/>
                  <a:pt x="500068" y="3089424"/>
                </a:cubicBezTo>
                <a:lnTo>
                  <a:pt x="493876" y="3085423"/>
                </a:lnTo>
                <a:lnTo>
                  <a:pt x="493876" y="3078184"/>
                </a:lnTo>
                <a:cubicBezTo>
                  <a:pt x="496353" y="3075041"/>
                  <a:pt x="504449" y="3077613"/>
                  <a:pt x="506830" y="3074469"/>
                </a:cubicBezTo>
                <a:lnTo>
                  <a:pt x="506830" y="3070755"/>
                </a:lnTo>
                <a:cubicBezTo>
                  <a:pt x="502735" y="3067707"/>
                  <a:pt x="493591" y="3069707"/>
                  <a:pt x="490828" y="3065421"/>
                </a:cubicBezTo>
                <a:cubicBezTo>
                  <a:pt x="477017" y="3065421"/>
                  <a:pt x="462730" y="3063421"/>
                  <a:pt x="450728" y="3072660"/>
                </a:cubicBezTo>
                <a:cubicBezTo>
                  <a:pt x="439108" y="3075136"/>
                  <a:pt x="443965" y="3064373"/>
                  <a:pt x="433583" y="3065326"/>
                </a:cubicBezTo>
                <a:cubicBezTo>
                  <a:pt x="424763" y="3066535"/>
                  <a:pt x="415800" y="3064611"/>
                  <a:pt x="408247" y="3059896"/>
                </a:cubicBezTo>
                <a:close/>
                <a:moveTo>
                  <a:pt x="518737" y="3034750"/>
                </a:moveTo>
                <a:cubicBezTo>
                  <a:pt x="520461" y="3032217"/>
                  <a:pt x="520718" y="3028950"/>
                  <a:pt x="519403" y="3026178"/>
                </a:cubicBezTo>
                <a:lnTo>
                  <a:pt x="509878" y="3021034"/>
                </a:lnTo>
                <a:cubicBezTo>
                  <a:pt x="505611" y="3019711"/>
                  <a:pt x="501077" y="3022101"/>
                  <a:pt x="499753" y="3026378"/>
                </a:cubicBezTo>
                <a:cubicBezTo>
                  <a:pt x="498648" y="3029931"/>
                  <a:pt x="500115" y="3033779"/>
                  <a:pt x="503306" y="3035703"/>
                </a:cubicBezTo>
                <a:cubicBezTo>
                  <a:pt x="508469" y="3036284"/>
                  <a:pt x="513688" y="3035960"/>
                  <a:pt x="518737" y="3034750"/>
                </a:cubicBezTo>
                <a:close/>
                <a:moveTo>
                  <a:pt x="464539" y="2888446"/>
                </a:moveTo>
                <a:cubicBezTo>
                  <a:pt x="469873" y="2887780"/>
                  <a:pt x="475779" y="2889685"/>
                  <a:pt x="480065" y="2886922"/>
                </a:cubicBezTo>
                <a:cubicBezTo>
                  <a:pt x="480065" y="2874349"/>
                  <a:pt x="453300" y="2883779"/>
                  <a:pt x="444632" y="2881017"/>
                </a:cubicBezTo>
                <a:cubicBezTo>
                  <a:pt x="435107" y="2876350"/>
                  <a:pt x="435107" y="2876350"/>
                  <a:pt x="428249" y="2879302"/>
                </a:cubicBezTo>
                <a:lnTo>
                  <a:pt x="428249" y="2882922"/>
                </a:lnTo>
                <a:cubicBezTo>
                  <a:pt x="439108" y="2887970"/>
                  <a:pt x="453300" y="2896257"/>
                  <a:pt x="464539" y="2888446"/>
                </a:cubicBezTo>
                <a:close/>
                <a:moveTo>
                  <a:pt x="457586" y="2943691"/>
                </a:moveTo>
                <a:cubicBezTo>
                  <a:pt x="456853" y="2944053"/>
                  <a:pt x="456157" y="2944463"/>
                  <a:pt x="455491" y="2944930"/>
                </a:cubicBezTo>
                <a:cubicBezTo>
                  <a:pt x="453586" y="2948930"/>
                  <a:pt x="465206" y="2946168"/>
                  <a:pt x="457586" y="2943691"/>
                </a:cubicBezTo>
                <a:close/>
                <a:moveTo>
                  <a:pt x="486733" y="2959979"/>
                </a:moveTo>
                <a:cubicBezTo>
                  <a:pt x="486733" y="2961122"/>
                  <a:pt x="486733" y="2962265"/>
                  <a:pt x="486733" y="2963504"/>
                </a:cubicBezTo>
                <a:cubicBezTo>
                  <a:pt x="503211" y="2973029"/>
                  <a:pt x="524166" y="2977505"/>
                  <a:pt x="539215" y="2967980"/>
                </a:cubicBezTo>
                <a:lnTo>
                  <a:pt x="539215" y="2956455"/>
                </a:lnTo>
                <a:cubicBezTo>
                  <a:pt x="531081" y="2949664"/>
                  <a:pt x="520642" y="2946253"/>
                  <a:pt x="510069" y="2946930"/>
                </a:cubicBezTo>
                <a:cubicBezTo>
                  <a:pt x="500544" y="2961027"/>
                  <a:pt x="496353" y="2950168"/>
                  <a:pt x="483304" y="2950644"/>
                </a:cubicBezTo>
                <a:cubicBezTo>
                  <a:pt x="479303" y="2955312"/>
                  <a:pt x="479303" y="2955407"/>
                  <a:pt x="486733" y="2959979"/>
                </a:cubicBezTo>
                <a:close/>
                <a:moveTo>
                  <a:pt x="510164" y="2939976"/>
                </a:moveTo>
                <a:cubicBezTo>
                  <a:pt x="518832" y="2939976"/>
                  <a:pt x="533882" y="2942358"/>
                  <a:pt x="538739" y="2933880"/>
                </a:cubicBezTo>
                <a:cubicBezTo>
                  <a:pt x="533501" y="2931976"/>
                  <a:pt x="497782" y="2929309"/>
                  <a:pt x="510164" y="2939976"/>
                </a:cubicBezTo>
                <a:close/>
                <a:moveTo>
                  <a:pt x="506926" y="2986459"/>
                </a:moveTo>
                <a:lnTo>
                  <a:pt x="515879" y="2991412"/>
                </a:lnTo>
                <a:cubicBezTo>
                  <a:pt x="522070" y="2991412"/>
                  <a:pt x="519594" y="2988268"/>
                  <a:pt x="520070" y="2986363"/>
                </a:cubicBezTo>
                <a:cubicBezTo>
                  <a:pt x="516060" y="2983782"/>
                  <a:pt x="510898" y="2983820"/>
                  <a:pt x="506926" y="2986459"/>
                </a:cubicBezTo>
                <a:close/>
                <a:moveTo>
                  <a:pt x="520070" y="3063801"/>
                </a:moveTo>
                <a:cubicBezTo>
                  <a:pt x="528852" y="3067488"/>
                  <a:pt x="538949" y="3066059"/>
                  <a:pt x="546359" y="3060087"/>
                </a:cubicBezTo>
                <a:cubicBezTo>
                  <a:pt x="537634" y="3056401"/>
                  <a:pt x="527595" y="3057668"/>
                  <a:pt x="520070" y="3063421"/>
                </a:cubicBezTo>
                <a:close/>
                <a:moveTo>
                  <a:pt x="529595" y="2855490"/>
                </a:moveTo>
                <a:cubicBezTo>
                  <a:pt x="485971" y="2854728"/>
                  <a:pt x="442537" y="2848917"/>
                  <a:pt x="401579" y="2865015"/>
                </a:cubicBezTo>
                <a:cubicBezTo>
                  <a:pt x="403484" y="2885112"/>
                  <a:pt x="434821" y="2866634"/>
                  <a:pt x="446061" y="2862634"/>
                </a:cubicBezTo>
                <a:cubicBezTo>
                  <a:pt x="474045" y="2861995"/>
                  <a:pt x="502011" y="2864329"/>
                  <a:pt x="529500" y="2869587"/>
                </a:cubicBezTo>
                <a:cubicBezTo>
                  <a:pt x="542549" y="2866062"/>
                  <a:pt x="542073" y="2859395"/>
                  <a:pt x="529309" y="2855109"/>
                </a:cubicBezTo>
                <a:close/>
                <a:moveTo>
                  <a:pt x="420629" y="2886255"/>
                </a:moveTo>
                <a:cubicBezTo>
                  <a:pt x="405484" y="2880636"/>
                  <a:pt x="408723" y="2893590"/>
                  <a:pt x="420629" y="2887494"/>
                </a:cubicBezTo>
                <a:cubicBezTo>
                  <a:pt x="420439" y="2886732"/>
                  <a:pt x="420629" y="2886160"/>
                  <a:pt x="420343" y="2885875"/>
                </a:cubicBezTo>
                <a:close/>
                <a:moveTo>
                  <a:pt x="211079" y="2820342"/>
                </a:moveTo>
                <a:cubicBezTo>
                  <a:pt x="222793" y="2825715"/>
                  <a:pt x="236120" y="2826400"/>
                  <a:pt x="248322" y="2822248"/>
                </a:cubicBezTo>
                <a:lnTo>
                  <a:pt x="251084" y="2817485"/>
                </a:lnTo>
                <a:lnTo>
                  <a:pt x="241178" y="2810913"/>
                </a:lnTo>
                <a:cubicBezTo>
                  <a:pt x="230034" y="2822628"/>
                  <a:pt x="210793" y="2799102"/>
                  <a:pt x="211270" y="2819962"/>
                </a:cubicBezTo>
                <a:close/>
                <a:moveTo>
                  <a:pt x="208031" y="2929309"/>
                </a:moveTo>
                <a:cubicBezTo>
                  <a:pt x="201935" y="2938834"/>
                  <a:pt x="236606" y="2938071"/>
                  <a:pt x="243083" y="2935309"/>
                </a:cubicBezTo>
                <a:cubicBezTo>
                  <a:pt x="235558" y="2929309"/>
                  <a:pt x="219080" y="2928546"/>
                  <a:pt x="208031" y="2929309"/>
                </a:cubicBezTo>
                <a:close/>
                <a:moveTo>
                  <a:pt x="259561" y="2888351"/>
                </a:moveTo>
                <a:lnTo>
                  <a:pt x="277754" y="2879398"/>
                </a:lnTo>
                <a:lnTo>
                  <a:pt x="274801" y="2873682"/>
                </a:lnTo>
                <a:cubicBezTo>
                  <a:pt x="268991" y="2883969"/>
                  <a:pt x="224605" y="2866539"/>
                  <a:pt x="243750" y="2879302"/>
                </a:cubicBezTo>
                <a:lnTo>
                  <a:pt x="237940" y="2883112"/>
                </a:lnTo>
                <a:cubicBezTo>
                  <a:pt x="236320" y="2892351"/>
                  <a:pt x="255180" y="2887494"/>
                  <a:pt x="259561" y="2888065"/>
                </a:cubicBezTo>
                <a:close/>
                <a:moveTo>
                  <a:pt x="283374" y="2809770"/>
                </a:moveTo>
                <a:cubicBezTo>
                  <a:pt x="283374" y="2809103"/>
                  <a:pt x="280897" y="2808532"/>
                  <a:pt x="279659" y="2807960"/>
                </a:cubicBezTo>
                <a:lnTo>
                  <a:pt x="263848" y="2816818"/>
                </a:lnTo>
                <a:cubicBezTo>
                  <a:pt x="261847" y="2826343"/>
                  <a:pt x="278040" y="2821295"/>
                  <a:pt x="283564" y="2816818"/>
                </a:cubicBezTo>
                <a:cubicBezTo>
                  <a:pt x="283758" y="2814370"/>
                  <a:pt x="283694" y="2811913"/>
                  <a:pt x="283374" y="2809484"/>
                </a:cubicBezTo>
                <a:close/>
                <a:moveTo>
                  <a:pt x="273849" y="2837107"/>
                </a:moveTo>
                <a:cubicBezTo>
                  <a:pt x="270229" y="2837107"/>
                  <a:pt x="267372" y="2836440"/>
                  <a:pt x="264324" y="2838535"/>
                </a:cubicBezTo>
                <a:cubicBezTo>
                  <a:pt x="263276" y="2845489"/>
                  <a:pt x="263371" y="2845489"/>
                  <a:pt x="267372" y="2848060"/>
                </a:cubicBezTo>
                <a:cubicBezTo>
                  <a:pt x="286993" y="2848537"/>
                  <a:pt x="297376" y="2848346"/>
                  <a:pt x="273659" y="2836821"/>
                </a:cubicBezTo>
                <a:close/>
                <a:moveTo>
                  <a:pt x="292899" y="2914450"/>
                </a:moveTo>
                <a:cubicBezTo>
                  <a:pt x="300328" y="2912164"/>
                  <a:pt x="288898" y="2909020"/>
                  <a:pt x="287184" y="2907115"/>
                </a:cubicBezTo>
                <a:cubicBezTo>
                  <a:pt x="281307" y="2906639"/>
                  <a:pt x="275471" y="2908439"/>
                  <a:pt x="270896" y="2912164"/>
                </a:cubicBezTo>
                <a:cubicBezTo>
                  <a:pt x="276802" y="2916735"/>
                  <a:pt x="286041" y="2913211"/>
                  <a:pt x="293185" y="2914164"/>
                </a:cubicBezTo>
                <a:close/>
                <a:moveTo>
                  <a:pt x="270134" y="2934738"/>
                </a:moveTo>
                <a:cubicBezTo>
                  <a:pt x="274111" y="2937405"/>
                  <a:pt x="279302" y="2937405"/>
                  <a:pt x="283279" y="2934738"/>
                </a:cubicBezTo>
                <a:cubicBezTo>
                  <a:pt x="279425" y="2932109"/>
                  <a:pt x="274387" y="2932004"/>
                  <a:pt x="270420" y="2934452"/>
                </a:cubicBezTo>
                <a:close/>
                <a:moveTo>
                  <a:pt x="299757" y="1374066"/>
                </a:moveTo>
                <a:cubicBezTo>
                  <a:pt x="304329" y="1370257"/>
                  <a:pt x="304329" y="1370257"/>
                  <a:pt x="299757" y="1366732"/>
                </a:cubicBezTo>
                <a:lnTo>
                  <a:pt x="286898" y="1366732"/>
                </a:lnTo>
                <a:cubicBezTo>
                  <a:pt x="282231" y="1370542"/>
                  <a:pt x="282231" y="1370542"/>
                  <a:pt x="286898" y="1374066"/>
                </a:cubicBezTo>
                <a:close/>
                <a:moveTo>
                  <a:pt x="299757" y="2601267"/>
                </a:moveTo>
                <a:cubicBezTo>
                  <a:pt x="292994" y="2603839"/>
                  <a:pt x="303662" y="2606601"/>
                  <a:pt x="305662" y="2608983"/>
                </a:cubicBezTo>
                <a:lnTo>
                  <a:pt x="315187" y="2603458"/>
                </a:lnTo>
                <a:cubicBezTo>
                  <a:pt x="311759" y="2599077"/>
                  <a:pt x="305282" y="2601554"/>
                  <a:pt x="300043" y="2600982"/>
                </a:cubicBezTo>
                <a:close/>
                <a:moveTo>
                  <a:pt x="296518" y="2845774"/>
                </a:moveTo>
                <a:cubicBezTo>
                  <a:pt x="314616" y="2851775"/>
                  <a:pt x="339190" y="2844631"/>
                  <a:pt x="355859" y="2839107"/>
                </a:cubicBezTo>
                <a:cubicBezTo>
                  <a:pt x="351001" y="2830058"/>
                  <a:pt x="295852" y="2836821"/>
                  <a:pt x="296804" y="2845489"/>
                </a:cubicBezTo>
                <a:close/>
                <a:moveTo>
                  <a:pt x="474541" y="1169374"/>
                </a:moveTo>
                <a:cubicBezTo>
                  <a:pt x="474541" y="1181852"/>
                  <a:pt x="500544" y="1172803"/>
                  <a:pt x="509783" y="1175279"/>
                </a:cubicBezTo>
                <a:cubicBezTo>
                  <a:pt x="523785" y="1166040"/>
                  <a:pt x="479303" y="1160802"/>
                  <a:pt x="474826" y="1168803"/>
                </a:cubicBezTo>
                <a:close/>
                <a:moveTo>
                  <a:pt x="481399" y="1115082"/>
                </a:moveTo>
                <a:cubicBezTo>
                  <a:pt x="488066" y="1118796"/>
                  <a:pt x="487780" y="1125940"/>
                  <a:pt x="497401" y="1123749"/>
                </a:cubicBezTo>
                <a:cubicBezTo>
                  <a:pt x="501211" y="1120606"/>
                  <a:pt x="512069" y="1118225"/>
                  <a:pt x="503211" y="1112701"/>
                </a:cubicBezTo>
                <a:cubicBezTo>
                  <a:pt x="497020" y="1113462"/>
                  <a:pt x="485399" y="1109176"/>
                  <a:pt x="481684" y="1114510"/>
                </a:cubicBezTo>
                <a:close/>
                <a:moveTo>
                  <a:pt x="526928" y="1537706"/>
                </a:moveTo>
                <a:cubicBezTo>
                  <a:pt x="533862" y="1540097"/>
                  <a:pt x="540959" y="1541973"/>
                  <a:pt x="548169" y="1543326"/>
                </a:cubicBezTo>
                <a:cubicBezTo>
                  <a:pt x="552455" y="1538468"/>
                  <a:pt x="576172" y="1533038"/>
                  <a:pt x="571315" y="1525800"/>
                </a:cubicBezTo>
                <a:cubicBezTo>
                  <a:pt x="558932" y="1520847"/>
                  <a:pt x="544835" y="1533229"/>
                  <a:pt x="533691" y="1526848"/>
                </a:cubicBezTo>
                <a:cubicBezTo>
                  <a:pt x="524737" y="1521132"/>
                  <a:pt x="526928" y="1532753"/>
                  <a:pt x="526928" y="1537706"/>
                </a:cubicBezTo>
                <a:close/>
                <a:moveTo>
                  <a:pt x="458539" y="1554089"/>
                </a:moveTo>
                <a:lnTo>
                  <a:pt x="467587" y="1548755"/>
                </a:lnTo>
                <a:cubicBezTo>
                  <a:pt x="455957" y="1542316"/>
                  <a:pt x="442203" y="1540868"/>
                  <a:pt x="429487" y="1544755"/>
                </a:cubicBezTo>
                <a:cubicBezTo>
                  <a:pt x="437203" y="1552003"/>
                  <a:pt x="447747" y="1555432"/>
                  <a:pt x="458253" y="1554089"/>
                </a:cubicBezTo>
                <a:close/>
                <a:moveTo>
                  <a:pt x="453395" y="2694232"/>
                </a:moveTo>
                <a:cubicBezTo>
                  <a:pt x="438346" y="2688612"/>
                  <a:pt x="441584" y="2701661"/>
                  <a:pt x="453395" y="2695470"/>
                </a:cubicBezTo>
                <a:cubicBezTo>
                  <a:pt x="453300" y="2695089"/>
                  <a:pt x="453490" y="2694517"/>
                  <a:pt x="453109" y="2694232"/>
                </a:cubicBezTo>
                <a:close/>
                <a:moveTo>
                  <a:pt x="436822" y="2817580"/>
                </a:moveTo>
                <a:cubicBezTo>
                  <a:pt x="451681" y="2820438"/>
                  <a:pt x="467207" y="2815295"/>
                  <a:pt x="480732" y="2813008"/>
                </a:cubicBezTo>
                <a:cubicBezTo>
                  <a:pt x="468826" y="2804150"/>
                  <a:pt x="449109" y="2806341"/>
                  <a:pt x="435107" y="2809103"/>
                </a:cubicBezTo>
                <a:cubicBezTo>
                  <a:pt x="435488" y="2811865"/>
                  <a:pt x="432821" y="2815009"/>
                  <a:pt x="436536" y="2817580"/>
                </a:cubicBezTo>
                <a:close/>
                <a:moveTo>
                  <a:pt x="503497" y="2744714"/>
                </a:moveTo>
                <a:cubicBezTo>
                  <a:pt x="508450" y="2741094"/>
                  <a:pt x="508450" y="2741094"/>
                  <a:pt x="503497" y="2737285"/>
                </a:cubicBezTo>
                <a:cubicBezTo>
                  <a:pt x="489495" y="2739475"/>
                  <a:pt x="477970" y="2732808"/>
                  <a:pt x="464349" y="2733570"/>
                </a:cubicBezTo>
                <a:cubicBezTo>
                  <a:pt x="459682" y="2737189"/>
                  <a:pt x="459682" y="2737189"/>
                  <a:pt x="464349" y="2740999"/>
                </a:cubicBezTo>
                <a:cubicBezTo>
                  <a:pt x="477132" y="2744057"/>
                  <a:pt x="490276" y="2745314"/>
                  <a:pt x="503401" y="2744714"/>
                </a:cubicBezTo>
                <a:close/>
                <a:moveTo>
                  <a:pt x="499687" y="2709567"/>
                </a:moveTo>
                <a:cubicBezTo>
                  <a:pt x="482570" y="2706881"/>
                  <a:pt x="465159" y="2706623"/>
                  <a:pt x="447966" y="2708805"/>
                </a:cubicBezTo>
                <a:cubicBezTo>
                  <a:pt x="444632" y="2728617"/>
                  <a:pt x="460634" y="2708805"/>
                  <a:pt x="467016" y="2717568"/>
                </a:cubicBezTo>
                <a:cubicBezTo>
                  <a:pt x="467016" y="2722711"/>
                  <a:pt x="472445" y="2722711"/>
                  <a:pt x="476541" y="2722616"/>
                </a:cubicBezTo>
                <a:close/>
                <a:moveTo>
                  <a:pt x="542740" y="1513703"/>
                </a:moveTo>
                <a:cubicBezTo>
                  <a:pt x="558170" y="1502082"/>
                  <a:pt x="502830" y="1504940"/>
                  <a:pt x="497115" y="1509988"/>
                </a:cubicBezTo>
                <a:cubicBezTo>
                  <a:pt x="471016" y="1503702"/>
                  <a:pt x="439965" y="1499035"/>
                  <a:pt x="415200" y="1508369"/>
                </a:cubicBezTo>
                <a:cubicBezTo>
                  <a:pt x="421486" y="1512465"/>
                  <a:pt x="431297" y="1507512"/>
                  <a:pt x="437488" y="1513512"/>
                </a:cubicBezTo>
                <a:cubicBezTo>
                  <a:pt x="442327" y="1513036"/>
                  <a:pt x="447166" y="1514436"/>
                  <a:pt x="451014" y="1517418"/>
                </a:cubicBezTo>
                <a:cubicBezTo>
                  <a:pt x="479303" y="1508464"/>
                  <a:pt x="512545" y="1516370"/>
                  <a:pt x="542644" y="1513703"/>
                </a:cubicBezTo>
                <a:close/>
                <a:moveTo>
                  <a:pt x="576172" y="1491700"/>
                </a:moveTo>
                <a:cubicBezTo>
                  <a:pt x="628751" y="1490367"/>
                  <a:pt x="565790" y="1486366"/>
                  <a:pt x="553027" y="1478841"/>
                </a:cubicBezTo>
                <a:cubicBezTo>
                  <a:pt x="553027" y="1475794"/>
                  <a:pt x="553027" y="1475794"/>
                  <a:pt x="549979" y="1473126"/>
                </a:cubicBezTo>
                <a:cubicBezTo>
                  <a:pt x="538949" y="1473031"/>
                  <a:pt x="527947" y="1474279"/>
                  <a:pt x="517213" y="1476841"/>
                </a:cubicBezTo>
                <a:cubicBezTo>
                  <a:pt x="497305" y="1469031"/>
                  <a:pt x="417962" y="1461696"/>
                  <a:pt x="493876" y="1482461"/>
                </a:cubicBezTo>
                <a:lnTo>
                  <a:pt x="493876" y="1493605"/>
                </a:lnTo>
                <a:cubicBezTo>
                  <a:pt x="520546" y="1498558"/>
                  <a:pt x="549979" y="1502749"/>
                  <a:pt x="576077" y="1491700"/>
                </a:cubicBezTo>
                <a:close/>
                <a:moveTo>
                  <a:pt x="566647" y="1450362"/>
                </a:moveTo>
                <a:cubicBezTo>
                  <a:pt x="557122" y="1439122"/>
                  <a:pt x="539692" y="1447409"/>
                  <a:pt x="528547" y="1439789"/>
                </a:cubicBezTo>
                <a:cubicBezTo>
                  <a:pt x="514165" y="1437312"/>
                  <a:pt x="504163" y="1448076"/>
                  <a:pt x="491019" y="1440360"/>
                </a:cubicBezTo>
                <a:cubicBezTo>
                  <a:pt x="479303" y="1449314"/>
                  <a:pt x="466730" y="1433503"/>
                  <a:pt x="455205" y="1445314"/>
                </a:cubicBezTo>
                <a:cubicBezTo>
                  <a:pt x="459396" y="1449123"/>
                  <a:pt x="466254" y="1447028"/>
                  <a:pt x="471016" y="1447504"/>
                </a:cubicBezTo>
                <a:cubicBezTo>
                  <a:pt x="479208" y="1454076"/>
                  <a:pt x="487971" y="1448362"/>
                  <a:pt x="496258" y="1454267"/>
                </a:cubicBezTo>
                <a:cubicBezTo>
                  <a:pt x="504716" y="1449724"/>
                  <a:pt x="515184" y="1451495"/>
                  <a:pt x="521689" y="1458553"/>
                </a:cubicBezTo>
                <a:cubicBezTo>
                  <a:pt x="538072" y="1459601"/>
                  <a:pt x="547502" y="1452647"/>
                  <a:pt x="563885" y="1454839"/>
                </a:cubicBezTo>
                <a:close/>
                <a:moveTo>
                  <a:pt x="382624" y="1353492"/>
                </a:moveTo>
                <a:cubicBezTo>
                  <a:pt x="406151" y="1360541"/>
                  <a:pt x="434536" y="1349111"/>
                  <a:pt x="457491" y="1358826"/>
                </a:cubicBezTo>
                <a:cubicBezTo>
                  <a:pt x="468635" y="1350730"/>
                  <a:pt x="478541" y="1361684"/>
                  <a:pt x="491400" y="1358826"/>
                </a:cubicBezTo>
                <a:lnTo>
                  <a:pt x="494543" y="1354255"/>
                </a:lnTo>
                <a:cubicBezTo>
                  <a:pt x="482542" y="1342348"/>
                  <a:pt x="465301" y="1344730"/>
                  <a:pt x="450442" y="1343682"/>
                </a:cubicBezTo>
                <a:cubicBezTo>
                  <a:pt x="431392" y="1336633"/>
                  <a:pt x="408151" y="1334157"/>
                  <a:pt x="389482" y="1345682"/>
                </a:cubicBezTo>
                <a:cubicBezTo>
                  <a:pt x="389482" y="1346825"/>
                  <a:pt x="389482" y="1347968"/>
                  <a:pt x="388816" y="1349397"/>
                </a:cubicBezTo>
                <a:close/>
                <a:moveTo>
                  <a:pt x="405008" y="1314821"/>
                </a:moveTo>
                <a:cubicBezTo>
                  <a:pt x="418534" y="1304344"/>
                  <a:pt x="382720" y="1306534"/>
                  <a:pt x="377005" y="1308629"/>
                </a:cubicBezTo>
                <a:cubicBezTo>
                  <a:pt x="372337" y="1320155"/>
                  <a:pt x="397864" y="1312916"/>
                  <a:pt x="404818" y="1314821"/>
                </a:cubicBezTo>
                <a:close/>
                <a:moveTo>
                  <a:pt x="504735" y="1260052"/>
                </a:moveTo>
                <a:cubicBezTo>
                  <a:pt x="494257" y="1258042"/>
                  <a:pt x="483408" y="1259766"/>
                  <a:pt x="474064" y="1264910"/>
                </a:cubicBezTo>
                <a:cubicBezTo>
                  <a:pt x="484875" y="1268148"/>
                  <a:pt x="496401" y="1268148"/>
                  <a:pt x="507211" y="1264910"/>
                </a:cubicBezTo>
                <a:cubicBezTo>
                  <a:pt x="506545" y="1263291"/>
                  <a:pt x="508354" y="1261290"/>
                  <a:pt x="504544" y="1260052"/>
                </a:cubicBezTo>
                <a:close/>
                <a:moveTo>
                  <a:pt x="500163" y="1284627"/>
                </a:moveTo>
                <a:lnTo>
                  <a:pt x="503116" y="1289008"/>
                </a:lnTo>
                <a:cubicBezTo>
                  <a:pt x="516260" y="1288246"/>
                  <a:pt x="528833" y="1292056"/>
                  <a:pt x="539406" y="1283865"/>
                </a:cubicBezTo>
                <a:cubicBezTo>
                  <a:pt x="542454" y="1274340"/>
                  <a:pt x="529119" y="1279198"/>
                  <a:pt x="522451" y="1281007"/>
                </a:cubicBezTo>
                <a:cubicBezTo>
                  <a:pt x="515155" y="1276206"/>
                  <a:pt x="505392" y="1277778"/>
                  <a:pt x="499972" y="1284627"/>
                </a:cubicBezTo>
                <a:close/>
                <a:moveTo>
                  <a:pt x="444918" y="1281674"/>
                </a:moveTo>
                <a:lnTo>
                  <a:pt x="421772" y="1294533"/>
                </a:lnTo>
                <a:lnTo>
                  <a:pt x="421772" y="1298248"/>
                </a:lnTo>
                <a:cubicBezTo>
                  <a:pt x="447585" y="1303295"/>
                  <a:pt x="525976" y="1278055"/>
                  <a:pt x="444727" y="1281483"/>
                </a:cubicBezTo>
                <a:close/>
                <a:moveTo>
                  <a:pt x="427106" y="1231287"/>
                </a:moveTo>
                <a:cubicBezTo>
                  <a:pt x="412057" y="1225476"/>
                  <a:pt x="415200" y="1238621"/>
                  <a:pt x="427106" y="1232525"/>
                </a:cubicBezTo>
                <a:cubicBezTo>
                  <a:pt x="427011" y="1232049"/>
                  <a:pt x="427201" y="1231573"/>
                  <a:pt x="426916" y="1231287"/>
                </a:cubicBezTo>
                <a:close/>
                <a:moveTo>
                  <a:pt x="416248" y="1372447"/>
                </a:moveTo>
                <a:cubicBezTo>
                  <a:pt x="419010" y="1374352"/>
                  <a:pt x="421867" y="1376067"/>
                  <a:pt x="424153" y="1377496"/>
                </a:cubicBezTo>
                <a:lnTo>
                  <a:pt x="438155" y="1377496"/>
                </a:lnTo>
                <a:cubicBezTo>
                  <a:pt x="442822" y="1373685"/>
                  <a:pt x="442822" y="1373685"/>
                  <a:pt x="438155" y="1370066"/>
                </a:cubicBezTo>
                <a:cubicBezTo>
                  <a:pt x="431678" y="1371495"/>
                  <a:pt x="419486" y="1367208"/>
                  <a:pt x="416057" y="1372447"/>
                </a:cubicBezTo>
                <a:close/>
                <a:moveTo>
                  <a:pt x="404246" y="1418644"/>
                </a:moveTo>
                <a:cubicBezTo>
                  <a:pt x="342905" y="1437694"/>
                  <a:pt x="396531" y="1431312"/>
                  <a:pt x="424725" y="1432645"/>
                </a:cubicBezTo>
                <a:cubicBezTo>
                  <a:pt x="446918" y="1420263"/>
                  <a:pt x="473207" y="1443218"/>
                  <a:pt x="493686" y="1423692"/>
                </a:cubicBezTo>
                <a:lnTo>
                  <a:pt x="493686" y="1420072"/>
                </a:lnTo>
                <a:cubicBezTo>
                  <a:pt x="509212" y="1415786"/>
                  <a:pt x="529405" y="1427407"/>
                  <a:pt x="546169" y="1420072"/>
                </a:cubicBezTo>
                <a:lnTo>
                  <a:pt x="546169" y="1416453"/>
                </a:lnTo>
                <a:lnTo>
                  <a:pt x="536644" y="1411119"/>
                </a:lnTo>
                <a:cubicBezTo>
                  <a:pt x="516641" y="1424168"/>
                  <a:pt x="523309" y="1397498"/>
                  <a:pt x="503116" y="1411119"/>
                </a:cubicBezTo>
                <a:cubicBezTo>
                  <a:pt x="496543" y="1409690"/>
                  <a:pt x="494353" y="1413690"/>
                  <a:pt x="489971" y="1414357"/>
                </a:cubicBezTo>
                <a:cubicBezTo>
                  <a:pt x="471921" y="1409556"/>
                  <a:pt x="452995" y="1409071"/>
                  <a:pt x="434726" y="1412928"/>
                </a:cubicBezTo>
                <a:cubicBezTo>
                  <a:pt x="433393" y="1424358"/>
                  <a:pt x="412628" y="1414833"/>
                  <a:pt x="404056" y="1418644"/>
                </a:cubicBezTo>
                <a:close/>
                <a:moveTo>
                  <a:pt x="543026" y="1395783"/>
                </a:moveTo>
                <a:cubicBezTo>
                  <a:pt x="545407" y="1396926"/>
                  <a:pt x="547312" y="1398451"/>
                  <a:pt x="549122" y="1399498"/>
                </a:cubicBezTo>
                <a:cubicBezTo>
                  <a:pt x="555027" y="1400737"/>
                  <a:pt x="565219" y="1396831"/>
                  <a:pt x="556170" y="1392164"/>
                </a:cubicBezTo>
                <a:cubicBezTo>
                  <a:pt x="553027" y="1392545"/>
                  <a:pt x="535310" y="1390545"/>
                  <a:pt x="543026" y="1395783"/>
                </a:cubicBezTo>
                <a:close/>
                <a:moveTo>
                  <a:pt x="565981" y="1320631"/>
                </a:moveTo>
                <a:cubicBezTo>
                  <a:pt x="563980" y="1316345"/>
                  <a:pt x="557694" y="1320631"/>
                  <a:pt x="555503" y="1321965"/>
                </a:cubicBezTo>
                <a:cubicBezTo>
                  <a:pt x="542073" y="1320060"/>
                  <a:pt x="534834" y="1330442"/>
                  <a:pt x="523309" y="1321965"/>
                </a:cubicBezTo>
                <a:cubicBezTo>
                  <a:pt x="511307" y="1324917"/>
                  <a:pt x="487114" y="1309392"/>
                  <a:pt x="480827" y="1322917"/>
                </a:cubicBezTo>
                <a:cubicBezTo>
                  <a:pt x="507021" y="1327870"/>
                  <a:pt x="539025" y="1332442"/>
                  <a:pt x="566552" y="1327299"/>
                </a:cubicBezTo>
                <a:cubicBezTo>
                  <a:pt x="566581" y="1325098"/>
                  <a:pt x="566390" y="1322888"/>
                  <a:pt x="565981" y="1320726"/>
                </a:cubicBezTo>
                <a:close/>
                <a:moveTo>
                  <a:pt x="552169" y="1253956"/>
                </a:moveTo>
                <a:cubicBezTo>
                  <a:pt x="540263" y="1247860"/>
                  <a:pt x="527309" y="1236240"/>
                  <a:pt x="513498" y="1243383"/>
                </a:cubicBezTo>
                <a:lnTo>
                  <a:pt x="513498" y="1251956"/>
                </a:lnTo>
                <a:cubicBezTo>
                  <a:pt x="519099" y="1251413"/>
                  <a:pt x="524728" y="1252823"/>
                  <a:pt x="529405" y="1255957"/>
                </a:cubicBezTo>
                <a:cubicBezTo>
                  <a:pt x="549407" y="1256147"/>
                  <a:pt x="549407" y="1256052"/>
                  <a:pt x="552169" y="1253575"/>
                </a:cubicBezTo>
                <a:close/>
                <a:moveTo>
                  <a:pt x="470826" y="1233858"/>
                </a:moveTo>
                <a:cubicBezTo>
                  <a:pt x="460253" y="1233096"/>
                  <a:pt x="427106" y="1238145"/>
                  <a:pt x="450061" y="1248622"/>
                </a:cubicBezTo>
                <a:cubicBezTo>
                  <a:pt x="464730" y="1251479"/>
                  <a:pt x="520642" y="1245193"/>
                  <a:pt x="477970" y="1241288"/>
                </a:cubicBezTo>
                <a:cubicBezTo>
                  <a:pt x="471778" y="1239764"/>
                  <a:pt x="476350" y="1235287"/>
                  <a:pt x="470826" y="1233858"/>
                </a:cubicBezTo>
                <a:close/>
                <a:moveTo>
                  <a:pt x="461301" y="1216904"/>
                </a:moveTo>
                <a:cubicBezTo>
                  <a:pt x="450823" y="1208617"/>
                  <a:pt x="438632" y="1213665"/>
                  <a:pt x="428059" y="1216904"/>
                </a:cubicBezTo>
                <a:lnTo>
                  <a:pt x="428059" y="1220428"/>
                </a:lnTo>
                <a:cubicBezTo>
                  <a:pt x="432535" y="1224333"/>
                  <a:pt x="440727" y="1221571"/>
                  <a:pt x="445109" y="1218713"/>
                </a:cubicBezTo>
                <a:cubicBezTo>
                  <a:pt x="450728" y="1218523"/>
                  <a:pt x="456824" y="1220333"/>
                  <a:pt x="461396" y="1216809"/>
                </a:cubicBezTo>
                <a:close/>
                <a:moveTo>
                  <a:pt x="460729" y="1047930"/>
                </a:moveTo>
                <a:cubicBezTo>
                  <a:pt x="457567" y="1045397"/>
                  <a:pt x="453843" y="1043663"/>
                  <a:pt x="449871" y="1042882"/>
                </a:cubicBezTo>
                <a:cubicBezTo>
                  <a:pt x="440346" y="1050026"/>
                  <a:pt x="425773" y="1042311"/>
                  <a:pt x="414914" y="1047835"/>
                </a:cubicBezTo>
                <a:lnTo>
                  <a:pt x="414914" y="1051454"/>
                </a:lnTo>
                <a:cubicBezTo>
                  <a:pt x="430030" y="1054550"/>
                  <a:pt x="445613" y="1054550"/>
                  <a:pt x="460729" y="1051454"/>
                </a:cubicBezTo>
                <a:close/>
                <a:moveTo>
                  <a:pt x="439965" y="1069171"/>
                </a:moveTo>
                <a:cubicBezTo>
                  <a:pt x="436155" y="1066599"/>
                  <a:pt x="429487" y="1068695"/>
                  <a:pt x="424820" y="1068028"/>
                </a:cubicBezTo>
                <a:cubicBezTo>
                  <a:pt x="420153" y="1071647"/>
                  <a:pt x="420153" y="1071647"/>
                  <a:pt x="424820" y="1075362"/>
                </a:cubicBezTo>
                <a:lnTo>
                  <a:pt x="432154" y="1075362"/>
                </a:lnTo>
                <a:cubicBezTo>
                  <a:pt x="433202" y="1073743"/>
                  <a:pt x="441203" y="1071362"/>
                  <a:pt x="440060" y="1069076"/>
                </a:cubicBezTo>
                <a:close/>
                <a:moveTo>
                  <a:pt x="414914" y="1125178"/>
                </a:moveTo>
                <a:cubicBezTo>
                  <a:pt x="413676" y="1133560"/>
                  <a:pt x="429392" y="1131179"/>
                  <a:pt x="433964" y="1129083"/>
                </a:cubicBezTo>
                <a:cubicBezTo>
                  <a:pt x="433964" y="1127845"/>
                  <a:pt x="433964" y="1126702"/>
                  <a:pt x="433964" y="1125464"/>
                </a:cubicBezTo>
                <a:cubicBezTo>
                  <a:pt x="430764" y="1122968"/>
                  <a:pt x="427106" y="1121121"/>
                  <a:pt x="423201" y="1120035"/>
                </a:cubicBezTo>
                <a:close/>
                <a:moveTo>
                  <a:pt x="412342" y="1141276"/>
                </a:moveTo>
                <a:cubicBezTo>
                  <a:pt x="396150" y="1150801"/>
                  <a:pt x="441489" y="1157182"/>
                  <a:pt x="447204" y="1147562"/>
                </a:cubicBezTo>
                <a:cubicBezTo>
                  <a:pt x="450157" y="1138799"/>
                  <a:pt x="435584" y="1142323"/>
                  <a:pt x="431392" y="1141752"/>
                </a:cubicBezTo>
                <a:cubicBezTo>
                  <a:pt x="422153" y="1136608"/>
                  <a:pt x="420534" y="1136608"/>
                  <a:pt x="412628" y="1141180"/>
                </a:cubicBezTo>
                <a:close/>
                <a:moveTo>
                  <a:pt x="404722" y="1196901"/>
                </a:moveTo>
                <a:lnTo>
                  <a:pt x="398722" y="1200712"/>
                </a:lnTo>
                <a:lnTo>
                  <a:pt x="391864" y="1200712"/>
                </a:lnTo>
                <a:cubicBezTo>
                  <a:pt x="387292" y="1204426"/>
                  <a:pt x="387292" y="1204521"/>
                  <a:pt x="391864" y="1208045"/>
                </a:cubicBezTo>
                <a:cubicBezTo>
                  <a:pt x="405580" y="1206617"/>
                  <a:pt x="424058" y="1213379"/>
                  <a:pt x="404818" y="1196806"/>
                </a:cubicBezTo>
                <a:close/>
                <a:moveTo>
                  <a:pt x="394150" y="634926"/>
                </a:moveTo>
                <a:cubicBezTo>
                  <a:pt x="392626" y="632354"/>
                  <a:pt x="388244" y="630926"/>
                  <a:pt x="384625" y="629116"/>
                </a:cubicBezTo>
                <a:cubicBezTo>
                  <a:pt x="379767" y="629688"/>
                  <a:pt x="374052" y="627783"/>
                  <a:pt x="369670" y="630450"/>
                </a:cubicBezTo>
                <a:cubicBezTo>
                  <a:pt x="368308" y="633603"/>
                  <a:pt x="368747" y="637241"/>
                  <a:pt x="370813" y="639975"/>
                </a:cubicBezTo>
                <a:lnTo>
                  <a:pt x="385482" y="639975"/>
                </a:lnTo>
                <a:close/>
                <a:moveTo>
                  <a:pt x="376528" y="1088507"/>
                </a:moveTo>
                <a:cubicBezTo>
                  <a:pt x="377767" y="1090221"/>
                  <a:pt x="387673" y="1091079"/>
                  <a:pt x="387577" y="1087364"/>
                </a:cubicBezTo>
                <a:cubicBezTo>
                  <a:pt x="385291" y="1085840"/>
                  <a:pt x="376909" y="1084887"/>
                  <a:pt x="376624" y="1088793"/>
                </a:cubicBezTo>
                <a:close/>
                <a:moveTo>
                  <a:pt x="371290" y="1163469"/>
                </a:moveTo>
                <a:cubicBezTo>
                  <a:pt x="344620" y="1174423"/>
                  <a:pt x="386339" y="1180423"/>
                  <a:pt x="388625" y="1169945"/>
                </a:cubicBezTo>
                <a:cubicBezTo>
                  <a:pt x="390911" y="1159468"/>
                  <a:pt x="378434" y="1164326"/>
                  <a:pt x="371385" y="1163755"/>
                </a:cubicBezTo>
                <a:close/>
                <a:moveTo>
                  <a:pt x="371957" y="1402546"/>
                </a:moveTo>
                <a:cubicBezTo>
                  <a:pt x="368337" y="1400127"/>
                  <a:pt x="364003" y="1399012"/>
                  <a:pt x="359669" y="1399403"/>
                </a:cubicBezTo>
                <a:cubicBezTo>
                  <a:pt x="353478" y="1397879"/>
                  <a:pt x="357955" y="1393402"/>
                  <a:pt x="352335" y="1391973"/>
                </a:cubicBezTo>
                <a:cubicBezTo>
                  <a:pt x="342143" y="1391973"/>
                  <a:pt x="331951" y="1390259"/>
                  <a:pt x="323760" y="1397117"/>
                </a:cubicBezTo>
                <a:cubicBezTo>
                  <a:pt x="325284" y="1401022"/>
                  <a:pt x="333857" y="1397879"/>
                  <a:pt x="336238" y="1401213"/>
                </a:cubicBezTo>
                <a:lnTo>
                  <a:pt x="336238" y="1405308"/>
                </a:lnTo>
                <a:cubicBezTo>
                  <a:pt x="358050" y="1423311"/>
                  <a:pt x="476065" y="1393021"/>
                  <a:pt x="389197" y="1390259"/>
                </a:cubicBezTo>
                <a:cubicBezTo>
                  <a:pt x="389197" y="1391497"/>
                  <a:pt x="389197" y="1392640"/>
                  <a:pt x="389197" y="1394354"/>
                </a:cubicBezTo>
                <a:close/>
                <a:moveTo>
                  <a:pt x="360241" y="1450171"/>
                </a:moveTo>
                <a:cubicBezTo>
                  <a:pt x="365356" y="1447676"/>
                  <a:pt x="370204" y="1444675"/>
                  <a:pt x="374719" y="1441218"/>
                </a:cubicBezTo>
                <a:cubicBezTo>
                  <a:pt x="372337" y="1438932"/>
                  <a:pt x="368623" y="1439980"/>
                  <a:pt x="365765" y="1439694"/>
                </a:cubicBezTo>
                <a:cubicBezTo>
                  <a:pt x="358240" y="1444551"/>
                  <a:pt x="349859" y="1443028"/>
                  <a:pt x="342810" y="1449219"/>
                </a:cubicBezTo>
                <a:cubicBezTo>
                  <a:pt x="347953" y="1452933"/>
                  <a:pt x="354335" y="1450933"/>
                  <a:pt x="360336" y="1450552"/>
                </a:cubicBezTo>
                <a:close/>
                <a:moveTo>
                  <a:pt x="344905" y="1506655"/>
                </a:moveTo>
                <a:lnTo>
                  <a:pt x="336047" y="1511607"/>
                </a:lnTo>
                <a:cubicBezTo>
                  <a:pt x="342143" y="1516275"/>
                  <a:pt x="350049" y="1511607"/>
                  <a:pt x="355764" y="1507893"/>
                </a:cubicBezTo>
                <a:cubicBezTo>
                  <a:pt x="352478" y="1506026"/>
                  <a:pt x="348535" y="1505712"/>
                  <a:pt x="345001" y="1507035"/>
                </a:cubicBezTo>
                <a:close/>
                <a:moveTo>
                  <a:pt x="345858" y="1420930"/>
                </a:moveTo>
                <a:cubicBezTo>
                  <a:pt x="354049" y="1416262"/>
                  <a:pt x="333094" y="1415976"/>
                  <a:pt x="330523" y="1418548"/>
                </a:cubicBezTo>
                <a:cubicBezTo>
                  <a:pt x="331380" y="1424358"/>
                  <a:pt x="341953" y="1420834"/>
                  <a:pt x="345953" y="1421691"/>
                </a:cubicBezTo>
                <a:close/>
                <a:moveTo>
                  <a:pt x="319474" y="2854442"/>
                </a:moveTo>
                <a:lnTo>
                  <a:pt x="306615" y="2854442"/>
                </a:lnTo>
                <a:cubicBezTo>
                  <a:pt x="301852" y="2858157"/>
                  <a:pt x="301852" y="2858157"/>
                  <a:pt x="306615" y="2861871"/>
                </a:cubicBezTo>
                <a:lnTo>
                  <a:pt x="319474" y="2861871"/>
                </a:lnTo>
                <a:cubicBezTo>
                  <a:pt x="324332" y="2858919"/>
                  <a:pt x="324332" y="2858919"/>
                  <a:pt x="319569" y="2855204"/>
                </a:cubicBezTo>
                <a:close/>
                <a:moveTo>
                  <a:pt x="306996" y="2965123"/>
                </a:moveTo>
                <a:cubicBezTo>
                  <a:pt x="321284" y="2966932"/>
                  <a:pt x="336333" y="2973505"/>
                  <a:pt x="349001" y="2963217"/>
                </a:cubicBezTo>
                <a:lnTo>
                  <a:pt x="349001" y="2960074"/>
                </a:lnTo>
                <a:lnTo>
                  <a:pt x="388244" y="2938071"/>
                </a:lnTo>
                <a:cubicBezTo>
                  <a:pt x="375671" y="2926356"/>
                  <a:pt x="355954" y="2933214"/>
                  <a:pt x="342619" y="2937500"/>
                </a:cubicBezTo>
                <a:lnTo>
                  <a:pt x="342619" y="2941024"/>
                </a:lnTo>
                <a:lnTo>
                  <a:pt x="336238" y="2944834"/>
                </a:lnTo>
                <a:cubicBezTo>
                  <a:pt x="338619" y="2948072"/>
                  <a:pt x="347096" y="2944834"/>
                  <a:pt x="348620" y="2948739"/>
                </a:cubicBezTo>
                <a:cubicBezTo>
                  <a:pt x="335742" y="2955798"/>
                  <a:pt x="321064" y="2958912"/>
                  <a:pt x="306424" y="2957693"/>
                </a:cubicBezTo>
                <a:cubicBezTo>
                  <a:pt x="301852" y="2962265"/>
                  <a:pt x="301852" y="2962360"/>
                  <a:pt x="307091" y="2965885"/>
                </a:cubicBezTo>
                <a:close/>
                <a:moveTo>
                  <a:pt x="388339" y="2882255"/>
                </a:moveTo>
                <a:lnTo>
                  <a:pt x="388339" y="2878731"/>
                </a:lnTo>
                <a:cubicBezTo>
                  <a:pt x="384148" y="2874349"/>
                  <a:pt x="375385" y="2877397"/>
                  <a:pt x="371194" y="2880160"/>
                </a:cubicBezTo>
                <a:cubicBezTo>
                  <a:pt x="359079" y="2880836"/>
                  <a:pt x="347077" y="2882817"/>
                  <a:pt x="335380" y="2886065"/>
                </a:cubicBezTo>
                <a:cubicBezTo>
                  <a:pt x="325284" y="2890637"/>
                  <a:pt x="317283" y="2881112"/>
                  <a:pt x="304996" y="2883969"/>
                </a:cubicBezTo>
                <a:cubicBezTo>
                  <a:pt x="291470" y="2907782"/>
                  <a:pt x="379767" y="2894257"/>
                  <a:pt x="388435" y="2883017"/>
                </a:cubicBezTo>
                <a:close/>
                <a:moveTo>
                  <a:pt x="391483" y="1472555"/>
                </a:moveTo>
                <a:cubicBezTo>
                  <a:pt x="408247" y="1463030"/>
                  <a:pt x="426916" y="1473412"/>
                  <a:pt x="444727" y="1472555"/>
                </a:cubicBezTo>
                <a:cubicBezTo>
                  <a:pt x="455395" y="1459410"/>
                  <a:pt x="419200" y="1467030"/>
                  <a:pt x="410057" y="1465126"/>
                </a:cubicBezTo>
                <a:cubicBezTo>
                  <a:pt x="403799" y="1457982"/>
                  <a:pt x="393302" y="1456372"/>
                  <a:pt x="385196" y="1461315"/>
                </a:cubicBezTo>
                <a:cubicBezTo>
                  <a:pt x="377586" y="1460792"/>
                  <a:pt x="369937" y="1461430"/>
                  <a:pt x="362527" y="1463221"/>
                </a:cubicBezTo>
                <a:cubicBezTo>
                  <a:pt x="362527" y="1465126"/>
                  <a:pt x="360241" y="1467792"/>
                  <a:pt x="366527" y="1468364"/>
                </a:cubicBezTo>
                <a:cubicBezTo>
                  <a:pt x="376814" y="1461696"/>
                  <a:pt x="381005" y="1475794"/>
                  <a:pt x="391578" y="1473317"/>
                </a:cubicBezTo>
                <a:close/>
                <a:moveTo>
                  <a:pt x="509878" y="2762145"/>
                </a:moveTo>
                <a:cubicBezTo>
                  <a:pt x="507497" y="2761002"/>
                  <a:pt x="505307" y="2759764"/>
                  <a:pt x="503116" y="2758621"/>
                </a:cubicBezTo>
                <a:cubicBezTo>
                  <a:pt x="497972" y="2759287"/>
                  <a:pt x="492257" y="2757382"/>
                  <a:pt x="487590" y="2760240"/>
                </a:cubicBezTo>
                <a:cubicBezTo>
                  <a:pt x="487590" y="2767479"/>
                  <a:pt x="484447" y="2769765"/>
                  <a:pt x="497115" y="2769765"/>
                </a:cubicBezTo>
                <a:lnTo>
                  <a:pt x="502925" y="2766145"/>
                </a:lnTo>
                <a:cubicBezTo>
                  <a:pt x="506830" y="2767384"/>
                  <a:pt x="517403" y="2766812"/>
                  <a:pt x="509974" y="2762907"/>
                </a:cubicBezTo>
                <a:close/>
                <a:moveTo>
                  <a:pt x="349382" y="1003353"/>
                </a:moveTo>
                <a:cubicBezTo>
                  <a:pt x="357097" y="1004878"/>
                  <a:pt x="368432" y="1012021"/>
                  <a:pt x="375576" y="1007068"/>
                </a:cubicBezTo>
                <a:cubicBezTo>
                  <a:pt x="378243" y="992495"/>
                  <a:pt x="356907" y="997353"/>
                  <a:pt x="349382" y="1003353"/>
                </a:cubicBezTo>
                <a:close/>
                <a:moveTo>
                  <a:pt x="325284" y="1170517"/>
                </a:moveTo>
                <a:cubicBezTo>
                  <a:pt x="322426" y="1168231"/>
                  <a:pt x="315759" y="1166040"/>
                  <a:pt x="316330" y="1171279"/>
                </a:cubicBezTo>
                <a:cubicBezTo>
                  <a:pt x="318997" y="1177471"/>
                  <a:pt x="335380" y="1175375"/>
                  <a:pt x="342715" y="1172994"/>
                </a:cubicBezTo>
                <a:cubicBezTo>
                  <a:pt x="338143" y="1169184"/>
                  <a:pt x="330618" y="1172422"/>
                  <a:pt x="325284" y="1170517"/>
                </a:cubicBezTo>
                <a:close/>
                <a:moveTo>
                  <a:pt x="326332" y="1060599"/>
                </a:moveTo>
                <a:lnTo>
                  <a:pt x="319855" y="1060599"/>
                </a:lnTo>
                <a:cubicBezTo>
                  <a:pt x="315092" y="1064123"/>
                  <a:pt x="315092" y="1064123"/>
                  <a:pt x="319855" y="1067933"/>
                </a:cubicBezTo>
                <a:lnTo>
                  <a:pt x="326332" y="1067933"/>
                </a:lnTo>
                <a:cubicBezTo>
                  <a:pt x="330904" y="1064314"/>
                  <a:pt x="330904" y="1064314"/>
                  <a:pt x="326332" y="1060599"/>
                </a:cubicBezTo>
                <a:close/>
                <a:moveTo>
                  <a:pt x="293756" y="644166"/>
                </a:moveTo>
                <a:lnTo>
                  <a:pt x="319664" y="644166"/>
                </a:lnTo>
                <a:cubicBezTo>
                  <a:pt x="324427" y="640260"/>
                  <a:pt x="324427" y="640260"/>
                  <a:pt x="319664" y="636736"/>
                </a:cubicBezTo>
                <a:lnTo>
                  <a:pt x="293756" y="636736"/>
                </a:lnTo>
                <a:cubicBezTo>
                  <a:pt x="288803" y="640641"/>
                  <a:pt x="288803" y="640641"/>
                  <a:pt x="293756" y="644166"/>
                </a:cubicBezTo>
                <a:close/>
                <a:moveTo>
                  <a:pt x="271563" y="1332061"/>
                </a:moveTo>
                <a:cubicBezTo>
                  <a:pt x="293842" y="1336557"/>
                  <a:pt x="316597" y="1338195"/>
                  <a:pt x="339286" y="1336919"/>
                </a:cubicBezTo>
                <a:cubicBezTo>
                  <a:pt x="344905" y="1335490"/>
                  <a:pt x="340524" y="1331014"/>
                  <a:pt x="346239" y="1329585"/>
                </a:cubicBezTo>
                <a:cubicBezTo>
                  <a:pt x="351954" y="1328156"/>
                  <a:pt x="361574" y="1331299"/>
                  <a:pt x="367956" y="1328251"/>
                </a:cubicBezTo>
                <a:cubicBezTo>
                  <a:pt x="358431" y="1319869"/>
                  <a:pt x="344810" y="1310916"/>
                  <a:pt x="333094" y="1322060"/>
                </a:cubicBezTo>
                <a:cubicBezTo>
                  <a:pt x="313854" y="1325394"/>
                  <a:pt x="287279" y="1323584"/>
                  <a:pt x="271563" y="1332061"/>
                </a:cubicBezTo>
                <a:close/>
                <a:moveTo>
                  <a:pt x="254132" y="2740999"/>
                </a:moveTo>
                <a:cubicBezTo>
                  <a:pt x="249370" y="2744619"/>
                  <a:pt x="249370" y="2744714"/>
                  <a:pt x="254132" y="2748334"/>
                </a:cubicBezTo>
                <a:lnTo>
                  <a:pt x="266991" y="2748334"/>
                </a:lnTo>
                <a:cubicBezTo>
                  <a:pt x="271563" y="2744714"/>
                  <a:pt x="271563" y="2744714"/>
                  <a:pt x="266991" y="2740999"/>
                </a:cubicBezTo>
                <a:close/>
                <a:moveTo>
                  <a:pt x="262895" y="2716520"/>
                </a:moveTo>
                <a:lnTo>
                  <a:pt x="254037" y="2711472"/>
                </a:lnTo>
                <a:lnTo>
                  <a:pt x="244512" y="2717091"/>
                </a:lnTo>
                <a:cubicBezTo>
                  <a:pt x="248322" y="2720997"/>
                  <a:pt x="266991" y="2727569"/>
                  <a:pt x="262895" y="2716520"/>
                </a:cubicBezTo>
                <a:close/>
                <a:moveTo>
                  <a:pt x="201364" y="2836630"/>
                </a:moveTo>
                <a:cubicBezTo>
                  <a:pt x="214318" y="2823676"/>
                  <a:pt x="185838" y="2833772"/>
                  <a:pt x="181171" y="2832820"/>
                </a:cubicBezTo>
                <a:cubicBezTo>
                  <a:pt x="175170" y="2829105"/>
                  <a:pt x="159644" y="2819295"/>
                  <a:pt x="158501" y="2831296"/>
                </a:cubicBezTo>
                <a:lnTo>
                  <a:pt x="152119" y="2835297"/>
                </a:lnTo>
                <a:cubicBezTo>
                  <a:pt x="151072" y="2842917"/>
                  <a:pt x="163549" y="2841012"/>
                  <a:pt x="168407" y="2836821"/>
                </a:cubicBezTo>
                <a:cubicBezTo>
                  <a:pt x="179551" y="2836821"/>
                  <a:pt x="190505" y="2836916"/>
                  <a:pt x="201364" y="2836630"/>
                </a:cubicBezTo>
                <a:close/>
                <a:moveTo>
                  <a:pt x="188314" y="2969314"/>
                </a:moveTo>
                <a:cubicBezTo>
                  <a:pt x="207364" y="2971600"/>
                  <a:pt x="246322" y="2961122"/>
                  <a:pt x="201364" y="2958074"/>
                </a:cubicBezTo>
                <a:cubicBezTo>
                  <a:pt x="197363" y="2955788"/>
                  <a:pt x="190029" y="2953121"/>
                  <a:pt x="191839" y="2960169"/>
                </a:cubicBezTo>
                <a:lnTo>
                  <a:pt x="185266" y="2964170"/>
                </a:lnTo>
                <a:cubicBezTo>
                  <a:pt x="185171" y="2965980"/>
                  <a:pt x="184028" y="2967980"/>
                  <a:pt x="188314" y="2969314"/>
                </a:cubicBezTo>
                <a:close/>
                <a:moveTo>
                  <a:pt x="274039" y="2987887"/>
                </a:moveTo>
                <a:cubicBezTo>
                  <a:pt x="304662" y="2986754"/>
                  <a:pt x="335323" y="2987964"/>
                  <a:pt x="365765" y="2991507"/>
                </a:cubicBezTo>
                <a:cubicBezTo>
                  <a:pt x="370813" y="2987887"/>
                  <a:pt x="370813" y="2987887"/>
                  <a:pt x="365765" y="2984173"/>
                </a:cubicBezTo>
                <a:cubicBezTo>
                  <a:pt x="342619" y="2977648"/>
                  <a:pt x="318502" y="2975228"/>
                  <a:pt x="294518" y="2977029"/>
                </a:cubicBezTo>
                <a:cubicBezTo>
                  <a:pt x="260895" y="2984363"/>
                  <a:pt x="224414" y="2981887"/>
                  <a:pt x="192124" y="2990650"/>
                </a:cubicBezTo>
                <a:cubicBezTo>
                  <a:pt x="201649" y="3007318"/>
                  <a:pt x="227081" y="2996555"/>
                  <a:pt x="242512" y="2991602"/>
                </a:cubicBezTo>
                <a:cubicBezTo>
                  <a:pt x="251275" y="2990554"/>
                  <a:pt x="265181" y="2994460"/>
                  <a:pt x="273754" y="2987887"/>
                </a:cubicBezTo>
                <a:close/>
                <a:moveTo>
                  <a:pt x="325665" y="3027892"/>
                </a:moveTo>
                <a:cubicBezTo>
                  <a:pt x="334695" y="3029949"/>
                  <a:pt x="344153" y="3028911"/>
                  <a:pt x="352525" y="3024939"/>
                </a:cubicBezTo>
                <a:cubicBezTo>
                  <a:pt x="358612" y="3028226"/>
                  <a:pt x="365603" y="3029426"/>
                  <a:pt x="372433" y="3028369"/>
                </a:cubicBezTo>
                <a:cubicBezTo>
                  <a:pt x="378148" y="3027130"/>
                  <a:pt x="373671" y="3022558"/>
                  <a:pt x="379100" y="3021034"/>
                </a:cubicBezTo>
                <a:lnTo>
                  <a:pt x="385672" y="3021034"/>
                </a:lnTo>
                <a:cubicBezTo>
                  <a:pt x="391197" y="3019510"/>
                  <a:pt x="386625" y="3015034"/>
                  <a:pt x="393102" y="3013605"/>
                </a:cubicBezTo>
                <a:cubicBezTo>
                  <a:pt x="407770" y="3015605"/>
                  <a:pt x="423868" y="3010176"/>
                  <a:pt x="437393" y="3010176"/>
                </a:cubicBezTo>
                <a:lnTo>
                  <a:pt x="452633" y="3017986"/>
                </a:lnTo>
                <a:cubicBezTo>
                  <a:pt x="456443" y="3022273"/>
                  <a:pt x="452062" y="3025606"/>
                  <a:pt x="457586" y="3028273"/>
                </a:cubicBezTo>
                <a:cubicBezTo>
                  <a:pt x="462349" y="3027607"/>
                  <a:pt x="470350" y="3030083"/>
                  <a:pt x="474160" y="3025987"/>
                </a:cubicBezTo>
                <a:cubicBezTo>
                  <a:pt x="474160" y="3022844"/>
                  <a:pt x="477970" y="3021034"/>
                  <a:pt x="480065" y="3018748"/>
                </a:cubicBezTo>
                <a:lnTo>
                  <a:pt x="475303" y="3015986"/>
                </a:lnTo>
                <a:cubicBezTo>
                  <a:pt x="486352" y="3003985"/>
                  <a:pt x="506926" y="3013700"/>
                  <a:pt x="520165" y="3008271"/>
                </a:cubicBezTo>
                <a:cubicBezTo>
                  <a:pt x="520165" y="3005509"/>
                  <a:pt x="520165" y="3005509"/>
                  <a:pt x="517879" y="3002841"/>
                </a:cubicBezTo>
                <a:cubicBezTo>
                  <a:pt x="495782" y="3008176"/>
                  <a:pt x="477684" y="2984553"/>
                  <a:pt x="457777" y="2995221"/>
                </a:cubicBezTo>
                <a:cubicBezTo>
                  <a:pt x="433488" y="2987601"/>
                  <a:pt x="421772" y="3001794"/>
                  <a:pt x="397769" y="3002460"/>
                </a:cubicBezTo>
                <a:lnTo>
                  <a:pt x="387577" y="2995221"/>
                </a:lnTo>
                <a:cubicBezTo>
                  <a:pt x="380148" y="2995888"/>
                  <a:pt x="375195" y="2993602"/>
                  <a:pt x="370147" y="2996746"/>
                </a:cubicBezTo>
                <a:cubicBezTo>
                  <a:pt x="367575" y="3001794"/>
                  <a:pt x="371194" y="3007318"/>
                  <a:pt x="367956" y="3012652"/>
                </a:cubicBezTo>
                <a:cubicBezTo>
                  <a:pt x="354716" y="3020844"/>
                  <a:pt x="336714" y="3018082"/>
                  <a:pt x="323284" y="3022939"/>
                </a:cubicBezTo>
                <a:cubicBezTo>
                  <a:pt x="323474" y="3024559"/>
                  <a:pt x="321569" y="3026654"/>
                  <a:pt x="325379" y="3027892"/>
                </a:cubicBezTo>
                <a:close/>
                <a:moveTo>
                  <a:pt x="359098" y="3227441"/>
                </a:moveTo>
                <a:lnTo>
                  <a:pt x="333094" y="3227441"/>
                </a:lnTo>
                <a:cubicBezTo>
                  <a:pt x="328427" y="3231251"/>
                  <a:pt x="328427" y="3231251"/>
                  <a:pt x="333094" y="3234775"/>
                </a:cubicBezTo>
                <a:lnTo>
                  <a:pt x="359002" y="3234775"/>
                </a:lnTo>
                <a:cubicBezTo>
                  <a:pt x="363860" y="3230965"/>
                  <a:pt x="363860" y="3230965"/>
                  <a:pt x="358812" y="3227441"/>
                </a:cubicBezTo>
                <a:close/>
                <a:moveTo>
                  <a:pt x="365765" y="3157528"/>
                </a:moveTo>
                <a:cubicBezTo>
                  <a:pt x="377833" y="3156023"/>
                  <a:pt x="390063" y="3158575"/>
                  <a:pt x="400532" y="3164766"/>
                </a:cubicBezTo>
                <a:cubicBezTo>
                  <a:pt x="426106" y="3155127"/>
                  <a:pt x="453052" y="3149631"/>
                  <a:pt x="480351" y="3148479"/>
                </a:cubicBezTo>
                <a:cubicBezTo>
                  <a:pt x="480351" y="3147336"/>
                  <a:pt x="480351" y="3146098"/>
                  <a:pt x="481018" y="3144764"/>
                </a:cubicBezTo>
                <a:lnTo>
                  <a:pt x="474541" y="3140859"/>
                </a:lnTo>
                <a:cubicBezTo>
                  <a:pt x="474541" y="3131334"/>
                  <a:pt x="457872" y="3136573"/>
                  <a:pt x="451014" y="3135048"/>
                </a:cubicBezTo>
                <a:cubicBezTo>
                  <a:pt x="440927" y="3129667"/>
                  <a:pt x="428811" y="3129667"/>
                  <a:pt x="418724" y="3135048"/>
                </a:cubicBezTo>
                <a:cubicBezTo>
                  <a:pt x="403865" y="3125523"/>
                  <a:pt x="385006" y="3137144"/>
                  <a:pt x="371099" y="3142478"/>
                </a:cubicBezTo>
                <a:cubicBezTo>
                  <a:pt x="363660" y="3141478"/>
                  <a:pt x="356116" y="3143393"/>
                  <a:pt x="350049" y="3147812"/>
                </a:cubicBezTo>
                <a:close/>
                <a:moveTo>
                  <a:pt x="421867" y="3232966"/>
                </a:moveTo>
                <a:lnTo>
                  <a:pt x="412342" y="3227441"/>
                </a:lnTo>
                <a:cubicBezTo>
                  <a:pt x="407732" y="3228117"/>
                  <a:pt x="403065" y="3226803"/>
                  <a:pt x="399484" y="3223821"/>
                </a:cubicBezTo>
                <a:lnTo>
                  <a:pt x="384053" y="3223821"/>
                </a:lnTo>
                <a:cubicBezTo>
                  <a:pt x="367861" y="3232489"/>
                  <a:pt x="379005" y="3236204"/>
                  <a:pt x="391768" y="3234775"/>
                </a:cubicBezTo>
                <a:cubicBezTo>
                  <a:pt x="401103" y="3240481"/>
                  <a:pt x="413009" y="3239757"/>
                  <a:pt x="421582" y="3232966"/>
                </a:cubicBezTo>
                <a:close/>
                <a:moveTo>
                  <a:pt x="428059" y="3206962"/>
                </a:moveTo>
                <a:cubicBezTo>
                  <a:pt x="414628" y="3196295"/>
                  <a:pt x="399484" y="3204200"/>
                  <a:pt x="384625" y="3205247"/>
                </a:cubicBezTo>
                <a:cubicBezTo>
                  <a:pt x="362146" y="3219154"/>
                  <a:pt x="389292" y="3217535"/>
                  <a:pt x="399674" y="3209439"/>
                </a:cubicBezTo>
                <a:cubicBezTo>
                  <a:pt x="407866" y="3216201"/>
                  <a:pt x="419391" y="3209439"/>
                  <a:pt x="427773" y="3206962"/>
                </a:cubicBezTo>
                <a:close/>
                <a:moveTo>
                  <a:pt x="486161" y="3180578"/>
                </a:moveTo>
                <a:cubicBezTo>
                  <a:pt x="455872" y="3176387"/>
                  <a:pt x="425868" y="3183340"/>
                  <a:pt x="396150" y="3184769"/>
                </a:cubicBezTo>
                <a:cubicBezTo>
                  <a:pt x="397484" y="3200676"/>
                  <a:pt x="427011" y="3182483"/>
                  <a:pt x="435012" y="3188769"/>
                </a:cubicBezTo>
                <a:lnTo>
                  <a:pt x="435012" y="3192389"/>
                </a:lnTo>
                <a:cubicBezTo>
                  <a:pt x="444537" y="3197056"/>
                  <a:pt x="455300" y="3190294"/>
                  <a:pt x="464730" y="3186960"/>
                </a:cubicBezTo>
                <a:cubicBezTo>
                  <a:pt x="470445" y="3187436"/>
                  <a:pt x="484637" y="3186960"/>
                  <a:pt x="485875" y="3180578"/>
                </a:cubicBezTo>
                <a:close/>
                <a:moveTo>
                  <a:pt x="546455" y="3115617"/>
                </a:moveTo>
                <a:cubicBezTo>
                  <a:pt x="546455" y="3114665"/>
                  <a:pt x="543883" y="3113998"/>
                  <a:pt x="542740" y="3113332"/>
                </a:cubicBezTo>
                <a:cubicBezTo>
                  <a:pt x="536196" y="3112398"/>
                  <a:pt x="529529" y="3113569"/>
                  <a:pt x="523690" y="3116665"/>
                </a:cubicBezTo>
                <a:lnTo>
                  <a:pt x="511879" y="3109997"/>
                </a:lnTo>
                <a:cubicBezTo>
                  <a:pt x="498163" y="3114379"/>
                  <a:pt x="494829" y="3123809"/>
                  <a:pt x="484732" y="3109521"/>
                </a:cubicBezTo>
                <a:cubicBezTo>
                  <a:pt x="472636" y="3112189"/>
                  <a:pt x="459777" y="3111712"/>
                  <a:pt x="448918" y="3119046"/>
                </a:cubicBezTo>
                <a:lnTo>
                  <a:pt x="455014" y="3122857"/>
                </a:lnTo>
                <a:cubicBezTo>
                  <a:pt x="454062" y="3133905"/>
                  <a:pt x="474064" y="3121142"/>
                  <a:pt x="480446" y="3121047"/>
                </a:cubicBezTo>
                <a:cubicBezTo>
                  <a:pt x="499401" y="3123523"/>
                  <a:pt x="533596" y="3138287"/>
                  <a:pt x="545978" y="3115617"/>
                </a:cubicBezTo>
                <a:close/>
                <a:moveTo>
                  <a:pt x="555980" y="2250843"/>
                </a:moveTo>
                <a:cubicBezTo>
                  <a:pt x="571981" y="2242842"/>
                  <a:pt x="591127" y="2251510"/>
                  <a:pt x="605509" y="2237984"/>
                </a:cubicBezTo>
                <a:cubicBezTo>
                  <a:pt x="595413" y="2237984"/>
                  <a:pt x="568267" y="2225030"/>
                  <a:pt x="565314" y="2237984"/>
                </a:cubicBezTo>
                <a:cubicBezTo>
                  <a:pt x="558932" y="2250081"/>
                  <a:pt x="502259" y="2235126"/>
                  <a:pt x="517022" y="2250652"/>
                </a:cubicBezTo>
                <a:close/>
                <a:moveTo>
                  <a:pt x="584555" y="2258082"/>
                </a:moveTo>
                <a:cubicBezTo>
                  <a:pt x="578649" y="2256748"/>
                  <a:pt x="571696" y="2251700"/>
                  <a:pt x="566171" y="2256367"/>
                </a:cubicBezTo>
                <a:lnTo>
                  <a:pt x="566171" y="2260273"/>
                </a:lnTo>
                <a:cubicBezTo>
                  <a:pt x="574001" y="2265168"/>
                  <a:pt x="583373" y="2266959"/>
                  <a:pt x="592460" y="2265321"/>
                </a:cubicBezTo>
                <a:lnTo>
                  <a:pt x="592460" y="2260177"/>
                </a:lnTo>
                <a:cubicBezTo>
                  <a:pt x="589898" y="2258758"/>
                  <a:pt x="587012" y="2258034"/>
                  <a:pt x="584078" y="2258082"/>
                </a:cubicBezTo>
                <a:close/>
                <a:moveTo>
                  <a:pt x="569029" y="2283990"/>
                </a:moveTo>
                <a:cubicBezTo>
                  <a:pt x="582268" y="2283228"/>
                  <a:pt x="594270" y="2287038"/>
                  <a:pt x="604938" y="2278846"/>
                </a:cubicBezTo>
                <a:cubicBezTo>
                  <a:pt x="591889" y="2273893"/>
                  <a:pt x="573220" y="2277132"/>
                  <a:pt x="559409" y="2277417"/>
                </a:cubicBezTo>
                <a:close/>
                <a:moveTo>
                  <a:pt x="608843" y="2302468"/>
                </a:moveTo>
                <a:lnTo>
                  <a:pt x="595984" y="2302468"/>
                </a:lnTo>
                <a:cubicBezTo>
                  <a:pt x="591127" y="2305992"/>
                  <a:pt x="591127" y="2305992"/>
                  <a:pt x="595984" y="2309803"/>
                </a:cubicBezTo>
                <a:lnTo>
                  <a:pt x="608938" y="2309803"/>
                </a:lnTo>
                <a:cubicBezTo>
                  <a:pt x="613415" y="2306279"/>
                  <a:pt x="613415" y="2306279"/>
                  <a:pt x="608748" y="230246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213" name="Google Shape;213;p11"/>
          <p:cNvSpPr/>
          <p:nvPr/>
        </p:nvSpPr>
        <p:spPr>
          <a:xfrm rot="-5400000">
            <a:off x="1539596" y="-1214990"/>
            <a:ext cx="469296" cy="3547604"/>
          </a:xfrm>
          <a:custGeom>
            <a:rect b="b" l="l" r="r" t="t"/>
            <a:pathLst>
              <a:path extrusionOk="0" h="4606195" w="636746">
                <a:moveTo>
                  <a:pt x="599165" y="4577991"/>
                </a:moveTo>
                <a:lnTo>
                  <a:pt x="599165" y="4605614"/>
                </a:lnTo>
                <a:lnTo>
                  <a:pt x="20997" y="4605614"/>
                </a:lnTo>
                <a:lnTo>
                  <a:pt x="20997" y="4563323"/>
                </a:lnTo>
                <a:lnTo>
                  <a:pt x="14711" y="4559418"/>
                </a:lnTo>
                <a:cubicBezTo>
                  <a:pt x="28332" y="4551988"/>
                  <a:pt x="18140" y="4528652"/>
                  <a:pt x="20997" y="4515317"/>
                </a:cubicBezTo>
                <a:lnTo>
                  <a:pt x="26426" y="4512268"/>
                </a:lnTo>
                <a:cubicBezTo>
                  <a:pt x="27951" y="4508078"/>
                  <a:pt x="30141" y="4503886"/>
                  <a:pt x="21473" y="4500839"/>
                </a:cubicBezTo>
                <a:lnTo>
                  <a:pt x="21473" y="4493314"/>
                </a:lnTo>
                <a:lnTo>
                  <a:pt x="27379" y="4489409"/>
                </a:lnTo>
                <a:lnTo>
                  <a:pt x="27379" y="4437974"/>
                </a:lnTo>
                <a:lnTo>
                  <a:pt x="20997" y="4434164"/>
                </a:lnTo>
                <a:lnTo>
                  <a:pt x="20997" y="4426925"/>
                </a:lnTo>
                <a:lnTo>
                  <a:pt x="27379" y="4423115"/>
                </a:lnTo>
                <a:lnTo>
                  <a:pt x="27379" y="4404637"/>
                </a:lnTo>
                <a:cubicBezTo>
                  <a:pt x="9472" y="4397398"/>
                  <a:pt x="38999" y="4393587"/>
                  <a:pt x="21378" y="4386539"/>
                </a:cubicBezTo>
                <a:lnTo>
                  <a:pt x="21378" y="4305386"/>
                </a:lnTo>
                <a:lnTo>
                  <a:pt x="27379" y="4301480"/>
                </a:lnTo>
                <a:lnTo>
                  <a:pt x="27379" y="4272239"/>
                </a:lnTo>
                <a:lnTo>
                  <a:pt x="21188" y="4268524"/>
                </a:lnTo>
                <a:lnTo>
                  <a:pt x="27474" y="4264714"/>
                </a:lnTo>
                <a:lnTo>
                  <a:pt x="27474" y="4227947"/>
                </a:lnTo>
                <a:lnTo>
                  <a:pt x="20997" y="4223852"/>
                </a:lnTo>
                <a:cubicBezTo>
                  <a:pt x="20997" y="4222519"/>
                  <a:pt x="21569" y="4221280"/>
                  <a:pt x="21759" y="4220137"/>
                </a:cubicBezTo>
                <a:lnTo>
                  <a:pt x="26712" y="4217375"/>
                </a:lnTo>
                <a:cubicBezTo>
                  <a:pt x="28522" y="4184419"/>
                  <a:pt x="28332" y="4149937"/>
                  <a:pt x="26712" y="4116886"/>
                </a:cubicBezTo>
                <a:cubicBezTo>
                  <a:pt x="21569" y="4114124"/>
                  <a:pt x="21664" y="4114029"/>
                  <a:pt x="20902" y="4110409"/>
                </a:cubicBezTo>
                <a:lnTo>
                  <a:pt x="27284" y="4106313"/>
                </a:lnTo>
                <a:lnTo>
                  <a:pt x="27284" y="4006968"/>
                </a:lnTo>
                <a:lnTo>
                  <a:pt x="20997" y="4003062"/>
                </a:lnTo>
                <a:lnTo>
                  <a:pt x="20997" y="3999538"/>
                </a:lnTo>
                <a:lnTo>
                  <a:pt x="27379" y="3995728"/>
                </a:lnTo>
                <a:lnTo>
                  <a:pt x="27379" y="3980964"/>
                </a:lnTo>
                <a:lnTo>
                  <a:pt x="22521" y="3978297"/>
                </a:lnTo>
                <a:cubicBezTo>
                  <a:pt x="20006" y="3953351"/>
                  <a:pt x="19721" y="3928234"/>
                  <a:pt x="21664" y="3903240"/>
                </a:cubicBezTo>
                <a:cubicBezTo>
                  <a:pt x="28808" y="3900288"/>
                  <a:pt x="26426" y="3896097"/>
                  <a:pt x="33666" y="3892382"/>
                </a:cubicBezTo>
                <a:cubicBezTo>
                  <a:pt x="34104" y="3887791"/>
                  <a:pt x="34104" y="3883161"/>
                  <a:pt x="33666" y="3878570"/>
                </a:cubicBezTo>
                <a:cubicBezTo>
                  <a:pt x="29531" y="3875494"/>
                  <a:pt x="25131" y="3872779"/>
                  <a:pt x="20521" y="3870474"/>
                </a:cubicBezTo>
                <a:lnTo>
                  <a:pt x="20521" y="3866759"/>
                </a:lnTo>
                <a:lnTo>
                  <a:pt x="38904" y="3856663"/>
                </a:lnTo>
                <a:cubicBezTo>
                  <a:pt x="37094" y="3851615"/>
                  <a:pt x="27760" y="3850758"/>
                  <a:pt x="39762" y="3844947"/>
                </a:cubicBezTo>
                <a:cubicBezTo>
                  <a:pt x="39762" y="3843709"/>
                  <a:pt x="39762" y="3842566"/>
                  <a:pt x="39762" y="3841233"/>
                </a:cubicBezTo>
                <a:lnTo>
                  <a:pt x="33285" y="3837232"/>
                </a:lnTo>
                <a:lnTo>
                  <a:pt x="33285" y="3834089"/>
                </a:lnTo>
                <a:lnTo>
                  <a:pt x="39666" y="3830279"/>
                </a:lnTo>
                <a:lnTo>
                  <a:pt x="39666" y="3782654"/>
                </a:lnTo>
                <a:cubicBezTo>
                  <a:pt x="32237" y="3779606"/>
                  <a:pt x="31094" y="3775415"/>
                  <a:pt x="38523" y="3772272"/>
                </a:cubicBezTo>
                <a:cubicBezTo>
                  <a:pt x="34999" y="3764652"/>
                  <a:pt x="23854" y="3777225"/>
                  <a:pt x="26617" y="3757317"/>
                </a:cubicBezTo>
                <a:lnTo>
                  <a:pt x="32999" y="3753222"/>
                </a:lnTo>
                <a:lnTo>
                  <a:pt x="32999" y="3742268"/>
                </a:lnTo>
                <a:lnTo>
                  <a:pt x="26617" y="3738458"/>
                </a:lnTo>
                <a:lnTo>
                  <a:pt x="26617" y="3731219"/>
                </a:lnTo>
                <a:lnTo>
                  <a:pt x="32999" y="3727313"/>
                </a:lnTo>
                <a:lnTo>
                  <a:pt x="32999" y="3719979"/>
                </a:lnTo>
                <a:cubicBezTo>
                  <a:pt x="26522" y="3716074"/>
                  <a:pt x="12139" y="3711216"/>
                  <a:pt x="26236" y="3705597"/>
                </a:cubicBezTo>
                <a:lnTo>
                  <a:pt x="26236" y="3698548"/>
                </a:lnTo>
                <a:lnTo>
                  <a:pt x="32903" y="3694357"/>
                </a:lnTo>
                <a:cubicBezTo>
                  <a:pt x="32903" y="3693309"/>
                  <a:pt x="32903" y="3692071"/>
                  <a:pt x="32903" y="3690738"/>
                </a:cubicBezTo>
                <a:lnTo>
                  <a:pt x="19283" y="3682736"/>
                </a:lnTo>
                <a:cubicBezTo>
                  <a:pt x="20140" y="3681117"/>
                  <a:pt x="20902" y="3679498"/>
                  <a:pt x="22045" y="3677402"/>
                </a:cubicBezTo>
                <a:lnTo>
                  <a:pt x="36428" y="3684928"/>
                </a:lnTo>
                <a:cubicBezTo>
                  <a:pt x="41285" y="3682451"/>
                  <a:pt x="38713" y="3673974"/>
                  <a:pt x="39285" y="3669020"/>
                </a:cubicBezTo>
                <a:cubicBezTo>
                  <a:pt x="35951" y="3665401"/>
                  <a:pt x="24331" y="3666068"/>
                  <a:pt x="20235" y="3661210"/>
                </a:cubicBezTo>
                <a:lnTo>
                  <a:pt x="20235" y="3653114"/>
                </a:lnTo>
                <a:cubicBezTo>
                  <a:pt x="25350" y="3650246"/>
                  <a:pt x="31713" y="3650895"/>
                  <a:pt x="36142" y="3654733"/>
                </a:cubicBezTo>
                <a:cubicBezTo>
                  <a:pt x="41857" y="3653018"/>
                  <a:pt x="40238" y="3646351"/>
                  <a:pt x="39095" y="3641684"/>
                </a:cubicBezTo>
                <a:lnTo>
                  <a:pt x="33666" y="3638636"/>
                </a:lnTo>
                <a:cubicBezTo>
                  <a:pt x="33666" y="3636636"/>
                  <a:pt x="33666" y="3634254"/>
                  <a:pt x="33189" y="3631683"/>
                </a:cubicBezTo>
                <a:cubicBezTo>
                  <a:pt x="29179" y="3628625"/>
                  <a:pt x="24864" y="3625977"/>
                  <a:pt x="20330" y="3623777"/>
                </a:cubicBezTo>
                <a:lnTo>
                  <a:pt x="20330" y="3605489"/>
                </a:lnTo>
                <a:lnTo>
                  <a:pt x="26712" y="3601679"/>
                </a:lnTo>
                <a:lnTo>
                  <a:pt x="26712" y="3598154"/>
                </a:lnTo>
                <a:lnTo>
                  <a:pt x="19949" y="3593963"/>
                </a:lnTo>
                <a:lnTo>
                  <a:pt x="19949" y="3553673"/>
                </a:lnTo>
                <a:cubicBezTo>
                  <a:pt x="11758" y="3551578"/>
                  <a:pt x="14329" y="3544148"/>
                  <a:pt x="13377" y="3539290"/>
                </a:cubicBezTo>
                <a:lnTo>
                  <a:pt x="19092" y="3536052"/>
                </a:lnTo>
                <a:cubicBezTo>
                  <a:pt x="19092" y="3533670"/>
                  <a:pt x="15949" y="3533480"/>
                  <a:pt x="13949" y="3531956"/>
                </a:cubicBezTo>
                <a:lnTo>
                  <a:pt x="13949" y="3498713"/>
                </a:lnTo>
                <a:lnTo>
                  <a:pt x="20045" y="3494808"/>
                </a:lnTo>
                <a:lnTo>
                  <a:pt x="20045" y="3491189"/>
                </a:lnTo>
                <a:lnTo>
                  <a:pt x="13663" y="3487379"/>
                </a:lnTo>
                <a:lnTo>
                  <a:pt x="13663" y="3432229"/>
                </a:lnTo>
                <a:lnTo>
                  <a:pt x="19949" y="3428324"/>
                </a:lnTo>
                <a:lnTo>
                  <a:pt x="19949" y="3410131"/>
                </a:lnTo>
                <a:lnTo>
                  <a:pt x="14044" y="3406131"/>
                </a:lnTo>
                <a:cubicBezTo>
                  <a:pt x="24807" y="3401368"/>
                  <a:pt x="20521" y="3381270"/>
                  <a:pt x="18521" y="3371936"/>
                </a:cubicBezTo>
                <a:cubicBezTo>
                  <a:pt x="12110" y="3371812"/>
                  <a:pt x="5890" y="3369717"/>
                  <a:pt x="709" y="3365935"/>
                </a:cubicBezTo>
                <a:lnTo>
                  <a:pt x="7091" y="3361934"/>
                </a:lnTo>
                <a:lnTo>
                  <a:pt x="7091" y="3357839"/>
                </a:lnTo>
                <a:cubicBezTo>
                  <a:pt x="12234" y="3354981"/>
                  <a:pt x="22902" y="3356886"/>
                  <a:pt x="19663" y="3350219"/>
                </a:cubicBezTo>
                <a:cubicBezTo>
                  <a:pt x="9091" y="3346885"/>
                  <a:pt x="15092" y="3332883"/>
                  <a:pt x="13568" y="3324692"/>
                </a:cubicBezTo>
                <a:lnTo>
                  <a:pt x="19663" y="3321262"/>
                </a:lnTo>
                <a:lnTo>
                  <a:pt x="19663" y="3313738"/>
                </a:lnTo>
                <a:lnTo>
                  <a:pt x="13949" y="3309928"/>
                </a:lnTo>
                <a:lnTo>
                  <a:pt x="26712" y="3302499"/>
                </a:lnTo>
                <a:lnTo>
                  <a:pt x="26712" y="3298974"/>
                </a:lnTo>
                <a:lnTo>
                  <a:pt x="20235" y="3294974"/>
                </a:lnTo>
                <a:cubicBezTo>
                  <a:pt x="19569" y="3290211"/>
                  <a:pt x="19569" y="3290211"/>
                  <a:pt x="14139" y="3289640"/>
                </a:cubicBezTo>
                <a:cubicBezTo>
                  <a:pt x="-1196" y="3288687"/>
                  <a:pt x="12330" y="3280115"/>
                  <a:pt x="19569" y="3277162"/>
                </a:cubicBezTo>
                <a:lnTo>
                  <a:pt x="20140" y="3273543"/>
                </a:lnTo>
                <a:cubicBezTo>
                  <a:pt x="25760" y="3267447"/>
                  <a:pt x="39190" y="3268018"/>
                  <a:pt x="46524" y="3261827"/>
                </a:cubicBezTo>
                <a:cubicBezTo>
                  <a:pt x="46524" y="3260398"/>
                  <a:pt x="46524" y="3259255"/>
                  <a:pt x="45857" y="3258017"/>
                </a:cubicBezTo>
                <a:cubicBezTo>
                  <a:pt x="42428" y="3256016"/>
                  <a:pt x="9662" y="3256493"/>
                  <a:pt x="24045" y="3245444"/>
                </a:cubicBezTo>
                <a:cubicBezTo>
                  <a:pt x="29188" y="3244586"/>
                  <a:pt x="32713" y="3247634"/>
                  <a:pt x="37476" y="3248682"/>
                </a:cubicBezTo>
                <a:cubicBezTo>
                  <a:pt x="41952" y="3247063"/>
                  <a:pt x="38904" y="3240395"/>
                  <a:pt x="39762" y="3236490"/>
                </a:cubicBezTo>
                <a:lnTo>
                  <a:pt x="46619" y="3232299"/>
                </a:lnTo>
                <a:lnTo>
                  <a:pt x="46619" y="3221536"/>
                </a:lnTo>
                <a:lnTo>
                  <a:pt x="52716" y="3217726"/>
                </a:lnTo>
                <a:lnTo>
                  <a:pt x="52716" y="3210392"/>
                </a:lnTo>
                <a:lnTo>
                  <a:pt x="43191" y="3204963"/>
                </a:lnTo>
                <a:cubicBezTo>
                  <a:pt x="32523" y="3204486"/>
                  <a:pt x="19663" y="3216011"/>
                  <a:pt x="18711" y="3198771"/>
                </a:cubicBezTo>
                <a:lnTo>
                  <a:pt x="13568" y="3195628"/>
                </a:lnTo>
                <a:lnTo>
                  <a:pt x="13568" y="3173625"/>
                </a:lnTo>
                <a:lnTo>
                  <a:pt x="19949" y="3169815"/>
                </a:lnTo>
                <a:lnTo>
                  <a:pt x="19949" y="3162576"/>
                </a:lnTo>
                <a:lnTo>
                  <a:pt x="13187" y="3158385"/>
                </a:lnTo>
                <a:lnTo>
                  <a:pt x="13187" y="3095997"/>
                </a:lnTo>
                <a:lnTo>
                  <a:pt x="8234" y="3093234"/>
                </a:lnTo>
                <a:cubicBezTo>
                  <a:pt x="6748" y="3085738"/>
                  <a:pt x="6300" y="3078080"/>
                  <a:pt x="6900" y="3070470"/>
                </a:cubicBezTo>
                <a:lnTo>
                  <a:pt x="12615" y="3067231"/>
                </a:lnTo>
                <a:cubicBezTo>
                  <a:pt x="14711" y="3063707"/>
                  <a:pt x="12615" y="3059992"/>
                  <a:pt x="14044" y="3056468"/>
                </a:cubicBezTo>
                <a:lnTo>
                  <a:pt x="7186" y="3051991"/>
                </a:lnTo>
                <a:lnTo>
                  <a:pt x="7186" y="2868159"/>
                </a:lnTo>
                <a:lnTo>
                  <a:pt x="13377" y="2864253"/>
                </a:lnTo>
                <a:lnTo>
                  <a:pt x="13377" y="2860729"/>
                </a:lnTo>
                <a:lnTo>
                  <a:pt x="6996" y="2856824"/>
                </a:lnTo>
                <a:lnTo>
                  <a:pt x="6996" y="2775956"/>
                </a:lnTo>
                <a:lnTo>
                  <a:pt x="13568" y="2771956"/>
                </a:lnTo>
                <a:cubicBezTo>
                  <a:pt x="13568" y="2770622"/>
                  <a:pt x="13568" y="2769384"/>
                  <a:pt x="12996" y="2768241"/>
                </a:cubicBezTo>
                <a:cubicBezTo>
                  <a:pt x="1757" y="2764145"/>
                  <a:pt x="8805" y="2748143"/>
                  <a:pt x="6900" y="2739000"/>
                </a:cubicBezTo>
                <a:lnTo>
                  <a:pt x="13091" y="2735666"/>
                </a:lnTo>
                <a:lnTo>
                  <a:pt x="7281" y="2731665"/>
                </a:lnTo>
                <a:lnTo>
                  <a:pt x="7281" y="2710139"/>
                </a:lnTo>
                <a:lnTo>
                  <a:pt x="13377" y="2706329"/>
                </a:lnTo>
                <a:lnTo>
                  <a:pt x="13377" y="2658704"/>
                </a:lnTo>
                <a:lnTo>
                  <a:pt x="20140" y="2654608"/>
                </a:lnTo>
                <a:lnTo>
                  <a:pt x="20140" y="2632700"/>
                </a:lnTo>
                <a:lnTo>
                  <a:pt x="26331" y="2628890"/>
                </a:lnTo>
                <a:lnTo>
                  <a:pt x="26331" y="2610412"/>
                </a:lnTo>
                <a:lnTo>
                  <a:pt x="21473" y="2607650"/>
                </a:lnTo>
                <a:cubicBezTo>
                  <a:pt x="18711" y="2601840"/>
                  <a:pt x="18807" y="2594505"/>
                  <a:pt x="26236" y="2592410"/>
                </a:cubicBezTo>
                <a:cubicBezTo>
                  <a:pt x="27474" y="2586600"/>
                  <a:pt x="26236" y="2580504"/>
                  <a:pt x="26903" y="2574312"/>
                </a:cubicBezTo>
                <a:lnTo>
                  <a:pt x="20426" y="2569931"/>
                </a:lnTo>
                <a:lnTo>
                  <a:pt x="20426" y="2525925"/>
                </a:lnTo>
                <a:lnTo>
                  <a:pt x="26522" y="2522020"/>
                </a:lnTo>
                <a:lnTo>
                  <a:pt x="26522" y="2514876"/>
                </a:lnTo>
                <a:lnTo>
                  <a:pt x="20140" y="2510971"/>
                </a:lnTo>
                <a:lnTo>
                  <a:pt x="20140" y="2496398"/>
                </a:lnTo>
                <a:lnTo>
                  <a:pt x="26712" y="2492302"/>
                </a:lnTo>
                <a:cubicBezTo>
                  <a:pt x="26436" y="2491083"/>
                  <a:pt x="26246" y="2489835"/>
                  <a:pt x="26141" y="2488587"/>
                </a:cubicBezTo>
                <a:cubicBezTo>
                  <a:pt x="17759" y="2483539"/>
                  <a:pt x="17759" y="2483253"/>
                  <a:pt x="26141" y="2478110"/>
                </a:cubicBezTo>
                <a:lnTo>
                  <a:pt x="26141" y="2470585"/>
                </a:lnTo>
                <a:lnTo>
                  <a:pt x="20330" y="2466775"/>
                </a:lnTo>
                <a:lnTo>
                  <a:pt x="20330" y="2452202"/>
                </a:lnTo>
                <a:lnTo>
                  <a:pt x="26522" y="2448297"/>
                </a:lnTo>
                <a:lnTo>
                  <a:pt x="26522" y="2426389"/>
                </a:lnTo>
                <a:lnTo>
                  <a:pt x="20235" y="2422484"/>
                </a:lnTo>
                <a:cubicBezTo>
                  <a:pt x="34428" y="2412959"/>
                  <a:pt x="23283" y="2386575"/>
                  <a:pt x="26617" y="2371049"/>
                </a:cubicBezTo>
                <a:cubicBezTo>
                  <a:pt x="17759" y="2365620"/>
                  <a:pt x="17759" y="2365334"/>
                  <a:pt x="26141" y="2360190"/>
                </a:cubicBezTo>
                <a:lnTo>
                  <a:pt x="20521" y="2356380"/>
                </a:lnTo>
                <a:lnTo>
                  <a:pt x="26617" y="2352475"/>
                </a:lnTo>
                <a:lnTo>
                  <a:pt x="26617" y="2348189"/>
                </a:lnTo>
                <a:lnTo>
                  <a:pt x="19949" y="2344188"/>
                </a:lnTo>
                <a:lnTo>
                  <a:pt x="19949" y="2322281"/>
                </a:lnTo>
                <a:cubicBezTo>
                  <a:pt x="8234" y="2318280"/>
                  <a:pt x="15378" y="2302374"/>
                  <a:pt x="13473" y="2292849"/>
                </a:cubicBezTo>
                <a:lnTo>
                  <a:pt x="18807" y="2289896"/>
                </a:lnTo>
                <a:cubicBezTo>
                  <a:pt x="21378" y="2284466"/>
                  <a:pt x="21378" y="2276847"/>
                  <a:pt x="14425" y="2274941"/>
                </a:cubicBezTo>
                <a:cubicBezTo>
                  <a:pt x="13282" y="2266359"/>
                  <a:pt x="12967" y="2257682"/>
                  <a:pt x="13473" y="2249034"/>
                </a:cubicBezTo>
                <a:lnTo>
                  <a:pt x="19854" y="2244937"/>
                </a:lnTo>
                <a:lnTo>
                  <a:pt x="19854" y="2211886"/>
                </a:lnTo>
                <a:lnTo>
                  <a:pt x="13568" y="2208076"/>
                </a:lnTo>
                <a:lnTo>
                  <a:pt x="13568" y="2197122"/>
                </a:lnTo>
                <a:lnTo>
                  <a:pt x="19949" y="2193217"/>
                </a:lnTo>
                <a:lnTo>
                  <a:pt x="19949" y="2189693"/>
                </a:lnTo>
                <a:lnTo>
                  <a:pt x="13853" y="2185883"/>
                </a:lnTo>
                <a:lnTo>
                  <a:pt x="13853" y="2174738"/>
                </a:lnTo>
                <a:cubicBezTo>
                  <a:pt x="19187" y="2172834"/>
                  <a:pt x="22045" y="2168547"/>
                  <a:pt x="19092" y="2163309"/>
                </a:cubicBezTo>
                <a:lnTo>
                  <a:pt x="14425" y="2160737"/>
                </a:lnTo>
                <a:cubicBezTo>
                  <a:pt x="11948" y="2141687"/>
                  <a:pt x="14425" y="2121399"/>
                  <a:pt x="13473" y="2101682"/>
                </a:cubicBezTo>
                <a:lnTo>
                  <a:pt x="19854" y="2097491"/>
                </a:lnTo>
                <a:lnTo>
                  <a:pt x="19854" y="1987382"/>
                </a:lnTo>
                <a:lnTo>
                  <a:pt x="13663" y="1983571"/>
                </a:lnTo>
                <a:lnTo>
                  <a:pt x="13663" y="1980047"/>
                </a:lnTo>
                <a:cubicBezTo>
                  <a:pt x="15663" y="1978714"/>
                  <a:pt x="17854" y="1977381"/>
                  <a:pt x="20140" y="1976047"/>
                </a:cubicBezTo>
                <a:lnTo>
                  <a:pt x="20140" y="1902609"/>
                </a:lnTo>
                <a:lnTo>
                  <a:pt x="26426" y="1898704"/>
                </a:lnTo>
                <a:lnTo>
                  <a:pt x="26426" y="1858127"/>
                </a:lnTo>
                <a:lnTo>
                  <a:pt x="21473" y="1855365"/>
                </a:lnTo>
                <a:cubicBezTo>
                  <a:pt x="19873" y="1849145"/>
                  <a:pt x="19387" y="1842697"/>
                  <a:pt x="20045" y="1836315"/>
                </a:cubicBezTo>
                <a:lnTo>
                  <a:pt x="25664" y="1833172"/>
                </a:lnTo>
                <a:cubicBezTo>
                  <a:pt x="27569" y="1829552"/>
                  <a:pt x="26331" y="1825933"/>
                  <a:pt x="26712" y="1822028"/>
                </a:cubicBezTo>
                <a:lnTo>
                  <a:pt x="20426" y="1817837"/>
                </a:lnTo>
                <a:lnTo>
                  <a:pt x="20426" y="1770212"/>
                </a:lnTo>
                <a:lnTo>
                  <a:pt x="26522" y="1766402"/>
                </a:lnTo>
                <a:lnTo>
                  <a:pt x="26522" y="1748114"/>
                </a:lnTo>
                <a:lnTo>
                  <a:pt x="20140" y="1744303"/>
                </a:lnTo>
                <a:lnTo>
                  <a:pt x="20140" y="1740684"/>
                </a:lnTo>
                <a:lnTo>
                  <a:pt x="26903" y="1736588"/>
                </a:lnTo>
                <a:lnTo>
                  <a:pt x="26903" y="1725730"/>
                </a:lnTo>
                <a:cubicBezTo>
                  <a:pt x="43667" y="1705061"/>
                  <a:pt x="26903" y="1663818"/>
                  <a:pt x="34142" y="1636957"/>
                </a:cubicBezTo>
                <a:lnTo>
                  <a:pt x="39285" y="1634100"/>
                </a:lnTo>
                <a:lnTo>
                  <a:pt x="33570" y="1630099"/>
                </a:lnTo>
                <a:lnTo>
                  <a:pt x="33570" y="1567996"/>
                </a:lnTo>
                <a:lnTo>
                  <a:pt x="26807" y="1563710"/>
                </a:lnTo>
                <a:lnTo>
                  <a:pt x="26807" y="1552851"/>
                </a:lnTo>
                <a:lnTo>
                  <a:pt x="33189" y="1548946"/>
                </a:lnTo>
                <a:lnTo>
                  <a:pt x="33189" y="1541707"/>
                </a:lnTo>
                <a:lnTo>
                  <a:pt x="26903" y="1537897"/>
                </a:lnTo>
                <a:lnTo>
                  <a:pt x="26903" y="1530468"/>
                </a:lnTo>
                <a:lnTo>
                  <a:pt x="31856" y="1527705"/>
                </a:lnTo>
                <a:cubicBezTo>
                  <a:pt x="35380" y="1518180"/>
                  <a:pt x="31856" y="1507036"/>
                  <a:pt x="33761" y="1497130"/>
                </a:cubicBezTo>
                <a:cubicBezTo>
                  <a:pt x="46715" y="1489605"/>
                  <a:pt x="36904" y="1467507"/>
                  <a:pt x="39762" y="1453696"/>
                </a:cubicBezTo>
                <a:lnTo>
                  <a:pt x="33856" y="1449695"/>
                </a:lnTo>
                <a:cubicBezTo>
                  <a:pt x="33856" y="1448743"/>
                  <a:pt x="33856" y="1447505"/>
                  <a:pt x="33189" y="1446171"/>
                </a:cubicBezTo>
                <a:lnTo>
                  <a:pt x="39666" y="1442075"/>
                </a:lnTo>
                <a:lnTo>
                  <a:pt x="39666" y="1434932"/>
                </a:lnTo>
                <a:lnTo>
                  <a:pt x="33285" y="1431027"/>
                </a:lnTo>
                <a:lnTo>
                  <a:pt x="33285" y="1423788"/>
                </a:lnTo>
                <a:lnTo>
                  <a:pt x="39571" y="1419977"/>
                </a:lnTo>
                <a:lnTo>
                  <a:pt x="39571" y="1412548"/>
                </a:lnTo>
                <a:cubicBezTo>
                  <a:pt x="22807" y="1390450"/>
                  <a:pt x="39571" y="1345206"/>
                  <a:pt x="32427" y="1316441"/>
                </a:cubicBezTo>
                <a:lnTo>
                  <a:pt x="27665" y="1313774"/>
                </a:lnTo>
                <a:cubicBezTo>
                  <a:pt x="27665" y="1311202"/>
                  <a:pt x="33856" y="1310726"/>
                  <a:pt x="33189" y="1308154"/>
                </a:cubicBezTo>
                <a:cubicBezTo>
                  <a:pt x="32523" y="1305582"/>
                  <a:pt x="36904" y="1304058"/>
                  <a:pt x="39666" y="1302153"/>
                </a:cubicBezTo>
                <a:lnTo>
                  <a:pt x="39666" y="1294914"/>
                </a:lnTo>
                <a:lnTo>
                  <a:pt x="33285" y="1291009"/>
                </a:lnTo>
                <a:lnTo>
                  <a:pt x="33285" y="1287485"/>
                </a:lnTo>
                <a:lnTo>
                  <a:pt x="39571" y="1283579"/>
                </a:lnTo>
                <a:lnTo>
                  <a:pt x="39571" y="1271864"/>
                </a:lnTo>
                <a:cubicBezTo>
                  <a:pt x="23569" y="1240336"/>
                  <a:pt x="36999" y="1187853"/>
                  <a:pt x="33951" y="1149944"/>
                </a:cubicBezTo>
                <a:cubicBezTo>
                  <a:pt x="42143" y="1144991"/>
                  <a:pt x="42143" y="1144705"/>
                  <a:pt x="33951" y="1139466"/>
                </a:cubicBezTo>
                <a:lnTo>
                  <a:pt x="33951" y="1128989"/>
                </a:lnTo>
                <a:lnTo>
                  <a:pt x="40047" y="1125178"/>
                </a:lnTo>
                <a:lnTo>
                  <a:pt x="40047" y="1109939"/>
                </a:lnTo>
                <a:lnTo>
                  <a:pt x="33666" y="1106128"/>
                </a:lnTo>
                <a:lnTo>
                  <a:pt x="33666" y="1102509"/>
                </a:lnTo>
                <a:lnTo>
                  <a:pt x="40428" y="1098413"/>
                </a:lnTo>
                <a:lnTo>
                  <a:pt x="40428" y="1083936"/>
                </a:lnTo>
                <a:cubicBezTo>
                  <a:pt x="58049" y="1077363"/>
                  <a:pt x="30332" y="1071553"/>
                  <a:pt x="46524" y="1065743"/>
                </a:cubicBezTo>
                <a:lnTo>
                  <a:pt x="33666" y="1058123"/>
                </a:lnTo>
                <a:lnTo>
                  <a:pt x="33666" y="1006687"/>
                </a:lnTo>
                <a:lnTo>
                  <a:pt x="39952" y="1002878"/>
                </a:lnTo>
                <a:lnTo>
                  <a:pt x="39952" y="973541"/>
                </a:lnTo>
                <a:lnTo>
                  <a:pt x="34046" y="969540"/>
                </a:lnTo>
                <a:lnTo>
                  <a:pt x="39190" y="966683"/>
                </a:lnTo>
                <a:cubicBezTo>
                  <a:pt x="41095" y="963159"/>
                  <a:pt x="39857" y="959444"/>
                  <a:pt x="40238" y="955538"/>
                </a:cubicBezTo>
                <a:lnTo>
                  <a:pt x="34142" y="951443"/>
                </a:lnTo>
                <a:lnTo>
                  <a:pt x="40047" y="947633"/>
                </a:lnTo>
                <a:lnTo>
                  <a:pt x="40047" y="914676"/>
                </a:lnTo>
                <a:lnTo>
                  <a:pt x="33666" y="910771"/>
                </a:lnTo>
                <a:lnTo>
                  <a:pt x="33666" y="907152"/>
                </a:lnTo>
                <a:lnTo>
                  <a:pt x="40428" y="903056"/>
                </a:lnTo>
                <a:lnTo>
                  <a:pt x="40428" y="836952"/>
                </a:lnTo>
                <a:lnTo>
                  <a:pt x="45381" y="834190"/>
                </a:lnTo>
                <a:cubicBezTo>
                  <a:pt x="45381" y="834190"/>
                  <a:pt x="45953" y="833047"/>
                  <a:pt x="45381" y="832951"/>
                </a:cubicBezTo>
                <a:cubicBezTo>
                  <a:pt x="38904" y="831142"/>
                  <a:pt x="41476" y="826284"/>
                  <a:pt x="35856" y="824093"/>
                </a:cubicBezTo>
                <a:cubicBezTo>
                  <a:pt x="32713" y="822760"/>
                  <a:pt x="32903" y="820950"/>
                  <a:pt x="32999" y="818950"/>
                </a:cubicBezTo>
                <a:lnTo>
                  <a:pt x="39380" y="814950"/>
                </a:lnTo>
                <a:lnTo>
                  <a:pt x="39380" y="807711"/>
                </a:lnTo>
                <a:lnTo>
                  <a:pt x="32808" y="803805"/>
                </a:lnTo>
                <a:lnTo>
                  <a:pt x="32808" y="786089"/>
                </a:lnTo>
                <a:lnTo>
                  <a:pt x="26617" y="782184"/>
                </a:lnTo>
                <a:lnTo>
                  <a:pt x="26617" y="771134"/>
                </a:lnTo>
                <a:cubicBezTo>
                  <a:pt x="36142" y="768562"/>
                  <a:pt x="36142" y="749227"/>
                  <a:pt x="27379" y="745988"/>
                </a:cubicBezTo>
                <a:cubicBezTo>
                  <a:pt x="26112" y="732501"/>
                  <a:pt x="25760" y="718947"/>
                  <a:pt x="26331" y="705412"/>
                </a:cubicBezTo>
                <a:lnTo>
                  <a:pt x="32618" y="701221"/>
                </a:lnTo>
                <a:lnTo>
                  <a:pt x="32618" y="661216"/>
                </a:lnTo>
                <a:lnTo>
                  <a:pt x="39190" y="657120"/>
                </a:lnTo>
                <a:lnTo>
                  <a:pt x="32903" y="653215"/>
                </a:lnTo>
                <a:lnTo>
                  <a:pt x="32903" y="502244"/>
                </a:lnTo>
                <a:lnTo>
                  <a:pt x="26617" y="498338"/>
                </a:lnTo>
                <a:lnTo>
                  <a:pt x="26617" y="483575"/>
                </a:lnTo>
                <a:cubicBezTo>
                  <a:pt x="44143" y="477098"/>
                  <a:pt x="17092" y="471192"/>
                  <a:pt x="32618" y="465477"/>
                </a:cubicBezTo>
                <a:lnTo>
                  <a:pt x="32618" y="292218"/>
                </a:lnTo>
                <a:lnTo>
                  <a:pt x="26712" y="288503"/>
                </a:lnTo>
                <a:lnTo>
                  <a:pt x="32903" y="284597"/>
                </a:lnTo>
                <a:lnTo>
                  <a:pt x="32903" y="255356"/>
                </a:lnTo>
                <a:lnTo>
                  <a:pt x="26617" y="251450"/>
                </a:lnTo>
                <a:cubicBezTo>
                  <a:pt x="44047" y="194300"/>
                  <a:pt x="27284" y="116100"/>
                  <a:pt x="32903" y="52568"/>
                </a:cubicBezTo>
                <a:lnTo>
                  <a:pt x="26998" y="49235"/>
                </a:lnTo>
                <a:cubicBezTo>
                  <a:pt x="26046" y="44139"/>
                  <a:pt x="26046" y="38900"/>
                  <a:pt x="26998" y="33804"/>
                </a:cubicBezTo>
                <a:lnTo>
                  <a:pt x="32141" y="30852"/>
                </a:lnTo>
                <a:cubicBezTo>
                  <a:pt x="31284" y="28756"/>
                  <a:pt x="28617" y="28280"/>
                  <a:pt x="26522" y="26851"/>
                </a:cubicBezTo>
                <a:lnTo>
                  <a:pt x="26522" y="5039"/>
                </a:lnTo>
                <a:cubicBezTo>
                  <a:pt x="28332" y="3324"/>
                  <a:pt x="33761" y="2467"/>
                  <a:pt x="32903" y="-581"/>
                </a:cubicBezTo>
                <a:lnTo>
                  <a:pt x="604403" y="-581"/>
                </a:lnTo>
                <a:lnTo>
                  <a:pt x="604403" y="19612"/>
                </a:lnTo>
                <a:lnTo>
                  <a:pt x="611166" y="23708"/>
                </a:lnTo>
                <a:lnTo>
                  <a:pt x="611166" y="38090"/>
                </a:lnTo>
                <a:lnTo>
                  <a:pt x="617167" y="41900"/>
                </a:lnTo>
                <a:lnTo>
                  <a:pt x="617167" y="49330"/>
                </a:lnTo>
                <a:cubicBezTo>
                  <a:pt x="608594" y="54569"/>
                  <a:pt x="608594" y="54854"/>
                  <a:pt x="617167" y="59998"/>
                </a:cubicBezTo>
                <a:lnTo>
                  <a:pt x="617167" y="82191"/>
                </a:lnTo>
                <a:lnTo>
                  <a:pt x="611357" y="86001"/>
                </a:lnTo>
                <a:cubicBezTo>
                  <a:pt x="611357" y="87049"/>
                  <a:pt x="611357" y="88192"/>
                  <a:pt x="611357" y="89525"/>
                </a:cubicBezTo>
                <a:lnTo>
                  <a:pt x="617929" y="93526"/>
                </a:lnTo>
                <a:lnTo>
                  <a:pt x="617929" y="126482"/>
                </a:lnTo>
                <a:lnTo>
                  <a:pt x="624311" y="130293"/>
                </a:lnTo>
                <a:lnTo>
                  <a:pt x="624311" y="137722"/>
                </a:lnTo>
                <a:cubicBezTo>
                  <a:pt x="618882" y="139627"/>
                  <a:pt x="616119" y="143913"/>
                  <a:pt x="618786" y="149152"/>
                </a:cubicBezTo>
                <a:cubicBezTo>
                  <a:pt x="632883" y="165630"/>
                  <a:pt x="620596" y="199158"/>
                  <a:pt x="624501" y="221923"/>
                </a:cubicBezTo>
                <a:lnTo>
                  <a:pt x="630692" y="226114"/>
                </a:lnTo>
                <a:lnTo>
                  <a:pt x="630692" y="233353"/>
                </a:lnTo>
                <a:lnTo>
                  <a:pt x="624692" y="237163"/>
                </a:lnTo>
                <a:lnTo>
                  <a:pt x="624692" y="248117"/>
                </a:lnTo>
                <a:lnTo>
                  <a:pt x="631169" y="251926"/>
                </a:lnTo>
                <a:lnTo>
                  <a:pt x="631169" y="292312"/>
                </a:lnTo>
                <a:lnTo>
                  <a:pt x="637360" y="296218"/>
                </a:lnTo>
                <a:lnTo>
                  <a:pt x="631645" y="299456"/>
                </a:lnTo>
                <a:cubicBezTo>
                  <a:pt x="630121" y="306695"/>
                  <a:pt x="631645" y="314601"/>
                  <a:pt x="630788" y="322031"/>
                </a:cubicBezTo>
                <a:cubicBezTo>
                  <a:pt x="622120" y="327270"/>
                  <a:pt x="622215" y="327555"/>
                  <a:pt x="630788" y="332794"/>
                </a:cubicBezTo>
                <a:lnTo>
                  <a:pt x="630788" y="347558"/>
                </a:lnTo>
                <a:lnTo>
                  <a:pt x="624597" y="351368"/>
                </a:lnTo>
                <a:lnTo>
                  <a:pt x="624597" y="365846"/>
                </a:lnTo>
                <a:lnTo>
                  <a:pt x="618215" y="369846"/>
                </a:lnTo>
                <a:lnTo>
                  <a:pt x="624216" y="373561"/>
                </a:lnTo>
                <a:lnTo>
                  <a:pt x="624216" y="384705"/>
                </a:lnTo>
                <a:lnTo>
                  <a:pt x="618500" y="387848"/>
                </a:lnTo>
                <a:cubicBezTo>
                  <a:pt x="617596" y="392954"/>
                  <a:pt x="617596" y="398173"/>
                  <a:pt x="618500" y="403279"/>
                </a:cubicBezTo>
                <a:lnTo>
                  <a:pt x="623549" y="406136"/>
                </a:lnTo>
                <a:cubicBezTo>
                  <a:pt x="622882" y="408804"/>
                  <a:pt x="615357" y="410042"/>
                  <a:pt x="618024" y="413661"/>
                </a:cubicBezTo>
                <a:lnTo>
                  <a:pt x="611452" y="417757"/>
                </a:lnTo>
                <a:lnTo>
                  <a:pt x="611452" y="424996"/>
                </a:lnTo>
                <a:lnTo>
                  <a:pt x="617834" y="428806"/>
                </a:lnTo>
                <a:lnTo>
                  <a:pt x="617834" y="436045"/>
                </a:lnTo>
                <a:lnTo>
                  <a:pt x="611357" y="440141"/>
                </a:lnTo>
                <a:cubicBezTo>
                  <a:pt x="611357" y="441474"/>
                  <a:pt x="611833" y="442617"/>
                  <a:pt x="612024" y="443855"/>
                </a:cubicBezTo>
                <a:lnTo>
                  <a:pt x="616691" y="446427"/>
                </a:lnTo>
                <a:cubicBezTo>
                  <a:pt x="620215" y="454809"/>
                  <a:pt x="615929" y="464906"/>
                  <a:pt x="618977" y="473573"/>
                </a:cubicBezTo>
                <a:lnTo>
                  <a:pt x="630788" y="480146"/>
                </a:lnTo>
                <a:lnTo>
                  <a:pt x="630788" y="495005"/>
                </a:lnTo>
                <a:lnTo>
                  <a:pt x="624597" y="498815"/>
                </a:lnTo>
                <a:lnTo>
                  <a:pt x="624597" y="502339"/>
                </a:lnTo>
                <a:lnTo>
                  <a:pt x="618119" y="506244"/>
                </a:lnTo>
                <a:cubicBezTo>
                  <a:pt x="637169" y="508149"/>
                  <a:pt x="630121" y="517484"/>
                  <a:pt x="631074" y="531962"/>
                </a:cubicBezTo>
                <a:lnTo>
                  <a:pt x="625740" y="534914"/>
                </a:lnTo>
                <a:cubicBezTo>
                  <a:pt x="623834" y="538819"/>
                  <a:pt x="623834" y="543392"/>
                  <a:pt x="625740" y="547297"/>
                </a:cubicBezTo>
                <a:lnTo>
                  <a:pt x="630407" y="549869"/>
                </a:lnTo>
                <a:cubicBezTo>
                  <a:pt x="632693" y="576253"/>
                  <a:pt x="630407" y="603971"/>
                  <a:pt x="631264" y="631021"/>
                </a:cubicBezTo>
                <a:lnTo>
                  <a:pt x="637455" y="635022"/>
                </a:lnTo>
                <a:lnTo>
                  <a:pt x="631264" y="638832"/>
                </a:lnTo>
                <a:lnTo>
                  <a:pt x="631264" y="748941"/>
                </a:lnTo>
                <a:lnTo>
                  <a:pt x="624882" y="752847"/>
                </a:lnTo>
                <a:lnTo>
                  <a:pt x="624882" y="774849"/>
                </a:lnTo>
                <a:lnTo>
                  <a:pt x="630883" y="778659"/>
                </a:lnTo>
                <a:lnTo>
                  <a:pt x="630883" y="786089"/>
                </a:lnTo>
                <a:cubicBezTo>
                  <a:pt x="619358" y="790280"/>
                  <a:pt x="625359" y="810949"/>
                  <a:pt x="625835" y="838095"/>
                </a:cubicBezTo>
                <a:lnTo>
                  <a:pt x="630883" y="840953"/>
                </a:lnTo>
                <a:lnTo>
                  <a:pt x="624882" y="844953"/>
                </a:lnTo>
                <a:lnTo>
                  <a:pt x="624882" y="855812"/>
                </a:lnTo>
                <a:lnTo>
                  <a:pt x="631264" y="859717"/>
                </a:lnTo>
                <a:lnTo>
                  <a:pt x="631264" y="911152"/>
                </a:lnTo>
                <a:lnTo>
                  <a:pt x="624882" y="914962"/>
                </a:lnTo>
                <a:lnTo>
                  <a:pt x="624882" y="955538"/>
                </a:lnTo>
                <a:lnTo>
                  <a:pt x="629740" y="958205"/>
                </a:lnTo>
                <a:cubicBezTo>
                  <a:pt x="631931" y="980713"/>
                  <a:pt x="632188" y="1003373"/>
                  <a:pt x="630502" y="1025928"/>
                </a:cubicBezTo>
                <a:cubicBezTo>
                  <a:pt x="622310" y="1030881"/>
                  <a:pt x="622310" y="1031071"/>
                  <a:pt x="630502" y="1036311"/>
                </a:cubicBezTo>
                <a:lnTo>
                  <a:pt x="630502" y="1043740"/>
                </a:lnTo>
                <a:lnTo>
                  <a:pt x="624692" y="1047550"/>
                </a:lnTo>
                <a:cubicBezTo>
                  <a:pt x="624692" y="1048598"/>
                  <a:pt x="624692" y="1049741"/>
                  <a:pt x="624692" y="1051074"/>
                </a:cubicBezTo>
                <a:lnTo>
                  <a:pt x="631264" y="1054979"/>
                </a:lnTo>
                <a:lnTo>
                  <a:pt x="631264" y="1058503"/>
                </a:lnTo>
                <a:lnTo>
                  <a:pt x="624692" y="1062504"/>
                </a:lnTo>
                <a:cubicBezTo>
                  <a:pt x="624692" y="1074791"/>
                  <a:pt x="624025" y="1087174"/>
                  <a:pt x="624692" y="1099175"/>
                </a:cubicBezTo>
                <a:lnTo>
                  <a:pt x="630502" y="1103081"/>
                </a:lnTo>
                <a:cubicBezTo>
                  <a:pt x="620977" y="1103081"/>
                  <a:pt x="620977" y="1157944"/>
                  <a:pt x="630502" y="1157944"/>
                </a:cubicBezTo>
                <a:lnTo>
                  <a:pt x="624501" y="1161850"/>
                </a:lnTo>
                <a:lnTo>
                  <a:pt x="624501" y="1257100"/>
                </a:lnTo>
                <a:lnTo>
                  <a:pt x="617834" y="1261100"/>
                </a:lnTo>
                <a:lnTo>
                  <a:pt x="617834" y="1353112"/>
                </a:lnTo>
                <a:lnTo>
                  <a:pt x="624597" y="1357208"/>
                </a:lnTo>
                <a:lnTo>
                  <a:pt x="624597" y="1456458"/>
                </a:lnTo>
                <a:lnTo>
                  <a:pt x="630407" y="1459696"/>
                </a:lnTo>
                <a:cubicBezTo>
                  <a:pt x="631264" y="1464773"/>
                  <a:pt x="631264" y="1469955"/>
                  <a:pt x="630407" y="1475032"/>
                </a:cubicBezTo>
                <a:cubicBezTo>
                  <a:pt x="620882" y="1477318"/>
                  <a:pt x="620882" y="1505702"/>
                  <a:pt x="630407" y="1507703"/>
                </a:cubicBezTo>
                <a:lnTo>
                  <a:pt x="624311" y="1511703"/>
                </a:lnTo>
                <a:lnTo>
                  <a:pt x="624311" y="1567139"/>
                </a:lnTo>
                <a:lnTo>
                  <a:pt x="630692" y="1571044"/>
                </a:lnTo>
                <a:lnTo>
                  <a:pt x="630692" y="1604096"/>
                </a:lnTo>
                <a:lnTo>
                  <a:pt x="624501" y="1607906"/>
                </a:lnTo>
                <a:lnTo>
                  <a:pt x="624501" y="1615335"/>
                </a:lnTo>
                <a:cubicBezTo>
                  <a:pt x="635550" y="1620098"/>
                  <a:pt x="630216" y="1630670"/>
                  <a:pt x="629835" y="1659912"/>
                </a:cubicBezTo>
                <a:cubicBezTo>
                  <a:pt x="616595" y="1671914"/>
                  <a:pt x="627644" y="1699822"/>
                  <a:pt x="624216" y="1717920"/>
                </a:cubicBezTo>
                <a:lnTo>
                  <a:pt x="630311" y="1721920"/>
                </a:lnTo>
                <a:lnTo>
                  <a:pt x="624311" y="1725825"/>
                </a:lnTo>
                <a:lnTo>
                  <a:pt x="624311" y="1824981"/>
                </a:lnTo>
                <a:lnTo>
                  <a:pt x="617739" y="1828981"/>
                </a:lnTo>
                <a:lnTo>
                  <a:pt x="617739" y="1843364"/>
                </a:lnTo>
                <a:lnTo>
                  <a:pt x="623930" y="1847269"/>
                </a:lnTo>
                <a:lnTo>
                  <a:pt x="623930" y="1883940"/>
                </a:lnTo>
                <a:lnTo>
                  <a:pt x="618119" y="1887941"/>
                </a:lnTo>
                <a:lnTo>
                  <a:pt x="623263" y="1890798"/>
                </a:lnTo>
                <a:cubicBezTo>
                  <a:pt x="624454" y="1901867"/>
                  <a:pt x="624768" y="1913011"/>
                  <a:pt x="624216" y="1924136"/>
                </a:cubicBezTo>
                <a:lnTo>
                  <a:pt x="630311" y="1928136"/>
                </a:lnTo>
                <a:lnTo>
                  <a:pt x="624311" y="1931946"/>
                </a:lnTo>
                <a:lnTo>
                  <a:pt x="624311" y="1990715"/>
                </a:lnTo>
                <a:lnTo>
                  <a:pt x="617739" y="1994621"/>
                </a:lnTo>
                <a:lnTo>
                  <a:pt x="617739" y="2005289"/>
                </a:lnTo>
                <a:lnTo>
                  <a:pt x="624216" y="2009289"/>
                </a:lnTo>
                <a:cubicBezTo>
                  <a:pt x="624216" y="2016909"/>
                  <a:pt x="609452" y="2016719"/>
                  <a:pt x="623358" y="2023196"/>
                </a:cubicBezTo>
                <a:cubicBezTo>
                  <a:pt x="624320" y="2026825"/>
                  <a:pt x="624606" y="2030606"/>
                  <a:pt x="624216" y="2034340"/>
                </a:cubicBezTo>
                <a:lnTo>
                  <a:pt x="617929" y="2038531"/>
                </a:lnTo>
                <a:lnTo>
                  <a:pt x="617929" y="2063868"/>
                </a:lnTo>
                <a:lnTo>
                  <a:pt x="611166" y="2068059"/>
                </a:lnTo>
                <a:lnTo>
                  <a:pt x="611166" y="2071964"/>
                </a:lnTo>
                <a:lnTo>
                  <a:pt x="617548" y="2075774"/>
                </a:lnTo>
                <a:lnTo>
                  <a:pt x="617548" y="2160451"/>
                </a:lnTo>
                <a:lnTo>
                  <a:pt x="611071" y="2164546"/>
                </a:lnTo>
                <a:cubicBezTo>
                  <a:pt x="611071" y="2165880"/>
                  <a:pt x="611547" y="2167023"/>
                  <a:pt x="611738" y="2168261"/>
                </a:cubicBezTo>
                <a:lnTo>
                  <a:pt x="616786" y="2171024"/>
                </a:lnTo>
                <a:cubicBezTo>
                  <a:pt x="620215" y="2194170"/>
                  <a:pt x="615167" y="2218649"/>
                  <a:pt x="618500" y="2241985"/>
                </a:cubicBezTo>
                <a:lnTo>
                  <a:pt x="623358" y="2244747"/>
                </a:lnTo>
                <a:cubicBezTo>
                  <a:pt x="624416" y="2255796"/>
                  <a:pt x="624701" y="2266902"/>
                  <a:pt x="624216" y="2277990"/>
                </a:cubicBezTo>
                <a:lnTo>
                  <a:pt x="617929" y="2282085"/>
                </a:lnTo>
                <a:lnTo>
                  <a:pt x="617929" y="2289420"/>
                </a:lnTo>
                <a:lnTo>
                  <a:pt x="624216" y="2293229"/>
                </a:lnTo>
                <a:lnTo>
                  <a:pt x="624216" y="2296754"/>
                </a:lnTo>
                <a:lnTo>
                  <a:pt x="617834" y="2300564"/>
                </a:lnTo>
                <a:lnTo>
                  <a:pt x="617834" y="2315327"/>
                </a:lnTo>
                <a:cubicBezTo>
                  <a:pt x="621358" y="2317328"/>
                  <a:pt x="625454" y="2318566"/>
                  <a:pt x="624216" y="2323233"/>
                </a:cubicBezTo>
                <a:cubicBezTo>
                  <a:pt x="629168" y="2409720"/>
                  <a:pt x="614691" y="2507446"/>
                  <a:pt x="629740" y="2588504"/>
                </a:cubicBezTo>
                <a:lnTo>
                  <a:pt x="624597" y="2591457"/>
                </a:lnTo>
                <a:lnTo>
                  <a:pt x="624597" y="2613079"/>
                </a:lnTo>
                <a:cubicBezTo>
                  <a:pt x="622406" y="2614603"/>
                  <a:pt x="620310" y="2615936"/>
                  <a:pt x="618024" y="2617365"/>
                </a:cubicBezTo>
                <a:cubicBezTo>
                  <a:pt x="618024" y="2618413"/>
                  <a:pt x="618024" y="2619556"/>
                  <a:pt x="618024" y="2620890"/>
                </a:cubicBezTo>
                <a:lnTo>
                  <a:pt x="624597" y="2624890"/>
                </a:lnTo>
                <a:lnTo>
                  <a:pt x="624597" y="2646893"/>
                </a:lnTo>
                <a:lnTo>
                  <a:pt x="618215" y="2650703"/>
                </a:lnTo>
                <a:lnTo>
                  <a:pt x="618215" y="2742714"/>
                </a:lnTo>
                <a:lnTo>
                  <a:pt x="624216" y="2746620"/>
                </a:lnTo>
                <a:cubicBezTo>
                  <a:pt x="616976" y="2748906"/>
                  <a:pt x="617929" y="2754335"/>
                  <a:pt x="618024" y="2760716"/>
                </a:cubicBezTo>
                <a:lnTo>
                  <a:pt x="611833" y="2764908"/>
                </a:lnTo>
                <a:lnTo>
                  <a:pt x="611833" y="2793483"/>
                </a:lnTo>
                <a:lnTo>
                  <a:pt x="605070" y="2797769"/>
                </a:lnTo>
                <a:lnTo>
                  <a:pt x="605070" y="2812342"/>
                </a:lnTo>
                <a:lnTo>
                  <a:pt x="611452" y="2816247"/>
                </a:lnTo>
                <a:lnTo>
                  <a:pt x="611452" y="2823486"/>
                </a:lnTo>
                <a:lnTo>
                  <a:pt x="604689" y="2827582"/>
                </a:lnTo>
                <a:lnTo>
                  <a:pt x="604689" y="2878921"/>
                </a:lnTo>
                <a:cubicBezTo>
                  <a:pt x="596498" y="2881970"/>
                  <a:pt x="596593" y="2886542"/>
                  <a:pt x="603832" y="2889304"/>
                </a:cubicBezTo>
                <a:cubicBezTo>
                  <a:pt x="605232" y="2906630"/>
                  <a:pt x="605585" y="2924032"/>
                  <a:pt x="604880" y="2941406"/>
                </a:cubicBezTo>
                <a:lnTo>
                  <a:pt x="611166" y="2944930"/>
                </a:lnTo>
                <a:lnTo>
                  <a:pt x="611166" y="2963409"/>
                </a:lnTo>
                <a:lnTo>
                  <a:pt x="605166" y="2967218"/>
                </a:lnTo>
                <a:cubicBezTo>
                  <a:pt x="605166" y="2968266"/>
                  <a:pt x="605166" y="2969504"/>
                  <a:pt x="605166" y="2970743"/>
                </a:cubicBezTo>
                <a:lnTo>
                  <a:pt x="611738" y="2974648"/>
                </a:lnTo>
                <a:lnTo>
                  <a:pt x="611738" y="3000365"/>
                </a:lnTo>
                <a:lnTo>
                  <a:pt x="604975" y="3004461"/>
                </a:lnTo>
                <a:lnTo>
                  <a:pt x="604975" y="3044752"/>
                </a:lnTo>
                <a:cubicBezTo>
                  <a:pt x="587544" y="3073803"/>
                  <a:pt x="604975" y="3124095"/>
                  <a:pt x="597736" y="3159052"/>
                </a:cubicBezTo>
                <a:lnTo>
                  <a:pt x="592497" y="3162005"/>
                </a:lnTo>
                <a:lnTo>
                  <a:pt x="598308" y="3166005"/>
                </a:lnTo>
                <a:lnTo>
                  <a:pt x="598308" y="3202677"/>
                </a:lnTo>
                <a:lnTo>
                  <a:pt x="592211" y="3206582"/>
                </a:lnTo>
                <a:lnTo>
                  <a:pt x="592211" y="3250587"/>
                </a:lnTo>
                <a:lnTo>
                  <a:pt x="598403" y="3254397"/>
                </a:lnTo>
                <a:lnTo>
                  <a:pt x="592307" y="3258207"/>
                </a:lnTo>
                <a:lnTo>
                  <a:pt x="592307" y="3350314"/>
                </a:lnTo>
                <a:cubicBezTo>
                  <a:pt x="600975" y="3355648"/>
                  <a:pt x="600975" y="3355934"/>
                  <a:pt x="592783" y="3360887"/>
                </a:cubicBezTo>
                <a:cubicBezTo>
                  <a:pt x="589735" y="3375555"/>
                  <a:pt x="594498" y="3391462"/>
                  <a:pt x="591068" y="3406035"/>
                </a:cubicBezTo>
                <a:lnTo>
                  <a:pt x="585734" y="3408988"/>
                </a:lnTo>
                <a:lnTo>
                  <a:pt x="585734" y="3419751"/>
                </a:lnTo>
                <a:lnTo>
                  <a:pt x="579258" y="3423847"/>
                </a:lnTo>
                <a:cubicBezTo>
                  <a:pt x="601546" y="3429943"/>
                  <a:pt x="616595" y="3416132"/>
                  <a:pt x="611738" y="3449565"/>
                </a:cubicBezTo>
                <a:lnTo>
                  <a:pt x="618596" y="3453851"/>
                </a:lnTo>
                <a:lnTo>
                  <a:pt x="618596" y="3519668"/>
                </a:lnTo>
                <a:lnTo>
                  <a:pt x="624406" y="3523669"/>
                </a:lnTo>
                <a:lnTo>
                  <a:pt x="619072" y="3526717"/>
                </a:lnTo>
                <a:cubicBezTo>
                  <a:pt x="618234" y="3531555"/>
                  <a:pt x="617977" y="3536480"/>
                  <a:pt x="618310" y="3541386"/>
                </a:cubicBezTo>
                <a:lnTo>
                  <a:pt x="624597" y="3545577"/>
                </a:lnTo>
                <a:lnTo>
                  <a:pt x="624597" y="3612252"/>
                </a:lnTo>
                <a:cubicBezTo>
                  <a:pt x="605547" y="3623586"/>
                  <a:pt x="578686" y="3621015"/>
                  <a:pt x="555635" y="3624539"/>
                </a:cubicBezTo>
                <a:lnTo>
                  <a:pt x="539538" y="3634731"/>
                </a:lnTo>
                <a:cubicBezTo>
                  <a:pt x="539538" y="3641874"/>
                  <a:pt x="541824" y="3647208"/>
                  <a:pt x="530013" y="3647018"/>
                </a:cubicBezTo>
                <a:lnTo>
                  <a:pt x="519441" y="3652161"/>
                </a:lnTo>
                <a:lnTo>
                  <a:pt x="519441" y="3671211"/>
                </a:lnTo>
                <a:cubicBezTo>
                  <a:pt x="517345" y="3672545"/>
                  <a:pt x="514868" y="3673116"/>
                  <a:pt x="513725" y="3675212"/>
                </a:cubicBezTo>
                <a:lnTo>
                  <a:pt x="519059" y="3678165"/>
                </a:lnTo>
                <a:cubicBezTo>
                  <a:pt x="520583" y="3685499"/>
                  <a:pt x="519059" y="3693404"/>
                  <a:pt x="520012" y="3700834"/>
                </a:cubicBezTo>
                <a:lnTo>
                  <a:pt x="525346" y="3703787"/>
                </a:lnTo>
                <a:cubicBezTo>
                  <a:pt x="521612" y="3706920"/>
                  <a:pt x="517478" y="3709549"/>
                  <a:pt x="513059" y="3711597"/>
                </a:cubicBezTo>
                <a:lnTo>
                  <a:pt x="519631" y="3715502"/>
                </a:lnTo>
                <a:cubicBezTo>
                  <a:pt x="519631" y="3716836"/>
                  <a:pt x="519631" y="3717979"/>
                  <a:pt x="519631" y="3719027"/>
                </a:cubicBezTo>
                <a:lnTo>
                  <a:pt x="513344" y="3723122"/>
                </a:lnTo>
                <a:cubicBezTo>
                  <a:pt x="513344" y="3724456"/>
                  <a:pt x="513916" y="3725599"/>
                  <a:pt x="514107" y="3726837"/>
                </a:cubicBezTo>
                <a:cubicBezTo>
                  <a:pt x="523632" y="3729504"/>
                  <a:pt x="518964" y="3741411"/>
                  <a:pt x="520012" y="3748459"/>
                </a:cubicBezTo>
                <a:lnTo>
                  <a:pt x="526203" y="3751983"/>
                </a:lnTo>
                <a:lnTo>
                  <a:pt x="526203" y="3781034"/>
                </a:lnTo>
                <a:lnTo>
                  <a:pt x="532966" y="3785416"/>
                </a:lnTo>
                <a:lnTo>
                  <a:pt x="532966" y="3810848"/>
                </a:lnTo>
                <a:lnTo>
                  <a:pt x="539729" y="3814943"/>
                </a:lnTo>
                <a:lnTo>
                  <a:pt x="539729" y="3818468"/>
                </a:lnTo>
                <a:cubicBezTo>
                  <a:pt x="543062" y="3821230"/>
                  <a:pt x="549254" y="3819420"/>
                  <a:pt x="552778" y="3822563"/>
                </a:cubicBezTo>
                <a:cubicBezTo>
                  <a:pt x="552778" y="3823706"/>
                  <a:pt x="552778" y="3824945"/>
                  <a:pt x="552778" y="3825993"/>
                </a:cubicBezTo>
                <a:lnTo>
                  <a:pt x="546587" y="3829898"/>
                </a:lnTo>
                <a:cubicBezTo>
                  <a:pt x="546587" y="3846853"/>
                  <a:pt x="527537" y="3836470"/>
                  <a:pt x="552968" y="3852377"/>
                </a:cubicBezTo>
                <a:cubicBezTo>
                  <a:pt x="552968" y="3852377"/>
                  <a:pt x="552968" y="3853901"/>
                  <a:pt x="552968" y="3855139"/>
                </a:cubicBezTo>
                <a:lnTo>
                  <a:pt x="559445" y="3859044"/>
                </a:lnTo>
                <a:lnTo>
                  <a:pt x="553254" y="3862854"/>
                </a:lnTo>
                <a:cubicBezTo>
                  <a:pt x="561636" y="3865140"/>
                  <a:pt x="558493" y="3872379"/>
                  <a:pt x="560398" y="3877999"/>
                </a:cubicBezTo>
                <a:lnTo>
                  <a:pt x="565065" y="3880571"/>
                </a:lnTo>
                <a:cubicBezTo>
                  <a:pt x="565065" y="3882952"/>
                  <a:pt x="561827" y="3883143"/>
                  <a:pt x="559826" y="3884762"/>
                </a:cubicBezTo>
                <a:cubicBezTo>
                  <a:pt x="574971" y="3897430"/>
                  <a:pt x="597450" y="3883237"/>
                  <a:pt x="612405" y="3896192"/>
                </a:cubicBezTo>
                <a:lnTo>
                  <a:pt x="612405" y="3907050"/>
                </a:lnTo>
                <a:cubicBezTo>
                  <a:pt x="621072" y="3912384"/>
                  <a:pt x="621072" y="3912670"/>
                  <a:pt x="613071" y="3917433"/>
                </a:cubicBezTo>
                <a:cubicBezTo>
                  <a:pt x="610976" y="3922290"/>
                  <a:pt x="613071" y="3926958"/>
                  <a:pt x="611833" y="3932101"/>
                </a:cubicBezTo>
                <a:lnTo>
                  <a:pt x="618119" y="3936292"/>
                </a:lnTo>
                <a:cubicBezTo>
                  <a:pt x="618119" y="3937245"/>
                  <a:pt x="618119" y="3938483"/>
                  <a:pt x="618691" y="3939816"/>
                </a:cubicBezTo>
                <a:lnTo>
                  <a:pt x="612214" y="3943817"/>
                </a:lnTo>
                <a:lnTo>
                  <a:pt x="612214" y="3947436"/>
                </a:lnTo>
                <a:lnTo>
                  <a:pt x="618500" y="3951246"/>
                </a:lnTo>
                <a:cubicBezTo>
                  <a:pt x="605832" y="3956771"/>
                  <a:pt x="614595" y="3976678"/>
                  <a:pt x="612119" y="3988012"/>
                </a:cubicBezTo>
                <a:cubicBezTo>
                  <a:pt x="621072" y="3993442"/>
                  <a:pt x="621072" y="3993728"/>
                  <a:pt x="613071" y="3998586"/>
                </a:cubicBezTo>
                <a:cubicBezTo>
                  <a:pt x="611900" y="4014397"/>
                  <a:pt x="611585" y="4030304"/>
                  <a:pt x="612119" y="4046211"/>
                </a:cubicBezTo>
                <a:lnTo>
                  <a:pt x="618215" y="4050211"/>
                </a:lnTo>
                <a:cubicBezTo>
                  <a:pt x="618215" y="4051163"/>
                  <a:pt x="618215" y="4052402"/>
                  <a:pt x="618691" y="4053735"/>
                </a:cubicBezTo>
                <a:lnTo>
                  <a:pt x="612214" y="4057736"/>
                </a:lnTo>
                <a:lnTo>
                  <a:pt x="612214" y="4116505"/>
                </a:lnTo>
                <a:lnTo>
                  <a:pt x="605832" y="4120410"/>
                </a:lnTo>
                <a:lnTo>
                  <a:pt x="611833" y="4124125"/>
                </a:lnTo>
                <a:lnTo>
                  <a:pt x="611833" y="4131554"/>
                </a:lnTo>
                <a:cubicBezTo>
                  <a:pt x="600022" y="4134984"/>
                  <a:pt x="606309" y="4165940"/>
                  <a:pt x="606594" y="4194610"/>
                </a:cubicBezTo>
                <a:lnTo>
                  <a:pt x="611261" y="4197182"/>
                </a:lnTo>
                <a:cubicBezTo>
                  <a:pt x="612366" y="4211945"/>
                  <a:pt x="612652" y="4226709"/>
                  <a:pt x="612119" y="4241473"/>
                </a:cubicBezTo>
                <a:lnTo>
                  <a:pt x="618500" y="4245664"/>
                </a:lnTo>
                <a:lnTo>
                  <a:pt x="618500" y="4304147"/>
                </a:lnTo>
                <a:lnTo>
                  <a:pt x="625263" y="4308339"/>
                </a:lnTo>
                <a:lnTo>
                  <a:pt x="625263" y="4311863"/>
                </a:lnTo>
                <a:lnTo>
                  <a:pt x="618596" y="4315863"/>
                </a:lnTo>
                <a:lnTo>
                  <a:pt x="618596" y="4386539"/>
                </a:lnTo>
                <a:lnTo>
                  <a:pt x="612119" y="4390635"/>
                </a:lnTo>
                <a:cubicBezTo>
                  <a:pt x="612119" y="4391968"/>
                  <a:pt x="612595" y="4393206"/>
                  <a:pt x="612785" y="4394349"/>
                </a:cubicBezTo>
                <a:cubicBezTo>
                  <a:pt x="621644" y="4396445"/>
                  <a:pt x="621739" y="4417114"/>
                  <a:pt x="612785" y="4419304"/>
                </a:cubicBezTo>
                <a:cubicBezTo>
                  <a:pt x="611728" y="4426639"/>
                  <a:pt x="611433" y="4434069"/>
                  <a:pt x="611928" y="4441498"/>
                </a:cubicBezTo>
                <a:lnTo>
                  <a:pt x="618119" y="4445498"/>
                </a:lnTo>
                <a:cubicBezTo>
                  <a:pt x="618119" y="4446547"/>
                  <a:pt x="618119" y="4447690"/>
                  <a:pt x="618119" y="4449023"/>
                </a:cubicBezTo>
                <a:lnTo>
                  <a:pt x="611547" y="4453023"/>
                </a:lnTo>
                <a:lnTo>
                  <a:pt x="611547" y="4500648"/>
                </a:lnTo>
                <a:lnTo>
                  <a:pt x="605166" y="4504458"/>
                </a:lnTo>
                <a:lnTo>
                  <a:pt x="605166" y="4533795"/>
                </a:lnTo>
                <a:lnTo>
                  <a:pt x="611166" y="4537796"/>
                </a:lnTo>
                <a:lnTo>
                  <a:pt x="605642" y="4540939"/>
                </a:lnTo>
                <a:cubicBezTo>
                  <a:pt x="605004" y="4547226"/>
                  <a:pt x="604746" y="4553608"/>
                  <a:pt x="604880" y="4559989"/>
                </a:cubicBezTo>
                <a:lnTo>
                  <a:pt x="611166" y="4563513"/>
                </a:lnTo>
                <a:lnTo>
                  <a:pt x="605166" y="4567514"/>
                </a:lnTo>
                <a:lnTo>
                  <a:pt x="605166" y="4574562"/>
                </a:lnTo>
                <a:close/>
                <a:moveTo>
                  <a:pt x="530109" y="3536909"/>
                </a:moveTo>
                <a:cubicBezTo>
                  <a:pt x="513725" y="3533765"/>
                  <a:pt x="520107" y="3554530"/>
                  <a:pt x="532490" y="3546434"/>
                </a:cubicBezTo>
                <a:cubicBezTo>
                  <a:pt x="532966" y="3543290"/>
                  <a:pt x="536205" y="3539766"/>
                  <a:pt x="530013" y="3536909"/>
                </a:cubicBezTo>
                <a:close/>
                <a:moveTo>
                  <a:pt x="511058" y="2708234"/>
                </a:moveTo>
                <a:cubicBezTo>
                  <a:pt x="498200" y="2709281"/>
                  <a:pt x="485055" y="2703757"/>
                  <a:pt x="477911" y="2715568"/>
                </a:cubicBezTo>
                <a:cubicBezTo>
                  <a:pt x="475911" y="2715568"/>
                  <a:pt x="468386" y="2714901"/>
                  <a:pt x="469244" y="2717949"/>
                </a:cubicBezTo>
                <a:cubicBezTo>
                  <a:pt x="486189" y="2721454"/>
                  <a:pt x="503781" y="2719864"/>
                  <a:pt x="519822" y="2713378"/>
                </a:cubicBezTo>
                <a:close/>
                <a:moveTo>
                  <a:pt x="356468" y="2606983"/>
                </a:moveTo>
                <a:lnTo>
                  <a:pt x="356468" y="2610507"/>
                </a:lnTo>
                <a:cubicBezTo>
                  <a:pt x="369326" y="2613889"/>
                  <a:pt x="382852" y="2613889"/>
                  <a:pt x="395711" y="2610507"/>
                </a:cubicBezTo>
                <a:lnTo>
                  <a:pt x="395711" y="2603554"/>
                </a:lnTo>
                <a:cubicBezTo>
                  <a:pt x="383519" y="2588028"/>
                  <a:pt x="365993" y="2595172"/>
                  <a:pt x="350181" y="2603554"/>
                </a:cubicBezTo>
                <a:close/>
                <a:moveTo>
                  <a:pt x="355420" y="2566883"/>
                </a:moveTo>
                <a:cubicBezTo>
                  <a:pt x="355420" y="2563168"/>
                  <a:pt x="345895" y="2564025"/>
                  <a:pt x="344466" y="2565740"/>
                </a:cubicBezTo>
                <a:cubicBezTo>
                  <a:pt x="343609" y="2568978"/>
                  <a:pt x="353801" y="2568121"/>
                  <a:pt x="354944" y="2566406"/>
                </a:cubicBezTo>
                <a:close/>
                <a:moveTo>
                  <a:pt x="374470" y="2586504"/>
                </a:moveTo>
                <a:cubicBezTo>
                  <a:pt x="379423" y="2587276"/>
                  <a:pt x="384500" y="2586685"/>
                  <a:pt x="389139" y="2584790"/>
                </a:cubicBezTo>
                <a:lnTo>
                  <a:pt x="389139" y="2581361"/>
                </a:lnTo>
                <a:cubicBezTo>
                  <a:pt x="383424" y="2576027"/>
                  <a:pt x="375042" y="2581361"/>
                  <a:pt x="369422" y="2584790"/>
                </a:cubicBezTo>
                <a:cubicBezTo>
                  <a:pt x="370955" y="2585456"/>
                  <a:pt x="372546" y="2585971"/>
                  <a:pt x="374184" y="2586314"/>
                </a:cubicBezTo>
                <a:close/>
                <a:moveTo>
                  <a:pt x="396187" y="2555071"/>
                </a:moveTo>
                <a:cubicBezTo>
                  <a:pt x="403521" y="2548023"/>
                  <a:pt x="412951" y="2551357"/>
                  <a:pt x="420952" y="2548404"/>
                </a:cubicBezTo>
                <a:cubicBezTo>
                  <a:pt x="425905" y="2538879"/>
                  <a:pt x="404378" y="2543451"/>
                  <a:pt x="398949" y="2542404"/>
                </a:cubicBezTo>
                <a:cubicBezTo>
                  <a:pt x="395015" y="2545356"/>
                  <a:pt x="390139" y="2546775"/>
                  <a:pt x="385233" y="2546404"/>
                </a:cubicBezTo>
                <a:cubicBezTo>
                  <a:pt x="356182" y="2567359"/>
                  <a:pt x="368945" y="2529450"/>
                  <a:pt x="331417" y="2555358"/>
                </a:cubicBezTo>
                <a:cubicBezTo>
                  <a:pt x="347533" y="2559396"/>
                  <a:pt x="363926" y="2562197"/>
                  <a:pt x="380471" y="2563740"/>
                </a:cubicBezTo>
                <a:cubicBezTo>
                  <a:pt x="384948" y="2559262"/>
                  <a:pt x="397425" y="2561454"/>
                  <a:pt x="395901" y="2554595"/>
                </a:cubicBezTo>
                <a:close/>
                <a:moveTo>
                  <a:pt x="326940" y="2520115"/>
                </a:moveTo>
                <a:cubicBezTo>
                  <a:pt x="340466" y="2519543"/>
                  <a:pt x="348181" y="2511924"/>
                  <a:pt x="359706" y="2520115"/>
                </a:cubicBezTo>
                <a:cubicBezTo>
                  <a:pt x="362659" y="2518020"/>
                  <a:pt x="366659" y="2516495"/>
                  <a:pt x="369803" y="2513829"/>
                </a:cubicBezTo>
                <a:cubicBezTo>
                  <a:pt x="365135" y="2494779"/>
                  <a:pt x="314558" y="2510018"/>
                  <a:pt x="295222" y="2505351"/>
                </a:cubicBezTo>
                <a:cubicBezTo>
                  <a:pt x="287792" y="2512971"/>
                  <a:pt x="264551" y="2502875"/>
                  <a:pt x="264932" y="2514876"/>
                </a:cubicBezTo>
                <a:cubicBezTo>
                  <a:pt x="282458" y="2526783"/>
                  <a:pt x="307605" y="2507256"/>
                  <a:pt x="326655" y="2519639"/>
                </a:cubicBezTo>
                <a:close/>
                <a:moveTo>
                  <a:pt x="319701" y="2619842"/>
                </a:moveTo>
                <a:cubicBezTo>
                  <a:pt x="311129" y="2619842"/>
                  <a:pt x="302556" y="2619842"/>
                  <a:pt x="294079" y="2619842"/>
                </a:cubicBezTo>
                <a:cubicBezTo>
                  <a:pt x="289221" y="2623461"/>
                  <a:pt x="289221" y="2623461"/>
                  <a:pt x="294079" y="2627176"/>
                </a:cubicBezTo>
                <a:lnTo>
                  <a:pt x="307509" y="2627176"/>
                </a:lnTo>
                <a:lnTo>
                  <a:pt x="313415" y="2631081"/>
                </a:lnTo>
                <a:cubicBezTo>
                  <a:pt x="316653" y="2629748"/>
                  <a:pt x="316558" y="2628033"/>
                  <a:pt x="317320" y="2626319"/>
                </a:cubicBezTo>
                <a:cubicBezTo>
                  <a:pt x="318082" y="2624604"/>
                  <a:pt x="327035" y="2620699"/>
                  <a:pt x="319416" y="2619365"/>
                </a:cubicBezTo>
                <a:close/>
                <a:moveTo>
                  <a:pt x="132440" y="2573169"/>
                </a:moveTo>
                <a:lnTo>
                  <a:pt x="126248" y="2576979"/>
                </a:lnTo>
                <a:cubicBezTo>
                  <a:pt x="133202" y="2578694"/>
                  <a:pt x="152157" y="2582790"/>
                  <a:pt x="152919" y="2572884"/>
                </a:cubicBezTo>
                <a:cubicBezTo>
                  <a:pt x="162444" y="2563930"/>
                  <a:pt x="174826" y="2570788"/>
                  <a:pt x="185303" y="2565835"/>
                </a:cubicBezTo>
                <a:cubicBezTo>
                  <a:pt x="187685" y="2534784"/>
                  <a:pt x="152252" y="2561168"/>
                  <a:pt x="139203" y="2547452"/>
                </a:cubicBezTo>
                <a:cubicBezTo>
                  <a:pt x="181208" y="2532021"/>
                  <a:pt x="143488" y="2534498"/>
                  <a:pt x="124344" y="2534498"/>
                </a:cubicBezTo>
                <a:cubicBezTo>
                  <a:pt x="116723" y="2535736"/>
                  <a:pt x="122248" y="2540499"/>
                  <a:pt x="115962" y="2541641"/>
                </a:cubicBezTo>
                <a:lnTo>
                  <a:pt x="109008" y="2538213"/>
                </a:lnTo>
                <a:cubicBezTo>
                  <a:pt x="103579" y="2538784"/>
                  <a:pt x="97673" y="2536879"/>
                  <a:pt x="93482" y="2539832"/>
                </a:cubicBezTo>
                <a:cubicBezTo>
                  <a:pt x="93482" y="2541070"/>
                  <a:pt x="93482" y="2542308"/>
                  <a:pt x="93482" y="2543927"/>
                </a:cubicBezTo>
                <a:lnTo>
                  <a:pt x="103007" y="2548690"/>
                </a:lnTo>
                <a:cubicBezTo>
                  <a:pt x="113390" y="2541165"/>
                  <a:pt x="122057" y="2550309"/>
                  <a:pt x="132059" y="2555358"/>
                </a:cubicBezTo>
                <a:cubicBezTo>
                  <a:pt x="134526" y="2560358"/>
                  <a:pt x="132478" y="2566416"/>
                  <a:pt x="127477" y="2568883"/>
                </a:cubicBezTo>
                <a:cubicBezTo>
                  <a:pt x="127115" y="2569064"/>
                  <a:pt x="126734" y="2569226"/>
                  <a:pt x="126344" y="2569359"/>
                </a:cubicBezTo>
                <a:close/>
                <a:moveTo>
                  <a:pt x="105294" y="2594696"/>
                </a:moveTo>
                <a:cubicBezTo>
                  <a:pt x="104532" y="2594696"/>
                  <a:pt x="103389" y="2593458"/>
                  <a:pt x="103103" y="2593553"/>
                </a:cubicBezTo>
                <a:cubicBezTo>
                  <a:pt x="95578" y="2595839"/>
                  <a:pt x="107103" y="2598696"/>
                  <a:pt x="105294" y="2594696"/>
                </a:cubicBezTo>
                <a:close/>
                <a:moveTo>
                  <a:pt x="116247" y="2472014"/>
                </a:moveTo>
                <a:lnTo>
                  <a:pt x="103293" y="2472014"/>
                </a:lnTo>
                <a:cubicBezTo>
                  <a:pt x="98435" y="2475538"/>
                  <a:pt x="98435" y="2475538"/>
                  <a:pt x="103293" y="2479348"/>
                </a:cubicBezTo>
                <a:lnTo>
                  <a:pt x="116152" y="2479348"/>
                </a:lnTo>
                <a:cubicBezTo>
                  <a:pt x="120820" y="2475729"/>
                  <a:pt x="120820" y="2475633"/>
                  <a:pt x="116247" y="2472014"/>
                </a:cubicBezTo>
                <a:close/>
                <a:moveTo>
                  <a:pt x="123010" y="2505161"/>
                </a:moveTo>
                <a:cubicBezTo>
                  <a:pt x="136440" y="2506113"/>
                  <a:pt x="130821" y="2501351"/>
                  <a:pt x="123010" y="2497827"/>
                </a:cubicBezTo>
                <a:cubicBezTo>
                  <a:pt x="118152" y="2501541"/>
                  <a:pt x="118152" y="2501541"/>
                  <a:pt x="122915" y="2505065"/>
                </a:cubicBezTo>
                <a:close/>
                <a:moveTo>
                  <a:pt x="245406" y="300314"/>
                </a:moveTo>
                <a:cubicBezTo>
                  <a:pt x="247121" y="302790"/>
                  <a:pt x="258360" y="301552"/>
                  <a:pt x="256360" y="299171"/>
                </a:cubicBezTo>
                <a:cubicBezTo>
                  <a:pt x="254360" y="296789"/>
                  <a:pt x="244263" y="296694"/>
                  <a:pt x="245406" y="300314"/>
                </a:cubicBezTo>
                <a:close/>
                <a:moveTo>
                  <a:pt x="251026" y="264786"/>
                </a:moveTo>
                <a:cubicBezTo>
                  <a:pt x="257788" y="265833"/>
                  <a:pt x="257979" y="260023"/>
                  <a:pt x="251026" y="261071"/>
                </a:cubicBezTo>
                <a:cubicBezTo>
                  <a:pt x="244835" y="259737"/>
                  <a:pt x="242168" y="264595"/>
                  <a:pt x="251026" y="264500"/>
                </a:cubicBezTo>
                <a:close/>
                <a:moveTo>
                  <a:pt x="241501" y="316411"/>
                </a:moveTo>
                <a:cubicBezTo>
                  <a:pt x="226547" y="325936"/>
                  <a:pt x="206163" y="313839"/>
                  <a:pt x="192162" y="325936"/>
                </a:cubicBezTo>
                <a:lnTo>
                  <a:pt x="192162" y="333270"/>
                </a:lnTo>
                <a:cubicBezTo>
                  <a:pt x="194828" y="336413"/>
                  <a:pt x="202925" y="333842"/>
                  <a:pt x="205306" y="337271"/>
                </a:cubicBezTo>
                <a:cubicBezTo>
                  <a:pt x="205306" y="338509"/>
                  <a:pt x="205306" y="339652"/>
                  <a:pt x="205306" y="340700"/>
                </a:cubicBezTo>
                <a:cubicBezTo>
                  <a:pt x="203115" y="342224"/>
                  <a:pt x="200925" y="343557"/>
                  <a:pt x="199019" y="344795"/>
                </a:cubicBezTo>
                <a:cubicBezTo>
                  <a:pt x="199019" y="352320"/>
                  <a:pt x="259027" y="355654"/>
                  <a:pt x="264171" y="348415"/>
                </a:cubicBezTo>
                <a:cubicBezTo>
                  <a:pt x="259027" y="344700"/>
                  <a:pt x="250645" y="346034"/>
                  <a:pt x="244549" y="340128"/>
                </a:cubicBezTo>
                <a:cubicBezTo>
                  <a:pt x="261979" y="330603"/>
                  <a:pt x="281030" y="344986"/>
                  <a:pt x="297222" y="333556"/>
                </a:cubicBezTo>
                <a:cubicBezTo>
                  <a:pt x="297222" y="332318"/>
                  <a:pt x="297222" y="331079"/>
                  <a:pt x="297222" y="329365"/>
                </a:cubicBezTo>
                <a:cubicBezTo>
                  <a:pt x="291012" y="326527"/>
                  <a:pt x="284649" y="324012"/>
                  <a:pt x="278172" y="321840"/>
                </a:cubicBezTo>
                <a:cubicBezTo>
                  <a:pt x="275029" y="317935"/>
                  <a:pt x="281030" y="313363"/>
                  <a:pt x="274648" y="309553"/>
                </a:cubicBezTo>
                <a:cubicBezTo>
                  <a:pt x="262266" y="305552"/>
                  <a:pt x="252741" y="316125"/>
                  <a:pt x="241120" y="316125"/>
                </a:cubicBezTo>
                <a:close/>
                <a:moveTo>
                  <a:pt x="298651" y="351939"/>
                </a:moveTo>
                <a:cubicBezTo>
                  <a:pt x="306176" y="355654"/>
                  <a:pt x="303509" y="362607"/>
                  <a:pt x="314653" y="360607"/>
                </a:cubicBezTo>
                <a:cubicBezTo>
                  <a:pt x="342561" y="349558"/>
                  <a:pt x="292650" y="337080"/>
                  <a:pt x="298080" y="351654"/>
                </a:cubicBezTo>
                <a:close/>
                <a:moveTo>
                  <a:pt x="296175" y="439188"/>
                </a:moveTo>
                <a:cubicBezTo>
                  <a:pt x="293736" y="437398"/>
                  <a:pt x="291184" y="435740"/>
                  <a:pt x="288555" y="434235"/>
                </a:cubicBezTo>
                <a:cubicBezTo>
                  <a:pt x="277887" y="434235"/>
                  <a:pt x="263980" y="433092"/>
                  <a:pt x="280363" y="441665"/>
                </a:cubicBezTo>
                <a:lnTo>
                  <a:pt x="288173" y="441665"/>
                </a:lnTo>
                <a:lnTo>
                  <a:pt x="293984" y="445379"/>
                </a:lnTo>
                <a:cubicBezTo>
                  <a:pt x="297413" y="443189"/>
                  <a:pt x="298175" y="441093"/>
                  <a:pt x="295603" y="438902"/>
                </a:cubicBezTo>
                <a:close/>
                <a:moveTo>
                  <a:pt x="309795" y="303266"/>
                </a:moveTo>
                <a:lnTo>
                  <a:pt x="300842" y="297932"/>
                </a:lnTo>
                <a:cubicBezTo>
                  <a:pt x="286935" y="296885"/>
                  <a:pt x="293031" y="301552"/>
                  <a:pt x="300842" y="305267"/>
                </a:cubicBezTo>
                <a:cubicBezTo>
                  <a:pt x="302651" y="305076"/>
                  <a:pt x="309414" y="305743"/>
                  <a:pt x="309224" y="302981"/>
                </a:cubicBezTo>
                <a:close/>
                <a:moveTo>
                  <a:pt x="243596" y="389944"/>
                </a:moveTo>
                <a:cubicBezTo>
                  <a:pt x="237786" y="388611"/>
                  <a:pt x="230738" y="383562"/>
                  <a:pt x="225213" y="388229"/>
                </a:cubicBezTo>
                <a:lnTo>
                  <a:pt x="225213" y="395564"/>
                </a:lnTo>
                <a:cubicBezTo>
                  <a:pt x="232719" y="401336"/>
                  <a:pt x="242720" y="402707"/>
                  <a:pt x="251502" y="399183"/>
                </a:cubicBezTo>
                <a:lnTo>
                  <a:pt x="251502" y="392325"/>
                </a:lnTo>
                <a:cubicBezTo>
                  <a:pt x="249216" y="389944"/>
                  <a:pt x="245978" y="390134"/>
                  <a:pt x="243025" y="389658"/>
                </a:cubicBezTo>
                <a:close/>
                <a:moveTo>
                  <a:pt x="182922" y="371560"/>
                </a:moveTo>
                <a:cubicBezTo>
                  <a:pt x="176445" y="377466"/>
                  <a:pt x="167587" y="373370"/>
                  <a:pt x="160634" y="376609"/>
                </a:cubicBezTo>
                <a:cubicBezTo>
                  <a:pt x="163205" y="382324"/>
                  <a:pt x="177683" y="376609"/>
                  <a:pt x="182637" y="382419"/>
                </a:cubicBezTo>
                <a:cubicBezTo>
                  <a:pt x="195971" y="377085"/>
                  <a:pt x="208354" y="377466"/>
                  <a:pt x="220260" y="369370"/>
                </a:cubicBezTo>
                <a:lnTo>
                  <a:pt x="209783" y="367655"/>
                </a:lnTo>
                <a:cubicBezTo>
                  <a:pt x="201115" y="373180"/>
                  <a:pt x="191971" y="370894"/>
                  <a:pt x="182351" y="371275"/>
                </a:cubicBezTo>
                <a:close/>
                <a:moveTo>
                  <a:pt x="192447" y="2471252"/>
                </a:moveTo>
                <a:cubicBezTo>
                  <a:pt x="192447" y="2458202"/>
                  <a:pt x="171587" y="2466584"/>
                  <a:pt x="163872" y="2471252"/>
                </a:cubicBezTo>
                <a:cubicBezTo>
                  <a:pt x="173140" y="2472471"/>
                  <a:pt x="182541" y="2472376"/>
                  <a:pt x="191780" y="2470966"/>
                </a:cubicBezTo>
                <a:close/>
                <a:moveTo>
                  <a:pt x="182922" y="2531164"/>
                </a:moveTo>
                <a:lnTo>
                  <a:pt x="174064" y="2536117"/>
                </a:lnTo>
                <a:cubicBezTo>
                  <a:pt x="175683" y="2540308"/>
                  <a:pt x="189018" y="2539641"/>
                  <a:pt x="191971" y="2536117"/>
                </a:cubicBezTo>
                <a:cubicBezTo>
                  <a:pt x="187875" y="2534117"/>
                  <a:pt x="184923" y="2532497"/>
                  <a:pt x="181875" y="2530878"/>
                </a:cubicBezTo>
                <a:close/>
                <a:moveTo>
                  <a:pt x="182922" y="404803"/>
                </a:moveTo>
                <a:cubicBezTo>
                  <a:pt x="192238" y="408689"/>
                  <a:pt x="202258" y="410603"/>
                  <a:pt x="212355" y="410423"/>
                </a:cubicBezTo>
                <a:lnTo>
                  <a:pt x="212355" y="402231"/>
                </a:lnTo>
                <a:cubicBezTo>
                  <a:pt x="201296" y="396440"/>
                  <a:pt x="188923" y="393582"/>
                  <a:pt x="176445" y="393945"/>
                </a:cubicBezTo>
                <a:cubicBezTo>
                  <a:pt x="173873" y="395564"/>
                  <a:pt x="169016" y="396802"/>
                  <a:pt x="167492" y="399374"/>
                </a:cubicBezTo>
                <a:lnTo>
                  <a:pt x="176160" y="404803"/>
                </a:lnTo>
                <a:close/>
                <a:moveTo>
                  <a:pt x="179493" y="2584504"/>
                </a:moveTo>
                <a:cubicBezTo>
                  <a:pt x="185589" y="2586409"/>
                  <a:pt x="185589" y="2586409"/>
                  <a:pt x="212926" y="2585742"/>
                </a:cubicBezTo>
                <a:cubicBezTo>
                  <a:pt x="210545" y="2572122"/>
                  <a:pt x="185970" y="2579456"/>
                  <a:pt x="178446" y="2584219"/>
                </a:cubicBezTo>
                <a:close/>
                <a:moveTo>
                  <a:pt x="215879" y="2424389"/>
                </a:moveTo>
                <a:cubicBezTo>
                  <a:pt x="229880" y="2433438"/>
                  <a:pt x="249312" y="2423055"/>
                  <a:pt x="262742" y="2431628"/>
                </a:cubicBezTo>
                <a:cubicBezTo>
                  <a:pt x="273410" y="2431628"/>
                  <a:pt x="273410" y="2431628"/>
                  <a:pt x="278172" y="2429627"/>
                </a:cubicBezTo>
                <a:cubicBezTo>
                  <a:pt x="278172" y="2420102"/>
                  <a:pt x="293126" y="2426008"/>
                  <a:pt x="301795" y="2424484"/>
                </a:cubicBezTo>
                <a:lnTo>
                  <a:pt x="313034" y="2416387"/>
                </a:lnTo>
                <a:cubicBezTo>
                  <a:pt x="324273" y="2432104"/>
                  <a:pt x="343228" y="2427818"/>
                  <a:pt x="360659" y="2428104"/>
                </a:cubicBezTo>
                <a:cubicBezTo>
                  <a:pt x="366945" y="2433818"/>
                  <a:pt x="372184" y="2427437"/>
                  <a:pt x="379233" y="2428104"/>
                </a:cubicBezTo>
                <a:cubicBezTo>
                  <a:pt x="386281" y="2428770"/>
                  <a:pt x="398283" y="2431056"/>
                  <a:pt x="396187" y="2422294"/>
                </a:cubicBezTo>
                <a:lnTo>
                  <a:pt x="386662" y="2417054"/>
                </a:lnTo>
                <a:cubicBezTo>
                  <a:pt x="367612" y="2427246"/>
                  <a:pt x="347419" y="2413054"/>
                  <a:pt x="326845" y="2417054"/>
                </a:cubicBezTo>
                <a:cubicBezTo>
                  <a:pt x="323511" y="2412196"/>
                  <a:pt x="311796" y="2414959"/>
                  <a:pt x="308462" y="2410387"/>
                </a:cubicBezTo>
                <a:cubicBezTo>
                  <a:pt x="303699" y="2409177"/>
                  <a:pt x="298632" y="2410311"/>
                  <a:pt x="294841" y="2413435"/>
                </a:cubicBezTo>
                <a:cubicBezTo>
                  <a:pt x="255979" y="2420102"/>
                  <a:pt x="212831" y="2404577"/>
                  <a:pt x="179684" y="2426961"/>
                </a:cubicBezTo>
                <a:cubicBezTo>
                  <a:pt x="182922" y="2437819"/>
                  <a:pt x="206068" y="2429913"/>
                  <a:pt x="214831" y="2424389"/>
                </a:cubicBezTo>
                <a:close/>
                <a:moveTo>
                  <a:pt x="339037" y="305457"/>
                </a:moveTo>
                <a:cubicBezTo>
                  <a:pt x="348086" y="307457"/>
                  <a:pt x="355801" y="299933"/>
                  <a:pt x="347133" y="294218"/>
                </a:cubicBezTo>
                <a:cubicBezTo>
                  <a:pt x="338370" y="292694"/>
                  <a:pt x="333227" y="296599"/>
                  <a:pt x="337989" y="305171"/>
                </a:cubicBezTo>
                <a:close/>
                <a:moveTo>
                  <a:pt x="337418" y="2444582"/>
                </a:moveTo>
                <a:cubicBezTo>
                  <a:pt x="320940" y="2444010"/>
                  <a:pt x="299318" y="2437724"/>
                  <a:pt x="284268" y="2452964"/>
                </a:cubicBezTo>
                <a:lnTo>
                  <a:pt x="287507" y="2457440"/>
                </a:lnTo>
                <a:cubicBezTo>
                  <a:pt x="307223" y="2454487"/>
                  <a:pt x="325607" y="2468680"/>
                  <a:pt x="343418" y="2455821"/>
                </a:cubicBezTo>
                <a:cubicBezTo>
                  <a:pt x="343418" y="2454678"/>
                  <a:pt x="343418" y="2453535"/>
                  <a:pt x="343418" y="2452106"/>
                </a:cubicBezTo>
                <a:lnTo>
                  <a:pt x="349895" y="2448201"/>
                </a:lnTo>
                <a:lnTo>
                  <a:pt x="349895" y="2444677"/>
                </a:lnTo>
                <a:cubicBezTo>
                  <a:pt x="343037" y="2441629"/>
                  <a:pt x="341990" y="2441534"/>
                  <a:pt x="336370" y="2444296"/>
                </a:cubicBezTo>
                <a:close/>
                <a:moveTo>
                  <a:pt x="235691" y="2450011"/>
                </a:moveTo>
                <a:lnTo>
                  <a:pt x="242073" y="2450011"/>
                </a:lnTo>
                <a:cubicBezTo>
                  <a:pt x="246740" y="2446296"/>
                  <a:pt x="246740" y="2446296"/>
                  <a:pt x="242073" y="2442677"/>
                </a:cubicBezTo>
                <a:lnTo>
                  <a:pt x="235691" y="2442677"/>
                </a:lnTo>
                <a:cubicBezTo>
                  <a:pt x="229880" y="2446106"/>
                  <a:pt x="229880" y="2446201"/>
                  <a:pt x="234643" y="2449725"/>
                </a:cubicBezTo>
                <a:close/>
                <a:moveTo>
                  <a:pt x="238929" y="2476872"/>
                </a:moveTo>
                <a:cubicBezTo>
                  <a:pt x="238929" y="2477729"/>
                  <a:pt x="241215" y="2478586"/>
                  <a:pt x="242549" y="2479634"/>
                </a:cubicBezTo>
                <a:cubicBezTo>
                  <a:pt x="245787" y="2479634"/>
                  <a:pt x="251216" y="2478967"/>
                  <a:pt x="252074" y="2482586"/>
                </a:cubicBezTo>
                <a:cubicBezTo>
                  <a:pt x="256741" y="2493064"/>
                  <a:pt x="275982" y="2482586"/>
                  <a:pt x="284459" y="2488492"/>
                </a:cubicBezTo>
                <a:cubicBezTo>
                  <a:pt x="286173" y="2499446"/>
                  <a:pt x="301318" y="2492016"/>
                  <a:pt x="308748" y="2494779"/>
                </a:cubicBezTo>
                <a:cubicBezTo>
                  <a:pt x="317415" y="2499255"/>
                  <a:pt x="318273" y="2499255"/>
                  <a:pt x="326940" y="2494779"/>
                </a:cubicBezTo>
                <a:cubicBezTo>
                  <a:pt x="331893" y="2492969"/>
                  <a:pt x="339799" y="2496874"/>
                  <a:pt x="343323" y="2492302"/>
                </a:cubicBezTo>
                <a:lnTo>
                  <a:pt x="334275" y="2486968"/>
                </a:lnTo>
                <a:cubicBezTo>
                  <a:pt x="261123" y="2491826"/>
                  <a:pt x="305700" y="2470109"/>
                  <a:pt x="342275" y="2483634"/>
                </a:cubicBezTo>
                <a:cubicBezTo>
                  <a:pt x="353420" y="2482110"/>
                  <a:pt x="376851" y="2483634"/>
                  <a:pt x="383614" y="2475633"/>
                </a:cubicBezTo>
                <a:cubicBezTo>
                  <a:pt x="382281" y="2470490"/>
                  <a:pt x="395711" y="2472204"/>
                  <a:pt x="399807" y="2475633"/>
                </a:cubicBezTo>
                <a:cubicBezTo>
                  <a:pt x="409332" y="2469252"/>
                  <a:pt x="420476" y="2474681"/>
                  <a:pt x="429429" y="2466108"/>
                </a:cubicBezTo>
                <a:cubicBezTo>
                  <a:pt x="414666" y="2453154"/>
                  <a:pt x="396758" y="2472014"/>
                  <a:pt x="380185" y="2460679"/>
                </a:cubicBezTo>
                <a:cubicBezTo>
                  <a:pt x="372556" y="2466356"/>
                  <a:pt x="363078" y="2468976"/>
                  <a:pt x="353610" y="2468013"/>
                </a:cubicBezTo>
                <a:cubicBezTo>
                  <a:pt x="347581" y="2472671"/>
                  <a:pt x="339161" y="2472671"/>
                  <a:pt x="333132" y="2468013"/>
                </a:cubicBezTo>
                <a:cubicBezTo>
                  <a:pt x="314082" y="2465822"/>
                  <a:pt x="301128" y="2473252"/>
                  <a:pt x="282745" y="2471633"/>
                </a:cubicBezTo>
                <a:cubicBezTo>
                  <a:pt x="275601" y="2471633"/>
                  <a:pt x="280935" y="2466204"/>
                  <a:pt x="275410" y="2464679"/>
                </a:cubicBezTo>
                <a:cubicBezTo>
                  <a:pt x="263980" y="2463632"/>
                  <a:pt x="251502" y="2456964"/>
                  <a:pt x="239691" y="2462108"/>
                </a:cubicBezTo>
                <a:cubicBezTo>
                  <a:pt x="238215" y="2466784"/>
                  <a:pt x="237605" y="2471690"/>
                  <a:pt x="237882" y="2476586"/>
                </a:cubicBezTo>
                <a:close/>
                <a:moveTo>
                  <a:pt x="386567" y="2516400"/>
                </a:moveTo>
                <a:cubicBezTo>
                  <a:pt x="397806" y="2518115"/>
                  <a:pt x="410379" y="2513353"/>
                  <a:pt x="421047" y="2512686"/>
                </a:cubicBezTo>
                <a:cubicBezTo>
                  <a:pt x="428572" y="2512686"/>
                  <a:pt x="429239" y="2512019"/>
                  <a:pt x="429334" y="2507161"/>
                </a:cubicBezTo>
                <a:cubicBezTo>
                  <a:pt x="414056" y="2503828"/>
                  <a:pt x="398225" y="2503828"/>
                  <a:pt x="382947" y="2507161"/>
                </a:cubicBezTo>
                <a:cubicBezTo>
                  <a:pt x="383995" y="2510114"/>
                  <a:pt x="380090" y="2512876"/>
                  <a:pt x="385519" y="2516115"/>
                </a:cubicBezTo>
                <a:close/>
                <a:moveTo>
                  <a:pt x="259313" y="2625557"/>
                </a:moveTo>
                <a:lnTo>
                  <a:pt x="268838" y="2630700"/>
                </a:lnTo>
                <a:cubicBezTo>
                  <a:pt x="286269" y="2622509"/>
                  <a:pt x="265790" y="2619937"/>
                  <a:pt x="258265" y="2625271"/>
                </a:cubicBezTo>
                <a:close/>
                <a:moveTo>
                  <a:pt x="327607" y="2534784"/>
                </a:moveTo>
                <a:cubicBezTo>
                  <a:pt x="337132" y="2534784"/>
                  <a:pt x="351039" y="2535927"/>
                  <a:pt x="334846" y="2527449"/>
                </a:cubicBezTo>
                <a:lnTo>
                  <a:pt x="327417" y="2527449"/>
                </a:lnTo>
                <a:cubicBezTo>
                  <a:pt x="321701" y="2530878"/>
                  <a:pt x="321130" y="2530402"/>
                  <a:pt x="326559" y="2534498"/>
                </a:cubicBezTo>
                <a:close/>
                <a:moveTo>
                  <a:pt x="426381" y="2534784"/>
                </a:moveTo>
                <a:cubicBezTo>
                  <a:pt x="432277" y="2539413"/>
                  <a:pt x="440574" y="2539413"/>
                  <a:pt x="446479" y="2534784"/>
                </a:cubicBezTo>
                <a:cubicBezTo>
                  <a:pt x="454480" y="2533926"/>
                  <a:pt x="462576" y="2536784"/>
                  <a:pt x="468672" y="2532879"/>
                </a:cubicBezTo>
                <a:cubicBezTo>
                  <a:pt x="440097" y="2508971"/>
                  <a:pt x="405617" y="2527354"/>
                  <a:pt x="372660" y="2527354"/>
                </a:cubicBezTo>
                <a:lnTo>
                  <a:pt x="369803" y="2531736"/>
                </a:lnTo>
                <a:cubicBezTo>
                  <a:pt x="372803" y="2534660"/>
                  <a:pt x="376461" y="2536812"/>
                  <a:pt x="380471" y="2538022"/>
                </a:cubicBezTo>
                <a:cubicBezTo>
                  <a:pt x="393806" y="2531069"/>
                  <a:pt x="410856" y="2536212"/>
                  <a:pt x="425333" y="2534688"/>
                </a:cubicBezTo>
                <a:close/>
                <a:moveTo>
                  <a:pt x="97578" y="3219822"/>
                </a:moveTo>
                <a:cubicBezTo>
                  <a:pt x="113485" y="3221060"/>
                  <a:pt x="123010" y="3213440"/>
                  <a:pt x="137107" y="3209058"/>
                </a:cubicBezTo>
                <a:cubicBezTo>
                  <a:pt x="152728" y="3214964"/>
                  <a:pt x="165682" y="3208391"/>
                  <a:pt x="178826" y="3199533"/>
                </a:cubicBezTo>
                <a:lnTo>
                  <a:pt x="181684" y="3194009"/>
                </a:lnTo>
                <a:cubicBezTo>
                  <a:pt x="188885" y="3195218"/>
                  <a:pt x="196286" y="3193904"/>
                  <a:pt x="202639" y="3190294"/>
                </a:cubicBezTo>
                <a:lnTo>
                  <a:pt x="216450" y="3197724"/>
                </a:lnTo>
                <a:cubicBezTo>
                  <a:pt x="223423" y="3198114"/>
                  <a:pt x="230414" y="3197504"/>
                  <a:pt x="237215" y="3195914"/>
                </a:cubicBezTo>
                <a:lnTo>
                  <a:pt x="237215" y="3192485"/>
                </a:lnTo>
                <a:cubicBezTo>
                  <a:pt x="241501" y="3188103"/>
                  <a:pt x="250264" y="3191151"/>
                  <a:pt x="254360" y="3193723"/>
                </a:cubicBezTo>
                <a:cubicBezTo>
                  <a:pt x="260551" y="3194675"/>
                  <a:pt x="266647" y="3192199"/>
                  <a:pt x="269505" y="3195914"/>
                </a:cubicBezTo>
                <a:cubicBezTo>
                  <a:pt x="246835" y="3221155"/>
                  <a:pt x="205592" y="3187818"/>
                  <a:pt x="178255" y="3206868"/>
                </a:cubicBezTo>
                <a:cubicBezTo>
                  <a:pt x="175588" y="3223631"/>
                  <a:pt x="189876" y="3209058"/>
                  <a:pt x="202448" y="3212583"/>
                </a:cubicBezTo>
                <a:lnTo>
                  <a:pt x="212450" y="3219822"/>
                </a:lnTo>
                <a:cubicBezTo>
                  <a:pt x="220165" y="3219822"/>
                  <a:pt x="247026" y="3217821"/>
                  <a:pt x="233500" y="3227061"/>
                </a:cubicBezTo>
                <a:cubicBezTo>
                  <a:pt x="218717" y="3225117"/>
                  <a:pt x="203734" y="3228499"/>
                  <a:pt x="191209" y="3236586"/>
                </a:cubicBezTo>
                <a:cubicBezTo>
                  <a:pt x="208164" y="3251254"/>
                  <a:pt x="229309" y="3229918"/>
                  <a:pt x="247692" y="3242300"/>
                </a:cubicBezTo>
                <a:cubicBezTo>
                  <a:pt x="256551" y="3242300"/>
                  <a:pt x="256646" y="3242300"/>
                  <a:pt x="257217" y="3236966"/>
                </a:cubicBezTo>
                <a:lnTo>
                  <a:pt x="263599" y="3233061"/>
                </a:lnTo>
                <a:lnTo>
                  <a:pt x="257122" y="3229156"/>
                </a:lnTo>
                <a:cubicBezTo>
                  <a:pt x="255122" y="3210677"/>
                  <a:pt x="284268" y="3226679"/>
                  <a:pt x="293126" y="3216583"/>
                </a:cubicBezTo>
                <a:cubicBezTo>
                  <a:pt x="304271" y="3223060"/>
                  <a:pt x="317987" y="3222203"/>
                  <a:pt x="329512" y="3226108"/>
                </a:cubicBezTo>
                <a:cubicBezTo>
                  <a:pt x="329512" y="3227537"/>
                  <a:pt x="328750" y="3229251"/>
                  <a:pt x="328178" y="3231346"/>
                </a:cubicBezTo>
                <a:cubicBezTo>
                  <a:pt x="311414" y="3228394"/>
                  <a:pt x="295794" y="3240871"/>
                  <a:pt x="280553" y="3231919"/>
                </a:cubicBezTo>
                <a:cubicBezTo>
                  <a:pt x="273696" y="3233728"/>
                  <a:pt x="277696" y="3243063"/>
                  <a:pt x="276648" y="3247730"/>
                </a:cubicBezTo>
                <a:lnTo>
                  <a:pt x="267123" y="3253731"/>
                </a:lnTo>
                <a:cubicBezTo>
                  <a:pt x="256551" y="3253731"/>
                  <a:pt x="248930" y="3261160"/>
                  <a:pt x="239310" y="3253731"/>
                </a:cubicBezTo>
                <a:cubicBezTo>
                  <a:pt x="234167" y="3254587"/>
                  <a:pt x="228166" y="3252683"/>
                  <a:pt x="224261" y="3255921"/>
                </a:cubicBezTo>
                <a:lnTo>
                  <a:pt x="224261" y="3259445"/>
                </a:lnTo>
                <a:lnTo>
                  <a:pt x="230452" y="3263351"/>
                </a:lnTo>
                <a:cubicBezTo>
                  <a:pt x="221880" y="3267161"/>
                  <a:pt x="216260" y="3263351"/>
                  <a:pt x="217212" y="3274495"/>
                </a:cubicBezTo>
                <a:lnTo>
                  <a:pt x="205211" y="3281258"/>
                </a:lnTo>
                <a:cubicBezTo>
                  <a:pt x="205211" y="3282401"/>
                  <a:pt x="205211" y="3283639"/>
                  <a:pt x="204449" y="3284972"/>
                </a:cubicBezTo>
                <a:lnTo>
                  <a:pt x="210830" y="3288973"/>
                </a:lnTo>
                <a:cubicBezTo>
                  <a:pt x="214926" y="3305356"/>
                  <a:pt x="192352" y="3293831"/>
                  <a:pt x="185018" y="3300022"/>
                </a:cubicBezTo>
                <a:lnTo>
                  <a:pt x="190923" y="3303832"/>
                </a:lnTo>
                <a:lnTo>
                  <a:pt x="185779" y="3307261"/>
                </a:lnTo>
                <a:lnTo>
                  <a:pt x="194162" y="3312881"/>
                </a:lnTo>
                <a:cubicBezTo>
                  <a:pt x="203687" y="3312881"/>
                  <a:pt x="203687" y="3312881"/>
                  <a:pt x="204544" y="3318215"/>
                </a:cubicBezTo>
                <a:lnTo>
                  <a:pt x="198067" y="3322215"/>
                </a:lnTo>
                <a:lnTo>
                  <a:pt x="198067" y="3325930"/>
                </a:lnTo>
                <a:cubicBezTo>
                  <a:pt x="190733" y="3328978"/>
                  <a:pt x="184256" y="3335455"/>
                  <a:pt x="175493" y="3335455"/>
                </a:cubicBezTo>
                <a:cubicBezTo>
                  <a:pt x="169301" y="3336788"/>
                  <a:pt x="173873" y="3341361"/>
                  <a:pt x="168254" y="3342789"/>
                </a:cubicBezTo>
                <a:lnTo>
                  <a:pt x="161110" y="3342789"/>
                </a:lnTo>
                <a:lnTo>
                  <a:pt x="157871" y="3347552"/>
                </a:lnTo>
                <a:cubicBezTo>
                  <a:pt x="174445" y="3358029"/>
                  <a:pt x="195971" y="3357077"/>
                  <a:pt x="214260" y="3364792"/>
                </a:cubicBezTo>
                <a:cubicBezTo>
                  <a:pt x="229785" y="3360220"/>
                  <a:pt x="257027" y="3352124"/>
                  <a:pt x="270171" y="3360887"/>
                </a:cubicBezTo>
                <a:cubicBezTo>
                  <a:pt x="277696" y="3370412"/>
                  <a:pt x="301318" y="3362982"/>
                  <a:pt x="313796" y="3364411"/>
                </a:cubicBezTo>
                <a:cubicBezTo>
                  <a:pt x="316939" y="3359649"/>
                  <a:pt x="328941" y="3362697"/>
                  <a:pt x="332084" y="3357743"/>
                </a:cubicBezTo>
                <a:cubicBezTo>
                  <a:pt x="349895" y="3359458"/>
                  <a:pt x="361421" y="3352029"/>
                  <a:pt x="380375" y="3353934"/>
                </a:cubicBezTo>
                <a:cubicBezTo>
                  <a:pt x="381614" y="3356696"/>
                  <a:pt x="381518" y="3360696"/>
                  <a:pt x="388091" y="3362697"/>
                </a:cubicBezTo>
                <a:lnTo>
                  <a:pt x="388091" y="3369840"/>
                </a:lnTo>
                <a:lnTo>
                  <a:pt x="394663" y="3374031"/>
                </a:lnTo>
                <a:cubicBezTo>
                  <a:pt x="395997" y="3386128"/>
                  <a:pt x="411427" y="3376222"/>
                  <a:pt x="417714" y="3372507"/>
                </a:cubicBezTo>
                <a:cubicBezTo>
                  <a:pt x="441431" y="3384033"/>
                  <a:pt x="471530" y="3372507"/>
                  <a:pt x="493914" y="3388890"/>
                </a:cubicBezTo>
                <a:cubicBezTo>
                  <a:pt x="484255" y="3391929"/>
                  <a:pt x="473816" y="3391319"/>
                  <a:pt x="464576" y="3387176"/>
                </a:cubicBezTo>
                <a:cubicBezTo>
                  <a:pt x="441717" y="3385842"/>
                  <a:pt x="418857" y="3387747"/>
                  <a:pt x="397901" y="3383556"/>
                </a:cubicBezTo>
                <a:lnTo>
                  <a:pt x="384471" y="3391081"/>
                </a:lnTo>
                <a:cubicBezTo>
                  <a:pt x="382947" y="3388224"/>
                  <a:pt x="377137" y="3387747"/>
                  <a:pt x="376089" y="3384699"/>
                </a:cubicBezTo>
                <a:cubicBezTo>
                  <a:pt x="395139" y="3376127"/>
                  <a:pt x="357516" y="3367554"/>
                  <a:pt x="351134" y="3369364"/>
                </a:cubicBezTo>
                <a:cubicBezTo>
                  <a:pt x="288840" y="3380318"/>
                  <a:pt x="264742" y="3364220"/>
                  <a:pt x="220832" y="3372317"/>
                </a:cubicBezTo>
                <a:cubicBezTo>
                  <a:pt x="216736" y="3375079"/>
                  <a:pt x="216831" y="3379746"/>
                  <a:pt x="211307" y="3381175"/>
                </a:cubicBezTo>
                <a:cubicBezTo>
                  <a:pt x="224756" y="3385318"/>
                  <a:pt x="239186" y="3385023"/>
                  <a:pt x="252454" y="3380318"/>
                </a:cubicBezTo>
                <a:cubicBezTo>
                  <a:pt x="278648" y="3376413"/>
                  <a:pt x="321606" y="3396225"/>
                  <a:pt x="266266" y="3394510"/>
                </a:cubicBezTo>
                <a:cubicBezTo>
                  <a:pt x="259313" y="3399368"/>
                  <a:pt x="249788" y="3399082"/>
                  <a:pt x="243120" y="3403559"/>
                </a:cubicBezTo>
                <a:cubicBezTo>
                  <a:pt x="246216" y="3404464"/>
                  <a:pt x="249416" y="3404978"/>
                  <a:pt x="252645" y="3405083"/>
                </a:cubicBezTo>
                <a:cubicBezTo>
                  <a:pt x="259694" y="3407940"/>
                  <a:pt x="317034" y="3403654"/>
                  <a:pt x="326178" y="3398129"/>
                </a:cubicBezTo>
                <a:cubicBezTo>
                  <a:pt x="330017" y="3401063"/>
                  <a:pt x="334789" y="3402483"/>
                  <a:pt x="339608" y="3402130"/>
                </a:cubicBezTo>
                <a:cubicBezTo>
                  <a:pt x="341894" y="3406607"/>
                  <a:pt x="355896" y="3403273"/>
                  <a:pt x="355420" y="3409179"/>
                </a:cubicBezTo>
                <a:cubicBezTo>
                  <a:pt x="347619" y="3410455"/>
                  <a:pt x="339932" y="3412398"/>
                  <a:pt x="332465" y="3414989"/>
                </a:cubicBezTo>
                <a:cubicBezTo>
                  <a:pt x="325892" y="3411560"/>
                  <a:pt x="321320" y="3407274"/>
                  <a:pt x="313415" y="3407750"/>
                </a:cubicBezTo>
                <a:cubicBezTo>
                  <a:pt x="300899" y="3413617"/>
                  <a:pt x="287097" y="3416170"/>
                  <a:pt x="273314" y="3415179"/>
                </a:cubicBezTo>
                <a:cubicBezTo>
                  <a:pt x="263789" y="3429943"/>
                  <a:pt x="244739" y="3418037"/>
                  <a:pt x="231214" y="3424038"/>
                </a:cubicBezTo>
                <a:cubicBezTo>
                  <a:pt x="229404" y="3430610"/>
                  <a:pt x="231976" y="3437278"/>
                  <a:pt x="229690" y="3443088"/>
                </a:cubicBezTo>
                <a:cubicBezTo>
                  <a:pt x="215688" y="3447850"/>
                  <a:pt x="198543" y="3440802"/>
                  <a:pt x="184923" y="3446136"/>
                </a:cubicBezTo>
                <a:cubicBezTo>
                  <a:pt x="184923" y="3449088"/>
                  <a:pt x="182732" y="3452136"/>
                  <a:pt x="186922" y="3455089"/>
                </a:cubicBezTo>
                <a:cubicBezTo>
                  <a:pt x="195314" y="3454270"/>
                  <a:pt x="203734" y="3456394"/>
                  <a:pt x="210735" y="3461090"/>
                </a:cubicBezTo>
                <a:cubicBezTo>
                  <a:pt x="206058" y="3463290"/>
                  <a:pt x="201696" y="3466109"/>
                  <a:pt x="197781" y="3469471"/>
                </a:cubicBezTo>
                <a:cubicBezTo>
                  <a:pt x="197781" y="3478996"/>
                  <a:pt x="304271" y="3469471"/>
                  <a:pt x="309795" y="3461280"/>
                </a:cubicBezTo>
                <a:cubicBezTo>
                  <a:pt x="292460" y="3452898"/>
                  <a:pt x="312557" y="3452517"/>
                  <a:pt x="319320" y="3448326"/>
                </a:cubicBezTo>
                <a:cubicBezTo>
                  <a:pt x="334656" y="3455279"/>
                  <a:pt x="352943" y="3444516"/>
                  <a:pt x="369898" y="3448326"/>
                </a:cubicBezTo>
                <a:cubicBezTo>
                  <a:pt x="380785" y="3443602"/>
                  <a:pt x="392510" y="3441135"/>
                  <a:pt x="404378" y="3441087"/>
                </a:cubicBezTo>
                <a:cubicBezTo>
                  <a:pt x="421905" y="3428419"/>
                  <a:pt x="455718" y="3425085"/>
                  <a:pt x="473530" y="3428133"/>
                </a:cubicBezTo>
                <a:cubicBezTo>
                  <a:pt x="469530" y="3436801"/>
                  <a:pt x="529156" y="3437658"/>
                  <a:pt x="526584" y="3428133"/>
                </a:cubicBezTo>
                <a:cubicBezTo>
                  <a:pt x="536109" y="3424228"/>
                  <a:pt x="532394" y="3420609"/>
                  <a:pt x="526584" y="3416322"/>
                </a:cubicBezTo>
                <a:cubicBezTo>
                  <a:pt x="525822" y="3414608"/>
                  <a:pt x="525822" y="3412894"/>
                  <a:pt x="522869" y="3411845"/>
                </a:cubicBezTo>
                <a:cubicBezTo>
                  <a:pt x="516011" y="3410512"/>
                  <a:pt x="499438" y="3421370"/>
                  <a:pt x="500105" y="3410131"/>
                </a:cubicBezTo>
                <a:cubicBezTo>
                  <a:pt x="498009" y="3408321"/>
                  <a:pt x="492770" y="3407559"/>
                  <a:pt x="493533" y="3404416"/>
                </a:cubicBezTo>
                <a:cubicBezTo>
                  <a:pt x="499352" y="3405045"/>
                  <a:pt x="505220" y="3403806"/>
                  <a:pt x="510297" y="3400892"/>
                </a:cubicBezTo>
                <a:cubicBezTo>
                  <a:pt x="518964" y="3400130"/>
                  <a:pt x="519059" y="3400892"/>
                  <a:pt x="519822" y="3395367"/>
                </a:cubicBezTo>
                <a:lnTo>
                  <a:pt x="532775" y="3387747"/>
                </a:lnTo>
                <a:lnTo>
                  <a:pt x="523250" y="3382413"/>
                </a:lnTo>
                <a:lnTo>
                  <a:pt x="516392" y="3385938"/>
                </a:lnTo>
                <a:lnTo>
                  <a:pt x="506867" y="3380413"/>
                </a:lnTo>
                <a:cubicBezTo>
                  <a:pt x="504105" y="3364887"/>
                  <a:pt x="530585" y="3372031"/>
                  <a:pt x="539538" y="3372984"/>
                </a:cubicBezTo>
                <a:cubicBezTo>
                  <a:pt x="542396" y="3386509"/>
                  <a:pt x="566303" y="3374888"/>
                  <a:pt x="572876" y="3368126"/>
                </a:cubicBezTo>
                <a:lnTo>
                  <a:pt x="569733" y="3363840"/>
                </a:lnTo>
                <a:lnTo>
                  <a:pt x="555255" y="3363840"/>
                </a:lnTo>
                <a:lnTo>
                  <a:pt x="552302" y="3359077"/>
                </a:lnTo>
                <a:lnTo>
                  <a:pt x="559065" y="3354695"/>
                </a:lnTo>
                <a:lnTo>
                  <a:pt x="546206" y="3347075"/>
                </a:lnTo>
                <a:cubicBezTo>
                  <a:pt x="544586" y="3338122"/>
                  <a:pt x="558779" y="3343932"/>
                  <a:pt x="564399" y="3340789"/>
                </a:cubicBezTo>
                <a:cubicBezTo>
                  <a:pt x="566780" y="3338217"/>
                  <a:pt x="565827" y="3334788"/>
                  <a:pt x="571352" y="3333169"/>
                </a:cubicBezTo>
                <a:cubicBezTo>
                  <a:pt x="571352" y="3328121"/>
                  <a:pt x="586877" y="3323072"/>
                  <a:pt x="574971" y="3319643"/>
                </a:cubicBezTo>
                <a:cubicBezTo>
                  <a:pt x="555302" y="3315900"/>
                  <a:pt x="535233" y="3314652"/>
                  <a:pt x="515250" y="3315929"/>
                </a:cubicBezTo>
                <a:cubicBezTo>
                  <a:pt x="469625" y="3299831"/>
                  <a:pt x="509249" y="3309642"/>
                  <a:pt x="523346" y="3301356"/>
                </a:cubicBezTo>
                <a:cubicBezTo>
                  <a:pt x="534652" y="3306451"/>
                  <a:pt x="547149" y="3308299"/>
                  <a:pt x="559445" y="3306690"/>
                </a:cubicBezTo>
                <a:lnTo>
                  <a:pt x="559445" y="3296022"/>
                </a:lnTo>
                <a:cubicBezTo>
                  <a:pt x="565542" y="3291450"/>
                  <a:pt x="574114" y="3288402"/>
                  <a:pt x="579067" y="3284115"/>
                </a:cubicBezTo>
                <a:cubicBezTo>
                  <a:pt x="581925" y="3265065"/>
                  <a:pt x="571637" y="3276972"/>
                  <a:pt x="566113" y="3268590"/>
                </a:cubicBezTo>
                <a:cubicBezTo>
                  <a:pt x="566113" y="3262779"/>
                  <a:pt x="556588" y="3265922"/>
                  <a:pt x="552968" y="3262589"/>
                </a:cubicBezTo>
                <a:lnTo>
                  <a:pt x="552968" y="3258969"/>
                </a:lnTo>
                <a:lnTo>
                  <a:pt x="559350" y="3255064"/>
                </a:lnTo>
                <a:lnTo>
                  <a:pt x="559350" y="3251445"/>
                </a:lnTo>
                <a:cubicBezTo>
                  <a:pt x="552207" y="3245634"/>
                  <a:pt x="543825" y="3247158"/>
                  <a:pt x="536395" y="3241920"/>
                </a:cubicBezTo>
                <a:cubicBezTo>
                  <a:pt x="532299" y="3245253"/>
                  <a:pt x="518678" y="3248873"/>
                  <a:pt x="520107" y="3240491"/>
                </a:cubicBezTo>
                <a:cubicBezTo>
                  <a:pt x="536405" y="3236786"/>
                  <a:pt x="553026" y="3234709"/>
                  <a:pt x="569733" y="3234300"/>
                </a:cubicBezTo>
                <a:cubicBezTo>
                  <a:pt x="575924" y="3229632"/>
                  <a:pt x="571066" y="3217916"/>
                  <a:pt x="572495" y="3210582"/>
                </a:cubicBezTo>
                <a:cubicBezTo>
                  <a:pt x="570018" y="3208868"/>
                  <a:pt x="565446" y="3207629"/>
                  <a:pt x="565827" y="3204486"/>
                </a:cubicBezTo>
                <a:cubicBezTo>
                  <a:pt x="549159" y="3191342"/>
                  <a:pt x="570494" y="3196390"/>
                  <a:pt x="578591" y="3188770"/>
                </a:cubicBezTo>
                <a:cubicBezTo>
                  <a:pt x="578591" y="3187532"/>
                  <a:pt x="578591" y="3186389"/>
                  <a:pt x="579162" y="3184865"/>
                </a:cubicBezTo>
                <a:cubicBezTo>
                  <a:pt x="574019" y="3179912"/>
                  <a:pt x="565065" y="3180103"/>
                  <a:pt x="559541" y="3177245"/>
                </a:cubicBezTo>
                <a:lnTo>
                  <a:pt x="559541" y="3169529"/>
                </a:lnTo>
                <a:cubicBezTo>
                  <a:pt x="585925" y="3164577"/>
                  <a:pt x="562970" y="3165720"/>
                  <a:pt x="554016" y="3163338"/>
                </a:cubicBezTo>
                <a:cubicBezTo>
                  <a:pt x="552216" y="3159957"/>
                  <a:pt x="551978" y="3155956"/>
                  <a:pt x="553350" y="3152384"/>
                </a:cubicBezTo>
                <a:cubicBezTo>
                  <a:pt x="561541" y="3142859"/>
                  <a:pt x="570590" y="3148193"/>
                  <a:pt x="578686" y="3144479"/>
                </a:cubicBezTo>
                <a:cubicBezTo>
                  <a:pt x="578686" y="3143240"/>
                  <a:pt x="578686" y="3142097"/>
                  <a:pt x="579162" y="3140287"/>
                </a:cubicBezTo>
                <a:cubicBezTo>
                  <a:pt x="572743" y="3137402"/>
                  <a:pt x="566161" y="3134887"/>
                  <a:pt x="559445" y="3132763"/>
                </a:cubicBezTo>
                <a:cubicBezTo>
                  <a:pt x="559445" y="3131715"/>
                  <a:pt x="559445" y="3130477"/>
                  <a:pt x="559445" y="3130096"/>
                </a:cubicBezTo>
                <a:cubicBezTo>
                  <a:pt x="563065" y="3126286"/>
                  <a:pt x="569733" y="3124762"/>
                  <a:pt x="572685" y="3120571"/>
                </a:cubicBezTo>
                <a:lnTo>
                  <a:pt x="569637" y="3116475"/>
                </a:lnTo>
                <a:cubicBezTo>
                  <a:pt x="565732" y="3116475"/>
                  <a:pt x="562112" y="3117046"/>
                  <a:pt x="560112" y="3114951"/>
                </a:cubicBezTo>
                <a:cubicBezTo>
                  <a:pt x="563884" y="3111875"/>
                  <a:pt x="568009" y="3109246"/>
                  <a:pt x="572400" y="3107141"/>
                </a:cubicBezTo>
                <a:lnTo>
                  <a:pt x="572400" y="3096187"/>
                </a:lnTo>
                <a:lnTo>
                  <a:pt x="578781" y="3092282"/>
                </a:lnTo>
                <a:cubicBezTo>
                  <a:pt x="573828" y="3090377"/>
                  <a:pt x="571542" y="3087805"/>
                  <a:pt x="571637" y="3085233"/>
                </a:cubicBezTo>
                <a:lnTo>
                  <a:pt x="562875" y="3079519"/>
                </a:lnTo>
                <a:lnTo>
                  <a:pt x="554874" y="3083519"/>
                </a:lnTo>
                <a:lnTo>
                  <a:pt x="544777" y="3081709"/>
                </a:lnTo>
                <a:cubicBezTo>
                  <a:pt x="555635" y="3072184"/>
                  <a:pt x="573352" y="3080280"/>
                  <a:pt x="584592" y="3070279"/>
                </a:cubicBezTo>
                <a:lnTo>
                  <a:pt x="576114" y="3064850"/>
                </a:lnTo>
                <a:lnTo>
                  <a:pt x="568875" y="3064850"/>
                </a:lnTo>
                <a:cubicBezTo>
                  <a:pt x="562875" y="3060373"/>
                  <a:pt x="552397" y="3060945"/>
                  <a:pt x="546015" y="3055325"/>
                </a:cubicBezTo>
                <a:cubicBezTo>
                  <a:pt x="546682" y="3053515"/>
                  <a:pt x="544872" y="3051420"/>
                  <a:pt x="549444" y="3049991"/>
                </a:cubicBezTo>
                <a:cubicBezTo>
                  <a:pt x="560627" y="3050791"/>
                  <a:pt x="571637" y="3046886"/>
                  <a:pt x="579829" y="3039227"/>
                </a:cubicBezTo>
                <a:cubicBezTo>
                  <a:pt x="576972" y="3035512"/>
                  <a:pt x="578876" y="3032274"/>
                  <a:pt x="585258" y="3029702"/>
                </a:cubicBezTo>
                <a:lnTo>
                  <a:pt x="585258" y="3022654"/>
                </a:lnTo>
                <a:lnTo>
                  <a:pt x="592021" y="3018368"/>
                </a:lnTo>
                <a:lnTo>
                  <a:pt x="592021" y="3003509"/>
                </a:lnTo>
                <a:cubicBezTo>
                  <a:pt x="574781" y="2987697"/>
                  <a:pt x="553921" y="3003509"/>
                  <a:pt x="533823" y="2996841"/>
                </a:cubicBezTo>
                <a:cubicBezTo>
                  <a:pt x="548682" y="2982840"/>
                  <a:pt x="574305" y="2990650"/>
                  <a:pt x="592307" y="2985030"/>
                </a:cubicBezTo>
                <a:lnTo>
                  <a:pt x="592307" y="2981697"/>
                </a:lnTo>
                <a:cubicBezTo>
                  <a:pt x="594498" y="2980268"/>
                  <a:pt x="596402" y="2978934"/>
                  <a:pt x="597736" y="2978172"/>
                </a:cubicBezTo>
                <a:lnTo>
                  <a:pt x="582877" y="2968647"/>
                </a:lnTo>
                <a:cubicBezTo>
                  <a:pt x="573352" y="2968647"/>
                  <a:pt x="572876" y="2968647"/>
                  <a:pt x="572400" y="2963313"/>
                </a:cubicBezTo>
                <a:lnTo>
                  <a:pt x="585449" y="2955598"/>
                </a:lnTo>
                <a:lnTo>
                  <a:pt x="585449" y="2944549"/>
                </a:lnTo>
                <a:cubicBezTo>
                  <a:pt x="579858" y="2941072"/>
                  <a:pt x="573590" y="2938834"/>
                  <a:pt x="567066" y="2937977"/>
                </a:cubicBezTo>
                <a:cubicBezTo>
                  <a:pt x="570399" y="2929118"/>
                  <a:pt x="585544" y="2934262"/>
                  <a:pt x="592116" y="2929785"/>
                </a:cubicBezTo>
                <a:cubicBezTo>
                  <a:pt x="592116" y="2928452"/>
                  <a:pt x="591450" y="2926737"/>
                  <a:pt x="591068" y="2925404"/>
                </a:cubicBezTo>
                <a:cubicBezTo>
                  <a:pt x="576495" y="2921784"/>
                  <a:pt x="560398" y="2927499"/>
                  <a:pt x="546206" y="2922546"/>
                </a:cubicBezTo>
                <a:cubicBezTo>
                  <a:pt x="543158" y="2909116"/>
                  <a:pt x="516869" y="2922546"/>
                  <a:pt x="507153" y="2914926"/>
                </a:cubicBezTo>
                <a:cubicBezTo>
                  <a:pt x="520869" y="2913116"/>
                  <a:pt x="561065" y="2908925"/>
                  <a:pt x="520679" y="2904544"/>
                </a:cubicBezTo>
                <a:cubicBezTo>
                  <a:pt x="518012" y="2899210"/>
                  <a:pt x="519345" y="2897971"/>
                  <a:pt x="509439" y="2898924"/>
                </a:cubicBezTo>
                <a:cubicBezTo>
                  <a:pt x="500391" y="2903591"/>
                  <a:pt x="499914" y="2903591"/>
                  <a:pt x="491056" y="2898924"/>
                </a:cubicBezTo>
                <a:cubicBezTo>
                  <a:pt x="481531" y="2896924"/>
                  <a:pt x="470006" y="2901210"/>
                  <a:pt x="461148" y="2896448"/>
                </a:cubicBezTo>
                <a:cubicBezTo>
                  <a:pt x="479435" y="2886923"/>
                  <a:pt x="504010" y="2899305"/>
                  <a:pt x="523346" y="2887685"/>
                </a:cubicBezTo>
                <a:cubicBezTo>
                  <a:pt x="537348" y="2884732"/>
                  <a:pt x="543348" y="2894733"/>
                  <a:pt x="555540" y="2894829"/>
                </a:cubicBezTo>
                <a:cubicBezTo>
                  <a:pt x="562303" y="2889019"/>
                  <a:pt x="570590" y="2892924"/>
                  <a:pt x="578495" y="2889590"/>
                </a:cubicBezTo>
                <a:cubicBezTo>
                  <a:pt x="571066" y="2883970"/>
                  <a:pt x="560684" y="2880065"/>
                  <a:pt x="553064" y="2874350"/>
                </a:cubicBezTo>
                <a:cubicBezTo>
                  <a:pt x="563351" y="2865778"/>
                  <a:pt x="575257" y="2872254"/>
                  <a:pt x="585544" y="2863491"/>
                </a:cubicBezTo>
                <a:cubicBezTo>
                  <a:pt x="589544" y="2849966"/>
                  <a:pt x="573161" y="2857205"/>
                  <a:pt x="566494" y="2852442"/>
                </a:cubicBezTo>
                <a:cubicBezTo>
                  <a:pt x="571733" y="2849870"/>
                  <a:pt x="580782" y="2849585"/>
                  <a:pt x="586020" y="2844727"/>
                </a:cubicBezTo>
                <a:cubicBezTo>
                  <a:pt x="584592" y="2835202"/>
                  <a:pt x="589544" y="2822058"/>
                  <a:pt x="575543" y="2824725"/>
                </a:cubicBezTo>
                <a:lnTo>
                  <a:pt x="566018" y="2830820"/>
                </a:lnTo>
                <a:cubicBezTo>
                  <a:pt x="564208" y="2840345"/>
                  <a:pt x="547730" y="2835774"/>
                  <a:pt x="542015" y="2832154"/>
                </a:cubicBezTo>
                <a:cubicBezTo>
                  <a:pt x="529832" y="2832973"/>
                  <a:pt x="517621" y="2831020"/>
                  <a:pt x="506296" y="2826439"/>
                </a:cubicBezTo>
                <a:cubicBezTo>
                  <a:pt x="464481" y="2816914"/>
                  <a:pt x="574781" y="2819009"/>
                  <a:pt x="584877" y="2815866"/>
                </a:cubicBezTo>
                <a:cubicBezTo>
                  <a:pt x="584877" y="2810056"/>
                  <a:pt x="588783" y="2806341"/>
                  <a:pt x="578115" y="2806341"/>
                </a:cubicBezTo>
                <a:cubicBezTo>
                  <a:pt x="570933" y="2803179"/>
                  <a:pt x="563056" y="2801960"/>
                  <a:pt x="555255" y="2802817"/>
                </a:cubicBezTo>
                <a:cubicBezTo>
                  <a:pt x="548539" y="2807875"/>
                  <a:pt x="539034" y="2806779"/>
                  <a:pt x="533633" y="2800340"/>
                </a:cubicBezTo>
                <a:cubicBezTo>
                  <a:pt x="548587" y="2798436"/>
                  <a:pt x="564017" y="2791959"/>
                  <a:pt x="578876" y="2789672"/>
                </a:cubicBezTo>
                <a:lnTo>
                  <a:pt x="577638" y="2784720"/>
                </a:lnTo>
                <a:cubicBezTo>
                  <a:pt x="558588" y="2784720"/>
                  <a:pt x="546968" y="2778719"/>
                  <a:pt x="530013" y="2776909"/>
                </a:cubicBezTo>
                <a:cubicBezTo>
                  <a:pt x="509277" y="2780624"/>
                  <a:pt x="487922" y="2778814"/>
                  <a:pt x="468101" y="2771670"/>
                </a:cubicBezTo>
                <a:cubicBezTo>
                  <a:pt x="485055" y="2755478"/>
                  <a:pt x="517821" y="2766050"/>
                  <a:pt x="533061" y="2753668"/>
                </a:cubicBezTo>
                <a:cubicBezTo>
                  <a:pt x="529070" y="2750477"/>
                  <a:pt x="524727" y="2747753"/>
                  <a:pt x="520107" y="2745571"/>
                </a:cubicBezTo>
                <a:lnTo>
                  <a:pt x="520107" y="2738523"/>
                </a:lnTo>
                <a:cubicBezTo>
                  <a:pt x="484865" y="2729570"/>
                  <a:pt x="446098" y="2720426"/>
                  <a:pt x="410856" y="2732618"/>
                </a:cubicBezTo>
                <a:cubicBezTo>
                  <a:pt x="405426" y="2732046"/>
                  <a:pt x="399521" y="2733856"/>
                  <a:pt x="395234" y="2730808"/>
                </a:cubicBezTo>
                <a:lnTo>
                  <a:pt x="395234" y="2727379"/>
                </a:lnTo>
                <a:cubicBezTo>
                  <a:pt x="392758" y="2723950"/>
                  <a:pt x="384662" y="2726521"/>
                  <a:pt x="382281" y="2723379"/>
                </a:cubicBezTo>
                <a:lnTo>
                  <a:pt x="388091" y="2719568"/>
                </a:lnTo>
                <a:lnTo>
                  <a:pt x="382185" y="2715663"/>
                </a:lnTo>
                <a:cubicBezTo>
                  <a:pt x="384948" y="2704233"/>
                  <a:pt x="371803" y="2708329"/>
                  <a:pt x="365517" y="2703281"/>
                </a:cubicBezTo>
                <a:cubicBezTo>
                  <a:pt x="351324" y="2707471"/>
                  <a:pt x="334560" y="2714901"/>
                  <a:pt x="322464" y="2704138"/>
                </a:cubicBezTo>
                <a:lnTo>
                  <a:pt x="325131" y="2699471"/>
                </a:lnTo>
                <a:cubicBezTo>
                  <a:pt x="345324" y="2701471"/>
                  <a:pt x="367041" y="2694994"/>
                  <a:pt x="385328" y="2702995"/>
                </a:cubicBezTo>
                <a:lnTo>
                  <a:pt x="392091" y="2699566"/>
                </a:lnTo>
                <a:lnTo>
                  <a:pt x="401616" y="2704900"/>
                </a:lnTo>
                <a:lnTo>
                  <a:pt x="401616" y="2712139"/>
                </a:lnTo>
                <a:lnTo>
                  <a:pt x="408284" y="2716140"/>
                </a:lnTo>
                <a:cubicBezTo>
                  <a:pt x="406665" y="2723569"/>
                  <a:pt x="423905" y="2723283"/>
                  <a:pt x="427810" y="2719092"/>
                </a:cubicBezTo>
                <a:cubicBezTo>
                  <a:pt x="425619" y="2705948"/>
                  <a:pt x="442193" y="2711568"/>
                  <a:pt x="451242" y="2710520"/>
                </a:cubicBezTo>
                <a:lnTo>
                  <a:pt x="460005" y="2704900"/>
                </a:lnTo>
                <a:cubicBezTo>
                  <a:pt x="447241" y="2699852"/>
                  <a:pt x="459528" y="2692041"/>
                  <a:pt x="467339" y="2697566"/>
                </a:cubicBezTo>
                <a:cubicBezTo>
                  <a:pt x="475911" y="2697566"/>
                  <a:pt x="496485" y="2697566"/>
                  <a:pt x="500295" y="2687374"/>
                </a:cubicBezTo>
                <a:cubicBezTo>
                  <a:pt x="495628" y="2684516"/>
                  <a:pt x="486770" y="2675372"/>
                  <a:pt x="480578" y="2679183"/>
                </a:cubicBezTo>
                <a:cubicBezTo>
                  <a:pt x="481245" y="2688708"/>
                  <a:pt x="460100" y="2685183"/>
                  <a:pt x="454670" y="2682611"/>
                </a:cubicBezTo>
                <a:lnTo>
                  <a:pt x="473720" y="2671943"/>
                </a:lnTo>
                <a:lnTo>
                  <a:pt x="473720" y="2664419"/>
                </a:lnTo>
                <a:cubicBezTo>
                  <a:pt x="461909" y="2655846"/>
                  <a:pt x="446479" y="2659846"/>
                  <a:pt x="432382" y="2654894"/>
                </a:cubicBezTo>
                <a:cubicBezTo>
                  <a:pt x="412475" y="2668038"/>
                  <a:pt x="393234" y="2664419"/>
                  <a:pt x="371612" y="2661942"/>
                </a:cubicBezTo>
                <a:cubicBezTo>
                  <a:pt x="363516" y="2655941"/>
                  <a:pt x="350086" y="2660609"/>
                  <a:pt x="342180" y="2652417"/>
                </a:cubicBezTo>
                <a:cubicBezTo>
                  <a:pt x="343037" y="2650703"/>
                  <a:pt x="343895" y="2649084"/>
                  <a:pt x="344847" y="2647464"/>
                </a:cubicBezTo>
                <a:cubicBezTo>
                  <a:pt x="368945" y="2646703"/>
                  <a:pt x="388948" y="2651179"/>
                  <a:pt x="411522" y="2647464"/>
                </a:cubicBezTo>
                <a:cubicBezTo>
                  <a:pt x="417714" y="2643940"/>
                  <a:pt x="421047" y="2642416"/>
                  <a:pt x="427619" y="2645654"/>
                </a:cubicBezTo>
                <a:cubicBezTo>
                  <a:pt x="431677" y="2648522"/>
                  <a:pt x="437087" y="2648522"/>
                  <a:pt x="441145" y="2645654"/>
                </a:cubicBezTo>
                <a:cubicBezTo>
                  <a:pt x="450003" y="2640416"/>
                  <a:pt x="454766" y="2648893"/>
                  <a:pt x="464291" y="2647655"/>
                </a:cubicBezTo>
                <a:lnTo>
                  <a:pt x="479531" y="2638130"/>
                </a:lnTo>
                <a:lnTo>
                  <a:pt x="474006" y="2634606"/>
                </a:lnTo>
                <a:lnTo>
                  <a:pt x="480007" y="2630891"/>
                </a:lnTo>
                <a:lnTo>
                  <a:pt x="474101" y="2627081"/>
                </a:lnTo>
                <a:lnTo>
                  <a:pt x="500009" y="2612508"/>
                </a:lnTo>
                <a:lnTo>
                  <a:pt x="500009" y="2608793"/>
                </a:lnTo>
                <a:cubicBezTo>
                  <a:pt x="490961" y="2604221"/>
                  <a:pt x="479626" y="2610888"/>
                  <a:pt x="470292" y="2614317"/>
                </a:cubicBezTo>
                <a:cubicBezTo>
                  <a:pt x="456575" y="2619175"/>
                  <a:pt x="444574" y="2614317"/>
                  <a:pt x="430763" y="2614317"/>
                </a:cubicBezTo>
                <a:cubicBezTo>
                  <a:pt x="414799" y="2626004"/>
                  <a:pt x="394130" y="2629138"/>
                  <a:pt x="375423" y="2622699"/>
                </a:cubicBezTo>
                <a:cubicBezTo>
                  <a:pt x="373899" y="2613174"/>
                  <a:pt x="359420" y="2619365"/>
                  <a:pt x="352467" y="2617937"/>
                </a:cubicBezTo>
                <a:cubicBezTo>
                  <a:pt x="349038" y="2620509"/>
                  <a:pt x="349038" y="2620509"/>
                  <a:pt x="350181" y="2624033"/>
                </a:cubicBezTo>
                <a:lnTo>
                  <a:pt x="361802" y="2630605"/>
                </a:lnTo>
                <a:cubicBezTo>
                  <a:pt x="361802" y="2633748"/>
                  <a:pt x="362850" y="2634320"/>
                  <a:pt x="358944" y="2636320"/>
                </a:cubicBezTo>
                <a:cubicBezTo>
                  <a:pt x="332884" y="2634367"/>
                  <a:pt x="306709" y="2634367"/>
                  <a:pt x="280649" y="2636320"/>
                </a:cubicBezTo>
                <a:cubicBezTo>
                  <a:pt x="263789" y="2644893"/>
                  <a:pt x="271124" y="2641083"/>
                  <a:pt x="276648" y="2652798"/>
                </a:cubicBezTo>
                <a:lnTo>
                  <a:pt x="270457" y="2656704"/>
                </a:lnTo>
                <a:lnTo>
                  <a:pt x="276553" y="2660513"/>
                </a:lnTo>
                <a:cubicBezTo>
                  <a:pt x="266580" y="2662704"/>
                  <a:pt x="256303" y="2663181"/>
                  <a:pt x="246168" y="2661942"/>
                </a:cubicBezTo>
                <a:cubicBezTo>
                  <a:pt x="243311" y="2659656"/>
                  <a:pt x="238929" y="2658704"/>
                  <a:pt x="238167" y="2656228"/>
                </a:cubicBezTo>
                <a:lnTo>
                  <a:pt x="249788" y="2649750"/>
                </a:lnTo>
                <a:cubicBezTo>
                  <a:pt x="249788" y="2648512"/>
                  <a:pt x="249788" y="2647369"/>
                  <a:pt x="250455" y="2645940"/>
                </a:cubicBezTo>
                <a:cubicBezTo>
                  <a:pt x="245121" y="2640702"/>
                  <a:pt x="236453" y="2641083"/>
                  <a:pt x="230642" y="2637939"/>
                </a:cubicBezTo>
                <a:lnTo>
                  <a:pt x="230642" y="2627176"/>
                </a:lnTo>
                <a:cubicBezTo>
                  <a:pt x="222641" y="2624795"/>
                  <a:pt x="209307" y="2623747"/>
                  <a:pt x="223689" y="2615936"/>
                </a:cubicBezTo>
                <a:lnTo>
                  <a:pt x="214164" y="2610888"/>
                </a:lnTo>
                <a:cubicBezTo>
                  <a:pt x="209211" y="2614698"/>
                  <a:pt x="202734" y="2613650"/>
                  <a:pt x="197781" y="2616222"/>
                </a:cubicBezTo>
                <a:lnTo>
                  <a:pt x="197781" y="2619747"/>
                </a:lnTo>
                <a:cubicBezTo>
                  <a:pt x="190257" y="2622699"/>
                  <a:pt x="190257" y="2622699"/>
                  <a:pt x="181588" y="2618222"/>
                </a:cubicBezTo>
                <a:cubicBezTo>
                  <a:pt x="169778" y="2627176"/>
                  <a:pt x="157110" y="2611555"/>
                  <a:pt x="145584" y="2623271"/>
                </a:cubicBezTo>
                <a:cubicBezTo>
                  <a:pt x="147489" y="2637082"/>
                  <a:pt x="174159" y="2623842"/>
                  <a:pt x="184351" y="2630891"/>
                </a:cubicBezTo>
                <a:cubicBezTo>
                  <a:pt x="183303" y="2641369"/>
                  <a:pt x="199877" y="2632796"/>
                  <a:pt x="204258" y="2638797"/>
                </a:cubicBezTo>
                <a:cubicBezTo>
                  <a:pt x="195152" y="2641387"/>
                  <a:pt x="185894" y="2643388"/>
                  <a:pt x="176541" y="2644797"/>
                </a:cubicBezTo>
                <a:cubicBezTo>
                  <a:pt x="179112" y="2658037"/>
                  <a:pt x="182922" y="2657084"/>
                  <a:pt x="194828" y="2651179"/>
                </a:cubicBezTo>
                <a:cubicBezTo>
                  <a:pt x="204353" y="2653370"/>
                  <a:pt x="215212" y="2654322"/>
                  <a:pt x="223403" y="2656704"/>
                </a:cubicBezTo>
                <a:cubicBezTo>
                  <a:pt x="223403" y="2660419"/>
                  <a:pt x="223403" y="2660419"/>
                  <a:pt x="221117" y="2661752"/>
                </a:cubicBezTo>
                <a:cubicBezTo>
                  <a:pt x="189399" y="2661752"/>
                  <a:pt x="160062" y="2655561"/>
                  <a:pt x="128058" y="2662228"/>
                </a:cubicBezTo>
                <a:lnTo>
                  <a:pt x="119200" y="2667657"/>
                </a:lnTo>
                <a:cubicBezTo>
                  <a:pt x="121762" y="2670324"/>
                  <a:pt x="125087" y="2672124"/>
                  <a:pt x="128725" y="2672801"/>
                </a:cubicBezTo>
                <a:lnTo>
                  <a:pt x="134535" y="2669467"/>
                </a:lnTo>
                <a:cubicBezTo>
                  <a:pt x="158824" y="2668800"/>
                  <a:pt x="182160" y="2677277"/>
                  <a:pt x="206258" y="2669467"/>
                </a:cubicBezTo>
                <a:cubicBezTo>
                  <a:pt x="210193" y="2666686"/>
                  <a:pt x="214993" y="2665400"/>
                  <a:pt x="219784" y="2665847"/>
                </a:cubicBezTo>
                <a:cubicBezTo>
                  <a:pt x="225022" y="2668229"/>
                  <a:pt x="221880" y="2673277"/>
                  <a:pt x="229309" y="2674801"/>
                </a:cubicBezTo>
                <a:cubicBezTo>
                  <a:pt x="232262" y="2693851"/>
                  <a:pt x="202830" y="2677659"/>
                  <a:pt x="193590" y="2687755"/>
                </a:cubicBezTo>
                <a:cubicBezTo>
                  <a:pt x="189066" y="2687155"/>
                  <a:pt x="184484" y="2688431"/>
                  <a:pt x="180922" y="2691279"/>
                </a:cubicBezTo>
                <a:cubicBezTo>
                  <a:pt x="169587" y="2692803"/>
                  <a:pt x="173207" y="2688612"/>
                  <a:pt x="167206" y="2684231"/>
                </a:cubicBezTo>
                <a:cubicBezTo>
                  <a:pt x="160396" y="2685307"/>
                  <a:pt x="153414" y="2684069"/>
                  <a:pt x="147394" y="2680706"/>
                </a:cubicBezTo>
                <a:cubicBezTo>
                  <a:pt x="142727" y="2684516"/>
                  <a:pt x="136059" y="2683469"/>
                  <a:pt x="131201" y="2685945"/>
                </a:cubicBezTo>
                <a:lnTo>
                  <a:pt x="137488" y="2689755"/>
                </a:lnTo>
                <a:lnTo>
                  <a:pt x="137488" y="2693470"/>
                </a:lnTo>
                <a:cubicBezTo>
                  <a:pt x="125105" y="2702995"/>
                  <a:pt x="110056" y="2697661"/>
                  <a:pt x="94530" y="2698804"/>
                </a:cubicBezTo>
                <a:lnTo>
                  <a:pt x="85005" y="2705281"/>
                </a:lnTo>
                <a:cubicBezTo>
                  <a:pt x="83672" y="2713663"/>
                  <a:pt x="69003" y="2708710"/>
                  <a:pt x="60812" y="2709948"/>
                </a:cubicBezTo>
                <a:lnTo>
                  <a:pt x="58145" y="2714711"/>
                </a:lnTo>
                <a:cubicBezTo>
                  <a:pt x="70527" y="2726998"/>
                  <a:pt x="90149" y="2716806"/>
                  <a:pt x="104436" y="2722997"/>
                </a:cubicBezTo>
                <a:lnTo>
                  <a:pt x="104436" y="2726427"/>
                </a:lnTo>
                <a:cubicBezTo>
                  <a:pt x="97959" y="2728808"/>
                  <a:pt x="99578" y="2732046"/>
                  <a:pt x="94911" y="2735952"/>
                </a:cubicBezTo>
                <a:cubicBezTo>
                  <a:pt x="83767" y="2728236"/>
                  <a:pt x="69575" y="2735952"/>
                  <a:pt x="58812" y="2741476"/>
                </a:cubicBezTo>
                <a:cubicBezTo>
                  <a:pt x="65289" y="2743952"/>
                  <a:pt x="69194" y="2744048"/>
                  <a:pt x="109199" y="2742714"/>
                </a:cubicBezTo>
                <a:lnTo>
                  <a:pt x="114152" y="2739952"/>
                </a:lnTo>
                <a:cubicBezTo>
                  <a:pt x="194638" y="2754525"/>
                  <a:pt x="89673" y="2751096"/>
                  <a:pt x="73385" y="2766527"/>
                </a:cubicBezTo>
                <a:cubicBezTo>
                  <a:pt x="86529" y="2771670"/>
                  <a:pt x="117962" y="2777195"/>
                  <a:pt x="134154" y="2766527"/>
                </a:cubicBezTo>
                <a:lnTo>
                  <a:pt x="143679" y="2771194"/>
                </a:lnTo>
                <a:cubicBezTo>
                  <a:pt x="143679" y="2772909"/>
                  <a:pt x="143679" y="2774146"/>
                  <a:pt x="143679" y="2775385"/>
                </a:cubicBezTo>
                <a:lnTo>
                  <a:pt x="134154" y="2780529"/>
                </a:lnTo>
                <a:cubicBezTo>
                  <a:pt x="126973" y="2775499"/>
                  <a:pt x="117219" y="2776347"/>
                  <a:pt x="111008" y="2782529"/>
                </a:cubicBezTo>
                <a:cubicBezTo>
                  <a:pt x="158633" y="2806436"/>
                  <a:pt x="95483" y="2787386"/>
                  <a:pt x="84624" y="2802245"/>
                </a:cubicBezTo>
                <a:cubicBezTo>
                  <a:pt x="83291" y="2810532"/>
                  <a:pt x="70241" y="2803484"/>
                  <a:pt x="65574" y="2808151"/>
                </a:cubicBezTo>
                <a:lnTo>
                  <a:pt x="65574" y="2811770"/>
                </a:lnTo>
                <a:lnTo>
                  <a:pt x="72146" y="2815771"/>
                </a:lnTo>
                <a:lnTo>
                  <a:pt x="72146" y="2819390"/>
                </a:lnTo>
                <a:cubicBezTo>
                  <a:pt x="64526" y="2822058"/>
                  <a:pt x="64526" y="2822058"/>
                  <a:pt x="55954" y="2817676"/>
                </a:cubicBezTo>
                <a:cubicBezTo>
                  <a:pt x="48524" y="2822344"/>
                  <a:pt x="40333" y="2820438"/>
                  <a:pt x="33094" y="2826629"/>
                </a:cubicBezTo>
                <a:lnTo>
                  <a:pt x="33094" y="2834154"/>
                </a:lnTo>
                <a:cubicBezTo>
                  <a:pt x="37761" y="2838917"/>
                  <a:pt x="47001" y="2838917"/>
                  <a:pt x="52144" y="2841584"/>
                </a:cubicBezTo>
                <a:lnTo>
                  <a:pt x="52144" y="2848918"/>
                </a:lnTo>
                <a:cubicBezTo>
                  <a:pt x="41095" y="2853014"/>
                  <a:pt x="28332" y="2846537"/>
                  <a:pt x="33094" y="2863872"/>
                </a:cubicBezTo>
                <a:cubicBezTo>
                  <a:pt x="45191" y="2867206"/>
                  <a:pt x="59859" y="2863396"/>
                  <a:pt x="71861" y="2869111"/>
                </a:cubicBezTo>
                <a:cubicBezTo>
                  <a:pt x="65955" y="2876922"/>
                  <a:pt x="41666" y="2871873"/>
                  <a:pt x="33761" y="2881684"/>
                </a:cubicBezTo>
                <a:cubicBezTo>
                  <a:pt x="41476" y="2890447"/>
                  <a:pt x="51382" y="2885208"/>
                  <a:pt x="58049" y="2889113"/>
                </a:cubicBezTo>
                <a:cubicBezTo>
                  <a:pt x="60240" y="2894829"/>
                  <a:pt x="55097" y="2894257"/>
                  <a:pt x="48524" y="2895209"/>
                </a:cubicBezTo>
                <a:lnTo>
                  <a:pt x="38999" y="2900163"/>
                </a:lnTo>
                <a:lnTo>
                  <a:pt x="38999" y="2909688"/>
                </a:lnTo>
                <a:cubicBezTo>
                  <a:pt x="44638" y="2908792"/>
                  <a:pt x="50401" y="2910202"/>
                  <a:pt x="55001" y="2913593"/>
                </a:cubicBezTo>
                <a:cubicBezTo>
                  <a:pt x="68717" y="2915688"/>
                  <a:pt x="80910" y="2909211"/>
                  <a:pt x="94626" y="2910068"/>
                </a:cubicBezTo>
                <a:cubicBezTo>
                  <a:pt x="99483" y="2913879"/>
                  <a:pt x="99483" y="2913879"/>
                  <a:pt x="94626" y="2917403"/>
                </a:cubicBezTo>
                <a:cubicBezTo>
                  <a:pt x="78242" y="2918260"/>
                  <a:pt x="66812" y="2927690"/>
                  <a:pt x="49953" y="2921689"/>
                </a:cubicBezTo>
                <a:cubicBezTo>
                  <a:pt x="43638" y="2920508"/>
                  <a:pt x="37161" y="2922585"/>
                  <a:pt x="32713" y="2927213"/>
                </a:cubicBezTo>
                <a:cubicBezTo>
                  <a:pt x="32713" y="2929118"/>
                  <a:pt x="32713" y="2930833"/>
                  <a:pt x="35761" y="2932071"/>
                </a:cubicBezTo>
                <a:cubicBezTo>
                  <a:pt x="40905" y="2933881"/>
                  <a:pt x="38713" y="2938167"/>
                  <a:pt x="39857" y="2941596"/>
                </a:cubicBezTo>
                <a:cubicBezTo>
                  <a:pt x="49734" y="2948092"/>
                  <a:pt x="60564" y="2953007"/>
                  <a:pt x="71956" y="2956170"/>
                </a:cubicBezTo>
                <a:lnTo>
                  <a:pt x="71956" y="2963313"/>
                </a:lnTo>
                <a:cubicBezTo>
                  <a:pt x="61383" y="2971600"/>
                  <a:pt x="50239" y="2971409"/>
                  <a:pt x="39476" y="2977982"/>
                </a:cubicBezTo>
                <a:lnTo>
                  <a:pt x="45572" y="2981792"/>
                </a:lnTo>
                <a:lnTo>
                  <a:pt x="39190" y="2985697"/>
                </a:lnTo>
                <a:cubicBezTo>
                  <a:pt x="39190" y="2987411"/>
                  <a:pt x="38237" y="2989412"/>
                  <a:pt x="42428" y="2990840"/>
                </a:cubicBezTo>
                <a:cubicBezTo>
                  <a:pt x="77480" y="2989603"/>
                  <a:pt x="113771" y="2988650"/>
                  <a:pt x="144632" y="3007700"/>
                </a:cubicBezTo>
                <a:cubicBezTo>
                  <a:pt x="136155" y="3015225"/>
                  <a:pt x="121676" y="3010557"/>
                  <a:pt x="111771" y="3015320"/>
                </a:cubicBezTo>
                <a:cubicBezTo>
                  <a:pt x="111771" y="3018082"/>
                  <a:pt x="109389" y="3019606"/>
                  <a:pt x="106627" y="3021511"/>
                </a:cubicBezTo>
                <a:cubicBezTo>
                  <a:pt x="103865" y="3023416"/>
                  <a:pt x="104912" y="3027321"/>
                  <a:pt x="99578" y="3029131"/>
                </a:cubicBezTo>
                <a:cubicBezTo>
                  <a:pt x="97578" y="3033131"/>
                  <a:pt x="109103" y="3030369"/>
                  <a:pt x="110722" y="3033036"/>
                </a:cubicBezTo>
                <a:cubicBezTo>
                  <a:pt x="114342" y="3039132"/>
                  <a:pt x="105103" y="3038942"/>
                  <a:pt x="101197" y="3039227"/>
                </a:cubicBezTo>
                <a:cubicBezTo>
                  <a:pt x="87291" y="3050658"/>
                  <a:pt x="65384" y="3041990"/>
                  <a:pt x="52525" y="3056278"/>
                </a:cubicBezTo>
                <a:cubicBezTo>
                  <a:pt x="58430" y="3067136"/>
                  <a:pt x="80433" y="3058277"/>
                  <a:pt x="91958" y="3061040"/>
                </a:cubicBezTo>
                <a:cubicBezTo>
                  <a:pt x="91958" y="3066850"/>
                  <a:pt x="78719" y="3063707"/>
                  <a:pt x="75957" y="3067993"/>
                </a:cubicBezTo>
                <a:cubicBezTo>
                  <a:pt x="74814" y="3068660"/>
                  <a:pt x="68337" y="3067993"/>
                  <a:pt x="67670" y="3069803"/>
                </a:cubicBezTo>
                <a:lnTo>
                  <a:pt x="81576" y="3079328"/>
                </a:lnTo>
                <a:cubicBezTo>
                  <a:pt x="94626" y="3078185"/>
                  <a:pt x="105770" y="3071708"/>
                  <a:pt x="118057" y="3077423"/>
                </a:cubicBezTo>
                <a:lnTo>
                  <a:pt x="111485" y="3081518"/>
                </a:lnTo>
                <a:lnTo>
                  <a:pt x="111485" y="3088853"/>
                </a:lnTo>
                <a:lnTo>
                  <a:pt x="79005" y="3106760"/>
                </a:lnTo>
                <a:cubicBezTo>
                  <a:pt x="80814" y="3118380"/>
                  <a:pt x="56240" y="3106760"/>
                  <a:pt x="59955" y="3118285"/>
                </a:cubicBezTo>
                <a:cubicBezTo>
                  <a:pt x="64412" y="3121952"/>
                  <a:pt x="70099" y="3123790"/>
                  <a:pt x="75861" y="3123429"/>
                </a:cubicBezTo>
                <a:cubicBezTo>
                  <a:pt x="81386" y="3122000"/>
                  <a:pt x="76813" y="3117428"/>
                  <a:pt x="82433" y="3116190"/>
                </a:cubicBezTo>
                <a:lnTo>
                  <a:pt x="95769" y="3116190"/>
                </a:lnTo>
                <a:cubicBezTo>
                  <a:pt x="110313" y="3122905"/>
                  <a:pt x="126487" y="3125286"/>
                  <a:pt x="142346" y="3123047"/>
                </a:cubicBezTo>
                <a:cubicBezTo>
                  <a:pt x="148156" y="3118475"/>
                  <a:pt x="161396" y="3118285"/>
                  <a:pt x="157395" y="3125619"/>
                </a:cubicBezTo>
                <a:cubicBezTo>
                  <a:pt x="141489" y="3134192"/>
                  <a:pt x="113866" y="3139526"/>
                  <a:pt x="98816" y="3131239"/>
                </a:cubicBezTo>
                <a:cubicBezTo>
                  <a:pt x="97102" y="3126381"/>
                  <a:pt x="94244" y="3125810"/>
                  <a:pt x="85767" y="3128953"/>
                </a:cubicBezTo>
                <a:lnTo>
                  <a:pt x="85767" y="3132572"/>
                </a:lnTo>
                <a:lnTo>
                  <a:pt x="79100" y="3136573"/>
                </a:lnTo>
                <a:cubicBezTo>
                  <a:pt x="77862" y="3155623"/>
                  <a:pt x="103484" y="3138764"/>
                  <a:pt x="115104" y="3142003"/>
                </a:cubicBezTo>
                <a:cubicBezTo>
                  <a:pt x="120914" y="3148479"/>
                  <a:pt x="138821" y="3147336"/>
                  <a:pt x="138250" y="3154670"/>
                </a:cubicBezTo>
                <a:cubicBezTo>
                  <a:pt x="117485" y="3170101"/>
                  <a:pt x="89387" y="3159433"/>
                  <a:pt x="66336" y="3166196"/>
                </a:cubicBezTo>
                <a:lnTo>
                  <a:pt x="66336" y="3172959"/>
                </a:lnTo>
                <a:lnTo>
                  <a:pt x="75861" y="3178769"/>
                </a:lnTo>
                <a:cubicBezTo>
                  <a:pt x="93006" y="3169244"/>
                  <a:pt x="112532" y="3179721"/>
                  <a:pt x="129201" y="3178769"/>
                </a:cubicBezTo>
                <a:cubicBezTo>
                  <a:pt x="161872" y="3159719"/>
                  <a:pt x="199019" y="3174006"/>
                  <a:pt x="233976" y="3167815"/>
                </a:cubicBezTo>
                <a:cubicBezTo>
                  <a:pt x="234833" y="3163719"/>
                  <a:pt x="257503" y="3164767"/>
                  <a:pt x="245787" y="3160671"/>
                </a:cubicBezTo>
                <a:cubicBezTo>
                  <a:pt x="232928" y="3162386"/>
                  <a:pt x="220546" y="3156290"/>
                  <a:pt x="206735" y="3157052"/>
                </a:cubicBezTo>
                <a:lnTo>
                  <a:pt x="198353" y="3151146"/>
                </a:lnTo>
                <a:cubicBezTo>
                  <a:pt x="236453" y="3137716"/>
                  <a:pt x="281316" y="3151146"/>
                  <a:pt x="322178" y="3151146"/>
                </a:cubicBezTo>
                <a:lnTo>
                  <a:pt x="322178" y="3154670"/>
                </a:lnTo>
                <a:lnTo>
                  <a:pt x="328464" y="3158576"/>
                </a:lnTo>
                <a:cubicBezTo>
                  <a:pt x="323225" y="3160481"/>
                  <a:pt x="321511" y="3163148"/>
                  <a:pt x="321320" y="3165529"/>
                </a:cubicBezTo>
                <a:lnTo>
                  <a:pt x="312843" y="3171149"/>
                </a:lnTo>
                <a:cubicBezTo>
                  <a:pt x="300651" y="3172768"/>
                  <a:pt x="290460" y="3166196"/>
                  <a:pt x="279887" y="3167815"/>
                </a:cubicBezTo>
                <a:cubicBezTo>
                  <a:pt x="258932" y="3174292"/>
                  <a:pt x="234071" y="3180483"/>
                  <a:pt x="213212" y="3175054"/>
                </a:cubicBezTo>
                <a:cubicBezTo>
                  <a:pt x="194162" y="3182484"/>
                  <a:pt x="172921" y="3194104"/>
                  <a:pt x="153871" y="3178483"/>
                </a:cubicBezTo>
                <a:lnTo>
                  <a:pt x="144917" y="3184579"/>
                </a:lnTo>
                <a:cubicBezTo>
                  <a:pt x="133963" y="3198866"/>
                  <a:pt x="99769" y="3201629"/>
                  <a:pt x="81671" y="3208201"/>
                </a:cubicBezTo>
                <a:cubicBezTo>
                  <a:pt x="72146" y="3217059"/>
                  <a:pt x="94340" y="3216487"/>
                  <a:pt x="96530" y="3219726"/>
                </a:cubicBezTo>
                <a:close/>
                <a:moveTo>
                  <a:pt x="89863" y="2792340"/>
                </a:moveTo>
                <a:lnTo>
                  <a:pt x="101103" y="2787196"/>
                </a:lnTo>
                <a:cubicBezTo>
                  <a:pt x="92492" y="2784244"/>
                  <a:pt x="83138" y="2784244"/>
                  <a:pt x="74528" y="2787196"/>
                </a:cubicBezTo>
                <a:lnTo>
                  <a:pt x="74528" y="2791577"/>
                </a:lnTo>
                <a:cubicBezTo>
                  <a:pt x="79205" y="2792673"/>
                  <a:pt x="84053" y="2792902"/>
                  <a:pt x="88815" y="2792244"/>
                </a:cubicBezTo>
                <a:close/>
                <a:moveTo>
                  <a:pt x="563922" y="3441183"/>
                </a:moveTo>
                <a:lnTo>
                  <a:pt x="556969" y="3441183"/>
                </a:lnTo>
                <a:lnTo>
                  <a:pt x="551254" y="3437468"/>
                </a:lnTo>
                <a:cubicBezTo>
                  <a:pt x="537348" y="3435562"/>
                  <a:pt x="540110" y="3445087"/>
                  <a:pt x="549825" y="3448517"/>
                </a:cubicBezTo>
                <a:cubicBezTo>
                  <a:pt x="555255" y="3448993"/>
                  <a:pt x="574209" y="3448898"/>
                  <a:pt x="562875" y="3441087"/>
                </a:cubicBezTo>
                <a:close/>
                <a:moveTo>
                  <a:pt x="491247" y="3444897"/>
                </a:moveTo>
                <a:lnTo>
                  <a:pt x="478578" y="3444897"/>
                </a:lnTo>
                <a:cubicBezTo>
                  <a:pt x="470292" y="3449279"/>
                  <a:pt x="480578" y="3453470"/>
                  <a:pt x="484579" y="3455946"/>
                </a:cubicBezTo>
                <a:cubicBezTo>
                  <a:pt x="492104" y="3456804"/>
                  <a:pt x="494961" y="3454136"/>
                  <a:pt x="501629" y="3450327"/>
                </a:cubicBezTo>
                <a:cubicBezTo>
                  <a:pt x="496961" y="3448517"/>
                  <a:pt x="494390" y="3446326"/>
                  <a:pt x="490199" y="3444802"/>
                </a:cubicBezTo>
                <a:close/>
                <a:moveTo>
                  <a:pt x="186446" y="3376698"/>
                </a:moveTo>
                <a:lnTo>
                  <a:pt x="186446" y="3373079"/>
                </a:lnTo>
                <a:cubicBezTo>
                  <a:pt x="182455" y="3370469"/>
                  <a:pt x="177293" y="3370469"/>
                  <a:pt x="173302" y="3373079"/>
                </a:cubicBezTo>
                <a:lnTo>
                  <a:pt x="173302" y="3376889"/>
                </a:lnTo>
                <a:cubicBezTo>
                  <a:pt x="176988" y="3378994"/>
                  <a:pt x="181522" y="3378994"/>
                  <a:pt x="185208" y="3376889"/>
                </a:cubicBezTo>
                <a:close/>
                <a:moveTo>
                  <a:pt x="169682" y="3308499"/>
                </a:moveTo>
                <a:cubicBezTo>
                  <a:pt x="172826" y="3306499"/>
                  <a:pt x="177779" y="3305261"/>
                  <a:pt x="178541" y="3302975"/>
                </a:cubicBezTo>
                <a:lnTo>
                  <a:pt x="170444" y="3297450"/>
                </a:lnTo>
                <a:cubicBezTo>
                  <a:pt x="159205" y="3297450"/>
                  <a:pt x="150061" y="3295545"/>
                  <a:pt x="141203" y="3302499"/>
                </a:cubicBezTo>
                <a:cubicBezTo>
                  <a:pt x="140536" y="3306023"/>
                  <a:pt x="140536" y="3306023"/>
                  <a:pt x="144155" y="3308499"/>
                </a:cubicBezTo>
                <a:close/>
                <a:moveTo>
                  <a:pt x="188732" y="3263636"/>
                </a:moveTo>
                <a:cubicBezTo>
                  <a:pt x="197143" y="3265789"/>
                  <a:pt x="206087" y="3264008"/>
                  <a:pt x="213021" y="3258779"/>
                </a:cubicBezTo>
                <a:lnTo>
                  <a:pt x="213021" y="3254587"/>
                </a:lnTo>
                <a:cubicBezTo>
                  <a:pt x="205059" y="3248244"/>
                  <a:pt x="193705" y="3248444"/>
                  <a:pt x="185970" y="3255064"/>
                </a:cubicBezTo>
                <a:cubicBezTo>
                  <a:pt x="187018" y="3257826"/>
                  <a:pt x="182637" y="3261065"/>
                  <a:pt x="187113" y="3263541"/>
                </a:cubicBezTo>
                <a:close/>
                <a:moveTo>
                  <a:pt x="131582" y="3253254"/>
                </a:moveTo>
                <a:cubicBezTo>
                  <a:pt x="138402" y="3252064"/>
                  <a:pt x="145432" y="3253340"/>
                  <a:pt x="151394" y="3256874"/>
                </a:cubicBezTo>
                <a:cubicBezTo>
                  <a:pt x="154347" y="3256874"/>
                  <a:pt x="157967" y="3257636"/>
                  <a:pt x="160062" y="3255540"/>
                </a:cubicBezTo>
                <a:cubicBezTo>
                  <a:pt x="169016" y="3239634"/>
                  <a:pt x="121962" y="3244968"/>
                  <a:pt x="115199" y="3248397"/>
                </a:cubicBezTo>
                <a:cubicBezTo>
                  <a:pt x="116438" y="3251730"/>
                  <a:pt x="108818" y="3253445"/>
                  <a:pt x="109485" y="3255636"/>
                </a:cubicBezTo>
                <a:cubicBezTo>
                  <a:pt x="116219" y="3257664"/>
                  <a:pt x="123486" y="3256731"/>
                  <a:pt x="129487" y="3253064"/>
                </a:cubicBezTo>
                <a:close/>
                <a:moveTo>
                  <a:pt x="146251" y="3408036"/>
                </a:moveTo>
                <a:cubicBezTo>
                  <a:pt x="149118" y="3408388"/>
                  <a:pt x="152023" y="3407712"/>
                  <a:pt x="154442" y="3406131"/>
                </a:cubicBezTo>
                <a:lnTo>
                  <a:pt x="154442" y="3399082"/>
                </a:lnTo>
                <a:cubicBezTo>
                  <a:pt x="148156" y="3394510"/>
                  <a:pt x="140726" y="3404130"/>
                  <a:pt x="134440" y="3405845"/>
                </a:cubicBezTo>
                <a:cubicBezTo>
                  <a:pt x="137441" y="3407388"/>
                  <a:pt x="140793" y="3408112"/>
                  <a:pt x="144155" y="3407940"/>
                </a:cubicBezTo>
                <a:close/>
                <a:moveTo>
                  <a:pt x="147870" y="3542433"/>
                </a:moveTo>
                <a:cubicBezTo>
                  <a:pt x="155966" y="3546720"/>
                  <a:pt x="158729" y="3542433"/>
                  <a:pt x="166063" y="3540624"/>
                </a:cubicBezTo>
                <a:cubicBezTo>
                  <a:pt x="171016" y="3540624"/>
                  <a:pt x="176826" y="3541957"/>
                  <a:pt x="180732" y="3538814"/>
                </a:cubicBezTo>
                <a:lnTo>
                  <a:pt x="180732" y="3535194"/>
                </a:lnTo>
                <a:cubicBezTo>
                  <a:pt x="172635" y="3531003"/>
                  <a:pt x="169778" y="3534718"/>
                  <a:pt x="162538" y="3537004"/>
                </a:cubicBezTo>
                <a:cubicBezTo>
                  <a:pt x="157586" y="3537004"/>
                  <a:pt x="151776" y="3535670"/>
                  <a:pt x="147870" y="3538814"/>
                </a:cubicBezTo>
                <a:close/>
                <a:moveTo>
                  <a:pt x="233595" y="3807704"/>
                </a:moveTo>
                <a:cubicBezTo>
                  <a:pt x="243120" y="3816468"/>
                  <a:pt x="252645" y="3796370"/>
                  <a:pt x="262170" y="3806085"/>
                </a:cubicBezTo>
                <a:cubicBezTo>
                  <a:pt x="283125" y="3807609"/>
                  <a:pt x="303128" y="3797989"/>
                  <a:pt x="323130" y="3793703"/>
                </a:cubicBezTo>
                <a:cubicBezTo>
                  <a:pt x="300461" y="3784178"/>
                  <a:pt x="267313" y="3797322"/>
                  <a:pt x="242263" y="3798656"/>
                </a:cubicBezTo>
                <a:cubicBezTo>
                  <a:pt x="236262" y="3801704"/>
                  <a:pt x="237882" y="3805514"/>
                  <a:pt x="231881" y="3807609"/>
                </a:cubicBezTo>
                <a:close/>
                <a:moveTo>
                  <a:pt x="236262" y="3603203"/>
                </a:moveTo>
                <a:cubicBezTo>
                  <a:pt x="236262" y="3603203"/>
                  <a:pt x="237596" y="3602536"/>
                  <a:pt x="238358" y="3602060"/>
                </a:cubicBezTo>
                <a:cubicBezTo>
                  <a:pt x="238548" y="3597964"/>
                  <a:pt x="227023" y="3600726"/>
                  <a:pt x="234547" y="3603108"/>
                </a:cubicBezTo>
                <a:close/>
                <a:moveTo>
                  <a:pt x="361040" y="3772843"/>
                </a:moveTo>
                <a:lnTo>
                  <a:pt x="353706" y="3772843"/>
                </a:lnTo>
                <a:cubicBezTo>
                  <a:pt x="337418" y="3781320"/>
                  <a:pt x="351419" y="3780272"/>
                  <a:pt x="361230" y="3780178"/>
                </a:cubicBezTo>
                <a:cubicBezTo>
                  <a:pt x="363611" y="3777701"/>
                  <a:pt x="364088" y="3775224"/>
                  <a:pt x="359325" y="3772748"/>
                </a:cubicBezTo>
                <a:close/>
                <a:moveTo>
                  <a:pt x="361040" y="3794941"/>
                </a:moveTo>
                <a:cubicBezTo>
                  <a:pt x="356373" y="3798751"/>
                  <a:pt x="356373" y="3798751"/>
                  <a:pt x="361040" y="3802275"/>
                </a:cubicBezTo>
                <a:lnTo>
                  <a:pt x="373994" y="3802275"/>
                </a:lnTo>
                <a:cubicBezTo>
                  <a:pt x="378566" y="3798465"/>
                  <a:pt x="378566" y="3798465"/>
                  <a:pt x="373994" y="3794941"/>
                </a:cubicBezTo>
                <a:close/>
                <a:moveTo>
                  <a:pt x="337989" y="3793131"/>
                </a:moveTo>
                <a:cubicBezTo>
                  <a:pt x="341999" y="3795693"/>
                  <a:pt x="347124" y="3795693"/>
                  <a:pt x="351134" y="3793131"/>
                </a:cubicBezTo>
                <a:cubicBezTo>
                  <a:pt x="351134" y="3791226"/>
                  <a:pt x="353134" y="3788559"/>
                  <a:pt x="346943" y="3788083"/>
                </a:cubicBezTo>
                <a:close/>
                <a:moveTo>
                  <a:pt x="334370" y="3816849"/>
                </a:moveTo>
                <a:cubicBezTo>
                  <a:pt x="319434" y="3810486"/>
                  <a:pt x="302356" y="3811686"/>
                  <a:pt x="288459" y="3820087"/>
                </a:cubicBezTo>
                <a:cubicBezTo>
                  <a:pt x="303032" y="3819515"/>
                  <a:pt x="295222" y="3826087"/>
                  <a:pt x="301508" y="3827897"/>
                </a:cubicBezTo>
                <a:cubicBezTo>
                  <a:pt x="327321" y="3821516"/>
                  <a:pt x="354467" y="3824945"/>
                  <a:pt x="380757" y="3827897"/>
                </a:cubicBezTo>
                <a:cubicBezTo>
                  <a:pt x="389710" y="3823611"/>
                  <a:pt x="378756" y="3820944"/>
                  <a:pt x="377423" y="3817420"/>
                </a:cubicBezTo>
                <a:cubicBezTo>
                  <a:pt x="369231" y="3808753"/>
                  <a:pt x="341990" y="3812658"/>
                  <a:pt x="332465" y="3816753"/>
                </a:cubicBezTo>
                <a:close/>
                <a:moveTo>
                  <a:pt x="233024" y="4165273"/>
                </a:moveTo>
                <a:lnTo>
                  <a:pt x="233024" y="4168797"/>
                </a:lnTo>
                <a:cubicBezTo>
                  <a:pt x="240167" y="4171845"/>
                  <a:pt x="240263" y="4171845"/>
                  <a:pt x="248454" y="4167654"/>
                </a:cubicBezTo>
                <a:cubicBezTo>
                  <a:pt x="253312" y="4167654"/>
                  <a:pt x="255312" y="4172226"/>
                  <a:pt x="261885" y="4170797"/>
                </a:cubicBezTo>
                <a:cubicBezTo>
                  <a:pt x="272267" y="4177370"/>
                  <a:pt x="283125" y="4173465"/>
                  <a:pt x="296746" y="4174417"/>
                </a:cubicBezTo>
                <a:cubicBezTo>
                  <a:pt x="330274" y="4159939"/>
                  <a:pt x="236548" y="4155938"/>
                  <a:pt x="231309" y="4165178"/>
                </a:cubicBezTo>
                <a:close/>
                <a:moveTo>
                  <a:pt x="292174" y="4209564"/>
                </a:moveTo>
                <a:cubicBezTo>
                  <a:pt x="285887" y="4204992"/>
                  <a:pt x="278172" y="4209564"/>
                  <a:pt x="272362" y="4213184"/>
                </a:cubicBezTo>
                <a:cubicBezTo>
                  <a:pt x="280173" y="4214422"/>
                  <a:pt x="291412" y="4221851"/>
                  <a:pt x="298556" y="4216898"/>
                </a:cubicBezTo>
                <a:lnTo>
                  <a:pt x="298556" y="4212517"/>
                </a:lnTo>
                <a:cubicBezTo>
                  <a:pt x="295775" y="4211755"/>
                  <a:pt x="293069" y="4210707"/>
                  <a:pt x="290460" y="4209469"/>
                </a:cubicBezTo>
                <a:close/>
                <a:moveTo>
                  <a:pt x="229690" y="4207659"/>
                </a:moveTo>
                <a:cubicBezTo>
                  <a:pt x="210688" y="4198325"/>
                  <a:pt x="189409" y="4194515"/>
                  <a:pt x="168349" y="4196801"/>
                </a:cubicBezTo>
                <a:cubicBezTo>
                  <a:pt x="168349" y="4202516"/>
                  <a:pt x="157395" y="4198515"/>
                  <a:pt x="154062" y="4202135"/>
                </a:cubicBezTo>
                <a:lnTo>
                  <a:pt x="154062" y="4205945"/>
                </a:lnTo>
                <a:cubicBezTo>
                  <a:pt x="170064" y="4221661"/>
                  <a:pt x="201687" y="4195087"/>
                  <a:pt x="213688" y="4213470"/>
                </a:cubicBezTo>
                <a:cubicBezTo>
                  <a:pt x="224832" y="4222994"/>
                  <a:pt x="236834" y="4216232"/>
                  <a:pt x="249216" y="4215089"/>
                </a:cubicBezTo>
                <a:cubicBezTo>
                  <a:pt x="253979" y="4211279"/>
                  <a:pt x="254074" y="4211279"/>
                  <a:pt x="249216" y="4207659"/>
                </a:cubicBezTo>
                <a:close/>
                <a:moveTo>
                  <a:pt x="213116" y="4149271"/>
                </a:moveTo>
                <a:cubicBezTo>
                  <a:pt x="207116" y="4139746"/>
                  <a:pt x="187685" y="4147461"/>
                  <a:pt x="177017" y="4144985"/>
                </a:cubicBezTo>
                <a:cubicBezTo>
                  <a:pt x="172350" y="4148890"/>
                  <a:pt x="172350" y="4148890"/>
                  <a:pt x="177017" y="4152414"/>
                </a:cubicBezTo>
                <a:cubicBezTo>
                  <a:pt x="190066" y="4150414"/>
                  <a:pt x="201115" y="4161368"/>
                  <a:pt x="212259" y="4150890"/>
                </a:cubicBezTo>
                <a:cubicBezTo>
                  <a:pt x="212059" y="4150319"/>
                  <a:pt x="211764" y="4149747"/>
                  <a:pt x="211402" y="4149176"/>
                </a:cubicBezTo>
                <a:close/>
                <a:moveTo>
                  <a:pt x="170254" y="4233473"/>
                </a:moveTo>
                <a:cubicBezTo>
                  <a:pt x="176150" y="4236997"/>
                  <a:pt x="183103" y="4238329"/>
                  <a:pt x="189876" y="4237186"/>
                </a:cubicBezTo>
                <a:cubicBezTo>
                  <a:pt x="194828" y="4233662"/>
                  <a:pt x="194828" y="4233662"/>
                  <a:pt x="189876" y="4229758"/>
                </a:cubicBezTo>
                <a:cubicBezTo>
                  <a:pt x="179207" y="4227090"/>
                  <a:pt x="168206" y="4225852"/>
                  <a:pt x="157204" y="4226138"/>
                </a:cubicBezTo>
                <a:cubicBezTo>
                  <a:pt x="152252" y="4229662"/>
                  <a:pt x="152252" y="4229662"/>
                  <a:pt x="157204" y="4233473"/>
                </a:cubicBezTo>
                <a:close/>
                <a:moveTo>
                  <a:pt x="246454" y="4305386"/>
                </a:moveTo>
                <a:cubicBezTo>
                  <a:pt x="242463" y="4302814"/>
                  <a:pt x="237300" y="4302814"/>
                  <a:pt x="233310" y="4305386"/>
                </a:cubicBezTo>
                <a:lnTo>
                  <a:pt x="233310" y="4309005"/>
                </a:lnTo>
                <a:cubicBezTo>
                  <a:pt x="237300" y="4311577"/>
                  <a:pt x="242463" y="4311577"/>
                  <a:pt x="246454" y="4309005"/>
                </a:cubicBezTo>
                <a:close/>
                <a:moveTo>
                  <a:pt x="285887" y="4278430"/>
                </a:moveTo>
                <a:cubicBezTo>
                  <a:pt x="285887" y="4273954"/>
                  <a:pt x="279315" y="4272620"/>
                  <a:pt x="274839" y="4270334"/>
                </a:cubicBezTo>
                <a:cubicBezTo>
                  <a:pt x="239596" y="4270334"/>
                  <a:pt x="239596" y="4270334"/>
                  <a:pt x="232833" y="4268429"/>
                </a:cubicBezTo>
                <a:cubicBezTo>
                  <a:pt x="237082" y="4265667"/>
                  <a:pt x="241796" y="4263761"/>
                  <a:pt x="246740" y="4262714"/>
                </a:cubicBezTo>
                <a:cubicBezTo>
                  <a:pt x="265790" y="4246522"/>
                  <a:pt x="213974" y="4265190"/>
                  <a:pt x="208640" y="4255475"/>
                </a:cubicBezTo>
                <a:cubicBezTo>
                  <a:pt x="203620" y="4258333"/>
                  <a:pt x="198010" y="4259951"/>
                  <a:pt x="192257" y="4260237"/>
                </a:cubicBezTo>
                <a:cubicBezTo>
                  <a:pt x="195876" y="4279287"/>
                  <a:pt x="182732" y="4270810"/>
                  <a:pt x="172445" y="4275763"/>
                </a:cubicBezTo>
                <a:cubicBezTo>
                  <a:pt x="182922" y="4284431"/>
                  <a:pt x="196733" y="4283002"/>
                  <a:pt x="208640" y="4288431"/>
                </a:cubicBezTo>
                <a:lnTo>
                  <a:pt x="215307" y="4285002"/>
                </a:lnTo>
                <a:cubicBezTo>
                  <a:pt x="220461" y="4288051"/>
                  <a:pt x="226480" y="4289384"/>
                  <a:pt x="232452" y="4288717"/>
                </a:cubicBezTo>
                <a:cubicBezTo>
                  <a:pt x="244454" y="4292432"/>
                  <a:pt x="252931" y="4300528"/>
                  <a:pt x="264551" y="4293765"/>
                </a:cubicBezTo>
                <a:lnTo>
                  <a:pt x="264551" y="4290241"/>
                </a:lnTo>
                <a:cubicBezTo>
                  <a:pt x="270457" y="4286050"/>
                  <a:pt x="279125" y="4283764"/>
                  <a:pt x="283792" y="4278335"/>
                </a:cubicBezTo>
                <a:close/>
                <a:moveTo>
                  <a:pt x="305604" y="4290623"/>
                </a:moveTo>
                <a:cubicBezTo>
                  <a:pt x="301518" y="4287860"/>
                  <a:pt x="296165" y="4287860"/>
                  <a:pt x="292079" y="4290623"/>
                </a:cubicBezTo>
                <a:cubicBezTo>
                  <a:pt x="294365" y="4292909"/>
                  <a:pt x="304557" y="4299862"/>
                  <a:pt x="303890" y="4290527"/>
                </a:cubicBezTo>
                <a:close/>
                <a:moveTo>
                  <a:pt x="318177" y="4253761"/>
                </a:moveTo>
                <a:lnTo>
                  <a:pt x="309128" y="4248236"/>
                </a:lnTo>
                <a:cubicBezTo>
                  <a:pt x="299603" y="4246997"/>
                  <a:pt x="293603" y="4253761"/>
                  <a:pt x="285792" y="4257761"/>
                </a:cubicBezTo>
                <a:cubicBezTo>
                  <a:pt x="295994" y="4260999"/>
                  <a:pt x="307119" y="4259571"/>
                  <a:pt x="316082" y="4253666"/>
                </a:cubicBezTo>
                <a:close/>
                <a:moveTo>
                  <a:pt x="318939" y="3870665"/>
                </a:moveTo>
                <a:cubicBezTo>
                  <a:pt x="310110" y="3867045"/>
                  <a:pt x="300023" y="3868312"/>
                  <a:pt x="292364" y="3873999"/>
                </a:cubicBezTo>
                <a:lnTo>
                  <a:pt x="292364" y="3881714"/>
                </a:lnTo>
                <a:cubicBezTo>
                  <a:pt x="297508" y="3885047"/>
                  <a:pt x="303890" y="3883333"/>
                  <a:pt x="312081" y="3882857"/>
                </a:cubicBezTo>
                <a:lnTo>
                  <a:pt x="312081" y="3874189"/>
                </a:lnTo>
                <a:close/>
                <a:moveTo>
                  <a:pt x="350658" y="4303481"/>
                </a:moveTo>
                <a:cubicBezTo>
                  <a:pt x="342647" y="4302814"/>
                  <a:pt x="334589" y="4303195"/>
                  <a:pt x="326655" y="4304529"/>
                </a:cubicBezTo>
                <a:cubicBezTo>
                  <a:pt x="322083" y="4310911"/>
                  <a:pt x="327321" y="4315768"/>
                  <a:pt x="335036" y="4314625"/>
                </a:cubicBezTo>
                <a:cubicBezTo>
                  <a:pt x="337418" y="4310339"/>
                  <a:pt x="347133" y="4309482"/>
                  <a:pt x="348562" y="4303386"/>
                </a:cubicBezTo>
                <a:close/>
                <a:moveTo>
                  <a:pt x="363611" y="3947246"/>
                </a:moveTo>
                <a:cubicBezTo>
                  <a:pt x="362850" y="3947246"/>
                  <a:pt x="361707" y="3946008"/>
                  <a:pt x="361421" y="3946103"/>
                </a:cubicBezTo>
                <a:cubicBezTo>
                  <a:pt x="351515" y="3948389"/>
                  <a:pt x="363326" y="3951151"/>
                  <a:pt x="361516" y="3947150"/>
                </a:cubicBezTo>
                <a:close/>
                <a:moveTo>
                  <a:pt x="395997" y="3901811"/>
                </a:moveTo>
                <a:cubicBezTo>
                  <a:pt x="373517" y="3902535"/>
                  <a:pt x="351010" y="3901297"/>
                  <a:pt x="328750" y="3898096"/>
                </a:cubicBezTo>
                <a:cubicBezTo>
                  <a:pt x="323892" y="3901716"/>
                  <a:pt x="323892" y="3901811"/>
                  <a:pt x="328750" y="3905526"/>
                </a:cubicBezTo>
                <a:cubicBezTo>
                  <a:pt x="339323" y="3903716"/>
                  <a:pt x="403902" y="3925243"/>
                  <a:pt x="393901" y="3901716"/>
                </a:cubicBezTo>
                <a:close/>
                <a:moveTo>
                  <a:pt x="401140" y="3713979"/>
                </a:moveTo>
                <a:cubicBezTo>
                  <a:pt x="351039" y="3712931"/>
                  <a:pt x="374946" y="3701691"/>
                  <a:pt x="403902" y="3690738"/>
                </a:cubicBezTo>
                <a:lnTo>
                  <a:pt x="403902" y="3682451"/>
                </a:lnTo>
                <a:cubicBezTo>
                  <a:pt x="383957" y="3673888"/>
                  <a:pt x="362821" y="3668401"/>
                  <a:pt x="341228" y="3666163"/>
                </a:cubicBezTo>
                <a:cubicBezTo>
                  <a:pt x="334179" y="3670735"/>
                  <a:pt x="317415" y="3679498"/>
                  <a:pt x="312653" y="3669116"/>
                </a:cubicBezTo>
                <a:cubicBezTo>
                  <a:pt x="311796" y="3666639"/>
                  <a:pt x="306557" y="3666068"/>
                  <a:pt x="306747" y="3664449"/>
                </a:cubicBezTo>
                <a:lnTo>
                  <a:pt x="315415" y="3658448"/>
                </a:lnTo>
                <a:cubicBezTo>
                  <a:pt x="328178" y="3657686"/>
                  <a:pt x="335703" y="3652638"/>
                  <a:pt x="348943" y="3654637"/>
                </a:cubicBezTo>
                <a:cubicBezTo>
                  <a:pt x="357801" y="3648447"/>
                  <a:pt x="363421" y="3653400"/>
                  <a:pt x="371327" y="3649304"/>
                </a:cubicBezTo>
                <a:cubicBezTo>
                  <a:pt x="355610" y="3639017"/>
                  <a:pt x="332655" y="3647113"/>
                  <a:pt x="315606" y="3651019"/>
                </a:cubicBezTo>
                <a:lnTo>
                  <a:pt x="307890" y="3647208"/>
                </a:lnTo>
                <a:lnTo>
                  <a:pt x="299413" y="3648827"/>
                </a:lnTo>
                <a:lnTo>
                  <a:pt x="299413" y="3653114"/>
                </a:lnTo>
                <a:lnTo>
                  <a:pt x="292746" y="3657114"/>
                </a:lnTo>
                <a:lnTo>
                  <a:pt x="292746" y="3660638"/>
                </a:lnTo>
                <a:lnTo>
                  <a:pt x="299318" y="3664639"/>
                </a:lnTo>
                <a:cubicBezTo>
                  <a:pt x="294365" y="3675783"/>
                  <a:pt x="254360" y="3670449"/>
                  <a:pt x="241215" y="3674831"/>
                </a:cubicBezTo>
                <a:cubicBezTo>
                  <a:pt x="240072" y="3681784"/>
                  <a:pt x="240072" y="3681784"/>
                  <a:pt x="243596" y="3684356"/>
                </a:cubicBezTo>
                <a:cubicBezTo>
                  <a:pt x="271314" y="3677784"/>
                  <a:pt x="297603" y="3688166"/>
                  <a:pt x="325511" y="3690166"/>
                </a:cubicBezTo>
                <a:lnTo>
                  <a:pt x="325511" y="3693786"/>
                </a:lnTo>
                <a:cubicBezTo>
                  <a:pt x="322368" y="3696929"/>
                  <a:pt x="311320" y="3693786"/>
                  <a:pt x="312653" y="3699691"/>
                </a:cubicBezTo>
                <a:cubicBezTo>
                  <a:pt x="303318" y="3704930"/>
                  <a:pt x="293183" y="3708559"/>
                  <a:pt x="282649" y="3710454"/>
                </a:cubicBezTo>
                <a:cubicBezTo>
                  <a:pt x="201687" y="3733981"/>
                  <a:pt x="267123" y="3733981"/>
                  <a:pt x="303032" y="3721408"/>
                </a:cubicBezTo>
                <a:cubicBezTo>
                  <a:pt x="336560" y="3722646"/>
                  <a:pt x="372089" y="3730361"/>
                  <a:pt x="404664" y="3726456"/>
                </a:cubicBezTo>
                <a:cubicBezTo>
                  <a:pt x="400950" y="3722265"/>
                  <a:pt x="404950" y="3717788"/>
                  <a:pt x="399140" y="3713883"/>
                </a:cubicBezTo>
                <a:close/>
                <a:moveTo>
                  <a:pt x="262837" y="3610727"/>
                </a:moveTo>
                <a:lnTo>
                  <a:pt x="269219" y="3610727"/>
                </a:lnTo>
                <a:cubicBezTo>
                  <a:pt x="273981" y="3607108"/>
                  <a:pt x="273981" y="3607108"/>
                  <a:pt x="269219" y="3603298"/>
                </a:cubicBezTo>
                <a:lnTo>
                  <a:pt x="262837" y="3603298"/>
                </a:lnTo>
                <a:cubicBezTo>
                  <a:pt x="256265" y="3606822"/>
                  <a:pt x="256265" y="3606822"/>
                  <a:pt x="260741" y="3610632"/>
                </a:cubicBezTo>
                <a:close/>
                <a:moveTo>
                  <a:pt x="426762" y="3618062"/>
                </a:moveTo>
                <a:cubicBezTo>
                  <a:pt x="421809" y="3618729"/>
                  <a:pt x="416094" y="3616824"/>
                  <a:pt x="411713" y="3619300"/>
                </a:cubicBezTo>
                <a:cubicBezTo>
                  <a:pt x="411046" y="3622729"/>
                  <a:pt x="407998" y="3626253"/>
                  <a:pt x="414284" y="3628825"/>
                </a:cubicBezTo>
                <a:cubicBezTo>
                  <a:pt x="416380" y="3627491"/>
                  <a:pt x="418380" y="3626062"/>
                  <a:pt x="420285" y="3624920"/>
                </a:cubicBezTo>
                <a:lnTo>
                  <a:pt x="427143" y="3624920"/>
                </a:lnTo>
                <a:cubicBezTo>
                  <a:pt x="429620" y="3621491"/>
                  <a:pt x="429715" y="3621395"/>
                  <a:pt x="424667" y="3617966"/>
                </a:cubicBezTo>
                <a:close/>
                <a:moveTo>
                  <a:pt x="468577" y="3899335"/>
                </a:moveTo>
                <a:lnTo>
                  <a:pt x="459624" y="3894382"/>
                </a:lnTo>
                <a:cubicBezTo>
                  <a:pt x="453775" y="3894391"/>
                  <a:pt x="448108" y="3896373"/>
                  <a:pt x="443526" y="3900002"/>
                </a:cubicBezTo>
                <a:lnTo>
                  <a:pt x="443526" y="3903621"/>
                </a:lnTo>
                <a:cubicBezTo>
                  <a:pt x="448089" y="3907288"/>
                  <a:pt x="453775" y="3909270"/>
                  <a:pt x="459624" y="3909241"/>
                </a:cubicBezTo>
                <a:cubicBezTo>
                  <a:pt x="460481" y="3906765"/>
                  <a:pt x="471720" y="3904288"/>
                  <a:pt x="466482" y="3899240"/>
                </a:cubicBezTo>
                <a:close/>
                <a:moveTo>
                  <a:pt x="446765" y="3537385"/>
                </a:moveTo>
                <a:cubicBezTo>
                  <a:pt x="442098" y="3539861"/>
                  <a:pt x="442098" y="3542243"/>
                  <a:pt x="446765" y="3544719"/>
                </a:cubicBezTo>
                <a:cubicBezTo>
                  <a:pt x="449432" y="3541766"/>
                  <a:pt x="449432" y="3539385"/>
                  <a:pt x="444669" y="3536909"/>
                </a:cubicBezTo>
                <a:close/>
                <a:moveTo>
                  <a:pt x="492199" y="3504333"/>
                </a:moveTo>
                <a:cubicBezTo>
                  <a:pt x="499438" y="3500485"/>
                  <a:pt x="507744" y="3499142"/>
                  <a:pt x="515821" y="3500523"/>
                </a:cubicBezTo>
                <a:cubicBezTo>
                  <a:pt x="520298" y="3492141"/>
                  <a:pt x="541062" y="3501095"/>
                  <a:pt x="548016" y="3490998"/>
                </a:cubicBezTo>
                <a:lnTo>
                  <a:pt x="539062" y="3485379"/>
                </a:lnTo>
                <a:cubicBezTo>
                  <a:pt x="523250" y="3486998"/>
                  <a:pt x="532680" y="3479187"/>
                  <a:pt x="526680" y="3470996"/>
                </a:cubicBezTo>
                <a:cubicBezTo>
                  <a:pt x="522108" y="3469281"/>
                  <a:pt x="514297" y="3472425"/>
                  <a:pt x="509534" y="3468995"/>
                </a:cubicBezTo>
                <a:cubicBezTo>
                  <a:pt x="506201" y="3454518"/>
                  <a:pt x="488484" y="3473758"/>
                  <a:pt x="479912" y="3463376"/>
                </a:cubicBezTo>
                <a:cubicBezTo>
                  <a:pt x="466882" y="3470434"/>
                  <a:pt x="452499" y="3474625"/>
                  <a:pt x="437716" y="3475663"/>
                </a:cubicBezTo>
                <a:cubicBezTo>
                  <a:pt x="436954" y="3477759"/>
                  <a:pt x="436287" y="3479378"/>
                  <a:pt x="435811" y="3480806"/>
                </a:cubicBezTo>
                <a:cubicBezTo>
                  <a:pt x="420933" y="3482978"/>
                  <a:pt x="405798" y="3482626"/>
                  <a:pt x="391043" y="3479759"/>
                </a:cubicBezTo>
                <a:cubicBezTo>
                  <a:pt x="397520" y="3470710"/>
                  <a:pt x="420952" y="3479759"/>
                  <a:pt x="416761" y="3465566"/>
                </a:cubicBezTo>
                <a:lnTo>
                  <a:pt x="407712" y="3459566"/>
                </a:lnTo>
                <a:cubicBezTo>
                  <a:pt x="387024" y="3463681"/>
                  <a:pt x="365936" y="3465500"/>
                  <a:pt x="344847" y="3464995"/>
                </a:cubicBezTo>
                <a:cubicBezTo>
                  <a:pt x="337418" y="3460804"/>
                  <a:pt x="329322" y="3463947"/>
                  <a:pt x="331798" y="3472520"/>
                </a:cubicBezTo>
                <a:cubicBezTo>
                  <a:pt x="348276" y="3482521"/>
                  <a:pt x="312748" y="3474234"/>
                  <a:pt x="307795" y="3482045"/>
                </a:cubicBezTo>
                <a:cubicBezTo>
                  <a:pt x="276934" y="3480711"/>
                  <a:pt x="249883" y="3490617"/>
                  <a:pt x="216736" y="3488998"/>
                </a:cubicBezTo>
                <a:lnTo>
                  <a:pt x="200829" y="3498523"/>
                </a:lnTo>
                <a:cubicBezTo>
                  <a:pt x="200829" y="3499095"/>
                  <a:pt x="200829" y="3500333"/>
                  <a:pt x="200353" y="3501857"/>
                </a:cubicBezTo>
                <a:cubicBezTo>
                  <a:pt x="191304" y="3510143"/>
                  <a:pt x="175778" y="3504429"/>
                  <a:pt x="167206" y="3513763"/>
                </a:cubicBezTo>
                <a:lnTo>
                  <a:pt x="169873" y="3518430"/>
                </a:lnTo>
                <a:cubicBezTo>
                  <a:pt x="197114" y="3523288"/>
                  <a:pt x="222356" y="3517573"/>
                  <a:pt x="249978" y="3518430"/>
                </a:cubicBezTo>
                <a:cubicBezTo>
                  <a:pt x="256360" y="3522050"/>
                  <a:pt x="259503" y="3523479"/>
                  <a:pt x="266076" y="3520145"/>
                </a:cubicBezTo>
                <a:cubicBezTo>
                  <a:pt x="275029" y="3514715"/>
                  <a:pt x="279506" y="3522812"/>
                  <a:pt x="288555" y="3521954"/>
                </a:cubicBezTo>
                <a:cubicBezTo>
                  <a:pt x="304937" y="3513763"/>
                  <a:pt x="329417" y="3529384"/>
                  <a:pt x="344847" y="3534527"/>
                </a:cubicBezTo>
                <a:cubicBezTo>
                  <a:pt x="344847" y="3536433"/>
                  <a:pt x="344847" y="3537575"/>
                  <a:pt x="345419" y="3538814"/>
                </a:cubicBezTo>
                <a:cubicBezTo>
                  <a:pt x="349848" y="3542414"/>
                  <a:pt x="355430" y="3544281"/>
                  <a:pt x="361135" y="3544052"/>
                </a:cubicBezTo>
                <a:cubicBezTo>
                  <a:pt x="365993" y="3547863"/>
                  <a:pt x="365993" y="3547863"/>
                  <a:pt x="361135" y="3551387"/>
                </a:cubicBezTo>
                <a:cubicBezTo>
                  <a:pt x="353648" y="3552549"/>
                  <a:pt x="345990" y="3551025"/>
                  <a:pt x="339513" y="3547100"/>
                </a:cubicBezTo>
                <a:cubicBezTo>
                  <a:pt x="339513" y="3553673"/>
                  <a:pt x="328369" y="3549577"/>
                  <a:pt x="325226" y="3553482"/>
                </a:cubicBezTo>
                <a:lnTo>
                  <a:pt x="325226" y="3557006"/>
                </a:lnTo>
                <a:lnTo>
                  <a:pt x="315701" y="3562340"/>
                </a:lnTo>
                <a:cubicBezTo>
                  <a:pt x="308643" y="3557292"/>
                  <a:pt x="298965" y="3558092"/>
                  <a:pt x="292841" y="3564245"/>
                </a:cubicBezTo>
                <a:lnTo>
                  <a:pt x="292841" y="3571008"/>
                </a:lnTo>
                <a:cubicBezTo>
                  <a:pt x="283316" y="3581390"/>
                  <a:pt x="269219" y="3573961"/>
                  <a:pt x="259598" y="3579200"/>
                </a:cubicBezTo>
                <a:cubicBezTo>
                  <a:pt x="258265" y="3586629"/>
                  <a:pt x="269123" y="3583962"/>
                  <a:pt x="274934" y="3584344"/>
                </a:cubicBezTo>
                <a:cubicBezTo>
                  <a:pt x="290174" y="3595202"/>
                  <a:pt x="308366" y="3578724"/>
                  <a:pt x="324654" y="3586058"/>
                </a:cubicBezTo>
                <a:cubicBezTo>
                  <a:pt x="315986" y="3595106"/>
                  <a:pt x="302937" y="3593963"/>
                  <a:pt x="293222" y="3601488"/>
                </a:cubicBezTo>
                <a:lnTo>
                  <a:pt x="302175" y="3606727"/>
                </a:lnTo>
                <a:cubicBezTo>
                  <a:pt x="351800" y="3602536"/>
                  <a:pt x="400378" y="3616252"/>
                  <a:pt x="443622" y="3585391"/>
                </a:cubicBezTo>
                <a:cubicBezTo>
                  <a:pt x="450194" y="3569008"/>
                  <a:pt x="389996" y="3581962"/>
                  <a:pt x="381518" y="3584438"/>
                </a:cubicBezTo>
                <a:cubicBezTo>
                  <a:pt x="374375" y="3580629"/>
                  <a:pt x="380090" y="3575485"/>
                  <a:pt x="377137" y="3571294"/>
                </a:cubicBezTo>
                <a:cubicBezTo>
                  <a:pt x="365802" y="3567198"/>
                  <a:pt x="374470" y="3561769"/>
                  <a:pt x="381042" y="3558911"/>
                </a:cubicBezTo>
                <a:lnTo>
                  <a:pt x="388186" y="3562245"/>
                </a:lnTo>
                <a:cubicBezTo>
                  <a:pt x="398568" y="3554340"/>
                  <a:pt x="412951" y="3562245"/>
                  <a:pt x="423714" y="3556721"/>
                </a:cubicBezTo>
                <a:lnTo>
                  <a:pt x="423714" y="3549482"/>
                </a:lnTo>
                <a:lnTo>
                  <a:pt x="397901" y="3535004"/>
                </a:lnTo>
                <a:lnTo>
                  <a:pt x="397901" y="3531384"/>
                </a:lnTo>
                <a:lnTo>
                  <a:pt x="390377" y="3526717"/>
                </a:lnTo>
                <a:cubicBezTo>
                  <a:pt x="418475" y="3523859"/>
                  <a:pt x="439811" y="3517763"/>
                  <a:pt x="467910" y="3521859"/>
                </a:cubicBezTo>
                <a:cubicBezTo>
                  <a:pt x="468863" y="3520240"/>
                  <a:pt x="469815" y="3518621"/>
                  <a:pt x="470673" y="3517002"/>
                </a:cubicBezTo>
                <a:lnTo>
                  <a:pt x="463529" y="3512620"/>
                </a:lnTo>
                <a:cubicBezTo>
                  <a:pt x="471225" y="3506943"/>
                  <a:pt x="480540" y="3503866"/>
                  <a:pt x="490103" y="3503857"/>
                </a:cubicBezTo>
                <a:close/>
                <a:moveTo>
                  <a:pt x="275982" y="3541004"/>
                </a:moveTo>
                <a:lnTo>
                  <a:pt x="282363" y="3541004"/>
                </a:lnTo>
                <a:cubicBezTo>
                  <a:pt x="287792" y="3537480"/>
                  <a:pt x="287412" y="3537004"/>
                  <a:pt x="282363" y="3533670"/>
                </a:cubicBezTo>
                <a:lnTo>
                  <a:pt x="275982" y="3533670"/>
                </a:lnTo>
                <a:cubicBezTo>
                  <a:pt x="269219" y="3536813"/>
                  <a:pt x="269314" y="3536813"/>
                  <a:pt x="273886" y="3540528"/>
                </a:cubicBezTo>
                <a:close/>
                <a:moveTo>
                  <a:pt x="499343" y="3518811"/>
                </a:moveTo>
                <a:cubicBezTo>
                  <a:pt x="517726" y="3516525"/>
                  <a:pt x="535347" y="3529479"/>
                  <a:pt x="552111" y="3515287"/>
                </a:cubicBezTo>
                <a:lnTo>
                  <a:pt x="562112" y="3515287"/>
                </a:lnTo>
                <a:lnTo>
                  <a:pt x="571066" y="3522716"/>
                </a:lnTo>
                <a:cubicBezTo>
                  <a:pt x="577200" y="3522983"/>
                  <a:pt x="583220" y="3521021"/>
                  <a:pt x="588020" y="3517192"/>
                </a:cubicBezTo>
                <a:lnTo>
                  <a:pt x="588020" y="3513478"/>
                </a:lnTo>
                <a:lnTo>
                  <a:pt x="594498" y="3509572"/>
                </a:lnTo>
                <a:cubicBezTo>
                  <a:pt x="590687" y="3508181"/>
                  <a:pt x="586639" y="3507601"/>
                  <a:pt x="582591" y="3507858"/>
                </a:cubicBezTo>
                <a:cubicBezTo>
                  <a:pt x="567637" y="3507858"/>
                  <a:pt x="582591" y="3493570"/>
                  <a:pt x="562684" y="3496809"/>
                </a:cubicBezTo>
                <a:cubicBezTo>
                  <a:pt x="538109" y="3493665"/>
                  <a:pt x="558207" y="3509858"/>
                  <a:pt x="538014" y="3507953"/>
                </a:cubicBezTo>
                <a:lnTo>
                  <a:pt x="527156" y="3500523"/>
                </a:lnTo>
                <a:lnTo>
                  <a:pt x="513440" y="3500523"/>
                </a:lnTo>
                <a:cubicBezTo>
                  <a:pt x="514297" y="3503571"/>
                  <a:pt x="508487" y="3504143"/>
                  <a:pt x="506677" y="3506524"/>
                </a:cubicBezTo>
                <a:lnTo>
                  <a:pt x="506677" y="3509763"/>
                </a:lnTo>
                <a:cubicBezTo>
                  <a:pt x="503915" y="3511572"/>
                  <a:pt x="486198" y="3511477"/>
                  <a:pt x="497247" y="3518335"/>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214" name="Google Shape;214;p11"/>
          <p:cNvSpPr/>
          <p:nvPr/>
        </p:nvSpPr>
        <p:spPr>
          <a:xfrm rot="-5400000">
            <a:off x="1539566" y="1164091"/>
            <a:ext cx="469061" cy="3548190"/>
          </a:xfrm>
          <a:custGeom>
            <a:rect b="b" l="l" r="r" t="t"/>
            <a:pathLst>
              <a:path extrusionOk="0" h="4606956" w="636427">
                <a:moveTo>
                  <a:pt x="604180" y="4534557"/>
                </a:moveTo>
                <a:lnTo>
                  <a:pt x="604180" y="4606375"/>
                </a:lnTo>
                <a:lnTo>
                  <a:pt x="591035" y="4606375"/>
                </a:lnTo>
                <a:lnTo>
                  <a:pt x="591035" y="4596850"/>
                </a:lnTo>
                <a:lnTo>
                  <a:pt x="584654" y="4592945"/>
                </a:lnTo>
                <a:lnTo>
                  <a:pt x="584654" y="4582086"/>
                </a:lnTo>
                <a:lnTo>
                  <a:pt x="591131" y="4577896"/>
                </a:lnTo>
                <a:cubicBezTo>
                  <a:pt x="591131" y="4572847"/>
                  <a:pt x="585035" y="4571514"/>
                  <a:pt x="581606" y="4569132"/>
                </a:cubicBezTo>
                <a:cubicBezTo>
                  <a:pt x="555126" y="4567989"/>
                  <a:pt x="532076" y="4583611"/>
                  <a:pt x="505406" y="4574658"/>
                </a:cubicBezTo>
                <a:cubicBezTo>
                  <a:pt x="505882" y="4572943"/>
                  <a:pt x="504072" y="4570847"/>
                  <a:pt x="507882" y="4569609"/>
                </a:cubicBezTo>
                <a:cubicBezTo>
                  <a:pt x="532276" y="4568561"/>
                  <a:pt x="556584" y="4565894"/>
                  <a:pt x="580653" y="4561798"/>
                </a:cubicBezTo>
                <a:cubicBezTo>
                  <a:pt x="585606" y="4559132"/>
                  <a:pt x="584368" y="4554560"/>
                  <a:pt x="590178" y="4552750"/>
                </a:cubicBezTo>
                <a:lnTo>
                  <a:pt x="590178" y="4541700"/>
                </a:lnTo>
                <a:cubicBezTo>
                  <a:pt x="583035" y="4535033"/>
                  <a:pt x="569604" y="4535700"/>
                  <a:pt x="561603" y="4528937"/>
                </a:cubicBezTo>
                <a:cubicBezTo>
                  <a:pt x="556650" y="4529889"/>
                  <a:pt x="557603" y="4534176"/>
                  <a:pt x="557698" y="4537415"/>
                </a:cubicBezTo>
                <a:lnTo>
                  <a:pt x="548173" y="4543415"/>
                </a:lnTo>
                <a:cubicBezTo>
                  <a:pt x="538648" y="4544272"/>
                  <a:pt x="527980" y="4541510"/>
                  <a:pt x="519598" y="4544749"/>
                </a:cubicBezTo>
                <a:cubicBezTo>
                  <a:pt x="519598" y="4555988"/>
                  <a:pt x="511692" y="4556369"/>
                  <a:pt x="501596" y="4550654"/>
                </a:cubicBezTo>
                <a:cubicBezTo>
                  <a:pt x="482546" y="4553607"/>
                  <a:pt x="460638" y="4545892"/>
                  <a:pt x="446256" y="4549130"/>
                </a:cubicBezTo>
                <a:cubicBezTo>
                  <a:pt x="440969" y="4551511"/>
                  <a:pt x="434787" y="4550750"/>
                  <a:pt x="430254" y="4547130"/>
                </a:cubicBezTo>
                <a:cubicBezTo>
                  <a:pt x="407393" y="4555988"/>
                  <a:pt x="385105" y="4532366"/>
                  <a:pt x="359197" y="4539605"/>
                </a:cubicBezTo>
                <a:cubicBezTo>
                  <a:pt x="321126" y="4554750"/>
                  <a:pt x="279501" y="4558655"/>
                  <a:pt x="239277" y="4550845"/>
                </a:cubicBezTo>
                <a:lnTo>
                  <a:pt x="229752" y="4556083"/>
                </a:lnTo>
                <a:cubicBezTo>
                  <a:pt x="235658" y="4560465"/>
                  <a:pt x="244135" y="4563418"/>
                  <a:pt x="249279" y="4567894"/>
                </a:cubicBezTo>
                <a:cubicBezTo>
                  <a:pt x="249279" y="4573800"/>
                  <a:pt x="249279" y="4573800"/>
                  <a:pt x="245659" y="4576562"/>
                </a:cubicBezTo>
                <a:cubicBezTo>
                  <a:pt x="241087" y="4576085"/>
                  <a:pt x="236506" y="4577324"/>
                  <a:pt x="232705" y="4579896"/>
                </a:cubicBezTo>
                <a:cubicBezTo>
                  <a:pt x="224209" y="4575991"/>
                  <a:pt x="214674" y="4575038"/>
                  <a:pt x="205559" y="4577039"/>
                </a:cubicBezTo>
                <a:cubicBezTo>
                  <a:pt x="202511" y="4581801"/>
                  <a:pt x="190509" y="4578753"/>
                  <a:pt x="187175" y="4583897"/>
                </a:cubicBezTo>
                <a:cubicBezTo>
                  <a:pt x="179841" y="4585896"/>
                  <a:pt x="155648" y="4578373"/>
                  <a:pt x="158029" y="4589802"/>
                </a:cubicBezTo>
                <a:cubicBezTo>
                  <a:pt x="165554" y="4595517"/>
                  <a:pt x="179270" y="4598755"/>
                  <a:pt x="183556" y="4605994"/>
                </a:cubicBezTo>
                <a:lnTo>
                  <a:pt x="19250" y="4605994"/>
                </a:lnTo>
                <a:lnTo>
                  <a:pt x="19250" y="4571038"/>
                </a:lnTo>
                <a:lnTo>
                  <a:pt x="26013" y="4566942"/>
                </a:lnTo>
                <a:lnTo>
                  <a:pt x="26013" y="4501600"/>
                </a:lnTo>
                <a:cubicBezTo>
                  <a:pt x="37062" y="4498172"/>
                  <a:pt x="30965" y="4484455"/>
                  <a:pt x="32394" y="4475883"/>
                </a:cubicBezTo>
                <a:lnTo>
                  <a:pt x="26679" y="4472739"/>
                </a:lnTo>
                <a:cubicBezTo>
                  <a:pt x="23346" y="4440926"/>
                  <a:pt x="28394" y="4407589"/>
                  <a:pt x="24965" y="4375871"/>
                </a:cubicBezTo>
                <a:lnTo>
                  <a:pt x="19726" y="4372918"/>
                </a:lnTo>
                <a:lnTo>
                  <a:pt x="25536" y="4369107"/>
                </a:lnTo>
                <a:lnTo>
                  <a:pt x="19440" y="4365297"/>
                </a:lnTo>
                <a:lnTo>
                  <a:pt x="25631" y="4361583"/>
                </a:lnTo>
                <a:lnTo>
                  <a:pt x="25631" y="4354154"/>
                </a:lnTo>
                <a:cubicBezTo>
                  <a:pt x="9915" y="4337008"/>
                  <a:pt x="23917" y="4300528"/>
                  <a:pt x="19059" y="4276811"/>
                </a:cubicBezTo>
                <a:lnTo>
                  <a:pt x="13725" y="4273762"/>
                </a:lnTo>
                <a:cubicBezTo>
                  <a:pt x="11868" y="4268619"/>
                  <a:pt x="11868" y="4262903"/>
                  <a:pt x="13725" y="4257761"/>
                </a:cubicBezTo>
                <a:lnTo>
                  <a:pt x="18678" y="4254998"/>
                </a:lnTo>
                <a:lnTo>
                  <a:pt x="18678" y="4207373"/>
                </a:lnTo>
                <a:lnTo>
                  <a:pt x="25441" y="4203182"/>
                </a:lnTo>
                <a:lnTo>
                  <a:pt x="25441" y="4000776"/>
                </a:lnTo>
                <a:lnTo>
                  <a:pt x="32108" y="3996775"/>
                </a:lnTo>
                <a:lnTo>
                  <a:pt x="32108" y="3982107"/>
                </a:lnTo>
                <a:lnTo>
                  <a:pt x="25536" y="3978106"/>
                </a:lnTo>
                <a:cubicBezTo>
                  <a:pt x="25536" y="3976773"/>
                  <a:pt x="25536" y="3975630"/>
                  <a:pt x="26108" y="3974392"/>
                </a:cubicBezTo>
                <a:cubicBezTo>
                  <a:pt x="36204" y="3969439"/>
                  <a:pt x="31728" y="3964867"/>
                  <a:pt x="31251" y="3937339"/>
                </a:cubicBezTo>
                <a:cubicBezTo>
                  <a:pt x="23250" y="3932482"/>
                  <a:pt x="23250" y="3932196"/>
                  <a:pt x="31823" y="3926957"/>
                </a:cubicBezTo>
                <a:lnTo>
                  <a:pt x="31823" y="3901145"/>
                </a:lnTo>
                <a:lnTo>
                  <a:pt x="25917" y="3897430"/>
                </a:lnTo>
                <a:lnTo>
                  <a:pt x="32108" y="3893524"/>
                </a:lnTo>
                <a:lnTo>
                  <a:pt x="32108" y="3826849"/>
                </a:lnTo>
                <a:lnTo>
                  <a:pt x="25822" y="3823039"/>
                </a:lnTo>
                <a:lnTo>
                  <a:pt x="25822" y="3793512"/>
                </a:lnTo>
                <a:cubicBezTo>
                  <a:pt x="36585" y="3790083"/>
                  <a:pt x="31251" y="3776271"/>
                  <a:pt x="31632" y="3767604"/>
                </a:cubicBezTo>
                <a:lnTo>
                  <a:pt x="26298" y="3764556"/>
                </a:lnTo>
                <a:cubicBezTo>
                  <a:pt x="25460" y="3759717"/>
                  <a:pt x="25203" y="3754792"/>
                  <a:pt x="25536" y="3749887"/>
                </a:cubicBezTo>
                <a:lnTo>
                  <a:pt x="31823" y="3745696"/>
                </a:lnTo>
                <a:lnTo>
                  <a:pt x="31823" y="3709120"/>
                </a:lnTo>
                <a:lnTo>
                  <a:pt x="25822" y="3705405"/>
                </a:lnTo>
                <a:lnTo>
                  <a:pt x="32013" y="3701500"/>
                </a:lnTo>
                <a:lnTo>
                  <a:pt x="32013" y="3580057"/>
                </a:lnTo>
                <a:lnTo>
                  <a:pt x="25917" y="3576246"/>
                </a:lnTo>
                <a:lnTo>
                  <a:pt x="25917" y="3528621"/>
                </a:lnTo>
                <a:lnTo>
                  <a:pt x="31632" y="3524716"/>
                </a:lnTo>
                <a:lnTo>
                  <a:pt x="26489" y="3521764"/>
                </a:lnTo>
                <a:cubicBezTo>
                  <a:pt x="23917" y="3481949"/>
                  <a:pt x="26489" y="3440706"/>
                  <a:pt x="25536" y="3400034"/>
                </a:cubicBezTo>
                <a:lnTo>
                  <a:pt x="31918" y="3395938"/>
                </a:lnTo>
                <a:lnTo>
                  <a:pt x="31918" y="3384985"/>
                </a:lnTo>
                <a:lnTo>
                  <a:pt x="25631" y="3381175"/>
                </a:lnTo>
                <a:lnTo>
                  <a:pt x="25631" y="3373935"/>
                </a:lnTo>
                <a:lnTo>
                  <a:pt x="32013" y="3370030"/>
                </a:lnTo>
                <a:lnTo>
                  <a:pt x="32013" y="3318595"/>
                </a:lnTo>
                <a:lnTo>
                  <a:pt x="25917" y="3314786"/>
                </a:lnTo>
                <a:lnTo>
                  <a:pt x="25917" y="3307356"/>
                </a:lnTo>
                <a:cubicBezTo>
                  <a:pt x="33156" y="3305070"/>
                  <a:pt x="32299" y="3299545"/>
                  <a:pt x="32204" y="3293354"/>
                </a:cubicBezTo>
                <a:lnTo>
                  <a:pt x="26298" y="3289258"/>
                </a:lnTo>
                <a:cubicBezTo>
                  <a:pt x="25498" y="3285696"/>
                  <a:pt x="25241" y="3282038"/>
                  <a:pt x="25536" y="3278400"/>
                </a:cubicBezTo>
                <a:lnTo>
                  <a:pt x="31918" y="3274304"/>
                </a:lnTo>
                <a:lnTo>
                  <a:pt x="31918" y="3259540"/>
                </a:lnTo>
                <a:lnTo>
                  <a:pt x="25631" y="3255635"/>
                </a:lnTo>
                <a:lnTo>
                  <a:pt x="25631" y="3248491"/>
                </a:lnTo>
                <a:lnTo>
                  <a:pt x="19155" y="3244586"/>
                </a:lnTo>
                <a:lnTo>
                  <a:pt x="19155" y="3233537"/>
                </a:lnTo>
                <a:lnTo>
                  <a:pt x="24012" y="3230870"/>
                </a:lnTo>
                <a:cubicBezTo>
                  <a:pt x="26356" y="3212096"/>
                  <a:pt x="26641" y="3193123"/>
                  <a:pt x="24870" y="3174292"/>
                </a:cubicBezTo>
                <a:lnTo>
                  <a:pt x="12868" y="3167529"/>
                </a:lnTo>
                <a:lnTo>
                  <a:pt x="12868" y="3160004"/>
                </a:lnTo>
                <a:lnTo>
                  <a:pt x="18678" y="3156289"/>
                </a:lnTo>
                <a:cubicBezTo>
                  <a:pt x="18678" y="3155242"/>
                  <a:pt x="18678" y="3154099"/>
                  <a:pt x="18678" y="3152765"/>
                </a:cubicBezTo>
                <a:lnTo>
                  <a:pt x="12106" y="3148764"/>
                </a:lnTo>
                <a:lnTo>
                  <a:pt x="12106" y="3141526"/>
                </a:lnTo>
                <a:lnTo>
                  <a:pt x="18392" y="3137716"/>
                </a:lnTo>
                <a:lnTo>
                  <a:pt x="18392" y="2913116"/>
                </a:lnTo>
                <a:lnTo>
                  <a:pt x="12487" y="2909116"/>
                </a:lnTo>
                <a:cubicBezTo>
                  <a:pt x="19726" y="2906830"/>
                  <a:pt x="18773" y="2901400"/>
                  <a:pt x="18678" y="2895114"/>
                </a:cubicBezTo>
                <a:lnTo>
                  <a:pt x="12392" y="2890828"/>
                </a:lnTo>
                <a:lnTo>
                  <a:pt x="12392" y="2876254"/>
                </a:lnTo>
                <a:lnTo>
                  <a:pt x="18488" y="2872445"/>
                </a:lnTo>
                <a:lnTo>
                  <a:pt x="18488" y="2843107"/>
                </a:lnTo>
                <a:lnTo>
                  <a:pt x="12106" y="2839202"/>
                </a:lnTo>
                <a:lnTo>
                  <a:pt x="12106" y="2828344"/>
                </a:lnTo>
                <a:lnTo>
                  <a:pt x="18869" y="2824248"/>
                </a:lnTo>
                <a:lnTo>
                  <a:pt x="18869" y="2739475"/>
                </a:lnTo>
                <a:cubicBezTo>
                  <a:pt x="31632" y="2733570"/>
                  <a:pt x="22774" y="2714139"/>
                  <a:pt x="25155" y="2702804"/>
                </a:cubicBezTo>
                <a:cubicBezTo>
                  <a:pt x="9725" y="2695946"/>
                  <a:pt x="25822" y="2695565"/>
                  <a:pt x="25155" y="2688231"/>
                </a:cubicBezTo>
                <a:lnTo>
                  <a:pt x="18964" y="2684326"/>
                </a:lnTo>
                <a:lnTo>
                  <a:pt x="18964" y="2629176"/>
                </a:lnTo>
                <a:lnTo>
                  <a:pt x="25346" y="2625366"/>
                </a:lnTo>
                <a:lnTo>
                  <a:pt x="25346" y="2614412"/>
                </a:lnTo>
                <a:lnTo>
                  <a:pt x="18583" y="2610221"/>
                </a:lnTo>
                <a:lnTo>
                  <a:pt x="18583" y="2592124"/>
                </a:lnTo>
                <a:cubicBezTo>
                  <a:pt x="9915" y="2586789"/>
                  <a:pt x="9915" y="2586504"/>
                  <a:pt x="17821" y="2581741"/>
                </a:cubicBezTo>
                <a:cubicBezTo>
                  <a:pt x="11820" y="2576312"/>
                  <a:pt x="9153" y="2574693"/>
                  <a:pt x="18678" y="2570026"/>
                </a:cubicBezTo>
                <a:lnTo>
                  <a:pt x="18678" y="2566502"/>
                </a:lnTo>
                <a:lnTo>
                  <a:pt x="12487" y="2562691"/>
                </a:lnTo>
                <a:lnTo>
                  <a:pt x="18488" y="2558976"/>
                </a:lnTo>
                <a:lnTo>
                  <a:pt x="18488" y="2522210"/>
                </a:lnTo>
                <a:lnTo>
                  <a:pt x="12678" y="2518210"/>
                </a:lnTo>
                <a:cubicBezTo>
                  <a:pt x="22203" y="2515162"/>
                  <a:pt x="17726" y="2504970"/>
                  <a:pt x="18773" y="2496874"/>
                </a:cubicBezTo>
                <a:lnTo>
                  <a:pt x="25155" y="2492683"/>
                </a:lnTo>
                <a:lnTo>
                  <a:pt x="25155" y="2485444"/>
                </a:lnTo>
                <a:lnTo>
                  <a:pt x="18869" y="2481634"/>
                </a:lnTo>
                <a:lnTo>
                  <a:pt x="18869" y="2474394"/>
                </a:lnTo>
                <a:lnTo>
                  <a:pt x="25250" y="2470489"/>
                </a:lnTo>
                <a:lnTo>
                  <a:pt x="25250" y="2408005"/>
                </a:lnTo>
                <a:cubicBezTo>
                  <a:pt x="22393" y="2404671"/>
                  <a:pt x="11439" y="2408005"/>
                  <a:pt x="12201" y="2401909"/>
                </a:cubicBezTo>
                <a:cubicBezTo>
                  <a:pt x="11058" y="2397718"/>
                  <a:pt x="26394" y="2399337"/>
                  <a:pt x="25346" y="2396099"/>
                </a:cubicBezTo>
                <a:cubicBezTo>
                  <a:pt x="23631" y="2386574"/>
                  <a:pt x="30394" y="2372001"/>
                  <a:pt x="19726" y="2367524"/>
                </a:cubicBezTo>
                <a:cubicBezTo>
                  <a:pt x="18583" y="2358942"/>
                  <a:pt x="18269" y="2350265"/>
                  <a:pt x="18773" y="2341616"/>
                </a:cubicBezTo>
                <a:lnTo>
                  <a:pt x="12678" y="2337616"/>
                </a:lnTo>
                <a:lnTo>
                  <a:pt x="18773" y="2333805"/>
                </a:lnTo>
                <a:lnTo>
                  <a:pt x="18773" y="2241794"/>
                </a:lnTo>
                <a:lnTo>
                  <a:pt x="12392" y="2237984"/>
                </a:lnTo>
                <a:lnTo>
                  <a:pt x="12392" y="2230745"/>
                </a:lnTo>
                <a:lnTo>
                  <a:pt x="18583" y="2226840"/>
                </a:lnTo>
                <a:cubicBezTo>
                  <a:pt x="19821" y="2223602"/>
                  <a:pt x="16869" y="2221887"/>
                  <a:pt x="13535" y="2220363"/>
                </a:cubicBezTo>
                <a:cubicBezTo>
                  <a:pt x="10296" y="2212648"/>
                  <a:pt x="13535" y="2201980"/>
                  <a:pt x="12297" y="2193788"/>
                </a:cubicBezTo>
                <a:lnTo>
                  <a:pt x="18392" y="2190359"/>
                </a:lnTo>
                <a:lnTo>
                  <a:pt x="12487" y="2186359"/>
                </a:lnTo>
                <a:lnTo>
                  <a:pt x="12487" y="2120255"/>
                </a:lnTo>
                <a:lnTo>
                  <a:pt x="18773" y="2116350"/>
                </a:lnTo>
                <a:lnTo>
                  <a:pt x="18773" y="2109206"/>
                </a:lnTo>
                <a:lnTo>
                  <a:pt x="12487" y="2105301"/>
                </a:lnTo>
                <a:cubicBezTo>
                  <a:pt x="23441" y="2101872"/>
                  <a:pt x="17345" y="2088156"/>
                  <a:pt x="18773" y="2079583"/>
                </a:cubicBezTo>
                <a:cubicBezTo>
                  <a:pt x="9915" y="2074154"/>
                  <a:pt x="9915" y="2073964"/>
                  <a:pt x="18773" y="2068725"/>
                </a:cubicBezTo>
                <a:lnTo>
                  <a:pt x="18773" y="2036530"/>
                </a:lnTo>
                <a:lnTo>
                  <a:pt x="25631" y="2032244"/>
                </a:lnTo>
                <a:lnTo>
                  <a:pt x="25631" y="2025100"/>
                </a:lnTo>
                <a:lnTo>
                  <a:pt x="32299" y="2021005"/>
                </a:lnTo>
                <a:lnTo>
                  <a:pt x="32299" y="2017480"/>
                </a:lnTo>
                <a:lnTo>
                  <a:pt x="25536" y="2013385"/>
                </a:lnTo>
                <a:lnTo>
                  <a:pt x="25536" y="1899656"/>
                </a:lnTo>
                <a:lnTo>
                  <a:pt x="19440" y="1895655"/>
                </a:lnTo>
                <a:cubicBezTo>
                  <a:pt x="18107" y="1892417"/>
                  <a:pt x="21345" y="1890798"/>
                  <a:pt x="24679" y="1889178"/>
                </a:cubicBezTo>
                <a:cubicBezTo>
                  <a:pt x="25155" y="1887083"/>
                  <a:pt x="21440" y="1886607"/>
                  <a:pt x="19536" y="1884893"/>
                </a:cubicBezTo>
                <a:lnTo>
                  <a:pt x="19536" y="1844887"/>
                </a:lnTo>
                <a:lnTo>
                  <a:pt x="12773" y="1840601"/>
                </a:lnTo>
                <a:lnTo>
                  <a:pt x="12773" y="1833362"/>
                </a:lnTo>
                <a:lnTo>
                  <a:pt x="19250" y="1829457"/>
                </a:lnTo>
                <a:lnTo>
                  <a:pt x="19250" y="1825933"/>
                </a:lnTo>
                <a:lnTo>
                  <a:pt x="25536" y="1822123"/>
                </a:lnTo>
                <a:lnTo>
                  <a:pt x="25536" y="1814693"/>
                </a:lnTo>
                <a:cubicBezTo>
                  <a:pt x="18583" y="1811931"/>
                  <a:pt x="16869" y="1807549"/>
                  <a:pt x="24965" y="1804215"/>
                </a:cubicBezTo>
                <a:cubicBezTo>
                  <a:pt x="25927" y="1799386"/>
                  <a:pt x="26213" y="1794452"/>
                  <a:pt x="25822" y="1789547"/>
                </a:cubicBezTo>
                <a:lnTo>
                  <a:pt x="19536" y="1785356"/>
                </a:lnTo>
                <a:lnTo>
                  <a:pt x="19536" y="1763353"/>
                </a:lnTo>
                <a:lnTo>
                  <a:pt x="25441" y="1759639"/>
                </a:lnTo>
                <a:lnTo>
                  <a:pt x="19155" y="1755733"/>
                </a:lnTo>
                <a:lnTo>
                  <a:pt x="19155" y="1722682"/>
                </a:lnTo>
                <a:cubicBezTo>
                  <a:pt x="16297" y="1719443"/>
                  <a:pt x="-6563" y="1722682"/>
                  <a:pt x="3057" y="1717157"/>
                </a:cubicBezTo>
                <a:cubicBezTo>
                  <a:pt x="10772" y="1717157"/>
                  <a:pt x="22774" y="1718586"/>
                  <a:pt x="18678" y="1707632"/>
                </a:cubicBezTo>
                <a:cubicBezTo>
                  <a:pt x="10963" y="1705537"/>
                  <a:pt x="13439" y="1699821"/>
                  <a:pt x="12011" y="1694011"/>
                </a:cubicBezTo>
                <a:lnTo>
                  <a:pt x="18773" y="1689630"/>
                </a:lnTo>
                <a:lnTo>
                  <a:pt x="12773" y="1685820"/>
                </a:lnTo>
                <a:lnTo>
                  <a:pt x="12773" y="1590570"/>
                </a:lnTo>
                <a:lnTo>
                  <a:pt x="19345" y="1586569"/>
                </a:lnTo>
                <a:lnTo>
                  <a:pt x="19345" y="1549993"/>
                </a:lnTo>
                <a:lnTo>
                  <a:pt x="25441" y="1546183"/>
                </a:lnTo>
                <a:lnTo>
                  <a:pt x="25441" y="1535325"/>
                </a:lnTo>
                <a:cubicBezTo>
                  <a:pt x="23250" y="1533705"/>
                  <a:pt x="21440" y="1532468"/>
                  <a:pt x="19631" y="1531324"/>
                </a:cubicBezTo>
                <a:lnTo>
                  <a:pt x="25346" y="1528086"/>
                </a:lnTo>
                <a:lnTo>
                  <a:pt x="25346" y="1520275"/>
                </a:lnTo>
                <a:lnTo>
                  <a:pt x="19440" y="1516370"/>
                </a:lnTo>
                <a:lnTo>
                  <a:pt x="19440" y="1501797"/>
                </a:lnTo>
                <a:lnTo>
                  <a:pt x="25727" y="1497987"/>
                </a:lnTo>
                <a:lnTo>
                  <a:pt x="25727" y="1483414"/>
                </a:lnTo>
                <a:lnTo>
                  <a:pt x="32013" y="1479508"/>
                </a:lnTo>
                <a:lnTo>
                  <a:pt x="25727" y="1475603"/>
                </a:lnTo>
                <a:cubicBezTo>
                  <a:pt x="25727" y="1474174"/>
                  <a:pt x="25727" y="1473031"/>
                  <a:pt x="26394" y="1471793"/>
                </a:cubicBezTo>
                <a:cubicBezTo>
                  <a:pt x="37538" y="1467792"/>
                  <a:pt x="30489" y="1451695"/>
                  <a:pt x="32299" y="1443218"/>
                </a:cubicBezTo>
                <a:cubicBezTo>
                  <a:pt x="23441" y="1437884"/>
                  <a:pt x="23441" y="1437503"/>
                  <a:pt x="32299" y="1432264"/>
                </a:cubicBezTo>
                <a:lnTo>
                  <a:pt x="32299" y="1405975"/>
                </a:lnTo>
                <a:lnTo>
                  <a:pt x="39062" y="1401880"/>
                </a:lnTo>
                <a:lnTo>
                  <a:pt x="39062" y="1379972"/>
                </a:lnTo>
                <a:lnTo>
                  <a:pt x="45348" y="1376067"/>
                </a:lnTo>
                <a:lnTo>
                  <a:pt x="39443" y="1372352"/>
                </a:lnTo>
                <a:lnTo>
                  <a:pt x="39443" y="1364827"/>
                </a:lnTo>
                <a:lnTo>
                  <a:pt x="45253" y="1361589"/>
                </a:lnTo>
                <a:cubicBezTo>
                  <a:pt x="45253" y="1359684"/>
                  <a:pt x="45253" y="1357303"/>
                  <a:pt x="45824" y="1354635"/>
                </a:cubicBezTo>
                <a:lnTo>
                  <a:pt x="39538" y="1350254"/>
                </a:lnTo>
                <a:lnTo>
                  <a:pt x="39538" y="1317774"/>
                </a:lnTo>
                <a:lnTo>
                  <a:pt x="32871" y="1313583"/>
                </a:lnTo>
                <a:cubicBezTo>
                  <a:pt x="32871" y="1312535"/>
                  <a:pt x="32871" y="1311297"/>
                  <a:pt x="32871" y="1309963"/>
                </a:cubicBezTo>
                <a:lnTo>
                  <a:pt x="26489" y="1306058"/>
                </a:lnTo>
                <a:lnTo>
                  <a:pt x="33061" y="1302058"/>
                </a:lnTo>
                <a:lnTo>
                  <a:pt x="33061" y="1228811"/>
                </a:lnTo>
                <a:lnTo>
                  <a:pt x="45634" y="1221762"/>
                </a:lnTo>
                <a:cubicBezTo>
                  <a:pt x="45634" y="1219857"/>
                  <a:pt x="45634" y="1217476"/>
                  <a:pt x="46205" y="1214523"/>
                </a:cubicBezTo>
                <a:lnTo>
                  <a:pt x="52206" y="1210427"/>
                </a:lnTo>
                <a:lnTo>
                  <a:pt x="52206" y="1203188"/>
                </a:lnTo>
                <a:lnTo>
                  <a:pt x="46205" y="1199378"/>
                </a:lnTo>
                <a:lnTo>
                  <a:pt x="46205" y="1192330"/>
                </a:lnTo>
                <a:lnTo>
                  <a:pt x="39538" y="1188329"/>
                </a:lnTo>
                <a:lnTo>
                  <a:pt x="39538" y="1184710"/>
                </a:lnTo>
                <a:lnTo>
                  <a:pt x="45824" y="1180899"/>
                </a:lnTo>
                <a:lnTo>
                  <a:pt x="45824" y="1162421"/>
                </a:lnTo>
                <a:cubicBezTo>
                  <a:pt x="43824" y="1160993"/>
                  <a:pt x="40967" y="1160611"/>
                  <a:pt x="40300" y="1158421"/>
                </a:cubicBezTo>
                <a:cubicBezTo>
                  <a:pt x="45824" y="1155182"/>
                  <a:pt x="45824" y="1155182"/>
                  <a:pt x="39824" y="1151658"/>
                </a:cubicBezTo>
                <a:lnTo>
                  <a:pt x="39824" y="1104033"/>
                </a:lnTo>
                <a:lnTo>
                  <a:pt x="33061" y="1099746"/>
                </a:lnTo>
                <a:lnTo>
                  <a:pt x="33061" y="1082125"/>
                </a:lnTo>
                <a:lnTo>
                  <a:pt x="26394" y="1078125"/>
                </a:lnTo>
                <a:lnTo>
                  <a:pt x="26394" y="1030500"/>
                </a:lnTo>
                <a:lnTo>
                  <a:pt x="33156" y="1026404"/>
                </a:lnTo>
                <a:lnTo>
                  <a:pt x="33156" y="1004496"/>
                </a:lnTo>
                <a:cubicBezTo>
                  <a:pt x="38490" y="1002592"/>
                  <a:pt x="41348" y="998305"/>
                  <a:pt x="38586" y="993161"/>
                </a:cubicBezTo>
                <a:lnTo>
                  <a:pt x="33823" y="990399"/>
                </a:lnTo>
                <a:cubicBezTo>
                  <a:pt x="30965" y="984018"/>
                  <a:pt x="34966" y="977255"/>
                  <a:pt x="31918" y="971349"/>
                </a:cubicBezTo>
                <a:lnTo>
                  <a:pt x="26870" y="967825"/>
                </a:lnTo>
                <a:lnTo>
                  <a:pt x="26870" y="946013"/>
                </a:lnTo>
                <a:lnTo>
                  <a:pt x="20107" y="941822"/>
                </a:lnTo>
                <a:lnTo>
                  <a:pt x="20107" y="916105"/>
                </a:lnTo>
                <a:lnTo>
                  <a:pt x="26584" y="912199"/>
                </a:lnTo>
                <a:lnTo>
                  <a:pt x="26584" y="882958"/>
                </a:lnTo>
                <a:lnTo>
                  <a:pt x="33347" y="878767"/>
                </a:lnTo>
                <a:lnTo>
                  <a:pt x="33347" y="868003"/>
                </a:lnTo>
                <a:cubicBezTo>
                  <a:pt x="46015" y="860478"/>
                  <a:pt x="38205" y="836761"/>
                  <a:pt x="38681" y="823331"/>
                </a:cubicBezTo>
                <a:lnTo>
                  <a:pt x="34014" y="820759"/>
                </a:lnTo>
                <a:cubicBezTo>
                  <a:pt x="32394" y="815711"/>
                  <a:pt x="31442" y="811806"/>
                  <a:pt x="39824" y="809615"/>
                </a:cubicBezTo>
                <a:lnTo>
                  <a:pt x="33347" y="805519"/>
                </a:lnTo>
                <a:lnTo>
                  <a:pt x="39443" y="801709"/>
                </a:lnTo>
                <a:cubicBezTo>
                  <a:pt x="27822" y="797614"/>
                  <a:pt x="34871" y="781802"/>
                  <a:pt x="33061" y="772277"/>
                </a:cubicBezTo>
                <a:cubicBezTo>
                  <a:pt x="52111" y="764371"/>
                  <a:pt x="20964" y="761990"/>
                  <a:pt x="39443" y="753989"/>
                </a:cubicBezTo>
                <a:lnTo>
                  <a:pt x="39443" y="687314"/>
                </a:lnTo>
                <a:lnTo>
                  <a:pt x="33252" y="683599"/>
                </a:lnTo>
                <a:lnTo>
                  <a:pt x="39538" y="679789"/>
                </a:lnTo>
                <a:lnTo>
                  <a:pt x="39538" y="643023"/>
                </a:lnTo>
                <a:lnTo>
                  <a:pt x="33442" y="639022"/>
                </a:lnTo>
                <a:lnTo>
                  <a:pt x="38490" y="636260"/>
                </a:lnTo>
                <a:cubicBezTo>
                  <a:pt x="42967" y="530723"/>
                  <a:pt x="39443" y="467096"/>
                  <a:pt x="38490" y="446998"/>
                </a:cubicBezTo>
                <a:cubicBezTo>
                  <a:pt x="30680" y="442331"/>
                  <a:pt x="30680" y="441950"/>
                  <a:pt x="39347" y="436711"/>
                </a:cubicBezTo>
                <a:lnTo>
                  <a:pt x="39347" y="421947"/>
                </a:lnTo>
                <a:lnTo>
                  <a:pt x="33061" y="418137"/>
                </a:lnTo>
                <a:lnTo>
                  <a:pt x="33061" y="370512"/>
                </a:lnTo>
                <a:lnTo>
                  <a:pt x="26394" y="366607"/>
                </a:lnTo>
                <a:cubicBezTo>
                  <a:pt x="26394" y="365274"/>
                  <a:pt x="26394" y="364035"/>
                  <a:pt x="26394" y="362988"/>
                </a:cubicBezTo>
                <a:lnTo>
                  <a:pt x="32204" y="359177"/>
                </a:lnTo>
                <a:cubicBezTo>
                  <a:pt x="20107" y="357082"/>
                  <a:pt x="27060" y="299837"/>
                  <a:pt x="27155" y="274024"/>
                </a:cubicBezTo>
                <a:lnTo>
                  <a:pt x="32204" y="271167"/>
                </a:lnTo>
                <a:lnTo>
                  <a:pt x="32204" y="160772"/>
                </a:lnTo>
                <a:lnTo>
                  <a:pt x="38966" y="156486"/>
                </a:lnTo>
                <a:lnTo>
                  <a:pt x="38966" y="64474"/>
                </a:lnTo>
                <a:lnTo>
                  <a:pt x="32585" y="60664"/>
                </a:lnTo>
                <a:lnTo>
                  <a:pt x="32585" y="-105"/>
                </a:lnTo>
                <a:lnTo>
                  <a:pt x="190319" y="-105"/>
                </a:lnTo>
                <a:lnTo>
                  <a:pt x="190319" y="9420"/>
                </a:lnTo>
                <a:cubicBezTo>
                  <a:pt x="180880" y="10172"/>
                  <a:pt x="171983" y="14173"/>
                  <a:pt x="165173" y="20755"/>
                </a:cubicBezTo>
                <a:cubicBezTo>
                  <a:pt x="170202" y="24117"/>
                  <a:pt x="175641" y="26803"/>
                  <a:pt x="181365" y="28755"/>
                </a:cubicBezTo>
                <a:cubicBezTo>
                  <a:pt x="190033" y="24279"/>
                  <a:pt x="190890" y="24279"/>
                  <a:pt x="199844" y="28755"/>
                </a:cubicBezTo>
                <a:cubicBezTo>
                  <a:pt x="208607" y="28755"/>
                  <a:pt x="218894" y="26851"/>
                  <a:pt x="226323" y="32375"/>
                </a:cubicBezTo>
                <a:cubicBezTo>
                  <a:pt x="237944" y="27708"/>
                  <a:pt x="251469" y="21326"/>
                  <a:pt x="262518" y="30756"/>
                </a:cubicBezTo>
                <a:lnTo>
                  <a:pt x="262518" y="41043"/>
                </a:lnTo>
                <a:cubicBezTo>
                  <a:pt x="257280" y="46091"/>
                  <a:pt x="247945" y="48472"/>
                  <a:pt x="243468" y="53330"/>
                </a:cubicBezTo>
                <a:cubicBezTo>
                  <a:pt x="282521" y="56187"/>
                  <a:pt x="323669" y="53806"/>
                  <a:pt x="360816" y="63902"/>
                </a:cubicBezTo>
                <a:lnTo>
                  <a:pt x="360816" y="67427"/>
                </a:lnTo>
                <a:cubicBezTo>
                  <a:pt x="375485" y="71046"/>
                  <a:pt x="393963" y="63426"/>
                  <a:pt x="409870" y="62093"/>
                </a:cubicBezTo>
                <a:cubicBezTo>
                  <a:pt x="427206" y="51806"/>
                  <a:pt x="445970" y="57045"/>
                  <a:pt x="463877" y="61426"/>
                </a:cubicBezTo>
                <a:cubicBezTo>
                  <a:pt x="478260" y="52758"/>
                  <a:pt x="499786" y="64093"/>
                  <a:pt x="514931" y="54949"/>
                </a:cubicBezTo>
                <a:cubicBezTo>
                  <a:pt x="524456" y="53997"/>
                  <a:pt x="524456" y="56283"/>
                  <a:pt x="525313" y="59426"/>
                </a:cubicBezTo>
                <a:lnTo>
                  <a:pt x="534838" y="65808"/>
                </a:lnTo>
                <a:cubicBezTo>
                  <a:pt x="539867" y="66179"/>
                  <a:pt x="544868" y="64836"/>
                  <a:pt x="549030" y="61998"/>
                </a:cubicBezTo>
                <a:cubicBezTo>
                  <a:pt x="554736" y="62036"/>
                  <a:pt x="560279" y="63902"/>
                  <a:pt x="564842" y="67332"/>
                </a:cubicBezTo>
                <a:lnTo>
                  <a:pt x="564842" y="75428"/>
                </a:lnTo>
                <a:lnTo>
                  <a:pt x="574367" y="77238"/>
                </a:lnTo>
                <a:lnTo>
                  <a:pt x="597798" y="64093"/>
                </a:lnTo>
                <a:lnTo>
                  <a:pt x="597798" y="53711"/>
                </a:lnTo>
                <a:cubicBezTo>
                  <a:pt x="583606" y="41805"/>
                  <a:pt x="566747" y="43710"/>
                  <a:pt x="547887" y="43138"/>
                </a:cubicBezTo>
                <a:cubicBezTo>
                  <a:pt x="539410" y="37709"/>
                  <a:pt x="531219" y="32946"/>
                  <a:pt x="522360" y="39805"/>
                </a:cubicBezTo>
                <a:cubicBezTo>
                  <a:pt x="509692" y="26565"/>
                  <a:pt x="555126" y="34661"/>
                  <a:pt x="561984" y="32565"/>
                </a:cubicBezTo>
                <a:cubicBezTo>
                  <a:pt x="572147" y="41633"/>
                  <a:pt x="587292" y="42271"/>
                  <a:pt x="598179" y="34089"/>
                </a:cubicBezTo>
                <a:cubicBezTo>
                  <a:pt x="598179" y="32661"/>
                  <a:pt x="597608" y="31422"/>
                  <a:pt x="597322" y="30280"/>
                </a:cubicBezTo>
                <a:lnTo>
                  <a:pt x="585321" y="23612"/>
                </a:lnTo>
                <a:lnTo>
                  <a:pt x="591226" y="19707"/>
                </a:lnTo>
                <a:cubicBezTo>
                  <a:pt x="591226" y="18659"/>
                  <a:pt x="591226" y="17516"/>
                  <a:pt x="591226" y="16183"/>
                </a:cubicBezTo>
                <a:lnTo>
                  <a:pt x="597798" y="12277"/>
                </a:lnTo>
                <a:lnTo>
                  <a:pt x="597798" y="-581"/>
                </a:lnTo>
                <a:lnTo>
                  <a:pt x="610943" y="-581"/>
                </a:lnTo>
                <a:lnTo>
                  <a:pt x="610943" y="12277"/>
                </a:lnTo>
                <a:lnTo>
                  <a:pt x="617420" y="16087"/>
                </a:lnTo>
                <a:lnTo>
                  <a:pt x="617420" y="38185"/>
                </a:lnTo>
                <a:cubicBezTo>
                  <a:pt x="606371" y="41614"/>
                  <a:pt x="612372" y="55235"/>
                  <a:pt x="610943" y="63902"/>
                </a:cubicBezTo>
                <a:lnTo>
                  <a:pt x="616277" y="66855"/>
                </a:lnTo>
                <a:cubicBezTo>
                  <a:pt x="617896" y="81714"/>
                  <a:pt x="618182" y="142579"/>
                  <a:pt x="616277" y="167535"/>
                </a:cubicBezTo>
                <a:lnTo>
                  <a:pt x="611705" y="170106"/>
                </a:lnTo>
                <a:cubicBezTo>
                  <a:pt x="612752" y="173917"/>
                  <a:pt x="619896" y="175155"/>
                  <a:pt x="623421" y="178012"/>
                </a:cubicBezTo>
                <a:lnTo>
                  <a:pt x="617039" y="181917"/>
                </a:lnTo>
                <a:lnTo>
                  <a:pt x="617039" y="189156"/>
                </a:lnTo>
                <a:lnTo>
                  <a:pt x="623516" y="192967"/>
                </a:lnTo>
                <a:lnTo>
                  <a:pt x="623516" y="237162"/>
                </a:lnTo>
                <a:cubicBezTo>
                  <a:pt x="618839" y="240944"/>
                  <a:pt x="612953" y="242906"/>
                  <a:pt x="606942" y="242687"/>
                </a:cubicBezTo>
                <a:lnTo>
                  <a:pt x="591512" y="233162"/>
                </a:lnTo>
                <a:lnTo>
                  <a:pt x="597322" y="229542"/>
                </a:lnTo>
                <a:lnTo>
                  <a:pt x="597322" y="222303"/>
                </a:lnTo>
                <a:cubicBezTo>
                  <a:pt x="587797" y="215731"/>
                  <a:pt x="578272" y="229828"/>
                  <a:pt x="567890" y="220589"/>
                </a:cubicBezTo>
                <a:lnTo>
                  <a:pt x="561698" y="220589"/>
                </a:lnTo>
                <a:cubicBezTo>
                  <a:pt x="555602" y="219255"/>
                  <a:pt x="560175" y="214779"/>
                  <a:pt x="554650" y="213255"/>
                </a:cubicBezTo>
                <a:lnTo>
                  <a:pt x="538172" y="213255"/>
                </a:lnTo>
                <a:lnTo>
                  <a:pt x="538172" y="207635"/>
                </a:lnTo>
                <a:cubicBezTo>
                  <a:pt x="509597" y="193728"/>
                  <a:pt x="477688" y="203253"/>
                  <a:pt x="446256" y="198110"/>
                </a:cubicBezTo>
                <a:cubicBezTo>
                  <a:pt x="444065" y="190680"/>
                  <a:pt x="425872" y="198110"/>
                  <a:pt x="420538" y="188585"/>
                </a:cubicBezTo>
                <a:cubicBezTo>
                  <a:pt x="450447" y="180394"/>
                  <a:pt x="479688" y="190014"/>
                  <a:pt x="509501" y="183442"/>
                </a:cubicBezTo>
                <a:cubicBezTo>
                  <a:pt x="511626" y="189061"/>
                  <a:pt x="516617" y="193100"/>
                  <a:pt x="522551" y="194014"/>
                </a:cubicBezTo>
                <a:cubicBezTo>
                  <a:pt x="531590" y="188033"/>
                  <a:pt x="542458" y="185470"/>
                  <a:pt x="553221" y="186775"/>
                </a:cubicBezTo>
                <a:lnTo>
                  <a:pt x="561032" y="190490"/>
                </a:lnTo>
                <a:cubicBezTo>
                  <a:pt x="573414" y="181727"/>
                  <a:pt x="586749" y="192681"/>
                  <a:pt x="600465" y="190490"/>
                </a:cubicBezTo>
                <a:cubicBezTo>
                  <a:pt x="615039" y="174583"/>
                  <a:pt x="559984" y="183442"/>
                  <a:pt x="557889" y="168392"/>
                </a:cubicBezTo>
                <a:cubicBezTo>
                  <a:pt x="571795" y="168392"/>
                  <a:pt x="584749" y="177917"/>
                  <a:pt x="597131" y="166678"/>
                </a:cubicBezTo>
                <a:lnTo>
                  <a:pt x="597131" y="151914"/>
                </a:lnTo>
                <a:lnTo>
                  <a:pt x="591035" y="148104"/>
                </a:lnTo>
                <a:lnTo>
                  <a:pt x="603704" y="140579"/>
                </a:lnTo>
                <a:cubicBezTo>
                  <a:pt x="595227" y="138293"/>
                  <a:pt x="598370" y="131054"/>
                  <a:pt x="596560" y="125530"/>
                </a:cubicBezTo>
                <a:cubicBezTo>
                  <a:pt x="592274" y="124453"/>
                  <a:pt x="589674" y="120110"/>
                  <a:pt x="590750" y="115824"/>
                </a:cubicBezTo>
                <a:cubicBezTo>
                  <a:pt x="590845" y="115433"/>
                  <a:pt x="590978" y="115042"/>
                  <a:pt x="591131" y="114671"/>
                </a:cubicBezTo>
                <a:lnTo>
                  <a:pt x="596846" y="111527"/>
                </a:lnTo>
                <a:lnTo>
                  <a:pt x="596846" y="104003"/>
                </a:lnTo>
                <a:lnTo>
                  <a:pt x="591321" y="100288"/>
                </a:lnTo>
                <a:lnTo>
                  <a:pt x="597227" y="96478"/>
                </a:lnTo>
                <a:lnTo>
                  <a:pt x="597227" y="88858"/>
                </a:lnTo>
                <a:lnTo>
                  <a:pt x="585702" y="83619"/>
                </a:lnTo>
                <a:cubicBezTo>
                  <a:pt x="587226" y="83619"/>
                  <a:pt x="586654" y="83619"/>
                  <a:pt x="585702" y="83619"/>
                </a:cubicBezTo>
                <a:lnTo>
                  <a:pt x="585702" y="83619"/>
                </a:lnTo>
                <a:cubicBezTo>
                  <a:pt x="557127" y="82000"/>
                  <a:pt x="531314" y="92287"/>
                  <a:pt x="502453" y="83619"/>
                </a:cubicBezTo>
                <a:cubicBezTo>
                  <a:pt x="496929" y="81429"/>
                  <a:pt x="491976" y="75904"/>
                  <a:pt x="485689" y="76095"/>
                </a:cubicBezTo>
                <a:lnTo>
                  <a:pt x="485689" y="70570"/>
                </a:lnTo>
                <a:cubicBezTo>
                  <a:pt x="451304" y="59426"/>
                  <a:pt x="408060" y="80762"/>
                  <a:pt x="370437" y="76285"/>
                </a:cubicBezTo>
                <a:cubicBezTo>
                  <a:pt x="356054" y="87144"/>
                  <a:pt x="344624" y="72094"/>
                  <a:pt x="330146" y="72380"/>
                </a:cubicBezTo>
                <a:lnTo>
                  <a:pt x="320621" y="65141"/>
                </a:lnTo>
                <a:cubicBezTo>
                  <a:pt x="286997" y="68856"/>
                  <a:pt x="253946" y="55616"/>
                  <a:pt x="217560" y="62379"/>
                </a:cubicBezTo>
                <a:cubicBezTo>
                  <a:pt x="216989" y="63712"/>
                  <a:pt x="216417" y="65331"/>
                  <a:pt x="215655" y="67332"/>
                </a:cubicBezTo>
                <a:lnTo>
                  <a:pt x="204511" y="73618"/>
                </a:lnTo>
                <a:cubicBezTo>
                  <a:pt x="211369" y="79047"/>
                  <a:pt x="231276" y="77047"/>
                  <a:pt x="239658" y="72571"/>
                </a:cubicBezTo>
                <a:cubicBezTo>
                  <a:pt x="247278" y="77524"/>
                  <a:pt x="257946" y="83619"/>
                  <a:pt x="264995" y="76285"/>
                </a:cubicBezTo>
                <a:lnTo>
                  <a:pt x="279758" y="76285"/>
                </a:lnTo>
                <a:lnTo>
                  <a:pt x="294617" y="85810"/>
                </a:lnTo>
                <a:cubicBezTo>
                  <a:pt x="294617" y="94002"/>
                  <a:pt x="314811" y="94192"/>
                  <a:pt x="321573" y="99526"/>
                </a:cubicBezTo>
                <a:cubicBezTo>
                  <a:pt x="321573" y="101146"/>
                  <a:pt x="321573" y="102384"/>
                  <a:pt x="321573" y="103527"/>
                </a:cubicBezTo>
                <a:cubicBezTo>
                  <a:pt x="301095" y="100193"/>
                  <a:pt x="275663" y="107432"/>
                  <a:pt x="252707" y="105241"/>
                </a:cubicBezTo>
                <a:cubicBezTo>
                  <a:pt x="245754" y="101622"/>
                  <a:pt x="252707" y="96955"/>
                  <a:pt x="248993" y="93049"/>
                </a:cubicBezTo>
                <a:cubicBezTo>
                  <a:pt x="240897" y="81429"/>
                  <a:pt x="224895" y="90192"/>
                  <a:pt x="216989" y="96192"/>
                </a:cubicBezTo>
                <a:cubicBezTo>
                  <a:pt x="221370" y="100288"/>
                  <a:pt x="234610" y="94669"/>
                  <a:pt x="235372" y="100288"/>
                </a:cubicBezTo>
                <a:cubicBezTo>
                  <a:pt x="232324" y="102002"/>
                  <a:pt x="229657" y="103527"/>
                  <a:pt x="229657" y="106384"/>
                </a:cubicBezTo>
                <a:cubicBezTo>
                  <a:pt x="227752" y="110385"/>
                  <a:pt x="216894" y="108670"/>
                  <a:pt x="212703" y="112194"/>
                </a:cubicBezTo>
                <a:cubicBezTo>
                  <a:pt x="206292" y="108622"/>
                  <a:pt x="198720" y="107737"/>
                  <a:pt x="191652" y="109718"/>
                </a:cubicBezTo>
                <a:cubicBezTo>
                  <a:pt x="191652" y="111242"/>
                  <a:pt x="190509" y="112861"/>
                  <a:pt x="189842" y="114671"/>
                </a:cubicBezTo>
                <a:lnTo>
                  <a:pt x="184413" y="118290"/>
                </a:lnTo>
                <a:cubicBezTo>
                  <a:pt x="186318" y="121529"/>
                  <a:pt x="200987" y="117814"/>
                  <a:pt x="193938" y="123720"/>
                </a:cubicBezTo>
                <a:cubicBezTo>
                  <a:pt x="156791" y="124291"/>
                  <a:pt x="203463" y="127720"/>
                  <a:pt x="212988" y="138007"/>
                </a:cubicBezTo>
                <a:cubicBezTo>
                  <a:pt x="217865" y="137626"/>
                  <a:pt x="222713" y="139055"/>
                  <a:pt x="226609" y="142008"/>
                </a:cubicBezTo>
                <a:cubicBezTo>
                  <a:pt x="261661" y="148961"/>
                  <a:pt x="301475" y="139150"/>
                  <a:pt x="334908" y="151533"/>
                </a:cubicBezTo>
                <a:lnTo>
                  <a:pt x="328717" y="155438"/>
                </a:lnTo>
                <a:lnTo>
                  <a:pt x="328717" y="162582"/>
                </a:lnTo>
                <a:cubicBezTo>
                  <a:pt x="309667" y="173535"/>
                  <a:pt x="264899" y="149342"/>
                  <a:pt x="256137" y="169440"/>
                </a:cubicBezTo>
                <a:lnTo>
                  <a:pt x="246612" y="175631"/>
                </a:lnTo>
                <a:cubicBezTo>
                  <a:pt x="242421" y="175631"/>
                  <a:pt x="238991" y="175631"/>
                  <a:pt x="237087" y="177346"/>
                </a:cubicBezTo>
                <a:lnTo>
                  <a:pt x="243182" y="181251"/>
                </a:lnTo>
                <a:lnTo>
                  <a:pt x="243182" y="188299"/>
                </a:lnTo>
                <a:cubicBezTo>
                  <a:pt x="257851" y="191633"/>
                  <a:pt x="277568" y="184870"/>
                  <a:pt x="292522" y="179345"/>
                </a:cubicBezTo>
                <a:cubicBezTo>
                  <a:pt x="318144" y="185728"/>
                  <a:pt x="344147" y="185156"/>
                  <a:pt x="370151" y="190490"/>
                </a:cubicBezTo>
                <a:cubicBezTo>
                  <a:pt x="374913" y="187347"/>
                  <a:pt x="395868" y="182013"/>
                  <a:pt x="393773" y="192490"/>
                </a:cubicBezTo>
                <a:cubicBezTo>
                  <a:pt x="361864" y="202015"/>
                  <a:pt x="318811" y="199824"/>
                  <a:pt x="285950" y="194300"/>
                </a:cubicBezTo>
                <a:lnTo>
                  <a:pt x="269567" y="203158"/>
                </a:lnTo>
                <a:lnTo>
                  <a:pt x="269567" y="206968"/>
                </a:lnTo>
                <a:cubicBezTo>
                  <a:pt x="279092" y="210683"/>
                  <a:pt x="281568" y="209064"/>
                  <a:pt x="283188" y="203063"/>
                </a:cubicBezTo>
                <a:cubicBezTo>
                  <a:pt x="286140" y="200396"/>
                  <a:pt x="290998" y="201730"/>
                  <a:pt x="295094" y="201444"/>
                </a:cubicBezTo>
                <a:cubicBezTo>
                  <a:pt x="301952" y="200396"/>
                  <a:pt x="300809" y="205635"/>
                  <a:pt x="305571" y="208778"/>
                </a:cubicBezTo>
                <a:lnTo>
                  <a:pt x="312334" y="208778"/>
                </a:lnTo>
                <a:lnTo>
                  <a:pt x="321288" y="214112"/>
                </a:lnTo>
                <a:cubicBezTo>
                  <a:pt x="317858" y="218684"/>
                  <a:pt x="309953" y="214779"/>
                  <a:pt x="305000" y="216589"/>
                </a:cubicBezTo>
                <a:cubicBezTo>
                  <a:pt x="301095" y="220589"/>
                  <a:pt x="294141" y="219732"/>
                  <a:pt x="287760" y="219827"/>
                </a:cubicBezTo>
                <a:cubicBezTo>
                  <a:pt x="276139" y="212207"/>
                  <a:pt x="264709" y="214588"/>
                  <a:pt x="252898" y="208778"/>
                </a:cubicBezTo>
                <a:lnTo>
                  <a:pt x="244040" y="214112"/>
                </a:lnTo>
                <a:cubicBezTo>
                  <a:pt x="249393" y="218598"/>
                  <a:pt x="256108" y="221151"/>
                  <a:pt x="263090" y="221351"/>
                </a:cubicBezTo>
                <a:lnTo>
                  <a:pt x="263090" y="225447"/>
                </a:lnTo>
                <a:cubicBezTo>
                  <a:pt x="268900" y="227256"/>
                  <a:pt x="268900" y="227256"/>
                  <a:pt x="337289" y="227256"/>
                </a:cubicBezTo>
                <a:cubicBezTo>
                  <a:pt x="349672" y="235258"/>
                  <a:pt x="365864" y="226018"/>
                  <a:pt x="378152" y="234591"/>
                </a:cubicBezTo>
                <a:cubicBezTo>
                  <a:pt x="406727" y="236686"/>
                  <a:pt x="437397" y="220875"/>
                  <a:pt x="462924" y="241735"/>
                </a:cubicBezTo>
                <a:cubicBezTo>
                  <a:pt x="471116" y="236019"/>
                  <a:pt x="481974" y="241068"/>
                  <a:pt x="490166" y="234496"/>
                </a:cubicBezTo>
                <a:lnTo>
                  <a:pt x="493309" y="238782"/>
                </a:lnTo>
                <a:cubicBezTo>
                  <a:pt x="490547" y="242782"/>
                  <a:pt x="483784" y="244211"/>
                  <a:pt x="480069" y="248307"/>
                </a:cubicBezTo>
                <a:cubicBezTo>
                  <a:pt x="480069" y="248307"/>
                  <a:pt x="480069" y="249735"/>
                  <a:pt x="480069" y="250974"/>
                </a:cubicBezTo>
                <a:cubicBezTo>
                  <a:pt x="486241" y="254079"/>
                  <a:pt x="493519" y="254079"/>
                  <a:pt x="499691" y="250974"/>
                </a:cubicBezTo>
                <a:cubicBezTo>
                  <a:pt x="509787" y="246687"/>
                  <a:pt x="520169" y="254593"/>
                  <a:pt x="531219" y="253641"/>
                </a:cubicBezTo>
                <a:cubicBezTo>
                  <a:pt x="534648" y="259070"/>
                  <a:pt x="531219" y="264594"/>
                  <a:pt x="533409" y="269833"/>
                </a:cubicBezTo>
                <a:cubicBezTo>
                  <a:pt x="540582" y="271519"/>
                  <a:pt x="547983" y="271996"/>
                  <a:pt x="555317" y="271262"/>
                </a:cubicBezTo>
                <a:cubicBezTo>
                  <a:pt x="559432" y="268252"/>
                  <a:pt x="564547" y="266928"/>
                  <a:pt x="569604" y="267547"/>
                </a:cubicBezTo>
                <a:cubicBezTo>
                  <a:pt x="578177" y="249069"/>
                  <a:pt x="603799" y="257260"/>
                  <a:pt x="617991" y="262308"/>
                </a:cubicBezTo>
                <a:cubicBezTo>
                  <a:pt x="617991" y="270786"/>
                  <a:pt x="617991" y="279453"/>
                  <a:pt x="617991" y="287835"/>
                </a:cubicBezTo>
                <a:lnTo>
                  <a:pt x="612086" y="291741"/>
                </a:lnTo>
                <a:cubicBezTo>
                  <a:pt x="619896" y="293836"/>
                  <a:pt x="617896" y="301266"/>
                  <a:pt x="618468" y="306219"/>
                </a:cubicBezTo>
                <a:lnTo>
                  <a:pt x="612562" y="309457"/>
                </a:lnTo>
                <a:cubicBezTo>
                  <a:pt x="611505" y="318049"/>
                  <a:pt x="611219" y="326717"/>
                  <a:pt x="611705" y="335365"/>
                </a:cubicBezTo>
                <a:lnTo>
                  <a:pt x="605609" y="339366"/>
                </a:lnTo>
                <a:cubicBezTo>
                  <a:pt x="605609" y="340318"/>
                  <a:pt x="605609" y="341556"/>
                  <a:pt x="605609" y="342890"/>
                </a:cubicBezTo>
                <a:lnTo>
                  <a:pt x="612181" y="346890"/>
                </a:lnTo>
                <a:lnTo>
                  <a:pt x="612181" y="354034"/>
                </a:lnTo>
                <a:lnTo>
                  <a:pt x="618563" y="357939"/>
                </a:lnTo>
                <a:cubicBezTo>
                  <a:pt x="606752" y="362892"/>
                  <a:pt x="617706" y="373942"/>
                  <a:pt x="602465" y="378133"/>
                </a:cubicBezTo>
                <a:cubicBezTo>
                  <a:pt x="597417" y="374513"/>
                  <a:pt x="599227" y="371465"/>
                  <a:pt x="592464" y="368608"/>
                </a:cubicBezTo>
                <a:cubicBezTo>
                  <a:pt x="591798" y="365178"/>
                  <a:pt x="595131" y="355653"/>
                  <a:pt x="588369" y="356511"/>
                </a:cubicBezTo>
                <a:cubicBezTo>
                  <a:pt x="585416" y="356511"/>
                  <a:pt x="585892" y="359273"/>
                  <a:pt x="585987" y="361273"/>
                </a:cubicBezTo>
                <a:cubicBezTo>
                  <a:pt x="579987" y="364235"/>
                  <a:pt x="572938" y="364235"/>
                  <a:pt x="566937" y="361273"/>
                </a:cubicBezTo>
                <a:cubicBezTo>
                  <a:pt x="572367" y="351748"/>
                  <a:pt x="608943" y="353844"/>
                  <a:pt x="593131" y="346795"/>
                </a:cubicBezTo>
                <a:lnTo>
                  <a:pt x="599418" y="342890"/>
                </a:lnTo>
                <a:lnTo>
                  <a:pt x="599418" y="324602"/>
                </a:lnTo>
                <a:lnTo>
                  <a:pt x="593036" y="320697"/>
                </a:lnTo>
                <a:cubicBezTo>
                  <a:pt x="597608" y="317172"/>
                  <a:pt x="609038" y="320697"/>
                  <a:pt x="605418" y="313172"/>
                </a:cubicBezTo>
                <a:lnTo>
                  <a:pt x="595893" y="307933"/>
                </a:lnTo>
                <a:cubicBezTo>
                  <a:pt x="566461" y="305362"/>
                  <a:pt x="534171" y="320506"/>
                  <a:pt x="507215" y="306124"/>
                </a:cubicBezTo>
                <a:lnTo>
                  <a:pt x="507215" y="298789"/>
                </a:lnTo>
                <a:cubicBezTo>
                  <a:pt x="514455" y="295741"/>
                  <a:pt x="514550" y="295741"/>
                  <a:pt x="523122" y="300313"/>
                </a:cubicBezTo>
                <a:cubicBezTo>
                  <a:pt x="570747" y="290788"/>
                  <a:pt x="549602" y="298503"/>
                  <a:pt x="520074" y="279930"/>
                </a:cubicBezTo>
                <a:lnTo>
                  <a:pt x="520074" y="269167"/>
                </a:lnTo>
                <a:cubicBezTo>
                  <a:pt x="498643" y="250117"/>
                  <a:pt x="476164" y="265356"/>
                  <a:pt x="454638" y="273072"/>
                </a:cubicBezTo>
                <a:lnTo>
                  <a:pt x="454638" y="276691"/>
                </a:lnTo>
                <a:cubicBezTo>
                  <a:pt x="465020" y="281358"/>
                  <a:pt x="479498" y="274501"/>
                  <a:pt x="487785" y="285073"/>
                </a:cubicBezTo>
                <a:lnTo>
                  <a:pt x="484832" y="289455"/>
                </a:lnTo>
                <a:lnTo>
                  <a:pt x="467496" y="289455"/>
                </a:lnTo>
                <a:cubicBezTo>
                  <a:pt x="469211" y="287074"/>
                  <a:pt x="463210" y="284787"/>
                  <a:pt x="461781" y="287359"/>
                </a:cubicBezTo>
                <a:cubicBezTo>
                  <a:pt x="461781" y="288978"/>
                  <a:pt x="465020" y="289550"/>
                  <a:pt x="467496" y="289455"/>
                </a:cubicBezTo>
                <a:cubicBezTo>
                  <a:pt x="467496" y="289455"/>
                  <a:pt x="466544" y="289455"/>
                  <a:pt x="466258" y="289455"/>
                </a:cubicBezTo>
                <a:cubicBezTo>
                  <a:pt x="467487" y="292474"/>
                  <a:pt x="467972" y="295741"/>
                  <a:pt x="467687" y="298980"/>
                </a:cubicBezTo>
                <a:cubicBezTo>
                  <a:pt x="445684" y="309171"/>
                  <a:pt x="413204" y="305457"/>
                  <a:pt x="389487" y="302314"/>
                </a:cubicBezTo>
                <a:cubicBezTo>
                  <a:pt x="393135" y="301390"/>
                  <a:pt x="395897" y="298399"/>
                  <a:pt x="396535" y="294694"/>
                </a:cubicBezTo>
                <a:lnTo>
                  <a:pt x="408156" y="288121"/>
                </a:lnTo>
                <a:cubicBezTo>
                  <a:pt x="398631" y="284120"/>
                  <a:pt x="336908" y="283549"/>
                  <a:pt x="342814" y="298980"/>
                </a:cubicBezTo>
                <a:cubicBezTo>
                  <a:pt x="323002" y="300789"/>
                  <a:pt x="304714" y="304599"/>
                  <a:pt x="283949" y="304504"/>
                </a:cubicBezTo>
                <a:cubicBezTo>
                  <a:pt x="263090" y="309933"/>
                  <a:pt x="295284" y="315934"/>
                  <a:pt x="300714" y="308219"/>
                </a:cubicBezTo>
                <a:cubicBezTo>
                  <a:pt x="315858" y="310600"/>
                  <a:pt x="330146" y="322220"/>
                  <a:pt x="345957" y="312124"/>
                </a:cubicBezTo>
                <a:cubicBezTo>
                  <a:pt x="371103" y="324983"/>
                  <a:pt x="403107" y="312124"/>
                  <a:pt x="428158" y="324697"/>
                </a:cubicBezTo>
                <a:lnTo>
                  <a:pt x="428158" y="332031"/>
                </a:lnTo>
                <a:lnTo>
                  <a:pt x="421586" y="336032"/>
                </a:lnTo>
                <a:lnTo>
                  <a:pt x="421586" y="343271"/>
                </a:lnTo>
                <a:cubicBezTo>
                  <a:pt x="412823" y="346510"/>
                  <a:pt x="401107" y="344319"/>
                  <a:pt x="392154" y="352796"/>
                </a:cubicBezTo>
                <a:cubicBezTo>
                  <a:pt x="384153" y="352796"/>
                  <a:pt x="371675" y="351558"/>
                  <a:pt x="369103" y="361559"/>
                </a:cubicBezTo>
                <a:cubicBezTo>
                  <a:pt x="377485" y="367369"/>
                  <a:pt x="381581" y="370322"/>
                  <a:pt x="391772" y="364131"/>
                </a:cubicBezTo>
                <a:cubicBezTo>
                  <a:pt x="406917" y="374227"/>
                  <a:pt x="419871" y="353177"/>
                  <a:pt x="432063" y="371274"/>
                </a:cubicBezTo>
                <a:cubicBezTo>
                  <a:pt x="449685" y="366512"/>
                  <a:pt x="468068" y="357368"/>
                  <a:pt x="484451" y="371274"/>
                </a:cubicBezTo>
                <a:lnTo>
                  <a:pt x="494928" y="363464"/>
                </a:lnTo>
                <a:cubicBezTo>
                  <a:pt x="493976" y="358416"/>
                  <a:pt x="492261" y="355844"/>
                  <a:pt x="483593" y="356130"/>
                </a:cubicBezTo>
                <a:cubicBezTo>
                  <a:pt x="472259" y="346605"/>
                  <a:pt x="455018" y="350034"/>
                  <a:pt x="442160" y="343271"/>
                </a:cubicBezTo>
                <a:lnTo>
                  <a:pt x="451018" y="338032"/>
                </a:lnTo>
                <a:cubicBezTo>
                  <a:pt x="470068" y="339175"/>
                  <a:pt x="485118" y="352796"/>
                  <a:pt x="505692" y="349081"/>
                </a:cubicBezTo>
                <a:cubicBezTo>
                  <a:pt x="511597" y="350224"/>
                  <a:pt x="528361" y="345176"/>
                  <a:pt x="526456" y="354701"/>
                </a:cubicBezTo>
                <a:lnTo>
                  <a:pt x="507406" y="365178"/>
                </a:lnTo>
                <a:cubicBezTo>
                  <a:pt x="507406" y="366321"/>
                  <a:pt x="506835" y="367464"/>
                  <a:pt x="506549" y="368893"/>
                </a:cubicBezTo>
                <a:lnTo>
                  <a:pt x="512740" y="372894"/>
                </a:lnTo>
                <a:cubicBezTo>
                  <a:pt x="472068" y="385562"/>
                  <a:pt x="428730" y="373656"/>
                  <a:pt x="385867" y="374989"/>
                </a:cubicBezTo>
                <a:cubicBezTo>
                  <a:pt x="376342" y="367464"/>
                  <a:pt x="354435" y="373942"/>
                  <a:pt x="348815" y="362512"/>
                </a:cubicBezTo>
                <a:cubicBezTo>
                  <a:pt x="348243" y="360702"/>
                  <a:pt x="345386" y="359844"/>
                  <a:pt x="341481" y="360035"/>
                </a:cubicBezTo>
                <a:cubicBezTo>
                  <a:pt x="337575" y="360226"/>
                  <a:pt x="336623" y="360702"/>
                  <a:pt x="335861" y="363464"/>
                </a:cubicBezTo>
                <a:cubicBezTo>
                  <a:pt x="329289" y="377847"/>
                  <a:pt x="301190" y="351939"/>
                  <a:pt x="295951" y="369560"/>
                </a:cubicBezTo>
                <a:cubicBezTo>
                  <a:pt x="265662" y="382514"/>
                  <a:pt x="300904" y="386610"/>
                  <a:pt x="313287" y="379085"/>
                </a:cubicBezTo>
                <a:cubicBezTo>
                  <a:pt x="316525" y="384133"/>
                  <a:pt x="328527" y="381085"/>
                  <a:pt x="331670" y="385848"/>
                </a:cubicBezTo>
                <a:cubicBezTo>
                  <a:pt x="358721" y="383657"/>
                  <a:pt x="386915" y="394706"/>
                  <a:pt x="411394" y="382800"/>
                </a:cubicBezTo>
                <a:cubicBezTo>
                  <a:pt x="441398" y="396611"/>
                  <a:pt x="469687" y="389658"/>
                  <a:pt x="503120" y="390134"/>
                </a:cubicBezTo>
                <a:cubicBezTo>
                  <a:pt x="531695" y="392896"/>
                  <a:pt x="564556" y="392134"/>
                  <a:pt x="595417" y="393753"/>
                </a:cubicBezTo>
                <a:cubicBezTo>
                  <a:pt x="600846" y="390801"/>
                  <a:pt x="597608" y="387562"/>
                  <a:pt x="598656" y="384705"/>
                </a:cubicBezTo>
                <a:cubicBezTo>
                  <a:pt x="602656" y="380514"/>
                  <a:pt x="608181" y="386896"/>
                  <a:pt x="611990" y="388515"/>
                </a:cubicBezTo>
                <a:lnTo>
                  <a:pt x="611990" y="399373"/>
                </a:lnTo>
                <a:cubicBezTo>
                  <a:pt x="617325" y="401374"/>
                  <a:pt x="620182" y="405660"/>
                  <a:pt x="617325" y="410803"/>
                </a:cubicBezTo>
                <a:lnTo>
                  <a:pt x="612181" y="413756"/>
                </a:lnTo>
                <a:lnTo>
                  <a:pt x="617801" y="417566"/>
                </a:lnTo>
                <a:lnTo>
                  <a:pt x="611800" y="421471"/>
                </a:lnTo>
                <a:lnTo>
                  <a:pt x="611800" y="439664"/>
                </a:lnTo>
                <a:lnTo>
                  <a:pt x="618182" y="443569"/>
                </a:lnTo>
                <a:lnTo>
                  <a:pt x="618182" y="454523"/>
                </a:lnTo>
                <a:lnTo>
                  <a:pt x="611990" y="458333"/>
                </a:lnTo>
                <a:lnTo>
                  <a:pt x="611990" y="495195"/>
                </a:lnTo>
                <a:cubicBezTo>
                  <a:pt x="627326" y="506434"/>
                  <a:pt x="613038" y="533962"/>
                  <a:pt x="619230" y="550916"/>
                </a:cubicBezTo>
                <a:lnTo>
                  <a:pt x="623897" y="553488"/>
                </a:lnTo>
                <a:cubicBezTo>
                  <a:pt x="624983" y="557098"/>
                  <a:pt x="625307" y="560888"/>
                  <a:pt x="624849" y="564632"/>
                </a:cubicBezTo>
                <a:lnTo>
                  <a:pt x="618563" y="568823"/>
                </a:lnTo>
                <a:lnTo>
                  <a:pt x="618563" y="576062"/>
                </a:lnTo>
                <a:lnTo>
                  <a:pt x="624754" y="579872"/>
                </a:lnTo>
                <a:lnTo>
                  <a:pt x="624754" y="583396"/>
                </a:lnTo>
                <a:lnTo>
                  <a:pt x="618372" y="587301"/>
                </a:lnTo>
                <a:lnTo>
                  <a:pt x="618372" y="590826"/>
                </a:lnTo>
                <a:lnTo>
                  <a:pt x="624564" y="594636"/>
                </a:lnTo>
                <a:lnTo>
                  <a:pt x="624564" y="609495"/>
                </a:lnTo>
                <a:cubicBezTo>
                  <a:pt x="617134" y="612543"/>
                  <a:pt x="619420" y="616734"/>
                  <a:pt x="612562" y="620353"/>
                </a:cubicBezTo>
                <a:cubicBezTo>
                  <a:pt x="613991" y="621306"/>
                  <a:pt x="615801" y="622639"/>
                  <a:pt x="618087" y="624068"/>
                </a:cubicBezTo>
                <a:lnTo>
                  <a:pt x="618087" y="638737"/>
                </a:lnTo>
                <a:lnTo>
                  <a:pt x="611800" y="642546"/>
                </a:lnTo>
                <a:lnTo>
                  <a:pt x="611800" y="657120"/>
                </a:lnTo>
                <a:lnTo>
                  <a:pt x="618182" y="661025"/>
                </a:lnTo>
                <a:lnTo>
                  <a:pt x="618182" y="679408"/>
                </a:lnTo>
                <a:cubicBezTo>
                  <a:pt x="604275" y="687695"/>
                  <a:pt x="614848" y="712841"/>
                  <a:pt x="611705" y="727033"/>
                </a:cubicBezTo>
                <a:lnTo>
                  <a:pt x="617039" y="729986"/>
                </a:lnTo>
                <a:cubicBezTo>
                  <a:pt x="618182" y="732272"/>
                  <a:pt x="613514" y="732462"/>
                  <a:pt x="612752" y="733987"/>
                </a:cubicBezTo>
                <a:cubicBezTo>
                  <a:pt x="611686" y="738825"/>
                  <a:pt x="611324" y="743807"/>
                  <a:pt x="611705" y="748750"/>
                </a:cubicBezTo>
                <a:lnTo>
                  <a:pt x="617896" y="752751"/>
                </a:lnTo>
                <a:lnTo>
                  <a:pt x="611800" y="756656"/>
                </a:lnTo>
                <a:lnTo>
                  <a:pt x="611800" y="870956"/>
                </a:lnTo>
                <a:lnTo>
                  <a:pt x="618182" y="874861"/>
                </a:lnTo>
                <a:lnTo>
                  <a:pt x="618182" y="882100"/>
                </a:lnTo>
                <a:lnTo>
                  <a:pt x="612086" y="885910"/>
                </a:lnTo>
                <a:lnTo>
                  <a:pt x="612086" y="911818"/>
                </a:lnTo>
                <a:lnTo>
                  <a:pt x="617896" y="915057"/>
                </a:lnTo>
                <a:cubicBezTo>
                  <a:pt x="617896" y="916961"/>
                  <a:pt x="617896" y="919248"/>
                  <a:pt x="618468" y="922010"/>
                </a:cubicBezTo>
                <a:cubicBezTo>
                  <a:pt x="612657" y="925153"/>
                  <a:pt x="607323" y="929916"/>
                  <a:pt x="618468" y="933345"/>
                </a:cubicBezTo>
                <a:lnTo>
                  <a:pt x="618468" y="948775"/>
                </a:lnTo>
                <a:lnTo>
                  <a:pt x="612086" y="952585"/>
                </a:lnTo>
                <a:lnTo>
                  <a:pt x="612086" y="1132989"/>
                </a:lnTo>
                <a:lnTo>
                  <a:pt x="605704" y="1136894"/>
                </a:lnTo>
                <a:cubicBezTo>
                  <a:pt x="612848" y="1139085"/>
                  <a:pt x="613324" y="1146419"/>
                  <a:pt x="611419" y="1151848"/>
                </a:cubicBezTo>
                <a:lnTo>
                  <a:pt x="598370" y="1158325"/>
                </a:lnTo>
                <a:cubicBezTo>
                  <a:pt x="595227" y="1169469"/>
                  <a:pt x="602751" y="1165755"/>
                  <a:pt x="610848" y="1169565"/>
                </a:cubicBezTo>
                <a:lnTo>
                  <a:pt x="610848" y="1198997"/>
                </a:lnTo>
                <a:lnTo>
                  <a:pt x="604466" y="1202902"/>
                </a:lnTo>
                <a:lnTo>
                  <a:pt x="604466" y="1217476"/>
                </a:lnTo>
                <a:lnTo>
                  <a:pt x="611229" y="1221476"/>
                </a:lnTo>
                <a:lnTo>
                  <a:pt x="611229" y="1232239"/>
                </a:lnTo>
                <a:lnTo>
                  <a:pt x="617229" y="1236049"/>
                </a:lnTo>
                <a:lnTo>
                  <a:pt x="617229" y="1291675"/>
                </a:lnTo>
                <a:cubicBezTo>
                  <a:pt x="608657" y="1296819"/>
                  <a:pt x="608657" y="1297105"/>
                  <a:pt x="617229" y="1302248"/>
                </a:cubicBezTo>
                <a:lnTo>
                  <a:pt x="611419" y="1306153"/>
                </a:lnTo>
                <a:lnTo>
                  <a:pt x="617610" y="1309963"/>
                </a:lnTo>
                <a:lnTo>
                  <a:pt x="617610" y="1313487"/>
                </a:lnTo>
                <a:lnTo>
                  <a:pt x="611229" y="1317298"/>
                </a:lnTo>
                <a:lnTo>
                  <a:pt x="611229" y="1361589"/>
                </a:lnTo>
                <a:cubicBezTo>
                  <a:pt x="627707" y="1379877"/>
                  <a:pt x="611895" y="1418262"/>
                  <a:pt x="618372" y="1442932"/>
                </a:cubicBezTo>
                <a:lnTo>
                  <a:pt x="623325" y="1445694"/>
                </a:lnTo>
                <a:cubicBezTo>
                  <a:pt x="626659" y="1468840"/>
                  <a:pt x="621706" y="1493319"/>
                  <a:pt x="625040" y="1516751"/>
                </a:cubicBezTo>
                <a:lnTo>
                  <a:pt x="630374" y="1519704"/>
                </a:lnTo>
                <a:lnTo>
                  <a:pt x="630374" y="1545135"/>
                </a:lnTo>
                <a:lnTo>
                  <a:pt x="637137" y="1549422"/>
                </a:lnTo>
                <a:lnTo>
                  <a:pt x="637137" y="1571424"/>
                </a:lnTo>
                <a:lnTo>
                  <a:pt x="630755" y="1575235"/>
                </a:lnTo>
                <a:lnTo>
                  <a:pt x="630755" y="1608286"/>
                </a:lnTo>
                <a:lnTo>
                  <a:pt x="623992" y="1612382"/>
                </a:lnTo>
                <a:lnTo>
                  <a:pt x="623992" y="1637909"/>
                </a:lnTo>
                <a:cubicBezTo>
                  <a:pt x="613800" y="1640862"/>
                  <a:pt x="618563" y="1652196"/>
                  <a:pt x="617610" y="1660007"/>
                </a:cubicBezTo>
                <a:lnTo>
                  <a:pt x="623325" y="1663150"/>
                </a:lnTo>
                <a:cubicBezTo>
                  <a:pt x="624468" y="1671865"/>
                  <a:pt x="624754" y="1680667"/>
                  <a:pt x="624183" y="1689439"/>
                </a:cubicBezTo>
                <a:lnTo>
                  <a:pt x="630374" y="1692868"/>
                </a:lnTo>
                <a:lnTo>
                  <a:pt x="630374" y="1729825"/>
                </a:lnTo>
                <a:lnTo>
                  <a:pt x="624373" y="1733730"/>
                </a:lnTo>
                <a:lnTo>
                  <a:pt x="624373" y="1810692"/>
                </a:lnTo>
                <a:lnTo>
                  <a:pt x="617610" y="1814788"/>
                </a:lnTo>
                <a:lnTo>
                  <a:pt x="617610" y="1818312"/>
                </a:lnTo>
                <a:lnTo>
                  <a:pt x="624183" y="1822313"/>
                </a:lnTo>
                <a:cubicBezTo>
                  <a:pt x="624249" y="1823485"/>
                  <a:pt x="624249" y="1824665"/>
                  <a:pt x="624183" y="1825837"/>
                </a:cubicBezTo>
                <a:lnTo>
                  <a:pt x="618372" y="1829647"/>
                </a:lnTo>
                <a:lnTo>
                  <a:pt x="618372" y="1921849"/>
                </a:lnTo>
                <a:cubicBezTo>
                  <a:pt x="627897" y="1923659"/>
                  <a:pt x="627897" y="1959949"/>
                  <a:pt x="618372" y="1961949"/>
                </a:cubicBezTo>
                <a:lnTo>
                  <a:pt x="618372" y="1987858"/>
                </a:lnTo>
                <a:lnTo>
                  <a:pt x="624373" y="1991667"/>
                </a:lnTo>
                <a:lnTo>
                  <a:pt x="624373" y="2031863"/>
                </a:lnTo>
                <a:lnTo>
                  <a:pt x="631136" y="2035959"/>
                </a:lnTo>
                <a:lnTo>
                  <a:pt x="631136" y="2068915"/>
                </a:lnTo>
                <a:lnTo>
                  <a:pt x="624754" y="2072821"/>
                </a:lnTo>
                <a:cubicBezTo>
                  <a:pt x="636470" y="2076916"/>
                  <a:pt x="629326" y="2092823"/>
                  <a:pt x="631136" y="2102158"/>
                </a:cubicBezTo>
                <a:cubicBezTo>
                  <a:pt x="617039" y="2106063"/>
                  <a:pt x="632088" y="2123875"/>
                  <a:pt x="618372" y="2127780"/>
                </a:cubicBezTo>
                <a:lnTo>
                  <a:pt x="618372" y="2149497"/>
                </a:lnTo>
                <a:lnTo>
                  <a:pt x="611800" y="2153688"/>
                </a:lnTo>
                <a:cubicBezTo>
                  <a:pt x="611800" y="2154735"/>
                  <a:pt x="611800" y="2155974"/>
                  <a:pt x="611800" y="2157212"/>
                </a:cubicBezTo>
                <a:lnTo>
                  <a:pt x="624754" y="2164927"/>
                </a:lnTo>
                <a:cubicBezTo>
                  <a:pt x="614658" y="2167785"/>
                  <a:pt x="619325" y="2179310"/>
                  <a:pt x="618372" y="2186930"/>
                </a:cubicBezTo>
                <a:cubicBezTo>
                  <a:pt x="624754" y="2190645"/>
                  <a:pt x="624754" y="2190645"/>
                  <a:pt x="618372" y="2194074"/>
                </a:cubicBezTo>
                <a:lnTo>
                  <a:pt x="618372" y="2201122"/>
                </a:lnTo>
                <a:lnTo>
                  <a:pt x="611705" y="2205313"/>
                </a:lnTo>
                <a:lnTo>
                  <a:pt x="617991" y="2209123"/>
                </a:lnTo>
                <a:lnTo>
                  <a:pt x="617991" y="2220077"/>
                </a:lnTo>
                <a:lnTo>
                  <a:pt x="611419" y="2223982"/>
                </a:lnTo>
                <a:cubicBezTo>
                  <a:pt x="610276" y="2227602"/>
                  <a:pt x="614943" y="2229221"/>
                  <a:pt x="617229" y="2231602"/>
                </a:cubicBezTo>
                <a:cubicBezTo>
                  <a:pt x="605418" y="2237318"/>
                  <a:pt x="613800" y="2255986"/>
                  <a:pt x="611419" y="2267130"/>
                </a:cubicBezTo>
                <a:cubicBezTo>
                  <a:pt x="607476" y="2270341"/>
                  <a:pt x="603161" y="2273055"/>
                  <a:pt x="598560" y="2275227"/>
                </a:cubicBezTo>
                <a:cubicBezTo>
                  <a:pt x="603894" y="2280561"/>
                  <a:pt x="628183" y="2286180"/>
                  <a:pt x="612467" y="2293229"/>
                </a:cubicBezTo>
                <a:cubicBezTo>
                  <a:pt x="610562" y="2296849"/>
                  <a:pt x="611800" y="2300468"/>
                  <a:pt x="611419" y="2304087"/>
                </a:cubicBezTo>
                <a:cubicBezTo>
                  <a:pt x="618087" y="2309041"/>
                  <a:pt x="621611" y="2311136"/>
                  <a:pt x="611419" y="2315804"/>
                </a:cubicBezTo>
                <a:lnTo>
                  <a:pt x="617420" y="2319613"/>
                </a:lnTo>
                <a:lnTo>
                  <a:pt x="611133" y="2323614"/>
                </a:lnTo>
                <a:cubicBezTo>
                  <a:pt x="611133" y="2324947"/>
                  <a:pt x="611133" y="2326948"/>
                  <a:pt x="611800" y="2327138"/>
                </a:cubicBezTo>
                <a:cubicBezTo>
                  <a:pt x="619610" y="2329329"/>
                  <a:pt x="615610" y="2335520"/>
                  <a:pt x="623325" y="2337520"/>
                </a:cubicBezTo>
                <a:cubicBezTo>
                  <a:pt x="626659" y="2341426"/>
                  <a:pt x="621230" y="2343521"/>
                  <a:pt x="617991" y="2345235"/>
                </a:cubicBezTo>
                <a:lnTo>
                  <a:pt x="617991" y="2396575"/>
                </a:lnTo>
                <a:lnTo>
                  <a:pt x="624183" y="2400480"/>
                </a:lnTo>
                <a:lnTo>
                  <a:pt x="624183" y="2426103"/>
                </a:lnTo>
                <a:lnTo>
                  <a:pt x="617801" y="2430008"/>
                </a:lnTo>
                <a:lnTo>
                  <a:pt x="617801" y="2433532"/>
                </a:lnTo>
                <a:lnTo>
                  <a:pt x="623992" y="2437343"/>
                </a:lnTo>
                <a:lnTo>
                  <a:pt x="623992" y="2444772"/>
                </a:lnTo>
                <a:cubicBezTo>
                  <a:pt x="616753" y="2447058"/>
                  <a:pt x="617515" y="2452487"/>
                  <a:pt x="617706" y="2458774"/>
                </a:cubicBezTo>
                <a:lnTo>
                  <a:pt x="623611" y="2462964"/>
                </a:lnTo>
                <a:lnTo>
                  <a:pt x="617991" y="2466775"/>
                </a:lnTo>
                <a:lnTo>
                  <a:pt x="617991" y="2529925"/>
                </a:lnTo>
                <a:lnTo>
                  <a:pt x="624087" y="2533640"/>
                </a:lnTo>
                <a:lnTo>
                  <a:pt x="617610" y="2537641"/>
                </a:lnTo>
                <a:lnTo>
                  <a:pt x="617610" y="2574217"/>
                </a:lnTo>
                <a:lnTo>
                  <a:pt x="611419" y="2578026"/>
                </a:lnTo>
                <a:lnTo>
                  <a:pt x="611419" y="2585456"/>
                </a:lnTo>
                <a:lnTo>
                  <a:pt x="616753" y="2588504"/>
                </a:lnTo>
                <a:cubicBezTo>
                  <a:pt x="618753" y="2622603"/>
                  <a:pt x="618277" y="2658322"/>
                  <a:pt x="616753" y="2692612"/>
                </a:cubicBezTo>
                <a:cubicBezTo>
                  <a:pt x="609323" y="2695184"/>
                  <a:pt x="612467" y="2700328"/>
                  <a:pt x="604656" y="2703090"/>
                </a:cubicBezTo>
                <a:lnTo>
                  <a:pt x="610848" y="2706995"/>
                </a:lnTo>
                <a:lnTo>
                  <a:pt x="610848" y="2725283"/>
                </a:lnTo>
                <a:lnTo>
                  <a:pt x="604561" y="2729188"/>
                </a:lnTo>
                <a:lnTo>
                  <a:pt x="604561" y="2736332"/>
                </a:lnTo>
                <a:lnTo>
                  <a:pt x="610657" y="2740237"/>
                </a:lnTo>
                <a:lnTo>
                  <a:pt x="610657" y="2747667"/>
                </a:lnTo>
                <a:cubicBezTo>
                  <a:pt x="596941" y="2753954"/>
                  <a:pt x="608657" y="2773384"/>
                  <a:pt x="603418" y="2784910"/>
                </a:cubicBezTo>
                <a:lnTo>
                  <a:pt x="598656" y="2787481"/>
                </a:lnTo>
                <a:cubicBezTo>
                  <a:pt x="597760" y="2791025"/>
                  <a:pt x="597465" y="2794701"/>
                  <a:pt x="597798" y="2798340"/>
                </a:cubicBezTo>
                <a:cubicBezTo>
                  <a:pt x="600846" y="2801674"/>
                  <a:pt x="607323" y="2803388"/>
                  <a:pt x="610562" y="2806531"/>
                </a:cubicBezTo>
                <a:lnTo>
                  <a:pt x="604371" y="2810341"/>
                </a:lnTo>
                <a:lnTo>
                  <a:pt x="604371" y="2813961"/>
                </a:lnTo>
                <a:lnTo>
                  <a:pt x="594846" y="2819486"/>
                </a:lnTo>
                <a:lnTo>
                  <a:pt x="585321" y="2813294"/>
                </a:lnTo>
                <a:lnTo>
                  <a:pt x="585321" y="2806150"/>
                </a:lnTo>
                <a:lnTo>
                  <a:pt x="591226" y="2802340"/>
                </a:lnTo>
                <a:lnTo>
                  <a:pt x="591226" y="2787672"/>
                </a:lnTo>
                <a:lnTo>
                  <a:pt x="578463" y="2780147"/>
                </a:lnTo>
                <a:cubicBezTo>
                  <a:pt x="583120" y="2778004"/>
                  <a:pt x="587483" y="2775242"/>
                  <a:pt x="591417" y="2771955"/>
                </a:cubicBezTo>
                <a:cubicBezTo>
                  <a:pt x="590750" y="2766241"/>
                  <a:pt x="582939" y="2765288"/>
                  <a:pt x="578653" y="2762430"/>
                </a:cubicBezTo>
                <a:cubicBezTo>
                  <a:pt x="581320" y="2759478"/>
                  <a:pt x="588178" y="2761002"/>
                  <a:pt x="591417" y="2758525"/>
                </a:cubicBezTo>
                <a:lnTo>
                  <a:pt x="591417" y="2739475"/>
                </a:lnTo>
                <a:lnTo>
                  <a:pt x="597989" y="2735570"/>
                </a:lnTo>
                <a:cubicBezTo>
                  <a:pt x="597989" y="2734237"/>
                  <a:pt x="597989" y="2732998"/>
                  <a:pt x="597989" y="2731855"/>
                </a:cubicBezTo>
                <a:cubicBezTo>
                  <a:pt x="590464" y="2730331"/>
                  <a:pt x="594084" y="2725188"/>
                  <a:pt x="588464" y="2722902"/>
                </a:cubicBezTo>
                <a:cubicBezTo>
                  <a:pt x="577510" y="2723569"/>
                  <a:pt x="551126" y="2720806"/>
                  <a:pt x="552269" y="2735189"/>
                </a:cubicBezTo>
                <a:cubicBezTo>
                  <a:pt x="541696" y="2742333"/>
                  <a:pt x="534457" y="2741571"/>
                  <a:pt x="526075" y="2746524"/>
                </a:cubicBezTo>
                <a:cubicBezTo>
                  <a:pt x="527123" y="2750810"/>
                  <a:pt x="522741" y="2751953"/>
                  <a:pt x="520265" y="2754620"/>
                </a:cubicBezTo>
                <a:cubicBezTo>
                  <a:pt x="525789" y="2757859"/>
                  <a:pt x="525789" y="2757859"/>
                  <a:pt x="520265" y="2761383"/>
                </a:cubicBezTo>
                <a:lnTo>
                  <a:pt x="520265" y="2769098"/>
                </a:lnTo>
                <a:lnTo>
                  <a:pt x="539315" y="2779957"/>
                </a:lnTo>
                <a:cubicBezTo>
                  <a:pt x="513121" y="2789482"/>
                  <a:pt x="484165" y="2787291"/>
                  <a:pt x="460543" y="2805770"/>
                </a:cubicBezTo>
                <a:lnTo>
                  <a:pt x="473402" y="2813008"/>
                </a:lnTo>
                <a:lnTo>
                  <a:pt x="473402" y="2823771"/>
                </a:lnTo>
                <a:lnTo>
                  <a:pt x="479974" y="2827868"/>
                </a:lnTo>
                <a:lnTo>
                  <a:pt x="473973" y="2831677"/>
                </a:lnTo>
                <a:lnTo>
                  <a:pt x="479879" y="2835392"/>
                </a:lnTo>
                <a:lnTo>
                  <a:pt x="479879" y="2846441"/>
                </a:lnTo>
                <a:lnTo>
                  <a:pt x="474926" y="2849299"/>
                </a:lnTo>
                <a:cubicBezTo>
                  <a:pt x="477307" y="2854442"/>
                  <a:pt x="487975" y="2856823"/>
                  <a:pt x="493309" y="2861014"/>
                </a:cubicBezTo>
                <a:cubicBezTo>
                  <a:pt x="479498" y="2867015"/>
                  <a:pt x="459495" y="2857109"/>
                  <a:pt x="447684" y="2868634"/>
                </a:cubicBezTo>
                <a:lnTo>
                  <a:pt x="447684" y="2875969"/>
                </a:lnTo>
                <a:cubicBezTo>
                  <a:pt x="458733" y="2879683"/>
                  <a:pt x="471401" y="2875969"/>
                  <a:pt x="484356" y="2877492"/>
                </a:cubicBezTo>
                <a:cubicBezTo>
                  <a:pt x="501501" y="2887017"/>
                  <a:pt x="489975" y="2889970"/>
                  <a:pt x="476735" y="2888637"/>
                </a:cubicBezTo>
                <a:cubicBezTo>
                  <a:pt x="467210" y="2897495"/>
                  <a:pt x="482831" y="2894828"/>
                  <a:pt x="486737" y="2898162"/>
                </a:cubicBezTo>
                <a:lnTo>
                  <a:pt x="486737" y="2905687"/>
                </a:lnTo>
                <a:cubicBezTo>
                  <a:pt x="476545" y="2915212"/>
                  <a:pt x="468258" y="2907592"/>
                  <a:pt x="456162" y="2907496"/>
                </a:cubicBezTo>
                <a:cubicBezTo>
                  <a:pt x="453494" y="2909592"/>
                  <a:pt x="446637" y="2911306"/>
                  <a:pt x="447398" y="2915974"/>
                </a:cubicBezTo>
                <a:cubicBezTo>
                  <a:pt x="452113" y="2920346"/>
                  <a:pt x="458305" y="2922765"/>
                  <a:pt x="464734" y="2922736"/>
                </a:cubicBezTo>
                <a:cubicBezTo>
                  <a:pt x="466106" y="2922755"/>
                  <a:pt x="467201" y="2923870"/>
                  <a:pt x="467182" y="2925241"/>
                </a:cubicBezTo>
                <a:cubicBezTo>
                  <a:pt x="467182" y="2925422"/>
                  <a:pt x="467153" y="2925604"/>
                  <a:pt x="467115" y="2925784"/>
                </a:cubicBezTo>
                <a:cubicBezTo>
                  <a:pt x="452351" y="2925213"/>
                  <a:pt x="438540" y="2936643"/>
                  <a:pt x="425110" y="2940358"/>
                </a:cubicBezTo>
                <a:cubicBezTo>
                  <a:pt x="412347" y="2937977"/>
                  <a:pt x="409775" y="2945501"/>
                  <a:pt x="396535" y="2943215"/>
                </a:cubicBezTo>
                <a:cubicBezTo>
                  <a:pt x="388820" y="2936033"/>
                  <a:pt x="376999" y="2935633"/>
                  <a:pt x="368817" y="2942262"/>
                </a:cubicBezTo>
                <a:lnTo>
                  <a:pt x="375199" y="2946168"/>
                </a:lnTo>
                <a:lnTo>
                  <a:pt x="375199" y="2949787"/>
                </a:lnTo>
                <a:cubicBezTo>
                  <a:pt x="386343" y="2959312"/>
                  <a:pt x="401964" y="2950740"/>
                  <a:pt x="413299" y="2960169"/>
                </a:cubicBezTo>
                <a:cubicBezTo>
                  <a:pt x="397392" y="2974267"/>
                  <a:pt x="370437" y="2960169"/>
                  <a:pt x="352434" y="2973409"/>
                </a:cubicBezTo>
                <a:cubicBezTo>
                  <a:pt x="345386" y="2969599"/>
                  <a:pt x="318621" y="2964456"/>
                  <a:pt x="322335" y="2979219"/>
                </a:cubicBezTo>
                <a:cubicBezTo>
                  <a:pt x="351930" y="2982810"/>
                  <a:pt x="381876" y="2982201"/>
                  <a:pt x="411299" y="2977410"/>
                </a:cubicBezTo>
                <a:lnTo>
                  <a:pt x="420157" y="2982744"/>
                </a:lnTo>
                <a:cubicBezTo>
                  <a:pt x="399145" y="2993126"/>
                  <a:pt x="374980" y="2995174"/>
                  <a:pt x="352530" y="2988459"/>
                </a:cubicBezTo>
                <a:lnTo>
                  <a:pt x="345481" y="2991983"/>
                </a:lnTo>
                <a:cubicBezTo>
                  <a:pt x="294998" y="2977696"/>
                  <a:pt x="349196" y="3011985"/>
                  <a:pt x="371103" y="2999508"/>
                </a:cubicBezTo>
                <a:cubicBezTo>
                  <a:pt x="377866" y="3002270"/>
                  <a:pt x="372246" y="3010176"/>
                  <a:pt x="380628" y="3012081"/>
                </a:cubicBezTo>
                <a:cubicBezTo>
                  <a:pt x="381533" y="3017186"/>
                  <a:pt x="381533" y="3022406"/>
                  <a:pt x="380628" y="3027511"/>
                </a:cubicBezTo>
                <a:cubicBezTo>
                  <a:pt x="361569" y="3033293"/>
                  <a:pt x="341919" y="3036903"/>
                  <a:pt x="322049" y="3038275"/>
                </a:cubicBezTo>
                <a:cubicBezTo>
                  <a:pt x="307286" y="3044085"/>
                  <a:pt x="292046" y="3058277"/>
                  <a:pt x="319382" y="3047800"/>
                </a:cubicBezTo>
                <a:cubicBezTo>
                  <a:pt x="325955" y="3049324"/>
                  <a:pt x="327955" y="3045133"/>
                  <a:pt x="332908" y="3044751"/>
                </a:cubicBezTo>
                <a:cubicBezTo>
                  <a:pt x="339956" y="3049990"/>
                  <a:pt x="350624" y="3047228"/>
                  <a:pt x="358911" y="3048180"/>
                </a:cubicBezTo>
                <a:cubicBezTo>
                  <a:pt x="363769" y="3051324"/>
                  <a:pt x="360054" y="3054467"/>
                  <a:pt x="361673" y="3056944"/>
                </a:cubicBezTo>
                <a:cubicBezTo>
                  <a:pt x="352815" y="3064087"/>
                  <a:pt x="343100" y="3062563"/>
                  <a:pt x="332432" y="3062563"/>
                </a:cubicBezTo>
                <a:cubicBezTo>
                  <a:pt x="326240" y="3065326"/>
                  <a:pt x="328527" y="3073993"/>
                  <a:pt x="329384" y="3079613"/>
                </a:cubicBezTo>
                <a:cubicBezTo>
                  <a:pt x="349196" y="3092281"/>
                  <a:pt x="317763" y="3084566"/>
                  <a:pt x="315382" y="3091614"/>
                </a:cubicBezTo>
                <a:cubicBezTo>
                  <a:pt x="310429" y="3101139"/>
                  <a:pt x="290427" y="3091614"/>
                  <a:pt x="282616" y="3101139"/>
                </a:cubicBezTo>
                <a:lnTo>
                  <a:pt x="282616" y="3104950"/>
                </a:lnTo>
                <a:cubicBezTo>
                  <a:pt x="275948" y="3114475"/>
                  <a:pt x="234991" y="3104950"/>
                  <a:pt x="246897" y="3121523"/>
                </a:cubicBezTo>
                <a:cubicBezTo>
                  <a:pt x="258518" y="3118952"/>
                  <a:pt x="255660" y="3129620"/>
                  <a:pt x="256422" y="3137906"/>
                </a:cubicBezTo>
                <a:lnTo>
                  <a:pt x="262232" y="3141716"/>
                </a:lnTo>
                <a:cubicBezTo>
                  <a:pt x="262232" y="3142764"/>
                  <a:pt x="262232" y="3143907"/>
                  <a:pt x="262709" y="3145335"/>
                </a:cubicBezTo>
                <a:cubicBezTo>
                  <a:pt x="257565" y="3150384"/>
                  <a:pt x="248707" y="3150193"/>
                  <a:pt x="243087" y="3153051"/>
                </a:cubicBezTo>
                <a:lnTo>
                  <a:pt x="243087" y="3160290"/>
                </a:lnTo>
                <a:cubicBezTo>
                  <a:pt x="257946" y="3159147"/>
                  <a:pt x="279568" y="3155623"/>
                  <a:pt x="295475" y="3162004"/>
                </a:cubicBezTo>
                <a:cubicBezTo>
                  <a:pt x="295475" y="3168005"/>
                  <a:pt x="284616" y="3164576"/>
                  <a:pt x="279187" y="3166005"/>
                </a:cubicBezTo>
                <a:cubicBezTo>
                  <a:pt x="256232" y="3172767"/>
                  <a:pt x="258518" y="3173054"/>
                  <a:pt x="279187" y="3184007"/>
                </a:cubicBezTo>
                <a:cubicBezTo>
                  <a:pt x="294332" y="3188293"/>
                  <a:pt x="305952" y="3169910"/>
                  <a:pt x="318621" y="3180293"/>
                </a:cubicBezTo>
                <a:cubicBezTo>
                  <a:pt x="332432" y="3179435"/>
                  <a:pt x="343766" y="3186293"/>
                  <a:pt x="358435" y="3184102"/>
                </a:cubicBezTo>
                <a:lnTo>
                  <a:pt x="374056" y="3193627"/>
                </a:lnTo>
                <a:cubicBezTo>
                  <a:pt x="357482" y="3202009"/>
                  <a:pt x="340528" y="3187055"/>
                  <a:pt x="326431" y="3195152"/>
                </a:cubicBezTo>
                <a:cubicBezTo>
                  <a:pt x="319459" y="3196695"/>
                  <a:pt x="312163" y="3195504"/>
                  <a:pt x="306047" y="3191817"/>
                </a:cubicBezTo>
                <a:cubicBezTo>
                  <a:pt x="284140" y="3192675"/>
                  <a:pt x="263280" y="3202867"/>
                  <a:pt x="240420" y="3199343"/>
                </a:cubicBezTo>
                <a:cubicBezTo>
                  <a:pt x="236420" y="3200676"/>
                  <a:pt x="237277" y="3202676"/>
                  <a:pt x="237087" y="3204486"/>
                </a:cubicBezTo>
                <a:lnTo>
                  <a:pt x="250040" y="3212106"/>
                </a:lnTo>
                <a:lnTo>
                  <a:pt x="250040" y="3219536"/>
                </a:lnTo>
                <a:cubicBezTo>
                  <a:pt x="244897" y="3222869"/>
                  <a:pt x="236229" y="3219536"/>
                  <a:pt x="236324" y="3227251"/>
                </a:cubicBezTo>
                <a:lnTo>
                  <a:pt x="224704" y="3233823"/>
                </a:lnTo>
                <a:cubicBezTo>
                  <a:pt x="229276" y="3239347"/>
                  <a:pt x="244706" y="3231727"/>
                  <a:pt x="243754" y="3241252"/>
                </a:cubicBezTo>
                <a:cubicBezTo>
                  <a:pt x="233372" y="3246110"/>
                  <a:pt x="220227" y="3245443"/>
                  <a:pt x="210893" y="3252778"/>
                </a:cubicBezTo>
                <a:cubicBezTo>
                  <a:pt x="210893" y="3258874"/>
                  <a:pt x="210893" y="3258874"/>
                  <a:pt x="214036" y="3261731"/>
                </a:cubicBezTo>
                <a:cubicBezTo>
                  <a:pt x="218179" y="3258855"/>
                  <a:pt x="223228" y="3257606"/>
                  <a:pt x="228228" y="3258207"/>
                </a:cubicBezTo>
                <a:lnTo>
                  <a:pt x="231086" y="3262970"/>
                </a:lnTo>
                <a:lnTo>
                  <a:pt x="224323" y="3267351"/>
                </a:lnTo>
                <a:lnTo>
                  <a:pt x="230610" y="3271161"/>
                </a:lnTo>
                <a:cubicBezTo>
                  <a:pt x="228895" y="3277733"/>
                  <a:pt x="236610" y="3276209"/>
                  <a:pt x="240135" y="3273066"/>
                </a:cubicBezTo>
                <a:cubicBezTo>
                  <a:pt x="247088" y="3277638"/>
                  <a:pt x="252327" y="3276495"/>
                  <a:pt x="261852" y="3276495"/>
                </a:cubicBezTo>
                <a:lnTo>
                  <a:pt x="272424" y="3284115"/>
                </a:lnTo>
                <a:cubicBezTo>
                  <a:pt x="280787" y="3282686"/>
                  <a:pt x="289369" y="3284601"/>
                  <a:pt x="296332" y="3289449"/>
                </a:cubicBezTo>
                <a:cubicBezTo>
                  <a:pt x="281664" y="3294878"/>
                  <a:pt x="268900" y="3289449"/>
                  <a:pt x="254136" y="3287639"/>
                </a:cubicBezTo>
                <a:cubicBezTo>
                  <a:pt x="250098" y="3284772"/>
                  <a:pt x="245154" y="3283486"/>
                  <a:pt x="240230" y="3284019"/>
                </a:cubicBezTo>
                <a:lnTo>
                  <a:pt x="231181" y="3289353"/>
                </a:lnTo>
                <a:cubicBezTo>
                  <a:pt x="224514" y="3306022"/>
                  <a:pt x="183556" y="3284115"/>
                  <a:pt x="178031" y="3300307"/>
                </a:cubicBezTo>
                <a:lnTo>
                  <a:pt x="184604" y="3304308"/>
                </a:lnTo>
                <a:lnTo>
                  <a:pt x="184604" y="3307927"/>
                </a:lnTo>
                <a:cubicBezTo>
                  <a:pt x="170697" y="3312785"/>
                  <a:pt x="154695" y="3307927"/>
                  <a:pt x="140313" y="3310595"/>
                </a:cubicBezTo>
                <a:cubicBezTo>
                  <a:pt x="136788" y="3314500"/>
                  <a:pt x="139741" y="3318786"/>
                  <a:pt x="138217" y="3322882"/>
                </a:cubicBezTo>
                <a:cubicBezTo>
                  <a:pt x="132026" y="3327263"/>
                  <a:pt x="115929" y="3320024"/>
                  <a:pt x="119167" y="3332407"/>
                </a:cubicBezTo>
                <a:cubicBezTo>
                  <a:pt x="118119" y="3336407"/>
                  <a:pt x="113071" y="3335169"/>
                  <a:pt x="109642" y="3335455"/>
                </a:cubicBezTo>
                <a:cubicBezTo>
                  <a:pt x="98621" y="3340284"/>
                  <a:pt x="87220" y="3344170"/>
                  <a:pt x="75542" y="3347075"/>
                </a:cubicBezTo>
                <a:cubicBezTo>
                  <a:pt x="62493" y="3354981"/>
                  <a:pt x="50015" y="3342408"/>
                  <a:pt x="53540" y="3366696"/>
                </a:cubicBezTo>
                <a:cubicBezTo>
                  <a:pt x="58207" y="3369935"/>
                  <a:pt x="64113" y="3368030"/>
                  <a:pt x="69447" y="3368601"/>
                </a:cubicBezTo>
                <a:cubicBezTo>
                  <a:pt x="77257" y="3362315"/>
                  <a:pt x="88497" y="3367554"/>
                  <a:pt x="96402" y="3361362"/>
                </a:cubicBezTo>
                <a:cubicBezTo>
                  <a:pt x="100117" y="3367363"/>
                  <a:pt x="120786" y="3362220"/>
                  <a:pt x="117357" y="3367839"/>
                </a:cubicBezTo>
                <a:cubicBezTo>
                  <a:pt x="107823" y="3369268"/>
                  <a:pt x="98536" y="3371993"/>
                  <a:pt x="89735" y="3375936"/>
                </a:cubicBezTo>
                <a:cubicBezTo>
                  <a:pt x="84877" y="3376507"/>
                  <a:pt x="78019" y="3374221"/>
                  <a:pt x="73923" y="3378222"/>
                </a:cubicBezTo>
                <a:cubicBezTo>
                  <a:pt x="78305" y="3381555"/>
                  <a:pt x="86591" y="3382317"/>
                  <a:pt x="86496" y="3388509"/>
                </a:cubicBezTo>
                <a:lnTo>
                  <a:pt x="80019" y="3392605"/>
                </a:lnTo>
                <a:lnTo>
                  <a:pt x="80019" y="3403177"/>
                </a:lnTo>
                <a:cubicBezTo>
                  <a:pt x="74209" y="3407559"/>
                  <a:pt x="65827" y="3410416"/>
                  <a:pt x="60969" y="3414703"/>
                </a:cubicBezTo>
                <a:lnTo>
                  <a:pt x="69542" y="3420132"/>
                </a:lnTo>
                <a:cubicBezTo>
                  <a:pt x="88592" y="3420894"/>
                  <a:pt x="110785" y="3408702"/>
                  <a:pt x="123930" y="3423846"/>
                </a:cubicBezTo>
                <a:cubicBezTo>
                  <a:pt x="135169" y="3422513"/>
                  <a:pt x="141360" y="3424704"/>
                  <a:pt x="138979" y="3436705"/>
                </a:cubicBezTo>
                <a:lnTo>
                  <a:pt x="145551" y="3440610"/>
                </a:lnTo>
                <a:cubicBezTo>
                  <a:pt x="145551" y="3441944"/>
                  <a:pt x="145551" y="3443182"/>
                  <a:pt x="145551" y="3444421"/>
                </a:cubicBezTo>
                <a:cubicBezTo>
                  <a:pt x="161363" y="3449659"/>
                  <a:pt x="131740" y="3451088"/>
                  <a:pt x="125739" y="3458994"/>
                </a:cubicBezTo>
                <a:cubicBezTo>
                  <a:pt x="125739" y="3459946"/>
                  <a:pt x="125739" y="3461089"/>
                  <a:pt x="125739" y="3462328"/>
                </a:cubicBezTo>
                <a:cubicBezTo>
                  <a:pt x="133264" y="3468805"/>
                  <a:pt x="151838" y="3458232"/>
                  <a:pt x="152123" y="3469852"/>
                </a:cubicBezTo>
                <a:cubicBezTo>
                  <a:pt x="138227" y="3472462"/>
                  <a:pt x="124206" y="3474339"/>
                  <a:pt x="110118" y="3475472"/>
                </a:cubicBezTo>
                <a:cubicBezTo>
                  <a:pt x="106499" y="3475472"/>
                  <a:pt x="104689" y="3479473"/>
                  <a:pt x="106880" y="3481378"/>
                </a:cubicBezTo>
                <a:cubicBezTo>
                  <a:pt x="114405" y="3484426"/>
                  <a:pt x="111547" y="3489855"/>
                  <a:pt x="118786" y="3491855"/>
                </a:cubicBezTo>
                <a:lnTo>
                  <a:pt x="118786" y="3499666"/>
                </a:lnTo>
                <a:cubicBezTo>
                  <a:pt x="131454" y="3507371"/>
                  <a:pt x="146370" y="3510524"/>
                  <a:pt x="161077" y="3508619"/>
                </a:cubicBezTo>
                <a:cubicBezTo>
                  <a:pt x="189652" y="3497570"/>
                  <a:pt x="175936" y="3515477"/>
                  <a:pt x="158791" y="3521478"/>
                </a:cubicBezTo>
                <a:lnTo>
                  <a:pt x="158791" y="3528717"/>
                </a:lnTo>
                <a:cubicBezTo>
                  <a:pt x="178794" y="3534146"/>
                  <a:pt x="199653" y="3527478"/>
                  <a:pt x="219846" y="3534337"/>
                </a:cubicBezTo>
                <a:cubicBezTo>
                  <a:pt x="227819" y="3528936"/>
                  <a:pt x="237391" y="3526383"/>
                  <a:pt x="246992" y="3527098"/>
                </a:cubicBezTo>
                <a:cubicBezTo>
                  <a:pt x="251850" y="3528336"/>
                  <a:pt x="249279" y="3531479"/>
                  <a:pt x="251850" y="3533194"/>
                </a:cubicBezTo>
                <a:cubicBezTo>
                  <a:pt x="254708" y="3535013"/>
                  <a:pt x="257670" y="3536660"/>
                  <a:pt x="260708" y="3538146"/>
                </a:cubicBezTo>
                <a:cubicBezTo>
                  <a:pt x="264766" y="3538423"/>
                  <a:pt x="268805" y="3537385"/>
                  <a:pt x="272234" y="3535194"/>
                </a:cubicBezTo>
                <a:cubicBezTo>
                  <a:pt x="279187" y="3531860"/>
                  <a:pt x="295761" y="3539480"/>
                  <a:pt x="296618" y="3528907"/>
                </a:cubicBezTo>
                <a:cubicBezTo>
                  <a:pt x="305666" y="3524716"/>
                  <a:pt x="316525" y="3530146"/>
                  <a:pt x="326336" y="3523478"/>
                </a:cubicBezTo>
                <a:cubicBezTo>
                  <a:pt x="348910" y="3545671"/>
                  <a:pt x="401774" y="3525859"/>
                  <a:pt x="421586" y="3533003"/>
                </a:cubicBezTo>
                <a:lnTo>
                  <a:pt x="421586" y="3536623"/>
                </a:lnTo>
                <a:cubicBezTo>
                  <a:pt x="403317" y="3541804"/>
                  <a:pt x="384533" y="3544995"/>
                  <a:pt x="365579" y="3546148"/>
                </a:cubicBezTo>
                <a:lnTo>
                  <a:pt x="356054" y="3551672"/>
                </a:lnTo>
                <a:cubicBezTo>
                  <a:pt x="386343" y="3568817"/>
                  <a:pt x="424348" y="3545862"/>
                  <a:pt x="453971" y="3552339"/>
                </a:cubicBezTo>
                <a:cubicBezTo>
                  <a:pt x="453971" y="3558339"/>
                  <a:pt x="459210" y="3557102"/>
                  <a:pt x="464543" y="3557196"/>
                </a:cubicBezTo>
                <a:cubicBezTo>
                  <a:pt x="467592" y="3559578"/>
                  <a:pt x="474068" y="3560816"/>
                  <a:pt x="474068" y="3565864"/>
                </a:cubicBezTo>
                <a:cubicBezTo>
                  <a:pt x="463972" y="3578437"/>
                  <a:pt x="452256" y="3564435"/>
                  <a:pt x="440826" y="3570436"/>
                </a:cubicBezTo>
                <a:cubicBezTo>
                  <a:pt x="437588" y="3573008"/>
                  <a:pt x="429587" y="3570436"/>
                  <a:pt x="428158" y="3574437"/>
                </a:cubicBezTo>
                <a:cubicBezTo>
                  <a:pt x="437112" y="3586534"/>
                  <a:pt x="467592" y="3575866"/>
                  <a:pt x="483689" y="3579294"/>
                </a:cubicBezTo>
                <a:cubicBezTo>
                  <a:pt x="489309" y="3577771"/>
                  <a:pt x="485213" y="3573389"/>
                  <a:pt x="490642" y="3571865"/>
                </a:cubicBezTo>
                <a:cubicBezTo>
                  <a:pt x="496071" y="3570341"/>
                  <a:pt x="491214" y="3565674"/>
                  <a:pt x="499214" y="3564435"/>
                </a:cubicBezTo>
                <a:cubicBezTo>
                  <a:pt x="504358" y="3563102"/>
                  <a:pt x="520836" y="3568341"/>
                  <a:pt x="520074" y="3559292"/>
                </a:cubicBezTo>
                <a:cubicBezTo>
                  <a:pt x="517979" y="3557387"/>
                  <a:pt x="512645" y="3556720"/>
                  <a:pt x="513502" y="3553482"/>
                </a:cubicBezTo>
                <a:lnTo>
                  <a:pt x="523027" y="3553482"/>
                </a:lnTo>
                <a:cubicBezTo>
                  <a:pt x="528361" y="3551862"/>
                  <a:pt x="524837" y="3547767"/>
                  <a:pt x="529980" y="3545862"/>
                </a:cubicBezTo>
                <a:cubicBezTo>
                  <a:pt x="535124" y="3543957"/>
                  <a:pt x="546649" y="3533194"/>
                  <a:pt x="546363" y="3544433"/>
                </a:cubicBezTo>
                <a:cubicBezTo>
                  <a:pt x="552078" y="3548814"/>
                  <a:pt x="618468" y="3546338"/>
                  <a:pt x="599132" y="3536813"/>
                </a:cubicBezTo>
                <a:lnTo>
                  <a:pt x="599132" y="3529670"/>
                </a:lnTo>
                <a:lnTo>
                  <a:pt x="604847" y="3525955"/>
                </a:lnTo>
                <a:lnTo>
                  <a:pt x="598751" y="3522144"/>
                </a:lnTo>
                <a:lnTo>
                  <a:pt x="598751" y="3511286"/>
                </a:lnTo>
                <a:lnTo>
                  <a:pt x="592369" y="3507381"/>
                </a:lnTo>
                <a:lnTo>
                  <a:pt x="598560" y="3503571"/>
                </a:lnTo>
                <a:cubicBezTo>
                  <a:pt x="599418" y="3500523"/>
                  <a:pt x="597322" y="3498523"/>
                  <a:pt x="593512" y="3497475"/>
                </a:cubicBezTo>
                <a:cubicBezTo>
                  <a:pt x="591702" y="3492998"/>
                  <a:pt x="589512" y="3488712"/>
                  <a:pt x="597989" y="3485759"/>
                </a:cubicBezTo>
                <a:cubicBezTo>
                  <a:pt x="598732" y="3480873"/>
                  <a:pt x="598979" y="3475929"/>
                  <a:pt x="598751" y="3470995"/>
                </a:cubicBezTo>
                <a:lnTo>
                  <a:pt x="592560" y="3466995"/>
                </a:lnTo>
                <a:cubicBezTo>
                  <a:pt x="592560" y="3465947"/>
                  <a:pt x="592560" y="3464804"/>
                  <a:pt x="592083" y="3463471"/>
                </a:cubicBezTo>
                <a:lnTo>
                  <a:pt x="585702" y="3459565"/>
                </a:lnTo>
                <a:lnTo>
                  <a:pt x="592083" y="3455660"/>
                </a:lnTo>
                <a:cubicBezTo>
                  <a:pt x="592083" y="3454422"/>
                  <a:pt x="592083" y="3453184"/>
                  <a:pt x="592083" y="3452136"/>
                </a:cubicBezTo>
                <a:lnTo>
                  <a:pt x="585797" y="3448136"/>
                </a:lnTo>
                <a:cubicBezTo>
                  <a:pt x="585797" y="3442896"/>
                  <a:pt x="591798" y="3441753"/>
                  <a:pt x="595322" y="3439277"/>
                </a:cubicBezTo>
                <a:lnTo>
                  <a:pt x="603418" y="3439277"/>
                </a:lnTo>
                <a:lnTo>
                  <a:pt x="606847" y="3433753"/>
                </a:lnTo>
                <a:lnTo>
                  <a:pt x="592655" y="3427466"/>
                </a:lnTo>
                <a:lnTo>
                  <a:pt x="592655" y="3419084"/>
                </a:lnTo>
                <a:lnTo>
                  <a:pt x="598370" y="3415655"/>
                </a:lnTo>
                <a:lnTo>
                  <a:pt x="601323" y="3409845"/>
                </a:lnTo>
                <a:cubicBezTo>
                  <a:pt x="612752" y="3408702"/>
                  <a:pt x="621992" y="3409845"/>
                  <a:pt x="618944" y="3422703"/>
                </a:cubicBezTo>
                <a:lnTo>
                  <a:pt x="613134" y="3425942"/>
                </a:lnTo>
                <a:cubicBezTo>
                  <a:pt x="611133" y="3431085"/>
                  <a:pt x="613134" y="3436419"/>
                  <a:pt x="612276" y="3441087"/>
                </a:cubicBezTo>
                <a:lnTo>
                  <a:pt x="618563" y="3444611"/>
                </a:lnTo>
                <a:lnTo>
                  <a:pt x="618563" y="3466804"/>
                </a:lnTo>
                <a:lnTo>
                  <a:pt x="612657" y="3470614"/>
                </a:lnTo>
                <a:cubicBezTo>
                  <a:pt x="611895" y="3493760"/>
                  <a:pt x="612657" y="3517096"/>
                  <a:pt x="612657" y="3540433"/>
                </a:cubicBezTo>
                <a:lnTo>
                  <a:pt x="619134" y="3544338"/>
                </a:lnTo>
                <a:lnTo>
                  <a:pt x="612943" y="3548053"/>
                </a:lnTo>
                <a:lnTo>
                  <a:pt x="612943" y="3559197"/>
                </a:lnTo>
                <a:cubicBezTo>
                  <a:pt x="621611" y="3564435"/>
                  <a:pt x="621611" y="3564817"/>
                  <a:pt x="613705" y="3569484"/>
                </a:cubicBezTo>
                <a:cubicBezTo>
                  <a:pt x="610752" y="3598059"/>
                  <a:pt x="613705" y="3628539"/>
                  <a:pt x="612657" y="3658066"/>
                </a:cubicBezTo>
                <a:lnTo>
                  <a:pt x="606466" y="3662257"/>
                </a:lnTo>
                <a:lnTo>
                  <a:pt x="606466" y="3669496"/>
                </a:lnTo>
                <a:lnTo>
                  <a:pt x="612372" y="3673211"/>
                </a:lnTo>
                <a:lnTo>
                  <a:pt x="606180" y="3677021"/>
                </a:lnTo>
                <a:lnTo>
                  <a:pt x="606180" y="3680641"/>
                </a:lnTo>
                <a:lnTo>
                  <a:pt x="612467" y="3684451"/>
                </a:lnTo>
                <a:lnTo>
                  <a:pt x="612467" y="3703501"/>
                </a:lnTo>
                <a:lnTo>
                  <a:pt x="603704" y="3704929"/>
                </a:lnTo>
                <a:cubicBezTo>
                  <a:pt x="587321" y="3697595"/>
                  <a:pt x="565604" y="3692833"/>
                  <a:pt x="549030" y="3701214"/>
                </a:cubicBezTo>
                <a:lnTo>
                  <a:pt x="540553" y="3699595"/>
                </a:lnTo>
                <a:lnTo>
                  <a:pt x="540553" y="3695214"/>
                </a:lnTo>
                <a:cubicBezTo>
                  <a:pt x="555031" y="3682926"/>
                  <a:pt x="573890" y="3687880"/>
                  <a:pt x="591702" y="3685022"/>
                </a:cubicBezTo>
                <a:cubicBezTo>
                  <a:pt x="594941" y="3679878"/>
                  <a:pt x="591702" y="3674354"/>
                  <a:pt x="593893" y="3669115"/>
                </a:cubicBezTo>
                <a:cubicBezTo>
                  <a:pt x="618563" y="3644922"/>
                  <a:pt x="538743" y="3662829"/>
                  <a:pt x="527885" y="3655209"/>
                </a:cubicBezTo>
                <a:cubicBezTo>
                  <a:pt x="525313" y="3644064"/>
                  <a:pt x="550459" y="3651303"/>
                  <a:pt x="555793" y="3649304"/>
                </a:cubicBezTo>
                <a:cubicBezTo>
                  <a:pt x="563508" y="3642160"/>
                  <a:pt x="597227" y="3644922"/>
                  <a:pt x="592369" y="3636064"/>
                </a:cubicBezTo>
                <a:cubicBezTo>
                  <a:pt x="578081" y="3629777"/>
                  <a:pt x="548173" y="3641969"/>
                  <a:pt x="540267" y="3629967"/>
                </a:cubicBezTo>
                <a:lnTo>
                  <a:pt x="530742" y="3623586"/>
                </a:lnTo>
                <a:cubicBezTo>
                  <a:pt x="498672" y="3608460"/>
                  <a:pt x="461248" y="3609803"/>
                  <a:pt x="430349" y="3627205"/>
                </a:cubicBezTo>
                <a:cubicBezTo>
                  <a:pt x="409108" y="3635206"/>
                  <a:pt x="385010" y="3624443"/>
                  <a:pt x="366055" y="3638254"/>
                </a:cubicBezTo>
                <a:cubicBezTo>
                  <a:pt x="361388" y="3638826"/>
                  <a:pt x="348624" y="3635778"/>
                  <a:pt x="349672" y="3642827"/>
                </a:cubicBezTo>
                <a:cubicBezTo>
                  <a:pt x="363102" y="3649875"/>
                  <a:pt x="383295" y="3643684"/>
                  <a:pt x="399012" y="3645684"/>
                </a:cubicBezTo>
                <a:cubicBezTo>
                  <a:pt x="407775" y="3642064"/>
                  <a:pt x="420633" y="3634730"/>
                  <a:pt x="430635" y="3641398"/>
                </a:cubicBezTo>
                <a:cubicBezTo>
                  <a:pt x="446351" y="3641398"/>
                  <a:pt x="449685" y="3641398"/>
                  <a:pt x="448065" y="3658733"/>
                </a:cubicBezTo>
                <a:cubicBezTo>
                  <a:pt x="455876" y="3660257"/>
                  <a:pt x="452447" y="3665401"/>
                  <a:pt x="457590" y="3667687"/>
                </a:cubicBezTo>
                <a:cubicBezTo>
                  <a:pt x="465972" y="3661971"/>
                  <a:pt x="475116" y="3664734"/>
                  <a:pt x="485022" y="3664162"/>
                </a:cubicBezTo>
                <a:lnTo>
                  <a:pt x="487975" y="3669020"/>
                </a:lnTo>
                <a:cubicBezTo>
                  <a:pt x="484070" y="3670830"/>
                  <a:pt x="480641" y="3674735"/>
                  <a:pt x="476545" y="3674544"/>
                </a:cubicBezTo>
                <a:cubicBezTo>
                  <a:pt x="458543" y="3665019"/>
                  <a:pt x="436826" y="3687499"/>
                  <a:pt x="418157" y="3675211"/>
                </a:cubicBezTo>
                <a:cubicBezTo>
                  <a:pt x="393678" y="3695023"/>
                  <a:pt x="359388" y="3670353"/>
                  <a:pt x="335670" y="3684736"/>
                </a:cubicBezTo>
                <a:lnTo>
                  <a:pt x="338814" y="3689499"/>
                </a:lnTo>
                <a:cubicBezTo>
                  <a:pt x="411775" y="3696547"/>
                  <a:pt x="329289" y="3712264"/>
                  <a:pt x="307095" y="3700738"/>
                </a:cubicBezTo>
                <a:cubicBezTo>
                  <a:pt x="268995" y="3701596"/>
                  <a:pt x="225275" y="3706644"/>
                  <a:pt x="190128" y="3710930"/>
                </a:cubicBezTo>
                <a:cubicBezTo>
                  <a:pt x="181041" y="3711511"/>
                  <a:pt x="172050" y="3713007"/>
                  <a:pt x="163268" y="3715407"/>
                </a:cubicBezTo>
                <a:cubicBezTo>
                  <a:pt x="159839" y="3715407"/>
                  <a:pt x="158505" y="3717312"/>
                  <a:pt x="158886" y="3719503"/>
                </a:cubicBezTo>
                <a:cubicBezTo>
                  <a:pt x="179174" y="3733504"/>
                  <a:pt x="209655" y="3718360"/>
                  <a:pt x="234420" y="3722551"/>
                </a:cubicBezTo>
                <a:cubicBezTo>
                  <a:pt x="238230" y="3721217"/>
                  <a:pt x="237372" y="3719312"/>
                  <a:pt x="237848" y="3717598"/>
                </a:cubicBezTo>
                <a:cubicBezTo>
                  <a:pt x="252993" y="3717598"/>
                  <a:pt x="274520" y="3720264"/>
                  <a:pt x="292046" y="3718931"/>
                </a:cubicBezTo>
                <a:cubicBezTo>
                  <a:pt x="320621" y="3711978"/>
                  <a:pt x="357673" y="3717312"/>
                  <a:pt x="385962" y="3726360"/>
                </a:cubicBezTo>
                <a:cubicBezTo>
                  <a:pt x="398821" y="3726360"/>
                  <a:pt x="412251" y="3740839"/>
                  <a:pt x="424062" y="3730171"/>
                </a:cubicBezTo>
                <a:cubicBezTo>
                  <a:pt x="431777" y="3735505"/>
                  <a:pt x="441207" y="3733219"/>
                  <a:pt x="450351" y="3733695"/>
                </a:cubicBezTo>
                <a:cubicBezTo>
                  <a:pt x="455590" y="3737314"/>
                  <a:pt x="455590" y="3737410"/>
                  <a:pt x="450351" y="3741124"/>
                </a:cubicBezTo>
                <a:cubicBezTo>
                  <a:pt x="439588" y="3739981"/>
                  <a:pt x="427682" y="3754555"/>
                  <a:pt x="418823" y="3745315"/>
                </a:cubicBezTo>
                <a:cubicBezTo>
                  <a:pt x="413871" y="3745315"/>
                  <a:pt x="411775" y="3749887"/>
                  <a:pt x="405298" y="3748363"/>
                </a:cubicBezTo>
                <a:cubicBezTo>
                  <a:pt x="391868" y="3757888"/>
                  <a:pt x="331194" y="3744554"/>
                  <a:pt x="381295" y="3764842"/>
                </a:cubicBezTo>
                <a:cubicBezTo>
                  <a:pt x="376628" y="3767889"/>
                  <a:pt x="370532" y="3766652"/>
                  <a:pt x="364722" y="3770271"/>
                </a:cubicBezTo>
                <a:cubicBezTo>
                  <a:pt x="349672" y="3772747"/>
                  <a:pt x="293379" y="3765413"/>
                  <a:pt x="290617" y="3780272"/>
                </a:cubicBezTo>
                <a:cubicBezTo>
                  <a:pt x="333670" y="3784939"/>
                  <a:pt x="378914" y="3781891"/>
                  <a:pt x="420824" y="3783320"/>
                </a:cubicBezTo>
                <a:cubicBezTo>
                  <a:pt x="405755" y="3785454"/>
                  <a:pt x="391429" y="3791245"/>
                  <a:pt x="379104" y="3800179"/>
                </a:cubicBezTo>
                <a:lnTo>
                  <a:pt x="358530" y="3800179"/>
                </a:lnTo>
                <a:cubicBezTo>
                  <a:pt x="355673" y="3801799"/>
                  <a:pt x="355673" y="3801799"/>
                  <a:pt x="361864" y="3805513"/>
                </a:cubicBezTo>
                <a:lnTo>
                  <a:pt x="361864" y="3815800"/>
                </a:lnTo>
                <a:cubicBezTo>
                  <a:pt x="343576" y="3825325"/>
                  <a:pt x="331956" y="3816372"/>
                  <a:pt x="312048" y="3817801"/>
                </a:cubicBezTo>
                <a:lnTo>
                  <a:pt x="304142" y="3823230"/>
                </a:lnTo>
                <a:cubicBezTo>
                  <a:pt x="316620" y="3834564"/>
                  <a:pt x="342242" y="3830469"/>
                  <a:pt x="364912" y="3835993"/>
                </a:cubicBezTo>
                <a:cubicBezTo>
                  <a:pt x="384276" y="3830040"/>
                  <a:pt x="404984" y="3830040"/>
                  <a:pt x="424348" y="3835993"/>
                </a:cubicBezTo>
                <a:lnTo>
                  <a:pt x="431111" y="3832564"/>
                </a:lnTo>
                <a:cubicBezTo>
                  <a:pt x="439817" y="3837289"/>
                  <a:pt x="450313" y="3837289"/>
                  <a:pt x="459019" y="3832564"/>
                </a:cubicBezTo>
                <a:cubicBezTo>
                  <a:pt x="474354" y="3830945"/>
                  <a:pt x="494071" y="3837327"/>
                  <a:pt x="506644" y="3826468"/>
                </a:cubicBezTo>
                <a:cubicBezTo>
                  <a:pt x="506644" y="3821420"/>
                  <a:pt x="500453" y="3820277"/>
                  <a:pt x="497119" y="3817801"/>
                </a:cubicBezTo>
                <a:cubicBezTo>
                  <a:pt x="480022" y="3818677"/>
                  <a:pt x="462962" y="3815410"/>
                  <a:pt x="447398" y="3808276"/>
                </a:cubicBezTo>
                <a:cubicBezTo>
                  <a:pt x="464258" y="3796179"/>
                  <a:pt x="483498" y="3810180"/>
                  <a:pt x="503596" y="3806371"/>
                </a:cubicBezTo>
                <a:lnTo>
                  <a:pt x="519693" y="3796846"/>
                </a:lnTo>
                <a:cubicBezTo>
                  <a:pt x="510121" y="3792169"/>
                  <a:pt x="500300" y="3788035"/>
                  <a:pt x="490261" y="3784463"/>
                </a:cubicBezTo>
                <a:lnTo>
                  <a:pt x="483403" y="3787892"/>
                </a:lnTo>
                <a:cubicBezTo>
                  <a:pt x="471401" y="3778367"/>
                  <a:pt x="498643" y="3780844"/>
                  <a:pt x="502453" y="3780653"/>
                </a:cubicBezTo>
                <a:cubicBezTo>
                  <a:pt x="514169" y="3784273"/>
                  <a:pt x="525027" y="3792274"/>
                  <a:pt x="535790" y="3784558"/>
                </a:cubicBezTo>
                <a:cubicBezTo>
                  <a:pt x="554840" y="3794083"/>
                  <a:pt x="581034" y="3778462"/>
                  <a:pt x="598465" y="3771033"/>
                </a:cubicBezTo>
                <a:cubicBezTo>
                  <a:pt x="598465" y="3769890"/>
                  <a:pt x="598465" y="3768651"/>
                  <a:pt x="598465" y="3767509"/>
                </a:cubicBezTo>
                <a:cubicBezTo>
                  <a:pt x="587702" y="3758841"/>
                  <a:pt x="568747" y="3765032"/>
                  <a:pt x="592274" y="3753126"/>
                </a:cubicBezTo>
                <a:lnTo>
                  <a:pt x="592274" y="3738362"/>
                </a:lnTo>
                <a:cubicBezTo>
                  <a:pt x="589988" y="3735219"/>
                  <a:pt x="581892" y="3737791"/>
                  <a:pt x="579415" y="3734552"/>
                </a:cubicBezTo>
                <a:cubicBezTo>
                  <a:pt x="587702" y="3730933"/>
                  <a:pt x="595608" y="3733600"/>
                  <a:pt x="591798" y="3723218"/>
                </a:cubicBezTo>
                <a:cubicBezTo>
                  <a:pt x="588273" y="3718741"/>
                  <a:pt x="561794" y="3725789"/>
                  <a:pt x="569319" y="3717978"/>
                </a:cubicBezTo>
                <a:cubicBezTo>
                  <a:pt x="578682" y="3717045"/>
                  <a:pt x="587816" y="3714569"/>
                  <a:pt x="596369" y="3710645"/>
                </a:cubicBezTo>
                <a:cubicBezTo>
                  <a:pt x="601951" y="3710692"/>
                  <a:pt x="607399" y="3712416"/>
                  <a:pt x="611990" y="3715597"/>
                </a:cubicBezTo>
                <a:lnTo>
                  <a:pt x="611990" y="3768175"/>
                </a:lnTo>
                <a:lnTo>
                  <a:pt x="605514" y="3772271"/>
                </a:lnTo>
                <a:cubicBezTo>
                  <a:pt x="605514" y="3779796"/>
                  <a:pt x="620277" y="3779701"/>
                  <a:pt x="606466" y="3786178"/>
                </a:cubicBezTo>
                <a:cubicBezTo>
                  <a:pt x="605285" y="3795912"/>
                  <a:pt x="604961" y="3805723"/>
                  <a:pt x="605514" y="3815514"/>
                </a:cubicBezTo>
                <a:cubicBezTo>
                  <a:pt x="595103" y="3824002"/>
                  <a:pt x="580063" y="3823639"/>
                  <a:pt x="570081" y="3814657"/>
                </a:cubicBezTo>
                <a:cubicBezTo>
                  <a:pt x="565213" y="3815067"/>
                  <a:pt x="560365" y="3813676"/>
                  <a:pt x="556460" y="3810752"/>
                </a:cubicBezTo>
                <a:lnTo>
                  <a:pt x="549506" y="3810752"/>
                </a:lnTo>
                <a:lnTo>
                  <a:pt x="527218" y="3823706"/>
                </a:lnTo>
                <a:cubicBezTo>
                  <a:pt x="536743" y="3827993"/>
                  <a:pt x="551602" y="3821706"/>
                  <a:pt x="558841" y="3831326"/>
                </a:cubicBezTo>
                <a:cubicBezTo>
                  <a:pt x="546839" y="3833136"/>
                  <a:pt x="535029" y="3833803"/>
                  <a:pt x="523408" y="3836469"/>
                </a:cubicBezTo>
                <a:cubicBezTo>
                  <a:pt x="518264" y="3838470"/>
                  <a:pt x="521693" y="3843232"/>
                  <a:pt x="515979" y="3843709"/>
                </a:cubicBezTo>
                <a:cubicBezTo>
                  <a:pt x="495785" y="3845614"/>
                  <a:pt x="477212" y="3838470"/>
                  <a:pt x="457876" y="3839994"/>
                </a:cubicBezTo>
                <a:cubicBezTo>
                  <a:pt x="436540" y="3851138"/>
                  <a:pt x="414537" y="3834946"/>
                  <a:pt x="392154" y="3843804"/>
                </a:cubicBezTo>
                <a:cubicBezTo>
                  <a:pt x="382629" y="3837232"/>
                  <a:pt x="364531" y="3837803"/>
                  <a:pt x="368913" y="3852757"/>
                </a:cubicBezTo>
                <a:cubicBezTo>
                  <a:pt x="381105" y="3862282"/>
                  <a:pt x="400345" y="3859710"/>
                  <a:pt x="413775" y="3854853"/>
                </a:cubicBezTo>
                <a:cubicBezTo>
                  <a:pt x="445208" y="3851424"/>
                  <a:pt x="482069" y="3863139"/>
                  <a:pt x="510168" y="3847519"/>
                </a:cubicBezTo>
                <a:cubicBezTo>
                  <a:pt x="518388" y="3852529"/>
                  <a:pt x="528713" y="3852529"/>
                  <a:pt x="536934" y="3847519"/>
                </a:cubicBezTo>
                <a:cubicBezTo>
                  <a:pt x="551031" y="3854567"/>
                  <a:pt x="568176" y="3854758"/>
                  <a:pt x="582654" y="3861996"/>
                </a:cubicBezTo>
                <a:lnTo>
                  <a:pt x="598656" y="3852471"/>
                </a:lnTo>
                <a:lnTo>
                  <a:pt x="592560" y="3848757"/>
                </a:lnTo>
                <a:cubicBezTo>
                  <a:pt x="594084" y="3841232"/>
                  <a:pt x="589035" y="3829707"/>
                  <a:pt x="595417" y="3824945"/>
                </a:cubicBezTo>
                <a:cubicBezTo>
                  <a:pt x="611229" y="3831231"/>
                  <a:pt x="604942" y="3836851"/>
                  <a:pt x="604942" y="3867712"/>
                </a:cubicBezTo>
                <a:cubicBezTo>
                  <a:pt x="602751" y="3869807"/>
                  <a:pt x="599037" y="3868759"/>
                  <a:pt x="596179" y="3869045"/>
                </a:cubicBezTo>
                <a:cubicBezTo>
                  <a:pt x="580177" y="3860663"/>
                  <a:pt x="562270" y="3869045"/>
                  <a:pt x="545601" y="3861616"/>
                </a:cubicBezTo>
                <a:cubicBezTo>
                  <a:pt x="526551" y="3854662"/>
                  <a:pt x="503787" y="3859710"/>
                  <a:pt x="484260" y="3865235"/>
                </a:cubicBezTo>
                <a:cubicBezTo>
                  <a:pt x="447780" y="3869426"/>
                  <a:pt x="409584" y="3861711"/>
                  <a:pt x="375961" y="3874760"/>
                </a:cubicBezTo>
                <a:cubicBezTo>
                  <a:pt x="375961" y="3876379"/>
                  <a:pt x="375961" y="3877617"/>
                  <a:pt x="375961" y="3878760"/>
                </a:cubicBezTo>
                <a:cubicBezTo>
                  <a:pt x="393868" y="3884761"/>
                  <a:pt x="416823" y="3875808"/>
                  <a:pt x="434254" y="3882666"/>
                </a:cubicBezTo>
                <a:cubicBezTo>
                  <a:pt x="416128" y="3886914"/>
                  <a:pt x="397516" y="3888676"/>
                  <a:pt x="378914" y="3887905"/>
                </a:cubicBezTo>
                <a:cubicBezTo>
                  <a:pt x="375294" y="3891620"/>
                  <a:pt x="375294" y="3891620"/>
                  <a:pt x="377199" y="3905240"/>
                </a:cubicBezTo>
                <a:cubicBezTo>
                  <a:pt x="392963" y="3904526"/>
                  <a:pt x="408460" y="3909536"/>
                  <a:pt x="420824" y="3919337"/>
                </a:cubicBezTo>
                <a:lnTo>
                  <a:pt x="411965" y="3924766"/>
                </a:lnTo>
                <a:cubicBezTo>
                  <a:pt x="402440" y="3923528"/>
                  <a:pt x="396535" y="3930386"/>
                  <a:pt x="388820" y="3934291"/>
                </a:cubicBezTo>
                <a:lnTo>
                  <a:pt x="388820" y="3942102"/>
                </a:lnTo>
                <a:cubicBezTo>
                  <a:pt x="395202" y="3943150"/>
                  <a:pt x="404155" y="3944102"/>
                  <a:pt x="407870" y="3949436"/>
                </a:cubicBezTo>
                <a:cubicBezTo>
                  <a:pt x="399964" y="3952961"/>
                  <a:pt x="385296" y="3945531"/>
                  <a:pt x="388820" y="3963438"/>
                </a:cubicBezTo>
                <a:lnTo>
                  <a:pt x="383105" y="3967248"/>
                </a:lnTo>
                <a:cubicBezTo>
                  <a:pt x="381295" y="3977345"/>
                  <a:pt x="403012" y="3970296"/>
                  <a:pt x="408822" y="3978487"/>
                </a:cubicBezTo>
                <a:cubicBezTo>
                  <a:pt x="400345" y="3984012"/>
                  <a:pt x="380247" y="3974392"/>
                  <a:pt x="375866" y="3984393"/>
                </a:cubicBezTo>
                <a:cubicBezTo>
                  <a:pt x="361578" y="3996109"/>
                  <a:pt x="383867" y="3989822"/>
                  <a:pt x="392154" y="3991346"/>
                </a:cubicBezTo>
                <a:cubicBezTo>
                  <a:pt x="397106" y="3995252"/>
                  <a:pt x="397106" y="3995252"/>
                  <a:pt x="392154" y="3998776"/>
                </a:cubicBezTo>
                <a:cubicBezTo>
                  <a:pt x="375771" y="4002585"/>
                  <a:pt x="358054" y="4002681"/>
                  <a:pt x="343290" y="4011634"/>
                </a:cubicBezTo>
                <a:cubicBezTo>
                  <a:pt x="354530" y="4020302"/>
                  <a:pt x="366531" y="4016397"/>
                  <a:pt x="380247" y="4017159"/>
                </a:cubicBezTo>
                <a:lnTo>
                  <a:pt x="384057" y="4010872"/>
                </a:lnTo>
                <a:cubicBezTo>
                  <a:pt x="391011" y="4010015"/>
                  <a:pt x="456733" y="4004871"/>
                  <a:pt x="437493" y="4017159"/>
                </a:cubicBezTo>
                <a:cubicBezTo>
                  <a:pt x="427625" y="4015730"/>
                  <a:pt x="417566" y="4017635"/>
                  <a:pt x="408918" y="4022588"/>
                </a:cubicBezTo>
                <a:cubicBezTo>
                  <a:pt x="418443" y="4027827"/>
                  <a:pt x="435397" y="4020302"/>
                  <a:pt x="441588" y="4030875"/>
                </a:cubicBezTo>
                <a:cubicBezTo>
                  <a:pt x="441588" y="4034685"/>
                  <a:pt x="452733" y="4037352"/>
                  <a:pt x="444636" y="4039257"/>
                </a:cubicBezTo>
                <a:cubicBezTo>
                  <a:pt x="431301" y="4042781"/>
                  <a:pt x="416918" y="4031065"/>
                  <a:pt x="406536" y="4039257"/>
                </a:cubicBezTo>
                <a:cubicBezTo>
                  <a:pt x="399745" y="4040495"/>
                  <a:pt x="392744" y="4039352"/>
                  <a:pt x="386629" y="4036209"/>
                </a:cubicBezTo>
                <a:cubicBezTo>
                  <a:pt x="349196" y="4055259"/>
                  <a:pt x="361769" y="4048972"/>
                  <a:pt x="389487" y="4059545"/>
                </a:cubicBezTo>
                <a:cubicBezTo>
                  <a:pt x="389487" y="4061260"/>
                  <a:pt x="389487" y="4062403"/>
                  <a:pt x="389487" y="4063546"/>
                </a:cubicBezTo>
                <a:cubicBezTo>
                  <a:pt x="386439" y="4066689"/>
                  <a:pt x="373770" y="4063070"/>
                  <a:pt x="377199" y="4070880"/>
                </a:cubicBezTo>
                <a:lnTo>
                  <a:pt x="386724" y="4076404"/>
                </a:lnTo>
                <a:cubicBezTo>
                  <a:pt x="398821" y="4077642"/>
                  <a:pt x="407775" y="4081929"/>
                  <a:pt x="421014" y="4080214"/>
                </a:cubicBezTo>
                <a:cubicBezTo>
                  <a:pt x="421872" y="4081834"/>
                  <a:pt x="422729" y="4083453"/>
                  <a:pt x="423300" y="4084786"/>
                </a:cubicBezTo>
                <a:cubicBezTo>
                  <a:pt x="420729" y="4088692"/>
                  <a:pt x="412537" y="4086120"/>
                  <a:pt x="409870" y="4089263"/>
                </a:cubicBezTo>
                <a:lnTo>
                  <a:pt x="409870" y="4096597"/>
                </a:lnTo>
                <a:lnTo>
                  <a:pt x="428920" y="4107456"/>
                </a:lnTo>
                <a:cubicBezTo>
                  <a:pt x="431492" y="4113171"/>
                  <a:pt x="421014" y="4113171"/>
                  <a:pt x="422824" y="4118124"/>
                </a:cubicBezTo>
                <a:cubicBezTo>
                  <a:pt x="428158" y="4125267"/>
                  <a:pt x="453018" y="4113552"/>
                  <a:pt x="449018" y="4129459"/>
                </a:cubicBezTo>
                <a:cubicBezTo>
                  <a:pt x="439493" y="4132887"/>
                  <a:pt x="372056" y="4133269"/>
                  <a:pt x="406536" y="4149937"/>
                </a:cubicBezTo>
                <a:cubicBezTo>
                  <a:pt x="432825" y="4147746"/>
                  <a:pt x="464543" y="4134792"/>
                  <a:pt x="487594" y="4152319"/>
                </a:cubicBezTo>
                <a:cubicBezTo>
                  <a:pt x="467687" y="4157462"/>
                  <a:pt x="429015" y="4149175"/>
                  <a:pt x="416061" y="4162701"/>
                </a:cubicBezTo>
                <a:cubicBezTo>
                  <a:pt x="423396" y="4170321"/>
                  <a:pt x="435111" y="4166416"/>
                  <a:pt x="442255" y="4170416"/>
                </a:cubicBezTo>
                <a:cubicBezTo>
                  <a:pt x="437740" y="4174035"/>
                  <a:pt x="432120" y="4175941"/>
                  <a:pt x="426348" y="4175845"/>
                </a:cubicBezTo>
                <a:lnTo>
                  <a:pt x="412537" y="4168511"/>
                </a:lnTo>
                <a:cubicBezTo>
                  <a:pt x="394535" y="4173369"/>
                  <a:pt x="377295" y="4181941"/>
                  <a:pt x="358340" y="4184323"/>
                </a:cubicBezTo>
                <a:cubicBezTo>
                  <a:pt x="353672" y="4209850"/>
                  <a:pt x="456162" y="4176036"/>
                  <a:pt x="462258" y="4195848"/>
                </a:cubicBezTo>
                <a:cubicBezTo>
                  <a:pt x="454190" y="4198706"/>
                  <a:pt x="445903" y="4200896"/>
                  <a:pt x="437493" y="4202515"/>
                </a:cubicBezTo>
                <a:cubicBezTo>
                  <a:pt x="441398" y="4208897"/>
                  <a:pt x="464258" y="4202515"/>
                  <a:pt x="472354" y="4212707"/>
                </a:cubicBezTo>
                <a:lnTo>
                  <a:pt x="479117" y="4212707"/>
                </a:lnTo>
                <a:cubicBezTo>
                  <a:pt x="486070" y="4208231"/>
                  <a:pt x="497119" y="4208421"/>
                  <a:pt x="504453" y="4202134"/>
                </a:cubicBezTo>
                <a:cubicBezTo>
                  <a:pt x="532457" y="4211183"/>
                  <a:pt x="567033" y="4202134"/>
                  <a:pt x="593512" y="4192609"/>
                </a:cubicBezTo>
                <a:lnTo>
                  <a:pt x="593512" y="4174226"/>
                </a:lnTo>
                <a:lnTo>
                  <a:pt x="587130" y="4170416"/>
                </a:lnTo>
                <a:lnTo>
                  <a:pt x="587130" y="4148413"/>
                </a:lnTo>
                <a:lnTo>
                  <a:pt x="593131" y="4144508"/>
                </a:lnTo>
                <a:lnTo>
                  <a:pt x="580748" y="4137555"/>
                </a:lnTo>
                <a:lnTo>
                  <a:pt x="586654" y="4133650"/>
                </a:lnTo>
                <a:cubicBezTo>
                  <a:pt x="586654" y="4132602"/>
                  <a:pt x="586654" y="4131459"/>
                  <a:pt x="586654" y="4130125"/>
                </a:cubicBezTo>
                <a:lnTo>
                  <a:pt x="593226" y="4126220"/>
                </a:lnTo>
                <a:lnTo>
                  <a:pt x="593226" y="4107932"/>
                </a:lnTo>
                <a:lnTo>
                  <a:pt x="586654" y="4103932"/>
                </a:lnTo>
                <a:cubicBezTo>
                  <a:pt x="585511" y="4100121"/>
                  <a:pt x="590750" y="4098407"/>
                  <a:pt x="593226" y="4096121"/>
                </a:cubicBezTo>
                <a:cubicBezTo>
                  <a:pt x="593607" y="4092501"/>
                  <a:pt x="593312" y="4088787"/>
                  <a:pt x="592369" y="4085262"/>
                </a:cubicBezTo>
                <a:cubicBezTo>
                  <a:pt x="573319" y="4077642"/>
                  <a:pt x="550935" y="4093835"/>
                  <a:pt x="534457" y="4082214"/>
                </a:cubicBezTo>
                <a:cubicBezTo>
                  <a:pt x="534457" y="4080977"/>
                  <a:pt x="534457" y="4079833"/>
                  <a:pt x="534457" y="4078690"/>
                </a:cubicBezTo>
                <a:cubicBezTo>
                  <a:pt x="540077" y="4074118"/>
                  <a:pt x="549221" y="4078690"/>
                  <a:pt x="557412" y="4073166"/>
                </a:cubicBezTo>
                <a:cubicBezTo>
                  <a:pt x="565889" y="4070023"/>
                  <a:pt x="584463" y="4078976"/>
                  <a:pt x="587606" y="4067070"/>
                </a:cubicBezTo>
                <a:lnTo>
                  <a:pt x="597131" y="4061831"/>
                </a:lnTo>
                <a:cubicBezTo>
                  <a:pt x="601989" y="4065165"/>
                  <a:pt x="600370" y="4068404"/>
                  <a:pt x="606656" y="4071356"/>
                </a:cubicBezTo>
                <a:lnTo>
                  <a:pt x="606656" y="4085739"/>
                </a:lnTo>
                <a:lnTo>
                  <a:pt x="600465" y="4089549"/>
                </a:lnTo>
                <a:lnTo>
                  <a:pt x="600465" y="4093073"/>
                </a:lnTo>
                <a:lnTo>
                  <a:pt x="606847" y="4096979"/>
                </a:lnTo>
                <a:lnTo>
                  <a:pt x="606847" y="4111075"/>
                </a:lnTo>
                <a:lnTo>
                  <a:pt x="600656" y="4114980"/>
                </a:lnTo>
                <a:lnTo>
                  <a:pt x="600656" y="4136888"/>
                </a:lnTo>
                <a:lnTo>
                  <a:pt x="606466" y="4140889"/>
                </a:lnTo>
                <a:lnTo>
                  <a:pt x="600846" y="4144032"/>
                </a:lnTo>
                <a:cubicBezTo>
                  <a:pt x="597894" y="4156224"/>
                  <a:pt x="609514" y="4152414"/>
                  <a:pt x="606466" y="4158510"/>
                </a:cubicBezTo>
                <a:lnTo>
                  <a:pt x="613324" y="4162701"/>
                </a:lnTo>
                <a:cubicBezTo>
                  <a:pt x="608943" y="4165273"/>
                  <a:pt x="604561" y="4167845"/>
                  <a:pt x="600751" y="4170226"/>
                </a:cubicBezTo>
                <a:lnTo>
                  <a:pt x="600751" y="4188609"/>
                </a:lnTo>
                <a:cubicBezTo>
                  <a:pt x="602942" y="4191847"/>
                  <a:pt x="612752" y="4188609"/>
                  <a:pt x="612562" y="4192800"/>
                </a:cubicBezTo>
                <a:lnTo>
                  <a:pt x="607895" y="4195371"/>
                </a:lnTo>
                <a:cubicBezTo>
                  <a:pt x="606904" y="4198991"/>
                  <a:pt x="606580" y="4202801"/>
                  <a:pt x="606942" y="4206611"/>
                </a:cubicBezTo>
                <a:lnTo>
                  <a:pt x="600370" y="4210897"/>
                </a:lnTo>
                <a:cubicBezTo>
                  <a:pt x="599798" y="4214708"/>
                  <a:pt x="602751" y="4222137"/>
                  <a:pt x="596846" y="4222899"/>
                </a:cubicBezTo>
                <a:lnTo>
                  <a:pt x="587321" y="4218136"/>
                </a:lnTo>
                <a:lnTo>
                  <a:pt x="587321" y="4213755"/>
                </a:lnTo>
                <a:lnTo>
                  <a:pt x="578748" y="4212231"/>
                </a:lnTo>
                <a:cubicBezTo>
                  <a:pt x="556364" y="4217089"/>
                  <a:pt x="527409" y="4224328"/>
                  <a:pt x="505120" y="4216327"/>
                </a:cubicBezTo>
                <a:cubicBezTo>
                  <a:pt x="488070" y="4218422"/>
                  <a:pt x="469782" y="4224423"/>
                  <a:pt x="453780" y="4216327"/>
                </a:cubicBezTo>
                <a:cubicBezTo>
                  <a:pt x="435778" y="4209564"/>
                  <a:pt x="422062" y="4229566"/>
                  <a:pt x="406727" y="4219661"/>
                </a:cubicBezTo>
                <a:cubicBezTo>
                  <a:pt x="393106" y="4230138"/>
                  <a:pt x="380628" y="4214041"/>
                  <a:pt x="368627" y="4222613"/>
                </a:cubicBezTo>
                <a:cubicBezTo>
                  <a:pt x="355578" y="4225566"/>
                  <a:pt x="347481" y="4220613"/>
                  <a:pt x="335385" y="4219565"/>
                </a:cubicBezTo>
                <a:cubicBezTo>
                  <a:pt x="316335" y="4212802"/>
                  <a:pt x="290807" y="4222422"/>
                  <a:pt x="272329" y="4229090"/>
                </a:cubicBezTo>
                <a:lnTo>
                  <a:pt x="285188" y="4236234"/>
                </a:lnTo>
                <a:cubicBezTo>
                  <a:pt x="286331" y="4239949"/>
                  <a:pt x="283759" y="4241758"/>
                  <a:pt x="280044" y="4242996"/>
                </a:cubicBezTo>
                <a:cubicBezTo>
                  <a:pt x="273853" y="4254046"/>
                  <a:pt x="287760" y="4253474"/>
                  <a:pt x="295570" y="4252521"/>
                </a:cubicBezTo>
                <a:cubicBezTo>
                  <a:pt x="298332" y="4250808"/>
                  <a:pt x="298332" y="4250808"/>
                  <a:pt x="291855" y="4246902"/>
                </a:cubicBezTo>
                <a:cubicBezTo>
                  <a:pt x="305076" y="4239663"/>
                  <a:pt x="320906" y="4238901"/>
                  <a:pt x="334718" y="4244998"/>
                </a:cubicBezTo>
                <a:cubicBezTo>
                  <a:pt x="343252" y="4240520"/>
                  <a:pt x="352215" y="4236996"/>
                  <a:pt x="361483" y="4234328"/>
                </a:cubicBezTo>
                <a:cubicBezTo>
                  <a:pt x="375771" y="4238139"/>
                  <a:pt x="390058" y="4232138"/>
                  <a:pt x="407679" y="4234328"/>
                </a:cubicBezTo>
                <a:lnTo>
                  <a:pt x="418252" y="4226804"/>
                </a:lnTo>
                <a:cubicBezTo>
                  <a:pt x="430349" y="4224709"/>
                  <a:pt x="436254" y="4230424"/>
                  <a:pt x="446827" y="4230233"/>
                </a:cubicBezTo>
                <a:cubicBezTo>
                  <a:pt x="459781" y="4222708"/>
                  <a:pt x="474450" y="4229376"/>
                  <a:pt x="485689" y="4233948"/>
                </a:cubicBezTo>
                <a:cubicBezTo>
                  <a:pt x="491747" y="4230710"/>
                  <a:pt x="498700" y="4229472"/>
                  <a:pt x="505501" y="4230519"/>
                </a:cubicBezTo>
                <a:cubicBezTo>
                  <a:pt x="511216" y="4234424"/>
                  <a:pt x="511216" y="4234614"/>
                  <a:pt x="503406" y="4239186"/>
                </a:cubicBezTo>
                <a:cubicBezTo>
                  <a:pt x="502415" y="4242806"/>
                  <a:pt x="502091" y="4246616"/>
                  <a:pt x="502453" y="4250331"/>
                </a:cubicBezTo>
                <a:lnTo>
                  <a:pt x="508644" y="4254332"/>
                </a:lnTo>
                <a:cubicBezTo>
                  <a:pt x="504263" y="4268333"/>
                  <a:pt x="471021" y="4252617"/>
                  <a:pt x="460448" y="4266904"/>
                </a:cubicBezTo>
                <a:cubicBezTo>
                  <a:pt x="455438" y="4266523"/>
                  <a:pt x="450475" y="4268047"/>
                  <a:pt x="446541" y="4271191"/>
                </a:cubicBezTo>
                <a:lnTo>
                  <a:pt x="437969" y="4265380"/>
                </a:lnTo>
                <a:cubicBezTo>
                  <a:pt x="442607" y="4262046"/>
                  <a:pt x="447513" y="4259094"/>
                  <a:pt x="452637" y="4256522"/>
                </a:cubicBezTo>
                <a:cubicBezTo>
                  <a:pt x="463781" y="4258618"/>
                  <a:pt x="469020" y="4252141"/>
                  <a:pt x="479022" y="4252617"/>
                </a:cubicBezTo>
                <a:lnTo>
                  <a:pt x="488547" y="4247759"/>
                </a:lnTo>
                <a:cubicBezTo>
                  <a:pt x="488547" y="4245854"/>
                  <a:pt x="488547" y="4245759"/>
                  <a:pt x="472354" y="4238234"/>
                </a:cubicBezTo>
                <a:cubicBezTo>
                  <a:pt x="460962" y="4247283"/>
                  <a:pt x="444798" y="4246997"/>
                  <a:pt x="433683" y="4237663"/>
                </a:cubicBezTo>
                <a:cubicBezTo>
                  <a:pt x="406251" y="4243569"/>
                  <a:pt x="375008" y="4236043"/>
                  <a:pt x="351291" y="4250331"/>
                </a:cubicBezTo>
                <a:cubicBezTo>
                  <a:pt x="366055" y="4252235"/>
                  <a:pt x="380619" y="4255379"/>
                  <a:pt x="394821" y="4259856"/>
                </a:cubicBezTo>
                <a:cubicBezTo>
                  <a:pt x="397583" y="4263952"/>
                  <a:pt x="406536" y="4262142"/>
                  <a:pt x="410822" y="4265095"/>
                </a:cubicBezTo>
                <a:lnTo>
                  <a:pt x="410822" y="4268619"/>
                </a:lnTo>
                <a:lnTo>
                  <a:pt x="423776" y="4276239"/>
                </a:lnTo>
                <a:lnTo>
                  <a:pt x="423776" y="4283764"/>
                </a:lnTo>
                <a:cubicBezTo>
                  <a:pt x="397869" y="4296813"/>
                  <a:pt x="361769" y="4285002"/>
                  <a:pt x="336908" y="4292241"/>
                </a:cubicBezTo>
                <a:cubicBezTo>
                  <a:pt x="321764" y="4293479"/>
                  <a:pt x="304714" y="4290335"/>
                  <a:pt x="293474" y="4302337"/>
                </a:cubicBezTo>
                <a:cubicBezTo>
                  <a:pt x="327574" y="4308053"/>
                  <a:pt x="358340" y="4322911"/>
                  <a:pt x="394154" y="4322245"/>
                </a:cubicBezTo>
                <a:cubicBezTo>
                  <a:pt x="404536" y="4316244"/>
                  <a:pt x="389201" y="4312720"/>
                  <a:pt x="384629" y="4309481"/>
                </a:cubicBezTo>
                <a:cubicBezTo>
                  <a:pt x="399964" y="4296622"/>
                  <a:pt x="423776" y="4310244"/>
                  <a:pt x="439969" y="4299956"/>
                </a:cubicBezTo>
                <a:cubicBezTo>
                  <a:pt x="449494" y="4305576"/>
                  <a:pt x="460067" y="4300719"/>
                  <a:pt x="456733" y="4315386"/>
                </a:cubicBezTo>
                <a:cubicBezTo>
                  <a:pt x="437112" y="4332341"/>
                  <a:pt x="485308" y="4307767"/>
                  <a:pt x="483022" y="4323768"/>
                </a:cubicBezTo>
                <a:cubicBezTo>
                  <a:pt x="476802" y="4329769"/>
                  <a:pt x="467230" y="4330627"/>
                  <a:pt x="460067" y="4325769"/>
                </a:cubicBezTo>
                <a:cubicBezTo>
                  <a:pt x="455590" y="4329674"/>
                  <a:pt x="448922" y="4328341"/>
                  <a:pt x="444351" y="4330723"/>
                </a:cubicBezTo>
                <a:cubicBezTo>
                  <a:pt x="459324" y="4339103"/>
                  <a:pt x="475631" y="4344819"/>
                  <a:pt x="492547" y="4347676"/>
                </a:cubicBezTo>
                <a:cubicBezTo>
                  <a:pt x="498262" y="4345390"/>
                  <a:pt x="495595" y="4338151"/>
                  <a:pt x="506072" y="4340248"/>
                </a:cubicBezTo>
                <a:cubicBezTo>
                  <a:pt x="511311" y="4337866"/>
                  <a:pt x="508168" y="4332818"/>
                  <a:pt x="515597" y="4331293"/>
                </a:cubicBezTo>
                <a:lnTo>
                  <a:pt x="515597" y="4320435"/>
                </a:lnTo>
                <a:cubicBezTo>
                  <a:pt x="523122" y="4316149"/>
                  <a:pt x="535219" y="4320435"/>
                  <a:pt x="541887" y="4312625"/>
                </a:cubicBezTo>
                <a:cubicBezTo>
                  <a:pt x="534552" y="4308815"/>
                  <a:pt x="525980" y="4313196"/>
                  <a:pt x="518931" y="4307195"/>
                </a:cubicBezTo>
                <a:cubicBezTo>
                  <a:pt x="511311" y="4305481"/>
                  <a:pt x="503787" y="4314625"/>
                  <a:pt x="496738" y="4309385"/>
                </a:cubicBezTo>
                <a:cubicBezTo>
                  <a:pt x="495405" y="4302052"/>
                  <a:pt x="493881" y="4299860"/>
                  <a:pt x="506263" y="4299385"/>
                </a:cubicBezTo>
                <a:cubicBezTo>
                  <a:pt x="521789" y="4286716"/>
                  <a:pt x="534838" y="4288717"/>
                  <a:pt x="553888" y="4292432"/>
                </a:cubicBezTo>
                <a:lnTo>
                  <a:pt x="563413" y="4299576"/>
                </a:lnTo>
                <a:cubicBezTo>
                  <a:pt x="576843" y="4299576"/>
                  <a:pt x="584939" y="4300814"/>
                  <a:pt x="594084" y="4294527"/>
                </a:cubicBezTo>
                <a:lnTo>
                  <a:pt x="594084" y="4290051"/>
                </a:lnTo>
                <a:cubicBezTo>
                  <a:pt x="589416" y="4290051"/>
                  <a:pt x="575034" y="4286431"/>
                  <a:pt x="587130" y="4285097"/>
                </a:cubicBezTo>
                <a:cubicBezTo>
                  <a:pt x="601132" y="4285097"/>
                  <a:pt x="591512" y="4266047"/>
                  <a:pt x="594179" y="4257665"/>
                </a:cubicBezTo>
                <a:cubicBezTo>
                  <a:pt x="587035" y="4250997"/>
                  <a:pt x="570843" y="4261666"/>
                  <a:pt x="567699" y="4250808"/>
                </a:cubicBezTo>
                <a:cubicBezTo>
                  <a:pt x="566842" y="4249188"/>
                  <a:pt x="564080" y="4247950"/>
                  <a:pt x="561984" y="4246521"/>
                </a:cubicBezTo>
                <a:cubicBezTo>
                  <a:pt x="568938" y="4240901"/>
                  <a:pt x="578081" y="4246521"/>
                  <a:pt x="585511" y="4247473"/>
                </a:cubicBezTo>
                <a:cubicBezTo>
                  <a:pt x="589988" y="4245854"/>
                  <a:pt x="586464" y="4242044"/>
                  <a:pt x="587892" y="4238997"/>
                </a:cubicBezTo>
                <a:lnTo>
                  <a:pt x="594274" y="4234996"/>
                </a:lnTo>
                <a:cubicBezTo>
                  <a:pt x="594274" y="4227185"/>
                  <a:pt x="600275" y="4230138"/>
                  <a:pt x="601894" y="4235853"/>
                </a:cubicBezTo>
                <a:cubicBezTo>
                  <a:pt x="610371" y="4239186"/>
                  <a:pt x="607609" y="4243187"/>
                  <a:pt x="601227" y="4246330"/>
                </a:cubicBezTo>
                <a:lnTo>
                  <a:pt x="607133" y="4250045"/>
                </a:lnTo>
                <a:lnTo>
                  <a:pt x="600942" y="4253855"/>
                </a:lnTo>
                <a:lnTo>
                  <a:pt x="600942" y="4279667"/>
                </a:lnTo>
                <a:cubicBezTo>
                  <a:pt x="615039" y="4287954"/>
                  <a:pt x="604180" y="4313005"/>
                  <a:pt x="607323" y="4327292"/>
                </a:cubicBezTo>
                <a:cubicBezTo>
                  <a:pt x="614753" y="4329578"/>
                  <a:pt x="614181" y="4334913"/>
                  <a:pt x="613896" y="4341104"/>
                </a:cubicBezTo>
                <a:cubicBezTo>
                  <a:pt x="600189" y="4349677"/>
                  <a:pt x="583720" y="4352629"/>
                  <a:pt x="567890" y="4349391"/>
                </a:cubicBezTo>
                <a:lnTo>
                  <a:pt x="567890" y="4345772"/>
                </a:lnTo>
                <a:cubicBezTo>
                  <a:pt x="565699" y="4344343"/>
                  <a:pt x="563413" y="4343104"/>
                  <a:pt x="561413" y="4341771"/>
                </a:cubicBezTo>
                <a:lnTo>
                  <a:pt x="561413" y="4338056"/>
                </a:lnTo>
                <a:cubicBezTo>
                  <a:pt x="553221" y="4335961"/>
                  <a:pt x="553221" y="4335961"/>
                  <a:pt x="530552" y="4337485"/>
                </a:cubicBezTo>
                <a:cubicBezTo>
                  <a:pt x="526932" y="4341390"/>
                  <a:pt x="530552" y="4345772"/>
                  <a:pt x="528552" y="4349200"/>
                </a:cubicBezTo>
                <a:lnTo>
                  <a:pt x="519026" y="4354915"/>
                </a:lnTo>
                <a:cubicBezTo>
                  <a:pt x="514216" y="4354440"/>
                  <a:pt x="509387" y="4355678"/>
                  <a:pt x="505406" y="4358439"/>
                </a:cubicBezTo>
                <a:cubicBezTo>
                  <a:pt x="494071" y="4358439"/>
                  <a:pt x="486356" y="4350629"/>
                  <a:pt x="476164" y="4356726"/>
                </a:cubicBezTo>
                <a:lnTo>
                  <a:pt x="476164" y="4360345"/>
                </a:lnTo>
                <a:lnTo>
                  <a:pt x="482831" y="4364345"/>
                </a:lnTo>
                <a:cubicBezTo>
                  <a:pt x="481974" y="4367298"/>
                  <a:pt x="484546" y="4370536"/>
                  <a:pt x="479974" y="4373299"/>
                </a:cubicBezTo>
                <a:cubicBezTo>
                  <a:pt x="456447" y="4356821"/>
                  <a:pt x="439302" y="4380157"/>
                  <a:pt x="414442" y="4377014"/>
                </a:cubicBezTo>
                <a:cubicBezTo>
                  <a:pt x="362150" y="4369298"/>
                  <a:pt x="305857" y="4380729"/>
                  <a:pt x="252517" y="4378728"/>
                </a:cubicBezTo>
                <a:lnTo>
                  <a:pt x="258708" y="4382633"/>
                </a:lnTo>
                <a:cubicBezTo>
                  <a:pt x="253374" y="4389015"/>
                  <a:pt x="230800" y="4386919"/>
                  <a:pt x="242421" y="4395396"/>
                </a:cubicBezTo>
                <a:cubicBezTo>
                  <a:pt x="258613" y="4397207"/>
                  <a:pt x="273186" y="4385871"/>
                  <a:pt x="288903" y="4388253"/>
                </a:cubicBezTo>
                <a:cubicBezTo>
                  <a:pt x="294237" y="4394063"/>
                  <a:pt x="305476" y="4389300"/>
                  <a:pt x="311191" y="4393683"/>
                </a:cubicBezTo>
                <a:cubicBezTo>
                  <a:pt x="302714" y="4401588"/>
                  <a:pt x="290807" y="4396349"/>
                  <a:pt x="281854" y="4403208"/>
                </a:cubicBezTo>
                <a:cubicBezTo>
                  <a:pt x="276234" y="4399111"/>
                  <a:pt x="264042" y="4397111"/>
                  <a:pt x="265376" y="4405398"/>
                </a:cubicBezTo>
                <a:lnTo>
                  <a:pt x="277187" y="4410636"/>
                </a:lnTo>
                <a:cubicBezTo>
                  <a:pt x="275472" y="4410636"/>
                  <a:pt x="276330" y="4410636"/>
                  <a:pt x="277187" y="4410636"/>
                </a:cubicBezTo>
                <a:lnTo>
                  <a:pt x="277187" y="4410636"/>
                </a:lnTo>
                <a:cubicBezTo>
                  <a:pt x="311096" y="4412828"/>
                  <a:pt x="340242" y="4406827"/>
                  <a:pt x="374151" y="4407112"/>
                </a:cubicBezTo>
                <a:cubicBezTo>
                  <a:pt x="379390" y="4409779"/>
                  <a:pt x="401488" y="4420257"/>
                  <a:pt x="383010" y="4421686"/>
                </a:cubicBezTo>
                <a:cubicBezTo>
                  <a:pt x="364979" y="4415589"/>
                  <a:pt x="345252" y="4416828"/>
                  <a:pt x="328146" y="4425210"/>
                </a:cubicBezTo>
                <a:cubicBezTo>
                  <a:pt x="315287" y="4426448"/>
                  <a:pt x="300142" y="4421876"/>
                  <a:pt x="288522" y="4428925"/>
                </a:cubicBezTo>
                <a:cubicBezTo>
                  <a:pt x="273472" y="4423591"/>
                  <a:pt x="254231" y="4417018"/>
                  <a:pt x="239182" y="4419400"/>
                </a:cubicBezTo>
                <a:lnTo>
                  <a:pt x="239182" y="4423115"/>
                </a:lnTo>
                <a:cubicBezTo>
                  <a:pt x="234705" y="4425496"/>
                  <a:pt x="230324" y="4427972"/>
                  <a:pt x="226038" y="4430449"/>
                </a:cubicBezTo>
                <a:cubicBezTo>
                  <a:pt x="235086" y="4434164"/>
                  <a:pt x="243659" y="4430449"/>
                  <a:pt x="251660" y="4437688"/>
                </a:cubicBezTo>
                <a:cubicBezTo>
                  <a:pt x="254803" y="4445498"/>
                  <a:pt x="236896" y="4443021"/>
                  <a:pt x="232610" y="4448832"/>
                </a:cubicBezTo>
                <a:lnTo>
                  <a:pt x="232610" y="4452546"/>
                </a:lnTo>
                <a:cubicBezTo>
                  <a:pt x="237658" y="4454642"/>
                  <a:pt x="251088" y="4457023"/>
                  <a:pt x="252231" y="4450356"/>
                </a:cubicBezTo>
                <a:cubicBezTo>
                  <a:pt x="267281" y="4435592"/>
                  <a:pt x="297665" y="4450356"/>
                  <a:pt x="314906" y="4443594"/>
                </a:cubicBezTo>
                <a:cubicBezTo>
                  <a:pt x="318906" y="4444927"/>
                  <a:pt x="317763" y="4446927"/>
                  <a:pt x="318049" y="4448641"/>
                </a:cubicBezTo>
                <a:lnTo>
                  <a:pt x="324526" y="4452642"/>
                </a:lnTo>
                <a:lnTo>
                  <a:pt x="324526" y="4456261"/>
                </a:lnTo>
                <a:cubicBezTo>
                  <a:pt x="309143" y="4463977"/>
                  <a:pt x="291208" y="4464643"/>
                  <a:pt x="275282" y="4458166"/>
                </a:cubicBezTo>
                <a:cubicBezTo>
                  <a:pt x="262614" y="4462071"/>
                  <a:pt x="241944" y="4467691"/>
                  <a:pt x="230514" y="4462358"/>
                </a:cubicBezTo>
                <a:cubicBezTo>
                  <a:pt x="217274" y="4474073"/>
                  <a:pt x="183842" y="4461785"/>
                  <a:pt x="186604" y="4477788"/>
                </a:cubicBezTo>
                <a:cubicBezTo>
                  <a:pt x="201844" y="4485027"/>
                  <a:pt x="186604" y="4489122"/>
                  <a:pt x="177079" y="4487313"/>
                </a:cubicBezTo>
                <a:cubicBezTo>
                  <a:pt x="174126" y="4489028"/>
                  <a:pt x="174126" y="4489028"/>
                  <a:pt x="180317" y="4492742"/>
                </a:cubicBezTo>
                <a:lnTo>
                  <a:pt x="180317" y="4496266"/>
                </a:lnTo>
                <a:cubicBezTo>
                  <a:pt x="194033" y="4504268"/>
                  <a:pt x="220227" y="4483693"/>
                  <a:pt x="227942" y="4504458"/>
                </a:cubicBezTo>
                <a:cubicBezTo>
                  <a:pt x="229847" y="4506268"/>
                  <a:pt x="230514" y="4505220"/>
                  <a:pt x="234610" y="4506649"/>
                </a:cubicBezTo>
                <a:cubicBezTo>
                  <a:pt x="233238" y="4507315"/>
                  <a:pt x="231933" y="4508078"/>
                  <a:pt x="230705" y="4509030"/>
                </a:cubicBezTo>
                <a:cubicBezTo>
                  <a:pt x="219751" y="4509030"/>
                  <a:pt x="207083" y="4512173"/>
                  <a:pt x="197653" y="4505982"/>
                </a:cubicBezTo>
                <a:cubicBezTo>
                  <a:pt x="189176" y="4513411"/>
                  <a:pt x="148599" y="4507029"/>
                  <a:pt x="154886" y="4522270"/>
                </a:cubicBezTo>
                <a:lnTo>
                  <a:pt x="164411" y="4527794"/>
                </a:lnTo>
                <a:cubicBezTo>
                  <a:pt x="173783" y="4526937"/>
                  <a:pt x="182937" y="4524461"/>
                  <a:pt x="191462" y="4520460"/>
                </a:cubicBezTo>
                <a:cubicBezTo>
                  <a:pt x="199939" y="4520460"/>
                  <a:pt x="199939" y="4520460"/>
                  <a:pt x="200987" y="4517031"/>
                </a:cubicBezTo>
                <a:cubicBezTo>
                  <a:pt x="202225" y="4508363"/>
                  <a:pt x="217941" y="4516269"/>
                  <a:pt x="223561" y="4520174"/>
                </a:cubicBezTo>
                <a:cubicBezTo>
                  <a:pt x="229276" y="4513030"/>
                  <a:pt x="254803" y="4522746"/>
                  <a:pt x="240039" y="4508267"/>
                </a:cubicBezTo>
                <a:cubicBezTo>
                  <a:pt x="245659" y="4510269"/>
                  <a:pt x="238325" y="4505886"/>
                  <a:pt x="236801" y="4506172"/>
                </a:cubicBezTo>
                <a:cubicBezTo>
                  <a:pt x="224704" y="4499124"/>
                  <a:pt x="280044" y="4503410"/>
                  <a:pt x="289379" y="4498458"/>
                </a:cubicBezTo>
                <a:cubicBezTo>
                  <a:pt x="295094" y="4505315"/>
                  <a:pt x="310429" y="4497315"/>
                  <a:pt x="312620" y="4506554"/>
                </a:cubicBezTo>
                <a:cubicBezTo>
                  <a:pt x="297761" y="4515411"/>
                  <a:pt x="280616" y="4529699"/>
                  <a:pt x="263471" y="4531509"/>
                </a:cubicBezTo>
                <a:cubicBezTo>
                  <a:pt x="255708" y="4526556"/>
                  <a:pt x="245802" y="4526556"/>
                  <a:pt x="238039" y="4531509"/>
                </a:cubicBezTo>
                <a:cubicBezTo>
                  <a:pt x="228038" y="4535415"/>
                  <a:pt x="204035" y="4525318"/>
                  <a:pt x="200796" y="4537510"/>
                </a:cubicBezTo>
                <a:cubicBezTo>
                  <a:pt x="229371" y="4549416"/>
                  <a:pt x="268329" y="4552464"/>
                  <a:pt x="296046" y="4535510"/>
                </a:cubicBezTo>
                <a:cubicBezTo>
                  <a:pt x="305571" y="4543606"/>
                  <a:pt x="319764" y="4538176"/>
                  <a:pt x="328336" y="4532175"/>
                </a:cubicBezTo>
                <a:cubicBezTo>
                  <a:pt x="348243" y="4522650"/>
                  <a:pt x="369484" y="4536747"/>
                  <a:pt x="388248" y="4528460"/>
                </a:cubicBezTo>
                <a:cubicBezTo>
                  <a:pt x="406727" y="4535795"/>
                  <a:pt x="428444" y="4535415"/>
                  <a:pt x="446922" y="4542939"/>
                </a:cubicBezTo>
                <a:cubicBezTo>
                  <a:pt x="452161" y="4535890"/>
                  <a:pt x="470259" y="4543986"/>
                  <a:pt x="469782" y="4534366"/>
                </a:cubicBezTo>
                <a:cubicBezTo>
                  <a:pt x="465210" y="4528842"/>
                  <a:pt x="455304" y="4534366"/>
                  <a:pt x="450065" y="4529889"/>
                </a:cubicBezTo>
                <a:lnTo>
                  <a:pt x="461210" y="4524747"/>
                </a:lnTo>
                <a:cubicBezTo>
                  <a:pt x="500167" y="4524747"/>
                  <a:pt x="546173" y="4516269"/>
                  <a:pt x="585035" y="4524747"/>
                </a:cubicBezTo>
                <a:lnTo>
                  <a:pt x="594560" y="4519508"/>
                </a:lnTo>
                <a:lnTo>
                  <a:pt x="594560" y="4512173"/>
                </a:lnTo>
                <a:lnTo>
                  <a:pt x="588178" y="4508267"/>
                </a:lnTo>
                <a:lnTo>
                  <a:pt x="588178" y="4471501"/>
                </a:lnTo>
                <a:cubicBezTo>
                  <a:pt x="606180" y="4463977"/>
                  <a:pt x="579320" y="4461976"/>
                  <a:pt x="591417" y="4454928"/>
                </a:cubicBezTo>
                <a:cubicBezTo>
                  <a:pt x="597989" y="4451022"/>
                  <a:pt x="593417" y="4448832"/>
                  <a:pt x="588464" y="4445975"/>
                </a:cubicBezTo>
                <a:cubicBezTo>
                  <a:pt x="588464" y="4444832"/>
                  <a:pt x="588464" y="4443594"/>
                  <a:pt x="587892" y="4441688"/>
                </a:cubicBezTo>
                <a:lnTo>
                  <a:pt x="573605" y="4435402"/>
                </a:lnTo>
                <a:cubicBezTo>
                  <a:pt x="571795" y="4434735"/>
                  <a:pt x="562080" y="4439211"/>
                  <a:pt x="555412" y="4434544"/>
                </a:cubicBezTo>
                <a:cubicBezTo>
                  <a:pt x="564937" y="4427305"/>
                  <a:pt x="573605" y="4429401"/>
                  <a:pt x="585797" y="4429211"/>
                </a:cubicBezTo>
                <a:cubicBezTo>
                  <a:pt x="608181" y="4417495"/>
                  <a:pt x="580463" y="4414828"/>
                  <a:pt x="570652" y="4421686"/>
                </a:cubicBezTo>
                <a:cubicBezTo>
                  <a:pt x="554840" y="4417971"/>
                  <a:pt x="548744" y="4422733"/>
                  <a:pt x="531028" y="4421686"/>
                </a:cubicBezTo>
                <a:lnTo>
                  <a:pt x="520931" y="4414542"/>
                </a:lnTo>
                <a:cubicBezTo>
                  <a:pt x="514455" y="4413780"/>
                  <a:pt x="507958" y="4415685"/>
                  <a:pt x="502929" y="4419876"/>
                </a:cubicBezTo>
                <a:lnTo>
                  <a:pt x="508930" y="4423685"/>
                </a:lnTo>
                <a:cubicBezTo>
                  <a:pt x="501786" y="4426639"/>
                  <a:pt x="501786" y="4426639"/>
                  <a:pt x="493118" y="4422067"/>
                </a:cubicBezTo>
                <a:cubicBezTo>
                  <a:pt x="468934" y="4424734"/>
                  <a:pt x="444531" y="4424734"/>
                  <a:pt x="420347" y="4422067"/>
                </a:cubicBezTo>
                <a:cubicBezTo>
                  <a:pt x="407489" y="4410922"/>
                  <a:pt x="435588" y="4418257"/>
                  <a:pt x="437016" y="4411590"/>
                </a:cubicBezTo>
                <a:cubicBezTo>
                  <a:pt x="438445" y="4404921"/>
                  <a:pt x="448446" y="4408065"/>
                  <a:pt x="453304" y="4407303"/>
                </a:cubicBezTo>
                <a:cubicBezTo>
                  <a:pt x="462829" y="4412351"/>
                  <a:pt x="463401" y="4412351"/>
                  <a:pt x="472354" y="4407303"/>
                </a:cubicBezTo>
                <a:cubicBezTo>
                  <a:pt x="489937" y="4409875"/>
                  <a:pt x="507825" y="4409875"/>
                  <a:pt x="525408" y="4407303"/>
                </a:cubicBezTo>
                <a:lnTo>
                  <a:pt x="534933" y="4401683"/>
                </a:lnTo>
                <a:lnTo>
                  <a:pt x="522170" y="4394349"/>
                </a:lnTo>
                <a:cubicBezTo>
                  <a:pt x="537981" y="4390158"/>
                  <a:pt x="555984" y="4392729"/>
                  <a:pt x="571319" y="4384824"/>
                </a:cubicBezTo>
                <a:lnTo>
                  <a:pt x="578177" y="4388253"/>
                </a:lnTo>
                <a:cubicBezTo>
                  <a:pt x="582749" y="4383967"/>
                  <a:pt x="589131" y="4385585"/>
                  <a:pt x="594084" y="4383015"/>
                </a:cubicBezTo>
                <a:lnTo>
                  <a:pt x="594084" y="4379300"/>
                </a:lnTo>
                <a:lnTo>
                  <a:pt x="587511" y="4375394"/>
                </a:lnTo>
                <a:lnTo>
                  <a:pt x="587511" y="4371775"/>
                </a:lnTo>
                <a:cubicBezTo>
                  <a:pt x="593998" y="4367108"/>
                  <a:pt x="602075" y="4365108"/>
                  <a:pt x="609990" y="4366346"/>
                </a:cubicBezTo>
                <a:cubicBezTo>
                  <a:pt x="619515" y="4382252"/>
                  <a:pt x="610943" y="4410922"/>
                  <a:pt x="613800" y="4430735"/>
                </a:cubicBezTo>
                <a:cubicBezTo>
                  <a:pt x="604847" y="4436164"/>
                  <a:pt x="604847" y="4436354"/>
                  <a:pt x="612943" y="4441308"/>
                </a:cubicBezTo>
                <a:cubicBezTo>
                  <a:pt x="615324" y="4463882"/>
                  <a:pt x="612943" y="4487885"/>
                  <a:pt x="613800" y="4511316"/>
                </a:cubicBezTo>
                <a:lnTo>
                  <a:pt x="607514" y="4515507"/>
                </a:lnTo>
                <a:lnTo>
                  <a:pt x="607514" y="4526461"/>
                </a:lnTo>
                <a:cubicBezTo>
                  <a:pt x="609228" y="4527413"/>
                  <a:pt x="611324" y="4528842"/>
                  <a:pt x="613514" y="4530175"/>
                </a:cubicBezTo>
                <a:close/>
                <a:moveTo>
                  <a:pt x="570176" y="4404921"/>
                </a:moveTo>
                <a:cubicBezTo>
                  <a:pt x="566366" y="4402826"/>
                  <a:pt x="559031" y="4403969"/>
                  <a:pt x="555602" y="4400540"/>
                </a:cubicBezTo>
                <a:lnTo>
                  <a:pt x="531885" y="4412922"/>
                </a:lnTo>
                <a:cubicBezTo>
                  <a:pt x="545020" y="4417590"/>
                  <a:pt x="559679" y="4414542"/>
                  <a:pt x="569795" y="4404921"/>
                </a:cubicBezTo>
                <a:close/>
                <a:moveTo>
                  <a:pt x="545792" y="4320435"/>
                </a:moveTo>
                <a:cubicBezTo>
                  <a:pt x="546268" y="4321959"/>
                  <a:pt x="546839" y="4321864"/>
                  <a:pt x="549888" y="4322340"/>
                </a:cubicBezTo>
                <a:lnTo>
                  <a:pt x="548744" y="4322340"/>
                </a:lnTo>
                <a:cubicBezTo>
                  <a:pt x="549697" y="4322340"/>
                  <a:pt x="551507" y="4322340"/>
                  <a:pt x="551602" y="4322340"/>
                </a:cubicBezTo>
                <a:lnTo>
                  <a:pt x="553031" y="4322340"/>
                </a:lnTo>
                <a:cubicBezTo>
                  <a:pt x="549888" y="4333675"/>
                  <a:pt x="579225" y="4317387"/>
                  <a:pt x="583892" y="4312815"/>
                </a:cubicBezTo>
                <a:cubicBezTo>
                  <a:pt x="577510" y="4304529"/>
                  <a:pt x="545792" y="4306529"/>
                  <a:pt x="564270" y="4317006"/>
                </a:cubicBezTo>
                <a:cubicBezTo>
                  <a:pt x="560460" y="4319387"/>
                  <a:pt x="556222" y="4321007"/>
                  <a:pt x="551793" y="4321768"/>
                </a:cubicBezTo>
                <a:cubicBezTo>
                  <a:pt x="551983" y="4319673"/>
                  <a:pt x="547221" y="4318054"/>
                  <a:pt x="545792" y="4320625"/>
                </a:cubicBezTo>
                <a:close/>
                <a:moveTo>
                  <a:pt x="551697" y="3801037"/>
                </a:moveTo>
                <a:cubicBezTo>
                  <a:pt x="563508" y="3804942"/>
                  <a:pt x="578367" y="3809895"/>
                  <a:pt x="591035" y="3804846"/>
                </a:cubicBezTo>
                <a:cubicBezTo>
                  <a:pt x="592083" y="3784368"/>
                  <a:pt x="591035" y="3789416"/>
                  <a:pt x="573700" y="3792464"/>
                </a:cubicBezTo>
                <a:cubicBezTo>
                  <a:pt x="568461" y="3797798"/>
                  <a:pt x="558365" y="3793607"/>
                  <a:pt x="551697" y="3797417"/>
                </a:cubicBezTo>
                <a:close/>
                <a:moveTo>
                  <a:pt x="342147" y="3897620"/>
                </a:moveTo>
                <a:cubicBezTo>
                  <a:pt x="345510" y="3899544"/>
                  <a:pt x="349643" y="3899544"/>
                  <a:pt x="353006" y="3897620"/>
                </a:cubicBezTo>
                <a:cubicBezTo>
                  <a:pt x="353958" y="3893715"/>
                  <a:pt x="341195" y="3894001"/>
                  <a:pt x="342623" y="3897620"/>
                </a:cubicBezTo>
                <a:close/>
                <a:moveTo>
                  <a:pt x="302142" y="3918670"/>
                </a:moveTo>
                <a:cubicBezTo>
                  <a:pt x="319668" y="3922385"/>
                  <a:pt x="344814" y="3924480"/>
                  <a:pt x="360626" y="3915337"/>
                </a:cubicBezTo>
                <a:cubicBezTo>
                  <a:pt x="355863" y="3912860"/>
                  <a:pt x="349291" y="3913812"/>
                  <a:pt x="344147" y="3910098"/>
                </a:cubicBezTo>
                <a:cubicBezTo>
                  <a:pt x="332622" y="3920575"/>
                  <a:pt x="316430" y="3915051"/>
                  <a:pt x="303095" y="3918670"/>
                </a:cubicBezTo>
                <a:close/>
                <a:moveTo>
                  <a:pt x="294903" y="3801132"/>
                </a:moveTo>
                <a:cubicBezTo>
                  <a:pt x="298894" y="3803742"/>
                  <a:pt x="304057" y="3803742"/>
                  <a:pt x="308048" y="3801132"/>
                </a:cubicBezTo>
                <a:lnTo>
                  <a:pt x="308048" y="3797512"/>
                </a:lnTo>
                <a:cubicBezTo>
                  <a:pt x="304057" y="3794903"/>
                  <a:pt x="298894" y="3794903"/>
                  <a:pt x="294903" y="3797512"/>
                </a:cubicBezTo>
                <a:close/>
                <a:moveTo>
                  <a:pt x="335670" y="4332532"/>
                </a:moveTo>
                <a:cubicBezTo>
                  <a:pt x="337099" y="4333770"/>
                  <a:pt x="341481" y="4334722"/>
                  <a:pt x="340909" y="4336817"/>
                </a:cubicBezTo>
                <a:cubicBezTo>
                  <a:pt x="340147" y="4341485"/>
                  <a:pt x="346624" y="4340818"/>
                  <a:pt x="349672" y="4341104"/>
                </a:cubicBezTo>
                <a:lnTo>
                  <a:pt x="367007" y="4349867"/>
                </a:lnTo>
                <a:lnTo>
                  <a:pt x="367007" y="4357678"/>
                </a:lnTo>
                <a:cubicBezTo>
                  <a:pt x="364626" y="4360821"/>
                  <a:pt x="357482" y="4357678"/>
                  <a:pt x="355768" y="4360440"/>
                </a:cubicBezTo>
                <a:cubicBezTo>
                  <a:pt x="354054" y="4363202"/>
                  <a:pt x="351863" y="4367298"/>
                  <a:pt x="357197" y="4369965"/>
                </a:cubicBezTo>
                <a:cubicBezTo>
                  <a:pt x="388344" y="4367678"/>
                  <a:pt x="418443" y="4362916"/>
                  <a:pt x="450351" y="4362536"/>
                </a:cubicBezTo>
                <a:lnTo>
                  <a:pt x="453304" y="4357487"/>
                </a:lnTo>
                <a:lnTo>
                  <a:pt x="432921" y="4346058"/>
                </a:lnTo>
                <a:cubicBezTo>
                  <a:pt x="432921" y="4344533"/>
                  <a:pt x="432921" y="4343390"/>
                  <a:pt x="432921" y="4342152"/>
                </a:cubicBezTo>
                <a:cubicBezTo>
                  <a:pt x="425491" y="4340628"/>
                  <a:pt x="428920" y="4335485"/>
                  <a:pt x="423396" y="4333198"/>
                </a:cubicBezTo>
                <a:cubicBezTo>
                  <a:pt x="395297" y="4338151"/>
                  <a:pt x="360245" y="4326150"/>
                  <a:pt x="336147" y="4332532"/>
                </a:cubicBezTo>
                <a:close/>
                <a:moveTo>
                  <a:pt x="248897" y="3761032"/>
                </a:moveTo>
                <a:cubicBezTo>
                  <a:pt x="253012" y="3763804"/>
                  <a:pt x="258404" y="3763804"/>
                  <a:pt x="262518" y="3761032"/>
                </a:cubicBezTo>
                <a:cubicBezTo>
                  <a:pt x="258422" y="3758650"/>
                  <a:pt x="248231" y="3751221"/>
                  <a:pt x="249374" y="3760555"/>
                </a:cubicBezTo>
                <a:close/>
                <a:moveTo>
                  <a:pt x="235848" y="4362059"/>
                </a:moveTo>
                <a:cubicBezTo>
                  <a:pt x="235848" y="4363488"/>
                  <a:pt x="235372" y="4364631"/>
                  <a:pt x="235181" y="4365774"/>
                </a:cubicBezTo>
                <a:lnTo>
                  <a:pt x="209655" y="4380061"/>
                </a:lnTo>
                <a:cubicBezTo>
                  <a:pt x="217970" y="4383776"/>
                  <a:pt x="227647" y="4382538"/>
                  <a:pt x="234800" y="4376919"/>
                </a:cubicBezTo>
                <a:cubicBezTo>
                  <a:pt x="236134" y="4374347"/>
                  <a:pt x="237087" y="4372727"/>
                  <a:pt x="237944" y="4371108"/>
                </a:cubicBezTo>
                <a:cubicBezTo>
                  <a:pt x="259089" y="4371108"/>
                  <a:pt x="278520" y="4377014"/>
                  <a:pt x="298332" y="4367584"/>
                </a:cubicBezTo>
                <a:cubicBezTo>
                  <a:pt x="307762" y="4372536"/>
                  <a:pt x="319135" y="4371775"/>
                  <a:pt x="327860" y="4365679"/>
                </a:cubicBezTo>
                <a:cubicBezTo>
                  <a:pt x="327860" y="4363965"/>
                  <a:pt x="327860" y="4362822"/>
                  <a:pt x="327860" y="4361583"/>
                </a:cubicBezTo>
                <a:cubicBezTo>
                  <a:pt x="309953" y="4349010"/>
                  <a:pt x="286807" y="4357583"/>
                  <a:pt x="269281" y="4343486"/>
                </a:cubicBezTo>
                <a:lnTo>
                  <a:pt x="275567" y="4339580"/>
                </a:lnTo>
                <a:lnTo>
                  <a:pt x="275567" y="4335961"/>
                </a:lnTo>
                <a:lnTo>
                  <a:pt x="266042" y="4330532"/>
                </a:lnTo>
                <a:cubicBezTo>
                  <a:pt x="250564" y="4338723"/>
                  <a:pt x="233829" y="4344343"/>
                  <a:pt x="216513" y="4347010"/>
                </a:cubicBezTo>
                <a:lnTo>
                  <a:pt x="216513" y="4350725"/>
                </a:lnTo>
                <a:cubicBezTo>
                  <a:pt x="219180" y="4353772"/>
                  <a:pt x="227276" y="4351200"/>
                  <a:pt x="229657" y="4354629"/>
                </a:cubicBezTo>
                <a:lnTo>
                  <a:pt x="229657" y="4358153"/>
                </a:lnTo>
                <a:close/>
                <a:moveTo>
                  <a:pt x="204225" y="4398730"/>
                </a:moveTo>
                <a:lnTo>
                  <a:pt x="212607" y="4404255"/>
                </a:lnTo>
                <a:cubicBezTo>
                  <a:pt x="216227" y="4404255"/>
                  <a:pt x="219751" y="4404826"/>
                  <a:pt x="222132" y="4402160"/>
                </a:cubicBezTo>
                <a:cubicBezTo>
                  <a:pt x="223123" y="4398921"/>
                  <a:pt x="222599" y="4395396"/>
                  <a:pt x="220704" y="4392635"/>
                </a:cubicBezTo>
                <a:lnTo>
                  <a:pt x="212798" y="4392635"/>
                </a:lnTo>
                <a:cubicBezTo>
                  <a:pt x="210512" y="4394635"/>
                  <a:pt x="205559" y="4395778"/>
                  <a:pt x="204702" y="4398254"/>
                </a:cubicBezTo>
                <a:close/>
                <a:moveTo>
                  <a:pt x="380342" y="3663020"/>
                </a:moveTo>
                <a:cubicBezTo>
                  <a:pt x="381105" y="3669401"/>
                  <a:pt x="391772" y="3667687"/>
                  <a:pt x="396725" y="3663020"/>
                </a:cubicBezTo>
                <a:cubicBezTo>
                  <a:pt x="406251" y="3667972"/>
                  <a:pt x="406917" y="3667972"/>
                  <a:pt x="415776" y="3663020"/>
                </a:cubicBezTo>
                <a:lnTo>
                  <a:pt x="422348" y="3666258"/>
                </a:lnTo>
                <a:cubicBezTo>
                  <a:pt x="423491" y="3665496"/>
                  <a:pt x="425872" y="3664734"/>
                  <a:pt x="425777" y="3663972"/>
                </a:cubicBezTo>
                <a:cubicBezTo>
                  <a:pt x="423586" y="3660162"/>
                  <a:pt x="437112" y="3657495"/>
                  <a:pt x="429015" y="3655590"/>
                </a:cubicBezTo>
                <a:cubicBezTo>
                  <a:pt x="415394" y="3655590"/>
                  <a:pt x="403393" y="3649875"/>
                  <a:pt x="389772" y="3651875"/>
                </a:cubicBezTo>
                <a:cubicBezTo>
                  <a:pt x="384248" y="3654066"/>
                  <a:pt x="387963" y="3659209"/>
                  <a:pt x="380247" y="3660733"/>
                </a:cubicBezTo>
                <a:cubicBezTo>
                  <a:pt x="380342" y="3661362"/>
                  <a:pt x="380533" y="3661971"/>
                  <a:pt x="380819" y="3662543"/>
                </a:cubicBezTo>
                <a:close/>
                <a:moveTo>
                  <a:pt x="598370" y="3616728"/>
                </a:moveTo>
                <a:lnTo>
                  <a:pt x="588083" y="3611870"/>
                </a:lnTo>
                <a:cubicBezTo>
                  <a:pt x="578558" y="3622728"/>
                  <a:pt x="544077" y="3602345"/>
                  <a:pt x="546268" y="3617299"/>
                </a:cubicBezTo>
                <a:cubicBezTo>
                  <a:pt x="556555" y="3626824"/>
                  <a:pt x="570938" y="3618347"/>
                  <a:pt x="581796" y="3626062"/>
                </a:cubicBezTo>
                <a:close/>
                <a:moveTo>
                  <a:pt x="539315" y="3591296"/>
                </a:moveTo>
                <a:cubicBezTo>
                  <a:pt x="556460" y="3597583"/>
                  <a:pt x="580939" y="3605107"/>
                  <a:pt x="597798" y="3594916"/>
                </a:cubicBezTo>
                <a:lnTo>
                  <a:pt x="592179" y="3591296"/>
                </a:lnTo>
                <a:cubicBezTo>
                  <a:pt x="591512" y="3589486"/>
                  <a:pt x="590845" y="3587867"/>
                  <a:pt x="590369" y="3586438"/>
                </a:cubicBezTo>
                <a:cubicBezTo>
                  <a:pt x="573062" y="3583476"/>
                  <a:pt x="555279" y="3585143"/>
                  <a:pt x="538839" y="3591296"/>
                </a:cubicBezTo>
                <a:close/>
                <a:moveTo>
                  <a:pt x="351006" y="3581771"/>
                </a:moveTo>
                <a:cubicBezTo>
                  <a:pt x="358911" y="3583209"/>
                  <a:pt x="367046" y="3582724"/>
                  <a:pt x="374723" y="3580343"/>
                </a:cubicBezTo>
                <a:lnTo>
                  <a:pt x="374723" y="3576723"/>
                </a:lnTo>
                <a:cubicBezTo>
                  <a:pt x="366236" y="3573608"/>
                  <a:pt x="356921" y="3573608"/>
                  <a:pt x="348434" y="3576723"/>
                </a:cubicBezTo>
                <a:cubicBezTo>
                  <a:pt x="348434" y="3577675"/>
                  <a:pt x="346529" y="3580057"/>
                  <a:pt x="350720" y="3581390"/>
                </a:cubicBezTo>
                <a:close/>
                <a:moveTo>
                  <a:pt x="236420" y="3653875"/>
                </a:moveTo>
                <a:cubicBezTo>
                  <a:pt x="237277" y="3658638"/>
                  <a:pt x="233753" y="3664543"/>
                  <a:pt x="239563" y="3666829"/>
                </a:cubicBezTo>
                <a:cubicBezTo>
                  <a:pt x="250612" y="3667877"/>
                  <a:pt x="264709" y="3664353"/>
                  <a:pt x="275948" y="3668830"/>
                </a:cubicBezTo>
                <a:lnTo>
                  <a:pt x="275948" y="3672354"/>
                </a:lnTo>
                <a:lnTo>
                  <a:pt x="285473" y="3677783"/>
                </a:lnTo>
                <a:cubicBezTo>
                  <a:pt x="300237" y="3670163"/>
                  <a:pt x="315668" y="3675783"/>
                  <a:pt x="335194" y="3674164"/>
                </a:cubicBezTo>
                <a:cubicBezTo>
                  <a:pt x="337480" y="3672354"/>
                  <a:pt x="341099" y="3669210"/>
                  <a:pt x="343862" y="3666925"/>
                </a:cubicBezTo>
                <a:cubicBezTo>
                  <a:pt x="349386" y="3666258"/>
                  <a:pt x="351196" y="3666925"/>
                  <a:pt x="354530" y="3665019"/>
                </a:cubicBezTo>
                <a:lnTo>
                  <a:pt x="354530" y="3660162"/>
                </a:lnTo>
                <a:cubicBezTo>
                  <a:pt x="348938" y="3660562"/>
                  <a:pt x="343376" y="3659095"/>
                  <a:pt x="338718" y="3655971"/>
                </a:cubicBezTo>
                <a:cubicBezTo>
                  <a:pt x="319097" y="3661591"/>
                  <a:pt x="297665" y="3652256"/>
                  <a:pt x="278901" y="3659305"/>
                </a:cubicBezTo>
                <a:cubicBezTo>
                  <a:pt x="273091" y="3657780"/>
                  <a:pt x="278901" y="3652256"/>
                  <a:pt x="271377" y="3652161"/>
                </a:cubicBezTo>
                <a:cubicBezTo>
                  <a:pt x="259851" y="3652828"/>
                  <a:pt x="246992" y="3650160"/>
                  <a:pt x="236420" y="3653875"/>
                </a:cubicBezTo>
                <a:close/>
                <a:moveTo>
                  <a:pt x="196986" y="3687117"/>
                </a:moveTo>
                <a:cubicBezTo>
                  <a:pt x="214369" y="3690261"/>
                  <a:pt x="232181" y="3690261"/>
                  <a:pt x="249564" y="3687117"/>
                </a:cubicBezTo>
                <a:cubicBezTo>
                  <a:pt x="248612" y="3676069"/>
                  <a:pt x="206702" y="3681879"/>
                  <a:pt x="196986" y="3683403"/>
                </a:cubicBezTo>
                <a:close/>
                <a:moveTo>
                  <a:pt x="189176" y="3686451"/>
                </a:moveTo>
                <a:cubicBezTo>
                  <a:pt x="174222" y="3680641"/>
                  <a:pt x="177174" y="3693690"/>
                  <a:pt x="189176" y="3687689"/>
                </a:cubicBezTo>
                <a:cubicBezTo>
                  <a:pt x="188795" y="3687022"/>
                  <a:pt x="189366" y="3686546"/>
                  <a:pt x="188795" y="3686261"/>
                </a:cubicBezTo>
                <a:close/>
                <a:moveTo>
                  <a:pt x="170888" y="3546910"/>
                </a:moveTo>
                <a:cubicBezTo>
                  <a:pt x="172983" y="3548243"/>
                  <a:pt x="176698" y="3549386"/>
                  <a:pt x="176984" y="3550815"/>
                </a:cubicBezTo>
                <a:cubicBezTo>
                  <a:pt x="175841" y="3559673"/>
                  <a:pt x="192795" y="3555387"/>
                  <a:pt x="196034" y="3550815"/>
                </a:cubicBezTo>
                <a:lnTo>
                  <a:pt x="181080" y="3541290"/>
                </a:lnTo>
                <a:close/>
                <a:moveTo>
                  <a:pt x="174126" y="3670735"/>
                </a:moveTo>
                <a:lnTo>
                  <a:pt x="186985" y="3670735"/>
                </a:lnTo>
                <a:cubicBezTo>
                  <a:pt x="191747" y="3667020"/>
                  <a:pt x="191747" y="3667020"/>
                  <a:pt x="186985" y="3663305"/>
                </a:cubicBezTo>
                <a:lnTo>
                  <a:pt x="174126" y="3663305"/>
                </a:lnTo>
                <a:cubicBezTo>
                  <a:pt x="169173" y="3666639"/>
                  <a:pt x="169173" y="3666639"/>
                  <a:pt x="174031" y="3670353"/>
                </a:cubicBezTo>
                <a:close/>
                <a:moveTo>
                  <a:pt x="552364" y="286216"/>
                </a:moveTo>
                <a:cubicBezTo>
                  <a:pt x="556793" y="288702"/>
                  <a:pt x="561984" y="289455"/>
                  <a:pt x="566937" y="288311"/>
                </a:cubicBezTo>
                <a:cubicBezTo>
                  <a:pt x="565194" y="289464"/>
                  <a:pt x="563337" y="290455"/>
                  <a:pt x="561413" y="291264"/>
                </a:cubicBezTo>
                <a:lnTo>
                  <a:pt x="570938" y="288788"/>
                </a:lnTo>
                <a:cubicBezTo>
                  <a:pt x="567604" y="303647"/>
                  <a:pt x="585035" y="297646"/>
                  <a:pt x="594084" y="298789"/>
                </a:cubicBezTo>
                <a:cubicBezTo>
                  <a:pt x="598656" y="294789"/>
                  <a:pt x="598656" y="294789"/>
                  <a:pt x="593512" y="291360"/>
                </a:cubicBezTo>
                <a:cubicBezTo>
                  <a:pt x="583987" y="292502"/>
                  <a:pt x="581892" y="284978"/>
                  <a:pt x="570938" y="288788"/>
                </a:cubicBezTo>
                <a:lnTo>
                  <a:pt x="570938" y="285835"/>
                </a:lnTo>
                <a:lnTo>
                  <a:pt x="561413" y="280787"/>
                </a:lnTo>
                <a:cubicBezTo>
                  <a:pt x="557993" y="281673"/>
                  <a:pt x="554840" y="283416"/>
                  <a:pt x="552269" y="285835"/>
                </a:cubicBezTo>
                <a:close/>
                <a:moveTo>
                  <a:pt x="347767" y="276691"/>
                </a:moveTo>
                <a:lnTo>
                  <a:pt x="350815" y="280787"/>
                </a:lnTo>
                <a:cubicBezTo>
                  <a:pt x="379247" y="277263"/>
                  <a:pt x="407908" y="276024"/>
                  <a:pt x="436540" y="277072"/>
                </a:cubicBezTo>
                <a:cubicBezTo>
                  <a:pt x="441493" y="273548"/>
                  <a:pt x="439683" y="270214"/>
                  <a:pt x="446065" y="267547"/>
                </a:cubicBezTo>
                <a:cubicBezTo>
                  <a:pt x="446065" y="266595"/>
                  <a:pt x="446065" y="265356"/>
                  <a:pt x="446065" y="264118"/>
                </a:cubicBezTo>
                <a:lnTo>
                  <a:pt x="459210" y="256403"/>
                </a:lnTo>
                <a:cubicBezTo>
                  <a:pt x="459210" y="250593"/>
                  <a:pt x="459210" y="250593"/>
                  <a:pt x="456352" y="247545"/>
                </a:cubicBezTo>
                <a:lnTo>
                  <a:pt x="435397" y="247545"/>
                </a:lnTo>
                <a:lnTo>
                  <a:pt x="424729" y="240020"/>
                </a:lnTo>
                <a:cubicBezTo>
                  <a:pt x="412347" y="242973"/>
                  <a:pt x="353482" y="231067"/>
                  <a:pt x="370913" y="250974"/>
                </a:cubicBezTo>
                <a:cubicBezTo>
                  <a:pt x="377675" y="250974"/>
                  <a:pt x="381295" y="251926"/>
                  <a:pt x="380438" y="256689"/>
                </a:cubicBezTo>
                <a:cubicBezTo>
                  <a:pt x="369046" y="262242"/>
                  <a:pt x="358102" y="268642"/>
                  <a:pt x="347672" y="275834"/>
                </a:cubicBezTo>
                <a:close/>
                <a:moveTo>
                  <a:pt x="242992" y="157438"/>
                </a:moveTo>
                <a:cubicBezTo>
                  <a:pt x="244735" y="159152"/>
                  <a:pt x="247535" y="159152"/>
                  <a:pt x="249279" y="157438"/>
                </a:cubicBezTo>
                <a:cubicBezTo>
                  <a:pt x="247859" y="155476"/>
                  <a:pt x="245126" y="155038"/>
                  <a:pt x="243164" y="156447"/>
                </a:cubicBezTo>
                <a:cubicBezTo>
                  <a:pt x="243106" y="156495"/>
                  <a:pt x="243049" y="156533"/>
                  <a:pt x="242992" y="156581"/>
                </a:cubicBezTo>
                <a:close/>
                <a:moveTo>
                  <a:pt x="574652" y="196110"/>
                </a:moveTo>
                <a:cubicBezTo>
                  <a:pt x="565127" y="197158"/>
                  <a:pt x="553983" y="193538"/>
                  <a:pt x="546077" y="198110"/>
                </a:cubicBezTo>
                <a:lnTo>
                  <a:pt x="561603" y="207159"/>
                </a:lnTo>
                <a:cubicBezTo>
                  <a:pt x="566842" y="206492"/>
                  <a:pt x="572462" y="208302"/>
                  <a:pt x="576939" y="205921"/>
                </a:cubicBezTo>
                <a:cubicBezTo>
                  <a:pt x="578367" y="198395"/>
                  <a:pt x="578367" y="198395"/>
                  <a:pt x="574652" y="195253"/>
                </a:cubicBezTo>
                <a:close/>
                <a:moveTo>
                  <a:pt x="74399" y="1339110"/>
                </a:moveTo>
                <a:lnTo>
                  <a:pt x="64874" y="1344253"/>
                </a:lnTo>
                <a:cubicBezTo>
                  <a:pt x="68970" y="1346739"/>
                  <a:pt x="74114" y="1346739"/>
                  <a:pt x="78210" y="1344253"/>
                </a:cubicBezTo>
                <a:cubicBezTo>
                  <a:pt x="78114" y="1341205"/>
                  <a:pt x="80591" y="1338538"/>
                  <a:pt x="74495" y="1338062"/>
                </a:cubicBezTo>
                <a:close/>
                <a:moveTo>
                  <a:pt x="83924" y="1233002"/>
                </a:moveTo>
                <a:cubicBezTo>
                  <a:pt x="79829" y="1230334"/>
                  <a:pt x="73828" y="1232430"/>
                  <a:pt x="68970" y="1231763"/>
                </a:cubicBezTo>
                <a:cubicBezTo>
                  <a:pt x="64208" y="1235287"/>
                  <a:pt x="64208" y="1235287"/>
                  <a:pt x="68494" y="1239097"/>
                </a:cubicBezTo>
                <a:cubicBezTo>
                  <a:pt x="72018" y="1233382"/>
                  <a:pt x="83448" y="1236526"/>
                  <a:pt x="84020" y="1231953"/>
                </a:cubicBezTo>
                <a:close/>
                <a:moveTo>
                  <a:pt x="117357" y="979636"/>
                </a:moveTo>
                <a:cubicBezTo>
                  <a:pt x="110595" y="975064"/>
                  <a:pt x="100689" y="979636"/>
                  <a:pt x="94497" y="974111"/>
                </a:cubicBezTo>
                <a:cubicBezTo>
                  <a:pt x="84972" y="981732"/>
                  <a:pt x="70113" y="974111"/>
                  <a:pt x="58969" y="979445"/>
                </a:cubicBezTo>
                <a:cubicBezTo>
                  <a:pt x="73733" y="993352"/>
                  <a:pt x="93069" y="975636"/>
                  <a:pt x="108118" y="984875"/>
                </a:cubicBezTo>
                <a:close/>
                <a:moveTo>
                  <a:pt x="146980" y="1021736"/>
                </a:moveTo>
                <a:cubicBezTo>
                  <a:pt x="160315" y="1023451"/>
                  <a:pt x="159458" y="1015355"/>
                  <a:pt x="154219" y="1010688"/>
                </a:cubicBezTo>
                <a:cubicBezTo>
                  <a:pt x="147171" y="1010688"/>
                  <a:pt x="118500" y="1018308"/>
                  <a:pt x="141360" y="1018022"/>
                </a:cubicBezTo>
                <a:close/>
                <a:moveTo>
                  <a:pt x="135931" y="1132227"/>
                </a:moveTo>
                <a:cubicBezTo>
                  <a:pt x="131835" y="1132227"/>
                  <a:pt x="127358" y="1132227"/>
                  <a:pt x="124596" y="1134132"/>
                </a:cubicBezTo>
                <a:cubicBezTo>
                  <a:pt x="130835" y="1136942"/>
                  <a:pt x="137979" y="1136942"/>
                  <a:pt x="144218" y="1134132"/>
                </a:cubicBezTo>
                <a:cubicBezTo>
                  <a:pt x="141922" y="1132208"/>
                  <a:pt x="139017" y="1131160"/>
                  <a:pt x="136026" y="1131179"/>
                </a:cubicBezTo>
                <a:close/>
                <a:moveTo>
                  <a:pt x="161553" y="575776"/>
                </a:moveTo>
                <a:cubicBezTo>
                  <a:pt x="179937" y="566251"/>
                  <a:pt x="156505" y="568918"/>
                  <a:pt x="147647" y="568442"/>
                </a:cubicBezTo>
                <a:cubicBezTo>
                  <a:pt x="142884" y="572062"/>
                  <a:pt x="142884" y="572062"/>
                  <a:pt x="147647" y="575776"/>
                </a:cubicBezTo>
                <a:close/>
                <a:moveTo>
                  <a:pt x="147361" y="129911"/>
                </a:moveTo>
                <a:lnTo>
                  <a:pt x="128311" y="129911"/>
                </a:lnTo>
                <a:cubicBezTo>
                  <a:pt x="123358" y="133530"/>
                  <a:pt x="123358" y="133530"/>
                  <a:pt x="128311" y="137245"/>
                </a:cubicBezTo>
                <a:lnTo>
                  <a:pt x="147361" y="137245"/>
                </a:lnTo>
                <a:cubicBezTo>
                  <a:pt x="152314" y="132578"/>
                  <a:pt x="152314" y="132578"/>
                  <a:pt x="147456" y="128863"/>
                </a:cubicBezTo>
                <a:close/>
                <a:moveTo>
                  <a:pt x="113452" y="863050"/>
                </a:moveTo>
                <a:cubicBezTo>
                  <a:pt x="105641" y="868480"/>
                  <a:pt x="91735" y="863050"/>
                  <a:pt x="85353" y="872575"/>
                </a:cubicBezTo>
                <a:cubicBezTo>
                  <a:pt x="86115" y="877433"/>
                  <a:pt x="86401" y="877433"/>
                  <a:pt x="94878" y="877338"/>
                </a:cubicBezTo>
                <a:cubicBezTo>
                  <a:pt x="100832" y="872766"/>
                  <a:pt x="109118" y="872766"/>
                  <a:pt x="115071" y="877338"/>
                </a:cubicBezTo>
                <a:cubicBezTo>
                  <a:pt x="121453" y="871623"/>
                  <a:pt x="130692" y="876099"/>
                  <a:pt x="137741" y="871908"/>
                </a:cubicBezTo>
                <a:lnTo>
                  <a:pt x="137741" y="864669"/>
                </a:lnTo>
                <a:cubicBezTo>
                  <a:pt x="131645" y="861907"/>
                  <a:pt x="131645" y="861907"/>
                  <a:pt x="113452" y="863050"/>
                </a:cubicBezTo>
                <a:close/>
                <a:moveTo>
                  <a:pt x="101641" y="844000"/>
                </a:moveTo>
                <a:cubicBezTo>
                  <a:pt x="106280" y="841524"/>
                  <a:pt x="106280" y="839047"/>
                  <a:pt x="101641" y="836570"/>
                </a:cubicBezTo>
                <a:cubicBezTo>
                  <a:pt x="96879" y="838923"/>
                  <a:pt x="96879" y="841400"/>
                  <a:pt x="101641" y="844000"/>
                </a:cubicBezTo>
                <a:close/>
                <a:moveTo>
                  <a:pt x="108023" y="692743"/>
                </a:moveTo>
                <a:lnTo>
                  <a:pt x="101831" y="696553"/>
                </a:lnTo>
                <a:cubicBezTo>
                  <a:pt x="92306" y="696553"/>
                  <a:pt x="69256" y="694648"/>
                  <a:pt x="88115" y="703983"/>
                </a:cubicBezTo>
                <a:lnTo>
                  <a:pt x="102403" y="703983"/>
                </a:lnTo>
                <a:cubicBezTo>
                  <a:pt x="106118" y="700363"/>
                  <a:pt x="116690" y="698363"/>
                  <a:pt x="108023" y="692553"/>
                </a:cubicBezTo>
                <a:close/>
                <a:moveTo>
                  <a:pt x="68970" y="958205"/>
                </a:moveTo>
                <a:cubicBezTo>
                  <a:pt x="57921" y="962396"/>
                  <a:pt x="126882" y="969444"/>
                  <a:pt x="130502" y="960395"/>
                </a:cubicBezTo>
                <a:cubicBezTo>
                  <a:pt x="127749" y="957681"/>
                  <a:pt x="124282" y="955795"/>
                  <a:pt x="120500" y="954967"/>
                </a:cubicBezTo>
                <a:lnTo>
                  <a:pt x="108213" y="961920"/>
                </a:lnTo>
                <a:lnTo>
                  <a:pt x="95164" y="954585"/>
                </a:lnTo>
                <a:cubicBezTo>
                  <a:pt x="87544" y="960015"/>
                  <a:pt x="77924" y="957538"/>
                  <a:pt x="68970" y="958300"/>
                </a:cubicBezTo>
                <a:close/>
                <a:moveTo>
                  <a:pt x="115071" y="1028404"/>
                </a:moveTo>
                <a:cubicBezTo>
                  <a:pt x="123263" y="1024118"/>
                  <a:pt x="127644" y="1020117"/>
                  <a:pt x="115071" y="1020880"/>
                </a:cubicBezTo>
                <a:cubicBezTo>
                  <a:pt x="110023" y="1023070"/>
                  <a:pt x="110023" y="1025547"/>
                  <a:pt x="115071" y="1028214"/>
                </a:cubicBezTo>
                <a:close/>
                <a:moveTo>
                  <a:pt x="120977" y="1042978"/>
                </a:moveTo>
                <a:cubicBezTo>
                  <a:pt x="126730" y="1043378"/>
                  <a:pt x="132416" y="1041577"/>
                  <a:pt x="136883" y="1037929"/>
                </a:cubicBezTo>
                <a:cubicBezTo>
                  <a:pt x="137550" y="1034500"/>
                  <a:pt x="137550" y="1034500"/>
                  <a:pt x="134216" y="1031928"/>
                </a:cubicBezTo>
                <a:lnTo>
                  <a:pt x="121548" y="1031928"/>
                </a:lnTo>
                <a:cubicBezTo>
                  <a:pt x="118500" y="1033929"/>
                  <a:pt x="113642" y="1035167"/>
                  <a:pt x="112690" y="1037644"/>
                </a:cubicBezTo>
                <a:close/>
                <a:moveTo>
                  <a:pt x="134216" y="3243253"/>
                </a:moveTo>
                <a:cubicBezTo>
                  <a:pt x="131645" y="3243253"/>
                  <a:pt x="127168" y="3242395"/>
                  <a:pt x="125644" y="3244491"/>
                </a:cubicBezTo>
                <a:cubicBezTo>
                  <a:pt x="122882" y="3247920"/>
                  <a:pt x="144218" y="3246968"/>
                  <a:pt x="134216" y="3242871"/>
                </a:cubicBezTo>
                <a:close/>
                <a:moveTo>
                  <a:pt x="165458" y="1149943"/>
                </a:moveTo>
                <a:cubicBezTo>
                  <a:pt x="167249" y="1149648"/>
                  <a:pt x="168992" y="1149067"/>
                  <a:pt x="170602" y="1148229"/>
                </a:cubicBezTo>
                <a:cubicBezTo>
                  <a:pt x="171364" y="1137656"/>
                  <a:pt x="150885" y="1144324"/>
                  <a:pt x="145742" y="1146228"/>
                </a:cubicBezTo>
                <a:cubicBezTo>
                  <a:pt x="138789" y="1147181"/>
                  <a:pt x="131073" y="1144800"/>
                  <a:pt x="124596" y="1148229"/>
                </a:cubicBezTo>
                <a:cubicBezTo>
                  <a:pt x="124596" y="1149848"/>
                  <a:pt x="123072" y="1152229"/>
                  <a:pt x="126882" y="1152991"/>
                </a:cubicBezTo>
                <a:cubicBezTo>
                  <a:pt x="139474" y="1149762"/>
                  <a:pt x="152495" y="1148610"/>
                  <a:pt x="165458" y="1149562"/>
                </a:cubicBezTo>
                <a:close/>
                <a:moveTo>
                  <a:pt x="177174" y="1299295"/>
                </a:moveTo>
                <a:cubicBezTo>
                  <a:pt x="173183" y="1296685"/>
                  <a:pt x="168021" y="1296685"/>
                  <a:pt x="164030" y="1299295"/>
                </a:cubicBezTo>
                <a:lnTo>
                  <a:pt x="164030" y="1302915"/>
                </a:lnTo>
                <a:cubicBezTo>
                  <a:pt x="168021" y="1305524"/>
                  <a:pt x="173183" y="1305524"/>
                  <a:pt x="177174" y="1302915"/>
                </a:cubicBezTo>
                <a:close/>
                <a:moveTo>
                  <a:pt x="193462" y="1279007"/>
                </a:moveTo>
                <a:cubicBezTo>
                  <a:pt x="187080" y="1277959"/>
                  <a:pt x="163077" y="1280817"/>
                  <a:pt x="173936" y="1290056"/>
                </a:cubicBezTo>
                <a:cubicBezTo>
                  <a:pt x="180317" y="1290723"/>
                  <a:pt x="204416" y="1287865"/>
                  <a:pt x="193462" y="1278626"/>
                </a:cubicBezTo>
                <a:close/>
                <a:moveTo>
                  <a:pt x="239277" y="3129048"/>
                </a:moveTo>
                <a:cubicBezTo>
                  <a:pt x="236705" y="3129048"/>
                  <a:pt x="232324" y="3128191"/>
                  <a:pt x="230800" y="3130191"/>
                </a:cubicBezTo>
                <a:cubicBezTo>
                  <a:pt x="227942" y="3133715"/>
                  <a:pt x="249374" y="3132762"/>
                  <a:pt x="239277" y="3128667"/>
                </a:cubicBezTo>
                <a:close/>
                <a:moveTo>
                  <a:pt x="261280" y="1148800"/>
                </a:moveTo>
                <a:cubicBezTo>
                  <a:pt x="266423" y="1143562"/>
                  <a:pt x="256898" y="1141943"/>
                  <a:pt x="252231" y="1142704"/>
                </a:cubicBezTo>
                <a:cubicBezTo>
                  <a:pt x="248421" y="1147371"/>
                  <a:pt x="241278" y="1145276"/>
                  <a:pt x="237467" y="1147562"/>
                </a:cubicBezTo>
                <a:cubicBezTo>
                  <a:pt x="232229" y="1156135"/>
                  <a:pt x="247659" y="1153277"/>
                  <a:pt x="254041" y="1153753"/>
                </a:cubicBezTo>
                <a:cubicBezTo>
                  <a:pt x="256546" y="1152239"/>
                  <a:pt x="258965" y="1150591"/>
                  <a:pt x="261280" y="1148800"/>
                </a:cubicBezTo>
                <a:close/>
                <a:moveTo>
                  <a:pt x="266519" y="1120987"/>
                </a:moveTo>
                <a:cubicBezTo>
                  <a:pt x="258537" y="1119863"/>
                  <a:pt x="250412" y="1120311"/>
                  <a:pt x="242611" y="1122320"/>
                </a:cubicBezTo>
                <a:lnTo>
                  <a:pt x="258899" y="1131084"/>
                </a:lnTo>
                <a:cubicBezTo>
                  <a:pt x="262623" y="1129950"/>
                  <a:pt x="266109" y="1128140"/>
                  <a:pt x="269186" y="1125750"/>
                </a:cubicBezTo>
                <a:cubicBezTo>
                  <a:pt x="268900" y="1123749"/>
                  <a:pt x="270138" y="1121749"/>
                  <a:pt x="266519" y="1120225"/>
                </a:cubicBezTo>
                <a:close/>
                <a:moveTo>
                  <a:pt x="279854" y="1272244"/>
                </a:moveTo>
                <a:cubicBezTo>
                  <a:pt x="274063" y="1271158"/>
                  <a:pt x="268119" y="1271158"/>
                  <a:pt x="262328" y="1272244"/>
                </a:cubicBezTo>
                <a:cubicBezTo>
                  <a:pt x="260994" y="1281769"/>
                  <a:pt x="276520" y="1279578"/>
                  <a:pt x="282330" y="1276816"/>
                </a:cubicBezTo>
                <a:cubicBezTo>
                  <a:pt x="281854" y="1275102"/>
                  <a:pt x="284045" y="1273101"/>
                  <a:pt x="279854" y="1271863"/>
                </a:cubicBezTo>
                <a:close/>
                <a:moveTo>
                  <a:pt x="314906" y="1074315"/>
                </a:moveTo>
                <a:cubicBezTo>
                  <a:pt x="318716" y="1056789"/>
                  <a:pt x="302333" y="1061456"/>
                  <a:pt x="288807" y="1062599"/>
                </a:cubicBezTo>
                <a:lnTo>
                  <a:pt x="288807" y="1074886"/>
                </a:lnTo>
                <a:cubicBezTo>
                  <a:pt x="296580" y="1080954"/>
                  <a:pt x="307590" y="1080554"/>
                  <a:pt x="314906" y="1073934"/>
                </a:cubicBezTo>
                <a:close/>
                <a:moveTo>
                  <a:pt x="299856" y="1002592"/>
                </a:moveTo>
                <a:cubicBezTo>
                  <a:pt x="315668" y="1005639"/>
                  <a:pt x="321669" y="995924"/>
                  <a:pt x="337194" y="1002020"/>
                </a:cubicBezTo>
                <a:cubicBezTo>
                  <a:pt x="342109" y="1003429"/>
                  <a:pt x="347405" y="1002287"/>
                  <a:pt x="351291" y="998972"/>
                </a:cubicBezTo>
                <a:cubicBezTo>
                  <a:pt x="355578" y="999639"/>
                  <a:pt x="375008" y="998972"/>
                  <a:pt x="364912" y="991828"/>
                </a:cubicBezTo>
                <a:cubicBezTo>
                  <a:pt x="341195" y="994019"/>
                  <a:pt x="354720" y="983160"/>
                  <a:pt x="337385" y="984208"/>
                </a:cubicBezTo>
                <a:lnTo>
                  <a:pt x="326145" y="991638"/>
                </a:lnTo>
                <a:cubicBezTo>
                  <a:pt x="313953" y="991638"/>
                  <a:pt x="305095" y="989733"/>
                  <a:pt x="295856" y="996876"/>
                </a:cubicBezTo>
                <a:cubicBezTo>
                  <a:pt x="295113" y="998962"/>
                  <a:pt x="296199" y="1001248"/>
                  <a:pt x="298285" y="1001982"/>
                </a:cubicBezTo>
                <a:cubicBezTo>
                  <a:pt x="298790" y="1002163"/>
                  <a:pt x="299323" y="1002239"/>
                  <a:pt x="299856" y="1002210"/>
                </a:cubicBezTo>
                <a:close/>
                <a:moveTo>
                  <a:pt x="337956" y="1149943"/>
                </a:moveTo>
                <a:cubicBezTo>
                  <a:pt x="338718" y="1149943"/>
                  <a:pt x="339480" y="1149181"/>
                  <a:pt x="340242" y="1148800"/>
                </a:cubicBezTo>
                <a:cubicBezTo>
                  <a:pt x="341738" y="1145733"/>
                  <a:pt x="341490" y="1142104"/>
                  <a:pt x="339575" y="1139275"/>
                </a:cubicBezTo>
                <a:lnTo>
                  <a:pt x="317954" y="1139275"/>
                </a:lnTo>
                <a:cubicBezTo>
                  <a:pt x="316144" y="1141561"/>
                  <a:pt x="310143" y="1142228"/>
                  <a:pt x="309477" y="1144609"/>
                </a:cubicBezTo>
                <a:lnTo>
                  <a:pt x="317858" y="1150324"/>
                </a:lnTo>
                <a:close/>
                <a:moveTo>
                  <a:pt x="337956" y="1249575"/>
                </a:moveTo>
                <a:cubicBezTo>
                  <a:pt x="332717" y="1250146"/>
                  <a:pt x="326145" y="1247670"/>
                  <a:pt x="322240" y="1251765"/>
                </a:cubicBezTo>
                <a:cubicBezTo>
                  <a:pt x="326593" y="1255357"/>
                  <a:pt x="332127" y="1257195"/>
                  <a:pt x="337766" y="1256909"/>
                </a:cubicBezTo>
                <a:cubicBezTo>
                  <a:pt x="342719" y="1253004"/>
                  <a:pt x="342719" y="1252908"/>
                  <a:pt x="338147" y="1249194"/>
                </a:cubicBezTo>
                <a:close/>
                <a:moveTo>
                  <a:pt x="380628" y="1056408"/>
                </a:moveTo>
                <a:cubicBezTo>
                  <a:pt x="377475" y="1053769"/>
                  <a:pt x="373704" y="1051969"/>
                  <a:pt x="369674" y="1051169"/>
                </a:cubicBezTo>
                <a:cubicBezTo>
                  <a:pt x="355578" y="1058122"/>
                  <a:pt x="339385" y="1052217"/>
                  <a:pt x="321097" y="1054693"/>
                </a:cubicBezTo>
                <a:cubicBezTo>
                  <a:pt x="322716" y="1068219"/>
                  <a:pt x="367293" y="1060789"/>
                  <a:pt x="380247" y="1059932"/>
                </a:cubicBezTo>
                <a:cubicBezTo>
                  <a:pt x="380628" y="1058408"/>
                  <a:pt x="380723" y="1057170"/>
                  <a:pt x="380819" y="1056027"/>
                </a:cubicBezTo>
                <a:close/>
                <a:moveTo>
                  <a:pt x="392154" y="980208"/>
                </a:moveTo>
                <a:cubicBezTo>
                  <a:pt x="394821" y="977350"/>
                  <a:pt x="394249" y="975255"/>
                  <a:pt x="389867" y="973255"/>
                </a:cubicBezTo>
                <a:cubicBezTo>
                  <a:pt x="381105" y="974683"/>
                  <a:pt x="371294" y="972207"/>
                  <a:pt x="362531" y="974302"/>
                </a:cubicBezTo>
                <a:cubicBezTo>
                  <a:pt x="359864" y="977064"/>
                  <a:pt x="360435" y="979160"/>
                  <a:pt x="364817" y="981160"/>
                </a:cubicBezTo>
                <a:cubicBezTo>
                  <a:pt x="373770" y="979065"/>
                  <a:pt x="383581" y="981541"/>
                  <a:pt x="392344" y="979445"/>
                </a:cubicBezTo>
                <a:close/>
                <a:moveTo>
                  <a:pt x="415966" y="542058"/>
                </a:moveTo>
                <a:cubicBezTo>
                  <a:pt x="440826" y="541391"/>
                  <a:pt x="461972" y="547392"/>
                  <a:pt x="485784" y="549773"/>
                </a:cubicBezTo>
                <a:cubicBezTo>
                  <a:pt x="490071" y="540248"/>
                  <a:pt x="510264" y="550630"/>
                  <a:pt x="518550" y="543963"/>
                </a:cubicBezTo>
                <a:lnTo>
                  <a:pt x="518550" y="540343"/>
                </a:lnTo>
                <a:cubicBezTo>
                  <a:pt x="536457" y="527199"/>
                  <a:pt x="483689" y="547868"/>
                  <a:pt x="475688" y="542248"/>
                </a:cubicBezTo>
                <a:cubicBezTo>
                  <a:pt x="463401" y="535390"/>
                  <a:pt x="451018" y="540534"/>
                  <a:pt x="438064" y="534819"/>
                </a:cubicBezTo>
                <a:cubicBezTo>
                  <a:pt x="430730" y="530342"/>
                  <a:pt x="404822" y="526342"/>
                  <a:pt x="416156" y="541295"/>
                </a:cubicBezTo>
                <a:close/>
                <a:moveTo>
                  <a:pt x="516169" y="1116606"/>
                </a:moveTo>
                <a:cubicBezTo>
                  <a:pt x="525694" y="1110605"/>
                  <a:pt x="551031" y="1102699"/>
                  <a:pt x="527885" y="1095270"/>
                </a:cubicBezTo>
                <a:cubicBezTo>
                  <a:pt x="506263" y="1097365"/>
                  <a:pt x="482260" y="1089364"/>
                  <a:pt x="463877" y="1101842"/>
                </a:cubicBezTo>
                <a:cubicBezTo>
                  <a:pt x="459219" y="1103270"/>
                  <a:pt x="454161" y="1102309"/>
                  <a:pt x="450351" y="1099270"/>
                </a:cubicBezTo>
                <a:cubicBezTo>
                  <a:pt x="446198" y="1100347"/>
                  <a:pt x="442417" y="1102518"/>
                  <a:pt x="439397" y="1105557"/>
                </a:cubicBezTo>
                <a:lnTo>
                  <a:pt x="442350" y="1109843"/>
                </a:lnTo>
                <a:cubicBezTo>
                  <a:pt x="463305" y="1109843"/>
                  <a:pt x="486070" y="1098889"/>
                  <a:pt x="505120" y="1111558"/>
                </a:cubicBezTo>
                <a:cubicBezTo>
                  <a:pt x="505120" y="1112795"/>
                  <a:pt x="505120" y="1113939"/>
                  <a:pt x="505120" y="1115177"/>
                </a:cubicBezTo>
                <a:cubicBezTo>
                  <a:pt x="508530" y="1117216"/>
                  <a:pt x="512731" y="1117473"/>
                  <a:pt x="516360" y="1115844"/>
                </a:cubicBezTo>
                <a:close/>
                <a:moveTo>
                  <a:pt x="498929" y="1122797"/>
                </a:moveTo>
                <a:lnTo>
                  <a:pt x="498929" y="1126417"/>
                </a:lnTo>
                <a:cubicBezTo>
                  <a:pt x="502920" y="1129026"/>
                  <a:pt x="508082" y="1129026"/>
                  <a:pt x="512073" y="1126417"/>
                </a:cubicBezTo>
                <a:lnTo>
                  <a:pt x="512073" y="1122797"/>
                </a:lnTo>
                <a:cubicBezTo>
                  <a:pt x="508273" y="1120025"/>
                  <a:pt x="503215" y="1119730"/>
                  <a:pt x="499119" y="1122035"/>
                </a:cubicBezTo>
                <a:close/>
                <a:moveTo>
                  <a:pt x="456257" y="1460077"/>
                </a:moveTo>
                <a:cubicBezTo>
                  <a:pt x="470716" y="1461172"/>
                  <a:pt x="485251" y="1459267"/>
                  <a:pt x="498929" y="1454458"/>
                </a:cubicBezTo>
                <a:cubicBezTo>
                  <a:pt x="491785" y="1450171"/>
                  <a:pt x="482831" y="1455315"/>
                  <a:pt x="475783" y="1448838"/>
                </a:cubicBezTo>
                <a:cubicBezTo>
                  <a:pt x="468020" y="1448685"/>
                  <a:pt x="460257" y="1449066"/>
                  <a:pt x="452542" y="1449981"/>
                </a:cubicBezTo>
                <a:cubicBezTo>
                  <a:pt x="454256" y="1452838"/>
                  <a:pt x="450923" y="1456077"/>
                  <a:pt x="456447" y="1459315"/>
                </a:cubicBezTo>
                <a:close/>
                <a:moveTo>
                  <a:pt x="437207" y="969730"/>
                </a:moveTo>
                <a:cubicBezTo>
                  <a:pt x="446732" y="969730"/>
                  <a:pt x="450065" y="964015"/>
                  <a:pt x="458067" y="969730"/>
                </a:cubicBezTo>
                <a:cubicBezTo>
                  <a:pt x="469373" y="968759"/>
                  <a:pt x="480565" y="966749"/>
                  <a:pt x="491499" y="963730"/>
                </a:cubicBezTo>
                <a:lnTo>
                  <a:pt x="482736" y="958396"/>
                </a:lnTo>
                <a:cubicBezTo>
                  <a:pt x="466448" y="961824"/>
                  <a:pt x="435968" y="951156"/>
                  <a:pt x="426634" y="963539"/>
                </a:cubicBezTo>
                <a:cubicBezTo>
                  <a:pt x="429930" y="965825"/>
                  <a:pt x="433521" y="967654"/>
                  <a:pt x="437302" y="968968"/>
                </a:cubicBezTo>
                <a:close/>
                <a:moveTo>
                  <a:pt x="420157" y="1126512"/>
                </a:moveTo>
                <a:cubicBezTo>
                  <a:pt x="424167" y="1129074"/>
                  <a:pt x="429291" y="1129074"/>
                  <a:pt x="433301" y="1126512"/>
                </a:cubicBezTo>
                <a:cubicBezTo>
                  <a:pt x="429501" y="1123654"/>
                  <a:pt x="424358" y="1123349"/>
                  <a:pt x="420252" y="1125750"/>
                </a:cubicBezTo>
                <a:close/>
                <a:moveTo>
                  <a:pt x="553507" y="1105652"/>
                </a:moveTo>
                <a:cubicBezTo>
                  <a:pt x="559413" y="1105652"/>
                  <a:pt x="565794" y="1107843"/>
                  <a:pt x="570843" y="1104319"/>
                </a:cubicBezTo>
                <a:lnTo>
                  <a:pt x="570843" y="1100699"/>
                </a:lnTo>
                <a:cubicBezTo>
                  <a:pt x="564604" y="1097746"/>
                  <a:pt x="557365" y="1097746"/>
                  <a:pt x="551126" y="1100699"/>
                </a:cubicBezTo>
                <a:cubicBezTo>
                  <a:pt x="552078" y="1101651"/>
                  <a:pt x="550745" y="1103652"/>
                  <a:pt x="553983" y="1104890"/>
                </a:cubicBezTo>
                <a:close/>
                <a:moveTo>
                  <a:pt x="554460" y="1073076"/>
                </a:moveTo>
                <a:cubicBezTo>
                  <a:pt x="504834" y="1072505"/>
                  <a:pt x="510644" y="1090603"/>
                  <a:pt x="556555" y="1082601"/>
                </a:cubicBezTo>
                <a:cubicBezTo>
                  <a:pt x="558079" y="1078792"/>
                  <a:pt x="560746" y="1075268"/>
                  <a:pt x="554936" y="1072600"/>
                </a:cubicBezTo>
                <a:close/>
                <a:moveTo>
                  <a:pt x="509692" y="876862"/>
                </a:moveTo>
                <a:cubicBezTo>
                  <a:pt x="513312" y="873814"/>
                  <a:pt x="519789" y="875243"/>
                  <a:pt x="523884" y="872099"/>
                </a:cubicBezTo>
                <a:lnTo>
                  <a:pt x="515217" y="866574"/>
                </a:lnTo>
                <a:lnTo>
                  <a:pt x="498548" y="876099"/>
                </a:lnTo>
                <a:cubicBezTo>
                  <a:pt x="502129" y="878233"/>
                  <a:pt x="506587" y="878233"/>
                  <a:pt x="510168" y="876099"/>
                </a:cubicBezTo>
                <a:close/>
                <a:moveTo>
                  <a:pt x="503120" y="910675"/>
                </a:moveTo>
                <a:cubicBezTo>
                  <a:pt x="495976" y="909723"/>
                  <a:pt x="501024" y="916009"/>
                  <a:pt x="505406" y="911914"/>
                </a:cubicBezTo>
                <a:cubicBezTo>
                  <a:pt x="504701" y="911409"/>
                  <a:pt x="503929" y="910990"/>
                  <a:pt x="503120" y="910675"/>
                </a:cubicBezTo>
                <a:close/>
                <a:moveTo>
                  <a:pt x="515217" y="1042692"/>
                </a:moveTo>
                <a:lnTo>
                  <a:pt x="522170" y="1042692"/>
                </a:lnTo>
                <a:cubicBezTo>
                  <a:pt x="538934" y="1034405"/>
                  <a:pt x="525027" y="1035167"/>
                  <a:pt x="514835" y="1035358"/>
                </a:cubicBezTo>
                <a:cubicBezTo>
                  <a:pt x="511216" y="1037929"/>
                  <a:pt x="510644" y="1040310"/>
                  <a:pt x="515502" y="1042787"/>
                </a:cubicBezTo>
                <a:close/>
                <a:moveTo>
                  <a:pt x="524742" y="1060123"/>
                </a:moveTo>
                <a:cubicBezTo>
                  <a:pt x="524170" y="1065457"/>
                  <a:pt x="530647" y="1064885"/>
                  <a:pt x="535410" y="1064790"/>
                </a:cubicBezTo>
                <a:cubicBezTo>
                  <a:pt x="538839" y="1061646"/>
                  <a:pt x="549316" y="1059075"/>
                  <a:pt x="549602" y="1054789"/>
                </a:cubicBezTo>
                <a:cubicBezTo>
                  <a:pt x="543696" y="1053550"/>
                  <a:pt x="523980" y="1049740"/>
                  <a:pt x="525313" y="1060218"/>
                </a:cubicBezTo>
                <a:close/>
                <a:moveTo>
                  <a:pt x="551316" y="893530"/>
                </a:moveTo>
                <a:cubicBezTo>
                  <a:pt x="542696" y="890625"/>
                  <a:pt x="533362" y="890625"/>
                  <a:pt x="524742" y="893530"/>
                </a:cubicBezTo>
                <a:cubicBezTo>
                  <a:pt x="525027" y="904198"/>
                  <a:pt x="546268" y="897435"/>
                  <a:pt x="551888" y="893626"/>
                </a:cubicBezTo>
                <a:close/>
                <a:moveTo>
                  <a:pt x="544363" y="823331"/>
                </a:moveTo>
                <a:cubicBezTo>
                  <a:pt x="537391" y="818426"/>
                  <a:pt x="528742" y="816530"/>
                  <a:pt x="520360" y="818093"/>
                </a:cubicBezTo>
                <a:lnTo>
                  <a:pt x="509978" y="825236"/>
                </a:lnTo>
                <a:cubicBezTo>
                  <a:pt x="502834" y="823045"/>
                  <a:pt x="415299" y="817997"/>
                  <a:pt x="430539" y="828855"/>
                </a:cubicBezTo>
                <a:cubicBezTo>
                  <a:pt x="443493" y="827712"/>
                  <a:pt x="451399" y="835904"/>
                  <a:pt x="463591" y="829617"/>
                </a:cubicBezTo>
                <a:cubicBezTo>
                  <a:pt x="467877" y="838476"/>
                  <a:pt x="523122" y="835809"/>
                  <a:pt x="495785" y="839905"/>
                </a:cubicBezTo>
                <a:cubicBezTo>
                  <a:pt x="490451" y="843524"/>
                  <a:pt x="490451" y="843524"/>
                  <a:pt x="495785" y="847429"/>
                </a:cubicBezTo>
                <a:cubicBezTo>
                  <a:pt x="500558" y="846896"/>
                  <a:pt x="505358" y="848191"/>
                  <a:pt x="509216" y="851049"/>
                </a:cubicBezTo>
                <a:cubicBezTo>
                  <a:pt x="514359" y="850477"/>
                  <a:pt x="520169" y="852382"/>
                  <a:pt x="524932" y="849430"/>
                </a:cubicBezTo>
                <a:lnTo>
                  <a:pt x="524932" y="834951"/>
                </a:lnTo>
                <a:close/>
                <a:moveTo>
                  <a:pt x="518169" y="1195663"/>
                </a:moveTo>
                <a:cubicBezTo>
                  <a:pt x="522208" y="1198244"/>
                  <a:pt x="527370" y="1198244"/>
                  <a:pt x="531409" y="1195663"/>
                </a:cubicBezTo>
                <a:cubicBezTo>
                  <a:pt x="527513" y="1193282"/>
                  <a:pt x="522598" y="1193320"/>
                  <a:pt x="518741" y="1195758"/>
                </a:cubicBezTo>
                <a:close/>
                <a:moveTo>
                  <a:pt x="511692" y="1726396"/>
                </a:moveTo>
                <a:lnTo>
                  <a:pt x="511692" y="1729825"/>
                </a:lnTo>
                <a:cubicBezTo>
                  <a:pt x="515883" y="1732207"/>
                  <a:pt x="523980" y="1732016"/>
                  <a:pt x="527980" y="1734683"/>
                </a:cubicBezTo>
                <a:lnTo>
                  <a:pt x="538172" y="1730016"/>
                </a:lnTo>
                <a:lnTo>
                  <a:pt x="528647" y="1724682"/>
                </a:lnTo>
                <a:cubicBezTo>
                  <a:pt x="523503" y="1725063"/>
                  <a:pt x="516931" y="1722777"/>
                  <a:pt x="512645" y="1726492"/>
                </a:cubicBezTo>
                <a:close/>
                <a:moveTo>
                  <a:pt x="505787" y="1755543"/>
                </a:moveTo>
                <a:cubicBezTo>
                  <a:pt x="513702" y="1764296"/>
                  <a:pt x="526494" y="1766678"/>
                  <a:pt x="537029" y="1761353"/>
                </a:cubicBezTo>
                <a:cubicBezTo>
                  <a:pt x="542268" y="1761353"/>
                  <a:pt x="545982" y="1759829"/>
                  <a:pt x="543887" y="1755448"/>
                </a:cubicBezTo>
                <a:cubicBezTo>
                  <a:pt x="532466" y="1747999"/>
                  <a:pt x="517703" y="1748075"/>
                  <a:pt x="506358" y="1755638"/>
                </a:cubicBezTo>
                <a:close/>
                <a:moveTo>
                  <a:pt x="549792" y="1622955"/>
                </a:moveTo>
                <a:lnTo>
                  <a:pt x="541506" y="1617620"/>
                </a:lnTo>
                <a:cubicBezTo>
                  <a:pt x="519026" y="1613811"/>
                  <a:pt x="522456" y="1628955"/>
                  <a:pt x="540934" y="1628670"/>
                </a:cubicBezTo>
                <a:cubicBezTo>
                  <a:pt x="544554" y="1626669"/>
                  <a:pt x="549506" y="1625526"/>
                  <a:pt x="550745" y="1623050"/>
                </a:cubicBezTo>
                <a:close/>
                <a:moveTo>
                  <a:pt x="545315" y="2647178"/>
                </a:moveTo>
                <a:cubicBezTo>
                  <a:pt x="553355" y="2651350"/>
                  <a:pt x="563118" y="2650217"/>
                  <a:pt x="569985" y="2644321"/>
                </a:cubicBezTo>
                <a:cubicBezTo>
                  <a:pt x="562080" y="2640434"/>
                  <a:pt x="552621" y="2641596"/>
                  <a:pt x="545887" y="2647273"/>
                </a:cubicBezTo>
                <a:close/>
                <a:moveTo>
                  <a:pt x="587226" y="2564787"/>
                </a:moveTo>
                <a:lnTo>
                  <a:pt x="596751" y="2558976"/>
                </a:lnTo>
                <a:cubicBezTo>
                  <a:pt x="587702" y="2555833"/>
                  <a:pt x="591131" y="2547452"/>
                  <a:pt x="580082" y="2550023"/>
                </a:cubicBezTo>
                <a:lnTo>
                  <a:pt x="563889" y="2559548"/>
                </a:lnTo>
                <a:cubicBezTo>
                  <a:pt x="563889" y="2560691"/>
                  <a:pt x="564651" y="2562405"/>
                  <a:pt x="565032" y="2563834"/>
                </a:cubicBezTo>
                <a:cubicBezTo>
                  <a:pt x="572576" y="2564882"/>
                  <a:pt x="580196" y="2565234"/>
                  <a:pt x="587797" y="2564882"/>
                </a:cubicBezTo>
                <a:close/>
                <a:moveTo>
                  <a:pt x="577034" y="716936"/>
                </a:moveTo>
                <a:cubicBezTo>
                  <a:pt x="572652" y="711793"/>
                  <a:pt x="563032" y="712079"/>
                  <a:pt x="557984" y="708936"/>
                </a:cubicBezTo>
                <a:lnTo>
                  <a:pt x="557984" y="697792"/>
                </a:lnTo>
                <a:lnTo>
                  <a:pt x="549221" y="696172"/>
                </a:lnTo>
                <a:cubicBezTo>
                  <a:pt x="543696" y="699315"/>
                  <a:pt x="537886" y="701792"/>
                  <a:pt x="532933" y="705221"/>
                </a:cubicBezTo>
                <a:cubicBezTo>
                  <a:pt x="530742" y="707031"/>
                  <a:pt x="532933" y="709983"/>
                  <a:pt x="527504" y="711317"/>
                </a:cubicBezTo>
                <a:lnTo>
                  <a:pt x="508454" y="711317"/>
                </a:lnTo>
                <a:cubicBezTo>
                  <a:pt x="499786" y="718461"/>
                  <a:pt x="482736" y="716651"/>
                  <a:pt x="473211" y="720842"/>
                </a:cubicBezTo>
                <a:cubicBezTo>
                  <a:pt x="474068" y="735320"/>
                  <a:pt x="540839" y="713222"/>
                  <a:pt x="562080" y="730367"/>
                </a:cubicBezTo>
                <a:lnTo>
                  <a:pt x="571128" y="724842"/>
                </a:lnTo>
                <a:cubicBezTo>
                  <a:pt x="571890" y="720175"/>
                  <a:pt x="572271" y="720175"/>
                  <a:pt x="577605" y="716842"/>
                </a:cubicBezTo>
                <a:close/>
                <a:moveTo>
                  <a:pt x="550745" y="739035"/>
                </a:moveTo>
                <a:lnTo>
                  <a:pt x="534933" y="729510"/>
                </a:lnTo>
                <a:cubicBezTo>
                  <a:pt x="521027" y="729510"/>
                  <a:pt x="515121" y="740368"/>
                  <a:pt x="498548" y="737130"/>
                </a:cubicBezTo>
                <a:cubicBezTo>
                  <a:pt x="498548" y="741702"/>
                  <a:pt x="498548" y="741702"/>
                  <a:pt x="500834" y="743702"/>
                </a:cubicBezTo>
                <a:cubicBezTo>
                  <a:pt x="517122" y="743702"/>
                  <a:pt x="535600" y="746750"/>
                  <a:pt x="551031" y="742083"/>
                </a:cubicBezTo>
                <a:cubicBezTo>
                  <a:pt x="551507" y="740940"/>
                  <a:pt x="551412" y="739797"/>
                  <a:pt x="551316" y="739225"/>
                </a:cubicBezTo>
                <a:close/>
                <a:moveTo>
                  <a:pt x="463591" y="696458"/>
                </a:moveTo>
                <a:cubicBezTo>
                  <a:pt x="470639" y="695791"/>
                  <a:pt x="478640" y="698268"/>
                  <a:pt x="485022" y="694839"/>
                </a:cubicBezTo>
                <a:lnTo>
                  <a:pt x="485022" y="691219"/>
                </a:lnTo>
                <a:cubicBezTo>
                  <a:pt x="468925" y="675884"/>
                  <a:pt x="448065" y="703316"/>
                  <a:pt x="429206" y="689219"/>
                </a:cubicBezTo>
                <a:cubicBezTo>
                  <a:pt x="421586" y="694839"/>
                  <a:pt x="411965" y="692362"/>
                  <a:pt x="403012" y="692839"/>
                </a:cubicBezTo>
                <a:cubicBezTo>
                  <a:pt x="398154" y="696553"/>
                  <a:pt x="398154" y="696553"/>
                  <a:pt x="403012" y="700173"/>
                </a:cubicBezTo>
                <a:cubicBezTo>
                  <a:pt x="424919" y="701125"/>
                  <a:pt x="445113" y="709983"/>
                  <a:pt x="464163" y="696363"/>
                </a:cubicBezTo>
                <a:close/>
                <a:moveTo>
                  <a:pt x="448922" y="718556"/>
                </a:moveTo>
                <a:cubicBezTo>
                  <a:pt x="445589" y="718556"/>
                  <a:pt x="427777" y="717413"/>
                  <a:pt x="436445" y="722270"/>
                </a:cubicBezTo>
                <a:cubicBezTo>
                  <a:pt x="440350" y="722176"/>
                  <a:pt x="458162" y="723319"/>
                  <a:pt x="449494" y="718461"/>
                </a:cubicBezTo>
                <a:close/>
                <a:moveTo>
                  <a:pt x="422824" y="659596"/>
                </a:moveTo>
                <a:cubicBezTo>
                  <a:pt x="453494" y="668550"/>
                  <a:pt x="488451" y="655024"/>
                  <a:pt x="516455" y="674265"/>
                </a:cubicBezTo>
                <a:cubicBezTo>
                  <a:pt x="527789" y="670931"/>
                  <a:pt x="541982" y="672550"/>
                  <a:pt x="550554" y="664740"/>
                </a:cubicBezTo>
                <a:lnTo>
                  <a:pt x="550554" y="655786"/>
                </a:lnTo>
                <a:cubicBezTo>
                  <a:pt x="508644" y="654358"/>
                  <a:pt x="474354" y="657977"/>
                  <a:pt x="436921" y="648833"/>
                </a:cubicBezTo>
                <a:cubicBezTo>
                  <a:pt x="432254" y="652833"/>
                  <a:pt x="411965" y="651405"/>
                  <a:pt x="423396" y="659501"/>
                </a:cubicBezTo>
                <a:close/>
                <a:moveTo>
                  <a:pt x="428444" y="570537"/>
                </a:moveTo>
                <a:cubicBezTo>
                  <a:pt x="430349" y="571299"/>
                  <a:pt x="434921" y="569394"/>
                  <a:pt x="430635" y="568156"/>
                </a:cubicBezTo>
                <a:cubicBezTo>
                  <a:pt x="429301" y="567775"/>
                  <a:pt x="424634" y="569299"/>
                  <a:pt x="429015" y="570443"/>
                </a:cubicBezTo>
                <a:close/>
                <a:moveTo>
                  <a:pt x="487975" y="567108"/>
                </a:moveTo>
                <a:lnTo>
                  <a:pt x="495405" y="567585"/>
                </a:lnTo>
                <a:cubicBezTo>
                  <a:pt x="504930" y="561108"/>
                  <a:pt x="521979" y="557012"/>
                  <a:pt x="501501" y="549106"/>
                </a:cubicBezTo>
                <a:lnTo>
                  <a:pt x="485498" y="549106"/>
                </a:lnTo>
                <a:cubicBezTo>
                  <a:pt x="486070" y="552059"/>
                  <a:pt x="480641" y="552726"/>
                  <a:pt x="478831" y="554821"/>
                </a:cubicBezTo>
                <a:lnTo>
                  <a:pt x="478831" y="561965"/>
                </a:lnTo>
                <a:close/>
                <a:moveTo>
                  <a:pt x="500453" y="636736"/>
                </a:moveTo>
                <a:cubicBezTo>
                  <a:pt x="521408" y="636736"/>
                  <a:pt x="546077" y="642928"/>
                  <a:pt x="564747" y="631498"/>
                </a:cubicBezTo>
                <a:cubicBezTo>
                  <a:pt x="546173" y="624487"/>
                  <a:pt x="525551" y="625306"/>
                  <a:pt x="507597" y="633783"/>
                </a:cubicBezTo>
                <a:cubicBezTo>
                  <a:pt x="505977" y="633783"/>
                  <a:pt x="496547" y="633783"/>
                  <a:pt x="501024" y="636641"/>
                </a:cubicBezTo>
                <a:close/>
                <a:moveTo>
                  <a:pt x="570652" y="610542"/>
                </a:moveTo>
                <a:cubicBezTo>
                  <a:pt x="542477" y="605685"/>
                  <a:pt x="513673" y="605685"/>
                  <a:pt x="485498" y="610542"/>
                </a:cubicBezTo>
                <a:cubicBezTo>
                  <a:pt x="494357" y="620067"/>
                  <a:pt x="527504" y="616162"/>
                  <a:pt x="541220" y="611495"/>
                </a:cubicBezTo>
                <a:cubicBezTo>
                  <a:pt x="548268" y="615400"/>
                  <a:pt x="570271" y="619591"/>
                  <a:pt x="571223" y="610447"/>
                </a:cubicBezTo>
                <a:close/>
                <a:moveTo>
                  <a:pt x="563223" y="540343"/>
                </a:moveTo>
                <a:cubicBezTo>
                  <a:pt x="558746" y="533866"/>
                  <a:pt x="548649" y="533962"/>
                  <a:pt x="541220" y="534342"/>
                </a:cubicBezTo>
                <a:cubicBezTo>
                  <a:pt x="532743" y="540058"/>
                  <a:pt x="543410" y="542153"/>
                  <a:pt x="547316" y="545392"/>
                </a:cubicBezTo>
                <a:lnTo>
                  <a:pt x="554460" y="545392"/>
                </a:lnTo>
                <a:close/>
                <a:moveTo>
                  <a:pt x="550459" y="521293"/>
                </a:moveTo>
                <a:cubicBezTo>
                  <a:pt x="546077" y="517388"/>
                  <a:pt x="539601" y="519579"/>
                  <a:pt x="534171" y="519103"/>
                </a:cubicBezTo>
                <a:cubicBezTo>
                  <a:pt x="520741" y="506339"/>
                  <a:pt x="501024" y="537581"/>
                  <a:pt x="489689" y="511864"/>
                </a:cubicBezTo>
                <a:cubicBezTo>
                  <a:pt x="474545" y="510911"/>
                  <a:pt x="464448" y="517483"/>
                  <a:pt x="448351" y="515388"/>
                </a:cubicBezTo>
                <a:cubicBezTo>
                  <a:pt x="415966" y="527389"/>
                  <a:pt x="543982" y="531866"/>
                  <a:pt x="550745" y="521674"/>
                </a:cubicBezTo>
                <a:close/>
                <a:moveTo>
                  <a:pt x="409489" y="670169"/>
                </a:moveTo>
                <a:cubicBezTo>
                  <a:pt x="398249" y="671979"/>
                  <a:pt x="382629" y="666264"/>
                  <a:pt x="373770" y="673122"/>
                </a:cubicBezTo>
                <a:cubicBezTo>
                  <a:pt x="371294" y="682075"/>
                  <a:pt x="428539" y="679885"/>
                  <a:pt x="410060" y="670550"/>
                </a:cubicBezTo>
                <a:close/>
                <a:moveTo>
                  <a:pt x="386820" y="788184"/>
                </a:moveTo>
                <a:cubicBezTo>
                  <a:pt x="386820" y="795423"/>
                  <a:pt x="396345" y="788184"/>
                  <a:pt x="399869" y="786183"/>
                </a:cubicBezTo>
                <a:cubicBezTo>
                  <a:pt x="395916" y="783564"/>
                  <a:pt x="390772" y="783564"/>
                  <a:pt x="386820" y="786183"/>
                </a:cubicBezTo>
                <a:cubicBezTo>
                  <a:pt x="387200" y="786917"/>
                  <a:pt x="387391" y="787736"/>
                  <a:pt x="387391" y="788565"/>
                </a:cubicBezTo>
                <a:close/>
                <a:moveTo>
                  <a:pt x="364340" y="821331"/>
                </a:moveTo>
                <a:cubicBezTo>
                  <a:pt x="356625" y="823045"/>
                  <a:pt x="367865" y="826665"/>
                  <a:pt x="369770" y="828665"/>
                </a:cubicBezTo>
                <a:cubicBezTo>
                  <a:pt x="381886" y="829437"/>
                  <a:pt x="394040" y="827751"/>
                  <a:pt x="405489" y="823712"/>
                </a:cubicBezTo>
                <a:cubicBezTo>
                  <a:pt x="397106" y="817806"/>
                  <a:pt x="377199" y="823521"/>
                  <a:pt x="364912" y="821711"/>
                </a:cubicBezTo>
                <a:close/>
                <a:moveTo>
                  <a:pt x="408918" y="751798"/>
                </a:moveTo>
                <a:cubicBezTo>
                  <a:pt x="427396" y="749703"/>
                  <a:pt x="451780" y="753989"/>
                  <a:pt x="466068" y="743512"/>
                </a:cubicBezTo>
                <a:cubicBezTo>
                  <a:pt x="447970" y="731605"/>
                  <a:pt x="416347" y="748941"/>
                  <a:pt x="396916" y="740273"/>
                </a:cubicBezTo>
                <a:cubicBezTo>
                  <a:pt x="388629" y="740273"/>
                  <a:pt x="388629" y="740273"/>
                  <a:pt x="387391" y="745607"/>
                </a:cubicBezTo>
                <a:cubicBezTo>
                  <a:pt x="392858" y="749274"/>
                  <a:pt x="398783" y="752227"/>
                  <a:pt x="405012" y="754370"/>
                </a:cubicBezTo>
                <a:close/>
                <a:moveTo>
                  <a:pt x="432825" y="760466"/>
                </a:moveTo>
                <a:lnTo>
                  <a:pt x="432825" y="764085"/>
                </a:lnTo>
                <a:cubicBezTo>
                  <a:pt x="436816" y="766695"/>
                  <a:pt x="441979" y="766695"/>
                  <a:pt x="445970" y="764085"/>
                </a:cubicBezTo>
                <a:lnTo>
                  <a:pt x="445970" y="760466"/>
                </a:lnTo>
                <a:cubicBezTo>
                  <a:pt x="442045" y="758208"/>
                  <a:pt x="437178" y="758361"/>
                  <a:pt x="433397" y="760847"/>
                </a:cubicBezTo>
                <a:close/>
                <a:moveTo>
                  <a:pt x="406536" y="809615"/>
                </a:moveTo>
                <a:cubicBezTo>
                  <a:pt x="412347" y="821711"/>
                  <a:pt x="432635" y="806662"/>
                  <a:pt x="442922" y="810091"/>
                </a:cubicBezTo>
                <a:cubicBezTo>
                  <a:pt x="461972" y="803138"/>
                  <a:pt x="489785" y="816378"/>
                  <a:pt x="511692" y="808472"/>
                </a:cubicBezTo>
                <a:cubicBezTo>
                  <a:pt x="511121" y="804471"/>
                  <a:pt x="513597" y="801138"/>
                  <a:pt x="508549" y="798947"/>
                </a:cubicBezTo>
                <a:cubicBezTo>
                  <a:pt x="489499" y="795232"/>
                  <a:pt x="469687" y="805805"/>
                  <a:pt x="452542" y="800662"/>
                </a:cubicBezTo>
                <a:lnTo>
                  <a:pt x="452542" y="796375"/>
                </a:lnTo>
                <a:cubicBezTo>
                  <a:pt x="465458" y="797309"/>
                  <a:pt x="478269" y="793479"/>
                  <a:pt x="488547" y="785612"/>
                </a:cubicBezTo>
                <a:cubicBezTo>
                  <a:pt x="507597" y="788279"/>
                  <a:pt x="525313" y="792184"/>
                  <a:pt x="544458" y="787136"/>
                </a:cubicBezTo>
                <a:lnTo>
                  <a:pt x="544458" y="779993"/>
                </a:lnTo>
                <a:cubicBezTo>
                  <a:pt x="550459" y="777135"/>
                  <a:pt x="558936" y="777325"/>
                  <a:pt x="564270" y="772277"/>
                </a:cubicBezTo>
                <a:cubicBezTo>
                  <a:pt x="564270" y="770848"/>
                  <a:pt x="564270" y="769610"/>
                  <a:pt x="563699" y="768467"/>
                </a:cubicBezTo>
                <a:cubicBezTo>
                  <a:pt x="557069" y="763762"/>
                  <a:pt x="548849" y="761876"/>
                  <a:pt x="540839" y="763228"/>
                </a:cubicBezTo>
                <a:lnTo>
                  <a:pt x="532076" y="768753"/>
                </a:lnTo>
                <a:cubicBezTo>
                  <a:pt x="520455" y="785136"/>
                  <a:pt x="486451" y="778278"/>
                  <a:pt x="466734" y="781802"/>
                </a:cubicBezTo>
                <a:cubicBezTo>
                  <a:pt x="466734" y="787612"/>
                  <a:pt x="455590" y="783517"/>
                  <a:pt x="452542" y="787231"/>
                </a:cubicBezTo>
                <a:lnTo>
                  <a:pt x="452542" y="796756"/>
                </a:lnTo>
                <a:cubicBezTo>
                  <a:pt x="447113" y="796756"/>
                  <a:pt x="425396" y="794946"/>
                  <a:pt x="438635" y="801900"/>
                </a:cubicBezTo>
                <a:cubicBezTo>
                  <a:pt x="429777" y="808377"/>
                  <a:pt x="415680" y="799899"/>
                  <a:pt x="406536" y="806281"/>
                </a:cubicBezTo>
                <a:close/>
                <a:moveTo>
                  <a:pt x="419014" y="853239"/>
                </a:moveTo>
                <a:cubicBezTo>
                  <a:pt x="435873" y="859431"/>
                  <a:pt x="446541" y="855049"/>
                  <a:pt x="464734" y="854478"/>
                </a:cubicBezTo>
                <a:cubicBezTo>
                  <a:pt x="462639" y="848191"/>
                  <a:pt x="472354" y="845715"/>
                  <a:pt x="478355" y="841810"/>
                </a:cubicBezTo>
                <a:cubicBezTo>
                  <a:pt x="472830" y="837523"/>
                  <a:pt x="466163" y="840667"/>
                  <a:pt x="460924" y="843714"/>
                </a:cubicBezTo>
                <a:cubicBezTo>
                  <a:pt x="446551" y="843543"/>
                  <a:pt x="432349" y="846915"/>
                  <a:pt x="419585" y="853525"/>
                </a:cubicBezTo>
                <a:close/>
                <a:moveTo>
                  <a:pt x="430254" y="909342"/>
                </a:moveTo>
                <a:cubicBezTo>
                  <a:pt x="422634" y="910104"/>
                  <a:pt x="361292" y="909342"/>
                  <a:pt x="376818" y="920676"/>
                </a:cubicBezTo>
                <a:cubicBezTo>
                  <a:pt x="381866" y="921534"/>
                  <a:pt x="387581" y="919629"/>
                  <a:pt x="392344" y="922010"/>
                </a:cubicBezTo>
                <a:cubicBezTo>
                  <a:pt x="397106" y="924391"/>
                  <a:pt x="389867" y="929344"/>
                  <a:pt x="396821" y="931535"/>
                </a:cubicBezTo>
                <a:lnTo>
                  <a:pt x="409870" y="931535"/>
                </a:lnTo>
                <a:cubicBezTo>
                  <a:pt x="416728" y="929058"/>
                  <a:pt x="409870" y="924582"/>
                  <a:pt x="414823" y="921343"/>
                </a:cubicBezTo>
                <a:cubicBezTo>
                  <a:pt x="424348" y="914009"/>
                  <a:pt x="437112" y="919248"/>
                  <a:pt x="445970" y="911342"/>
                </a:cubicBezTo>
                <a:lnTo>
                  <a:pt x="445970" y="907627"/>
                </a:lnTo>
                <a:cubicBezTo>
                  <a:pt x="438921" y="905532"/>
                  <a:pt x="438921" y="905532"/>
                  <a:pt x="430825" y="909723"/>
                </a:cubicBezTo>
                <a:close/>
                <a:moveTo>
                  <a:pt x="393297" y="2868539"/>
                </a:moveTo>
                <a:cubicBezTo>
                  <a:pt x="388153" y="2863014"/>
                  <a:pt x="382533" y="2873968"/>
                  <a:pt x="391106" y="2873397"/>
                </a:cubicBezTo>
                <a:cubicBezTo>
                  <a:pt x="394344" y="2872825"/>
                  <a:pt x="394344" y="2871111"/>
                  <a:pt x="393868" y="2868920"/>
                </a:cubicBezTo>
                <a:close/>
                <a:moveTo>
                  <a:pt x="396345" y="1274340"/>
                </a:moveTo>
                <a:cubicBezTo>
                  <a:pt x="388153" y="1278626"/>
                  <a:pt x="383772" y="1282626"/>
                  <a:pt x="396345" y="1281960"/>
                </a:cubicBezTo>
                <a:cubicBezTo>
                  <a:pt x="401964" y="1279960"/>
                  <a:pt x="401964" y="1277483"/>
                  <a:pt x="396916" y="1274720"/>
                </a:cubicBezTo>
                <a:close/>
                <a:moveTo>
                  <a:pt x="413109" y="1383401"/>
                </a:moveTo>
                <a:cubicBezTo>
                  <a:pt x="406917" y="1380639"/>
                  <a:pt x="406917" y="1380734"/>
                  <a:pt x="400250" y="1383401"/>
                </a:cubicBezTo>
                <a:cubicBezTo>
                  <a:pt x="404250" y="1386925"/>
                  <a:pt x="415109" y="1392735"/>
                  <a:pt x="413680" y="1383782"/>
                </a:cubicBezTo>
                <a:close/>
                <a:moveTo>
                  <a:pt x="426253" y="1486271"/>
                </a:moveTo>
                <a:cubicBezTo>
                  <a:pt x="422205" y="1483842"/>
                  <a:pt x="417157" y="1483842"/>
                  <a:pt x="413109" y="1486271"/>
                </a:cubicBezTo>
                <a:lnTo>
                  <a:pt x="422062" y="1491319"/>
                </a:lnTo>
                <a:cubicBezTo>
                  <a:pt x="428825" y="1491700"/>
                  <a:pt x="426253" y="1488748"/>
                  <a:pt x="426920" y="1486652"/>
                </a:cubicBezTo>
                <a:close/>
                <a:moveTo>
                  <a:pt x="445970" y="1538087"/>
                </a:moveTo>
                <a:cubicBezTo>
                  <a:pt x="441950" y="1535573"/>
                  <a:pt x="436845" y="1535573"/>
                  <a:pt x="432825" y="1538087"/>
                </a:cubicBezTo>
                <a:lnTo>
                  <a:pt x="432825" y="1541611"/>
                </a:lnTo>
                <a:cubicBezTo>
                  <a:pt x="436807" y="1544278"/>
                  <a:pt x="441988" y="1544278"/>
                  <a:pt x="445970" y="1541611"/>
                </a:cubicBezTo>
                <a:close/>
                <a:moveTo>
                  <a:pt x="453685" y="1516084"/>
                </a:moveTo>
                <a:cubicBezTo>
                  <a:pt x="445875" y="1512655"/>
                  <a:pt x="441207" y="1508274"/>
                  <a:pt x="431682" y="1512179"/>
                </a:cubicBezTo>
                <a:cubicBezTo>
                  <a:pt x="439969" y="1515989"/>
                  <a:pt x="444636" y="1520275"/>
                  <a:pt x="454256" y="1516465"/>
                </a:cubicBezTo>
                <a:close/>
                <a:moveTo>
                  <a:pt x="485308" y="1479223"/>
                </a:moveTo>
                <a:lnTo>
                  <a:pt x="485308" y="1475603"/>
                </a:lnTo>
                <a:cubicBezTo>
                  <a:pt x="475783" y="1468174"/>
                  <a:pt x="465496" y="1469317"/>
                  <a:pt x="452542" y="1470840"/>
                </a:cubicBezTo>
                <a:cubicBezTo>
                  <a:pt x="453114" y="1474841"/>
                  <a:pt x="450732" y="1478842"/>
                  <a:pt x="454638" y="1480365"/>
                </a:cubicBezTo>
                <a:cubicBezTo>
                  <a:pt x="479593" y="1482175"/>
                  <a:pt x="479593" y="1481604"/>
                  <a:pt x="485880" y="1479603"/>
                </a:cubicBezTo>
                <a:close/>
                <a:moveTo>
                  <a:pt x="475783" y="1547231"/>
                </a:moveTo>
                <a:cubicBezTo>
                  <a:pt x="485308" y="1547231"/>
                  <a:pt x="527504" y="1551422"/>
                  <a:pt x="502739" y="1536087"/>
                </a:cubicBezTo>
                <a:cubicBezTo>
                  <a:pt x="491118" y="1535610"/>
                  <a:pt x="482927" y="1538087"/>
                  <a:pt x="474164" y="1532468"/>
                </a:cubicBezTo>
                <a:cubicBezTo>
                  <a:pt x="468830" y="1533039"/>
                  <a:pt x="462829" y="1531229"/>
                  <a:pt x="458638" y="1534372"/>
                </a:cubicBezTo>
                <a:lnTo>
                  <a:pt x="458638" y="1538182"/>
                </a:lnTo>
                <a:cubicBezTo>
                  <a:pt x="465020" y="1541326"/>
                  <a:pt x="470449" y="1544374"/>
                  <a:pt x="476735" y="1547612"/>
                </a:cubicBezTo>
                <a:close/>
                <a:moveTo>
                  <a:pt x="487022" y="1605524"/>
                </a:moveTo>
                <a:cubicBezTo>
                  <a:pt x="510644" y="1606572"/>
                  <a:pt x="510644" y="1606572"/>
                  <a:pt x="517788" y="1604571"/>
                </a:cubicBezTo>
                <a:cubicBezTo>
                  <a:pt x="508930" y="1599619"/>
                  <a:pt x="494643" y="1592380"/>
                  <a:pt x="485022" y="1597047"/>
                </a:cubicBezTo>
                <a:cubicBezTo>
                  <a:pt x="486451" y="1600380"/>
                  <a:pt x="484070" y="1604667"/>
                  <a:pt x="487975" y="1606000"/>
                </a:cubicBezTo>
                <a:close/>
                <a:moveTo>
                  <a:pt x="488356" y="1646862"/>
                </a:moveTo>
                <a:cubicBezTo>
                  <a:pt x="490737" y="1647911"/>
                  <a:pt x="492833" y="1649244"/>
                  <a:pt x="495023" y="1650387"/>
                </a:cubicBezTo>
                <a:cubicBezTo>
                  <a:pt x="499214" y="1646577"/>
                  <a:pt x="499214" y="1646577"/>
                  <a:pt x="494547" y="1643053"/>
                </a:cubicBezTo>
                <a:cubicBezTo>
                  <a:pt x="492452" y="1643053"/>
                  <a:pt x="482165" y="1643529"/>
                  <a:pt x="489309" y="1647244"/>
                </a:cubicBezTo>
                <a:close/>
                <a:moveTo>
                  <a:pt x="593131" y="2656512"/>
                </a:moveTo>
                <a:cubicBezTo>
                  <a:pt x="567794" y="2660037"/>
                  <a:pt x="539791" y="2655179"/>
                  <a:pt x="517598" y="2669467"/>
                </a:cubicBezTo>
                <a:cubicBezTo>
                  <a:pt x="524541" y="2672810"/>
                  <a:pt x="531171" y="2676763"/>
                  <a:pt x="537410" y="2681278"/>
                </a:cubicBezTo>
                <a:cubicBezTo>
                  <a:pt x="536838" y="2683278"/>
                  <a:pt x="536552" y="2685278"/>
                  <a:pt x="534267" y="2685945"/>
                </a:cubicBezTo>
                <a:cubicBezTo>
                  <a:pt x="524742" y="2685945"/>
                  <a:pt x="515217" y="2688040"/>
                  <a:pt x="507406" y="2682325"/>
                </a:cubicBezTo>
                <a:cubicBezTo>
                  <a:pt x="502263" y="2682897"/>
                  <a:pt x="496452" y="2680992"/>
                  <a:pt x="491404" y="2684135"/>
                </a:cubicBezTo>
                <a:cubicBezTo>
                  <a:pt x="489499" y="2695375"/>
                  <a:pt x="495500" y="2691184"/>
                  <a:pt x="504072" y="2694994"/>
                </a:cubicBezTo>
                <a:cubicBezTo>
                  <a:pt x="504072" y="2696137"/>
                  <a:pt x="504072" y="2697375"/>
                  <a:pt x="504548" y="2698708"/>
                </a:cubicBezTo>
                <a:lnTo>
                  <a:pt x="491404" y="2706424"/>
                </a:lnTo>
                <a:lnTo>
                  <a:pt x="491404" y="2710138"/>
                </a:lnTo>
                <a:cubicBezTo>
                  <a:pt x="521979" y="2721378"/>
                  <a:pt x="562270" y="2715854"/>
                  <a:pt x="594655" y="2711091"/>
                </a:cubicBezTo>
                <a:cubicBezTo>
                  <a:pt x="596893" y="2706690"/>
                  <a:pt x="596893" y="2701490"/>
                  <a:pt x="594655" y="2697089"/>
                </a:cubicBezTo>
                <a:lnTo>
                  <a:pt x="559794" y="2697089"/>
                </a:lnTo>
                <a:lnTo>
                  <a:pt x="550935" y="2691755"/>
                </a:lnTo>
                <a:cubicBezTo>
                  <a:pt x="562651" y="2685850"/>
                  <a:pt x="578844" y="2694327"/>
                  <a:pt x="589035" y="2684230"/>
                </a:cubicBezTo>
                <a:cubicBezTo>
                  <a:pt x="576558" y="2678801"/>
                  <a:pt x="560937" y="2686897"/>
                  <a:pt x="549888" y="2676705"/>
                </a:cubicBezTo>
                <a:cubicBezTo>
                  <a:pt x="557317" y="2672610"/>
                  <a:pt x="567128" y="2676705"/>
                  <a:pt x="574462" y="2673943"/>
                </a:cubicBezTo>
                <a:lnTo>
                  <a:pt x="578272" y="2667847"/>
                </a:lnTo>
                <a:cubicBezTo>
                  <a:pt x="584082" y="2666895"/>
                  <a:pt x="589893" y="2668800"/>
                  <a:pt x="594464" y="2666419"/>
                </a:cubicBezTo>
                <a:cubicBezTo>
                  <a:pt x="597417" y="2663275"/>
                  <a:pt x="600370" y="2659846"/>
                  <a:pt x="594274" y="2656894"/>
                </a:cubicBezTo>
                <a:close/>
                <a:moveTo>
                  <a:pt x="593131" y="515483"/>
                </a:moveTo>
                <a:cubicBezTo>
                  <a:pt x="552364" y="512720"/>
                  <a:pt x="557603" y="533580"/>
                  <a:pt x="594941" y="525008"/>
                </a:cubicBezTo>
                <a:cubicBezTo>
                  <a:pt x="597608" y="522436"/>
                  <a:pt x="599989" y="518912"/>
                  <a:pt x="594464" y="515864"/>
                </a:cubicBezTo>
                <a:close/>
                <a:moveTo>
                  <a:pt x="596274" y="495099"/>
                </a:moveTo>
                <a:cubicBezTo>
                  <a:pt x="599798" y="465572"/>
                  <a:pt x="588940" y="479574"/>
                  <a:pt x="569985" y="472811"/>
                </a:cubicBezTo>
                <a:lnTo>
                  <a:pt x="569985" y="469192"/>
                </a:lnTo>
                <a:cubicBezTo>
                  <a:pt x="578939" y="463762"/>
                  <a:pt x="589035" y="461953"/>
                  <a:pt x="576367" y="453475"/>
                </a:cubicBezTo>
                <a:cubicBezTo>
                  <a:pt x="572652" y="443950"/>
                  <a:pt x="553793" y="453475"/>
                  <a:pt x="546744" y="445855"/>
                </a:cubicBezTo>
                <a:lnTo>
                  <a:pt x="537219" y="450808"/>
                </a:lnTo>
                <a:cubicBezTo>
                  <a:pt x="537219" y="463191"/>
                  <a:pt x="557889" y="451380"/>
                  <a:pt x="563889" y="459095"/>
                </a:cubicBezTo>
                <a:cubicBezTo>
                  <a:pt x="565413" y="470525"/>
                  <a:pt x="554364" y="465572"/>
                  <a:pt x="547125" y="471096"/>
                </a:cubicBezTo>
                <a:cubicBezTo>
                  <a:pt x="532114" y="465286"/>
                  <a:pt x="515464" y="465286"/>
                  <a:pt x="500453" y="471096"/>
                </a:cubicBezTo>
                <a:cubicBezTo>
                  <a:pt x="486070" y="467572"/>
                  <a:pt x="477402" y="461571"/>
                  <a:pt x="462353" y="467382"/>
                </a:cubicBezTo>
                <a:cubicBezTo>
                  <a:pt x="458447" y="469953"/>
                  <a:pt x="450732" y="471096"/>
                  <a:pt x="451971" y="475764"/>
                </a:cubicBezTo>
                <a:cubicBezTo>
                  <a:pt x="462448" y="487384"/>
                  <a:pt x="479212" y="478240"/>
                  <a:pt x="491214" y="483860"/>
                </a:cubicBezTo>
                <a:lnTo>
                  <a:pt x="491214" y="487480"/>
                </a:lnTo>
                <a:cubicBezTo>
                  <a:pt x="483498" y="491766"/>
                  <a:pt x="469592" y="491289"/>
                  <a:pt x="462639" y="497005"/>
                </a:cubicBezTo>
                <a:cubicBezTo>
                  <a:pt x="455590" y="489385"/>
                  <a:pt x="434635" y="497005"/>
                  <a:pt x="453114" y="501005"/>
                </a:cubicBezTo>
                <a:cubicBezTo>
                  <a:pt x="472164" y="500338"/>
                  <a:pt x="491690" y="509387"/>
                  <a:pt x="509597" y="501576"/>
                </a:cubicBezTo>
                <a:cubicBezTo>
                  <a:pt x="515312" y="503101"/>
                  <a:pt x="508168" y="506625"/>
                  <a:pt x="515026" y="508053"/>
                </a:cubicBezTo>
                <a:cubicBezTo>
                  <a:pt x="523789" y="509863"/>
                  <a:pt x="530171" y="505482"/>
                  <a:pt x="540839" y="504720"/>
                </a:cubicBezTo>
                <a:cubicBezTo>
                  <a:pt x="550364" y="497100"/>
                  <a:pt x="564461" y="504720"/>
                  <a:pt x="574367" y="497481"/>
                </a:cubicBezTo>
                <a:lnTo>
                  <a:pt x="580844" y="500624"/>
                </a:lnTo>
                <a:cubicBezTo>
                  <a:pt x="586273" y="497100"/>
                  <a:pt x="592845" y="498052"/>
                  <a:pt x="597608" y="495480"/>
                </a:cubicBezTo>
                <a:close/>
                <a:moveTo>
                  <a:pt x="366817" y="421757"/>
                </a:moveTo>
                <a:cubicBezTo>
                  <a:pt x="395964" y="429663"/>
                  <a:pt x="419395" y="449284"/>
                  <a:pt x="451018" y="449094"/>
                </a:cubicBezTo>
                <a:lnTo>
                  <a:pt x="460543" y="456428"/>
                </a:lnTo>
                <a:cubicBezTo>
                  <a:pt x="476259" y="455190"/>
                  <a:pt x="490833" y="459190"/>
                  <a:pt x="504072" y="454714"/>
                </a:cubicBezTo>
                <a:lnTo>
                  <a:pt x="504072" y="447760"/>
                </a:lnTo>
                <a:cubicBezTo>
                  <a:pt x="506339" y="445912"/>
                  <a:pt x="509263" y="445046"/>
                  <a:pt x="512168" y="445379"/>
                </a:cubicBezTo>
                <a:cubicBezTo>
                  <a:pt x="518074" y="443760"/>
                  <a:pt x="521693" y="440331"/>
                  <a:pt x="526742" y="445379"/>
                </a:cubicBezTo>
                <a:cubicBezTo>
                  <a:pt x="549506" y="440902"/>
                  <a:pt x="571319" y="432139"/>
                  <a:pt x="595798" y="433092"/>
                </a:cubicBezTo>
                <a:cubicBezTo>
                  <a:pt x="598179" y="425852"/>
                  <a:pt x="594274" y="423567"/>
                  <a:pt x="587892" y="423567"/>
                </a:cubicBezTo>
                <a:lnTo>
                  <a:pt x="576367" y="418423"/>
                </a:lnTo>
                <a:cubicBezTo>
                  <a:pt x="578844" y="416804"/>
                  <a:pt x="580748" y="415471"/>
                  <a:pt x="582558" y="414423"/>
                </a:cubicBezTo>
                <a:lnTo>
                  <a:pt x="573033" y="408898"/>
                </a:lnTo>
                <a:cubicBezTo>
                  <a:pt x="539410" y="413185"/>
                  <a:pt x="505501" y="394611"/>
                  <a:pt x="474926" y="401278"/>
                </a:cubicBezTo>
                <a:cubicBezTo>
                  <a:pt x="463686" y="403183"/>
                  <a:pt x="446351" y="397564"/>
                  <a:pt x="439302" y="407660"/>
                </a:cubicBezTo>
                <a:cubicBezTo>
                  <a:pt x="447018" y="410613"/>
                  <a:pt x="456923" y="407660"/>
                  <a:pt x="464163" y="414232"/>
                </a:cubicBezTo>
                <a:cubicBezTo>
                  <a:pt x="454638" y="419376"/>
                  <a:pt x="443874" y="412613"/>
                  <a:pt x="434826" y="420042"/>
                </a:cubicBezTo>
                <a:cubicBezTo>
                  <a:pt x="421586" y="424233"/>
                  <a:pt x="372437" y="405850"/>
                  <a:pt x="368150" y="422138"/>
                </a:cubicBezTo>
                <a:close/>
                <a:moveTo>
                  <a:pt x="360531" y="569299"/>
                </a:moveTo>
                <a:cubicBezTo>
                  <a:pt x="375866" y="583777"/>
                  <a:pt x="437588" y="567013"/>
                  <a:pt x="383772" y="567108"/>
                </a:cubicBezTo>
                <a:cubicBezTo>
                  <a:pt x="376771" y="562727"/>
                  <a:pt x="367665" y="563794"/>
                  <a:pt x="361864" y="569680"/>
                </a:cubicBezTo>
                <a:close/>
                <a:moveTo>
                  <a:pt x="353196" y="845524"/>
                </a:moveTo>
                <a:lnTo>
                  <a:pt x="353196" y="849144"/>
                </a:lnTo>
                <a:cubicBezTo>
                  <a:pt x="357187" y="851754"/>
                  <a:pt x="362350" y="851754"/>
                  <a:pt x="366341" y="849144"/>
                </a:cubicBezTo>
                <a:lnTo>
                  <a:pt x="366341" y="845524"/>
                </a:lnTo>
                <a:cubicBezTo>
                  <a:pt x="362626" y="843619"/>
                  <a:pt x="358216" y="843657"/>
                  <a:pt x="354530" y="845619"/>
                </a:cubicBezTo>
                <a:close/>
                <a:moveTo>
                  <a:pt x="347862" y="787231"/>
                </a:moveTo>
                <a:cubicBezTo>
                  <a:pt x="351225" y="789155"/>
                  <a:pt x="355358" y="789155"/>
                  <a:pt x="358721" y="787231"/>
                </a:cubicBezTo>
                <a:cubicBezTo>
                  <a:pt x="360245" y="783517"/>
                  <a:pt x="347481" y="783802"/>
                  <a:pt x="349196" y="787326"/>
                </a:cubicBezTo>
                <a:close/>
                <a:moveTo>
                  <a:pt x="349767" y="895245"/>
                </a:moveTo>
                <a:cubicBezTo>
                  <a:pt x="363102" y="897055"/>
                  <a:pt x="377771" y="902198"/>
                  <a:pt x="391487" y="897721"/>
                </a:cubicBezTo>
                <a:cubicBezTo>
                  <a:pt x="393097" y="895092"/>
                  <a:pt x="393097" y="891778"/>
                  <a:pt x="391487" y="889149"/>
                </a:cubicBezTo>
                <a:lnTo>
                  <a:pt x="379962" y="882672"/>
                </a:lnTo>
                <a:cubicBezTo>
                  <a:pt x="379104" y="871051"/>
                  <a:pt x="401583" y="879148"/>
                  <a:pt x="408537" y="876862"/>
                </a:cubicBezTo>
                <a:cubicBezTo>
                  <a:pt x="417014" y="872099"/>
                  <a:pt x="417109" y="872099"/>
                  <a:pt x="427015" y="876195"/>
                </a:cubicBezTo>
                <a:cubicBezTo>
                  <a:pt x="428444" y="876766"/>
                  <a:pt x="430825" y="876195"/>
                  <a:pt x="431301" y="874956"/>
                </a:cubicBezTo>
                <a:cubicBezTo>
                  <a:pt x="432254" y="861907"/>
                  <a:pt x="353387" y="869336"/>
                  <a:pt x="345576" y="882767"/>
                </a:cubicBezTo>
                <a:cubicBezTo>
                  <a:pt x="349196" y="887244"/>
                  <a:pt x="344624" y="891625"/>
                  <a:pt x="350720" y="895340"/>
                </a:cubicBezTo>
                <a:close/>
                <a:moveTo>
                  <a:pt x="307190" y="824093"/>
                </a:moveTo>
                <a:cubicBezTo>
                  <a:pt x="299475" y="818283"/>
                  <a:pt x="275948" y="827236"/>
                  <a:pt x="267757" y="830570"/>
                </a:cubicBezTo>
                <a:cubicBezTo>
                  <a:pt x="271281" y="843333"/>
                  <a:pt x="305571" y="835618"/>
                  <a:pt x="308524" y="824188"/>
                </a:cubicBezTo>
                <a:close/>
                <a:moveTo>
                  <a:pt x="302999" y="873147"/>
                </a:moveTo>
                <a:cubicBezTo>
                  <a:pt x="282997" y="872671"/>
                  <a:pt x="283949" y="874861"/>
                  <a:pt x="297380" y="887910"/>
                </a:cubicBezTo>
                <a:lnTo>
                  <a:pt x="313953" y="878385"/>
                </a:lnTo>
                <a:close/>
                <a:moveTo>
                  <a:pt x="271186" y="935821"/>
                </a:moveTo>
                <a:cubicBezTo>
                  <a:pt x="282235" y="935821"/>
                  <a:pt x="293570" y="927344"/>
                  <a:pt x="304047" y="935821"/>
                </a:cubicBezTo>
                <a:cubicBezTo>
                  <a:pt x="323859" y="924867"/>
                  <a:pt x="253374" y="924963"/>
                  <a:pt x="272520" y="935917"/>
                </a:cubicBezTo>
                <a:close/>
                <a:moveTo>
                  <a:pt x="349958" y="917438"/>
                </a:moveTo>
                <a:lnTo>
                  <a:pt x="359483" y="912199"/>
                </a:lnTo>
                <a:cubicBezTo>
                  <a:pt x="303857" y="901817"/>
                  <a:pt x="256708" y="921248"/>
                  <a:pt x="351291" y="917533"/>
                </a:cubicBezTo>
                <a:close/>
                <a:moveTo>
                  <a:pt x="336813" y="810567"/>
                </a:moveTo>
                <a:cubicBezTo>
                  <a:pt x="341509" y="808091"/>
                  <a:pt x="341509" y="805614"/>
                  <a:pt x="336813" y="803138"/>
                </a:cubicBezTo>
                <a:cubicBezTo>
                  <a:pt x="332937" y="805681"/>
                  <a:pt x="333384" y="808186"/>
                  <a:pt x="338147" y="810663"/>
                </a:cubicBezTo>
                <a:close/>
                <a:moveTo>
                  <a:pt x="313763" y="823521"/>
                </a:moveTo>
                <a:lnTo>
                  <a:pt x="313763" y="827522"/>
                </a:lnTo>
                <a:cubicBezTo>
                  <a:pt x="321707" y="833865"/>
                  <a:pt x="333098" y="833418"/>
                  <a:pt x="340528" y="826474"/>
                </a:cubicBezTo>
                <a:cubicBezTo>
                  <a:pt x="339766" y="825046"/>
                  <a:pt x="339004" y="823426"/>
                  <a:pt x="337861" y="820855"/>
                </a:cubicBezTo>
                <a:cubicBezTo>
                  <a:pt x="331098" y="823426"/>
                  <a:pt x="322145" y="818949"/>
                  <a:pt x="315096" y="823617"/>
                </a:cubicBezTo>
                <a:close/>
                <a:moveTo>
                  <a:pt x="261185" y="738654"/>
                </a:moveTo>
                <a:lnTo>
                  <a:pt x="261185" y="742369"/>
                </a:lnTo>
                <a:cubicBezTo>
                  <a:pt x="274710" y="748179"/>
                  <a:pt x="291379" y="739225"/>
                  <a:pt x="303952" y="747893"/>
                </a:cubicBezTo>
                <a:cubicBezTo>
                  <a:pt x="340623" y="746655"/>
                  <a:pt x="308524" y="740273"/>
                  <a:pt x="297285" y="733415"/>
                </a:cubicBezTo>
                <a:cubicBezTo>
                  <a:pt x="285759" y="740083"/>
                  <a:pt x="261756" y="735892"/>
                  <a:pt x="262518" y="739225"/>
                </a:cubicBezTo>
                <a:close/>
                <a:moveTo>
                  <a:pt x="228609" y="228209"/>
                </a:moveTo>
                <a:cubicBezTo>
                  <a:pt x="212512" y="229542"/>
                  <a:pt x="243849" y="240686"/>
                  <a:pt x="248326" y="244497"/>
                </a:cubicBezTo>
                <a:cubicBezTo>
                  <a:pt x="241468" y="247164"/>
                  <a:pt x="243182" y="250021"/>
                  <a:pt x="238801" y="254022"/>
                </a:cubicBezTo>
                <a:cubicBezTo>
                  <a:pt x="232514" y="253669"/>
                  <a:pt x="226399" y="256146"/>
                  <a:pt x="222132" y="260785"/>
                </a:cubicBezTo>
                <a:cubicBezTo>
                  <a:pt x="224037" y="269547"/>
                  <a:pt x="238325" y="263737"/>
                  <a:pt x="244897" y="265356"/>
                </a:cubicBezTo>
                <a:cubicBezTo>
                  <a:pt x="257565" y="268405"/>
                  <a:pt x="267662" y="278406"/>
                  <a:pt x="281282" y="274881"/>
                </a:cubicBezTo>
                <a:cubicBezTo>
                  <a:pt x="281282" y="273262"/>
                  <a:pt x="281282" y="272119"/>
                  <a:pt x="281282" y="270976"/>
                </a:cubicBezTo>
                <a:lnTo>
                  <a:pt x="276044" y="267642"/>
                </a:lnTo>
                <a:cubicBezTo>
                  <a:pt x="281378" y="264214"/>
                  <a:pt x="286426" y="261070"/>
                  <a:pt x="290998" y="258117"/>
                </a:cubicBezTo>
                <a:cubicBezTo>
                  <a:pt x="304333" y="257451"/>
                  <a:pt x="316620" y="261070"/>
                  <a:pt x="327193" y="252879"/>
                </a:cubicBezTo>
                <a:lnTo>
                  <a:pt x="327193" y="249164"/>
                </a:lnTo>
                <a:lnTo>
                  <a:pt x="333765" y="245259"/>
                </a:lnTo>
                <a:lnTo>
                  <a:pt x="333765" y="241639"/>
                </a:lnTo>
                <a:cubicBezTo>
                  <a:pt x="300428" y="233829"/>
                  <a:pt x="263661" y="238877"/>
                  <a:pt x="229943" y="228304"/>
                </a:cubicBezTo>
                <a:close/>
                <a:moveTo>
                  <a:pt x="208702" y="211635"/>
                </a:moveTo>
                <a:cubicBezTo>
                  <a:pt x="216046" y="218589"/>
                  <a:pt x="227552" y="218589"/>
                  <a:pt x="234896" y="211635"/>
                </a:cubicBezTo>
                <a:cubicBezTo>
                  <a:pt x="227723" y="205511"/>
                  <a:pt x="217160" y="205549"/>
                  <a:pt x="210036" y="211731"/>
                </a:cubicBezTo>
                <a:close/>
                <a:moveTo>
                  <a:pt x="205940" y="965253"/>
                </a:moveTo>
                <a:cubicBezTo>
                  <a:pt x="232419" y="964586"/>
                  <a:pt x="263090" y="954395"/>
                  <a:pt x="287474" y="967158"/>
                </a:cubicBezTo>
                <a:lnTo>
                  <a:pt x="287474" y="970778"/>
                </a:lnTo>
                <a:cubicBezTo>
                  <a:pt x="292427" y="975350"/>
                  <a:pt x="301856" y="970778"/>
                  <a:pt x="306524" y="967635"/>
                </a:cubicBezTo>
                <a:lnTo>
                  <a:pt x="309953" y="961348"/>
                </a:lnTo>
                <a:cubicBezTo>
                  <a:pt x="316125" y="965072"/>
                  <a:pt x="323412" y="966492"/>
                  <a:pt x="330527" y="965349"/>
                </a:cubicBezTo>
                <a:cubicBezTo>
                  <a:pt x="336051" y="963825"/>
                  <a:pt x="331574" y="959253"/>
                  <a:pt x="337861" y="957824"/>
                </a:cubicBezTo>
                <a:cubicBezTo>
                  <a:pt x="351891" y="957824"/>
                  <a:pt x="365874" y="956100"/>
                  <a:pt x="379485" y="952680"/>
                </a:cubicBezTo>
                <a:lnTo>
                  <a:pt x="379485" y="949061"/>
                </a:lnTo>
                <a:cubicBezTo>
                  <a:pt x="351958" y="946203"/>
                  <a:pt x="321859" y="956586"/>
                  <a:pt x="292046" y="954205"/>
                </a:cubicBezTo>
                <a:cubicBezTo>
                  <a:pt x="266423" y="944680"/>
                  <a:pt x="236515" y="954205"/>
                  <a:pt x="210036" y="955348"/>
                </a:cubicBezTo>
                <a:cubicBezTo>
                  <a:pt x="211369" y="959729"/>
                  <a:pt x="199558" y="964586"/>
                  <a:pt x="207273" y="965349"/>
                </a:cubicBezTo>
                <a:close/>
                <a:moveTo>
                  <a:pt x="193653" y="567775"/>
                </a:moveTo>
                <a:cubicBezTo>
                  <a:pt x="193653" y="567775"/>
                  <a:pt x="195081" y="567108"/>
                  <a:pt x="195748" y="566632"/>
                </a:cubicBezTo>
                <a:cubicBezTo>
                  <a:pt x="197653" y="562155"/>
                  <a:pt x="186128" y="564823"/>
                  <a:pt x="193653" y="567775"/>
                </a:cubicBezTo>
                <a:close/>
                <a:moveTo>
                  <a:pt x="160220" y="1076029"/>
                </a:moveTo>
                <a:lnTo>
                  <a:pt x="150695" y="1081363"/>
                </a:lnTo>
                <a:cubicBezTo>
                  <a:pt x="153457" y="1083078"/>
                  <a:pt x="156314" y="1084793"/>
                  <a:pt x="160220" y="1086983"/>
                </a:cubicBezTo>
                <a:cubicBezTo>
                  <a:pt x="185175" y="1089078"/>
                  <a:pt x="216322" y="1082316"/>
                  <a:pt x="239658" y="1090412"/>
                </a:cubicBezTo>
                <a:cubicBezTo>
                  <a:pt x="252231" y="1082125"/>
                  <a:pt x="268710" y="1091174"/>
                  <a:pt x="281854" y="1085078"/>
                </a:cubicBezTo>
                <a:lnTo>
                  <a:pt x="281854" y="1081458"/>
                </a:lnTo>
                <a:cubicBezTo>
                  <a:pt x="259985" y="1071753"/>
                  <a:pt x="235191" y="1071038"/>
                  <a:pt x="212798" y="1079458"/>
                </a:cubicBezTo>
                <a:cubicBezTo>
                  <a:pt x="197272" y="1071838"/>
                  <a:pt x="177555" y="1077839"/>
                  <a:pt x="160220" y="1076029"/>
                </a:cubicBezTo>
                <a:close/>
                <a:moveTo>
                  <a:pt x="163649" y="87430"/>
                </a:moveTo>
                <a:cubicBezTo>
                  <a:pt x="163649" y="91144"/>
                  <a:pt x="163649" y="93906"/>
                  <a:pt x="167173" y="95716"/>
                </a:cubicBezTo>
                <a:cubicBezTo>
                  <a:pt x="178889" y="95545"/>
                  <a:pt x="190481" y="98154"/>
                  <a:pt x="200987" y="103336"/>
                </a:cubicBezTo>
                <a:lnTo>
                  <a:pt x="209273" y="101812"/>
                </a:lnTo>
                <a:cubicBezTo>
                  <a:pt x="209273" y="100193"/>
                  <a:pt x="209273" y="99050"/>
                  <a:pt x="209273" y="97717"/>
                </a:cubicBezTo>
                <a:lnTo>
                  <a:pt x="202701" y="93811"/>
                </a:lnTo>
                <a:cubicBezTo>
                  <a:pt x="203844" y="86763"/>
                  <a:pt x="195367" y="89335"/>
                  <a:pt x="191366" y="87525"/>
                </a:cubicBezTo>
                <a:cubicBezTo>
                  <a:pt x="183747" y="80857"/>
                  <a:pt x="171269" y="78190"/>
                  <a:pt x="164030" y="87430"/>
                </a:cubicBezTo>
                <a:close/>
                <a:moveTo>
                  <a:pt x="110404" y="3428609"/>
                </a:moveTo>
                <a:cubicBezTo>
                  <a:pt x="103927" y="3416989"/>
                  <a:pt x="27060" y="3428609"/>
                  <a:pt x="59064" y="3438134"/>
                </a:cubicBezTo>
                <a:cubicBezTo>
                  <a:pt x="64798" y="3437372"/>
                  <a:pt x="70609" y="3438696"/>
                  <a:pt x="75447" y="3441849"/>
                </a:cubicBezTo>
                <a:cubicBezTo>
                  <a:pt x="88239" y="3440839"/>
                  <a:pt x="100479" y="3436248"/>
                  <a:pt x="110785" y="3428609"/>
                </a:cubicBezTo>
                <a:close/>
                <a:moveTo>
                  <a:pt x="150123" y="4479503"/>
                </a:moveTo>
                <a:lnTo>
                  <a:pt x="134312" y="4469978"/>
                </a:lnTo>
                <a:cubicBezTo>
                  <a:pt x="84020" y="4480455"/>
                  <a:pt x="129264" y="4484075"/>
                  <a:pt x="150695" y="447950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nvGrpSpPr>
          <p:cNvPr id="215" name="Google Shape;215;p11"/>
          <p:cNvGrpSpPr/>
          <p:nvPr/>
        </p:nvGrpSpPr>
        <p:grpSpPr>
          <a:xfrm rot="-5400000">
            <a:off x="1545801" y="385672"/>
            <a:ext cx="455540" cy="3546407"/>
            <a:chOff x="1296395" y="-143"/>
            <a:chExt cx="407935" cy="6860915"/>
          </a:xfrm>
        </p:grpSpPr>
        <p:sp>
          <p:nvSpPr>
            <p:cNvPr id="216" name="Google Shape;216;p11"/>
            <p:cNvSpPr/>
            <p:nvPr/>
          </p:nvSpPr>
          <p:spPr>
            <a:xfrm>
              <a:off x="1300925" y="-143"/>
              <a:ext cx="403405" cy="3700345"/>
            </a:xfrm>
            <a:custGeom>
              <a:rect b="b" l="l" r="r" t="t"/>
              <a:pathLst>
                <a:path extrusionOk="0" h="2483453" w="611219">
                  <a:moveTo>
                    <a:pt x="7186" y="15897"/>
                  </a:moveTo>
                  <a:lnTo>
                    <a:pt x="7186" y="-581"/>
                  </a:lnTo>
                  <a:lnTo>
                    <a:pt x="578686" y="-581"/>
                  </a:lnTo>
                  <a:lnTo>
                    <a:pt x="578686" y="12182"/>
                  </a:lnTo>
                  <a:lnTo>
                    <a:pt x="572495" y="16087"/>
                  </a:lnTo>
                  <a:lnTo>
                    <a:pt x="578305" y="19898"/>
                  </a:lnTo>
                  <a:cubicBezTo>
                    <a:pt x="568780" y="22469"/>
                    <a:pt x="568780" y="46377"/>
                    <a:pt x="578305" y="48949"/>
                  </a:cubicBezTo>
                  <a:lnTo>
                    <a:pt x="578305" y="151723"/>
                  </a:lnTo>
                  <a:lnTo>
                    <a:pt x="585068" y="156105"/>
                  </a:lnTo>
                  <a:lnTo>
                    <a:pt x="585068" y="233162"/>
                  </a:lnTo>
                  <a:lnTo>
                    <a:pt x="591830" y="237163"/>
                  </a:lnTo>
                  <a:lnTo>
                    <a:pt x="591830" y="244401"/>
                  </a:lnTo>
                  <a:lnTo>
                    <a:pt x="585544" y="248307"/>
                  </a:lnTo>
                  <a:cubicBezTo>
                    <a:pt x="596498" y="251736"/>
                    <a:pt x="590402" y="265452"/>
                    <a:pt x="591830" y="273929"/>
                  </a:cubicBezTo>
                  <a:lnTo>
                    <a:pt x="586401" y="276977"/>
                  </a:lnTo>
                  <a:cubicBezTo>
                    <a:pt x="585068" y="284597"/>
                    <a:pt x="585068" y="284597"/>
                    <a:pt x="591449" y="288502"/>
                  </a:cubicBezTo>
                  <a:lnTo>
                    <a:pt x="591449" y="299647"/>
                  </a:lnTo>
                  <a:lnTo>
                    <a:pt x="585449" y="303456"/>
                  </a:lnTo>
                  <a:lnTo>
                    <a:pt x="585449" y="332889"/>
                  </a:lnTo>
                  <a:lnTo>
                    <a:pt x="591830" y="336699"/>
                  </a:lnTo>
                  <a:lnTo>
                    <a:pt x="591830" y="340223"/>
                  </a:lnTo>
                  <a:lnTo>
                    <a:pt x="585068" y="344319"/>
                  </a:lnTo>
                  <a:lnTo>
                    <a:pt x="585068" y="366226"/>
                  </a:lnTo>
                  <a:cubicBezTo>
                    <a:pt x="574114" y="369846"/>
                    <a:pt x="580019" y="383467"/>
                    <a:pt x="578686" y="391849"/>
                  </a:cubicBezTo>
                  <a:cubicBezTo>
                    <a:pt x="569828" y="397278"/>
                    <a:pt x="569828" y="397564"/>
                    <a:pt x="578686" y="402802"/>
                  </a:cubicBezTo>
                  <a:lnTo>
                    <a:pt x="578686" y="413470"/>
                  </a:lnTo>
                  <a:lnTo>
                    <a:pt x="585258" y="417661"/>
                  </a:lnTo>
                  <a:lnTo>
                    <a:pt x="578972" y="421471"/>
                  </a:lnTo>
                  <a:lnTo>
                    <a:pt x="578972" y="432330"/>
                  </a:lnTo>
                  <a:lnTo>
                    <a:pt x="572018" y="436711"/>
                  </a:lnTo>
                  <a:cubicBezTo>
                    <a:pt x="579227" y="436816"/>
                    <a:pt x="586172" y="439445"/>
                    <a:pt x="591640" y="444141"/>
                  </a:cubicBezTo>
                  <a:lnTo>
                    <a:pt x="591640" y="450713"/>
                  </a:lnTo>
                  <a:cubicBezTo>
                    <a:pt x="589354" y="453475"/>
                    <a:pt x="582877" y="455094"/>
                    <a:pt x="579067" y="458809"/>
                  </a:cubicBezTo>
                  <a:lnTo>
                    <a:pt x="579067" y="461762"/>
                  </a:lnTo>
                  <a:lnTo>
                    <a:pt x="591830" y="469382"/>
                  </a:lnTo>
                  <a:lnTo>
                    <a:pt x="582305" y="474716"/>
                  </a:lnTo>
                  <a:lnTo>
                    <a:pt x="575352" y="471287"/>
                  </a:lnTo>
                  <a:cubicBezTo>
                    <a:pt x="570018" y="473764"/>
                    <a:pt x="573352" y="477098"/>
                    <a:pt x="572304" y="479860"/>
                  </a:cubicBezTo>
                  <a:cubicBezTo>
                    <a:pt x="577872" y="484451"/>
                    <a:pt x="584904" y="486880"/>
                    <a:pt x="592116" y="486717"/>
                  </a:cubicBezTo>
                  <a:lnTo>
                    <a:pt x="592116" y="495004"/>
                  </a:lnTo>
                  <a:lnTo>
                    <a:pt x="598593" y="499005"/>
                  </a:lnTo>
                  <a:cubicBezTo>
                    <a:pt x="598593" y="506625"/>
                    <a:pt x="583829" y="506530"/>
                    <a:pt x="597736" y="513006"/>
                  </a:cubicBezTo>
                  <a:cubicBezTo>
                    <a:pt x="598838" y="523960"/>
                    <a:pt x="599125" y="534971"/>
                    <a:pt x="598593" y="545963"/>
                  </a:cubicBezTo>
                  <a:cubicBezTo>
                    <a:pt x="597069" y="548630"/>
                    <a:pt x="589544" y="549773"/>
                    <a:pt x="592307" y="553964"/>
                  </a:cubicBezTo>
                  <a:lnTo>
                    <a:pt x="604880" y="561489"/>
                  </a:lnTo>
                  <a:lnTo>
                    <a:pt x="598307" y="565585"/>
                  </a:lnTo>
                  <a:lnTo>
                    <a:pt x="598307" y="591112"/>
                  </a:lnTo>
                  <a:cubicBezTo>
                    <a:pt x="592211" y="594636"/>
                    <a:pt x="592211" y="594636"/>
                    <a:pt x="598307" y="598255"/>
                  </a:cubicBezTo>
                  <a:cubicBezTo>
                    <a:pt x="598307" y="603875"/>
                    <a:pt x="598307" y="609971"/>
                    <a:pt x="598307" y="616258"/>
                  </a:cubicBezTo>
                  <a:lnTo>
                    <a:pt x="592211" y="620258"/>
                  </a:lnTo>
                  <a:cubicBezTo>
                    <a:pt x="592211" y="621306"/>
                    <a:pt x="592211" y="622544"/>
                    <a:pt x="591735" y="623782"/>
                  </a:cubicBezTo>
                  <a:lnTo>
                    <a:pt x="598307" y="627783"/>
                  </a:lnTo>
                  <a:lnTo>
                    <a:pt x="598307" y="631307"/>
                  </a:lnTo>
                  <a:lnTo>
                    <a:pt x="591926" y="635212"/>
                  </a:lnTo>
                  <a:lnTo>
                    <a:pt x="591926" y="672074"/>
                  </a:lnTo>
                  <a:lnTo>
                    <a:pt x="597926" y="676074"/>
                  </a:lnTo>
                  <a:lnTo>
                    <a:pt x="585544" y="682933"/>
                  </a:lnTo>
                  <a:lnTo>
                    <a:pt x="585544" y="694172"/>
                  </a:lnTo>
                  <a:lnTo>
                    <a:pt x="591545" y="697982"/>
                  </a:lnTo>
                  <a:lnTo>
                    <a:pt x="591545" y="705221"/>
                  </a:lnTo>
                  <a:lnTo>
                    <a:pt x="585163" y="709031"/>
                  </a:lnTo>
                  <a:lnTo>
                    <a:pt x="585163" y="723699"/>
                  </a:lnTo>
                  <a:lnTo>
                    <a:pt x="591545" y="727510"/>
                  </a:lnTo>
                  <a:lnTo>
                    <a:pt x="591545" y="830570"/>
                  </a:lnTo>
                  <a:lnTo>
                    <a:pt x="585163" y="834666"/>
                  </a:lnTo>
                  <a:cubicBezTo>
                    <a:pt x="585163" y="836094"/>
                    <a:pt x="585734" y="837238"/>
                    <a:pt x="585925" y="838381"/>
                  </a:cubicBezTo>
                  <a:cubicBezTo>
                    <a:pt x="595450" y="843238"/>
                    <a:pt x="591545" y="847906"/>
                    <a:pt x="590592" y="871813"/>
                  </a:cubicBezTo>
                  <a:lnTo>
                    <a:pt x="585544" y="874576"/>
                  </a:lnTo>
                  <a:lnTo>
                    <a:pt x="585544" y="893626"/>
                  </a:lnTo>
                  <a:lnTo>
                    <a:pt x="591545" y="897435"/>
                  </a:lnTo>
                  <a:lnTo>
                    <a:pt x="591545" y="912104"/>
                  </a:lnTo>
                  <a:lnTo>
                    <a:pt x="585163" y="915914"/>
                  </a:lnTo>
                  <a:lnTo>
                    <a:pt x="585163" y="930487"/>
                  </a:lnTo>
                  <a:lnTo>
                    <a:pt x="591735" y="934488"/>
                  </a:lnTo>
                  <a:cubicBezTo>
                    <a:pt x="592878" y="938107"/>
                    <a:pt x="588211" y="939726"/>
                    <a:pt x="585925" y="942013"/>
                  </a:cubicBezTo>
                  <a:lnTo>
                    <a:pt x="591164" y="944966"/>
                  </a:lnTo>
                  <a:cubicBezTo>
                    <a:pt x="592116" y="950061"/>
                    <a:pt x="592116" y="955300"/>
                    <a:pt x="591164" y="960396"/>
                  </a:cubicBezTo>
                  <a:lnTo>
                    <a:pt x="585544" y="963539"/>
                  </a:lnTo>
                  <a:lnTo>
                    <a:pt x="585544" y="989447"/>
                  </a:lnTo>
                  <a:lnTo>
                    <a:pt x="591640" y="993257"/>
                  </a:lnTo>
                  <a:lnTo>
                    <a:pt x="591640" y="1000496"/>
                  </a:lnTo>
                  <a:lnTo>
                    <a:pt x="585353" y="1004306"/>
                  </a:lnTo>
                  <a:lnTo>
                    <a:pt x="591545" y="1008021"/>
                  </a:lnTo>
                  <a:lnTo>
                    <a:pt x="591545" y="1037548"/>
                  </a:lnTo>
                  <a:lnTo>
                    <a:pt x="586211" y="1040596"/>
                  </a:lnTo>
                  <a:cubicBezTo>
                    <a:pt x="584543" y="1054360"/>
                    <a:pt x="584543" y="1068266"/>
                    <a:pt x="586211" y="1082030"/>
                  </a:cubicBezTo>
                  <a:cubicBezTo>
                    <a:pt x="600308" y="1096127"/>
                    <a:pt x="588401" y="1127084"/>
                    <a:pt x="592116" y="1147562"/>
                  </a:cubicBezTo>
                  <a:lnTo>
                    <a:pt x="586211" y="1151563"/>
                  </a:lnTo>
                  <a:cubicBezTo>
                    <a:pt x="586211" y="1152515"/>
                    <a:pt x="586211" y="1153658"/>
                    <a:pt x="585544" y="1154992"/>
                  </a:cubicBezTo>
                  <a:lnTo>
                    <a:pt x="591830" y="1158992"/>
                  </a:lnTo>
                  <a:cubicBezTo>
                    <a:pt x="591830" y="1160135"/>
                    <a:pt x="591830" y="1161278"/>
                    <a:pt x="591830" y="1162612"/>
                  </a:cubicBezTo>
                  <a:lnTo>
                    <a:pt x="585353" y="1166517"/>
                  </a:lnTo>
                  <a:lnTo>
                    <a:pt x="585353" y="1176899"/>
                  </a:lnTo>
                  <a:lnTo>
                    <a:pt x="592116" y="1180995"/>
                  </a:lnTo>
                  <a:lnTo>
                    <a:pt x="592116" y="1202902"/>
                  </a:lnTo>
                  <a:lnTo>
                    <a:pt x="597545" y="1205855"/>
                  </a:lnTo>
                  <a:cubicBezTo>
                    <a:pt x="600403" y="1212046"/>
                    <a:pt x="596688" y="1218809"/>
                    <a:pt x="599260" y="1224905"/>
                  </a:cubicBezTo>
                  <a:lnTo>
                    <a:pt x="604499" y="1227858"/>
                  </a:lnTo>
                  <a:lnTo>
                    <a:pt x="598688" y="1231859"/>
                  </a:lnTo>
                  <a:lnTo>
                    <a:pt x="598688" y="1260434"/>
                  </a:lnTo>
                  <a:lnTo>
                    <a:pt x="591926" y="1264625"/>
                  </a:lnTo>
                  <a:lnTo>
                    <a:pt x="591926" y="1327013"/>
                  </a:lnTo>
                  <a:lnTo>
                    <a:pt x="585353" y="1331014"/>
                  </a:lnTo>
                  <a:lnTo>
                    <a:pt x="585353" y="1349301"/>
                  </a:lnTo>
                  <a:cubicBezTo>
                    <a:pt x="594878" y="1353874"/>
                    <a:pt x="592592" y="1355588"/>
                    <a:pt x="586211" y="1360922"/>
                  </a:cubicBezTo>
                  <a:lnTo>
                    <a:pt x="590878" y="1363589"/>
                  </a:lnTo>
                  <a:cubicBezTo>
                    <a:pt x="592111" y="1375867"/>
                    <a:pt x="592430" y="1388221"/>
                    <a:pt x="591830" y="1400546"/>
                  </a:cubicBezTo>
                  <a:lnTo>
                    <a:pt x="597831" y="1404547"/>
                  </a:lnTo>
                  <a:cubicBezTo>
                    <a:pt x="597831" y="1405499"/>
                    <a:pt x="597831" y="1406642"/>
                    <a:pt x="598498" y="1407976"/>
                  </a:cubicBezTo>
                  <a:lnTo>
                    <a:pt x="591926" y="1412071"/>
                  </a:lnTo>
                  <a:lnTo>
                    <a:pt x="591926" y="1419311"/>
                  </a:lnTo>
                  <a:lnTo>
                    <a:pt x="598498" y="1423311"/>
                  </a:lnTo>
                  <a:lnTo>
                    <a:pt x="598498" y="1478270"/>
                  </a:lnTo>
                  <a:lnTo>
                    <a:pt x="605261" y="1482461"/>
                  </a:lnTo>
                  <a:lnTo>
                    <a:pt x="605261" y="1489319"/>
                  </a:lnTo>
                  <a:lnTo>
                    <a:pt x="611928" y="1493891"/>
                  </a:lnTo>
                  <a:lnTo>
                    <a:pt x="578781" y="1512465"/>
                  </a:lnTo>
                  <a:cubicBezTo>
                    <a:pt x="578019" y="1519418"/>
                    <a:pt x="587068" y="1515323"/>
                    <a:pt x="590592" y="1518180"/>
                  </a:cubicBezTo>
                  <a:cubicBezTo>
                    <a:pt x="595545" y="1523323"/>
                    <a:pt x="586306" y="1525228"/>
                    <a:pt x="581924" y="1524466"/>
                  </a:cubicBezTo>
                  <a:cubicBezTo>
                    <a:pt x="571733" y="1532468"/>
                    <a:pt x="586211" y="1530086"/>
                    <a:pt x="591449" y="1533991"/>
                  </a:cubicBezTo>
                  <a:lnTo>
                    <a:pt x="591449" y="1552470"/>
                  </a:lnTo>
                  <a:lnTo>
                    <a:pt x="585163" y="1556280"/>
                  </a:lnTo>
                  <a:lnTo>
                    <a:pt x="585163" y="1563424"/>
                  </a:lnTo>
                  <a:lnTo>
                    <a:pt x="578686" y="1567329"/>
                  </a:lnTo>
                  <a:lnTo>
                    <a:pt x="578686" y="1578283"/>
                  </a:lnTo>
                  <a:lnTo>
                    <a:pt x="584782" y="1582092"/>
                  </a:lnTo>
                  <a:lnTo>
                    <a:pt x="584782" y="1589522"/>
                  </a:lnTo>
                  <a:cubicBezTo>
                    <a:pt x="576114" y="1594761"/>
                    <a:pt x="576114" y="1595047"/>
                    <a:pt x="584782" y="1599999"/>
                  </a:cubicBezTo>
                  <a:cubicBezTo>
                    <a:pt x="585661" y="1603610"/>
                    <a:pt x="585918" y="1607353"/>
                    <a:pt x="585544" y="1611049"/>
                  </a:cubicBezTo>
                  <a:lnTo>
                    <a:pt x="579353" y="1615144"/>
                  </a:lnTo>
                  <a:lnTo>
                    <a:pt x="585544" y="1618954"/>
                  </a:lnTo>
                  <a:lnTo>
                    <a:pt x="585544" y="1662960"/>
                  </a:lnTo>
                  <a:lnTo>
                    <a:pt x="592116" y="1666961"/>
                  </a:lnTo>
                  <a:cubicBezTo>
                    <a:pt x="592116" y="1668199"/>
                    <a:pt x="592116" y="1669437"/>
                    <a:pt x="592116" y="1670485"/>
                  </a:cubicBezTo>
                  <a:lnTo>
                    <a:pt x="586211" y="1674200"/>
                  </a:lnTo>
                  <a:lnTo>
                    <a:pt x="586211" y="1700774"/>
                  </a:lnTo>
                  <a:cubicBezTo>
                    <a:pt x="594783" y="1706013"/>
                    <a:pt x="594783" y="1706203"/>
                    <a:pt x="586211" y="1711442"/>
                  </a:cubicBezTo>
                  <a:lnTo>
                    <a:pt x="591926" y="1715252"/>
                  </a:lnTo>
                  <a:cubicBezTo>
                    <a:pt x="591988" y="1716462"/>
                    <a:pt x="591988" y="1717662"/>
                    <a:pt x="591926" y="1718872"/>
                  </a:cubicBezTo>
                  <a:lnTo>
                    <a:pt x="598498" y="1722777"/>
                  </a:lnTo>
                  <a:lnTo>
                    <a:pt x="598498" y="1855269"/>
                  </a:lnTo>
                  <a:lnTo>
                    <a:pt x="604880" y="1859175"/>
                  </a:lnTo>
                  <a:lnTo>
                    <a:pt x="604880" y="1866414"/>
                  </a:lnTo>
                  <a:lnTo>
                    <a:pt x="598879" y="1870224"/>
                  </a:lnTo>
                  <a:lnTo>
                    <a:pt x="598879" y="1877653"/>
                  </a:lnTo>
                  <a:cubicBezTo>
                    <a:pt x="606118" y="1879939"/>
                    <a:pt x="605165" y="1885464"/>
                    <a:pt x="605165" y="1891655"/>
                  </a:cubicBezTo>
                  <a:lnTo>
                    <a:pt x="598879" y="1895941"/>
                  </a:lnTo>
                  <a:lnTo>
                    <a:pt x="598879" y="1903180"/>
                  </a:lnTo>
                  <a:lnTo>
                    <a:pt x="604880" y="1906991"/>
                  </a:lnTo>
                  <a:lnTo>
                    <a:pt x="604880" y="1925278"/>
                  </a:lnTo>
                  <a:lnTo>
                    <a:pt x="598498" y="1929183"/>
                  </a:lnTo>
                  <a:lnTo>
                    <a:pt x="598498" y="2005574"/>
                  </a:lnTo>
                  <a:lnTo>
                    <a:pt x="591735" y="2009574"/>
                  </a:lnTo>
                  <a:lnTo>
                    <a:pt x="591735" y="2083108"/>
                  </a:lnTo>
                  <a:cubicBezTo>
                    <a:pt x="583067" y="2086441"/>
                    <a:pt x="583734" y="2090728"/>
                    <a:pt x="591735" y="2093776"/>
                  </a:cubicBezTo>
                  <a:cubicBezTo>
                    <a:pt x="591735" y="2095776"/>
                    <a:pt x="591735" y="2098157"/>
                    <a:pt x="592307" y="2101015"/>
                  </a:cubicBezTo>
                  <a:lnTo>
                    <a:pt x="598022" y="2104920"/>
                  </a:lnTo>
                  <a:cubicBezTo>
                    <a:pt x="598022" y="2105873"/>
                    <a:pt x="598498" y="2107016"/>
                    <a:pt x="598784" y="2108635"/>
                  </a:cubicBezTo>
                  <a:lnTo>
                    <a:pt x="585734" y="2116159"/>
                  </a:lnTo>
                  <a:lnTo>
                    <a:pt x="592402" y="2120255"/>
                  </a:lnTo>
                  <a:lnTo>
                    <a:pt x="592402" y="2131018"/>
                  </a:lnTo>
                  <a:cubicBezTo>
                    <a:pt x="596979" y="2132000"/>
                    <a:pt x="599890" y="2136514"/>
                    <a:pt x="598906" y="2141086"/>
                  </a:cubicBezTo>
                  <a:cubicBezTo>
                    <a:pt x="598897" y="2141134"/>
                    <a:pt x="598888" y="2141172"/>
                    <a:pt x="598879" y="2141210"/>
                  </a:cubicBezTo>
                  <a:lnTo>
                    <a:pt x="592497" y="2145782"/>
                  </a:lnTo>
                  <a:cubicBezTo>
                    <a:pt x="592497" y="2147402"/>
                    <a:pt x="592497" y="2149783"/>
                    <a:pt x="592021" y="2152450"/>
                  </a:cubicBezTo>
                  <a:lnTo>
                    <a:pt x="598403" y="2156736"/>
                  </a:lnTo>
                  <a:lnTo>
                    <a:pt x="598403" y="2175024"/>
                  </a:lnTo>
                  <a:lnTo>
                    <a:pt x="592307" y="2178834"/>
                  </a:lnTo>
                  <a:lnTo>
                    <a:pt x="592307" y="2207980"/>
                  </a:lnTo>
                  <a:lnTo>
                    <a:pt x="585544" y="2212076"/>
                  </a:lnTo>
                  <a:lnTo>
                    <a:pt x="585544" y="2226650"/>
                  </a:lnTo>
                  <a:lnTo>
                    <a:pt x="579257" y="2230459"/>
                  </a:lnTo>
                  <a:lnTo>
                    <a:pt x="579257" y="2267416"/>
                  </a:lnTo>
                  <a:cubicBezTo>
                    <a:pt x="587258" y="2269512"/>
                    <a:pt x="584972" y="2276941"/>
                    <a:pt x="585830" y="2282180"/>
                  </a:cubicBezTo>
                  <a:cubicBezTo>
                    <a:pt x="598784" y="2288657"/>
                    <a:pt x="589449" y="2309231"/>
                    <a:pt x="592116" y="2321709"/>
                  </a:cubicBezTo>
                  <a:cubicBezTo>
                    <a:pt x="590973" y="2324566"/>
                    <a:pt x="582591" y="2325424"/>
                    <a:pt x="587449" y="2330758"/>
                  </a:cubicBezTo>
                  <a:lnTo>
                    <a:pt x="592021" y="2333615"/>
                  </a:lnTo>
                  <a:lnTo>
                    <a:pt x="592021" y="2359142"/>
                  </a:lnTo>
                  <a:lnTo>
                    <a:pt x="598498" y="2363142"/>
                  </a:lnTo>
                  <a:lnTo>
                    <a:pt x="592688" y="2367524"/>
                  </a:lnTo>
                  <a:cubicBezTo>
                    <a:pt x="591354" y="2370668"/>
                    <a:pt x="594116" y="2372477"/>
                    <a:pt x="597545" y="2373906"/>
                  </a:cubicBezTo>
                  <a:cubicBezTo>
                    <a:pt x="601070" y="2379621"/>
                    <a:pt x="598212" y="2387146"/>
                    <a:pt x="598784" y="2392956"/>
                  </a:cubicBezTo>
                  <a:lnTo>
                    <a:pt x="592688" y="2396099"/>
                  </a:lnTo>
                  <a:lnTo>
                    <a:pt x="598784" y="2400290"/>
                  </a:lnTo>
                  <a:cubicBezTo>
                    <a:pt x="601165" y="2438962"/>
                    <a:pt x="598784" y="2428389"/>
                    <a:pt x="566113" y="2433056"/>
                  </a:cubicBezTo>
                  <a:lnTo>
                    <a:pt x="572590" y="2437057"/>
                  </a:lnTo>
                  <a:lnTo>
                    <a:pt x="572590" y="2444200"/>
                  </a:lnTo>
                  <a:lnTo>
                    <a:pt x="579067" y="2448201"/>
                  </a:lnTo>
                  <a:cubicBezTo>
                    <a:pt x="579067" y="2479252"/>
                    <a:pt x="579067" y="2479252"/>
                    <a:pt x="576114" y="2482872"/>
                  </a:cubicBezTo>
                  <a:cubicBezTo>
                    <a:pt x="555350" y="2474871"/>
                    <a:pt x="543539" y="2482872"/>
                    <a:pt x="572399" y="2466870"/>
                  </a:cubicBezTo>
                  <a:lnTo>
                    <a:pt x="572399" y="2462774"/>
                  </a:lnTo>
                  <a:cubicBezTo>
                    <a:pt x="565922" y="2457821"/>
                    <a:pt x="542491" y="2451630"/>
                    <a:pt x="559160" y="2444582"/>
                  </a:cubicBezTo>
                  <a:lnTo>
                    <a:pt x="559160" y="2437343"/>
                  </a:lnTo>
                  <a:cubicBezTo>
                    <a:pt x="535252" y="2430960"/>
                    <a:pt x="516583" y="2437343"/>
                    <a:pt x="491246" y="2438866"/>
                  </a:cubicBezTo>
                  <a:cubicBezTo>
                    <a:pt x="487341" y="2441819"/>
                    <a:pt x="476578" y="2445153"/>
                    <a:pt x="474101" y="2440200"/>
                  </a:cubicBezTo>
                  <a:cubicBezTo>
                    <a:pt x="470577" y="2427913"/>
                    <a:pt x="452956" y="2440200"/>
                    <a:pt x="444479" y="2438866"/>
                  </a:cubicBezTo>
                  <a:cubicBezTo>
                    <a:pt x="439240" y="2433818"/>
                    <a:pt x="426095" y="2437152"/>
                    <a:pt x="428191" y="2430008"/>
                  </a:cubicBezTo>
                  <a:cubicBezTo>
                    <a:pt x="442859" y="2426579"/>
                    <a:pt x="460481" y="2426389"/>
                    <a:pt x="475816" y="2424293"/>
                  </a:cubicBezTo>
                  <a:cubicBezTo>
                    <a:pt x="479245" y="2424293"/>
                    <a:pt x="480578" y="2426008"/>
                    <a:pt x="480674" y="2428103"/>
                  </a:cubicBezTo>
                  <a:cubicBezTo>
                    <a:pt x="480674" y="2436104"/>
                    <a:pt x="498866" y="2428103"/>
                    <a:pt x="502867" y="2424103"/>
                  </a:cubicBezTo>
                  <a:cubicBezTo>
                    <a:pt x="524203" y="2426769"/>
                    <a:pt x="540110" y="2418293"/>
                    <a:pt x="559350" y="2414578"/>
                  </a:cubicBezTo>
                  <a:lnTo>
                    <a:pt x="559350" y="2410958"/>
                  </a:lnTo>
                  <a:cubicBezTo>
                    <a:pt x="561922" y="2407815"/>
                    <a:pt x="570113" y="2410958"/>
                    <a:pt x="572114" y="2407053"/>
                  </a:cubicBezTo>
                  <a:cubicBezTo>
                    <a:pt x="557922" y="2406176"/>
                    <a:pt x="543799" y="2404424"/>
                    <a:pt x="529823" y="2401814"/>
                  </a:cubicBezTo>
                  <a:cubicBezTo>
                    <a:pt x="524298" y="2403148"/>
                    <a:pt x="528775" y="2407719"/>
                    <a:pt x="523155" y="2409053"/>
                  </a:cubicBezTo>
                  <a:lnTo>
                    <a:pt x="509725" y="2409053"/>
                  </a:lnTo>
                  <a:cubicBezTo>
                    <a:pt x="504486" y="2406672"/>
                    <a:pt x="507629" y="2401624"/>
                    <a:pt x="500200" y="2400100"/>
                  </a:cubicBezTo>
                  <a:cubicBezTo>
                    <a:pt x="517154" y="2390575"/>
                    <a:pt x="540491" y="2398004"/>
                    <a:pt x="558493" y="2392289"/>
                  </a:cubicBezTo>
                  <a:cubicBezTo>
                    <a:pt x="526013" y="2374573"/>
                    <a:pt x="488675" y="2392289"/>
                    <a:pt x="453718" y="2381431"/>
                  </a:cubicBezTo>
                  <a:cubicBezTo>
                    <a:pt x="481992" y="2369772"/>
                    <a:pt x="513580" y="2368991"/>
                    <a:pt x="542396" y="2379240"/>
                  </a:cubicBezTo>
                  <a:lnTo>
                    <a:pt x="551921" y="2374287"/>
                  </a:lnTo>
                  <a:lnTo>
                    <a:pt x="551921" y="2363048"/>
                  </a:lnTo>
                  <a:cubicBezTo>
                    <a:pt x="546301" y="2360571"/>
                    <a:pt x="539443" y="2361143"/>
                    <a:pt x="533728" y="2356570"/>
                  </a:cubicBezTo>
                  <a:cubicBezTo>
                    <a:pt x="526203" y="2344092"/>
                    <a:pt x="545444" y="2347712"/>
                    <a:pt x="551540" y="2341235"/>
                  </a:cubicBezTo>
                  <a:cubicBezTo>
                    <a:pt x="551540" y="2332853"/>
                    <a:pt x="562589" y="2336377"/>
                    <a:pt x="568208" y="2335139"/>
                  </a:cubicBezTo>
                  <a:lnTo>
                    <a:pt x="577733" y="2330091"/>
                  </a:lnTo>
                  <a:lnTo>
                    <a:pt x="577733" y="2326185"/>
                  </a:lnTo>
                  <a:cubicBezTo>
                    <a:pt x="571161" y="2322185"/>
                    <a:pt x="562874" y="2326185"/>
                    <a:pt x="550111" y="2321614"/>
                  </a:cubicBezTo>
                  <a:cubicBezTo>
                    <a:pt x="551730" y="2323900"/>
                    <a:pt x="542110" y="2315804"/>
                    <a:pt x="542491" y="2313327"/>
                  </a:cubicBezTo>
                  <a:cubicBezTo>
                    <a:pt x="521536" y="2307612"/>
                    <a:pt x="511058" y="2329234"/>
                    <a:pt x="492199" y="2314661"/>
                  </a:cubicBezTo>
                  <a:cubicBezTo>
                    <a:pt x="498485" y="2313422"/>
                    <a:pt x="511249" y="2312565"/>
                    <a:pt x="513249" y="2303516"/>
                  </a:cubicBezTo>
                  <a:lnTo>
                    <a:pt x="532299" y="2293039"/>
                  </a:lnTo>
                  <a:lnTo>
                    <a:pt x="532299" y="2289419"/>
                  </a:lnTo>
                  <a:cubicBezTo>
                    <a:pt x="538586" y="2285419"/>
                    <a:pt x="546777" y="2288276"/>
                    <a:pt x="559160" y="2286942"/>
                  </a:cubicBezTo>
                  <a:cubicBezTo>
                    <a:pt x="559160" y="2281895"/>
                    <a:pt x="581162" y="2284752"/>
                    <a:pt x="568685" y="2276561"/>
                  </a:cubicBezTo>
                  <a:cubicBezTo>
                    <a:pt x="527101" y="2269512"/>
                    <a:pt x="484468" y="2271855"/>
                    <a:pt x="443907" y="2283418"/>
                  </a:cubicBezTo>
                  <a:cubicBezTo>
                    <a:pt x="441907" y="2279609"/>
                    <a:pt x="422381" y="2281132"/>
                    <a:pt x="430572" y="2276465"/>
                  </a:cubicBezTo>
                  <a:cubicBezTo>
                    <a:pt x="461734" y="2273436"/>
                    <a:pt x="492522" y="2267340"/>
                    <a:pt x="522488" y="2258273"/>
                  </a:cubicBezTo>
                  <a:cubicBezTo>
                    <a:pt x="538205" y="2266083"/>
                    <a:pt x="538586" y="2261511"/>
                    <a:pt x="540110" y="2247986"/>
                  </a:cubicBezTo>
                  <a:cubicBezTo>
                    <a:pt x="534009" y="2247986"/>
                    <a:pt x="527998" y="2246509"/>
                    <a:pt x="522584" y="2243699"/>
                  </a:cubicBezTo>
                  <a:cubicBezTo>
                    <a:pt x="516392" y="2247033"/>
                    <a:pt x="516392" y="2247033"/>
                    <a:pt x="510677" y="2243699"/>
                  </a:cubicBezTo>
                  <a:cubicBezTo>
                    <a:pt x="496867" y="2247671"/>
                    <a:pt x="483289" y="2252405"/>
                    <a:pt x="470006" y="2257891"/>
                  </a:cubicBezTo>
                  <a:cubicBezTo>
                    <a:pt x="446384" y="2252177"/>
                    <a:pt x="424571" y="2256177"/>
                    <a:pt x="402092" y="2248366"/>
                  </a:cubicBezTo>
                  <a:cubicBezTo>
                    <a:pt x="414761" y="2245128"/>
                    <a:pt x="430096" y="2248366"/>
                    <a:pt x="444098" y="2247128"/>
                  </a:cubicBezTo>
                  <a:lnTo>
                    <a:pt x="459242" y="2237603"/>
                  </a:lnTo>
                  <a:lnTo>
                    <a:pt x="447527" y="2230555"/>
                  </a:lnTo>
                  <a:lnTo>
                    <a:pt x="447527" y="2226935"/>
                  </a:lnTo>
                  <a:cubicBezTo>
                    <a:pt x="450765" y="2223602"/>
                    <a:pt x="461814" y="2226935"/>
                    <a:pt x="460576" y="2220934"/>
                  </a:cubicBezTo>
                  <a:cubicBezTo>
                    <a:pt x="470101" y="2212076"/>
                    <a:pt x="490675" y="2220934"/>
                    <a:pt x="503153" y="2221506"/>
                  </a:cubicBezTo>
                  <a:cubicBezTo>
                    <a:pt x="508772" y="2225601"/>
                    <a:pt x="520012" y="2227316"/>
                    <a:pt x="519917" y="2219887"/>
                  </a:cubicBezTo>
                  <a:cubicBezTo>
                    <a:pt x="519917" y="2218458"/>
                    <a:pt x="523917" y="2217315"/>
                    <a:pt x="526108" y="2215982"/>
                  </a:cubicBezTo>
                  <a:cubicBezTo>
                    <a:pt x="508201" y="2208933"/>
                    <a:pt x="488008" y="2214457"/>
                    <a:pt x="470482" y="2206457"/>
                  </a:cubicBezTo>
                  <a:cubicBezTo>
                    <a:pt x="462957" y="2212552"/>
                    <a:pt x="451432" y="2207504"/>
                    <a:pt x="444383" y="2213219"/>
                  </a:cubicBezTo>
                  <a:lnTo>
                    <a:pt x="427715" y="2203694"/>
                  </a:lnTo>
                  <a:cubicBezTo>
                    <a:pt x="427715" y="2202742"/>
                    <a:pt x="427715" y="2201504"/>
                    <a:pt x="427715" y="2200361"/>
                  </a:cubicBezTo>
                  <a:cubicBezTo>
                    <a:pt x="462481" y="2198646"/>
                    <a:pt x="500771" y="2194741"/>
                    <a:pt x="532490" y="2211314"/>
                  </a:cubicBezTo>
                  <a:cubicBezTo>
                    <a:pt x="532490" y="2213124"/>
                    <a:pt x="532490" y="2214267"/>
                    <a:pt x="532490" y="2215505"/>
                  </a:cubicBezTo>
                  <a:cubicBezTo>
                    <a:pt x="536681" y="2218458"/>
                    <a:pt x="542681" y="2216553"/>
                    <a:pt x="548111" y="2217125"/>
                  </a:cubicBezTo>
                  <a:lnTo>
                    <a:pt x="557159" y="2212267"/>
                  </a:lnTo>
                  <a:cubicBezTo>
                    <a:pt x="556207" y="2208933"/>
                    <a:pt x="550206" y="2207790"/>
                    <a:pt x="552111" y="2200932"/>
                  </a:cubicBezTo>
                  <a:cubicBezTo>
                    <a:pt x="539633" y="2190645"/>
                    <a:pt x="522774" y="2196932"/>
                    <a:pt x="508201" y="2194455"/>
                  </a:cubicBezTo>
                  <a:cubicBezTo>
                    <a:pt x="499962" y="2190683"/>
                    <a:pt x="491133" y="2188359"/>
                    <a:pt x="482102" y="2187597"/>
                  </a:cubicBezTo>
                  <a:lnTo>
                    <a:pt x="466862" y="2178072"/>
                  </a:lnTo>
                  <a:cubicBezTo>
                    <a:pt x="466862" y="2176167"/>
                    <a:pt x="465910" y="2173309"/>
                    <a:pt x="465338" y="2170166"/>
                  </a:cubicBezTo>
                  <a:cubicBezTo>
                    <a:pt x="441240" y="2170166"/>
                    <a:pt x="419999" y="2165975"/>
                    <a:pt x="396282" y="2165213"/>
                  </a:cubicBezTo>
                  <a:cubicBezTo>
                    <a:pt x="392472" y="2164070"/>
                    <a:pt x="394568" y="2159593"/>
                    <a:pt x="394091" y="2156736"/>
                  </a:cubicBezTo>
                  <a:lnTo>
                    <a:pt x="400664" y="2152640"/>
                  </a:lnTo>
                  <a:cubicBezTo>
                    <a:pt x="400664" y="2151307"/>
                    <a:pt x="400664" y="2150164"/>
                    <a:pt x="400664" y="2148925"/>
                  </a:cubicBezTo>
                  <a:cubicBezTo>
                    <a:pt x="405140" y="2147402"/>
                    <a:pt x="410189" y="2142829"/>
                    <a:pt x="403426" y="2140067"/>
                  </a:cubicBezTo>
                  <a:cubicBezTo>
                    <a:pt x="398854" y="2137591"/>
                    <a:pt x="401330" y="2134352"/>
                    <a:pt x="396282" y="2132543"/>
                  </a:cubicBezTo>
                  <a:cubicBezTo>
                    <a:pt x="382090" y="2134352"/>
                    <a:pt x="358849" y="2129875"/>
                    <a:pt x="386757" y="2123018"/>
                  </a:cubicBezTo>
                  <a:lnTo>
                    <a:pt x="386757" y="2119493"/>
                  </a:lnTo>
                  <a:cubicBezTo>
                    <a:pt x="379565" y="2115931"/>
                    <a:pt x="371016" y="2116521"/>
                    <a:pt x="364373" y="2121017"/>
                  </a:cubicBezTo>
                  <a:cubicBezTo>
                    <a:pt x="346435" y="2119874"/>
                    <a:pt x="328425" y="2121189"/>
                    <a:pt x="310843" y="2124923"/>
                  </a:cubicBezTo>
                  <a:lnTo>
                    <a:pt x="302842" y="2119303"/>
                  </a:lnTo>
                  <a:cubicBezTo>
                    <a:pt x="325416" y="2102443"/>
                    <a:pt x="360468" y="2115207"/>
                    <a:pt x="386662" y="2108159"/>
                  </a:cubicBezTo>
                  <a:lnTo>
                    <a:pt x="377137" y="2102919"/>
                  </a:lnTo>
                  <a:cubicBezTo>
                    <a:pt x="372660" y="2106444"/>
                    <a:pt x="355801" y="2109587"/>
                    <a:pt x="355325" y="2103872"/>
                  </a:cubicBezTo>
                  <a:cubicBezTo>
                    <a:pt x="366755" y="2095299"/>
                    <a:pt x="379804" y="2093300"/>
                    <a:pt x="391996" y="2086823"/>
                  </a:cubicBezTo>
                  <a:cubicBezTo>
                    <a:pt x="391996" y="2070059"/>
                    <a:pt x="347514" y="2081583"/>
                    <a:pt x="334846" y="2075393"/>
                  </a:cubicBezTo>
                  <a:cubicBezTo>
                    <a:pt x="337322" y="2072058"/>
                    <a:pt x="344371" y="2073583"/>
                    <a:pt x="348562" y="2073297"/>
                  </a:cubicBezTo>
                  <a:cubicBezTo>
                    <a:pt x="352753" y="2073011"/>
                    <a:pt x="356944" y="2068916"/>
                    <a:pt x="362183" y="2069677"/>
                  </a:cubicBezTo>
                  <a:cubicBezTo>
                    <a:pt x="367351" y="2070135"/>
                    <a:pt x="372522" y="2068820"/>
                    <a:pt x="376851" y="2065963"/>
                  </a:cubicBezTo>
                  <a:cubicBezTo>
                    <a:pt x="383423" y="2065105"/>
                    <a:pt x="393044" y="2068153"/>
                    <a:pt x="398949" y="2063867"/>
                  </a:cubicBezTo>
                  <a:lnTo>
                    <a:pt x="390091" y="2058533"/>
                  </a:lnTo>
                  <a:lnTo>
                    <a:pt x="365135" y="2058533"/>
                  </a:lnTo>
                  <a:cubicBezTo>
                    <a:pt x="361516" y="2056438"/>
                    <a:pt x="361611" y="2053580"/>
                    <a:pt x="361992" y="2049960"/>
                  </a:cubicBezTo>
                  <a:cubicBezTo>
                    <a:pt x="366564" y="2044912"/>
                    <a:pt x="378661" y="2041102"/>
                    <a:pt x="383614" y="2046913"/>
                  </a:cubicBezTo>
                  <a:cubicBezTo>
                    <a:pt x="390326" y="2047532"/>
                    <a:pt x="397071" y="2047722"/>
                    <a:pt x="403807" y="2047484"/>
                  </a:cubicBezTo>
                  <a:cubicBezTo>
                    <a:pt x="411046" y="2043579"/>
                    <a:pt x="420952" y="2040626"/>
                    <a:pt x="422285" y="2033958"/>
                  </a:cubicBezTo>
                  <a:lnTo>
                    <a:pt x="433906" y="2027386"/>
                  </a:lnTo>
                  <a:cubicBezTo>
                    <a:pt x="433906" y="2026243"/>
                    <a:pt x="433906" y="2025005"/>
                    <a:pt x="433906" y="2023767"/>
                  </a:cubicBezTo>
                  <a:lnTo>
                    <a:pt x="440383" y="2019766"/>
                  </a:lnTo>
                  <a:lnTo>
                    <a:pt x="440383" y="2012432"/>
                  </a:lnTo>
                  <a:cubicBezTo>
                    <a:pt x="420095" y="2011860"/>
                    <a:pt x="397997" y="2002241"/>
                    <a:pt x="378089" y="2010527"/>
                  </a:cubicBezTo>
                  <a:cubicBezTo>
                    <a:pt x="374565" y="2007575"/>
                    <a:pt x="374565" y="2007575"/>
                    <a:pt x="375994" y="2001002"/>
                  </a:cubicBezTo>
                  <a:cubicBezTo>
                    <a:pt x="395044" y="1998335"/>
                    <a:pt x="416285" y="2001764"/>
                    <a:pt x="433811" y="1994906"/>
                  </a:cubicBezTo>
                  <a:cubicBezTo>
                    <a:pt x="431334" y="1991191"/>
                    <a:pt x="423238" y="1993763"/>
                    <a:pt x="420857" y="1990715"/>
                  </a:cubicBezTo>
                  <a:lnTo>
                    <a:pt x="427334" y="1986715"/>
                  </a:lnTo>
                  <a:cubicBezTo>
                    <a:pt x="427334" y="1985381"/>
                    <a:pt x="427334" y="1984238"/>
                    <a:pt x="426857" y="1983000"/>
                  </a:cubicBezTo>
                  <a:cubicBezTo>
                    <a:pt x="420761" y="1979380"/>
                    <a:pt x="411808" y="1983667"/>
                    <a:pt x="404283" y="1977857"/>
                  </a:cubicBezTo>
                  <a:cubicBezTo>
                    <a:pt x="397425" y="1978618"/>
                    <a:pt x="391329" y="1976237"/>
                    <a:pt x="400759" y="1972332"/>
                  </a:cubicBezTo>
                  <a:cubicBezTo>
                    <a:pt x="380280" y="1961569"/>
                    <a:pt x="354753" y="1968426"/>
                    <a:pt x="332274" y="1962807"/>
                  </a:cubicBezTo>
                  <a:cubicBezTo>
                    <a:pt x="322178" y="1967569"/>
                    <a:pt x="297127" y="1969855"/>
                    <a:pt x="290745" y="1959950"/>
                  </a:cubicBezTo>
                  <a:cubicBezTo>
                    <a:pt x="330369" y="1952901"/>
                    <a:pt x="376470" y="1959283"/>
                    <a:pt x="413618" y="1945757"/>
                  </a:cubicBezTo>
                  <a:cubicBezTo>
                    <a:pt x="411332" y="1942804"/>
                    <a:pt x="381233" y="1941280"/>
                    <a:pt x="391710" y="1936232"/>
                  </a:cubicBezTo>
                  <a:cubicBezTo>
                    <a:pt x="396568" y="1929183"/>
                    <a:pt x="414665" y="1937280"/>
                    <a:pt x="414189" y="1927469"/>
                  </a:cubicBezTo>
                  <a:cubicBezTo>
                    <a:pt x="411808" y="1924707"/>
                    <a:pt x="406569" y="1925850"/>
                    <a:pt x="402188" y="1924612"/>
                  </a:cubicBezTo>
                  <a:cubicBezTo>
                    <a:pt x="401426" y="1914324"/>
                    <a:pt x="393520" y="1920801"/>
                    <a:pt x="388662" y="1916039"/>
                  </a:cubicBezTo>
                  <a:lnTo>
                    <a:pt x="397616" y="1910705"/>
                  </a:lnTo>
                  <a:cubicBezTo>
                    <a:pt x="422762" y="1924802"/>
                    <a:pt x="406093" y="1896323"/>
                    <a:pt x="426191" y="1904704"/>
                  </a:cubicBezTo>
                  <a:lnTo>
                    <a:pt x="440859" y="1897942"/>
                  </a:lnTo>
                  <a:cubicBezTo>
                    <a:pt x="431334" y="1895561"/>
                    <a:pt x="420666" y="1888417"/>
                    <a:pt x="411141" y="1895846"/>
                  </a:cubicBezTo>
                  <a:cubicBezTo>
                    <a:pt x="393329" y="1880130"/>
                    <a:pt x="366278" y="1912610"/>
                    <a:pt x="354944" y="1893846"/>
                  </a:cubicBezTo>
                  <a:cubicBezTo>
                    <a:pt x="349610" y="1890227"/>
                    <a:pt x="341228" y="1894989"/>
                    <a:pt x="335894" y="1890036"/>
                  </a:cubicBezTo>
                  <a:cubicBezTo>
                    <a:pt x="348562" y="1883559"/>
                    <a:pt x="329798" y="1884893"/>
                    <a:pt x="324273" y="1884702"/>
                  </a:cubicBezTo>
                  <a:lnTo>
                    <a:pt x="321416" y="1879939"/>
                  </a:lnTo>
                  <a:cubicBezTo>
                    <a:pt x="329417" y="1871938"/>
                    <a:pt x="340466" y="1875748"/>
                    <a:pt x="348276" y="1871938"/>
                  </a:cubicBezTo>
                  <a:lnTo>
                    <a:pt x="348276" y="1868319"/>
                  </a:lnTo>
                  <a:lnTo>
                    <a:pt x="341704" y="1864414"/>
                  </a:lnTo>
                  <a:cubicBezTo>
                    <a:pt x="341704" y="1863080"/>
                    <a:pt x="341704" y="1861842"/>
                    <a:pt x="341704" y="1860699"/>
                  </a:cubicBezTo>
                  <a:cubicBezTo>
                    <a:pt x="325321" y="1853650"/>
                    <a:pt x="348752" y="1847554"/>
                    <a:pt x="354944" y="1842697"/>
                  </a:cubicBezTo>
                  <a:lnTo>
                    <a:pt x="354944" y="1839077"/>
                  </a:lnTo>
                  <a:cubicBezTo>
                    <a:pt x="347800" y="1835934"/>
                    <a:pt x="347609" y="1835934"/>
                    <a:pt x="339418" y="1840220"/>
                  </a:cubicBezTo>
                  <a:cubicBezTo>
                    <a:pt x="324178" y="1842982"/>
                    <a:pt x="307033" y="1836505"/>
                    <a:pt x="292650" y="1844125"/>
                  </a:cubicBezTo>
                  <a:cubicBezTo>
                    <a:pt x="284840" y="1837458"/>
                    <a:pt x="272362" y="1843268"/>
                    <a:pt x="264075" y="1839363"/>
                  </a:cubicBezTo>
                  <a:cubicBezTo>
                    <a:pt x="284935" y="1823456"/>
                    <a:pt x="321225" y="1842220"/>
                    <a:pt x="341990" y="1824408"/>
                  </a:cubicBezTo>
                  <a:cubicBezTo>
                    <a:pt x="338846" y="1820313"/>
                    <a:pt x="329988" y="1824408"/>
                    <a:pt x="328845" y="1819646"/>
                  </a:cubicBezTo>
                  <a:cubicBezTo>
                    <a:pt x="325702" y="1810121"/>
                    <a:pt x="305795" y="1814503"/>
                    <a:pt x="298937" y="1818408"/>
                  </a:cubicBezTo>
                  <a:cubicBezTo>
                    <a:pt x="244930" y="1820027"/>
                    <a:pt x="188732" y="1815741"/>
                    <a:pt x="138250" y="1816598"/>
                  </a:cubicBezTo>
                  <a:lnTo>
                    <a:pt x="138250" y="1808788"/>
                  </a:lnTo>
                  <a:lnTo>
                    <a:pt x="146727" y="1807168"/>
                  </a:lnTo>
                  <a:cubicBezTo>
                    <a:pt x="171684" y="1813417"/>
                    <a:pt x="197728" y="1813969"/>
                    <a:pt x="222927" y="1808788"/>
                  </a:cubicBezTo>
                  <a:lnTo>
                    <a:pt x="217879" y="1805930"/>
                  </a:lnTo>
                  <a:cubicBezTo>
                    <a:pt x="211973" y="1789738"/>
                    <a:pt x="234452" y="1791928"/>
                    <a:pt x="243501" y="1783737"/>
                  </a:cubicBezTo>
                  <a:lnTo>
                    <a:pt x="243501" y="1779832"/>
                  </a:lnTo>
                  <a:cubicBezTo>
                    <a:pt x="232166" y="1776879"/>
                    <a:pt x="219022" y="1770307"/>
                    <a:pt x="207497" y="1777926"/>
                  </a:cubicBezTo>
                  <a:cubicBezTo>
                    <a:pt x="195495" y="1769259"/>
                    <a:pt x="180350" y="1782023"/>
                    <a:pt x="168539" y="1785165"/>
                  </a:cubicBezTo>
                  <a:cubicBezTo>
                    <a:pt x="159014" y="1787071"/>
                    <a:pt x="151394" y="1781832"/>
                    <a:pt x="141584" y="1781737"/>
                  </a:cubicBezTo>
                  <a:lnTo>
                    <a:pt x="133011" y="1776307"/>
                  </a:lnTo>
                  <a:cubicBezTo>
                    <a:pt x="141584" y="1771926"/>
                    <a:pt x="157395" y="1771736"/>
                    <a:pt x="164444" y="1764973"/>
                  </a:cubicBezTo>
                  <a:cubicBezTo>
                    <a:pt x="161110" y="1761353"/>
                    <a:pt x="149299" y="1765830"/>
                    <a:pt x="150251" y="1759639"/>
                  </a:cubicBezTo>
                  <a:cubicBezTo>
                    <a:pt x="141774" y="1757924"/>
                    <a:pt x="55001" y="1759639"/>
                    <a:pt x="76909" y="1748494"/>
                  </a:cubicBezTo>
                  <a:cubicBezTo>
                    <a:pt x="104436" y="1753924"/>
                    <a:pt x="123391" y="1737445"/>
                    <a:pt x="148156" y="1733826"/>
                  </a:cubicBezTo>
                  <a:cubicBezTo>
                    <a:pt x="153490" y="1729635"/>
                    <a:pt x="153490" y="1729635"/>
                    <a:pt x="145775" y="1724967"/>
                  </a:cubicBezTo>
                  <a:cubicBezTo>
                    <a:pt x="149587" y="1721967"/>
                    <a:pt x="153706" y="1719386"/>
                    <a:pt x="158062" y="1717252"/>
                  </a:cubicBezTo>
                  <a:lnTo>
                    <a:pt x="151680" y="1713347"/>
                  </a:lnTo>
                  <a:cubicBezTo>
                    <a:pt x="151680" y="1711918"/>
                    <a:pt x="151680" y="1710775"/>
                    <a:pt x="151204" y="1709537"/>
                  </a:cubicBezTo>
                  <a:cubicBezTo>
                    <a:pt x="138059" y="1696583"/>
                    <a:pt x="122629" y="1713347"/>
                    <a:pt x="108913" y="1704679"/>
                  </a:cubicBezTo>
                  <a:cubicBezTo>
                    <a:pt x="103769" y="1708299"/>
                    <a:pt x="97197" y="1707251"/>
                    <a:pt x="92435" y="1710013"/>
                  </a:cubicBezTo>
                  <a:lnTo>
                    <a:pt x="92435" y="1713538"/>
                  </a:lnTo>
                  <a:cubicBezTo>
                    <a:pt x="78433" y="1718014"/>
                    <a:pt x="61955" y="1711728"/>
                    <a:pt x="49858" y="1723063"/>
                  </a:cubicBezTo>
                  <a:cubicBezTo>
                    <a:pt x="42428" y="1721634"/>
                    <a:pt x="38618" y="1725444"/>
                    <a:pt x="39857" y="1731921"/>
                  </a:cubicBezTo>
                  <a:lnTo>
                    <a:pt x="33951" y="1735826"/>
                  </a:lnTo>
                  <a:cubicBezTo>
                    <a:pt x="33951" y="1736779"/>
                    <a:pt x="33951" y="1737922"/>
                    <a:pt x="33380" y="1739350"/>
                  </a:cubicBezTo>
                  <a:lnTo>
                    <a:pt x="26903" y="1743351"/>
                  </a:lnTo>
                  <a:lnTo>
                    <a:pt x="26903" y="1748399"/>
                  </a:lnTo>
                  <a:cubicBezTo>
                    <a:pt x="38523" y="1754400"/>
                    <a:pt x="52525" y="1752399"/>
                    <a:pt x="65860" y="1756019"/>
                  </a:cubicBezTo>
                  <a:cubicBezTo>
                    <a:pt x="55763" y="1764592"/>
                    <a:pt x="43667" y="1758305"/>
                    <a:pt x="33570" y="1766782"/>
                  </a:cubicBezTo>
                  <a:cubicBezTo>
                    <a:pt x="44524" y="1780308"/>
                    <a:pt x="74432" y="1763544"/>
                    <a:pt x="79290" y="1778117"/>
                  </a:cubicBezTo>
                  <a:cubicBezTo>
                    <a:pt x="73194" y="1779832"/>
                    <a:pt x="73194" y="1779832"/>
                    <a:pt x="43857" y="1779832"/>
                  </a:cubicBezTo>
                  <a:cubicBezTo>
                    <a:pt x="37761" y="1775069"/>
                    <a:pt x="23855" y="1773831"/>
                    <a:pt x="26807" y="1784404"/>
                  </a:cubicBezTo>
                  <a:cubicBezTo>
                    <a:pt x="28617" y="1787451"/>
                    <a:pt x="33856" y="1788690"/>
                    <a:pt x="36904" y="1790976"/>
                  </a:cubicBezTo>
                  <a:cubicBezTo>
                    <a:pt x="43476" y="1790976"/>
                    <a:pt x="70337" y="1789833"/>
                    <a:pt x="55192" y="1798215"/>
                  </a:cubicBezTo>
                  <a:cubicBezTo>
                    <a:pt x="48810" y="1799548"/>
                    <a:pt x="32713" y="1794310"/>
                    <a:pt x="33380" y="1803739"/>
                  </a:cubicBezTo>
                  <a:lnTo>
                    <a:pt x="20426" y="1811169"/>
                  </a:lnTo>
                  <a:lnTo>
                    <a:pt x="26331" y="1814503"/>
                  </a:lnTo>
                  <a:cubicBezTo>
                    <a:pt x="27855" y="1821932"/>
                    <a:pt x="26331" y="1829742"/>
                    <a:pt x="27284" y="1837172"/>
                  </a:cubicBezTo>
                  <a:lnTo>
                    <a:pt x="32618" y="1840125"/>
                  </a:lnTo>
                  <a:cubicBezTo>
                    <a:pt x="33856" y="1845268"/>
                    <a:pt x="33856" y="1845459"/>
                    <a:pt x="26045" y="1846126"/>
                  </a:cubicBezTo>
                  <a:cubicBezTo>
                    <a:pt x="19854" y="1846126"/>
                    <a:pt x="20616" y="1848888"/>
                    <a:pt x="20140" y="1851364"/>
                  </a:cubicBezTo>
                  <a:cubicBezTo>
                    <a:pt x="6519" y="1858889"/>
                    <a:pt x="16806" y="1803739"/>
                    <a:pt x="13758" y="1792785"/>
                  </a:cubicBezTo>
                  <a:lnTo>
                    <a:pt x="20045" y="1788880"/>
                  </a:lnTo>
                  <a:cubicBezTo>
                    <a:pt x="7853" y="1784118"/>
                    <a:pt x="15854" y="1766211"/>
                    <a:pt x="13663" y="1755829"/>
                  </a:cubicBezTo>
                  <a:lnTo>
                    <a:pt x="19187" y="1752781"/>
                  </a:lnTo>
                  <a:cubicBezTo>
                    <a:pt x="23188" y="1735731"/>
                    <a:pt x="17378" y="1717157"/>
                    <a:pt x="21378" y="1700012"/>
                  </a:cubicBezTo>
                  <a:lnTo>
                    <a:pt x="26426" y="1697155"/>
                  </a:lnTo>
                  <a:lnTo>
                    <a:pt x="26426" y="1678105"/>
                  </a:lnTo>
                  <a:lnTo>
                    <a:pt x="20521" y="1674294"/>
                  </a:lnTo>
                  <a:lnTo>
                    <a:pt x="20521" y="1663341"/>
                  </a:lnTo>
                  <a:lnTo>
                    <a:pt x="26807" y="1659531"/>
                  </a:lnTo>
                  <a:lnTo>
                    <a:pt x="26807" y="1655911"/>
                  </a:lnTo>
                  <a:cubicBezTo>
                    <a:pt x="6138" y="1654483"/>
                    <a:pt x="15663" y="1638004"/>
                    <a:pt x="13663" y="1622955"/>
                  </a:cubicBezTo>
                  <a:lnTo>
                    <a:pt x="19854" y="1618859"/>
                  </a:lnTo>
                  <a:cubicBezTo>
                    <a:pt x="6424" y="1610382"/>
                    <a:pt x="16806" y="1586569"/>
                    <a:pt x="13663" y="1571234"/>
                  </a:cubicBezTo>
                  <a:lnTo>
                    <a:pt x="7853" y="1567233"/>
                  </a:lnTo>
                  <a:lnTo>
                    <a:pt x="7091" y="1563805"/>
                  </a:lnTo>
                  <a:lnTo>
                    <a:pt x="13568" y="1559614"/>
                  </a:lnTo>
                  <a:lnTo>
                    <a:pt x="13568" y="1552374"/>
                  </a:lnTo>
                  <a:lnTo>
                    <a:pt x="7186" y="1548565"/>
                  </a:lnTo>
                  <a:lnTo>
                    <a:pt x="7186" y="1493415"/>
                  </a:lnTo>
                  <a:lnTo>
                    <a:pt x="13949" y="1489319"/>
                  </a:lnTo>
                  <a:lnTo>
                    <a:pt x="13949" y="1463983"/>
                  </a:lnTo>
                  <a:lnTo>
                    <a:pt x="19854" y="1459982"/>
                  </a:lnTo>
                  <a:lnTo>
                    <a:pt x="14806" y="1457124"/>
                  </a:lnTo>
                  <a:cubicBezTo>
                    <a:pt x="12710" y="1453600"/>
                    <a:pt x="14139" y="1449981"/>
                    <a:pt x="13663" y="1445980"/>
                  </a:cubicBezTo>
                  <a:lnTo>
                    <a:pt x="19759" y="1441885"/>
                  </a:lnTo>
                  <a:lnTo>
                    <a:pt x="13853" y="1437979"/>
                  </a:lnTo>
                  <a:lnTo>
                    <a:pt x="13853" y="1276054"/>
                  </a:lnTo>
                  <a:lnTo>
                    <a:pt x="20330" y="1272149"/>
                  </a:lnTo>
                  <a:lnTo>
                    <a:pt x="20330" y="1191282"/>
                  </a:lnTo>
                  <a:lnTo>
                    <a:pt x="26617" y="1187376"/>
                  </a:lnTo>
                  <a:lnTo>
                    <a:pt x="26617" y="1172613"/>
                  </a:lnTo>
                  <a:cubicBezTo>
                    <a:pt x="13377" y="1165850"/>
                    <a:pt x="22997" y="1144609"/>
                    <a:pt x="20235" y="1132227"/>
                  </a:cubicBezTo>
                  <a:cubicBezTo>
                    <a:pt x="11377" y="1126798"/>
                    <a:pt x="11377" y="1126607"/>
                    <a:pt x="20235" y="1121368"/>
                  </a:cubicBezTo>
                  <a:lnTo>
                    <a:pt x="20235" y="1088126"/>
                  </a:lnTo>
                  <a:lnTo>
                    <a:pt x="14330" y="1084316"/>
                  </a:lnTo>
                  <a:cubicBezTo>
                    <a:pt x="14330" y="1083268"/>
                    <a:pt x="14330" y="1082125"/>
                    <a:pt x="14330" y="1080792"/>
                  </a:cubicBezTo>
                  <a:lnTo>
                    <a:pt x="20997" y="1076791"/>
                  </a:lnTo>
                  <a:lnTo>
                    <a:pt x="20997" y="1062599"/>
                  </a:lnTo>
                  <a:lnTo>
                    <a:pt x="27569" y="1058599"/>
                  </a:lnTo>
                  <a:lnTo>
                    <a:pt x="26998" y="1054884"/>
                  </a:lnTo>
                  <a:cubicBezTo>
                    <a:pt x="15949" y="1051074"/>
                    <a:pt x="21664" y="1027452"/>
                    <a:pt x="21759" y="995638"/>
                  </a:cubicBezTo>
                  <a:cubicBezTo>
                    <a:pt x="26008" y="994638"/>
                    <a:pt x="28640" y="990381"/>
                    <a:pt x="27636" y="986123"/>
                  </a:cubicBezTo>
                  <a:cubicBezTo>
                    <a:pt x="27589" y="985932"/>
                    <a:pt x="27536" y="985732"/>
                    <a:pt x="27474" y="985542"/>
                  </a:cubicBezTo>
                  <a:lnTo>
                    <a:pt x="21569" y="981541"/>
                  </a:lnTo>
                  <a:cubicBezTo>
                    <a:pt x="21569" y="980589"/>
                    <a:pt x="21569" y="979446"/>
                    <a:pt x="20902" y="978112"/>
                  </a:cubicBezTo>
                  <a:lnTo>
                    <a:pt x="27379" y="974017"/>
                  </a:lnTo>
                  <a:lnTo>
                    <a:pt x="27379" y="955919"/>
                  </a:lnTo>
                  <a:lnTo>
                    <a:pt x="34046" y="951919"/>
                  </a:lnTo>
                  <a:lnTo>
                    <a:pt x="34046" y="948299"/>
                  </a:lnTo>
                  <a:lnTo>
                    <a:pt x="27569" y="944299"/>
                  </a:lnTo>
                  <a:lnTo>
                    <a:pt x="26998" y="940584"/>
                  </a:lnTo>
                  <a:cubicBezTo>
                    <a:pt x="10424" y="896959"/>
                    <a:pt x="26236" y="833142"/>
                    <a:pt x="20902" y="783041"/>
                  </a:cubicBezTo>
                  <a:lnTo>
                    <a:pt x="30427" y="776944"/>
                  </a:lnTo>
                  <a:lnTo>
                    <a:pt x="37666" y="776944"/>
                  </a:lnTo>
                  <a:cubicBezTo>
                    <a:pt x="50525" y="764371"/>
                    <a:pt x="18044" y="775230"/>
                    <a:pt x="20902" y="764371"/>
                  </a:cubicBezTo>
                  <a:lnTo>
                    <a:pt x="27569" y="760371"/>
                  </a:lnTo>
                  <a:lnTo>
                    <a:pt x="27569" y="719699"/>
                  </a:lnTo>
                  <a:lnTo>
                    <a:pt x="34142" y="715699"/>
                  </a:lnTo>
                  <a:cubicBezTo>
                    <a:pt x="34142" y="705602"/>
                    <a:pt x="16425" y="715699"/>
                    <a:pt x="21473" y="700935"/>
                  </a:cubicBezTo>
                  <a:lnTo>
                    <a:pt x="34046" y="693886"/>
                  </a:lnTo>
                  <a:cubicBezTo>
                    <a:pt x="34046" y="679218"/>
                    <a:pt x="38333" y="679504"/>
                    <a:pt x="21188" y="675598"/>
                  </a:cubicBezTo>
                  <a:cubicBezTo>
                    <a:pt x="23283" y="672836"/>
                    <a:pt x="28617" y="674169"/>
                    <a:pt x="31951" y="672932"/>
                  </a:cubicBezTo>
                  <a:cubicBezTo>
                    <a:pt x="36999" y="668074"/>
                    <a:pt x="32808" y="656739"/>
                    <a:pt x="34046" y="649691"/>
                  </a:cubicBezTo>
                  <a:cubicBezTo>
                    <a:pt x="24998" y="645880"/>
                    <a:pt x="18997" y="641118"/>
                    <a:pt x="20807" y="631307"/>
                  </a:cubicBezTo>
                  <a:lnTo>
                    <a:pt x="26807" y="627973"/>
                  </a:lnTo>
                  <a:cubicBezTo>
                    <a:pt x="27641" y="623135"/>
                    <a:pt x="27896" y="618210"/>
                    <a:pt x="27569" y="613305"/>
                  </a:cubicBezTo>
                  <a:lnTo>
                    <a:pt x="21378" y="609209"/>
                  </a:lnTo>
                  <a:lnTo>
                    <a:pt x="33951" y="601589"/>
                  </a:lnTo>
                  <a:lnTo>
                    <a:pt x="33951" y="590731"/>
                  </a:lnTo>
                  <a:cubicBezTo>
                    <a:pt x="23950" y="585492"/>
                    <a:pt x="27188" y="584825"/>
                    <a:pt x="33094" y="579110"/>
                  </a:cubicBezTo>
                  <a:lnTo>
                    <a:pt x="28331" y="576443"/>
                  </a:lnTo>
                  <a:cubicBezTo>
                    <a:pt x="27421" y="572805"/>
                    <a:pt x="27130" y="569033"/>
                    <a:pt x="27474" y="565299"/>
                  </a:cubicBezTo>
                  <a:lnTo>
                    <a:pt x="33665" y="561298"/>
                  </a:lnTo>
                  <a:cubicBezTo>
                    <a:pt x="33665" y="560251"/>
                    <a:pt x="33665" y="559108"/>
                    <a:pt x="33665" y="557774"/>
                  </a:cubicBezTo>
                  <a:lnTo>
                    <a:pt x="27093" y="553774"/>
                  </a:lnTo>
                  <a:lnTo>
                    <a:pt x="27093" y="546630"/>
                  </a:lnTo>
                  <a:lnTo>
                    <a:pt x="20330" y="542534"/>
                  </a:lnTo>
                  <a:lnTo>
                    <a:pt x="20330" y="502529"/>
                  </a:lnTo>
                  <a:lnTo>
                    <a:pt x="13568" y="498243"/>
                  </a:lnTo>
                  <a:lnTo>
                    <a:pt x="13568" y="469001"/>
                  </a:lnTo>
                  <a:cubicBezTo>
                    <a:pt x="5852" y="466715"/>
                    <a:pt x="7567" y="462810"/>
                    <a:pt x="7281" y="458809"/>
                  </a:cubicBezTo>
                  <a:lnTo>
                    <a:pt x="13282" y="454618"/>
                  </a:lnTo>
                  <a:lnTo>
                    <a:pt x="7567" y="450809"/>
                  </a:lnTo>
                  <a:lnTo>
                    <a:pt x="7567" y="399373"/>
                  </a:lnTo>
                  <a:lnTo>
                    <a:pt x="13853" y="395468"/>
                  </a:lnTo>
                  <a:lnTo>
                    <a:pt x="13853" y="384610"/>
                  </a:lnTo>
                  <a:lnTo>
                    <a:pt x="7472" y="380799"/>
                  </a:lnTo>
                  <a:lnTo>
                    <a:pt x="7472" y="358797"/>
                  </a:lnTo>
                  <a:lnTo>
                    <a:pt x="13472" y="354796"/>
                  </a:lnTo>
                  <a:lnTo>
                    <a:pt x="1566" y="348129"/>
                  </a:lnTo>
                  <a:cubicBezTo>
                    <a:pt x="3471" y="342985"/>
                    <a:pt x="15568" y="349082"/>
                    <a:pt x="13853" y="340509"/>
                  </a:cubicBezTo>
                  <a:lnTo>
                    <a:pt x="7281" y="336509"/>
                  </a:lnTo>
                  <a:lnTo>
                    <a:pt x="7281" y="329174"/>
                  </a:lnTo>
                  <a:lnTo>
                    <a:pt x="13663" y="325364"/>
                  </a:lnTo>
                  <a:lnTo>
                    <a:pt x="13663" y="317935"/>
                  </a:lnTo>
                  <a:cubicBezTo>
                    <a:pt x="-3482" y="279359"/>
                    <a:pt x="12710" y="219827"/>
                    <a:pt x="7281" y="174393"/>
                  </a:cubicBezTo>
                  <a:cubicBezTo>
                    <a:pt x="16235" y="168964"/>
                    <a:pt x="16235" y="168678"/>
                    <a:pt x="7281" y="163534"/>
                  </a:cubicBezTo>
                  <a:lnTo>
                    <a:pt x="7281" y="126577"/>
                  </a:lnTo>
                  <a:lnTo>
                    <a:pt x="13377" y="122767"/>
                  </a:lnTo>
                  <a:lnTo>
                    <a:pt x="13377" y="108194"/>
                  </a:lnTo>
                  <a:lnTo>
                    <a:pt x="7091" y="104479"/>
                  </a:lnTo>
                  <a:lnTo>
                    <a:pt x="13282" y="100669"/>
                  </a:lnTo>
                  <a:lnTo>
                    <a:pt x="13282" y="89620"/>
                  </a:lnTo>
                  <a:cubicBezTo>
                    <a:pt x="-5768" y="81715"/>
                    <a:pt x="25188" y="80095"/>
                    <a:pt x="7281" y="70570"/>
                  </a:cubicBezTo>
                  <a:lnTo>
                    <a:pt x="7281" y="24374"/>
                  </a:lnTo>
                  <a:lnTo>
                    <a:pt x="709" y="20183"/>
                  </a:lnTo>
                  <a:close/>
                  <a:moveTo>
                    <a:pt x="150061" y="1747352"/>
                  </a:moveTo>
                  <a:cubicBezTo>
                    <a:pt x="146251" y="1744780"/>
                    <a:pt x="139679" y="1746780"/>
                    <a:pt x="135011" y="1746209"/>
                  </a:cubicBezTo>
                  <a:cubicBezTo>
                    <a:pt x="130249" y="1749828"/>
                    <a:pt x="130249" y="1749828"/>
                    <a:pt x="135011" y="1753542"/>
                  </a:cubicBezTo>
                  <a:lnTo>
                    <a:pt x="142346" y="1753542"/>
                  </a:lnTo>
                  <a:cubicBezTo>
                    <a:pt x="143679" y="1751923"/>
                    <a:pt x="151871" y="1749542"/>
                    <a:pt x="150537" y="1747352"/>
                  </a:cubicBezTo>
                  <a:close/>
                  <a:moveTo>
                    <a:pt x="426286" y="2071678"/>
                  </a:moveTo>
                  <a:cubicBezTo>
                    <a:pt x="425714" y="2071202"/>
                    <a:pt x="424476" y="2070439"/>
                    <a:pt x="424190" y="2070535"/>
                  </a:cubicBezTo>
                  <a:cubicBezTo>
                    <a:pt x="416856" y="2073107"/>
                    <a:pt x="428667" y="2075583"/>
                    <a:pt x="426572" y="2071678"/>
                  </a:cubicBezTo>
                  <a:close/>
                  <a:moveTo>
                    <a:pt x="49763" y="1462649"/>
                  </a:moveTo>
                  <a:cubicBezTo>
                    <a:pt x="65814" y="1469698"/>
                    <a:pt x="84437" y="1467355"/>
                    <a:pt x="98245" y="1456553"/>
                  </a:cubicBezTo>
                  <a:cubicBezTo>
                    <a:pt x="80433" y="1447790"/>
                    <a:pt x="62336" y="1457124"/>
                    <a:pt x="42809" y="1455029"/>
                  </a:cubicBezTo>
                  <a:cubicBezTo>
                    <a:pt x="37380" y="1460268"/>
                    <a:pt x="38904" y="1461792"/>
                    <a:pt x="49763" y="1462649"/>
                  </a:cubicBezTo>
                  <a:close/>
                  <a:moveTo>
                    <a:pt x="60526" y="1405499"/>
                  </a:moveTo>
                  <a:cubicBezTo>
                    <a:pt x="63193" y="1407309"/>
                    <a:pt x="66146" y="1408928"/>
                    <a:pt x="68622" y="1410452"/>
                  </a:cubicBezTo>
                  <a:cubicBezTo>
                    <a:pt x="74518" y="1410957"/>
                    <a:pt x="80374" y="1409109"/>
                    <a:pt x="84910" y="1405308"/>
                  </a:cubicBezTo>
                  <a:cubicBezTo>
                    <a:pt x="80624" y="1402356"/>
                    <a:pt x="63479" y="1401308"/>
                    <a:pt x="60907" y="1405499"/>
                  </a:cubicBezTo>
                  <a:close/>
                  <a:moveTo>
                    <a:pt x="101388" y="1446933"/>
                  </a:moveTo>
                  <a:cubicBezTo>
                    <a:pt x="112723" y="1445028"/>
                    <a:pt x="122534" y="1454458"/>
                    <a:pt x="131678" y="1448838"/>
                  </a:cubicBezTo>
                  <a:lnTo>
                    <a:pt x="131678" y="1438074"/>
                  </a:lnTo>
                  <a:cubicBezTo>
                    <a:pt x="127201" y="1434074"/>
                    <a:pt x="115485" y="1438646"/>
                    <a:pt x="109675" y="1433122"/>
                  </a:cubicBezTo>
                  <a:cubicBezTo>
                    <a:pt x="105698" y="1434055"/>
                    <a:pt x="101985" y="1435875"/>
                    <a:pt x="98816" y="1438456"/>
                  </a:cubicBezTo>
                  <a:cubicBezTo>
                    <a:pt x="100340" y="1441599"/>
                    <a:pt x="97388" y="1444837"/>
                    <a:pt x="101769" y="1447314"/>
                  </a:cubicBezTo>
                  <a:close/>
                  <a:moveTo>
                    <a:pt x="95578" y="1484176"/>
                  </a:moveTo>
                  <a:lnTo>
                    <a:pt x="89672" y="1480461"/>
                  </a:lnTo>
                  <a:lnTo>
                    <a:pt x="75671" y="1480461"/>
                  </a:lnTo>
                  <a:lnTo>
                    <a:pt x="67003" y="1485604"/>
                  </a:lnTo>
                  <a:cubicBezTo>
                    <a:pt x="73194" y="1493796"/>
                    <a:pt x="86053" y="1491129"/>
                    <a:pt x="95578" y="1491510"/>
                  </a:cubicBezTo>
                  <a:cubicBezTo>
                    <a:pt x="100436" y="1488081"/>
                    <a:pt x="100340" y="1487224"/>
                    <a:pt x="95959" y="1484557"/>
                  </a:cubicBezTo>
                  <a:close/>
                  <a:moveTo>
                    <a:pt x="125391" y="1681724"/>
                  </a:moveTo>
                  <a:lnTo>
                    <a:pt x="125391" y="1674485"/>
                  </a:lnTo>
                  <a:cubicBezTo>
                    <a:pt x="120057" y="1671913"/>
                    <a:pt x="114152" y="1672961"/>
                    <a:pt x="109389" y="1669151"/>
                  </a:cubicBezTo>
                  <a:cubicBezTo>
                    <a:pt x="85291" y="1674580"/>
                    <a:pt x="57764" y="1679914"/>
                    <a:pt x="33951" y="1685248"/>
                  </a:cubicBezTo>
                  <a:cubicBezTo>
                    <a:pt x="33951" y="1686487"/>
                    <a:pt x="33951" y="1687630"/>
                    <a:pt x="33475" y="1688963"/>
                  </a:cubicBezTo>
                  <a:lnTo>
                    <a:pt x="39857" y="1692868"/>
                  </a:lnTo>
                  <a:lnTo>
                    <a:pt x="33570" y="1696678"/>
                  </a:lnTo>
                  <a:lnTo>
                    <a:pt x="33570" y="1700298"/>
                  </a:lnTo>
                  <a:cubicBezTo>
                    <a:pt x="46627" y="1707842"/>
                    <a:pt x="61697" y="1711175"/>
                    <a:pt x="76718" y="1709823"/>
                  </a:cubicBezTo>
                  <a:lnTo>
                    <a:pt x="86243" y="1703632"/>
                  </a:lnTo>
                  <a:cubicBezTo>
                    <a:pt x="86243" y="1702869"/>
                    <a:pt x="85100" y="1700107"/>
                    <a:pt x="90339" y="1698774"/>
                  </a:cubicBezTo>
                  <a:cubicBezTo>
                    <a:pt x="95850" y="1698888"/>
                    <a:pt x="101220" y="1697031"/>
                    <a:pt x="105484" y="1693535"/>
                  </a:cubicBezTo>
                  <a:cubicBezTo>
                    <a:pt x="105484" y="1692392"/>
                    <a:pt x="105484" y="1691154"/>
                    <a:pt x="105484" y="1689725"/>
                  </a:cubicBezTo>
                  <a:cubicBezTo>
                    <a:pt x="110913" y="1684105"/>
                    <a:pt x="119771" y="1684391"/>
                    <a:pt x="125391" y="1681724"/>
                  </a:cubicBezTo>
                  <a:close/>
                  <a:moveTo>
                    <a:pt x="135392" y="1691249"/>
                  </a:moveTo>
                  <a:lnTo>
                    <a:pt x="128153" y="1691249"/>
                  </a:lnTo>
                  <a:cubicBezTo>
                    <a:pt x="124248" y="1694583"/>
                    <a:pt x="113675" y="1696583"/>
                    <a:pt x="122343" y="1702489"/>
                  </a:cubicBezTo>
                  <a:lnTo>
                    <a:pt x="128534" y="1698679"/>
                  </a:lnTo>
                  <a:cubicBezTo>
                    <a:pt x="134249" y="1699536"/>
                    <a:pt x="144155" y="1695536"/>
                    <a:pt x="135488" y="1691249"/>
                  </a:cubicBezTo>
                  <a:close/>
                  <a:moveTo>
                    <a:pt x="164729" y="1679152"/>
                  </a:moveTo>
                  <a:cubicBezTo>
                    <a:pt x="164729" y="1678200"/>
                    <a:pt x="162443" y="1677438"/>
                    <a:pt x="161205" y="1676581"/>
                  </a:cubicBezTo>
                  <a:lnTo>
                    <a:pt x="142155" y="1676581"/>
                  </a:lnTo>
                  <a:cubicBezTo>
                    <a:pt x="133392" y="1682010"/>
                    <a:pt x="144155" y="1684391"/>
                    <a:pt x="148061" y="1687630"/>
                  </a:cubicBezTo>
                  <a:cubicBezTo>
                    <a:pt x="153680" y="1687820"/>
                    <a:pt x="164920" y="1685058"/>
                    <a:pt x="164729" y="1678771"/>
                  </a:cubicBezTo>
                  <a:close/>
                  <a:moveTo>
                    <a:pt x="312748" y="792089"/>
                  </a:moveTo>
                  <a:cubicBezTo>
                    <a:pt x="308271" y="794756"/>
                    <a:pt x="308271" y="795613"/>
                    <a:pt x="312748" y="799519"/>
                  </a:cubicBezTo>
                  <a:lnTo>
                    <a:pt x="319987" y="799519"/>
                  </a:lnTo>
                  <a:cubicBezTo>
                    <a:pt x="323702" y="796280"/>
                    <a:pt x="334274" y="794089"/>
                    <a:pt x="325892" y="788375"/>
                  </a:cubicBezTo>
                  <a:lnTo>
                    <a:pt x="318653" y="788375"/>
                  </a:lnTo>
                  <a:close/>
                  <a:moveTo>
                    <a:pt x="329131" y="668264"/>
                  </a:moveTo>
                  <a:cubicBezTo>
                    <a:pt x="325154" y="665597"/>
                    <a:pt x="319963" y="665597"/>
                    <a:pt x="315986" y="668264"/>
                  </a:cubicBezTo>
                  <a:cubicBezTo>
                    <a:pt x="319963" y="670931"/>
                    <a:pt x="325154" y="670931"/>
                    <a:pt x="329131" y="668264"/>
                  </a:cubicBezTo>
                  <a:close/>
                  <a:moveTo>
                    <a:pt x="306938" y="850668"/>
                  </a:moveTo>
                  <a:lnTo>
                    <a:pt x="290174" y="860193"/>
                  </a:lnTo>
                  <a:lnTo>
                    <a:pt x="290174" y="863908"/>
                  </a:lnTo>
                  <a:cubicBezTo>
                    <a:pt x="299525" y="871594"/>
                    <a:pt x="313059" y="871385"/>
                    <a:pt x="322178" y="863432"/>
                  </a:cubicBezTo>
                  <a:cubicBezTo>
                    <a:pt x="306938" y="859145"/>
                    <a:pt x="341228" y="850382"/>
                    <a:pt x="306938" y="850668"/>
                  </a:cubicBezTo>
                  <a:close/>
                  <a:moveTo>
                    <a:pt x="280363" y="935441"/>
                  </a:moveTo>
                  <a:cubicBezTo>
                    <a:pt x="269885" y="943060"/>
                    <a:pt x="254264" y="935441"/>
                    <a:pt x="244454" y="944966"/>
                  </a:cubicBezTo>
                  <a:cubicBezTo>
                    <a:pt x="269409" y="955824"/>
                    <a:pt x="303794" y="951538"/>
                    <a:pt x="329036" y="944966"/>
                  </a:cubicBezTo>
                  <a:cubicBezTo>
                    <a:pt x="330655" y="925534"/>
                    <a:pt x="292269" y="939346"/>
                    <a:pt x="279887" y="935441"/>
                  </a:cubicBezTo>
                  <a:close/>
                  <a:moveTo>
                    <a:pt x="363230" y="829999"/>
                  </a:moveTo>
                  <a:cubicBezTo>
                    <a:pt x="359516" y="837619"/>
                    <a:pt x="365897" y="840476"/>
                    <a:pt x="372755" y="839524"/>
                  </a:cubicBezTo>
                  <a:cubicBezTo>
                    <a:pt x="377242" y="842457"/>
                    <a:pt x="382073" y="844819"/>
                    <a:pt x="387138" y="846572"/>
                  </a:cubicBezTo>
                  <a:cubicBezTo>
                    <a:pt x="396092" y="842667"/>
                    <a:pt x="438764" y="840191"/>
                    <a:pt x="413141" y="828189"/>
                  </a:cubicBezTo>
                  <a:cubicBezTo>
                    <a:pt x="394853" y="829713"/>
                    <a:pt x="377994" y="826569"/>
                    <a:pt x="362754" y="829999"/>
                  </a:cubicBezTo>
                  <a:close/>
                  <a:moveTo>
                    <a:pt x="363230" y="775706"/>
                  </a:moveTo>
                  <a:lnTo>
                    <a:pt x="371136" y="780659"/>
                  </a:lnTo>
                  <a:cubicBezTo>
                    <a:pt x="380661" y="779993"/>
                    <a:pt x="412475" y="784088"/>
                    <a:pt x="392663" y="773325"/>
                  </a:cubicBezTo>
                  <a:cubicBezTo>
                    <a:pt x="383138" y="774944"/>
                    <a:pt x="368850" y="769801"/>
                    <a:pt x="363040" y="775706"/>
                  </a:cubicBezTo>
                  <a:close/>
                  <a:moveTo>
                    <a:pt x="411713" y="953442"/>
                  </a:moveTo>
                  <a:cubicBezTo>
                    <a:pt x="412475" y="953442"/>
                    <a:pt x="413237" y="952681"/>
                    <a:pt x="414284" y="952014"/>
                  </a:cubicBezTo>
                  <a:cubicBezTo>
                    <a:pt x="405902" y="948013"/>
                    <a:pt x="401140" y="942489"/>
                    <a:pt x="390567" y="942489"/>
                  </a:cubicBezTo>
                  <a:lnTo>
                    <a:pt x="380090" y="950014"/>
                  </a:lnTo>
                  <a:cubicBezTo>
                    <a:pt x="370565" y="950014"/>
                    <a:pt x="365421" y="951252"/>
                    <a:pt x="357801" y="946109"/>
                  </a:cubicBezTo>
                  <a:lnTo>
                    <a:pt x="354753" y="950776"/>
                  </a:lnTo>
                  <a:cubicBezTo>
                    <a:pt x="357801" y="953709"/>
                    <a:pt x="361533" y="955843"/>
                    <a:pt x="365612" y="956967"/>
                  </a:cubicBezTo>
                  <a:cubicBezTo>
                    <a:pt x="379137" y="950490"/>
                    <a:pt x="396568" y="955348"/>
                    <a:pt x="411713" y="953442"/>
                  </a:cubicBezTo>
                  <a:close/>
                  <a:moveTo>
                    <a:pt x="373613" y="969921"/>
                  </a:moveTo>
                  <a:cubicBezTo>
                    <a:pt x="370946" y="968016"/>
                    <a:pt x="368088" y="966206"/>
                    <a:pt x="366183" y="964968"/>
                  </a:cubicBezTo>
                  <a:lnTo>
                    <a:pt x="345133" y="964968"/>
                  </a:lnTo>
                  <a:cubicBezTo>
                    <a:pt x="340561" y="968778"/>
                    <a:pt x="340561" y="968778"/>
                    <a:pt x="345133" y="972302"/>
                  </a:cubicBezTo>
                  <a:cubicBezTo>
                    <a:pt x="354563" y="970683"/>
                    <a:pt x="368850" y="975826"/>
                    <a:pt x="373613" y="969921"/>
                  </a:cubicBezTo>
                  <a:close/>
                  <a:moveTo>
                    <a:pt x="433144" y="910199"/>
                  </a:moveTo>
                  <a:cubicBezTo>
                    <a:pt x="448098" y="913247"/>
                    <a:pt x="448479" y="918105"/>
                    <a:pt x="459147" y="905246"/>
                  </a:cubicBezTo>
                  <a:cubicBezTo>
                    <a:pt x="463243" y="891435"/>
                    <a:pt x="431334" y="905246"/>
                    <a:pt x="424286" y="895721"/>
                  </a:cubicBezTo>
                  <a:cubicBezTo>
                    <a:pt x="404474" y="905246"/>
                    <a:pt x="379899" y="891911"/>
                    <a:pt x="361897" y="908485"/>
                  </a:cubicBezTo>
                  <a:cubicBezTo>
                    <a:pt x="383138" y="921629"/>
                    <a:pt x="409331" y="907246"/>
                    <a:pt x="433144" y="910199"/>
                  </a:cubicBezTo>
                  <a:close/>
                  <a:moveTo>
                    <a:pt x="350943" y="858574"/>
                  </a:moveTo>
                  <a:cubicBezTo>
                    <a:pt x="343799" y="859241"/>
                    <a:pt x="335894" y="856669"/>
                    <a:pt x="329321" y="860288"/>
                  </a:cubicBezTo>
                  <a:lnTo>
                    <a:pt x="329321" y="863908"/>
                  </a:lnTo>
                  <a:cubicBezTo>
                    <a:pt x="348529" y="871928"/>
                    <a:pt x="370400" y="870375"/>
                    <a:pt x="388281" y="859717"/>
                  </a:cubicBezTo>
                  <a:cubicBezTo>
                    <a:pt x="388281" y="855050"/>
                    <a:pt x="382185" y="853430"/>
                    <a:pt x="379328" y="851239"/>
                  </a:cubicBezTo>
                  <a:cubicBezTo>
                    <a:pt x="374188" y="850582"/>
                    <a:pt x="368990" y="851878"/>
                    <a:pt x="364754" y="854859"/>
                  </a:cubicBezTo>
                  <a:cubicBezTo>
                    <a:pt x="357801" y="853049"/>
                    <a:pt x="355706" y="857145"/>
                    <a:pt x="350943" y="858098"/>
                  </a:cubicBezTo>
                  <a:close/>
                  <a:moveTo>
                    <a:pt x="267980" y="1028785"/>
                  </a:moveTo>
                  <a:cubicBezTo>
                    <a:pt x="264361" y="1027833"/>
                    <a:pt x="260360" y="1032310"/>
                    <a:pt x="256931" y="1033453"/>
                  </a:cubicBezTo>
                  <a:lnTo>
                    <a:pt x="256931" y="1037453"/>
                  </a:lnTo>
                  <a:lnTo>
                    <a:pt x="250073" y="1040882"/>
                  </a:lnTo>
                  <a:cubicBezTo>
                    <a:pt x="256931" y="1045168"/>
                    <a:pt x="264266" y="1040882"/>
                    <a:pt x="269981" y="1037548"/>
                  </a:cubicBezTo>
                  <a:cubicBezTo>
                    <a:pt x="268838" y="1034024"/>
                    <a:pt x="272076" y="1029928"/>
                    <a:pt x="267980" y="1028309"/>
                  </a:cubicBezTo>
                  <a:close/>
                  <a:moveTo>
                    <a:pt x="286459" y="969064"/>
                  </a:moveTo>
                  <a:lnTo>
                    <a:pt x="293317" y="969064"/>
                  </a:lnTo>
                  <a:lnTo>
                    <a:pt x="299222" y="976493"/>
                  </a:lnTo>
                  <a:cubicBezTo>
                    <a:pt x="305007" y="976998"/>
                    <a:pt x="310835" y="976350"/>
                    <a:pt x="316367" y="974588"/>
                  </a:cubicBezTo>
                  <a:cubicBezTo>
                    <a:pt x="313415" y="972112"/>
                    <a:pt x="319415" y="968397"/>
                    <a:pt x="312748" y="965063"/>
                  </a:cubicBezTo>
                  <a:cubicBezTo>
                    <a:pt x="303794" y="965063"/>
                    <a:pt x="296365" y="959348"/>
                    <a:pt x="286745" y="961348"/>
                  </a:cubicBezTo>
                  <a:cubicBezTo>
                    <a:pt x="282077" y="964777"/>
                    <a:pt x="282077" y="964777"/>
                    <a:pt x="286459" y="968587"/>
                  </a:cubicBezTo>
                  <a:close/>
                  <a:moveTo>
                    <a:pt x="315034" y="992400"/>
                  </a:moveTo>
                  <a:cubicBezTo>
                    <a:pt x="312662" y="990599"/>
                    <a:pt x="310181" y="988943"/>
                    <a:pt x="307604" y="987447"/>
                  </a:cubicBezTo>
                  <a:cubicBezTo>
                    <a:pt x="302937" y="987447"/>
                    <a:pt x="299413" y="987447"/>
                    <a:pt x="297413" y="988971"/>
                  </a:cubicBezTo>
                  <a:cubicBezTo>
                    <a:pt x="287888" y="1001067"/>
                    <a:pt x="321511" y="1001830"/>
                    <a:pt x="314748" y="991924"/>
                  </a:cubicBezTo>
                  <a:close/>
                  <a:moveTo>
                    <a:pt x="315034" y="1037739"/>
                  </a:moveTo>
                  <a:cubicBezTo>
                    <a:pt x="306987" y="1033529"/>
                    <a:pt x="297190" y="1034624"/>
                    <a:pt x="290269" y="1040501"/>
                  </a:cubicBezTo>
                  <a:cubicBezTo>
                    <a:pt x="298469" y="1044616"/>
                    <a:pt x="308346" y="1043330"/>
                    <a:pt x="315224" y="1037263"/>
                  </a:cubicBezTo>
                  <a:close/>
                  <a:moveTo>
                    <a:pt x="351705" y="1112891"/>
                  </a:moveTo>
                  <a:cubicBezTo>
                    <a:pt x="344466" y="1114224"/>
                    <a:pt x="307128" y="1107557"/>
                    <a:pt x="319130" y="1120130"/>
                  </a:cubicBezTo>
                  <a:cubicBezTo>
                    <a:pt x="323797" y="1119749"/>
                    <a:pt x="362564" y="1116034"/>
                    <a:pt x="351896" y="1112415"/>
                  </a:cubicBezTo>
                  <a:close/>
                  <a:moveTo>
                    <a:pt x="417713" y="1068600"/>
                  </a:moveTo>
                  <a:cubicBezTo>
                    <a:pt x="388376" y="1071648"/>
                    <a:pt x="356658" y="1052503"/>
                    <a:pt x="329512" y="1066409"/>
                  </a:cubicBezTo>
                  <a:cubicBezTo>
                    <a:pt x="341513" y="1078316"/>
                    <a:pt x="360944" y="1067076"/>
                    <a:pt x="374089" y="1076601"/>
                  </a:cubicBezTo>
                  <a:cubicBezTo>
                    <a:pt x="385709" y="1072696"/>
                    <a:pt x="393139" y="1082697"/>
                    <a:pt x="404950" y="1079363"/>
                  </a:cubicBezTo>
                  <a:cubicBezTo>
                    <a:pt x="408665" y="1075458"/>
                    <a:pt x="424952" y="1071553"/>
                    <a:pt x="417904" y="1068124"/>
                  </a:cubicBezTo>
                  <a:close/>
                  <a:moveTo>
                    <a:pt x="417713" y="1028309"/>
                  </a:moveTo>
                  <a:cubicBezTo>
                    <a:pt x="399954" y="1028166"/>
                    <a:pt x="382298" y="1025604"/>
                    <a:pt x="365231" y="1020689"/>
                  </a:cubicBezTo>
                  <a:cubicBezTo>
                    <a:pt x="359611" y="1022023"/>
                    <a:pt x="343418" y="1016879"/>
                    <a:pt x="342180" y="1024785"/>
                  </a:cubicBezTo>
                  <a:cubicBezTo>
                    <a:pt x="342180" y="1026023"/>
                    <a:pt x="341513" y="1027071"/>
                    <a:pt x="338561" y="1028023"/>
                  </a:cubicBezTo>
                  <a:cubicBezTo>
                    <a:pt x="295793" y="1029642"/>
                    <a:pt x="351134" y="1043168"/>
                    <a:pt x="365040" y="1039073"/>
                  </a:cubicBezTo>
                  <a:cubicBezTo>
                    <a:pt x="382661" y="1027928"/>
                    <a:pt x="403997" y="1048598"/>
                    <a:pt x="420857" y="1033643"/>
                  </a:cubicBezTo>
                  <a:cubicBezTo>
                    <a:pt x="421238" y="1031452"/>
                    <a:pt x="422476" y="1029548"/>
                    <a:pt x="417809" y="1027833"/>
                  </a:cubicBezTo>
                  <a:close/>
                  <a:moveTo>
                    <a:pt x="385519" y="1016975"/>
                  </a:moveTo>
                  <a:lnTo>
                    <a:pt x="413046" y="1016975"/>
                  </a:lnTo>
                  <a:cubicBezTo>
                    <a:pt x="421523" y="998972"/>
                    <a:pt x="391329" y="1007926"/>
                    <a:pt x="381614" y="1005925"/>
                  </a:cubicBezTo>
                  <a:cubicBezTo>
                    <a:pt x="376375" y="1005925"/>
                    <a:pt x="376375" y="1005925"/>
                    <a:pt x="375041" y="1010592"/>
                  </a:cubicBezTo>
                  <a:cubicBezTo>
                    <a:pt x="378135" y="1013250"/>
                    <a:pt x="381730" y="1015260"/>
                    <a:pt x="385614" y="1016498"/>
                  </a:cubicBezTo>
                  <a:close/>
                  <a:moveTo>
                    <a:pt x="444002" y="972778"/>
                  </a:moveTo>
                  <a:lnTo>
                    <a:pt x="453527" y="967635"/>
                  </a:lnTo>
                  <a:cubicBezTo>
                    <a:pt x="454575" y="949918"/>
                    <a:pt x="390758" y="971159"/>
                    <a:pt x="381804" y="975160"/>
                  </a:cubicBezTo>
                  <a:lnTo>
                    <a:pt x="381804" y="985732"/>
                  </a:lnTo>
                  <a:cubicBezTo>
                    <a:pt x="377899" y="988780"/>
                    <a:pt x="368660" y="986685"/>
                    <a:pt x="365993" y="990876"/>
                  </a:cubicBezTo>
                  <a:cubicBezTo>
                    <a:pt x="361421" y="990876"/>
                    <a:pt x="351515" y="993067"/>
                    <a:pt x="350181" y="997353"/>
                  </a:cubicBezTo>
                  <a:cubicBezTo>
                    <a:pt x="361325" y="998972"/>
                    <a:pt x="374279" y="999639"/>
                    <a:pt x="385328" y="1002210"/>
                  </a:cubicBezTo>
                  <a:cubicBezTo>
                    <a:pt x="393425" y="995733"/>
                    <a:pt x="407331" y="995067"/>
                    <a:pt x="414475" y="989256"/>
                  </a:cubicBezTo>
                  <a:lnTo>
                    <a:pt x="408665" y="985637"/>
                  </a:lnTo>
                  <a:cubicBezTo>
                    <a:pt x="414856" y="983256"/>
                    <a:pt x="413237" y="979827"/>
                    <a:pt x="418190" y="976112"/>
                  </a:cubicBezTo>
                  <a:cubicBezTo>
                    <a:pt x="426953" y="976112"/>
                    <a:pt x="434477" y="970302"/>
                    <a:pt x="444098" y="972302"/>
                  </a:cubicBezTo>
                  <a:close/>
                  <a:moveTo>
                    <a:pt x="467053" y="1011450"/>
                  </a:moveTo>
                  <a:cubicBezTo>
                    <a:pt x="460792" y="1008593"/>
                    <a:pt x="453597" y="1008593"/>
                    <a:pt x="447336" y="1011450"/>
                  </a:cubicBezTo>
                  <a:cubicBezTo>
                    <a:pt x="447336" y="1014879"/>
                    <a:pt x="446193" y="1020975"/>
                    <a:pt x="451527" y="1020023"/>
                  </a:cubicBezTo>
                  <a:cubicBezTo>
                    <a:pt x="455432" y="1016308"/>
                    <a:pt x="463148" y="1017736"/>
                    <a:pt x="467053" y="1014974"/>
                  </a:cubicBezTo>
                  <a:close/>
                  <a:moveTo>
                    <a:pt x="516202" y="887625"/>
                  </a:moveTo>
                  <a:cubicBezTo>
                    <a:pt x="515432" y="887853"/>
                    <a:pt x="514718" y="888244"/>
                    <a:pt x="514106" y="888768"/>
                  </a:cubicBezTo>
                  <a:cubicBezTo>
                    <a:pt x="512106" y="892673"/>
                    <a:pt x="523917" y="890197"/>
                    <a:pt x="516488" y="887625"/>
                  </a:cubicBezTo>
                  <a:close/>
                  <a:moveTo>
                    <a:pt x="535252" y="942774"/>
                  </a:moveTo>
                  <a:lnTo>
                    <a:pt x="522965" y="942774"/>
                  </a:lnTo>
                  <a:cubicBezTo>
                    <a:pt x="518297" y="946585"/>
                    <a:pt x="518297" y="946585"/>
                    <a:pt x="522965" y="950204"/>
                  </a:cubicBezTo>
                  <a:lnTo>
                    <a:pt x="536109" y="950204"/>
                  </a:lnTo>
                  <a:cubicBezTo>
                    <a:pt x="540776" y="946394"/>
                    <a:pt x="540776" y="946394"/>
                    <a:pt x="535538" y="942774"/>
                  </a:cubicBezTo>
                  <a:close/>
                  <a:moveTo>
                    <a:pt x="552016" y="929916"/>
                  </a:moveTo>
                  <a:cubicBezTo>
                    <a:pt x="552016" y="928201"/>
                    <a:pt x="553254" y="926296"/>
                    <a:pt x="547920" y="924391"/>
                  </a:cubicBezTo>
                  <a:cubicBezTo>
                    <a:pt x="541919" y="925820"/>
                    <a:pt x="533347" y="922010"/>
                    <a:pt x="526108" y="926010"/>
                  </a:cubicBezTo>
                  <a:cubicBezTo>
                    <a:pt x="533823" y="928011"/>
                    <a:pt x="545063" y="934678"/>
                    <a:pt x="552587" y="929916"/>
                  </a:cubicBezTo>
                  <a:close/>
                  <a:moveTo>
                    <a:pt x="565351" y="2192074"/>
                  </a:moveTo>
                  <a:cubicBezTo>
                    <a:pt x="553921" y="2192074"/>
                    <a:pt x="563541" y="2197026"/>
                    <a:pt x="567827" y="2199503"/>
                  </a:cubicBezTo>
                  <a:lnTo>
                    <a:pt x="575257" y="2199503"/>
                  </a:lnTo>
                  <a:cubicBezTo>
                    <a:pt x="585258" y="2192931"/>
                    <a:pt x="571066" y="2191312"/>
                    <a:pt x="565922" y="2192074"/>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217" name="Google Shape;217;p11"/>
            <p:cNvSpPr/>
            <p:nvPr/>
          </p:nvSpPr>
          <p:spPr>
            <a:xfrm>
              <a:off x="1296395" y="3407657"/>
              <a:ext cx="391208" cy="3453115"/>
            </a:xfrm>
            <a:custGeom>
              <a:rect b="b" l="l" r="r" t="t"/>
              <a:pathLst>
                <a:path extrusionOk="0" h="2317527" w="592740">
                  <a:moveTo>
                    <a:pt x="579067" y="2316946"/>
                  </a:moveTo>
                  <a:lnTo>
                    <a:pt x="7567" y="2316946"/>
                  </a:lnTo>
                  <a:lnTo>
                    <a:pt x="7567" y="2304088"/>
                  </a:lnTo>
                  <a:lnTo>
                    <a:pt x="995" y="2300087"/>
                  </a:lnTo>
                  <a:cubicBezTo>
                    <a:pt x="995" y="2298849"/>
                    <a:pt x="995" y="2297610"/>
                    <a:pt x="995" y="2296563"/>
                  </a:cubicBezTo>
                  <a:lnTo>
                    <a:pt x="6805" y="2292848"/>
                  </a:lnTo>
                  <a:lnTo>
                    <a:pt x="6805" y="2285324"/>
                  </a:lnTo>
                  <a:lnTo>
                    <a:pt x="1852" y="2282561"/>
                  </a:lnTo>
                  <a:cubicBezTo>
                    <a:pt x="14330" y="2255986"/>
                    <a:pt x="3376" y="2215886"/>
                    <a:pt x="6900" y="2182549"/>
                  </a:cubicBezTo>
                  <a:lnTo>
                    <a:pt x="995" y="2178739"/>
                  </a:lnTo>
                  <a:cubicBezTo>
                    <a:pt x="995" y="2177691"/>
                    <a:pt x="995" y="2176548"/>
                    <a:pt x="995" y="2175214"/>
                  </a:cubicBezTo>
                  <a:lnTo>
                    <a:pt x="7567" y="2171309"/>
                  </a:lnTo>
                  <a:lnTo>
                    <a:pt x="7567" y="2101396"/>
                  </a:lnTo>
                  <a:lnTo>
                    <a:pt x="1185" y="2097585"/>
                  </a:lnTo>
                  <a:lnTo>
                    <a:pt x="1185" y="2023862"/>
                  </a:lnTo>
                  <a:cubicBezTo>
                    <a:pt x="13472" y="2019004"/>
                    <a:pt x="5471" y="2001097"/>
                    <a:pt x="7567" y="1990811"/>
                  </a:cubicBezTo>
                  <a:lnTo>
                    <a:pt x="2233" y="1987762"/>
                  </a:lnTo>
                  <a:cubicBezTo>
                    <a:pt x="15568" y="1939471"/>
                    <a:pt x="3090" y="1876511"/>
                    <a:pt x="7186" y="1821837"/>
                  </a:cubicBezTo>
                  <a:lnTo>
                    <a:pt x="13949" y="1817551"/>
                  </a:lnTo>
                  <a:lnTo>
                    <a:pt x="13949" y="1758686"/>
                  </a:lnTo>
                  <a:lnTo>
                    <a:pt x="7662" y="1754876"/>
                  </a:lnTo>
                  <a:lnTo>
                    <a:pt x="7662" y="1751352"/>
                  </a:lnTo>
                  <a:lnTo>
                    <a:pt x="14044" y="1747447"/>
                  </a:lnTo>
                  <a:lnTo>
                    <a:pt x="14044" y="1718110"/>
                  </a:lnTo>
                  <a:lnTo>
                    <a:pt x="8043" y="1714204"/>
                  </a:lnTo>
                  <a:cubicBezTo>
                    <a:pt x="18711" y="1710585"/>
                    <a:pt x="12710" y="1698202"/>
                    <a:pt x="14139" y="1689154"/>
                  </a:cubicBezTo>
                  <a:lnTo>
                    <a:pt x="20045" y="1685058"/>
                  </a:lnTo>
                  <a:cubicBezTo>
                    <a:pt x="20045" y="1684201"/>
                    <a:pt x="20521" y="1683058"/>
                    <a:pt x="20807" y="1681629"/>
                  </a:cubicBezTo>
                  <a:lnTo>
                    <a:pt x="14330" y="1677533"/>
                  </a:lnTo>
                  <a:lnTo>
                    <a:pt x="14330" y="1622574"/>
                  </a:lnTo>
                  <a:lnTo>
                    <a:pt x="7757" y="1618573"/>
                  </a:lnTo>
                  <a:lnTo>
                    <a:pt x="14330" y="1614573"/>
                  </a:lnTo>
                  <a:lnTo>
                    <a:pt x="14330" y="1559518"/>
                  </a:lnTo>
                  <a:cubicBezTo>
                    <a:pt x="24521" y="1556661"/>
                    <a:pt x="19759" y="1545231"/>
                    <a:pt x="20711" y="1537515"/>
                  </a:cubicBezTo>
                  <a:cubicBezTo>
                    <a:pt x="17949" y="1535706"/>
                    <a:pt x="15377" y="1535325"/>
                    <a:pt x="14234" y="1532848"/>
                  </a:cubicBezTo>
                  <a:cubicBezTo>
                    <a:pt x="19473" y="1451981"/>
                    <a:pt x="3757" y="1358541"/>
                    <a:pt x="19949" y="1283675"/>
                  </a:cubicBezTo>
                  <a:cubicBezTo>
                    <a:pt x="22140" y="1268339"/>
                    <a:pt x="19949" y="1251765"/>
                    <a:pt x="20711" y="1236050"/>
                  </a:cubicBezTo>
                  <a:lnTo>
                    <a:pt x="14425" y="1231954"/>
                  </a:lnTo>
                  <a:lnTo>
                    <a:pt x="14425" y="1213665"/>
                  </a:lnTo>
                  <a:lnTo>
                    <a:pt x="20711" y="1209856"/>
                  </a:lnTo>
                  <a:lnTo>
                    <a:pt x="20711" y="1202521"/>
                  </a:lnTo>
                  <a:lnTo>
                    <a:pt x="14330" y="1198711"/>
                  </a:lnTo>
                  <a:lnTo>
                    <a:pt x="14330" y="1135846"/>
                  </a:lnTo>
                  <a:lnTo>
                    <a:pt x="20426" y="1131941"/>
                  </a:lnTo>
                  <a:cubicBezTo>
                    <a:pt x="13377" y="1129846"/>
                    <a:pt x="13949" y="1124131"/>
                    <a:pt x="14139" y="1118320"/>
                  </a:cubicBezTo>
                  <a:cubicBezTo>
                    <a:pt x="24902" y="1111748"/>
                    <a:pt x="21283" y="1107557"/>
                    <a:pt x="9472" y="1107748"/>
                  </a:cubicBezTo>
                  <a:lnTo>
                    <a:pt x="7281" y="1103461"/>
                  </a:lnTo>
                  <a:cubicBezTo>
                    <a:pt x="9853" y="1099461"/>
                    <a:pt x="18044" y="1102033"/>
                    <a:pt x="20711" y="1098985"/>
                  </a:cubicBezTo>
                  <a:lnTo>
                    <a:pt x="20711" y="1069171"/>
                  </a:lnTo>
                  <a:lnTo>
                    <a:pt x="27188" y="1065361"/>
                  </a:lnTo>
                  <a:lnTo>
                    <a:pt x="27188" y="1043358"/>
                  </a:lnTo>
                  <a:lnTo>
                    <a:pt x="21092" y="1039549"/>
                  </a:lnTo>
                  <a:lnTo>
                    <a:pt x="21092" y="1028309"/>
                  </a:lnTo>
                  <a:cubicBezTo>
                    <a:pt x="28141" y="1025833"/>
                    <a:pt x="28522" y="1022309"/>
                    <a:pt x="25950" y="1017070"/>
                  </a:cubicBezTo>
                  <a:lnTo>
                    <a:pt x="21188" y="1013831"/>
                  </a:lnTo>
                  <a:lnTo>
                    <a:pt x="21188" y="792946"/>
                  </a:lnTo>
                  <a:lnTo>
                    <a:pt x="26903" y="789231"/>
                  </a:lnTo>
                  <a:cubicBezTo>
                    <a:pt x="26903" y="788184"/>
                    <a:pt x="26903" y="786946"/>
                    <a:pt x="27379" y="785707"/>
                  </a:cubicBezTo>
                  <a:lnTo>
                    <a:pt x="20807" y="781707"/>
                  </a:lnTo>
                  <a:lnTo>
                    <a:pt x="20807" y="767039"/>
                  </a:lnTo>
                  <a:lnTo>
                    <a:pt x="27474" y="763038"/>
                  </a:lnTo>
                  <a:lnTo>
                    <a:pt x="27474" y="722843"/>
                  </a:lnTo>
                  <a:lnTo>
                    <a:pt x="33475" y="718937"/>
                  </a:lnTo>
                  <a:cubicBezTo>
                    <a:pt x="31665" y="717794"/>
                    <a:pt x="30046" y="716937"/>
                    <a:pt x="28522" y="716080"/>
                  </a:cubicBezTo>
                  <a:cubicBezTo>
                    <a:pt x="26795" y="697296"/>
                    <a:pt x="26636" y="678408"/>
                    <a:pt x="28046" y="659596"/>
                  </a:cubicBezTo>
                  <a:lnTo>
                    <a:pt x="32713" y="657024"/>
                  </a:lnTo>
                  <a:cubicBezTo>
                    <a:pt x="25664" y="651786"/>
                    <a:pt x="24331" y="649785"/>
                    <a:pt x="33475" y="645404"/>
                  </a:cubicBezTo>
                  <a:lnTo>
                    <a:pt x="33475" y="619782"/>
                  </a:lnTo>
                  <a:lnTo>
                    <a:pt x="26903" y="615876"/>
                  </a:lnTo>
                  <a:cubicBezTo>
                    <a:pt x="26903" y="614543"/>
                    <a:pt x="26903" y="613305"/>
                    <a:pt x="26903" y="612257"/>
                  </a:cubicBezTo>
                  <a:lnTo>
                    <a:pt x="32713" y="608543"/>
                  </a:lnTo>
                  <a:lnTo>
                    <a:pt x="32713" y="597398"/>
                  </a:lnTo>
                  <a:cubicBezTo>
                    <a:pt x="25474" y="595112"/>
                    <a:pt x="26426" y="589683"/>
                    <a:pt x="26522" y="583301"/>
                  </a:cubicBezTo>
                  <a:lnTo>
                    <a:pt x="20807" y="579396"/>
                  </a:lnTo>
                  <a:cubicBezTo>
                    <a:pt x="21759" y="575395"/>
                    <a:pt x="30332" y="578920"/>
                    <a:pt x="32903" y="575395"/>
                  </a:cubicBezTo>
                  <a:lnTo>
                    <a:pt x="32903" y="549773"/>
                  </a:lnTo>
                  <a:lnTo>
                    <a:pt x="26522" y="545963"/>
                  </a:lnTo>
                  <a:lnTo>
                    <a:pt x="26522" y="527675"/>
                  </a:lnTo>
                  <a:lnTo>
                    <a:pt x="32903" y="523770"/>
                  </a:lnTo>
                  <a:lnTo>
                    <a:pt x="32903" y="501672"/>
                  </a:lnTo>
                  <a:lnTo>
                    <a:pt x="28046" y="498910"/>
                  </a:lnTo>
                  <a:cubicBezTo>
                    <a:pt x="25188" y="494433"/>
                    <a:pt x="26998" y="488146"/>
                    <a:pt x="26522" y="483384"/>
                  </a:cubicBezTo>
                  <a:lnTo>
                    <a:pt x="32332" y="480145"/>
                  </a:lnTo>
                  <a:cubicBezTo>
                    <a:pt x="34237" y="475573"/>
                    <a:pt x="32332" y="470620"/>
                    <a:pt x="33189" y="465477"/>
                  </a:cubicBezTo>
                  <a:lnTo>
                    <a:pt x="27093" y="461381"/>
                  </a:lnTo>
                  <a:lnTo>
                    <a:pt x="32808" y="457571"/>
                  </a:lnTo>
                  <a:cubicBezTo>
                    <a:pt x="32808" y="456523"/>
                    <a:pt x="32808" y="455380"/>
                    <a:pt x="32808" y="454047"/>
                  </a:cubicBezTo>
                  <a:lnTo>
                    <a:pt x="39380" y="450046"/>
                  </a:lnTo>
                  <a:lnTo>
                    <a:pt x="39380" y="409756"/>
                  </a:lnTo>
                  <a:lnTo>
                    <a:pt x="46048" y="405755"/>
                  </a:lnTo>
                  <a:cubicBezTo>
                    <a:pt x="46048" y="404422"/>
                    <a:pt x="46048" y="403279"/>
                    <a:pt x="45572" y="402231"/>
                  </a:cubicBezTo>
                  <a:cubicBezTo>
                    <a:pt x="43381" y="400707"/>
                    <a:pt x="41285" y="399373"/>
                    <a:pt x="39380" y="398230"/>
                  </a:cubicBezTo>
                  <a:lnTo>
                    <a:pt x="39380" y="392896"/>
                  </a:lnTo>
                  <a:cubicBezTo>
                    <a:pt x="33493" y="388153"/>
                    <a:pt x="27105" y="384067"/>
                    <a:pt x="20330" y="380704"/>
                  </a:cubicBezTo>
                  <a:lnTo>
                    <a:pt x="20330" y="340414"/>
                  </a:lnTo>
                  <a:lnTo>
                    <a:pt x="13663" y="336318"/>
                  </a:lnTo>
                  <a:lnTo>
                    <a:pt x="13663" y="332794"/>
                  </a:lnTo>
                  <a:lnTo>
                    <a:pt x="19949" y="328983"/>
                  </a:lnTo>
                  <a:lnTo>
                    <a:pt x="19949" y="314220"/>
                  </a:lnTo>
                  <a:cubicBezTo>
                    <a:pt x="12806" y="311934"/>
                    <a:pt x="12234" y="304695"/>
                    <a:pt x="14520" y="299075"/>
                  </a:cubicBezTo>
                  <a:lnTo>
                    <a:pt x="19092" y="296503"/>
                  </a:lnTo>
                  <a:cubicBezTo>
                    <a:pt x="20668" y="271510"/>
                    <a:pt x="20668" y="246440"/>
                    <a:pt x="19092" y="221446"/>
                  </a:cubicBezTo>
                  <a:lnTo>
                    <a:pt x="14139" y="218684"/>
                  </a:lnTo>
                  <a:lnTo>
                    <a:pt x="14139" y="171059"/>
                  </a:lnTo>
                  <a:lnTo>
                    <a:pt x="7376" y="166773"/>
                  </a:lnTo>
                  <a:lnTo>
                    <a:pt x="7376" y="145246"/>
                  </a:lnTo>
                  <a:lnTo>
                    <a:pt x="709" y="141246"/>
                  </a:lnTo>
                  <a:lnTo>
                    <a:pt x="709" y="126196"/>
                  </a:lnTo>
                  <a:lnTo>
                    <a:pt x="7472" y="122005"/>
                  </a:lnTo>
                  <a:lnTo>
                    <a:pt x="7472" y="89144"/>
                  </a:lnTo>
                  <a:cubicBezTo>
                    <a:pt x="19092" y="83905"/>
                    <a:pt x="12996" y="65903"/>
                    <a:pt x="12996" y="55616"/>
                  </a:cubicBezTo>
                  <a:cubicBezTo>
                    <a:pt x="-720" y="49901"/>
                    <a:pt x="14044" y="48377"/>
                    <a:pt x="13758" y="41614"/>
                  </a:cubicBezTo>
                  <a:lnTo>
                    <a:pt x="7376" y="37614"/>
                  </a:lnTo>
                  <a:lnTo>
                    <a:pt x="7376" y="34090"/>
                  </a:lnTo>
                  <a:lnTo>
                    <a:pt x="13758" y="30184"/>
                  </a:lnTo>
                  <a:lnTo>
                    <a:pt x="13758" y="26660"/>
                  </a:lnTo>
                  <a:lnTo>
                    <a:pt x="7757" y="22945"/>
                  </a:lnTo>
                  <a:cubicBezTo>
                    <a:pt x="9091" y="16373"/>
                    <a:pt x="4709" y="6276"/>
                    <a:pt x="10234" y="2752"/>
                  </a:cubicBezTo>
                  <a:lnTo>
                    <a:pt x="17092" y="6276"/>
                  </a:lnTo>
                  <a:cubicBezTo>
                    <a:pt x="21389" y="3590"/>
                    <a:pt x="25915" y="1305"/>
                    <a:pt x="30617" y="-581"/>
                  </a:cubicBezTo>
                  <a:lnTo>
                    <a:pt x="40142" y="4276"/>
                  </a:lnTo>
                  <a:lnTo>
                    <a:pt x="40142" y="11896"/>
                  </a:lnTo>
                  <a:lnTo>
                    <a:pt x="33570" y="15897"/>
                  </a:lnTo>
                  <a:cubicBezTo>
                    <a:pt x="32522" y="20374"/>
                    <a:pt x="38142" y="21231"/>
                    <a:pt x="39952" y="23803"/>
                  </a:cubicBezTo>
                  <a:cubicBezTo>
                    <a:pt x="42238" y="32661"/>
                    <a:pt x="56049" y="27041"/>
                    <a:pt x="62907" y="28565"/>
                  </a:cubicBezTo>
                  <a:cubicBezTo>
                    <a:pt x="68908" y="27041"/>
                    <a:pt x="63574" y="22279"/>
                    <a:pt x="71480" y="21231"/>
                  </a:cubicBezTo>
                  <a:cubicBezTo>
                    <a:pt x="75666" y="21202"/>
                    <a:pt x="79771" y="22393"/>
                    <a:pt x="83291" y="24660"/>
                  </a:cubicBezTo>
                  <a:cubicBezTo>
                    <a:pt x="89863" y="21231"/>
                    <a:pt x="94054" y="16754"/>
                    <a:pt x="102341" y="17421"/>
                  </a:cubicBezTo>
                  <a:cubicBezTo>
                    <a:pt x="114247" y="25422"/>
                    <a:pt x="130916" y="18088"/>
                    <a:pt x="144346" y="22279"/>
                  </a:cubicBezTo>
                  <a:cubicBezTo>
                    <a:pt x="134249" y="31804"/>
                    <a:pt x="111770" y="40662"/>
                    <a:pt x="96721" y="32375"/>
                  </a:cubicBezTo>
                  <a:cubicBezTo>
                    <a:pt x="84243" y="30280"/>
                    <a:pt x="69575" y="41900"/>
                    <a:pt x="57383" y="32375"/>
                  </a:cubicBezTo>
                  <a:cubicBezTo>
                    <a:pt x="49858" y="37138"/>
                    <a:pt x="41381" y="35709"/>
                    <a:pt x="34427" y="41900"/>
                  </a:cubicBezTo>
                  <a:lnTo>
                    <a:pt x="40904" y="45901"/>
                  </a:lnTo>
                  <a:cubicBezTo>
                    <a:pt x="40904" y="47139"/>
                    <a:pt x="40904" y="48377"/>
                    <a:pt x="40904" y="49520"/>
                  </a:cubicBezTo>
                  <a:lnTo>
                    <a:pt x="54620" y="57235"/>
                  </a:lnTo>
                  <a:lnTo>
                    <a:pt x="50906" y="62283"/>
                  </a:lnTo>
                  <a:cubicBezTo>
                    <a:pt x="44944" y="61846"/>
                    <a:pt x="39042" y="63722"/>
                    <a:pt x="34427" y="67523"/>
                  </a:cubicBezTo>
                  <a:cubicBezTo>
                    <a:pt x="34427" y="68760"/>
                    <a:pt x="34427" y="69999"/>
                    <a:pt x="34427" y="71142"/>
                  </a:cubicBezTo>
                  <a:cubicBezTo>
                    <a:pt x="40333" y="75428"/>
                    <a:pt x="48048" y="71142"/>
                    <a:pt x="54239" y="75142"/>
                  </a:cubicBezTo>
                  <a:cubicBezTo>
                    <a:pt x="39190" y="85715"/>
                    <a:pt x="24521" y="76666"/>
                    <a:pt x="44714" y="95621"/>
                  </a:cubicBezTo>
                  <a:cubicBezTo>
                    <a:pt x="51953" y="99431"/>
                    <a:pt x="30903" y="99907"/>
                    <a:pt x="28236" y="104574"/>
                  </a:cubicBezTo>
                  <a:lnTo>
                    <a:pt x="28236" y="108289"/>
                  </a:lnTo>
                  <a:cubicBezTo>
                    <a:pt x="32661" y="110375"/>
                    <a:pt x="36793" y="113033"/>
                    <a:pt x="40523" y="116195"/>
                  </a:cubicBezTo>
                  <a:lnTo>
                    <a:pt x="28808" y="122672"/>
                  </a:lnTo>
                  <a:cubicBezTo>
                    <a:pt x="39605" y="130273"/>
                    <a:pt x="51620" y="135978"/>
                    <a:pt x="64336" y="139532"/>
                  </a:cubicBezTo>
                  <a:cubicBezTo>
                    <a:pt x="72146" y="133912"/>
                    <a:pt x="82052" y="136579"/>
                    <a:pt x="90815" y="136007"/>
                  </a:cubicBezTo>
                  <a:cubicBezTo>
                    <a:pt x="93673" y="140293"/>
                    <a:pt x="102626" y="138483"/>
                    <a:pt x="106817" y="141341"/>
                  </a:cubicBezTo>
                  <a:cubicBezTo>
                    <a:pt x="107579" y="146389"/>
                    <a:pt x="105389" y="148675"/>
                    <a:pt x="97292" y="143532"/>
                  </a:cubicBezTo>
                  <a:cubicBezTo>
                    <a:pt x="77619" y="149790"/>
                    <a:pt x="56316" y="148466"/>
                    <a:pt x="37571" y="139817"/>
                  </a:cubicBezTo>
                  <a:lnTo>
                    <a:pt x="28046" y="145056"/>
                  </a:lnTo>
                  <a:cubicBezTo>
                    <a:pt x="39571" y="146770"/>
                    <a:pt x="52239" y="159915"/>
                    <a:pt x="63955" y="150771"/>
                  </a:cubicBezTo>
                  <a:cubicBezTo>
                    <a:pt x="70527" y="156010"/>
                    <a:pt x="83005" y="152009"/>
                    <a:pt x="80433" y="163344"/>
                  </a:cubicBezTo>
                  <a:cubicBezTo>
                    <a:pt x="67193" y="172107"/>
                    <a:pt x="53287" y="168297"/>
                    <a:pt x="38237" y="172869"/>
                  </a:cubicBezTo>
                  <a:lnTo>
                    <a:pt x="28712" y="177726"/>
                  </a:lnTo>
                  <a:cubicBezTo>
                    <a:pt x="28712" y="180965"/>
                    <a:pt x="35094" y="181537"/>
                    <a:pt x="35380" y="186775"/>
                  </a:cubicBezTo>
                  <a:cubicBezTo>
                    <a:pt x="50334" y="190776"/>
                    <a:pt x="67098" y="178012"/>
                    <a:pt x="79957" y="189347"/>
                  </a:cubicBezTo>
                  <a:cubicBezTo>
                    <a:pt x="81671" y="197158"/>
                    <a:pt x="67003" y="194110"/>
                    <a:pt x="60907" y="200015"/>
                  </a:cubicBezTo>
                  <a:cubicBezTo>
                    <a:pt x="57859" y="206397"/>
                    <a:pt x="61859" y="213160"/>
                    <a:pt x="59002" y="219637"/>
                  </a:cubicBezTo>
                  <a:lnTo>
                    <a:pt x="47191" y="226209"/>
                  </a:lnTo>
                  <a:cubicBezTo>
                    <a:pt x="67574" y="235734"/>
                    <a:pt x="94816" y="214112"/>
                    <a:pt x="111294" y="234496"/>
                  </a:cubicBezTo>
                  <a:cubicBezTo>
                    <a:pt x="93330" y="238048"/>
                    <a:pt x="76241" y="245107"/>
                    <a:pt x="61002" y="255260"/>
                  </a:cubicBezTo>
                  <a:cubicBezTo>
                    <a:pt x="61002" y="257356"/>
                    <a:pt x="64241" y="257832"/>
                    <a:pt x="66050" y="259642"/>
                  </a:cubicBezTo>
                  <a:lnTo>
                    <a:pt x="66050" y="266881"/>
                  </a:lnTo>
                  <a:lnTo>
                    <a:pt x="60240" y="270595"/>
                  </a:lnTo>
                  <a:cubicBezTo>
                    <a:pt x="60240" y="271643"/>
                    <a:pt x="60240" y="272882"/>
                    <a:pt x="60240" y="274120"/>
                  </a:cubicBezTo>
                  <a:cubicBezTo>
                    <a:pt x="69765" y="279644"/>
                    <a:pt x="84719" y="272215"/>
                    <a:pt x="93197" y="282311"/>
                  </a:cubicBezTo>
                  <a:cubicBezTo>
                    <a:pt x="87577" y="283264"/>
                    <a:pt x="68813" y="285264"/>
                    <a:pt x="74147" y="297170"/>
                  </a:cubicBezTo>
                  <a:cubicBezTo>
                    <a:pt x="95197" y="305076"/>
                    <a:pt x="131297" y="283740"/>
                    <a:pt x="145203" y="299837"/>
                  </a:cubicBezTo>
                  <a:cubicBezTo>
                    <a:pt x="137012" y="304123"/>
                    <a:pt x="123867" y="304123"/>
                    <a:pt x="115866" y="309362"/>
                  </a:cubicBezTo>
                  <a:cubicBezTo>
                    <a:pt x="102912" y="310886"/>
                    <a:pt x="94911" y="304028"/>
                    <a:pt x="80624" y="305742"/>
                  </a:cubicBezTo>
                  <a:lnTo>
                    <a:pt x="67574" y="313363"/>
                  </a:lnTo>
                  <a:cubicBezTo>
                    <a:pt x="63383" y="313363"/>
                    <a:pt x="51477" y="311458"/>
                    <a:pt x="53192" y="318411"/>
                  </a:cubicBezTo>
                  <a:cubicBezTo>
                    <a:pt x="65193" y="330032"/>
                    <a:pt x="118819" y="316506"/>
                    <a:pt x="118343" y="330032"/>
                  </a:cubicBezTo>
                  <a:cubicBezTo>
                    <a:pt x="95387" y="334223"/>
                    <a:pt x="69289" y="327269"/>
                    <a:pt x="47667" y="336509"/>
                  </a:cubicBezTo>
                  <a:cubicBezTo>
                    <a:pt x="54335" y="342890"/>
                    <a:pt x="71480" y="335080"/>
                    <a:pt x="79385" y="344414"/>
                  </a:cubicBezTo>
                  <a:lnTo>
                    <a:pt x="79385" y="347939"/>
                  </a:lnTo>
                  <a:lnTo>
                    <a:pt x="86148" y="352034"/>
                  </a:lnTo>
                  <a:lnTo>
                    <a:pt x="86148" y="354796"/>
                  </a:lnTo>
                  <a:cubicBezTo>
                    <a:pt x="90017" y="357673"/>
                    <a:pt x="95361" y="357473"/>
                    <a:pt x="99007" y="354320"/>
                  </a:cubicBezTo>
                  <a:cubicBezTo>
                    <a:pt x="99674" y="352606"/>
                    <a:pt x="99007" y="350701"/>
                    <a:pt x="102150" y="349558"/>
                  </a:cubicBezTo>
                  <a:cubicBezTo>
                    <a:pt x="111675" y="348510"/>
                    <a:pt x="120152" y="357368"/>
                    <a:pt x="129011" y="349558"/>
                  </a:cubicBezTo>
                  <a:cubicBezTo>
                    <a:pt x="137393" y="359083"/>
                    <a:pt x="161491" y="344891"/>
                    <a:pt x="158348" y="362416"/>
                  </a:cubicBezTo>
                  <a:cubicBezTo>
                    <a:pt x="139298" y="377180"/>
                    <a:pt x="113961" y="355844"/>
                    <a:pt x="95387" y="371941"/>
                  </a:cubicBezTo>
                  <a:cubicBezTo>
                    <a:pt x="87196" y="371941"/>
                    <a:pt x="77099" y="370513"/>
                    <a:pt x="79385" y="380895"/>
                  </a:cubicBezTo>
                  <a:lnTo>
                    <a:pt x="66336" y="388610"/>
                  </a:lnTo>
                  <a:lnTo>
                    <a:pt x="66336" y="392230"/>
                  </a:lnTo>
                  <a:cubicBezTo>
                    <a:pt x="69575" y="394515"/>
                    <a:pt x="71575" y="393468"/>
                    <a:pt x="76814" y="394039"/>
                  </a:cubicBezTo>
                  <a:lnTo>
                    <a:pt x="87291" y="386515"/>
                  </a:lnTo>
                  <a:cubicBezTo>
                    <a:pt x="98912" y="385943"/>
                    <a:pt x="106913" y="388705"/>
                    <a:pt x="115866" y="382991"/>
                  </a:cubicBezTo>
                  <a:lnTo>
                    <a:pt x="125391" y="388325"/>
                  </a:lnTo>
                  <a:lnTo>
                    <a:pt x="118724" y="392325"/>
                  </a:lnTo>
                  <a:lnTo>
                    <a:pt x="118724" y="402421"/>
                  </a:lnTo>
                  <a:cubicBezTo>
                    <a:pt x="104572" y="406089"/>
                    <a:pt x="90002" y="407879"/>
                    <a:pt x="75385" y="407755"/>
                  </a:cubicBezTo>
                  <a:cubicBezTo>
                    <a:pt x="65193" y="411566"/>
                    <a:pt x="62431" y="420995"/>
                    <a:pt x="76718" y="418519"/>
                  </a:cubicBezTo>
                  <a:cubicBezTo>
                    <a:pt x="84564" y="413651"/>
                    <a:pt x="94495" y="413651"/>
                    <a:pt x="102341" y="418519"/>
                  </a:cubicBezTo>
                  <a:cubicBezTo>
                    <a:pt x="109961" y="410994"/>
                    <a:pt x="191876" y="408231"/>
                    <a:pt x="180446" y="418519"/>
                  </a:cubicBezTo>
                  <a:cubicBezTo>
                    <a:pt x="171693" y="417585"/>
                    <a:pt x="162919" y="420071"/>
                    <a:pt x="155966" y="425472"/>
                  </a:cubicBezTo>
                  <a:cubicBezTo>
                    <a:pt x="151013" y="427377"/>
                    <a:pt x="136916" y="422424"/>
                    <a:pt x="139107" y="431759"/>
                  </a:cubicBezTo>
                  <a:cubicBezTo>
                    <a:pt x="152442" y="438616"/>
                    <a:pt x="168635" y="424424"/>
                    <a:pt x="181398" y="433187"/>
                  </a:cubicBezTo>
                  <a:cubicBezTo>
                    <a:pt x="196257" y="424139"/>
                    <a:pt x="209973" y="436235"/>
                    <a:pt x="225499" y="433187"/>
                  </a:cubicBezTo>
                  <a:cubicBezTo>
                    <a:pt x="235024" y="430330"/>
                    <a:pt x="236548" y="426805"/>
                    <a:pt x="246644" y="433187"/>
                  </a:cubicBezTo>
                  <a:cubicBezTo>
                    <a:pt x="271028" y="442712"/>
                    <a:pt x="294269" y="439283"/>
                    <a:pt x="319796" y="436997"/>
                  </a:cubicBezTo>
                  <a:cubicBezTo>
                    <a:pt x="326559" y="434235"/>
                    <a:pt x="367421" y="421091"/>
                    <a:pt x="361992" y="438998"/>
                  </a:cubicBezTo>
                  <a:cubicBezTo>
                    <a:pt x="330772" y="446179"/>
                    <a:pt x="298767" y="449380"/>
                    <a:pt x="266742" y="448523"/>
                  </a:cubicBezTo>
                  <a:cubicBezTo>
                    <a:pt x="254360" y="437854"/>
                    <a:pt x="241882" y="442236"/>
                    <a:pt x="227594" y="444903"/>
                  </a:cubicBezTo>
                  <a:lnTo>
                    <a:pt x="207973" y="455952"/>
                  </a:lnTo>
                  <a:cubicBezTo>
                    <a:pt x="198551" y="450666"/>
                    <a:pt x="186914" y="451332"/>
                    <a:pt x="178160" y="457666"/>
                  </a:cubicBezTo>
                  <a:lnTo>
                    <a:pt x="184827" y="461857"/>
                  </a:lnTo>
                  <a:cubicBezTo>
                    <a:pt x="184160" y="466906"/>
                    <a:pt x="184065" y="466906"/>
                    <a:pt x="175302" y="467096"/>
                  </a:cubicBezTo>
                  <a:lnTo>
                    <a:pt x="155300" y="478241"/>
                  </a:lnTo>
                  <a:cubicBezTo>
                    <a:pt x="145775" y="477383"/>
                    <a:pt x="143870" y="481765"/>
                    <a:pt x="139107" y="483860"/>
                  </a:cubicBezTo>
                  <a:lnTo>
                    <a:pt x="139107" y="487480"/>
                  </a:lnTo>
                  <a:cubicBezTo>
                    <a:pt x="145584" y="491290"/>
                    <a:pt x="153871" y="487480"/>
                    <a:pt x="160253" y="489670"/>
                  </a:cubicBezTo>
                  <a:lnTo>
                    <a:pt x="168254" y="485670"/>
                  </a:lnTo>
                  <a:cubicBezTo>
                    <a:pt x="198353" y="496338"/>
                    <a:pt x="227690" y="475573"/>
                    <a:pt x="258646" y="486432"/>
                  </a:cubicBezTo>
                  <a:cubicBezTo>
                    <a:pt x="234643" y="487194"/>
                    <a:pt x="211878" y="500624"/>
                    <a:pt x="187780" y="500053"/>
                  </a:cubicBezTo>
                  <a:cubicBezTo>
                    <a:pt x="173397" y="492147"/>
                    <a:pt x="158443" y="497862"/>
                    <a:pt x="143298" y="500053"/>
                  </a:cubicBezTo>
                  <a:cubicBezTo>
                    <a:pt x="129868" y="491290"/>
                    <a:pt x="100436" y="488051"/>
                    <a:pt x="92625" y="502339"/>
                  </a:cubicBezTo>
                  <a:lnTo>
                    <a:pt x="105960" y="507577"/>
                  </a:lnTo>
                  <a:lnTo>
                    <a:pt x="105960" y="513006"/>
                  </a:lnTo>
                  <a:cubicBezTo>
                    <a:pt x="198448" y="521198"/>
                    <a:pt x="83195" y="535295"/>
                    <a:pt x="182160" y="533295"/>
                  </a:cubicBezTo>
                  <a:lnTo>
                    <a:pt x="185113" y="538248"/>
                  </a:lnTo>
                  <a:cubicBezTo>
                    <a:pt x="173016" y="548535"/>
                    <a:pt x="158538" y="542058"/>
                    <a:pt x="143774" y="545773"/>
                  </a:cubicBezTo>
                  <a:cubicBezTo>
                    <a:pt x="158062" y="553488"/>
                    <a:pt x="184922" y="539296"/>
                    <a:pt x="191971" y="557774"/>
                  </a:cubicBezTo>
                  <a:lnTo>
                    <a:pt x="203591" y="564251"/>
                  </a:lnTo>
                  <a:cubicBezTo>
                    <a:pt x="200162" y="569204"/>
                    <a:pt x="191685" y="564251"/>
                    <a:pt x="191399" y="564251"/>
                  </a:cubicBezTo>
                  <a:cubicBezTo>
                    <a:pt x="175397" y="574824"/>
                    <a:pt x="158824" y="568251"/>
                    <a:pt x="141774" y="569966"/>
                  </a:cubicBezTo>
                  <a:cubicBezTo>
                    <a:pt x="135869" y="572062"/>
                    <a:pt x="139393" y="578158"/>
                    <a:pt x="138536" y="582730"/>
                  </a:cubicBezTo>
                  <a:lnTo>
                    <a:pt x="145108" y="586825"/>
                  </a:lnTo>
                  <a:cubicBezTo>
                    <a:pt x="145584" y="591778"/>
                    <a:pt x="145679" y="591588"/>
                    <a:pt x="154633" y="592255"/>
                  </a:cubicBezTo>
                  <a:cubicBezTo>
                    <a:pt x="163290" y="595893"/>
                    <a:pt x="172770" y="597103"/>
                    <a:pt x="182065" y="595779"/>
                  </a:cubicBezTo>
                  <a:cubicBezTo>
                    <a:pt x="183017" y="601303"/>
                    <a:pt x="191590" y="603018"/>
                    <a:pt x="191590" y="608161"/>
                  </a:cubicBezTo>
                  <a:cubicBezTo>
                    <a:pt x="186923" y="614067"/>
                    <a:pt x="176064" y="612924"/>
                    <a:pt x="169016" y="617686"/>
                  </a:cubicBezTo>
                  <a:cubicBezTo>
                    <a:pt x="165077" y="615162"/>
                    <a:pt x="160448" y="613933"/>
                    <a:pt x="155776" y="614162"/>
                  </a:cubicBezTo>
                  <a:cubicBezTo>
                    <a:pt x="146251" y="621116"/>
                    <a:pt x="135392" y="620734"/>
                    <a:pt x="125963" y="627021"/>
                  </a:cubicBezTo>
                  <a:lnTo>
                    <a:pt x="125963" y="631021"/>
                  </a:lnTo>
                  <a:cubicBezTo>
                    <a:pt x="140191" y="634955"/>
                    <a:pt x="154925" y="636755"/>
                    <a:pt x="169682" y="636355"/>
                  </a:cubicBezTo>
                  <a:lnTo>
                    <a:pt x="178636" y="629212"/>
                  </a:lnTo>
                  <a:cubicBezTo>
                    <a:pt x="184348" y="628202"/>
                    <a:pt x="190229" y="629469"/>
                    <a:pt x="195019" y="632736"/>
                  </a:cubicBezTo>
                  <a:cubicBezTo>
                    <a:pt x="201591" y="621020"/>
                    <a:pt x="220546" y="624354"/>
                    <a:pt x="230833" y="630831"/>
                  </a:cubicBezTo>
                  <a:lnTo>
                    <a:pt x="230833" y="634832"/>
                  </a:lnTo>
                  <a:cubicBezTo>
                    <a:pt x="223880" y="636736"/>
                    <a:pt x="226166" y="641118"/>
                    <a:pt x="221308" y="643785"/>
                  </a:cubicBezTo>
                  <a:cubicBezTo>
                    <a:pt x="204624" y="639546"/>
                    <a:pt x="186966" y="641585"/>
                    <a:pt x="171683" y="649500"/>
                  </a:cubicBezTo>
                  <a:cubicBezTo>
                    <a:pt x="177683" y="655025"/>
                    <a:pt x="189018" y="653691"/>
                    <a:pt x="194066" y="659025"/>
                  </a:cubicBezTo>
                  <a:cubicBezTo>
                    <a:pt x="208163" y="652739"/>
                    <a:pt x="226832" y="647595"/>
                    <a:pt x="240929" y="654834"/>
                  </a:cubicBezTo>
                  <a:cubicBezTo>
                    <a:pt x="252740" y="647309"/>
                    <a:pt x="247692" y="657596"/>
                    <a:pt x="256741" y="660930"/>
                  </a:cubicBezTo>
                  <a:cubicBezTo>
                    <a:pt x="231595" y="667692"/>
                    <a:pt x="204163" y="657120"/>
                    <a:pt x="182065" y="669693"/>
                  </a:cubicBezTo>
                  <a:lnTo>
                    <a:pt x="175207" y="666454"/>
                  </a:lnTo>
                  <a:cubicBezTo>
                    <a:pt x="171293" y="669188"/>
                    <a:pt x="166521" y="670407"/>
                    <a:pt x="161777" y="669884"/>
                  </a:cubicBezTo>
                  <a:lnTo>
                    <a:pt x="152252" y="675503"/>
                  </a:lnTo>
                  <a:cubicBezTo>
                    <a:pt x="149299" y="683600"/>
                    <a:pt x="164158" y="680742"/>
                    <a:pt x="168825" y="680647"/>
                  </a:cubicBezTo>
                  <a:cubicBezTo>
                    <a:pt x="171968" y="675789"/>
                    <a:pt x="183970" y="678932"/>
                    <a:pt x="187018" y="674075"/>
                  </a:cubicBezTo>
                  <a:cubicBezTo>
                    <a:pt x="198829" y="674075"/>
                    <a:pt x="213307" y="670836"/>
                    <a:pt x="223880" y="675884"/>
                  </a:cubicBezTo>
                  <a:cubicBezTo>
                    <a:pt x="225213" y="677313"/>
                    <a:pt x="223403" y="680361"/>
                    <a:pt x="221213" y="680647"/>
                  </a:cubicBezTo>
                  <a:cubicBezTo>
                    <a:pt x="203808" y="683257"/>
                    <a:pt x="187005" y="688924"/>
                    <a:pt x="171587" y="697410"/>
                  </a:cubicBezTo>
                  <a:lnTo>
                    <a:pt x="171587" y="701221"/>
                  </a:lnTo>
                  <a:cubicBezTo>
                    <a:pt x="173969" y="704459"/>
                    <a:pt x="182351" y="701221"/>
                    <a:pt x="184065" y="705221"/>
                  </a:cubicBezTo>
                  <a:cubicBezTo>
                    <a:pt x="176064" y="711412"/>
                    <a:pt x="166825" y="709507"/>
                    <a:pt x="158633" y="715889"/>
                  </a:cubicBezTo>
                  <a:lnTo>
                    <a:pt x="158633" y="726271"/>
                  </a:lnTo>
                  <a:cubicBezTo>
                    <a:pt x="164090" y="730167"/>
                    <a:pt x="170010" y="733358"/>
                    <a:pt x="176255" y="735796"/>
                  </a:cubicBezTo>
                  <a:cubicBezTo>
                    <a:pt x="180266" y="735673"/>
                    <a:pt x="184162" y="734415"/>
                    <a:pt x="187494" y="732177"/>
                  </a:cubicBezTo>
                  <a:cubicBezTo>
                    <a:pt x="193971" y="730272"/>
                    <a:pt x="198162" y="735892"/>
                    <a:pt x="204353" y="735701"/>
                  </a:cubicBezTo>
                  <a:cubicBezTo>
                    <a:pt x="202353" y="743702"/>
                    <a:pt x="184637" y="735701"/>
                    <a:pt x="178826" y="741226"/>
                  </a:cubicBezTo>
                  <a:lnTo>
                    <a:pt x="194162" y="750751"/>
                  </a:lnTo>
                  <a:cubicBezTo>
                    <a:pt x="218641" y="752560"/>
                    <a:pt x="241787" y="741893"/>
                    <a:pt x="263408" y="752656"/>
                  </a:cubicBezTo>
                  <a:lnTo>
                    <a:pt x="263408" y="756370"/>
                  </a:lnTo>
                  <a:lnTo>
                    <a:pt x="253883" y="761704"/>
                  </a:lnTo>
                  <a:lnTo>
                    <a:pt x="240263" y="754656"/>
                  </a:lnTo>
                  <a:cubicBezTo>
                    <a:pt x="233119" y="758085"/>
                    <a:pt x="228642" y="763514"/>
                    <a:pt x="217498" y="762466"/>
                  </a:cubicBezTo>
                  <a:lnTo>
                    <a:pt x="217498" y="767419"/>
                  </a:lnTo>
                  <a:cubicBezTo>
                    <a:pt x="246073" y="776944"/>
                    <a:pt x="280839" y="770848"/>
                    <a:pt x="312748" y="772849"/>
                  </a:cubicBezTo>
                  <a:cubicBezTo>
                    <a:pt x="322273" y="760085"/>
                    <a:pt x="354658" y="763324"/>
                    <a:pt x="368660" y="771039"/>
                  </a:cubicBezTo>
                  <a:cubicBezTo>
                    <a:pt x="351705" y="777801"/>
                    <a:pt x="329893" y="772658"/>
                    <a:pt x="312748" y="780564"/>
                  </a:cubicBezTo>
                  <a:lnTo>
                    <a:pt x="306080" y="777135"/>
                  </a:lnTo>
                  <a:cubicBezTo>
                    <a:pt x="292174" y="787612"/>
                    <a:pt x="280172" y="771420"/>
                    <a:pt x="267980" y="780183"/>
                  </a:cubicBezTo>
                  <a:cubicBezTo>
                    <a:pt x="254455" y="779421"/>
                    <a:pt x="242263" y="784660"/>
                    <a:pt x="227309" y="784184"/>
                  </a:cubicBezTo>
                  <a:lnTo>
                    <a:pt x="219403" y="790184"/>
                  </a:lnTo>
                  <a:cubicBezTo>
                    <a:pt x="221022" y="792756"/>
                    <a:pt x="226928" y="794470"/>
                    <a:pt x="230833" y="797233"/>
                  </a:cubicBezTo>
                  <a:lnTo>
                    <a:pt x="230833" y="800662"/>
                  </a:lnTo>
                  <a:cubicBezTo>
                    <a:pt x="238453" y="807710"/>
                    <a:pt x="268933" y="788946"/>
                    <a:pt x="269885" y="804948"/>
                  </a:cubicBezTo>
                  <a:cubicBezTo>
                    <a:pt x="240834" y="819331"/>
                    <a:pt x="269885" y="819521"/>
                    <a:pt x="284554" y="813806"/>
                  </a:cubicBezTo>
                  <a:cubicBezTo>
                    <a:pt x="297317" y="811425"/>
                    <a:pt x="308938" y="818569"/>
                    <a:pt x="319320" y="813806"/>
                  </a:cubicBezTo>
                  <a:lnTo>
                    <a:pt x="326178" y="817045"/>
                  </a:lnTo>
                  <a:cubicBezTo>
                    <a:pt x="345990" y="809615"/>
                    <a:pt x="371041" y="818283"/>
                    <a:pt x="390948" y="823998"/>
                  </a:cubicBezTo>
                  <a:cubicBezTo>
                    <a:pt x="407141" y="826855"/>
                    <a:pt x="425429" y="821426"/>
                    <a:pt x="441050" y="826570"/>
                  </a:cubicBezTo>
                  <a:cubicBezTo>
                    <a:pt x="399711" y="838857"/>
                    <a:pt x="355325" y="821426"/>
                    <a:pt x="313034" y="828284"/>
                  </a:cubicBezTo>
                  <a:cubicBezTo>
                    <a:pt x="307509" y="823998"/>
                    <a:pt x="300080" y="825332"/>
                    <a:pt x="293984" y="821426"/>
                  </a:cubicBezTo>
                  <a:cubicBezTo>
                    <a:pt x="283779" y="827570"/>
                    <a:pt x="271766" y="829989"/>
                    <a:pt x="259979" y="828284"/>
                  </a:cubicBezTo>
                  <a:lnTo>
                    <a:pt x="257122" y="832665"/>
                  </a:lnTo>
                  <a:cubicBezTo>
                    <a:pt x="281887" y="846858"/>
                    <a:pt x="315415" y="830094"/>
                    <a:pt x="344561" y="835714"/>
                  </a:cubicBezTo>
                  <a:cubicBezTo>
                    <a:pt x="351705" y="837047"/>
                    <a:pt x="355325" y="843048"/>
                    <a:pt x="362087" y="843048"/>
                  </a:cubicBezTo>
                  <a:cubicBezTo>
                    <a:pt x="373994" y="843048"/>
                    <a:pt x="363992" y="848191"/>
                    <a:pt x="358944" y="850382"/>
                  </a:cubicBezTo>
                  <a:cubicBezTo>
                    <a:pt x="338370" y="849239"/>
                    <a:pt x="313224" y="838857"/>
                    <a:pt x="294365" y="846286"/>
                  </a:cubicBezTo>
                  <a:cubicBezTo>
                    <a:pt x="281982" y="845143"/>
                    <a:pt x="275315" y="857526"/>
                    <a:pt x="267885" y="861431"/>
                  </a:cubicBezTo>
                  <a:cubicBezTo>
                    <a:pt x="263218" y="861431"/>
                    <a:pt x="255693" y="860860"/>
                    <a:pt x="257598" y="866574"/>
                  </a:cubicBezTo>
                  <a:cubicBezTo>
                    <a:pt x="285602" y="878767"/>
                    <a:pt x="311700" y="851620"/>
                    <a:pt x="339323" y="864955"/>
                  </a:cubicBezTo>
                  <a:cubicBezTo>
                    <a:pt x="348086" y="870480"/>
                    <a:pt x="329798" y="868480"/>
                    <a:pt x="326464" y="868860"/>
                  </a:cubicBezTo>
                  <a:cubicBezTo>
                    <a:pt x="315986" y="876576"/>
                    <a:pt x="301889" y="877338"/>
                    <a:pt x="290650" y="881910"/>
                  </a:cubicBezTo>
                  <a:cubicBezTo>
                    <a:pt x="304271" y="886482"/>
                    <a:pt x="319225" y="881910"/>
                    <a:pt x="332560" y="879910"/>
                  </a:cubicBezTo>
                  <a:cubicBezTo>
                    <a:pt x="336751" y="882672"/>
                    <a:pt x="336846" y="882672"/>
                    <a:pt x="335227" y="889435"/>
                  </a:cubicBezTo>
                  <a:cubicBezTo>
                    <a:pt x="318653" y="894483"/>
                    <a:pt x="299032" y="890864"/>
                    <a:pt x="283792" y="899817"/>
                  </a:cubicBezTo>
                  <a:lnTo>
                    <a:pt x="283792" y="903531"/>
                  </a:lnTo>
                  <a:cubicBezTo>
                    <a:pt x="296841" y="911437"/>
                    <a:pt x="311510" y="893435"/>
                    <a:pt x="323892" y="909151"/>
                  </a:cubicBezTo>
                  <a:cubicBezTo>
                    <a:pt x="360563" y="904674"/>
                    <a:pt x="393710" y="917152"/>
                    <a:pt x="425810" y="909151"/>
                  </a:cubicBezTo>
                  <a:cubicBezTo>
                    <a:pt x="431334" y="909723"/>
                    <a:pt x="437240" y="907818"/>
                    <a:pt x="441335" y="910961"/>
                  </a:cubicBezTo>
                  <a:lnTo>
                    <a:pt x="434858" y="914866"/>
                  </a:lnTo>
                  <a:cubicBezTo>
                    <a:pt x="434858" y="916200"/>
                    <a:pt x="434858" y="917343"/>
                    <a:pt x="434858" y="918581"/>
                  </a:cubicBezTo>
                  <a:cubicBezTo>
                    <a:pt x="424667" y="920010"/>
                    <a:pt x="406950" y="927154"/>
                    <a:pt x="398854" y="920296"/>
                  </a:cubicBezTo>
                  <a:cubicBezTo>
                    <a:pt x="386376" y="917819"/>
                    <a:pt x="375899" y="928964"/>
                    <a:pt x="365231" y="919724"/>
                  </a:cubicBezTo>
                  <a:cubicBezTo>
                    <a:pt x="332655" y="915628"/>
                    <a:pt x="291031" y="926868"/>
                    <a:pt x="257312" y="932583"/>
                  </a:cubicBezTo>
                  <a:lnTo>
                    <a:pt x="264266" y="936869"/>
                  </a:lnTo>
                  <a:lnTo>
                    <a:pt x="264266" y="940393"/>
                  </a:lnTo>
                  <a:lnTo>
                    <a:pt x="257693" y="944394"/>
                  </a:lnTo>
                  <a:cubicBezTo>
                    <a:pt x="257693" y="945727"/>
                    <a:pt x="257693" y="946870"/>
                    <a:pt x="257693" y="948108"/>
                  </a:cubicBezTo>
                  <a:cubicBezTo>
                    <a:pt x="268133" y="950976"/>
                    <a:pt x="279177" y="950776"/>
                    <a:pt x="289507" y="947537"/>
                  </a:cubicBezTo>
                  <a:lnTo>
                    <a:pt x="277791" y="940965"/>
                  </a:lnTo>
                  <a:cubicBezTo>
                    <a:pt x="276743" y="938679"/>
                    <a:pt x="275791" y="936488"/>
                    <a:pt x="280934" y="935250"/>
                  </a:cubicBezTo>
                  <a:cubicBezTo>
                    <a:pt x="296746" y="941536"/>
                    <a:pt x="315701" y="931630"/>
                    <a:pt x="333131" y="935250"/>
                  </a:cubicBezTo>
                  <a:cubicBezTo>
                    <a:pt x="337989" y="938869"/>
                    <a:pt x="335608" y="941918"/>
                    <a:pt x="335894" y="945251"/>
                  </a:cubicBezTo>
                  <a:lnTo>
                    <a:pt x="327416" y="946680"/>
                  </a:lnTo>
                  <a:lnTo>
                    <a:pt x="319892" y="942870"/>
                  </a:lnTo>
                  <a:cubicBezTo>
                    <a:pt x="314367" y="944299"/>
                    <a:pt x="318177" y="948394"/>
                    <a:pt x="313129" y="950300"/>
                  </a:cubicBezTo>
                  <a:cubicBezTo>
                    <a:pt x="309823" y="951756"/>
                    <a:pt x="306638" y="953481"/>
                    <a:pt x="303604" y="955443"/>
                  </a:cubicBezTo>
                  <a:cubicBezTo>
                    <a:pt x="302461" y="967254"/>
                    <a:pt x="281030" y="958015"/>
                    <a:pt x="272743" y="961729"/>
                  </a:cubicBezTo>
                  <a:cubicBezTo>
                    <a:pt x="264467" y="967349"/>
                    <a:pt x="255186" y="971331"/>
                    <a:pt x="245406" y="973445"/>
                  </a:cubicBezTo>
                  <a:cubicBezTo>
                    <a:pt x="244739" y="976112"/>
                    <a:pt x="252074" y="978303"/>
                    <a:pt x="254931" y="979255"/>
                  </a:cubicBezTo>
                  <a:cubicBezTo>
                    <a:pt x="268473" y="973093"/>
                    <a:pt x="284178" y="973988"/>
                    <a:pt x="296936" y="981637"/>
                  </a:cubicBezTo>
                  <a:cubicBezTo>
                    <a:pt x="288935" y="983160"/>
                    <a:pt x="292745" y="988400"/>
                    <a:pt x="287411" y="990590"/>
                  </a:cubicBezTo>
                  <a:cubicBezTo>
                    <a:pt x="272267" y="990590"/>
                    <a:pt x="259313" y="984970"/>
                    <a:pt x="245025" y="992400"/>
                  </a:cubicBezTo>
                  <a:cubicBezTo>
                    <a:pt x="245025" y="993543"/>
                    <a:pt x="245025" y="994686"/>
                    <a:pt x="245025" y="996019"/>
                  </a:cubicBezTo>
                  <a:lnTo>
                    <a:pt x="238453" y="999924"/>
                  </a:lnTo>
                  <a:lnTo>
                    <a:pt x="238453" y="1003544"/>
                  </a:lnTo>
                  <a:cubicBezTo>
                    <a:pt x="261694" y="1015546"/>
                    <a:pt x="286078" y="985065"/>
                    <a:pt x="301223" y="1005354"/>
                  </a:cubicBezTo>
                  <a:cubicBezTo>
                    <a:pt x="305033" y="1005354"/>
                    <a:pt x="312367" y="1005354"/>
                    <a:pt x="310748" y="1010402"/>
                  </a:cubicBezTo>
                  <a:cubicBezTo>
                    <a:pt x="309128" y="1015450"/>
                    <a:pt x="298841" y="1012307"/>
                    <a:pt x="294650" y="1009259"/>
                  </a:cubicBezTo>
                  <a:cubicBezTo>
                    <a:pt x="277315" y="1005164"/>
                    <a:pt x="266075" y="1023737"/>
                    <a:pt x="248549" y="1020117"/>
                  </a:cubicBezTo>
                  <a:cubicBezTo>
                    <a:pt x="243692" y="1024023"/>
                    <a:pt x="243596" y="1024023"/>
                    <a:pt x="248549" y="1027356"/>
                  </a:cubicBezTo>
                  <a:cubicBezTo>
                    <a:pt x="277601" y="1024594"/>
                    <a:pt x="304747" y="1016593"/>
                    <a:pt x="333512" y="1027356"/>
                  </a:cubicBezTo>
                  <a:cubicBezTo>
                    <a:pt x="351468" y="1020794"/>
                    <a:pt x="371269" y="1021442"/>
                    <a:pt x="388757" y="1029166"/>
                  </a:cubicBezTo>
                  <a:cubicBezTo>
                    <a:pt x="372470" y="1036215"/>
                    <a:pt x="350657" y="1025833"/>
                    <a:pt x="334751" y="1034215"/>
                  </a:cubicBezTo>
                  <a:cubicBezTo>
                    <a:pt x="326654" y="1037358"/>
                    <a:pt x="320939" y="1030881"/>
                    <a:pt x="314272" y="1027833"/>
                  </a:cubicBezTo>
                  <a:cubicBezTo>
                    <a:pt x="307700" y="1029833"/>
                    <a:pt x="311510" y="1039167"/>
                    <a:pt x="310557" y="1043358"/>
                  </a:cubicBezTo>
                  <a:lnTo>
                    <a:pt x="320082" y="1049835"/>
                  </a:lnTo>
                  <a:cubicBezTo>
                    <a:pt x="332274" y="1050693"/>
                    <a:pt x="344085" y="1047073"/>
                    <a:pt x="353896" y="1053360"/>
                  </a:cubicBezTo>
                  <a:cubicBezTo>
                    <a:pt x="364945" y="1054693"/>
                    <a:pt x="365802" y="1045359"/>
                    <a:pt x="378947" y="1046026"/>
                  </a:cubicBezTo>
                  <a:cubicBezTo>
                    <a:pt x="399902" y="1055551"/>
                    <a:pt x="426572" y="1044121"/>
                    <a:pt x="448479" y="1053360"/>
                  </a:cubicBezTo>
                  <a:cubicBezTo>
                    <a:pt x="438478" y="1064695"/>
                    <a:pt x="408950" y="1048883"/>
                    <a:pt x="395996" y="1062885"/>
                  </a:cubicBezTo>
                  <a:cubicBezTo>
                    <a:pt x="395139" y="1065743"/>
                    <a:pt x="397520" y="1067552"/>
                    <a:pt x="401616" y="1068885"/>
                  </a:cubicBezTo>
                  <a:cubicBezTo>
                    <a:pt x="400568" y="1072315"/>
                    <a:pt x="394758" y="1073076"/>
                    <a:pt x="392091" y="1075363"/>
                  </a:cubicBezTo>
                  <a:cubicBezTo>
                    <a:pt x="378375" y="1072505"/>
                    <a:pt x="367326" y="1081173"/>
                    <a:pt x="356182" y="1076982"/>
                  </a:cubicBezTo>
                  <a:lnTo>
                    <a:pt x="356182" y="1073362"/>
                  </a:lnTo>
                  <a:cubicBezTo>
                    <a:pt x="340942" y="1069934"/>
                    <a:pt x="323035" y="1077839"/>
                    <a:pt x="307128" y="1078887"/>
                  </a:cubicBezTo>
                  <a:cubicBezTo>
                    <a:pt x="301699" y="1081840"/>
                    <a:pt x="301508" y="1088412"/>
                    <a:pt x="309414" y="1091555"/>
                  </a:cubicBezTo>
                  <a:cubicBezTo>
                    <a:pt x="310271" y="1093746"/>
                    <a:pt x="310748" y="1097080"/>
                    <a:pt x="314462" y="1097175"/>
                  </a:cubicBezTo>
                  <a:cubicBezTo>
                    <a:pt x="324628" y="1097918"/>
                    <a:pt x="334843" y="1096727"/>
                    <a:pt x="344561" y="1093651"/>
                  </a:cubicBezTo>
                  <a:cubicBezTo>
                    <a:pt x="352630" y="1095556"/>
                    <a:pt x="360459" y="1098366"/>
                    <a:pt x="367898" y="1102033"/>
                  </a:cubicBezTo>
                  <a:cubicBezTo>
                    <a:pt x="367898" y="1108034"/>
                    <a:pt x="355801" y="1103461"/>
                    <a:pt x="352753" y="1101080"/>
                  </a:cubicBezTo>
                  <a:cubicBezTo>
                    <a:pt x="333731" y="1103652"/>
                    <a:pt x="315280" y="1109424"/>
                    <a:pt x="298175" y="1118130"/>
                  </a:cubicBezTo>
                  <a:cubicBezTo>
                    <a:pt x="341990" y="1122988"/>
                    <a:pt x="385043" y="1113844"/>
                    <a:pt x="428667" y="1121273"/>
                  </a:cubicBezTo>
                  <a:cubicBezTo>
                    <a:pt x="410284" y="1131846"/>
                    <a:pt x="388281" y="1124607"/>
                    <a:pt x="365421" y="1126607"/>
                  </a:cubicBezTo>
                  <a:lnTo>
                    <a:pt x="355896" y="1134132"/>
                  </a:lnTo>
                  <a:cubicBezTo>
                    <a:pt x="334655" y="1138132"/>
                    <a:pt x="320273" y="1124607"/>
                    <a:pt x="303699" y="1135942"/>
                  </a:cubicBezTo>
                  <a:lnTo>
                    <a:pt x="303699" y="1139657"/>
                  </a:lnTo>
                  <a:cubicBezTo>
                    <a:pt x="310652" y="1143752"/>
                    <a:pt x="320082" y="1139657"/>
                    <a:pt x="326273" y="1144991"/>
                  </a:cubicBezTo>
                  <a:cubicBezTo>
                    <a:pt x="374756" y="1133465"/>
                    <a:pt x="426762" y="1149182"/>
                    <a:pt x="471339" y="1167279"/>
                  </a:cubicBezTo>
                  <a:cubicBezTo>
                    <a:pt x="479054" y="1162326"/>
                    <a:pt x="482960" y="1159659"/>
                    <a:pt x="492294" y="1162802"/>
                  </a:cubicBezTo>
                  <a:cubicBezTo>
                    <a:pt x="501248" y="1149182"/>
                    <a:pt x="526298" y="1159373"/>
                    <a:pt x="544205" y="1156420"/>
                  </a:cubicBezTo>
                  <a:lnTo>
                    <a:pt x="551730" y="1162136"/>
                  </a:lnTo>
                  <a:cubicBezTo>
                    <a:pt x="519536" y="1175280"/>
                    <a:pt x="478197" y="1169946"/>
                    <a:pt x="442764" y="1174709"/>
                  </a:cubicBezTo>
                  <a:cubicBezTo>
                    <a:pt x="435335" y="1176804"/>
                    <a:pt x="414951" y="1169184"/>
                    <a:pt x="415808" y="1180519"/>
                  </a:cubicBezTo>
                  <a:cubicBezTo>
                    <a:pt x="421098" y="1182185"/>
                    <a:pt x="426684" y="1182709"/>
                    <a:pt x="432191" y="1182042"/>
                  </a:cubicBezTo>
                  <a:lnTo>
                    <a:pt x="446955" y="1191567"/>
                  </a:lnTo>
                  <a:cubicBezTo>
                    <a:pt x="438097" y="1197092"/>
                    <a:pt x="429810" y="1186710"/>
                    <a:pt x="420285" y="1189758"/>
                  </a:cubicBezTo>
                  <a:cubicBezTo>
                    <a:pt x="404855" y="1189758"/>
                    <a:pt x="391710" y="1185757"/>
                    <a:pt x="395615" y="1206332"/>
                  </a:cubicBezTo>
                  <a:cubicBezTo>
                    <a:pt x="399902" y="1209474"/>
                    <a:pt x="405902" y="1207570"/>
                    <a:pt x="411332" y="1208236"/>
                  </a:cubicBezTo>
                  <a:cubicBezTo>
                    <a:pt x="419237" y="1204236"/>
                    <a:pt x="444288" y="1199473"/>
                    <a:pt x="448098" y="1209094"/>
                  </a:cubicBezTo>
                  <a:cubicBezTo>
                    <a:pt x="438573" y="1220905"/>
                    <a:pt x="419523" y="1210808"/>
                    <a:pt x="408760" y="1221095"/>
                  </a:cubicBezTo>
                  <a:cubicBezTo>
                    <a:pt x="407617" y="1229191"/>
                    <a:pt x="410665" y="1232430"/>
                    <a:pt x="418285" y="1226810"/>
                  </a:cubicBezTo>
                  <a:cubicBezTo>
                    <a:pt x="442214" y="1231982"/>
                    <a:pt x="466827" y="1233202"/>
                    <a:pt x="491151" y="1230430"/>
                  </a:cubicBezTo>
                  <a:lnTo>
                    <a:pt x="500676" y="1235764"/>
                  </a:lnTo>
                  <a:lnTo>
                    <a:pt x="500676" y="1243098"/>
                  </a:lnTo>
                  <a:cubicBezTo>
                    <a:pt x="496199" y="1247956"/>
                    <a:pt x="464195" y="1241479"/>
                    <a:pt x="470482" y="1248241"/>
                  </a:cubicBezTo>
                  <a:cubicBezTo>
                    <a:pt x="481626" y="1248908"/>
                    <a:pt x="523917" y="1244908"/>
                    <a:pt x="497628" y="1259767"/>
                  </a:cubicBezTo>
                  <a:lnTo>
                    <a:pt x="490580" y="1256243"/>
                  </a:lnTo>
                  <a:cubicBezTo>
                    <a:pt x="464957" y="1264815"/>
                    <a:pt x="438097" y="1256243"/>
                    <a:pt x="411998" y="1266911"/>
                  </a:cubicBezTo>
                  <a:cubicBezTo>
                    <a:pt x="403807" y="1266339"/>
                    <a:pt x="343990" y="1267767"/>
                    <a:pt x="353229" y="1274340"/>
                  </a:cubicBezTo>
                  <a:cubicBezTo>
                    <a:pt x="377232" y="1276340"/>
                    <a:pt x="403426" y="1282341"/>
                    <a:pt x="426191" y="1275102"/>
                  </a:cubicBezTo>
                  <a:cubicBezTo>
                    <a:pt x="430763" y="1276245"/>
                    <a:pt x="427524" y="1280531"/>
                    <a:pt x="428477" y="1283675"/>
                  </a:cubicBezTo>
                  <a:cubicBezTo>
                    <a:pt x="445907" y="1291580"/>
                    <a:pt x="579638" y="1310249"/>
                    <a:pt x="579638" y="1287770"/>
                  </a:cubicBezTo>
                  <a:lnTo>
                    <a:pt x="573257" y="1283770"/>
                  </a:lnTo>
                  <a:cubicBezTo>
                    <a:pt x="573257" y="1282626"/>
                    <a:pt x="573257" y="1281483"/>
                    <a:pt x="573257" y="1280150"/>
                  </a:cubicBezTo>
                  <a:lnTo>
                    <a:pt x="579829" y="1276245"/>
                  </a:lnTo>
                  <a:lnTo>
                    <a:pt x="579829" y="1268910"/>
                  </a:lnTo>
                  <a:cubicBezTo>
                    <a:pt x="573923" y="1265101"/>
                    <a:pt x="565446" y="1269577"/>
                    <a:pt x="560779" y="1264815"/>
                  </a:cubicBezTo>
                  <a:cubicBezTo>
                    <a:pt x="558874" y="1259100"/>
                    <a:pt x="566399" y="1259862"/>
                    <a:pt x="571066" y="1259671"/>
                  </a:cubicBezTo>
                  <a:lnTo>
                    <a:pt x="585639" y="1250146"/>
                  </a:lnTo>
                  <a:cubicBezTo>
                    <a:pt x="584591" y="1249480"/>
                    <a:pt x="582686" y="1248146"/>
                    <a:pt x="580400" y="1246813"/>
                  </a:cubicBezTo>
                  <a:lnTo>
                    <a:pt x="580400" y="1232335"/>
                  </a:lnTo>
                  <a:cubicBezTo>
                    <a:pt x="577162" y="1228906"/>
                    <a:pt x="570304" y="1231573"/>
                    <a:pt x="567446" y="1228334"/>
                  </a:cubicBezTo>
                  <a:cubicBezTo>
                    <a:pt x="572495" y="1225476"/>
                    <a:pt x="583067" y="1227477"/>
                    <a:pt x="579734" y="1220714"/>
                  </a:cubicBezTo>
                  <a:cubicBezTo>
                    <a:pt x="568875" y="1217095"/>
                    <a:pt x="576305" y="1211189"/>
                    <a:pt x="582210" y="1208046"/>
                  </a:cubicBezTo>
                  <a:lnTo>
                    <a:pt x="590592" y="1208046"/>
                  </a:lnTo>
                  <a:cubicBezTo>
                    <a:pt x="593450" y="1211475"/>
                    <a:pt x="593450" y="1211475"/>
                    <a:pt x="593450" y="1293771"/>
                  </a:cubicBezTo>
                  <a:lnTo>
                    <a:pt x="586973" y="1297867"/>
                  </a:lnTo>
                  <a:lnTo>
                    <a:pt x="586973" y="1334538"/>
                  </a:lnTo>
                  <a:lnTo>
                    <a:pt x="593259" y="1338443"/>
                  </a:lnTo>
                  <a:cubicBezTo>
                    <a:pt x="565827" y="1349207"/>
                    <a:pt x="532394" y="1342063"/>
                    <a:pt x="505820" y="1357969"/>
                  </a:cubicBezTo>
                  <a:cubicBezTo>
                    <a:pt x="485246" y="1355874"/>
                    <a:pt x="466672" y="1368542"/>
                    <a:pt x="448670" y="1378829"/>
                  </a:cubicBezTo>
                  <a:lnTo>
                    <a:pt x="448670" y="1382544"/>
                  </a:lnTo>
                  <a:cubicBezTo>
                    <a:pt x="455432" y="1387354"/>
                    <a:pt x="463827" y="1389269"/>
                    <a:pt x="472006" y="1387878"/>
                  </a:cubicBezTo>
                  <a:lnTo>
                    <a:pt x="486960" y="1397403"/>
                  </a:lnTo>
                  <a:cubicBezTo>
                    <a:pt x="481626" y="1406928"/>
                    <a:pt x="445622" y="1398355"/>
                    <a:pt x="451051" y="1405594"/>
                  </a:cubicBezTo>
                  <a:cubicBezTo>
                    <a:pt x="455432" y="1408643"/>
                    <a:pt x="492770" y="1409023"/>
                    <a:pt x="476006" y="1415119"/>
                  </a:cubicBezTo>
                  <a:cubicBezTo>
                    <a:pt x="473911" y="1418644"/>
                    <a:pt x="475340" y="1422263"/>
                    <a:pt x="474959" y="1425883"/>
                  </a:cubicBezTo>
                  <a:cubicBezTo>
                    <a:pt x="474578" y="1429502"/>
                    <a:pt x="458099" y="1427788"/>
                    <a:pt x="461909" y="1433503"/>
                  </a:cubicBezTo>
                  <a:cubicBezTo>
                    <a:pt x="472963" y="1437141"/>
                    <a:pt x="484475" y="1439189"/>
                    <a:pt x="496104" y="1439599"/>
                  </a:cubicBezTo>
                  <a:cubicBezTo>
                    <a:pt x="501629" y="1436170"/>
                    <a:pt x="512297" y="1436741"/>
                    <a:pt x="517345" y="1432264"/>
                  </a:cubicBezTo>
                  <a:cubicBezTo>
                    <a:pt x="529442" y="1431121"/>
                    <a:pt x="599641" y="1438932"/>
                    <a:pt x="563351" y="1417596"/>
                  </a:cubicBezTo>
                  <a:cubicBezTo>
                    <a:pt x="551444" y="1418453"/>
                    <a:pt x="539633" y="1414929"/>
                    <a:pt x="529537" y="1421501"/>
                  </a:cubicBezTo>
                  <a:lnTo>
                    <a:pt x="521060" y="1419882"/>
                  </a:lnTo>
                  <a:lnTo>
                    <a:pt x="521060" y="1415500"/>
                  </a:lnTo>
                  <a:cubicBezTo>
                    <a:pt x="534204" y="1405308"/>
                    <a:pt x="550587" y="1413024"/>
                    <a:pt x="566303" y="1413881"/>
                  </a:cubicBezTo>
                  <a:cubicBezTo>
                    <a:pt x="582020" y="1414739"/>
                    <a:pt x="571352" y="1397308"/>
                    <a:pt x="564017" y="1395403"/>
                  </a:cubicBezTo>
                  <a:cubicBezTo>
                    <a:pt x="549941" y="1399994"/>
                    <a:pt x="534674" y="1399318"/>
                    <a:pt x="521060" y="1393498"/>
                  </a:cubicBezTo>
                  <a:lnTo>
                    <a:pt x="521060" y="1389783"/>
                  </a:lnTo>
                  <a:cubicBezTo>
                    <a:pt x="534776" y="1387687"/>
                    <a:pt x="555254" y="1383020"/>
                    <a:pt x="570209" y="1380258"/>
                  </a:cubicBezTo>
                  <a:cubicBezTo>
                    <a:pt x="575828" y="1378925"/>
                    <a:pt x="570780" y="1374257"/>
                    <a:pt x="577257" y="1373209"/>
                  </a:cubicBezTo>
                  <a:lnTo>
                    <a:pt x="586782" y="1378448"/>
                  </a:lnTo>
                  <a:lnTo>
                    <a:pt x="586782" y="1385687"/>
                  </a:lnTo>
                  <a:lnTo>
                    <a:pt x="593164" y="1389593"/>
                  </a:lnTo>
                  <a:cubicBezTo>
                    <a:pt x="577829" y="1401213"/>
                    <a:pt x="591735" y="1431026"/>
                    <a:pt x="586115" y="1448838"/>
                  </a:cubicBezTo>
                  <a:cubicBezTo>
                    <a:pt x="586115" y="1490939"/>
                    <a:pt x="587354" y="1555709"/>
                    <a:pt x="586782" y="1606572"/>
                  </a:cubicBezTo>
                  <a:lnTo>
                    <a:pt x="580496" y="1610667"/>
                  </a:lnTo>
                  <a:lnTo>
                    <a:pt x="580496" y="1680295"/>
                  </a:lnTo>
                  <a:lnTo>
                    <a:pt x="573733" y="1684391"/>
                  </a:lnTo>
                  <a:lnTo>
                    <a:pt x="573733" y="1691630"/>
                  </a:lnTo>
                  <a:lnTo>
                    <a:pt x="579924" y="1695440"/>
                  </a:lnTo>
                  <a:lnTo>
                    <a:pt x="573923" y="1699250"/>
                  </a:lnTo>
                  <a:cubicBezTo>
                    <a:pt x="572590" y="1702489"/>
                    <a:pt x="575733" y="1704203"/>
                    <a:pt x="578972" y="1705727"/>
                  </a:cubicBezTo>
                  <a:cubicBezTo>
                    <a:pt x="581924" y="1710871"/>
                    <a:pt x="578972" y="1718014"/>
                    <a:pt x="580210" y="1724777"/>
                  </a:cubicBezTo>
                  <a:lnTo>
                    <a:pt x="574304" y="1728873"/>
                  </a:lnTo>
                  <a:lnTo>
                    <a:pt x="580019" y="1732683"/>
                  </a:lnTo>
                  <a:lnTo>
                    <a:pt x="580019" y="1739636"/>
                  </a:lnTo>
                  <a:lnTo>
                    <a:pt x="586687" y="1743637"/>
                  </a:lnTo>
                  <a:lnTo>
                    <a:pt x="580400" y="1747447"/>
                  </a:lnTo>
                  <a:lnTo>
                    <a:pt x="580400" y="1765735"/>
                  </a:lnTo>
                  <a:lnTo>
                    <a:pt x="586877" y="1769926"/>
                  </a:lnTo>
                  <a:lnTo>
                    <a:pt x="586020" y="1773641"/>
                  </a:lnTo>
                  <a:lnTo>
                    <a:pt x="580686" y="1776593"/>
                  </a:lnTo>
                  <a:cubicBezTo>
                    <a:pt x="580686" y="1778593"/>
                    <a:pt x="580686" y="1780974"/>
                    <a:pt x="580019" y="1783832"/>
                  </a:cubicBezTo>
                  <a:lnTo>
                    <a:pt x="574304" y="1787737"/>
                  </a:lnTo>
                  <a:lnTo>
                    <a:pt x="573638" y="1791262"/>
                  </a:lnTo>
                  <a:lnTo>
                    <a:pt x="579924" y="1795262"/>
                  </a:lnTo>
                  <a:cubicBezTo>
                    <a:pt x="579924" y="1796310"/>
                    <a:pt x="579924" y="1797453"/>
                    <a:pt x="579924" y="1798786"/>
                  </a:cubicBezTo>
                  <a:lnTo>
                    <a:pt x="586496" y="1802692"/>
                  </a:lnTo>
                  <a:lnTo>
                    <a:pt x="586496" y="1806311"/>
                  </a:lnTo>
                  <a:cubicBezTo>
                    <a:pt x="579543" y="1809169"/>
                    <a:pt x="570875" y="1807264"/>
                    <a:pt x="573352" y="1817360"/>
                  </a:cubicBezTo>
                  <a:cubicBezTo>
                    <a:pt x="586687" y="1822694"/>
                    <a:pt x="575162" y="1827647"/>
                    <a:pt x="567161" y="1831934"/>
                  </a:cubicBezTo>
                  <a:lnTo>
                    <a:pt x="567161" y="1843078"/>
                  </a:lnTo>
                  <a:lnTo>
                    <a:pt x="573257" y="1846888"/>
                  </a:lnTo>
                  <a:lnTo>
                    <a:pt x="573257" y="1861270"/>
                  </a:lnTo>
                  <a:lnTo>
                    <a:pt x="580019" y="1865461"/>
                  </a:lnTo>
                  <a:lnTo>
                    <a:pt x="580019" y="1868891"/>
                  </a:lnTo>
                  <a:lnTo>
                    <a:pt x="586211" y="1872796"/>
                  </a:lnTo>
                  <a:cubicBezTo>
                    <a:pt x="583639" y="1876034"/>
                    <a:pt x="574019" y="1872796"/>
                    <a:pt x="573542" y="1877082"/>
                  </a:cubicBezTo>
                  <a:cubicBezTo>
                    <a:pt x="572792" y="1883178"/>
                    <a:pt x="573049" y="1889274"/>
                    <a:pt x="574304" y="1895274"/>
                  </a:cubicBezTo>
                  <a:cubicBezTo>
                    <a:pt x="582305" y="1900132"/>
                    <a:pt x="582305" y="1900418"/>
                    <a:pt x="573733" y="1905657"/>
                  </a:cubicBezTo>
                  <a:lnTo>
                    <a:pt x="573733" y="1916896"/>
                  </a:lnTo>
                  <a:lnTo>
                    <a:pt x="567065" y="1920992"/>
                  </a:lnTo>
                  <a:lnTo>
                    <a:pt x="573447" y="1924992"/>
                  </a:lnTo>
                  <a:lnTo>
                    <a:pt x="573447" y="1932041"/>
                  </a:lnTo>
                  <a:lnTo>
                    <a:pt x="579448" y="1935851"/>
                  </a:lnTo>
                  <a:lnTo>
                    <a:pt x="573828" y="1939757"/>
                  </a:lnTo>
                  <a:lnTo>
                    <a:pt x="579448" y="1942899"/>
                  </a:lnTo>
                  <a:lnTo>
                    <a:pt x="579448" y="1949757"/>
                  </a:lnTo>
                  <a:lnTo>
                    <a:pt x="586211" y="1954235"/>
                  </a:lnTo>
                  <a:lnTo>
                    <a:pt x="586211" y="2090442"/>
                  </a:lnTo>
                  <a:lnTo>
                    <a:pt x="580210" y="2094252"/>
                  </a:lnTo>
                  <a:lnTo>
                    <a:pt x="586401" y="2098062"/>
                  </a:lnTo>
                  <a:lnTo>
                    <a:pt x="586401" y="2105206"/>
                  </a:lnTo>
                  <a:lnTo>
                    <a:pt x="580305" y="2109206"/>
                  </a:lnTo>
                  <a:cubicBezTo>
                    <a:pt x="585639" y="2111111"/>
                    <a:pt x="588497" y="2115492"/>
                    <a:pt x="585449" y="2120636"/>
                  </a:cubicBezTo>
                  <a:lnTo>
                    <a:pt x="580781" y="2123208"/>
                  </a:lnTo>
                  <a:lnTo>
                    <a:pt x="586592" y="2130828"/>
                  </a:lnTo>
                  <a:lnTo>
                    <a:pt x="580019" y="2134829"/>
                  </a:lnTo>
                  <a:lnTo>
                    <a:pt x="580019" y="2189979"/>
                  </a:lnTo>
                  <a:lnTo>
                    <a:pt x="573352" y="2193883"/>
                  </a:lnTo>
                  <a:cubicBezTo>
                    <a:pt x="573352" y="2195217"/>
                    <a:pt x="573352" y="2196360"/>
                    <a:pt x="573352" y="2197503"/>
                  </a:cubicBezTo>
                  <a:lnTo>
                    <a:pt x="579638" y="2201504"/>
                  </a:lnTo>
                  <a:cubicBezTo>
                    <a:pt x="579638" y="2202837"/>
                    <a:pt x="579067" y="2204075"/>
                    <a:pt x="578876" y="2205218"/>
                  </a:cubicBezTo>
                  <a:lnTo>
                    <a:pt x="573923" y="2207981"/>
                  </a:lnTo>
                  <a:cubicBezTo>
                    <a:pt x="571256" y="2232078"/>
                    <a:pt x="573923" y="2257892"/>
                    <a:pt x="572971" y="2282180"/>
                  </a:cubicBezTo>
                  <a:lnTo>
                    <a:pt x="566875" y="2285609"/>
                  </a:lnTo>
                  <a:lnTo>
                    <a:pt x="566875" y="2293134"/>
                  </a:lnTo>
                  <a:lnTo>
                    <a:pt x="572780" y="2296944"/>
                  </a:lnTo>
                  <a:lnTo>
                    <a:pt x="572780" y="2311327"/>
                  </a:lnTo>
                  <a:cubicBezTo>
                    <a:pt x="574590" y="2313041"/>
                    <a:pt x="579829" y="2313708"/>
                    <a:pt x="579067" y="2316946"/>
                  </a:cubicBezTo>
                  <a:close/>
                  <a:moveTo>
                    <a:pt x="315605" y="1062314"/>
                  </a:moveTo>
                  <a:cubicBezTo>
                    <a:pt x="323640" y="1068885"/>
                    <a:pt x="335193" y="1068885"/>
                    <a:pt x="343228" y="1062314"/>
                  </a:cubicBezTo>
                  <a:cubicBezTo>
                    <a:pt x="334213" y="1059646"/>
                    <a:pt x="324620" y="1059646"/>
                    <a:pt x="315605" y="1062314"/>
                  </a:cubicBezTo>
                  <a:close/>
                  <a:moveTo>
                    <a:pt x="47096" y="277453"/>
                  </a:moveTo>
                  <a:cubicBezTo>
                    <a:pt x="41095" y="274501"/>
                    <a:pt x="41095" y="274501"/>
                    <a:pt x="34142" y="277453"/>
                  </a:cubicBezTo>
                  <a:lnTo>
                    <a:pt x="40619" y="281358"/>
                  </a:lnTo>
                  <a:lnTo>
                    <a:pt x="33665" y="284788"/>
                  </a:lnTo>
                  <a:cubicBezTo>
                    <a:pt x="37746" y="287455"/>
                    <a:pt x="43015" y="287455"/>
                    <a:pt x="47096" y="284788"/>
                  </a:cubicBezTo>
                  <a:close/>
                  <a:moveTo>
                    <a:pt x="76909" y="478050"/>
                  </a:moveTo>
                  <a:lnTo>
                    <a:pt x="89863" y="478050"/>
                  </a:lnTo>
                  <a:cubicBezTo>
                    <a:pt x="94530" y="474240"/>
                    <a:pt x="94530" y="474240"/>
                    <a:pt x="89863" y="470620"/>
                  </a:cubicBezTo>
                  <a:lnTo>
                    <a:pt x="77004" y="470620"/>
                  </a:lnTo>
                  <a:cubicBezTo>
                    <a:pt x="71861" y="474430"/>
                    <a:pt x="71861" y="474430"/>
                    <a:pt x="76718" y="478050"/>
                  </a:cubicBezTo>
                  <a:close/>
                  <a:moveTo>
                    <a:pt x="73385" y="652929"/>
                  </a:moveTo>
                  <a:cubicBezTo>
                    <a:pt x="77345" y="655644"/>
                    <a:pt x="82569" y="655644"/>
                    <a:pt x="86529" y="652929"/>
                  </a:cubicBezTo>
                  <a:lnTo>
                    <a:pt x="86529" y="649405"/>
                  </a:lnTo>
                  <a:cubicBezTo>
                    <a:pt x="80147" y="646643"/>
                    <a:pt x="80147" y="646738"/>
                    <a:pt x="73385" y="649405"/>
                  </a:cubicBezTo>
                  <a:close/>
                  <a:moveTo>
                    <a:pt x="112532" y="671979"/>
                  </a:moveTo>
                  <a:cubicBezTo>
                    <a:pt x="105831" y="667121"/>
                    <a:pt x="97441" y="665197"/>
                    <a:pt x="89291" y="666645"/>
                  </a:cubicBezTo>
                  <a:cubicBezTo>
                    <a:pt x="83814" y="669302"/>
                    <a:pt x="78614" y="672493"/>
                    <a:pt x="73766" y="676170"/>
                  </a:cubicBezTo>
                  <a:cubicBezTo>
                    <a:pt x="81862" y="678646"/>
                    <a:pt x="89958" y="675313"/>
                    <a:pt x="96816" y="681028"/>
                  </a:cubicBezTo>
                  <a:cubicBezTo>
                    <a:pt x="101960" y="680361"/>
                    <a:pt x="107865" y="682266"/>
                    <a:pt x="112532" y="679313"/>
                  </a:cubicBezTo>
                  <a:close/>
                  <a:moveTo>
                    <a:pt x="146727" y="649024"/>
                  </a:moveTo>
                  <a:cubicBezTo>
                    <a:pt x="127677" y="650834"/>
                    <a:pt x="108627" y="639499"/>
                    <a:pt x="93101" y="649881"/>
                  </a:cubicBezTo>
                  <a:cubicBezTo>
                    <a:pt x="106817" y="661311"/>
                    <a:pt x="120057" y="659406"/>
                    <a:pt x="135964" y="655405"/>
                  </a:cubicBezTo>
                  <a:close/>
                  <a:moveTo>
                    <a:pt x="227690" y="946489"/>
                  </a:moveTo>
                  <a:cubicBezTo>
                    <a:pt x="218165" y="946489"/>
                    <a:pt x="204258" y="945346"/>
                    <a:pt x="220451" y="953824"/>
                  </a:cubicBezTo>
                  <a:lnTo>
                    <a:pt x="228071" y="953824"/>
                  </a:lnTo>
                  <a:cubicBezTo>
                    <a:pt x="232166" y="949633"/>
                    <a:pt x="232262" y="949633"/>
                    <a:pt x="227499" y="946013"/>
                  </a:cubicBezTo>
                  <a:close/>
                  <a:moveTo>
                    <a:pt x="275696" y="1061456"/>
                  </a:moveTo>
                  <a:cubicBezTo>
                    <a:pt x="273505" y="1059551"/>
                    <a:pt x="270076" y="1060504"/>
                    <a:pt x="267123" y="1060218"/>
                  </a:cubicBezTo>
                  <a:cubicBezTo>
                    <a:pt x="262265" y="1062694"/>
                    <a:pt x="262361" y="1065076"/>
                    <a:pt x="267123" y="1067838"/>
                  </a:cubicBezTo>
                  <a:cubicBezTo>
                    <a:pt x="269028" y="1065838"/>
                    <a:pt x="276648" y="1063933"/>
                    <a:pt x="275696" y="1061456"/>
                  </a:cubicBezTo>
                  <a:close/>
                  <a:moveTo>
                    <a:pt x="383519" y="1222429"/>
                  </a:moveTo>
                  <a:cubicBezTo>
                    <a:pt x="378566" y="1222429"/>
                    <a:pt x="372755" y="1221095"/>
                    <a:pt x="368660" y="1224429"/>
                  </a:cubicBezTo>
                  <a:lnTo>
                    <a:pt x="375422" y="1227858"/>
                  </a:lnTo>
                  <a:lnTo>
                    <a:pt x="375422" y="1233002"/>
                  </a:lnTo>
                  <a:cubicBezTo>
                    <a:pt x="382090" y="1232430"/>
                    <a:pt x="388567" y="1235573"/>
                    <a:pt x="395139" y="1231668"/>
                  </a:cubicBezTo>
                  <a:lnTo>
                    <a:pt x="395139" y="1228048"/>
                  </a:lnTo>
                  <a:cubicBezTo>
                    <a:pt x="391607" y="1225543"/>
                    <a:pt x="387679" y="1223638"/>
                    <a:pt x="383519" y="1222429"/>
                  </a:cubicBezTo>
                  <a:close/>
                  <a:moveTo>
                    <a:pt x="359230" y="1185472"/>
                  </a:moveTo>
                  <a:cubicBezTo>
                    <a:pt x="373918" y="1185453"/>
                    <a:pt x="388421" y="1182205"/>
                    <a:pt x="401711" y="1175947"/>
                  </a:cubicBezTo>
                  <a:cubicBezTo>
                    <a:pt x="401711" y="1172899"/>
                    <a:pt x="401711" y="1172899"/>
                    <a:pt x="399425" y="1170994"/>
                  </a:cubicBezTo>
                  <a:cubicBezTo>
                    <a:pt x="384281" y="1166327"/>
                    <a:pt x="373041" y="1176328"/>
                    <a:pt x="359325" y="1177757"/>
                  </a:cubicBezTo>
                  <a:cubicBezTo>
                    <a:pt x="354182" y="1181852"/>
                    <a:pt x="354182" y="1181852"/>
                    <a:pt x="359230" y="1185472"/>
                  </a:cubicBezTo>
                  <a:close/>
                  <a:moveTo>
                    <a:pt x="355420" y="1263386"/>
                  </a:moveTo>
                  <a:cubicBezTo>
                    <a:pt x="366131" y="1257242"/>
                    <a:pt x="378450" y="1254490"/>
                    <a:pt x="390758" y="1255480"/>
                  </a:cubicBezTo>
                  <a:cubicBezTo>
                    <a:pt x="409808" y="1242812"/>
                    <a:pt x="349038" y="1244432"/>
                    <a:pt x="343133" y="1253385"/>
                  </a:cubicBezTo>
                  <a:cubicBezTo>
                    <a:pt x="343133" y="1254623"/>
                    <a:pt x="343133" y="1255766"/>
                    <a:pt x="342561" y="1257195"/>
                  </a:cubicBezTo>
                  <a:cubicBezTo>
                    <a:pt x="346489" y="1259928"/>
                    <a:pt x="350831" y="1262024"/>
                    <a:pt x="355420" y="1263386"/>
                  </a:cubicBezTo>
                  <a:close/>
                  <a:moveTo>
                    <a:pt x="404855" y="1723634"/>
                  </a:moveTo>
                  <a:cubicBezTo>
                    <a:pt x="400949" y="1724491"/>
                    <a:pt x="389805" y="1721348"/>
                    <a:pt x="389710" y="1726110"/>
                  </a:cubicBezTo>
                  <a:cubicBezTo>
                    <a:pt x="392091" y="1728492"/>
                    <a:pt x="413618" y="1728302"/>
                    <a:pt x="404855" y="1723634"/>
                  </a:cubicBezTo>
                  <a:close/>
                  <a:moveTo>
                    <a:pt x="418571" y="1406642"/>
                  </a:moveTo>
                  <a:lnTo>
                    <a:pt x="412284" y="1406642"/>
                  </a:lnTo>
                  <a:cubicBezTo>
                    <a:pt x="409236" y="1408738"/>
                    <a:pt x="404283" y="1409881"/>
                    <a:pt x="403426" y="1412357"/>
                  </a:cubicBezTo>
                  <a:lnTo>
                    <a:pt x="411713" y="1417786"/>
                  </a:lnTo>
                  <a:cubicBezTo>
                    <a:pt x="415523" y="1417786"/>
                    <a:pt x="418952" y="1418358"/>
                    <a:pt x="421238" y="1416358"/>
                  </a:cubicBezTo>
                  <a:cubicBezTo>
                    <a:pt x="420952" y="1413024"/>
                    <a:pt x="424190" y="1409499"/>
                    <a:pt x="418571" y="1406642"/>
                  </a:cubicBezTo>
                  <a:close/>
                  <a:moveTo>
                    <a:pt x="444764" y="1339967"/>
                  </a:moveTo>
                  <a:cubicBezTo>
                    <a:pt x="469148" y="1335491"/>
                    <a:pt x="493628" y="1352731"/>
                    <a:pt x="515821" y="1344539"/>
                  </a:cubicBezTo>
                  <a:cubicBezTo>
                    <a:pt x="520393" y="1342253"/>
                    <a:pt x="591068" y="1333109"/>
                    <a:pt x="566113" y="1328918"/>
                  </a:cubicBezTo>
                  <a:cubicBezTo>
                    <a:pt x="556588" y="1327299"/>
                    <a:pt x="540395" y="1333109"/>
                    <a:pt x="533537" y="1325966"/>
                  </a:cubicBezTo>
                  <a:cubicBezTo>
                    <a:pt x="543062" y="1313964"/>
                    <a:pt x="568113" y="1328823"/>
                    <a:pt x="579543" y="1316441"/>
                  </a:cubicBezTo>
                  <a:lnTo>
                    <a:pt x="579543" y="1309011"/>
                  </a:lnTo>
                  <a:cubicBezTo>
                    <a:pt x="569944" y="1305753"/>
                    <a:pt x="559454" y="1306373"/>
                    <a:pt x="550301" y="1310725"/>
                  </a:cubicBezTo>
                  <a:cubicBezTo>
                    <a:pt x="498104" y="1300343"/>
                    <a:pt x="440764" y="1309868"/>
                    <a:pt x="389043" y="1305296"/>
                  </a:cubicBezTo>
                  <a:lnTo>
                    <a:pt x="389043" y="1309011"/>
                  </a:lnTo>
                  <a:cubicBezTo>
                    <a:pt x="386567" y="1312154"/>
                    <a:pt x="378375" y="1309011"/>
                    <a:pt x="376280" y="1312916"/>
                  </a:cubicBezTo>
                  <a:cubicBezTo>
                    <a:pt x="382729" y="1317526"/>
                    <a:pt x="390739" y="1319412"/>
                    <a:pt x="398568" y="1318155"/>
                  </a:cubicBezTo>
                  <a:cubicBezTo>
                    <a:pt x="403712" y="1321870"/>
                    <a:pt x="403712" y="1321870"/>
                    <a:pt x="398568" y="1325680"/>
                  </a:cubicBezTo>
                  <a:cubicBezTo>
                    <a:pt x="392186" y="1324632"/>
                    <a:pt x="387995" y="1328061"/>
                    <a:pt x="382471" y="1331109"/>
                  </a:cubicBezTo>
                  <a:cubicBezTo>
                    <a:pt x="382471" y="1332633"/>
                    <a:pt x="383233" y="1334252"/>
                    <a:pt x="383709" y="1336252"/>
                  </a:cubicBezTo>
                  <a:cubicBezTo>
                    <a:pt x="405426" y="1340920"/>
                    <a:pt x="425429" y="1325108"/>
                    <a:pt x="444288" y="1340253"/>
                  </a:cubicBezTo>
                  <a:close/>
                  <a:moveTo>
                    <a:pt x="461338" y="1461697"/>
                  </a:moveTo>
                  <a:cubicBezTo>
                    <a:pt x="462576" y="1457411"/>
                    <a:pt x="453527" y="1457506"/>
                    <a:pt x="454766" y="1461697"/>
                  </a:cubicBezTo>
                  <a:cubicBezTo>
                    <a:pt x="453718" y="1466459"/>
                    <a:pt x="462576" y="1465793"/>
                    <a:pt x="460862" y="1461982"/>
                  </a:cubicBezTo>
                  <a:close/>
                  <a:moveTo>
                    <a:pt x="474578" y="1463411"/>
                  </a:moveTo>
                  <a:cubicBezTo>
                    <a:pt x="481305" y="1468078"/>
                    <a:pt x="489495" y="1470136"/>
                    <a:pt x="497628" y="1469221"/>
                  </a:cubicBezTo>
                  <a:cubicBezTo>
                    <a:pt x="501056" y="1471965"/>
                    <a:pt x="505482" y="1473146"/>
                    <a:pt x="509820" y="1472460"/>
                  </a:cubicBezTo>
                  <a:cubicBezTo>
                    <a:pt x="528870" y="1462935"/>
                    <a:pt x="553349" y="1470745"/>
                    <a:pt x="571923" y="1459982"/>
                  </a:cubicBezTo>
                  <a:cubicBezTo>
                    <a:pt x="573541" y="1455620"/>
                    <a:pt x="572900" y="1450734"/>
                    <a:pt x="570209" y="1446933"/>
                  </a:cubicBezTo>
                  <a:cubicBezTo>
                    <a:pt x="554111" y="1450267"/>
                    <a:pt x="538014" y="1439694"/>
                    <a:pt x="523727" y="1446933"/>
                  </a:cubicBezTo>
                  <a:cubicBezTo>
                    <a:pt x="513535" y="1439599"/>
                    <a:pt x="502105" y="1446361"/>
                    <a:pt x="490865" y="1446933"/>
                  </a:cubicBezTo>
                  <a:cubicBezTo>
                    <a:pt x="483531" y="1449409"/>
                    <a:pt x="489532" y="1453886"/>
                    <a:pt x="486008" y="1456458"/>
                  </a:cubicBezTo>
                  <a:close/>
                  <a:moveTo>
                    <a:pt x="549730" y="1476461"/>
                  </a:moveTo>
                  <a:cubicBezTo>
                    <a:pt x="547158" y="1476461"/>
                    <a:pt x="542777" y="1475603"/>
                    <a:pt x="541253" y="1477699"/>
                  </a:cubicBezTo>
                  <a:cubicBezTo>
                    <a:pt x="537919" y="1481794"/>
                    <a:pt x="559255" y="1480842"/>
                    <a:pt x="549254" y="1476746"/>
                  </a:cubicBezTo>
                  <a:close/>
                  <a:moveTo>
                    <a:pt x="499628" y="1684105"/>
                  </a:moveTo>
                  <a:cubicBezTo>
                    <a:pt x="492525" y="1681648"/>
                    <a:pt x="485181" y="1679962"/>
                    <a:pt x="477721" y="1679057"/>
                  </a:cubicBezTo>
                  <a:cubicBezTo>
                    <a:pt x="473149" y="1682867"/>
                    <a:pt x="473149" y="1682867"/>
                    <a:pt x="477721" y="1686487"/>
                  </a:cubicBezTo>
                  <a:cubicBezTo>
                    <a:pt x="483341" y="1685439"/>
                    <a:pt x="496771" y="1689820"/>
                    <a:pt x="499152" y="1684391"/>
                  </a:cubicBezTo>
                  <a:close/>
                  <a:moveTo>
                    <a:pt x="519155" y="1639719"/>
                  </a:moveTo>
                  <a:cubicBezTo>
                    <a:pt x="515154" y="1637528"/>
                    <a:pt x="508296" y="1639719"/>
                    <a:pt x="504391" y="1634861"/>
                  </a:cubicBezTo>
                  <a:cubicBezTo>
                    <a:pt x="475816" y="1638195"/>
                    <a:pt x="489818" y="1649816"/>
                    <a:pt x="511154" y="1645910"/>
                  </a:cubicBezTo>
                  <a:cubicBezTo>
                    <a:pt x="511916" y="1644576"/>
                    <a:pt x="520202" y="1642290"/>
                    <a:pt x="518678" y="1640005"/>
                  </a:cubicBezTo>
                  <a:close/>
                  <a:moveTo>
                    <a:pt x="557255" y="1509322"/>
                  </a:moveTo>
                  <a:lnTo>
                    <a:pt x="573352" y="1509322"/>
                  </a:lnTo>
                  <a:lnTo>
                    <a:pt x="573352" y="1496844"/>
                  </a:lnTo>
                  <a:lnTo>
                    <a:pt x="563827" y="1491796"/>
                  </a:lnTo>
                  <a:lnTo>
                    <a:pt x="557255" y="1494844"/>
                  </a:lnTo>
                  <a:cubicBezTo>
                    <a:pt x="545729" y="1486366"/>
                    <a:pt x="526775" y="1496177"/>
                    <a:pt x="515440" y="1489224"/>
                  </a:cubicBezTo>
                  <a:cubicBezTo>
                    <a:pt x="531537" y="1478556"/>
                    <a:pt x="485817" y="1486176"/>
                    <a:pt x="481912" y="1489224"/>
                  </a:cubicBezTo>
                  <a:lnTo>
                    <a:pt x="481912" y="1496558"/>
                  </a:lnTo>
                  <a:cubicBezTo>
                    <a:pt x="502391" y="1511417"/>
                    <a:pt x="535919" y="1493796"/>
                    <a:pt x="556397" y="1509607"/>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grpSp>
        <p:nvGrpSpPr>
          <p:cNvPr id="218" name="Google Shape;218;p11"/>
          <p:cNvGrpSpPr/>
          <p:nvPr/>
        </p:nvGrpSpPr>
        <p:grpSpPr>
          <a:xfrm rot="-5400000">
            <a:off x="1543274" y="-379651"/>
            <a:ext cx="460804" cy="3546615"/>
            <a:chOff x="10080554" y="-143"/>
            <a:chExt cx="412648" cy="6861317"/>
          </a:xfrm>
        </p:grpSpPr>
        <p:sp>
          <p:nvSpPr>
            <p:cNvPr id="219" name="Google Shape;219;p11"/>
            <p:cNvSpPr/>
            <p:nvPr/>
          </p:nvSpPr>
          <p:spPr>
            <a:xfrm>
              <a:off x="10080554" y="2907392"/>
              <a:ext cx="404410" cy="3953782"/>
            </a:xfrm>
            <a:custGeom>
              <a:rect b="b" l="l" r="r" t="t"/>
              <a:pathLst>
                <a:path extrusionOk="0" h="2653545" w="612743">
                  <a:moveTo>
                    <a:pt x="598593" y="2643439"/>
                  </a:moveTo>
                  <a:lnTo>
                    <a:pt x="598593" y="2652964"/>
                  </a:lnTo>
                  <a:lnTo>
                    <a:pt x="709" y="2652964"/>
                  </a:lnTo>
                  <a:lnTo>
                    <a:pt x="709" y="2599529"/>
                  </a:lnTo>
                  <a:lnTo>
                    <a:pt x="7472" y="2595528"/>
                  </a:lnTo>
                  <a:lnTo>
                    <a:pt x="7472" y="2547903"/>
                  </a:lnTo>
                  <a:cubicBezTo>
                    <a:pt x="24045" y="2520187"/>
                    <a:pt x="8900" y="2471703"/>
                    <a:pt x="13853" y="2437414"/>
                  </a:cubicBezTo>
                  <a:cubicBezTo>
                    <a:pt x="-910" y="2431604"/>
                    <a:pt x="24902" y="2430556"/>
                    <a:pt x="7472" y="2422840"/>
                  </a:cubicBezTo>
                  <a:lnTo>
                    <a:pt x="7472" y="2371500"/>
                  </a:lnTo>
                  <a:lnTo>
                    <a:pt x="804" y="2367405"/>
                  </a:lnTo>
                  <a:lnTo>
                    <a:pt x="804" y="2323304"/>
                  </a:lnTo>
                  <a:lnTo>
                    <a:pt x="6995" y="2319494"/>
                  </a:lnTo>
                  <a:lnTo>
                    <a:pt x="709" y="2315493"/>
                  </a:lnTo>
                  <a:cubicBezTo>
                    <a:pt x="709" y="2314161"/>
                    <a:pt x="709" y="2313018"/>
                    <a:pt x="1376" y="2311779"/>
                  </a:cubicBezTo>
                  <a:cubicBezTo>
                    <a:pt x="16711" y="2295872"/>
                    <a:pt x="1376" y="2263012"/>
                    <a:pt x="8233" y="2241580"/>
                  </a:cubicBezTo>
                  <a:lnTo>
                    <a:pt x="13091" y="2238818"/>
                  </a:lnTo>
                  <a:cubicBezTo>
                    <a:pt x="13958" y="2233960"/>
                    <a:pt x="14253" y="2229007"/>
                    <a:pt x="13949" y="2224053"/>
                  </a:cubicBezTo>
                  <a:lnTo>
                    <a:pt x="19949" y="2220053"/>
                  </a:lnTo>
                  <a:lnTo>
                    <a:pt x="14139" y="2216338"/>
                  </a:lnTo>
                  <a:lnTo>
                    <a:pt x="20521" y="2212433"/>
                  </a:lnTo>
                  <a:lnTo>
                    <a:pt x="20521" y="2190526"/>
                  </a:lnTo>
                  <a:cubicBezTo>
                    <a:pt x="30046" y="2188049"/>
                    <a:pt x="26617" y="2179191"/>
                    <a:pt x="26998" y="2172143"/>
                  </a:cubicBezTo>
                  <a:lnTo>
                    <a:pt x="32999" y="2168713"/>
                  </a:lnTo>
                  <a:cubicBezTo>
                    <a:pt x="33903" y="2163665"/>
                    <a:pt x="33903" y="2158427"/>
                    <a:pt x="32999" y="2153378"/>
                  </a:cubicBezTo>
                  <a:lnTo>
                    <a:pt x="20997" y="2146616"/>
                  </a:lnTo>
                  <a:lnTo>
                    <a:pt x="20426" y="2142901"/>
                  </a:lnTo>
                  <a:lnTo>
                    <a:pt x="26903" y="2138901"/>
                  </a:lnTo>
                  <a:lnTo>
                    <a:pt x="26903" y="2083750"/>
                  </a:lnTo>
                  <a:lnTo>
                    <a:pt x="20521" y="2079845"/>
                  </a:lnTo>
                  <a:lnTo>
                    <a:pt x="20521" y="2076321"/>
                  </a:lnTo>
                  <a:lnTo>
                    <a:pt x="26712" y="2072511"/>
                  </a:lnTo>
                  <a:lnTo>
                    <a:pt x="26712" y="2039269"/>
                  </a:lnTo>
                  <a:cubicBezTo>
                    <a:pt x="18044" y="2034030"/>
                    <a:pt x="18044" y="2033744"/>
                    <a:pt x="26045" y="2028886"/>
                  </a:cubicBezTo>
                  <a:cubicBezTo>
                    <a:pt x="28141" y="2024124"/>
                    <a:pt x="26045" y="2019361"/>
                    <a:pt x="27283" y="2014313"/>
                  </a:cubicBezTo>
                  <a:lnTo>
                    <a:pt x="20997" y="2010122"/>
                  </a:lnTo>
                  <a:cubicBezTo>
                    <a:pt x="20997" y="2009075"/>
                    <a:pt x="20997" y="2007932"/>
                    <a:pt x="20426" y="2006598"/>
                  </a:cubicBezTo>
                  <a:lnTo>
                    <a:pt x="26903" y="2002502"/>
                  </a:lnTo>
                  <a:lnTo>
                    <a:pt x="26903" y="1910777"/>
                  </a:lnTo>
                  <a:lnTo>
                    <a:pt x="33475" y="1906681"/>
                  </a:lnTo>
                  <a:lnTo>
                    <a:pt x="33475" y="1884773"/>
                  </a:lnTo>
                  <a:lnTo>
                    <a:pt x="26998" y="1880677"/>
                  </a:lnTo>
                  <a:cubicBezTo>
                    <a:pt x="26998" y="1879344"/>
                    <a:pt x="26998" y="1878201"/>
                    <a:pt x="27474" y="1877058"/>
                  </a:cubicBezTo>
                  <a:cubicBezTo>
                    <a:pt x="32046" y="1875343"/>
                    <a:pt x="34808" y="1872105"/>
                    <a:pt x="33475" y="1867533"/>
                  </a:cubicBezTo>
                  <a:cubicBezTo>
                    <a:pt x="33475" y="1861056"/>
                    <a:pt x="35475" y="1854293"/>
                    <a:pt x="27474" y="1852007"/>
                  </a:cubicBezTo>
                  <a:lnTo>
                    <a:pt x="33189" y="1848007"/>
                  </a:lnTo>
                  <a:lnTo>
                    <a:pt x="33189" y="1837053"/>
                  </a:lnTo>
                  <a:lnTo>
                    <a:pt x="27093" y="1833243"/>
                  </a:lnTo>
                  <a:lnTo>
                    <a:pt x="27093" y="1789047"/>
                  </a:lnTo>
                  <a:lnTo>
                    <a:pt x="20426" y="1784951"/>
                  </a:lnTo>
                  <a:lnTo>
                    <a:pt x="20426" y="1689701"/>
                  </a:lnTo>
                  <a:lnTo>
                    <a:pt x="14139" y="1685796"/>
                  </a:lnTo>
                  <a:cubicBezTo>
                    <a:pt x="21473" y="1683320"/>
                    <a:pt x="19283" y="1677700"/>
                    <a:pt x="25855" y="1675509"/>
                  </a:cubicBezTo>
                  <a:cubicBezTo>
                    <a:pt x="26331" y="1673413"/>
                    <a:pt x="22616" y="1672937"/>
                    <a:pt x="20807" y="1671223"/>
                  </a:cubicBezTo>
                  <a:lnTo>
                    <a:pt x="20807" y="1579211"/>
                  </a:lnTo>
                  <a:lnTo>
                    <a:pt x="26807" y="1575401"/>
                  </a:lnTo>
                  <a:lnTo>
                    <a:pt x="26807" y="1553589"/>
                  </a:lnTo>
                  <a:lnTo>
                    <a:pt x="33570" y="1549493"/>
                  </a:lnTo>
                  <a:lnTo>
                    <a:pt x="33570" y="1538539"/>
                  </a:lnTo>
                  <a:lnTo>
                    <a:pt x="26807" y="1534444"/>
                  </a:lnTo>
                  <a:lnTo>
                    <a:pt x="26807" y="1468531"/>
                  </a:lnTo>
                  <a:lnTo>
                    <a:pt x="20807" y="1464530"/>
                  </a:lnTo>
                  <a:lnTo>
                    <a:pt x="25855" y="1461673"/>
                  </a:lnTo>
                  <a:cubicBezTo>
                    <a:pt x="29665" y="1449386"/>
                    <a:pt x="24331" y="1435955"/>
                    <a:pt x="28046" y="1423573"/>
                  </a:cubicBezTo>
                  <a:lnTo>
                    <a:pt x="33189" y="1420620"/>
                  </a:lnTo>
                  <a:lnTo>
                    <a:pt x="33189" y="1413191"/>
                  </a:lnTo>
                  <a:lnTo>
                    <a:pt x="27188" y="1409380"/>
                  </a:lnTo>
                  <a:lnTo>
                    <a:pt x="27188" y="1379948"/>
                  </a:lnTo>
                  <a:lnTo>
                    <a:pt x="33570" y="1376138"/>
                  </a:lnTo>
                  <a:lnTo>
                    <a:pt x="33570" y="1372614"/>
                  </a:lnTo>
                  <a:lnTo>
                    <a:pt x="26998" y="1368613"/>
                  </a:lnTo>
                  <a:cubicBezTo>
                    <a:pt x="26998" y="1367375"/>
                    <a:pt x="26998" y="1366137"/>
                    <a:pt x="26998" y="1365089"/>
                  </a:cubicBezTo>
                  <a:lnTo>
                    <a:pt x="33665" y="1360898"/>
                  </a:lnTo>
                  <a:lnTo>
                    <a:pt x="33665" y="1320703"/>
                  </a:lnTo>
                  <a:cubicBezTo>
                    <a:pt x="39666" y="1317274"/>
                    <a:pt x="39666" y="1317274"/>
                    <a:pt x="33665" y="1313750"/>
                  </a:cubicBezTo>
                  <a:lnTo>
                    <a:pt x="33665" y="1306320"/>
                  </a:lnTo>
                  <a:lnTo>
                    <a:pt x="39571" y="1302510"/>
                  </a:lnTo>
                  <a:lnTo>
                    <a:pt x="39571" y="1291556"/>
                  </a:lnTo>
                  <a:lnTo>
                    <a:pt x="33284" y="1287746"/>
                  </a:lnTo>
                  <a:lnTo>
                    <a:pt x="33284" y="1250980"/>
                  </a:lnTo>
                  <a:lnTo>
                    <a:pt x="39857" y="1247075"/>
                  </a:lnTo>
                  <a:cubicBezTo>
                    <a:pt x="39857" y="1245741"/>
                    <a:pt x="39857" y="1244598"/>
                    <a:pt x="39857" y="1243360"/>
                  </a:cubicBezTo>
                  <a:cubicBezTo>
                    <a:pt x="22235" y="1236121"/>
                    <a:pt x="51572" y="1232406"/>
                    <a:pt x="34046" y="1225357"/>
                  </a:cubicBezTo>
                  <a:lnTo>
                    <a:pt x="34046" y="1211070"/>
                  </a:lnTo>
                  <a:lnTo>
                    <a:pt x="27474" y="1206784"/>
                  </a:lnTo>
                  <a:lnTo>
                    <a:pt x="33665" y="1202879"/>
                  </a:lnTo>
                  <a:lnTo>
                    <a:pt x="33665" y="1169922"/>
                  </a:lnTo>
                  <a:lnTo>
                    <a:pt x="26903" y="1165921"/>
                  </a:lnTo>
                  <a:lnTo>
                    <a:pt x="26903" y="1099913"/>
                  </a:lnTo>
                  <a:lnTo>
                    <a:pt x="20807" y="1096008"/>
                  </a:lnTo>
                  <a:lnTo>
                    <a:pt x="20807" y="947989"/>
                  </a:lnTo>
                  <a:cubicBezTo>
                    <a:pt x="37094" y="930749"/>
                    <a:pt x="20807" y="893507"/>
                    <a:pt x="28046" y="870266"/>
                  </a:cubicBezTo>
                  <a:lnTo>
                    <a:pt x="32618" y="867694"/>
                  </a:lnTo>
                  <a:cubicBezTo>
                    <a:pt x="33475" y="863503"/>
                    <a:pt x="37285" y="859026"/>
                    <a:pt x="27379" y="856835"/>
                  </a:cubicBezTo>
                  <a:lnTo>
                    <a:pt x="27379" y="848739"/>
                  </a:lnTo>
                  <a:lnTo>
                    <a:pt x="33570" y="844929"/>
                  </a:lnTo>
                  <a:lnTo>
                    <a:pt x="33570" y="841405"/>
                  </a:lnTo>
                  <a:lnTo>
                    <a:pt x="27188" y="837500"/>
                  </a:lnTo>
                  <a:lnTo>
                    <a:pt x="27188" y="822926"/>
                  </a:lnTo>
                  <a:lnTo>
                    <a:pt x="33379" y="819116"/>
                  </a:lnTo>
                  <a:lnTo>
                    <a:pt x="33379" y="807972"/>
                  </a:lnTo>
                  <a:cubicBezTo>
                    <a:pt x="24712" y="802733"/>
                    <a:pt x="24712" y="802447"/>
                    <a:pt x="32618" y="797590"/>
                  </a:cubicBezTo>
                  <a:cubicBezTo>
                    <a:pt x="34523" y="794066"/>
                    <a:pt x="33284" y="790446"/>
                    <a:pt x="33665" y="786445"/>
                  </a:cubicBezTo>
                  <a:lnTo>
                    <a:pt x="27379" y="782254"/>
                  </a:lnTo>
                  <a:lnTo>
                    <a:pt x="27379" y="775110"/>
                  </a:lnTo>
                  <a:lnTo>
                    <a:pt x="33570" y="771205"/>
                  </a:lnTo>
                  <a:lnTo>
                    <a:pt x="33570" y="731010"/>
                  </a:lnTo>
                  <a:lnTo>
                    <a:pt x="40142" y="727009"/>
                  </a:lnTo>
                  <a:lnTo>
                    <a:pt x="40142" y="719675"/>
                  </a:lnTo>
                  <a:cubicBezTo>
                    <a:pt x="36142" y="716913"/>
                    <a:pt x="30617" y="715198"/>
                    <a:pt x="28046" y="711770"/>
                  </a:cubicBezTo>
                  <a:lnTo>
                    <a:pt x="39952" y="705102"/>
                  </a:lnTo>
                  <a:lnTo>
                    <a:pt x="39952" y="671860"/>
                  </a:lnTo>
                  <a:lnTo>
                    <a:pt x="33761" y="668049"/>
                  </a:lnTo>
                  <a:lnTo>
                    <a:pt x="33761" y="605756"/>
                  </a:lnTo>
                  <a:lnTo>
                    <a:pt x="27188" y="601661"/>
                  </a:lnTo>
                  <a:lnTo>
                    <a:pt x="27188" y="598136"/>
                  </a:lnTo>
                  <a:lnTo>
                    <a:pt x="33379" y="594326"/>
                  </a:lnTo>
                  <a:lnTo>
                    <a:pt x="33379" y="579467"/>
                  </a:lnTo>
                  <a:lnTo>
                    <a:pt x="28046" y="576514"/>
                  </a:lnTo>
                  <a:cubicBezTo>
                    <a:pt x="21188" y="563561"/>
                    <a:pt x="38142" y="528889"/>
                    <a:pt x="17378" y="529842"/>
                  </a:cubicBezTo>
                  <a:cubicBezTo>
                    <a:pt x="10424" y="527080"/>
                    <a:pt x="24140" y="523365"/>
                    <a:pt x="26903" y="520793"/>
                  </a:cubicBezTo>
                  <a:lnTo>
                    <a:pt x="26903" y="513459"/>
                  </a:lnTo>
                  <a:lnTo>
                    <a:pt x="20521" y="509553"/>
                  </a:lnTo>
                  <a:lnTo>
                    <a:pt x="20521" y="506029"/>
                  </a:lnTo>
                  <a:lnTo>
                    <a:pt x="27188" y="501838"/>
                  </a:lnTo>
                  <a:lnTo>
                    <a:pt x="27188" y="480026"/>
                  </a:lnTo>
                  <a:cubicBezTo>
                    <a:pt x="30332" y="478121"/>
                    <a:pt x="34142" y="476883"/>
                    <a:pt x="33665" y="473930"/>
                  </a:cubicBezTo>
                  <a:cubicBezTo>
                    <a:pt x="33189" y="470977"/>
                    <a:pt x="37094" y="470977"/>
                    <a:pt x="39190" y="469644"/>
                  </a:cubicBezTo>
                  <a:cubicBezTo>
                    <a:pt x="41476" y="466119"/>
                    <a:pt x="39190" y="462405"/>
                    <a:pt x="40714" y="458881"/>
                  </a:cubicBezTo>
                  <a:lnTo>
                    <a:pt x="33856" y="454308"/>
                  </a:lnTo>
                  <a:lnTo>
                    <a:pt x="33856" y="403255"/>
                  </a:lnTo>
                  <a:lnTo>
                    <a:pt x="27093" y="399064"/>
                  </a:lnTo>
                  <a:lnTo>
                    <a:pt x="27093" y="318101"/>
                  </a:lnTo>
                  <a:lnTo>
                    <a:pt x="33570" y="314196"/>
                  </a:lnTo>
                  <a:lnTo>
                    <a:pt x="33570" y="310672"/>
                  </a:lnTo>
                  <a:lnTo>
                    <a:pt x="26807" y="306576"/>
                  </a:lnTo>
                  <a:lnTo>
                    <a:pt x="26807" y="258951"/>
                  </a:lnTo>
                  <a:cubicBezTo>
                    <a:pt x="19664" y="256665"/>
                    <a:pt x="19092" y="249426"/>
                    <a:pt x="21188" y="243806"/>
                  </a:cubicBezTo>
                  <a:cubicBezTo>
                    <a:pt x="29379" y="238948"/>
                    <a:pt x="29379" y="238663"/>
                    <a:pt x="21188" y="233424"/>
                  </a:cubicBezTo>
                  <a:lnTo>
                    <a:pt x="27188" y="229519"/>
                  </a:lnTo>
                  <a:lnTo>
                    <a:pt x="27188" y="222280"/>
                  </a:lnTo>
                  <a:cubicBezTo>
                    <a:pt x="25283" y="221041"/>
                    <a:pt x="22997" y="219803"/>
                    <a:pt x="20807" y="218469"/>
                  </a:cubicBezTo>
                  <a:lnTo>
                    <a:pt x="20807" y="178369"/>
                  </a:lnTo>
                  <a:lnTo>
                    <a:pt x="27569" y="174369"/>
                  </a:lnTo>
                  <a:lnTo>
                    <a:pt x="27569" y="156271"/>
                  </a:lnTo>
                  <a:lnTo>
                    <a:pt x="33761" y="152271"/>
                  </a:lnTo>
                  <a:cubicBezTo>
                    <a:pt x="34713" y="149128"/>
                    <a:pt x="32237" y="147318"/>
                    <a:pt x="28712" y="146175"/>
                  </a:cubicBezTo>
                  <a:cubicBezTo>
                    <a:pt x="26522" y="143032"/>
                    <a:pt x="26522" y="81595"/>
                    <a:pt x="28712" y="59783"/>
                  </a:cubicBezTo>
                  <a:lnTo>
                    <a:pt x="33761" y="56926"/>
                  </a:lnTo>
                  <a:lnTo>
                    <a:pt x="33761" y="16349"/>
                  </a:lnTo>
                  <a:lnTo>
                    <a:pt x="27950" y="12539"/>
                  </a:lnTo>
                  <a:lnTo>
                    <a:pt x="34142" y="8729"/>
                  </a:lnTo>
                  <a:lnTo>
                    <a:pt x="34142" y="1490"/>
                  </a:lnTo>
                  <a:cubicBezTo>
                    <a:pt x="41095" y="-1272"/>
                    <a:pt x="41190" y="-1272"/>
                    <a:pt x="47477" y="1490"/>
                  </a:cubicBezTo>
                  <a:lnTo>
                    <a:pt x="47477" y="12730"/>
                  </a:lnTo>
                  <a:lnTo>
                    <a:pt x="56049" y="14253"/>
                  </a:lnTo>
                  <a:cubicBezTo>
                    <a:pt x="78147" y="1966"/>
                    <a:pt x="103103" y="17587"/>
                    <a:pt x="62336" y="17778"/>
                  </a:cubicBezTo>
                  <a:cubicBezTo>
                    <a:pt x="61574" y="19493"/>
                    <a:pt x="60716" y="21112"/>
                    <a:pt x="60145" y="22255"/>
                  </a:cubicBezTo>
                  <a:cubicBezTo>
                    <a:pt x="62526" y="26446"/>
                    <a:pt x="71003" y="23588"/>
                    <a:pt x="73575" y="27398"/>
                  </a:cubicBezTo>
                  <a:lnTo>
                    <a:pt x="73575" y="30541"/>
                  </a:lnTo>
                  <a:cubicBezTo>
                    <a:pt x="70718" y="31875"/>
                    <a:pt x="41571" y="38923"/>
                    <a:pt x="50715" y="43590"/>
                  </a:cubicBezTo>
                  <a:cubicBezTo>
                    <a:pt x="69460" y="57973"/>
                    <a:pt x="94140" y="62079"/>
                    <a:pt x="116533" y="54544"/>
                  </a:cubicBezTo>
                  <a:lnTo>
                    <a:pt x="125486" y="59974"/>
                  </a:lnTo>
                  <a:cubicBezTo>
                    <a:pt x="127201" y="74928"/>
                    <a:pt x="88148" y="54830"/>
                    <a:pt x="93101" y="74833"/>
                  </a:cubicBezTo>
                  <a:cubicBezTo>
                    <a:pt x="80147" y="82262"/>
                    <a:pt x="67479" y="90263"/>
                    <a:pt x="50810" y="87596"/>
                  </a:cubicBezTo>
                  <a:cubicBezTo>
                    <a:pt x="46810" y="90644"/>
                    <a:pt x="46715" y="90644"/>
                    <a:pt x="48524" y="97121"/>
                  </a:cubicBezTo>
                  <a:cubicBezTo>
                    <a:pt x="53496" y="98398"/>
                    <a:pt x="58669" y="98712"/>
                    <a:pt x="63764" y="98074"/>
                  </a:cubicBezTo>
                  <a:cubicBezTo>
                    <a:pt x="80147" y="90644"/>
                    <a:pt x="99769" y="96549"/>
                    <a:pt x="116723" y="94740"/>
                  </a:cubicBezTo>
                  <a:cubicBezTo>
                    <a:pt x="124467" y="99474"/>
                    <a:pt x="134221" y="99474"/>
                    <a:pt x="141965" y="94740"/>
                  </a:cubicBezTo>
                  <a:cubicBezTo>
                    <a:pt x="149994" y="98207"/>
                    <a:pt x="157757" y="102246"/>
                    <a:pt x="165206" y="106837"/>
                  </a:cubicBezTo>
                  <a:lnTo>
                    <a:pt x="159205" y="110742"/>
                  </a:lnTo>
                  <a:cubicBezTo>
                    <a:pt x="159205" y="111790"/>
                    <a:pt x="159205" y="113028"/>
                    <a:pt x="159205" y="114266"/>
                  </a:cubicBezTo>
                  <a:cubicBezTo>
                    <a:pt x="155776" y="117409"/>
                    <a:pt x="122057" y="117885"/>
                    <a:pt x="128820" y="113123"/>
                  </a:cubicBezTo>
                  <a:cubicBezTo>
                    <a:pt x="134849" y="112866"/>
                    <a:pt x="140621" y="110589"/>
                    <a:pt x="145203" y="106646"/>
                  </a:cubicBezTo>
                  <a:cubicBezTo>
                    <a:pt x="123486" y="100074"/>
                    <a:pt x="100150" y="113694"/>
                    <a:pt x="79481" y="105218"/>
                  </a:cubicBezTo>
                  <a:cubicBezTo>
                    <a:pt x="70565" y="107056"/>
                    <a:pt x="61983" y="110265"/>
                    <a:pt x="54049" y="114743"/>
                  </a:cubicBezTo>
                  <a:cubicBezTo>
                    <a:pt x="54049" y="116266"/>
                    <a:pt x="54049" y="117409"/>
                    <a:pt x="54620" y="118648"/>
                  </a:cubicBezTo>
                  <a:cubicBezTo>
                    <a:pt x="72623" y="124172"/>
                    <a:pt x="91101" y="114647"/>
                    <a:pt x="110151" y="116552"/>
                  </a:cubicBezTo>
                  <a:lnTo>
                    <a:pt x="119676" y="121982"/>
                  </a:lnTo>
                  <a:lnTo>
                    <a:pt x="106913" y="129411"/>
                  </a:lnTo>
                  <a:lnTo>
                    <a:pt x="106913" y="133030"/>
                  </a:lnTo>
                  <a:lnTo>
                    <a:pt x="113008" y="136841"/>
                  </a:lnTo>
                  <a:lnTo>
                    <a:pt x="107675" y="140460"/>
                  </a:lnTo>
                  <a:cubicBezTo>
                    <a:pt x="130439" y="168463"/>
                    <a:pt x="159586" y="142460"/>
                    <a:pt x="185684" y="138650"/>
                  </a:cubicBezTo>
                  <a:lnTo>
                    <a:pt x="185684" y="158843"/>
                  </a:lnTo>
                  <a:cubicBezTo>
                    <a:pt x="176159" y="165510"/>
                    <a:pt x="155966" y="153509"/>
                    <a:pt x="152537" y="166463"/>
                  </a:cubicBezTo>
                  <a:cubicBezTo>
                    <a:pt x="142346" y="172464"/>
                    <a:pt x="97578" y="164653"/>
                    <a:pt x="100340" y="179989"/>
                  </a:cubicBezTo>
                  <a:cubicBezTo>
                    <a:pt x="105522" y="186532"/>
                    <a:pt x="114828" y="188104"/>
                    <a:pt x="121867" y="183608"/>
                  </a:cubicBezTo>
                  <a:cubicBezTo>
                    <a:pt x="155204" y="182179"/>
                    <a:pt x="158443" y="182274"/>
                    <a:pt x="165872" y="184560"/>
                  </a:cubicBezTo>
                  <a:lnTo>
                    <a:pt x="159300" y="188657"/>
                  </a:lnTo>
                  <a:lnTo>
                    <a:pt x="159300" y="192086"/>
                  </a:lnTo>
                  <a:cubicBezTo>
                    <a:pt x="152537" y="196181"/>
                    <a:pt x="79195" y="196086"/>
                    <a:pt x="97673" y="208468"/>
                  </a:cubicBezTo>
                  <a:cubicBezTo>
                    <a:pt x="110627" y="205515"/>
                    <a:pt x="125201" y="216279"/>
                    <a:pt x="135202" y="209326"/>
                  </a:cubicBezTo>
                  <a:cubicBezTo>
                    <a:pt x="150947" y="209402"/>
                    <a:pt x="166672" y="208001"/>
                    <a:pt x="182160" y="205135"/>
                  </a:cubicBezTo>
                  <a:cubicBezTo>
                    <a:pt x="191685" y="213231"/>
                    <a:pt x="208735" y="203992"/>
                    <a:pt x="218450" y="211231"/>
                  </a:cubicBezTo>
                  <a:cubicBezTo>
                    <a:pt x="218450" y="220756"/>
                    <a:pt x="200734" y="212564"/>
                    <a:pt x="195495" y="219518"/>
                  </a:cubicBezTo>
                  <a:cubicBezTo>
                    <a:pt x="176445" y="211707"/>
                    <a:pt x="157395" y="219518"/>
                    <a:pt x="136631" y="223042"/>
                  </a:cubicBezTo>
                  <a:cubicBezTo>
                    <a:pt x="123867" y="218946"/>
                    <a:pt x="82624" y="214660"/>
                    <a:pt x="74051" y="223994"/>
                  </a:cubicBezTo>
                  <a:cubicBezTo>
                    <a:pt x="78719" y="227233"/>
                    <a:pt x="80052" y="231614"/>
                    <a:pt x="84338" y="234377"/>
                  </a:cubicBezTo>
                  <a:cubicBezTo>
                    <a:pt x="97197" y="231395"/>
                    <a:pt x="110408" y="230242"/>
                    <a:pt x="123581" y="230947"/>
                  </a:cubicBezTo>
                  <a:cubicBezTo>
                    <a:pt x="133106" y="235710"/>
                    <a:pt x="133106" y="235710"/>
                    <a:pt x="142631" y="230947"/>
                  </a:cubicBezTo>
                  <a:cubicBezTo>
                    <a:pt x="174064" y="230947"/>
                    <a:pt x="207878" y="227328"/>
                    <a:pt x="237881" y="236186"/>
                  </a:cubicBezTo>
                  <a:cubicBezTo>
                    <a:pt x="232262" y="238568"/>
                    <a:pt x="233595" y="242377"/>
                    <a:pt x="228833" y="245140"/>
                  </a:cubicBezTo>
                  <a:cubicBezTo>
                    <a:pt x="209783" y="240853"/>
                    <a:pt x="189113" y="238472"/>
                    <a:pt x="173207" y="250474"/>
                  </a:cubicBezTo>
                  <a:cubicBezTo>
                    <a:pt x="173207" y="252188"/>
                    <a:pt x="173207" y="253427"/>
                    <a:pt x="172730" y="254665"/>
                  </a:cubicBezTo>
                  <a:cubicBezTo>
                    <a:pt x="158729" y="260760"/>
                    <a:pt x="137678" y="265618"/>
                    <a:pt x="123677" y="260189"/>
                  </a:cubicBezTo>
                  <a:cubicBezTo>
                    <a:pt x="118724" y="261713"/>
                    <a:pt x="122057" y="268095"/>
                    <a:pt x="116533" y="266666"/>
                  </a:cubicBezTo>
                  <a:cubicBezTo>
                    <a:pt x="108646" y="263342"/>
                    <a:pt x="100350" y="261066"/>
                    <a:pt x="91863" y="259903"/>
                  </a:cubicBezTo>
                  <a:cubicBezTo>
                    <a:pt x="81386" y="262475"/>
                    <a:pt x="82338" y="269428"/>
                    <a:pt x="75290" y="272477"/>
                  </a:cubicBezTo>
                  <a:cubicBezTo>
                    <a:pt x="84834" y="280201"/>
                    <a:pt x="97130" y="283640"/>
                    <a:pt x="109294" y="282002"/>
                  </a:cubicBezTo>
                  <a:cubicBezTo>
                    <a:pt x="133421" y="275725"/>
                    <a:pt x="158119" y="271934"/>
                    <a:pt x="183017" y="270667"/>
                  </a:cubicBezTo>
                  <a:cubicBezTo>
                    <a:pt x="190228" y="276248"/>
                    <a:pt x="199267" y="278925"/>
                    <a:pt x="208354" y="278191"/>
                  </a:cubicBezTo>
                  <a:lnTo>
                    <a:pt x="199591" y="283621"/>
                  </a:lnTo>
                  <a:lnTo>
                    <a:pt x="209116" y="288859"/>
                  </a:lnTo>
                  <a:cubicBezTo>
                    <a:pt x="233881" y="279334"/>
                    <a:pt x="263885" y="283335"/>
                    <a:pt x="287602" y="270952"/>
                  </a:cubicBezTo>
                  <a:cubicBezTo>
                    <a:pt x="292507" y="271352"/>
                    <a:pt x="297393" y="269924"/>
                    <a:pt x="301318" y="266952"/>
                  </a:cubicBezTo>
                  <a:cubicBezTo>
                    <a:pt x="304271" y="266952"/>
                    <a:pt x="322749" y="265237"/>
                    <a:pt x="314367" y="270667"/>
                  </a:cubicBezTo>
                  <a:cubicBezTo>
                    <a:pt x="308747" y="275619"/>
                    <a:pt x="297127" y="272477"/>
                    <a:pt x="297794" y="279620"/>
                  </a:cubicBezTo>
                  <a:cubicBezTo>
                    <a:pt x="297794" y="280953"/>
                    <a:pt x="293793" y="282192"/>
                    <a:pt x="291507" y="283525"/>
                  </a:cubicBezTo>
                  <a:lnTo>
                    <a:pt x="291507" y="287145"/>
                  </a:lnTo>
                  <a:cubicBezTo>
                    <a:pt x="282649" y="293432"/>
                    <a:pt x="250550" y="273619"/>
                    <a:pt x="252074" y="294289"/>
                  </a:cubicBezTo>
                  <a:cubicBezTo>
                    <a:pt x="269504" y="303814"/>
                    <a:pt x="346847" y="285621"/>
                    <a:pt x="349610" y="302480"/>
                  </a:cubicBezTo>
                  <a:cubicBezTo>
                    <a:pt x="327893" y="316577"/>
                    <a:pt x="300651" y="306386"/>
                    <a:pt x="278267" y="316863"/>
                  </a:cubicBezTo>
                  <a:cubicBezTo>
                    <a:pt x="267790" y="319530"/>
                    <a:pt x="263218" y="318292"/>
                    <a:pt x="265218" y="331436"/>
                  </a:cubicBezTo>
                  <a:cubicBezTo>
                    <a:pt x="260551" y="335341"/>
                    <a:pt x="236643" y="329912"/>
                    <a:pt x="248740" y="340961"/>
                  </a:cubicBezTo>
                  <a:cubicBezTo>
                    <a:pt x="286173" y="344581"/>
                    <a:pt x="320749" y="340199"/>
                    <a:pt x="357039" y="346581"/>
                  </a:cubicBezTo>
                  <a:cubicBezTo>
                    <a:pt x="337989" y="365059"/>
                    <a:pt x="312272" y="342104"/>
                    <a:pt x="291698" y="357439"/>
                  </a:cubicBezTo>
                  <a:lnTo>
                    <a:pt x="304652" y="365155"/>
                  </a:lnTo>
                  <a:cubicBezTo>
                    <a:pt x="304652" y="366584"/>
                    <a:pt x="304652" y="367727"/>
                    <a:pt x="304652" y="368965"/>
                  </a:cubicBezTo>
                  <a:cubicBezTo>
                    <a:pt x="297870" y="373641"/>
                    <a:pt x="289535" y="375489"/>
                    <a:pt x="281411" y="374108"/>
                  </a:cubicBezTo>
                  <a:cubicBezTo>
                    <a:pt x="278839" y="383633"/>
                    <a:pt x="266075" y="385728"/>
                    <a:pt x="259408" y="386491"/>
                  </a:cubicBezTo>
                  <a:cubicBezTo>
                    <a:pt x="259408" y="388110"/>
                    <a:pt x="259408" y="389348"/>
                    <a:pt x="259408" y="390015"/>
                  </a:cubicBezTo>
                  <a:lnTo>
                    <a:pt x="229309" y="406969"/>
                  </a:lnTo>
                  <a:lnTo>
                    <a:pt x="222832" y="403826"/>
                  </a:lnTo>
                  <a:cubicBezTo>
                    <a:pt x="220165" y="406112"/>
                    <a:pt x="220165" y="406112"/>
                    <a:pt x="219974" y="409732"/>
                  </a:cubicBezTo>
                  <a:cubicBezTo>
                    <a:pt x="224603" y="412923"/>
                    <a:pt x="230071" y="414685"/>
                    <a:pt x="235691" y="414780"/>
                  </a:cubicBezTo>
                  <a:cubicBezTo>
                    <a:pt x="245882" y="409160"/>
                    <a:pt x="259503" y="412399"/>
                    <a:pt x="269314" y="403826"/>
                  </a:cubicBezTo>
                  <a:lnTo>
                    <a:pt x="277029" y="407636"/>
                  </a:lnTo>
                  <a:lnTo>
                    <a:pt x="285506" y="406017"/>
                  </a:lnTo>
                  <a:lnTo>
                    <a:pt x="285506" y="401921"/>
                  </a:lnTo>
                  <a:lnTo>
                    <a:pt x="279220" y="398016"/>
                  </a:lnTo>
                  <a:cubicBezTo>
                    <a:pt x="288811" y="392424"/>
                    <a:pt x="299651" y="389310"/>
                    <a:pt x="310748" y="388967"/>
                  </a:cubicBezTo>
                  <a:lnTo>
                    <a:pt x="323035" y="381728"/>
                  </a:lnTo>
                  <a:cubicBezTo>
                    <a:pt x="336751" y="384967"/>
                    <a:pt x="364754" y="374680"/>
                    <a:pt x="370660" y="386777"/>
                  </a:cubicBezTo>
                  <a:cubicBezTo>
                    <a:pt x="368183" y="390205"/>
                    <a:pt x="360087" y="387633"/>
                    <a:pt x="357420" y="390872"/>
                  </a:cubicBezTo>
                  <a:lnTo>
                    <a:pt x="357420" y="395539"/>
                  </a:lnTo>
                  <a:cubicBezTo>
                    <a:pt x="352858" y="399130"/>
                    <a:pt x="347219" y="401083"/>
                    <a:pt x="341418" y="401064"/>
                  </a:cubicBezTo>
                  <a:cubicBezTo>
                    <a:pt x="333731" y="395339"/>
                    <a:pt x="324178" y="392720"/>
                    <a:pt x="314653" y="393730"/>
                  </a:cubicBezTo>
                  <a:cubicBezTo>
                    <a:pt x="309414" y="396111"/>
                    <a:pt x="312557" y="401159"/>
                    <a:pt x="305128" y="402683"/>
                  </a:cubicBezTo>
                  <a:lnTo>
                    <a:pt x="305128" y="417257"/>
                  </a:lnTo>
                  <a:cubicBezTo>
                    <a:pt x="292745" y="423257"/>
                    <a:pt x="276553" y="414589"/>
                    <a:pt x="265694" y="425067"/>
                  </a:cubicBezTo>
                  <a:cubicBezTo>
                    <a:pt x="288554" y="429068"/>
                    <a:pt x="311891" y="433068"/>
                    <a:pt x="334751" y="426876"/>
                  </a:cubicBezTo>
                  <a:cubicBezTo>
                    <a:pt x="339989" y="429258"/>
                    <a:pt x="336846" y="432592"/>
                    <a:pt x="337989" y="435354"/>
                  </a:cubicBezTo>
                  <a:cubicBezTo>
                    <a:pt x="342371" y="439926"/>
                    <a:pt x="356087" y="437544"/>
                    <a:pt x="357611" y="444879"/>
                  </a:cubicBezTo>
                  <a:lnTo>
                    <a:pt x="357611" y="444879"/>
                  </a:lnTo>
                  <a:cubicBezTo>
                    <a:pt x="336465" y="443164"/>
                    <a:pt x="234548" y="444879"/>
                    <a:pt x="308462" y="452403"/>
                  </a:cubicBezTo>
                  <a:cubicBezTo>
                    <a:pt x="312748" y="453832"/>
                    <a:pt x="311414" y="455833"/>
                    <a:pt x="311700" y="457547"/>
                  </a:cubicBezTo>
                  <a:cubicBezTo>
                    <a:pt x="306080" y="461928"/>
                    <a:pt x="297889" y="457547"/>
                    <a:pt x="292079" y="461548"/>
                  </a:cubicBezTo>
                  <a:lnTo>
                    <a:pt x="292079" y="465072"/>
                  </a:lnTo>
                  <a:cubicBezTo>
                    <a:pt x="296146" y="466901"/>
                    <a:pt x="299251" y="470358"/>
                    <a:pt x="300651" y="474597"/>
                  </a:cubicBezTo>
                  <a:cubicBezTo>
                    <a:pt x="350848" y="473930"/>
                    <a:pt x="394472" y="498219"/>
                    <a:pt x="442574" y="505744"/>
                  </a:cubicBezTo>
                  <a:cubicBezTo>
                    <a:pt x="443717" y="510697"/>
                    <a:pt x="444955" y="511554"/>
                    <a:pt x="450765" y="511554"/>
                  </a:cubicBezTo>
                  <a:cubicBezTo>
                    <a:pt x="462166" y="510515"/>
                    <a:pt x="473539" y="513935"/>
                    <a:pt x="482483" y="521079"/>
                  </a:cubicBezTo>
                  <a:cubicBezTo>
                    <a:pt x="477530" y="524413"/>
                    <a:pt x="471530" y="521936"/>
                    <a:pt x="466958" y="523175"/>
                  </a:cubicBezTo>
                  <a:lnTo>
                    <a:pt x="459528" y="519269"/>
                  </a:lnTo>
                  <a:cubicBezTo>
                    <a:pt x="448498" y="524088"/>
                    <a:pt x="437097" y="528013"/>
                    <a:pt x="425429" y="530985"/>
                  </a:cubicBezTo>
                  <a:cubicBezTo>
                    <a:pt x="419809" y="534604"/>
                    <a:pt x="392091" y="537271"/>
                    <a:pt x="409331" y="546320"/>
                  </a:cubicBezTo>
                  <a:cubicBezTo>
                    <a:pt x="391329" y="564799"/>
                    <a:pt x="363897" y="557178"/>
                    <a:pt x="341037" y="563370"/>
                  </a:cubicBezTo>
                  <a:lnTo>
                    <a:pt x="332560" y="568895"/>
                  </a:lnTo>
                  <a:cubicBezTo>
                    <a:pt x="346276" y="574228"/>
                    <a:pt x="363326" y="572419"/>
                    <a:pt x="377518" y="576419"/>
                  </a:cubicBezTo>
                  <a:cubicBezTo>
                    <a:pt x="361611" y="583658"/>
                    <a:pt x="345990" y="591183"/>
                    <a:pt x="327226" y="589278"/>
                  </a:cubicBezTo>
                  <a:cubicBezTo>
                    <a:pt x="326273" y="590802"/>
                    <a:pt x="325321" y="592421"/>
                    <a:pt x="324178" y="594135"/>
                  </a:cubicBezTo>
                  <a:cubicBezTo>
                    <a:pt x="335322" y="603660"/>
                    <a:pt x="347324" y="599089"/>
                    <a:pt x="359516" y="596612"/>
                  </a:cubicBezTo>
                  <a:cubicBezTo>
                    <a:pt x="365326" y="595660"/>
                    <a:pt x="378566" y="599755"/>
                    <a:pt x="377708" y="590897"/>
                  </a:cubicBezTo>
                  <a:cubicBezTo>
                    <a:pt x="381995" y="587945"/>
                    <a:pt x="387900" y="589850"/>
                    <a:pt x="393425" y="589183"/>
                  </a:cubicBezTo>
                  <a:cubicBezTo>
                    <a:pt x="415904" y="598708"/>
                    <a:pt x="395520" y="601089"/>
                    <a:pt x="383138" y="604042"/>
                  </a:cubicBezTo>
                  <a:cubicBezTo>
                    <a:pt x="373613" y="605280"/>
                    <a:pt x="365040" y="614043"/>
                    <a:pt x="353896" y="607471"/>
                  </a:cubicBezTo>
                  <a:lnTo>
                    <a:pt x="339513" y="616996"/>
                  </a:lnTo>
                  <a:cubicBezTo>
                    <a:pt x="343171" y="619577"/>
                    <a:pt x="347019" y="621873"/>
                    <a:pt x="351038" y="623853"/>
                  </a:cubicBezTo>
                  <a:cubicBezTo>
                    <a:pt x="316748" y="641284"/>
                    <a:pt x="273410" y="614328"/>
                    <a:pt x="239786" y="634712"/>
                  </a:cubicBezTo>
                  <a:cubicBezTo>
                    <a:pt x="239786" y="635950"/>
                    <a:pt x="239786" y="637093"/>
                    <a:pt x="239786" y="638332"/>
                  </a:cubicBezTo>
                  <a:cubicBezTo>
                    <a:pt x="284649" y="645666"/>
                    <a:pt x="327797" y="632331"/>
                    <a:pt x="373136" y="633188"/>
                  </a:cubicBezTo>
                  <a:cubicBezTo>
                    <a:pt x="384281" y="629569"/>
                    <a:pt x="383233" y="621853"/>
                    <a:pt x="394282" y="618139"/>
                  </a:cubicBezTo>
                  <a:cubicBezTo>
                    <a:pt x="417713" y="619758"/>
                    <a:pt x="440573" y="609757"/>
                    <a:pt x="462386" y="613091"/>
                  </a:cubicBezTo>
                  <a:cubicBezTo>
                    <a:pt x="449527" y="617948"/>
                    <a:pt x="433811" y="636236"/>
                    <a:pt x="420571" y="625949"/>
                  </a:cubicBezTo>
                  <a:cubicBezTo>
                    <a:pt x="409141" y="630997"/>
                    <a:pt x="400473" y="639284"/>
                    <a:pt x="387138" y="636808"/>
                  </a:cubicBezTo>
                  <a:cubicBezTo>
                    <a:pt x="381614" y="639284"/>
                    <a:pt x="384947" y="642618"/>
                    <a:pt x="383900" y="645475"/>
                  </a:cubicBezTo>
                  <a:cubicBezTo>
                    <a:pt x="398949" y="651905"/>
                    <a:pt x="415161" y="655143"/>
                    <a:pt x="431525" y="655000"/>
                  </a:cubicBezTo>
                  <a:cubicBezTo>
                    <a:pt x="438859" y="655953"/>
                    <a:pt x="449717" y="652619"/>
                    <a:pt x="455528" y="657191"/>
                  </a:cubicBezTo>
                  <a:cubicBezTo>
                    <a:pt x="454004" y="660716"/>
                    <a:pt x="460100" y="662049"/>
                    <a:pt x="461338" y="664145"/>
                  </a:cubicBezTo>
                  <a:lnTo>
                    <a:pt x="452765" y="669764"/>
                  </a:lnTo>
                  <a:cubicBezTo>
                    <a:pt x="447898" y="670174"/>
                    <a:pt x="443031" y="668926"/>
                    <a:pt x="438954" y="666240"/>
                  </a:cubicBezTo>
                  <a:cubicBezTo>
                    <a:pt x="431715" y="671669"/>
                    <a:pt x="423047" y="669288"/>
                    <a:pt x="414761" y="669764"/>
                  </a:cubicBezTo>
                  <a:cubicBezTo>
                    <a:pt x="405807" y="672241"/>
                    <a:pt x="402473" y="678241"/>
                    <a:pt x="392758" y="677194"/>
                  </a:cubicBezTo>
                  <a:lnTo>
                    <a:pt x="383233" y="684242"/>
                  </a:lnTo>
                  <a:cubicBezTo>
                    <a:pt x="377708" y="693767"/>
                    <a:pt x="359897" y="697767"/>
                    <a:pt x="350943" y="704721"/>
                  </a:cubicBezTo>
                  <a:cubicBezTo>
                    <a:pt x="362945" y="713008"/>
                    <a:pt x="392948" y="697006"/>
                    <a:pt x="396854" y="713198"/>
                  </a:cubicBezTo>
                  <a:cubicBezTo>
                    <a:pt x="395806" y="720056"/>
                    <a:pt x="384757" y="717199"/>
                    <a:pt x="379709" y="720913"/>
                  </a:cubicBezTo>
                  <a:cubicBezTo>
                    <a:pt x="370593" y="715808"/>
                    <a:pt x="359277" y="716751"/>
                    <a:pt x="351134" y="723294"/>
                  </a:cubicBezTo>
                  <a:cubicBezTo>
                    <a:pt x="351134" y="724819"/>
                    <a:pt x="350657" y="726057"/>
                    <a:pt x="350467" y="727200"/>
                  </a:cubicBezTo>
                  <a:lnTo>
                    <a:pt x="338846" y="733677"/>
                  </a:lnTo>
                  <a:cubicBezTo>
                    <a:pt x="340085" y="738344"/>
                    <a:pt x="350657" y="735296"/>
                    <a:pt x="354563" y="736058"/>
                  </a:cubicBezTo>
                  <a:cubicBezTo>
                    <a:pt x="359201" y="739525"/>
                    <a:pt x="365030" y="741001"/>
                    <a:pt x="370755" y="740154"/>
                  </a:cubicBezTo>
                  <a:lnTo>
                    <a:pt x="370755" y="748917"/>
                  </a:lnTo>
                  <a:lnTo>
                    <a:pt x="357801" y="756442"/>
                  </a:lnTo>
                  <a:cubicBezTo>
                    <a:pt x="365154" y="758385"/>
                    <a:pt x="372812" y="758975"/>
                    <a:pt x="380375" y="758156"/>
                  </a:cubicBezTo>
                  <a:cubicBezTo>
                    <a:pt x="392091" y="750917"/>
                    <a:pt x="407903" y="752918"/>
                    <a:pt x="419809" y="747678"/>
                  </a:cubicBezTo>
                  <a:lnTo>
                    <a:pt x="430191" y="752536"/>
                  </a:lnTo>
                  <a:cubicBezTo>
                    <a:pt x="404093" y="763490"/>
                    <a:pt x="374565" y="761204"/>
                    <a:pt x="346562" y="765681"/>
                  </a:cubicBezTo>
                  <a:lnTo>
                    <a:pt x="343609" y="771396"/>
                  </a:lnTo>
                  <a:lnTo>
                    <a:pt x="337989" y="774825"/>
                  </a:lnTo>
                  <a:cubicBezTo>
                    <a:pt x="346562" y="783112"/>
                    <a:pt x="359992" y="777492"/>
                    <a:pt x="369993" y="782349"/>
                  </a:cubicBezTo>
                  <a:lnTo>
                    <a:pt x="361040" y="787683"/>
                  </a:lnTo>
                  <a:cubicBezTo>
                    <a:pt x="355210" y="787388"/>
                    <a:pt x="349486" y="789255"/>
                    <a:pt x="344942" y="792922"/>
                  </a:cubicBezTo>
                  <a:cubicBezTo>
                    <a:pt x="352467" y="808258"/>
                    <a:pt x="388186" y="792161"/>
                    <a:pt x="403616" y="800543"/>
                  </a:cubicBezTo>
                  <a:cubicBezTo>
                    <a:pt x="394949" y="806924"/>
                    <a:pt x="371136" y="795685"/>
                    <a:pt x="371136" y="808067"/>
                  </a:cubicBezTo>
                  <a:cubicBezTo>
                    <a:pt x="375708" y="809972"/>
                    <a:pt x="378470" y="812353"/>
                    <a:pt x="378185" y="814925"/>
                  </a:cubicBezTo>
                  <a:cubicBezTo>
                    <a:pt x="389900" y="825117"/>
                    <a:pt x="404378" y="822355"/>
                    <a:pt x="416285" y="830070"/>
                  </a:cubicBezTo>
                  <a:cubicBezTo>
                    <a:pt x="391424" y="837214"/>
                    <a:pt x="379709" y="825117"/>
                    <a:pt x="353134" y="831784"/>
                  </a:cubicBezTo>
                  <a:cubicBezTo>
                    <a:pt x="329702" y="842643"/>
                    <a:pt x="360087" y="845310"/>
                    <a:pt x="370374" y="848072"/>
                  </a:cubicBezTo>
                  <a:lnTo>
                    <a:pt x="370374" y="852739"/>
                  </a:lnTo>
                  <a:cubicBezTo>
                    <a:pt x="357801" y="858549"/>
                    <a:pt x="352562" y="848263"/>
                    <a:pt x="340942" y="865503"/>
                  </a:cubicBezTo>
                  <a:cubicBezTo>
                    <a:pt x="336370" y="865503"/>
                    <a:pt x="332369" y="865503"/>
                    <a:pt x="327416" y="865503"/>
                  </a:cubicBezTo>
                  <a:lnTo>
                    <a:pt x="311510" y="875028"/>
                  </a:lnTo>
                  <a:cubicBezTo>
                    <a:pt x="311510" y="875790"/>
                    <a:pt x="311510" y="877028"/>
                    <a:pt x="311510" y="878171"/>
                  </a:cubicBezTo>
                  <a:cubicBezTo>
                    <a:pt x="315891" y="881314"/>
                    <a:pt x="322559" y="880171"/>
                    <a:pt x="327893" y="883600"/>
                  </a:cubicBezTo>
                  <a:lnTo>
                    <a:pt x="334370" y="880648"/>
                  </a:lnTo>
                  <a:cubicBezTo>
                    <a:pt x="338342" y="883324"/>
                    <a:pt x="343133" y="884505"/>
                    <a:pt x="347895" y="883982"/>
                  </a:cubicBezTo>
                  <a:lnTo>
                    <a:pt x="356944" y="878457"/>
                  </a:lnTo>
                  <a:cubicBezTo>
                    <a:pt x="356944" y="870266"/>
                    <a:pt x="373422" y="871789"/>
                    <a:pt x="379518" y="876171"/>
                  </a:cubicBezTo>
                  <a:cubicBezTo>
                    <a:pt x="389043" y="878266"/>
                    <a:pt x="400568" y="874266"/>
                    <a:pt x="409903" y="878552"/>
                  </a:cubicBezTo>
                  <a:cubicBezTo>
                    <a:pt x="407712" y="879885"/>
                    <a:pt x="405521" y="881124"/>
                    <a:pt x="403521" y="882457"/>
                  </a:cubicBezTo>
                  <a:cubicBezTo>
                    <a:pt x="403521" y="883791"/>
                    <a:pt x="403521" y="884934"/>
                    <a:pt x="403045" y="886172"/>
                  </a:cubicBezTo>
                  <a:cubicBezTo>
                    <a:pt x="396663" y="889601"/>
                    <a:pt x="381423" y="885505"/>
                    <a:pt x="378375" y="893983"/>
                  </a:cubicBezTo>
                  <a:cubicBezTo>
                    <a:pt x="382852" y="896078"/>
                    <a:pt x="389615" y="894935"/>
                    <a:pt x="394091" y="898650"/>
                  </a:cubicBezTo>
                  <a:cubicBezTo>
                    <a:pt x="401949" y="893716"/>
                    <a:pt x="411951" y="893716"/>
                    <a:pt x="419809" y="898650"/>
                  </a:cubicBezTo>
                  <a:cubicBezTo>
                    <a:pt x="432096" y="899507"/>
                    <a:pt x="451432" y="897792"/>
                    <a:pt x="461624" y="904936"/>
                  </a:cubicBezTo>
                  <a:cubicBezTo>
                    <a:pt x="450860" y="908366"/>
                    <a:pt x="438192" y="904936"/>
                    <a:pt x="424762" y="906270"/>
                  </a:cubicBezTo>
                  <a:lnTo>
                    <a:pt x="414665" y="913509"/>
                  </a:lnTo>
                  <a:cubicBezTo>
                    <a:pt x="387738" y="911804"/>
                    <a:pt x="360973" y="908175"/>
                    <a:pt x="334560" y="902650"/>
                  </a:cubicBezTo>
                  <a:cubicBezTo>
                    <a:pt x="299984" y="921224"/>
                    <a:pt x="327797" y="910842"/>
                    <a:pt x="331417" y="922748"/>
                  </a:cubicBezTo>
                  <a:cubicBezTo>
                    <a:pt x="332941" y="924748"/>
                    <a:pt x="339132" y="925034"/>
                    <a:pt x="342085" y="925415"/>
                  </a:cubicBezTo>
                  <a:cubicBezTo>
                    <a:pt x="349133" y="929320"/>
                    <a:pt x="326464" y="926939"/>
                    <a:pt x="330655" y="934273"/>
                  </a:cubicBezTo>
                  <a:lnTo>
                    <a:pt x="325607" y="937607"/>
                  </a:lnTo>
                  <a:lnTo>
                    <a:pt x="334179" y="943322"/>
                  </a:lnTo>
                  <a:lnTo>
                    <a:pt x="380756" y="943322"/>
                  </a:lnTo>
                  <a:cubicBezTo>
                    <a:pt x="383519" y="947513"/>
                    <a:pt x="392567" y="945703"/>
                    <a:pt x="396663" y="948561"/>
                  </a:cubicBezTo>
                  <a:lnTo>
                    <a:pt x="390472" y="952466"/>
                  </a:lnTo>
                  <a:cubicBezTo>
                    <a:pt x="394568" y="955609"/>
                    <a:pt x="400568" y="953704"/>
                    <a:pt x="405998" y="954276"/>
                  </a:cubicBezTo>
                  <a:lnTo>
                    <a:pt x="413046" y="950847"/>
                  </a:lnTo>
                  <a:cubicBezTo>
                    <a:pt x="421904" y="954086"/>
                    <a:pt x="411522" y="959515"/>
                    <a:pt x="407903" y="961705"/>
                  </a:cubicBezTo>
                  <a:cubicBezTo>
                    <a:pt x="365421" y="960182"/>
                    <a:pt x="387805" y="972945"/>
                    <a:pt x="413332" y="969040"/>
                  </a:cubicBezTo>
                  <a:cubicBezTo>
                    <a:pt x="421523" y="973707"/>
                    <a:pt x="455051" y="990185"/>
                    <a:pt x="436859" y="996281"/>
                  </a:cubicBezTo>
                  <a:cubicBezTo>
                    <a:pt x="444479" y="1012569"/>
                    <a:pt x="486293" y="994471"/>
                    <a:pt x="502486" y="1004473"/>
                  </a:cubicBezTo>
                  <a:cubicBezTo>
                    <a:pt x="497714" y="1007740"/>
                    <a:pt x="492075" y="1009530"/>
                    <a:pt x="486293" y="1009616"/>
                  </a:cubicBezTo>
                  <a:cubicBezTo>
                    <a:pt x="482226" y="1006882"/>
                    <a:pt x="477378" y="1005539"/>
                    <a:pt x="472482" y="1005806"/>
                  </a:cubicBezTo>
                  <a:cubicBezTo>
                    <a:pt x="459433" y="1023046"/>
                    <a:pt x="422190" y="1008664"/>
                    <a:pt x="423143" y="1025999"/>
                  </a:cubicBezTo>
                  <a:lnTo>
                    <a:pt x="436382" y="1033714"/>
                  </a:lnTo>
                  <a:cubicBezTo>
                    <a:pt x="433906" y="1044573"/>
                    <a:pt x="416094" y="1036572"/>
                    <a:pt x="405521" y="1038953"/>
                  </a:cubicBezTo>
                  <a:cubicBezTo>
                    <a:pt x="401711" y="1041239"/>
                    <a:pt x="391615" y="1046573"/>
                    <a:pt x="400759" y="1050097"/>
                  </a:cubicBezTo>
                  <a:cubicBezTo>
                    <a:pt x="410951" y="1050097"/>
                    <a:pt x="438192" y="1037143"/>
                    <a:pt x="436192" y="1055526"/>
                  </a:cubicBezTo>
                  <a:cubicBezTo>
                    <a:pt x="431239" y="1059432"/>
                    <a:pt x="401426" y="1058003"/>
                    <a:pt x="404093" y="1066957"/>
                  </a:cubicBezTo>
                  <a:cubicBezTo>
                    <a:pt x="429239" y="1068195"/>
                    <a:pt x="453718" y="1071719"/>
                    <a:pt x="479054" y="1072195"/>
                  </a:cubicBezTo>
                  <a:cubicBezTo>
                    <a:pt x="486103" y="1079244"/>
                    <a:pt x="466291" y="1072195"/>
                    <a:pt x="469529" y="1081720"/>
                  </a:cubicBezTo>
                  <a:cubicBezTo>
                    <a:pt x="478102" y="1089626"/>
                    <a:pt x="483055" y="1083816"/>
                    <a:pt x="493342" y="1083625"/>
                  </a:cubicBezTo>
                  <a:lnTo>
                    <a:pt x="503819" y="1091150"/>
                  </a:lnTo>
                  <a:cubicBezTo>
                    <a:pt x="525536" y="1087531"/>
                    <a:pt x="541919" y="1104200"/>
                    <a:pt x="561636" y="1100009"/>
                  </a:cubicBezTo>
                  <a:lnTo>
                    <a:pt x="561636" y="1092865"/>
                  </a:lnTo>
                  <a:cubicBezTo>
                    <a:pt x="564875" y="1089531"/>
                    <a:pt x="575924" y="1092865"/>
                    <a:pt x="574685" y="1086864"/>
                  </a:cubicBezTo>
                  <a:cubicBezTo>
                    <a:pt x="574685" y="1085626"/>
                    <a:pt x="575543" y="1084673"/>
                    <a:pt x="578114" y="1083721"/>
                  </a:cubicBezTo>
                  <a:cubicBezTo>
                    <a:pt x="583163" y="1083721"/>
                    <a:pt x="601736" y="1084768"/>
                    <a:pt x="588306" y="1078482"/>
                  </a:cubicBezTo>
                  <a:cubicBezTo>
                    <a:pt x="590211" y="1062766"/>
                    <a:pt x="569256" y="1072862"/>
                    <a:pt x="561636" y="1063528"/>
                  </a:cubicBezTo>
                  <a:cubicBezTo>
                    <a:pt x="571161" y="1059622"/>
                    <a:pt x="591354" y="1057908"/>
                    <a:pt x="587830" y="1042287"/>
                  </a:cubicBezTo>
                  <a:cubicBezTo>
                    <a:pt x="580438" y="1035867"/>
                    <a:pt x="571266" y="1031848"/>
                    <a:pt x="561541" y="1030762"/>
                  </a:cubicBezTo>
                  <a:lnTo>
                    <a:pt x="561541" y="1026666"/>
                  </a:lnTo>
                  <a:cubicBezTo>
                    <a:pt x="575828" y="1021237"/>
                    <a:pt x="592402" y="1031809"/>
                    <a:pt x="587830" y="1008283"/>
                  </a:cubicBezTo>
                  <a:lnTo>
                    <a:pt x="594021" y="1004377"/>
                  </a:lnTo>
                  <a:lnTo>
                    <a:pt x="594021" y="993233"/>
                  </a:lnTo>
                  <a:lnTo>
                    <a:pt x="588973" y="990376"/>
                  </a:lnTo>
                  <a:cubicBezTo>
                    <a:pt x="586306" y="985709"/>
                    <a:pt x="588973" y="980851"/>
                    <a:pt x="587639" y="976564"/>
                  </a:cubicBezTo>
                  <a:cubicBezTo>
                    <a:pt x="593354" y="970659"/>
                    <a:pt x="598784" y="969325"/>
                    <a:pt x="587639" y="963896"/>
                  </a:cubicBezTo>
                  <a:lnTo>
                    <a:pt x="587639" y="912747"/>
                  </a:lnTo>
                  <a:lnTo>
                    <a:pt x="574495" y="904841"/>
                  </a:lnTo>
                  <a:cubicBezTo>
                    <a:pt x="582496" y="901031"/>
                    <a:pt x="589830" y="897507"/>
                    <a:pt x="587449" y="887506"/>
                  </a:cubicBezTo>
                  <a:cubicBezTo>
                    <a:pt x="583477" y="884267"/>
                    <a:pt x="579124" y="881514"/>
                    <a:pt x="574495" y="879314"/>
                  </a:cubicBezTo>
                  <a:lnTo>
                    <a:pt x="587258" y="871694"/>
                  </a:lnTo>
                  <a:lnTo>
                    <a:pt x="587258" y="846072"/>
                  </a:lnTo>
                  <a:lnTo>
                    <a:pt x="581258" y="842262"/>
                  </a:lnTo>
                  <a:lnTo>
                    <a:pt x="581258" y="833689"/>
                  </a:lnTo>
                  <a:cubicBezTo>
                    <a:pt x="587258" y="830261"/>
                    <a:pt x="587258" y="830261"/>
                    <a:pt x="581258" y="827022"/>
                  </a:cubicBezTo>
                  <a:cubicBezTo>
                    <a:pt x="584782" y="822735"/>
                    <a:pt x="599165" y="824927"/>
                    <a:pt x="600308" y="817497"/>
                  </a:cubicBezTo>
                  <a:cubicBezTo>
                    <a:pt x="613643" y="818544"/>
                    <a:pt x="604118" y="842071"/>
                    <a:pt x="606880" y="852073"/>
                  </a:cubicBezTo>
                  <a:lnTo>
                    <a:pt x="600593" y="856264"/>
                  </a:lnTo>
                  <a:lnTo>
                    <a:pt x="600593" y="973992"/>
                  </a:lnTo>
                  <a:lnTo>
                    <a:pt x="606689" y="977898"/>
                  </a:lnTo>
                  <a:lnTo>
                    <a:pt x="606689" y="1043906"/>
                  </a:lnTo>
                  <a:lnTo>
                    <a:pt x="613452" y="1047907"/>
                  </a:lnTo>
                  <a:lnTo>
                    <a:pt x="613452" y="1055146"/>
                  </a:lnTo>
                  <a:lnTo>
                    <a:pt x="606689" y="1059241"/>
                  </a:lnTo>
                  <a:lnTo>
                    <a:pt x="606689" y="1143728"/>
                  </a:lnTo>
                  <a:lnTo>
                    <a:pt x="601165" y="1146871"/>
                  </a:lnTo>
                  <a:cubicBezTo>
                    <a:pt x="598688" y="1152968"/>
                    <a:pt x="601165" y="1159635"/>
                    <a:pt x="599546" y="1165921"/>
                  </a:cubicBezTo>
                  <a:lnTo>
                    <a:pt x="594974" y="1168493"/>
                  </a:lnTo>
                  <a:cubicBezTo>
                    <a:pt x="593059" y="1172398"/>
                    <a:pt x="593059" y="1176970"/>
                    <a:pt x="594974" y="1180876"/>
                  </a:cubicBezTo>
                  <a:lnTo>
                    <a:pt x="600022" y="1183638"/>
                  </a:lnTo>
                  <a:lnTo>
                    <a:pt x="594116" y="1187638"/>
                  </a:lnTo>
                  <a:lnTo>
                    <a:pt x="594116" y="1202212"/>
                  </a:lnTo>
                  <a:lnTo>
                    <a:pt x="600403" y="1206117"/>
                  </a:lnTo>
                  <a:lnTo>
                    <a:pt x="600403" y="1268601"/>
                  </a:lnTo>
                  <a:lnTo>
                    <a:pt x="594021" y="1272506"/>
                  </a:lnTo>
                  <a:lnTo>
                    <a:pt x="594021" y="1287079"/>
                  </a:lnTo>
                  <a:lnTo>
                    <a:pt x="600117" y="1290889"/>
                  </a:lnTo>
                  <a:lnTo>
                    <a:pt x="600117" y="1309939"/>
                  </a:lnTo>
                  <a:lnTo>
                    <a:pt x="595164" y="1312701"/>
                  </a:lnTo>
                  <a:cubicBezTo>
                    <a:pt x="593659" y="1320227"/>
                    <a:pt x="593240" y="1327923"/>
                    <a:pt x="593926" y="1335562"/>
                  </a:cubicBezTo>
                  <a:lnTo>
                    <a:pt x="599546" y="1338705"/>
                  </a:lnTo>
                  <a:cubicBezTo>
                    <a:pt x="600736" y="1347287"/>
                    <a:pt x="601051" y="1355964"/>
                    <a:pt x="600498" y="1364613"/>
                  </a:cubicBezTo>
                  <a:lnTo>
                    <a:pt x="594212" y="1368804"/>
                  </a:lnTo>
                  <a:lnTo>
                    <a:pt x="594212" y="1412809"/>
                  </a:lnTo>
                  <a:cubicBezTo>
                    <a:pt x="595831" y="1413952"/>
                    <a:pt x="598022" y="1415286"/>
                    <a:pt x="600403" y="1416715"/>
                  </a:cubicBezTo>
                  <a:lnTo>
                    <a:pt x="600403" y="1446051"/>
                  </a:lnTo>
                  <a:lnTo>
                    <a:pt x="593926" y="1449862"/>
                  </a:lnTo>
                  <a:lnTo>
                    <a:pt x="593926" y="1460816"/>
                  </a:lnTo>
                  <a:lnTo>
                    <a:pt x="600212" y="1464721"/>
                  </a:lnTo>
                  <a:cubicBezTo>
                    <a:pt x="601546" y="1467769"/>
                    <a:pt x="598879" y="1469579"/>
                    <a:pt x="595259" y="1471102"/>
                  </a:cubicBezTo>
                  <a:cubicBezTo>
                    <a:pt x="591640" y="1483009"/>
                    <a:pt x="595259" y="1496725"/>
                    <a:pt x="593354" y="1509202"/>
                  </a:cubicBezTo>
                  <a:cubicBezTo>
                    <a:pt x="585544" y="1511488"/>
                    <a:pt x="587639" y="1515489"/>
                    <a:pt x="587354" y="1518727"/>
                  </a:cubicBezTo>
                  <a:cubicBezTo>
                    <a:pt x="591830" y="1522728"/>
                    <a:pt x="597926" y="1525586"/>
                    <a:pt x="587354" y="1530634"/>
                  </a:cubicBezTo>
                  <a:lnTo>
                    <a:pt x="587354" y="1541397"/>
                  </a:lnTo>
                  <a:lnTo>
                    <a:pt x="580686" y="1545397"/>
                  </a:lnTo>
                  <a:lnTo>
                    <a:pt x="580686" y="1556351"/>
                  </a:lnTo>
                  <a:lnTo>
                    <a:pt x="587449" y="1560447"/>
                  </a:lnTo>
                  <a:lnTo>
                    <a:pt x="587449" y="1615502"/>
                  </a:lnTo>
                  <a:cubicBezTo>
                    <a:pt x="596117" y="1620740"/>
                    <a:pt x="596117" y="1621121"/>
                    <a:pt x="588306" y="1625788"/>
                  </a:cubicBezTo>
                  <a:cubicBezTo>
                    <a:pt x="586592" y="1632932"/>
                    <a:pt x="584210" y="1645600"/>
                    <a:pt x="593450" y="1648363"/>
                  </a:cubicBezTo>
                  <a:lnTo>
                    <a:pt x="593450" y="1659031"/>
                  </a:lnTo>
                  <a:lnTo>
                    <a:pt x="600212" y="1663317"/>
                  </a:lnTo>
                  <a:lnTo>
                    <a:pt x="600212" y="1674080"/>
                  </a:lnTo>
                  <a:lnTo>
                    <a:pt x="606880" y="1678081"/>
                  </a:lnTo>
                  <a:lnTo>
                    <a:pt x="606880" y="1681700"/>
                  </a:lnTo>
                  <a:cubicBezTo>
                    <a:pt x="596021" y="1685796"/>
                    <a:pt x="590687" y="1692559"/>
                    <a:pt x="594497" y="1704179"/>
                  </a:cubicBezTo>
                  <a:cubicBezTo>
                    <a:pt x="602689" y="1709227"/>
                    <a:pt x="602689" y="1709418"/>
                    <a:pt x="594497" y="1714657"/>
                  </a:cubicBezTo>
                  <a:lnTo>
                    <a:pt x="594497" y="1777427"/>
                  </a:lnTo>
                  <a:lnTo>
                    <a:pt x="600403" y="1781141"/>
                  </a:lnTo>
                  <a:cubicBezTo>
                    <a:pt x="600403" y="1782189"/>
                    <a:pt x="600403" y="1783427"/>
                    <a:pt x="600403" y="1784666"/>
                  </a:cubicBezTo>
                  <a:lnTo>
                    <a:pt x="593831" y="1788666"/>
                  </a:lnTo>
                  <a:lnTo>
                    <a:pt x="593831" y="1803239"/>
                  </a:lnTo>
                  <a:lnTo>
                    <a:pt x="600212" y="1807049"/>
                  </a:lnTo>
                  <a:lnTo>
                    <a:pt x="600212" y="1858675"/>
                  </a:lnTo>
                  <a:cubicBezTo>
                    <a:pt x="592497" y="1860770"/>
                    <a:pt x="593640" y="1867152"/>
                    <a:pt x="593831" y="1873248"/>
                  </a:cubicBezTo>
                  <a:cubicBezTo>
                    <a:pt x="602784" y="1878772"/>
                    <a:pt x="602784" y="1878963"/>
                    <a:pt x="594593" y="1883916"/>
                  </a:cubicBezTo>
                  <a:cubicBezTo>
                    <a:pt x="593164" y="1886202"/>
                    <a:pt x="594021" y="1888679"/>
                    <a:pt x="593831" y="1891345"/>
                  </a:cubicBezTo>
                  <a:lnTo>
                    <a:pt x="587449" y="1895441"/>
                  </a:lnTo>
                  <a:lnTo>
                    <a:pt x="587449" y="1902775"/>
                  </a:lnTo>
                  <a:lnTo>
                    <a:pt x="593831" y="1906586"/>
                  </a:lnTo>
                  <a:lnTo>
                    <a:pt x="593831" y="1913825"/>
                  </a:lnTo>
                  <a:lnTo>
                    <a:pt x="587449" y="1917634"/>
                  </a:lnTo>
                  <a:lnTo>
                    <a:pt x="587449" y="1939637"/>
                  </a:lnTo>
                  <a:lnTo>
                    <a:pt x="593450" y="1943543"/>
                  </a:lnTo>
                  <a:cubicBezTo>
                    <a:pt x="584877" y="1948781"/>
                    <a:pt x="584877" y="1948972"/>
                    <a:pt x="593450" y="1954211"/>
                  </a:cubicBezTo>
                  <a:lnTo>
                    <a:pt x="593450" y="1972213"/>
                  </a:lnTo>
                  <a:lnTo>
                    <a:pt x="600212" y="1976594"/>
                  </a:lnTo>
                  <a:lnTo>
                    <a:pt x="600212" y="1983833"/>
                  </a:lnTo>
                  <a:lnTo>
                    <a:pt x="593831" y="1987643"/>
                  </a:lnTo>
                  <a:lnTo>
                    <a:pt x="593831" y="1994882"/>
                  </a:lnTo>
                  <a:lnTo>
                    <a:pt x="587449" y="1998692"/>
                  </a:lnTo>
                  <a:lnTo>
                    <a:pt x="587449" y="2005931"/>
                  </a:lnTo>
                  <a:lnTo>
                    <a:pt x="594212" y="2010218"/>
                  </a:lnTo>
                  <a:lnTo>
                    <a:pt x="594212" y="2039364"/>
                  </a:lnTo>
                  <a:lnTo>
                    <a:pt x="599165" y="2042126"/>
                  </a:lnTo>
                  <a:cubicBezTo>
                    <a:pt x="600689" y="2049746"/>
                    <a:pt x="600689" y="2049746"/>
                    <a:pt x="594593" y="2053461"/>
                  </a:cubicBezTo>
                  <a:cubicBezTo>
                    <a:pt x="593573" y="2068225"/>
                    <a:pt x="593316" y="2082988"/>
                    <a:pt x="593831" y="2097752"/>
                  </a:cubicBezTo>
                  <a:lnTo>
                    <a:pt x="587449" y="2101848"/>
                  </a:lnTo>
                  <a:lnTo>
                    <a:pt x="587449" y="2131185"/>
                  </a:lnTo>
                  <a:lnTo>
                    <a:pt x="593735" y="2134995"/>
                  </a:lnTo>
                  <a:lnTo>
                    <a:pt x="593735" y="2142329"/>
                  </a:lnTo>
                  <a:lnTo>
                    <a:pt x="587354" y="2146139"/>
                  </a:lnTo>
                  <a:lnTo>
                    <a:pt x="587354" y="2153378"/>
                  </a:lnTo>
                  <a:lnTo>
                    <a:pt x="594116" y="2157569"/>
                  </a:lnTo>
                  <a:lnTo>
                    <a:pt x="594116" y="2197765"/>
                  </a:lnTo>
                  <a:cubicBezTo>
                    <a:pt x="605546" y="2202622"/>
                    <a:pt x="599641" y="2221006"/>
                    <a:pt x="599355" y="2231388"/>
                  </a:cubicBezTo>
                  <a:cubicBezTo>
                    <a:pt x="591449" y="2236150"/>
                    <a:pt x="591449" y="2236436"/>
                    <a:pt x="600117" y="2241675"/>
                  </a:cubicBezTo>
                  <a:lnTo>
                    <a:pt x="600117" y="2252914"/>
                  </a:lnTo>
                  <a:lnTo>
                    <a:pt x="593831" y="2256725"/>
                  </a:lnTo>
                  <a:lnTo>
                    <a:pt x="593831" y="2326447"/>
                  </a:lnTo>
                  <a:lnTo>
                    <a:pt x="587354" y="2330448"/>
                  </a:lnTo>
                  <a:lnTo>
                    <a:pt x="587354" y="2356165"/>
                  </a:lnTo>
                  <a:lnTo>
                    <a:pt x="594021" y="2360261"/>
                  </a:lnTo>
                  <a:lnTo>
                    <a:pt x="594021" y="2433889"/>
                  </a:lnTo>
                  <a:cubicBezTo>
                    <a:pt x="601165" y="2436175"/>
                    <a:pt x="601736" y="2443414"/>
                    <a:pt x="599546" y="2448939"/>
                  </a:cubicBezTo>
                  <a:lnTo>
                    <a:pt x="594212" y="2451892"/>
                  </a:lnTo>
                  <a:cubicBezTo>
                    <a:pt x="592878" y="2459322"/>
                    <a:pt x="594783" y="2467227"/>
                    <a:pt x="593259" y="2474561"/>
                  </a:cubicBezTo>
                  <a:lnTo>
                    <a:pt x="587544" y="2477800"/>
                  </a:lnTo>
                  <a:lnTo>
                    <a:pt x="587544" y="2499992"/>
                  </a:lnTo>
                  <a:lnTo>
                    <a:pt x="593640" y="2503803"/>
                  </a:lnTo>
                  <a:lnTo>
                    <a:pt x="593640" y="2511042"/>
                  </a:lnTo>
                  <a:lnTo>
                    <a:pt x="587258" y="2514947"/>
                  </a:lnTo>
                  <a:lnTo>
                    <a:pt x="587258" y="2522091"/>
                  </a:lnTo>
                  <a:lnTo>
                    <a:pt x="594021" y="2526186"/>
                  </a:lnTo>
                  <a:lnTo>
                    <a:pt x="594021" y="2566383"/>
                  </a:lnTo>
                  <a:lnTo>
                    <a:pt x="599927" y="2570287"/>
                  </a:lnTo>
                  <a:cubicBezTo>
                    <a:pt x="590402" y="2570859"/>
                    <a:pt x="590402" y="2624580"/>
                    <a:pt x="599927" y="2625151"/>
                  </a:cubicBezTo>
                  <a:lnTo>
                    <a:pt x="599927" y="2632105"/>
                  </a:lnTo>
                  <a:lnTo>
                    <a:pt x="606499" y="2636391"/>
                  </a:lnTo>
                  <a:cubicBezTo>
                    <a:pt x="606499" y="2637439"/>
                    <a:pt x="606499" y="2638582"/>
                    <a:pt x="606499" y="2639915"/>
                  </a:cubicBezTo>
                  <a:close/>
                  <a:moveTo>
                    <a:pt x="341418" y="704626"/>
                  </a:moveTo>
                  <a:cubicBezTo>
                    <a:pt x="336941" y="701578"/>
                    <a:pt x="330083" y="702816"/>
                    <a:pt x="329321" y="706816"/>
                  </a:cubicBezTo>
                  <a:lnTo>
                    <a:pt x="328845" y="706816"/>
                  </a:lnTo>
                  <a:cubicBezTo>
                    <a:pt x="326464" y="705769"/>
                    <a:pt x="319320" y="708531"/>
                    <a:pt x="325035" y="709960"/>
                  </a:cubicBezTo>
                  <a:cubicBezTo>
                    <a:pt x="326940" y="709960"/>
                    <a:pt x="328274" y="709960"/>
                    <a:pt x="328845" y="706816"/>
                  </a:cubicBezTo>
                  <a:cubicBezTo>
                    <a:pt x="328845" y="706816"/>
                    <a:pt x="328845" y="706816"/>
                    <a:pt x="328845" y="707674"/>
                  </a:cubicBezTo>
                  <a:lnTo>
                    <a:pt x="328845" y="706721"/>
                  </a:lnTo>
                  <a:cubicBezTo>
                    <a:pt x="333417" y="706721"/>
                    <a:pt x="339513" y="708721"/>
                    <a:pt x="341704" y="705007"/>
                  </a:cubicBezTo>
                  <a:close/>
                  <a:moveTo>
                    <a:pt x="323321" y="679670"/>
                  </a:moveTo>
                  <a:cubicBezTo>
                    <a:pt x="328369" y="681956"/>
                    <a:pt x="327988" y="685290"/>
                    <a:pt x="332179" y="688338"/>
                  </a:cubicBezTo>
                  <a:cubicBezTo>
                    <a:pt x="336227" y="684985"/>
                    <a:pt x="336789" y="678975"/>
                    <a:pt x="333436" y="674926"/>
                  </a:cubicBezTo>
                  <a:cubicBezTo>
                    <a:pt x="333055" y="674469"/>
                    <a:pt x="332636" y="674050"/>
                    <a:pt x="332179" y="673670"/>
                  </a:cubicBezTo>
                  <a:cubicBezTo>
                    <a:pt x="328559" y="673288"/>
                    <a:pt x="319034" y="674908"/>
                    <a:pt x="323606" y="680051"/>
                  </a:cubicBezTo>
                  <a:close/>
                  <a:moveTo>
                    <a:pt x="309224" y="659382"/>
                  </a:moveTo>
                  <a:cubicBezTo>
                    <a:pt x="309309" y="659953"/>
                    <a:pt x="309509" y="660506"/>
                    <a:pt x="309795" y="661001"/>
                  </a:cubicBezTo>
                  <a:cubicBezTo>
                    <a:pt x="321416" y="667602"/>
                    <a:pt x="335351" y="668755"/>
                    <a:pt x="347895" y="664145"/>
                  </a:cubicBezTo>
                  <a:lnTo>
                    <a:pt x="342371" y="660525"/>
                  </a:lnTo>
                  <a:cubicBezTo>
                    <a:pt x="362659" y="653667"/>
                    <a:pt x="308176" y="652143"/>
                    <a:pt x="309509" y="659763"/>
                  </a:cubicBezTo>
                  <a:close/>
                  <a:moveTo>
                    <a:pt x="315796" y="546510"/>
                  </a:moveTo>
                  <a:cubicBezTo>
                    <a:pt x="297508" y="532318"/>
                    <a:pt x="271314" y="546510"/>
                    <a:pt x="256360" y="558988"/>
                  </a:cubicBezTo>
                  <a:lnTo>
                    <a:pt x="259408" y="563084"/>
                  </a:lnTo>
                  <a:cubicBezTo>
                    <a:pt x="278934" y="564484"/>
                    <a:pt x="298422" y="560046"/>
                    <a:pt x="315415" y="550321"/>
                  </a:cubicBezTo>
                  <a:cubicBezTo>
                    <a:pt x="315796" y="549558"/>
                    <a:pt x="315986" y="547939"/>
                    <a:pt x="316082" y="546892"/>
                  </a:cubicBezTo>
                  <a:close/>
                  <a:moveTo>
                    <a:pt x="256265" y="507077"/>
                  </a:moveTo>
                  <a:cubicBezTo>
                    <a:pt x="256265" y="510982"/>
                    <a:pt x="262742" y="512601"/>
                    <a:pt x="266933" y="515173"/>
                  </a:cubicBezTo>
                  <a:cubicBezTo>
                    <a:pt x="289316" y="515936"/>
                    <a:pt x="317510" y="512125"/>
                    <a:pt x="332655" y="525746"/>
                  </a:cubicBezTo>
                  <a:cubicBezTo>
                    <a:pt x="349419" y="519174"/>
                    <a:pt x="372946" y="521936"/>
                    <a:pt x="387995" y="516888"/>
                  </a:cubicBezTo>
                  <a:lnTo>
                    <a:pt x="387995" y="513364"/>
                  </a:lnTo>
                  <a:cubicBezTo>
                    <a:pt x="385614" y="511935"/>
                    <a:pt x="381995" y="510697"/>
                    <a:pt x="381709" y="509363"/>
                  </a:cubicBezTo>
                  <a:cubicBezTo>
                    <a:pt x="381709" y="501457"/>
                    <a:pt x="352372" y="497171"/>
                    <a:pt x="345228" y="504125"/>
                  </a:cubicBezTo>
                  <a:cubicBezTo>
                    <a:pt x="308938" y="507553"/>
                    <a:pt x="292174" y="479931"/>
                    <a:pt x="256550" y="507458"/>
                  </a:cubicBezTo>
                  <a:close/>
                  <a:moveTo>
                    <a:pt x="507439" y="1108391"/>
                  </a:moveTo>
                  <a:cubicBezTo>
                    <a:pt x="509372" y="1108467"/>
                    <a:pt x="511230" y="1109134"/>
                    <a:pt x="512773" y="1110295"/>
                  </a:cubicBezTo>
                  <a:lnTo>
                    <a:pt x="512773" y="1114201"/>
                  </a:lnTo>
                  <a:cubicBezTo>
                    <a:pt x="522298" y="1118487"/>
                    <a:pt x="531823" y="1111534"/>
                    <a:pt x="537824" y="1106581"/>
                  </a:cubicBezTo>
                  <a:lnTo>
                    <a:pt x="529918" y="1101247"/>
                  </a:lnTo>
                  <a:lnTo>
                    <a:pt x="502772" y="1101247"/>
                  </a:lnTo>
                  <a:cubicBezTo>
                    <a:pt x="497628" y="1106295"/>
                    <a:pt x="498390" y="1107724"/>
                    <a:pt x="507725" y="1108771"/>
                  </a:cubicBezTo>
                  <a:close/>
                  <a:moveTo>
                    <a:pt x="387995" y="1136013"/>
                  </a:moveTo>
                  <a:cubicBezTo>
                    <a:pt x="386662" y="1141157"/>
                    <a:pt x="392472" y="1141823"/>
                    <a:pt x="396758" y="1141633"/>
                  </a:cubicBezTo>
                  <a:cubicBezTo>
                    <a:pt x="434001" y="1141633"/>
                    <a:pt x="468577" y="1149443"/>
                    <a:pt x="499628" y="1124107"/>
                  </a:cubicBezTo>
                  <a:cubicBezTo>
                    <a:pt x="491342" y="1113725"/>
                    <a:pt x="402378" y="1126964"/>
                    <a:pt x="388281" y="1136394"/>
                  </a:cubicBezTo>
                  <a:close/>
                  <a:moveTo>
                    <a:pt x="370850" y="993709"/>
                  </a:moveTo>
                  <a:cubicBezTo>
                    <a:pt x="378785" y="995195"/>
                    <a:pt x="386967" y="994710"/>
                    <a:pt x="394663" y="992281"/>
                  </a:cubicBezTo>
                  <a:lnTo>
                    <a:pt x="394663" y="988661"/>
                  </a:lnTo>
                  <a:cubicBezTo>
                    <a:pt x="386128" y="985613"/>
                    <a:pt x="376813" y="985613"/>
                    <a:pt x="368279" y="988661"/>
                  </a:cubicBezTo>
                  <a:cubicBezTo>
                    <a:pt x="369041" y="990852"/>
                    <a:pt x="367231" y="992852"/>
                    <a:pt x="371136" y="994091"/>
                  </a:cubicBezTo>
                  <a:close/>
                  <a:moveTo>
                    <a:pt x="326083" y="968563"/>
                  </a:moveTo>
                  <a:cubicBezTo>
                    <a:pt x="331893" y="979993"/>
                    <a:pt x="345704" y="976850"/>
                    <a:pt x="355229" y="970278"/>
                  </a:cubicBezTo>
                  <a:cubicBezTo>
                    <a:pt x="346752" y="966182"/>
                    <a:pt x="341418" y="960086"/>
                    <a:pt x="330941" y="960753"/>
                  </a:cubicBezTo>
                  <a:cubicBezTo>
                    <a:pt x="329988" y="963706"/>
                    <a:pt x="319511" y="965896"/>
                    <a:pt x="326369" y="968945"/>
                  </a:cubicBezTo>
                  <a:close/>
                  <a:moveTo>
                    <a:pt x="351038" y="986852"/>
                  </a:moveTo>
                  <a:cubicBezTo>
                    <a:pt x="347133" y="988280"/>
                    <a:pt x="340370" y="984756"/>
                    <a:pt x="335513" y="988757"/>
                  </a:cubicBezTo>
                  <a:lnTo>
                    <a:pt x="335513" y="995995"/>
                  </a:lnTo>
                  <a:cubicBezTo>
                    <a:pt x="341323" y="1000853"/>
                    <a:pt x="350086" y="995995"/>
                    <a:pt x="355325" y="992852"/>
                  </a:cubicBezTo>
                  <a:cubicBezTo>
                    <a:pt x="355134" y="990947"/>
                    <a:pt x="356658" y="988947"/>
                    <a:pt x="351324" y="987232"/>
                  </a:cubicBezTo>
                  <a:close/>
                  <a:moveTo>
                    <a:pt x="289602" y="664430"/>
                  </a:moveTo>
                  <a:cubicBezTo>
                    <a:pt x="291412" y="666173"/>
                    <a:pt x="294269" y="666173"/>
                    <a:pt x="296079" y="664430"/>
                  </a:cubicBezTo>
                  <a:cubicBezTo>
                    <a:pt x="294250" y="662878"/>
                    <a:pt x="291517" y="663039"/>
                    <a:pt x="289888" y="664811"/>
                  </a:cubicBezTo>
                  <a:close/>
                  <a:moveTo>
                    <a:pt x="286268" y="1159730"/>
                  </a:moveTo>
                  <a:cubicBezTo>
                    <a:pt x="286268" y="1159730"/>
                    <a:pt x="287792" y="1158968"/>
                    <a:pt x="288364" y="1158492"/>
                  </a:cubicBezTo>
                  <a:cubicBezTo>
                    <a:pt x="290745" y="1155254"/>
                    <a:pt x="279029" y="1157539"/>
                    <a:pt x="286459" y="1160397"/>
                  </a:cubicBezTo>
                  <a:close/>
                  <a:moveTo>
                    <a:pt x="279125" y="1167160"/>
                  </a:moveTo>
                  <a:cubicBezTo>
                    <a:pt x="264647" y="1174780"/>
                    <a:pt x="257503" y="1179542"/>
                    <a:pt x="279982" y="1178209"/>
                  </a:cubicBezTo>
                  <a:cubicBezTo>
                    <a:pt x="283982" y="1175066"/>
                    <a:pt x="294746" y="1172875"/>
                    <a:pt x="286173" y="1167160"/>
                  </a:cubicBezTo>
                  <a:close/>
                  <a:moveTo>
                    <a:pt x="250550" y="1158397"/>
                  </a:moveTo>
                  <a:lnTo>
                    <a:pt x="260075" y="1163445"/>
                  </a:lnTo>
                  <a:cubicBezTo>
                    <a:pt x="304271" y="1153825"/>
                    <a:pt x="248359" y="1146014"/>
                    <a:pt x="251121" y="1159063"/>
                  </a:cubicBezTo>
                  <a:close/>
                  <a:moveTo>
                    <a:pt x="233500" y="360107"/>
                  </a:moveTo>
                  <a:cubicBezTo>
                    <a:pt x="228737" y="363726"/>
                    <a:pt x="228737" y="363821"/>
                    <a:pt x="233500" y="367441"/>
                  </a:cubicBezTo>
                  <a:lnTo>
                    <a:pt x="246359" y="367441"/>
                  </a:lnTo>
                  <a:cubicBezTo>
                    <a:pt x="251121" y="363821"/>
                    <a:pt x="251121" y="363726"/>
                    <a:pt x="246359" y="360107"/>
                  </a:cubicBezTo>
                  <a:close/>
                  <a:moveTo>
                    <a:pt x="118438" y="321435"/>
                  </a:moveTo>
                  <a:cubicBezTo>
                    <a:pt x="118438" y="325912"/>
                    <a:pt x="169206" y="320387"/>
                    <a:pt x="188542" y="319720"/>
                  </a:cubicBezTo>
                  <a:lnTo>
                    <a:pt x="200448" y="328293"/>
                  </a:lnTo>
                  <a:lnTo>
                    <a:pt x="212450" y="319720"/>
                  </a:lnTo>
                  <a:cubicBezTo>
                    <a:pt x="224070" y="318673"/>
                    <a:pt x="233976" y="321149"/>
                    <a:pt x="242834" y="317910"/>
                  </a:cubicBezTo>
                  <a:cubicBezTo>
                    <a:pt x="244073" y="296670"/>
                    <a:pt x="198162" y="316101"/>
                    <a:pt x="185684" y="304957"/>
                  </a:cubicBezTo>
                  <a:cubicBezTo>
                    <a:pt x="164158" y="298289"/>
                    <a:pt x="139869" y="312576"/>
                    <a:pt x="119009" y="322101"/>
                  </a:cubicBezTo>
                  <a:close/>
                  <a:moveTo>
                    <a:pt x="203306" y="358011"/>
                  </a:moveTo>
                  <a:cubicBezTo>
                    <a:pt x="180541" y="351534"/>
                    <a:pt x="155681" y="364774"/>
                    <a:pt x="132630" y="365059"/>
                  </a:cubicBezTo>
                  <a:cubicBezTo>
                    <a:pt x="131011" y="372013"/>
                    <a:pt x="131106" y="372013"/>
                    <a:pt x="135011" y="374584"/>
                  </a:cubicBezTo>
                  <a:cubicBezTo>
                    <a:pt x="148251" y="372870"/>
                    <a:pt x="160538" y="364202"/>
                    <a:pt x="174635" y="367536"/>
                  </a:cubicBezTo>
                  <a:cubicBezTo>
                    <a:pt x="185779" y="374584"/>
                    <a:pt x="192828" y="367536"/>
                    <a:pt x="203210" y="365250"/>
                  </a:cubicBezTo>
                  <a:cubicBezTo>
                    <a:pt x="203972" y="363536"/>
                    <a:pt x="204068" y="361059"/>
                    <a:pt x="203877" y="358678"/>
                  </a:cubicBezTo>
                  <a:close/>
                  <a:moveTo>
                    <a:pt x="32713" y="2223101"/>
                  </a:moveTo>
                  <a:cubicBezTo>
                    <a:pt x="37342" y="2226625"/>
                    <a:pt x="43000" y="2228531"/>
                    <a:pt x="48810" y="2228531"/>
                  </a:cubicBezTo>
                  <a:cubicBezTo>
                    <a:pt x="72908" y="2225102"/>
                    <a:pt x="97769" y="2216243"/>
                    <a:pt x="121962" y="2213862"/>
                  </a:cubicBezTo>
                  <a:cubicBezTo>
                    <a:pt x="137869" y="2219101"/>
                    <a:pt x="157300" y="2231579"/>
                    <a:pt x="174064" y="2221196"/>
                  </a:cubicBezTo>
                  <a:cubicBezTo>
                    <a:pt x="187589" y="2217767"/>
                    <a:pt x="201686" y="2229293"/>
                    <a:pt x="213783" y="2221196"/>
                  </a:cubicBezTo>
                  <a:cubicBezTo>
                    <a:pt x="220193" y="2224530"/>
                    <a:pt x="227509" y="2225673"/>
                    <a:pt x="234643" y="2224530"/>
                  </a:cubicBezTo>
                  <a:cubicBezTo>
                    <a:pt x="240453" y="2219482"/>
                    <a:pt x="251312" y="2219863"/>
                    <a:pt x="256741" y="2215672"/>
                  </a:cubicBezTo>
                  <a:cubicBezTo>
                    <a:pt x="214354" y="2204051"/>
                    <a:pt x="164729" y="2227197"/>
                    <a:pt x="125105" y="2200813"/>
                  </a:cubicBezTo>
                  <a:lnTo>
                    <a:pt x="131297" y="2196907"/>
                  </a:lnTo>
                  <a:cubicBezTo>
                    <a:pt x="127106" y="2193859"/>
                    <a:pt x="121200" y="2195764"/>
                    <a:pt x="114533" y="2195002"/>
                  </a:cubicBezTo>
                  <a:lnTo>
                    <a:pt x="103865" y="2202622"/>
                  </a:lnTo>
                  <a:cubicBezTo>
                    <a:pt x="89006" y="2203670"/>
                    <a:pt x="76528" y="2197955"/>
                    <a:pt x="68908" y="2210052"/>
                  </a:cubicBezTo>
                  <a:cubicBezTo>
                    <a:pt x="63669" y="2211576"/>
                    <a:pt x="68336" y="2216243"/>
                    <a:pt x="60335" y="2217482"/>
                  </a:cubicBezTo>
                  <a:cubicBezTo>
                    <a:pt x="50858" y="2216243"/>
                    <a:pt x="41238" y="2218434"/>
                    <a:pt x="33284" y="2223768"/>
                  </a:cubicBezTo>
                  <a:close/>
                  <a:moveTo>
                    <a:pt x="133868" y="2179953"/>
                  </a:moveTo>
                  <a:cubicBezTo>
                    <a:pt x="146165" y="2181668"/>
                    <a:pt x="158681" y="2181286"/>
                    <a:pt x="170825" y="2178620"/>
                  </a:cubicBezTo>
                  <a:lnTo>
                    <a:pt x="170825" y="2175095"/>
                  </a:lnTo>
                  <a:lnTo>
                    <a:pt x="164444" y="2171094"/>
                  </a:lnTo>
                  <a:cubicBezTo>
                    <a:pt x="166634" y="2154616"/>
                    <a:pt x="150156" y="2166618"/>
                    <a:pt x="141488" y="2165856"/>
                  </a:cubicBezTo>
                  <a:cubicBezTo>
                    <a:pt x="118819" y="2158712"/>
                    <a:pt x="86624" y="2147949"/>
                    <a:pt x="66717" y="2164427"/>
                  </a:cubicBezTo>
                  <a:cubicBezTo>
                    <a:pt x="85291" y="2167570"/>
                    <a:pt x="105579" y="2164427"/>
                    <a:pt x="122819" y="2173095"/>
                  </a:cubicBezTo>
                  <a:cubicBezTo>
                    <a:pt x="125772" y="2173095"/>
                    <a:pt x="129296" y="2173095"/>
                    <a:pt x="131297" y="2174905"/>
                  </a:cubicBezTo>
                  <a:cubicBezTo>
                    <a:pt x="133297" y="2176714"/>
                    <a:pt x="130820" y="2179286"/>
                    <a:pt x="134059" y="2180619"/>
                  </a:cubicBezTo>
                  <a:close/>
                  <a:moveTo>
                    <a:pt x="92530" y="2140043"/>
                  </a:moveTo>
                  <a:cubicBezTo>
                    <a:pt x="103579" y="2140043"/>
                    <a:pt x="115009" y="2142329"/>
                    <a:pt x="124343" y="2134804"/>
                  </a:cubicBezTo>
                  <a:cubicBezTo>
                    <a:pt x="120057" y="2129852"/>
                    <a:pt x="67384" y="2133281"/>
                    <a:pt x="93101" y="2140710"/>
                  </a:cubicBezTo>
                  <a:close/>
                  <a:moveTo>
                    <a:pt x="167587" y="2202718"/>
                  </a:moveTo>
                  <a:lnTo>
                    <a:pt x="174921" y="2202718"/>
                  </a:lnTo>
                  <a:cubicBezTo>
                    <a:pt x="191304" y="2194145"/>
                    <a:pt x="177302" y="2195193"/>
                    <a:pt x="167396" y="2195288"/>
                  </a:cubicBezTo>
                  <a:cubicBezTo>
                    <a:pt x="163967" y="2198432"/>
                    <a:pt x="163396" y="2200908"/>
                    <a:pt x="168158" y="2203384"/>
                  </a:cubicBezTo>
                  <a:close/>
                  <a:moveTo>
                    <a:pt x="196162" y="2114231"/>
                  </a:moveTo>
                  <a:cubicBezTo>
                    <a:pt x="212354" y="2114231"/>
                    <a:pt x="212354" y="2114231"/>
                    <a:pt x="217117" y="2112230"/>
                  </a:cubicBezTo>
                  <a:lnTo>
                    <a:pt x="217117" y="2108706"/>
                  </a:lnTo>
                  <a:cubicBezTo>
                    <a:pt x="213212" y="2105563"/>
                    <a:pt x="203972" y="2107658"/>
                    <a:pt x="201115" y="2103182"/>
                  </a:cubicBezTo>
                  <a:cubicBezTo>
                    <a:pt x="194162" y="2104134"/>
                    <a:pt x="183589" y="2100610"/>
                    <a:pt x="177969" y="2105563"/>
                  </a:cubicBezTo>
                  <a:cubicBezTo>
                    <a:pt x="177398" y="2107277"/>
                    <a:pt x="177969" y="2109182"/>
                    <a:pt x="174540" y="2110420"/>
                  </a:cubicBezTo>
                  <a:cubicBezTo>
                    <a:pt x="150251" y="2110420"/>
                    <a:pt x="113199" y="2098895"/>
                    <a:pt x="92339" y="2111182"/>
                  </a:cubicBezTo>
                  <a:cubicBezTo>
                    <a:pt x="107865" y="2114993"/>
                    <a:pt x="131963" y="2126518"/>
                    <a:pt x="148442" y="2118041"/>
                  </a:cubicBezTo>
                  <a:cubicBezTo>
                    <a:pt x="167206" y="2119564"/>
                    <a:pt x="180160" y="2126137"/>
                    <a:pt x="196448" y="2114897"/>
                  </a:cubicBezTo>
                  <a:close/>
                  <a:moveTo>
                    <a:pt x="101674" y="2018980"/>
                  </a:moveTo>
                  <a:cubicBezTo>
                    <a:pt x="100912" y="2018980"/>
                    <a:pt x="100150" y="2019743"/>
                    <a:pt x="99388" y="2020219"/>
                  </a:cubicBezTo>
                  <a:cubicBezTo>
                    <a:pt x="99388" y="2024600"/>
                    <a:pt x="99388" y="2024791"/>
                    <a:pt x="106436" y="2025838"/>
                  </a:cubicBezTo>
                  <a:cubicBezTo>
                    <a:pt x="118533" y="2033077"/>
                    <a:pt x="127677" y="2027267"/>
                    <a:pt x="138345" y="2020409"/>
                  </a:cubicBezTo>
                  <a:cubicBezTo>
                    <a:pt x="127391" y="2016980"/>
                    <a:pt x="113961" y="2019647"/>
                    <a:pt x="101960" y="2019457"/>
                  </a:cubicBezTo>
                  <a:close/>
                  <a:moveTo>
                    <a:pt x="116152" y="2007550"/>
                  </a:moveTo>
                  <a:cubicBezTo>
                    <a:pt x="138821" y="2004978"/>
                    <a:pt x="165682" y="2014123"/>
                    <a:pt x="186446" y="2000883"/>
                  </a:cubicBezTo>
                  <a:cubicBezTo>
                    <a:pt x="180274" y="2001540"/>
                    <a:pt x="174054" y="2000169"/>
                    <a:pt x="168730" y="1996978"/>
                  </a:cubicBezTo>
                  <a:cubicBezTo>
                    <a:pt x="116723" y="1995930"/>
                    <a:pt x="112913" y="1996025"/>
                    <a:pt x="105579" y="1998311"/>
                  </a:cubicBezTo>
                  <a:lnTo>
                    <a:pt x="105579" y="2002216"/>
                  </a:lnTo>
                  <a:close/>
                  <a:moveTo>
                    <a:pt x="94816" y="2041269"/>
                  </a:moveTo>
                  <a:lnTo>
                    <a:pt x="89577" y="2044127"/>
                  </a:lnTo>
                  <a:cubicBezTo>
                    <a:pt x="85100" y="2041555"/>
                    <a:pt x="77957" y="2038316"/>
                    <a:pt x="73670" y="2042793"/>
                  </a:cubicBezTo>
                  <a:cubicBezTo>
                    <a:pt x="79385" y="2045174"/>
                    <a:pt x="77861" y="2048889"/>
                    <a:pt x="82719" y="2051746"/>
                  </a:cubicBezTo>
                  <a:cubicBezTo>
                    <a:pt x="110151" y="2051746"/>
                    <a:pt x="138536" y="2059557"/>
                    <a:pt x="164348" y="2050127"/>
                  </a:cubicBezTo>
                  <a:lnTo>
                    <a:pt x="164348" y="2043364"/>
                  </a:lnTo>
                  <a:cubicBezTo>
                    <a:pt x="145298" y="2029648"/>
                    <a:pt x="117771" y="2044984"/>
                    <a:pt x="95102" y="2041745"/>
                  </a:cubicBezTo>
                  <a:close/>
                  <a:moveTo>
                    <a:pt x="215021" y="2140329"/>
                  </a:moveTo>
                  <a:cubicBezTo>
                    <a:pt x="235976" y="2139853"/>
                    <a:pt x="247121" y="2153473"/>
                    <a:pt x="266456" y="2136519"/>
                  </a:cubicBezTo>
                  <a:cubicBezTo>
                    <a:pt x="276743" y="2144901"/>
                    <a:pt x="288650" y="2134043"/>
                    <a:pt x="299699" y="2136519"/>
                  </a:cubicBezTo>
                  <a:cubicBezTo>
                    <a:pt x="305890" y="2142425"/>
                    <a:pt x="320939" y="2139948"/>
                    <a:pt x="328940" y="2134709"/>
                  </a:cubicBezTo>
                  <a:cubicBezTo>
                    <a:pt x="303223" y="2116802"/>
                    <a:pt x="247406" y="2131566"/>
                    <a:pt x="213783" y="2132709"/>
                  </a:cubicBezTo>
                  <a:cubicBezTo>
                    <a:pt x="209306" y="2137472"/>
                    <a:pt x="209306" y="2137472"/>
                    <a:pt x="215307" y="2140805"/>
                  </a:cubicBezTo>
                  <a:close/>
                  <a:moveTo>
                    <a:pt x="269790" y="2046317"/>
                  </a:moveTo>
                  <a:cubicBezTo>
                    <a:pt x="270647" y="2057461"/>
                    <a:pt x="302270" y="2051937"/>
                    <a:pt x="308938" y="2046317"/>
                  </a:cubicBezTo>
                  <a:cubicBezTo>
                    <a:pt x="301575" y="2042793"/>
                    <a:pt x="293488" y="2040983"/>
                    <a:pt x="285316" y="2041174"/>
                  </a:cubicBezTo>
                  <a:cubicBezTo>
                    <a:pt x="280934" y="2044888"/>
                    <a:pt x="274553" y="2044412"/>
                    <a:pt x="270076" y="2046793"/>
                  </a:cubicBezTo>
                  <a:close/>
                  <a:moveTo>
                    <a:pt x="279315" y="2029648"/>
                  </a:moveTo>
                  <a:cubicBezTo>
                    <a:pt x="293126" y="2025457"/>
                    <a:pt x="308652" y="2028886"/>
                    <a:pt x="321225" y="2020886"/>
                  </a:cubicBezTo>
                  <a:cubicBezTo>
                    <a:pt x="305823" y="2008836"/>
                    <a:pt x="283811" y="2010398"/>
                    <a:pt x="270266" y="2024505"/>
                  </a:cubicBezTo>
                  <a:close/>
                  <a:moveTo>
                    <a:pt x="260265" y="2103372"/>
                  </a:moveTo>
                  <a:cubicBezTo>
                    <a:pt x="231690" y="2113944"/>
                    <a:pt x="290555" y="2112897"/>
                    <a:pt x="295889" y="2108039"/>
                  </a:cubicBezTo>
                  <a:cubicBezTo>
                    <a:pt x="293412" y="2098229"/>
                    <a:pt x="270076" y="2106325"/>
                    <a:pt x="260551" y="2103848"/>
                  </a:cubicBezTo>
                  <a:close/>
                  <a:moveTo>
                    <a:pt x="333322" y="1999930"/>
                  </a:moveTo>
                  <a:lnTo>
                    <a:pt x="346085" y="1999930"/>
                  </a:lnTo>
                  <a:cubicBezTo>
                    <a:pt x="403235" y="1986977"/>
                    <a:pt x="239786" y="1992406"/>
                    <a:pt x="230166" y="1995168"/>
                  </a:cubicBezTo>
                  <a:cubicBezTo>
                    <a:pt x="228452" y="2009265"/>
                    <a:pt x="251693" y="2004693"/>
                    <a:pt x="260075" y="2000216"/>
                  </a:cubicBezTo>
                  <a:cubicBezTo>
                    <a:pt x="284935" y="1997073"/>
                    <a:pt x="311700" y="2006884"/>
                    <a:pt x="334084" y="2000407"/>
                  </a:cubicBezTo>
                  <a:close/>
                  <a:moveTo>
                    <a:pt x="266075" y="1971355"/>
                  </a:moveTo>
                  <a:cubicBezTo>
                    <a:pt x="255598" y="1977547"/>
                    <a:pt x="243215" y="1972975"/>
                    <a:pt x="232833" y="1975070"/>
                  </a:cubicBezTo>
                  <a:cubicBezTo>
                    <a:pt x="227328" y="1979718"/>
                    <a:pt x="219279" y="1979718"/>
                    <a:pt x="213783" y="1975070"/>
                  </a:cubicBezTo>
                  <a:cubicBezTo>
                    <a:pt x="199400" y="1974594"/>
                    <a:pt x="188161" y="1970212"/>
                    <a:pt x="174064" y="1975070"/>
                  </a:cubicBezTo>
                  <a:cubicBezTo>
                    <a:pt x="160253" y="1962688"/>
                    <a:pt x="141012" y="1972118"/>
                    <a:pt x="126439" y="1964021"/>
                  </a:cubicBezTo>
                  <a:cubicBezTo>
                    <a:pt x="106722" y="1965545"/>
                    <a:pt x="93006" y="1975070"/>
                    <a:pt x="72337" y="1971451"/>
                  </a:cubicBezTo>
                  <a:cubicBezTo>
                    <a:pt x="48429" y="1980309"/>
                    <a:pt x="90339" y="1976975"/>
                    <a:pt x="95006" y="1982404"/>
                  </a:cubicBezTo>
                  <a:cubicBezTo>
                    <a:pt x="128344" y="1964879"/>
                    <a:pt x="171873" y="1982404"/>
                    <a:pt x="206354" y="1986119"/>
                  </a:cubicBezTo>
                  <a:cubicBezTo>
                    <a:pt x="225404" y="1975546"/>
                    <a:pt x="250454" y="1990215"/>
                    <a:pt x="268457" y="1977261"/>
                  </a:cubicBezTo>
                  <a:cubicBezTo>
                    <a:pt x="269981" y="1974880"/>
                    <a:pt x="271790" y="1972498"/>
                    <a:pt x="266361" y="1971641"/>
                  </a:cubicBezTo>
                  <a:close/>
                  <a:moveTo>
                    <a:pt x="59573" y="2094323"/>
                  </a:moveTo>
                  <a:cubicBezTo>
                    <a:pt x="64241" y="2097466"/>
                    <a:pt x="70051" y="2095561"/>
                    <a:pt x="75385" y="2096228"/>
                  </a:cubicBezTo>
                  <a:cubicBezTo>
                    <a:pt x="83633" y="2091085"/>
                    <a:pt x="94092" y="2091085"/>
                    <a:pt x="102341" y="2096228"/>
                  </a:cubicBezTo>
                  <a:cubicBezTo>
                    <a:pt x="113390" y="2088608"/>
                    <a:pt x="128153" y="2096704"/>
                    <a:pt x="138345" y="2087179"/>
                  </a:cubicBezTo>
                  <a:lnTo>
                    <a:pt x="138345" y="2079750"/>
                  </a:lnTo>
                  <a:cubicBezTo>
                    <a:pt x="133697" y="2076130"/>
                    <a:pt x="127953" y="2074130"/>
                    <a:pt x="122057" y="2074225"/>
                  </a:cubicBezTo>
                  <a:cubicBezTo>
                    <a:pt x="103865" y="2090227"/>
                    <a:pt x="79004" y="2081464"/>
                    <a:pt x="59859" y="2094609"/>
                  </a:cubicBezTo>
                  <a:close/>
                  <a:moveTo>
                    <a:pt x="82052" y="2291776"/>
                  </a:moveTo>
                  <a:cubicBezTo>
                    <a:pt x="45476" y="2305683"/>
                    <a:pt x="30713" y="2306064"/>
                    <a:pt x="82529" y="2306254"/>
                  </a:cubicBezTo>
                  <a:cubicBezTo>
                    <a:pt x="90149" y="2293300"/>
                    <a:pt x="108341" y="2300635"/>
                    <a:pt x="121867" y="2298824"/>
                  </a:cubicBezTo>
                  <a:cubicBezTo>
                    <a:pt x="126725" y="2295491"/>
                    <a:pt x="125105" y="2292348"/>
                    <a:pt x="131392" y="2289299"/>
                  </a:cubicBezTo>
                  <a:cubicBezTo>
                    <a:pt x="130630" y="2264154"/>
                    <a:pt x="95959" y="2297492"/>
                    <a:pt x="82338" y="2292062"/>
                  </a:cubicBezTo>
                  <a:close/>
                  <a:moveTo>
                    <a:pt x="93482" y="2260725"/>
                  </a:moveTo>
                  <a:cubicBezTo>
                    <a:pt x="97007" y="2263582"/>
                    <a:pt x="103865" y="2261297"/>
                    <a:pt x="108437" y="2262059"/>
                  </a:cubicBezTo>
                  <a:cubicBezTo>
                    <a:pt x="113580" y="2258629"/>
                    <a:pt x="113485" y="2258629"/>
                    <a:pt x="109008" y="2254724"/>
                  </a:cubicBezTo>
                  <a:cubicBezTo>
                    <a:pt x="104817" y="2254343"/>
                    <a:pt x="95197" y="2256819"/>
                    <a:pt x="93768" y="2261010"/>
                  </a:cubicBezTo>
                  <a:close/>
                  <a:moveTo>
                    <a:pt x="122057" y="2309969"/>
                  </a:moveTo>
                  <a:cubicBezTo>
                    <a:pt x="117295" y="2313493"/>
                    <a:pt x="117295" y="2313493"/>
                    <a:pt x="122057" y="2317304"/>
                  </a:cubicBezTo>
                  <a:cubicBezTo>
                    <a:pt x="126772" y="2316732"/>
                    <a:pt x="131516" y="2318065"/>
                    <a:pt x="135297" y="2320923"/>
                  </a:cubicBezTo>
                  <a:cubicBezTo>
                    <a:pt x="170730" y="2310064"/>
                    <a:pt x="139393" y="2309303"/>
                    <a:pt x="122438" y="2310064"/>
                  </a:cubicBezTo>
                  <a:close/>
                  <a:moveTo>
                    <a:pt x="34808" y="2360547"/>
                  </a:moveTo>
                  <a:cubicBezTo>
                    <a:pt x="47686" y="2362547"/>
                    <a:pt x="60878" y="2361023"/>
                    <a:pt x="72908" y="2355974"/>
                  </a:cubicBezTo>
                  <a:lnTo>
                    <a:pt x="72908" y="2352261"/>
                  </a:lnTo>
                  <a:cubicBezTo>
                    <a:pt x="111008" y="2327876"/>
                    <a:pt x="159395" y="2358737"/>
                    <a:pt x="197781" y="2341211"/>
                  </a:cubicBezTo>
                  <a:cubicBezTo>
                    <a:pt x="197781" y="2339782"/>
                    <a:pt x="197019" y="2338067"/>
                    <a:pt x="196543" y="2336163"/>
                  </a:cubicBezTo>
                  <a:cubicBezTo>
                    <a:pt x="164634" y="2336163"/>
                    <a:pt x="136821" y="2341402"/>
                    <a:pt x="108532" y="2324638"/>
                  </a:cubicBezTo>
                  <a:cubicBezTo>
                    <a:pt x="89482" y="2335020"/>
                    <a:pt x="64622" y="2331972"/>
                    <a:pt x="46619" y="2342164"/>
                  </a:cubicBezTo>
                  <a:cubicBezTo>
                    <a:pt x="48239" y="2354356"/>
                    <a:pt x="39666" y="2347974"/>
                    <a:pt x="34046" y="2351689"/>
                  </a:cubicBezTo>
                  <a:cubicBezTo>
                    <a:pt x="33761" y="2355118"/>
                    <a:pt x="32046" y="2357689"/>
                    <a:pt x="35189" y="2360832"/>
                  </a:cubicBezTo>
                  <a:close/>
                  <a:moveTo>
                    <a:pt x="214640" y="2387407"/>
                  </a:moveTo>
                  <a:cubicBezTo>
                    <a:pt x="216450" y="2386931"/>
                    <a:pt x="221498" y="2387979"/>
                    <a:pt x="224165" y="2385026"/>
                  </a:cubicBezTo>
                  <a:cubicBezTo>
                    <a:pt x="224165" y="2383502"/>
                    <a:pt x="225118" y="2381502"/>
                    <a:pt x="220165" y="2379978"/>
                  </a:cubicBezTo>
                  <a:cubicBezTo>
                    <a:pt x="193781" y="2377121"/>
                    <a:pt x="167111" y="2380930"/>
                    <a:pt x="142536" y="2390932"/>
                  </a:cubicBezTo>
                  <a:cubicBezTo>
                    <a:pt x="131487" y="2395789"/>
                    <a:pt x="130916" y="2397028"/>
                    <a:pt x="142536" y="2401886"/>
                  </a:cubicBezTo>
                  <a:cubicBezTo>
                    <a:pt x="157490" y="2405028"/>
                    <a:pt x="170063" y="2394074"/>
                    <a:pt x="182636" y="2401886"/>
                  </a:cubicBezTo>
                  <a:cubicBezTo>
                    <a:pt x="190256" y="2401124"/>
                    <a:pt x="198162" y="2403790"/>
                    <a:pt x="204544" y="2400075"/>
                  </a:cubicBezTo>
                  <a:lnTo>
                    <a:pt x="204544" y="2392551"/>
                  </a:lnTo>
                  <a:close/>
                  <a:moveTo>
                    <a:pt x="202448" y="2446272"/>
                  </a:moveTo>
                  <a:cubicBezTo>
                    <a:pt x="198353" y="2446272"/>
                    <a:pt x="193876" y="2445605"/>
                    <a:pt x="190923" y="2448177"/>
                  </a:cubicBezTo>
                  <a:lnTo>
                    <a:pt x="190923" y="2452367"/>
                  </a:lnTo>
                  <a:cubicBezTo>
                    <a:pt x="195876" y="2455321"/>
                    <a:pt x="204925" y="2460274"/>
                    <a:pt x="210545" y="2455416"/>
                  </a:cubicBezTo>
                  <a:lnTo>
                    <a:pt x="210545" y="2448177"/>
                  </a:lnTo>
                  <a:cubicBezTo>
                    <a:pt x="208144" y="2447034"/>
                    <a:pt x="205496" y="2446462"/>
                    <a:pt x="202829" y="2446557"/>
                  </a:cubicBezTo>
                  <a:close/>
                  <a:moveTo>
                    <a:pt x="161110" y="2475418"/>
                  </a:moveTo>
                  <a:cubicBezTo>
                    <a:pt x="168882" y="2476466"/>
                    <a:pt x="176778" y="2475895"/>
                    <a:pt x="184351" y="2473894"/>
                  </a:cubicBezTo>
                  <a:cubicBezTo>
                    <a:pt x="183684" y="2464369"/>
                    <a:pt x="166825" y="2468942"/>
                    <a:pt x="157776" y="2469608"/>
                  </a:cubicBezTo>
                  <a:cubicBezTo>
                    <a:pt x="158824" y="2471989"/>
                    <a:pt x="157014" y="2474180"/>
                    <a:pt x="161491" y="2475704"/>
                  </a:cubicBezTo>
                  <a:close/>
                  <a:moveTo>
                    <a:pt x="108818" y="2394456"/>
                  </a:moveTo>
                  <a:lnTo>
                    <a:pt x="125105" y="2385503"/>
                  </a:lnTo>
                  <a:cubicBezTo>
                    <a:pt x="122343" y="2372739"/>
                    <a:pt x="93387" y="2386169"/>
                    <a:pt x="82624" y="2372643"/>
                  </a:cubicBezTo>
                  <a:cubicBezTo>
                    <a:pt x="66812" y="2382168"/>
                    <a:pt x="48620" y="2383883"/>
                    <a:pt x="33094" y="2393027"/>
                  </a:cubicBezTo>
                  <a:cubicBezTo>
                    <a:pt x="33094" y="2394647"/>
                    <a:pt x="33665" y="2395789"/>
                    <a:pt x="33951" y="2396932"/>
                  </a:cubicBezTo>
                  <a:lnTo>
                    <a:pt x="45476" y="2403410"/>
                  </a:lnTo>
                  <a:cubicBezTo>
                    <a:pt x="45476" y="2419793"/>
                    <a:pt x="104436" y="2399409"/>
                    <a:pt x="95578" y="2394647"/>
                  </a:cubicBezTo>
                  <a:cubicBezTo>
                    <a:pt x="63955" y="2394647"/>
                    <a:pt x="84719" y="2383693"/>
                    <a:pt x="102150" y="2387312"/>
                  </a:cubicBezTo>
                  <a:cubicBezTo>
                    <a:pt x="108056" y="2389027"/>
                    <a:pt x="103293" y="2393504"/>
                    <a:pt x="109199" y="2394742"/>
                  </a:cubicBezTo>
                  <a:close/>
                  <a:moveTo>
                    <a:pt x="106627" y="2452463"/>
                  </a:moveTo>
                  <a:cubicBezTo>
                    <a:pt x="113675" y="2453226"/>
                    <a:pt x="183684" y="2459226"/>
                    <a:pt x="167777" y="2446272"/>
                  </a:cubicBezTo>
                  <a:cubicBezTo>
                    <a:pt x="149489" y="2449511"/>
                    <a:pt x="121105" y="2439604"/>
                    <a:pt x="107008" y="2452939"/>
                  </a:cubicBezTo>
                  <a:close/>
                  <a:moveTo>
                    <a:pt x="115295" y="2468370"/>
                  </a:moveTo>
                  <a:cubicBezTo>
                    <a:pt x="111961" y="2468370"/>
                    <a:pt x="107103" y="2467227"/>
                    <a:pt x="106341" y="2470751"/>
                  </a:cubicBezTo>
                  <a:lnTo>
                    <a:pt x="115295" y="2475800"/>
                  </a:lnTo>
                  <a:cubicBezTo>
                    <a:pt x="120343" y="2473609"/>
                    <a:pt x="120438" y="2471133"/>
                    <a:pt x="115676" y="2468656"/>
                  </a:cubicBezTo>
                  <a:close/>
                  <a:moveTo>
                    <a:pt x="230261" y="2494659"/>
                  </a:moveTo>
                  <a:cubicBezTo>
                    <a:pt x="229690" y="2487706"/>
                    <a:pt x="218069" y="2491326"/>
                    <a:pt x="214354" y="2490467"/>
                  </a:cubicBezTo>
                  <a:cubicBezTo>
                    <a:pt x="207982" y="2487229"/>
                    <a:pt x="200753" y="2486086"/>
                    <a:pt x="193685" y="2487134"/>
                  </a:cubicBezTo>
                  <a:cubicBezTo>
                    <a:pt x="177874" y="2494850"/>
                    <a:pt x="157776" y="2485420"/>
                    <a:pt x="144441" y="2500851"/>
                  </a:cubicBezTo>
                  <a:lnTo>
                    <a:pt x="147489" y="2505232"/>
                  </a:lnTo>
                  <a:cubicBezTo>
                    <a:pt x="174064" y="2496754"/>
                    <a:pt x="201782" y="2498469"/>
                    <a:pt x="229690" y="2496279"/>
                  </a:cubicBezTo>
                  <a:cubicBezTo>
                    <a:pt x="230080" y="2495897"/>
                    <a:pt x="230404" y="2495421"/>
                    <a:pt x="230642" y="2494945"/>
                  </a:cubicBezTo>
                  <a:close/>
                  <a:moveTo>
                    <a:pt x="230261" y="2400171"/>
                  </a:moveTo>
                  <a:cubicBezTo>
                    <a:pt x="226251" y="2397599"/>
                    <a:pt x="221127" y="2397599"/>
                    <a:pt x="217117" y="2400171"/>
                  </a:cubicBezTo>
                  <a:cubicBezTo>
                    <a:pt x="221117" y="2403124"/>
                    <a:pt x="226518" y="2403219"/>
                    <a:pt x="230642" y="2400457"/>
                  </a:cubicBezTo>
                  <a:close/>
                  <a:moveTo>
                    <a:pt x="233595" y="2313589"/>
                  </a:moveTo>
                  <a:lnTo>
                    <a:pt x="227404" y="2309969"/>
                  </a:lnTo>
                  <a:lnTo>
                    <a:pt x="220355" y="2309969"/>
                  </a:lnTo>
                  <a:lnTo>
                    <a:pt x="211497" y="2315018"/>
                  </a:lnTo>
                  <a:cubicBezTo>
                    <a:pt x="216069" y="2321399"/>
                    <a:pt x="226166" y="2321304"/>
                    <a:pt x="233595" y="2321018"/>
                  </a:cubicBezTo>
                  <a:cubicBezTo>
                    <a:pt x="238834" y="2317399"/>
                    <a:pt x="238834" y="2316542"/>
                    <a:pt x="233976" y="2313875"/>
                  </a:cubicBezTo>
                  <a:close/>
                  <a:moveTo>
                    <a:pt x="239977" y="2298824"/>
                  </a:moveTo>
                  <a:cubicBezTo>
                    <a:pt x="253121" y="2301016"/>
                    <a:pt x="295031" y="2294157"/>
                    <a:pt x="266171" y="2280537"/>
                  </a:cubicBezTo>
                  <a:cubicBezTo>
                    <a:pt x="255407" y="2290062"/>
                    <a:pt x="242072" y="2285300"/>
                    <a:pt x="230261" y="2290062"/>
                  </a:cubicBezTo>
                  <a:lnTo>
                    <a:pt x="230261" y="2293586"/>
                  </a:lnTo>
                  <a:close/>
                  <a:moveTo>
                    <a:pt x="283316" y="2502184"/>
                  </a:moveTo>
                  <a:cubicBezTo>
                    <a:pt x="278172" y="2491230"/>
                    <a:pt x="258646" y="2492659"/>
                    <a:pt x="250169" y="2499612"/>
                  </a:cubicBezTo>
                  <a:lnTo>
                    <a:pt x="256550" y="2503518"/>
                  </a:lnTo>
                  <a:cubicBezTo>
                    <a:pt x="257217" y="2513995"/>
                    <a:pt x="278553" y="2509042"/>
                    <a:pt x="283697" y="2502469"/>
                  </a:cubicBezTo>
                  <a:close/>
                  <a:moveTo>
                    <a:pt x="295793" y="2257296"/>
                  </a:moveTo>
                  <a:cubicBezTo>
                    <a:pt x="295793" y="2256439"/>
                    <a:pt x="293507" y="2255677"/>
                    <a:pt x="292269" y="2254820"/>
                  </a:cubicBezTo>
                  <a:cubicBezTo>
                    <a:pt x="281792" y="2264344"/>
                    <a:pt x="273219" y="2250247"/>
                    <a:pt x="262932" y="2256534"/>
                  </a:cubicBezTo>
                  <a:cubicBezTo>
                    <a:pt x="250740" y="2262153"/>
                    <a:pt x="253407" y="2255200"/>
                    <a:pt x="246359" y="2250914"/>
                  </a:cubicBezTo>
                  <a:cubicBezTo>
                    <a:pt x="239882" y="2250057"/>
                    <a:pt x="230166" y="2253391"/>
                    <a:pt x="224451" y="2248723"/>
                  </a:cubicBezTo>
                  <a:lnTo>
                    <a:pt x="236167" y="2242151"/>
                  </a:lnTo>
                  <a:cubicBezTo>
                    <a:pt x="227299" y="2234912"/>
                    <a:pt x="214764" y="2234151"/>
                    <a:pt x="205115" y="2240341"/>
                  </a:cubicBezTo>
                  <a:cubicBezTo>
                    <a:pt x="189018" y="2238722"/>
                    <a:pt x="57573" y="2226054"/>
                    <a:pt x="69289" y="2247294"/>
                  </a:cubicBezTo>
                  <a:cubicBezTo>
                    <a:pt x="76099" y="2246152"/>
                    <a:pt x="83100" y="2247390"/>
                    <a:pt x="89101" y="2250819"/>
                  </a:cubicBezTo>
                  <a:cubicBezTo>
                    <a:pt x="112989" y="2241580"/>
                    <a:pt x="139850" y="2244342"/>
                    <a:pt x="161396" y="2258153"/>
                  </a:cubicBezTo>
                  <a:cubicBezTo>
                    <a:pt x="170921" y="2254915"/>
                    <a:pt x="181874" y="2248152"/>
                    <a:pt x="190828" y="2252819"/>
                  </a:cubicBezTo>
                  <a:lnTo>
                    <a:pt x="190828" y="2260154"/>
                  </a:lnTo>
                  <a:cubicBezTo>
                    <a:pt x="215402" y="2273964"/>
                    <a:pt x="244835" y="2257391"/>
                    <a:pt x="272838" y="2262059"/>
                  </a:cubicBezTo>
                  <a:cubicBezTo>
                    <a:pt x="279506" y="2267107"/>
                    <a:pt x="299984" y="2269965"/>
                    <a:pt x="295984" y="2257582"/>
                  </a:cubicBezTo>
                  <a:close/>
                  <a:moveTo>
                    <a:pt x="328845" y="2492659"/>
                  </a:moveTo>
                  <a:cubicBezTo>
                    <a:pt x="319320" y="2486372"/>
                    <a:pt x="305604" y="2498374"/>
                    <a:pt x="296651" y="2500088"/>
                  </a:cubicBezTo>
                  <a:cubicBezTo>
                    <a:pt x="307509" y="2509613"/>
                    <a:pt x="318082" y="2502755"/>
                    <a:pt x="328464" y="2496183"/>
                  </a:cubicBezTo>
                  <a:cubicBezTo>
                    <a:pt x="329036" y="2495325"/>
                    <a:pt x="329131" y="2494087"/>
                    <a:pt x="329226" y="2492944"/>
                  </a:cubicBezTo>
                  <a:close/>
                  <a:moveTo>
                    <a:pt x="341418" y="2425984"/>
                  </a:moveTo>
                  <a:lnTo>
                    <a:pt x="332369" y="2420364"/>
                  </a:lnTo>
                  <a:cubicBezTo>
                    <a:pt x="327569" y="2420936"/>
                    <a:pt x="322730" y="2419602"/>
                    <a:pt x="318844" y="2416744"/>
                  </a:cubicBezTo>
                  <a:lnTo>
                    <a:pt x="309319" y="2421888"/>
                  </a:lnTo>
                  <a:cubicBezTo>
                    <a:pt x="307223" y="2432270"/>
                    <a:pt x="336846" y="2428746"/>
                    <a:pt x="341799" y="2426364"/>
                  </a:cubicBezTo>
                  <a:close/>
                  <a:moveTo>
                    <a:pt x="367231" y="2149759"/>
                  </a:moveTo>
                  <a:cubicBezTo>
                    <a:pt x="353420" y="2136233"/>
                    <a:pt x="332084" y="2151950"/>
                    <a:pt x="316367" y="2153569"/>
                  </a:cubicBezTo>
                  <a:lnTo>
                    <a:pt x="321035" y="2156712"/>
                  </a:lnTo>
                  <a:lnTo>
                    <a:pt x="313034" y="2162427"/>
                  </a:lnTo>
                  <a:lnTo>
                    <a:pt x="291602" y="2162427"/>
                  </a:lnTo>
                  <a:cubicBezTo>
                    <a:pt x="290650" y="2160808"/>
                    <a:pt x="289793" y="2159188"/>
                    <a:pt x="288935" y="2157569"/>
                  </a:cubicBezTo>
                  <a:lnTo>
                    <a:pt x="296079" y="2153093"/>
                  </a:lnTo>
                  <a:lnTo>
                    <a:pt x="286554" y="2148426"/>
                  </a:lnTo>
                  <a:cubicBezTo>
                    <a:pt x="281982" y="2148426"/>
                    <a:pt x="283125" y="2153759"/>
                    <a:pt x="283125" y="2156522"/>
                  </a:cubicBezTo>
                  <a:lnTo>
                    <a:pt x="266837" y="2166047"/>
                  </a:lnTo>
                  <a:cubicBezTo>
                    <a:pt x="255598" y="2164713"/>
                    <a:pt x="248835" y="2174809"/>
                    <a:pt x="238262" y="2177095"/>
                  </a:cubicBezTo>
                  <a:cubicBezTo>
                    <a:pt x="222165" y="2177095"/>
                    <a:pt x="200162" y="2166332"/>
                    <a:pt x="185875" y="2178810"/>
                  </a:cubicBezTo>
                  <a:lnTo>
                    <a:pt x="193685" y="2184334"/>
                  </a:lnTo>
                  <a:lnTo>
                    <a:pt x="293031" y="2184334"/>
                  </a:lnTo>
                  <a:cubicBezTo>
                    <a:pt x="304842" y="2175952"/>
                    <a:pt x="323225" y="2179382"/>
                    <a:pt x="335608" y="2174809"/>
                  </a:cubicBezTo>
                  <a:lnTo>
                    <a:pt x="335608" y="2163856"/>
                  </a:lnTo>
                  <a:lnTo>
                    <a:pt x="329226" y="2159950"/>
                  </a:lnTo>
                  <a:cubicBezTo>
                    <a:pt x="338751" y="2158045"/>
                    <a:pt x="348276" y="2156141"/>
                    <a:pt x="358754" y="2154616"/>
                  </a:cubicBezTo>
                  <a:close/>
                  <a:moveTo>
                    <a:pt x="387995" y="2016409"/>
                  </a:moveTo>
                  <a:cubicBezTo>
                    <a:pt x="382852" y="2013646"/>
                    <a:pt x="372374" y="2016409"/>
                    <a:pt x="364850" y="2010979"/>
                  </a:cubicBezTo>
                  <a:cubicBezTo>
                    <a:pt x="361135" y="2013646"/>
                    <a:pt x="355325" y="2014313"/>
                    <a:pt x="355325" y="2019647"/>
                  </a:cubicBezTo>
                  <a:cubicBezTo>
                    <a:pt x="365612" y="2031172"/>
                    <a:pt x="378185" y="2024314"/>
                    <a:pt x="388376" y="2017171"/>
                  </a:cubicBezTo>
                  <a:close/>
                  <a:moveTo>
                    <a:pt x="390758" y="1970403"/>
                  </a:moveTo>
                  <a:cubicBezTo>
                    <a:pt x="370184" y="1968688"/>
                    <a:pt x="357801" y="1973832"/>
                    <a:pt x="384757" y="1981452"/>
                  </a:cubicBezTo>
                  <a:cubicBezTo>
                    <a:pt x="389329" y="1979642"/>
                    <a:pt x="400759" y="1975260"/>
                    <a:pt x="391234" y="1971165"/>
                  </a:cubicBezTo>
                  <a:close/>
                  <a:moveTo>
                    <a:pt x="525251" y="1316131"/>
                  </a:moveTo>
                  <a:cubicBezTo>
                    <a:pt x="513344" y="1313464"/>
                    <a:pt x="499438" y="1314321"/>
                    <a:pt x="488484" y="1307749"/>
                  </a:cubicBezTo>
                  <a:cubicBezTo>
                    <a:pt x="484769" y="1311178"/>
                    <a:pt x="475816" y="1312321"/>
                    <a:pt x="473435" y="1308320"/>
                  </a:cubicBezTo>
                  <a:cubicBezTo>
                    <a:pt x="473435" y="1307272"/>
                    <a:pt x="473435" y="1305939"/>
                    <a:pt x="472577" y="1304891"/>
                  </a:cubicBezTo>
                  <a:cubicBezTo>
                    <a:pt x="463052" y="1297366"/>
                    <a:pt x="482102" y="1300510"/>
                    <a:pt x="486484" y="1294223"/>
                  </a:cubicBezTo>
                  <a:cubicBezTo>
                    <a:pt x="490294" y="1278031"/>
                    <a:pt x="475816" y="1282317"/>
                    <a:pt x="466577" y="1275935"/>
                  </a:cubicBezTo>
                  <a:lnTo>
                    <a:pt x="466577" y="1262314"/>
                  </a:lnTo>
                  <a:lnTo>
                    <a:pt x="460481" y="1258409"/>
                  </a:lnTo>
                  <a:cubicBezTo>
                    <a:pt x="464386" y="1226882"/>
                    <a:pt x="422381" y="1248027"/>
                    <a:pt x="404283" y="1245646"/>
                  </a:cubicBezTo>
                  <a:cubicBezTo>
                    <a:pt x="393234" y="1239359"/>
                    <a:pt x="377327" y="1240502"/>
                    <a:pt x="367993" y="1232216"/>
                  </a:cubicBezTo>
                  <a:lnTo>
                    <a:pt x="377518" y="1230691"/>
                  </a:lnTo>
                  <a:lnTo>
                    <a:pt x="385043" y="1234502"/>
                  </a:lnTo>
                  <a:cubicBezTo>
                    <a:pt x="396663" y="1226120"/>
                    <a:pt x="413618" y="1235549"/>
                    <a:pt x="424857" y="1227358"/>
                  </a:cubicBezTo>
                  <a:cubicBezTo>
                    <a:pt x="436859" y="1228119"/>
                    <a:pt x="448384" y="1235073"/>
                    <a:pt x="456956" y="1227358"/>
                  </a:cubicBezTo>
                  <a:cubicBezTo>
                    <a:pt x="480864" y="1238883"/>
                    <a:pt x="544205" y="1225834"/>
                    <a:pt x="476578" y="1216309"/>
                  </a:cubicBezTo>
                  <a:cubicBezTo>
                    <a:pt x="469910" y="1223452"/>
                    <a:pt x="453718" y="1218309"/>
                    <a:pt x="447431" y="1214499"/>
                  </a:cubicBezTo>
                  <a:lnTo>
                    <a:pt x="448098" y="1210308"/>
                  </a:lnTo>
                  <a:cubicBezTo>
                    <a:pt x="458385" y="1206879"/>
                    <a:pt x="453432" y="1199544"/>
                    <a:pt x="444383" y="1201354"/>
                  </a:cubicBezTo>
                  <a:cubicBezTo>
                    <a:pt x="439049" y="1197163"/>
                    <a:pt x="439049" y="1197068"/>
                    <a:pt x="447527" y="1191829"/>
                  </a:cubicBezTo>
                  <a:cubicBezTo>
                    <a:pt x="446193" y="1183542"/>
                    <a:pt x="450479" y="1171541"/>
                    <a:pt x="445431" y="1164779"/>
                  </a:cubicBezTo>
                  <a:cubicBezTo>
                    <a:pt x="416856" y="1161921"/>
                    <a:pt x="384471" y="1144966"/>
                    <a:pt x="356563" y="1155254"/>
                  </a:cubicBezTo>
                  <a:cubicBezTo>
                    <a:pt x="371422" y="1157063"/>
                    <a:pt x="374946" y="1163540"/>
                    <a:pt x="357706" y="1164779"/>
                  </a:cubicBezTo>
                  <a:cubicBezTo>
                    <a:pt x="342942" y="1172875"/>
                    <a:pt x="323702" y="1170969"/>
                    <a:pt x="307414" y="1175446"/>
                  </a:cubicBezTo>
                  <a:cubicBezTo>
                    <a:pt x="302261" y="1176799"/>
                    <a:pt x="297908" y="1180257"/>
                    <a:pt x="295412" y="1184971"/>
                  </a:cubicBezTo>
                  <a:cubicBezTo>
                    <a:pt x="290555" y="1187829"/>
                    <a:pt x="285221" y="1185543"/>
                    <a:pt x="277982" y="1186210"/>
                  </a:cubicBezTo>
                  <a:lnTo>
                    <a:pt x="267504" y="1193830"/>
                  </a:lnTo>
                  <a:cubicBezTo>
                    <a:pt x="256265" y="1192687"/>
                    <a:pt x="246263" y="1195163"/>
                    <a:pt x="237405" y="1191829"/>
                  </a:cubicBezTo>
                  <a:lnTo>
                    <a:pt x="237405" y="1184209"/>
                  </a:lnTo>
                  <a:cubicBezTo>
                    <a:pt x="242263" y="1178685"/>
                    <a:pt x="260075" y="1180494"/>
                    <a:pt x="256455" y="1173065"/>
                  </a:cubicBezTo>
                  <a:lnTo>
                    <a:pt x="246930" y="1167827"/>
                  </a:lnTo>
                  <a:cubicBezTo>
                    <a:pt x="235500" y="1167827"/>
                    <a:pt x="225785" y="1177352"/>
                    <a:pt x="217307" y="1176589"/>
                  </a:cubicBezTo>
                  <a:lnTo>
                    <a:pt x="217307" y="1180685"/>
                  </a:lnTo>
                  <a:cubicBezTo>
                    <a:pt x="219689" y="1183829"/>
                    <a:pt x="227785" y="1181161"/>
                    <a:pt x="230357" y="1184971"/>
                  </a:cubicBezTo>
                  <a:cubicBezTo>
                    <a:pt x="215498" y="1187067"/>
                    <a:pt x="205020" y="1197163"/>
                    <a:pt x="190923" y="1204021"/>
                  </a:cubicBezTo>
                  <a:lnTo>
                    <a:pt x="190923" y="1218690"/>
                  </a:lnTo>
                  <a:lnTo>
                    <a:pt x="177398" y="1224691"/>
                  </a:lnTo>
                  <a:lnTo>
                    <a:pt x="177398" y="1232596"/>
                  </a:lnTo>
                  <a:cubicBezTo>
                    <a:pt x="165587" y="1238407"/>
                    <a:pt x="173207" y="1239073"/>
                    <a:pt x="177398" y="1244693"/>
                  </a:cubicBezTo>
                  <a:cubicBezTo>
                    <a:pt x="181684" y="1252313"/>
                    <a:pt x="196448" y="1246693"/>
                    <a:pt x="203687" y="1254218"/>
                  </a:cubicBezTo>
                  <a:cubicBezTo>
                    <a:pt x="199210" y="1258123"/>
                    <a:pt x="191114" y="1254218"/>
                    <a:pt x="185970" y="1256790"/>
                  </a:cubicBezTo>
                  <a:cubicBezTo>
                    <a:pt x="180827" y="1259362"/>
                    <a:pt x="174921" y="1264600"/>
                    <a:pt x="167587" y="1263362"/>
                  </a:cubicBezTo>
                  <a:cubicBezTo>
                    <a:pt x="162062" y="1262028"/>
                    <a:pt x="166539" y="1257457"/>
                    <a:pt x="160443" y="1256028"/>
                  </a:cubicBezTo>
                  <a:cubicBezTo>
                    <a:pt x="146060" y="1258504"/>
                    <a:pt x="134345" y="1247836"/>
                    <a:pt x="122343" y="1241931"/>
                  </a:cubicBezTo>
                  <a:lnTo>
                    <a:pt x="104912" y="1251456"/>
                  </a:lnTo>
                  <a:cubicBezTo>
                    <a:pt x="108627" y="1266315"/>
                    <a:pt x="93197" y="1261838"/>
                    <a:pt x="84338" y="1268982"/>
                  </a:cubicBezTo>
                  <a:cubicBezTo>
                    <a:pt x="96721" y="1268982"/>
                    <a:pt x="103388" y="1278507"/>
                    <a:pt x="114628" y="1277840"/>
                  </a:cubicBezTo>
                  <a:cubicBezTo>
                    <a:pt x="119486" y="1281745"/>
                    <a:pt x="119486" y="1281745"/>
                    <a:pt x="114628" y="1285269"/>
                  </a:cubicBezTo>
                  <a:cubicBezTo>
                    <a:pt x="109894" y="1285527"/>
                    <a:pt x="105208" y="1284222"/>
                    <a:pt x="101293" y="1281555"/>
                  </a:cubicBezTo>
                  <a:cubicBezTo>
                    <a:pt x="92339" y="1280888"/>
                    <a:pt x="86434" y="1287270"/>
                    <a:pt x="79004" y="1291080"/>
                  </a:cubicBezTo>
                  <a:cubicBezTo>
                    <a:pt x="83738" y="1293271"/>
                    <a:pt x="88167" y="1296090"/>
                    <a:pt x="92149" y="1299462"/>
                  </a:cubicBezTo>
                  <a:cubicBezTo>
                    <a:pt x="96626" y="1314607"/>
                    <a:pt x="77861" y="1313368"/>
                    <a:pt x="69098" y="1308034"/>
                  </a:cubicBezTo>
                  <a:lnTo>
                    <a:pt x="59573" y="1312987"/>
                  </a:lnTo>
                  <a:lnTo>
                    <a:pt x="59573" y="1315845"/>
                  </a:lnTo>
                  <a:cubicBezTo>
                    <a:pt x="62907" y="1319941"/>
                    <a:pt x="69575" y="1321274"/>
                    <a:pt x="72051" y="1325370"/>
                  </a:cubicBezTo>
                  <a:lnTo>
                    <a:pt x="46333" y="1338991"/>
                  </a:lnTo>
                  <a:cubicBezTo>
                    <a:pt x="74432" y="1355755"/>
                    <a:pt x="109389" y="1350992"/>
                    <a:pt x="138059" y="1364899"/>
                  </a:cubicBezTo>
                  <a:cubicBezTo>
                    <a:pt x="126344" y="1369851"/>
                    <a:pt x="136726" y="1372900"/>
                    <a:pt x="128534" y="1377662"/>
                  </a:cubicBezTo>
                  <a:cubicBezTo>
                    <a:pt x="118247" y="1380139"/>
                    <a:pt x="121010" y="1371566"/>
                    <a:pt x="112723" y="1368709"/>
                  </a:cubicBezTo>
                  <a:cubicBezTo>
                    <a:pt x="111199" y="1358707"/>
                    <a:pt x="95864" y="1362518"/>
                    <a:pt x="89577" y="1366518"/>
                  </a:cubicBezTo>
                  <a:cubicBezTo>
                    <a:pt x="75137" y="1365127"/>
                    <a:pt x="60564" y="1367223"/>
                    <a:pt x="47096" y="1372614"/>
                  </a:cubicBezTo>
                  <a:cubicBezTo>
                    <a:pt x="54049" y="1374709"/>
                    <a:pt x="53001" y="1378520"/>
                    <a:pt x="53763" y="1383663"/>
                  </a:cubicBezTo>
                  <a:lnTo>
                    <a:pt x="63288" y="1388521"/>
                  </a:lnTo>
                  <a:cubicBezTo>
                    <a:pt x="69565" y="1385406"/>
                    <a:pt x="76642" y="1384282"/>
                    <a:pt x="83576" y="1385282"/>
                  </a:cubicBezTo>
                  <a:lnTo>
                    <a:pt x="92625" y="1390616"/>
                  </a:lnTo>
                  <a:cubicBezTo>
                    <a:pt x="76147" y="1392426"/>
                    <a:pt x="60431" y="1400141"/>
                    <a:pt x="43381" y="1400141"/>
                  </a:cubicBezTo>
                  <a:cubicBezTo>
                    <a:pt x="40714" y="1400903"/>
                    <a:pt x="40523" y="1402713"/>
                    <a:pt x="40238" y="1404999"/>
                  </a:cubicBezTo>
                  <a:cubicBezTo>
                    <a:pt x="52239" y="1413381"/>
                    <a:pt x="62907" y="1411095"/>
                    <a:pt x="74147" y="1422049"/>
                  </a:cubicBezTo>
                  <a:cubicBezTo>
                    <a:pt x="68432" y="1430907"/>
                    <a:pt x="48524" y="1433764"/>
                    <a:pt x="40333" y="1435003"/>
                  </a:cubicBezTo>
                  <a:lnTo>
                    <a:pt x="40333" y="1450338"/>
                  </a:lnTo>
                  <a:cubicBezTo>
                    <a:pt x="47191" y="1455291"/>
                    <a:pt x="60812" y="1458815"/>
                    <a:pt x="65193" y="1465387"/>
                  </a:cubicBezTo>
                  <a:cubicBezTo>
                    <a:pt x="57097" y="1472150"/>
                    <a:pt x="47096" y="1468054"/>
                    <a:pt x="40333" y="1471864"/>
                  </a:cubicBezTo>
                  <a:lnTo>
                    <a:pt x="40333" y="1475484"/>
                  </a:lnTo>
                  <a:lnTo>
                    <a:pt x="46905" y="1479484"/>
                  </a:lnTo>
                  <a:lnTo>
                    <a:pt x="46905" y="1482913"/>
                  </a:lnTo>
                  <a:lnTo>
                    <a:pt x="53954" y="1487295"/>
                  </a:lnTo>
                  <a:cubicBezTo>
                    <a:pt x="47191" y="1508059"/>
                    <a:pt x="97007" y="1500059"/>
                    <a:pt x="109294" y="1495868"/>
                  </a:cubicBezTo>
                  <a:cubicBezTo>
                    <a:pt x="112247" y="1495868"/>
                    <a:pt x="115866" y="1495105"/>
                    <a:pt x="118247" y="1497391"/>
                  </a:cubicBezTo>
                  <a:cubicBezTo>
                    <a:pt x="113485" y="1501392"/>
                    <a:pt x="108113" y="1504611"/>
                    <a:pt x="102341" y="1506916"/>
                  </a:cubicBezTo>
                  <a:cubicBezTo>
                    <a:pt x="91768" y="1508441"/>
                    <a:pt x="81576" y="1504916"/>
                    <a:pt x="73194" y="1509202"/>
                  </a:cubicBezTo>
                  <a:cubicBezTo>
                    <a:pt x="73194" y="1518060"/>
                    <a:pt x="56525" y="1514918"/>
                    <a:pt x="50334" y="1511203"/>
                  </a:cubicBezTo>
                  <a:cubicBezTo>
                    <a:pt x="39761" y="1516156"/>
                    <a:pt x="52715" y="1523680"/>
                    <a:pt x="56049" y="1525586"/>
                  </a:cubicBezTo>
                  <a:cubicBezTo>
                    <a:pt x="62174" y="1525366"/>
                    <a:pt x="68184" y="1527319"/>
                    <a:pt x="73004" y="1531110"/>
                  </a:cubicBezTo>
                  <a:lnTo>
                    <a:pt x="73004" y="1534920"/>
                  </a:lnTo>
                  <a:lnTo>
                    <a:pt x="47762" y="1548827"/>
                  </a:lnTo>
                  <a:cubicBezTo>
                    <a:pt x="45286" y="1554541"/>
                    <a:pt x="48524" y="1560066"/>
                    <a:pt x="45381" y="1565114"/>
                  </a:cubicBezTo>
                  <a:lnTo>
                    <a:pt x="40714" y="1567781"/>
                  </a:lnTo>
                  <a:cubicBezTo>
                    <a:pt x="40714" y="1568924"/>
                    <a:pt x="40714" y="1570162"/>
                    <a:pt x="40238" y="1571496"/>
                  </a:cubicBezTo>
                  <a:lnTo>
                    <a:pt x="53477" y="1579401"/>
                  </a:lnTo>
                  <a:lnTo>
                    <a:pt x="53477" y="1593784"/>
                  </a:lnTo>
                  <a:lnTo>
                    <a:pt x="59573" y="1597690"/>
                  </a:lnTo>
                  <a:cubicBezTo>
                    <a:pt x="53573" y="1601214"/>
                    <a:pt x="53573" y="1601214"/>
                    <a:pt x="59573" y="1604452"/>
                  </a:cubicBezTo>
                  <a:cubicBezTo>
                    <a:pt x="61669" y="1610263"/>
                    <a:pt x="61193" y="1617311"/>
                    <a:pt x="54239" y="1619407"/>
                  </a:cubicBezTo>
                  <a:cubicBezTo>
                    <a:pt x="54239" y="1620550"/>
                    <a:pt x="54239" y="1621788"/>
                    <a:pt x="54239" y="1623121"/>
                  </a:cubicBezTo>
                  <a:lnTo>
                    <a:pt x="47762" y="1627026"/>
                  </a:lnTo>
                  <a:lnTo>
                    <a:pt x="54049" y="1630741"/>
                  </a:lnTo>
                  <a:lnTo>
                    <a:pt x="54049" y="1638171"/>
                  </a:lnTo>
                  <a:lnTo>
                    <a:pt x="41952" y="1644934"/>
                  </a:lnTo>
                  <a:cubicBezTo>
                    <a:pt x="12806" y="1673509"/>
                    <a:pt x="98245" y="1649125"/>
                    <a:pt x="110532" y="1661698"/>
                  </a:cubicBezTo>
                  <a:cubicBezTo>
                    <a:pt x="119486" y="1656078"/>
                    <a:pt x="126915" y="1651601"/>
                    <a:pt x="136440" y="1658173"/>
                  </a:cubicBezTo>
                  <a:cubicBezTo>
                    <a:pt x="142631" y="1658173"/>
                    <a:pt x="149489" y="1659412"/>
                    <a:pt x="139964" y="1663888"/>
                  </a:cubicBezTo>
                  <a:lnTo>
                    <a:pt x="139964" y="1670460"/>
                  </a:lnTo>
                  <a:cubicBezTo>
                    <a:pt x="134564" y="1674128"/>
                    <a:pt x="127363" y="1673699"/>
                    <a:pt x="122438" y="1669413"/>
                  </a:cubicBezTo>
                  <a:cubicBezTo>
                    <a:pt x="102626" y="1668651"/>
                    <a:pt x="94435" y="1678938"/>
                    <a:pt x="77480" y="1669413"/>
                  </a:cubicBezTo>
                  <a:cubicBezTo>
                    <a:pt x="73537" y="1672156"/>
                    <a:pt x="68736" y="1673413"/>
                    <a:pt x="63955" y="1672937"/>
                  </a:cubicBezTo>
                  <a:lnTo>
                    <a:pt x="54430" y="1678366"/>
                  </a:lnTo>
                  <a:cubicBezTo>
                    <a:pt x="52811" y="1680748"/>
                    <a:pt x="55287" y="1684082"/>
                    <a:pt x="58049" y="1683986"/>
                  </a:cubicBezTo>
                  <a:cubicBezTo>
                    <a:pt x="90149" y="1686844"/>
                    <a:pt x="119009" y="1678462"/>
                    <a:pt x="150156" y="1680938"/>
                  </a:cubicBezTo>
                  <a:cubicBezTo>
                    <a:pt x="155300" y="1682653"/>
                    <a:pt x="145298" y="1685891"/>
                    <a:pt x="142917" y="1687320"/>
                  </a:cubicBezTo>
                  <a:cubicBezTo>
                    <a:pt x="126915" y="1704275"/>
                    <a:pt x="93578" y="1691130"/>
                    <a:pt x="70432" y="1695226"/>
                  </a:cubicBezTo>
                  <a:cubicBezTo>
                    <a:pt x="59097" y="1701703"/>
                    <a:pt x="77671" y="1703608"/>
                    <a:pt x="82052" y="1702560"/>
                  </a:cubicBezTo>
                  <a:cubicBezTo>
                    <a:pt x="111961" y="1718752"/>
                    <a:pt x="145013" y="1693035"/>
                    <a:pt x="175493" y="1709609"/>
                  </a:cubicBezTo>
                  <a:cubicBezTo>
                    <a:pt x="191685" y="1701893"/>
                    <a:pt x="210164" y="1707608"/>
                    <a:pt x="224642" y="1715323"/>
                  </a:cubicBezTo>
                  <a:cubicBezTo>
                    <a:pt x="219689" y="1718467"/>
                    <a:pt x="213878" y="1716562"/>
                    <a:pt x="208640" y="1717229"/>
                  </a:cubicBezTo>
                  <a:cubicBezTo>
                    <a:pt x="202582" y="1713666"/>
                    <a:pt x="195467" y="1712351"/>
                    <a:pt x="188542" y="1713514"/>
                  </a:cubicBezTo>
                  <a:cubicBezTo>
                    <a:pt x="179017" y="1729706"/>
                    <a:pt x="156824" y="1715133"/>
                    <a:pt x="142631" y="1717419"/>
                  </a:cubicBezTo>
                  <a:cubicBezTo>
                    <a:pt x="121105" y="1726944"/>
                    <a:pt x="101102" y="1713037"/>
                    <a:pt x="77861" y="1717419"/>
                  </a:cubicBezTo>
                  <a:cubicBezTo>
                    <a:pt x="65850" y="1722248"/>
                    <a:pt x="53535" y="1726287"/>
                    <a:pt x="41000" y="1729516"/>
                  </a:cubicBezTo>
                  <a:lnTo>
                    <a:pt x="41000" y="1737231"/>
                  </a:lnTo>
                  <a:lnTo>
                    <a:pt x="34237" y="1741422"/>
                  </a:lnTo>
                  <a:lnTo>
                    <a:pt x="34237" y="1752471"/>
                  </a:lnTo>
                  <a:cubicBezTo>
                    <a:pt x="59288" y="1768568"/>
                    <a:pt x="79957" y="1740565"/>
                    <a:pt x="103388" y="1765330"/>
                  </a:cubicBezTo>
                  <a:cubicBezTo>
                    <a:pt x="115390" y="1763901"/>
                    <a:pt x="127296" y="1758281"/>
                    <a:pt x="139107" y="1763425"/>
                  </a:cubicBezTo>
                  <a:cubicBezTo>
                    <a:pt x="136821" y="1780475"/>
                    <a:pt x="164063" y="1767235"/>
                    <a:pt x="171778" y="1778188"/>
                  </a:cubicBezTo>
                  <a:lnTo>
                    <a:pt x="171778" y="1785427"/>
                  </a:lnTo>
                  <a:lnTo>
                    <a:pt x="162253" y="1791143"/>
                  </a:lnTo>
                  <a:lnTo>
                    <a:pt x="154919" y="1787332"/>
                  </a:lnTo>
                  <a:cubicBezTo>
                    <a:pt x="148442" y="1788857"/>
                    <a:pt x="146346" y="1784666"/>
                    <a:pt x="141774" y="1784284"/>
                  </a:cubicBezTo>
                  <a:cubicBezTo>
                    <a:pt x="133868" y="1789904"/>
                    <a:pt x="122724" y="1784856"/>
                    <a:pt x="116438" y="1790952"/>
                  </a:cubicBezTo>
                  <a:cubicBezTo>
                    <a:pt x="106055" y="1782761"/>
                    <a:pt x="94911" y="1793524"/>
                    <a:pt x="83291" y="1790952"/>
                  </a:cubicBezTo>
                  <a:cubicBezTo>
                    <a:pt x="68622" y="1782284"/>
                    <a:pt x="52334" y="1789333"/>
                    <a:pt x="40333" y="1796381"/>
                  </a:cubicBezTo>
                  <a:cubicBezTo>
                    <a:pt x="37380" y="1818575"/>
                    <a:pt x="104436" y="1790952"/>
                    <a:pt x="119200" y="1804859"/>
                  </a:cubicBezTo>
                  <a:cubicBezTo>
                    <a:pt x="117104" y="1815336"/>
                    <a:pt x="96245" y="1804859"/>
                    <a:pt x="89482" y="1812955"/>
                  </a:cubicBezTo>
                  <a:cubicBezTo>
                    <a:pt x="74147" y="1810288"/>
                    <a:pt x="64812" y="1806859"/>
                    <a:pt x="52906" y="1814955"/>
                  </a:cubicBezTo>
                  <a:lnTo>
                    <a:pt x="55763" y="1820479"/>
                  </a:lnTo>
                  <a:cubicBezTo>
                    <a:pt x="67479" y="1821432"/>
                    <a:pt x="81100" y="1818384"/>
                    <a:pt x="91006" y="1821813"/>
                  </a:cubicBezTo>
                  <a:lnTo>
                    <a:pt x="77099" y="1831338"/>
                  </a:lnTo>
                  <a:cubicBezTo>
                    <a:pt x="63193" y="1829814"/>
                    <a:pt x="56716" y="1835910"/>
                    <a:pt x="46715" y="1840101"/>
                  </a:cubicBezTo>
                  <a:cubicBezTo>
                    <a:pt x="69384" y="1847244"/>
                    <a:pt x="94340" y="1839053"/>
                    <a:pt x="115866" y="1845435"/>
                  </a:cubicBezTo>
                  <a:cubicBezTo>
                    <a:pt x="130916" y="1838196"/>
                    <a:pt x="145870" y="1863628"/>
                    <a:pt x="162253" y="1849721"/>
                  </a:cubicBezTo>
                  <a:lnTo>
                    <a:pt x="171778" y="1854960"/>
                  </a:lnTo>
                  <a:cubicBezTo>
                    <a:pt x="154061" y="1864485"/>
                    <a:pt x="136250" y="1856103"/>
                    <a:pt x="116247" y="1857055"/>
                  </a:cubicBezTo>
                  <a:cubicBezTo>
                    <a:pt x="95006" y="1862389"/>
                    <a:pt x="69956" y="1855817"/>
                    <a:pt x="47286" y="1862389"/>
                  </a:cubicBezTo>
                  <a:lnTo>
                    <a:pt x="47286" y="1866294"/>
                  </a:lnTo>
                  <a:cubicBezTo>
                    <a:pt x="58097" y="1873153"/>
                    <a:pt x="71718" y="1873877"/>
                    <a:pt x="83195" y="1868200"/>
                  </a:cubicBezTo>
                  <a:cubicBezTo>
                    <a:pt x="102245" y="1880010"/>
                    <a:pt x="128629" y="1874867"/>
                    <a:pt x="149394" y="1878772"/>
                  </a:cubicBezTo>
                  <a:cubicBezTo>
                    <a:pt x="158919" y="1874010"/>
                    <a:pt x="158919" y="1874010"/>
                    <a:pt x="168444" y="1878772"/>
                  </a:cubicBezTo>
                  <a:cubicBezTo>
                    <a:pt x="192352" y="1878772"/>
                    <a:pt x="216069" y="1869247"/>
                    <a:pt x="241025" y="1871628"/>
                  </a:cubicBezTo>
                  <a:cubicBezTo>
                    <a:pt x="248168" y="1877725"/>
                    <a:pt x="227213" y="1873057"/>
                    <a:pt x="230928" y="1880487"/>
                  </a:cubicBezTo>
                  <a:cubicBezTo>
                    <a:pt x="229499" y="1882678"/>
                    <a:pt x="223403" y="1883059"/>
                    <a:pt x="220355" y="1883154"/>
                  </a:cubicBezTo>
                  <a:cubicBezTo>
                    <a:pt x="217012" y="1886307"/>
                    <a:pt x="211792" y="1886307"/>
                    <a:pt x="208449" y="1883154"/>
                  </a:cubicBezTo>
                  <a:cubicBezTo>
                    <a:pt x="192542" y="1886869"/>
                    <a:pt x="170349" y="1891917"/>
                    <a:pt x="155300" y="1886773"/>
                  </a:cubicBezTo>
                  <a:cubicBezTo>
                    <a:pt x="145775" y="1893917"/>
                    <a:pt x="138345" y="1888202"/>
                    <a:pt x="129582" y="1883059"/>
                  </a:cubicBezTo>
                  <a:cubicBezTo>
                    <a:pt x="109818" y="1885583"/>
                    <a:pt x="89815" y="1885583"/>
                    <a:pt x="70051" y="1883059"/>
                  </a:cubicBezTo>
                  <a:cubicBezTo>
                    <a:pt x="63098" y="1887849"/>
                    <a:pt x="55097" y="1890888"/>
                    <a:pt x="46715" y="1891917"/>
                  </a:cubicBezTo>
                  <a:cubicBezTo>
                    <a:pt x="75861" y="1907442"/>
                    <a:pt x="110723" y="1893155"/>
                    <a:pt x="141965" y="1901442"/>
                  </a:cubicBezTo>
                  <a:cubicBezTo>
                    <a:pt x="180065" y="1891917"/>
                    <a:pt x="214164" y="1896298"/>
                    <a:pt x="255693" y="1894298"/>
                  </a:cubicBezTo>
                  <a:lnTo>
                    <a:pt x="265885" y="1901632"/>
                  </a:lnTo>
                  <a:cubicBezTo>
                    <a:pt x="272838" y="1902395"/>
                    <a:pt x="278458" y="1899823"/>
                    <a:pt x="282744" y="1903347"/>
                  </a:cubicBezTo>
                  <a:cubicBezTo>
                    <a:pt x="274743" y="1907442"/>
                    <a:pt x="261884" y="1904966"/>
                    <a:pt x="252931" y="1904871"/>
                  </a:cubicBezTo>
                  <a:cubicBezTo>
                    <a:pt x="220927" y="1895918"/>
                    <a:pt x="182065" y="1906966"/>
                    <a:pt x="151680" y="1918301"/>
                  </a:cubicBezTo>
                  <a:cubicBezTo>
                    <a:pt x="177207" y="1933922"/>
                    <a:pt x="208830" y="1907919"/>
                    <a:pt x="236262" y="1917634"/>
                  </a:cubicBezTo>
                  <a:cubicBezTo>
                    <a:pt x="213116" y="1933541"/>
                    <a:pt x="180160" y="1928588"/>
                    <a:pt x="153966" y="1939066"/>
                  </a:cubicBezTo>
                  <a:lnTo>
                    <a:pt x="142631" y="1930874"/>
                  </a:lnTo>
                  <a:cubicBezTo>
                    <a:pt x="114123" y="1932579"/>
                    <a:pt x="85510" y="1930207"/>
                    <a:pt x="57668" y="1923826"/>
                  </a:cubicBezTo>
                  <a:cubicBezTo>
                    <a:pt x="54335" y="1924397"/>
                    <a:pt x="53001" y="1925826"/>
                    <a:pt x="53287" y="1927921"/>
                  </a:cubicBezTo>
                  <a:cubicBezTo>
                    <a:pt x="52239" y="1931541"/>
                    <a:pt x="40904" y="1934208"/>
                    <a:pt x="50239" y="1938494"/>
                  </a:cubicBezTo>
                  <a:cubicBezTo>
                    <a:pt x="82624" y="1946114"/>
                    <a:pt x="117390" y="1927255"/>
                    <a:pt x="145489" y="1951829"/>
                  </a:cubicBezTo>
                  <a:cubicBezTo>
                    <a:pt x="144251" y="1956877"/>
                    <a:pt x="152061" y="1958020"/>
                    <a:pt x="156252" y="1960783"/>
                  </a:cubicBezTo>
                  <a:cubicBezTo>
                    <a:pt x="175931" y="1960401"/>
                    <a:pt x="195600" y="1961478"/>
                    <a:pt x="215117" y="1964021"/>
                  </a:cubicBezTo>
                  <a:cubicBezTo>
                    <a:pt x="218450" y="1958973"/>
                    <a:pt x="230452" y="1962021"/>
                    <a:pt x="233595" y="1957068"/>
                  </a:cubicBezTo>
                  <a:cubicBezTo>
                    <a:pt x="256026" y="1952915"/>
                    <a:pt x="279182" y="1955334"/>
                    <a:pt x="300270" y="1964021"/>
                  </a:cubicBezTo>
                  <a:cubicBezTo>
                    <a:pt x="323606" y="1953734"/>
                    <a:pt x="348657" y="1978213"/>
                    <a:pt x="372279" y="1960783"/>
                  </a:cubicBezTo>
                  <a:cubicBezTo>
                    <a:pt x="380375" y="1957353"/>
                    <a:pt x="397235" y="1969355"/>
                    <a:pt x="395044" y="1958782"/>
                  </a:cubicBezTo>
                  <a:cubicBezTo>
                    <a:pt x="376946" y="1940304"/>
                    <a:pt x="345800" y="1961640"/>
                    <a:pt x="329417" y="1946114"/>
                  </a:cubicBezTo>
                  <a:cubicBezTo>
                    <a:pt x="327797" y="1939732"/>
                    <a:pt x="317987" y="1941828"/>
                    <a:pt x="313034" y="1946114"/>
                  </a:cubicBezTo>
                  <a:cubicBezTo>
                    <a:pt x="297889" y="1946114"/>
                    <a:pt x="277791" y="1947448"/>
                    <a:pt x="264647" y="1940590"/>
                  </a:cubicBezTo>
                  <a:lnTo>
                    <a:pt x="273029" y="1935161"/>
                  </a:lnTo>
                  <a:cubicBezTo>
                    <a:pt x="310176" y="1929827"/>
                    <a:pt x="349229" y="1946114"/>
                    <a:pt x="381899" y="1933351"/>
                  </a:cubicBezTo>
                  <a:lnTo>
                    <a:pt x="381899" y="1925921"/>
                  </a:lnTo>
                  <a:lnTo>
                    <a:pt x="375708" y="1922016"/>
                  </a:lnTo>
                  <a:cubicBezTo>
                    <a:pt x="380280" y="1919063"/>
                    <a:pt x="386090" y="1920968"/>
                    <a:pt x="391424" y="1920302"/>
                  </a:cubicBezTo>
                  <a:cubicBezTo>
                    <a:pt x="400949" y="1926874"/>
                    <a:pt x="411236" y="1930970"/>
                    <a:pt x="421238" y="1922207"/>
                  </a:cubicBezTo>
                  <a:lnTo>
                    <a:pt x="421238" y="1918396"/>
                  </a:lnTo>
                  <a:cubicBezTo>
                    <a:pt x="431810" y="1909728"/>
                    <a:pt x="444288" y="1914491"/>
                    <a:pt x="456956" y="1916682"/>
                  </a:cubicBezTo>
                  <a:cubicBezTo>
                    <a:pt x="463148" y="1915348"/>
                    <a:pt x="458576" y="1910777"/>
                    <a:pt x="464100" y="1909252"/>
                  </a:cubicBezTo>
                  <a:lnTo>
                    <a:pt x="490389" y="1909252"/>
                  </a:lnTo>
                  <a:cubicBezTo>
                    <a:pt x="495437" y="1905061"/>
                    <a:pt x="495533" y="1904966"/>
                    <a:pt x="487627" y="1900394"/>
                  </a:cubicBezTo>
                  <a:lnTo>
                    <a:pt x="487055" y="1896679"/>
                  </a:lnTo>
                  <a:cubicBezTo>
                    <a:pt x="479340" y="1892584"/>
                    <a:pt x="461909" y="1883535"/>
                    <a:pt x="454861" y="1889345"/>
                  </a:cubicBezTo>
                  <a:cubicBezTo>
                    <a:pt x="462767" y="1893917"/>
                    <a:pt x="462671" y="1894012"/>
                    <a:pt x="457433" y="1898204"/>
                  </a:cubicBezTo>
                  <a:cubicBezTo>
                    <a:pt x="428858" y="1904680"/>
                    <a:pt x="398282" y="1899727"/>
                    <a:pt x="370850" y="1908585"/>
                  </a:cubicBezTo>
                  <a:cubicBezTo>
                    <a:pt x="361325" y="1901347"/>
                    <a:pt x="350372" y="1908585"/>
                    <a:pt x="339704" y="1909252"/>
                  </a:cubicBezTo>
                  <a:cubicBezTo>
                    <a:pt x="334941" y="1905157"/>
                    <a:pt x="328178" y="1906490"/>
                    <a:pt x="323702" y="1904204"/>
                  </a:cubicBezTo>
                  <a:cubicBezTo>
                    <a:pt x="340466" y="1893346"/>
                    <a:pt x="365516" y="1897537"/>
                    <a:pt x="384662" y="1890869"/>
                  </a:cubicBezTo>
                  <a:cubicBezTo>
                    <a:pt x="390672" y="1895470"/>
                    <a:pt x="399035" y="1895470"/>
                    <a:pt x="405045" y="1890869"/>
                  </a:cubicBezTo>
                  <a:cubicBezTo>
                    <a:pt x="416856" y="1898680"/>
                    <a:pt x="429905" y="1891822"/>
                    <a:pt x="441050" y="1888869"/>
                  </a:cubicBezTo>
                  <a:cubicBezTo>
                    <a:pt x="438383" y="1874296"/>
                    <a:pt x="456194" y="1881916"/>
                    <a:pt x="466100" y="1878867"/>
                  </a:cubicBezTo>
                  <a:cubicBezTo>
                    <a:pt x="469034" y="1876267"/>
                    <a:pt x="473044" y="1875239"/>
                    <a:pt x="476864" y="1876105"/>
                  </a:cubicBezTo>
                  <a:cubicBezTo>
                    <a:pt x="511630" y="1855817"/>
                    <a:pt x="443145" y="1869533"/>
                    <a:pt x="435906" y="1876105"/>
                  </a:cubicBezTo>
                  <a:cubicBezTo>
                    <a:pt x="430382" y="1877153"/>
                    <a:pt x="427429" y="1872295"/>
                    <a:pt x="422190" y="1872486"/>
                  </a:cubicBezTo>
                  <a:cubicBezTo>
                    <a:pt x="413713" y="1872486"/>
                    <a:pt x="415332" y="1869057"/>
                    <a:pt x="414475" y="1867343"/>
                  </a:cubicBezTo>
                  <a:lnTo>
                    <a:pt x="404950" y="1861342"/>
                  </a:lnTo>
                  <a:cubicBezTo>
                    <a:pt x="388452" y="1860808"/>
                    <a:pt x="372022" y="1859027"/>
                    <a:pt x="355801" y="1856008"/>
                  </a:cubicBezTo>
                  <a:cubicBezTo>
                    <a:pt x="369707" y="1850864"/>
                    <a:pt x="389615" y="1846483"/>
                    <a:pt x="404474" y="1853817"/>
                  </a:cubicBezTo>
                  <a:cubicBezTo>
                    <a:pt x="410760" y="1845530"/>
                    <a:pt x="485150" y="1857341"/>
                    <a:pt x="453623" y="1839244"/>
                  </a:cubicBezTo>
                  <a:cubicBezTo>
                    <a:pt x="448289" y="1839244"/>
                    <a:pt x="448193" y="1839244"/>
                    <a:pt x="447431" y="1833910"/>
                  </a:cubicBezTo>
                  <a:cubicBezTo>
                    <a:pt x="456956" y="1826290"/>
                    <a:pt x="470196" y="1827433"/>
                    <a:pt x="480769" y="1822099"/>
                  </a:cubicBezTo>
                  <a:cubicBezTo>
                    <a:pt x="479912" y="1820575"/>
                    <a:pt x="479054" y="1818955"/>
                    <a:pt x="478292" y="1817336"/>
                  </a:cubicBezTo>
                  <a:cubicBezTo>
                    <a:pt x="449717" y="1817336"/>
                    <a:pt x="424571" y="1807811"/>
                    <a:pt x="395520" y="1807811"/>
                  </a:cubicBezTo>
                  <a:cubicBezTo>
                    <a:pt x="411617" y="1794381"/>
                    <a:pt x="438859" y="1809716"/>
                    <a:pt x="452670" y="1792571"/>
                  </a:cubicBezTo>
                  <a:cubicBezTo>
                    <a:pt x="450575" y="1790857"/>
                    <a:pt x="447431" y="1789428"/>
                    <a:pt x="447336" y="1787999"/>
                  </a:cubicBezTo>
                  <a:cubicBezTo>
                    <a:pt x="445812" y="1780760"/>
                    <a:pt x="432858" y="1779808"/>
                    <a:pt x="427524" y="1778474"/>
                  </a:cubicBezTo>
                  <a:cubicBezTo>
                    <a:pt x="427524" y="1776378"/>
                    <a:pt x="426095" y="1774474"/>
                    <a:pt x="430667" y="1772664"/>
                  </a:cubicBezTo>
                  <a:cubicBezTo>
                    <a:pt x="450536" y="1772816"/>
                    <a:pt x="469948" y="1766759"/>
                    <a:pt x="486198" y="1755329"/>
                  </a:cubicBezTo>
                  <a:lnTo>
                    <a:pt x="486198" y="1748947"/>
                  </a:lnTo>
                  <a:lnTo>
                    <a:pt x="492961" y="1744756"/>
                  </a:lnTo>
                  <a:lnTo>
                    <a:pt x="492961" y="1741232"/>
                  </a:lnTo>
                  <a:cubicBezTo>
                    <a:pt x="487055" y="1733707"/>
                    <a:pt x="465815" y="1751900"/>
                    <a:pt x="467339" y="1737231"/>
                  </a:cubicBezTo>
                  <a:lnTo>
                    <a:pt x="476864" y="1731897"/>
                  </a:lnTo>
                  <a:cubicBezTo>
                    <a:pt x="484788" y="1733202"/>
                    <a:pt x="492904" y="1731316"/>
                    <a:pt x="499438" y="1726658"/>
                  </a:cubicBezTo>
                  <a:cubicBezTo>
                    <a:pt x="503343" y="1715800"/>
                    <a:pt x="456766" y="1724563"/>
                    <a:pt x="444288" y="1709894"/>
                  </a:cubicBezTo>
                  <a:cubicBezTo>
                    <a:pt x="434039" y="1718752"/>
                    <a:pt x="419075" y="1719495"/>
                    <a:pt x="407998" y="1711704"/>
                  </a:cubicBezTo>
                  <a:lnTo>
                    <a:pt x="407998" y="1707894"/>
                  </a:lnTo>
                  <a:cubicBezTo>
                    <a:pt x="424667" y="1699988"/>
                    <a:pt x="421714" y="1698369"/>
                    <a:pt x="403902" y="1698369"/>
                  </a:cubicBezTo>
                  <a:cubicBezTo>
                    <a:pt x="400949" y="1695988"/>
                    <a:pt x="394377" y="1694559"/>
                    <a:pt x="394377" y="1689701"/>
                  </a:cubicBezTo>
                  <a:cubicBezTo>
                    <a:pt x="405140" y="1682272"/>
                    <a:pt x="411903" y="1683605"/>
                    <a:pt x="420857" y="1678176"/>
                  </a:cubicBezTo>
                  <a:lnTo>
                    <a:pt x="420857" y="1669984"/>
                  </a:lnTo>
                  <a:cubicBezTo>
                    <a:pt x="439173" y="1665669"/>
                    <a:pt x="457804" y="1662803"/>
                    <a:pt x="476578" y="1661412"/>
                  </a:cubicBezTo>
                  <a:cubicBezTo>
                    <a:pt x="481912" y="1659031"/>
                    <a:pt x="478483" y="1653982"/>
                    <a:pt x="486103" y="1652459"/>
                  </a:cubicBezTo>
                  <a:lnTo>
                    <a:pt x="486103" y="1648744"/>
                  </a:lnTo>
                  <a:lnTo>
                    <a:pt x="492675" y="1644743"/>
                  </a:lnTo>
                  <a:lnTo>
                    <a:pt x="492675" y="1641219"/>
                  </a:lnTo>
                  <a:lnTo>
                    <a:pt x="486103" y="1637314"/>
                  </a:lnTo>
                  <a:cubicBezTo>
                    <a:pt x="486103" y="1635885"/>
                    <a:pt x="486103" y="1634742"/>
                    <a:pt x="486103" y="1633503"/>
                  </a:cubicBezTo>
                  <a:cubicBezTo>
                    <a:pt x="472006" y="1623978"/>
                    <a:pt x="453718" y="1629884"/>
                    <a:pt x="437144" y="1628265"/>
                  </a:cubicBezTo>
                  <a:lnTo>
                    <a:pt x="427619" y="1622835"/>
                  </a:lnTo>
                  <a:cubicBezTo>
                    <a:pt x="427619" y="1611787"/>
                    <a:pt x="455147" y="1617216"/>
                    <a:pt x="462005" y="1620073"/>
                  </a:cubicBezTo>
                  <a:cubicBezTo>
                    <a:pt x="465719" y="1620931"/>
                    <a:pt x="466481" y="1618359"/>
                    <a:pt x="468958" y="1617787"/>
                  </a:cubicBezTo>
                  <a:cubicBezTo>
                    <a:pt x="471434" y="1617216"/>
                    <a:pt x="478483" y="1617787"/>
                    <a:pt x="479435" y="1615025"/>
                  </a:cubicBezTo>
                  <a:cubicBezTo>
                    <a:pt x="477054" y="1610739"/>
                    <a:pt x="490294" y="1608739"/>
                    <a:pt x="482960" y="1606167"/>
                  </a:cubicBezTo>
                  <a:cubicBezTo>
                    <a:pt x="466481" y="1608739"/>
                    <a:pt x="450765" y="1593784"/>
                    <a:pt x="435335" y="1601881"/>
                  </a:cubicBezTo>
                  <a:lnTo>
                    <a:pt x="426857" y="1596832"/>
                  </a:lnTo>
                  <a:cubicBezTo>
                    <a:pt x="434096" y="1590832"/>
                    <a:pt x="442478" y="1592546"/>
                    <a:pt x="449813" y="1587879"/>
                  </a:cubicBezTo>
                  <a:cubicBezTo>
                    <a:pt x="457623" y="1593975"/>
                    <a:pt x="464672" y="1590165"/>
                    <a:pt x="471053" y="1587879"/>
                  </a:cubicBezTo>
                  <a:cubicBezTo>
                    <a:pt x="480397" y="1588183"/>
                    <a:pt x="489684" y="1586221"/>
                    <a:pt x="498104" y="1582164"/>
                  </a:cubicBezTo>
                  <a:cubicBezTo>
                    <a:pt x="481721" y="1562543"/>
                    <a:pt x="458099" y="1558542"/>
                    <a:pt x="433906" y="1556351"/>
                  </a:cubicBezTo>
                  <a:lnTo>
                    <a:pt x="443431" y="1551017"/>
                  </a:lnTo>
                  <a:cubicBezTo>
                    <a:pt x="458480" y="1552446"/>
                    <a:pt x="472673" y="1543207"/>
                    <a:pt x="486293" y="1538349"/>
                  </a:cubicBezTo>
                  <a:cubicBezTo>
                    <a:pt x="486293" y="1536158"/>
                    <a:pt x="487151" y="1534158"/>
                    <a:pt x="483150" y="1532919"/>
                  </a:cubicBezTo>
                  <a:cubicBezTo>
                    <a:pt x="447908" y="1544159"/>
                    <a:pt x="461909" y="1527967"/>
                    <a:pt x="486198" y="1523394"/>
                  </a:cubicBezTo>
                  <a:cubicBezTo>
                    <a:pt x="474863" y="1511870"/>
                    <a:pt x="460290" y="1523394"/>
                    <a:pt x="448098" y="1520442"/>
                  </a:cubicBezTo>
                  <a:cubicBezTo>
                    <a:pt x="451527" y="1511870"/>
                    <a:pt x="466386" y="1516251"/>
                    <a:pt x="472958" y="1512441"/>
                  </a:cubicBezTo>
                  <a:lnTo>
                    <a:pt x="472958" y="1505107"/>
                  </a:lnTo>
                  <a:lnTo>
                    <a:pt x="466767" y="1501392"/>
                  </a:lnTo>
                  <a:cubicBezTo>
                    <a:pt x="468005" y="1490343"/>
                    <a:pt x="452099" y="1502821"/>
                    <a:pt x="444383" y="1499392"/>
                  </a:cubicBezTo>
                  <a:cubicBezTo>
                    <a:pt x="438764" y="1498534"/>
                    <a:pt x="441716" y="1492724"/>
                    <a:pt x="434858" y="1490819"/>
                  </a:cubicBezTo>
                  <a:cubicBezTo>
                    <a:pt x="434096" y="1490819"/>
                    <a:pt x="434001" y="1489867"/>
                    <a:pt x="433620" y="1489295"/>
                  </a:cubicBezTo>
                  <a:cubicBezTo>
                    <a:pt x="433239" y="1488724"/>
                    <a:pt x="435144" y="1484723"/>
                    <a:pt x="437240" y="1484723"/>
                  </a:cubicBezTo>
                  <a:cubicBezTo>
                    <a:pt x="451537" y="1485961"/>
                    <a:pt x="465938" y="1484075"/>
                    <a:pt x="479435" y="1479199"/>
                  </a:cubicBezTo>
                  <a:lnTo>
                    <a:pt x="479435" y="1471293"/>
                  </a:lnTo>
                  <a:cubicBezTo>
                    <a:pt x="472292" y="1465673"/>
                    <a:pt x="457337" y="1463102"/>
                    <a:pt x="453337" y="1454243"/>
                  </a:cubicBezTo>
                  <a:cubicBezTo>
                    <a:pt x="459623" y="1449386"/>
                    <a:pt x="463719" y="1447290"/>
                    <a:pt x="453908" y="1442527"/>
                  </a:cubicBezTo>
                  <a:cubicBezTo>
                    <a:pt x="455813" y="1439003"/>
                    <a:pt x="464100" y="1441860"/>
                    <a:pt x="466577" y="1438336"/>
                  </a:cubicBezTo>
                  <a:lnTo>
                    <a:pt x="466577" y="1431383"/>
                  </a:lnTo>
                  <a:lnTo>
                    <a:pt x="472768" y="1427478"/>
                  </a:lnTo>
                  <a:cubicBezTo>
                    <a:pt x="468196" y="1419858"/>
                    <a:pt x="397425" y="1421382"/>
                    <a:pt x="428096" y="1411000"/>
                  </a:cubicBezTo>
                  <a:cubicBezTo>
                    <a:pt x="439478" y="1410904"/>
                    <a:pt x="450603" y="1407609"/>
                    <a:pt x="460195" y="1401475"/>
                  </a:cubicBezTo>
                  <a:lnTo>
                    <a:pt x="460195" y="1383472"/>
                  </a:lnTo>
                  <a:cubicBezTo>
                    <a:pt x="468482" y="1381472"/>
                    <a:pt x="464386" y="1375185"/>
                    <a:pt x="472006" y="1373090"/>
                  </a:cubicBezTo>
                  <a:cubicBezTo>
                    <a:pt x="478102" y="1364613"/>
                    <a:pt x="456099" y="1369185"/>
                    <a:pt x="459909" y="1362518"/>
                  </a:cubicBezTo>
                  <a:cubicBezTo>
                    <a:pt x="467996" y="1357507"/>
                    <a:pt x="476578" y="1353354"/>
                    <a:pt x="485531" y="1350135"/>
                  </a:cubicBezTo>
                  <a:lnTo>
                    <a:pt x="467434" y="1339467"/>
                  </a:lnTo>
                  <a:lnTo>
                    <a:pt x="466767" y="1335181"/>
                  </a:lnTo>
                  <a:cubicBezTo>
                    <a:pt x="482026" y="1326980"/>
                    <a:pt x="499076" y="1322693"/>
                    <a:pt x="516392" y="1322703"/>
                  </a:cubicBezTo>
                  <a:close/>
                  <a:moveTo>
                    <a:pt x="446765" y="1688558"/>
                  </a:moveTo>
                  <a:lnTo>
                    <a:pt x="440002" y="1692845"/>
                  </a:lnTo>
                  <a:lnTo>
                    <a:pt x="442669" y="1697607"/>
                  </a:lnTo>
                  <a:cubicBezTo>
                    <a:pt x="449803" y="1696378"/>
                    <a:pt x="457137" y="1697655"/>
                    <a:pt x="463433" y="1701227"/>
                  </a:cubicBezTo>
                  <a:cubicBezTo>
                    <a:pt x="467291" y="1698598"/>
                    <a:pt x="471920" y="1697321"/>
                    <a:pt x="476578" y="1697607"/>
                  </a:cubicBezTo>
                  <a:cubicBezTo>
                    <a:pt x="480721" y="1692111"/>
                    <a:pt x="486236" y="1687806"/>
                    <a:pt x="492580" y="1685129"/>
                  </a:cubicBezTo>
                  <a:cubicBezTo>
                    <a:pt x="483474" y="1680995"/>
                    <a:pt x="473520" y="1679072"/>
                    <a:pt x="463529" y="1679509"/>
                  </a:cubicBezTo>
                  <a:cubicBezTo>
                    <a:pt x="455813" y="1685319"/>
                    <a:pt x="446955" y="1680652"/>
                    <a:pt x="440669" y="1684843"/>
                  </a:cubicBezTo>
                  <a:close/>
                  <a:moveTo>
                    <a:pt x="42143" y="1774283"/>
                  </a:moveTo>
                  <a:cubicBezTo>
                    <a:pt x="54144" y="1774283"/>
                    <a:pt x="67955" y="1776950"/>
                    <a:pt x="79195" y="1772854"/>
                  </a:cubicBezTo>
                  <a:cubicBezTo>
                    <a:pt x="67184" y="1766016"/>
                    <a:pt x="52792" y="1764730"/>
                    <a:pt x="39761" y="1769330"/>
                  </a:cubicBezTo>
                  <a:cubicBezTo>
                    <a:pt x="40238" y="1773426"/>
                    <a:pt x="40238" y="1773426"/>
                    <a:pt x="42524" y="1775426"/>
                  </a:cubicBezTo>
                  <a:close/>
                  <a:moveTo>
                    <a:pt x="537919" y="1271173"/>
                  </a:moveTo>
                  <a:cubicBezTo>
                    <a:pt x="535414" y="1269249"/>
                    <a:pt x="532737" y="1267553"/>
                    <a:pt x="529918" y="1266125"/>
                  </a:cubicBezTo>
                  <a:cubicBezTo>
                    <a:pt x="525917" y="1266125"/>
                    <a:pt x="522393" y="1265458"/>
                    <a:pt x="519250" y="1268506"/>
                  </a:cubicBezTo>
                  <a:cubicBezTo>
                    <a:pt x="521917" y="1270696"/>
                    <a:pt x="515726" y="1274507"/>
                    <a:pt x="522774" y="1277269"/>
                  </a:cubicBezTo>
                  <a:cubicBezTo>
                    <a:pt x="527727" y="1278221"/>
                    <a:pt x="543634" y="1280126"/>
                    <a:pt x="538300" y="1272316"/>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220" name="Google Shape;220;p11"/>
            <p:cNvSpPr/>
            <p:nvPr/>
          </p:nvSpPr>
          <p:spPr>
            <a:xfrm>
              <a:off x="10083933" y="-143"/>
              <a:ext cx="409269" cy="2966426"/>
            </a:xfrm>
            <a:custGeom>
              <a:rect b="b" l="l" r="r" t="t"/>
              <a:pathLst>
                <a:path extrusionOk="0" h="1990890" w="620104">
                  <a:moveTo>
                    <a:pt x="2165" y="23326"/>
                  </a:moveTo>
                  <a:lnTo>
                    <a:pt x="2165" y="-581"/>
                  </a:lnTo>
                  <a:lnTo>
                    <a:pt x="600049" y="-581"/>
                  </a:lnTo>
                  <a:lnTo>
                    <a:pt x="600049" y="8944"/>
                  </a:lnTo>
                  <a:cubicBezTo>
                    <a:pt x="606431" y="9991"/>
                    <a:pt x="615289" y="11039"/>
                    <a:pt x="619099" y="16278"/>
                  </a:cubicBezTo>
                  <a:cubicBezTo>
                    <a:pt x="613384" y="19421"/>
                    <a:pt x="607288" y="15421"/>
                    <a:pt x="605478" y="23898"/>
                  </a:cubicBezTo>
                  <a:cubicBezTo>
                    <a:pt x="598620" y="26565"/>
                    <a:pt x="601192" y="31613"/>
                    <a:pt x="593572" y="34375"/>
                  </a:cubicBezTo>
                  <a:lnTo>
                    <a:pt x="593572" y="76381"/>
                  </a:lnTo>
                  <a:cubicBezTo>
                    <a:pt x="591476" y="80000"/>
                    <a:pt x="603097" y="79905"/>
                    <a:pt x="606716" y="82191"/>
                  </a:cubicBezTo>
                  <a:lnTo>
                    <a:pt x="606716" y="85810"/>
                  </a:lnTo>
                  <a:lnTo>
                    <a:pt x="600144" y="89811"/>
                  </a:lnTo>
                  <a:cubicBezTo>
                    <a:pt x="600144" y="91144"/>
                    <a:pt x="600144" y="92287"/>
                    <a:pt x="600144" y="93526"/>
                  </a:cubicBezTo>
                  <a:cubicBezTo>
                    <a:pt x="584142" y="117719"/>
                    <a:pt x="598620" y="161915"/>
                    <a:pt x="593953" y="192776"/>
                  </a:cubicBezTo>
                  <a:lnTo>
                    <a:pt x="599287" y="195729"/>
                  </a:lnTo>
                  <a:cubicBezTo>
                    <a:pt x="600744" y="205721"/>
                    <a:pt x="601154" y="215846"/>
                    <a:pt x="600525" y="225923"/>
                  </a:cubicBezTo>
                  <a:cubicBezTo>
                    <a:pt x="597953" y="227447"/>
                    <a:pt x="596334" y="228304"/>
                    <a:pt x="594334" y="229352"/>
                  </a:cubicBezTo>
                  <a:lnTo>
                    <a:pt x="594334" y="236877"/>
                  </a:lnTo>
                  <a:lnTo>
                    <a:pt x="600239" y="240782"/>
                  </a:lnTo>
                  <a:lnTo>
                    <a:pt x="600239" y="251640"/>
                  </a:lnTo>
                  <a:lnTo>
                    <a:pt x="594143" y="255451"/>
                  </a:lnTo>
                  <a:lnTo>
                    <a:pt x="600335" y="259260"/>
                  </a:lnTo>
                  <a:lnTo>
                    <a:pt x="600335" y="262499"/>
                  </a:lnTo>
                  <a:lnTo>
                    <a:pt x="594239" y="266404"/>
                  </a:lnTo>
                  <a:lnTo>
                    <a:pt x="599192" y="269167"/>
                  </a:lnTo>
                  <a:cubicBezTo>
                    <a:pt x="599858" y="271453"/>
                    <a:pt x="592334" y="274786"/>
                    <a:pt x="594334" y="280787"/>
                  </a:cubicBezTo>
                  <a:lnTo>
                    <a:pt x="600049" y="284597"/>
                  </a:lnTo>
                  <a:lnTo>
                    <a:pt x="593953" y="288407"/>
                  </a:lnTo>
                  <a:lnTo>
                    <a:pt x="593953" y="295551"/>
                  </a:lnTo>
                  <a:lnTo>
                    <a:pt x="587666" y="299456"/>
                  </a:lnTo>
                  <a:lnTo>
                    <a:pt x="593953" y="303456"/>
                  </a:lnTo>
                  <a:cubicBezTo>
                    <a:pt x="593953" y="304790"/>
                    <a:pt x="593953" y="305933"/>
                    <a:pt x="593191" y="307171"/>
                  </a:cubicBezTo>
                  <a:cubicBezTo>
                    <a:pt x="585761" y="308981"/>
                    <a:pt x="587762" y="316696"/>
                    <a:pt x="587190" y="321459"/>
                  </a:cubicBezTo>
                  <a:lnTo>
                    <a:pt x="593096" y="324698"/>
                  </a:lnTo>
                  <a:cubicBezTo>
                    <a:pt x="594105" y="333298"/>
                    <a:pt x="594391" y="341956"/>
                    <a:pt x="593953" y="350605"/>
                  </a:cubicBezTo>
                  <a:lnTo>
                    <a:pt x="600049" y="354606"/>
                  </a:lnTo>
                  <a:lnTo>
                    <a:pt x="593953" y="358416"/>
                  </a:lnTo>
                  <a:lnTo>
                    <a:pt x="593953" y="387753"/>
                  </a:lnTo>
                  <a:lnTo>
                    <a:pt x="600430" y="391658"/>
                  </a:lnTo>
                  <a:lnTo>
                    <a:pt x="600430" y="457762"/>
                  </a:lnTo>
                  <a:lnTo>
                    <a:pt x="593858" y="461857"/>
                  </a:lnTo>
                  <a:cubicBezTo>
                    <a:pt x="593858" y="463191"/>
                    <a:pt x="593858" y="464905"/>
                    <a:pt x="594715" y="465477"/>
                  </a:cubicBezTo>
                  <a:cubicBezTo>
                    <a:pt x="602049" y="468716"/>
                    <a:pt x="599287" y="473859"/>
                    <a:pt x="606621" y="476049"/>
                  </a:cubicBezTo>
                  <a:lnTo>
                    <a:pt x="600716" y="479955"/>
                  </a:lnTo>
                  <a:lnTo>
                    <a:pt x="600716" y="505291"/>
                  </a:lnTo>
                  <a:lnTo>
                    <a:pt x="594048" y="509482"/>
                  </a:lnTo>
                  <a:lnTo>
                    <a:pt x="594048" y="549773"/>
                  </a:lnTo>
                  <a:lnTo>
                    <a:pt x="587476" y="553774"/>
                  </a:lnTo>
                  <a:lnTo>
                    <a:pt x="587476" y="564727"/>
                  </a:lnTo>
                  <a:cubicBezTo>
                    <a:pt x="601859" y="574252"/>
                    <a:pt x="590524" y="600732"/>
                    <a:pt x="593953" y="616258"/>
                  </a:cubicBezTo>
                  <a:cubicBezTo>
                    <a:pt x="610050" y="628926"/>
                    <a:pt x="595096" y="660644"/>
                    <a:pt x="601382" y="679409"/>
                  </a:cubicBezTo>
                  <a:cubicBezTo>
                    <a:pt x="613003" y="685123"/>
                    <a:pt x="604716" y="703793"/>
                    <a:pt x="607097" y="714937"/>
                  </a:cubicBezTo>
                  <a:cubicBezTo>
                    <a:pt x="600525" y="719985"/>
                    <a:pt x="596810" y="721985"/>
                    <a:pt x="607097" y="726938"/>
                  </a:cubicBezTo>
                  <a:lnTo>
                    <a:pt x="607097" y="737797"/>
                  </a:lnTo>
                  <a:lnTo>
                    <a:pt x="600620" y="741702"/>
                  </a:lnTo>
                  <a:lnTo>
                    <a:pt x="600620" y="767324"/>
                  </a:lnTo>
                  <a:lnTo>
                    <a:pt x="594334" y="771229"/>
                  </a:lnTo>
                  <a:lnTo>
                    <a:pt x="594334" y="881719"/>
                  </a:lnTo>
                  <a:cubicBezTo>
                    <a:pt x="603859" y="884196"/>
                    <a:pt x="600144" y="893150"/>
                    <a:pt x="600716" y="900007"/>
                  </a:cubicBezTo>
                  <a:cubicBezTo>
                    <a:pt x="591762" y="905437"/>
                    <a:pt x="591762" y="905723"/>
                    <a:pt x="600716" y="910866"/>
                  </a:cubicBezTo>
                  <a:lnTo>
                    <a:pt x="600716" y="925249"/>
                  </a:lnTo>
                  <a:lnTo>
                    <a:pt x="607383" y="929535"/>
                  </a:lnTo>
                  <a:lnTo>
                    <a:pt x="607383" y="954967"/>
                  </a:lnTo>
                  <a:lnTo>
                    <a:pt x="614146" y="959062"/>
                  </a:lnTo>
                  <a:lnTo>
                    <a:pt x="614146" y="1032690"/>
                  </a:lnTo>
                  <a:lnTo>
                    <a:pt x="607764" y="1036501"/>
                  </a:lnTo>
                  <a:lnTo>
                    <a:pt x="607764" y="1043835"/>
                  </a:lnTo>
                  <a:cubicBezTo>
                    <a:pt x="617289" y="1046311"/>
                    <a:pt x="613765" y="1055169"/>
                    <a:pt x="614241" y="1062218"/>
                  </a:cubicBezTo>
                  <a:cubicBezTo>
                    <a:pt x="606526" y="1064790"/>
                    <a:pt x="607383" y="1069362"/>
                    <a:pt x="607669" y="1076411"/>
                  </a:cubicBezTo>
                  <a:lnTo>
                    <a:pt x="613765" y="1080697"/>
                  </a:lnTo>
                  <a:lnTo>
                    <a:pt x="613765" y="1087841"/>
                  </a:lnTo>
                  <a:lnTo>
                    <a:pt x="608145" y="1091555"/>
                  </a:lnTo>
                  <a:cubicBezTo>
                    <a:pt x="608145" y="1092603"/>
                    <a:pt x="608145" y="1093746"/>
                    <a:pt x="607574" y="1095079"/>
                  </a:cubicBezTo>
                  <a:lnTo>
                    <a:pt x="614146" y="1099080"/>
                  </a:lnTo>
                  <a:lnTo>
                    <a:pt x="614146" y="1106319"/>
                  </a:lnTo>
                  <a:lnTo>
                    <a:pt x="620623" y="1110224"/>
                  </a:lnTo>
                  <a:lnTo>
                    <a:pt x="620623" y="1139561"/>
                  </a:lnTo>
                  <a:lnTo>
                    <a:pt x="614527" y="1143466"/>
                  </a:lnTo>
                  <a:lnTo>
                    <a:pt x="619480" y="1146229"/>
                  </a:lnTo>
                  <a:cubicBezTo>
                    <a:pt x="620813" y="1148515"/>
                    <a:pt x="615956" y="1148610"/>
                    <a:pt x="615956" y="1148515"/>
                  </a:cubicBezTo>
                  <a:cubicBezTo>
                    <a:pt x="611479" y="1165374"/>
                    <a:pt x="615956" y="1183852"/>
                    <a:pt x="614241" y="1201855"/>
                  </a:cubicBezTo>
                  <a:lnTo>
                    <a:pt x="620242" y="1205760"/>
                  </a:lnTo>
                  <a:cubicBezTo>
                    <a:pt x="620242" y="1206808"/>
                    <a:pt x="620242" y="1207951"/>
                    <a:pt x="620813" y="1209379"/>
                  </a:cubicBezTo>
                  <a:lnTo>
                    <a:pt x="614241" y="1213380"/>
                  </a:lnTo>
                  <a:lnTo>
                    <a:pt x="614241" y="1231668"/>
                  </a:lnTo>
                  <a:lnTo>
                    <a:pt x="620718" y="1235573"/>
                  </a:lnTo>
                  <a:lnTo>
                    <a:pt x="620718" y="1257576"/>
                  </a:lnTo>
                  <a:cubicBezTo>
                    <a:pt x="609574" y="1261195"/>
                    <a:pt x="615479" y="1274816"/>
                    <a:pt x="614241" y="1283293"/>
                  </a:cubicBezTo>
                  <a:cubicBezTo>
                    <a:pt x="602049" y="1287294"/>
                    <a:pt x="610622" y="1300724"/>
                    <a:pt x="606716" y="1309582"/>
                  </a:cubicBezTo>
                  <a:lnTo>
                    <a:pt x="601573" y="1312535"/>
                  </a:lnTo>
                  <a:lnTo>
                    <a:pt x="607383" y="1316535"/>
                  </a:lnTo>
                  <a:lnTo>
                    <a:pt x="607383" y="1323774"/>
                  </a:lnTo>
                  <a:lnTo>
                    <a:pt x="601192" y="1327585"/>
                  </a:lnTo>
                  <a:lnTo>
                    <a:pt x="601192" y="1375210"/>
                  </a:lnTo>
                  <a:lnTo>
                    <a:pt x="594524" y="1379210"/>
                  </a:lnTo>
                  <a:lnTo>
                    <a:pt x="594524" y="1405499"/>
                  </a:lnTo>
                  <a:lnTo>
                    <a:pt x="600811" y="1409404"/>
                  </a:lnTo>
                  <a:lnTo>
                    <a:pt x="600811" y="1468364"/>
                  </a:lnTo>
                  <a:cubicBezTo>
                    <a:pt x="583285" y="1474841"/>
                    <a:pt x="610336" y="1480747"/>
                    <a:pt x="594810" y="1486462"/>
                  </a:cubicBezTo>
                  <a:lnTo>
                    <a:pt x="594810" y="1526657"/>
                  </a:lnTo>
                  <a:lnTo>
                    <a:pt x="588047" y="1530943"/>
                  </a:lnTo>
                  <a:lnTo>
                    <a:pt x="588047" y="1549232"/>
                  </a:lnTo>
                  <a:lnTo>
                    <a:pt x="594429" y="1553041"/>
                  </a:lnTo>
                  <a:lnTo>
                    <a:pt x="594429" y="1563995"/>
                  </a:lnTo>
                  <a:lnTo>
                    <a:pt x="588143" y="1567805"/>
                  </a:lnTo>
                  <a:lnTo>
                    <a:pt x="588143" y="1634480"/>
                  </a:lnTo>
                  <a:cubicBezTo>
                    <a:pt x="603002" y="1644005"/>
                    <a:pt x="589762" y="1670865"/>
                    <a:pt x="595286" y="1686391"/>
                  </a:cubicBezTo>
                  <a:lnTo>
                    <a:pt x="599954" y="1688963"/>
                  </a:lnTo>
                  <a:cubicBezTo>
                    <a:pt x="600525" y="1691058"/>
                    <a:pt x="596715" y="1691535"/>
                    <a:pt x="594905" y="1693344"/>
                  </a:cubicBezTo>
                  <a:lnTo>
                    <a:pt x="594905" y="1718967"/>
                  </a:lnTo>
                  <a:lnTo>
                    <a:pt x="600906" y="1722872"/>
                  </a:lnTo>
                  <a:lnTo>
                    <a:pt x="600906" y="1925088"/>
                  </a:lnTo>
                  <a:lnTo>
                    <a:pt x="607574" y="1929183"/>
                  </a:lnTo>
                  <a:lnTo>
                    <a:pt x="607574" y="1932708"/>
                  </a:lnTo>
                  <a:lnTo>
                    <a:pt x="601382" y="1936613"/>
                  </a:lnTo>
                  <a:lnTo>
                    <a:pt x="607383" y="1940328"/>
                  </a:lnTo>
                  <a:lnTo>
                    <a:pt x="607383" y="1969855"/>
                  </a:lnTo>
                  <a:cubicBezTo>
                    <a:pt x="597858" y="1972523"/>
                    <a:pt x="602906" y="1981762"/>
                    <a:pt x="600144" y="1988905"/>
                  </a:cubicBezTo>
                  <a:cubicBezTo>
                    <a:pt x="594429" y="1992334"/>
                    <a:pt x="587285" y="1988905"/>
                    <a:pt x="581666" y="1984810"/>
                  </a:cubicBezTo>
                  <a:lnTo>
                    <a:pt x="581666" y="1976999"/>
                  </a:lnTo>
                  <a:lnTo>
                    <a:pt x="587666" y="1973284"/>
                  </a:lnTo>
                  <a:lnTo>
                    <a:pt x="581570" y="1969379"/>
                  </a:lnTo>
                  <a:lnTo>
                    <a:pt x="593191" y="1962902"/>
                  </a:lnTo>
                  <a:cubicBezTo>
                    <a:pt x="594658" y="1956863"/>
                    <a:pt x="595105" y="1950615"/>
                    <a:pt x="594524" y="1944424"/>
                  </a:cubicBezTo>
                  <a:cubicBezTo>
                    <a:pt x="587476" y="1940614"/>
                    <a:pt x="589762" y="1937852"/>
                    <a:pt x="584237" y="1934327"/>
                  </a:cubicBezTo>
                  <a:cubicBezTo>
                    <a:pt x="580999" y="1933089"/>
                    <a:pt x="581285" y="1931755"/>
                    <a:pt x="581380" y="1929279"/>
                  </a:cubicBezTo>
                  <a:lnTo>
                    <a:pt x="587857" y="1925278"/>
                  </a:lnTo>
                  <a:lnTo>
                    <a:pt x="587857" y="1921659"/>
                  </a:lnTo>
                  <a:lnTo>
                    <a:pt x="581475" y="1917849"/>
                  </a:lnTo>
                  <a:lnTo>
                    <a:pt x="581475" y="1914324"/>
                  </a:lnTo>
                  <a:lnTo>
                    <a:pt x="587952" y="1910229"/>
                  </a:lnTo>
                  <a:cubicBezTo>
                    <a:pt x="589190" y="1902800"/>
                    <a:pt x="576522" y="1906895"/>
                    <a:pt x="571474" y="1901466"/>
                  </a:cubicBezTo>
                  <a:lnTo>
                    <a:pt x="564711" y="1904895"/>
                  </a:lnTo>
                  <a:cubicBezTo>
                    <a:pt x="563159" y="1904514"/>
                    <a:pt x="561949" y="1903304"/>
                    <a:pt x="561568" y="1901751"/>
                  </a:cubicBezTo>
                  <a:cubicBezTo>
                    <a:pt x="554519" y="1888798"/>
                    <a:pt x="532993" y="1908134"/>
                    <a:pt x="522515" y="1899370"/>
                  </a:cubicBezTo>
                  <a:cubicBezTo>
                    <a:pt x="529278" y="1888607"/>
                    <a:pt x="593096" y="1896417"/>
                    <a:pt x="577475" y="1882987"/>
                  </a:cubicBezTo>
                  <a:cubicBezTo>
                    <a:pt x="567950" y="1882321"/>
                    <a:pt x="546328" y="1885654"/>
                    <a:pt x="564044" y="1875748"/>
                  </a:cubicBezTo>
                  <a:lnTo>
                    <a:pt x="585095" y="1875748"/>
                  </a:lnTo>
                  <a:cubicBezTo>
                    <a:pt x="591572" y="1869938"/>
                    <a:pt x="586238" y="1856698"/>
                    <a:pt x="587952" y="1847840"/>
                  </a:cubicBezTo>
                  <a:cubicBezTo>
                    <a:pt x="584142" y="1846411"/>
                    <a:pt x="577760" y="1847269"/>
                    <a:pt x="575474" y="1844316"/>
                  </a:cubicBezTo>
                  <a:cubicBezTo>
                    <a:pt x="580523" y="1841077"/>
                    <a:pt x="594524" y="1843458"/>
                    <a:pt x="584999" y="1835362"/>
                  </a:cubicBezTo>
                  <a:lnTo>
                    <a:pt x="562044" y="1835362"/>
                  </a:lnTo>
                  <a:cubicBezTo>
                    <a:pt x="562044" y="1829457"/>
                    <a:pt x="551090" y="1832790"/>
                    <a:pt x="545852" y="1831457"/>
                  </a:cubicBezTo>
                  <a:cubicBezTo>
                    <a:pt x="540708" y="1827361"/>
                    <a:pt x="526230" y="1828599"/>
                    <a:pt x="523754" y="1821932"/>
                  </a:cubicBezTo>
                  <a:cubicBezTo>
                    <a:pt x="533279" y="1816979"/>
                    <a:pt x="559091" y="1833933"/>
                    <a:pt x="561854" y="1818694"/>
                  </a:cubicBezTo>
                  <a:cubicBezTo>
                    <a:pt x="557758" y="1814598"/>
                    <a:pt x="540994" y="1814598"/>
                    <a:pt x="541756" y="1807644"/>
                  </a:cubicBezTo>
                  <a:lnTo>
                    <a:pt x="516134" y="1793262"/>
                  </a:lnTo>
                  <a:cubicBezTo>
                    <a:pt x="521944" y="1789166"/>
                    <a:pt x="529564" y="1793262"/>
                    <a:pt x="535184" y="1789357"/>
                  </a:cubicBezTo>
                  <a:lnTo>
                    <a:pt x="535184" y="1785737"/>
                  </a:lnTo>
                  <a:cubicBezTo>
                    <a:pt x="527468" y="1781641"/>
                    <a:pt x="516705" y="1786975"/>
                    <a:pt x="509371" y="1781832"/>
                  </a:cubicBezTo>
                  <a:cubicBezTo>
                    <a:pt x="526992" y="1770973"/>
                    <a:pt x="550424" y="1780879"/>
                    <a:pt x="567759" y="1767449"/>
                  </a:cubicBezTo>
                  <a:lnTo>
                    <a:pt x="567759" y="1762973"/>
                  </a:lnTo>
                  <a:cubicBezTo>
                    <a:pt x="550328" y="1748399"/>
                    <a:pt x="533088" y="1778212"/>
                    <a:pt x="534136" y="1745351"/>
                  </a:cubicBezTo>
                  <a:cubicBezTo>
                    <a:pt x="526040" y="1737160"/>
                    <a:pt x="517277" y="1741636"/>
                    <a:pt x="508609" y="1737922"/>
                  </a:cubicBezTo>
                  <a:cubicBezTo>
                    <a:pt x="514895" y="1734016"/>
                    <a:pt x="521849" y="1730492"/>
                    <a:pt x="527659" y="1726777"/>
                  </a:cubicBezTo>
                  <a:cubicBezTo>
                    <a:pt x="518134" y="1722872"/>
                    <a:pt x="523658" y="1720396"/>
                    <a:pt x="530993" y="1721253"/>
                  </a:cubicBezTo>
                  <a:cubicBezTo>
                    <a:pt x="538708" y="1717824"/>
                    <a:pt x="530993" y="1712966"/>
                    <a:pt x="535374" y="1709537"/>
                  </a:cubicBezTo>
                  <a:lnTo>
                    <a:pt x="528135" y="1704679"/>
                  </a:lnTo>
                  <a:cubicBezTo>
                    <a:pt x="535184" y="1695154"/>
                    <a:pt x="556710" y="1704679"/>
                    <a:pt x="554138" y="1690011"/>
                  </a:cubicBezTo>
                  <a:lnTo>
                    <a:pt x="560615" y="1686011"/>
                  </a:lnTo>
                  <a:lnTo>
                    <a:pt x="560044" y="1682296"/>
                  </a:lnTo>
                  <a:cubicBezTo>
                    <a:pt x="550519" y="1680677"/>
                    <a:pt x="517467" y="1676199"/>
                    <a:pt x="514229" y="1685820"/>
                  </a:cubicBezTo>
                  <a:lnTo>
                    <a:pt x="504704" y="1691725"/>
                  </a:lnTo>
                  <a:cubicBezTo>
                    <a:pt x="495179" y="1691725"/>
                    <a:pt x="495179" y="1691725"/>
                    <a:pt x="494512" y="1686582"/>
                  </a:cubicBezTo>
                  <a:lnTo>
                    <a:pt x="500989" y="1682486"/>
                  </a:lnTo>
                  <a:lnTo>
                    <a:pt x="500989" y="1671818"/>
                  </a:lnTo>
                  <a:cubicBezTo>
                    <a:pt x="505085" y="1666865"/>
                    <a:pt x="544328" y="1669627"/>
                    <a:pt x="540137" y="1660484"/>
                  </a:cubicBezTo>
                  <a:cubicBezTo>
                    <a:pt x="533850" y="1658007"/>
                    <a:pt x="535374" y="1654578"/>
                    <a:pt x="530612" y="1650959"/>
                  </a:cubicBezTo>
                  <a:cubicBezTo>
                    <a:pt x="523563" y="1649530"/>
                    <a:pt x="509752" y="1655054"/>
                    <a:pt x="507466" y="1646291"/>
                  </a:cubicBezTo>
                  <a:cubicBezTo>
                    <a:pt x="506704" y="1644672"/>
                    <a:pt x="503846" y="1643433"/>
                    <a:pt x="501656" y="1641719"/>
                  </a:cubicBezTo>
                  <a:lnTo>
                    <a:pt x="507561" y="1638004"/>
                  </a:lnTo>
                  <a:lnTo>
                    <a:pt x="507561" y="1630766"/>
                  </a:lnTo>
                  <a:lnTo>
                    <a:pt x="501179" y="1626860"/>
                  </a:lnTo>
                  <a:cubicBezTo>
                    <a:pt x="506037" y="1622860"/>
                    <a:pt x="516419" y="1627813"/>
                    <a:pt x="520229" y="1622860"/>
                  </a:cubicBezTo>
                  <a:cubicBezTo>
                    <a:pt x="519182" y="1619240"/>
                    <a:pt x="524706" y="1618383"/>
                    <a:pt x="526135" y="1615430"/>
                  </a:cubicBezTo>
                  <a:lnTo>
                    <a:pt x="514229" y="1608763"/>
                  </a:lnTo>
                  <a:lnTo>
                    <a:pt x="520420" y="1604762"/>
                  </a:lnTo>
                  <a:lnTo>
                    <a:pt x="520420" y="1601333"/>
                  </a:lnTo>
                  <a:cubicBezTo>
                    <a:pt x="514219" y="1598190"/>
                    <a:pt x="506904" y="1598190"/>
                    <a:pt x="500703" y="1601333"/>
                  </a:cubicBezTo>
                  <a:lnTo>
                    <a:pt x="500703" y="1604857"/>
                  </a:lnTo>
                  <a:cubicBezTo>
                    <a:pt x="486320" y="1614382"/>
                    <a:pt x="468699" y="1608572"/>
                    <a:pt x="450887" y="1610191"/>
                  </a:cubicBezTo>
                  <a:lnTo>
                    <a:pt x="436314" y="1600666"/>
                  </a:lnTo>
                  <a:cubicBezTo>
                    <a:pt x="450411" y="1593046"/>
                    <a:pt x="468699" y="1605333"/>
                    <a:pt x="480986" y="1600666"/>
                  </a:cubicBezTo>
                  <a:lnTo>
                    <a:pt x="480986" y="1597047"/>
                  </a:lnTo>
                  <a:cubicBezTo>
                    <a:pt x="472814" y="1592503"/>
                    <a:pt x="463975" y="1589294"/>
                    <a:pt x="454793" y="1587522"/>
                  </a:cubicBezTo>
                  <a:cubicBezTo>
                    <a:pt x="454221" y="1581616"/>
                    <a:pt x="465746" y="1584760"/>
                    <a:pt x="469556" y="1583712"/>
                  </a:cubicBezTo>
                  <a:cubicBezTo>
                    <a:pt x="475557" y="1580949"/>
                    <a:pt x="481748" y="1580854"/>
                    <a:pt x="487654" y="1577997"/>
                  </a:cubicBezTo>
                  <a:cubicBezTo>
                    <a:pt x="487654" y="1576854"/>
                    <a:pt x="487654" y="1575615"/>
                    <a:pt x="487654" y="1574568"/>
                  </a:cubicBezTo>
                  <a:lnTo>
                    <a:pt x="493655" y="1570758"/>
                  </a:lnTo>
                  <a:cubicBezTo>
                    <a:pt x="486797" y="1567233"/>
                    <a:pt x="478700" y="1570758"/>
                    <a:pt x="468128" y="1567424"/>
                  </a:cubicBezTo>
                  <a:lnTo>
                    <a:pt x="462317" y="1564376"/>
                  </a:lnTo>
                  <a:cubicBezTo>
                    <a:pt x="469642" y="1556575"/>
                    <a:pt x="480282" y="1552784"/>
                    <a:pt x="490892" y="1554184"/>
                  </a:cubicBezTo>
                  <a:cubicBezTo>
                    <a:pt x="496512" y="1551708"/>
                    <a:pt x="492321" y="1548374"/>
                    <a:pt x="495655" y="1544659"/>
                  </a:cubicBezTo>
                  <a:cubicBezTo>
                    <a:pt x="501179" y="1542278"/>
                    <a:pt x="503846" y="1538182"/>
                    <a:pt x="512514" y="1536563"/>
                  </a:cubicBezTo>
                  <a:cubicBezTo>
                    <a:pt x="515657" y="1538849"/>
                    <a:pt x="519563" y="1541516"/>
                    <a:pt x="522039" y="1543516"/>
                  </a:cubicBezTo>
                  <a:cubicBezTo>
                    <a:pt x="530402" y="1545078"/>
                    <a:pt x="539041" y="1543155"/>
                    <a:pt x="545947" y="1538182"/>
                  </a:cubicBezTo>
                  <a:cubicBezTo>
                    <a:pt x="545947" y="1536944"/>
                    <a:pt x="545947" y="1535801"/>
                    <a:pt x="526325" y="1534658"/>
                  </a:cubicBezTo>
                  <a:cubicBezTo>
                    <a:pt x="559472" y="1532182"/>
                    <a:pt x="507275" y="1529991"/>
                    <a:pt x="506418" y="1535516"/>
                  </a:cubicBezTo>
                  <a:cubicBezTo>
                    <a:pt x="462317" y="1538468"/>
                    <a:pt x="441077" y="1530276"/>
                    <a:pt x="400881" y="1527038"/>
                  </a:cubicBezTo>
                  <a:cubicBezTo>
                    <a:pt x="407739" y="1521609"/>
                    <a:pt x="418121" y="1522943"/>
                    <a:pt x="427170" y="1519513"/>
                  </a:cubicBezTo>
                  <a:lnTo>
                    <a:pt x="421646" y="1515799"/>
                  </a:lnTo>
                  <a:cubicBezTo>
                    <a:pt x="439457" y="1506274"/>
                    <a:pt x="385546" y="1512084"/>
                    <a:pt x="378688" y="1510560"/>
                  </a:cubicBezTo>
                  <a:cubicBezTo>
                    <a:pt x="372687" y="1513703"/>
                    <a:pt x="377164" y="1518942"/>
                    <a:pt x="367829" y="1517894"/>
                  </a:cubicBezTo>
                  <a:cubicBezTo>
                    <a:pt x="363638" y="1517894"/>
                    <a:pt x="362495" y="1517323"/>
                    <a:pt x="362210" y="1514561"/>
                  </a:cubicBezTo>
                  <a:cubicBezTo>
                    <a:pt x="360209" y="1507035"/>
                    <a:pt x="347160" y="1511703"/>
                    <a:pt x="341064" y="1510465"/>
                  </a:cubicBezTo>
                  <a:cubicBezTo>
                    <a:pt x="318871" y="1511226"/>
                    <a:pt x="317633" y="1507226"/>
                    <a:pt x="340207" y="1506083"/>
                  </a:cubicBezTo>
                  <a:cubicBezTo>
                    <a:pt x="343636" y="1503130"/>
                    <a:pt x="349732" y="1503797"/>
                    <a:pt x="353828" y="1502178"/>
                  </a:cubicBezTo>
                  <a:cubicBezTo>
                    <a:pt x="356323" y="1497558"/>
                    <a:pt x="360371" y="1493986"/>
                    <a:pt x="365258" y="1492082"/>
                  </a:cubicBezTo>
                  <a:cubicBezTo>
                    <a:pt x="384889" y="1489129"/>
                    <a:pt x="403653" y="1482014"/>
                    <a:pt x="420312" y="1471222"/>
                  </a:cubicBezTo>
                  <a:lnTo>
                    <a:pt x="410787" y="1466364"/>
                  </a:lnTo>
                  <a:cubicBezTo>
                    <a:pt x="408215" y="1469126"/>
                    <a:pt x="398405" y="1471031"/>
                    <a:pt x="398119" y="1469221"/>
                  </a:cubicBezTo>
                  <a:cubicBezTo>
                    <a:pt x="381926" y="1472841"/>
                    <a:pt x="373640" y="1480461"/>
                    <a:pt x="358400" y="1484652"/>
                  </a:cubicBezTo>
                  <a:cubicBezTo>
                    <a:pt x="333349" y="1477794"/>
                    <a:pt x="306298" y="1482937"/>
                    <a:pt x="283438" y="1467792"/>
                  </a:cubicBezTo>
                  <a:cubicBezTo>
                    <a:pt x="305374" y="1459668"/>
                    <a:pt x="328539" y="1455353"/>
                    <a:pt x="351923" y="1455029"/>
                  </a:cubicBezTo>
                  <a:cubicBezTo>
                    <a:pt x="356018" y="1453696"/>
                    <a:pt x="354875" y="1451695"/>
                    <a:pt x="355161" y="1449505"/>
                  </a:cubicBezTo>
                  <a:cubicBezTo>
                    <a:pt x="345636" y="1442170"/>
                    <a:pt x="330872" y="1444551"/>
                    <a:pt x="318585" y="1444075"/>
                  </a:cubicBezTo>
                  <a:cubicBezTo>
                    <a:pt x="314966" y="1442170"/>
                    <a:pt x="315728" y="1441409"/>
                    <a:pt x="316109" y="1438456"/>
                  </a:cubicBezTo>
                  <a:cubicBezTo>
                    <a:pt x="326586" y="1433883"/>
                    <a:pt x="364781" y="1435503"/>
                    <a:pt x="362019" y="1419977"/>
                  </a:cubicBezTo>
                  <a:cubicBezTo>
                    <a:pt x="354304" y="1415691"/>
                    <a:pt x="344017" y="1412548"/>
                    <a:pt x="335921" y="1409023"/>
                  </a:cubicBezTo>
                  <a:lnTo>
                    <a:pt x="342302" y="1404928"/>
                  </a:lnTo>
                  <a:lnTo>
                    <a:pt x="342302" y="1394450"/>
                  </a:lnTo>
                  <a:cubicBezTo>
                    <a:pt x="351570" y="1390631"/>
                    <a:pt x="361514" y="1388726"/>
                    <a:pt x="371544" y="1388830"/>
                  </a:cubicBezTo>
                  <a:cubicBezTo>
                    <a:pt x="374211" y="1387973"/>
                    <a:pt x="374783" y="1387116"/>
                    <a:pt x="373354" y="1386258"/>
                  </a:cubicBezTo>
                  <a:cubicBezTo>
                    <a:pt x="357161" y="1378925"/>
                    <a:pt x="338111" y="1379115"/>
                    <a:pt x="320300" y="1377876"/>
                  </a:cubicBezTo>
                  <a:cubicBezTo>
                    <a:pt x="305155" y="1385115"/>
                    <a:pt x="285724" y="1395307"/>
                    <a:pt x="269722" y="1394450"/>
                  </a:cubicBezTo>
                  <a:cubicBezTo>
                    <a:pt x="268674" y="1386544"/>
                    <a:pt x="271436" y="1382925"/>
                    <a:pt x="279247" y="1388544"/>
                  </a:cubicBezTo>
                  <a:cubicBezTo>
                    <a:pt x="284486" y="1387592"/>
                    <a:pt x="283152" y="1383401"/>
                    <a:pt x="283152" y="1379686"/>
                  </a:cubicBezTo>
                  <a:cubicBezTo>
                    <a:pt x="290963" y="1378162"/>
                    <a:pt x="293344" y="1365399"/>
                    <a:pt x="283152" y="1366828"/>
                  </a:cubicBezTo>
                  <a:lnTo>
                    <a:pt x="283152" y="1366828"/>
                  </a:lnTo>
                  <a:lnTo>
                    <a:pt x="283152" y="1357303"/>
                  </a:lnTo>
                  <a:cubicBezTo>
                    <a:pt x="289343" y="1350444"/>
                    <a:pt x="307727" y="1354826"/>
                    <a:pt x="302202" y="1342158"/>
                  </a:cubicBezTo>
                  <a:cubicBezTo>
                    <a:pt x="287343" y="1334728"/>
                    <a:pt x="271627" y="1334919"/>
                    <a:pt x="255434" y="1329680"/>
                  </a:cubicBezTo>
                  <a:cubicBezTo>
                    <a:pt x="242223" y="1335795"/>
                    <a:pt x="228031" y="1339510"/>
                    <a:pt x="213524" y="1340634"/>
                  </a:cubicBezTo>
                  <a:cubicBezTo>
                    <a:pt x="210095" y="1338062"/>
                    <a:pt x="203999" y="1337110"/>
                    <a:pt x="203999" y="1331109"/>
                  </a:cubicBezTo>
                  <a:lnTo>
                    <a:pt x="184473" y="1320155"/>
                  </a:lnTo>
                  <a:cubicBezTo>
                    <a:pt x="184473" y="1318631"/>
                    <a:pt x="184473" y="1317393"/>
                    <a:pt x="183902" y="1316250"/>
                  </a:cubicBezTo>
                  <a:cubicBezTo>
                    <a:pt x="175234" y="1312440"/>
                    <a:pt x="170090" y="1308725"/>
                    <a:pt x="170662" y="1299010"/>
                  </a:cubicBezTo>
                  <a:lnTo>
                    <a:pt x="177044" y="1294628"/>
                  </a:lnTo>
                  <a:cubicBezTo>
                    <a:pt x="172281" y="1291294"/>
                    <a:pt x="163042" y="1291771"/>
                    <a:pt x="157994" y="1287008"/>
                  </a:cubicBezTo>
                  <a:lnTo>
                    <a:pt x="157994" y="1279579"/>
                  </a:lnTo>
                  <a:cubicBezTo>
                    <a:pt x="152183" y="1273768"/>
                    <a:pt x="127609" y="1273387"/>
                    <a:pt x="143706" y="1265482"/>
                  </a:cubicBezTo>
                  <a:cubicBezTo>
                    <a:pt x="144659" y="1264434"/>
                    <a:pt x="144563" y="1263196"/>
                    <a:pt x="144944" y="1262053"/>
                  </a:cubicBezTo>
                  <a:cubicBezTo>
                    <a:pt x="133895" y="1254337"/>
                    <a:pt x="115131" y="1243669"/>
                    <a:pt x="102463" y="1251861"/>
                  </a:cubicBezTo>
                  <a:cubicBezTo>
                    <a:pt x="75031" y="1237193"/>
                    <a:pt x="38836" y="1258909"/>
                    <a:pt x="13118" y="1239288"/>
                  </a:cubicBezTo>
                  <a:cubicBezTo>
                    <a:pt x="32168" y="1235097"/>
                    <a:pt x="53123" y="1241002"/>
                    <a:pt x="70268" y="1225762"/>
                  </a:cubicBezTo>
                  <a:lnTo>
                    <a:pt x="79793" y="1227477"/>
                  </a:lnTo>
                  <a:lnTo>
                    <a:pt x="79793" y="1231477"/>
                  </a:lnTo>
                  <a:cubicBezTo>
                    <a:pt x="86651" y="1235383"/>
                    <a:pt x="102939" y="1235954"/>
                    <a:pt x="99605" y="1224333"/>
                  </a:cubicBezTo>
                  <a:cubicBezTo>
                    <a:pt x="76174" y="1211666"/>
                    <a:pt x="45122" y="1228524"/>
                    <a:pt x="20834" y="1213380"/>
                  </a:cubicBezTo>
                  <a:lnTo>
                    <a:pt x="20834" y="1206046"/>
                  </a:lnTo>
                  <a:lnTo>
                    <a:pt x="27215" y="1202141"/>
                  </a:lnTo>
                  <a:lnTo>
                    <a:pt x="27215" y="1198616"/>
                  </a:lnTo>
                  <a:lnTo>
                    <a:pt x="20738" y="1194520"/>
                  </a:lnTo>
                  <a:cubicBezTo>
                    <a:pt x="20738" y="1193187"/>
                    <a:pt x="20738" y="1192044"/>
                    <a:pt x="21310" y="1190901"/>
                  </a:cubicBezTo>
                  <a:cubicBezTo>
                    <a:pt x="29740" y="1184262"/>
                    <a:pt x="41408" y="1183576"/>
                    <a:pt x="50552" y="1189186"/>
                  </a:cubicBezTo>
                  <a:lnTo>
                    <a:pt x="60077" y="1183852"/>
                  </a:lnTo>
                  <a:lnTo>
                    <a:pt x="60077" y="1180328"/>
                  </a:lnTo>
                  <a:lnTo>
                    <a:pt x="66363" y="1176423"/>
                  </a:lnTo>
                  <a:lnTo>
                    <a:pt x="60458" y="1172613"/>
                  </a:lnTo>
                  <a:cubicBezTo>
                    <a:pt x="72364" y="1168232"/>
                    <a:pt x="63601" y="1163088"/>
                    <a:pt x="56648" y="1159850"/>
                  </a:cubicBezTo>
                  <a:cubicBezTo>
                    <a:pt x="50771" y="1159744"/>
                    <a:pt x="45037" y="1161697"/>
                    <a:pt x="40455" y="1165374"/>
                  </a:cubicBezTo>
                  <a:lnTo>
                    <a:pt x="40455" y="1176899"/>
                  </a:lnTo>
                  <a:cubicBezTo>
                    <a:pt x="15976" y="1187186"/>
                    <a:pt x="30930" y="1139466"/>
                    <a:pt x="27311" y="1125655"/>
                  </a:cubicBezTo>
                  <a:lnTo>
                    <a:pt x="33502" y="1121654"/>
                  </a:lnTo>
                  <a:lnTo>
                    <a:pt x="28549" y="1118892"/>
                  </a:lnTo>
                  <a:cubicBezTo>
                    <a:pt x="27044" y="1108900"/>
                    <a:pt x="26634" y="1098775"/>
                    <a:pt x="27311" y="1088698"/>
                  </a:cubicBezTo>
                  <a:lnTo>
                    <a:pt x="32930" y="1085459"/>
                  </a:lnTo>
                  <a:cubicBezTo>
                    <a:pt x="34073" y="1078125"/>
                    <a:pt x="34397" y="1070677"/>
                    <a:pt x="33883" y="1063266"/>
                  </a:cubicBezTo>
                  <a:lnTo>
                    <a:pt x="27596" y="1059170"/>
                  </a:lnTo>
                  <a:lnTo>
                    <a:pt x="27596" y="1040882"/>
                  </a:lnTo>
                  <a:lnTo>
                    <a:pt x="33788" y="1036977"/>
                  </a:lnTo>
                  <a:lnTo>
                    <a:pt x="33788" y="948299"/>
                  </a:lnTo>
                  <a:lnTo>
                    <a:pt x="40360" y="944299"/>
                  </a:lnTo>
                  <a:lnTo>
                    <a:pt x="40360" y="940775"/>
                  </a:lnTo>
                  <a:lnTo>
                    <a:pt x="33597" y="936584"/>
                  </a:lnTo>
                  <a:lnTo>
                    <a:pt x="33597" y="900674"/>
                  </a:lnTo>
                  <a:cubicBezTo>
                    <a:pt x="24929" y="895435"/>
                    <a:pt x="24929" y="895149"/>
                    <a:pt x="32930" y="890292"/>
                  </a:cubicBezTo>
                  <a:cubicBezTo>
                    <a:pt x="35597" y="865431"/>
                    <a:pt x="32930" y="838666"/>
                    <a:pt x="33883" y="812854"/>
                  </a:cubicBezTo>
                  <a:lnTo>
                    <a:pt x="40074" y="808663"/>
                  </a:lnTo>
                  <a:lnTo>
                    <a:pt x="40074" y="801424"/>
                  </a:lnTo>
                  <a:lnTo>
                    <a:pt x="33978" y="797614"/>
                  </a:lnTo>
                  <a:lnTo>
                    <a:pt x="33978" y="786374"/>
                  </a:lnTo>
                  <a:lnTo>
                    <a:pt x="40265" y="782564"/>
                  </a:lnTo>
                  <a:cubicBezTo>
                    <a:pt x="34550" y="778850"/>
                    <a:pt x="23501" y="776182"/>
                    <a:pt x="28168" y="767324"/>
                  </a:cubicBezTo>
                  <a:cubicBezTo>
                    <a:pt x="38264" y="763991"/>
                    <a:pt x="32454" y="751131"/>
                    <a:pt x="33883" y="742845"/>
                  </a:cubicBezTo>
                  <a:cubicBezTo>
                    <a:pt x="37912" y="739701"/>
                    <a:pt x="42246" y="736987"/>
                    <a:pt x="46837" y="734749"/>
                  </a:cubicBezTo>
                  <a:lnTo>
                    <a:pt x="34169" y="727319"/>
                  </a:lnTo>
                  <a:lnTo>
                    <a:pt x="34169" y="705031"/>
                  </a:lnTo>
                  <a:cubicBezTo>
                    <a:pt x="41122" y="703030"/>
                    <a:pt x="40741" y="697316"/>
                    <a:pt x="40455" y="691600"/>
                  </a:cubicBezTo>
                  <a:cubicBezTo>
                    <a:pt x="37883" y="688076"/>
                    <a:pt x="32073" y="686171"/>
                    <a:pt x="27882" y="683409"/>
                  </a:cubicBezTo>
                  <a:cubicBezTo>
                    <a:pt x="27882" y="682266"/>
                    <a:pt x="27882" y="681123"/>
                    <a:pt x="27311" y="679694"/>
                  </a:cubicBezTo>
                  <a:lnTo>
                    <a:pt x="33788" y="675694"/>
                  </a:lnTo>
                  <a:lnTo>
                    <a:pt x="33788" y="602160"/>
                  </a:lnTo>
                  <a:lnTo>
                    <a:pt x="27406" y="598255"/>
                  </a:lnTo>
                  <a:lnTo>
                    <a:pt x="27406" y="591016"/>
                  </a:lnTo>
                  <a:lnTo>
                    <a:pt x="34073" y="586921"/>
                  </a:lnTo>
                  <a:lnTo>
                    <a:pt x="34073" y="550344"/>
                  </a:lnTo>
                  <a:cubicBezTo>
                    <a:pt x="39503" y="548344"/>
                    <a:pt x="42265" y="544058"/>
                    <a:pt x="39598" y="538915"/>
                  </a:cubicBezTo>
                  <a:lnTo>
                    <a:pt x="34931" y="536248"/>
                  </a:lnTo>
                  <a:cubicBezTo>
                    <a:pt x="32930" y="532723"/>
                    <a:pt x="34264" y="529104"/>
                    <a:pt x="33788" y="525103"/>
                  </a:cubicBezTo>
                  <a:lnTo>
                    <a:pt x="39788" y="521103"/>
                  </a:lnTo>
                  <a:cubicBezTo>
                    <a:pt x="39788" y="520150"/>
                    <a:pt x="40265" y="519007"/>
                    <a:pt x="40455" y="517579"/>
                  </a:cubicBezTo>
                  <a:lnTo>
                    <a:pt x="33978" y="513578"/>
                  </a:lnTo>
                  <a:lnTo>
                    <a:pt x="33978" y="495481"/>
                  </a:lnTo>
                  <a:lnTo>
                    <a:pt x="27501" y="491480"/>
                  </a:lnTo>
                  <a:lnTo>
                    <a:pt x="33597" y="487670"/>
                  </a:lnTo>
                  <a:lnTo>
                    <a:pt x="33597" y="472907"/>
                  </a:lnTo>
                  <a:lnTo>
                    <a:pt x="28263" y="469859"/>
                  </a:lnTo>
                  <a:cubicBezTo>
                    <a:pt x="25310" y="463667"/>
                    <a:pt x="29025" y="456904"/>
                    <a:pt x="26453" y="450809"/>
                  </a:cubicBezTo>
                  <a:lnTo>
                    <a:pt x="21691" y="448237"/>
                  </a:lnTo>
                  <a:cubicBezTo>
                    <a:pt x="18167" y="440331"/>
                    <a:pt x="25596" y="429187"/>
                    <a:pt x="14452" y="425758"/>
                  </a:cubicBezTo>
                  <a:lnTo>
                    <a:pt x="14452" y="400231"/>
                  </a:lnTo>
                  <a:lnTo>
                    <a:pt x="7689" y="396040"/>
                  </a:lnTo>
                  <a:lnTo>
                    <a:pt x="7689" y="392516"/>
                  </a:lnTo>
                  <a:lnTo>
                    <a:pt x="14071" y="388610"/>
                  </a:lnTo>
                  <a:lnTo>
                    <a:pt x="14071" y="385086"/>
                  </a:lnTo>
                  <a:lnTo>
                    <a:pt x="7308" y="380895"/>
                  </a:lnTo>
                  <a:lnTo>
                    <a:pt x="7308" y="333270"/>
                  </a:lnTo>
                  <a:cubicBezTo>
                    <a:pt x="-1360" y="328031"/>
                    <a:pt x="-1360" y="327650"/>
                    <a:pt x="6546" y="322888"/>
                  </a:cubicBezTo>
                  <a:cubicBezTo>
                    <a:pt x="10356" y="306885"/>
                    <a:pt x="4641" y="289645"/>
                    <a:pt x="8737" y="273739"/>
                  </a:cubicBezTo>
                  <a:lnTo>
                    <a:pt x="13785" y="270976"/>
                  </a:lnTo>
                  <a:lnTo>
                    <a:pt x="13785" y="241354"/>
                  </a:lnTo>
                  <a:lnTo>
                    <a:pt x="7880" y="237639"/>
                  </a:lnTo>
                  <a:lnTo>
                    <a:pt x="14166" y="233829"/>
                  </a:lnTo>
                  <a:lnTo>
                    <a:pt x="14166" y="108194"/>
                  </a:lnTo>
                  <a:lnTo>
                    <a:pt x="7975" y="104384"/>
                  </a:lnTo>
                  <a:lnTo>
                    <a:pt x="14166" y="100383"/>
                  </a:lnTo>
                  <a:cubicBezTo>
                    <a:pt x="14166" y="98955"/>
                    <a:pt x="13595" y="97812"/>
                    <a:pt x="13404" y="96669"/>
                  </a:cubicBezTo>
                  <a:cubicBezTo>
                    <a:pt x="260" y="87144"/>
                    <a:pt x="10737" y="61807"/>
                    <a:pt x="7594" y="45996"/>
                  </a:cubicBezTo>
                  <a:lnTo>
                    <a:pt x="1688" y="41995"/>
                  </a:lnTo>
                  <a:cubicBezTo>
                    <a:pt x="1688" y="41043"/>
                    <a:pt x="1688" y="39900"/>
                    <a:pt x="926" y="38471"/>
                  </a:cubicBezTo>
                  <a:lnTo>
                    <a:pt x="7403" y="34375"/>
                  </a:lnTo>
                  <a:lnTo>
                    <a:pt x="7403" y="27136"/>
                  </a:lnTo>
                  <a:close/>
                  <a:moveTo>
                    <a:pt x="51314" y="1200712"/>
                  </a:moveTo>
                  <a:lnTo>
                    <a:pt x="44646" y="1197187"/>
                  </a:lnTo>
                  <a:cubicBezTo>
                    <a:pt x="40265" y="1200998"/>
                    <a:pt x="40169" y="1200998"/>
                    <a:pt x="44646" y="1204427"/>
                  </a:cubicBezTo>
                  <a:cubicBezTo>
                    <a:pt x="48170" y="1204903"/>
                    <a:pt x="58457" y="1204331"/>
                    <a:pt x="51314" y="1200712"/>
                  </a:cubicBezTo>
                  <a:close/>
                  <a:moveTo>
                    <a:pt x="456888" y="530057"/>
                  </a:moveTo>
                  <a:cubicBezTo>
                    <a:pt x="449459" y="530057"/>
                    <a:pt x="449078" y="530057"/>
                    <a:pt x="448887" y="535581"/>
                  </a:cubicBezTo>
                  <a:cubicBezTo>
                    <a:pt x="455364" y="540343"/>
                    <a:pt x="463270" y="535581"/>
                    <a:pt x="469556" y="532152"/>
                  </a:cubicBezTo>
                  <a:cubicBezTo>
                    <a:pt x="465584" y="530380"/>
                    <a:pt x="461222" y="529656"/>
                    <a:pt x="456888" y="530057"/>
                  </a:cubicBezTo>
                  <a:close/>
                  <a:moveTo>
                    <a:pt x="334397" y="154391"/>
                  </a:moveTo>
                  <a:cubicBezTo>
                    <a:pt x="323824" y="153819"/>
                    <a:pt x="314680" y="146389"/>
                    <a:pt x="305060" y="155629"/>
                  </a:cubicBezTo>
                  <a:cubicBezTo>
                    <a:pt x="310679" y="159153"/>
                    <a:pt x="320585" y="159248"/>
                    <a:pt x="326586" y="165154"/>
                  </a:cubicBezTo>
                  <a:cubicBezTo>
                    <a:pt x="334682" y="167249"/>
                    <a:pt x="342302" y="160963"/>
                    <a:pt x="334397" y="154391"/>
                  </a:cubicBezTo>
                  <a:close/>
                  <a:moveTo>
                    <a:pt x="320776" y="235258"/>
                  </a:moveTo>
                  <a:lnTo>
                    <a:pt x="333730" y="235258"/>
                  </a:lnTo>
                  <a:cubicBezTo>
                    <a:pt x="338588" y="231734"/>
                    <a:pt x="338588" y="231734"/>
                    <a:pt x="333730" y="227923"/>
                  </a:cubicBezTo>
                  <a:lnTo>
                    <a:pt x="320871" y="227923"/>
                  </a:lnTo>
                  <a:cubicBezTo>
                    <a:pt x="316394" y="231447"/>
                    <a:pt x="316394" y="231447"/>
                    <a:pt x="320776" y="235258"/>
                  </a:cubicBezTo>
                  <a:close/>
                  <a:moveTo>
                    <a:pt x="228764" y="405374"/>
                  </a:moveTo>
                  <a:cubicBezTo>
                    <a:pt x="251053" y="408422"/>
                    <a:pt x="273151" y="388991"/>
                    <a:pt x="294773" y="401374"/>
                  </a:cubicBezTo>
                  <a:lnTo>
                    <a:pt x="304298" y="396040"/>
                  </a:lnTo>
                  <a:cubicBezTo>
                    <a:pt x="304298" y="392992"/>
                    <a:pt x="304298" y="392992"/>
                    <a:pt x="301059" y="390324"/>
                  </a:cubicBezTo>
                  <a:cubicBezTo>
                    <a:pt x="272484" y="390324"/>
                    <a:pt x="242576" y="399849"/>
                    <a:pt x="214763" y="386610"/>
                  </a:cubicBezTo>
                  <a:cubicBezTo>
                    <a:pt x="210381" y="387848"/>
                    <a:pt x="204380" y="385276"/>
                    <a:pt x="199523" y="388419"/>
                  </a:cubicBezTo>
                  <a:lnTo>
                    <a:pt x="199523" y="395182"/>
                  </a:lnTo>
                  <a:cubicBezTo>
                    <a:pt x="194998" y="399278"/>
                    <a:pt x="189150" y="401612"/>
                    <a:pt x="183044" y="401755"/>
                  </a:cubicBezTo>
                  <a:cubicBezTo>
                    <a:pt x="175701" y="395868"/>
                    <a:pt x="166290" y="393182"/>
                    <a:pt x="156946" y="394325"/>
                  </a:cubicBezTo>
                  <a:cubicBezTo>
                    <a:pt x="146278" y="397468"/>
                    <a:pt x="147421" y="405946"/>
                    <a:pt x="136277" y="408898"/>
                  </a:cubicBezTo>
                  <a:cubicBezTo>
                    <a:pt x="121513" y="406993"/>
                    <a:pt x="108654" y="401659"/>
                    <a:pt x="94081" y="407089"/>
                  </a:cubicBezTo>
                  <a:lnTo>
                    <a:pt x="94081" y="410803"/>
                  </a:lnTo>
                  <a:cubicBezTo>
                    <a:pt x="104130" y="419185"/>
                    <a:pt x="117989" y="421309"/>
                    <a:pt x="130085" y="416328"/>
                  </a:cubicBezTo>
                  <a:cubicBezTo>
                    <a:pt x="140553" y="421386"/>
                    <a:pt x="152764" y="421386"/>
                    <a:pt x="163232" y="416328"/>
                  </a:cubicBezTo>
                  <a:cubicBezTo>
                    <a:pt x="183235" y="425853"/>
                    <a:pt x="200570" y="412518"/>
                    <a:pt x="222002" y="416328"/>
                  </a:cubicBezTo>
                  <a:cubicBezTo>
                    <a:pt x="235718" y="424805"/>
                    <a:pt x="250100" y="413851"/>
                    <a:pt x="264483" y="418138"/>
                  </a:cubicBezTo>
                  <a:cubicBezTo>
                    <a:pt x="264483" y="416994"/>
                    <a:pt x="264483" y="415757"/>
                    <a:pt x="264483" y="414613"/>
                  </a:cubicBezTo>
                  <a:cubicBezTo>
                    <a:pt x="258292" y="412042"/>
                    <a:pt x="251720" y="411280"/>
                    <a:pt x="246767" y="408803"/>
                  </a:cubicBezTo>
                  <a:cubicBezTo>
                    <a:pt x="243242" y="408136"/>
                    <a:pt x="220097" y="410041"/>
                    <a:pt x="228764" y="405374"/>
                  </a:cubicBezTo>
                  <a:close/>
                  <a:moveTo>
                    <a:pt x="102177" y="397944"/>
                  </a:moveTo>
                  <a:cubicBezTo>
                    <a:pt x="110273" y="400802"/>
                    <a:pt x="115512" y="404136"/>
                    <a:pt x="113893" y="392325"/>
                  </a:cubicBezTo>
                  <a:cubicBezTo>
                    <a:pt x="108749" y="388991"/>
                    <a:pt x="102368" y="390706"/>
                    <a:pt x="94176" y="391182"/>
                  </a:cubicBezTo>
                  <a:lnTo>
                    <a:pt x="94176" y="395944"/>
                  </a:lnTo>
                  <a:cubicBezTo>
                    <a:pt x="96605" y="397307"/>
                    <a:pt x="99415" y="397840"/>
                    <a:pt x="102177" y="397468"/>
                  </a:cubicBezTo>
                  <a:close/>
                  <a:moveTo>
                    <a:pt x="145421" y="335270"/>
                  </a:moveTo>
                  <a:lnTo>
                    <a:pt x="136372" y="335270"/>
                  </a:lnTo>
                  <a:cubicBezTo>
                    <a:pt x="132467" y="338413"/>
                    <a:pt x="121513" y="340890"/>
                    <a:pt x="130562" y="346319"/>
                  </a:cubicBezTo>
                  <a:lnTo>
                    <a:pt x="143420" y="346319"/>
                  </a:lnTo>
                  <a:cubicBezTo>
                    <a:pt x="147040" y="342795"/>
                    <a:pt x="147135" y="342795"/>
                    <a:pt x="145421" y="334794"/>
                  </a:cubicBezTo>
                  <a:close/>
                  <a:moveTo>
                    <a:pt x="120465" y="184109"/>
                  </a:moveTo>
                  <a:cubicBezTo>
                    <a:pt x="118465" y="175440"/>
                    <a:pt x="105701" y="188204"/>
                    <a:pt x="100082" y="189538"/>
                  </a:cubicBezTo>
                  <a:cubicBezTo>
                    <a:pt x="106902" y="192509"/>
                    <a:pt x="114817" y="191242"/>
                    <a:pt x="120370" y="186299"/>
                  </a:cubicBezTo>
                  <a:cubicBezTo>
                    <a:pt x="120370" y="184870"/>
                    <a:pt x="120179" y="184204"/>
                    <a:pt x="120465" y="183632"/>
                  </a:cubicBezTo>
                  <a:close/>
                  <a:moveTo>
                    <a:pt x="113798" y="205730"/>
                  </a:moveTo>
                  <a:cubicBezTo>
                    <a:pt x="121227" y="215255"/>
                    <a:pt x="136086" y="207730"/>
                    <a:pt x="154565" y="207159"/>
                  </a:cubicBezTo>
                  <a:cubicBezTo>
                    <a:pt x="153412" y="208311"/>
                    <a:pt x="152050" y="209245"/>
                    <a:pt x="150564" y="209921"/>
                  </a:cubicBezTo>
                  <a:cubicBezTo>
                    <a:pt x="154374" y="208778"/>
                    <a:pt x="157327" y="208016"/>
                    <a:pt x="159613" y="207444"/>
                  </a:cubicBezTo>
                  <a:cubicBezTo>
                    <a:pt x="163118" y="210531"/>
                    <a:pt x="168252" y="210921"/>
                    <a:pt x="172186" y="208397"/>
                  </a:cubicBezTo>
                  <a:cubicBezTo>
                    <a:pt x="169424" y="204873"/>
                    <a:pt x="166185" y="206207"/>
                    <a:pt x="159613" y="207444"/>
                  </a:cubicBezTo>
                  <a:cubicBezTo>
                    <a:pt x="159518" y="207073"/>
                    <a:pt x="159518" y="206673"/>
                    <a:pt x="159613" y="206301"/>
                  </a:cubicBezTo>
                  <a:lnTo>
                    <a:pt x="154374" y="207159"/>
                  </a:lnTo>
                  <a:cubicBezTo>
                    <a:pt x="175234" y="201349"/>
                    <a:pt x="114369" y="198681"/>
                    <a:pt x="113798" y="205349"/>
                  </a:cubicBezTo>
                  <a:close/>
                  <a:moveTo>
                    <a:pt x="248862" y="357558"/>
                  </a:moveTo>
                  <a:cubicBezTo>
                    <a:pt x="243338" y="361369"/>
                    <a:pt x="237242" y="360321"/>
                    <a:pt x="232098" y="362892"/>
                  </a:cubicBezTo>
                  <a:cubicBezTo>
                    <a:pt x="231431" y="372417"/>
                    <a:pt x="248862" y="367083"/>
                    <a:pt x="255530" y="368608"/>
                  </a:cubicBezTo>
                  <a:cubicBezTo>
                    <a:pt x="264150" y="374027"/>
                    <a:pt x="275265" y="373332"/>
                    <a:pt x="283152" y="366893"/>
                  </a:cubicBezTo>
                  <a:lnTo>
                    <a:pt x="269246" y="357368"/>
                  </a:lnTo>
                  <a:close/>
                  <a:moveTo>
                    <a:pt x="262292" y="161534"/>
                  </a:moveTo>
                  <a:cubicBezTo>
                    <a:pt x="272294" y="161534"/>
                    <a:pt x="282390" y="163249"/>
                    <a:pt x="290867" y="156486"/>
                  </a:cubicBezTo>
                  <a:cubicBezTo>
                    <a:pt x="296868" y="141055"/>
                    <a:pt x="266960" y="145722"/>
                    <a:pt x="259530" y="151914"/>
                  </a:cubicBezTo>
                  <a:cubicBezTo>
                    <a:pt x="259244" y="155247"/>
                    <a:pt x="255053" y="158962"/>
                    <a:pt x="262292" y="161534"/>
                  </a:cubicBezTo>
                  <a:close/>
                  <a:moveTo>
                    <a:pt x="233717" y="339651"/>
                  </a:moveTo>
                  <a:cubicBezTo>
                    <a:pt x="242671" y="336127"/>
                    <a:pt x="235241" y="333937"/>
                    <a:pt x="229431" y="334794"/>
                  </a:cubicBezTo>
                  <a:cubicBezTo>
                    <a:pt x="224669" y="337175"/>
                    <a:pt x="224669" y="339651"/>
                    <a:pt x="229431" y="342128"/>
                  </a:cubicBezTo>
                  <a:cubicBezTo>
                    <a:pt x="230708" y="341356"/>
                    <a:pt x="231946" y="340537"/>
                    <a:pt x="233146" y="339651"/>
                  </a:cubicBezTo>
                  <a:close/>
                  <a:moveTo>
                    <a:pt x="235908" y="154200"/>
                  </a:moveTo>
                  <a:cubicBezTo>
                    <a:pt x="211524" y="154200"/>
                    <a:pt x="186092" y="163725"/>
                    <a:pt x="163137" y="150485"/>
                  </a:cubicBezTo>
                  <a:cubicBezTo>
                    <a:pt x="157898" y="151152"/>
                    <a:pt x="152088" y="149247"/>
                    <a:pt x="147802" y="152009"/>
                  </a:cubicBezTo>
                  <a:lnTo>
                    <a:pt x="147230" y="155629"/>
                  </a:lnTo>
                  <a:cubicBezTo>
                    <a:pt x="161613" y="168392"/>
                    <a:pt x="185330" y="161629"/>
                    <a:pt x="202475" y="168487"/>
                  </a:cubicBezTo>
                  <a:cubicBezTo>
                    <a:pt x="215715" y="170773"/>
                    <a:pt x="208857" y="165344"/>
                    <a:pt x="216477" y="161534"/>
                  </a:cubicBezTo>
                  <a:cubicBezTo>
                    <a:pt x="220763" y="161439"/>
                    <a:pt x="247719" y="163916"/>
                    <a:pt x="235337" y="154200"/>
                  </a:cubicBezTo>
                  <a:close/>
                  <a:moveTo>
                    <a:pt x="216858" y="198586"/>
                  </a:moveTo>
                  <a:cubicBezTo>
                    <a:pt x="211257" y="198110"/>
                    <a:pt x="205609" y="198425"/>
                    <a:pt x="200094" y="199539"/>
                  </a:cubicBezTo>
                  <a:lnTo>
                    <a:pt x="200094" y="208206"/>
                  </a:lnTo>
                  <a:cubicBezTo>
                    <a:pt x="209029" y="211198"/>
                    <a:pt x="218858" y="209597"/>
                    <a:pt x="226383" y="203920"/>
                  </a:cubicBezTo>
                  <a:close/>
                  <a:moveTo>
                    <a:pt x="183997" y="176488"/>
                  </a:moveTo>
                  <a:cubicBezTo>
                    <a:pt x="174586" y="175079"/>
                    <a:pt x="165014" y="177593"/>
                    <a:pt x="157517" y="183442"/>
                  </a:cubicBezTo>
                  <a:cubicBezTo>
                    <a:pt x="171805" y="182775"/>
                    <a:pt x="163613" y="189442"/>
                    <a:pt x="170852" y="190871"/>
                  </a:cubicBezTo>
                  <a:cubicBezTo>
                    <a:pt x="174681" y="187947"/>
                    <a:pt x="179482" y="186585"/>
                    <a:pt x="184283" y="187061"/>
                  </a:cubicBezTo>
                  <a:lnTo>
                    <a:pt x="193808" y="181823"/>
                  </a:lnTo>
                  <a:close/>
                  <a:moveTo>
                    <a:pt x="140944" y="260022"/>
                  </a:moveTo>
                  <a:cubicBezTo>
                    <a:pt x="142182" y="264785"/>
                    <a:pt x="142182" y="264880"/>
                    <a:pt x="150469" y="264785"/>
                  </a:cubicBezTo>
                  <a:cubicBezTo>
                    <a:pt x="158565" y="268119"/>
                    <a:pt x="163709" y="272976"/>
                    <a:pt x="171424" y="275644"/>
                  </a:cubicBezTo>
                  <a:cubicBezTo>
                    <a:pt x="179139" y="278310"/>
                    <a:pt x="180949" y="272405"/>
                    <a:pt x="186759" y="272024"/>
                  </a:cubicBezTo>
                  <a:cubicBezTo>
                    <a:pt x="199046" y="272024"/>
                    <a:pt x="209524" y="277549"/>
                    <a:pt x="223240" y="275644"/>
                  </a:cubicBezTo>
                  <a:cubicBezTo>
                    <a:pt x="227021" y="274062"/>
                    <a:pt x="230507" y="271843"/>
                    <a:pt x="233527" y="269071"/>
                  </a:cubicBezTo>
                  <a:cubicBezTo>
                    <a:pt x="232670" y="267738"/>
                    <a:pt x="231527" y="266214"/>
                    <a:pt x="230384" y="264594"/>
                  </a:cubicBezTo>
                  <a:lnTo>
                    <a:pt x="223049" y="268309"/>
                  </a:lnTo>
                  <a:lnTo>
                    <a:pt x="213524" y="263071"/>
                  </a:lnTo>
                  <a:cubicBezTo>
                    <a:pt x="215810" y="249355"/>
                    <a:pt x="198284" y="254022"/>
                    <a:pt x="189236" y="254212"/>
                  </a:cubicBezTo>
                  <a:cubicBezTo>
                    <a:pt x="174281" y="262499"/>
                    <a:pt x="153993" y="244592"/>
                    <a:pt x="140087" y="260022"/>
                  </a:cubicBezTo>
                  <a:close/>
                  <a:moveTo>
                    <a:pt x="60077" y="269547"/>
                  </a:moveTo>
                  <a:cubicBezTo>
                    <a:pt x="71164" y="277044"/>
                    <a:pt x="83851" y="281835"/>
                    <a:pt x="97129" y="283550"/>
                  </a:cubicBezTo>
                  <a:cubicBezTo>
                    <a:pt x="108368" y="276024"/>
                    <a:pt x="123799" y="276691"/>
                    <a:pt x="134657" y="270976"/>
                  </a:cubicBezTo>
                  <a:cubicBezTo>
                    <a:pt x="127228" y="267071"/>
                    <a:pt x="118560" y="259927"/>
                    <a:pt x="110940" y="261451"/>
                  </a:cubicBezTo>
                  <a:cubicBezTo>
                    <a:pt x="102463" y="255927"/>
                    <a:pt x="95510" y="254498"/>
                    <a:pt x="92747" y="246783"/>
                  </a:cubicBezTo>
                  <a:cubicBezTo>
                    <a:pt x="81355" y="247173"/>
                    <a:pt x="69973" y="245926"/>
                    <a:pt x="58934" y="243068"/>
                  </a:cubicBezTo>
                  <a:cubicBezTo>
                    <a:pt x="53409" y="244497"/>
                    <a:pt x="57886" y="248974"/>
                    <a:pt x="51980" y="250402"/>
                  </a:cubicBezTo>
                  <a:cubicBezTo>
                    <a:pt x="46075" y="251831"/>
                    <a:pt x="41027" y="249069"/>
                    <a:pt x="36264" y="252022"/>
                  </a:cubicBezTo>
                  <a:lnTo>
                    <a:pt x="42265" y="255927"/>
                  </a:lnTo>
                  <a:lnTo>
                    <a:pt x="42265" y="262499"/>
                  </a:lnTo>
                  <a:cubicBezTo>
                    <a:pt x="47046" y="266481"/>
                    <a:pt x="52999" y="268785"/>
                    <a:pt x="59219" y="269071"/>
                  </a:cubicBezTo>
                  <a:close/>
                  <a:moveTo>
                    <a:pt x="55600" y="308314"/>
                  </a:moveTo>
                  <a:cubicBezTo>
                    <a:pt x="55600" y="317268"/>
                    <a:pt x="55600" y="317268"/>
                    <a:pt x="58743" y="320411"/>
                  </a:cubicBezTo>
                  <a:cubicBezTo>
                    <a:pt x="91890" y="317268"/>
                    <a:pt x="123608" y="335460"/>
                    <a:pt x="153993" y="318697"/>
                  </a:cubicBezTo>
                  <a:cubicBezTo>
                    <a:pt x="153993" y="317649"/>
                    <a:pt x="153993" y="316601"/>
                    <a:pt x="161137" y="314887"/>
                  </a:cubicBezTo>
                  <a:cubicBezTo>
                    <a:pt x="168852" y="319363"/>
                    <a:pt x="177520" y="314887"/>
                    <a:pt x="185045" y="320983"/>
                  </a:cubicBezTo>
                  <a:cubicBezTo>
                    <a:pt x="191426" y="318982"/>
                    <a:pt x="199618" y="322506"/>
                    <a:pt x="206095" y="318887"/>
                  </a:cubicBezTo>
                  <a:cubicBezTo>
                    <a:pt x="206095" y="317744"/>
                    <a:pt x="206095" y="316506"/>
                    <a:pt x="206666" y="314696"/>
                  </a:cubicBezTo>
                  <a:cubicBezTo>
                    <a:pt x="204285" y="313648"/>
                    <a:pt x="201428" y="312410"/>
                    <a:pt x="172091" y="312791"/>
                  </a:cubicBezTo>
                  <a:cubicBezTo>
                    <a:pt x="177710" y="311839"/>
                    <a:pt x="185045" y="310696"/>
                    <a:pt x="194760" y="309362"/>
                  </a:cubicBezTo>
                  <a:cubicBezTo>
                    <a:pt x="188188" y="311743"/>
                    <a:pt x="155517" y="304790"/>
                    <a:pt x="155041" y="313077"/>
                  </a:cubicBezTo>
                  <a:cubicBezTo>
                    <a:pt x="130371" y="312219"/>
                    <a:pt x="103796" y="317363"/>
                    <a:pt x="82175" y="304219"/>
                  </a:cubicBezTo>
                  <a:cubicBezTo>
                    <a:pt x="82175" y="293646"/>
                    <a:pt x="63125" y="301171"/>
                    <a:pt x="57695" y="294694"/>
                  </a:cubicBezTo>
                  <a:cubicBezTo>
                    <a:pt x="52171" y="295265"/>
                    <a:pt x="46170" y="293360"/>
                    <a:pt x="42455" y="296694"/>
                  </a:cubicBezTo>
                  <a:lnTo>
                    <a:pt x="42455" y="299647"/>
                  </a:lnTo>
                  <a:cubicBezTo>
                    <a:pt x="45313" y="302885"/>
                    <a:pt x="51790" y="304409"/>
                    <a:pt x="54743" y="307838"/>
                  </a:cubicBezTo>
                  <a:close/>
                  <a:moveTo>
                    <a:pt x="78746" y="357463"/>
                  </a:moveTo>
                  <a:cubicBezTo>
                    <a:pt x="93224" y="367465"/>
                    <a:pt x="110369" y="365655"/>
                    <a:pt x="124847" y="375942"/>
                  </a:cubicBezTo>
                  <a:cubicBezTo>
                    <a:pt x="129323" y="374989"/>
                    <a:pt x="134943" y="377085"/>
                    <a:pt x="140372" y="374418"/>
                  </a:cubicBezTo>
                  <a:cubicBezTo>
                    <a:pt x="144754" y="364417"/>
                    <a:pt x="128371" y="361559"/>
                    <a:pt x="125037" y="357178"/>
                  </a:cubicBezTo>
                  <a:cubicBezTo>
                    <a:pt x="99034" y="360130"/>
                    <a:pt x="73983" y="334794"/>
                    <a:pt x="50266" y="351844"/>
                  </a:cubicBezTo>
                  <a:lnTo>
                    <a:pt x="58553" y="357463"/>
                  </a:lnTo>
                  <a:close/>
                  <a:moveTo>
                    <a:pt x="98653" y="449380"/>
                  </a:moveTo>
                  <a:cubicBezTo>
                    <a:pt x="103272" y="449818"/>
                    <a:pt x="107892" y="448599"/>
                    <a:pt x="111702" y="445951"/>
                  </a:cubicBezTo>
                  <a:lnTo>
                    <a:pt x="121227" y="451285"/>
                  </a:lnTo>
                  <a:lnTo>
                    <a:pt x="121227" y="455000"/>
                  </a:lnTo>
                  <a:cubicBezTo>
                    <a:pt x="131228" y="462810"/>
                    <a:pt x="144754" y="462905"/>
                    <a:pt x="140944" y="447760"/>
                  </a:cubicBezTo>
                  <a:lnTo>
                    <a:pt x="150469" y="442140"/>
                  </a:lnTo>
                  <a:cubicBezTo>
                    <a:pt x="155193" y="442598"/>
                    <a:pt x="159927" y="441350"/>
                    <a:pt x="163804" y="438616"/>
                  </a:cubicBezTo>
                  <a:cubicBezTo>
                    <a:pt x="187616" y="445760"/>
                    <a:pt x="217239" y="448141"/>
                    <a:pt x="239242" y="435950"/>
                  </a:cubicBezTo>
                  <a:cubicBezTo>
                    <a:pt x="233241" y="425662"/>
                    <a:pt x="202952" y="423948"/>
                    <a:pt x="194474" y="432901"/>
                  </a:cubicBezTo>
                  <a:cubicBezTo>
                    <a:pt x="181711" y="436235"/>
                    <a:pt x="180282" y="431377"/>
                    <a:pt x="174758" y="431092"/>
                  </a:cubicBezTo>
                  <a:cubicBezTo>
                    <a:pt x="150564" y="425758"/>
                    <a:pt x="138182" y="444426"/>
                    <a:pt x="114464" y="442140"/>
                  </a:cubicBezTo>
                  <a:lnTo>
                    <a:pt x="104939" y="434521"/>
                  </a:lnTo>
                  <a:cubicBezTo>
                    <a:pt x="91985" y="437283"/>
                    <a:pt x="85127" y="427758"/>
                    <a:pt x="74936" y="432997"/>
                  </a:cubicBezTo>
                  <a:lnTo>
                    <a:pt x="74936" y="443474"/>
                  </a:lnTo>
                  <a:lnTo>
                    <a:pt x="91223" y="452999"/>
                  </a:lnTo>
                  <a:close/>
                  <a:moveTo>
                    <a:pt x="225145" y="450713"/>
                  </a:moveTo>
                  <a:cubicBezTo>
                    <a:pt x="210095" y="444998"/>
                    <a:pt x="213239" y="457952"/>
                    <a:pt x="225145" y="451951"/>
                  </a:cubicBezTo>
                  <a:cubicBezTo>
                    <a:pt x="224192" y="450999"/>
                    <a:pt x="224669" y="450522"/>
                    <a:pt x="224192" y="450237"/>
                  </a:cubicBezTo>
                  <a:close/>
                  <a:moveTo>
                    <a:pt x="196570" y="449475"/>
                  </a:moveTo>
                  <a:lnTo>
                    <a:pt x="183330" y="449475"/>
                  </a:lnTo>
                  <a:lnTo>
                    <a:pt x="177520" y="453190"/>
                  </a:lnTo>
                  <a:cubicBezTo>
                    <a:pt x="164756" y="452237"/>
                    <a:pt x="167995" y="456143"/>
                    <a:pt x="176186" y="460524"/>
                  </a:cubicBezTo>
                  <a:lnTo>
                    <a:pt x="190569" y="460524"/>
                  </a:lnTo>
                  <a:cubicBezTo>
                    <a:pt x="193712" y="456904"/>
                    <a:pt x="204571" y="454618"/>
                    <a:pt x="195617" y="448999"/>
                  </a:cubicBezTo>
                  <a:close/>
                  <a:moveTo>
                    <a:pt x="116941" y="509006"/>
                  </a:moveTo>
                  <a:cubicBezTo>
                    <a:pt x="112369" y="512150"/>
                    <a:pt x="105987" y="511673"/>
                    <a:pt x="101510" y="513959"/>
                  </a:cubicBezTo>
                  <a:lnTo>
                    <a:pt x="101510" y="518150"/>
                  </a:lnTo>
                  <a:cubicBezTo>
                    <a:pt x="109159" y="524408"/>
                    <a:pt x="120151" y="524408"/>
                    <a:pt x="127799" y="518150"/>
                  </a:cubicBezTo>
                  <a:lnTo>
                    <a:pt x="127799" y="510149"/>
                  </a:lnTo>
                  <a:cubicBezTo>
                    <a:pt x="124475" y="507606"/>
                    <a:pt x="120065" y="506987"/>
                    <a:pt x="116179" y="508530"/>
                  </a:cubicBezTo>
                  <a:close/>
                  <a:moveTo>
                    <a:pt x="334682" y="1153373"/>
                  </a:moveTo>
                  <a:cubicBezTo>
                    <a:pt x="325157" y="1153373"/>
                    <a:pt x="301916" y="1150991"/>
                    <a:pt x="321062" y="1160707"/>
                  </a:cubicBezTo>
                  <a:lnTo>
                    <a:pt x="334587" y="1160707"/>
                  </a:lnTo>
                  <a:cubicBezTo>
                    <a:pt x="338492" y="1156611"/>
                    <a:pt x="338492" y="1156611"/>
                    <a:pt x="333920" y="1152896"/>
                  </a:cubicBezTo>
                  <a:close/>
                  <a:moveTo>
                    <a:pt x="334682" y="817997"/>
                  </a:moveTo>
                  <a:cubicBezTo>
                    <a:pt x="337730" y="816092"/>
                    <a:pt x="341445" y="814378"/>
                    <a:pt x="344207" y="812282"/>
                  </a:cubicBezTo>
                  <a:lnTo>
                    <a:pt x="344207" y="808853"/>
                  </a:lnTo>
                  <a:cubicBezTo>
                    <a:pt x="338111" y="804090"/>
                    <a:pt x="330301" y="808853"/>
                    <a:pt x="324586" y="812473"/>
                  </a:cubicBezTo>
                  <a:close/>
                  <a:moveTo>
                    <a:pt x="364210" y="1081458"/>
                  </a:moveTo>
                  <a:cubicBezTo>
                    <a:pt x="356695" y="1075705"/>
                    <a:pt x="346713" y="1074334"/>
                    <a:pt x="337921" y="1077839"/>
                  </a:cubicBezTo>
                  <a:lnTo>
                    <a:pt x="337921" y="1084888"/>
                  </a:lnTo>
                  <a:cubicBezTo>
                    <a:pt x="340959" y="1086964"/>
                    <a:pt x="344779" y="1087564"/>
                    <a:pt x="348303" y="1086507"/>
                  </a:cubicBezTo>
                  <a:cubicBezTo>
                    <a:pt x="350589" y="1081649"/>
                    <a:pt x="359543" y="1084126"/>
                    <a:pt x="363543" y="1080982"/>
                  </a:cubicBezTo>
                  <a:close/>
                  <a:moveTo>
                    <a:pt x="400214" y="1127560"/>
                  </a:moveTo>
                  <a:cubicBezTo>
                    <a:pt x="411835" y="1132608"/>
                    <a:pt x="425265" y="1138799"/>
                    <a:pt x="436409" y="1129465"/>
                  </a:cubicBezTo>
                  <a:lnTo>
                    <a:pt x="436409" y="1125750"/>
                  </a:lnTo>
                  <a:lnTo>
                    <a:pt x="429837" y="1121844"/>
                  </a:lnTo>
                  <a:lnTo>
                    <a:pt x="429837" y="1118320"/>
                  </a:lnTo>
                  <a:cubicBezTo>
                    <a:pt x="425837" y="1115177"/>
                    <a:pt x="416597" y="1117368"/>
                    <a:pt x="413930" y="1112986"/>
                  </a:cubicBezTo>
                  <a:cubicBezTo>
                    <a:pt x="393452" y="1114034"/>
                    <a:pt x="373163" y="1121464"/>
                    <a:pt x="352208" y="1121464"/>
                  </a:cubicBezTo>
                  <a:cubicBezTo>
                    <a:pt x="351827" y="1134799"/>
                    <a:pt x="387641" y="1123654"/>
                    <a:pt x="399548" y="1127084"/>
                  </a:cubicBezTo>
                  <a:close/>
                  <a:moveTo>
                    <a:pt x="371639" y="797518"/>
                  </a:moveTo>
                  <a:cubicBezTo>
                    <a:pt x="378307" y="800757"/>
                    <a:pt x="375640" y="803900"/>
                    <a:pt x="381831" y="807043"/>
                  </a:cubicBezTo>
                  <a:cubicBezTo>
                    <a:pt x="385355" y="798471"/>
                    <a:pt x="395261" y="795899"/>
                    <a:pt x="404120" y="790184"/>
                  </a:cubicBezTo>
                  <a:lnTo>
                    <a:pt x="404120" y="786374"/>
                  </a:lnTo>
                  <a:cubicBezTo>
                    <a:pt x="407263" y="782945"/>
                    <a:pt x="418407" y="786374"/>
                    <a:pt x="417074" y="780373"/>
                  </a:cubicBezTo>
                  <a:cubicBezTo>
                    <a:pt x="418883" y="774944"/>
                    <a:pt x="429266" y="778468"/>
                    <a:pt x="433457" y="773610"/>
                  </a:cubicBezTo>
                  <a:cubicBezTo>
                    <a:pt x="450316" y="783612"/>
                    <a:pt x="470509" y="779135"/>
                    <a:pt x="488892" y="782374"/>
                  </a:cubicBezTo>
                  <a:cubicBezTo>
                    <a:pt x="488892" y="783612"/>
                    <a:pt x="488892" y="784755"/>
                    <a:pt x="488892" y="786088"/>
                  </a:cubicBezTo>
                  <a:lnTo>
                    <a:pt x="482510" y="790089"/>
                  </a:lnTo>
                  <a:cubicBezTo>
                    <a:pt x="483177" y="792851"/>
                    <a:pt x="480415" y="795899"/>
                    <a:pt x="484701" y="798852"/>
                  </a:cubicBezTo>
                  <a:cubicBezTo>
                    <a:pt x="495179" y="796947"/>
                    <a:pt x="506609" y="806186"/>
                    <a:pt x="514705" y="800948"/>
                  </a:cubicBezTo>
                  <a:lnTo>
                    <a:pt x="508990" y="797328"/>
                  </a:lnTo>
                  <a:lnTo>
                    <a:pt x="508990" y="787803"/>
                  </a:lnTo>
                  <a:cubicBezTo>
                    <a:pt x="552138" y="789041"/>
                    <a:pt x="504037" y="777135"/>
                    <a:pt x="490797" y="773706"/>
                  </a:cubicBezTo>
                  <a:cubicBezTo>
                    <a:pt x="472795" y="782564"/>
                    <a:pt x="457650" y="760276"/>
                    <a:pt x="436219" y="765705"/>
                  </a:cubicBezTo>
                  <a:lnTo>
                    <a:pt x="427361" y="758561"/>
                  </a:lnTo>
                  <a:cubicBezTo>
                    <a:pt x="410787" y="759800"/>
                    <a:pt x="396500" y="754656"/>
                    <a:pt x="383831" y="763895"/>
                  </a:cubicBezTo>
                  <a:lnTo>
                    <a:pt x="383831" y="767324"/>
                  </a:lnTo>
                  <a:lnTo>
                    <a:pt x="390023" y="771134"/>
                  </a:lnTo>
                  <a:lnTo>
                    <a:pt x="383831" y="775039"/>
                  </a:lnTo>
                  <a:cubicBezTo>
                    <a:pt x="380021" y="788469"/>
                    <a:pt x="365543" y="770658"/>
                    <a:pt x="370592" y="797042"/>
                  </a:cubicBezTo>
                  <a:close/>
                  <a:moveTo>
                    <a:pt x="537279" y="908389"/>
                  </a:moveTo>
                  <a:lnTo>
                    <a:pt x="521468" y="911723"/>
                  </a:lnTo>
                  <a:cubicBezTo>
                    <a:pt x="532326" y="914676"/>
                    <a:pt x="546233" y="915533"/>
                    <a:pt x="554424" y="908389"/>
                  </a:cubicBezTo>
                  <a:lnTo>
                    <a:pt x="545852" y="902960"/>
                  </a:lnTo>
                  <a:cubicBezTo>
                    <a:pt x="542156" y="903398"/>
                    <a:pt x="538736" y="905151"/>
                    <a:pt x="536231" y="907913"/>
                  </a:cubicBezTo>
                  <a:close/>
                  <a:moveTo>
                    <a:pt x="380212" y="1086507"/>
                  </a:moveTo>
                  <a:cubicBezTo>
                    <a:pt x="399262" y="1088412"/>
                    <a:pt x="420503" y="1076982"/>
                    <a:pt x="439457" y="1086507"/>
                  </a:cubicBezTo>
                  <a:cubicBezTo>
                    <a:pt x="444887" y="1083744"/>
                    <a:pt x="453840" y="1081173"/>
                    <a:pt x="455174" y="1076982"/>
                  </a:cubicBezTo>
                  <a:cubicBezTo>
                    <a:pt x="430409" y="1066123"/>
                    <a:pt x="400595" y="1072600"/>
                    <a:pt x="377545" y="1081649"/>
                  </a:cubicBezTo>
                  <a:cubicBezTo>
                    <a:pt x="377259" y="1082697"/>
                    <a:pt x="375068" y="1084793"/>
                    <a:pt x="379164" y="1086031"/>
                  </a:cubicBezTo>
                  <a:close/>
                  <a:moveTo>
                    <a:pt x="381926" y="946965"/>
                  </a:moveTo>
                  <a:cubicBezTo>
                    <a:pt x="379355" y="946965"/>
                    <a:pt x="376878" y="950014"/>
                    <a:pt x="378021" y="952014"/>
                  </a:cubicBezTo>
                  <a:lnTo>
                    <a:pt x="393737" y="961539"/>
                  </a:lnTo>
                  <a:lnTo>
                    <a:pt x="401738" y="961539"/>
                  </a:lnTo>
                  <a:cubicBezTo>
                    <a:pt x="406406" y="956872"/>
                    <a:pt x="418026" y="957919"/>
                    <a:pt x="423741" y="952014"/>
                  </a:cubicBezTo>
                  <a:cubicBezTo>
                    <a:pt x="410882" y="942965"/>
                    <a:pt x="395642" y="947442"/>
                    <a:pt x="380879" y="946489"/>
                  </a:cubicBezTo>
                  <a:close/>
                  <a:moveTo>
                    <a:pt x="400976" y="932202"/>
                  </a:moveTo>
                  <a:lnTo>
                    <a:pt x="408025" y="932202"/>
                  </a:lnTo>
                  <a:lnTo>
                    <a:pt x="413549" y="928582"/>
                  </a:lnTo>
                  <a:cubicBezTo>
                    <a:pt x="426218" y="929535"/>
                    <a:pt x="423074" y="925725"/>
                    <a:pt x="415169" y="921153"/>
                  </a:cubicBezTo>
                  <a:lnTo>
                    <a:pt x="398690" y="921153"/>
                  </a:lnTo>
                  <a:cubicBezTo>
                    <a:pt x="398024" y="924391"/>
                    <a:pt x="392690" y="928011"/>
                    <a:pt x="399643" y="931726"/>
                  </a:cubicBezTo>
                  <a:close/>
                  <a:moveTo>
                    <a:pt x="377926" y="989352"/>
                  </a:moveTo>
                  <a:cubicBezTo>
                    <a:pt x="378193" y="990609"/>
                    <a:pt x="378383" y="991885"/>
                    <a:pt x="378497" y="993162"/>
                  </a:cubicBezTo>
                  <a:cubicBezTo>
                    <a:pt x="385584" y="999744"/>
                    <a:pt x="396557" y="999744"/>
                    <a:pt x="403643" y="993162"/>
                  </a:cubicBezTo>
                  <a:cubicBezTo>
                    <a:pt x="403643" y="992019"/>
                    <a:pt x="403643" y="990781"/>
                    <a:pt x="404310" y="989352"/>
                  </a:cubicBezTo>
                  <a:cubicBezTo>
                    <a:pt x="397176" y="981627"/>
                    <a:pt x="385117" y="981141"/>
                    <a:pt x="377392" y="988285"/>
                  </a:cubicBezTo>
                  <a:cubicBezTo>
                    <a:pt x="377116" y="988533"/>
                    <a:pt x="376849" y="988800"/>
                    <a:pt x="376592" y="989066"/>
                  </a:cubicBezTo>
                  <a:close/>
                  <a:moveTo>
                    <a:pt x="480796" y="947442"/>
                  </a:moveTo>
                  <a:cubicBezTo>
                    <a:pt x="474795" y="945909"/>
                    <a:pt x="468451" y="946452"/>
                    <a:pt x="462794" y="948966"/>
                  </a:cubicBezTo>
                  <a:cubicBezTo>
                    <a:pt x="470509" y="952014"/>
                    <a:pt x="473652" y="956681"/>
                    <a:pt x="483272" y="952204"/>
                  </a:cubicBezTo>
                  <a:cubicBezTo>
                    <a:pt x="481367" y="950394"/>
                    <a:pt x="483177" y="948299"/>
                    <a:pt x="479462" y="947156"/>
                  </a:cubicBezTo>
                  <a:close/>
                  <a:moveTo>
                    <a:pt x="466508" y="1035262"/>
                  </a:moveTo>
                  <a:lnTo>
                    <a:pt x="460127" y="1035262"/>
                  </a:lnTo>
                  <a:cubicBezTo>
                    <a:pt x="455459" y="1038977"/>
                    <a:pt x="455459" y="1038977"/>
                    <a:pt x="460127" y="1042597"/>
                  </a:cubicBezTo>
                  <a:lnTo>
                    <a:pt x="466604" y="1042597"/>
                  </a:lnTo>
                  <a:cubicBezTo>
                    <a:pt x="469937" y="1038596"/>
                    <a:pt x="469937" y="1038501"/>
                    <a:pt x="465175" y="1034976"/>
                  </a:cubicBezTo>
                  <a:close/>
                  <a:moveTo>
                    <a:pt x="473271" y="902579"/>
                  </a:moveTo>
                  <a:cubicBezTo>
                    <a:pt x="463746" y="905913"/>
                    <a:pt x="438314" y="889339"/>
                    <a:pt x="444696" y="908675"/>
                  </a:cubicBezTo>
                  <a:cubicBezTo>
                    <a:pt x="448982" y="910199"/>
                    <a:pt x="484320" y="913343"/>
                    <a:pt x="471842" y="902293"/>
                  </a:cubicBezTo>
                  <a:close/>
                  <a:moveTo>
                    <a:pt x="423646" y="1184329"/>
                  </a:moveTo>
                  <a:cubicBezTo>
                    <a:pt x="430799" y="1189482"/>
                    <a:pt x="439734" y="1191510"/>
                    <a:pt x="448411" y="1189948"/>
                  </a:cubicBezTo>
                  <a:cubicBezTo>
                    <a:pt x="452030" y="1187758"/>
                    <a:pt x="461936" y="1182519"/>
                    <a:pt x="453078" y="1178994"/>
                  </a:cubicBezTo>
                  <a:cubicBezTo>
                    <a:pt x="448754" y="1179233"/>
                    <a:pt x="444468" y="1178128"/>
                    <a:pt x="440791" y="1175852"/>
                  </a:cubicBezTo>
                  <a:close/>
                  <a:moveTo>
                    <a:pt x="473462" y="1108890"/>
                  </a:moveTo>
                  <a:lnTo>
                    <a:pt x="482034" y="1103747"/>
                  </a:lnTo>
                  <a:cubicBezTo>
                    <a:pt x="473652" y="1094222"/>
                    <a:pt x="458412" y="1098985"/>
                    <a:pt x="446411" y="1097842"/>
                  </a:cubicBezTo>
                  <a:lnTo>
                    <a:pt x="442982" y="1102509"/>
                  </a:lnTo>
                  <a:lnTo>
                    <a:pt x="453269" y="1108890"/>
                  </a:lnTo>
                  <a:close/>
                  <a:moveTo>
                    <a:pt x="459746" y="1359493"/>
                  </a:moveTo>
                  <a:cubicBezTo>
                    <a:pt x="443077" y="1367780"/>
                    <a:pt x="456698" y="1367113"/>
                    <a:pt x="466699" y="1366923"/>
                  </a:cubicBezTo>
                  <a:cubicBezTo>
                    <a:pt x="471271" y="1363208"/>
                    <a:pt x="471271" y="1363208"/>
                    <a:pt x="466699" y="1359493"/>
                  </a:cubicBezTo>
                  <a:close/>
                  <a:moveTo>
                    <a:pt x="459746" y="1389021"/>
                  </a:moveTo>
                  <a:lnTo>
                    <a:pt x="467556" y="1389021"/>
                  </a:lnTo>
                  <a:cubicBezTo>
                    <a:pt x="483272" y="1380163"/>
                    <a:pt x="469271" y="1381687"/>
                    <a:pt x="460031" y="1381591"/>
                  </a:cubicBezTo>
                  <a:cubicBezTo>
                    <a:pt x="454126" y="1384925"/>
                    <a:pt x="454126" y="1384925"/>
                    <a:pt x="458698" y="1388735"/>
                  </a:cubicBezTo>
                  <a:close/>
                  <a:moveTo>
                    <a:pt x="484606" y="1178042"/>
                  </a:moveTo>
                  <a:cubicBezTo>
                    <a:pt x="485273" y="1178137"/>
                    <a:pt x="485939" y="1178137"/>
                    <a:pt x="486606" y="1178042"/>
                  </a:cubicBezTo>
                  <a:cubicBezTo>
                    <a:pt x="555186" y="1156135"/>
                    <a:pt x="540899" y="1155182"/>
                    <a:pt x="479939" y="1160040"/>
                  </a:cubicBezTo>
                  <a:cubicBezTo>
                    <a:pt x="459841" y="1167374"/>
                    <a:pt x="472795" y="1172041"/>
                    <a:pt x="483558" y="1177757"/>
                  </a:cubicBezTo>
                  <a:close/>
                  <a:moveTo>
                    <a:pt x="384308" y="1206617"/>
                  </a:moveTo>
                  <a:cubicBezTo>
                    <a:pt x="380317" y="1204007"/>
                    <a:pt x="375154" y="1204007"/>
                    <a:pt x="371163" y="1206617"/>
                  </a:cubicBezTo>
                  <a:lnTo>
                    <a:pt x="371163" y="1210141"/>
                  </a:lnTo>
                  <a:cubicBezTo>
                    <a:pt x="377545" y="1212904"/>
                    <a:pt x="377545" y="1212904"/>
                    <a:pt x="384308" y="1210141"/>
                  </a:cubicBezTo>
                  <a:close/>
                  <a:moveTo>
                    <a:pt x="384308" y="1162326"/>
                  </a:moveTo>
                  <a:cubicBezTo>
                    <a:pt x="396976" y="1170613"/>
                    <a:pt x="415931" y="1169184"/>
                    <a:pt x="429932" y="1165850"/>
                  </a:cubicBezTo>
                  <a:cubicBezTo>
                    <a:pt x="416226" y="1156249"/>
                    <a:pt x="398405" y="1154830"/>
                    <a:pt x="383355" y="1162136"/>
                  </a:cubicBezTo>
                  <a:close/>
                  <a:moveTo>
                    <a:pt x="413740" y="1333776"/>
                  </a:moveTo>
                  <a:lnTo>
                    <a:pt x="394690" y="1333776"/>
                  </a:lnTo>
                  <a:cubicBezTo>
                    <a:pt x="389737" y="1337300"/>
                    <a:pt x="389737" y="1337395"/>
                    <a:pt x="394690" y="1341205"/>
                  </a:cubicBezTo>
                  <a:lnTo>
                    <a:pt x="413740" y="1341205"/>
                  </a:lnTo>
                  <a:cubicBezTo>
                    <a:pt x="417455" y="1337300"/>
                    <a:pt x="417455" y="1337300"/>
                    <a:pt x="412787" y="1333395"/>
                  </a:cubicBezTo>
                  <a:close/>
                  <a:moveTo>
                    <a:pt x="420407" y="1230620"/>
                  </a:moveTo>
                  <a:lnTo>
                    <a:pt x="412597" y="1230620"/>
                  </a:lnTo>
                  <a:cubicBezTo>
                    <a:pt x="396785" y="1239478"/>
                    <a:pt x="410787" y="1237954"/>
                    <a:pt x="420122" y="1238049"/>
                  </a:cubicBezTo>
                  <a:cubicBezTo>
                    <a:pt x="424217" y="1234049"/>
                    <a:pt x="424217" y="1234049"/>
                    <a:pt x="419455" y="1230239"/>
                  </a:cubicBezTo>
                  <a:close/>
                  <a:moveTo>
                    <a:pt x="447935" y="1204140"/>
                  </a:moveTo>
                  <a:lnTo>
                    <a:pt x="457460" y="1198807"/>
                  </a:lnTo>
                  <a:lnTo>
                    <a:pt x="454793" y="1193854"/>
                  </a:lnTo>
                  <a:cubicBezTo>
                    <a:pt x="441839" y="1198711"/>
                    <a:pt x="414502" y="1183471"/>
                    <a:pt x="410882" y="1195092"/>
                  </a:cubicBezTo>
                  <a:cubicBezTo>
                    <a:pt x="416578" y="1199245"/>
                    <a:pt x="422789" y="1202636"/>
                    <a:pt x="429361" y="1205188"/>
                  </a:cubicBezTo>
                  <a:cubicBezTo>
                    <a:pt x="433742" y="1203664"/>
                    <a:pt x="440505" y="1205474"/>
                    <a:pt x="446982" y="1203760"/>
                  </a:cubicBezTo>
                  <a:close/>
                  <a:moveTo>
                    <a:pt x="443267" y="1475603"/>
                  </a:moveTo>
                  <a:lnTo>
                    <a:pt x="443267" y="1471983"/>
                  </a:lnTo>
                  <a:cubicBezTo>
                    <a:pt x="439276" y="1469374"/>
                    <a:pt x="434114" y="1469374"/>
                    <a:pt x="430123" y="1471983"/>
                  </a:cubicBezTo>
                  <a:lnTo>
                    <a:pt x="430123" y="1475603"/>
                  </a:lnTo>
                  <a:cubicBezTo>
                    <a:pt x="433952" y="1477708"/>
                    <a:pt x="438619" y="1477556"/>
                    <a:pt x="442315" y="1475222"/>
                  </a:cubicBezTo>
                  <a:close/>
                  <a:moveTo>
                    <a:pt x="495845" y="1493701"/>
                  </a:moveTo>
                  <a:lnTo>
                    <a:pt x="495274" y="1490177"/>
                  </a:lnTo>
                  <a:cubicBezTo>
                    <a:pt x="476691" y="1482566"/>
                    <a:pt x="456031" y="1481728"/>
                    <a:pt x="436886" y="1487795"/>
                  </a:cubicBezTo>
                  <a:cubicBezTo>
                    <a:pt x="440505" y="1496367"/>
                    <a:pt x="463365" y="1496177"/>
                    <a:pt x="473176" y="1496177"/>
                  </a:cubicBezTo>
                  <a:cubicBezTo>
                    <a:pt x="482415" y="1502083"/>
                    <a:pt x="486511" y="1499035"/>
                    <a:pt x="494893" y="1493319"/>
                  </a:cubicBezTo>
                  <a:close/>
                  <a:moveTo>
                    <a:pt x="494702" y="1287199"/>
                  </a:moveTo>
                  <a:cubicBezTo>
                    <a:pt x="492169" y="1285361"/>
                    <a:pt x="489530" y="1283675"/>
                    <a:pt x="486797" y="1282150"/>
                  </a:cubicBezTo>
                  <a:cubicBezTo>
                    <a:pt x="482701" y="1282150"/>
                    <a:pt x="479177" y="1281579"/>
                    <a:pt x="477272" y="1283579"/>
                  </a:cubicBezTo>
                  <a:cubicBezTo>
                    <a:pt x="466794" y="1295390"/>
                    <a:pt x="500417" y="1297009"/>
                    <a:pt x="493750" y="1286817"/>
                  </a:cubicBezTo>
                  <a:close/>
                  <a:moveTo>
                    <a:pt x="535469" y="1453600"/>
                  </a:moveTo>
                  <a:cubicBezTo>
                    <a:pt x="525640" y="1447238"/>
                    <a:pt x="513390" y="1445895"/>
                    <a:pt x="502418" y="1449981"/>
                  </a:cubicBezTo>
                  <a:lnTo>
                    <a:pt x="502418" y="1453124"/>
                  </a:lnTo>
                  <a:cubicBezTo>
                    <a:pt x="512981" y="1455553"/>
                    <a:pt x="523954" y="1455553"/>
                    <a:pt x="534517" y="1453124"/>
                  </a:cubicBezTo>
                  <a:close/>
                  <a:moveTo>
                    <a:pt x="559282" y="1411024"/>
                  </a:moveTo>
                  <a:cubicBezTo>
                    <a:pt x="569064" y="1411100"/>
                    <a:pt x="578761" y="1409280"/>
                    <a:pt x="587857" y="1405690"/>
                  </a:cubicBezTo>
                  <a:lnTo>
                    <a:pt x="587857" y="1402166"/>
                  </a:lnTo>
                  <a:cubicBezTo>
                    <a:pt x="585514" y="1400565"/>
                    <a:pt x="582685" y="1399822"/>
                    <a:pt x="579856" y="1400070"/>
                  </a:cubicBezTo>
                  <a:cubicBezTo>
                    <a:pt x="573855" y="1398260"/>
                    <a:pt x="570331" y="1395212"/>
                    <a:pt x="565092" y="1400070"/>
                  </a:cubicBezTo>
                  <a:cubicBezTo>
                    <a:pt x="551471" y="1401308"/>
                    <a:pt x="483653" y="1403975"/>
                    <a:pt x="525563" y="1415024"/>
                  </a:cubicBezTo>
                  <a:cubicBezTo>
                    <a:pt x="533622" y="1409929"/>
                    <a:pt x="543890" y="1409929"/>
                    <a:pt x="551948" y="1415024"/>
                  </a:cubicBezTo>
                  <a:close/>
                  <a:moveTo>
                    <a:pt x="567092" y="1748399"/>
                  </a:moveTo>
                  <a:cubicBezTo>
                    <a:pt x="568712" y="1739826"/>
                    <a:pt x="551948" y="1742303"/>
                    <a:pt x="546709" y="1745066"/>
                  </a:cubicBezTo>
                  <a:cubicBezTo>
                    <a:pt x="552710" y="1747828"/>
                    <a:pt x="560901" y="1752686"/>
                    <a:pt x="567092" y="1748399"/>
                  </a:cubicBezTo>
                  <a:close/>
                  <a:moveTo>
                    <a:pt x="586809" y="1656293"/>
                  </a:moveTo>
                  <a:cubicBezTo>
                    <a:pt x="577589" y="1649044"/>
                    <a:pt x="564597" y="1649044"/>
                    <a:pt x="555377" y="1656293"/>
                  </a:cubicBezTo>
                  <a:lnTo>
                    <a:pt x="569759" y="1665818"/>
                  </a:lnTo>
                  <a:cubicBezTo>
                    <a:pt x="575932" y="1666161"/>
                    <a:pt x="582009" y="1664189"/>
                    <a:pt x="586809" y="1660293"/>
                  </a:cubicBezTo>
                  <a:close/>
                  <a:moveTo>
                    <a:pt x="586809" y="1380068"/>
                  </a:moveTo>
                  <a:cubicBezTo>
                    <a:pt x="586809" y="1380068"/>
                    <a:pt x="585571" y="1379210"/>
                    <a:pt x="584333" y="1378258"/>
                  </a:cubicBezTo>
                  <a:cubicBezTo>
                    <a:pt x="574817" y="1377724"/>
                    <a:pt x="565273" y="1377724"/>
                    <a:pt x="555758" y="1378258"/>
                  </a:cubicBezTo>
                  <a:cubicBezTo>
                    <a:pt x="546709" y="1383687"/>
                    <a:pt x="532231" y="1381973"/>
                    <a:pt x="522325" y="1386258"/>
                  </a:cubicBezTo>
                  <a:cubicBezTo>
                    <a:pt x="535850" y="1393593"/>
                    <a:pt x="569283" y="1392069"/>
                    <a:pt x="586523" y="1387116"/>
                  </a:cubicBezTo>
                  <a:cubicBezTo>
                    <a:pt x="586904" y="1384639"/>
                    <a:pt x="587000" y="1382258"/>
                    <a:pt x="586809" y="1379782"/>
                  </a:cubicBezTo>
                  <a:close/>
                  <a:moveTo>
                    <a:pt x="573855" y="683314"/>
                  </a:moveTo>
                  <a:lnTo>
                    <a:pt x="580142" y="679504"/>
                  </a:lnTo>
                  <a:lnTo>
                    <a:pt x="580142" y="661120"/>
                  </a:lnTo>
                  <a:cubicBezTo>
                    <a:pt x="576522" y="658263"/>
                    <a:pt x="569664" y="657024"/>
                    <a:pt x="568235" y="653215"/>
                  </a:cubicBezTo>
                  <a:lnTo>
                    <a:pt x="573284" y="650357"/>
                  </a:lnTo>
                  <a:lnTo>
                    <a:pt x="573284" y="643499"/>
                  </a:lnTo>
                  <a:lnTo>
                    <a:pt x="580332" y="639023"/>
                  </a:lnTo>
                  <a:cubicBezTo>
                    <a:pt x="580904" y="623687"/>
                    <a:pt x="581856" y="624068"/>
                    <a:pt x="567188" y="620734"/>
                  </a:cubicBezTo>
                  <a:lnTo>
                    <a:pt x="567188" y="617115"/>
                  </a:lnTo>
                  <a:lnTo>
                    <a:pt x="573760" y="613210"/>
                  </a:lnTo>
                  <a:cubicBezTo>
                    <a:pt x="573760" y="611876"/>
                    <a:pt x="573760" y="610733"/>
                    <a:pt x="573760" y="609495"/>
                  </a:cubicBezTo>
                  <a:cubicBezTo>
                    <a:pt x="559377" y="599970"/>
                    <a:pt x="541756" y="605875"/>
                    <a:pt x="524039" y="604256"/>
                  </a:cubicBezTo>
                  <a:cubicBezTo>
                    <a:pt x="520706" y="601780"/>
                    <a:pt x="514514" y="600351"/>
                    <a:pt x="514514" y="594731"/>
                  </a:cubicBezTo>
                  <a:cubicBezTo>
                    <a:pt x="521525" y="589864"/>
                    <a:pt x="529792" y="587121"/>
                    <a:pt x="538327" y="586825"/>
                  </a:cubicBezTo>
                  <a:lnTo>
                    <a:pt x="521563" y="580348"/>
                  </a:lnTo>
                  <a:cubicBezTo>
                    <a:pt x="517181" y="553583"/>
                    <a:pt x="472890" y="576443"/>
                    <a:pt x="455459" y="568633"/>
                  </a:cubicBezTo>
                  <a:cubicBezTo>
                    <a:pt x="455459" y="567204"/>
                    <a:pt x="456221" y="565489"/>
                    <a:pt x="456507" y="564156"/>
                  </a:cubicBezTo>
                  <a:cubicBezTo>
                    <a:pt x="463365" y="560346"/>
                    <a:pt x="479653" y="567394"/>
                    <a:pt x="481748" y="559489"/>
                  </a:cubicBezTo>
                  <a:cubicBezTo>
                    <a:pt x="485654" y="558917"/>
                    <a:pt x="492035" y="561013"/>
                    <a:pt x="494226" y="557298"/>
                  </a:cubicBezTo>
                  <a:cubicBezTo>
                    <a:pt x="489273" y="554059"/>
                    <a:pt x="482129" y="555679"/>
                    <a:pt x="481748" y="559489"/>
                  </a:cubicBezTo>
                  <a:cubicBezTo>
                    <a:pt x="471176" y="560155"/>
                    <a:pt x="462698" y="543391"/>
                    <a:pt x="452602" y="551869"/>
                  </a:cubicBezTo>
                  <a:cubicBezTo>
                    <a:pt x="430885" y="539486"/>
                    <a:pt x="392880" y="564060"/>
                    <a:pt x="376402" y="543296"/>
                  </a:cubicBezTo>
                  <a:cubicBezTo>
                    <a:pt x="363257" y="529961"/>
                    <a:pt x="338302" y="536152"/>
                    <a:pt x="324776" y="527675"/>
                  </a:cubicBezTo>
                  <a:cubicBezTo>
                    <a:pt x="346493" y="516912"/>
                    <a:pt x="372401" y="535771"/>
                    <a:pt x="393071" y="518817"/>
                  </a:cubicBezTo>
                  <a:cubicBezTo>
                    <a:pt x="401300" y="518636"/>
                    <a:pt x="409520" y="519207"/>
                    <a:pt x="417645" y="520532"/>
                  </a:cubicBezTo>
                  <a:cubicBezTo>
                    <a:pt x="425265" y="520532"/>
                    <a:pt x="419264" y="527389"/>
                    <a:pt x="425646" y="530057"/>
                  </a:cubicBezTo>
                  <a:cubicBezTo>
                    <a:pt x="432028" y="532723"/>
                    <a:pt x="438600" y="526437"/>
                    <a:pt x="434409" y="520532"/>
                  </a:cubicBezTo>
                  <a:cubicBezTo>
                    <a:pt x="393071" y="493290"/>
                    <a:pt x="341921" y="516341"/>
                    <a:pt x="297725" y="505577"/>
                  </a:cubicBezTo>
                  <a:cubicBezTo>
                    <a:pt x="308489" y="491671"/>
                    <a:pt x="341636" y="509768"/>
                    <a:pt x="356495" y="495481"/>
                  </a:cubicBezTo>
                  <a:lnTo>
                    <a:pt x="356495" y="485289"/>
                  </a:lnTo>
                  <a:lnTo>
                    <a:pt x="373640" y="475764"/>
                  </a:lnTo>
                  <a:cubicBezTo>
                    <a:pt x="378593" y="480526"/>
                    <a:pt x="393547" y="479002"/>
                    <a:pt x="394785" y="472525"/>
                  </a:cubicBezTo>
                  <a:cubicBezTo>
                    <a:pt x="388022" y="470144"/>
                    <a:pt x="378307" y="472525"/>
                    <a:pt x="372497" y="467763"/>
                  </a:cubicBezTo>
                  <a:cubicBezTo>
                    <a:pt x="292868" y="483765"/>
                    <a:pt x="205428" y="453571"/>
                    <a:pt x="133324" y="480717"/>
                  </a:cubicBezTo>
                  <a:lnTo>
                    <a:pt x="133324" y="486241"/>
                  </a:lnTo>
                  <a:cubicBezTo>
                    <a:pt x="128371" y="485670"/>
                    <a:pt x="114274" y="486241"/>
                    <a:pt x="122656" y="493100"/>
                  </a:cubicBezTo>
                  <a:cubicBezTo>
                    <a:pt x="131133" y="489575"/>
                    <a:pt x="131133" y="489575"/>
                    <a:pt x="133324" y="486241"/>
                  </a:cubicBezTo>
                  <a:cubicBezTo>
                    <a:pt x="149707" y="482717"/>
                    <a:pt x="165423" y="495766"/>
                    <a:pt x="179139" y="484527"/>
                  </a:cubicBezTo>
                  <a:cubicBezTo>
                    <a:pt x="181235" y="473573"/>
                    <a:pt x="223049" y="477383"/>
                    <a:pt x="232003" y="484527"/>
                  </a:cubicBezTo>
                  <a:cubicBezTo>
                    <a:pt x="229622" y="494814"/>
                    <a:pt x="217049" y="494052"/>
                    <a:pt x="208857" y="493480"/>
                  </a:cubicBezTo>
                  <a:cubicBezTo>
                    <a:pt x="204095" y="497481"/>
                    <a:pt x="204095" y="497576"/>
                    <a:pt x="209714" y="501005"/>
                  </a:cubicBezTo>
                  <a:cubicBezTo>
                    <a:pt x="220097" y="501005"/>
                    <a:pt x="230098" y="499576"/>
                    <a:pt x="238289" y="506530"/>
                  </a:cubicBezTo>
                  <a:cubicBezTo>
                    <a:pt x="231717" y="511578"/>
                    <a:pt x="221525" y="510911"/>
                    <a:pt x="215334" y="515483"/>
                  </a:cubicBezTo>
                  <a:cubicBezTo>
                    <a:pt x="197303" y="508835"/>
                    <a:pt x="177387" y="509444"/>
                    <a:pt x="159803" y="517197"/>
                  </a:cubicBezTo>
                  <a:cubicBezTo>
                    <a:pt x="158565" y="529104"/>
                    <a:pt x="178853" y="519103"/>
                    <a:pt x="185521" y="524817"/>
                  </a:cubicBezTo>
                  <a:lnTo>
                    <a:pt x="185521" y="528437"/>
                  </a:lnTo>
                  <a:cubicBezTo>
                    <a:pt x="167328" y="538724"/>
                    <a:pt x="167328" y="538724"/>
                    <a:pt x="165804" y="542248"/>
                  </a:cubicBezTo>
                  <a:cubicBezTo>
                    <a:pt x="169624" y="545525"/>
                    <a:pt x="173891" y="548258"/>
                    <a:pt x="178472" y="550344"/>
                  </a:cubicBezTo>
                  <a:cubicBezTo>
                    <a:pt x="173138" y="554821"/>
                    <a:pt x="83699" y="555202"/>
                    <a:pt x="103415" y="567108"/>
                  </a:cubicBezTo>
                  <a:cubicBezTo>
                    <a:pt x="116274" y="569109"/>
                    <a:pt x="127990" y="558346"/>
                    <a:pt x="139325" y="568918"/>
                  </a:cubicBezTo>
                  <a:lnTo>
                    <a:pt x="133038" y="572824"/>
                  </a:lnTo>
                  <a:cubicBezTo>
                    <a:pt x="133038" y="584063"/>
                    <a:pt x="113988" y="574252"/>
                    <a:pt x="106749" y="580348"/>
                  </a:cubicBezTo>
                  <a:cubicBezTo>
                    <a:pt x="106749" y="581587"/>
                    <a:pt x="106749" y="582825"/>
                    <a:pt x="106749" y="583492"/>
                  </a:cubicBezTo>
                  <a:lnTo>
                    <a:pt x="122656" y="593017"/>
                  </a:lnTo>
                  <a:cubicBezTo>
                    <a:pt x="141706" y="590159"/>
                    <a:pt x="158851" y="573967"/>
                    <a:pt x="178949" y="584159"/>
                  </a:cubicBezTo>
                  <a:lnTo>
                    <a:pt x="178949" y="591112"/>
                  </a:lnTo>
                  <a:cubicBezTo>
                    <a:pt x="190379" y="595303"/>
                    <a:pt x="181330" y="604732"/>
                    <a:pt x="188474" y="611400"/>
                  </a:cubicBezTo>
                  <a:lnTo>
                    <a:pt x="215525" y="611400"/>
                  </a:lnTo>
                  <a:lnTo>
                    <a:pt x="224192" y="616829"/>
                  </a:lnTo>
                  <a:cubicBezTo>
                    <a:pt x="219525" y="621496"/>
                    <a:pt x="211048" y="616829"/>
                    <a:pt x="205809" y="620449"/>
                  </a:cubicBezTo>
                  <a:cubicBezTo>
                    <a:pt x="203618" y="632355"/>
                    <a:pt x="186759" y="622163"/>
                    <a:pt x="179139" y="627973"/>
                  </a:cubicBezTo>
                  <a:lnTo>
                    <a:pt x="179139" y="631688"/>
                  </a:lnTo>
                  <a:cubicBezTo>
                    <a:pt x="193046" y="644451"/>
                    <a:pt x="207238" y="631212"/>
                    <a:pt x="222002" y="629878"/>
                  </a:cubicBezTo>
                  <a:cubicBezTo>
                    <a:pt x="230384" y="635784"/>
                    <a:pt x="244957" y="641404"/>
                    <a:pt x="253815" y="634069"/>
                  </a:cubicBezTo>
                  <a:cubicBezTo>
                    <a:pt x="258692" y="634231"/>
                    <a:pt x="263493" y="632755"/>
                    <a:pt x="267436" y="629878"/>
                  </a:cubicBezTo>
                  <a:cubicBezTo>
                    <a:pt x="298773" y="632926"/>
                    <a:pt x="268103" y="614733"/>
                    <a:pt x="307536" y="618829"/>
                  </a:cubicBezTo>
                  <a:lnTo>
                    <a:pt x="317061" y="624449"/>
                  </a:lnTo>
                  <a:lnTo>
                    <a:pt x="317061" y="631117"/>
                  </a:lnTo>
                  <a:lnTo>
                    <a:pt x="323633" y="635308"/>
                  </a:lnTo>
                  <a:cubicBezTo>
                    <a:pt x="323633" y="636451"/>
                    <a:pt x="323633" y="637594"/>
                    <a:pt x="323633" y="638832"/>
                  </a:cubicBezTo>
                  <a:cubicBezTo>
                    <a:pt x="311346" y="646643"/>
                    <a:pt x="295058" y="623497"/>
                    <a:pt x="284200" y="640070"/>
                  </a:cubicBezTo>
                  <a:cubicBezTo>
                    <a:pt x="284200" y="643690"/>
                    <a:pt x="284200" y="646643"/>
                    <a:pt x="280676" y="648262"/>
                  </a:cubicBezTo>
                  <a:cubicBezTo>
                    <a:pt x="252101" y="647119"/>
                    <a:pt x="218382" y="637689"/>
                    <a:pt x="192284" y="650071"/>
                  </a:cubicBezTo>
                  <a:lnTo>
                    <a:pt x="192284" y="657406"/>
                  </a:lnTo>
                  <a:lnTo>
                    <a:pt x="197903" y="660835"/>
                  </a:lnTo>
                  <a:lnTo>
                    <a:pt x="200761" y="666549"/>
                  </a:lnTo>
                  <a:cubicBezTo>
                    <a:pt x="223716" y="666549"/>
                    <a:pt x="245719" y="657024"/>
                    <a:pt x="268484" y="656072"/>
                  </a:cubicBezTo>
                  <a:cubicBezTo>
                    <a:pt x="278485" y="663121"/>
                    <a:pt x="346493" y="673122"/>
                    <a:pt x="350494" y="661692"/>
                  </a:cubicBezTo>
                  <a:lnTo>
                    <a:pt x="359447" y="655501"/>
                  </a:lnTo>
                  <a:lnTo>
                    <a:pt x="369449" y="661120"/>
                  </a:lnTo>
                  <a:lnTo>
                    <a:pt x="369449" y="664550"/>
                  </a:lnTo>
                  <a:lnTo>
                    <a:pt x="376116" y="668645"/>
                  </a:lnTo>
                  <a:cubicBezTo>
                    <a:pt x="376116" y="680170"/>
                    <a:pt x="396976" y="669502"/>
                    <a:pt x="402215" y="676360"/>
                  </a:cubicBezTo>
                  <a:cubicBezTo>
                    <a:pt x="402215" y="679123"/>
                    <a:pt x="404120" y="680837"/>
                    <a:pt x="407549" y="682551"/>
                  </a:cubicBezTo>
                  <a:cubicBezTo>
                    <a:pt x="405453" y="688838"/>
                    <a:pt x="386879" y="683409"/>
                    <a:pt x="379640" y="685123"/>
                  </a:cubicBezTo>
                  <a:cubicBezTo>
                    <a:pt x="351065" y="709983"/>
                    <a:pt x="395833" y="694648"/>
                    <a:pt x="408787" y="701601"/>
                  </a:cubicBezTo>
                  <a:cubicBezTo>
                    <a:pt x="399262" y="718365"/>
                    <a:pt x="353828" y="696839"/>
                    <a:pt x="336968" y="712841"/>
                  </a:cubicBezTo>
                  <a:cubicBezTo>
                    <a:pt x="346493" y="720271"/>
                    <a:pt x="366782" y="718842"/>
                    <a:pt x="375545" y="723509"/>
                  </a:cubicBezTo>
                  <a:cubicBezTo>
                    <a:pt x="378688" y="731986"/>
                    <a:pt x="364686" y="729891"/>
                    <a:pt x="360876" y="726367"/>
                  </a:cubicBezTo>
                  <a:cubicBezTo>
                    <a:pt x="355552" y="725081"/>
                    <a:pt x="349922" y="726157"/>
                    <a:pt x="345446" y="729319"/>
                  </a:cubicBezTo>
                  <a:cubicBezTo>
                    <a:pt x="340207" y="729319"/>
                    <a:pt x="333920" y="727795"/>
                    <a:pt x="330968" y="731510"/>
                  </a:cubicBezTo>
                  <a:cubicBezTo>
                    <a:pt x="348494" y="738082"/>
                    <a:pt x="370401" y="737130"/>
                    <a:pt x="388689" y="741893"/>
                  </a:cubicBezTo>
                  <a:cubicBezTo>
                    <a:pt x="387165" y="745798"/>
                    <a:pt x="379164" y="742749"/>
                    <a:pt x="376307" y="745893"/>
                  </a:cubicBezTo>
                  <a:cubicBezTo>
                    <a:pt x="375449" y="755989"/>
                    <a:pt x="393928" y="749798"/>
                    <a:pt x="400786" y="751513"/>
                  </a:cubicBezTo>
                  <a:cubicBezTo>
                    <a:pt x="443458" y="750846"/>
                    <a:pt x="483939" y="773706"/>
                    <a:pt x="526992" y="764562"/>
                  </a:cubicBezTo>
                  <a:lnTo>
                    <a:pt x="526992" y="753799"/>
                  </a:lnTo>
                  <a:lnTo>
                    <a:pt x="533755" y="749608"/>
                  </a:lnTo>
                  <a:lnTo>
                    <a:pt x="533755" y="745893"/>
                  </a:lnTo>
                  <a:cubicBezTo>
                    <a:pt x="538394" y="742578"/>
                    <a:pt x="543880" y="740664"/>
                    <a:pt x="549566" y="740368"/>
                  </a:cubicBezTo>
                  <a:cubicBezTo>
                    <a:pt x="553748" y="743169"/>
                    <a:pt x="558739" y="744512"/>
                    <a:pt x="563759" y="744178"/>
                  </a:cubicBezTo>
                  <a:lnTo>
                    <a:pt x="579380" y="734653"/>
                  </a:lnTo>
                  <a:cubicBezTo>
                    <a:pt x="579380" y="731129"/>
                    <a:pt x="581475" y="726938"/>
                    <a:pt x="578046" y="722938"/>
                  </a:cubicBezTo>
                  <a:cubicBezTo>
                    <a:pt x="566492" y="721890"/>
                    <a:pt x="554872" y="721604"/>
                    <a:pt x="543280" y="722080"/>
                  </a:cubicBezTo>
                  <a:cubicBezTo>
                    <a:pt x="539375" y="726938"/>
                    <a:pt x="528230" y="724652"/>
                    <a:pt x="524230" y="729033"/>
                  </a:cubicBezTo>
                  <a:cubicBezTo>
                    <a:pt x="513848" y="731510"/>
                    <a:pt x="509942" y="725319"/>
                    <a:pt x="519467" y="719508"/>
                  </a:cubicBezTo>
                  <a:cubicBezTo>
                    <a:pt x="516134" y="717889"/>
                    <a:pt x="512705" y="716270"/>
                    <a:pt x="514038" y="712746"/>
                  </a:cubicBezTo>
                  <a:cubicBezTo>
                    <a:pt x="517115" y="710412"/>
                    <a:pt x="520610" y="708669"/>
                    <a:pt x="524325" y="707602"/>
                  </a:cubicBezTo>
                  <a:cubicBezTo>
                    <a:pt x="539851" y="715699"/>
                    <a:pt x="557663" y="701316"/>
                    <a:pt x="574617" y="703602"/>
                  </a:cubicBezTo>
                  <a:cubicBezTo>
                    <a:pt x="579189" y="702554"/>
                    <a:pt x="579380" y="700840"/>
                    <a:pt x="579570" y="698935"/>
                  </a:cubicBezTo>
                  <a:cubicBezTo>
                    <a:pt x="579761" y="697030"/>
                    <a:pt x="587381" y="695601"/>
                    <a:pt x="586047" y="691219"/>
                  </a:cubicBezTo>
                  <a:cubicBezTo>
                    <a:pt x="582209" y="688171"/>
                    <a:pt x="578132" y="685428"/>
                    <a:pt x="573855" y="683028"/>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sp>
        <p:nvSpPr>
          <p:cNvPr id="221" name="Google Shape;221;p11"/>
          <p:cNvSpPr/>
          <p:nvPr/>
        </p:nvSpPr>
        <p:spPr>
          <a:xfrm rot="-5400000">
            <a:off x="1535002" y="2877355"/>
            <a:ext cx="478702" cy="3547823"/>
          </a:xfrm>
          <a:custGeom>
            <a:rect b="b" l="l" r="r" t="t"/>
            <a:pathLst>
              <a:path extrusionOk="0" h="4606480" w="649509">
                <a:moveTo>
                  <a:pt x="604785" y="4589326"/>
                </a:moveTo>
                <a:lnTo>
                  <a:pt x="604785" y="4605899"/>
                </a:lnTo>
                <a:lnTo>
                  <a:pt x="26617" y="4605899"/>
                </a:lnTo>
                <a:lnTo>
                  <a:pt x="26617" y="4567227"/>
                </a:lnTo>
                <a:lnTo>
                  <a:pt x="32999" y="4563418"/>
                </a:lnTo>
                <a:lnTo>
                  <a:pt x="32999" y="4526556"/>
                </a:lnTo>
                <a:cubicBezTo>
                  <a:pt x="28646" y="4522937"/>
                  <a:pt x="23131" y="4521031"/>
                  <a:pt x="17473" y="4521127"/>
                </a:cubicBezTo>
                <a:cubicBezTo>
                  <a:pt x="11282" y="4516269"/>
                  <a:pt x="10424" y="4512269"/>
                  <a:pt x="709" y="4508459"/>
                </a:cubicBezTo>
                <a:lnTo>
                  <a:pt x="709" y="4504839"/>
                </a:lnTo>
                <a:cubicBezTo>
                  <a:pt x="8901" y="4495885"/>
                  <a:pt x="24807" y="4502553"/>
                  <a:pt x="32808" y="4493028"/>
                </a:cubicBezTo>
                <a:lnTo>
                  <a:pt x="28046" y="4490361"/>
                </a:lnTo>
                <a:cubicBezTo>
                  <a:pt x="26141" y="4486455"/>
                  <a:pt x="26141" y="4481979"/>
                  <a:pt x="28046" y="4478073"/>
                </a:cubicBezTo>
                <a:lnTo>
                  <a:pt x="32713" y="4475407"/>
                </a:lnTo>
                <a:cubicBezTo>
                  <a:pt x="40142" y="4426639"/>
                  <a:pt x="21759" y="4362630"/>
                  <a:pt x="39762" y="4320340"/>
                </a:cubicBezTo>
                <a:lnTo>
                  <a:pt x="39762" y="4301956"/>
                </a:lnTo>
                <a:lnTo>
                  <a:pt x="33379" y="4298052"/>
                </a:lnTo>
                <a:lnTo>
                  <a:pt x="33379" y="4294528"/>
                </a:lnTo>
                <a:lnTo>
                  <a:pt x="39762" y="4290717"/>
                </a:lnTo>
                <a:lnTo>
                  <a:pt x="39762" y="4279573"/>
                </a:lnTo>
                <a:cubicBezTo>
                  <a:pt x="28808" y="4275667"/>
                  <a:pt x="34142" y="4271381"/>
                  <a:pt x="39762" y="4268048"/>
                </a:cubicBezTo>
                <a:cubicBezTo>
                  <a:pt x="39762" y="4265285"/>
                  <a:pt x="39762" y="4262999"/>
                  <a:pt x="39095" y="4261095"/>
                </a:cubicBezTo>
                <a:lnTo>
                  <a:pt x="33379" y="4257855"/>
                </a:lnTo>
                <a:lnTo>
                  <a:pt x="33379" y="4250331"/>
                </a:lnTo>
                <a:lnTo>
                  <a:pt x="39380" y="4246521"/>
                </a:lnTo>
                <a:lnTo>
                  <a:pt x="39380" y="4195086"/>
                </a:lnTo>
                <a:lnTo>
                  <a:pt x="32999" y="4191181"/>
                </a:lnTo>
                <a:lnTo>
                  <a:pt x="32999" y="4139746"/>
                </a:lnTo>
                <a:lnTo>
                  <a:pt x="39571" y="4135745"/>
                </a:lnTo>
                <a:cubicBezTo>
                  <a:pt x="39571" y="4134412"/>
                  <a:pt x="39571" y="4133269"/>
                  <a:pt x="39571" y="4132221"/>
                </a:cubicBezTo>
                <a:lnTo>
                  <a:pt x="33379" y="4128220"/>
                </a:lnTo>
                <a:cubicBezTo>
                  <a:pt x="33142" y="4123363"/>
                  <a:pt x="33399" y="4118410"/>
                  <a:pt x="34142" y="4113552"/>
                </a:cubicBezTo>
                <a:cubicBezTo>
                  <a:pt x="43667" y="4110409"/>
                  <a:pt x="43667" y="4090882"/>
                  <a:pt x="33475" y="4088120"/>
                </a:cubicBezTo>
                <a:cubicBezTo>
                  <a:pt x="35666" y="4077738"/>
                  <a:pt x="27569" y="4059545"/>
                  <a:pt x="39857" y="4054973"/>
                </a:cubicBezTo>
                <a:lnTo>
                  <a:pt x="39857" y="4022017"/>
                </a:lnTo>
                <a:lnTo>
                  <a:pt x="46524" y="4018016"/>
                </a:lnTo>
                <a:lnTo>
                  <a:pt x="46524" y="3973916"/>
                </a:lnTo>
                <a:lnTo>
                  <a:pt x="40238" y="3970105"/>
                </a:lnTo>
                <a:lnTo>
                  <a:pt x="40238" y="3962866"/>
                </a:lnTo>
                <a:lnTo>
                  <a:pt x="46619" y="3958675"/>
                </a:lnTo>
                <a:cubicBezTo>
                  <a:pt x="47382" y="3927910"/>
                  <a:pt x="45096" y="3896573"/>
                  <a:pt x="47477" y="3866473"/>
                </a:cubicBezTo>
                <a:lnTo>
                  <a:pt x="52144" y="3863901"/>
                </a:lnTo>
                <a:cubicBezTo>
                  <a:pt x="53678" y="3846309"/>
                  <a:pt x="53678" y="3828621"/>
                  <a:pt x="52144" y="3811038"/>
                </a:cubicBezTo>
                <a:lnTo>
                  <a:pt x="47477" y="3808371"/>
                </a:lnTo>
                <a:cubicBezTo>
                  <a:pt x="45562" y="3784644"/>
                  <a:pt x="45876" y="3760794"/>
                  <a:pt x="48429" y="3737124"/>
                </a:cubicBezTo>
                <a:lnTo>
                  <a:pt x="53192" y="3734457"/>
                </a:lnTo>
                <a:lnTo>
                  <a:pt x="53192" y="3723313"/>
                </a:lnTo>
                <a:lnTo>
                  <a:pt x="46810" y="3719503"/>
                </a:lnTo>
                <a:lnTo>
                  <a:pt x="46810" y="3715979"/>
                </a:lnTo>
                <a:lnTo>
                  <a:pt x="53096" y="3712073"/>
                </a:lnTo>
                <a:lnTo>
                  <a:pt x="53096" y="3657019"/>
                </a:lnTo>
                <a:lnTo>
                  <a:pt x="46810" y="3652828"/>
                </a:lnTo>
                <a:cubicBezTo>
                  <a:pt x="47572" y="3623300"/>
                  <a:pt x="45286" y="3593201"/>
                  <a:pt x="47667" y="3564341"/>
                </a:cubicBezTo>
                <a:cubicBezTo>
                  <a:pt x="55764" y="3559387"/>
                  <a:pt x="55764" y="3559197"/>
                  <a:pt x="47667" y="3554149"/>
                </a:cubicBezTo>
                <a:cubicBezTo>
                  <a:pt x="41190" y="3527098"/>
                  <a:pt x="57192" y="3485950"/>
                  <a:pt x="40619" y="3465376"/>
                </a:cubicBezTo>
                <a:lnTo>
                  <a:pt x="40619" y="3388033"/>
                </a:lnTo>
                <a:lnTo>
                  <a:pt x="46905" y="3384127"/>
                </a:lnTo>
                <a:lnTo>
                  <a:pt x="46905" y="3380603"/>
                </a:lnTo>
                <a:cubicBezTo>
                  <a:pt x="37380" y="3376127"/>
                  <a:pt x="39476" y="3373745"/>
                  <a:pt x="46905" y="3368792"/>
                </a:cubicBezTo>
                <a:cubicBezTo>
                  <a:pt x="47239" y="3365153"/>
                  <a:pt x="46943" y="3361477"/>
                  <a:pt x="46048" y="3357934"/>
                </a:cubicBezTo>
                <a:cubicBezTo>
                  <a:pt x="27569" y="3342122"/>
                  <a:pt x="53192" y="3286115"/>
                  <a:pt x="34428" y="3270399"/>
                </a:cubicBezTo>
                <a:cubicBezTo>
                  <a:pt x="34428" y="3269256"/>
                  <a:pt x="34428" y="3268017"/>
                  <a:pt x="33666" y="3266684"/>
                </a:cubicBezTo>
                <a:lnTo>
                  <a:pt x="40142" y="3262588"/>
                </a:lnTo>
                <a:lnTo>
                  <a:pt x="40142" y="3137620"/>
                </a:lnTo>
                <a:lnTo>
                  <a:pt x="46905" y="3133525"/>
                </a:lnTo>
                <a:lnTo>
                  <a:pt x="46905" y="3041609"/>
                </a:lnTo>
                <a:lnTo>
                  <a:pt x="53287" y="3037703"/>
                </a:lnTo>
                <a:lnTo>
                  <a:pt x="53287" y="3026844"/>
                </a:lnTo>
                <a:lnTo>
                  <a:pt x="47286" y="3022939"/>
                </a:lnTo>
                <a:lnTo>
                  <a:pt x="47286" y="3015224"/>
                </a:lnTo>
                <a:cubicBezTo>
                  <a:pt x="56811" y="3013129"/>
                  <a:pt x="56811" y="2984935"/>
                  <a:pt x="47286" y="2982649"/>
                </a:cubicBezTo>
                <a:cubicBezTo>
                  <a:pt x="40523" y="2950835"/>
                  <a:pt x="57287" y="2904544"/>
                  <a:pt x="40238" y="2879207"/>
                </a:cubicBezTo>
                <a:lnTo>
                  <a:pt x="46619" y="2875302"/>
                </a:lnTo>
                <a:lnTo>
                  <a:pt x="46619" y="2842250"/>
                </a:lnTo>
                <a:cubicBezTo>
                  <a:pt x="37094" y="2838154"/>
                  <a:pt x="38619" y="2835297"/>
                  <a:pt x="46143" y="2831201"/>
                </a:cubicBezTo>
                <a:lnTo>
                  <a:pt x="46143" y="2823581"/>
                </a:lnTo>
                <a:lnTo>
                  <a:pt x="41095" y="2820724"/>
                </a:lnTo>
                <a:cubicBezTo>
                  <a:pt x="39180" y="2816818"/>
                  <a:pt x="39180" y="2812246"/>
                  <a:pt x="41095" y="2808341"/>
                </a:cubicBezTo>
                <a:lnTo>
                  <a:pt x="46429" y="2805388"/>
                </a:lnTo>
                <a:cubicBezTo>
                  <a:pt x="40619" y="2733284"/>
                  <a:pt x="57669" y="2646321"/>
                  <a:pt x="40047" y="2580694"/>
                </a:cubicBezTo>
                <a:lnTo>
                  <a:pt x="46429" y="2576788"/>
                </a:lnTo>
                <a:lnTo>
                  <a:pt x="46429" y="2499541"/>
                </a:lnTo>
                <a:lnTo>
                  <a:pt x="52811" y="2495731"/>
                </a:lnTo>
                <a:lnTo>
                  <a:pt x="52811" y="2473728"/>
                </a:lnTo>
                <a:lnTo>
                  <a:pt x="46048" y="2469442"/>
                </a:lnTo>
                <a:lnTo>
                  <a:pt x="46048" y="2440295"/>
                </a:lnTo>
                <a:cubicBezTo>
                  <a:pt x="36523" y="2438581"/>
                  <a:pt x="36523" y="2413435"/>
                  <a:pt x="46048" y="2411720"/>
                </a:cubicBezTo>
                <a:cubicBezTo>
                  <a:pt x="46048" y="2410577"/>
                  <a:pt x="46048" y="2409434"/>
                  <a:pt x="46810" y="2408005"/>
                </a:cubicBezTo>
                <a:lnTo>
                  <a:pt x="40428" y="2403910"/>
                </a:lnTo>
                <a:lnTo>
                  <a:pt x="40428" y="2323233"/>
                </a:lnTo>
                <a:lnTo>
                  <a:pt x="33761" y="2319232"/>
                </a:lnTo>
                <a:lnTo>
                  <a:pt x="40047" y="2315423"/>
                </a:lnTo>
                <a:lnTo>
                  <a:pt x="40047" y="2260273"/>
                </a:lnTo>
                <a:lnTo>
                  <a:pt x="34046" y="2256463"/>
                </a:lnTo>
                <a:lnTo>
                  <a:pt x="34046" y="2230555"/>
                </a:lnTo>
                <a:lnTo>
                  <a:pt x="39380" y="2227602"/>
                </a:lnTo>
                <a:cubicBezTo>
                  <a:pt x="42714" y="2199503"/>
                  <a:pt x="37666" y="2169880"/>
                  <a:pt x="41095" y="2141877"/>
                </a:cubicBezTo>
                <a:lnTo>
                  <a:pt x="46048" y="2139115"/>
                </a:lnTo>
                <a:cubicBezTo>
                  <a:pt x="52525" y="2114445"/>
                  <a:pt x="36523" y="2075964"/>
                  <a:pt x="53192" y="2057676"/>
                </a:cubicBezTo>
                <a:lnTo>
                  <a:pt x="53192" y="1991001"/>
                </a:lnTo>
                <a:lnTo>
                  <a:pt x="46810" y="1987191"/>
                </a:lnTo>
                <a:lnTo>
                  <a:pt x="46810" y="1972617"/>
                </a:lnTo>
                <a:lnTo>
                  <a:pt x="53192" y="1968808"/>
                </a:lnTo>
                <a:lnTo>
                  <a:pt x="53192" y="1954139"/>
                </a:lnTo>
                <a:lnTo>
                  <a:pt x="46810" y="1950043"/>
                </a:lnTo>
                <a:cubicBezTo>
                  <a:pt x="46334" y="1943871"/>
                  <a:pt x="46591" y="1937670"/>
                  <a:pt x="47572" y="1931565"/>
                </a:cubicBezTo>
                <a:lnTo>
                  <a:pt x="52239" y="1928898"/>
                </a:lnTo>
                <a:cubicBezTo>
                  <a:pt x="53192" y="1904038"/>
                  <a:pt x="57383" y="1900323"/>
                  <a:pt x="47572" y="1895561"/>
                </a:cubicBezTo>
                <a:lnTo>
                  <a:pt x="46715" y="1891846"/>
                </a:lnTo>
                <a:lnTo>
                  <a:pt x="53192" y="1887750"/>
                </a:lnTo>
                <a:lnTo>
                  <a:pt x="53192" y="1854889"/>
                </a:lnTo>
                <a:lnTo>
                  <a:pt x="59955" y="1850888"/>
                </a:lnTo>
                <a:lnTo>
                  <a:pt x="59955" y="1847269"/>
                </a:lnTo>
                <a:lnTo>
                  <a:pt x="53192" y="1843173"/>
                </a:lnTo>
                <a:lnTo>
                  <a:pt x="53192" y="1769926"/>
                </a:lnTo>
                <a:lnTo>
                  <a:pt x="47191" y="1766020"/>
                </a:lnTo>
                <a:lnTo>
                  <a:pt x="47191" y="1732778"/>
                </a:lnTo>
                <a:lnTo>
                  <a:pt x="53382" y="1729349"/>
                </a:lnTo>
                <a:cubicBezTo>
                  <a:pt x="51477" y="1719824"/>
                  <a:pt x="58907" y="1704013"/>
                  <a:pt x="46810" y="1699822"/>
                </a:cubicBezTo>
                <a:cubicBezTo>
                  <a:pt x="46810" y="1692964"/>
                  <a:pt x="43953" y="1683915"/>
                  <a:pt x="53192" y="1681533"/>
                </a:cubicBezTo>
                <a:lnTo>
                  <a:pt x="53192" y="1674104"/>
                </a:lnTo>
                <a:lnTo>
                  <a:pt x="46810" y="1670294"/>
                </a:lnTo>
                <a:lnTo>
                  <a:pt x="46810" y="1593046"/>
                </a:lnTo>
                <a:lnTo>
                  <a:pt x="53192" y="1589236"/>
                </a:lnTo>
                <a:lnTo>
                  <a:pt x="53192" y="1581902"/>
                </a:lnTo>
                <a:lnTo>
                  <a:pt x="47191" y="1578092"/>
                </a:lnTo>
                <a:lnTo>
                  <a:pt x="47191" y="1530467"/>
                </a:lnTo>
                <a:cubicBezTo>
                  <a:pt x="64336" y="1518847"/>
                  <a:pt x="44047" y="1484080"/>
                  <a:pt x="56716" y="1469888"/>
                </a:cubicBezTo>
                <a:cubicBezTo>
                  <a:pt x="59764" y="1469888"/>
                  <a:pt x="63383" y="1470460"/>
                  <a:pt x="66241" y="1467698"/>
                </a:cubicBezTo>
                <a:cubicBezTo>
                  <a:pt x="67194" y="1453696"/>
                  <a:pt x="66241" y="1457601"/>
                  <a:pt x="53382" y="1453505"/>
                </a:cubicBezTo>
                <a:cubicBezTo>
                  <a:pt x="50620" y="1445980"/>
                  <a:pt x="62907" y="1449219"/>
                  <a:pt x="66146" y="1445790"/>
                </a:cubicBezTo>
                <a:lnTo>
                  <a:pt x="66146" y="1438551"/>
                </a:lnTo>
                <a:cubicBezTo>
                  <a:pt x="62526" y="1436169"/>
                  <a:pt x="55764" y="1437408"/>
                  <a:pt x="53287" y="1434741"/>
                </a:cubicBezTo>
                <a:lnTo>
                  <a:pt x="53287" y="1427597"/>
                </a:lnTo>
                <a:lnTo>
                  <a:pt x="59192" y="1423692"/>
                </a:lnTo>
                <a:lnTo>
                  <a:pt x="59192" y="1416262"/>
                </a:lnTo>
                <a:cubicBezTo>
                  <a:pt x="50715" y="1411024"/>
                  <a:pt x="50715" y="1410833"/>
                  <a:pt x="59192" y="1405594"/>
                </a:cubicBezTo>
                <a:lnTo>
                  <a:pt x="59192" y="1398165"/>
                </a:lnTo>
                <a:lnTo>
                  <a:pt x="53096" y="1394260"/>
                </a:lnTo>
                <a:lnTo>
                  <a:pt x="53096" y="1310249"/>
                </a:lnTo>
                <a:lnTo>
                  <a:pt x="46429" y="1306249"/>
                </a:lnTo>
                <a:lnTo>
                  <a:pt x="46429" y="1162136"/>
                </a:lnTo>
                <a:cubicBezTo>
                  <a:pt x="55954" y="1157658"/>
                  <a:pt x="53954" y="1155373"/>
                  <a:pt x="46429" y="1150325"/>
                </a:cubicBezTo>
                <a:cubicBezTo>
                  <a:pt x="46429" y="1146800"/>
                  <a:pt x="45476" y="1142704"/>
                  <a:pt x="47286" y="1139466"/>
                </a:cubicBezTo>
                <a:lnTo>
                  <a:pt x="52144" y="1136799"/>
                </a:lnTo>
                <a:cubicBezTo>
                  <a:pt x="55478" y="1113558"/>
                  <a:pt x="50430" y="1089174"/>
                  <a:pt x="53858" y="1065743"/>
                </a:cubicBezTo>
                <a:lnTo>
                  <a:pt x="59573" y="1062599"/>
                </a:lnTo>
                <a:cubicBezTo>
                  <a:pt x="59573" y="1055646"/>
                  <a:pt x="62241" y="1046693"/>
                  <a:pt x="53096" y="1044216"/>
                </a:cubicBezTo>
                <a:lnTo>
                  <a:pt x="53096" y="808568"/>
                </a:lnTo>
                <a:lnTo>
                  <a:pt x="46429" y="804567"/>
                </a:lnTo>
                <a:lnTo>
                  <a:pt x="46429" y="801042"/>
                </a:lnTo>
                <a:lnTo>
                  <a:pt x="52811" y="797137"/>
                </a:lnTo>
                <a:lnTo>
                  <a:pt x="52811" y="708840"/>
                </a:lnTo>
                <a:lnTo>
                  <a:pt x="46429" y="704840"/>
                </a:lnTo>
                <a:cubicBezTo>
                  <a:pt x="45286" y="700840"/>
                  <a:pt x="50810" y="699411"/>
                  <a:pt x="53001" y="696839"/>
                </a:cubicBezTo>
                <a:cubicBezTo>
                  <a:pt x="53001" y="691315"/>
                  <a:pt x="53858" y="685314"/>
                  <a:pt x="47191" y="683409"/>
                </a:cubicBezTo>
                <a:cubicBezTo>
                  <a:pt x="45419" y="663368"/>
                  <a:pt x="45676" y="643204"/>
                  <a:pt x="47953" y="623211"/>
                </a:cubicBezTo>
                <a:lnTo>
                  <a:pt x="52811" y="620449"/>
                </a:lnTo>
                <a:lnTo>
                  <a:pt x="52811" y="539391"/>
                </a:lnTo>
                <a:lnTo>
                  <a:pt x="46429" y="535581"/>
                </a:lnTo>
                <a:lnTo>
                  <a:pt x="46429" y="517293"/>
                </a:lnTo>
                <a:lnTo>
                  <a:pt x="52620" y="513483"/>
                </a:lnTo>
                <a:lnTo>
                  <a:pt x="46810" y="509673"/>
                </a:lnTo>
                <a:lnTo>
                  <a:pt x="46810" y="380895"/>
                </a:lnTo>
                <a:lnTo>
                  <a:pt x="53192" y="376513"/>
                </a:lnTo>
                <a:cubicBezTo>
                  <a:pt x="53192" y="373846"/>
                  <a:pt x="53192" y="371465"/>
                  <a:pt x="52525" y="369560"/>
                </a:cubicBezTo>
                <a:lnTo>
                  <a:pt x="46429" y="366131"/>
                </a:lnTo>
                <a:cubicBezTo>
                  <a:pt x="41476" y="329269"/>
                  <a:pt x="56526" y="278692"/>
                  <a:pt x="40238" y="248402"/>
                </a:cubicBezTo>
                <a:cubicBezTo>
                  <a:pt x="40238" y="247164"/>
                  <a:pt x="40238" y="246021"/>
                  <a:pt x="40238" y="244687"/>
                </a:cubicBezTo>
                <a:lnTo>
                  <a:pt x="46810" y="240687"/>
                </a:lnTo>
                <a:lnTo>
                  <a:pt x="46810" y="222399"/>
                </a:lnTo>
                <a:lnTo>
                  <a:pt x="40238" y="218494"/>
                </a:lnTo>
                <a:cubicBezTo>
                  <a:pt x="40238" y="182775"/>
                  <a:pt x="41000" y="147151"/>
                  <a:pt x="40238" y="111623"/>
                </a:cubicBezTo>
                <a:cubicBezTo>
                  <a:pt x="33475" y="107527"/>
                  <a:pt x="23474" y="111623"/>
                  <a:pt x="15949" y="108956"/>
                </a:cubicBezTo>
                <a:cubicBezTo>
                  <a:pt x="13806" y="105165"/>
                  <a:pt x="13530" y="100603"/>
                  <a:pt x="15187" y="96574"/>
                </a:cubicBezTo>
                <a:lnTo>
                  <a:pt x="40714" y="82382"/>
                </a:lnTo>
                <a:lnTo>
                  <a:pt x="40714" y="-581"/>
                </a:lnTo>
                <a:lnTo>
                  <a:pt x="612214" y="-581"/>
                </a:lnTo>
                <a:lnTo>
                  <a:pt x="612214" y="5324"/>
                </a:lnTo>
                <a:lnTo>
                  <a:pt x="618501" y="9229"/>
                </a:lnTo>
                <a:cubicBezTo>
                  <a:pt x="605451" y="15707"/>
                  <a:pt x="614881" y="37233"/>
                  <a:pt x="612214" y="49616"/>
                </a:cubicBezTo>
                <a:lnTo>
                  <a:pt x="617453" y="52568"/>
                </a:lnTo>
                <a:cubicBezTo>
                  <a:pt x="620691" y="64475"/>
                  <a:pt x="617453" y="78191"/>
                  <a:pt x="618786" y="90668"/>
                </a:cubicBezTo>
                <a:cubicBezTo>
                  <a:pt x="604689" y="98860"/>
                  <a:pt x="615262" y="122958"/>
                  <a:pt x="612214" y="137531"/>
                </a:cubicBezTo>
                <a:cubicBezTo>
                  <a:pt x="613262" y="140103"/>
                  <a:pt x="615834" y="140293"/>
                  <a:pt x="618691" y="142198"/>
                </a:cubicBezTo>
                <a:cubicBezTo>
                  <a:pt x="618691" y="173821"/>
                  <a:pt x="618691" y="206492"/>
                  <a:pt x="618691" y="238020"/>
                </a:cubicBezTo>
                <a:lnTo>
                  <a:pt x="624311" y="241259"/>
                </a:lnTo>
                <a:cubicBezTo>
                  <a:pt x="623549" y="255641"/>
                  <a:pt x="631931" y="280978"/>
                  <a:pt x="618977" y="289455"/>
                </a:cubicBezTo>
                <a:lnTo>
                  <a:pt x="618977" y="300885"/>
                </a:lnTo>
                <a:cubicBezTo>
                  <a:pt x="621930" y="303647"/>
                  <a:pt x="631264" y="305362"/>
                  <a:pt x="631835" y="310410"/>
                </a:cubicBezTo>
                <a:cubicBezTo>
                  <a:pt x="620120" y="309362"/>
                  <a:pt x="627168" y="326602"/>
                  <a:pt x="625072" y="333841"/>
                </a:cubicBezTo>
                <a:lnTo>
                  <a:pt x="631550" y="338032"/>
                </a:lnTo>
                <a:lnTo>
                  <a:pt x="631550" y="360035"/>
                </a:lnTo>
                <a:lnTo>
                  <a:pt x="625359" y="363845"/>
                </a:lnTo>
                <a:lnTo>
                  <a:pt x="625359" y="367369"/>
                </a:lnTo>
                <a:lnTo>
                  <a:pt x="631740" y="371274"/>
                </a:lnTo>
                <a:lnTo>
                  <a:pt x="631740" y="376799"/>
                </a:lnTo>
                <a:lnTo>
                  <a:pt x="625454" y="380609"/>
                </a:lnTo>
                <a:lnTo>
                  <a:pt x="625454" y="402802"/>
                </a:lnTo>
                <a:cubicBezTo>
                  <a:pt x="642980" y="409184"/>
                  <a:pt x="615929" y="415185"/>
                  <a:pt x="631169" y="420709"/>
                </a:cubicBezTo>
                <a:cubicBezTo>
                  <a:pt x="631883" y="423119"/>
                  <a:pt x="632102" y="425643"/>
                  <a:pt x="631835" y="428139"/>
                </a:cubicBezTo>
                <a:lnTo>
                  <a:pt x="625359" y="432235"/>
                </a:lnTo>
                <a:lnTo>
                  <a:pt x="625359" y="461476"/>
                </a:lnTo>
                <a:lnTo>
                  <a:pt x="631550" y="465381"/>
                </a:lnTo>
                <a:lnTo>
                  <a:pt x="625454" y="469096"/>
                </a:lnTo>
                <a:cubicBezTo>
                  <a:pt x="624025" y="474621"/>
                  <a:pt x="636312" y="476812"/>
                  <a:pt x="630883" y="484241"/>
                </a:cubicBezTo>
                <a:cubicBezTo>
                  <a:pt x="623073" y="486432"/>
                  <a:pt x="620405" y="508720"/>
                  <a:pt x="632312" y="507672"/>
                </a:cubicBezTo>
                <a:cubicBezTo>
                  <a:pt x="649457" y="550250"/>
                  <a:pt x="632312" y="619782"/>
                  <a:pt x="638408" y="671312"/>
                </a:cubicBezTo>
                <a:lnTo>
                  <a:pt x="632026" y="675408"/>
                </a:lnTo>
                <a:lnTo>
                  <a:pt x="632026" y="686362"/>
                </a:lnTo>
                <a:lnTo>
                  <a:pt x="638408" y="690172"/>
                </a:lnTo>
                <a:lnTo>
                  <a:pt x="638408" y="693696"/>
                </a:lnTo>
                <a:lnTo>
                  <a:pt x="632026" y="697506"/>
                </a:lnTo>
                <a:lnTo>
                  <a:pt x="632026" y="704935"/>
                </a:lnTo>
                <a:cubicBezTo>
                  <a:pt x="649362" y="753417"/>
                  <a:pt x="632883" y="823045"/>
                  <a:pt x="638408" y="878005"/>
                </a:cubicBezTo>
                <a:cubicBezTo>
                  <a:pt x="619358" y="925630"/>
                  <a:pt x="639075" y="997543"/>
                  <a:pt x="630979" y="1051740"/>
                </a:cubicBezTo>
                <a:cubicBezTo>
                  <a:pt x="622882" y="1056598"/>
                  <a:pt x="622882" y="1056884"/>
                  <a:pt x="630979" y="1061932"/>
                </a:cubicBezTo>
                <a:cubicBezTo>
                  <a:pt x="631692" y="1064342"/>
                  <a:pt x="631912" y="1066866"/>
                  <a:pt x="631645" y="1069362"/>
                </a:cubicBezTo>
                <a:lnTo>
                  <a:pt x="625168" y="1073362"/>
                </a:lnTo>
                <a:lnTo>
                  <a:pt x="625168" y="1084316"/>
                </a:lnTo>
                <a:lnTo>
                  <a:pt x="631550" y="1088126"/>
                </a:lnTo>
                <a:lnTo>
                  <a:pt x="631550" y="1091841"/>
                </a:lnTo>
                <a:cubicBezTo>
                  <a:pt x="624120" y="1097366"/>
                  <a:pt x="616976" y="1088888"/>
                  <a:pt x="608976" y="1089936"/>
                </a:cubicBezTo>
                <a:lnTo>
                  <a:pt x="595450" y="1097175"/>
                </a:lnTo>
                <a:lnTo>
                  <a:pt x="588782" y="1093936"/>
                </a:lnTo>
                <a:lnTo>
                  <a:pt x="579257" y="1098985"/>
                </a:lnTo>
                <a:lnTo>
                  <a:pt x="579257" y="1106509"/>
                </a:lnTo>
                <a:cubicBezTo>
                  <a:pt x="591830" y="1111367"/>
                  <a:pt x="590783" y="1118225"/>
                  <a:pt x="602689" y="1123083"/>
                </a:cubicBezTo>
                <a:lnTo>
                  <a:pt x="609166" y="1123083"/>
                </a:lnTo>
                <a:cubicBezTo>
                  <a:pt x="611929" y="1127274"/>
                  <a:pt x="620882" y="1125464"/>
                  <a:pt x="625263" y="1128512"/>
                </a:cubicBezTo>
                <a:cubicBezTo>
                  <a:pt x="624596" y="1132322"/>
                  <a:pt x="627930" y="1142228"/>
                  <a:pt x="620882" y="1140704"/>
                </a:cubicBezTo>
                <a:cubicBezTo>
                  <a:pt x="618024" y="1140133"/>
                  <a:pt x="618596" y="1137847"/>
                  <a:pt x="618691" y="1135846"/>
                </a:cubicBezTo>
                <a:cubicBezTo>
                  <a:pt x="609166" y="1128607"/>
                  <a:pt x="600498" y="1130512"/>
                  <a:pt x="588497" y="1130417"/>
                </a:cubicBezTo>
                <a:lnTo>
                  <a:pt x="573733" y="1139942"/>
                </a:lnTo>
                <a:cubicBezTo>
                  <a:pt x="577162" y="1143086"/>
                  <a:pt x="583258" y="1145371"/>
                  <a:pt x="588401" y="1148896"/>
                </a:cubicBezTo>
                <a:cubicBezTo>
                  <a:pt x="596679" y="1143857"/>
                  <a:pt x="607080" y="1143857"/>
                  <a:pt x="615357" y="1148896"/>
                </a:cubicBezTo>
                <a:lnTo>
                  <a:pt x="622120" y="1145467"/>
                </a:lnTo>
                <a:cubicBezTo>
                  <a:pt x="626121" y="1148610"/>
                  <a:pt x="628216" y="1181471"/>
                  <a:pt x="621358" y="1181662"/>
                </a:cubicBezTo>
                <a:cubicBezTo>
                  <a:pt x="613414" y="1178175"/>
                  <a:pt x="605013" y="1175871"/>
                  <a:pt x="596403" y="1174804"/>
                </a:cubicBezTo>
                <a:cubicBezTo>
                  <a:pt x="592592" y="1176375"/>
                  <a:pt x="589030" y="1178490"/>
                  <a:pt x="585830" y="1181090"/>
                </a:cubicBezTo>
                <a:cubicBezTo>
                  <a:pt x="593640" y="1197283"/>
                  <a:pt x="618596" y="1193187"/>
                  <a:pt x="631835" y="1202902"/>
                </a:cubicBezTo>
                <a:cubicBezTo>
                  <a:pt x="631835" y="1204045"/>
                  <a:pt x="631835" y="1205283"/>
                  <a:pt x="631169" y="1206426"/>
                </a:cubicBezTo>
                <a:cubicBezTo>
                  <a:pt x="615547" y="1218333"/>
                  <a:pt x="594974" y="1210713"/>
                  <a:pt x="579067" y="1220905"/>
                </a:cubicBezTo>
                <a:cubicBezTo>
                  <a:pt x="583067" y="1224715"/>
                  <a:pt x="612023" y="1229001"/>
                  <a:pt x="592879" y="1233763"/>
                </a:cubicBezTo>
                <a:cubicBezTo>
                  <a:pt x="587449" y="1233763"/>
                  <a:pt x="584591" y="1236144"/>
                  <a:pt x="585830" y="1238240"/>
                </a:cubicBezTo>
                <a:cubicBezTo>
                  <a:pt x="593069" y="1242431"/>
                  <a:pt x="590973" y="1247289"/>
                  <a:pt x="598403" y="1250051"/>
                </a:cubicBezTo>
                <a:cubicBezTo>
                  <a:pt x="596688" y="1253766"/>
                  <a:pt x="588306" y="1250813"/>
                  <a:pt x="585925" y="1253957"/>
                </a:cubicBezTo>
                <a:lnTo>
                  <a:pt x="598689" y="1261577"/>
                </a:lnTo>
                <a:cubicBezTo>
                  <a:pt x="590687" y="1266434"/>
                  <a:pt x="590687" y="1266434"/>
                  <a:pt x="595736" y="1271102"/>
                </a:cubicBezTo>
                <a:cubicBezTo>
                  <a:pt x="605261" y="1270625"/>
                  <a:pt x="614786" y="1273007"/>
                  <a:pt x="622215" y="1267482"/>
                </a:cubicBezTo>
                <a:cubicBezTo>
                  <a:pt x="625120" y="1268577"/>
                  <a:pt x="626587" y="1271825"/>
                  <a:pt x="625492" y="1274721"/>
                </a:cubicBezTo>
                <a:cubicBezTo>
                  <a:pt x="624720" y="1276759"/>
                  <a:pt x="622853" y="1278159"/>
                  <a:pt x="620691" y="1278341"/>
                </a:cubicBezTo>
                <a:cubicBezTo>
                  <a:pt x="613090" y="1277778"/>
                  <a:pt x="605509" y="1279684"/>
                  <a:pt x="599069" y="1283769"/>
                </a:cubicBezTo>
                <a:lnTo>
                  <a:pt x="599069" y="1291390"/>
                </a:lnTo>
                <a:cubicBezTo>
                  <a:pt x="606404" y="1296057"/>
                  <a:pt x="635170" y="1287866"/>
                  <a:pt x="622215" y="1304153"/>
                </a:cubicBezTo>
                <a:lnTo>
                  <a:pt x="608594" y="1297009"/>
                </a:lnTo>
                <a:lnTo>
                  <a:pt x="579257" y="1313393"/>
                </a:lnTo>
                <a:cubicBezTo>
                  <a:pt x="588116" y="1318822"/>
                  <a:pt x="588116" y="1319107"/>
                  <a:pt x="579257" y="1324251"/>
                </a:cubicBezTo>
                <a:cubicBezTo>
                  <a:pt x="585792" y="1326184"/>
                  <a:pt x="592164" y="1328642"/>
                  <a:pt x="598307" y="1331585"/>
                </a:cubicBezTo>
                <a:lnTo>
                  <a:pt x="598307" y="1339205"/>
                </a:lnTo>
                <a:lnTo>
                  <a:pt x="591354" y="1343587"/>
                </a:lnTo>
                <a:lnTo>
                  <a:pt x="594212" y="1348349"/>
                </a:lnTo>
                <a:lnTo>
                  <a:pt x="601927" y="1348349"/>
                </a:lnTo>
                <a:cubicBezTo>
                  <a:pt x="606785" y="1351493"/>
                  <a:pt x="611452" y="1354635"/>
                  <a:pt x="617262" y="1357874"/>
                </a:cubicBezTo>
                <a:cubicBezTo>
                  <a:pt x="614595" y="1361113"/>
                  <a:pt x="608404" y="1358732"/>
                  <a:pt x="596497" y="1360446"/>
                </a:cubicBezTo>
                <a:cubicBezTo>
                  <a:pt x="598212" y="1360446"/>
                  <a:pt x="596497" y="1363208"/>
                  <a:pt x="591640" y="1365018"/>
                </a:cubicBezTo>
                <a:cubicBezTo>
                  <a:pt x="599641" y="1366732"/>
                  <a:pt x="596403" y="1371781"/>
                  <a:pt x="601641" y="1374067"/>
                </a:cubicBezTo>
                <a:cubicBezTo>
                  <a:pt x="608937" y="1373409"/>
                  <a:pt x="616281" y="1373828"/>
                  <a:pt x="623453" y="1375305"/>
                </a:cubicBezTo>
                <a:cubicBezTo>
                  <a:pt x="633645" y="1392926"/>
                  <a:pt x="590211" y="1380924"/>
                  <a:pt x="591830" y="1394355"/>
                </a:cubicBezTo>
                <a:cubicBezTo>
                  <a:pt x="599736" y="1400165"/>
                  <a:pt x="617357" y="1398069"/>
                  <a:pt x="624692" y="1405308"/>
                </a:cubicBezTo>
                <a:cubicBezTo>
                  <a:pt x="626216" y="1410928"/>
                  <a:pt x="619358" y="1410738"/>
                  <a:pt x="615167" y="1410738"/>
                </a:cubicBezTo>
                <a:cubicBezTo>
                  <a:pt x="607071" y="1413214"/>
                  <a:pt x="621739" y="1417119"/>
                  <a:pt x="624692" y="1419596"/>
                </a:cubicBezTo>
                <a:cubicBezTo>
                  <a:pt x="614500" y="1424073"/>
                  <a:pt x="600784" y="1419596"/>
                  <a:pt x="592497" y="1426930"/>
                </a:cubicBezTo>
                <a:lnTo>
                  <a:pt x="592497" y="1434646"/>
                </a:lnTo>
                <a:lnTo>
                  <a:pt x="604023" y="1441218"/>
                </a:lnTo>
                <a:cubicBezTo>
                  <a:pt x="605928" y="1444647"/>
                  <a:pt x="607166" y="1448742"/>
                  <a:pt x="615357" y="1447504"/>
                </a:cubicBezTo>
                <a:cubicBezTo>
                  <a:pt x="627835" y="1457982"/>
                  <a:pt x="596307" y="1452743"/>
                  <a:pt x="592307" y="1460363"/>
                </a:cubicBezTo>
                <a:lnTo>
                  <a:pt x="592307" y="1467792"/>
                </a:lnTo>
                <a:lnTo>
                  <a:pt x="608594" y="1477317"/>
                </a:lnTo>
                <a:lnTo>
                  <a:pt x="615453" y="1473889"/>
                </a:lnTo>
                <a:cubicBezTo>
                  <a:pt x="620405" y="1476556"/>
                  <a:pt x="617453" y="1484652"/>
                  <a:pt x="618882" y="1490177"/>
                </a:cubicBezTo>
                <a:lnTo>
                  <a:pt x="624882" y="1493986"/>
                </a:lnTo>
                <a:cubicBezTo>
                  <a:pt x="619548" y="1499225"/>
                  <a:pt x="610595" y="1498463"/>
                  <a:pt x="605832" y="1501797"/>
                </a:cubicBezTo>
                <a:cubicBezTo>
                  <a:pt x="604594" y="1508940"/>
                  <a:pt x="619262" y="1506083"/>
                  <a:pt x="624882" y="1512179"/>
                </a:cubicBezTo>
                <a:cubicBezTo>
                  <a:pt x="629073" y="1521704"/>
                  <a:pt x="615357" y="1520847"/>
                  <a:pt x="620691" y="1528086"/>
                </a:cubicBezTo>
                <a:lnTo>
                  <a:pt x="625168" y="1530943"/>
                </a:lnTo>
                <a:lnTo>
                  <a:pt x="625168" y="1541897"/>
                </a:lnTo>
                <a:lnTo>
                  <a:pt x="618786" y="1545707"/>
                </a:lnTo>
                <a:lnTo>
                  <a:pt x="618786" y="1578664"/>
                </a:lnTo>
                <a:lnTo>
                  <a:pt x="624978" y="1582569"/>
                </a:lnTo>
                <a:lnTo>
                  <a:pt x="619167" y="1586283"/>
                </a:lnTo>
                <a:lnTo>
                  <a:pt x="619167" y="1593809"/>
                </a:lnTo>
                <a:cubicBezTo>
                  <a:pt x="626882" y="1596951"/>
                  <a:pt x="624025" y="1601048"/>
                  <a:pt x="631455" y="1604857"/>
                </a:cubicBezTo>
                <a:lnTo>
                  <a:pt x="631455" y="1611334"/>
                </a:lnTo>
                <a:lnTo>
                  <a:pt x="638312" y="1615716"/>
                </a:lnTo>
                <a:lnTo>
                  <a:pt x="638312" y="1659817"/>
                </a:lnTo>
                <a:lnTo>
                  <a:pt x="631931" y="1663626"/>
                </a:lnTo>
                <a:lnTo>
                  <a:pt x="631931" y="1689249"/>
                </a:lnTo>
                <a:lnTo>
                  <a:pt x="625168" y="1693344"/>
                </a:lnTo>
                <a:lnTo>
                  <a:pt x="625168" y="1700393"/>
                </a:lnTo>
                <a:lnTo>
                  <a:pt x="618977" y="1704298"/>
                </a:lnTo>
                <a:cubicBezTo>
                  <a:pt x="617739" y="1707442"/>
                  <a:pt x="620691" y="1709156"/>
                  <a:pt x="624120" y="1710680"/>
                </a:cubicBezTo>
                <a:cubicBezTo>
                  <a:pt x="624882" y="1712966"/>
                  <a:pt x="620977" y="1713347"/>
                  <a:pt x="619358" y="1715062"/>
                </a:cubicBezTo>
                <a:lnTo>
                  <a:pt x="625072" y="1718872"/>
                </a:lnTo>
                <a:lnTo>
                  <a:pt x="625072" y="1747447"/>
                </a:lnTo>
                <a:lnTo>
                  <a:pt x="631835" y="1751543"/>
                </a:lnTo>
                <a:lnTo>
                  <a:pt x="631835" y="1755162"/>
                </a:lnTo>
                <a:lnTo>
                  <a:pt x="625359" y="1759067"/>
                </a:lnTo>
                <a:cubicBezTo>
                  <a:pt x="625359" y="1760305"/>
                  <a:pt x="625359" y="1761544"/>
                  <a:pt x="625359" y="1762591"/>
                </a:cubicBezTo>
                <a:lnTo>
                  <a:pt x="631359" y="1766402"/>
                </a:lnTo>
                <a:cubicBezTo>
                  <a:pt x="632693" y="1769640"/>
                  <a:pt x="629645" y="1771354"/>
                  <a:pt x="626216" y="1772878"/>
                </a:cubicBezTo>
                <a:cubicBezTo>
                  <a:pt x="625454" y="1775069"/>
                  <a:pt x="629359" y="1775545"/>
                  <a:pt x="631645" y="1777736"/>
                </a:cubicBezTo>
                <a:cubicBezTo>
                  <a:pt x="630597" y="1783356"/>
                  <a:pt x="635741" y="1816408"/>
                  <a:pt x="625072" y="1805358"/>
                </a:cubicBezTo>
                <a:cubicBezTo>
                  <a:pt x="625739" y="1799834"/>
                  <a:pt x="615547" y="1802025"/>
                  <a:pt x="612023" y="1799453"/>
                </a:cubicBezTo>
                <a:lnTo>
                  <a:pt x="618310" y="1795643"/>
                </a:lnTo>
                <a:lnTo>
                  <a:pt x="618310" y="1777355"/>
                </a:lnTo>
                <a:lnTo>
                  <a:pt x="612214" y="1773545"/>
                </a:lnTo>
                <a:lnTo>
                  <a:pt x="612214" y="1766115"/>
                </a:lnTo>
                <a:cubicBezTo>
                  <a:pt x="620501" y="1761258"/>
                  <a:pt x="620405" y="1761258"/>
                  <a:pt x="614976" y="1756590"/>
                </a:cubicBezTo>
                <a:cubicBezTo>
                  <a:pt x="603070" y="1754876"/>
                  <a:pt x="593926" y="1750209"/>
                  <a:pt x="583354" y="1759829"/>
                </a:cubicBezTo>
                <a:cubicBezTo>
                  <a:pt x="556493" y="1759829"/>
                  <a:pt x="532299" y="1754591"/>
                  <a:pt x="502772" y="1756877"/>
                </a:cubicBezTo>
                <a:lnTo>
                  <a:pt x="493247" y="1749351"/>
                </a:lnTo>
                <a:cubicBezTo>
                  <a:pt x="470768" y="1747447"/>
                  <a:pt x="457147" y="1751923"/>
                  <a:pt x="437430" y="1753162"/>
                </a:cubicBezTo>
                <a:cubicBezTo>
                  <a:pt x="433525" y="1755962"/>
                  <a:pt x="428801" y="1757372"/>
                  <a:pt x="424000" y="1757162"/>
                </a:cubicBezTo>
                <a:cubicBezTo>
                  <a:pt x="414856" y="1762487"/>
                  <a:pt x="403331" y="1761334"/>
                  <a:pt x="395425" y="1754305"/>
                </a:cubicBezTo>
                <a:cubicBezTo>
                  <a:pt x="394853" y="1749161"/>
                  <a:pt x="401521" y="1748113"/>
                  <a:pt x="404950" y="1745542"/>
                </a:cubicBezTo>
                <a:cubicBezTo>
                  <a:pt x="431906" y="1736017"/>
                  <a:pt x="462957" y="1727159"/>
                  <a:pt x="490675" y="1741732"/>
                </a:cubicBezTo>
                <a:cubicBezTo>
                  <a:pt x="495628" y="1740589"/>
                  <a:pt x="492961" y="1737540"/>
                  <a:pt x="495437" y="1735826"/>
                </a:cubicBezTo>
                <a:cubicBezTo>
                  <a:pt x="498285" y="1733988"/>
                  <a:pt x="501238" y="1732340"/>
                  <a:pt x="504296" y="1730873"/>
                </a:cubicBezTo>
                <a:cubicBezTo>
                  <a:pt x="525060" y="1734302"/>
                  <a:pt x="552397" y="1759448"/>
                  <a:pt x="569828" y="1738303"/>
                </a:cubicBezTo>
                <a:cubicBezTo>
                  <a:pt x="589449" y="1736969"/>
                  <a:pt x="600403" y="1753638"/>
                  <a:pt x="618691" y="1736588"/>
                </a:cubicBezTo>
                <a:lnTo>
                  <a:pt x="618691" y="1729349"/>
                </a:lnTo>
                <a:cubicBezTo>
                  <a:pt x="606309" y="1724396"/>
                  <a:pt x="618691" y="1708775"/>
                  <a:pt x="595355" y="1720491"/>
                </a:cubicBezTo>
                <a:cubicBezTo>
                  <a:pt x="585353" y="1720491"/>
                  <a:pt x="580877" y="1726016"/>
                  <a:pt x="571733" y="1724111"/>
                </a:cubicBezTo>
                <a:cubicBezTo>
                  <a:pt x="564589" y="1721825"/>
                  <a:pt x="560207" y="1718014"/>
                  <a:pt x="552683" y="1722491"/>
                </a:cubicBezTo>
                <a:cubicBezTo>
                  <a:pt x="527470" y="1723368"/>
                  <a:pt x="502238" y="1721482"/>
                  <a:pt x="477435" y="1716871"/>
                </a:cubicBezTo>
                <a:cubicBezTo>
                  <a:pt x="471006" y="1720253"/>
                  <a:pt x="463643" y="1721425"/>
                  <a:pt x="456480" y="1720205"/>
                </a:cubicBezTo>
                <a:cubicBezTo>
                  <a:pt x="455623" y="1718586"/>
                  <a:pt x="454861" y="1716871"/>
                  <a:pt x="453622" y="1714586"/>
                </a:cubicBezTo>
                <a:cubicBezTo>
                  <a:pt x="452385" y="1712300"/>
                  <a:pt x="446955" y="1712204"/>
                  <a:pt x="447908" y="1709347"/>
                </a:cubicBezTo>
                <a:cubicBezTo>
                  <a:pt x="457433" y="1709347"/>
                  <a:pt x="468101" y="1710490"/>
                  <a:pt x="474578" y="1702489"/>
                </a:cubicBezTo>
                <a:lnTo>
                  <a:pt x="471720" y="1698298"/>
                </a:lnTo>
                <a:lnTo>
                  <a:pt x="463720" y="1698298"/>
                </a:lnTo>
                <a:lnTo>
                  <a:pt x="452003" y="1690868"/>
                </a:lnTo>
                <a:lnTo>
                  <a:pt x="444097" y="1690868"/>
                </a:lnTo>
                <a:lnTo>
                  <a:pt x="438573" y="1694583"/>
                </a:lnTo>
                <a:lnTo>
                  <a:pt x="428191" y="1694583"/>
                </a:lnTo>
                <a:cubicBezTo>
                  <a:pt x="427429" y="1691440"/>
                  <a:pt x="432763" y="1690678"/>
                  <a:pt x="434763" y="1688868"/>
                </a:cubicBezTo>
                <a:cubicBezTo>
                  <a:pt x="434763" y="1686201"/>
                  <a:pt x="434763" y="1684677"/>
                  <a:pt x="437811" y="1683725"/>
                </a:cubicBezTo>
                <a:cubicBezTo>
                  <a:pt x="457909" y="1689820"/>
                  <a:pt x="476673" y="1668960"/>
                  <a:pt x="493532" y="1681438"/>
                </a:cubicBezTo>
                <a:cubicBezTo>
                  <a:pt x="494485" y="1692487"/>
                  <a:pt x="514869" y="1686487"/>
                  <a:pt x="520012" y="1681438"/>
                </a:cubicBezTo>
                <a:lnTo>
                  <a:pt x="520012" y="1674200"/>
                </a:lnTo>
                <a:cubicBezTo>
                  <a:pt x="512868" y="1670389"/>
                  <a:pt x="504105" y="1674771"/>
                  <a:pt x="497152" y="1668866"/>
                </a:cubicBezTo>
                <a:cubicBezTo>
                  <a:pt x="488294" y="1667817"/>
                  <a:pt x="474292" y="1678391"/>
                  <a:pt x="467529" y="1669342"/>
                </a:cubicBezTo>
                <a:cubicBezTo>
                  <a:pt x="466005" y="1664865"/>
                  <a:pt x="465910" y="1664865"/>
                  <a:pt x="457147" y="1665532"/>
                </a:cubicBezTo>
                <a:cubicBezTo>
                  <a:pt x="442955" y="1677248"/>
                  <a:pt x="434763" y="1669532"/>
                  <a:pt x="416666" y="1669818"/>
                </a:cubicBezTo>
                <a:cubicBezTo>
                  <a:pt x="413246" y="1672008"/>
                  <a:pt x="409179" y="1672951"/>
                  <a:pt x="405141" y="1672485"/>
                </a:cubicBezTo>
                <a:lnTo>
                  <a:pt x="395616" y="1666961"/>
                </a:lnTo>
                <a:lnTo>
                  <a:pt x="395616" y="1660007"/>
                </a:lnTo>
                <a:lnTo>
                  <a:pt x="382185" y="1652102"/>
                </a:lnTo>
                <a:lnTo>
                  <a:pt x="382185" y="1648482"/>
                </a:lnTo>
                <a:cubicBezTo>
                  <a:pt x="413618" y="1640291"/>
                  <a:pt x="458385" y="1662769"/>
                  <a:pt x="485912" y="1644100"/>
                </a:cubicBezTo>
                <a:cubicBezTo>
                  <a:pt x="470101" y="1642672"/>
                  <a:pt x="450860" y="1639909"/>
                  <a:pt x="436764" y="1646958"/>
                </a:cubicBezTo>
                <a:cubicBezTo>
                  <a:pt x="428867" y="1645548"/>
                  <a:pt x="421428" y="1642290"/>
                  <a:pt x="415046" y="1637433"/>
                </a:cubicBezTo>
                <a:cubicBezTo>
                  <a:pt x="415046" y="1636100"/>
                  <a:pt x="414570" y="1634861"/>
                  <a:pt x="414380" y="1633718"/>
                </a:cubicBezTo>
                <a:cubicBezTo>
                  <a:pt x="409998" y="1630956"/>
                  <a:pt x="404093" y="1632861"/>
                  <a:pt x="398949" y="1632194"/>
                </a:cubicBezTo>
                <a:cubicBezTo>
                  <a:pt x="383995" y="1637719"/>
                  <a:pt x="364469" y="1644196"/>
                  <a:pt x="349324" y="1641719"/>
                </a:cubicBezTo>
                <a:lnTo>
                  <a:pt x="349324" y="1634099"/>
                </a:lnTo>
                <a:cubicBezTo>
                  <a:pt x="372375" y="1624574"/>
                  <a:pt x="399140" y="1626003"/>
                  <a:pt x="425047" y="1625146"/>
                </a:cubicBezTo>
                <a:lnTo>
                  <a:pt x="434572" y="1619049"/>
                </a:lnTo>
                <a:cubicBezTo>
                  <a:pt x="436001" y="1599143"/>
                  <a:pt x="407807" y="1616859"/>
                  <a:pt x="396472" y="1612859"/>
                </a:cubicBezTo>
                <a:cubicBezTo>
                  <a:pt x="386947" y="1603334"/>
                  <a:pt x="377422" y="1608763"/>
                  <a:pt x="365707" y="1610287"/>
                </a:cubicBezTo>
                <a:cubicBezTo>
                  <a:pt x="352372" y="1603905"/>
                  <a:pt x="336560" y="1602285"/>
                  <a:pt x="322844" y="1597333"/>
                </a:cubicBezTo>
                <a:lnTo>
                  <a:pt x="322844" y="1593809"/>
                </a:lnTo>
                <a:lnTo>
                  <a:pt x="329417" y="1589808"/>
                </a:lnTo>
                <a:cubicBezTo>
                  <a:pt x="329417" y="1588569"/>
                  <a:pt x="329417" y="1587332"/>
                  <a:pt x="329417" y="1586093"/>
                </a:cubicBezTo>
                <a:cubicBezTo>
                  <a:pt x="381137" y="1562376"/>
                  <a:pt x="242358" y="1567996"/>
                  <a:pt x="227880" y="1566186"/>
                </a:cubicBezTo>
                <a:cubicBezTo>
                  <a:pt x="222451" y="1567329"/>
                  <a:pt x="224642" y="1572663"/>
                  <a:pt x="218355" y="1574759"/>
                </a:cubicBezTo>
                <a:cubicBezTo>
                  <a:pt x="211212" y="1587712"/>
                  <a:pt x="187971" y="1578092"/>
                  <a:pt x="173397" y="1580854"/>
                </a:cubicBezTo>
                <a:cubicBezTo>
                  <a:pt x="172540" y="1582474"/>
                  <a:pt x="171587" y="1584093"/>
                  <a:pt x="169587" y="1587426"/>
                </a:cubicBezTo>
                <a:cubicBezTo>
                  <a:pt x="164539" y="1597904"/>
                  <a:pt x="91958" y="1593142"/>
                  <a:pt x="108723" y="1606476"/>
                </a:cubicBezTo>
                <a:cubicBezTo>
                  <a:pt x="127773" y="1605619"/>
                  <a:pt x="145489" y="1606476"/>
                  <a:pt x="157871" y="1619526"/>
                </a:cubicBezTo>
                <a:lnTo>
                  <a:pt x="157871" y="1622860"/>
                </a:lnTo>
                <a:lnTo>
                  <a:pt x="164539" y="1626860"/>
                </a:lnTo>
                <a:lnTo>
                  <a:pt x="164539" y="1630480"/>
                </a:lnTo>
                <a:cubicBezTo>
                  <a:pt x="104055" y="1654673"/>
                  <a:pt x="166635" y="1643433"/>
                  <a:pt x="190637" y="1656388"/>
                </a:cubicBezTo>
                <a:cubicBezTo>
                  <a:pt x="176636" y="1658102"/>
                  <a:pt x="163110" y="1661150"/>
                  <a:pt x="147966" y="1661722"/>
                </a:cubicBezTo>
                <a:lnTo>
                  <a:pt x="132726" y="1671247"/>
                </a:lnTo>
                <a:cubicBezTo>
                  <a:pt x="135869" y="1674009"/>
                  <a:pt x="141298" y="1672675"/>
                  <a:pt x="144822" y="1674771"/>
                </a:cubicBezTo>
                <a:cubicBezTo>
                  <a:pt x="154347" y="1680486"/>
                  <a:pt x="157776" y="1672104"/>
                  <a:pt x="167301" y="1673057"/>
                </a:cubicBezTo>
                <a:cubicBezTo>
                  <a:pt x="181684" y="1684296"/>
                  <a:pt x="200162" y="1667532"/>
                  <a:pt x="214069" y="1676581"/>
                </a:cubicBezTo>
                <a:cubicBezTo>
                  <a:pt x="223594" y="1668770"/>
                  <a:pt x="231023" y="1676581"/>
                  <a:pt x="242073" y="1680200"/>
                </a:cubicBezTo>
                <a:cubicBezTo>
                  <a:pt x="259503" y="1682105"/>
                  <a:pt x="282458" y="1681819"/>
                  <a:pt x="299223" y="1687820"/>
                </a:cubicBezTo>
                <a:cubicBezTo>
                  <a:pt x="307319" y="1687820"/>
                  <a:pt x="331417" y="1685820"/>
                  <a:pt x="313415" y="1694393"/>
                </a:cubicBezTo>
                <a:cubicBezTo>
                  <a:pt x="309224" y="1695345"/>
                  <a:pt x="309224" y="1692392"/>
                  <a:pt x="311320" y="1692487"/>
                </a:cubicBezTo>
                <a:cubicBezTo>
                  <a:pt x="297889" y="1691821"/>
                  <a:pt x="296365" y="1688963"/>
                  <a:pt x="286078" y="1694964"/>
                </a:cubicBezTo>
                <a:cubicBezTo>
                  <a:pt x="258837" y="1694488"/>
                  <a:pt x="233310" y="1691154"/>
                  <a:pt x="208164" y="1701822"/>
                </a:cubicBezTo>
                <a:cubicBezTo>
                  <a:pt x="193971" y="1707727"/>
                  <a:pt x="149680" y="1692297"/>
                  <a:pt x="151014" y="1712109"/>
                </a:cubicBezTo>
                <a:cubicBezTo>
                  <a:pt x="162538" y="1712109"/>
                  <a:pt x="174540" y="1725158"/>
                  <a:pt x="187399" y="1724587"/>
                </a:cubicBezTo>
                <a:cubicBezTo>
                  <a:pt x="190257" y="1722872"/>
                  <a:pt x="190257" y="1722872"/>
                  <a:pt x="184256" y="1719253"/>
                </a:cubicBezTo>
                <a:cubicBezTo>
                  <a:pt x="189876" y="1714776"/>
                  <a:pt x="199401" y="1719253"/>
                  <a:pt x="206449" y="1714109"/>
                </a:cubicBezTo>
                <a:cubicBezTo>
                  <a:pt x="212259" y="1714109"/>
                  <a:pt x="209402" y="1717538"/>
                  <a:pt x="210830" y="1719443"/>
                </a:cubicBezTo>
                <a:cubicBezTo>
                  <a:pt x="215812" y="1723529"/>
                  <a:pt x="222251" y="1725396"/>
                  <a:pt x="228642" y="1724587"/>
                </a:cubicBezTo>
                <a:lnTo>
                  <a:pt x="239025" y="1717157"/>
                </a:lnTo>
                <a:cubicBezTo>
                  <a:pt x="249978" y="1715824"/>
                  <a:pt x="270933" y="1735255"/>
                  <a:pt x="269790" y="1715538"/>
                </a:cubicBezTo>
                <a:cubicBezTo>
                  <a:pt x="280173" y="1701726"/>
                  <a:pt x="295888" y="1706966"/>
                  <a:pt x="311986" y="1706013"/>
                </a:cubicBezTo>
                <a:cubicBezTo>
                  <a:pt x="317415" y="1711251"/>
                  <a:pt x="329797" y="1707632"/>
                  <a:pt x="328560" y="1714966"/>
                </a:cubicBezTo>
                <a:lnTo>
                  <a:pt x="322082" y="1718967"/>
                </a:lnTo>
                <a:lnTo>
                  <a:pt x="322082" y="1722491"/>
                </a:lnTo>
                <a:lnTo>
                  <a:pt x="328369" y="1726396"/>
                </a:lnTo>
                <a:cubicBezTo>
                  <a:pt x="307033" y="1737160"/>
                  <a:pt x="280744" y="1734683"/>
                  <a:pt x="258360" y="1742684"/>
                </a:cubicBezTo>
                <a:cubicBezTo>
                  <a:pt x="248835" y="1743541"/>
                  <a:pt x="242358" y="1750590"/>
                  <a:pt x="233881" y="1743256"/>
                </a:cubicBezTo>
                <a:cubicBezTo>
                  <a:pt x="228137" y="1745675"/>
                  <a:pt x="222603" y="1748542"/>
                  <a:pt x="217307" y="1751828"/>
                </a:cubicBezTo>
                <a:lnTo>
                  <a:pt x="217307" y="1759353"/>
                </a:lnTo>
                <a:lnTo>
                  <a:pt x="223118" y="1763163"/>
                </a:lnTo>
                <a:cubicBezTo>
                  <a:pt x="215403" y="1771069"/>
                  <a:pt x="201877" y="1766020"/>
                  <a:pt x="194543" y="1772688"/>
                </a:cubicBezTo>
                <a:cubicBezTo>
                  <a:pt x="185875" y="1771640"/>
                  <a:pt x="171016" y="1773926"/>
                  <a:pt x="169873" y="1782213"/>
                </a:cubicBezTo>
                <a:lnTo>
                  <a:pt x="150823" y="1792595"/>
                </a:lnTo>
                <a:lnTo>
                  <a:pt x="150823" y="1798119"/>
                </a:lnTo>
                <a:cubicBezTo>
                  <a:pt x="141565" y="1799824"/>
                  <a:pt x="132649" y="1803044"/>
                  <a:pt x="124438" y="1807644"/>
                </a:cubicBezTo>
                <a:cubicBezTo>
                  <a:pt x="143488" y="1819551"/>
                  <a:pt x="165206" y="1811550"/>
                  <a:pt x="183398" y="1799072"/>
                </a:cubicBezTo>
                <a:lnTo>
                  <a:pt x="183398" y="1793357"/>
                </a:lnTo>
                <a:cubicBezTo>
                  <a:pt x="192923" y="1790499"/>
                  <a:pt x="226261" y="1784785"/>
                  <a:pt x="223118" y="1800024"/>
                </a:cubicBezTo>
                <a:lnTo>
                  <a:pt x="216831" y="1804025"/>
                </a:lnTo>
                <a:cubicBezTo>
                  <a:pt x="220927" y="1807073"/>
                  <a:pt x="226928" y="1805168"/>
                  <a:pt x="233691" y="1805930"/>
                </a:cubicBezTo>
                <a:lnTo>
                  <a:pt x="244168" y="1798310"/>
                </a:lnTo>
                <a:cubicBezTo>
                  <a:pt x="256551" y="1796310"/>
                  <a:pt x="262266" y="1802120"/>
                  <a:pt x="272743" y="1801834"/>
                </a:cubicBezTo>
                <a:cubicBezTo>
                  <a:pt x="284554" y="1791071"/>
                  <a:pt x="298460" y="1798215"/>
                  <a:pt x="311796" y="1791166"/>
                </a:cubicBezTo>
                <a:cubicBezTo>
                  <a:pt x="338180" y="1791833"/>
                  <a:pt x="368374" y="1799834"/>
                  <a:pt x="393330" y="1785737"/>
                </a:cubicBezTo>
                <a:cubicBezTo>
                  <a:pt x="393330" y="1778879"/>
                  <a:pt x="401902" y="1781451"/>
                  <a:pt x="406950" y="1778117"/>
                </a:cubicBezTo>
                <a:lnTo>
                  <a:pt x="406950" y="1774498"/>
                </a:lnTo>
                <a:cubicBezTo>
                  <a:pt x="410855" y="1771164"/>
                  <a:pt x="416475" y="1773069"/>
                  <a:pt x="422381" y="1772498"/>
                </a:cubicBezTo>
                <a:cubicBezTo>
                  <a:pt x="431048" y="1777832"/>
                  <a:pt x="438859" y="1775640"/>
                  <a:pt x="450956" y="1776022"/>
                </a:cubicBezTo>
                <a:lnTo>
                  <a:pt x="460481" y="1768878"/>
                </a:lnTo>
                <a:cubicBezTo>
                  <a:pt x="476102" y="1771164"/>
                  <a:pt x="485722" y="1759353"/>
                  <a:pt x="498581" y="1770783"/>
                </a:cubicBezTo>
                <a:cubicBezTo>
                  <a:pt x="452766" y="1787166"/>
                  <a:pt x="499057" y="1780308"/>
                  <a:pt x="515059" y="1790881"/>
                </a:cubicBezTo>
                <a:cubicBezTo>
                  <a:pt x="527823" y="1793929"/>
                  <a:pt x="552207" y="1778022"/>
                  <a:pt x="557636" y="1792881"/>
                </a:cubicBezTo>
                <a:cubicBezTo>
                  <a:pt x="548111" y="1797643"/>
                  <a:pt x="538586" y="1806787"/>
                  <a:pt x="528013" y="1798501"/>
                </a:cubicBezTo>
                <a:cubicBezTo>
                  <a:pt x="513535" y="1806978"/>
                  <a:pt x="496962" y="1790595"/>
                  <a:pt x="482674" y="1805358"/>
                </a:cubicBezTo>
                <a:cubicBezTo>
                  <a:pt x="445907" y="1779451"/>
                  <a:pt x="401902" y="1792691"/>
                  <a:pt x="363707" y="1805358"/>
                </a:cubicBezTo>
                <a:cubicBezTo>
                  <a:pt x="358182" y="1807740"/>
                  <a:pt x="361516" y="1811074"/>
                  <a:pt x="360373" y="1814217"/>
                </a:cubicBezTo>
                <a:cubicBezTo>
                  <a:pt x="370851" y="1825933"/>
                  <a:pt x="389424" y="1812979"/>
                  <a:pt x="396758" y="1826980"/>
                </a:cubicBezTo>
                <a:cubicBezTo>
                  <a:pt x="395901" y="1826980"/>
                  <a:pt x="392663" y="1826123"/>
                  <a:pt x="393425" y="1823742"/>
                </a:cubicBezTo>
                <a:cubicBezTo>
                  <a:pt x="388281" y="1823742"/>
                  <a:pt x="385138" y="1827076"/>
                  <a:pt x="380280" y="1829266"/>
                </a:cubicBezTo>
                <a:cubicBezTo>
                  <a:pt x="376661" y="1843458"/>
                  <a:pt x="389805" y="1844887"/>
                  <a:pt x="399807" y="1840506"/>
                </a:cubicBezTo>
                <a:cubicBezTo>
                  <a:pt x="399997" y="1835810"/>
                  <a:pt x="398949" y="1831143"/>
                  <a:pt x="396758" y="1826980"/>
                </a:cubicBezTo>
                <a:cubicBezTo>
                  <a:pt x="396758" y="1826980"/>
                  <a:pt x="396758" y="1826980"/>
                  <a:pt x="396758" y="1826980"/>
                </a:cubicBezTo>
                <a:cubicBezTo>
                  <a:pt x="403616" y="1817455"/>
                  <a:pt x="415808" y="1835172"/>
                  <a:pt x="424762" y="1834982"/>
                </a:cubicBezTo>
                <a:cubicBezTo>
                  <a:pt x="428705" y="1835219"/>
                  <a:pt x="432525" y="1836505"/>
                  <a:pt x="435811" y="1838696"/>
                </a:cubicBezTo>
                <a:lnTo>
                  <a:pt x="450575" y="1838696"/>
                </a:lnTo>
                <a:lnTo>
                  <a:pt x="460100" y="1831552"/>
                </a:lnTo>
                <a:cubicBezTo>
                  <a:pt x="499057" y="1836505"/>
                  <a:pt x="641837" y="1817932"/>
                  <a:pt x="524584" y="1849935"/>
                </a:cubicBezTo>
                <a:cubicBezTo>
                  <a:pt x="510296" y="1846221"/>
                  <a:pt x="495476" y="1844992"/>
                  <a:pt x="480769" y="1846316"/>
                </a:cubicBezTo>
                <a:lnTo>
                  <a:pt x="478007" y="1851269"/>
                </a:lnTo>
                <a:cubicBezTo>
                  <a:pt x="486008" y="1859270"/>
                  <a:pt x="497057" y="1855079"/>
                  <a:pt x="504962" y="1859460"/>
                </a:cubicBezTo>
                <a:lnTo>
                  <a:pt x="504962" y="1862699"/>
                </a:lnTo>
                <a:lnTo>
                  <a:pt x="511154" y="1866699"/>
                </a:lnTo>
                <a:cubicBezTo>
                  <a:pt x="506867" y="1869938"/>
                  <a:pt x="488198" y="1864033"/>
                  <a:pt x="491532" y="1877082"/>
                </a:cubicBezTo>
                <a:lnTo>
                  <a:pt x="486103" y="1880892"/>
                </a:lnTo>
                <a:cubicBezTo>
                  <a:pt x="501000" y="1888045"/>
                  <a:pt x="518107" y="1889036"/>
                  <a:pt x="533728" y="1883654"/>
                </a:cubicBezTo>
                <a:cubicBezTo>
                  <a:pt x="550397" y="1885749"/>
                  <a:pt x="595069" y="1894132"/>
                  <a:pt x="547920" y="1894036"/>
                </a:cubicBezTo>
                <a:cubicBezTo>
                  <a:pt x="538395" y="1910419"/>
                  <a:pt x="531347" y="1892989"/>
                  <a:pt x="518393" y="1899561"/>
                </a:cubicBezTo>
                <a:lnTo>
                  <a:pt x="518393" y="1903371"/>
                </a:lnTo>
                <a:cubicBezTo>
                  <a:pt x="523251" y="1908800"/>
                  <a:pt x="541062" y="1907467"/>
                  <a:pt x="537443" y="1914706"/>
                </a:cubicBezTo>
                <a:cubicBezTo>
                  <a:pt x="526965" y="1919278"/>
                  <a:pt x="515726" y="1906705"/>
                  <a:pt x="505725" y="1917754"/>
                </a:cubicBezTo>
                <a:cubicBezTo>
                  <a:pt x="507725" y="1921373"/>
                  <a:pt x="515916" y="1918611"/>
                  <a:pt x="518393" y="1921659"/>
                </a:cubicBezTo>
                <a:lnTo>
                  <a:pt x="518393" y="1925374"/>
                </a:lnTo>
                <a:cubicBezTo>
                  <a:pt x="525346" y="1930993"/>
                  <a:pt x="533728" y="1929850"/>
                  <a:pt x="541253" y="1934899"/>
                </a:cubicBezTo>
                <a:lnTo>
                  <a:pt x="554683" y="1927945"/>
                </a:lnTo>
                <a:cubicBezTo>
                  <a:pt x="558588" y="1929183"/>
                  <a:pt x="557636" y="1931184"/>
                  <a:pt x="557826" y="1932994"/>
                </a:cubicBezTo>
                <a:lnTo>
                  <a:pt x="551254" y="1936994"/>
                </a:lnTo>
                <a:lnTo>
                  <a:pt x="551254" y="1947948"/>
                </a:lnTo>
                <a:cubicBezTo>
                  <a:pt x="564875" y="1960902"/>
                  <a:pt x="590116" y="1941566"/>
                  <a:pt x="602594" y="1952329"/>
                </a:cubicBezTo>
                <a:cubicBezTo>
                  <a:pt x="590650" y="1954282"/>
                  <a:pt x="579115" y="1958244"/>
                  <a:pt x="568495" y="1964045"/>
                </a:cubicBezTo>
                <a:cubicBezTo>
                  <a:pt x="563541" y="1966045"/>
                  <a:pt x="549445" y="1961093"/>
                  <a:pt x="551730" y="1970332"/>
                </a:cubicBezTo>
                <a:cubicBezTo>
                  <a:pt x="582496" y="1987762"/>
                  <a:pt x="549445" y="1976904"/>
                  <a:pt x="551730" y="1989382"/>
                </a:cubicBezTo>
                <a:lnTo>
                  <a:pt x="564398" y="1994525"/>
                </a:lnTo>
                <a:lnTo>
                  <a:pt x="564398" y="2003384"/>
                </a:lnTo>
                <a:lnTo>
                  <a:pt x="557445" y="2007669"/>
                </a:lnTo>
                <a:lnTo>
                  <a:pt x="560112" y="2012623"/>
                </a:lnTo>
                <a:cubicBezTo>
                  <a:pt x="568018" y="2012623"/>
                  <a:pt x="595164" y="2014432"/>
                  <a:pt x="579162" y="2003955"/>
                </a:cubicBezTo>
                <a:cubicBezTo>
                  <a:pt x="573733" y="1999097"/>
                  <a:pt x="586496" y="1997383"/>
                  <a:pt x="584877" y="1992906"/>
                </a:cubicBezTo>
                <a:cubicBezTo>
                  <a:pt x="590116" y="1988048"/>
                  <a:pt x="601355" y="1991477"/>
                  <a:pt x="607642" y="1990524"/>
                </a:cubicBezTo>
                <a:cubicBezTo>
                  <a:pt x="615167" y="1982142"/>
                  <a:pt x="608690" y="1963950"/>
                  <a:pt x="610690" y="1952424"/>
                </a:cubicBezTo>
                <a:lnTo>
                  <a:pt x="617453" y="1948329"/>
                </a:lnTo>
                <a:lnTo>
                  <a:pt x="617453" y="1933184"/>
                </a:lnTo>
                <a:lnTo>
                  <a:pt x="608976" y="1931565"/>
                </a:lnTo>
                <a:cubicBezTo>
                  <a:pt x="598784" y="1939375"/>
                  <a:pt x="585068" y="1931565"/>
                  <a:pt x="574685" y="1939185"/>
                </a:cubicBezTo>
                <a:cubicBezTo>
                  <a:pt x="561160" y="1921850"/>
                  <a:pt x="598498" y="1929660"/>
                  <a:pt x="607356" y="1928136"/>
                </a:cubicBezTo>
                <a:cubicBezTo>
                  <a:pt x="614405" y="1923964"/>
                  <a:pt x="622968" y="1923269"/>
                  <a:pt x="630597" y="1926231"/>
                </a:cubicBezTo>
                <a:lnTo>
                  <a:pt x="630597" y="1937280"/>
                </a:lnTo>
                <a:lnTo>
                  <a:pt x="624025" y="1941280"/>
                </a:lnTo>
                <a:lnTo>
                  <a:pt x="624025" y="1981571"/>
                </a:lnTo>
                <a:lnTo>
                  <a:pt x="617262" y="1985762"/>
                </a:lnTo>
                <a:lnTo>
                  <a:pt x="617262" y="1996525"/>
                </a:lnTo>
                <a:cubicBezTo>
                  <a:pt x="608594" y="2001764"/>
                  <a:pt x="608594" y="2002050"/>
                  <a:pt x="617262" y="2007193"/>
                </a:cubicBezTo>
                <a:lnTo>
                  <a:pt x="617262" y="2014052"/>
                </a:lnTo>
                <a:lnTo>
                  <a:pt x="624025" y="2018528"/>
                </a:lnTo>
                <a:lnTo>
                  <a:pt x="624025" y="2053199"/>
                </a:lnTo>
                <a:lnTo>
                  <a:pt x="630788" y="2057390"/>
                </a:lnTo>
                <a:lnTo>
                  <a:pt x="630788" y="2171690"/>
                </a:lnTo>
                <a:lnTo>
                  <a:pt x="624406" y="2175595"/>
                </a:lnTo>
                <a:lnTo>
                  <a:pt x="624406" y="2179119"/>
                </a:lnTo>
                <a:lnTo>
                  <a:pt x="631169" y="2183310"/>
                </a:lnTo>
                <a:lnTo>
                  <a:pt x="631169" y="2208838"/>
                </a:lnTo>
                <a:cubicBezTo>
                  <a:pt x="642027" y="2211505"/>
                  <a:pt x="632883" y="2223982"/>
                  <a:pt x="643266" y="2226650"/>
                </a:cubicBezTo>
                <a:cubicBezTo>
                  <a:pt x="644094" y="2231488"/>
                  <a:pt x="644352" y="2236412"/>
                  <a:pt x="644028" y="2241318"/>
                </a:cubicBezTo>
                <a:lnTo>
                  <a:pt x="637741" y="2245604"/>
                </a:lnTo>
                <a:lnTo>
                  <a:pt x="637741" y="2281799"/>
                </a:lnTo>
                <a:lnTo>
                  <a:pt x="630979" y="2285990"/>
                </a:lnTo>
                <a:lnTo>
                  <a:pt x="630979" y="2307898"/>
                </a:lnTo>
                <a:lnTo>
                  <a:pt x="624406" y="2311898"/>
                </a:lnTo>
                <a:lnTo>
                  <a:pt x="624406" y="2381812"/>
                </a:lnTo>
                <a:lnTo>
                  <a:pt x="630121" y="2385050"/>
                </a:lnTo>
                <a:cubicBezTo>
                  <a:pt x="632312" y="2392194"/>
                  <a:pt x="629550" y="2400100"/>
                  <a:pt x="631455" y="2407910"/>
                </a:cubicBezTo>
                <a:lnTo>
                  <a:pt x="636122" y="2410482"/>
                </a:lnTo>
                <a:cubicBezTo>
                  <a:pt x="637712" y="2431789"/>
                  <a:pt x="637712" y="2453182"/>
                  <a:pt x="636122" y="2474490"/>
                </a:cubicBezTo>
                <a:cubicBezTo>
                  <a:pt x="622787" y="2487634"/>
                  <a:pt x="634121" y="2516876"/>
                  <a:pt x="630597" y="2536117"/>
                </a:cubicBezTo>
                <a:lnTo>
                  <a:pt x="636884" y="2540308"/>
                </a:lnTo>
                <a:lnTo>
                  <a:pt x="636884" y="2561929"/>
                </a:lnTo>
                <a:lnTo>
                  <a:pt x="643646" y="2566120"/>
                </a:lnTo>
                <a:lnTo>
                  <a:pt x="643646" y="2595267"/>
                </a:lnTo>
                <a:lnTo>
                  <a:pt x="650219" y="2599268"/>
                </a:lnTo>
                <a:lnTo>
                  <a:pt x="650219" y="2654417"/>
                </a:lnTo>
                <a:lnTo>
                  <a:pt x="643456" y="2658608"/>
                </a:lnTo>
                <a:lnTo>
                  <a:pt x="643456" y="2687850"/>
                </a:lnTo>
                <a:cubicBezTo>
                  <a:pt x="629930" y="2696041"/>
                  <a:pt x="640217" y="2718425"/>
                  <a:pt x="637169" y="2731855"/>
                </a:cubicBezTo>
                <a:lnTo>
                  <a:pt x="624311" y="2739095"/>
                </a:lnTo>
                <a:lnTo>
                  <a:pt x="624311" y="2790339"/>
                </a:lnTo>
                <a:lnTo>
                  <a:pt x="617548" y="2794530"/>
                </a:lnTo>
                <a:lnTo>
                  <a:pt x="617548" y="2801769"/>
                </a:lnTo>
                <a:lnTo>
                  <a:pt x="623930" y="2805674"/>
                </a:lnTo>
                <a:lnTo>
                  <a:pt x="623930" y="2809294"/>
                </a:lnTo>
                <a:cubicBezTo>
                  <a:pt x="614405" y="2811866"/>
                  <a:pt x="618882" y="2821200"/>
                  <a:pt x="617072" y="2827486"/>
                </a:cubicBezTo>
                <a:cubicBezTo>
                  <a:pt x="624978" y="2830249"/>
                  <a:pt x="624311" y="2834535"/>
                  <a:pt x="624025" y="2841869"/>
                </a:cubicBezTo>
                <a:cubicBezTo>
                  <a:pt x="622501" y="2842917"/>
                  <a:pt x="620501" y="2844250"/>
                  <a:pt x="617929" y="2846155"/>
                </a:cubicBezTo>
                <a:lnTo>
                  <a:pt x="617929" y="2853299"/>
                </a:lnTo>
                <a:lnTo>
                  <a:pt x="623739" y="2857109"/>
                </a:lnTo>
                <a:lnTo>
                  <a:pt x="623739" y="2897209"/>
                </a:lnTo>
                <a:lnTo>
                  <a:pt x="630502" y="2901305"/>
                </a:lnTo>
                <a:lnTo>
                  <a:pt x="630502" y="2904925"/>
                </a:lnTo>
                <a:lnTo>
                  <a:pt x="624120" y="2908735"/>
                </a:lnTo>
                <a:lnTo>
                  <a:pt x="624120" y="2963980"/>
                </a:lnTo>
                <a:cubicBezTo>
                  <a:pt x="638694" y="2974362"/>
                  <a:pt x="626978" y="3002556"/>
                  <a:pt x="630597" y="3019225"/>
                </a:cubicBezTo>
                <a:cubicBezTo>
                  <a:pt x="637836" y="3021510"/>
                  <a:pt x="637455" y="3026844"/>
                  <a:pt x="637169" y="3032941"/>
                </a:cubicBezTo>
                <a:cubicBezTo>
                  <a:pt x="630788" y="3037703"/>
                  <a:pt x="627644" y="3040751"/>
                  <a:pt x="637169" y="3044847"/>
                </a:cubicBezTo>
                <a:lnTo>
                  <a:pt x="637169" y="3107521"/>
                </a:lnTo>
                <a:lnTo>
                  <a:pt x="630979" y="3111426"/>
                </a:lnTo>
                <a:lnTo>
                  <a:pt x="630979" y="3122285"/>
                </a:lnTo>
                <a:lnTo>
                  <a:pt x="637265" y="3126191"/>
                </a:lnTo>
                <a:lnTo>
                  <a:pt x="637265" y="3129524"/>
                </a:lnTo>
                <a:lnTo>
                  <a:pt x="630502" y="3133715"/>
                </a:lnTo>
                <a:lnTo>
                  <a:pt x="630502" y="3181340"/>
                </a:lnTo>
                <a:lnTo>
                  <a:pt x="625549" y="3184102"/>
                </a:lnTo>
                <a:cubicBezTo>
                  <a:pt x="623959" y="3204171"/>
                  <a:pt x="623959" y="3224327"/>
                  <a:pt x="625549" y="3244396"/>
                </a:cubicBezTo>
                <a:cubicBezTo>
                  <a:pt x="633455" y="3249158"/>
                  <a:pt x="633455" y="3249444"/>
                  <a:pt x="624787" y="3254778"/>
                </a:cubicBezTo>
                <a:lnTo>
                  <a:pt x="624787" y="3273161"/>
                </a:lnTo>
                <a:lnTo>
                  <a:pt x="631073" y="3277066"/>
                </a:lnTo>
                <a:lnTo>
                  <a:pt x="631073" y="3324691"/>
                </a:lnTo>
                <a:lnTo>
                  <a:pt x="624692" y="3328597"/>
                </a:lnTo>
                <a:lnTo>
                  <a:pt x="624692" y="3332121"/>
                </a:lnTo>
                <a:lnTo>
                  <a:pt x="630788" y="3335931"/>
                </a:lnTo>
                <a:lnTo>
                  <a:pt x="630788" y="3350790"/>
                </a:lnTo>
                <a:cubicBezTo>
                  <a:pt x="622215" y="3356029"/>
                  <a:pt x="622215" y="3356314"/>
                  <a:pt x="630216" y="3361172"/>
                </a:cubicBezTo>
                <a:cubicBezTo>
                  <a:pt x="631207" y="3364801"/>
                  <a:pt x="631531" y="3368573"/>
                  <a:pt x="631169" y="3372316"/>
                </a:cubicBezTo>
                <a:lnTo>
                  <a:pt x="624787" y="3376412"/>
                </a:lnTo>
                <a:lnTo>
                  <a:pt x="624787" y="3409178"/>
                </a:lnTo>
                <a:lnTo>
                  <a:pt x="618024" y="3413274"/>
                </a:lnTo>
                <a:lnTo>
                  <a:pt x="618024" y="3438896"/>
                </a:lnTo>
                <a:lnTo>
                  <a:pt x="611547" y="3442802"/>
                </a:lnTo>
                <a:lnTo>
                  <a:pt x="611547" y="3479473"/>
                </a:lnTo>
                <a:lnTo>
                  <a:pt x="617739" y="3483473"/>
                </a:lnTo>
                <a:cubicBezTo>
                  <a:pt x="610023" y="3485854"/>
                  <a:pt x="611642" y="3489760"/>
                  <a:pt x="611452" y="3493760"/>
                </a:cubicBezTo>
                <a:lnTo>
                  <a:pt x="617072" y="3497666"/>
                </a:lnTo>
                <a:cubicBezTo>
                  <a:pt x="610213" y="3502714"/>
                  <a:pt x="608880" y="3504809"/>
                  <a:pt x="617929" y="3509095"/>
                </a:cubicBezTo>
                <a:lnTo>
                  <a:pt x="617929" y="3545767"/>
                </a:lnTo>
                <a:lnTo>
                  <a:pt x="624406" y="3549672"/>
                </a:lnTo>
                <a:lnTo>
                  <a:pt x="624406" y="3582724"/>
                </a:lnTo>
                <a:lnTo>
                  <a:pt x="618405" y="3586629"/>
                </a:lnTo>
                <a:cubicBezTo>
                  <a:pt x="627930" y="3588629"/>
                  <a:pt x="627930" y="3616823"/>
                  <a:pt x="618405" y="3619109"/>
                </a:cubicBezTo>
                <a:cubicBezTo>
                  <a:pt x="616500" y="3622729"/>
                  <a:pt x="618405" y="3626348"/>
                  <a:pt x="617167" y="3629967"/>
                </a:cubicBezTo>
                <a:lnTo>
                  <a:pt x="623930" y="3634349"/>
                </a:lnTo>
                <a:lnTo>
                  <a:pt x="623930" y="3671116"/>
                </a:lnTo>
                <a:lnTo>
                  <a:pt x="617643" y="3674926"/>
                </a:lnTo>
                <a:lnTo>
                  <a:pt x="617643" y="3711692"/>
                </a:lnTo>
                <a:lnTo>
                  <a:pt x="624025" y="3715502"/>
                </a:lnTo>
                <a:lnTo>
                  <a:pt x="624025" y="3722741"/>
                </a:lnTo>
                <a:lnTo>
                  <a:pt x="617929" y="3726551"/>
                </a:lnTo>
                <a:lnTo>
                  <a:pt x="617929" y="3785606"/>
                </a:lnTo>
                <a:lnTo>
                  <a:pt x="622977" y="3788464"/>
                </a:lnTo>
                <a:cubicBezTo>
                  <a:pt x="613452" y="3796370"/>
                  <a:pt x="619072" y="3812848"/>
                  <a:pt x="617643" y="3825611"/>
                </a:cubicBezTo>
                <a:lnTo>
                  <a:pt x="623930" y="3829707"/>
                </a:lnTo>
                <a:lnTo>
                  <a:pt x="623930" y="3836660"/>
                </a:lnTo>
                <a:lnTo>
                  <a:pt x="630692" y="3840756"/>
                </a:lnTo>
                <a:lnTo>
                  <a:pt x="630692" y="3844375"/>
                </a:lnTo>
                <a:lnTo>
                  <a:pt x="624311" y="3848186"/>
                </a:lnTo>
                <a:lnTo>
                  <a:pt x="624311" y="3870188"/>
                </a:lnTo>
                <a:lnTo>
                  <a:pt x="630502" y="3874093"/>
                </a:lnTo>
                <a:cubicBezTo>
                  <a:pt x="631835" y="3877332"/>
                  <a:pt x="628692" y="3878951"/>
                  <a:pt x="624596" y="3880856"/>
                </a:cubicBezTo>
                <a:cubicBezTo>
                  <a:pt x="624596" y="3882951"/>
                  <a:pt x="624406" y="3885333"/>
                  <a:pt x="624025" y="3888000"/>
                </a:cubicBezTo>
                <a:lnTo>
                  <a:pt x="630312" y="3892382"/>
                </a:lnTo>
                <a:lnTo>
                  <a:pt x="630312" y="3899525"/>
                </a:lnTo>
                <a:lnTo>
                  <a:pt x="624406" y="3903430"/>
                </a:lnTo>
                <a:lnTo>
                  <a:pt x="624406" y="3962009"/>
                </a:lnTo>
                <a:lnTo>
                  <a:pt x="617643" y="3966105"/>
                </a:lnTo>
                <a:lnTo>
                  <a:pt x="617643" y="3969629"/>
                </a:lnTo>
                <a:lnTo>
                  <a:pt x="623930" y="3973534"/>
                </a:lnTo>
                <a:lnTo>
                  <a:pt x="618691" y="3976487"/>
                </a:lnTo>
                <a:cubicBezTo>
                  <a:pt x="617243" y="3985203"/>
                  <a:pt x="616891" y="3994109"/>
                  <a:pt x="617643" y="4002871"/>
                </a:cubicBezTo>
                <a:lnTo>
                  <a:pt x="612214" y="4005920"/>
                </a:lnTo>
                <a:cubicBezTo>
                  <a:pt x="610595" y="4029637"/>
                  <a:pt x="610595" y="4053449"/>
                  <a:pt x="612214" y="4077166"/>
                </a:cubicBezTo>
                <a:lnTo>
                  <a:pt x="617262" y="4080024"/>
                </a:lnTo>
                <a:lnTo>
                  <a:pt x="617262" y="4290145"/>
                </a:lnTo>
                <a:lnTo>
                  <a:pt x="611452" y="4293860"/>
                </a:lnTo>
                <a:cubicBezTo>
                  <a:pt x="611452" y="4294908"/>
                  <a:pt x="611452" y="4296146"/>
                  <a:pt x="611452" y="4297480"/>
                </a:cubicBezTo>
                <a:lnTo>
                  <a:pt x="617834" y="4301385"/>
                </a:lnTo>
                <a:lnTo>
                  <a:pt x="611547" y="4305100"/>
                </a:lnTo>
                <a:lnTo>
                  <a:pt x="611547" y="4334628"/>
                </a:lnTo>
                <a:cubicBezTo>
                  <a:pt x="621739" y="4337484"/>
                  <a:pt x="616976" y="4348915"/>
                  <a:pt x="618024" y="4356630"/>
                </a:cubicBezTo>
                <a:lnTo>
                  <a:pt x="611929" y="4360059"/>
                </a:lnTo>
                <a:cubicBezTo>
                  <a:pt x="610500" y="4367393"/>
                  <a:pt x="611929" y="4375299"/>
                  <a:pt x="610976" y="4382728"/>
                </a:cubicBezTo>
                <a:lnTo>
                  <a:pt x="605261" y="4385872"/>
                </a:lnTo>
                <a:lnTo>
                  <a:pt x="605261" y="4400730"/>
                </a:lnTo>
                <a:lnTo>
                  <a:pt x="611262" y="4404636"/>
                </a:lnTo>
                <a:lnTo>
                  <a:pt x="611262" y="4434449"/>
                </a:lnTo>
                <a:lnTo>
                  <a:pt x="604880" y="4438260"/>
                </a:lnTo>
                <a:lnTo>
                  <a:pt x="604880" y="4504458"/>
                </a:lnTo>
                <a:lnTo>
                  <a:pt x="598498" y="4508268"/>
                </a:lnTo>
                <a:lnTo>
                  <a:pt x="598498" y="4515507"/>
                </a:lnTo>
                <a:lnTo>
                  <a:pt x="605261" y="4519888"/>
                </a:lnTo>
                <a:lnTo>
                  <a:pt x="605261" y="4541606"/>
                </a:lnTo>
                <a:lnTo>
                  <a:pt x="610213" y="4544368"/>
                </a:lnTo>
                <a:cubicBezTo>
                  <a:pt x="610976" y="4546559"/>
                  <a:pt x="607071" y="4546940"/>
                  <a:pt x="605261" y="4548749"/>
                </a:cubicBezTo>
                <a:lnTo>
                  <a:pt x="605261" y="4570276"/>
                </a:lnTo>
                <a:lnTo>
                  <a:pt x="598498" y="4574562"/>
                </a:lnTo>
                <a:lnTo>
                  <a:pt x="598498" y="4585516"/>
                </a:lnTo>
                <a:close/>
                <a:moveTo>
                  <a:pt x="595260" y="1167469"/>
                </a:moveTo>
                <a:cubicBezTo>
                  <a:pt x="601641" y="1167469"/>
                  <a:pt x="608023" y="1167469"/>
                  <a:pt x="614310" y="1167469"/>
                </a:cubicBezTo>
                <a:cubicBezTo>
                  <a:pt x="619072" y="1163850"/>
                  <a:pt x="619834" y="1159278"/>
                  <a:pt x="614310" y="1156420"/>
                </a:cubicBezTo>
                <a:cubicBezTo>
                  <a:pt x="610452" y="1159278"/>
                  <a:pt x="605652" y="1160573"/>
                  <a:pt x="600879" y="1160040"/>
                </a:cubicBezTo>
                <a:lnTo>
                  <a:pt x="592021" y="1165374"/>
                </a:lnTo>
                <a:cubicBezTo>
                  <a:pt x="592116" y="1166136"/>
                  <a:pt x="592973" y="1167374"/>
                  <a:pt x="595260" y="1167374"/>
                </a:cubicBezTo>
                <a:close/>
                <a:moveTo>
                  <a:pt x="222451" y="1552089"/>
                </a:moveTo>
                <a:cubicBezTo>
                  <a:pt x="207306" y="1546374"/>
                  <a:pt x="210640" y="1559423"/>
                  <a:pt x="222451" y="1553327"/>
                </a:cubicBezTo>
                <a:cubicBezTo>
                  <a:pt x="222641" y="1552851"/>
                  <a:pt x="222832" y="1552374"/>
                  <a:pt x="222451" y="1552089"/>
                </a:cubicBezTo>
                <a:close/>
                <a:moveTo>
                  <a:pt x="237501" y="663978"/>
                </a:moveTo>
                <a:cubicBezTo>
                  <a:pt x="230471" y="662473"/>
                  <a:pt x="223194" y="662473"/>
                  <a:pt x="216164" y="663978"/>
                </a:cubicBezTo>
                <a:cubicBezTo>
                  <a:pt x="222756" y="667826"/>
                  <a:pt x="230909" y="667826"/>
                  <a:pt x="237501" y="663978"/>
                </a:cubicBezTo>
                <a:close/>
                <a:moveTo>
                  <a:pt x="280173" y="1536373"/>
                </a:moveTo>
                <a:cubicBezTo>
                  <a:pt x="297889" y="1527895"/>
                  <a:pt x="285411" y="1523323"/>
                  <a:pt x="272933" y="1525038"/>
                </a:cubicBezTo>
                <a:cubicBezTo>
                  <a:pt x="268428" y="1520971"/>
                  <a:pt x="261827" y="1520247"/>
                  <a:pt x="256551" y="1523228"/>
                </a:cubicBezTo>
                <a:lnTo>
                  <a:pt x="256551" y="1526943"/>
                </a:lnTo>
                <a:cubicBezTo>
                  <a:pt x="264075" y="1532944"/>
                  <a:pt x="271886" y="1531134"/>
                  <a:pt x="280173" y="1536373"/>
                </a:cubicBezTo>
                <a:close/>
                <a:moveTo>
                  <a:pt x="284173" y="543677"/>
                </a:moveTo>
                <a:cubicBezTo>
                  <a:pt x="285887" y="545677"/>
                  <a:pt x="289698" y="544630"/>
                  <a:pt x="292650" y="544820"/>
                </a:cubicBezTo>
                <a:cubicBezTo>
                  <a:pt x="297413" y="542344"/>
                  <a:pt x="297413" y="539962"/>
                  <a:pt x="292650" y="537486"/>
                </a:cubicBezTo>
                <a:cubicBezTo>
                  <a:pt x="290650" y="539391"/>
                  <a:pt x="283125" y="540819"/>
                  <a:pt x="284173" y="543677"/>
                </a:cubicBezTo>
                <a:close/>
                <a:moveTo>
                  <a:pt x="312748" y="1554566"/>
                </a:moveTo>
                <a:cubicBezTo>
                  <a:pt x="305033" y="1555899"/>
                  <a:pt x="300461" y="1549326"/>
                  <a:pt x="292460" y="1550851"/>
                </a:cubicBezTo>
                <a:lnTo>
                  <a:pt x="286745" y="1547136"/>
                </a:lnTo>
                <a:cubicBezTo>
                  <a:pt x="275219" y="1544278"/>
                  <a:pt x="269885" y="1560376"/>
                  <a:pt x="286745" y="1558280"/>
                </a:cubicBezTo>
                <a:lnTo>
                  <a:pt x="292364" y="1561899"/>
                </a:lnTo>
                <a:lnTo>
                  <a:pt x="312272" y="1561899"/>
                </a:lnTo>
                <a:cubicBezTo>
                  <a:pt x="317034" y="1557899"/>
                  <a:pt x="317034" y="1557899"/>
                  <a:pt x="312367" y="1554566"/>
                </a:cubicBezTo>
                <a:close/>
                <a:moveTo>
                  <a:pt x="320272" y="600637"/>
                </a:moveTo>
                <a:cubicBezTo>
                  <a:pt x="308176" y="599874"/>
                  <a:pt x="308176" y="599874"/>
                  <a:pt x="302937" y="601970"/>
                </a:cubicBezTo>
                <a:lnTo>
                  <a:pt x="302937" y="605399"/>
                </a:lnTo>
                <a:cubicBezTo>
                  <a:pt x="309176" y="608352"/>
                  <a:pt x="316415" y="608352"/>
                  <a:pt x="322654" y="605399"/>
                </a:cubicBezTo>
                <a:cubicBezTo>
                  <a:pt x="321797" y="603875"/>
                  <a:pt x="323702" y="601875"/>
                  <a:pt x="319892" y="600637"/>
                </a:cubicBezTo>
                <a:close/>
                <a:moveTo>
                  <a:pt x="358372" y="721700"/>
                </a:moveTo>
                <a:lnTo>
                  <a:pt x="344847" y="721700"/>
                </a:lnTo>
                <a:lnTo>
                  <a:pt x="336370" y="727319"/>
                </a:lnTo>
                <a:cubicBezTo>
                  <a:pt x="343133" y="731415"/>
                  <a:pt x="342466" y="738558"/>
                  <a:pt x="352086" y="736844"/>
                </a:cubicBezTo>
                <a:cubicBezTo>
                  <a:pt x="354658" y="734463"/>
                  <a:pt x="360087" y="733320"/>
                  <a:pt x="361611" y="730367"/>
                </a:cubicBezTo>
                <a:cubicBezTo>
                  <a:pt x="360849" y="727129"/>
                  <a:pt x="363992" y="723890"/>
                  <a:pt x="358658" y="721700"/>
                </a:cubicBezTo>
                <a:close/>
                <a:moveTo>
                  <a:pt x="407426" y="948108"/>
                </a:moveTo>
                <a:cubicBezTo>
                  <a:pt x="410570" y="932488"/>
                  <a:pt x="387614" y="941251"/>
                  <a:pt x="377995" y="939155"/>
                </a:cubicBezTo>
                <a:lnTo>
                  <a:pt x="369041" y="944299"/>
                </a:lnTo>
                <a:cubicBezTo>
                  <a:pt x="363897" y="962777"/>
                  <a:pt x="398568" y="951443"/>
                  <a:pt x="407426" y="948299"/>
                </a:cubicBezTo>
                <a:close/>
                <a:moveTo>
                  <a:pt x="368183" y="811996"/>
                </a:moveTo>
                <a:cubicBezTo>
                  <a:pt x="372194" y="814654"/>
                  <a:pt x="377413" y="814654"/>
                  <a:pt x="381423" y="811996"/>
                </a:cubicBezTo>
                <a:cubicBezTo>
                  <a:pt x="377413" y="809339"/>
                  <a:pt x="372194" y="809339"/>
                  <a:pt x="368183" y="811996"/>
                </a:cubicBezTo>
                <a:close/>
                <a:moveTo>
                  <a:pt x="369422" y="713127"/>
                </a:moveTo>
                <a:cubicBezTo>
                  <a:pt x="370851" y="715317"/>
                  <a:pt x="375041" y="713127"/>
                  <a:pt x="373708" y="711889"/>
                </a:cubicBezTo>
                <a:cubicBezTo>
                  <a:pt x="372375" y="710650"/>
                  <a:pt x="368183" y="711698"/>
                  <a:pt x="369422" y="713127"/>
                </a:cubicBezTo>
                <a:close/>
                <a:moveTo>
                  <a:pt x="414285" y="1600762"/>
                </a:moveTo>
                <a:cubicBezTo>
                  <a:pt x="410370" y="1598133"/>
                  <a:pt x="405245" y="1598133"/>
                  <a:pt x="401330" y="1600762"/>
                </a:cubicBezTo>
                <a:cubicBezTo>
                  <a:pt x="404760" y="1603429"/>
                  <a:pt x="415808" y="1609715"/>
                  <a:pt x="414285" y="1600762"/>
                </a:cubicBezTo>
                <a:close/>
                <a:moveTo>
                  <a:pt x="448479" y="891244"/>
                </a:moveTo>
                <a:lnTo>
                  <a:pt x="456957" y="891244"/>
                </a:lnTo>
                <a:cubicBezTo>
                  <a:pt x="466482" y="875433"/>
                  <a:pt x="489627" y="890101"/>
                  <a:pt x="503153" y="880481"/>
                </a:cubicBezTo>
                <a:cubicBezTo>
                  <a:pt x="506810" y="883872"/>
                  <a:pt x="512449" y="883872"/>
                  <a:pt x="516107" y="880481"/>
                </a:cubicBezTo>
                <a:cubicBezTo>
                  <a:pt x="536966" y="877909"/>
                  <a:pt x="558112" y="887244"/>
                  <a:pt x="577353" y="879148"/>
                </a:cubicBezTo>
                <a:cubicBezTo>
                  <a:pt x="578876" y="865527"/>
                  <a:pt x="500581" y="873337"/>
                  <a:pt x="486960" y="867717"/>
                </a:cubicBezTo>
                <a:cubicBezTo>
                  <a:pt x="484674" y="865241"/>
                  <a:pt x="478388" y="866003"/>
                  <a:pt x="479912" y="869432"/>
                </a:cubicBezTo>
                <a:cubicBezTo>
                  <a:pt x="470387" y="880195"/>
                  <a:pt x="451337" y="865146"/>
                  <a:pt x="435906" y="869432"/>
                </a:cubicBezTo>
                <a:lnTo>
                  <a:pt x="425810" y="876671"/>
                </a:lnTo>
                <a:cubicBezTo>
                  <a:pt x="417428" y="875052"/>
                  <a:pt x="412570" y="880957"/>
                  <a:pt x="405997" y="880576"/>
                </a:cubicBezTo>
                <a:lnTo>
                  <a:pt x="381137" y="894388"/>
                </a:lnTo>
                <a:lnTo>
                  <a:pt x="383709" y="898674"/>
                </a:lnTo>
                <a:cubicBezTo>
                  <a:pt x="393806" y="899626"/>
                  <a:pt x="402188" y="890673"/>
                  <a:pt x="411427" y="898674"/>
                </a:cubicBezTo>
                <a:cubicBezTo>
                  <a:pt x="416666" y="898102"/>
                  <a:pt x="422571" y="900007"/>
                  <a:pt x="427048" y="896959"/>
                </a:cubicBezTo>
                <a:lnTo>
                  <a:pt x="420857" y="893054"/>
                </a:lnTo>
                <a:lnTo>
                  <a:pt x="420857" y="889149"/>
                </a:lnTo>
                <a:cubicBezTo>
                  <a:pt x="425800" y="885472"/>
                  <a:pt x="431849" y="883586"/>
                  <a:pt x="438002" y="883815"/>
                </a:cubicBezTo>
                <a:close/>
                <a:moveTo>
                  <a:pt x="456957" y="938869"/>
                </a:moveTo>
                <a:lnTo>
                  <a:pt x="450480" y="938869"/>
                </a:lnTo>
                <a:cubicBezTo>
                  <a:pt x="445717" y="942489"/>
                  <a:pt x="445717" y="942489"/>
                  <a:pt x="450480" y="946204"/>
                </a:cubicBezTo>
                <a:lnTo>
                  <a:pt x="456861" y="946204"/>
                </a:lnTo>
                <a:cubicBezTo>
                  <a:pt x="461528" y="942870"/>
                  <a:pt x="461528" y="942870"/>
                  <a:pt x="456957" y="938774"/>
                </a:cubicBezTo>
                <a:close/>
                <a:moveTo>
                  <a:pt x="519250" y="1655626"/>
                </a:moveTo>
                <a:cubicBezTo>
                  <a:pt x="515535" y="1653149"/>
                  <a:pt x="504962" y="1646101"/>
                  <a:pt x="506201" y="1655626"/>
                </a:cubicBezTo>
                <a:cubicBezTo>
                  <a:pt x="510096" y="1658331"/>
                  <a:pt x="515240" y="1658445"/>
                  <a:pt x="519250" y="1655911"/>
                </a:cubicBezTo>
                <a:close/>
                <a:moveTo>
                  <a:pt x="522965" y="939060"/>
                </a:moveTo>
                <a:cubicBezTo>
                  <a:pt x="514392" y="938203"/>
                  <a:pt x="503915" y="940775"/>
                  <a:pt x="496962" y="935535"/>
                </a:cubicBezTo>
                <a:cubicBezTo>
                  <a:pt x="492285" y="935926"/>
                  <a:pt x="487627" y="934650"/>
                  <a:pt x="483817" y="931916"/>
                </a:cubicBezTo>
                <a:lnTo>
                  <a:pt x="467244" y="941441"/>
                </a:lnTo>
                <a:cubicBezTo>
                  <a:pt x="464005" y="949347"/>
                  <a:pt x="479531" y="946109"/>
                  <a:pt x="484579" y="942584"/>
                </a:cubicBezTo>
                <a:cubicBezTo>
                  <a:pt x="494104" y="943251"/>
                  <a:pt x="503057" y="941441"/>
                  <a:pt x="510582" y="946585"/>
                </a:cubicBezTo>
                <a:cubicBezTo>
                  <a:pt x="516202" y="946013"/>
                  <a:pt x="522107" y="947918"/>
                  <a:pt x="525917" y="944584"/>
                </a:cubicBezTo>
                <a:cubicBezTo>
                  <a:pt x="526013" y="940965"/>
                  <a:pt x="525917" y="940965"/>
                  <a:pt x="522965" y="939346"/>
                </a:cubicBezTo>
                <a:close/>
                <a:moveTo>
                  <a:pt x="603927" y="1694297"/>
                </a:moveTo>
                <a:cubicBezTo>
                  <a:pt x="583067" y="1690963"/>
                  <a:pt x="564875" y="1703822"/>
                  <a:pt x="545825" y="1699917"/>
                </a:cubicBezTo>
                <a:cubicBezTo>
                  <a:pt x="539538" y="1697250"/>
                  <a:pt x="539538" y="1697155"/>
                  <a:pt x="532490" y="1699917"/>
                </a:cubicBezTo>
                <a:cubicBezTo>
                  <a:pt x="536300" y="1711918"/>
                  <a:pt x="596403" y="1704203"/>
                  <a:pt x="611357" y="1704013"/>
                </a:cubicBezTo>
                <a:cubicBezTo>
                  <a:pt x="611166" y="1698584"/>
                  <a:pt x="612976" y="1694107"/>
                  <a:pt x="603927" y="1694583"/>
                </a:cubicBezTo>
                <a:close/>
                <a:moveTo>
                  <a:pt x="568780" y="1653911"/>
                </a:moveTo>
                <a:cubicBezTo>
                  <a:pt x="566875" y="1653911"/>
                  <a:pt x="566018" y="1654864"/>
                  <a:pt x="565256" y="1654578"/>
                </a:cubicBezTo>
                <a:lnTo>
                  <a:pt x="574781" y="1661150"/>
                </a:lnTo>
                <a:cubicBezTo>
                  <a:pt x="586020" y="1661150"/>
                  <a:pt x="595164" y="1662960"/>
                  <a:pt x="604023" y="1656007"/>
                </a:cubicBezTo>
                <a:cubicBezTo>
                  <a:pt x="594116" y="1651054"/>
                  <a:pt x="580210" y="1655244"/>
                  <a:pt x="568780" y="1654197"/>
                </a:cubicBezTo>
                <a:close/>
                <a:moveTo>
                  <a:pt x="578876" y="917438"/>
                </a:moveTo>
                <a:lnTo>
                  <a:pt x="575924" y="913056"/>
                </a:lnTo>
                <a:cubicBezTo>
                  <a:pt x="569161" y="913056"/>
                  <a:pt x="543729" y="915438"/>
                  <a:pt x="558779" y="907532"/>
                </a:cubicBezTo>
                <a:lnTo>
                  <a:pt x="540300" y="897150"/>
                </a:lnTo>
                <a:lnTo>
                  <a:pt x="536871" y="891054"/>
                </a:lnTo>
                <a:cubicBezTo>
                  <a:pt x="506677" y="893054"/>
                  <a:pt x="474387" y="884768"/>
                  <a:pt x="447717" y="899817"/>
                </a:cubicBezTo>
                <a:cubicBezTo>
                  <a:pt x="461719" y="902293"/>
                  <a:pt x="474959" y="916009"/>
                  <a:pt x="489627" y="916771"/>
                </a:cubicBezTo>
                <a:cubicBezTo>
                  <a:pt x="498581" y="909532"/>
                  <a:pt x="503915" y="915438"/>
                  <a:pt x="513916" y="916771"/>
                </a:cubicBezTo>
                <a:cubicBezTo>
                  <a:pt x="521240" y="918581"/>
                  <a:pt x="528403" y="920962"/>
                  <a:pt x="535347" y="923915"/>
                </a:cubicBezTo>
                <a:cubicBezTo>
                  <a:pt x="549159" y="922486"/>
                  <a:pt x="567446" y="929249"/>
                  <a:pt x="578876" y="917724"/>
                </a:cubicBezTo>
                <a:close/>
                <a:moveTo>
                  <a:pt x="613548" y="747226"/>
                </a:moveTo>
                <a:cubicBezTo>
                  <a:pt x="606309" y="746560"/>
                  <a:pt x="598212" y="749132"/>
                  <a:pt x="591735" y="745417"/>
                </a:cubicBezTo>
                <a:lnTo>
                  <a:pt x="591735" y="741988"/>
                </a:lnTo>
                <a:cubicBezTo>
                  <a:pt x="582210" y="739416"/>
                  <a:pt x="571637" y="732463"/>
                  <a:pt x="562112" y="739701"/>
                </a:cubicBezTo>
                <a:cubicBezTo>
                  <a:pt x="547882" y="743369"/>
                  <a:pt x="532890" y="742673"/>
                  <a:pt x="519060" y="737701"/>
                </a:cubicBezTo>
                <a:lnTo>
                  <a:pt x="538110" y="728748"/>
                </a:lnTo>
                <a:cubicBezTo>
                  <a:pt x="539443" y="728748"/>
                  <a:pt x="550016" y="730082"/>
                  <a:pt x="551921" y="726367"/>
                </a:cubicBezTo>
                <a:cubicBezTo>
                  <a:pt x="550968" y="710269"/>
                  <a:pt x="576971" y="720557"/>
                  <a:pt x="588497" y="717794"/>
                </a:cubicBezTo>
                <a:lnTo>
                  <a:pt x="596974" y="712365"/>
                </a:lnTo>
                <a:cubicBezTo>
                  <a:pt x="591354" y="704745"/>
                  <a:pt x="580115" y="706745"/>
                  <a:pt x="573257" y="710365"/>
                </a:cubicBezTo>
                <a:cubicBezTo>
                  <a:pt x="551540" y="715508"/>
                  <a:pt x="532394" y="689790"/>
                  <a:pt x="512868" y="704745"/>
                </a:cubicBezTo>
                <a:lnTo>
                  <a:pt x="512868" y="712175"/>
                </a:lnTo>
                <a:cubicBezTo>
                  <a:pt x="514678" y="713794"/>
                  <a:pt x="520107" y="714651"/>
                  <a:pt x="519250" y="717699"/>
                </a:cubicBezTo>
                <a:cubicBezTo>
                  <a:pt x="478950" y="713527"/>
                  <a:pt x="438230" y="719147"/>
                  <a:pt x="400569" y="734082"/>
                </a:cubicBezTo>
                <a:cubicBezTo>
                  <a:pt x="427048" y="748750"/>
                  <a:pt x="457719" y="729224"/>
                  <a:pt x="485532" y="741226"/>
                </a:cubicBezTo>
                <a:cubicBezTo>
                  <a:pt x="478483" y="750751"/>
                  <a:pt x="462005" y="744464"/>
                  <a:pt x="453622" y="752846"/>
                </a:cubicBezTo>
                <a:cubicBezTo>
                  <a:pt x="443041" y="753017"/>
                  <a:pt x="432534" y="751008"/>
                  <a:pt x="422762" y="746940"/>
                </a:cubicBezTo>
                <a:lnTo>
                  <a:pt x="414285" y="748465"/>
                </a:lnTo>
                <a:cubicBezTo>
                  <a:pt x="414285" y="751131"/>
                  <a:pt x="414285" y="753323"/>
                  <a:pt x="444764" y="754370"/>
                </a:cubicBezTo>
                <a:cubicBezTo>
                  <a:pt x="439145" y="754942"/>
                  <a:pt x="429905" y="755799"/>
                  <a:pt x="414285" y="757037"/>
                </a:cubicBezTo>
                <a:cubicBezTo>
                  <a:pt x="420000" y="758275"/>
                  <a:pt x="457719" y="761228"/>
                  <a:pt x="452385" y="754560"/>
                </a:cubicBezTo>
                <a:cubicBezTo>
                  <a:pt x="465910" y="755704"/>
                  <a:pt x="478578" y="766467"/>
                  <a:pt x="491151" y="758847"/>
                </a:cubicBezTo>
                <a:cubicBezTo>
                  <a:pt x="493818" y="762562"/>
                  <a:pt x="502486" y="760561"/>
                  <a:pt x="505534" y="764085"/>
                </a:cubicBezTo>
                <a:cubicBezTo>
                  <a:pt x="501914" y="766943"/>
                  <a:pt x="494104" y="765038"/>
                  <a:pt x="490008" y="769229"/>
                </a:cubicBezTo>
                <a:cubicBezTo>
                  <a:pt x="479569" y="763362"/>
                  <a:pt x="466558" y="764771"/>
                  <a:pt x="457623" y="772753"/>
                </a:cubicBezTo>
                <a:cubicBezTo>
                  <a:pt x="433716" y="765705"/>
                  <a:pt x="403998" y="769134"/>
                  <a:pt x="378756" y="772753"/>
                </a:cubicBezTo>
                <a:cubicBezTo>
                  <a:pt x="373517" y="776373"/>
                  <a:pt x="373517" y="776373"/>
                  <a:pt x="378756" y="780183"/>
                </a:cubicBezTo>
                <a:cubicBezTo>
                  <a:pt x="399235" y="779326"/>
                  <a:pt x="420857" y="773230"/>
                  <a:pt x="440669" y="778087"/>
                </a:cubicBezTo>
                <a:cubicBezTo>
                  <a:pt x="440669" y="779326"/>
                  <a:pt x="440669" y="780469"/>
                  <a:pt x="441145" y="781898"/>
                </a:cubicBezTo>
                <a:cubicBezTo>
                  <a:pt x="428953" y="792946"/>
                  <a:pt x="407046" y="786279"/>
                  <a:pt x="396187" y="797423"/>
                </a:cubicBezTo>
                <a:lnTo>
                  <a:pt x="401235" y="800281"/>
                </a:lnTo>
                <a:lnTo>
                  <a:pt x="401235" y="811806"/>
                </a:lnTo>
                <a:lnTo>
                  <a:pt x="414761" y="817806"/>
                </a:lnTo>
                <a:lnTo>
                  <a:pt x="414761" y="823045"/>
                </a:lnTo>
                <a:cubicBezTo>
                  <a:pt x="404569" y="825712"/>
                  <a:pt x="374184" y="828379"/>
                  <a:pt x="397521" y="839238"/>
                </a:cubicBezTo>
                <a:cubicBezTo>
                  <a:pt x="409884" y="839800"/>
                  <a:pt x="422162" y="841553"/>
                  <a:pt x="434192" y="844476"/>
                </a:cubicBezTo>
                <a:lnTo>
                  <a:pt x="434192" y="848096"/>
                </a:lnTo>
                <a:cubicBezTo>
                  <a:pt x="424667" y="850668"/>
                  <a:pt x="413999" y="857621"/>
                  <a:pt x="405617" y="850477"/>
                </a:cubicBezTo>
                <a:cubicBezTo>
                  <a:pt x="396092" y="853621"/>
                  <a:pt x="406855" y="859145"/>
                  <a:pt x="410475" y="861145"/>
                </a:cubicBezTo>
                <a:cubicBezTo>
                  <a:pt x="417742" y="862431"/>
                  <a:pt x="425229" y="861221"/>
                  <a:pt x="431715" y="857716"/>
                </a:cubicBezTo>
                <a:cubicBezTo>
                  <a:pt x="442478" y="857716"/>
                  <a:pt x="447717" y="863432"/>
                  <a:pt x="458290" y="861050"/>
                </a:cubicBezTo>
                <a:cubicBezTo>
                  <a:pt x="463862" y="856592"/>
                  <a:pt x="471768" y="856592"/>
                  <a:pt x="477340" y="861050"/>
                </a:cubicBezTo>
                <a:cubicBezTo>
                  <a:pt x="505915" y="849144"/>
                  <a:pt x="544777" y="859621"/>
                  <a:pt x="575162" y="864479"/>
                </a:cubicBezTo>
                <a:cubicBezTo>
                  <a:pt x="584687" y="860479"/>
                  <a:pt x="584687" y="860098"/>
                  <a:pt x="586782" y="854954"/>
                </a:cubicBezTo>
                <a:lnTo>
                  <a:pt x="605832" y="844572"/>
                </a:lnTo>
                <a:cubicBezTo>
                  <a:pt x="592212" y="836761"/>
                  <a:pt x="574495" y="842000"/>
                  <a:pt x="560017" y="836571"/>
                </a:cubicBezTo>
                <a:cubicBezTo>
                  <a:pt x="562684" y="825998"/>
                  <a:pt x="550492" y="826284"/>
                  <a:pt x="543538" y="831523"/>
                </a:cubicBezTo>
                <a:lnTo>
                  <a:pt x="527251" y="821998"/>
                </a:lnTo>
                <a:lnTo>
                  <a:pt x="527251" y="814663"/>
                </a:lnTo>
                <a:cubicBezTo>
                  <a:pt x="538491" y="812092"/>
                  <a:pt x="550016" y="822950"/>
                  <a:pt x="563637" y="820092"/>
                </a:cubicBezTo>
                <a:lnTo>
                  <a:pt x="579734" y="810567"/>
                </a:lnTo>
                <a:cubicBezTo>
                  <a:pt x="584782" y="790279"/>
                  <a:pt x="542872" y="820855"/>
                  <a:pt x="546873" y="795708"/>
                </a:cubicBezTo>
                <a:lnTo>
                  <a:pt x="555635" y="794185"/>
                </a:lnTo>
                <a:cubicBezTo>
                  <a:pt x="561636" y="798756"/>
                  <a:pt x="588592" y="802376"/>
                  <a:pt x="573162" y="791423"/>
                </a:cubicBezTo>
                <a:cubicBezTo>
                  <a:pt x="570971" y="782945"/>
                  <a:pt x="548968" y="787136"/>
                  <a:pt x="543158" y="790470"/>
                </a:cubicBezTo>
                <a:cubicBezTo>
                  <a:pt x="537633" y="786088"/>
                  <a:pt x="529061" y="787803"/>
                  <a:pt x="524108" y="783517"/>
                </a:cubicBezTo>
                <a:cubicBezTo>
                  <a:pt x="515726" y="779993"/>
                  <a:pt x="486579" y="796185"/>
                  <a:pt x="488960" y="780849"/>
                </a:cubicBezTo>
                <a:cubicBezTo>
                  <a:pt x="496771" y="775039"/>
                  <a:pt x="511249" y="774373"/>
                  <a:pt x="520583" y="770372"/>
                </a:cubicBezTo>
                <a:lnTo>
                  <a:pt x="520583" y="767324"/>
                </a:lnTo>
                <a:cubicBezTo>
                  <a:pt x="527918" y="764695"/>
                  <a:pt x="535519" y="762876"/>
                  <a:pt x="543253" y="761895"/>
                </a:cubicBezTo>
                <a:cubicBezTo>
                  <a:pt x="555540" y="772277"/>
                  <a:pt x="567828" y="768658"/>
                  <a:pt x="579639" y="760180"/>
                </a:cubicBezTo>
                <a:cubicBezTo>
                  <a:pt x="582591" y="747036"/>
                  <a:pt x="605546" y="758561"/>
                  <a:pt x="616310" y="758180"/>
                </a:cubicBezTo>
                <a:lnTo>
                  <a:pt x="624406" y="752656"/>
                </a:lnTo>
                <a:cubicBezTo>
                  <a:pt x="621348" y="749941"/>
                  <a:pt x="617586" y="748160"/>
                  <a:pt x="613548" y="747512"/>
                </a:cubicBezTo>
                <a:close/>
                <a:moveTo>
                  <a:pt x="430096" y="714079"/>
                </a:moveTo>
                <a:cubicBezTo>
                  <a:pt x="435621" y="709983"/>
                  <a:pt x="441431" y="711126"/>
                  <a:pt x="446765" y="708650"/>
                </a:cubicBezTo>
                <a:cubicBezTo>
                  <a:pt x="446765" y="707507"/>
                  <a:pt x="446765" y="706269"/>
                  <a:pt x="446765" y="704649"/>
                </a:cubicBezTo>
                <a:cubicBezTo>
                  <a:pt x="442383" y="703793"/>
                  <a:pt x="441621" y="700078"/>
                  <a:pt x="435716" y="699887"/>
                </a:cubicBezTo>
                <a:cubicBezTo>
                  <a:pt x="430820" y="702278"/>
                  <a:pt x="426133" y="705088"/>
                  <a:pt x="421714" y="708269"/>
                </a:cubicBezTo>
                <a:close/>
                <a:moveTo>
                  <a:pt x="609071" y="637308"/>
                </a:moveTo>
                <a:cubicBezTo>
                  <a:pt x="605346" y="635889"/>
                  <a:pt x="601165" y="636432"/>
                  <a:pt x="597926" y="638737"/>
                </a:cubicBezTo>
                <a:cubicBezTo>
                  <a:pt x="603832" y="642070"/>
                  <a:pt x="611547" y="647023"/>
                  <a:pt x="618119" y="641975"/>
                </a:cubicBezTo>
                <a:cubicBezTo>
                  <a:pt x="615195" y="640327"/>
                  <a:pt x="612176" y="638860"/>
                  <a:pt x="609071" y="637594"/>
                </a:cubicBezTo>
                <a:close/>
                <a:moveTo>
                  <a:pt x="607451" y="614638"/>
                </a:moveTo>
                <a:cubicBezTo>
                  <a:pt x="592783" y="617401"/>
                  <a:pt x="576210" y="605113"/>
                  <a:pt x="562017" y="614638"/>
                </a:cubicBezTo>
                <a:cubicBezTo>
                  <a:pt x="554588" y="608828"/>
                  <a:pt x="545634" y="613114"/>
                  <a:pt x="539634" y="609590"/>
                </a:cubicBezTo>
                <a:cubicBezTo>
                  <a:pt x="539634" y="608352"/>
                  <a:pt x="539634" y="607209"/>
                  <a:pt x="539062" y="605875"/>
                </a:cubicBezTo>
                <a:lnTo>
                  <a:pt x="545539" y="601780"/>
                </a:lnTo>
                <a:lnTo>
                  <a:pt x="545539" y="597969"/>
                </a:lnTo>
                <a:cubicBezTo>
                  <a:pt x="529156" y="591302"/>
                  <a:pt x="507439" y="584254"/>
                  <a:pt x="489818" y="592541"/>
                </a:cubicBezTo>
                <a:cubicBezTo>
                  <a:pt x="469434" y="578919"/>
                  <a:pt x="448860" y="604732"/>
                  <a:pt x="430287" y="588730"/>
                </a:cubicBezTo>
                <a:cubicBezTo>
                  <a:pt x="421523" y="589778"/>
                  <a:pt x="411808" y="587873"/>
                  <a:pt x="403045" y="589493"/>
                </a:cubicBezTo>
                <a:cubicBezTo>
                  <a:pt x="398568" y="607590"/>
                  <a:pt x="402378" y="603304"/>
                  <a:pt x="381233" y="603685"/>
                </a:cubicBezTo>
                <a:cubicBezTo>
                  <a:pt x="382376" y="597017"/>
                  <a:pt x="367897" y="602542"/>
                  <a:pt x="381233" y="603685"/>
                </a:cubicBezTo>
                <a:lnTo>
                  <a:pt x="378661" y="603685"/>
                </a:lnTo>
                <a:cubicBezTo>
                  <a:pt x="379575" y="603837"/>
                  <a:pt x="380509" y="603837"/>
                  <a:pt x="381423" y="603685"/>
                </a:cubicBezTo>
                <a:lnTo>
                  <a:pt x="381423" y="603685"/>
                </a:lnTo>
                <a:lnTo>
                  <a:pt x="381423" y="609685"/>
                </a:lnTo>
                <a:cubicBezTo>
                  <a:pt x="368183" y="610638"/>
                  <a:pt x="359135" y="621116"/>
                  <a:pt x="345133" y="618353"/>
                </a:cubicBezTo>
                <a:lnTo>
                  <a:pt x="335608" y="623878"/>
                </a:lnTo>
                <a:lnTo>
                  <a:pt x="341132" y="627593"/>
                </a:lnTo>
                <a:cubicBezTo>
                  <a:pt x="341132" y="628640"/>
                  <a:pt x="341132" y="629878"/>
                  <a:pt x="341132" y="631117"/>
                </a:cubicBezTo>
                <a:lnTo>
                  <a:pt x="334560" y="635117"/>
                </a:lnTo>
                <a:lnTo>
                  <a:pt x="334560" y="642356"/>
                </a:lnTo>
                <a:cubicBezTo>
                  <a:pt x="351134" y="651881"/>
                  <a:pt x="373327" y="632831"/>
                  <a:pt x="385995" y="646643"/>
                </a:cubicBezTo>
                <a:lnTo>
                  <a:pt x="381233" y="649309"/>
                </a:lnTo>
                <a:cubicBezTo>
                  <a:pt x="380661" y="652262"/>
                  <a:pt x="380090" y="655119"/>
                  <a:pt x="379518" y="657691"/>
                </a:cubicBezTo>
                <a:lnTo>
                  <a:pt x="373898" y="660835"/>
                </a:lnTo>
                <a:cubicBezTo>
                  <a:pt x="373898" y="662358"/>
                  <a:pt x="374660" y="663978"/>
                  <a:pt x="375232" y="666169"/>
                </a:cubicBezTo>
                <a:cubicBezTo>
                  <a:pt x="387520" y="662454"/>
                  <a:pt x="406760" y="675694"/>
                  <a:pt x="413332" y="666169"/>
                </a:cubicBezTo>
                <a:cubicBezTo>
                  <a:pt x="413332" y="662835"/>
                  <a:pt x="418761" y="662358"/>
                  <a:pt x="422381" y="662930"/>
                </a:cubicBezTo>
                <a:cubicBezTo>
                  <a:pt x="429715" y="664454"/>
                  <a:pt x="425524" y="674360"/>
                  <a:pt x="426476" y="679027"/>
                </a:cubicBezTo>
                <a:lnTo>
                  <a:pt x="416951" y="685028"/>
                </a:lnTo>
                <a:cubicBezTo>
                  <a:pt x="410894" y="684637"/>
                  <a:pt x="404912" y="686619"/>
                  <a:pt x="400283" y="690553"/>
                </a:cubicBezTo>
                <a:cubicBezTo>
                  <a:pt x="400283" y="691982"/>
                  <a:pt x="401045" y="693696"/>
                  <a:pt x="401426" y="695029"/>
                </a:cubicBezTo>
                <a:cubicBezTo>
                  <a:pt x="421714" y="696458"/>
                  <a:pt x="436764" y="688743"/>
                  <a:pt x="456194" y="696077"/>
                </a:cubicBezTo>
                <a:cubicBezTo>
                  <a:pt x="467853" y="706641"/>
                  <a:pt x="484808" y="708945"/>
                  <a:pt x="498866" y="701887"/>
                </a:cubicBezTo>
                <a:lnTo>
                  <a:pt x="498866" y="697792"/>
                </a:lnTo>
                <a:cubicBezTo>
                  <a:pt x="527441" y="672169"/>
                  <a:pt x="564970" y="718747"/>
                  <a:pt x="589544" y="685981"/>
                </a:cubicBezTo>
                <a:cubicBezTo>
                  <a:pt x="564875" y="668835"/>
                  <a:pt x="538776" y="688076"/>
                  <a:pt x="512487" y="679123"/>
                </a:cubicBezTo>
                <a:cubicBezTo>
                  <a:pt x="519441" y="673884"/>
                  <a:pt x="528108" y="674075"/>
                  <a:pt x="535347" y="670360"/>
                </a:cubicBezTo>
                <a:cubicBezTo>
                  <a:pt x="544015" y="669788"/>
                  <a:pt x="544205" y="670360"/>
                  <a:pt x="544872" y="665026"/>
                </a:cubicBezTo>
                <a:lnTo>
                  <a:pt x="538395" y="660930"/>
                </a:lnTo>
                <a:lnTo>
                  <a:pt x="538395" y="657501"/>
                </a:lnTo>
                <a:cubicBezTo>
                  <a:pt x="545348" y="654453"/>
                  <a:pt x="557445" y="653119"/>
                  <a:pt x="563732" y="645785"/>
                </a:cubicBezTo>
                <a:lnTo>
                  <a:pt x="552016" y="639213"/>
                </a:lnTo>
                <a:cubicBezTo>
                  <a:pt x="552683" y="635879"/>
                  <a:pt x="549539" y="633593"/>
                  <a:pt x="545254" y="631688"/>
                </a:cubicBezTo>
                <a:cubicBezTo>
                  <a:pt x="552873" y="627116"/>
                  <a:pt x="566685" y="627973"/>
                  <a:pt x="573829" y="622163"/>
                </a:cubicBezTo>
                <a:cubicBezTo>
                  <a:pt x="587259" y="626259"/>
                  <a:pt x="604213" y="633498"/>
                  <a:pt x="616786" y="623973"/>
                </a:cubicBezTo>
                <a:lnTo>
                  <a:pt x="616786" y="620067"/>
                </a:lnTo>
                <a:close/>
                <a:moveTo>
                  <a:pt x="370469" y="584444"/>
                </a:moveTo>
                <a:cubicBezTo>
                  <a:pt x="450384" y="580729"/>
                  <a:pt x="395806" y="560918"/>
                  <a:pt x="361707" y="579491"/>
                </a:cubicBezTo>
                <a:cubicBezTo>
                  <a:pt x="364659" y="581491"/>
                  <a:pt x="367421" y="583110"/>
                  <a:pt x="370469" y="584730"/>
                </a:cubicBezTo>
                <a:close/>
                <a:moveTo>
                  <a:pt x="463529" y="570252"/>
                </a:moveTo>
                <a:cubicBezTo>
                  <a:pt x="463529" y="570252"/>
                  <a:pt x="464957" y="569490"/>
                  <a:pt x="465719" y="569109"/>
                </a:cubicBezTo>
                <a:cubicBezTo>
                  <a:pt x="467529" y="565394"/>
                  <a:pt x="456004" y="568061"/>
                  <a:pt x="463433" y="570538"/>
                </a:cubicBezTo>
                <a:close/>
                <a:moveTo>
                  <a:pt x="499628" y="564823"/>
                </a:moveTo>
                <a:lnTo>
                  <a:pt x="499628" y="561203"/>
                </a:lnTo>
                <a:cubicBezTo>
                  <a:pt x="495637" y="558593"/>
                  <a:pt x="490475" y="558593"/>
                  <a:pt x="486484" y="561203"/>
                </a:cubicBezTo>
                <a:lnTo>
                  <a:pt x="486484" y="564823"/>
                </a:lnTo>
                <a:cubicBezTo>
                  <a:pt x="490418" y="567518"/>
                  <a:pt x="495580" y="567632"/>
                  <a:pt x="499628" y="565109"/>
                </a:cubicBezTo>
                <a:close/>
                <a:moveTo>
                  <a:pt x="519441" y="577682"/>
                </a:moveTo>
                <a:cubicBezTo>
                  <a:pt x="522298" y="578443"/>
                  <a:pt x="528966" y="575872"/>
                  <a:pt x="522393" y="574062"/>
                </a:cubicBezTo>
                <a:cubicBezTo>
                  <a:pt x="515821" y="572252"/>
                  <a:pt x="507630" y="576824"/>
                  <a:pt x="519441" y="577967"/>
                </a:cubicBezTo>
                <a:close/>
                <a:moveTo>
                  <a:pt x="307509" y="1819837"/>
                </a:moveTo>
                <a:cubicBezTo>
                  <a:pt x="294174" y="1819837"/>
                  <a:pt x="295698" y="1821837"/>
                  <a:pt x="296460" y="1829362"/>
                </a:cubicBezTo>
                <a:lnTo>
                  <a:pt x="307223" y="1835934"/>
                </a:lnTo>
                <a:cubicBezTo>
                  <a:pt x="309891" y="1830924"/>
                  <a:pt x="309995" y="1824942"/>
                  <a:pt x="307509" y="1819837"/>
                </a:cubicBezTo>
                <a:close/>
                <a:moveTo>
                  <a:pt x="332179" y="1805168"/>
                </a:moveTo>
                <a:lnTo>
                  <a:pt x="324750" y="1805168"/>
                </a:lnTo>
                <a:cubicBezTo>
                  <a:pt x="308557" y="1813645"/>
                  <a:pt x="322368" y="1812598"/>
                  <a:pt x="331989" y="1812502"/>
                </a:cubicBezTo>
                <a:cubicBezTo>
                  <a:pt x="336751" y="1808883"/>
                  <a:pt x="336656" y="1808883"/>
                  <a:pt x="332179" y="1805549"/>
                </a:cubicBezTo>
                <a:close/>
                <a:moveTo>
                  <a:pt x="368279" y="1869652"/>
                </a:moveTo>
                <a:cubicBezTo>
                  <a:pt x="364307" y="1866986"/>
                  <a:pt x="359115" y="1866986"/>
                  <a:pt x="355134" y="1869652"/>
                </a:cubicBezTo>
                <a:cubicBezTo>
                  <a:pt x="359087" y="1872272"/>
                  <a:pt x="364231" y="1872272"/>
                  <a:pt x="368183" y="1869652"/>
                </a:cubicBezTo>
                <a:close/>
                <a:moveTo>
                  <a:pt x="519345" y="2079202"/>
                </a:moveTo>
                <a:cubicBezTo>
                  <a:pt x="508963" y="2070249"/>
                  <a:pt x="497723" y="2075393"/>
                  <a:pt x="486770" y="2079202"/>
                </a:cubicBezTo>
                <a:cubicBezTo>
                  <a:pt x="492961" y="2084918"/>
                  <a:pt x="518583" y="2091299"/>
                  <a:pt x="519345" y="2079679"/>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222" name="Google Shape;222;p11"/>
          <p:cNvSpPr/>
          <p:nvPr/>
        </p:nvSpPr>
        <p:spPr>
          <a:xfrm flipH="1" rot="5400000">
            <a:off x="1524442" y="2035683"/>
            <a:ext cx="493979" cy="3547676"/>
          </a:xfrm>
          <a:custGeom>
            <a:rect b="b" l="l" r="r" t="t"/>
            <a:pathLst>
              <a:path extrusionOk="0" h="4606289" w="670237">
                <a:moveTo>
                  <a:pt x="638371" y="4605709"/>
                </a:moveTo>
                <a:lnTo>
                  <a:pt x="40486" y="4605709"/>
                </a:lnTo>
                <a:lnTo>
                  <a:pt x="40486" y="4600280"/>
                </a:lnTo>
                <a:lnTo>
                  <a:pt x="46678" y="4596374"/>
                </a:lnTo>
                <a:lnTo>
                  <a:pt x="40867" y="4592564"/>
                </a:lnTo>
                <a:cubicBezTo>
                  <a:pt x="48297" y="4590564"/>
                  <a:pt x="46582" y="4584659"/>
                  <a:pt x="47344" y="4579610"/>
                </a:cubicBezTo>
                <a:cubicBezTo>
                  <a:pt x="41153" y="4573609"/>
                  <a:pt x="36200" y="4572180"/>
                  <a:pt x="46868" y="4566942"/>
                </a:cubicBezTo>
                <a:lnTo>
                  <a:pt x="46868" y="4534080"/>
                </a:lnTo>
                <a:lnTo>
                  <a:pt x="53631" y="4530081"/>
                </a:lnTo>
                <a:lnTo>
                  <a:pt x="53631" y="4526461"/>
                </a:lnTo>
                <a:lnTo>
                  <a:pt x="46868" y="4522365"/>
                </a:lnTo>
                <a:lnTo>
                  <a:pt x="46868" y="4515412"/>
                </a:lnTo>
                <a:lnTo>
                  <a:pt x="40867" y="4511602"/>
                </a:lnTo>
                <a:lnTo>
                  <a:pt x="40867" y="4504076"/>
                </a:lnTo>
                <a:lnTo>
                  <a:pt x="46582" y="4500934"/>
                </a:lnTo>
                <a:cubicBezTo>
                  <a:pt x="48011" y="4493504"/>
                  <a:pt x="46582" y="4485599"/>
                  <a:pt x="47630" y="4478169"/>
                </a:cubicBezTo>
                <a:lnTo>
                  <a:pt x="53250" y="4475026"/>
                </a:lnTo>
                <a:lnTo>
                  <a:pt x="53250" y="4463881"/>
                </a:lnTo>
                <a:lnTo>
                  <a:pt x="47249" y="4460071"/>
                </a:lnTo>
                <a:lnTo>
                  <a:pt x="47249" y="4430734"/>
                </a:lnTo>
                <a:lnTo>
                  <a:pt x="53726" y="4426829"/>
                </a:lnTo>
                <a:lnTo>
                  <a:pt x="53726" y="4415970"/>
                </a:lnTo>
                <a:lnTo>
                  <a:pt x="59917" y="4412066"/>
                </a:lnTo>
                <a:lnTo>
                  <a:pt x="59917" y="4405017"/>
                </a:lnTo>
                <a:cubicBezTo>
                  <a:pt x="52774" y="4401778"/>
                  <a:pt x="54679" y="4397683"/>
                  <a:pt x="48202" y="4394254"/>
                </a:cubicBezTo>
                <a:cubicBezTo>
                  <a:pt x="43915" y="4390730"/>
                  <a:pt x="50297" y="4388253"/>
                  <a:pt x="53631" y="4386443"/>
                </a:cubicBezTo>
                <a:cubicBezTo>
                  <a:pt x="53631" y="4378538"/>
                  <a:pt x="51059" y="4372918"/>
                  <a:pt x="63156" y="4373203"/>
                </a:cubicBezTo>
                <a:lnTo>
                  <a:pt x="73443" y="4368060"/>
                </a:lnTo>
                <a:cubicBezTo>
                  <a:pt x="66013" y="4363964"/>
                  <a:pt x="53250" y="4368631"/>
                  <a:pt x="48011" y="4360059"/>
                </a:cubicBezTo>
                <a:lnTo>
                  <a:pt x="52678" y="4357487"/>
                </a:lnTo>
                <a:cubicBezTo>
                  <a:pt x="46392" y="4352153"/>
                  <a:pt x="44106" y="4350343"/>
                  <a:pt x="53536" y="4345771"/>
                </a:cubicBezTo>
                <a:lnTo>
                  <a:pt x="53536" y="4320435"/>
                </a:lnTo>
                <a:cubicBezTo>
                  <a:pt x="59441" y="4317291"/>
                  <a:pt x="68109" y="4317673"/>
                  <a:pt x="73348" y="4312529"/>
                </a:cubicBezTo>
                <a:cubicBezTo>
                  <a:pt x="74014" y="4303004"/>
                  <a:pt x="58870" y="4311006"/>
                  <a:pt x="59155" y="4301099"/>
                </a:cubicBezTo>
                <a:lnTo>
                  <a:pt x="40105" y="4290622"/>
                </a:lnTo>
                <a:cubicBezTo>
                  <a:pt x="44582" y="4288050"/>
                  <a:pt x="49059" y="4285478"/>
                  <a:pt x="52774" y="4283192"/>
                </a:cubicBezTo>
                <a:lnTo>
                  <a:pt x="52774" y="4268333"/>
                </a:lnTo>
                <a:cubicBezTo>
                  <a:pt x="44201" y="4263095"/>
                  <a:pt x="44201" y="4262809"/>
                  <a:pt x="52774" y="4257665"/>
                </a:cubicBezTo>
                <a:lnTo>
                  <a:pt x="52774" y="4250141"/>
                </a:lnTo>
                <a:lnTo>
                  <a:pt x="46963" y="4246426"/>
                </a:lnTo>
                <a:lnTo>
                  <a:pt x="59346" y="4238901"/>
                </a:lnTo>
                <a:lnTo>
                  <a:pt x="52774" y="4234710"/>
                </a:lnTo>
                <a:lnTo>
                  <a:pt x="52774" y="4227756"/>
                </a:lnTo>
                <a:cubicBezTo>
                  <a:pt x="44201" y="4222518"/>
                  <a:pt x="44201" y="4222327"/>
                  <a:pt x="52774" y="4217088"/>
                </a:cubicBezTo>
                <a:lnTo>
                  <a:pt x="52774" y="4099550"/>
                </a:lnTo>
                <a:lnTo>
                  <a:pt x="59346" y="4095359"/>
                </a:lnTo>
                <a:lnTo>
                  <a:pt x="53250" y="4091549"/>
                </a:lnTo>
                <a:lnTo>
                  <a:pt x="59727" y="4087739"/>
                </a:lnTo>
                <a:cubicBezTo>
                  <a:pt x="59727" y="4086405"/>
                  <a:pt x="59727" y="4085167"/>
                  <a:pt x="59727" y="4084024"/>
                </a:cubicBezTo>
                <a:cubicBezTo>
                  <a:pt x="48964" y="4080595"/>
                  <a:pt x="54964" y="4066784"/>
                  <a:pt x="53536" y="4058402"/>
                </a:cubicBezTo>
                <a:cubicBezTo>
                  <a:pt x="66490" y="4052782"/>
                  <a:pt x="57631" y="4034113"/>
                  <a:pt x="60013" y="4022493"/>
                </a:cubicBezTo>
                <a:cubicBezTo>
                  <a:pt x="43793" y="4017254"/>
                  <a:pt x="26301" y="4017635"/>
                  <a:pt x="10292" y="4023445"/>
                </a:cubicBezTo>
                <a:cubicBezTo>
                  <a:pt x="-23141" y="4015159"/>
                  <a:pt x="41058" y="4015254"/>
                  <a:pt x="48392" y="4016016"/>
                </a:cubicBezTo>
                <a:lnTo>
                  <a:pt x="48392" y="4016016"/>
                </a:lnTo>
                <a:cubicBezTo>
                  <a:pt x="49345" y="4016016"/>
                  <a:pt x="49916" y="4016016"/>
                  <a:pt x="48392" y="4016016"/>
                </a:cubicBezTo>
                <a:lnTo>
                  <a:pt x="59727" y="4010872"/>
                </a:lnTo>
                <a:lnTo>
                  <a:pt x="59727" y="3981059"/>
                </a:lnTo>
                <a:lnTo>
                  <a:pt x="53726" y="3977154"/>
                </a:lnTo>
                <a:cubicBezTo>
                  <a:pt x="58393" y="3973439"/>
                  <a:pt x="66680" y="3972963"/>
                  <a:pt x="66490" y="3966676"/>
                </a:cubicBezTo>
                <a:lnTo>
                  <a:pt x="60013" y="3962580"/>
                </a:lnTo>
                <a:lnTo>
                  <a:pt x="60013" y="3793226"/>
                </a:lnTo>
                <a:lnTo>
                  <a:pt x="66394" y="3789321"/>
                </a:lnTo>
                <a:lnTo>
                  <a:pt x="66394" y="3785796"/>
                </a:lnTo>
                <a:lnTo>
                  <a:pt x="60203" y="3781987"/>
                </a:lnTo>
                <a:lnTo>
                  <a:pt x="60203" y="3745030"/>
                </a:lnTo>
                <a:cubicBezTo>
                  <a:pt x="68776" y="3739791"/>
                  <a:pt x="68871" y="3739505"/>
                  <a:pt x="60965" y="3734742"/>
                </a:cubicBezTo>
                <a:cubicBezTo>
                  <a:pt x="59060" y="3731123"/>
                  <a:pt x="60298" y="3727503"/>
                  <a:pt x="59917" y="3723598"/>
                </a:cubicBezTo>
                <a:lnTo>
                  <a:pt x="66204" y="3719312"/>
                </a:lnTo>
                <a:lnTo>
                  <a:pt x="66204" y="3693690"/>
                </a:lnTo>
                <a:lnTo>
                  <a:pt x="60013" y="3689880"/>
                </a:lnTo>
                <a:lnTo>
                  <a:pt x="60013" y="3679021"/>
                </a:lnTo>
                <a:lnTo>
                  <a:pt x="66394" y="3675116"/>
                </a:lnTo>
                <a:lnTo>
                  <a:pt x="66394" y="3642064"/>
                </a:lnTo>
                <a:lnTo>
                  <a:pt x="60013" y="3638159"/>
                </a:lnTo>
                <a:cubicBezTo>
                  <a:pt x="59251" y="3635206"/>
                  <a:pt x="60870" y="3633111"/>
                  <a:pt x="64870" y="3632063"/>
                </a:cubicBezTo>
                <a:cubicBezTo>
                  <a:pt x="66957" y="3629520"/>
                  <a:pt x="67224" y="3625939"/>
                  <a:pt x="65537" y="3623110"/>
                </a:cubicBezTo>
                <a:cubicBezTo>
                  <a:pt x="50488" y="3590915"/>
                  <a:pt x="64585" y="3540814"/>
                  <a:pt x="59917" y="3502428"/>
                </a:cubicBezTo>
                <a:lnTo>
                  <a:pt x="66204" y="3498237"/>
                </a:lnTo>
                <a:lnTo>
                  <a:pt x="66204" y="3435753"/>
                </a:lnTo>
                <a:lnTo>
                  <a:pt x="60013" y="3431848"/>
                </a:lnTo>
                <a:lnTo>
                  <a:pt x="60013" y="3424609"/>
                </a:lnTo>
                <a:lnTo>
                  <a:pt x="66394" y="3420704"/>
                </a:lnTo>
                <a:lnTo>
                  <a:pt x="66394" y="3417179"/>
                </a:lnTo>
                <a:lnTo>
                  <a:pt x="60203" y="3413369"/>
                </a:lnTo>
                <a:lnTo>
                  <a:pt x="60203" y="3391271"/>
                </a:lnTo>
                <a:cubicBezTo>
                  <a:pt x="68871" y="3386032"/>
                  <a:pt x="68871" y="3385746"/>
                  <a:pt x="60870" y="3380889"/>
                </a:cubicBezTo>
                <a:cubicBezTo>
                  <a:pt x="58298" y="3355838"/>
                  <a:pt x="60870" y="3329263"/>
                  <a:pt x="59917" y="3303355"/>
                </a:cubicBezTo>
                <a:lnTo>
                  <a:pt x="66013" y="3299355"/>
                </a:lnTo>
                <a:lnTo>
                  <a:pt x="60013" y="3295545"/>
                </a:lnTo>
                <a:lnTo>
                  <a:pt x="60013" y="3188769"/>
                </a:lnTo>
                <a:lnTo>
                  <a:pt x="66394" y="3184960"/>
                </a:lnTo>
                <a:lnTo>
                  <a:pt x="66394" y="3129810"/>
                </a:lnTo>
                <a:lnTo>
                  <a:pt x="59917" y="3125809"/>
                </a:lnTo>
                <a:cubicBezTo>
                  <a:pt x="59698" y="3123666"/>
                  <a:pt x="60839" y="3121609"/>
                  <a:pt x="62775" y="3120666"/>
                </a:cubicBezTo>
                <a:cubicBezTo>
                  <a:pt x="75919" y="3113808"/>
                  <a:pt x="48106" y="3111141"/>
                  <a:pt x="66204" y="3104092"/>
                </a:cubicBezTo>
                <a:lnTo>
                  <a:pt x="66204" y="3096663"/>
                </a:lnTo>
                <a:lnTo>
                  <a:pt x="60013" y="3092853"/>
                </a:lnTo>
                <a:lnTo>
                  <a:pt x="60013" y="3078184"/>
                </a:lnTo>
                <a:lnTo>
                  <a:pt x="66585" y="3074184"/>
                </a:lnTo>
                <a:lnTo>
                  <a:pt x="66585" y="3045037"/>
                </a:lnTo>
                <a:lnTo>
                  <a:pt x="73062" y="3040941"/>
                </a:lnTo>
                <a:cubicBezTo>
                  <a:pt x="73062" y="3034655"/>
                  <a:pt x="65061" y="3034179"/>
                  <a:pt x="60298" y="3030464"/>
                </a:cubicBezTo>
                <a:lnTo>
                  <a:pt x="66299" y="3026559"/>
                </a:lnTo>
                <a:lnTo>
                  <a:pt x="66299" y="3019320"/>
                </a:lnTo>
                <a:lnTo>
                  <a:pt x="59917" y="3015510"/>
                </a:lnTo>
                <a:lnTo>
                  <a:pt x="59917" y="2989792"/>
                </a:lnTo>
                <a:lnTo>
                  <a:pt x="66299" y="2985982"/>
                </a:lnTo>
                <a:lnTo>
                  <a:pt x="66299" y="2978743"/>
                </a:lnTo>
                <a:lnTo>
                  <a:pt x="60298" y="2974743"/>
                </a:lnTo>
                <a:cubicBezTo>
                  <a:pt x="73824" y="2970933"/>
                  <a:pt x="59155" y="2953121"/>
                  <a:pt x="72681" y="2949406"/>
                </a:cubicBezTo>
                <a:lnTo>
                  <a:pt x="72681" y="2901781"/>
                </a:lnTo>
                <a:lnTo>
                  <a:pt x="66871" y="2898066"/>
                </a:lnTo>
                <a:cubicBezTo>
                  <a:pt x="66871" y="2897019"/>
                  <a:pt x="66871" y="2895780"/>
                  <a:pt x="66871" y="2894542"/>
                </a:cubicBezTo>
                <a:lnTo>
                  <a:pt x="73443" y="2890542"/>
                </a:lnTo>
                <a:lnTo>
                  <a:pt x="73443" y="2857490"/>
                </a:lnTo>
                <a:lnTo>
                  <a:pt x="67061" y="2853680"/>
                </a:lnTo>
                <a:lnTo>
                  <a:pt x="67061" y="2846251"/>
                </a:lnTo>
                <a:cubicBezTo>
                  <a:pt x="78015" y="2843012"/>
                  <a:pt x="72014" y="2829010"/>
                  <a:pt x="73443" y="2820914"/>
                </a:cubicBezTo>
                <a:cubicBezTo>
                  <a:pt x="56203" y="2815866"/>
                  <a:pt x="59727" y="2817961"/>
                  <a:pt x="73443" y="2809675"/>
                </a:cubicBezTo>
                <a:lnTo>
                  <a:pt x="73443" y="2802245"/>
                </a:lnTo>
                <a:lnTo>
                  <a:pt x="67061" y="2798340"/>
                </a:lnTo>
                <a:lnTo>
                  <a:pt x="67061" y="2783766"/>
                </a:lnTo>
                <a:lnTo>
                  <a:pt x="60489" y="2779861"/>
                </a:lnTo>
                <a:cubicBezTo>
                  <a:pt x="60489" y="2778528"/>
                  <a:pt x="60489" y="2777289"/>
                  <a:pt x="60489" y="2776146"/>
                </a:cubicBezTo>
                <a:lnTo>
                  <a:pt x="65156" y="2773480"/>
                </a:lnTo>
                <a:cubicBezTo>
                  <a:pt x="68109" y="2767764"/>
                  <a:pt x="66013" y="2760144"/>
                  <a:pt x="66585" y="2754430"/>
                </a:cubicBezTo>
                <a:cubicBezTo>
                  <a:pt x="78491" y="2750239"/>
                  <a:pt x="71347" y="2735380"/>
                  <a:pt x="73157" y="2725855"/>
                </a:cubicBezTo>
                <a:cubicBezTo>
                  <a:pt x="66585" y="2720806"/>
                  <a:pt x="62870" y="2718806"/>
                  <a:pt x="73157" y="2713853"/>
                </a:cubicBezTo>
                <a:lnTo>
                  <a:pt x="73157" y="2699470"/>
                </a:lnTo>
                <a:lnTo>
                  <a:pt x="79729" y="2695470"/>
                </a:lnTo>
                <a:lnTo>
                  <a:pt x="79729" y="2691184"/>
                </a:lnTo>
                <a:lnTo>
                  <a:pt x="72967" y="2687088"/>
                </a:lnTo>
                <a:lnTo>
                  <a:pt x="72967" y="2628319"/>
                </a:lnTo>
                <a:lnTo>
                  <a:pt x="67633" y="2625366"/>
                </a:lnTo>
                <a:cubicBezTo>
                  <a:pt x="64489" y="2616889"/>
                  <a:pt x="68680" y="2607268"/>
                  <a:pt x="65823" y="2598505"/>
                </a:cubicBezTo>
                <a:cubicBezTo>
                  <a:pt x="50488" y="2562787"/>
                  <a:pt x="64870" y="2508875"/>
                  <a:pt x="60108" y="2466775"/>
                </a:cubicBezTo>
                <a:lnTo>
                  <a:pt x="54012" y="2462774"/>
                </a:lnTo>
                <a:lnTo>
                  <a:pt x="60013" y="2458869"/>
                </a:lnTo>
                <a:lnTo>
                  <a:pt x="60013" y="2455440"/>
                </a:lnTo>
                <a:lnTo>
                  <a:pt x="53440" y="2451439"/>
                </a:lnTo>
                <a:lnTo>
                  <a:pt x="53440" y="2407434"/>
                </a:lnTo>
                <a:lnTo>
                  <a:pt x="47059" y="2403528"/>
                </a:lnTo>
                <a:cubicBezTo>
                  <a:pt x="46297" y="2400576"/>
                  <a:pt x="47916" y="2398480"/>
                  <a:pt x="51821" y="2397528"/>
                </a:cubicBezTo>
                <a:cubicBezTo>
                  <a:pt x="56012" y="2343616"/>
                  <a:pt x="53440" y="2284752"/>
                  <a:pt x="52678" y="2229983"/>
                </a:cubicBezTo>
                <a:lnTo>
                  <a:pt x="47440" y="2227030"/>
                </a:lnTo>
                <a:lnTo>
                  <a:pt x="53250" y="2223125"/>
                </a:lnTo>
                <a:lnTo>
                  <a:pt x="53250" y="2212552"/>
                </a:lnTo>
                <a:lnTo>
                  <a:pt x="59822" y="2208457"/>
                </a:lnTo>
                <a:lnTo>
                  <a:pt x="53440" y="2204456"/>
                </a:lnTo>
                <a:lnTo>
                  <a:pt x="53440" y="2182644"/>
                </a:lnTo>
                <a:lnTo>
                  <a:pt x="46678" y="2178453"/>
                </a:lnTo>
                <a:lnTo>
                  <a:pt x="46678" y="2119684"/>
                </a:lnTo>
                <a:cubicBezTo>
                  <a:pt x="44392" y="2116350"/>
                  <a:pt x="34771" y="2119684"/>
                  <a:pt x="34771" y="2115397"/>
                </a:cubicBezTo>
                <a:lnTo>
                  <a:pt x="46678" y="2108730"/>
                </a:lnTo>
                <a:lnTo>
                  <a:pt x="46678" y="2057104"/>
                </a:lnTo>
                <a:lnTo>
                  <a:pt x="40486" y="2053294"/>
                </a:lnTo>
                <a:lnTo>
                  <a:pt x="40486" y="2035006"/>
                </a:lnTo>
                <a:lnTo>
                  <a:pt x="46868" y="2031101"/>
                </a:lnTo>
                <a:lnTo>
                  <a:pt x="46868" y="1991096"/>
                </a:lnTo>
                <a:lnTo>
                  <a:pt x="40772" y="1987191"/>
                </a:lnTo>
                <a:lnTo>
                  <a:pt x="45725" y="1984428"/>
                </a:lnTo>
                <a:cubicBezTo>
                  <a:pt x="47353" y="1959435"/>
                  <a:pt x="47353" y="1934365"/>
                  <a:pt x="45725" y="1909371"/>
                </a:cubicBezTo>
                <a:lnTo>
                  <a:pt x="41058" y="1906800"/>
                </a:lnTo>
                <a:cubicBezTo>
                  <a:pt x="38677" y="1889083"/>
                  <a:pt x="41058" y="1869938"/>
                  <a:pt x="40201" y="1851460"/>
                </a:cubicBezTo>
                <a:lnTo>
                  <a:pt x="46392" y="1847363"/>
                </a:lnTo>
                <a:lnTo>
                  <a:pt x="40296" y="1843554"/>
                </a:lnTo>
                <a:lnTo>
                  <a:pt x="40296" y="1840030"/>
                </a:lnTo>
                <a:cubicBezTo>
                  <a:pt x="42391" y="1838696"/>
                  <a:pt x="44582" y="1837362"/>
                  <a:pt x="46678" y="1836219"/>
                </a:cubicBezTo>
                <a:lnTo>
                  <a:pt x="46678" y="1825266"/>
                </a:lnTo>
                <a:lnTo>
                  <a:pt x="40391" y="1821265"/>
                </a:lnTo>
                <a:cubicBezTo>
                  <a:pt x="39439" y="1818217"/>
                  <a:pt x="41534" y="1816312"/>
                  <a:pt x="45249" y="1815264"/>
                </a:cubicBezTo>
                <a:cubicBezTo>
                  <a:pt x="49440" y="1794119"/>
                  <a:pt x="45249" y="1769544"/>
                  <a:pt x="46773" y="1747828"/>
                </a:cubicBezTo>
                <a:lnTo>
                  <a:pt x="52964" y="1744398"/>
                </a:lnTo>
                <a:lnTo>
                  <a:pt x="46963" y="1740398"/>
                </a:lnTo>
                <a:lnTo>
                  <a:pt x="46963" y="1729158"/>
                </a:lnTo>
                <a:lnTo>
                  <a:pt x="53345" y="1725253"/>
                </a:lnTo>
                <a:lnTo>
                  <a:pt x="53345" y="1711061"/>
                </a:lnTo>
                <a:lnTo>
                  <a:pt x="46582" y="1707060"/>
                </a:lnTo>
                <a:lnTo>
                  <a:pt x="46582" y="1696297"/>
                </a:lnTo>
                <a:lnTo>
                  <a:pt x="40582" y="1692297"/>
                </a:lnTo>
                <a:lnTo>
                  <a:pt x="45630" y="1689535"/>
                </a:lnTo>
                <a:cubicBezTo>
                  <a:pt x="46297" y="1687439"/>
                  <a:pt x="42487" y="1686963"/>
                  <a:pt x="40582" y="1685153"/>
                </a:cubicBezTo>
                <a:lnTo>
                  <a:pt x="40582" y="1670579"/>
                </a:lnTo>
                <a:lnTo>
                  <a:pt x="46582" y="1666674"/>
                </a:lnTo>
                <a:lnTo>
                  <a:pt x="46582" y="1641052"/>
                </a:lnTo>
                <a:lnTo>
                  <a:pt x="40201" y="1637242"/>
                </a:lnTo>
                <a:lnTo>
                  <a:pt x="40201" y="1630003"/>
                </a:lnTo>
                <a:lnTo>
                  <a:pt x="46963" y="1625907"/>
                </a:lnTo>
                <a:lnTo>
                  <a:pt x="46963" y="1578282"/>
                </a:lnTo>
                <a:cubicBezTo>
                  <a:pt x="56488" y="1575711"/>
                  <a:pt x="51726" y="1566567"/>
                  <a:pt x="54107" y="1559232"/>
                </a:cubicBezTo>
                <a:cubicBezTo>
                  <a:pt x="62299" y="1554280"/>
                  <a:pt x="62299" y="1554089"/>
                  <a:pt x="54107" y="1548850"/>
                </a:cubicBezTo>
                <a:lnTo>
                  <a:pt x="54107" y="1478746"/>
                </a:lnTo>
                <a:lnTo>
                  <a:pt x="60108" y="1474936"/>
                </a:lnTo>
                <a:lnTo>
                  <a:pt x="60108" y="1423596"/>
                </a:lnTo>
                <a:lnTo>
                  <a:pt x="66871" y="1419596"/>
                </a:lnTo>
                <a:lnTo>
                  <a:pt x="66871" y="1416072"/>
                </a:lnTo>
                <a:lnTo>
                  <a:pt x="60489" y="1412166"/>
                </a:lnTo>
                <a:lnTo>
                  <a:pt x="60489" y="1401117"/>
                </a:lnTo>
                <a:lnTo>
                  <a:pt x="65347" y="1398355"/>
                </a:lnTo>
                <a:cubicBezTo>
                  <a:pt x="67424" y="1377114"/>
                  <a:pt x="67647" y="1355721"/>
                  <a:pt x="66013" y="1334442"/>
                </a:cubicBezTo>
                <a:lnTo>
                  <a:pt x="61441" y="1331870"/>
                </a:lnTo>
                <a:cubicBezTo>
                  <a:pt x="59822" y="1314154"/>
                  <a:pt x="59917" y="1235573"/>
                  <a:pt x="61441" y="1219952"/>
                </a:cubicBezTo>
                <a:lnTo>
                  <a:pt x="66394" y="1217190"/>
                </a:lnTo>
                <a:lnTo>
                  <a:pt x="66394" y="1183948"/>
                </a:lnTo>
                <a:lnTo>
                  <a:pt x="60489" y="1180137"/>
                </a:lnTo>
                <a:lnTo>
                  <a:pt x="66775" y="1176328"/>
                </a:lnTo>
                <a:lnTo>
                  <a:pt x="66775" y="1168612"/>
                </a:lnTo>
                <a:cubicBezTo>
                  <a:pt x="64108" y="1167660"/>
                  <a:pt x="49916" y="1166993"/>
                  <a:pt x="56488" y="1163850"/>
                </a:cubicBezTo>
                <a:cubicBezTo>
                  <a:pt x="63632" y="1164421"/>
                  <a:pt x="69538" y="1161563"/>
                  <a:pt x="66013" y="1154325"/>
                </a:cubicBezTo>
                <a:lnTo>
                  <a:pt x="61060" y="1151562"/>
                </a:lnTo>
                <a:cubicBezTo>
                  <a:pt x="60192" y="1146724"/>
                  <a:pt x="59904" y="1141800"/>
                  <a:pt x="60203" y="1136894"/>
                </a:cubicBezTo>
                <a:lnTo>
                  <a:pt x="66299" y="1132798"/>
                </a:lnTo>
                <a:lnTo>
                  <a:pt x="60203" y="1129083"/>
                </a:lnTo>
                <a:lnTo>
                  <a:pt x="60203" y="1103557"/>
                </a:lnTo>
                <a:lnTo>
                  <a:pt x="66585" y="1099651"/>
                </a:lnTo>
                <a:lnTo>
                  <a:pt x="66585" y="1077648"/>
                </a:lnTo>
                <a:lnTo>
                  <a:pt x="60203" y="1073743"/>
                </a:lnTo>
                <a:cubicBezTo>
                  <a:pt x="59441" y="1070790"/>
                  <a:pt x="61060" y="1068695"/>
                  <a:pt x="65156" y="1067647"/>
                </a:cubicBezTo>
                <a:cubicBezTo>
                  <a:pt x="68966" y="1056884"/>
                  <a:pt x="65156" y="1044406"/>
                  <a:pt x="67156" y="1033071"/>
                </a:cubicBezTo>
                <a:cubicBezTo>
                  <a:pt x="75634" y="1028023"/>
                  <a:pt x="75634" y="1027737"/>
                  <a:pt x="67156" y="1022689"/>
                </a:cubicBezTo>
                <a:lnTo>
                  <a:pt x="66585" y="1019165"/>
                </a:lnTo>
                <a:cubicBezTo>
                  <a:pt x="68580" y="1017527"/>
                  <a:pt x="70752" y="1016126"/>
                  <a:pt x="73062" y="1014974"/>
                </a:cubicBezTo>
                <a:lnTo>
                  <a:pt x="73062" y="996781"/>
                </a:lnTo>
                <a:lnTo>
                  <a:pt x="79634" y="992781"/>
                </a:lnTo>
                <a:lnTo>
                  <a:pt x="79634" y="989066"/>
                </a:lnTo>
                <a:cubicBezTo>
                  <a:pt x="73824" y="985351"/>
                  <a:pt x="62584" y="982684"/>
                  <a:pt x="67537" y="973921"/>
                </a:cubicBezTo>
                <a:lnTo>
                  <a:pt x="79253" y="967158"/>
                </a:lnTo>
                <a:cubicBezTo>
                  <a:pt x="80777" y="938012"/>
                  <a:pt x="79253" y="908199"/>
                  <a:pt x="79825" y="878671"/>
                </a:cubicBezTo>
                <a:lnTo>
                  <a:pt x="86111" y="874766"/>
                </a:lnTo>
                <a:lnTo>
                  <a:pt x="79920" y="870956"/>
                </a:lnTo>
                <a:lnTo>
                  <a:pt x="79920" y="867432"/>
                </a:lnTo>
                <a:cubicBezTo>
                  <a:pt x="82301" y="865908"/>
                  <a:pt x="84397" y="864574"/>
                  <a:pt x="86111" y="863622"/>
                </a:cubicBezTo>
                <a:lnTo>
                  <a:pt x="86111" y="856097"/>
                </a:lnTo>
                <a:lnTo>
                  <a:pt x="80682" y="853144"/>
                </a:lnTo>
                <a:cubicBezTo>
                  <a:pt x="80682" y="850477"/>
                  <a:pt x="79634" y="847524"/>
                  <a:pt x="79063" y="844857"/>
                </a:cubicBezTo>
                <a:lnTo>
                  <a:pt x="73824" y="841904"/>
                </a:lnTo>
                <a:cubicBezTo>
                  <a:pt x="72300" y="835999"/>
                  <a:pt x="73824" y="829903"/>
                  <a:pt x="72967" y="823712"/>
                </a:cubicBezTo>
                <a:lnTo>
                  <a:pt x="79539" y="819426"/>
                </a:lnTo>
                <a:lnTo>
                  <a:pt x="79539" y="808472"/>
                </a:lnTo>
                <a:lnTo>
                  <a:pt x="73252" y="804662"/>
                </a:lnTo>
                <a:lnTo>
                  <a:pt x="73252" y="738558"/>
                </a:lnTo>
                <a:lnTo>
                  <a:pt x="79825" y="734653"/>
                </a:lnTo>
                <a:cubicBezTo>
                  <a:pt x="79825" y="733320"/>
                  <a:pt x="79825" y="732177"/>
                  <a:pt x="79825" y="731034"/>
                </a:cubicBezTo>
                <a:cubicBezTo>
                  <a:pt x="77539" y="729700"/>
                  <a:pt x="75443" y="728271"/>
                  <a:pt x="73919" y="727319"/>
                </a:cubicBezTo>
                <a:lnTo>
                  <a:pt x="73919" y="716175"/>
                </a:lnTo>
                <a:lnTo>
                  <a:pt x="79158" y="713222"/>
                </a:lnTo>
                <a:cubicBezTo>
                  <a:pt x="82111" y="706935"/>
                  <a:pt x="78205" y="700172"/>
                  <a:pt x="81063" y="694172"/>
                </a:cubicBezTo>
                <a:lnTo>
                  <a:pt x="85825" y="691505"/>
                </a:lnTo>
                <a:cubicBezTo>
                  <a:pt x="84778" y="688838"/>
                  <a:pt x="77539" y="687600"/>
                  <a:pt x="80206" y="683980"/>
                </a:cubicBezTo>
                <a:lnTo>
                  <a:pt x="73538" y="679885"/>
                </a:lnTo>
                <a:lnTo>
                  <a:pt x="73538" y="676360"/>
                </a:lnTo>
                <a:lnTo>
                  <a:pt x="79920" y="672550"/>
                </a:lnTo>
                <a:lnTo>
                  <a:pt x="79920" y="624925"/>
                </a:lnTo>
                <a:lnTo>
                  <a:pt x="73919" y="621020"/>
                </a:lnTo>
                <a:cubicBezTo>
                  <a:pt x="87730" y="611495"/>
                  <a:pt x="76872" y="584729"/>
                  <a:pt x="80110" y="570061"/>
                </a:cubicBezTo>
                <a:cubicBezTo>
                  <a:pt x="76681" y="567013"/>
                  <a:pt x="73062" y="568061"/>
                  <a:pt x="69252" y="567585"/>
                </a:cubicBezTo>
                <a:lnTo>
                  <a:pt x="66394" y="563013"/>
                </a:lnTo>
                <a:lnTo>
                  <a:pt x="73348" y="558536"/>
                </a:lnTo>
                <a:lnTo>
                  <a:pt x="73348" y="551487"/>
                </a:lnTo>
                <a:lnTo>
                  <a:pt x="80110" y="547487"/>
                </a:lnTo>
                <a:lnTo>
                  <a:pt x="80110" y="529199"/>
                </a:lnTo>
                <a:lnTo>
                  <a:pt x="73348" y="525103"/>
                </a:lnTo>
                <a:lnTo>
                  <a:pt x="73348" y="503195"/>
                </a:lnTo>
                <a:lnTo>
                  <a:pt x="67918" y="500147"/>
                </a:lnTo>
                <a:cubicBezTo>
                  <a:pt x="65347" y="492718"/>
                  <a:pt x="67918" y="484812"/>
                  <a:pt x="66394" y="477192"/>
                </a:cubicBezTo>
                <a:lnTo>
                  <a:pt x="61537" y="474430"/>
                </a:lnTo>
                <a:cubicBezTo>
                  <a:pt x="61060" y="472335"/>
                  <a:pt x="64680" y="471858"/>
                  <a:pt x="66585" y="470144"/>
                </a:cubicBezTo>
                <a:lnTo>
                  <a:pt x="66585" y="459190"/>
                </a:lnTo>
                <a:lnTo>
                  <a:pt x="60584" y="455380"/>
                </a:lnTo>
                <a:lnTo>
                  <a:pt x="60584" y="448141"/>
                </a:lnTo>
                <a:lnTo>
                  <a:pt x="66966" y="444236"/>
                </a:lnTo>
                <a:lnTo>
                  <a:pt x="66966" y="414899"/>
                </a:lnTo>
                <a:lnTo>
                  <a:pt x="60584" y="411089"/>
                </a:lnTo>
                <a:lnTo>
                  <a:pt x="60584" y="374227"/>
                </a:lnTo>
                <a:cubicBezTo>
                  <a:pt x="78586" y="366703"/>
                  <a:pt x="51059" y="364702"/>
                  <a:pt x="64013" y="357558"/>
                </a:cubicBezTo>
                <a:cubicBezTo>
                  <a:pt x="66109" y="355939"/>
                  <a:pt x="66109" y="355939"/>
                  <a:pt x="66966" y="352510"/>
                </a:cubicBezTo>
                <a:lnTo>
                  <a:pt x="60489" y="348510"/>
                </a:lnTo>
                <a:lnTo>
                  <a:pt x="60489" y="341270"/>
                </a:lnTo>
                <a:lnTo>
                  <a:pt x="66871" y="337365"/>
                </a:lnTo>
                <a:lnTo>
                  <a:pt x="66871" y="328983"/>
                </a:lnTo>
                <a:lnTo>
                  <a:pt x="61346" y="325555"/>
                </a:lnTo>
                <a:lnTo>
                  <a:pt x="58203" y="319744"/>
                </a:lnTo>
                <a:cubicBezTo>
                  <a:pt x="16388" y="319172"/>
                  <a:pt x="65061" y="314505"/>
                  <a:pt x="73443" y="306885"/>
                </a:cubicBezTo>
                <a:lnTo>
                  <a:pt x="73443" y="303361"/>
                </a:lnTo>
                <a:lnTo>
                  <a:pt x="80015" y="299361"/>
                </a:lnTo>
                <a:lnTo>
                  <a:pt x="80015" y="291646"/>
                </a:lnTo>
                <a:cubicBezTo>
                  <a:pt x="69252" y="290217"/>
                  <a:pt x="57250" y="287645"/>
                  <a:pt x="60394" y="274215"/>
                </a:cubicBezTo>
                <a:lnTo>
                  <a:pt x="66299" y="270119"/>
                </a:lnTo>
                <a:cubicBezTo>
                  <a:pt x="64775" y="269071"/>
                  <a:pt x="62870" y="267833"/>
                  <a:pt x="60679" y="266213"/>
                </a:cubicBezTo>
                <a:lnTo>
                  <a:pt x="60679" y="259356"/>
                </a:lnTo>
                <a:lnTo>
                  <a:pt x="54012" y="255260"/>
                </a:lnTo>
                <a:lnTo>
                  <a:pt x="60489" y="251260"/>
                </a:lnTo>
                <a:lnTo>
                  <a:pt x="60489" y="247830"/>
                </a:lnTo>
                <a:cubicBezTo>
                  <a:pt x="64988" y="244192"/>
                  <a:pt x="70612" y="242239"/>
                  <a:pt x="76396" y="242306"/>
                </a:cubicBezTo>
                <a:cubicBezTo>
                  <a:pt x="81634" y="238877"/>
                  <a:pt x="81634" y="238877"/>
                  <a:pt x="76396" y="234972"/>
                </a:cubicBezTo>
                <a:lnTo>
                  <a:pt x="63442" y="234972"/>
                </a:lnTo>
                <a:cubicBezTo>
                  <a:pt x="56584" y="229066"/>
                  <a:pt x="61537" y="216398"/>
                  <a:pt x="60298" y="208016"/>
                </a:cubicBezTo>
                <a:cubicBezTo>
                  <a:pt x="62013" y="203920"/>
                  <a:pt x="69823" y="207064"/>
                  <a:pt x="73062" y="203729"/>
                </a:cubicBezTo>
                <a:lnTo>
                  <a:pt x="73062" y="196396"/>
                </a:lnTo>
                <a:cubicBezTo>
                  <a:pt x="71252" y="195253"/>
                  <a:pt x="69157" y="193919"/>
                  <a:pt x="66775" y="192585"/>
                </a:cubicBezTo>
                <a:lnTo>
                  <a:pt x="66775" y="181632"/>
                </a:lnTo>
                <a:lnTo>
                  <a:pt x="60013" y="177631"/>
                </a:lnTo>
                <a:lnTo>
                  <a:pt x="60013" y="170583"/>
                </a:lnTo>
                <a:lnTo>
                  <a:pt x="54012" y="166678"/>
                </a:lnTo>
                <a:lnTo>
                  <a:pt x="54012" y="155628"/>
                </a:lnTo>
                <a:cubicBezTo>
                  <a:pt x="63537" y="153247"/>
                  <a:pt x="63537" y="129530"/>
                  <a:pt x="54488" y="127053"/>
                </a:cubicBezTo>
                <a:cubicBezTo>
                  <a:pt x="53531" y="123424"/>
                  <a:pt x="53240" y="119643"/>
                  <a:pt x="53631" y="115909"/>
                </a:cubicBezTo>
                <a:lnTo>
                  <a:pt x="59822" y="111909"/>
                </a:lnTo>
                <a:lnTo>
                  <a:pt x="53631" y="108003"/>
                </a:lnTo>
                <a:lnTo>
                  <a:pt x="53631" y="86001"/>
                </a:lnTo>
                <a:cubicBezTo>
                  <a:pt x="58057" y="83905"/>
                  <a:pt x="62214" y="81276"/>
                  <a:pt x="66013" y="78190"/>
                </a:cubicBezTo>
                <a:lnTo>
                  <a:pt x="54012" y="71522"/>
                </a:lnTo>
                <a:lnTo>
                  <a:pt x="54012" y="52472"/>
                </a:lnTo>
                <a:lnTo>
                  <a:pt x="60013" y="48663"/>
                </a:lnTo>
                <a:lnTo>
                  <a:pt x="60013" y="41424"/>
                </a:lnTo>
                <a:lnTo>
                  <a:pt x="53631" y="37519"/>
                </a:lnTo>
                <a:lnTo>
                  <a:pt x="53631" y="-581"/>
                </a:lnTo>
                <a:lnTo>
                  <a:pt x="263848" y="-581"/>
                </a:lnTo>
                <a:cubicBezTo>
                  <a:pt x="267658" y="8086"/>
                  <a:pt x="286422" y="-581"/>
                  <a:pt x="293566" y="6372"/>
                </a:cubicBezTo>
                <a:cubicBezTo>
                  <a:pt x="296899" y="3800"/>
                  <a:pt x="303091" y="3228"/>
                  <a:pt x="303091" y="-581"/>
                </a:cubicBezTo>
                <a:lnTo>
                  <a:pt x="309663" y="-581"/>
                </a:lnTo>
                <a:cubicBezTo>
                  <a:pt x="310901" y="5514"/>
                  <a:pt x="347763" y="5610"/>
                  <a:pt x="349096" y="-581"/>
                </a:cubicBezTo>
                <a:lnTo>
                  <a:pt x="644372" y="-581"/>
                </a:lnTo>
                <a:lnTo>
                  <a:pt x="644372" y="89620"/>
                </a:lnTo>
                <a:lnTo>
                  <a:pt x="637894" y="93430"/>
                </a:lnTo>
                <a:lnTo>
                  <a:pt x="637894" y="281358"/>
                </a:lnTo>
                <a:lnTo>
                  <a:pt x="644752" y="285645"/>
                </a:lnTo>
                <a:lnTo>
                  <a:pt x="644752" y="325840"/>
                </a:lnTo>
                <a:cubicBezTo>
                  <a:pt x="654277" y="328888"/>
                  <a:pt x="654277" y="348510"/>
                  <a:pt x="644752" y="351462"/>
                </a:cubicBezTo>
                <a:cubicBezTo>
                  <a:pt x="646943" y="361749"/>
                  <a:pt x="638847" y="380037"/>
                  <a:pt x="651039" y="384514"/>
                </a:cubicBezTo>
                <a:lnTo>
                  <a:pt x="651039" y="432139"/>
                </a:lnTo>
                <a:lnTo>
                  <a:pt x="644752" y="435949"/>
                </a:lnTo>
                <a:lnTo>
                  <a:pt x="644752" y="446903"/>
                </a:lnTo>
                <a:lnTo>
                  <a:pt x="650944" y="450713"/>
                </a:lnTo>
                <a:lnTo>
                  <a:pt x="644372" y="454904"/>
                </a:lnTo>
                <a:lnTo>
                  <a:pt x="644372" y="480336"/>
                </a:lnTo>
                <a:cubicBezTo>
                  <a:pt x="634847" y="482336"/>
                  <a:pt x="634847" y="503195"/>
                  <a:pt x="644372" y="505482"/>
                </a:cubicBezTo>
                <a:cubicBezTo>
                  <a:pt x="644372" y="506625"/>
                  <a:pt x="644848" y="507863"/>
                  <a:pt x="645134" y="509196"/>
                </a:cubicBezTo>
                <a:lnTo>
                  <a:pt x="638752" y="513387"/>
                </a:lnTo>
                <a:lnTo>
                  <a:pt x="638752" y="520626"/>
                </a:lnTo>
                <a:lnTo>
                  <a:pt x="645134" y="524437"/>
                </a:lnTo>
                <a:lnTo>
                  <a:pt x="645134" y="564823"/>
                </a:lnTo>
                <a:lnTo>
                  <a:pt x="651706" y="568728"/>
                </a:lnTo>
                <a:cubicBezTo>
                  <a:pt x="651706" y="570061"/>
                  <a:pt x="651706" y="571299"/>
                  <a:pt x="651706" y="572538"/>
                </a:cubicBezTo>
                <a:cubicBezTo>
                  <a:pt x="656344" y="574671"/>
                  <a:pt x="660669" y="577424"/>
                  <a:pt x="664564" y="580729"/>
                </a:cubicBezTo>
                <a:cubicBezTo>
                  <a:pt x="664564" y="582920"/>
                  <a:pt x="664564" y="585301"/>
                  <a:pt x="663993" y="587206"/>
                </a:cubicBezTo>
                <a:lnTo>
                  <a:pt x="658564" y="590254"/>
                </a:lnTo>
                <a:cubicBezTo>
                  <a:pt x="658564" y="591492"/>
                  <a:pt x="658088" y="592635"/>
                  <a:pt x="657802" y="593969"/>
                </a:cubicBezTo>
                <a:lnTo>
                  <a:pt x="664279" y="598065"/>
                </a:lnTo>
                <a:lnTo>
                  <a:pt x="664279" y="605208"/>
                </a:lnTo>
                <a:lnTo>
                  <a:pt x="670946" y="609304"/>
                </a:lnTo>
                <a:lnTo>
                  <a:pt x="670946" y="634926"/>
                </a:lnTo>
                <a:lnTo>
                  <a:pt x="664184" y="639022"/>
                </a:lnTo>
                <a:lnTo>
                  <a:pt x="664184" y="671883"/>
                </a:lnTo>
                <a:cubicBezTo>
                  <a:pt x="659230" y="673693"/>
                  <a:pt x="657040" y="676360"/>
                  <a:pt x="657040" y="679408"/>
                </a:cubicBezTo>
                <a:cubicBezTo>
                  <a:pt x="655611" y="680837"/>
                  <a:pt x="651706" y="681218"/>
                  <a:pt x="652563" y="683409"/>
                </a:cubicBezTo>
                <a:lnTo>
                  <a:pt x="657897" y="686457"/>
                </a:lnTo>
                <a:cubicBezTo>
                  <a:pt x="657421" y="693410"/>
                  <a:pt x="660564" y="702364"/>
                  <a:pt x="651420" y="704745"/>
                </a:cubicBezTo>
                <a:lnTo>
                  <a:pt x="651420" y="715603"/>
                </a:lnTo>
                <a:lnTo>
                  <a:pt x="644657" y="719699"/>
                </a:lnTo>
                <a:lnTo>
                  <a:pt x="644657" y="741606"/>
                </a:lnTo>
                <a:lnTo>
                  <a:pt x="638180" y="745607"/>
                </a:lnTo>
                <a:cubicBezTo>
                  <a:pt x="638266" y="746788"/>
                  <a:pt x="638428" y="747969"/>
                  <a:pt x="638656" y="749131"/>
                </a:cubicBezTo>
                <a:lnTo>
                  <a:pt x="644276" y="752846"/>
                </a:lnTo>
                <a:lnTo>
                  <a:pt x="644276" y="760370"/>
                </a:lnTo>
                <a:lnTo>
                  <a:pt x="638561" y="763514"/>
                </a:lnTo>
                <a:cubicBezTo>
                  <a:pt x="637228" y="770944"/>
                  <a:pt x="639228" y="778849"/>
                  <a:pt x="637513" y="786279"/>
                </a:cubicBezTo>
                <a:lnTo>
                  <a:pt x="631894" y="789422"/>
                </a:lnTo>
                <a:lnTo>
                  <a:pt x="631894" y="800566"/>
                </a:lnTo>
                <a:lnTo>
                  <a:pt x="637894" y="804281"/>
                </a:lnTo>
                <a:lnTo>
                  <a:pt x="631703" y="808091"/>
                </a:lnTo>
                <a:lnTo>
                  <a:pt x="631703" y="830094"/>
                </a:lnTo>
                <a:lnTo>
                  <a:pt x="637894" y="833999"/>
                </a:lnTo>
                <a:cubicBezTo>
                  <a:pt x="620559" y="841714"/>
                  <a:pt x="646372" y="842762"/>
                  <a:pt x="631608" y="848572"/>
                </a:cubicBezTo>
                <a:cubicBezTo>
                  <a:pt x="634275" y="860954"/>
                  <a:pt x="624845" y="882672"/>
                  <a:pt x="638085" y="889053"/>
                </a:cubicBezTo>
                <a:lnTo>
                  <a:pt x="638085" y="907246"/>
                </a:lnTo>
                <a:lnTo>
                  <a:pt x="612939" y="921343"/>
                </a:lnTo>
                <a:cubicBezTo>
                  <a:pt x="616939" y="927535"/>
                  <a:pt x="631989" y="921343"/>
                  <a:pt x="637990" y="929535"/>
                </a:cubicBezTo>
                <a:lnTo>
                  <a:pt x="625322" y="937060"/>
                </a:lnTo>
                <a:cubicBezTo>
                  <a:pt x="623512" y="946585"/>
                  <a:pt x="640085" y="948966"/>
                  <a:pt x="638180" y="954776"/>
                </a:cubicBezTo>
                <a:cubicBezTo>
                  <a:pt x="634065" y="957805"/>
                  <a:pt x="629693" y="960482"/>
                  <a:pt x="625131" y="962777"/>
                </a:cubicBezTo>
                <a:lnTo>
                  <a:pt x="638276" y="970397"/>
                </a:lnTo>
                <a:cubicBezTo>
                  <a:pt x="637418" y="975350"/>
                  <a:pt x="637323" y="975350"/>
                  <a:pt x="631989" y="975731"/>
                </a:cubicBezTo>
                <a:cubicBezTo>
                  <a:pt x="622464" y="975731"/>
                  <a:pt x="623035" y="983636"/>
                  <a:pt x="628560" y="986780"/>
                </a:cubicBezTo>
                <a:lnTo>
                  <a:pt x="635704" y="986780"/>
                </a:lnTo>
                <a:lnTo>
                  <a:pt x="638752" y="991542"/>
                </a:lnTo>
                <a:cubicBezTo>
                  <a:pt x="636275" y="993066"/>
                  <a:pt x="634180" y="994400"/>
                  <a:pt x="631989" y="995924"/>
                </a:cubicBezTo>
                <a:lnTo>
                  <a:pt x="638180" y="999734"/>
                </a:lnTo>
                <a:lnTo>
                  <a:pt x="638180" y="1047359"/>
                </a:lnTo>
                <a:lnTo>
                  <a:pt x="644752" y="1051360"/>
                </a:lnTo>
                <a:cubicBezTo>
                  <a:pt x="644752" y="1052597"/>
                  <a:pt x="644752" y="1053836"/>
                  <a:pt x="644752" y="1054884"/>
                </a:cubicBezTo>
                <a:lnTo>
                  <a:pt x="638466" y="1058884"/>
                </a:lnTo>
                <a:cubicBezTo>
                  <a:pt x="638466" y="1060313"/>
                  <a:pt x="639038" y="1061456"/>
                  <a:pt x="639228" y="1062408"/>
                </a:cubicBezTo>
                <a:lnTo>
                  <a:pt x="643800" y="1065457"/>
                </a:lnTo>
                <a:cubicBezTo>
                  <a:pt x="646276" y="1070600"/>
                  <a:pt x="645896" y="1074124"/>
                  <a:pt x="638561" y="1076791"/>
                </a:cubicBezTo>
                <a:cubicBezTo>
                  <a:pt x="639133" y="1083840"/>
                  <a:pt x="635704" y="1092793"/>
                  <a:pt x="644943" y="1095270"/>
                </a:cubicBezTo>
                <a:lnTo>
                  <a:pt x="644943" y="1161945"/>
                </a:lnTo>
                <a:lnTo>
                  <a:pt x="638561" y="1165754"/>
                </a:lnTo>
                <a:lnTo>
                  <a:pt x="638561" y="1172994"/>
                </a:lnTo>
                <a:lnTo>
                  <a:pt x="644943" y="1176804"/>
                </a:lnTo>
                <a:lnTo>
                  <a:pt x="644943" y="1191377"/>
                </a:lnTo>
                <a:lnTo>
                  <a:pt x="638942" y="1195378"/>
                </a:lnTo>
                <a:lnTo>
                  <a:pt x="643990" y="1198235"/>
                </a:lnTo>
                <a:cubicBezTo>
                  <a:pt x="645562" y="1218266"/>
                  <a:pt x="645562" y="1238402"/>
                  <a:pt x="643990" y="1258433"/>
                </a:cubicBezTo>
                <a:lnTo>
                  <a:pt x="638656" y="1261481"/>
                </a:lnTo>
                <a:cubicBezTo>
                  <a:pt x="636466" y="1271958"/>
                  <a:pt x="644562" y="1289389"/>
                  <a:pt x="632275" y="1294533"/>
                </a:cubicBezTo>
                <a:lnTo>
                  <a:pt x="632275" y="1342158"/>
                </a:lnTo>
                <a:lnTo>
                  <a:pt x="625512" y="1346253"/>
                </a:lnTo>
                <a:lnTo>
                  <a:pt x="625512" y="1349778"/>
                </a:lnTo>
                <a:lnTo>
                  <a:pt x="632084" y="1353778"/>
                </a:lnTo>
                <a:cubicBezTo>
                  <a:pt x="632084" y="1355016"/>
                  <a:pt x="632084" y="1356254"/>
                  <a:pt x="632084" y="1357493"/>
                </a:cubicBezTo>
                <a:cubicBezTo>
                  <a:pt x="624083" y="1360445"/>
                  <a:pt x="624274" y="1365018"/>
                  <a:pt x="631513" y="1367685"/>
                </a:cubicBezTo>
                <a:cubicBezTo>
                  <a:pt x="636656" y="1378353"/>
                  <a:pt x="625417" y="1396260"/>
                  <a:pt x="639133" y="1401403"/>
                </a:cubicBezTo>
                <a:cubicBezTo>
                  <a:pt x="641228" y="1411785"/>
                  <a:pt x="633132" y="1429407"/>
                  <a:pt x="645514" y="1434455"/>
                </a:cubicBezTo>
                <a:lnTo>
                  <a:pt x="639133" y="1438360"/>
                </a:lnTo>
                <a:lnTo>
                  <a:pt x="639133" y="1449314"/>
                </a:lnTo>
                <a:lnTo>
                  <a:pt x="645705" y="1453219"/>
                </a:lnTo>
                <a:cubicBezTo>
                  <a:pt x="645705" y="1454553"/>
                  <a:pt x="645705" y="1455791"/>
                  <a:pt x="645705" y="1456838"/>
                </a:cubicBezTo>
                <a:lnTo>
                  <a:pt x="639323" y="1460935"/>
                </a:lnTo>
                <a:cubicBezTo>
                  <a:pt x="640276" y="1465887"/>
                  <a:pt x="638561" y="1470460"/>
                  <a:pt x="640371" y="1475603"/>
                </a:cubicBezTo>
                <a:cubicBezTo>
                  <a:pt x="645991" y="1478746"/>
                  <a:pt x="645991" y="1478746"/>
                  <a:pt x="639609" y="1482556"/>
                </a:cubicBezTo>
                <a:cubicBezTo>
                  <a:pt x="640561" y="1490271"/>
                  <a:pt x="635894" y="1501606"/>
                  <a:pt x="645991" y="1504463"/>
                </a:cubicBezTo>
                <a:lnTo>
                  <a:pt x="639704" y="1508369"/>
                </a:lnTo>
                <a:lnTo>
                  <a:pt x="639704" y="1511893"/>
                </a:lnTo>
                <a:cubicBezTo>
                  <a:pt x="641800" y="1513322"/>
                  <a:pt x="643895" y="1514560"/>
                  <a:pt x="645896" y="1515798"/>
                </a:cubicBezTo>
                <a:cubicBezTo>
                  <a:pt x="638276" y="1518465"/>
                  <a:pt x="641133" y="1523704"/>
                  <a:pt x="633989" y="1526181"/>
                </a:cubicBezTo>
                <a:cubicBezTo>
                  <a:pt x="633513" y="1535706"/>
                  <a:pt x="628274" y="1552088"/>
                  <a:pt x="639609" y="1556185"/>
                </a:cubicBezTo>
                <a:cubicBezTo>
                  <a:pt x="642371" y="1568567"/>
                  <a:pt x="632751" y="1590284"/>
                  <a:pt x="646086" y="1596666"/>
                </a:cubicBezTo>
                <a:lnTo>
                  <a:pt x="646086" y="1644291"/>
                </a:lnTo>
                <a:lnTo>
                  <a:pt x="639514" y="1648196"/>
                </a:lnTo>
                <a:lnTo>
                  <a:pt x="639514" y="1677438"/>
                </a:lnTo>
                <a:cubicBezTo>
                  <a:pt x="629227" y="1682391"/>
                  <a:pt x="632846" y="1684201"/>
                  <a:pt x="639514" y="1689915"/>
                </a:cubicBezTo>
                <a:cubicBezTo>
                  <a:pt x="638561" y="1695154"/>
                  <a:pt x="640657" y="1700964"/>
                  <a:pt x="633132" y="1703060"/>
                </a:cubicBezTo>
                <a:lnTo>
                  <a:pt x="638942" y="1707060"/>
                </a:lnTo>
                <a:lnTo>
                  <a:pt x="638942" y="1725348"/>
                </a:lnTo>
                <a:lnTo>
                  <a:pt x="632751" y="1729158"/>
                </a:lnTo>
                <a:lnTo>
                  <a:pt x="632751" y="1732587"/>
                </a:lnTo>
                <a:lnTo>
                  <a:pt x="626369" y="1736588"/>
                </a:lnTo>
                <a:lnTo>
                  <a:pt x="632370" y="1740303"/>
                </a:lnTo>
                <a:lnTo>
                  <a:pt x="632370" y="1748208"/>
                </a:lnTo>
                <a:cubicBezTo>
                  <a:pt x="619321" y="1753542"/>
                  <a:pt x="630465" y="1755638"/>
                  <a:pt x="632942" y="1762020"/>
                </a:cubicBezTo>
                <a:cubicBezTo>
                  <a:pt x="632942" y="1763448"/>
                  <a:pt x="636466" y="1764877"/>
                  <a:pt x="638656" y="1766401"/>
                </a:cubicBezTo>
                <a:lnTo>
                  <a:pt x="632656" y="1770211"/>
                </a:lnTo>
                <a:lnTo>
                  <a:pt x="632656" y="1784785"/>
                </a:lnTo>
                <a:lnTo>
                  <a:pt x="626179" y="1788690"/>
                </a:lnTo>
                <a:lnTo>
                  <a:pt x="626179" y="1792214"/>
                </a:lnTo>
                <a:lnTo>
                  <a:pt x="632942" y="1796500"/>
                </a:lnTo>
                <a:lnTo>
                  <a:pt x="632942" y="1803549"/>
                </a:lnTo>
                <a:cubicBezTo>
                  <a:pt x="641514" y="1806501"/>
                  <a:pt x="639514" y="1810788"/>
                  <a:pt x="638180" y="1814979"/>
                </a:cubicBezTo>
                <a:lnTo>
                  <a:pt x="632656" y="1818027"/>
                </a:lnTo>
                <a:cubicBezTo>
                  <a:pt x="635037" y="1829076"/>
                  <a:pt x="626464" y="1848983"/>
                  <a:pt x="638752" y="1854603"/>
                </a:cubicBezTo>
                <a:cubicBezTo>
                  <a:pt x="638752" y="1855841"/>
                  <a:pt x="638752" y="1856984"/>
                  <a:pt x="638752" y="1858317"/>
                </a:cubicBezTo>
                <a:lnTo>
                  <a:pt x="645229" y="1862318"/>
                </a:lnTo>
                <a:lnTo>
                  <a:pt x="645229" y="1865842"/>
                </a:lnTo>
                <a:lnTo>
                  <a:pt x="638847" y="1869748"/>
                </a:lnTo>
                <a:lnTo>
                  <a:pt x="638847" y="1880606"/>
                </a:lnTo>
                <a:cubicBezTo>
                  <a:pt x="649039" y="1886035"/>
                  <a:pt x="645324" y="1886512"/>
                  <a:pt x="639800" y="1892322"/>
                </a:cubicBezTo>
                <a:lnTo>
                  <a:pt x="644943" y="1895274"/>
                </a:lnTo>
                <a:cubicBezTo>
                  <a:pt x="646658" y="1900228"/>
                  <a:pt x="643514" y="1905752"/>
                  <a:pt x="646276" y="1910705"/>
                </a:cubicBezTo>
                <a:lnTo>
                  <a:pt x="651610" y="1913753"/>
                </a:lnTo>
                <a:lnTo>
                  <a:pt x="651610" y="2016718"/>
                </a:lnTo>
                <a:lnTo>
                  <a:pt x="658468" y="2020814"/>
                </a:lnTo>
                <a:lnTo>
                  <a:pt x="658468" y="2031673"/>
                </a:lnTo>
                <a:lnTo>
                  <a:pt x="652087" y="2035578"/>
                </a:lnTo>
                <a:lnTo>
                  <a:pt x="652087" y="2042817"/>
                </a:lnTo>
                <a:lnTo>
                  <a:pt x="658088" y="2046627"/>
                </a:lnTo>
                <a:cubicBezTo>
                  <a:pt x="659992" y="2053866"/>
                  <a:pt x="654087" y="2054818"/>
                  <a:pt x="653039" y="2058247"/>
                </a:cubicBezTo>
                <a:cubicBezTo>
                  <a:pt x="656373" y="2059866"/>
                  <a:pt x="659516" y="2061486"/>
                  <a:pt x="658183" y="2064724"/>
                </a:cubicBezTo>
                <a:lnTo>
                  <a:pt x="652087" y="2068725"/>
                </a:lnTo>
                <a:lnTo>
                  <a:pt x="652087" y="2083107"/>
                </a:lnTo>
                <a:lnTo>
                  <a:pt x="645324" y="2087108"/>
                </a:lnTo>
                <a:lnTo>
                  <a:pt x="645324" y="2127494"/>
                </a:lnTo>
                <a:lnTo>
                  <a:pt x="651706" y="2131399"/>
                </a:lnTo>
                <a:lnTo>
                  <a:pt x="651706" y="2256558"/>
                </a:lnTo>
                <a:lnTo>
                  <a:pt x="645705" y="2260368"/>
                </a:lnTo>
                <a:lnTo>
                  <a:pt x="645705" y="2279418"/>
                </a:lnTo>
                <a:lnTo>
                  <a:pt x="651230" y="2282466"/>
                </a:lnTo>
                <a:cubicBezTo>
                  <a:pt x="652182" y="2287562"/>
                  <a:pt x="652182" y="2292800"/>
                  <a:pt x="651230" y="2297896"/>
                </a:cubicBezTo>
                <a:lnTo>
                  <a:pt x="645896" y="2300945"/>
                </a:lnTo>
                <a:cubicBezTo>
                  <a:pt x="643800" y="2308564"/>
                  <a:pt x="647134" y="2316565"/>
                  <a:pt x="644181" y="2323995"/>
                </a:cubicBezTo>
                <a:lnTo>
                  <a:pt x="638942" y="2326948"/>
                </a:lnTo>
                <a:lnTo>
                  <a:pt x="645324" y="2330853"/>
                </a:lnTo>
                <a:lnTo>
                  <a:pt x="645324" y="2334377"/>
                </a:lnTo>
                <a:lnTo>
                  <a:pt x="651515" y="2338187"/>
                </a:lnTo>
                <a:cubicBezTo>
                  <a:pt x="649229" y="2339616"/>
                  <a:pt x="647134" y="2340949"/>
                  <a:pt x="644943" y="2342473"/>
                </a:cubicBezTo>
                <a:lnTo>
                  <a:pt x="644943" y="2404481"/>
                </a:lnTo>
                <a:cubicBezTo>
                  <a:pt x="643038" y="2406291"/>
                  <a:pt x="639228" y="2406672"/>
                  <a:pt x="639895" y="2408767"/>
                </a:cubicBezTo>
                <a:lnTo>
                  <a:pt x="644943" y="2411625"/>
                </a:lnTo>
                <a:lnTo>
                  <a:pt x="644943" y="2437533"/>
                </a:lnTo>
                <a:lnTo>
                  <a:pt x="639038" y="2441248"/>
                </a:lnTo>
                <a:cubicBezTo>
                  <a:pt x="639038" y="2442295"/>
                  <a:pt x="639038" y="2443534"/>
                  <a:pt x="639038" y="2444772"/>
                </a:cubicBezTo>
                <a:lnTo>
                  <a:pt x="645514" y="2448772"/>
                </a:lnTo>
                <a:lnTo>
                  <a:pt x="645514" y="2456011"/>
                </a:lnTo>
                <a:lnTo>
                  <a:pt x="639323" y="2459916"/>
                </a:lnTo>
                <a:cubicBezTo>
                  <a:pt x="646276" y="2463917"/>
                  <a:pt x="659611" y="2468775"/>
                  <a:pt x="645896" y="2474299"/>
                </a:cubicBezTo>
                <a:lnTo>
                  <a:pt x="645896" y="2503827"/>
                </a:lnTo>
                <a:lnTo>
                  <a:pt x="651992" y="2507732"/>
                </a:lnTo>
                <a:lnTo>
                  <a:pt x="651992" y="2510209"/>
                </a:lnTo>
                <a:lnTo>
                  <a:pt x="645610" y="2514019"/>
                </a:lnTo>
                <a:lnTo>
                  <a:pt x="645610" y="2576884"/>
                </a:lnTo>
                <a:cubicBezTo>
                  <a:pt x="647991" y="2578217"/>
                  <a:pt x="650086" y="2579551"/>
                  <a:pt x="651896" y="2580694"/>
                </a:cubicBezTo>
                <a:lnTo>
                  <a:pt x="651896" y="2587932"/>
                </a:lnTo>
                <a:lnTo>
                  <a:pt x="645610" y="2592029"/>
                </a:lnTo>
                <a:cubicBezTo>
                  <a:pt x="645029" y="2605592"/>
                  <a:pt x="645314" y="2619175"/>
                  <a:pt x="646467" y="2632700"/>
                </a:cubicBezTo>
                <a:cubicBezTo>
                  <a:pt x="665517" y="2650321"/>
                  <a:pt x="638466" y="2733189"/>
                  <a:pt x="658373" y="2749857"/>
                </a:cubicBezTo>
                <a:lnTo>
                  <a:pt x="652277" y="2753858"/>
                </a:lnTo>
                <a:lnTo>
                  <a:pt x="652277" y="2841964"/>
                </a:lnTo>
                <a:lnTo>
                  <a:pt x="645514" y="2846060"/>
                </a:lnTo>
                <a:lnTo>
                  <a:pt x="645514" y="2937976"/>
                </a:lnTo>
                <a:lnTo>
                  <a:pt x="639228" y="2941786"/>
                </a:lnTo>
                <a:lnTo>
                  <a:pt x="639228" y="2963789"/>
                </a:lnTo>
                <a:lnTo>
                  <a:pt x="645610" y="2967885"/>
                </a:lnTo>
                <a:cubicBezTo>
                  <a:pt x="646372" y="2987697"/>
                  <a:pt x="644086" y="3007985"/>
                  <a:pt x="646467" y="3026940"/>
                </a:cubicBezTo>
                <a:cubicBezTo>
                  <a:pt x="654563" y="3031893"/>
                  <a:pt x="654468" y="3032178"/>
                  <a:pt x="645896" y="3037417"/>
                </a:cubicBezTo>
                <a:lnTo>
                  <a:pt x="645896" y="3048466"/>
                </a:lnTo>
                <a:lnTo>
                  <a:pt x="651992" y="3052371"/>
                </a:lnTo>
                <a:lnTo>
                  <a:pt x="651992" y="3066945"/>
                </a:lnTo>
                <a:lnTo>
                  <a:pt x="645514" y="3070850"/>
                </a:lnTo>
                <a:lnTo>
                  <a:pt x="645514" y="3181245"/>
                </a:lnTo>
                <a:lnTo>
                  <a:pt x="638752" y="3185341"/>
                </a:lnTo>
                <a:lnTo>
                  <a:pt x="638752" y="3203343"/>
                </a:lnTo>
                <a:lnTo>
                  <a:pt x="632465" y="3207439"/>
                </a:lnTo>
                <a:cubicBezTo>
                  <a:pt x="631922" y="3214849"/>
                  <a:pt x="632208" y="3222288"/>
                  <a:pt x="633322" y="3229632"/>
                </a:cubicBezTo>
                <a:lnTo>
                  <a:pt x="637990" y="3232299"/>
                </a:lnTo>
                <a:cubicBezTo>
                  <a:pt x="639942" y="3236166"/>
                  <a:pt x="639942" y="3240719"/>
                  <a:pt x="637990" y="3244586"/>
                </a:cubicBezTo>
                <a:lnTo>
                  <a:pt x="632751" y="3247634"/>
                </a:lnTo>
                <a:cubicBezTo>
                  <a:pt x="632751" y="3254682"/>
                  <a:pt x="630084" y="3263541"/>
                  <a:pt x="639228" y="3265922"/>
                </a:cubicBezTo>
                <a:lnTo>
                  <a:pt x="639228" y="3343170"/>
                </a:lnTo>
                <a:lnTo>
                  <a:pt x="645610" y="3347075"/>
                </a:lnTo>
                <a:lnTo>
                  <a:pt x="639609" y="3350980"/>
                </a:lnTo>
                <a:cubicBezTo>
                  <a:pt x="641609" y="3352409"/>
                  <a:pt x="644562" y="3352695"/>
                  <a:pt x="644943" y="3354981"/>
                </a:cubicBezTo>
                <a:lnTo>
                  <a:pt x="639895" y="3357838"/>
                </a:lnTo>
                <a:cubicBezTo>
                  <a:pt x="638990" y="3362905"/>
                  <a:pt x="638990" y="3368106"/>
                  <a:pt x="639895" y="3373173"/>
                </a:cubicBezTo>
                <a:lnTo>
                  <a:pt x="645514" y="3376412"/>
                </a:lnTo>
                <a:lnTo>
                  <a:pt x="639418" y="3380317"/>
                </a:lnTo>
                <a:lnTo>
                  <a:pt x="639418" y="3394891"/>
                </a:lnTo>
                <a:lnTo>
                  <a:pt x="645800" y="3398796"/>
                </a:lnTo>
                <a:lnTo>
                  <a:pt x="645800" y="3402320"/>
                </a:lnTo>
                <a:lnTo>
                  <a:pt x="639609" y="3406130"/>
                </a:lnTo>
                <a:lnTo>
                  <a:pt x="639609" y="3417084"/>
                </a:lnTo>
                <a:lnTo>
                  <a:pt x="645896" y="3421275"/>
                </a:lnTo>
                <a:cubicBezTo>
                  <a:pt x="641133" y="3462042"/>
                  <a:pt x="655421" y="3514620"/>
                  <a:pt x="640276" y="3549196"/>
                </a:cubicBezTo>
                <a:cubicBezTo>
                  <a:pt x="638361" y="3553101"/>
                  <a:pt x="638361" y="3557672"/>
                  <a:pt x="640276" y="3561578"/>
                </a:cubicBezTo>
                <a:lnTo>
                  <a:pt x="645229" y="3564340"/>
                </a:lnTo>
                <a:lnTo>
                  <a:pt x="639038" y="3568246"/>
                </a:lnTo>
                <a:lnTo>
                  <a:pt x="639038" y="3582819"/>
                </a:lnTo>
                <a:lnTo>
                  <a:pt x="645419" y="3586724"/>
                </a:lnTo>
                <a:lnTo>
                  <a:pt x="645419" y="3593963"/>
                </a:lnTo>
                <a:cubicBezTo>
                  <a:pt x="627322" y="3602726"/>
                  <a:pt x="657992" y="3603964"/>
                  <a:pt x="638847" y="3613013"/>
                </a:cubicBezTo>
                <a:cubicBezTo>
                  <a:pt x="639418" y="3617014"/>
                  <a:pt x="637704" y="3620729"/>
                  <a:pt x="640371" y="3624253"/>
                </a:cubicBezTo>
                <a:cubicBezTo>
                  <a:pt x="643895" y="3625776"/>
                  <a:pt x="646562" y="3627586"/>
                  <a:pt x="645229" y="3630634"/>
                </a:cubicBezTo>
                <a:lnTo>
                  <a:pt x="639038" y="3634539"/>
                </a:lnTo>
                <a:lnTo>
                  <a:pt x="639038" y="3637969"/>
                </a:lnTo>
                <a:lnTo>
                  <a:pt x="632465" y="3641969"/>
                </a:lnTo>
                <a:lnTo>
                  <a:pt x="632465" y="3653209"/>
                </a:lnTo>
                <a:cubicBezTo>
                  <a:pt x="636466" y="3655971"/>
                  <a:pt x="641990" y="3657590"/>
                  <a:pt x="644467" y="3661114"/>
                </a:cubicBezTo>
                <a:lnTo>
                  <a:pt x="638942" y="3664162"/>
                </a:lnTo>
                <a:cubicBezTo>
                  <a:pt x="639800" y="3673687"/>
                  <a:pt x="637037" y="3685117"/>
                  <a:pt x="640371" y="3694547"/>
                </a:cubicBezTo>
                <a:lnTo>
                  <a:pt x="645229" y="3697214"/>
                </a:lnTo>
                <a:lnTo>
                  <a:pt x="645229" y="3726456"/>
                </a:lnTo>
                <a:lnTo>
                  <a:pt x="651896" y="3730551"/>
                </a:lnTo>
                <a:lnTo>
                  <a:pt x="645514" y="3734457"/>
                </a:lnTo>
                <a:cubicBezTo>
                  <a:pt x="645514" y="3735695"/>
                  <a:pt x="645514" y="3736933"/>
                  <a:pt x="645514" y="3737981"/>
                </a:cubicBezTo>
                <a:lnTo>
                  <a:pt x="651420" y="3741696"/>
                </a:lnTo>
                <a:lnTo>
                  <a:pt x="651420" y="3775033"/>
                </a:lnTo>
                <a:cubicBezTo>
                  <a:pt x="642847" y="3778081"/>
                  <a:pt x="644848" y="3782272"/>
                  <a:pt x="646276" y="3786463"/>
                </a:cubicBezTo>
                <a:lnTo>
                  <a:pt x="651801" y="3789511"/>
                </a:lnTo>
                <a:cubicBezTo>
                  <a:pt x="649610" y="3799798"/>
                  <a:pt x="657611" y="3818086"/>
                  <a:pt x="645419" y="3822563"/>
                </a:cubicBezTo>
                <a:lnTo>
                  <a:pt x="645419" y="3855519"/>
                </a:lnTo>
                <a:lnTo>
                  <a:pt x="638656" y="3859615"/>
                </a:lnTo>
                <a:lnTo>
                  <a:pt x="638656" y="3870474"/>
                </a:lnTo>
                <a:lnTo>
                  <a:pt x="631894" y="3874569"/>
                </a:lnTo>
                <a:lnTo>
                  <a:pt x="631894" y="3918480"/>
                </a:lnTo>
                <a:lnTo>
                  <a:pt x="625893" y="3922290"/>
                </a:lnTo>
                <a:lnTo>
                  <a:pt x="625893" y="3929434"/>
                </a:lnTo>
                <a:cubicBezTo>
                  <a:pt x="634465" y="3934672"/>
                  <a:pt x="634465" y="3934958"/>
                  <a:pt x="625893" y="3940101"/>
                </a:cubicBezTo>
                <a:lnTo>
                  <a:pt x="625893" y="3947531"/>
                </a:lnTo>
                <a:lnTo>
                  <a:pt x="631894" y="3951436"/>
                </a:lnTo>
                <a:lnTo>
                  <a:pt x="631894" y="4198134"/>
                </a:lnTo>
                <a:lnTo>
                  <a:pt x="625512" y="4202039"/>
                </a:lnTo>
                <a:lnTo>
                  <a:pt x="625512" y="4205563"/>
                </a:lnTo>
                <a:lnTo>
                  <a:pt x="632275" y="4209564"/>
                </a:lnTo>
                <a:lnTo>
                  <a:pt x="632275" y="4260904"/>
                </a:lnTo>
                <a:lnTo>
                  <a:pt x="638276" y="4264809"/>
                </a:lnTo>
                <a:lnTo>
                  <a:pt x="633227" y="4267666"/>
                </a:lnTo>
                <a:cubicBezTo>
                  <a:pt x="629036" y="4289669"/>
                  <a:pt x="635037" y="4313196"/>
                  <a:pt x="631036" y="4335198"/>
                </a:cubicBezTo>
                <a:lnTo>
                  <a:pt x="625893" y="4338056"/>
                </a:lnTo>
                <a:lnTo>
                  <a:pt x="625893" y="4345580"/>
                </a:lnTo>
                <a:lnTo>
                  <a:pt x="631894" y="4349391"/>
                </a:lnTo>
                <a:lnTo>
                  <a:pt x="631894" y="4356630"/>
                </a:lnTo>
                <a:lnTo>
                  <a:pt x="625512" y="4360535"/>
                </a:lnTo>
                <a:lnTo>
                  <a:pt x="625512" y="4389776"/>
                </a:lnTo>
                <a:lnTo>
                  <a:pt x="631703" y="4393682"/>
                </a:lnTo>
                <a:lnTo>
                  <a:pt x="625893" y="4397397"/>
                </a:lnTo>
                <a:lnTo>
                  <a:pt x="625893" y="4415875"/>
                </a:lnTo>
                <a:cubicBezTo>
                  <a:pt x="635418" y="4421114"/>
                  <a:pt x="634465" y="4426163"/>
                  <a:pt x="625893" y="4430162"/>
                </a:cubicBezTo>
                <a:cubicBezTo>
                  <a:pt x="629036" y="4444831"/>
                  <a:pt x="618368" y="4469787"/>
                  <a:pt x="632275" y="4478264"/>
                </a:cubicBezTo>
                <a:lnTo>
                  <a:pt x="632275" y="4599708"/>
                </a:lnTo>
                <a:cubicBezTo>
                  <a:pt x="633799" y="4601803"/>
                  <a:pt x="639038" y="4602470"/>
                  <a:pt x="638371" y="4605709"/>
                </a:cubicBezTo>
                <a:close/>
                <a:moveTo>
                  <a:pt x="631132" y="2178739"/>
                </a:moveTo>
                <a:cubicBezTo>
                  <a:pt x="608367" y="2167118"/>
                  <a:pt x="580268" y="2170547"/>
                  <a:pt x="556551" y="2162927"/>
                </a:cubicBezTo>
                <a:lnTo>
                  <a:pt x="539501" y="2171500"/>
                </a:lnTo>
                <a:cubicBezTo>
                  <a:pt x="553789" y="2174738"/>
                  <a:pt x="567029" y="2172833"/>
                  <a:pt x="581888" y="2177120"/>
                </a:cubicBezTo>
                <a:cubicBezTo>
                  <a:pt x="597766" y="2182606"/>
                  <a:pt x="614930" y="2183177"/>
                  <a:pt x="631132" y="2178739"/>
                </a:cubicBezTo>
                <a:close/>
                <a:moveTo>
                  <a:pt x="615320" y="1676009"/>
                </a:moveTo>
                <a:cubicBezTo>
                  <a:pt x="607062" y="1674704"/>
                  <a:pt x="598623" y="1676762"/>
                  <a:pt x="591889" y="1681724"/>
                </a:cubicBezTo>
                <a:lnTo>
                  <a:pt x="609605" y="1689820"/>
                </a:lnTo>
                <a:cubicBezTo>
                  <a:pt x="613215" y="1688801"/>
                  <a:pt x="616492" y="1686867"/>
                  <a:pt x="619130" y="1684201"/>
                </a:cubicBezTo>
                <a:cubicBezTo>
                  <a:pt x="617511" y="1681533"/>
                  <a:pt x="620940" y="1678200"/>
                  <a:pt x="615320" y="1676009"/>
                </a:cubicBezTo>
                <a:close/>
                <a:moveTo>
                  <a:pt x="595604" y="1716490"/>
                </a:moveTo>
                <a:cubicBezTo>
                  <a:pt x="602652" y="1711632"/>
                  <a:pt x="611034" y="1713442"/>
                  <a:pt x="617892" y="1707727"/>
                </a:cubicBezTo>
                <a:cubicBezTo>
                  <a:pt x="611605" y="1702203"/>
                  <a:pt x="581411" y="1704203"/>
                  <a:pt x="595604" y="1716490"/>
                </a:cubicBezTo>
                <a:close/>
                <a:moveTo>
                  <a:pt x="589126" y="1661245"/>
                </a:moveTo>
                <a:lnTo>
                  <a:pt x="583316" y="1657530"/>
                </a:lnTo>
                <a:cubicBezTo>
                  <a:pt x="554741" y="1660293"/>
                  <a:pt x="567600" y="1672580"/>
                  <a:pt x="588936" y="1668580"/>
                </a:cubicBezTo>
                <a:cubicBezTo>
                  <a:pt x="593603" y="1664769"/>
                  <a:pt x="593603" y="1663912"/>
                  <a:pt x="589126" y="1661245"/>
                </a:cubicBezTo>
                <a:close/>
                <a:moveTo>
                  <a:pt x="595794" y="1628003"/>
                </a:moveTo>
                <a:lnTo>
                  <a:pt x="612082" y="1618478"/>
                </a:lnTo>
                <a:cubicBezTo>
                  <a:pt x="586774" y="1609191"/>
                  <a:pt x="558999" y="1609191"/>
                  <a:pt x="533691" y="1618478"/>
                </a:cubicBezTo>
                <a:lnTo>
                  <a:pt x="543216" y="1624003"/>
                </a:lnTo>
                <a:cubicBezTo>
                  <a:pt x="561599" y="1622288"/>
                  <a:pt x="577697" y="1629241"/>
                  <a:pt x="595794" y="1628003"/>
                </a:cubicBezTo>
                <a:close/>
                <a:moveTo>
                  <a:pt x="612082" y="1574663"/>
                </a:moveTo>
                <a:cubicBezTo>
                  <a:pt x="590365" y="1563900"/>
                  <a:pt x="567790" y="1574663"/>
                  <a:pt x="543787" y="1572663"/>
                </a:cubicBezTo>
                <a:cubicBezTo>
                  <a:pt x="538168" y="1572091"/>
                  <a:pt x="541692" y="1567424"/>
                  <a:pt x="536358" y="1565424"/>
                </a:cubicBezTo>
                <a:cubicBezTo>
                  <a:pt x="525404" y="1564281"/>
                  <a:pt x="501496" y="1565424"/>
                  <a:pt x="522166" y="1576568"/>
                </a:cubicBezTo>
                <a:cubicBezTo>
                  <a:pt x="539701" y="1577635"/>
                  <a:pt x="557161" y="1579702"/>
                  <a:pt x="574458" y="1582759"/>
                </a:cubicBezTo>
                <a:cubicBezTo>
                  <a:pt x="583983" y="1585426"/>
                  <a:pt x="585507" y="1580663"/>
                  <a:pt x="590079" y="1580187"/>
                </a:cubicBezTo>
                <a:cubicBezTo>
                  <a:pt x="597794" y="1579426"/>
                  <a:pt x="605890" y="1582283"/>
                  <a:pt x="612082" y="1578282"/>
                </a:cubicBezTo>
                <a:close/>
                <a:moveTo>
                  <a:pt x="513498" y="1593046"/>
                </a:moveTo>
                <a:lnTo>
                  <a:pt x="513498" y="1596666"/>
                </a:lnTo>
                <a:cubicBezTo>
                  <a:pt x="534358" y="1602857"/>
                  <a:pt x="564647" y="1607905"/>
                  <a:pt x="585793" y="1596666"/>
                </a:cubicBezTo>
                <a:cubicBezTo>
                  <a:pt x="585793" y="1590760"/>
                  <a:pt x="585793" y="1590760"/>
                  <a:pt x="582935" y="1587903"/>
                </a:cubicBezTo>
                <a:cubicBezTo>
                  <a:pt x="573610" y="1588436"/>
                  <a:pt x="564485" y="1590798"/>
                  <a:pt x="556075" y="1594856"/>
                </a:cubicBezTo>
                <a:cubicBezTo>
                  <a:pt x="551817" y="1592132"/>
                  <a:pt x="547283" y="1589865"/>
                  <a:pt x="542549" y="1588093"/>
                </a:cubicBezTo>
                <a:cubicBezTo>
                  <a:pt x="533786" y="1595046"/>
                  <a:pt x="522166" y="1588284"/>
                  <a:pt x="513498" y="1593046"/>
                </a:cubicBezTo>
                <a:close/>
                <a:moveTo>
                  <a:pt x="520070" y="1735921"/>
                </a:moveTo>
                <a:cubicBezTo>
                  <a:pt x="548645" y="1746685"/>
                  <a:pt x="584650" y="1746494"/>
                  <a:pt x="616273" y="1750018"/>
                </a:cubicBezTo>
                <a:lnTo>
                  <a:pt x="619226" y="1745256"/>
                </a:lnTo>
                <a:cubicBezTo>
                  <a:pt x="614225" y="1741122"/>
                  <a:pt x="607996" y="1738740"/>
                  <a:pt x="601509" y="1738493"/>
                </a:cubicBezTo>
                <a:cubicBezTo>
                  <a:pt x="598099" y="1735416"/>
                  <a:pt x="592917" y="1735416"/>
                  <a:pt x="589508" y="1738493"/>
                </a:cubicBezTo>
                <a:cubicBezTo>
                  <a:pt x="569791" y="1735159"/>
                  <a:pt x="537215" y="1723920"/>
                  <a:pt x="520070" y="1735540"/>
                </a:cubicBezTo>
                <a:close/>
                <a:moveTo>
                  <a:pt x="582554" y="1849555"/>
                </a:moveTo>
                <a:cubicBezTo>
                  <a:pt x="593889" y="1850221"/>
                  <a:pt x="606176" y="1856888"/>
                  <a:pt x="617606" y="1851936"/>
                </a:cubicBezTo>
                <a:cubicBezTo>
                  <a:pt x="631703" y="1835553"/>
                  <a:pt x="564361" y="1839553"/>
                  <a:pt x="582554" y="1849173"/>
                </a:cubicBezTo>
                <a:close/>
                <a:moveTo>
                  <a:pt x="596556" y="1790023"/>
                </a:moveTo>
                <a:cubicBezTo>
                  <a:pt x="597318" y="1790023"/>
                  <a:pt x="598080" y="1789261"/>
                  <a:pt x="598842" y="1788785"/>
                </a:cubicBezTo>
                <a:lnTo>
                  <a:pt x="598842" y="1784975"/>
                </a:lnTo>
                <a:cubicBezTo>
                  <a:pt x="585412" y="1774878"/>
                  <a:pt x="566647" y="1780498"/>
                  <a:pt x="552932" y="1784975"/>
                </a:cubicBezTo>
                <a:cubicBezTo>
                  <a:pt x="567124" y="1788871"/>
                  <a:pt x="581859" y="1790442"/>
                  <a:pt x="596556" y="1789642"/>
                </a:cubicBezTo>
                <a:close/>
                <a:moveTo>
                  <a:pt x="529881" y="2199598"/>
                </a:moveTo>
                <a:cubicBezTo>
                  <a:pt x="546074" y="2197598"/>
                  <a:pt x="563600" y="2198360"/>
                  <a:pt x="578077" y="2190835"/>
                </a:cubicBezTo>
                <a:cubicBezTo>
                  <a:pt x="567886" y="2185596"/>
                  <a:pt x="554170" y="2189883"/>
                  <a:pt x="542263" y="2188549"/>
                </a:cubicBezTo>
                <a:lnTo>
                  <a:pt x="536453" y="2195884"/>
                </a:lnTo>
                <a:cubicBezTo>
                  <a:pt x="533501" y="2194741"/>
                  <a:pt x="522356" y="2196550"/>
                  <a:pt x="530357" y="2199217"/>
                </a:cubicBezTo>
                <a:close/>
                <a:moveTo>
                  <a:pt x="625131" y="2013670"/>
                </a:moveTo>
                <a:lnTo>
                  <a:pt x="625131" y="2009765"/>
                </a:lnTo>
                <a:cubicBezTo>
                  <a:pt x="615396" y="2002555"/>
                  <a:pt x="602100" y="2002555"/>
                  <a:pt x="592365" y="2009765"/>
                </a:cubicBezTo>
                <a:lnTo>
                  <a:pt x="592365" y="2013575"/>
                </a:lnTo>
                <a:cubicBezTo>
                  <a:pt x="603166" y="2015956"/>
                  <a:pt x="614368" y="2015861"/>
                  <a:pt x="625131" y="2013289"/>
                </a:cubicBezTo>
                <a:close/>
                <a:moveTo>
                  <a:pt x="635227" y="1967474"/>
                </a:moveTo>
                <a:cubicBezTo>
                  <a:pt x="633075" y="1966388"/>
                  <a:pt x="631008" y="1965141"/>
                  <a:pt x="629036" y="1963759"/>
                </a:cubicBezTo>
                <a:lnTo>
                  <a:pt x="614844" y="1963759"/>
                </a:lnTo>
                <a:cubicBezTo>
                  <a:pt x="585697" y="1974618"/>
                  <a:pt x="646372" y="1972617"/>
                  <a:pt x="635227" y="1967283"/>
                </a:cubicBezTo>
                <a:close/>
                <a:moveTo>
                  <a:pt x="590841" y="1919849"/>
                </a:moveTo>
                <a:cubicBezTo>
                  <a:pt x="589069" y="1920154"/>
                  <a:pt x="587355" y="1920764"/>
                  <a:pt x="585793" y="1921659"/>
                </a:cubicBezTo>
                <a:lnTo>
                  <a:pt x="585793" y="1925278"/>
                </a:lnTo>
                <a:cubicBezTo>
                  <a:pt x="603233" y="1928479"/>
                  <a:pt x="621121" y="1928479"/>
                  <a:pt x="638561" y="1925278"/>
                </a:cubicBezTo>
                <a:lnTo>
                  <a:pt x="628369" y="1920039"/>
                </a:lnTo>
                <a:cubicBezTo>
                  <a:pt x="616177" y="1918706"/>
                  <a:pt x="603128" y="1919658"/>
                  <a:pt x="590841" y="1919658"/>
                </a:cubicBezTo>
                <a:close/>
                <a:moveTo>
                  <a:pt x="609224" y="1646862"/>
                </a:moveTo>
                <a:cubicBezTo>
                  <a:pt x="602938" y="1647624"/>
                  <a:pt x="597032" y="1645719"/>
                  <a:pt x="592746" y="1648672"/>
                </a:cubicBezTo>
                <a:cubicBezTo>
                  <a:pt x="592746" y="1649910"/>
                  <a:pt x="592746" y="1651053"/>
                  <a:pt x="592746" y="1652387"/>
                </a:cubicBezTo>
                <a:lnTo>
                  <a:pt x="599318" y="1656292"/>
                </a:lnTo>
                <a:cubicBezTo>
                  <a:pt x="599318" y="1666484"/>
                  <a:pt x="619226" y="1661531"/>
                  <a:pt x="624083" y="1656863"/>
                </a:cubicBezTo>
                <a:close/>
                <a:moveTo>
                  <a:pt x="563028" y="1543897"/>
                </a:moveTo>
                <a:cubicBezTo>
                  <a:pt x="537787" y="1554184"/>
                  <a:pt x="505878" y="1541040"/>
                  <a:pt x="481208" y="1553422"/>
                </a:cubicBezTo>
                <a:cubicBezTo>
                  <a:pt x="526166" y="1562947"/>
                  <a:pt x="570743" y="1555613"/>
                  <a:pt x="617130" y="1554470"/>
                </a:cubicBezTo>
                <a:cubicBezTo>
                  <a:pt x="624940" y="1533324"/>
                  <a:pt x="575410" y="1547231"/>
                  <a:pt x="563028" y="1543326"/>
                </a:cubicBezTo>
                <a:close/>
                <a:moveTo>
                  <a:pt x="408247" y="3059896"/>
                </a:moveTo>
                <a:cubicBezTo>
                  <a:pt x="415200" y="3055705"/>
                  <a:pt x="424058" y="3059896"/>
                  <a:pt x="431297" y="3054372"/>
                </a:cubicBezTo>
                <a:cubicBezTo>
                  <a:pt x="453586" y="3056753"/>
                  <a:pt x="485113" y="3062372"/>
                  <a:pt x="506830" y="3052562"/>
                </a:cubicBezTo>
                <a:lnTo>
                  <a:pt x="506830" y="3048657"/>
                </a:lnTo>
                <a:cubicBezTo>
                  <a:pt x="492591" y="3038036"/>
                  <a:pt x="473750" y="3035893"/>
                  <a:pt x="457491" y="3043037"/>
                </a:cubicBezTo>
                <a:cubicBezTo>
                  <a:pt x="449395" y="3037894"/>
                  <a:pt x="437679" y="3031988"/>
                  <a:pt x="428154" y="3037798"/>
                </a:cubicBezTo>
                <a:cubicBezTo>
                  <a:pt x="429868" y="3051038"/>
                  <a:pt x="335476" y="3036941"/>
                  <a:pt x="381577" y="3059420"/>
                </a:cubicBezTo>
                <a:cubicBezTo>
                  <a:pt x="372052" y="3065421"/>
                  <a:pt x="358717" y="3057991"/>
                  <a:pt x="349382" y="3063421"/>
                </a:cubicBezTo>
                <a:lnTo>
                  <a:pt x="349382" y="3066945"/>
                </a:lnTo>
                <a:lnTo>
                  <a:pt x="342810" y="3070945"/>
                </a:lnTo>
                <a:lnTo>
                  <a:pt x="342810" y="3078660"/>
                </a:lnTo>
                <a:lnTo>
                  <a:pt x="351287" y="3080280"/>
                </a:lnTo>
                <a:cubicBezTo>
                  <a:pt x="371861" y="3069135"/>
                  <a:pt x="396721" y="3073898"/>
                  <a:pt x="417962" y="3079518"/>
                </a:cubicBezTo>
                <a:cubicBezTo>
                  <a:pt x="438927" y="3076679"/>
                  <a:pt x="460244" y="3080899"/>
                  <a:pt x="478541" y="3091520"/>
                </a:cubicBezTo>
                <a:cubicBezTo>
                  <a:pt x="485018" y="3089614"/>
                  <a:pt x="493210" y="3092948"/>
                  <a:pt x="500068" y="3089424"/>
                </a:cubicBezTo>
                <a:lnTo>
                  <a:pt x="493876" y="3085423"/>
                </a:lnTo>
                <a:lnTo>
                  <a:pt x="493876" y="3078184"/>
                </a:lnTo>
                <a:cubicBezTo>
                  <a:pt x="496353" y="3075041"/>
                  <a:pt x="504449" y="3077613"/>
                  <a:pt x="506830" y="3074469"/>
                </a:cubicBezTo>
                <a:lnTo>
                  <a:pt x="506830" y="3070755"/>
                </a:lnTo>
                <a:cubicBezTo>
                  <a:pt x="502735" y="3067707"/>
                  <a:pt x="493591" y="3069707"/>
                  <a:pt x="490828" y="3065421"/>
                </a:cubicBezTo>
                <a:cubicBezTo>
                  <a:pt x="477017" y="3065421"/>
                  <a:pt x="462730" y="3063421"/>
                  <a:pt x="450728" y="3072660"/>
                </a:cubicBezTo>
                <a:cubicBezTo>
                  <a:pt x="439108" y="3075136"/>
                  <a:pt x="443965" y="3064373"/>
                  <a:pt x="433583" y="3065326"/>
                </a:cubicBezTo>
                <a:cubicBezTo>
                  <a:pt x="424763" y="3066535"/>
                  <a:pt x="415800" y="3064611"/>
                  <a:pt x="408247" y="3059896"/>
                </a:cubicBezTo>
                <a:close/>
                <a:moveTo>
                  <a:pt x="518737" y="3034750"/>
                </a:moveTo>
                <a:cubicBezTo>
                  <a:pt x="520461" y="3032217"/>
                  <a:pt x="520718" y="3028950"/>
                  <a:pt x="519403" y="3026178"/>
                </a:cubicBezTo>
                <a:lnTo>
                  <a:pt x="509878" y="3021034"/>
                </a:lnTo>
                <a:cubicBezTo>
                  <a:pt x="505611" y="3019711"/>
                  <a:pt x="501077" y="3022101"/>
                  <a:pt x="499753" y="3026378"/>
                </a:cubicBezTo>
                <a:cubicBezTo>
                  <a:pt x="498648" y="3029931"/>
                  <a:pt x="500115" y="3033779"/>
                  <a:pt x="503306" y="3035703"/>
                </a:cubicBezTo>
                <a:cubicBezTo>
                  <a:pt x="508469" y="3036284"/>
                  <a:pt x="513688" y="3035960"/>
                  <a:pt x="518737" y="3034750"/>
                </a:cubicBezTo>
                <a:close/>
                <a:moveTo>
                  <a:pt x="464539" y="2888446"/>
                </a:moveTo>
                <a:cubicBezTo>
                  <a:pt x="469873" y="2887780"/>
                  <a:pt x="475779" y="2889685"/>
                  <a:pt x="480065" y="2886922"/>
                </a:cubicBezTo>
                <a:cubicBezTo>
                  <a:pt x="480065" y="2874349"/>
                  <a:pt x="453300" y="2883779"/>
                  <a:pt x="444632" y="2881017"/>
                </a:cubicBezTo>
                <a:cubicBezTo>
                  <a:pt x="435107" y="2876350"/>
                  <a:pt x="435107" y="2876350"/>
                  <a:pt x="428249" y="2879302"/>
                </a:cubicBezTo>
                <a:lnTo>
                  <a:pt x="428249" y="2882922"/>
                </a:lnTo>
                <a:cubicBezTo>
                  <a:pt x="439108" y="2887970"/>
                  <a:pt x="453300" y="2896257"/>
                  <a:pt x="464539" y="2888446"/>
                </a:cubicBezTo>
                <a:close/>
                <a:moveTo>
                  <a:pt x="457586" y="2943691"/>
                </a:moveTo>
                <a:cubicBezTo>
                  <a:pt x="456853" y="2944053"/>
                  <a:pt x="456157" y="2944463"/>
                  <a:pt x="455491" y="2944930"/>
                </a:cubicBezTo>
                <a:cubicBezTo>
                  <a:pt x="453586" y="2948930"/>
                  <a:pt x="465206" y="2946168"/>
                  <a:pt x="457586" y="2943691"/>
                </a:cubicBezTo>
                <a:close/>
                <a:moveTo>
                  <a:pt x="486733" y="2959979"/>
                </a:moveTo>
                <a:cubicBezTo>
                  <a:pt x="486733" y="2961122"/>
                  <a:pt x="486733" y="2962265"/>
                  <a:pt x="486733" y="2963504"/>
                </a:cubicBezTo>
                <a:cubicBezTo>
                  <a:pt x="503211" y="2973029"/>
                  <a:pt x="524166" y="2977505"/>
                  <a:pt x="539215" y="2967980"/>
                </a:cubicBezTo>
                <a:lnTo>
                  <a:pt x="539215" y="2956455"/>
                </a:lnTo>
                <a:cubicBezTo>
                  <a:pt x="531081" y="2949664"/>
                  <a:pt x="520642" y="2946253"/>
                  <a:pt x="510069" y="2946930"/>
                </a:cubicBezTo>
                <a:cubicBezTo>
                  <a:pt x="500544" y="2961027"/>
                  <a:pt x="496353" y="2950168"/>
                  <a:pt x="483304" y="2950644"/>
                </a:cubicBezTo>
                <a:cubicBezTo>
                  <a:pt x="479303" y="2955312"/>
                  <a:pt x="479303" y="2955407"/>
                  <a:pt x="486733" y="2959979"/>
                </a:cubicBezTo>
                <a:close/>
                <a:moveTo>
                  <a:pt x="510164" y="2939976"/>
                </a:moveTo>
                <a:cubicBezTo>
                  <a:pt x="518832" y="2939976"/>
                  <a:pt x="533882" y="2942358"/>
                  <a:pt x="538739" y="2933880"/>
                </a:cubicBezTo>
                <a:cubicBezTo>
                  <a:pt x="533501" y="2931976"/>
                  <a:pt x="497782" y="2929309"/>
                  <a:pt x="510164" y="2939976"/>
                </a:cubicBezTo>
                <a:close/>
                <a:moveTo>
                  <a:pt x="506926" y="2986459"/>
                </a:moveTo>
                <a:lnTo>
                  <a:pt x="515879" y="2991412"/>
                </a:lnTo>
                <a:cubicBezTo>
                  <a:pt x="522070" y="2991412"/>
                  <a:pt x="519594" y="2988268"/>
                  <a:pt x="520070" y="2986363"/>
                </a:cubicBezTo>
                <a:cubicBezTo>
                  <a:pt x="516060" y="2983782"/>
                  <a:pt x="510898" y="2983820"/>
                  <a:pt x="506926" y="2986459"/>
                </a:cubicBezTo>
                <a:close/>
                <a:moveTo>
                  <a:pt x="520070" y="3063801"/>
                </a:moveTo>
                <a:cubicBezTo>
                  <a:pt x="528852" y="3067488"/>
                  <a:pt x="538949" y="3066059"/>
                  <a:pt x="546359" y="3060087"/>
                </a:cubicBezTo>
                <a:cubicBezTo>
                  <a:pt x="537634" y="3056401"/>
                  <a:pt x="527595" y="3057668"/>
                  <a:pt x="520070" y="3063421"/>
                </a:cubicBezTo>
                <a:close/>
                <a:moveTo>
                  <a:pt x="529595" y="2855490"/>
                </a:moveTo>
                <a:cubicBezTo>
                  <a:pt x="485971" y="2854728"/>
                  <a:pt x="442537" y="2848917"/>
                  <a:pt x="401579" y="2865015"/>
                </a:cubicBezTo>
                <a:cubicBezTo>
                  <a:pt x="403484" y="2885112"/>
                  <a:pt x="434821" y="2866634"/>
                  <a:pt x="446061" y="2862634"/>
                </a:cubicBezTo>
                <a:cubicBezTo>
                  <a:pt x="474045" y="2861995"/>
                  <a:pt x="502011" y="2864329"/>
                  <a:pt x="529500" y="2869587"/>
                </a:cubicBezTo>
                <a:cubicBezTo>
                  <a:pt x="542549" y="2866062"/>
                  <a:pt x="542073" y="2859395"/>
                  <a:pt x="529309" y="2855109"/>
                </a:cubicBezTo>
                <a:close/>
                <a:moveTo>
                  <a:pt x="420629" y="2886255"/>
                </a:moveTo>
                <a:cubicBezTo>
                  <a:pt x="405484" y="2880636"/>
                  <a:pt x="408723" y="2893590"/>
                  <a:pt x="420629" y="2887494"/>
                </a:cubicBezTo>
                <a:cubicBezTo>
                  <a:pt x="420439" y="2886732"/>
                  <a:pt x="420629" y="2886160"/>
                  <a:pt x="420343" y="2885875"/>
                </a:cubicBezTo>
                <a:close/>
                <a:moveTo>
                  <a:pt x="211079" y="2820342"/>
                </a:moveTo>
                <a:cubicBezTo>
                  <a:pt x="222793" y="2825715"/>
                  <a:pt x="236120" y="2826400"/>
                  <a:pt x="248322" y="2822248"/>
                </a:cubicBezTo>
                <a:lnTo>
                  <a:pt x="251084" y="2817485"/>
                </a:lnTo>
                <a:lnTo>
                  <a:pt x="241178" y="2810913"/>
                </a:lnTo>
                <a:cubicBezTo>
                  <a:pt x="230034" y="2822628"/>
                  <a:pt x="210793" y="2799102"/>
                  <a:pt x="211270" y="2819962"/>
                </a:cubicBezTo>
                <a:close/>
                <a:moveTo>
                  <a:pt x="208031" y="2929309"/>
                </a:moveTo>
                <a:cubicBezTo>
                  <a:pt x="201935" y="2938834"/>
                  <a:pt x="236606" y="2938071"/>
                  <a:pt x="243083" y="2935309"/>
                </a:cubicBezTo>
                <a:cubicBezTo>
                  <a:pt x="235558" y="2929309"/>
                  <a:pt x="219080" y="2928546"/>
                  <a:pt x="208031" y="2929309"/>
                </a:cubicBezTo>
                <a:close/>
                <a:moveTo>
                  <a:pt x="259561" y="2888351"/>
                </a:moveTo>
                <a:lnTo>
                  <a:pt x="277754" y="2879398"/>
                </a:lnTo>
                <a:lnTo>
                  <a:pt x="274801" y="2873682"/>
                </a:lnTo>
                <a:cubicBezTo>
                  <a:pt x="268991" y="2883969"/>
                  <a:pt x="224605" y="2866539"/>
                  <a:pt x="243750" y="2879302"/>
                </a:cubicBezTo>
                <a:lnTo>
                  <a:pt x="237940" y="2883112"/>
                </a:lnTo>
                <a:cubicBezTo>
                  <a:pt x="236320" y="2892351"/>
                  <a:pt x="255180" y="2887494"/>
                  <a:pt x="259561" y="2888065"/>
                </a:cubicBezTo>
                <a:close/>
                <a:moveTo>
                  <a:pt x="283374" y="2809770"/>
                </a:moveTo>
                <a:cubicBezTo>
                  <a:pt x="283374" y="2809103"/>
                  <a:pt x="280897" y="2808532"/>
                  <a:pt x="279659" y="2807960"/>
                </a:cubicBezTo>
                <a:lnTo>
                  <a:pt x="263848" y="2816818"/>
                </a:lnTo>
                <a:cubicBezTo>
                  <a:pt x="261847" y="2826343"/>
                  <a:pt x="278040" y="2821295"/>
                  <a:pt x="283564" y="2816818"/>
                </a:cubicBezTo>
                <a:cubicBezTo>
                  <a:pt x="283758" y="2814370"/>
                  <a:pt x="283694" y="2811913"/>
                  <a:pt x="283374" y="2809484"/>
                </a:cubicBezTo>
                <a:close/>
                <a:moveTo>
                  <a:pt x="273849" y="2837107"/>
                </a:moveTo>
                <a:cubicBezTo>
                  <a:pt x="270229" y="2837107"/>
                  <a:pt x="267372" y="2836440"/>
                  <a:pt x="264324" y="2838535"/>
                </a:cubicBezTo>
                <a:cubicBezTo>
                  <a:pt x="263276" y="2845489"/>
                  <a:pt x="263371" y="2845489"/>
                  <a:pt x="267372" y="2848060"/>
                </a:cubicBezTo>
                <a:cubicBezTo>
                  <a:pt x="286993" y="2848537"/>
                  <a:pt x="297376" y="2848346"/>
                  <a:pt x="273659" y="2836821"/>
                </a:cubicBezTo>
                <a:close/>
                <a:moveTo>
                  <a:pt x="292899" y="2914450"/>
                </a:moveTo>
                <a:cubicBezTo>
                  <a:pt x="300328" y="2912164"/>
                  <a:pt x="288898" y="2909020"/>
                  <a:pt x="287184" y="2907115"/>
                </a:cubicBezTo>
                <a:cubicBezTo>
                  <a:pt x="281307" y="2906639"/>
                  <a:pt x="275471" y="2908439"/>
                  <a:pt x="270896" y="2912164"/>
                </a:cubicBezTo>
                <a:cubicBezTo>
                  <a:pt x="276802" y="2916735"/>
                  <a:pt x="286041" y="2913211"/>
                  <a:pt x="293185" y="2914164"/>
                </a:cubicBezTo>
                <a:close/>
                <a:moveTo>
                  <a:pt x="270134" y="2934738"/>
                </a:moveTo>
                <a:cubicBezTo>
                  <a:pt x="274111" y="2937405"/>
                  <a:pt x="279302" y="2937405"/>
                  <a:pt x="283279" y="2934738"/>
                </a:cubicBezTo>
                <a:cubicBezTo>
                  <a:pt x="279425" y="2932109"/>
                  <a:pt x="274387" y="2932004"/>
                  <a:pt x="270420" y="2934452"/>
                </a:cubicBezTo>
                <a:close/>
                <a:moveTo>
                  <a:pt x="299757" y="1374066"/>
                </a:moveTo>
                <a:cubicBezTo>
                  <a:pt x="304329" y="1370257"/>
                  <a:pt x="304329" y="1370257"/>
                  <a:pt x="299757" y="1366732"/>
                </a:cubicBezTo>
                <a:lnTo>
                  <a:pt x="286898" y="1366732"/>
                </a:lnTo>
                <a:cubicBezTo>
                  <a:pt x="282231" y="1370542"/>
                  <a:pt x="282231" y="1370542"/>
                  <a:pt x="286898" y="1374066"/>
                </a:cubicBezTo>
                <a:close/>
                <a:moveTo>
                  <a:pt x="299757" y="2601267"/>
                </a:moveTo>
                <a:cubicBezTo>
                  <a:pt x="292994" y="2603839"/>
                  <a:pt x="303662" y="2606601"/>
                  <a:pt x="305662" y="2608983"/>
                </a:cubicBezTo>
                <a:lnTo>
                  <a:pt x="315187" y="2603458"/>
                </a:lnTo>
                <a:cubicBezTo>
                  <a:pt x="311759" y="2599077"/>
                  <a:pt x="305282" y="2601554"/>
                  <a:pt x="300043" y="2600982"/>
                </a:cubicBezTo>
                <a:close/>
                <a:moveTo>
                  <a:pt x="296518" y="2845774"/>
                </a:moveTo>
                <a:cubicBezTo>
                  <a:pt x="314616" y="2851775"/>
                  <a:pt x="339190" y="2844631"/>
                  <a:pt x="355859" y="2839107"/>
                </a:cubicBezTo>
                <a:cubicBezTo>
                  <a:pt x="351001" y="2830058"/>
                  <a:pt x="295852" y="2836821"/>
                  <a:pt x="296804" y="2845489"/>
                </a:cubicBezTo>
                <a:close/>
                <a:moveTo>
                  <a:pt x="474541" y="1169374"/>
                </a:moveTo>
                <a:cubicBezTo>
                  <a:pt x="474541" y="1181852"/>
                  <a:pt x="500544" y="1172803"/>
                  <a:pt x="509783" y="1175279"/>
                </a:cubicBezTo>
                <a:cubicBezTo>
                  <a:pt x="523785" y="1166040"/>
                  <a:pt x="479303" y="1160802"/>
                  <a:pt x="474826" y="1168803"/>
                </a:cubicBezTo>
                <a:close/>
                <a:moveTo>
                  <a:pt x="481399" y="1115082"/>
                </a:moveTo>
                <a:cubicBezTo>
                  <a:pt x="488066" y="1118796"/>
                  <a:pt x="487780" y="1125940"/>
                  <a:pt x="497401" y="1123749"/>
                </a:cubicBezTo>
                <a:cubicBezTo>
                  <a:pt x="501211" y="1120606"/>
                  <a:pt x="512069" y="1118225"/>
                  <a:pt x="503211" y="1112701"/>
                </a:cubicBezTo>
                <a:cubicBezTo>
                  <a:pt x="497020" y="1113462"/>
                  <a:pt x="485399" y="1109176"/>
                  <a:pt x="481684" y="1114510"/>
                </a:cubicBezTo>
                <a:close/>
                <a:moveTo>
                  <a:pt x="526928" y="1537706"/>
                </a:moveTo>
                <a:cubicBezTo>
                  <a:pt x="533862" y="1540097"/>
                  <a:pt x="540959" y="1541973"/>
                  <a:pt x="548169" y="1543326"/>
                </a:cubicBezTo>
                <a:cubicBezTo>
                  <a:pt x="552455" y="1538468"/>
                  <a:pt x="576172" y="1533038"/>
                  <a:pt x="571315" y="1525800"/>
                </a:cubicBezTo>
                <a:cubicBezTo>
                  <a:pt x="558932" y="1520847"/>
                  <a:pt x="544835" y="1533229"/>
                  <a:pt x="533691" y="1526848"/>
                </a:cubicBezTo>
                <a:cubicBezTo>
                  <a:pt x="524737" y="1521132"/>
                  <a:pt x="526928" y="1532753"/>
                  <a:pt x="526928" y="1537706"/>
                </a:cubicBezTo>
                <a:close/>
                <a:moveTo>
                  <a:pt x="458539" y="1554089"/>
                </a:moveTo>
                <a:lnTo>
                  <a:pt x="467587" y="1548755"/>
                </a:lnTo>
                <a:cubicBezTo>
                  <a:pt x="455957" y="1542316"/>
                  <a:pt x="442203" y="1540868"/>
                  <a:pt x="429487" y="1544755"/>
                </a:cubicBezTo>
                <a:cubicBezTo>
                  <a:pt x="437203" y="1552003"/>
                  <a:pt x="447747" y="1555432"/>
                  <a:pt x="458253" y="1554089"/>
                </a:cubicBezTo>
                <a:close/>
                <a:moveTo>
                  <a:pt x="453395" y="2694232"/>
                </a:moveTo>
                <a:cubicBezTo>
                  <a:pt x="438346" y="2688612"/>
                  <a:pt x="441584" y="2701661"/>
                  <a:pt x="453395" y="2695470"/>
                </a:cubicBezTo>
                <a:cubicBezTo>
                  <a:pt x="453300" y="2695089"/>
                  <a:pt x="453490" y="2694517"/>
                  <a:pt x="453109" y="2694232"/>
                </a:cubicBezTo>
                <a:close/>
                <a:moveTo>
                  <a:pt x="436822" y="2817580"/>
                </a:moveTo>
                <a:cubicBezTo>
                  <a:pt x="451681" y="2820438"/>
                  <a:pt x="467207" y="2815295"/>
                  <a:pt x="480732" y="2813008"/>
                </a:cubicBezTo>
                <a:cubicBezTo>
                  <a:pt x="468826" y="2804150"/>
                  <a:pt x="449109" y="2806341"/>
                  <a:pt x="435107" y="2809103"/>
                </a:cubicBezTo>
                <a:cubicBezTo>
                  <a:pt x="435488" y="2811865"/>
                  <a:pt x="432821" y="2815009"/>
                  <a:pt x="436536" y="2817580"/>
                </a:cubicBezTo>
                <a:close/>
                <a:moveTo>
                  <a:pt x="503497" y="2744714"/>
                </a:moveTo>
                <a:cubicBezTo>
                  <a:pt x="508450" y="2741094"/>
                  <a:pt x="508450" y="2741094"/>
                  <a:pt x="503497" y="2737285"/>
                </a:cubicBezTo>
                <a:cubicBezTo>
                  <a:pt x="489495" y="2739475"/>
                  <a:pt x="477970" y="2732808"/>
                  <a:pt x="464349" y="2733570"/>
                </a:cubicBezTo>
                <a:cubicBezTo>
                  <a:pt x="459682" y="2737189"/>
                  <a:pt x="459682" y="2737189"/>
                  <a:pt x="464349" y="2740999"/>
                </a:cubicBezTo>
                <a:cubicBezTo>
                  <a:pt x="477132" y="2744057"/>
                  <a:pt x="490276" y="2745314"/>
                  <a:pt x="503401" y="2744714"/>
                </a:cubicBezTo>
                <a:close/>
                <a:moveTo>
                  <a:pt x="499687" y="2709567"/>
                </a:moveTo>
                <a:cubicBezTo>
                  <a:pt x="482570" y="2706881"/>
                  <a:pt x="465159" y="2706623"/>
                  <a:pt x="447966" y="2708805"/>
                </a:cubicBezTo>
                <a:cubicBezTo>
                  <a:pt x="444632" y="2728617"/>
                  <a:pt x="460634" y="2708805"/>
                  <a:pt x="467016" y="2717568"/>
                </a:cubicBezTo>
                <a:cubicBezTo>
                  <a:pt x="467016" y="2722711"/>
                  <a:pt x="472445" y="2722711"/>
                  <a:pt x="476541" y="2722616"/>
                </a:cubicBezTo>
                <a:close/>
                <a:moveTo>
                  <a:pt x="542740" y="1513703"/>
                </a:moveTo>
                <a:cubicBezTo>
                  <a:pt x="558170" y="1502082"/>
                  <a:pt x="502830" y="1504940"/>
                  <a:pt x="497115" y="1509988"/>
                </a:cubicBezTo>
                <a:cubicBezTo>
                  <a:pt x="471016" y="1503702"/>
                  <a:pt x="439965" y="1499035"/>
                  <a:pt x="415200" y="1508369"/>
                </a:cubicBezTo>
                <a:cubicBezTo>
                  <a:pt x="421486" y="1512465"/>
                  <a:pt x="431297" y="1507512"/>
                  <a:pt x="437488" y="1513512"/>
                </a:cubicBezTo>
                <a:cubicBezTo>
                  <a:pt x="442327" y="1513036"/>
                  <a:pt x="447166" y="1514436"/>
                  <a:pt x="451014" y="1517418"/>
                </a:cubicBezTo>
                <a:cubicBezTo>
                  <a:pt x="479303" y="1508464"/>
                  <a:pt x="512545" y="1516370"/>
                  <a:pt x="542644" y="1513703"/>
                </a:cubicBezTo>
                <a:close/>
                <a:moveTo>
                  <a:pt x="576172" y="1491700"/>
                </a:moveTo>
                <a:cubicBezTo>
                  <a:pt x="628751" y="1490367"/>
                  <a:pt x="565790" y="1486366"/>
                  <a:pt x="553027" y="1478841"/>
                </a:cubicBezTo>
                <a:cubicBezTo>
                  <a:pt x="553027" y="1475794"/>
                  <a:pt x="553027" y="1475794"/>
                  <a:pt x="549979" y="1473126"/>
                </a:cubicBezTo>
                <a:cubicBezTo>
                  <a:pt x="538949" y="1473031"/>
                  <a:pt x="527947" y="1474279"/>
                  <a:pt x="517213" y="1476841"/>
                </a:cubicBezTo>
                <a:cubicBezTo>
                  <a:pt x="497305" y="1469031"/>
                  <a:pt x="417962" y="1461696"/>
                  <a:pt x="493876" y="1482461"/>
                </a:cubicBezTo>
                <a:lnTo>
                  <a:pt x="493876" y="1493605"/>
                </a:lnTo>
                <a:cubicBezTo>
                  <a:pt x="520546" y="1498558"/>
                  <a:pt x="549979" y="1502749"/>
                  <a:pt x="576077" y="1491700"/>
                </a:cubicBezTo>
                <a:close/>
                <a:moveTo>
                  <a:pt x="566647" y="1450362"/>
                </a:moveTo>
                <a:cubicBezTo>
                  <a:pt x="557122" y="1439122"/>
                  <a:pt x="539692" y="1447409"/>
                  <a:pt x="528547" y="1439789"/>
                </a:cubicBezTo>
                <a:cubicBezTo>
                  <a:pt x="514165" y="1437312"/>
                  <a:pt x="504163" y="1448076"/>
                  <a:pt x="491019" y="1440360"/>
                </a:cubicBezTo>
                <a:cubicBezTo>
                  <a:pt x="479303" y="1449314"/>
                  <a:pt x="466730" y="1433503"/>
                  <a:pt x="455205" y="1445314"/>
                </a:cubicBezTo>
                <a:cubicBezTo>
                  <a:pt x="459396" y="1449123"/>
                  <a:pt x="466254" y="1447028"/>
                  <a:pt x="471016" y="1447504"/>
                </a:cubicBezTo>
                <a:cubicBezTo>
                  <a:pt x="479208" y="1454076"/>
                  <a:pt x="487971" y="1448362"/>
                  <a:pt x="496258" y="1454267"/>
                </a:cubicBezTo>
                <a:cubicBezTo>
                  <a:pt x="504716" y="1449724"/>
                  <a:pt x="515184" y="1451495"/>
                  <a:pt x="521689" y="1458553"/>
                </a:cubicBezTo>
                <a:cubicBezTo>
                  <a:pt x="538072" y="1459601"/>
                  <a:pt x="547502" y="1452647"/>
                  <a:pt x="563885" y="1454839"/>
                </a:cubicBezTo>
                <a:close/>
                <a:moveTo>
                  <a:pt x="382624" y="1353492"/>
                </a:moveTo>
                <a:cubicBezTo>
                  <a:pt x="406151" y="1360541"/>
                  <a:pt x="434536" y="1349111"/>
                  <a:pt x="457491" y="1358826"/>
                </a:cubicBezTo>
                <a:cubicBezTo>
                  <a:pt x="468635" y="1350730"/>
                  <a:pt x="478541" y="1361684"/>
                  <a:pt x="491400" y="1358826"/>
                </a:cubicBezTo>
                <a:lnTo>
                  <a:pt x="494543" y="1354255"/>
                </a:lnTo>
                <a:cubicBezTo>
                  <a:pt x="482542" y="1342348"/>
                  <a:pt x="465301" y="1344730"/>
                  <a:pt x="450442" y="1343682"/>
                </a:cubicBezTo>
                <a:cubicBezTo>
                  <a:pt x="431392" y="1336633"/>
                  <a:pt x="408151" y="1334157"/>
                  <a:pt x="389482" y="1345682"/>
                </a:cubicBezTo>
                <a:cubicBezTo>
                  <a:pt x="389482" y="1346825"/>
                  <a:pt x="389482" y="1347968"/>
                  <a:pt x="388816" y="1349397"/>
                </a:cubicBezTo>
                <a:close/>
                <a:moveTo>
                  <a:pt x="405008" y="1314821"/>
                </a:moveTo>
                <a:cubicBezTo>
                  <a:pt x="418534" y="1304344"/>
                  <a:pt x="382720" y="1306534"/>
                  <a:pt x="377005" y="1308629"/>
                </a:cubicBezTo>
                <a:cubicBezTo>
                  <a:pt x="372337" y="1320155"/>
                  <a:pt x="397864" y="1312916"/>
                  <a:pt x="404818" y="1314821"/>
                </a:cubicBezTo>
                <a:close/>
                <a:moveTo>
                  <a:pt x="504735" y="1260052"/>
                </a:moveTo>
                <a:cubicBezTo>
                  <a:pt x="494257" y="1258042"/>
                  <a:pt x="483408" y="1259766"/>
                  <a:pt x="474064" y="1264910"/>
                </a:cubicBezTo>
                <a:cubicBezTo>
                  <a:pt x="484875" y="1268148"/>
                  <a:pt x="496401" y="1268148"/>
                  <a:pt x="507211" y="1264910"/>
                </a:cubicBezTo>
                <a:cubicBezTo>
                  <a:pt x="506545" y="1263291"/>
                  <a:pt x="508354" y="1261290"/>
                  <a:pt x="504544" y="1260052"/>
                </a:cubicBezTo>
                <a:close/>
                <a:moveTo>
                  <a:pt x="500163" y="1284627"/>
                </a:moveTo>
                <a:lnTo>
                  <a:pt x="503116" y="1289008"/>
                </a:lnTo>
                <a:cubicBezTo>
                  <a:pt x="516260" y="1288246"/>
                  <a:pt x="528833" y="1292056"/>
                  <a:pt x="539406" y="1283865"/>
                </a:cubicBezTo>
                <a:cubicBezTo>
                  <a:pt x="542454" y="1274340"/>
                  <a:pt x="529119" y="1279198"/>
                  <a:pt x="522451" y="1281007"/>
                </a:cubicBezTo>
                <a:cubicBezTo>
                  <a:pt x="515155" y="1276206"/>
                  <a:pt x="505392" y="1277778"/>
                  <a:pt x="499972" y="1284627"/>
                </a:cubicBezTo>
                <a:close/>
                <a:moveTo>
                  <a:pt x="444918" y="1281674"/>
                </a:moveTo>
                <a:lnTo>
                  <a:pt x="421772" y="1294533"/>
                </a:lnTo>
                <a:lnTo>
                  <a:pt x="421772" y="1298248"/>
                </a:lnTo>
                <a:cubicBezTo>
                  <a:pt x="447585" y="1303295"/>
                  <a:pt x="525976" y="1278055"/>
                  <a:pt x="444727" y="1281483"/>
                </a:cubicBezTo>
                <a:close/>
                <a:moveTo>
                  <a:pt x="427106" y="1231287"/>
                </a:moveTo>
                <a:cubicBezTo>
                  <a:pt x="412057" y="1225476"/>
                  <a:pt x="415200" y="1238621"/>
                  <a:pt x="427106" y="1232525"/>
                </a:cubicBezTo>
                <a:cubicBezTo>
                  <a:pt x="427011" y="1232049"/>
                  <a:pt x="427201" y="1231573"/>
                  <a:pt x="426916" y="1231287"/>
                </a:cubicBezTo>
                <a:close/>
                <a:moveTo>
                  <a:pt x="416248" y="1372447"/>
                </a:moveTo>
                <a:cubicBezTo>
                  <a:pt x="419010" y="1374352"/>
                  <a:pt x="421867" y="1376067"/>
                  <a:pt x="424153" y="1377496"/>
                </a:cubicBezTo>
                <a:lnTo>
                  <a:pt x="438155" y="1377496"/>
                </a:lnTo>
                <a:cubicBezTo>
                  <a:pt x="442822" y="1373685"/>
                  <a:pt x="442822" y="1373685"/>
                  <a:pt x="438155" y="1370066"/>
                </a:cubicBezTo>
                <a:cubicBezTo>
                  <a:pt x="431678" y="1371495"/>
                  <a:pt x="419486" y="1367208"/>
                  <a:pt x="416057" y="1372447"/>
                </a:cubicBezTo>
                <a:close/>
                <a:moveTo>
                  <a:pt x="404246" y="1418644"/>
                </a:moveTo>
                <a:cubicBezTo>
                  <a:pt x="342905" y="1437694"/>
                  <a:pt x="396531" y="1431312"/>
                  <a:pt x="424725" y="1432645"/>
                </a:cubicBezTo>
                <a:cubicBezTo>
                  <a:pt x="446918" y="1420263"/>
                  <a:pt x="473207" y="1443218"/>
                  <a:pt x="493686" y="1423692"/>
                </a:cubicBezTo>
                <a:lnTo>
                  <a:pt x="493686" y="1420072"/>
                </a:lnTo>
                <a:cubicBezTo>
                  <a:pt x="509212" y="1415786"/>
                  <a:pt x="529405" y="1427407"/>
                  <a:pt x="546169" y="1420072"/>
                </a:cubicBezTo>
                <a:lnTo>
                  <a:pt x="546169" y="1416453"/>
                </a:lnTo>
                <a:lnTo>
                  <a:pt x="536644" y="1411119"/>
                </a:lnTo>
                <a:cubicBezTo>
                  <a:pt x="516641" y="1424168"/>
                  <a:pt x="523309" y="1397498"/>
                  <a:pt x="503116" y="1411119"/>
                </a:cubicBezTo>
                <a:cubicBezTo>
                  <a:pt x="496543" y="1409690"/>
                  <a:pt x="494353" y="1413690"/>
                  <a:pt x="489971" y="1414357"/>
                </a:cubicBezTo>
                <a:cubicBezTo>
                  <a:pt x="471921" y="1409556"/>
                  <a:pt x="452995" y="1409071"/>
                  <a:pt x="434726" y="1412928"/>
                </a:cubicBezTo>
                <a:cubicBezTo>
                  <a:pt x="433393" y="1424358"/>
                  <a:pt x="412628" y="1414833"/>
                  <a:pt x="404056" y="1418644"/>
                </a:cubicBezTo>
                <a:close/>
                <a:moveTo>
                  <a:pt x="543026" y="1395783"/>
                </a:moveTo>
                <a:cubicBezTo>
                  <a:pt x="545407" y="1396926"/>
                  <a:pt x="547312" y="1398451"/>
                  <a:pt x="549122" y="1399498"/>
                </a:cubicBezTo>
                <a:cubicBezTo>
                  <a:pt x="555027" y="1400737"/>
                  <a:pt x="565219" y="1396831"/>
                  <a:pt x="556170" y="1392164"/>
                </a:cubicBezTo>
                <a:cubicBezTo>
                  <a:pt x="553027" y="1392545"/>
                  <a:pt x="535310" y="1390545"/>
                  <a:pt x="543026" y="1395783"/>
                </a:cubicBezTo>
                <a:close/>
                <a:moveTo>
                  <a:pt x="565981" y="1320631"/>
                </a:moveTo>
                <a:cubicBezTo>
                  <a:pt x="563980" y="1316345"/>
                  <a:pt x="557694" y="1320631"/>
                  <a:pt x="555503" y="1321965"/>
                </a:cubicBezTo>
                <a:cubicBezTo>
                  <a:pt x="542073" y="1320060"/>
                  <a:pt x="534834" y="1330442"/>
                  <a:pt x="523309" y="1321965"/>
                </a:cubicBezTo>
                <a:cubicBezTo>
                  <a:pt x="511307" y="1324917"/>
                  <a:pt x="487114" y="1309392"/>
                  <a:pt x="480827" y="1322917"/>
                </a:cubicBezTo>
                <a:cubicBezTo>
                  <a:pt x="507021" y="1327870"/>
                  <a:pt x="539025" y="1332442"/>
                  <a:pt x="566552" y="1327299"/>
                </a:cubicBezTo>
                <a:cubicBezTo>
                  <a:pt x="566581" y="1325098"/>
                  <a:pt x="566390" y="1322888"/>
                  <a:pt x="565981" y="1320726"/>
                </a:cubicBezTo>
                <a:close/>
                <a:moveTo>
                  <a:pt x="552169" y="1253956"/>
                </a:moveTo>
                <a:cubicBezTo>
                  <a:pt x="540263" y="1247860"/>
                  <a:pt x="527309" y="1236240"/>
                  <a:pt x="513498" y="1243383"/>
                </a:cubicBezTo>
                <a:lnTo>
                  <a:pt x="513498" y="1251956"/>
                </a:lnTo>
                <a:cubicBezTo>
                  <a:pt x="519099" y="1251413"/>
                  <a:pt x="524728" y="1252823"/>
                  <a:pt x="529405" y="1255957"/>
                </a:cubicBezTo>
                <a:cubicBezTo>
                  <a:pt x="549407" y="1256147"/>
                  <a:pt x="549407" y="1256052"/>
                  <a:pt x="552169" y="1253575"/>
                </a:cubicBezTo>
                <a:close/>
                <a:moveTo>
                  <a:pt x="470826" y="1233858"/>
                </a:moveTo>
                <a:cubicBezTo>
                  <a:pt x="460253" y="1233096"/>
                  <a:pt x="427106" y="1238145"/>
                  <a:pt x="450061" y="1248622"/>
                </a:cubicBezTo>
                <a:cubicBezTo>
                  <a:pt x="464730" y="1251479"/>
                  <a:pt x="520642" y="1245193"/>
                  <a:pt x="477970" y="1241288"/>
                </a:cubicBezTo>
                <a:cubicBezTo>
                  <a:pt x="471778" y="1239764"/>
                  <a:pt x="476350" y="1235287"/>
                  <a:pt x="470826" y="1233858"/>
                </a:cubicBezTo>
                <a:close/>
                <a:moveTo>
                  <a:pt x="461301" y="1216904"/>
                </a:moveTo>
                <a:cubicBezTo>
                  <a:pt x="450823" y="1208617"/>
                  <a:pt x="438632" y="1213665"/>
                  <a:pt x="428059" y="1216904"/>
                </a:cubicBezTo>
                <a:lnTo>
                  <a:pt x="428059" y="1220428"/>
                </a:lnTo>
                <a:cubicBezTo>
                  <a:pt x="432535" y="1224333"/>
                  <a:pt x="440727" y="1221571"/>
                  <a:pt x="445109" y="1218713"/>
                </a:cubicBezTo>
                <a:cubicBezTo>
                  <a:pt x="450728" y="1218523"/>
                  <a:pt x="456824" y="1220333"/>
                  <a:pt x="461396" y="1216809"/>
                </a:cubicBezTo>
                <a:close/>
                <a:moveTo>
                  <a:pt x="460729" y="1047930"/>
                </a:moveTo>
                <a:cubicBezTo>
                  <a:pt x="457567" y="1045397"/>
                  <a:pt x="453843" y="1043663"/>
                  <a:pt x="449871" y="1042882"/>
                </a:cubicBezTo>
                <a:cubicBezTo>
                  <a:pt x="440346" y="1050026"/>
                  <a:pt x="425773" y="1042311"/>
                  <a:pt x="414914" y="1047835"/>
                </a:cubicBezTo>
                <a:lnTo>
                  <a:pt x="414914" y="1051454"/>
                </a:lnTo>
                <a:cubicBezTo>
                  <a:pt x="430030" y="1054550"/>
                  <a:pt x="445613" y="1054550"/>
                  <a:pt x="460729" y="1051454"/>
                </a:cubicBezTo>
                <a:close/>
                <a:moveTo>
                  <a:pt x="439965" y="1069171"/>
                </a:moveTo>
                <a:cubicBezTo>
                  <a:pt x="436155" y="1066599"/>
                  <a:pt x="429487" y="1068695"/>
                  <a:pt x="424820" y="1068028"/>
                </a:cubicBezTo>
                <a:cubicBezTo>
                  <a:pt x="420153" y="1071647"/>
                  <a:pt x="420153" y="1071647"/>
                  <a:pt x="424820" y="1075362"/>
                </a:cubicBezTo>
                <a:lnTo>
                  <a:pt x="432154" y="1075362"/>
                </a:lnTo>
                <a:cubicBezTo>
                  <a:pt x="433202" y="1073743"/>
                  <a:pt x="441203" y="1071362"/>
                  <a:pt x="440060" y="1069076"/>
                </a:cubicBezTo>
                <a:close/>
                <a:moveTo>
                  <a:pt x="414914" y="1125178"/>
                </a:moveTo>
                <a:cubicBezTo>
                  <a:pt x="413676" y="1133560"/>
                  <a:pt x="429392" y="1131179"/>
                  <a:pt x="433964" y="1129083"/>
                </a:cubicBezTo>
                <a:cubicBezTo>
                  <a:pt x="433964" y="1127845"/>
                  <a:pt x="433964" y="1126702"/>
                  <a:pt x="433964" y="1125464"/>
                </a:cubicBezTo>
                <a:cubicBezTo>
                  <a:pt x="430764" y="1122968"/>
                  <a:pt x="427106" y="1121121"/>
                  <a:pt x="423201" y="1120035"/>
                </a:cubicBezTo>
                <a:close/>
                <a:moveTo>
                  <a:pt x="412342" y="1141276"/>
                </a:moveTo>
                <a:cubicBezTo>
                  <a:pt x="396150" y="1150801"/>
                  <a:pt x="441489" y="1157182"/>
                  <a:pt x="447204" y="1147562"/>
                </a:cubicBezTo>
                <a:cubicBezTo>
                  <a:pt x="450157" y="1138799"/>
                  <a:pt x="435584" y="1142323"/>
                  <a:pt x="431392" y="1141752"/>
                </a:cubicBezTo>
                <a:cubicBezTo>
                  <a:pt x="422153" y="1136608"/>
                  <a:pt x="420534" y="1136608"/>
                  <a:pt x="412628" y="1141180"/>
                </a:cubicBezTo>
                <a:close/>
                <a:moveTo>
                  <a:pt x="404722" y="1196901"/>
                </a:moveTo>
                <a:lnTo>
                  <a:pt x="398722" y="1200712"/>
                </a:lnTo>
                <a:lnTo>
                  <a:pt x="391864" y="1200712"/>
                </a:lnTo>
                <a:cubicBezTo>
                  <a:pt x="387292" y="1204426"/>
                  <a:pt x="387292" y="1204521"/>
                  <a:pt x="391864" y="1208045"/>
                </a:cubicBezTo>
                <a:cubicBezTo>
                  <a:pt x="405580" y="1206617"/>
                  <a:pt x="424058" y="1213379"/>
                  <a:pt x="404818" y="1196806"/>
                </a:cubicBezTo>
                <a:close/>
                <a:moveTo>
                  <a:pt x="394150" y="634926"/>
                </a:moveTo>
                <a:cubicBezTo>
                  <a:pt x="392626" y="632354"/>
                  <a:pt x="388244" y="630926"/>
                  <a:pt x="384625" y="629116"/>
                </a:cubicBezTo>
                <a:cubicBezTo>
                  <a:pt x="379767" y="629688"/>
                  <a:pt x="374052" y="627783"/>
                  <a:pt x="369670" y="630450"/>
                </a:cubicBezTo>
                <a:cubicBezTo>
                  <a:pt x="368308" y="633603"/>
                  <a:pt x="368747" y="637241"/>
                  <a:pt x="370813" y="639975"/>
                </a:cubicBezTo>
                <a:lnTo>
                  <a:pt x="385482" y="639975"/>
                </a:lnTo>
                <a:close/>
                <a:moveTo>
                  <a:pt x="376528" y="1088507"/>
                </a:moveTo>
                <a:cubicBezTo>
                  <a:pt x="377767" y="1090221"/>
                  <a:pt x="387673" y="1091079"/>
                  <a:pt x="387577" y="1087364"/>
                </a:cubicBezTo>
                <a:cubicBezTo>
                  <a:pt x="385291" y="1085840"/>
                  <a:pt x="376909" y="1084887"/>
                  <a:pt x="376624" y="1088793"/>
                </a:cubicBezTo>
                <a:close/>
                <a:moveTo>
                  <a:pt x="371290" y="1163469"/>
                </a:moveTo>
                <a:cubicBezTo>
                  <a:pt x="344620" y="1174423"/>
                  <a:pt x="386339" y="1180423"/>
                  <a:pt x="388625" y="1169945"/>
                </a:cubicBezTo>
                <a:cubicBezTo>
                  <a:pt x="390911" y="1159468"/>
                  <a:pt x="378434" y="1164326"/>
                  <a:pt x="371385" y="1163755"/>
                </a:cubicBezTo>
                <a:close/>
                <a:moveTo>
                  <a:pt x="371957" y="1402546"/>
                </a:moveTo>
                <a:cubicBezTo>
                  <a:pt x="368337" y="1400127"/>
                  <a:pt x="364003" y="1399012"/>
                  <a:pt x="359669" y="1399403"/>
                </a:cubicBezTo>
                <a:cubicBezTo>
                  <a:pt x="353478" y="1397879"/>
                  <a:pt x="357955" y="1393402"/>
                  <a:pt x="352335" y="1391973"/>
                </a:cubicBezTo>
                <a:cubicBezTo>
                  <a:pt x="342143" y="1391973"/>
                  <a:pt x="331951" y="1390259"/>
                  <a:pt x="323760" y="1397117"/>
                </a:cubicBezTo>
                <a:cubicBezTo>
                  <a:pt x="325284" y="1401022"/>
                  <a:pt x="333857" y="1397879"/>
                  <a:pt x="336238" y="1401213"/>
                </a:cubicBezTo>
                <a:lnTo>
                  <a:pt x="336238" y="1405308"/>
                </a:lnTo>
                <a:cubicBezTo>
                  <a:pt x="358050" y="1423311"/>
                  <a:pt x="476065" y="1393021"/>
                  <a:pt x="389197" y="1390259"/>
                </a:cubicBezTo>
                <a:cubicBezTo>
                  <a:pt x="389197" y="1391497"/>
                  <a:pt x="389197" y="1392640"/>
                  <a:pt x="389197" y="1394354"/>
                </a:cubicBezTo>
                <a:close/>
                <a:moveTo>
                  <a:pt x="360241" y="1450171"/>
                </a:moveTo>
                <a:cubicBezTo>
                  <a:pt x="365356" y="1447676"/>
                  <a:pt x="370204" y="1444675"/>
                  <a:pt x="374719" y="1441218"/>
                </a:cubicBezTo>
                <a:cubicBezTo>
                  <a:pt x="372337" y="1438932"/>
                  <a:pt x="368623" y="1439980"/>
                  <a:pt x="365765" y="1439694"/>
                </a:cubicBezTo>
                <a:cubicBezTo>
                  <a:pt x="358240" y="1444551"/>
                  <a:pt x="349859" y="1443028"/>
                  <a:pt x="342810" y="1449219"/>
                </a:cubicBezTo>
                <a:cubicBezTo>
                  <a:pt x="347953" y="1452933"/>
                  <a:pt x="354335" y="1450933"/>
                  <a:pt x="360336" y="1450552"/>
                </a:cubicBezTo>
                <a:close/>
                <a:moveTo>
                  <a:pt x="344905" y="1506655"/>
                </a:moveTo>
                <a:lnTo>
                  <a:pt x="336047" y="1511607"/>
                </a:lnTo>
                <a:cubicBezTo>
                  <a:pt x="342143" y="1516275"/>
                  <a:pt x="350049" y="1511607"/>
                  <a:pt x="355764" y="1507893"/>
                </a:cubicBezTo>
                <a:cubicBezTo>
                  <a:pt x="352478" y="1506026"/>
                  <a:pt x="348535" y="1505712"/>
                  <a:pt x="345001" y="1507035"/>
                </a:cubicBezTo>
                <a:close/>
                <a:moveTo>
                  <a:pt x="345858" y="1420930"/>
                </a:moveTo>
                <a:cubicBezTo>
                  <a:pt x="354049" y="1416262"/>
                  <a:pt x="333094" y="1415976"/>
                  <a:pt x="330523" y="1418548"/>
                </a:cubicBezTo>
                <a:cubicBezTo>
                  <a:pt x="331380" y="1424358"/>
                  <a:pt x="341953" y="1420834"/>
                  <a:pt x="345953" y="1421691"/>
                </a:cubicBezTo>
                <a:close/>
                <a:moveTo>
                  <a:pt x="319474" y="2854442"/>
                </a:moveTo>
                <a:lnTo>
                  <a:pt x="306615" y="2854442"/>
                </a:lnTo>
                <a:cubicBezTo>
                  <a:pt x="301852" y="2858157"/>
                  <a:pt x="301852" y="2858157"/>
                  <a:pt x="306615" y="2861871"/>
                </a:cubicBezTo>
                <a:lnTo>
                  <a:pt x="319474" y="2861871"/>
                </a:lnTo>
                <a:cubicBezTo>
                  <a:pt x="324332" y="2858919"/>
                  <a:pt x="324332" y="2858919"/>
                  <a:pt x="319569" y="2855204"/>
                </a:cubicBezTo>
                <a:close/>
                <a:moveTo>
                  <a:pt x="306996" y="2965123"/>
                </a:moveTo>
                <a:cubicBezTo>
                  <a:pt x="321284" y="2966932"/>
                  <a:pt x="336333" y="2973505"/>
                  <a:pt x="349001" y="2963217"/>
                </a:cubicBezTo>
                <a:lnTo>
                  <a:pt x="349001" y="2960074"/>
                </a:lnTo>
                <a:lnTo>
                  <a:pt x="388244" y="2938071"/>
                </a:lnTo>
                <a:cubicBezTo>
                  <a:pt x="375671" y="2926356"/>
                  <a:pt x="355954" y="2933214"/>
                  <a:pt x="342619" y="2937500"/>
                </a:cubicBezTo>
                <a:lnTo>
                  <a:pt x="342619" y="2941024"/>
                </a:lnTo>
                <a:lnTo>
                  <a:pt x="336238" y="2944834"/>
                </a:lnTo>
                <a:cubicBezTo>
                  <a:pt x="338619" y="2948072"/>
                  <a:pt x="347096" y="2944834"/>
                  <a:pt x="348620" y="2948739"/>
                </a:cubicBezTo>
                <a:cubicBezTo>
                  <a:pt x="335742" y="2955798"/>
                  <a:pt x="321064" y="2958912"/>
                  <a:pt x="306424" y="2957693"/>
                </a:cubicBezTo>
                <a:cubicBezTo>
                  <a:pt x="301852" y="2962265"/>
                  <a:pt x="301852" y="2962360"/>
                  <a:pt x="307091" y="2965885"/>
                </a:cubicBezTo>
                <a:close/>
                <a:moveTo>
                  <a:pt x="388339" y="2882255"/>
                </a:moveTo>
                <a:lnTo>
                  <a:pt x="388339" y="2878731"/>
                </a:lnTo>
                <a:cubicBezTo>
                  <a:pt x="384148" y="2874349"/>
                  <a:pt x="375385" y="2877397"/>
                  <a:pt x="371194" y="2880160"/>
                </a:cubicBezTo>
                <a:cubicBezTo>
                  <a:pt x="359079" y="2880836"/>
                  <a:pt x="347077" y="2882817"/>
                  <a:pt x="335380" y="2886065"/>
                </a:cubicBezTo>
                <a:cubicBezTo>
                  <a:pt x="325284" y="2890637"/>
                  <a:pt x="317283" y="2881112"/>
                  <a:pt x="304996" y="2883969"/>
                </a:cubicBezTo>
                <a:cubicBezTo>
                  <a:pt x="291470" y="2907782"/>
                  <a:pt x="379767" y="2894257"/>
                  <a:pt x="388435" y="2883017"/>
                </a:cubicBezTo>
                <a:close/>
                <a:moveTo>
                  <a:pt x="391483" y="1472555"/>
                </a:moveTo>
                <a:cubicBezTo>
                  <a:pt x="408247" y="1463030"/>
                  <a:pt x="426916" y="1473412"/>
                  <a:pt x="444727" y="1472555"/>
                </a:cubicBezTo>
                <a:cubicBezTo>
                  <a:pt x="455395" y="1459410"/>
                  <a:pt x="419200" y="1467030"/>
                  <a:pt x="410057" y="1465126"/>
                </a:cubicBezTo>
                <a:cubicBezTo>
                  <a:pt x="403799" y="1457982"/>
                  <a:pt x="393302" y="1456372"/>
                  <a:pt x="385196" y="1461315"/>
                </a:cubicBezTo>
                <a:cubicBezTo>
                  <a:pt x="377586" y="1460792"/>
                  <a:pt x="369937" y="1461430"/>
                  <a:pt x="362527" y="1463221"/>
                </a:cubicBezTo>
                <a:cubicBezTo>
                  <a:pt x="362527" y="1465126"/>
                  <a:pt x="360241" y="1467792"/>
                  <a:pt x="366527" y="1468364"/>
                </a:cubicBezTo>
                <a:cubicBezTo>
                  <a:pt x="376814" y="1461696"/>
                  <a:pt x="381005" y="1475794"/>
                  <a:pt x="391578" y="1473317"/>
                </a:cubicBezTo>
                <a:close/>
                <a:moveTo>
                  <a:pt x="509878" y="2762145"/>
                </a:moveTo>
                <a:cubicBezTo>
                  <a:pt x="507497" y="2761002"/>
                  <a:pt x="505307" y="2759764"/>
                  <a:pt x="503116" y="2758621"/>
                </a:cubicBezTo>
                <a:cubicBezTo>
                  <a:pt x="497972" y="2759287"/>
                  <a:pt x="492257" y="2757382"/>
                  <a:pt x="487590" y="2760240"/>
                </a:cubicBezTo>
                <a:cubicBezTo>
                  <a:pt x="487590" y="2767479"/>
                  <a:pt x="484447" y="2769765"/>
                  <a:pt x="497115" y="2769765"/>
                </a:cubicBezTo>
                <a:lnTo>
                  <a:pt x="502925" y="2766145"/>
                </a:lnTo>
                <a:cubicBezTo>
                  <a:pt x="506830" y="2767384"/>
                  <a:pt x="517403" y="2766812"/>
                  <a:pt x="509974" y="2762907"/>
                </a:cubicBezTo>
                <a:close/>
                <a:moveTo>
                  <a:pt x="349382" y="1003353"/>
                </a:moveTo>
                <a:cubicBezTo>
                  <a:pt x="357097" y="1004878"/>
                  <a:pt x="368432" y="1012021"/>
                  <a:pt x="375576" y="1007068"/>
                </a:cubicBezTo>
                <a:cubicBezTo>
                  <a:pt x="378243" y="992495"/>
                  <a:pt x="356907" y="997353"/>
                  <a:pt x="349382" y="1003353"/>
                </a:cubicBezTo>
                <a:close/>
                <a:moveTo>
                  <a:pt x="325284" y="1170517"/>
                </a:moveTo>
                <a:cubicBezTo>
                  <a:pt x="322426" y="1168231"/>
                  <a:pt x="315759" y="1166040"/>
                  <a:pt x="316330" y="1171279"/>
                </a:cubicBezTo>
                <a:cubicBezTo>
                  <a:pt x="318997" y="1177471"/>
                  <a:pt x="335380" y="1175375"/>
                  <a:pt x="342715" y="1172994"/>
                </a:cubicBezTo>
                <a:cubicBezTo>
                  <a:pt x="338143" y="1169184"/>
                  <a:pt x="330618" y="1172422"/>
                  <a:pt x="325284" y="1170517"/>
                </a:cubicBezTo>
                <a:close/>
                <a:moveTo>
                  <a:pt x="326332" y="1060599"/>
                </a:moveTo>
                <a:lnTo>
                  <a:pt x="319855" y="1060599"/>
                </a:lnTo>
                <a:cubicBezTo>
                  <a:pt x="315092" y="1064123"/>
                  <a:pt x="315092" y="1064123"/>
                  <a:pt x="319855" y="1067933"/>
                </a:cubicBezTo>
                <a:lnTo>
                  <a:pt x="326332" y="1067933"/>
                </a:lnTo>
                <a:cubicBezTo>
                  <a:pt x="330904" y="1064314"/>
                  <a:pt x="330904" y="1064314"/>
                  <a:pt x="326332" y="1060599"/>
                </a:cubicBezTo>
                <a:close/>
                <a:moveTo>
                  <a:pt x="293756" y="644166"/>
                </a:moveTo>
                <a:lnTo>
                  <a:pt x="319664" y="644166"/>
                </a:lnTo>
                <a:cubicBezTo>
                  <a:pt x="324427" y="640260"/>
                  <a:pt x="324427" y="640260"/>
                  <a:pt x="319664" y="636736"/>
                </a:cubicBezTo>
                <a:lnTo>
                  <a:pt x="293756" y="636736"/>
                </a:lnTo>
                <a:cubicBezTo>
                  <a:pt x="288803" y="640641"/>
                  <a:pt x="288803" y="640641"/>
                  <a:pt x="293756" y="644166"/>
                </a:cubicBezTo>
                <a:close/>
                <a:moveTo>
                  <a:pt x="271563" y="1332061"/>
                </a:moveTo>
                <a:cubicBezTo>
                  <a:pt x="293842" y="1336557"/>
                  <a:pt x="316597" y="1338195"/>
                  <a:pt x="339286" y="1336919"/>
                </a:cubicBezTo>
                <a:cubicBezTo>
                  <a:pt x="344905" y="1335490"/>
                  <a:pt x="340524" y="1331014"/>
                  <a:pt x="346239" y="1329585"/>
                </a:cubicBezTo>
                <a:cubicBezTo>
                  <a:pt x="351954" y="1328156"/>
                  <a:pt x="361574" y="1331299"/>
                  <a:pt x="367956" y="1328251"/>
                </a:cubicBezTo>
                <a:cubicBezTo>
                  <a:pt x="358431" y="1319869"/>
                  <a:pt x="344810" y="1310916"/>
                  <a:pt x="333094" y="1322060"/>
                </a:cubicBezTo>
                <a:cubicBezTo>
                  <a:pt x="313854" y="1325394"/>
                  <a:pt x="287279" y="1323584"/>
                  <a:pt x="271563" y="1332061"/>
                </a:cubicBezTo>
                <a:close/>
                <a:moveTo>
                  <a:pt x="254132" y="2740999"/>
                </a:moveTo>
                <a:cubicBezTo>
                  <a:pt x="249370" y="2744619"/>
                  <a:pt x="249370" y="2744714"/>
                  <a:pt x="254132" y="2748334"/>
                </a:cubicBezTo>
                <a:lnTo>
                  <a:pt x="266991" y="2748334"/>
                </a:lnTo>
                <a:cubicBezTo>
                  <a:pt x="271563" y="2744714"/>
                  <a:pt x="271563" y="2744714"/>
                  <a:pt x="266991" y="2740999"/>
                </a:cubicBezTo>
                <a:close/>
                <a:moveTo>
                  <a:pt x="262895" y="2716520"/>
                </a:moveTo>
                <a:lnTo>
                  <a:pt x="254037" y="2711472"/>
                </a:lnTo>
                <a:lnTo>
                  <a:pt x="244512" y="2717091"/>
                </a:lnTo>
                <a:cubicBezTo>
                  <a:pt x="248322" y="2720997"/>
                  <a:pt x="266991" y="2727569"/>
                  <a:pt x="262895" y="2716520"/>
                </a:cubicBezTo>
                <a:close/>
                <a:moveTo>
                  <a:pt x="201364" y="2836630"/>
                </a:moveTo>
                <a:cubicBezTo>
                  <a:pt x="214318" y="2823676"/>
                  <a:pt x="185838" y="2833772"/>
                  <a:pt x="181171" y="2832820"/>
                </a:cubicBezTo>
                <a:cubicBezTo>
                  <a:pt x="175170" y="2829105"/>
                  <a:pt x="159644" y="2819295"/>
                  <a:pt x="158501" y="2831296"/>
                </a:cubicBezTo>
                <a:lnTo>
                  <a:pt x="152119" y="2835297"/>
                </a:lnTo>
                <a:cubicBezTo>
                  <a:pt x="151072" y="2842917"/>
                  <a:pt x="163549" y="2841012"/>
                  <a:pt x="168407" y="2836821"/>
                </a:cubicBezTo>
                <a:cubicBezTo>
                  <a:pt x="179551" y="2836821"/>
                  <a:pt x="190505" y="2836916"/>
                  <a:pt x="201364" y="2836630"/>
                </a:cubicBezTo>
                <a:close/>
                <a:moveTo>
                  <a:pt x="188314" y="2969314"/>
                </a:moveTo>
                <a:cubicBezTo>
                  <a:pt x="207364" y="2971600"/>
                  <a:pt x="246322" y="2961122"/>
                  <a:pt x="201364" y="2958074"/>
                </a:cubicBezTo>
                <a:cubicBezTo>
                  <a:pt x="197363" y="2955788"/>
                  <a:pt x="190029" y="2953121"/>
                  <a:pt x="191839" y="2960169"/>
                </a:cubicBezTo>
                <a:lnTo>
                  <a:pt x="185266" y="2964170"/>
                </a:lnTo>
                <a:cubicBezTo>
                  <a:pt x="185171" y="2965980"/>
                  <a:pt x="184028" y="2967980"/>
                  <a:pt x="188314" y="2969314"/>
                </a:cubicBezTo>
                <a:close/>
                <a:moveTo>
                  <a:pt x="274039" y="2987887"/>
                </a:moveTo>
                <a:cubicBezTo>
                  <a:pt x="304662" y="2986754"/>
                  <a:pt x="335323" y="2987964"/>
                  <a:pt x="365765" y="2991507"/>
                </a:cubicBezTo>
                <a:cubicBezTo>
                  <a:pt x="370813" y="2987887"/>
                  <a:pt x="370813" y="2987887"/>
                  <a:pt x="365765" y="2984173"/>
                </a:cubicBezTo>
                <a:cubicBezTo>
                  <a:pt x="342619" y="2977648"/>
                  <a:pt x="318502" y="2975228"/>
                  <a:pt x="294518" y="2977029"/>
                </a:cubicBezTo>
                <a:cubicBezTo>
                  <a:pt x="260895" y="2984363"/>
                  <a:pt x="224414" y="2981887"/>
                  <a:pt x="192124" y="2990650"/>
                </a:cubicBezTo>
                <a:cubicBezTo>
                  <a:pt x="201649" y="3007318"/>
                  <a:pt x="227081" y="2996555"/>
                  <a:pt x="242512" y="2991602"/>
                </a:cubicBezTo>
                <a:cubicBezTo>
                  <a:pt x="251275" y="2990554"/>
                  <a:pt x="265181" y="2994460"/>
                  <a:pt x="273754" y="2987887"/>
                </a:cubicBezTo>
                <a:close/>
                <a:moveTo>
                  <a:pt x="325665" y="3027892"/>
                </a:moveTo>
                <a:cubicBezTo>
                  <a:pt x="334695" y="3029949"/>
                  <a:pt x="344153" y="3028911"/>
                  <a:pt x="352525" y="3024939"/>
                </a:cubicBezTo>
                <a:cubicBezTo>
                  <a:pt x="358612" y="3028226"/>
                  <a:pt x="365603" y="3029426"/>
                  <a:pt x="372433" y="3028369"/>
                </a:cubicBezTo>
                <a:cubicBezTo>
                  <a:pt x="378148" y="3027130"/>
                  <a:pt x="373671" y="3022558"/>
                  <a:pt x="379100" y="3021034"/>
                </a:cubicBezTo>
                <a:lnTo>
                  <a:pt x="385672" y="3021034"/>
                </a:lnTo>
                <a:cubicBezTo>
                  <a:pt x="391197" y="3019510"/>
                  <a:pt x="386625" y="3015034"/>
                  <a:pt x="393102" y="3013605"/>
                </a:cubicBezTo>
                <a:cubicBezTo>
                  <a:pt x="407770" y="3015605"/>
                  <a:pt x="423868" y="3010176"/>
                  <a:pt x="437393" y="3010176"/>
                </a:cubicBezTo>
                <a:lnTo>
                  <a:pt x="452633" y="3017986"/>
                </a:lnTo>
                <a:cubicBezTo>
                  <a:pt x="456443" y="3022273"/>
                  <a:pt x="452062" y="3025606"/>
                  <a:pt x="457586" y="3028273"/>
                </a:cubicBezTo>
                <a:cubicBezTo>
                  <a:pt x="462349" y="3027607"/>
                  <a:pt x="470350" y="3030083"/>
                  <a:pt x="474160" y="3025987"/>
                </a:cubicBezTo>
                <a:cubicBezTo>
                  <a:pt x="474160" y="3022844"/>
                  <a:pt x="477970" y="3021034"/>
                  <a:pt x="480065" y="3018748"/>
                </a:cubicBezTo>
                <a:lnTo>
                  <a:pt x="475303" y="3015986"/>
                </a:lnTo>
                <a:cubicBezTo>
                  <a:pt x="486352" y="3003985"/>
                  <a:pt x="506926" y="3013700"/>
                  <a:pt x="520165" y="3008271"/>
                </a:cubicBezTo>
                <a:cubicBezTo>
                  <a:pt x="520165" y="3005509"/>
                  <a:pt x="520165" y="3005509"/>
                  <a:pt x="517879" y="3002841"/>
                </a:cubicBezTo>
                <a:cubicBezTo>
                  <a:pt x="495782" y="3008176"/>
                  <a:pt x="477684" y="2984553"/>
                  <a:pt x="457777" y="2995221"/>
                </a:cubicBezTo>
                <a:cubicBezTo>
                  <a:pt x="433488" y="2987601"/>
                  <a:pt x="421772" y="3001794"/>
                  <a:pt x="397769" y="3002460"/>
                </a:cubicBezTo>
                <a:lnTo>
                  <a:pt x="387577" y="2995221"/>
                </a:lnTo>
                <a:cubicBezTo>
                  <a:pt x="380148" y="2995888"/>
                  <a:pt x="375195" y="2993602"/>
                  <a:pt x="370147" y="2996746"/>
                </a:cubicBezTo>
                <a:cubicBezTo>
                  <a:pt x="367575" y="3001794"/>
                  <a:pt x="371194" y="3007318"/>
                  <a:pt x="367956" y="3012652"/>
                </a:cubicBezTo>
                <a:cubicBezTo>
                  <a:pt x="354716" y="3020844"/>
                  <a:pt x="336714" y="3018082"/>
                  <a:pt x="323284" y="3022939"/>
                </a:cubicBezTo>
                <a:cubicBezTo>
                  <a:pt x="323474" y="3024559"/>
                  <a:pt x="321569" y="3026654"/>
                  <a:pt x="325379" y="3027892"/>
                </a:cubicBezTo>
                <a:close/>
                <a:moveTo>
                  <a:pt x="359098" y="3227441"/>
                </a:moveTo>
                <a:lnTo>
                  <a:pt x="333094" y="3227441"/>
                </a:lnTo>
                <a:cubicBezTo>
                  <a:pt x="328427" y="3231251"/>
                  <a:pt x="328427" y="3231251"/>
                  <a:pt x="333094" y="3234775"/>
                </a:cubicBezTo>
                <a:lnTo>
                  <a:pt x="359002" y="3234775"/>
                </a:lnTo>
                <a:cubicBezTo>
                  <a:pt x="363860" y="3230965"/>
                  <a:pt x="363860" y="3230965"/>
                  <a:pt x="358812" y="3227441"/>
                </a:cubicBezTo>
                <a:close/>
                <a:moveTo>
                  <a:pt x="365765" y="3157528"/>
                </a:moveTo>
                <a:cubicBezTo>
                  <a:pt x="377833" y="3156023"/>
                  <a:pt x="390063" y="3158575"/>
                  <a:pt x="400532" y="3164766"/>
                </a:cubicBezTo>
                <a:cubicBezTo>
                  <a:pt x="426106" y="3155127"/>
                  <a:pt x="453052" y="3149631"/>
                  <a:pt x="480351" y="3148479"/>
                </a:cubicBezTo>
                <a:cubicBezTo>
                  <a:pt x="480351" y="3147336"/>
                  <a:pt x="480351" y="3146098"/>
                  <a:pt x="481018" y="3144764"/>
                </a:cubicBezTo>
                <a:lnTo>
                  <a:pt x="474541" y="3140859"/>
                </a:lnTo>
                <a:cubicBezTo>
                  <a:pt x="474541" y="3131334"/>
                  <a:pt x="457872" y="3136573"/>
                  <a:pt x="451014" y="3135048"/>
                </a:cubicBezTo>
                <a:cubicBezTo>
                  <a:pt x="440927" y="3129667"/>
                  <a:pt x="428811" y="3129667"/>
                  <a:pt x="418724" y="3135048"/>
                </a:cubicBezTo>
                <a:cubicBezTo>
                  <a:pt x="403865" y="3125523"/>
                  <a:pt x="385006" y="3137144"/>
                  <a:pt x="371099" y="3142478"/>
                </a:cubicBezTo>
                <a:cubicBezTo>
                  <a:pt x="363660" y="3141478"/>
                  <a:pt x="356116" y="3143393"/>
                  <a:pt x="350049" y="3147812"/>
                </a:cubicBezTo>
                <a:close/>
                <a:moveTo>
                  <a:pt x="421867" y="3232966"/>
                </a:moveTo>
                <a:lnTo>
                  <a:pt x="412342" y="3227441"/>
                </a:lnTo>
                <a:cubicBezTo>
                  <a:pt x="407732" y="3228117"/>
                  <a:pt x="403065" y="3226803"/>
                  <a:pt x="399484" y="3223821"/>
                </a:cubicBezTo>
                <a:lnTo>
                  <a:pt x="384053" y="3223821"/>
                </a:lnTo>
                <a:cubicBezTo>
                  <a:pt x="367861" y="3232489"/>
                  <a:pt x="379005" y="3236204"/>
                  <a:pt x="391768" y="3234775"/>
                </a:cubicBezTo>
                <a:cubicBezTo>
                  <a:pt x="401103" y="3240481"/>
                  <a:pt x="413009" y="3239757"/>
                  <a:pt x="421582" y="3232966"/>
                </a:cubicBezTo>
                <a:close/>
                <a:moveTo>
                  <a:pt x="428059" y="3206962"/>
                </a:moveTo>
                <a:cubicBezTo>
                  <a:pt x="414628" y="3196295"/>
                  <a:pt x="399484" y="3204200"/>
                  <a:pt x="384625" y="3205247"/>
                </a:cubicBezTo>
                <a:cubicBezTo>
                  <a:pt x="362146" y="3219154"/>
                  <a:pt x="389292" y="3217535"/>
                  <a:pt x="399674" y="3209439"/>
                </a:cubicBezTo>
                <a:cubicBezTo>
                  <a:pt x="407866" y="3216201"/>
                  <a:pt x="419391" y="3209439"/>
                  <a:pt x="427773" y="3206962"/>
                </a:cubicBezTo>
                <a:close/>
                <a:moveTo>
                  <a:pt x="486161" y="3180578"/>
                </a:moveTo>
                <a:cubicBezTo>
                  <a:pt x="455872" y="3176387"/>
                  <a:pt x="425868" y="3183340"/>
                  <a:pt x="396150" y="3184769"/>
                </a:cubicBezTo>
                <a:cubicBezTo>
                  <a:pt x="397484" y="3200676"/>
                  <a:pt x="427011" y="3182483"/>
                  <a:pt x="435012" y="3188769"/>
                </a:cubicBezTo>
                <a:lnTo>
                  <a:pt x="435012" y="3192389"/>
                </a:lnTo>
                <a:cubicBezTo>
                  <a:pt x="444537" y="3197056"/>
                  <a:pt x="455300" y="3190294"/>
                  <a:pt x="464730" y="3186960"/>
                </a:cubicBezTo>
                <a:cubicBezTo>
                  <a:pt x="470445" y="3187436"/>
                  <a:pt x="484637" y="3186960"/>
                  <a:pt x="485875" y="3180578"/>
                </a:cubicBezTo>
                <a:close/>
                <a:moveTo>
                  <a:pt x="546455" y="3115617"/>
                </a:moveTo>
                <a:cubicBezTo>
                  <a:pt x="546455" y="3114665"/>
                  <a:pt x="543883" y="3113998"/>
                  <a:pt x="542740" y="3113332"/>
                </a:cubicBezTo>
                <a:cubicBezTo>
                  <a:pt x="536196" y="3112398"/>
                  <a:pt x="529529" y="3113569"/>
                  <a:pt x="523690" y="3116665"/>
                </a:cubicBezTo>
                <a:lnTo>
                  <a:pt x="511879" y="3109997"/>
                </a:lnTo>
                <a:cubicBezTo>
                  <a:pt x="498163" y="3114379"/>
                  <a:pt x="494829" y="3123809"/>
                  <a:pt x="484732" y="3109521"/>
                </a:cubicBezTo>
                <a:cubicBezTo>
                  <a:pt x="472636" y="3112189"/>
                  <a:pt x="459777" y="3111712"/>
                  <a:pt x="448918" y="3119046"/>
                </a:cubicBezTo>
                <a:lnTo>
                  <a:pt x="455014" y="3122857"/>
                </a:lnTo>
                <a:cubicBezTo>
                  <a:pt x="454062" y="3133905"/>
                  <a:pt x="474064" y="3121142"/>
                  <a:pt x="480446" y="3121047"/>
                </a:cubicBezTo>
                <a:cubicBezTo>
                  <a:pt x="499401" y="3123523"/>
                  <a:pt x="533596" y="3138287"/>
                  <a:pt x="545978" y="3115617"/>
                </a:cubicBezTo>
                <a:close/>
                <a:moveTo>
                  <a:pt x="555980" y="2250843"/>
                </a:moveTo>
                <a:cubicBezTo>
                  <a:pt x="571981" y="2242842"/>
                  <a:pt x="591127" y="2251510"/>
                  <a:pt x="605509" y="2237984"/>
                </a:cubicBezTo>
                <a:cubicBezTo>
                  <a:pt x="595413" y="2237984"/>
                  <a:pt x="568267" y="2225030"/>
                  <a:pt x="565314" y="2237984"/>
                </a:cubicBezTo>
                <a:cubicBezTo>
                  <a:pt x="558932" y="2250081"/>
                  <a:pt x="502259" y="2235126"/>
                  <a:pt x="517022" y="2250652"/>
                </a:cubicBezTo>
                <a:close/>
                <a:moveTo>
                  <a:pt x="584555" y="2258082"/>
                </a:moveTo>
                <a:cubicBezTo>
                  <a:pt x="578649" y="2256748"/>
                  <a:pt x="571696" y="2251700"/>
                  <a:pt x="566171" y="2256367"/>
                </a:cubicBezTo>
                <a:lnTo>
                  <a:pt x="566171" y="2260273"/>
                </a:lnTo>
                <a:cubicBezTo>
                  <a:pt x="574001" y="2265168"/>
                  <a:pt x="583373" y="2266959"/>
                  <a:pt x="592460" y="2265321"/>
                </a:cubicBezTo>
                <a:lnTo>
                  <a:pt x="592460" y="2260177"/>
                </a:lnTo>
                <a:cubicBezTo>
                  <a:pt x="589898" y="2258758"/>
                  <a:pt x="587012" y="2258034"/>
                  <a:pt x="584078" y="2258082"/>
                </a:cubicBezTo>
                <a:close/>
                <a:moveTo>
                  <a:pt x="569029" y="2283990"/>
                </a:moveTo>
                <a:cubicBezTo>
                  <a:pt x="582268" y="2283228"/>
                  <a:pt x="594270" y="2287038"/>
                  <a:pt x="604938" y="2278846"/>
                </a:cubicBezTo>
                <a:cubicBezTo>
                  <a:pt x="591889" y="2273893"/>
                  <a:pt x="573220" y="2277132"/>
                  <a:pt x="559409" y="2277417"/>
                </a:cubicBezTo>
                <a:close/>
                <a:moveTo>
                  <a:pt x="608843" y="2302468"/>
                </a:moveTo>
                <a:lnTo>
                  <a:pt x="595984" y="2302468"/>
                </a:lnTo>
                <a:cubicBezTo>
                  <a:pt x="591127" y="2305992"/>
                  <a:pt x="591127" y="2305992"/>
                  <a:pt x="595984" y="2309803"/>
                </a:cubicBezTo>
                <a:lnTo>
                  <a:pt x="608938" y="2309803"/>
                </a:lnTo>
                <a:cubicBezTo>
                  <a:pt x="613415" y="2306279"/>
                  <a:pt x="613415" y="2306279"/>
                  <a:pt x="608748" y="2302468"/>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223" name="Google Shape;223;p11"/>
          <p:cNvSpPr/>
          <p:nvPr/>
        </p:nvSpPr>
        <p:spPr>
          <a:xfrm>
            <a:off x="2474925" y="0"/>
            <a:ext cx="9717300" cy="6858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11"/>
          <p:cNvSpPr txBox="1"/>
          <p:nvPr>
            <p:ph idx="1" type="subTitle"/>
          </p:nvPr>
        </p:nvSpPr>
        <p:spPr>
          <a:xfrm>
            <a:off x="3615632" y="1729975"/>
            <a:ext cx="7618500" cy="606900"/>
          </a:xfrm>
          <a:prstGeom prst="rect">
            <a:avLst/>
          </a:prstGeom>
        </p:spPr>
        <p:txBody>
          <a:bodyPr anchorCtr="0" anchor="t" bIns="121900" lIns="121900" spcFirstLastPara="1" rIns="121900" wrap="square" tIns="121900">
            <a:noAutofit/>
          </a:bodyPr>
          <a:lstStyle>
            <a:lvl1pPr lvl="0" rtl="0">
              <a:spcBef>
                <a:spcPts val="0"/>
              </a:spcBef>
              <a:spcAft>
                <a:spcPts val="0"/>
              </a:spcAft>
              <a:buSzPts val="1800"/>
              <a:buNone/>
              <a:defRPr b="1" sz="1800"/>
            </a:lvl1pPr>
            <a:lvl2pPr lvl="1" rtl="0">
              <a:spcBef>
                <a:spcPts val="2100"/>
              </a:spcBef>
              <a:spcAft>
                <a:spcPts val="0"/>
              </a:spcAft>
              <a:buSzPts val="1800"/>
              <a:buNone/>
              <a:defRPr b="1" sz="1800"/>
            </a:lvl2pPr>
            <a:lvl3pPr lvl="2" rtl="0">
              <a:spcBef>
                <a:spcPts val="2100"/>
              </a:spcBef>
              <a:spcAft>
                <a:spcPts val="0"/>
              </a:spcAft>
              <a:buSzPts val="1800"/>
              <a:buNone/>
              <a:defRPr b="1" sz="1800"/>
            </a:lvl3pPr>
            <a:lvl4pPr lvl="3" rtl="0">
              <a:spcBef>
                <a:spcPts val="2100"/>
              </a:spcBef>
              <a:spcAft>
                <a:spcPts val="0"/>
              </a:spcAft>
              <a:buSzPts val="1800"/>
              <a:buNone/>
              <a:defRPr b="1" sz="1800"/>
            </a:lvl4pPr>
            <a:lvl5pPr lvl="4" rtl="0">
              <a:spcBef>
                <a:spcPts val="2100"/>
              </a:spcBef>
              <a:spcAft>
                <a:spcPts val="0"/>
              </a:spcAft>
              <a:buSzPts val="1800"/>
              <a:buNone/>
              <a:defRPr b="1" sz="1800"/>
            </a:lvl5pPr>
            <a:lvl6pPr lvl="5" rtl="0">
              <a:spcBef>
                <a:spcPts val="2100"/>
              </a:spcBef>
              <a:spcAft>
                <a:spcPts val="0"/>
              </a:spcAft>
              <a:buSzPts val="1800"/>
              <a:buNone/>
              <a:defRPr b="1" sz="1800"/>
            </a:lvl6pPr>
            <a:lvl7pPr lvl="6" rtl="0">
              <a:spcBef>
                <a:spcPts val="2100"/>
              </a:spcBef>
              <a:spcAft>
                <a:spcPts val="0"/>
              </a:spcAft>
              <a:buSzPts val="1800"/>
              <a:buNone/>
              <a:defRPr b="1" sz="1800"/>
            </a:lvl7pPr>
            <a:lvl8pPr lvl="7" rtl="0">
              <a:spcBef>
                <a:spcPts val="2100"/>
              </a:spcBef>
              <a:spcAft>
                <a:spcPts val="0"/>
              </a:spcAft>
              <a:buSzPts val="1800"/>
              <a:buNone/>
              <a:defRPr b="1" sz="1800"/>
            </a:lvl8pPr>
            <a:lvl9pPr lvl="8" rtl="0">
              <a:spcBef>
                <a:spcPts val="2100"/>
              </a:spcBef>
              <a:spcAft>
                <a:spcPts val="2100"/>
              </a:spcAft>
              <a:buSzPts val="1800"/>
              <a:buNone/>
              <a:defRPr b="1" sz="1800"/>
            </a:lvl9pPr>
          </a:lstStyle>
          <a:p/>
        </p:txBody>
      </p:sp>
      <p:sp>
        <p:nvSpPr>
          <p:cNvPr id="225" name="Google Shape;225;p11"/>
          <p:cNvSpPr txBox="1"/>
          <p:nvPr>
            <p:ph idx="2" type="subTitle"/>
          </p:nvPr>
        </p:nvSpPr>
        <p:spPr>
          <a:xfrm>
            <a:off x="3615632" y="3334868"/>
            <a:ext cx="7618500" cy="606900"/>
          </a:xfrm>
          <a:prstGeom prst="rect">
            <a:avLst/>
          </a:prstGeom>
        </p:spPr>
        <p:txBody>
          <a:bodyPr anchorCtr="0" anchor="t" bIns="121900" lIns="121900" spcFirstLastPara="1" rIns="121900" wrap="square" tIns="121900">
            <a:noAutofit/>
          </a:bodyPr>
          <a:lstStyle>
            <a:lvl1pPr lvl="0" rtl="0">
              <a:spcBef>
                <a:spcPts val="0"/>
              </a:spcBef>
              <a:spcAft>
                <a:spcPts val="0"/>
              </a:spcAft>
              <a:buSzPts val="1800"/>
              <a:buNone/>
              <a:defRPr b="1" sz="1800"/>
            </a:lvl1pPr>
            <a:lvl2pPr lvl="1" rtl="0">
              <a:spcBef>
                <a:spcPts val="2100"/>
              </a:spcBef>
              <a:spcAft>
                <a:spcPts val="0"/>
              </a:spcAft>
              <a:buSzPts val="1800"/>
              <a:buNone/>
              <a:defRPr b="1" sz="1800"/>
            </a:lvl2pPr>
            <a:lvl3pPr lvl="2" rtl="0">
              <a:spcBef>
                <a:spcPts val="2100"/>
              </a:spcBef>
              <a:spcAft>
                <a:spcPts val="0"/>
              </a:spcAft>
              <a:buSzPts val="1800"/>
              <a:buNone/>
              <a:defRPr b="1" sz="1800"/>
            </a:lvl3pPr>
            <a:lvl4pPr lvl="3" rtl="0">
              <a:spcBef>
                <a:spcPts val="2100"/>
              </a:spcBef>
              <a:spcAft>
                <a:spcPts val="0"/>
              </a:spcAft>
              <a:buSzPts val="1800"/>
              <a:buNone/>
              <a:defRPr b="1" sz="1800"/>
            </a:lvl4pPr>
            <a:lvl5pPr lvl="4" rtl="0">
              <a:spcBef>
                <a:spcPts val="2100"/>
              </a:spcBef>
              <a:spcAft>
                <a:spcPts val="0"/>
              </a:spcAft>
              <a:buSzPts val="1800"/>
              <a:buNone/>
              <a:defRPr b="1" sz="1800"/>
            </a:lvl5pPr>
            <a:lvl6pPr lvl="5" rtl="0">
              <a:spcBef>
                <a:spcPts val="2100"/>
              </a:spcBef>
              <a:spcAft>
                <a:spcPts val="0"/>
              </a:spcAft>
              <a:buSzPts val="1800"/>
              <a:buNone/>
              <a:defRPr b="1" sz="1800"/>
            </a:lvl6pPr>
            <a:lvl7pPr lvl="6" rtl="0">
              <a:spcBef>
                <a:spcPts val="2100"/>
              </a:spcBef>
              <a:spcAft>
                <a:spcPts val="0"/>
              </a:spcAft>
              <a:buSzPts val="1800"/>
              <a:buNone/>
              <a:defRPr b="1" sz="1800"/>
            </a:lvl7pPr>
            <a:lvl8pPr lvl="7" rtl="0">
              <a:spcBef>
                <a:spcPts val="2100"/>
              </a:spcBef>
              <a:spcAft>
                <a:spcPts val="0"/>
              </a:spcAft>
              <a:buSzPts val="1800"/>
              <a:buNone/>
              <a:defRPr b="1" sz="1800"/>
            </a:lvl8pPr>
            <a:lvl9pPr lvl="8" rtl="0">
              <a:spcBef>
                <a:spcPts val="2100"/>
              </a:spcBef>
              <a:spcAft>
                <a:spcPts val="2100"/>
              </a:spcAft>
              <a:buSzPts val="1800"/>
              <a:buNone/>
              <a:defRPr b="1" sz="1800"/>
            </a:lvl9pPr>
          </a:lstStyle>
          <a:p/>
        </p:txBody>
      </p:sp>
      <p:sp>
        <p:nvSpPr>
          <p:cNvPr id="226" name="Google Shape;226;p11"/>
          <p:cNvSpPr txBox="1"/>
          <p:nvPr>
            <p:ph idx="3" type="subTitle"/>
          </p:nvPr>
        </p:nvSpPr>
        <p:spPr>
          <a:xfrm>
            <a:off x="3615632" y="4939762"/>
            <a:ext cx="7618500" cy="606900"/>
          </a:xfrm>
          <a:prstGeom prst="rect">
            <a:avLst/>
          </a:prstGeom>
        </p:spPr>
        <p:txBody>
          <a:bodyPr anchorCtr="0" anchor="t" bIns="121900" lIns="121900" spcFirstLastPara="1" rIns="121900" wrap="square" tIns="121900">
            <a:noAutofit/>
          </a:bodyPr>
          <a:lstStyle>
            <a:lvl1pPr lvl="0" rtl="0">
              <a:spcBef>
                <a:spcPts val="0"/>
              </a:spcBef>
              <a:spcAft>
                <a:spcPts val="0"/>
              </a:spcAft>
              <a:buSzPts val="1800"/>
              <a:buNone/>
              <a:defRPr b="1" sz="1800"/>
            </a:lvl1pPr>
            <a:lvl2pPr lvl="1" rtl="0">
              <a:spcBef>
                <a:spcPts val="2100"/>
              </a:spcBef>
              <a:spcAft>
                <a:spcPts val="0"/>
              </a:spcAft>
              <a:buSzPts val="1800"/>
              <a:buNone/>
              <a:defRPr b="1" sz="1800"/>
            </a:lvl2pPr>
            <a:lvl3pPr lvl="2" rtl="0">
              <a:spcBef>
                <a:spcPts val="2100"/>
              </a:spcBef>
              <a:spcAft>
                <a:spcPts val="0"/>
              </a:spcAft>
              <a:buSzPts val="1800"/>
              <a:buNone/>
              <a:defRPr b="1" sz="1800"/>
            </a:lvl3pPr>
            <a:lvl4pPr lvl="3" rtl="0">
              <a:spcBef>
                <a:spcPts val="2100"/>
              </a:spcBef>
              <a:spcAft>
                <a:spcPts val="0"/>
              </a:spcAft>
              <a:buSzPts val="1800"/>
              <a:buNone/>
              <a:defRPr b="1" sz="1800"/>
            </a:lvl4pPr>
            <a:lvl5pPr lvl="4" rtl="0">
              <a:spcBef>
                <a:spcPts val="2100"/>
              </a:spcBef>
              <a:spcAft>
                <a:spcPts val="0"/>
              </a:spcAft>
              <a:buSzPts val="1800"/>
              <a:buNone/>
              <a:defRPr b="1" sz="1800"/>
            </a:lvl5pPr>
            <a:lvl6pPr lvl="5" rtl="0">
              <a:spcBef>
                <a:spcPts val="2100"/>
              </a:spcBef>
              <a:spcAft>
                <a:spcPts val="0"/>
              </a:spcAft>
              <a:buSzPts val="1800"/>
              <a:buNone/>
              <a:defRPr b="1" sz="1800"/>
            </a:lvl6pPr>
            <a:lvl7pPr lvl="6" rtl="0">
              <a:spcBef>
                <a:spcPts val="2100"/>
              </a:spcBef>
              <a:spcAft>
                <a:spcPts val="0"/>
              </a:spcAft>
              <a:buSzPts val="1800"/>
              <a:buNone/>
              <a:defRPr b="1" sz="1800"/>
            </a:lvl7pPr>
            <a:lvl8pPr lvl="7" rtl="0">
              <a:spcBef>
                <a:spcPts val="2100"/>
              </a:spcBef>
              <a:spcAft>
                <a:spcPts val="0"/>
              </a:spcAft>
              <a:buSzPts val="1800"/>
              <a:buNone/>
              <a:defRPr b="1" sz="1800"/>
            </a:lvl8pPr>
            <a:lvl9pPr lvl="8" rtl="0">
              <a:spcBef>
                <a:spcPts val="2100"/>
              </a:spcBef>
              <a:spcAft>
                <a:spcPts val="2100"/>
              </a:spcAft>
              <a:buSzPts val="1800"/>
              <a:buNone/>
              <a:defRPr b="1" sz="1800"/>
            </a:lvl9pPr>
          </a:lstStyle>
          <a:p/>
        </p:txBody>
      </p:sp>
      <p:sp>
        <p:nvSpPr>
          <p:cNvPr id="227" name="Google Shape;227;p11"/>
          <p:cNvSpPr txBox="1"/>
          <p:nvPr>
            <p:ph type="title"/>
          </p:nvPr>
        </p:nvSpPr>
        <p:spPr>
          <a:xfrm>
            <a:off x="3545275" y="593375"/>
            <a:ext cx="7618500" cy="763500"/>
          </a:xfrm>
          <a:prstGeom prst="rect">
            <a:avLst/>
          </a:prstGeom>
        </p:spPr>
        <p:txBody>
          <a:bodyPr anchorCtr="0" anchor="t" bIns="121900" lIns="121900" spcFirstLastPara="1" rIns="121900" wrap="square" tIns="121900">
            <a:noAutofit/>
          </a:bodyPr>
          <a:lstStyle>
            <a:lvl1pPr indent="0" lvl="0" marL="0" marR="0" rtl="0" algn="l">
              <a:lnSpc>
                <a:spcPct val="100000"/>
              </a:lnSpc>
              <a:spcBef>
                <a:spcPts val="0"/>
              </a:spcBef>
              <a:spcAft>
                <a:spcPts val="0"/>
              </a:spcAft>
              <a:buClr>
                <a:schemeClr val="dk1"/>
              </a:buClr>
              <a:buSzPts val="4000"/>
              <a:buFont typeface="Aldrich"/>
              <a:buNone/>
              <a:defRPr/>
            </a:lvl1pPr>
            <a:lvl2pPr lvl="1"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2pPr>
            <a:lvl3pPr lvl="2"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3pPr>
            <a:lvl4pPr lvl="3"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4pPr>
            <a:lvl5pPr lvl="4"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5pPr>
            <a:lvl6pPr lvl="5"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6pPr>
            <a:lvl7pPr lvl="6"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7pPr>
            <a:lvl8pPr lvl="7"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8pPr>
            <a:lvl9pPr lvl="8"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9pPr>
          </a:lstStyle>
          <a:p/>
        </p:txBody>
      </p:sp>
      <p:sp>
        <p:nvSpPr>
          <p:cNvPr id="228" name="Google Shape;228;p11"/>
          <p:cNvSpPr txBox="1"/>
          <p:nvPr>
            <p:ph idx="4" type="body"/>
          </p:nvPr>
        </p:nvSpPr>
        <p:spPr>
          <a:xfrm>
            <a:off x="3615625" y="2167925"/>
            <a:ext cx="7618500" cy="925200"/>
          </a:xfrm>
          <a:prstGeom prst="rect">
            <a:avLst/>
          </a:prstGeom>
        </p:spPr>
        <p:txBody>
          <a:bodyPr anchorCtr="0" anchor="t" bIns="121900" lIns="121900" spcFirstLastPara="1" rIns="121900" wrap="square" tIns="121900">
            <a:noAutofit/>
          </a:bodyPr>
          <a:lstStyle>
            <a:lvl1pPr indent="-317500" lvl="0" marL="457200">
              <a:spcBef>
                <a:spcPts val="0"/>
              </a:spcBef>
              <a:spcAft>
                <a:spcPts val="0"/>
              </a:spcAft>
              <a:buSzPts val="1400"/>
              <a:buChar char="●"/>
              <a:defRPr sz="1400"/>
            </a:lvl1pPr>
            <a:lvl2pPr indent="-317500" lvl="1" marL="914400">
              <a:spcBef>
                <a:spcPts val="2100"/>
              </a:spcBef>
              <a:spcAft>
                <a:spcPts val="0"/>
              </a:spcAft>
              <a:buSzPts val="1400"/>
              <a:buChar char="○"/>
              <a:defRPr sz="1400"/>
            </a:lvl2pPr>
            <a:lvl3pPr indent="-317500" lvl="2" marL="1371600">
              <a:spcBef>
                <a:spcPts val="2100"/>
              </a:spcBef>
              <a:spcAft>
                <a:spcPts val="0"/>
              </a:spcAft>
              <a:buSzPts val="1400"/>
              <a:buChar char="■"/>
              <a:defRPr sz="1400"/>
            </a:lvl3pPr>
            <a:lvl4pPr indent="-317500" lvl="3" marL="1828800">
              <a:spcBef>
                <a:spcPts val="2100"/>
              </a:spcBef>
              <a:spcAft>
                <a:spcPts val="0"/>
              </a:spcAft>
              <a:buSzPts val="1400"/>
              <a:buChar char="●"/>
              <a:defRPr sz="1400"/>
            </a:lvl4pPr>
            <a:lvl5pPr indent="-317500" lvl="4" marL="2286000">
              <a:spcBef>
                <a:spcPts val="2100"/>
              </a:spcBef>
              <a:spcAft>
                <a:spcPts val="0"/>
              </a:spcAft>
              <a:buSzPts val="1400"/>
              <a:buChar char="○"/>
              <a:defRPr sz="1400"/>
            </a:lvl5pPr>
            <a:lvl6pPr indent="-317500" lvl="5" marL="2743200">
              <a:spcBef>
                <a:spcPts val="2100"/>
              </a:spcBef>
              <a:spcAft>
                <a:spcPts val="0"/>
              </a:spcAft>
              <a:buSzPts val="1400"/>
              <a:buChar char="■"/>
              <a:defRPr sz="1400"/>
            </a:lvl6pPr>
            <a:lvl7pPr indent="-317500" lvl="6" marL="3200400">
              <a:spcBef>
                <a:spcPts val="2100"/>
              </a:spcBef>
              <a:spcAft>
                <a:spcPts val="0"/>
              </a:spcAft>
              <a:buSzPts val="1400"/>
              <a:buChar char="●"/>
              <a:defRPr sz="1400"/>
            </a:lvl7pPr>
            <a:lvl8pPr indent="-317500" lvl="7" marL="3657600">
              <a:spcBef>
                <a:spcPts val="2100"/>
              </a:spcBef>
              <a:spcAft>
                <a:spcPts val="0"/>
              </a:spcAft>
              <a:buSzPts val="1400"/>
              <a:buChar char="○"/>
              <a:defRPr sz="1400"/>
            </a:lvl8pPr>
            <a:lvl9pPr indent="-317500" lvl="8" marL="4114800">
              <a:spcBef>
                <a:spcPts val="2100"/>
              </a:spcBef>
              <a:spcAft>
                <a:spcPts val="2100"/>
              </a:spcAft>
              <a:buSzPts val="1400"/>
              <a:buChar char="■"/>
              <a:defRPr sz="1400"/>
            </a:lvl9pPr>
          </a:lstStyle>
          <a:p/>
        </p:txBody>
      </p:sp>
      <p:sp>
        <p:nvSpPr>
          <p:cNvPr id="229" name="Google Shape;229;p11"/>
          <p:cNvSpPr txBox="1"/>
          <p:nvPr>
            <p:ph idx="5" type="body"/>
          </p:nvPr>
        </p:nvSpPr>
        <p:spPr>
          <a:xfrm>
            <a:off x="3615625" y="3761388"/>
            <a:ext cx="7618500" cy="923400"/>
          </a:xfrm>
          <a:prstGeom prst="rect">
            <a:avLst/>
          </a:prstGeom>
        </p:spPr>
        <p:txBody>
          <a:bodyPr anchorCtr="0" anchor="t" bIns="121900" lIns="121900" spcFirstLastPara="1" rIns="121900" wrap="square" tIns="121900">
            <a:noAutofit/>
          </a:bodyPr>
          <a:lstStyle>
            <a:lvl1pPr indent="-317500" lvl="0" marL="457200">
              <a:spcBef>
                <a:spcPts val="0"/>
              </a:spcBef>
              <a:spcAft>
                <a:spcPts val="0"/>
              </a:spcAft>
              <a:buSzPts val="1400"/>
              <a:buChar char="●"/>
              <a:defRPr sz="1400"/>
            </a:lvl1pPr>
            <a:lvl2pPr indent="-317500" lvl="1" marL="914400">
              <a:spcBef>
                <a:spcPts val="2100"/>
              </a:spcBef>
              <a:spcAft>
                <a:spcPts val="0"/>
              </a:spcAft>
              <a:buSzPts val="1400"/>
              <a:buChar char="○"/>
              <a:defRPr sz="1400"/>
            </a:lvl2pPr>
            <a:lvl3pPr indent="-317500" lvl="2" marL="1371600">
              <a:spcBef>
                <a:spcPts val="2100"/>
              </a:spcBef>
              <a:spcAft>
                <a:spcPts val="0"/>
              </a:spcAft>
              <a:buSzPts val="1400"/>
              <a:buChar char="■"/>
              <a:defRPr sz="1400"/>
            </a:lvl3pPr>
            <a:lvl4pPr indent="-317500" lvl="3" marL="1828800">
              <a:spcBef>
                <a:spcPts val="2100"/>
              </a:spcBef>
              <a:spcAft>
                <a:spcPts val="0"/>
              </a:spcAft>
              <a:buSzPts val="1400"/>
              <a:buChar char="●"/>
              <a:defRPr sz="1400"/>
            </a:lvl4pPr>
            <a:lvl5pPr indent="-317500" lvl="4" marL="2286000">
              <a:spcBef>
                <a:spcPts val="2100"/>
              </a:spcBef>
              <a:spcAft>
                <a:spcPts val="0"/>
              </a:spcAft>
              <a:buSzPts val="1400"/>
              <a:buChar char="○"/>
              <a:defRPr sz="1400"/>
            </a:lvl5pPr>
            <a:lvl6pPr indent="-317500" lvl="5" marL="2743200">
              <a:spcBef>
                <a:spcPts val="2100"/>
              </a:spcBef>
              <a:spcAft>
                <a:spcPts val="0"/>
              </a:spcAft>
              <a:buSzPts val="1400"/>
              <a:buChar char="■"/>
              <a:defRPr sz="1400"/>
            </a:lvl6pPr>
            <a:lvl7pPr indent="-317500" lvl="6" marL="3200400">
              <a:spcBef>
                <a:spcPts val="2100"/>
              </a:spcBef>
              <a:spcAft>
                <a:spcPts val="0"/>
              </a:spcAft>
              <a:buSzPts val="1400"/>
              <a:buChar char="●"/>
              <a:defRPr sz="1400"/>
            </a:lvl7pPr>
            <a:lvl8pPr indent="-317500" lvl="7" marL="3657600">
              <a:spcBef>
                <a:spcPts val="2100"/>
              </a:spcBef>
              <a:spcAft>
                <a:spcPts val="0"/>
              </a:spcAft>
              <a:buSzPts val="1400"/>
              <a:buChar char="○"/>
              <a:defRPr sz="1400"/>
            </a:lvl8pPr>
            <a:lvl9pPr indent="-317500" lvl="8" marL="4114800">
              <a:spcBef>
                <a:spcPts val="2100"/>
              </a:spcBef>
              <a:spcAft>
                <a:spcPts val="2100"/>
              </a:spcAft>
              <a:buSzPts val="1400"/>
              <a:buChar char="■"/>
              <a:defRPr sz="1400"/>
            </a:lvl9pPr>
          </a:lstStyle>
          <a:p/>
        </p:txBody>
      </p:sp>
      <p:sp>
        <p:nvSpPr>
          <p:cNvPr id="230" name="Google Shape;230;p11"/>
          <p:cNvSpPr txBox="1"/>
          <p:nvPr>
            <p:ph idx="6" type="body"/>
          </p:nvPr>
        </p:nvSpPr>
        <p:spPr>
          <a:xfrm>
            <a:off x="3615625" y="5353050"/>
            <a:ext cx="7619700" cy="923400"/>
          </a:xfrm>
          <a:prstGeom prst="rect">
            <a:avLst/>
          </a:prstGeom>
        </p:spPr>
        <p:txBody>
          <a:bodyPr anchorCtr="0" anchor="t" bIns="121900" lIns="121900" spcFirstLastPara="1" rIns="121900" wrap="square" tIns="121900">
            <a:noAutofit/>
          </a:bodyPr>
          <a:lstStyle>
            <a:lvl1pPr indent="-317500" lvl="0" marL="457200">
              <a:spcBef>
                <a:spcPts val="0"/>
              </a:spcBef>
              <a:spcAft>
                <a:spcPts val="0"/>
              </a:spcAft>
              <a:buSzPts val="1400"/>
              <a:buChar char="●"/>
              <a:defRPr sz="1400"/>
            </a:lvl1pPr>
            <a:lvl2pPr indent="-317500" lvl="1" marL="914400">
              <a:spcBef>
                <a:spcPts val="2100"/>
              </a:spcBef>
              <a:spcAft>
                <a:spcPts val="0"/>
              </a:spcAft>
              <a:buSzPts val="1400"/>
              <a:buChar char="○"/>
              <a:defRPr sz="1400"/>
            </a:lvl2pPr>
            <a:lvl3pPr indent="-317500" lvl="2" marL="1371600">
              <a:spcBef>
                <a:spcPts val="2100"/>
              </a:spcBef>
              <a:spcAft>
                <a:spcPts val="0"/>
              </a:spcAft>
              <a:buSzPts val="1400"/>
              <a:buChar char="■"/>
              <a:defRPr sz="1400"/>
            </a:lvl3pPr>
            <a:lvl4pPr indent="-317500" lvl="3" marL="1828800">
              <a:spcBef>
                <a:spcPts val="2100"/>
              </a:spcBef>
              <a:spcAft>
                <a:spcPts val="0"/>
              </a:spcAft>
              <a:buSzPts val="1400"/>
              <a:buChar char="●"/>
              <a:defRPr sz="1400"/>
            </a:lvl4pPr>
            <a:lvl5pPr indent="-317500" lvl="4" marL="2286000">
              <a:spcBef>
                <a:spcPts val="2100"/>
              </a:spcBef>
              <a:spcAft>
                <a:spcPts val="0"/>
              </a:spcAft>
              <a:buSzPts val="1400"/>
              <a:buChar char="○"/>
              <a:defRPr sz="1400"/>
            </a:lvl5pPr>
            <a:lvl6pPr indent="-317500" lvl="5" marL="2743200">
              <a:spcBef>
                <a:spcPts val="2100"/>
              </a:spcBef>
              <a:spcAft>
                <a:spcPts val="0"/>
              </a:spcAft>
              <a:buSzPts val="1400"/>
              <a:buChar char="■"/>
              <a:defRPr sz="1400"/>
            </a:lvl6pPr>
            <a:lvl7pPr indent="-317500" lvl="6" marL="3200400">
              <a:spcBef>
                <a:spcPts val="2100"/>
              </a:spcBef>
              <a:spcAft>
                <a:spcPts val="0"/>
              </a:spcAft>
              <a:buSzPts val="1400"/>
              <a:buChar char="●"/>
              <a:defRPr sz="1400"/>
            </a:lvl7pPr>
            <a:lvl8pPr indent="-317500" lvl="7" marL="3657600">
              <a:spcBef>
                <a:spcPts val="2100"/>
              </a:spcBef>
              <a:spcAft>
                <a:spcPts val="0"/>
              </a:spcAft>
              <a:buSzPts val="1400"/>
              <a:buChar char="○"/>
              <a:defRPr sz="1400"/>
            </a:lvl8pPr>
            <a:lvl9pPr indent="-317500" lvl="8" marL="4114800">
              <a:spcBef>
                <a:spcPts val="2100"/>
              </a:spcBef>
              <a:spcAft>
                <a:spcPts val="2100"/>
              </a:spcAft>
              <a:buSzPts val="1400"/>
              <a:buChar char="■"/>
              <a:defRPr sz="1400"/>
            </a:lvl9pPr>
          </a:lstStyle>
          <a:p/>
        </p:txBody>
      </p:sp>
      <p:sp>
        <p:nvSpPr>
          <p:cNvPr id="231" name="Google Shape;231;p11"/>
          <p:cNvSpPr txBox="1"/>
          <p:nvPr/>
        </p:nvSpPr>
        <p:spPr>
          <a:xfrm>
            <a:off x="-8275" y="6529125"/>
            <a:ext cx="1579800" cy="373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Barlow Condensed"/>
                <a:ea typeface="Barlow Condensed"/>
                <a:cs typeface="Barlow Condensed"/>
                <a:sym typeface="Barlow Condensed"/>
              </a:rPr>
              <a:t>SLIDESMANIA.COM</a:t>
            </a:r>
            <a:endParaRPr>
              <a:solidFill>
                <a:schemeClr val="dk1"/>
              </a:solidFill>
              <a:latin typeface="Barlow Condensed"/>
              <a:ea typeface="Barlow Condensed"/>
              <a:cs typeface="Barlow Condensed"/>
              <a:sym typeface="Barlow Condensed"/>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08 Team">
  <p:cSld name="CUSTOM_8_1">
    <p:spTree>
      <p:nvGrpSpPr>
        <p:cNvPr id="232" name="Shape 232"/>
        <p:cNvGrpSpPr/>
        <p:nvPr/>
      </p:nvGrpSpPr>
      <p:grpSpPr>
        <a:xfrm>
          <a:off x="0" y="0"/>
          <a:ext cx="0" cy="0"/>
          <a:chOff x="0" y="0"/>
          <a:chExt cx="0" cy="0"/>
        </a:xfrm>
      </p:grpSpPr>
      <p:sp>
        <p:nvSpPr>
          <p:cNvPr id="233" name="Google Shape;233;p12"/>
          <p:cNvSpPr/>
          <p:nvPr/>
        </p:nvSpPr>
        <p:spPr>
          <a:xfrm rot="-5400000">
            <a:off x="5855204" y="-641824"/>
            <a:ext cx="487516" cy="12195907"/>
          </a:xfrm>
          <a:custGeom>
            <a:rect b="b" l="l" r="r" t="t"/>
            <a:pathLst>
              <a:path extrusionOk="0" h="4606575" w="661038">
                <a:moveTo>
                  <a:pt x="634982" y="4471502"/>
                </a:moveTo>
                <a:lnTo>
                  <a:pt x="634982" y="4605995"/>
                </a:lnTo>
                <a:lnTo>
                  <a:pt x="37098" y="4605995"/>
                </a:lnTo>
                <a:lnTo>
                  <a:pt x="37098" y="4442070"/>
                </a:lnTo>
                <a:lnTo>
                  <a:pt x="43479" y="4438164"/>
                </a:lnTo>
                <a:lnTo>
                  <a:pt x="43479" y="4401303"/>
                </a:lnTo>
                <a:cubicBezTo>
                  <a:pt x="25191" y="4389396"/>
                  <a:pt x="55195" y="4379014"/>
                  <a:pt x="7475" y="4377395"/>
                </a:cubicBezTo>
                <a:cubicBezTo>
                  <a:pt x="-3003" y="4371775"/>
                  <a:pt x="40717" y="4371299"/>
                  <a:pt x="43670" y="4364250"/>
                </a:cubicBezTo>
                <a:cubicBezTo>
                  <a:pt x="43670" y="4363012"/>
                  <a:pt x="43670" y="4361869"/>
                  <a:pt x="43670" y="4360821"/>
                </a:cubicBezTo>
                <a:lnTo>
                  <a:pt x="37860" y="4357106"/>
                </a:lnTo>
                <a:lnTo>
                  <a:pt x="37860" y="4345962"/>
                </a:lnTo>
                <a:cubicBezTo>
                  <a:pt x="54052" y="4317387"/>
                  <a:pt x="39193" y="4268334"/>
                  <a:pt x="44051" y="4232424"/>
                </a:cubicBezTo>
                <a:lnTo>
                  <a:pt x="38145" y="4228424"/>
                </a:lnTo>
                <a:cubicBezTo>
                  <a:pt x="38145" y="4227471"/>
                  <a:pt x="38145" y="4226328"/>
                  <a:pt x="37383" y="4224899"/>
                </a:cubicBezTo>
                <a:lnTo>
                  <a:pt x="43860" y="4220804"/>
                </a:lnTo>
                <a:lnTo>
                  <a:pt x="43860" y="4187752"/>
                </a:lnTo>
                <a:lnTo>
                  <a:pt x="37479" y="4183942"/>
                </a:lnTo>
                <a:lnTo>
                  <a:pt x="37479" y="4018207"/>
                </a:lnTo>
                <a:lnTo>
                  <a:pt x="44051" y="4014302"/>
                </a:lnTo>
                <a:cubicBezTo>
                  <a:pt x="44051" y="4012968"/>
                  <a:pt x="44051" y="4011730"/>
                  <a:pt x="44051" y="4010682"/>
                </a:cubicBezTo>
                <a:lnTo>
                  <a:pt x="38241" y="4006967"/>
                </a:lnTo>
                <a:lnTo>
                  <a:pt x="38241" y="3999538"/>
                </a:lnTo>
                <a:cubicBezTo>
                  <a:pt x="47766" y="3996585"/>
                  <a:pt x="47766" y="3976964"/>
                  <a:pt x="38241" y="3974201"/>
                </a:cubicBezTo>
                <a:lnTo>
                  <a:pt x="38241" y="3956104"/>
                </a:lnTo>
                <a:lnTo>
                  <a:pt x="31573" y="3951913"/>
                </a:lnTo>
                <a:cubicBezTo>
                  <a:pt x="31573" y="3950770"/>
                  <a:pt x="31573" y="3949627"/>
                  <a:pt x="31573" y="3948293"/>
                </a:cubicBezTo>
                <a:lnTo>
                  <a:pt x="38145" y="3944388"/>
                </a:lnTo>
                <a:lnTo>
                  <a:pt x="38145" y="3915051"/>
                </a:lnTo>
                <a:lnTo>
                  <a:pt x="31859" y="3911146"/>
                </a:lnTo>
                <a:lnTo>
                  <a:pt x="37098" y="3908193"/>
                </a:lnTo>
                <a:cubicBezTo>
                  <a:pt x="38450" y="3893315"/>
                  <a:pt x="38803" y="3878351"/>
                  <a:pt x="38145" y="3863425"/>
                </a:cubicBezTo>
                <a:cubicBezTo>
                  <a:pt x="41003" y="3861425"/>
                  <a:pt x="43575" y="3861235"/>
                  <a:pt x="44718" y="3858758"/>
                </a:cubicBezTo>
                <a:cubicBezTo>
                  <a:pt x="42336" y="3847328"/>
                  <a:pt x="50909" y="3828564"/>
                  <a:pt x="38526" y="3823039"/>
                </a:cubicBezTo>
                <a:lnTo>
                  <a:pt x="38526" y="3778749"/>
                </a:lnTo>
                <a:lnTo>
                  <a:pt x="44622" y="3774938"/>
                </a:lnTo>
                <a:lnTo>
                  <a:pt x="44622" y="3745792"/>
                </a:lnTo>
                <a:lnTo>
                  <a:pt x="51290" y="3741696"/>
                </a:lnTo>
                <a:lnTo>
                  <a:pt x="51290" y="3590630"/>
                </a:lnTo>
                <a:lnTo>
                  <a:pt x="37955" y="3583200"/>
                </a:lnTo>
                <a:cubicBezTo>
                  <a:pt x="40927" y="3581819"/>
                  <a:pt x="44213" y="3581229"/>
                  <a:pt x="47480" y="3581486"/>
                </a:cubicBezTo>
                <a:cubicBezTo>
                  <a:pt x="52814" y="3573675"/>
                  <a:pt x="55576" y="3516620"/>
                  <a:pt x="44622" y="3513477"/>
                </a:cubicBezTo>
                <a:lnTo>
                  <a:pt x="44622" y="3498713"/>
                </a:lnTo>
                <a:lnTo>
                  <a:pt x="50814" y="3494808"/>
                </a:lnTo>
                <a:lnTo>
                  <a:pt x="50814" y="3483950"/>
                </a:lnTo>
                <a:lnTo>
                  <a:pt x="44432" y="3480044"/>
                </a:lnTo>
                <a:lnTo>
                  <a:pt x="44432" y="3469186"/>
                </a:lnTo>
                <a:lnTo>
                  <a:pt x="50909" y="3465090"/>
                </a:lnTo>
                <a:cubicBezTo>
                  <a:pt x="50909" y="3463757"/>
                  <a:pt x="50909" y="3462614"/>
                  <a:pt x="50337" y="3461375"/>
                </a:cubicBezTo>
                <a:cubicBezTo>
                  <a:pt x="41955" y="3456327"/>
                  <a:pt x="41955" y="3456041"/>
                  <a:pt x="50337" y="3450898"/>
                </a:cubicBezTo>
                <a:lnTo>
                  <a:pt x="50337" y="3443373"/>
                </a:lnTo>
                <a:lnTo>
                  <a:pt x="44527" y="3439563"/>
                </a:lnTo>
                <a:lnTo>
                  <a:pt x="44527" y="3351266"/>
                </a:lnTo>
                <a:lnTo>
                  <a:pt x="50528" y="3347552"/>
                </a:lnTo>
                <a:lnTo>
                  <a:pt x="44337" y="3343741"/>
                </a:lnTo>
                <a:lnTo>
                  <a:pt x="44337" y="3329073"/>
                </a:lnTo>
                <a:lnTo>
                  <a:pt x="50528" y="3325263"/>
                </a:lnTo>
                <a:lnTo>
                  <a:pt x="50528" y="3269923"/>
                </a:lnTo>
                <a:cubicBezTo>
                  <a:pt x="43860" y="3266018"/>
                  <a:pt x="29668" y="3261160"/>
                  <a:pt x="43956" y="3255540"/>
                </a:cubicBezTo>
                <a:lnTo>
                  <a:pt x="43956" y="3155909"/>
                </a:lnTo>
                <a:lnTo>
                  <a:pt x="37764" y="3152098"/>
                </a:lnTo>
                <a:lnTo>
                  <a:pt x="37764" y="3093329"/>
                </a:lnTo>
                <a:lnTo>
                  <a:pt x="44146" y="3089424"/>
                </a:lnTo>
                <a:lnTo>
                  <a:pt x="44146" y="3041799"/>
                </a:lnTo>
                <a:lnTo>
                  <a:pt x="37669" y="3037703"/>
                </a:lnTo>
                <a:cubicBezTo>
                  <a:pt x="37669" y="3036370"/>
                  <a:pt x="37669" y="3035227"/>
                  <a:pt x="38241" y="3033989"/>
                </a:cubicBezTo>
                <a:cubicBezTo>
                  <a:pt x="47766" y="3031226"/>
                  <a:pt x="43194" y="3019415"/>
                  <a:pt x="44241" y="3012176"/>
                </a:cubicBezTo>
                <a:cubicBezTo>
                  <a:pt x="41670" y="3010843"/>
                  <a:pt x="40146" y="3009890"/>
                  <a:pt x="38622" y="3009033"/>
                </a:cubicBezTo>
                <a:cubicBezTo>
                  <a:pt x="36812" y="3005509"/>
                  <a:pt x="38050" y="3001794"/>
                  <a:pt x="37669" y="2997889"/>
                </a:cubicBezTo>
                <a:lnTo>
                  <a:pt x="43956" y="2993793"/>
                </a:lnTo>
                <a:lnTo>
                  <a:pt x="43956" y="2975505"/>
                </a:lnTo>
                <a:lnTo>
                  <a:pt x="37764" y="2971600"/>
                </a:lnTo>
                <a:lnTo>
                  <a:pt x="37764" y="2967695"/>
                </a:lnTo>
                <a:lnTo>
                  <a:pt x="44337" y="2963694"/>
                </a:lnTo>
                <a:lnTo>
                  <a:pt x="44337" y="2860824"/>
                </a:lnTo>
                <a:lnTo>
                  <a:pt x="50814" y="2856728"/>
                </a:lnTo>
                <a:cubicBezTo>
                  <a:pt x="50814" y="2855395"/>
                  <a:pt x="50814" y="2854252"/>
                  <a:pt x="50147" y="2853014"/>
                </a:cubicBezTo>
                <a:cubicBezTo>
                  <a:pt x="40622" y="2847775"/>
                  <a:pt x="44432" y="2846346"/>
                  <a:pt x="45289" y="2819676"/>
                </a:cubicBezTo>
                <a:lnTo>
                  <a:pt x="49861" y="2817009"/>
                </a:lnTo>
                <a:cubicBezTo>
                  <a:pt x="50995" y="2811018"/>
                  <a:pt x="51318" y="2804893"/>
                  <a:pt x="50814" y="2798816"/>
                </a:cubicBezTo>
                <a:cubicBezTo>
                  <a:pt x="45861" y="2794911"/>
                  <a:pt x="40431" y="2791958"/>
                  <a:pt x="50814" y="2787006"/>
                </a:cubicBezTo>
                <a:lnTo>
                  <a:pt x="50814" y="2776052"/>
                </a:lnTo>
                <a:lnTo>
                  <a:pt x="44527" y="2772241"/>
                </a:lnTo>
                <a:cubicBezTo>
                  <a:pt x="54624" y="2769384"/>
                  <a:pt x="49956" y="2757954"/>
                  <a:pt x="50909" y="2750239"/>
                </a:cubicBezTo>
                <a:cubicBezTo>
                  <a:pt x="37002" y="2746619"/>
                  <a:pt x="51480" y="2728807"/>
                  <a:pt x="38622" y="2724902"/>
                </a:cubicBezTo>
                <a:cubicBezTo>
                  <a:pt x="37564" y="2711377"/>
                  <a:pt x="37279" y="2697794"/>
                  <a:pt x="37764" y="2684230"/>
                </a:cubicBezTo>
                <a:lnTo>
                  <a:pt x="31573" y="2680230"/>
                </a:lnTo>
                <a:lnTo>
                  <a:pt x="44146" y="2672706"/>
                </a:lnTo>
                <a:lnTo>
                  <a:pt x="44146" y="2647083"/>
                </a:lnTo>
                <a:lnTo>
                  <a:pt x="38145" y="2643082"/>
                </a:lnTo>
                <a:lnTo>
                  <a:pt x="43479" y="2640130"/>
                </a:lnTo>
                <a:cubicBezTo>
                  <a:pt x="46908" y="2591266"/>
                  <a:pt x="41860" y="2540689"/>
                  <a:pt x="45194" y="2491731"/>
                </a:cubicBezTo>
                <a:cubicBezTo>
                  <a:pt x="50242" y="2488968"/>
                  <a:pt x="50242" y="2488873"/>
                  <a:pt x="51004" y="2485253"/>
                </a:cubicBezTo>
                <a:lnTo>
                  <a:pt x="44527" y="2481157"/>
                </a:lnTo>
                <a:lnTo>
                  <a:pt x="44527" y="2466489"/>
                </a:lnTo>
                <a:lnTo>
                  <a:pt x="50909" y="2462679"/>
                </a:lnTo>
                <a:lnTo>
                  <a:pt x="50909" y="2455440"/>
                </a:lnTo>
                <a:lnTo>
                  <a:pt x="44527" y="2451630"/>
                </a:lnTo>
                <a:lnTo>
                  <a:pt x="44527" y="2422293"/>
                </a:lnTo>
                <a:lnTo>
                  <a:pt x="50909" y="2418102"/>
                </a:lnTo>
                <a:cubicBezTo>
                  <a:pt x="50909" y="2416768"/>
                  <a:pt x="50433" y="2415625"/>
                  <a:pt x="50147" y="2414387"/>
                </a:cubicBezTo>
                <a:cubicBezTo>
                  <a:pt x="43384" y="2412387"/>
                  <a:pt x="44241" y="2406577"/>
                  <a:pt x="44337" y="2400671"/>
                </a:cubicBezTo>
                <a:lnTo>
                  <a:pt x="50528" y="2396385"/>
                </a:lnTo>
                <a:lnTo>
                  <a:pt x="50528" y="2385527"/>
                </a:lnTo>
                <a:lnTo>
                  <a:pt x="44527" y="2381621"/>
                </a:lnTo>
                <a:lnTo>
                  <a:pt x="44527" y="2352284"/>
                </a:lnTo>
                <a:lnTo>
                  <a:pt x="50909" y="2348474"/>
                </a:lnTo>
                <a:lnTo>
                  <a:pt x="50909" y="2333806"/>
                </a:lnTo>
                <a:lnTo>
                  <a:pt x="44337" y="2329900"/>
                </a:lnTo>
                <a:cubicBezTo>
                  <a:pt x="44337" y="2328567"/>
                  <a:pt x="44337" y="2327329"/>
                  <a:pt x="44337" y="2326186"/>
                </a:cubicBezTo>
                <a:lnTo>
                  <a:pt x="49004" y="2323519"/>
                </a:lnTo>
                <a:cubicBezTo>
                  <a:pt x="52814" y="2308374"/>
                  <a:pt x="49004" y="2290657"/>
                  <a:pt x="50528" y="2274846"/>
                </a:cubicBezTo>
                <a:cubicBezTo>
                  <a:pt x="67006" y="2253415"/>
                  <a:pt x="52433" y="2211886"/>
                  <a:pt x="57100" y="2183596"/>
                </a:cubicBezTo>
                <a:cubicBezTo>
                  <a:pt x="54224" y="2180663"/>
                  <a:pt x="50604" y="2178549"/>
                  <a:pt x="46623" y="2177500"/>
                </a:cubicBezTo>
                <a:cubicBezTo>
                  <a:pt x="38431" y="2183406"/>
                  <a:pt x="31573" y="2179405"/>
                  <a:pt x="19381" y="2181977"/>
                </a:cubicBezTo>
                <a:lnTo>
                  <a:pt x="14619" y="2184168"/>
                </a:lnTo>
                <a:cubicBezTo>
                  <a:pt x="-27768" y="2172262"/>
                  <a:pt x="39193" y="2181882"/>
                  <a:pt x="50337" y="2167975"/>
                </a:cubicBezTo>
                <a:lnTo>
                  <a:pt x="50337" y="2120350"/>
                </a:lnTo>
                <a:lnTo>
                  <a:pt x="57005" y="2116255"/>
                </a:lnTo>
                <a:lnTo>
                  <a:pt x="57005" y="2112730"/>
                </a:lnTo>
                <a:lnTo>
                  <a:pt x="50814" y="2108921"/>
                </a:lnTo>
                <a:lnTo>
                  <a:pt x="50814" y="2086727"/>
                </a:lnTo>
                <a:cubicBezTo>
                  <a:pt x="59386" y="2081489"/>
                  <a:pt x="59481" y="2081107"/>
                  <a:pt x="51290" y="2076249"/>
                </a:cubicBezTo>
                <a:cubicBezTo>
                  <a:pt x="50423" y="2071382"/>
                  <a:pt x="50128" y="2066420"/>
                  <a:pt x="50433" y="2061486"/>
                </a:cubicBezTo>
                <a:lnTo>
                  <a:pt x="44432" y="2057486"/>
                </a:lnTo>
                <a:lnTo>
                  <a:pt x="50433" y="2053675"/>
                </a:lnTo>
                <a:lnTo>
                  <a:pt x="50433" y="2046627"/>
                </a:lnTo>
                <a:lnTo>
                  <a:pt x="57005" y="2042531"/>
                </a:lnTo>
                <a:lnTo>
                  <a:pt x="57005" y="1998526"/>
                </a:lnTo>
                <a:lnTo>
                  <a:pt x="50814" y="1994621"/>
                </a:lnTo>
                <a:lnTo>
                  <a:pt x="50814" y="1972523"/>
                </a:lnTo>
                <a:cubicBezTo>
                  <a:pt x="64339" y="1968808"/>
                  <a:pt x="49956" y="1950996"/>
                  <a:pt x="62910" y="1947281"/>
                </a:cubicBezTo>
                <a:cubicBezTo>
                  <a:pt x="63749" y="1942443"/>
                  <a:pt x="64006" y="1937518"/>
                  <a:pt x="63672" y="1932613"/>
                </a:cubicBezTo>
                <a:lnTo>
                  <a:pt x="57386" y="1928327"/>
                </a:lnTo>
                <a:lnTo>
                  <a:pt x="57386" y="1921183"/>
                </a:lnTo>
                <a:lnTo>
                  <a:pt x="63577" y="1917277"/>
                </a:lnTo>
                <a:lnTo>
                  <a:pt x="63577" y="1906419"/>
                </a:lnTo>
                <a:lnTo>
                  <a:pt x="57195" y="1902514"/>
                </a:lnTo>
                <a:lnTo>
                  <a:pt x="57195" y="1895180"/>
                </a:lnTo>
                <a:lnTo>
                  <a:pt x="62815" y="1892036"/>
                </a:lnTo>
                <a:cubicBezTo>
                  <a:pt x="65387" y="1887274"/>
                  <a:pt x="62244" y="1881749"/>
                  <a:pt x="64053" y="1876606"/>
                </a:cubicBezTo>
                <a:cubicBezTo>
                  <a:pt x="75388" y="1871748"/>
                  <a:pt x="69483" y="1853365"/>
                  <a:pt x="69292" y="1843078"/>
                </a:cubicBezTo>
                <a:lnTo>
                  <a:pt x="57672" y="1836601"/>
                </a:lnTo>
                <a:lnTo>
                  <a:pt x="57100" y="1832886"/>
                </a:lnTo>
                <a:lnTo>
                  <a:pt x="63577" y="1828886"/>
                </a:lnTo>
                <a:lnTo>
                  <a:pt x="63577" y="1825361"/>
                </a:lnTo>
                <a:lnTo>
                  <a:pt x="69959" y="1821456"/>
                </a:lnTo>
                <a:lnTo>
                  <a:pt x="63863" y="1817741"/>
                </a:lnTo>
                <a:cubicBezTo>
                  <a:pt x="61577" y="1812217"/>
                  <a:pt x="77579" y="1809740"/>
                  <a:pt x="66816" y="1804978"/>
                </a:cubicBezTo>
                <a:cubicBezTo>
                  <a:pt x="57291" y="1807073"/>
                  <a:pt x="58148" y="1798977"/>
                  <a:pt x="50814" y="1795453"/>
                </a:cubicBezTo>
                <a:lnTo>
                  <a:pt x="50814" y="1769926"/>
                </a:lnTo>
                <a:lnTo>
                  <a:pt x="56910" y="1766211"/>
                </a:lnTo>
                <a:lnTo>
                  <a:pt x="50718" y="1762401"/>
                </a:lnTo>
                <a:cubicBezTo>
                  <a:pt x="62339" y="1758400"/>
                  <a:pt x="55481" y="1742303"/>
                  <a:pt x="57100" y="1733064"/>
                </a:cubicBezTo>
                <a:cubicBezTo>
                  <a:pt x="66054" y="1727635"/>
                  <a:pt x="66054" y="1727349"/>
                  <a:pt x="57862" y="1722396"/>
                </a:cubicBezTo>
                <a:cubicBezTo>
                  <a:pt x="55957" y="1718872"/>
                  <a:pt x="57862" y="1715157"/>
                  <a:pt x="56338" y="1710775"/>
                </a:cubicBezTo>
                <a:lnTo>
                  <a:pt x="50909" y="1707251"/>
                </a:lnTo>
                <a:lnTo>
                  <a:pt x="57100" y="1703441"/>
                </a:lnTo>
                <a:lnTo>
                  <a:pt x="57100" y="1652006"/>
                </a:lnTo>
                <a:lnTo>
                  <a:pt x="63482" y="1648196"/>
                </a:lnTo>
                <a:lnTo>
                  <a:pt x="63482" y="1571330"/>
                </a:lnTo>
                <a:lnTo>
                  <a:pt x="57481" y="1567329"/>
                </a:lnTo>
                <a:cubicBezTo>
                  <a:pt x="64720" y="1565138"/>
                  <a:pt x="63768" y="1559614"/>
                  <a:pt x="63672" y="1553327"/>
                </a:cubicBezTo>
                <a:lnTo>
                  <a:pt x="57672" y="1549232"/>
                </a:lnTo>
                <a:lnTo>
                  <a:pt x="63291" y="1545517"/>
                </a:lnTo>
                <a:cubicBezTo>
                  <a:pt x="63291" y="1544469"/>
                  <a:pt x="63291" y="1543231"/>
                  <a:pt x="63291" y="1541993"/>
                </a:cubicBezTo>
                <a:lnTo>
                  <a:pt x="56719" y="1537992"/>
                </a:lnTo>
                <a:lnTo>
                  <a:pt x="56719" y="1530753"/>
                </a:lnTo>
                <a:lnTo>
                  <a:pt x="63101" y="1526943"/>
                </a:lnTo>
                <a:lnTo>
                  <a:pt x="63101" y="1467983"/>
                </a:lnTo>
                <a:lnTo>
                  <a:pt x="58243" y="1465221"/>
                </a:lnTo>
                <a:cubicBezTo>
                  <a:pt x="54528" y="1452172"/>
                  <a:pt x="57767" y="1436646"/>
                  <a:pt x="56719" y="1423215"/>
                </a:cubicBezTo>
                <a:cubicBezTo>
                  <a:pt x="58529" y="1418358"/>
                  <a:pt x="51195" y="1420073"/>
                  <a:pt x="44813" y="1417120"/>
                </a:cubicBezTo>
                <a:cubicBezTo>
                  <a:pt x="43289" y="1412643"/>
                  <a:pt x="54338" y="1416167"/>
                  <a:pt x="55862" y="1413214"/>
                </a:cubicBezTo>
                <a:cubicBezTo>
                  <a:pt x="58053" y="1388830"/>
                  <a:pt x="55862" y="1364161"/>
                  <a:pt x="56719" y="1339396"/>
                </a:cubicBezTo>
                <a:lnTo>
                  <a:pt x="50433" y="1335395"/>
                </a:lnTo>
                <a:lnTo>
                  <a:pt x="56719" y="1331585"/>
                </a:lnTo>
                <a:lnTo>
                  <a:pt x="56719" y="1269101"/>
                </a:lnTo>
                <a:lnTo>
                  <a:pt x="63101" y="1265291"/>
                </a:lnTo>
                <a:lnTo>
                  <a:pt x="63101" y="1228524"/>
                </a:lnTo>
                <a:lnTo>
                  <a:pt x="57005" y="1224619"/>
                </a:lnTo>
                <a:cubicBezTo>
                  <a:pt x="55671" y="1221381"/>
                  <a:pt x="58910" y="1219666"/>
                  <a:pt x="62149" y="1218143"/>
                </a:cubicBezTo>
                <a:cubicBezTo>
                  <a:pt x="65006" y="1211761"/>
                  <a:pt x="62149" y="1203379"/>
                  <a:pt x="63291" y="1195854"/>
                </a:cubicBezTo>
                <a:lnTo>
                  <a:pt x="57100" y="1191663"/>
                </a:lnTo>
                <a:lnTo>
                  <a:pt x="57100" y="1184424"/>
                </a:lnTo>
                <a:lnTo>
                  <a:pt x="63101" y="1180519"/>
                </a:lnTo>
                <a:lnTo>
                  <a:pt x="63101" y="1173280"/>
                </a:lnTo>
                <a:lnTo>
                  <a:pt x="56719" y="1169470"/>
                </a:lnTo>
                <a:lnTo>
                  <a:pt x="56719" y="1162231"/>
                </a:lnTo>
                <a:lnTo>
                  <a:pt x="63006" y="1158421"/>
                </a:lnTo>
                <a:lnTo>
                  <a:pt x="63006" y="1150991"/>
                </a:lnTo>
                <a:cubicBezTo>
                  <a:pt x="54338" y="1145752"/>
                  <a:pt x="54338" y="1145371"/>
                  <a:pt x="62244" y="1140704"/>
                </a:cubicBezTo>
                <a:cubicBezTo>
                  <a:pt x="63196" y="1131751"/>
                  <a:pt x="67673" y="1114701"/>
                  <a:pt x="57005" y="1110796"/>
                </a:cubicBezTo>
                <a:lnTo>
                  <a:pt x="57005" y="1055837"/>
                </a:lnTo>
                <a:lnTo>
                  <a:pt x="50433" y="1051646"/>
                </a:lnTo>
                <a:lnTo>
                  <a:pt x="63006" y="1044216"/>
                </a:lnTo>
                <a:lnTo>
                  <a:pt x="63006" y="1029357"/>
                </a:lnTo>
                <a:cubicBezTo>
                  <a:pt x="52624" y="1025928"/>
                  <a:pt x="56814" y="1011736"/>
                  <a:pt x="57576" y="1003259"/>
                </a:cubicBezTo>
                <a:lnTo>
                  <a:pt x="62244" y="1000591"/>
                </a:lnTo>
                <a:cubicBezTo>
                  <a:pt x="63873" y="973150"/>
                  <a:pt x="63873" y="945642"/>
                  <a:pt x="62244" y="918200"/>
                </a:cubicBezTo>
                <a:lnTo>
                  <a:pt x="57291" y="915438"/>
                </a:lnTo>
                <a:lnTo>
                  <a:pt x="57291" y="834094"/>
                </a:lnTo>
                <a:lnTo>
                  <a:pt x="63482" y="830284"/>
                </a:lnTo>
                <a:lnTo>
                  <a:pt x="63482" y="815711"/>
                </a:lnTo>
                <a:lnTo>
                  <a:pt x="57195" y="811901"/>
                </a:lnTo>
                <a:lnTo>
                  <a:pt x="63863" y="807805"/>
                </a:lnTo>
                <a:lnTo>
                  <a:pt x="63863" y="763800"/>
                </a:lnTo>
                <a:cubicBezTo>
                  <a:pt x="73388" y="761419"/>
                  <a:pt x="73388" y="737511"/>
                  <a:pt x="63863" y="735225"/>
                </a:cubicBezTo>
                <a:lnTo>
                  <a:pt x="63863" y="727700"/>
                </a:lnTo>
                <a:lnTo>
                  <a:pt x="69387" y="724081"/>
                </a:lnTo>
                <a:cubicBezTo>
                  <a:pt x="69387" y="723128"/>
                  <a:pt x="69387" y="721890"/>
                  <a:pt x="69959" y="720557"/>
                </a:cubicBezTo>
                <a:lnTo>
                  <a:pt x="63482" y="716461"/>
                </a:lnTo>
                <a:lnTo>
                  <a:pt x="63482" y="709317"/>
                </a:lnTo>
                <a:lnTo>
                  <a:pt x="69864" y="705412"/>
                </a:lnTo>
                <a:lnTo>
                  <a:pt x="69864" y="683409"/>
                </a:lnTo>
                <a:lnTo>
                  <a:pt x="63672" y="679599"/>
                </a:lnTo>
                <a:lnTo>
                  <a:pt x="63672" y="661121"/>
                </a:lnTo>
                <a:cubicBezTo>
                  <a:pt x="73197" y="658263"/>
                  <a:pt x="70149" y="646356"/>
                  <a:pt x="69006" y="638641"/>
                </a:cubicBezTo>
                <a:cubicBezTo>
                  <a:pt x="57100" y="631784"/>
                  <a:pt x="65958" y="611591"/>
                  <a:pt x="63387" y="599113"/>
                </a:cubicBezTo>
                <a:lnTo>
                  <a:pt x="69673" y="594922"/>
                </a:lnTo>
                <a:lnTo>
                  <a:pt x="69673" y="576919"/>
                </a:lnTo>
                <a:lnTo>
                  <a:pt x="82818" y="569109"/>
                </a:lnTo>
                <a:lnTo>
                  <a:pt x="76245" y="565013"/>
                </a:lnTo>
                <a:lnTo>
                  <a:pt x="76245" y="554250"/>
                </a:lnTo>
                <a:lnTo>
                  <a:pt x="70911" y="551297"/>
                </a:lnTo>
                <a:cubicBezTo>
                  <a:pt x="68149" y="528437"/>
                  <a:pt x="70911" y="503672"/>
                  <a:pt x="69959" y="480717"/>
                </a:cubicBezTo>
                <a:lnTo>
                  <a:pt x="64244" y="477574"/>
                </a:lnTo>
                <a:cubicBezTo>
                  <a:pt x="61767" y="448999"/>
                  <a:pt x="64244" y="418519"/>
                  <a:pt x="63387" y="388991"/>
                </a:cubicBezTo>
                <a:lnTo>
                  <a:pt x="57291" y="384990"/>
                </a:lnTo>
                <a:cubicBezTo>
                  <a:pt x="57291" y="384038"/>
                  <a:pt x="57291" y="382800"/>
                  <a:pt x="56814" y="381466"/>
                </a:cubicBezTo>
                <a:lnTo>
                  <a:pt x="63196" y="377561"/>
                </a:lnTo>
                <a:lnTo>
                  <a:pt x="57100" y="373656"/>
                </a:lnTo>
                <a:cubicBezTo>
                  <a:pt x="67101" y="370894"/>
                  <a:pt x="62434" y="359464"/>
                  <a:pt x="63387" y="351748"/>
                </a:cubicBezTo>
                <a:lnTo>
                  <a:pt x="58434" y="348319"/>
                </a:lnTo>
                <a:cubicBezTo>
                  <a:pt x="54243" y="327650"/>
                  <a:pt x="60148" y="305266"/>
                  <a:pt x="56243" y="284502"/>
                </a:cubicBezTo>
                <a:lnTo>
                  <a:pt x="51099" y="281549"/>
                </a:lnTo>
                <a:lnTo>
                  <a:pt x="56910" y="277739"/>
                </a:lnTo>
                <a:lnTo>
                  <a:pt x="50718" y="273834"/>
                </a:lnTo>
                <a:lnTo>
                  <a:pt x="50718" y="240877"/>
                </a:lnTo>
                <a:cubicBezTo>
                  <a:pt x="10713" y="235162"/>
                  <a:pt x="-5860" y="232972"/>
                  <a:pt x="47575" y="227828"/>
                </a:cubicBezTo>
                <a:cubicBezTo>
                  <a:pt x="55862" y="205444"/>
                  <a:pt x="48147" y="174584"/>
                  <a:pt x="50718" y="149057"/>
                </a:cubicBezTo>
                <a:lnTo>
                  <a:pt x="44337" y="144961"/>
                </a:lnTo>
                <a:lnTo>
                  <a:pt x="44337" y="137722"/>
                </a:lnTo>
                <a:lnTo>
                  <a:pt x="50718" y="133816"/>
                </a:lnTo>
                <a:lnTo>
                  <a:pt x="50718" y="122958"/>
                </a:lnTo>
                <a:lnTo>
                  <a:pt x="44337" y="119053"/>
                </a:lnTo>
                <a:cubicBezTo>
                  <a:pt x="57481" y="112576"/>
                  <a:pt x="48051" y="90478"/>
                  <a:pt x="50718" y="78667"/>
                </a:cubicBezTo>
                <a:cubicBezTo>
                  <a:pt x="41765" y="73237"/>
                  <a:pt x="41765" y="72952"/>
                  <a:pt x="50718" y="67808"/>
                </a:cubicBezTo>
                <a:lnTo>
                  <a:pt x="50718" y="12468"/>
                </a:lnTo>
                <a:lnTo>
                  <a:pt x="44908" y="8658"/>
                </a:lnTo>
                <a:lnTo>
                  <a:pt x="51099" y="4848"/>
                </a:lnTo>
                <a:lnTo>
                  <a:pt x="51099" y="-581"/>
                </a:lnTo>
                <a:lnTo>
                  <a:pt x="642411" y="-581"/>
                </a:lnTo>
                <a:lnTo>
                  <a:pt x="642411" y="53044"/>
                </a:lnTo>
                <a:cubicBezTo>
                  <a:pt x="644602" y="54473"/>
                  <a:pt x="646888" y="55712"/>
                  <a:pt x="648793" y="56855"/>
                </a:cubicBezTo>
                <a:lnTo>
                  <a:pt x="648793" y="64189"/>
                </a:lnTo>
                <a:lnTo>
                  <a:pt x="642792" y="67999"/>
                </a:lnTo>
                <a:lnTo>
                  <a:pt x="642792" y="100669"/>
                </a:lnTo>
                <a:cubicBezTo>
                  <a:pt x="659080" y="107051"/>
                  <a:pt x="639078" y="133912"/>
                  <a:pt x="654794" y="140579"/>
                </a:cubicBezTo>
                <a:cubicBezTo>
                  <a:pt x="654794" y="143818"/>
                  <a:pt x="657080" y="146294"/>
                  <a:pt x="661747" y="148199"/>
                </a:cubicBezTo>
                <a:cubicBezTo>
                  <a:pt x="659556" y="151628"/>
                  <a:pt x="651460" y="148961"/>
                  <a:pt x="648984" y="152105"/>
                </a:cubicBezTo>
                <a:lnTo>
                  <a:pt x="648984" y="196205"/>
                </a:lnTo>
                <a:lnTo>
                  <a:pt x="642316" y="200206"/>
                </a:lnTo>
                <a:cubicBezTo>
                  <a:pt x="642316" y="201539"/>
                  <a:pt x="642316" y="202682"/>
                  <a:pt x="642792" y="203730"/>
                </a:cubicBezTo>
                <a:lnTo>
                  <a:pt x="648508" y="207445"/>
                </a:lnTo>
                <a:lnTo>
                  <a:pt x="648508" y="222304"/>
                </a:lnTo>
                <a:lnTo>
                  <a:pt x="643459" y="225161"/>
                </a:lnTo>
                <a:cubicBezTo>
                  <a:pt x="641935" y="242592"/>
                  <a:pt x="642030" y="302695"/>
                  <a:pt x="643459" y="318601"/>
                </a:cubicBezTo>
                <a:lnTo>
                  <a:pt x="648508" y="321364"/>
                </a:lnTo>
                <a:lnTo>
                  <a:pt x="642411" y="325364"/>
                </a:lnTo>
                <a:lnTo>
                  <a:pt x="642411" y="395944"/>
                </a:lnTo>
                <a:lnTo>
                  <a:pt x="648793" y="399849"/>
                </a:lnTo>
                <a:lnTo>
                  <a:pt x="648793" y="406993"/>
                </a:lnTo>
                <a:lnTo>
                  <a:pt x="642507" y="410899"/>
                </a:lnTo>
                <a:lnTo>
                  <a:pt x="642507" y="418328"/>
                </a:lnTo>
                <a:cubicBezTo>
                  <a:pt x="644507" y="419757"/>
                  <a:pt x="647364" y="420043"/>
                  <a:pt x="648031" y="422329"/>
                </a:cubicBezTo>
                <a:cubicBezTo>
                  <a:pt x="638506" y="425186"/>
                  <a:pt x="639078" y="448903"/>
                  <a:pt x="648888" y="450904"/>
                </a:cubicBezTo>
                <a:cubicBezTo>
                  <a:pt x="643840" y="472240"/>
                  <a:pt x="661842" y="530437"/>
                  <a:pt x="636030" y="531866"/>
                </a:cubicBezTo>
                <a:cubicBezTo>
                  <a:pt x="636030" y="533009"/>
                  <a:pt x="636030" y="534248"/>
                  <a:pt x="636030" y="534819"/>
                </a:cubicBezTo>
                <a:cubicBezTo>
                  <a:pt x="638125" y="539105"/>
                  <a:pt x="646698" y="536152"/>
                  <a:pt x="649079" y="539582"/>
                </a:cubicBezTo>
                <a:lnTo>
                  <a:pt x="649079" y="550440"/>
                </a:lnTo>
                <a:cubicBezTo>
                  <a:pt x="634315" y="553393"/>
                  <a:pt x="635458" y="554441"/>
                  <a:pt x="636030" y="568633"/>
                </a:cubicBezTo>
                <a:lnTo>
                  <a:pt x="642126" y="572824"/>
                </a:lnTo>
                <a:lnTo>
                  <a:pt x="637077" y="575681"/>
                </a:lnTo>
                <a:cubicBezTo>
                  <a:pt x="635496" y="594503"/>
                  <a:pt x="635496" y="613429"/>
                  <a:pt x="637077" y="632260"/>
                </a:cubicBezTo>
                <a:lnTo>
                  <a:pt x="642411" y="635212"/>
                </a:lnTo>
                <a:cubicBezTo>
                  <a:pt x="642411" y="642261"/>
                  <a:pt x="639744" y="651119"/>
                  <a:pt x="648793" y="653596"/>
                </a:cubicBezTo>
                <a:lnTo>
                  <a:pt x="648793" y="704935"/>
                </a:lnTo>
                <a:lnTo>
                  <a:pt x="655461" y="708936"/>
                </a:lnTo>
                <a:lnTo>
                  <a:pt x="655461" y="716175"/>
                </a:lnTo>
                <a:lnTo>
                  <a:pt x="649365" y="720080"/>
                </a:lnTo>
                <a:lnTo>
                  <a:pt x="655556" y="724081"/>
                </a:lnTo>
                <a:cubicBezTo>
                  <a:pt x="655023" y="732720"/>
                  <a:pt x="655308" y="741397"/>
                  <a:pt x="656413" y="749989"/>
                </a:cubicBezTo>
                <a:lnTo>
                  <a:pt x="661080" y="752560"/>
                </a:lnTo>
                <a:cubicBezTo>
                  <a:pt x="661080" y="757037"/>
                  <a:pt x="651555" y="753513"/>
                  <a:pt x="649269" y="756751"/>
                </a:cubicBezTo>
                <a:lnTo>
                  <a:pt x="649269" y="793518"/>
                </a:lnTo>
                <a:lnTo>
                  <a:pt x="655175" y="797233"/>
                </a:lnTo>
                <a:lnTo>
                  <a:pt x="649079" y="801138"/>
                </a:lnTo>
                <a:lnTo>
                  <a:pt x="649079" y="808377"/>
                </a:lnTo>
                <a:lnTo>
                  <a:pt x="655270" y="812187"/>
                </a:lnTo>
                <a:lnTo>
                  <a:pt x="655270" y="830475"/>
                </a:lnTo>
                <a:lnTo>
                  <a:pt x="648984" y="834666"/>
                </a:lnTo>
                <a:cubicBezTo>
                  <a:pt x="648126" y="856859"/>
                  <a:pt x="650603" y="879814"/>
                  <a:pt x="648031" y="901341"/>
                </a:cubicBezTo>
                <a:lnTo>
                  <a:pt x="643364" y="903913"/>
                </a:lnTo>
                <a:cubicBezTo>
                  <a:pt x="641745" y="924963"/>
                  <a:pt x="642030" y="1008688"/>
                  <a:pt x="643364" y="1023165"/>
                </a:cubicBezTo>
                <a:lnTo>
                  <a:pt x="654889" y="1029643"/>
                </a:lnTo>
                <a:cubicBezTo>
                  <a:pt x="652508" y="1032976"/>
                  <a:pt x="644412" y="1030405"/>
                  <a:pt x="641935" y="1033739"/>
                </a:cubicBezTo>
                <a:lnTo>
                  <a:pt x="641935" y="1084983"/>
                </a:lnTo>
                <a:lnTo>
                  <a:pt x="635649" y="1088888"/>
                </a:lnTo>
                <a:cubicBezTo>
                  <a:pt x="649269" y="1119464"/>
                  <a:pt x="640125" y="1167279"/>
                  <a:pt x="641078" y="1203188"/>
                </a:cubicBezTo>
                <a:lnTo>
                  <a:pt x="635934" y="1206046"/>
                </a:lnTo>
                <a:cubicBezTo>
                  <a:pt x="635934" y="1213856"/>
                  <a:pt x="631839" y="1225096"/>
                  <a:pt x="641650" y="1228239"/>
                </a:cubicBezTo>
                <a:lnTo>
                  <a:pt x="635649" y="1232144"/>
                </a:lnTo>
                <a:cubicBezTo>
                  <a:pt x="635172" y="1245575"/>
                  <a:pt x="635649" y="1259100"/>
                  <a:pt x="635649" y="1272531"/>
                </a:cubicBezTo>
                <a:lnTo>
                  <a:pt x="629172" y="1276436"/>
                </a:lnTo>
                <a:lnTo>
                  <a:pt x="629172" y="1283675"/>
                </a:lnTo>
                <a:cubicBezTo>
                  <a:pt x="638697" y="1288437"/>
                  <a:pt x="635934" y="1290437"/>
                  <a:pt x="629172" y="1295581"/>
                </a:cubicBezTo>
                <a:cubicBezTo>
                  <a:pt x="631553" y="1306630"/>
                  <a:pt x="623171" y="1325299"/>
                  <a:pt x="634792" y="1331109"/>
                </a:cubicBezTo>
                <a:cubicBezTo>
                  <a:pt x="636334" y="1353635"/>
                  <a:pt x="636182" y="1376239"/>
                  <a:pt x="634315" y="1398737"/>
                </a:cubicBezTo>
                <a:lnTo>
                  <a:pt x="629458" y="1401499"/>
                </a:lnTo>
                <a:lnTo>
                  <a:pt x="629458" y="1416262"/>
                </a:lnTo>
                <a:lnTo>
                  <a:pt x="635649" y="1420073"/>
                </a:lnTo>
                <a:lnTo>
                  <a:pt x="635649" y="1489890"/>
                </a:lnTo>
                <a:lnTo>
                  <a:pt x="642411" y="1493987"/>
                </a:lnTo>
                <a:lnTo>
                  <a:pt x="642411" y="1563805"/>
                </a:lnTo>
                <a:cubicBezTo>
                  <a:pt x="645555" y="1566948"/>
                  <a:pt x="656032" y="1563805"/>
                  <a:pt x="655461" y="1569805"/>
                </a:cubicBezTo>
                <a:cubicBezTo>
                  <a:pt x="656604" y="1573996"/>
                  <a:pt x="641268" y="1572377"/>
                  <a:pt x="642316" y="1575615"/>
                </a:cubicBezTo>
                <a:cubicBezTo>
                  <a:pt x="641364" y="1609811"/>
                  <a:pt x="644031" y="1644577"/>
                  <a:pt x="641364" y="1678581"/>
                </a:cubicBezTo>
                <a:lnTo>
                  <a:pt x="636220" y="1681439"/>
                </a:lnTo>
                <a:lnTo>
                  <a:pt x="642030" y="1685439"/>
                </a:lnTo>
                <a:lnTo>
                  <a:pt x="642030" y="1692678"/>
                </a:lnTo>
                <a:lnTo>
                  <a:pt x="635744" y="1696488"/>
                </a:lnTo>
                <a:lnTo>
                  <a:pt x="635744" y="1711061"/>
                </a:lnTo>
                <a:lnTo>
                  <a:pt x="642411" y="1715157"/>
                </a:lnTo>
                <a:lnTo>
                  <a:pt x="642411" y="1736874"/>
                </a:lnTo>
                <a:lnTo>
                  <a:pt x="648508" y="1740875"/>
                </a:lnTo>
                <a:lnTo>
                  <a:pt x="643554" y="1743637"/>
                </a:lnTo>
                <a:cubicBezTo>
                  <a:pt x="641935" y="1772192"/>
                  <a:pt x="641935" y="1800806"/>
                  <a:pt x="643554" y="1829362"/>
                </a:cubicBezTo>
                <a:lnTo>
                  <a:pt x="648603" y="1832219"/>
                </a:lnTo>
                <a:lnTo>
                  <a:pt x="642697" y="1836220"/>
                </a:lnTo>
                <a:lnTo>
                  <a:pt x="642697" y="1872986"/>
                </a:lnTo>
                <a:lnTo>
                  <a:pt x="648984" y="1876796"/>
                </a:lnTo>
                <a:lnTo>
                  <a:pt x="648984" y="1924421"/>
                </a:lnTo>
                <a:lnTo>
                  <a:pt x="642602" y="1928231"/>
                </a:lnTo>
                <a:lnTo>
                  <a:pt x="642602" y="1950139"/>
                </a:lnTo>
                <a:lnTo>
                  <a:pt x="648698" y="1954139"/>
                </a:lnTo>
                <a:cubicBezTo>
                  <a:pt x="636030" y="1957568"/>
                  <a:pt x="648698" y="1972618"/>
                  <a:pt x="636030" y="1975952"/>
                </a:cubicBezTo>
                <a:cubicBezTo>
                  <a:pt x="635220" y="1982324"/>
                  <a:pt x="635677" y="1988801"/>
                  <a:pt x="637363" y="1995002"/>
                </a:cubicBezTo>
                <a:lnTo>
                  <a:pt x="642221" y="1997764"/>
                </a:lnTo>
                <a:lnTo>
                  <a:pt x="642221" y="2012527"/>
                </a:lnTo>
                <a:lnTo>
                  <a:pt x="635934" y="2016337"/>
                </a:lnTo>
                <a:lnTo>
                  <a:pt x="635934" y="2019862"/>
                </a:lnTo>
                <a:lnTo>
                  <a:pt x="642316" y="2023767"/>
                </a:lnTo>
                <a:lnTo>
                  <a:pt x="642316" y="2049389"/>
                </a:lnTo>
                <a:lnTo>
                  <a:pt x="635553" y="2053675"/>
                </a:lnTo>
                <a:lnTo>
                  <a:pt x="635553" y="2086251"/>
                </a:lnTo>
                <a:lnTo>
                  <a:pt x="629172" y="2090632"/>
                </a:lnTo>
                <a:cubicBezTo>
                  <a:pt x="629172" y="2093204"/>
                  <a:pt x="629172" y="2095586"/>
                  <a:pt x="629743" y="2097586"/>
                </a:cubicBezTo>
                <a:lnTo>
                  <a:pt x="635553" y="2100824"/>
                </a:lnTo>
                <a:lnTo>
                  <a:pt x="635553" y="2108254"/>
                </a:lnTo>
                <a:lnTo>
                  <a:pt x="629553" y="2112159"/>
                </a:lnTo>
                <a:lnTo>
                  <a:pt x="629553" y="2119970"/>
                </a:lnTo>
                <a:lnTo>
                  <a:pt x="635934" y="2123780"/>
                </a:lnTo>
                <a:lnTo>
                  <a:pt x="635934" y="2153116"/>
                </a:lnTo>
                <a:lnTo>
                  <a:pt x="642126" y="2156927"/>
                </a:lnTo>
                <a:lnTo>
                  <a:pt x="635934" y="2160927"/>
                </a:lnTo>
                <a:cubicBezTo>
                  <a:pt x="638220" y="2179025"/>
                  <a:pt x="631172" y="2202361"/>
                  <a:pt x="638887" y="2217505"/>
                </a:cubicBezTo>
                <a:cubicBezTo>
                  <a:pt x="642221" y="2218172"/>
                  <a:pt x="647650" y="2216362"/>
                  <a:pt x="648412" y="2220173"/>
                </a:cubicBezTo>
                <a:lnTo>
                  <a:pt x="636601" y="2226840"/>
                </a:lnTo>
                <a:lnTo>
                  <a:pt x="636601" y="2256272"/>
                </a:lnTo>
                <a:lnTo>
                  <a:pt x="642983" y="2260177"/>
                </a:lnTo>
                <a:lnTo>
                  <a:pt x="642983" y="2263702"/>
                </a:lnTo>
                <a:lnTo>
                  <a:pt x="636411" y="2267607"/>
                </a:lnTo>
                <a:cubicBezTo>
                  <a:pt x="636411" y="2268941"/>
                  <a:pt x="636411" y="2270179"/>
                  <a:pt x="636411" y="2271227"/>
                </a:cubicBezTo>
                <a:lnTo>
                  <a:pt x="642221" y="2274941"/>
                </a:lnTo>
                <a:lnTo>
                  <a:pt x="642221" y="2293420"/>
                </a:lnTo>
                <a:cubicBezTo>
                  <a:pt x="633649" y="2298659"/>
                  <a:pt x="633649" y="2298849"/>
                  <a:pt x="642221" y="2304373"/>
                </a:cubicBezTo>
                <a:cubicBezTo>
                  <a:pt x="641650" y="2311232"/>
                  <a:pt x="644983" y="2320185"/>
                  <a:pt x="635744" y="2322662"/>
                </a:cubicBezTo>
                <a:lnTo>
                  <a:pt x="635744" y="2329996"/>
                </a:lnTo>
                <a:lnTo>
                  <a:pt x="642126" y="2333806"/>
                </a:lnTo>
                <a:lnTo>
                  <a:pt x="642126" y="2337425"/>
                </a:lnTo>
                <a:lnTo>
                  <a:pt x="635839" y="2341235"/>
                </a:lnTo>
                <a:lnTo>
                  <a:pt x="635839" y="2352189"/>
                </a:lnTo>
                <a:lnTo>
                  <a:pt x="642221" y="2356285"/>
                </a:lnTo>
                <a:cubicBezTo>
                  <a:pt x="642564" y="2360019"/>
                  <a:pt x="642278" y="2363791"/>
                  <a:pt x="641364" y="2367429"/>
                </a:cubicBezTo>
                <a:cubicBezTo>
                  <a:pt x="633267" y="2372287"/>
                  <a:pt x="633267" y="2372573"/>
                  <a:pt x="642221" y="2378002"/>
                </a:cubicBezTo>
                <a:cubicBezTo>
                  <a:pt x="642221" y="2390098"/>
                  <a:pt x="638316" y="2406577"/>
                  <a:pt x="656318" y="2401909"/>
                </a:cubicBezTo>
                <a:cubicBezTo>
                  <a:pt x="671272" y="2403719"/>
                  <a:pt x="648603" y="2407149"/>
                  <a:pt x="649079" y="2404957"/>
                </a:cubicBezTo>
                <a:lnTo>
                  <a:pt x="635839" y="2410768"/>
                </a:lnTo>
                <a:lnTo>
                  <a:pt x="635839" y="2422198"/>
                </a:lnTo>
                <a:lnTo>
                  <a:pt x="642221" y="2426293"/>
                </a:lnTo>
                <a:cubicBezTo>
                  <a:pt x="642726" y="2436180"/>
                  <a:pt x="642411" y="2446086"/>
                  <a:pt x="641268" y="2455916"/>
                </a:cubicBezTo>
                <a:lnTo>
                  <a:pt x="636696" y="2458488"/>
                </a:lnTo>
                <a:cubicBezTo>
                  <a:pt x="635115" y="2476071"/>
                  <a:pt x="635115" y="2493769"/>
                  <a:pt x="636696" y="2511352"/>
                </a:cubicBezTo>
                <a:lnTo>
                  <a:pt x="641650" y="2514114"/>
                </a:lnTo>
                <a:lnTo>
                  <a:pt x="635553" y="2518114"/>
                </a:lnTo>
                <a:lnTo>
                  <a:pt x="635553" y="2540022"/>
                </a:lnTo>
                <a:lnTo>
                  <a:pt x="641745" y="2543832"/>
                </a:lnTo>
                <a:lnTo>
                  <a:pt x="635744" y="2547642"/>
                </a:lnTo>
                <a:lnTo>
                  <a:pt x="635744" y="2558500"/>
                </a:lnTo>
                <a:lnTo>
                  <a:pt x="641554" y="2562501"/>
                </a:lnTo>
                <a:lnTo>
                  <a:pt x="635839" y="2565739"/>
                </a:lnTo>
                <a:cubicBezTo>
                  <a:pt x="634096" y="2569911"/>
                  <a:pt x="636058" y="2574712"/>
                  <a:pt x="640230" y="2576455"/>
                </a:cubicBezTo>
                <a:cubicBezTo>
                  <a:pt x="640811" y="2576703"/>
                  <a:pt x="641411" y="2576874"/>
                  <a:pt x="642030" y="2576979"/>
                </a:cubicBezTo>
                <a:cubicBezTo>
                  <a:pt x="644317" y="2591838"/>
                  <a:pt x="633839" y="2613079"/>
                  <a:pt x="654889" y="2613746"/>
                </a:cubicBezTo>
                <a:cubicBezTo>
                  <a:pt x="651270" y="2616508"/>
                  <a:pt x="645364" y="2614889"/>
                  <a:pt x="642126" y="2617651"/>
                </a:cubicBezTo>
                <a:lnTo>
                  <a:pt x="642126" y="2628509"/>
                </a:lnTo>
                <a:lnTo>
                  <a:pt x="648603" y="2632605"/>
                </a:lnTo>
                <a:cubicBezTo>
                  <a:pt x="648603" y="2633939"/>
                  <a:pt x="648126" y="2635082"/>
                  <a:pt x="648031" y="2636129"/>
                </a:cubicBezTo>
                <a:lnTo>
                  <a:pt x="642030" y="2640034"/>
                </a:lnTo>
                <a:cubicBezTo>
                  <a:pt x="642364" y="2644968"/>
                  <a:pt x="642107" y="2649921"/>
                  <a:pt x="641268" y="2654799"/>
                </a:cubicBezTo>
                <a:lnTo>
                  <a:pt x="635934" y="2657846"/>
                </a:lnTo>
                <a:lnTo>
                  <a:pt x="641745" y="2661847"/>
                </a:lnTo>
                <a:lnTo>
                  <a:pt x="641745" y="2683754"/>
                </a:lnTo>
                <a:lnTo>
                  <a:pt x="635649" y="2687469"/>
                </a:lnTo>
                <a:lnTo>
                  <a:pt x="641840" y="2691374"/>
                </a:lnTo>
                <a:lnTo>
                  <a:pt x="641840" y="2713282"/>
                </a:lnTo>
                <a:lnTo>
                  <a:pt x="635744" y="2717187"/>
                </a:lnTo>
                <a:cubicBezTo>
                  <a:pt x="645269" y="2718902"/>
                  <a:pt x="645269" y="2751858"/>
                  <a:pt x="635744" y="2753668"/>
                </a:cubicBezTo>
                <a:lnTo>
                  <a:pt x="635744" y="2760907"/>
                </a:lnTo>
                <a:cubicBezTo>
                  <a:pt x="637935" y="2762812"/>
                  <a:pt x="643174" y="2764812"/>
                  <a:pt x="641935" y="2768432"/>
                </a:cubicBezTo>
                <a:lnTo>
                  <a:pt x="635363" y="2772337"/>
                </a:lnTo>
                <a:lnTo>
                  <a:pt x="635363" y="2787006"/>
                </a:lnTo>
                <a:cubicBezTo>
                  <a:pt x="658604" y="2795102"/>
                  <a:pt x="660128" y="2795102"/>
                  <a:pt x="636601" y="2797387"/>
                </a:cubicBezTo>
                <a:cubicBezTo>
                  <a:pt x="635744" y="2807675"/>
                  <a:pt x="630315" y="2828820"/>
                  <a:pt x="641078" y="2834535"/>
                </a:cubicBezTo>
                <a:cubicBezTo>
                  <a:pt x="638506" y="2838250"/>
                  <a:pt x="632696" y="2839583"/>
                  <a:pt x="628791" y="2842346"/>
                </a:cubicBezTo>
                <a:lnTo>
                  <a:pt x="628791" y="2849680"/>
                </a:lnTo>
                <a:cubicBezTo>
                  <a:pt x="633182" y="2851785"/>
                  <a:pt x="637306" y="2854414"/>
                  <a:pt x="641078" y="2857490"/>
                </a:cubicBezTo>
                <a:cubicBezTo>
                  <a:pt x="639649" y="2858824"/>
                  <a:pt x="635934" y="2859300"/>
                  <a:pt x="636506" y="2861396"/>
                </a:cubicBezTo>
                <a:lnTo>
                  <a:pt x="641554" y="2864253"/>
                </a:lnTo>
                <a:lnTo>
                  <a:pt x="635744" y="2868063"/>
                </a:lnTo>
                <a:cubicBezTo>
                  <a:pt x="635744" y="2869111"/>
                  <a:pt x="635744" y="2870349"/>
                  <a:pt x="635744" y="2871587"/>
                </a:cubicBezTo>
                <a:lnTo>
                  <a:pt x="629172" y="2875588"/>
                </a:lnTo>
                <a:lnTo>
                  <a:pt x="629172" y="2886446"/>
                </a:lnTo>
                <a:lnTo>
                  <a:pt x="635744" y="2890447"/>
                </a:lnTo>
                <a:cubicBezTo>
                  <a:pt x="635744" y="2891781"/>
                  <a:pt x="635744" y="2892924"/>
                  <a:pt x="635744" y="2894352"/>
                </a:cubicBezTo>
                <a:cubicBezTo>
                  <a:pt x="625267" y="2897686"/>
                  <a:pt x="630696" y="2902543"/>
                  <a:pt x="636411" y="2905591"/>
                </a:cubicBezTo>
                <a:cubicBezTo>
                  <a:pt x="636411" y="2908354"/>
                  <a:pt x="635934" y="2910640"/>
                  <a:pt x="635744" y="2912545"/>
                </a:cubicBezTo>
                <a:lnTo>
                  <a:pt x="629934" y="2915783"/>
                </a:lnTo>
                <a:lnTo>
                  <a:pt x="629934" y="2923498"/>
                </a:lnTo>
                <a:lnTo>
                  <a:pt x="642602" y="2930737"/>
                </a:lnTo>
                <a:lnTo>
                  <a:pt x="635934" y="2934833"/>
                </a:lnTo>
                <a:lnTo>
                  <a:pt x="635934" y="2945596"/>
                </a:lnTo>
                <a:cubicBezTo>
                  <a:pt x="627267" y="2950930"/>
                  <a:pt x="627267" y="2951216"/>
                  <a:pt x="635172" y="2955979"/>
                </a:cubicBezTo>
                <a:cubicBezTo>
                  <a:pt x="640125" y="2966456"/>
                  <a:pt x="629267" y="2984554"/>
                  <a:pt x="642411" y="2989507"/>
                </a:cubicBezTo>
                <a:lnTo>
                  <a:pt x="636316" y="2993508"/>
                </a:lnTo>
                <a:lnTo>
                  <a:pt x="636316" y="3000651"/>
                </a:lnTo>
                <a:lnTo>
                  <a:pt x="642697" y="3004556"/>
                </a:lnTo>
                <a:lnTo>
                  <a:pt x="642697" y="3011795"/>
                </a:lnTo>
                <a:lnTo>
                  <a:pt x="636506" y="3015606"/>
                </a:lnTo>
                <a:lnTo>
                  <a:pt x="636506" y="3030369"/>
                </a:lnTo>
                <a:cubicBezTo>
                  <a:pt x="645078" y="3035703"/>
                  <a:pt x="645078" y="3035989"/>
                  <a:pt x="637077" y="3040846"/>
                </a:cubicBezTo>
                <a:cubicBezTo>
                  <a:pt x="629743" y="3076280"/>
                  <a:pt x="646602" y="3125619"/>
                  <a:pt x="630219" y="3155146"/>
                </a:cubicBezTo>
                <a:cubicBezTo>
                  <a:pt x="630219" y="3156289"/>
                  <a:pt x="630219" y="3157432"/>
                  <a:pt x="629553" y="3158861"/>
                </a:cubicBezTo>
                <a:lnTo>
                  <a:pt x="636030" y="3162862"/>
                </a:lnTo>
                <a:lnTo>
                  <a:pt x="636030" y="3324787"/>
                </a:lnTo>
                <a:lnTo>
                  <a:pt x="642697" y="3328882"/>
                </a:lnTo>
                <a:lnTo>
                  <a:pt x="642697" y="3406131"/>
                </a:lnTo>
                <a:lnTo>
                  <a:pt x="636125" y="3410131"/>
                </a:lnTo>
                <a:cubicBezTo>
                  <a:pt x="636125" y="3411465"/>
                  <a:pt x="636125" y="3412608"/>
                  <a:pt x="636696" y="3413655"/>
                </a:cubicBezTo>
                <a:lnTo>
                  <a:pt x="642792" y="3417655"/>
                </a:lnTo>
                <a:cubicBezTo>
                  <a:pt x="643174" y="3422561"/>
                  <a:pt x="642916" y="3427485"/>
                  <a:pt x="642030" y="3432324"/>
                </a:cubicBezTo>
                <a:cubicBezTo>
                  <a:pt x="623457" y="3445850"/>
                  <a:pt x="649174" y="3507286"/>
                  <a:pt x="629934" y="3520240"/>
                </a:cubicBezTo>
                <a:lnTo>
                  <a:pt x="629934" y="3534527"/>
                </a:lnTo>
                <a:cubicBezTo>
                  <a:pt x="619971" y="3542366"/>
                  <a:pt x="607245" y="3545805"/>
                  <a:pt x="594691" y="3544052"/>
                </a:cubicBezTo>
                <a:cubicBezTo>
                  <a:pt x="588214" y="3544909"/>
                  <a:pt x="591929" y="3550434"/>
                  <a:pt x="585166" y="3552434"/>
                </a:cubicBezTo>
                <a:cubicBezTo>
                  <a:pt x="592310" y="3561959"/>
                  <a:pt x="612789" y="3544052"/>
                  <a:pt x="623266" y="3556816"/>
                </a:cubicBezTo>
                <a:lnTo>
                  <a:pt x="623266" y="3560340"/>
                </a:lnTo>
                <a:lnTo>
                  <a:pt x="629838" y="3564341"/>
                </a:lnTo>
                <a:lnTo>
                  <a:pt x="629838" y="3571484"/>
                </a:lnTo>
                <a:lnTo>
                  <a:pt x="623838" y="3575389"/>
                </a:lnTo>
                <a:lnTo>
                  <a:pt x="629934" y="3579390"/>
                </a:lnTo>
                <a:cubicBezTo>
                  <a:pt x="627933" y="3591773"/>
                  <a:pt x="634315" y="3608727"/>
                  <a:pt x="626600" y="3617490"/>
                </a:cubicBezTo>
                <a:cubicBezTo>
                  <a:pt x="606217" y="3615871"/>
                  <a:pt x="607550" y="3623014"/>
                  <a:pt x="627743" y="3621205"/>
                </a:cubicBezTo>
                <a:lnTo>
                  <a:pt x="630886" y="3627015"/>
                </a:lnTo>
                <a:lnTo>
                  <a:pt x="636411" y="3630444"/>
                </a:lnTo>
                <a:lnTo>
                  <a:pt x="636411" y="3641398"/>
                </a:lnTo>
                <a:lnTo>
                  <a:pt x="630219" y="3645208"/>
                </a:lnTo>
                <a:lnTo>
                  <a:pt x="636506" y="3649113"/>
                </a:lnTo>
                <a:cubicBezTo>
                  <a:pt x="639363" y="3669783"/>
                  <a:pt x="632886" y="3670354"/>
                  <a:pt x="613932" y="3669116"/>
                </a:cubicBezTo>
                <a:cubicBezTo>
                  <a:pt x="604407" y="3673497"/>
                  <a:pt x="623457" y="3673021"/>
                  <a:pt x="626695" y="3672735"/>
                </a:cubicBezTo>
                <a:cubicBezTo>
                  <a:pt x="630791" y="3675593"/>
                  <a:pt x="630696" y="3680164"/>
                  <a:pt x="636220" y="3681689"/>
                </a:cubicBezTo>
                <a:cubicBezTo>
                  <a:pt x="636220" y="3682927"/>
                  <a:pt x="636220" y="3684070"/>
                  <a:pt x="636220" y="3685403"/>
                </a:cubicBezTo>
                <a:lnTo>
                  <a:pt x="629648" y="3689404"/>
                </a:lnTo>
                <a:lnTo>
                  <a:pt x="629648" y="3696643"/>
                </a:lnTo>
                <a:lnTo>
                  <a:pt x="635934" y="3700453"/>
                </a:lnTo>
                <a:lnTo>
                  <a:pt x="629743" y="3704358"/>
                </a:lnTo>
                <a:cubicBezTo>
                  <a:pt x="633649" y="3719503"/>
                  <a:pt x="613551" y="3708739"/>
                  <a:pt x="610693" y="3715693"/>
                </a:cubicBezTo>
                <a:cubicBezTo>
                  <a:pt x="616170" y="3719341"/>
                  <a:pt x="622514" y="3721475"/>
                  <a:pt x="629076" y="3721884"/>
                </a:cubicBezTo>
                <a:lnTo>
                  <a:pt x="629076" y="3737124"/>
                </a:lnTo>
                <a:lnTo>
                  <a:pt x="622790" y="3740934"/>
                </a:lnTo>
                <a:lnTo>
                  <a:pt x="629458" y="3744934"/>
                </a:lnTo>
                <a:lnTo>
                  <a:pt x="629458" y="3767795"/>
                </a:lnTo>
                <a:lnTo>
                  <a:pt x="635458" y="3771795"/>
                </a:lnTo>
                <a:lnTo>
                  <a:pt x="622695" y="3778939"/>
                </a:lnTo>
                <a:cubicBezTo>
                  <a:pt x="623171" y="3785797"/>
                  <a:pt x="619837" y="3794846"/>
                  <a:pt x="629076" y="3797227"/>
                </a:cubicBezTo>
                <a:lnTo>
                  <a:pt x="629076" y="3841233"/>
                </a:lnTo>
                <a:lnTo>
                  <a:pt x="635839" y="3845328"/>
                </a:lnTo>
                <a:lnTo>
                  <a:pt x="635839" y="3848852"/>
                </a:lnTo>
                <a:lnTo>
                  <a:pt x="629458" y="3852757"/>
                </a:lnTo>
                <a:lnTo>
                  <a:pt x="629458" y="3863045"/>
                </a:lnTo>
                <a:lnTo>
                  <a:pt x="635458" y="3867045"/>
                </a:lnTo>
                <a:lnTo>
                  <a:pt x="630315" y="3869902"/>
                </a:lnTo>
                <a:cubicBezTo>
                  <a:pt x="628791" y="3894868"/>
                  <a:pt x="628791" y="3919899"/>
                  <a:pt x="630315" y="3944865"/>
                </a:cubicBezTo>
                <a:lnTo>
                  <a:pt x="634982" y="3947436"/>
                </a:lnTo>
                <a:cubicBezTo>
                  <a:pt x="642030" y="3981631"/>
                  <a:pt x="624790" y="4030590"/>
                  <a:pt x="642126" y="4058307"/>
                </a:cubicBezTo>
                <a:lnTo>
                  <a:pt x="642126" y="4113647"/>
                </a:lnTo>
                <a:lnTo>
                  <a:pt x="635744" y="4117458"/>
                </a:lnTo>
                <a:lnTo>
                  <a:pt x="635744" y="4128411"/>
                </a:lnTo>
                <a:lnTo>
                  <a:pt x="642316" y="4132316"/>
                </a:lnTo>
                <a:cubicBezTo>
                  <a:pt x="642316" y="4133650"/>
                  <a:pt x="642316" y="4134888"/>
                  <a:pt x="642316" y="4135936"/>
                </a:cubicBezTo>
                <a:lnTo>
                  <a:pt x="636506" y="4139650"/>
                </a:lnTo>
                <a:lnTo>
                  <a:pt x="636506" y="4449309"/>
                </a:lnTo>
                <a:cubicBezTo>
                  <a:pt x="644031" y="4452356"/>
                  <a:pt x="641459" y="4456642"/>
                  <a:pt x="648508" y="4460072"/>
                </a:cubicBezTo>
                <a:lnTo>
                  <a:pt x="642983" y="4463786"/>
                </a:lnTo>
                <a:cubicBezTo>
                  <a:pt x="642983" y="4464739"/>
                  <a:pt x="642983" y="4465978"/>
                  <a:pt x="642983" y="4467310"/>
                </a:cubicBezTo>
                <a:close/>
                <a:moveTo>
                  <a:pt x="583356" y="3598154"/>
                </a:moveTo>
                <a:lnTo>
                  <a:pt x="591929" y="3603584"/>
                </a:lnTo>
                <a:cubicBezTo>
                  <a:pt x="602978" y="3603584"/>
                  <a:pt x="612693" y="3605298"/>
                  <a:pt x="621456" y="3598250"/>
                </a:cubicBezTo>
                <a:cubicBezTo>
                  <a:pt x="611360" y="3588439"/>
                  <a:pt x="594405" y="3593583"/>
                  <a:pt x="583356" y="3598154"/>
                </a:cubicBezTo>
                <a:close/>
                <a:moveTo>
                  <a:pt x="454007" y="3625682"/>
                </a:moveTo>
                <a:cubicBezTo>
                  <a:pt x="454769" y="3625682"/>
                  <a:pt x="455626" y="3624920"/>
                  <a:pt x="456483" y="3624539"/>
                </a:cubicBezTo>
                <a:cubicBezTo>
                  <a:pt x="458388" y="3619871"/>
                  <a:pt x="459150" y="3613299"/>
                  <a:pt x="454102" y="3611013"/>
                </a:cubicBezTo>
                <a:cubicBezTo>
                  <a:pt x="436052" y="3610032"/>
                  <a:pt x="417974" y="3612518"/>
                  <a:pt x="400858" y="3618347"/>
                </a:cubicBezTo>
                <a:cubicBezTo>
                  <a:pt x="395333" y="3617776"/>
                  <a:pt x="389427" y="3619681"/>
                  <a:pt x="385332" y="3616537"/>
                </a:cubicBezTo>
                <a:lnTo>
                  <a:pt x="385332" y="3611680"/>
                </a:lnTo>
                <a:lnTo>
                  <a:pt x="398667" y="3605870"/>
                </a:lnTo>
                <a:cubicBezTo>
                  <a:pt x="398667" y="3599678"/>
                  <a:pt x="393237" y="3599107"/>
                  <a:pt x="389142" y="3596345"/>
                </a:cubicBezTo>
                <a:cubicBezTo>
                  <a:pt x="380607" y="3601583"/>
                  <a:pt x="369863" y="3601583"/>
                  <a:pt x="361329" y="3596345"/>
                </a:cubicBezTo>
                <a:cubicBezTo>
                  <a:pt x="355804" y="3596916"/>
                  <a:pt x="349803" y="3595106"/>
                  <a:pt x="345803" y="3598250"/>
                </a:cubicBezTo>
                <a:cubicBezTo>
                  <a:pt x="344755" y="3606250"/>
                  <a:pt x="347517" y="3609775"/>
                  <a:pt x="355328" y="3604155"/>
                </a:cubicBezTo>
                <a:cubicBezTo>
                  <a:pt x="363377" y="3607812"/>
                  <a:pt x="371206" y="3611946"/>
                  <a:pt x="378759" y="3616537"/>
                </a:cubicBezTo>
                <a:lnTo>
                  <a:pt x="378759" y="3623681"/>
                </a:lnTo>
                <a:cubicBezTo>
                  <a:pt x="389523" y="3631111"/>
                  <a:pt x="400191" y="3633778"/>
                  <a:pt x="408382" y="3622348"/>
                </a:cubicBezTo>
                <a:cubicBezTo>
                  <a:pt x="423051" y="3622062"/>
                  <a:pt x="437910" y="3627872"/>
                  <a:pt x="454007" y="3625682"/>
                </a:cubicBezTo>
                <a:close/>
                <a:moveTo>
                  <a:pt x="428004" y="3739982"/>
                </a:moveTo>
                <a:cubicBezTo>
                  <a:pt x="385332" y="3739982"/>
                  <a:pt x="394857" y="3769414"/>
                  <a:pt x="431337" y="3745601"/>
                </a:cubicBezTo>
                <a:cubicBezTo>
                  <a:pt x="431147" y="3743411"/>
                  <a:pt x="432004" y="3741505"/>
                  <a:pt x="428004" y="3740077"/>
                </a:cubicBezTo>
                <a:close/>
                <a:moveTo>
                  <a:pt x="266745" y="3638350"/>
                </a:moveTo>
                <a:cubicBezTo>
                  <a:pt x="287510" y="3615871"/>
                  <a:pt x="366853" y="3642827"/>
                  <a:pt x="365043" y="3627110"/>
                </a:cubicBezTo>
                <a:cubicBezTo>
                  <a:pt x="356661" y="3620348"/>
                  <a:pt x="346470" y="3621967"/>
                  <a:pt x="336468" y="3621967"/>
                </a:cubicBezTo>
                <a:cubicBezTo>
                  <a:pt x="330658" y="3620538"/>
                  <a:pt x="335040" y="3616061"/>
                  <a:pt x="329420" y="3614537"/>
                </a:cubicBezTo>
                <a:lnTo>
                  <a:pt x="308084" y="3614537"/>
                </a:lnTo>
                <a:lnTo>
                  <a:pt x="297225" y="3622062"/>
                </a:lnTo>
                <a:cubicBezTo>
                  <a:pt x="247410" y="3624253"/>
                  <a:pt x="180258" y="3660162"/>
                  <a:pt x="279033" y="3645208"/>
                </a:cubicBezTo>
                <a:close/>
                <a:moveTo>
                  <a:pt x="234170" y="3728837"/>
                </a:moveTo>
                <a:cubicBezTo>
                  <a:pt x="235408" y="3724551"/>
                  <a:pt x="226359" y="3724551"/>
                  <a:pt x="227598" y="3728837"/>
                </a:cubicBezTo>
                <a:cubicBezTo>
                  <a:pt x="227026" y="3733314"/>
                  <a:pt x="235884" y="3732743"/>
                  <a:pt x="234170" y="3728932"/>
                </a:cubicBezTo>
                <a:close/>
                <a:moveTo>
                  <a:pt x="243695" y="3710359"/>
                </a:moveTo>
                <a:cubicBezTo>
                  <a:pt x="248267" y="3706644"/>
                  <a:pt x="248267" y="3706644"/>
                  <a:pt x="243695" y="3703025"/>
                </a:cubicBezTo>
                <a:lnTo>
                  <a:pt x="230836" y="3703025"/>
                </a:lnTo>
                <a:cubicBezTo>
                  <a:pt x="226074" y="3706644"/>
                  <a:pt x="226074" y="3706740"/>
                  <a:pt x="230836" y="3710359"/>
                </a:cubicBezTo>
                <a:close/>
                <a:moveTo>
                  <a:pt x="304941" y="3351838"/>
                </a:moveTo>
                <a:cubicBezTo>
                  <a:pt x="307122" y="3349942"/>
                  <a:pt x="309970" y="3349018"/>
                  <a:pt x="312846" y="3349266"/>
                </a:cubicBezTo>
                <a:lnTo>
                  <a:pt x="312846" y="3347361"/>
                </a:lnTo>
                <a:cubicBezTo>
                  <a:pt x="306369" y="3342789"/>
                  <a:pt x="293796" y="3337836"/>
                  <a:pt x="286748" y="3344218"/>
                </a:cubicBezTo>
                <a:cubicBezTo>
                  <a:pt x="284843" y="3355171"/>
                  <a:pt x="291225" y="3353076"/>
                  <a:pt x="304941" y="3351838"/>
                </a:cubicBezTo>
                <a:cubicBezTo>
                  <a:pt x="304255" y="3352305"/>
                  <a:pt x="303474" y="3352629"/>
                  <a:pt x="302655" y="3352790"/>
                </a:cubicBezTo>
                <a:cubicBezTo>
                  <a:pt x="306465" y="3352123"/>
                  <a:pt x="309322" y="3351362"/>
                  <a:pt x="312942" y="3351076"/>
                </a:cubicBezTo>
                <a:cubicBezTo>
                  <a:pt x="315704" y="3353076"/>
                  <a:pt x="319324" y="3354315"/>
                  <a:pt x="322467" y="3356410"/>
                </a:cubicBezTo>
                <a:lnTo>
                  <a:pt x="329229" y="3353076"/>
                </a:lnTo>
                <a:cubicBezTo>
                  <a:pt x="337802" y="3359458"/>
                  <a:pt x="348279" y="3353838"/>
                  <a:pt x="356661" y="3360505"/>
                </a:cubicBezTo>
                <a:lnTo>
                  <a:pt x="359424" y="3355267"/>
                </a:lnTo>
                <a:lnTo>
                  <a:pt x="352375" y="3350980"/>
                </a:lnTo>
                <a:lnTo>
                  <a:pt x="352375" y="3347361"/>
                </a:lnTo>
                <a:lnTo>
                  <a:pt x="342850" y="3342313"/>
                </a:lnTo>
                <a:cubicBezTo>
                  <a:pt x="334306" y="3345885"/>
                  <a:pt x="325296" y="3348228"/>
                  <a:pt x="316085" y="3349266"/>
                </a:cubicBezTo>
                <a:cubicBezTo>
                  <a:pt x="314180" y="3349266"/>
                  <a:pt x="311894" y="3348695"/>
                  <a:pt x="312846" y="3350790"/>
                </a:cubicBezTo>
                <a:cubicBezTo>
                  <a:pt x="310313" y="3351380"/>
                  <a:pt x="307732" y="3351762"/>
                  <a:pt x="305131" y="3351933"/>
                </a:cubicBezTo>
                <a:close/>
                <a:moveTo>
                  <a:pt x="330087" y="3308213"/>
                </a:moveTo>
                <a:lnTo>
                  <a:pt x="339135" y="3303165"/>
                </a:lnTo>
                <a:cubicBezTo>
                  <a:pt x="340374" y="3294783"/>
                  <a:pt x="324658" y="3297069"/>
                  <a:pt x="320085" y="3299260"/>
                </a:cubicBezTo>
                <a:lnTo>
                  <a:pt x="320085" y="3302784"/>
                </a:lnTo>
                <a:cubicBezTo>
                  <a:pt x="323067" y="3305298"/>
                  <a:pt x="326534" y="3307185"/>
                  <a:pt x="330277" y="3308309"/>
                </a:cubicBezTo>
                <a:close/>
                <a:moveTo>
                  <a:pt x="355804" y="272119"/>
                </a:moveTo>
                <a:cubicBezTo>
                  <a:pt x="357709" y="272119"/>
                  <a:pt x="359900" y="269834"/>
                  <a:pt x="355804" y="268500"/>
                </a:cubicBezTo>
                <a:cubicBezTo>
                  <a:pt x="353709" y="269452"/>
                  <a:pt x="351613" y="270881"/>
                  <a:pt x="355804" y="272119"/>
                </a:cubicBezTo>
                <a:close/>
                <a:moveTo>
                  <a:pt x="362281" y="3397272"/>
                </a:moveTo>
                <a:cubicBezTo>
                  <a:pt x="357709" y="3400987"/>
                  <a:pt x="357709" y="3400987"/>
                  <a:pt x="362281" y="3404606"/>
                </a:cubicBezTo>
                <a:cubicBezTo>
                  <a:pt x="369901" y="3402511"/>
                  <a:pt x="392666" y="3410226"/>
                  <a:pt x="390856" y="3398605"/>
                </a:cubicBezTo>
                <a:cubicBezTo>
                  <a:pt x="381522" y="3389462"/>
                  <a:pt x="372759" y="3396891"/>
                  <a:pt x="362281" y="3397272"/>
                </a:cubicBezTo>
                <a:close/>
                <a:moveTo>
                  <a:pt x="378759" y="3325358"/>
                </a:moveTo>
                <a:cubicBezTo>
                  <a:pt x="374778" y="3322691"/>
                  <a:pt x="369596" y="3322691"/>
                  <a:pt x="365615" y="3325358"/>
                </a:cubicBezTo>
                <a:cubicBezTo>
                  <a:pt x="369596" y="3328025"/>
                  <a:pt x="374778" y="3328025"/>
                  <a:pt x="378759" y="3325358"/>
                </a:cubicBezTo>
                <a:close/>
                <a:moveTo>
                  <a:pt x="457531" y="23422"/>
                </a:moveTo>
                <a:lnTo>
                  <a:pt x="457531" y="19802"/>
                </a:lnTo>
                <a:cubicBezTo>
                  <a:pt x="439815" y="10277"/>
                  <a:pt x="421622" y="18659"/>
                  <a:pt x="402096" y="17897"/>
                </a:cubicBezTo>
                <a:cubicBezTo>
                  <a:pt x="396952" y="21612"/>
                  <a:pt x="396952" y="21612"/>
                  <a:pt x="402096" y="25232"/>
                </a:cubicBezTo>
                <a:cubicBezTo>
                  <a:pt x="408858" y="26308"/>
                  <a:pt x="415783" y="25136"/>
                  <a:pt x="421812" y="21897"/>
                </a:cubicBezTo>
                <a:cubicBezTo>
                  <a:pt x="433223" y="26317"/>
                  <a:pt x="445777" y="26851"/>
                  <a:pt x="457531" y="23422"/>
                </a:cubicBezTo>
                <a:close/>
                <a:moveTo>
                  <a:pt x="429909" y="3446326"/>
                </a:moveTo>
                <a:cubicBezTo>
                  <a:pt x="414954" y="3440516"/>
                  <a:pt x="418002" y="3453660"/>
                  <a:pt x="429909" y="3447564"/>
                </a:cubicBezTo>
                <a:cubicBezTo>
                  <a:pt x="429909" y="3447183"/>
                  <a:pt x="430385" y="3446612"/>
                  <a:pt x="429909" y="3446326"/>
                </a:cubicBezTo>
                <a:close/>
                <a:moveTo>
                  <a:pt x="398952" y="3544624"/>
                </a:moveTo>
                <a:lnTo>
                  <a:pt x="418002" y="3535766"/>
                </a:lnTo>
                <a:cubicBezTo>
                  <a:pt x="420574" y="3522240"/>
                  <a:pt x="402286" y="3524812"/>
                  <a:pt x="394476" y="3529860"/>
                </a:cubicBezTo>
                <a:cubicBezTo>
                  <a:pt x="387046" y="3531193"/>
                  <a:pt x="381712" y="3524621"/>
                  <a:pt x="374759" y="3526526"/>
                </a:cubicBezTo>
                <a:cubicBezTo>
                  <a:pt x="356376" y="3533480"/>
                  <a:pt x="333230" y="3528431"/>
                  <a:pt x="319419" y="3543766"/>
                </a:cubicBezTo>
                <a:cubicBezTo>
                  <a:pt x="310751" y="3553291"/>
                  <a:pt x="290844" y="3547577"/>
                  <a:pt x="279699" y="3557578"/>
                </a:cubicBezTo>
                <a:cubicBezTo>
                  <a:pt x="280176" y="3559292"/>
                  <a:pt x="278080" y="3561673"/>
                  <a:pt x="282081" y="3562436"/>
                </a:cubicBezTo>
                <a:cubicBezTo>
                  <a:pt x="320181" y="3554816"/>
                  <a:pt x="357328" y="3540528"/>
                  <a:pt x="398571" y="3544624"/>
                </a:cubicBezTo>
                <a:lnTo>
                  <a:pt x="398000" y="3544624"/>
                </a:lnTo>
                <a:cubicBezTo>
                  <a:pt x="400381" y="3544433"/>
                  <a:pt x="401334" y="3544529"/>
                  <a:pt x="399048" y="3544624"/>
                </a:cubicBezTo>
                <a:close/>
                <a:moveTo>
                  <a:pt x="290177" y="3459946"/>
                </a:moveTo>
                <a:cubicBezTo>
                  <a:pt x="271127" y="3474234"/>
                  <a:pt x="365329" y="3462995"/>
                  <a:pt x="371901" y="3460804"/>
                </a:cubicBezTo>
                <a:cubicBezTo>
                  <a:pt x="352947" y="3447278"/>
                  <a:pt x="316085" y="3465757"/>
                  <a:pt x="290272" y="3459946"/>
                </a:cubicBezTo>
                <a:close/>
                <a:moveTo>
                  <a:pt x="314085" y="3414417"/>
                </a:moveTo>
                <a:cubicBezTo>
                  <a:pt x="314666" y="3414979"/>
                  <a:pt x="315389" y="3415370"/>
                  <a:pt x="316180" y="3415560"/>
                </a:cubicBezTo>
                <a:cubicBezTo>
                  <a:pt x="323800" y="3413084"/>
                  <a:pt x="312084" y="3410512"/>
                  <a:pt x="314180" y="3414417"/>
                </a:cubicBezTo>
                <a:close/>
                <a:moveTo>
                  <a:pt x="342660" y="3448802"/>
                </a:moveTo>
                <a:cubicBezTo>
                  <a:pt x="351518" y="3448802"/>
                  <a:pt x="374568" y="3450993"/>
                  <a:pt x="356566" y="3441468"/>
                </a:cubicBezTo>
                <a:lnTo>
                  <a:pt x="342469" y="3441468"/>
                </a:lnTo>
                <a:cubicBezTo>
                  <a:pt x="337992" y="3445183"/>
                  <a:pt x="337992" y="3445183"/>
                  <a:pt x="342755" y="3448802"/>
                </a:cubicBezTo>
                <a:close/>
                <a:moveTo>
                  <a:pt x="329134" y="3504143"/>
                </a:moveTo>
                <a:cubicBezTo>
                  <a:pt x="323533" y="3503819"/>
                  <a:pt x="318028" y="3505619"/>
                  <a:pt x="313704" y="3509191"/>
                </a:cubicBezTo>
                <a:cubicBezTo>
                  <a:pt x="317609" y="3513382"/>
                  <a:pt x="324181" y="3510906"/>
                  <a:pt x="329420" y="3511477"/>
                </a:cubicBezTo>
                <a:cubicBezTo>
                  <a:pt x="334087" y="3507667"/>
                  <a:pt x="334087" y="3507667"/>
                  <a:pt x="329229" y="3504143"/>
                </a:cubicBezTo>
                <a:close/>
                <a:moveTo>
                  <a:pt x="292653" y="3483092"/>
                </a:moveTo>
                <a:cubicBezTo>
                  <a:pt x="293320" y="3493951"/>
                  <a:pt x="318085" y="3489664"/>
                  <a:pt x="326277" y="3487474"/>
                </a:cubicBezTo>
                <a:cubicBezTo>
                  <a:pt x="324372" y="3476615"/>
                  <a:pt x="303607" y="3483187"/>
                  <a:pt x="292749" y="3483092"/>
                </a:cubicBezTo>
                <a:close/>
                <a:moveTo>
                  <a:pt x="373330" y="3480806"/>
                </a:moveTo>
                <a:cubicBezTo>
                  <a:pt x="376721" y="3482616"/>
                  <a:pt x="380798" y="3482616"/>
                  <a:pt x="384189" y="3480806"/>
                </a:cubicBezTo>
                <a:cubicBezTo>
                  <a:pt x="384760" y="3476996"/>
                  <a:pt x="371616" y="3477282"/>
                  <a:pt x="373425" y="3480806"/>
                </a:cubicBezTo>
                <a:close/>
                <a:moveTo>
                  <a:pt x="395333" y="3279258"/>
                </a:moveTo>
                <a:cubicBezTo>
                  <a:pt x="390380" y="3282877"/>
                  <a:pt x="390380" y="3282877"/>
                  <a:pt x="395333" y="3286687"/>
                </a:cubicBezTo>
                <a:lnTo>
                  <a:pt x="408192" y="3286687"/>
                </a:lnTo>
                <a:cubicBezTo>
                  <a:pt x="413145" y="3283162"/>
                  <a:pt x="413145" y="3283067"/>
                  <a:pt x="408192" y="3279258"/>
                </a:cubicBezTo>
                <a:close/>
                <a:moveTo>
                  <a:pt x="285891" y="3391748"/>
                </a:moveTo>
                <a:lnTo>
                  <a:pt x="288653" y="3397082"/>
                </a:lnTo>
                <a:lnTo>
                  <a:pt x="304083" y="3397082"/>
                </a:lnTo>
                <a:cubicBezTo>
                  <a:pt x="309598" y="3393167"/>
                  <a:pt x="316514" y="3391748"/>
                  <a:pt x="323133" y="3393176"/>
                </a:cubicBezTo>
                <a:cubicBezTo>
                  <a:pt x="323133" y="3393176"/>
                  <a:pt x="323895" y="3393176"/>
                  <a:pt x="322371" y="3392129"/>
                </a:cubicBezTo>
                <a:lnTo>
                  <a:pt x="325038" y="3392129"/>
                </a:lnTo>
                <a:cubicBezTo>
                  <a:pt x="324467" y="3390414"/>
                  <a:pt x="317895" y="3388224"/>
                  <a:pt x="319133" y="3391176"/>
                </a:cubicBezTo>
                <a:lnTo>
                  <a:pt x="314275" y="3389938"/>
                </a:lnTo>
                <a:cubicBezTo>
                  <a:pt x="329991" y="3387842"/>
                  <a:pt x="302845" y="3384889"/>
                  <a:pt x="298083" y="3386318"/>
                </a:cubicBezTo>
                <a:lnTo>
                  <a:pt x="298559" y="3386318"/>
                </a:lnTo>
                <a:cubicBezTo>
                  <a:pt x="297321" y="3386318"/>
                  <a:pt x="296273" y="3386318"/>
                  <a:pt x="298083" y="3386318"/>
                </a:cubicBezTo>
                <a:close/>
                <a:moveTo>
                  <a:pt x="283224" y="3515001"/>
                </a:moveTo>
                <a:cubicBezTo>
                  <a:pt x="280366" y="3517287"/>
                  <a:pt x="275889" y="3518621"/>
                  <a:pt x="273699" y="3521287"/>
                </a:cubicBezTo>
                <a:cubicBezTo>
                  <a:pt x="276366" y="3532337"/>
                  <a:pt x="292082" y="3530812"/>
                  <a:pt x="299416" y="3524716"/>
                </a:cubicBezTo>
                <a:cubicBezTo>
                  <a:pt x="294301" y="3521078"/>
                  <a:pt x="288920" y="3517830"/>
                  <a:pt x="283319" y="3515001"/>
                </a:cubicBezTo>
                <a:close/>
                <a:moveTo>
                  <a:pt x="271317" y="3571198"/>
                </a:moveTo>
                <a:cubicBezTo>
                  <a:pt x="262459" y="3571198"/>
                  <a:pt x="255316" y="3563579"/>
                  <a:pt x="246933" y="3568722"/>
                </a:cubicBezTo>
                <a:cubicBezTo>
                  <a:pt x="236837" y="3573580"/>
                  <a:pt x="229503" y="3564150"/>
                  <a:pt x="218358" y="3566912"/>
                </a:cubicBezTo>
                <a:cubicBezTo>
                  <a:pt x="213691" y="3571198"/>
                  <a:pt x="186545" y="3571580"/>
                  <a:pt x="198546" y="3581486"/>
                </a:cubicBezTo>
                <a:cubicBezTo>
                  <a:pt x="222835" y="3584534"/>
                  <a:pt x="247791" y="3570532"/>
                  <a:pt x="270746" y="3581486"/>
                </a:cubicBezTo>
                <a:lnTo>
                  <a:pt x="280271" y="3576056"/>
                </a:lnTo>
                <a:cubicBezTo>
                  <a:pt x="277461" y="3574189"/>
                  <a:pt x="274499" y="3572561"/>
                  <a:pt x="271413" y="3571198"/>
                </a:cubicBezTo>
                <a:close/>
                <a:moveTo>
                  <a:pt x="449816" y="4474740"/>
                </a:moveTo>
                <a:cubicBezTo>
                  <a:pt x="456007" y="4477693"/>
                  <a:pt x="476581" y="4492076"/>
                  <a:pt x="477153" y="4478836"/>
                </a:cubicBezTo>
                <a:cubicBezTo>
                  <a:pt x="469247" y="4475121"/>
                  <a:pt x="463246" y="4468359"/>
                  <a:pt x="453626" y="4469311"/>
                </a:cubicBezTo>
                <a:close/>
                <a:moveTo>
                  <a:pt x="483439" y="130387"/>
                </a:moveTo>
                <a:cubicBezTo>
                  <a:pt x="480448" y="128063"/>
                  <a:pt x="477010" y="126377"/>
                  <a:pt x="473343" y="125434"/>
                </a:cubicBezTo>
                <a:lnTo>
                  <a:pt x="463818" y="130197"/>
                </a:lnTo>
                <a:lnTo>
                  <a:pt x="463818" y="137531"/>
                </a:lnTo>
                <a:cubicBezTo>
                  <a:pt x="467771" y="140151"/>
                  <a:pt x="472914" y="140151"/>
                  <a:pt x="476867" y="137531"/>
                </a:cubicBezTo>
                <a:lnTo>
                  <a:pt x="476867" y="134007"/>
                </a:lnTo>
                <a:close/>
                <a:moveTo>
                  <a:pt x="182640" y="3770747"/>
                </a:moveTo>
                <a:cubicBezTo>
                  <a:pt x="183592" y="3775034"/>
                  <a:pt x="196641" y="3773605"/>
                  <a:pt x="200166" y="3771795"/>
                </a:cubicBezTo>
                <a:cubicBezTo>
                  <a:pt x="199308" y="3767795"/>
                  <a:pt x="186259" y="3768937"/>
                  <a:pt x="182735" y="3770747"/>
                </a:cubicBezTo>
                <a:close/>
                <a:moveTo>
                  <a:pt x="166161" y="3817325"/>
                </a:moveTo>
                <a:cubicBezTo>
                  <a:pt x="184164" y="3816086"/>
                  <a:pt x="203690" y="3819230"/>
                  <a:pt x="220835" y="3815515"/>
                </a:cubicBezTo>
                <a:lnTo>
                  <a:pt x="220835" y="3811609"/>
                </a:lnTo>
                <a:lnTo>
                  <a:pt x="211310" y="3806657"/>
                </a:lnTo>
                <a:lnTo>
                  <a:pt x="204833" y="3809800"/>
                </a:lnTo>
                <a:cubicBezTo>
                  <a:pt x="191317" y="3803532"/>
                  <a:pt x="175601" y="3804170"/>
                  <a:pt x="162637" y="3811515"/>
                </a:cubicBezTo>
                <a:cubicBezTo>
                  <a:pt x="161580" y="3813391"/>
                  <a:pt x="162246" y="3815772"/>
                  <a:pt x="164132" y="3816829"/>
                </a:cubicBezTo>
                <a:cubicBezTo>
                  <a:pt x="164780" y="3817191"/>
                  <a:pt x="165514" y="3817362"/>
                  <a:pt x="166257" y="3817325"/>
                </a:cubicBezTo>
                <a:close/>
                <a:moveTo>
                  <a:pt x="227598" y="3836375"/>
                </a:moveTo>
                <a:cubicBezTo>
                  <a:pt x="225978" y="3827707"/>
                  <a:pt x="211405" y="3833327"/>
                  <a:pt x="204737" y="3831802"/>
                </a:cubicBezTo>
                <a:cubicBezTo>
                  <a:pt x="196165" y="3835803"/>
                  <a:pt x="206262" y="3840566"/>
                  <a:pt x="210072" y="3842852"/>
                </a:cubicBezTo>
                <a:lnTo>
                  <a:pt x="224264" y="3842852"/>
                </a:lnTo>
                <a:cubicBezTo>
                  <a:pt x="227979" y="3839994"/>
                  <a:pt x="227693" y="3839994"/>
                  <a:pt x="227693" y="3836660"/>
                </a:cubicBezTo>
                <a:close/>
                <a:moveTo>
                  <a:pt x="319895" y="3774367"/>
                </a:moveTo>
                <a:cubicBezTo>
                  <a:pt x="315199" y="3771004"/>
                  <a:pt x="309579" y="3769176"/>
                  <a:pt x="303798" y="3769128"/>
                </a:cubicBezTo>
                <a:cubicBezTo>
                  <a:pt x="274366" y="3783701"/>
                  <a:pt x="242171" y="3776462"/>
                  <a:pt x="210738" y="3776653"/>
                </a:cubicBezTo>
                <a:cubicBezTo>
                  <a:pt x="199204" y="3784606"/>
                  <a:pt x="185888" y="3789607"/>
                  <a:pt x="171972" y="3791226"/>
                </a:cubicBezTo>
                <a:cubicBezTo>
                  <a:pt x="166924" y="3795036"/>
                  <a:pt x="166924" y="3795036"/>
                  <a:pt x="171972" y="3798560"/>
                </a:cubicBezTo>
                <a:cubicBezTo>
                  <a:pt x="178744" y="3799646"/>
                  <a:pt x="185678" y="3798436"/>
                  <a:pt x="191688" y="3795131"/>
                </a:cubicBezTo>
                <a:cubicBezTo>
                  <a:pt x="201213" y="3799894"/>
                  <a:pt x="201213" y="3799989"/>
                  <a:pt x="210167" y="3795131"/>
                </a:cubicBezTo>
                <a:cubicBezTo>
                  <a:pt x="226264" y="3793226"/>
                  <a:pt x="243504" y="3798465"/>
                  <a:pt x="256935" y="3787416"/>
                </a:cubicBezTo>
                <a:cubicBezTo>
                  <a:pt x="265698" y="3791607"/>
                  <a:pt x="295035" y="3796941"/>
                  <a:pt x="293320" y="3782368"/>
                </a:cubicBezTo>
                <a:cubicBezTo>
                  <a:pt x="300369" y="3774367"/>
                  <a:pt x="312561" y="3779129"/>
                  <a:pt x="319990" y="3774652"/>
                </a:cubicBezTo>
                <a:close/>
                <a:moveTo>
                  <a:pt x="345231" y="3717217"/>
                </a:moveTo>
                <a:cubicBezTo>
                  <a:pt x="330563" y="3721884"/>
                  <a:pt x="319228" y="3705596"/>
                  <a:pt x="306274" y="3711692"/>
                </a:cubicBezTo>
                <a:cubicBezTo>
                  <a:pt x="300750" y="3717502"/>
                  <a:pt x="248076" y="3714740"/>
                  <a:pt x="263888" y="3728266"/>
                </a:cubicBezTo>
                <a:cubicBezTo>
                  <a:pt x="271127" y="3726170"/>
                  <a:pt x="300083" y="3730266"/>
                  <a:pt x="279509" y="3735600"/>
                </a:cubicBezTo>
                <a:cubicBezTo>
                  <a:pt x="258982" y="3738905"/>
                  <a:pt x="238170" y="3740086"/>
                  <a:pt x="217406" y="3739124"/>
                </a:cubicBezTo>
                <a:cubicBezTo>
                  <a:pt x="204833" y="3730647"/>
                  <a:pt x="198356" y="3740172"/>
                  <a:pt x="187402" y="3745220"/>
                </a:cubicBezTo>
                <a:lnTo>
                  <a:pt x="190450" y="3750268"/>
                </a:lnTo>
                <a:cubicBezTo>
                  <a:pt x="234170" y="3743887"/>
                  <a:pt x="278461" y="3754745"/>
                  <a:pt x="319514" y="3740743"/>
                </a:cubicBezTo>
                <a:lnTo>
                  <a:pt x="319514" y="3737029"/>
                </a:lnTo>
                <a:cubicBezTo>
                  <a:pt x="312084" y="3733123"/>
                  <a:pt x="301702" y="3737029"/>
                  <a:pt x="294844" y="3730552"/>
                </a:cubicBezTo>
                <a:cubicBezTo>
                  <a:pt x="294368" y="3724551"/>
                  <a:pt x="311989" y="3730552"/>
                  <a:pt x="316371" y="3724170"/>
                </a:cubicBezTo>
                <a:cubicBezTo>
                  <a:pt x="323229" y="3725980"/>
                  <a:pt x="369996" y="3726170"/>
                  <a:pt x="345327" y="3717884"/>
                </a:cubicBezTo>
                <a:close/>
                <a:moveTo>
                  <a:pt x="369330" y="3676545"/>
                </a:moveTo>
                <a:cubicBezTo>
                  <a:pt x="379712" y="3673974"/>
                  <a:pt x="400858" y="3682546"/>
                  <a:pt x="404953" y="3671687"/>
                </a:cubicBezTo>
                <a:cubicBezTo>
                  <a:pt x="393495" y="3665077"/>
                  <a:pt x="380998" y="3660476"/>
                  <a:pt x="367996" y="3658066"/>
                </a:cubicBezTo>
                <a:lnTo>
                  <a:pt x="356757" y="3666068"/>
                </a:lnTo>
                <a:cubicBezTo>
                  <a:pt x="347708" y="3659686"/>
                  <a:pt x="338754" y="3662543"/>
                  <a:pt x="329134" y="3661972"/>
                </a:cubicBezTo>
                <a:cubicBezTo>
                  <a:pt x="318018" y="3667506"/>
                  <a:pt x="305608" y="3669935"/>
                  <a:pt x="293225" y="3669020"/>
                </a:cubicBezTo>
                <a:lnTo>
                  <a:pt x="293225" y="3663782"/>
                </a:lnTo>
                <a:cubicBezTo>
                  <a:pt x="286272" y="3661019"/>
                  <a:pt x="286272" y="3661019"/>
                  <a:pt x="280176" y="3663782"/>
                </a:cubicBezTo>
                <a:lnTo>
                  <a:pt x="280176" y="3674640"/>
                </a:lnTo>
                <a:cubicBezTo>
                  <a:pt x="284176" y="3677402"/>
                  <a:pt x="289701" y="3679117"/>
                  <a:pt x="291987" y="3682070"/>
                </a:cubicBezTo>
                <a:lnTo>
                  <a:pt x="283795" y="3687499"/>
                </a:lnTo>
                <a:cubicBezTo>
                  <a:pt x="272746" y="3685308"/>
                  <a:pt x="276080" y="3693118"/>
                  <a:pt x="267126" y="3697024"/>
                </a:cubicBezTo>
                <a:lnTo>
                  <a:pt x="273508" y="3700929"/>
                </a:lnTo>
                <a:cubicBezTo>
                  <a:pt x="276080" y="3714550"/>
                  <a:pt x="295892" y="3700929"/>
                  <a:pt x="305322" y="3702739"/>
                </a:cubicBezTo>
                <a:cubicBezTo>
                  <a:pt x="316371" y="3703405"/>
                  <a:pt x="312180" y="3695976"/>
                  <a:pt x="312942" y="3689785"/>
                </a:cubicBezTo>
                <a:cubicBezTo>
                  <a:pt x="310084" y="3687880"/>
                  <a:pt x="304750" y="3686546"/>
                  <a:pt x="309608" y="3684355"/>
                </a:cubicBezTo>
                <a:cubicBezTo>
                  <a:pt x="329801" y="3685146"/>
                  <a:pt x="349984" y="3682736"/>
                  <a:pt x="369425" y="3677212"/>
                </a:cubicBezTo>
                <a:close/>
                <a:moveTo>
                  <a:pt x="449721" y="4588088"/>
                </a:moveTo>
                <a:cubicBezTo>
                  <a:pt x="431471" y="4580278"/>
                  <a:pt x="411468" y="4577610"/>
                  <a:pt x="391809" y="4580182"/>
                </a:cubicBezTo>
                <a:lnTo>
                  <a:pt x="391809" y="4588660"/>
                </a:lnTo>
                <a:cubicBezTo>
                  <a:pt x="399429" y="4591612"/>
                  <a:pt x="399524" y="4591612"/>
                  <a:pt x="407906" y="4587040"/>
                </a:cubicBezTo>
                <a:cubicBezTo>
                  <a:pt x="420384" y="4585230"/>
                  <a:pt x="439434" y="4597422"/>
                  <a:pt x="449816" y="4588754"/>
                </a:cubicBezTo>
                <a:close/>
                <a:moveTo>
                  <a:pt x="495726" y="4562275"/>
                </a:moveTo>
                <a:cubicBezTo>
                  <a:pt x="481439" y="4561323"/>
                  <a:pt x="455531" y="4556179"/>
                  <a:pt x="445530" y="4567228"/>
                </a:cubicBezTo>
                <a:cubicBezTo>
                  <a:pt x="459912" y="4568847"/>
                  <a:pt x="485820" y="4573991"/>
                  <a:pt x="495822" y="4562941"/>
                </a:cubicBezTo>
                <a:close/>
                <a:moveTo>
                  <a:pt x="496679" y="39424"/>
                </a:moveTo>
                <a:cubicBezTo>
                  <a:pt x="487916" y="40281"/>
                  <a:pt x="452769" y="35423"/>
                  <a:pt x="472771" y="46758"/>
                </a:cubicBezTo>
                <a:lnTo>
                  <a:pt x="500299" y="46758"/>
                </a:lnTo>
                <a:cubicBezTo>
                  <a:pt x="506109" y="44948"/>
                  <a:pt x="504394" y="39519"/>
                  <a:pt x="496584" y="40091"/>
                </a:cubicBezTo>
                <a:close/>
                <a:moveTo>
                  <a:pt x="532874" y="4472645"/>
                </a:moveTo>
                <a:lnTo>
                  <a:pt x="526492" y="4472645"/>
                </a:lnTo>
                <a:cubicBezTo>
                  <a:pt x="521825" y="4476360"/>
                  <a:pt x="521825" y="4476360"/>
                  <a:pt x="526492" y="4479979"/>
                </a:cubicBezTo>
                <a:lnTo>
                  <a:pt x="532969" y="4479979"/>
                </a:lnTo>
                <a:cubicBezTo>
                  <a:pt x="537732" y="4476930"/>
                  <a:pt x="537732" y="4476930"/>
                  <a:pt x="532969" y="4473311"/>
                </a:cubicBezTo>
                <a:close/>
                <a:moveTo>
                  <a:pt x="549447" y="131530"/>
                </a:moveTo>
                <a:cubicBezTo>
                  <a:pt x="550686" y="127244"/>
                  <a:pt x="541637" y="127339"/>
                  <a:pt x="542875" y="131530"/>
                </a:cubicBezTo>
                <a:cubicBezTo>
                  <a:pt x="542399" y="136674"/>
                  <a:pt x="551257" y="136007"/>
                  <a:pt x="549543" y="132197"/>
                </a:cubicBezTo>
                <a:close/>
                <a:moveTo>
                  <a:pt x="588881" y="3785321"/>
                </a:moveTo>
                <a:cubicBezTo>
                  <a:pt x="580404" y="3782368"/>
                  <a:pt x="571164" y="3782368"/>
                  <a:pt x="562687" y="3785321"/>
                </a:cubicBezTo>
                <a:cubicBezTo>
                  <a:pt x="563259" y="3796941"/>
                  <a:pt x="582975" y="3790750"/>
                  <a:pt x="588976" y="3785987"/>
                </a:cubicBezTo>
                <a:close/>
                <a:moveTo>
                  <a:pt x="569164" y="3673021"/>
                </a:moveTo>
                <a:cubicBezTo>
                  <a:pt x="569164" y="3680260"/>
                  <a:pt x="578689" y="3673021"/>
                  <a:pt x="582213" y="3671021"/>
                </a:cubicBezTo>
                <a:cubicBezTo>
                  <a:pt x="578241" y="3668449"/>
                  <a:pt x="573136" y="3668449"/>
                  <a:pt x="569164" y="3671021"/>
                </a:cubicBezTo>
                <a:cubicBezTo>
                  <a:pt x="569402" y="3671888"/>
                  <a:pt x="569440" y="3672802"/>
                  <a:pt x="569259" y="3673687"/>
                </a:cubicBezTo>
                <a:close/>
                <a:moveTo>
                  <a:pt x="588881" y="3744840"/>
                </a:moveTo>
                <a:cubicBezTo>
                  <a:pt x="584899" y="3742172"/>
                  <a:pt x="579718" y="3742172"/>
                  <a:pt x="575736" y="3744840"/>
                </a:cubicBezTo>
                <a:cubicBezTo>
                  <a:pt x="579632" y="3747649"/>
                  <a:pt x="584814" y="3747916"/>
                  <a:pt x="588976" y="3745506"/>
                </a:cubicBezTo>
                <a:close/>
                <a:moveTo>
                  <a:pt x="608693" y="3641588"/>
                </a:moveTo>
                <a:cubicBezTo>
                  <a:pt x="599168" y="3635778"/>
                  <a:pt x="546114" y="3646160"/>
                  <a:pt x="559639" y="3658162"/>
                </a:cubicBezTo>
                <a:cubicBezTo>
                  <a:pt x="577832" y="3660448"/>
                  <a:pt x="593739" y="3649780"/>
                  <a:pt x="608788" y="3642255"/>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234" name="Google Shape;234;p12"/>
          <p:cNvSpPr/>
          <p:nvPr/>
        </p:nvSpPr>
        <p:spPr>
          <a:xfrm rot="-5400000">
            <a:off x="5851940" y="184405"/>
            <a:ext cx="494300" cy="12195150"/>
          </a:xfrm>
          <a:custGeom>
            <a:rect b="b" l="l" r="r" t="t"/>
            <a:pathLst>
              <a:path extrusionOk="0" h="4606289" w="670237">
                <a:moveTo>
                  <a:pt x="638371" y="4605709"/>
                </a:moveTo>
                <a:lnTo>
                  <a:pt x="40486" y="4605709"/>
                </a:lnTo>
                <a:lnTo>
                  <a:pt x="40486" y="4600280"/>
                </a:lnTo>
                <a:lnTo>
                  <a:pt x="46678" y="4596374"/>
                </a:lnTo>
                <a:lnTo>
                  <a:pt x="40867" y="4592564"/>
                </a:lnTo>
                <a:cubicBezTo>
                  <a:pt x="48297" y="4590564"/>
                  <a:pt x="46582" y="4584659"/>
                  <a:pt x="47344" y="4579610"/>
                </a:cubicBezTo>
                <a:cubicBezTo>
                  <a:pt x="41153" y="4573609"/>
                  <a:pt x="36200" y="4572180"/>
                  <a:pt x="46868" y="4566942"/>
                </a:cubicBezTo>
                <a:lnTo>
                  <a:pt x="46868" y="4534080"/>
                </a:lnTo>
                <a:lnTo>
                  <a:pt x="53631" y="4530081"/>
                </a:lnTo>
                <a:lnTo>
                  <a:pt x="53631" y="4526461"/>
                </a:lnTo>
                <a:lnTo>
                  <a:pt x="46868" y="4522365"/>
                </a:lnTo>
                <a:lnTo>
                  <a:pt x="46868" y="4515412"/>
                </a:lnTo>
                <a:lnTo>
                  <a:pt x="40867" y="4511602"/>
                </a:lnTo>
                <a:lnTo>
                  <a:pt x="40867" y="4504076"/>
                </a:lnTo>
                <a:lnTo>
                  <a:pt x="46582" y="4500934"/>
                </a:lnTo>
                <a:cubicBezTo>
                  <a:pt x="48011" y="4493504"/>
                  <a:pt x="46582" y="4485599"/>
                  <a:pt x="47630" y="4478169"/>
                </a:cubicBezTo>
                <a:lnTo>
                  <a:pt x="53250" y="4475026"/>
                </a:lnTo>
                <a:lnTo>
                  <a:pt x="53250" y="4463881"/>
                </a:lnTo>
                <a:lnTo>
                  <a:pt x="47249" y="4460071"/>
                </a:lnTo>
                <a:lnTo>
                  <a:pt x="47249" y="4430734"/>
                </a:lnTo>
                <a:lnTo>
                  <a:pt x="53726" y="4426829"/>
                </a:lnTo>
                <a:lnTo>
                  <a:pt x="53726" y="4415970"/>
                </a:lnTo>
                <a:lnTo>
                  <a:pt x="59917" y="4412066"/>
                </a:lnTo>
                <a:lnTo>
                  <a:pt x="59917" y="4405017"/>
                </a:lnTo>
                <a:cubicBezTo>
                  <a:pt x="52774" y="4401778"/>
                  <a:pt x="54679" y="4397683"/>
                  <a:pt x="48202" y="4394254"/>
                </a:cubicBezTo>
                <a:cubicBezTo>
                  <a:pt x="43915" y="4390730"/>
                  <a:pt x="50297" y="4388253"/>
                  <a:pt x="53631" y="4386443"/>
                </a:cubicBezTo>
                <a:cubicBezTo>
                  <a:pt x="53631" y="4378538"/>
                  <a:pt x="51059" y="4372918"/>
                  <a:pt x="63156" y="4373203"/>
                </a:cubicBezTo>
                <a:lnTo>
                  <a:pt x="73443" y="4368060"/>
                </a:lnTo>
                <a:cubicBezTo>
                  <a:pt x="66013" y="4363964"/>
                  <a:pt x="53250" y="4368631"/>
                  <a:pt x="48011" y="4360059"/>
                </a:cubicBezTo>
                <a:lnTo>
                  <a:pt x="52678" y="4357487"/>
                </a:lnTo>
                <a:cubicBezTo>
                  <a:pt x="46392" y="4352153"/>
                  <a:pt x="44106" y="4350343"/>
                  <a:pt x="53536" y="4345771"/>
                </a:cubicBezTo>
                <a:lnTo>
                  <a:pt x="53536" y="4320435"/>
                </a:lnTo>
                <a:cubicBezTo>
                  <a:pt x="59441" y="4317291"/>
                  <a:pt x="68109" y="4317673"/>
                  <a:pt x="73348" y="4312529"/>
                </a:cubicBezTo>
                <a:cubicBezTo>
                  <a:pt x="74014" y="4303004"/>
                  <a:pt x="58870" y="4311006"/>
                  <a:pt x="59155" y="4301099"/>
                </a:cubicBezTo>
                <a:lnTo>
                  <a:pt x="40105" y="4290622"/>
                </a:lnTo>
                <a:cubicBezTo>
                  <a:pt x="44582" y="4288050"/>
                  <a:pt x="49059" y="4285478"/>
                  <a:pt x="52774" y="4283192"/>
                </a:cubicBezTo>
                <a:lnTo>
                  <a:pt x="52774" y="4268333"/>
                </a:lnTo>
                <a:cubicBezTo>
                  <a:pt x="44201" y="4263095"/>
                  <a:pt x="44201" y="4262809"/>
                  <a:pt x="52774" y="4257665"/>
                </a:cubicBezTo>
                <a:lnTo>
                  <a:pt x="52774" y="4250141"/>
                </a:lnTo>
                <a:lnTo>
                  <a:pt x="46963" y="4246426"/>
                </a:lnTo>
                <a:lnTo>
                  <a:pt x="59346" y="4238901"/>
                </a:lnTo>
                <a:lnTo>
                  <a:pt x="52774" y="4234710"/>
                </a:lnTo>
                <a:lnTo>
                  <a:pt x="52774" y="4227756"/>
                </a:lnTo>
                <a:cubicBezTo>
                  <a:pt x="44201" y="4222518"/>
                  <a:pt x="44201" y="4222327"/>
                  <a:pt x="52774" y="4217088"/>
                </a:cubicBezTo>
                <a:lnTo>
                  <a:pt x="52774" y="4099550"/>
                </a:lnTo>
                <a:lnTo>
                  <a:pt x="59346" y="4095359"/>
                </a:lnTo>
                <a:lnTo>
                  <a:pt x="53250" y="4091549"/>
                </a:lnTo>
                <a:lnTo>
                  <a:pt x="59727" y="4087739"/>
                </a:lnTo>
                <a:cubicBezTo>
                  <a:pt x="59727" y="4086405"/>
                  <a:pt x="59727" y="4085167"/>
                  <a:pt x="59727" y="4084024"/>
                </a:cubicBezTo>
                <a:cubicBezTo>
                  <a:pt x="48964" y="4080595"/>
                  <a:pt x="54964" y="4066784"/>
                  <a:pt x="53536" y="4058402"/>
                </a:cubicBezTo>
                <a:cubicBezTo>
                  <a:pt x="66490" y="4052782"/>
                  <a:pt x="57631" y="4034113"/>
                  <a:pt x="60013" y="4022493"/>
                </a:cubicBezTo>
                <a:cubicBezTo>
                  <a:pt x="43793" y="4017254"/>
                  <a:pt x="26301" y="4017635"/>
                  <a:pt x="10292" y="4023445"/>
                </a:cubicBezTo>
                <a:cubicBezTo>
                  <a:pt x="-23141" y="4015159"/>
                  <a:pt x="41058" y="4015254"/>
                  <a:pt x="48392" y="4016016"/>
                </a:cubicBezTo>
                <a:lnTo>
                  <a:pt x="48392" y="4016016"/>
                </a:lnTo>
                <a:cubicBezTo>
                  <a:pt x="49345" y="4016016"/>
                  <a:pt x="49916" y="4016016"/>
                  <a:pt x="48392" y="4016016"/>
                </a:cubicBezTo>
                <a:lnTo>
                  <a:pt x="59727" y="4010872"/>
                </a:lnTo>
                <a:lnTo>
                  <a:pt x="59727" y="3981059"/>
                </a:lnTo>
                <a:lnTo>
                  <a:pt x="53726" y="3977154"/>
                </a:lnTo>
                <a:cubicBezTo>
                  <a:pt x="58393" y="3973439"/>
                  <a:pt x="66680" y="3972963"/>
                  <a:pt x="66490" y="3966676"/>
                </a:cubicBezTo>
                <a:lnTo>
                  <a:pt x="60013" y="3962580"/>
                </a:lnTo>
                <a:lnTo>
                  <a:pt x="60013" y="3793226"/>
                </a:lnTo>
                <a:lnTo>
                  <a:pt x="66394" y="3789321"/>
                </a:lnTo>
                <a:lnTo>
                  <a:pt x="66394" y="3785796"/>
                </a:lnTo>
                <a:lnTo>
                  <a:pt x="60203" y="3781987"/>
                </a:lnTo>
                <a:lnTo>
                  <a:pt x="60203" y="3745030"/>
                </a:lnTo>
                <a:cubicBezTo>
                  <a:pt x="68776" y="3739791"/>
                  <a:pt x="68871" y="3739505"/>
                  <a:pt x="60965" y="3734742"/>
                </a:cubicBezTo>
                <a:cubicBezTo>
                  <a:pt x="59060" y="3731123"/>
                  <a:pt x="60298" y="3727503"/>
                  <a:pt x="59917" y="3723598"/>
                </a:cubicBezTo>
                <a:lnTo>
                  <a:pt x="66204" y="3719312"/>
                </a:lnTo>
                <a:lnTo>
                  <a:pt x="66204" y="3693690"/>
                </a:lnTo>
                <a:lnTo>
                  <a:pt x="60013" y="3689880"/>
                </a:lnTo>
                <a:lnTo>
                  <a:pt x="60013" y="3679021"/>
                </a:lnTo>
                <a:lnTo>
                  <a:pt x="66394" y="3675116"/>
                </a:lnTo>
                <a:lnTo>
                  <a:pt x="66394" y="3642064"/>
                </a:lnTo>
                <a:lnTo>
                  <a:pt x="60013" y="3638159"/>
                </a:lnTo>
                <a:cubicBezTo>
                  <a:pt x="59251" y="3635206"/>
                  <a:pt x="60870" y="3633111"/>
                  <a:pt x="64870" y="3632063"/>
                </a:cubicBezTo>
                <a:cubicBezTo>
                  <a:pt x="66957" y="3629520"/>
                  <a:pt x="67224" y="3625939"/>
                  <a:pt x="65537" y="3623110"/>
                </a:cubicBezTo>
                <a:cubicBezTo>
                  <a:pt x="50488" y="3590915"/>
                  <a:pt x="64585" y="3540814"/>
                  <a:pt x="59917" y="3502428"/>
                </a:cubicBezTo>
                <a:lnTo>
                  <a:pt x="66204" y="3498237"/>
                </a:lnTo>
                <a:lnTo>
                  <a:pt x="66204" y="3435753"/>
                </a:lnTo>
                <a:lnTo>
                  <a:pt x="60013" y="3431848"/>
                </a:lnTo>
                <a:lnTo>
                  <a:pt x="60013" y="3424609"/>
                </a:lnTo>
                <a:lnTo>
                  <a:pt x="66394" y="3420704"/>
                </a:lnTo>
                <a:lnTo>
                  <a:pt x="66394" y="3417179"/>
                </a:lnTo>
                <a:lnTo>
                  <a:pt x="60203" y="3413369"/>
                </a:lnTo>
                <a:lnTo>
                  <a:pt x="60203" y="3391271"/>
                </a:lnTo>
                <a:cubicBezTo>
                  <a:pt x="68871" y="3386032"/>
                  <a:pt x="68871" y="3385746"/>
                  <a:pt x="60870" y="3380889"/>
                </a:cubicBezTo>
                <a:cubicBezTo>
                  <a:pt x="58298" y="3355838"/>
                  <a:pt x="60870" y="3329263"/>
                  <a:pt x="59917" y="3303355"/>
                </a:cubicBezTo>
                <a:lnTo>
                  <a:pt x="66013" y="3299355"/>
                </a:lnTo>
                <a:lnTo>
                  <a:pt x="60013" y="3295545"/>
                </a:lnTo>
                <a:lnTo>
                  <a:pt x="60013" y="3188769"/>
                </a:lnTo>
                <a:lnTo>
                  <a:pt x="66394" y="3184960"/>
                </a:lnTo>
                <a:lnTo>
                  <a:pt x="66394" y="3129810"/>
                </a:lnTo>
                <a:lnTo>
                  <a:pt x="59917" y="3125809"/>
                </a:lnTo>
                <a:cubicBezTo>
                  <a:pt x="59698" y="3123666"/>
                  <a:pt x="60839" y="3121609"/>
                  <a:pt x="62775" y="3120666"/>
                </a:cubicBezTo>
                <a:cubicBezTo>
                  <a:pt x="75919" y="3113808"/>
                  <a:pt x="48106" y="3111141"/>
                  <a:pt x="66204" y="3104092"/>
                </a:cubicBezTo>
                <a:lnTo>
                  <a:pt x="66204" y="3096663"/>
                </a:lnTo>
                <a:lnTo>
                  <a:pt x="60013" y="3092853"/>
                </a:lnTo>
                <a:lnTo>
                  <a:pt x="60013" y="3078184"/>
                </a:lnTo>
                <a:lnTo>
                  <a:pt x="66585" y="3074184"/>
                </a:lnTo>
                <a:lnTo>
                  <a:pt x="66585" y="3045037"/>
                </a:lnTo>
                <a:lnTo>
                  <a:pt x="73062" y="3040941"/>
                </a:lnTo>
                <a:cubicBezTo>
                  <a:pt x="73062" y="3034655"/>
                  <a:pt x="65061" y="3034179"/>
                  <a:pt x="60298" y="3030464"/>
                </a:cubicBezTo>
                <a:lnTo>
                  <a:pt x="66299" y="3026559"/>
                </a:lnTo>
                <a:lnTo>
                  <a:pt x="66299" y="3019320"/>
                </a:lnTo>
                <a:lnTo>
                  <a:pt x="59917" y="3015510"/>
                </a:lnTo>
                <a:lnTo>
                  <a:pt x="59917" y="2989792"/>
                </a:lnTo>
                <a:lnTo>
                  <a:pt x="66299" y="2985982"/>
                </a:lnTo>
                <a:lnTo>
                  <a:pt x="66299" y="2978743"/>
                </a:lnTo>
                <a:lnTo>
                  <a:pt x="60298" y="2974743"/>
                </a:lnTo>
                <a:cubicBezTo>
                  <a:pt x="73824" y="2970933"/>
                  <a:pt x="59155" y="2953121"/>
                  <a:pt x="72681" y="2949406"/>
                </a:cubicBezTo>
                <a:lnTo>
                  <a:pt x="72681" y="2901781"/>
                </a:lnTo>
                <a:lnTo>
                  <a:pt x="66871" y="2898066"/>
                </a:lnTo>
                <a:cubicBezTo>
                  <a:pt x="66871" y="2897019"/>
                  <a:pt x="66871" y="2895780"/>
                  <a:pt x="66871" y="2894542"/>
                </a:cubicBezTo>
                <a:lnTo>
                  <a:pt x="73443" y="2890542"/>
                </a:lnTo>
                <a:lnTo>
                  <a:pt x="73443" y="2857490"/>
                </a:lnTo>
                <a:lnTo>
                  <a:pt x="67061" y="2853680"/>
                </a:lnTo>
                <a:lnTo>
                  <a:pt x="67061" y="2846251"/>
                </a:lnTo>
                <a:cubicBezTo>
                  <a:pt x="78015" y="2843012"/>
                  <a:pt x="72014" y="2829010"/>
                  <a:pt x="73443" y="2820914"/>
                </a:cubicBezTo>
                <a:cubicBezTo>
                  <a:pt x="56203" y="2815866"/>
                  <a:pt x="59727" y="2817961"/>
                  <a:pt x="73443" y="2809675"/>
                </a:cubicBezTo>
                <a:lnTo>
                  <a:pt x="73443" y="2802245"/>
                </a:lnTo>
                <a:lnTo>
                  <a:pt x="67061" y="2798340"/>
                </a:lnTo>
                <a:lnTo>
                  <a:pt x="67061" y="2783766"/>
                </a:lnTo>
                <a:lnTo>
                  <a:pt x="60489" y="2779861"/>
                </a:lnTo>
                <a:cubicBezTo>
                  <a:pt x="60489" y="2778528"/>
                  <a:pt x="60489" y="2777289"/>
                  <a:pt x="60489" y="2776146"/>
                </a:cubicBezTo>
                <a:lnTo>
                  <a:pt x="65156" y="2773480"/>
                </a:lnTo>
                <a:cubicBezTo>
                  <a:pt x="68109" y="2767764"/>
                  <a:pt x="66013" y="2760144"/>
                  <a:pt x="66585" y="2754430"/>
                </a:cubicBezTo>
                <a:cubicBezTo>
                  <a:pt x="78491" y="2750239"/>
                  <a:pt x="71347" y="2735380"/>
                  <a:pt x="73157" y="2725855"/>
                </a:cubicBezTo>
                <a:cubicBezTo>
                  <a:pt x="66585" y="2720806"/>
                  <a:pt x="62870" y="2718806"/>
                  <a:pt x="73157" y="2713853"/>
                </a:cubicBezTo>
                <a:lnTo>
                  <a:pt x="73157" y="2699470"/>
                </a:lnTo>
                <a:lnTo>
                  <a:pt x="79729" y="2695470"/>
                </a:lnTo>
                <a:lnTo>
                  <a:pt x="79729" y="2691184"/>
                </a:lnTo>
                <a:lnTo>
                  <a:pt x="72967" y="2687088"/>
                </a:lnTo>
                <a:lnTo>
                  <a:pt x="72967" y="2628319"/>
                </a:lnTo>
                <a:lnTo>
                  <a:pt x="67633" y="2625366"/>
                </a:lnTo>
                <a:cubicBezTo>
                  <a:pt x="64489" y="2616889"/>
                  <a:pt x="68680" y="2607268"/>
                  <a:pt x="65823" y="2598505"/>
                </a:cubicBezTo>
                <a:cubicBezTo>
                  <a:pt x="50488" y="2562787"/>
                  <a:pt x="64870" y="2508875"/>
                  <a:pt x="60108" y="2466775"/>
                </a:cubicBezTo>
                <a:lnTo>
                  <a:pt x="54012" y="2462774"/>
                </a:lnTo>
                <a:lnTo>
                  <a:pt x="60013" y="2458869"/>
                </a:lnTo>
                <a:lnTo>
                  <a:pt x="60013" y="2455440"/>
                </a:lnTo>
                <a:lnTo>
                  <a:pt x="53440" y="2451439"/>
                </a:lnTo>
                <a:lnTo>
                  <a:pt x="53440" y="2407434"/>
                </a:lnTo>
                <a:lnTo>
                  <a:pt x="47059" y="2403528"/>
                </a:lnTo>
                <a:cubicBezTo>
                  <a:pt x="46297" y="2400576"/>
                  <a:pt x="47916" y="2398480"/>
                  <a:pt x="51821" y="2397528"/>
                </a:cubicBezTo>
                <a:cubicBezTo>
                  <a:pt x="56012" y="2343616"/>
                  <a:pt x="53440" y="2284752"/>
                  <a:pt x="52678" y="2229983"/>
                </a:cubicBezTo>
                <a:lnTo>
                  <a:pt x="47440" y="2227030"/>
                </a:lnTo>
                <a:lnTo>
                  <a:pt x="53250" y="2223125"/>
                </a:lnTo>
                <a:lnTo>
                  <a:pt x="53250" y="2212552"/>
                </a:lnTo>
                <a:lnTo>
                  <a:pt x="59822" y="2208457"/>
                </a:lnTo>
                <a:lnTo>
                  <a:pt x="53440" y="2204456"/>
                </a:lnTo>
                <a:lnTo>
                  <a:pt x="53440" y="2182644"/>
                </a:lnTo>
                <a:lnTo>
                  <a:pt x="46678" y="2178453"/>
                </a:lnTo>
                <a:lnTo>
                  <a:pt x="46678" y="2119684"/>
                </a:lnTo>
                <a:cubicBezTo>
                  <a:pt x="44392" y="2116350"/>
                  <a:pt x="34771" y="2119684"/>
                  <a:pt x="34771" y="2115397"/>
                </a:cubicBezTo>
                <a:lnTo>
                  <a:pt x="46678" y="2108730"/>
                </a:lnTo>
                <a:lnTo>
                  <a:pt x="46678" y="2057104"/>
                </a:lnTo>
                <a:lnTo>
                  <a:pt x="40486" y="2053294"/>
                </a:lnTo>
                <a:lnTo>
                  <a:pt x="40486" y="2035006"/>
                </a:lnTo>
                <a:lnTo>
                  <a:pt x="46868" y="2031101"/>
                </a:lnTo>
                <a:lnTo>
                  <a:pt x="46868" y="1991096"/>
                </a:lnTo>
                <a:lnTo>
                  <a:pt x="40772" y="1987191"/>
                </a:lnTo>
                <a:lnTo>
                  <a:pt x="45725" y="1984428"/>
                </a:lnTo>
                <a:cubicBezTo>
                  <a:pt x="47353" y="1959435"/>
                  <a:pt x="47353" y="1934365"/>
                  <a:pt x="45725" y="1909371"/>
                </a:cubicBezTo>
                <a:lnTo>
                  <a:pt x="41058" y="1906800"/>
                </a:lnTo>
                <a:cubicBezTo>
                  <a:pt x="38677" y="1889083"/>
                  <a:pt x="41058" y="1869938"/>
                  <a:pt x="40201" y="1851460"/>
                </a:cubicBezTo>
                <a:lnTo>
                  <a:pt x="46392" y="1847363"/>
                </a:lnTo>
                <a:lnTo>
                  <a:pt x="40296" y="1843554"/>
                </a:lnTo>
                <a:lnTo>
                  <a:pt x="40296" y="1840030"/>
                </a:lnTo>
                <a:cubicBezTo>
                  <a:pt x="42391" y="1838696"/>
                  <a:pt x="44582" y="1837362"/>
                  <a:pt x="46678" y="1836219"/>
                </a:cubicBezTo>
                <a:lnTo>
                  <a:pt x="46678" y="1825266"/>
                </a:lnTo>
                <a:lnTo>
                  <a:pt x="40391" y="1821265"/>
                </a:lnTo>
                <a:cubicBezTo>
                  <a:pt x="39439" y="1818217"/>
                  <a:pt x="41534" y="1816312"/>
                  <a:pt x="45249" y="1815264"/>
                </a:cubicBezTo>
                <a:cubicBezTo>
                  <a:pt x="49440" y="1794119"/>
                  <a:pt x="45249" y="1769544"/>
                  <a:pt x="46773" y="1747828"/>
                </a:cubicBezTo>
                <a:lnTo>
                  <a:pt x="52964" y="1744398"/>
                </a:lnTo>
                <a:lnTo>
                  <a:pt x="46963" y="1740398"/>
                </a:lnTo>
                <a:lnTo>
                  <a:pt x="46963" y="1729158"/>
                </a:lnTo>
                <a:lnTo>
                  <a:pt x="53345" y="1725253"/>
                </a:lnTo>
                <a:lnTo>
                  <a:pt x="53345" y="1711061"/>
                </a:lnTo>
                <a:lnTo>
                  <a:pt x="46582" y="1707060"/>
                </a:lnTo>
                <a:lnTo>
                  <a:pt x="46582" y="1696297"/>
                </a:lnTo>
                <a:lnTo>
                  <a:pt x="40582" y="1692297"/>
                </a:lnTo>
                <a:lnTo>
                  <a:pt x="45630" y="1689535"/>
                </a:lnTo>
                <a:cubicBezTo>
                  <a:pt x="46297" y="1687439"/>
                  <a:pt x="42487" y="1686963"/>
                  <a:pt x="40582" y="1685153"/>
                </a:cubicBezTo>
                <a:lnTo>
                  <a:pt x="40582" y="1670579"/>
                </a:lnTo>
                <a:lnTo>
                  <a:pt x="46582" y="1666674"/>
                </a:lnTo>
                <a:lnTo>
                  <a:pt x="46582" y="1641052"/>
                </a:lnTo>
                <a:lnTo>
                  <a:pt x="40201" y="1637242"/>
                </a:lnTo>
                <a:lnTo>
                  <a:pt x="40201" y="1630003"/>
                </a:lnTo>
                <a:lnTo>
                  <a:pt x="46963" y="1625907"/>
                </a:lnTo>
                <a:lnTo>
                  <a:pt x="46963" y="1578282"/>
                </a:lnTo>
                <a:cubicBezTo>
                  <a:pt x="56488" y="1575711"/>
                  <a:pt x="51726" y="1566567"/>
                  <a:pt x="54107" y="1559232"/>
                </a:cubicBezTo>
                <a:cubicBezTo>
                  <a:pt x="62299" y="1554280"/>
                  <a:pt x="62299" y="1554089"/>
                  <a:pt x="54107" y="1548850"/>
                </a:cubicBezTo>
                <a:lnTo>
                  <a:pt x="54107" y="1478746"/>
                </a:lnTo>
                <a:lnTo>
                  <a:pt x="60108" y="1474936"/>
                </a:lnTo>
                <a:lnTo>
                  <a:pt x="60108" y="1423596"/>
                </a:lnTo>
                <a:lnTo>
                  <a:pt x="66871" y="1419596"/>
                </a:lnTo>
                <a:lnTo>
                  <a:pt x="66871" y="1416072"/>
                </a:lnTo>
                <a:lnTo>
                  <a:pt x="60489" y="1412166"/>
                </a:lnTo>
                <a:lnTo>
                  <a:pt x="60489" y="1401117"/>
                </a:lnTo>
                <a:lnTo>
                  <a:pt x="65347" y="1398355"/>
                </a:lnTo>
                <a:cubicBezTo>
                  <a:pt x="67424" y="1377114"/>
                  <a:pt x="67647" y="1355721"/>
                  <a:pt x="66013" y="1334442"/>
                </a:cubicBezTo>
                <a:lnTo>
                  <a:pt x="61441" y="1331870"/>
                </a:lnTo>
                <a:cubicBezTo>
                  <a:pt x="59822" y="1314154"/>
                  <a:pt x="59917" y="1235573"/>
                  <a:pt x="61441" y="1219952"/>
                </a:cubicBezTo>
                <a:lnTo>
                  <a:pt x="66394" y="1217190"/>
                </a:lnTo>
                <a:lnTo>
                  <a:pt x="66394" y="1183948"/>
                </a:lnTo>
                <a:lnTo>
                  <a:pt x="60489" y="1180137"/>
                </a:lnTo>
                <a:lnTo>
                  <a:pt x="66775" y="1176328"/>
                </a:lnTo>
                <a:lnTo>
                  <a:pt x="66775" y="1168612"/>
                </a:lnTo>
                <a:cubicBezTo>
                  <a:pt x="64108" y="1167660"/>
                  <a:pt x="49916" y="1166993"/>
                  <a:pt x="56488" y="1163850"/>
                </a:cubicBezTo>
                <a:cubicBezTo>
                  <a:pt x="63632" y="1164421"/>
                  <a:pt x="69538" y="1161563"/>
                  <a:pt x="66013" y="1154325"/>
                </a:cubicBezTo>
                <a:lnTo>
                  <a:pt x="61060" y="1151562"/>
                </a:lnTo>
                <a:cubicBezTo>
                  <a:pt x="60192" y="1146724"/>
                  <a:pt x="59904" y="1141800"/>
                  <a:pt x="60203" y="1136894"/>
                </a:cubicBezTo>
                <a:lnTo>
                  <a:pt x="66299" y="1132798"/>
                </a:lnTo>
                <a:lnTo>
                  <a:pt x="60203" y="1129083"/>
                </a:lnTo>
                <a:lnTo>
                  <a:pt x="60203" y="1103557"/>
                </a:lnTo>
                <a:lnTo>
                  <a:pt x="66585" y="1099651"/>
                </a:lnTo>
                <a:lnTo>
                  <a:pt x="66585" y="1077648"/>
                </a:lnTo>
                <a:lnTo>
                  <a:pt x="60203" y="1073743"/>
                </a:lnTo>
                <a:cubicBezTo>
                  <a:pt x="59441" y="1070790"/>
                  <a:pt x="61060" y="1068695"/>
                  <a:pt x="65156" y="1067647"/>
                </a:cubicBezTo>
                <a:cubicBezTo>
                  <a:pt x="68966" y="1056884"/>
                  <a:pt x="65156" y="1044406"/>
                  <a:pt x="67156" y="1033071"/>
                </a:cubicBezTo>
                <a:cubicBezTo>
                  <a:pt x="75634" y="1028023"/>
                  <a:pt x="75634" y="1027737"/>
                  <a:pt x="67156" y="1022689"/>
                </a:cubicBezTo>
                <a:lnTo>
                  <a:pt x="66585" y="1019165"/>
                </a:lnTo>
                <a:cubicBezTo>
                  <a:pt x="68580" y="1017527"/>
                  <a:pt x="70752" y="1016126"/>
                  <a:pt x="73062" y="1014974"/>
                </a:cubicBezTo>
                <a:lnTo>
                  <a:pt x="73062" y="996781"/>
                </a:lnTo>
                <a:lnTo>
                  <a:pt x="79634" y="992781"/>
                </a:lnTo>
                <a:lnTo>
                  <a:pt x="79634" y="989066"/>
                </a:lnTo>
                <a:cubicBezTo>
                  <a:pt x="73824" y="985351"/>
                  <a:pt x="62584" y="982684"/>
                  <a:pt x="67537" y="973921"/>
                </a:cubicBezTo>
                <a:lnTo>
                  <a:pt x="79253" y="967158"/>
                </a:lnTo>
                <a:cubicBezTo>
                  <a:pt x="80777" y="938012"/>
                  <a:pt x="79253" y="908199"/>
                  <a:pt x="79825" y="878671"/>
                </a:cubicBezTo>
                <a:lnTo>
                  <a:pt x="86111" y="874766"/>
                </a:lnTo>
                <a:lnTo>
                  <a:pt x="79920" y="870956"/>
                </a:lnTo>
                <a:lnTo>
                  <a:pt x="79920" y="867432"/>
                </a:lnTo>
                <a:cubicBezTo>
                  <a:pt x="82301" y="865908"/>
                  <a:pt x="84397" y="864574"/>
                  <a:pt x="86111" y="863622"/>
                </a:cubicBezTo>
                <a:lnTo>
                  <a:pt x="86111" y="856097"/>
                </a:lnTo>
                <a:lnTo>
                  <a:pt x="80682" y="853144"/>
                </a:lnTo>
                <a:cubicBezTo>
                  <a:pt x="80682" y="850477"/>
                  <a:pt x="79634" y="847524"/>
                  <a:pt x="79063" y="844857"/>
                </a:cubicBezTo>
                <a:lnTo>
                  <a:pt x="73824" y="841904"/>
                </a:lnTo>
                <a:cubicBezTo>
                  <a:pt x="72300" y="835999"/>
                  <a:pt x="73824" y="829903"/>
                  <a:pt x="72967" y="823712"/>
                </a:cubicBezTo>
                <a:lnTo>
                  <a:pt x="79539" y="819426"/>
                </a:lnTo>
                <a:lnTo>
                  <a:pt x="79539" y="808472"/>
                </a:lnTo>
                <a:lnTo>
                  <a:pt x="73252" y="804662"/>
                </a:lnTo>
                <a:lnTo>
                  <a:pt x="73252" y="738558"/>
                </a:lnTo>
                <a:lnTo>
                  <a:pt x="79825" y="734653"/>
                </a:lnTo>
                <a:cubicBezTo>
                  <a:pt x="79825" y="733320"/>
                  <a:pt x="79825" y="732177"/>
                  <a:pt x="79825" y="731034"/>
                </a:cubicBezTo>
                <a:cubicBezTo>
                  <a:pt x="77539" y="729700"/>
                  <a:pt x="75443" y="728271"/>
                  <a:pt x="73919" y="727319"/>
                </a:cubicBezTo>
                <a:lnTo>
                  <a:pt x="73919" y="716175"/>
                </a:lnTo>
                <a:lnTo>
                  <a:pt x="79158" y="713222"/>
                </a:lnTo>
                <a:cubicBezTo>
                  <a:pt x="82111" y="706935"/>
                  <a:pt x="78205" y="700172"/>
                  <a:pt x="81063" y="694172"/>
                </a:cubicBezTo>
                <a:lnTo>
                  <a:pt x="85825" y="691505"/>
                </a:lnTo>
                <a:cubicBezTo>
                  <a:pt x="84778" y="688838"/>
                  <a:pt x="77539" y="687600"/>
                  <a:pt x="80206" y="683980"/>
                </a:cubicBezTo>
                <a:lnTo>
                  <a:pt x="73538" y="679885"/>
                </a:lnTo>
                <a:lnTo>
                  <a:pt x="73538" y="676360"/>
                </a:lnTo>
                <a:lnTo>
                  <a:pt x="79920" y="672550"/>
                </a:lnTo>
                <a:lnTo>
                  <a:pt x="79920" y="624925"/>
                </a:lnTo>
                <a:lnTo>
                  <a:pt x="73919" y="621020"/>
                </a:lnTo>
                <a:cubicBezTo>
                  <a:pt x="87730" y="611495"/>
                  <a:pt x="76872" y="584729"/>
                  <a:pt x="80110" y="570061"/>
                </a:cubicBezTo>
                <a:cubicBezTo>
                  <a:pt x="76681" y="567013"/>
                  <a:pt x="73062" y="568061"/>
                  <a:pt x="69252" y="567585"/>
                </a:cubicBezTo>
                <a:lnTo>
                  <a:pt x="66394" y="563013"/>
                </a:lnTo>
                <a:lnTo>
                  <a:pt x="73348" y="558536"/>
                </a:lnTo>
                <a:lnTo>
                  <a:pt x="73348" y="551487"/>
                </a:lnTo>
                <a:lnTo>
                  <a:pt x="80110" y="547487"/>
                </a:lnTo>
                <a:lnTo>
                  <a:pt x="80110" y="529199"/>
                </a:lnTo>
                <a:lnTo>
                  <a:pt x="73348" y="525103"/>
                </a:lnTo>
                <a:lnTo>
                  <a:pt x="73348" y="503195"/>
                </a:lnTo>
                <a:lnTo>
                  <a:pt x="67918" y="500147"/>
                </a:lnTo>
                <a:cubicBezTo>
                  <a:pt x="65347" y="492718"/>
                  <a:pt x="67918" y="484812"/>
                  <a:pt x="66394" y="477192"/>
                </a:cubicBezTo>
                <a:lnTo>
                  <a:pt x="61537" y="474430"/>
                </a:lnTo>
                <a:cubicBezTo>
                  <a:pt x="61060" y="472335"/>
                  <a:pt x="64680" y="471858"/>
                  <a:pt x="66585" y="470144"/>
                </a:cubicBezTo>
                <a:lnTo>
                  <a:pt x="66585" y="459190"/>
                </a:lnTo>
                <a:lnTo>
                  <a:pt x="60584" y="455380"/>
                </a:lnTo>
                <a:lnTo>
                  <a:pt x="60584" y="448141"/>
                </a:lnTo>
                <a:lnTo>
                  <a:pt x="66966" y="444236"/>
                </a:lnTo>
                <a:lnTo>
                  <a:pt x="66966" y="414899"/>
                </a:lnTo>
                <a:lnTo>
                  <a:pt x="60584" y="411089"/>
                </a:lnTo>
                <a:lnTo>
                  <a:pt x="60584" y="374227"/>
                </a:lnTo>
                <a:cubicBezTo>
                  <a:pt x="78586" y="366703"/>
                  <a:pt x="51059" y="364702"/>
                  <a:pt x="64013" y="357558"/>
                </a:cubicBezTo>
                <a:cubicBezTo>
                  <a:pt x="66109" y="355939"/>
                  <a:pt x="66109" y="355939"/>
                  <a:pt x="66966" y="352510"/>
                </a:cubicBezTo>
                <a:lnTo>
                  <a:pt x="60489" y="348510"/>
                </a:lnTo>
                <a:lnTo>
                  <a:pt x="60489" y="341270"/>
                </a:lnTo>
                <a:lnTo>
                  <a:pt x="66871" y="337365"/>
                </a:lnTo>
                <a:lnTo>
                  <a:pt x="66871" y="328983"/>
                </a:lnTo>
                <a:lnTo>
                  <a:pt x="61346" y="325555"/>
                </a:lnTo>
                <a:lnTo>
                  <a:pt x="58203" y="319744"/>
                </a:lnTo>
                <a:cubicBezTo>
                  <a:pt x="16388" y="319172"/>
                  <a:pt x="65061" y="314505"/>
                  <a:pt x="73443" y="306885"/>
                </a:cubicBezTo>
                <a:lnTo>
                  <a:pt x="73443" y="303361"/>
                </a:lnTo>
                <a:lnTo>
                  <a:pt x="80015" y="299361"/>
                </a:lnTo>
                <a:lnTo>
                  <a:pt x="80015" y="291646"/>
                </a:lnTo>
                <a:cubicBezTo>
                  <a:pt x="69252" y="290217"/>
                  <a:pt x="57250" y="287645"/>
                  <a:pt x="60394" y="274215"/>
                </a:cubicBezTo>
                <a:lnTo>
                  <a:pt x="66299" y="270119"/>
                </a:lnTo>
                <a:cubicBezTo>
                  <a:pt x="64775" y="269071"/>
                  <a:pt x="62870" y="267833"/>
                  <a:pt x="60679" y="266213"/>
                </a:cubicBezTo>
                <a:lnTo>
                  <a:pt x="60679" y="259356"/>
                </a:lnTo>
                <a:lnTo>
                  <a:pt x="54012" y="255260"/>
                </a:lnTo>
                <a:lnTo>
                  <a:pt x="60489" y="251260"/>
                </a:lnTo>
                <a:lnTo>
                  <a:pt x="60489" y="247830"/>
                </a:lnTo>
                <a:cubicBezTo>
                  <a:pt x="64988" y="244192"/>
                  <a:pt x="70612" y="242239"/>
                  <a:pt x="76396" y="242306"/>
                </a:cubicBezTo>
                <a:cubicBezTo>
                  <a:pt x="81634" y="238877"/>
                  <a:pt x="81634" y="238877"/>
                  <a:pt x="76396" y="234972"/>
                </a:cubicBezTo>
                <a:lnTo>
                  <a:pt x="63442" y="234972"/>
                </a:lnTo>
                <a:cubicBezTo>
                  <a:pt x="56584" y="229066"/>
                  <a:pt x="61537" y="216398"/>
                  <a:pt x="60298" y="208016"/>
                </a:cubicBezTo>
                <a:cubicBezTo>
                  <a:pt x="62013" y="203920"/>
                  <a:pt x="69823" y="207064"/>
                  <a:pt x="73062" y="203729"/>
                </a:cubicBezTo>
                <a:lnTo>
                  <a:pt x="73062" y="196396"/>
                </a:lnTo>
                <a:cubicBezTo>
                  <a:pt x="71252" y="195253"/>
                  <a:pt x="69157" y="193919"/>
                  <a:pt x="66775" y="192585"/>
                </a:cubicBezTo>
                <a:lnTo>
                  <a:pt x="66775" y="181632"/>
                </a:lnTo>
                <a:lnTo>
                  <a:pt x="60013" y="177631"/>
                </a:lnTo>
                <a:lnTo>
                  <a:pt x="60013" y="170583"/>
                </a:lnTo>
                <a:lnTo>
                  <a:pt x="54012" y="166678"/>
                </a:lnTo>
                <a:lnTo>
                  <a:pt x="54012" y="155628"/>
                </a:lnTo>
                <a:cubicBezTo>
                  <a:pt x="63537" y="153247"/>
                  <a:pt x="63537" y="129530"/>
                  <a:pt x="54488" y="127053"/>
                </a:cubicBezTo>
                <a:cubicBezTo>
                  <a:pt x="53531" y="123424"/>
                  <a:pt x="53240" y="119643"/>
                  <a:pt x="53631" y="115909"/>
                </a:cubicBezTo>
                <a:lnTo>
                  <a:pt x="59822" y="111909"/>
                </a:lnTo>
                <a:lnTo>
                  <a:pt x="53631" y="108003"/>
                </a:lnTo>
                <a:lnTo>
                  <a:pt x="53631" y="86001"/>
                </a:lnTo>
                <a:cubicBezTo>
                  <a:pt x="58057" y="83905"/>
                  <a:pt x="62214" y="81276"/>
                  <a:pt x="66013" y="78190"/>
                </a:cubicBezTo>
                <a:lnTo>
                  <a:pt x="54012" y="71522"/>
                </a:lnTo>
                <a:lnTo>
                  <a:pt x="54012" y="52472"/>
                </a:lnTo>
                <a:lnTo>
                  <a:pt x="60013" y="48663"/>
                </a:lnTo>
                <a:lnTo>
                  <a:pt x="60013" y="41424"/>
                </a:lnTo>
                <a:lnTo>
                  <a:pt x="53631" y="37519"/>
                </a:lnTo>
                <a:lnTo>
                  <a:pt x="53631" y="-581"/>
                </a:lnTo>
                <a:lnTo>
                  <a:pt x="263848" y="-581"/>
                </a:lnTo>
                <a:cubicBezTo>
                  <a:pt x="267658" y="8086"/>
                  <a:pt x="286422" y="-581"/>
                  <a:pt x="293566" y="6372"/>
                </a:cubicBezTo>
                <a:cubicBezTo>
                  <a:pt x="296899" y="3800"/>
                  <a:pt x="303091" y="3228"/>
                  <a:pt x="303091" y="-581"/>
                </a:cubicBezTo>
                <a:lnTo>
                  <a:pt x="309663" y="-581"/>
                </a:lnTo>
                <a:cubicBezTo>
                  <a:pt x="310901" y="5514"/>
                  <a:pt x="347763" y="5610"/>
                  <a:pt x="349096" y="-581"/>
                </a:cubicBezTo>
                <a:lnTo>
                  <a:pt x="644372" y="-581"/>
                </a:lnTo>
                <a:lnTo>
                  <a:pt x="644372" y="89620"/>
                </a:lnTo>
                <a:lnTo>
                  <a:pt x="637894" y="93430"/>
                </a:lnTo>
                <a:lnTo>
                  <a:pt x="637894" y="281358"/>
                </a:lnTo>
                <a:lnTo>
                  <a:pt x="644752" y="285645"/>
                </a:lnTo>
                <a:lnTo>
                  <a:pt x="644752" y="325840"/>
                </a:lnTo>
                <a:cubicBezTo>
                  <a:pt x="654277" y="328888"/>
                  <a:pt x="654277" y="348510"/>
                  <a:pt x="644752" y="351462"/>
                </a:cubicBezTo>
                <a:cubicBezTo>
                  <a:pt x="646943" y="361749"/>
                  <a:pt x="638847" y="380037"/>
                  <a:pt x="651039" y="384514"/>
                </a:cubicBezTo>
                <a:lnTo>
                  <a:pt x="651039" y="432139"/>
                </a:lnTo>
                <a:lnTo>
                  <a:pt x="644752" y="435949"/>
                </a:lnTo>
                <a:lnTo>
                  <a:pt x="644752" y="446903"/>
                </a:lnTo>
                <a:lnTo>
                  <a:pt x="650944" y="450713"/>
                </a:lnTo>
                <a:lnTo>
                  <a:pt x="644372" y="454904"/>
                </a:lnTo>
                <a:lnTo>
                  <a:pt x="644372" y="480336"/>
                </a:lnTo>
                <a:cubicBezTo>
                  <a:pt x="634847" y="482336"/>
                  <a:pt x="634847" y="503195"/>
                  <a:pt x="644372" y="505482"/>
                </a:cubicBezTo>
                <a:cubicBezTo>
                  <a:pt x="644372" y="506625"/>
                  <a:pt x="644848" y="507863"/>
                  <a:pt x="645134" y="509196"/>
                </a:cubicBezTo>
                <a:lnTo>
                  <a:pt x="638752" y="513387"/>
                </a:lnTo>
                <a:lnTo>
                  <a:pt x="638752" y="520626"/>
                </a:lnTo>
                <a:lnTo>
                  <a:pt x="645134" y="524437"/>
                </a:lnTo>
                <a:lnTo>
                  <a:pt x="645134" y="564823"/>
                </a:lnTo>
                <a:lnTo>
                  <a:pt x="651706" y="568728"/>
                </a:lnTo>
                <a:cubicBezTo>
                  <a:pt x="651706" y="570061"/>
                  <a:pt x="651706" y="571299"/>
                  <a:pt x="651706" y="572538"/>
                </a:cubicBezTo>
                <a:cubicBezTo>
                  <a:pt x="656344" y="574671"/>
                  <a:pt x="660669" y="577424"/>
                  <a:pt x="664564" y="580729"/>
                </a:cubicBezTo>
                <a:cubicBezTo>
                  <a:pt x="664564" y="582920"/>
                  <a:pt x="664564" y="585301"/>
                  <a:pt x="663993" y="587206"/>
                </a:cubicBezTo>
                <a:lnTo>
                  <a:pt x="658564" y="590254"/>
                </a:lnTo>
                <a:cubicBezTo>
                  <a:pt x="658564" y="591492"/>
                  <a:pt x="658088" y="592635"/>
                  <a:pt x="657802" y="593969"/>
                </a:cubicBezTo>
                <a:lnTo>
                  <a:pt x="664279" y="598065"/>
                </a:lnTo>
                <a:lnTo>
                  <a:pt x="664279" y="605208"/>
                </a:lnTo>
                <a:lnTo>
                  <a:pt x="670946" y="609304"/>
                </a:lnTo>
                <a:lnTo>
                  <a:pt x="670946" y="634926"/>
                </a:lnTo>
                <a:lnTo>
                  <a:pt x="664184" y="639022"/>
                </a:lnTo>
                <a:lnTo>
                  <a:pt x="664184" y="671883"/>
                </a:lnTo>
                <a:cubicBezTo>
                  <a:pt x="659230" y="673693"/>
                  <a:pt x="657040" y="676360"/>
                  <a:pt x="657040" y="679408"/>
                </a:cubicBezTo>
                <a:cubicBezTo>
                  <a:pt x="655611" y="680837"/>
                  <a:pt x="651706" y="681218"/>
                  <a:pt x="652563" y="683409"/>
                </a:cubicBezTo>
                <a:lnTo>
                  <a:pt x="657897" y="686457"/>
                </a:lnTo>
                <a:cubicBezTo>
                  <a:pt x="657421" y="693410"/>
                  <a:pt x="660564" y="702364"/>
                  <a:pt x="651420" y="704745"/>
                </a:cubicBezTo>
                <a:lnTo>
                  <a:pt x="651420" y="715603"/>
                </a:lnTo>
                <a:lnTo>
                  <a:pt x="644657" y="719699"/>
                </a:lnTo>
                <a:lnTo>
                  <a:pt x="644657" y="741606"/>
                </a:lnTo>
                <a:lnTo>
                  <a:pt x="638180" y="745607"/>
                </a:lnTo>
                <a:cubicBezTo>
                  <a:pt x="638266" y="746788"/>
                  <a:pt x="638428" y="747969"/>
                  <a:pt x="638656" y="749131"/>
                </a:cubicBezTo>
                <a:lnTo>
                  <a:pt x="644276" y="752846"/>
                </a:lnTo>
                <a:lnTo>
                  <a:pt x="644276" y="760370"/>
                </a:lnTo>
                <a:lnTo>
                  <a:pt x="638561" y="763514"/>
                </a:lnTo>
                <a:cubicBezTo>
                  <a:pt x="637228" y="770944"/>
                  <a:pt x="639228" y="778849"/>
                  <a:pt x="637513" y="786279"/>
                </a:cubicBezTo>
                <a:lnTo>
                  <a:pt x="631894" y="789422"/>
                </a:lnTo>
                <a:lnTo>
                  <a:pt x="631894" y="800566"/>
                </a:lnTo>
                <a:lnTo>
                  <a:pt x="637894" y="804281"/>
                </a:lnTo>
                <a:lnTo>
                  <a:pt x="631703" y="808091"/>
                </a:lnTo>
                <a:lnTo>
                  <a:pt x="631703" y="830094"/>
                </a:lnTo>
                <a:lnTo>
                  <a:pt x="637894" y="833999"/>
                </a:lnTo>
                <a:cubicBezTo>
                  <a:pt x="620559" y="841714"/>
                  <a:pt x="646372" y="842762"/>
                  <a:pt x="631608" y="848572"/>
                </a:cubicBezTo>
                <a:cubicBezTo>
                  <a:pt x="634275" y="860954"/>
                  <a:pt x="624845" y="882672"/>
                  <a:pt x="638085" y="889053"/>
                </a:cubicBezTo>
                <a:lnTo>
                  <a:pt x="638085" y="907246"/>
                </a:lnTo>
                <a:lnTo>
                  <a:pt x="612939" y="921343"/>
                </a:lnTo>
                <a:cubicBezTo>
                  <a:pt x="616939" y="927535"/>
                  <a:pt x="631989" y="921343"/>
                  <a:pt x="637990" y="929535"/>
                </a:cubicBezTo>
                <a:lnTo>
                  <a:pt x="625322" y="937060"/>
                </a:lnTo>
                <a:cubicBezTo>
                  <a:pt x="623512" y="946585"/>
                  <a:pt x="640085" y="948966"/>
                  <a:pt x="638180" y="954776"/>
                </a:cubicBezTo>
                <a:cubicBezTo>
                  <a:pt x="634065" y="957805"/>
                  <a:pt x="629693" y="960482"/>
                  <a:pt x="625131" y="962777"/>
                </a:cubicBezTo>
                <a:lnTo>
                  <a:pt x="638276" y="970397"/>
                </a:lnTo>
                <a:cubicBezTo>
                  <a:pt x="637418" y="975350"/>
                  <a:pt x="637323" y="975350"/>
                  <a:pt x="631989" y="975731"/>
                </a:cubicBezTo>
                <a:cubicBezTo>
                  <a:pt x="622464" y="975731"/>
                  <a:pt x="623035" y="983636"/>
                  <a:pt x="628560" y="986780"/>
                </a:cubicBezTo>
                <a:lnTo>
                  <a:pt x="635704" y="986780"/>
                </a:lnTo>
                <a:lnTo>
                  <a:pt x="638752" y="991542"/>
                </a:lnTo>
                <a:cubicBezTo>
                  <a:pt x="636275" y="993066"/>
                  <a:pt x="634180" y="994400"/>
                  <a:pt x="631989" y="995924"/>
                </a:cubicBezTo>
                <a:lnTo>
                  <a:pt x="638180" y="999734"/>
                </a:lnTo>
                <a:lnTo>
                  <a:pt x="638180" y="1047359"/>
                </a:lnTo>
                <a:lnTo>
                  <a:pt x="644752" y="1051360"/>
                </a:lnTo>
                <a:cubicBezTo>
                  <a:pt x="644752" y="1052597"/>
                  <a:pt x="644752" y="1053836"/>
                  <a:pt x="644752" y="1054884"/>
                </a:cubicBezTo>
                <a:lnTo>
                  <a:pt x="638466" y="1058884"/>
                </a:lnTo>
                <a:cubicBezTo>
                  <a:pt x="638466" y="1060313"/>
                  <a:pt x="639038" y="1061456"/>
                  <a:pt x="639228" y="1062408"/>
                </a:cubicBezTo>
                <a:lnTo>
                  <a:pt x="643800" y="1065457"/>
                </a:lnTo>
                <a:cubicBezTo>
                  <a:pt x="646276" y="1070600"/>
                  <a:pt x="645896" y="1074124"/>
                  <a:pt x="638561" y="1076791"/>
                </a:cubicBezTo>
                <a:cubicBezTo>
                  <a:pt x="639133" y="1083840"/>
                  <a:pt x="635704" y="1092793"/>
                  <a:pt x="644943" y="1095270"/>
                </a:cubicBezTo>
                <a:lnTo>
                  <a:pt x="644943" y="1161945"/>
                </a:lnTo>
                <a:lnTo>
                  <a:pt x="638561" y="1165754"/>
                </a:lnTo>
                <a:lnTo>
                  <a:pt x="638561" y="1172994"/>
                </a:lnTo>
                <a:lnTo>
                  <a:pt x="644943" y="1176804"/>
                </a:lnTo>
                <a:lnTo>
                  <a:pt x="644943" y="1191377"/>
                </a:lnTo>
                <a:lnTo>
                  <a:pt x="638942" y="1195378"/>
                </a:lnTo>
                <a:lnTo>
                  <a:pt x="643990" y="1198235"/>
                </a:lnTo>
                <a:cubicBezTo>
                  <a:pt x="645562" y="1218266"/>
                  <a:pt x="645562" y="1238402"/>
                  <a:pt x="643990" y="1258433"/>
                </a:cubicBezTo>
                <a:lnTo>
                  <a:pt x="638656" y="1261481"/>
                </a:lnTo>
                <a:cubicBezTo>
                  <a:pt x="636466" y="1271958"/>
                  <a:pt x="644562" y="1289389"/>
                  <a:pt x="632275" y="1294533"/>
                </a:cubicBezTo>
                <a:lnTo>
                  <a:pt x="632275" y="1342158"/>
                </a:lnTo>
                <a:lnTo>
                  <a:pt x="625512" y="1346253"/>
                </a:lnTo>
                <a:lnTo>
                  <a:pt x="625512" y="1349778"/>
                </a:lnTo>
                <a:lnTo>
                  <a:pt x="632084" y="1353778"/>
                </a:lnTo>
                <a:cubicBezTo>
                  <a:pt x="632084" y="1355016"/>
                  <a:pt x="632084" y="1356254"/>
                  <a:pt x="632084" y="1357493"/>
                </a:cubicBezTo>
                <a:cubicBezTo>
                  <a:pt x="624083" y="1360445"/>
                  <a:pt x="624274" y="1365018"/>
                  <a:pt x="631513" y="1367685"/>
                </a:cubicBezTo>
                <a:cubicBezTo>
                  <a:pt x="636656" y="1378353"/>
                  <a:pt x="625417" y="1396260"/>
                  <a:pt x="639133" y="1401403"/>
                </a:cubicBezTo>
                <a:cubicBezTo>
                  <a:pt x="641228" y="1411785"/>
                  <a:pt x="633132" y="1429407"/>
                  <a:pt x="645514" y="1434455"/>
                </a:cubicBezTo>
                <a:lnTo>
                  <a:pt x="639133" y="1438360"/>
                </a:lnTo>
                <a:lnTo>
                  <a:pt x="639133" y="1449314"/>
                </a:lnTo>
                <a:lnTo>
                  <a:pt x="645705" y="1453219"/>
                </a:lnTo>
                <a:cubicBezTo>
                  <a:pt x="645705" y="1454553"/>
                  <a:pt x="645705" y="1455791"/>
                  <a:pt x="645705" y="1456838"/>
                </a:cubicBezTo>
                <a:lnTo>
                  <a:pt x="639323" y="1460935"/>
                </a:lnTo>
                <a:cubicBezTo>
                  <a:pt x="640276" y="1465887"/>
                  <a:pt x="638561" y="1470460"/>
                  <a:pt x="640371" y="1475603"/>
                </a:cubicBezTo>
                <a:cubicBezTo>
                  <a:pt x="645991" y="1478746"/>
                  <a:pt x="645991" y="1478746"/>
                  <a:pt x="639609" y="1482556"/>
                </a:cubicBezTo>
                <a:cubicBezTo>
                  <a:pt x="640561" y="1490271"/>
                  <a:pt x="635894" y="1501606"/>
                  <a:pt x="645991" y="1504463"/>
                </a:cubicBezTo>
                <a:lnTo>
                  <a:pt x="639704" y="1508369"/>
                </a:lnTo>
                <a:lnTo>
                  <a:pt x="639704" y="1511893"/>
                </a:lnTo>
                <a:cubicBezTo>
                  <a:pt x="641800" y="1513322"/>
                  <a:pt x="643895" y="1514560"/>
                  <a:pt x="645896" y="1515798"/>
                </a:cubicBezTo>
                <a:cubicBezTo>
                  <a:pt x="638276" y="1518465"/>
                  <a:pt x="641133" y="1523704"/>
                  <a:pt x="633989" y="1526181"/>
                </a:cubicBezTo>
                <a:cubicBezTo>
                  <a:pt x="633513" y="1535706"/>
                  <a:pt x="628274" y="1552088"/>
                  <a:pt x="639609" y="1556185"/>
                </a:cubicBezTo>
                <a:cubicBezTo>
                  <a:pt x="642371" y="1568567"/>
                  <a:pt x="632751" y="1590284"/>
                  <a:pt x="646086" y="1596666"/>
                </a:cubicBezTo>
                <a:lnTo>
                  <a:pt x="646086" y="1644291"/>
                </a:lnTo>
                <a:lnTo>
                  <a:pt x="639514" y="1648196"/>
                </a:lnTo>
                <a:lnTo>
                  <a:pt x="639514" y="1677438"/>
                </a:lnTo>
                <a:cubicBezTo>
                  <a:pt x="629227" y="1682391"/>
                  <a:pt x="632846" y="1684201"/>
                  <a:pt x="639514" y="1689915"/>
                </a:cubicBezTo>
                <a:cubicBezTo>
                  <a:pt x="638561" y="1695154"/>
                  <a:pt x="640657" y="1700964"/>
                  <a:pt x="633132" y="1703060"/>
                </a:cubicBezTo>
                <a:lnTo>
                  <a:pt x="638942" y="1707060"/>
                </a:lnTo>
                <a:lnTo>
                  <a:pt x="638942" y="1725348"/>
                </a:lnTo>
                <a:lnTo>
                  <a:pt x="632751" y="1729158"/>
                </a:lnTo>
                <a:lnTo>
                  <a:pt x="632751" y="1732587"/>
                </a:lnTo>
                <a:lnTo>
                  <a:pt x="626369" y="1736588"/>
                </a:lnTo>
                <a:lnTo>
                  <a:pt x="632370" y="1740303"/>
                </a:lnTo>
                <a:lnTo>
                  <a:pt x="632370" y="1748208"/>
                </a:lnTo>
                <a:cubicBezTo>
                  <a:pt x="619321" y="1753542"/>
                  <a:pt x="630465" y="1755638"/>
                  <a:pt x="632942" y="1762020"/>
                </a:cubicBezTo>
                <a:cubicBezTo>
                  <a:pt x="632942" y="1763448"/>
                  <a:pt x="636466" y="1764877"/>
                  <a:pt x="638656" y="1766401"/>
                </a:cubicBezTo>
                <a:lnTo>
                  <a:pt x="632656" y="1770211"/>
                </a:lnTo>
                <a:lnTo>
                  <a:pt x="632656" y="1784785"/>
                </a:lnTo>
                <a:lnTo>
                  <a:pt x="626179" y="1788690"/>
                </a:lnTo>
                <a:lnTo>
                  <a:pt x="626179" y="1792214"/>
                </a:lnTo>
                <a:lnTo>
                  <a:pt x="632942" y="1796500"/>
                </a:lnTo>
                <a:lnTo>
                  <a:pt x="632942" y="1803549"/>
                </a:lnTo>
                <a:cubicBezTo>
                  <a:pt x="641514" y="1806501"/>
                  <a:pt x="639514" y="1810788"/>
                  <a:pt x="638180" y="1814979"/>
                </a:cubicBezTo>
                <a:lnTo>
                  <a:pt x="632656" y="1818027"/>
                </a:lnTo>
                <a:cubicBezTo>
                  <a:pt x="635037" y="1829076"/>
                  <a:pt x="626464" y="1848983"/>
                  <a:pt x="638752" y="1854603"/>
                </a:cubicBezTo>
                <a:cubicBezTo>
                  <a:pt x="638752" y="1855841"/>
                  <a:pt x="638752" y="1856984"/>
                  <a:pt x="638752" y="1858317"/>
                </a:cubicBezTo>
                <a:lnTo>
                  <a:pt x="645229" y="1862318"/>
                </a:lnTo>
                <a:lnTo>
                  <a:pt x="645229" y="1865842"/>
                </a:lnTo>
                <a:lnTo>
                  <a:pt x="638847" y="1869748"/>
                </a:lnTo>
                <a:lnTo>
                  <a:pt x="638847" y="1880606"/>
                </a:lnTo>
                <a:cubicBezTo>
                  <a:pt x="649039" y="1886035"/>
                  <a:pt x="645324" y="1886512"/>
                  <a:pt x="639800" y="1892322"/>
                </a:cubicBezTo>
                <a:lnTo>
                  <a:pt x="644943" y="1895274"/>
                </a:lnTo>
                <a:cubicBezTo>
                  <a:pt x="646658" y="1900228"/>
                  <a:pt x="643514" y="1905752"/>
                  <a:pt x="646276" y="1910705"/>
                </a:cubicBezTo>
                <a:lnTo>
                  <a:pt x="651610" y="1913753"/>
                </a:lnTo>
                <a:lnTo>
                  <a:pt x="651610" y="2016718"/>
                </a:lnTo>
                <a:lnTo>
                  <a:pt x="658468" y="2020814"/>
                </a:lnTo>
                <a:lnTo>
                  <a:pt x="658468" y="2031673"/>
                </a:lnTo>
                <a:lnTo>
                  <a:pt x="652087" y="2035578"/>
                </a:lnTo>
                <a:lnTo>
                  <a:pt x="652087" y="2042817"/>
                </a:lnTo>
                <a:lnTo>
                  <a:pt x="658088" y="2046627"/>
                </a:lnTo>
                <a:cubicBezTo>
                  <a:pt x="659992" y="2053866"/>
                  <a:pt x="654087" y="2054818"/>
                  <a:pt x="653039" y="2058247"/>
                </a:cubicBezTo>
                <a:cubicBezTo>
                  <a:pt x="656373" y="2059866"/>
                  <a:pt x="659516" y="2061486"/>
                  <a:pt x="658183" y="2064724"/>
                </a:cubicBezTo>
                <a:lnTo>
                  <a:pt x="652087" y="2068725"/>
                </a:lnTo>
                <a:lnTo>
                  <a:pt x="652087" y="2083107"/>
                </a:lnTo>
                <a:lnTo>
                  <a:pt x="645324" y="2087108"/>
                </a:lnTo>
                <a:lnTo>
                  <a:pt x="645324" y="2127494"/>
                </a:lnTo>
                <a:lnTo>
                  <a:pt x="651706" y="2131399"/>
                </a:lnTo>
                <a:lnTo>
                  <a:pt x="651706" y="2256558"/>
                </a:lnTo>
                <a:lnTo>
                  <a:pt x="645705" y="2260368"/>
                </a:lnTo>
                <a:lnTo>
                  <a:pt x="645705" y="2279418"/>
                </a:lnTo>
                <a:lnTo>
                  <a:pt x="651230" y="2282466"/>
                </a:lnTo>
                <a:cubicBezTo>
                  <a:pt x="652182" y="2287562"/>
                  <a:pt x="652182" y="2292800"/>
                  <a:pt x="651230" y="2297896"/>
                </a:cubicBezTo>
                <a:lnTo>
                  <a:pt x="645896" y="2300945"/>
                </a:lnTo>
                <a:cubicBezTo>
                  <a:pt x="643800" y="2308564"/>
                  <a:pt x="647134" y="2316565"/>
                  <a:pt x="644181" y="2323995"/>
                </a:cubicBezTo>
                <a:lnTo>
                  <a:pt x="638942" y="2326948"/>
                </a:lnTo>
                <a:lnTo>
                  <a:pt x="645324" y="2330853"/>
                </a:lnTo>
                <a:lnTo>
                  <a:pt x="645324" y="2334377"/>
                </a:lnTo>
                <a:lnTo>
                  <a:pt x="651515" y="2338187"/>
                </a:lnTo>
                <a:cubicBezTo>
                  <a:pt x="649229" y="2339616"/>
                  <a:pt x="647134" y="2340949"/>
                  <a:pt x="644943" y="2342473"/>
                </a:cubicBezTo>
                <a:lnTo>
                  <a:pt x="644943" y="2404481"/>
                </a:lnTo>
                <a:cubicBezTo>
                  <a:pt x="643038" y="2406291"/>
                  <a:pt x="639228" y="2406672"/>
                  <a:pt x="639895" y="2408767"/>
                </a:cubicBezTo>
                <a:lnTo>
                  <a:pt x="644943" y="2411625"/>
                </a:lnTo>
                <a:lnTo>
                  <a:pt x="644943" y="2437533"/>
                </a:lnTo>
                <a:lnTo>
                  <a:pt x="639038" y="2441248"/>
                </a:lnTo>
                <a:cubicBezTo>
                  <a:pt x="639038" y="2442295"/>
                  <a:pt x="639038" y="2443534"/>
                  <a:pt x="639038" y="2444772"/>
                </a:cubicBezTo>
                <a:lnTo>
                  <a:pt x="645514" y="2448772"/>
                </a:lnTo>
                <a:lnTo>
                  <a:pt x="645514" y="2456011"/>
                </a:lnTo>
                <a:lnTo>
                  <a:pt x="639323" y="2459916"/>
                </a:lnTo>
                <a:cubicBezTo>
                  <a:pt x="646276" y="2463917"/>
                  <a:pt x="659611" y="2468775"/>
                  <a:pt x="645896" y="2474299"/>
                </a:cubicBezTo>
                <a:lnTo>
                  <a:pt x="645896" y="2503827"/>
                </a:lnTo>
                <a:lnTo>
                  <a:pt x="651992" y="2507732"/>
                </a:lnTo>
                <a:lnTo>
                  <a:pt x="651992" y="2510209"/>
                </a:lnTo>
                <a:lnTo>
                  <a:pt x="645610" y="2514019"/>
                </a:lnTo>
                <a:lnTo>
                  <a:pt x="645610" y="2576884"/>
                </a:lnTo>
                <a:cubicBezTo>
                  <a:pt x="647991" y="2578217"/>
                  <a:pt x="650086" y="2579551"/>
                  <a:pt x="651896" y="2580694"/>
                </a:cubicBezTo>
                <a:lnTo>
                  <a:pt x="651896" y="2587932"/>
                </a:lnTo>
                <a:lnTo>
                  <a:pt x="645610" y="2592029"/>
                </a:lnTo>
                <a:cubicBezTo>
                  <a:pt x="645029" y="2605592"/>
                  <a:pt x="645314" y="2619175"/>
                  <a:pt x="646467" y="2632700"/>
                </a:cubicBezTo>
                <a:cubicBezTo>
                  <a:pt x="665517" y="2650321"/>
                  <a:pt x="638466" y="2733189"/>
                  <a:pt x="658373" y="2749857"/>
                </a:cubicBezTo>
                <a:lnTo>
                  <a:pt x="652277" y="2753858"/>
                </a:lnTo>
                <a:lnTo>
                  <a:pt x="652277" y="2841964"/>
                </a:lnTo>
                <a:lnTo>
                  <a:pt x="645514" y="2846060"/>
                </a:lnTo>
                <a:lnTo>
                  <a:pt x="645514" y="2937976"/>
                </a:lnTo>
                <a:lnTo>
                  <a:pt x="639228" y="2941786"/>
                </a:lnTo>
                <a:lnTo>
                  <a:pt x="639228" y="2963789"/>
                </a:lnTo>
                <a:lnTo>
                  <a:pt x="645610" y="2967885"/>
                </a:lnTo>
                <a:cubicBezTo>
                  <a:pt x="646372" y="2987697"/>
                  <a:pt x="644086" y="3007985"/>
                  <a:pt x="646467" y="3026940"/>
                </a:cubicBezTo>
                <a:cubicBezTo>
                  <a:pt x="654563" y="3031893"/>
                  <a:pt x="654468" y="3032178"/>
                  <a:pt x="645896" y="3037417"/>
                </a:cubicBezTo>
                <a:lnTo>
                  <a:pt x="645896" y="3048466"/>
                </a:lnTo>
                <a:lnTo>
                  <a:pt x="651992" y="3052371"/>
                </a:lnTo>
                <a:lnTo>
                  <a:pt x="651992" y="3066945"/>
                </a:lnTo>
                <a:lnTo>
                  <a:pt x="645514" y="3070850"/>
                </a:lnTo>
                <a:lnTo>
                  <a:pt x="645514" y="3181245"/>
                </a:lnTo>
                <a:lnTo>
                  <a:pt x="638752" y="3185341"/>
                </a:lnTo>
                <a:lnTo>
                  <a:pt x="638752" y="3203343"/>
                </a:lnTo>
                <a:lnTo>
                  <a:pt x="632465" y="3207439"/>
                </a:lnTo>
                <a:cubicBezTo>
                  <a:pt x="631922" y="3214849"/>
                  <a:pt x="632208" y="3222288"/>
                  <a:pt x="633322" y="3229632"/>
                </a:cubicBezTo>
                <a:lnTo>
                  <a:pt x="637990" y="3232299"/>
                </a:lnTo>
                <a:cubicBezTo>
                  <a:pt x="639942" y="3236166"/>
                  <a:pt x="639942" y="3240719"/>
                  <a:pt x="637990" y="3244586"/>
                </a:cubicBezTo>
                <a:lnTo>
                  <a:pt x="632751" y="3247634"/>
                </a:lnTo>
                <a:cubicBezTo>
                  <a:pt x="632751" y="3254682"/>
                  <a:pt x="630084" y="3263541"/>
                  <a:pt x="639228" y="3265922"/>
                </a:cubicBezTo>
                <a:lnTo>
                  <a:pt x="639228" y="3343170"/>
                </a:lnTo>
                <a:lnTo>
                  <a:pt x="645610" y="3347075"/>
                </a:lnTo>
                <a:lnTo>
                  <a:pt x="639609" y="3350980"/>
                </a:lnTo>
                <a:cubicBezTo>
                  <a:pt x="641609" y="3352409"/>
                  <a:pt x="644562" y="3352695"/>
                  <a:pt x="644943" y="3354981"/>
                </a:cubicBezTo>
                <a:lnTo>
                  <a:pt x="639895" y="3357838"/>
                </a:lnTo>
                <a:cubicBezTo>
                  <a:pt x="638990" y="3362905"/>
                  <a:pt x="638990" y="3368106"/>
                  <a:pt x="639895" y="3373173"/>
                </a:cubicBezTo>
                <a:lnTo>
                  <a:pt x="645514" y="3376412"/>
                </a:lnTo>
                <a:lnTo>
                  <a:pt x="639418" y="3380317"/>
                </a:lnTo>
                <a:lnTo>
                  <a:pt x="639418" y="3394891"/>
                </a:lnTo>
                <a:lnTo>
                  <a:pt x="645800" y="3398796"/>
                </a:lnTo>
                <a:lnTo>
                  <a:pt x="645800" y="3402320"/>
                </a:lnTo>
                <a:lnTo>
                  <a:pt x="639609" y="3406130"/>
                </a:lnTo>
                <a:lnTo>
                  <a:pt x="639609" y="3417084"/>
                </a:lnTo>
                <a:lnTo>
                  <a:pt x="645896" y="3421275"/>
                </a:lnTo>
                <a:cubicBezTo>
                  <a:pt x="641133" y="3462042"/>
                  <a:pt x="655421" y="3514620"/>
                  <a:pt x="640276" y="3549196"/>
                </a:cubicBezTo>
                <a:cubicBezTo>
                  <a:pt x="638361" y="3553101"/>
                  <a:pt x="638361" y="3557672"/>
                  <a:pt x="640276" y="3561578"/>
                </a:cubicBezTo>
                <a:lnTo>
                  <a:pt x="645229" y="3564340"/>
                </a:lnTo>
                <a:lnTo>
                  <a:pt x="639038" y="3568246"/>
                </a:lnTo>
                <a:lnTo>
                  <a:pt x="639038" y="3582819"/>
                </a:lnTo>
                <a:lnTo>
                  <a:pt x="645419" y="3586724"/>
                </a:lnTo>
                <a:lnTo>
                  <a:pt x="645419" y="3593963"/>
                </a:lnTo>
                <a:cubicBezTo>
                  <a:pt x="627322" y="3602726"/>
                  <a:pt x="657992" y="3603964"/>
                  <a:pt x="638847" y="3613013"/>
                </a:cubicBezTo>
                <a:cubicBezTo>
                  <a:pt x="639418" y="3617014"/>
                  <a:pt x="637704" y="3620729"/>
                  <a:pt x="640371" y="3624253"/>
                </a:cubicBezTo>
                <a:cubicBezTo>
                  <a:pt x="643895" y="3625776"/>
                  <a:pt x="646562" y="3627586"/>
                  <a:pt x="645229" y="3630634"/>
                </a:cubicBezTo>
                <a:lnTo>
                  <a:pt x="639038" y="3634539"/>
                </a:lnTo>
                <a:lnTo>
                  <a:pt x="639038" y="3637969"/>
                </a:lnTo>
                <a:lnTo>
                  <a:pt x="632465" y="3641969"/>
                </a:lnTo>
                <a:lnTo>
                  <a:pt x="632465" y="3653209"/>
                </a:lnTo>
                <a:cubicBezTo>
                  <a:pt x="636466" y="3655971"/>
                  <a:pt x="641990" y="3657590"/>
                  <a:pt x="644467" y="3661114"/>
                </a:cubicBezTo>
                <a:lnTo>
                  <a:pt x="638942" y="3664162"/>
                </a:lnTo>
                <a:cubicBezTo>
                  <a:pt x="639800" y="3673687"/>
                  <a:pt x="637037" y="3685117"/>
                  <a:pt x="640371" y="3694547"/>
                </a:cubicBezTo>
                <a:lnTo>
                  <a:pt x="645229" y="3697214"/>
                </a:lnTo>
                <a:lnTo>
                  <a:pt x="645229" y="3726456"/>
                </a:lnTo>
                <a:lnTo>
                  <a:pt x="651896" y="3730551"/>
                </a:lnTo>
                <a:lnTo>
                  <a:pt x="645514" y="3734457"/>
                </a:lnTo>
                <a:cubicBezTo>
                  <a:pt x="645514" y="3735695"/>
                  <a:pt x="645514" y="3736933"/>
                  <a:pt x="645514" y="3737981"/>
                </a:cubicBezTo>
                <a:lnTo>
                  <a:pt x="651420" y="3741696"/>
                </a:lnTo>
                <a:lnTo>
                  <a:pt x="651420" y="3775033"/>
                </a:lnTo>
                <a:cubicBezTo>
                  <a:pt x="642847" y="3778081"/>
                  <a:pt x="644848" y="3782272"/>
                  <a:pt x="646276" y="3786463"/>
                </a:cubicBezTo>
                <a:lnTo>
                  <a:pt x="651801" y="3789511"/>
                </a:lnTo>
                <a:cubicBezTo>
                  <a:pt x="649610" y="3799798"/>
                  <a:pt x="657611" y="3818086"/>
                  <a:pt x="645419" y="3822563"/>
                </a:cubicBezTo>
                <a:lnTo>
                  <a:pt x="645419" y="3855519"/>
                </a:lnTo>
                <a:lnTo>
                  <a:pt x="638656" y="3859615"/>
                </a:lnTo>
                <a:lnTo>
                  <a:pt x="638656" y="3870474"/>
                </a:lnTo>
                <a:lnTo>
                  <a:pt x="631894" y="3874569"/>
                </a:lnTo>
                <a:lnTo>
                  <a:pt x="631894" y="3918480"/>
                </a:lnTo>
                <a:lnTo>
                  <a:pt x="625893" y="3922290"/>
                </a:lnTo>
                <a:lnTo>
                  <a:pt x="625893" y="3929434"/>
                </a:lnTo>
                <a:cubicBezTo>
                  <a:pt x="634465" y="3934672"/>
                  <a:pt x="634465" y="3934958"/>
                  <a:pt x="625893" y="3940101"/>
                </a:cubicBezTo>
                <a:lnTo>
                  <a:pt x="625893" y="3947531"/>
                </a:lnTo>
                <a:lnTo>
                  <a:pt x="631894" y="3951436"/>
                </a:lnTo>
                <a:lnTo>
                  <a:pt x="631894" y="4198134"/>
                </a:lnTo>
                <a:lnTo>
                  <a:pt x="625512" y="4202039"/>
                </a:lnTo>
                <a:lnTo>
                  <a:pt x="625512" y="4205563"/>
                </a:lnTo>
                <a:lnTo>
                  <a:pt x="632275" y="4209564"/>
                </a:lnTo>
                <a:lnTo>
                  <a:pt x="632275" y="4260904"/>
                </a:lnTo>
                <a:lnTo>
                  <a:pt x="638276" y="4264809"/>
                </a:lnTo>
                <a:lnTo>
                  <a:pt x="633227" y="4267666"/>
                </a:lnTo>
                <a:cubicBezTo>
                  <a:pt x="629036" y="4289669"/>
                  <a:pt x="635037" y="4313196"/>
                  <a:pt x="631036" y="4335198"/>
                </a:cubicBezTo>
                <a:lnTo>
                  <a:pt x="625893" y="4338056"/>
                </a:lnTo>
                <a:lnTo>
                  <a:pt x="625893" y="4345580"/>
                </a:lnTo>
                <a:lnTo>
                  <a:pt x="631894" y="4349391"/>
                </a:lnTo>
                <a:lnTo>
                  <a:pt x="631894" y="4356630"/>
                </a:lnTo>
                <a:lnTo>
                  <a:pt x="625512" y="4360535"/>
                </a:lnTo>
                <a:lnTo>
                  <a:pt x="625512" y="4389776"/>
                </a:lnTo>
                <a:lnTo>
                  <a:pt x="631703" y="4393682"/>
                </a:lnTo>
                <a:lnTo>
                  <a:pt x="625893" y="4397397"/>
                </a:lnTo>
                <a:lnTo>
                  <a:pt x="625893" y="4415875"/>
                </a:lnTo>
                <a:cubicBezTo>
                  <a:pt x="635418" y="4421114"/>
                  <a:pt x="634465" y="4426163"/>
                  <a:pt x="625893" y="4430162"/>
                </a:cubicBezTo>
                <a:cubicBezTo>
                  <a:pt x="629036" y="4444831"/>
                  <a:pt x="618368" y="4469787"/>
                  <a:pt x="632275" y="4478264"/>
                </a:cubicBezTo>
                <a:lnTo>
                  <a:pt x="632275" y="4599708"/>
                </a:lnTo>
                <a:cubicBezTo>
                  <a:pt x="633799" y="4601803"/>
                  <a:pt x="639038" y="4602470"/>
                  <a:pt x="638371" y="4605709"/>
                </a:cubicBezTo>
                <a:close/>
                <a:moveTo>
                  <a:pt x="631132" y="2178739"/>
                </a:moveTo>
                <a:cubicBezTo>
                  <a:pt x="608367" y="2167118"/>
                  <a:pt x="580268" y="2170547"/>
                  <a:pt x="556551" y="2162927"/>
                </a:cubicBezTo>
                <a:lnTo>
                  <a:pt x="539501" y="2171500"/>
                </a:lnTo>
                <a:cubicBezTo>
                  <a:pt x="553789" y="2174738"/>
                  <a:pt x="567029" y="2172833"/>
                  <a:pt x="581888" y="2177120"/>
                </a:cubicBezTo>
                <a:cubicBezTo>
                  <a:pt x="597766" y="2182606"/>
                  <a:pt x="614930" y="2183177"/>
                  <a:pt x="631132" y="2178739"/>
                </a:cubicBezTo>
                <a:close/>
                <a:moveTo>
                  <a:pt x="615320" y="1676009"/>
                </a:moveTo>
                <a:cubicBezTo>
                  <a:pt x="607062" y="1674704"/>
                  <a:pt x="598623" y="1676762"/>
                  <a:pt x="591889" y="1681724"/>
                </a:cubicBezTo>
                <a:lnTo>
                  <a:pt x="609605" y="1689820"/>
                </a:lnTo>
                <a:cubicBezTo>
                  <a:pt x="613215" y="1688801"/>
                  <a:pt x="616492" y="1686867"/>
                  <a:pt x="619130" y="1684201"/>
                </a:cubicBezTo>
                <a:cubicBezTo>
                  <a:pt x="617511" y="1681533"/>
                  <a:pt x="620940" y="1678200"/>
                  <a:pt x="615320" y="1676009"/>
                </a:cubicBezTo>
                <a:close/>
                <a:moveTo>
                  <a:pt x="595604" y="1716490"/>
                </a:moveTo>
                <a:cubicBezTo>
                  <a:pt x="602652" y="1711632"/>
                  <a:pt x="611034" y="1713442"/>
                  <a:pt x="617892" y="1707727"/>
                </a:cubicBezTo>
                <a:cubicBezTo>
                  <a:pt x="611605" y="1702203"/>
                  <a:pt x="581411" y="1704203"/>
                  <a:pt x="595604" y="1716490"/>
                </a:cubicBezTo>
                <a:close/>
                <a:moveTo>
                  <a:pt x="589126" y="1661245"/>
                </a:moveTo>
                <a:lnTo>
                  <a:pt x="583316" y="1657530"/>
                </a:lnTo>
                <a:cubicBezTo>
                  <a:pt x="554741" y="1660293"/>
                  <a:pt x="567600" y="1672580"/>
                  <a:pt x="588936" y="1668580"/>
                </a:cubicBezTo>
                <a:cubicBezTo>
                  <a:pt x="593603" y="1664769"/>
                  <a:pt x="593603" y="1663912"/>
                  <a:pt x="589126" y="1661245"/>
                </a:cubicBezTo>
                <a:close/>
                <a:moveTo>
                  <a:pt x="595794" y="1628003"/>
                </a:moveTo>
                <a:lnTo>
                  <a:pt x="612082" y="1618478"/>
                </a:lnTo>
                <a:cubicBezTo>
                  <a:pt x="586774" y="1609191"/>
                  <a:pt x="558999" y="1609191"/>
                  <a:pt x="533691" y="1618478"/>
                </a:cubicBezTo>
                <a:lnTo>
                  <a:pt x="543216" y="1624003"/>
                </a:lnTo>
                <a:cubicBezTo>
                  <a:pt x="561599" y="1622288"/>
                  <a:pt x="577697" y="1629241"/>
                  <a:pt x="595794" y="1628003"/>
                </a:cubicBezTo>
                <a:close/>
                <a:moveTo>
                  <a:pt x="612082" y="1574663"/>
                </a:moveTo>
                <a:cubicBezTo>
                  <a:pt x="590365" y="1563900"/>
                  <a:pt x="567790" y="1574663"/>
                  <a:pt x="543787" y="1572663"/>
                </a:cubicBezTo>
                <a:cubicBezTo>
                  <a:pt x="538168" y="1572091"/>
                  <a:pt x="541692" y="1567424"/>
                  <a:pt x="536358" y="1565424"/>
                </a:cubicBezTo>
                <a:cubicBezTo>
                  <a:pt x="525404" y="1564281"/>
                  <a:pt x="501496" y="1565424"/>
                  <a:pt x="522166" y="1576568"/>
                </a:cubicBezTo>
                <a:cubicBezTo>
                  <a:pt x="539701" y="1577635"/>
                  <a:pt x="557161" y="1579702"/>
                  <a:pt x="574458" y="1582759"/>
                </a:cubicBezTo>
                <a:cubicBezTo>
                  <a:pt x="583983" y="1585426"/>
                  <a:pt x="585507" y="1580663"/>
                  <a:pt x="590079" y="1580187"/>
                </a:cubicBezTo>
                <a:cubicBezTo>
                  <a:pt x="597794" y="1579426"/>
                  <a:pt x="605890" y="1582283"/>
                  <a:pt x="612082" y="1578282"/>
                </a:cubicBezTo>
                <a:close/>
                <a:moveTo>
                  <a:pt x="513498" y="1593046"/>
                </a:moveTo>
                <a:lnTo>
                  <a:pt x="513498" y="1596666"/>
                </a:lnTo>
                <a:cubicBezTo>
                  <a:pt x="534358" y="1602857"/>
                  <a:pt x="564647" y="1607905"/>
                  <a:pt x="585793" y="1596666"/>
                </a:cubicBezTo>
                <a:cubicBezTo>
                  <a:pt x="585793" y="1590760"/>
                  <a:pt x="585793" y="1590760"/>
                  <a:pt x="582935" y="1587903"/>
                </a:cubicBezTo>
                <a:cubicBezTo>
                  <a:pt x="573610" y="1588436"/>
                  <a:pt x="564485" y="1590798"/>
                  <a:pt x="556075" y="1594856"/>
                </a:cubicBezTo>
                <a:cubicBezTo>
                  <a:pt x="551817" y="1592132"/>
                  <a:pt x="547283" y="1589865"/>
                  <a:pt x="542549" y="1588093"/>
                </a:cubicBezTo>
                <a:cubicBezTo>
                  <a:pt x="533786" y="1595046"/>
                  <a:pt x="522166" y="1588284"/>
                  <a:pt x="513498" y="1593046"/>
                </a:cubicBezTo>
                <a:close/>
                <a:moveTo>
                  <a:pt x="520070" y="1735921"/>
                </a:moveTo>
                <a:cubicBezTo>
                  <a:pt x="548645" y="1746685"/>
                  <a:pt x="584650" y="1746494"/>
                  <a:pt x="616273" y="1750018"/>
                </a:cubicBezTo>
                <a:lnTo>
                  <a:pt x="619226" y="1745256"/>
                </a:lnTo>
                <a:cubicBezTo>
                  <a:pt x="614225" y="1741122"/>
                  <a:pt x="607996" y="1738740"/>
                  <a:pt x="601509" y="1738493"/>
                </a:cubicBezTo>
                <a:cubicBezTo>
                  <a:pt x="598099" y="1735416"/>
                  <a:pt x="592917" y="1735416"/>
                  <a:pt x="589508" y="1738493"/>
                </a:cubicBezTo>
                <a:cubicBezTo>
                  <a:pt x="569791" y="1735159"/>
                  <a:pt x="537215" y="1723920"/>
                  <a:pt x="520070" y="1735540"/>
                </a:cubicBezTo>
                <a:close/>
                <a:moveTo>
                  <a:pt x="582554" y="1849555"/>
                </a:moveTo>
                <a:cubicBezTo>
                  <a:pt x="593889" y="1850221"/>
                  <a:pt x="606176" y="1856888"/>
                  <a:pt x="617606" y="1851936"/>
                </a:cubicBezTo>
                <a:cubicBezTo>
                  <a:pt x="631703" y="1835553"/>
                  <a:pt x="564361" y="1839553"/>
                  <a:pt x="582554" y="1849173"/>
                </a:cubicBezTo>
                <a:close/>
                <a:moveTo>
                  <a:pt x="596556" y="1790023"/>
                </a:moveTo>
                <a:cubicBezTo>
                  <a:pt x="597318" y="1790023"/>
                  <a:pt x="598080" y="1789261"/>
                  <a:pt x="598842" y="1788785"/>
                </a:cubicBezTo>
                <a:lnTo>
                  <a:pt x="598842" y="1784975"/>
                </a:lnTo>
                <a:cubicBezTo>
                  <a:pt x="585412" y="1774878"/>
                  <a:pt x="566647" y="1780498"/>
                  <a:pt x="552932" y="1784975"/>
                </a:cubicBezTo>
                <a:cubicBezTo>
                  <a:pt x="567124" y="1788871"/>
                  <a:pt x="581859" y="1790442"/>
                  <a:pt x="596556" y="1789642"/>
                </a:cubicBezTo>
                <a:close/>
                <a:moveTo>
                  <a:pt x="529881" y="2199598"/>
                </a:moveTo>
                <a:cubicBezTo>
                  <a:pt x="546074" y="2197598"/>
                  <a:pt x="563600" y="2198360"/>
                  <a:pt x="578077" y="2190835"/>
                </a:cubicBezTo>
                <a:cubicBezTo>
                  <a:pt x="567886" y="2185596"/>
                  <a:pt x="554170" y="2189883"/>
                  <a:pt x="542263" y="2188549"/>
                </a:cubicBezTo>
                <a:lnTo>
                  <a:pt x="536453" y="2195884"/>
                </a:lnTo>
                <a:cubicBezTo>
                  <a:pt x="533501" y="2194741"/>
                  <a:pt x="522356" y="2196550"/>
                  <a:pt x="530357" y="2199217"/>
                </a:cubicBezTo>
                <a:close/>
                <a:moveTo>
                  <a:pt x="625131" y="2013670"/>
                </a:moveTo>
                <a:lnTo>
                  <a:pt x="625131" y="2009765"/>
                </a:lnTo>
                <a:cubicBezTo>
                  <a:pt x="615396" y="2002555"/>
                  <a:pt x="602100" y="2002555"/>
                  <a:pt x="592365" y="2009765"/>
                </a:cubicBezTo>
                <a:lnTo>
                  <a:pt x="592365" y="2013575"/>
                </a:lnTo>
                <a:cubicBezTo>
                  <a:pt x="603166" y="2015956"/>
                  <a:pt x="614368" y="2015861"/>
                  <a:pt x="625131" y="2013289"/>
                </a:cubicBezTo>
                <a:close/>
                <a:moveTo>
                  <a:pt x="635227" y="1967474"/>
                </a:moveTo>
                <a:cubicBezTo>
                  <a:pt x="633075" y="1966388"/>
                  <a:pt x="631008" y="1965141"/>
                  <a:pt x="629036" y="1963759"/>
                </a:cubicBezTo>
                <a:lnTo>
                  <a:pt x="614844" y="1963759"/>
                </a:lnTo>
                <a:cubicBezTo>
                  <a:pt x="585697" y="1974618"/>
                  <a:pt x="646372" y="1972617"/>
                  <a:pt x="635227" y="1967283"/>
                </a:cubicBezTo>
                <a:close/>
                <a:moveTo>
                  <a:pt x="590841" y="1919849"/>
                </a:moveTo>
                <a:cubicBezTo>
                  <a:pt x="589069" y="1920154"/>
                  <a:pt x="587355" y="1920764"/>
                  <a:pt x="585793" y="1921659"/>
                </a:cubicBezTo>
                <a:lnTo>
                  <a:pt x="585793" y="1925278"/>
                </a:lnTo>
                <a:cubicBezTo>
                  <a:pt x="603233" y="1928479"/>
                  <a:pt x="621121" y="1928479"/>
                  <a:pt x="638561" y="1925278"/>
                </a:cubicBezTo>
                <a:lnTo>
                  <a:pt x="628369" y="1920039"/>
                </a:lnTo>
                <a:cubicBezTo>
                  <a:pt x="616177" y="1918706"/>
                  <a:pt x="603128" y="1919658"/>
                  <a:pt x="590841" y="1919658"/>
                </a:cubicBezTo>
                <a:close/>
                <a:moveTo>
                  <a:pt x="609224" y="1646862"/>
                </a:moveTo>
                <a:cubicBezTo>
                  <a:pt x="602938" y="1647624"/>
                  <a:pt x="597032" y="1645719"/>
                  <a:pt x="592746" y="1648672"/>
                </a:cubicBezTo>
                <a:cubicBezTo>
                  <a:pt x="592746" y="1649910"/>
                  <a:pt x="592746" y="1651053"/>
                  <a:pt x="592746" y="1652387"/>
                </a:cubicBezTo>
                <a:lnTo>
                  <a:pt x="599318" y="1656292"/>
                </a:lnTo>
                <a:cubicBezTo>
                  <a:pt x="599318" y="1666484"/>
                  <a:pt x="619226" y="1661531"/>
                  <a:pt x="624083" y="1656863"/>
                </a:cubicBezTo>
                <a:close/>
                <a:moveTo>
                  <a:pt x="563028" y="1543897"/>
                </a:moveTo>
                <a:cubicBezTo>
                  <a:pt x="537787" y="1554184"/>
                  <a:pt x="505878" y="1541040"/>
                  <a:pt x="481208" y="1553422"/>
                </a:cubicBezTo>
                <a:cubicBezTo>
                  <a:pt x="526166" y="1562947"/>
                  <a:pt x="570743" y="1555613"/>
                  <a:pt x="617130" y="1554470"/>
                </a:cubicBezTo>
                <a:cubicBezTo>
                  <a:pt x="624940" y="1533324"/>
                  <a:pt x="575410" y="1547231"/>
                  <a:pt x="563028" y="1543326"/>
                </a:cubicBezTo>
                <a:close/>
                <a:moveTo>
                  <a:pt x="408247" y="3059896"/>
                </a:moveTo>
                <a:cubicBezTo>
                  <a:pt x="415200" y="3055705"/>
                  <a:pt x="424058" y="3059896"/>
                  <a:pt x="431297" y="3054372"/>
                </a:cubicBezTo>
                <a:cubicBezTo>
                  <a:pt x="453586" y="3056753"/>
                  <a:pt x="485113" y="3062372"/>
                  <a:pt x="506830" y="3052562"/>
                </a:cubicBezTo>
                <a:lnTo>
                  <a:pt x="506830" y="3048657"/>
                </a:lnTo>
                <a:cubicBezTo>
                  <a:pt x="492591" y="3038036"/>
                  <a:pt x="473750" y="3035893"/>
                  <a:pt x="457491" y="3043037"/>
                </a:cubicBezTo>
                <a:cubicBezTo>
                  <a:pt x="449395" y="3037894"/>
                  <a:pt x="437679" y="3031988"/>
                  <a:pt x="428154" y="3037798"/>
                </a:cubicBezTo>
                <a:cubicBezTo>
                  <a:pt x="429868" y="3051038"/>
                  <a:pt x="335476" y="3036941"/>
                  <a:pt x="381577" y="3059420"/>
                </a:cubicBezTo>
                <a:cubicBezTo>
                  <a:pt x="372052" y="3065421"/>
                  <a:pt x="358717" y="3057991"/>
                  <a:pt x="349382" y="3063421"/>
                </a:cubicBezTo>
                <a:lnTo>
                  <a:pt x="349382" y="3066945"/>
                </a:lnTo>
                <a:lnTo>
                  <a:pt x="342810" y="3070945"/>
                </a:lnTo>
                <a:lnTo>
                  <a:pt x="342810" y="3078660"/>
                </a:lnTo>
                <a:lnTo>
                  <a:pt x="351287" y="3080280"/>
                </a:lnTo>
                <a:cubicBezTo>
                  <a:pt x="371861" y="3069135"/>
                  <a:pt x="396721" y="3073898"/>
                  <a:pt x="417962" y="3079518"/>
                </a:cubicBezTo>
                <a:cubicBezTo>
                  <a:pt x="438927" y="3076679"/>
                  <a:pt x="460244" y="3080899"/>
                  <a:pt x="478541" y="3091520"/>
                </a:cubicBezTo>
                <a:cubicBezTo>
                  <a:pt x="485018" y="3089614"/>
                  <a:pt x="493210" y="3092948"/>
                  <a:pt x="500068" y="3089424"/>
                </a:cubicBezTo>
                <a:lnTo>
                  <a:pt x="493876" y="3085423"/>
                </a:lnTo>
                <a:lnTo>
                  <a:pt x="493876" y="3078184"/>
                </a:lnTo>
                <a:cubicBezTo>
                  <a:pt x="496353" y="3075041"/>
                  <a:pt x="504449" y="3077613"/>
                  <a:pt x="506830" y="3074469"/>
                </a:cubicBezTo>
                <a:lnTo>
                  <a:pt x="506830" y="3070755"/>
                </a:lnTo>
                <a:cubicBezTo>
                  <a:pt x="502735" y="3067707"/>
                  <a:pt x="493591" y="3069707"/>
                  <a:pt x="490828" y="3065421"/>
                </a:cubicBezTo>
                <a:cubicBezTo>
                  <a:pt x="477017" y="3065421"/>
                  <a:pt x="462730" y="3063421"/>
                  <a:pt x="450728" y="3072660"/>
                </a:cubicBezTo>
                <a:cubicBezTo>
                  <a:pt x="439108" y="3075136"/>
                  <a:pt x="443965" y="3064373"/>
                  <a:pt x="433583" y="3065326"/>
                </a:cubicBezTo>
                <a:cubicBezTo>
                  <a:pt x="424763" y="3066535"/>
                  <a:pt x="415800" y="3064611"/>
                  <a:pt x="408247" y="3059896"/>
                </a:cubicBezTo>
                <a:close/>
                <a:moveTo>
                  <a:pt x="518737" y="3034750"/>
                </a:moveTo>
                <a:cubicBezTo>
                  <a:pt x="520461" y="3032217"/>
                  <a:pt x="520718" y="3028950"/>
                  <a:pt x="519403" y="3026178"/>
                </a:cubicBezTo>
                <a:lnTo>
                  <a:pt x="509878" y="3021034"/>
                </a:lnTo>
                <a:cubicBezTo>
                  <a:pt x="505611" y="3019711"/>
                  <a:pt x="501077" y="3022101"/>
                  <a:pt x="499753" y="3026378"/>
                </a:cubicBezTo>
                <a:cubicBezTo>
                  <a:pt x="498648" y="3029931"/>
                  <a:pt x="500115" y="3033779"/>
                  <a:pt x="503306" y="3035703"/>
                </a:cubicBezTo>
                <a:cubicBezTo>
                  <a:pt x="508469" y="3036284"/>
                  <a:pt x="513688" y="3035960"/>
                  <a:pt x="518737" y="3034750"/>
                </a:cubicBezTo>
                <a:close/>
                <a:moveTo>
                  <a:pt x="464539" y="2888446"/>
                </a:moveTo>
                <a:cubicBezTo>
                  <a:pt x="469873" y="2887780"/>
                  <a:pt x="475779" y="2889685"/>
                  <a:pt x="480065" y="2886922"/>
                </a:cubicBezTo>
                <a:cubicBezTo>
                  <a:pt x="480065" y="2874349"/>
                  <a:pt x="453300" y="2883779"/>
                  <a:pt x="444632" y="2881017"/>
                </a:cubicBezTo>
                <a:cubicBezTo>
                  <a:pt x="435107" y="2876350"/>
                  <a:pt x="435107" y="2876350"/>
                  <a:pt x="428249" y="2879302"/>
                </a:cubicBezTo>
                <a:lnTo>
                  <a:pt x="428249" y="2882922"/>
                </a:lnTo>
                <a:cubicBezTo>
                  <a:pt x="439108" y="2887970"/>
                  <a:pt x="453300" y="2896257"/>
                  <a:pt x="464539" y="2888446"/>
                </a:cubicBezTo>
                <a:close/>
                <a:moveTo>
                  <a:pt x="457586" y="2943691"/>
                </a:moveTo>
                <a:cubicBezTo>
                  <a:pt x="456853" y="2944053"/>
                  <a:pt x="456157" y="2944463"/>
                  <a:pt x="455491" y="2944930"/>
                </a:cubicBezTo>
                <a:cubicBezTo>
                  <a:pt x="453586" y="2948930"/>
                  <a:pt x="465206" y="2946168"/>
                  <a:pt x="457586" y="2943691"/>
                </a:cubicBezTo>
                <a:close/>
                <a:moveTo>
                  <a:pt x="486733" y="2959979"/>
                </a:moveTo>
                <a:cubicBezTo>
                  <a:pt x="486733" y="2961122"/>
                  <a:pt x="486733" y="2962265"/>
                  <a:pt x="486733" y="2963504"/>
                </a:cubicBezTo>
                <a:cubicBezTo>
                  <a:pt x="503211" y="2973029"/>
                  <a:pt x="524166" y="2977505"/>
                  <a:pt x="539215" y="2967980"/>
                </a:cubicBezTo>
                <a:lnTo>
                  <a:pt x="539215" y="2956455"/>
                </a:lnTo>
                <a:cubicBezTo>
                  <a:pt x="531081" y="2949664"/>
                  <a:pt x="520642" y="2946253"/>
                  <a:pt x="510069" y="2946930"/>
                </a:cubicBezTo>
                <a:cubicBezTo>
                  <a:pt x="500544" y="2961027"/>
                  <a:pt x="496353" y="2950168"/>
                  <a:pt x="483304" y="2950644"/>
                </a:cubicBezTo>
                <a:cubicBezTo>
                  <a:pt x="479303" y="2955312"/>
                  <a:pt x="479303" y="2955407"/>
                  <a:pt x="486733" y="2959979"/>
                </a:cubicBezTo>
                <a:close/>
                <a:moveTo>
                  <a:pt x="510164" y="2939976"/>
                </a:moveTo>
                <a:cubicBezTo>
                  <a:pt x="518832" y="2939976"/>
                  <a:pt x="533882" y="2942358"/>
                  <a:pt x="538739" y="2933880"/>
                </a:cubicBezTo>
                <a:cubicBezTo>
                  <a:pt x="533501" y="2931976"/>
                  <a:pt x="497782" y="2929309"/>
                  <a:pt x="510164" y="2939976"/>
                </a:cubicBezTo>
                <a:close/>
                <a:moveTo>
                  <a:pt x="506926" y="2986459"/>
                </a:moveTo>
                <a:lnTo>
                  <a:pt x="515879" y="2991412"/>
                </a:lnTo>
                <a:cubicBezTo>
                  <a:pt x="522070" y="2991412"/>
                  <a:pt x="519594" y="2988268"/>
                  <a:pt x="520070" y="2986363"/>
                </a:cubicBezTo>
                <a:cubicBezTo>
                  <a:pt x="516060" y="2983782"/>
                  <a:pt x="510898" y="2983820"/>
                  <a:pt x="506926" y="2986459"/>
                </a:cubicBezTo>
                <a:close/>
                <a:moveTo>
                  <a:pt x="520070" y="3063801"/>
                </a:moveTo>
                <a:cubicBezTo>
                  <a:pt x="528852" y="3067488"/>
                  <a:pt x="538949" y="3066059"/>
                  <a:pt x="546359" y="3060087"/>
                </a:cubicBezTo>
                <a:cubicBezTo>
                  <a:pt x="537634" y="3056401"/>
                  <a:pt x="527595" y="3057668"/>
                  <a:pt x="520070" y="3063421"/>
                </a:cubicBezTo>
                <a:close/>
                <a:moveTo>
                  <a:pt x="529595" y="2855490"/>
                </a:moveTo>
                <a:cubicBezTo>
                  <a:pt x="485971" y="2854728"/>
                  <a:pt x="442537" y="2848917"/>
                  <a:pt x="401579" y="2865015"/>
                </a:cubicBezTo>
                <a:cubicBezTo>
                  <a:pt x="403484" y="2885112"/>
                  <a:pt x="434821" y="2866634"/>
                  <a:pt x="446061" y="2862634"/>
                </a:cubicBezTo>
                <a:cubicBezTo>
                  <a:pt x="474045" y="2861995"/>
                  <a:pt x="502011" y="2864329"/>
                  <a:pt x="529500" y="2869587"/>
                </a:cubicBezTo>
                <a:cubicBezTo>
                  <a:pt x="542549" y="2866062"/>
                  <a:pt x="542073" y="2859395"/>
                  <a:pt x="529309" y="2855109"/>
                </a:cubicBezTo>
                <a:close/>
                <a:moveTo>
                  <a:pt x="420629" y="2886255"/>
                </a:moveTo>
                <a:cubicBezTo>
                  <a:pt x="405484" y="2880636"/>
                  <a:pt x="408723" y="2893590"/>
                  <a:pt x="420629" y="2887494"/>
                </a:cubicBezTo>
                <a:cubicBezTo>
                  <a:pt x="420439" y="2886732"/>
                  <a:pt x="420629" y="2886160"/>
                  <a:pt x="420343" y="2885875"/>
                </a:cubicBezTo>
                <a:close/>
                <a:moveTo>
                  <a:pt x="211079" y="2820342"/>
                </a:moveTo>
                <a:cubicBezTo>
                  <a:pt x="222793" y="2825715"/>
                  <a:pt x="236120" y="2826400"/>
                  <a:pt x="248322" y="2822248"/>
                </a:cubicBezTo>
                <a:lnTo>
                  <a:pt x="251084" y="2817485"/>
                </a:lnTo>
                <a:lnTo>
                  <a:pt x="241178" y="2810913"/>
                </a:lnTo>
                <a:cubicBezTo>
                  <a:pt x="230034" y="2822628"/>
                  <a:pt x="210793" y="2799102"/>
                  <a:pt x="211270" y="2819962"/>
                </a:cubicBezTo>
                <a:close/>
                <a:moveTo>
                  <a:pt x="208031" y="2929309"/>
                </a:moveTo>
                <a:cubicBezTo>
                  <a:pt x="201935" y="2938834"/>
                  <a:pt x="236606" y="2938071"/>
                  <a:pt x="243083" y="2935309"/>
                </a:cubicBezTo>
                <a:cubicBezTo>
                  <a:pt x="235558" y="2929309"/>
                  <a:pt x="219080" y="2928546"/>
                  <a:pt x="208031" y="2929309"/>
                </a:cubicBezTo>
                <a:close/>
                <a:moveTo>
                  <a:pt x="259561" y="2888351"/>
                </a:moveTo>
                <a:lnTo>
                  <a:pt x="277754" y="2879398"/>
                </a:lnTo>
                <a:lnTo>
                  <a:pt x="274801" y="2873682"/>
                </a:lnTo>
                <a:cubicBezTo>
                  <a:pt x="268991" y="2883969"/>
                  <a:pt x="224605" y="2866539"/>
                  <a:pt x="243750" y="2879302"/>
                </a:cubicBezTo>
                <a:lnTo>
                  <a:pt x="237940" y="2883112"/>
                </a:lnTo>
                <a:cubicBezTo>
                  <a:pt x="236320" y="2892351"/>
                  <a:pt x="255180" y="2887494"/>
                  <a:pt x="259561" y="2888065"/>
                </a:cubicBezTo>
                <a:close/>
                <a:moveTo>
                  <a:pt x="283374" y="2809770"/>
                </a:moveTo>
                <a:cubicBezTo>
                  <a:pt x="283374" y="2809103"/>
                  <a:pt x="280897" y="2808532"/>
                  <a:pt x="279659" y="2807960"/>
                </a:cubicBezTo>
                <a:lnTo>
                  <a:pt x="263848" y="2816818"/>
                </a:lnTo>
                <a:cubicBezTo>
                  <a:pt x="261847" y="2826343"/>
                  <a:pt x="278040" y="2821295"/>
                  <a:pt x="283564" y="2816818"/>
                </a:cubicBezTo>
                <a:cubicBezTo>
                  <a:pt x="283758" y="2814370"/>
                  <a:pt x="283694" y="2811913"/>
                  <a:pt x="283374" y="2809484"/>
                </a:cubicBezTo>
                <a:close/>
                <a:moveTo>
                  <a:pt x="273849" y="2837107"/>
                </a:moveTo>
                <a:cubicBezTo>
                  <a:pt x="270229" y="2837107"/>
                  <a:pt x="267372" y="2836440"/>
                  <a:pt x="264324" y="2838535"/>
                </a:cubicBezTo>
                <a:cubicBezTo>
                  <a:pt x="263276" y="2845489"/>
                  <a:pt x="263371" y="2845489"/>
                  <a:pt x="267372" y="2848060"/>
                </a:cubicBezTo>
                <a:cubicBezTo>
                  <a:pt x="286993" y="2848537"/>
                  <a:pt x="297376" y="2848346"/>
                  <a:pt x="273659" y="2836821"/>
                </a:cubicBezTo>
                <a:close/>
                <a:moveTo>
                  <a:pt x="292899" y="2914450"/>
                </a:moveTo>
                <a:cubicBezTo>
                  <a:pt x="300328" y="2912164"/>
                  <a:pt x="288898" y="2909020"/>
                  <a:pt x="287184" y="2907115"/>
                </a:cubicBezTo>
                <a:cubicBezTo>
                  <a:pt x="281307" y="2906639"/>
                  <a:pt x="275471" y="2908439"/>
                  <a:pt x="270896" y="2912164"/>
                </a:cubicBezTo>
                <a:cubicBezTo>
                  <a:pt x="276802" y="2916735"/>
                  <a:pt x="286041" y="2913211"/>
                  <a:pt x="293185" y="2914164"/>
                </a:cubicBezTo>
                <a:close/>
                <a:moveTo>
                  <a:pt x="270134" y="2934738"/>
                </a:moveTo>
                <a:cubicBezTo>
                  <a:pt x="274111" y="2937405"/>
                  <a:pt x="279302" y="2937405"/>
                  <a:pt x="283279" y="2934738"/>
                </a:cubicBezTo>
                <a:cubicBezTo>
                  <a:pt x="279425" y="2932109"/>
                  <a:pt x="274387" y="2932004"/>
                  <a:pt x="270420" y="2934452"/>
                </a:cubicBezTo>
                <a:close/>
                <a:moveTo>
                  <a:pt x="299757" y="1374066"/>
                </a:moveTo>
                <a:cubicBezTo>
                  <a:pt x="304329" y="1370257"/>
                  <a:pt x="304329" y="1370257"/>
                  <a:pt x="299757" y="1366732"/>
                </a:cubicBezTo>
                <a:lnTo>
                  <a:pt x="286898" y="1366732"/>
                </a:lnTo>
                <a:cubicBezTo>
                  <a:pt x="282231" y="1370542"/>
                  <a:pt x="282231" y="1370542"/>
                  <a:pt x="286898" y="1374066"/>
                </a:cubicBezTo>
                <a:close/>
                <a:moveTo>
                  <a:pt x="299757" y="2601267"/>
                </a:moveTo>
                <a:cubicBezTo>
                  <a:pt x="292994" y="2603839"/>
                  <a:pt x="303662" y="2606601"/>
                  <a:pt x="305662" y="2608983"/>
                </a:cubicBezTo>
                <a:lnTo>
                  <a:pt x="315187" y="2603458"/>
                </a:lnTo>
                <a:cubicBezTo>
                  <a:pt x="311759" y="2599077"/>
                  <a:pt x="305282" y="2601554"/>
                  <a:pt x="300043" y="2600982"/>
                </a:cubicBezTo>
                <a:close/>
                <a:moveTo>
                  <a:pt x="296518" y="2845774"/>
                </a:moveTo>
                <a:cubicBezTo>
                  <a:pt x="314616" y="2851775"/>
                  <a:pt x="339190" y="2844631"/>
                  <a:pt x="355859" y="2839107"/>
                </a:cubicBezTo>
                <a:cubicBezTo>
                  <a:pt x="351001" y="2830058"/>
                  <a:pt x="295852" y="2836821"/>
                  <a:pt x="296804" y="2845489"/>
                </a:cubicBezTo>
                <a:close/>
                <a:moveTo>
                  <a:pt x="474541" y="1169374"/>
                </a:moveTo>
                <a:cubicBezTo>
                  <a:pt x="474541" y="1181852"/>
                  <a:pt x="500544" y="1172803"/>
                  <a:pt x="509783" y="1175279"/>
                </a:cubicBezTo>
                <a:cubicBezTo>
                  <a:pt x="523785" y="1166040"/>
                  <a:pt x="479303" y="1160802"/>
                  <a:pt x="474826" y="1168803"/>
                </a:cubicBezTo>
                <a:close/>
                <a:moveTo>
                  <a:pt x="481399" y="1115082"/>
                </a:moveTo>
                <a:cubicBezTo>
                  <a:pt x="488066" y="1118796"/>
                  <a:pt x="487780" y="1125940"/>
                  <a:pt x="497401" y="1123749"/>
                </a:cubicBezTo>
                <a:cubicBezTo>
                  <a:pt x="501211" y="1120606"/>
                  <a:pt x="512069" y="1118225"/>
                  <a:pt x="503211" y="1112701"/>
                </a:cubicBezTo>
                <a:cubicBezTo>
                  <a:pt x="497020" y="1113462"/>
                  <a:pt x="485399" y="1109176"/>
                  <a:pt x="481684" y="1114510"/>
                </a:cubicBezTo>
                <a:close/>
                <a:moveTo>
                  <a:pt x="526928" y="1537706"/>
                </a:moveTo>
                <a:cubicBezTo>
                  <a:pt x="533862" y="1540097"/>
                  <a:pt x="540959" y="1541973"/>
                  <a:pt x="548169" y="1543326"/>
                </a:cubicBezTo>
                <a:cubicBezTo>
                  <a:pt x="552455" y="1538468"/>
                  <a:pt x="576172" y="1533038"/>
                  <a:pt x="571315" y="1525800"/>
                </a:cubicBezTo>
                <a:cubicBezTo>
                  <a:pt x="558932" y="1520847"/>
                  <a:pt x="544835" y="1533229"/>
                  <a:pt x="533691" y="1526848"/>
                </a:cubicBezTo>
                <a:cubicBezTo>
                  <a:pt x="524737" y="1521132"/>
                  <a:pt x="526928" y="1532753"/>
                  <a:pt x="526928" y="1537706"/>
                </a:cubicBezTo>
                <a:close/>
                <a:moveTo>
                  <a:pt x="458539" y="1554089"/>
                </a:moveTo>
                <a:lnTo>
                  <a:pt x="467587" y="1548755"/>
                </a:lnTo>
                <a:cubicBezTo>
                  <a:pt x="455957" y="1542316"/>
                  <a:pt x="442203" y="1540868"/>
                  <a:pt x="429487" y="1544755"/>
                </a:cubicBezTo>
                <a:cubicBezTo>
                  <a:pt x="437203" y="1552003"/>
                  <a:pt x="447747" y="1555432"/>
                  <a:pt x="458253" y="1554089"/>
                </a:cubicBezTo>
                <a:close/>
                <a:moveTo>
                  <a:pt x="453395" y="2694232"/>
                </a:moveTo>
                <a:cubicBezTo>
                  <a:pt x="438346" y="2688612"/>
                  <a:pt x="441584" y="2701661"/>
                  <a:pt x="453395" y="2695470"/>
                </a:cubicBezTo>
                <a:cubicBezTo>
                  <a:pt x="453300" y="2695089"/>
                  <a:pt x="453490" y="2694517"/>
                  <a:pt x="453109" y="2694232"/>
                </a:cubicBezTo>
                <a:close/>
                <a:moveTo>
                  <a:pt x="436822" y="2817580"/>
                </a:moveTo>
                <a:cubicBezTo>
                  <a:pt x="451681" y="2820438"/>
                  <a:pt x="467207" y="2815295"/>
                  <a:pt x="480732" y="2813008"/>
                </a:cubicBezTo>
                <a:cubicBezTo>
                  <a:pt x="468826" y="2804150"/>
                  <a:pt x="449109" y="2806341"/>
                  <a:pt x="435107" y="2809103"/>
                </a:cubicBezTo>
                <a:cubicBezTo>
                  <a:pt x="435488" y="2811865"/>
                  <a:pt x="432821" y="2815009"/>
                  <a:pt x="436536" y="2817580"/>
                </a:cubicBezTo>
                <a:close/>
                <a:moveTo>
                  <a:pt x="503497" y="2744714"/>
                </a:moveTo>
                <a:cubicBezTo>
                  <a:pt x="508450" y="2741094"/>
                  <a:pt x="508450" y="2741094"/>
                  <a:pt x="503497" y="2737285"/>
                </a:cubicBezTo>
                <a:cubicBezTo>
                  <a:pt x="489495" y="2739475"/>
                  <a:pt x="477970" y="2732808"/>
                  <a:pt x="464349" y="2733570"/>
                </a:cubicBezTo>
                <a:cubicBezTo>
                  <a:pt x="459682" y="2737189"/>
                  <a:pt x="459682" y="2737189"/>
                  <a:pt x="464349" y="2740999"/>
                </a:cubicBezTo>
                <a:cubicBezTo>
                  <a:pt x="477132" y="2744057"/>
                  <a:pt x="490276" y="2745314"/>
                  <a:pt x="503401" y="2744714"/>
                </a:cubicBezTo>
                <a:close/>
                <a:moveTo>
                  <a:pt x="499687" y="2709567"/>
                </a:moveTo>
                <a:cubicBezTo>
                  <a:pt x="482570" y="2706881"/>
                  <a:pt x="465159" y="2706623"/>
                  <a:pt x="447966" y="2708805"/>
                </a:cubicBezTo>
                <a:cubicBezTo>
                  <a:pt x="444632" y="2728617"/>
                  <a:pt x="460634" y="2708805"/>
                  <a:pt x="467016" y="2717568"/>
                </a:cubicBezTo>
                <a:cubicBezTo>
                  <a:pt x="467016" y="2722711"/>
                  <a:pt x="472445" y="2722711"/>
                  <a:pt x="476541" y="2722616"/>
                </a:cubicBezTo>
                <a:close/>
                <a:moveTo>
                  <a:pt x="542740" y="1513703"/>
                </a:moveTo>
                <a:cubicBezTo>
                  <a:pt x="558170" y="1502082"/>
                  <a:pt x="502830" y="1504940"/>
                  <a:pt x="497115" y="1509988"/>
                </a:cubicBezTo>
                <a:cubicBezTo>
                  <a:pt x="471016" y="1503702"/>
                  <a:pt x="439965" y="1499035"/>
                  <a:pt x="415200" y="1508369"/>
                </a:cubicBezTo>
                <a:cubicBezTo>
                  <a:pt x="421486" y="1512465"/>
                  <a:pt x="431297" y="1507512"/>
                  <a:pt x="437488" y="1513512"/>
                </a:cubicBezTo>
                <a:cubicBezTo>
                  <a:pt x="442327" y="1513036"/>
                  <a:pt x="447166" y="1514436"/>
                  <a:pt x="451014" y="1517418"/>
                </a:cubicBezTo>
                <a:cubicBezTo>
                  <a:pt x="479303" y="1508464"/>
                  <a:pt x="512545" y="1516370"/>
                  <a:pt x="542644" y="1513703"/>
                </a:cubicBezTo>
                <a:close/>
                <a:moveTo>
                  <a:pt x="576172" y="1491700"/>
                </a:moveTo>
                <a:cubicBezTo>
                  <a:pt x="628751" y="1490367"/>
                  <a:pt x="565790" y="1486366"/>
                  <a:pt x="553027" y="1478841"/>
                </a:cubicBezTo>
                <a:cubicBezTo>
                  <a:pt x="553027" y="1475794"/>
                  <a:pt x="553027" y="1475794"/>
                  <a:pt x="549979" y="1473126"/>
                </a:cubicBezTo>
                <a:cubicBezTo>
                  <a:pt x="538949" y="1473031"/>
                  <a:pt x="527947" y="1474279"/>
                  <a:pt x="517213" y="1476841"/>
                </a:cubicBezTo>
                <a:cubicBezTo>
                  <a:pt x="497305" y="1469031"/>
                  <a:pt x="417962" y="1461696"/>
                  <a:pt x="493876" y="1482461"/>
                </a:cubicBezTo>
                <a:lnTo>
                  <a:pt x="493876" y="1493605"/>
                </a:lnTo>
                <a:cubicBezTo>
                  <a:pt x="520546" y="1498558"/>
                  <a:pt x="549979" y="1502749"/>
                  <a:pt x="576077" y="1491700"/>
                </a:cubicBezTo>
                <a:close/>
                <a:moveTo>
                  <a:pt x="566647" y="1450362"/>
                </a:moveTo>
                <a:cubicBezTo>
                  <a:pt x="557122" y="1439122"/>
                  <a:pt x="539692" y="1447409"/>
                  <a:pt x="528547" y="1439789"/>
                </a:cubicBezTo>
                <a:cubicBezTo>
                  <a:pt x="514165" y="1437312"/>
                  <a:pt x="504163" y="1448076"/>
                  <a:pt x="491019" y="1440360"/>
                </a:cubicBezTo>
                <a:cubicBezTo>
                  <a:pt x="479303" y="1449314"/>
                  <a:pt x="466730" y="1433503"/>
                  <a:pt x="455205" y="1445314"/>
                </a:cubicBezTo>
                <a:cubicBezTo>
                  <a:pt x="459396" y="1449123"/>
                  <a:pt x="466254" y="1447028"/>
                  <a:pt x="471016" y="1447504"/>
                </a:cubicBezTo>
                <a:cubicBezTo>
                  <a:pt x="479208" y="1454076"/>
                  <a:pt x="487971" y="1448362"/>
                  <a:pt x="496258" y="1454267"/>
                </a:cubicBezTo>
                <a:cubicBezTo>
                  <a:pt x="504716" y="1449724"/>
                  <a:pt x="515184" y="1451495"/>
                  <a:pt x="521689" y="1458553"/>
                </a:cubicBezTo>
                <a:cubicBezTo>
                  <a:pt x="538072" y="1459601"/>
                  <a:pt x="547502" y="1452647"/>
                  <a:pt x="563885" y="1454839"/>
                </a:cubicBezTo>
                <a:close/>
                <a:moveTo>
                  <a:pt x="382624" y="1353492"/>
                </a:moveTo>
                <a:cubicBezTo>
                  <a:pt x="406151" y="1360541"/>
                  <a:pt x="434536" y="1349111"/>
                  <a:pt x="457491" y="1358826"/>
                </a:cubicBezTo>
                <a:cubicBezTo>
                  <a:pt x="468635" y="1350730"/>
                  <a:pt x="478541" y="1361684"/>
                  <a:pt x="491400" y="1358826"/>
                </a:cubicBezTo>
                <a:lnTo>
                  <a:pt x="494543" y="1354255"/>
                </a:lnTo>
                <a:cubicBezTo>
                  <a:pt x="482542" y="1342348"/>
                  <a:pt x="465301" y="1344730"/>
                  <a:pt x="450442" y="1343682"/>
                </a:cubicBezTo>
                <a:cubicBezTo>
                  <a:pt x="431392" y="1336633"/>
                  <a:pt x="408151" y="1334157"/>
                  <a:pt x="389482" y="1345682"/>
                </a:cubicBezTo>
                <a:cubicBezTo>
                  <a:pt x="389482" y="1346825"/>
                  <a:pt x="389482" y="1347968"/>
                  <a:pt x="388816" y="1349397"/>
                </a:cubicBezTo>
                <a:close/>
                <a:moveTo>
                  <a:pt x="405008" y="1314821"/>
                </a:moveTo>
                <a:cubicBezTo>
                  <a:pt x="418534" y="1304344"/>
                  <a:pt x="382720" y="1306534"/>
                  <a:pt x="377005" y="1308629"/>
                </a:cubicBezTo>
                <a:cubicBezTo>
                  <a:pt x="372337" y="1320155"/>
                  <a:pt x="397864" y="1312916"/>
                  <a:pt x="404818" y="1314821"/>
                </a:cubicBezTo>
                <a:close/>
                <a:moveTo>
                  <a:pt x="504735" y="1260052"/>
                </a:moveTo>
                <a:cubicBezTo>
                  <a:pt x="494257" y="1258042"/>
                  <a:pt x="483408" y="1259766"/>
                  <a:pt x="474064" y="1264910"/>
                </a:cubicBezTo>
                <a:cubicBezTo>
                  <a:pt x="484875" y="1268148"/>
                  <a:pt x="496401" y="1268148"/>
                  <a:pt x="507211" y="1264910"/>
                </a:cubicBezTo>
                <a:cubicBezTo>
                  <a:pt x="506545" y="1263291"/>
                  <a:pt x="508354" y="1261290"/>
                  <a:pt x="504544" y="1260052"/>
                </a:cubicBezTo>
                <a:close/>
                <a:moveTo>
                  <a:pt x="500163" y="1284627"/>
                </a:moveTo>
                <a:lnTo>
                  <a:pt x="503116" y="1289008"/>
                </a:lnTo>
                <a:cubicBezTo>
                  <a:pt x="516260" y="1288246"/>
                  <a:pt x="528833" y="1292056"/>
                  <a:pt x="539406" y="1283865"/>
                </a:cubicBezTo>
                <a:cubicBezTo>
                  <a:pt x="542454" y="1274340"/>
                  <a:pt x="529119" y="1279198"/>
                  <a:pt x="522451" y="1281007"/>
                </a:cubicBezTo>
                <a:cubicBezTo>
                  <a:pt x="515155" y="1276206"/>
                  <a:pt x="505392" y="1277778"/>
                  <a:pt x="499972" y="1284627"/>
                </a:cubicBezTo>
                <a:close/>
                <a:moveTo>
                  <a:pt x="444918" y="1281674"/>
                </a:moveTo>
                <a:lnTo>
                  <a:pt x="421772" y="1294533"/>
                </a:lnTo>
                <a:lnTo>
                  <a:pt x="421772" y="1298248"/>
                </a:lnTo>
                <a:cubicBezTo>
                  <a:pt x="447585" y="1303295"/>
                  <a:pt x="525976" y="1278055"/>
                  <a:pt x="444727" y="1281483"/>
                </a:cubicBezTo>
                <a:close/>
                <a:moveTo>
                  <a:pt x="427106" y="1231287"/>
                </a:moveTo>
                <a:cubicBezTo>
                  <a:pt x="412057" y="1225476"/>
                  <a:pt x="415200" y="1238621"/>
                  <a:pt x="427106" y="1232525"/>
                </a:cubicBezTo>
                <a:cubicBezTo>
                  <a:pt x="427011" y="1232049"/>
                  <a:pt x="427201" y="1231573"/>
                  <a:pt x="426916" y="1231287"/>
                </a:cubicBezTo>
                <a:close/>
                <a:moveTo>
                  <a:pt x="416248" y="1372447"/>
                </a:moveTo>
                <a:cubicBezTo>
                  <a:pt x="419010" y="1374352"/>
                  <a:pt x="421867" y="1376067"/>
                  <a:pt x="424153" y="1377496"/>
                </a:cubicBezTo>
                <a:lnTo>
                  <a:pt x="438155" y="1377496"/>
                </a:lnTo>
                <a:cubicBezTo>
                  <a:pt x="442822" y="1373685"/>
                  <a:pt x="442822" y="1373685"/>
                  <a:pt x="438155" y="1370066"/>
                </a:cubicBezTo>
                <a:cubicBezTo>
                  <a:pt x="431678" y="1371495"/>
                  <a:pt x="419486" y="1367208"/>
                  <a:pt x="416057" y="1372447"/>
                </a:cubicBezTo>
                <a:close/>
                <a:moveTo>
                  <a:pt x="404246" y="1418644"/>
                </a:moveTo>
                <a:cubicBezTo>
                  <a:pt x="342905" y="1437694"/>
                  <a:pt x="396531" y="1431312"/>
                  <a:pt x="424725" y="1432645"/>
                </a:cubicBezTo>
                <a:cubicBezTo>
                  <a:pt x="446918" y="1420263"/>
                  <a:pt x="473207" y="1443218"/>
                  <a:pt x="493686" y="1423692"/>
                </a:cubicBezTo>
                <a:lnTo>
                  <a:pt x="493686" y="1420072"/>
                </a:lnTo>
                <a:cubicBezTo>
                  <a:pt x="509212" y="1415786"/>
                  <a:pt x="529405" y="1427407"/>
                  <a:pt x="546169" y="1420072"/>
                </a:cubicBezTo>
                <a:lnTo>
                  <a:pt x="546169" y="1416453"/>
                </a:lnTo>
                <a:lnTo>
                  <a:pt x="536644" y="1411119"/>
                </a:lnTo>
                <a:cubicBezTo>
                  <a:pt x="516641" y="1424168"/>
                  <a:pt x="523309" y="1397498"/>
                  <a:pt x="503116" y="1411119"/>
                </a:cubicBezTo>
                <a:cubicBezTo>
                  <a:pt x="496543" y="1409690"/>
                  <a:pt x="494353" y="1413690"/>
                  <a:pt x="489971" y="1414357"/>
                </a:cubicBezTo>
                <a:cubicBezTo>
                  <a:pt x="471921" y="1409556"/>
                  <a:pt x="452995" y="1409071"/>
                  <a:pt x="434726" y="1412928"/>
                </a:cubicBezTo>
                <a:cubicBezTo>
                  <a:pt x="433393" y="1424358"/>
                  <a:pt x="412628" y="1414833"/>
                  <a:pt x="404056" y="1418644"/>
                </a:cubicBezTo>
                <a:close/>
                <a:moveTo>
                  <a:pt x="543026" y="1395783"/>
                </a:moveTo>
                <a:cubicBezTo>
                  <a:pt x="545407" y="1396926"/>
                  <a:pt x="547312" y="1398451"/>
                  <a:pt x="549122" y="1399498"/>
                </a:cubicBezTo>
                <a:cubicBezTo>
                  <a:pt x="555027" y="1400737"/>
                  <a:pt x="565219" y="1396831"/>
                  <a:pt x="556170" y="1392164"/>
                </a:cubicBezTo>
                <a:cubicBezTo>
                  <a:pt x="553027" y="1392545"/>
                  <a:pt x="535310" y="1390545"/>
                  <a:pt x="543026" y="1395783"/>
                </a:cubicBezTo>
                <a:close/>
                <a:moveTo>
                  <a:pt x="565981" y="1320631"/>
                </a:moveTo>
                <a:cubicBezTo>
                  <a:pt x="563980" y="1316345"/>
                  <a:pt x="557694" y="1320631"/>
                  <a:pt x="555503" y="1321965"/>
                </a:cubicBezTo>
                <a:cubicBezTo>
                  <a:pt x="542073" y="1320060"/>
                  <a:pt x="534834" y="1330442"/>
                  <a:pt x="523309" y="1321965"/>
                </a:cubicBezTo>
                <a:cubicBezTo>
                  <a:pt x="511307" y="1324917"/>
                  <a:pt x="487114" y="1309392"/>
                  <a:pt x="480827" y="1322917"/>
                </a:cubicBezTo>
                <a:cubicBezTo>
                  <a:pt x="507021" y="1327870"/>
                  <a:pt x="539025" y="1332442"/>
                  <a:pt x="566552" y="1327299"/>
                </a:cubicBezTo>
                <a:cubicBezTo>
                  <a:pt x="566581" y="1325098"/>
                  <a:pt x="566390" y="1322888"/>
                  <a:pt x="565981" y="1320726"/>
                </a:cubicBezTo>
                <a:close/>
                <a:moveTo>
                  <a:pt x="552169" y="1253956"/>
                </a:moveTo>
                <a:cubicBezTo>
                  <a:pt x="540263" y="1247860"/>
                  <a:pt x="527309" y="1236240"/>
                  <a:pt x="513498" y="1243383"/>
                </a:cubicBezTo>
                <a:lnTo>
                  <a:pt x="513498" y="1251956"/>
                </a:lnTo>
                <a:cubicBezTo>
                  <a:pt x="519099" y="1251413"/>
                  <a:pt x="524728" y="1252823"/>
                  <a:pt x="529405" y="1255957"/>
                </a:cubicBezTo>
                <a:cubicBezTo>
                  <a:pt x="549407" y="1256147"/>
                  <a:pt x="549407" y="1256052"/>
                  <a:pt x="552169" y="1253575"/>
                </a:cubicBezTo>
                <a:close/>
                <a:moveTo>
                  <a:pt x="470826" y="1233858"/>
                </a:moveTo>
                <a:cubicBezTo>
                  <a:pt x="460253" y="1233096"/>
                  <a:pt x="427106" y="1238145"/>
                  <a:pt x="450061" y="1248622"/>
                </a:cubicBezTo>
                <a:cubicBezTo>
                  <a:pt x="464730" y="1251479"/>
                  <a:pt x="520642" y="1245193"/>
                  <a:pt x="477970" y="1241288"/>
                </a:cubicBezTo>
                <a:cubicBezTo>
                  <a:pt x="471778" y="1239764"/>
                  <a:pt x="476350" y="1235287"/>
                  <a:pt x="470826" y="1233858"/>
                </a:cubicBezTo>
                <a:close/>
                <a:moveTo>
                  <a:pt x="461301" y="1216904"/>
                </a:moveTo>
                <a:cubicBezTo>
                  <a:pt x="450823" y="1208617"/>
                  <a:pt x="438632" y="1213665"/>
                  <a:pt x="428059" y="1216904"/>
                </a:cubicBezTo>
                <a:lnTo>
                  <a:pt x="428059" y="1220428"/>
                </a:lnTo>
                <a:cubicBezTo>
                  <a:pt x="432535" y="1224333"/>
                  <a:pt x="440727" y="1221571"/>
                  <a:pt x="445109" y="1218713"/>
                </a:cubicBezTo>
                <a:cubicBezTo>
                  <a:pt x="450728" y="1218523"/>
                  <a:pt x="456824" y="1220333"/>
                  <a:pt x="461396" y="1216809"/>
                </a:cubicBezTo>
                <a:close/>
                <a:moveTo>
                  <a:pt x="460729" y="1047930"/>
                </a:moveTo>
                <a:cubicBezTo>
                  <a:pt x="457567" y="1045397"/>
                  <a:pt x="453843" y="1043663"/>
                  <a:pt x="449871" y="1042882"/>
                </a:cubicBezTo>
                <a:cubicBezTo>
                  <a:pt x="440346" y="1050026"/>
                  <a:pt x="425773" y="1042311"/>
                  <a:pt x="414914" y="1047835"/>
                </a:cubicBezTo>
                <a:lnTo>
                  <a:pt x="414914" y="1051454"/>
                </a:lnTo>
                <a:cubicBezTo>
                  <a:pt x="430030" y="1054550"/>
                  <a:pt x="445613" y="1054550"/>
                  <a:pt x="460729" y="1051454"/>
                </a:cubicBezTo>
                <a:close/>
                <a:moveTo>
                  <a:pt x="439965" y="1069171"/>
                </a:moveTo>
                <a:cubicBezTo>
                  <a:pt x="436155" y="1066599"/>
                  <a:pt x="429487" y="1068695"/>
                  <a:pt x="424820" y="1068028"/>
                </a:cubicBezTo>
                <a:cubicBezTo>
                  <a:pt x="420153" y="1071647"/>
                  <a:pt x="420153" y="1071647"/>
                  <a:pt x="424820" y="1075362"/>
                </a:cubicBezTo>
                <a:lnTo>
                  <a:pt x="432154" y="1075362"/>
                </a:lnTo>
                <a:cubicBezTo>
                  <a:pt x="433202" y="1073743"/>
                  <a:pt x="441203" y="1071362"/>
                  <a:pt x="440060" y="1069076"/>
                </a:cubicBezTo>
                <a:close/>
                <a:moveTo>
                  <a:pt x="414914" y="1125178"/>
                </a:moveTo>
                <a:cubicBezTo>
                  <a:pt x="413676" y="1133560"/>
                  <a:pt x="429392" y="1131179"/>
                  <a:pt x="433964" y="1129083"/>
                </a:cubicBezTo>
                <a:cubicBezTo>
                  <a:pt x="433964" y="1127845"/>
                  <a:pt x="433964" y="1126702"/>
                  <a:pt x="433964" y="1125464"/>
                </a:cubicBezTo>
                <a:cubicBezTo>
                  <a:pt x="430764" y="1122968"/>
                  <a:pt x="427106" y="1121121"/>
                  <a:pt x="423201" y="1120035"/>
                </a:cubicBezTo>
                <a:close/>
                <a:moveTo>
                  <a:pt x="412342" y="1141276"/>
                </a:moveTo>
                <a:cubicBezTo>
                  <a:pt x="396150" y="1150801"/>
                  <a:pt x="441489" y="1157182"/>
                  <a:pt x="447204" y="1147562"/>
                </a:cubicBezTo>
                <a:cubicBezTo>
                  <a:pt x="450157" y="1138799"/>
                  <a:pt x="435584" y="1142323"/>
                  <a:pt x="431392" y="1141752"/>
                </a:cubicBezTo>
                <a:cubicBezTo>
                  <a:pt x="422153" y="1136608"/>
                  <a:pt x="420534" y="1136608"/>
                  <a:pt x="412628" y="1141180"/>
                </a:cubicBezTo>
                <a:close/>
                <a:moveTo>
                  <a:pt x="404722" y="1196901"/>
                </a:moveTo>
                <a:lnTo>
                  <a:pt x="398722" y="1200712"/>
                </a:lnTo>
                <a:lnTo>
                  <a:pt x="391864" y="1200712"/>
                </a:lnTo>
                <a:cubicBezTo>
                  <a:pt x="387292" y="1204426"/>
                  <a:pt x="387292" y="1204521"/>
                  <a:pt x="391864" y="1208045"/>
                </a:cubicBezTo>
                <a:cubicBezTo>
                  <a:pt x="405580" y="1206617"/>
                  <a:pt x="424058" y="1213379"/>
                  <a:pt x="404818" y="1196806"/>
                </a:cubicBezTo>
                <a:close/>
                <a:moveTo>
                  <a:pt x="394150" y="634926"/>
                </a:moveTo>
                <a:cubicBezTo>
                  <a:pt x="392626" y="632354"/>
                  <a:pt x="388244" y="630926"/>
                  <a:pt x="384625" y="629116"/>
                </a:cubicBezTo>
                <a:cubicBezTo>
                  <a:pt x="379767" y="629688"/>
                  <a:pt x="374052" y="627783"/>
                  <a:pt x="369670" y="630450"/>
                </a:cubicBezTo>
                <a:cubicBezTo>
                  <a:pt x="368308" y="633603"/>
                  <a:pt x="368747" y="637241"/>
                  <a:pt x="370813" y="639975"/>
                </a:cubicBezTo>
                <a:lnTo>
                  <a:pt x="385482" y="639975"/>
                </a:lnTo>
                <a:close/>
                <a:moveTo>
                  <a:pt x="376528" y="1088507"/>
                </a:moveTo>
                <a:cubicBezTo>
                  <a:pt x="377767" y="1090221"/>
                  <a:pt x="387673" y="1091079"/>
                  <a:pt x="387577" y="1087364"/>
                </a:cubicBezTo>
                <a:cubicBezTo>
                  <a:pt x="385291" y="1085840"/>
                  <a:pt x="376909" y="1084887"/>
                  <a:pt x="376624" y="1088793"/>
                </a:cubicBezTo>
                <a:close/>
                <a:moveTo>
                  <a:pt x="371290" y="1163469"/>
                </a:moveTo>
                <a:cubicBezTo>
                  <a:pt x="344620" y="1174423"/>
                  <a:pt x="386339" y="1180423"/>
                  <a:pt x="388625" y="1169945"/>
                </a:cubicBezTo>
                <a:cubicBezTo>
                  <a:pt x="390911" y="1159468"/>
                  <a:pt x="378434" y="1164326"/>
                  <a:pt x="371385" y="1163755"/>
                </a:cubicBezTo>
                <a:close/>
                <a:moveTo>
                  <a:pt x="371957" y="1402546"/>
                </a:moveTo>
                <a:cubicBezTo>
                  <a:pt x="368337" y="1400127"/>
                  <a:pt x="364003" y="1399012"/>
                  <a:pt x="359669" y="1399403"/>
                </a:cubicBezTo>
                <a:cubicBezTo>
                  <a:pt x="353478" y="1397879"/>
                  <a:pt x="357955" y="1393402"/>
                  <a:pt x="352335" y="1391973"/>
                </a:cubicBezTo>
                <a:cubicBezTo>
                  <a:pt x="342143" y="1391973"/>
                  <a:pt x="331951" y="1390259"/>
                  <a:pt x="323760" y="1397117"/>
                </a:cubicBezTo>
                <a:cubicBezTo>
                  <a:pt x="325284" y="1401022"/>
                  <a:pt x="333857" y="1397879"/>
                  <a:pt x="336238" y="1401213"/>
                </a:cubicBezTo>
                <a:lnTo>
                  <a:pt x="336238" y="1405308"/>
                </a:lnTo>
                <a:cubicBezTo>
                  <a:pt x="358050" y="1423311"/>
                  <a:pt x="476065" y="1393021"/>
                  <a:pt x="389197" y="1390259"/>
                </a:cubicBezTo>
                <a:cubicBezTo>
                  <a:pt x="389197" y="1391497"/>
                  <a:pt x="389197" y="1392640"/>
                  <a:pt x="389197" y="1394354"/>
                </a:cubicBezTo>
                <a:close/>
                <a:moveTo>
                  <a:pt x="360241" y="1450171"/>
                </a:moveTo>
                <a:cubicBezTo>
                  <a:pt x="365356" y="1447676"/>
                  <a:pt x="370204" y="1444675"/>
                  <a:pt x="374719" y="1441218"/>
                </a:cubicBezTo>
                <a:cubicBezTo>
                  <a:pt x="372337" y="1438932"/>
                  <a:pt x="368623" y="1439980"/>
                  <a:pt x="365765" y="1439694"/>
                </a:cubicBezTo>
                <a:cubicBezTo>
                  <a:pt x="358240" y="1444551"/>
                  <a:pt x="349859" y="1443028"/>
                  <a:pt x="342810" y="1449219"/>
                </a:cubicBezTo>
                <a:cubicBezTo>
                  <a:pt x="347953" y="1452933"/>
                  <a:pt x="354335" y="1450933"/>
                  <a:pt x="360336" y="1450552"/>
                </a:cubicBezTo>
                <a:close/>
                <a:moveTo>
                  <a:pt x="344905" y="1506655"/>
                </a:moveTo>
                <a:lnTo>
                  <a:pt x="336047" y="1511607"/>
                </a:lnTo>
                <a:cubicBezTo>
                  <a:pt x="342143" y="1516275"/>
                  <a:pt x="350049" y="1511607"/>
                  <a:pt x="355764" y="1507893"/>
                </a:cubicBezTo>
                <a:cubicBezTo>
                  <a:pt x="352478" y="1506026"/>
                  <a:pt x="348535" y="1505712"/>
                  <a:pt x="345001" y="1507035"/>
                </a:cubicBezTo>
                <a:close/>
                <a:moveTo>
                  <a:pt x="345858" y="1420930"/>
                </a:moveTo>
                <a:cubicBezTo>
                  <a:pt x="354049" y="1416262"/>
                  <a:pt x="333094" y="1415976"/>
                  <a:pt x="330523" y="1418548"/>
                </a:cubicBezTo>
                <a:cubicBezTo>
                  <a:pt x="331380" y="1424358"/>
                  <a:pt x="341953" y="1420834"/>
                  <a:pt x="345953" y="1421691"/>
                </a:cubicBezTo>
                <a:close/>
                <a:moveTo>
                  <a:pt x="319474" y="2854442"/>
                </a:moveTo>
                <a:lnTo>
                  <a:pt x="306615" y="2854442"/>
                </a:lnTo>
                <a:cubicBezTo>
                  <a:pt x="301852" y="2858157"/>
                  <a:pt x="301852" y="2858157"/>
                  <a:pt x="306615" y="2861871"/>
                </a:cubicBezTo>
                <a:lnTo>
                  <a:pt x="319474" y="2861871"/>
                </a:lnTo>
                <a:cubicBezTo>
                  <a:pt x="324332" y="2858919"/>
                  <a:pt x="324332" y="2858919"/>
                  <a:pt x="319569" y="2855204"/>
                </a:cubicBezTo>
                <a:close/>
                <a:moveTo>
                  <a:pt x="306996" y="2965123"/>
                </a:moveTo>
                <a:cubicBezTo>
                  <a:pt x="321284" y="2966932"/>
                  <a:pt x="336333" y="2973505"/>
                  <a:pt x="349001" y="2963217"/>
                </a:cubicBezTo>
                <a:lnTo>
                  <a:pt x="349001" y="2960074"/>
                </a:lnTo>
                <a:lnTo>
                  <a:pt x="388244" y="2938071"/>
                </a:lnTo>
                <a:cubicBezTo>
                  <a:pt x="375671" y="2926356"/>
                  <a:pt x="355954" y="2933214"/>
                  <a:pt x="342619" y="2937500"/>
                </a:cubicBezTo>
                <a:lnTo>
                  <a:pt x="342619" y="2941024"/>
                </a:lnTo>
                <a:lnTo>
                  <a:pt x="336238" y="2944834"/>
                </a:lnTo>
                <a:cubicBezTo>
                  <a:pt x="338619" y="2948072"/>
                  <a:pt x="347096" y="2944834"/>
                  <a:pt x="348620" y="2948739"/>
                </a:cubicBezTo>
                <a:cubicBezTo>
                  <a:pt x="335742" y="2955798"/>
                  <a:pt x="321064" y="2958912"/>
                  <a:pt x="306424" y="2957693"/>
                </a:cubicBezTo>
                <a:cubicBezTo>
                  <a:pt x="301852" y="2962265"/>
                  <a:pt x="301852" y="2962360"/>
                  <a:pt x="307091" y="2965885"/>
                </a:cubicBezTo>
                <a:close/>
                <a:moveTo>
                  <a:pt x="388339" y="2882255"/>
                </a:moveTo>
                <a:lnTo>
                  <a:pt x="388339" y="2878731"/>
                </a:lnTo>
                <a:cubicBezTo>
                  <a:pt x="384148" y="2874349"/>
                  <a:pt x="375385" y="2877397"/>
                  <a:pt x="371194" y="2880160"/>
                </a:cubicBezTo>
                <a:cubicBezTo>
                  <a:pt x="359079" y="2880836"/>
                  <a:pt x="347077" y="2882817"/>
                  <a:pt x="335380" y="2886065"/>
                </a:cubicBezTo>
                <a:cubicBezTo>
                  <a:pt x="325284" y="2890637"/>
                  <a:pt x="317283" y="2881112"/>
                  <a:pt x="304996" y="2883969"/>
                </a:cubicBezTo>
                <a:cubicBezTo>
                  <a:pt x="291470" y="2907782"/>
                  <a:pt x="379767" y="2894257"/>
                  <a:pt x="388435" y="2883017"/>
                </a:cubicBezTo>
                <a:close/>
                <a:moveTo>
                  <a:pt x="391483" y="1472555"/>
                </a:moveTo>
                <a:cubicBezTo>
                  <a:pt x="408247" y="1463030"/>
                  <a:pt x="426916" y="1473412"/>
                  <a:pt x="444727" y="1472555"/>
                </a:cubicBezTo>
                <a:cubicBezTo>
                  <a:pt x="455395" y="1459410"/>
                  <a:pt x="419200" y="1467030"/>
                  <a:pt x="410057" y="1465126"/>
                </a:cubicBezTo>
                <a:cubicBezTo>
                  <a:pt x="403799" y="1457982"/>
                  <a:pt x="393302" y="1456372"/>
                  <a:pt x="385196" y="1461315"/>
                </a:cubicBezTo>
                <a:cubicBezTo>
                  <a:pt x="377586" y="1460792"/>
                  <a:pt x="369937" y="1461430"/>
                  <a:pt x="362527" y="1463221"/>
                </a:cubicBezTo>
                <a:cubicBezTo>
                  <a:pt x="362527" y="1465126"/>
                  <a:pt x="360241" y="1467792"/>
                  <a:pt x="366527" y="1468364"/>
                </a:cubicBezTo>
                <a:cubicBezTo>
                  <a:pt x="376814" y="1461696"/>
                  <a:pt x="381005" y="1475794"/>
                  <a:pt x="391578" y="1473317"/>
                </a:cubicBezTo>
                <a:close/>
                <a:moveTo>
                  <a:pt x="509878" y="2762145"/>
                </a:moveTo>
                <a:cubicBezTo>
                  <a:pt x="507497" y="2761002"/>
                  <a:pt x="505307" y="2759764"/>
                  <a:pt x="503116" y="2758621"/>
                </a:cubicBezTo>
                <a:cubicBezTo>
                  <a:pt x="497972" y="2759287"/>
                  <a:pt x="492257" y="2757382"/>
                  <a:pt x="487590" y="2760240"/>
                </a:cubicBezTo>
                <a:cubicBezTo>
                  <a:pt x="487590" y="2767479"/>
                  <a:pt x="484447" y="2769765"/>
                  <a:pt x="497115" y="2769765"/>
                </a:cubicBezTo>
                <a:lnTo>
                  <a:pt x="502925" y="2766145"/>
                </a:lnTo>
                <a:cubicBezTo>
                  <a:pt x="506830" y="2767384"/>
                  <a:pt x="517403" y="2766812"/>
                  <a:pt x="509974" y="2762907"/>
                </a:cubicBezTo>
                <a:close/>
                <a:moveTo>
                  <a:pt x="349382" y="1003353"/>
                </a:moveTo>
                <a:cubicBezTo>
                  <a:pt x="357097" y="1004878"/>
                  <a:pt x="368432" y="1012021"/>
                  <a:pt x="375576" y="1007068"/>
                </a:cubicBezTo>
                <a:cubicBezTo>
                  <a:pt x="378243" y="992495"/>
                  <a:pt x="356907" y="997353"/>
                  <a:pt x="349382" y="1003353"/>
                </a:cubicBezTo>
                <a:close/>
                <a:moveTo>
                  <a:pt x="325284" y="1170517"/>
                </a:moveTo>
                <a:cubicBezTo>
                  <a:pt x="322426" y="1168231"/>
                  <a:pt x="315759" y="1166040"/>
                  <a:pt x="316330" y="1171279"/>
                </a:cubicBezTo>
                <a:cubicBezTo>
                  <a:pt x="318997" y="1177471"/>
                  <a:pt x="335380" y="1175375"/>
                  <a:pt x="342715" y="1172994"/>
                </a:cubicBezTo>
                <a:cubicBezTo>
                  <a:pt x="338143" y="1169184"/>
                  <a:pt x="330618" y="1172422"/>
                  <a:pt x="325284" y="1170517"/>
                </a:cubicBezTo>
                <a:close/>
                <a:moveTo>
                  <a:pt x="326332" y="1060599"/>
                </a:moveTo>
                <a:lnTo>
                  <a:pt x="319855" y="1060599"/>
                </a:lnTo>
                <a:cubicBezTo>
                  <a:pt x="315092" y="1064123"/>
                  <a:pt x="315092" y="1064123"/>
                  <a:pt x="319855" y="1067933"/>
                </a:cubicBezTo>
                <a:lnTo>
                  <a:pt x="326332" y="1067933"/>
                </a:lnTo>
                <a:cubicBezTo>
                  <a:pt x="330904" y="1064314"/>
                  <a:pt x="330904" y="1064314"/>
                  <a:pt x="326332" y="1060599"/>
                </a:cubicBezTo>
                <a:close/>
                <a:moveTo>
                  <a:pt x="293756" y="644166"/>
                </a:moveTo>
                <a:lnTo>
                  <a:pt x="319664" y="644166"/>
                </a:lnTo>
                <a:cubicBezTo>
                  <a:pt x="324427" y="640260"/>
                  <a:pt x="324427" y="640260"/>
                  <a:pt x="319664" y="636736"/>
                </a:cubicBezTo>
                <a:lnTo>
                  <a:pt x="293756" y="636736"/>
                </a:lnTo>
                <a:cubicBezTo>
                  <a:pt x="288803" y="640641"/>
                  <a:pt x="288803" y="640641"/>
                  <a:pt x="293756" y="644166"/>
                </a:cubicBezTo>
                <a:close/>
                <a:moveTo>
                  <a:pt x="271563" y="1332061"/>
                </a:moveTo>
                <a:cubicBezTo>
                  <a:pt x="293842" y="1336557"/>
                  <a:pt x="316597" y="1338195"/>
                  <a:pt x="339286" y="1336919"/>
                </a:cubicBezTo>
                <a:cubicBezTo>
                  <a:pt x="344905" y="1335490"/>
                  <a:pt x="340524" y="1331014"/>
                  <a:pt x="346239" y="1329585"/>
                </a:cubicBezTo>
                <a:cubicBezTo>
                  <a:pt x="351954" y="1328156"/>
                  <a:pt x="361574" y="1331299"/>
                  <a:pt x="367956" y="1328251"/>
                </a:cubicBezTo>
                <a:cubicBezTo>
                  <a:pt x="358431" y="1319869"/>
                  <a:pt x="344810" y="1310916"/>
                  <a:pt x="333094" y="1322060"/>
                </a:cubicBezTo>
                <a:cubicBezTo>
                  <a:pt x="313854" y="1325394"/>
                  <a:pt x="287279" y="1323584"/>
                  <a:pt x="271563" y="1332061"/>
                </a:cubicBezTo>
                <a:close/>
                <a:moveTo>
                  <a:pt x="254132" y="2740999"/>
                </a:moveTo>
                <a:cubicBezTo>
                  <a:pt x="249370" y="2744619"/>
                  <a:pt x="249370" y="2744714"/>
                  <a:pt x="254132" y="2748334"/>
                </a:cubicBezTo>
                <a:lnTo>
                  <a:pt x="266991" y="2748334"/>
                </a:lnTo>
                <a:cubicBezTo>
                  <a:pt x="271563" y="2744714"/>
                  <a:pt x="271563" y="2744714"/>
                  <a:pt x="266991" y="2740999"/>
                </a:cubicBezTo>
                <a:close/>
                <a:moveTo>
                  <a:pt x="262895" y="2716520"/>
                </a:moveTo>
                <a:lnTo>
                  <a:pt x="254037" y="2711472"/>
                </a:lnTo>
                <a:lnTo>
                  <a:pt x="244512" y="2717091"/>
                </a:lnTo>
                <a:cubicBezTo>
                  <a:pt x="248322" y="2720997"/>
                  <a:pt x="266991" y="2727569"/>
                  <a:pt x="262895" y="2716520"/>
                </a:cubicBezTo>
                <a:close/>
                <a:moveTo>
                  <a:pt x="201364" y="2836630"/>
                </a:moveTo>
                <a:cubicBezTo>
                  <a:pt x="214318" y="2823676"/>
                  <a:pt x="185838" y="2833772"/>
                  <a:pt x="181171" y="2832820"/>
                </a:cubicBezTo>
                <a:cubicBezTo>
                  <a:pt x="175170" y="2829105"/>
                  <a:pt x="159644" y="2819295"/>
                  <a:pt x="158501" y="2831296"/>
                </a:cubicBezTo>
                <a:lnTo>
                  <a:pt x="152119" y="2835297"/>
                </a:lnTo>
                <a:cubicBezTo>
                  <a:pt x="151072" y="2842917"/>
                  <a:pt x="163549" y="2841012"/>
                  <a:pt x="168407" y="2836821"/>
                </a:cubicBezTo>
                <a:cubicBezTo>
                  <a:pt x="179551" y="2836821"/>
                  <a:pt x="190505" y="2836916"/>
                  <a:pt x="201364" y="2836630"/>
                </a:cubicBezTo>
                <a:close/>
                <a:moveTo>
                  <a:pt x="188314" y="2969314"/>
                </a:moveTo>
                <a:cubicBezTo>
                  <a:pt x="207364" y="2971600"/>
                  <a:pt x="246322" y="2961122"/>
                  <a:pt x="201364" y="2958074"/>
                </a:cubicBezTo>
                <a:cubicBezTo>
                  <a:pt x="197363" y="2955788"/>
                  <a:pt x="190029" y="2953121"/>
                  <a:pt x="191839" y="2960169"/>
                </a:cubicBezTo>
                <a:lnTo>
                  <a:pt x="185266" y="2964170"/>
                </a:lnTo>
                <a:cubicBezTo>
                  <a:pt x="185171" y="2965980"/>
                  <a:pt x="184028" y="2967980"/>
                  <a:pt x="188314" y="2969314"/>
                </a:cubicBezTo>
                <a:close/>
                <a:moveTo>
                  <a:pt x="274039" y="2987887"/>
                </a:moveTo>
                <a:cubicBezTo>
                  <a:pt x="304662" y="2986754"/>
                  <a:pt x="335323" y="2987964"/>
                  <a:pt x="365765" y="2991507"/>
                </a:cubicBezTo>
                <a:cubicBezTo>
                  <a:pt x="370813" y="2987887"/>
                  <a:pt x="370813" y="2987887"/>
                  <a:pt x="365765" y="2984173"/>
                </a:cubicBezTo>
                <a:cubicBezTo>
                  <a:pt x="342619" y="2977648"/>
                  <a:pt x="318502" y="2975228"/>
                  <a:pt x="294518" y="2977029"/>
                </a:cubicBezTo>
                <a:cubicBezTo>
                  <a:pt x="260895" y="2984363"/>
                  <a:pt x="224414" y="2981887"/>
                  <a:pt x="192124" y="2990650"/>
                </a:cubicBezTo>
                <a:cubicBezTo>
                  <a:pt x="201649" y="3007318"/>
                  <a:pt x="227081" y="2996555"/>
                  <a:pt x="242512" y="2991602"/>
                </a:cubicBezTo>
                <a:cubicBezTo>
                  <a:pt x="251275" y="2990554"/>
                  <a:pt x="265181" y="2994460"/>
                  <a:pt x="273754" y="2987887"/>
                </a:cubicBezTo>
                <a:close/>
                <a:moveTo>
                  <a:pt x="325665" y="3027892"/>
                </a:moveTo>
                <a:cubicBezTo>
                  <a:pt x="334695" y="3029949"/>
                  <a:pt x="344153" y="3028911"/>
                  <a:pt x="352525" y="3024939"/>
                </a:cubicBezTo>
                <a:cubicBezTo>
                  <a:pt x="358612" y="3028226"/>
                  <a:pt x="365603" y="3029426"/>
                  <a:pt x="372433" y="3028369"/>
                </a:cubicBezTo>
                <a:cubicBezTo>
                  <a:pt x="378148" y="3027130"/>
                  <a:pt x="373671" y="3022558"/>
                  <a:pt x="379100" y="3021034"/>
                </a:cubicBezTo>
                <a:lnTo>
                  <a:pt x="385672" y="3021034"/>
                </a:lnTo>
                <a:cubicBezTo>
                  <a:pt x="391197" y="3019510"/>
                  <a:pt x="386625" y="3015034"/>
                  <a:pt x="393102" y="3013605"/>
                </a:cubicBezTo>
                <a:cubicBezTo>
                  <a:pt x="407770" y="3015605"/>
                  <a:pt x="423868" y="3010176"/>
                  <a:pt x="437393" y="3010176"/>
                </a:cubicBezTo>
                <a:lnTo>
                  <a:pt x="452633" y="3017986"/>
                </a:lnTo>
                <a:cubicBezTo>
                  <a:pt x="456443" y="3022273"/>
                  <a:pt x="452062" y="3025606"/>
                  <a:pt x="457586" y="3028273"/>
                </a:cubicBezTo>
                <a:cubicBezTo>
                  <a:pt x="462349" y="3027607"/>
                  <a:pt x="470350" y="3030083"/>
                  <a:pt x="474160" y="3025987"/>
                </a:cubicBezTo>
                <a:cubicBezTo>
                  <a:pt x="474160" y="3022844"/>
                  <a:pt x="477970" y="3021034"/>
                  <a:pt x="480065" y="3018748"/>
                </a:cubicBezTo>
                <a:lnTo>
                  <a:pt x="475303" y="3015986"/>
                </a:lnTo>
                <a:cubicBezTo>
                  <a:pt x="486352" y="3003985"/>
                  <a:pt x="506926" y="3013700"/>
                  <a:pt x="520165" y="3008271"/>
                </a:cubicBezTo>
                <a:cubicBezTo>
                  <a:pt x="520165" y="3005509"/>
                  <a:pt x="520165" y="3005509"/>
                  <a:pt x="517879" y="3002841"/>
                </a:cubicBezTo>
                <a:cubicBezTo>
                  <a:pt x="495782" y="3008176"/>
                  <a:pt x="477684" y="2984553"/>
                  <a:pt x="457777" y="2995221"/>
                </a:cubicBezTo>
                <a:cubicBezTo>
                  <a:pt x="433488" y="2987601"/>
                  <a:pt x="421772" y="3001794"/>
                  <a:pt x="397769" y="3002460"/>
                </a:cubicBezTo>
                <a:lnTo>
                  <a:pt x="387577" y="2995221"/>
                </a:lnTo>
                <a:cubicBezTo>
                  <a:pt x="380148" y="2995888"/>
                  <a:pt x="375195" y="2993602"/>
                  <a:pt x="370147" y="2996746"/>
                </a:cubicBezTo>
                <a:cubicBezTo>
                  <a:pt x="367575" y="3001794"/>
                  <a:pt x="371194" y="3007318"/>
                  <a:pt x="367956" y="3012652"/>
                </a:cubicBezTo>
                <a:cubicBezTo>
                  <a:pt x="354716" y="3020844"/>
                  <a:pt x="336714" y="3018082"/>
                  <a:pt x="323284" y="3022939"/>
                </a:cubicBezTo>
                <a:cubicBezTo>
                  <a:pt x="323474" y="3024559"/>
                  <a:pt x="321569" y="3026654"/>
                  <a:pt x="325379" y="3027892"/>
                </a:cubicBezTo>
                <a:close/>
                <a:moveTo>
                  <a:pt x="359098" y="3227441"/>
                </a:moveTo>
                <a:lnTo>
                  <a:pt x="333094" y="3227441"/>
                </a:lnTo>
                <a:cubicBezTo>
                  <a:pt x="328427" y="3231251"/>
                  <a:pt x="328427" y="3231251"/>
                  <a:pt x="333094" y="3234775"/>
                </a:cubicBezTo>
                <a:lnTo>
                  <a:pt x="359002" y="3234775"/>
                </a:lnTo>
                <a:cubicBezTo>
                  <a:pt x="363860" y="3230965"/>
                  <a:pt x="363860" y="3230965"/>
                  <a:pt x="358812" y="3227441"/>
                </a:cubicBezTo>
                <a:close/>
                <a:moveTo>
                  <a:pt x="365765" y="3157528"/>
                </a:moveTo>
                <a:cubicBezTo>
                  <a:pt x="377833" y="3156023"/>
                  <a:pt x="390063" y="3158575"/>
                  <a:pt x="400532" y="3164766"/>
                </a:cubicBezTo>
                <a:cubicBezTo>
                  <a:pt x="426106" y="3155127"/>
                  <a:pt x="453052" y="3149631"/>
                  <a:pt x="480351" y="3148479"/>
                </a:cubicBezTo>
                <a:cubicBezTo>
                  <a:pt x="480351" y="3147336"/>
                  <a:pt x="480351" y="3146098"/>
                  <a:pt x="481018" y="3144764"/>
                </a:cubicBezTo>
                <a:lnTo>
                  <a:pt x="474541" y="3140859"/>
                </a:lnTo>
                <a:cubicBezTo>
                  <a:pt x="474541" y="3131334"/>
                  <a:pt x="457872" y="3136573"/>
                  <a:pt x="451014" y="3135048"/>
                </a:cubicBezTo>
                <a:cubicBezTo>
                  <a:pt x="440927" y="3129667"/>
                  <a:pt x="428811" y="3129667"/>
                  <a:pt x="418724" y="3135048"/>
                </a:cubicBezTo>
                <a:cubicBezTo>
                  <a:pt x="403865" y="3125523"/>
                  <a:pt x="385006" y="3137144"/>
                  <a:pt x="371099" y="3142478"/>
                </a:cubicBezTo>
                <a:cubicBezTo>
                  <a:pt x="363660" y="3141478"/>
                  <a:pt x="356116" y="3143393"/>
                  <a:pt x="350049" y="3147812"/>
                </a:cubicBezTo>
                <a:close/>
                <a:moveTo>
                  <a:pt x="421867" y="3232966"/>
                </a:moveTo>
                <a:lnTo>
                  <a:pt x="412342" y="3227441"/>
                </a:lnTo>
                <a:cubicBezTo>
                  <a:pt x="407732" y="3228117"/>
                  <a:pt x="403065" y="3226803"/>
                  <a:pt x="399484" y="3223821"/>
                </a:cubicBezTo>
                <a:lnTo>
                  <a:pt x="384053" y="3223821"/>
                </a:lnTo>
                <a:cubicBezTo>
                  <a:pt x="367861" y="3232489"/>
                  <a:pt x="379005" y="3236204"/>
                  <a:pt x="391768" y="3234775"/>
                </a:cubicBezTo>
                <a:cubicBezTo>
                  <a:pt x="401103" y="3240481"/>
                  <a:pt x="413009" y="3239757"/>
                  <a:pt x="421582" y="3232966"/>
                </a:cubicBezTo>
                <a:close/>
                <a:moveTo>
                  <a:pt x="428059" y="3206962"/>
                </a:moveTo>
                <a:cubicBezTo>
                  <a:pt x="414628" y="3196295"/>
                  <a:pt x="399484" y="3204200"/>
                  <a:pt x="384625" y="3205247"/>
                </a:cubicBezTo>
                <a:cubicBezTo>
                  <a:pt x="362146" y="3219154"/>
                  <a:pt x="389292" y="3217535"/>
                  <a:pt x="399674" y="3209439"/>
                </a:cubicBezTo>
                <a:cubicBezTo>
                  <a:pt x="407866" y="3216201"/>
                  <a:pt x="419391" y="3209439"/>
                  <a:pt x="427773" y="3206962"/>
                </a:cubicBezTo>
                <a:close/>
                <a:moveTo>
                  <a:pt x="486161" y="3180578"/>
                </a:moveTo>
                <a:cubicBezTo>
                  <a:pt x="455872" y="3176387"/>
                  <a:pt x="425868" y="3183340"/>
                  <a:pt x="396150" y="3184769"/>
                </a:cubicBezTo>
                <a:cubicBezTo>
                  <a:pt x="397484" y="3200676"/>
                  <a:pt x="427011" y="3182483"/>
                  <a:pt x="435012" y="3188769"/>
                </a:cubicBezTo>
                <a:lnTo>
                  <a:pt x="435012" y="3192389"/>
                </a:lnTo>
                <a:cubicBezTo>
                  <a:pt x="444537" y="3197056"/>
                  <a:pt x="455300" y="3190294"/>
                  <a:pt x="464730" y="3186960"/>
                </a:cubicBezTo>
                <a:cubicBezTo>
                  <a:pt x="470445" y="3187436"/>
                  <a:pt x="484637" y="3186960"/>
                  <a:pt x="485875" y="3180578"/>
                </a:cubicBezTo>
                <a:close/>
                <a:moveTo>
                  <a:pt x="546455" y="3115617"/>
                </a:moveTo>
                <a:cubicBezTo>
                  <a:pt x="546455" y="3114665"/>
                  <a:pt x="543883" y="3113998"/>
                  <a:pt x="542740" y="3113332"/>
                </a:cubicBezTo>
                <a:cubicBezTo>
                  <a:pt x="536196" y="3112398"/>
                  <a:pt x="529529" y="3113569"/>
                  <a:pt x="523690" y="3116665"/>
                </a:cubicBezTo>
                <a:lnTo>
                  <a:pt x="511879" y="3109997"/>
                </a:lnTo>
                <a:cubicBezTo>
                  <a:pt x="498163" y="3114379"/>
                  <a:pt x="494829" y="3123809"/>
                  <a:pt x="484732" y="3109521"/>
                </a:cubicBezTo>
                <a:cubicBezTo>
                  <a:pt x="472636" y="3112189"/>
                  <a:pt x="459777" y="3111712"/>
                  <a:pt x="448918" y="3119046"/>
                </a:cubicBezTo>
                <a:lnTo>
                  <a:pt x="455014" y="3122857"/>
                </a:lnTo>
                <a:cubicBezTo>
                  <a:pt x="454062" y="3133905"/>
                  <a:pt x="474064" y="3121142"/>
                  <a:pt x="480446" y="3121047"/>
                </a:cubicBezTo>
                <a:cubicBezTo>
                  <a:pt x="499401" y="3123523"/>
                  <a:pt x="533596" y="3138287"/>
                  <a:pt x="545978" y="3115617"/>
                </a:cubicBezTo>
                <a:close/>
                <a:moveTo>
                  <a:pt x="555980" y="2250843"/>
                </a:moveTo>
                <a:cubicBezTo>
                  <a:pt x="571981" y="2242842"/>
                  <a:pt x="591127" y="2251510"/>
                  <a:pt x="605509" y="2237984"/>
                </a:cubicBezTo>
                <a:cubicBezTo>
                  <a:pt x="595413" y="2237984"/>
                  <a:pt x="568267" y="2225030"/>
                  <a:pt x="565314" y="2237984"/>
                </a:cubicBezTo>
                <a:cubicBezTo>
                  <a:pt x="558932" y="2250081"/>
                  <a:pt x="502259" y="2235126"/>
                  <a:pt x="517022" y="2250652"/>
                </a:cubicBezTo>
                <a:close/>
                <a:moveTo>
                  <a:pt x="584555" y="2258082"/>
                </a:moveTo>
                <a:cubicBezTo>
                  <a:pt x="578649" y="2256748"/>
                  <a:pt x="571696" y="2251700"/>
                  <a:pt x="566171" y="2256367"/>
                </a:cubicBezTo>
                <a:lnTo>
                  <a:pt x="566171" y="2260273"/>
                </a:lnTo>
                <a:cubicBezTo>
                  <a:pt x="574001" y="2265168"/>
                  <a:pt x="583373" y="2266959"/>
                  <a:pt x="592460" y="2265321"/>
                </a:cubicBezTo>
                <a:lnTo>
                  <a:pt x="592460" y="2260177"/>
                </a:lnTo>
                <a:cubicBezTo>
                  <a:pt x="589898" y="2258758"/>
                  <a:pt x="587012" y="2258034"/>
                  <a:pt x="584078" y="2258082"/>
                </a:cubicBezTo>
                <a:close/>
                <a:moveTo>
                  <a:pt x="569029" y="2283990"/>
                </a:moveTo>
                <a:cubicBezTo>
                  <a:pt x="582268" y="2283228"/>
                  <a:pt x="594270" y="2287038"/>
                  <a:pt x="604938" y="2278846"/>
                </a:cubicBezTo>
                <a:cubicBezTo>
                  <a:pt x="591889" y="2273893"/>
                  <a:pt x="573220" y="2277132"/>
                  <a:pt x="559409" y="2277417"/>
                </a:cubicBezTo>
                <a:close/>
                <a:moveTo>
                  <a:pt x="608843" y="2302468"/>
                </a:moveTo>
                <a:lnTo>
                  <a:pt x="595984" y="2302468"/>
                </a:lnTo>
                <a:cubicBezTo>
                  <a:pt x="591127" y="2305992"/>
                  <a:pt x="591127" y="2305992"/>
                  <a:pt x="595984" y="2309803"/>
                </a:cubicBezTo>
                <a:lnTo>
                  <a:pt x="608938" y="2309803"/>
                </a:lnTo>
                <a:cubicBezTo>
                  <a:pt x="613415" y="2306279"/>
                  <a:pt x="613415" y="2306279"/>
                  <a:pt x="608748" y="230246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235" name="Google Shape;235;p12"/>
          <p:cNvSpPr/>
          <p:nvPr/>
        </p:nvSpPr>
        <p:spPr>
          <a:xfrm rot="-5400000">
            <a:off x="5864165" y="-5538789"/>
            <a:ext cx="469600" cy="12194901"/>
          </a:xfrm>
          <a:custGeom>
            <a:rect b="b" l="l" r="r" t="t"/>
            <a:pathLst>
              <a:path extrusionOk="0" h="4606195" w="636746">
                <a:moveTo>
                  <a:pt x="599165" y="4577991"/>
                </a:moveTo>
                <a:lnTo>
                  <a:pt x="599165" y="4605614"/>
                </a:lnTo>
                <a:lnTo>
                  <a:pt x="20997" y="4605614"/>
                </a:lnTo>
                <a:lnTo>
                  <a:pt x="20997" y="4563323"/>
                </a:lnTo>
                <a:lnTo>
                  <a:pt x="14711" y="4559418"/>
                </a:lnTo>
                <a:cubicBezTo>
                  <a:pt x="28332" y="4551988"/>
                  <a:pt x="18140" y="4528652"/>
                  <a:pt x="20997" y="4515317"/>
                </a:cubicBezTo>
                <a:lnTo>
                  <a:pt x="26426" y="4512268"/>
                </a:lnTo>
                <a:cubicBezTo>
                  <a:pt x="27951" y="4508078"/>
                  <a:pt x="30141" y="4503886"/>
                  <a:pt x="21473" y="4500839"/>
                </a:cubicBezTo>
                <a:lnTo>
                  <a:pt x="21473" y="4493314"/>
                </a:lnTo>
                <a:lnTo>
                  <a:pt x="27379" y="4489409"/>
                </a:lnTo>
                <a:lnTo>
                  <a:pt x="27379" y="4437974"/>
                </a:lnTo>
                <a:lnTo>
                  <a:pt x="20997" y="4434164"/>
                </a:lnTo>
                <a:lnTo>
                  <a:pt x="20997" y="4426925"/>
                </a:lnTo>
                <a:lnTo>
                  <a:pt x="27379" y="4423115"/>
                </a:lnTo>
                <a:lnTo>
                  <a:pt x="27379" y="4404637"/>
                </a:lnTo>
                <a:cubicBezTo>
                  <a:pt x="9472" y="4397398"/>
                  <a:pt x="38999" y="4393587"/>
                  <a:pt x="21378" y="4386539"/>
                </a:cubicBezTo>
                <a:lnTo>
                  <a:pt x="21378" y="4305386"/>
                </a:lnTo>
                <a:lnTo>
                  <a:pt x="27379" y="4301480"/>
                </a:lnTo>
                <a:lnTo>
                  <a:pt x="27379" y="4272239"/>
                </a:lnTo>
                <a:lnTo>
                  <a:pt x="21188" y="4268524"/>
                </a:lnTo>
                <a:lnTo>
                  <a:pt x="27474" y="4264714"/>
                </a:lnTo>
                <a:lnTo>
                  <a:pt x="27474" y="4227947"/>
                </a:lnTo>
                <a:lnTo>
                  <a:pt x="20997" y="4223852"/>
                </a:lnTo>
                <a:cubicBezTo>
                  <a:pt x="20997" y="4222519"/>
                  <a:pt x="21569" y="4221280"/>
                  <a:pt x="21759" y="4220137"/>
                </a:cubicBezTo>
                <a:lnTo>
                  <a:pt x="26712" y="4217375"/>
                </a:lnTo>
                <a:cubicBezTo>
                  <a:pt x="28522" y="4184419"/>
                  <a:pt x="28332" y="4149937"/>
                  <a:pt x="26712" y="4116886"/>
                </a:cubicBezTo>
                <a:cubicBezTo>
                  <a:pt x="21569" y="4114124"/>
                  <a:pt x="21664" y="4114029"/>
                  <a:pt x="20902" y="4110409"/>
                </a:cubicBezTo>
                <a:lnTo>
                  <a:pt x="27284" y="4106313"/>
                </a:lnTo>
                <a:lnTo>
                  <a:pt x="27284" y="4006968"/>
                </a:lnTo>
                <a:lnTo>
                  <a:pt x="20997" y="4003062"/>
                </a:lnTo>
                <a:lnTo>
                  <a:pt x="20997" y="3999538"/>
                </a:lnTo>
                <a:lnTo>
                  <a:pt x="27379" y="3995728"/>
                </a:lnTo>
                <a:lnTo>
                  <a:pt x="27379" y="3980964"/>
                </a:lnTo>
                <a:lnTo>
                  <a:pt x="22521" y="3978297"/>
                </a:lnTo>
                <a:cubicBezTo>
                  <a:pt x="20006" y="3953351"/>
                  <a:pt x="19721" y="3928234"/>
                  <a:pt x="21664" y="3903240"/>
                </a:cubicBezTo>
                <a:cubicBezTo>
                  <a:pt x="28808" y="3900288"/>
                  <a:pt x="26426" y="3896097"/>
                  <a:pt x="33666" y="3892382"/>
                </a:cubicBezTo>
                <a:cubicBezTo>
                  <a:pt x="34104" y="3887791"/>
                  <a:pt x="34104" y="3883161"/>
                  <a:pt x="33666" y="3878570"/>
                </a:cubicBezTo>
                <a:cubicBezTo>
                  <a:pt x="29531" y="3875494"/>
                  <a:pt x="25131" y="3872779"/>
                  <a:pt x="20521" y="3870474"/>
                </a:cubicBezTo>
                <a:lnTo>
                  <a:pt x="20521" y="3866759"/>
                </a:lnTo>
                <a:lnTo>
                  <a:pt x="38904" y="3856663"/>
                </a:lnTo>
                <a:cubicBezTo>
                  <a:pt x="37094" y="3851615"/>
                  <a:pt x="27760" y="3850758"/>
                  <a:pt x="39762" y="3844947"/>
                </a:cubicBezTo>
                <a:cubicBezTo>
                  <a:pt x="39762" y="3843709"/>
                  <a:pt x="39762" y="3842566"/>
                  <a:pt x="39762" y="3841233"/>
                </a:cubicBezTo>
                <a:lnTo>
                  <a:pt x="33285" y="3837232"/>
                </a:lnTo>
                <a:lnTo>
                  <a:pt x="33285" y="3834089"/>
                </a:lnTo>
                <a:lnTo>
                  <a:pt x="39666" y="3830279"/>
                </a:lnTo>
                <a:lnTo>
                  <a:pt x="39666" y="3782654"/>
                </a:lnTo>
                <a:cubicBezTo>
                  <a:pt x="32237" y="3779606"/>
                  <a:pt x="31094" y="3775415"/>
                  <a:pt x="38523" y="3772272"/>
                </a:cubicBezTo>
                <a:cubicBezTo>
                  <a:pt x="34999" y="3764652"/>
                  <a:pt x="23854" y="3777225"/>
                  <a:pt x="26617" y="3757317"/>
                </a:cubicBezTo>
                <a:lnTo>
                  <a:pt x="32999" y="3753222"/>
                </a:lnTo>
                <a:lnTo>
                  <a:pt x="32999" y="3742268"/>
                </a:lnTo>
                <a:lnTo>
                  <a:pt x="26617" y="3738458"/>
                </a:lnTo>
                <a:lnTo>
                  <a:pt x="26617" y="3731219"/>
                </a:lnTo>
                <a:lnTo>
                  <a:pt x="32999" y="3727313"/>
                </a:lnTo>
                <a:lnTo>
                  <a:pt x="32999" y="3719979"/>
                </a:lnTo>
                <a:cubicBezTo>
                  <a:pt x="26522" y="3716074"/>
                  <a:pt x="12139" y="3711216"/>
                  <a:pt x="26236" y="3705597"/>
                </a:cubicBezTo>
                <a:lnTo>
                  <a:pt x="26236" y="3698548"/>
                </a:lnTo>
                <a:lnTo>
                  <a:pt x="32903" y="3694357"/>
                </a:lnTo>
                <a:cubicBezTo>
                  <a:pt x="32903" y="3693309"/>
                  <a:pt x="32903" y="3692071"/>
                  <a:pt x="32903" y="3690738"/>
                </a:cubicBezTo>
                <a:lnTo>
                  <a:pt x="19283" y="3682736"/>
                </a:lnTo>
                <a:cubicBezTo>
                  <a:pt x="20140" y="3681117"/>
                  <a:pt x="20902" y="3679498"/>
                  <a:pt x="22045" y="3677402"/>
                </a:cubicBezTo>
                <a:lnTo>
                  <a:pt x="36428" y="3684928"/>
                </a:lnTo>
                <a:cubicBezTo>
                  <a:pt x="41285" y="3682451"/>
                  <a:pt x="38713" y="3673974"/>
                  <a:pt x="39285" y="3669020"/>
                </a:cubicBezTo>
                <a:cubicBezTo>
                  <a:pt x="35951" y="3665401"/>
                  <a:pt x="24331" y="3666068"/>
                  <a:pt x="20235" y="3661210"/>
                </a:cubicBezTo>
                <a:lnTo>
                  <a:pt x="20235" y="3653114"/>
                </a:lnTo>
                <a:cubicBezTo>
                  <a:pt x="25350" y="3650246"/>
                  <a:pt x="31713" y="3650895"/>
                  <a:pt x="36142" y="3654733"/>
                </a:cubicBezTo>
                <a:cubicBezTo>
                  <a:pt x="41857" y="3653018"/>
                  <a:pt x="40238" y="3646351"/>
                  <a:pt x="39095" y="3641684"/>
                </a:cubicBezTo>
                <a:lnTo>
                  <a:pt x="33666" y="3638636"/>
                </a:lnTo>
                <a:cubicBezTo>
                  <a:pt x="33666" y="3636636"/>
                  <a:pt x="33666" y="3634254"/>
                  <a:pt x="33189" y="3631683"/>
                </a:cubicBezTo>
                <a:cubicBezTo>
                  <a:pt x="29179" y="3628625"/>
                  <a:pt x="24864" y="3625977"/>
                  <a:pt x="20330" y="3623777"/>
                </a:cubicBezTo>
                <a:lnTo>
                  <a:pt x="20330" y="3605489"/>
                </a:lnTo>
                <a:lnTo>
                  <a:pt x="26712" y="3601679"/>
                </a:lnTo>
                <a:lnTo>
                  <a:pt x="26712" y="3598154"/>
                </a:lnTo>
                <a:lnTo>
                  <a:pt x="19949" y="3593963"/>
                </a:lnTo>
                <a:lnTo>
                  <a:pt x="19949" y="3553673"/>
                </a:lnTo>
                <a:cubicBezTo>
                  <a:pt x="11758" y="3551578"/>
                  <a:pt x="14329" y="3544148"/>
                  <a:pt x="13377" y="3539290"/>
                </a:cubicBezTo>
                <a:lnTo>
                  <a:pt x="19092" y="3536052"/>
                </a:lnTo>
                <a:cubicBezTo>
                  <a:pt x="19092" y="3533670"/>
                  <a:pt x="15949" y="3533480"/>
                  <a:pt x="13949" y="3531956"/>
                </a:cubicBezTo>
                <a:lnTo>
                  <a:pt x="13949" y="3498713"/>
                </a:lnTo>
                <a:lnTo>
                  <a:pt x="20045" y="3494808"/>
                </a:lnTo>
                <a:lnTo>
                  <a:pt x="20045" y="3491189"/>
                </a:lnTo>
                <a:lnTo>
                  <a:pt x="13663" y="3487379"/>
                </a:lnTo>
                <a:lnTo>
                  <a:pt x="13663" y="3432229"/>
                </a:lnTo>
                <a:lnTo>
                  <a:pt x="19949" y="3428324"/>
                </a:lnTo>
                <a:lnTo>
                  <a:pt x="19949" y="3410131"/>
                </a:lnTo>
                <a:lnTo>
                  <a:pt x="14044" y="3406131"/>
                </a:lnTo>
                <a:cubicBezTo>
                  <a:pt x="24807" y="3401368"/>
                  <a:pt x="20521" y="3381270"/>
                  <a:pt x="18521" y="3371936"/>
                </a:cubicBezTo>
                <a:cubicBezTo>
                  <a:pt x="12110" y="3371812"/>
                  <a:pt x="5890" y="3369717"/>
                  <a:pt x="709" y="3365935"/>
                </a:cubicBezTo>
                <a:lnTo>
                  <a:pt x="7091" y="3361934"/>
                </a:lnTo>
                <a:lnTo>
                  <a:pt x="7091" y="3357839"/>
                </a:lnTo>
                <a:cubicBezTo>
                  <a:pt x="12234" y="3354981"/>
                  <a:pt x="22902" y="3356886"/>
                  <a:pt x="19663" y="3350219"/>
                </a:cubicBezTo>
                <a:cubicBezTo>
                  <a:pt x="9091" y="3346885"/>
                  <a:pt x="15092" y="3332883"/>
                  <a:pt x="13568" y="3324692"/>
                </a:cubicBezTo>
                <a:lnTo>
                  <a:pt x="19663" y="3321262"/>
                </a:lnTo>
                <a:lnTo>
                  <a:pt x="19663" y="3313738"/>
                </a:lnTo>
                <a:lnTo>
                  <a:pt x="13949" y="3309928"/>
                </a:lnTo>
                <a:lnTo>
                  <a:pt x="26712" y="3302499"/>
                </a:lnTo>
                <a:lnTo>
                  <a:pt x="26712" y="3298974"/>
                </a:lnTo>
                <a:lnTo>
                  <a:pt x="20235" y="3294974"/>
                </a:lnTo>
                <a:cubicBezTo>
                  <a:pt x="19569" y="3290211"/>
                  <a:pt x="19569" y="3290211"/>
                  <a:pt x="14139" y="3289640"/>
                </a:cubicBezTo>
                <a:cubicBezTo>
                  <a:pt x="-1196" y="3288687"/>
                  <a:pt x="12330" y="3280115"/>
                  <a:pt x="19569" y="3277162"/>
                </a:cubicBezTo>
                <a:lnTo>
                  <a:pt x="20140" y="3273543"/>
                </a:lnTo>
                <a:cubicBezTo>
                  <a:pt x="25760" y="3267447"/>
                  <a:pt x="39190" y="3268018"/>
                  <a:pt x="46524" y="3261827"/>
                </a:cubicBezTo>
                <a:cubicBezTo>
                  <a:pt x="46524" y="3260398"/>
                  <a:pt x="46524" y="3259255"/>
                  <a:pt x="45857" y="3258017"/>
                </a:cubicBezTo>
                <a:cubicBezTo>
                  <a:pt x="42428" y="3256016"/>
                  <a:pt x="9662" y="3256493"/>
                  <a:pt x="24045" y="3245444"/>
                </a:cubicBezTo>
                <a:cubicBezTo>
                  <a:pt x="29188" y="3244586"/>
                  <a:pt x="32713" y="3247634"/>
                  <a:pt x="37476" y="3248682"/>
                </a:cubicBezTo>
                <a:cubicBezTo>
                  <a:pt x="41952" y="3247063"/>
                  <a:pt x="38904" y="3240395"/>
                  <a:pt x="39762" y="3236490"/>
                </a:cubicBezTo>
                <a:lnTo>
                  <a:pt x="46619" y="3232299"/>
                </a:lnTo>
                <a:lnTo>
                  <a:pt x="46619" y="3221536"/>
                </a:lnTo>
                <a:lnTo>
                  <a:pt x="52716" y="3217726"/>
                </a:lnTo>
                <a:lnTo>
                  <a:pt x="52716" y="3210392"/>
                </a:lnTo>
                <a:lnTo>
                  <a:pt x="43191" y="3204963"/>
                </a:lnTo>
                <a:cubicBezTo>
                  <a:pt x="32523" y="3204486"/>
                  <a:pt x="19663" y="3216011"/>
                  <a:pt x="18711" y="3198771"/>
                </a:cubicBezTo>
                <a:lnTo>
                  <a:pt x="13568" y="3195628"/>
                </a:lnTo>
                <a:lnTo>
                  <a:pt x="13568" y="3173625"/>
                </a:lnTo>
                <a:lnTo>
                  <a:pt x="19949" y="3169815"/>
                </a:lnTo>
                <a:lnTo>
                  <a:pt x="19949" y="3162576"/>
                </a:lnTo>
                <a:lnTo>
                  <a:pt x="13187" y="3158385"/>
                </a:lnTo>
                <a:lnTo>
                  <a:pt x="13187" y="3095997"/>
                </a:lnTo>
                <a:lnTo>
                  <a:pt x="8234" y="3093234"/>
                </a:lnTo>
                <a:cubicBezTo>
                  <a:pt x="6748" y="3085738"/>
                  <a:pt x="6300" y="3078080"/>
                  <a:pt x="6900" y="3070470"/>
                </a:cubicBezTo>
                <a:lnTo>
                  <a:pt x="12615" y="3067231"/>
                </a:lnTo>
                <a:cubicBezTo>
                  <a:pt x="14711" y="3063707"/>
                  <a:pt x="12615" y="3059992"/>
                  <a:pt x="14044" y="3056468"/>
                </a:cubicBezTo>
                <a:lnTo>
                  <a:pt x="7186" y="3051991"/>
                </a:lnTo>
                <a:lnTo>
                  <a:pt x="7186" y="2868159"/>
                </a:lnTo>
                <a:lnTo>
                  <a:pt x="13377" y="2864253"/>
                </a:lnTo>
                <a:lnTo>
                  <a:pt x="13377" y="2860729"/>
                </a:lnTo>
                <a:lnTo>
                  <a:pt x="6996" y="2856824"/>
                </a:lnTo>
                <a:lnTo>
                  <a:pt x="6996" y="2775956"/>
                </a:lnTo>
                <a:lnTo>
                  <a:pt x="13568" y="2771956"/>
                </a:lnTo>
                <a:cubicBezTo>
                  <a:pt x="13568" y="2770622"/>
                  <a:pt x="13568" y="2769384"/>
                  <a:pt x="12996" y="2768241"/>
                </a:cubicBezTo>
                <a:cubicBezTo>
                  <a:pt x="1757" y="2764145"/>
                  <a:pt x="8805" y="2748143"/>
                  <a:pt x="6900" y="2739000"/>
                </a:cubicBezTo>
                <a:lnTo>
                  <a:pt x="13091" y="2735666"/>
                </a:lnTo>
                <a:lnTo>
                  <a:pt x="7281" y="2731665"/>
                </a:lnTo>
                <a:lnTo>
                  <a:pt x="7281" y="2710139"/>
                </a:lnTo>
                <a:lnTo>
                  <a:pt x="13377" y="2706329"/>
                </a:lnTo>
                <a:lnTo>
                  <a:pt x="13377" y="2658704"/>
                </a:lnTo>
                <a:lnTo>
                  <a:pt x="20140" y="2654608"/>
                </a:lnTo>
                <a:lnTo>
                  <a:pt x="20140" y="2632700"/>
                </a:lnTo>
                <a:lnTo>
                  <a:pt x="26331" y="2628890"/>
                </a:lnTo>
                <a:lnTo>
                  <a:pt x="26331" y="2610412"/>
                </a:lnTo>
                <a:lnTo>
                  <a:pt x="21473" y="2607650"/>
                </a:lnTo>
                <a:cubicBezTo>
                  <a:pt x="18711" y="2601840"/>
                  <a:pt x="18807" y="2594505"/>
                  <a:pt x="26236" y="2592410"/>
                </a:cubicBezTo>
                <a:cubicBezTo>
                  <a:pt x="27474" y="2586600"/>
                  <a:pt x="26236" y="2580504"/>
                  <a:pt x="26903" y="2574312"/>
                </a:cubicBezTo>
                <a:lnTo>
                  <a:pt x="20426" y="2569931"/>
                </a:lnTo>
                <a:lnTo>
                  <a:pt x="20426" y="2525925"/>
                </a:lnTo>
                <a:lnTo>
                  <a:pt x="26522" y="2522020"/>
                </a:lnTo>
                <a:lnTo>
                  <a:pt x="26522" y="2514876"/>
                </a:lnTo>
                <a:lnTo>
                  <a:pt x="20140" y="2510971"/>
                </a:lnTo>
                <a:lnTo>
                  <a:pt x="20140" y="2496398"/>
                </a:lnTo>
                <a:lnTo>
                  <a:pt x="26712" y="2492302"/>
                </a:lnTo>
                <a:cubicBezTo>
                  <a:pt x="26436" y="2491083"/>
                  <a:pt x="26246" y="2489835"/>
                  <a:pt x="26141" y="2488587"/>
                </a:cubicBezTo>
                <a:cubicBezTo>
                  <a:pt x="17759" y="2483539"/>
                  <a:pt x="17759" y="2483253"/>
                  <a:pt x="26141" y="2478110"/>
                </a:cubicBezTo>
                <a:lnTo>
                  <a:pt x="26141" y="2470585"/>
                </a:lnTo>
                <a:lnTo>
                  <a:pt x="20330" y="2466775"/>
                </a:lnTo>
                <a:lnTo>
                  <a:pt x="20330" y="2452202"/>
                </a:lnTo>
                <a:lnTo>
                  <a:pt x="26522" y="2448297"/>
                </a:lnTo>
                <a:lnTo>
                  <a:pt x="26522" y="2426389"/>
                </a:lnTo>
                <a:lnTo>
                  <a:pt x="20235" y="2422484"/>
                </a:lnTo>
                <a:cubicBezTo>
                  <a:pt x="34428" y="2412959"/>
                  <a:pt x="23283" y="2386575"/>
                  <a:pt x="26617" y="2371049"/>
                </a:cubicBezTo>
                <a:cubicBezTo>
                  <a:pt x="17759" y="2365620"/>
                  <a:pt x="17759" y="2365334"/>
                  <a:pt x="26141" y="2360190"/>
                </a:cubicBezTo>
                <a:lnTo>
                  <a:pt x="20521" y="2356380"/>
                </a:lnTo>
                <a:lnTo>
                  <a:pt x="26617" y="2352475"/>
                </a:lnTo>
                <a:lnTo>
                  <a:pt x="26617" y="2348189"/>
                </a:lnTo>
                <a:lnTo>
                  <a:pt x="19949" y="2344188"/>
                </a:lnTo>
                <a:lnTo>
                  <a:pt x="19949" y="2322281"/>
                </a:lnTo>
                <a:cubicBezTo>
                  <a:pt x="8234" y="2318280"/>
                  <a:pt x="15378" y="2302374"/>
                  <a:pt x="13473" y="2292849"/>
                </a:cubicBezTo>
                <a:lnTo>
                  <a:pt x="18807" y="2289896"/>
                </a:lnTo>
                <a:cubicBezTo>
                  <a:pt x="21378" y="2284466"/>
                  <a:pt x="21378" y="2276847"/>
                  <a:pt x="14425" y="2274941"/>
                </a:cubicBezTo>
                <a:cubicBezTo>
                  <a:pt x="13282" y="2266359"/>
                  <a:pt x="12967" y="2257682"/>
                  <a:pt x="13473" y="2249034"/>
                </a:cubicBezTo>
                <a:lnTo>
                  <a:pt x="19854" y="2244937"/>
                </a:lnTo>
                <a:lnTo>
                  <a:pt x="19854" y="2211886"/>
                </a:lnTo>
                <a:lnTo>
                  <a:pt x="13568" y="2208076"/>
                </a:lnTo>
                <a:lnTo>
                  <a:pt x="13568" y="2197122"/>
                </a:lnTo>
                <a:lnTo>
                  <a:pt x="19949" y="2193217"/>
                </a:lnTo>
                <a:lnTo>
                  <a:pt x="19949" y="2189693"/>
                </a:lnTo>
                <a:lnTo>
                  <a:pt x="13853" y="2185883"/>
                </a:lnTo>
                <a:lnTo>
                  <a:pt x="13853" y="2174738"/>
                </a:lnTo>
                <a:cubicBezTo>
                  <a:pt x="19187" y="2172834"/>
                  <a:pt x="22045" y="2168547"/>
                  <a:pt x="19092" y="2163309"/>
                </a:cubicBezTo>
                <a:lnTo>
                  <a:pt x="14425" y="2160737"/>
                </a:lnTo>
                <a:cubicBezTo>
                  <a:pt x="11948" y="2141687"/>
                  <a:pt x="14425" y="2121399"/>
                  <a:pt x="13473" y="2101682"/>
                </a:cubicBezTo>
                <a:lnTo>
                  <a:pt x="19854" y="2097491"/>
                </a:lnTo>
                <a:lnTo>
                  <a:pt x="19854" y="1987382"/>
                </a:lnTo>
                <a:lnTo>
                  <a:pt x="13663" y="1983571"/>
                </a:lnTo>
                <a:lnTo>
                  <a:pt x="13663" y="1980047"/>
                </a:lnTo>
                <a:cubicBezTo>
                  <a:pt x="15663" y="1978714"/>
                  <a:pt x="17854" y="1977381"/>
                  <a:pt x="20140" y="1976047"/>
                </a:cubicBezTo>
                <a:lnTo>
                  <a:pt x="20140" y="1902609"/>
                </a:lnTo>
                <a:lnTo>
                  <a:pt x="26426" y="1898704"/>
                </a:lnTo>
                <a:lnTo>
                  <a:pt x="26426" y="1858127"/>
                </a:lnTo>
                <a:lnTo>
                  <a:pt x="21473" y="1855365"/>
                </a:lnTo>
                <a:cubicBezTo>
                  <a:pt x="19873" y="1849145"/>
                  <a:pt x="19387" y="1842697"/>
                  <a:pt x="20045" y="1836315"/>
                </a:cubicBezTo>
                <a:lnTo>
                  <a:pt x="25664" y="1833172"/>
                </a:lnTo>
                <a:cubicBezTo>
                  <a:pt x="27569" y="1829552"/>
                  <a:pt x="26331" y="1825933"/>
                  <a:pt x="26712" y="1822028"/>
                </a:cubicBezTo>
                <a:lnTo>
                  <a:pt x="20426" y="1817837"/>
                </a:lnTo>
                <a:lnTo>
                  <a:pt x="20426" y="1770212"/>
                </a:lnTo>
                <a:lnTo>
                  <a:pt x="26522" y="1766402"/>
                </a:lnTo>
                <a:lnTo>
                  <a:pt x="26522" y="1748114"/>
                </a:lnTo>
                <a:lnTo>
                  <a:pt x="20140" y="1744303"/>
                </a:lnTo>
                <a:lnTo>
                  <a:pt x="20140" y="1740684"/>
                </a:lnTo>
                <a:lnTo>
                  <a:pt x="26903" y="1736588"/>
                </a:lnTo>
                <a:lnTo>
                  <a:pt x="26903" y="1725730"/>
                </a:lnTo>
                <a:cubicBezTo>
                  <a:pt x="43667" y="1705061"/>
                  <a:pt x="26903" y="1663818"/>
                  <a:pt x="34142" y="1636957"/>
                </a:cubicBezTo>
                <a:lnTo>
                  <a:pt x="39285" y="1634100"/>
                </a:lnTo>
                <a:lnTo>
                  <a:pt x="33570" y="1630099"/>
                </a:lnTo>
                <a:lnTo>
                  <a:pt x="33570" y="1567996"/>
                </a:lnTo>
                <a:lnTo>
                  <a:pt x="26807" y="1563710"/>
                </a:lnTo>
                <a:lnTo>
                  <a:pt x="26807" y="1552851"/>
                </a:lnTo>
                <a:lnTo>
                  <a:pt x="33189" y="1548946"/>
                </a:lnTo>
                <a:lnTo>
                  <a:pt x="33189" y="1541707"/>
                </a:lnTo>
                <a:lnTo>
                  <a:pt x="26903" y="1537897"/>
                </a:lnTo>
                <a:lnTo>
                  <a:pt x="26903" y="1530468"/>
                </a:lnTo>
                <a:lnTo>
                  <a:pt x="31856" y="1527705"/>
                </a:lnTo>
                <a:cubicBezTo>
                  <a:pt x="35380" y="1518180"/>
                  <a:pt x="31856" y="1507036"/>
                  <a:pt x="33761" y="1497130"/>
                </a:cubicBezTo>
                <a:cubicBezTo>
                  <a:pt x="46715" y="1489605"/>
                  <a:pt x="36904" y="1467507"/>
                  <a:pt x="39762" y="1453696"/>
                </a:cubicBezTo>
                <a:lnTo>
                  <a:pt x="33856" y="1449695"/>
                </a:lnTo>
                <a:cubicBezTo>
                  <a:pt x="33856" y="1448743"/>
                  <a:pt x="33856" y="1447505"/>
                  <a:pt x="33189" y="1446171"/>
                </a:cubicBezTo>
                <a:lnTo>
                  <a:pt x="39666" y="1442075"/>
                </a:lnTo>
                <a:lnTo>
                  <a:pt x="39666" y="1434932"/>
                </a:lnTo>
                <a:lnTo>
                  <a:pt x="33285" y="1431027"/>
                </a:lnTo>
                <a:lnTo>
                  <a:pt x="33285" y="1423788"/>
                </a:lnTo>
                <a:lnTo>
                  <a:pt x="39571" y="1419977"/>
                </a:lnTo>
                <a:lnTo>
                  <a:pt x="39571" y="1412548"/>
                </a:lnTo>
                <a:cubicBezTo>
                  <a:pt x="22807" y="1390450"/>
                  <a:pt x="39571" y="1345206"/>
                  <a:pt x="32427" y="1316441"/>
                </a:cubicBezTo>
                <a:lnTo>
                  <a:pt x="27665" y="1313774"/>
                </a:lnTo>
                <a:cubicBezTo>
                  <a:pt x="27665" y="1311202"/>
                  <a:pt x="33856" y="1310726"/>
                  <a:pt x="33189" y="1308154"/>
                </a:cubicBezTo>
                <a:cubicBezTo>
                  <a:pt x="32523" y="1305582"/>
                  <a:pt x="36904" y="1304058"/>
                  <a:pt x="39666" y="1302153"/>
                </a:cubicBezTo>
                <a:lnTo>
                  <a:pt x="39666" y="1294914"/>
                </a:lnTo>
                <a:lnTo>
                  <a:pt x="33285" y="1291009"/>
                </a:lnTo>
                <a:lnTo>
                  <a:pt x="33285" y="1287485"/>
                </a:lnTo>
                <a:lnTo>
                  <a:pt x="39571" y="1283579"/>
                </a:lnTo>
                <a:lnTo>
                  <a:pt x="39571" y="1271864"/>
                </a:lnTo>
                <a:cubicBezTo>
                  <a:pt x="23569" y="1240336"/>
                  <a:pt x="36999" y="1187853"/>
                  <a:pt x="33951" y="1149944"/>
                </a:cubicBezTo>
                <a:cubicBezTo>
                  <a:pt x="42143" y="1144991"/>
                  <a:pt x="42143" y="1144705"/>
                  <a:pt x="33951" y="1139466"/>
                </a:cubicBezTo>
                <a:lnTo>
                  <a:pt x="33951" y="1128989"/>
                </a:lnTo>
                <a:lnTo>
                  <a:pt x="40047" y="1125178"/>
                </a:lnTo>
                <a:lnTo>
                  <a:pt x="40047" y="1109939"/>
                </a:lnTo>
                <a:lnTo>
                  <a:pt x="33666" y="1106128"/>
                </a:lnTo>
                <a:lnTo>
                  <a:pt x="33666" y="1102509"/>
                </a:lnTo>
                <a:lnTo>
                  <a:pt x="40428" y="1098413"/>
                </a:lnTo>
                <a:lnTo>
                  <a:pt x="40428" y="1083936"/>
                </a:lnTo>
                <a:cubicBezTo>
                  <a:pt x="58049" y="1077363"/>
                  <a:pt x="30332" y="1071553"/>
                  <a:pt x="46524" y="1065743"/>
                </a:cubicBezTo>
                <a:lnTo>
                  <a:pt x="33666" y="1058123"/>
                </a:lnTo>
                <a:lnTo>
                  <a:pt x="33666" y="1006687"/>
                </a:lnTo>
                <a:lnTo>
                  <a:pt x="39952" y="1002878"/>
                </a:lnTo>
                <a:lnTo>
                  <a:pt x="39952" y="973541"/>
                </a:lnTo>
                <a:lnTo>
                  <a:pt x="34046" y="969540"/>
                </a:lnTo>
                <a:lnTo>
                  <a:pt x="39190" y="966683"/>
                </a:lnTo>
                <a:cubicBezTo>
                  <a:pt x="41095" y="963159"/>
                  <a:pt x="39857" y="959444"/>
                  <a:pt x="40238" y="955538"/>
                </a:cubicBezTo>
                <a:lnTo>
                  <a:pt x="34142" y="951443"/>
                </a:lnTo>
                <a:lnTo>
                  <a:pt x="40047" y="947633"/>
                </a:lnTo>
                <a:lnTo>
                  <a:pt x="40047" y="914676"/>
                </a:lnTo>
                <a:lnTo>
                  <a:pt x="33666" y="910771"/>
                </a:lnTo>
                <a:lnTo>
                  <a:pt x="33666" y="907152"/>
                </a:lnTo>
                <a:lnTo>
                  <a:pt x="40428" y="903056"/>
                </a:lnTo>
                <a:lnTo>
                  <a:pt x="40428" y="836952"/>
                </a:lnTo>
                <a:lnTo>
                  <a:pt x="45381" y="834190"/>
                </a:lnTo>
                <a:cubicBezTo>
                  <a:pt x="45381" y="834190"/>
                  <a:pt x="45953" y="833047"/>
                  <a:pt x="45381" y="832951"/>
                </a:cubicBezTo>
                <a:cubicBezTo>
                  <a:pt x="38904" y="831142"/>
                  <a:pt x="41476" y="826284"/>
                  <a:pt x="35856" y="824093"/>
                </a:cubicBezTo>
                <a:cubicBezTo>
                  <a:pt x="32713" y="822760"/>
                  <a:pt x="32903" y="820950"/>
                  <a:pt x="32999" y="818950"/>
                </a:cubicBezTo>
                <a:lnTo>
                  <a:pt x="39380" y="814950"/>
                </a:lnTo>
                <a:lnTo>
                  <a:pt x="39380" y="807711"/>
                </a:lnTo>
                <a:lnTo>
                  <a:pt x="32808" y="803805"/>
                </a:lnTo>
                <a:lnTo>
                  <a:pt x="32808" y="786089"/>
                </a:lnTo>
                <a:lnTo>
                  <a:pt x="26617" y="782184"/>
                </a:lnTo>
                <a:lnTo>
                  <a:pt x="26617" y="771134"/>
                </a:lnTo>
                <a:cubicBezTo>
                  <a:pt x="36142" y="768562"/>
                  <a:pt x="36142" y="749227"/>
                  <a:pt x="27379" y="745988"/>
                </a:cubicBezTo>
                <a:cubicBezTo>
                  <a:pt x="26112" y="732501"/>
                  <a:pt x="25760" y="718947"/>
                  <a:pt x="26331" y="705412"/>
                </a:cubicBezTo>
                <a:lnTo>
                  <a:pt x="32618" y="701221"/>
                </a:lnTo>
                <a:lnTo>
                  <a:pt x="32618" y="661216"/>
                </a:lnTo>
                <a:lnTo>
                  <a:pt x="39190" y="657120"/>
                </a:lnTo>
                <a:lnTo>
                  <a:pt x="32903" y="653215"/>
                </a:lnTo>
                <a:lnTo>
                  <a:pt x="32903" y="502244"/>
                </a:lnTo>
                <a:lnTo>
                  <a:pt x="26617" y="498338"/>
                </a:lnTo>
                <a:lnTo>
                  <a:pt x="26617" y="483575"/>
                </a:lnTo>
                <a:cubicBezTo>
                  <a:pt x="44143" y="477098"/>
                  <a:pt x="17092" y="471192"/>
                  <a:pt x="32618" y="465477"/>
                </a:cubicBezTo>
                <a:lnTo>
                  <a:pt x="32618" y="292218"/>
                </a:lnTo>
                <a:lnTo>
                  <a:pt x="26712" y="288503"/>
                </a:lnTo>
                <a:lnTo>
                  <a:pt x="32903" y="284597"/>
                </a:lnTo>
                <a:lnTo>
                  <a:pt x="32903" y="255356"/>
                </a:lnTo>
                <a:lnTo>
                  <a:pt x="26617" y="251450"/>
                </a:lnTo>
                <a:cubicBezTo>
                  <a:pt x="44047" y="194300"/>
                  <a:pt x="27284" y="116100"/>
                  <a:pt x="32903" y="52568"/>
                </a:cubicBezTo>
                <a:lnTo>
                  <a:pt x="26998" y="49235"/>
                </a:lnTo>
                <a:cubicBezTo>
                  <a:pt x="26046" y="44139"/>
                  <a:pt x="26046" y="38900"/>
                  <a:pt x="26998" y="33804"/>
                </a:cubicBezTo>
                <a:lnTo>
                  <a:pt x="32141" y="30852"/>
                </a:lnTo>
                <a:cubicBezTo>
                  <a:pt x="31284" y="28756"/>
                  <a:pt x="28617" y="28280"/>
                  <a:pt x="26522" y="26851"/>
                </a:cubicBezTo>
                <a:lnTo>
                  <a:pt x="26522" y="5039"/>
                </a:lnTo>
                <a:cubicBezTo>
                  <a:pt x="28332" y="3324"/>
                  <a:pt x="33761" y="2467"/>
                  <a:pt x="32903" y="-581"/>
                </a:cubicBezTo>
                <a:lnTo>
                  <a:pt x="604403" y="-581"/>
                </a:lnTo>
                <a:lnTo>
                  <a:pt x="604403" y="19612"/>
                </a:lnTo>
                <a:lnTo>
                  <a:pt x="611166" y="23708"/>
                </a:lnTo>
                <a:lnTo>
                  <a:pt x="611166" y="38090"/>
                </a:lnTo>
                <a:lnTo>
                  <a:pt x="617167" y="41900"/>
                </a:lnTo>
                <a:lnTo>
                  <a:pt x="617167" y="49330"/>
                </a:lnTo>
                <a:cubicBezTo>
                  <a:pt x="608594" y="54569"/>
                  <a:pt x="608594" y="54854"/>
                  <a:pt x="617167" y="59998"/>
                </a:cubicBezTo>
                <a:lnTo>
                  <a:pt x="617167" y="82191"/>
                </a:lnTo>
                <a:lnTo>
                  <a:pt x="611357" y="86001"/>
                </a:lnTo>
                <a:cubicBezTo>
                  <a:pt x="611357" y="87049"/>
                  <a:pt x="611357" y="88192"/>
                  <a:pt x="611357" y="89525"/>
                </a:cubicBezTo>
                <a:lnTo>
                  <a:pt x="617929" y="93526"/>
                </a:lnTo>
                <a:lnTo>
                  <a:pt x="617929" y="126482"/>
                </a:lnTo>
                <a:lnTo>
                  <a:pt x="624311" y="130293"/>
                </a:lnTo>
                <a:lnTo>
                  <a:pt x="624311" y="137722"/>
                </a:lnTo>
                <a:cubicBezTo>
                  <a:pt x="618882" y="139627"/>
                  <a:pt x="616119" y="143913"/>
                  <a:pt x="618786" y="149152"/>
                </a:cubicBezTo>
                <a:cubicBezTo>
                  <a:pt x="632883" y="165630"/>
                  <a:pt x="620596" y="199158"/>
                  <a:pt x="624501" y="221923"/>
                </a:cubicBezTo>
                <a:lnTo>
                  <a:pt x="630692" y="226114"/>
                </a:lnTo>
                <a:lnTo>
                  <a:pt x="630692" y="233353"/>
                </a:lnTo>
                <a:lnTo>
                  <a:pt x="624692" y="237163"/>
                </a:lnTo>
                <a:lnTo>
                  <a:pt x="624692" y="248117"/>
                </a:lnTo>
                <a:lnTo>
                  <a:pt x="631169" y="251926"/>
                </a:lnTo>
                <a:lnTo>
                  <a:pt x="631169" y="292312"/>
                </a:lnTo>
                <a:lnTo>
                  <a:pt x="637360" y="296218"/>
                </a:lnTo>
                <a:lnTo>
                  <a:pt x="631645" y="299456"/>
                </a:lnTo>
                <a:cubicBezTo>
                  <a:pt x="630121" y="306695"/>
                  <a:pt x="631645" y="314601"/>
                  <a:pt x="630788" y="322031"/>
                </a:cubicBezTo>
                <a:cubicBezTo>
                  <a:pt x="622120" y="327270"/>
                  <a:pt x="622215" y="327555"/>
                  <a:pt x="630788" y="332794"/>
                </a:cubicBezTo>
                <a:lnTo>
                  <a:pt x="630788" y="347558"/>
                </a:lnTo>
                <a:lnTo>
                  <a:pt x="624597" y="351368"/>
                </a:lnTo>
                <a:lnTo>
                  <a:pt x="624597" y="365846"/>
                </a:lnTo>
                <a:lnTo>
                  <a:pt x="618215" y="369846"/>
                </a:lnTo>
                <a:lnTo>
                  <a:pt x="624216" y="373561"/>
                </a:lnTo>
                <a:lnTo>
                  <a:pt x="624216" y="384705"/>
                </a:lnTo>
                <a:lnTo>
                  <a:pt x="618500" y="387848"/>
                </a:lnTo>
                <a:cubicBezTo>
                  <a:pt x="617596" y="392954"/>
                  <a:pt x="617596" y="398173"/>
                  <a:pt x="618500" y="403279"/>
                </a:cubicBezTo>
                <a:lnTo>
                  <a:pt x="623549" y="406136"/>
                </a:lnTo>
                <a:cubicBezTo>
                  <a:pt x="622882" y="408804"/>
                  <a:pt x="615357" y="410042"/>
                  <a:pt x="618024" y="413661"/>
                </a:cubicBezTo>
                <a:lnTo>
                  <a:pt x="611452" y="417757"/>
                </a:lnTo>
                <a:lnTo>
                  <a:pt x="611452" y="424996"/>
                </a:lnTo>
                <a:lnTo>
                  <a:pt x="617834" y="428806"/>
                </a:lnTo>
                <a:lnTo>
                  <a:pt x="617834" y="436045"/>
                </a:lnTo>
                <a:lnTo>
                  <a:pt x="611357" y="440141"/>
                </a:lnTo>
                <a:cubicBezTo>
                  <a:pt x="611357" y="441474"/>
                  <a:pt x="611833" y="442617"/>
                  <a:pt x="612024" y="443855"/>
                </a:cubicBezTo>
                <a:lnTo>
                  <a:pt x="616691" y="446427"/>
                </a:lnTo>
                <a:cubicBezTo>
                  <a:pt x="620215" y="454809"/>
                  <a:pt x="615929" y="464906"/>
                  <a:pt x="618977" y="473573"/>
                </a:cubicBezTo>
                <a:lnTo>
                  <a:pt x="630788" y="480146"/>
                </a:lnTo>
                <a:lnTo>
                  <a:pt x="630788" y="495005"/>
                </a:lnTo>
                <a:lnTo>
                  <a:pt x="624597" y="498815"/>
                </a:lnTo>
                <a:lnTo>
                  <a:pt x="624597" y="502339"/>
                </a:lnTo>
                <a:lnTo>
                  <a:pt x="618119" y="506244"/>
                </a:lnTo>
                <a:cubicBezTo>
                  <a:pt x="637169" y="508149"/>
                  <a:pt x="630121" y="517484"/>
                  <a:pt x="631074" y="531962"/>
                </a:cubicBezTo>
                <a:lnTo>
                  <a:pt x="625740" y="534914"/>
                </a:lnTo>
                <a:cubicBezTo>
                  <a:pt x="623834" y="538819"/>
                  <a:pt x="623834" y="543392"/>
                  <a:pt x="625740" y="547297"/>
                </a:cubicBezTo>
                <a:lnTo>
                  <a:pt x="630407" y="549869"/>
                </a:lnTo>
                <a:cubicBezTo>
                  <a:pt x="632693" y="576253"/>
                  <a:pt x="630407" y="603971"/>
                  <a:pt x="631264" y="631021"/>
                </a:cubicBezTo>
                <a:lnTo>
                  <a:pt x="637455" y="635022"/>
                </a:lnTo>
                <a:lnTo>
                  <a:pt x="631264" y="638832"/>
                </a:lnTo>
                <a:lnTo>
                  <a:pt x="631264" y="748941"/>
                </a:lnTo>
                <a:lnTo>
                  <a:pt x="624882" y="752847"/>
                </a:lnTo>
                <a:lnTo>
                  <a:pt x="624882" y="774849"/>
                </a:lnTo>
                <a:lnTo>
                  <a:pt x="630883" y="778659"/>
                </a:lnTo>
                <a:lnTo>
                  <a:pt x="630883" y="786089"/>
                </a:lnTo>
                <a:cubicBezTo>
                  <a:pt x="619358" y="790280"/>
                  <a:pt x="625359" y="810949"/>
                  <a:pt x="625835" y="838095"/>
                </a:cubicBezTo>
                <a:lnTo>
                  <a:pt x="630883" y="840953"/>
                </a:lnTo>
                <a:lnTo>
                  <a:pt x="624882" y="844953"/>
                </a:lnTo>
                <a:lnTo>
                  <a:pt x="624882" y="855812"/>
                </a:lnTo>
                <a:lnTo>
                  <a:pt x="631264" y="859717"/>
                </a:lnTo>
                <a:lnTo>
                  <a:pt x="631264" y="911152"/>
                </a:lnTo>
                <a:lnTo>
                  <a:pt x="624882" y="914962"/>
                </a:lnTo>
                <a:lnTo>
                  <a:pt x="624882" y="955538"/>
                </a:lnTo>
                <a:lnTo>
                  <a:pt x="629740" y="958205"/>
                </a:lnTo>
                <a:cubicBezTo>
                  <a:pt x="631931" y="980713"/>
                  <a:pt x="632188" y="1003373"/>
                  <a:pt x="630502" y="1025928"/>
                </a:cubicBezTo>
                <a:cubicBezTo>
                  <a:pt x="622310" y="1030881"/>
                  <a:pt x="622310" y="1031071"/>
                  <a:pt x="630502" y="1036311"/>
                </a:cubicBezTo>
                <a:lnTo>
                  <a:pt x="630502" y="1043740"/>
                </a:lnTo>
                <a:lnTo>
                  <a:pt x="624692" y="1047550"/>
                </a:lnTo>
                <a:cubicBezTo>
                  <a:pt x="624692" y="1048598"/>
                  <a:pt x="624692" y="1049741"/>
                  <a:pt x="624692" y="1051074"/>
                </a:cubicBezTo>
                <a:lnTo>
                  <a:pt x="631264" y="1054979"/>
                </a:lnTo>
                <a:lnTo>
                  <a:pt x="631264" y="1058503"/>
                </a:lnTo>
                <a:lnTo>
                  <a:pt x="624692" y="1062504"/>
                </a:lnTo>
                <a:cubicBezTo>
                  <a:pt x="624692" y="1074791"/>
                  <a:pt x="624025" y="1087174"/>
                  <a:pt x="624692" y="1099175"/>
                </a:cubicBezTo>
                <a:lnTo>
                  <a:pt x="630502" y="1103081"/>
                </a:lnTo>
                <a:cubicBezTo>
                  <a:pt x="620977" y="1103081"/>
                  <a:pt x="620977" y="1157944"/>
                  <a:pt x="630502" y="1157944"/>
                </a:cubicBezTo>
                <a:lnTo>
                  <a:pt x="624501" y="1161850"/>
                </a:lnTo>
                <a:lnTo>
                  <a:pt x="624501" y="1257100"/>
                </a:lnTo>
                <a:lnTo>
                  <a:pt x="617834" y="1261100"/>
                </a:lnTo>
                <a:lnTo>
                  <a:pt x="617834" y="1353112"/>
                </a:lnTo>
                <a:lnTo>
                  <a:pt x="624597" y="1357208"/>
                </a:lnTo>
                <a:lnTo>
                  <a:pt x="624597" y="1456458"/>
                </a:lnTo>
                <a:lnTo>
                  <a:pt x="630407" y="1459696"/>
                </a:lnTo>
                <a:cubicBezTo>
                  <a:pt x="631264" y="1464773"/>
                  <a:pt x="631264" y="1469955"/>
                  <a:pt x="630407" y="1475032"/>
                </a:cubicBezTo>
                <a:cubicBezTo>
                  <a:pt x="620882" y="1477318"/>
                  <a:pt x="620882" y="1505702"/>
                  <a:pt x="630407" y="1507703"/>
                </a:cubicBezTo>
                <a:lnTo>
                  <a:pt x="624311" y="1511703"/>
                </a:lnTo>
                <a:lnTo>
                  <a:pt x="624311" y="1567139"/>
                </a:lnTo>
                <a:lnTo>
                  <a:pt x="630692" y="1571044"/>
                </a:lnTo>
                <a:lnTo>
                  <a:pt x="630692" y="1604096"/>
                </a:lnTo>
                <a:lnTo>
                  <a:pt x="624501" y="1607906"/>
                </a:lnTo>
                <a:lnTo>
                  <a:pt x="624501" y="1615335"/>
                </a:lnTo>
                <a:cubicBezTo>
                  <a:pt x="635550" y="1620098"/>
                  <a:pt x="630216" y="1630670"/>
                  <a:pt x="629835" y="1659912"/>
                </a:cubicBezTo>
                <a:cubicBezTo>
                  <a:pt x="616595" y="1671914"/>
                  <a:pt x="627644" y="1699822"/>
                  <a:pt x="624216" y="1717920"/>
                </a:cubicBezTo>
                <a:lnTo>
                  <a:pt x="630311" y="1721920"/>
                </a:lnTo>
                <a:lnTo>
                  <a:pt x="624311" y="1725825"/>
                </a:lnTo>
                <a:lnTo>
                  <a:pt x="624311" y="1824981"/>
                </a:lnTo>
                <a:lnTo>
                  <a:pt x="617739" y="1828981"/>
                </a:lnTo>
                <a:lnTo>
                  <a:pt x="617739" y="1843364"/>
                </a:lnTo>
                <a:lnTo>
                  <a:pt x="623930" y="1847269"/>
                </a:lnTo>
                <a:lnTo>
                  <a:pt x="623930" y="1883940"/>
                </a:lnTo>
                <a:lnTo>
                  <a:pt x="618119" y="1887941"/>
                </a:lnTo>
                <a:lnTo>
                  <a:pt x="623263" y="1890798"/>
                </a:lnTo>
                <a:cubicBezTo>
                  <a:pt x="624454" y="1901867"/>
                  <a:pt x="624768" y="1913011"/>
                  <a:pt x="624216" y="1924136"/>
                </a:cubicBezTo>
                <a:lnTo>
                  <a:pt x="630311" y="1928136"/>
                </a:lnTo>
                <a:lnTo>
                  <a:pt x="624311" y="1931946"/>
                </a:lnTo>
                <a:lnTo>
                  <a:pt x="624311" y="1990715"/>
                </a:lnTo>
                <a:lnTo>
                  <a:pt x="617739" y="1994621"/>
                </a:lnTo>
                <a:lnTo>
                  <a:pt x="617739" y="2005289"/>
                </a:lnTo>
                <a:lnTo>
                  <a:pt x="624216" y="2009289"/>
                </a:lnTo>
                <a:cubicBezTo>
                  <a:pt x="624216" y="2016909"/>
                  <a:pt x="609452" y="2016719"/>
                  <a:pt x="623358" y="2023196"/>
                </a:cubicBezTo>
                <a:cubicBezTo>
                  <a:pt x="624320" y="2026825"/>
                  <a:pt x="624606" y="2030606"/>
                  <a:pt x="624216" y="2034340"/>
                </a:cubicBezTo>
                <a:lnTo>
                  <a:pt x="617929" y="2038531"/>
                </a:lnTo>
                <a:lnTo>
                  <a:pt x="617929" y="2063868"/>
                </a:lnTo>
                <a:lnTo>
                  <a:pt x="611166" y="2068059"/>
                </a:lnTo>
                <a:lnTo>
                  <a:pt x="611166" y="2071964"/>
                </a:lnTo>
                <a:lnTo>
                  <a:pt x="617548" y="2075774"/>
                </a:lnTo>
                <a:lnTo>
                  <a:pt x="617548" y="2160451"/>
                </a:lnTo>
                <a:lnTo>
                  <a:pt x="611071" y="2164546"/>
                </a:lnTo>
                <a:cubicBezTo>
                  <a:pt x="611071" y="2165880"/>
                  <a:pt x="611547" y="2167023"/>
                  <a:pt x="611738" y="2168261"/>
                </a:cubicBezTo>
                <a:lnTo>
                  <a:pt x="616786" y="2171024"/>
                </a:lnTo>
                <a:cubicBezTo>
                  <a:pt x="620215" y="2194170"/>
                  <a:pt x="615167" y="2218649"/>
                  <a:pt x="618500" y="2241985"/>
                </a:cubicBezTo>
                <a:lnTo>
                  <a:pt x="623358" y="2244747"/>
                </a:lnTo>
                <a:cubicBezTo>
                  <a:pt x="624416" y="2255796"/>
                  <a:pt x="624701" y="2266902"/>
                  <a:pt x="624216" y="2277990"/>
                </a:cubicBezTo>
                <a:lnTo>
                  <a:pt x="617929" y="2282085"/>
                </a:lnTo>
                <a:lnTo>
                  <a:pt x="617929" y="2289420"/>
                </a:lnTo>
                <a:lnTo>
                  <a:pt x="624216" y="2293229"/>
                </a:lnTo>
                <a:lnTo>
                  <a:pt x="624216" y="2296754"/>
                </a:lnTo>
                <a:lnTo>
                  <a:pt x="617834" y="2300564"/>
                </a:lnTo>
                <a:lnTo>
                  <a:pt x="617834" y="2315327"/>
                </a:lnTo>
                <a:cubicBezTo>
                  <a:pt x="621358" y="2317328"/>
                  <a:pt x="625454" y="2318566"/>
                  <a:pt x="624216" y="2323233"/>
                </a:cubicBezTo>
                <a:cubicBezTo>
                  <a:pt x="629168" y="2409720"/>
                  <a:pt x="614691" y="2507446"/>
                  <a:pt x="629740" y="2588504"/>
                </a:cubicBezTo>
                <a:lnTo>
                  <a:pt x="624597" y="2591457"/>
                </a:lnTo>
                <a:lnTo>
                  <a:pt x="624597" y="2613079"/>
                </a:lnTo>
                <a:cubicBezTo>
                  <a:pt x="622406" y="2614603"/>
                  <a:pt x="620310" y="2615936"/>
                  <a:pt x="618024" y="2617365"/>
                </a:cubicBezTo>
                <a:cubicBezTo>
                  <a:pt x="618024" y="2618413"/>
                  <a:pt x="618024" y="2619556"/>
                  <a:pt x="618024" y="2620890"/>
                </a:cubicBezTo>
                <a:lnTo>
                  <a:pt x="624597" y="2624890"/>
                </a:lnTo>
                <a:lnTo>
                  <a:pt x="624597" y="2646893"/>
                </a:lnTo>
                <a:lnTo>
                  <a:pt x="618215" y="2650703"/>
                </a:lnTo>
                <a:lnTo>
                  <a:pt x="618215" y="2742714"/>
                </a:lnTo>
                <a:lnTo>
                  <a:pt x="624216" y="2746620"/>
                </a:lnTo>
                <a:cubicBezTo>
                  <a:pt x="616976" y="2748906"/>
                  <a:pt x="617929" y="2754335"/>
                  <a:pt x="618024" y="2760716"/>
                </a:cubicBezTo>
                <a:lnTo>
                  <a:pt x="611833" y="2764908"/>
                </a:lnTo>
                <a:lnTo>
                  <a:pt x="611833" y="2793483"/>
                </a:lnTo>
                <a:lnTo>
                  <a:pt x="605070" y="2797769"/>
                </a:lnTo>
                <a:lnTo>
                  <a:pt x="605070" y="2812342"/>
                </a:lnTo>
                <a:lnTo>
                  <a:pt x="611452" y="2816247"/>
                </a:lnTo>
                <a:lnTo>
                  <a:pt x="611452" y="2823486"/>
                </a:lnTo>
                <a:lnTo>
                  <a:pt x="604689" y="2827582"/>
                </a:lnTo>
                <a:lnTo>
                  <a:pt x="604689" y="2878921"/>
                </a:lnTo>
                <a:cubicBezTo>
                  <a:pt x="596498" y="2881970"/>
                  <a:pt x="596593" y="2886542"/>
                  <a:pt x="603832" y="2889304"/>
                </a:cubicBezTo>
                <a:cubicBezTo>
                  <a:pt x="605232" y="2906630"/>
                  <a:pt x="605585" y="2924032"/>
                  <a:pt x="604880" y="2941406"/>
                </a:cubicBezTo>
                <a:lnTo>
                  <a:pt x="611166" y="2944930"/>
                </a:lnTo>
                <a:lnTo>
                  <a:pt x="611166" y="2963409"/>
                </a:lnTo>
                <a:lnTo>
                  <a:pt x="605166" y="2967218"/>
                </a:lnTo>
                <a:cubicBezTo>
                  <a:pt x="605166" y="2968266"/>
                  <a:pt x="605166" y="2969504"/>
                  <a:pt x="605166" y="2970743"/>
                </a:cubicBezTo>
                <a:lnTo>
                  <a:pt x="611738" y="2974648"/>
                </a:lnTo>
                <a:lnTo>
                  <a:pt x="611738" y="3000365"/>
                </a:lnTo>
                <a:lnTo>
                  <a:pt x="604975" y="3004461"/>
                </a:lnTo>
                <a:lnTo>
                  <a:pt x="604975" y="3044752"/>
                </a:lnTo>
                <a:cubicBezTo>
                  <a:pt x="587544" y="3073803"/>
                  <a:pt x="604975" y="3124095"/>
                  <a:pt x="597736" y="3159052"/>
                </a:cubicBezTo>
                <a:lnTo>
                  <a:pt x="592497" y="3162005"/>
                </a:lnTo>
                <a:lnTo>
                  <a:pt x="598308" y="3166005"/>
                </a:lnTo>
                <a:lnTo>
                  <a:pt x="598308" y="3202677"/>
                </a:lnTo>
                <a:lnTo>
                  <a:pt x="592211" y="3206582"/>
                </a:lnTo>
                <a:lnTo>
                  <a:pt x="592211" y="3250587"/>
                </a:lnTo>
                <a:lnTo>
                  <a:pt x="598403" y="3254397"/>
                </a:lnTo>
                <a:lnTo>
                  <a:pt x="592307" y="3258207"/>
                </a:lnTo>
                <a:lnTo>
                  <a:pt x="592307" y="3350314"/>
                </a:lnTo>
                <a:cubicBezTo>
                  <a:pt x="600975" y="3355648"/>
                  <a:pt x="600975" y="3355934"/>
                  <a:pt x="592783" y="3360887"/>
                </a:cubicBezTo>
                <a:cubicBezTo>
                  <a:pt x="589735" y="3375555"/>
                  <a:pt x="594498" y="3391462"/>
                  <a:pt x="591068" y="3406035"/>
                </a:cubicBezTo>
                <a:lnTo>
                  <a:pt x="585734" y="3408988"/>
                </a:lnTo>
                <a:lnTo>
                  <a:pt x="585734" y="3419751"/>
                </a:lnTo>
                <a:lnTo>
                  <a:pt x="579258" y="3423847"/>
                </a:lnTo>
                <a:cubicBezTo>
                  <a:pt x="601546" y="3429943"/>
                  <a:pt x="616595" y="3416132"/>
                  <a:pt x="611738" y="3449565"/>
                </a:cubicBezTo>
                <a:lnTo>
                  <a:pt x="618596" y="3453851"/>
                </a:lnTo>
                <a:lnTo>
                  <a:pt x="618596" y="3519668"/>
                </a:lnTo>
                <a:lnTo>
                  <a:pt x="624406" y="3523669"/>
                </a:lnTo>
                <a:lnTo>
                  <a:pt x="619072" y="3526717"/>
                </a:lnTo>
                <a:cubicBezTo>
                  <a:pt x="618234" y="3531555"/>
                  <a:pt x="617977" y="3536480"/>
                  <a:pt x="618310" y="3541386"/>
                </a:cubicBezTo>
                <a:lnTo>
                  <a:pt x="624597" y="3545577"/>
                </a:lnTo>
                <a:lnTo>
                  <a:pt x="624597" y="3612252"/>
                </a:lnTo>
                <a:cubicBezTo>
                  <a:pt x="605547" y="3623586"/>
                  <a:pt x="578686" y="3621015"/>
                  <a:pt x="555635" y="3624539"/>
                </a:cubicBezTo>
                <a:lnTo>
                  <a:pt x="539538" y="3634731"/>
                </a:lnTo>
                <a:cubicBezTo>
                  <a:pt x="539538" y="3641874"/>
                  <a:pt x="541824" y="3647208"/>
                  <a:pt x="530013" y="3647018"/>
                </a:cubicBezTo>
                <a:lnTo>
                  <a:pt x="519441" y="3652161"/>
                </a:lnTo>
                <a:lnTo>
                  <a:pt x="519441" y="3671211"/>
                </a:lnTo>
                <a:cubicBezTo>
                  <a:pt x="517345" y="3672545"/>
                  <a:pt x="514868" y="3673116"/>
                  <a:pt x="513725" y="3675212"/>
                </a:cubicBezTo>
                <a:lnTo>
                  <a:pt x="519059" y="3678165"/>
                </a:lnTo>
                <a:cubicBezTo>
                  <a:pt x="520583" y="3685499"/>
                  <a:pt x="519059" y="3693404"/>
                  <a:pt x="520012" y="3700834"/>
                </a:cubicBezTo>
                <a:lnTo>
                  <a:pt x="525346" y="3703787"/>
                </a:lnTo>
                <a:cubicBezTo>
                  <a:pt x="521612" y="3706920"/>
                  <a:pt x="517478" y="3709549"/>
                  <a:pt x="513059" y="3711597"/>
                </a:cubicBezTo>
                <a:lnTo>
                  <a:pt x="519631" y="3715502"/>
                </a:lnTo>
                <a:cubicBezTo>
                  <a:pt x="519631" y="3716836"/>
                  <a:pt x="519631" y="3717979"/>
                  <a:pt x="519631" y="3719027"/>
                </a:cubicBezTo>
                <a:lnTo>
                  <a:pt x="513344" y="3723122"/>
                </a:lnTo>
                <a:cubicBezTo>
                  <a:pt x="513344" y="3724456"/>
                  <a:pt x="513916" y="3725599"/>
                  <a:pt x="514107" y="3726837"/>
                </a:cubicBezTo>
                <a:cubicBezTo>
                  <a:pt x="523632" y="3729504"/>
                  <a:pt x="518964" y="3741411"/>
                  <a:pt x="520012" y="3748459"/>
                </a:cubicBezTo>
                <a:lnTo>
                  <a:pt x="526203" y="3751983"/>
                </a:lnTo>
                <a:lnTo>
                  <a:pt x="526203" y="3781034"/>
                </a:lnTo>
                <a:lnTo>
                  <a:pt x="532966" y="3785416"/>
                </a:lnTo>
                <a:lnTo>
                  <a:pt x="532966" y="3810848"/>
                </a:lnTo>
                <a:lnTo>
                  <a:pt x="539729" y="3814943"/>
                </a:lnTo>
                <a:lnTo>
                  <a:pt x="539729" y="3818468"/>
                </a:lnTo>
                <a:cubicBezTo>
                  <a:pt x="543062" y="3821230"/>
                  <a:pt x="549254" y="3819420"/>
                  <a:pt x="552778" y="3822563"/>
                </a:cubicBezTo>
                <a:cubicBezTo>
                  <a:pt x="552778" y="3823706"/>
                  <a:pt x="552778" y="3824945"/>
                  <a:pt x="552778" y="3825993"/>
                </a:cubicBezTo>
                <a:lnTo>
                  <a:pt x="546587" y="3829898"/>
                </a:lnTo>
                <a:cubicBezTo>
                  <a:pt x="546587" y="3846853"/>
                  <a:pt x="527537" y="3836470"/>
                  <a:pt x="552968" y="3852377"/>
                </a:cubicBezTo>
                <a:cubicBezTo>
                  <a:pt x="552968" y="3852377"/>
                  <a:pt x="552968" y="3853901"/>
                  <a:pt x="552968" y="3855139"/>
                </a:cubicBezTo>
                <a:lnTo>
                  <a:pt x="559445" y="3859044"/>
                </a:lnTo>
                <a:lnTo>
                  <a:pt x="553254" y="3862854"/>
                </a:lnTo>
                <a:cubicBezTo>
                  <a:pt x="561636" y="3865140"/>
                  <a:pt x="558493" y="3872379"/>
                  <a:pt x="560398" y="3877999"/>
                </a:cubicBezTo>
                <a:lnTo>
                  <a:pt x="565065" y="3880571"/>
                </a:lnTo>
                <a:cubicBezTo>
                  <a:pt x="565065" y="3882952"/>
                  <a:pt x="561827" y="3883143"/>
                  <a:pt x="559826" y="3884762"/>
                </a:cubicBezTo>
                <a:cubicBezTo>
                  <a:pt x="574971" y="3897430"/>
                  <a:pt x="597450" y="3883237"/>
                  <a:pt x="612405" y="3896192"/>
                </a:cubicBezTo>
                <a:lnTo>
                  <a:pt x="612405" y="3907050"/>
                </a:lnTo>
                <a:cubicBezTo>
                  <a:pt x="621072" y="3912384"/>
                  <a:pt x="621072" y="3912670"/>
                  <a:pt x="613071" y="3917433"/>
                </a:cubicBezTo>
                <a:cubicBezTo>
                  <a:pt x="610976" y="3922290"/>
                  <a:pt x="613071" y="3926958"/>
                  <a:pt x="611833" y="3932101"/>
                </a:cubicBezTo>
                <a:lnTo>
                  <a:pt x="618119" y="3936292"/>
                </a:lnTo>
                <a:cubicBezTo>
                  <a:pt x="618119" y="3937245"/>
                  <a:pt x="618119" y="3938483"/>
                  <a:pt x="618691" y="3939816"/>
                </a:cubicBezTo>
                <a:lnTo>
                  <a:pt x="612214" y="3943817"/>
                </a:lnTo>
                <a:lnTo>
                  <a:pt x="612214" y="3947436"/>
                </a:lnTo>
                <a:lnTo>
                  <a:pt x="618500" y="3951246"/>
                </a:lnTo>
                <a:cubicBezTo>
                  <a:pt x="605832" y="3956771"/>
                  <a:pt x="614595" y="3976678"/>
                  <a:pt x="612119" y="3988012"/>
                </a:cubicBezTo>
                <a:cubicBezTo>
                  <a:pt x="621072" y="3993442"/>
                  <a:pt x="621072" y="3993728"/>
                  <a:pt x="613071" y="3998586"/>
                </a:cubicBezTo>
                <a:cubicBezTo>
                  <a:pt x="611900" y="4014397"/>
                  <a:pt x="611585" y="4030304"/>
                  <a:pt x="612119" y="4046211"/>
                </a:cubicBezTo>
                <a:lnTo>
                  <a:pt x="618215" y="4050211"/>
                </a:lnTo>
                <a:cubicBezTo>
                  <a:pt x="618215" y="4051163"/>
                  <a:pt x="618215" y="4052402"/>
                  <a:pt x="618691" y="4053735"/>
                </a:cubicBezTo>
                <a:lnTo>
                  <a:pt x="612214" y="4057736"/>
                </a:lnTo>
                <a:lnTo>
                  <a:pt x="612214" y="4116505"/>
                </a:lnTo>
                <a:lnTo>
                  <a:pt x="605832" y="4120410"/>
                </a:lnTo>
                <a:lnTo>
                  <a:pt x="611833" y="4124125"/>
                </a:lnTo>
                <a:lnTo>
                  <a:pt x="611833" y="4131554"/>
                </a:lnTo>
                <a:cubicBezTo>
                  <a:pt x="600022" y="4134984"/>
                  <a:pt x="606309" y="4165940"/>
                  <a:pt x="606594" y="4194610"/>
                </a:cubicBezTo>
                <a:lnTo>
                  <a:pt x="611261" y="4197182"/>
                </a:lnTo>
                <a:cubicBezTo>
                  <a:pt x="612366" y="4211945"/>
                  <a:pt x="612652" y="4226709"/>
                  <a:pt x="612119" y="4241473"/>
                </a:cubicBezTo>
                <a:lnTo>
                  <a:pt x="618500" y="4245664"/>
                </a:lnTo>
                <a:lnTo>
                  <a:pt x="618500" y="4304147"/>
                </a:lnTo>
                <a:lnTo>
                  <a:pt x="625263" y="4308339"/>
                </a:lnTo>
                <a:lnTo>
                  <a:pt x="625263" y="4311863"/>
                </a:lnTo>
                <a:lnTo>
                  <a:pt x="618596" y="4315863"/>
                </a:lnTo>
                <a:lnTo>
                  <a:pt x="618596" y="4386539"/>
                </a:lnTo>
                <a:lnTo>
                  <a:pt x="612119" y="4390635"/>
                </a:lnTo>
                <a:cubicBezTo>
                  <a:pt x="612119" y="4391968"/>
                  <a:pt x="612595" y="4393206"/>
                  <a:pt x="612785" y="4394349"/>
                </a:cubicBezTo>
                <a:cubicBezTo>
                  <a:pt x="621644" y="4396445"/>
                  <a:pt x="621739" y="4417114"/>
                  <a:pt x="612785" y="4419304"/>
                </a:cubicBezTo>
                <a:cubicBezTo>
                  <a:pt x="611728" y="4426639"/>
                  <a:pt x="611433" y="4434069"/>
                  <a:pt x="611928" y="4441498"/>
                </a:cubicBezTo>
                <a:lnTo>
                  <a:pt x="618119" y="4445498"/>
                </a:lnTo>
                <a:cubicBezTo>
                  <a:pt x="618119" y="4446547"/>
                  <a:pt x="618119" y="4447690"/>
                  <a:pt x="618119" y="4449023"/>
                </a:cubicBezTo>
                <a:lnTo>
                  <a:pt x="611547" y="4453023"/>
                </a:lnTo>
                <a:lnTo>
                  <a:pt x="611547" y="4500648"/>
                </a:lnTo>
                <a:lnTo>
                  <a:pt x="605166" y="4504458"/>
                </a:lnTo>
                <a:lnTo>
                  <a:pt x="605166" y="4533795"/>
                </a:lnTo>
                <a:lnTo>
                  <a:pt x="611166" y="4537796"/>
                </a:lnTo>
                <a:lnTo>
                  <a:pt x="605642" y="4540939"/>
                </a:lnTo>
                <a:cubicBezTo>
                  <a:pt x="605004" y="4547226"/>
                  <a:pt x="604746" y="4553608"/>
                  <a:pt x="604880" y="4559989"/>
                </a:cubicBezTo>
                <a:lnTo>
                  <a:pt x="611166" y="4563513"/>
                </a:lnTo>
                <a:lnTo>
                  <a:pt x="605166" y="4567514"/>
                </a:lnTo>
                <a:lnTo>
                  <a:pt x="605166" y="4574562"/>
                </a:lnTo>
                <a:close/>
                <a:moveTo>
                  <a:pt x="530109" y="3536909"/>
                </a:moveTo>
                <a:cubicBezTo>
                  <a:pt x="513725" y="3533765"/>
                  <a:pt x="520107" y="3554530"/>
                  <a:pt x="532490" y="3546434"/>
                </a:cubicBezTo>
                <a:cubicBezTo>
                  <a:pt x="532966" y="3543290"/>
                  <a:pt x="536205" y="3539766"/>
                  <a:pt x="530013" y="3536909"/>
                </a:cubicBezTo>
                <a:close/>
                <a:moveTo>
                  <a:pt x="511058" y="2708234"/>
                </a:moveTo>
                <a:cubicBezTo>
                  <a:pt x="498200" y="2709281"/>
                  <a:pt x="485055" y="2703757"/>
                  <a:pt x="477911" y="2715568"/>
                </a:cubicBezTo>
                <a:cubicBezTo>
                  <a:pt x="475911" y="2715568"/>
                  <a:pt x="468386" y="2714901"/>
                  <a:pt x="469244" y="2717949"/>
                </a:cubicBezTo>
                <a:cubicBezTo>
                  <a:pt x="486189" y="2721454"/>
                  <a:pt x="503781" y="2719864"/>
                  <a:pt x="519822" y="2713378"/>
                </a:cubicBezTo>
                <a:close/>
                <a:moveTo>
                  <a:pt x="356468" y="2606983"/>
                </a:moveTo>
                <a:lnTo>
                  <a:pt x="356468" y="2610507"/>
                </a:lnTo>
                <a:cubicBezTo>
                  <a:pt x="369326" y="2613889"/>
                  <a:pt x="382852" y="2613889"/>
                  <a:pt x="395711" y="2610507"/>
                </a:cubicBezTo>
                <a:lnTo>
                  <a:pt x="395711" y="2603554"/>
                </a:lnTo>
                <a:cubicBezTo>
                  <a:pt x="383519" y="2588028"/>
                  <a:pt x="365993" y="2595172"/>
                  <a:pt x="350181" y="2603554"/>
                </a:cubicBezTo>
                <a:close/>
                <a:moveTo>
                  <a:pt x="355420" y="2566883"/>
                </a:moveTo>
                <a:cubicBezTo>
                  <a:pt x="355420" y="2563168"/>
                  <a:pt x="345895" y="2564025"/>
                  <a:pt x="344466" y="2565740"/>
                </a:cubicBezTo>
                <a:cubicBezTo>
                  <a:pt x="343609" y="2568978"/>
                  <a:pt x="353801" y="2568121"/>
                  <a:pt x="354944" y="2566406"/>
                </a:cubicBezTo>
                <a:close/>
                <a:moveTo>
                  <a:pt x="374470" y="2586504"/>
                </a:moveTo>
                <a:cubicBezTo>
                  <a:pt x="379423" y="2587276"/>
                  <a:pt x="384500" y="2586685"/>
                  <a:pt x="389139" y="2584790"/>
                </a:cubicBezTo>
                <a:lnTo>
                  <a:pt x="389139" y="2581361"/>
                </a:lnTo>
                <a:cubicBezTo>
                  <a:pt x="383424" y="2576027"/>
                  <a:pt x="375042" y="2581361"/>
                  <a:pt x="369422" y="2584790"/>
                </a:cubicBezTo>
                <a:cubicBezTo>
                  <a:pt x="370955" y="2585456"/>
                  <a:pt x="372546" y="2585971"/>
                  <a:pt x="374184" y="2586314"/>
                </a:cubicBezTo>
                <a:close/>
                <a:moveTo>
                  <a:pt x="396187" y="2555071"/>
                </a:moveTo>
                <a:cubicBezTo>
                  <a:pt x="403521" y="2548023"/>
                  <a:pt x="412951" y="2551357"/>
                  <a:pt x="420952" y="2548404"/>
                </a:cubicBezTo>
                <a:cubicBezTo>
                  <a:pt x="425905" y="2538879"/>
                  <a:pt x="404378" y="2543451"/>
                  <a:pt x="398949" y="2542404"/>
                </a:cubicBezTo>
                <a:cubicBezTo>
                  <a:pt x="395015" y="2545356"/>
                  <a:pt x="390139" y="2546775"/>
                  <a:pt x="385233" y="2546404"/>
                </a:cubicBezTo>
                <a:cubicBezTo>
                  <a:pt x="356182" y="2567359"/>
                  <a:pt x="368945" y="2529450"/>
                  <a:pt x="331417" y="2555358"/>
                </a:cubicBezTo>
                <a:cubicBezTo>
                  <a:pt x="347533" y="2559396"/>
                  <a:pt x="363926" y="2562197"/>
                  <a:pt x="380471" y="2563740"/>
                </a:cubicBezTo>
                <a:cubicBezTo>
                  <a:pt x="384948" y="2559262"/>
                  <a:pt x="397425" y="2561454"/>
                  <a:pt x="395901" y="2554595"/>
                </a:cubicBezTo>
                <a:close/>
                <a:moveTo>
                  <a:pt x="326940" y="2520115"/>
                </a:moveTo>
                <a:cubicBezTo>
                  <a:pt x="340466" y="2519543"/>
                  <a:pt x="348181" y="2511924"/>
                  <a:pt x="359706" y="2520115"/>
                </a:cubicBezTo>
                <a:cubicBezTo>
                  <a:pt x="362659" y="2518020"/>
                  <a:pt x="366659" y="2516495"/>
                  <a:pt x="369803" y="2513829"/>
                </a:cubicBezTo>
                <a:cubicBezTo>
                  <a:pt x="365135" y="2494779"/>
                  <a:pt x="314558" y="2510018"/>
                  <a:pt x="295222" y="2505351"/>
                </a:cubicBezTo>
                <a:cubicBezTo>
                  <a:pt x="287792" y="2512971"/>
                  <a:pt x="264551" y="2502875"/>
                  <a:pt x="264932" y="2514876"/>
                </a:cubicBezTo>
                <a:cubicBezTo>
                  <a:pt x="282458" y="2526783"/>
                  <a:pt x="307605" y="2507256"/>
                  <a:pt x="326655" y="2519639"/>
                </a:cubicBezTo>
                <a:close/>
                <a:moveTo>
                  <a:pt x="319701" y="2619842"/>
                </a:moveTo>
                <a:cubicBezTo>
                  <a:pt x="311129" y="2619842"/>
                  <a:pt x="302556" y="2619842"/>
                  <a:pt x="294079" y="2619842"/>
                </a:cubicBezTo>
                <a:cubicBezTo>
                  <a:pt x="289221" y="2623461"/>
                  <a:pt x="289221" y="2623461"/>
                  <a:pt x="294079" y="2627176"/>
                </a:cubicBezTo>
                <a:lnTo>
                  <a:pt x="307509" y="2627176"/>
                </a:lnTo>
                <a:lnTo>
                  <a:pt x="313415" y="2631081"/>
                </a:lnTo>
                <a:cubicBezTo>
                  <a:pt x="316653" y="2629748"/>
                  <a:pt x="316558" y="2628033"/>
                  <a:pt x="317320" y="2626319"/>
                </a:cubicBezTo>
                <a:cubicBezTo>
                  <a:pt x="318082" y="2624604"/>
                  <a:pt x="327035" y="2620699"/>
                  <a:pt x="319416" y="2619365"/>
                </a:cubicBezTo>
                <a:close/>
                <a:moveTo>
                  <a:pt x="132440" y="2573169"/>
                </a:moveTo>
                <a:lnTo>
                  <a:pt x="126248" y="2576979"/>
                </a:lnTo>
                <a:cubicBezTo>
                  <a:pt x="133202" y="2578694"/>
                  <a:pt x="152157" y="2582790"/>
                  <a:pt x="152919" y="2572884"/>
                </a:cubicBezTo>
                <a:cubicBezTo>
                  <a:pt x="162444" y="2563930"/>
                  <a:pt x="174826" y="2570788"/>
                  <a:pt x="185303" y="2565835"/>
                </a:cubicBezTo>
                <a:cubicBezTo>
                  <a:pt x="187685" y="2534784"/>
                  <a:pt x="152252" y="2561168"/>
                  <a:pt x="139203" y="2547452"/>
                </a:cubicBezTo>
                <a:cubicBezTo>
                  <a:pt x="181208" y="2532021"/>
                  <a:pt x="143488" y="2534498"/>
                  <a:pt x="124344" y="2534498"/>
                </a:cubicBezTo>
                <a:cubicBezTo>
                  <a:pt x="116723" y="2535736"/>
                  <a:pt x="122248" y="2540499"/>
                  <a:pt x="115962" y="2541641"/>
                </a:cubicBezTo>
                <a:lnTo>
                  <a:pt x="109008" y="2538213"/>
                </a:lnTo>
                <a:cubicBezTo>
                  <a:pt x="103579" y="2538784"/>
                  <a:pt x="97673" y="2536879"/>
                  <a:pt x="93482" y="2539832"/>
                </a:cubicBezTo>
                <a:cubicBezTo>
                  <a:pt x="93482" y="2541070"/>
                  <a:pt x="93482" y="2542308"/>
                  <a:pt x="93482" y="2543927"/>
                </a:cubicBezTo>
                <a:lnTo>
                  <a:pt x="103007" y="2548690"/>
                </a:lnTo>
                <a:cubicBezTo>
                  <a:pt x="113390" y="2541165"/>
                  <a:pt x="122057" y="2550309"/>
                  <a:pt x="132059" y="2555358"/>
                </a:cubicBezTo>
                <a:cubicBezTo>
                  <a:pt x="134526" y="2560358"/>
                  <a:pt x="132478" y="2566416"/>
                  <a:pt x="127477" y="2568883"/>
                </a:cubicBezTo>
                <a:cubicBezTo>
                  <a:pt x="127115" y="2569064"/>
                  <a:pt x="126734" y="2569226"/>
                  <a:pt x="126344" y="2569359"/>
                </a:cubicBezTo>
                <a:close/>
                <a:moveTo>
                  <a:pt x="105294" y="2594696"/>
                </a:moveTo>
                <a:cubicBezTo>
                  <a:pt x="104532" y="2594696"/>
                  <a:pt x="103389" y="2593458"/>
                  <a:pt x="103103" y="2593553"/>
                </a:cubicBezTo>
                <a:cubicBezTo>
                  <a:pt x="95578" y="2595839"/>
                  <a:pt x="107103" y="2598696"/>
                  <a:pt x="105294" y="2594696"/>
                </a:cubicBezTo>
                <a:close/>
                <a:moveTo>
                  <a:pt x="116247" y="2472014"/>
                </a:moveTo>
                <a:lnTo>
                  <a:pt x="103293" y="2472014"/>
                </a:lnTo>
                <a:cubicBezTo>
                  <a:pt x="98435" y="2475538"/>
                  <a:pt x="98435" y="2475538"/>
                  <a:pt x="103293" y="2479348"/>
                </a:cubicBezTo>
                <a:lnTo>
                  <a:pt x="116152" y="2479348"/>
                </a:lnTo>
                <a:cubicBezTo>
                  <a:pt x="120820" y="2475729"/>
                  <a:pt x="120820" y="2475633"/>
                  <a:pt x="116247" y="2472014"/>
                </a:cubicBezTo>
                <a:close/>
                <a:moveTo>
                  <a:pt x="123010" y="2505161"/>
                </a:moveTo>
                <a:cubicBezTo>
                  <a:pt x="136440" y="2506113"/>
                  <a:pt x="130821" y="2501351"/>
                  <a:pt x="123010" y="2497827"/>
                </a:cubicBezTo>
                <a:cubicBezTo>
                  <a:pt x="118152" y="2501541"/>
                  <a:pt x="118152" y="2501541"/>
                  <a:pt x="122915" y="2505065"/>
                </a:cubicBezTo>
                <a:close/>
                <a:moveTo>
                  <a:pt x="245406" y="300314"/>
                </a:moveTo>
                <a:cubicBezTo>
                  <a:pt x="247121" y="302790"/>
                  <a:pt x="258360" y="301552"/>
                  <a:pt x="256360" y="299171"/>
                </a:cubicBezTo>
                <a:cubicBezTo>
                  <a:pt x="254360" y="296789"/>
                  <a:pt x="244263" y="296694"/>
                  <a:pt x="245406" y="300314"/>
                </a:cubicBezTo>
                <a:close/>
                <a:moveTo>
                  <a:pt x="251026" y="264786"/>
                </a:moveTo>
                <a:cubicBezTo>
                  <a:pt x="257788" y="265833"/>
                  <a:pt x="257979" y="260023"/>
                  <a:pt x="251026" y="261071"/>
                </a:cubicBezTo>
                <a:cubicBezTo>
                  <a:pt x="244835" y="259737"/>
                  <a:pt x="242168" y="264595"/>
                  <a:pt x="251026" y="264500"/>
                </a:cubicBezTo>
                <a:close/>
                <a:moveTo>
                  <a:pt x="241501" y="316411"/>
                </a:moveTo>
                <a:cubicBezTo>
                  <a:pt x="226547" y="325936"/>
                  <a:pt x="206163" y="313839"/>
                  <a:pt x="192162" y="325936"/>
                </a:cubicBezTo>
                <a:lnTo>
                  <a:pt x="192162" y="333270"/>
                </a:lnTo>
                <a:cubicBezTo>
                  <a:pt x="194828" y="336413"/>
                  <a:pt x="202925" y="333842"/>
                  <a:pt x="205306" y="337271"/>
                </a:cubicBezTo>
                <a:cubicBezTo>
                  <a:pt x="205306" y="338509"/>
                  <a:pt x="205306" y="339652"/>
                  <a:pt x="205306" y="340700"/>
                </a:cubicBezTo>
                <a:cubicBezTo>
                  <a:pt x="203115" y="342224"/>
                  <a:pt x="200925" y="343557"/>
                  <a:pt x="199019" y="344795"/>
                </a:cubicBezTo>
                <a:cubicBezTo>
                  <a:pt x="199019" y="352320"/>
                  <a:pt x="259027" y="355654"/>
                  <a:pt x="264171" y="348415"/>
                </a:cubicBezTo>
                <a:cubicBezTo>
                  <a:pt x="259027" y="344700"/>
                  <a:pt x="250645" y="346034"/>
                  <a:pt x="244549" y="340128"/>
                </a:cubicBezTo>
                <a:cubicBezTo>
                  <a:pt x="261979" y="330603"/>
                  <a:pt x="281030" y="344986"/>
                  <a:pt x="297222" y="333556"/>
                </a:cubicBezTo>
                <a:cubicBezTo>
                  <a:pt x="297222" y="332318"/>
                  <a:pt x="297222" y="331079"/>
                  <a:pt x="297222" y="329365"/>
                </a:cubicBezTo>
                <a:cubicBezTo>
                  <a:pt x="291012" y="326527"/>
                  <a:pt x="284649" y="324012"/>
                  <a:pt x="278172" y="321840"/>
                </a:cubicBezTo>
                <a:cubicBezTo>
                  <a:pt x="275029" y="317935"/>
                  <a:pt x="281030" y="313363"/>
                  <a:pt x="274648" y="309553"/>
                </a:cubicBezTo>
                <a:cubicBezTo>
                  <a:pt x="262266" y="305552"/>
                  <a:pt x="252741" y="316125"/>
                  <a:pt x="241120" y="316125"/>
                </a:cubicBezTo>
                <a:close/>
                <a:moveTo>
                  <a:pt x="298651" y="351939"/>
                </a:moveTo>
                <a:cubicBezTo>
                  <a:pt x="306176" y="355654"/>
                  <a:pt x="303509" y="362607"/>
                  <a:pt x="314653" y="360607"/>
                </a:cubicBezTo>
                <a:cubicBezTo>
                  <a:pt x="342561" y="349558"/>
                  <a:pt x="292650" y="337080"/>
                  <a:pt x="298080" y="351654"/>
                </a:cubicBezTo>
                <a:close/>
                <a:moveTo>
                  <a:pt x="296175" y="439188"/>
                </a:moveTo>
                <a:cubicBezTo>
                  <a:pt x="293736" y="437398"/>
                  <a:pt x="291184" y="435740"/>
                  <a:pt x="288555" y="434235"/>
                </a:cubicBezTo>
                <a:cubicBezTo>
                  <a:pt x="277887" y="434235"/>
                  <a:pt x="263980" y="433092"/>
                  <a:pt x="280363" y="441665"/>
                </a:cubicBezTo>
                <a:lnTo>
                  <a:pt x="288173" y="441665"/>
                </a:lnTo>
                <a:lnTo>
                  <a:pt x="293984" y="445379"/>
                </a:lnTo>
                <a:cubicBezTo>
                  <a:pt x="297413" y="443189"/>
                  <a:pt x="298175" y="441093"/>
                  <a:pt x="295603" y="438902"/>
                </a:cubicBezTo>
                <a:close/>
                <a:moveTo>
                  <a:pt x="309795" y="303266"/>
                </a:moveTo>
                <a:lnTo>
                  <a:pt x="300842" y="297932"/>
                </a:lnTo>
                <a:cubicBezTo>
                  <a:pt x="286935" y="296885"/>
                  <a:pt x="293031" y="301552"/>
                  <a:pt x="300842" y="305267"/>
                </a:cubicBezTo>
                <a:cubicBezTo>
                  <a:pt x="302651" y="305076"/>
                  <a:pt x="309414" y="305743"/>
                  <a:pt x="309224" y="302981"/>
                </a:cubicBezTo>
                <a:close/>
                <a:moveTo>
                  <a:pt x="243596" y="389944"/>
                </a:moveTo>
                <a:cubicBezTo>
                  <a:pt x="237786" y="388611"/>
                  <a:pt x="230738" y="383562"/>
                  <a:pt x="225213" y="388229"/>
                </a:cubicBezTo>
                <a:lnTo>
                  <a:pt x="225213" y="395564"/>
                </a:lnTo>
                <a:cubicBezTo>
                  <a:pt x="232719" y="401336"/>
                  <a:pt x="242720" y="402707"/>
                  <a:pt x="251502" y="399183"/>
                </a:cubicBezTo>
                <a:lnTo>
                  <a:pt x="251502" y="392325"/>
                </a:lnTo>
                <a:cubicBezTo>
                  <a:pt x="249216" y="389944"/>
                  <a:pt x="245978" y="390134"/>
                  <a:pt x="243025" y="389658"/>
                </a:cubicBezTo>
                <a:close/>
                <a:moveTo>
                  <a:pt x="182922" y="371560"/>
                </a:moveTo>
                <a:cubicBezTo>
                  <a:pt x="176445" y="377466"/>
                  <a:pt x="167587" y="373370"/>
                  <a:pt x="160634" y="376609"/>
                </a:cubicBezTo>
                <a:cubicBezTo>
                  <a:pt x="163205" y="382324"/>
                  <a:pt x="177683" y="376609"/>
                  <a:pt x="182637" y="382419"/>
                </a:cubicBezTo>
                <a:cubicBezTo>
                  <a:pt x="195971" y="377085"/>
                  <a:pt x="208354" y="377466"/>
                  <a:pt x="220260" y="369370"/>
                </a:cubicBezTo>
                <a:lnTo>
                  <a:pt x="209783" y="367655"/>
                </a:lnTo>
                <a:cubicBezTo>
                  <a:pt x="201115" y="373180"/>
                  <a:pt x="191971" y="370894"/>
                  <a:pt x="182351" y="371275"/>
                </a:cubicBezTo>
                <a:close/>
                <a:moveTo>
                  <a:pt x="192447" y="2471252"/>
                </a:moveTo>
                <a:cubicBezTo>
                  <a:pt x="192447" y="2458202"/>
                  <a:pt x="171587" y="2466584"/>
                  <a:pt x="163872" y="2471252"/>
                </a:cubicBezTo>
                <a:cubicBezTo>
                  <a:pt x="173140" y="2472471"/>
                  <a:pt x="182541" y="2472376"/>
                  <a:pt x="191780" y="2470966"/>
                </a:cubicBezTo>
                <a:close/>
                <a:moveTo>
                  <a:pt x="182922" y="2531164"/>
                </a:moveTo>
                <a:lnTo>
                  <a:pt x="174064" y="2536117"/>
                </a:lnTo>
                <a:cubicBezTo>
                  <a:pt x="175683" y="2540308"/>
                  <a:pt x="189018" y="2539641"/>
                  <a:pt x="191971" y="2536117"/>
                </a:cubicBezTo>
                <a:cubicBezTo>
                  <a:pt x="187875" y="2534117"/>
                  <a:pt x="184923" y="2532497"/>
                  <a:pt x="181875" y="2530878"/>
                </a:cubicBezTo>
                <a:close/>
                <a:moveTo>
                  <a:pt x="182922" y="404803"/>
                </a:moveTo>
                <a:cubicBezTo>
                  <a:pt x="192238" y="408689"/>
                  <a:pt x="202258" y="410603"/>
                  <a:pt x="212355" y="410423"/>
                </a:cubicBezTo>
                <a:lnTo>
                  <a:pt x="212355" y="402231"/>
                </a:lnTo>
                <a:cubicBezTo>
                  <a:pt x="201296" y="396440"/>
                  <a:pt x="188923" y="393582"/>
                  <a:pt x="176445" y="393945"/>
                </a:cubicBezTo>
                <a:cubicBezTo>
                  <a:pt x="173873" y="395564"/>
                  <a:pt x="169016" y="396802"/>
                  <a:pt x="167492" y="399374"/>
                </a:cubicBezTo>
                <a:lnTo>
                  <a:pt x="176160" y="404803"/>
                </a:lnTo>
                <a:close/>
                <a:moveTo>
                  <a:pt x="179493" y="2584504"/>
                </a:moveTo>
                <a:cubicBezTo>
                  <a:pt x="185589" y="2586409"/>
                  <a:pt x="185589" y="2586409"/>
                  <a:pt x="212926" y="2585742"/>
                </a:cubicBezTo>
                <a:cubicBezTo>
                  <a:pt x="210545" y="2572122"/>
                  <a:pt x="185970" y="2579456"/>
                  <a:pt x="178446" y="2584219"/>
                </a:cubicBezTo>
                <a:close/>
                <a:moveTo>
                  <a:pt x="215879" y="2424389"/>
                </a:moveTo>
                <a:cubicBezTo>
                  <a:pt x="229880" y="2433438"/>
                  <a:pt x="249312" y="2423055"/>
                  <a:pt x="262742" y="2431628"/>
                </a:cubicBezTo>
                <a:cubicBezTo>
                  <a:pt x="273410" y="2431628"/>
                  <a:pt x="273410" y="2431628"/>
                  <a:pt x="278172" y="2429627"/>
                </a:cubicBezTo>
                <a:cubicBezTo>
                  <a:pt x="278172" y="2420102"/>
                  <a:pt x="293126" y="2426008"/>
                  <a:pt x="301795" y="2424484"/>
                </a:cubicBezTo>
                <a:lnTo>
                  <a:pt x="313034" y="2416387"/>
                </a:lnTo>
                <a:cubicBezTo>
                  <a:pt x="324273" y="2432104"/>
                  <a:pt x="343228" y="2427818"/>
                  <a:pt x="360659" y="2428104"/>
                </a:cubicBezTo>
                <a:cubicBezTo>
                  <a:pt x="366945" y="2433818"/>
                  <a:pt x="372184" y="2427437"/>
                  <a:pt x="379233" y="2428104"/>
                </a:cubicBezTo>
                <a:cubicBezTo>
                  <a:pt x="386281" y="2428770"/>
                  <a:pt x="398283" y="2431056"/>
                  <a:pt x="396187" y="2422294"/>
                </a:cubicBezTo>
                <a:lnTo>
                  <a:pt x="386662" y="2417054"/>
                </a:lnTo>
                <a:cubicBezTo>
                  <a:pt x="367612" y="2427246"/>
                  <a:pt x="347419" y="2413054"/>
                  <a:pt x="326845" y="2417054"/>
                </a:cubicBezTo>
                <a:cubicBezTo>
                  <a:pt x="323511" y="2412196"/>
                  <a:pt x="311796" y="2414959"/>
                  <a:pt x="308462" y="2410387"/>
                </a:cubicBezTo>
                <a:cubicBezTo>
                  <a:pt x="303699" y="2409177"/>
                  <a:pt x="298632" y="2410311"/>
                  <a:pt x="294841" y="2413435"/>
                </a:cubicBezTo>
                <a:cubicBezTo>
                  <a:pt x="255979" y="2420102"/>
                  <a:pt x="212831" y="2404577"/>
                  <a:pt x="179684" y="2426961"/>
                </a:cubicBezTo>
                <a:cubicBezTo>
                  <a:pt x="182922" y="2437819"/>
                  <a:pt x="206068" y="2429913"/>
                  <a:pt x="214831" y="2424389"/>
                </a:cubicBezTo>
                <a:close/>
                <a:moveTo>
                  <a:pt x="339037" y="305457"/>
                </a:moveTo>
                <a:cubicBezTo>
                  <a:pt x="348086" y="307457"/>
                  <a:pt x="355801" y="299933"/>
                  <a:pt x="347133" y="294218"/>
                </a:cubicBezTo>
                <a:cubicBezTo>
                  <a:pt x="338370" y="292694"/>
                  <a:pt x="333227" y="296599"/>
                  <a:pt x="337989" y="305171"/>
                </a:cubicBezTo>
                <a:close/>
                <a:moveTo>
                  <a:pt x="337418" y="2444582"/>
                </a:moveTo>
                <a:cubicBezTo>
                  <a:pt x="320940" y="2444010"/>
                  <a:pt x="299318" y="2437724"/>
                  <a:pt x="284268" y="2452964"/>
                </a:cubicBezTo>
                <a:lnTo>
                  <a:pt x="287507" y="2457440"/>
                </a:lnTo>
                <a:cubicBezTo>
                  <a:pt x="307223" y="2454487"/>
                  <a:pt x="325607" y="2468680"/>
                  <a:pt x="343418" y="2455821"/>
                </a:cubicBezTo>
                <a:cubicBezTo>
                  <a:pt x="343418" y="2454678"/>
                  <a:pt x="343418" y="2453535"/>
                  <a:pt x="343418" y="2452106"/>
                </a:cubicBezTo>
                <a:lnTo>
                  <a:pt x="349895" y="2448201"/>
                </a:lnTo>
                <a:lnTo>
                  <a:pt x="349895" y="2444677"/>
                </a:lnTo>
                <a:cubicBezTo>
                  <a:pt x="343037" y="2441629"/>
                  <a:pt x="341990" y="2441534"/>
                  <a:pt x="336370" y="2444296"/>
                </a:cubicBezTo>
                <a:close/>
                <a:moveTo>
                  <a:pt x="235691" y="2450011"/>
                </a:moveTo>
                <a:lnTo>
                  <a:pt x="242073" y="2450011"/>
                </a:lnTo>
                <a:cubicBezTo>
                  <a:pt x="246740" y="2446296"/>
                  <a:pt x="246740" y="2446296"/>
                  <a:pt x="242073" y="2442677"/>
                </a:cubicBezTo>
                <a:lnTo>
                  <a:pt x="235691" y="2442677"/>
                </a:lnTo>
                <a:cubicBezTo>
                  <a:pt x="229880" y="2446106"/>
                  <a:pt x="229880" y="2446201"/>
                  <a:pt x="234643" y="2449725"/>
                </a:cubicBezTo>
                <a:close/>
                <a:moveTo>
                  <a:pt x="238929" y="2476872"/>
                </a:moveTo>
                <a:cubicBezTo>
                  <a:pt x="238929" y="2477729"/>
                  <a:pt x="241215" y="2478586"/>
                  <a:pt x="242549" y="2479634"/>
                </a:cubicBezTo>
                <a:cubicBezTo>
                  <a:pt x="245787" y="2479634"/>
                  <a:pt x="251216" y="2478967"/>
                  <a:pt x="252074" y="2482586"/>
                </a:cubicBezTo>
                <a:cubicBezTo>
                  <a:pt x="256741" y="2493064"/>
                  <a:pt x="275982" y="2482586"/>
                  <a:pt x="284459" y="2488492"/>
                </a:cubicBezTo>
                <a:cubicBezTo>
                  <a:pt x="286173" y="2499446"/>
                  <a:pt x="301318" y="2492016"/>
                  <a:pt x="308748" y="2494779"/>
                </a:cubicBezTo>
                <a:cubicBezTo>
                  <a:pt x="317415" y="2499255"/>
                  <a:pt x="318273" y="2499255"/>
                  <a:pt x="326940" y="2494779"/>
                </a:cubicBezTo>
                <a:cubicBezTo>
                  <a:pt x="331893" y="2492969"/>
                  <a:pt x="339799" y="2496874"/>
                  <a:pt x="343323" y="2492302"/>
                </a:cubicBezTo>
                <a:lnTo>
                  <a:pt x="334275" y="2486968"/>
                </a:lnTo>
                <a:cubicBezTo>
                  <a:pt x="261123" y="2491826"/>
                  <a:pt x="305700" y="2470109"/>
                  <a:pt x="342275" y="2483634"/>
                </a:cubicBezTo>
                <a:cubicBezTo>
                  <a:pt x="353420" y="2482110"/>
                  <a:pt x="376851" y="2483634"/>
                  <a:pt x="383614" y="2475633"/>
                </a:cubicBezTo>
                <a:cubicBezTo>
                  <a:pt x="382281" y="2470490"/>
                  <a:pt x="395711" y="2472204"/>
                  <a:pt x="399807" y="2475633"/>
                </a:cubicBezTo>
                <a:cubicBezTo>
                  <a:pt x="409332" y="2469252"/>
                  <a:pt x="420476" y="2474681"/>
                  <a:pt x="429429" y="2466108"/>
                </a:cubicBezTo>
                <a:cubicBezTo>
                  <a:pt x="414666" y="2453154"/>
                  <a:pt x="396758" y="2472014"/>
                  <a:pt x="380185" y="2460679"/>
                </a:cubicBezTo>
                <a:cubicBezTo>
                  <a:pt x="372556" y="2466356"/>
                  <a:pt x="363078" y="2468976"/>
                  <a:pt x="353610" y="2468013"/>
                </a:cubicBezTo>
                <a:cubicBezTo>
                  <a:pt x="347581" y="2472671"/>
                  <a:pt x="339161" y="2472671"/>
                  <a:pt x="333132" y="2468013"/>
                </a:cubicBezTo>
                <a:cubicBezTo>
                  <a:pt x="314082" y="2465822"/>
                  <a:pt x="301128" y="2473252"/>
                  <a:pt x="282745" y="2471633"/>
                </a:cubicBezTo>
                <a:cubicBezTo>
                  <a:pt x="275601" y="2471633"/>
                  <a:pt x="280935" y="2466204"/>
                  <a:pt x="275410" y="2464679"/>
                </a:cubicBezTo>
                <a:cubicBezTo>
                  <a:pt x="263980" y="2463632"/>
                  <a:pt x="251502" y="2456964"/>
                  <a:pt x="239691" y="2462108"/>
                </a:cubicBezTo>
                <a:cubicBezTo>
                  <a:pt x="238215" y="2466784"/>
                  <a:pt x="237605" y="2471690"/>
                  <a:pt x="237882" y="2476586"/>
                </a:cubicBezTo>
                <a:close/>
                <a:moveTo>
                  <a:pt x="386567" y="2516400"/>
                </a:moveTo>
                <a:cubicBezTo>
                  <a:pt x="397806" y="2518115"/>
                  <a:pt x="410379" y="2513353"/>
                  <a:pt x="421047" y="2512686"/>
                </a:cubicBezTo>
                <a:cubicBezTo>
                  <a:pt x="428572" y="2512686"/>
                  <a:pt x="429239" y="2512019"/>
                  <a:pt x="429334" y="2507161"/>
                </a:cubicBezTo>
                <a:cubicBezTo>
                  <a:pt x="414056" y="2503828"/>
                  <a:pt x="398225" y="2503828"/>
                  <a:pt x="382947" y="2507161"/>
                </a:cubicBezTo>
                <a:cubicBezTo>
                  <a:pt x="383995" y="2510114"/>
                  <a:pt x="380090" y="2512876"/>
                  <a:pt x="385519" y="2516115"/>
                </a:cubicBezTo>
                <a:close/>
                <a:moveTo>
                  <a:pt x="259313" y="2625557"/>
                </a:moveTo>
                <a:lnTo>
                  <a:pt x="268838" y="2630700"/>
                </a:lnTo>
                <a:cubicBezTo>
                  <a:pt x="286269" y="2622509"/>
                  <a:pt x="265790" y="2619937"/>
                  <a:pt x="258265" y="2625271"/>
                </a:cubicBezTo>
                <a:close/>
                <a:moveTo>
                  <a:pt x="327607" y="2534784"/>
                </a:moveTo>
                <a:cubicBezTo>
                  <a:pt x="337132" y="2534784"/>
                  <a:pt x="351039" y="2535927"/>
                  <a:pt x="334846" y="2527449"/>
                </a:cubicBezTo>
                <a:lnTo>
                  <a:pt x="327417" y="2527449"/>
                </a:lnTo>
                <a:cubicBezTo>
                  <a:pt x="321701" y="2530878"/>
                  <a:pt x="321130" y="2530402"/>
                  <a:pt x="326559" y="2534498"/>
                </a:cubicBezTo>
                <a:close/>
                <a:moveTo>
                  <a:pt x="426381" y="2534784"/>
                </a:moveTo>
                <a:cubicBezTo>
                  <a:pt x="432277" y="2539413"/>
                  <a:pt x="440574" y="2539413"/>
                  <a:pt x="446479" y="2534784"/>
                </a:cubicBezTo>
                <a:cubicBezTo>
                  <a:pt x="454480" y="2533926"/>
                  <a:pt x="462576" y="2536784"/>
                  <a:pt x="468672" y="2532879"/>
                </a:cubicBezTo>
                <a:cubicBezTo>
                  <a:pt x="440097" y="2508971"/>
                  <a:pt x="405617" y="2527354"/>
                  <a:pt x="372660" y="2527354"/>
                </a:cubicBezTo>
                <a:lnTo>
                  <a:pt x="369803" y="2531736"/>
                </a:lnTo>
                <a:cubicBezTo>
                  <a:pt x="372803" y="2534660"/>
                  <a:pt x="376461" y="2536812"/>
                  <a:pt x="380471" y="2538022"/>
                </a:cubicBezTo>
                <a:cubicBezTo>
                  <a:pt x="393806" y="2531069"/>
                  <a:pt x="410856" y="2536212"/>
                  <a:pt x="425333" y="2534688"/>
                </a:cubicBezTo>
                <a:close/>
                <a:moveTo>
                  <a:pt x="97578" y="3219822"/>
                </a:moveTo>
                <a:cubicBezTo>
                  <a:pt x="113485" y="3221060"/>
                  <a:pt x="123010" y="3213440"/>
                  <a:pt x="137107" y="3209058"/>
                </a:cubicBezTo>
                <a:cubicBezTo>
                  <a:pt x="152728" y="3214964"/>
                  <a:pt x="165682" y="3208391"/>
                  <a:pt x="178826" y="3199533"/>
                </a:cubicBezTo>
                <a:lnTo>
                  <a:pt x="181684" y="3194009"/>
                </a:lnTo>
                <a:cubicBezTo>
                  <a:pt x="188885" y="3195218"/>
                  <a:pt x="196286" y="3193904"/>
                  <a:pt x="202639" y="3190294"/>
                </a:cubicBezTo>
                <a:lnTo>
                  <a:pt x="216450" y="3197724"/>
                </a:lnTo>
                <a:cubicBezTo>
                  <a:pt x="223423" y="3198114"/>
                  <a:pt x="230414" y="3197504"/>
                  <a:pt x="237215" y="3195914"/>
                </a:cubicBezTo>
                <a:lnTo>
                  <a:pt x="237215" y="3192485"/>
                </a:lnTo>
                <a:cubicBezTo>
                  <a:pt x="241501" y="3188103"/>
                  <a:pt x="250264" y="3191151"/>
                  <a:pt x="254360" y="3193723"/>
                </a:cubicBezTo>
                <a:cubicBezTo>
                  <a:pt x="260551" y="3194675"/>
                  <a:pt x="266647" y="3192199"/>
                  <a:pt x="269505" y="3195914"/>
                </a:cubicBezTo>
                <a:cubicBezTo>
                  <a:pt x="246835" y="3221155"/>
                  <a:pt x="205592" y="3187818"/>
                  <a:pt x="178255" y="3206868"/>
                </a:cubicBezTo>
                <a:cubicBezTo>
                  <a:pt x="175588" y="3223631"/>
                  <a:pt x="189876" y="3209058"/>
                  <a:pt x="202448" y="3212583"/>
                </a:cubicBezTo>
                <a:lnTo>
                  <a:pt x="212450" y="3219822"/>
                </a:lnTo>
                <a:cubicBezTo>
                  <a:pt x="220165" y="3219822"/>
                  <a:pt x="247026" y="3217821"/>
                  <a:pt x="233500" y="3227061"/>
                </a:cubicBezTo>
                <a:cubicBezTo>
                  <a:pt x="218717" y="3225117"/>
                  <a:pt x="203734" y="3228499"/>
                  <a:pt x="191209" y="3236586"/>
                </a:cubicBezTo>
                <a:cubicBezTo>
                  <a:pt x="208164" y="3251254"/>
                  <a:pt x="229309" y="3229918"/>
                  <a:pt x="247692" y="3242300"/>
                </a:cubicBezTo>
                <a:cubicBezTo>
                  <a:pt x="256551" y="3242300"/>
                  <a:pt x="256646" y="3242300"/>
                  <a:pt x="257217" y="3236966"/>
                </a:cubicBezTo>
                <a:lnTo>
                  <a:pt x="263599" y="3233061"/>
                </a:lnTo>
                <a:lnTo>
                  <a:pt x="257122" y="3229156"/>
                </a:lnTo>
                <a:cubicBezTo>
                  <a:pt x="255122" y="3210677"/>
                  <a:pt x="284268" y="3226679"/>
                  <a:pt x="293126" y="3216583"/>
                </a:cubicBezTo>
                <a:cubicBezTo>
                  <a:pt x="304271" y="3223060"/>
                  <a:pt x="317987" y="3222203"/>
                  <a:pt x="329512" y="3226108"/>
                </a:cubicBezTo>
                <a:cubicBezTo>
                  <a:pt x="329512" y="3227537"/>
                  <a:pt x="328750" y="3229251"/>
                  <a:pt x="328178" y="3231346"/>
                </a:cubicBezTo>
                <a:cubicBezTo>
                  <a:pt x="311414" y="3228394"/>
                  <a:pt x="295794" y="3240871"/>
                  <a:pt x="280553" y="3231919"/>
                </a:cubicBezTo>
                <a:cubicBezTo>
                  <a:pt x="273696" y="3233728"/>
                  <a:pt x="277696" y="3243063"/>
                  <a:pt x="276648" y="3247730"/>
                </a:cubicBezTo>
                <a:lnTo>
                  <a:pt x="267123" y="3253731"/>
                </a:lnTo>
                <a:cubicBezTo>
                  <a:pt x="256551" y="3253731"/>
                  <a:pt x="248930" y="3261160"/>
                  <a:pt x="239310" y="3253731"/>
                </a:cubicBezTo>
                <a:cubicBezTo>
                  <a:pt x="234167" y="3254587"/>
                  <a:pt x="228166" y="3252683"/>
                  <a:pt x="224261" y="3255921"/>
                </a:cubicBezTo>
                <a:lnTo>
                  <a:pt x="224261" y="3259445"/>
                </a:lnTo>
                <a:lnTo>
                  <a:pt x="230452" y="3263351"/>
                </a:lnTo>
                <a:cubicBezTo>
                  <a:pt x="221880" y="3267161"/>
                  <a:pt x="216260" y="3263351"/>
                  <a:pt x="217212" y="3274495"/>
                </a:cubicBezTo>
                <a:lnTo>
                  <a:pt x="205211" y="3281258"/>
                </a:lnTo>
                <a:cubicBezTo>
                  <a:pt x="205211" y="3282401"/>
                  <a:pt x="205211" y="3283639"/>
                  <a:pt x="204449" y="3284972"/>
                </a:cubicBezTo>
                <a:lnTo>
                  <a:pt x="210830" y="3288973"/>
                </a:lnTo>
                <a:cubicBezTo>
                  <a:pt x="214926" y="3305356"/>
                  <a:pt x="192352" y="3293831"/>
                  <a:pt x="185018" y="3300022"/>
                </a:cubicBezTo>
                <a:lnTo>
                  <a:pt x="190923" y="3303832"/>
                </a:lnTo>
                <a:lnTo>
                  <a:pt x="185779" y="3307261"/>
                </a:lnTo>
                <a:lnTo>
                  <a:pt x="194162" y="3312881"/>
                </a:lnTo>
                <a:cubicBezTo>
                  <a:pt x="203687" y="3312881"/>
                  <a:pt x="203687" y="3312881"/>
                  <a:pt x="204544" y="3318215"/>
                </a:cubicBezTo>
                <a:lnTo>
                  <a:pt x="198067" y="3322215"/>
                </a:lnTo>
                <a:lnTo>
                  <a:pt x="198067" y="3325930"/>
                </a:lnTo>
                <a:cubicBezTo>
                  <a:pt x="190733" y="3328978"/>
                  <a:pt x="184256" y="3335455"/>
                  <a:pt x="175493" y="3335455"/>
                </a:cubicBezTo>
                <a:cubicBezTo>
                  <a:pt x="169301" y="3336788"/>
                  <a:pt x="173873" y="3341361"/>
                  <a:pt x="168254" y="3342789"/>
                </a:cubicBezTo>
                <a:lnTo>
                  <a:pt x="161110" y="3342789"/>
                </a:lnTo>
                <a:lnTo>
                  <a:pt x="157871" y="3347552"/>
                </a:lnTo>
                <a:cubicBezTo>
                  <a:pt x="174445" y="3358029"/>
                  <a:pt x="195971" y="3357077"/>
                  <a:pt x="214260" y="3364792"/>
                </a:cubicBezTo>
                <a:cubicBezTo>
                  <a:pt x="229785" y="3360220"/>
                  <a:pt x="257027" y="3352124"/>
                  <a:pt x="270171" y="3360887"/>
                </a:cubicBezTo>
                <a:cubicBezTo>
                  <a:pt x="277696" y="3370412"/>
                  <a:pt x="301318" y="3362982"/>
                  <a:pt x="313796" y="3364411"/>
                </a:cubicBezTo>
                <a:cubicBezTo>
                  <a:pt x="316939" y="3359649"/>
                  <a:pt x="328941" y="3362697"/>
                  <a:pt x="332084" y="3357743"/>
                </a:cubicBezTo>
                <a:cubicBezTo>
                  <a:pt x="349895" y="3359458"/>
                  <a:pt x="361421" y="3352029"/>
                  <a:pt x="380375" y="3353934"/>
                </a:cubicBezTo>
                <a:cubicBezTo>
                  <a:pt x="381614" y="3356696"/>
                  <a:pt x="381518" y="3360696"/>
                  <a:pt x="388091" y="3362697"/>
                </a:cubicBezTo>
                <a:lnTo>
                  <a:pt x="388091" y="3369840"/>
                </a:lnTo>
                <a:lnTo>
                  <a:pt x="394663" y="3374031"/>
                </a:lnTo>
                <a:cubicBezTo>
                  <a:pt x="395997" y="3386128"/>
                  <a:pt x="411427" y="3376222"/>
                  <a:pt x="417714" y="3372507"/>
                </a:cubicBezTo>
                <a:cubicBezTo>
                  <a:pt x="441431" y="3384033"/>
                  <a:pt x="471530" y="3372507"/>
                  <a:pt x="493914" y="3388890"/>
                </a:cubicBezTo>
                <a:cubicBezTo>
                  <a:pt x="484255" y="3391929"/>
                  <a:pt x="473816" y="3391319"/>
                  <a:pt x="464576" y="3387176"/>
                </a:cubicBezTo>
                <a:cubicBezTo>
                  <a:pt x="441717" y="3385842"/>
                  <a:pt x="418857" y="3387747"/>
                  <a:pt x="397901" y="3383556"/>
                </a:cubicBezTo>
                <a:lnTo>
                  <a:pt x="384471" y="3391081"/>
                </a:lnTo>
                <a:cubicBezTo>
                  <a:pt x="382947" y="3388224"/>
                  <a:pt x="377137" y="3387747"/>
                  <a:pt x="376089" y="3384699"/>
                </a:cubicBezTo>
                <a:cubicBezTo>
                  <a:pt x="395139" y="3376127"/>
                  <a:pt x="357516" y="3367554"/>
                  <a:pt x="351134" y="3369364"/>
                </a:cubicBezTo>
                <a:cubicBezTo>
                  <a:pt x="288840" y="3380318"/>
                  <a:pt x="264742" y="3364220"/>
                  <a:pt x="220832" y="3372317"/>
                </a:cubicBezTo>
                <a:cubicBezTo>
                  <a:pt x="216736" y="3375079"/>
                  <a:pt x="216831" y="3379746"/>
                  <a:pt x="211307" y="3381175"/>
                </a:cubicBezTo>
                <a:cubicBezTo>
                  <a:pt x="224756" y="3385318"/>
                  <a:pt x="239186" y="3385023"/>
                  <a:pt x="252454" y="3380318"/>
                </a:cubicBezTo>
                <a:cubicBezTo>
                  <a:pt x="278648" y="3376413"/>
                  <a:pt x="321606" y="3396225"/>
                  <a:pt x="266266" y="3394510"/>
                </a:cubicBezTo>
                <a:cubicBezTo>
                  <a:pt x="259313" y="3399368"/>
                  <a:pt x="249788" y="3399082"/>
                  <a:pt x="243120" y="3403559"/>
                </a:cubicBezTo>
                <a:cubicBezTo>
                  <a:pt x="246216" y="3404464"/>
                  <a:pt x="249416" y="3404978"/>
                  <a:pt x="252645" y="3405083"/>
                </a:cubicBezTo>
                <a:cubicBezTo>
                  <a:pt x="259694" y="3407940"/>
                  <a:pt x="317034" y="3403654"/>
                  <a:pt x="326178" y="3398129"/>
                </a:cubicBezTo>
                <a:cubicBezTo>
                  <a:pt x="330017" y="3401063"/>
                  <a:pt x="334789" y="3402483"/>
                  <a:pt x="339608" y="3402130"/>
                </a:cubicBezTo>
                <a:cubicBezTo>
                  <a:pt x="341894" y="3406607"/>
                  <a:pt x="355896" y="3403273"/>
                  <a:pt x="355420" y="3409179"/>
                </a:cubicBezTo>
                <a:cubicBezTo>
                  <a:pt x="347619" y="3410455"/>
                  <a:pt x="339932" y="3412398"/>
                  <a:pt x="332465" y="3414989"/>
                </a:cubicBezTo>
                <a:cubicBezTo>
                  <a:pt x="325892" y="3411560"/>
                  <a:pt x="321320" y="3407274"/>
                  <a:pt x="313415" y="3407750"/>
                </a:cubicBezTo>
                <a:cubicBezTo>
                  <a:pt x="300899" y="3413617"/>
                  <a:pt x="287097" y="3416170"/>
                  <a:pt x="273314" y="3415179"/>
                </a:cubicBezTo>
                <a:cubicBezTo>
                  <a:pt x="263789" y="3429943"/>
                  <a:pt x="244739" y="3418037"/>
                  <a:pt x="231214" y="3424038"/>
                </a:cubicBezTo>
                <a:cubicBezTo>
                  <a:pt x="229404" y="3430610"/>
                  <a:pt x="231976" y="3437278"/>
                  <a:pt x="229690" y="3443088"/>
                </a:cubicBezTo>
                <a:cubicBezTo>
                  <a:pt x="215688" y="3447850"/>
                  <a:pt x="198543" y="3440802"/>
                  <a:pt x="184923" y="3446136"/>
                </a:cubicBezTo>
                <a:cubicBezTo>
                  <a:pt x="184923" y="3449088"/>
                  <a:pt x="182732" y="3452136"/>
                  <a:pt x="186922" y="3455089"/>
                </a:cubicBezTo>
                <a:cubicBezTo>
                  <a:pt x="195314" y="3454270"/>
                  <a:pt x="203734" y="3456394"/>
                  <a:pt x="210735" y="3461090"/>
                </a:cubicBezTo>
                <a:cubicBezTo>
                  <a:pt x="206058" y="3463290"/>
                  <a:pt x="201696" y="3466109"/>
                  <a:pt x="197781" y="3469471"/>
                </a:cubicBezTo>
                <a:cubicBezTo>
                  <a:pt x="197781" y="3478996"/>
                  <a:pt x="304271" y="3469471"/>
                  <a:pt x="309795" y="3461280"/>
                </a:cubicBezTo>
                <a:cubicBezTo>
                  <a:pt x="292460" y="3452898"/>
                  <a:pt x="312557" y="3452517"/>
                  <a:pt x="319320" y="3448326"/>
                </a:cubicBezTo>
                <a:cubicBezTo>
                  <a:pt x="334656" y="3455279"/>
                  <a:pt x="352943" y="3444516"/>
                  <a:pt x="369898" y="3448326"/>
                </a:cubicBezTo>
                <a:cubicBezTo>
                  <a:pt x="380785" y="3443602"/>
                  <a:pt x="392510" y="3441135"/>
                  <a:pt x="404378" y="3441087"/>
                </a:cubicBezTo>
                <a:cubicBezTo>
                  <a:pt x="421905" y="3428419"/>
                  <a:pt x="455718" y="3425085"/>
                  <a:pt x="473530" y="3428133"/>
                </a:cubicBezTo>
                <a:cubicBezTo>
                  <a:pt x="469530" y="3436801"/>
                  <a:pt x="529156" y="3437658"/>
                  <a:pt x="526584" y="3428133"/>
                </a:cubicBezTo>
                <a:cubicBezTo>
                  <a:pt x="536109" y="3424228"/>
                  <a:pt x="532394" y="3420609"/>
                  <a:pt x="526584" y="3416322"/>
                </a:cubicBezTo>
                <a:cubicBezTo>
                  <a:pt x="525822" y="3414608"/>
                  <a:pt x="525822" y="3412894"/>
                  <a:pt x="522869" y="3411845"/>
                </a:cubicBezTo>
                <a:cubicBezTo>
                  <a:pt x="516011" y="3410512"/>
                  <a:pt x="499438" y="3421370"/>
                  <a:pt x="500105" y="3410131"/>
                </a:cubicBezTo>
                <a:cubicBezTo>
                  <a:pt x="498009" y="3408321"/>
                  <a:pt x="492770" y="3407559"/>
                  <a:pt x="493533" y="3404416"/>
                </a:cubicBezTo>
                <a:cubicBezTo>
                  <a:pt x="499352" y="3405045"/>
                  <a:pt x="505220" y="3403806"/>
                  <a:pt x="510297" y="3400892"/>
                </a:cubicBezTo>
                <a:cubicBezTo>
                  <a:pt x="518964" y="3400130"/>
                  <a:pt x="519059" y="3400892"/>
                  <a:pt x="519822" y="3395367"/>
                </a:cubicBezTo>
                <a:lnTo>
                  <a:pt x="532775" y="3387747"/>
                </a:lnTo>
                <a:lnTo>
                  <a:pt x="523250" y="3382413"/>
                </a:lnTo>
                <a:lnTo>
                  <a:pt x="516392" y="3385938"/>
                </a:lnTo>
                <a:lnTo>
                  <a:pt x="506867" y="3380413"/>
                </a:lnTo>
                <a:cubicBezTo>
                  <a:pt x="504105" y="3364887"/>
                  <a:pt x="530585" y="3372031"/>
                  <a:pt x="539538" y="3372984"/>
                </a:cubicBezTo>
                <a:cubicBezTo>
                  <a:pt x="542396" y="3386509"/>
                  <a:pt x="566303" y="3374888"/>
                  <a:pt x="572876" y="3368126"/>
                </a:cubicBezTo>
                <a:lnTo>
                  <a:pt x="569733" y="3363840"/>
                </a:lnTo>
                <a:lnTo>
                  <a:pt x="555255" y="3363840"/>
                </a:lnTo>
                <a:lnTo>
                  <a:pt x="552302" y="3359077"/>
                </a:lnTo>
                <a:lnTo>
                  <a:pt x="559065" y="3354695"/>
                </a:lnTo>
                <a:lnTo>
                  <a:pt x="546206" y="3347075"/>
                </a:lnTo>
                <a:cubicBezTo>
                  <a:pt x="544586" y="3338122"/>
                  <a:pt x="558779" y="3343932"/>
                  <a:pt x="564399" y="3340789"/>
                </a:cubicBezTo>
                <a:cubicBezTo>
                  <a:pt x="566780" y="3338217"/>
                  <a:pt x="565827" y="3334788"/>
                  <a:pt x="571352" y="3333169"/>
                </a:cubicBezTo>
                <a:cubicBezTo>
                  <a:pt x="571352" y="3328121"/>
                  <a:pt x="586877" y="3323072"/>
                  <a:pt x="574971" y="3319643"/>
                </a:cubicBezTo>
                <a:cubicBezTo>
                  <a:pt x="555302" y="3315900"/>
                  <a:pt x="535233" y="3314652"/>
                  <a:pt x="515250" y="3315929"/>
                </a:cubicBezTo>
                <a:cubicBezTo>
                  <a:pt x="469625" y="3299831"/>
                  <a:pt x="509249" y="3309642"/>
                  <a:pt x="523346" y="3301356"/>
                </a:cubicBezTo>
                <a:cubicBezTo>
                  <a:pt x="534652" y="3306451"/>
                  <a:pt x="547149" y="3308299"/>
                  <a:pt x="559445" y="3306690"/>
                </a:cubicBezTo>
                <a:lnTo>
                  <a:pt x="559445" y="3296022"/>
                </a:lnTo>
                <a:cubicBezTo>
                  <a:pt x="565542" y="3291450"/>
                  <a:pt x="574114" y="3288402"/>
                  <a:pt x="579067" y="3284115"/>
                </a:cubicBezTo>
                <a:cubicBezTo>
                  <a:pt x="581925" y="3265065"/>
                  <a:pt x="571637" y="3276972"/>
                  <a:pt x="566113" y="3268590"/>
                </a:cubicBezTo>
                <a:cubicBezTo>
                  <a:pt x="566113" y="3262779"/>
                  <a:pt x="556588" y="3265922"/>
                  <a:pt x="552968" y="3262589"/>
                </a:cubicBezTo>
                <a:lnTo>
                  <a:pt x="552968" y="3258969"/>
                </a:lnTo>
                <a:lnTo>
                  <a:pt x="559350" y="3255064"/>
                </a:lnTo>
                <a:lnTo>
                  <a:pt x="559350" y="3251445"/>
                </a:lnTo>
                <a:cubicBezTo>
                  <a:pt x="552207" y="3245634"/>
                  <a:pt x="543825" y="3247158"/>
                  <a:pt x="536395" y="3241920"/>
                </a:cubicBezTo>
                <a:cubicBezTo>
                  <a:pt x="532299" y="3245253"/>
                  <a:pt x="518678" y="3248873"/>
                  <a:pt x="520107" y="3240491"/>
                </a:cubicBezTo>
                <a:cubicBezTo>
                  <a:pt x="536405" y="3236786"/>
                  <a:pt x="553026" y="3234709"/>
                  <a:pt x="569733" y="3234300"/>
                </a:cubicBezTo>
                <a:cubicBezTo>
                  <a:pt x="575924" y="3229632"/>
                  <a:pt x="571066" y="3217916"/>
                  <a:pt x="572495" y="3210582"/>
                </a:cubicBezTo>
                <a:cubicBezTo>
                  <a:pt x="570018" y="3208868"/>
                  <a:pt x="565446" y="3207629"/>
                  <a:pt x="565827" y="3204486"/>
                </a:cubicBezTo>
                <a:cubicBezTo>
                  <a:pt x="549159" y="3191342"/>
                  <a:pt x="570494" y="3196390"/>
                  <a:pt x="578591" y="3188770"/>
                </a:cubicBezTo>
                <a:cubicBezTo>
                  <a:pt x="578591" y="3187532"/>
                  <a:pt x="578591" y="3186389"/>
                  <a:pt x="579162" y="3184865"/>
                </a:cubicBezTo>
                <a:cubicBezTo>
                  <a:pt x="574019" y="3179912"/>
                  <a:pt x="565065" y="3180103"/>
                  <a:pt x="559541" y="3177245"/>
                </a:cubicBezTo>
                <a:lnTo>
                  <a:pt x="559541" y="3169529"/>
                </a:lnTo>
                <a:cubicBezTo>
                  <a:pt x="585925" y="3164577"/>
                  <a:pt x="562970" y="3165720"/>
                  <a:pt x="554016" y="3163338"/>
                </a:cubicBezTo>
                <a:cubicBezTo>
                  <a:pt x="552216" y="3159957"/>
                  <a:pt x="551978" y="3155956"/>
                  <a:pt x="553350" y="3152384"/>
                </a:cubicBezTo>
                <a:cubicBezTo>
                  <a:pt x="561541" y="3142859"/>
                  <a:pt x="570590" y="3148193"/>
                  <a:pt x="578686" y="3144479"/>
                </a:cubicBezTo>
                <a:cubicBezTo>
                  <a:pt x="578686" y="3143240"/>
                  <a:pt x="578686" y="3142097"/>
                  <a:pt x="579162" y="3140287"/>
                </a:cubicBezTo>
                <a:cubicBezTo>
                  <a:pt x="572743" y="3137402"/>
                  <a:pt x="566161" y="3134887"/>
                  <a:pt x="559445" y="3132763"/>
                </a:cubicBezTo>
                <a:cubicBezTo>
                  <a:pt x="559445" y="3131715"/>
                  <a:pt x="559445" y="3130477"/>
                  <a:pt x="559445" y="3130096"/>
                </a:cubicBezTo>
                <a:cubicBezTo>
                  <a:pt x="563065" y="3126286"/>
                  <a:pt x="569733" y="3124762"/>
                  <a:pt x="572685" y="3120571"/>
                </a:cubicBezTo>
                <a:lnTo>
                  <a:pt x="569637" y="3116475"/>
                </a:lnTo>
                <a:cubicBezTo>
                  <a:pt x="565732" y="3116475"/>
                  <a:pt x="562112" y="3117046"/>
                  <a:pt x="560112" y="3114951"/>
                </a:cubicBezTo>
                <a:cubicBezTo>
                  <a:pt x="563884" y="3111875"/>
                  <a:pt x="568009" y="3109246"/>
                  <a:pt x="572400" y="3107141"/>
                </a:cubicBezTo>
                <a:lnTo>
                  <a:pt x="572400" y="3096187"/>
                </a:lnTo>
                <a:lnTo>
                  <a:pt x="578781" y="3092282"/>
                </a:lnTo>
                <a:cubicBezTo>
                  <a:pt x="573828" y="3090377"/>
                  <a:pt x="571542" y="3087805"/>
                  <a:pt x="571637" y="3085233"/>
                </a:cubicBezTo>
                <a:lnTo>
                  <a:pt x="562875" y="3079519"/>
                </a:lnTo>
                <a:lnTo>
                  <a:pt x="554874" y="3083519"/>
                </a:lnTo>
                <a:lnTo>
                  <a:pt x="544777" y="3081709"/>
                </a:lnTo>
                <a:cubicBezTo>
                  <a:pt x="555635" y="3072184"/>
                  <a:pt x="573352" y="3080280"/>
                  <a:pt x="584592" y="3070279"/>
                </a:cubicBezTo>
                <a:lnTo>
                  <a:pt x="576114" y="3064850"/>
                </a:lnTo>
                <a:lnTo>
                  <a:pt x="568875" y="3064850"/>
                </a:lnTo>
                <a:cubicBezTo>
                  <a:pt x="562875" y="3060373"/>
                  <a:pt x="552397" y="3060945"/>
                  <a:pt x="546015" y="3055325"/>
                </a:cubicBezTo>
                <a:cubicBezTo>
                  <a:pt x="546682" y="3053515"/>
                  <a:pt x="544872" y="3051420"/>
                  <a:pt x="549444" y="3049991"/>
                </a:cubicBezTo>
                <a:cubicBezTo>
                  <a:pt x="560627" y="3050791"/>
                  <a:pt x="571637" y="3046886"/>
                  <a:pt x="579829" y="3039227"/>
                </a:cubicBezTo>
                <a:cubicBezTo>
                  <a:pt x="576972" y="3035512"/>
                  <a:pt x="578876" y="3032274"/>
                  <a:pt x="585258" y="3029702"/>
                </a:cubicBezTo>
                <a:lnTo>
                  <a:pt x="585258" y="3022654"/>
                </a:lnTo>
                <a:lnTo>
                  <a:pt x="592021" y="3018368"/>
                </a:lnTo>
                <a:lnTo>
                  <a:pt x="592021" y="3003509"/>
                </a:lnTo>
                <a:cubicBezTo>
                  <a:pt x="574781" y="2987697"/>
                  <a:pt x="553921" y="3003509"/>
                  <a:pt x="533823" y="2996841"/>
                </a:cubicBezTo>
                <a:cubicBezTo>
                  <a:pt x="548682" y="2982840"/>
                  <a:pt x="574305" y="2990650"/>
                  <a:pt x="592307" y="2985030"/>
                </a:cubicBezTo>
                <a:lnTo>
                  <a:pt x="592307" y="2981697"/>
                </a:lnTo>
                <a:cubicBezTo>
                  <a:pt x="594498" y="2980268"/>
                  <a:pt x="596402" y="2978934"/>
                  <a:pt x="597736" y="2978172"/>
                </a:cubicBezTo>
                <a:lnTo>
                  <a:pt x="582877" y="2968647"/>
                </a:lnTo>
                <a:cubicBezTo>
                  <a:pt x="573352" y="2968647"/>
                  <a:pt x="572876" y="2968647"/>
                  <a:pt x="572400" y="2963313"/>
                </a:cubicBezTo>
                <a:lnTo>
                  <a:pt x="585449" y="2955598"/>
                </a:lnTo>
                <a:lnTo>
                  <a:pt x="585449" y="2944549"/>
                </a:lnTo>
                <a:cubicBezTo>
                  <a:pt x="579858" y="2941072"/>
                  <a:pt x="573590" y="2938834"/>
                  <a:pt x="567066" y="2937977"/>
                </a:cubicBezTo>
                <a:cubicBezTo>
                  <a:pt x="570399" y="2929118"/>
                  <a:pt x="585544" y="2934262"/>
                  <a:pt x="592116" y="2929785"/>
                </a:cubicBezTo>
                <a:cubicBezTo>
                  <a:pt x="592116" y="2928452"/>
                  <a:pt x="591450" y="2926737"/>
                  <a:pt x="591068" y="2925404"/>
                </a:cubicBezTo>
                <a:cubicBezTo>
                  <a:pt x="576495" y="2921784"/>
                  <a:pt x="560398" y="2927499"/>
                  <a:pt x="546206" y="2922546"/>
                </a:cubicBezTo>
                <a:cubicBezTo>
                  <a:pt x="543158" y="2909116"/>
                  <a:pt x="516869" y="2922546"/>
                  <a:pt x="507153" y="2914926"/>
                </a:cubicBezTo>
                <a:cubicBezTo>
                  <a:pt x="520869" y="2913116"/>
                  <a:pt x="561065" y="2908925"/>
                  <a:pt x="520679" y="2904544"/>
                </a:cubicBezTo>
                <a:cubicBezTo>
                  <a:pt x="518012" y="2899210"/>
                  <a:pt x="519345" y="2897971"/>
                  <a:pt x="509439" y="2898924"/>
                </a:cubicBezTo>
                <a:cubicBezTo>
                  <a:pt x="500391" y="2903591"/>
                  <a:pt x="499914" y="2903591"/>
                  <a:pt x="491056" y="2898924"/>
                </a:cubicBezTo>
                <a:cubicBezTo>
                  <a:pt x="481531" y="2896924"/>
                  <a:pt x="470006" y="2901210"/>
                  <a:pt x="461148" y="2896448"/>
                </a:cubicBezTo>
                <a:cubicBezTo>
                  <a:pt x="479435" y="2886923"/>
                  <a:pt x="504010" y="2899305"/>
                  <a:pt x="523346" y="2887685"/>
                </a:cubicBezTo>
                <a:cubicBezTo>
                  <a:pt x="537348" y="2884732"/>
                  <a:pt x="543348" y="2894733"/>
                  <a:pt x="555540" y="2894829"/>
                </a:cubicBezTo>
                <a:cubicBezTo>
                  <a:pt x="562303" y="2889019"/>
                  <a:pt x="570590" y="2892924"/>
                  <a:pt x="578495" y="2889590"/>
                </a:cubicBezTo>
                <a:cubicBezTo>
                  <a:pt x="571066" y="2883970"/>
                  <a:pt x="560684" y="2880065"/>
                  <a:pt x="553064" y="2874350"/>
                </a:cubicBezTo>
                <a:cubicBezTo>
                  <a:pt x="563351" y="2865778"/>
                  <a:pt x="575257" y="2872254"/>
                  <a:pt x="585544" y="2863491"/>
                </a:cubicBezTo>
                <a:cubicBezTo>
                  <a:pt x="589544" y="2849966"/>
                  <a:pt x="573161" y="2857205"/>
                  <a:pt x="566494" y="2852442"/>
                </a:cubicBezTo>
                <a:cubicBezTo>
                  <a:pt x="571733" y="2849870"/>
                  <a:pt x="580782" y="2849585"/>
                  <a:pt x="586020" y="2844727"/>
                </a:cubicBezTo>
                <a:cubicBezTo>
                  <a:pt x="584592" y="2835202"/>
                  <a:pt x="589544" y="2822058"/>
                  <a:pt x="575543" y="2824725"/>
                </a:cubicBezTo>
                <a:lnTo>
                  <a:pt x="566018" y="2830820"/>
                </a:lnTo>
                <a:cubicBezTo>
                  <a:pt x="564208" y="2840345"/>
                  <a:pt x="547730" y="2835774"/>
                  <a:pt x="542015" y="2832154"/>
                </a:cubicBezTo>
                <a:cubicBezTo>
                  <a:pt x="529832" y="2832973"/>
                  <a:pt x="517621" y="2831020"/>
                  <a:pt x="506296" y="2826439"/>
                </a:cubicBezTo>
                <a:cubicBezTo>
                  <a:pt x="464481" y="2816914"/>
                  <a:pt x="574781" y="2819009"/>
                  <a:pt x="584877" y="2815866"/>
                </a:cubicBezTo>
                <a:cubicBezTo>
                  <a:pt x="584877" y="2810056"/>
                  <a:pt x="588783" y="2806341"/>
                  <a:pt x="578115" y="2806341"/>
                </a:cubicBezTo>
                <a:cubicBezTo>
                  <a:pt x="570933" y="2803179"/>
                  <a:pt x="563056" y="2801960"/>
                  <a:pt x="555255" y="2802817"/>
                </a:cubicBezTo>
                <a:cubicBezTo>
                  <a:pt x="548539" y="2807875"/>
                  <a:pt x="539034" y="2806779"/>
                  <a:pt x="533633" y="2800340"/>
                </a:cubicBezTo>
                <a:cubicBezTo>
                  <a:pt x="548587" y="2798436"/>
                  <a:pt x="564017" y="2791959"/>
                  <a:pt x="578876" y="2789672"/>
                </a:cubicBezTo>
                <a:lnTo>
                  <a:pt x="577638" y="2784720"/>
                </a:lnTo>
                <a:cubicBezTo>
                  <a:pt x="558588" y="2784720"/>
                  <a:pt x="546968" y="2778719"/>
                  <a:pt x="530013" y="2776909"/>
                </a:cubicBezTo>
                <a:cubicBezTo>
                  <a:pt x="509277" y="2780624"/>
                  <a:pt x="487922" y="2778814"/>
                  <a:pt x="468101" y="2771670"/>
                </a:cubicBezTo>
                <a:cubicBezTo>
                  <a:pt x="485055" y="2755478"/>
                  <a:pt x="517821" y="2766050"/>
                  <a:pt x="533061" y="2753668"/>
                </a:cubicBezTo>
                <a:cubicBezTo>
                  <a:pt x="529070" y="2750477"/>
                  <a:pt x="524727" y="2747753"/>
                  <a:pt x="520107" y="2745571"/>
                </a:cubicBezTo>
                <a:lnTo>
                  <a:pt x="520107" y="2738523"/>
                </a:lnTo>
                <a:cubicBezTo>
                  <a:pt x="484865" y="2729570"/>
                  <a:pt x="446098" y="2720426"/>
                  <a:pt x="410856" y="2732618"/>
                </a:cubicBezTo>
                <a:cubicBezTo>
                  <a:pt x="405426" y="2732046"/>
                  <a:pt x="399521" y="2733856"/>
                  <a:pt x="395234" y="2730808"/>
                </a:cubicBezTo>
                <a:lnTo>
                  <a:pt x="395234" y="2727379"/>
                </a:lnTo>
                <a:cubicBezTo>
                  <a:pt x="392758" y="2723950"/>
                  <a:pt x="384662" y="2726521"/>
                  <a:pt x="382281" y="2723379"/>
                </a:cubicBezTo>
                <a:lnTo>
                  <a:pt x="388091" y="2719568"/>
                </a:lnTo>
                <a:lnTo>
                  <a:pt x="382185" y="2715663"/>
                </a:lnTo>
                <a:cubicBezTo>
                  <a:pt x="384948" y="2704233"/>
                  <a:pt x="371803" y="2708329"/>
                  <a:pt x="365517" y="2703281"/>
                </a:cubicBezTo>
                <a:cubicBezTo>
                  <a:pt x="351324" y="2707471"/>
                  <a:pt x="334560" y="2714901"/>
                  <a:pt x="322464" y="2704138"/>
                </a:cubicBezTo>
                <a:lnTo>
                  <a:pt x="325131" y="2699471"/>
                </a:lnTo>
                <a:cubicBezTo>
                  <a:pt x="345324" y="2701471"/>
                  <a:pt x="367041" y="2694994"/>
                  <a:pt x="385328" y="2702995"/>
                </a:cubicBezTo>
                <a:lnTo>
                  <a:pt x="392091" y="2699566"/>
                </a:lnTo>
                <a:lnTo>
                  <a:pt x="401616" y="2704900"/>
                </a:lnTo>
                <a:lnTo>
                  <a:pt x="401616" y="2712139"/>
                </a:lnTo>
                <a:lnTo>
                  <a:pt x="408284" y="2716140"/>
                </a:lnTo>
                <a:cubicBezTo>
                  <a:pt x="406665" y="2723569"/>
                  <a:pt x="423905" y="2723283"/>
                  <a:pt x="427810" y="2719092"/>
                </a:cubicBezTo>
                <a:cubicBezTo>
                  <a:pt x="425619" y="2705948"/>
                  <a:pt x="442193" y="2711568"/>
                  <a:pt x="451242" y="2710520"/>
                </a:cubicBezTo>
                <a:lnTo>
                  <a:pt x="460005" y="2704900"/>
                </a:lnTo>
                <a:cubicBezTo>
                  <a:pt x="447241" y="2699852"/>
                  <a:pt x="459528" y="2692041"/>
                  <a:pt x="467339" y="2697566"/>
                </a:cubicBezTo>
                <a:cubicBezTo>
                  <a:pt x="475911" y="2697566"/>
                  <a:pt x="496485" y="2697566"/>
                  <a:pt x="500295" y="2687374"/>
                </a:cubicBezTo>
                <a:cubicBezTo>
                  <a:pt x="495628" y="2684516"/>
                  <a:pt x="486770" y="2675372"/>
                  <a:pt x="480578" y="2679183"/>
                </a:cubicBezTo>
                <a:cubicBezTo>
                  <a:pt x="481245" y="2688708"/>
                  <a:pt x="460100" y="2685183"/>
                  <a:pt x="454670" y="2682611"/>
                </a:cubicBezTo>
                <a:lnTo>
                  <a:pt x="473720" y="2671943"/>
                </a:lnTo>
                <a:lnTo>
                  <a:pt x="473720" y="2664419"/>
                </a:lnTo>
                <a:cubicBezTo>
                  <a:pt x="461909" y="2655846"/>
                  <a:pt x="446479" y="2659846"/>
                  <a:pt x="432382" y="2654894"/>
                </a:cubicBezTo>
                <a:cubicBezTo>
                  <a:pt x="412475" y="2668038"/>
                  <a:pt x="393234" y="2664419"/>
                  <a:pt x="371612" y="2661942"/>
                </a:cubicBezTo>
                <a:cubicBezTo>
                  <a:pt x="363516" y="2655941"/>
                  <a:pt x="350086" y="2660609"/>
                  <a:pt x="342180" y="2652417"/>
                </a:cubicBezTo>
                <a:cubicBezTo>
                  <a:pt x="343037" y="2650703"/>
                  <a:pt x="343895" y="2649084"/>
                  <a:pt x="344847" y="2647464"/>
                </a:cubicBezTo>
                <a:cubicBezTo>
                  <a:pt x="368945" y="2646703"/>
                  <a:pt x="388948" y="2651179"/>
                  <a:pt x="411522" y="2647464"/>
                </a:cubicBezTo>
                <a:cubicBezTo>
                  <a:pt x="417714" y="2643940"/>
                  <a:pt x="421047" y="2642416"/>
                  <a:pt x="427619" y="2645654"/>
                </a:cubicBezTo>
                <a:cubicBezTo>
                  <a:pt x="431677" y="2648522"/>
                  <a:pt x="437087" y="2648522"/>
                  <a:pt x="441145" y="2645654"/>
                </a:cubicBezTo>
                <a:cubicBezTo>
                  <a:pt x="450003" y="2640416"/>
                  <a:pt x="454766" y="2648893"/>
                  <a:pt x="464291" y="2647655"/>
                </a:cubicBezTo>
                <a:lnTo>
                  <a:pt x="479531" y="2638130"/>
                </a:lnTo>
                <a:lnTo>
                  <a:pt x="474006" y="2634606"/>
                </a:lnTo>
                <a:lnTo>
                  <a:pt x="480007" y="2630891"/>
                </a:lnTo>
                <a:lnTo>
                  <a:pt x="474101" y="2627081"/>
                </a:lnTo>
                <a:lnTo>
                  <a:pt x="500009" y="2612508"/>
                </a:lnTo>
                <a:lnTo>
                  <a:pt x="500009" y="2608793"/>
                </a:lnTo>
                <a:cubicBezTo>
                  <a:pt x="490961" y="2604221"/>
                  <a:pt x="479626" y="2610888"/>
                  <a:pt x="470292" y="2614317"/>
                </a:cubicBezTo>
                <a:cubicBezTo>
                  <a:pt x="456575" y="2619175"/>
                  <a:pt x="444574" y="2614317"/>
                  <a:pt x="430763" y="2614317"/>
                </a:cubicBezTo>
                <a:cubicBezTo>
                  <a:pt x="414799" y="2626004"/>
                  <a:pt x="394130" y="2629138"/>
                  <a:pt x="375423" y="2622699"/>
                </a:cubicBezTo>
                <a:cubicBezTo>
                  <a:pt x="373899" y="2613174"/>
                  <a:pt x="359420" y="2619365"/>
                  <a:pt x="352467" y="2617937"/>
                </a:cubicBezTo>
                <a:cubicBezTo>
                  <a:pt x="349038" y="2620509"/>
                  <a:pt x="349038" y="2620509"/>
                  <a:pt x="350181" y="2624033"/>
                </a:cubicBezTo>
                <a:lnTo>
                  <a:pt x="361802" y="2630605"/>
                </a:lnTo>
                <a:cubicBezTo>
                  <a:pt x="361802" y="2633748"/>
                  <a:pt x="362850" y="2634320"/>
                  <a:pt x="358944" y="2636320"/>
                </a:cubicBezTo>
                <a:cubicBezTo>
                  <a:pt x="332884" y="2634367"/>
                  <a:pt x="306709" y="2634367"/>
                  <a:pt x="280649" y="2636320"/>
                </a:cubicBezTo>
                <a:cubicBezTo>
                  <a:pt x="263789" y="2644893"/>
                  <a:pt x="271124" y="2641083"/>
                  <a:pt x="276648" y="2652798"/>
                </a:cubicBezTo>
                <a:lnTo>
                  <a:pt x="270457" y="2656704"/>
                </a:lnTo>
                <a:lnTo>
                  <a:pt x="276553" y="2660513"/>
                </a:lnTo>
                <a:cubicBezTo>
                  <a:pt x="266580" y="2662704"/>
                  <a:pt x="256303" y="2663181"/>
                  <a:pt x="246168" y="2661942"/>
                </a:cubicBezTo>
                <a:cubicBezTo>
                  <a:pt x="243311" y="2659656"/>
                  <a:pt x="238929" y="2658704"/>
                  <a:pt x="238167" y="2656228"/>
                </a:cubicBezTo>
                <a:lnTo>
                  <a:pt x="249788" y="2649750"/>
                </a:lnTo>
                <a:cubicBezTo>
                  <a:pt x="249788" y="2648512"/>
                  <a:pt x="249788" y="2647369"/>
                  <a:pt x="250455" y="2645940"/>
                </a:cubicBezTo>
                <a:cubicBezTo>
                  <a:pt x="245121" y="2640702"/>
                  <a:pt x="236453" y="2641083"/>
                  <a:pt x="230642" y="2637939"/>
                </a:cubicBezTo>
                <a:lnTo>
                  <a:pt x="230642" y="2627176"/>
                </a:lnTo>
                <a:cubicBezTo>
                  <a:pt x="222641" y="2624795"/>
                  <a:pt x="209307" y="2623747"/>
                  <a:pt x="223689" y="2615936"/>
                </a:cubicBezTo>
                <a:lnTo>
                  <a:pt x="214164" y="2610888"/>
                </a:lnTo>
                <a:cubicBezTo>
                  <a:pt x="209211" y="2614698"/>
                  <a:pt x="202734" y="2613650"/>
                  <a:pt x="197781" y="2616222"/>
                </a:cubicBezTo>
                <a:lnTo>
                  <a:pt x="197781" y="2619747"/>
                </a:lnTo>
                <a:cubicBezTo>
                  <a:pt x="190257" y="2622699"/>
                  <a:pt x="190257" y="2622699"/>
                  <a:pt x="181588" y="2618222"/>
                </a:cubicBezTo>
                <a:cubicBezTo>
                  <a:pt x="169778" y="2627176"/>
                  <a:pt x="157110" y="2611555"/>
                  <a:pt x="145584" y="2623271"/>
                </a:cubicBezTo>
                <a:cubicBezTo>
                  <a:pt x="147489" y="2637082"/>
                  <a:pt x="174159" y="2623842"/>
                  <a:pt x="184351" y="2630891"/>
                </a:cubicBezTo>
                <a:cubicBezTo>
                  <a:pt x="183303" y="2641369"/>
                  <a:pt x="199877" y="2632796"/>
                  <a:pt x="204258" y="2638797"/>
                </a:cubicBezTo>
                <a:cubicBezTo>
                  <a:pt x="195152" y="2641387"/>
                  <a:pt x="185894" y="2643388"/>
                  <a:pt x="176541" y="2644797"/>
                </a:cubicBezTo>
                <a:cubicBezTo>
                  <a:pt x="179112" y="2658037"/>
                  <a:pt x="182922" y="2657084"/>
                  <a:pt x="194828" y="2651179"/>
                </a:cubicBezTo>
                <a:cubicBezTo>
                  <a:pt x="204353" y="2653370"/>
                  <a:pt x="215212" y="2654322"/>
                  <a:pt x="223403" y="2656704"/>
                </a:cubicBezTo>
                <a:cubicBezTo>
                  <a:pt x="223403" y="2660419"/>
                  <a:pt x="223403" y="2660419"/>
                  <a:pt x="221117" y="2661752"/>
                </a:cubicBezTo>
                <a:cubicBezTo>
                  <a:pt x="189399" y="2661752"/>
                  <a:pt x="160062" y="2655561"/>
                  <a:pt x="128058" y="2662228"/>
                </a:cubicBezTo>
                <a:lnTo>
                  <a:pt x="119200" y="2667657"/>
                </a:lnTo>
                <a:cubicBezTo>
                  <a:pt x="121762" y="2670324"/>
                  <a:pt x="125087" y="2672124"/>
                  <a:pt x="128725" y="2672801"/>
                </a:cubicBezTo>
                <a:lnTo>
                  <a:pt x="134535" y="2669467"/>
                </a:lnTo>
                <a:cubicBezTo>
                  <a:pt x="158824" y="2668800"/>
                  <a:pt x="182160" y="2677277"/>
                  <a:pt x="206258" y="2669467"/>
                </a:cubicBezTo>
                <a:cubicBezTo>
                  <a:pt x="210193" y="2666686"/>
                  <a:pt x="214993" y="2665400"/>
                  <a:pt x="219784" y="2665847"/>
                </a:cubicBezTo>
                <a:cubicBezTo>
                  <a:pt x="225022" y="2668229"/>
                  <a:pt x="221880" y="2673277"/>
                  <a:pt x="229309" y="2674801"/>
                </a:cubicBezTo>
                <a:cubicBezTo>
                  <a:pt x="232262" y="2693851"/>
                  <a:pt x="202830" y="2677659"/>
                  <a:pt x="193590" y="2687755"/>
                </a:cubicBezTo>
                <a:cubicBezTo>
                  <a:pt x="189066" y="2687155"/>
                  <a:pt x="184484" y="2688431"/>
                  <a:pt x="180922" y="2691279"/>
                </a:cubicBezTo>
                <a:cubicBezTo>
                  <a:pt x="169587" y="2692803"/>
                  <a:pt x="173207" y="2688612"/>
                  <a:pt x="167206" y="2684231"/>
                </a:cubicBezTo>
                <a:cubicBezTo>
                  <a:pt x="160396" y="2685307"/>
                  <a:pt x="153414" y="2684069"/>
                  <a:pt x="147394" y="2680706"/>
                </a:cubicBezTo>
                <a:cubicBezTo>
                  <a:pt x="142727" y="2684516"/>
                  <a:pt x="136059" y="2683469"/>
                  <a:pt x="131201" y="2685945"/>
                </a:cubicBezTo>
                <a:lnTo>
                  <a:pt x="137488" y="2689755"/>
                </a:lnTo>
                <a:lnTo>
                  <a:pt x="137488" y="2693470"/>
                </a:lnTo>
                <a:cubicBezTo>
                  <a:pt x="125105" y="2702995"/>
                  <a:pt x="110056" y="2697661"/>
                  <a:pt x="94530" y="2698804"/>
                </a:cubicBezTo>
                <a:lnTo>
                  <a:pt x="85005" y="2705281"/>
                </a:lnTo>
                <a:cubicBezTo>
                  <a:pt x="83672" y="2713663"/>
                  <a:pt x="69003" y="2708710"/>
                  <a:pt x="60812" y="2709948"/>
                </a:cubicBezTo>
                <a:lnTo>
                  <a:pt x="58145" y="2714711"/>
                </a:lnTo>
                <a:cubicBezTo>
                  <a:pt x="70527" y="2726998"/>
                  <a:pt x="90149" y="2716806"/>
                  <a:pt x="104436" y="2722997"/>
                </a:cubicBezTo>
                <a:lnTo>
                  <a:pt x="104436" y="2726427"/>
                </a:lnTo>
                <a:cubicBezTo>
                  <a:pt x="97959" y="2728808"/>
                  <a:pt x="99578" y="2732046"/>
                  <a:pt x="94911" y="2735952"/>
                </a:cubicBezTo>
                <a:cubicBezTo>
                  <a:pt x="83767" y="2728236"/>
                  <a:pt x="69575" y="2735952"/>
                  <a:pt x="58812" y="2741476"/>
                </a:cubicBezTo>
                <a:cubicBezTo>
                  <a:pt x="65289" y="2743952"/>
                  <a:pt x="69194" y="2744048"/>
                  <a:pt x="109199" y="2742714"/>
                </a:cubicBezTo>
                <a:lnTo>
                  <a:pt x="114152" y="2739952"/>
                </a:lnTo>
                <a:cubicBezTo>
                  <a:pt x="194638" y="2754525"/>
                  <a:pt x="89673" y="2751096"/>
                  <a:pt x="73385" y="2766527"/>
                </a:cubicBezTo>
                <a:cubicBezTo>
                  <a:pt x="86529" y="2771670"/>
                  <a:pt x="117962" y="2777195"/>
                  <a:pt x="134154" y="2766527"/>
                </a:cubicBezTo>
                <a:lnTo>
                  <a:pt x="143679" y="2771194"/>
                </a:lnTo>
                <a:cubicBezTo>
                  <a:pt x="143679" y="2772909"/>
                  <a:pt x="143679" y="2774146"/>
                  <a:pt x="143679" y="2775385"/>
                </a:cubicBezTo>
                <a:lnTo>
                  <a:pt x="134154" y="2780529"/>
                </a:lnTo>
                <a:cubicBezTo>
                  <a:pt x="126973" y="2775499"/>
                  <a:pt x="117219" y="2776347"/>
                  <a:pt x="111008" y="2782529"/>
                </a:cubicBezTo>
                <a:cubicBezTo>
                  <a:pt x="158633" y="2806436"/>
                  <a:pt x="95483" y="2787386"/>
                  <a:pt x="84624" y="2802245"/>
                </a:cubicBezTo>
                <a:cubicBezTo>
                  <a:pt x="83291" y="2810532"/>
                  <a:pt x="70241" y="2803484"/>
                  <a:pt x="65574" y="2808151"/>
                </a:cubicBezTo>
                <a:lnTo>
                  <a:pt x="65574" y="2811770"/>
                </a:lnTo>
                <a:lnTo>
                  <a:pt x="72146" y="2815771"/>
                </a:lnTo>
                <a:lnTo>
                  <a:pt x="72146" y="2819390"/>
                </a:lnTo>
                <a:cubicBezTo>
                  <a:pt x="64526" y="2822058"/>
                  <a:pt x="64526" y="2822058"/>
                  <a:pt x="55954" y="2817676"/>
                </a:cubicBezTo>
                <a:cubicBezTo>
                  <a:pt x="48524" y="2822344"/>
                  <a:pt x="40333" y="2820438"/>
                  <a:pt x="33094" y="2826629"/>
                </a:cubicBezTo>
                <a:lnTo>
                  <a:pt x="33094" y="2834154"/>
                </a:lnTo>
                <a:cubicBezTo>
                  <a:pt x="37761" y="2838917"/>
                  <a:pt x="47001" y="2838917"/>
                  <a:pt x="52144" y="2841584"/>
                </a:cubicBezTo>
                <a:lnTo>
                  <a:pt x="52144" y="2848918"/>
                </a:lnTo>
                <a:cubicBezTo>
                  <a:pt x="41095" y="2853014"/>
                  <a:pt x="28332" y="2846537"/>
                  <a:pt x="33094" y="2863872"/>
                </a:cubicBezTo>
                <a:cubicBezTo>
                  <a:pt x="45191" y="2867206"/>
                  <a:pt x="59859" y="2863396"/>
                  <a:pt x="71861" y="2869111"/>
                </a:cubicBezTo>
                <a:cubicBezTo>
                  <a:pt x="65955" y="2876922"/>
                  <a:pt x="41666" y="2871873"/>
                  <a:pt x="33761" y="2881684"/>
                </a:cubicBezTo>
                <a:cubicBezTo>
                  <a:pt x="41476" y="2890447"/>
                  <a:pt x="51382" y="2885208"/>
                  <a:pt x="58049" y="2889113"/>
                </a:cubicBezTo>
                <a:cubicBezTo>
                  <a:pt x="60240" y="2894829"/>
                  <a:pt x="55097" y="2894257"/>
                  <a:pt x="48524" y="2895209"/>
                </a:cubicBezTo>
                <a:lnTo>
                  <a:pt x="38999" y="2900163"/>
                </a:lnTo>
                <a:lnTo>
                  <a:pt x="38999" y="2909688"/>
                </a:lnTo>
                <a:cubicBezTo>
                  <a:pt x="44638" y="2908792"/>
                  <a:pt x="50401" y="2910202"/>
                  <a:pt x="55001" y="2913593"/>
                </a:cubicBezTo>
                <a:cubicBezTo>
                  <a:pt x="68717" y="2915688"/>
                  <a:pt x="80910" y="2909211"/>
                  <a:pt x="94626" y="2910068"/>
                </a:cubicBezTo>
                <a:cubicBezTo>
                  <a:pt x="99483" y="2913879"/>
                  <a:pt x="99483" y="2913879"/>
                  <a:pt x="94626" y="2917403"/>
                </a:cubicBezTo>
                <a:cubicBezTo>
                  <a:pt x="78242" y="2918260"/>
                  <a:pt x="66812" y="2927690"/>
                  <a:pt x="49953" y="2921689"/>
                </a:cubicBezTo>
                <a:cubicBezTo>
                  <a:pt x="43638" y="2920508"/>
                  <a:pt x="37161" y="2922585"/>
                  <a:pt x="32713" y="2927213"/>
                </a:cubicBezTo>
                <a:cubicBezTo>
                  <a:pt x="32713" y="2929118"/>
                  <a:pt x="32713" y="2930833"/>
                  <a:pt x="35761" y="2932071"/>
                </a:cubicBezTo>
                <a:cubicBezTo>
                  <a:pt x="40905" y="2933881"/>
                  <a:pt x="38713" y="2938167"/>
                  <a:pt x="39857" y="2941596"/>
                </a:cubicBezTo>
                <a:cubicBezTo>
                  <a:pt x="49734" y="2948092"/>
                  <a:pt x="60564" y="2953007"/>
                  <a:pt x="71956" y="2956170"/>
                </a:cubicBezTo>
                <a:lnTo>
                  <a:pt x="71956" y="2963313"/>
                </a:lnTo>
                <a:cubicBezTo>
                  <a:pt x="61383" y="2971600"/>
                  <a:pt x="50239" y="2971409"/>
                  <a:pt x="39476" y="2977982"/>
                </a:cubicBezTo>
                <a:lnTo>
                  <a:pt x="45572" y="2981792"/>
                </a:lnTo>
                <a:lnTo>
                  <a:pt x="39190" y="2985697"/>
                </a:lnTo>
                <a:cubicBezTo>
                  <a:pt x="39190" y="2987411"/>
                  <a:pt x="38237" y="2989412"/>
                  <a:pt x="42428" y="2990840"/>
                </a:cubicBezTo>
                <a:cubicBezTo>
                  <a:pt x="77480" y="2989603"/>
                  <a:pt x="113771" y="2988650"/>
                  <a:pt x="144632" y="3007700"/>
                </a:cubicBezTo>
                <a:cubicBezTo>
                  <a:pt x="136155" y="3015225"/>
                  <a:pt x="121676" y="3010557"/>
                  <a:pt x="111771" y="3015320"/>
                </a:cubicBezTo>
                <a:cubicBezTo>
                  <a:pt x="111771" y="3018082"/>
                  <a:pt x="109389" y="3019606"/>
                  <a:pt x="106627" y="3021511"/>
                </a:cubicBezTo>
                <a:cubicBezTo>
                  <a:pt x="103865" y="3023416"/>
                  <a:pt x="104912" y="3027321"/>
                  <a:pt x="99578" y="3029131"/>
                </a:cubicBezTo>
                <a:cubicBezTo>
                  <a:pt x="97578" y="3033131"/>
                  <a:pt x="109103" y="3030369"/>
                  <a:pt x="110722" y="3033036"/>
                </a:cubicBezTo>
                <a:cubicBezTo>
                  <a:pt x="114342" y="3039132"/>
                  <a:pt x="105103" y="3038942"/>
                  <a:pt x="101197" y="3039227"/>
                </a:cubicBezTo>
                <a:cubicBezTo>
                  <a:pt x="87291" y="3050658"/>
                  <a:pt x="65384" y="3041990"/>
                  <a:pt x="52525" y="3056278"/>
                </a:cubicBezTo>
                <a:cubicBezTo>
                  <a:pt x="58430" y="3067136"/>
                  <a:pt x="80433" y="3058277"/>
                  <a:pt x="91958" y="3061040"/>
                </a:cubicBezTo>
                <a:cubicBezTo>
                  <a:pt x="91958" y="3066850"/>
                  <a:pt x="78719" y="3063707"/>
                  <a:pt x="75957" y="3067993"/>
                </a:cubicBezTo>
                <a:cubicBezTo>
                  <a:pt x="74814" y="3068660"/>
                  <a:pt x="68337" y="3067993"/>
                  <a:pt x="67670" y="3069803"/>
                </a:cubicBezTo>
                <a:lnTo>
                  <a:pt x="81576" y="3079328"/>
                </a:lnTo>
                <a:cubicBezTo>
                  <a:pt x="94626" y="3078185"/>
                  <a:pt x="105770" y="3071708"/>
                  <a:pt x="118057" y="3077423"/>
                </a:cubicBezTo>
                <a:lnTo>
                  <a:pt x="111485" y="3081518"/>
                </a:lnTo>
                <a:lnTo>
                  <a:pt x="111485" y="3088853"/>
                </a:lnTo>
                <a:lnTo>
                  <a:pt x="79005" y="3106760"/>
                </a:lnTo>
                <a:cubicBezTo>
                  <a:pt x="80814" y="3118380"/>
                  <a:pt x="56240" y="3106760"/>
                  <a:pt x="59955" y="3118285"/>
                </a:cubicBezTo>
                <a:cubicBezTo>
                  <a:pt x="64412" y="3121952"/>
                  <a:pt x="70099" y="3123790"/>
                  <a:pt x="75861" y="3123429"/>
                </a:cubicBezTo>
                <a:cubicBezTo>
                  <a:pt x="81386" y="3122000"/>
                  <a:pt x="76813" y="3117428"/>
                  <a:pt x="82433" y="3116190"/>
                </a:cubicBezTo>
                <a:lnTo>
                  <a:pt x="95769" y="3116190"/>
                </a:lnTo>
                <a:cubicBezTo>
                  <a:pt x="110313" y="3122905"/>
                  <a:pt x="126487" y="3125286"/>
                  <a:pt x="142346" y="3123047"/>
                </a:cubicBezTo>
                <a:cubicBezTo>
                  <a:pt x="148156" y="3118475"/>
                  <a:pt x="161396" y="3118285"/>
                  <a:pt x="157395" y="3125619"/>
                </a:cubicBezTo>
                <a:cubicBezTo>
                  <a:pt x="141489" y="3134192"/>
                  <a:pt x="113866" y="3139526"/>
                  <a:pt x="98816" y="3131239"/>
                </a:cubicBezTo>
                <a:cubicBezTo>
                  <a:pt x="97102" y="3126381"/>
                  <a:pt x="94244" y="3125810"/>
                  <a:pt x="85767" y="3128953"/>
                </a:cubicBezTo>
                <a:lnTo>
                  <a:pt x="85767" y="3132572"/>
                </a:lnTo>
                <a:lnTo>
                  <a:pt x="79100" y="3136573"/>
                </a:lnTo>
                <a:cubicBezTo>
                  <a:pt x="77862" y="3155623"/>
                  <a:pt x="103484" y="3138764"/>
                  <a:pt x="115104" y="3142003"/>
                </a:cubicBezTo>
                <a:cubicBezTo>
                  <a:pt x="120914" y="3148479"/>
                  <a:pt x="138821" y="3147336"/>
                  <a:pt x="138250" y="3154670"/>
                </a:cubicBezTo>
                <a:cubicBezTo>
                  <a:pt x="117485" y="3170101"/>
                  <a:pt x="89387" y="3159433"/>
                  <a:pt x="66336" y="3166196"/>
                </a:cubicBezTo>
                <a:lnTo>
                  <a:pt x="66336" y="3172959"/>
                </a:lnTo>
                <a:lnTo>
                  <a:pt x="75861" y="3178769"/>
                </a:lnTo>
                <a:cubicBezTo>
                  <a:pt x="93006" y="3169244"/>
                  <a:pt x="112532" y="3179721"/>
                  <a:pt x="129201" y="3178769"/>
                </a:cubicBezTo>
                <a:cubicBezTo>
                  <a:pt x="161872" y="3159719"/>
                  <a:pt x="199019" y="3174006"/>
                  <a:pt x="233976" y="3167815"/>
                </a:cubicBezTo>
                <a:cubicBezTo>
                  <a:pt x="234833" y="3163719"/>
                  <a:pt x="257503" y="3164767"/>
                  <a:pt x="245787" y="3160671"/>
                </a:cubicBezTo>
                <a:cubicBezTo>
                  <a:pt x="232928" y="3162386"/>
                  <a:pt x="220546" y="3156290"/>
                  <a:pt x="206735" y="3157052"/>
                </a:cubicBezTo>
                <a:lnTo>
                  <a:pt x="198353" y="3151146"/>
                </a:lnTo>
                <a:cubicBezTo>
                  <a:pt x="236453" y="3137716"/>
                  <a:pt x="281316" y="3151146"/>
                  <a:pt x="322178" y="3151146"/>
                </a:cubicBezTo>
                <a:lnTo>
                  <a:pt x="322178" y="3154670"/>
                </a:lnTo>
                <a:lnTo>
                  <a:pt x="328464" y="3158576"/>
                </a:lnTo>
                <a:cubicBezTo>
                  <a:pt x="323225" y="3160481"/>
                  <a:pt x="321511" y="3163148"/>
                  <a:pt x="321320" y="3165529"/>
                </a:cubicBezTo>
                <a:lnTo>
                  <a:pt x="312843" y="3171149"/>
                </a:lnTo>
                <a:cubicBezTo>
                  <a:pt x="300651" y="3172768"/>
                  <a:pt x="290460" y="3166196"/>
                  <a:pt x="279887" y="3167815"/>
                </a:cubicBezTo>
                <a:cubicBezTo>
                  <a:pt x="258932" y="3174292"/>
                  <a:pt x="234071" y="3180483"/>
                  <a:pt x="213212" y="3175054"/>
                </a:cubicBezTo>
                <a:cubicBezTo>
                  <a:pt x="194162" y="3182484"/>
                  <a:pt x="172921" y="3194104"/>
                  <a:pt x="153871" y="3178483"/>
                </a:cubicBezTo>
                <a:lnTo>
                  <a:pt x="144917" y="3184579"/>
                </a:lnTo>
                <a:cubicBezTo>
                  <a:pt x="133963" y="3198866"/>
                  <a:pt x="99769" y="3201629"/>
                  <a:pt x="81671" y="3208201"/>
                </a:cubicBezTo>
                <a:cubicBezTo>
                  <a:pt x="72146" y="3217059"/>
                  <a:pt x="94340" y="3216487"/>
                  <a:pt x="96530" y="3219726"/>
                </a:cubicBezTo>
                <a:close/>
                <a:moveTo>
                  <a:pt x="89863" y="2792340"/>
                </a:moveTo>
                <a:lnTo>
                  <a:pt x="101103" y="2787196"/>
                </a:lnTo>
                <a:cubicBezTo>
                  <a:pt x="92492" y="2784244"/>
                  <a:pt x="83138" y="2784244"/>
                  <a:pt x="74528" y="2787196"/>
                </a:cubicBezTo>
                <a:lnTo>
                  <a:pt x="74528" y="2791577"/>
                </a:lnTo>
                <a:cubicBezTo>
                  <a:pt x="79205" y="2792673"/>
                  <a:pt x="84053" y="2792902"/>
                  <a:pt x="88815" y="2792244"/>
                </a:cubicBezTo>
                <a:close/>
                <a:moveTo>
                  <a:pt x="563922" y="3441183"/>
                </a:moveTo>
                <a:lnTo>
                  <a:pt x="556969" y="3441183"/>
                </a:lnTo>
                <a:lnTo>
                  <a:pt x="551254" y="3437468"/>
                </a:lnTo>
                <a:cubicBezTo>
                  <a:pt x="537348" y="3435562"/>
                  <a:pt x="540110" y="3445087"/>
                  <a:pt x="549825" y="3448517"/>
                </a:cubicBezTo>
                <a:cubicBezTo>
                  <a:pt x="555255" y="3448993"/>
                  <a:pt x="574209" y="3448898"/>
                  <a:pt x="562875" y="3441087"/>
                </a:cubicBezTo>
                <a:close/>
                <a:moveTo>
                  <a:pt x="491247" y="3444897"/>
                </a:moveTo>
                <a:lnTo>
                  <a:pt x="478578" y="3444897"/>
                </a:lnTo>
                <a:cubicBezTo>
                  <a:pt x="470292" y="3449279"/>
                  <a:pt x="480578" y="3453470"/>
                  <a:pt x="484579" y="3455946"/>
                </a:cubicBezTo>
                <a:cubicBezTo>
                  <a:pt x="492104" y="3456804"/>
                  <a:pt x="494961" y="3454136"/>
                  <a:pt x="501629" y="3450327"/>
                </a:cubicBezTo>
                <a:cubicBezTo>
                  <a:pt x="496961" y="3448517"/>
                  <a:pt x="494390" y="3446326"/>
                  <a:pt x="490199" y="3444802"/>
                </a:cubicBezTo>
                <a:close/>
                <a:moveTo>
                  <a:pt x="186446" y="3376698"/>
                </a:moveTo>
                <a:lnTo>
                  <a:pt x="186446" y="3373079"/>
                </a:lnTo>
                <a:cubicBezTo>
                  <a:pt x="182455" y="3370469"/>
                  <a:pt x="177293" y="3370469"/>
                  <a:pt x="173302" y="3373079"/>
                </a:cubicBezTo>
                <a:lnTo>
                  <a:pt x="173302" y="3376889"/>
                </a:lnTo>
                <a:cubicBezTo>
                  <a:pt x="176988" y="3378994"/>
                  <a:pt x="181522" y="3378994"/>
                  <a:pt x="185208" y="3376889"/>
                </a:cubicBezTo>
                <a:close/>
                <a:moveTo>
                  <a:pt x="169682" y="3308499"/>
                </a:moveTo>
                <a:cubicBezTo>
                  <a:pt x="172826" y="3306499"/>
                  <a:pt x="177779" y="3305261"/>
                  <a:pt x="178541" y="3302975"/>
                </a:cubicBezTo>
                <a:lnTo>
                  <a:pt x="170444" y="3297450"/>
                </a:lnTo>
                <a:cubicBezTo>
                  <a:pt x="159205" y="3297450"/>
                  <a:pt x="150061" y="3295545"/>
                  <a:pt x="141203" y="3302499"/>
                </a:cubicBezTo>
                <a:cubicBezTo>
                  <a:pt x="140536" y="3306023"/>
                  <a:pt x="140536" y="3306023"/>
                  <a:pt x="144155" y="3308499"/>
                </a:cubicBezTo>
                <a:close/>
                <a:moveTo>
                  <a:pt x="188732" y="3263636"/>
                </a:moveTo>
                <a:cubicBezTo>
                  <a:pt x="197143" y="3265789"/>
                  <a:pt x="206087" y="3264008"/>
                  <a:pt x="213021" y="3258779"/>
                </a:cubicBezTo>
                <a:lnTo>
                  <a:pt x="213021" y="3254587"/>
                </a:lnTo>
                <a:cubicBezTo>
                  <a:pt x="205059" y="3248244"/>
                  <a:pt x="193705" y="3248444"/>
                  <a:pt x="185970" y="3255064"/>
                </a:cubicBezTo>
                <a:cubicBezTo>
                  <a:pt x="187018" y="3257826"/>
                  <a:pt x="182637" y="3261065"/>
                  <a:pt x="187113" y="3263541"/>
                </a:cubicBezTo>
                <a:close/>
                <a:moveTo>
                  <a:pt x="131582" y="3253254"/>
                </a:moveTo>
                <a:cubicBezTo>
                  <a:pt x="138402" y="3252064"/>
                  <a:pt x="145432" y="3253340"/>
                  <a:pt x="151394" y="3256874"/>
                </a:cubicBezTo>
                <a:cubicBezTo>
                  <a:pt x="154347" y="3256874"/>
                  <a:pt x="157967" y="3257636"/>
                  <a:pt x="160062" y="3255540"/>
                </a:cubicBezTo>
                <a:cubicBezTo>
                  <a:pt x="169016" y="3239634"/>
                  <a:pt x="121962" y="3244968"/>
                  <a:pt x="115199" y="3248397"/>
                </a:cubicBezTo>
                <a:cubicBezTo>
                  <a:pt x="116438" y="3251730"/>
                  <a:pt x="108818" y="3253445"/>
                  <a:pt x="109485" y="3255636"/>
                </a:cubicBezTo>
                <a:cubicBezTo>
                  <a:pt x="116219" y="3257664"/>
                  <a:pt x="123486" y="3256731"/>
                  <a:pt x="129487" y="3253064"/>
                </a:cubicBezTo>
                <a:close/>
                <a:moveTo>
                  <a:pt x="146251" y="3408036"/>
                </a:moveTo>
                <a:cubicBezTo>
                  <a:pt x="149118" y="3408388"/>
                  <a:pt x="152023" y="3407712"/>
                  <a:pt x="154442" y="3406131"/>
                </a:cubicBezTo>
                <a:lnTo>
                  <a:pt x="154442" y="3399082"/>
                </a:lnTo>
                <a:cubicBezTo>
                  <a:pt x="148156" y="3394510"/>
                  <a:pt x="140726" y="3404130"/>
                  <a:pt x="134440" y="3405845"/>
                </a:cubicBezTo>
                <a:cubicBezTo>
                  <a:pt x="137441" y="3407388"/>
                  <a:pt x="140793" y="3408112"/>
                  <a:pt x="144155" y="3407940"/>
                </a:cubicBezTo>
                <a:close/>
                <a:moveTo>
                  <a:pt x="147870" y="3542433"/>
                </a:moveTo>
                <a:cubicBezTo>
                  <a:pt x="155966" y="3546720"/>
                  <a:pt x="158729" y="3542433"/>
                  <a:pt x="166063" y="3540624"/>
                </a:cubicBezTo>
                <a:cubicBezTo>
                  <a:pt x="171016" y="3540624"/>
                  <a:pt x="176826" y="3541957"/>
                  <a:pt x="180732" y="3538814"/>
                </a:cubicBezTo>
                <a:lnTo>
                  <a:pt x="180732" y="3535194"/>
                </a:lnTo>
                <a:cubicBezTo>
                  <a:pt x="172635" y="3531003"/>
                  <a:pt x="169778" y="3534718"/>
                  <a:pt x="162538" y="3537004"/>
                </a:cubicBezTo>
                <a:cubicBezTo>
                  <a:pt x="157586" y="3537004"/>
                  <a:pt x="151776" y="3535670"/>
                  <a:pt x="147870" y="3538814"/>
                </a:cubicBezTo>
                <a:close/>
                <a:moveTo>
                  <a:pt x="233595" y="3807704"/>
                </a:moveTo>
                <a:cubicBezTo>
                  <a:pt x="243120" y="3816468"/>
                  <a:pt x="252645" y="3796370"/>
                  <a:pt x="262170" y="3806085"/>
                </a:cubicBezTo>
                <a:cubicBezTo>
                  <a:pt x="283125" y="3807609"/>
                  <a:pt x="303128" y="3797989"/>
                  <a:pt x="323130" y="3793703"/>
                </a:cubicBezTo>
                <a:cubicBezTo>
                  <a:pt x="300461" y="3784178"/>
                  <a:pt x="267313" y="3797322"/>
                  <a:pt x="242263" y="3798656"/>
                </a:cubicBezTo>
                <a:cubicBezTo>
                  <a:pt x="236262" y="3801704"/>
                  <a:pt x="237882" y="3805514"/>
                  <a:pt x="231881" y="3807609"/>
                </a:cubicBezTo>
                <a:close/>
                <a:moveTo>
                  <a:pt x="236262" y="3603203"/>
                </a:moveTo>
                <a:cubicBezTo>
                  <a:pt x="236262" y="3603203"/>
                  <a:pt x="237596" y="3602536"/>
                  <a:pt x="238358" y="3602060"/>
                </a:cubicBezTo>
                <a:cubicBezTo>
                  <a:pt x="238548" y="3597964"/>
                  <a:pt x="227023" y="3600726"/>
                  <a:pt x="234547" y="3603108"/>
                </a:cubicBezTo>
                <a:close/>
                <a:moveTo>
                  <a:pt x="361040" y="3772843"/>
                </a:moveTo>
                <a:lnTo>
                  <a:pt x="353706" y="3772843"/>
                </a:lnTo>
                <a:cubicBezTo>
                  <a:pt x="337418" y="3781320"/>
                  <a:pt x="351419" y="3780272"/>
                  <a:pt x="361230" y="3780178"/>
                </a:cubicBezTo>
                <a:cubicBezTo>
                  <a:pt x="363611" y="3777701"/>
                  <a:pt x="364088" y="3775224"/>
                  <a:pt x="359325" y="3772748"/>
                </a:cubicBezTo>
                <a:close/>
                <a:moveTo>
                  <a:pt x="361040" y="3794941"/>
                </a:moveTo>
                <a:cubicBezTo>
                  <a:pt x="356373" y="3798751"/>
                  <a:pt x="356373" y="3798751"/>
                  <a:pt x="361040" y="3802275"/>
                </a:cubicBezTo>
                <a:lnTo>
                  <a:pt x="373994" y="3802275"/>
                </a:lnTo>
                <a:cubicBezTo>
                  <a:pt x="378566" y="3798465"/>
                  <a:pt x="378566" y="3798465"/>
                  <a:pt x="373994" y="3794941"/>
                </a:cubicBezTo>
                <a:close/>
                <a:moveTo>
                  <a:pt x="337989" y="3793131"/>
                </a:moveTo>
                <a:cubicBezTo>
                  <a:pt x="341999" y="3795693"/>
                  <a:pt x="347124" y="3795693"/>
                  <a:pt x="351134" y="3793131"/>
                </a:cubicBezTo>
                <a:cubicBezTo>
                  <a:pt x="351134" y="3791226"/>
                  <a:pt x="353134" y="3788559"/>
                  <a:pt x="346943" y="3788083"/>
                </a:cubicBezTo>
                <a:close/>
                <a:moveTo>
                  <a:pt x="334370" y="3816849"/>
                </a:moveTo>
                <a:cubicBezTo>
                  <a:pt x="319434" y="3810486"/>
                  <a:pt x="302356" y="3811686"/>
                  <a:pt x="288459" y="3820087"/>
                </a:cubicBezTo>
                <a:cubicBezTo>
                  <a:pt x="303032" y="3819515"/>
                  <a:pt x="295222" y="3826087"/>
                  <a:pt x="301508" y="3827897"/>
                </a:cubicBezTo>
                <a:cubicBezTo>
                  <a:pt x="327321" y="3821516"/>
                  <a:pt x="354467" y="3824945"/>
                  <a:pt x="380757" y="3827897"/>
                </a:cubicBezTo>
                <a:cubicBezTo>
                  <a:pt x="389710" y="3823611"/>
                  <a:pt x="378756" y="3820944"/>
                  <a:pt x="377423" y="3817420"/>
                </a:cubicBezTo>
                <a:cubicBezTo>
                  <a:pt x="369231" y="3808753"/>
                  <a:pt x="341990" y="3812658"/>
                  <a:pt x="332465" y="3816753"/>
                </a:cubicBezTo>
                <a:close/>
                <a:moveTo>
                  <a:pt x="233024" y="4165273"/>
                </a:moveTo>
                <a:lnTo>
                  <a:pt x="233024" y="4168797"/>
                </a:lnTo>
                <a:cubicBezTo>
                  <a:pt x="240167" y="4171845"/>
                  <a:pt x="240263" y="4171845"/>
                  <a:pt x="248454" y="4167654"/>
                </a:cubicBezTo>
                <a:cubicBezTo>
                  <a:pt x="253312" y="4167654"/>
                  <a:pt x="255312" y="4172226"/>
                  <a:pt x="261885" y="4170797"/>
                </a:cubicBezTo>
                <a:cubicBezTo>
                  <a:pt x="272267" y="4177370"/>
                  <a:pt x="283125" y="4173465"/>
                  <a:pt x="296746" y="4174417"/>
                </a:cubicBezTo>
                <a:cubicBezTo>
                  <a:pt x="330274" y="4159939"/>
                  <a:pt x="236548" y="4155938"/>
                  <a:pt x="231309" y="4165178"/>
                </a:cubicBezTo>
                <a:close/>
                <a:moveTo>
                  <a:pt x="292174" y="4209564"/>
                </a:moveTo>
                <a:cubicBezTo>
                  <a:pt x="285887" y="4204992"/>
                  <a:pt x="278172" y="4209564"/>
                  <a:pt x="272362" y="4213184"/>
                </a:cubicBezTo>
                <a:cubicBezTo>
                  <a:pt x="280173" y="4214422"/>
                  <a:pt x="291412" y="4221851"/>
                  <a:pt x="298556" y="4216898"/>
                </a:cubicBezTo>
                <a:lnTo>
                  <a:pt x="298556" y="4212517"/>
                </a:lnTo>
                <a:cubicBezTo>
                  <a:pt x="295775" y="4211755"/>
                  <a:pt x="293069" y="4210707"/>
                  <a:pt x="290460" y="4209469"/>
                </a:cubicBezTo>
                <a:close/>
                <a:moveTo>
                  <a:pt x="229690" y="4207659"/>
                </a:moveTo>
                <a:cubicBezTo>
                  <a:pt x="210688" y="4198325"/>
                  <a:pt x="189409" y="4194515"/>
                  <a:pt x="168349" y="4196801"/>
                </a:cubicBezTo>
                <a:cubicBezTo>
                  <a:pt x="168349" y="4202516"/>
                  <a:pt x="157395" y="4198515"/>
                  <a:pt x="154062" y="4202135"/>
                </a:cubicBezTo>
                <a:lnTo>
                  <a:pt x="154062" y="4205945"/>
                </a:lnTo>
                <a:cubicBezTo>
                  <a:pt x="170064" y="4221661"/>
                  <a:pt x="201687" y="4195087"/>
                  <a:pt x="213688" y="4213470"/>
                </a:cubicBezTo>
                <a:cubicBezTo>
                  <a:pt x="224832" y="4222994"/>
                  <a:pt x="236834" y="4216232"/>
                  <a:pt x="249216" y="4215089"/>
                </a:cubicBezTo>
                <a:cubicBezTo>
                  <a:pt x="253979" y="4211279"/>
                  <a:pt x="254074" y="4211279"/>
                  <a:pt x="249216" y="4207659"/>
                </a:cubicBezTo>
                <a:close/>
                <a:moveTo>
                  <a:pt x="213116" y="4149271"/>
                </a:moveTo>
                <a:cubicBezTo>
                  <a:pt x="207116" y="4139746"/>
                  <a:pt x="187685" y="4147461"/>
                  <a:pt x="177017" y="4144985"/>
                </a:cubicBezTo>
                <a:cubicBezTo>
                  <a:pt x="172350" y="4148890"/>
                  <a:pt x="172350" y="4148890"/>
                  <a:pt x="177017" y="4152414"/>
                </a:cubicBezTo>
                <a:cubicBezTo>
                  <a:pt x="190066" y="4150414"/>
                  <a:pt x="201115" y="4161368"/>
                  <a:pt x="212259" y="4150890"/>
                </a:cubicBezTo>
                <a:cubicBezTo>
                  <a:pt x="212059" y="4150319"/>
                  <a:pt x="211764" y="4149747"/>
                  <a:pt x="211402" y="4149176"/>
                </a:cubicBezTo>
                <a:close/>
                <a:moveTo>
                  <a:pt x="170254" y="4233473"/>
                </a:moveTo>
                <a:cubicBezTo>
                  <a:pt x="176150" y="4236997"/>
                  <a:pt x="183103" y="4238329"/>
                  <a:pt x="189876" y="4237186"/>
                </a:cubicBezTo>
                <a:cubicBezTo>
                  <a:pt x="194828" y="4233662"/>
                  <a:pt x="194828" y="4233662"/>
                  <a:pt x="189876" y="4229758"/>
                </a:cubicBezTo>
                <a:cubicBezTo>
                  <a:pt x="179207" y="4227090"/>
                  <a:pt x="168206" y="4225852"/>
                  <a:pt x="157204" y="4226138"/>
                </a:cubicBezTo>
                <a:cubicBezTo>
                  <a:pt x="152252" y="4229662"/>
                  <a:pt x="152252" y="4229662"/>
                  <a:pt x="157204" y="4233473"/>
                </a:cubicBezTo>
                <a:close/>
                <a:moveTo>
                  <a:pt x="246454" y="4305386"/>
                </a:moveTo>
                <a:cubicBezTo>
                  <a:pt x="242463" y="4302814"/>
                  <a:pt x="237300" y="4302814"/>
                  <a:pt x="233310" y="4305386"/>
                </a:cubicBezTo>
                <a:lnTo>
                  <a:pt x="233310" y="4309005"/>
                </a:lnTo>
                <a:cubicBezTo>
                  <a:pt x="237300" y="4311577"/>
                  <a:pt x="242463" y="4311577"/>
                  <a:pt x="246454" y="4309005"/>
                </a:cubicBezTo>
                <a:close/>
                <a:moveTo>
                  <a:pt x="285887" y="4278430"/>
                </a:moveTo>
                <a:cubicBezTo>
                  <a:pt x="285887" y="4273954"/>
                  <a:pt x="279315" y="4272620"/>
                  <a:pt x="274839" y="4270334"/>
                </a:cubicBezTo>
                <a:cubicBezTo>
                  <a:pt x="239596" y="4270334"/>
                  <a:pt x="239596" y="4270334"/>
                  <a:pt x="232833" y="4268429"/>
                </a:cubicBezTo>
                <a:cubicBezTo>
                  <a:pt x="237082" y="4265667"/>
                  <a:pt x="241796" y="4263761"/>
                  <a:pt x="246740" y="4262714"/>
                </a:cubicBezTo>
                <a:cubicBezTo>
                  <a:pt x="265790" y="4246522"/>
                  <a:pt x="213974" y="4265190"/>
                  <a:pt x="208640" y="4255475"/>
                </a:cubicBezTo>
                <a:cubicBezTo>
                  <a:pt x="203620" y="4258333"/>
                  <a:pt x="198010" y="4259951"/>
                  <a:pt x="192257" y="4260237"/>
                </a:cubicBezTo>
                <a:cubicBezTo>
                  <a:pt x="195876" y="4279287"/>
                  <a:pt x="182732" y="4270810"/>
                  <a:pt x="172445" y="4275763"/>
                </a:cubicBezTo>
                <a:cubicBezTo>
                  <a:pt x="182922" y="4284431"/>
                  <a:pt x="196733" y="4283002"/>
                  <a:pt x="208640" y="4288431"/>
                </a:cubicBezTo>
                <a:lnTo>
                  <a:pt x="215307" y="4285002"/>
                </a:lnTo>
                <a:cubicBezTo>
                  <a:pt x="220461" y="4288051"/>
                  <a:pt x="226480" y="4289384"/>
                  <a:pt x="232452" y="4288717"/>
                </a:cubicBezTo>
                <a:cubicBezTo>
                  <a:pt x="244454" y="4292432"/>
                  <a:pt x="252931" y="4300528"/>
                  <a:pt x="264551" y="4293765"/>
                </a:cubicBezTo>
                <a:lnTo>
                  <a:pt x="264551" y="4290241"/>
                </a:lnTo>
                <a:cubicBezTo>
                  <a:pt x="270457" y="4286050"/>
                  <a:pt x="279125" y="4283764"/>
                  <a:pt x="283792" y="4278335"/>
                </a:cubicBezTo>
                <a:close/>
                <a:moveTo>
                  <a:pt x="305604" y="4290623"/>
                </a:moveTo>
                <a:cubicBezTo>
                  <a:pt x="301518" y="4287860"/>
                  <a:pt x="296165" y="4287860"/>
                  <a:pt x="292079" y="4290623"/>
                </a:cubicBezTo>
                <a:cubicBezTo>
                  <a:pt x="294365" y="4292909"/>
                  <a:pt x="304557" y="4299862"/>
                  <a:pt x="303890" y="4290527"/>
                </a:cubicBezTo>
                <a:close/>
                <a:moveTo>
                  <a:pt x="318177" y="4253761"/>
                </a:moveTo>
                <a:lnTo>
                  <a:pt x="309128" y="4248236"/>
                </a:lnTo>
                <a:cubicBezTo>
                  <a:pt x="299603" y="4246997"/>
                  <a:pt x="293603" y="4253761"/>
                  <a:pt x="285792" y="4257761"/>
                </a:cubicBezTo>
                <a:cubicBezTo>
                  <a:pt x="295994" y="4260999"/>
                  <a:pt x="307119" y="4259571"/>
                  <a:pt x="316082" y="4253666"/>
                </a:cubicBezTo>
                <a:close/>
                <a:moveTo>
                  <a:pt x="318939" y="3870665"/>
                </a:moveTo>
                <a:cubicBezTo>
                  <a:pt x="310110" y="3867045"/>
                  <a:pt x="300023" y="3868312"/>
                  <a:pt x="292364" y="3873999"/>
                </a:cubicBezTo>
                <a:lnTo>
                  <a:pt x="292364" y="3881714"/>
                </a:lnTo>
                <a:cubicBezTo>
                  <a:pt x="297508" y="3885047"/>
                  <a:pt x="303890" y="3883333"/>
                  <a:pt x="312081" y="3882857"/>
                </a:cubicBezTo>
                <a:lnTo>
                  <a:pt x="312081" y="3874189"/>
                </a:lnTo>
                <a:close/>
                <a:moveTo>
                  <a:pt x="350658" y="4303481"/>
                </a:moveTo>
                <a:cubicBezTo>
                  <a:pt x="342647" y="4302814"/>
                  <a:pt x="334589" y="4303195"/>
                  <a:pt x="326655" y="4304529"/>
                </a:cubicBezTo>
                <a:cubicBezTo>
                  <a:pt x="322083" y="4310911"/>
                  <a:pt x="327321" y="4315768"/>
                  <a:pt x="335036" y="4314625"/>
                </a:cubicBezTo>
                <a:cubicBezTo>
                  <a:pt x="337418" y="4310339"/>
                  <a:pt x="347133" y="4309482"/>
                  <a:pt x="348562" y="4303386"/>
                </a:cubicBezTo>
                <a:close/>
                <a:moveTo>
                  <a:pt x="363611" y="3947246"/>
                </a:moveTo>
                <a:cubicBezTo>
                  <a:pt x="362850" y="3947246"/>
                  <a:pt x="361707" y="3946008"/>
                  <a:pt x="361421" y="3946103"/>
                </a:cubicBezTo>
                <a:cubicBezTo>
                  <a:pt x="351515" y="3948389"/>
                  <a:pt x="363326" y="3951151"/>
                  <a:pt x="361516" y="3947150"/>
                </a:cubicBezTo>
                <a:close/>
                <a:moveTo>
                  <a:pt x="395997" y="3901811"/>
                </a:moveTo>
                <a:cubicBezTo>
                  <a:pt x="373517" y="3902535"/>
                  <a:pt x="351010" y="3901297"/>
                  <a:pt x="328750" y="3898096"/>
                </a:cubicBezTo>
                <a:cubicBezTo>
                  <a:pt x="323892" y="3901716"/>
                  <a:pt x="323892" y="3901811"/>
                  <a:pt x="328750" y="3905526"/>
                </a:cubicBezTo>
                <a:cubicBezTo>
                  <a:pt x="339323" y="3903716"/>
                  <a:pt x="403902" y="3925243"/>
                  <a:pt x="393901" y="3901716"/>
                </a:cubicBezTo>
                <a:close/>
                <a:moveTo>
                  <a:pt x="401140" y="3713979"/>
                </a:moveTo>
                <a:cubicBezTo>
                  <a:pt x="351039" y="3712931"/>
                  <a:pt x="374946" y="3701691"/>
                  <a:pt x="403902" y="3690738"/>
                </a:cubicBezTo>
                <a:lnTo>
                  <a:pt x="403902" y="3682451"/>
                </a:lnTo>
                <a:cubicBezTo>
                  <a:pt x="383957" y="3673888"/>
                  <a:pt x="362821" y="3668401"/>
                  <a:pt x="341228" y="3666163"/>
                </a:cubicBezTo>
                <a:cubicBezTo>
                  <a:pt x="334179" y="3670735"/>
                  <a:pt x="317415" y="3679498"/>
                  <a:pt x="312653" y="3669116"/>
                </a:cubicBezTo>
                <a:cubicBezTo>
                  <a:pt x="311796" y="3666639"/>
                  <a:pt x="306557" y="3666068"/>
                  <a:pt x="306747" y="3664449"/>
                </a:cubicBezTo>
                <a:lnTo>
                  <a:pt x="315415" y="3658448"/>
                </a:lnTo>
                <a:cubicBezTo>
                  <a:pt x="328178" y="3657686"/>
                  <a:pt x="335703" y="3652638"/>
                  <a:pt x="348943" y="3654637"/>
                </a:cubicBezTo>
                <a:cubicBezTo>
                  <a:pt x="357801" y="3648447"/>
                  <a:pt x="363421" y="3653400"/>
                  <a:pt x="371327" y="3649304"/>
                </a:cubicBezTo>
                <a:cubicBezTo>
                  <a:pt x="355610" y="3639017"/>
                  <a:pt x="332655" y="3647113"/>
                  <a:pt x="315606" y="3651019"/>
                </a:cubicBezTo>
                <a:lnTo>
                  <a:pt x="307890" y="3647208"/>
                </a:lnTo>
                <a:lnTo>
                  <a:pt x="299413" y="3648827"/>
                </a:lnTo>
                <a:lnTo>
                  <a:pt x="299413" y="3653114"/>
                </a:lnTo>
                <a:lnTo>
                  <a:pt x="292746" y="3657114"/>
                </a:lnTo>
                <a:lnTo>
                  <a:pt x="292746" y="3660638"/>
                </a:lnTo>
                <a:lnTo>
                  <a:pt x="299318" y="3664639"/>
                </a:lnTo>
                <a:cubicBezTo>
                  <a:pt x="294365" y="3675783"/>
                  <a:pt x="254360" y="3670449"/>
                  <a:pt x="241215" y="3674831"/>
                </a:cubicBezTo>
                <a:cubicBezTo>
                  <a:pt x="240072" y="3681784"/>
                  <a:pt x="240072" y="3681784"/>
                  <a:pt x="243596" y="3684356"/>
                </a:cubicBezTo>
                <a:cubicBezTo>
                  <a:pt x="271314" y="3677784"/>
                  <a:pt x="297603" y="3688166"/>
                  <a:pt x="325511" y="3690166"/>
                </a:cubicBezTo>
                <a:lnTo>
                  <a:pt x="325511" y="3693786"/>
                </a:lnTo>
                <a:cubicBezTo>
                  <a:pt x="322368" y="3696929"/>
                  <a:pt x="311320" y="3693786"/>
                  <a:pt x="312653" y="3699691"/>
                </a:cubicBezTo>
                <a:cubicBezTo>
                  <a:pt x="303318" y="3704930"/>
                  <a:pt x="293183" y="3708559"/>
                  <a:pt x="282649" y="3710454"/>
                </a:cubicBezTo>
                <a:cubicBezTo>
                  <a:pt x="201687" y="3733981"/>
                  <a:pt x="267123" y="3733981"/>
                  <a:pt x="303032" y="3721408"/>
                </a:cubicBezTo>
                <a:cubicBezTo>
                  <a:pt x="336560" y="3722646"/>
                  <a:pt x="372089" y="3730361"/>
                  <a:pt x="404664" y="3726456"/>
                </a:cubicBezTo>
                <a:cubicBezTo>
                  <a:pt x="400950" y="3722265"/>
                  <a:pt x="404950" y="3717788"/>
                  <a:pt x="399140" y="3713883"/>
                </a:cubicBezTo>
                <a:close/>
                <a:moveTo>
                  <a:pt x="262837" y="3610727"/>
                </a:moveTo>
                <a:lnTo>
                  <a:pt x="269219" y="3610727"/>
                </a:lnTo>
                <a:cubicBezTo>
                  <a:pt x="273981" y="3607108"/>
                  <a:pt x="273981" y="3607108"/>
                  <a:pt x="269219" y="3603298"/>
                </a:cubicBezTo>
                <a:lnTo>
                  <a:pt x="262837" y="3603298"/>
                </a:lnTo>
                <a:cubicBezTo>
                  <a:pt x="256265" y="3606822"/>
                  <a:pt x="256265" y="3606822"/>
                  <a:pt x="260741" y="3610632"/>
                </a:cubicBezTo>
                <a:close/>
                <a:moveTo>
                  <a:pt x="426762" y="3618062"/>
                </a:moveTo>
                <a:cubicBezTo>
                  <a:pt x="421809" y="3618729"/>
                  <a:pt x="416094" y="3616824"/>
                  <a:pt x="411713" y="3619300"/>
                </a:cubicBezTo>
                <a:cubicBezTo>
                  <a:pt x="411046" y="3622729"/>
                  <a:pt x="407998" y="3626253"/>
                  <a:pt x="414284" y="3628825"/>
                </a:cubicBezTo>
                <a:cubicBezTo>
                  <a:pt x="416380" y="3627491"/>
                  <a:pt x="418380" y="3626062"/>
                  <a:pt x="420285" y="3624920"/>
                </a:cubicBezTo>
                <a:lnTo>
                  <a:pt x="427143" y="3624920"/>
                </a:lnTo>
                <a:cubicBezTo>
                  <a:pt x="429620" y="3621491"/>
                  <a:pt x="429715" y="3621395"/>
                  <a:pt x="424667" y="3617966"/>
                </a:cubicBezTo>
                <a:close/>
                <a:moveTo>
                  <a:pt x="468577" y="3899335"/>
                </a:moveTo>
                <a:lnTo>
                  <a:pt x="459624" y="3894382"/>
                </a:lnTo>
                <a:cubicBezTo>
                  <a:pt x="453775" y="3894391"/>
                  <a:pt x="448108" y="3896373"/>
                  <a:pt x="443526" y="3900002"/>
                </a:cubicBezTo>
                <a:lnTo>
                  <a:pt x="443526" y="3903621"/>
                </a:lnTo>
                <a:cubicBezTo>
                  <a:pt x="448089" y="3907288"/>
                  <a:pt x="453775" y="3909270"/>
                  <a:pt x="459624" y="3909241"/>
                </a:cubicBezTo>
                <a:cubicBezTo>
                  <a:pt x="460481" y="3906765"/>
                  <a:pt x="471720" y="3904288"/>
                  <a:pt x="466482" y="3899240"/>
                </a:cubicBezTo>
                <a:close/>
                <a:moveTo>
                  <a:pt x="446765" y="3537385"/>
                </a:moveTo>
                <a:cubicBezTo>
                  <a:pt x="442098" y="3539861"/>
                  <a:pt x="442098" y="3542243"/>
                  <a:pt x="446765" y="3544719"/>
                </a:cubicBezTo>
                <a:cubicBezTo>
                  <a:pt x="449432" y="3541766"/>
                  <a:pt x="449432" y="3539385"/>
                  <a:pt x="444669" y="3536909"/>
                </a:cubicBezTo>
                <a:close/>
                <a:moveTo>
                  <a:pt x="492199" y="3504333"/>
                </a:moveTo>
                <a:cubicBezTo>
                  <a:pt x="499438" y="3500485"/>
                  <a:pt x="507744" y="3499142"/>
                  <a:pt x="515821" y="3500523"/>
                </a:cubicBezTo>
                <a:cubicBezTo>
                  <a:pt x="520298" y="3492141"/>
                  <a:pt x="541062" y="3501095"/>
                  <a:pt x="548016" y="3490998"/>
                </a:cubicBezTo>
                <a:lnTo>
                  <a:pt x="539062" y="3485379"/>
                </a:lnTo>
                <a:cubicBezTo>
                  <a:pt x="523250" y="3486998"/>
                  <a:pt x="532680" y="3479187"/>
                  <a:pt x="526680" y="3470996"/>
                </a:cubicBezTo>
                <a:cubicBezTo>
                  <a:pt x="522108" y="3469281"/>
                  <a:pt x="514297" y="3472425"/>
                  <a:pt x="509534" y="3468995"/>
                </a:cubicBezTo>
                <a:cubicBezTo>
                  <a:pt x="506201" y="3454518"/>
                  <a:pt x="488484" y="3473758"/>
                  <a:pt x="479912" y="3463376"/>
                </a:cubicBezTo>
                <a:cubicBezTo>
                  <a:pt x="466882" y="3470434"/>
                  <a:pt x="452499" y="3474625"/>
                  <a:pt x="437716" y="3475663"/>
                </a:cubicBezTo>
                <a:cubicBezTo>
                  <a:pt x="436954" y="3477759"/>
                  <a:pt x="436287" y="3479378"/>
                  <a:pt x="435811" y="3480806"/>
                </a:cubicBezTo>
                <a:cubicBezTo>
                  <a:pt x="420933" y="3482978"/>
                  <a:pt x="405798" y="3482626"/>
                  <a:pt x="391043" y="3479759"/>
                </a:cubicBezTo>
                <a:cubicBezTo>
                  <a:pt x="397520" y="3470710"/>
                  <a:pt x="420952" y="3479759"/>
                  <a:pt x="416761" y="3465566"/>
                </a:cubicBezTo>
                <a:lnTo>
                  <a:pt x="407712" y="3459566"/>
                </a:lnTo>
                <a:cubicBezTo>
                  <a:pt x="387024" y="3463681"/>
                  <a:pt x="365936" y="3465500"/>
                  <a:pt x="344847" y="3464995"/>
                </a:cubicBezTo>
                <a:cubicBezTo>
                  <a:pt x="337418" y="3460804"/>
                  <a:pt x="329322" y="3463947"/>
                  <a:pt x="331798" y="3472520"/>
                </a:cubicBezTo>
                <a:cubicBezTo>
                  <a:pt x="348276" y="3482521"/>
                  <a:pt x="312748" y="3474234"/>
                  <a:pt x="307795" y="3482045"/>
                </a:cubicBezTo>
                <a:cubicBezTo>
                  <a:pt x="276934" y="3480711"/>
                  <a:pt x="249883" y="3490617"/>
                  <a:pt x="216736" y="3488998"/>
                </a:cubicBezTo>
                <a:lnTo>
                  <a:pt x="200829" y="3498523"/>
                </a:lnTo>
                <a:cubicBezTo>
                  <a:pt x="200829" y="3499095"/>
                  <a:pt x="200829" y="3500333"/>
                  <a:pt x="200353" y="3501857"/>
                </a:cubicBezTo>
                <a:cubicBezTo>
                  <a:pt x="191304" y="3510143"/>
                  <a:pt x="175778" y="3504429"/>
                  <a:pt x="167206" y="3513763"/>
                </a:cubicBezTo>
                <a:lnTo>
                  <a:pt x="169873" y="3518430"/>
                </a:lnTo>
                <a:cubicBezTo>
                  <a:pt x="197114" y="3523288"/>
                  <a:pt x="222356" y="3517573"/>
                  <a:pt x="249978" y="3518430"/>
                </a:cubicBezTo>
                <a:cubicBezTo>
                  <a:pt x="256360" y="3522050"/>
                  <a:pt x="259503" y="3523479"/>
                  <a:pt x="266076" y="3520145"/>
                </a:cubicBezTo>
                <a:cubicBezTo>
                  <a:pt x="275029" y="3514715"/>
                  <a:pt x="279506" y="3522812"/>
                  <a:pt x="288555" y="3521954"/>
                </a:cubicBezTo>
                <a:cubicBezTo>
                  <a:pt x="304937" y="3513763"/>
                  <a:pt x="329417" y="3529384"/>
                  <a:pt x="344847" y="3534527"/>
                </a:cubicBezTo>
                <a:cubicBezTo>
                  <a:pt x="344847" y="3536433"/>
                  <a:pt x="344847" y="3537575"/>
                  <a:pt x="345419" y="3538814"/>
                </a:cubicBezTo>
                <a:cubicBezTo>
                  <a:pt x="349848" y="3542414"/>
                  <a:pt x="355430" y="3544281"/>
                  <a:pt x="361135" y="3544052"/>
                </a:cubicBezTo>
                <a:cubicBezTo>
                  <a:pt x="365993" y="3547863"/>
                  <a:pt x="365993" y="3547863"/>
                  <a:pt x="361135" y="3551387"/>
                </a:cubicBezTo>
                <a:cubicBezTo>
                  <a:pt x="353648" y="3552549"/>
                  <a:pt x="345990" y="3551025"/>
                  <a:pt x="339513" y="3547100"/>
                </a:cubicBezTo>
                <a:cubicBezTo>
                  <a:pt x="339513" y="3553673"/>
                  <a:pt x="328369" y="3549577"/>
                  <a:pt x="325226" y="3553482"/>
                </a:cubicBezTo>
                <a:lnTo>
                  <a:pt x="325226" y="3557006"/>
                </a:lnTo>
                <a:lnTo>
                  <a:pt x="315701" y="3562340"/>
                </a:lnTo>
                <a:cubicBezTo>
                  <a:pt x="308643" y="3557292"/>
                  <a:pt x="298965" y="3558092"/>
                  <a:pt x="292841" y="3564245"/>
                </a:cubicBezTo>
                <a:lnTo>
                  <a:pt x="292841" y="3571008"/>
                </a:lnTo>
                <a:cubicBezTo>
                  <a:pt x="283316" y="3581390"/>
                  <a:pt x="269219" y="3573961"/>
                  <a:pt x="259598" y="3579200"/>
                </a:cubicBezTo>
                <a:cubicBezTo>
                  <a:pt x="258265" y="3586629"/>
                  <a:pt x="269123" y="3583962"/>
                  <a:pt x="274934" y="3584344"/>
                </a:cubicBezTo>
                <a:cubicBezTo>
                  <a:pt x="290174" y="3595202"/>
                  <a:pt x="308366" y="3578724"/>
                  <a:pt x="324654" y="3586058"/>
                </a:cubicBezTo>
                <a:cubicBezTo>
                  <a:pt x="315986" y="3595106"/>
                  <a:pt x="302937" y="3593963"/>
                  <a:pt x="293222" y="3601488"/>
                </a:cubicBezTo>
                <a:lnTo>
                  <a:pt x="302175" y="3606727"/>
                </a:lnTo>
                <a:cubicBezTo>
                  <a:pt x="351800" y="3602536"/>
                  <a:pt x="400378" y="3616252"/>
                  <a:pt x="443622" y="3585391"/>
                </a:cubicBezTo>
                <a:cubicBezTo>
                  <a:pt x="450194" y="3569008"/>
                  <a:pt x="389996" y="3581962"/>
                  <a:pt x="381518" y="3584438"/>
                </a:cubicBezTo>
                <a:cubicBezTo>
                  <a:pt x="374375" y="3580629"/>
                  <a:pt x="380090" y="3575485"/>
                  <a:pt x="377137" y="3571294"/>
                </a:cubicBezTo>
                <a:cubicBezTo>
                  <a:pt x="365802" y="3567198"/>
                  <a:pt x="374470" y="3561769"/>
                  <a:pt x="381042" y="3558911"/>
                </a:cubicBezTo>
                <a:lnTo>
                  <a:pt x="388186" y="3562245"/>
                </a:lnTo>
                <a:cubicBezTo>
                  <a:pt x="398568" y="3554340"/>
                  <a:pt x="412951" y="3562245"/>
                  <a:pt x="423714" y="3556721"/>
                </a:cubicBezTo>
                <a:lnTo>
                  <a:pt x="423714" y="3549482"/>
                </a:lnTo>
                <a:lnTo>
                  <a:pt x="397901" y="3535004"/>
                </a:lnTo>
                <a:lnTo>
                  <a:pt x="397901" y="3531384"/>
                </a:lnTo>
                <a:lnTo>
                  <a:pt x="390377" y="3526717"/>
                </a:lnTo>
                <a:cubicBezTo>
                  <a:pt x="418475" y="3523859"/>
                  <a:pt x="439811" y="3517763"/>
                  <a:pt x="467910" y="3521859"/>
                </a:cubicBezTo>
                <a:cubicBezTo>
                  <a:pt x="468863" y="3520240"/>
                  <a:pt x="469815" y="3518621"/>
                  <a:pt x="470673" y="3517002"/>
                </a:cubicBezTo>
                <a:lnTo>
                  <a:pt x="463529" y="3512620"/>
                </a:lnTo>
                <a:cubicBezTo>
                  <a:pt x="471225" y="3506943"/>
                  <a:pt x="480540" y="3503866"/>
                  <a:pt x="490103" y="3503857"/>
                </a:cubicBezTo>
                <a:close/>
                <a:moveTo>
                  <a:pt x="275982" y="3541004"/>
                </a:moveTo>
                <a:lnTo>
                  <a:pt x="282363" y="3541004"/>
                </a:lnTo>
                <a:cubicBezTo>
                  <a:pt x="287792" y="3537480"/>
                  <a:pt x="287412" y="3537004"/>
                  <a:pt x="282363" y="3533670"/>
                </a:cubicBezTo>
                <a:lnTo>
                  <a:pt x="275982" y="3533670"/>
                </a:lnTo>
                <a:cubicBezTo>
                  <a:pt x="269219" y="3536813"/>
                  <a:pt x="269314" y="3536813"/>
                  <a:pt x="273886" y="3540528"/>
                </a:cubicBezTo>
                <a:close/>
                <a:moveTo>
                  <a:pt x="499343" y="3518811"/>
                </a:moveTo>
                <a:cubicBezTo>
                  <a:pt x="517726" y="3516525"/>
                  <a:pt x="535347" y="3529479"/>
                  <a:pt x="552111" y="3515287"/>
                </a:cubicBezTo>
                <a:lnTo>
                  <a:pt x="562112" y="3515287"/>
                </a:lnTo>
                <a:lnTo>
                  <a:pt x="571066" y="3522716"/>
                </a:lnTo>
                <a:cubicBezTo>
                  <a:pt x="577200" y="3522983"/>
                  <a:pt x="583220" y="3521021"/>
                  <a:pt x="588020" y="3517192"/>
                </a:cubicBezTo>
                <a:lnTo>
                  <a:pt x="588020" y="3513478"/>
                </a:lnTo>
                <a:lnTo>
                  <a:pt x="594498" y="3509572"/>
                </a:lnTo>
                <a:cubicBezTo>
                  <a:pt x="590687" y="3508181"/>
                  <a:pt x="586639" y="3507601"/>
                  <a:pt x="582591" y="3507858"/>
                </a:cubicBezTo>
                <a:cubicBezTo>
                  <a:pt x="567637" y="3507858"/>
                  <a:pt x="582591" y="3493570"/>
                  <a:pt x="562684" y="3496809"/>
                </a:cubicBezTo>
                <a:cubicBezTo>
                  <a:pt x="538109" y="3493665"/>
                  <a:pt x="558207" y="3509858"/>
                  <a:pt x="538014" y="3507953"/>
                </a:cubicBezTo>
                <a:lnTo>
                  <a:pt x="527156" y="3500523"/>
                </a:lnTo>
                <a:lnTo>
                  <a:pt x="513440" y="3500523"/>
                </a:lnTo>
                <a:cubicBezTo>
                  <a:pt x="514297" y="3503571"/>
                  <a:pt x="508487" y="3504143"/>
                  <a:pt x="506677" y="3506524"/>
                </a:cubicBezTo>
                <a:lnTo>
                  <a:pt x="506677" y="3509763"/>
                </a:lnTo>
                <a:cubicBezTo>
                  <a:pt x="503915" y="3511572"/>
                  <a:pt x="486198" y="3511477"/>
                  <a:pt x="497247" y="3518335"/>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236" name="Google Shape;236;p12"/>
          <p:cNvSpPr/>
          <p:nvPr/>
        </p:nvSpPr>
        <p:spPr>
          <a:xfrm rot="-5400000">
            <a:off x="5863776" y="-3160422"/>
            <a:ext cx="469365" cy="12196916"/>
          </a:xfrm>
          <a:custGeom>
            <a:rect b="b" l="l" r="r" t="t"/>
            <a:pathLst>
              <a:path extrusionOk="0" h="4606956" w="636427">
                <a:moveTo>
                  <a:pt x="604180" y="4534557"/>
                </a:moveTo>
                <a:lnTo>
                  <a:pt x="604180" y="4606375"/>
                </a:lnTo>
                <a:lnTo>
                  <a:pt x="591035" y="4606375"/>
                </a:lnTo>
                <a:lnTo>
                  <a:pt x="591035" y="4596850"/>
                </a:lnTo>
                <a:lnTo>
                  <a:pt x="584654" y="4592945"/>
                </a:lnTo>
                <a:lnTo>
                  <a:pt x="584654" y="4582086"/>
                </a:lnTo>
                <a:lnTo>
                  <a:pt x="591131" y="4577896"/>
                </a:lnTo>
                <a:cubicBezTo>
                  <a:pt x="591131" y="4572847"/>
                  <a:pt x="585035" y="4571514"/>
                  <a:pt x="581606" y="4569132"/>
                </a:cubicBezTo>
                <a:cubicBezTo>
                  <a:pt x="555126" y="4567989"/>
                  <a:pt x="532076" y="4583611"/>
                  <a:pt x="505406" y="4574658"/>
                </a:cubicBezTo>
                <a:cubicBezTo>
                  <a:pt x="505882" y="4572943"/>
                  <a:pt x="504072" y="4570847"/>
                  <a:pt x="507882" y="4569609"/>
                </a:cubicBezTo>
                <a:cubicBezTo>
                  <a:pt x="532276" y="4568561"/>
                  <a:pt x="556584" y="4565894"/>
                  <a:pt x="580653" y="4561798"/>
                </a:cubicBezTo>
                <a:cubicBezTo>
                  <a:pt x="585606" y="4559132"/>
                  <a:pt x="584368" y="4554560"/>
                  <a:pt x="590178" y="4552750"/>
                </a:cubicBezTo>
                <a:lnTo>
                  <a:pt x="590178" y="4541700"/>
                </a:lnTo>
                <a:cubicBezTo>
                  <a:pt x="583035" y="4535033"/>
                  <a:pt x="569604" y="4535700"/>
                  <a:pt x="561603" y="4528937"/>
                </a:cubicBezTo>
                <a:cubicBezTo>
                  <a:pt x="556650" y="4529889"/>
                  <a:pt x="557603" y="4534176"/>
                  <a:pt x="557698" y="4537415"/>
                </a:cubicBezTo>
                <a:lnTo>
                  <a:pt x="548173" y="4543415"/>
                </a:lnTo>
                <a:cubicBezTo>
                  <a:pt x="538648" y="4544272"/>
                  <a:pt x="527980" y="4541510"/>
                  <a:pt x="519598" y="4544749"/>
                </a:cubicBezTo>
                <a:cubicBezTo>
                  <a:pt x="519598" y="4555988"/>
                  <a:pt x="511692" y="4556369"/>
                  <a:pt x="501596" y="4550654"/>
                </a:cubicBezTo>
                <a:cubicBezTo>
                  <a:pt x="482546" y="4553607"/>
                  <a:pt x="460638" y="4545892"/>
                  <a:pt x="446256" y="4549130"/>
                </a:cubicBezTo>
                <a:cubicBezTo>
                  <a:pt x="440969" y="4551511"/>
                  <a:pt x="434787" y="4550750"/>
                  <a:pt x="430254" y="4547130"/>
                </a:cubicBezTo>
                <a:cubicBezTo>
                  <a:pt x="407393" y="4555988"/>
                  <a:pt x="385105" y="4532366"/>
                  <a:pt x="359197" y="4539605"/>
                </a:cubicBezTo>
                <a:cubicBezTo>
                  <a:pt x="321126" y="4554750"/>
                  <a:pt x="279501" y="4558655"/>
                  <a:pt x="239277" y="4550845"/>
                </a:cubicBezTo>
                <a:lnTo>
                  <a:pt x="229752" y="4556083"/>
                </a:lnTo>
                <a:cubicBezTo>
                  <a:pt x="235658" y="4560465"/>
                  <a:pt x="244135" y="4563418"/>
                  <a:pt x="249279" y="4567894"/>
                </a:cubicBezTo>
                <a:cubicBezTo>
                  <a:pt x="249279" y="4573800"/>
                  <a:pt x="249279" y="4573800"/>
                  <a:pt x="245659" y="4576562"/>
                </a:cubicBezTo>
                <a:cubicBezTo>
                  <a:pt x="241087" y="4576085"/>
                  <a:pt x="236506" y="4577324"/>
                  <a:pt x="232705" y="4579896"/>
                </a:cubicBezTo>
                <a:cubicBezTo>
                  <a:pt x="224209" y="4575991"/>
                  <a:pt x="214674" y="4575038"/>
                  <a:pt x="205559" y="4577039"/>
                </a:cubicBezTo>
                <a:cubicBezTo>
                  <a:pt x="202511" y="4581801"/>
                  <a:pt x="190509" y="4578753"/>
                  <a:pt x="187175" y="4583897"/>
                </a:cubicBezTo>
                <a:cubicBezTo>
                  <a:pt x="179841" y="4585896"/>
                  <a:pt x="155648" y="4578373"/>
                  <a:pt x="158029" y="4589802"/>
                </a:cubicBezTo>
                <a:cubicBezTo>
                  <a:pt x="165554" y="4595517"/>
                  <a:pt x="179270" y="4598755"/>
                  <a:pt x="183556" y="4605994"/>
                </a:cubicBezTo>
                <a:lnTo>
                  <a:pt x="19250" y="4605994"/>
                </a:lnTo>
                <a:lnTo>
                  <a:pt x="19250" y="4571038"/>
                </a:lnTo>
                <a:lnTo>
                  <a:pt x="26013" y="4566942"/>
                </a:lnTo>
                <a:lnTo>
                  <a:pt x="26013" y="4501600"/>
                </a:lnTo>
                <a:cubicBezTo>
                  <a:pt x="37062" y="4498172"/>
                  <a:pt x="30965" y="4484455"/>
                  <a:pt x="32394" y="4475883"/>
                </a:cubicBezTo>
                <a:lnTo>
                  <a:pt x="26679" y="4472739"/>
                </a:lnTo>
                <a:cubicBezTo>
                  <a:pt x="23346" y="4440926"/>
                  <a:pt x="28394" y="4407589"/>
                  <a:pt x="24965" y="4375871"/>
                </a:cubicBezTo>
                <a:lnTo>
                  <a:pt x="19726" y="4372918"/>
                </a:lnTo>
                <a:lnTo>
                  <a:pt x="25536" y="4369107"/>
                </a:lnTo>
                <a:lnTo>
                  <a:pt x="19440" y="4365297"/>
                </a:lnTo>
                <a:lnTo>
                  <a:pt x="25631" y="4361583"/>
                </a:lnTo>
                <a:lnTo>
                  <a:pt x="25631" y="4354154"/>
                </a:lnTo>
                <a:cubicBezTo>
                  <a:pt x="9915" y="4337008"/>
                  <a:pt x="23917" y="4300528"/>
                  <a:pt x="19059" y="4276811"/>
                </a:cubicBezTo>
                <a:lnTo>
                  <a:pt x="13725" y="4273762"/>
                </a:lnTo>
                <a:cubicBezTo>
                  <a:pt x="11868" y="4268619"/>
                  <a:pt x="11868" y="4262903"/>
                  <a:pt x="13725" y="4257761"/>
                </a:cubicBezTo>
                <a:lnTo>
                  <a:pt x="18678" y="4254998"/>
                </a:lnTo>
                <a:lnTo>
                  <a:pt x="18678" y="4207373"/>
                </a:lnTo>
                <a:lnTo>
                  <a:pt x="25441" y="4203182"/>
                </a:lnTo>
                <a:lnTo>
                  <a:pt x="25441" y="4000776"/>
                </a:lnTo>
                <a:lnTo>
                  <a:pt x="32108" y="3996775"/>
                </a:lnTo>
                <a:lnTo>
                  <a:pt x="32108" y="3982107"/>
                </a:lnTo>
                <a:lnTo>
                  <a:pt x="25536" y="3978106"/>
                </a:lnTo>
                <a:cubicBezTo>
                  <a:pt x="25536" y="3976773"/>
                  <a:pt x="25536" y="3975630"/>
                  <a:pt x="26108" y="3974392"/>
                </a:cubicBezTo>
                <a:cubicBezTo>
                  <a:pt x="36204" y="3969439"/>
                  <a:pt x="31728" y="3964867"/>
                  <a:pt x="31251" y="3937339"/>
                </a:cubicBezTo>
                <a:cubicBezTo>
                  <a:pt x="23250" y="3932482"/>
                  <a:pt x="23250" y="3932196"/>
                  <a:pt x="31823" y="3926957"/>
                </a:cubicBezTo>
                <a:lnTo>
                  <a:pt x="31823" y="3901145"/>
                </a:lnTo>
                <a:lnTo>
                  <a:pt x="25917" y="3897430"/>
                </a:lnTo>
                <a:lnTo>
                  <a:pt x="32108" y="3893524"/>
                </a:lnTo>
                <a:lnTo>
                  <a:pt x="32108" y="3826849"/>
                </a:lnTo>
                <a:lnTo>
                  <a:pt x="25822" y="3823039"/>
                </a:lnTo>
                <a:lnTo>
                  <a:pt x="25822" y="3793512"/>
                </a:lnTo>
                <a:cubicBezTo>
                  <a:pt x="36585" y="3790083"/>
                  <a:pt x="31251" y="3776271"/>
                  <a:pt x="31632" y="3767604"/>
                </a:cubicBezTo>
                <a:lnTo>
                  <a:pt x="26298" y="3764556"/>
                </a:lnTo>
                <a:cubicBezTo>
                  <a:pt x="25460" y="3759717"/>
                  <a:pt x="25203" y="3754792"/>
                  <a:pt x="25536" y="3749887"/>
                </a:cubicBezTo>
                <a:lnTo>
                  <a:pt x="31823" y="3745696"/>
                </a:lnTo>
                <a:lnTo>
                  <a:pt x="31823" y="3709120"/>
                </a:lnTo>
                <a:lnTo>
                  <a:pt x="25822" y="3705405"/>
                </a:lnTo>
                <a:lnTo>
                  <a:pt x="32013" y="3701500"/>
                </a:lnTo>
                <a:lnTo>
                  <a:pt x="32013" y="3580057"/>
                </a:lnTo>
                <a:lnTo>
                  <a:pt x="25917" y="3576246"/>
                </a:lnTo>
                <a:lnTo>
                  <a:pt x="25917" y="3528621"/>
                </a:lnTo>
                <a:lnTo>
                  <a:pt x="31632" y="3524716"/>
                </a:lnTo>
                <a:lnTo>
                  <a:pt x="26489" y="3521764"/>
                </a:lnTo>
                <a:cubicBezTo>
                  <a:pt x="23917" y="3481949"/>
                  <a:pt x="26489" y="3440706"/>
                  <a:pt x="25536" y="3400034"/>
                </a:cubicBezTo>
                <a:lnTo>
                  <a:pt x="31918" y="3395938"/>
                </a:lnTo>
                <a:lnTo>
                  <a:pt x="31918" y="3384985"/>
                </a:lnTo>
                <a:lnTo>
                  <a:pt x="25631" y="3381175"/>
                </a:lnTo>
                <a:lnTo>
                  <a:pt x="25631" y="3373935"/>
                </a:lnTo>
                <a:lnTo>
                  <a:pt x="32013" y="3370030"/>
                </a:lnTo>
                <a:lnTo>
                  <a:pt x="32013" y="3318595"/>
                </a:lnTo>
                <a:lnTo>
                  <a:pt x="25917" y="3314786"/>
                </a:lnTo>
                <a:lnTo>
                  <a:pt x="25917" y="3307356"/>
                </a:lnTo>
                <a:cubicBezTo>
                  <a:pt x="33156" y="3305070"/>
                  <a:pt x="32299" y="3299545"/>
                  <a:pt x="32204" y="3293354"/>
                </a:cubicBezTo>
                <a:lnTo>
                  <a:pt x="26298" y="3289258"/>
                </a:lnTo>
                <a:cubicBezTo>
                  <a:pt x="25498" y="3285696"/>
                  <a:pt x="25241" y="3282038"/>
                  <a:pt x="25536" y="3278400"/>
                </a:cubicBezTo>
                <a:lnTo>
                  <a:pt x="31918" y="3274304"/>
                </a:lnTo>
                <a:lnTo>
                  <a:pt x="31918" y="3259540"/>
                </a:lnTo>
                <a:lnTo>
                  <a:pt x="25631" y="3255635"/>
                </a:lnTo>
                <a:lnTo>
                  <a:pt x="25631" y="3248491"/>
                </a:lnTo>
                <a:lnTo>
                  <a:pt x="19155" y="3244586"/>
                </a:lnTo>
                <a:lnTo>
                  <a:pt x="19155" y="3233537"/>
                </a:lnTo>
                <a:lnTo>
                  <a:pt x="24012" y="3230870"/>
                </a:lnTo>
                <a:cubicBezTo>
                  <a:pt x="26356" y="3212096"/>
                  <a:pt x="26641" y="3193123"/>
                  <a:pt x="24870" y="3174292"/>
                </a:cubicBezTo>
                <a:lnTo>
                  <a:pt x="12868" y="3167529"/>
                </a:lnTo>
                <a:lnTo>
                  <a:pt x="12868" y="3160004"/>
                </a:lnTo>
                <a:lnTo>
                  <a:pt x="18678" y="3156289"/>
                </a:lnTo>
                <a:cubicBezTo>
                  <a:pt x="18678" y="3155242"/>
                  <a:pt x="18678" y="3154099"/>
                  <a:pt x="18678" y="3152765"/>
                </a:cubicBezTo>
                <a:lnTo>
                  <a:pt x="12106" y="3148764"/>
                </a:lnTo>
                <a:lnTo>
                  <a:pt x="12106" y="3141526"/>
                </a:lnTo>
                <a:lnTo>
                  <a:pt x="18392" y="3137716"/>
                </a:lnTo>
                <a:lnTo>
                  <a:pt x="18392" y="2913116"/>
                </a:lnTo>
                <a:lnTo>
                  <a:pt x="12487" y="2909116"/>
                </a:lnTo>
                <a:cubicBezTo>
                  <a:pt x="19726" y="2906830"/>
                  <a:pt x="18773" y="2901400"/>
                  <a:pt x="18678" y="2895114"/>
                </a:cubicBezTo>
                <a:lnTo>
                  <a:pt x="12392" y="2890828"/>
                </a:lnTo>
                <a:lnTo>
                  <a:pt x="12392" y="2876254"/>
                </a:lnTo>
                <a:lnTo>
                  <a:pt x="18488" y="2872445"/>
                </a:lnTo>
                <a:lnTo>
                  <a:pt x="18488" y="2843107"/>
                </a:lnTo>
                <a:lnTo>
                  <a:pt x="12106" y="2839202"/>
                </a:lnTo>
                <a:lnTo>
                  <a:pt x="12106" y="2828344"/>
                </a:lnTo>
                <a:lnTo>
                  <a:pt x="18869" y="2824248"/>
                </a:lnTo>
                <a:lnTo>
                  <a:pt x="18869" y="2739475"/>
                </a:lnTo>
                <a:cubicBezTo>
                  <a:pt x="31632" y="2733570"/>
                  <a:pt x="22774" y="2714139"/>
                  <a:pt x="25155" y="2702804"/>
                </a:cubicBezTo>
                <a:cubicBezTo>
                  <a:pt x="9725" y="2695946"/>
                  <a:pt x="25822" y="2695565"/>
                  <a:pt x="25155" y="2688231"/>
                </a:cubicBezTo>
                <a:lnTo>
                  <a:pt x="18964" y="2684326"/>
                </a:lnTo>
                <a:lnTo>
                  <a:pt x="18964" y="2629176"/>
                </a:lnTo>
                <a:lnTo>
                  <a:pt x="25346" y="2625366"/>
                </a:lnTo>
                <a:lnTo>
                  <a:pt x="25346" y="2614412"/>
                </a:lnTo>
                <a:lnTo>
                  <a:pt x="18583" y="2610221"/>
                </a:lnTo>
                <a:lnTo>
                  <a:pt x="18583" y="2592124"/>
                </a:lnTo>
                <a:cubicBezTo>
                  <a:pt x="9915" y="2586789"/>
                  <a:pt x="9915" y="2586504"/>
                  <a:pt x="17821" y="2581741"/>
                </a:cubicBezTo>
                <a:cubicBezTo>
                  <a:pt x="11820" y="2576312"/>
                  <a:pt x="9153" y="2574693"/>
                  <a:pt x="18678" y="2570026"/>
                </a:cubicBezTo>
                <a:lnTo>
                  <a:pt x="18678" y="2566502"/>
                </a:lnTo>
                <a:lnTo>
                  <a:pt x="12487" y="2562691"/>
                </a:lnTo>
                <a:lnTo>
                  <a:pt x="18488" y="2558976"/>
                </a:lnTo>
                <a:lnTo>
                  <a:pt x="18488" y="2522210"/>
                </a:lnTo>
                <a:lnTo>
                  <a:pt x="12678" y="2518210"/>
                </a:lnTo>
                <a:cubicBezTo>
                  <a:pt x="22203" y="2515162"/>
                  <a:pt x="17726" y="2504970"/>
                  <a:pt x="18773" y="2496874"/>
                </a:cubicBezTo>
                <a:lnTo>
                  <a:pt x="25155" y="2492683"/>
                </a:lnTo>
                <a:lnTo>
                  <a:pt x="25155" y="2485444"/>
                </a:lnTo>
                <a:lnTo>
                  <a:pt x="18869" y="2481634"/>
                </a:lnTo>
                <a:lnTo>
                  <a:pt x="18869" y="2474394"/>
                </a:lnTo>
                <a:lnTo>
                  <a:pt x="25250" y="2470489"/>
                </a:lnTo>
                <a:lnTo>
                  <a:pt x="25250" y="2408005"/>
                </a:lnTo>
                <a:cubicBezTo>
                  <a:pt x="22393" y="2404671"/>
                  <a:pt x="11439" y="2408005"/>
                  <a:pt x="12201" y="2401909"/>
                </a:cubicBezTo>
                <a:cubicBezTo>
                  <a:pt x="11058" y="2397718"/>
                  <a:pt x="26394" y="2399337"/>
                  <a:pt x="25346" y="2396099"/>
                </a:cubicBezTo>
                <a:cubicBezTo>
                  <a:pt x="23631" y="2386574"/>
                  <a:pt x="30394" y="2372001"/>
                  <a:pt x="19726" y="2367524"/>
                </a:cubicBezTo>
                <a:cubicBezTo>
                  <a:pt x="18583" y="2358942"/>
                  <a:pt x="18269" y="2350265"/>
                  <a:pt x="18773" y="2341616"/>
                </a:cubicBezTo>
                <a:lnTo>
                  <a:pt x="12678" y="2337616"/>
                </a:lnTo>
                <a:lnTo>
                  <a:pt x="18773" y="2333805"/>
                </a:lnTo>
                <a:lnTo>
                  <a:pt x="18773" y="2241794"/>
                </a:lnTo>
                <a:lnTo>
                  <a:pt x="12392" y="2237984"/>
                </a:lnTo>
                <a:lnTo>
                  <a:pt x="12392" y="2230745"/>
                </a:lnTo>
                <a:lnTo>
                  <a:pt x="18583" y="2226840"/>
                </a:lnTo>
                <a:cubicBezTo>
                  <a:pt x="19821" y="2223602"/>
                  <a:pt x="16869" y="2221887"/>
                  <a:pt x="13535" y="2220363"/>
                </a:cubicBezTo>
                <a:cubicBezTo>
                  <a:pt x="10296" y="2212648"/>
                  <a:pt x="13535" y="2201980"/>
                  <a:pt x="12297" y="2193788"/>
                </a:cubicBezTo>
                <a:lnTo>
                  <a:pt x="18392" y="2190359"/>
                </a:lnTo>
                <a:lnTo>
                  <a:pt x="12487" y="2186359"/>
                </a:lnTo>
                <a:lnTo>
                  <a:pt x="12487" y="2120255"/>
                </a:lnTo>
                <a:lnTo>
                  <a:pt x="18773" y="2116350"/>
                </a:lnTo>
                <a:lnTo>
                  <a:pt x="18773" y="2109206"/>
                </a:lnTo>
                <a:lnTo>
                  <a:pt x="12487" y="2105301"/>
                </a:lnTo>
                <a:cubicBezTo>
                  <a:pt x="23441" y="2101872"/>
                  <a:pt x="17345" y="2088156"/>
                  <a:pt x="18773" y="2079583"/>
                </a:cubicBezTo>
                <a:cubicBezTo>
                  <a:pt x="9915" y="2074154"/>
                  <a:pt x="9915" y="2073964"/>
                  <a:pt x="18773" y="2068725"/>
                </a:cubicBezTo>
                <a:lnTo>
                  <a:pt x="18773" y="2036530"/>
                </a:lnTo>
                <a:lnTo>
                  <a:pt x="25631" y="2032244"/>
                </a:lnTo>
                <a:lnTo>
                  <a:pt x="25631" y="2025100"/>
                </a:lnTo>
                <a:lnTo>
                  <a:pt x="32299" y="2021005"/>
                </a:lnTo>
                <a:lnTo>
                  <a:pt x="32299" y="2017480"/>
                </a:lnTo>
                <a:lnTo>
                  <a:pt x="25536" y="2013385"/>
                </a:lnTo>
                <a:lnTo>
                  <a:pt x="25536" y="1899656"/>
                </a:lnTo>
                <a:lnTo>
                  <a:pt x="19440" y="1895655"/>
                </a:lnTo>
                <a:cubicBezTo>
                  <a:pt x="18107" y="1892417"/>
                  <a:pt x="21345" y="1890798"/>
                  <a:pt x="24679" y="1889178"/>
                </a:cubicBezTo>
                <a:cubicBezTo>
                  <a:pt x="25155" y="1887083"/>
                  <a:pt x="21440" y="1886607"/>
                  <a:pt x="19536" y="1884893"/>
                </a:cubicBezTo>
                <a:lnTo>
                  <a:pt x="19536" y="1844887"/>
                </a:lnTo>
                <a:lnTo>
                  <a:pt x="12773" y="1840601"/>
                </a:lnTo>
                <a:lnTo>
                  <a:pt x="12773" y="1833362"/>
                </a:lnTo>
                <a:lnTo>
                  <a:pt x="19250" y="1829457"/>
                </a:lnTo>
                <a:lnTo>
                  <a:pt x="19250" y="1825933"/>
                </a:lnTo>
                <a:lnTo>
                  <a:pt x="25536" y="1822123"/>
                </a:lnTo>
                <a:lnTo>
                  <a:pt x="25536" y="1814693"/>
                </a:lnTo>
                <a:cubicBezTo>
                  <a:pt x="18583" y="1811931"/>
                  <a:pt x="16869" y="1807549"/>
                  <a:pt x="24965" y="1804215"/>
                </a:cubicBezTo>
                <a:cubicBezTo>
                  <a:pt x="25927" y="1799386"/>
                  <a:pt x="26213" y="1794452"/>
                  <a:pt x="25822" y="1789547"/>
                </a:cubicBezTo>
                <a:lnTo>
                  <a:pt x="19536" y="1785356"/>
                </a:lnTo>
                <a:lnTo>
                  <a:pt x="19536" y="1763353"/>
                </a:lnTo>
                <a:lnTo>
                  <a:pt x="25441" y="1759639"/>
                </a:lnTo>
                <a:lnTo>
                  <a:pt x="19155" y="1755733"/>
                </a:lnTo>
                <a:lnTo>
                  <a:pt x="19155" y="1722682"/>
                </a:lnTo>
                <a:cubicBezTo>
                  <a:pt x="16297" y="1719443"/>
                  <a:pt x="-6563" y="1722682"/>
                  <a:pt x="3057" y="1717157"/>
                </a:cubicBezTo>
                <a:cubicBezTo>
                  <a:pt x="10772" y="1717157"/>
                  <a:pt x="22774" y="1718586"/>
                  <a:pt x="18678" y="1707632"/>
                </a:cubicBezTo>
                <a:cubicBezTo>
                  <a:pt x="10963" y="1705537"/>
                  <a:pt x="13439" y="1699821"/>
                  <a:pt x="12011" y="1694011"/>
                </a:cubicBezTo>
                <a:lnTo>
                  <a:pt x="18773" y="1689630"/>
                </a:lnTo>
                <a:lnTo>
                  <a:pt x="12773" y="1685820"/>
                </a:lnTo>
                <a:lnTo>
                  <a:pt x="12773" y="1590570"/>
                </a:lnTo>
                <a:lnTo>
                  <a:pt x="19345" y="1586569"/>
                </a:lnTo>
                <a:lnTo>
                  <a:pt x="19345" y="1549993"/>
                </a:lnTo>
                <a:lnTo>
                  <a:pt x="25441" y="1546183"/>
                </a:lnTo>
                <a:lnTo>
                  <a:pt x="25441" y="1535325"/>
                </a:lnTo>
                <a:cubicBezTo>
                  <a:pt x="23250" y="1533705"/>
                  <a:pt x="21440" y="1532468"/>
                  <a:pt x="19631" y="1531324"/>
                </a:cubicBezTo>
                <a:lnTo>
                  <a:pt x="25346" y="1528086"/>
                </a:lnTo>
                <a:lnTo>
                  <a:pt x="25346" y="1520275"/>
                </a:lnTo>
                <a:lnTo>
                  <a:pt x="19440" y="1516370"/>
                </a:lnTo>
                <a:lnTo>
                  <a:pt x="19440" y="1501797"/>
                </a:lnTo>
                <a:lnTo>
                  <a:pt x="25727" y="1497987"/>
                </a:lnTo>
                <a:lnTo>
                  <a:pt x="25727" y="1483414"/>
                </a:lnTo>
                <a:lnTo>
                  <a:pt x="32013" y="1479508"/>
                </a:lnTo>
                <a:lnTo>
                  <a:pt x="25727" y="1475603"/>
                </a:lnTo>
                <a:cubicBezTo>
                  <a:pt x="25727" y="1474174"/>
                  <a:pt x="25727" y="1473031"/>
                  <a:pt x="26394" y="1471793"/>
                </a:cubicBezTo>
                <a:cubicBezTo>
                  <a:pt x="37538" y="1467792"/>
                  <a:pt x="30489" y="1451695"/>
                  <a:pt x="32299" y="1443218"/>
                </a:cubicBezTo>
                <a:cubicBezTo>
                  <a:pt x="23441" y="1437884"/>
                  <a:pt x="23441" y="1437503"/>
                  <a:pt x="32299" y="1432264"/>
                </a:cubicBezTo>
                <a:lnTo>
                  <a:pt x="32299" y="1405975"/>
                </a:lnTo>
                <a:lnTo>
                  <a:pt x="39062" y="1401880"/>
                </a:lnTo>
                <a:lnTo>
                  <a:pt x="39062" y="1379972"/>
                </a:lnTo>
                <a:lnTo>
                  <a:pt x="45348" y="1376067"/>
                </a:lnTo>
                <a:lnTo>
                  <a:pt x="39443" y="1372352"/>
                </a:lnTo>
                <a:lnTo>
                  <a:pt x="39443" y="1364827"/>
                </a:lnTo>
                <a:lnTo>
                  <a:pt x="45253" y="1361589"/>
                </a:lnTo>
                <a:cubicBezTo>
                  <a:pt x="45253" y="1359684"/>
                  <a:pt x="45253" y="1357303"/>
                  <a:pt x="45824" y="1354635"/>
                </a:cubicBezTo>
                <a:lnTo>
                  <a:pt x="39538" y="1350254"/>
                </a:lnTo>
                <a:lnTo>
                  <a:pt x="39538" y="1317774"/>
                </a:lnTo>
                <a:lnTo>
                  <a:pt x="32871" y="1313583"/>
                </a:lnTo>
                <a:cubicBezTo>
                  <a:pt x="32871" y="1312535"/>
                  <a:pt x="32871" y="1311297"/>
                  <a:pt x="32871" y="1309963"/>
                </a:cubicBezTo>
                <a:lnTo>
                  <a:pt x="26489" y="1306058"/>
                </a:lnTo>
                <a:lnTo>
                  <a:pt x="33061" y="1302058"/>
                </a:lnTo>
                <a:lnTo>
                  <a:pt x="33061" y="1228811"/>
                </a:lnTo>
                <a:lnTo>
                  <a:pt x="45634" y="1221762"/>
                </a:lnTo>
                <a:cubicBezTo>
                  <a:pt x="45634" y="1219857"/>
                  <a:pt x="45634" y="1217476"/>
                  <a:pt x="46205" y="1214523"/>
                </a:cubicBezTo>
                <a:lnTo>
                  <a:pt x="52206" y="1210427"/>
                </a:lnTo>
                <a:lnTo>
                  <a:pt x="52206" y="1203188"/>
                </a:lnTo>
                <a:lnTo>
                  <a:pt x="46205" y="1199378"/>
                </a:lnTo>
                <a:lnTo>
                  <a:pt x="46205" y="1192330"/>
                </a:lnTo>
                <a:lnTo>
                  <a:pt x="39538" y="1188329"/>
                </a:lnTo>
                <a:lnTo>
                  <a:pt x="39538" y="1184710"/>
                </a:lnTo>
                <a:lnTo>
                  <a:pt x="45824" y="1180899"/>
                </a:lnTo>
                <a:lnTo>
                  <a:pt x="45824" y="1162421"/>
                </a:lnTo>
                <a:cubicBezTo>
                  <a:pt x="43824" y="1160993"/>
                  <a:pt x="40967" y="1160611"/>
                  <a:pt x="40300" y="1158421"/>
                </a:cubicBezTo>
                <a:cubicBezTo>
                  <a:pt x="45824" y="1155182"/>
                  <a:pt x="45824" y="1155182"/>
                  <a:pt x="39824" y="1151658"/>
                </a:cubicBezTo>
                <a:lnTo>
                  <a:pt x="39824" y="1104033"/>
                </a:lnTo>
                <a:lnTo>
                  <a:pt x="33061" y="1099746"/>
                </a:lnTo>
                <a:lnTo>
                  <a:pt x="33061" y="1082125"/>
                </a:lnTo>
                <a:lnTo>
                  <a:pt x="26394" y="1078125"/>
                </a:lnTo>
                <a:lnTo>
                  <a:pt x="26394" y="1030500"/>
                </a:lnTo>
                <a:lnTo>
                  <a:pt x="33156" y="1026404"/>
                </a:lnTo>
                <a:lnTo>
                  <a:pt x="33156" y="1004496"/>
                </a:lnTo>
                <a:cubicBezTo>
                  <a:pt x="38490" y="1002592"/>
                  <a:pt x="41348" y="998305"/>
                  <a:pt x="38586" y="993161"/>
                </a:cubicBezTo>
                <a:lnTo>
                  <a:pt x="33823" y="990399"/>
                </a:lnTo>
                <a:cubicBezTo>
                  <a:pt x="30965" y="984018"/>
                  <a:pt x="34966" y="977255"/>
                  <a:pt x="31918" y="971349"/>
                </a:cubicBezTo>
                <a:lnTo>
                  <a:pt x="26870" y="967825"/>
                </a:lnTo>
                <a:lnTo>
                  <a:pt x="26870" y="946013"/>
                </a:lnTo>
                <a:lnTo>
                  <a:pt x="20107" y="941822"/>
                </a:lnTo>
                <a:lnTo>
                  <a:pt x="20107" y="916105"/>
                </a:lnTo>
                <a:lnTo>
                  <a:pt x="26584" y="912199"/>
                </a:lnTo>
                <a:lnTo>
                  <a:pt x="26584" y="882958"/>
                </a:lnTo>
                <a:lnTo>
                  <a:pt x="33347" y="878767"/>
                </a:lnTo>
                <a:lnTo>
                  <a:pt x="33347" y="868003"/>
                </a:lnTo>
                <a:cubicBezTo>
                  <a:pt x="46015" y="860478"/>
                  <a:pt x="38205" y="836761"/>
                  <a:pt x="38681" y="823331"/>
                </a:cubicBezTo>
                <a:lnTo>
                  <a:pt x="34014" y="820759"/>
                </a:lnTo>
                <a:cubicBezTo>
                  <a:pt x="32394" y="815711"/>
                  <a:pt x="31442" y="811806"/>
                  <a:pt x="39824" y="809615"/>
                </a:cubicBezTo>
                <a:lnTo>
                  <a:pt x="33347" y="805519"/>
                </a:lnTo>
                <a:lnTo>
                  <a:pt x="39443" y="801709"/>
                </a:lnTo>
                <a:cubicBezTo>
                  <a:pt x="27822" y="797614"/>
                  <a:pt x="34871" y="781802"/>
                  <a:pt x="33061" y="772277"/>
                </a:cubicBezTo>
                <a:cubicBezTo>
                  <a:pt x="52111" y="764371"/>
                  <a:pt x="20964" y="761990"/>
                  <a:pt x="39443" y="753989"/>
                </a:cubicBezTo>
                <a:lnTo>
                  <a:pt x="39443" y="687314"/>
                </a:lnTo>
                <a:lnTo>
                  <a:pt x="33252" y="683599"/>
                </a:lnTo>
                <a:lnTo>
                  <a:pt x="39538" y="679789"/>
                </a:lnTo>
                <a:lnTo>
                  <a:pt x="39538" y="643023"/>
                </a:lnTo>
                <a:lnTo>
                  <a:pt x="33442" y="639022"/>
                </a:lnTo>
                <a:lnTo>
                  <a:pt x="38490" y="636260"/>
                </a:lnTo>
                <a:cubicBezTo>
                  <a:pt x="42967" y="530723"/>
                  <a:pt x="39443" y="467096"/>
                  <a:pt x="38490" y="446998"/>
                </a:cubicBezTo>
                <a:cubicBezTo>
                  <a:pt x="30680" y="442331"/>
                  <a:pt x="30680" y="441950"/>
                  <a:pt x="39347" y="436711"/>
                </a:cubicBezTo>
                <a:lnTo>
                  <a:pt x="39347" y="421947"/>
                </a:lnTo>
                <a:lnTo>
                  <a:pt x="33061" y="418137"/>
                </a:lnTo>
                <a:lnTo>
                  <a:pt x="33061" y="370512"/>
                </a:lnTo>
                <a:lnTo>
                  <a:pt x="26394" y="366607"/>
                </a:lnTo>
                <a:cubicBezTo>
                  <a:pt x="26394" y="365274"/>
                  <a:pt x="26394" y="364035"/>
                  <a:pt x="26394" y="362988"/>
                </a:cubicBezTo>
                <a:lnTo>
                  <a:pt x="32204" y="359177"/>
                </a:lnTo>
                <a:cubicBezTo>
                  <a:pt x="20107" y="357082"/>
                  <a:pt x="27060" y="299837"/>
                  <a:pt x="27155" y="274024"/>
                </a:cubicBezTo>
                <a:lnTo>
                  <a:pt x="32204" y="271167"/>
                </a:lnTo>
                <a:lnTo>
                  <a:pt x="32204" y="160772"/>
                </a:lnTo>
                <a:lnTo>
                  <a:pt x="38966" y="156486"/>
                </a:lnTo>
                <a:lnTo>
                  <a:pt x="38966" y="64474"/>
                </a:lnTo>
                <a:lnTo>
                  <a:pt x="32585" y="60664"/>
                </a:lnTo>
                <a:lnTo>
                  <a:pt x="32585" y="-105"/>
                </a:lnTo>
                <a:lnTo>
                  <a:pt x="190319" y="-105"/>
                </a:lnTo>
                <a:lnTo>
                  <a:pt x="190319" y="9420"/>
                </a:lnTo>
                <a:cubicBezTo>
                  <a:pt x="180880" y="10172"/>
                  <a:pt x="171983" y="14173"/>
                  <a:pt x="165173" y="20755"/>
                </a:cubicBezTo>
                <a:cubicBezTo>
                  <a:pt x="170202" y="24117"/>
                  <a:pt x="175641" y="26803"/>
                  <a:pt x="181365" y="28755"/>
                </a:cubicBezTo>
                <a:cubicBezTo>
                  <a:pt x="190033" y="24279"/>
                  <a:pt x="190890" y="24279"/>
                  <a:pt x="199844" y="28755"/>
                </a:cubicBezTo>
                <a:cubicBezTo>
                  <a:pt x="208607" y="28755"/>
                  <a:pt x="218894" y="26851"/>
                  <a:pt x="226323" y="32375"/>
                </a:cubicBezTo>
                <a:cubicBezTo>
                  <a:pt x="237944" y="27708"/>
                  <a:pt x="251469" y="21326"/>
                  <a:pt x="262518" y="30756"/>
                </a:cubicBezTo>
                <a:lnTo>
                  <a:pt x="262518" y="41043"/>
                </a:lnTo>
                <a:cubicBezTo>
                  <a:pt x="257280" y="46091"/>
                  <a:pt x="247945" y="48472"/>
                  <a:pt x="243468" y="53330"/>
                </a:cubicBezTo>
                <a:cubicBezTo>
                  <a:pt x="282521" y="56187"/>
                  <a:pt x="323669" y="53806"/>
                  <a:pt x="360816" y="63902"/>
                </a:cubicBezTo>
                <a:lnTo>
                  <a:pt x="360816" y="67427"/>
                </a:lnTo>
                <a:cubicBezTo>
                  <a:pt x="375485" y="71046"/>
                  <a:pt x="393963" y="63426"/>
                  <a:pt x="409870" y="62093"/>
                </a:cubicBezTo>
                <a:cubicBezTo>
                  <a:pt x="427206" y="51806"/>
                  <a:pt x="445970" y="57045"/>
                  <a:pt x="463877" y="61426"/>
                </a:cubicBezTo>
                <a:cubicBezTo>
                  <a:pt x="478260" y="52758"/>
                  <a:pt x="499786" y="64093"/>
                  <a:pt x="514931" y="54949"/>
                </a:cubicBezTo>
                <a:cubicBezTo>
                  <a:pt x="524456" y="53997"/>
                  <a:pt x="524456" y="56283"/>
                  <a:pt x="525313" y="59426"/>
                </a:cubicBezTo>
                <a:lnTo>
                  <a:pt x="534838" y="65808"/>
                </a:lnTo>
                <a:cubicBezTo>
                  <a:pt x="539867" y="66179"/>
                  <a:pt x="544868" y="64836"/>
                  <a:pt x="549030" y="61998"/>
                </a:cubicBezTo>
                <a:cubicBezTo>
                  <a:pt x="554736" y="62036"/>
                  <a:pt x="560279" y="63902"/>
                  <a:pt x="564842" y="67332"/>
                </a:cubicBezTo>
                <a:lnTo>
                  <a:pt x="564842" y="75428"/>
                </a:lnTo>
                <a:lnTo>
                  <a:pt x="574367" y="77238"/>
                </a:lnTo>
                <a:lnTo>
                  <a:pt x="597798" y="64093"/>
                </a:lnTo>
                <a:lnTo>
                  <a:pt x="597798" y="53711"/>
                </a:lnTo>
                <a:cubicBezTo>
                  <a:pt x="583606" y="41805"/>
                  <a:pt x="566747" y="43710"/>
                  <a:pt x="547887" y="43138"/>
                </a:cubicBezTo>
                <a:cubicBezTo>
                  <a:pt x="539410" y="37709"/>
                  <a:pt x="531219" y="32946"/>
                  <a:pt x="522360" y="39805"/>
                </a:cubicBezTo>
                <a:cubicBezTo>
                  <a:pt x="509692" y="26565"/>
                  <a:pt x="555126" y="34661"/>
                  <a:pt x="561984" y="32565"/>
                </a:cubicBezTo>
                <a:cubicBezTo>
                  <a:pt x="572147" y="41633"/>
                  <a:pt x="587292" y="42271"/>
                  <a:pt x="598179" y="34089"/>
                </a:cubicBezTo>
                <a:cubicBezTo>
                  <a:pt x="598179" y="32661"/>
                  <a:pt x="597608" y="31422"/>
                  <a:pt x="597322" y="30280"/>
                </a:cubicBezTo>
                <a:lnTo>
                  <a:pt x="585321" y="23612"/>
                </a:lnTo>
                <a:lnTo>
                  <a:pt x="591226" y="19707"/>
                </a:lnTo>
                <a:cubicBezTo>
                  <a:pt x="591226" y="18659"/>
                  <a:pt x="591226" y="17516"/>
                  <a:pt x="591226" y="16183"/>
                </a:cubicBezTo>
                <a:lnTo>
                  <a:pt x="597798" y="12277"/>
                </a:lnTo>
                <a:lnTo>
                  <a:pt x="597798" y="-581"/>
                </a:lnTo>
                <a:lnTo>
                  <a:pt x="610943" y="-581"/>
                </a:lnTo>
                <a:lnTo>
                  <a:pt x="610943" y="12277"/>
                </a:lnTo>
                <a:lnTo>
                  <a:pt x="617420" y="16087"/>
                </a:lnTo>
                <a:lnTo>
                  <a:pt x="617420" y="38185"/>
                </a:lnTo>
                <a:cubicBezTo>
                  <a:pt x="606371" y="41614"/>
                  <a:pt x="612372" y="55235"/>
                  <a:pt x="610943" y="63902"/>
                </a:cubicBezTo>
                <a:lnTo>
                  <a:pt x="616277" y="66855"/>
                </a:lnTo>
                <a:cubicBezTo>
                  <a:pt x="617896" y="81714"/>
                  <a:pt x="618182" y="142579"/>
                  <a:pt x="616277" y="167535"/>
                </a:cubicBezTo>
                <a:lnTo>
                  <a:pt x="611705" y="170106"/>
                </a:lnTo>
                <a:cubicBezTo>
                  <a:pt x="612752" y="173917"/>
                  <a:pt x="619896" y="175155"/>
                  <a:pt x="623421" y="178012"/>
                </a:cubicBezTo>
                <a:lnTo>
                  <a:pt x="617039" y="181917"/>
                </a:lnTo>
                <a:lnTo>
                  <a:pt x="617039" y="189156"/>
                </a:lnTo>
                <a:lnTo>
                  <a:pt x="623516" y="192967"/>
                </a:lnTo>
                <a:lnTo>
                  <a:pt x="623516" y="237162"/>
                </a:lnTo>
                <a:cubicBezTo>
                  <a:pt x="618839" y="240944"/>
                  <a:pt x="612953" y="242906"/>
                  <a:pt x="606942" y="242687"/>
                </a:cubicBezTo>
                <a:lnTo>
                  <a:pt x="591512" y="233162"/>
                </a:lnTo>
                <a:lnTo>
                  <a:pt x="597322" y="229542"/>
                </a:lnTo>
                <a:lnTo>
                  <a:pt x="597322" y="222303"/>
                </a:lnTo>
                <a:cubicBezTo>
                  <a:pt x="587797" y="215731"/>
                  <a:pt x="578272" y="229828"/>
                  <a:pt x="567890" y="220589"/>
                </a:cubicBezTo>
                <a:lnTo>
                  <a:pt x="561698" y="220589"/>
                </a:lnTo>
                <a:cubicBezTo>
                  <a:pt x="555602" y="219255"/>
                  <a:pt x="560175" y="214779"/>
                  <a:pt x="554650" y="213255"/>
                </a:cubicBezTo>
                <a:lnTo>
                  <a:pt x="538172" y="213255"/>
                </a:lnTo>
                <a:lnTo>
                  <a:pt x="538172" y="207635"/>
                </a:lnTo>
                <a:cubicBezTo>
                  <a:pt x="509597" y="193728"/>
                  <a:pt x="477688" y="203253"/>
                  <a:pt x="446256" y="198110"/>
                </a:cubicBezTo>
                <a:cubicBezTo>
                  <a:pt x="444065" y="190680"/>
                  <a:pt x="425872" y="198110"/>
                  <a:pt x="420538" y="188585"/>
                </a:cubicBezTo>
                <a:cubicBezTo>
                  <a:pt x="450447" y="180394"/>
                  <a:pt x="479688" y="190014"/>
                  <a:pt x="509501" y="183442"/>
                </a:cubicBezTo>
                <a:cubicBezTo>
                  <a:pt x="511626" y="189061"/>
                  <a:pt x="516617" y="193100"/>
                  <a:pt x="522551" y="194014"/>
                </a:cubicBezTo>
                <a:cubicBezTo>
                  <a:pt x="531590" y="188033"/>
                  <a:pt x="542458" y="185470"/>
                  <a:pt x="553221" y="186775"/>
                </a:cubicBezTo>
                <a:lnTo>
                  <a:pt x="561032" y="190490"/>
                </a:lnTo>
                <a:cubicBezTo>
                  <a:pt x="573414" y="181727"/>
                  <a:pt x="586749" y="192681"/>
                  <a:pt x="600465" y="190490"/>
                </a:cubicBezTo>
                <a:cubicBezTo>
                  <a:pt x="615039" y="174583"/>
                  <a:pt x="559984" y="183442"/>
                  <a:pt x="557889" y="168392"/>
                </a:cubicBezTo>
                <a:cubicBezTo>
                  <a:pt x="571795" y="168392"/>
                  <a:pt x="584749" y="177917"/>
                  <a:pt x="597131" y="166678"/>
                </a:cubicBezTo>
                <a:lnTo>
                  <a:pt x="597131" y="151914"/>
                </a:lnTo>
                <a:lnTo>
                  <a:pt x="591035" y="148104"/>
                </a:lnTo>
                <a:lnTo>
                  <a:pt x="603704" y="140579"/>
                </a:lnTo>
                <a:cubicBezTo>
                  <a:pt x="595227" y="138293"/>
                  <a:pt x="598370" y="131054"/>
                  <a:pt x="596560" y="125530"/>
                </a:cubicBezTo>
                <a:cubicBezTo>
                  <a:pt x="592274" y="124453"/>
                  <a:pt x="589674" y="120110"/>
                  <a:pt x="590750" y="115824"/>
                </a:cubicBezTo>
                <a:cubicBezTo>
                  <a:pt x="590845" y="115433"/>
                  <a:pt x="590978" y="115042"/>
                  <a:pt x="591131" y="114671"/>
                </a:cubicBezTo>
                <a:lnTo>
                  <a:pt x="596846" y="111527"/>
                </a:lnTo>
                <a:lnTo>
                  <a:pt x="596846" y="104003"/>
                </a:lnTo>
                <a:lnTo>
                  <a:pt x="591321" y="100288"/>
                </a:lnTo>
                <a:lnTo>
                  <a:pt x="597227" y="96478"/>
                </a:lnTo>
                <a:lnTo>
                  <a:pt x="597227" y="88858"/>
                </a:lnTo>
                <a:lnTo>
                  <a:pt x="585702" y="83619"/>
                </a:lnTo>
                <a:cubicBezTo>
                  <a:pt x="587226" y="83619"/>
                  <a:pt x="586654" y="83619"/>
                  <a:pt x="585702" y="83619"/>
                </a:cubicBezTo>
                <a:lnTo>
                  <a:pt x="585702" y="83619"/>
                </a:lnTo>
                <a:cubicBezTo>
                  <a:pt x="557127" y="82000"/>
                  <a:pt x="531314" y="92287"/>
                  <a:pt x="502453" y="83619"/>
                </a:cubicBezTo>
                <a:cubicBezTo>
                  <a:pt x="496929" y="81429"/>
                  <a:pt x="491976" y="75904"/>
                  <a:pt x="485689" y="76095"/>
                </a:cubicBezTo>
                <a:lnTo>
                  <a:pt x="485689" y="70570"/>
                </a:lnTo>
                <a:cubicBezTo>
                  <a:pt x="451304" y="59426"/>
                  <a:pt x="408060" y="80762"/>
                  <a:pt x="370437" y="76285"/>
                </a:cubicBezTo>
                <a:cubicBezTo>
                  <a:pt x="356054" y="87144"/>
                  <a:pt x="344624" y="72094"/>
                  <a:pt x="330146" y="72380"/>
                </a:cubicBezTo>
                <a:lnTo>
                  <a:pt x="320621" y="65141"/>
                </a:lnTo>
                <a:cubicBezTo>
                  <a:pt x="286997" y="68856"/>
                  <a:pt x="253946" y="55616"/>
                  <a:pt x="217560" y="62379"/>
                </a:cubicBezTo>
                <a:cubicBezTo>
                  <a:pt x="216989" y="63712"/>
                  <a:pt x="216417" y="65331"/>
                  <a:pt x="215655" y="67332"/>
                </a:cubicBezTo>
                <a:lnTo>
                  <a:pt x="204511" y="73618"/>
                </a:lnTo>
                <a:cubicBezTo>
                  <a:pt x="211369" y="79047"/>
                  <a:pt x="231276" y="77047"/>
                  <a:pt x="239658" y="72571"/>
                </a:cubicBezTo>
                <a:cubicBezTo>
                  <a:pt x="247278" y="77524"/>
                  <a:pt x="257946" y="83619"/>
                  <a:pt x="264995" y="76285"/>
                </a:cubicBezTo>
                <a:lnTo>
                  <a:pt x="279758" y="76285"/>
                </a:lnTo>
                <a:lnTo>
                  <a:pt x="294617" y="85810"/>
                </a:lnTo>
                <a:cubicBezTo>
                  <a:pt x="294617" y="94002"/>
                  <a:pt x="314811" y="94192"/>
                  <a:pt x="321573" y="99526"/>
                </a:cubicBezTo>
                <a:cubicBezTo>
                  <a:pt x="321573" y="101146"/>
                  <a:pt x="321573" y="102384"/>
                  <a:pt x="321573" y="103527"/>
                </a:cubicBezTo>
                <a:cubicBezTo>
                  <a:pt x="301095" y="100193"/>
                  <a:pt x="275663" y="107432"/>
                  <a:pt x="252707" y="105241"/>
                </a:cubicBezTo>
                <a:cubicBezTo>
                  <a:pt x="245754" y="101622"/>
                  <a:pt x="252707" y="96955"/>
                  <a:pt x="248993" y="93049"/>
                </a:cubicBezTo>
                <a:cubicBezTo>
                  <a:pt x="240897" y="81429"/>
                  <a:pt x="224895" y="90192"/>
                  <a:pt x="216989" y="96192"/>
                </a:cubicBezTo>
                <a:cubicBezTo>
                  <a:pt x="221370" y="100288"/>
                  <a:pt x="234610" y="94669"/>
                  <a:pt x="235372" y="100288"/>
                </a:cubicBezTo>
                <a:cubicBezTo>
                  <a:pt x="232324" y="102002"/>
                  <a:pt x="229657" y="103527"/>
                  <a:pt x="229657" y="106384"/>
                </a:cubicBezTo>
                <a:cubicBezTo>
                  <a:pt x="227752" y="110385"/>
                  <a:pt x="216894" y="108670"/>
                  <a:pt x="212703" y="112194"/>
                </a:cubicBezTo>
                <a:cubicBezTo>
                  <a:pt x="206292" y="108622"/>
                  <a:pt x="198720" y="107737"/>
                  <a:pt x="191652" y="109718"/>
                </a:cubicBezTo>
                <a:cubicBezTo>
                  <a:pt x="191652" y="111242"/>
                  <a:pt x="190509" y="112861"/>
                  <a:pt x="189842" y="114671"/>
                </a:cubicBezTo>
                <a:lnTo>
                  <a:pt x="184413" y="118290"/>
                </a:lnTo>
                <a:cubicBezTo>
                  <a:pt x="186318" y="121529"/>
                  <a:pt x="200987" y="117814"/>
                  <a:pt x="193938" y="123720"/>
                </a:cubicBezTo>
                <a:cubicBezTo>
                  <a:pt x="156791" y="124291"/>
                  <a:pt x="203463" y="127720"/>
                  <a:pt x="212988" y="138007"/>
                </a:cubicBezTo>
                <a:cubicBezTo>
                  <a:pt x="217865" y="137626"/>
                  <a:pt x="222713" y="139055"/>
                  <a:pt x="226609" y="142008"/>
                </a:cubicBezTo>
                <a:cubicBezTo>
                  <a:pt x="261661" y="148961"/>
                  <a:pt x="301475" y="139150"/>
                  <a:pt x="334908" y="151533"/>
                </a:cubicBezTo>
                <a:lnTo>
                  <a:pt x="328717" y="155438"/>
                </a:lnTo>
                <a:lnTo>
                  <a:pt x="328717" y="162582"/>
                </a:lnTo>
                <a:cubicBezTo>
                  <a:pt x="309667" y="173535"/>
                  <a:pt x="264899" y="149342"/>
                  <a:pt x="256137" y="169440"/>
                </a:cubicBezTo>
                <a:lnTo>
                  <a:pt x="246612" y="175631"/>
                </a:lnTo>
                <a:cubicBezTo>
                  <a:pt x="242421" y="175631"/>
                  <a:pt x="238991" y="175631"/>
                  <a:pt x="237087" y="177346"/>
                </a:cubicBezTo>
                <a:lnTo>
                  <a:pt x="243182" y="181251"/>
                </a:lnTo>
                <a:lnTo>
                  <a:pt x="243182" y="188299"/>
                </a:lnTo>
                <a:cubicBezTo>
                  <a:pt x="257851" y="191633"/>
                  <a:pt x="277568" y="184870"/>
                  <a:pt x="292522" y="179345"/>
                </a:cubicBezTo>
                <a:cubicBezTo>
                  <a:pt x="318144" y="185728"/>
                  <a:pt x="344147" y="185156"/>
                  <a:pt x="370151" y="190490"/>
                </a:cubicBezTo>
                <a:cubicBezTo>
                  <a:pt x="374913" y="187347"/>
                  <a:pt x="395868" y="182013"/>
                  <a:pt x="393773" y="192490"/>
                </a:cubicBezTo>
                <a:cubicBezTo>
                  <a:pt x="361864" y="202015"/>
                  <a:pt x="318811" y="199824"/>
                  <a:pt x="285950" y="194300"/>
                </a:cubicBezTo>
                <a:lnTo>
                  <a:pt x="269567" y="203158"/>
                </a:lnTo>
                <a:lnTo>
                  <a:pt x="269567" y="206968"/>
                </a:lnTo>
                <a:cubicBezTo>
                  <a:pt x="279092" y="210683"/>
                  <a:pt x="281568" y="209064"/>
                  <a:pt x="283188" y="203063"/>
                </a:cubicBezTo>
                <a:cubicBezTo>
                  <a:pt x="286140" y="200396"/>
                  <a:pt x="290998" y="201730"/>
                  <a:pt x="295094" y="201444"/>
                </a:cubicBezTo>
                <a:cubicBezTo>
                  <a:pt x="301952" y="200396"/>
                  <a:pt x="300809" y="205635"/>
                  <a:pt x="305571" y="208778"/>
                </a:cubicBezTo>
                <a:lnTo>
                  <a:pt x="312334" y="208778"/>
                </a:lnTo>
                <a:lnTo>
                  <a:pt x="321288" y="214112"/>
                </a:lnTo>
                <a:cubicBezTo>
                  <a:pt x="317858" y="218684"/>
                  <a:pt x="309953" y="214779"/>
                  <a:pt x="305000" y="216589"/>
                </a:cubicBezTo>
                <a:cubicBezTo>
                  <a:pt x="301095" y="220589"/>
                  <a:pt x="294141" y="219732"/>
                  <a:pt x="287760" y="219827"/>
                </a:cubicBezTo>
                <a:cubicBezTo>
                  <a:pt x="276139" y="212207"/>
                  <a:pt x="264709" y="214588"/>
                  <a:pt x="252898" y="208778"/>
                </a:cubicBezTo>
                <a:lnTo>
                  <a:pt x="244040" y="214112"/>
                </a:lnTo>
                <a:cubicBezTo>
                  <a:pt x="249393" y="218598"/>
                  <a:pt x="256108" y="221151"/>
                  <a:pt x="263090" y="221351"/>
                </a:cubicBezTo>
                <a:lnTo>
                  <a:pt x="263090" y="225447"/>
                </a:lnTo>
                <a:cubicBezTo>
                  <a:pt x="268900" y="227256"/>
                  <a:pt x="268900" y="227256"/>
                  <a:pt x="337289" y="227256"/>
                </a:cubicBezTo>
                <a:cubicBezTo>
                  <a:pt x="349672" y="235258"/>
                  <a:pt x="365864" y="226018"/>
                  <a:pt x="378152" y="234591"/>
                </a:cubicBezTo>
                <a:cubicBezTo>
                  <a:pt x="406727" y="236686"/>
                  <a:pt x="437397" y="220875"/>
                  <a:pt x="462924" y="241735"/>
                </a:cubicBezTo>
                <a:cubicBezTo>
                  <a:pt x="471116" y="236019"/>
                  <a:pt x="481974" y="241068"/>
                  <a:pt x="490166" y="234496"/>
                </a:cubicBezTo>
                <a:lnTo>
                  <a:pt x="493309" y="238782"/>
                </a:lnTo>
                <a:cubicBezTo>
                  <a:pt x="490547" y="242782"/>
                  <a:pt x="483784" y="244211"/>
                  <a:pt x="480069" y="248307"/>
                </a:cubicBezTo>
                <a:cubicBezTo>
                  <a:pt x="480069" y="248307"/>
                  <a:pt x="480069" y="249735"/>
                  <a:pt x="480069" y="250974"/>
                </a:cubicBezTo>
                <a:cubicBezTo>
                  <a:pt x="486241" y="254079"/>
                  <a:pt x="493519" y="254079"/>
                  <a:pt x="499691" y="250974"/>
                </a:cubicBezTo>
                <a:cubicBezTo>
                  <a:pt x="509787" y="246687"/>
                  <a:pt x="520169" y="254593"/>
                  <a:pt x="531219" y="253641"/>
                </a:cubicBezTo>
                <a:cubicBezTo>
                  <a:pt x="534648" y="259070"/>
                  <a:pt x="531219" y="264594"/>
                  <a:pt x="533409" y="269833"/>
                </a:cubicBezTo>
                <a:cubicBezTo>
                  <a:pt x="540582" y="271519"/>
                  <a:pt x="547983" y="271996"/>
                  <a:pt x="555317" y="271262"/>
                </a:cubicBezTo>
                <a:cubicBezTo>
                  <a:pt x="559432" y="268252"/>
                  <a:pt x="564547" y="266928"/>
                  <a:pt x="569604" y="267547"/>
                </a:cubicBezTo>
                <a:cubicBezTo>
                  <a:pt x="578177" y="249069"/>
                  <a:pt x="603799" y="257260"/>
                  <a:pt x="617991" y="262308"/>
                </a:cubicBezTo>
                <a:cubicBezTo>
                  <a:pt x="617991" y="270786"/>
                  <a:pt x="617991" y="279453"/>
                  <a:pt x="617991" y="287835"/>
                </a:cubicBezTo>
                <a:lnTo>
                  <a:pt x="612086" y="291741"/>
                </a:lnTo>
                <a:cubicBezTo>
                  <a:pt x="619896" y="293836"/>
                  <a:pt x="617896" y="301266"/>
                  <a:pt x="618468" y="306219"/>
                </a:cubicBezTo>
                <a:lnTo>
                  <a:pt x="612562" y="309457"/>
                </a:lnTo>
                <a:cubicBezTo>
                  <a:pt x="611505" y="318049"/>
                  <a:pt x="611219" y="326717"/>
                  <a:pt x="611705" y="335365"/>
                </a:cubicBezTo>
                <a:lnTo>
                  <a:pt x="605609" y="339366"/>
                </a:lnTo>
                <a:cubicBezTo>
                  <a:pt x="605609" y="340318"/>
                  <a:pt x="605609" y="341556"/>
                  <a:pt x="605609" y="342890"/>
                </a:cubicBezTo>
                <a:lnTo>
                  <a:pt x="612181" y="346890"/>
                </a:lnTo>
                <a:lnTo>
                  <a:pt x="612181" y="354034"/>
                </a:lnTo>
                <a:lnTo>
                  <a:pt x="618563" y="357939"/>
                </a:lnTo>
                <a:cubicBezTo>
                  <a:pt x="606752" y="362892"/>
                  <a:pt x="617706" y="373942"/>
                  <a:pt x="602465" y="378133"/>
                </a:cubicBezTo>
                <a:cubicBezTo>
                  <a:pt x="597417" y="374513"/>
                  <a:pt x="599227" y="371465"/>
                  <a:pt x="592464" y="368608"/>
                </a:cubicBezTo>
                <a:cubicBezTo>
                  <a:pt x="591798" y="365178"/>
                  <a:pt x="595131" y="355653"/>
                  <a:pt x="588369" y="356511"/>
                </a:cubicBezTo>
                <a:cubicBezTo>
                  <a:pt x="585416" y="356511"/>
                  <a:pt x="585892" y="359273"/>
                  <a:pt x="585987" y="361273"/>
                </a:cubicBezTo>
                <a:cubicBezTo>
                  <a:pt x="579987" y="364235"/>
                  <a:pt x="572938" y="364235"/>
                  <a:pt x="566937" y="361273"/>
                </a:cubicBezTo>
                <a:cubicBezTo>
                  <a:pt x="572367" y="351748"/>
                  <a:pt x="608943" y="353844"/>
                  <a:pt x="593131" y="346795"/>
                </a:cubicBezTo>
                <a:lnTo>
                  <a:pt x="599418" y="342890"/>
                </a:lnTo>
                <a:lnTo>
                  <a:pt x="599418" y="324602"/>
                </a:lnTo>
                <a:lnTo>
                  <a:pt x="593036" y="320697"/>
                </a:lnTo>
                <a:cubicBezTo>
                  <a:pt x="597608" y="317172"/>
                  <a:pt x="609038" y="320697"/>
                  <a:pt x="605418" y="313172"/>
                </a:cubicBezTo>
                <a:lnTo>
                  <a:pt x="595893" y="307933"/>
                </a:lnTo>
                <a:cubicBezTo>
                  <a:pt x="566461" y="305362"/>
                  <a:pt x="534171" y="320506"/>
                  <a:pt x="507215" y="306124"/>
                </a:cubicBezTo>
                <a:lnTo>
                  <a:pt x="507215" y="298789"/>
                </a:lnTo>
                <a:cubicBezTo>
                  <a:pt x="514455" y="295741"/>
                  <a:pt x="514550" y="295741"/>
                  <a:pt x="523122" y="300313"/>
                </a:cubicBezTo>
                <a:cubicBezTo>
                  <a:pt x="570747" y="290788"/>
                  <a:pt x="549602" y="298503"/>
                  <a:pt x="520074" y="279930"/>
                </a:cubicBezTo>
                <a:lnTo>
                  <a:pt x="520074" y="269167"/>
                </a:lnTo>
                <a:cubicBezTo>
                  <a:pt x="498643" y="250117"/>
                  <a:pt x="476164" y="265356"/>
                  <a:pt x="454638" y="273072"/>
                </a:cubicBezTo>
                <a:lnTo>
                  <a:pt x="454638" y="276691"/>
                </a:lnTo>
                <a:cubicBezTo>
                  <a:pt x="465020" y="281358"/>
                  <a:pt x="479498" y="274501"/>
                  <a:pt x="487785" y="285073"/>
                </a:cubicBezTo>
                <a:lnTo>
                  <a:pt x="484832" y="289455"/>
                </a:lnTo>
                <a:lnTo>
                  <a:pt x="467496" y="289455"/>
                </a:lnTo>
                <a:cubicBezTo>
                  <a:pt x="469211" y="287074"/>
                  <a:pt x="463210" y="284787"/>
                  <a:pt x="461781" y="287359"/>
                </a:cubicBezTo>
                <a:cubicBezTo>
                  <a:pt x="461781" y="288978"/>
                  <a:pt x="465020" y="289550"/>
                  <a:pt x="467496" y="289455"/>
                </a:cubicBezTo>
                <a:cubicBezTo>
                  <a:pt x="467496" y="289455"/>
                  <a:pt x="466544" y="289455"/>
                  <a:pt x="466258" y="289455"/>
                </a:cubicBezTo>
                <a:cubicBezTo>
                  <a:pt x="467487" y="292474"/>
                  <a:pt x="467972" y="295741"/>
                  <a:pt x="467687" y="298980"/>
                </a:cubicBezTo>
                <a:cubicBezTo>
                  <a:pt x="445684" y="309171"/>
                  <a:pt x="413204" y="305457"/>
                  <a:pt x="389487" y="302314"/>
                </a:cubicBezTo>
                <a:cubicBezTo>
                  <a:pt x="393135" y="301390"/>
                  <a:pt x="395897" y="298399"/>
                  <a:pt x="396535" y="294694"/>
                </a:cubicBezTo>
                <a:lnTo>
                  <a:pt x="408156" y="288121"/>
                </a:lnTo>
                <a:cubicBezTo>
                  <a:pt x="398631" y="284120"/>
                  <a:pt x="336908" y="283549"/>
                  <a:pt x="342814" y="298980"/>
                </a:cubicBezTo>
                <a:cubicBezTo>
                  <a:pt x="323002" y="300789"/>
                  <a:pt x="304714" y="304599"/>
                  <a:pt x="283949" y="304504"/>
                </a:cubicBezTo>
                <a:cubicBezTo>
                  <a:pt x="263090" y="309933"/>
                  <a:pt x="295284" y="315934"/>
                  <a:pt x="300714" y="308219"/>
                </a:cubicBezTo>
                <a:cubicBezTo>
                  <a:pt x="315858" y="310600"/>
                  <a:pt x="330146" y="322220"/>
                  <a:pt x="345957" y="312124"/>
                </a:cubicBezTo>
                <a:cubicBezTo>
                  <a:pt x="371103" y="324983"/>
                  <a:pt x="403107" y="312124"/>
                  <a:pt x="428158" y="324697"/>
                </a:cubicBezTo>
                <a:lnTo>
                  <a:pt x="428158" y="332031"/>
                </a:lnTo>
                <a:lnTo>
                  <a:pt x="421586" y="336032"/>
                </a:lnTo>
                <a:lnTo>
                  <a:pt x="421586" y="343271"/>
                </a:lnTo>
                <a:cubicBezTo>
                  <a:pt x="412823" y="346510"/>
                  <a:pt x="401107" y="344319"/>
                  <a:pt x="392154" y="352796"/>
                </a:cubicBezTo>
                <a:cubicBezTo>
                  <a:pt x="384153" y="352796"/>
                  <a:pt x="371675" y="351558"/>
                  <a:pt x="369103" y="361559"/>
                </a:cubicBezTo>
                <a:cubicBezTo>
                  <a:pt x="377485" y="367369"/>
                  <a:pt x="381581" y="370322"/>
                  <a:pt x="391772" y="364131"/>
                </a:cubicBezTo>
                <a:cubicBezTo>
                  <a:pt x="406917" y="374227"/>
                  <a:pt x="419871" y="353177"/>
                  <a:pt x="432063" y="371274"/>
                </a:cubicBezTo>
                <a:cubicBezTo>
                  <a:pt x="449685" y="366512"/>
                  <a:pt x="468068" y="357368"/>
                  <a:pt x="484451" y="371274"/>
                </a:cubicBezTo>
                <a:lnTo>
                  <a:pt x="494928" y="363464"/>
                </a:lnTo>
                <a:cubicBezTo>
                  <a:pt x="493976" y="358416"/>
                  <a:pt x="492261" y="355844"/>
                  <a:pt x="483593" y="356130"/>
                </a:cubicBezTo>
                <a:cubicBezTo>
                  <a:pt x="472259" y="346605"/>
                  <a:pt x="455018" y="350034"/>
                  <a:pt x="442160" y="343271"/>
                </a:cubicBezTo>
                <a:lnTo>
                  <a:pt x="451018" y="338032"/>
                </a:lnTo>
                <a:cubicBezTo>
                  <a:pt x="470068" y="339175"/>
                  <a:pt x="485118" y="352796"/>
                  <a:pt x="505692" y="349081"/>
                </a:cubicBezTo>
                <a:cubicBezTo>
                  <a:pt x="511597" y="350224"/>
                  <a:pt x="528361" y="345176"/>
                  <a:pt x="526456" y="354701"/>
                </a:cubicBezTo>
                <a:lnTo>
                  <a:pt x="507406" y="365178"/>
                </a:lnTo>
                <a:cubicBezTo>
                  <a:pt x="507406" y="366321"/>
                  <a:pt x="506835" y="367464"/>
                  <a:pt x="506549" y="368893"/>
                </a:cubicBezTo>
                <a:lnTo>
                  <a:pt x="512740" y="372894"/>
                </a:lnTo>
                <a:cubicBezTo>
                  <a:pt x="472068" y="385562"/>
                  <a:pt x="428730" y="373656"/>
                  <a:pt x="385867" y="374989"/>
                </a:cubicBezTo>
                <a:cubicBezTo>
                  <a:pt x="376342" y="367464"/>
                  <a:pt x="354435" y="373942"/>
                  <a:pt x="348815" y="362512"/>
                </a:cubicBezTo>
                <a:cubicBezTo>
                  <a:pt x="348243" y="360702"/>
                  <a:pt x="345386" y="359844"/>
                  <a:pt x="341481" y="360035"/>
                </a:cubicBezTo>
                <a:cubicBezTo>
                  <a:pt x="337575" y="360226"/>
                  <a:pt x="336623" y="360702"/>
                  <a:pt x="335861" y="363464"/>
                </a:cubicBezTo>
                <a:cubicBezTo>
                  <a:pt x="329289" y="377847"/>
                  <a:pt x="301190" y="351939"/>
                  <a:pt x="295951" y="369560"/>
                </a:cubicBezTo>
                <a:cubicBezTo>
                  <a:pt x="265662" y="382514"/>
                  <a:pt x="300904" y="386610"/>
                  <a:pt x="313287" y="379085"/>
                </a:cubicBezTo>
                <a:cubicBezTo>
                  <a:pt x="316525" y="384133"/>
                  <a:pt x="328527" y="381085"/>
                  <a:pt x="331670" y="385848"/>
                </a:cubicBezTo>
                <a:cubicBezTo>
                  <a:pt x="358721" y="383657"/>
                  <a:pt x="386915" y="394706"/>
                  <a:pt x="411394" y="382800"/>
                </a:cubicBezTo>
                <a:cubicBezTo>
                  <a:pt x="441398" y="396611"/>
                  <a:pt x="469687" y="389658"/>
                  <a:pt x="503120" y="390134"/>
                </a:cubicBezTo>
                <a:cubicBezTo>
                  <a:pt x="531695" y="392896"/>
                  <a:pt x="564556" y="392134"/>
                  <a:pt x="595417" y="393753"/>
                </a:cubicBezTo>
                <a:cubicBezTo>
                  <a:pt x="600846" y="390801"/>
                  <a:pt x="597608" y="387562"/>
                  <a:pt x="598656" y="384705"/>
                </a:cubicBezTo>
                <a:cubicBezTo>
                  <a:pt x="602656" y="380514"/>
                  <a:pt x="608181" y="386896"/>
                  <a:pt x="611990" y="388515"/>
                </a:cubicBezTo>
                <a:lnTo>
                  <a:pt x="611990" y="399373"/>
                </a:lnTo>
                <a:cubicBezTo>
                  <a:pt x="617325" y="401374"/>
                  <a:pt x="620182" y="405660"/>
                  <a:pt x="617325" y="410803"/>
                </a:cubicBezTo>
                <a:lnTo>
                  <a:pt x="612181" y="413756"/>
                </a:lnTo>
                <a:lnTo>
                  <a:pt x="617801" y="417566"/>
                </a:lnTo>
                <a:lnTo>
                  <a:pt x="611800" y="421471"/>
                </a:lnTo>
                <a:lnTo>
                  <a:pt x="611800" y="439664"/>
                </a:lnTo>
                <a:lnTo>
                  <a:pt x="618182" y="443569"/>
                </a:lnTo>
                <a:lnTo>
                  <a:pt x="618182" y="454523"/>
                </a:lnTo>
                <a:lnTo>
                  <a:pt x="611990" y="458333"/>
                </a:lnTo>
                <a:lnTo>
                  <a:pt x="611990" y="495195"/>
                </a:lnTo>
                <a:cubicBezTo>
                  <a:pt x="627326" y="506434"/>
                  <a:pt x="613038" y="533962"/>
                  <a:pt x="619230" y="550916"/>
                </a:cubicBezTo>
                <a:lnTo>
                  <a:pt x="623897" y="553488"/>
                </a:lnTo>
                <a:cubicBezTo>
                  <a:pt x="624983" y="557098"/>
                  <a:pt x="625307" y="560888"/>
                  <a:pt x="624849" y="564632"/>
                </a:cubicBezTo>
                <a:lnTo>
                  <a:pt x="618563" y="568823"/>
                </a:lnTo>
                <a:lnTo>
                  <a:pt x="618563" y="576062"/>
                </a:lnTo>
                <a:lnTo>
                  <a:pt x="624754" y="579872"/>
                </a:lnTo>
                <a:lnTo>
                  <a:pt x="624754" y="583396"/>
                </a:lnTo>
                <a:lnTo>
                  <a:pt x="618372" y="587301"/>
                </a:lnTo>
                <a:lnTo>
                  <a:pt x="618372" y="590826"/>
                </a:lnTo>
                <a:lnTo>
                  <a:pt x="624564" y="594636"/>
                </a:lnTo>
                <a:lnTo>
                  <a:pt x="624564" y="609495"/>
                </a:lnTo>
                <a:cubicBezTo>
                  <a:pt x="617134" y="612543"/>
                  <a:pt x="619420" y="616734"/>
                  <a:pt x="612562" y="620353"/>
                </a:cubicBezTo>
                <a:cubicBezTo>
                  <a:pt x="613991" y="621306"/>
                  <a:pt x="615801" y="622639"/>
                  <a:pt x="618087" y="624068"/>
                </a:cubicBezTo>
                <a:lnTo>
                  <a:pt x="618087" y="638737"/>
                </a:lnTo>
                <a:lnTo>
                  <a:pt x="611800" y="642546"/>
                </a:lnTo>
                <a:lnTo>
                  <a:pt x="611800" y="657120"/>
                </a:lnTo>
                <a:lnTo>
                  <a:pt x="618182" y="661025"/>
                </a:lnTo>
                <a:lnTo>
                  <a:pt x="618182" y="679408"/>
                </a:lnTo>
                <a:cubicBezTo>
                  <a:pt x="604275" y="687695"/>
                  <a:pt x="614848" y="712841"/>
                  <a:pt x="611705" y="727033"/>
                </a:cubicBezTo>
                <a:lnTo>
                  <a:pt x="617039" y="729986"/>
                </a:lnTo>
                <a:cubicBezTo>
                  <a:pt x="618182" y="732272"/>
                  <a:pt x="613514" y="732462"/>
                  <a:pt x="612752" y="733987"/>
                </a:cubicBezTo>
                <a:cubicBezTo>
                  <a:pt x="611686" y="738825"/>
                  <a:pt x="611324" y="743807"/>
                  <a:pt x="611705" y="748750"/>
                </a:cubicBezTo>
                <a:lnTo>
                  <a:pt x="617896" y="752751"/>
                </a:lnTo>
                <a:lnTo>
                  <a:pt x="611800" y="756656"/>
                </a:lnTo>
                <a:lnTo>
                  <a:pt x="611800" y="870956"/>
                </a:lnTo>
                <a:lnTo>
                  <a:pt x="618182" y="874861"/>
                </a:lnTo>
                <a:lnTo>
                  <a:pt x="618182" y="882100"/>
                </a:lnTo>
                <a:lnTo>
                  <a:pt x="612086" y="885910"/>
                </a:lnTo>
                <a:lnTo>
                  <a:pt x="612086" y="911818"/>
                </a:lnTo>
                <a:lnTo>
                  <a:pt x="617896" y="915057"/>
                </a:lnTo>
                <a:cubicBezTo>
                  <a:pt x="617896" y="916961"/>
                  <a:pt x="617896" y="919248"/>
                  <a:pt x="618468" y="922010"/>
                </a:cubicBezTo>
                <a:cubicBezTo>
                  <a:pt x="612657" y="925153"/>
                  <a:pt x="607323" y="929916"/>
                  <a:pt x="618468" y="933345"/>
                </a:cubicBezTo>
                <a:lnTo>
                  <a:pt x="618468" y="948775"/>
                </a:lnTo>
                <a:lnTo>
                  <a:pt x="612086" y="952585"/>
                </a:lnTo>
                <a:lnTo>
                  <a:pt x="612086" y="1132989"/>
                </a:lnTo>
                <a:lnTo>
                  <a:pt x="605704" y="1136894"/>
                </a:lnTo>
                <a:cubicBezTo>
                  <a:pt x="612848" y="1139085"/>
                  <a:pt x="613324" y="1146419"/>
                  <a:pt x="611419" y="1151848"/>
                </a:cubicBezTo>
                <a:lnTo>
                  <a:pt x="598370" y="1158325"/>
                </a:lnTo>
                <a:cubicBezTo>
                  <a:pt x="595227" y="1169469"/>
                  <a:pt x="602751" y="1165755"/>
                  <a:pt x="610848" y="1169565"/>
                </a:cubicBezTo>
                <a:lnTo>
                  <a:pt x="610848" y="1198997"/>
                </a:lnTo>
                <a:lnTo>
                  <a:pt x="604466" y="1202902"/>
                </a:lnTo>
                <a:lnTo>
                  <a:pt x="604466" y="1217476"/>
                </a:lnTo>
                <a:lnTo>
                  <a:pt x="611229" y="1221476"/>
                </a:lnTo>
                <a:lnTo>
                  <a:pt x="611229" y="1232239"/>
                </a:lnTo>
                <a:lnTo>
                  <a:pt x="617229" y="1236049"/>
                </a:lnTo>
                <a:lnTo>
                  <a:pt x="617229" y="1291675"/>
                </a:lnTo>
                <a:cubicBezTo>
                  <a:pt x="608657" y="1296819"/>
                  <a:pt x="608657" y="1297105"/>
                  <a:pt x="617229" y="1302248"/>
                </a:cubicBezTo>
                <a:lnTo>
                  <a:pt x="611419" y="1306153"/>
                </a:lnTo>
                <a:lnTo>
                  <a:pt x="617610" y="1309963"/>
                </a:lnTo>
                <a:lnTo>
                  <a:pt x="617610" y="1313487"/>
                </a:lnTo>
                <a:lnTo>
                  <a:pt x="611229" y="1317298"/>
                </a:lnTo>
                <a:lnTo>
                  <a:pt x="611229" y="1361589"/>
                </a:lnTo>
                <a:cubicBezTo>
                  <a:pt x="627707" y="1379877"/>
                  <a:pt x="611895" y="1418262"/>
                  <a:pt x="618372" y="1442932"/>
                </a:cubicBezTo>
                <a:lnTo>
                  <a:pt x="623325" y="1445694"/>
                </a:lnTo>
                <a:cubicBezTo>
                  <a:pt x="626659" y="1468840"/>
                  <a:pt x="621706" y="1493319"/>
                  <a:pt x="625040" y="1516751"/>
                </a:cubicBezTo>
                <a:lnTo>
                  <a:pt x="630374" y="1519704"/>
                </a:lnTo>
                <a:lnTo>
                  <a:pt x="630374" y="1545135"/>
                </a:lnTo>
                <a:lnTo>
                  <a:pt x="637137" y="1549422"/>
                </a:lnTo>
                <a:lnTo>
                  <a:pt x="637137" y="1571424"/>
                </a:lnTo>
                <a:lnTo>
                  <a:pt x="630755" y="1575235"/>
                </a:lnTo>
                <a:lnTo>
                  <a:pt x="630755" y="1608286"/>
                </a:lnTo>
                <a:lnTo>
                  <a:pt x="623992" y="1612382"/>
                </a:lnTo>
                <a:lnTo>
                  <a:pt x="623992" y="1637909"/>
                </a:lnTo>
                <a:cubicBezTo>
                  <a:pt x="613800" y="1640862"/>
                  <a:pt x="618563" y="1652196"/>
                  <a:pt x="617610" y="1660007"/>
                </a:cubicBezTo>
                <a:lnTo>
                  <a:pt x="623325" y="1663150"/>
                </a:lnTo>
                <a:cubicBezTo>
                  <a:pt x="624468" y="1671865"/>
                  <a:pt x="624754" y="1680667"/>
                  <a:pt x="624183" y="1689439"/>
                </a:cubicBezTo>
                <a:lnTo>
                  <a:pt x="630374" y="1692868"/>
                </a:lnTo>
                <a:lnTo>
                  <a:pt x="630374" y="1729825"/>
                </a:lnTo>
                <a:lnTo>
                  <a:pt x="624373" y="1733730"/>
                </a:lnTo>
                <a:lnTo>
                  <a:pt x="624373" y="1810692"/>
                </a:lnTo>
                <a:lnTo>
                  <a:pt x="617610" y="1814788"/>
                </a:lnTo>
                <a:lnTo>
                  <a:pt x="617610" y="1818312"/>
                </a:lnTo>
                <a:lnTo>
                  <a:pt x="624183" y="1822313"/>
                </a:lnTo>
                <a:cubicBezTo>
                  <a:pt x="624249" y="1823485"/>
                  <a:pt x="624249" y="1824665"/>
                  <a:pt x="624183" y="1825837"/>
                </a:cubicBezTo>
                <a:lnTo>
                  <a:pt x="618372" y="1829647"/>
                </a:lnTo>
                <a:lnTo>
                  <a:pt x="618372" y="1921849"/>
                </a:lnTo>
                <a:cubicBezTo>
                  <a:pt x="627897" y="1923659"/>
                  <a:pt x="627897" y="1959949"/>
                  <a:pt x="618372" y="1961949"/>
                </a:cubicBezTo>
                <a:lnTo>
                  <a:pt x="618372" y="1987858"/>
                </a:lnTo>
                <a:lnTo>
                  <a:pt x="624373" y="1991667"/>
                </a:lnTo>
                <a:lnTo>
                  <a:pt x="624373" y="2031863"/>
                </a:lnTo>
                <a:lnTo>
                  <a:pt x="631136" y="2035959"/>
                </a:lnTo>
                <a:lnTo>
                  <a:pt x="631136" y="2068915"/>
                </a:lnTo>
                <a:lnTo>
                  <a:pt x="624754" y="2072821"/>
                </a:lnTo>
                <a:cubicBezTo>
                  <a:pt x="636470" y="2076916"/>
                  <a:pt x="629326" y="2092823"/>
                  <a:pt x="631136" y="2102158"/>
                </a:cubicBezTo>
                <a:cubicBezTo>
                  <a:pt x="617039" y="2106063"/>
                  <a:pt x="632088" y="2123875"/>
                  <a:pt x="618372" y="2127780"/>
                </a:cubicBezTo>
                <a:lnTo>
                  <a:pt x="618372" y="2149497"/>
                </a:lnTo>
                <a:lnTo>
                  <a:pt x="611800" y="2153688"/>
                </a:lnTo>
                <a:cubicBezTo>
                  <a:pt x="611800" y="2154735"/>
                  <a:pt x="611800" y="2155974"/>
                  <a:pt x="611800" y="2157212"/>
                </a:cubicBezTo>
                <a:lnTo>
                  <a:pt x="624754" y="2164927"/>
                </a:lnTo>
                <a:cubicBezTo>
                  <a:pt x="614658" y="2167785"/>
                  <a:pt x="619325" y="2179310"/>
                  <a:pt x="618372" y="2186930"/>
                </a:cubicBezTo>
                <a:cubicBezTo>
                  <a:pt x="624754" y="2190645"/>
                  <a:pt x="624754" y="2190645"/>
                  <a:pt x="618372" y="2194074"/>
                </a:cubicBezTo>
                <a:lnTo>
                  <a:pt x="618372" y="2201122"/>
                </a:lnTo>
                <a:lnTo>
                  <a:pt x="611705" y="2205313"/>
                </a:lnTo>
                <a:lnTo>
                  <a:pt x="617991" y="2209123"/>
                </a:lnTo>
                <a:lnTo>
                  <a:pt x="617991" y="2220077"/>
                </a:lnTo>
                <a:lnTo>
                  <a:pt x="611419" y="2223982"/>
                </a:lnTo>
                <a:cubicBezTo>
                  <a:pt x="610276" y="2227602"/>
                  <a:pt x="614943" y="2229221"/>
                  <a:pt x="617229" y="2231602"/>
                </a:cubicBezTo>
                <a:cubicBezTo>
                  <a:pt x="605418" y="2237318"/>
                  <a:pt x="613800" y="2255986"/>
                  <a:pt x="611419" y="2267130"/>
                </a:cubicBezTo>
                <a:cubicBezTo>
                  <a:pt x="607476" y="2270341"/>
                  <a:pt x="603161" y="2273055"/>
                  <a:pt x="598560" y="2275227"/>
                </a:cubicBezTo>
                <a:cubicBezTo>
                  <a:pt x="603894" y="2280561"/>
                  <a:pt x="628183" y="2286180"/>
                  <a:pt x="612467" y="2293229"/>
                </a:cubicBezTo>
                <a:cubicBezTo>
                  <a:pt x="610562" y="2296849"/>
                  <a:pt x="611800" y="2300468"/>
                  <a:pt x="611419" y="2304087"/>
                </a:cubicBezTo>
                <a:cubicBezTo>
                  <a:pt x="618087" y="2309041"/>
                  <a:pt x="621611" y="2311136"/>
                  <a:pt x="611419" y="2315804"/>
                </a:cubicBezTo>
                <a:lnTo>
                  <a:pt x="617420" y="2319613"/>
                </a:lnTo>
                <a:lnTo>
                  <a:pt x="611133" y="2323614"/>
                </a:lnTo>
                <a:cubicBezTo>
                  <a:pt x="611133" y="2324947"/>
                  <a:pt x="611133" y="2326948"/>
                  <a:pt x="611800" y="2327138"/>
                </a:cubicBezTo>
                <a:cubicBezTo>
                  <a:pt x="619610" y="2329329"/>
                  <a:pt x="615610" y="2335520"/>
                  <a:pt x="623325" y="2337520"/>
                </a:cubicBezTo>
                <a:cubicBezTo>
                  <a:pt x="626659" y="2341426"/>
                  <a:pt x="621230" y="2343521"/>
                  <a:pt x="617991" y="2345235"/>
                </a:cubicBezTo>
                <a:lnTo>
                  <a:pt x="617991" y="2396575"/>
                </a:lnTo>
                <a:lnTo>
                  <a:pt x="624183" y="2400480"/>
                </a:lnTo>
                <a:lnTo>
                  <a:pt x="624183" y="2426103"/>
                </a:lnTo>
                <a:lnTo>
                  <a:pt x="617801" y="2430008"/>
                </a:lnTo>
                <a:lnTo>
                  <a:pt x="617801" y="2433532"/>
                </a:lnTo>
                <a:lnTo>
                  <a:pt x="623992" y="2437343"/>
                </a:lnTo>
                <a:lnTo>
                  <a:pt x="623992" y="2444772"/>
                </a:lnTo>
                <a:cubicBezTo>
                  <a:pt x="616753" y="2447058"/>
                  <a:pt x="617515" y="2452487"/>
                  <a:pt x="617706" y="2458774"/>
                </a:cubicBezTo>
                <a:lnTo>
                  <a:pt x="623611" y="2462964"/>
                </a:lnTo>
                <a:lnTo>
                  <a:pt x="617991" y="2466775"/>
                </a:lnTo>
                <a:lnTo>
                  <a:pt x="617991" y="2529925"/>
                </a:lnTo>
                <a:lnTo>
                  <a:pt x="624087" y="2533640"/>
                </a:lnTo>
                <a:lnTo>
                  <a:pt x="617610" y="2537641"/>
                </a:lnTo>
                <a:lnTo>
                  <a:pt x="617610" y="2574217"/>
                </a:lnTo>
                <a:lnTo>
                  <a:pt x="611419" y="2578026"/>
                </a:lnTo>
                <a:lnTo>
                  <a:pt x="611419" y="2585456"/>
                </a:lnTo>
                <a:lnTo>
                  <a:pt x="616753" y="2588504"/>
                </a:lnTo>
                <a:cubicBezTo>
                  <a:pt x="618753" y="2622603"/>
                  <a:pt x="618277" y="2658322"/>
                  <a:pt x="616753" y="2692612"/>
                </a:cubicBezTo>
                <a:cubicBezTo>
                  <a:pt x="609323" y="2695184"/>
                  <a:pt x="612467" y="2700328"/>
                  <a:pt x="604656" y="2703090"/>
                </a:cubicBezTo>
                <a:lnTo>
                  <a:pt x="610848" y="2706995"/>
                </a:lnTo>
                <a:lnTo>
                  <a:pt x="610848" y="2725283"/>
                </a:lnTo>
                <a:lnTo>
                  <a:pt x="604561" y="2729188"/>
                </a:lnTo>
                <a:lnTo>
                  <a:pt x="604561" y="2736332"/>
                </a:lnTo>
                <a:lnTo>
                  <a:pt x="610657" y="2740237"/>
                </a:lnTo>
                <a:lnTo>
                  <a:pt x="610657" y="2747667"/>
                </a:lnTo>
                <a:cubicBezTo>
                  <a:pt x="596941" y="2753954"/>
                  <a:pt x="608657" y="2773384"/>
                  <a:pt x="603418" y="2784910"/>
                </a:cubicBezTo>
                <a:lnTo>
                  <a:pt x="598656" y="2787481"/>
                </a:lnTo>
                <a:cubicBezTo>
                  <a:pt x="597760" y="2791025"/>
                  <a:pt x="597465" y="2794701"/>
                  <a:pt x="597798" y="2798340"/>
                </a:cubicBezTo>
                <a:cubicBezTo>
                  <a:pt x="600846" y="2801674"/>
                  <a:pt x="607323" y="2803388"/>
                  <a:pt x="610562" y="2806531"/>
                </a:cubicBezTo>
                <a:lnTo>
                  <a:pt x="604371" y="2810341"/>
                </a:lnTo>
                <a:lnTo>
                  <a:pt x="604371" y="2813961"/>
                </a:lnTo>
                <a:lnTo>
                  <a:pt x="594846" y="2819486"/>
                </a:lnTo>
                <a:lnTo>
                  <a:pt x="585321" y="2813294"/>
                </a:lnTo>
                <a:lnTo>
                  <a:pt x="585321" y="2806150"/>
                </a:lnTo>
                <a:lnTo>
                  <a:pt x="591226" y="2802340"/>
                </a:lnTo>
                <a:lnTo>
                  <a:pt x="591226" y="2787672"/>
                </a:lnTo>
                <a:lnTo>
                  <a:pt x="578463" y="2780147"/>
                </a:lnTo>
                <a:cubicBezTo>
                  <a:pt x="583120" y="2778004"/>
                  <a:pt x="587483" y="2775242"/>
                  <a:pt x="591417" y="2771955"/>
                </a:cubicBezTo>
                <a:cubicBezTo>
                  <a:pt x="590750" y="2766241"/>
                  <a:pt x="582939" y="2765288"/>
                  <a:pt x="578653" y="2762430"/>
                </a:cubicBezTo>
                <a:cubicBezTo>
                  <a:pt x="581320" y="2759478"/>
                  <a:pt x="588178" y="2761002"/>
                  <a:pt x="591417" y="2758525"/>
                </a:cubicBezTo>
                <a:lnTo>
                  <a:pt x="591417" y="2739475"/>
                </a:lnTo>
                <a:lnTo>
                  <a:pt x="597989" y="2735570"/>
                </a:lnTo>
                <a:cubicBezTo>
                  <a:pt x="597989" y="2734237"/>
                  <a:pt x="597989" y="2732998"/>
                  <a:pt x="597989" y="2731855"/>
                </a:cubicBezTo>
                <a:cubicBezTo>
                  <a:pt x="590464" y="2730331"/>
                  <a:pt x="594084" y="2725188"/>
                  <a:pt x="588464" y="2722902"/>
                </a:cubicBezTo>
                <a:cubicBezTo>
                  <a:pt x="577510" y="2723569"/>
                  <a:pt x="551126" y="2720806"/>
                  <a:pt x="552269" y="2735189"/>
                </a:cubicBezTo>
                <a:cubicBezTo>
                  <a:pt x="541696" y="2742333"/>
                  <a:pt x="534457" y="2741571"/>
                  <a:pt x="526075" y="2746524"/>
                </a:cubicBezTo>
                <a:cubicBezTo>
                  <a:pt x="527123" y="2750810"/>
                  <a:pt x="522741" y="2751953"/>
                  <a:pt x="520265" y="2754620"/>
                </a:cubicBezTo>
                <a:cubicBezTo>
                  <a:pt x="525789" y="2757859"/>
                  <a:pt x="525789" y="2757859"/>
                  <a:pt x="520265" y="2761383"/>
                </a:cubicBezTo>
                <a:lnTo>
                  <a:pt x="520265" y="2769098"/>
                </a:lnTo>
                <a:lnTo>
                  <a:pt x="539315" y="2779957"/>
                </a:lnTo>
                <a:cubicBezTo>
                  <a:pt x="513121" y="2789482"/>
                  <a:pt x="484165" y="2787291"/>
                  <a:pt x="460543" y="2805770"/>
                </a:cubicBezTo>
                <a:lnTo>
                  <a:pt x="473402" y="2813008"/>
                </a:lnTo>
                <a:lnTo>
                  <a:pt x="473402" y="2823771"/>
                </a:lnTo>
                <a:lnTo>
                  <a:pt x="479974" y="2827868"/>
                </a:lnTo>
                <a:lnTo>
                  <a:pt x="473973" y="2831677"/>
                </a:lnTo>
                <a:lnTo>
                  <a:pt x="479879" y="2835392"/>
                </a:lnTo>
                <a:lnTo>
                  <a:pt x="479879" y="2846441"/>
                </a:lnTo>
                <a:lnTo>
                  <a:pt x="474926" y="2849299"/>
                </a:lnTo>
                <a:cubicBezTo>
                  <a:pt x="477307" y="2854442"/>
                  <a:pt x="487975" y="2856823"/>
                  <a:pt x="493309" y="2861014"/>
                </a:cubicBezTo>
                <a:cubicBezTo>
                  <a:pt x="479498" y="2867015"/>
                  <a:pt x="459495" y="2857109"/>
                  <a:pt x="447684" y="2868634"/>
                </a:cubicBezTo>
                <a:lnTo>
                  <a:pt x="447684" y="2875969"/>
                </a:lnTo>
                <a:cubicBezTo>
                  <a:pt x="458733" y="2879683"/>
                  <a:pt x="471401" y="2875969"/>
                  <a:pt x="484356" y="2877492"/>
                </a:cubicBezTo>
                <a:cubicBezTo>
                  <a:pt x="501501" y="2887017"/>
                  <a:pt x="489975" y="2889970"/>
                  <a:pt x="476735" y="2888637"/>
                </a:cubicBezTo>
                <a:cubicBezTo>
                  <a:pt x="467210" y="2897495"/>
                  <a:pt x="482831" y="2894828"/>
                  <a:pt x="486737" y="2898162"/>
                </a:cubicBezTo>
                <a:lnTo>
                  <a:pt x="486737" y="2905687"/>
                </a:lnTo>
                <a:cubicBezTo>
                  <a:pt x="476545" y="2915212"/>
                  <a:pt x="468258" y="2907592"/>
                  <a:pt x="456162" y="2907496"/>
                </a:cubicBezTo>
                <a:cubicBezTo>
                  <a:pt x="453494" y="2909592"/>
                  <a:pt x="446637" y="2911306"/>
                  <a:pt x="447398" y="2915974"/>
                </a:cubicBezTo>
                <a:cubicBezTo>
                  <a:pt x="452113" y="2920346"/>
                  <a:pt x="458305" y="2922765"/>
                  <a:pt x="464734" y="2922736"/>
                </a:cubicBezTo>
                <a:cubicBezTo>
                  <a:pt x="466106" y="2922755"/>
                  <a:pt x="467201" y="2923870"/>
                  <a:pt x="467182" y="2925241"/>
                </a:cubicBezTo>
                <a:cubicBezTo>
                  <a:pt x="467182" y="2925422"/>
                  <a:pt x="467153" y="2925604"/>
                  <a:pt x="467115" y="2925784"/>
                </a:cubicBezTo>
                <a:cubicBezTo>
                  <a:pt x="452351" y="2925213"/>
                  <a:pt x="438540" y="2936643"/>
                  <a:pt x="425110" y="2940358"/>
                </a:cubicBezTo>
                <a:cubicBezTo>
                  <a:pt x="412347" y="2937977"/>
                  <a:pt x="409775" y="2945501"/>
                  <a:pt x="396535" y="2943215"/>
                </a:cubicBezTo>
                <a:cubicBezTo>
                  <a:pt x="388820" y="2936033"/>
                  <a:pt x="376999" y="2935633"/>
                  <a:pt x="368817" y="2942262"/>
                </a:cubicBezTo>
                <a:lnTo>
                  <a:pt x="375199" y="2946168"/>
                </a:lnTo>
                <a:lnTo>
                  <a:pt x="375199" y="2949787"/>
                </a:lnTo>
                <a:cubicBezTo>
                  <a:pt x="386343" y="2959312"/>
                  <a:pt x="401964" y="2950740"/>
                  <a:pt x="413299" y="2960169"/>
                </a:cubicBezTo>
                <a:cubicBezTo>
                  <a:pt x="397392" y="2974267"/>
                  <a:pt x="370437" y="2960169"/>
                  <a:pt x="352434" y="2973409"/>
                </a:cubicBezTo>
                <a:cubicBezTo>
                  <a:pt x="345386" y="2969599"/>
                  <a:pt x="318621" y="2964456"/>
                  <a:pt x="322335" y="2979219"/>
                </a:cubicBezTo>
                <a:cubicBezTo>
                  <a:pt x="351930" y="2982810"/>
                  <a:pt x="381876" y="2982201"/>
                  <a:pt x="411299" y="2977410"/>
                </a:cubicBezTo>
                <a:lnTo>
                  <a:pt x="420157" y="2982744"/>
                </a:lnTo>
                <a:cubicBezTo>
                  <a:pt x="399145" y="2993126"/>
                  <a:pt x="374980" y="2995174"/>
                  <a:pt x="352530" y="2988459"/>
                </a:cubicBezTo>
                <a:lnTo>
                  <a:pt x="345481" y="2991983"/>
                </a:lnTo>
                <a:cubicBezTo>
                  <a:pt x="294998" y="2977696"/>
                  <a:pt x="349196" y="3011985"/>
                  <a:pt x="371103" y="2999508"/>
                </a:cubicBezTo>
                <a:cubicBezTo>
                  <a:pt x="377866" y="3002270"/>
                  <a:pt x="372246" y="3010176"/>
                  <a:pt x="380628" y="3012081"/>
                </a:cubicBezTo>
                <a:cubicBezTo>
                  <a:pt x="381533" y="3017186"/>
                  <a:pt x="381533" y="3022406"/>
                  <a:pt x="380628" y="3027511"/>
                </a:cubicBezTo>
                <a:cubicBezTo>
                  <a:pt x="361569" y="3033293"/>
                  <a:pt x="341919" y="3036903"/>
                  <a:pt x="322049" y="3038275"/>
                </a:cubicBezTo>
                <a:cubicBezTo>
                  <a:pt x="307286" y="3044085"/>
                  <a:pt x="292046" y="3058277"/>
                  <a:pt x="319382" y="3047800"/>
                </a:cubicBezTo>
                <a:cubicBezTo>
                  <a:pt x="325955" y="3049324"/>
                  <a:pt x="327955" y="3045133"/>
                  <a:pt x="332908" y="3044751"/>
                </a:cubicBezTo>
                <a:cubicBezTo>
                  <a:pt x="339956" y="3049990"/>
                  <a:pt x="350624" y="3047228"/>
                  <a:pt x="358911" y="3048180"/>
                </a:cubicBezTo>
                <a:cubicBezTo>
                  <a:pt x="363769" y="3051324"/>
                  <a:pt x="360054" y="3054467"/>
                  <a:pt x="361673" y="3056944"/>
                </a:cubicBezTo>
                <a:cubicBezTo>
                  <a:pt x="352815" y="3064087"/>
                  <a:pt x="343100" y="3062563"/>
                  <a:pt x="332432" y="3062563"/>
                </a:cubicBezTo>
                <a:cubicBezTo>
                  <a:pt x="326240" y="3065326"/>
                  <a:pt x="328527" y="3073993"/>
                  <a:pt x="329384" y="3079613"/>
                </a:cubicBezTo>
                <a:cubicBezTo>
                  <a:pt x="349196" y="3092281"/>
                  <a:pt x="317763" y="3084566"/>
                  <a:pt x="315382" y="3091614"/>
                </a:cubicBezTo>
                <a:cubicBezTo>
                  <a:pt x="310429" y="3101139"/>
                  <a:pt x="290427" y="3091614"/>
                  <a:pt x="282616" y="3101139"/>
                </a:cubicBezTo>
                <a:lnTo>
                  <a:pt x="282616" y="3104950"/>
                </a:lnTo>
                <a:cubicBezTo>
                  <a:pt x="275948" y="3114475"/>
                  <a:pt x="234991" y="3104950"/>
                  <a:pt x="246897" y="3121523"/>
                </a:cubicBezTo>
                <a:cubicBezTo>
                  <a:pt x="258518" y="3118952"/>
                  <a:pt x="255660" y="3129620"/>
                  <a:pt x="256422" y="3137906"/>
                </a:cubicBezTo>
                <a:lnTo>
                  <a:pt x="262232" y="3141716"/>
                </a:lnTo>
                <a:cubicBezTo>
                  <a:pt x="262232" y="3142764"/>
                  <a:pt x="262232" y="3143907"/>
                  <a:pt x="262709" y="3145335"/>
                </a:cubicBezTo>
                <a:cubicBezTo>
                  <a:pt x="257565" y="3150384"/>
                  <a:pt x="248707" y="3150193"/>
                  <a:pt x="243087" y="3153051"/>
                </a:cubicBezTo>
                <a:lnTo>
                  <a:pt x="243087" y="3160290"/>
                </a:lnTo>
                <a:cubicBezTo>
                  <a:pt x="257946" y="3159147"/>
                  <a:pt x="279568" y="3155623"/>
                  <a:pt x="295475" y="3162004"/>
                </a:cubicBezTo>
                <a:cubicBezTo>
                  <a:pt x="295475" y="3168005"/>
                  <a:pt x="284616" y="3164576"/>
                  <a:pt x="279187" y="3166005"/>
                </a:cubicBezTo>
                <a:cubicBezTo>
                  <a:pt x="256232" y="3172767"/>
                  <a:pt x="258518" y="3173054"/>
                  <a:pt x="279187" y="3184007"/>
                </a:cubicBezTo>
                <a:cubicBezTo>
                  <a:pt x="294332" y="3188293"/>
                  <a:pt x="305952" y="3169910"/>
                  <a:pt x="318621" y="3180293"/>
                </a:cubicBezTo>
                <a:cubicBezTo>
                  <a:pt x="332432" y="3179435"/>
                  <a:pt x="343766" y="3186293"/>
                  <a:pt x="358435" y="3184102"/>
                </a:cubicBezTo>
                <a:lnTo>
                  <a:pt x="374056" y="3193627"/>
                </a:lnTo>
                <a:cubicBezTo>
                  <a:pt x="357482" y="3202009"/>
                  <a:pt x="340528" y="3187055"/>
                  <a:pt x="326431" y="3195152"/>
                </a:cubicBezTo>
                <a:cubicBezTo>
                  <a:pt x="319459" y="3196695"/>
                  <a:pt x="312163" y="3195504"/>
                  <a:pt x="306047" y="3191817"/>
                </a:cubicBezTo>
                <a:cubicBezTo>
                  <a:pt x="284140" y="3192675"/>
                  <a:pt x="263280" y="3202867"/>
                  <a:pt x="240420" y="3199343"/>
                </a:cubicBezTo>
                <a:cubicBezTo>
                  <a:pt x="236420" y="3200676"/>
                  <a:pt x="237277" y="3202676"/>
                  <a:pt x="237087" y="3204486"/>
                </a:cubicBezTo>
                <a:lnTo>
                  <a:pt x="250040" y="3212106"/>
                </a:lnTo>
                <a:lnTo>
                  <a:pt x="250040" y="3219536"/>
                </a:lnTo>
                <a:cubicBezTo>
                  <a:pt x="244897" y="3222869"/>
                  <a:pt x="236229" y="3219536"/>
                  <a:pt x="236324" y="3227251"/>
                </a:cubicBezTo>
                <a:lnTo>
                  <a:pt x="224704" y="3233823"/>
                </a:lnTo>
                <a:cubicBezTo>
                  <a:pt x="229276" y="3239347"/>
                  <a:pt x="244706" y="3231727"/>
                  <a:pt x="243754" y="3241252"/>
                </a:cubicBezTo>
                <a:cubicBezTo>
                  <a:pt x="233372" y="3246110"/>
                  <a:pt x="220227" y="3245443"/>
                  <a:pt x="210893" y="3252778"/>
                </a:cubicBezTo>
                <a:cubicBezTo>
                  <a:pt x="210893" y="3258874"/>
                  <a:pt x="210893" y="3258874"/>
                  <a:pt x="214036" y="3261731"/>
                </a:cubicBezTo>
                <a:cubicBezTo>
                  <a:pt x="218179" y="3258855"/>
                  <a:pt x="223228" y="3257606"/>
                  <a:pt x="228228" y="3258207"/>
                </a:cubicBezTo>
                <a:lnTo>
                  <a:pt x="231086" y="3262970"/>
                </a:lnTo>
                <a:lnTo>
                  <a:pt x="224323" y="3267351"/>
                </a:lnTo>
                <a:lnTo>
                  <a:pt x="230610" y="3271161"/>
                </a:lnTo>
                <a:cubicBezTo>
                  <a:pt x="228895" y="3277733"/>
                  <a:pt x="236610" y="3276209"/>
                  <a:pt x="240135" y="3273066"/>
                </a:cubicBezTo>
                <a:cubicBezTo>
                  <a:pt x="247088" y="3277638"/>
                  <a:pt x="252327" y="3276495"/>
                  <a:pt x="261852" y="3276495"/>
                </a:cubicBezTo>
                <a:lnTo>
                  <a:pt x="272424" y="3284115"/>
                </a:lnTo>
                <a:cubicBezTo>
                  <a:pt x="280787" y="3282686"/>
                  <a:pt x="289369" y="3284601"/>
                  <a:pt x="296332" y="3289449"/>
                </a:cubicBezTo>
                <a:cubicBezTo>
                  <a:pt x="281664" y="3294878"/>
                  <a:pt x="268900" y="3289449"/>
                  <a:pt x="254136" y="3287639"/>
                </a:cubicBezTo>
                <a:cubicBezTo>
                  <a:pt x="250098" y="3284772"/>
                  <a:pt x="245154" y="3283486"/>
                  <a:pt x="240230" y="3284019"/>
                </a:cubicBezTo>
                <a:lnTo>
                  <a:pt x="231181" y="3289353"/>
                </a:lnTo>
                <a:cubicBezTo>
                  <a:pt x="224514" y="3306022"/>
                  <a:pt x="183556" y="3284115"/>
                  <a:pt x="178031" y="3300307"/>
                </a:cubicBezTo>
                <a:lnTo>
                  <a:pt x="184604" y="3304308"/>
                </a:lnTo>
                <a:lnTo>
                  <a:pt x="184604" y="3307927"/>
                </a:lnTo>
                <a:cubicBezTo>
                  <a:pt x="170697" y="3312785"/>
                  <a:pt x="154695" y="3307927"/>
                  <a:pt x="140313" y="3310595"/>
                </a:cubicBezTo>
                <a:cubicBezTo>
                  <a:pt x="136788" y="3314500"/>
                  <a:pt x="139741" y="3318786"/>
                  <a:pt x="138217" y="3322882"/>
                </a:cubicBezTo>
                <a:cubicBezTo>
                  <a:pt x="132026" y="3327263"/>
                  <a:pt x="115929" y="3320024"/>
                  <a:pt x="119167" y="3332407"/>
                </a:cubicBezTo>
                <a:cubicBezTo>
                  <a:pt x="118119" y="3336407"/>
                  <a:pt x="113071" y="3335169"/>
                  <a:pt x="109642" y="3335455"/>
                </a:cubicBezTo>
                <a:cubicBezTo>
                  <a:pt x="98621" y="3340284"/>
                  <a:pt x="87220" y="3344170"/>
                  <a:pt x="75542" y="3347075"/>
                </a:cubicBezTo>
                <a:cubicBezTo>
                  <a:pt x="62493" y="3354981"/>
                  <a:pt x="50015" y="3342408"/>
                  <a:pt x="53540" y="3366696"/>
                </a:cubicBezTo>
                <a:cubicBezTo>
                  <a:pt x="58207" y="3369935"/>
                  <a:pt x="64113" y="3368030"/>
                  <a:pt x="69447" y="3368601"/>
                </a:cubicBezTo>
                <a:cubicBezTo>
                  <a:pt x="77257" y="3362315"/>
                  <a:pt x="88497" y="3367554"/>
                  <a:pt x="96402" y="3361362"/>
                </a:cubicBezTo>
                <a:cubicBezTo>
                  <a:pt x="100117" y="3367363"/>
                  <a:pt x="120786" y="3362220"/>
                  <a:pt x="117357" y="3367839"/>
                </a:cubicBezTo>
                <a:cubicBezTo>
                  <a:pt x="107823" y="3369268"/>
                  <a:pt x="98536" y="3371993"/>
                  <a:pt x="89735" y="3375936"/>
                </a:cubicBezTo>
                <a:cubicBezTo>
                  <a:pt x="84877" y="3376507"/>
                  <a:pt x="78019" y="3374221"/>
                  <a:pt x="73923" y="3378222"/>
                </a:cubicBezTo>
                <a:cubicBezTo>
                  <a:pt x="78305" y="3381555"/>
                  <a:pt x="86591" y="3382317"/>
                  <a:pt x="86496" y="3388509"/>
                </a:cubicBezTo>
                <a:lnTo>
                  <a:pt x="80019" y="3392605"/>
                </a:lnTo>
                <a:lnTo>
                  <a:pt x="80019" y="3403177"/>
                </a:lnTo>
                <a:cubicBezTo>
                  <a:pt x="74209" y="3407559"/>
                  <a:pt x="65827" y="3410416"/>
                  <a:pt x="60969" y="3414703"/>
                </a:cubicBezTo>
                <a:lnTo>
                  <a:pt x="69542" y="3420132"/>
                </a:lnTo>
                <a:cubicBezTo>
                  <a:pt x="88592" y="3420894"/>
                  <a:pt x="110785" y="3408702"/>
                  <a:pt x="123930" y="3423846"/>
                </a:cubicBezTo>
                <a:cubicBezTo>
                  <a:pt x="135169" y="3422513"/>
                  <a:pt x="141360" y="3424704"/>
                  <a:pt x="138979" y="3436705"/>
                </a:cubicBezTo>
                <a:lnTo>
                  <a:pt x="145551" y="3440610"/>
                </a:lnTo>
                <a:cubicBezTo>
                  <a:pt x="145551" y="3441944"/>
                  <a:pt x="145551" y="3443182"/>
                  <a:pt x="145551" y="3444421"/>
                </a:cubicBezTo>
                <a:cubicBezTo>
                  <a:pt x="161363" y="3449659"/>
                  <a:pt x="131740" y="3451088"/>
                  <a:pt x="125739" y="3458994"/>
                </a:cubicBezTo>
                <a:cubicBezTo>
                  <a:pt x="125739" y="3459946"/>
                  <a:pt x="125739" y="3461089"/>
                  <a:pt x="125739" y="3462328"/>
                </a:cubicBezTo>
                <a:cubicBezTo>
                  <a:pt x="133264" y="3468805"/>
                  <a:pt x="151838" y="3458232"/>
                  <a:pt x="152123" y="3469852"/>
                </a:cubicBezTo>
                <a:cubicBezTo>
                  <a:pt x="138227" y="3472462"/>
                  <a:pt x="124206" y="3474339"/>
                  <a:pt x="110118" y="3475472"/>
                </a:cubicBezTo>
                <a:cubicBezTo>
                  <a:pt x="106499" y="3475472"/>
                  <a:pt x="104689" y="3479473"/>
                  <a:pt x="106880" y="3481378"/>
                </a:cubicBezTo>
                <a:cubicBezTo>
                  <a:pt x="114405" y="3484426"/>
                  <a:pt x="111547" y="3489855"/>
                  <a:pt x="118786" y="3491855"/>
                </a:cubicBezTo>
                <a:lnTo>
                  <a:pt x="118786" y="3499666"/>
                </a:lnTo>
                <a:cubicBezTo>
                  <a:pt x="131454" y="3507371"/>
                  <a:pt x="146370" y="3510524"/>
                  <a:pt x="161077" y="3508619"/>
                </a:cubicBezTo>
                <a:cubicBezTo>
                  <a:pt x="189652" y="3497570"/>
                  <a:pt x="175936" y="3515477"/>
                  <a:pt x="158791" y="3521478"/>
                </a:cubicBezTo>
                <a:lnTo>
                  <a:pt x="158791" y="3528717"/>
                </a:lnTo>
                <a:cubicBezTo>
                  <a:pt x="178794" y="3534146"/>
                  <a:pt x="199653" y="3527478"/>
                  <a:pt x="219846" y="3534337"/>
                </a:cubicBezTo>
                <a:cubicBezTo>
                  <a:pt x="227819" y="3528936"/>
                  <a:pt x="237391" y="3526383"/>
                  <a:pt x="246992" y="3527098"/>
                </a:cubicBezTo>
                <a:cubicBezTo>
                  <a:pt x="251850" y="3528336"/>
                  <a:pt x="249279" y="3531479"/>
                  <a:pt x="251850" y="3533194"/>
                </a:cubicBezTo>
                <a:cubicBezTo>
                  <a:pt x="254708" y="3535013"/>
                  <a:pt x="257670" y="3536660"/>
                  <a:pt x="260708" y="3538146"/>
                </a:cubicBezTo>
                <a:cubicBezTo>
                  <a:pt x="264766" y="3538423"/>
                  <a:pt x="268805" y="3537385"/>
                  <a:pt x="272234" y="3535194"/>
                </a:cubicBezTo>
                <a:cubicBezTo>
                  <a:pt x="279187" y="3531860"/>
                  <a:pt x="295761" y="3539480"/>
                  <a:pt x="296618" y="3528907"/>
                </a:cubicBezTo>
                <a:cubicBezTo>
                  <a:pt x="305666" y="3524716"/>
                  <a:pt x="316525" y="3530146"/>
                  <a:pt x="326336" y="3523478"/>
                </a:cubicBezTo>
                <a:cubicBezTo>
                  <a:pt x="348910" y="3545671"/>
                  <a:pt x="401774" y="3525859"/>
                  <a:pt x="421586" y="3533003"/>
                </a:cubicBezTo>
                <a:lnTo>
                  <a:pt x="421586" y="3536623"/>
                </a:lnTo>
                <a:cubicBezTo>
                  <a:pt x="403317" y="3541804"/>
                  <a:pt x="384533" y="3544995"/>
                  <a:pt x="365579" y="3546148"/>
                </a:cubicBezTo>
                <a:lnTo>
                  <a:pt x="356054" y="3551672"/>
                </a:lnTo>
                <a:cubicBezTo>
                  <a:pt x="386343" y="3568817"/>
                  <a:pt x="424348" y="3545862"/>
                  <a:pt x="453971" y="3552339"/>
                </a:cubicBezTo>
                <a:cubicBezTo>
                  <a:pt x="453971" y="3558339"/>
                  <a:pt x="459210" y="3557102"/>
                  <a:pt x="464543" y="3557196"/>
                </a:cubicBezTo>
                <a:cubicBezTo>
                  <a:pt x="467592" y="3559578"/>
                  <a:pt x="474068" y="3560816"/>
                  <a:pt x="474068" y="3565864"/>
                </a:cubicBezTo>
                <a:cubicBezTo>
                  <a:pt x="463972" y="3578437"/>
                  <a:pt x="452256" y="3564435"/>
                  <a:pt x="440826" y="3570436"/>
                </a:cubicBezTo>
                <a:cubicBezTo>
                  <a:pt x="437588" y="3573008"/>
                  <a:pt x="429587" y="3570436"/>
                  <a:pt x="428158" y="3574437"/>
                </a:cubicBezTo>
                <a:cubicBezTo>
                  <a:pt x="437112" y="3586534"/>
                  <a:pt x="467592" y="3575866"/>
                  <a:pt x="483689" y="3579294"/>
                </a:cubicBezTo>
                <a:cubicBezTo>
                  <a:pt x="489309" y="3577771"/>
                  <a:pt x="485213" y="3573389"/>
                  <a:pt x="490642" y="3571865"/>
                </a:cubicBezTo>
                <a:cubicBezTo>
                  <a:pt x="496071" y="3570341"/>
                  <a:pt x="491214" y="3565674"/>
                  <a:pt x="499214" y="3564435"/>
                </a:cubicBezTo>
                <a:cubicBezTo>
                  <a:pt x="504358" y="3563102"/>
                  <a:pt x="520836" y="3568341"/>
                  <a:pt x="520074" y="3559292"/>
                </a:cubicBezTo>
                <a:cubicBezTo>
                  <a:pt x="517979" y="3557387"/>
                  <a:pt x="512645" y="3556720"/>
                  <a:pt x="513502" y="3553482"/>
                </a:cubicBezTo>
                <a:lnTo>
                  <a:pt x="523027" y="3553482"/>
                </a:lnTo>
                <a:cubicBezTo>
                  <a:pt x="528361" y="3551862"/>
                  <a:pt x="524837" y="3547767"/>
                  <a:pt x="529980" y="3545862"/>
                </a:cubicBezTo>
                <a:cubicBezTo>
                  <a:pt x="535124" y="3543957"/>
                  <a:pt x="546649" y="3533194"/>
                  <a:pt x="546363" y="3544433"/>
                </a:cubicBezTo>
                <a:cubicBezTo>
                  <a:pt x="552078" y="3548814"/>
                  <a:pt x="618468" y="3546338"/>
                  <a:pt x="599132" y="3536813"/>
                </a:cubicBezTo>
                <a:lnTo>
                  <a:pt x="599132" y="3529670"/>
                </a:lnTo>
                <a:lnTo>
                  <a:pt x="604847" y="3525955"/>
                </a:lnTo>
                <a:lnTo>
                  <a:pt x="598751" y="3522144"/>
                </a:lnTo>
                <a:lnTo>
                  <a:pt x="598751" y="3511286"/>
                </a:lnTo>
                <a:lnTo>
                  <a:pt x="592369" y="3507381"/>
                </a:lnTo>
                <a:lnTo>
                  <a:pt x="598560" y="3503571"/>
                </a:lnTo>
                <a:cubicBezTo>
                  <a:pt x="599418" y="3500523"/>
                  <a:pt x="597322" y="3498523"/>
                  <a:pt x="593512" y="3497475"/>
                </a:cubicBezTo>
                <a:cubicBezTo>
                  <a:pt x="591702" y="3492998"/>
                  <a:pt x="589512" y="3488712"/>
                  <a:pt x="597989" y="3485759"/>
                </a:cubicBezTo>
                <a:cubicBezTo>
                  <a:pt x="598732" y="3480873"/>
                  <a:pt x="598979" y="3475929"/>
                  <a:pt x="598751" y="3470995"/>
                </a:cubicBezTo>
                <a:lnTo>
                  <a:pt x="592560" y="3466995"/>
                </a:lnTo>
                <a:cubicBezTo>
                  <a:pt x="592560" y="3465947"/>
                  <a:pt x="592560" y="3464804"/>
                  <a:pt x="592083" y="3463471"/>
                </a:cubicBezTo>
                <a:lnTo>
                  <a:pt x="585702" y="3459565"/>
                </a:lnTo>
                <a:lnTo>
                  <a:pt x="592083" y="3455660"/>
                </a:lnTo>
                <a:cubicBezTo>
                  <a:pt x="592083" y="3454422"/>
                  <a:pt x="592083" y="3453184"/>
                  <a:pt x="592083" y="3452136"/>
                </a:cubicBezTo>
                <a:lnTo>
                  <a:pt x="585797" y="3448136"/>
                </a:lnTo>
                <a:cubicBezTo>
                  <a:pt x="585797" y="3442896"/>
                  <a:pt x="591798" y="3441753"/>
                  <a:pt x="595322" y="3439277"/>
                </a:cubicBezTo>
                <a:lnTo>
                  <a:pt x="603418" y="3439277"/>
                </a:lnTo>
                <a:lnTo>
                  <a:pt x="606847" y="3433753"/>
                </a:lnTo>
                <a:lnTo>
                  <a:pt x="592655" y="3427466"/>
                </a:lnTo>
                <a:lnTo>
                  <a:pt x="592655" y="3419084"/>
                </a:lnTo>
                <a:lnTo>
                  <a:pt x="598370" y="3415655"/>
                </a:lnTo>
                <a:lnTo>
                  <a:pt x="601323" y="3409845"/>
                </a:lnTo>
                <a:cubicBezTo>
                  <a:pt x="612752" y="3408702"/>
                  <a:pt x="621992" y="3409845"/>
                  <a:pt x="618944" y="3422703"/>
                </a:cubicBezTo>
                <a:lnTo>
                  <a:pt x="613134" y="3425942"/>
                </a:lnTo>
                <a:cubicBezTo>
                  <a:pt x="611133" y="3431085"/>
                  <a:pt x="613134" y="3436419"/>
                  <a:pt x="612276" y="3441087"/>
                </a:cubicBezTo>
                <a:lnTo>
                  <a:pt x="618563" y="3444611"/>
                </a:lnTo>
                <a:lnTo>
                  <a:pt x="618563" y="3466804"/>
                </a:lnTo>
                <a:lnTo>
                  <a:pt x="612657" y="3470614"/>
                </a:lnTo>
                <a:cubicBezTo>
                  <a:pt x="611895" y="3493760"/>
                  <a:pt x="612657" y="3517096"/>
                  <a:pt x="612657" y="3540433"/>
                </a:cubicBezTo>
                <a:lnTo>
                  <a:pt x="619134" y="3544338"/>
                </a:lnTo>
                <a:lnTo>
                  <a:pt x="612943" y="3548053"/>
                </a:lnTo>
                <a:lnTo>
                  <a:pt x="612943" y="3559197"/>
                </a:lnTo>
                <a:cubicBezTo>
                  <a:pt x="621611" y="3564435"/>
                  <a:pt x="621611" y="3564817"/>
                  <a:pt x="613705" y="3569484"/>
                </a:cubicBezTo>
                <a:cubicBezTo>
                  <a:pt x="610752" y="3598059"/>
                  <a:pt x="613705" y="3628539"/>
                  <a:pt x="612657" y="3658066"/>
                </a:cubicBezTo>
                <a:lnTo>
                  <a:pt x="606466" y="3662257"/>
                </a:lnTo>
                <a:lnTo>
                  <a:pt x="606466" y="3669496"/>
                </a:lnTo>
                <a:lnTo>
                  <a:pt x="612372" y="3673211"/>
                </a:lnTo>
                <a:lnTo>
                  <a:pt x="606180" y="3677021"/>
                </a:lnTo>
                <a:lnTo>
                  <a:pt x="606180" y="3680641"/>
                </a:lnTo>
                <a:lnTo>
                  <a:pt x="612467" y="3684451"/>
                </a:lnTo>
                <a:lnTo>
                  <a:pt x="612467" y="3703501"/>
                </a:lnTo>
                <a:lnTo>
                  <a:pt x="603704" y="3704929"/>
                </a:lnTo>
                <a:cubicBezTo>
                  <a:pt x="587321" y="3697595"/>
                  <a:pt x="565604" y="3692833"/>
                  <a:pt x="549030" y="3701214"/>
                </a:cubicBezTo>
                <a:lnTo>
                  <a:pt x="540553" y="3699595"/>
                </a:lnTo>
                <a:lnTo>
                  <a:pt x="540553" y="3695214"/>
                </a:lnTo>
                <a:cubicBezTo>
                  <a:pt x="555031" y="3682926"/>
                  <a:pt x="573890" y="3687880"/>
                  <a:pt x="591702" y="3685022"/>
                </a:cubicBezTo>
                <a:cubicBezTo>
                  <a:pt x="594941" y="3679878"/>
                  <a:pt x="591702" y="3674354"/>
                  <a:pt x="593893" y="3669115"/>
                </a:cubicBezTo>
                <a:cubicBezTo>
                  <a:pt x="618563" y="3644922"/>
                  <a:pt x="538743" y="3662829"/>
                  <a:pt x="527885" y="3655209"/>
                </a:cubicBezTo>
                <a:cubicBezTo>
                  <a:pt x="525313" y="3644064"/>
                  <a:pt x="550459" y="3651303"/>
                  <a:pt x="555793" y="3649304"/>
                </a:cubicBezTo>
                <a:cubicBezTo>
                  <a:pt x="563508" y="3642160"/>
                  <a:pt x="597227" y="3644922"/>
                  <a:pt x="592369" y="3636064"/>
                </a:cubicBezTo>
                <a:cubicBezTo>
                  <a:pt x="578081" y="3629777"/>
                  <a:pt x="548173" y="3641969"/>
                  <a:pt x="540267" y="3629967"/>
                </a:cubicBezTo>
                <a:lnTo>
                  <a:pt x="530742" y="3623586"/>
                </a:lnTo>
                <a:cubicBezTo>
                  <a:pt x="498672" y="3608460"/>
                  <a:pt x="461248" y="3609803"/>
                  <a:pt x="430349" y="3627205"/>
                </a:cubicBezTo>
                <a:cubicBezTo>
                  <a:pt x="409108" y="3635206"/>
                  <a:pt x="385010" y="3624443"/>
                  <a:pt x="366055" y="3638254"/>
                </a:cubicBezTo>
                <a:cubicBezTo>
                  <a:pt x="361388" y="3638826"/>
                  <a:pt x="348624" y="3635778"/>
                  <a:pt x="349672" y="3642827"/>
                </a:cubicBezTo>
                <a:cubicBezTo>
                  <a:pt x="363102" y="3649875"/>
                  <a:pt x="383295" y="3643684"/>
                  <a:pt x="399012" y="3645684"/>
                </a:cubicBezTo>
                <a:cubicBezTo>
                  <a:pt x="407775" y="3642064"/>
                  <a:pt x="420633" y="3634730"/>
                  <a:pt x="430635" y="3641398"/>
                </a:cubicBezTo>
                <a:cubicBezTo>
                  <a:pt x="446351" y="3641398"/>
                  <a:pt x="449685" y="3641398"/>
                  <a:pt x="448065" y="3658733"/>
                </a:cubicBezTo>
                <a:cubicBezTo>
                  <a:pt x="455876" y="3660257"/>
                  <a:pt x="452447" y="3665401"/>
                  <a:pt x="457590" y="3667687"/>
                </a:cubicBezTo>
                <a:cubicBezTo>
                  <a:pt x="465972" y="3661971"/>
                  <a:pt x="475116" y="3664734"/>
                  <a:pt x="485022" y="3664162"/>
                </a:cubicBezTo>
                <a:lnTo>
                  <a:pt x="487975" y="3669020"/>
                </a:lnTo>
                <a:cubicBezTo>
                  <a:pt x="484070" y="3670830"/>
                  <a:pt x="480641" y="3674735"/>
                  <a:pt x="476545" y="3674544"/>
                </a:cubicBezTo>
                <a:cubicBezTo>
                  <a:pt x="458543" y="3665019"/>
                  <a:pt x="436826" y="3687499"/>
                  <a:pt x="418157" y="3675211"/>
                </a:cubicBezTo>
                <a:cubicBezTo>
                  <a:pt x="393678" y="3695023"/>
                  <a:pt x="359388" y="3670353"/>
                  <a:pt x="335670" y="3684736"/>
                </a:cubicBezTo>
                <a:lnTo>
                  <a:pt x="338814" y="3689499"/>
                </a:lnTo>
                <a:cubicBezTo>
                  <a:pt x="411775" y="3696547"/>
                  <a:pt x="329289" y="3712264"/>
                  <a:pt x="307095" y="3700738"/>
                </a:cubicBezTo>
                <a:cubicBezTo>
                  <a:pt x="268995" y="3701596"/>
                  <a:pt x="225275" y="3706644"/>
                  <a:pt x="190128" y="3710930"/>
                </a:cubicBezTo>
                <a:cubicBezTo>
                  <a:pt x="181041" y="3711511"/>
                  <a:pt x="172050" y="3713007"/>
                  <a:pt x="163268" y="3715407"/>
                </a:cubicBezTo>
                <a:cubicBezTo>
                  <a:pt x="159839" y="3715407"/>
                  <a:pt x="158505" y="3717312"/>
                  <a:pt x="158886" y="3719503"/>
                </a:cubicBezTo>
                <a:cubicBezTo>
                  <a:pt x="179174" y="3733504"/>
                  <a:pt x="209655" y="3718360"/>
                  <a:pt x="234420" y="3722551"/>
                </a:cubicBezTo>
                <a:cubicBezTo>
                  <a:pt x="238230" y="3721217"/>
                  <a:pt x="237372" y="3719312"/>
                  <a:pt x="237848" y="3717598"/>
                </a:cubicBezTo>
                <a:cubicBezTo>
                  <a:pt x="252993" y="3717598"/>
                  <a:pt x="274520" y="3720264"/>
                  <a:pt x="292046" y="3718931"/>
                </a:cubicBezTo>
                <a:cubicBezTo>
                  <a:pt x="320621" y="3711978"/>
                  <a:pt x="357673" y="3717312"/>
                  <a:pt x="385962" y="3726360"/>
                </a:cubicBezTo>
                <a:cubicBezTo>
                  <a:pt x="398821" y="3726360"/>
                  <a:pt x="412251" y="3740839"/>
                  <a:pt x="424062" y="3730171"/>
                </a:cubicBezTo>
                <a:cubicBezTo>
                  <a:pt x="431777" y="3735505"/>
                  <a:pt x="441207" y="3733219"/>
                  <a:pt x="450351" y="3733695"/>
                </a:cubicBezTo>
                <a:cubicBezTo>
                  <a:pt x="455590" y="3737314"/>
                  <a:pt x="455590" y="3737410"/>
                  <a:pt x="450351" y="3741124"/>
                </a:cubicBezTo>
                <a:cubicBezTo>
                  <a:pt x="439588" y="3739981"/>
                  <a:pt x="427682" y="3754555"/>
                  <a:pt x="418823" y="3745315"/>
                </a:cubicBezTo>
                <a:cubicBezTo>
                  <a:pt x="413871" y="3745315"/>
                  <a:pt x="411775" y="3749887"/>
                  <a:pt x="405298" y="3748363"/>
                </a:cubicBezTo>
                <a:cubicBezTo>
                  <a:pt x="391868" y="3757888"/>
                  <a:pt x="331194" y="3744554"/>
                  <a:pt x="381295" y="3764842"/>
                </a:cubicBezTo>
                <a:cubicBezTo>
                  <a:pt x="376628" y="3767889"/>
                  <a:pt x="370532" y="3766652"/>
                  <a:pt x="364722" y="3770271"/>
                </a:cubicBezTo>
                <a:cubicBezTo>
                  <a:pt x="349672" y="3772747"/>
                  <a:pt x="293379" y="3765413"/>
                  <a:pt x="290617" y="3780272"/>
                </a:cubicBezTo>
                <a:cubicBezTo>
                  <a:pt x="333670" y="3784939"/>
                  <a:pt x="378914" y="3781891"/>
                  <a:pt x="420824" y="3783320"/>
                </a:cubicBezTo>
                <a:cubicBezTo>
                  <a:pt x="405755" y="3785454"/>
                  <a:pt x="391429" y="3791245"/>
                  <a:pt x="379104" y="3800179"/>
                </a:cubicBezTo>
                <a:lnTo>
                  <a:pt x="358530" y="3800179"/>
                </a:lnTo>
                <a:cubicBezTo>
                  <a:pt x="355673" y="3801799"/>
                  <a:pt x="355673" y="3801799"/>
                  <a:pt x="361864" y="3805513"/>
                </a:cubicBezTo>
                <a:lnTo>
                  <a:pt x="361864" y="3815800"/>
                </a:lnTo>
                <a:cubicBezTo>
                  <a:pt x="343576" y="3825325"/>
                  <a:pt x="331956" y="3816372"/>
                  <a:pt x="312048" y="3817801"/>
                </a:cubicBezTo>
                <a:lnTo>
                  <a:pt x="304142" y="3823230"/>
                </a:lnTo>
                <a:cubicBezTo>
                  <a:pt x="316620" y="3834564"/>
                  <a:pt x="342242" y="3830469"/>
                  <a:pt x="364912" y="3835993"/>
                </a:cubicBezTo>
                <a:cubicBezTo>
                  <a:pt x="384276" y="3830040"/>
                  <a:pt x="404984" y="3830040"/>
                  <a:pt x="424348" y="3835993"/>
                </a:cubicBezTo>
                <a:lnTo>
                  <a:pt x="431111" y="3832564"/>
                </a:lnTo>
                <a:cubicBezTo>
                  <a:pt x="439817" y="3837289"/>
                  <a:pt x="450313" y="3837289"/>
                  <a:pt x="459019" y="3832564"/>
                </a:cubicBezTo>
                <a:cubicBezTo>
                  <a:pt x="474354" y="3830945"/>
                  <a:pt x="494071" y="3837327"/>
                  <a:pt x="506644" y="3826468"/>
                </a:cubicBezTo>
                <a:cubicBezTo>
                  <a:pt x="506644" y="3821420"/>
                  <a:pt x="500453" y="3820277"/>
                  <a:pt x="497119" y="3817801"/>
                </a:cubicBezTo>
                <a:cubicBezTo>
                  <a:pt x="480022" y="3818677"/>
                  <a:pt x="462962" y="3815410"/>
                  <a:pt x="447398" y="3808276"/>
                </a:cubicBezTo>
                <a:cubicBezTo>
                  <a:pt x="464258" y="3796179"/>
                  <a:pt x="483498" y="3810180"/>
                  <a:pt x="503596" y="3806371"/>
                </a:cubicBezTo>
                <a:lnTo>
                  <a:pt x="519693" y="3796846"/>
                </a:lnTo>
                <a:cubicBezTo>
                  <a:pt x="510121" y="3792169"/>
                  <a:pt x="500300" y="3788035"/>
                  <a:pt x="490261" y="3784463"/>
                </a:cubicBezTo>
                <a:lnTo>
                  <a:pt x="483403" y="3787892"/>
                </a:lnTo>
                <a:cubicBezTo>
                  <a:pt x="471401" y="3778367"/>
                  <a:pt x="498643" y="3780844"/>
                  <a:pt x="502453" y="3780653"/>
                </a:cubicBezTo>
                <a:cubicBezTo>
                  <a:pt x="514169" y="3784273"/>
                  <a:pt x="525027" y="3792274"/>
                  <a:pt x="535790" y="3784558"/>
                </a:cubicBezTo>
                <a:cubicBezTo>
                  <a:pt x="554840" y="3794083"/>
                  <a:pt x="581034" y="3778462"/>
                  <a:pt x="598465" y="3771033"/>
                </a:cubicBezTo>
                <a:cubicBezTo>
                  <a:pt x="598465" y="3769890"/>
                  <a:pt x="598465" y="3768651"/>
                  <a:pt x="598465" y="3767509"/>
                </a:cubicBezTo>
                <a:cubicBezTo>
                  <a:pt x="587702" y="3758841"/>
                  <a:pt x="568747" y="3765032"/>
                  <a:pt x="592274" y="3753126"/>
                </a:cubicBezTo>
                <a:lnTo>
                  <a:pt x="592274" y="3738362"/>
                </a:lnTo>
                <a:cubicBezTo>
                  <a:pt x="589988" y="3735219"/>
                  <a:pt x="581892" y="3737791"/>
                  <a:pt x="579415" y="3734552"/>
                </a:cubicBezTo>
                <a:cubicBezTo>
                  <a:pt x="587702" y="3730933"/>
                  <a:pt x="595608" y="3733600"/>
                  <a:pt x="591798" y="3723218"/>
                </a:cubicBezTo>
                <a:cubicBezTo>
                  <a:pt x="588273" y="3718741"/>
                  <a:pt x="561794" y="3725789"/>
                  <a:pt x="569319" y="3717978"/>
                </a:cubicBezTo>
                <a:cubicBezTo>
                  <a:pt x="578682" y="3717045"/>
                  <a:pt x="587816" y="3714569"/>
                  <a:pt x="596369" y="3710645"/>
                </a:cubicBezTo>
                <a:cubicBezTo>
                  <a:pt x="601951" y="3710692"/>
                  <a:pt x="607399" y="3712416"/>
                  <a:pt x="611990" y="3715597"/>
                </a:cubicBezTo>
                <a:lnTo>
                  <a:pt x="611990" y="3768175"/>
                </a:lnTo>
                <a:lnTo>
                  <a:pt x="605514" y="3772271"/>
                </a:lnTo>
                <a:cubicBezTo>
                  <a:pt x="605514" y="3779796"/>
                  <a:pt x="620277" y="3779701"/>
                  <a:pt x="606466" y="3786178"/>
                </a:cubicBezTo>
                <a:cubicBezTo>
                  <a:pt x="605285" y="3795912"/>
                  <a:pt x="604961" y="3805723"/>
                  <a:pt x="605514" y="3815514"/>
                </a:cubicBezTo>
                <a:cubicBezTo>
                  <a:pt x="595103" y="3824002"/>
                  <a:pt x="580063" y="3823639"/>
                  <a:pt x="570081" y="3814657"/>
                </a:cubicBezTo>
                <a:cubicBezTo>
                  <a:pt x="565213" y="3815067"/>
                  <a:pt x="560365" y="3813676"/>
                  <a:pt x="556460" y="3810752"/>
                </a:cubicBezTo>
                <a:lnTo>
                  <a:pt x="549506" y="3810752"/>
                </a:lnTo>
                <a:lnTo>
                  <a:pt x="527218" y="3823706"/>
                </a:lnTo>
                <a:cubicBezTo>
                  <a:pt x="536743" y="3827993"/>
                  <a:pt x="551602" y="3821706"/>
                  <a:pt x="558841" y="3831326"/>
                </a:cubicBezTo>
                <a:cubicBezTo>
                  <a:pt x="546839" y="3833136"/>
                  <a:pt x="535029" y="3833803"/>
                  <a:pt x="523408" y="3836469"/>
                </a:cubicBezTo>
                <a:cubicBezTo>
                  <a:pt x="518264" y="3838470"/>
                  <a:pt x="521693" y="3843232"/>
                  <a:pt x="515979" y="3843709"/>
                </a:cubicBezTo>
                <a:cubicBezTo>
                  <a:pt x="495785" y="3845614"/>
                  <a:pt x="477212" y="3838470"/>
                  <a:pt x="457876" y="3839994"/>
                </a:cubicBezTo>
                <a:cubicBezTo>
                  <a:pt x="436540" y="3851138"/>
                  <a:pt x="414537" y="3834946"/>
                  <a:pt x="392154" y="3843804"/>
                </a:cubicBezTo>
                <a:cubicBezTo>
                  <a:pt x="382629" y="3837232"/>
                  <a:pt x="364531" y="3837803"/>
                  <a:pt x="368913" y="3852757"/>
                </a:cubicBezTo>
                <a:cubicBezTo>
                  <a:pt x="381105" y="3862282"/>
                  <a:pt x="400345" y="3859710"/>
                  <a:pt x="413775" y="3854853"/>
                </a:cubicBezTo>
                <a:cubicBezTo>
                  <a:pt x="445208" y="3851424"/>
                  <a:pt x="482069" y="3863139"/>
                  <a:pt x="510168" y="3847519"/>
                </a:cubicBezTo>
                <a:cubicBezTo>
                  <a:pt x="518388" y="3852529"/>
                  <a:pt x="528713" y="3852529"/>
                  <a:pt x="536934" y="3847519"/>
                </a:cubicBezTo>
                <a:cubicBezTo>
                  <a:pt x="551031" y="3854567"/>
                  <a:pt x="568176" y="3854758"/>
                  <a:pt x="582654" y="3861996"/>
                </a:cubicBezTo>
                <a:lnTo>
                  <a:pt x="598656" y="3852471"/>
                </a:lnTo>
                <a:lnTo>
                  <a:pt x="592560" y="3848757"/>
                </a:lnTo>
                <a:cubicBezTo>
                  <a:pt x="594084" y="3841232"/>
                  <a:pt x="589035" y="3829707"/>
                  <a:pt x="595417" y="3824945"/>
                </a:cubicBezTo>
                <a:cubicBezTo>
                  <a:pt x="611229" y="3831231"/>
                  <a:pt x="604942" y="3836851"/>
                  <a:pt x="604942" y="3867712"/>
                </a:cubicBezTo>
                <a:cubicBezTo>
                  <a:pt x="602751" y="3869807"/>
                  <a:pt x="599037" y="3868759"/>
                  <a:pt x="596179" y="3869045"/>
                </a:cubicBezTo>
                <a:cubicBezTo>
                  <a:pt x="580177" y="3860663"/>
                  <a:pt x="562270" y="3869045"/>
                  <a:pt x="545601" y="3861616"/>
                </a:cubicBezTo>
                <a:cubicBezTo>
                  <a:pt x="526551" y="3854662"/>
                  <a:pt x="503787" y="3859710"/>
                  <a:pt x="484260" y="3865235"/>
                </a:cubicBezTo>
                <a:cubicBezTo>
                  <a:pt x="447780" y="3869426"/>
                  <a:pt x="409584" y="3861711"/>
                  <a:pt x="375961" y="3874760"/>
                </a:cubicBezTo>
                <a:cubicBezTo>
                  <a:pt x="375961" y="3876379"/>
                  <a:pt x="375961" y="3877617"/>
                  <a:pt x="375961" y="3878760"/>
                </a:cubicBezTo>
                <a:cubicBezTo>
                  <a:pt x="393868" y="3884761"/>
                  <a:pt x="416823" y="3875808"/>
                  <a:pt x="434254" y="3882666"/>
                </a:cubicBezTo>
                <a:cubicBezTo>
                  <a:pt x="416128" y="3886914"/>
                  <a:pt x="397516" y="3888676"/>
                  <a:pt x="378914" y="3887905"/>
                </a:cubicBezTo>
                <a:cubicBezTo>
                  <a:pt x="375294" y="3891620"/>
                  <a:pt x="375294" y="3891620"/>
                  <a:pt x="377199" y="3905240"/>
                </a:cubicBezTo>
                <a:cubicBezTo>
                  <a:pt x="392963" y="3904526"/>
                  <a:pt x="408460" y="3909536"/>
                  <a:pt x="420824" y="3919337"/>
                </a:cubicBezTo>
                <a:lnTo>
                  <a:pt x="411965" y="3924766"/>
                </a:lnTo>
                <a:cubicBezTo>
                  <a:pt x="402440" y="3923528"/>
                  <a:pt x="396535" y="3930386"/>
                  <a:pt x="388820" y="3934291"/>
                </a:cubicBezTo>
                <a:lnTo>
                  <a:pt x="388820" y="3942102"/>
                </a:lnTo>
                <a:cubicBezTo>
                  <a:pt x="395202" y="3943150"/>
                  <a:pt x="404155" y="3944102"/>
                  <a:pt x="407870" y="3949436"/>
                </a:cubicBezTo>
                <a:cubicBezTo>
                  <a:pt x="399964" y="3952961"/>
                  <a:pt x="385296" y="3945531"/>
                  <a:pt x="388820" y="3963438"/>
                </a:cubicBezTo>
                <a:lnTo>
                  <a:pt x="383105" y="3967248"/>
                </a:lnTo>
                <a:cubicBezTo>
                  <a:pt x="381295" y="3977345"/>
                  <a:pt x="403012" y="3970296"/>
                  <a:pt x="408822" y="3978487"/>
                </a:cubicBezTo>
                <a:cubicBezTo>
                  <a:pt x="400345" y="3984012"/>
                  <a:pt x="380247" y="3974392"/>
                  <a:pt x="375866" y="3984393"/>
                </a:cubicBezTo>
                <a:cubicBezTo>
                  <a:pt x="361578" y="3996109"/>
                  <a:pt x="383867" y="3989822"/>
                  <a:pt x="392154" y="3991346"/>
                </a:cubicBezTo>
                <a:cubicBezTo>
                  <a:pt x="397106" y="3995252"/>
                  <a:pt x="397106" y="3995252"/>
                  <a:pt x="392154" y="3998776"/>
                </a:cubicBezTo>
                <a:cubicBezTo>
                  <a:pt x="375771" y="4002585"/>
                  <a:pt x="358054" y="4002681"/>
                  <a:pt x="343290" y="4011634"/>
                </a:cubicBezTo>
                <a:cubicBezTo>
                  <a:pt x="354530" y="4020302"/>
                  <a:pt x="366531" y="4016397"/>
                  <a:pt x="380247" y="4017159"/>
                </a:cubicBezTo>
                <a:lnTo>
                  <a:pt x="384057" y="4010872"/>
                </a:lnTo>
                <a:cubicBezTo>
                  <a:pt x="391011" y="4010015"/>
                  <a:pt x="456733" y="4004871"/>
                  <a:pt x="437493" y="4017159"/>
                </a:cubicBezTo>
                <a:cubicBezTo>
                  <a:pt x="427625" y="4015730"/>
                  <a:pt x="417566" y="4017635"/>
                  <a:pt x="408918" y="4022588"/>
                </a:cubicBezTo>
                <a:cubicBezTo>
                  <a:pt x="418443" y="4027827"/>
                  <a:pt x="435397" y="4020302"/>
                  <a:pt x="441588" y="4030875"/>
                </a:cubicBezTo>
                <a:cubicBezTo>
                  <a:pt x="441588" y="4034685"/>
                  <a:pt x="452733" y="4037352"/>
                  <a:pt x="444636" y="4039257"/>
                </a:cubicBezTo>
                <a:cubicBezTo>
                  <a:pt x="431301" y="4042781"/>
                  <a:pt x="416918" y="4031065"/>
                  <a:pt x="406536" y="4039257"/>
                </a:cubicBezTo>
                <a:cubicBezTo>
                  <a:pt x="399745" y="4040495"/>
                  <a:pt x="392744" y="4039352"/>
                  <a:pt x="386629" y="4036209"/>
                </a:cubicBezTo>
                <a:cubicBezTo>
                  <a:pt x="349196" y="4055259"/>
                  <a:pt x="361769" y="4048972"/>
                  <a:pt x="389487" y="4059545"/>
                </a:cubicBezTo>
                <a:cubicBezTo>
                  <a:pt x="389487" y="4061260"/>
                  <a:pt x="389487" y="4062403"/>
                  <a:pt x="389487" y="4063546"/>
                </a:cubicBezTo>
                <a:cubicBezTo>
                  <a:pt x="386439" y="4066689"/>
                  <a:pt x="373770" y="4063070"/>
                  <a:pt x="377199" y="4070880"/>
                </a:cubicBezTo>
                <a:lnTo>
                  <a:pt x="386724" y="4076404"/>
                </a:lnTo>
                <a:cubicBezTo>
                  <a:pt x="398821" y="4077642"/>
                  <a:pt x="407775" y="4081929"/>
                  <a:pt x="421014" y="4080214"/>
                </a:cubicBezTo>
                <a:cubicBezTo>
                  <a:pt x="421872" y="4081834"/>
                  <a:pt x="422729" y="4083453"/>
                  <a:pt x="423300" y="4084786"/>
                </a:cubicBezTo>
                <a:cubicBezTo>
                  <a:pt x="420729" y="4088692"/>
                  <a:pt x="412537" y="4086120"/>
                  <a:pt x="409870" y="4089263"/>
                </a:cubicBezTo>
                <a:lnTo>
                  <a:pt x="409870" y="4096597"/>
                </a:lnTo>
                <a:lnTo>
                  <a:pt x="428920" y="4107456"/>
                </a:lnTo>
                <a:cubicBezTo>
                  <a:pt x="431492" y="4113171"/>
                  <a:pt x="421014" y="4113171"/>
                  <a:pt x="422824" y="4118124"/>
                </a:cubicBezTo>
                <a:cubicBezTo>
                  <a:pt x="428158" y="4125267"/>
                  <a:pt x="453018" y="4113552"/>
                  <a:pt x="449018" y="4129459"/>
                </a:cubicBezTo>
                <a:cubicBezTo>
                  <a:pt x="439493" y="4132887"/>
                  <a:pt x="372056" y="4133269"/>
                  <a:pt x="406536" y="4149937"/>
                </a:cubicBezTo>
                <a:cubicBezTo>
                  <a:pt x="432825" y="4147746"/>
                  <a:pt x="464543" y="4134792"/>
                  <a:pt x="487594" y="4152319"/>
                </a:cubicBezTo>
                <a:cubicBezTo>
                  <a:pt x="467687" y="4157462"/>
                  <a:pt x="429015" y="4149175"/>
                  <a:pt x="416061" y="4162701"/>
                </a:cubicBezTo>
                <a:cubicBezTo>
                  <a:pt x="423396" y="4170321"/>
                  <a:pt x="435111" y="4166416"/>
                  <a:pt x="442255" y="4170416"/>
                </a:cubicBezTo>
                <a:cubicBezTo>
                  <a:pt x="437740" y="4174035"/>
                  <a:pt x="432120" y="4175941"/>
                  <a:pt x="426348" y="4175845"/>
                </a:cubicBezTo>
                <a:lnTo>
                  <a:pt x="412537" y="4168511"/>
                </a:lnTo>
                <a:cubicBezTo>
                  <a:pt x="394535" y="4173369"/>
                  <a:pt x="377295" y="4181941"/>
                  <a:pt x="358340" y="4184323"/>
                </a:cubicBezTo>
                <a:cubicBezTo>
                  <a:pt x="353672" y="4209850"/>
                  <a:pt x="456162" y="4176036"/>
                  <a:pt x="462258" y="4195848"/>
                </a:cubicBezTo>
                <a:cubicBezTo>
                  <a:pt x="454190" y="4198706"/>
                  <a:pt x="445903" y="4200896"/>
                  <a:pt x="437493" y="4202515"/>
                </a:cubicBezTo>
                <a:cubicBezTo>
                  <a:pt x="441398" y="4208897"/>
                  <a:pt x="464258" y="4202515"/>
                  <a:pt x="472354" y="4212707"/>
                </a:cubicBezTo>
                <a:lnTo>
                  <a:pt x="479117" y="4212707"/>
                </a:lnTo>
                <a:cubicBezTo>
                  <a:pt x="486070" y="4208231"/>
                  <a:pt x="497119" y="4208421"/>
                  <a:pt x="504453" y="4202134"/>
                </a:cubicBezTo>
                <a:cubicBezTo>
                  <a:pt x="532457" y="4211183"/>
                  <a:pt x="567033" y="4202134"/>
                  <a:pt x="593512" y="4192609"/>
                </a:cubicBezTo>
                <a:lnTo>
                  <a:pt x="593512" y="4174226"/>
                </a:lnTo>
                <a:lnTo>
                  <a:pt x="587130" y="4170416"/>
                </a:lnTo>
                <a:lnTo>
                  <a:pt x="587130" y="4148413"/>
                </a:lnTo>
                <a:lnTo>
                  <a:pt x="593131" y="4144508"/>
                </a:lnTo>
                <a:lnTo>
                  <a:pt x="580748" y="4137555"/>
                </a:lnTo>
                <a:lnTo>
                  <a:pt x="586654" y="4133650"/>
                </a:lnTo>
                <a:cubicBezTo>
                  <a:pt x="586654" y="4132602"/>
                  <a:pt x="586654" y="4131459"/>
                  <a:pt x="586654" y="4130125"/>
                </a:cubicBezTo>
                <a:lnTo>
                  <a:pt x="593226" y="4126220"/>
                </a:lnTo>
                <a:lnTo>
                  <a:pt x="593226" y="4107932"/>
                </a:lnTo>
                <a:lnTo>
                  <a:pt x="586654" y="4103932"/>
                </a:lnTo>
                <a:cubicBezTo>
                  <a:pt x="585511" y="4100121"/>
                  <a:pt x="590750" y="4098407"/>
                  <a:pt x="593226" y="4096121"/>
                </a:cubicBezTo>
                <a:cubicBezTo>
                  <a:pt x="593607" y="4092501"/>
                  <a:pt x="593312" y="4088787"/>
                  <a:pt x="592369" y="4085262"/>
                </a:cubicBezTo>
                <a:cubicBezTo>
                  <a:pt x="573319" y="4077642"/>
                  <a:pt x="550935" y="4093835"/>
                  <a:pt x="534457" y="4082214"/>
                </a:cubicBezTo>
                <a:cubicBezTo>
                  <a:pt x="534457" y="4080977"/>
                  <a:pt x="534457" y="4079833"/>
                  <a:pt x="534457" y="4078690"/>
                </a:cubicBezTo>
                <a:cubicBezTo>
                  <a:pt x="540077" y="4074118"/>
                  <a:pt x="549221" y="4078690"/>
                  <a:pt x="557412" y="4073166"/>
                </a:cubicBezTo>
                <a:cubicBezTo>
                  <a:pt x="565889" y="4070023"/>
                  <a:pt x="584463" y="4078976"/>
                  <a:pt x="587606" y="4067070"/>
                </a:cubicBezTo>
                <a:lnTo>
                  <a:pt x="597131" y="4061831"/>
                </a:lnTo>
                <a:cubicBezTo>
                  <a:pt x="601989" y="4065165"/>
                  <a:pt x="600370" y="4068404"/>
                  <a:pt x="606656" y="4071356"/>
                </a:cubicBezTo>
                <a:lnTo>
                  <a:pt x="606656" y="4085739"/>
                </a:lnTo>
                <a:lnTo>
                  <a:pt x="600465" y="4089549"/>
                </a:lnTo>
                <a:lnTo>
                  <a:pt x="600465" y="4093073"/>
                </a:lnTo>
                <a:lnTo>
                  <a:pt x="606847" y="4096979"/>
                </a:lnTo>
                <a:lnTo>
                  <a:pt x="606847" y="4111075"/>
                </a:lnTo>
                <a:lnTo>
                  <a:pt x="600656" y="4114980"/>
                </a:lnTo>
                <a:lnTo>
                  <a:pt x="600656" y="4136888"/>
                </a:lnTo>
                <a:lnTo>
                  <a:pt x="606466" y="4140889"/>
                </a:lnTo>
                <a:lnTo>
                  <a:pt x="600846" y="4144032"/>
                </a:lnTo>
                <a:cubicBezTo>
                  <a:pt x="597894" y="4156224"/>
                  <a:pt x="609514" y="4152414"/>
                  <a:pt x="606466" y="4158510"/>
                </a:cubicBezTo>
                <a:lnTo>
                  <a:pt x="613324" y="4162701"/>
                </a:lnTo>
                <a:cubicBezTo>
                  <a:pt x="608943" y="4165273"/>
                  <a:pt x="604561" y="4167845"/>
                  <a:pt x="600751" y="4170226"/>
                </a:cubicBezTo>
                <a:lnTo>
                  <a:pt x="600751" y="4188609"/>
                </a:lnTo>
                <a:cubicBezTo>
                  <a:pt x="602942" y="4191847"/>
                  <a:pt x="612752" y="4188609"/>
                  <a:pt x="612562" y="4192800"/>
                </a:cubicBezTo>
                <a:lnTo>
                  <a:pt x="607895" y="4195371"/>
                </a:lnTo>
                <a:cubicBezTo>
                  <a:pt x="606904" y="4198991"/>
                  <a:pt x="606580" y="4202801"/>
                  <a:pt x="606942" y="4206611"/>
                </a:cubicBezTo>
                <a:lnTo>
                  <a:pt x="600370" y="4210897"/>
                </a:lnTo>
                <a:cubicBezTo>
                  <a:pt x="599798" y="4214708"/>
                  <a:pt x="602751" y="4222137"/>
                  <a:pt x="596846" y="4222899"/>
                </a:cubicBezTo>
                <a:lnTo>
                  <a:pt x="587321" y="4218136"/>
                </a:lnTo>
                <a:lnTo>
                  <a:pt x="587321" y="4213755"/>
                </a:lnTo>
                <a:lnTo>
                  <a:pt x="578748" y="4212231"/>
                </a:lnTo>
                <a:cubicBezTo>
                  <a:pt x="556364" y="4217089"/>
                  <a:pt x="527409" y="4224328"/>
                  <a:pt x="505120" y="4216327"/>
                </a:cubicBezTo>
                <a:cubicBezTo>
                  <a:pt x="488070" y="4218422"/>
                  <a:pt x="469782" y="4224423"/>
                  <a:pt x="453780" y="4216327"/>
                </a:cubicBezTo>
                <a:cubicBezTo>
                  <a:pt x="435778" y="4209564"/>
                  <a:pt x="422062" y="4229566"/>
                  <a:pt x="406727" y="4219661"/>
                </a:cubicBezTo>
                <a:cubicBezTo>
                  <a:pt x="393106" y="4230138"/>
                  <a:pt x="380628" y="4214041"/>
                  <a:pt x="368627" y="4222613"/>
                </a:cubicBezTo>
                <a:cubicBezTo>
                  <a:pt x="355578" y="4225566"/>
                  <a:pt x="347481" y="4220613"/>
                  <a:pt x="335385" y="4219565"/>
                </a:cubicBezTo>
                <a:cubicBezTo>
                  <a:pt x="316335" y="4212802"/>
                  <a:pt x="290807" y="4222422"/>
                  <a:pt x="272329" y="4229090"/>
                </a:cubicBezTo>
                <a:lnTo>
                  <a:pt x="285188" y="4236234"/>
                </a:lnTo>
                <a:cubicBezTo>
                  <a:pt x="286331" y="4239949"/>
                  <a:pt x="283759" y="4241758"/>
                  <a:pt x="280044" y="4242996"/>
                </a:cubicBezTo>
                <a:cubicBezTo>
                  <a:pt x="273853" y="4254046"/>
                  <a:pt x="287760" y="4253474"/>
                  <a:pt x="295570" y="4252521"/>
                </a:cubicBezTo>
                <a:cubicBezTo>
                  <a:pt x="298332" y="4250808"/>
                  <a:pt x="298332" y="4250808"/>
                  <a:pt x="291855" y="4246902"/>
                </a:cubicBezTo>
                <a:cubicBezTo>
                  <a:pt x="305076" y="4239663"/>
                  <a:pt x="320906" y="4238901"/>
                  <a:pt x="334718" y="4244998"/>
                </a:cubicBezTo>
                <a:cubicBezTo>
                  <a:pt x="343252" y="4240520"/>
                  <a:pt x="352215" y="4236996"/>
                  <a:pt x="361483" y="4234328"/>
                </a:cubicBezTo>
                <a:cubicBezTo>
                  <a:pt x="375771" y="4238139"/>
                  <a:pt x="390058" y="4232138"/>
                  <a:pt x="407679" y="4234328"/>
                </a:cubicBezTo>
                <a:lnTo>
                  <a:pt x="418252" y="4226804"/>
                </a:lnTo>
                <a:cubicBezTo>
                  <a:pt x="430349" y="4224709"/>
                  <a:pt x="436254" y="4230424"/>
                  <a:pt x="446827" y="4230233"/>
                </a:cubicBezTo>
                <a:cubicBezTo>
                  <a:pt x="459781" y="4222708"/>
                  <a:pt x="474450" y="4229376"/>
                  <a:pt x="485689" y="4233948"/>
                </a:cubicBezTo>
                <a:cubicBezTo>
                  <a:pt x="491747" y="4230710"/>
                  <a:pt x="498700" y="4229472"/>
                  <a:pt x="505501" y="4230519"/>
                </a:cubicBezTo>
                <a:cubicBezTo>
                  <a:pt x="511216" y="4234424"/>
                  <a:pt x="511216" y="4234614"/>
                  <a:pt x="503406" y="4239186"/>
                </a:cubicBezTo>
                <a:cubicBezTo>
                  <a:pt x="502415" y="4242806"/>
                  <a:pt x="502091" y="4246616"/>
                  <a:pt x="502453" y="4250331"/>
                </a:cubicBezTo>
                <a:lnTo>
                  <a:pt x="508644" y="4254332"/>
                </a:lnTo>
                <a:cubicBezTo>
                  <a:pt x="504263" y="4268333"/>
                  <a:pt x="471021" y="4252617"/>
                  <a:pt x="460448" y="4266904"/>
                </a:cubicBezTo>
                <a:cubicBezTo>
                  <a:pt x="455438" y="4266523"/>
                  <a:pt x="450475" y="4268047"/>
                  <a:pt x="446541" y="4271191"/>
                </a:cubicBezTo>
                <a:lnTo>
                  <a:pt x="437969" y="4265380"/>
                </a:lnTo>
                <a:cubicBezTo>
                  <a:pt x="442607" y="4262046"/>
                  <a:pt x="447513" y="4259094"/>
                  <a:pt x="452637" y="4256522"/>
                </a:cubicBezTo>
                <a:cubicBezTo>
                  <a:pt x="463781" y="4258618"/>
                  <a:pt x="469020" y="4252141"/>
                  <a:pt x="479022" y="4252617"/>
                </a:cubicBezTo>
                <a:lnTo>
                  <a:pt x="488547" y="4247759"/>
                </a:lnTo>
                <a:cubicBezTo>
                  <a:pt x="488547" y="4245854"/>
                  <a:pt x="488547" y="4245759"/>
                  <a:pt x="472354" y="4238234"/>
                </a:cubicBezTo>
                <a:cubicBezTo>
                  <a:pt x="460962" y="4247283"/>
                  <a:pt x="444798" y="4246997"/>
                  <a:pt x="433683" y="4237663"/>
                </a:cubicBezTo>
                <a:cubicBezTo>
                  <a:pt x="406251" y="4243569"/>
                  <a:pt x="375008" y="4236043"/>
                  <a:pt x="351291" y="4250331"/>
                </a:cubicBezTo>
                <a:cubicBezTo>
                  <a:pt x="366055" y="4252235"/>
                  <a:pt x="380619" y="4255379"/>
                  <a:pt x="394821" y="4259856"/>
                </a:cubicBezTo>
                <a:cubicBezTo>
                  <a:pt x="397583" y="4263952"/>
                  <a:pt x="406536" y="4262142"/>
                  <a:pt x="410822" y="4265095"/>
                </a:cubicBezTo>
                <a:lnTo>
                  <a:pt x="410822" y="4268619"/>
                </a:lnTo>
                <a:lnTo>
                  <a:pt x="423776" y="4276239"/>
                </a:lnTo>
                <a:lnTo>
                  <a:pt x="423776" y="4283764"/>
                </a:lnTo>
                <a:cubicBezTo>
                  <a:pt x="397869" y="4296813"/>
                  <a:pt x="361769" y="4285002"/>
                  <a:pt x="336908" y="4292241"/>
                </a:cubicBezTo>
                <a:cubicBezTo>
                  <a:pt x="321764" y="4293479"/>
                  <a:pt x="304714" y="4290335"/>
                  <a:pt x="293474" y="4302337"/>
                </a:cubicBezTo>
                <a:cubicBezTo>
                  <a:pt x="327574" y="4308053"/>
                  <a:pt x="358340" y="4322911"/>
                  <a:pt x="394154" y="4322245"/>
                </a:cubicBezTo>
                <a:cubicBezTo>
                  <a:pt x="404536" y="4316244"/>
                  <a:pt x="389201" y="4312720"/>
                  <a:pt x="384629" y="4309481"/>
                </a:cubicBezTo>
                <a:cubicBezTo>
                  <a:pt x="399964" y="4296622"/>
                  <a:pt x="423776" y="4310244"/>
                  <a:pt x="439969" y="4299956"/>
                </a:cubicBezTo>
                <a:cubicBezTo>
                  <a:pt x="449494" y="4305576"/>
                  <a:pt x="460067" y="4300719"/>
                  <a:pt x="456733" y="4315386"/>
                </a:cubicBezTo>
                <a:cubicBezTo>
                  <a:pt x="437112" y="4332341"/>
                  <a:pt x="485308" y="4307767"/>
                  <a:pt x="483022" y="4323768"/>
                </a:cubicBezTo>
                <a:cubicBezTo>
                  <a:pt x="476802" y="4329769"/>
                  <a:pt x="467230" y="4330627"/>
                  <a:pt x="460067" y="4325769"/>
                </a:cubicBezTo>
                <a:cubicBezTo>
                  <a:pt x="455590" y="4329674"/>
                  <a:pt x="448922" y="4328341"/>
                  <a:pt x="444351" y="4330723"/>
                </a:cubicBezTo>
                <a:cubicBezTo>
                  <a:pt x="459324" y="4339103"/>
                  <a:pt x="475631" y="4344819"/>
                  <a:pt x="492547" y="4347676"/>
                </a:cubicBezTo>
                <a:cubicBezTo>
                  <a:pt x="498262" y="4345390"/>
                  <a:pt x="495595" y="4338151"/>
                  <a:pt x="506072" y="4340248"/>
                </a:cubicBezTo>
                <a:cubicBezTo>
                  <a:pt x="511311" y="4337866"/>
                  <a:pt x="508168" y="4332818"/>
                  <a:pt x="515597" y="4331293"/>
                </a:cubicBezTo>
                <a:lnTo>
                  <a:pt x="515597" y="4320435"/>
                </a:lnTo>
                <a:cubicBezTo>
                  <a:pt x="523122" y="4316149"/>
                  <a:pt x="535219" y="4320435"/>
                  <a:pt x="541887" y="4312625"/>
                </a:cubicBezTo>
                <a:cubicBezTo>
                  <a:pt x="534552" y="4308815"/>
                  <a:pt x="525980" y="4313196"/>
                  <a:pt x="518931" y="4307195"/>
                </a:cubicBezTo>
                <a:cubicBezTo>
                  <a:pt x="511311" y="4305481"/>
                  <a:pt x="503787" y="4314625"/>
                  <a:pt x="496738" y="4309385"/>
                </a:cubicBezTo>
                <a:cubicBezTo>
                  <a:pt x="495405" y="4302052"/>
                  <a:pt x="493881" y="4299860"/>
                  <a:pt x="506263" y="4299385"/>
                </a:cubicBezTo>
                <a:cubicBezTo>
                  <a:pt x="521789" y="4286716"/>
                  <a:pt x="534838" y="4288717"/>
                  <a:pt x="553888" y="4292432"/>
                </a:cubicBezTo>
                <a:lnTo>
                  <a:pt x="563413" y="4299576"/>
                </a:lnTo>
                <a:cubicBezTo>
                  <a:pt x="576843" y="4299576"/>
                  <a:pt x="584939" y="4300814"/>
                  <a:pt x="594084" y="4294527"/>
                </a:cubicBezTo>
                <a:lnTo>
                  <a:pt x="594084" y="4290051"/>
                </a:lnTo>
                <a:cubicBezTo>
                  <a:pt x="589416" y="4290051"/>
                  <a:pt x="575034" y="4286431"/>
                  <a:pt x="587130" y="4285097"/>
                </a:cubicBezTo>
                <a:cubicBezTo>
                  <a:pt x="601132" y="4285097"/>
                  <a:pt x="591512" y="4266047"/>
                  <a:pt x="594179" y="4257665"/>
                </a:cubicBezTo>
                <a:cubicBezTo>
                  <a:pt x="587035" y="4250997"/>
                  <a:pt x="570843" y="4261666"/>
                  <a:pt x="567699" y="4250808"/>
                </a:cubicBezTo>
                <a:cubicBezTo>
                  <a:pt x="566842" y="4249188"/>
                  <a:pt x="564080" y="4247950"/>
                  <a:pt x="561984" y="4246521"/>
                </a:cubicBezTo>
                <a:cubicBezTo>
                  <a:pt x="568938" y="4240901"/>
                  <a:pt x="578081" y="4246521"/>
                  <a:pt x="585511" y="4247473"/>
                </a:cubicBezTo>
                <a:cubicBezTo>
                  <a:pt x="589988" y="4245854"/>
                  <a:pt x="586464" y="4242044"/>
                  <a:pt x="587892" y="4238997"/>
                </a:cubicBezTo>
                <a:lnTo>
                  <a:pt x="594274" y="4234996"/>
                </a:lnTo>
                <a:cubicBezTo>
                  <a:pt x="594274" y="4227185"/>
                  <a:pt x="600275" y="4230138"/>
                  <a:pt x="601894" y="4235853"/>
                </a:cubicBezTo>
                <a:cubicBezTo>
                  <a:pt x="610371" y="4239186"/>
                  <a:pt x="607609" y="4243187"/>
                  <a:pt x="601227" y="4246330"/>
                </a:cubicBezTo>
                <a:lnTo>
                  <a:pt x="607133" y="4250045"/>
                </a:lnTo>
                <a:lnTo>
                  <a:pt x="600942" y="4253855"/>
                </a:lnTo>
                <a:lnTo>
                  <a:pt x="600942" y="4279667"/>
                </a:lnTo>
                <a:cubicBezTo>
                  <a:pt x="615039" y="4287954"/>
                  <a:pt x="604180" y="4313005"/>
                  <a:pt x="607323" y="4327292"/>
                </a:cubicBezTo>
                <a:cubicBezTo>
                  <a:pt x="614753" y="4329578"/>
                  <a:pt x="614181" y="4334913"/>
                  <a:pt x="613896" y="4341104"/>
                </a:cubicBezTo>
                <a:cubicBezTo>
                  <a:pt x="600189" y="4349677"/>
                  <a:pt x="583720" y="4352629"/>
                  <a:pt x="567890" y="4349391"/>
                </a:cubicBezTo>
                <a:lnTo>
                  <a:pt x="567890" y="4345772"/>
                </a:lnTo>
                <a:cubicBezTo>
                  <a:pt x="565699" y="4344343"/>
                  <a:pt x="563413" y="4343104"/>
                  <a:pt x="561413" y="4341771"/>
                </a:cubicBezTo>
                <a:lnTo>
                  <a:pt x="561413" y="4338056"/>
                </a:lnTo>
                <a:cubicBezTo>
                  <a:pt x="553221" y="4335961"/>
                  <a:pt x="553221" y="4335961"/>
                  <a:pt x="530552" y="4337485"/>
                </a:cubicBezTo>
                <a:cubicBezTo>
                  <a:pt x="526932" y="4341390"/>
                  <a:pt x="530552" y="4345772"/>
                  <a:pt x="528552" y="4349200"/>
                </a:cubicBezTo>
                <a:lnTo>
                  <a:pt x="519026" y="4354915"/>
                </a:lnTo>
                <a:cubicBezTo>
                  <a:pt x="514216" y="4354440"/>
                  <a:pt x="509387" y="4355678"/>
                  <a:pt x="505406" y="4358439"/>
                </a:cubicBezTo>
                <a:cubicBezTo>
                  <a:pt x="494071" y="4358439"/>
                  <a:pt x="486356" y="4350629"/>
                  <a:pt x="476164" y="4356726"/>
                </a:cubicBezTo>
                <a:lnTo>
                  <a:pt x="476164" y="4360345"/>
                </a:lnTo>
                <a:lnTo>
                  <a:pt x="482831" y="4364345"/>
                </a:lnTo>
                <a:cubicBezTo>
                  <a:pt x="481974" y="4367298"/>
                  <a:pt x="484546" y="4370536"/>
                  <a:pt x="479974" y="4373299"/>
                </a:cubicBezTo>
                <a:cubicBezTo>
                  <a:pt x="456447" y="4356821"/>
                  <a:pt x="439302" y="4380157"/>
                  <a:pt x="414442" y="4377014"/>
                </a:cubicBezTo>
                <a:cubicBezTo>
                  <a:pt x="362150" y="4369298"/>
                  <a:pt x="305857" y="4380729"/>
                  <a:pt x="252517" y="4378728"/>
                </a:cubicBezTo>
                <a:lnTo>
                  <a:pt x="258708" y="4382633"/>
                </a:lnTo>
                <a:cubicBezTo>
                  <a:pt x="253374" y="4389015"/>
                  <a:pt x="230800" y="4386919"/>
                  <a:pt x="242421" y="4395396"/>
                </a:cubicBezTo>
                <a:cubicBezTo>
                  <a:pt x="258613" y="4397207"/>
                  <a:pt x="273186" y="4385871"/>
                  <a:pt x="288903" y="4388253"/>
                </a:cubicBezTo>
                <a:cubicBezTo>
                  <a:pt x="294237" y="4394063"/>
                  <a:pt x="305476" y="4389300"/>
                  <a:pt x="311191" y="4393683"/>
                </a:cubicBezTo>
                <a:cubicBezTo>
                  <a:pt x="302714" y="4401588"/>
                  <a:pt x="290807" y="4396349"/>
                  <a:pt x="281854" y="4403208"/>
                </a:cubicBezTo>
                <a:cubicBezTo>
                  <a:pt x="276234" y="4399111"/>
                  <a:pt x="264042" y="4397111"/>
                  <a:pt x="265376" y="4405398"/>
                </a:cubicBezTo>
                <a:lnTo>
                  <a:pt x="277187" y="4410636"/>
                </a:lnTo>
                <a:cubicBezTo>
                  <a:pt x="275472" y="4410636"/>
                  <a:pt x="276330" y="4410636"/>
                  <a:pt x="277187" y="4410636"/>
                </a:cubicBezTo>
                <a:lnTo>
                  <a:pt x="277187" y="4410636"/>
                </a:lnTo>
                <a:cubicBezTo>
                  <a:pt x="311096" y="4412828"/>
                  <a:pt x="340242" y="4406827"/>
                  <a:pt x="374151" y="4407112"/>
                </a:cubicBezTo>
                <a:cubicBezTo>
                  <a:pt x="379390" y="4409779"/>
                  <a:pt x="401488" y="4420257"/>
                  <a:pt x="383010" y="4421686"/>
                </a:cubicBezTo>
                <a:cubicBezTo>
                  <a:pt x="364979" y="4415589"/>
                  <a:pt x="345252" y="4416828"/>
                  <a:pt x="328146" y="4425210"/>
                </a:cubicBezTo>
                <a:cubicBezTo>
                  <a:pt x="315287" y="4426448"/>
                  <a:pt x="300142" y="4421876"/>
                  <a:pt x="288522" y="4428925"/>
                </a:cubicBezTo>
                <a:cubicBezTo>
                  <a:pt x="273472" y="4423591"/>
                  <a:pt x="254231" y="4417018"/>
                  <a:pt x="239182" y="4419400"/>
                </a:cubicBezTo>
                <a:lnTo>
                  <a:pt x="239182" y="4423115"/>
                </a:lnTo>
                <a:cubicBezTo>
                  <a:pt x="234705" y="4425496"/>
                  <a:pt x="230324" y="4427972"/>
                  <a:pt x="226038" y="4430449"/>
                </a:cubicBezTo>
                <a:cubicBezTo>
                  <a:pt x="235086" y="4434164"/>
                  <a:pt x="243659" y="4430449"/>
                  <a:pt x="251660" y="4437688"/>
                </a:cubicBezTo>
                <a:cubicBezTo>
                  <a:pt x="254803" y="4445498"/>
                  <a:pt x="236896" y="4443021"/>
                  <a:pt x="232610" y="4448832"/>
                </a:cubicBezTo>
                <a:lnTo>
                  <a:pt x="232610" y="4452546"/>
                </a:lnTo>
                <a:cubicBezTo>
                  <a:pt x="237658" y="4454642"/>
                  <a:pt x="251088" y="4457023"/>
                  <a:pt x="252231" y="4450356"/>
                </a:cubicBezTo>
                <a:cubicBezTo>
                  <a:pt x="267281" y="4435592"/>
                  <a:pt x="297665" y="4450356"/>
                  <a:pt x="314906" y="4443594"/>
                </a:cubicBezTo>
                <a:cubicBezTo>
                  <a:pt x="318906" y="4444927"/>
                  <a:pt x="317763" y="4446927"/>
                  <a:pt x="318049" y="4448641"/>
                </a:cubicBezTo>
                <a:lnTo>
                  <a:pt x="324526" y="4452642"/>
                </a:lnTo>
                <a:lnTo>
                  <a:pt x="324526" y="4456261"/>
                </a:lnTo>
                <a:cubicBezTo>
                  <a:pt x="309143" y="4463977"/>
                  <a:pt x="291208" y="4464643"/>
                  <a:pt x="275282" y="4458166"/>
                </a:cubicBezTo>
                <a:cubicBezTo>
                  <a:pt x="262614" y="4462071"/>
                  <a:pt x="241944" y="4467691"/>
                  <a:pt x="230514" y="4462358"/>
                </a:cubicBezTo>
                <a:cubicBezTo>
                  <a:pt x="217274" y="4474073"/>
                  <a:pt x="183842" y="4461785"/>
                  <a:pt x="186604" y="4477788"/>
                </a:cubicBezTo>
                <a:cubicBezTo>
                  <a:pt x="201844" y="4485027"/>
                  <a:pt x="186604" y="4489122"/>
                  <a:pt x="177079" y="4487313"/>
                </a:cubicBezTo>
                <a:cubicBezTo>
                  <a:pt x="174126" y="4489028"/>
                  <a:pt x="174126" y="4489028"/>
                  <a:pt x="180317" y="4492742"/>
                </a:cubicBezTo>
                <a:lnTo>
                  <a:pt x="180317" y="4496266"/>
                </a:lnTo>
                <a:cubicBezTo>
                  <a:pt x="194033" y="4504268"/>
                  <a:pt x="220227" y="4483693"/>
                  <a:pt x="227942" y="4504458"/>
                </a:cubicBezTo>
                <a:cubicBezTo>
                  <a:pt x="229847" y="4506268"/>
                  <a:pt x="230514" y="4505220"/>
                  <a:pt x="234610" y="4506649"/>
                </a:cubicBezTo>
                <a:cubicBezTo>
                  <a:pt x="233238" y="4507315"/>
                  <a:pt x="231933" y="4508078"/>
                  <a:pt x="230705" y="4509030"/>
                </a:cubicBezTo>
                <a:cubicBezTo>
                  <a:pt x="219751" y="4509030"/>
                  <a:pt x="207083" y="4512173"/>
                  <a:pt x="197653" y="4505982"/>
                </a:cubicBezTo>
                <a:cubicBezTo>
                  <a:pt x="189176" y="4513411"/>
                  <a:pt x="148599" y="4507029"/>
                  <a:pt x="154886" y="4522270"/>
                </a:cubicBezTo>
                <a:lnTo>
                  <a:pt x="164411" y="4527794"/>
                </a:lnTo>
                <a:cubicBezTo>
                  <a:pt x="173783" y="4526937"/>
                  <a:pt x="182937" y="4524461"/>
                  <a:pt x="191462" y="4520460"/>
                </a:cubicBezTo>
                <a:cubicBezTo>
                  <a:pt x="199939" y="4520460"/>
                  <a:pt x="199939" y="4520460"/>
                  <a:pt x="200987" y="4517031"/>
                </a:cubicBezTo>
                <a:cubicBezTo>
                  <a:pt x="202225" y="4508363"/>
                  <a:pt x="217941" y="4516269"/>
                  <a:pt x="223561" y="4520174"/>
                </a:cubicBezTo>
                <a:cubicBezTo>
                  <a:pt x="229276" y="4513030"/>
                  <a:pt x="254803" y="4522746"/>
                  <a:pt x="240039" y="4508267"/>
                </a:cubicBezTo>
                <a:cubicBezTo>
                  <a:pt x="245659" y="4510269"/>
                  <a:pt x="238325" y="4505886"/>
                  <a:pt x="236801" y="4506172"/>
                </a:cubicBezTo>
                <a:cubicBezTo>
                  <a:pt x="224704" y="4499124"/>
                  <a:pt x="280044" y="4503410"/>
                  <a:pt x="289379" y="4498458"/>
                </a:cubicBezTo>
                <a:cubicBezTo>
                  <a:pt x="295094" y="4505315"/>
                  <a:pt x="310429" y="4497315"/>
                  <a:pt x="312620" y="4506554"/>
                </a:cubicBezTo>
                <a:cubicBezTo>
                  <a:pt x="297761" y="4515411"/>
                  <a:pt x="280616" y="4529699"/>
                  <a:pt x="263471" y="4531509"/>
                </a:cubicBezTo>
                <a:cubicBezTo>
                  <a:pt x="255708" y="4526556"/>
                  <a:pt x="245802" y="4526556"/>
                  <a:pt x="238039" y="4531509"/>
                </a:cubicBezTo>
                <a:cubicBezTo>
                  <a:pt x="228038" y="4535415"/>
                  <a:pt x="204035" y="4525318"/>
                  <a:pt x="200796" y="4537510"/>
                </a:cubicBezTo>
                <a:cubicBezTo>
                  <a:pt x="229371" y="4549416"/>
                  <a:pt x="268329" y="4552464"/>
                  <a:pt x="296046" y="4535510"/>
                </a:cubicBezTo>
                <a:cubicBezTo>
                  <a:pt x="305571" y="4543606"/>
                  <a:pt x="319764" y="4538176"/>
                  <a:pt x="328336" y="4532175"/>
                </a:cubicBezTo>
                <a:cubicBezTo>
                  <a:pt x="348243" y="4522650"/>
                  <a:pt x="369484" y="4536747"/>
                  <a:pt x="388248" y="4528460"/>
                </a:cubicBezTo>
                <a:cubicBezTo>
                  <a:pt x="406727" y="4535795"/>
                  <a:pt x="428444" y="4535415"/>
                  <a:pt x="446922" y="4542939"/>
                </a:cubicBezTo>
                <a:cubicBezTo>
                  <a:pt x="452161" y="4535890"/>
                  <a:pt x="470259" y="4543986"/>
                  <a:pt x="469782" y="4534366"/>
                </a:cubicBezTo>
                <a:cubicBezTo>
                  <a:pt x="465210" y="4528842"/>
                  <a:pt x="455304" y="4534366"/>
                  <a:pt x="450065" y="4529889"/>
                </a:cubicBezTo>
                <a:lnTo>
                  <a:pt x="461210" y="4524747"/>
                </a:lnTo>
                <a:cubicBezTo>
                  <a:pt x="500167" y="4524747"/>
                  <a:pt x="546173" y="4516269"/>
                  <a:pt x="585035" y="4524747"/>
                </a:cubicBezTo>
                <a:lnTo>
                  <a:pt x="594560" y="4519508"/>
                </a:lnTo>
                <a:lnTo>
                  <a:pt x="594560" y="4512173"/>
                </a:lnTo>
                <a:lnTo>
                  <a:pt x="588178" y="4508267"/>
                </a:lnTo>
                <a:lnTo>
                  <a:pt x="588178" y="4471501"/>
                </a:lnTo>
                <a:cubicBezTo>
                  <a:pt x="606180" y="4463977"/>
                  <a:pt x="579320" y="4461976"/>
                  <a:pt x="591417" y="4454928"/>
                </a:cubicBezTo>
                <a:cubicBezTo>
                  <a:pt x="597989" y="4451022"/>
                  <a:pt x="593417" y="4448832"/>
                  <a:pt x="588464" y="4445975"/>
                </a:cubicBezTo>
                <a:cubicBezTo>
                  <a:pt x="588464" y="4444832"/>
                  <a:pt x="588464" y="4443594"/>
                  <a:pt x="587892" y="4441688"/>
                </a:cubicBezTo>
                <a:lnTo>
                  <a:pt x="573605" y="4435402"/>
                </a:lnTo>
                <a:cubicBezTo>
                  <a:pt x="571795" y="4434735"/>
                  <a:pt x="562080" y="4439211"/>
                  <a:pt x="555412" y="4434544"/>
                </a:cubicBezTo>
                <a:cubicBezTo>
                  <a:pt x="564937" y="4427305"/>
                  <a:pt x="573605" y="4429401"/>
                  <a:pt x="585797" y="4429211"/>
                </a:cubicBezTo>
                <a:cubicBezTo>
                  <a:pt x="608181" y="4417495"/>
                  <a:pt x="580463" y="4414828"/>
                  <a:pt x="570652" y="4421686"/>
                </a:cubicBezTo>
                <a:cubicBezTo>
                  <a:pt x="554840" y="4417971"/>
                  <a:pt x="548744" y="4422733"/>
                  <a:pt x="531028" y="4421686"/>
                </a:cubicBezTo>
                <a:lnTo>
                  <a:pt x="520931" y="4414542"/>
                </a:lnTo>
                <a:cubicBezTo>
                  <a:pt x="514455" y="4413780"/>
                  <a:pt x="507958" y="4415685"/>
                  <a:pt x="502929" y="4419876"/>
                </a:cubicBezTo>
                <a:lnTo>
                  <a:pt x="508930" y="4423685"/>
                </a:lnTo>
                <a:cubicBezTo>
                  <a:pt x="501786" y="4426639"/>
                  <a:pt x="501786" y="4426639"/>
                  <a:pt x="493118" y="4422067"/>
                </a:cubicBezTo>
                <a:cubicBezTo>
                  <a:pt x="468934" y="4424734"/>
                  <a:pt x="444531" y="4424734"/>
                  <a:pt x="420347" y="4422067"/>
                </a:cubicBezTo>
                <a:cubicBezTo>
                  <a:pt x="407489" y="4410922"/>
                  <a:pt x="435588" y="4418257"/>
                  <a:pt x="437016" y="4411590"/>
                </a:cubicBezTo>
                <a:cubicBezTo>
                  <a:pt x="438445" y="4404921"/>
                  <a:pt x="448446" y="4408065"/>
                  <a:pt x="453304" y="4407303"/>
                </a:cubicBezTo>
                <a:cubicBezTo>
                  <a:pt x="462829" y="4412351"/>
                  <a:pt x="463401" y="4412351"/>
                  <a:pt x="472354" y="4407303"/>
                </a:cubicBezTo>
                <a:cubicBezTo>
                  <a:pt x="489937" y="4409875"/>
                  <a:pt x="507825" y="4409875"/>
                  <a:pt x="525408" y="4407303"/>
                </a:cubicBezTo>
                <a:lnTo>
                  <a:pt x="534933" y="4401683"/>
                </a:lnTo>
                <a:lnTo>
                  <a:pt x="522170" y="4394349"/>
                </a:lnTo>
                <a:cubicBezTo>
                  <a:pt x="537981" y="4390158"/>
                  <a:pt x="555984" y="4392729"/>
                  <a:pt x="571319" y="4384824"/>
                </a:cubicBezTo>
                <a:lnTo>
                  <a:pt x="578177" y="4388253"/>
                </a:lnTo>
                <a:cubicBezTo>
                  <a:pt x="582749" y="4383967"/>
                  <a:pt x="589131" y="4385585"/>
                  <a:pt x="594084" y="4383015"/>
                </a:cubicBezTo>
                <a:lnTo>
                  <a:pt x="594084" y="4379300"/>
                </a:lnTo>
                <a:lnTo>
                  <a:pt x="587511" y="4375394"/>
                </a:lnTo>
                <a:lnTo>
                  <a:pt x="587511" y="4371775"/>
                </a:lnTo>
                <a:cubicBezTo>
                  <a:pt x="593998" y="4367108"/>
                  <a:pt x="602075" y="4365108"/>
                  <a:pt x="609990" y="4366346"/>
                </a:cubicBezTo>
                <a:cubicBezTo>
                  <a:pt x="619515" y="4382252"/>
                  <a:pt x="610943" y="4410922"/>
                  <a:pt x="613800" y="4430735"/>
                </a:cubicBezTo>
                <a:cubicBezTo>
                  <a:pt x="604847" y="4436164"/>
                  <a:pt x="604847" y="4436354"/>
                  <a:pt x="612943" y="4441308"/>
                </a:cubicBezTo>
                <a:cubicBezTo>
                  <a:pt x="615324" y="4463882"/>
                  <a:pt x="612943" y="4487885"/>
                  <a:pt x="613800" y="4511316"/>
                </a:cubicBezTo>
                <a:lnTo>
                  <a:pt x="607514" y="4515507"/>
                </a:lnTo>
                <a:lnTo>
                  <a:pt x="607514" y="4526461"/>
                </a:lnTo>
                <a:cubicBezTo>
                  <a:pt x="609228" y="4527413"/>
                  <a:pt x="611324" y="4528842"/>
                  <a:pt x="613514" y="4530175"/>
                </a:cubicBezTo>
                <a:close/>
                <a:moveTo>
                  <a:pt x="570176" y="4404921"/>
                </a:moveTo>
                <a:cubicBezTo>
                  <a:pt x="566366" y="4402826"/>
                  <a:pt x="559031" y="4403969"/>
                  <a:pt x="555602" y="4400540"/>
                </a:cubicBezTo>
                <a:lnTo>
                  <a:pt x="531885" y="4412922"/>
                </a:lnTo>
                <a:cubicBezTo>
                  <a:pt x="545020" y="4417590"/>
                  <a:pt x="559679" y="4414542"/>
                  <a:pt x="569795" y="4404921"/>
                </a:cubicBezTo>
                <a:close/>
                <a:moveTo>
                  <a:pt x="545792" y="4320435"/>
                </a:moveTo>
                <a:cubicBezTo>
                  <a:pt x="546268" y="4321959"/>
                  <a:pt x="546839" y="4321864"/>
                  <a:pt x="549888" y="4322340"/>
                </a:cubicBezTo>
                <a:lnTo>
                  <a:pt x="548744" y="4322340"/>
                </a:lnTo>
                <a:cubicBezTo>
                  <a:pt x="549697" y="4322340"/>
                  <a:pt x="551507" y="4322340"/>
                  <a:pt x="551602" y="4322340"/>
                </a:cubicBezTo>
                <a:lnTo>
                  <a:pt x="553031" y="4322340"/>
                </a:lnTo>
                <a:cubicBezTo>
                  <a:pt x="549888" y="4333675"/>
                  <a:pt x="579225" y="4317387"/>
                  <a:pt x="583892" y="4312815"/>
                </a:cubicBezTo>
                <a:cubicBezTo>
                  <a:pt x="577510" y="4304529"/>
                  <a:pt x="545792" y="4306529"/>
                  <a:pt x="564270" y="4317006"/>
                </a:cubicBezTo>
                <a:cubicBezTo>
                  <a:pt x="560460" y="4319387"/>
                  <a:pt x="556222" y="4321007"/>
                  <a:pt x="551793" y="4321768"/>
                </a:cubicBezTo>
                <a:cubicBezTo>
                  <a:pt x="551983" y="4319673"/>
                  <a:pt x="547221" y="4318054"/>
                  <a:pt x="545792" y="4320625"/>
                </a:cubicBezTo>
                <a:close/>
                <a:moveTo>
                  <a:pt x="551697" y="3801037"/>
                </a:moveTo>
                <a:cubicBezTo>
                  <a:pt x="563508" y="3804942"/>
                  <a:pt x="578367" y="3809895"/>
                  <a:pt x="591035" y="3804846"/>
                </a:cubicBezTo>
                <a:cubicBezTo>
                  <a:pt x="592083" y="3784368"/>
                  <a:pt x="591035" y="3789416"/>
                  <a:pt x="573700" y="3792464"/>
                </a:cubicBezTo>
                <a:cubicBezTo>
                  <a:pt x="568461" y="3797798"/>
                  <a:pt x="558365" y="3793607"/>
                  <a:pt x="551697" y="3797417"/>
                </a:cubicBezTo>
                <a:close/>
                <a:moveTo>
                  <a:pt x="342147" y="3897620"/>
                </a:moveTo>
                <a:cubicBezTo>
                  <a:pt x="345510" y="3899544"/>
                  <a:pt x="349643" y="3899544"/>
                  <a:pt x="353006" y="3897620"/>
                </a:cubicBezTo>
                <a:cubicBezTo>
                  <a:pt x="353958" y="3893715"/>
                  <a:pt x="341195" y="3894001"/>
                  <a:pt x="342623" y="3897620"/>
                </a:cubicBezTo>
                <a:close/>
                <a:moveTo>
                  <a:pt x="302142" y="3918670"/>
                </a:moveTo>
                <a:cubicBezTo>
                  <a:pt x="319668" y="3922385"/>
                  <a:pt x="344814" y="3924480"/>
                  <a:pt x="360626" y="3915337"/>
                </a:cubicBezTo>
                <a:cubicBezTo>
                  <a:pt x="355863" y="3912860"/>
                  <a:pt x="349291" y="3913812"/>
                  <a:pt x="344147" y="3910098"/>
                </a:cubicBezTo>
                <a:cubicBezTo>
                  <a:pt x="332622" y="3920575"/>
                  <a:pt x="316430" y="3915051"/>
                  <a:pt x="303095" y="3918670"/>
                </a:cubicBezTo>
                <a:close/>
                <a:moveTo>
                  <a:pt x="294903" y="3801132"/>
                </a:moveTo>
                <a:cubicBezTo>
                  <a:pt x="298894" y="3803742"/>
                  <a:pt x="304057" y="3803742"/>
                  <a:pt x="308048" y="3801132"/>
                </a:cubicBezTo>
                <a:lnTo>
                  <a:pt x="308048" y="3797512"/>
                </a:lnTo>
                <a:cubicBezTo>
                  <a:pt x="304057" y="3794903"/>
                  <a:pt x="298894" y="3794903"/>
                  <a:pt x="294903" y="3797512"/>
                </a:cubicBezTo>
                <a:close/>
                <a:moveTo>
                  <a:pt x="335670" y="4332532"/>
                </a:moveTo>
                <a:cubicBezTo>
                  <a:pt x="337099" y="4333770"/>
                  <a:pt x="341481" y="4334722"/>
                  <a:pt x="340909" y="4336817"/>
                </a:cubicBezTo>
                <a:cubicBezTo>
                  <a:pt x="340147" y="4341485"/>
                  <a:pt x="346624" y="4340818"/>
                  <a:pt x="349672" y="4341104"/>
                </a:cubicBezTo>
                <a:lnTo>
                  <a:pt x="367007" y="4349867"/>
                </a:lnTo>
                <a:lnTo>
                  <a:pt x="367007" y="4357678"/>
                </a:lnTo>
                <a:cubicBezTo>
                  <a:pt x="364626" y="4360821"/>
                  <a:pt x="357482" y="4357678"/>
                  <a:pt x="355768" y="4360440"/>
                </a:cubicBezTo>
                <a:cubicBezTo>
                  <a:pt x="354054" y="4363202"/>
                  <a:pt x="351863" y="4367298"/>
                  <a:pt x="357197" y="4369965"/>
                </a:cubicBezTo>
                <a:cubicBezTo>
                  <a:pt x="388344" y="4367678"/>
                  <a:pt x="418443" y="4362916"/>
                  <a:pt x="450351" y="4362536"/>
                </a:cubicBezTo>
                <a:lnTo>
                  <a:pt x="453304" y="4357487"/>
                </a:lnTo>
                <a:lnTo>
                  <a:pt x="432921" y="4346058"/>
                </a:lnTo>
                <a:cubicBezTo>
                  <a:pt x="432921" y="4344533"/>
                  <a:pt x="432921" y="4343390"/>
                  <a:pt x="432921" y="4342152"/>
                </a:cubicBezTo>
                <a:cubicBezTo>
                  <a:pt x="425491" y="4340628"/>
                  <a:pt x="428920" y="4335485"/>
                  <a:pt x="423396" y="4333198"/>
                </a:cubicBezTo>
                <a:cubicBezTo>
                  <a:pt x="395297" y="4338151"/>
                  <a:pt x="360245" y="4326150"/>
                  <a:pt x="336147" y="4332532"/>
                </a:cubicBezTo>
                <a:close/>
                <a:moveTo>
                  <a:pt x="248897" y="3761032"/>
                </a:moveTo>
                <a:cubicBezTo>
                  <a:pt x="253012" y="3763804"/>
                  <a:pt x="258404" y="3763804"/>
                  <a:pt x="262518" y="3761032"/>
                </a:cubicBezTo>
                <a:cubicBezTo>
                  <a:pt x="258422" y="3758650"/>
                  <a:pt x="248231" y="3751221"/>
                  <a:pt x="249374" y="3760555"/>
                </a:cubicBezTo>
                <a:close/>
                <a:moveTo>
                  <a:pt x="235848" y="4362059"/>
                </a:moveTo>
                <a:cubicBezTo>
                  <a:pt x="235848" y="4363488"/>
                  <a:pt x="235372" y="4364631"/>
                  <a:pt x="235181" y="4365774"/>
                </a:cubicBezTo>
                <a:lnTo>
                  <a:pt x="209655" y="4380061"/>
                </a:lnTo>
                <a:cubicBezTo>
                  <a:pt x="217970" y="4383776"/>
                  <a:pt x="227647" y="4382538"/>
                  <a:pt x="234800" y="4376919"/>
                </a:cubicBezTo>
                <a:cubicBezTo>
                  <a:pt x="236134" y="4374347"/>
                  <a:pt x="237087" y="4372727"/>
                  <a:pt x="237944" y="4371108"/>
                </a:cubicBezTo>
                <a:cubicBezTo>
                  <a:pt x="259089" y="4371108"/>
                  <a:pt x="278520" y="4377014"/>
                  <a:pt x="298332" y="4367584"/>
                </a:cubicBezTo>
                <a:cubicBezTo>
                  <a:pt x="307762" y="4372536"/>
                  <a:pt x="319135" y="4371775"/>
                  <a:pt x="327860" y="4365679"/>
                </a:cubicBezTo>
                <a:cubicBezTo>
                  <a:pt x="327860" y="4363965"/>
                  <a:pt x="327860" y="4362822"/>
                  <a:pt x="327860" y="4361583"/>
                </a:cubicBezTo>
                <a:cubicBezTo>
                  <a:pt x="309953" y="4349010"/>
                  <a:pt x="286807" y="4357583"/>
                  <a:pt x="269281" y="4343486"/>
                </a:cubicBezTo>
                <a:lnTo>
                  <a:pt x="275567" y="4339580"/>
                </a:lnTo>
                <a:lnTo>
                  <a:pt x="275567" y="4335961"/>
                </a:lnTo>
                <a:lnTo>
                  <a:pt x="266042" y="4330532"/>
                </a:lnTo>
                <a:cubicBezTo>
                  <a:pt x="250564" y="4338723"/>
                  <a:pt x="233829" y="4344343"/>
                  <a:pt x="216513" y="4347010"/>
                </a:cubicBezTo>
                <a:lnTo>
                  <a:pt x="216513" y="4350725"/>
                </a:lnTo>
                <a:cubicBezTo>
                  <a:pt x="219180" y="4353772"/>
                  <a:pt x="227276" y="4351200"/>
                  <a:pt x="229657" y="4354629"/>
                </a:cubicBezTo>
                <a:lnTo>
                  <a:pt x="229657" y="4358153"/>
                </a:lnTo>
                <a:close/>
                <a:moveTo>
                  <a:pt x="204225" y="4398730"/>
                </a:moveTo>
                <a:lnTo>
                  <a:pt x="212607" y="4404255"/>
                </a:lnTo>
                <a:cubicBezTo>
                  <a:pt x="216227" y="4404255"/>
                  <a:pt x="219751" y="4404826"/>
                  <a:pt x="222132" y="4402160"/>
                </a:cubicBezTo>
                <a:cubicBezTo>
                  <a:pt x="223123" y="4398921"/>
                  <a:pt x="222599" y="4395396"/>
                  <a:pt x="220704" y="4392635"/>
                </a:cubicBezTo>
                <a:lnTo>
                  <a:pt x="212798" y="4392635"/>
                </a:lnTo>
                <a:cubicBezTo>
                  <a:pt x="210512" y="4394635"/>
                  <a:pt x="205559" y="4395778"/>
                  <a:pt x="204702" y="4398254"/>
                </a:cubicBezTo>
                <a:close/>
                <a:moveTo>
                  <a:pt x="380342" y="3663020"/>
                </a:moveTo>
                <a:cubicBezTo>
                  <a:pt x="381105" y="3669401"/>
                  <a:pt x="391772" y="3667687"/>
                  <a:pt x="396725" y="3663020"/>
                </a:cubicBezTo>
                <a:cubicBezTo>
                  <a:pt x="406251" y="3667972"/>
                  <a:pt x="406917" y="3667972"/>
                  <a:pt x="415776" y="3663020"/>
                </a:cubicBezTo>
                <a:lnTo>
                  <a:pt x="422348" y="3666258"/>
                </a:lnTo>
                <a:cubicBezTo>
                  <a:pt x="423491" y="3665496"/>
                  <a:pt x="425872" y="3664734"/>
                  <a:pt x="425777" y="3663972"/>
                </a:cubicBezTo>
                <a:cubicBezTo>
                  <a:pt x="423586" y="3660162"/>
                  <a:pt x="437112" y="3657495"/>
                  <a:pt x="429015" y="3655590"/>
                </a:cubicBezTo>
                <a:cubicBezTo>
                  <a:pt x="415394" y="3655590"/>
                  <a:pt x="403393" y="3649875"/>
                  <a:pt x="389772" y="3651875"/>
                </a:cubicBezTo>
                <a:cubicBezTo>
                  <a:pt x="384248" y="3654066"/>
                  <a:pt x="387963" y="3659209"/>
                  <a:pt x="380247" y="3660733"/>
                </a:cubicBezTo>
                <a:cubicBezTo>
                  <a:pt x="380342" y="3661362"/>
                  <a:pt x="380533" y="3661971"/>
                  <a:pt x="380819" y="3662543"/>
                </a:cubicBezTo>
                <a:close/>
                <a:moveTo>
                  <a:pt x="598370" y="3616728"/>
                </a:moveTo>
                <a:lnTo>
                  <a:pt x="588083" y="3611870"/>
                </a:lnTo>
                <a:cubicBezTo>
                  <a:pt x="578558" y="3622728"/>
                  <a:pt x="544077" y="3602345"/>
                  <a:pt x="546268" y="3617299"/>
                </a:cubicBezTo>
                <a:cubicBezTo>
                  <a:pt x="556555" y="3626824"/>
                  <a:pt x="570938" y="3618347"/>
                  <a:pt x="581796" y="3626062"/>
                </a:cubicBezTo>
                <a:close/>
                <a:moveTo>
                  <a:pt x="539315" y="3591296"/>
                </a:moveTo>
                <a:cubicBezTo>
                  <a:pt x="556460" y="3597583"/>
                  <a:pt x="580939" y="3605107"/>
                  <a:pt x="597798" y="3594916"/>
                </a:cubicBezTo>
                <a:lnTo>
                  <a:pt x="592179" y="3591296"/>
                </a:lnTo>
                <a:cubicBezTo>
                  <a:pt x="591512" y="3589486"/>
                  <a:pt x="590845" y="3587867"/>
                  <a:pt x="590369" y="3586438"/>
                </a:cubicBezTo>
                <a:cubicBezTo>
                  <a:pt x="573062" y="3583476"/>
                  <a:pt x="555279" y="3585143"/>
                  <a:pt x="538839" y="3591296"/>
                </a:cubicBezTo>
                <a:close/>
                <a:moveTo>
                  <a:pt x="351006" y="3581771"/>
                </a:moveTo>
                <a:cubicBezTo>
                  <a:pt x="358911" y="3583209"/>
                  <a:pt x="367046" y="3582724"/>
                  <a:pt x="374723" y="3580343"/>
                </a:cubicBezTo>
                <a:lnTo>
                  <a:pt x="374723" y="3576723"/>
                </a:lnTo>
                <a:cubicBezTo>
                  <a:pt x="366236" y="3573608"/>
                  <a:pt x="356921" y="3573608"/>
                  <a:pt x="348434" y="3576723"/>
                </a:cubicBezTo>
                <a:cubicBezTo>
                  <a:pt x="348434" y="3577675"/>
                  <a:pt x="346529" y="3580057"/>
                  <a:pt x="350720" y="3581390"/>
                </a:cubicBezTo>
                <a:close/>
                <a:moveTo>
                  <a:pt x="236420" y="3653875"/>
                </a:moveTo>
                <a:cubicBezTo>
                  <a:pt x="237277" y="3658638"/>
                  <a:pt x="233753" y="3664543"/>
                  <a:pt x="239563" y="3666829"/>
                </a:cubicBezTo>
                <a:cubicBezTo>
                  <a:pt x="250612" y="3667877"/>
                  <a:pt x="264709" y="3664353"/>
                  <a:pt x="275948" y="3668830"/>
                </a:cubicBezTo>
                <a:lnTo>
                  <a:pt x="275948" y="3672354"/>
                </a:lnTo>
                <a:lnTo>
                  <a:pt x="285473" y="3677783"/>
                </a:lnTo>
                <a:cubicBezTo>
                  <a:pt x="300237" y="3670163"/>
                  <a:pt x="315668" y="3675783"/>
                  <a:pt x="335194" y="3674164"/>
                </a:cubicBezTo>
                <a:cubicBezTo>
                  <a:pt x="337480" y="3672354"/>
                  <a:pt x="341099" y="3669210"/>
                  <a:pt x="343862" y="3666925"/>
                </a:cubicBezTo>
                <a:cubicBezTo>
                  <a:pt x="349386" y="3666258"/>
                  <a:pt x="351196" y="3666925"/>
                  <a:pt x="354530" y="3665019"/>
                </a:cubicBezTo>
                <a:lnTo>
                  <a:pt x="354530" y="3660162"/>
                </a:lnTo>
                <a:cubicBezTo>
                  <a:pt x="348938" y="3660562"/>
                  <a:pt x="343376" y="3659095"/>
                  <a:pt x="338718" y="3655971"/>
                </a:cubicBezTo>
                <a:cubicBezTo>
                  <a:pt x="319097" y="3661591"/>
                  <a:pt x="297665" y="3652256"/>
                  <a:pt x="278901" y="3659305"/>
                </a:cubicBezTo>
                <a:cubicBezTo>
                  <a:pt x="273091" y="3657780"/>
                  <a:pt x="278901" y="3652256"/>
                  <a:pt x="271377" y="3652161"/>
                </a:cubicBezTo>
                <a:cubicBezTo>
                  <a:pt x="259851" y="3652828"/>
                  <a:pt x="246992" y="3650160"/>
                  <a:pt x="236420" y="3653875"/>
                </a:cubicBezTo>
                <a:close/>
                <a:moveTo>
                  <a:pt x="196986" y="3687117"/>
                </a:moveTo>
                <a:cubicBezTo>
                  <a:pt x="214369" y="3690261"/>
                  <a:pt x="232181" y="3690261"/>
                  <a:pt x="249564" y="3687117"/>
                </a:cubicBezTo>
                <a:cubicBezTo>
                  <a:pt x="248612" y="3676069"/>
                  <a:pt x="206702" y="3681879"/>
                  <a:pt x="196986" y="3683403"/>
                </a:cubicBezTo>
                <a:close/>
                <a:moveTo>
                  <a:pt x="189176" y="3686451"/>
                </a:moveTo>
                <a:cubicBezTo>
                  <a:pt x="174222" y="3680641"/>
                  <a:pt x="177174" y="3693690"/>
                  <a:pt x="189176" y="3687689"/>
                </a:cubicBezTo>
                <a:cubicBezTo>
                  <a:pt x="188795" y="3687022"/>
                  <a:pt x="189366" y="3686546"/>
                  <a:pt x="188795" y="3686261"/>
                </a:cubicBezTo>
                <a:close/>
                <a:moveTo>
                  <a:pt x="170888" y="3546910"/>
                </a:moveTo>
                <a:cubicBezTo>
                  <a:pt x="172983" y="3548243"/>
                  <a:pt x="176698" y="3549386"/>
                  <a:pt x="176984" y="3550815"/>
                </a:cubicBezTo>
                <a:cubicBezTo>
                  <a:pt x="175841" y="3559673"/>
                  <a:pt x="192795" y="3555387"/>
                  <a:pt x="196034" y="3550815"/>
                </a:cubicBezTo>
                <a:lnTo>
                  <a:pt x="181080" y="3541290"/>
                </a:lnTo>
                <a:close/>
                <a:moveTo>
                  <a:pt x="174126" y="3670735"/>
                </a:moveTo>
                <a:lnTo>
                  <a:pt x="186985" y="3670735"/>
                </a:lnTo>
                <a:cubicBezTo>
                  <a:pt x="191747" y="3667020"/>
                  <a:pt x="191747" y="3667020"/>
                  <a:pt x="186985" y="3663305"/>
                </a:cubicBezTo>
                <a:lnTo>
                  <a:pt x="174126" y="3663305"/>
                </a:lnTo>
                <a:cubicBezTo>
                  <a:pt x="169173" y="3666639"/>
                  <a:pt x="169173" y="3666639"/>
                  <a:pt x="174031" y="3670353"/>
                </a:cubicBezTo>
                <a:close/>
                <a:moveTo>
                  <a:pt x="552364" y="286216"/>
                </a:moveTo>
                <a:cubicBezTo>
                  <a:pt x="556793" y="288702"/>
                  <a:pt x="561984" y="289455"/>
                  <a:pt x="566937" y="288311"/>
                </a:cubicBezTo>
                <a:cubicBezTo>
                  <a:pt x="565194" y="289464"/>
                  <a:pt x="563337" y="290455"/>
                  <a:pt x="561413" y="291264"/>
                </a:cubicBezTo>
                <a:lnTo>
                  <a:pt x="570938" y="288788"/>
                </a:lnTo>
                <a:cubicBezTo>
                  <a:pt x="567604" y="303647"/>
                  <a:pt x="585035" y="297646"/>
                  <a:pt x="594084" y="298789"/>
                </a:cubicBezTo>
                <a:cubicBezTo>
                  <a:pt x="598656" y="294789"/>
                  <a:pt x="598656" y="294789"/>
                  <a:pt x="593512" y="291360"/>
                </a:cubicBezTo>
                <a:cubicBezTo>
                  <a:pt x="583987" y="292502"/>
                  <a:pt x="581892" y="284978"/>
                  <a:pt x="570938" y="288788"/>
                </a:cubicBezTo>
                <a:lnTo>
                  <a:pt x="570938" y="285835"/>
                </a:lnTo>
                <a:lnTo>
                  <a:pt x="561413" y="280787"/>
                </a:lnTo>
                <a:cubicBezTo>
                  <a:pt x="557993" y="281673"/>
                  <a:pt x="554840" y="283416"/>
                  <a:pt x="552269" y="285835"/>
                </a:cubicBezTo>
                <a:close/>
                <a:moveTo>
                  <a:pt x="347767" y="276691"/>
                </a:moveTo>
                <a:lnTo>
                  <a:pt x="350815" y="280787"/>
                </a:lnTo>
                <a:cubicBezTo>
                  <a:pt x="379247" y="277263"/>
                  <a:pt x="407908" y="276024"/>
                  <a:pt x="436540" y="277072"/>
                </a:cubicBezTo>
                <a:cubicBezTo>
                  <a:pt x="441493" y="273548"/>
                  <a:pt x="439683" y="270214"/>
                  <a:pt x="446065" y="267547"/>
                </a:cubicBezTo>
                <a:cubicBezTo>
                  <a:pt x="446065" y="266595"/>
                  <a:pt x="446065" y="265356"/>
                  <a:pt x="446065" y="264118"/>
                </a:cubicBezTo>
                <a:lnTo>
                  <a:pt x="459210" y="256403"/>
                </a:lnTo>
                <a:cubicBezTo>
                  <a:pt x="459210" y="250593"/>
                  <a:pt x="459210" y="250593"/>
                  <a:pt x="456352" y="247545"/>
                </a:cubicBezTo>
                <a:lnTo>
                  <a:pt x="435397" y="247545"/>
                </a:lnTo>
                <a:lnTo>
                  <a:pt x="424729" y="240020"/>
                </a:lnTo>
                <a:cubicBezTo>
                  <a:pt x="412347" y="242973"/>
                  <a:pt x="353482" y="231067"/>
                  <a:pt x="370913" y="250974"/>
                </a:cubicBezTo>
                <a:cubicBezTo>
                  <a:pt x="377675" y="250974"/>
                  <a:pt x="381295" y="251926"/>
                  <a:pt x="380438" y="256689"/>
                </a:cubicBezTo>
                <a:cubicBezTo>
                  <a:pt x="369046" y="262242"/>
                  <a:pt x="358102" y="268642"/>
                  <a:pt x="347672" y="275834"/>
                </a:cubicBezTo>
                <a:close/>
                <a:moveTo>
                  <a:pt x="242992" y="157438"/>
                </a:moveTo>
                <a:cubicBezTo>
                  <a:pt x="244735" y="159152"/>
                  <a:pt x="247535" y="159152"/>
                  <a:pt x="249279" y="157438"/>
                </a:cubicBezTo>
                <a:cubicBezTo>
                  <a:pt x="247859" y="155476"/>
                  <a:pt x="245126" y="155038"/>
                  <a:pt x="243164" y="156447"/>
                </a:cubicBezTo>
                <a:cubicBezTo>
                  <a:pt x="243106" y="156495"/>
                  <a:pt x="243049" y="156533"/>
                  <a:pt x="242992" y="156581"/>
                </a:cubicBezTo>
                <a:close/>
                <a:moveTo>
                  <a:pt x="574652" y="196110"/>
                </a:moveTo>
                <a:cubicBezTo>
                  <a:pt x="565127" y="197158"/>
                  <a:pt x="553983" y="193538"/>
                  <a:pt x="546077" y="198110"/>
                </a:cubicBezTo>
                <a:lnTo>
                  <a:pt x="561603" y="207159"/>
                </a:lnTo>
                <a:cubicBezTo>
                  <a:pt x="566842" y="206492"/>
                  <a:pt x="572462" y="208302"/>
                  <a:pt x="576939" y="205921"/>
                </a:cubicBezTo>
                <a:cubicBezTo>
                  <a:pt x="578367" y="198395"/>
                  <a:pt x="578367" y="198395"/>
                  <a:pt x="574652" y="195253"/>
                </a:cubicBezTo>
                <a:close/>
                <a:moveTo>
                  <a:pt x="74399" y="1339110"/>
                </a:moveTo>
                <a:lnTo>
                  <a:pt x="64874" y="1344253"/>
                </a:lnTo>
                <a:cubicBezTo>
                  <a:pt x="68970" y="1346739"/>
                  <a:pt x="74114" y="1346739"/>
                  <a:pt x="78210" y="1344253"/>
                </a:cubicBezTo>
                <a:cubicBezTo>
                  <a:pt x="78114" y="1341205"/>
                  <a:pt x="80591" y="1338538"/>
                  <a:pt x="74495" y="1338062"/>
                </a:cubicBezTo>
                <a:close/>
                <a:moveTo>
                  <a:pt x="83924" y="1233002"/>
                </a:moveTo>
                <a:cubicBezTo>
                  <a:pt x="79829" y="1230334"/>
                  <a:pt x="73828" y="1232430"/>
                  <a:pt x="68970" y="1231763"/>
                </a:cubicBezTo>
                <a:cubicBezTo>
                  <a:pt x="64208" y="1235287"/>
                  <a:pt x="64208" y="1235287"/>
                  <a:pt x="68494" y="1239097"/>
                </a:cubicBezTo>
                <a:cubicBezTo>
                  <a:pt x="72018" y="1233382"/>
                  <a:pt x="83448" y="1236526"/>
                  <a:pt x="84020" y="1231953"/>
                </a:cubicBezTo>
                <a:close/>
                <a:moveTo>
                  <a:pt x="117357" y="979636"/>
                </a:moveTo>
                <a:cubicBezTo>
                  <a:pt x="110595" y="975064"/>
                  <a:pt x="100689" y="979636"/>
                  <a:pt x="94497" y="974111"/>
                </a:cubicBezTo>
                <a:cubicBezTo>
                  <a:pt x="84972" y="981732"/>
                  <a:pt x="70113" y="974111"/>
                  <a:pt x="58969" y="979445"/>
                </a:cubicBezTo>
                <a:cubicBezTo>
                  <a:pt x="73733" y="993352"/>
                  <a:pt x="93069" y="975636"/>
                  <a:pt x="108118" y="984875"/>
                </a:cubicBezTo>
                <a:close/>
                <a:moveTo>
                  <a:pt x="146980" y="1021736"/>
                </a:moveTo>
                <a:cubicBezTo>
                  <a:pt x="160315" y="1023451"/>
                  <a:pt x="159458" y="1015355"/>
                  <a:pt x="154219" y="1010688"/>
                </a:cubicBezTo>
                <a:cubicBezTo>
                  <a:pt x="147171" y="1010688"/>
                  <a:pt x="118500" y="1018308"/>
                  <a:pt x="141360" y="1018022"/>
                </a:cubicBezTo>
                <a:close/>
                <a:moveTo>
                  <a:pt x="135931" y="1132227"/>
                </a:moveTo>
                <a:cubicBezTo>
                  <a:pt x="131835" y="1132227"/>
                  <a:pt x="127358" y="1132227"/>
                  <a:pt x="124596" y="1134132"/>
                </a:cubicBezTo>
                <a:cubicBezTo>
                  <a:pt x="130835" y="1136942"/>
                  <a:pt x="137979" y="1136942"/>
                  <a:pt x="144218" y="1134132"/>
                </a:cubicBezTo>
                <a:cubicBezTo>
                  <a:pt x="141922" y="1132208"/>
                  <a:pt x="139017" y="1131160"/>
                  <a:pt x="136026" y="1131179"/>
                </a:cubicBezTo>
                <a:close/>
                <a:moveTo>
                  <a:pt x="161553" y="575776"/>
                </a:moveTo>
                <a:cubicBezTo>
                  <a:pt x="179937" y="566251"/>
                  <a:pt x="156505" y="568918"/>
                  <a:pt x="147647" y="568442"/>
                </a:cubicBezTo>
                <a:cubicBezTo>
                  <a:pt x="142884" y="572062"/>
                  <a:pt x="142884" y="572062"/>
                  <a:pt x="147647" y="575776"/>
                </a:cubicBezTo>
                <a:close/>
                <a:moveTo>
                  <a:pt x="147361" y="129911"/>
                </a:moveTo>
                <a:lnTo>
                  <a:pt x="128311" y="129911"/>
                </a:lnTo>
                <a:cubicBezTo>
                  <a:pt x="123358" y="133530"/>
                  <a:pt x="123358" y="133530"/>
                  <a:pt x="128311" y="137245"/>
                </a:cubicBezTo>
                <a:lnTo>
                  <a:pt x="147361" y="137245"/>
                </a:lnTo>
                <a:cubicBezTo>
                  <a:pt x="152314" y="132578"/>
                  <a:pt x="152314" y="132578"/>
                  <a:pt x="147456" y="128863"/>
                </a:cubicBezTo>
                <a:close/>
                <a:moveTo>
                  <a:pt x="113452" y="863050"/>
                </a:moveTo>
                <a:cubicBezTo>
                  <a:pt x="105641" y="868480"/>
                  <a:pt x="91735" y="863050"/>
                  <a:pt x="85353" y="872575"/>
                </a:cubicBezTo>
                <a:cubicBezTo>
                  <a:pt x="86115" y="877433"/>
                  <a:pt x="86401" y="877433"/>
                  <a:pt x="94878" y="877338"/>
                </a:cubicBezTo>
                <a:cubicBezTo>
                  <a:pt x="100832" y="872766"/>
                  <a:pt x="109118" y="872766"/>
                  <a:pt x="115071" y="877338"/>
                </a:cubicBezTo>
                <a:cubicBezTo>
                  <a:pt x="121453" y="871623"/>
                  <a:pt x="130692" y="876099"/>
                  <a:pt x="137741" y="871908"/>
                </a:cubicBezTo>
                <a:lnTo>
                  <a:pt x="137741" y="864669"/>
                </a:lnTo>
                <a:cubicBezTo>
                  <a:pt x="131645" y="861907"/>
                  <a:pt x="131645" y="861907"/>
                  <a:pt x="113452" y="863050"/>
                </a:cubicBezTo>
                <a:close/>
                <a:moveTo>
                  <a:pt x="101641" y="844000"/>
                </a:moveTo>
                <a:cubicBezTo>
                  <a:pt x="106280" y="841524"/>
                  <a:pt x="106280" y="839047"/>
                  <a:pt x="101641" y="836570"/>
                </a:cubicBezTo>
                <a:cubicBezTo>
                  <a:pt x="96879" y="838923"/>
                  <a:pt x="96879" y="841400"/>
                  <a:pt x="101641" y="844000"/>
                </a:cubicBezTo>
                <a:close/>
                <a:moveTo>
                  <a:pt x="108023" y="692743"/>
                </a:moveTo>
                <a:lnTo>
                  <a:pt x="101831" y="696553"/>
                </a:lnTo>
                <a:cubicBezTo>
                  <a:pt x="92306" y="696553"/>
                  <a:pt x="69256" y="694648"/>
                  <a:pt x="88115" y="703983"/>
                </a:cubicBezTo>
                <a:lnTo>
                  <a:pt x="102403" y="703983"/>
                </a:lnTo>
                <a:cubicBezTo>
                  <a:pt x="106118" y="700363"/>
                  <a:pt x="116690" y="698363"/>
                  <a:pt x="108023" y="692553"/>
                </a:cubicBezTo>
                <a:close/>
                <a:moveTo>
                  <a:pt x="68970" y="958205"/>
                </a:moveTo>
                <a:cubicBezTo>
                  <a:pt x="57921" y="962396"/>
                  <a:pt x="126882" y="969444"/>
                  <a:pt x="130502" y="960395"/>
                </a:cubicBezTo>
                <a:cubicBezTo>
                  <a:pt x="127749" y="957681"/>
                  <a:pt x="124282" y="955795"/>
                  <a:pt x="120500" y="954967"/>
                </a:cubicBezTo>
                <a:lnTo>
                  <a:pt x="108213" y="961920"/>
                </a:lnTo>
                <a:lnTo>
                  <a:pt x="95164" y="954585"/>
                </a:lnTo>
                <a:cubicBezTo>
                  <a:pt x="87544" y="960015"/>
                  <a:pt x="77924" y="957538"/>
                  <a:pt x="68970" y="958300"/>
                </a:cubicBezTo>
                <a:close/>
                <a:moveTo>
                  <a:pt x="115071" y="1028404"/>
                </a:moveTo>
                <a:cubicBezTo>
                  <a:pt x="123263" y="1024118"/>
                  <a:pt x="127644" y="1020117"/>
                  <a:pt x="115071" y="1020880"/>
                </a:cubicBezTo>
                <a:cubicBezTo>
                  <a:pt x="110023" y="1023070"/>
                  <a:pt x="110023" y="1025547"/>
                  <a:pt x="115071" y="1028214"/>
                </a:cubicBezTo>
                <a:close/>
                <a:moveTo>
                  <a:pt x="120977" y="1042978"/>
                </a:moveTo>
                <a:cubicBezTo>
                  <a:pt x="126730" y="1043378"/>
                  <a:pt x="132416" y="1041577"/>
                  <a:pt x="136883" y="1037929"/>
                </a:cubicBezTo>
                <a:cubicBezTo>
                  <a:pt x="137550" y="1034500"/>
                  <a:pt x="137550" y="1034500"/>
                  <a:pt x="134216" y="1031928"/>
                </a:cubicBezTo>
                <a:lnTo>
                  <a:pt x="121548" y="1031928"/>
                </a:lnTo>
                <a:cubicBezTo>
                  <a:pt x="118500" y="1033929"/>
                  <a:pt x="113642" y="1035167"/>
                  <a:pt x="112690" y="1037644"/>
                </a:cubicBezTo>
                <a:close/>
                <a:moveTo>
                  <a:pt x="134216" y="3243253"/>
                </a:moveTo>
                <a:cubicBezTo>
                  <a:pt x="131645" y="3243253"/>
                  <a:pt x="127168" y="3242395"/>
                  <a:pt x="125644" y="3244491"/>
                </a:cubicBezTo>
                <a:cubicBezTo>
                  <a:pt x="122882" y="3247920"/>
                  <a:pt x="144218" y="3246968"/>
                  <a:pt x="134216" y="3242871"/>
                </a:cubicBezTo>
                <a:close/>
                <a:moveTo>
                  <a:pt x="165458" y="1149943"/>
                </a:moveTo>
                <a:cubicBezTo>
                  <a:pt x="167249" y="1149648"/>
                  <a:pt x="168992" y="1149067"/>
                  <a:pt x="170602" y="1148229"/>
                </a:cubicBezTo>
                <a:cubicBezTo>
                  <a:pt x="171364" y="1137656"/>
                  <a:pt x="150885" y="1144324"/>
                  <a:pt x="145742" y="1146228"/>
                </a:cubicBezTo>
                <a:cubicBezTo>
                  <a:pt x="138789" y="1147181"/>
                  <a:pt x="131073" y="1144800"/>
                  <a:pt x="124596" y="1148229"/>
                </a:cubicBezTo>
                <a:cubicBezTo>
                  <a:pt x="124596" y="1149848"/>
                  <a:pt x="123072" y="1152229"/>
                  <a:pt x="126882" y="1152991"/>
                </a:cubicBezTo>
                <a:cubicBezTo>
                  <a:pt x="139474" y="1149762"/>
                  <a:pt x="152495" y="1148610"/>
                  <a:pt x="165458" y="1149562"/>
                </a:cubicBezTo>
                <a:close/>
                <a:moveTo>
                  <a:pt x="177174" y="1299295"/>
                </a:moveTo>
                <a:cubicBezTo>
                  <a:pt x="173183" y="1296685"/>
                  <a:pt x="168021" y="1296685"/>
                  <a:pt x="164030" y="1299295"/>
                </a:cubicBezTo>
                <a:lnTo>
                  <a:pt x="164030" y="1302915"/>
                </a:lnTo>
                <a:cubicBezTo>
                  <a:pt x="168021" y="1305524"/>
                  <a:pt x="173183" y="1305524"/>
                  <a:pt x="177174" y="1302915"/>
                </a:cubicBezTo>
                <a:close/>
                <a:moveTo>
                  <a:pt x="193462" y="1279007"/>
                </a:moveTo>
                <a:cubicBezTo>
                  <a:pt x="187080" y="1277959"/>
                  <a:pt x="163077" y="1280817"/>
                  <a:pt x="173936" y="1290056"/>
                </a:cubicBezTo>
                <a:cubicBezTo>
                  <a:pt x="180317" y="1290723"/>
                  <a:pt x="204416" y="1287865"/>
                  <a:pt x="193462" y="1278626"/>
                </a:cubicBezTo>
                <a:close/>
                <a:moveTo>
                  <a:pt x="239277" y="3129048"/>
                </a:moveTo>
                <a:cubicBezTo>
                  <a:pt x="236705" y="3129048"/>
                  <a:pt x="232324" y="3128191"/>
                  <a:pt x="230800" y="3130191"/>
                </a:cubicBezTo>
                <a:cubicBezTo>
                  <a:pt x="227942" y="3133715"/>
                  <a:pt x="249374" y="3132762"/>
                  <a:pt x="239277" y="3128667"/>
                </a:cubicBezTo>
                <a:close/>
                <a:moveTo>
                  <a:pt x="261280" y="1148800"/>
                </a:moveTo>
                <a:cubicBezTo>
                  <a:pt x="266423" y="1143562"/>
                  <a:pt x="256898" y="1141943"/>
                  <a:pt x="252231" y="1142704"/>
                </a:cubicBezTo>
                <a:cubicBezTo>
                  <a:pt x="248421" y="1147371"/>
                  <a:pt x="241278" y="1145276"/>
                  <a:pt x="237467" y="1147562"/>
                </a:cubicBezTo>
                <a:cubicBezTo>
                  <a:pt x="232229" y="1156135"/>
                  <a:pt x="247659" y="1153277"/>
                  <a:pt x="254041" y="1153753"/>
                </a:cubicBezTo>
                <a:cubicBezTo>
                  <a:pt x="256546" y="1152239"/>
                  <a:pt x="258965" y="1150591"/>
                  <a:pt x="261280" y="1148800"/>
                </a:cubicBezTo>
                <a:close/>
                <a:moveTo>
                  <a:pt x="266519" y="1120987"/>
                </a:moveTo>
                <a:cubicBezTo>
                  <a:pt x="258537" y="1119863"/>
                  <a:pt x="250412" y="1120311"/>
                  <a:pt x="242611" y="1122320"/>
                </a:cubicBezTo>
                <a:lnTo>
                  <a:pt x="258899" y="1131084"/>
                </a:lnTo>
                <a:cubicBezTo>
                  <a:pt x="262623" y="1129950"/>
                  <a:pt x="266109" y="1128140"/>
                  <a:pt x="269186" y="1125750"/>
                </a:cubicBezTo>
                <a:cubicBezTo>
                  <a:pt x="268900" y="1123749"/>
                  <a:pt x="270138" y="1121749"/>
                  <a:pt x="266519" y="1120225"/>
                </a:cubicBezTo>
                <a:close/>
                <a:moveTo>
                  <a:pt x="279854" y="1272244"/>
                </a:moveTo>
                <a:cubicBezTo>
                  <a:pt x="274063" y="1271158"/>
                  <a:pt x="268119" y="1271158"/>
                  <a:pt x="262328" y="1272244"/>
                </a:cubicBezTo>
                <a:cubicBezTo>
                  <a:pt x="260994" y="1281769"/>
                  <a:pt x="276520" y="1279578"/>
                  <a:pt x="282330" y="1276816"/>
                </a:cubicBezTo>
                <a:cubicBezTo>
                  <a:pt x="281854" y="1275102"/>
                  <a:pt x="284045" y="1273101"/>
                  <a:pt x="279854" y="1271863"/>
                </a:cubicBezTo>
                <a:close/>
                <a:moveTo>
                  <a:pt x="314906" y="1074315"/>
                </a:moveTo>
                <a:cubicBezTo>
                  <a:pt x="318716" y="1056789"/>
                  <a:pt x="302333" y="1061456"/>
                  <a:pt x="288807" y="1062599"/>
                </a:cubicBezTo>
                <a:lnTo>
                  <a:pt x="288807" y="1074886"/>
                </a:lnTo>
                <a:cubicBezTo>
                  <a:pt x="296580" y="1080954"/>
                  <a:pt x="307590" y="1080554"/>
                  <a:pt x="314906" y="1073934"/>
                </a:cubicBezTo>
                <a:close/>
                <a:moveTo>
                  <a:pt x="299856" y="1002592"/>
                </a:moveTo>
                <a:cubicBezTo>
                  <a:pt x="315668" y="1005639"/>
                  <a:pt x="321669" y="995924"/>
                  <a:pt x="337194" y="1002020"/>
                </a:cubicBezTo>
                <a:cubicBezTo>
                  <a:pt x="342109" y="1003429"/>
                  <a:pt x="347405" y="1002287"/>
                  <a:pt x="351291" y="998972"/>
                </a:cubicBezTo>
                <a:cubicBezTo>
                  <a:pt x="355578" y="999639"/>
                  <a:pt x="375008" y="998972"/>
                  <a:pt x="364912" y="991828"/>
                </a:cubicBezTo>
                <a:cubicBezTo>
                  <a:pt x="341195" y="994019"/>
                  <a:pt x="354720" y="983160"/>
                  <a:pt x="337385" y="984208"/>
                </a:cubicBezTo>
                <a:lnTo>
                  <a:pt x="326145" y="991638"/>
                </a:lnTo>
                <a:cubicBezTo>
                  <a:pt x="313953" y="991638"/>
                  <a:pt x="305095" y="989733"/>
                  <a:pt x="295856" y="996876"/>
                </a:cubicBezTo>
                <a:cubicBezTo>
                  <a:pt x="295113" y="998962"/>
                  <a:pt x="296199" y="1001248"/>
                  <a:pt x="298285" y="1001982"/>
                </a:cubicBezTo>
                <a:cubicBezTo>
                  <a:pt x="298790" y="1002163"/>
                  <a:pt x="299323" y="1002239"/>
                  <a:pt x="299856" y="1002210"/>
                </a:cubicBezTo>
                <a:close/>
                <a:moveTo>
                  <a:pt x="337956" y="1149943"/>
                </a:moveTo>
                <a:cubicBezTo>
                  <a:pt x="338718" y="1149943"/>
                  <a:pt x="339480" y="1149181"/>
                  <a:pt x="340242" y="1148800"/>
                </a:cubicBezTo>
                <a:cubicBezTo>
                  <a:pt x="341738" y="1145733"/>
                  <a:pt x="341490" y="1142104"/>
                  <a:pt x="339575" y="1139275"/>
                </a:cubicBezTo>
                <a:lnTo>
                  <a:pt x="317954" y="1139275"/>
                </a:lnTo>
                <a:cubicBezTo>
                  <a:pt x="316144" y="1141561"/>
                  <a:pt x="310143" y="1142228"/>
                  <a:pt x="309477" y="1144609"/>
                </a:cubicBezTo>
                <a:lnTo>
                  <a:pt x="317858" y="1150324"/>
                </a:lnTo>
                <a:close/>
                <a:moveTo>
                  <a:pt x="337956" y="1249575"/>
                </a:moveTo>
                <a:cubicBezTo>
                  <a:pt x="332717" y="1250146"/>
                  <a:pt x="326145" y="1247670"/>
                  <a:pt x="322240" y="1251765"/>
                </a:cubicBezTo>
                <a:cubicBezTo>
                  <a:pt x="326593" y="1255357"/>
                  <a:pt x="332127" y="1257195"/>
                  <a:pt x="337766" y="1256909"/>
                </a:cubicBezTo>
                <a:cubicBezTo>
                  <a:pt x="342719" y="1253004"/>
                  <a:pt x="342719" y="1252908"/>
                  <a:pt x="338147" y="1249194"/>
                </a:cubicBezTo>
                <a:close/>
                <a:moveTo>
                  <a:pt x="380628" y="1056408"/>
                </a:moveTo>
                <a:cubicBezTo>
                  <a:pt x="377475" y="1053769"/>
                  <a:pt x="373704" y="1051969"/>
                  <a:pt x="369674" y="1051169"/>
                </a:cubicBezTo>
                <a:cubicBezTo>
                  <a:pt x="355578" y="1058122"/>
                  <a:pt x="339385" y="1052217"/>
                  <a:pt x="321097" y="1054693"/>
                </a:cubicBezTo>
                <a:cubicBezTo>
                  <a:pt x="322716" y="1068219"/>
                  <a:pt x="367293" y="1060789"/>
                  <a:pt x="380247" y="1059932"/>
                </a:cubicBezTo>
                <a:cubicBezTo>
                  <a:pt x="380628" y="1058408"/>
                  <a:pt x="380723" y="1057170"/>
                  <a:pt x="380819" y="1056027"/>
                </a:cubicBezTo>
                <a:close/>
                <a:moveTo>
                  <a:pt x="392154" y="980208"/>
                </a:moveTo>
                <a:cubicBezTo>
                  <a:pt x="394821" y="977350"/>
                  <a:pt x="394249" y="975255"/>
                  <a:pt x="389867" y="973255"/>
                </a:cubicBezTo>
                <a:cubicBezTo>
                  <a:pt x="381105" y="974683"/>
                  <a:pt x="371294" y="972207"/>
                  <a:pt x="362531" y="974302"/>
                </a:cubicBezTo>
                <a:cubicBezTo>
                  <a:pt x="359864" y="977064"/>
                  <a:pt x="360435" y="979160"/>
                  <a:pt x="364817" y="981160"/>
                </a:cubicBezTo>
                <a:cubicBezTo>
                  <a:pt x="373770" y="979065"/>
                  <a:pt x="383581" y="981541"/>
                  <a:pt x="392344" y="979445"/>
                </a:cubicBezTo>
                <a:close/>
                <a:moveTo>
                  <a:pt x="415966" y="542058"/>
                </a:moveTo>
                <a:cubicBezTo>
                  <a:pt x="440826" y="541391"/>
                  <a:pt x="461972" y="547392"/>
                  <a:pt x="485784" y="549773"/>
                </a:cubicBezTo>
                <a:cubicBezTo>
                  <a:pt x="490071" y="540248"/>
                  <a:pt x="510264" y="550630"/>
                  <a:pt x="518550" y="543963"/>
                </a:cubicBezTo>
                <a:lnTo>
                  <a:pt x="518550" y="540343"/>
                </a:lnTo>
                <a:cubicBezTo>
                  <a:pt x="536457" y="527199"/>
                  <a:pt x="483689" y="547868"/>
                  <a:pt x="475688" y="542248"/>
                </a:cubicBezTo>
                <a:cubicBezTo>
                  <a:pt x="463401" y="535390"/>
                  <a:pt x="451018" y="540534"/>
                  <a:pt x="438064" y="534819"/>
                </a:cubicBezTo>
                <a:cubicBezTo>
                  <a:pt x="430730" y="530342"/>
                  <a:pt x="404822" y="526342"/>
                  <a:pt x="416156" y="541295"/>
                </a:cubicBezTo>
                <a:close/>
                <a:moveTo>
                  <a:pt x="516169" y="1116606"/>
                </a:moveTo>
                <a:cubicBezTo>
                  <a:pt x="525694" y="1110605"/>
                  <a:pt x="551031" y="1102699"/>
                  <a:pt x="527885" y="1095270"/>
                </a:cubicBezTo>
                <a:cubicBezTo>
                  <a:pt x="506263" y="1097365"/>
                  <a:pt x="482260" y="1089364"/>
                  <a:pt x="463877" y="1101842"/>
                </a:cubicBezTo>
                <a:cubicBezTo>
                  <a:pt x="459219" y="1103270"/>
                  <a:pt x="454161" y="1102309"/>
                  <a:pt x="450351" y="1099270"/>
                </a:cubicBezTo>
                <a:cubicBezTo>
                  <a:pt x="446198" y="1100347"/>
                  <a:pt x="442417" y="1102518"/>
                  <a:pt x="439397" y="1105557"/>
                </a:cubicBezTo>
                <a:lnTo>
                  <a:pt x="442350" y="1109843"/>
                </a:lnTo>
                <a:cubicBezTo>
                  <a:pt x="463305" y="1109843"/>
                  <a:pt x="486070" y="1098889"/>
                  <a:pt x="505120" y="1111558"/>
                </a:cubicBezTo>
                <a:cubicBezTo>
                  <a:pt x="505120" y="1112795"/>
                  <a:pt x="505120" y="1113939"/>
                  <a:pt x="505120" y="1115177"/>
                </a:cubicBezTo>
                <a:cubicBezTo>
                  <a:pt x="508530" y="1117216"/>
                  <a:pt x="512731" y="1117473"/>
                  <a:pt x="516360" y="1115844"/>
                </a:cubicBezTo>
                <a:close/>
                <a:moveTo>
                  <a:pt x="498929" y="1122797"/>
                </a:moveTo>
                <a:lnTo>
                  <a:pt x="498929" y="1126417"/>
                </a:lnTo>
                <a:cubicBezTo>
                  <a:pt x="502920" y="1129026"/>
                  <a:pt x="508082" y="1129026"/>
                  <a:pt x="512073" y="1126417"/>
                </a:cubicBezTo>
                <a:lnTo>
                  <a:pt x="512073" y="1122797"/>
                </a:lnTo>
                <a:cubicBezTo>
                  <a:pt x="508273" y="1120025"/>
                  <a:pt x="503215" y="1119730"/>
                  <a:pt x="499119" y="1122035"/>
                </a:cubicBezTo>
                <a:close/>
                <a:moveTo>
                  <a:pt x="456257" y="1460077"/>
                </a:moveTo>
                <a:cubicBezTo>
                  <a:pt x="470716" y="1461172"/>
                  <a:pt x="485251" y="1459267"/>
                  <a:pt x="498929" y="1454458"/>
                </a:cubicBezTo>
                <a:cubicBezTo>
                  <a:pt x="491785" y="1450171"/>
                  <a:pt x="482831" y="1455315"/>
                  <a:pt x="475783" y="1448838"/>
                </a:cubicBezTo>
                <a:cubicBezTo>
                  <a:pt x="468020" y="1448685"/>
                  <a:pt x="460257" y="1449066"/>
                  <a:pt x="452542" y="1449981"/>
                </a:cubicBezTo>
                <a:cubicBezTo>
                  <a:pt x="454256" y="1452838"/>
                  <a:pt x="450923" y="1456077"/>
                  <a:pt x="456447" y="1459315"/>
                </a:cubicBezTo>
                <a:close/>
                <a:moveTo>
                  <a:pt x="437207" y="969730"/>
                </a:moveTo>
                <a:cubicBezTo>
                  <a:pt x="446732" y="969730"/>
                  <a:pt x="450065" y="964015"/>
                  <a:pt x="458067" y="969730"/>
                </a:cubicBezTo>
                <a:cubicBezTo>
                  <a:pt x="469373" y="968759"/>
                  <a:pt x="480565" y="966749"/>
                  <a:pt x="491499" y="963730"/>
                </a:cubicBezTo>
                <a:lnTo>
                  <a:pt x="482736" y="958396"/>
                </a:lnTo>
                <a:cubicBezTo>
                  <a:pt x="466448" y="961824"/>
                  <a:pt x="435968" y="951156"/>
                  <a:pt x="426634" y="963539"/>
                </a:cubicBezTo>
                <a:cubicBezTo>
                  <a:pt x="429930" y="965825"/>
                  <a:pt x="433521" y="967654"/>
                  <a:pt x="437302" y="968968"/>
                </a:cubicBezTo>
                <a:close/>
                <a:moveTo>
                  <a:pt x="420157" y="1126512"/>
                </a:moveTo>
                <a:cubicBezTo>
                  <a:pt x="424167" y="1129074"/>
                  <a:pt x="429291" y="1129074"/>
                  <a:pt x="433301" y="1126512"/>
                </a:cubicBezTo>
                <a:cubicBezTo>
                  <a:pt x="429501" y="1123654"/>
                  <a:pt x="424358" y="1123349"/>
                  <a:pt x="420252" y="1125750"/>
                </a:cubicBezTo>
                <a:close/>
                <a:moveTo>
                  <a:pt x="553507" y="1105652"/>
                </a:moveTo>
                <a:cubicBezTo>
                  <a:pt x="559413" y="1105652"/>
                  <a:pt x="565794" y="1107843"/>
                  <a:pt x="570843" y="1104319"/>
                </a:cubicBezTo>
                <a:lnTo>
                  <a:pt x="570843" y="1100699"/>
                </a:lnTo>
                <a:cubicBezTo>
                  <a:pt x="564604" y="1097746"/>
                  <a:pt x="557365" y="1097746"/>
                  <a:pt x="551126" y="1100699"/>
                </a:cubicBezTo>
                <a:cubicBezTo>
                  <a:pt x="552078" y="1101651"/>
                  <a:pt x="550745" y="1103652"/>
                  <a:pt x="553983" y="1104890"/>
                </a:cubicBezTo>
                <a:close/>
                <a:moveTo>
                  <a:pt x="554460" y="1073076"/>
                </a:moveTo>
                <a:cubicBezTo>
                  <a:pt x="504834" y="1072505"/>
                  <a:pt x="510644" y="1090603"/>
                  <a:pt x="556555" y="1082601"/>
                </a:cubicBezTo>
                <a:cubicBezTo>
                  <a:pt x="558079" y="1078792"/>
                  <a:pt x="560746" y="1075268"/>
                  <a:pt x="554936" y="1072600"/>
                </a:cubicBezTo>
                <a:close/>
                <a:moveTo>
                  <a:pt x="509692" y="876862"/>
                </a:moveTo>
                <a:cubicBezTo>
                  <a:pt x="513312" y="873814"/>
                  <a:pt x="519789" y="875243"/>
                  <a:pt x="523884" y="872099"/>
                </a:cubicBezTo>
                <a:lnTo>
                  <a:pt x="515217" y="866574"/>
                </a:lnTo>
                <a:lnTo>
                  <a:pt x="498548" y="876099"/>
                </a:lnTo>
                <a:cubicBezTo>
                  <a:pt x="502129" y="878233"/>
                  <a:pt x="506587" y="878233"/>
                  <a:pt x="510168" y="876099"/>
                </a:cubicBezTo>
                <a:close/>
                <a:moveTo>
                  <a:pt x="503120" y="910675"/>
                </a:moveTo>
                <a:cubicBezTo>
                  <a:pt x="495976" y="909723"/>
                  <a:pt x="501024" y="916009"/>
                  <a:pt x="505406" y="911914"/>
                </a:cubicBezTo>
                <a:cubicBezTo>
                  <a:pt x="504701" y="911409"/>
                  <a:pt x="503929" y="910990"/>
                  <a:pt x="503120" y="910675"/>
                </a:cubicBezTo>
                <a:close/>
                <a:moveTo>
                  <a:pt x="515217" y="1042692"/>
                </a:moveTo>
                <a:lnTo>
                  <a:pt x="522170" y="1042692"/>
                </a:lnTo>
                <a:cubicBezTo>
                  <a:pt x="538934" y="1034405"/>
                  <a:pt x="525027" y="1035167"/>
                  <a:pt x="514835" y="1035358"/>
                </a:cubicBezTo>
                <a:cubicBezTo>
                  <a:pt x="511216" y="1037929"/>
                  <a:pt x="510644" y="1040310"/>
                  <a:pt x="515502" y="1042787"/>
                </a:cubicBezTo>
                <a:close/>
                <a:moveTo>
                  <a:pt x="524742" y="1060123"/>
                </a:moveTo>
                <a:cubicBezTo>
                  <a:pt x="524170" y="1065457"/>
                  <a:pt x="530647" y="1064885"/>
                  <a:pt x="535410" y="1064790"/>
                </a:cubicBezTo>
                <a:cubicBezTo>
                  <a:pt x="538839" y="1061646"/>
                  <a:pt x="549316" y="1059075"/>
                  <a:pt x="549602" y="1054789"/>
                </a:cubicBezTo>
                <a:cubicBezTo>
                  <a:pt x="543696" y="1053550"/>
                  <a:pt x="523980" y="1049740"/>
                  <a:pt x="525313" y="1060218"/>
                </a:cubicBezTo>
                <a:close/>
                <a:moveTo>
                  <a:pt x="551316" y="893530"/>
                </a:moveTo>
                <a:cubicBezTo>
                  <a:pt x="542696" y="890625"/>
                  <a:pt x="533362" y="890625"/>
                  <a:pt x="524742" y="893530"/>
                </a:cubicBezTo>
                <a:cubicBezTo>
                  <a:pt x="525027" y="904198"/>
                  <a:pt x="546268" y="897435"/>
                  <a:pt x="551888" y="893626"/>
                </a:cubicBezTo>
                <a:close/>
                <a:moveTo>
                  <a:pt x="544363" y="823331"/>
                </a:moveTo>
                <a:cubicBezTo>
                  <a:pt x="537391" y="818426"/>
                  <a:pt x="528742" y="816530"/>
                  <a:pt x="520360" y="818093"/>
                </a:cubicBezTo>
                <a:lnTo>
                  <a:pt x="509978" y="825236"/>
                </a:lnTo>
                <a:cubicBezTo>
                  <a:pt x="502834" y="823045"/>
                  <a:pt x="415299" y="817997"/>
                  <a:pt x="430539" y="828855"/>
                </a:cubicBezTo>
                <a:cubicBezTo>
                  <a:pt x="443493" y="827712"/>
                  <a:pt x="451399" y="835904"/>
                  <a:pt x="463591" y="829617"/>
                </a:cubicBezTo>
                <a:cubicBezTo>
                  <a:pt x="467877" y="838476"/>
                  <a:pt x="523122" y="835809"/>
                  <a:pt x="495785" y="839905"/>
                </a:cubicBezTo>
                <a:cubicBezTo>
                  <a:pt x="490451" y="843524"/>
                  <a:pt x="490451" y="843524"/>
                  <a:pt x="495785" y="847429"/>
                </a:cubicBezTo>
                <a:cubicBezTo>
                  <a:pt x="500558" y="846896"/>
                  <a:pt x="505358" y="848191"/>
                  <a:pt x="509216" y="851049"/>
                </a:cubicBezTo>
                <a:cubicBezTo>
                  <a:pt x="514359" y="850477"/>
                  <a:pt x="520169" y="852382"/>
                  <a:pt x="524932" y="849430"/>
                </a:cubicBezTo>
                <a:lnTo>
                  <a:pt x="524932" y="834951"/>
                </a:lnTo>
                <a:close/>
                <a:moveTo>
                  <a:pt x="518169" y="1195663"/>
                </a:moveTo>
                <a:cubicBezTo>
                  <a:pt x="522208" y="1198244"/>
                  <a:pt x="527370" y="1198244"/>
                  <a:pt x="531409" y="1195663"/>
                </a:cubicBezTo>
                <a:cubicBezTo>
                  <a:pt x="527513" y="1193282"/>
                  <a:pt x="522598" y="1193320"/>
                  <a:pt x="518741" y="1195758"/>
                </a:cubicBezTo>
                <a:close/>
                <a:moveTo>
                  <a:pt x="511692" y="1726396"/>
                </a:moveTo>
                <a:lnTo>
                  <a:pt x="511692" y="1729825"/>
                </a:lnTo>
                <a:cubicBezTo>
                  <a:pt x="515883" y="1732207"/>
                  <a:pt x="523980" y="1732016"/>
                  <a:pt x="527980" y="1734683"/>
                </a:cubicBezTo>
                <a:lnTo>
                  <a:pt x="538172" y="1730016"/>
                </a:lnTo>
                <a:lnTo>
                  <a:pt x="528647" y="1724682"/>
                </a:lnTo>
                <a:cubicBezTo>
                  <a:pt x="523503" y="1725063"/>
                  <a:pt x="516931" y="1722777"/>
                  <a:pt x="512645" y="1726492"/>
                </a:cubicBezTo>
                <a:close/>
                <a:moveTo>
                  <a:pt x="505787" y="1755543"/>
                </a:moveTo>
                <a:cubicBezTo>
                  <a:pt x="513702" y="1764296"/>
                  <a:pt x="526494" y="1766678"/>
                  <a:pt x="537029" y="1761353"/>
                </a:cubicBezTo>
                <a:cubicBezTo>
                  <a:pt x="542268" y="1761353"/>
                  <a:pt x="545982" y="1759829"/>
                  <a:pt x="543887" y="1755448"/>
                </a:cubicBezTo>
                <a:cubicBezTo>
                  <a:pt x="532466" y="1747999"/>
                  <a:pt x="517703" y="1748075"/>
                  <a:pt x="506358" y="1755638"/>
                </a:cubicBezTo>
                <a:close/>
                <a:moveTo>
                  <a:pt x="549792" y="1622955"/>
                </a:moveTo>
                <a:lnTo>
                  <a:pt x="541506" y="1617620"/>
                </a:lnTo>
                <a:cubicBezTo>
                  <a:pt x="519026" y="1613811"/>
                  <a:pt x="522456" y="1628955"/>
                  <a:pt x="540934" y="1628670"/>
                </a:cubicBezTo>
                <a:cubicBezTo>
                  <a:pt x="544554" y="1626669"/>
                  <a:pt x="549506" y="1625526"/>
                  <a:pt x="550745" y="1623050"/>
                </a:cubicBezTo>
                <a:close/>
                <a:moveTo>
                  <a:pt x="545315" y="2647178"/>
                </a:moveTo>
                <a:cubicBezTo>
                  <a:pt x="553355" y="2651350"/>
                  <a:pt x="563118" y="2650217"/>
                  <a:pt x="569985" y="2644321"/>
                </a:cubicBezTo>
                <a:cubicBezTo>
                  <a:pt x="562080" y="2640434"/>
                  <a:pt x="552621" y="2641596"/>
                  <a:pt x="545887" y="2647273"/>
                </a:cubicBezTo>
                <a:close/>
                <a:moveTo>
                  <a:pt x="587226" y="2564787"/>
                </a:moveTo>
                <a:lnTo>
                  <a:pt x="596751" y="2558976"/>
                </a:lnTo>
                <a:cubicBezTo>
                  <a:pt x="587702" y="2555833"/>
                  <a:pt x="591131" y="2547452"/>
                  <a:pt x="580082" y="2550023"/>
                </a:cubicBezTo>
                <a:lnTo>
                  <a:pt x="563889" y="2559548"/>
                </a:lnTo>
                <a:cubicBezTo>
                  <a:pt x="563889" y="2560691"/>
                  <a:pt x="564651" y="2562405"/>
                  <a:pt x="565032" y="2563834"/>
                </a:cubicBezTo>
                <a:cubicBezTo>
                  <a:pt x="572576" y="2564882"/>
                  <a:pt x="580196" y="2565234"/>
                  <a:pt x="587797" y="2564882"/>
                </a:cubicBezTo>
                <a:close/>
                <a:moveTo>
                  <a:pt x="577034" y="716936"/>
                </a:moveTo>
                <a:cubicBezTo>
                  <a:pt x="572652" y="711793"/>
                  <a:pt x="563032" y="712079"/>
                  <a:pt x="557984" y="708936"/>
                </a:cubicBezTo>
                <a:lnTo>
                  <a:pt x="557984" y="697792"/>
                </a:lnTo>
                <a:lnTo>
                  <a:pt x="549221" y="696172"/>
                </a:lnTo>
                <a:cubicBezTo>
                  <a:pt x="543696" y="699315"/>
                  <a:pt x="537886" y="701792"/>
                  <a:pt x="532933" y="705221"/>
                </a:cubicBezTo>
                <a:cubicBezTo>
                  <a:pt x="530742" y="707031"/>
                  <a:pt x="532933" y="709983"/>
                  <a:pt x="527504" y="711317"/>
                </a:cubicBezTo>
                <a:lnTo>
                  <a:pt x="508454" y="711317"/>
                </a:lnTo>
                <a:cubicBezTo>
                  <a:pt x="499786" y="718461"/>
                  <a:pt x="482736" y="716651"/>
                  <a:pt x="473211" y="720842"/>
                </a:cubicBezTo>
                <a:cubicBezTo>
                  <a:pt x="474068" y="735320"/>
                  <a:pt x="540839" y="713222"/>
                  <a:pt x="562080" y="730367"/>
                </a:cubicBezTo>
                <a:lnTo>
                  <a:pt x="571128" y="724842"/>
                </a:lnTo>
                <a:cubicBezTo>
                  <a:pt x="571890" y="720175"/>
                  <a:pt x="572271" y="720175"/>
                  <a:pt x="577605" y="716842"/>
                </a:cubicBezTo>
                <a:close/>
                <a:moveTo>
                  <a:pt x="550745" y="739035"/>
                </a:moveTo>
                <a:lnTo>
                  <a:pt x="534933" y="729510"/>
                </a:lnTo>
                <a:cubicBezTo>
                  <a:pt x="521027" y="729510"/>
                  <a:pt x="515121" y="740368"/>
                  <a:pt x="498548" y="737130"/>
                </a:cubicBezTo>
                <a:cubicBezTo>
                  <a:pt x="498548" y="741702"/>
                  <a:pt x="498548" y="741702"/>
                  <a:pt x="500834" y="743702"/>
                </a:cubicBezTo>
                <a:cubicBezTo>
                  <a:pt x="517122" y="743702"/>
                  <a:pt x="535600" y="746750"/>
                  <a:pt x="551031" y="742083"/>
                </a:cubicBezTo>
                <a:cubicBezTo>
                  <a:pt x="551507" y="740940"/>
                  <a:pt x="551412" y="739797"/>
                  <a:pt x="551316" y="739225"/>
                </a:cubicBezTo>
                <a:close/>
                <a:moveTo>
                  <a:pt x="463591" y="696458"/>
                </a:moveTo>
                <a:cubicBezTo>
                  <a:pt x="470639" y="695791"/>
                  <a:pt x="478640" y="698268"/>
                  <a:pt x="485022" y="694839"/>
                </a:cubicBezTo>
                <a:lnTo>
                  <a:pt x="485022" y="691219"/>
                </a:lnTo>
                <a:cubicBezTo>
                  <a:pt x="468925" y="675884"/>
                  <a:pt x="448065" y="703316"/>
                  <a:pt x="429206" y="689219"/>
                </a:cubicBezTo>
                <a:cubicBezTo>
                  <a:pt x="421586" y="694839"/>
                  <a:pt x="411965" y="692362"/>
                  <a:pt x="403012" y="692839"/>
                </a:cubicBezTo>
                <a:cubicBezTo>
                  <a:pt x="398154" y="696553"/>
                  <a:pt x="398154" y="696553"/>
                  <a:pt x="403012" y="700173"/>
                </a:cubicBezTo>
                <a:cubicBezTo>
                  <a:pt x="424919" y="701125"/>
                  <a:pt x="445113" y="709983"/>
                  <a:pt x="464163" y="696363"/>
                </a:cubicBezTo>
                <a:close/>
                <a:moveTo>
                  <a:pt x="448922" y="718556"/>
                </a:moveTo>
                <a:cubicBezTo>
                  <a:pt x="445589" y="718556"/>
                  <a:pt x="427777" y="717413"/>
                  <a:pt x="436445" y="722270"/>
                </a:cubicBezTo>
                <a:cubicBezTo>
                  <a:pt x="440350" y="722176"/>
                  <a:pt x="458162" y="723319"/>
                  <a:pt x="449494" y="718461"/>
                </a:cubicBezTo>
                <a:close/>
                <a:moveTo>
                  <a:pt x="422824" y="659596"/>
                </a:moveTo>
                <a:cubicBezTo>
                  <a:pt x="453494" y="668550"/>
                  <a:pt x="488451" y="655024"/>
                  <a:pt x="516455" y="674265"/>
                </a:cubicBezTo>
                <a:cubicBezTo>
                  <a:pt x="527789" y="670931"/>
                  <a:pt x="541982" y="672550"/>
                  <a:pt x="550554" y="664740"/>
                </a:cubicBezTo>
                <a:lnTo>
                  <a:pt x="550554" y="655786"/>
                </a:lnTo>
                <a:cubicBezTo>
                  <a:pt x="508644" y="654358"/>
                  <a:pt x="474354" y="657977"/>
                  <a:pt x="436921" y="648833"/>
                </a:cubicBezTo>
                <a:cubicBezTo>
                  <a:pt x="432254" y="652833"/>
                  <a:pt x="411965" y="651405"/>
                  <a:pt x="423396" y="659501"/>
                </a:cubicBezTo>
                <a:close/>
                <a:moveTo>
                  <a:pt x="428444" y="570537"/>
                </a:moveTo>
                <a:cubicBezTo>
                  <a:pt x="430349" y="571299"/>
                  <a:pt x="434921" y="569394"/>
                  <a:pt x="430635" y="568156"/>
                </a:cubicBezTo>
                <a:cubicBezTo>
                  <a:pt x="429301" y="567775"/>
                  <a:pt x="424634" y="569299"/>
                  <a:pt x="429015" y="570443"/>
                </a:cubicBezTo>
                <a:close/>
                <a:moveTo>
                  <a:pt x="487975" y="567108"/>
                </a:moveTo>
                <a:lnTo>
                  <a:pt x="495405" y="567585"/>
                </a:lnTo>
                <a:cubicBezTo>
                  <a:pt x="504930" y="561108"/>
                  <a:pt x="521979" y="557012"/>
                  <a:pt x="501501" y="549106"/>
                </a:cubicBezTo>
                <a:lnTo>
                  <a:pt x="485498" y="549106"/>
                </a:lnTo>
                <a:cubicBezTo>
                  <a:pt x="486070" y="552059"/>
                  <a:pt x="480641" y="552726"/>
                  <a:pt x="478831" y="554821"/>
                </a:cubicBezTo>
                <a:lnTo>
                  <a:pt x="478831" y="561965"/>
                </a:lnTo>
                <a:close/>
                <a:moveTo>
                  <a:pt x="500453" y="636736"/>
                </a:moveTo>
                <a:cubicBezTo>
                  <a:pt x="521408" y="636736"/>
                  <a:pt x="546077" y="642928"/>
                  <a:pt x="564747" y="631498"/>
                </a:cubicBezTo>
                <a:cubicBezTo>
                  <a:pt x="546173" y="624487"/>
                  <a:pt x="525551" y="625306"/>
                  <a:pt x="507597" y="633783"/>
                </a:cubicBezTo>
                <a:cubicBezTo>
                  <a:pt x="505977" y="633783"/>
                  <a:pt x="496547" y="633783"/>
                  <a:pt x="501024" y="636641"/>
                </a:cubicBezTo>
                <a:close/>
                <a:moveTo>
                  <a:pt x="570652" y="610542"/>
                </a:moveTo>
                <a:cubicBezTo>
                  <a:pt x="542477" y="605685"/>
                  <a:pt x="513673" y="605685"/>
                  <a:pt x="485498" y="610542"/>
                </a:cubicBezTo>
                <a:cubicBezTo>
                  <a:pt x="494357" y="620067"/>
                  <a:pt x="527504" y="616162"/>
                  <a:pt x="541220" y="611495"/>
                </a:cubicBezTo>
                <a:cubicBezTo>
                  <a:pt x="548268" y="615400"/>
                  <a:pt x="570271" y="619591"/>
                  <a:pt x="571223" y="610447"/>
                </a:cubicBezTo>
                <a:close/>
                <a:moveTo>
                  <a:pt x="563223" y="540343"/>
                </a:moveTo>
                <a:cubicBezTo>
                  <a:pt x="558746" y="533866"/>
                  <a:pt x="548649" y="533962"/>
                  <a:pt x="541220" y="534342"/>
                </a:cubicBezTo>
                <a:cubicBezTo>
                  <a:pt x="532743" y="540058"/>
                  <a:pt x="543410" y="542153"/>
                  <a:pt x="547316" y="545392"/>
                </a:cubicBezTo>
                <a:lnTo>
                  <a:pt x="554460" y="545392"/>
                </a:lnTo>
                <a:close/>
                <a:moveTo>
                  <a:pt x="550459" y="521293"/>
                </a:moveTo>
                <a:cubicBezTo>
                  <a:pt x="546077" y="517388"/>
                  <a:pt x="539601" y="519579"/>
                  <a:pt x="534171" y="519103"/>
                </a:cubicBezTo>
                <a:cubicBezTo>
                  <a:pt x="520741" y="506339"/>
                  <a:pt x="501024" y="537581"/>
                  <a:pt x="489689" y="511864"/>
                </a:cubicBezTo>
                <a:cubicBezTo>
                  <a:pt x="474545" y="510911"/>
                  <a:pt x="464448" y="517483"/>
                  <a:pt x="448351" y="515388"/>
                </a:cubicBezTo>
                <a:cubicBezTo>
                  <a:pt x="415966" y="527389"/>
                  <a:pt x="543982" y="531866"/>
                  <a:pt x="550745" y="521674"/>
                </a:cubicBezTo>
                <a:close/>
                <a:moveTo>
                  <a:pt x="409489" y="670169"/>
                </a:moveTo>
                <a:cubicBezTo>
                  <a:pt x="398249" y="671979"/>
                  <a:pt x="382629" y="666264"/>
                  <a:pt x="373770" y="673122"/>
                </a:cubicBezTo>
                <a:cubicBezTo>
                  <a:pt x="371294" y="682075"/>
                  <a:pt x="428539" y="679885"/>
                  <a:pt x="410060" y="670550"/>
                </a:cubicBezTo>
                <a:close/>
                <a:moveTo>
                  <a:pt x="386820" y="788184"/>
                </a:moveTo>
                <a:cubicBezTo>
                  <a:pt x="386820" y="795423"/>
                  <a:pt x="396345" y="788184"/>
                  <a:pt x="399869" y="786183"/>
                </a:cubicBezTo>
                <a:cubicBezTo>
                  <a:pt x="395916" y="783564"/>
                  <a:pt x="390772" y="783564"/>
                  <a:pt x="386820" y="786183"/>
                </a:cubicBezTo>
                <a:cubicBezTo>
                  <a:pt x="387200" y="786917"/>
                  <a:pt x="387391" y="787736"/>
                  <a:pt x="387391" y="788565"/>
                </a:cubicBezTo>
                <a:close/>
                <a:moveTo>
                  <a:pt x="364340" y="821331"/>
                </a:moveTo>
                <a:cubicBezTo>
                  <a:pt x="356625" y="823045"/>
                  <a:pt x="367865" y="826665"/>
                  <a:pt x="369770" y="828665"/>
                </a:cubicBezTo>
                <a:cubicBezTo>
                  <a:pt x="381886" y="829437"/>
                  <a:pt x="394040" y="827751"/>
                  <a:pt x="405489" y="823712"/>
                </a:cubicBezTo>
                <a:cubicBezTo>
                  <a:pt x="397106" y="817806"/>
                  <a:pt x="377199" y="823521"/>
                  <a:pt x="364912" y="821711"/>
                </a:cubicBezTo>
                <a:close/>
                <a:moveTo>
                  <a:pt x="408918" y="751798"/>
                </a:moveTo>
                <a:cubicBezTo>
                  <a:pt x="427396" y="749703"/>
                  <a:pt x="451780" y="753989"/>
                  <a:pt x="466068" y="743512"/>
                </a:cubicBezTo>
                <a:cubicBezTo>
                  <a:pt x="447970" y="731605"/>
                  <a:pt x="416347" y="748941"/>
                  <a:pt x="396916" y="740273"/>
                </a:cubicBezTo>
                <a:cubicBezTo>
                  <a:pt x="388629" y="740273"/>
                  <a:pt x="388629" y="740273"/>
                  <a:pt x="387391" y="745607"/>
                </a:cubicBezTo>
                <a:cubicBezTo>
                  <a:pt x="392858" y="749274"/>
                  <a:pt x="398783" y="752227"/>
                  <a:pt x="405012" y="754370"/>
                </a:cubicBezTo>
                <a:close/>
                <a:moveTo>
                  <a:pt x="432825" y="760466"/>
                </a:moveTo>
                <a:lnTo>
                  <a:pt x="432825" y="764085"/>
                </a:lnTo>
                <a:cubicBezTo>
                  <a:pt x="436816" y="766695"/>
                  <a:pt x="441979" y="766695"/>
                  <a:pt x="445970" y="764085"/>
                </a:cubicBezTo>
                <a:lnTo>
                  <a:pt x="445970" y="760466"/>
                </a:lnTo>
                <a:cubicBezTo>
                  <a:pt x="442045" y="758208"/>
                  <a:pt x="437178" y="758361"/>
                  <a:pt x="433397" y="760847"/>
                </a:cubicBezTo>
                <a:close/>
                <a:moveTo>
                  <a:pt x="406536" y="809615"/>
                </a:moveTo>
                <a:cubicBezTo>
                  <a:pt x="412347" y="821711"/>
                  <a:pt x="432635" y="806662"/>
                  <a:pt x="442922" y="810091"/>
                </a:cubicBezTo>
                <a:cubicBezTo>
                  <a:pt x="461972" y="803138"/>
                  <a:pt x="489785" y="816378"/>
                  <a:pt x="511692" y="808472"/>
                </a:cubicBezTo>
                <a:cubicBezTo>
                  <a:pt x="511121" y="804471"/>
                  <a:pt x="513597" y="801138"/>
                  <a:pt x="508549" y="798947"/>
                </a:cubicBezTo>
                <a:cubicBezTo>
                  <a:pt x="489499" y="795232"/>
                  <a:pt x="469687" y="805805"/>
                  <a:pt x="452542" y="800662"/>
                </a:cubicBezTo>
                <a:lnTo>
                  <a:pt x="452542" y="796375"/>
                </a:lnTo>
                <a:cubicBezTo>
                  <a:pt x="465458" y="797309"/>
                  <a:pt x="478269" y="793479"/>
                  <a:pt x="488547" y="785612"/>
                </a:cubicBezTo>
                <a:cubicBezTo>
                  <a:pt x="507597" y="788279"/>
                  <a:pt x="525313" y="792184"/>
                  <a:pt x="544458" y="787136"/>
                </a:cubicBezTo>
                <a:lnTo>
                  <a:pt x="544458" y="779993"/>
                </a:lnTo>
                <a:cubicBezTo>
                  <a:pt x="550459" y="777135"/>
                  <a:pt x="558936" y="777325"/>
                  <a:pt x="564270" y="772277"/>
                </a:cubicBezTo>
                <a:cubicBezTo>
                  <a:pt x="564270" y="770848"/>
                  <a:pt x="564270" y="769610"/>
                  <a:pt x="563699" y="768467"/>
                </a:cubicBezTo>
                <a:cubicBezTo>
                  <a:pt x="557069" y="763762"/>
                  <a:pt x="548849" y="761876"/>
                  <a:pt x="540839" y="763228"/>
                </a:cubicBezTo>
                <a:lnTo>
                  <a:pt x="532076" y="768753"/>
                </a:lnTo>
                <a:cubicBezTo>
                  <a:pt x="520455" y="785136"/>
                  <a:pt x="486451" y="778278"/>
                  <a:pt x="466734" y="781802"/>
                </a:cubicBezTo>
                <a:cubicBezTo>
                  <a:pt x="466734" y="787612"/>
                  <a:pt x="455590" y="783517"/>
                  <a:pt x="452542" y="787231"/>
                </a:cubicBezTo>
                <a:lnTo>
                  <a:pt x="452542" y="796756"/>
                </a:lnTo>
                <a:cubicBezTo>
                  <a:pt x="447113" y="796756"/>
                  <a:pt x="425396" y="794946"/>
                  <a:pt x="438635" y="801900"/>
                </a:cubicBezTo>
                <a:cubicBezTo>
                  <a:pt x="429777" y="808377"/>
                  <a:pt x="415680" y="799899"/>
                  <a:pt x="406536" y="806281"/>
                </a:cubicBezTo>
                <a:close/>
                <a:moveTo>
                  <a:pt x="419014" y="853239"/>
                </a:moveTo>
                <a:cubicBezTo>
                  <a:pt x="435873" y="859431"/>
                  <a:pt x="446541" y="855049"/>
                  <a:pt x="464734" y="854478"/>
                </a:cubicBezTo>
                <a:cubicBezTo>
                  <a:pt x="462639" y="848191"/>
                  <a:pt x="472354" y="845715"/>
                  <a:pt x="478355" y="841810"/>
                </a:cubicBezTo>
                <a:cubicBezTo>
                  <a:pt x="472830" y="837523"/>
                  <a:pt x="466163" y="840667"/>
                  <a:pt x="460924" y="843714"/>
                </a:cubicBezTo>
                <a:cubicBezTo>
                  <a:pt x="446551" y="843543"/>
                  <a:pt x="432349" y="846915"/>
                  <a:pt x="419585" y="853525"/>
                </a:cubicBezTo>
                <a:close/>
                <a:moveTo>
                  <a:pt x="430254" y="909342"/>
                </a:moveTo>
                <a:cubicBezTo>
                  <a:pt x="422634" y="910104"/>
                  <a:pt x="361292" y="909342"/>
                  <a:pt x="376818" y="920676"/>
                </a:cubicBezTo>
                <a:cubicBezTo>
                  <a:pt x="381866" y="921534"/>
                  <a:pt x="387581" y="919629"/>
                  <a:pt x="392344" y="922010"/>
                </a:cubicBezTo>
                <a:cubicBezTo>
                  <a:pt x="397106" y="924391"/>
                  <a:pt x="389867" y="929344"/>
                  <a:pt x="396821" y="931535"/>
                </a:cubicBezTo>
                <a:lnTo>
                  <a:pt x="409870" y="931535"/>
                </a:lnTo>
                <a:cubicBezTo>
                  <a:pt x="416728" y="929058"/>
                  <a:pt x="409870" y="924582"/>
                  <a:pt x="414823" y="921343"/>
                </a:cubicBezTo>
                <a:cubicBezTo>
                  <a:pt x="424348" y="914009"/>
                  <a:pt x="437112" y="919248"/>
                  <a:pt x="445970" y="911342"/>
                </a:cubicBezTo>
                <a:lnTo>
                  <a:pt x="445970" y="907627"/>
                </a:lnTo>
                <a:cubicBezTo>
                  <a:pt x="438921" y="905532"/>
                  <a:pt x="438921" y="905532"/>
                  <a:pt x="430825" y="909723"/>
                </a:cubicBezTo>
                <a:close/>
                <a:moveTo>
                  <a:pt x="393297" y="2868539"/>
                </a:moveTo>
                <a:cubicBezTo>
                  <a:pt x="388153" y="2863014"/>
                  <a:pt x="382533" y="2873968"/>
                  <a:pt x="391106" y="2873397"/>
                </a:cubicBezTo>
                <a:cubicBezTo>
                  <a:pt x="394344" y="2872825"/>
                  <a:pt x="394344" y="2871111"/>
                  <a:pt x="393868" y="2868920"/>
                </a:cubicBezTo>
                <a:close/>
                <a:moveTo>
                  <a:pt x="396345" y="1274340"/>
                </a:moveTo>
                <a:cubicBezTo>
                  <a:pt x="388153" y="1278626"/>
                  <a:pt x="383772" y="1282626"/>
                  <a:pt x="396345" y="1281960"/>
                </a:cubicBezTo>
                <a:cubicBezTo>
                  <a:pt x="401964" y="1279960"/>
                  <a:pt x="401964" y="1277483"/>
                  <a:pt x="396916" y="1274720"/>
                </a:cubicBezTo>
                <a:close/>
                <a:moveTo>
                  <a:pt x="413109" y="1383401"/>
                </a:moveTo>
                <a:cubicBezTo>
                  <a:pt x="406917" y="1380639"/>
                  <a:pt x="406917" y="1380734"/>
                  <a:pt x="400250" y="1383401"/>
                </a:cubicBezTo>
                <a:cubicBezTo>
                  <a:pt x="404250" y="1386925"/>
                  <a:pt x="415109" y="1392735"/>
                  <a:pt x="413680" y="1383782"/>
                </a:cubicBezTo>
                <a:close/>
                <a:moveTo>
                  <a:pt x="426253" y="1486271"/>
                </a:moveTo>
                <a:cubicBezTo>
                  <a:pt x="422205" y="1483842"/>
                  <a:pt x="417157" y="1483842"/>
                  <a:pt x="413109" y="1486271"/>
                </a:cubicBezTo>
                <a:lnTo>
                  <a:pt x="422062" y="1491319"/>
                </a:lnTo>
                <a:cubicBezTo>
                  <a:pt x="428825" y="1491700"/>
                  <a:pt x="426253" y="1488748"/>
                  <a:pt x="426920" y="1486652"/>
                </a:cubicBezTo>
                <a:close/>
                <a:moveTo>
                  <a:pt x="445970" y="1538087"/>
                </a:moveTo>
                <a:cubicBezTo>
                  <a:pt x="441950" y="1535573"/>
                  <a:pt x="436845" y="1535573"/>
                  <a:pt x="432825" y="1538087"/>
                </a:cubicBezTo>
                <a:lnTo>
                  <a:pt x="432825" y="1541611"/>
                </a:lnTo>
                <a:cubicBezTo>
                  <a:pt x="436807" y="1544278"/>
                  <a:pt x="441988" y="1544278"/>
                  <a:pt x="445970" y="1541611"/>
                </a:cubicBezTo>
                <a:close/>
                <a:moveTo>
                  <a:pt x="453685" y="1516084"/>
                </a:moveTo>
                <a:cubicBezTo>
                  <a:pt x="445875" y="1512655"/>
                  <a:pt x="441207" y="1508274"/>
                  <a:pt x="431682" y="1512179"/>
                </a:cubicBezTo>
                <a:cubicBezTo>
                  <a:pt x="439969" y="1515989"/>
                  <a:pt x="444636" y="1520275"/>
                  <a:pt x="454256" y="1516465"/>
                </a:cubicBezTo>
                <a:close/>
                <a:moveTo>
                  <a:pt x="485308" y="1479223"/>
                </a:moveTo>
                <a:lnTo>
                  <a:pt x="485308" y="1475603"/>
                </a:lnTo>
                <a:cubicBezTo>
                  <a:pt x="475783" y="1468174"/>
                  <a:pt x="465496" y="1469317"/>
                  <a:pt x="452542" y="1470840"/>
                </a:cubicBezTo>
                <a:cubicBezTo>
                  <a:pt x="453114" y="1474841"/>
                  <a:pt x="450732" y="1478842"/>
                  <a:pt x="454638" y="1480365"/>
                </a:cubicBezTo>
                <a:cubicBezTo>
                  <a:pt x="479593" y="1482175"/>
                  <a:pt x="479593" y="1481604"/>
                  <a:pt x="485880" y="1479603"/>
                </a:cubicBezTo>
                <a:close/>
                <a:moveTo>
                  <a:pt x="475783" y="1547231"/>
                </a:moveTo>
                <a:cubicBezTo>
                  <a:pt x="485308" y="1547231"/>
                  <a:pt x="527504" y="1551422"/>
                  <a:pt x="502739" y="1536087"/>
                </a:cubicBezTo>
                <a:cubicBezTo>
                  <a:pt x="491118" y="1535610"/>
                  <a:pt x="482927" y="1538087"/>
                  <a:pt x="474164" y="1532468"/>
                </a:cubicBezTo>
                <a:cubicBezTo>
                  <a:pt x="468830" y="1533039"/>
                  <a:pt x="462829" y="1531229"/>
                  <a:pt x="458638" y="1534372"/>
                </a:cubicBezTo>
                <a:lnTo>
                  <a:pt x="458638" y="1538182"/>
                </a:lnTo>
                <a:cubicBezTo>
                  <a:pt x="465020" y="1541326"/>
                  <a:pt x="470449" y="1544374"/>
                  <a:pt x="476735" y="1547612"/>
                </a:cubicBezTo>
                <a:close/>
                <a:moveTo>
                  <a:pt x="487022" y="1605524"/>
                </a:moveTo>
                <a:cubicBezTo>
                  <a:pt x="510644" y="1606572"/>
                  <a:pt x="510644" y="1606572"/>
                  <a:pt x="517788" y="1604571"/>
                </a:cubicBezTo>
                <a:cubicBezTo>
                  <a:pt x="508930" y="1599619"/>
                  <a:pt x="494643" y="1592380"/>
                  <a:pt x="485022" y="1597047"/>
                </a:cubicBezTo>
                <a:cubicBezTo>
                  <a:pt x="486451" y="1600380"/>
                  <a:pt x="484070" y="1604667"/>
                  <a:pt x="487975" y="1606000"/>
                </a:cubicBezTo>
                <a:close/>
                <a:moveTo>
                  <a:pt x="488356" y="1646862"/>
                </a:moveTo>
                <a:cubicBezTo>
                  <a:pt x="490737" y="1647911"/>
                  <a:pt x="492833" y="1649244"/>
                  <a:pt x="495023" y="1650387"/>
                </a:cubicBezTo>
                <a:cubicBezTo>
                  <a:pt x="499214" y="1646577"/>
                  <a:pt x="499214" y="1646577"/>
                  <a:pt x="494547" y="1643053"/>
                </a:cubicBezTo>
                <a:cubicBezTo>
                  <a:pt x="492452" y="1643053"/>
                  <a:pt x="482165" y="1643529"/>
                  <a:pt x="489309" y="1647244"/>
                </a:cubicBezTo>
                <a:close/>
                <a:moveTo>
                  <a:pt x="593131" y="2656512"/>
                </a:moveTo>
                <a:cubicBezTo>
                  <a:pt x="567794" y="2660037"/>
                  <a:pt x="539791" y="2655179"/>
                  <a:pt x="517598" y="2669467"/>
                </a:cubicBezTo>
                <a:cubicBezTo>
                  <a:pt x="524541" y="2672810"/>
                  <a:pt x="531171" y="2676763"/>
                  <a:pt x="537410" y="2681278"/>
                </a:cubicBezTo>
                <a:cubicBezTo>
                  <a:pt x="536838" y="2683278"/>
                  <a:pt x="536552" y="2685278"/>
                  <a:pt x="534267" y="2685945"/>
                </a:cubicBezTo>
                <a:cubicBezTo>
                  <a:pt x="524742" y="2685945"/>
                  <a:pt x="515217" y="2688040"/>
                  <a:pt x="507406" y="2682325"/>
                </a:cubicBezTo>
                <a:cubicBezTo>
                  <a:pt x="502263" y="2682897"/>
                  <a:pt x="496452" y="2680992"/>
                  <a:pt x="491404" y="2684135"/>
                </a:cubicBezTo>
                <a:cubicBezTo>
                  <a:pt x="489499" y="2695375"/>
                  <a:pt x="495500" y="2691184"/>
                  <a:pt x="504072" y="2694994"/>
                </a:cubicBezTo>
                <a:cubicBezTo>
                  <a:pt x="504072" y="2696137"/>
                  <a:pt x="504072" y="2697375"/>
                  <a:pt x="504548" y="2698708"/>
                </a:cubicBezTo>
                <a:lnTo>
                  <a:pt x="491404" y="2706424"/>
                </a:lnTo>
                <a:lnTo>
                  <a:pt x="491404" y="2710138"/>
                </a:lnTo>
                <a:cubicBezTo>
                  <a:pt x="521979" y="2721378"/>
                  <a:pt x="562270" y="2715854"/>
                  <a:pt x="594655" y="2711091"/>
                </a:cubicBezTo>
                <a:cubicBezTo>
                  <a:pt x="596893" y="2706690"/>
                  <a:pt x="596893" y="2701490"/>
                  <a:pt x="594655" y="2697089"/>
                </a:cubicBezTo>
                <a:lnTo>
                  <a:pt x="559794" y="2697089"/>
                </a:lnTo>
                <a:lnTo>
                  <a:pt x="550935" y="2691755"/>
                </a:lnTo>
                <a:cubicBezTo>
                  <a:pt x="562651" y="2685850"/>
                  <a:pt x="578844" y="2694327"/>
                  <a:pt x="589035" y="2684230"/>
                </a:cubicBezTo>
                <a:cubicBezTo>
                  <a:pt x="576558" y="2678801"/>
                  <a:pt x="560937" y="2686897"/>
                  <a:pt x="549888" y="2676705"/>
                </a:cubicBezTo>
                <a:cubicBezTo>
                  <a:pt x="557317" y="2672610"/>
                  <a:pt x="567128" y="2676705"/>
                  <a:pt x="574462" y="2673943"/>
                </a:cubicBezTo>
                <a:lnTo>
                  <a:pt x="578272" y="2667847"/>
                </a:lnTo>
                <a:cubicBezTo>
                  <a:pt x="584082" y="2666895"/>
                  <a:pt x="589893" y="2668800"/>
                  <a:pt x="594464" y="2666419"/>
                </a:cubicBezTo>
                <a:cubicBezTo>
                  <a:pt x="597417" y="2663275"/>
                  <a:pt x="600370" y="2659846"/>
                  <a:pt x="594274" y="2656894"/>
                </a:cubicBezTo>
                <a:close/>
                <a:moveTo>
                  <a:pt x="593131" y="515483"/>
                </a:moveTo>
                <a:cubicBezTo>
                  <a:pt x="552364" y="512720"/>
                  <a:pt x="557603" y="533580"/>
                  <a:pt x="594941" y="525008"/>
                </a:cubicBezTo>
                <a:cubicBezTo>
                  <a:pt x="597608" y="522436"/>
                  <a:pt x="599989" y="518912"/>
                  <a:pt x="594464" y="515864"/>
                </a:cubicBezTo>
                <a:close/>
                <a:moveTo>
                  <a:pt x="596274" y="495099"/>
                </a:moveTo>
                <a:cubicBezTo>
                  <a:pt x="599798" y="465572"/>
                  <a:pt x="588940" y="479574"/>
                  <a:pt x="569985" y="472811"/>
                </a:cubicBezTo>
                <a:lnTo>
                  <a:pt x="569985" y="469192"/>
                </a:lnTo>
                <a:cubicBezTo>
                  <a:pt x="578939" y="463762"/>
                  <a:pt x="589035" y="461953"/>
                  <a:pt x="576367" y="453475"/>
                </a:cubicBezTo>
                <a:cubicBezTo>
                  <a:pt x="572652" y="443950"/>
                  <a:pt x="553793" y="453475"/>
                  <a:pt x="546744" y="445855"/>
                </a:cubicBezTo>
                <a:lnTo>
                  <a:pt x="537219" y="450808"/>
                </a:lnTo>
                <a:cubicBezTo>
                  <a:pt x="537219" y="463191"/>
                  <a:pt x="557889" y="451380"/>
                  <a:pt x="563889" y="459095"/>
                </a:cubicBezTo>
                <a:cubicBezTo>
                  <a:pt x="565413" y="470525"/>
                  <a:pt x="554364" y="465572"/>
                  <a:pt x="547125" y="471096"/>
                </a:cubicBezTo>
                <a:cubicBezTo>
                  <a:pt x="532114" y="465286"/>
                  <a:pt x="515464" y="465286"/>
                  <a:pt x="500453" y="471096"/>
                </a:cubicBezTo>
                <a:cubicBezTo>
                  <a:pt x="486070" y="467572"/>
                  <a:pt x="477402" y="461571"/>
                  <a:pt x="462353" y="467382"/>
                </a:cubicBezTo>
                <a:cubicBezTo>
                  <a:pt x="458447" y="469953"/>
                  <a:pt x="450732" y="471096"/>
                  <a:pt x="451971" y="475764"/>
                </a:cubicBezTo>
                <a:cubicBezTo>
                  <a:pt x="462448" y="487384"/>
                  <a:pt x="479212" y="478240"/>
                  <a:pt x="491214" y="483860"/>
                </a:cubicBezTo>
                <a:lnTo>
                  <a:pt x="491214" y="487480"/>
                </a:lnTo>
                <a:cubicBezTo>
                  <a:pt x="483498" y="491766"/>
                  <a:pt x="469592" y="491289"/>
                  <a:pt x="462639" y="497005"/>
                </a:cubicBezTo>
                <a:cubicBezTo>
                  <a:pt x="455590" y="489385"/>
                  <a:pt x="434635" y="497005"/>
                  <a:pt x="453114" y="501005"/>
                </a:cubicBezTo>
                <a:cubicBezTo>
                  <a:pt x="472164" y="500338"/>
                  <a:pt x="491690" y="509387"/>
                  <a:pt x="509597" y="501576"/>
                </a:cubicBezTo>
                <a:cubicBezTo>
                  <a:pt x="515312" y="503101"/>
                  <a:pt x="508168" y="506625"/>
                  <a:pt x="515026" y="508053"/>
                </a:cubicBezTo>
                <a:cubicBezTo>
                  <a:pt x="523789" y="509863"/>
                  <a:pt x="530171" y="505482"/>
                  <a:pt x="540839" y="504720"/>
                </a:cubicBezTo>
                <a:cubicBezTo>
                  <a:pt x="550364" y="497100"/>
                  <a:pt x="564461" y="504720"/>
                  <a:pt x="574367" y="497481"/>
                </a:cubicBezTo>
                <a:lnTo>
                  <a:pt x="580844" y="500624"/>
                </a:lnTo>
                <a:cubicBezTo>
                  <a:pt x="586273" y="497100"/>
                  <a:pt x="592845" y="498052"/>
                  <a:pt x="597608" y="495480"/>
                </a:cubicBezTo>
                <a:close/>
                <a:moveTo>
                  <a:pt x="366817" y="421757"/>
                </a:moveTo>
                <a:cubicBezTo>
                  <a:pt x="395964" y="429663"/>
                  <a:pt x="419395" y="449284"/>
                  <a:pt x="451018" y="449094"/>
                </a:cubicBezTo>
                <a:lnTo>
                  <a:pt x="460543" y="456428"/>
                </a:lnTo>
                <a:cubicBezTo>
                  <a:pt x="476259" y="455190"/>
                  <a:pt x="490833" y="459190"/>
                  <a:pt x="504072" y="454714"/>
                </a:cubicBezTo>
                <a:lnTo>
                  <a:pt x="504072" y="447760"/>
                </a:lnTo>
                <a:cubicBezTo>
                  <a:pt x="506339" y="445912"/>
                  <a:pt x="509263" y="445046"/>
                  <a:pt x="512168" y="445379"/>
                </a:cubicBezTo>
                <a:cubicBezTo>
                  <a:pt x="518074" y="443760"/>
                  <a:pt x="521693" y="440331"/>
                  <a:pt x="526742" y="445379"/>
                </a:cubicBezTo>
                <a:cubicBezTo>
                  <a:pt x="549506" y="440902"/>
                  <a:pt x="571319" y="432139"/>
                  <a:pt x="595798" y="433092"/>
                </a:cubicBezTo>
                <a:cubicBezTo>
                  <a:pt x="598179" y="425852"/>
                  <a:pt x="594274" y="423567"/>
                  <a:pt x="587892" y="423567"/>
                </a:cubicBezTo>
                <a:lnTo>
                  <a:pt x="576367" y="418423"/>
                </a:lnTo>
                <a:cubicBezTo>
                  <a:pt x="578844" y="416804"/>
                  <a:pt x="580748" y="415471"/>
                  <a:pt x="582558" y="414423"/>
                </a:cubicBezTo>
                <a:lnTo>
                  <a:pt x="573033" y="408898"/>
                </a:lnTo>
                <a:cubicBezTo>
                  <a:pt x="539410" y="413185"/>
                  <a:pt x="505501" y="394611"/>
                  <a:pt x="474926" y="401278"/>
                </a:cubicBezTo>
                <a:cubicBezTo>
                  <a:pt x="463686" y="403183"/>
                  <a:pt x="446351" y="397564"/>
                  <a:pt x="439302" y="407660"/>
                </a:cubicBezTo>
                <a:cubicBezTo>
                  <a:pt x="447018" y="410613"/>
                  <a:pt x="456923" y="407660"/>
                  <a:pt x="464163" y="414232"/>
                </a:cubicBezTo>
                <a:cubicBezTo>
                  <a:pt x="454638" y="419376"/>
                  <a:pt x="443874" y="412613"/>
                  <a:pt x="434826" y="420042"/>
                </a:cubicBezTo>
                <a:cubicBezTo>
                  <a:pt x="421586" y="424233"/>
                  <a:pt x="372437" y="405850"/>
                  <a:pt x="368150" y="422138"/>
                </a:cubicBezTo>
                <a:close/>
                <a:moveTo>
                  <a:pt x="360531" y="569299"/>
                </a:moveTo>
                <a:cubicBezTo>
                  <a:pt x="375866" y="583777"/>
                  <a:pt x="437588" y="567013"/>
                  <a:pt x="383772" y="567108"/>
                </a:cubicBezTo>
                <a:cubicBezTo>
                  <a:pt x="376771" y="562727"/>
                  <a:pt x="367665" y="563794"/>
                  <a:pt x="361864" y="569680"/>
                </a:cubicBezTo>
                <a:close/>
                <a:moveTo>
                  <a:pt x="353196" y="845524"/>
                </a:moveTo>
                <a:lnTo>
                  <a:pt x="353196" y="849144"/>
                </a:lnTo>
                <a:cubicBezTo>
                  <a:pt x="357187" y="851754"/>
                  <a:pt x="362350" y="851754"/>
                  <a:pt x="366341" y="849144"/>
                </a:cubicBezTo>
                <a:lnTo>
                  <a:pt x="366341" y="845524"/>
                </a:lnTo>
                <a:cubicBezTo>
                  <a:pt x="362626" y="843619"/>
                  <a:pt x="358216" y="843657"/>
                  <a:pt x="354530" y="845619"/>
                </a:cubicBezTo>
                <a:close/>
                <a:moveTo>
                  <a:pt x="347862" y="787231"/>
                </a:moveTo>
                <a:cubicBezTo>
                  <a:pt x="351225" y="789155"/>
                  <a:pt x="355358" y="789155"/>
                  <a:pt x="358721" y="787231"/>
                </a:cubicBezTo>
                <a:cubicBezTo>
                  <a:pt x="360245" y="783517"/>
                  <a:pt x="347481" y="783802"/>
                  <a:pt x="349196" y="787326"/>
                </a:cubicBezTo>
                <a:close/>
                <a:moveTo>
                  <a:pt x="349767" y="895245"/>
                </a:moveTo>
                <a:cubicBezTo>
                  <a:pt x="363102" y="897055"/>
                  <a:pt x="377771" y="902198"/>
                  <a:pt x="391487" y="897721"/>
                </a:cubicBezTo>
                <a:cubicBezTo>
                  <a:pt x="393097" y="895092"/>
                  <a:pt x="393097" y="891778"/>
                  <a:pt x="391487" y="889149"/>
                </a:cubicBezTo>
                <a:lnTo>
                  <a:pt x="379962" y="882672"/>
                </a:lnTo>
                <a:cubicBezTo>
                  <a:pt x="379104" y="871051"/>
                  <a:pt x="401583" y="879148"/>
                  <a:pt x="408537" y="876862"/>
                </a:cubicBezTo>
                <a:cubicBezTo>
                  <a:pt x="417014" y="872099"/>
                  <a:pt x="417109" y="872099"/>
                  <a:pt x="427015" y="876195"/>
                </a:cubicBezTo>
                <a:cubicBezTo>
                  <a:pt x="428444" y="876766"/>
                  <a:pt x="430825" y="876195"/>
                  <a:pt x="431301" y="874956"/>
                </a:cubicBezTo>
                <a:cubicBezTo>
                  <a:pt x="432254" y="861907"/>
                  <a:pt x="353387" y="869336"/>
                  <a:pt x="345576" y="882767"/>
                </a:cubicBezTo>
                <a:cubicBezTo>
                  <a:pt x="349196" y="887244"/>
                  <a:pt x="344624" y="891625"/>
                  <a:pt x="350720" y="895340"/>
                </a:cubicBezTo>
                <a:close/>
                <a:moveTo>
                  <a:pt x="307190" y="824093"/>
                </a:moveTo>
                <a:cubicBezTo>
                  <a:pt x="299475" y="818283"/>
                  <a:pt x="275948" y="827236"/>
                  <a:pt x="267757" y="830570"/>
                </a:cubicBezTo>
                <a:cubicBezTo>
                  <a:pt x="271281" y="843333"/>
                  <a:pt x="305571" y="835618"/>
                  <a:pt x="308524" y="824188"/>
                </a:cubicBezTo>
                <a:close/>
                <a:moveTo>
                  <a:pt x="302999" y="873147"/>
                </a:moveTo>
                <a:cubicBezTo>
                  <a:pt x="282997" y="872671"/>
                  <a:pt x="283949" y="874861"/>
                  <a:pt x="297380" y="887910"/>
                </a:cubicBezTo>
                <a:lnTo>
                  <a:pt x="313953" y="878385"/>
                </a:lnTo>
                <a:close/>
                <a:moveTo>
                  <a:pt x="271186" y="935821"/>
                </a:moveTo>
                <a:cubicBezTo>
                  <a:pt x="282235" y="935821"/>
                  <a:pt x="293570" y="927344"/>
                  <a:pt x="304047" y="935821"/>
                </a:cubicBezTo>
                <a:cubicBezTo>
                  <a:pt x="323859" y="924867"/>
                  <a:pt x="253374" y="924963"/>
                  <a:pt x="272520" y="935917"/>
                </a:cubicBezTo>
                <a:close/>
                <a:moveTo>
                  <a:pt x="349958" y="917438"/>
                </a:moveTo>
                <a:lnTo>
                  <a:pt x="359483" y="912199"/>
                </a:lnTo>
                <a:cubicBezTo>
                  <a:pt x="303857" y="901817"/>
                  <a:pt x="256708" y="921248"/>
                  <a:pt x="351291" y="917533"/>
                </a:cubicBezTo>
                <a:close/>
                <a:moveTo>
                  <a:pt x="336813" y="810567"/>
                </a:moveTo>
                <a:cubicBezTo>
                  <a:pt x="341509" y="808091"/>
                  <a:pt x="341509" y="805614"/>
                  <a:pt x="336813" y="803138"/>
                </a:cubicBezTo>
                <a:cubicBezTo>
                  <a:pt x="332937" y="805681"/>
                  <a:pt x="333384" y="808186"/>
                  <a:pt x="338147" y="810663"/>
                </a:cubicBezTo>
                <a:close/>
                <a:moveTo>
                  <a:pt x="313763" y="823521"/>
                </a:moveTo>
                <a:lnTo>
                  <a:pt x="313763" y="827522"/>
                </a:lnTo>
                <a:cubicBezTo>
                  <a:pt x="321707" y="833865"/>
                  <a:pt x="333098" y="833418"/>
                  <a:pt x="340528" y="826474"/>
                </a:cubicBezTo>
                <a:cubicBezTo>
                  <a:pt x="339766" y="825046"/>
                  <a:pt x="339004" y="823426"/>
                  <a:pt x="337861" y="820855"/>
                </a:cubicBezTo>
                <a:cubicBezTo>
                  <a:pt x="331098" y="823426"/>
                  <a:pt x="322145" y="818949"/>
                  <a:pt x="315096" y="823617"/>
                </a:cubicBezTo>
                <a:close/>
                <a:moveTo>
                  <a:pt x="261185" y="738654"/>
                </a:moveTo>
                <a:lnTo>
                  <a:pt x="261185" y="742369"/>
                </a:lnTo>
                <a:cubicBezTo>
                  <a:pt x="274710" y="748179"/>
                  <a:pt x="291379" y="739225"/>
                  <a:pt x="303952" y="747893"/>
                </a:cubicBezTo>
                <a:cubicBezTo>
                  <a:pt x="340623" y="746655"/>
                  <a:pt x="308524" y="740273"/>
                  <a:pt x="297285" y="733415"/>
                </a:cubicBezTo>
                <a:cubicBezTo>
                  <a:pt x="285759" y="740083"/>
                  <a:pt x="261756" y="735892"/>
                  <a:pt x="262518" y="739225"/>
                </a:cubicBezTo>
                <a:close/>
                <a:moveTo>
                  <a:pt x="228609" y="228209"/>
                </a:moveTo>
                <a:cubicBezTo>
                  <a:pt x="212512" y="229542"/>
                  <a:pt x="243849" y="240686"/>
                  <a:pt x="248326" y="244497"/>
                </a:cubicBezTo>
                <a:cubicBezTo>
                  <a:pt x="241468" y="247164"/>
                  <a:pt x="243182" y="250021"/>
                  <a:pt x="238801" y="254022"/>
                </a:cubicBezTo>
                <a:cubicBezTo>
                  <a:pt x="232514" y="253669"/>
                  <a:pt x="226399" y="256146"/>
                  <a:pt x="222132" y="260785"/>
                </a:cubicBezTo>
                <a:cubicBezTo>
                  <a:pt x="224037" y="269547"/>
                  <a:pt x="238325" y="263737"/>
                  <a:pt x="244897" y="265356"/>
                </a:cubicBezTo>
                <a:cubicBezTo>
                  <a:pt x="257565" y="268405"/>
                  <a:pt x="267662" y="278406"/>
                  <a:pt x="281282" y="274881"/>
                </a:cubicBezTo>
                <a:cubicBezTo>
                  <a:pt x="281282" y="273262"/>
                  <a:pt x="281282" y="272119"/>
                  <a:pt x="281282" y="270976"/>
                </a:cubicBezTo>
                <a:lnTo>
                  <a:pt x="276044" y="267642"/>
                </a:lnTo>
                <a:cubicBezTo>
                  <a:pt x="281378" y="264214"/>
                  <a:pt x="286426" y="261070"/>
                  <a:pt x="290998" y="258117"/>
                </a:cubicBezTo>
                <a:cubicBezTo>
                  <a:pt x="304333" y="257451"/>
                  <a:pt x="316620" y="261070"/>
                  <a:pt x="327193" y="252879"/>
                </a:cubicBezTo>
                <a:lnTo>
                  <a:pt x="327193" y="249164"/>
                </a:lnTo>
                <a:lnTo>
                  <a:pt x="333765" y="245259"/>
                </a:lnTo>
                <a:lnTo>
                  <a:pt x="333765" y="241639"/>
                </a:lnTo>
                <a:cubicBezTo>
                  <a:pt x="300428" y="233829"/>
                  <a:pt x="263661" y="238877"/>
                  <a:pt x="229943" y="228304"/>
                </a:cubicBezTo>
                <a:close/>
                <a:moveTo>
                  <a:pt x="208702" y="211635"/>
                </a:moveTo>
                <a:cubicBezTo>
                  <a:pt x="216046" y="218589"/>
                  <a:pt x="227552" y="218589"/>
                  <a:pt x="234896" y="211635"/>
                </a:cubicBezTo>
                <a:cubicBezTo>
                  <a:pt x="227723" y="205511"/>
                  <a:pt x="217160" y="205549"/>
                  <a:pt x="210036" y="211731"/>
                </a:cubicBezTo>
                <a:close/>
                <a:moveTo>
                  <a:pt x="205940" y="965253"/>
                </a:moveTo>
                <a:cubicBezTo>
                  <a:pt x="232419" y="964586"/>
                  <a:pt x="263090" y="954395"/>
                  <a:pt x="287474" y="967158"/>
                </a:cubicBezTo>
                <a:lnTo>
                  <a:pt x="287474" y="970778"/>
                </a:lnTo>
                <a:cubicBezTo>
                  <a:pt x="292427" y="975350"/>
                  <a:pt x="301856" y="970778"/>
                  <a:pt x="306524" y="967635"/>
                </a:cubicBezTo>
                <a:lnTo>
                  <a:pt x="309953" y="961348"/>
                </a:lnTo>
                <a:cubicBezTo>
                  <a:pt x="316125" y="965072"/>
                  <a:pt x="323412" y="966492"/>
                  <a:pt x="330527" y="965349"/>
                </a:cubicBezTo>
                <a:cubicBezTo>
                  <a:pt x="336051" y="963825"/>
                  <a:pt x="331574" y="959253"/>
                  <a:pt x="337861" y="957824"/>
                </a:cubicBezTo>
                <a:cubicBezTo>
                  <a:pt x="351891" y="957824"/>
                  <a:pt x="365874" y="956100"/>
                  <a:pt x="379485" y="952680"/>
                </a:cubicBezTo>
                <a:lnTo>
                  <a:pt x="379485" y="949061"/>
                </a:lnTo>
                <a:cubicBezTo>
                  <a:pt x="351958" y="946203"/>
                  <a:pt x="321859" y="956586"/>
                  <a:pt x="292046" y="954205"/>
                </a:cubicBezTo>
                <a:cubicBezTo>
                  <a:pt x="266423" y="944680"/>
                  <a:pt x="236515" y="954205"/>
                  <a:pt x="210036" y="955348"/>
                </a:cubicBezTo>
                <a:cubicBezTo>
                  <a:pt x="211369" y="959729"/>
                  <a:pt x="199558" y="964586"/>
                  <a:pt x="207273" y="965349"/>
                </a:cubicBezTo>
                <a:close/>
                <a:moveTo>
                  <a:pt x="193653" y="567775"/>
                </a:moveTo>
                <a:cubicBezTo>
                  <a:pt x="193653" y="567775"/>
                  <a:pt x="195081" y="567108"/>
                  <a:pt x="195748" y="566632"/>
                </a:cubicBezTo>
                <a:cubicBezTo>
                  <a:pt x="197653" y="562155"/>
                  <a:pt x="186128" y="564823"/>
                  <a:pt x="193653" y="567775"/>
                </a:cubicBezTo>
                <a:close/>
                <a:moveTo>
                  <a:pt x="160220" y="1076029"/>
                </a:moveTo>
                <a:lnTo>
                  <a:pt x="150695" y="1081363"/>
                </a:lnTo>
                <a:cubicBezTo>
                  <a:pt x="153457" y="1083078"/>
                  <a:pt x="156314" y="1084793"/>
                  <a:pt x="160220" y="1086983"/>
                </a:cubicBezTo>
                <a:cubicBezTo>
                  <a:pt x="185175" y="1089078"/>
                  <a:pt x="216322" y="1082316"/>
                  <a:pt x="239658" y="1090412"/>
                </a:cubicBezTo>
                <a:cubicBezTo>
                  <a:pt x="252231" y="1082125"/>
                  <a:pt x="268710" y="1091174"/>
                  <a:pt x="281854" y="1085078"/>
                </a:cubicBezTo>
                <a:lnTo>
                  <a:pt x="281854" y="1081458"/>
                </a:lnTo>
                <a:cubicBezTo>
                  <a:pt x="259985" y="1071753"/>
                  <a:pt x="235191" y="1071038"/>
                  <a:pt x="212798" y="1079458"/>
                </a:cubicBezTo>
                <a:cubicBezTo>
                  <a:pt x="197272" y="1071838"/>
                  <a:pt x="177555" y="1077839"/>
                  <a:pt x="160220" y="1076029"/>
                </a:cubicBezTo>
                <a:close/>
                <a:moveTo>
                  <a:pt x="163649" y="87430"/>
                </a:moveTo>
                <a:cubicBezTo>
                  <a:pt x="163649" y="91144"/>
                  <a:pt x="163649" y="93906"/>
                  <a:pt x="167173" y="95716"/>
                </a:cubicBezTo>
                <a:cubicBezTo>
                  <a:pt x="178889" y="95545"/>
                  <a:pt x="190481" y="98154"/>
                  <a:pt x="200987" y="103336"/>
                </a:cubicBezTo>
                <a:lnTo>
                  <a:pt x="209273" y="101812"/>
                </a:lnTo>
                <a:cubicBezTo>
                  <a:pt x="209273" y="100193"/>
                  <a:pt x="209273" y="99050"/>
                  <a:pt x="209273" y="97717"/>
                </a:cubicBezTo>
                <a:lnTo>
                  <a:pt x="202701" y="93811"/>
                </a:lnTo>
                <a:cubicBezTo>
                  <a:pt x="203844" y="86763"/>
                  <a:pt x="195367" y="89335"/>
                  <a:pt x="191366" y="87525"/>
                </a:cubicBezTo>
                <a:cubicBezTo>
                  <a:pt x="183747" y="80857"/>
                  <a:pt x="171269" y="78190"/>
                  <a:pt x="164030" y="87430"/>
                </a:cubicBezTo>
                <a:close/>
                <a:moveTo>
                  <a:pt x="110404" y="3428609"/>
                </a:moveTo>
                <a:cubicBezTo>
                  <a:pt x="103927" y="3416989"/>
                  <a:pt x="27060" y="3428609"/>
                  <a:pt x="59064" y="3438134"/>
                </a:cubicBezTo>
                <a:cubicBezTo>
                  <a:pt x="64798" y="3437372"/>
                  <a:pt x="70609" y="3438696"/>
                  <a:pt x="75447" y="3441849"/>
                </a:cubicBezTo>
                <a:cubicBezTo>
                  <a:pt x="88239" y="3440839"/>
                  <a:pt x="100479" y="3436248"/>
                  <a:pt x="110785" y="3428609"/>
                </a:cubicBezTo>
                <a:close/>
                <a:moveTo>
                  <a:pt x="150123" y="4479503"/>
                </a:moveTo>
                <a:lnTo>
                  <a:pt x="134312" y="4469978"/>
                </a:lnTo>
                <a:cubicBezTo>
                  <a:pt x="84020" y="4480455"/>
                  <a:pt x="129264" y="4484075"/>
                  <a:pt x="150695" y="447950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nvGrpSpPr>
          <p:cNvPr id="237" name="Google Shape;237;p12"/>
          <p:cNvGrpSpPr/>
          <p:nvPr/>
        </p:nvGrpSpPr>
        <p:grpSpPr>
          <a:xfrm rot="-5400000">
            <a:off x="5871128" y="-3938762"/>
            <a:ext cx="455540" cy="12195277"/>
            <a:chOff x="1296395" y="-143"/>
            <a:chExt cx="407935" cy="6860915"/>
          </a:xfrm>
        </p:grpSpPr>
        <p:sp>
          <p:nvSpPr>
            <p:cNvPr id="238" name="Google Shape;238;p12"/>
            <p:cNvSpPr/>
            <p:nvPr/>
          </p:nvSpPr>
          <p:spPr>
            <a:xfrm>
              <a:off x="1300925" y="-143"/>
              <a:ext cx="403405" cy="3700345"/>
            </a:xfrm>
            <a:custGeom>
              <a:rect b="b" l="l" r="r" t="t"/>
              <a:pathLst>
                <a:path extrusionOk="0" h="2483453" w="611219">
                  <a:moveTo>
                    <a:pt x="7186" y="15897"/>
                  </a:moveTo>
                  <a:lnTo>
                    <a:pt x="7186" y="-581"/>
                  </a:lnTo>
                  <a:lnTo>
                    <a:pt x="578686" y="-581"/>
                  </a:lnTo>
                  <a:lnTo>
                    <a:pt x="578686" y="12182"/>
                  </a:lnTo>
                  <a:lnTo>
                    <a:pt x="572495" y="16087"/>
                  </a:lnTo>
                  <a:lnTo>
                    <a:pt x="578305" y="19898"/>
                  </a:lnTo>
                  <a:cubicBezTo>
                    <a:pt x="568780" y="22469"/>
                    <a:pt x="568780" y="46377"/>
                    <a:pt x="578305" y="48949"/>
                  </a:cubicBezTo>
                  <a:lnTo>
                    <a:pt x="578305" y="151723"/>
                  </a:lnTo>
                  <a:lnTo>
                    <a:pt x="585068" y="156105"/>
                  </a:lnTo>
                  <a:lnTo>
                    <a:pt x="585068" y="233162"/>
                  </a:lnTo>
                  <a:lnTo>
                    <a:pt x="591830" y="237163"/>
                  </a:lnTo>
                  <a:lnTo>
                    <a:pt x="591830" y="244401"/>
                  </a:lnTo>
                  <a:lnTo>
                    <a:pt x="585544" y="248307"/>
                  </a:lnTo>
                  <a:cubicBezTo>
                    <a:pt x="596498" y="251736"/>
                    <a:pt x="590402" y="265452"/>
                    <a:pt x="591830" y="273929"/>
                  </a:cubicBezTo>
                  <a:lnTo>
                    <a:pt x="586401" y="276977"/>
                  </a:lnTo>
                  <a:cubicBezTo>
                    <a:pt x="585068" y="284597"/>
                    <a:pt x="585068" y="284597"/>
                    <a:pt x="591449" y="288502"/>
                  </a:cubicBezTo>
                  <a:lnTo>
                    <a:pt x="591449" y="299647"/>
                  </a:lnTo>
                  <a:lnTo>
                    <a:pt x="585449" y="303456"/>
                  </a:lnTo>
                  <a:lnTo>
                    <a:pt x="585449" y="332889"/>
                  </a:lnTo>
                  <a:lnTo>
                    <a:pt x="591830" y="336699"/>
                  </a:lnTo>
                  <a:lnTo>
                    <a:pt x="591830" y="340223"/>
                  </a:lnTo>
                  <a:lnTo>
                    <a:pt x="585068" y="344319"/>
                  </a:lnTo>
                  <a:lnTo>
                    <a:pt x="585068" y="366226"/>
                  </a:lnTo>
                  <a:cubicBezTo>
                    <a:pt x="574114" y="369846"/>
                    <a:pt x="580019" y="383467"/>
                    <a:pt x="578686" y="391849"/>
                  </a:cubicBezTo>
                  <a:cubicBezTo>
                    <a:pt x="569828" y="397278"/>
                    <a:pt x="569828" y="397564"/>
                    <a:pt x="578686" y="402802"/>
                  </a:cubicBezTo>
                  <a:lnTo>
                    <a:pt x="578686" y="413470"/>
                  </a:lnTo>
                  <a:lnTo>
                    <a:pt x="585258" y="417661"/>
                  </a:lnTo>
                  <a:lnTo>
                    <a:pt x="578972" y="421471"/>
                  </a:lnTo>
                  <a:lnTo>
                    <a:pt x="578972" y="432330"/>
                  </a:lnTo>
                  <a:lnTo>
                    <a:pt x="572018" y="436711"/>
                  </a:lnTo>
                  <a:cubicBezTo>
                    <a:pt x="579227" y="436816"/>
                    <a:pt x="586172" y="439445"/>
                    <a:pt x="591640" y="444141"/>
                  </a:cubicBezTo>
                  <a:lnTo>
                    <a:pt x="591640" y="450713"/>
                  </a:lnTo>
                  <a:cubicBezTo>
                    <a:pt x="589354" y="453475"/>
                    <a:pt x="582877" y="455094"/>
                    <a:pt x="579067" y="458809"/>
                  </a:cubicBezTo>
                  <a:lnTo>
                    <a:pt x="579067" y="461762"/>
                  </a:lnTo>
                  <a:lnTo>
                    <a:pt x="591830" y="469382"/>
                  </a:lnTo>
                  <a:lnTo>
                    <a:pt x="582305" y="474716"/>
                  </a:lnTo>
                  <a:lnTo>
                    <a:pt x="575352" y="471287"/>
                  </a:lnTo>
                  <a:cubicBezTo>
                    <a:pt x="570018" y="473764"/>
                    <a:pt x="573352" y="477098"/>
                    <a:pt x="572304" y="479860"/>
                  </a:cubicBezTo>
                  <a:cubicBezTo>
                    <a:pt x="577872" y="484451"/>
                    <a:pt x="584904" y="486880"/>
                    <a:pt x="592116" y="486717"/>
                  </a:cubicBezTo>
                  <a:lnTo>
                    <a:pt x="592116" y="495004"/>
                  </a:lnTo>
                  <a:lnTo>
                    <a:pt x="598593" y="499005"/>
                  </a:lnTo>
                  <a:cubicBezTo>
                    <a:pt x="598593" y="506625"/>
                    <a:pt x="583829" y="506530"/>
                    <a:pt x="597736" y="513006"/>
                  </a:cubicBezTo>
                  <a:cubicBezTo>
                    <a:pt x="598838" y="523960"/>
                    <a:pt x="599125" y="534971"/>
                    <a:pt x="598593" y="545963"/>
                  </a:cubicBezTo>
                  <a:cubicBezTo>
                    <a:pt x="597069" y="548630"/>
                    <a:pt x="589544" y="549773"/>
                    <a:pt x="592307" y="553964"/>
                  </a:cubicBezTo>
                  <a:lnTo>
                    <a:pt x="604880" y="561489"/>
                  </a:lnTo>
                  <a:lnTo>
                    <a:pt x="598307" y="565585"/>
                  </a:lnTo>
                  <a:lnTo>
                    <a:pt x="598307" y="591112"/>
                  </a:lnTo>
                  <a:cubicBezTo>
                    <a:pt x="592211" y="594636"/>
                    <a:pt x="592211" y="594636"/>
                    <a:pt x="598307" y="598255"/>
                  </a:cubicBezTo>
                  <a:cubicBezTo>
                    <a:pt x="598307" y="603875"/>
                    <a:pt x="598307" y="609971"/>
                    <a:pt x="598307" y="616258"/>
                  </a:cubicBezTo>
                  <a:lnTo>
                    <a:pt x="592211" y="620258"/>
                  </a:lnTo>
                  <a:cubicBezTo>
                    <a:pt x="592211" y="621306"/>
                    <a:pt x="592211" y="622544"/>
                    <a:pt x="591735" y="623782"/>
                  </a:cubicBezTo>
                  <a:lnTo>
                    <a:pt x="598307" y="627783"/>
                  </a:lnTo>
                  <a:lnTo>
                    <a:pt x="598307" y="631307"/>
                  </a:lnTo>
                  <a:lnTo>
                    <a:pt x="591926" y="635212"/>
                  </a:lnTo>
                  <a:lnTo>
                    <a:pt x="591926" y="672074"/>
                  </a:lnTo>
                  <a:lnTo>
                    <a:pt x="597926" y="676074"/>
                  </a:lnTo>
                  <a:lnTo>
                    <a:pt x="585544" y="682933"/>
                  </a:lnTo>
                  <a:lnTo>
                    <a:pt x="585544" y="694172"/>
                  </a:lnTo>
                  <a:lnTo>
                    <a:pt x="591545" y="697982"/>
                  </a:lnTo>
                  <a:lnTo>
                    <a:pt x="591545" y="705221"/>
                  </a:lnTo>
                  <a:lnTo>
                    <a:pt x="585163" y="709031"/>
                  </a:lnTo>
                  <a:lnTo>
                    <a:pt x="585163" y="723699"/>
                  </a:lnTo>
                  <a:lnTo>
                    <a:pt x="591545" y="727510"/>
                  </a:lnTo>
                  <a:lnTo>
                    <a:pt x="591545" y="830570"/>
                  </a:lnTo>
                  <a:lnTo>
                    <a:pt x="585163" y="834666"/>
                  </a:lnTo>
                  <a:cubicBezTo>
                    <a:pt x="585163" y="836094"/>
                    <a:pt x="585734" y="837238"/>
                    <a:pt x="585925" y="838381"/>
                  </a:cubicBezTo>
                  <a:cubicBezTo>
                    <a:pt x="595450" y="843238"/>
                    <a:pt x="591545" y="847906"/>
                    <a:pt x="590592" y="871813"/>
                  </a:cubicBezTo>
                  <a:lnTo>
                    <a:pt x="585544" y="874576"/>
                  </a:lnTo>
                  <a:lnTo>
                    <a:pt x="585544" y="893626"/>
                  </a:lnTo>
                  <a:lnTo>
                    <a:pt x="591545" y="897435"/>
                  </a:lnTo>
                  <a:lnTo>
                    <a:pt x="591545" y="912104"/>
                  </a:lnTo>
                  <a:lnTo>
                    <a:pt x="585163" y="915914"/>
                  </a:lnTo>
                  <a:lnTo>
                    <a:pt x="585163" y="930487"/>
                  </a:lnTo>
                  <a:lnTo>
                    <a:pt x="591735" y="934488"/>
                  </a:lnTo>
                  <a:cubicBezTo>
                    <a:pt x="592878" y="938107"/>
                    <a:pt x="588211" y="939726"/>
                    <a:pt x="585925" y="942013"/>
                  </a:cubicBezTo>
                  <a:lnTo>
                    <a:pt x="591164" y="944966"/>
                  </a:lnTo>
                  <a:cubicBezTo>
                    <a:pt x="592116" y="950061"/>
                    <a:pt x="592116" y="955300"/>
                    <a:pt x="591164" y="960396"/>
                  </a:cubicBezTo>
                  <a:lnTo>
                    <a:pt x="585544" y="963539"/>
                  </a:lnTo>
                  <a:lnTo>
                    <a:pt x="585544" y="989447"/>
                  </a:lnTo>
                  <a:lnTo>
                    <a:pt x="591640" y="993257"/>
                  </a:lnTo>
                  <a:lnTo>
                    <a:pt x="591640" y="1000496"/>
                  </a:lnTo>
                  <a:lnTo>
                    <a:pt x="585353" y="1004306"/>
                  </a:lnTo>
                  <a:lnTo>
                    <a:pt x="591545" y="1008021"/>
                  </a:lnTo>
                  <a:lnTo>
                    <a:pt x="591545" y="1037548"/>
                  </a:lnTo>
                  <a:lnTo>
                    <a:pt x="586211" y="1040596"/>
                  </a:lnTo>
                  <a:cubicBezTo>
                    <a:pt x="584543" y="1054360"/>
                    <a:pt x="584543" y="1068266"/>
                    <a:pt x="586211" y="1082030"/>
                  </a:cubicBezTo>
                  <a:cubicBezTo>
                    <a:pt x="600308" y="1096127"/>
                    <a:pt x="588401" y="1127084"/>
                    <a:pt x="592116" y="1147562"/>
                  </a:cubicBezTo>
                  <a:lnTo>
                    <a:pt x="586211" y="1151563"/>
                  </a:lnTo>
                  <a:cubicBezTo>
                    <a:pt x="586211" y="1152515"/>
                    <a:pt x="586211" y="1153658"/>
                    <a:pt x="585544" y="1154992"/>
                  </a:cubicBezTo>
                  <a:lnTo>
                    <a:pt x="591830" y="1158992"/>
                  </a:lnTo>
                  <a:cubicBezTo>
                    <a:pt x="591830" y="1160135"/>
                    <a:pt x="591830" y="1161278"/>
                    <a:pt x="591830" y="1162612"/>
                  </a:cubicBezTo>
                  <a:lnTo>
                    <a:pt x="585353" y="1166517"/>
                  </a:lnTo>
                  <a:lnTo>
                    <a:pt x="585353" y="1176899"/>
                  </a:lnTo>
                  <a:lnTo>
                    <a:pt x="592116" y="1180995"/>
                  </a:lnTo>
                  <a:lnTo>
                    <a:pt x="592116" y="1202902"/>
                  </a:lnTo>
                  <a:lnTo>
                    <a:pt x="597545" y="1205855"/>
                  </a:lnTo>
                  <a:cubicBezTo>
                    <a:pt x="600403" y="1212046"/>
                    <a:pt x="596688" y="1218809"/>
                    <a:pt x="599260" y="1224905"/>
                  </a:cubicBezTo>
                  <a:lnTo>
                    <a:pt x="604499" y="1227858"/>
                  </a:lnTo>
                  <a:lnTo>
                    <a:pt x="598688" y="1231859"/>
                  </a:lnTo>
                  <a:lnTo>
                    <a:pt x="598688" y="1260434"/>
                  </a:lnTo>
                  <a:lnTo>
                    <a:pt x="591926" y="1264625"/>
                  </a:lnTo>
                  <a:lnTo>
                    <a:pt x="591926" y="1327013"/>
                  </a:lnTo>
                  <a:lnTo>
                    <a:pt x="585353" y="1331014"/>
                  </a:lnTo>
                  <a:lnTo>
                    <a:pt x="585353" y="1349301"/>
                  </a:lnTo>
                  <a:cubicBezTo>
                    <a:pt x="594878" y="1353874"/>
                    <a:pt x="592592" y="1355588"/>
                    <a:pt x="586211" y="1360922"/>
                  </a:cubicBezTo>
                  <a:lnTo>
                    <a:pt x="590878" y="1363589"/>
                  </a:lnTo>
                  <a:cubicBezTo>
                    <a:pt x="592111" y="1375867"/>
                    <a:pt x="592430" y="1388221"/>
                    <a:pt x="591830" y="1400546"/>
                  </a:cubicBezTo>
                  <a:lnTo>
                    <a:pt x="597831" y="1404547"/>
                  </a:lnTo>
                  <a:cubicBezTo>
                    <a:pt x="597831" y="1405499"/>
                    <a:pt x="597831" y="1406642"/>
                    <a:pt x="598498" y="1407976"/>
                  </a:cubicBezTo>
                  <a:lnTo>
                    <a:pt x="591926" y="1412071"/>
                  </a:lnTo>
                  <a:lnTo>
                    <a:pt x="591926" y="1419311"/>
                  </a:lnTo>
                  <a:lnTo>
                    <a:pt x="598498" y="1423311"/>
                  </a:lnTo>
                  <a:lnTo>
                    <a:pt x="598498" y="1478270"/>
                  </a:lnTo>
                  <a:lnTo>
                    <a:pt x="605261" y="1482461"/>
                  </a:lnTo>
                  <a:lnTo>
                    <a:pt x="605261" y="1489319"/>
                  </a:lnTo>
                  <a:lnTo>
                    <a:pt x="611928" y="1493891"/>
                  </a:lnTo>
                  <a:lnTo>
                    <a:pt x="578781" y="1512465"/>
                  </a:lnTo>
                  <a:cubicBezTo>
                    <a:pt x="578019" y="1519418"/>
                    <a:pt x="587068" y="1515323"/>
                    <a:pt x="590592" y="1518180"/>
                  </a:cubicBezTo>
                  <a:cubicBezTo>
                    <a:pt x="595545" y="1523323"/>
                    <a:pt x="586306" y="1525228"/>
                    <a:pt x="581924" y="1524466"/>
                  </a:cubicBezTo>
                  <a:cubicBezTo>
                    <a:pt x="571733" y="1532468"/>
                    <a:pt x="586211" y="1530086"/>
                    <a:pt x="591449" y="1533991"/>
                  </a:cubicBezTo>
                  <a:lnTo>
                    <a:pt x="591449" y="1552470"/>
                  </a:lnTo>
                  <a:lnTo>
                    <a:pt x="585163" y="1556280"/>
                  </a:lnTo>
                  <a:lnTo>
                    <a:pt x="585163" y="1563424"/>
                  </a:lnTo>
                  <a:lnTo>
                    <a:pt x="578686" y="1567329"/>
                  </a:lnTo>
                  <a:lnTo>
                    <a:pt x="578686" y="1578283"/>
                  </a:lnTo>
                  <a:lnTo>
                    <a:pt x="584782" y="1582092"/>
                  </a:lnTo>
                  <a:lnTo>
                    <a:pt x="584782" y="1589522"/>
                  </a:lnTo>
                  <a:cubicBezTo>
                    <a:pt x="576114" y="1594761"/>
                    <a:pt x="576114" y="1595047"/>
                    <a:pt x="584782" y="1599999"/>
                  </a:cubicBezTo>
                  <a:cubicBezTo>
                    <a:pt x="585661" y="1603610"/>
                    <a:pt x="585918" y="1607353"/>
                    <a:pt x="585544" y="1611049"/>
                  </a:cubicBezTo>
                  <a:lnTo>
                    <a:pt x="579353" y="1615144"/>
                  </a:lnTo>
                  <a:lnTo>
                    <a:pt x="585544" y="1618954"/>
                  </a:lnTo>
                  <a:lnTo>
                    <a:pt x="585544" y="1662960"/>
                  </a:lnTo>
                  <a:lnTo>
                    <a:pt x="592116" y="1666961"/>
                  </a:lnTo>
                  <a:cubicBezTo>
                    <a:pt x="592116" y="1668199"/>
                    <a:pt x="592116" y="1669437"/>
                    <a:pt x="592116" y="1670485"/>
                  </a:cubicBezTo>
                  <a:lnTo>
                    <a:pt x="586211" y="1674200"/>
                  </a:lnTo>
                  <a:lnTo>
                    <a:pt x="586211" y="1700774"/>
                  </a:lnTo>
                  <a:cubicBezTo>
                    <a:pt x="594783" y="1706013"/>
                    <a:pt x="594783" y="1706203"/>
                    <a:pt x="586211" y="1711442"/>
                  </a:cubicBezTo>
                  <a:lnTo>
                    <a:pt x="591926" y="1715252"/>
                  </a:lnTo>
                  <a:cubicBezTo>
                    <a:pt x="591988" y="1716462"/>
                    <a:pt x="591988" y="1717662"/>
                    <a:pt x="591926" y="1718872"/>
                  </a:cubicBezTo>
                  <a:lnTo>
                    <a:pt x="598498" y="1722777"/>
                  </a:lnTo>
                  <a:lnTo>
                    <a:pt x="598498" y="1855269"/>
                  </a:lnTo>
                  <a:lnTo>
                    <a:pt x="604880" y="1859175"/>
                  </a:lnTo>
                  <a:lnTo>
                    <a:pt x="604880" y="1866414"/>
                  </a:lnTo>
                  <a:lnTo>
                    <a:pt x="598879" y="1870224"/>
                  </a:lnTo>
                  <a:lnTo>
                    <a:pt x="598879" y="1877653"/>
                  </a:lnTo>
                  <a:cubicBezTo>
                    <a:pt x="606118" y="1879939"/>
                    <a:pt x="605165" y="1885464"/>
                    <a:pt x="605165" y="1891655"/>
                  </a:cubicBezTo>
                  <a:lnTo>
                    <a:pt x="598879" y="1895941"/>
                  </a:lnTo>
                  <a:lnTo>
                    <a:pt x="598879" y="1903180"/>
                  </a:lnTo>
                  <a:lnTo>
                    <a:pt x="604880" y="1906991"/>
                  </a:lnTo>
                  <a:lnTo>
                    <a:pt x="604880" y="1925278"/>
                  </a:lnTo>
                  <a:lnTo>
                    <a:pt x="598498" y="1929183"/>
                  </a:lnTo>
                  <a:lnTo>
                    <a:pt x="598498" y="2005574"/>
                  </a:lnTo>
                  <a:lnTo>
                    <a:pt x="591735" y="2009574"/>
                  </a:lnTo>
                  <a:lnTo>
                    <a:pt x="591735" y="2083108"/>
                  </a:lnTo>
                  <a:cubicBezTo>
                    <a:pt x="583067" y="2086441"/>
                    <a:pt x="583734" y="2090728"/>
                    <a:pt x="591735" y="2093776"/>
                  </a:cubicBezTo>
                  <a:cubicBezTo>
                    <a:pt x="591735" y="2095776"/>
                    <a:pt x="591735" y="2098157"/>
                    <a:pt x="592307" y="2101015"/>
                  </a:cubicBezTo>
                  <a:lnTo>
                    <a:pt x="598022" y="2104920"/>
                  </a:lnTo>
                  <a:cubicBezTo>
                    <a:pt x="598022" y="2105873"/>
                    <a:pt x="598498" y="2107016"/>
                    <a:pt x="598784" y="2108635"/>
                  </a:cubicBezTo>
                  <a:lnTo>
                    <a:pt x="585734" y="2116159"/>
                  </a:lnTo>
                  <a:lnTo>
                    <a:pt x="592402" y="2120255"/>
                  </a:lnTo>
                  <a:lnTo>
                    <a:pt x="592402" y="2131018"/>
                  </a:lnTo>
                  <a:cubicBezTo>
                    <a:pt x="596979" y="2132000"/>
                    <a:pt x="599890" y="2136514"/>
                    <a:pt x="598906" y="2141086"/>
                  </a:cubicBezTo>
                  <a:cubicBezTo>
                    <a:pt x="598897" y="2141134"/>
                    <a:pt x="598888" y="2141172"/>
                    <a:pt x="598879" y="2141210"/>
                  </a:cubicBezTo>
                  <a:lnTo>
                    <a:pt x="592497" y="2145782"/>
                  </a:lnTo>
                  <a:cubicBezTo>
                    <a:pt x="592497" y="2147402"/>
                    <a:pt x="592497" y="2149783"/>
                    <a:pt x="592021" y="2152450"/>
                  </a:cubicBezTo>
                  <a:lnTo>
                    <a:pt x="598403" y="2156736"/>
                  </a:lnTo>
                  <a:lnTo>
                    <a:pt x="598403" y="2175024"/>
                  </a:lnTo>
                  <a:lnTo>
                    <a:pt x="592307" y="2178834"/>
                  </a:lnTo>
                  <a:lnTo>
                    <a:pt x="592307" y="2207980"/>
                  </a:lnTo>
                  <a:lnTo>
                    <a:pt x="585544" y="2212076"/>
                  </a:lnTo>
                  <a:lnTo>
                    <a:pt x="585544" y="2226650"/>
                  </a:lnTo>
                  <a:lnTo>
                    <a:pt x="579257" y="2230459"/>
                  </a:lnTo>
                  <a:lnTo>
                    <a:pt x="579257" y="2267416"/>
                  </a:lnTo>
                  <a:cubicBezTo>
                    <a:pt x="587258" y="2269512"/>
                    <a:pt x="584972" y="2276941"/>
                    <a:pt x="585830" y="2282180"/>
                  </a:cubicBezTo>
                  <a:cubicBezTo>
                    <a:pt x="598784" y="2288657"/>
                    <a:pt x="589449" y="2309231"/>
                    <a:pt x="592116" y="2321709"/>
                  </a:cubicBezTo>
                  <a:cubicBezTo>
                    <a:pt x="590973" y="2324566"/>
                    <a:pt x="582591" y="2325424"/>
                    <a:pt x="587449" y="2330758"/>
                  </a:cubicBezTo>
                  <a:lnTo>
                    <a:pt x="592021" y="2333615"/>
                  </a:lnTo>
                  <a:lnTo>
                    <a:pt x="592021" y="2359142"/>
                  </a:lnTo>
                  <a:lnTo>
                    <a:pt x="598498" y="2363142"/>
                  </a:lnTo>
                  <a:lnTo>
                    <a:pt x="592688" y="2367524"/>
                  </a:lnTo>
                  <a:cubicBezTo>
                    <a:pt x="591354" y="2370668"/>
                    <a:pt x="594116" y="2372477"/>
                    <a:pt x="597545" y="2373906"/>
                  </a:cubicBezTo>
                  <a:cubicBezTo>
                    <a:pt x="601070" y="2379621"/>
                    <a:pt x="598212" y="2387146"/>
                    <a:pt x="598784" y="2392956"/>
                  </a:cubicBezTo>
                  <a:lnTo>
                    <a:pt x="592688" y="2396099"/>
                  </a:lnTo>
                  <a:lnTo>
                    <a:pt x="598784" y="2400290"/>
                  </a:lnTo>
                  <a:cubicBezTo>
                    <a:pt x="601165" y="2438962"/>
                    <a:pt x="598784" y="2428389"/>
                    <a:pt x="566113" y="2433056"/>
                  </a:cubicBezTo>
                  <a:lnTo>
                    <a:pt x="572590" y="2437057"/>
                  </a:lnTo>
                  <a:lnTo>
                    <a:pt x="572590" y="2444200"/>
                  </a:lnTo>
                  <a:lnTo>
                    <a:pt x="579067" y="2448201"/>
                  </a:lnTo>
                  <a:cubicBezTo>
                    <a:pt x="579067" y="2479252"/>
                    <a:pt x="579067" y="2479252"/>
                    <a:pt x="576114" y="2482872"/>
                  </a:cubicBezTo>
                  <a:cubicBezTo>
                    <a:pt x="555350" y="2474871"/>
                    <a:pt x="543539" y="2482872"/>
                    <a:pt x="572399" y="2466870"/>
                  </a:cubicBezTo>
                  <a:lnTo>
                    <a:pt x="572399" y="2462774"/>
                  </a:lnTo>
                  <a:cubicBezTo>
                    <a:pt x="565922" y="2457821"/>
                    <a:pt x="542491" y="2451630"/>
                    <a:pt x="559160" y="2444582"/>
                  </a:cubicBezTo>
                  <a:lnTo>
                    <a:pt x="559160" y="2437343"/>
                  </a:lnTo>
                  <a:cubicBezTo>
                    <a:pt x="535252" y="2430960"/>
                    <a:pt x="516583" y="2437343"/>
                    <a:pt x="491246" y="2438866"/>
                  </a:cubicBezTo>
                  <a:cubicBezTo>
                    <a:pt x="487341" y="2441819"/>
                    <a:pt x="476578" y="2445153"/>
                    <a:pt x="474101" y="2440200"/>
                  </a:cubicBezTo>
                  <a:cubicBezTo>
                    <a:pt x="470577" y="2427913"/>
                    <a:pt x="452956" y="2440200"/>
                    <a:pt x="444479" y="2438866"/>
                  </a:cubicBezTo>
                  <a:cubicBezTo>
                    <a:pt x="439240" y="2433818"/>
                    <a:pt x="426095" y="2437152"/>
                    <a:pt x="428191" y="2430008"/>
                  </a:cubicBezTo>
                  <a:cubicBezTo>
                    <a:pt x="442859" y="2426579"/>
                    <a:pt x="460481" y="2426389"/>
                    <a:pt x="475816" y="2424293"/>
                  </a:cubicBezTo>
                  <a:cubicBezTo>
                    <a:pt x="479245" y="2424293"/>
                    <a:pt x="480578" y="2426008"/>
                    <a:pt x="480674" y="2428103"/>
                  </a:cubicBezTo>
                  <a:cubicBezTo>
                    <a:pt x="480674" y="2436104"/>
                    <a:pt x="498866" y="2428103"/>
                    <a:pt x="502867" y="2424103"/>
                  </a:cubicBezTo>
                  <a:cubicBezTo>
                    <a:pt x="524203" y="2426769"/>
                    <a:pt x="540110" y="2418293"/>
                    <a:pt x="559350" y="2414578"/>
                  </a:cubicBezTo>
                  <a:lnTo>
                    <a:pt x="559350" y="2410958"/>
                  </a:lnTo>
                  <a:cubicBezTo>
                    <a:pt x="561922" y="2407815"/>
                    <a:pt x="570113" y="2410958"/>
                    <a:pt x="572114" y="2407053"/>
                  </a:cubicBezTo>
                  <a:cubicBezTo>
                    <a:pt x="557922" y="2406176"/>
                    <a:pt x="543799" y="2404424"/>
                    <a:pt x="529823" y="2401814"/>
                  </a:cubicBezTo>
                  <a:cubicBezTo>
                    <a:pt x="524298" y="2403148"/>
                    <a:pt x="528775" y="2407719"/>
                    <a:pt x="523155" y="2409053"/>
                  </a:cubicBezTo>
                  <a:lnTo>
                    <a:pt x="509725" y="2409053"/>
                  </a:lnTo>
                  <a:cubicBezTo>
                    <a:pt x="504486" y="2406672"/>
                    <a:pt x="507629" y="2401624"/>
                    <a:pt x="500200" y="2400100"/>
                  </a:cubicBezTo>
                  <a:cubicBezTo>
                    <a:pt x="517154" y="2390575"/>
                    <a:pt x="540491" y="2398004"/>
                    <a:pt x="558493" y="2392289"/>
                  </a:cubicBezTo>
                  <a:cubicBezTo>
                    <a:pt x="526013" y="2374573"/>
                    <a:pt x="488675" y="2392289"/>
                    <a:pt x="453718" y="2381431"/>
                  </a:cubicBezTo>
                  <a:cubicBezTo>
                    <a:pt x="481992" y="2369772"/>
                    <a:pt x="513580" y="2368991"/>
                    <a:pt x="542396" y="2379240"/>
                  </a:cubicBezTo>
                  <a:lnTo>
                    <a:pt x="551921" y="2374287"/>
                  </a:lnTo>
                  <a:lnTo>
                    <a:pt x="551921" y="2363048"/>
                  </a:lnTo>
                  <a:cubicBezTo>
                    <a:pt x="546301" y="2360571"/>
                    <a:pt x="539443" y="2361143"/>
                    <a:pt x="533728" y="2356570"/>
                  </a:cubicBezTo>
                  <a:cubicBezTo>
                    <a:pt x="526203" y="2344092"/>
                    <a:pt x="545444" y="2347712"/>
                    <a:pt x="551540" y="2341235"/>
                  </a:cubicBezTo>
                  <a:cubicBezTo>
                    <a:pt x="551540" y="2332853"/>
                    <a:pt x="562589" y="2336377"/>
                    <a:pt x="568208" y="2335139"/>
                  </a:cubicBezTo>
                  <a:lnTo>
                    <a:pt x="577733" y="2330091"/>
                  </a:lnTo>
                  <a:lnTo>
                    <a:pt x="577733" y="2326185"/>
                  </a:lnTo>
                  <a:cubicBezTo>
                    <a:pt x="571161" y="2322185"/>
                    <a:pt x="562874" y="2326185"/>
                    <a:pt x="550111" y="2321614"/>
                  </a:cubicBezTo>
                  <a:cubicBezTo>
                    <a:pt x="551730" y="2323900"/>
                    <a:pt x="542110" y="2315804"/>
                    <a:pt x="542491" y="2313327"/>
                  </a:cubicBezTo>
                  <a:cubicBezTo>
                    <a:pt x="521536" y="2307612"/>
                    <a:pt x="511058" y="2329234"/>
                    <a:pt x="492199" y="2314661"/>
                  </a:cubicBezTo>
                  <a:cubicBezTo>
                    <a:pt x="498485" y="2313422"/>
                    <a:pt x="511249" y="2312565"/>
                    <a:pt x="513249" y="2303516"/>
                  </a:cubicBezTo>
                  <a:lnTo>
                    <a:pt x="532299" y="2293039"/>
                  </a:lnTo>
                  <a:lnTo>
                    <a:pt x="532299" y="2289419"/>
                  </a:lnTo>
                  <a:cubicBezTo>
                    <a:pt x="538586" y="2285419"/>
                    <a:pt x="546777" y="2288276"/>
                    <a:pt x="559160" y="2286942"/>
                  </a:cubicBezTo>
                  <a:cubicBezTo>
                    <a:pt x="559160" y="2281895"/>
                    <a:pt x="581162" y="2284752"/>
                    <a:pt x="568685" y="2276561"/>
                  </a:cubicBezTo>
                  <a:cubicBezTo>
                    <a:pt x="527101" y="2269512"/>
                    <a:pt x="484468" y="2271855"/>
                    <a:pt x="443907" y="2283418"/>
                  </a:cubicBezTo>
                  <a:cubicBezTo>
                    <a:pt x="441907" y="2279609"/>
                    <a:pt x="422381" y="2281132"/>
                    <a:pt x="430572" y="2276465"/>
                  </a:cubicBezTo>
                  <a:cubicBezTo>
                    <a:pt x="461734" y="2273436"/>
                    <a:pt x="492522" y="2267340"/>
                    <a:pt x="522488" y="2258273"/>
                  </a:cubicBezTo>
                  <a:cubicBezTo>
                    <a:pt x="538205" y="2266083"/>
                    <a:pt x="538586" y="2261511"/>
                    <a:pt x="540110" y="2247986"/>
                  </a:cubicBezTo>
                  <a:cubicBezTo>
                    <a:pt x="534009" y="2247986"/>
                    <a:pt x="527998" y="2246509"/>
                    <a:pt x="522584" y="2243699"/>
                  </a:cubicBezTo>
                  <a:cubicBezTo>
                    <a:pt x="516392" y="2247033"/>
                    <a:pt x="516392" y="2247033"/>
                    <a:pt x="510677" y="2243699"/>
                  </a:cubicBezTo>
                  <a:cubicBezTo>
                    <a:pt x="496867" y="2247671"/>
                    <a:pt x="483289" y="2252405"/>
                    <a:pt x="470006" y="2257891"/>
                  </a:cubicBezTo>
                  <a:cubicBezTo>
                    <a:pt x="446384" y="2252177"/>
                    <a:pt x="424571" y="2256177"/>
                    <a:pt x="402092" y="2248366"/>
                  </a:cubicBezTo>
                  <a:cubicBezTo>
                    <a:pt x="414761" y="2245128"/>
                    <a:pt x="430096" y="2248366"/>
                    <a:pt x="444098" y="2247128"/>
                  </a:cubicBezTo>
                  <a:lnTo>
                    <a:pt x="459242" y="2237603"/>
                  </a:lnTo>
                  <a:lnTo>
                    <a:pt x="447527" y="2230555"/>
                  </a:lnTo>
                  <a:lnTo>
                    <a:pt x="447527" y="2226935"/>
                  </a:lnTo>
                  <a:cubicBezTo>
                    <a:pt x="450765" y="2223602"/>
                    <a:pt x="461814" y="2226935"/>
                    <a:pt x="460576" y="2220934"/>
                  </a:cubicBezTo>
                  <a:cubicBezTo>
                    <a:pt x="470101" y="2212076"/>
                    <a:pt x="490675" y="2220934"/>
                    <a:pt x="503153" y="2221506"/>
                  </a:cubicBezTo>
                  <a:cubicBezTo>
                    <a:pt x="508772" y="2225601"/>
                    <a:pt x="520012" y="2227316"/>
                    <a:pt x="519917" y="2219887"/>
                  </a:cubicBezTo>
                  <a:cubicBezTo>
                    <a:pt x="519917" y="2218458"/>
                    <a:pt x="523917" y="2217315"/>
                    <a:pt x="526108" y="2215982"/>
                  </a:cubicBezTo>
                  <a:cubicBezTo>
                    <a:pt x="508201" y="2208933"/>
                    <a:pt x="488008" y="2214457"/>
                    <a:pt x="470482" y="2206457"/>
                  </a:cubicBezTo>
                  <a:cubicBezTo>
                    <a:pt x="462957" y="2212552"/>
                    <a:pt x="451432" y="2207504"/>
                    <a:pt x="444383" y="2213219"/>
                  </a:cubicBezTo>
                  <a:lnTo>
                    <a:pt x="427715" y="2203694"/>
                  </a:lnTo>
                  <a:cubicBezTo>
                    <a:pt x="427715" y="2202742"/>
                    <a:pt x="427715" y="2201504"/>
                    <a:pt x="427715" y="2200361"/>
                  </a:cubicBezTo>
                  <a:cubicBezTo>
                    <a:pt x="462481" y="2198646"/>
                    <a:pt x="500771" y="2194741"/>
                    <a:pt x="532490" y="2211314"/>
                  </a:cubicBezTo>
                  <a:cubicBezTo>
                    <a:pt x="532490" y="2213124"/>
                    <a:pt x="532490" y="2214267"/>
                    <a:pt x="532490" y="2215505"/>
                  </a:cubicBezTo>
                  <a:cubicBezTo>
                    <a:pt x="536681" y="2218458"/>
                    <a:pt x="542681" y="2216553"/>
                    <a:pt x="548111" y="2217125"/>
                  </a:cubicBezTo>
                  <a:lnTo>
                    <a:pt x="557159" y="2212267"/>
                  </a:lnTo>
                  <a:cubicBezTo>
                    <a:pt x="556207" y="2208933"/>
                    <a:pt x="550206" y="2207790"/>
                    <a:pt x="552111" y="2200932"/>
                  </a:cubicBezTo>
                  <a:cubicBezTo>
                    <a:pt x="539633" y="2190645"/>
                    <a:pt x="522774" y="2196932"/>
                    <a:pt x="508201" y="2194455"/>
                  </a:cubicBezTo>
                  <a:cubicBezTo>
                    <a:pt x="499962" y="2190683"/>
                    <a:pt x="491133" y="2188359"/>
                    <a:pt x="482102" y="2187597"/>
                  </a:cubicBezTo>
                  <a:lnTo>
                    <a:pt x="466862" y="2178072"/>
                  </a:lnTo>
                  <a:cubicBezTo>
                    <a:pt x="466862" y="2176167"/>
                    <a:pt x="465910" y="2173309"/>
                    <a:pt x="465338" y="2170166"/>
                  </a:cubicBezTo>
                  <a:cubicBezTo>
                    <a:pt x="441240" y="2170166"/>
                    <a:pt x="419999" y="2165975"/>
                    <a:pt x="396282" y="2165213"/>
                  </a:cubicBezTo>
                  <a:cubicBezTo>
                    <a:pt x="392472" y="2164070"/>
                    <a:pt x="394568" y="2159593"/>
                    <a:pt x="394091" y="2156736"/>
                  </a:cubicBezTo>
                  <a:lnTo>
                    <a:pt x="400664" y="2152640"/>
                  </a:lnTo>
                  <a:cubicBezTo>
                    <a:pt x="400664" y="2151307"/>
                    <a:pt x="400664" y="2150164"/>
                    <a:pt x="400664" y="2148925"/>
                  </a:cubicBezTo>
                  <a:cubicBezTo>
                    <a:pt x="405140" y="2147402"/>
                    <a:pt x="410189" y="2142829"/>
                    <a:pt x="403426" y="2140067"/>
                  </a:cubicBezTo>
                  <a:cubicBezTo>
                    <a:pt x="398854" y="2137591"/>
                    <a:pt x="401330" y="2134352"/>
                    <a:pt x="396282" y="2132543"/>
                  </a:cubicBezTo>
                  <a:cubicBezTo>
                    <a:pt x="382090" y="2134352"/>
                    <a:pt x="358849" y="2129875"/>
                    <a:pt x="386757" y="2123018"/>
                  </a:cubicBezTo>
                  <a:lnTo>
                    <a:pt x="386757" y="2119493"/>
                  </a:lnTo>
                  <a:cubicBezTo>
                    <a:pt x="379565" y="2115931"/>
                    <a:pt x="371016" y="2116521"/>
                    <a:pt x="364373" y="2121017"/>
                  </a:cubicBezTo>
                  <a:cubicBezTo>
                    <a:pt x="346435" y="2119874"/>
                    <a:pt x="328425" y="2121189"/>
                    <a:pt x="310843" y="2124923"/>
                  </a:cubicBezTo>
                  <a:lnTo>
                    <a:pt x="302842" y="2119303"/>
                  </a:lnTo>
                  <a:cubicBezTo>
                    <a:pt x="325416" y="2102443"/>
                    <a:pt x="360468" y="2115207"/>
                    <a:pt x="386662" y="2108159"/>
                  </a:cubicBezTo>
                  <a:lnTo>
                    <a:pt x="377137" y="2102919"/>
                  </a:lnTo>
                  <a:cubicBezTo>
                    <a:pt x="372660" y="2106444"/>
                    <a:pt x="355801" y="2109587"/>
                    <a:pt x="355325" y="2103872"/>
                  </a:cubicBezTo>
                  <a:cubicBezTo>
                    <a:pt x="366755" y="2095299"/>
                    <a:pt x="379804" y="2093300"/>
                    <a:pt x="391996" y="2086823"/>
                  </a:cubicBezTo>
                  <a:cubicBezTo>
                    <a:pt x="391996" y="2070059"/>
                    <a:pt x="347514" y="2081583"/>
                    <a:pt x="334846" y="2075393"/>
                  </a:cubicBezTo>
                  <a:cubicBezTo>
                    <a:pt x="337322" y="2072058"/>
                    <a:pt x="344371" y="2073583"/>
                    <a:pt x="348562" y="2073297"/>
                  </a:cubicBezTo>
                  <a:cubicBezTo>
                    <a:pt x="352753" y="2073011"/>
                    <a:pt x="356944" y="2068916"/>
                    <a:pt x="362183" y="2069677"/>
                  </a:cubicBezTo>
                  <a:cubicBezTo>
                    <a:pt x="367351" y="2070135"/>
                    <a:pt x="372522" y="2068820"/>
                    <a:pt x="376851" y="2065963"/>
                  </a:cubicBezTo>
                  <a:cubicBezTo>
                    <a:pt x="383423" y="2065105"/>
                    <a:pt x="393044" y="2068153"/>
                    <a:pt x="398949" y="2063867"/>
                  </a:cubicBezTo>
                  <a:lnTo>
                    <a:pt x="390091" y="2058533"/>
                  </a:lnTo>
                  <a:lnTo>
                    <a:pt x="365135" y="2058533"/>
                  </a:lnTo>
                  <a:cubicBezTo>
                    <a:pt x="361516" y="2056438"/>
                    <a:pt x="361611" y="2053580"/>
                    <a:pt x="361992" y="2049960"/>
                  </a:cubicBezTo>
                  <a:cubicBezTo>
                    <a:pt x="366564" y="2044912"/>
                    <a:pt x="378661" y="2041102"/>
                    <a:pt x="383614" y="2046913"/>
                  </a:cubicBezTo>
                  <a:cubicBezTo>
                    <a:pt x="390326" y="2047532"/>
                    <a:pt x="397071" y="2047722"/>
                    <a:pt x="403807" y="2047484"/>
                  </a:cubicBezTo>
                  <a:cubicBezTo>
                    <a:pt x="411046" y="2043579"/>
                    <a:pt x="420952" y="2040626"/>
                    <a:pt x="422285" y="2033958"/>
                  </a:cubicBezTo>
                  <a:lnTo>
                    <a:pt x="433906" y="2027386"/>
                  </a:lnTo>
                  <a:cubicBezTo>
                    <a:pt x="433906" y="2026243"/>
                    <a:pt x="433906" y="2025005"/>
                    <a:pt x="433906" y="2023767"/>
                  </a:cubicBezTo>
                  <a:lnTo>
                    <a:pt x="440383" y="2019766"/>
                  </a:lnTo>
                  <a:lnTo>
                    <a:pt x="440383" y="2012432"/>
                  </a:lnTo>
                  <a:cubicBezTo>
                    <a:pt x="420095" y="2011860"/>
                    <a:pt x="397997" y="2002241"/>
                    <a:pt x="378089" y="2010527"/>
                  </a:cubicBezTo>
                  <a:cubicBezTo>
                    <a:pt x="374565" y="2007575"/>
                    <a:pt x="374565" y="2007575"/>
                    <a:pt x="375994" y="2001002"/>
                  </a:cubicBezTo>
                  <a:cubicBezTo>
                    <a:pt x="395044" y="1998335"/>
                    <a:pt x="416285" y="2001764"/>
                    <a:pt x="433811" y="1994906"/>
                  </a:cubicBezTo>
                  <a:cubicBezTo>
                    <a:pt x="431334" y="1991191"/>
                    <a:pt x="423238" y="1993763"/>
                    <a:pt x="420857" y="1990715"/>
                  </a:cubicBezTo>
                  <a:lnTo>
                    <a:pt x="427334" y="1986715"/>
                  </a:lnTo>
                  <a:cubicBezTo>
                    <a:pt x="427334" y="1985381"/>
                    <a:pt x="427334" y="1984238"/>
                    <a:pt x="426857" y="1983000"/>
                  </a:cubicBezTo>
                  <a:cubicBezTo>
                    <a:pt x="420761" y="1979380"/>
                    <a:pt x="411808" y="1983667"/>
                    <a:pt x="404283" y="1977857"/>
                  </a:cubicBezTo>
                  <a:cubicBezTo>
                    <a:pt x="397425" y="1978618"/>
                    <a:pt x="391329" y="1976237"/>
                    <a:pt x="400759" y="1972332"/>
                  </a:cubicBezTo>
                  <a:cubicBezTo>
                    <a:pt x="380280" y="1961569"/>
                    <a:pt x="354753" y="1968426"/>
                    <a:pt x="332274" y="1962807"/>
                  </a:cubicBezTo>
                  <a:cubicBezTo>
                    <a:pt x="322178" y="1967569"/>
                    <a:pt x="297127" y="1969855"/>
                    <a:pt x="290745" y="1959950"/>
                  </a:cubicBezTo>
                  <a:cubicBezTo>
                    <a:pt x="330369" y="1952901"/>
                    <a:pt x="376470" y="1959283"/>
                    <a:pt x="413618" y="1945757"/>
                  </a:cubicBezTo>
                  <a:cubicBezTo>
                    <a:pt x="411332" y="1942804"/>
                    <a:pt x="381233" y="1941280"/>
                    <a:pt x="391710" y="1936232"/>
                  </a:cubicBezTo>
                  <a:cubicBezTo>
                    <a:pt x="396568" y="1929183"/>
                    <a:pt x="414665" y="1937280"/>
                    <a:pt x="414189" y="1927469"/>
                  </a:cubicBezTo>
                  <a:cubicBezTo>
                    <a:pt x="411808" y="1924707"/>
                    <a:pt x="406569" y="1925850"/>
                    <a:pt x="402188" y="1924612"/>
                  </a:cubicBezTo>
                  <a:cubicBezTo>
                    <a:pt x="401426" y="1914324"/>
                    <a:pt x="393520" y="1920801"/>
                    <a:pt x="388662" y="1916039"/>
                  </a:cubicBezTo>
                  <a:lnTo>
                    <a:pt x="397616" y="1910705"/>
                  </a:lnTo>
                  <a:cubicBezTo>
                    <a:pt x="422762" y="1924802"/>
                    <a:pt x="406093" y="1896323"/>
                    <a:pt x="426191" y="1904704"/>
                  </a:cubicBezTo>
                  <a:lnTo>
                    <a:pt x="440859" y="1897942"/>
                  </a:lnTo>
                  <a:cubicBezTo>
                    <a:pt x="431334" y="1895561"/>
                    <a:pt x="420666" y="1888417"/>
                    <a:pt x="411141" y="1895846"/>
                  </a:cubicBezTo>
                  <a:cubicBezTo>
                    <a:pt x="393329" y="1880130"/>
                    <a:pt x="366278" y="1912610"/>
                    <a:pt x="354944" y="1893846"/>
                  </a:cubicBezTo>
                  <a:cubicBezTo>
                    <a:pt x="349610" y="1890227"/>
                    <a:pt x="341228" y="1894989"/>
                    <a:pt x="335894" y="1890036"/>
                  </a:cubicBezTo>
                  <a:cubicBezTo>
                    <a:pt x="348562" y="1883559"/>
                    <a:pt x="329798" y="1884893"/>
                    <a:pt x="324273" y="1884702"/>
                  </a:cubicBezTo>
                  <a:lnTo>
                    <a:pt x="321416" y="1879939"/>
                  </a:lnTo>
                  <a:cubicBezTo>
                    <a:pt x="329417" y="1871938"/>
                    <a:pt x="340466" y="1875748"/>
                    <a:pt x="348276" y="1871938"/>
                  </a:cubicBezTo>
                  <a:lnTo>
                    <a:pt x="348276" y="1868319"/>
                  </a:lnTo>
                  <a:lnTo>
                    <a:pt x="341704" y="1864414"/>
                  </a:lnTo>
                  <a:cubicBezTo>
                    <a:pt x="341704" y="1863080"/>
                    <a:pt x="341704" y="1861842"/>
                    <a:pt x="341704" y="1860699"/>
                  </a:cubicBezTo>
                  <a:cubicBezTo>
                    <a:pt x="325321" y="1853650"/>
                    <a:pt x="348752" y="1847554"/>
                    <a:pt x="354944" y="1842697"/>
                  </a:cubicBezTo>
                  <a:lnTo>
                    <a:pt x="354944" y="1839077"/>
                  </a:lnTo>
                  <a:cubicBezTo>
                    <a:pt x="347800" y="1835934"/>
                    <a:pt x="347609" y="1835934"/>
                    <a:pt x="339418" y="1840220"/>
                  </a:cubicBezTo>
                  <a:cubicBezTo>
                    <a:pt x="324178" y="1842982"/>
                    <a:pt x="307033" y="1836505"/>
                    <a:pt x="292650" y="1844125"/>
                  </a:cubicBezTo>
                  <a:cubicBezTo>
                    <a:pt x="284840" y="1837458"/>
                    <a:pt x="272362" y="1843268"/>
                    <a:pt x="264075" y="1839363"/>
                  </a:cubicBezTo>
                  <a:cubicBezTo>
                    <a:pt x="284935" y="1823456"/>
                    <a:pt x="321225" y="1842220"/>
                    <a:pt x="341990" y="1824408"/>
                  </a:cubicBezTo>
                  <a:cubicBezTo>
                    <a:pt x="338846" y="1820313"/>
                    <a:pt x="329988" y="1824408"/>
                    <a:pt x="328845" y="1819646"/>
                  </a:cubicBezTo>
                  <a:cubicBezTo>
                    <a:pt x="325702" y="1810121"/>
                    <a:pt x="305795" y="1814503"/>
                    <a:pt x="298937" y="1818408"/>
                  </a:cubicBezTo>
                  <a:cubicBezTo>
                    <a:pt x="244930" y="1820027"/>
                    <a:pt x="188732" y="1815741"/>
                    <a:pt x="138250" y="1816598"/>
                  </a:cubicBezTo>
                  <a:lnTo>
                    <a:pt x="138250" y="1808788"/>
                  </a:lnTo>
                  <a:lnTo>
                    <a:pt x="146727" y="1807168"/>
                  </a:lnTo>
                  <a:cubicBezTo>
                    <a:pt x="171684" y="1813417"/>
                    <a:pt x="197728" y="1813969"/>
                    <a:pt x="222927" y="1808788"/>
                  </a:cubicBezTo>
                  <a:lnTo>
                    <a:pt x="217879" y="1805930"/>
                  </a:lnTo>
                  <a:cubicBezTo>
                    <a:pt x="211973" y="1789738"/>
                    <a:pt x="234452" y="1791928"/>
                    <a:pt x="243501" y="1783737"/>
                  </a:cubicBezTo>
                  <a:lnTo>
                    <a:pt x="243501" y="1779832"/>
                  </a:lnTo>
                  <a:cubicBezTo>
                    <a:pt x="232166" y="1776879"/>
                    <a:pt x="219022" y="1770307"/>
                    <a:pt x="207497" y="1777926"/>
                  </a:cubicBezTo>
                  <a:cubicBezTo>
                    <a:pt x="195495" y="1769259"/>
                    <a:pt x="180350" y="1782023"/>
                    <a:pt x="168539" y="1785165"/>
                  </a:cubicBezTo>
                  <a:cubicBezTo>
                    <a:pt x="159014" y="1787071"/>
                    <a:pt x="151394" y="1781832"/>
                    <a:pt x="141584" y="1781737"/>
                  </a:cubicBezTo>
                  <a:lnTo>
                    <a:pt x="133011" y="1776307"/>
                  </a:lnTo>
                  <a:cubicBezTo>
                    <a:pt x="141584" y="1771926"/>
                    <a:pt x="157395" y="1771736"/>
                    <a:pt x="164444" y="1764973"/>
                  </a:cubicBezTo>
                  <a:cubicBezTo>
                    <a:pt x="161110" y="1761353"/>
                    <a:pt x="149299" y="1765830"/>
                    <a:pt x="150251" y="1759639"/>
                  </a:cubicBezTo>
                  <a:cubicBezTo>
                    <a:pt x="141774" y="1757924"/>
                    <a:pt x="55001" y="1759639"/>
                    <a:pt x="76909" y="1748494"/>
                  </a:cubicBezTo>
                  <a:cubicBezTo>
                    <a:pt x="104436" y="1753924"/>
                    <a:pt x="123391" y="1737445"/>
                    <a:pt x="148156" y="1733826"/>
                  </a:cubicBezTo>
                  <a:cubicBezTo>
                    <a:pt x="153490" y="1729635"/>
                    <a:pt x="153490" y="1729635"/>
                    <a:pt x="145775" y="1724967"/>
                  </a:cubicBezTo>
                  <a:cubicBezTo>
                    <a:pt x="149587" y="1721967"/>
                    <a:pt x="153706" y="1719386"/>
                    <a:pt x="158062" y="1717252"/>
                  </a:cubicBezTo>
                  <a:lnTo>
                    <a:pt x="151680" y="1713347"/>
                  </a:lnTo>
                  <a:cubicBezTo>
                    <a:pt x="151680" y="1711918"/>
                    <a:pt x="151680" y="1710775"/>
                    <a:pt x="151204" y="1709537"/>
                  </a:cubicBezTo>
                  <a:cubicBezTo>
                    <a:pt x="138059" y="1696583"/>
                    <a:pt x="122629" y="1713347"/>
                    <a:pt x="108913" y="1704679"/>
                  </a:cubicBezTo>
                  <a:cubicBezTo>
                    <a:pt x="103769" y="1708299"/>
                    <a:pt x="97197" y="1707251"/>
                    <a:pt x="92435" y="1710013"/>
                  </a:cubicBezTo>
                  <a:lnTo>
                    <a:pt x="92435" y="1713538"/>
                  </a:lnTo>
                  <a:cubicBezTo>
                    <a:pt x="78433" y="1718014"/>
                    <a:pt x="61955" y="1711728"/>
                    <a:pt x="49858" y="1723063"/>
                  </a:cubicBezTo>
                  <a:cubicBezTo>
                    <a:pt x="42428" y="1721634"/>
                    <a:pt x="38618" y="1725444"/>
                    <a:pt x="39857" y="1731921"/>
                  </a:cubicBezTo>
                  <a:lnTo>
                    <a:pt x="33951" y="1735826"/>
                  </a:lnTo>
                  <a:cubicBezTo>
                    <a:pt x="33951" y="1736779"/>
                    <a:pt x="33951" y="1737922"/>
                    <a:pt x="33380" y="1739350"/>
                  </a:cubicBezTo>
                  <a:lnTo>
                    <a:pt x="26903" y="1743351"/>
                  </a:lnTo>
                  <a:lnTo>
                    <a:pt x="26903" y="1748399"/>
                  </a:lnTo>
                  <a:cubicBezTo>
                    <a:pt x="38523" y="1754400"/>
                    <a:pt x="52525" y="1752399"/>
                    <a:pt x="65860" y="1756019"/>
                  </a:cubicBezTo>
                  <a:cubicBezTo>
                    <a:pt x="55763" y="1764592"/>
                    <a:pt x="43667" y="1758305"/>
                    <a:pt x="33570" y="1766782"/>
                  </a:cubicBezTo>
                  <a:cubicBezTo>
                    <a:pt x="44524" y="1780308"/>
                    <a:pt x="74432" y="1763544"/>
                    <a:pt x="79290" y="1778117"/>
                  </a:cubicBezTo>
                  <a:cubicBezTo>
                    <a:pt x="73194" y="1779832"/>
                    <a:pt x="73194" y="1779832"/>
                    <a:pt x="43857" y="1779832"/>
                  </a:cubicBezTo>
                  <a:cubicBezTo>
                    <a:pt x="37761" y="1775069"/>
                    <a:pt x="23855" y="1773831"/>
                    <a:pt x="26807" y="1784404"/>
                  </a:cubicBezTo>
                  <a:cubicBezTo>
                    <a:pt x="28617" y="1787451"/>
                    <a:pt x="33856" y="1788690"/>
                    <a:pt x="36904" y="1790976"/>
                  </a:cubicBezTo>
                  <a:cubicBezTo>
                    <a:pt x="43476" y="1790976"/>
                    <a:pt x="70337" y="1789833"/>
                    <a:pt x="55192" y="1798215"/>
                  </a:cubicBezTo>
                  <a:cubicBezTo>
                    <a:pt x="48810" y="1799548"/>
                    <a:pt x="32713" y="1794310"/>
                    <a:pt x="33380" y="1803739"/>
                  </a:cubicBezTo>
                  <a:lnTo>
                    <a:pt x="20426" y="1811169"/>
                  </a:lnTo>
                  <a:lnTo>
                    <a:pt x="26331" y="1814503"/>
                  </a:lnTo>
                  <a:cubicBezTo>
                    <a:pt x="27855" y="1821932"/>
                    <a:pt x="26331" y="1829742"/>
                    <a:pt x="27284" y="1837172"/>
                  </a:cubicBezTo>
                  <a:lnTo>
                    <a:pt x="32618" y="1840125"/>
                  </a:lnTo>
                  <a:cubicBezTo>
                    <a:pt x="33856" y="1845268"/>
                    <a:pt x="33856" y="1845459"/>
                    <a:pt x="26045" y="1846126"/>
                  </a:cubicBezTo>
                  <a:cubicBezTo>
                    <a:pt x="19854" y="1846126"/>
                    <a:pt x="20616" y="1848888"/>
                    <a:pt x="20140" y="1851364"/>
                  </a:cubicBezTo>
                  <a:cubicBezTo>
                    <a:pt x="6519" y="1858889"/>
                    <a:pt x="16806" y="1803739"/>
                    <a:pt x="13758" y="1792785"/>
                  </a:cubicBezTo>
                  <a:lnTo>
                    <a:pt x="20045" y="1788880"/>
                  </a:lnTo>
                  <a:cubicBezTo>
                    <a:pt x="7853" y="1784118"/>
                    <a:pt x="15854" y="1766211"/>
                    <a:pt x="13663" y="1755829"/>
                  </a:cubicBezTo>
                  <a:lnTo>
                    <a:pt x="19187" y="1752781"/>
                  </a:lnTo>
                  <a:cubicBezTo>
                    <a:pt x="23188" y="1735731"/>
                    <a:pt x="17378" y="1717157"/>
                    <a:pt x="21378" y="1700012"/>
                  </a:cubicBezTo>
                  <a:lnTo>
                    <a:pt x="26426" y="1697155"/>
                  </a:lnTo>
                  <a:lnTo>
                    <a:pt x="26426" y="1678105"/>
                  </a:lnTo>
                  <a:lnTo>
                    <a:pt x="20521" y="1674294"/>
                  </a:lnTo>
                  <a:lnTo>
                    <a:pt x="20521" y="1663341"/>
                  </a:lnTo>
                  <a:lnTo>
                    <a:pt x="26807" y="1659531"/>
                  </a:lnTo>
                  <a:lnTo>
                    <a:pt x="26807" y="1655911"/>
                  </a:lnTo>
                  <a:cubicBezTo>
                    <a:pt x="6138" y="1654483"/>
                    <a:pt x="15663" y="1638004"/>
                    <a:pt x="13663" y="1622955"/>
                  </a:cubicBezTo>
                  <a:lnTo>
                    <a:pt x="19854" y="1618859"/>
                  </a:lnTo>
                  <a:cubicBezTo>
                    <a:pt x="6424" y="1610382"/>
                    <a:pt x="16806" y="1586569"/>
                    <a:pt x="13663" y="1571234"/>
                  </a:cubicBezTo>
                  <a:lnTo>
                    <a:pt x="7853" y="1567233"/>
                  </a:lnTo>
                  <a:lnTo>
                    <a:pt x="7091" y="1563805"/>
                  </a:lnTo>
                  <a:lnTo>
                    <a:pt x="13568" y="1559614"/>
                  </a:lnTo>
                  <a:lnTo>
                    <a:pt x="13568" y="1552374"/>
                  </a:lnTo>
                  <a:lnTo>
                    <a:pt x="7186" y="1548565"/>
                  </a:lnTo>
                  <a:lnTo>
                    <a:pt x="7186" y="1493415"/>
                  </a:lnTo>
                  <a:lnTo>
                    <a:pt x="13949" y="1489319"/>
                  </a:lnTo>
                  <a:lnTo>
                    <a:pt x="13949" y="1463983"/>
                  </a:lnTo>
                  <a:lnTo>
                    <a:pt x="19854" y="1459982"/>
                  </a:lnTo>
                  <a:lnTo>
                    <a:pt x="14806" y="1457124"/>
                  </a:lnTo>
                  <a:cubicBezTo>
                    <a:pt x="12710" y="1453600"/>
                    <a:pt x="14139" y="1449981"/>
                    <a:pt x="13663" y="1445980"/>
                  </a:cubicBezTo>
                  <a:lnTo>
                    <a:pt x="19759" y="1441885"/>
                  </a:lnTo>
                  <a:lnTo>
                    <a:pt x="13853" y="1437979"/>
                  </a:lnTo>
                  <a:lnTo>
                    <a:pt x="13853" y="1276054"/>
                  </a:lnTo>
                  <a:lnTo>
                    <a:pt x="20330" y="1272149"/>
                  </a:lnTo>
                  <a:lnTo>
                    <a:pt x="20330" y="1191282"/>
                  </a:lnTo>
                  <a:lnTo>
                    <a:pt x="26617" y="1187376"/>
                  </a:lnTo>
                  <a:lnTo>
                    <a:pt x="26617" y="1172613"/>
                  </a:lnTo>
                  <a:cubicBezTo>
                    <a:pt x="13377" y="1165850"/>
                    <a:pt x="22997" y="1144609"/>
                    <a:pt x="20235" y="1132227"/>
                  </a:cubicBezTo>
                  <a:cubicBezTo>
                    <a:pt x="11377" y="1126798"/>
                    <a:pt x="11377" y="1126607"/>
                    <a:pt x="20235" y="1121368"/>
                  </a:cubicBezTo>
                  <a:lnTo>
                    <a:pt x="20235" y="1088126"/>
                  </a:lnTo>
                  <a:lnTo>
                    <a:pt x="14330" y="1084316"/>
                  </a:lnTo>
                  <a:cubicBezTo>
                    <a:pt x="14330" y="1083268"/>
                    <a:pt x="14330" y="1082125"/>
                    <a:pt x="14330" y="1080792"/>
                  </a:cubicBezTo>
                  <a:lnTo>
                    <a:pt x="20997" y="1076791"/>
                  </a:lnTo>
                  <a:lnTo>
                    <a:pt x="20997" y="1062599"/>
                  </a:lnTo>
                  <a:lnTo>
                    <a:pt x="27569" y="1058599"/>
                  </a:lnTo>
                  <a:lnTo>
                    <a:pt x="26998" y="1054884"/>
                  </a:lnTo>
                  <a:cubicBezTo>
                    <a:pt x="15949" y="1051074"/>
                    <a:pt x="21664" y="1027452"/>
                    <a:pt x="21759" y="995638"/>
                  </a:cubicBezTo>
                  <a:cubicBezTo>
                    <a:pt x="26008" y="994638"/>
                    <a:pt x="28640" y="990381"/>
                    <a:pt x="27636" y="986123"/>
                  </a:cubicBezTo>
                  <a:cubicBezTo>
                    <a:pt x="27589" y="985932"/>
                    <a:pt x="27536" y="985732"/>
                    <a:pt x="27474" y="985542"/>
                  </a:cubicBezTo>
                  <a:lnTo>
                    <a:pt x="21569" y="981541"/>
                  </a:lnTo>
                  <a:cubicBezTo>
                    <a:pt x="21569" y="980589"/>
                    <a:pt x="21569" y="979446"/>
                    <a:pt x="20902" y="978112"/>
                  </a:cubicBezTo>
                  <a:lnTo>
                    <a:pt x="27379" y="974017"/>
                  </a:lnTo>
                  <a:lnTo>
                    <a:pt x="27379" y="955919"/>
                  </a:lnTo>
                  <a:lnTo>
                    <a:pt x="34046" y="951919"/>
                  </a:lnTo>
                  <a:lnTo>
                    <a:pt x="34046" y="948299"/>
                  </a:lnTo>
                  <a:lnTo>
                    <a:pt x="27569" y="944299"/>
                  </a:lnTo>
                  <a:lnTo>
                    <a:pt x="26998" y="940584"/>
                  </a:lnTo>
                  <a:cubicBezTo>
                    <a:pt x="10424" y="896959"/>
                    <a:pt x="26236" y="833142"/>
                    <a:pt x="20902" y="783041"/>
                  </a:cubicBezTo>
                  <a:lnTo>
                    <a:pt x="30427" y="776944"/>
                  </a:lnTo>
                  <a:lnTo>
                    <a:pt x="37666" y="776944"/>
                  </a:lnTo>
                  <a:cubicBezTo>
                    <a:pt x="50525" y="764371"/>
                    <a:pt x="18044" y="775230"/>
                    <a:pt x="20902" y="764371"/>
                  </a:cubicBezTo>
                  <a:lnTo>
                    <a:pt x="27569" y="760371"/>
                  </a:lnTo>
                  <a:lnTo>
                    <a:pt x="27569" y="719699"/>
                  </a:lnTo>
                  <a:lnTo>
                    <a:pt x="34142" y="715699"/>
                  </a:lnTo>
                  <a:cubicBezTo>
                    <a:pt x="34142" y="705602"/>
                    <a:pt x="16425" y="715699"/>
                    <a:pt x="21473" y="700935"/>
                  </a:cubicBezTo>
                  <a:lnTo>
                    <a:pt x="34046" y="693886"/>
                  </a:lnTo>
                  <a:cubicBezTo>
                    <a:pt x="34046" y="679218"/>
                    <a:pt x="38333" y="679504"/>
                    <a:pt x="21188" y="675598"/>
                  </a:cubicBezTo>
                  <a:cubicBezTo>
                    <a:pt x="23283" y="672836"/>
                    <a:pt x="28617" y="674169"/>
                    <a:pt x="31951" y="672932"/>
                  </a:cubicBezTo>
                  <a:cubicBezTo>
                    <a:pt x="36999" y="668074"/>
                    <a:pt x="32808" y="656739"/>
                    <a:pt x="34046" y="649691"/>
                  </a:cubicBezTo>
                  <a:cubicBezTo>
                    <a:pt x="24998" y="645880"/>
                    <a:pt x="18997" y="641118"/>
                    <a:pt x="20807" y="631307"/>
                  </a:cubicBezTo>
                  <a:lnTo>
                    <a:pt x="26807" y="627973"/>
                  </a:lnTo>
                  <a:cubicBezTo>
                    <a:pt x="27641" y="623135"/>
                    <a:pt x="27896" y="618210"/>
                    <a:pt x="27569" y="613305"/>
                  </a:cubicBezTo>
                  <a:lnTo>
                    <a:pt x="21378" y="609209"/>
                  </a:lnTo>
                  <a:lnTo>
                    <a:pt x="33951" y="601589"/>
                  </a:lnTo>
                  <a:lnTo>
                    <a:pt x="33951" y="590731"/>
                  </a:lnTo>
                  <a:cubicBezTo>
                    <a:pt x="23950" y="585492"/>
                    <a:pt x="27188" y="584825"/>
                    <a:pt x="33094" y="579110"/>
                  </a:cubicBezTo>
                  <a:lnTo>
                    <a:pt x="28331" y="576443"/>
                  </a:lnTo>
                  <a:cubicBezTo>
                    <a:pt x="27421" y="572805"/>
                    <a:pt x="27130" y="569033"/>
                    <a:pt x="27474" y="565299"/>
                  </a:cubicBezTo>
                  <a:lnTo>
                    <a:pt x="33665" y="561298"/>
                  </a:lnTo>
                  <a:cubicBezTo>
                    <a:pt x="33665" y="560251"/>
                    <a:pt x="33665" y="559108"/>
                    <a:pt x="33665" y="557774"/>
                  </a:cubicBezTo>
                  <a:lnTo>
                    <a:pt x="27093" y="553774"/>
                  </a:lnTo>
                  <a:lnTo>
                    <a:pt x="27093" y="546630"/>
                  </a:lnTo>
                  <a:lnTo>
                    <a:pt x="20330" y="542534"/>
                  </a:lnTo>
                  <a:lnTo>
                    <a:pt x="20330" y="502529"/>
                  </a:lnTo>
                  <a:lnTo>
                    <a:pt x="13568" y="498243"/>
                  </a:lnTo>
                  <a:lnTo>
                    <a:pt x="13568" y="469001"/>
                  </a:lnTo>
                  <a:cubicBezTo>
                    <a:pt x="5852" y="466715"/>
                    <a:pt x="7567" y="462810"/>
                    <a:pt x="7281" y="458809"/>
                  </a:cubicBezTo>
                  <a:lnTo>
                    <a:pt x="13282" y="454618"/>
                  </a:lnTo>
                  <a:lnTo>
                    <a:pt x="7567" y="450809"/>
                  </a:lnTo>
                  <a:lnTo>
                    <a:pt x="7567" y="399373"/>
                  </a:lnTo>
                  <a:lnTo>
                    <a:pt x="13853" y="395468"/>
                  </a:lnTo>
                  <a:lnTo>
                    <a:pt x="13853" y="384610"/>
                  </a:lnTo>
                  <a:lnTo>
                    <a:pt x="7472" y="380799"/>
                  </a:lnTo>
                  <a:lnTo>
                    <a:pt x="7472" y="358797"/>
                  </a:lnTo>
                  <a:lnTo>
                    <a:pt x="13472" y="354796"/>
                  </a:lnTo>
                  <a:lnTo>
                    <a:pt x="1566" y="348129"/>
                  </a:lnTo>
                  <a:cubicBezTo>
                    <a:pt x="3471" y="342985"/>
                    <a:pt x="15568" y="349082"/>
                    <a:pt x="13853" y="340509"/>
                  </a:cubicBezTo>
                  <a:lnTo>
                    <a:pt x="7281" y="336509"/>
                  </a:lnTo>
                  <a:lnTo>
                    <a:pt x="7281" y="329174"/>
                  </a:lnTo>
                  <a:lnTo>
                    <a:pt x="13663" y="325364"/>
                  </a:lnTo>
                  <a:lnTo>
                    <a:pt x="13663" y="317935"/>
                  </a:lnTo>
                  <a:cubicBezTo>
                    <a:pt x="-3482" y="279359"/>
                    <a:pt x="12710" y="219827"/>
                    <a:pt x="7281" y="174393"/>
                  </a:cubicBezTo>
                  <a:cubicBezTo>
                    <a:pt x="16235" y="168964"/>
                    <a:pt x="16235" y="168678"/>
                    <a:pt x="7281" y="163534"/>
                  </a:cubicBezTo>
                  <a:lnTo>
                    <a:pt x="7281" y="126577"/>
                  </a:lnTo>
                  <a:lnTo>
                    <a:pt x="13377" y="122767"/>
                  </a:lnTo>
                  <a:lnTo>
                    <a:pt x="13377" y="108194"/>
                  </a:lnTo>
                  <a:lnTo>
                    <a:pt x="7091" y="104479"/>
                  </a:lnTo>
                  <a:lnTo>
                    <a:pt x="13282" y="100669"/>
                  </a:lnTo>
                  <a:lnTo>
                    <a:pt x="13282" y="89620"/>
                  </a:lnTo>
                  <a:cubicBezTo>
                    <a:pt x="-5768" y="81715"/>
                    <a:pt x="25188" y="80095"/>
                    <a:pt x="7281" y="70570"/>
                  </a:cubicBezTo>
                  <a:lnTo>
                    <a:pt x="7281" y="24374"/>
                  </a:lnTo>
                  <a:lnTo>
                    <a:pt x="709" y="20183"/>
                  </a:lnTo>
                  <a:close/>
                  <a:moveTo>
                    <a:pt x="150061" y="1747352"/>
                  </a:moveTo>
                  <a:cubicBezTo>
                    <a:pt x="146251" y="1744780"/>
                    <a:pt x="139679" y="1746780"/>
                    <a:pt x="135011" y="1746209"/>
                  </a:cubicBezTo>
                  <a:cubicBezTo>
                    <a:pt x="130249" y="1749828"/>
                    <a:pt x="130249" y="1749828"/>
                    <a:pt x="135011" y="1753542"/>
                  </a:cubicBezTo>
                  <a:lnTo>
                    <a:pt x="142346" y="1753542"/>
                  </a:lnTo>
                  <a:cubicBezTo>
                    <a:pt x="143679" y="1751923"/>
                    <a:pt x="151871" y="1749542"/>
                    <a:pt x="150537" y="1747352"/>
                  </a:cubicBezTo>
                  <a:close/>
                  <a:moveTo>
                    <a:pt x="426286" y="2071678"/>
                  </a:moveTo>
                  <a:cubicBezTo>
                    <a:pt x="425714" y="2071202"/>
                    <a:pt x="424476" y="2070439"/>
                    <a:pt x="424190" y="2070535"/>
                  </a:cubicBezTo>
                  <a:cubicBezTo>
                    <a:pt x="416856" y="2073107"/>
                    <a:pt x="428667" y="2075583"/>
                    <a:pt x="426572" y="2071678"/>
                  </a:cubicBezTo>
                  <a:close/>
                  <a:moveTo>
                    <a:pt x="49763" y="1462649"/>
                  </a:moveTo>
                  <a:cubicBezTo>
                    <a:pt x="65814" y="1469698"/>
                    <a:pt x="84437" y="1467355"/>
                    <a:pt x="98245" y="1456553"/>
                  </a:cubicBezTo>
                  <a:cubicBezTo>
                    <a:pt x="80433" y="1447790"/>
                    <a:pt x="62336" y="1457124"/>
                    <a:pt x="42809" y="1455029"/>
                  </a:cubicBezTo>
                  <a:cubicBezTo>
                    <a:pt x="37380" y="1460268"/>
                    <a:pt x="38904" y="1461792"/>
                    <a:pt x="49763" y="1462649"/>
                  </a:cubicBezTo>
                  <a:close/>
                  <a:moveTo>
                    <a:pt x="60526" y="1405499"/>
                  </a:moveTo>
                  <a:cubicBezTo>
                    <a:pt x="63193" y="1407309"/>
                    <a:pt x="66146" y="1408928"/>
                    <a:pt x="68622" y="1410452"/>
                  </a:cubicBezTo>
                  <a:cubicBezTo>
                    <a:pt x="74518" y="1410957"/>
                    <a:pt x="80374" y="1409109"/>
                    <a:pt x="84910" y="1405308"/>
                  </a:cubicBezTo>
                  <a:cubicBezTo>
                    <a:pt x="80624" y="1402356"/>
                    <a:pt x="63479" y="1401308"/>
                    <a:pt x="60907" y="1405499"/>
                  </a:cubicBezTo>
                  <a:close/>
                  <a:moveTo>
                    <a:pt x="101388" y="1446933"/>
                  </a:moveTo>
                  <a:cubicBezTo>
                    <a:pt x="112723" y="1445028"/>
                    <a:pt x="122534" y="1454458"/>
                    <a:pt x="131678" y="1448838"/>
                  </a:cubicBezTo>
                  <a:lnTo>
                    <a:pt x="131678" y="1438074"/>
                  </a:lnTo>
                  <a:cubicBezTo>
                    <a:pt x="127201" y="1434074"/>
                    <a:pt x="115485" y="1438646"/>
                    <a:pt x="109675" y="1433122"/>
                  </a:cubicBezTo>
                  <a:cubicBezTo>
                    <a:pt x="105698" y="1434055"/>
                    <a:pt x="101985" y="1435875"/>
                    <a:pt x="98816" y="1438456"/>
                  </a:cubicBezTo>
                  <a:cubicBezTo>
                    <a:pt x="100340" y="1441599"/>
                    <a:pt x="97388" y="1444837"/>
                    <a:pt x="101769" y="1447314"/>
                  </a:cubicBezTo>
                  <a:close/>
                  <a:moveTo>
                    <a:pt x="95578" y="1484176"/>
                  </a:moveTo>
                  <a:lnTo>
                    <a:pt x="89672" y="1480461"/>
                  </a:lnTo>
                  <a:lnTo>
                    <a:pt x="75671" y="1480461"/>
                  </a:lnTo>
                  <a:lnTo>
                    <a:pt x="67003" y="1485604"/>
                  </a:lnTo>
                  <a:cubicBezTo>
                    <a:pt x="73194" y="1493796"/>
                    <a:pt x="86053" y="1491129"/>
                    <a:pt x="95578" y="1491510"/>
                  </a:cubicBezTo>
                  <a:cubicBezTo>
                    <a:pt x="100436" y="1488081"/>
                    <a:pt x="100340" y="1487224"/>
                    <a:pt x="95959" y="1484557"/>
                  </a:cubicBezTo>
                  <a:close/>
                  <a:moveTo>
                    <a:pt x="125391" y="1681724"/>
                  </a:moveTo>
                  <a:lnTo>
                    <a:pt x="125391" y="1674485"/>
                  </a:lnTo>
                  <a:cubicBezTo>
                    <a:pt x="120057" y="1671913"/>
                    <a:pt x="114152" y="1672961"/>
                    <a:pt x="109389" y="1669151"/>
                  </a:cubicBezTo>
                  <a:cubicBezTo>
                    <a:pt x="85291" y="1674580"/>
                    <a:pt x="57764" y="1679914"/>
                    <a:pt x="33951" y="1685248"/>
                  </a:cubicBezTo>
                  <a:cubicBezTo>
                    <a:pt x="33951" y="1686487"/>
                    <a:pt x="33951" y="1687630"/>
                    <a:pt x="33475" y="1688963"/>
                  </a:cubicBezTo>
                  <a:lnTo>
                    <a:pt x="39857" y="1692868"/>
                  </a:lnTo>
                  <a:lnTo>
                    <a:pt x="33570" y="1696678"/>
                  </a:lnTo>
                  <a:lnTo>
                    <a:pt x="33570" y="1700298"/>
                  </a:lnTo>
                  <a:cubicBezTo>
                    <a:pt x="46627" y="1707842"/>
                    <a:pt x="61697" y="1711175"/>
                    <a:pt x="76718" y="1709823"/>
                  </a:cubicBezTo>
                  <a:lnTo>
                    <a:pt x="86243" y="1703632"/>
                  </a:lnTo>
                  <a:cubicBezTo>
                    <a:pt x="86243" y="1702869"/>
                    <a:pt x="85100" y="1700107"/>
                    <a:pt x="90339" y="1698774"/>
                  </a:cubicBezTo>
                  <a:cubicBezTo>
                    <a:pt x="95850" y="1698888"/>
                    <a:pt x="101220" y="1697031"/>
                    <a:pt x="105484" y="1693535"/>
                  </a:cubicBezTo>
                  <a:cubicBezTo>
                    <a:pt x="105484" y="1692392"/>
                    <a:pt x="105484" y="1691154"/>
                    <a:pt x="105484" y="1689725"/>
                  </a:cubicBezTo>
                  <a:cubicBezTo>
                    <a:pt x="110913" y="1684105"/>
                    <a:pt x="119771" y="1684391"/>
                    <a:pt x="125391" y="1681724"/>
                  </a:cubicBezTo>
                  <a:close/>
                  <a:moveTo>
                    <a:pt x="135392" y="1691249"/>
                  </a:moveTo>
                  <a:lnTo>
                    <a:pt x="128153" y="1691249"/>
                  </a:lnTo>
                  <a:cubicBezTo>
                    <a:pt x="124248" y="1694583"/>
                    <a:pt x="113675" y="1696583"/>
                    <a:pt x="122343" y="1702489"/>
                  </a:cubicBezTo>
                  <a:lnTo>
                    <a:pt x="128534" y="1698679"/>
                  </a:lnTo>
                  <a:cubicBezTo>
                    <a:pt x="134249" y="1699536"/>
                    <a:pt x="144155" y="1695536"/>
                    <a:pt x="135488" y="1691249"/>
                  </a:cubicBezTo>
                  <a:close/>
                  <a:moveTo>
                    <a:pt x="164729" y="1679152"/>
                  </a:moveTo>
                  <a:cubicBezTo>
                    <a:pt x="164729" y="1678200"/>
                    <a:pt x="162443" y="1677438"/>
                    <a:pt x="161205" y="1676581"/>
                  </a:cubicBezTo>
                  <a:lnTo>
                    <a:pt x="142155" y="1676581"/>
                  </a:lnTo>
                  <a:cubicBezTo>
                    <a:pt x="133392" y="1682010"/>
                    <a:pt x="144155" y="1684391"/>
                    <a:pt x="148061" y="1687630"/>
                  </a:cubicBezTo>
                  <a:cubicBezTo>
                    <a:pt x="153680" y="1687820"/>
                    <a:pt x="164920" y="1685058"/>
                    <a:pt x="164729" y="1678771"/>
                  </a:cubicBezTo>
                  <a:close/>
                  <a:moveTo>
                    <a:pt x="312748" y="792089"/>
                  </a:moveTo>
                  <a:cubicBezTo>
                    <a:pt x="308271" y="794756"/>
                    <a:pt x="308271" y="795613"/>
                    <a:pt x="312748" y="799519"/>
                  </a:cubicBezTo>
                  <a:lnTo>
                    <a:pt x="319987" y="799519"/>
                  </a:lnTo>
                  <a:cubicBezTo>
                    <a:pt x="323702" y="796280"/>
                    <a:pt x="334274" y="794089"/>
                    <a:pt x="325892" y="788375"/>
                  </a:cubicBezTo>
                  <a:lnTo>
                    <a:pt x="318653" y="788375"/>
                  </a:lnTo>
                  <a:close/>
                  <a:moveTo>
                    <a:pt x="329131" y="668264"/>
                  </a:moveTo>
                  <a:cubicBezTo>
                    <a:pt x="325154" y="665597"/>
                    <a:pt x="319963" y="665597"/>
                    <a:pt x="315986" y="668264"/>
                  </a:cubicBezTo>
                  <a:cubicBezTo>
                    <a:pt x="319963" y="670931"/>
                    <a:pt x="325154" y="670931"/>
                    <a:pt x="329131" y="668264"/>
                  </a:cubicBezTo>
                  <a:close/>
                  <a:moveTo>
                    <a:pt x="306938" y="850668"/>
                  </a:moveTo>
                  <a:lnTo>
                    <a:pt x="290174" y="860193"/>
                  </a:lnTo>
                  <a:lnTo>
                    <a:pt x="290174" y="863908"/>
                  </a:lnTo>
                  <a:cubicBezTo>
                    <a:pt x="299525" y="871594"/>
                    <a:pt x="313059" y="871385"/>
                    <a:pt x="322178" y="863432"/>
                  </a:cubicBezTo>
                  <a:cubicBezTo>
                    <a:pt x="306938" y="859145"/>
                    <a:pt x="341228" y="850382"/>
                    <a:pt x="306938" y="850668"/>
                  </a:cubicBezTo>
                  <a:close/>
                  <a:moveTo>
                    <a:pt x="280363" y="935441"/>
                  </a:moveTo>
                  <a:cubicBezTo>
                    <a:pt x="269885" y="943060"/>
                    <a:pt x="254264" y="935441"/>
                    <a:pt x="244454" y="944966"/>
                  </a:cubicBezTo>
                  <a:cubicBezTo>
                    <a:pt x="269409" y="955824"/>
                    <a:pt x="303794" y="951538"/>
                    <a:pt x="329036" y="944966"/>
                  </a:cubicBezTo>
                  <a:cubicBezTo>
                    <a:pt x="330655" y="925534"/>
                    <a:pt x="292269" y="939346"/>
                    <a:pt x="279887" y="935441"/>
                  </a:cubicBezTo>
                  <a:close/>
                  <a:moveTo>
                    <a:pt x="363230" y="829999"/>
                  </a:moveTo>
                  <a:cubicBezTo>
                    <a:pt x="359516" y="837619"/>
                    <a:pt x="365897" y="840476"/>
                    <a:pt x="372755" y="839524"/>
                  </a:cubicBezTo>
                  <a:cubicBezTo>
                    <a:pt x="377242" y="842457"/>
                    <a:pt x="382073" y="844819"/>
                    <a:pt x="387138" y="846572"/>
                  </a:cubicBezTo>
                  <a:cubicBezTo>
                    <a:pt x="396092" y="842667"/>
                    <a:pt x="438764" y="840191"/>
                    <a:pt x="413141" y="828189"/>
                  </a:cubicBezTo>
                  <a:cubicBezTo>
                    <a:pt x="394853" y="829713"/>
                    <a:pt x="377994" y="826569"/>
                    <a:pt x="362754" y="829999"/>
                  </a:cubicBezTo>
                  <a:close/>
                  <a:moveTo>
                    <a:pt x="363230" y="775706"/>
                  </a:moveTo>
                  <a:lnTo>
                    <a:pt x="371136" y="780659"/>
                  </a:lnTo>
                  <a:cubicBezTo>
                    <a:pt x="380661" y="779993"/>
                    <a:pt x="412475" y="784088"/>
                    <a:pt x="392663" y="773325"/>
                  </a:cubicBezTo>
                  <a:cubicBezTo>
                    <a:pt x="383138" y="774944"/>
                    <a:pt x="368850" y="769801"/>
                    <a:pt x="363040" y="775706"/>
                  </a:cubicBezTo>
                  <a:close/>
                  <a:moveTo>
                    <a:pt x="411713" y="953442"/>
                  </a:moveTo>
                  <a:cubicBezTo>
                    <a:pt x="412475" y="953442"/>
                    <a:pt x="413237" y="952681"/>
                    <a:pt x="414284" y="952014"/>
                  </a:cubicBezTo>
                  <a:cubicBezTo>
                    <a:pt x="405902" y="948013"/>
                    <a:pt x="401140" y="942489"/>
                    <a:pt x="390567" y="942489"/>
                  </a:cubicBezTo>
                  <a:lnTo>
                    <a:pt x="380090" y="950014"/>
                  </a:lnTo>
                  <a:cubicBezTo>
                    <a:pt x="370565" y="950014"/>
                    <a:pt x="365421" y="951252"/>
                    <a:pt x="357801" y="946109"/>
                  </a:cubicBezTo>
                  <a:lnTo>
                    <a:pt x="354753" y="950776"/>
                  </a:lnTo>
                  <a:cubicBezTo>
                    <a:pt x="357801" y="953709"/>
                    <a:pt x="361533" y="955843"/>
                    <a:pt x="365612" y="956967"/>
                  </a:cubicBezTo>
                  <a:cubicBezTo>
                    <a:pt x="379137" y="950490"/>
                    <a:pt x="396568" y="955348"/>
                    <a:pt x="411713" y="953442"/>
                  </a:cubicBezTo>
                  <a:close/>
                  <a:moveTo>
                    <a:pt x="373613" y="969921"/>
                  </a:moveTo>
                  <a:cubicBezTo>
                    <a:pt x="370946" y="968016"/>
                    <a:pt x="368088" y="966206"/>
                    <a:pt x="366183" y="964968"/>
                  </a:cubicBezTo>
                  <a:lnTo>
                    <a:pt x="345133" y="964968"/>
                  </a:lnTo>
                  <a:cubicBezTo>
                    <a:pt x="340561" y="968778"/>
                    <a:pt x="340561" y="968778"/>
                    <a:pt x="345133" y="972302"/>
                  </a:cubicBezTo>
                  <a:cubicBezTo>
                    <a:pt x="354563" y="970683"/>
                    <a:pt x="368850" y="975826"/>
                    <a:pt x="373613" y="969921"/>
                  </a:cubicBezTo>
                  <a:close/>
                  <a:moveTo>
                    <a:pt x="433144" y="910199"/>
                  </a:moveTo>
                  <a:cubicBezTo>
                    <a:pt x="448098" y="913247"/>
                    <a:pt x="448479" y="918105"/>
                    <a:pt x="459147" y="905246"/>
                  </a:cubicBezTo>
                  <a:cubicBezTo>
                    <a:pt x="463243" y="891435"/>
                    <a:pt x="431334" y="905246"/>
                    <a:pt x="424286" y="895721"/>
                  </a:cubicBezTo>
                  <a:cubicBezTo>
                    <a:pt x="404474" y="905246"/>
                    <a:pt x="379899" y="891911"/>
                    <a:pt x="361897" y="908485"/>
                  </a:cubicBezTo>
                  <a:cubicBezTo>
                    <a:pt x="383138" y="921629"/>
                    <a:pt x="409331" y="907246"/>
                    <a:pt x="433144" y="910199"/>
                  </a:cubicBezTo>
                  <a:close/>
                  <a:moveTo>
                    <a:pt x="350943" y="858574"/>
                  </a:moveTo>
                  <a:cubicBezTo>
                    <a:pt x="343799" y="859241"/>
                    <a:pt x="335894" y="856669"/>
                    <a:pt x="329321" y="860288"/>
                  </a:cubicBezTo>
                  <a:lnTo>
                    <a:pt x="329321" y="863908"/>
                  </a:lnTo>
                  <a:cubicBezTo>
                    <a:pt x="348529" y="871928"/>
                    <a:pt x="370400" y="870375"/>
                    <a:pt x="388281" y="859717"/>
                  </a:cubicBezTo>
                  <a:cubicBezTo>
                    <a:pt x="388281" y="855050"/>
                    <a:pt x="382185" y="853430"/>
                    <a:pt x="379328" y="851239"/>
                  </a:cubicBezTo>
                  <a:cubicBezTo>
                    <a:pt x="374188" y="850582"/>
                    <a:pt x="368990" y="851878"/>
                    <a:pt x="364754" y="854859"/>
                  </a:cubicBezTo>
                  <a:cubicBezTo>
                    <a:pt x="357801" y="853049"/>
                    <a:pt x="355706" y="857145"/>
                    <a:pt x="350943" y="858098"/>
                  </a:cubicBezTo>
                  <a:close/>
                  <a:moveTo>
                    <a:pt x="267980" y="1028785"/>
                  </a:moveTo>
                  <a:cubicBezTo>
                    <a:pt x="264361" y="1027833"/>
                    <a:pt x="260360" y="1032310"/>
                    <a:pt x="256931" y="1033453"/>
                  </a:cubicBezTo>
                  <a:lnTo>
                    <a:pt x="256931" y="1037453"/>
                  </a:lnTo>
                  <a:lnTo>
                    <a:pt x="250073" y="1040882"/>
                  </a:lnTo>
                  <a:cubicBezTo>
                    <a:pt x="256931" y="1045168"/>
                    <a:pt x="264266" y="1040882"/>
                    <a:pt x="269981" y="1037548"/>
                  </a:cubicBezTo>
                  <a:cubicBezTo>
                    <a:pt x="268838" y="1034024"/>
                    <a:pt x="272076" y="1029928"/>
                    <a:pt x="267980" y="1028309"/>
                  </a:cubicBezTo>
                  <a:close/>
                  <a:moveTo>
                    <a:pt x="286459" y="969064"/>
                  </a:moveTo>
                  <a:lnTo>
                    <a:pt x="293317" y="969064"/>
                  </a:lnTo>
                  <a:lnTo>
                    <a:pt x="299222" y="976493"/>
                  </a:lnTo>
                  <a:cubicBezTo>
                    <a:pt x="305007" y="976998"/>
                    <a:pt x="310835" y="976350"/>
                    <a:pt x="316367" y="974588"/>
                  </a:cubicBezTo>
                  <a:cubicBezTo>
                    <a:pt x="313415" y="972112"/>
                    <a:pt x="319415" y="968397"/>
                    <a:pt x="312748" y="965063"/>
                  </a:cubicBezTo>
                  <a:cubicBezTo>
                    <a:pt x="303794" y="965063"/>
                    <a:pt x="296365" y="959348"/>
                    <a:pt x="286745" y="961348"/>
                  </a:cubicBezTo>
                  <a:cubicBezTo>
                    <a:pt x="282077" y="964777"/>
                    <a:pt x="282077" y="964777"/>
                    <a:pt x="286459" y="968587"/>
                  </a:cubicBezTo>
                  <a:close/>
                  <a:moveTo>
                    <a:pt x="315034" y="992400"/>
                  </a:moveTo>
                  <a:cubicBezTo>
                    <a:pt x="312662" y="990599"/>
                    <a:pt x="310181" y="988943"/>
                    <a:pt x="307604" y="987447"/>
                  </a:cubicBezTo>
                  <a:cubicBezTo>
                    <a:pt x="302937" y="987447"/>
                    <a:pt x="299413" y="987447"/>
                    <a:pt x="297413" y="988971"/>
                  </a:cubicBezTo>
                  <a:cubicBezTo>
                    <a:pt x="287888" y="1001067"/>
                    <a:pt x="321511" y="1001830"/>
                    <a:pt x="314748" y="991924"/>
                  </a:cubicBezTo>
                  <a:close/>
                  <a:moveTo>
                    <a:pt x="315034" y="1037739"/>
                  </a:moveTo>
                  <a:cubicBezTo>
                    <a:pt x="306987" y="1033529"/>
                    <a:pt x="297190" y="1034624"/>
                    <a:pt x="290269" y="1040501"/>
                  </a:cubicBezTo>
                  <a:cubicBezTo>
                    <a:pt x="298469" y="1044616"/>
                    <a:pt x="308346" y="1043330"/>
                    <a:pt x="315224" y="1037263"/>
                  </a:cubicBezTo>
                  <a:close/>
                  <a:moveTo>
                    <a:pt x="351705" y="1112891"/>
                  </a:moveTo>
                  <a:cubicBezTo>
                    <a:pt x="344466" y="1114224"/>
                    <a:pt x="307128" y="1107557"/>
                    <a:pt x="319130" y="1120130"/>
                  </a:cubicBezTo>
                  <a:cubicBezTo>
                    <a:pt x="323797" y="1119749"/>
                    <a:pt x="362564" y="1116034"/>
                    <a:pt x="351896" y="1112415"/>
                  </a:cubicBezTo>
                  <a:close/>
                  <a:moveTo>
                    <a:pt x="417713" y="1068600"/>
                  </a:moveTo>
                  <a:cubicBezTo>
                    <a:pt x="388376" y="1071648"/>
                    <a:pt x="356658" y="1052503"/>
                    <a:pt x="329512" y="1066409"/>
                  </a:cubicBezTo>
                  <a:cubicBezTo>
                    <a:pt x="341513" y="1078316"/>
                    <a:pt x="360944" y="1067076"/>
                    <a:pt x="374089" y="1076601"/>
                  </a:cubicBezTo>
                  <a:cubicBezTo>
                    <a:pt x="385709" y="1072696"/>
                    <a:pt x="393139" y="1082697"/>
                    <a:pt x="404950" y="1079363"/>
                  </a:cubicBezTo>
                  <a:cubicBezTo>
                    <a:pt x="408665" y="1075458"/>
                    <a:pt x="424952" y="1071553"/>
                    <a:pt x="417904" y="1068124"/>
                  </a:cubicBezTo>
                  <a:close/>
                  <a:moveTo>
                    <a:pt x="417713" y="1028309"/>
                  </a:moveTo>
                  <a:cubicBezTo>
                    <a:pt x="399954" y="1028166"/>
                    <a:pt x="382298" y="1025604"/>
                    <a:pt x="365231" y="1020689"/>
                  </a:cubicBezTo>
                  <a:cubicBezTo>
                    <a:pt x="359611" y="1022023"/>
                    <a:pt x="343418" y="1016879"/>
                    <a:pt x="342180" y="1024785"/>
                  </a:cubicBezTo>
                  <a:cubicBezTo>
                    <a:pt x="342180" y="1026023"/>
                    <a:pt x="341513" y="1027071"/>
                    <a:pt x="338561" y="1028023"/>
                  </a:cubicBezTo>
                  <a:cubicBezTo>
                    <a:pt x="295793" y="1029642"/>
                    <a:pt x="351134" y="1043168"/>
                    <a:pt x="365040" y="1039073"/>
                  </a:cubicBezTo>
                  <a:cubicBezTo>
                    <a:pt x="382661" y="1027928"/>
                    <a:pt x="403997" y="1048598"/>
                    <a:pt x="420857" y="1033643"/>
                  </a:cubicBezTo>
                  <a:cubicBezTo>
                    <a:pt x="421238" y="1031452"/>
                    <a:pt x="422476" y="1029548"/>
                    <a:pt x="417809" y="1027833"/>
                  </a:cubicBezTo>
                  <a:close/>
                  <a:moveTo>
                    <a:pt x="385519" y="1016975"/>
                  </a:moveTo>
                  <a:lnTo>
                    <a:pt x="413046" y="1016975"/>
                  </a:lnTo>
                  <a:cubicBezTo>
                    <a:pt x="421523" y="998972"/>
                    <a:pt x="391329" y="1007926"/>
                    <a:pt x="381614" y="1005925"/>
                  </a:cubicBezTo>
                  <a:cubicBezTo>
                    <a:pt x="376375" y="1005925"/>
                    <a:pt x="376375" y="1005925"/>
                    <a:pt x="375041" y="1010592"/>
                  </a:cubicBezTo>
                  <a:cubicBezTo>
                    <a:pt x="378135" y="1013250"/>
                    <a:pt x="381730" y="1015260"/>
                    <a:pt x="385614" y="1016498"/>
                  </a:cubicBezTo>
                  <a:close/>
                  <a:moveTo>
                    <a:pt x="444002" y="972778"/>
                  </a:moveTo>
                  <a:lnTo>
                    <a:pt x="453527" y="967635"/>
                  </a:lnTo>
                  <a:cubicBezTo>
                    <a:pt x="454575" y="949918"/>
                    <a:pt x="390758" y="971159"/>
                    <a:pt x="381804" y="975160"/>
                  </a:cubicBezTo>
                  <a:lnTo>
                    <a:pt x="381804" y="985732"/>
                  </a:lnTo>
                  <a:cubicBezTo>
                    <a:pt x="377899" y="988780"/>
                    <a:pt x="368660" y="986685"/>
                    <a:pt x="365993" y="990876"/>
                  </a:cubicBezTo>
                  <a:cubicBezTo>
                    <a:pt x="361421" y="990876"/>
                    <a:pt x="351515" y="993067"/>
                    <a:pt x="350181" y="997353"/>
                  </a:cubicBezTo>
                  <a:cubicBezTo>
                    <a:pt x="361325" y="998972"/>
                    <a:pt x="374279" y="999639"/>
                    <a:pt x="385328" y="1002210"/>
                  </a:cubicBezTo>
                  <a:cubicBezTo>
                    <a:pt x="393425" y="995733"/>
                    <a:pt x="407331" y="995067"/>
                    <a:pt x="414475" y="989256"/>
                  </a:cubicBezTo>
                  <a:lnTo>
                    <a:pt x="408665" y="985637"/>
                  </a:lnTo>
                  <a:cubicBezTo>
                    <a:pt x="414856" y="983256"/>
                    <a:pt x="413237" y="979827"/>
                    <a:pt x="418190" y="976112"/>
                  </a:cubicBezTo>
                  <a:cubicBezTo>
                    <a:pt x="426953" y="976112"/>
                    <a:pt x="434477" y="970302"/>
                    <a:pt x="444098" y="972302"/>
                  </a:cubicBezTo>
                  <a:close/>
                  <a:moveTo>
                    <a:pt x="467053" y="1011450"/>
                  </a:moveTo>
                  <a:cubicBezTo>
                    <a:pt x="460792" y="1008593"/>
                    <a:pt x="453597" y="1008593"/>
                    <a:pt x="447336" y="1011450"/>
                  </a:cubicBezTo>
                  <a:cubicBezTo>
                    <a:pt x="447336" y="1014879"/>
                    <a:pt x="446193" y="1020975"/>
                    <a:pt x="451527" y="1020023"/>
                  </a:cubicBezTo>
                  <a:cubicBezTo>
                    <a:pt x="455432" y="1016308"/>
                    <a:pt x="463148" y="1017736"/>
                    <a:pt x="467053" y="1014974"/>
                  </a:cubicBezTo>
                  <a:close/>
                  <a:moveTo>
                    <a:pt x="516202" y="887625"/>
                  </a:moveTo>
                  <a:cubicBezTo>
                    <a:pt x="515432" y="887853"/>
                    <a:pt x="514718" y="888244"/>
                    <a:pt x="514106" y="888768"/>
                  </a:cubicBezTo>
                  <a:cubicBezTo>
                    <a:pt x="512106" y="892673"/>
                    <a:pt x="523917" y="890197"/>
                    <a:pt x="516488" y="887625"/>
                  </a:cubicBezTo>
                  <a:close/>
                  <a:moveTo>
                    <a:pt x="535252" y="942774"/>
                  </a:moveTo>
                  <a:lnTo>
                    <a:pt x="522965" y="942774"/>
                  </a:lnTo>
                  <a:cubicBezTo>
                    <a:pt x="518297" y="946585"/>
                    <a:pt x="518297" y="946585"/>
                    <a:pt x="522965" y="950204"/>
                  </a:cubicBezTo>
                  <a:lnTo>
                    <a:pt x="536109" y="950204"/>
                  </a:lnTo>
                  <a:cubicBezTo>
                    <a:pt x="540776" y="946394"/>
                    <a:pt x="540776" y="946394"/>
                    <a:pt x="535538" y="942774"/>
                  </a:cubicBezTo>
                  <a:close/>
                  <a:moveTo>
                    <a:pt x="552016" y="929916"/>
                  </a:moveTo>
                  <a:cubicBezTo>
                    <a:pt x="552016" y="928201"/>
                    <a:pt x="553254" y="926296"/>
                    <a:pt x="547920" y="924391"/>
                  </a:cubicBezTo>
                  <a:cubicBezTo>
                    <a:pt x="541919" y="925820"/>
                    <a:pt x="533347" y="922010"/>
                    <a:pt x="526108" y="926010"/>
                  </a:cubicBezTo>
                  <a:cubicBezTo>
                    <a:pt x="533823" y="928011"/>
                    <a:pt x="545063" y="934678"/>
                    <a:pt x="552587" y="929916"/>
                  </a:cubicBezTo>
                  <a:close/>
                  <a:moveTo>
                    <a:pt x="565351" y="2192074"/>
                  </a:moveTo>
                  <a:cubicBezTo>
                    <a:pt x="553921" y="2192074"/>
                    <a:pt x="563541" y="2197026"/>
                    <a:pt x="567827" y="2199503"/>
                  </a:cubicBezTo>
                  <a:lnTo>
                    <a:pt x="575257" y="2199503"/>
                  </a:lnTo>
                  <a:cubicBezTo>
                    <a:pt x="585258" y="2192931"/>
                    <a:pt x="571066" y="2191312"/>
                    <a:pt x="565922" y="2192074"/>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239" name="Google Shape;239;p12"/>
            <p:cNvSpPr/>
            <p:nvPr/>
          </p:nvSpPr>
          <p:spPr>
            <a:xfrm>
              <a:off x="1296395" y="3407657"/>
              <a:ext cx="391208" cy="3453115"/>
            </a:xfrm>
            <a:custGeom>
              <a:rect b="b" l="l" r="r" t="t"/>
              <a:pathLst>
                <a:path extrusionOk="0" h="2317527" w="592740">
                  <a:moveTo>
                    <a:pt x="579067" y="2316946"/>
                  </a:moveTo>
                  <a:lnTo>
                    <a:pt x="7567" y="2316946"/>
                  </a:lnTo>
                  <a:lnTo>
                    <a:pt x="7567" y="2304088"/>
                  </a:lnTo>
                  <a:lnTo>
                    <a:pt x="995" y="2300087"/>
                  </a:lnTo>
                  <a:cubicBezTo>
                    <a:pt x="995" y="2298849"/>
                    <a:pt x="995" y="2297610"/>
                    <a:pt x="995" y="2296563"/>
                  </a:cubicBezTo>
                  <a:lnTo>
                    <a:pt x="6805" y="2292848"/>
                  </a:lnTo>
                  <a:lnTo>
                    <a:pt x="6805" y="2285324"/>
                  </a:lnTo>
                  <a:lnTo>
                    <a:pt x="1852" y="2282561"/>
                  </a:lnTo>
                  <a:cubicBezTo>
                    <a:pt x="14330" y="2255986"/>
                    <a:pt x="3376" y="2215886"/>
                    <a:pt x="6900" y="2182549"/>
                  </a:cubicBezTo>
                  <a:lnTo>
                    <a:pt x="995" y="2178739"/>
                  </a:lnTo>
                  <a:cubicBezTo>
                    <a:pt x="995" y="2177691"/>
                    <a:pt x="995" y="2176548"/>
                    <a:pt x="995" y="2175214"/>
                  </a:cubicBezTo>
                  <a:lnTo>
                    <a:pt x="7567" y="2171309"/>
                  </a:lnTo>
                  <a:lnTo>
                    <a:pt x="7567" y="2101396"/>
                  </a:lnTo>
                  <a:lnTo>
                    <a:pt x="1185" y="2097585"/>
                  </a:lnTo>
                  <a:lnTo>
                    <a:pt x="1185" y="2023862"/>
                  </a:lnTo>
                  <a:cubicBezTo>
                    <a:pt x="13472" y="2019004"/>
                    <a:pt x="5471" y="2001097"/>
                    <a:pt x="7567" y="1990811"/>
                  </a:cubicBezTo>
                  <a:lnTo>
                    <a:pt x="2233" y="1987762"/>
                  </a:lnTo>
                  <a:cubicBezTo>
                    <a:pt x="15568" y="1939471"/>
                    <a:pt x="3090" y="1876511"/>
                    <a:pt x="7186" y="1821837"/>
                  </a:cubicBezTo>
                  <a:lnTo>
                    <a:pt x="13949" y="1817551"/>
                  </a:lnTo>
                  <a:lnTo>
                    <a:pt x="13949" y="1758686"/>
                  </a:lnTo>
                  <a:lnTo>
                    <a:pt x="7662" y="1754876"/>
                  </a:lnTo>
                  <a:lnTo>
                    <a:pt x="7662" y="1751352"/>
                  </a:lnTo>
                  <a:lnTo>
                    <a:pt x="14044" y="1747447"/>
                  </a:lnTo>
                  <a:lnTo>
                    <a:pt x="14044" y="1718110"/>
                  </a:lnTo>
                  <a:lnTo>
                    <a:pt x="8043" y="1714204"/>
                  </a:lnTo>
                  <a:cubicBezTo>
                    <a:pt x="18711" y="1710585"/>
                    <a:pt x="12710" y="1698202"/>
                    <a:pt x="14139" y="1689154"/>
                  </a:cubicBezTo>
                  <a:lnTo>
                    <a:pt x="20045" y="1685058"/>
                  </a:lnTo>
                  <a:cubicBezTo>
                    <a:pt x="20045" y="1684201"/>
                    <a:pt x="20521" y="1683058"/>
                    <a:pt x="20807" y="1681629"/>
                  </a:cubicBezTo>
                  <a:lnTo>
                    <a:pt x="14330" y="1677533"/>
                  </a:lnTo>
                  <a:lnTo>
                    <a:pt x="14330" y="1622574"/>
                  </a:lnTo>
                  <a:lnTo>
                    <a:pt x="7757" y="1618573"/>
                  </a:lnTo>
                  <a:lnTo>
                    <a:pt x="14330" y="1614573"/>
                  </a:lnTo>
                  <a:lnTo>
                    <a:pt x="14330" y="1559518"/>
                  </a:lnTo>
                  <a:cubicBezTo>
                    <a:pt x="24521" y="1556661"/>
                    <a:pt x="19759" y="1545231"/>
                    <a:pt x="20711" y="1537515"/>
                  </a:cubicBezTo>
                  <a:cubicBezTo>
                    <a:pt x="17949" y="1535706"/>
                    <a:pt x="15377" y="1535325"/>
                    <a:pt x="14234" y="1532848"/>
                  </a:cubicBezTo>
                  <a:cubicBezTo>
                    <a:pt x="19473" y="1451981"/>
                    <a:pt x="3757" y="1358541"/>
                    <a:pt x="19949" y="1283675"/>
                  </a:cubicBezTo>
                  <a:cubicBezTo>
                    <a:pt x="22140" y="1268339"/>
                    <a:pt x="19949" y="1251765"/>
                    <a:pt x="20711" y="1236050"/>
                  </a:cubicBezTo>
                  <a:lnTo>
                    <a:pt x="14425" y="1231954"/>
                  </a:lnTo>
                  <a:lnTo>
                    <a:pt x="14425" y="1213665"/>
                  </a:lnTo>
                  <a:lnTo>
                    <a:pt x="20711" y="1209856"/>
                  </a:lnTo>
                  <a:lnTo>
                    <a:pt x="20711" y="1202521"/>
                  </a:lnTo>
                  <a:lnTo>
                    <a:pt x="14330" y="1198711"/>
                  </a:lnTo>
                  <a:lnTo>
                    <a:pt x="14330" y="1135846"/>
                  </a:lnTo>
                  <a:lnTo>
                    <a:pt x="20426" y="1131941"/>
                  </a:lnTo>
                  <a:cubicBezTo>
                    <a:pt x="13377" y="1129846"/>
                    <a:pt x="13949" y="1124131"/>
                    <a:pt x="14139" y="1118320"/>
                  </a:cubicBezTo>
                  <a:cubicBezTo>
                    <a:pt x="24902" y="1111748"/>
                    <a:pt x="21283" y="1107557"/>
                    <a:pt x="9472" y="1107748"/>
                  </a:cubicBezTo>
                  <a:lnTo>
                    <a:pt x="7281" y="1103461"/>
                  </a:lnTo>
                  <a:cubicBezTo>
                    <a:pt x="9853" y="1099461"/>
                    <a:pt x="18044" y="1102033"/>
                    <a:pt x="20711" y="1098985"/>
                  </a:cubicBezTo>
                  <a:lnTo>
                    <a:pt x="20711" y="1069171"/>
                  </a:lnTo>
                  <a:lnTo>
                    <a:pt x="27188" y="1065361"/>
                  </a:lnTo>
                  <a:lnTo>
                    <a:pt x="27188" y="1043358"/>
                  </a:lnTo>
                  <a:lnTo>
                    <a:pt x="21092" y="1039549"/>
                  </a:lnTo>
                  <a:lnTo>
                    <a:pt x="21092" y="1028309"/>
                  </a:lnTo>
                  <a:cubicBezTo>
                    <a:pt x="28141" y="1025833"/>
                    <a:pt x="28522" y="1022309"/>
                    <a:pt x="25950" y="1017070"/>
                  </a:cubicBezTo>
                  <a:lnTo>
                    <a:pt x="21188" y="1013831"/>
                  </a:lnTo>
                  <a:lnTo>
                    <a:pt x="21188" y="792946"/>
                  </a:lnTo>
                  <a:lnTo>
                    <a:pt x="26903" y="789231"/>
                  </a:lnTo>
                  <a:cubicBezTo>
                    <a:pt x="26903" y="788184"/>
                    <a:pt x="26903" y="786946"/>
                    <a:pt x="27379" y="785707"/>
                  </a:cubicBezTo>
                  <a:lnTo>
                    <a:pt x="20807" y="781707"/>
                  </a:lnTo>
                  <a:lnTo>
                    <a:pt x="20807" y="767039"/>
                  </a:lnTo>
                  <a:lnTo>
                    <a:pt x="27474" y="763038"/>
                  </a:lnTo>
                  <a:lnTo>
                    <a:pt x="27474" y="722843"/>
                  </a:lnTo>
                  <a:lnTo>
                    <a:pt x="33475" y="718937"/>
                  </a:lnTo>
                  <a:cubicBezTo>
                    <a:pt x="31665" y="717794"/>
                    <a:pt x="30046" y="716937"/>
                    <a:pt x="28522" y="716080"/>
                  </a:cubicBezTo>
                  <a:cubicBezTo>
                    <a:pt x="26795" y="697296"/>
                    <a:pt x="26636" y="678408"/>
                    <a:pt x="28046" y="659596"/>
                  </a:cubicBezTo>
                  <a:lnTo>
                    <a:pt x="32713" y="657024"/>
                  </a:lnTo>
                  <a:cubicBezTo>
                    <a:pt x="25664" y="651786"/>
                    <a:pt x="24331" y="649785"/>
                    <a:pt x="33475" y="645404"/>
                  </a:cubicBezTo>
                  <a:lnTo>
                    <a:pt x="33475" y="619782"/>
                  </a:lnTo>
                  <a:lnTo>
                    <a:pt x="26903" y="615876"/>
                  </a:lnTo>
                  <a:cubicBezTo>
                    <a:pt x="26903" y="614543"/>
                    <a:pt x="26903" y="613305"/>
                    <a:pt x="26903" y="612257"/>
                  </a:cubicBezTo>
                  <a:lnTo>
                    <a:pt x="32713" y="608543"/>
                  </a:lnTo>
                  <a:lnTo>
                    <a:pt x="32713" y="597398"/>
                  </a:lnTo>
                  <a:cubicBezTo>
                    <a:pt x="25474" y="595112"/>
                    <a:pt x="26426" y="589683"/>
                    <a:pt x="26522" y="583301"/>
                  </a:cubicBezTo>
                  <a:lnTo>
                    <a:pt x="20807" y="579396"/>
                  </a:lnTo>
                  <a:cubicBezTo>
                    <a:pt x="21759" y="575395"/>
                    <a:pt x="30332" y="578920"/>
                    <a:pt x="32903" y="575395"/>
                  </a:cubicBezTo>
                  <a:lnTo>
                    <a:pt x="32903" y="549773"/>
                  </a:lnTo>
                  <a:lnTo>
                    <a:pt x="26522" y="545963"/>
                  </a:lnTo>
                  <a:lnTo>
                    <a:pt x="26522" y="527675"/>
                  </a:lnTo>
                  <a:lnTo>
                    <a:pt x="32903" y="523770"/>
                  </a:lnTo>
                  <a:lnTo>
                    <a:pt x="32903" y="501672"/>
                  </a:lnTo>
                  <a:lnTo>
                    <a:pt x="28046" y="498910"/>
                  </a:lnTo>
                  <a:cubicBezTo>
                    <a:pt x="25188" y="494433"/>
                    <a:pt x="26998" y="488146"/>
                    <a:pt x="26522" y="483384"/>
                  </a:cubicBezTo>
                  <a:lnTo>
                    <a:pt x="32332" y="480145"/>
                  </a:lnTo>
                  <a:cubicBezTo>
                    <a:pt x="34237" y="475573"/>
                    <a:pt x="32332" y="470620"/>
                    <a:pt x="33189" y="465477"/>
                  </a:cubicBezTo>
                  <a:lnTo>
                    <a:pt x="27093" y="461381"/>
                  </a:lnTo>
                  <a:lnTo>
                    <a:pt x="32808" y="457571"/>
                  </a:lnTo>
                  <a:cubicBezTo>
                    <a:pt x="32808" y="456523"/>
                    <a:pt x="32808" y="455380"/>
                    <a:pt x="32808" y="454047"/>
                  </a:cubicBezTo>
                  <a:lnTo>
                    <a:pt x="39380" y="450046"/>
                  </a:lnTo>
                  <a:lnTo>
                    <a:pt x="39380" y="409756"/>
                  </a:lnTo>
                  <a:lnTo>
                    <a:pt x="46048" y="405755"/>
                  </a:lnTo>
                  <a:cubicBezTo>
                    <a:pt x="46048" y="404422"/>
                    <a:pt x="46048" y="403279"/>
                    <a:pt x="45572" y="402231"/>
                  </a:cubicBezTo>
                  <a:cubicBezTo>
                    <a:pt x="43381" y="400707"/>
                    <a:pt x="41285" y="399373"/>
                    <a:pt x="39380" y="398230"/>
                  </a:cubicBezTo>
                  <a:lnTo>
                    <a:pt x="39380" y="392896"/>
                  </a:lnTo>
                  <a:cubicBezTo>
                    <a:pt x="33493" y="388153"/>
                    <a:pt x="27105" y="384067"/>
                    <a:pt x="20330" y="380704"/>
                  </a:cubicBezTo>
                  <a:lnTo>
                    <a:pt x="20330" y="340414"/>
                  </a:lnTo>
                  <a:lnTo>
                    <a:pt x="13663" y="336318"/>
                  </a:lnTo>
                  <a:lnTo>
                    <a:pt x="13663" y="332794"/>
                  </a:lnTo>
                  <a:lnTo>
                    <a:pt x="19949" y="328983"/>
                  </a:lnTo>
                  <a:lnTo>
                    <a:pt x="19949" y="314220"/>
                  </a:lnTo>
                  <a:cubicBezTo>
                    <a:pt x="12806" y="311934"/>
                    <a:pt x="12234" y="304695"/>
                    <a:pt x="14520" y="299075"/>
                  </a:cubicBezTo>
                  <a:lnTo>
                    <a:pt x="19092" y="296503"/>
                  </a:lnTo>
                  <a:cubicBezTo>
                    <a:pt x="20668" y="271510"/>
                    <a:pt x="20668" y="246440"/>
                    <a:pt x="19092" y="221446"/>
                  </a:cubicBezTo>
                  <a:lnTo>
                    <a:pt x="14139" y="218684"/>
                  </a:lnTo>
                  <a:lnTo>
                    <a:pt x="14139" y="171059"/>
                  </a:lnTo>
                  <a:lnTo>
                    <a:pt x="7376" y="166773"/>
                  </a:lnTo>
                  <a:lnTo>
                    <a:pt x="7376" y="145246"/>
                  </a:lnTo>
                  <a:lnTo>
                    <a:pt x="709" y="141246"/>
                  </a:lnTo>
                  <a:lnTo>
                    <a:pt x="709" y="126196"/>
                  </a:lnTo>
                  <a:lnTo>
                    <a:pt x="7472" y="122005"/>
                  </a:lnTo>
                  <a:lnTo>
                    <a:pt x="7472" y="89144"/>
                  </a:lnTo>
                  <a:cubicBezTo>
                    <a:pt x="19092" y="83905"/>
                    <a:pt x="12996" y="65903"/>
                    <a:pt x="12996" y="55616"/>
                  </a:cubicBezTo>
                  <a:cubicBezTo>
                    <a:pt x="-720" y="49901"/>
                    <a:pt x="14044" y="48377"/>
                    <a:pt x="13758" y="41614"/>
                  </a:cubicBezTo>
                  <a:lnTo>
                    <a:pt x="7376" y="37614"/>
                  </a:lnTo>
                  <a:lnTo>
                    <a:pt x="7376" y="34090"/>
                  </a:lnTo>
                  <a:lnTo>
                    <a:pt x="13758" y="30184"/>
                  </a:lnTo>
                  <a:lnTo>
                    <a:pt x="13758" y="26660"/>
                  </a:lnTo>
                  <a:lnTo>
                    <a:pt x="7757" y="22945"/>
                  </a:lnTo>
                  <a:cubicBezTo>
                    <a:pt x="9091" y="16373"/>
                    <a:pt x="4709" y="6276"/>
                    <a:pt x="10234" y="2752"/>
                  </a:cubicBezTo>
                  <a:lnTo>
                    <a:pt x="17092" y="6276"/>
                  </a:lnTo>
                  <a:cubicBezTo>
                    <a:pt x="21389" y="3590"/>
                    <a:pt x="25915" y="1305"/>
                    <a:pt x="30617" y="-581"/>
                  </a:cubicBezTo>
                  <a:lnTo>
                    <a:pt x="40142" y="4276"/>
                  </a:lnTo>
                  <a:lnTo>
                    <a:pt x="40142" y="11896"/>
                  </a:lnTo>
                  <a:lnTo>
                    <a:pt x="33570" y="15897"/>
                  </a:lnTo>
                  <a:cubicBezTo>
                    <a:pt x="32522" y="20374"/>
                    <a:pt x="38142" y="21231"/>
                    <a:pt x="39952" y="23803"/>
                  </a:cubicBezTo>
                  <a:cubicBezTo>
                    <a:pt x="42238" y="32661"/>
                    <a:pt x="56049" y="27041"/>
                    <a:pt x="62907" y="28565"/>
                  </a:cubicBezTo>
                  <a:cubicBezTo>
                    <a:pt x="68908" y="27041"/>
                    <a:pt x="63574" y="22279"/>
                    <a:pt x="71480" y="21231"/>
                  </a:cubicBezTo>
                  <a:cubicBezTo>
                    <a:pt x="75666" y="21202"/>
                    <a:pt x="79771" y="22393"/>
                    <a:pt x="83291" y="24660"/>
                  </a:cubicBezTo>
                  <a:cubicBezTo>
                    <a:pt x="89863" y="21231"/>
                    <a:pt x="94054" y="16754"/>
                    <a:pt x="102341" y="17421"/>
                  </a:cubicBezTo>
                  <a:cubicBezTo>
                    <a:pt x="114247" y="25422"/>
                    <a:pt x="130916" y="18088"/>
                    <a:pt x="144346" y="22279"/>
                  </a:cubicBezTo>
                  <a:cubicBezTo>
                    <a:pt x="134249" y="31804"/>
                    <a:pt x="111770" y="40662"/>
                    <a:pt x="96721" y="32375"/>
                  </a:cubicBezTo>
                  <a:cubicBezTo>
                    <a:pt x="84243" y="30280"/>
                    <a:pt x="69575" y="41900"/>
                    <a:pt x="57383" y="32375"/>
                  </a:cubicBezTo>
                  <a:cubicBezTo>
                    <a:pt x="49858" y="37138"/>
                    <a:pt x="41381" y="35709"/>
                    <a:pt x="34427" y="41900"/>
                  </a:cubicBezTo>
                  <a:lnTo>
                    <a:pt x="40904" y="45901"/>
                  </a:lnTo>
                  <a:cubicBezTo>
                    <a:pt x="40904" y="47139"/>
                    <a:pt x="40904" y="48377"/>
                    <a:pt x="40904" y="49520"/>
                  </a:cubicBezTo>
                  <a:lnTo>
                    <a:pt x="54620" y="57235"/>
                  </a:lnTo>
                  <a:lnTo>
                    <a:pt x="50906" y="62283"/>
                  </a:lnTo>
                  <a:cubicBezTo>
                    <a:pt x="44944" y="61846"/>
                    <a:pt x="39042" y="63722"/>
                    <a:pt x="34427" y="67523"/>
                  </a:cubicBezTo>
                  <a:cubicBezTo>
                    <a:pt x="34427" y="68760"/>
                    <a:pt x="34427" y="69999"/>
                    <a:pt x="34427" y="71142"/>
                  </a:cubicBezTo>
                  <a:cubicBezTo>
                    <a:pt x="40333" y="75428"/>
                    <a:pt x="48048" y="71142"/>
                    <a:pt x="54239" y="75142"/>
                  </a:cubicBezTo>
                  <a:cubicBezTo>
                    <a:pt x="39190" y="85715"/>
                    <a:pt x="24521" y="76666"/>
                    <a:pt x="44714" y="95621"/>
                  </a:cubicBezTo>
                  <a:cubicBezTo>
                    <a:pt x="51953" y="99431"/>
                    <a:pt x="30903" y="99907"/>
                    <a:pt x="28236" y="104574"/>
                  </a:cubicBezTo>
                  <a:lnTo>
                    <a:pt x="28236" y="108289"/>
                  </a:lnTo>
                  <a:cubicBezTo>
                    <a:pt x="32661" y="110375"/>
                    <a:pt x="36793" y="113033"/>
                    <a:pt x="40523" y="116195"/>
                  </a:cubicBezTo>
                  <a:lnTo>
                    <a:pt x="28808" y="122672"/>
                  </a:lnTo>
                  <a:cubicBezTo>
                    <a:pt x="39605" y="130273"/>
                    <a:pt x="51620" y="135978"/>
                    <a:pt x="64336" y="139532"/>
                  </a:cubicBezTo>
                  <a:cubicBezTo>
                    <a:pt x="72146" y="133912"/>
                    <a:pt x="82052" y="136579"/>
                    <a:pt x="90815" y="136007"/>
                  </a:cubicBezTo>
                  <a:cubicBezTo>
                    <a:pt x="93673" y="140293"/>
                    <a:pt x="102626" y="138483"/>
                    <a:pt x="106817" y="141341"/>
                  </a:cubicBezTo>
                  <a:cubicBezTo>
                    <a:pt x="107579" y="146389"/>
                    <a:pt x="105389" y="148675"/>
                    <a:pt x="97292" y="143532"/>
                  </a:cubicBezTo>
                  <a:cubicBezTo>
                    <a:pt x="77619" y="149790"/>
                    <a:pt x="56316" y="148466"/>
                    <a:pt x="37571" y="139817"/>
                  </a:cubicBezTo>
                  <a:lnTo>
                    <a:pt x="28046" y="145056"/>
                  </a:lnTo>
                  <a:cubicBezTo>
                    <a:pt x="39571" y="146770"/>
                    <a:pt x="52239" y="159915"/>
                    <a:pt x="63955" y="150771"/>
                  </a:cubicBezTo>
                  <a:cubicBezTo>
                    <a:pt x="70527" y="156010"/>
                    <a:pt x="83005" y="152009"/>
                    <a:pt x="80433" y="163344"/>
                  </a:cubicBezTo>
                  <a:cubicBezTo>
                    <a:pt x="67193" y="172107"/>
                    <a:pt x="53287" y="168297"/>
                    <a:pt x="38237" y="172869"/>
                  </a:cubicBezTo>
                  <a:lnTo>
                    <a:pt x="28712" y="177726"/>
                  </a:lnTo>
                  <a:cubicBezTo>
                    <a:pt x="28712" y="180965"/>
                    <a:pt x="35094" y="181537"/>
                    <a:pt x="35380" y="186775"/>
                  </a:cubicBezTo>
                  <a:cubicBezTo>
                    <a:pt x="50334" y="190776"/>
                    <a:pt x="67098" y="178012"/>
                    <a:pt x="79957" y="189347"/>
                  </a:cubicBezTo>
                  <a:cubicBezTo>
                    <a:pt x="81671" y="197158"/>
                    <a:pt x="67003" y="194110"/>
                    <a:pt x="60907" y="200015"/>
                  </a:cubicBezTo>
                  <a:cubicBezTo>
                    <a:pt x="57859" y="206397"/>
                    <a:pt x="61859" y="213160"/>
                    <a:pt x="59002" y="219637"/>
                  </a:cubicBezTo>
                  <a:lnTo>
                    <a:pt x="47191" y="226209"/>
                  </a:lnTo>
                  <a:cubicBezTo>
                    <a:pt x="67574" y="235734"/>
                    <a:pt x="94816" y="214112"/>
                    <a:pt x="111294" y="234496"/>
                  </a:cubicBezTo>
                  <a:cubicBezTo>
                    <a:pt x="93330" y="238048"/>
                    <a:pt x="76241" y="245107"/>
                    <a:pt x="61002" y="255260"/>
                  </a:cubicBezTo>
                  <a:cubicBezTo>
                    <a:pt x="61002" y="257356"/>
                    <a:pt x="64241" y="257832"/>
                    <a:pt x="66050" y="259642"/>
                  </a:cubicBezTo>
                  <a:lnTo>
                    <a:pt x="66050" y="266881"/>
                  </a:lnTo>
                  <a:lnTo>
                    <a:pt x="60240" y="270595"/>
                  </a:lnTo>
                  <a:cubicBezTo>
                    <a:pt x="60240" y="271643"/>
                    <a:pt x="60240" y="272882"/>
                    <a:pt x="60240" y="274120"/>
                  </a:cubicBezTo>
                  <a:cubicBezTo>
                    <a:pt x="69765" y="279644"/>
                    <a:pt x="84719" y="272215"/>
                    <a:pt x="93197" y="282311"/>
                  </a:cubicBezTo>
                  <a:cubicBezTo>
                    <a:pt x="87577" y="283264"/>
                    <a:pt x="68813" y="285264"/>
                    <a:pt x="74147" y="297170"/>
                  </a:cubicBezTo>
                  <a:cubicBezTo>
                    <a:pt x="95197" y="305076"/>
                    <a:pt x="131297" y="283740"/>
                    <a:pt x="145203" y="299837"/>
                  </a:cubicBezTo>
                  <a:cubicBezTo>
                    <a:pt x="137012" y="304123"/>
                    <a:pt x="123867" y="304123"/>
                    <a:pt x="115866" y="309362"/>
                  </a:cubicBezTo>
                  <a:cubicBezTo>
                    <a:pt x="102912" y="310886"/>
                    <a:pt x="94911" y="304028"/>
                    <a:pt x="80624" y="305742"/>
                  </a:cubicBezTo>
                  <a:lnTo>
                    <a:pt x="67574" y="313363"/>
                  </a:lnTo>
                  <a:cubicBezTo>
                    <a:pt x="63383" y="313363"/>
                    <a:pt x="51477" y="311458"/>
                    <a:pt x="53192" y="318411"/>
                  </a:cubicBezTo>
                  <a:cubicBezTo>
                    <a:pt x="65193" y="330032"/>
                    <a:pt x="118819" y="316506"/>
                    <a:pt x="118343" y="330032"/>
                  </a:cubicBezTo>
                  <a:cubicBezTo>
                    <a:pt x="95387" y="334223"/>
                    <a:pt x="69289" y="327269"/>
                    <a:pt x="47667" y="336509"/>
                  </a:cubicBezTo>
                  <a:cubicBezTo>
                    <a:pt x="54335" y="342890"/>
                    <a:pt x="71480" y="335080"/>
                    <a:pt x="79385" y="344414"/>
                  </a:cubicBezTo>
                  <a:lnTo>
                    <a:pt x="79385" y="347939"/>
                  </a:lnTo>
                  <a:lnTo>
                    <a:pt x="86148" y="352034"/>
                  </a:lnTo>
                  <a:lnTo>
                    <a:pt x="86148" y="354796"/>
                  </a:lnTo>
                  <a:cubicBezTo>
                    <a:pt x="90017" y="357673"/>
                    <a:pt x="95361" y="357473"/>
                    <a:pt x="99007" y="354320"/>
                  </a:cubicBezTo>
                  <a:cubicBezTo>
                    <a:pt x="99674" y="352606"/>
                    <a:pt x="99007" y="350701"/>
                    <a:pt x="102150" y="349558"/>
                  </a:cubicBezTo>
                  <a:cubicBezTo>
                    <a:pt x="111675" y="348510"/>
                    <a:pt x="120152" y="357368"/>
                    <a:pt x="129011" y="349558"/>
                  </a:cubicBezTo>
                  <a:cubicBezTo>
                    <a:pt x="137393" y="359083"/>
                    <a:pt x="161491" y="344891"/>
                    <a:pt x="158348" y="362416"/>
                  </a:cubicBezTo>
                  <a:cubicBezTo>
                    <a:pt x="139298" y="377180"/>
                    <a:pt x="113961" y="355844"/>
                    <a:pt x="95387" y="371941"/>
                  </a:cubicBezTo>
                  <a:cubicBezTo>
                    <a:pt x="87196" y="371941"/>
                    <a:pt x="77099" y="370513"/>
                    <a:pt x="79385" y="380895"/>
                  </a:cubicBezTo>
                  <a:lnTo>
                    <a:pt x="66336" y="388610"/>
                  </a:lnTo>
                  <a:lnTo>
                    <a:pt x="66336" y="392230"/>
                  </a:lnTo>
                  <a:cubicBezTo>
                    <a:pt x="69575" y="394515"/>
                    <a:pt x="71575" y="393468"/>
                    <a:pt x="76814" y="394039"/>
                  </a:cubicBezTo>
                  <a:lnTo>
                    <a:pt x="87291" y="386515"/>
                  </a:lnTo>
                  <a:cubicBezTo>
                    <a:pt x="98912" y="385943"/>
                    <a:pt x="106913" y="388705"/>
                    <a:pt x="115866" y="382991"/>
                  </a:cubicBezTo>
                  <a:lnTo>
                    <a:pt x="125391" y="388325"/>
                  </a:lnTo>
                  <a:lnTo>
                    <a:pt x="118724" y="392325"/>
                  </a:lnTo>
                  <a:lnTo>
                    <a:pt x="118724" y="402421"/>
                  </a:lnTo>
                  <a:cubicBezTo>
                    <a:pt x="104572" y="406089"/>
                    <a:pt x="90002" y="407879"/>
                    <a:pt x="75385" y="407755"/>
                  </a:cubicBezTo>
                  <a:cubicBezTo>
                    <a:pt x="65193" y="411566"/>
                    <a:pt x="62431" y="420995"/>
                    <a:pt x="76718" y="418519"/>
                  </a:cubicBezTo>
                  <a:cubicBezTo>
                    <a:pt x="84564" y="413651"/>
                    <a:pt x="94495" y="413651"/>
                    <a:pt x="102341" y="418519"/>
                  </a:cubicBezTo>
                  <a:cubicBezTo>
                    <a:pt x="109961" y="410994"/>
                    <a:pt x="191876" y="408231"/>
                    <a:pt x="180446" y="418519"/>
                  </a:cubicBezTo>
                  <a:cubicBezTo>
                    <a:pt x="171693" y="417585"/>
                    <a:pt x="162919" y="420071"/>
                    <a:pt x="155966" y="425472"/>
                  </a:cubicBezTo>
                  <a:cubicBezTo>
                    <a:pt x="151013" y="427377"/>
                    <a:pt x="136916" y="422424"/>
                    <a:pt x="139107" y="431759"/>
                  </a:cubicBezTo>
                  <a:cubicBezTo>
                    <a:pt x="152442" y="438616"/>
                    <a:pt x="168635" y="424424"/>
                    <a:pt x="181398" y="433187"/>
                  </a:cubicBezTo>
                  <a:cubicBezTo>
                    <a:pt x="196257" y="424139"/>
                    <a:pt x="209973" y="436235"/>
                    <a:pt x="225499" y="433187"/>
                  </a:cubicBezTo>
                  <a:cubicBezTo>
                    <a:pt x="235024" y="430330"/>
                    <a:pt x="236548" y="426805"/>
                    <a:pt x="246644" y="433187"/>
                  </a:cubicBezTo>
                  <a:cubicBezTo>
                    <a:pt x="271028" y="442712"/>
                    <a:pt x="294269" y="439283"/>
                    <a:pt x="319796" y="436997"/>
                  </a:cubicBezTo>
                  <a:cubicBezTo>
                    <a:pt x="326559" y="434235"/>
                    <a:pt x="367421" y="421091"/>
                    <a:pt x="361992" y="438998"/>
                  </a:cubicBezTo>
                  <a:cubicBezTo>
                    <a:pt x="330772" y="446179"/>
                    <a:pt x="298767" y="449380"/>
                    <a:pt x="266742" y="448523"/>
                  </a:cubicBezTo>
                  <a:cubicBezTo>
                    <a:pt x="254360" y="437854"/>
                    <a:pt x="241882" y="442236"/>
                    <a:pt x="227594" y="444903"/>
                  </a:cubicBezTo>
                  <a:lnTo>
                    <a:pt x="207973" y="455952"/>
                  </a:lnTo>
                  <a:cubicBezTo>
                    <a:pt x="198551" y="450666"/>
                    <a:pt x="186914" y="451332"/>
                    <a:pt x="178160" y="457666"/>
                  </a:cubicBezTo>
                  <a:lnTo>
                    <a:pt x="184827" y="461857"/>
                  </a:lnTo>
                  <a:cubicBezTo>
                    <a:pt x="184160" y="466906"/>
                    <a:pt x="184065" y="466906"/>
                    <a:pt x="175302" y="467096"/>
                  </a:cubicBezTo>
                  <a:lnTo>
                    <a:pt x="155300" y="478241"/>
                  </a:lnTo>
                  <a:cubicBezTo>
                    <a:pt x="145775" y="477383"/>
                    <a:pt x="143870" y="481765"/>
                    <a:pt x="139107" y="483860"/>
                  </a:cubicBezTo>
                  <a:lnTo>
                    <a:pt x="139107" y="487480"/>
                  </a:lnTo>
                  <a:cubicBezTo>
                    <a:pt x="145584" y="491290"/>
                    <a:pt x="153871" y="487480"/>
                    <a:pt x="160253" y="489670"/>
                  </a:cubicBezTo>
                  <a:lnTo>
                    <a:pt x="168254" y="485670"/>
                  </a:lnTo>
                  <a:cubicBezTo>
                    <a:pt x="198353" y="496338"/>
                    <a:pt x="227690" y="475573"/>
                    <a:pt x="258646" y="486432"/>
                  </a:cubicBezTo>
                  <a:cubicBezTo>
                    <a:pt x="234643" y="487194"/>
                    <a:pt x="211878" y="500624"/>
                    <a:pt x="187780" y="500053"/>
                  </a:cubicBezTo>
                  <a:cubicBezTo>
                    <a:pt x="173397" y="492147"/>
                    <a:pt x="158443" y="497862"/>
                    <a:pt x="143298" y="500053"/>
                  </a:cubicBezTo>
                  <a:cubicBezTo>
                    <a:pt x="129868" y="491290"/>
                    <a:pt x="100436" y="488051"/>
                    <a:pt x="92625" y="502339"/>
                  </a:cubicBezTo>
                  <a:lnTo>
                    <a:pt x="105960" y="507577"/>
                  </a:lnTo>
                  <a:lnTo>
                    <a:pt x="105960" y="513006"/>
                  </a:lnTo>
                  <a:cubicBezTo>
                    <a:pt x="198448" y="521198"/>
                    <a:pt x="83195" y="535295"/>
                    <a:pt x="182160" y="533295"/>
                  </a:cubicBezTo>
                  <a:lnTo>
                    <a:pt x="185113" y="538248"/>
                  </a:lnTo>
                  <a:cubicBezTo>
                    <a:pt x="173016" y="548535"/>
                    <a:pt x="158538" y="542058"/>
                    <a:pt x="143774" y="545773"/>
                  </a:cubicBezTo>
                  <a:cubicBezTo>
                    <a:pt x="158062" y="553488"/>
                    <a:pt x="184922" y="539296"/>
                    <a:pt x="191971" y="557774"/>
                  </a:cubicBezTo>
                  <a:lnTo>
                    <a:pt x="203591" y="564251"/>
                  </a:lnTo>
                  <a:cubicBezTo>
                    <a:pt x="200162" y="569204"/>
                    <a:pt x="191685" y="564251"/>
                    <a:pt x="191399" y="564251"/>
                  </a:cubicBezTo>
                  <a:cubicBezTo>
                    <a:pt x="175397" y="574824"/>
                    <a:pt x="158824" y="568251"/>
                    <a:pt x="141774" y="569966"/>
                  </a:cubicBezTo>
                  <a:cubicBezTo>
                    <a:pt x="135869" y="572062"/>
                    <a:pt x="139393" y="578158"/>
                    <a:pt x="138536" y="582730"/>
                  </a:cubicBezTo>
                  <a:lnTo>
                    <a:pt x="145108" y="586825"/>
                  </a:lnTo>
                  <a:cubicBezTo>
                    <a:pt x="145584" y="591778"/>
                    <a:pt x="145679" y="591588"/>
                    <a:pt x="154633" y="592255"/>
                  </a:cubicBezTo>
                  <a:cubicBezTo>
                    <a:pt x="163290" y="595893"/>
                    <a:pt x="172770" y="597103"/>
                    <a:pt x="182065" y="595779"/>
                  </a:cubicBezTo>
                  <a:cubicBezTo>
                    <a:pt x="183017" y="601303"/>
                    <a:pt x="191590" y="603018"/>
                    <a:pt x="191590" y="608161"/>
                  </a:cubicBezTo>
                  <a:cubicBezTo>
                    <a:pt x="186923" y="614067"/>
                    <a:pt x="176064" y="612924"/>
                    <a:pt x="169016" y="617686"/>
                  </a:cubicBezTo>
                  <a:cubicBezTo>
                    <a:pt x="165077" y="615162"/>
                    <a:pt x="160448" y="613933"/>
                    <a:pt x="155776" y="614162"/>
                  </a:cubicBezTo>
                  <a:cubicBezTo>
                    <a:pt x="146251" y="621116"/>
                    <a:pt x="135392" y="620734"/>
                    <a:pt x="125963" y="627021"/>
                  </a:cubicBezTo>
                  <a:lnTo>
                    <a:pt x="125963" y="631021"/>
                  </a:lnTo>
                  <a:cubicBezTo>
                    <a:pt x="140191" y="634955"/>
                    <a:pt x="154925" y="636755"/>
                    <a:pt x="169682" y="636355"/>
                  </a:cubicBezTo>
                  <a:lnTo>
                    <a:pt x="178636" y="629212"/>
                  </a:lnTo>
                  <a:cubicBezTo>
                    <a:pt x="184348" y="628202"/>
                    <a:pt x="190229" y="629469"/>
                    <a:pt x="195019" y="632736"/>
                  </a:cubicBezTo>
                  <a:cubicBezTo>
                    <a:pt x="201591" y="621020"/>
                    <a:pt x="220546" y="624354"/>
                    <a:pt x="230833" y="630831"/>
                  </a:cubicBezTo>
                  <a:lnTo>
                    <a:pt x="230833" y="634832"/>
                  </a:lnTo>
                  <a:cubicBezTo>
                    <a:pt x="223880" y="636736"/>
                    <a:pt x="226166" y="641118"/>
                    <a:pt x="221308" y="643785"/>
                  </a:cubicBezTo>
                  <a:cubicBezTo>
                    <a:pt x="204624" y="639546"/>
                    <a:pt x="186966" y="641585"/>
                    <a:pt x="171683" y="649500"/>
                  </a:cubicBezTo>
                  <a:cubicBezTo>
                    <a:pt x="177683" y="655025"/>
                    <a:pt x="189018" y="653691"/>
                    <a:pt x="194066" y="659025"/>
                  </a:cubicBezTo>
                  <a:cubicBezTo>
                    <a:pt x="208163" y="652739"/>
                    <a:pt x="226832" y="647595"/>
                    <a:pt x="240929" y="654834"/>
                  </a:cubicBezTo>
                  <a:cubicBezTo>
                    <a:pt x="252740" y="647309"/>
                    <a:pt x="247692" y="657596"/>
                    <a:pt x="256741" y="660930"/>
                  </a:cubicBezTo>
                  <a:cubicBezTo>
                    <a:pt x="231595" y="667692"/>
                    <a:pt x="204163" y="657120"/>
                    <a:pt x="182065" y="669693"/>
                  </a:cubicBezTo>
                  <a:lnTo>
                    <a:pt x="175207" y="666454"/>
                  </a:lnTo>
                  <a:cubicBezTo>
                    <a:pt x="171293" y="669188"/>
                    <a:pt x="166521" y="670407"/>
                    <a:pt x="161777" y="669884"/>
                  </a:cubicBezTo>
                  <a:lnTo>
                    <a:pt x="152252" y="675503"/>
                  </a:lnTo>
                  <a:cubicBezTo>
                    <a:pt x="149299" y="683600"/>
                    <a:pt x="164158" y="680742"/>
                    <a:pt x="168825" y="680647"/>
                  </a:cubicBezTo>
                  <a:cubicBezTo>
                    <a:pt x="171968" y="675789"/>
                    <a:pt x="183970" y="678932"/>
                    <a:pt x="187018" y="674075"/>
                  </a:cubicBezTo>
                  <a:cubicBezTo>
                    <a:pt x="198829" y="674075"/>
                    <a:pt x="213307" y="670836"/>
                    <a:pt x="223880" y="675884"/>
                  </a:cubicBezTo>
                  <a:cubicBezTo>
                    <a:pt x="225213" y="677313"/>
                    <a:pt x="223403" y="680361"/>
                    <a:pt x="221213" y="680647"/>
                  </a:cubicBezTo>
                  <a:cubicBezTo>
                    <a:pt x="203808" y="683257"/>
                    <a:pt x="187005" y="688924"/>
                    <a:pt x="171587" y="697410"/>
                  </a:cubicBezTo>
                  <a:lnTo>
                    <a:pt x="171587" y="701221"/>
                  </a:lnTo>
                  <a:cubicBezTo>
                    <a:pt x="173969" y="704459"/>
                    <a:pt x="182351" y="701221"/>
                    <a:pt x="184065" y="705221"/>
                  </a:cubicBezTo>
                  <a:cubicBezTo>
                    <a:pt x="176064" y="711412"/>
                    <a:pt x="166825" y="709507"/>
                    <a:pt x="158633" y="715889"/>
                  </a:cubicBezTo>
                  <a:lnTo>
                    <a:pt x="158633" y="726271"/>
                  </a:lnTo>
                  <a:cubicBezTo>
                    <a:pt x="164090" y="730167"/>
                    <a:pt x="170010" y="733358"/>
                    <a:pt x="176255" y="735796"/>
                  </a:cubicBezTo>
                  <a:cubicBezTo>
                    <a:pt x="180266" y="735673"/>
                    <a:pt x="184162" y="734415"/>
                    <a:pt x="187494" y="732177"/>
                  </a:cubicBezTo>
                  <a:cubicBezTo>
                    <a:pt x="193971" y="730272"/>
                    <a:pt x="198162" y="735892"/>
                    <a:pt x="204353" y="735701"/>
                  </a:cubicBezTo>
                  <a:cubicBezTo>
                    <a:pt x="202353" y="743702"/>
                    <a:pt x="184637" y="735701"/>
                    <a:pt x="178826" y="741226"/>
                  </a:cubicBezTo>
                  <a:lnTo>
                    <a:pt x="194162" y="750751"/>
                  </a:lnTo>
                  <a:cubicBezTo>
                    <a:pt x="218641" y="752560"/>
                    <a:pt x="241787" y="741893"/>
                    <a:pt x="263408" y="752656"/>
                  </a:cubicBezTo>
                  <a:lnTo>
                    <a:pt x="263408" y="756370"/>
                  </a:lnTo>
                  <a:lnTo>
                    <a:pt x="253883" y="761704"/>
                  </a:lnTo>
                  <a:lnTo>
                    <a:pt x="240263" y="754656"/>
                  </a:lnTo>
                  <a:cubicBezTo>
                    <a:pt x="233119" y="758085"/>
                    <a:pt x="228642" y="763514"/>
                    <a:pt x="217498" y="762466"/>
                  </a:cubicBezTo>
                  <a:lnTo>
                    <a:pt x="217498" y="767419"/>
                  </a:lnTo>
                  <a:cubicBezTo>
                    <a:pt x="246073" y="776944"/>
                    <a:pt x="280839" y="770848"/>
                    <a:pt x="312748" y="772849"/>
                  </a:cubicBezTo>
                  <a:cubicBezTo>
                    <a:pt x="322273" y="760085"/>
                    <a:pt x="354658" y="763324"/>
                    <a:pt x="368660" y="771039"/>
                  </a:cubicBezTo>
                  <a:cubicBezTo>
                    <a:pt x="351705" y="777801"/>
                    <a:pt x="329893" y="772658"/>
                    <a:pt x="312748" y="780564"/>
                  </a:cubicBezTo>
                  <a:lnTo>
                    <a:pt x="306080" y="777135"/>
                  </a:lnTo>
                  <a:cubicBezTo>
                    <a:pt x="292174" y="787612"/>
                    <a:pt x="280172" y="771420"/>
                    <a:pt x="267980" y="780183"/>
                  </a:cubicBezTo>
                  <a:cubicBezTo>
                    <a:pt x="254455" y="779421"/>
                    <a:pt x="242263" y="784660"/>
                    <a:pt x="227309" y="784184"/>
                  </a:cubicBezTo>
                  <a:lnTo>
                    <a:pt x="219403" y="790184"/>
                  </a:lnTo>
                  <a:cubicBezTo>
                    <a:pt x="221022" y="792756"/>
                    <a:pt x="226928" y="794470"/>
                    <a:pt x="230833" y="797233"/>
                  </a:cubicBezTo>
                  <a:lnTo>
                    <a:pt x="230833" y="800662"/>
                  </a:lnTo>
                  <a:cubicBezTo>
                    <a:pt x="238453" y="807710"/>
                    <a:pt x="268933" y="788946"/>
                    <a:pt x="269885" y="804948"/>
                  </a:cubicBezTo>
                  <a:cubicBezTo>
                    <a:pt x="240834" y="819331"/>
                    <a:pt x="269885" y="819521"/>
                    <a:pt x="284554" y="813806"/>
                  </a:cubicBezTo>
                  <a:cubicBezTo>
                    <a:pt x="297317" y="811425"/>
                    <a:pt x="308938" y="818569"/>
                    <a:pt x="319320" y="813806"/>
                  </a:cubicBezTo>
                  <a:lnTo>
                    <a:pt x="326178" y="817045"/>
                  </a:lnTo>
                  <a:cubicBezTo>
                    <a:pt x="345990" y="809615"/>
                    <a:pt x="371041" y="818283"/>
                    <a:pt x="390948" y="823998"/>
                  </a:cubicBezTo>
                  <a:cubicBezTo>
                    <a:pt x="407141" y="826855"/>
                    <a:pt x="425429" y="821426"/>
                    <a:pt x="441050" y="826570"/>
                  </a:cubicBezTo>
                  <a:cubicBezTo>
                    <a:pt x="399711" y="838857"/>
                    <a:pt x="355325" y="821426"/>
                    <a:pt x="313034" y="828284"/>
                  </a:cubicBezTo>
                  <a:cubicBezTo>
                    <a:pt x="307509" y="823998"/>
                    <a:pt x="300080" y="825332"/>
                    <a:pt x="293984" y="821426"/>
                  </a:cubicBezTo>
                  <a:cubicBezTo>
                    <a:pt x="283779" y="827570"/>
                    <a:pt x="271766" y="829989"/>
                    <a:pt x="259979" y="828284"/>
                  </a:cubicBezTo>
                  <a:lnTo>
                    <a:pt x="257122" y="832665"/>
                  </a:lnTo>
                  <a:cubicBezTo>
                    <a:pt x="281887" y="846858"/>
                    <a:pt x="315415" y="830094"/>
                    <a:pt x="344561" y="835714"/>
                  </a:cubicBezTo>
                  <a:cubicBezTo>
                    <a:pt x="351705" y="837047"/>
                    <a:pt x="355325" y="843048"/>
                    <a:pt x="362087" y="843048"/>
                  </a:cubicBezTo>
                  <a:cubicBezTo>
                    <a:pt x="373994" y="843048"/>
                    <a:pt x="363992" y="848191"/>
                    <a:pt x="358944" y="850382"/>
                  </a:cubicBezTo>
                  <a:cubicBezTo>
                    <a:pt x="338370" y="849239"/>
                    <a:pt x="313224" y="838857"/>
                    <a:pt x="294365" y="846286"/>
                  </a:cubicBezTo>
                  <a:cubicBezTo>
                    <a:pt x="281982" y="845143"/>
                    <a:pt x="275315" y="857526"/>
                    <a:pt x="267885" y="861431"/>
                  </a:cubicBezTo>
                  <a:cubicBezTo>
                    <a:pt x="263218" y="861431"/>
                    <a:pt x="255693" y="860860"/>
                    <a:pt x="257598" y="866574"/>
                  </a:cubicBezTo>
                  <a:cubicBezTo>
                    <a:pt x="285602" y="878767"/>
                    <a:pt x="311700" y="851620"/>
                    <a:pt x="339323" y="864955"/>
                  </a:cubicBezTo>
                  <a:cubicBezTo>
                    <a:pt x="348086" y="870480"/>
                    <a:pt x="329798" y="868480"/>
                    <a:pt x="326464" y="868860"/>
                  </a:cubicBezTo>
                  <a:cubicBezTo>
                    <a:pt x="315986" y="876576"/>
                    <a:pt x="301889" y="877338"/>
                    <a:pt x="290650" y="881910"/>
                  </a:cubicBezTo>
                  <a:cubicBezTo>
                    <a:pt x="304271" y="886482"/>
                    <a:pt x="319225" y="881910"/>
                    <a:pt x="332560" y="879910"/>
                  </a:cubicBezTo>
                  <a:cubicBezTo>
                    <a:pt x="336751" y="882672"/>
                    <a:pt x="336846" y="882672"/>
                    <a:pt x="335227" y="889435"/>
                  </a:cubicBezTo>
                  <a:cubicBezTo>
                    <a:pt x="318653" y="894483"/>
                    <a:pt x="299032" y="890864"/>
                    <a:pt x="283792" y="899817"/>
                  </a:cubicBezTo>
                  <a:lnTo>
                    <a:pt x="283792" y="903531"/>
                  </a:lnTo>
                  <a:cubicBezTo>
                    <a:pt x="296841" y="911437"/>
                    <a:pt x="311510" y="893435"/>
                    <a:pt x="323892" y="909151"/>
                  </a:cubicBezTo>
                  <a:cubicBezTo>
                    <a:pt x="360563" y="904674"/>
                    <a:pt x="393710" y="917152"/>
                    <a:pt x="425810" y="909151"/>
                  </a:cubicBezTo>
                  <a:cubicBezTo>
                    <a:pt x="431334" y="909723"/>
                    <a:pt x="437240" y="907818"/>
                    <a:pt x="441335" y="910961"/>
                  </a:cubicBezTo>
                  <a:lnTo>
                    <a:pt x="434858" y="914866"/>
                  </a:lnTo>
                  <a:cubicBezTo>
                    <a:pt x="434858" y="916200"/>
                    <a:pt x="434858" y="917343"/>
                    <a:pt x="434858" y="918581"/>
                  </a:cubicBezTo>
                  <a:cubicBezTo>
                    <a:pt x="424667" y="920010"/>
                    <a:pt x="406950" y="927154"/>
                    <a:pt x="398854" y="920296"/>
                  </a:cubicBezTo>
                  <a:cubicBezTo>
                    <a:pt x="386376" y="917819"/>
                    <a:pt x="375899" y="928964"/>
                    <a:pt x="365231" y="919724"/>
                  </a:cubicBezTo>
                  <a:cubicBezTo>
                    <a:pt x="332655" y="915628"/>
                    <a:pt x="291031" y="926868"/>
                    <a:pt x="257312" y="932583"/>
                  </a:cubicBezTo>
                  <a:lnTo>
                    <a:pt x="264266" y="936869"/>
                  </a:lnTo>
                  <a:lnTo>
                    <a:pt x="264266" y="940393"/>
                  </a:lnTo>
                  <a:lnTo>
                    <a:pt x="257693" y="944394"/>
                  </a:lnTo>
                  <a:cubicBezTo>
                    <a:pt x="257693" y="945727"/>
                    <a:pt x="257693" y="946870"/>
                    <a:pt x="257693" y="948108"/>
                  </a:cubicBezTo>
                  <a:cubicBezTo>
                    <a:pt x="268133" y="950976"/>
                    <a:pt x="279177" y="950776"/>
                    <a:pt x="289507" y="947537"/>
                  </a:cubicBezTo>
                  <a:lnTo>
                    <a:pt x="277791" y="940965"/>
                  </a:lnTo>
                  <a:cubicBezTo>
                    <a:pt x="276743" y="938679"/>
                    <a:pt x="275791" y="936488"/>
                    <a:pt x="280934" y="935250"/>
                  </a:cubicBezTo>
                  <a:cubicBezTo>
                    <a:pt x="296746" y="941536"/>
                    <a:pt x="315701" y="931630"/>
                    <a:pt x="333131" y="935250"/>
                  </a:cubicBezTo>
                  <a:cubicBezTo>
                    <a:pt x="337989" y="938869"/>
                    <a:pt x="335608" y="941918"/>
                    <a:pt x="335894" y="945251"/>
                  </a:cubicBezTo>
                  <a:lnTo>
                    <a:pt x="327416" y="946680"/>
                  </a:lnTo>
                  <a:lnTo>
                    <a:pt x="319892" y="942870"/>
                  </a:lnTo>
                  <a:cubicBezTo>
                    <a:pt x="314367" y="944299"/>
                    <a:pt x="318177" y="948394"/>
                    <a:pt x="313129" y="950300"/>
                  </a:cubicBezTo>
                  <a:cubicBezTo>
                    <a:pt x="309823" y="951756"/>
                    <a:pt x="306638" y="953481"/>
                    <a:pt x="303604" y="955443"/>
                  </a:cubicBezTo>
                  <a:cubicBezTo>
                    <a:pt x="302461" y="967254"/>
                    <a:pt x="281030" y="958015"/>
                    <a:pt x="272743" y="961729"/>
                  </a:cubicBezTo>
                  <a:cubicBezTo>
                    <a:pt x="264467" y="967349"/>
                    <a:pt x="255186" y="971331"/>
                    <a:pt x="245406" y="973445"/>
                  </a:cubicBezTo>
                  <a:cubicBezTo>
                    <a:pt x="244739" y="976112"/>
                    <a:pt x="252074" y="978303"/>
                    <a:pt x="254931" y="979255"/>
                  </a:cubicBezTo>
                  <a:cubicBezTo>
                    <a:pt x="268473" y="973093"/>
                    <a:pt x="284178" y="973988"/>
                    <a:pt x="296936" y="981637"/>
                  </a:cubicBezTo>
                  <a:cubicBezTo>
                    <a:pt x="288935" y="983160"/>
                    <a:pt x="292745" y="988400"/>
                    <a:pt x="287411" y="990590"/>
                  </a:cubicBezTo>
                  <a:cubicBezTo>
                    <a:pt x="272267" y="990590"/>
                    <a:pt x="259313" y="984970"/>
                    <a:pt x="245025" y="992400"/>
                  </a:cubicBezTo>
                  <a:cubicBezTo>
                    <a:pt x="245025" y="993543"/>
                    <a:pt x="245025" y="994686"/>
                    <a:pt x="245025" y="996019"/>
                  </a:cubicBezTo>
                  <a:lnTo>
                    <a:pt x="238453" y="999924"/>
                  </a:lnTo>
                  <a:lnTo>
                    <a:pt x="238453" y="1003544"/>
                  </a:lnTo>
                  <a:cubicBezTo>
                    <a:pt x="261694" y="1015546"/>
                    <a:pt x="286078" y="985065"/>
                    <a:pt x="301223" y="1005354"/>
                  </a:cubicBezTo>
                  <a:cubicBezTo>
                    <a:pt x="305033" y="1005354"/>
                    <a:pt x="312367" y="1005354"/>
                    <a:pt x="310748" y="1010402"/>
                  </a:cubicBezTo>
                  <a:cubicBezTo>
                    <a:pt x="309128" y="1015450"/>
                    <a:pt x="298841" y="1012307"/>
                    <a:pt x="294650" y="1009259"/>
                  </a:cubicBezTo>
                  <a:cubicBezTo>
                    <a:pt x="277315" y="1005164"/>
                    <a:pt x="266075" y="1023737"/>
                    <a:pt x="248549" y="1020117"/>
                  </a:cubicBezTo>
                  <a:cubicBezTo>
                    <a:pt x="243692" y="1024023"/>
                    <a:pt x="243596" y="1024023"/>
                    <a:pt x="248549" y="1027356"/>
                  </a:cubicBezTo>
                  <a:cubicBezTo>
                    <a:pt x="277601" y="1024594"/>
                    <a:pt x="304747" y="1016593"/>
                    <a:pt x="333512" y="1027356"/>
                  </a:cubicBezTo>
                  <a:cubicBezTo>
                    <a:pt x="351468" y="1020794"/>
                    <a:pt x="371269" y="1021442"/>
                    <a:pt x="388757" y="1029166"/>
                  </a:cubicBezTo>
                  <a:cubicBezTo>
                    <a:pt x="372470" y="1036215"/>
                    <a:pt x="350657" y="1025833"/>
                    <a:pt x="334751" y="1034215"/>
                  </a:cubicBezTo>
                  <a:cubicBezTo>
                    <a:pt x="326654" y="1037358"/>
                    <a:pt x="320939" y="1030881"/>
                    <a:pt x="314272" y="1027833"/>
                  </a:cubicBezTo>
                  <a:cubicBezTo>
                    <a:pt x="307700" y="1029833"/>
                    <a:pt x="311510" y="1039167"/>
                    <a:pt x="310557" y="1043358"/>
                  </a:cubicBezTo>
                  <a:lnTo>
                    <a:pt x="320082" y="1049835"/>
                  </a:lnTo>
                  <a:cubicBezTo>
                    <a:pt x="332274" y="1050693"/>
                    <a:pt x="344085" y="1047073"/>
                    <a:pt x="353896" y="1053360"/>
                  </a:cubicBezTo>
                  <a:cubicBezTo>
                    <a:pt x="364945" y="1054693"/>
                    <a:pt x="365802" y="1045359"/>
                    <a:pt x="378947" y="1046026"/>
                  </a:cubicBezTo>
                  <a:cubicBezTo>
                    <a:pt x="399902" y="1055551"/>
                    <a:pt x="426572" y="1044121"/>
                    <a:pt x="448479" y="1053360"/>
                  </a:cubicBezTo>
                  <a:cubicBezTo>
                    <a:pt x="438478" y="1064695"/>
                    <a:pt x="408950" y="1048883"/>
                    <a:pt x="395996" y="1062885"/>
                  </a:cubicBezTo>
                  <a:cubicBezTo>
                    <a:pt x="395139" y="1065743"/>
                    <a:pt x="397520" y="1067552"/>
                    <a:pt x="401616" y="1068885"/>
                  </a:cubicBezTo>
                  <a:cubicBezTo>
                    <a:pt x="400568" y="1072315"/>
                    <a:pt x="394758" y="1073076"/>
                    <a:pt x="392091" y="1075363"/>
                  </a:cubicBezTo>
                  <a:cubicBezTo>
                    <a:pt x="378375" y="1072505"/>
                    <a:pt x="367326" y="1081173"/>
                    <a:pt x="356182" y="1076982"/>
                  </a:cubicBezTo>
                  <a:lnTo>
                    <a:pt x="356182" y="1073362"/>
                  </a:lnTo>
                  <a:cubicBezTo>
                    <a:pt x="340942" y="1069934"/>
                    <a:pt x="323035" y="1077839"/>
                    <a:pt x="307128" y="1078887"/>
                  </a:cubicBezTo>
                  <a:cubicBezTo>
                    <a:pt x="301699" y="1081840"/>
                    <a:pt x="301508" y="1088412"/>
                    <a:pt x="309414" y="1091555"/>
                  </a:cubicBezTo>
                  <a:cubicBezTo>
                    <a:pt x="310271" y="1093746"/>
                    <a:pt x="310748" y="1097080"/>
                    <a:pt x="314462" y="1097175"/>
                  </a:cubicBezTo>
                  <a:cubicBezTo>
                    <a:pt x="324628" y="1097918"/>
                    <a:pt x="334843" y="1096727"/>
                    <a:pt x="344561" y="1093651"/>
                  </a:cubicBezTo>
                  <a:cubicBezTo>
                    <a:pt x="352630" y="1095556"/>
                    <a:pt x="360459" y="1098366"/>
                    <a:pt x="367898" y="1102033"/>
                  </a:cubicBezTo>
                  <a:cubicBezTo>
                    <a:pt x="367898" y="1108034"/>
                    <a:pt x="355801" y="1103461"/>
                    <a:pt x="352753" y="1101080"/>
                  </a:cubicBezTo>
                  <a:cubicBezTo>
                    <a:pt x="333731" y="1103652"/>
                    <a:pt x="315280" y="1109424"/>
                    <a:pt x="298175" y="1118130"/>
                  </a:cubicBezTo>
                  <a:cubicBezTo>
                    <a:pt x="341990" y="1122988"/>
                    <a:pt x="385043" y="1113844"/>
                    <a:pt x="428667" y="1121273"/>
                  </a:cubicBezTo>
                  <a:cubicBezTo>
                    <a:pt x="410284" y="1131846"/>
                    <a:pt x="388281" y="1124607"/>
                    <a:pt x="365421" y="1126607"/>
                  </a:cubicBezTo>
                  <a:lnTo>
                    <a:pt x="355896" y="1134132"/>
                  </a:lnTo>
                  <a:cubicBezTo>
                    <a:pt x="334655" y="1138132"/>
                    <a:pt x="320273" y="1124607"/>
                    <a:pt x="303699" y="1135942"/>
                  </a:cubicBezTo>
                  <a:lnTo>
                    <a:pt x="303699" y="1139657"/>
                  </a:lnTo>
                  <a:cubicBezTo>
                    <a:pt x="310652" y="1143752"/>
                    <a:pt x="320082" y="1139657"/>
                    <a:pt x="326273" y="1144991"/>
                  </a:cubicBezTo>
                  <a:cubicBezTo>
                    <a:pt x="374756" y="1133465"/>
                    <a:pt x="426762" y="1149182"/>
                    <a:pt x="471339" y="1167279"/>
                  </a:cubicBezTo>
                  <a:cubicBezTo>
                    <a:pt x="479054" y="1162326"/>
                    <a:pt x="482960" y="1159659"/>
                    <a:pt x="492294" y="1162802"/>
                  </a:cubicBezTo>
                  <a:cubicBezTo>
                    <a:pt x="501248" y="1149182"/>
                    <a:pt x="526298" y="1159373"/>
                    <a:pt x="544205" y="1156420"/>
                  </a:cubicBezTo>
                  <a:lnTo>
                    <a:pt x="551730" y="1162136"/>
                  </a:lnTo>
                  <a:cubicBezTo>
                    <a:pt x="519536" y="1175280"/>
                    <a:pt x="478197" y="1169946"/>
                    <a:pt x="442764" y="1174709"/>
                  </a:cubicBezTo>
                  <a:cubicBezTo>
                    <a:pt x="435335" y="1176804"/>
                    <a:pt x="414951" y="1169184"/>
                    <a:pt x="415808" y="1180519"/>
                  </a:cubicBezTo>
                  <a:cubicBezTo>
                    <a:pt x="421098" y="1182185"/>
                    <a:pt x="426684" y="1182709"/>
                    <a:pt x="432191" y="1182042"/>
                  </a:cubicBezTo>
                  <a:lnTo>
                    <a:pt x="446955" y="1191567"/>
                  </a:lnTo>
                  <a:cubicBezTo>
                    <a:pt x="438097" y="1197092"/>
                    <a:pt x="429810" y="1186710"/>
                    <a:pt x="420285" y="1189758"/>
                  </a:cubicBezTo>
                  <a:cubicBezTo>
                    <a:pt x="404855" y="1189758"/>
                    <a:pt x="391710" y="1185757"/>
                    <a:pt x="395615" y="1206332"/>
                  </a:cubicBezTo>
                  <a:cubicBezTo>
                    <a:pt x="399902" y="1209474"/>
                    <a:pt x="405902" y="1207570"/>
                    <a:pt x="411332" y="1208236"/>
                  </a:cubicBezTo>
                  <a:cubicBezTo>
                    <a:pt x="419237" y="1204236"/>
                    <a:pt x="444288" y="1199473"/>
                    <a:pt x="448098" y="1209094"/>
                  </a:cubicBezTo>
                  <a:cubicBezTo>
                    <a:pt x="438573" y="1220905"/>
                    <a:pt x="419523" y="1210808"/>
                    <a:pt x="408760" y="1221095"/>
                  </a:cubicBezTo>
                  <a:cubicBezTo>
                    <a:pt x="407617" y="1229191"/>
                    <a:pt x="410665" y="1232430"/>
                    <a:pt x="418285" y="1226810"/>
                  </a:cubicBezTo>
                  <a:cubicBezTo>
                    <a:pt x="442214" y="1231982"/>
                    <a:pt x="466827" y="1233202"/>
                    <a:pt x="491151" y="1230430"/>
                  </a:cubicBezTo>
                  <a:lnTo>
                    <a:pt x="500676" y="1235764"/>
                  </a:lnTo>
                  <a:lnTo>
                    <a:pt x="500676" y="1243098"/>
                  </a:lnTo>
                  <a:cubicBezTo>
                    <a:pt x="496199" y="1247956"/>
                    <a:pt x="464195" y="1241479"/>
                    <a:pt x="470482" y="1248241"/>
                  </a:cubicBezTo>
                  <a:cubicBezTo>
                    <a:pt x="481626" y="1248908"/>
                    <a:pt x="523917" y="1244908"/>
                    <a:pt x="497628" y="1259767"/>
                  </a:cubicBezTo>
                  <a:lnTo>
                    <a:pt x="490580" y="1256243"/>
                  </a:lnTo>
                  <a:cubicBezTo>
                    <a:pt x="464957" y="1264815"/>
                    <a:pt x="438097" y="1256243"/>
                    <a:pt x="411998" y="1266911"/>
                  </a:cubicBezTo>
                  <a:cubicBezTo>
                    <a:pt x="403807" y="1266339"/>
                    <a:pt x="343990" y="1267767"/>
                    <a:pt x="353229" y="1274340"/>
                  </a:cubicBezTo>
                  <a:cubicBezTo>
                    <a:pt x="377232" y="1276340"/>
                    <a:pt x="403426" y="1282341"/>
                    <a:pt x="426191" y="1275102"/>
                  </a:cubicBezTo>
                  <a:cubicBezTo>
                    <a:pt x="430763" y="1276245"/>
                    <a:pt x="427524" y="1280531"/>
                    <a:pt x="428477" y="1283675"/>
                  </a:cubicBezTo>
                  <a:cubicBezTo>
                    <a:pt x="445907" y="1291580"/>
                    <a:pt x="579638" y="1310249"/>
                    <a:pt x="579638" y="1287770"/>
                  </a:cubicBezTo>
                  <a:lnTo>
                    <a:pt x="573257" y="1283770"/>
                  </a:lnTo>
                  <a:cubicBezTo>
                    <a:pt x="573257" y="1282626"/>
                    <a:pt x="573257" y="1281483"/>
                    <a:pt x="573257" y="1280150"/>
                  </a:cubicBezTo>
                  <a:lnTo>
                    <a:pt x="579829" y="1276245"/>
                  </a:lnTo>
                  <a:lnTo>
                    <a:pt x="579829" y="1268910"/>
                  </a:lnTo>
                  <a:cubicBezTo>
                    <a:pt x="573923" y="1265101"/>
                    <a:pt x="565446" y="1269577"/>
                    <a:pt x="560779" y="1264815"/>
                  </a:cubicBezTo>
                  <a:cubicBezTo>
                    <a:pt x="558874" y="1259100"/>
                    <a:pt x="566399" y="1259862"/>
                    <a:pt x="571066" y="1259671"/>
                  </a:cubicBezTo>
                  <a:lnTo>
                    <a:pt x="585639" y="1250146"/>
                  </a:lnTo>
                  <a:cubicBezTo>
                    <a:pt x="584591" y="1249480"/>
                    <a:pt x="582686" y="1248146"/>
                    <a:pt x="580400" y="1246813"/>
                  </a:cubicBezTo>
                  <a:lnTo>
                    <a:pt x="580400" y="1232335"/>
                  </a:lnTo>
                  <a:cubicBezTo>
                    <a:pt x="577162" y="1228906"/>
                    <a:pt x="570304" y="1231573"/>
                    <a:pt x="567446" y="1228334"/>
                  </a:cubicBezTo>
                  <a:cubicBezTo>
                    <a:pt x="572495" y="1225476"/>
                    <a:pt x="583067" y="1227477"/>
                    <a:pt x="579734" y="1220714"/>
                  </a:cubicBezTo>
                  <a:cubicBezTo>
                    <a:pt x="568875" y="1217095"/>
                    <a:pt x="576305" y="1211189"/>
                    <a:pt x="582210" y="1208046"/>
                  </a:cubicBezTo>
                  <a:lnTo>
                    <a:pt x="590592" y="1208046"/>
                  </a:lnTo>
                  <a:cubicBezTo>
                    <a:pt x="593450" y="1211475"/>
                    <a:pt x="593450" y="1211475"/>
                    <a:pt x="593450" y="1293771"/>
                  </a:cubicBezTo>
                  <a:lnTo>
                    <a:pt x="586973" y="1297867"/>
                  </a:lnTo>
                  <a:lnTo>
                    <a:pt x="586973" y="1334538"/>
                  </a:lnTo>
                  <a:lnTo>
                    <a:pt x="593259" y="1338443"/>
                  </a:lnTo>
                  <a:cubicBezTo>
                    <a:pt x="565827" y="1349207"/>
                    <a:pt x="532394" y="1342063"/>
                    <a:pt x="505820" y="1357969"/>
                  </a:cubicBezTo>
                  <a:cubicBezTo>
                    <a:pt x="485246" y="1355874"/>
                    <a:pt x="466672" y="1368542"/>
                    <a:pt x="448670" y="1378829"/>
                  </a:cubicBezTo>
                  <a:lnTo>
                    <a:pt x="448670" y="1382544"/>
                  </a:lnTo>
                  <a:cubicBezTo>
                    <a:pt x="455432" y="1387354"/>
                    <a:pt x="463827" y="1389269"/>
                    <a:pt x="472006" y="1387878"/>
                  </a:cubicBezTo>
                  <a:lnTo>
                    <a:pt x="486960" y="1397403"/>
                  </a:lnTo>
                  <a:cubicBezTo>
                    <a:pt x="481626" y="1406928"/>
                    <a:pt x="445622" y="1398355"/>
                    <a:pt x="451051" y="1405594"/>
                  </a:cubicBezTo>
                  <a:cubicBezTo>
                    <a:pt x="455432" y="1408643"/>
                    <a:pt x="492770" y="1409023"/>
                    <a:pt x="476006" y="1415119"/>
                  </a:cubicBezTo>
                  <a:cubicBezTo>
                    <a:pt x="473911" y="1418644"/>
                    <a:pt x="475340" y="1422263"/>
                    <a:pt x="474959" y="1425883"/>
                  </a:cubicBezTo>
                  <a:cubicBezTo>
                    <a:pt x="474578" y="1429502"/>
                    <a:pt x="458099" y="1427788"/>
                    <a:pt x="461909" y="1433503"/>
                  </a:cubicBezTo>
                  <a:cubicBezTo>
                    <a:pt x="472963" y="1437141"/>
                    <a:pt x="484475" y="1439189"/>
                    <a:pt x="496104" y="1439599"/>
                  </a:cubicBezTo>
                  <a:cubicBezTo>
                    <a:pt x="501629" y="1436170"/>
                    <a:pt x="512297" y="1436741"/>
                    <a:pt x="517345" y="1432264"/>
                  </a:cubicBezTo>
                  <a:cubicBezTo>
                    <a:pt x="529442" y="1431121"/>
                    <a:pt x="599641" y="1438932"/>
                    <a:pt x="563351" y="1417596"/>
                  </a:cubicBezTo>
                  <a:cubicBezTo>
                    <a:pt x="551444" y="1418453"/>
                    <a:pt x="539633" y="1414929"/>
                    <a:pt x="529537" y="1421501"/>
                  </a:cubicBezTo>
                  <a:lnTo>
                    <a:pt x="521060" y="1419882"/>
                  </a:lnTo>
                  <a:lnTo>
                    <a:pt x="521060" y="1415500"/>
                  </a:lnTo>
                  <a:cubicBezTo>
                    <a:pt x="534204" y="1405308"/>
                    <a:pt x="550587" y="1413024"/>
                    <a:pt x="566303" y="1413881"/>
                  </a:cubicBezTo>
                  <a:cubicBezTo>
                    <a:pt x="582020" y="1414739"/>
                    <a:pt x="571352" y="1397308"/>
                    <a:pt x="564017" y="1395403"/>
                  </a:cubicBezTo>
                  <a:cubicBezTo>
                    <a:pt x="549941" y="1399994"/>
                    <a:pt x="534674" y="1399318"/>
                    <a:pt x="521060" y="1393498"/>
                  </a:cubicBezTo>
                  <a:lnTo>
                    <a:pt x="521060" y="1389783"/>
                  </a:lnTo>
                  <a:cubicBezTo>
                    <a:pt x="534776" y="1387687"/>
                    <a:pt x="555254" y="1383020"/>
                    <a:pt x="570209" y="1380258"/>
                  </a:cubicBezTo>
                  <a:cubicBezTo>
                    <a:pt x="575828" y="1378925"/>
                    <a:pt x="570780" y="1374257"/>
                    <a:pt x="577257" y="1373209"/>
                  </a:cubicBezTo>
                  <a:lnTo>
                    <a:pt x="586782" y="1378448"/>
                  </a:lnTo>
                  <a:lnTo>
                    <a:pt x="586782" y="1385687"/>
                  </a:lnTo>
                  <a:lnTo>
                    <a:pt x="593164" y="1389593"/>
                  </a:lnTo>
                  <a:cubicBezTo>
                    <a:pt x="577829" y="1401213"/>
                    <a:pt x="591735" y="1431026"/>
                    <a:pt x="586115" y="1448838"/>
                  </a:cubicBezTo>
                  <a:cubicBezTo>
                    <a:pt x="586115" y="1490939"/>
                    <a:pt x="587354" y="1555709"/>
                    <a:pt x="586782" y="1606572"/>
                  </a:cubicBezTo>
                  <a:lnTo>
                    <a:pt x="580496" y="1610667"/>
                  </a:lnTo>
                  <a:lnTo>
                    <a:pt x="580496" y="1680295"/>
                  </a:lnTo>
                  <a:lnTo>
                    <a:pt x="573733" y="1684391"/>
                  </a:lnTo>
                  <a:lnTo>
                    <a:pt x="573733" y="1691630"/>
                  </a:lnTo>
                  <a:lnTo>
                    <a:pt x="579924" y="1695440"/>
                  </a:lnTo>
                  <a:lnTo>
                    <a:pt x="573923" y="1699250"/>
                  </a:lnTo>
                  <a:cubicBezTo>
                    <a:pt x="572590" y="1702489"/>
                    <a:pt x="575733" y="1704203"/>
                    <a:pt x="578972" y="1705727"/>
                  </a:cubicBezTo>
                  <a:cubicBezTo>
                    <a:pt x="581924" y="1710871"/>
                    <a:pt x="578972" y="1718014"/>
                    <a:pt x="580210" y="1724777"/>
                  </a:cubicBezTo>
                  <a:lnTo>
                    <a:pt x="574304" y="1728873"/>
                  </a:lnTo>
                  <a:lnTo>
                    <a:pt x="580019" y="1732683"/>
                  </a:lnTo>
                  <a:lnTo>
                    <a:pt x="580019" y="1739636"/>
                  </a:lnTo>
                  <a:lnTo>
                    <a:pt x="586687" y="1743637"/>
                  </a:lnTo>
                  <a:lnTo>
                    <a:pt x="580400" y="1747447"/>
                  </a:lnTo>
                  <a:lnTo>
                    <a:pt x="580400" y="1765735"/>
                  </a:lnTo>
                  <a:lnTo>
                    <a:pt x="586877" y="1769926"/>
                  </a:lnTo>
                  <a:lnTo>
                    <a:pt x="586020" y="1773641"/>
                  </a:lnTo>
                  <a:lnTo>
                    <a:pt x="580686" y="1776593"/>
                  </a:lnTo>
                  <a:cubicBezTo>
                    <a:pt x="580686" y="1778593"/>
                    <a:pt x="580686" y="1780974"/>
                    <a:pt x="580019" y="1783832"/>
                  </a:cubicBezTo>
                  <a:lnTo>
                    <a:pt x="574304" y="1787737"/>
                  </a:lnTo>
                  <a:lnTo>
                    <a:pt x="573638" y="1791262"/>
                  </a:lnTo>
                  <a:lnTo>
                    <a:pt x="579924" y="1795262"/>
                  </a:lnTo>
                  <a:cubicBezTo>
                    <a:pt x="579924" y="1796310"/>
                    <a:pt x="579924" y="1797453"/>
                    <a:pt x="579924" y="1798786"/>
                  </a:cubicBezTo>
                  <a:lnTo>
                    <a:pt x="586496" y="1802692"/>
                  </a:lnTo>
                  <a:lnTo>
                    <a:pt x="586496" y="1806311"/>
                  </a:lnTo>
                  <a:cubicBezTo>
                    <a:pt x="579543" y="1809169"/>
                    <a:pt x="570875" y="1807264"/>
                    <a:pt x="573352" y="1817360"/>
                  </a:cubicBezTo>
                  <a:cubicBezTo>
                    <a:pt x="586687" y="1822694"/>
                    <a:pt x="575162" y="1827647"/>
                    <a:pt x="567161" y="1831934"/>
                  </a:cubicBezTo>
                  <a:lnTo>
                    <a:pt x="567161" y="1843078"/>
                  </a:lnTo>
                  <a:lnTo>
                    <a:pt x="573257" y="1846888"/>
                  </a:lnTo>
                  <a:lnTo>
                    <a:pt x="573257" y="1861270"/>
                  </a:lnTo>
                  <a:lnTo>
                    <a:pt x="580019" y="1865461"/>
                  </a:lnTo>
                  <a:lnTo>
                    <a:pt x="580019" y="1868891"/>
                  </a:lnTo>
                  <a:lnTo>
                    <a:pt x="586211" y="1872796"/>
                  </a:lnTo>
                  <a:cubicBezTo>
                    <a:pt x="583639" y="1876034"/>
                    <a:pt x="574019" y="1872796"/>
                    <a:pt x="573542" y="1877082"/>
                  </a:cubicBezTo>
                  <a:cubicBezTo>
                    <a:pt x="572792" y="1883178"/>
                    <a:pt x="573049" y="1889274"/>
                    <a:pt x="574304" y="1895274"/>
                  </a:cubicBezTo>
                  <a:cubicBezTo>
                    <a:pt x="582305" y="1900132"/>
                    <a:pt x="582305" y="1900418"/>
                    <a:pt x="573733" y="1905657"/>
                  </a:cubicBezTo>
                  <a:lnTo>
                    <a:pt x="573733" y="1916896"/>
                  </a:lnTo>
                  <a:lnTo>
                    <a:pt x="567065" y="1920992"/>
                  </a:lnTo>
                  <a:lnTo>
                    <a:pt x="573447" y="1924992"/>
                  </a:lnTo>
                  <a:lnTo>
                    <a:pt x="573447" y="1932041"/>
                  </a:lnTo>
                  <a:lnTo>
                    <a:pt x="579448" y="1935851"/>
                  </a:lnTo>
                  <a:lnTo>
                    <a:pt x="573828" y="1939757"/>
                  </a:lnTo>
                  <a:lnTo>
                    <a:pt x="579448" y="1942899"/>
                  </a:lnTo>
                  <a:lnTo>
                    <a:pt x="579448" y="1949757"/>
                  </a:lnTo>
                  <a:lnTo>
                    <a:pt x="586211" y="1954235"/>
                  </a:lnTo>
                  <a:lnTo>
                    <a:pt x="586211" y="2090442"/>
                  </a:lnTo>
                  <a:lnTo>
                    <a:pt x="580210" y="2094252"/>
                  </a:lnTo>
                  <a:lnTo>
                    <a:pt x="586401" y="2098062"/>
                  </a:lnTo>
                  <a:lnTo>
                    <a:pt x="586401" y="2105206"/>
                  </a:lnTo>
                  <a:lnTo>
                    <a:pt x="580305" y="2109206"/>
                  </a:lnTo>
                  <a:cubicBezTo>
                    <a:pt x="585639" y="2111111"/>
                    <a:pt x="588497" y="2115492"/>
                    <a:pt x="585449" y="2120636"/>
                  </a:cubicBezTo>
                  <a:lnTo>
                    <a:pt x="580781" y="2123208"/>
                  </a:lnTo>
                  <a:lnTo>
                    <a:pt x="586592" y="2130828"/>
                  </a:lnTo>
                  <a:lnTo>
                    <a:pt x="580019" y="2134829"/>
                  </a:lnTo>
                  <a:lnTo>
                    <a:pt x="580019" y="2189979"/>
                  </a:lnTo>
                  <a:lnTo>
                    <a:pt x="573352" y="2193883"/>
                  </a:lnTo>
                  <a:cubicBezTo>
                    <a:pt x="573352" y="2195217"/>
                    <a:pt x="573352" y="2196360"/>
                    <a:pt x="573352" y="2197503"/>
                  </a:cubicBezTo>
                  <a:lnTo>
                    <a:pt x="579638" y="2201504"/>
                  </a:lnTo>
                  <a:cubicBezTo>
                    <a:pt x="579638" y="2202837"/>
                    <a:pt x="579067" y="2204075"/>
                    <a:pt x="578876" y="2205218"/>
                  </a:cubicBezTo>
                  <a:lnTo>
                    <a:pt x="573923" y="2207981"/>
                  </a:lnTo>
                  <a:cubicBezTo>
                    <a:pt x="571256" y="2232078"/>
                    <a:pt x="573923" y="2257892"/>
                    <a:pt x="572971" y="2282180"/>
                  </a:cubicBezTo>
                  <a:lnTo>
                    <a:pt x="566875" y="2285609"/>
                  </a:lnTo>
                  <a:lnTo>
                    <a:pt x="566875" y="2293134"/>
                  </a:lnTo>
                  <a:lnTo>
                    <a:pt x="572780" y="2296944"/>
                  </a:lnTo>
                  <a:lnTo>
                    <a:pt x="572780" y="2311327"/>
                  </a:lnTo>
                  <a:cubicBezTo>
                    <a:pt x="574590" y="2313041"/>
                    <a:pt x="579829" y="2313708"/>
                    <a:pt x="579067" y="2316946"/>
                  </a:cubicBezTo>
                  <a:close/>
                  <a:moveTo>
                    <a:pt x="315605" y="1062314"/>
                  </a:moveTo>
                  <a:cubicBezTo>
                    <a:pt x="323640" y="1068885"/>
                    <a:pt x="335193" y="1068885"/>
                    <a:pt x="343228" y="1062314"/>
                  </a:cubicBezTo>
                  <a:cubicBezTo>
                    <a:pt x="334213" y="1059646"/>
                    <a:pt x="324620" y="1059646"/>
                    <a:pt x="315605" y="1062314"/>
                  </a:cubicBezTo>
                  <a:close/>
                  <a:moveTo>
                    <a:pt x="47096" y="277453"/>
                  </a:moveTo>
                  <a:cubicBezTo>
                    <a:pt x="41095" y="274501"/>
                    <a:pt x="41095" y="274501"/>
                    <a:pt x="34142" y="277453"/>
                  </a:cubicBezTo>
                  <a:lnTo>
                    <a:pt x="40619" y="281358"/>
                  </a:lnTo>
                  <a:lnTo>
                    <a:pt x="33665" y="284788"/>
                  </a:lnTo>
                  <a:cubicBezTo>
                    <a:pt x="37746" y="287455"/>
                    <a:pt x="43015" y="287455"/>
                    <a:pt x="47096" y="284788"/>
                  </a:cubicBezTo>
                  <a:close/>
                  <a:moveTo>
                    <a:pt x="76909" y="478050"/>
                  </a:moveTo>
                  <a:lnTo>
                    <a:pt x="89863" y="478050"/>
                  </a:lnTo>
                  <a:cubicBezTo>
                    <a:pt x="94530" y="474240"/>
                    <a:pt x="94530" y="474240"/>
                    <a:pt x="89863" y="470620"/>
                  </a:cubicBezTo>
                  <a:lnTo>
                    <a:pt x="77004" y="470620"/>
                  </a:lnTo>
                  <a:cubicBezTo>
                    <a:pt x="71861" y="474430"/>
                    <a:pt x="71861" y="474430"/>
                    <a:pt x="76718" y="478050"/>
                  </a:cubicBezTo>
                  <a:close/>
                  <a:moveTo>
                    <a:pt x="73385" y="652929"/>
                  </a:moveTo>
                  <a:cubicBezTo>
                    <a:pt x="77345" y="655644"/>
                    <a:pt x="82569" y="655644"/>
                    <a:pt x="86529" y="652929"/>
                  </a:cubicBezTo>
                  <a:lnTo>
                    <a:pt x="86529" y="649405"/>
                  </a:lnTo>
                  <a:cubicBezTo>
                    <a:pt x="80147" y="646643"/>
                    <a:pt x="80147" y="646738"/>
                    <a:pt x="73385" y="649405"/>
                  </a:cubicBezTo>
                  <a:close/>
                  <a:moveTo>
                    <a:pt x="112532" y="671979"/>
                  </a:moveTo>
                  <a:cubicBezTo>
                    <a:pt x="105831" y="667121"/>
                    <a:pt x="97441" y="665197"/>
                    <a:pt x="89291" y="666645"/>
                  </a:cubicBezTo>
                  <a:cubicBezTo>
                    <a:pt x="83814" y="669302"/>
                    <a:pt x="78614" y="672493"/>
                    <a:pt x="73766" y="676170"/>
                  </a:cubicBezTo>
                  <a:cubicBezTo>
                    <a:pt x="81862" y="678646"/>
                    <a:pt x="89958" y="675313"/>
                    <a:pt x="96816" y="681028"/>
                  </a:cubicBezTo>
                  <a:cubicBezTo>
                    <a:pt x="101960" y="680361"/>
                    <a:pt x="107865" y="682266"/>
                    <a:pt x="112532" y="679313"/>
                  </a:cubicBezTo>
                  <a:close/>
                  <a:moveTo>
                    <a:pt x="146727" y="649024"/>
                  </a:moveTo>
                  <a:cubicBezTo>
                    <a:pt x="127677" y="650834"/>
                    <a:pt x="108627" y="639499"/>
                    <a:pt x="93101" y="649881"/>
                  </a:cubicBezTo>
                  <a:cubicBezTo>
                    <a:pt x="106817" y="661311"/>
                    <a:pt x="120057" y="659406"/>
                    <a:pt x="135964" y="655405"/>
                  </a:cubicBezTo>
                  <a:close/>
                  <a:moveTo>
                    <a:pt x="227690" y="946489"/>
                  </a:moveTo>
                  <a:cubicBezTo>
                    <a:pt x="218165" y="946489"/>
                    <a:pt x="204258" y="945346"/>
                    <a:pt x="220451" y="953824"/>
                  </a:cubicBezTo>
                  <a:lnTo>
                    <a:pt x="228071" y="953824"/>
                  </a:lnTo>
                  <a:cubicBezTo>
                    <a:pt x="232166" y="949633"/>
                    <a:pt x="232262" y="949633"/>
                    <a:pt x="227499" y="946013"/>
                  </a:cubicBezTo>
                  <a:close/>
                  <a:moveTo>
                    <a:pt x="275696" y="1061456"/>
                  </a:moveTo>
                  <a:cubicBezTo>
                    <a:pt x="273505" y="1059551"/>
                    <a:pt x="270076" y="1060504"/>
                    <a:pt x="267123" y="1060218"/>
                  </a:cubicBezTo>
                  <a:cubicBezTo>
                    <a:pt x="262265" y="1062694"/>
                    <a:pt x="262361" y="1065076"/>
                    <a:pt x="267123" y="1067838"/>
                  </a:cubicBezTo>
                  <a:cubicBezTo>
                    <a:pt x="269028" y="1065838"/>
                    <a:pt x="276648" y="1063933"/>
                    <a:pt x="275696" y="1061456"/>
                  </a:cubicBezTo>
                  <a:close/>
                  <a:moveTo>
                    <a:pt x="383519" y="1222429"/>
                  </a:moveTo>
                  <a:cubicBezTo>
                    <a:pt x="378566" y="1222429"/>
                    <a:pt x="372755" y="1221095"/>
                    <a:pt x="368660" y="1224429"/>
                  </a:cubicBezTo>
                  <a:lnTo>
                    <a:pt x="375422" y="1227858"/>
                  </a:lnTo>
                  <a:lnTo>
                    <a:pt x="375422" y="1233002"/>
                  </a:lnTo>
                  <a:cubicBezTo>
                    <a:pt x="382090" y="1232430"/>
                    <a:pt x="388567" y="1235573"/>
                    <a:pt x="395139" y="1231668"/>
                  </a:cubicBezTo>
                  <a:lnTo>
                    <a:pt x="395139" y="1228048"/>
                  </a:lnTo>
                  <a:cubicBezTo>
                    <a:pt x="391607" y="1225543"/>
                    <a:pt x="387679" y="1223638"/>
                    <a:pt x="383519" y="1222429"/>
                  </a:cubicBezTo>
                  <a:close/>
                  <a:moveTo>
                    <a:pt x="359230" y="1185472"/>
                  </a:moveTo>
                  <a:cubicBezTo>
                    <a:pt x="373918" y="1185453"/>
                    <a:pt x="388421" y="1182205"/>
                    <a:pt x="401711" y="1175947"/>
                  </a:cubicBezTo>
                  <a:cubicBezTo>
                    <a:pt x="401711" y="1172899"/>
                    <a:pt x="401711" y="1172899"/>
                    <a:pt x="399425" y="1170994"/>
                  </a:cubicBezTo>
                  <a:cubicBezTo>
                    <a:pt x="384281" y="1166327"/>
                    <a:pt x="373041" y="1176328"/>
                    <a:pt x="359325" y="1177757"/>
                  </a:cubicBezTo>
                  <a:cubicBezTo>
                    <a:pt x="354182" y="1181852"/>
                    <a:pt x="354182" y="1181852"/>
                    <a:pt x="359230" y="1185472"/>
                  </a:cubicBezTo>
                  <a:close/>
                  <a:moveTo>
                    <a:pt x="355420" y="1263386"/>
                  </a:moveTo>
                  <a:cubicBezTo>
                    <a:pt x="366131" y="1257242"/>
                    <a:pt x="378450" y="1254490"/>
                    <a:pt x="390758" y="1255480"/>
                  </a:cubicBezTo>
                  <a:cubicBezTo>
                    <a:pt x="409808" y="1242812"/>
                    <a:pt x="349038" y="1244432"/>
                    <a:pt x="343133" y="1253385"/>
                  </a:cubicBezTo>
                  <a:cubicBezTo>
                    <a:pt x="343133" y="1254623"/>
                    <a:pt x="343133" y="1255766"/>
                    <a:pt x="342561" y="1257195"/>
                  </a:cubicBezTo>
                  <a:cubicBezTo>
                    <a:pt x="346489" y="1259928"/>
                    <a:pt x="350831" y="1262024"/>
                    <a:pt x="355420" y="1263386"/>
                  </a:cubicBezTo>
                  <a:close/>
                  <a:moveTo>
                    <a:pt x="404855" y="1723634"/>
                  </a:moveTo>
                  <a:cubicBezTo>
                    <a:pt x="400949" y="1724491"/>
                    <a:pt x="389805" y="1721348"/>
                    <a:pt x="389710" y="1726110"/>
                  </a:cubicBezTo>
                  <a:cubicBezTo>
                    <a:pt x="392091" y="1728492"/>
                    <a:pt x="413618" y="1728302"/>
                    <a:pt x="404855" y="1723634"/>
                  </a:cubicBezTo>
                  <a:close/>
                  <a:moveTo>
                    <a:pt x="418571" y="1406642"/>
                  </a:moveTo>
                  <a:lnTo>
                    <a:pt x="412284" y="1406642"/>
                  </a:lnTo>
                  <a:cubicBezTo>
                    <a:pt x="409236" y="1408738"/>
                    <a:pt x="404283" y="1409881"/>
                    <a:pt x="403426" y="1412357"/>
                  </a:cubicBezTo>
                  <a:lnTo>
                    <a:pt x="411713" y="1417786"/>
                  </a:lnTo>
                  <a:cubicBezTo>
                    <a:pt x="415523" y="1417786"/>
                    <a:pt x="418952" y="1418358"/>
                    <a:pt x="421238" y="1416358"/>
                  </a:cubicBezTo>
                  <a:cubicBezTo>
                    <a:pt x="420952" y="1413024"/>
                    <a:pt x="424190" y="1409499"/>
                    <a:pt x="418571" y="1406642"/>
                  </a:cubicBezTo>
                  <a:close/>
                  <a:moveTo>
                    <a:pt x="444764" y="1339967"/>
                  </a:moveTo>
                  <a:cubicBezTo>
                    <a:pt x="469148" y="1335491"/>
                    <a:pt x="493628" y="1352731"/>
                    <a:pt x="515821" y="1344539"/>
                  </a:cubicBezTo>
                  <a:cubicBezTo>
                    <a:pt x="520393" y="1342253"/>
                    <a:pt x="591068" y="1333109"/>
                    <a:pt x="566113" y="1328918"/>
                  </a:cubicBezTo>
                  <a:cubicBezTo>
                    <a:pt x="556588" y="1327299"/>
                    <a:pt x="540395" y="1333109"/>
                    <a:pt x="533537" y="1325966"/>
                  </a:cubicBezTo>
                  <a:cubicBezTo>
                    <a:pt x="543062" y="1313964"/>
                    <a:pt x="568113" y="1328823"/>
                    <a:pt x="579543" y="1316441"/>
                  </a:cubicBezTo>
                  <a:lnTo>
                    <a:pt x="579543" y="1309011"/>
                  </a:lnTo>
                  <a:cubicBezTo>
                    <a:pt x="569944" y="1305753"/>
                    <a:pt x="559454" y="1306373"/>
                    <a:pt x="550301" y="1310725"/>
                  </a:cubicBezTo>
                  <a:cubicBezTo>
                    <a:pt x="498104" y="1300343"/>
                    <a:pt x="440764" y="1309868"/>
                    <a:pt x="389043" y="1305296"/>
                  </a:cubicBezTo>
                  <a:lnTo>
                    <a:pt x="389043" y="1309011"/>
                  </a:lnTo>
                  <a:cubicBezTo>
                    <a:pt x="386567" y="1312154"/>
                    <a:pt x="378375" y="1309011"/>
                    <a:pt x="376280" y="1312916"/>
                  </a:cubicBezTo>
                  <a:cubicBezTo>
                    <a:pt x="382729" y="1317526"/>
                    <a:pt x="390739" y="1319412"/>
                    <a:pt x="398568" y="1318155"/>
                  </a:cubicBezTo>
                  <a:cubicBezTo>
                    <a:pt x="403712" y="1321870"/>
                    <a:pt x="403712" y="1321870"/>
                    <a:pt x="398568" y="1325680"/>
                  </a:cubicBezTo>
                  <a:cubicBezTo>
                    <a:pt x="392186" y="1324632"/>
                    <a:pt x="387995" y="1328061"/>
                    <a:pt x="382471" y="1331109"/>
                  </a:cubicBezTo>
                  <a:cubicBezTo>
                    <a:pt x="382471" y="1332633"/>
                    <a:pt x="383233" y="1334252"/>
                    <a:pt x="383709" y="1336252"/>
                  </a:cubicBezTo>
                  <a:cubicBezTo>
                    <a:pt x="405426" y="1340920"/>
                    <a:pt x="425429" y="1325108"/>
                    <a:pt x="444288" y="1340253"/>
                  </a:cubicBezTo>
                  <a:close/>
                  <a:moveTo>
                    <a:pt x="461338" y="1461697"/>
                  </a:moveTo>
                  <a:cubicBezTo>
                    <a:pt x="462576" y="1457411"/>
                    <a:pt x="453527" y="1457506"/>
                    <a:pt x="454766" y="1461697"/>
                  </a:cubicBezTo>
                  <a:cubicBezTo>
                    <a:pt x="453718" y="1466459"/>
                    <a:pt x="462576" y="1465793"/>
                    <a:pt x="460862" y="1461982"/>
                  </a:cubicBezTo>
                  <a:close/>
                  <a:moveTo>
                    <a:pt x="474578" y="1463411"/>
                  </a:moveTo>
                  <a:cubicBezTo>
                    <a:pt x="481305" y="1468078"/>
                    <a:pt x="489495" y="1470136"/>
                    <a:pt x="497628" y="1469221"/>
                  </a:cubicBezTo>
                  <a:cubicBezTo>
                    <a:pt x="501056" y="1471965"/>
                    <a:pt x="505482" y="1473146"/>
                    <a:pt x="509820" y="1472460"/>
                  </a:cubicBezTo>
                  <a:cubicBezTo>
                    <a:pt x="528870" y="1462935"/>
                    <a:pt x="553349" y="1470745"/>
                    <a:pt x="571923" y="1459982"/>
                  </a:cubicBezTo>
                  <a:cubicBezTo>
                    <a:pt x="573541" y="1455620"/>
                    <a:pt x="572900" y="1450734"/>
                    <a:pt x="570209" y="1446933"/>
                  </a:cubicBezTo>
                  <a:cubicBezTo>
                    <a:pt x="554111" y="1450267"/>
                    <a:pt x="538014" y="1439694"/>
                    <a:pt x="523727" y="1446933"/>
                  </a:cubicBezTo>
                  <a:cubicBezTo>
                    <a:pt x="513535" y="1439599"/>
                    <a:pt x="502105" y="1446361"/>
                    <a:pt x="490865" y="1446933"/>
                  </a:cubicBezTo>
                  <a:cubicBezTo>
                    <a:pt x="483531" y="1449409"/>
                    <a:pt x="489532" y="1453886"/>
                    <a:pt x="486008" y="1456458"/>
                  </a:cubicBezTo>
                  <a:close/>
                  <a:moveTo>
                    <a:pt x="549730" y="1476461"/>
                  </a:moveTo>
                  <a:cubicBezTo>
                    <a:pt x="547158" y="1476461"/>
                    <a:pt x="542777" y="1475603"/>
                    <a:pt x="541253" y="1477699"/>
                  </a:cubicBezTo>
                  <a:cubicBezTo>
                    <a:pt x="537919" y="1481794"/>
                    <a:pt x="559255" y="1480842"/>
                    <a:pt x="549254" y="1476746"/>
                  </a:cubicBezTo>
                  <a:close/>
                  <a:moveTo>
                    <a:pt x="499628" y="1684105"/>
                  </a:moveTo>
                  <a:cubicBezTo>
                    <a:pt x="492525" y="1681648"/>
                    <a:pt x="485181" y="1679962"/>
                    <a:pt x="477721" y="1679057"/>
                  </a:cubicBezTo>
                  <a:cubicBezTo>
                    <a:pt x="473149" y="1682867"/>
                    <a:pt x="473149" y="1682867"/>
                    <a:pt x="477721" y="1686487"/>
                  </a:cubicBezTo>
                  <a:cubicBezTo>
                    <a:pt x="483341" y="1685439"/>
                    <a:pt x="496771" y="1689820"/>
                    <a:pt x="499152" y="1684391"/>
                  </a:cubicBezTo>
                  <a:close/>
                  <a:moveTo>
                    <a:pt x="519155" y="1639719"/>
                  </a:moveTo>
                  <a:cubicBezTo>
                    <a:pt x="515154" y="1637528"/>
                    <a:pt x="508296" y="1639719"/>
                    <a:pt x="504391" y="1634861"/>
                  </a:cubicBezTo>
                  <a:cubicBezTo>
                    <a:pt x="475816" y="1638195"/>
                    <a:pt x="489818" y="1649816"/>
                    <a:pt x="511154" y="1645910"/>
                  </a:cubicBezTo>
                  <a:cubicBezTo>
                    <a:pt x="511916" y="1644576"/>
                    <a:pt x="520202" y="1642290"/>
                    <a:pt x="518678" y="1640005"/>
                  </a:cubicBezTo>
                  <a:close/>
                  <a:moveTo>
                    <a:pt x="557255" y="1509322"/>
                  </a:moveTo>
                  <a:lnTo>
                    <a:pt x="573352" y="1509322"/>
                  </a:lnTo>
                  <a:lnTo>
                    <a:pt x="573352" y="1496844"/>
                  </a:lnTo>
                  <a:lnTo>
                    <a:pt x="563827" y="1491796"/>
                  </a:lnTo>
                  <a:lnTo>
                    <a:pt x="557255" y="1494844"/>
                  </a:lnTo>
                  <a:cubicBezTo>
                    <a:pt x="545729" y="1486366"/>
                    <a:pt x="526775" y="1496177"/>
                    <a:pt x="515440" y="1489224"/>
                  </a:cubicBezTo>
                  <a:cubicBezTo>
                    <a:pt x="531537" y="1478556"/>
                    <a:pt x="485817" y="1486176"/>
                    <a:pt x="481912" y="1489224"/>
                  </a:cubicBezTo>
                  <a:lnTo>
                    <a:pt x="481912" y="1496558"/>
                  </a:lnTo>
                  <a:cubicBezTo>
                    <a:pt x="502391" y="1511417"/>
                    <a:pt x="535919" y="1493796"/>
                    <a:pt x="556397" y="1509607"/>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grpSp>
        <p:nvGrpSpPr>
          <p:cNvPr id="240" name="Google Shape;240;p12"/>
          <p:cNvGrpSpPr/>
          <p:nvPr/>
        </p:nvGrpSpPr>
        <p:grpSpPr>
          <a:xfrm rot="-5400000">
            <a:off x="5868854" y="-4704338"/>
            <a:ext cx="460804" cy="12195991"/>
            <a:chOff x="10080554" y="-143"/>
            <a:chExt cx="412648" cy="6861317"/>
          </a:xfrm>
        </p:grpSpPr>
        <p:sp>
          <p:nvSpPr>
            <p:cNvPr id="241" name="Google Shape;241;p12"/>
            <p:cNvSpPr/>
            <p:nvPr/>
          </p:nvSpPr>
          <p:spPr>
            <a:xfrm>
              <a:off x="10080554" y="2907392"/>
              <a:ext cx="404410" cy="3953782"/>
            </a:xfrm>
            <a:custGeom>
              <a:rect b="b" l="l" r="r" t="t"/>
              <a:pathLst>
                <a:path extrusionOk="0" h="2653545" w="612743">
                  <a:moveTo>
                    <a:pt x="598593" y="2643439"/>
                  </a:moveTo>
                  <a:lnTo>
                    <a:pt x="598593" y="2652964"/>
                  </a:lnTo>
                  <a:lnTo>
                    <a:pt x="709" y="2652964"/>
                  </a:lnTo>
                  <a:lnTo>
                    <a:pt x="709" y="2599529"/>
                  </a:lnTo>
                  <a:lnTo>
                    <a:pt x="7472" y="2595528"/>
                  </a:lnTo>
                  <a:lnTo>
                    <a:pt x="7472" y="2547903"/>
                  </a:lnTo>
                  <a:cubicBezTo>
                    <a:pt x="24045" y="2520187"/>
                    <a:pt x="8900" y="2471703"/>
                    <a:pt x="13853" y="2437414"/>
                  </a:cubicBezTo>
                  <a:cubicBezTo>
                    <a:pt x="-910" y="2431604"/>
                    <a:pt x="24902" y="2430556"/>
                    <a:pt x="7472" y="2422840"/>
                  </a:cubicBezTo>
                  <a:lnTo>
                    <a:pt x="7472" y="2371500"/>
                  </a:lnTo>
                  <a:lnTo>
                    <a:pt x="804" y="2367405"/>
                  </a:lnTo>
                  <a:lnTo>
                    <a:pt x="804" y="2323304"/>
                  </a:lnTo>
                  <a:lnTo>
                    <a:pt x="6995" y="2319494"/>
                  </a:lnTo>
                  <a:lnTo>
                    <a:pt x="709" y="2315493"/>
                  </a:lnTo>
                  <a:cubicBezTo>
                    <a:pt x="709" y="2314161"/>
                    <a:pt x="709" y="2313018"/>
                    <a:pt x="1376" y="2311779"/>
                  </a:cubicBezTo>
                  <a:cubicBezTo>
                    <a:pt x="16711" y="2295872"/>
                    <a:pt x="1376" y="2263012"/>
                    <a:pt x="8233" y="2241580"/>
                  </a:cubicBezTo>
                  <a:lnTo>
                    <a:pt x="13091" y="2238818"/>
                  </a:lnTo>
                  <a:cubicBezTo>
                    <a:pt x="13958" y="2233960"/>
                    <a:pt x="14253" y="2229007"/>
                    <a:pt x="13949" y="2224053"/>
                  </a:cubicBezTo>
                  <a:lnTo>
                    <a:pt x="19949" y="2220053"/>
                  </a:lnTo>
                  <a:lnTo>
                    <a:pt x="14139" y="2216338"/>
                  </a:lnTo>
                  <a:lnTo>
                    <a:pt x="20521" y="2212433"/>
                  </a:lnTo>
                  <a:lnTo>
                    <a:pt x="20521" y="2190526"/>
                  </a:lnTo>
                  <a:cubicBezTo>
                    <a:pt x="30046" y="2188049"/>
                    <a:pt x="26617" y="2179191"/>
                    <a:pt x="26998" y="2172143"/>
                  </a:cubicBezTo>
                  <a:lnTo>
                    <a:pt x="32999" y="2168713"/>
                  </a:lnTo>
                  <a:cubicBezTo>
                    <a:pt x="33903" y="2163665"/>
                    <a:pt x="33903" y="2158427"/>
                    <a:pt x="32999" y="2153378"/>
                  </a:cubicBezTo>
                  <a:lnTo>
                    <a:pt x="20997" y="2146616"/>
                  </a:lnTo>
                  <a:lnTo>
                    <a:pt x="20426" y="2142901"/>
                  </a:lnTo>
                  <a:lnTo>
                    <a:pt x="26903" y="2138901"/>
                  </a:lnTo>
                  <a:lnTo>
                    <a:pt x="26903" y="2083750"/>
                  </a:lnTo>
                  <a:lnTo>
                    <a:pt x="20521" y="2079845"/>
                  </a:lnTo>
                  <a:lnTo>
                    <a:pt x="20521" y="2076321"/>
                  </a:lnTo>
                  <a:lnTo>
                    <a:pt x="26712" y="2072511"/>
                  </a:lnTo>
                  <a:lnTo>
                    <a:pt x="26712" y="2039269"/>
                  </a:lnTo>
                  <a:cubicBezTo>
                    <a:pt x="18044" y="2034030"/>
                    <a:pt x="18044" y="2033744"/>
                    <a:pt x="26045" y="2028886"/>
                  </a:cubicBezTo>
                  <a:cubicBezTo>
                    <a:pt x="28141" y="2024124"/>
                    <a:pt x="26045" y="2019361"/>
                    <a:pt x="27283" y="2014313"/>
                  </a:cubicBezTo>
                  <a:lnTo>
                    <a:pt x="20997" y="2010122"/>
                  </a:lnTo>
                  <a:cubicBezTo>
                    <a:pt x="20997" y="2009075"/>
                    <a:pt x="20997" y="2007932"/>
                    <a:pt x="20426" y="2006598"/>
                  </a:cubicBezTo>
                  <a:lnTo>
                    <a:pt x="26903" y="2002502"/>
                  </a:lnTo>
                  <a:lnTo>
                    <a:pt x="26903" y="1910777"/>
                  </a:lnTo>
                  <a:lnTo>
                    <a:pt x="33475" y="1906681"/>
                  </a:lnTo>
                  <a:lnTo>
                    <a:pt x="33475" y="1884773"/>
                  </a:lnTo>
                  <a:lnTo>
                    <a:pt x="26998" y="1880677"/>
                  </a:lnTo>
                  <a:cubicBezTo>
                    <a:pt x="26998" y="1879344"/>
                    <a:pt x="26998" y="1878201"/>
                    <a:pt x="27474" y="1877058"/>
                  </a:cubicBezTo>
                  <a:cubicBezTo>
                    <a:pt x="32046" y="1875343"/>
                    <a:pt x="34808" y="1872105"/>
                    <a:pt x="33475" y="1867533"/>
                  </a:cubicBezTo>
                  <a:cubicBezTo>
                    <a:pt x="33475" y="1861056"/>
                    <a:pt x="35475" y="1854293"/>
                    <a:pt x="27474" y="1852007"/>
                  </a:cubicBezTo>
                  <a:lnTo>
                    <a:pt x="33189" y="1848007"/>
                  </a:lnTo>
                  <a:lnTo>
                    <a:pt x="33189" y="1837053"/>
                  </a:lnTo>
                  <a:lnTo>
                    <a:pt x="27093" y="1833243"/>
                  </a:lnTo>
                  <a:lnTo>
                    <a:pt x="27093" y="1789047"/>
                  </a:lnTo>
                  <a:lnTo>
                    <a:pt x="20426" y="1784951"/>
                  </a:lnTo>
                  <a:lnTo>
                    <a:pt x="20426" y="1689701"/>
                  </a:lnTo>
                  <a:lnTo>
                    <a:pt x="14139" y="1685796"/>
                  </a:lnTo>
                  <a:cubicBezTo>
                    <a:pt x="21473" y="1683320"/>
                    <a:pt x="19283" y="1677700"/>
                    <a:pt x="25855" y="1675509"/>
                  </a:cubicBezTo>
                  <a:cubicBezTo>
                    <a:pt x="26331" y="1673413"/>
                    <a:pt x="22616" y="1672937"/>
                    <a:pt x="20807" y="1671223"/>
                  </a:cubicBezTo>
                  <a:lnTo>
                    <a:pt x="20807" y="1579211"/>
                  </a:lnTo>
                  <a:lnTo>
                    <a:pt x="26807" y="1575401"/>
                  </a:lnTo>
                  <a:lnTo>
                    <a:pt x="26807" y="1553589"/>
                  </a:lnTo>
                  <a:lnTo>
                    <a:pt x="33570" y="1549493"/>
                  </a:lnTo>
                  <a:lnTo>
                    <a:pt x="33570" y="1538539"/>
                  </a:lnTo>
                  <a:lnTo>
                    <a:pt x="26807" y="1534444"/>
                  </a:lnTo>
                  <a:lnTo>
                    <a:pt x="26807" y="1468531"/>
                  </a:lnTo>
                  <a:lnTo>
                    <a:pt x="20807" y="1464530"/>
                  </a:lnTo>
                  <a:lnTo>
                    <a:pt x="25855" y="1461673"/>
                  </a:lnTo>
                  <a:cubicBezTo>
                    <a:pt x="29665" y="1449386"/>
                    <a:pt x="24331" y="1435955"/>
                    <a:pt x="28046" y="1423573"/>
                  </a:cubicBezTo>
                  <a:lnTo>
                    <a:pt x="33189" y="1420620"/>
                  </a:lnTo>
                  <a:lnTo>
                    <a:pt x="33189" y="1413191"/>
                  </a:lnTo>
                  <a:lnTo>
                    <a:pt x="27188" y="1409380"/>
                  </a:lnTo>
                  <a:lnTo>
                    <a:pt x="27188" y="1379948"/>
                  </a:lnTo>
                  <a:lnTo>
                    <a:pt x="33570" y="1376138"/>
                  </a:lnTo>
                  <a:lnTo>
                    <a:pt x="33570" y="1372614"/>
                  </a:lnTo>
                  <a:lnTo>
                    <a:pt x="26998" y="1368613"/>
                  </a:lnTo>
                  <a:cubicBezTo>
                    <a:pt x="26998" y="1367375"/>
                    <a:pt x="26998" y="1366137"/>
                    <a:pt x="26998" y="1365089"/>
                  </a:cubicBezTo>
                  <a:lnTo>
                    <a:pt x="33665" y="1360898"/>
                  </a:lnTo>
                  <a:lnTo>
                    <a:pt x="33665" y="1320703"/>
                  </a:lnTo>
                  <a:cubicBezTo>
                    <a:pt x="39666" y="1317274"/>
                    <a:pt x="39666" y="1317274"/>
                    <a:pt x="33665" y="1313750"/>
                  </a:cubicBezTo>
                  <a:lnTo>
                    <a:pt x="33665" y="1306320"/>
                  </a:lnTo>
                  <a:lnTo>
                    <a:pt x="39571" y="1302510"/>
                  </a:lnTo>
                  <a:lnTo>
                    <a:pt x="39571" y="1291556"/>
                  </a:lnTo>
                  <a:lnTo>
                    <a:pt x="33284" y="1287746"/>
                  </a:lnTo>
                  <a:lnTo>
                    <a:pt x="33284" y="1250980"/>
                  </a:lnTo>
                  <a:lnTo>
                    <a:pt x="39857" y="1247075"/>
                  </a:lnTo>
                  <a:cubicBezTo>
                    <a:pt x="39857" y="1245741"/>
                    <a:pt x="39857" y="1244598"/>
                    <a:pt x="39857" y="1243360"/>
                  </a:cubicBezTo>
                  <a:cubicBezTo>
                    <a:pt x="22235" y="1236121"/>
                    <a:pt x="51572" y="1232406"/>
                    <a:pt x="34046" y="1225357"/>
                  </a:cubicBezTo>
                  <a:lnTo>
                    <a:pt x="34046" y="1211070"/>
                  </a:lnTo>
                  <a:lnTo>
                    <a:pt x="27474" y="1206784"/>
                  </a:lnTo>
                  <a:lnTo>
                    <a:pt x="33665" y="1202879"/>
                  </a:lnTo>
                  <a:lnTo>
                    <a:pt x="33665" y="1169922"/>
                  </a:lnTo>
                  <a:lnTo>
                    <a:pt x="26903" y="1165921"/>
                  </a:lnTo>
                  <a:lnTo>
                    <a:pt x="26903" y="1099913"/>
                  </a:lnTo>
                  <a:lnTo>
                    <a:pt x="20807" y="1096008"/>
                  </a:lnTo>
                  <a:lnTo>
                    <a:pt x="20807" y="947989"/>
                  </a:lnTo>
                  <a:cubicBezTo>
                    <a:pt x="37094" y="930749"/>
                    <a:pt x="20807" y="893507"/>
                    <a:pt x="28046" y="870266"/>
                  </a:cubicBezTo>
                  <a:lnTo>
                    <a:pt x="32618" y="867694"/>
                  </a:lnTo>
                  <a:cubicBezTo>
                    <a:pt x="33475" y="863503"/>
                    <a:pt x="37285" y="859026"/>
                    <a:pt x="27379" y="856835"/>
                  </a:cubicBezTo>
                  <a:lnTo>
                    <a:pt x="27379" y="848739"/>
                  </a:lnTo>
                  <a:lnTo>
                    <a:pt x="33570" y="844929"/>
                  </a:lnTo>
                  <a:lnTo>
                    <a:pt x="33570" y="841405"/>
                  </a:lnTo>
                  <a:lnTo>
                    <a:pt x="27188" y="837500"/>
                  </a:lnTo>
                  <a:lnTo>
                    <a:pt x="27188" y="822926"/>
                  </a:lnTo>
                  <a:lnTo>
                    <a:pt x="33379" y="819116"/>
                  </a:lnTo>
                  <a:lnTo>
                    <a:pt x="33379" y="807972"/>
                  </a:lnTo>
                  <a:cubicBezTo>
                    <a:pt x="24712" y="802733"/>
                    <a:pt x="24712" y="802447"/>
                    <a:pt x="32618" y="797590"/>
                  </a:cubicBezTo>
                  <a:cubicBezTo>
                    <a:pt x="34523" y="794066"/>
                    <a:pt x="33284" y="790446"/>
                    <a:pt x="33665" y="786445"/>
                  </a:cubicBezTo>
                  <a:lnTo>
                    <a:pt x="27379" y="782254"/>
                  </a:lnTo>
                  <a:lnTo>
                    <a:pt x="27379" y="775110"/>
                  </a:lnTo>
                  <a:lnTo>
                    <a:pt x="33570" y="771205"/>
                  </a:lnTo>
                  <a:lnTo>
                    <a:pt x="33570" y="731010"/>
                  </a:lnTo>
                  <a:lnTo>
                    <a:pt x="40142" y="727009"/>
                  </a:lnTo>
                  <a:lnTo>
                    <a:pt x="40142" y="719675"/>
                  </a:lnTo>
                  <a:cubicBezTo>
                    <a:pt x="36142" y="716913"/>
                    <a:pt x="30617" y="715198"/>
                    <a:pt x="28046" y="711770"/>
                  </a:cubicBezTo>
                  <a:lnTo>
                    <a:pt x="39952" y="705102"/>
                  </a:lnTo>
                  <a:lnTo>
                    <a:pt x="39952" y="671860"/>
                  </a:lnTo>
                  <a:lnTo>
                    <a:pt x="33761" y="668049"/>
                  </a:lnTo>
                  <a:lnTo>
                    <a:pt x="33761" y="605756"/>
                  </a:lnTo>
                  <a:lnTo>
                    <a:pt x="27188" y="601661"/>
                  </a:lnTo>
                  <a:lnTo>
                    <a:pt x="27188" y="598136"/>
                  </a:lnTo>
                  <a:lnTo>
                    <a:pt x="33379" y="594326"/>
                  </a:lnTo>
                  <a:lnTo>
                    <a:pt x="33379" y="579467"/>
                  </a:lnTo>
                  <a:lnTo>
                    <a:pt x="28046" y="576514"/>
                  </a:lnTo>
                  <a:cubicBezTo>
                    <a:pt x="21188" y="563561"/>
                    <a:pt x="38142" y="528889"/>
                    <a:pt x="17378" y="529842"/>
                  </a:cubicBezTo>
                  <a:cubicBezTo>
                    <a:pt x="10424" y="527080"/>
                    <a:pt x="24140" y="523365"/>
                    <a:pt x="26903" y="520793"/>
                  </a:cubicBezTo>
                  <a:lnTo>
                    <a:pt x="26903" y="513459"/>
                  </a:lnTo>
                  <a:lnTo>
                    <a:pt x="20521" y="509553"/>
                  </a:lnTo>
                  <a:lnTo>
                    <a:pt x="20521" y="506029"/>
                  </a:lnTo>
                  <a:lnTo>
                    <a:pt x="27188" y="501838"/>
                  </a:lnTo>
                  <a:lnTo>
                    <a:pt x="27188" y="480026"/>
                  </a:lnTo>
                  <a:cubicBezTo>
                    <a:pt x="30332" y="478121"/>
                    <a:pt x="34142" y="476883"/>
                    <a:pt x="33665" y="473930"/>
                  </a:cubicBezTo>
                  <a:cubicBezTo>
                    <a:pt x="33189" y="470977"/>
                    <a:pt x="37094" y="470977"/>
                    <a:pt x="39190" y="469644"/>
                  </a:cubicBezTo>
                  <a:cubicBezTo>
                    <a:pt x="41476" y="466119"/>
                    <a:pt x="39190" y="462405"/>
                    <a:pt x="40714" y="458881"/>
                  </a:cubicBezTo>
                  <a:lnTo>
                    <a:pt x="33856" y="454308"/>
                  </a:lnTo>
                  <a:lnTo>
                    <a:pt x="33856" y="403255"/>
                  </a:lnTo>
                  <a:lnTo>
                    <a:pt x="27093" y="399064"/>
                  </a:lnTo>
                  <a:lnTo>
                    <a:pt x="27093" y="318101"/>
                  </a:lnTo>
                  <a:lnTo>
                    <a:pt x="33570" y="314196"/>
                  </a:lnTo>
                  <a:lnTo>
                    <a:pt x="33570" y="310672"/>
                  </a:lnTo>
                  <a:lnTo>
                    <a:pt x="26807" y="306576"/>
                  </a:lnTo>
                  <a:lnTo>
                    <a:pt x="26807" y="258951"/>
                  </a:lnTo>
                  <a:cubicBezTo>
                    <a:pt x="19664" y="256665"/>
                    <a:pt x="19092" y="249426"/>
                    <a:pt x="21188" y="243806"/>
                  </a:cubicBezTo>
                  <a:cubicBezTo>
                    <a:pt x="29379" y="238948"/>
                    <a:pt x="29379" y="238663"/>
                    <a:pt x="21188" y="233424"/>
                  </a:cubicBezTo>
                  <a:lnTo>
                    <a:pt x="27188" y="229519"/>
                  </a:lnTo>
                  <a:lnTo>
                    <a:pt x="27188" y="222280"/>
                  </a:lnTo>
                  <a:cubicBezTo>
                    <a:pt x="25283" y="221041"/>
                    <a:pt x="22997" y="219803"/>
                    <a:pt x="20807" y="218469"/>
                  </a:cubicBezTo>
                  <a:lnTo>
                    <a:pt x="20807" y="178369"/>
                  </a:lnTo>
                  <a:lnTo>
                    <a:pt x="27569" y="174369"/>
                  </a:lnTo>
                  <a:lnTo>
                    <a:pt x="27569" y="156271"/>
                  </a:lnTo>
                  <a:lnTo>
                    <a:pt x="33761" y="152271"/>
                  </a:lnTo>
                  <a:cubicBezTo>
                    <a:pt x="34713" y="149128"/>
                    <a:pt x="32237" y="147318"/>
                    <a:pt x="28712" y="146175"/>
                  </a:cubicBezTo>
                  <a:cubicBezTo>
                    <a:pt x="26522" y="143032"/>
                    <a:pt x="26522" y="81595"/>
                    <a:pt x="28712" y="59783"/>
                  </a:cubicBezTo>
                  <a:lnTo>
                    <a:pt x="33761" y="56926"/>
                  </a:lnTo>
                  <a:lnTo>
                    <a:pt x="33761" y="16349"/>
                  </a:lnTo>
                  <a:lnTo>
                    <a:pt x="27950" y="12539"/>
                  </a:lnTo>
                  <a:lnTo>
                    <a:pt x="34142" y="8729"/>
                  </a:lnTo>
                  <a:lnTo>
                    <a:pt x="34142" y="1490"/>
                  </a:lnTo>
                  <a:cubicBezTo>
                    <a:pt x="41095" y="-1272"/>
                    <a:pt x="41190" y="-1272"/>
                    <a:pt x="47477" y="1490"/>
                  </a:cubicBezTo>
                  <a:lnTo>
                    <a:pt x="47477" y="12730"/>
                  </a:lnTo>
                  <a:lnTo>
                    <a:pt x="56049" y="14253"/>
                  </a:lnTo>
                  <a:cubicBezTo>
                    <a:pt x="78147" y="1966"/>
                    <a:pt x="103103" y="17587"/>
                    <a:pt x="62336" y="17778"/>
                  </a:cubicBezTo>
                  <a:cubicBezTo>
                    <a:pt x="61574" y="19493"/>
                    <a:pt x="60716" y="21112"/>
                    <a:pt x="60145" y="22255"/>
                  </a:cubicBezTo>
                  <a:cubicBezTo>
                    <a:pt x="62526" y="26446"/>
                    <a:pt x="71003" y="23588"/>
                    <a:pt x="73575" y="27398"/>
                  </a:cubicBezTo>
                  <a:lnTo>
                    <a:pt x="73575" y="30541"/>
                  </a:lnTo>
                  <a:cubicBezTo>
                    <a:pt x="70718" y="31875"/>
                    <a:pt x="41571" y="38923"/>
                    <a:pt x="50715" y="43590"/>
                  </a:cubicBezTo>
                  <a:cubicBezTo>
                    <a:pt x="69460" y="57973"/>
                    <a:pt x="94140" y="62079"/>
                    <a:pt x="116533" y="54544"/>
                  </a:cubicBezTo>
                  <a:lnTo>
                    <a:pt x="125486" y="59974"/>
                  </a:lnTo>
                  <a:cubicBezTo>
                    <a:pt x="127201" y="74928"/>
                    <a:pt x="88148" y="54830"/>
                    <a:pt x="93101" y="74833"/>
                  </a:cubicBezTo>
                  <a:cubicBezTo>
                    <a:pt x="80147" y="82262"/>
                    <a:pt x="67479" y="90263"/>
                    <a:pt x="50810" y="87596"/>
                  </a:cubicBezTo>
                  <a:cubicBezTo>
                    <a:pt x="46810" y="90644"/>
                    <a:pt x="46715" y="90644"/>
                    <a:pt x="48524" y="97121"/>
                  </a:cubicBezTo>
                  <a:cubicBezTo>
                    <a:pt x="53496" y="98398"/>
                    <a:pt x="58669" y="98712"/>
                    <a:pt x="63764" y="98074"/>
                  </a:cubicBezTo>
                  <a:cubicBezTo>
                    <a:pt x="80147" y="90644"/>
                    <a:pt x="99769" y="96549"/>
                    <a:pt x="116723" y="94740"/>
                  </a:cubicBezTo>
                  <a:cubicBezTo>
                    <a:pt x="124467" y="99474"/>
                    <a:pt x="134221" y="99474"/>
                    <a:pt x="141965" y="94740"/>
                  </a:cubicBezTo>
                  <a:cubicBezTo>
                    <a:pt x="149994" y="98207"/>
                    <a:pt x="157757" y="102246"/>
                    <a:pt x="165206" y="106837"/>
                  </a:cubicBezTo>
                  <a:lnTo>
                    <a:pt x="159205" y="110742"/>
                  </a:lnTo>
                  <a:cubicBezTo>
                    <a:pt x="159205" y="111790"/>
                    <a:pt x="159205" y="113028"/>
                    <a:pt x="159205" y="114266"/>
                  </a:cubicBezTo>
                  <a:cubicBezTo>
                    <a:pt x="155776" y="117409"/>
                    <a:pt x="122057" y="117885"/>
                    <a:pt x="128820" y="113123"/>
                  </a:cubicBezTo>
                  <a:cubicBezTo>
                    <a:pt x="134849" y="112866"/>
                    <a:pt x="140621" y="110589"/>
                    <a:pt x="145203" y="106646"/>
                  </a:cubicBezTo>
                  <a:cubicBezTo>
                    <a:pt x="123486" y="100074"/>
                    <a:pt x="100150" y="113694"/>
                    <a:pt x="79481" y="105218"/>
                  </a:cubicBezTo>
                  <a:cubicBezTo>
                    <a:pt x="70565" y="107056"/>
                    <a:pt x="61983" y="110265"/>
                    <a:pt x="54049" y="114743"/>
                  </a:cubicBezTo>
                  <a:cubicBezTo>
                    <a:pt x="54049" y="116266"/>
                    <a:pt x="54049" y="117409"/>
                    <a:pt x="54620" y="118648"/>
                  </a:cubicBezTo>
                  <a:cubicBezTo>
                    <a:pt x="72623" y="124172"/>
                    <a:pt x="91101" y="114647"/>
                    <a:pt x="110151" y="116552"/>
                  </a:cubicBezTo>
                  <a:lnTo>
                    <a:pt x="119676" y="121982"/>
                  </a:lnTo>
                  <a:lnTo>
                    <a:pt x="106913" y="129411"/>
                  </a:lnTo>
                  <a:lnTo>
                    <a:pt x="106913" y="133030"/>
                  </a:lnTo>
                  <a:lnTo>
                    <a:pt x="113008" y="136841"/>
                  </a:lnTo>
                  <a:lnTo>
                    <a:pt x="107675" y="140460"/>
                  </a:lnTo>
                  <a:cubicBezTo>
                    <a:pt x="130439" y="168463"/>
                    <a:pt x="159586" y="142460"/>
                    <a:pt x="185684" y="138650"/>
                  </a:cubicBezTo>
                  <a:lnTo>
                    <a:pt x="185684" y="158843"/>
                  </a:lnTo>
                  <a:cubicBezTo>
                    <a:pt x="176159" y="165510"/>
                    <a:pt x="155966" y="153509"/>
                    <a:pt x="152537" y="166463"/>
                  </a:cubicBezTo>
                  <a:cubicBezTo>
                    <a:pt x="142346" y="172464"/>
                    <a:pt x="97578" y="164653"/>
                    <a:pt x="100340" y="179989"/>
                  </a:cubicBezTo>
                  <a:cubicBezTo>
                    <a:pt x="105522" y="186532"/>
                    <a:pt x="114828" y="188104"/>
                    <a:pt x="121867" y="183608"/>
                  </a:cubicBezTo>
                  <a:cubicBezTo>
                    <a:pt x="155204" y="182179"/>
                    <a:pt x="158443" y="182274"/>
                    <a:pt x="165872" y="184560"/>
                  </a:cubicBezTo>
                  <a:lnTo>
                    <a:pt x="159300" y="188657"/>
                  </a:lnTo>
                  <a:lnTo>
                    <a:pt x="159300" y="192086"/>
                  </a:lnTo>
                  <a:cubicBezTo>
                    <a:pt x="152537" y="196181"/>
                    <a:pt x="79195" y="196086"/>
                    <a:pt x="97673" y="208468"/>
                  </a:cubicBezTo>
                  <a:cubicBezTo>
                    <a:pt x="110627" y="205515"/>
                    <a:pt x="125201" y="216279"/>
                    <a:pt x="135202" y="209326"/>
                  </a:cubicBezTo>
                  <a:cubicBezTo>
                    <a:pt x="150947" y="209402"/>
                    <a:pt x="166672" y="208001"/>
                    <a:pt x="182160" y="205135"/>
                  </a:cubicBezTo>
                  <a:cubicBezTo>
                    <a:pt x="191685" y="213231"/>
                    <a:pt x="208735" y="203992"/>
                    <a:pt x="218450" y="211231"/>
                  </a:cubicBezTo>
                  <a:cubicBezTo>
                    <a:pt x="218450" y="220756"/>
                    <a:pt x="200734" y="212564"/>
                    <a:pt x="195495" y="219518"/>
                  </a:cubicBezTo>
                  <a:cubicBezTo>
                    <a:pt x="176445" y="211707"/>
                    <a:pt x="157395" y="219518"/>
                    <a:pt x="136631" y="223042"/>
                  </a:cubicBezTo>
                  <a:cubicBezTo>
                    <a:pt x="123867" y="218946"/>
                    <a:pt x="82624" y="214660"/>
                    <a:pt x="74051" y="223994"/>
                  </a:cubicBezTo>
                  <a:cubicBezTo>
                    <a:pt x="78719" y="227233"/>
                    <a:pt x="80052" y="231614"/>
                    <a:pt x="84338" y="234377"/>
                  </a:cubicBezTo>
                  <a:cubicBezTo>
                    <a:pt x="97197" y="231395"/>
                    <a:pt x="110408" y="230242"/>
                    <a:pt x="123581" y="230947"/>
                  </a:cubicBezTo>
                  <a:cubicBezTo>
                    <a:pt x="133106" y="235710"/>
                    <a:pt x="133106" y="235710"/>
                    <a:pt x="142631" y="230947"/>
                  </a:cubicBezTo>
                  <a:cubicBezTo>
                    <a:pt x="174064" y="230947"/>
                    <a:pt x="207878" y="227328"/>
                    <a:pt x="237881" y="236186"/>
                  </a:cubicBezTo>
                  <a:cubicBezTo>
                    <a:pt x="232262" y="238568"/>
                    <a:pt x="233595" y="242377"/>
                    <a:pt x="228833" y="245140"/>
                  </a:cubicBezTo>
                  <a:cubicBezTo>
                    <a:pt x="209783" y="240853"/>
                    <a:pt x="189113" y="238472"/>
                    <a:pt x="173207" y="250474"/>
                  </a:cubicBezTo>
                  <a:cubicBezTo>
                    <a:pt x="173207" y="252188"/>
                    <a:pt x="173207" y="253427"/>
                    <a:pt x="172730" y="254665"/>
                  </a:cubicBezTo>
                  <a:cubicBezTo>
                    <a:pt x="158729" y="260760"/>
                    <a:pt x="137678" y="265618"/>
                    <a:pt x="123677" y="260189"/>
                  </a:cubicBezTo>
                  <a:cubicBezTo>
                    <a:pt x="118724" y="261713"/>
                    <a:pt x="122057" y="268095"/>
                    <a:pt x="116533" y="266666"/>
                  </a:cubicBezTo>
                  <a:cubicBezTo>
                    <a:pt x="108646" y="263342"/>
                    <a:pt x="100350" y="261066"/>
                    <a:pt x="91863" y="259903"/>
                  </a:cubicBezTo>
                  <a:cubicBezTo>
                    <a:pt x="81386" y="262475"/>
                    <a:pt x="82338" y="269428"/>
                    <a:pt x="75290" y="272477"/>
                  </a:cubicBezTo>
                  <a:cubicBezTo>
                    <a:pt x="84834" y="280201"/>
                    <a:pt x="97130" y="283640"/>
                    <a:pt x="109294" y="282002"/>
                  </a:cubicBezTo>
                  <a:cubicBezTo>
                    <a:pt x="133421" y="275725"/>
                    <a:pt x="158119" y="271934"/>
                    <a:pt x="183017" y="270667"/>
                  </a:cubicBezTo>
                  <a:cubicBezTo>
                    <a:pt x="190228" y="276248"/>
                    <a:pt x="199267" y="278925"/>
                    <a:pt x="208354" y="278191"/>
                  </a:cubicBezTo>
                  <a:lnTo>
                    <a:pt x="199591" y="283621"/>
                  </a:lnTo>
                  <a:lnTo>
                    <a:pt x="209116" y="288859"/>
                  </a:lnTo>
                  <a:cubicBezTo>
                    <a:pt x="233881" y="279334"/>
                    <a:pt x="263885" y="283335"/>
                    <a:pt x="287602" y="270952"/>
                  </a:cubicBezTo>
                  <a:cubicBezTo>
                    <a:pt x="292507" y="271352"/>
                    <a:pt x="297393" y="269924"/>
                    <a:pt x="301318" y="266952"/>
                  </a:cubicBezTo>
                  <a:cubicBezTo>
                    <a:pt x="304271" y="266952"/>
                    <a:pt x="322749" y="265237"/>
                    <a:pt x="314367" y="270667"/>
                  </a:cubicBezTo>
                  <a:cubicBezTo>
                    <a:pt x="308747" y="275619"/>
                    <a:pt x="297127" y="272477"/>
                    <a:pt x="297794" y="279620"/>
                  </a:cubicBezTo>
                  <a:cubicBezTo>
                    <a:pt x="297794" y="280953"/>
                    <a:pt x="293793" y="282192"/>
                    <a:pt x="291507" y="283525"/>
                  </a:cubicBezTo>
                  <a:lnTo>
                    <a:pt x="291507" y="287145"/>
                  </a:lnTo>
                  <a:cubicBezTo>
                    <a:pt x="282649" y="293432"/>
                    <a:pt x="250550" y="273619"/>
                    <a:pt x="252074" y="294289"/>
                  </a:cubicBezTo>
                  <a:cubicBezTo>
                    <a:pt x="269504" y="303814"/>
                    <a:pt x="346847" y="285621"/>
                    <a:pt x="349610" y="302480"/>
                  </a:cubicBezTo>
                  <a:cubicBezTo>
                    <a:pt x="327893" y="316577"/>
                    <a:pt x="300651" y="306386"/>
                    <a:pt x="278267" y="316863"/>
                  </a:cubicBezTo>
                  <a:cubicBezTo>
                    <a:pt x="267790" y="319530"/>
                    <a:pt x="263218" y="318292"/>
                    <a:pt x="265218" y="331436"/>
                  </a:cubicBezTo>
                  <a:cubicBezTo>
                    <a:pt x="260551" y="335341"/>
                    <a:pt x="236643" y="329912"/>
                    <a:pt x="248740" y="340961"/>
                  </a:cubicBezTo>
                  <a:cubicBezTo>
                    <a:pt x="286173" y="344581"/>
                    <a:pt x="320749" y="340199"/>
                    <a:pt x="357039" y="346581"/>
                  </a:cubicBezTo>
                  <a:cubicBezTo>
                    <a:pt x="337989" y="365059"/>
                    <a:pt x="312272" y="342104"/>
                    <a:pt x="291698" y="357439"/>
                  </a:cubicBezTo>
                  <a:lnTo>
                    <a:pt x="304652" y="365155"/>
                  </a:lnTo>
                  <a:cubicBezTo>
                    <a:pt x="304652" y="366584"/>
                    <a:pt x="304652" y="367727"/>
                    <a:pt x="304652" y="368965"/>
                  </a:cubicBezTo>
                  <a:cubicBezTo>
                    <a:pt x="297870" y="373641"/>
                    <a:pt x="289535" y="375489"/>
                    <a:pt x="281411" y="374108"/>
                  </a:cubicBezTo>
                  <a:cubicBezTo>
                    <a:pt x="278839" y="383633"/>
                    <a:pt x="266075" y="385728"/>
                    <a:pt x="259408" y="386491"/>
                  </a:cubicBezTo>
                  <a:cubicBezTo>
                    <a:pt x="259408" y="388110"/>
                    <a:pt x="259408" y="389348"/>
                    <a:pt x="259408" y="390015"/>
                  </a:cubicBezTo>
                  <a:lnTo>
                    <a:pt x="229309" y="406969"/>
                  </a:lnTo>
                  <a:lnTo>
                    <a:pt x="222832" y="403826"/>
                  </a:lnTo>
                  <a:cubicBezTo>
                    <a:pt x="220165" y="406112"/>
                    <a:pt x="220165" y="406112"/>
                    <a:pt x="219974" y="409732"/>
                  </a:cubicBezTo>
                  <a:cubicBezTo>
                    <a:pt x="224603" y="412923"/>
                    <a:pt x="230071" y="414685"/>
                    <a:pt x="235691" y="414780"/>
                  </a:cubicBezTo>
                  <a:cubicBezTo>
                    <a:pt x="245882" y="409160"/>
                    <a:pt x="259503" y="412399"/>
                    <a:pt x="269314" y="403826"/>
                  </a:cubicBezTo>
                  <a:lnTo>
                    <a:pt x="277029" y="407636"/>
                  </a:lnTo>
                  <a:lnTo>
                    <a:pt x="285506" y="406017"/>
                  </a:lnTo>
                  <a:lnTo>
                    <a:pt x="285506" y="401921"/>
                  </a:lnTo>
                  <a:lnTo>
                    <a:pt x="279220" y="398016"/>
                  </a:lnTo>
                  <a:cubicBezTo>
                    <a:pt x="288811" y="392424"/>
                    <a:pt x="299651" y="389310"/>
                    <a:pt x="310748" y="388967"/>
                  </a:cubicBezTo>
                  <a:lnTo>
                    <a:pt x="323035" y="381728"/>
                  </a:lnTo>
                  <a:cubicBezTo>
                    <a:pt x="336751" y="384967"/>
                    <a:pt x="364754" y="374680"/>
                    <a:pt x="370660" y="386777"/>
                  </a:cubicBezTo>
                  <a:cubicBezTo>
                    <a:pt x="368183" y="390205"/>
                    <a:pt x="360087" y="387633"/>
                    <a:pt x="357420" y="390872"/>
                  </a:cubicBezTo>
                  <a:lnTo>
                    <a:pt x="357420" y="395539"/>
                  </a:lnTo>
                  <a:cubicBezTo>
                    <a:pt x="352858" y="399130"/>
                    <a:pt x="347219" y="401083"/>
                    <a:pt x="341418" y="401064"/>
                  </a:cubicBezTo>
                  <a:cubicBezTo>
                    <a:pt x="333731" y="395339"/>
                    <a:pt x="324178" y="392720"/>
                    <a:pt x="314653" y="393730"/>
                  </a:cubicBezTo>
                  <a:cubicBezTo>
                    <a:pt x="309414" y="396111"/>
                    <a:pt x="312557" y="401159"/>
                    <a:pt x="305128" y="402683"/>
                  </a:cubicBezTo>
                  <a:lnTo>
                    <a:pt x="305128" y="417257"/>
                  </a:lnTo>
                  <a:cubicBezTo>
                    <a:pt x="292745" y="423257"/>
                    <a:pt x="276553" y="414589"/>
                    <a:pt x="265694" y="425067"/>
                  </a:cubicBezTo>
                  <a:cubicBezTo>
                    <a:pt x="288554" y="429068"/>
                    <a:pt x="311891" y="433068"/>
                    <a:pt x="334751" y="426876"/>
                  </a:cubicBezTo>
                  <a:cubicBezTo>
                    <a:pt x="339989" y="429258"/>
                    <a:pt x="336846" y="432592"/>
                    <a:pt x="337989" y="435354"/>
                  </a:cubicBezTo>
                  <a:cubicBezTo>
                    <a:pt x="342371" y="439926"/>
                    <a:pt x="356087" y="437544"/>
                    <a:pt x="357611" y="444879"/>
                  </a:cubicBezTo>
                  <a:lnTo>
                    <a:pt x="357611" y="444879"/>
                  </a:lnTo>
                  <a:cubicBezTo>
                    <a:pt x="336465" y="443164"/>
                    <a:pt x="234548" y="444879"/>
                    <a:pt x="308462" y="452403"/>
                  </a:cubicBezTo>
                  <a:cubicBezTo>
                    <a:pt x="312748" y="453832"/>
                    <a:pt x="311414" y="455833"/>
                    <a:pt x="311700" y="457547"/>
                  </a:cubicBezTo>
                  <a:cubicBezTo>
                    <a:pt x="306080" y="461928"/>
                    <a:pt x="297889" y="457547"/>
                    <a:pt x="292079" y="461548"/>
                  </a:cubicBezTo>
                  <a:lnTo>
                    <a:pt x="292079" y="465072"/>
                  </a:lnTo>
                  <a:cubicBezTo>
                    <a:pt x="296146" y="466901"/>
                    <a:pt x="299251" y="470358"/>
                    <a:pt x="300651" y="474597"/>
                  </a:cubicBezTo>
                  <a:cubicBezTo>
                    <a:pt x="350848" y="473930"/>
                    <a:pt x="394472" y="498219"/>
                    <a:pt x="442574" y="505744"/>
                  </a:cubicBezTo>
                  <a:cubicBezTo>
                    <a:pt x="443717" y="510697"/>
                    <a:pt x="444955" y="511554"/>
                    <a:pt x="450765" y="511554"/>
                  </a:cubicBezTo>
                  <a:cubicBezTo>
                    <a:pt x="462166" y="510515"/>
                    <a:pt x="473539" y="513935"/>
                    <a:pt x="482483" y="521079"/>
                  </a:cubicBezTo>
                  <a:cubicBezTo>
                    <a:pt x="477530" y="524413"/>
                    <a:pt x="471530" y="521936"/>
                    <a:pt x="466958" y="523175"/>
                  </a:cubicBezTo>
                  <a:lnTo>
                    <a:pt x="459528" y="519269"/>
                  </a:lnTo>
                  <a:cubicBezTo>
                    <a:pt x="448498" y="524088"/>
                    <a:pt x="437097" y="528013"/>
                    <a:pt x="425429" y="530985"/>
                  </a:cubicBezTo>
                  <a:cubicBezTo>
                    <a:pt x="419809" y="534604"/>
                    <a:pt x="392091" y="537271"/>
                    <a:pt x="409331" y="546320"/>
                  </a:cubicBezTo>
                  <a:cubicBezTo>
                    <a:pt x="391329" y="564799"/>
                    <a:pt x="363897" y="557178"/>
                    <a:pt x="341037" y="563370"/>
                  </a:cubicBezTo>
                  <a:lnTo>
                    <a:pt x="332560" y="568895"/>
                  </a:lnTo>
                  <a:cubicBezTo>
                    <a:pt x="346276" y="574228"/>
                    <a:pt x="363326" y="572419"/>
                    <a:pt x="377518" y="576419"/>
                  </a:cubicBezTo>
                  <a:cubicBezTo>
                    <a:pt x="361611" y="583658"/>
                    <a:pt x="345990" y="591183"/>
                    <a:pt x="327226" y="589278"/>
                  </a:cubicBezTo>
                  <a:cubicBezTo>
                    <a:pt x="326273" y="590802"/>
                    <a:pt x="325321" y="592421"/>
                    <a:pt x="324178" y="594135"/>
                  </a:cubicBezTo>
                  <a:cubicBezTo>
                    <a:pt x="335322" y="603660"/>
                    <a:pt x="347324" y="599089"/>
                    <a:pt x="359516" y="596612"/>
                  </a:cubicBezTo>
                  <a:cubicBezTo>
                    <a:pt x="365326" y="595660"/>
                    <a:pt x="378566" y="599755"/>
                    <a:pt x="377708" y="590897"/>
                  </a:cubicBezTo>
                  <a:cubicBezTo>
                    <a:pt x="381995" y="587945"/>
                    <a:pt x="387900" y="589850"/>
                    <a:pt x="393425" y="589183"/>
                  </a:cubicBezTo>
                  <a:cubicBezTo>
                    <a:pt x="415904" y="598708"/>
                    <a:pt x="395520" y="601089"/>
                    <a:pt x="383138" y="604042"/>
                  </a:cubicBezTo>
                  <a:cubicBezTo>
                    <a:pt x="373613" y="605280"/>
                    <a:pt x="365040" y="614043"/>
                    <a:pt x="353896" y="607471"/>
                  </a:cubicBezTo>
                  <a:lnTo>
                    <a:pt x="339513" y="616996"/>
                  </a:lnTo>
                  <a:cubicBezTo>
                    <a:pt x="343171" y="619577"/>
                    <a:pt x="347019" y="621873"/>
                    <a:pt x="351038" y="623853"/>
                  </a:cubicBezTo>
                  <a:cubicBezTo>
                    <a:pt x="316748" y="641284"/>
                    <a:pt x="273410" y="614328"/>
                    <a:pt x="239786" y="634712"/>
                  </a:cubicBezTo>
                  <a:cubicBezTo>
                    <a:pt x="239786" y="635950"/>
                    <a:pt x="239786" y="637093"/>
                    <a:pt x="239786" y="638332"/>
                  </a:cubicBezTo>
                  <a:cubicBezTo>
                    <a:pt x="284649" y="645666"/>
                    <a:pt x="327797" y="632331"/>
                    <a:pt x="373136" y="633188"/>
                  </a:cubicBezTo>
                  <a:cubicBezTo>
                    <a:pt x="384281" y="629569"/>
                    <a:pt x="383233" y="621853"/>
                    <a:pt x="394282" y="618139"/>
                  </a:cubicBezTo>
                  <a:cubicBezTo>
                    <a:pt x="417713" y="619758"/>
                    <a:pt x="440573" y="609757"/>
                    <a:pt x="462386" y="613091"/>
                  </a:cubicBezTo>
                  <a:cubicBezTo>
                    <a:pt x="449527" y="617948"/>
                    <a:pt x="433811" y="636236"/>
                    <a:pt x="420571" y="625949"/>
                  </a:cubicBezTo>
                  <a:cubicBezTo>
                    <a:pt x="409141" y="630997"/>
                    <a:pt x="400473" y="639284"/>
                    <a:pt x="387138" y="636808"/>
                  </a:cubicBezTo>
                  <a:cubicBezTo>
                    <a:pt x="381614" y="639284"/>
                    <a:pt x="384947" y="642618"/>
                    <a:pt x="383900" y="645475"/>
                  </a:cubicBezTo>
                  <a:cubicBezTo>
                    <a:pt x="398949" y="651905"/>
                    <a:pt x="415161" y="655143"/>
                    <a:pt x="431525" y="655000"/>
                  </a:cubicBezTo>
                  <a:cubicBezTo>
                    <a:pt x="438859" y="655953"/>
                    <a:pt x="449717" y="652619"/>
                    <a:pt x="455528" y="657191"/>
                  </a:cubicBezTo>
                  <a:cubicBezTo>
                    <a:pt x="454004" y="660716"/>
                    <a:pt x="460100" y="662049"/>
                    <a:pt x="461338" y="664145"/>
                  </a:cubicBezTo>
                  <a:lnTo>
                    <a:pt x="452765" y="669764"/>
                  </a:lnTo>
                  <a:cubicBezTo>
                    <a:pt x="447898" y="670174"/>
                    <a:pt x="443031" y="668926"/>
                    <a:pt x="438954" y="666240"/>
                  </a:cubicBezTo>
                  <a:cubicBezTo>
                    <a:pt x="431715" y="671669"/>
                    <a:pt x="423047" y="669288"/>
                    <a:pt x="414761" y="669764"/>
                  </a:cubicBezTo>
                  <a:cubicBezTo>
                    <a:pt x="405807" y="672241"/>
                    <a:pt x="402473" y="678241"/>
                    <a:pt x="392758" y="677194"/>
                  </a:cubicBezTo>
                  <a:lnTo>
                    <a:pt x="383233" y="684242"/>
                  </a:lnTo>
                  <a:cubicBezTo>
                    <a:pt x="377708" y="693767"/>
                    <a:pt x="359897" y="697767"/>
                    <a:pt x="350943" y="704721"/>
                  </a:cubicBezTo>
                  <a:cubicBezTo>
                    <a:pt x="362945" y="713008"/>
                    <a:pt x="392948" y="697006"/>
                    <a:pt x="396854" y="713198"/>
                  </a:cubicBezTo>
                  <a:cubicBezTo>
                    <a:pt x="395806" y="720056"/>
                    <a:pt x="384757" y="717199"/>
                    <a:pt x="379709" y="720913"/>
                  </a:cubicBezTo>
                  <a:cubicBezTo>
                    <a:pt x="370593" y="715808"/>
                    <a:pt x="359277" y="716751"/>
                    <a:pt x="351134" y="723294"/>
                  </a:cubicBezTo>
                  <a:cubicBezTo>
                    <a:pt x="351134" y="724819"/>
                    <a:pt x="350657" y="726057"/>
                    <a:pt x="350467" y="727200"/>
                  </a:cubicBezTo>
                  <a:lnTo>
                    <a:pt x="338846" y="733677"/>
                  </a:lnTo>
                  <a:cubicBezTo>
                    <a:pt x="340085" y="738344"/>
                    <a:pt x="350657" y="735296"/>
                    <a:pt x="354563" y="736058"/>
                  </a:cubicBezTo>
                  <a:cubicBezTo>
                    <a:pt x="359201" y="739525"/>
                    <a:pt x="365030" y="741001"/>
                    <a:pt x="370755" y="740154"/>
                  </a:cubicBezTo>
                  <a:lnTo>
                    <a:pt x="370755" y="748917"/>
                  </a:lnTo>
                  <a:lnTo>
                    <a:pt x="357801" y="756442"/>
                  </a:lnTo>
                  <a:cubicBezTo>
                    <a:pt x="365154" y="758385"/>
                    <a:pt x="372812" y="758975"/>
                    <a:pt x="380375" y="758156"/>
                  </a:cubicBezTo>
                  <a:cubicBezTo>
                    <a:pt x="392091" y="750917"/>
                    <a:pt x="407903" y="752918"/>
                    <a:pt x="419809" y="747678"/>
                  </a:cubicBezTo>
                  <a:lnTo>
                    <a:pt x="430191" y="752536"/>
                  </a:lnTo>
                  <a:cubicBezTo>
                    <a:pt x="404093" y="763490"/>
                    <a:pt x="374565" y="761204"/>
                    <a:pt x="346562" y="765681"/>
                  </a:cubicBezTo>
                  <a:lnTo>
                    <a:pt x="343609" y="771396"/>
                  </a:lnTo>
                  <a:lnTo>
                    <a:pt x="337989" y="774825"/>
                  </a:lnTo>
                  <a:cubicBezTo>
                    <a:pt x="346562" y="783112"/>
                    <a:pt x="359992" y="777492"/>
                    <a:pt x="369993" y="782349"/>
                  </a:cubicBezTo>
                  <a:lnTo>
                    <a:pt x="361040" y="787683"/>
                  </a:lnTo>
                  <a:cubicBezTo>
                    <a:pt x="355210" y="787388"/>
                    <a:pt x="349486" y="789255"/>
                    <a:pt x="344942" y="792922"/>
                  </a:cubicBezTo>
                  <a:cubicBezTo>
                    <a:pt x="352467" y="808258"/>
                    <a:pt x="388186" y="792161"/>
                    <a:pt x="403616" y="800543"/>
                  </a:cubicBezTo>
                  <a:cubicBezTo>
                    <a:pt x="394949" y="806924"/>
                    <a:pt x="371136" y="795685"/>
                    <a:pt x="371136" y="808067"/>
                  </a:cubicBezTo>
                  <a:cubicBezTo>
                    <a:pt x="375708" y="809972"/>
                    <a:pt x="378470" y="812353"/>
                    <a:pt x="378185" y="814925"/>
                  </a:cubicBezTo>
                  <a:cubicBezTo>
                    <a:pt x="389900" y="825117"/>
                    <a:pt x="404378" y="822355"/>
                    <a:pt x="416285" y="830070"/>
                  </a:cubicBezTo>
                  <a:cubicBezTo>
                    <a:pt x="391424" y="837214"/>
                    <a:pt x="379709" y="825117"/>
                    <a:pt x="353134" y="831784"/>
                  </a:cubicBezTo>
                  <a:cubicBezTo>
                    <a:pt x="329702" y="842643"/>
                    <a:pt x="360087" y="845310"/>
                    <a:pt x="370374" y="848072"/>
                  </a:cubicBezTo>
                  <a:lnTo>
                    <a:pt x="370374" y="852739"/>
                  </a:lnTo>
                  <a:cubicBezTo>
                    <a:pt x="357801" y="858549"/>
                    <a:pt x="352562" y="848263"/>
                    <a:pt x="340942" y="865503"/>
                  </a:cubicBezTo>
                  <a:cubicBezTo>
                    <a:pt x="336370" y="865503"/>
                    <a:pt x="332369" y="865503"/>
                    <a:pt x="327416" y="865503"/>
                  </a:cubicBezTo>
                  <a:lnTo>
                    <a:pt x="311510" y="875028"/>
                  </a:lnTo>
                  <a:cubicBezTo>
                    <a:pt x="311510" y="875790"/>
                    <a:pt x="311510" y="877028"/>
                    <a:pt x="311510" y="878171"/>
                  </a:cubicBezTo>
                  <a:cubicBezTo>
                    <a:pt x="315891" y="881314"/>
                    <a:pt x="322559" y="880171"/>
                    <a:pt x="327893" y="883600"/>
                  </a:cubicBezTo>
                  <a:lnTo>
                    <a:pt x="334370" y="880648"/>
                  </a:lnTo>
                  <a:cubicBezTo>
                    <a:pt x="338342" y="883324"/>
                    <a:pt x="343133" y="884505"/>
                    <a:pt x="347895" y="883982"/>
                  </a:cubicBezTo>
                  <a:lnTo>
                    <a:pt x="356944" y="878457"/>
                  </a:lnTo>
                  <a:cubicBezTo>
                    <a:pt x="356944" y="870266"/>
                    <a:pt x="373422" y="871789"/>
                    <a:pt x="379518" y="876171"/>
                  </a:cubicBezTo>
                  <a:cubicBezTo>
                    <a:pt x="389043" y="878266"/>
                    <a:pt x="400568" y="874266"/>
                    <a:pt x="409903" y="878552"/>
                  </a:cubicBezTo>
                  <a:cubicBezTo>
                    <a:pt x="407712" y="879885"/>
                    <a:pt x="405521" y="881124"/>
                    <a:pt x="403521" y="882457"/>
                  </a:cubicBezTo>
                  <a:cubicBezTo>
                    <a:pt x="403521" y="883791"/>
                    <a:pt x="403521" y="884934"/>
                    <a:pt x="403045" y="886172"/>
                  </a:cubicBezTo>
                  <a:cubicBezTo>
                    <a:pt x="396663" y="889601"/>
                    <a:pt x="381423" y="885505"/>
                    <a:pt x="378375" y="893983"/>
                  </a:cubicBezTo>
                  <a:cubicBezTo>
                    <a:pt x="382852" y="896078"/>
                    <a:pt x="389615" y="894935"/>
                    <a:pt x="394091" y="898650"/>
                  </a:cubicBezTo>
                  <a:cubicBezTo>
                    <a:pt x="401949" y="893716"/>
                    <a:pt x="411951" y="893716"/>
                    <a:pt x="419809" y="898650"/>
                  </a:cubicBezTo>
                  <a:cubicBezTo>
                    <a:pt x="432096" y="899507"/>
                    <a:pt x="451432" y="897792"/>
                    <a:pt x="461624" y="904936"/>
                  </a:cubicBezTo>
                  <a:cubicBezTo>
                    <a:pt x="450860" y="908366"/>
                    <a:pt x="438192" y="904936"/>
                    <a:pt x="424762" y="906270"/>
                  </a:cubicBezTo>
                  <a:lnTo>
                    <a:pt x="414665" y="913509"/>
                  </a:lnTo>
                  <a:cubicBezTo>
                    <a:pt x="387738" y="911804"/>
                    <a:pt x="360973" y="908175"/>
                    <a:pt x="334560" y="902650"/>
                  </a:cubicBezTo>
                  <a:cubicBezTo>
                    <a:pt x="299984" y="921224"/>
                    <a:pt x="327797" y="910842"/>
                    <a:pt x="331417" y="922748"/>
                  </a:cubicBezTo>
                  <a:cubicBezTo>
                    <a:pt x="332941" y="924748"/>
                    <a:pt x="339132" y="925034"/>
                    <a:pt x="342085" y="925415"/>
                  </a:cubicBezTo>
                  <a:cubicBezTo>
                    <a:pt x="349133" y="929320"/>
                    <a:pt x="326464" y="926939"/>
                    <a:pt x="330655" y="934273"/>
                  </a:cubicBezTo>
                  <a:lnTo>
                    <a:pt x="325607" y="937607"/>
                  </a:lnTo>
                  <a:lnTo>
                    <a:pt x="334179" y="943322"/>
                  </a:lnTo>
                  <a:lnTo>
                    <a:pt x="380756" y="943322"/>
                  </a:lnTo>
                  <a:cubicBezTo>
                    <a:pt x="383519" y="947513"/>
                    <a:pt x="392567" y="945703"/>
                    <a:pt x="396663" y="948561"/>
                  </a:cubicBezTo>
                  <a:lnTo>
                    <a:pt x="390472" y="952466"/>
                  </a:lnTo>
                  <a:cubicBezTo>
                    <a:pt x="394568" y="955609"/>
                    <a:pt x="400568" y="953704"/>
                    <a:pt x="405998" y="954276"/>
                  </a:cubicBezTo>
                  <a:lnTo>
                    <a:pt x="413046" y="950847"/>
                  </a:lnTo>
                  <a:cubicBezTo>
                    <a:pt x="421904" y="954086"/>
                    <a:pt x="411522" y="959515"/>
                    <a:pt x="407903" y="961705"/>
                  </a:cubicBezTo>
                  <a:cubicBezTo>
                    <a:pt x="365421" y="960182"/>
                    <a:pt x="387805" y="972945"/>
                    <a:pt x="413332" y="969040"/>
                  </a:cubicBezTo>
                  <a:cubicBezTo>
                    <a:pt x="421523" y="973707"/>
                    <a:pt x="455051" y="990185"/>
                    <a:pt x="436859" y="996281"/>
                  </a:cubicBezTo>
                  <a:cubicBezTo>
                    <a:pt x="444479" y="1012569"/>
                    <a:pt x="486293" y="994471"/>
                    <a:pt x="502486" y="1004473"/>
                  </a:cubicBezTo>
                  <a:cubicBezTo>
                    <a:pt x="497714" y="1007740"/>
                    <a:pt x="492075" y="1009530"/>
                    <a:pt x="486293" y="1009616"/>
                  </a:cubicBezTo>
                  <a:cubicBezTo>
                    <a:pt x="482226" y="1006882"/>
                    <a:pt x="477378" y="1005539"/>
                    <a:pt x="472482" y="1005806"/>
                  </a:cubicBezTo>
                  <a:cubicBezTo>
                    <a:pt x="459433" y="1023046"/>
                    <a:pt x="422190" y="1008664"/>
                    <a:pt x="423143" y="1025999"/>
                  </a:cubicBezTo>
                  <a:lnTo>
                    <a:pt x="436382" y="1033714"/>
                  </a:lnTo>
                  <a:cubicBezTo>
                    <a:pt x="433906" y="1044573"/>
                    <a:pt x="416094" y="1036572"/>
                    <a:pt x="405521" y="1038953"/>
                  </a:cubicBezTo>
                  <a:cubicBezTo>
                    <a:pt x="401711" y="1041239"/>
                    <a:pt x="391615" y="1046573"/>
                    <a:pt x="400759" y="1050097"/>
                  </a:cubicBezTo>
                  <a:cubicBezTo>
                    <a:pt x="410951" y="1050097"/>
                    <a:pt x="438192" y="1037143"/>
                    <a:pt x="436192" y="1055526"/>
                  </a:cubicBezTo>
                  <a:cubicBezTo>
                    <a:pt x="431239" y="1059432"/>
                    <a:pt x="401426" y="1058003"/>
                    <a:pt x="404093" y="1066957"/>
                  </a:cubicBezTo>
                  <a:cubicBezTo>
                    <a:pt x="429239" y="1068195"/>
                    <a:pt x="453718" y="1071719"/>
                    <a:pt x="479054" y="1072195"/>
                  </a:cubicBezTo>
                  <a:cubicBezTo>
                    <a:pt x="486103" y="1079244"/>
                    <a:pt x="466291" y="1072195"/>
                    <a:pt x="469529" y="1081720"/>
                  </a:cubicBezTo>
                  <a:cubicBezTo>
                    <a:pt x="478102" y="1089626"/>
                    <a:pt x="483055" y="1083816"/>
                    <a:pt x="493342" y="1083625"/>
                  </a:cubicBezTo>
                  <a:lnTo>
                    <a:pt x="503819" y="1091150"/>
                  </a:lnTo>
                  <a:cubicBezTo>
                    <a:pt x="525536" y="1087531"/>
                    <a:pt x="541919" y="1104200"/>
                    <a:pt x="561636" y="1100009"/>
                  </a:cubicBezTo>
                  <a:lnTo>
                    <a:pt x="561636" y="1092865"/>
                  </a:lnTo>
                  <a:cubicBezTo>
                    <a:pt x="564875" y="1089531"/>
                    <a:pt x="575924" y="1092865"/>
                    <a:pt x="574685" y="1086864"/>
                  </a:cubicBezTo>
                  <a:cubicBezTo>
                    <a:pt x="574685" y="1085626"/>
                    <a:pt x="575543" y="1084673"/>
                    <a:pt x="578114" y="1083721"/>
                  </a:cubicBezTo>
                  <a:cubicBezTo>
                    <a:pt x="583163" y="1083721"/>
                    <a:pt x="601736" y="1084768"/>
                    <a:pt x="588306" y="1078482"/>
                  </a:cubicBezTo>
                  <a:cubicBezTo>
                    <a:pt x="590211" y="1062766"/>
                    <a:pt x="569256" y="1072862"/>
                    <a:pt x="561636" y="1063528"/>
                  </a:cubicBezTo>
                  <a:cubicBezTo>
                    <a:pt x="571161" y="1059622"/>
                    <a:pt x="591354" y="1057908"/>
                    <a:pt x="587830" y="1042287"/>
                  </a:cubicBezTo>
                  <a:cubicBezTo>
                    <a:pt x="580438" y="1035867"/>
                    <a:pt x="571266" y="1031848"/>
                    <a:pt x="561541" y="1030762"/>
                  </a:cubicBezTo>
                  <a:lnTo>
                    <a:pt x="561541" y="1026666"/>
                  </a:lnTo>
                  <a:cubicBezTo>
                    <a:pt x="575828" y="1021237"/>
                    <a:pt x="592402" y="1031809"/>
                    <a:pt x="587830" y="1008283"/>
                  </a:cubicBezTo>
                  <a:lnTo>
                    <a:pt x="594021" y="1004377"/>
                  </a:lnTo>
                  <a:lnTo>
                    <a:pt x="594021" y="993233"/>
                  </a:lnTo>
                  <a:lnTo>
                    <a:pt x="588973" y="990376"/>
                  </a:lnTo>
                  <a:cubicBezTo>
                    <a:pt x="586306" y="985709"/>
                    <a:pt x="588973" y="980851"/>
                    <a:pt x="587639" y="976564"/>
                  </a:cubicBezTo>
                  <a:cubicBezTo>
                    <a:pt x="593354" y="970659"/>
                    <a:pt x="598784" y="969325"/>
                    <a:pt x="587639" y="963896"/>
                  </a:cubicBezTo>
                  <a:lnTo>
                    <a:pt x="587639" y="912747"/>
                  </a:lnTo>
                  <a:lnTo>
                    <a:pt x="574495" y="904841"/>
                  </a:lnTo>
                  <a:cubicBezTo>
                    <a:pt x="582496" y="901031"/>
                    <a:pt x="589830" y="897507"/>
                    <a:pt x="587449" y="887506"/>
                  </a:cubicBezTo>
                  <a:cubicBezTo>
                    <a:pt x="583477" y="884267"/>
                    <a:pt x="579124" y="881514"/>
                    <a:pt x="574495" y="879314"/>
                  </a:cubicBezTo>
                  <a:lnTo>
                    <a:pt x="587258" y="871694"/>
                  </a:lnTo>
                  <a:lnTo>
                    <a:pt x="587258" y="846072"/>
                  </a:lnTo>
                  <a:lnTo>
                    <a:pt x="581258" y="842262"/>
                  </a:lnTo>
                  <a:lnTo>
                    <a:pt x="581258" y="833689"/>
                  </a:lnTo>
                  <a:cubicBezTo>
                    <a:pt x="587258" y="830261"/>
                    <a:pt x="587258" y="830261"/>
                    <a:pt x="581258" y="827022"/>
                  </a:cubicBezTo>
                  <a:cubicBezTo>
                    <a:pt x="584782" y="822735"/>
                    <a:pt x="599165" y="824927"/>
                    <a:pt x="600308" y="817497"/>
                  </a:cubicBezTo>
                  <a:cubicBezTo>
                    <a:pt x="613643" y="818544"/>
                    <a:pt x="604118" y="842071"/>
                    <a:pt x="606880" y="852073"/>
                  </a:cubicBezTo>
                  <a:lnTo>
                    <a:pt x="600593" y="856264"/>
                  </a:lnTo>
                  <a:lnTo>
                    <a:pt x="600593" y="973992"/>
                  </a:lnTo>
                  <a:lnTo>
                    <a:pt x="606689" y="977898"/>
                  </a:lnTo>
                  <a:lnTo>
                    <a:pt x="606689" y="1043906"/>
                  </a:lnTo>
                  <a:lnTo>
                    <a:pt x="613452" y="1047907"/>
                  </a:lnTo>
                  <a:lnTo>
                    <a:pt x="613452" y="1055146"/>
                  </a:lnTo>
                  <a:lnTo>
                    <a:pt x="606689" y="1059241"/>
                  </a:lnTo>
                  <a:lnTo>
                    <a:pt x="606689" y="1143728"/>
                  </a:lnTo>
                  <a:lnTo>
                    <a:pt x="601165" y="1146871"/>
                  </a:lnTo>
                  <a:cubicBezTo>
                    <a:pt x="598688" y="1152968"/>
                    <a:pt x="601165" y="1159635"/>
                    <a:pt x="599546" y="1165921"/>
                  </a:cubicBezTo>
                  <a:lnTo>
                    <a:pt x="594974" y="1168493"/>
                  </a:lnTo>
                  <a:cubicBezTo>
                    <a:pt x="593059" y="1172398"/>
                    <a:pt x="593059" y="1176970"/>
                    <a:pt x="594974" y="1180876"/>
                  </a:cubicBezTo>
                  <a:lnTo>
                    <a:pt x="600022" y="1183638"/>
                  </a:lnTo>
                  <a:lnTo>
                    <a:pt x="594116" y="1187638"/>
                  </a:lnTo>
                  <a:lnTo>
                    <a:pt x="594116" y="1202212"/>
                  </a:lnTo>
                  <a:lnTo>
                    <a:pt x="600403" y="1206117"/>
                  </a:lnTo>
                  <a:lnTo>
                    <a:pt x="600403" y="1268601"/>
                  </a:lnTo>
                  <a:lnTo>
                    <a:pt x="594021" y="1272506"/>
                  </a:lnTo>
                  <a:lnTo>
                    <a:pt x="594021" y="1287079"/>
                  </a:lnTo>
                  <a:lnTo>
                    <a:pt x="600117" y="1290889"/>
                  </a:lnTo>
                  <a:lnTo>
                    <a:pt x="600117" y="1309939"/>
                  </a:lnTo>
                  <a:lnTo>
                    <a:pt x="595164" y="1312701"/>
                  </a:lnTo>
                  <a:cubicBezTo>
                    <a:pt x="593659" y="1320227"/>
                    <a:pt x="593240" y="1327923"/>
                    <a:pt x="593926" y="1335562"/>
                  </a:cubicBezTo>
                  <a:lnTo>
                    <a:pt x="599546" y="1338705"/>
                  </a:lnTo>
                  <a:cubicBezTo>
                    <a:pt x="600736" y="1347287"/>
                    <a:pt x="601051" y="1355964"/>
                    <a:pt x="600498" y="1364613"/>
                  </a:cubicBezTo>
                  <a:lnTo>
                    <a:pt x="594212" y="1368804"/>
                  </a:lnTo>
                  <a:lnTo>
                    <a:pt x="594212" y="1412809"/>
                  </a:lnTo>
                  <a:cubicBezTo>
                    <a:pt x="595831" y="1413952"/>
                    <a:pt x="598022" y="1415286"/>
                    <a:pt x="600403" y="1416715"/>
                  </a:cubicBezTo>
                  <a:lnTo>
                    <a:pt x="600403" y="1446051"/>
                  </a:lnTo>
                  <a:lnTo>
                    <a:pt x="593926" y="1449862"/>
                  </a:lnTo>
                  <a:lnTo>
                    <a:pt x="593926" y="1460816"/>
                  </a:lnTo>
                  <a:lnTo>
                    <a:pt x="600212" y="1464721"/>
                  </a:lnTo>
                  <a:cubicBezTo>
                    <a:pt x="601546" y="1467769"/>
                    <a:pt x="598879" y="1469579"/>
                    <a:pt x="595259" y="1471102"/>
                  </a:cubicBezTo>
                  <a:cubicBezTo>
                    <a:pt x="591640" y="1483009"/>
                    <a:pt x="595259" y="1496725"/>
                    <a:pt x="593354" y="1509202"/>
                  </a:cubicBezTo>
                  <a:cubicBezTo>
                    <a:pt x="585544" y="1511488"/>
                    <a:pt x="587639" y="1515489"/>
                    <a:pt x="587354" y="1518727"/>
                  </a:cubicBezTo>
                  <a:cubicBezTo>
                    <a:pt x="591830" y="1522728"/>
                    <a:pt x="597926" y="1525586"/>
                    <a:pt x="587354" y="1530634"/>
                  </a:cubicBezTo>
                  <a:lnTo>
                    <a:pt x="587354" y="1541397"/>
                  </a:lnTo>
                  <a:lnTo>
                    <a:pt x="580686" y="1545397"/>
                  </a:lnTo>
                  <a:lnTo>
                    <a:pt x="580686" y="1556351"/>
                  </a:lnTo>
                  <a:lnTo>
                    <a:pt x="587449" y="1560447"/>
                  </a:lnTo>
                  <a:lnTo>
                    <a:pt x="587449" y="1615502"/>
                  </a:lnTo>
                  <a:cubicBezTo>
                    <a:pt x="596117" y="1620740"/>
                    <a:pt x="596117" y="1621121"/>
                    <a:pt x="588306" y="1625788"/>
                  </a:cubicBezTo>
                  <a:cubicBezTo>
                    <a:pt x="586592" y="1632932"/>
                    <a:pt x="584210" y="1645600"/>
                    <a:pt x="593450" y="1648363"/>
                  </a:cubicBezTo>
                  <a:lnTo>
                    <a:pt x="593450" y="1659031"/>
                  </a:lnTo>
                  <a:lnTo>
                    <a:pt x="600212" y="1663317"/>
                  </a:lnTo>
                  <a:lnTo>
                    <a:pt x="600212" y="1674080"/>
                  </a:lnTo>
                  <a:lnTo>
                    <a:pt x="606880" y="1678081"/>
                  </a:lnTo>
                  <a:lnTo>
                    <a:pt x="606880" y="1681700"/>
                  </a:lnTo>
                  <a:cubicBezTo>
                    <a:pt x="596021" y="1685796"/>
                    <a:pt x="590687" y="1692559"/>
                    <a:pt x="594497" y="1704179"/>
                  </a:cubicBezTo>
                  <a:cubicBezTo>
                    <a:pt x="602689" y="1709227"/>
                    <a:pt x="602689" y="1709418"/>
                    <a:pt x="594497" y="1714657"/>
                  </a:cubicBezTo>
                  <a:lnTo>
                    <a:pt x="594497" y="1777427"/>
                  </a:lnTo>
                  <a:lnTo>
                    <a:pt x="600403" y="1781141"/>
                  </a:lnTo>
                  <a:cubicBezTo>
                    <a:pt x="600403" y="1782189"/>
                    <a:pt x="600403" y="1783427"/>
                    <a:pt x="600403" y="1784666"/>
                  </a:cubicBezTo>
                  <a:lnTo>
                    <a:pt x="593831" y="1788666"/>
                  </a:lnTo>
                  <a:lnTo>
                    <a:pt x="593831" y="1803239"/>
                  </a:lnTo>
                  <a:lnTo>
                    <a:pt x="600212" y="1807049"/>
                  </a:lnTo>
                  <a:lnTo>
                    <a:pt x="600212" y="1858675"/>
                  </a:lnTo>
                  <a:cubicBezTo>
                    <a:pt x="592497" y="1860770"/>
                    <a:pt x="593640" y="1867152"/>
                    <a:pt x="593831" y="1873248"/>
                  </a:cubicBezTo>
                  <a:cubicBezTo>
                    <a:pt x="602784" y="1878772"/>
                    <a:pt x="602784" y="1878963"/>
                    <a:pt x="594593" y="1883916"/>
                  </a:cubicBezTo>
                  <a:cubicBezTo>
                    <a:pt x="593164" y="1886202"/>
                    <a:pt x="594021" y="1888679"/>
                    <a:pt x="593831" y="1891345"/>
                  </a:cubicBezTo>
                  <a:lnTo>
                    <a:pt x="587449" y="1895441"/>
                  </a:lnTo>
                  <a:lnTo>
                    <a:pt x="587449" y="1902775"/>
                  </a:lnTo>
                  <a:lnTo>
                    <a:pt x="593831" y="1906586"/>
                  </a:lnTo>
                  <a:lnTo>
                    <a:pt x="593831" y="1913825"/>
                  </a:lnTo>
                  <a:lnTo>
                    <a:pt x="587449" y="1917634"/>
                  </a:lnTo>
                  <a:lnTo>
                    <a:pt x="587449" y="1939637"/>
                  </a:lnTo>
                  <a:lnTo>
                    <a:pt x="593450" y="1943543"/>
                  </a:lnTo>
                  <a:cubicBezTo>
                    <a:pt x="584877" y="1948781"/>
                    <a:pt x="584877" y="1948972"/>
                    <a:pt x="593450" y="1954211"/>
                  </a:cubicBezTo>
                  <a:lnTo>
                    <a:pt x="593450" y="1972213"/>
                  </a:lnTo>
                  <a:lnTo>
                    <a:pt x="600212" y="1976594"/>
                  </a:lnTo>
                  <a:lnTo>
                    <a:pt x="600212" y="1983833"/>
                  </a:lnTo>
                  <a:lnTo>
                    <a:pt x="593831" y="1987643"/>
                  </a:lnTo>
                  <a:lnTo>
                    <a:pt x="593831" y="1994882"/>
                  </a:lnTo>
                  <a:lnTo>
                    <a:pt x="587449" y="1998692"/>
                  </a:lnTo>
                  <a:lnTo>
                    <a:pt x="587449" y="2005931"/>
                  </a:lnTo>
                  <a:lnTo>
                    <a:pt x="594212" y="2010218"/>
                  </a:lnTo>
                  <a:lnTo>
                    <a:pt x="594212" y="2039364"/>
                  </a:lnTo>
                  <a:lnTo>
                    <a:pt x="599165" y="2042126"/>
                  </a:lnTo>
                  <a:cubicBezTo>
                    <a:pt x="600689" y="2049746"/>
                    <a:pt x="600689" y="2049746"/>
                    <a:pt x="594593" y="2053461"/>
                  </a:cubicBezTo>
                  <a:cubicBezTo>
                    <a:pt x="593573" y="2068225"/>
                    <a:pt x="593316" y="2082988"/>
                    <a:pt x="593831" y="2097752"/>
                  </a:cubicBezTo>
                  <a:lnTo>
                    <a:pt x="587449" y="2101848"/>
                  </a:lnTo>
                  <a:lnTo>
                    <a:pt x="587449" y="2131185"/>
                  </a:lnTo>
                  <a:lnTo>
                    <a:pt x="593735" y="2134995"/>
                  </a:lnTo>
                  <a:lnTo>
                    <a:pt x="593735" y="2142329"/>
                  </a:lnTo>
                  <a:lnTo>
                    <a:pt x="587354" y="2146139"/>
                  </a:lnTo>
                  <a:lnTo>
                    <a:pt x="587354" y="2153378"/>
                  </a:lnTo>
                  <a:lnTo>
                    <a:pt x="594116" y="2157569"/>
                  </a:lnTo>
                  <a:lnTo>
                    <a:pt x="594116" y="2197765"/>
                  </a:lnTo>
                  <a:cubicBezTo>
                    <a:pt x="605546" y="2202622"/>
                    <a:pt x="599641" y="2221006"/>
                    <a:pt x="599355" y="2231388"/>
                  </a:cubicBezTo>
                  <a:cubicBezTo>
                    <a:pt x="591449" y="2236150"/>
                    <a:pt x="591449" y="2236436"/>
                    <a:pt x="600117" y="2241675"/>
                  </a:cubicBezTo>
                  <a:lnTo>
                    <a:pt x="600117" y="2252914"/>
                  </a:lnTo>
                  <a:lnTo>
                    <a:pt x="593831" y="2256725"/>
                  </a:lnTo>
                  <a:lnTo>
                    <a:pt x="593831" y="2326447"/>
                  </a:lnTo>
                  <a:lnTo>
                    <a:pt x="587354" y="2330448"/>
                  </a:lnTo>
                  <a:lnTo>
                    <a:pt x="587354" y="2356165"/>
                  </a:lnTo>
                  <a:lnTo>
                    <a:pt x="594021" y="2360261"/>
                  </a:lnTo>
                  <a:lnTo>
                    <a:pt x="594021" y="2433889"/>
                  </a:lnTo>
                  <a:cubicBezTo>
                    <a:pt x="601165" y="2436175"/>
                    <a:pt x="601736" y="2443414"/>
                    <a:pt x="599546" y="2448939"/>
                  </a:cubicBezTo>
                  <a:lnTo>
                    <a:pt x="594212" y="2451892"/>
                  </a:lnTo>
                  <a:cubicBezTo>
                    <a:pt x="592878" y="2459322"/>
                    <a:pt x="594783" y="2467227"/>
                    <a:pt x="593259" y="2474561"/>
                  </a:cubicBezTo>
                  <a:lnTo>
                    <a:pt x="587544" y="2477800"/>
                  </a:lnTo>
                  <a:lnTo>
                    <a:pt x="587544" y="2499992"/>
                  </a:lnTo>
                  <a:lnTo>
                    <a:pt x="593640" y="2503803"/>
                  </a:lnTo>
                  <a:lnTo>
                    <a:pt x="593640" y="2511042"/>
                  </a:lnTo>
                  <a:lnTo>
                    <a:pt x="587258" y="2514947"/>
                  </a:lnTo>
                  <a:lnTo>
                    <a:pt x="587258" y="2522091"/>
                  </a:lnTo>
                  <a:lnTo>
                    <a:pt x="594021" y="2526186"/>
                  </a:lnTo>
                  <a:lnTo>
                    <a:pt x="594021" y="2566383"/>
                  </a:lnTo>
                  <a:lnTo>
                    <a:pt x="599927" y="2570287"/>
                  </a:lnTo>
                  <a:cubicBezTo>
                    <a:pt x="590402" y="2570859"/>
                    <a:pt x="590402" y="2624580"/>
                    <a:pt x="599927" y="2625151"/>
                  </a:cubicBezTo>
                  <a:lnTo>
                    <a:pt x="599927" y="2632105"/>
                  </a:lnTo>
                  <a:lnTo>
                    <a:pt x="606499" y="2636391"/>
                  </a:lnTo>
                  <a:cubicBezTo>
                    <a:pt x="606499" y="2637439"/>
                    <a:pt x="606499" y="2638582"/>
                    <a:pt x="606499" y="2639915"/>
                  </a:cubicBezTo>
                  <a:close/>
                  <a:moveTo>
                    <a:pt x="341418" y="704626"/>
                  </a:moveTo>
                  <a:cubicBezTo>
                    <a:pt x="336941" y="701578"/>
                    <a:pt x="330083" y="702816"/>
                    <a:pt x="329321" y="706816"/>
                  </a:cubicBezTo>
                  <a:lnTo>
                    <a:pt x="328845" y="706816"/>
                  </a:lnTo>
                  <a:cubicBezTo>
                    <a:pt x="326464" y="705769"/>
                    <a:pt x="319320" y="708531"/>
                    <a:pt x="325035" y="709960"/>
                  </a:cubicBezTo>
                  <a:cubicBezTo>
                    <a:pt x="326940" y="709960"/>
                    <a:pt x="328274" y="709960"/>
                    <a:pt x="328845" y="706816"/>
                  </a:cubicBezTo>
                  <a:cubicBezTo>
                    <a:pt x="328845" y="706816"/>
                    <a:pt x="328845" y="706816"/>
                    <a:pt x="328845" y="707674"/>
                  </a:cubicBezTo>
                  <a:lnTo>
                    <a:pt x="328845" y="706721"/>
                  </a:lnTo>
                  <a:cubicBezTo>
                    <a:pt x="333417" y="706721"/>
                    <a:pt x="339513" y="708721"/>
                    <a:pt x="341704" y="705007"/>
                  </a:cubicBezTo>
                  <a:close/>
                  <a:moveTo>
                    <a:pt x="323321" y="679670"/>
                  </a:moveTo>
                  <a:cubicBezTo>
                    <a:pt x="328369" y="681956"/>
                    <a:pt x="327988" y="685290"/>
                    <a:pt x="332179" y="688338"/>
                  </a:cubicBezTo>
                  <a:cubicBezTo>
                    <a:pt x="336227" y="684985"/>
                    <a:pt x="336789" y="678975"/>
                    <a:pt x="333436" y="674926"/>
                  </a:cubicBezTo>
                  <a:cubicBezTo>
                    <a:pt x="333055" y="674469"/>
                    <a:pt x="332636" y="674050"/>
                    <a:pt x="332179" y="673670"/>
                  </a:cubicBezTo>
                  <a:cubicBezTo>
                    <a:pt x="328559" y="673288"/>
                    <a:pt x="319034" y="674908"/>
                    <a:pt x="323606" y="680051"/>
                  </a:cubicBezTo>
                  <a:close/>
                  <a:moveTo>
                    <a:pt x="309224" y="659382"/>
                  </a:moveTo>
                  <a:cubicBezTo>
                    <a:pt x="309309" y="659953"/>
                    <a:pt x="309509" y="660506"/>
                    <a:pt x="309795" y="661001"/>
                  </a:cubicBezTo>
                  <a:cubicBezTo>
                    <a:pt x="321416" y="667602"/>
                    <a:pt x="335351" y="668755"/>
                    <a:pt x="347895" y="664145"/>
                  </a:cubicBezTo>
                  <a:lnTo>
                    <a:pt x="342371" y="660525"/>
                  </a:lnTo>
                  <a:cubicBezTo>
                    <a:pt x="362659" y="653667"/>
                    <a:pt x="308176" y="652143"/>
                    <a:pt x="309509" y="659763"/>
                  </a:cubicBezTo>
                  <a:close/>
                  <a:moveTo>
                    <a:pt x="315796" y="546510"/>
                  </a:moveTo>
                  <a:cubicBezTo>
                    <a:pt x="297508" y="532318"/>
                    <a:pt x="271314" y="546510"/>
                    <a:pt x="256360" y="558988"/>
                  </a:cubicBezTo>
                  <a:lnTo>
                    <a:pt x="259408" y="563084"/>
                  </a:lnTo>
                  <a:cubicBezTo>
                    <a:pt x="278934" y="564484"/>
                    <a:pt x="298422" y="560046"/>
                    <a:pt x="315415" y="550321"/>
                  </a:cubicBezTo>
                  <a:cubicBezTo>
                    <a:pt x="315796" y="549558"/>
                    <a:pt x="315986" y="547939"/>
                    <a:pt x="316082" y="546892"/>
                  </a:cubicBezTo>
                  <a:close/>
                  <a:moveTo>
                    <a:pt x="256265" y="507077"/>
                  </a:moveTo>
                  <a:cubicBezTo>
                    <a:pt x="256265" y="510982"/>
                    <a:pt x="262742" y="512601"/>
                    <a:pt x="266933" y="515173"/>
                  </a:cubicBezTo>
                  <a:cubicBezTo>
                    <a:pt x="289316" y="515936"/>
                    <a:pt x="317510" y="512125"/>
                    <a:pt x="332655" y="525746"/>
                  </a:cubicBezTo>
                  <a:cubicBezTo>
                    <a:pt x="349419" y="519174"/>
                    <a:pt x="372946" y="521936"/>
                    <a:pt x="387995" y="516888"/>
                  </a:cubicBezTo>
                  <a:lnTo>
                    <a:pt x="387995" y="513364"/>
                  </a:lnTo>
                  <a:cubicBezTo>
                    <a:pt x="385614" y="511935"/>
                    <a:pt x="381995" y="510697"/>
                    <a:pt x="381709" y="509363"/>
                  </a:cubicBezTo>
                  <a:cubicBezTo>
                    <a:pt x="381709" y="501457"/>
                    <a:pt x="352372" y="497171"/>
                    <a:pt x="345228" y="504125"/>
                  </a:cubicBezTo>
                  <a:cubicBezTo>
                    <a:pt x="308938" y="507553"/>
                    <a:pt x="292174" y="479931"/>
                    <a:pt x="256550" y="507458"/>
                  </a:cubicBezTo>
                  <a:close/>
                  <a:moveTo>
                    <a:pt x="507439" y="1108391"/>
                  </a:moveTo>
                  <a:cubicBezTo>
                    <a:pt x="509372" y="1108467"/>
                    <a:pt x="511230" y="1109134"/>
                    <a:pt x="512773" y="1110295"/>
                  </a:cubicBezTo>
                  <a:lnTo>
                    <a:pt x="512773" y="1114201"/>
                  </a:lnTo>
                  <a:cubicBezTo>
                    <a:pt x="522298" y="1118487"/>
                    <a:pt x="531823" y="1111534"/>
                    <a:pt x="537824" y="1106581"/>
                  </a:cubicBezTo>
                  <a:lnTo>
                    <a:pt x="529918" y="1101247"/>
                  </a:lnTo>
                  <a:lnTo>
                    <a:pt x="502772" y="1101247"/>
                  </a:lnTo>
                  <a:cubicBezTo>
                    <a:pt x="497628" y="1106295"/>
                    <a:pt x="498390" y="1107724"/>
                    <a:pt x="507725" y="1108771"/>
                  </a:cubicBezTo>
                  <a:close/>
                  <a:moveTo>
                    <a:pt x="387995" y="1136013"/>
                  </a:moveTo>
                  <a:cubicBezTo>
                    <a:pt x="386662" y="1141157"/>
                    <a:pt x="392472" y="1141823"/>
                    <a:pt x="396758" y="1141633"/>
                  </a:cubicBezTo>
                  <a:cubicBezTo>
                    <a:pt x="434001" y="1141633"/>
                    <a:pt x="468577" y="1149443"/>
                    <a:pt x="499628" y="1124107"/>
                  </a:cubicBezTo>
                  <a:cubicBezTo>
                    <a:pt x="491342" y="1113725"/>
                    <a:pt x="402378" y="1126964"/>
                    <a:pt x="388281" y="1136394"/>
                  </a:cubicBezTo>
                  <a:close/>
                  <a:moveTo>
                    <a:pt x="370850" y="993709"/>
                  </a:moveTo>
                  <a:cubicBezTo>
                    <a:pt x="378785" y="995195"/>
                    <a:pt x="386967" y="994710"/>
                    <a:pt x="394663" y="992281"/>
                  </a:cubicBezTo>
                  <a:lnTo>
                    <a:pt x="394663" y="988661"/>
                  </a:lnTo>
                  <a:cubicBezTo>
                    <a:pt x="386128" y="985613"/>
                    <a:pt x="376813" y="985613"/>
                    <a:pt x="368279" y="988661"/>
                  </a:cubicBezTo>
                  <a:cubicBezTo>
                    <a:pt x="369041" y="990852"/>
                    <a:pt x="367231" y="992852"/>
                    <a:pt x="371136" y="994091"/>
                  </a:cubicBezTo>
                  <a:close/>
                  <a:moveTo>
                    <a:pt x="326083" y="968563"/>
                  </a:moveTo>
                  <a:cubicBezTo>
                    <a:pt x="331893" y="979993"/>
                    <a:pt x="345704" y="976850"/>
                    <a:pt x="355229" y="970278"/>
                  </a:cubicBezTo>
                  <a:cubicBezTo>
                    <a:pt x="346752" y="966182"/>
                    <a:pt x="341418" y="960086"/>
                    <a:pt x="330941" y="960753"/>
                  </a:cubicBezTo>
                  <a:cubicBezTo>
                    <a:pt x="329988" y="963706"/>
                    <a:pt x="319511" y="965896"/>
                    <a:pt x="326369" y="968945"/>
                  </a:cubicBezTo>
                  <a:close/>
                  <a:moveTo>
                    <a:pt x="351038" y="986852"/>
                  </a:moveTo>
                  <a:cubicBezTo>
                    <a:pt x="347133" y="988280"/>
                    <a:pt x="340370" y="984756"/>
                    <a:pt x="335513" y="988757"/>
                  </a:cubicBezTo>
                  <a:lnTo>
                    <a:pt x="335513" y="995995"/>
                  </a:lnTo>
                  <a:cubicBezTo>
                    <a:pt x="341323" y="1000853"/>
                    <a:pt x="350086" y="995995"/>
                    <a:pt x="355325" y="992852"/>
                  </a:cubicBezTo>
                  <a:cubicBezTo>
                    <a:pt x="355134" y="990947"/>
                    <a:pt x="356658" y="988947"/>
                    <a:pt x="351324" y="987232"/>
                  </a:cubicBezTo>
                  <a:close/>
                  <a:moveTo>
                    <a:pt x="289602" y="664430"/>
                  </a:moveTo>
                  <a:cubicBezTo>
                    <a:pt x="291412" y="666173"/>
                    <a:pt x="294269" y="666173"/>
                    <a:pt x="296079" y="664430"/>
                  </a:cubicBezTo>
                  <a:cubicBezTo>
                    <a:pt x="294250" y="662878"/>
                    <a:pt x="291517" y="663039"/>
                    <a:pt x="289888" y="664811"/>
                  </a:cubicBezTo>
                  <a:close/>
                  <a:moveTo>
                    <a:pt x="286268" y="1159730"/>
                  </a:moveTo>
                  <a:cubicBezTo>
                    <a:pt x="286268" y="1159730"/>
                    <a:pt x="287792" y="1158968"/>
                    <a:pt x="288364" y="1158492"/>
                  </a:cubicBezTo>
                  <a:cubicBezTo>
                    <a:pt x="290745" y="1155254"/>
                    <a:pt x="279029" y="1157539"/>
                    <a:pt x="286459" y="1160397"/>
                  </a:cubicBezTo>
                  <a:close/>
                  <a:moveTo>
                    <a:pt x="279125" y="1167160"/>
                  </a:moveTo>
                  <a:cubicBezTo>
                    <a:pt x="264647" y="1174780"/>
                    <a:pt x="257503" y="1179542"/>
                    <a:pt x="279982" y="1178209"/>
                  </a:cubicBezTo>
                  <a:cubicBezTo>
                    <a:pt x="283982" y="1175066"/>
                    <a:pt x="294746" y="1172875"/>
                    <a:pt x="286173" y="1167160"/>
                  </a:cubicBezTo>
                  <a:close/>
                  <a:moveTo>
                    <a:pt x="250550" y="1158397"/>
                  </a:moveTo>
                  <a:lnTo>
                    <a:pt x="260075" y="1163445"/>
                  </a:lnTo>
                  <a:cubicBezTo>
                    <a:pt x="304271" y="1153825"/>
                    <a:pt x="248359" y="1146014"/>
                    <a:pt x="251121" y="1159063"/>
                  </a:cubicBezTo>
                  <a:close/>
                  <a:moveTo>
                    <a:pt x="233500" y="360107"/>
                  </a:moveTo>
                  <a:cubicBezTo>
                    <a:pt x="228737" y="363726"/>
                    <a:pt x="228737" y="363821"/>
                    <a:pt x="233500" y="367441"/>
                  </a:cubicBezTo>
                  <a:lnTo>
                    <a:pt x="246359" y="367441"/>
                  </a:lnTo>
                  <a:cubicBezTo>
                    <a:pt x="251121" y="363821"/>
                    <a:pt x="251121" y="363726"/>
                    <a:pt x="246359" y="360107"/>
                  </a:cubicBezTo>
                  <a:close/>
                  <a:moveTo>
                    <a:pt x="118438" y="321435"/>
                  </a:moveTo>
                  <a:cubicBezTo>
                    <a:pt x="118438" y="325912"/>
                    <a:pt x="169206" y="320387"/>
                    <a:pt x="188542" y="319720"/>
                  </a:cubicBezTo>
                  <a:lnTo>
                    <a:pt x="200448" y="328293"/>
                  </a:lnTo>
                  <a:lnTo>
                    <a:pt x="212450" y="319720"/>
                  </a:lnTo>
                  <a:cubicBezTo>
                    <a:pt x="224070" y="318673"/>
                    <a:pt x="233976" y="321149"/>
                    <a:pt x="242834" y="317910"/>
                  </a:cubicBezTo>
                  <a:cubicBezTo>
                    <a:pt x="244073" y="296670"/>
                    <a:pt x="198162" y="316101"/>
                    <a:pt x="185684" y="304957"/>
                  </a:cubicBezTo>
                  <a:cubicBezTo>
                    <a:pt x="164158" y="298289"/>
                    <a:pt x="139869" y="312576"/>
                    <a:pt x="119009" y="322101"/>
                  </a:cubicBezTo>
                  <a:close/>
                  <a:moveTo>
                    <a:pt x="203306" y="358011"/>
                  </a:moveTo>
                  <a:cubicBezTo>
                    <a:pt x="180541" y="351534"/>
                    <a:pt x="155681" y="364774"/>
                    <a:pt x="132630" y="365059"/>
                  </a:cubicBezTo>
                  <a:cubicBezTo>
                    <a:pt x="131011" y="372013"/>
                    <a:pt x="131106" y="372013"/>
                    <a:pt x="135011" y="374584"/>
                  </a:cubicBezTo>
                  <a:cubicBezTo>
                    <a:pt x="148251" y="372870"/>
                    <a:pt x="160538" y="364202"/>
                    <a:pt x="174635" y="367536"/>
                  </a:cubicBezTo>
                  <a:cubicBezTo>
                    <a:pt x="185779" y="374584"/>
                    <a:pt x="192828" y="367536"/>
                    <a:pt x="203210" y="365250"/>
                  </a:cubicBezTo>
                  <a:cubicBezTo>
                    <a:pt x="203972" y="363536"/>
                    <a:pt x="204068" y="361059"/>
                    <a:pt x="203877" y="358678"/>
                  </a:cubicBezTo>
                  <a:close/>
                  <a:moveTo>
                    <a:pt x="32713" y="2223101"/>
                  </a:moveTo>
                  <a:cubicBezTo>
                    <a:pt x="37342" y="2226625"/>
                    <a:pt x="43000" y="2228531"/>
                    <a:pt x="48810" y="2228531"/>
                  </a:cubicBezTo>
                  <a:cubicBezTo>
                    <a:pt x="72908" y="2225102"/>
                    <a:pt x="97769" y="2216243"/>
                    <a:pt x="121962" y="2213862"/>
                  </a:cubicBezTo>
                  <a:cubicBezTo>
                    <a:pt x="137869" y="2219101"/>
                    <a:pt x="157300" y="2231579"/>
                    <a:pt x="174064" y="2221196"/>
                  </a:cubicBezTo>
                  <a:cubicBezTo>
                    <a:pt x="187589" y="2217767"/>
                    <a:pt x="201686" y="2229293"/>
                    <a:pt x="213783" y="2221196"/>
                  </a:cubicBezTo>
                  <a:cubicBezTo>
                    <a:pt x="220193" y="2224530"/>
                    <a:pt x="227509" y="2225673"/>
                    <a:pt x="234643" y="2224530"/>
                  </a:cubicBezTo>
                  <a:cubicBezTo>
                    <a:pt x="240453" y="2219482"/>
                    <a:pt x="251312" y="2219863"/>
                    <a:pt x="256741" y="2215672"/>
                  </a:cubicBezTo>
                  <a:cubicBezTo>
                    <a:pt x="214354" y="2204051"/>
                    <a:pt x="164729" y="2227197"/>
                    <a:pt x="125105" y="2200813"/>
                  </a:cubicBezTo>
                  <a:lnTo>
                    <a:pt x="131297" y="2196907"/>
                  </a:lnTo>
                  <a:cubicBezTo>
                    <a:pt x="127106" y="2193859"/>
                    <a:pt x="121200" y="2195764"/>
                    <a:pt x="114533" y="2195002"/>
                  </a:cubicBezTo>
                  <a:lnTo>
                    <a:pt x="103865" y="2202622"/>
                  </a:lnTo>
                  <a:cubicBezTo>
                    <a:pt x="89006" y="2203670"/>
                    <a:pt x="76528" y="2197955"/>
                    <a:pt x="68908" y="2210052"/>
                  </a:cubicBezTo>
                  <a:cubicBezTo>
                    <a:pt x="63669" y="2211576"/>
                    <a:pt x="68336" y="2216243"/>
                    <a:pt x="60335" y="2217482"/>
                  </a:cubicBezTo>
                  <a:cubicBezTo>
                    <a:pt x="50858" y="2216243"/>
                    <a:pt x="41238" y="2218434"/>
                    <a:pt x="33284" y="2223768"/>
                  </a:cubicBezTo>
                  <a:close/>
                  <a:moveTo>
                    <a:pt x="133868" y="2179953"/>
                  </a:moveTo>
                  <a:cubicBezTo>
                    <a:pt x="146165" y="2181668"/>
                    <a:pt x="158681" y="2181286"/>
                    <a:pt x="170825" y="2178620"/>
                  </a:cubicBezTo>
                  <a:lnTo>
                    <a:pt x="170825" y="2175095"/>
                  </a:lnTo>
                  <a:lnTo>
                    <a:pt x="164444" y="2171094"/>
                  </a:lnTo>
                  <a:cubicBezTo>
                    <a:pt x="166634" y="2154616"/>
                    <a:pt x="150156" y="2166618"/>
                    <a:pt x="141488" y="2165856"/>
                  </a:cubicBezTo>
                  <a:cubicBezTo>
                    <a:pt x="118819" y="2158712"/>
                    <a:pt x="86624" y="2147949"/>
                    <a:pt x="66717" y="2164427"/>
                  </a:cubicBezTo>
                  <a:cubicBezTo>
                    <a:pt x="85291" y="2167570"/>
                    <a:pt x="105579" y="2164427"/>
                    <a:pt x="122819" y="2173095"/>
                  </a:cubicBezTo>
                  <a:cubicBezTo>
                    <a:pt x="125772" y="2173095"/>
                    <a:pt x="129296" y="2173095"/>
                    <a:pt x="131297" y="2174905"/>
                  </a:cubicBezTo>
                  <a:cubicBezTo>
                    <a:pt x="133297" y="2176714"/>
                    <a:pt x="130820" y="2179286"/>
                    <a:pt x="134059" y="2180619"/>
                  </a:cubicBezTo>
                  <a:close/>
                  <a:moveTo>
                    <a:pt x="92530" y="2140043"/>
                  </a:moveTo>
                  <a:cubicBezTo>
                    <a:pt x="103579" y="2140043"/>
                    <a:pt x="115009" y="2142329"/>
                    <a:pt x="124343" y="2134804"/>
                  </a:cubicBezTo>
                  <a:cubicBezTo>
                    <a:pt x="120057" y="2129852"/>
                    <a:pt x="67384" y="2133281"/>
                    <a:pt x="93101" y="2140710"/>
                  </a:cubicBezTo>
                  <a:close/>
                  <a:moveTo>
                    <a:pt x="167587" y="2202718"/>
                  </a:moveTo>
                  <a:lnTo>
                    <a:pt x="174921" y="2202718"/>
                  </a:lnTo>
                  <a:cubicBezTo>
                    <a:pt x="191304" y="2194145"/>
                    <a:pt x="177302" y="2195193"/>
                    <a:pt x="167396" y="2195288"/>
                  </a:cubicBezTo>
                  <a:cubicBezTo>
                    <a:pt x="163967" y="2198432"/>
                    <a:pt x="163396" y="2200908"/>
                    <a:pt x="168158" y="2203384"/>
                  </a:cubicBezTo>
                  <a:close/>
                  <a:moveTo>
                    <a:pt x="196162" y="2114231"/>
                  </a:moveTo>
                  <a:cubicBezTo>
                    <a:pt x="212354" y="2114231"/>
                    <a:pt x="212354" y="2114231"/>
                    <a:pt x="217117" y="2112230"/>
                  </a:cubicBezTo>
                  <a:lnTo>
                    <a:pt x="217117" y="2108706"/>
                  </a:lnTo>
                  <a:cubicBezTo>
                    <a:pt x="213212" y="2105563"/>
                    <a:pt x="203972" y="2107658"/>
                    <a:pt x="201115" y="2103182"/>
                  </a:cubicBezTo>
                  <a:cubicBezTo>
                    <a:pt x="194162" y="2104134"/>
                    <a:pt x="183589" y="2100610"/>
                    <a:pt x="177969" y="2105563"/>
                  </a:cubicBezTo>
                  <a:cubicBezTo>
                    <a:pt x="177398" y="2107277"/>
                    <a:pt x="177969" y="2109182"/>
                    <a:pt x="174540" y="2110420"/>
                  </a:cubicBezTo>
                  <a:cubicBezTo>
                    <a:pt x="150251" y="2110420"/>
                    <a:pt x="113199" y="2098895"/>
                    <a:pt x="92339" y="2111182"/>
                  </a:cubicBezTo>
                  <a:cubicBezTo>
                    <a:pt x="107865" y="2114993"/>
                    <a:pt x="131963" y="2126518"/>
                    <a:pt x="148442" y="2118041"/>
                  </a:cubicBezTo>
                  <a:cubicBezTo>
                    <a:pt x="167206" y="2119564"/>
                    <a:pt x="180160" y="2126137"/>
                    <a:pt x="196448" y="2114897"/>
                  </a:cubicBezTo>
                  <a:close/>
                  <a:moveTo>
                    <a:pt x="101674" y="2018980"/>
                  </a:moveTo>
                  <a:cubicBezTo>
                    <a:pt x="100912" y="2018980"/>
                    <a:pt x="100150" y="2019743"/>
                    <a:pt x="99388" y="2020219"/>
                  </a:cubicBezTo>
                  <a:cubicBezTo>
                    <a:pt x="99388" y="2024600"/>
                    <a:pt x="99388" y="2024791"/>
                    <a:pt x="106436" y="2025838"/>
                  </a:cubicBezTo>
                  <a:cubicBezTo>
                    <a:pt x="118533" y="2033077"/>
                    <a:pt x="127677" y="2027267"/>
                    <a:pt x="138345" y="2020409"/>
                  </a:cubicBezTo>
                  <a:cubicBezTo>
                    <a:pt x="127391" y="2016980"/>
                    <a:pt x="113961" y="2019647"/>
                    <a:pt x="101960" y="2019457"/>
                  </a:cubicBezTo>
                  <a:close/>
                  <a:moveTo>
                    <a:pt x="116152" y="2007550"/>
                  </a:moveTo>
                  <a:cubicBezTo>
                    <a:pt x="138821" y="2004978"/>
                    <a:pt x="165682" y="2014123"/>
                    <a:pt x="186446" y="2000883"/>
                  </a:cubicBezTo>
                  <a:cubicBezTo>
                    <a:pt x="180274" y="2001540"/>
                    <a:pt x="174054" y="2000169"/>
                    <a:pt x="168730" y="1996978"/>
                  </a:cubicBezTo>
                  <a:cubicBezTo>
                    <a:pt x="116723" y="1995930"/>
                    <a:pt x="112913" y="1996025"/>
                    <a:pt x="105579" y="1998311"/>
                  </a:cubicBezTo>
                  <a:lnTo>
                    <a:pt x="105579" y="2002216"/>
                  </a:lnTo>
                  <a:close/>
                  <a:moveTo>
                    <a:pt x="94816" y="2041269"/>
                  </a:moveTo>
                  <a:lnTo>
                    <a:pt x="89577" y="2044127"/>
                  </a:lnTo>
                  <a:cubicBezTo>
                    <a:pt x="85100" y="2041555"/>
                    <a:pt x="77957" y="2038316"/>
                    <a:pt x="73670" y="2042793"/>
                  </a:cubicBezTo>
                  <a:cubicBezTo>
                    <a:pt x="79385" y="2045174"/>
                    <a:pt x="77861" y="2048889"/>
                    <a:pt x="82719" y="2051746"/>
                  </a:cubicBezTo>
                  <a:cubicBezTo>
                    <a:pt x="110151" y="2051746"/>
                    <a:pt x="138536" y="2059557"/>
                    <a:pt x="164348" y="2050127"/>
                  </a:cubicBezTo>
                  <a:lnTo>
                    <a:pt x="164348" y="2043364"/>
                  </a:lnTo>
                  <a:cubicBezTo>
                    <a:pt x="145298" y="2029648"/>
                    <a:pt x="117771" y="2044984"/>
                    <a:pt x="95102" y="2041745"/>
                  </a:cubicBezTo>
                  <a:close/>
                  <a:moveTo>
                    <a:pt x="215021" y="2140329"/>
                  </a:moveTo>
                  <a:cubicBezTo>
                    <a:pt x="235976" y="2139853"/>
                    <a:pt x="247121" y="2153473"/>
                    <a:pt x="266456" y="2136519"/>
                  </a:cubicBezTo>
                  <a:cubicBezTo>
                    <a:pt x="276743" y="2144901"/>
                    <a:pt x="288650" y="2134043"/>
                    <a:pt x="299699" y="2136519"/>
                  </a:cubicBezTo>
                  <a:cubicBezTo>
                    <a:pt x="305890" y="2142425"/>
                    <a:pt x="320939" y="2139948"/>
                    <a:pt x="328940" y="2134709"/>
                  </a:cubicBezTo>
                  <a:cubicBezTo>
                    <a:pt x="303223" y="2116802"/>
                    <a:pt x="247406" y="2131566"/>
                    <a:pt x="213783" y="2132709"/>
                  </a:cubicBezTo>
                  <a:cubicBezTo>
                    <a:pt x="209306" y="2137472"/>
                    <a:pt x="209306" y="2137472"/>
                    <a:pt x="215307" y="2140805"/>
                  </a:cubicBezTo>
                  <a:close/>
                  <a:moveTo>
                    <a:pt x="269790" y="2046317"/>
                  </a:moveTo>
                  <a:cubicBezTo>
                    <a:pt x="270647" y="2057461"/>
                    <a:pt x="302270" y="2051937"/>
                    <a:pt x="308938" y="2046317"/>
                  </a:cubicBezTo>
                  <a:cubicBezTo>
                    <a:pt x="301575" y="2042793"/>
                    <a:pt x="293488" y="2040983"/>
                    <a:pt x="285316" y="2041174"/>
                  </a:cubicBezTo>
                  <a:cubicBezTo>
                    <a:pt x="280934" y="2044888"/>
                    <a:pt x="274553" y="2044412"/>
                    <a:pt x="270076" y="2046793"/>
                  </a:cubicBezTo>
                  <a:close/>
                  <a:moveTo>
                    <a:pt x="279315" y="2029648"/>
                  </a:moveTo>
                  <a:cubicBezTo>
                    <a:pt x="293126" y="2025457"/>
                    <a:pt x="308652" y="2028886"/>
                    <a:pt x="321225" y="2020886"/>
                  </a:cubicBezTo>
                  <a:cubicBezTo>
                    <a:pt x="305823" y="2008836"/>
                    <a:pt x="283811" y="2010398"/>
                    <a:pt x="270266" y="2024505"/>
                  </a:cubicBezTo>
                  <a:close/>
                  <a:moveTo>
                    <a:pt x="260265" y="2103372"/>
                  </a:moveTo>
                  <a:cubicBezTo>
                    <a:pt x="231690" y="2113944"/>
                    <a:pt x="290555" y="2112897"/>
                    <a:pt x="295889" y="2108039"/>
                  </a:cubicBezTo>
                  <a:cubicBezTo>
                    <a:pt x="293412" y="2098229"/>
                    <a:pt x="270076" y="2106325"/>
                    <a:pt x="260551" y="2103848"/>
                  </a:cubicBezTo>
                  <a:close/>
                  <a:moveTo>
                    <a:pt x="333322" y="1999930"/>
                  </a:moveTo>
                  <a:lnTo>
                    <a:pt x="346085" y="1999930"/>
                  </a:lnTo>
                  <a:cubicBezTo>
                    <a:pt x="403235" y="1986977"/>
                    <a:pt x="239786" y="1992406"/>
                    <a:pt x="230166" y="1995168"/>
                  </a:cubicBezTo>
                  <a:cubicBezTo>
                    <a:pt x="228452" y="2009265"/>
                    <a:pt x="251693" y="2004693"/>
                    <a:pt x="260075" y="2000216"/>
                  </a:cubicBezTo>
                  <a:cubicBezTo>
                    <a:pt x="284935" y="1997073"/>
                    <a:pt x="311700" y="2006884"/>
                    <a:pt x="334084" y="2000407"/>
                  </a:cubicBezTo>
                  <a:close/>
                  <a:moveTo>
                    <a:pt x="266075" y="1971355"/>
                  </a:moveTo>
                  <a:cubicBezTo>
                    <a:pt x="255598" y="1977547"/>
                    <a:pt x="243215" y="1972975"/>
                    <a:pt x="232833" y="1975070"/>
                  </a:cubicBezTo>
                  <a:cubicBezTo>
                    <a:pt x="227328" y="1979718"/>
                    <a:pt x="219279" y="1979718"/>
                    <a:pt x="213783" y="1975070"/>
                  </a:cubicBezTo>
                  <a:cubicBezTo>
                    <a:pt x="199400" y="1974594"/>
                    <a:pt x="188161" y="1970212"/>
                    <a:pt x="174064" y="1975070"/>
                  </a:cubicBezTo>
                  <a:cubicBezTo>
                    <a:pt x="160253" y="1962688"/>
                    <a:pt x="141012" y="1972118"/>
                    <a:pt x="126439" y="1964021"/>
                  </a:cubicBezTo>
                  <a:cubicBezTo>
                    <a:pt x="106722" y="1965545"/>
                    <a:pt x="93006" y="1975070"/>
                    <a:pt x="72337" y="1971451"/>
                  </a:cubicBezTo>
                  <a:cubicBezTo>
                    <a:pt x="48429" y="1980309"/>
                    <a:pt x="90339" y="1976975"/>
                    <a:pt x="95006" y="1982404"/>
                  </a:cubicBezTo>
                  <a:cubicBezTo>
                    <a:pt x="128344" y="1964879"/>
                    <a:pt x="171873" y="1982404"/>
                    <a:pt x="206354" y="1986119"/>
                  </a:cubicBezTo>
                  <a:cubicBezTo>
                    <a:pt x="225404" y="1975546"/>
                    <a:pt x="250454" y="1990215"/>
                    <a:pt x="268457" y="1977261"/>
                  </a:cubicBezTo>
                  <a:cubicBezTo>
                    <a:pt x="269981" y="1974880"/>
                    <a:pt x="271790" y="1972498"/>
                    <a:pt x="266361" y="1971641"/>
                  </a:cubicBezTo>
                  <a:close/>
                  <a:moveTo>
                    <a:pt x="59573" y="2094323"/>
                  </a:moveTo>
                  <a:cubicBezTo>
                    <a:pt x="64241" y="2097466"/>
                    <a:pt x="70051" y="2095561"/>
                    <a:pt x="75385" y="2096228"/>
                  </a:cubicBezTo>
                  <a:cubicBezTo>
                    <a:pt x="83633" y="2091085"/>
                    <a:pt x="94092" y="2091085"/>
                    <a:pt x="102341" y="2096228"/>
                  </a:cubicBezTo>
                  <a:cubicBezTo>
                    <a:pt x="113390" y="2088608"/>
                    <a:pt x="128153" y="2096704"/>
                    <a:pt x="138345" y="2087179"/>
                  </a:cubicBezTo>
                  <a:lnTo>
                    <a:pt x="138345" y="2079750"/>
                  </a:lnTo>
                  <a:cubicBezTo>
                    <a:pt x="133697" y="2076130"/>
                    <a:pt x="127953" y="2074130"/>
                    <a:pt x="122057" y="2074225"/>
                  </a:cubicBezTo>
                  <a:cubicBezTo>
                    <a:pt x="103865" y="2090227"/>
                    <a:pt x="79004" y="2081464"/>
                    <a:pt x="59859" y="2094609"/>
                  </a:cubicBezTo>
                  <a:close/>
                  <a:moveTo>
                    <a:pt x="82052" y="2291776"/>
                  </a:moveTo>
                  <a:cubicBezTo>
                    <a:pt x="45476" y="2305683"/>
                    <a:pt x="30713" y="2306064"/>
                    <a:pt x="82529" y="2306254"/>
                  </a:cubicBezTo>
                  <a:cubicBezTo>
                    <a:pt x="90149" y="2293300"/>
                    <a:pt x="108341" y="2300635"/>
                    <a:pt x="121867" y="2298824"/>
                  </a:cubicBezTo>
                  <a:cubicBezTo>
                    <a:pt x="126725" y="2295491"/>
                    <a:pt x="125105" y="2292348"/>
                    <a:pt x="131392" y="2289299"/>
                  </a:cubicBezTo>
                  <a:cubicBezTo>
                    <a:pt x="130630" y="2264154"/>
                    <a:pt x="95959" y="2297492"/>
                    <a:pt x="82338" y="2292062"/>
                  </a:cubicBezTo>
                  <a:close/>
                  <a:moveTo>
                    <a:pt x="93482" y="2260725"/>
                  </a:moveTo>
                  <a:cubicBezTo>
                    <a:pt x="97007" y="2263582"/>
                    <a:pt x="103865" y="2261297"/>
                    <a:pt x="108437" y="2262059"/>
                  </a:cubicBezTo>
                  <a:cubicBezTo>
                    <a:pt x="113580" y="2258629"/>
                    <a:pt x="113485" y="2258629"/>
                    <a:pt x="109008" y="2254724"/>
                  </a:cubicBezTo>
                  <a:cubicBezTo>
                    <a:pt x="104817" y="2254343"/>
                    <a:pt x="95197" y="2256819"/>
                    <a:pt x="93768" y="2261010"/>
                  </a:cubicBezTo>
                  <a:close/>
                  <a:moveTo>
                    <a:pt x="122057" y="2309969"/>
                  </a:moveTo>
                  <a:cubicBezTo>
                    <a:pt x="117295" y="2313493"/>
                    <a:pt x="117295" y="2313493"/>
                    <a:pt x="122057" y="2317304"/>
                  </a:cubicBezTo>
                  <a:cubicBezTo>
                    <a:pt x="126772" y="2316732"/>
                    <a:pt x="131516" y="2318065"/>
                    <a:pt x="135297" y="2320923"/>
                  </a:cubicBezTo>
                  <a:cubicBezTo>
                    <a:pt x="170730" y="2310064"/>
                    <a:pt x="139393" y="2309303"/>
                    <a:pt x="122438" y="2310064"/>
                  </a:cubicBezTo>
                  <a:close/>
                  <a:moveTo>
                    <a:pt x="34808" y="2360547"/>
                  </a:moveTo>
                  <a:cubicBezTo>
                    <a:pt x="47686" y="2362547"/>
                    <a:pt x="60878" y="2361023"/>
                    <a:pt x="72908" y="2355974"/>
                  </a:cubicBezTo>
                  <a:lnTo>
                    <a:pt x="72908" y="2352261"/>
                  </a:lnTo>
                  <a:cubicBezTo>
                    <a:pt x="111008" y="2327876"/>
                    <a:pt x="159395" y="2358737"/>
                    <a:pt x="197781" y="2341211"/>
                  </a:cubicBezTo>
                  <a:cubicBezTo>
                    <a:pt x="197781" y="2339782"/>
                    <a:pt x="197019" y="2338067"/>
                    <a:pt x="196543" y="2336163"/>
                  </a:cubicBezTo>
                  <a:cubicBezTo>
                    <a:pt x="164634" y="2336163"/>
                    <a:pt x="136821" y="2341402"/>
                    <a:pt x="108532" y="2324638"/>
                  </a:cubicBezTo>
                  <a:cubicBezTo>
                    <a:pt x="89482" y="2335020"/>
                    <a:pt x="64622" y="2331972"/>
                    <a:pt x="46619" y="2342164"/>
                  </a:cubicBezTo>
                  <a:cubicBezTo>
                    <a:pt x="48239" y="2354356"/>
                    <a:pt x="39666" y="2347974"/>
                    <a:pt x="34046" y="2351689"/>
                  </a:cubicBezTo>
                  <a:cubicBezTo>
                    <a:pt x="33761" y="2355118"/>
                    <a:pt x="32046" y="2357689"/>
                    <a:pt x="35189" y="2360832"/>
                  </a:cubicBezTo>
                  <a:close/>
                  <a:moveTo>
                    <a:pt x="214640" y="2387407"/>
                  </a:moveTo>
                  <a:cubicBezTo>
                    <a:pt x="216450" y="2386931"/>
                    <a:pt x="221498" y="2387979"/>
                    <a:pt x="224165" y="2385026"/>
                  </a:cubicBezTo>
                  <a:cubicBezTo>
                    <a:pt x="224165" y="2383502"/>
                    <a:pt x="225118" y="2381502"/>
                    <a:pt x="220165" y="2379978"/>
                  </a:cubicBezTo>
                  <a:cubicBezTo>
                    <a:pt x="193781" y="2377121"/>
                    <a:pt x="167111" y="2380930"/>
                    <a:pt x="142536" y="2390932"/>
                  </a:cubicBezTo>
                  <a:cubicBezTo>
                    <a:pt x="131487" y="2395789"/>
                    <a:pt x="130916" y="2397028"/>
                    <a:pt x="142536" y="2401886"/>
                  </a:cubicBezTo>
                  <a:cubicBezTo>
                    <a:pt x="157490" y="2405028"/>
                    <a:pt x="170063" y="2394074"/>
                    <a:pt x="182636" y="2401886"/>
                  </a:cubicBezTo>
                  <a:cubicBezTo>
                    <a:pt x="190256" y="2401124"/>
                    <a:pt x="198162" y="2403790"/>
                    <a:pt x="204544" y="2400075"/>
                  </a:cubicBezTo>
                  <a:lnTo>
                    <a:pt x="204544" y="2392551"/>
                  </a:lnTo>
                  <a:close/>
                  <a:moveTo>
                    <a:pt x="202448" y="2446272"/>
                  </a:moveTo>
                  <a:cubicBezTo>
                    <a:pt x="198353" y="2446272"/>
                    <a:pt x="193876" y="2445605"/>
                    <a:pt x="190923" y="2448177"/>
                  </a:cubicBezTo>
                  <a:lnTo>
                    <a:pt x="190923" y="2452367"/>
                  </a:lnTo>
                  <a:cubicBezTo>
                    <a:pt x="195876" y="2455321"/>
                    <a:pt x="204925" y="2460274"/>
                    <a:pt x="210545" y="2455416"/>
                  </a:cubicBezTo>
                  <a:lnTo>
                    <a:pt x="210545" y="2448177"/>
                  </a:lnTo>
                  <a:cubicBezTo>
                    <a:pt x="208144" y="2447034"/>
                    <a:pt x="205496" y="2446462"/>
                    <a:pt x="202829" y="2446557"/>
                  </a:cubicBezTo>
                  <a:close/>
                  <a:moveTo>
                    <a:pt x="161110" y="2475418"/>
                  </a:moveTo>
                  <a:cubicBezTo>
                    <a:pt x="168882" y="2476466"/>
                    <a:pt x="176778" y="2475895"/>
                    <a:pt x="184351" y="2473894"/>
                  </a:cubicBezTo>
                  <a:cubicBezTo>
                    <a:pt x="183684" y="2464369"/>
                    <a:pt x="166825" y="2468942"/>
                    <a:pt x="157776" y="2469608"/>
                  </a:cubicBezTo>
                  <a:cubicBezTo>
                    <a:pt x="158824" y="2471989"/>
                    <a:pt x="157014" y="2474180"/>
                    <a:pt x="161491" y="2475704"/>
                  </a:cubicBezTo>
                  <a:close/>
                  <a:moveTo>
                    <a:pt x="108818" y="2394456"/>
                  </a:moveTo>
                  <a:lnTo>
                    <a:pt x="125105" y="2385503"/>
                  </a:lnTo>
                  <a:cubicBezTo>
                    <a:pt x="122343" y="2372739"/>
                    <a:pt x="93387" y="2386169"/>
                    <a:pt x="82624" y="2372643"/>
                  </a:cubicBezTo>
                  <a:cubicBezTo>
                    <a:pt x="66812" y="2382168"/>
                    <a:pt x="48620" y="2383883"/>
                    <a:pt x="33094" y="2393027"/>
                  </a:cubicBezTo>
                  <a:cubicBezTo>
                    <a:pt x="33094" y="2394647"/>
                    <a:pt x="33665" y="2395789"/>
                    <a:pt x="33951" y="2396932"/>
                  </a:cubicBezTo>
                  <a:lnTo>
                    <a:pt x="45476" y="2403410"/>
                  </a:lnTo>
                  <a:cubicBezTo>
                    <a:pt x="45476" y="2419793"/>
                    <a:pt x="104436" y="2399409"/>
                    <a:pt x="95578" y="2394647"/>
                  </a:cubicBezTo>
                  <a:cubicBezTo>
                    <a:pt x="63955" y="2394647"/>
                    <a:pt x="84719" y="2383693"/>
                    <a:pt x="102150" y="2387312"/>
                  </a:cubicBezTo>
                  <a:cubicBezTo>
                    <a:pt x="108056" y="2389027"/>
                    <a:pt x="103293" y="2393504"/>
                    <a:pt x="109199" y="2394742"/>
                  </a:cubicBezTo>
                  <a:close/>
                  <a:moveTo>
                    <a:pt x="106627" y="2452463"/>
                  </a:moveTo>
                  <a:cubicBezTo>
                    <a:pt x="113675" y="2453226"/>
                    <a:pt x="183684" y="2459226"/>
                    <a:pt x="167777" y="2446272"/>
                  </a:cubicBezTo>
                  <a:cubicBezTo>
                    <a:pt x="149489" y="2449511"/>
                    <a:pt x="121105" y="2439604"/>
                    <a:pt x="107008" y="2452939"/>
                  </a:cubicBezTo>
                  <a:close/>
                  <a:moveTo>
                    <a:pt x="115295" y="2468370"/>
                  </a:moveTo>
                  <a:cubicBezTo>
                    <a:pt x="111961" y="2468370"/>
                    <a:pt x="107103" y="2467227"/>
                    <a:pt x="106341" y="2470751"/>
                  </a:cubicBezTo>
                  <a:lnTo>
                    <a:pt x="115295" y="2475800"/>
                  </a:lnTo>
                  <a:cubicBezTo>
                    <a:pt x="120343" y="2473609"/>
                    <a:pt x="120438" y="2471133"/>
                    <a:pt x="115676" y="2468656"/>
                  </a:cubicBezTo>
                  <a:close/>
                  <a:moveTo>
                    <a:pt x="230261" y="2494659"/>
                  </a:moveTo>
                  <a:cubicBezTo>
                    <a:pt x="229690" y="2487706"/>
                    <a:pt x="218069" y="2491326"/>
                    <a:pt x="214354" y="2490467"/>
                  </a:cubicBezTo>
                  <a:cubicBezTo>
                    <a:pt x="207982" y="2487229"/>
                    <a:pt x="200753" y="2486086"/>
                    <a:pt x="193685" y="2487134"/>
                  </a:cubicBezTo>
                  <a:cubicBezTo>
                    <a:pt x="177874" y="2494850"/>
                    <a:pt x="157776" y="2485420"/>
                    <a:pt x="144441" y="2500851"/>
                  </a:cubicBezTo>
                  <a:lnTo>
                    <a:pt x="147489" y="2505232"/>
                  </a:lnTo>
                  <a:cubicBezTo>
                    <a:pt x="174064" y="2496754"/>
                    <a:pt x="201782" y="2498469"/>
                    <a:pt x="229690" y="2496279"/>
                  </a:cubicBezTo>
                  <a:cubicBezTo>
                    <a:pt x="230080" y="2495897"/>
                    <a:pt x="230404" y="2495421"/>
                    <a:pt x="230642" y="2494945"/>
                  </a:cubicBezTo>
                  <a:close/>
                  <a:moveTo>
                    <a:pt x="230261" y="2400171"/>
                  </a:moveTo>
                  <a:cubicBezTo>
                    <a:pt x="226251" y="2397599"/>
                    <a:pt x="221127" y="2397599"/>
                    <a:pt x="217117" y="2400171"/>
                  </a:cubicBezTo>
                  <a:cubicBezTo>
                    <a:pt x="221117" y="2403124"/>
                    <a:pt x="226518" y="2403219"/>
                    <a:pt x="230642" y="2400457"/>
                  </a:cubicBezTo>
                  <a:close/>
                  <a:moveTo>
                    <a:pt x="233595" y="2313589"/>
                  </a:moveTo>
                  <a:lnTo>
                    <a:pt x="227404" y="2309969"/>
                  </a:lnTo>
                  <a:lnTo>
                    <a:pt x="220355" y="2309969"/>
                  </a:lnTo>
                  <a:lnTo>
                    <a:pt x="211497" y="2315018"/>
                  </a:lnTo>
                  <a:cubicBezTo>
                    <a:pt x="216069" y="2321399"/>
                    <a:pt x="226166" y="2321304"/>
                    <a:pt x="233595" y="2321018"/>
                  </a:cubicBezTo>
                  <a:cubicBezTo>
                    <a:pt x="238834" y="2317399"/>
                    <a:pt x="238834" y="2316542"/>
                    <a:pt x="233976" y="2313875"/>
                  </a:cubicBezTo>
                  <a:close/>
                  <a:moveTo>
                    <a:pt x="239977" y="2298824"/>
                  </a:moveTo>
                  <a:cubicBezTo>
                    <a:pt x="253121" y="2301016"/>
                    <a:pt x="295031" y="2294157"/>
                    <a:pt x="266171" y="2280537"/>
                  </a:cubicBezTo>
                  <a:cubicBezTo>
                    <a:pt x="255407" y="2290062"/>
                    <a:pt x="242072" y="2285300"/>
                    <a:pt x="230261" y="2290062"/>
                  </a:cubicBezTo>
                  <a:lnTo>
                    <a:pt x="230261" y="2293586"/>
                  </a:lnTo>
                  <a:close/>
                  <a:moveTo>
                    <a:pt x="283316" y="2502184"/>
                  </a:moveTo>
                  <a:cubicBezTo>
                    <a:pt x="278172" y="2491230"/>
                    <a:pt x="258646" y="2492659"/>
                    <a:pt x="250169" y="2499612"/>
                  </a:cubicBezTo>
                  <a:lnTo>
                    <a:pt x="256550" y="2503518"/>
                  </a:lnTo>
                  <a:cubicBezTo>
                    <a:pt x="257217" y="2513995"/>
                    <a:pt x="278553" y="2509042"/>
                    <a:pt x="283697" y="2502469"/>
                  </a:cubicBezTo>
                  <a:close/>
                  <a:moveTo>
                    <a:pt x="295793" y="2257296"/>
                  </a:moveTo>
                  <a:cubicBezTo>
                    <a:pt x="295793" y="2256439"/>
                    <a:pt x="293507" y="2255677"/>
                    <a:pt x="292269" y="2254820"/>
                  </a:cubicBezTo>
                  <a:cubicBezTo>
                    <a:pt x="281792" y="2264344"/>
                    <a:pt x="273219" y="2250247"/>
                    <a:pt x="262932" y="2256534"/>
                  </a:cubicBezTo>
                  <a:cubicBezTo>
                    <a:pt x="250740" y="2262153"/>
                    <a:pt x="253407" y="2255200"/>
                    <a:pt x="246359" y="2250914"/>
                  </a:cubicBezTo>
                  <a:cubicBezTo>
                    <a:pt x="239882" y="2250057"/>
                    <a:pt x="230166" y="2253391"/>
                    <a:pt x="224451" y="2248723"/>
                  </a:cubicBezTo>
                  <a:lnTo>
                    <a:pt x="236167" y="2242151"/>
                  </a:lnTo>
                  <a:cubicBezTo>
                    <a:pt x="227299" y="2234912"/>
                    <a:pt x="214764" y="2234151"/>
                    <a:pt x="205115" y="2240341"/>
                  </a:cubicBezTo>
                  <a:cubicBezTo>
                    <a:pt x="189018" y="2238722"/>
                    <a:pt x="57573" y="2226054"/>
                    <a:pt x="69289" y="2247294"/>
                  </a:cubicBezTo>
                  <a:cubicBezTo>
                    <a:pt x="76099" y="2246152"/>
                    <a:pt x="83100" y="2247390"/>
                    <a:pt x="89101" y="2250819"/>
                  </a:cubicBezTo>
                  <a:cubicBezTo>
                    <a:pt x="112989" y="2241580"/>
                    <a:pt x="139850" y="2244342"/>
                    <a:pt x="161396" y="2258153"/>
                  </a:cubicBezTo>
                  <a:cubicBezTo>
                    <a:pt x="170921" y="2254915"/>
                    <a:pt x="181874" y="2248152"/>
                    <a:pt x="190828" y="2252819"/>
                  </a:cubicBezTo>
                  <a:lnTo>
                    <a:pt x="190828" y="2260154"/>
                  </a:lnTo>
                  <a:cubicBezTo>
                    <a:pt x="215402" y="2273964"/>
                    <a:pt x="244835" y="2257391"/>
                    <a:pt x="272838" y="2262059"/>
                  </a:cubicBezTo>
                  <a:cubicBezTo>
                    <a:pt x="279506" y="2267107"/>
                    <a:pt x="299984" y="2269965"/>
                    <a:pt x="295984" y="2257582"/>
                  </a:cubicBezTo>
                  <a:close/>
                  <a:moveTo>
                    <a:pt x="328845" y="2492659"/>
                  </a:moveTo>
                  <a:cubicBezTo>
                    <a:pt x="319320" y="2486372"/>
                    <a:pt x="305604" y="2498374"/>
                    <a:pt x="296651" y="2500088"/>
                  </a:cubicBezTo>
                  <a:cubicBezTo>
                    <a:pt x="307509" y="2509613"/>
                    <a:pt x="318082" y="2502755"/>
                    <a:pt x="328464" y="2496183"/>
                  </a:cubicBezTo>
                  <a:cubicBezTo>
                    <a:pt x="329036" y="2495325"/>
                    <a:pt x="329131" y="2494087"/>
                    <a:pt x="329226" y="2492944"/>
                  </a:cubicBezTo>
                  <a:close/>
                  <a:moveTo>
                    <a:pt x="341418" y="2425984"/>
                  </a:moveTo>
                  <a:lnTo>
                    <a:pt x="332369" y="2420364"/>
                  </a:lnTo>
                  <a:cubicBezTo>
                    <a:pt x="327569" y="2420936"/>
                    <a:pt x="322730" y="2419602"/>
                    <a:pt x="318844" y="2416744"/>
                  </a:cubicBezTo>
                  <a:lnTo>
                    <a:pt x="309319" y="2421888"/>
                  </a:lnTo>
                  <a:cubicBezTo>
                    <a:pt x="307223" y="2432270"/>
                    <a:pt x="336846" y="2428746"/>
                    <a:pt x="341799" y="2426364"/>
                  </a:cubicBezTo>
                  <a:close/>
                  <a:moveTo>
                    <a:pt x="367231" y="2149759"/>
                  </a:moveTo>
                  <a:cubicBezTo>
                    <a:pt x="353420" y="2136233"/>
                    <a:pt x="332084" y="2151950"/>
                    <a:pt x="316367" y="2153569"/>
                  </a:cubicBezTo>
                  <a:lnTo>
                    <a:pt x="321035" y="2156712"/>
                  </a:lnTo>
                  <a:lnTo>
                    <a:pt x="313034" y="2162427"/>
                  </a:lnTo>
                  <a:lnTo>
                    <a:pt x="291602" y="2162427"/>
                  </a:lnTo>
                  <a:cubicBezTo>
                    <a:pt x="290650" y="2160808"/>
                    <a:pt x="289793" y="2159188"/>
                    <a:pt x="288935" y="2157569"/>
                  </a:cubicBezTo>
                  <a:lnTo>
                    <a:pt x="296079" y="2153093"/>
                  </a:lnTo>
                  <a:lnTo>
                    <a:pt x="286554" y="2148426"/>
                  </a:lnTo>
                  <a:cubicBezTo>
                    <a:pt x="281982" y="2148426"/>
                    <a:pt x="283125" y="2153759"/>
                    <a:pt x="283125" y="2156522"/>
                  </a:cubicBezTo>
                  <a:lnTo>
                    <a:pt x="266837" y="2166047"/>
                  </a:lnTo>
                  <a:cubicBezTo>
                    <a:pt x="255598" y="2164713"/>
                    <a:pt x="248835" y="2174809"/>
                    <a:pt x="238262" y="2177095"/>
                  </a:cubicBezTo>
                  <a:cubicBezTo>
                    <a:pt x="222165" y="2177095"/>
                    <a:pt x="200162" y="2166332"/>
                    <a:pt x="185875" y="2178810"/>
                  </a:cubicBezTo>
                  <a:lnTo>
                    <a:pt x="193685" y="2184334"/>
                  </a:lnTo>
                  <a:lnTo>
                    <a:pt x="293031" y="2184334"/>
                  </a:lnTo>
                  <a:cubicBezTo>
                    <a:pt x="304842" y="2175952"/>
                    <a:pt x="323225" y="2179382"/>
                    <a:pt x="335608" y="2174809"/>
                  </a:cubicBezTo>
                  <a:lnTo>
                    <a:pt x="335608" y="2163856"/>
                  </a:lnTo>
                  <a:lnTo>
                    <a:pt x="329226" y="2159950"/>
                  </a:lnTo>
                  <a:cubicBezTo>
                    <a:pt x="338751" y="2158045"/>
                    <a:pt x="348276" y="2156141"/>
                    <a:pt x="358754" y="2154616"/>
                  </a:cubicBezTo>
                  <a:close/>
                  <a:moveTo>
                    <a:pt x="387995" y="2016409"/>
                  </a:moveTo>
                  <a:cubicBezTo>
                    <a:pt x="382852" y="2013646"/>
                    <a:pt x="372374" y="2016409"/>
                    <a:pt x="364850" y="2010979"/>
                  </a:cubicBezTo>
                  <a:cubicBezTo>
                    <a:pt x="361135" y="2013646"/>
                    <a:pt x="355325" y="2014313"/>
                    <a:pt x="355325" y="2019647"/>
                  </a:cubicBezTo>
                  <a:cubicBezTo>
                    <a:pt x="365612" y="2031172"/>
                    <a:pt x="378185" y="2024314"/>
                    <a:pt x="388376" y="2017171"/>
                  </a:cubicBezTo>
                  <a:close/>
                  <a:moveTo>
                    <a:pt x="390758" y="1970403"/>
                  </a:moveTo>
                  <a:cubicBezTo>
                    <a:pt x="370184" y="1968688"/>
                    <a:pt x="357801" y="1973832"/>
                    <a:pt x="384757" y="1981452"/>
                  </a:cubicBezTo>
                  <a:cubicBezTo>
                    <a:pt x="389329" y="1979642"/>
                    <a:pt x="400759" y="1975260"/>
                    <a:pt x="391234" y="1971165"/>
                  </a:cubicBezTo>
                  <a:close/>
                  <a:moveTo>
                    <a:pt x="525251" y="1316131"/>
                  </a:moveTo>
                  <a:cubicBezTo>
                    <a:pt x="513344" y="1313464"/>
                    <a:pt x="499438" y="1314321"/>
                    <a:pt x="488484" y="1307749"/>
                  </a:cubicBezTo>
                  <a:cubicBezTo>
                    <a:pt x="484769" y="1311178"/>
                    <a:pt x="475816" y="1312321"/>
                    <a:pt x="473435" y="1308320"/>
                  </a:cubicBezTo>
                  <a:cubicBezTo>
                    <a:pt x="473435" y="1307272"/>
                    <a:pt x="473435" y="1305939"/>
                    <a:pt x="472577" y="1304891"/>
                  </a:cubicBezTo>
                  <a:cubicBezTo>
                    <a:pt x="463052" y="1297366"/>
                    <a:pt x="482102" y="1300510"/>
                    <a:pt x="486484" y="1294223"/>
                  </a:cubicBezTo>
                  <a:cubicBezTo>
                    <a:pt x="490294" y="1278031"/>
                    <a:pt x="475816" y="1282317"/>
                    <a:pt x="466577" y="1275935"/>
                  </a:cubicBezTo>
                  <a:lnTo>
                    <a:pt x="466577" y="1262314"/>
                  </a:lnTo>
                  <a:lnTo>
                    <a:pt x="460481" y="1258409"/>
                  </a:lnTo>
                  <a:cubicBezTo>
                    <a:pt x="464386" y="1226882"/>
                    <a:pt x="422381" y="1248027"/>
                    <a:pt x="404283" y="1245646"/>
                  </a:cubicBezTo>
                  <a:cubicBezTo>
                    <a:pt x="393234" y="1239359"/>
                    <a:pt x="377327" y="1240502"/>
                    <a:pt x="367993" y="1232216"/>
                  </a:cubicBezTo>
                  <a:lnTo>
                    <a:pt x="377518" y="1230691"/>
                  </a:lnTo>
                  <a:lnTo>
                    <a:pt x="385043" y="1234502"/>
                  </a:lnTo>
                  <a:cubicBezTo>
                    <a:pt x="396663" y="1226120"/>
                    <a:pt x="413618" y="1235549"/>
                    <a:pt x="424857" y="1227358"/>
                  </a:cubicBezTo>
                  <a:cubicBezTo>
                    <a:pt x="436859" y="1228119"/>
                    <a:pt x="448384" y="1235073"/>
                    <a:pt x="456956" y="1227358"/>
                  </a:cubicBezTo>
                  <a:cubicBezTo>
                    <a:pt x="480864" y="1238883"/>
                    <a:pt x="544205" y="1225834"/>
                    <a:pt x="476578" y="1216309"/>
                  </a:cubicBezTo>
                  <a:cubicBezTo>
                    <a:pt x="469910" y="1223452"/>
                    <a:pt x="453718" y="1218309"/>
                    <a:pt x="447431" y="1214499"/>
                  </a:cubicBezTo>
                  <a:lnTo>
                    <a:pt x="448098" y="1210308"/>
                  </a:lnTo>
                  <a:cubicBezTo>
                    <a:pt x="458385" y="1206879"/>
                    <a:pt x="453432" y="1199544"/>
                    <a:pt x="444383" y="1201354"/>
                  </a:cubicBezTo>
                  <a:cubicBezTo>
                    <a:pt x="439049" y="1197163"/>
                    <a:pt x="439049" y="1197068"/>
                    <a:pt x="447527" y="1191829"/>
                  </a:cubicBezTo>
                  <a:cubicBezTo>
                    <a:pt x="446193" y="1183542"/>
                    <a:pt x="450479" y="1171541"/>
                    <a:pt x="445431" y="1164779"/>
                  </a:cubicBezTo>
                  <a:cubicBezTo>
                    <a:pt x="416856" y="1161921"/>
                    <a:pt x="384471" y="1144966"/>
                    <a:pt x="356563" y="1155254"/>
                  </a:cubicBezTo>
                  <a:cubicBezTo>
                    <a:pt x="371422" y="1157063"/>
                    <a:pt x="374946" y="1163540"/>
                    <a:pt x="357706" y="1164779"/>
                  </a:cubicBezTo>
                  <a:cubicBezTo>
                    <a:pt x="342942" y="1172875"/>
                    <a:pt x="323702" y="1170969"/>
                    <a:pt x="307414" y="1175446"/>
                  </a:cubicBezTo>
                  <a:cubicBezTo>
                    <a:pt x="302261" y="1176799"/>
                    <a:pt x="297908" y="1180257"/>
                    <a:pt x="295412" y="1184971"/>
                  </a:cubicBezTo>
                  <a:cubicBezTo>
                    <a:pt x="290555" y="1187829"/>
                    <a:pt x="285221" y="1185543"/>
                    <a:pt x="277982" y="1186210"/>
                  </a:cubicBezTo>
                  <a:lnTo>
                    <a:pt x="267504" y="1193830"/>
                  </a:lnTo>
                  <a:cubicBezTo>
                    <a:pt x="256265" y="1192687"/>
                    <a:pt x="246263" y="1195163"/>
                    <a:pt x="237405" y="1191829"/>
                  </a:cubicBezTo>
                  <a:lnTo>
                    <a:pt x="237405" y="1184209"/>
                  </a:lnTo>
                  <a:cubicBezTo>
                    <a:pt x="242263" y="1178685"/>
                    <a:pt x="260075" y="1180494"/>
                    <a:pt x="256455" y="1173065"/>
                  </a:cubicBezTo>
                  <a:lnTo>
                    <a:pt x="246930" y="1167827"/>
                  </a:lnTo>
                  <a:cubicBezTo>
                    <a:pt x="235500" y="1167827"/>
                    <a:pt x="225785" y="1177352"/>
                    <a:pt x="217307" y="1176589"/>
                  </a:cubicBezTo>
                  <a:lnTo>
                    <a:pt x="217307" y="1180685"/>
                  </a:lnTo>
                  <a:cubicBezTo>
                    <a:pt x="219689" y="1183829"/>
                    <a:pt x="227785" y="1181161"/>
                    <a:pt x="230357" y="1184971"/>
                  </a:cubicBezTo>
                  <a:cubicBezTo>
                    <a:pt x="215498" y="1187067"/>
                    <a:pt x="205020" y="1197163"/>
                    <a:pt x="190923" y="1204021"/>
                  </a:cubicBezTo>
                  <a:lnTo>
                    <a:pt x="190923" y="1218690"/>
                  </a:lnTo>
                  <a:lnTo>
                    <a:pt x="177398" y="1224691"/>
                  </a:lnTo>
                  <a:lnTo>
                    <a:pt x="177398" y="1232596"/>
                  </a:lnTo>
                  <a:cubicBezTo>
                    <a:pt x="165587" y="1238407"/>
                    <a:pt x="173207" y="1239073"/>
                    <a:pt x="177398" y="1244693"/>
                  </a:cubicBezTo>
                  <a:cubicBezTo>
                    <a:pt x="181684" y="1252313"/>
                    <a:pt x="196448" y="1246693"/>
                    <a:pt x="203687" y="1254218"/>
                  </a:cubicBezTo>
                  <a:cubicBezTo>
                    <a:pt x="199210" y="1258123"/>
                    <a:pt x="191114" y="1254218"/>
                    <a:pt x="185970" y="1256790"/>
                  </a:cubicBezTo>
                  <a:cubicBezTo>
                    <a:pt x="180827" y="1259362"/>
                    <a:pt x="174921" y="1264600"/>
                    <a:pt x="167587" y="1263362"/>
                  </a:cubicBezTo>
                  <a:cubicBezTo>
                    <a:pt x="162062" y="1262028"/>
                    <a:pt x="166539" y="1257457"/>
                    <a:pt x="160443" y="1256028"/>
                  </a:cubicBezTo>
                  <a:cubicBezTo>
                    <a:pt x="146060" y="1258504"/>
                    <a:pt x="134345" y="1247836"/>
                    <a:pt x="122343" y="1241931"/>
                  </a:cubicBezTo>
                  <a:lnTo>
                    <a:pt x="104912" y="1251456"/>
                  </a:lnTo>
                  <a:cubicBezTo>
                    <a:pt x="108627" y="1266315"/>
                    <a:pt x="93197" y="1261838"/>
                    <a:pt x="84338" y="1268982"/>
                  </a:cubicBezTo>
                  <a:cubicBezTo>
                    <a:pt x="96721" y="1268982"/>
                    <a:pt x="103388" y="1278507"/>
                    <a:pt x="114628" y="1277840"/>
                  </a:cubicBezTo>
                  <a:cubicBezTo>
                    <a:pt x="119486" y="1281745"/>
                    <a:pt x="119486" y="1281745"/>
                    <a:pt x="114628" y="1285269"/>
                  </a:cubicBezTo>
                  <a:cubicBezTo>
                    <a:pt x="109894" y="1285527"/>
                    <a:pt x="105208" y="1284222"/>
                    <a:pt x="101293" y="1281555"/>
                  </a:cubicBezTo>
                  <a:cubicBezTo>
                    <a:pt x="92339" y="1280888"/>
                    <a:pt x="86434" y="1287270"/>
                    <a:pt x="79004" y="1291080"/>
                  </a:cubicBezTo>
                  <a:cubicBezTo>
                    <a:pt x="83738" y="1293271"/>
                    <a:pt x="88167" y="1296090"/>
                    <a:pt x="92149" y="1299462"/>
                  </a:cubicBezTo>
                  <a:cubicBezTo>
                    <a:pt x="96626" y="1314607"/>
                    <a:pt x="77861" y="1313368"/>
                    <a:pt x="69098" y="1308034"/>
                  </a:cubicBezTo>
                  <a:lnTo>
                    <a:pt x="59573" y="1312987"/>
                  </a:lnTo>
                  <a:lnTo>
                    <a:pt x="59573" y="1315845"/>
                  </a:lnTo>
                  <a:cubicBezTo>
                    <a:pt x="62907" y="1319941"/>
                    <a:pt x="69575" y="1321274"/>
                    <a:pt x="72051" y="1325370"/>
                  </a:cubicBezTo>
                  <a:lnTo>
                    <a:pt x="46333" y="1338991"/>
                  </a:lnTo>
                  <a:cubicBezTo>
                    <a:pt x="74432" y="1355755"/>
                    <a:pt x="109389" y="1350992"/>
                    <a:pt x="138059" y="1364899"/>
                  </a:cubicBezTo>
                  <a:cubicBezTo>
                    <a:pt x="126344" y="1369851"/>
                    <a:pt x="136726" y="1372900"/>
                    <a:pt x="128534" y="1377662"/>
                  </a:cubicBezTo>
                  <a:cubicBezTo>
                    <a:pt x="118247" y="1380139"/>
                    <a:pt x="121010" y="1371566"/>
                    <a:pt x="112723" y="1368709"/>
                  </a:cubicBezTo>
                  <a:cubicBezTo>
                    <a:pt x="111199" y="1358707"/>
                    <a:pt x="95864" y="1362518"/>
                    <a:pt x="89577" y="1366518"/>
                  </a:cubicBezTo>
                  <a:cubicBezTo>
                    <a:pt x="75137" y="1365127"/>
                    <a:pt x="60564" y="1367223"/>
                    <a:pt x="47096" y="1372614"/>
                  </a:cubicBezTo>
                  <a:cubicBezTo>
                    <a:pt x="54049" y="1374709"/>
                    <a:pt x="53001" y="1378520"/>
                    <a:pt x="53763" y="1383663"/>
                  </a:cubicBezTo>
                  <a:lnTo>
                    <a:pt x="63288" y="1388521"/>
                  </a:lnTo>
                  <a:cubicBezTo>
                    <a:pt x="69565" y="1385406"/>
                    <a:pt x="76642" y="1384282"/>
                    <a:pt x="83576" y="1385282"/>
                  </a:cubicBezTo>
                  <a:lnTo>
                    <a:pt x="92625" y="1390616"/>
                  </a:lnTo>
                  <a:cubicBezTo>
                    <a:pt x="76147" y="1392426"/>
                    <a:pt x="60431" y="1400141"/>
                    <a:pt x="43381" y="1400141"/>
                  </a:cubicBezTo>
                  <a:cubicBezTo>
                    <a:pt x="40714" y="1400903"/>
                    <a:pt x="40523" y="1402713"/>
                    <a:pt x="40238" y="1404999"/>
                  </a:cubicBezTo>
                  <a:cubicBezTo>
                    <a:pt x="52239" y="1413381"/>
                    <a:pt x="62907" y="1411095"/>
                    <a:pt x="74147" y="1422049"/>
                  </a:cubicBezTo>
                  <a:cubicBezTo>
                    <a:pt x="68432" y="1430907"/>
                    <a:pt x="48524" y="1433764"/>
                    <a:pt x="40333" y="1435003"/>
                  </a:cubicBezTo>
                  <a:lnTo>
                    <a:pt x="40333" y="1450338"/>
                  </a:lnTo>
                  <a:cubicBezTo>
                    <a:pt x="47191" y="1455291"/>
                    <a:pt x="60812" y="1458815"/>
                    <a:pt x="65193" y="1465387"/>
                  </a:cubicBezTo>
                  <a:cubicBezTo>
                    <a:pt x="57097" y="1472150"/>
                    <a:pt x="47096" y="1468054"/>
                    <a:pt x="40333" y="1471864"/>
                  </a:cubicBezTo>
                  <a:lnTo>
                    <a:pt x="40333" y="1475484"/>
                  </a:lnTo>
                  <a:lnTo>
                    <a:pt x="46905" y="1479484"/>
                  </a:lnTo>
                  <a:lnTo>
                    <a:pt x="46905" y="1482913"/>
                  </a:lnTo>
                  <a:lnTo>
                    <a:pt x="53954" y="1487295"/>
                  </a:lnTo>
                  <a:cubicBezTo>
                    <a:pt x="47191" y="1508059"/>
                    <a:pt x="97007" y="1500059"/>
                    <a:pt x="109294" y="1495868"/>
                  </a:cubicBezTo>
                  <a:cubicBezTo>
                    <a:pt x="112247" y="1495868"/>
                    <a:pt x="115866" y="1495105"/>
                    <a:pt x="118247" y="1497391"/>
                  </a:cubicBezTo>
                  <a:cubicBezTo>
                    <a:pt x="113485" y="1501392"/>
                    <a:pt x="108113" y="1504611"/>
                    <a:pt x="102341" y="1506916"/>
                  </a:cubicBezTo>
                  <a:cubicBezTo>
                    <a:pt x="91768" y="1508441"/>
                    <a:pt x="81576" y="1504916"/>
                    <a:pt x="73194" y="1509202"/>
                  </a:cubicBezTo>
                  <a:cubicBezTo>
                    <a:pt x="73194" y="1518060"/>
                    <a:pt x="56525" y="1514918"/>
                    <a:pt x="50334" y="1511203"/>
                  </a:cubicBezTo>
                  <a:cubicBezTo>
                    <a:pt x="39761" y="1516156"/>
                    <a:pt x="52715" y="1523680"/>
                    <a:pt x="56049" y="1525586"/>
                  </a:cubicBezTo>
                  <a:cubicBezTo>
                    <a:pt x="62174" y="1525366"/>
                    <a:pt x="68184" y="1527319"/>
                    <a:pt x="73004" y="1531110"/>
                  </a:cubicBezTo>
                  <a:lnTo>
                    <a:pt x="73004" y="1534920"/>
                  </a:lnTo>
                  <a:lnTo>
                    <a:pt x="47762" y="1548827"/>
                  </a:lnTo>
                  <a:cubicBezTo>
                    <a:pt x="45286" y="1554541"/>
                    <a:pt x="48524" y="1560066"/>
                    <a:pt x="45381" y="1565114"/>
                  </a:cubicBezTo>
                  <a:lnTo>
                    <a:pt x="40714" y="1567781"/>
                  </a:lnTo>
                  <a:cubicBezTo>
                    <a:pt x="40714" y="1568924"/>
                    <a:pt x="40714" y="1570162"/>
                    <a:pt x="40238" y="1571496"/>
                  </a:cubicBezTo>
                  <a:lnTo>
                    <a:pt x="53477" y="1579401"/>
                  </a:lnTo>
                  <a:lnTo>
                    <a:pt x="53477" y="1593784"/>
                  </a:lnTo>
                  <a:lnTo>
                    <a:pt x="59573" y="1597690"/>
                  </a:lnTo>
                  <a:cubicBezTo>
                    <a:pt x="53573" y="1601214"/>
                    <a:pt x="53573" y="1601214"/>
                    <a:pt x="59573" y="1604452"/>
                  </a:cubicBezTo>
                  <a:cubicBezTo>
                    <a:pt x="61669" y="1610263"/>
                    <a:pt x="61193" y="1617311"/>
                    <a:pt x="54239" y="1619407"/>
                  </a:cubicBezTo>
                  <a:cubicBezTo>
                    <a:pt x="54239" y="1620550"/>
                    <a:pt x="54239" y="1621788"/>
                    <a:pt x="54239" y="1623121"/>
                  </a:cubicBezTo>
                  <a:lnTo>
                    <a:pt x="47762" y="1627026"/>
                  </a:lnTo>
                  <a:lnTo>
                    <a:pt x="54049" y="1630741"/>
                  </a:lnTo>
                  <a:lnTo>
                    <a:pt x="54049" y="1638171"/>
                  </a:lnTo>
                  <a:lnTo>
                    <a:pt x="41952" y="1644934"/>
                  </a:lnTo>
                  <a:cubicBezTo>
                    <a:pt x="12806" y="1673509"/>
                    <a:pt x="98245" y="1649125"/>
                    <a:pt x="110532" y="1661698"/>
                  </a:cubicBezTo>
                  <a:cubicBezTo>
                    <a:pt x="119486" y="1656078"/>
                    <a:pt x="126915" y="1651601"/>
                    <a:pt x="136440" y="1658173"/>
                  </a:cubicBezTo>
                  <a:cubicBezTo>
                    <a:pt x="142631" y="1658173"/>
                    <a:pt x="149489" y="1659412"/>
                    <a:pt x="139964" y="1663888"/>
                  </a:cubicBezTo>
                  <a:lnTo>
                    <a:pt x="139964" y="1670460"/>
                  </a:lnTo>
                  <a:cubicBezTo>
                    <a:pt x="134564" y="1674128"/>
                    <a:pt x="127363" y="1673699"/>
                    <a:pt x="122438" y="1669413"/>
                  </a:cubicBezTo>
                  <a:cubicBezTo>
                    <a:pt x="102626" y="1668651"/>
                    <a:pt x="94435" y="1678938"/>
                    <a:pt x="77480" y="1669413"/>
                  </a:cubicBezTo>
                  <a:cubicBezTo>
                    <a:pt x="73537" y="1672156"/>
                    <a:pt x="68736" y="1673413"/>
                    <a:pt x="63955" y="1672937"/>
                  </a:cubicBezTo>
                  <a:lnTo>
                    <a:pt x="54430" y="1678366"/>
                  </a:lnTo>
                  <a:cubicBezTo>
                    <a:pt x="52811" y="1680748"/>
                    <a:pt x="55287" y="1684082"/>
                    <a:pt x="58049" y="1683986"/>
                  </a:cubicBezTo>
                  <a:cubicBezTo>
                    <a:pt x="90149" y="1686844"/>
                    <a:pt x="119009" y="1678462"/>
                    <a:pt x="150156" y="1680938"/>
                  </a:cubicBezTo>
                  <a:cubicBezTo>
                    <a:pt x="155300" y="1682653"/>
                    <a:pt x="145298" y="1685891"/>
                    <a:pt x="142917" y="1687320"/>
                  </a:cubicBezTo>
                  <a:cubicBezTo>
                    <a:pt x="126915" y="1704275"/>
                    <a:pt x="93578" y="1691130"/>
                    <a:pt x="70432" y="1695226"/>
                  </a:cubicBezTo>
                  <a:cubicBezTo>
                    <a:pt x="59097" y="1701703"/>
                    <a:pt x="77671" y="1703608"/>
                    <a:pt x="82052" y="1702560"/>
                  </a:cubicBezTo>
                  <a:cubicBezTo>
                    <a:pt x="111961" y="1718752"/>
                    <a:pt x="145013" y="1693035"/>
                    <a:pt x="175493" y="1709609"/>
                  </a:cubicBezTo>
                  <a:cubicBezTo>
                    <a:pt x="191685" y="1701893"/>
                    <a:pt x="210164" y="1707608"/>
                    <a:pt x="224642" y="1715323"/>
                  </a:cubicBezTo>
                  <a:cubicBezTo>
                    <a:pt x="219689" y="1718467"/>
                    <a:pt x="213878" y="1716562"/>
                    <a:pt x="208640" y="1717229"/>
                  </a:cubicBezTo>
                  <a:cubicBezTo>
                    <a:pt x="202582" y="1713666"/>
                    <a:pt x="195467" y="1712351"/>
                    <a:pt x="188542" y="1713514"/>
                  </a:cubicBezTo>
                  <a:cubicBezTo>
                    <a:pt x="179017" y="1729706"/>
                    <a:pt x="156824" y="1715133"/>
                    <a:pt x="142631" y="1717419"/>
                  </a:cubicBezTo>
                  <a:cubicBezTo>
                    <a:pt x="121105" y="1726944"/>
                    <a:pt x="101102" y="1713037"/>
                    <a:pt x="77861" y="1717419"/>
                  </a:cubicBezTo>
                  <a:cubicBezTo>
                    <a:pt x="65850" y="1722248"/>
                    <a:pt x="53535" y="1726287"/>
                    <a:pt x="41000" y="1729516"/>
                  </a:cubicBezTo>
                  <a:lnTo>
                    <a:pt x="41000" y="1737231"/>
                  </a:lnTo>
                  <a:lnTo>
                    <a:pt x="34237" y="1741422"/>
                  </a:lnTo>
                  <a:lnTo>
                    <a:pt x="34237" y="1752471"/>
                  </a:lnTo>
                  <a:cubicBezTo>
                    <a:pt x="59288" y="1768568"/>
                    <a:pt x="79957" y="1740565"/>
                    <a:pt x="103388" y="1765330"/>
                  </a:cubicBezTo>
                  <a:cubicBezTo>
                    <a:pt x="115390" y="1763901"/>
                    <a:pt x="127296" y="1758281"/>
                    <a:pt x="139107" y="1763425"/>
                  </a:cubicBezTo>
                  <a:cubicBezTo>
                    <a:pt x="136821" y="1780475"/>
                    <a:pt x="164063" y="1767235"/>
                    <a:pt x="171778" y="1778188"/>
                  </a:cubicBezTo>
                  <a:lnTo>
                    <a:pt x="171778" y="1785427"/>
                  </a:lnTo>
                  <a:lnTo>
                    <a:pt x="162253" y="1791143"/>
                  </a:lnTo>
                  <a:lnTo>
                    <a:pt x="154919" y="1787332"/>
                  </a:lnTo>
                  <a:cubicBezTo>
                    <a:pt x="148442" y="1788857"/>
                    <a:pt x="146346" y="1784666"/>
                    <a:pt x="141774" y="1784284"/>
                  </a:cubicBezTo>
                  <a:cubicBezTo>
                    <a:pt x="133868" y="1789904"/>
                    <a:pt x="122724" y="1784856"/>
                    <a:pt x="116438" y="1790952"/>
                  </a:cubicBezTo>
                  <a:cubicBezTo>
                    <a:pt x="106055" y="1782761"/>
                    <a:pt x="94911" y="1793524"/>
                    <a:pt x="83291" y="1790952"/>
                  </a:cubicBezTo>
                  <a:cubicBezTo>
                    <a:pt x="68622" y="1782284"/>
                    <a:pt x="52334" y="1789333"/>
                    <a:pt x="40333" y="1796381"/>
                  </a:cubicBezTo>
                  <a:cubicBezTo>
                    <a:pt x="37380" y="1818575"/>
                    <a:pt x="104436" y="1790952"/>
                    <a:pt x="119200" y="1804859"/>
                  </a:cubicBezTo>
                  <a:cubicBezTo>
                    <a:pt x="117104" y="1815336"/>
                    <a:pt x="96245" y="1804859"/>
                    <a:pt x="89482" y="1812955"/>
                  </a:cubicBezTo>
                  <a:cubicBezTo>
                    <a:pt x="74147" y="1810288"/>
                    <a:pt x="64812" y="1806859"/>
                    <a:pt x="52906" y="1814955"/>
                  </a:cubicBezTo>
                  <a:lnTo>
                    <a:pt x="55763" y="1820479"/>
                  </a:lnTo>
                  <a:cubicBezTo>
                    <a:pt x="67479" y="1821432"/>
                    <a:pt x="81100" y="1818384"/>
                    <a:pt x="91006" y="1821813"/>
                  </a:cubicBezTo>
                  <a:lnTo>
                    <a:pt x="77099" y="1831338"/>
                  </a:lnTo>
                  <a:cubicBezTo>
                    <a:pt x="63193" y="1829814"/>
                    <a:pt x="56716" y="1835910"/>
                    <a:pt x="46715" y="1840101"/>
                  </a:cubicBezTo>
                  <a:cubicBezTo>
                    <a:pt x="69384" y="1847244"/>
                    <a:pt x="94340" y="1839053"/>
                    <a:pt x="115866" y="1845435"/>
                  </a:cubicBezTo>
                  <a:cubicBezTo>
                    <a:pt x="130916" y="1838196"/>
                    <a:pt x="145870" y="1863628"/>
                    <a:pt x="162253" y="1849721"/>
                  </a:cubicBezTo>
                  <a:lnTo>
                    <a:pt x="171778" y="1854960"/>
                  </a:lnTo>
                  <a:cubicBezTo>
                    <a:pt x="154061" y="1864485"/>
                    <a:pt x="136250" y="1856103"/>
                    <a:pt x="116247" y="1857055"/>
                  </a:cubicBezTo>
                  <a:cubicBezTo>
                    <a:pt x="95006" y="1862389"/>
                    <a:pt x="69956" y="1855817"/>
                    <a:pt x="47286" y="1862389"/>
                  </a:cubicBezTo>
                  <a:lnTo>
                    <a:pt x="47286" y="1866294"/>
                  </a:lnTo>
                  <a:cubicBezTo>
                    <a:pt x="58097" y="1873153"/>
                    <a:pt x="71718" y="1873877"/>
                    <a:pt x="83195" y="1868200"/>
                  </a:cubicBezTo>
                  <a:cubicBezTo>
                    <a:pt x="102245" y="1880010"/>
                    <a:pt x="128629" y="1874867"/>
                    <a:pt x="149394" y="1878772"/>
                  </a:cubicBezTo>
                  <a:cubicBezTo>
                    <a:pt x="158919" y="1874010"/>
                    <a:pt x="158919" y="1874010"/>
                    <a:pt x="168444" y="1878772"/>
                  </a:cubicBezTo>
                  <a:cubicBezTo>
                    <a:pt x="192352" y="1878772"/>
                    <a:pt x="216069" y="1869247"/>
                    <a:pt x="241025" y="1871628"/>
                  </a:cubicBezTo>
                  <a:cubicBezTo>
                    <a:pt x="248168" y="1877725"/>
                    <a:pt x="227213" y="1873057"/>
                    <a:pt x="230928" y="1880487"/>
                  </a:cubicBezTo>
                  <a:cubicBezTo>
                    <a:pt x="229499" y="1882678"/>
                    <a:pt x="223403" y="1883059"/>
                    <a:pt x="220355" y="1883154"/>
                  </a:cubicBezTo>
                  <a:cubicBezTo>
                    <a:pt x="217012" y="1886307"/>
                    <a:pt x="211792" y="1886307"/>
                    <a:pt x="208449" y="1883154"/>
                  </a:cubicBezTo>
                  <a:cubicBezTo>
                    <a:pt x="192542" y="1886869"/>
                    <a:pt x="170349" y="1891917"/>
                    <a:pt x="155300" y="1886773"/>
                  </a:cubicBezTo>
                  <a:cubicBezTo>
                    <a:pt x="145775" y="1893917"/>
                    <a:pt x="138345" y="1888202"/>
                    <a:pt x="129582" y="1883059"/>
                  </a:cubicBezTo>
                  <a:cubicBezTo>
                    <a:pt x="109818" y="1885583"/>
                    <a:pt x="89815" y="1885583"/>
                    <a:pt x="70051" y="1883059"/>
                  </a:cubicBezTo>
                  <a:cubicBezTo>
                    <a:pt x="63098" y="1887849"/>
                    <a:pt x="55097" y="1890888"/>
                    <a:pt x="46715" y="1891917"/>
                  </a:cubicBezTo>
                  <a:cubicBezTo>
                    <a:pt x="75861" y="1907442"/>
                    <a:pt x="110723" y="1893155"/>
                    <a:pt x="141965" y="1901442"/>
                  </a:cubicBezTo>
                  <a:cubicBezTo>
                    <a:pt x="180065" y="1891917"/>
                    <a:pt x="214164" y="1896298"/>
                    <a:pt x="255693" y="1894298"/>
                  </a:cubicBezTo>
                  <a:lnTo>
                    <a:pt x="265885" y="1901632"/>
                  </a:lnTo>
                  <a:cubicBezTo>
                    <a:pt x="272838" y="1902395"/>
                    <a:pt x="278458" y="1899823"/>
                    <a:pt x="282744" y="1903347"/>
                  </a:cubicBezTo>
                  <a:cubicBezTo>
                    <a:pt x="274743" y="1907442"/>
                    <a:pt x="261884" y="1904966"/>
                    <a:pt x="252931" y="1904871"/>
                  </a:cubicBezTo>
                  <a:cubicBezTo>
                    <a:pt x="220927" y="1895918"/>
                    <a:pt x="182065" y="1906966"/>
                    <a:pt x="151680" y="1918301"/>
                  </a:cubicBezTo>
                  <a:cubicBezTo>
                    <a:pt x="177207" y="1933922"/>
                    <a:pt x="208830" y="1907919"/>
                    <a:pt x="236262" y="1917634"/>
                  </a:cubicBezTo>
                  <a:cubicBezTo>
                    <a:pt x="213116" y="1933541"/>
                    <a:pt x="180160" y="1928588"/>
                    <a:pt x="153966" y="1939066"/>
                  </a:cubicBezTo>
                  <a:lnTo>
                    <a:pt x="142631" y="1930874"/>
                  </a:lnTo>
                  <a:cubicBezTo>
                    <a:pt x="114123" y="1932579"/>
                    <a:pt x="85510" y="1930207"/>
                    <a:pt x="57668" y="1923826"/>
                  </a:cubicBezTo>
                  <a:cubicBezTo>
                    <a:pt x="54335" y="1924397"/>
                    <a:pt x="53001" y="1925826"/>
                    <a:pt x="53287" y="1927921"/>
                  </a:cubicBezTo>
                  <a:cubicBezTo>
                    <a:pt x="52239" y="1931541"/>
                    <a:pt x="40904" y="1934208"/>
                    <a:pt x="50239" y="1938494"/>
                  </a:cubicBezTo>
                  <a:cubicBezTo>
                    <a:pt x="82624" y="1946114"/>
                    <a:pt x="117390" y="1927255"/>
                    <a:pt x="145489" y="1951829"/>
                  </a:cubicBezTo>
                  <a:cubicBezTo>
                    <a:pt x="144251" y="1956877"/>
                    <a:pt x="152061" y="1958020"/>
                    <a:pt x="156252" y="1960783"/>
                  </a:cubicBezTo>
                  <a:cubicBezTo>
                    <a:pt x="175931" y="1960401"/>
                    <a:pt x="195600" y="1961478"/>
                    <a:pt x="215117" y="1964021"/>
                  </a:cubicBezTo>
                  <a:cubicBezTo>
                    <a:pt x="218450" y="1958973"/>
                    <a:pt x="230452" y="1962021"/>
                    <a:pt x="233595" y="1957068"/>
                  </a:cubicBezTo>
                  <a:cubicBezTo>
                    <a:pt x="256026" y="1952915"/>
                    <a:pt x="279182" y="1955334"/>
                    <a:pt x="300270" y="1964021"/>
                  </a:cubicBezTo>
                  <a:cubicBezTo>
                    <a:pt x="323606" y="1953734"/>
                    <a:pt x="348657" y="1978213"/>
                    <a:pt x="372279" y="1960783"/>
                  </a:cubicBezTo>
                  <a:cubicBezTo>
                    <a:pt x="380375" y="1957353"/>
                    <a:pt x="397235" y="1969355"/>
                    <a:pt x="395044" y="1958782"/>
                  </a:cubicBezTo>
                  <a:cubicBezTo>
                    <a:pt x="376946" y="1940304"/>
                    <a:pt x="345800" y="1961640"/>
                    <a:pt x="329417" y="1946114"/>
                  </a:cubicBezTo>
                  <a:cubicBezTo>
                    <a:pt x="327797" y="1939732"/>
                    <a:pt x="317987" y="1941828"/>
                    <a:pt x="313034" y="1946114"/>
                  </a:cubicBezTo>
                  <a:cubicBezTo>
                    <a:pt x="297889" y="1946114"/>
                    <a:pt x="277791" y="1947448"/>
                    <a:pt x="264647" y="1940590"/>
                  </a:cubicBezTo>
                  <a:lnTo>
                    <a:pt x="273029" y="1935161"/>
                  </a:lnTo>
                  <a:cubicBezTo>
                    <a:pt x="310176" y="1929827"/>
                    <a:pt x="349229" y="1946114"/>
                    <a:pt x="381899" y="1933351"/>
                  </a:cubicBezTo>
                  <a:lnTo>
                    <a:pt x="381899" y="1925921"/>
                  </a:lnTo>
                  <a:lnTo>
                    <a:pt x="375708" y="1922016"/>
                  </a:lnTo>
                  <a:cubicBezTo>
                    <a:pt x="380280" y="1919063"/>
                    <a:pt x="386090" y="1920968"/>
                    <a:pt x="391424" y="1920302"/>
                  </a:cubicBezTo>
                  <a:cubicBezTo>
                    <a:pt x="400949" y="1926874"/>
                    <a:pt x="411236" y="1930970"/>
                    <a:pt x="421238" y="1922207"/>
                  </a:cubicBezTo>
                  <a:lnTo>
                    <a:pt x="421238" y="1918396"/>
                  </a:lnTo>
                  <a:cubicBezTo>
                    <a:pt x="431810" y="1909728"/>
                    <a:pt x="444288" y="1914491"/>
                    <a:pt x="456956" y="1916682"/>
                  </a:cubicBezTo>
                  <a:cubicBezTo>
                    <a:pt x="463148" y="1915348"/>
                    <a:pt x="458576" y="1910777"/>
                    <a:pt x="464100" y="1909252"/>
                  </a:cubicBezTo>
                  <a:lnTo>
                    <a:pt x="490389" y="1909252"/>
                  </a:lnTo>
                  <a:cubicBezTo>
                    <a:pt x="495437" y="1905061"/>
                    <a:pt x="495533" y="1904966"/>
                    <a:pt x="487627" y="1900394"/>
                  </a:cubicBezTo>
                  <a:lnTo>
                    <a:pt x="487055" y="1896679"/>
                  </a:lnTo>
                  <a:cubicBezTo>
                    <a:pt x="479340" y="1892584"/>
                    <a:pt x="461909" y="1883535"/>
                    <a:pt x="454861" y="1889345"/>
                  </a:cubicBezTo>
                  <a:cubicBezTo>
                    <a:pt x="462767" y="1893917"/>
                    <a:pt x="462671" y="1894012"/>
                    <a:pt x="457433" y="1898204"/>
                  </a:cubicBezTo>
                  <a:cubicBezTo>
                    <a:pt x="428858" y="1904680"/>
                    <a:pt x="398282" y="1899727"/>
                    <a:pt x="370850" y="1908585"/>
                  </a:cubicBezTo>
                  <a:cubicBezTo>
                    <a:pt x="361325" y="1901347"/>
                    <a:pt x="350372" y="1908585"/>
                    <a:pt x="339704" y="1909252"/>
                  </a:cubicBezTo>
                  <a:cubicBezTo>
                    <a:pt x="334941" y="1905157"/>
                    <a:pt x="328178" y="1906490"/>
                    <a:pt x="323702" y="1904204"/>
                  </a:cubicBezTo>
                  <a:cubicBezTo>
                    <a:pt x="340466" y="1893346"/>
                    <a:pt x="365516" y="1897537"/>
                    <a:pt x="384662" y="1890869"/>
                  </a:cubicBezTo>
                  <a:cubicBezTo>
                    <a:pt x="390672" y="1895470"/>
                    <a:pt x="399035" y="1895470"/>
                    <a:pt x="405045" y="1890869"/>
                  </a:cubicBezTo>
                  <a:cubicBezTo>
                    <a:pt x="416856" y="1898680"/>
                    <a:pt x="429905" y="1891822"/>
                    <a:pt x="441050" y="1888869"/>
                  </a:cubicBezTo>
                  <a:cubicBezTo>
                    <a:pt x="438383" y="1874296"/>
                    <a:pt x="456194" y="1881916"/>
                    <a:pt x="466100" y="1878867"/>
                  </a:cubicBezTo>
                  <a:cubicBezTo>
                    <a:pt x="469034" y="1876267"/>
                    <a:pt x="473044" y="1875239"/>
                    <a:pt x="476864" y="1876105"/>
                  </a:cubicBezTo>
                  <a:cubicBezTo>
                    <a:pt x="511630" y="1855817"/>
                    <a:pt x="443145" y="1869533"/>
                    <a:pt x="435906" y="1876105"/>
                  </a:cubicBezTo>
                  <a:cubicBezTo>
                    <a:pt x="430382" y="1877153"/>
                    <a:pt x="427429" y="1872295"/>
                    <a:pt x="422190" y="1872486"/>
                  </a:cubicBezTo>
                  <a:cubicBezTo>
                    <a:pt x="413713" y="1872486"/>
                    <a:pt x="415332" y="1869057"/>
                    <a:pt x="414475" y="1867343"/>
                  </a:cubicBezTo>
                  <a:lnTo>
                    <a:pt x="404950" y="1861342"/>
                  </a:lnTo>
                  <a:cubicBezTo>
                    <a:pt x="388452" y="1860808"/>
                    <a:pt x="372022" y="1859027"/>
                    <a:pt x="355801" y="1856008"/>
                  </a:cubicBezTo>
                  <a:cubicBezTo>
                    <a:pt x="369707" y="1850864"/>
                    <a:pt x="389615" y="1846483"/>
                    <a:pt x="404474" y="1853817"/>
                  </a:cubicBezTo>
                  <a:cubicBezTo>
                    <a:pt x="410760" y="1845530"/>
                    <a:pt x="485150" y="1857341"/>
                    <a:pt x="453623" y="1839244"/>
                  </a:cubicBezTo>
                  <a:cubicBezTo>
                    <a:pt x="448289" y="1839244"/>
                    <a:pt x="448193" y="1839244"/>
                    <a:pt x="447431" y="1833910"/>
                  </a:cubicBezTo>
                  <a:cubicBezTo>
                    <a:pt x="456956" y="1826290"/>
                    <a:pt x="470196" y="1827433"/>
                    <a:pt x="480769" y="1822099"/>
                  </a:cubicBezTo>
                  <a:cubicBezTo>
                    <a:pt x="479912" y="1820575"/>
                    <a:pt x="479054" y="1818955"/>
                    <a:pt x="478292" y="1817336"/>
                  </a:cubicBezTo>
                  <a:cubicBezTo>
                    <a:pt x="449717" y="1817336"/>
                    <a:pt x="424571" y="1807811"/>
                    <a:pt x="395520" y="1807811"/>
                  </a:cubicBezTo>
                  <a:cubicBezTo>
                    <a:pt x="411617" y="1794381"/>
                    <a:pt x="438859" y="1809716"/>
                    <a:pt x="452670" y="1792571"/>
                  </a:cubicBezTo>
                  <a:cubicBezTo>
                    <a:pt x="450575" y="1790857"/>
                    <a:pt x="447431" y="1789428"/>
                    <a:pt x="447336" y="1787999"/>
                  </a:cubicBezTo>
                  <a:cubicBezTo>
                    <a:pt x="445812" y="1780760"/>
                    <a:pt x="432858" y="1779808"/>
                    <a:pt x="427524" y="1778474"/>
                  </a:cubicBezTo>
                  <a:cubicBezTo>
                    <a:pt x="427524" y="1776378"/>
                    <a:pt x="426095" y="1774474"/>
                    <a:pt x="430667" y="1772664"/>
                  </a:cubicBezTo>
                  <a:cubicBezTo>
                    <a:pt x="450536" y="1772816"/>
                    <a:pt x="469948" y="1766759"/>
                    <a:pt x="486198" y="1755329"/>
                  </a:cubicBezTo>
                  <a:lnTo>
                    <a:pt x="486198" y="1748947"/>
                  </a:lnTo>
                  <a:lnTo>
                    <a:pt x="492961" y="1744756"/>
                  </a:lnTo>
                  <a:lnTo>
                    <a:pt x="492961" y="1741232"/>
                  </a:lnTo>
                  <a:cubicBezTo>
                    <a:pt x="487055" y="1733707"/>
                    <a:pt x="465815" y="1751900"/>
                    <a:pt x="467339" y="1737231"/>
                  </a:cubicBezTo>
                  <a:lnTo>
                    <a:pt x="476864" y="1731897"/>
                  </a:lnTo>
                  <a:cubicBezTo>
                    <a:pt x="484788" y="1733202"/>
                    <a:pt x="492904" y="1731316"/>
                    <a:pt x="499438" y="1726658"/>
                  </a:cubicBezTo>
                  <a:cubicBezTo>
                    <a:pt x="503343" y="1715800"/>
                    <a:pt x="456766" y="1724563"/>
                    <a:pt x="444288" y="1709894"/>
                  </a:cubicBezTo>
                  <a:cubicBezTo>
                    <a:pt x="434039" y="1718752"/>
                    <a:pt x="419075" y="1719495"/>
                    <a:pt x="407998" y="1711704"/>
                  </a:cubicBezTo>
                  <a:lnTo>
                    <a:pt x="407998" y="1707894"/>
                  </a:lnTo>
                  <a:cubicBezTo>
                    <a:pt x="424667" y="1699988"/>
                    <a:pt x="421714" y="1698369"/>
                    <a:pt x="403902" y="1698369"/>
                  </a:cubicBezTo>
                  <a:cubicBezTo>
                    <a:pt x="400949" y="1695988"/>
                    <a:pt x="394377" y="1694559"/>
                    <a:pt x="394377" y="1689701"/>
                  </a:cubicBezTo>
                  <a:cubicBezTo>
                    <a:pt x="405140" y="1682272"/>
                    <a:pt x="411903" y="1683605"/>
                    <a:pt x="420857" y="1678176"/>
                  </a:cubicBezTo>
                  <a:lnTo>
                    <a:pt x="420857" y="1669984"/>
                  </a:lnTo>
                  <a:cubicBezTo>
                    <a:pt x="439173" y="1665669"/>
                    <a:pt x="457804" y="1662803"/>
                    <a:pt x="476578" y="1661412"/>
                  </a:cubicBezTo>
                  <a:cubicBezTo>
                    <a:pt x="481912" y="1659031"/>
                    <a:pt x="478483" y="1653982"/>
                    <a:pt x="486103" y="1652459"/>
                  </a:cubicBezTo>
                  <a:lnTo>
                    <a:pt x="486103" y="1648744"/>
                  </a:lnTo>
                  <a:lnTo>
                    <a:pt x="492675" y="1644743"/>
                  </a:lnTo>
                  <a:lnTo>
                    <a:pt x="492675" y="1641219"/>
                  </a:lnTo>
                  <a:lnTo>
                    <a:pt x="486103" y="1637314"/>
                  </a:lnTo>
                  <a:cubicBezTo>
                    <a:pt x="486103" y="1635885"/>
                    <a:pt x="486103" y="1634742"/>
                    <a:pt x="486103" y="1633503"/>
                  </a:cubicBezTo>
                  <a:cubicBezTo>
                    <a:pt x="472006" y="1623978"/>
                    <a:pt x="453718" y="1629884"/>
                    <a:pt x="437144" y="1628265"/>
                  </a:cubicBezTo>
                  <a:lnTo>
                    <a:pt x="427619" y="1622835"/>
                  </a:lnTo>
                  <a:cubicBezTo>
                    <a:pt x="427619" y="1611787"/>
                    <a:pt x="455147" y="1617216"/>
                    <a:pt x="462005" y="1620073"/>
                  </a:cubicBezTo>
                  <a:cubicBezTo>
                    <a:pt x="465719" y="1620931"/>
                    <a:pt x="466481" y="1618359"/>
                    <a:pt x="468958" y="1617787"/>
                  </a:cubicBezTo>
                  <a:cubicBezTo>
                    <a:pt x="471434" y="1617216"/>
                    <a:pt x="478483" y="1617787"/>
                    <a:pt x="479435" y="1615025"/>
                  </a:cubicBezTo>
                  <a:cubicBezTo>
                    <a:pt x="477054" y="1610739"/>
                    <a:pt x="490294" y="1608739"/>
                    <a:pt x="482960" y="1606167"/>
                  </a:cubicBezTo>
                  <a:cubicBezTo>
                    <a:pt x="466481" y="1608739"/>
                    <a:pt x="450765" y="1593784"/>
                    <a:pt x="435335" y="1601881"/>
                  </a:cubicBezTo>
                  <a:lnTo>
                    <a:pt x="426857" y="1596832"/>
                  </a:lnTo>
                  <a:cubicBezTo>
                    <a:pt x="434096" y="1590832"/>
                    <a:pt x="442478" y="1592546"/>
                    <a:pt x="449813" y="1587879"/>
                  </a:cubicBezTo>
                  <a:cubicBezTo>
                    <a:pt x="457623" y="1593975"/>
                    <a:pt x="464672" y="1590165"/>
                    <a:pt x="471053" y="1587879"/>
                  </a:cubicBezTo>
                  <a:cubicBezTo>
                    <a:pt x="480397" y="1588183"/>
                    <a:pt x="489684" y="1586221"/>
                    <a:pt x="498104" y="1582164"/>
                  </a:cubicBezTo>
                  <a:cubicBezTo>
                    <a:pt x="481721" y="1562543"/>
                    <a:pt x="458099" y="1558542"/>
                    <a:pt x="433906" y="1556351"/>
                  </a:cubicBezTo>
                  <a:lnTo>
                    <a:pt x="443431" y="1551017"/>
                  </a:lnTo>
                  <a:cubicBezTo>
                    <a:pt x="458480" y="1552446"/>
                    <a:pt x="472673" y="1543207"/>
                    <a:pt x="486293" y="1538349"/>
                  </a:cubicBezTo>
                  <a:cubicBezTo>
                    <a:pt x="486293" y="1536158"/>
                    <a:pt x="487151" y="1534158"/>
                    <a:pt x="483150" y="1532919"/>
                  </a:cubicBezTo>
                  <a:cubicBezTo>
                    <a:pt x="447908" y="1544159"/>
                    <a:pt x="461909" y="1527967"/>
                    <a:pt x="486198" y="1523394"/>
                  </a:cubicBezTo>
                  <a:cubicBezTo>
                    <a:pt x="474863" y="1511870"/>
                    <a:pt x="460290" y="1523394"/>
                    <a:pt x="448098" y="1520442"/>
                  </a:cubicBezTo>
                  <a:cubicBezTo>
                    <a:pt x="451527" y="1511870"/>
                    <a:pt x="466386" y="1516251"/>
                    <a:pt x="472958" y="1512441"/>
                  </a:cubicBezTo>
                  <a:lnTo>
                    <a:pt x="472958" y="1505107"/>
                  </a:lnTo>
                  <a:lnTo>
                    <a:pt x="466767" y="1501392"/>
                  </a:lnTo>
                  <a:cubicBezTo>
                    <a:pt x="468005" y="1490343"/>
                    <a:pt x="452099" y="1502821"/>
                    <a:pt x="444383" y="1499392"/>
                  </a:cubicBezTo>
                  <a:cubicBezTo>
                    <a:pt x="438764" y="1498534"/>
                    <a:pt x="441716" y="1492724"/>
                    <a:pt x="434858" y="1490819"/>
                  </a:cubicBezTo>
                  <a:cubicBezTo>
                    <a:pt x="434096" y="1490819"/>
                    <a:pt x="434001" y="1489867"/>
                    <a:pt x="433620" y="1489295"/>
                  </a:cubicBezTo>
                  <a:cubicBezTo>
                    <a:pt x="433239" y="1488724"/>
                    <a:pt x="435144" y="1484723"/>
                    <a:pt x="437240" y="1484723"/>
                  </a:cubicBezTo>
                  <a:cubicBezTo>
                    <a:pt x="451537" y="1485961"/>
                    <a:pt x="465938" y="1484075"/>
                    <a:pt x="479435" y="1479199"/>
                  </a:cubicBezTo>
                  <a:lnTo>
                    <a:pt x="479435" y="1471293"/>
                  </a:lnTo>
                  <a:cubicBezTo>
                    <a:pt x="472292" y="1465673"/>
                    <a:pt x="457337" y="1463102"/>
                    <a:pt x="453337" y="1454243"/>
                  </a:cubicBezTo>
                  <a:cubicBezTo>
                    <a:pt x="459623" y="1449386"/>
                    <a:pt x="463719" y="1447290"/>
                    <a:pt x="453908" y="1442527"/>
                  </a:cubicBezTo>
                  <a:cubicBezTo>
                    <a:pt x="455813" y="1439003"/>
                    <a:pt x="464100" y="1441860"/>
                    <a:pt x="466577" y="1438336"/>
                  </a:cubicBezTo>
                  <a:lnTo>
                    <a:pt x="466577" y="1431383"/>
                  </a:lnTo>
                  <a:lnTo>
                    <a:pt x="472768" y="1427478"/>
                  </a:lnTo>
                  <a:cubicBezTo>
                    <a:pt x="468196" y="1419858"/>
                    <a:pt x="397425" y="1421382"/>
                    <a:pt x="428096" y="1411000"/>
                  </a:cubicBezTo>
                  <a:cubicBezTo>
                    <a:pt x="439478" y="1410904"/>
                    <a:pt x="450603" y="1407609"/>
                    <a:pt x="460195" y="1401475"/>
                  </a:cubicBezTo>
                  <a:lnTo>
                    <a:pt x="460195" y="1383472"/>
                  </a:lnTo>
                  <a:cubicBezTo>
                    <a:pt x="468482" y="1381472"/>
                    <a:pt x="464386" y="1375185"/>
                    <a:pt x="472006" y="1373090"/>
                  </a:cubicBezTo>
                  <a:cubicBezTo>
                    <a:pt x="478102" y="1364613"/>
                    <a:pt x="456099" y="1369185"/>
                    <a:pt x="459909" y="1362518"/>
                  </a:cubicBezTo>
                  <a:cubicBezTo>
                    <a:pt x="467996" y="1357507"/>
                    <a:pt x="476578" y="1353354"/>
                    <a:pt x="485531" y="1350135"/>
                  </a:cubicBezTo>
                  <a:lnTo>
                    <a:pt x="467434" y="1339467"/>
                  </a:lnTo>
                  <a:lnTo>
                    <a:pt x="466767" y="1335181"/>
                  </a:lnTo>
                  <a:cubicBezTo>
                    <a:pt x="482026" y="1326980"/>
                    <a:pt x="499076" y="1322693"/>
                    <a:pt x="516392" y="1322703"/>
                  </a:cubicBezTo>
                  <a:close/>
                  <a:moveTo>
                    <a:pt x="446765" y="1688558"/>
                  </a:moveTo>
                  <a:lnTo>
                    <a:pt x="440002" y="1692845"/>
                  </a:lnTo>
                  <a:lnTo>
                    <a:pt x="442669" y="1697607"/>
                  </a:lnTo>
                  <a:cubicBezTo>
                    <a:pt x="449803" y="1696378"/>
                    <a:pt x="457137" y="1697655"/>
                    <a:pt x="463433" y="1701227"/>
                  </a:cubicBezTo>
                  <a:cubicBezTo>
                    <a:pt x="467291" y="1698598"/>
                    <a:pt x="471920" y="1697321"/>
                    <a:pt x="476578" y="1697607"/>
                  </a:cubicBezTo>
                  <a:cubicBezTo>
                    <a:pt x="480721" y="1692111"/>
                    <a:pt x="486236" y="1687806"/>
                    <a:pt x="492580" y="1685129"/>
                  </a:cubicBezTo>
                  <a:cubicBezTo>
                    <a:pt x="483474" y="1680995"/>
                    <a:pt x="473520" y="1679072"/>
                    <a:pt x="463529" y="1679509"/>
                  </a:cubicBezTo>
                  <a:cubicBezTo>
                    <a:pt x="455813" y="1685319"/>
                    <a:pt x="446955" y="1680652"/>
                    <a:pt x="440669" y="1684843"/>
                  </a:cubicBezTo>
                  <a:close/>
                  <a:moveTo>
                    <a:pt x="42143" y="1774283"/>
                  </a:moveTo>
                  <a:cubicBezTo>
                    <a:pt x="54144" y="1774283"/>
                    <a:pt x="67955" y="1776950"/>
                    <a:pt x="79195" y="1772854"/>
                  </a:cubicBezTo>
                  <a:cubicBezTo>
                    <a:pt x="67184" y="1766016"/>
                    <a:pt x="52792" y="1764730"/>
                    <a:pt x="39761" y="1769330"/>
                  </a:cubicBezTo>
                  <a:cubicBezTo>
                    <a:pt x="40238" y="1773426"/>
                    <a:pt x="40238" y="1773426"/>
                    <a:pt x="42524" y="1775426"/>
                  </a:cubicBezTo>
                  <a:close/>
                  <a:moveTo>
                    <a:pt x="537919" y="1271173"/>
                  </a:moveTo>
                  <a:cubicBezTo>
                    <a:pt x="535414" y="1269249"/>
                    <a:pt x="532737" y="1267553"/>
                    <a:pt x="529918" y="1266125"/>
                  </a:cubicBezTo>
                  <a:cubicBezTo>
                    <a:pt x="525917" y="1266125"/>
                    <a:pt x="522393" y="1265458"/>
                    <a:pt x="519250" y="1268506"/>
                  </a:cubicBezTo>
                  <a:cubicBezTo>
                    <a:pt x="521917" y="1270696"/>
                    <a:pt x="515726" y="1274507"/>
                    <a:pt x="522774" y="1277269"/>
                  </a:cubicBezTo>
                  <a:cubicBezTo>
                    <a:pt x="527727" y="1278221"/>
                    <a:pt x="543634" y="1280126"/>
                    <a:pt x="538300" y="1272316"/>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242" name="Google Shape;242;p12"/>
            <p:cNvSpPr/>
            <p:nvPr/>
          </p:nvSpPr>
          <p:spPr>
            <a:xfrm>
              <a:off x="10083933" y="-143"/>
              <a:ext cx="409269" cy="2966426"/>
            </a:xfrm>
            <a:custGeom>
              <a:rect b="b" l="l" r="r" t="t"/>
              <a:pathLst>
                <a:path extrusionOk="0" h="1990890" w="620104">
                  <a:moveTo>
                    <a:pt x="2165" y="23326"/>
                  </a:moveTo>
                  <a:lnTo>
                    <a:pt x="2165" y="-581"/>
                  </a:lnTo>
                  <a:lnTo>
                    <a:pt x="600049" y="-581"/>
                  </a:lnTo>
                  <a:lnTo>
                    <a:pt x="600049" y="8944"/>
                  </a:lnTo>
                  <a:cubicBezTo>
                    <a:pt x="606431" y="9991"/>
                    <a:pt x="615289" y="11039"/>
                    <a:pt x="619099" y="16278"/>
                  </a:cubicBezTo>
                  <a:cubicBezTo>
                    <a:pt x="613384" y="19421"/>
                    <a:pt x="607288" y="15421"/>
                    <a:pt x="605478" y="23898"/>
                  </a:cubicBezTo>
                  <a:cubicBezTo>
                    <a:pt x="598620" y="26565"/>
                    <a:pt x="601192" y="31613"/>
                    <a:pt x="593572" y="34375"/>
                  </a:cubicBezTo>
                  <a:lnTo>
                    <a:pt x="593572" y="76381"/>
                  </a:lnTo>
                  <a:cubicBezTo>
                    <a:pt x="591476" y="80000"/>
                    <a:pt x="603097" y="79905"/>
                    <a:pt x="606716" y="82191"/>
                  </a:cubicBezTo>
                  <a:lnTo>
                    <a:pt x="606716" y="85810"/>
                  </a:lnTo>
                  <a:lnTo>
                    <a:pt x="600144" y="89811"/>
                  </a:lnTo>
                  <a:cubicBezTo>
                    <a:pt x="600144" y="91144"/>
                    <a:pt x="600144" y="92287"/>
                    <a:pt x="600144" y="93526"/>
                  </a:cubicBezTo>
                  <a:cubicBezTo>
                    <a:pt x="584142" y="117719"/>
                    <a:pt x="598620" y="161915"/>
                    <a:pt x="593953" y="192776"/>
                  </a:cubicBezTo>
                  <a:lnTo>
                    <a:pt x="599287" y="195729"/>
                  </a:lnTo>
                  <a:cubicBezTo>
                    <a:pt x="600744" y="205721"/>
                    <a:pt x="601154" y="215846"/>
                    <a:pt x="600525" y="225923"/>
                  </a:cubicBezTo>
                  <a:cubicBezTo>
                    <a:pt x="597953" y="227447"/>
                    <a:pt x="596334" y="228304"/>
                    <a:pt x="594334" y="229352"/>
                  </a:cubicBezTo>
                  <a:lnTo>
                    <a:pt x="594334" y="236877"/>
                  </a:lnTo>
                  <a:lnTo>
                    <a:pt x="600239" y="240782"/>
                  </a:lnTo>
                  <a:lnTo>
                    <a:pt x="600239" y="251640"/>
                  </a:lnTo>
                  <a:lnTo>
                    <a:pt x="594143" y="255451"/>
                  </a:lnTo>
                  <a:lnTo>
                    <a:pt x="600335" y="259260"/>
                  </a:lnTo>
                  <a:lnTo>
                    <a:pt x="600335" y="262499"/>
                  </a:lnTo>
                  <a:lnTo>
                    <a:pt x="594239" y="266404"/>
                  </a:lnTo>
                  <a:lnTo>
                    <a:pt x="599192" y="269167"/>
                  </a:lnTo>
                  <a:cubicBezTo>
                    <a:pt x="599858" y="271453"/>
                    <a:pt x="592334" y="274786"/>
                    <a:pt x="594334" y="280787"/>
                  </a:cubicBezTo>
                  <a:lnTo>
                    <a:pt x="600049" y="284597"/>
                  </a:lnTo>
                  <a:lnTo>
                    <a:pt x="593953" y="288407"/>
                  </a:lnTo>
                  <a:lnTo>
                    <a:pt x="593953" y="295551"/>
                  </a:lnTo>
                  <a:lnTo>
                    <a:pt x="587666" y="299456"/>
                  </a:lnTo>
                  <a:lnTo>
                    <a:pt x="593953" y="303456"/>
                  </a:lnTo>
                  <a:cubicBezTo>
                    <a:pt x="593953" y="304790"/>
                    <a:pt x="593953" y="305933"/>
                    <a:pt x="593191" y="307171"/>
                  </a:cubicBezTo>
                  <a:cubicBezTo>
                    <a:pt x="585761" y="308981"/>
                    <a:pt x="587762" y="316696"/>
                    <a:pt x="587190" y="321459"/>
                  </a:cubicBezTo>
                  <a:lnTo>
                    <a:pt x="593096" y="324698"/>
                  </a:lnTo>
                  <a:cubicBezTo>
                    <a:pt x="594105" y="333298"/>
                    <a:pt x="594391" y="341956"/>
                    <a:pt x="593953" y="350605"/>
                  </a:cubicBezTo>
                  <a:lnTo>
                    <a:pt x="600049" y="354606"/>
                  </a:lnTo>
                  <a:lnTo>
                    <a:pt x="593953" y="358416"/>
                  </a:lnTo>
                  <a:lnTo>
                    <a:pt x="593953" y="387753"/>
                  </a:lnTo>
                  <a:lnTo>
                    <a:pt x="600430" y="391658"/>
                  </a:lnTo>
                  <a:lnTo>
                    <a:pt x="600430" y="457762"/>
                  </a:lnTo>
                  <a:lnTo>
                    <a:pt x="593858" y="461857"/>
                  </a:lnTo>
                  <a:cubicBezTo>
                    <a:pt x="593858" y="463191"/>
                    <a:pt x="593858" y="464905"/>
                    <a:pt x="594715" y="465477"/>
                  </a:cubicBezTo>
                  <a:cubicBezTo>
                    <a:pt x="602049" y="468716"/>
                    <a:pt x="599287" y="473859"/>
                    <a:pt x="606621" y="476049"/>
                  </a:cubicBezTo>
                  <a:lnTo>
                    <a:pt x="600716" y="479955"/>
                  </a:lnTo>
                  <a:lnTo>
                    <a:pt x="600716" y="505291"/>
                  </a:lnTo>
                  <a:lnTo>
                    <a:pt x="594048" y="509482"/>
                  </a:lnTo>
                  <a:lnTo>
                    <a:pt x="594048" y="549773"/>
                  </a:lnTo>
                  <a:lnTo>
                    <a:pt x="587476" y="553774"/>
                  </a:lnTo>
                  <a:lnTo>
                    <a:pt x="587476" y="564727"/>
                  </a:lnTo>
                  <a:cubicBezTo>
                    <a:pt x="601859" y="574252"/>
                    <a:pt x="590524" y="600732"/>
                    <a:pt x="593953" y="616258"/>
                  </a:cubicBezTo>
                  <a:cubicBezTo>
                    <a:pt x="610050" y="628926"/>
                    <a:pt x="595096" y="660644"/>
                    <a:pt x="601382" y="679409"/>
                  </a:cubicBezTo>
                  <a:cubicBezTo>
                    <a:pt x="613003" y="685123"/>
                    <a:pt x="604716" y="703793"/>
                    <a:pt x="607097" y="714937"/>
                  </a:cubicBezTo>
                  <a:cubicBezTo>
                    <a:pt x="600525" y="719985"/>
                    <a:pt x="596810" y="721985"/>
                    <a:pt x="607097" y="726938"/>
                  </a:cubicBezTo>
                  <a:lnTo>
                    <a:pt x="607097" y="737797"/>
                  </a:lnTo>
                  <a:lnTo>
                    <a:pt x="600620" y="741702"/>
                  </a:lnTo>
                  <a:lnTo>
                    <a:pt x="600620" y="767324"/>
                  </a:lnTo>
                  <a:lnTo>
                    <a:pt x="594334" y="771229"/>
                  </a:lnTo>
                  <a:lnTo>
                    <a:pt x="594334" y="881719"/>
                  </a:lnTo>
                  <a:cubicBezTo>
                    <a:pt x="603859" y="884196"/>
                    <a:pt x="600144" y="893150"/>
                    <a:pt x="600716" y="900007"/>
                  </a:cubicBezTo>
                  <a:cubicBezTo>
                    <a:pt x="591762" y="905437"/>
                    <a:pt x="591762" y="905723"/>
                    <a:pt x="600716" y="910866"/>
                  </a:cubicBezTo>
                  <a:lnTo>
                    <a:pt x="600716" y="925249"/>
                  </a:lnTo>
                  <a:lnTo>
                    <a:pt x="607383" y="929535"/>
                  </a:lnTo>
                  <a:lnTo>
                    <a:pt x="607383" y="954967"/>
                  </a:lnTo>
                  <a:lnTo>
                    <a:pt x="614146" y="959062"/>
                  </a:lnTo>
                  <a:lnTo>
                    <a:pt x="614146" y="1032690"/>
                  </a:lnTo>
                  <a:lnTo>
                    <a:pt x="607764" y="1036501"/>
                  </a:lnTo>
                  <a:lnTo>
                    <a:pt x="607764" y="1043835"/>
                  </a:lnTo>
                  <a:cubicBezTo>
                    <a:pt x="617289" y="1046311"/>
                    <a:pt x="613765" y="1055169"/>
                    <a:pt x="614241" y="1062218"/>
                  </a:cubicBezTo>
                  <a:cubicBezTo>
                    <a:pt x="606526" y="1064790"/>
                    <a:pt x="607383" y="1069362"/>
                    <a:pt x="607669" y="1076411"/>
                  </a:cubicBezTo>
                  <a:lnTo>
                    <a:pt x="613765" y="1080697"/>
                  </a:lnTo>
                  <a:lnTo>
                    <a:pt x="613765" y="1087841"/>
                  </a:lnTo>
                  <a:lnTo>
                    <a:pt x="608145" y="1091555"/>
                  </a:lnTo>
                  <a:cubicBezTo>
                    <a:pt x="608145" y="1092603"/>
                    <a:pt x="608145" y="1093746"/>
                    <a:pt x="607574" y="1095079"/>
                  </a:cubicBezTo>
                  <a:lnTo>
                    <a:pt x="614146" y="1099080"/>
                  </a:lnTo>
                  <a:lnTo>
                    <a:pt x="614146" y="1106319"/>
                  </a:lnTo>
                  <a:lnTo>
                    <a:pt x="620623" y="1110224"/>
                  </a:lnTo>
                  <a:lnTo>
                    <a:pt x="620623" y="1139561"/>
                  </a:lnTo>
                  <a:lnTo>
                    <a:pt x="614527" y="1143466"/>
                  </a:lnTo>
                  <a:lnTo>
                    <a:pt x="619480" y="1146229"/>
                  </a:lnTo>
                  <a:cubicBezTo>
                    <a:pt x="620813" y="1148515"/>
                    <a:pt x="615956" y="1148610"/>
                    <a:pt x="615956" y="1148515"/>
                  </a:cubicBezTo>
                  <a:cubicBezTo>
                    <a:pt x="611479" y="1165374"/>
                    <a:pt x="615956" y="1183852"/>
                    <a:pt x="614241" y="1201855"/>
                  </a:cubicBezTo>
                  <a:lnTo>
                    <a:pt x="620242" y="1205760"/>
                  </a:lnTo>
                  <a:cubicBezTo>
                    <a:pt x="620242" y="1206808"/>
                    <a:pt x="620242" y="1207951"/>
                    <a:pt x="620813" y="1209379"/>
                  </a:cubicBezTo>
                  <a:lnTo>
                    <a:pt x="614241" y="1213380"/>
                  </a:lnTo>
                  <a:lnTo>
                    <a:pt x="614241" y="1231668"/>
                  </a:lnTo>
                  <a:lnTo>
                    <a:pt x="620718" y="1235573"/>
                  </a:lnTo>
                  <a:lnTo>
                    <a:pt x="620718" y="1257576"/>
                  </a:lnTo>
                  <a:cubicBezTo>
                    <a:pt x="609574" y="1261195"/>
                    <a:pt x="615479" y="1274816"/>
                    <a:pt x="614241" y="1283293"/>
                  </a:cubicBezTo>
                  <a:cubicBezTo>
                    <a:pt x="602049" y="1287294"/>
                    <a:pt x="610622" y="1300724"/>
                    <a:pt x="606716" y="1309582"/>
                  </a:cubicBezTo>
                  <a:lnTo>
                    <a:pt x="601573" y="1312535"/>
                  </a:lnTo>
                  <a:lnTo>
                    <a:pt x="607383" y="1316535"/>
                  </a:lnTo>
                  <a:lnTo>
                    <a:pt x="607383" y="1323774"/>
                  </a:lnTo>
                  <a:lnTo>
                    <a:pt x="601192" y="1327585"/>
                  </a:lnTo>
                  <a:lnTo>
                    <a:pt x="601192" y="1375210"/>
                  </a:lnTo>
                  <a:lnTo>
                    <a:pt x="594524" y="1379210"/>
                  </a:lnTo>
                  <a:lnTo>
                    <a:pt x="594524" y="1405499"/>
                  </a:lnTo>
                  <a:lnTo>
                    <a:pt x="600811" y="1409404"/>
                  </a:lnTo>
                  <a:lnTo>
                    <a:pt x="600811" y="1468364"/>
                  </a:lnTo>
                  <a:cubicBezTo>
                    <a:pt x="583285" y="1474841"/>
                    <a:pt x="610336" y="1480747"/>
                    <a:pt x="594810" y="1486462"/>
                  </a:cubicBezTo>
                  <a:lnTo>
                    <a:pt x="594810" y="1526657"/>
                  </a:lnTo>
                  <a:lnTo>
                    <a:pt x="588047" y="1530943"/>
                  </a:lnTo>
                  <a:lnTo>
                    <a:pt x="588047" y="1549232"/>
                  </a:lnTo>
                  <a:lnTo>
                    <a:pt x="594429" y="1553041"/>
                  </a:lnTo>
                  <a:lnTo>
                    <a:pt x="594429" y="1563995"/>
                  </a:lnTo>
                  <a:lnTo>
                    <a:pt x="588143" y="1567805"/>
                  </a:lnTo>
                  <a:lnTo>
                    <a:pt x="588143" y="1634480"/>
                  </a:lnTo>
                  <a:cubicBezTo>
                    <a:pt x="603002" y="1644005"/>
                    <a:pt x="589762" y="1670865"/>
                    <a:pt x="595286" y="1686391"/>
                  </a:cubicBezTo>
                  <a:lnTo>
                    <a:pt x="599954" y="1688963"/>
                  </a:lnTo>
                  <a:cubicBezTo>
                    <a:pt x="600525" y="1691058"/>
                    <a:pt x="596715" y="1691535"/>
                    <a:pt x="594905" y="1693344"/>
                  </a:cubicBezTo>
                  <a:lnTo>
                    <a:pt x="594905" y="1718967"/>
                  </a:lnTo>
                  <a:lnTo>
                    <a:pt x="600906" y="1722872"/>
                  </a:lnTo>
                  <a:lnTo>
                    <a:pt x="600906" y="1925088"/>
                  </a:lnTo>
                  <a:lnTo>
                    <a:pt x="607574" y="1929183"/>
                  </a:lnTo>
                  <a:lnTo>
                    <a:pt x="607574" y="1932708"/>
                  </a:lnTo>
                  <a:lnTo>
                    <a:pt x="601382" y="1936613"/>
                  </a:lnTo>
                  <a:lnTo>
                    <a:pt x="607383" y="1940328"/>
                  </a:lnTo>
                  <a:lnTo>
                    <a:pt x="607383" y="1969855"/>
                  </a:lnTo>
                  <a:cubicBezTo>
                    <a:pt x="597858" y="1972523"/>
                    <a:pt x="602906" y="1981762"/>
                    <a:pt x="600144" y="1988905"/>
                  </a:cubicBezTo>
                  <a:cubicBezTo>
                    <a:pt x="594429" y="1992334"/>
                    <a:pt x="587285" y="1988905"/>
                    <a:pt x="581666" y="1984810"/>
                  </a:cubicBezTo>
                  <a:lnTo>
                    <a:pt x="581666" y="1976999"/>
                  </a:lnTo>
                  <a:lnTo>
                    <a:pt x="587666" y="1973284"/>
                  </a:lnTo>
                  <a:lnTo>
                    <a:pt x="581570" y="1969379"/>
                  </a:lnTo>
                  <a:lnTo>
                    <a:pt x="593191" y="1962902"/>
                  </a:lnTo>
                  <a:cubicBezTo>
                    <a:pt x="594658" y="1956863"/>
                    <a:pt x="595105" y="1950615"/>
                    <a:pt x="594524" y="1944424"/>
                  </a:cubicBezTo>
                  <a:cubicBezTo>
                    <a:pt x="587476" y="1940614"/>
                    <a:pt x="589762" y="1937852"/>
                    <a:pt x="584237" y="1934327"/>
                  </a:cubicBezTo>
                  <a:cubicBezTo>
                    <a:pt x="580999" y="1933089"/>
                    <a:pt x="581285" y="1931755"/>
                    <a:pt x="581380" y="1929279"/>
                  </a:cubicBezTo>
                  <a:lnTo>
                    <a:pt x="587857" y="1925278"/>
                  </a:lnTo>
                  <a:lnTo>
                    <a:pt x="587857" y="1921659"/>
                  </a:lnTo>
                  <a:lnTo>
                    <a:pt x="581475" y="1917849"/>
                  </a:lnTo>
                  <a:lnTo>
                    <a:pt x="581475" y="1914324"/>
                  </a:lnTo>
                  <a:lnTo>
                    <a:pt x="587952" y="1910229"/>
                  </a:lnTo>
                  <a:cubicBezTo>
                    <a:pt x="589190" y="1902800"/>
                    <a:pt x="576522" y="1906895"/>
                    <a:pt x="571474" y="1901466"/>
                  </a:cubicBezTo>
                  <a:lnTo>
                    <a:pt x="564711" y="1904895"/>
                  </a:lnTo>
                  <a:cubicBezTo>
                    <a:pt x="563159" y="1904514"/>
                    <a:pt x="561949" y="1903304"/>
                    <a:pt x="561568" y="1901751"/>
                  </a:cubicBezTo>
                  <a:cubicBezTo>
                    <a:pt x="554519" y="1888798"/>
                    <a:pt x="532993" y="1908134"/>
                    <a:pt x="522515" y="1899370"/>
                  </a:cubicBezTo>
                  <a:cubicBezTo>
                    <a:pt x="529278" y="1888607"/>
                    <a:pt x="593096" y="1896417"/>
                    <a:pt x="577475" y="1882987"/>
                  </a:cubicBezTo>
                  <a:cubicBezTo>
                    <a:pt x="567950" y="1882321"/>
                    <a:pt x="546328" y="1885654"/>
                    <a:pt x="564044" y="1875748"/>
                  </a:cubicBezTo>
                  <a:lnTo>
                    <a:pt x="585095" y="1875748"/>
                  </a:lnTo>
                  <a:cubicBezTo>
                    <a:pt x="591572" y="1869938"/>
                    <a:pt x="586238" y="1856698"/>
                    <a:pt x="587952" y="1847840"/>
                  </a:cubicBezTo>
                  <a:cubicBezTo>
                    <a:pt x="584142" y="1846411"/>
                    <a:pt x="577760" y="1847269"/>
                    <a:pt x="575474" y="1844316"/>
                  </a:cubicBezTo>
                  <a:cubicBezTo>
                    <a:pt x="580523" y="1841077"/>
                    <a:pt x="594524" y="1843458"/>
                    <a:pt x="584999" y="1835362"/>
                  </a:cubicBezTo>
                  <a:lnTo>
                    <a:pt x="562044" y="1835362"/>
                  </a:lnTo>
                  <a:cubicBezTo>
                    <a:pt x="562044" y="1829457"/>
                    <a:pt x="551090" y="1832790"/>
                    <a:pt x="545852" y="1831457"/>
                  </a:cubicBezTo>
                  <a:cubicBezTo>
                    <a:pt x="540708" y="1827361"/>
                    <a:pt x="526230" y="1828599"/>
                    <a:pt x="523754" y="1821932"/>
                  </a:cubicBezTo>
                  <a:cubicBezTo>
                    <a:pt x="533279" y="1816979"/>
                    <a:pt x="559091" y="1833933"/>
                    <a:pt x="561854" y="1818694"/>
                  </a:cubicBezTo>
                  <a:cubicBezTo>
                    <a:pt x="557758" y="1814598"/>
                    <a:pt x="540994" y="1814598"/>
                    <a:pt x="541756" y="1807644"/>
                  </a:cubicBezTo>
                  <a:lnTo>
                    <a:pt x="516134" y="1793262"/>
                  </a:lnTo>
                  <a:cubicBezTo>
                    <a:pt x="521944" y="1789166"/>
                    <a:pt x="529564" y="1793262"/>
                    <a:pt x="535184" y="1789357"/>
                  </a:cubicBezTo>
                  <a:lnTo>
                    <a:pt x="535184" y="1785737"/>
                  </a:lnTo>
                  <a:cubicBezTo>
                    <a:pt x="527468" y="1781641"/>
                    <a:pt x="516705" y="1786975"/>
                    <a:pt x="509371" y="1781832"/>
                  </a:cubicBezTo>
                  <a:cubicBezTo>
                    <a:pt x="526992" y="1770973"/>
                    <a:pt x="550424" y="1780879"/>
                    <a:pt x="567759" y="1767449"/>
                  </a:cubicBezTo>
                  <a:lnTo>
                    <a:pt x="567759" y="1762973"/>
                  </a:lnTo>
                  <a:cubicBezTo>
                    <a:pt x="550328" y="1748399"/>
                    <a:pt x="533088" y="1778212"/>
                    <a:pt x="534136" y="1745351"/>
                  </a:cubicBezTo>
                  <a:cubicBezTo>
                    <a:pt x="526040" y="1737160"/>
                    <a:pt x="517277" y="1741636"/>
                    <a:pt x="508609" y="1737922"/>
                  </a:cubicBezTo>
                  <a:cubicBezTo>
                    <a:pt x="514895" y="1734016"/>
                    <a:pt x="521849" y="1730492"/>
                    <a:pt x="527659" y="1726777"/>
                  </a:cubicBezTo>
                  <a:cubicBezTo>
                    <a:pt x="518134" y="1722872"/>
                    <a:pt x="523658" y="1720396"/>
                    <a:pt x="530993" y="1721253"/>
                  </a:cubicBezTo>
                  <a:cubicBezTo>
                    <a:pt x="538708" y="1717824"/>
                    <a:pt x="530993" y="1712966"/>
                    <a:pt x="535374" y="1709537"/>
                  </a:cubicBezTo>
                  <a:lnTo>
                    <a:pt x="528135" y="1704679"/>
                  </a:lnTo>
                  <a:cubicBezTo>
                    <a:pt x="535184" y="1695154"/>
                    <a:pt x="556710" y="1704679"/>
                    <a:pt x="554138" y="1690011"/>
                  </a:cubicBezTo>
                  <a:lnTo>
                    <a:pt x="560615" y="1686011"/>
                  </a:lnTo>
                  <a:lnTo>
                    <a:pt x="560044" y="1682296"/>
                  </a:lnTo>
                  <a:cubicBezTo>
                    <a:pt x="550519" y="1680677"/>
                    <a:pt x="517467" y="1676199"/>
                    <a:pt x="514229" y="1685820"/>
                  </a:cubicBezTo>
                  <a:lnTo>
                    <a:pt x="504704" y="1691725"/>
                  </a:lnTo>
                  <a:cubicBezTo>
                    <a:pt x="495179" y="1691725"/>
                    <a:pt x="495179" y="1691725"/>
                    <a:pt x="494512" y="1686582"/>
                  </a:cubicBezTo>
                  <a:lnTo>
                    <a:pt x="500989" y="1682486"/>
                  </a:lnTo>
                  <a:lnTo>
                    <a:pt x="500989" y="1671818"/>
                  </a:lnTo>
                  <a:cubicBezTo>
                    <a:pt x="505085" y="1666865"/>
                    <a:pt x="544328" y="1669627"/>
                    <a:pt x="540137" y="1660484"/>
                  </a:cubicBezTo>
                  <a:cubicBezTo>
                    <a:pt x="533850" y="1658007"/>
                    <a:pt x="535374" y="1654578"/>
                    <a:pt x="530612" y="1650959"/>
                  </a:cubicBezTo>
                  <a:cubicBezTo>
                    <a:pt x="523563" y="1649530"/>
                    <a:pt x="509752" y="1655054"/>
                    <a:pt x="507466" y="1646291"/>
                  </a:cubicBezTo>
                  <a:cubicBezTo>
                    <a:pt x="506704" y="1644672"/>
                    <a:pt x="503846" y="1643433"/>
                    <a:pt x="501656" y="1641719"/>
                  </a:cubicBezTo>
                  <a:lnTo>
                    <a:pt x="507561" y="1638004"/>
                  </a:lnTo>
                  <a:lnTo>
                    <a:pt x="507561" y="1630766"/>
                  </a:lnTo>
                  <a:lnTo>
                    <a:pt x="501179" y="1626860"/>
                  </a:lnTo>
                  <a:cubicBezTo>
                    <a:pt x="506037" y="1622860"/>
                    <a:pt x="516419" y="1627813"/>
                    <a:pt x="520229" y="1622860"/>
                  </a:cubicBezTo>
                  <a:cubicBezTo>
                    <a:pt x="519182" y="1619240"/>
                    <a:pt x="524706" y="1618383"/>
                    <a:pt x="526135" y="1615430"/>
                  </a:cubicBezTo>
                  <a:lnTo>
                    <a:pt x="514229" y="1608763"/>
                  </a:lnTo>
                  <a:lnTo>
                    <a:pt x="520420" y="1604762"/>
                  </a:lnTo>
                  <a:lnTo>
                    <a:pt x="520420" y="1601333"/>
                  </a:lnTo>
                  <a:cubicBezTo>
                    <a:pt x="514219" y="1598190"/>
                    <a:pt x="506904" y="1598190"/>
                    <a:pt x="500703" y="1601333"/>
                  </a:cubicBezTo>
                  <a:lnTo>
                    <a:pt x="500703" y="1604857"/>
                  </a:lnTo>
                  <a:cubicBezTo>
                    <a:pt x="486320" y="1614382"/>
                    <a:pt x="468699" y="1608572"/>
                    <a:pt x="450887" y="1610191"/>
                  </a:cubicBezTo>
                  <a:lnTo>
                    <a:pt x="436314" y="1600666"/>
                  </a:lnTo>
                  <a:cubicBezTo>
                    <a:pt x="450411" y="1593046"/>
                    <a:pt x="468699" y="1605333"/>
                    <a:pt x="480986" y="1600666"/>
                  </a:cubicBezTo>
                  <a:lnTo>
                    <a:pt x="480986" y="1597047"/>
                  </a:lnTo>
                  <a:cubicBezTo>
                    <a:pt x="472814" y="1592503"/>
                    <a:pt x="463975" y="1589294"/>
                    <a:pt x="454793" y="1587522"/>
                  </a:cubicBezTo>
                  <a:cubicBezTo>
                    <a:pt x="454221" y="1581616"/>
                    <a:pt x="465746" y="1584760"/>
                    <a:pt x="469556" y="1583712"/>
                  </a:cubicBezTo>
                  <a:cubicBezTo>
                    <a:pt x="475557" y="1580949"/>
                    <a:pt x="481748" y="1580854"/>
                    <a:pt x="487654" y="1577997"/>
                  </a:cubicBezTo>
                  <a:cubicBezTo>
                    <a:pt x="487654" y="1576854"/>
                    <a:pt x="487654" y="1575615"/>
                    <a:pt x="487654" y="1574568"/>
                  </a:cubicBezTo>
                  <a:lnTo>
                    <a:pt x="493655" y="1570758"/>
                  </a:lnTo>
                  <a:cubicBezTo>
                    <a:pt x="486797" y="1567233"/>
                    <a:pt x="478700" y="1570758"/>
                    <a:pt x="468128" y="1567424"/>
                  </a:cubicBezTo>
                  <a:lnTo>
                    <a:pt x="462317" y="1564376"/>
                  </a:lnTo>
                  <a:cubicBezTo>
                    <a:pt x="469642" y="1556575"/>
                    <a:pt x="480282" y="1552784"/>
                    <a:pt x="490892" y="1554184"/>
                  </a:cubicBezTo>
                  <a:cubicBezTo>
                    <a:pt x="496512" y="1551708"/>
                    <a:pt x="492321" y="1548374"/>
                    <a:pt x="495655" y="1544659"/>
                  </a:cubicBezTo>
                  <a:cubicBezTo>
                    <a:pt x="501179" y="1542278"/>
                    <a:pt x="503846" y="1538182"/>
                    <a:pt x="512514" y="1536563"/>
                  </a:cubicBezTo>
                  <a:cubicBezTo>
                    <a:pt x="515657" y="1538849"/>
                    <a:pt x="519563" y="1541516"/>
                    <a:pt x="522039" y="1543516"/>
                  </a:cubicBezTo>
                  <a:cubicBezTo>
                    <a:pt x="530402" y="1545078"/>
                    <a:pt x="539041" y="1543155"/>
                    <a:pt x="545947" y="1538182"/>
                  </a:cubicBezTo>
                  <a:cubicBezTo>
                    <a:pt x="545947" y="1536944"/>
                    <a:pt x="545947" y="1535801"/>
                    <a:pt x="526325" y="1534658"/>
                  </a:cubicBezTo>
                  <a:cubicBezTo>
                    <a:pt x="559472" y="1532182"/>
                    <a:pt x="507275" y="1529991"/>
                    <a:pt x="506418" y="1535516"/>
                  </a:cubicBezTo>
                  <a:cubicBezTo>
                    <a:pt x="462317" y="1538468"/>
                    <a:pt x="441077" y="1530276"/>
                    <a:pt x="400881" y="1527038"/>
                  </a:cubicBezTo>
                  <a:cubicBezTo>
                    <a:pt x="407739" y="1521609"/>
                    <a:pt x="418121" y="1522943"/>
                    <a:pt x="427170" y="1519513"/>
                  </a:cubicBezTo>
                  <a:lnTo>
                    <a:pt x="421646" y="1515799"/>
                  </a:lnTo>
                  <a:cubicBezTo>
                    <a:pt x="439457" y="1506274"/>
                    <a:pt x="385546" y="1512084"/>
                    <a:pt x="378688" y="1510560"/>
                  </a:cubicBezTo>
                  <a:cubicBezTo>
                    <a:pt x="372687" y="1513703"/>
                    <a:pt x="377164" y="1518942"/>
                    <a:pt x="367829" y="1517894"/>
                  </a:cubicBezTo>
                  <a:cubicBezTo>
                    <a:pt x="363638" y="1517894"/>
                    <a:pt x="362495" y="1517323"/>
                    <a:pt x="362210" y="1514561"/>
                  </a:cubicBezTo>
                  <a:cubicBezTo>
                    <a:pt x="360209" y="1507035"/>
                    <a:pt x="347160" y="1511703"/>
                    <a:pt x="341064" y="1510465"/>
                  </a:cubicBezTo>
                  <a:cubicBezTo>
                    <a:pt x="318871" y="1511226"/>
                    <a:pt x="317633" y="1507226"/>
                    <a:pt x="340207" y="1506083"/>
                  </a:cubicBezTo>
                  <a:cubicBezTo>
                    <a:pt x="343636" y="1503130"/>
                    <a:pt x="349732" y="1503797"/>
                    <a:pt x="353828" y="1502178"/>
                  </a:cubicBezTo>
                  <a:cubicBezTo>
                    <a:pt x="356323" y="1497558"/>
                    <a:pt x="360371" y="1493986"/>
                    <a:pt x="365258" y="1492082"/>
                  </a:cubicBezTo>
                  <a:cubicBezTo>
                    <a:pt x="384889" y="1489129"/>
                    <a:pt x="403653" y="1482014"/>
                    <a:pt x="420312" y="1471222"/>
                  </a:cubicBezTo>
                  <a:lnTo>
                    <a:pt x="410787" y="1466364"/>
                  </a:lnTo>
                  <a:cubicBezTo>
                    <a:pt x="408215" y="1469126"/>
                    <a:pt x="398405" y="1471031"/>
                    <a:pt x="398119" y="1469221"/>
                  </a:cubicBezTo>
                  <a:cubicBezTo>
                    <a:pt x="381926" y="1472841"/>
                    <a:pt x="373640" y="1480461"/>
                    <a:pt x="358400" y="1484652"/>
                  </a:cubicBezTo>
                  <a:cubicBezTo>
                    <a:pt x="333349" y="1477794"/>
                    <a:pt x="306298" y="1482937"/>
                    <a:pt x="283438" y="1467792"/>
                  </a:cubicBezTo>
                  <a:cubicBezTo>
                    <a:pt x="305374" y="1459668"/>
                    <a:pt x="328539" y="1455353"/>
                    <a:pt x="351923" y="1455029"/>
                  </a:cubicBezTo>
                  <a:cubicBezTo>
                    <a:pt x="356018" y="1453696"/>
                    <a:pt x="354875" y="1451695"/>
                    <a:pt x="355161" y="1449505"/>
                  </a:cubicBezTo>
                  <a:cubicBezTo>
                    <a:pt x="345636" y="1442170"/>
                    <a:pt x="330872" y="1444551"/>
                    <a:pt x="318585" y="1444075"/>
                  </a:cubicBezTo>
                  <a:cubicBezTo>
                    <a:pt x="314966" y="1442170"/>
                    <a:pt x="315728" y="1441409"/>
                    <a:pt x="316109" y="1438456"/>
                  </a:cubicBezTo>
                  <a:cubicBezTo>
                    <a:pt x="326586" y="1433883"/>
                    <a:pt x="364781" y="1435503"/>
                    <a:pt x="362019" y="1419977"/>
                  </a:cubicBezTo>
                  <a:cubicBezTo>
                    <a:pt x="354304" y="1415691"/>
                    <a:pt x="344017" y="1412548"/>
                    <a:pt x="335921" y="1409023"/>
                  </a:cubicBezTo>
                  <a:lnTo>
                    <a:pt x="342302" y="1404928"/>
                  </a:lnTo>
                  <a:lnTo>
                    <a:pt x="342302" y="1394450"/>
                  </a:lnTo>
                  <a:cubicBezTo>
                    <a:pt x="351570" y="1390631"/>
                    <a:pt x="361514" y="1388726"/>
                    <a:pt x="371544" y="1388830"/>
                  </a:cubicBezTo>
                  <a:cubicBezTo>
                    <a:pt x="374211" y="1387973"/>
                    <a:pt x="374783" y="1387116"/>
                    <a:pt x="373354" y="1386258"/>
                  </a:cubicBezTo>
                  <a:cubicBezTo>
                    <a:pt x="357161" y="1378925"/>
                    <a:pt x="338111" y="1379115"/>
                    <a:pt x="320300" y="1377876"/>
                  </a:cubicBezTo>
                  <a:cubicBezTo>
                    <a:pt x="305155" y="1385115"/>
                    <a:pt x="285724" y="1395307"/>
                    <a:pt x="269722" y="1394450"/>
                  </a:cubicBezTo>
                  <a:cubicBezTo>
                    <a:pt x="268674" y="1386544"/>
                    <a:pt x="271436" y="1382925"/>
                    <a:pt x="279247" y="1388544"/>
                  </a:cubicBezTo>
                  <a:cubicBezTo>
                    <a:pt x="284486" y="1387592"/>
                    <a:pt x="283152" y="1383401"/>
                    <a:pt x="283152" y="1379686"/>
                  </a:cubicBezTo>
                  <a:cubicBezTo>
                    <a:pt x="290963" y="1378162"/>
                    <a:pt x="293344" y="1365399"/>
                    <a:pt x="283152" y="1366828"/>
                  </a:cubicBezTo>
                  <a:lnTo>
                    <a:pt x="283152" y="1366828"/>
                  </a:lnTo>
                  <a:lnTo>
                    <a:pt x="283152" y="1357303"/>
                  </a:lnTo>
                  <a:cubicBezTo>
                    <a:pt x="289343" y="1350444"/>
                    <a:pt x="307727" y="1354826"/>
                    <a:pt x="302202" y="1342158"/>
                  </a:cubicBezTo>
                  <a:cubicBezTo>
                    <a:pt x="287343" y="1334728"/>
                    <a:pt x="271627" y="1334919"/>
                    <a:pt x="255434" y="1329680"/>
                  </a:cubicBezTo>
                  <a:cubicBezTo>
                    <a:pt x="242223" y="1335795"/>
                    <a:pt x="228031" y="1339510"/>
                    <a:pt x="213524" y="1340634"/>
                  </a:cubicBezTo>
                  <a:cubicBezTo>
                    <a:pt x="210095" y="1338062"/>
                    <a:pt x="203999" y="1337110"/>
                    <a:pt x="203999" y="1331109"/>
                  </a:cubicBezTo>
                  <a:lnTo>
                    <a:pt x="184473" y="1320155"/>
                  </a:lnTo>
                  <a:cubicBezTo>
                    <a:pt x="184473" y="1318631"/>
                    <a:pt x="184473" y="1317393"/>
                    <a:pt x="183902" y="1316250"/>
                  </a:cubicBezTo>
                  <a:cubicBezTo>
                    <a:pt x="175234" y="1312440"/>
                    <a:pt x="170090" y="1308725"/>
                    <a:pt x="170662" y="1299010"/>
                  </a:cubicBezTo>
                  <a:lnTo>
                    <a:pt x="177044" y="1294628"/>
                  </a:lnTo>
                  <a:cubicBezTo>
                    <a:pt x="172281" y="1291294"/>
                    <a:pt x="163042" y="1291771"/>
                    <a:pt x="157994" y="1287008"/>
                  </a:cubicBezTo>
                  <a:lnTo>
                    <a:pt x="157994" y="1279579"/>
                  </a:lnTo>
                  <a:cubicBezTo>
                    <a:pt x="152183" y="1273768"/>
                    <a:pt x="127609" y="1273387"/>
                    <a:pt x="143706" y="1265482"/>
                  </a:cubicBezTo>
                  <a:cubicBezTo>
                    <a:pt x="144659" y="1264434"/>
                    <a:pt x="144563" y="1263196"/>
                    <a:pt x="144944" y="1262053"/>
                  </a:cubicBezTo>
                  <a:cubicBezTo>
                    <a:pt x="133895" y="1254337"/>
                    <a:pt x="115131" y="1243669"/>
                    <a:pt x="102463" y="1251861"/>
                  </a:cubicBezTo>
                  <a:cubicBezTo>
                    <a:pt x="75031" y="1237193"/>
                    <a:pt x="38836" y="1258909"/>
                    <a:pt x="13118" y="1239288"/>
                  </a:cubicBezTo>
                  <a:cubicBezTo>
                    <a:pt x="32168" y="1235097"/>
                    <a:pt x="53123" y="1241002"/>
                    <a:pt x="70268" y="1225762"/>
                  </a:cubicBezTo>
                  <a:lnTo>
                    <a:pt x="79793" y="1227477"/>
                  </a:lnTo>
                  <a:lnTo>
                    <a:pt x="79793" y="1231477"/>
                  </a:lnTo>
                  <a:cubicBezTo>
                    <a:pt x="86651" y="1235383"/>
                    <a:pt x="102939" y="1235954"/>
                    <a:pt x="99605" y="1224333"/>
                  </a:cubicBezTo>
                  <a:cubicBezTo>
                    <a:pt x="76174" y="1211666"/>
                    <a:pt x="45122" y="1228524"/>
                    <a:pt x="20834" y="1213380"/>
                  </a:cubicBezTo>
                  <a:lnTo>
                    <a:pt x="20834" y="1206046"/>
                  </a:lnTo>
                  <a:lnTo>
                    <a:pt x="27215" y="1202141"/>
                  </a:lnTo>
                  <a:lnTo>
                    <a:pt x="27215" y="1198616"/>
                  </a:lnTo>
                  <a:lnTo>
                    <a:pt x="20738" y="1194520"/>
                  </a:lnTo>
                  <a:cubicBezTo>
                    <a:pt x="20738" y="1193187"/>
                    <a:pt x="20738" y="1192044"/>
                    <a:pt x="21310" y="1190901"/>
                  </a:cubicBezTo>
                  <a:cubicBezTo>
                    <a:pt x="29740" y="1184262"/>
                    <a:pt x="41408" y="1183576"/>
                    <a:pt x="50552" y="1189186"/>
                  </a:cubicBezTo>
                  <a:lnTo>
                    <a:pt x="60077" y="1183852"/>
                  </a:lnTo>
                  <a:lnTo>
                    <a:pt x="60077" y="1180328"/>
                  </a:lnTo>
                  <a:lnTo>
                    <a:pt x="66363" y="1176423"/>
                  </a:lnTo>
                  <a:lnTo>
                    <a:pt x="60458" y="1172613"/>
                  </a:lnTo>
                  <a:cubicBezTo>
                    <a:pt x="72364" y="1168232"/>
                    <a:pt x="63601" y="1163088"/>
                    <a:pt x="56648" y="1159850"/>
                  </a:cubicBezTo>
                  <a:cubicBezTo>
                    <a:pt x="50771" y="1159744"/>
                    <a:pt x="45037" y="1161697"/>
                    <a:pt x="40455" y="1165374"/>
                  </a:cubicBezTo>
                  <a:lnTo>
                    <a:pt x="40455" y="1176899"/>
                  </a:lnTo>
                  <a:cubicBezTo>
                    <a:pt x="15976" y="1187186"/>
                    <a:pt x="30930" y="1139466"/>
                    <a:pt x="27311" y="1125655"/>
                  </a:cubicBezTo>
                  <a:lnTo>
                    <a:pt x="33502" y="1121654"/>
                  </a:lnTo>
                  <a:lnTo>
                    <a:pt x="28549" y="1118892"/>
                  </a:lnTo>
                  <a:cubicBezTo>
                    <a:pt x="27044" y="1108900"/>
                    <a:pt x="26634" y="1098775"/>
                    <a:pt x="27311" y="1088698"/>
                  </a:cubicBezTo>
                  <a:lnTo>
                    <a:pt x="32930" y="1085459"/>
                  </a:lnTo>
                  <a:cubicBezTo>
                    <a:pt x="34073" y="1078125"/>
                    <a:pt x="34397" y="1070677"/>
                    <a:pt x="33883" y="1063266"/>
                  </a:cubicBezTo>
                  <a:lnTo>
                    <a:pt x="27596" y="1059170"/>
                  </a:lnTo>
                  <a:lnTo>
                    <a:pt x="27596" y="1040882"/>
                  </a:lnTo>
                  <a:lnTo>
                    <a:pt x="33788" y="1036977"/>
                  </a:lnTo>
                  <a:lnTo>
                    <a:pt x="33788" y="948299"/>
                  </a:lnTo>
                  <a:lnTo>
                    <a:pt x="40360" y="944299"/>
                  </a:lnTo>
                  <a:lnTo>
                    <a:pt x="40360" y="940775"/>
                  </a:lnTo>
                  <a:lnTo>
                    <a:pt x="33597" y="936584"/>
                  </a:lnTo>
                  <a:lnTo>
                    <a:pt x="33597" y="900674"/>
                  </a:lnTo>
                  <a:cubicBezTo>
                    <a:pt x="24929" y="895435"/>
                    <a:pt x="24929" y="895149"/>
                    <a:pt x="32930" y="890292"/>
                  </a:cubicBezTo>
                  <a:cubicBezTo>
                    <a:pt x="35597" y="865431"/>
                    <a:pt x="32930" y="838666"/>
                    <a:pt x="33883" y="812854"/>
                  </a:cubicBezTo>
                  <a:lnTo>
                    <a:pt x="40074" y="808663"/>
                  </a:lnTo>
                  <a:lnTo>
                    <a:pt x="40074" y="801424"/>
                  </a:lnTo>
                  <a:lnTo>
                    <a:pt x="33978" y="797614"/>
                  </a:lnTo>
                  <a:lnTo>
                    <a:pt x="33978" y="786374"/>
                  </a:lnTo>
                  <a:lnTo>
                    <a:pt x="40265" y="782564"/>
                  </a:lnTo>
                  <a:cubicBezTo>
                    <a:pt x="34550" y="778850"/>
                    <a:pt x="23501" y="776182"/>
                    <a:pt x="28168" y="767324"/>
                  </a:cubicBezTo>
                  <a:cubicBezTo>
                    <a:pt x="38264" y="763991"/>
                    <a:pt x="32454" y="751131"/>
                    <a:pt x="33883" y="742845"/>
                  </a:cubicBezTo>
                  <a:cubicBezTo>
                    <a:pt x="37912" y="739701"/>
                    <a:pt x="42246" y="736987"/>
                    <a:pt x="46837" y="734749"/>
                  </a:cubicBezTo>
                  <a:lnTo>
                    <a:pt x="34169" y="727319"/>
                  </a:lnTo>
                  <a:lnTo>
                    <a:pt x="34169" y="705031"/>
                  </a:lnTo>
                  <a:cubicBezTo>
                    <a:pt x="41122" y="703030"/>
                    <a:pt x="40741" y="697316"/>
                    <a:pt x="40455" y="691600"/>
                  </a:cubicBezTo>
                  <a:cubicBezTo>
                    <a:pt x="37883" y="688076"/>
                    <a:pt x="32073" y="686171"/>
                    <a:pt x="27882" y="683409"/>
                  </a:cubicBezTo>
                  <a:cubicBezTo>
                    <a:pt x="27882" y="682266"/>
                    <a:pt x="27882" y="681123"/>
                    <a:pt x="27311" y="679694"/>
                  </a:cubicBezTo>
                  <a:lnTo>
                    <a:pt x="33788" y="675694"/>
                  </a:lnTo>
                  <a:lnTo>
                    <a:pt x="33788" y="602160"/>
                  </a:lnTo>
                  <a:lnTo>
                    <a:pt x="27406" y="598255"/>
                  </a:lnTo>
                  <a:lnTo>
                    <a:pt x="27406" y="591016"/>
                  </a:lnTo>
                  <a:lnTo>
                    <a:pt x="34073" y="586921"/>
                  </a:lnTo>
                  <a:lnTo>
                    <a:pt x="34073" y="550344"/>
                  </a:lnTo>
                  <a:cubicBezTo>
                    <a:pt x="39503" y="548344"/>
                    <a:pt x="42265" y="544058"/>
                    <a:pt x="39598" y="538915"/>
                  </a:cubicBezTo>
                  <a:lnTo>
                    <a:pt x="34931" y="536248"/>
                  </a:lnTo>
                  <a:cubicBezTo>
                    <a:pt x="32930" y="532723"/>
                    <a:pt x="34264" y="529104"/>
                    <a:pt x="33788" y="525103"/>
                  </a:cubicBezTo>
                  <a:lnTo>
                    <a:pt x="39788" y="521103"/>
                  </a:lnTo>
                  <a:cubicBezTo>
                    <a:pt x="39788" y="520150"/>
                    <a:pt x="40265" y="519007"/>
                    <a:pt x="40455" y="517579"/>
                  </a:cubicBezTo>
                  <a:lnTo>
                    <a:pt x="33978" y="513578"/>
                  </a:lnTo>
                  <a:lnTo>
                    <a:pt x="33978" y="495481"/>
                  </a:lnTo>
                  <a:lnTo>
                    <a:pt x="27501" y="491480"/>
                  </a:lnTo>
                  <a:lnTo>
                    <a:pt x="33597" y="487670"/>
                  </a:lnTo>
                  <a:lnTo>
                    <a:pt x="33597" y="472907"/>
                  </a:lnTo>
                  <a:lnTo>
                    <a:pt x="28263" y="469859"/>
                  </a:lnTo>
                  <a:cubicBezTo>
                    <a:pt x="25310" y="463667"/>
                    <a:pt x="29025" y="456904"/>
                    <a:pt x="26453" y="450809"/>
                  </a:cubicBezTo>
                  <a:lnTo>
                    <a:pt x="21691" y="448237"/>
                  </a:lnTo>
                  <a:cubicBezTo>
                    <a:pt x="18167" y="440331"/>
                    <a:pt x="25596" y="429187"/>
                    <a:pt x="14452" y="425758"/>
                  </a:cubicBezTo>
                  <a:lnTo>
                    <a:pt x="14452" y="400231"/>
                  </a:lnTo>
                  <a:lnTo>
                    <a:pt x="7689" y="396040"/>
                  </a:lnTo>
                  <a:lnTo>
                    <a:pt x="7689" y="392516"/>
                  </a:lnTo>
                  <a:lnTo>
                    <a:pt x="14071" y="388610"/>
                  </a:lnTo>
                  <a:lnTo>
                    <a:pt x="14071" y="385086"/>
                  </a:lnTo>
                  <a:lnTo>
                    <a:pt x="7308" y="380895"/>
                  </a:lnTo>
                  <a:lnTo>
                    <a:pt x="7308" y="333270"/>
                  </a:lnTo>
                  <a:cubicBezTo>
                    <a:pt x="-1360" y="328031"/>
                    <a:pt x="-1360" y="327650"/>
                    <a:pt x="6546" y="322888"/>
                  </a:cubicBezTo>
                  <a:cubicBezTo>
                    <a:pt x="10356" y="306885"/>
                    <a:pt x="4641" y="289645"/>
                    <a:pt x="8737" y="273739"/>
                  </a:cubicBezTo>
                  <a:lnTo>
                    <a:pt x="13785" y="270976"/>
                  </a:lnTo>
                  <a:lnTo>
                    <a:pt x="13785" y="241354"/>
                  </a:lnTo>
                  <a:lnTo>
                    <a:pt x="7880" y="237639"/>
                  </a:lnTo>
                  <a:lnTo>
                    <a:pt x="14166" y="233829"/>
                  </a:lnTo>
                  <a:lnTo>
                    <a:pt x="14166" y="108194"/>
                  </a:lnTo>
                  <a:lnTo>
                    <a:pt x="7975" y="104384"/>
                  </a:lnTo>
                  <a:lnTo>
                    <a:pt x="14166" y="100383"/>
                  </a:lnTo>
                  <a:cubicBezTo>
                    <a:pt x="14166" y="98955"/>
                    <a:pt x="13595" y="97812"/>
                    <a:pt x="13404" y="96669"/>
                  </a:cubicBezTo>
                  <a:cubicBezTo>
                    <a:pt x="260" y="87144"/>
                    <a:pt x="10737" y="61807"/>
                    <a:pt x="7594" y="45996"/>
                  </a:cubicBezTo>
                  <a:lnTo>
                    <a:pt x="1688" y="41995"/>
                  </a:lnTo>
                  <a:cubicBezTo>
                    <a:pt x="1688" y="41043"/>
                    <a:pt x="1688" y="39900"/>
                    <a:pt x="926" y="38471"/>
                  </a:cubicBezTo>
                  <a:lnTo>
                    <a:pt x="7403" y="34375"/>
                  </a:lnTo>
                  <a:lnTo>
                    <a:pt x="7403" y="27136"/>
                  </a:lnTo>
                  <a:close/>
                  <a:moveTo>
                    <a:pt x="51314" y="1200712"/>
                  </a:moveTo>
                  <a:lnTo>
                    <a:pt x="44646" y="1197187"/>
                  </a:lnTo>
                  <a:cubicBezTo>
                    <a:pt x="40265" y="1200998"/>
                    <a:pt x="40169" y="1200998"/>
                    <a:pt x="44646" y="1204427"/>
                  </a:cubicBezTo>
                  <a:cubicBezTo>
                    <a:pt x="48170" y="1204903"/>
                    <a:pt x="58457" y="1204331"/>
                    <a:pt x="51314" y="1200712"/>
                  </a:cubicBezTo>
                  <a:close/>
                  <a:moveTo>
                    <a:pt x="456888" y="530057"/>
                  </a:moveTo>
                  <a:cubicBezTo>
                    <a:pt x="449459" y="530057"/>
                    <a:pt x="449078" y="530057"/>
                    <a:pt x="448887" y="535581"/>
                  </a:cubicBezTo>
                  <a:cubicBezTo>
                    <a:pt x="455364" y="540343"/>
                    <a:pt x="463270" y="535581"/>
                    <a:pt x="469556" y="532152"/>
                  </a:cubicBezTo>
                  <a:cubicBezTo>
                    <a:pt x="465584" y="530380"/>
                    <a:pt x="461222" y="529656"/>
                    <a:pt x="456888" y="530057"/>
                  </a:cubicBezTo>
                  <a:close/>
                  <a:moveTo>
                    <a:pt x="334397" y="154391"/>
                  </a:moveTo>
                  <a:cubicBezTo>
                    <a:pt x="323824" y="153819"/>
                    <a:pt x="314680" y="146389"/>
                    <a:pt x="305060" y="155629"/>
                  </a:cubicBezTo>
                  <a:cubicBezTo>
                    <a:pt x="310679" y="159153"/>
                    <a:pt x="320585" y="159248"/>
                    <a:pt x="326586" y="165154"/>
                  </a:cubicBezTo>
                  <a:cubicBezTo>
                    <a:pt x="334682" y="167249"/>
                    <a:pt x="342302" y="160963"/>
                    <a:pt x="334397" y="154391"/>
                  </a:cubicBezTo>
                  <a:close/>
                  <a:moveTo>
                    <a:pt x="320776" y="235258"/>
                  </a:moveTo>
                  <a:lnTo>
                    <a:pt x="333730" y="235258"/>
                  </a:lnTo>
                  <a:cubicBezTo>
                    <a:pt x="338588" y="231734"/>
                    <a:pt x="338588" y="231734"/>
                    <a:pt x="333730" y="227923"/>
                  </a:cubicBezTo>
                  <a:lnTo>
                    <a:pt x="320871" y="227923"/>
                  </a:lnTo>
                  <a:cubicBezTo>
                    <a:pt x="316394" y="231447"/>
                    <a:pt x="316394" y="231447"/>
                    <a:pt x="320776" y="235258"/>
                  </a:cubicBezTo>
                  <a:close/>
                  <a:moveTo>
                    <a:pt x="228764" y="405374"/>
                  </a:moveTo>
                  <a:cubicBezTo>
                    <a:pt x="251053" y="408422"/>
                    <a:pt x="273151" y="388991"/>
                    <a:pt x="294773" y="401374"/>
                  </a:cubicBezTo>
                  <a:lnTo>
                    <a:pt x="304298" y="396040"/>
                  </a:lnTo>
                  <a:cubicBezTo>
                    <a:pt x="304298" y="392992"/>
                    <a:pt x="304298" y="392992"/>
                    <a:pt x="301059" y="390324"/>
                  </a:cubicBezTo>
                  <a:cubicBezTo>
                    <a:pt x="272484" y="390324"/>
                    <a:pt x="242576" y="399849"/>
                    <a:pt x="214763" y="386610"/>
                  </a:cubicBezTo>
                  <a:cubicBezTo>
                    <a:pt x="210381" y="387848"/>
                    <a:pt x="204380" y="385276"/>
                    <a:pt x="199523" y="388419"/>
                  </a:cubicBezTo>
                  <a:lnTo>
                    <a:pt x="199523" y="395182"/>
                  </a:lnTo>
                  <a:cubicBezTo>
                    <a:pt x="194998" y="399278"/>
                    <a:pt x="189150" y="401612"/>
                    <a:pt x="183044" y="401755"/>
                  </a:cubicBezTo>
                  <a:cubicBezTo>
                    <a:pt x="175701" y="395868"/>
                    <a:pt x="166290" y="393182"/>
                    <a:pt x="156946" y="394325"/>
                  </a:cubicBezTo>
                  <a:cubicBezTo>
                    <a:pt x="146278" y="397468"/>
                    <a:pt x="147421" y="405946"/>
                    <a:pt x="136277" y="408898"/>
                  </a:cubicBezTo>
                  <a:cubicBezTo>
                    <a:pt x="121513" y="406993"/>
                    <a:pt x="108654" y="401659"/>
                    <a:pt x="94081" y="407089"/>
                  </a:cubicBezTo>
                  <a:lnTo>
                    <a:pt x="94081" y="410803"/>
                  </a:lnTo>
                  <a:cubicBezTo>
                    <a:pt x="104130" y="419185"/>
                    <a:pt x="117989" y="421309"/>
                    <a:pt x="130085" y="416328"/>
                  </a:cubicBezTo>
                  <a:cubicBezTo>
                    <a:pt x="140553" y="421386"/>
                    <a:pt x="152764" y="421386"/>
                    <a:pt x="163232" y="416328"/>
                  </a:cubicBezTo>
                  <a:cubicBezTo>
                    <a:pt x="183235" y="425853"/>
                    <a:pt x="200570" y="412518"/>
                    <a:pt x="222002" y="416328"/>
                  </a:cubicBezTo>
                  <a:cubicBezTo>
                    <a:pt x="235718" y="424805"/>
                    <a:pt x="250100" y="413851"/>
                    <a:pt x="264483" y="418138"/>
                  </a:cubicBezTo>
                  <a:cubicBezTo>
                    <a:pt x="264483" y="416994"/>
                    <a:pt x="264483" y="415757"/>
                    <a:pt x="264483" y="414613"/>
                  </a:cubicBezTo>
                  <a:cubicBezTo>
                    <a:pt x="258292" y="412042"/>
                    <a:pt x="251720" y="411280"/>
                    <a:pt x="246767" y="408803"/>
                  </a:cubicBezTo>
                  <a:cubicBezTo>
                    <a:pt x="243242" y="408136"/>
                    <a:pt x="220097" y="410041"/>
                    <a:pt x="228764" y="405374"/>
                  </a:cubicBezTo>
                  <a:close/>
                  <a:moveTo>
                    <a:pt x="102177" y="397944"/>
                  </a:moveTo>
                  <a:cubicBezTo>
                    <a:pt x="110273" y="400802"/>
                    <a:pt x="115512" y="404136"/>
                    <a:pt x="113893" y="392325"/>
                  </a:cubicBezTo>
                  <a:cubicBezTo>
                    <a:pt x="108749" y="388991"/>
                    <a:pt x="102368" y="390706"/>
                    <a:pt x="94176" y="391182"/>
                  </a:cubicBezTo>
                  <a:lnTo>
                    <a:pt x="94176" y="395944"/>
                  </a:lnTo>
                  <a:cubicBezTo>
                    <a:pt x="96605" y="397307"/>
                    <a:pt x="99415" y="397840"/>
                    <a:pt x="102177" y="397468"/>
                  </a:cubicBezTo>
                  <a:close/>
                  <a:moveTo>
                    <a:pt x="145421" y="335270"/>
                  </a:moveTo>
                  <a:lnTo>
                    <a:pt x="136372" y="335270"/>
                  </a:lnTo>
                  <a:cubicBezTo>
                    <a:pt x="132467" y="338413"/>
                    <a:pt x="121513" y="340890"/>
                    <a:pt x="130562" y="346319"/>
                  </a:cubicBezTo>
                  <a:lnTo>
                    <a:pt x="143420" y="346319"/>
                  </a:lnTo>
                  <a:cubicBezTo>
                    <a:pt x="147040" y="342795"/>
                    <a:pt x="147135" y="342795"/>
                    <a:pt x="145421" y="334794"/>
                  </a:cubicBezTo>
                  <a:close/>
                  <a:moveTo>
                    <a:pt x="120465" y="184109"/>
                  </a:moveTo>
                  <a:cubicBezTo>
                    <a:pt x="118465" y="175440"/>
                    <a:pt x="105701" y="188204"/>
                    <a:pt x="100082" y="189538"/>
                  </a:cubicBezTo>
                  <a:cubicBezTo>
                    <a:pt x="106902" y="192509"/>
                    <a:pt x="114817" y="191242"/>
                    <a:pt x="120370" y="186299"/>
                  </a:cubicBezTo>
                  <a:cubicBezTo>
                    <a:pt x="120370" y="184870"/>
                    <a:pt x="120179" y="184204"/>
                    <a:pt x="120465" y="183632"/>
                  </a:cubicBezTo>
                  <a:close/>
                  <a:moveTo>
                    <a:pt x="113798" y="205730"/>
                  </a:moveTo>
                  <a:cubicBezTo>
                    <a:pt x="121227" y="215255"/>
                    <a:pt x="136086" y="207730"/>
                    <a:pt x="154565" y="207159"/>
                  </a:cubicBezTo>
                  <a:cubicBezTo>
                    <a:pt x="153412" y="208311"/>
                    <a:pt x="152050" y="209245"/>
                    <a:pt x="150564" y="209921"/>
                  </a:cubicBezTo>
                  <a:cubicBezTo>
                    <a:pt x="154374" y="208778"/>
                    <a:pt x="157327" y="208016"/>
                    <a:pt x="159613" y="207444"/>
                  </a:cubicBezTo>
                  <a:cubicBezTo>
                    <a:pt x="163118" y="210531"/>
                    <a:pt x="168252" y="210921"/>
                    <a:pt x="172186" y="208397"/>
                  </a:cubicBezTo>
                  <a:cubicBezTo>
                    <a:pt x="169424" y="204873"/>
                    <a:pt x="166185" y="206207"/>
                    <a:pt x="159613" y="207444"/>
                  </a:cubicBezTo>
                  <a:cubicBezTo>
                    <a:pt x="159518" y="207073"/>
                    <a:pt x="159518" y="206673"/>
                    <a:pt x="159613" y="206301"/>
                  </a:cubicBezTo>
                  <a:lnTo>
                    <a:pt x="154374" y="207159"/>
                  </a:lnTo>
                  <a:cubicBezTo>
                    <a:pt x="175234" y="201349"/>
                    <a:pt x="114369" y="198681"/>
                    <a:pt x="113798" y="205349"/>
                  </a:cubicBezTo>
                  <a:close/>
                  <a:moveTo>
                    <a:pt x="248862" y="357558"/>
                  </a:moveTo>
                  <a:cubicBezTo>
                    <a:pt x="243338" y="361369"/>
                    <a:pt x="237242" y="360321"/>
                    <a:pt x="232098" y="362892"/>
                  </a:cubicBezTo>
                  <a:cubicBezTo>
                    <a:pt x="231431" y="372417"/>
                    <a:pt x="248862" y="367083"/>
                    <a:pt x="255530" y="368608"/>
                  </a:cubicBezTo>
                  <a:cubicBezTo>
                    <a:pt x="264150" y="374027"/>
                    <a:pt x="275265" y="373332"/>
                    <a:pt x="283152" y="366893"/>
                  </a:cubicBezTo>
                  <a:lnTo>
                    <a:pt x="269246" y="357368"/>
                  </a:lnTo>
                  <a:close/>
                  <a:moveTo>
                    <a:pt x="262292" y="161534"/>
                  </a:moveTo>
                  <a:cubicBezTo>
                    <a:pt x="272294" y="161534"/>
                    <a:pt x="282390" y="163249"/>
                    <a:pt x="290867" y="156486"/>
                  </a:cubicBezTo>
                  <a:cubicBezTo>
                    <a:pt x="296868" y="141055"/>
                    <a:pt x="266960" y="145722"/>
                    <a:pt x="259530" y="151914"/>
                  </a:cubicBezTo>
                  <a:cubicBezTo>
                    <a:pt x="259244" y="155247"/>
                    <a:pt x="255053" y="158962"/>
                    <a:pt x="262292" y="161534"/>
                  </a:cubicBezTo>
                  <a:close/>
                  <a:moveTo>
                    <a:pt x="233717" y="339651"/>
                  </a:moveTo>
                  <a:cubicBezTo>
                    <a:pt x="242671" y="336127"/>
                    <a:pt x="235241" y="333937"/>
                    <a:pt x="229431" y="334794"/>
                  </a:cubicBezTo>
                  <a:cubicBezTo>
                    <a:pt x="224669" y="337175"/>
                    <a:pt x="224669" y="339651"/>
                    <a:pt x="229431" y="342128"/>
                  </a:cubicBezTo>
                  <a:cubicBezTo>
                    <a:pt x="230708" y="341356"/>
                    <a:pt x="231946" y="340537"/>
                    <a:pt x="233146" y="339651"/>
                  </a:cubicBezTo>
                  <a:close/>
                  <a:moveTo>
                    <a:pt x="235908" y="154200"/>
                  </a:moveTo>
                  <a:cubicBezTo>
                    <a:pt x="211524" y="154200"/>
                    <a:pt x="186092" y="163725"/>
                    <a:pt x="163137" y="150485"/>
                  </a:cubicBezTo>
                  <a:cubicBezTo>
                    <a:pt x="157898" y="151152"/>
                    <a:pt x="152088" y="149247"/>
                    <a:pt x="147802" y="152009"/>
                  </a:cubicBezTo>
                  <a:lnTo>
                    <a:pt x="147230" y="155629"/>
                  </a:lnTo>
                  <a:cubicBezTo>
                    <a:pt x="161613" y="168392"/>
                    <a:pt x="185330" y="161629"/>
                    <a:pt x="202475" y="168487"/>
                  </a:cubicBezTo>
                  <a:cubicBezTo>
                    <a:pt x="215715" y="170773"/>
                    <a:pt x="208857" y="165344"/>
                    <a:pt x="216477" y="161534"/>
                  </a:cubicBezTo>
                  <a:cubicBezTo>
                    <a:pt x="220763" y="161439"/>
                    <a:pt x="247719" y="163916"/>
                    <a:pt x="235337" y="154200"/>
                  </a:cubicBezTo>
                  <a:close/>
                  <a:moveTo>
                    <a:pt x="216858" y="198586"/>
                  </a:moveTo>
                  <a:cubicBezTo>
                    <a:pt x="211257" y="198110"/>
                    <a:pt x="205609" y="198425"/>
                    <a:pt x="200094" y="199539"/>
                  </a:cubicBezTo>
                  <a:lnTo>
                    <a:pt x="200094" y="208206"/>
                  </a:lnTo>
                  <a:cubicBezTo>
                    <a:pt x="209029" y="211198"/>
                    <a:pt x="218858" y="209597"/>
                    <a:pt x="226383" y="203920"/>
                  </a:cubicBezTo>
                  <a:close/>
                  <a:moveTo>
                    <a:pt x="183997" y="176488"/>
                  </a:moveTo>
                  <a:cubicBezTo>
                    <a:pt x="174586" y="175079"/>
                    <a:pt x="165014" y="177593"/>
                    <a:pt x="157517" y="183442"/>
                  </a:cubicBezTo>
                  <a:cubicBezTo>
                    <a:pt x="171805" y="182775"/>
                    <a:pt x="163613" y="189442"/>
                    <a:pt x="170852" y="190871"/>
                  </a:cubicBezTo>
                  <a:cubicBezTo>
                    <a:pt x="174681" y="187947"/>
                    <a:pt x="179482" y="186585"/>
                    <a:pt x="184283" y="187061"/>
                  </a:cubicBezTo>
                  <a:lnTo>
                    <a:pt x="193808" y="181823"/>
                  </a:lnTo>
                  <a:close/>
                  <a:moveTo>
                    <a:pt x="140944" y="260022"/>
                  </a:moveTo>
                  <a:cubicBezTo>
                    <a:pt x="142182" y="264785"/>
                    <a:pt x="142182" y="264880"/>
                    <a:pt x="150469" y="264785"/>
                  </a:cubicBezTo>
                  <a:cubicBezTo>
                    <a:pt x="158565" y="268119"/>
                    <a:pt x="163709" y="272976"/>
                    <a:pt x="171424" y="275644"/>
                  </a:cubicBezTo>
                  <a:cubicBezTo>
                    <a:pt x="179139" y="278310"/>
                    <a:pt x="180949" y="272405"/>
                    <a:pt x="186759" y="272024"/>
                  </a:cubicBezTo>
                  <a:cubicBezTo>
                    <a:pt x="199046" y="272024"/>
                    <a:pt x="209524" y="277549"/>
                    <a:pt x="223240" y="275644"/>
                  </a:cubicBezTo>
                  <a:cubicBezTo>
                    <a:pt x="227021" y="274062"/>
                    <a:pt x="230507" y="271843"/>
                    <a:pt x="233527" y="269071"/>
                  </a:cubicBezTo>
                  <a:cubicBezTo>
                    <a:pt x="232670" y="267738"/>
                    <a:pt x="231527" y="266214"/>
                    <a:pt x="230384" y="264594"/>
                  </a:cubicBezTo>
                  <a:lnTo>
                    <a:pt x="223049" y="268309"/>
                  </a:lnTo>
                  <a:lnTo>
                    <a:pt x="213524" y="263071"/>
                  </a:lnTo>
                  <a:cubicBezTo>
                    <a:pt x="215810" y="249355"/>
                    <a:pt x="198284" y="254022"/>
                    <a:pt x="189236" y="254212"/>
                  </a:cubicBezTo>
                  <a:cubicBezTo>
                    <a:pt x="174281" y="262499"/>
                    <a:pt x="153993" y="244592"/>
                    <a:pt x="140087" y="260022"/>
                  </a:cubicBezTo>
                  <a:close/>
                  <a:moveTo>
                    <a:pt x="60077" y="269547"/>
                  </a:moveTo>
                  <a:cubicBezTo>
                    <a:pt x="71164" y="277044"/>
                    <a:pt x="83851" y="281835"/>
                    <a:pt x="97129" y="283550"/>
                  </a:cubicBezTo>
                  <a:cubicBezTo>
                    <a:pt x="108368" y="276024"/>
                    <a:pt x="123799" y="276691"/>
                    <a:pt x="134657" y="270976"/>
                  </a:cubicBezTo>
                  <a:cubicBezTo>
                    <a:pt x="127228" y="267071"/>
                    <a:pt x="118560" y="259927"/>
                    <a:pt x="110940" y="261451"/>
                  </a:cubicBezTo>
                  <a:cubicBezTo>
                    <a:pt x="102463" y="255927"/>
                    <a:pt x="95510" y="254498"/>
                    <a:pt x="92747" y="246783"/>
                  </a:cubicBezTo>
                  <a:cubicBezTo>
                    <a:pt x="81355" y="247173"/>
                    <a:pt x="69973" y="245926"/>
                    <a:pt x="58934" y="243068"/>
                  </a:cubicBezTo>
                  <a:cubicBezTo>
                    <a:pt x="53409" y="244497"/>
                    <a:pt x="57886" y="248974"/>
                    <a:pt x="51980" y="250402"/>
                  </a:cubicBezTo>
                  <a:cubicBezTo>
                    <a:pt x="46075" y="251831"/>
                    <a:pt x="41027" y="249069"/>
                    <a:pt x="36264" y="252022"/>
                  </a:cubicBezTo>
                  <a:lnTo>
                    <a:pt x="42265" y="255927"/>
                  </a:lnTo>
                  <a:lnTo>
                    <a:pt x="42265" y="262499"/>
                  </a:lnTo>
                  <a:cubicBezTo>
                    <a:pt x="47046" y="266481"/>
                    <a:pt x="52999" y="268785"/>
                    <a:pt x="59219" y="269071"/>
                  </a:cubicBezTo>
                  <a:close/>
                  <a:moveTo>
                    <a:pt x="55600" y="308314"/>
                  </a:moveTo>
                  <a:cubicBezTo>
                    <a:pt x="55600" y="317268"/>
                    <a:pt x="55600" y="317268"/>
                    <a:pt x="58743" y="320411"/>
                  </a:cubicBezTo>
                  <a:cubicBezTo>
                    <a:pt x="91890" y="317268"/>
                    <a:pt x="123608" y="335460"/>
                    <a:pt x="153993" y="318697"/>
                  </a:cubicBezTo>
                  <a:cubicBezTo>
                    <a:pt x="153993" y="317649"/>
                    <a:pt x="153993" y="316601"/>
                    <a:pt x="161137" y="314887"/>
                  </a:cubicBezTo>
                  <a:cubicBezTo>
                    <a:pt x="168852" y="319363"/>
                    <a:pt x="177520" y="314887"/>
                    <a:pt x="185045" y="320983"/>
                  </a:cubicBezTo>
                  <a:cubicBezTo>
                    <a:pt x="191426" y="318982"/>
                    <a:pt x="199618" y="322506"/>
                    <a:pt x="206095" y="318887"/>
                  </a:cubicBezTo>
                  <a:cubicBezTo>
                    <a:pt x="206095" y="317744"/>
                    <a:pt x="206095" y="316506"/>
                    <a:pt x="206666" y="314696"/>
                  </a:cubicBezTo>
                  <a:cubicBezTo>
                    <a:pt x="204285" y="313648"/>
                    <a:pt x="201428" y="312410"/>
                    <a:pt x="172091" y="312791"/>
                  </a:cubicBezTo>
                  <a:cubicBezTo>
                    <a:pt x="177710" y="311839"/>
                    <a:pt x="185045" y="310696"/>
                    <a:pt x="194760" y="309362"/>
                  </a:cubicBezTo>
                  <a:cubicBezTo>
                    <a:pt x="188188" y="311743"/>
                    <a:pt x="155517" y="304790"/>
                    <a:pt x="155041" y="313077"/>
                  </a:cubicBezTo>
                  <a:cubicBezTo>
                    <a:pt x="130371" y="312219"/>
                    <a:pt x="103796" y="317363"/>
                    <a:pt x="82175" y="304219"/>
                  </a:cubicBezTo>
                  <a:cubicBezTo>
                    <a:pt x="82175" y="293646"/>
                    <a:pt x="63125" y="301171"/>
                    <a:pt x="57695" y="294694"/>
                  </a:cubicBezTo>
                  <a:cubicBezTo>
                    <a:pt x="52171" y="295265"/>
                    <a:pt x="46170" y="293360"/>
                    <a:pt x="42455" y="296694"/>
                  </a:cubicBezTo>
                  <a:lnTo>
                    <a:pt x="42455" y="299647"/>
                  </a:lnTo>
                  <a:cubicBezTo>
                    <a:pt x="45313" y="302885"/>
                    <a:pt x="51790" y="304409"/>
                    <a:pt x="54743" y="307838"/>
                  </a:cubicBezTo>
                  <a:close/>
                  <a:moveTo>
                    <a:pt x="78746" y="357463"/>
                  </a:moveTo>
                  <a:cubicBezTo>
                    <a:pt x="93224" y="367465"/>
                    <a:pt x="110369" y="365655"/>
                    <a:pt x="124847" y="375942"/>
                  </a:cubicBezTo>
                  <a:cubicBezTo>
                    <a:pt x="129323" y="374989"/>
                    <a:pt x="134943" y="377085"/>
                    <a:pt x="140372" y="374418"/>
                  </a:cubicBezTo>
                  <a:cubicBezTo>
                    <a:pt x="144754" y="364417"/>
                    <a:pt x="128371" y="361559"/>
                    <a:pt x="125037" y="357178"/>
                  </a:cubicBezTo>
                  <a:cubicBezTo>
                    <a:pt x="99034" y="360130"/>
                    <a:pt x="73983" y="334794"/>
                    <a:pt x="50266" y="351844"/>
                  </a:cubicBezTo>
                  <a:lnTo>
                    <a:pt x="58553" y="357463"/>
                  </a:lnTo>
                  <a:close/>
                  <a:moveTo>
                    <a:pt x="98653" y="449380"/>
                  </a:moveTo>
                  <a:cubicBezTo>
                    <a:pt x="103272" y="449818"/>
                    <a:pt x="107892" y="448599"/>
                    <a:pt x="111702" y="445951"/>
                  </a:cubicBezTo>
                  <a:lnTo>
                    <a:pt x="121227" y="451285"/>
                  </a:lnTo>
                  <a:lnTo>
                    <a:pt x="121227" y="455000"/>
                  </a:lnTo>
                  <a:cubicBezTo>
                    <a:pt x="131228" y="462810"/>
                    <a:pt x="144754" y="462905"/>
                    <a:pt x="140944" y="447760"/>
                  </a:cubicBezTo>
                  <a:lnTo>
                    <a:pt x="150469" y="442140"/>
                  </a:lnTo>
                  <a:cubicBezTo>
                    <a:pt x="155193" y="442598"/>
                    <a:pt x="159927" y="441350"/>
                    <a:pt x="163804" y="438616"/>
                  </a:cubicBezTo>
                  <a:cubicBezTo>
                    <a:pt x="187616" y="445760"/>
                    <a:pt x="217239" y="448141"/>
                    <a:pt x="239242" y="435950"/>
                  </a:cubicBezTo>
                  <a:cubicBezTo>
                    <a:pt x="233241" y="425662"/>
                    <a:pt x="202952" y="423948"/>
                    <a:pt x="194474" y="432901"/>
                  </a:cubicBezTo>
                  <a:cubicBezTo>
                    <a:pt x="181711" y="436235"/>
                    <a:pt x="180282" y="431377"/>
                    <a:pt x="174758" y="431092"/>
                  </a:cubicBezTo>
                  <a:cubicBezTo>
                    <a:pt x="150564" y="425758"/>
                    <a:pt x="138182" y="444426"/>
                    <a:pt x="114464" y="442140"/>
                  </a:cubicBezTo>
                  <a:lnTo>
                    <a:pt x="104939" y="434521"/>
                  </a:lnTo>
                  <a:cubicBezTo>
                    <a:pt x="91985" y="437283"/>
                    <a:pt x="85127" y="427758"/>
                    <a:pt x="74936" y="432997"/>
                  </a:cubicBezTo>
                  <a:lnTo>
                    <a:pt x="74936" y="443474"/>
                  </a:lnTo>
                  <a:lnTo>
                    <a:pt x="91223" y="452999"/>
                  </a:lnTo>
                  <a:close/>
                  <a:moveTo>
                    <a:pt x="225145" y="450713"/>
                  </a:moveTo>
                  <a:cubicBezTo>
                    <a:pt x="210095" y="444998"/>
                    <a:pt x="213239" y="457952"/>
                    <a:pt x="225145" y="451951"/>
                  </a:cubicBezTo>
                  <a:cubicBezTo>
                    <a:pt x="224192" y="450999"/>
                    <a:pt x="224669" y="450522"/>
                    <a:pt x="224192" y="450237"/>
                  </a:cubicBezTo>
                  <a:close/>
                  <a:moveTo>
                    <a:pt x="196570" y="449475"/>
                  </a:moveTo>
                  <a:lnTo>
                    <a:pt x="183330" y="449475"/>
                  </a:lnTo>
                  <a:lnTo>
                    <a:pt x="177520" y="453190"/>
                  </a:lnTo>
                  <a:cubicBezTo>
                    <a:pt x="164756" y="452237"/>
                    <a:pt x="167995" y="456143"/>
                    <a:pt x="176186" y="460524"/>
                  </a:cubicBezTo>
                  <a:lnTo>
                    <a:pt x="190569" y="460524"/>
                  </a:lnTo>
                  <a:cubicBezTo>
                    <a:pt x="193712" y="456904"/>
                    <a:pt x="204571" y="454618"/>
                    <a:pt x="195617" y="448999"/>
                  </a:cubicBezTo>
                  <a:close/>
                  <a:moveTo>
                    <a:pt x="116941" y="509006"/>
                  </a:moveTo>
                  <a:cubicBezTo>
                    <a:pt x="112369" y="512150"/>
                    <a:pt x="105987" y="511673"/>
                    <a:pt x="101510" y="513959"/>
                  </a:cubicBezTo>
                  <a:lnTo>
                    <a:pt x="101510" y="518150"/>
                  </a:lnTo>
                  <a:cubicBezTo>
                    <a:pt x="109159" y="524408"/>
                    <a:pt x="120151" y="524408"/>
                    <a:pt x="127799" y="518150"/>
                  </a:cubicBezTo>
                  <a:lnTo>
                    <a:pt x="127799" y="510149"/>
                  </a:lnTo>
                  <a:cubicBezTo>
                    <a:pt x="124475" y="507606"/>
                    <a:pt x="120065" y="506987"/>
                    <a:pt x="116179" y="508530"/>
                  </a:cubicBezTo>
                  <a:close/>
                  <a:moveTo>
                    <a:pt x="334682" y="1153373"/>
                  </a:moveTo>
                  <a:cubicBezTo>
                    <a:pt x="325157" y="1153373"/>
                    <a:pt x="301916" y="1150991"/>
                    <a:pt x="321062" y="1160707"/>
                  </a:cubicBezTo>
                  <a:lnTo>
                    <a:pt x="334587" y="1160707"/>
                  </a:lnTo>
                  <a:cubicBezTo>
                    <a:pt x="338492" y="1156611"/>
                    <a:pt x="338492" y="1156611"/>
                    <a:pt x="333920" y="1152896"/>
                  </a:cubicBezTo>
                  <a:close/>
                  <a:moveTo>
                    <a:pt x="334682" y="817997"/>
                  </a:moveTo>
                  <a:cubicBezTo>
                    <a:pt x="337730" y="816092"/>
                    <a:pt x="341445" y="814378"/>
                    <a:pt x="344207" y="812282"/>
                  </a:cubicBezTo>
                  <a:lnTo>
                    <a:pt x="344207" y="808853"/>
                  </a:lnTo>
                  <a:cubicBezTo>
                    <a:pt x="338111" y="804090"/>
                    <a:pt x="330301" y="808853"/>
                    <a:pt x="324586" y="812473"/>
                  </a:cubicBezTo>
                  <a:close/>
                  <a:moveTo>
                    <a:pt x="364210" y="1081458"/>
                  </a:moveTo>
                  <a:cubicBezTo>
                    <a:pt x="356695" y="1075705"/>
                    <a:pt x="346713" y="1074334"/>
                    <a:pt x="337921" y="1077839"/>
                  </a:cubicBezTo>
                  <a:lnTo>
                    <a:pt x="337921" y="1084888"/>
                  </a:lnTo>
                  <a:cubicBezTo>
                    <a:pt x="340959" y="1086964"/>
                    <a:pt x="344779" y="1087564"/>
                    <a:pt x="348303" y="1086507"/>
                  </a:cubicBezTo>
                  <a:cubicBezTo>
                    <a:pt x="350589" y="1081649"/>
                    <a:pt x="359543" y="1084126"/>
                    <a:pt x="363543" y="1080982"/>
                  </a:cubicBezTo>
                  <a:close/>
                  <a:moveTo>
                    <a:pt x="400214" y="1127560"/>
                  </a:moveTo>
                  <a:cubicBezTo>
                    <a:pt x="411835" y="1132608"/>
                    <a:pt x="425265" y="1138799"/>
                    <a:pt x="436409" y="1129465"/>
                  </a:cubicBezTo>
                  <a:lnTo>
                    <a:pt x="436409" y="1125750"/>
                  </a:lnTo>
                  <a:lnTo>
                    <a:pt x="429837" y="1121844"/>
                  </a:lnTo>
                  <a:lnTo>
                    <a:pt x="429837" y="1118320"/>
                  </a:lnTo>
                  <a:cubicBezTo>
                    <a:pt x="425837" y="1115177"/>
                    <a:pt x="416597" y="1117368"/>
                    <a:pt x="413930" y="1112986"/>
                  </a:cubicBezTo>
                  <a:cubicBezTo>
                    <a:pt x="393452" y="1114034"/>
                    <a:pt x="373163" y="1121464"/>
                    <a:pt x="352208" y="1121464"/>
                  </a:cubicBezTo>
                  <a:cubicBezTo>
                    <a:pt x="351827" y="1134799"/>
                    <a:pt x="387641" y="1123654"/>
                    <a:pt x="399548" y="1127084"/>
                  </a:cubicBezTo>
                  <a:close/>
                  <a:moveTo>
                    <a:pt x="371639" y="797518"/>
                  </a:moveTo>
                  <a:cubicBezTo>
                    <a:pt x="378307" y="800757"/>
                    <a:pt x="375640" y="803900"/>
                    <a:pt x="381831" y="807043"/>
                  </a:cubicBezTo>
                  <a:cubicBezTo>
                    <a:pt x="385355" y="798471"/>
                    <a:pt x="395261" y="795899"/>
                    <a:pt x="404120" y="790184"/>
                  </a:cubicBezTo>
                  <a:lnTo>
                    <a:pt x="404120" y="786374"/>
                  </a:lnTo>
                  <a:cubicBezTo>
                    <a:pt x="407263" y="782945"/>
                    <a:pt x="418407" y="786374"/>
                    <a:pt x="417074" y="780373"/>
                  </a:cubicBezTo>
                  <a:cubicBezTo>
                    <a:pt x="418883" y="774944"/>
                    <a:pt x="429266" y="778468"/>
                    <a:pt x="433457" y="773610"/>
                  </a:cubicBezTo>
                  <a:cubicBezTo>
                    <a:pt x="450316" y="783612"/>
                    <a:pt x="470509" y="779135"/>
                    <a:pt x="488892" y="782374"/>
                  </a:cubicBezTo>
                  <a:cubicBezTo>
                    <a:pt x="488892" y="783612"/>
                    <a:pt x="488892" y="784755"/>
                    <a:pt x="488892" y="786088"/>
                  </a:cubicBezTo>
                  <a:lnTo>
                    <a:pt x="482510" y="790089"/>
                  </a:lnTo>
                  <a:cubicBezTo>
                    <a:pt x="483177" y="792851"/>
                    <a:pt x="480415" y="795899"/>
                    <a:pt x="484701" y="798852"/>
                  </a:cubicBezTo>
                  <a:cubicBezTo>
                    <a:pt x="495179" y="796947"/>
                    <a:pt x="506609" y="806186"/>
                    <a:pt x="514705" y="800948"/>
                  </a:cubicBezTo>
                  <a:lnTo>
                    <a:pt x="508990" y="797328"/>
                  </a:lnTo>
                  <a:lnTo>
                    <a:pt x="508990" y="787803"/>
                  </a:lnTo>
                  <a:cubicBezTo>
                    <a:pt x="552138" y="789041"/>
                    <a:pt x="504037" y="777135"/>
                    <a:pt x="490797" y="773706"/>
                  </a:cubicBezTo>
                  <a:cubicBezTo>
                    <a:pt x="472795" y="782564"/>
                    <a:pt x="457650" y="760276"/>
                    <a:pt x="436219" y="765705"/>
                  </a:cubicBezTo>
                  <a:lnTo>
                    <a:pt x="427361" y="758561"/>
                  </a:lnTo>
                  <a:cubicBezTo>
                    <a:pt x="410787" y="759800"/>
                    <a:pt x="396500" y="754656"/>
                    <a:pt x="383831" y="763895"/>
                  </a:cubicBezTo>
                  <a:lnTo>
                    <a:pt x="383831" y="767324"/>
                  </a:lnTo>
                  <a:lnTo>
                    <a:pt x="390023" y="771134"/>
                  </a:lnTo>
                  <a:lnTo>
                    <a:pt x="383831" y="775039"/>
                  </a:lnTo>
                  <a:cubicBezTo>
                    <a:pt x="380021" y="788469"/>
                    <a:pt x="365543" y="770658"/>
                    <a:pt x="370592" y="797042"/>
                  </a:cubicBezTo>
                  <a:close/>
                  <a:moveTo>
                    <a:pt x="537279" y="908389"/>
                  </a:moveTo>
                  <a:lnTo>
                    <a:pt x="521468" y="911723"/>
                  </a:lnTo>
                  <a:cubicBezTo>
                    <a:pt x="532326" y="914676"/>
                    <a:pt x="546233" y="915533"/>
                    <a:pt x="554424" y="908389"/>
                  </a:cubicBezTo>
                  <a:lnTo>
                    <a:pt x="545852" y="902960"/>
                  </a:lnTo>
                  <a:cubicBezTo>
                    <a:pt x="542156" y="903398"/>
                    <a:pt x="538736" y="905151"/>
                    <a:pt x="536231" y="907913"/>
                  </a:cubicBezTo>
                  <a:close/>
                  <a:moveTo>
                    <a:pt x="380212" y="1086507"/>
                  </a:moveTo>
                  <a:cubicBezTo>
                    <a:pt x="399262" y="1088412"/>
                    <a:pt x="420503" y="1076982"/>
                    <a:pt x="439457" y="1086507"/>
                  </a:cubicBezTo>
                  <a:cubicBezTo>
                    <a:pt x="444887" y="1083744"/>
                    <a:pt x="453840" y="1081173"/>
                    <a:pt x="455174" y="1076982"/>
                  </a:cubicBezTo>
                  <a:cubicBezTo>
                    <a:pt x="430409" y="1066123"/>
                    <a:pt x="400595" y="1072600"/>
                    <a:pt x="377545" y="1081649"/>
                  </a:cubicBezTo>
                  <a:cubicBezTo>
                    <a:pt x="377259" y="1082697"/>
                    <a:pt x="375068" y="1084793"/>
                    <a:pt x="379164" y="1086031"/>
                  </a:cubicBezTo>
                  <a:close/>
                  <a:moveTo>
                    <a:pt x="381926" y="946965"/>
                  </a:moveTo>
                  <a:cubicBezTo>
                    <a:pt x="379355" y="946965"/>
                    <a:pt x="376878" y="950014"/>
                    <a:pt x="378021" y="952014"/>
                  </a:cubicBezTo>
                  <a:lnTo>
                    <a:pt x="393737" y="961539"/>
                  </a:lnTo>
                  <a:lnTo>
                    <a:pt x="401738" y="961539"/>
                  </a:lnTo>
                  <a:cubicBezTo>
                    <a:pt x="406406" y="956872"/>
                    <a:pt x="418026" y="957919"/>
                    <a:pt x="423741" y="952014"/>
                  </a:cubicBezTo>
                  <a:cubicBezTo>
                    <a:pt x="410882" y="942965"/>
                    <a:pt x="395642" y="947442"/>
                    <a:pt x="380879" y="946489"/>
                  </a:cubicBezTo>
                  <a:close/>
                  <a:moveTo>
                    <a:pt x="400976" y="932202"/>
                  </a:moveTo>
                  <a:lnTo>
                    <a:pt x="408025" y="932202"/>
                  </a:lnTo>
                  <a:lnTo>
                    <a:pt x="413549" y="928582"/>
                  </a:lnTo>
                  <a:cubicBezTo>
                    <a:pt x="426218" y="929535"/>
                    <a:pt x="423074" y="925725"/>
                    <a:pt x="415169" y="921153"/>
                  </a:cubicBezTo>
                  <a:lnTo>
                    <a:pt x="398690" y="921153"/>
                  </a:lnTo>
                  <a:cubicBezTo>
                    <a:pt x="398024" y="924391"/>
                    <a:pt x="392690" y="928011"/>
                    <a:pt x="399643" y="931726"/>
                  </a:cubicBezTo>
                  <a:close/>
                  <a:moveTo>
                    <a:pt x="377926" y="989352"/>
                  </a:moveTo>
                  <a:cubicBezTo>
                    <a:pt x="378193" y="990609"/>
                    <a:pt x="378383" y="991885"/>
                    <a:pt x="378497" y="993162"/>
                  </a:cubicBezTo>
                  <a:cubicBezTo>
                    <a:pt x="385584" y="999744"/>
                    <a:pt x="396557" y="999744"/>
                    <a:pt x="403643" y="993162"/>
                  </a:cubicBezTo>
                  <a:cubicBezTo>
                    <a:pt x="403643" y="992019"/>
                    <a:pt x="403643" y="990781"/>
                    <a:pt x="404310" y="989352"/>
                  </a:cubicBezTo>
                  <a:cubicBezTo>
                    <a:pt x="397176" y="981627"/>
                    <a:pt x="385117" y="981141"/>
                    <a:pt x="377392" y="988285"/>
                  </a:cubicBezTo>
                  <a:cubicBezTo>
                    <a:pt x="377116" y="988533"/>
                    <a:pt x="376849" y="988800"/>
                    <a:pt x="376592" y="989066"/>
                  </a:cubicBezTo>
                  <a:close/>
                  <a:moveTo>
                    <a:pt x="480796" y="947442"/>
                  </a:moveTo>
                  <a:cubicBezTo>
                    <a:pt x="474795" y="945909"/>
                    <a:pt x="468451" y="946452"/>
                    <a:pt x="462794" y="948966"/>
                  </a:cubicBezTo>
                  <a:cubicBezTo>
                    <a:pt x="470509" y="952014"/>
                    <a:pt x="473652" y="956681"/>
                    <a:pt x="483272" y="952204"/>
                  </a:cubicBezTo>
                  <a:cubicBezTo>
                    <a:pt x="481367" y="950394"/>
                    <a:pt x="483177" y="948299"/>
                    <a:pt x="479462" y="947156"/>
                  </a:cubicBezTo>
                  <a:close/>
                  <a:moveTo>
                    <a:pt x="466508" y="1035262"/>
                  </a:moveTo>
                  <a:lnTo>
                    <a:pt x="460127" y="1035262"/>
                  </a:lnTo>
                  <a:cubicBezTo>
                    <a:pt x="455459" y="1038977"/>
                    <a:pt x="455459" y="1038977"/>
                    <a:pt x="460127" y="1042597"/>
                  </a:cubicBezTo>
                  <a:lnTo>
                    <a:pt x="466604" y="1042597"/>
                  </a:lnTo>
                  <a:cubicBezTo>
                    <a:pt x="469937" y="1038596"/>
                    <a:pt x="469937" y="1038501"/>
                    <a:pt x="465175" y="1034976"/>
                  </a:cubicBezTo>
                  <a:close/>
                  <a:moveTo>
                    <a:pt x="473271" y="902579"/>
                  </a:moveTo>
                  <a:cubicBezTo>
                    <a:pt x="463746" y="905913"/>
                    <a:pt x="438314" y="889339"/>
                    <a:pt x="444696" y="908675"/>
                  </a:cubicBezTo>
                  <a:cubicBezTo>
                    <a:pt x="448982" y="910199"/>
                    <a:pt x="484320" y="913343"/>
                    <a:pt x="471842" y="902293"/>
                  </a:cubicBezTo>
                  <a:close/>
                  <a:moveTo>
                    <a:pt x="423646" y="1184329"/>
                  </a:moveTo>
                  <a:cubicBezTo>
                    <a:pt x="430799" y="1189482"/>
                    <a:pt x="439734" y="1191510"/>
                    <a:pt x="448411" y="1189948"/>
                  </a:cubicBezTo>
                  <a:cubicBezTo>
                    <a:pt x="452030" y="1187758"/>
                    <a:pt x="461936" y="1182519"/>
                    <a:pt x="453078" y="1178994"/>
                  </a:cubicBezTo>
                  <a:cubicBezTo>
                    <a:pt x="448754" y="1179233"/>
                    <a:pt x="444468" y="1178128"/>
                    <a:pt x="440791" y="1175852"/>
                  </a:cubicBezTo>
                  <a:close/>
                  <a:moveTo>
                    <a:pt x="473462" y="1108890"/>
                  </a:moveTo>
                  <a:lnTo>
                    <a:pt x="482034" y="1103747"/>
                  </a:lnTo>
                  <a:cubicBezTo>
                    <a:pt x="473652" y="1094222"/>
                    <a:pt x="458412" y="1098985"/>
                    <a:pt x="446411" y="1097842"/>
                  </a:cubicBezTo>
                  <a:lnTo>
                    <a:pt x="442982" y="1102509"/>
                  </a:lnTo>
                  <a:lnTo>
                    <a:pt x="453269" y="1108890"/>
                  </a:lnTo>
                  <a:close/>
                  <a:moveTo>
                    <a:pt x="459746" y="1359493"/>
                  </a:moveTo>
                  <a:cubicBezTo>
                    <a:pt x="443077" y="1367780"/>
                    <a:pt x="456698" y="1367113"/>
                    <a:pt x="466699" y="1366923"/>
                  </a:cubicBezTo>
                  <a:cubicBezTo>
                    <a:pt x="471271" y="1363208"/>
                    <a:pt x="471271" y="1363208"/>
                    <a:pt x="466699" y="1359493"/>
                  </a:cubicBezTo>
                  <a:close/>
                  <a:moveTo>
                    <a:pt x="459746" y="1389021"/>
                  </a:moveTo>
                  <a:lnTo>
                    <a:pt x="467556" y="1389021"/>
                  </a:lnTo>
                  <a:cubicBezTo>
                    <a:pt x="483272" y="1380163"/>
                    <a:pt x="469271" y="1381687"/>
                    <a:pt x="460031" y="1381591"/>
                  </a:cubicBezTo>
                  <a:cubicBezTo>
                    <a:pt x="454126" y="1384925"/>
                    <a:pt x="454126" y="1384925"/>
                    <a:pt x="458698" y="1388735"/>
                  </a:cubicBezTo>
                  <a:close/>
                  <a:moveTo>
                    <a:pt x="484606" y="1178042"/>
                  </a:moveTo>
                  <a:cubicBezTo>
                    <a:pt x="485273" y="1178137"/>
                    <a:pt x="485939" y="1178137"/>
                    <a:pt x="486606" y="1178042"/>
                  </a:cubicBezTo>
                  <a:cubicBezTo>
                    <a:pt x="555186" y="1156135"/>
                    <a:pt x="540899" y="1155182"/>
                    <a:pt x="479939" y="1160040"/>
                  </a:cubicBezTo>
                  <a:cubicBezTo>
                    <a:pt x="459841" y="1167374"/>
                    <a:pt x="472795" y="1172041"/>
                    <a:pt x="483558" y="1177757"/>
                  </a:cubicBezTo>
                  <a:close/>
                  <a:moveTo>
                    <a:pt x="384308" y="1206617"/>
                  </a:moveTo>
                  <a:cubicBezTo>
                    <a:pt x="380317" y="1204007"/>
                    <a:pt x="375154" y="1204007"/>
                    <a:pt x="371163" y="1206617"/>
                  </a:cubicBezTo>
                  <a:lnTo>
                    <a:pt x="371163" y="1210141"/>
                  </a:lnTo>
                  <a:cubicBezTo>
                    <a:pt x="377545" y="1212904"/>
                    <a:pt x="377545" y="1212904"/>
                    <a:pt x="384308" y="1210141"/>
                  </a:cubicBezTo>
                  <a:close/>
                  <a:moveTo>
                    <a:pt x="384308" y="1162326"/>
                  </a:moveTo>
                  <a:cubicBezTo>
                    <a:pt x="396976" y="1170613"/>
                    <a:pt x="415931" y="1169184"/>
                    <a:pt x="429932" y="1165850"/>
                  </a:cubicBezTo>
                  <a:cubicBezTo>
                    <a:pt x="416226" y="1156249"/>
                    <a:pt x="398405" y="1154830"/>
                    <a:pt x="383355" y="1162136"/>
                  </a:cubicBezTo>
                  <a:close/>
                  <a:moveTo>
                    <a:pt x="413740" y="1333776"/>
                  </a:moveTo>
                  <a:lnTo>
                    <a:pt x="394690" y="1333776"/>
                  </a:lnTo>
                  <a:cubicBezTo>
                    <a:pt x="389737" y="1337300"/>
                    <a:pt x="389737" y="1337395"/>
                    <a:pt x="394690" y="1341205"/>
                  </a:cubicBezTo>
                  <a:lnTo>
                    <a:pt x="413740" y="1341205"/>
                  </a:lnTo>
                  <a:cubicBezTo>
                    <a:pt x="417455" y="1337300"/>
                    <a:pt x="417455" y="1337300"/>
                    <a:pt x="412787" y="1333395"/>
                  </a:cubicBezTo>
                  <a:close/>
                  <a:moveTo>
                    <a:pt x="420407" y="1230620"/>
                  </a:moveTo>
                  <a:lnTo>
                    <a:pt x="412597" y="1230620"/>
                  </a:lnTo>
                  <a:cubicBezTo>
                    <a:pt x="396785" y="1239478"/>
                    <a:pt x="410787" y="1237954"/>
                    <a:pt x="420122" y="1238049"/>
                  </a:cubicBezTo>
                  <a:cubicBezTo>
                    <a:pt x="424217" y="1234049"/>
                    <a:pt x="424217" y="1234049"/>
                    <a:pt x="419455" y="1230239"/>
                  </a:cubicBezTo>
                  <a:close/>
                  <a:moveTo>
                    <a:pt x="447935" y="1204140"/>
                  </a:moveTo>
                  <a:lnTo>
                    <a:pt x="457460" y="1198807"/>
                  </a:lnTo>
                  <a:lnTo>
                    <a:pt x="454793" y="1193854"/>
                  </a:lnTo>
                  <a:cubicBezTo>
                    <a:pt x="441839" y="1198711"/>
                    <a:pt x="414502" y="1183471"/>
                    <a:pt x="410882" y="1195092"/>
                  </a:cubicBezTo>
                  <a:cubicBezTo>
                    <a:pt x="416578" y="1199245"/>
                    <a:pt x="422789" y="1202636"/>
                    <a:pt x="429361" y="1205188"/>
                  </a:cubicBezTo>
                  <a:cubicBezTo>
                    <a:pt x="433742" y="1203664"/>
                    <a:pt x="440505" y="1205474"/>
                    <a:pt x="446982" y="1203760"/>
                  </a:cubicBezTo>
                  <a:close/>
                  <a:moveTo>
                    <a:pt x="443267" y="1475603"/>
                  </a:moveTo>
                  <a:lnTo>
                    <a:pt x="443267" y="1471983"/>
                  </a:lnTo>
                  <a:cubicBezTo>
                    <a:pt x="439276" y="1469374"/>
                    <a:pt x="434114" y="1469374"/>
                    <a:pt x="430123" y="1471983"/>
                  </a:cubicBezTo>
                  <a:lnTo>
                    <a:pt x="430123" y="1475603"/>
                  </a:lnTo>
                  <a:cubicBezTo>
                    <a:pt x="433952" y="1477708"/>
                    <a:pt x="438619" y="1477556"/>
                    <a:pt x="442315" y="1475222"/>
                  </a:cubicBezTo>
                  <a:close/>
                  <a:moveTo>
                    <a:pt x="495845" y="1493701"/>
                  </a:moveTo>
                  <a:lnTo>
                    <a:pt x="495274" y="1490177"/>
                  </a:lnTo>
                  <a:cubicBezTo>
                    <a:pt x="476691" y="1482566"/>
                    <a:pt x="456031" y="1481728"/>
                    <a:pt x="436886" y="1487795"/>
                  </a:cubicBezTo>
                  <a:cubicBezTo>
                    <a:pt x="440505" y="1496367"/>
                    <a:pt x="463365" y="1496177"/>
                    <a:pt x="473176" y="1496177"/>
                  </a:cubicBezTo>
                  <a:cubicBezTo>
                    <a:pt x="482415" y="1502083"/>
                    <a:pt x="486511" y="1499035"/>
                    <a:pt x="494893" y="1493319"/>
                  </a:cubicBezTo>
                  <a:close/>
                  <a:moveTo>
                    <a:pt x="494702" y="1287199"/>
                  </a:moveTo>
                  <a:cubicBezTo>
                    <a:pt x="492169" y="1285361"/>
                    <a:pt x="489530" y="1283675"/>
                    <a:pt x="486797" y="1282150"/>
                  </a:cubicBezTo>
                  <a:cubicBezTo>
                    <a:pt x="482701" y="1282150"/>
                    <a:pt x="479177" y="1281579"/>
                    <a:pt x="477272" y="1283579"/>
                  </a:cubicBezTo>
                  <a:cubicBezTo>
                    <a:pt x="466794" y="1295390"/>
                    <a:pt x="500417" y="1297009"/>
                    <a:pt x="493750" y="1286817"/>
                  </a:cubicBezTo>
                  <a:close/>
                  <a:moveTo>
                    <a:pt x="535469" y="1453600"/>
                  </a:moveTo>
                  <a:cubicBezTo>
                    <a:pt x="525640" y="1447238"/>
                    <a:pt x="513390" y="1445895"/>
                    <a:pt x="502418" y="1449981"/>
                  </a:cubicBezTo>
                  <a:lnTo>
                    <a:pt x="502418" y="1453124"/>
                  </a:lnTo>
                  <a:cubicBezTo>
                    <a:pt x="512981" y="1455553"/>
                    <a:pt x="523954" y="1455553"/>
                    <a:pt x="534517" y="1453124"/>
                  </a:cubicBezTo>
                  <a:close/>
                  <a:moveTo>
                    <a:pt x="559282" y="1411024"/>
                  </a:moveTo>
                  <a:cubicBezTo>
                    <a:pt x="569064" y="1411100"/>
                    <a:pt x="578761" y="1409280"/>
                    <a:pt x="587857" y="1405690"/>
                  </a:cubicBezTo>
                  <a:lnTo>
                    <a:pt x="587857" y="1402166"/>
                  </a:lnTo>
                  <a:cubicBezTo>
                    <a:pt x="585514" y="1400565"/>
                    <a:pt x="582685" y="1399822"/>
                    <a:pt x="579856" y="1400070"/>
                  </a:cubicBezTo>
                  <a:cubicBezTo>
                    <a:pt x="573855" y="1398260"/>
                    <a:pt x="570331" y="1395212"/>
                    <a:pt x="565092" y="1400070"/>
                  </a:cubicBezTo>
                  <a:cubicBezTo>
                    <a:pt x="551471" y="1401308"/>
                    <a:pt x="483653" y="1403975"/>
                    <a:pt x="525563" y="1415024"/>
                  </a:cubicBezTo>
                  <a:cubicBezTo>
                    <a:pt x="533622" y="1409929"/>
                    <a:pt x="543890" y="1409929"/>
                    <a:pt x="551948" y="1415024"/>
                  </a:cubicBezTo>
                  <a:close/>
                  <a:moveTo>
                    <a:pt x="567092" y="1748399"/>
                  </a:moveTo>
                  <a:cubicBezTo>
                    <a:pt x="568712" y="1739826"/>
                    <a:pt x="551948" y="1742303"/>
                    <a:pt x="546709" y="1745066"/>
                  </a:cubicBezTo>
                  <a:cubicBezTo>
                    <a:pt x="552710" y="1747828"/>
                    <a:pt x="560901" y="1752686"/>
                    <a:pt x="567092" y="1748399"/>
                  </a:cubicBezTo>
                  <a:close/>
                  <a:moveTo>
                    <a:pt x="586809" y="1656293"/>
                  </a:moveTo>
                  <a:cubicBezTo>
                    <a:pt x="577589" y="1649044"/>
                    <a:pt x="564597" y="1649044"/>
                    <a:pt x="555377" y="1656293"/>
                  </a:cubicBezTo>
                  <a:lnTo>
                    <a:pt x="569759" y="1665818"/>
                  </a:lnTo>
                  <a:cubicBezTo>
                    <a:pt x="575932" y="1666161"/>
                    <a:pt x="582009" y="1664189"/>
                    <a:pt x="586809" y="1660293"/>
                  </a:cubicBezTo>
                  <a:close/>
                  <a:moveTo>
                    <a:pt x="586809" y="1380068"/>
                  </a:moveTo>
                  <a:cubicBezTo>
                    <a:pt x="586809" y="1380068"/>
                    <a:pt x="585571" y="1379210"/>
                    <a:pt x="584333" y="1378258"/>
                  </a:cubicBezTo>
                  <a:cubicBezTo>
                    <a:pt x="574817" y="1377724"/>
                    <a:pt x="565273" y="1377724"/>
                    <a:pt x="555758" y="1378258"/>
                  </a:cubicBezTo>
                  <a:cubicBezTo>
                    <a:pt x="546709" y="1383687"/>
                    <a:pt x="532231" y="1381973"/>
                    <a:pt x="522325" y="1386258"/>
                  </a:cubicBezTo>
                  <a:cubicBezTo>
                    <a:pt x="535850" y="1393593"/>
                    <a:pt x="569283" y="1392069"/>
                    <a:pt x="586523" y="1387116"/>
                  </a:cubicBezTo>
                  <a:cubicBezTo>
                    <a:pt x="586904" y="1384639"/>
                    <a:pt x="587000" y="1382258"/>
                    <a:pt x="586809" y="1379782"/>
                  </a:cubicBezTo>
                  <a:close/>
                  <a:moveTo>
                    <a:pt x="573855" y="683314"/>
                  </a:moveTo>
                  <a:lnTo>
                    <a:pt x="580142" y="679504"/>
                  </a:lnTo>
                  <a:lnTo>
                    <a:pt x="580142" y="661120"/>
                  </a:lnTo>
                  <a:cubicBezTo>
                    <a:pt x="576522" y="658263"/>
                    <a:pt x="569664" y="657024"/>
                    <a:pt x="568235" y="653215"/>
                  </a:cubicBezTo>
                  <a:lnTo>
                    <a:pt x="573284" y="650357"/>
                  </a:lnTo>
                  <a:lnTo>
                    <a:pt x="573284" y="643499"/>
                  </a:lnTo>
                  <a:lnTo>
                    <a:pt x="580332" y="639023"/>
                  </a:lnTo>
                  <a:cubicBezTo>
                    <a:pt x="580904" y="623687"/>
                    <a:pt x="581856" y="624068"/>
                    <a:pt x="567188" y="620734"/>
                  </a:cubicBezTo>
                  <a:lnTo>
                    <a:pt x="567188" y="617115"/>
                  </a:lnTo>
                  <a:lnTo>
                    <a:pt x="573760" y="613210"/>
                  </a:lnTo>
                  <a:cubicBezTo>
                    <a:pt x="573760" y="611876"/>
                    <a:pt x="573760" y="610733"/>
                    <a:pt x="573760" y="609495"/>
                  </a:cubicBezTo>
                  <a:cubicBezTo>
                    <a:pt x="559377" y="599970"/>
                    <a:pt x="541756" y="605875"/>
                    <a:pt x="524039" y="604256"/>
                  </a:cubicBezTo>
                  <a:cubicBezTo>
                    <a:pt x="520706" y="601780"/>
                    <a:pt x="514514" y="600351"/>
                    <a:pt x="514514" y="594731"/>
                  </a:cubicBezTo>
                  <a:cubicBezTo>
                    <a:pt x="521525" y="589864"/>
                    <a:pt x="529792" y="587121"/>
                    <a:pt x="538327" y="586825"/>
                  </a:cubicBezTo>
                  <a:lnTo>
                    <a:pt x="521563" y="580348"/>
                  </a:lnTo>
                  <a:cubicBezTo>
                    <a:pt x="517181" y="553583"/>
                    <a:pt x="472890" y="576443"/>
                    <a:pt x="455459" y="568633"/>
                  </a:cubicBezTo>
                  <a:cubicBezTo>
                    <a:pt x="455459" y="567204"/>
                    <a:pt x="456221" y="565489"/>
                    <a:pt x="456507" y="564156"/>
                  </a:cubicBezTo>
                  <a:cubicBezTo>
                    <a:pt x="463365" y="560346"/>
                    <a:pt x="479653" y="567394"/>
                    <a:pt x="481748" y="559489"/>
                  </a:cubicBezTo>
                  <a:cubicBezTo>
                    <a:pt x="485654" y="558917"/>
                    <a:pt x="492035" y="561013"/>
                    <a:pt x="494226" y="557298"/>
                  </a:cubicBezTo>
                  <a:cubicBezTo>
                    <a:pt x="489273" y="554059"/>
                    <a:pt x="482129" y="555679"/>
                    <a:pt x="481748" y="559489"/>
                  </a:cubicBezTo>
                  <a:cubicBezTo>
                    <a:pt x="471176" y="560155"/>
                    <a:pt x="462698" y="543391"/>
                    <a:pt x="452602" y="551869"/>
                  </a:cubicBezTo>
                  <a:cubicBezTo>
                    <a:pt x="430885" y="539486"/>
                    <a:pt x="392880" y="564060"/>
                    <a:pt x="376402" y="543296"/>
                  </a:cubicBezTo>
                  <a:cubicBezTo>
                    <a:pt x="363257" y="529961"/>
                    <a:pt x="338302" y="536152"/>
                    <a:pt x="324776" y="527675"/>
                  </a:cubicBezTo>
                  <a:cubicBezTo>
                    <a:pt x="346493" y="516912"/>
                    <a:pt x="372401" y="535771"/>
                    <a:pt x="393071" y="518817"/>
                  </a:cubicBezTo>
                  <a:cubicBezTo>
                    <a:pt x="401300" y="518636"/>
                    <a:pt x="409520" y="519207"/>
                    <a:pt x="417645" y="520532"/>
                  </a:cubicBezTo>
                  <a:cubicBezTo>
                    <a:pt x="425265" y="520532"/>
                    <a:pt x="419264" y="527389"/>
                    <a:pt x="425646" y="530057"/>
                  </a:cubicBezTo>
                  <a:cubicBezTo>
                    <a:pt x="432028" y="532723"/>
                    <a:pt x="438600" y="526437"/>
                    <a:pt x="434409" y="520532"/>
                  </a:cubicBezTo>
                  <a:cubicBezTo>
                    <a:pt x="393071" y="493290"/>
                    <a:pt x="341921" y="516341"/>
                    <a:pt x="297725" y="505577"/>
                  </a:cubicBezTo>
                  <a:cubicBezTo>
                    <a:pt x="308489" y="491671"/>
                    <a:pt x="341636" y="509768"/>
                    <a:pt x="356495" y="495481"/>
                  </a:cubicBezTo>
                  <a:lnTo>
                    <a:pt x="356495" y="485289"/>
                  </a:lnTo>
                  <a:lnTo>
                    <a:pt x="373640" y="475764"/>
                  </a:lnTo>
                  <a:cubicBezTo>
                    <a:pt x="378593" y="480526"/>
                    <a:pt x="393547" y="479002"/>
                    <a:pt x="394785" y="472525"/>
                  </a:cubicBezTo>
                  <a:cubicBezTo>
                    <a:pt x="388022" y="470144"/>
                    <a:pt x="378307" y="472525"/>
                    <a:pt x="372497" y="467763"/>
                  </a:cubicBezTo>
                  <a:cubicBezTo>
                    <a:pt x="292868" y="483765"/>
                    <a:pt x="205428" y="453571"/>
                    <a:pt x="133324" y="480717"/>
                  </a:cubicBezTo>
                  <a:lnTo>
                    <a:pt x="133324" y="486241"/>
                  </a:lnTo>
                  <a:cubicBezTo>
                    <a:pt x="128371" y="485670"/>
                    <a:pt x="114274" y="486241"/>
                    <a:pt x="122656" y="493100"/>
                  </a:cubicBezTo>
                  <a:cubicBezTo>
                    <a:pt x="131133" y="489575"/>
                    <a:pt x="131133" y="489575"/>
                    <a:pt x="133324" y="486241"/>
                  </a:cubicBezTo>
                  <a:cubicBezTo>
                    <a:pt x="149707" y="482717"/>
                    <a:pt x="165423" y="495766"/>
                    <a:pt x="179139" y="484527"/>
                  </a:cubicBezTo>
                  <a:cubicBezTo>
                    <a:pt x="181235" y="473573"/>
                    <a:pt x="223049" y="477383"/>
                    <a:pt x="232003" y="484527"/>
                  </a:cubicBezTo>
                  <a:cubicBezTo>
                    <a:pt x="229622" y="494814"/>
                    <a:pt x="217049" y="494052"/>
                    <a:pt x="208857" y="493480"/>
                  </a:cubicBezTo>
                  <a:cubicBezTo>
                    <a:pt x="204095" y="497481"/>
                    <a:pt x="204095" y="497576"/>
                    <a:pt x="209714" y="501005"/>
                  </a:cubicBezTo>
                  <a:cubicBezTo>
                    <a:pt x="220097" y="501005"/>
                    <a:pt x="230098" y="499576"/>
                    <a:pt x="238289" y="506530"/>
                  </a:cubicBezTo>
                  <a:cubicBezTo>
                    <a:pt x="231717" y="511578"/>
                    <a:pt x="221525" y="510911"/>
                    <a:pt x="215334" y="515483"/>
                  </a:cubicBezTo>
                  <a:cubicBezTo>
                    <a:pt x="197303" y="508835"/>
                    <a:pt x="177387" y="509444"/>
                    <a:pt x="159803" y="517197"/>
                  </a:cubicBezTo>
                  <a:cubicBezTo>
                    <a:pt x="158565" y="529104"/>
                    <a:pt x="178853" y="519103"/>
                    <a:pt x="185521" y="524817"/>
                  </a:cubicBezTo>
                  <a:lnTo>
                    <a:pt x="185521" y="528437"/>
                  </a:lnTo>
                  <a:cubicBezTo>
                    <a:pt x="167328" y="538724"/>
                    <a:pt x="167328" y="538724"/>
                    <a:pt x="165804" y="542248"/>
                  </a:cubicBezTo>
                  <a:cubicBezTo>
                    <a:pt x="169624" y="545525"/>
                    <a:pt x="173891" y="548258"/>
                    <a:pt x="178472" y="550344"/>
                  </a:cubicBezTo>
                  <a:cubicBezTo>
                    <a:pt x="173138" y="554821"/>
                    <a:pt x="83699" y="555202"/>
                    <a:pt x="103415" y="567108"/>
                  </a:cubicBezTo>
                  <a:cubicBezTo>
                    <a:pt x="116274" y="569109"/>
                    <a:pt x="127990" y="558346"/>
                    <a:pt x="139325" y="568918"/>
                  </a:cubicBezTo>
                  <a:lnTo>
                    <a:pt x="133038" y="572824"/>
                  </a:lnTo>
                  <a:cubicBezTo>
                    <a:pt x="133038" y="584063"/>
                    <a:pt x="113988" y="574252"/>
                    <a:pt x="106749" y="580348"/>
                  </a:cubicBezTo>
                  <a:cubicBezTo>
                    <a:pt x="106749" y="581587"/>
                    <a:pt x="106749" y="582825"/>
                    <a:pt x="106749" y="583492"/>
                  </a:cubicBezTo>
                  <a:lnTo>
                    <a:pt x="122656" y="593017"/>
                  </a:lnTo>
                  <a:cubicBezTo>
                    <a:pt x="141706" y="590159"/>
                    <a:pt x="158851" y="573967"/>
                    <a:pt x="178949" y="584159"/>
                  </a:cubicBezTo>
                  <a:lnTo>
                    <a:pt x="178949" y="591112"/>
                  </a:lnTo>
                  <a:cubicBezTo>
                    <a:pt x="190379" y="595303"/>
                    <a:pt x="181330" y="604732"/>
                    <a:pt x="188474" y="611400"/>
                  </a:cubicBezTo>
                  <a:lnTo>
                    <a:pt x="215525" y="611400"/>
                  </a:lnTo>
                  <a:lnTo>
                    <a:pt x="224192" y="616829"/>
                  </a:lnTo>
                  <a:cubicBezTo>
                    <a:pt x="219525" y="621496"/>
                    <a:pt x="211048" y="616829"/>
                    <a:pt x="205809" y="620449"/>
                  </a:cubicBezTo>
                  <a:cubicBezTo>
                    <a:pt x="203618" y="632355"/>
                    <a:pt x="186759" y="622163"/>
                    <a:pt x="179139" y="627973"/>
                  </a:cubicBezTo>
                  <a:lnTo>
                    <a:pt x="179139" y="631688"/>
                  </a:lnTo>
                  <a:cubicBezTo>
                    <a:pt x="193046" y="644451"/>
                    <a:pt x="207238" y="631212"/>
                    <a:pt x="222002" y="629878"/>
                  </a:cubicBezTo>
                  <a:cubicBezTo>
                    <a:pt x="230384" y="635784"/>
                    <a:pt x="244957" y="641404"/>
                    <a:pt x="253815" y="634069"/>
                  </a:cubicBezTo>
                  <a:cubicBezTo>
                    <a:pt x="258692" y="634231"/>
                    <a:pt x="263493" y="632755"/>
                    <a:pt x="267436" y="629878"/>
                  </a:cubicBezTo>
                  <a:cubicBezTo>
                    <a:pt x="298773" y="632926"/>
                    <a:pt x="268103" y="614733"/>
                    <a:pt x="307536" y="618829"/>
                  </a:cubicBezTo>
                  <a:lnTo>
                    <a:pt x="317061" y="624449"/>
                  </a:lnTo>
                  <a:lnTo>
                    <a:pt x="317061" y="631117"/>
                  </a:lnTo>
                  <a:lnTo>
                    <a:pt x="323633" y="635308"/>
                  </a:lnTo>
                  <a:cubicBezTo>
                    <a:pt x="323633" y="636451"/>
                    <a:pt x="323633" y="637594"/>
                    <a:pt x="323633" y="638832"/>
                  </a:cubicBezTo>
                  <a:cubicBezTo>
                    <a:pt x="311346" y="646643"/>
                    <a:pt x="295058" y="623497"/>
                    <a:pt x="284200" y="640070"/>
                  </a:cubicBezTo>
                  <a:cubicBezTo>
                    <a:pt x="284200" y="643690"/>
                    <a:pt x="284200" y="646643"/>
                    <a:pt x="280676" y="648262"/>
                  </a:cubicBezTo>
                  <a:cubicBezTo>
                    <a:pt x="252101" y="647119"/>
                    <a:pt x="218382" y="637689"/>
                    <a:pt x="192284" y="650071"/>
                  </a:cubicBezTo>
                  <a:lnTo>
                    <a:pt x="192284" y="657406"/>
                  </a:lnTo>
                  <a:lnTo>
                    <a:pt x="197903" y="660835"/>
                  </a:lnTo>
                  <a:lnTo>
                    <a:pt x="200761" y="666549"/>
                  </a:lnTo>
                  <a:cubicBezTo>
                    <a:pt x="223716" y="666549"/>
                    <a:pt x="245719" y="657024"/>
                    <a:pt x="268484" y="656072"/>
                  </a:cubicBezTo>
                  <a:cubicBezTo>
                    <a:pt x="278485" y="663121"/>
                    <a:pt x="346493" y="673122"/>
                    <a:pt x="350494" y="661692"/>
                  </a:cubicBezTo>
                  <a:lnTo>
                    <a:pt x="359447" y="655501"/>
                  </a:lnTo>
                  <a:lnTo>
                    <a:pt x="369449" y="661120"/>
                  </a:lnTo>
                  <a:lnTo>
                    <a:pt x="369449" y="664550"/>
                  </a:lnTo>
                  <a:lnTo>
                    <a:pt x="376116" y="668645"/>
                  </a:lnTo>
                  <a:cubicBezTo>
                    <a:pt x="376116" y="680170"/>
                    <a:pt x="396976" y="669502"/>
                    <a:pt x="402215" y="676360"/>
                  </a:cubicBezTo>
                  <a:cubicBezTo>
                    <a:pt x="402215" y="679123"/>
                    <a:pt x="404120" y="680837"/>
                    <a:pt x="407549" y="682551"/>
                  </a:cubicBezTo>
                  <a:cubicBezTo>
                    <a:pt x="405453" y="688838"/>
                    <a:pt x="386879" y="683409"/>
                    <a:pt x="379640" y="685123"/>
                  </a:cubicBezTo>
                  <a:cubicBezTo>
                    <a:pt x="351065" y="709983"/>
                    <a:pt x="395833" y="694648"/>
                    <a:pt x="408787" y="701601"/>
                  </a:cubicBezTo>
                  <a:cubicBezTo>
                    <a:pt x="399262" y="718365"/>
                    <a:pt x="353828" y="696839"/>
                    <a:pt x="336968" y="712841"/>
                  </a:cubicBezTo>
                  <a:cubicBezTo>
                    <a:pt x="346493" y="720271"/>
                    <a:pt x="366782" y="718842"/>
                    <a:pt x="375545" y="723509"/>
                  </a:cubicBezTo>
                  <a:cubicBezTo>
                    <a:pt x="378688" y="731986"/>
                    <a:pt x="364686" y="729891"/>
                    <a:pt x="360876" y="726367"/>
                  </a:cubicBezTo>
                  <a:cubicBezTo>
                    <a:pt x="355552" y="725081"/>
                    <a:pt x="349922" y="726157"/>
                    <a:pt x="345446" y="729319"/>
                  </a:cubicBezTo>
                  <a:cubicBezTo>
                    <a:pt x="340207" y="729319"/>
                    <a:pt x="333920" y="727795"/>
                    <a:pt x="330968" y="731510"/>
                  </a:cubicBezTo>
                  <a:cubicBezTo>
                    <a:pt x="348494" y="738082"/>
                    <a:pt x="370401" y="737130"/>
                    <a:pt x="388689" y="741893"/>
                  </a:cubicBezTo>
                  <a:cubicBezTo>
                    <a:pt x="387165" y="745798"/>
                    <a:pt x="379164" y="742749"/>
                    <a:pt x="376307" y="745893"/>
                  </a:cubicBezTo>
                  <a:cubicBezTo>
                    <a:pt x="375449" y="755989"/>
                    <a:pt x="393928" y="749798"/>
                    <a:pt x="400786" y="751513"/>
                  </a:cubicBezTo>
                  <a:cubicBezTo>
                    <a:pt x="443458" y="750846"/>
                    <a:pt x="483939" y="773706"/>
                    <a:pt x="526992" y="764562"/>
                  </a:cubicBezTo>
                  <a:lnTo>
                    <a:pt x="526992" y="753799"/>
                  </a:lnTo>
                  <a:lnTo>
                    <a:pt x="533755" y="749608"/>
                  </a:lnTo>
                  <a:lnTo>
                    <a:pt x="533755" y="745893"/>
                  </a:lnTo>
                  <a:cubicBezTo>
                    <a:pt x="538394" y="742578"/>
                    <a:pt x="543880" y="740664"/>
                    <a:pt x="549566" y="740368"/>
                  </a:cubicBezTo>
                  <a:cubicBezTo>
                    <a:pt x="553748" y="743169"/>
                    <a:pt x="558739" y="744512"/>
                    <a:pt x="563759" y="744178"/>
                  </a:cubicBezTo>
                  <a:lnTo>
                    <a:pt x="579380" y="734653"/>
                  </a:lnTo>
                  <a:cubicBezTo>
                    <a:pt x="579380" y="731129"/>
                    <a:pt x="581475" y="726938"/>
                    <a:pt x="578046" y="722938"/>
                  </a:cubicBezTo>
                  <a:cubicBezTo>
                    <a:pt x="566492" y="721890"/>
                    <a:pt x="554872" y="721604"/>
                    <a:pt x="543280" y="722080"/>
                  </a:cubicBezTo>
                  <a:cubicBezTo>
                    <a:pt x="539375" y="726938"/>
                    <a:pt x="528230" y="724652"/>
                    <a:pt x="524230" y="729033"/>
                  </a:cubicBezTo>
                  <a:cubicBezTo>
                    <a:pt x="513848" y="731510"/>
                    <a:pt x="509942" y="725319"/>
                    <a:pt x="519467" y="719508"/>
                  </a:cubicBezTo>
                  <a:cubicBezTo>
                    <a:pt x="516134" y="717889"/>
                    <a:pt x="512705" y="716270"/>
                    <a:pt x="514038" y="712746"/>
                  </a:cubicBezTo>
                  <a:cubicBezTo>
                    <a:pt x="517115" y="710412"/>
                    <a:pt x="520610" y="708669"/>
                    <a:pt x="524325" y="707602"/>
                  </a:cubicBezTo>
                  <a:cubicBezTo>
                    <a:pt x="539851" y="715699"/>
                    <a:pt x="557663" y="701316"/>
                    <a:pt x="574617" y="703602"/>
                  </a:cubicBezTo>
                  <a:cubicBezTo>
                    <a:pt x="579189" y="702554"/>
                    <a:pt x="579380" y="700840"/>
                    <a:pt x="579570" y="698935"/>
                  </a:cubicBezTo>
                  <a:cubicBezTo>
                    <a:pt x="579761" y="697030"/>
                    <a:pt x="587381" y="695601"/>
                    <a:pt x="586047" y="691219"/>
                  </a:cubicBezTo>
                  <a:cubicBezTo>
                    <a:pt x="582209" y="688171"/>
                    <a:pt x="578132" y="685428"/>
                    <a:pt x="573855" y="683028"/>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sp>
        <p:nvSpPr>
          <p:cNvPr id="243" name="Google Shape;243;p12"/>
          <p:cNvSpPr/>
          <p:nvPr/>
        </p:nvSpPr>
        <p:spPr>
          <a:xfrm rot="-5400000">
            <a:off x="5859836" y="-1446715"/>
            <a:ext cx="479013" cy="12195656"/>
          </a:xfrm>
          <a:custGeom>
            <a:rect b="b" l="l" r="r" t="t"/>
            <a:pathLst>
              <a:path extrusionOk="0" h="4606480" w="649509">
                <a:moveTo>
                  <a:pt x="604785" y="4589326"/>
                </a:moveTo>
                <a:lnTo>
                  <a:pt x="604785" y="4605899"/>
                </a:lnTo>
                <a:lnTo>
                  <a:pt x="26617" y="4605899"/>
                </a:lnTo>
                <a:lnTo>
                  <a:pt x="26617" y="4567227"/>
                </a:lnTo>
                <a:lnTo>
                  <a:pt x="32999" y="4563418"/>
                </a:lnTo>
                <a:lnTo>
                  <a:pt x="32999" y="4526556"/>
                </a:lnTo>
                <a:cubicBezTo>
                  <a:pt x="28646" y="4522937"/>
                  <a:pt x="23131" y="4521031"/>
                  <a:pt x="17473" y="4521127"/>
                </a:cubicBezTo>
                <a:cubicBezTo>
                  <a:pt x="11282" y="4516269"/>
                  <a:pt x="10424" y="4512269"/>
                  <a:pt x="709" y="4508459"/>
                </a:cubicBezTo>
                <a:lnTo>
                  <a:pt x="709" y="4504839"/>
                </a:lnTo>
                <a:cubicBezTo>
                  <a:pt x="8901" y="4495885"/>
                  <a:pt x="24807" y="4502553"/>
                  <a:pt x="32808" y="4493028"/>
                </a:cubicBezTo>
                <a:lnTo>
                  <a:pt x="28046" y="4490361"/>
                </a:lnTo>
                <a:cubicBezTo>
                  <a:pt x="26141" y="4486455"/>
                  <a:pt x="26141" y="4481979"/>
                  <a:pt x="28046" y="4478073"/>
                </a:cubicBezTo>
                <a:lnTo>
                  <a:pt x="32713" y="4475407"/>
                </a:lnTo>
                <a:cubicBezTo>
                  <a:pt x="40142" y="4426639"/>
                  <a:pt x="21759" y="4362630"/>
                  <a:pt x="39762" y="4320340"/>
                </a:cubicBezTo>
                <a:lnTo>
                  <a:pt x="39762" y="4301956"/>
                </a:lnTo>
                <a:lnTo>
                  <a:pt x="33379" y="4298052"/>
                </a:lnTo>
                <a:lnTo>
                  <a:pt x="33379" y="4294528"/>
                </a:lnTo>
                <a:lnTo>
                  <a:pt x="39762" y="4290717"/>
                </a:lnTo>
                <a:lnTo>
                  <a:pt x="39762" y="4279573"/>
                </a:lnTo>
                <a:cubicBezTo>
                  <a:pt x="28808" y="4275667"/>
                  <a:pt x="34142" y="4271381"/>
                  <a:pt x="39762" y="4268048"/>
                </a:cubicBezTo>
                <a:cubicBezTo>
                  <a:pt x="39762" y="4265285"/>
                  <a:pt x="39762" y="4262999"/>
                  <a:pt x="39095" y="4261095"/>
                </a:cubicBezTo>
                <a:lnTo>
                  <a:pt x="33379" y="4257855"/>
                </a:lnTo>
                <a:lnTo>
                  <a:pt x="33379" y="4250331"/>
                </a:lnTo>
                <a:lnTo>
                  <a:pt x="39380" y="4246521"/>
                </a:lnTo>
                <a:lnTo>
                  <a:pt x="39380" y="4195086"/>
                </a:lnTo>
                <a:lnTo>
                  <a:pt x="32999" y="4191181"/>
                </a:lnTo>
                <a:lnTo>
                  <a:pt x="32999" y="4139746"/>
                </a:lnTo>
                <a:lnTo>
                  <a:pt x="39571" y="4135745"/>
                </a:lnTo>
                <a:cubicBezTo>
                  <a:pt x="39571" y="4134412"/>
                  <a:pt x="39571" y="4133269"/>
                  <a:pt x="39571" y="4132221"/>
                </a:cubicBezTo>
                <a:lnTo>
                  <a:pt x="33379" y="4128220"/>
                </a:lnTo>
                <a:cubicBezTo>
                  <a:pt x="33142" y="4123363"/>
                  <a:pt x="33399" y="4118410"/>
                  <a:pt x="34142" y="4113552"/>
                </a:cubicBezTo>
                <a:cubicBezTo>
                  <a:pt x="43667" y="4110409"/>
                  <a:pt x="43667" y="4090882"/>
                  <a:pt x="33475" y="4088120"/>
                </a:cubicBezTo>
                <a:cubicBezTo>
                  <a:pt x="35666" y="4077738"/>
                  <a:pt x="27569" y="4059545"/>
                  <a:pt x="39857" y="4054973"/>
                </a:cubicBezTo>
                <a:lnTo>
                  <a:pt x="39857" y="4022017"/>
                </a:lnTo>
                <a:lnTo>
                  <a:pt x="46524" y="4018016"/>
                </a:lnTo>
                <a:lnTo>
                  <a:pt x="46524" y="3973916"/>
                </a:lnTo>
                <a:lnTo>
                  <a:pt x="40238" y="3970105"/>
                </a:lnTo>
                <a:lnTo>
                  <a:pt x="40238" y="3962866"/>
                </a:lnTo>
                <a:lnTo>
                  <a:pt x="46619" y="3958675"/>
                </a:lnTo>
                <a:cubicBezTo>
                  <a:pt x="47382" y="3927910"/>
                  <a:pt x="45096" y="3896573"/>
                  <a:pt x="47477" y="3866473"/>
                </a:cubicBezTo>
                <a:lnTo>
                  <a:pt x="52144" y="3863901"/>
                </a:lnTo>
                <a:cubicBezTo>
                  <a:pt x="53678" y="3846309"/>
                  <a:pt x="53678" y="3828621"/>
                  <a:pt x="52144" y="3811038"/>
                </a:cubicBezTo>
                <a:lnTo>
                  <a:pt x="47477" y="3808371"/>
                </a:lnTo>
                <a:cubicBezTo>
                  <a:pt x="45562" y="3784644"/>
                  <a:pt x="45876" y="3760794"/>
                  <a:pt x="48429" y="3737124"/>
                </a:cubicBezTo>
                <a:lnTo>
                  <a:pt x="53192" y="3734457"/>
                </a:lnTo>
                <a:lnTo>
                  <a:pt x="53192" y="3723313"/>
                </a:lnTo>
                <a:lnTo>
                  <a:pt x="46810" y="3719503"/>
                </a:lnTo>
                <a:lnTo>
                  <a:pt x="46810" y="3715979"/>
                </a:lnTo>
                <a:lnTo>
                  <a:pt x="53096" y="3712073"/>
                </a:lnTo>
                <a:lnTo>
                  <a:pt x="53096" y="3657019"/>
                </a:lnTo>
                <a:lnTo>
                  <a:pt x="46810" y="3652828"/>
                </a:lnTo>
                <a:cubicBezTo>
                  <a:pt x="47572" y="3623300"/>
                  <a:pt x="45286" y="3593201"/>
                  <a:pt x="47667" y="3564341"/>
                </a:cubicBezTo>
                <a:cubicBezTo>
                  <a:pt x="55764" y="3559387"/>
                  <a:pt x="55764" y="3559197"/>
                  <a:pt x="47667" y="3554149"/>
                </a:cubicBezTo>
                <a:cubicBezTo>
                  <a:pt x="41190" y="3527098"/>
                  <a:pt x="57192" y="3485950"/>
                  <a:pt x="40619" y="3465376"/>
                </a:cubicBezTo>
                <a:lnTo>
                  <a:pt x="40619" y="3388033"/>
                </a:lnTo>
                <a:lnTo>
                  <a:pt x="46905" y="3384127"/>
                </a:lnTo>
                <a:lnTo>
                  <a:pt x="46905" y="3380603"/>
                </a:lnTo>
                <a:cubicBezTo>
                  <a:pt x="37380" y="3376127"/>
                  <a:pt x="39476" y="3373745"/>
                  <a:pt x="46905" y="3368792"/>
                </a:cubicBezTo>
                <a:cubicBezTo>
                  <a:pt x="47239" y="3365153"/>
                  <a:pt x="46943" y="3361477"/>
                  <a:pt x="46048" y="3357934"/>
                </a:cubicBezTo>
                <a:cubicBezTo>
                  <a:pt x="27569" y="3342122"/>
                  <a:pt x="53192" y="3286115"/>
                  <a:pt x="34428" y="3270399"/>
                </a:cubicBezTo>
                <a:cubicBezTo>
                  <a:pt x="34428" y="3269256"/>
                  <a:pt x="34428" y="3268017"/>
                  <a:pt x="33666" y="3266684"/>
                </a:cubicBezTo>
                <a:lnTo>
                  <a:pt x="40142" y="3262588"/>
                </a:lnTo>
                <a:lnTo>
                  <a:pt x="40142" y="3137620"/>
                </a:lnTo>
                <a:lnTo>
                  <a:pt x="46905" y="3133525"/>
                </a:lnTo>
                <a:lnTo>
                  <a:pt x="46905" y="3041609"/>
                </a:lnTo>
                <a:lnTo>
                  <a:pt x="53287" y="3037703"/>
                </a:lnTo>
                <a:lnTo>
                  <a:pt x="53287" y="3026844"/>
                </a:lnTo>
                <a:lnTo>
                  <a:pt x="47286" y="3022939"/>
                </a:lnTo>
                <a:lnTo>
                  <a:pt x="47286" y="3015224"/>
                </a:lnTo>
                <a:cubicBezTo>
                  <a:pt x="56811" y="3013129"/>
                  <a:pt x="56811" y="2984935"/>
                  <a:pt x="47286" y="2982649"/>
                </a:cubicBezTo>
                <a:cubicBezTo>
                  <a:pt x="40523" y="2950835"/>
                  <a:pt x="57287" y="2904544"/>
                  <a:pt x="40238" y="2879207"/>
                </a:cubicBezTo>
                <a:lnTo>
                  <a:pt x="46619" y="2875302"/>
                </a:lnTo>
                <a:lnTo>
                  <a:pt x="46619" y="2842250"/>
                </a:lnTo>
                <a:cubicBezTo>
                  <a:pt x="37094" y="2838154"/>
                  <a:pt x="38619" y="2835297"/>
                  <a:pt x="46143" y="2831201"/>
                </a:cubicBezTo>
                <a:lnTo>
                  <a:pt x="46143" y="2823581"/>
                </a:lnTo>
                <a:lnTo>
                  <a:pt x="41095" y="2820724"/>
                </a:lnTo>
                <a:cubicBezTo>
                  <a:pt x="39180" y="2816818"/>
                  <a:pt x="39180" y="2812246"/>
                  <a:pt x="41095" y="2808341"/>
                </a:cubicBezTo>
                <a:lnTo>
                  <a:pt x="46429" y="2805388"/>
                </a:lnTo>
                <a:cubicBezTo>
                  <a:pt x="40619" y="2733284"/>
                  <a:pt x="57669" y="2646321"/>
                  <a:pt x="40047" y="2580694"/>
                </a:cubicBezTo>
                <a:lnTo>
                  <a:pt x="46429" y="2576788"/>
                </a:lnTo>
                <a:lnTo>
                  <a:pt x="46429" y="2499541"/>
                </a:lnTo>
                <a:lnTo>
                  <a:pt x="52811" y="2495731"/>
                </a:lnTo>
                <a:lnTo>
                  <a:pt x="52811" y="2473728"/>
                </a:lnTo>
                <a:lnTo>
                  <a:pt x="46048" y="2469442"/>
                </a:lnTo>
                <a:lnTo>
                  <a:pt x="46048" y="2440295"/>
                </a:lnTo>
                <a:cubicBezTo>
                  <a:pt x="36523" y="2438581"/>
                  <a:pt x="36523" y="2413435"/>
                  <a:pt x="46048" y="2411720"/>
                </a:cubicBezTo>
                <a:cubicBezTo>
                  <a:pt x="46048" y="2410577"/>
                  <a:pt x="46048" y="2409434"/>
                  <a:pt x="46810" y="2408005"/>
                </a:cubicBezTo>
                <a:lnTo>
                  <a:pt x="40428" y="2403910"/>
                </a:lnTo>
                <a:lnTo>
                  <a:pt x="40428" y="2323233"/>
                </a:lnTo>
                <a:lnTo>
                  <a:pt x="33761" y="2319232"/>
                </a:lnTo>
                <a:lnTo>
                  <a:pt x="40047" y="2315423"/>
                </a:lnTo>
                <a:lnTo>
                  <a:pt x="40047" y="2260273"/>
                </a:lnTo>
                <a:lnTo>
                  <a:pt x="34046" y="2256463"/>
                </a:lnTo>
                <a:lnTo>
                  <a:pt x="34046" y="2230555"/>
                </a:lnTo>
                <a:lnTo>
                  <a:pt x="39380" y="2227602"/>
                </a:lnTo>
                <a:cubicBezTo>
                  <a:pt x="42714" y="2199503"/>
                  <a:pt x="37666" y="2169880"/>
                  <a:pt x="41095" y="2141877"/>
                </a:cubicBezTo>
                <a:lnTo>
                  <a:pt x="46048" y="2139115"/>
                </a:lnTo>
                <a:cubicBezTo>
                  <a:pt x="52525" y="2114445"/>
                  <a:pt x="36523" y="2075964"/>
                  <a:pt x="53192" y="2057676"/>
                </a:cubicBezTo>
                <a:lnTo>
                  <a:pt x="53192" y="1991001"/>
                </a:lnTo>
                <a:lnTo>
                  <a:pt x="46810" y="1987191"/>
                </a:lnTo>
                <a:lnTo>
                  <a:pt x="46810" y="1972617"/>
                </a:lnTo>
                <a:lnTo>
                  <a:pt x="53192" y="1968808"/>
                </a:lnTo>
                <a:lnTo>
                  <a:pt x="53192" y="1954139"/>
                </a:lnTo>
                <a:lnTo>
                  <a:pt x="46810" y="1950043"/>
                </a:lnTo>
                <a:cubicBezTo>
                  <a:pt x="46334" y="1943871"/>
                  <a:pt x="46591" y="1937670"/>
                  <a:pt x="47572" y="1931565"/>
                </a:cubicBezTo>
                <a:lnTo>
                  <a:pt x="52239" y="1928898"/>
                </a:lnTo>
                <a:cubicBezTo>
                  <a:pt x="53192" y="1904038"/>
                  <a:pt x="57383" y="1900323"/>
                  <a:pt x="47572" y="1895561"/>
                </a:cubicBezTo>
                <a:lnTo>
                  <a:pt x="46715" y="1891846"/>
                </a:lnTo>
                <a:lnTo>
                  <a:pt x="53192" y="1887750"/>
                </a:lnTo>
                <a:lnTo>
                  <a:pt x="53192" y="1854889"/>
                </a:lnTo>
                <a:lnTo>
                  <a:pt x="59955" y="1850888"/>
                </a:lnTo>
                <a:lnTo>
                  <a:pt x="59955" y="1847269"/>
                </a:lnTo>
                <a:lnTo>
                  <a:pt x="53192" y="1843173"/>
                </a:lnTo>
                <a:lnTo>
                  <a:pt x="53192" y="1769926"/>
                </a:lnTo>
                <a:lnTo>
                  <a:pt x="47191" y="1766020"/>
                </a:lnTo>
                <a:lnTo>
                  <a:pt x="47191" y="1732778"/>
                </a:lnTo>
                <a:lnTo>
                  <a:pt x="53382" y="1729349"/>
                </a:lnTo>
                <a:cubicBezTo>
                  <a:pt x="51477" y="1719824"/>
                  <a:pt x="58907" y="1704013"/>
                  <a:pt x="46810" y="1699822"/>
                </a:cubicBezTo>
                <a:cubicBezTo>
                  <a:pt x="46810" y="1692964"/>
                  <a:pt x="43953" y="1683915"/>
                  <a:pt x="53192" y="1681533"/>
                </a:cubicBezTo>
                <a:lnTo>
                  <a:pt x="53192" y="1674104"/>
                </a:lnTo>
                <a:lnTo>
                  <a:pt x="46810" y="1670294"/>
                </a:lnTo>
                <a:lnTo>
                  <a:pt x="46810" y="1593046"/>
                </a:lnTo>
                <a:lnTo>
                  <a:pt x="53192" y="1589236"/>
                </a:lnTo>
                <a:lnTo>
                  <a:pt x="53192" y="1581902"/>
                </a:lnTo>
                <a:lnTo>
                  <a:pt x="47191" y="1578092"/>
                </a:lnTo>
                <a:lnTo>
                  <a:pt x="47191" y="1530467"/>
                </a:lnTo>
                <a:cubicBezTo>
                  <a:pt x="64336" y="1518847"/>
                  <a:pt x="44047" y="1484080"/>
                  <a:pt x="56716" y="1469888"/>
                </a:cubicBezTo>
                <a:cubicBezTo>
                  <a:pt x="59764" y="1469888"/>
                  <a:pt x="63383" y="1470460"/>
                  <a:pt x="66241" y="1467698"/>
                </a:cubicBezTo>
                <a:cubicBezTo>
                  <a:pt x="67194" y="1453696"/>
                  <a:pt x="66241" y="1457601"/>
                  <a:pt x="53382" y="1453505"/>
                </a:cubicBezTo>
                <a:cubicBezTo>
                  <a:pt x="50620" y="1445980"/>
                  <a:pt x="62907" y="1449219"/>
                  <a:pt x="66146" y="1445790"/>
                </a:cubicBezTo>
                <a:lnTo>
                  <a:pt x="66146" y="1438551"/>
                </a:lnTo>
                <a:cubicBezTo>
                  <a:pt x="62526" y="1436169"/>
                  <a:pt x="55764" y="1437408"/>
                  <a:pt x="53287" y="1434741"/>
                </a:cubicBezTo>
                <a:lnTo>
                  <a:pt x="53287" y="1427597"/>
                </a:lnTo>
                <a:lnTo>
                  <a:pt x="59192" y="1423692"/>
                </a:lnTo>
                <a:lnTo>
                  <a:pt x="59192" y="1416262"/>
                </a:lnTo>
                <a:cubicBezTo>
                  <a:pt x="50715" y="1411024"/>
                  <a:pt x="50715" y="1410833"/>
                  <a:pt x="59192" y="1405594"/>
                </a:cubicBezTo>
                <a:lnTo>
                  <a:pt x="59192" y="1398165"/>
                </a:lnTo>
                <a:lnTo>
                  <a:pt x="53096" y="1394260"/>
                </a:lnTo>
                <a:lnTo>
                  <a:pt x="53096" y="1310249"/>
                </a:lnTo>
                <a:lnTo>
                  <a:pt x="46429" y="1306249"/>
                </a:lnTo>
                <a:lnTo>
                  <a:pt x="46429" y="1162136"/>
                </a:lnTo>
                <a:cubicBezTo>
                  <a:pt x="55954" y="1157658"/>
                  <a:pt x="53954" y="1155373"/>
                  <a:pt x="46429" y="1150325"/>
                </a:cubicBezTo>
                <a:cubicBezTo>
                  <a:pt x="46429" y="1146800"/>
                  <a:pt x="45476" y="1142704"/>
                  <a:pt x="47286" y="1139466"/>
                </a:cubicBezTo>
                <a:lnTo>
                  <a:pt x="52144" y="1136799"/>
                </a:lnTo>
                <a:cubicBezTo>
                  <a:pt x="55478" y="1113558"/>
                  <a:pt x="50430" y="1089174"/>
                  <a:pt x="53858" y="1065743"/>
                </a:cubicBezTo>
                <a:lnTo>
                  <a:pt x="59573" y="1062599"/>
                </a:lnTo>
                <a:cubicBezTo>
                  <a:pt x="59573" y="1055646"/>
                  <a:pt x="62241" y="1046693"/>
                  <a:pt x="53096" y="1044216"/>
                </a:cubicBezTo>
                <a:lnTo>
                  <a:pt x="53096" y="808568"/>
                </a:lnTo>
                <a:lnTo>
                  <a:pt x="46429" y="804567"/>
                </a:lnTo>
                <a:lnTo>
                  <a:pt x="46429" y="801042"/>
                </a:lnTo>
                <a:lnTo>
                  <a:pt x="52811" y="797137"/>
                </a:lnTo>
                <a:lnTo>
                  <a:pt x="52811" y="708840"/>
                </a:lnTo>
                <a:lnTo>
                  <a:pt x="46429" y="704840"/>
                </a:lnTo>
                <a:cubicBezTo>
                  <a:pt x="45286" y="700840"/>
                  <a:pt x="50810" y="699411"/>
                  <a:pt x="53001" y="696839"/>
                </a:cubicBezTo>
                <a:cubicBezTo>
                  <a:pt x="53001" y="691315"/>
                  <a:pt x="53858" y="685314"/>
                  <a:pt x="47191" y="683409"/>
                </a:cubicBezTo>
                <a:cubicBezTo>
                  <a:pt x="45419" y="663368"/>
                  <a:pt x="45676" y="643204"/>
                  <a:pt x="47953" y="623211"/>
                </a:cubicBezTo>
                <a:lnTo>
                  <a:pt x="52811" y="620449"/>
                </a:lnTo>
                <a:lnTo>
                  <a:pt x="52811" y="539391"/>
                </a:lnTo>
                <a:lnTo>
                  <a:pt x="46429" y="535581"/>
                </a:lnTo>
                <a:lnTo>
                  <a:pt x="46429" y="517293"/>
                </a:lnTo>
                <a:lnTo>
                  <a:pt x="52620" y="513483"/>
                </a:lnTo>
                <a:lnTo>
                  <a:pt x="46810" y="509673"/>
                </a:lnTo>
                <a:lnTo>
                  <a:pt x="46810" y="380895"/>
                </a:lnTo>
                <a:lnTo>
                  <a:pt x="53192" y="376513"/>
                </a:lnTo>
                <a:cubicBezTo>
                  <a:pt x="53192" y="373846"/>
                  <a:pt x="53192" y="371465"/>
                  <a:pt x="52525" y="369560"/>
                </a:cubicBezTo>
                <a:lnTo>
                  <a:pt x="46429" y="366131"/>
                </a:lnTo>
                <a:cubicBezTo>
                  <a:pt x="41476" y="329269"/>
                  <a:pt x="56526" y="278692"/>
                  <a:pt x="40238" y="248402"/>
                </a:cubicBezTo>
                <a:cubicBezTo>
                  <a:pt x="40238" y="247164"/>
                  <a:pt x="40238" y="246021"/>
                  <a:pt x="40238" y="244687"/>
                </a:cubicBezTo>
                <a:lnTo>
                  <a:pt x="46810" y="240687"/>
                </a:lnTo>
                <a:lnTo>
                  <a:pt x="46810" y="222399"/>
                </a:lnTo>
                <a:lnTo>
                  <a:pt x="40238" y="218494"/>
                </a:lnTo>
                <a:cubicBezTo>
                  <a:pt x="40238" y="182775"/>
                  <a:pt x="41000" y="147151"/>
                  <a:pt x="40238" y="111623"/>
                </a:cubicBezTo>
                <a:cubicBezTo>
                  <a:pt x="33475" y="107527"/>
                  <a:pt x="23474" y="111623"/>
                  <a:pt x="15949" y="108956"/>
                </a:cubicBezTo>
                <a:cubicBezTo>
                  <a:pt x="13806" y="105165"/>
                  <a:pt x="13530" y="100603"/>
                  <a:pt x="15187" y="96574"/>
                </a:cubicBezTo>
                <a:lnTo>
                  <a:pt x="40714" y="82382"/>
                </a:lnTo>
                <a:lnTo>
                  <a:pt x="40714" y="-581"/>
                </a:lnTo>
                <a:lnTo>
                  <a:pt x="612214" y="-581"/>
                </a:lnTo>
                <a:lnTo>
                  <a:pt x="612214" y="5324"/>
                </a:lnTo>
                <a:lnTo>
                  <a:pt x="618501" y="9229"/>
                </a:lnTo>
                <a:cubicBezTo>
                  <a:pt x="605451" y="15707"/>
                  <a:pt x="614881" y="37233"/>
                  <a:pt x="612214" y="49616"/>
                </a:cubicBezTo>
                <a:lnTo>
                  <a:pt x="617453" y="52568"/>
                </a:lnTo>
                <a:cubicBezTo>
                  <a:pt x="620691" y="64475"/>
                  <a:pt x="617453" y="78191"/>
                  <a:pt x="618786" y="90668"/>
                </a:cubicBezTo>
                <a:cubicBezTo>
                  <a:pt x="604689" y="98860"/>
                  <a:pt x="615262" y="122958"/>
                  <a:pt x="612214" y="137531"/>
                </a:cubicBezTo>
                <a:cubicBezTo>
                  <a:pt x="613262" y="140103"/>
                  <a:pt x="615834" y="140293"/>
                  <a:pt x="618691" y="142198"/>
                </a:cubicBezTo>
                <a:cubicBezTo>
                  <a:pt x="618691" y="173821"/>
                  <a:pt x="618691" y="206492"/>
                  <a:pt x="618691" y="238020"/>
                </a:cubicBezTo>
                <a:lnTo>
                  <a:pt x="624311" y="241259"/>
                </a:lnTo>
                <a:cubicBezTo>
                  <a:pt x="623549" y="255641"/>
                  <a:pt x="631931" y="280978"/>
                  <a:pt x="618977" y="289455"/>
                </a:cubicBezTo>
                <a:lnTo>
                  <a:pt x="618977" y="300885"/>
                </a:lnTo>
                <a:cubicBezTo>
                  <a:pt x="621930" y="303647"/>
                  <a:pt x="631264" y="305362"/>
                  <a:pt x="631835" y="310410"/>
                </a:cubicBezTo>
                <a:cubicBezTo>
                  <a:pt x="620120" y="309362"/>
                  <a:pt x="627168" y="326602"/>
                  <a:pt x="625072" y="333841"/>
                </a:cubicBezTo>
                <a:lnTo>
                  <a:pt x="631550" y="338032"/>
                </a:lnTo>
                <a:lnTo>
                  <a:pt x="631550" y="360035"/>
                </a:lnTo>
                <a:lnTo>
                  <a:pt x="625359" y="363845"/>
                </a:lnTo>
                <a:lnTo>
                  <a:pt x="625359" y="367369"/>
                </a:lnTo>
                <a:lnTo>
                  <a:pt x="631740" y="371274"/>
                </a:lnTo>
                <a:lnTo>
                  <a:pt x="631740" y="376799"/>
                </a:lnTo>
                <a:lnTo>
                  <a:pt x="625454" y="380609"/>
                </a:lnTo>
                <a:lnTo>
                  <a:pt x="625454" y="402802"/>
                </a:lnTo>
                <a:cubicBezTo>
                  <a:pt x="642980" y="409184"/>
                  <a:pt x="615929" y="415185"/>
                  <a:pt x="631169" y="420709"/>
                </a:cubicBezTo>
                <a:cubicBezTo>
                  <a:pt x="631883" y="423119"/>
                  <a:pt x="632102" y="425643"/>
                  <a:pt x="631835" y="428139"/>
                </a:cubicBezTo>
                <a:lnTo>
                  <a:pt x="625359" y="432235"/>
                </a:lnTo>
                <a:lnTo>
                  <a:pt x="625359" y="461476"/>
                </a:lnTo>
                <a:lnTo>
                  <a:pt x="631550" y="465381"/>
                </a:lnTo>
                <a:lnTo>
                  <a:pt x="625454" y="469096"/>
                </a:lnTo>
                <a:cubicBezTo>
                  <a:pt x="624025" y="474621"/>
                  <a:pt x="636312" y="476812"/>
                  <a:pt x="630883" y="484241"/>
                </a:cubicBezTo>
                <a:cubicBezTo>
                  <a:pt x="623073" y="486432"/>
                  <a:pt x="620405" y="508720"/>
                  <a:pt x="632312" y="507672"/>
                </a:cubicBezTo>
                <a:cubicBezTo>
                  <a:pt x="649457" y="550250"/>
                  <a:pt x="632312" y="619782"/>
                  <a:pt x="638408" y="671312"/>
                </a:cubicBezTo>
                <a:lnTo>
                  <a:pt x="632026" y="675408"/>
                </a:lnTo>
                <a:lnTo>
                  <a:pt x="632026" y="686362"/>
                </a:lnTo>
                <a:lnTo>
                  <a:pt x="638408" y="690172"/>
                </a:lnTo>
                <a:lnTo>
                  <a:pt x="638408" y="693696"/>
                </a:lnTo>
                <a:lnTo>
                  <a:pt x="632026" y="697506"/>
                </a:lnTo>
                <a:lnTo>
                  <a:pt x="632026" y="704935"/>
                </a:lnTo>
                <a:cubicBezTo>
                  <a:pt x="649362" y="753417"/>
                  <a:pt x="632883" y="823045"/>
                  <a:pt x="638408" y="878005"/>
                </a:cubicBezTo>
                <a:cubicBezTo>
                  <a:pt x="619358" y="925630"/>
                  <a:pt x="639075" y="997543"/>
                  <a:pt x="630979" y="1051740"/>
                </a:cubicBezTo>
                <a:cubicBezTo>
                  <a:pt x="622882" y="1056598"/>
                  <a:pt x="622882" y="1056884"/>
                  <a:pt x="630979" y="1061932"/>
                </a:cubicBezTo>
                <a:cubicBezTo>
                  <a:pt x="631692" y="1064342"/>
                  <a:pt x="631912" y="1066866"/>
                  <a:pt x="631645" y="1069362"/>
                </a:cubicBezTo>
                <a:lnTo>
                  <a:pt x="625168" y="1073362"/>
                </a:lnTo>
                <a:lnTo>
                  <a:pt x="625168" y="1084316"/>
                </a:lnTo>
                <a:lnTo>
                  <a:pt x="631550" y="1088126"/>
                </a:lnTo>
                <a:lnTo>
                  <a:pt x="631550" y="1091841"/>
                </a:lnTo>
                <a:cubicBezTo>
                  <a:pt x="624120" y="1097366"/>
                  <a:pt x="616976" y="1088888"/>
                  <a:pt x="608976" y="1089936"/>
                </a:cubicBezTo>
                <a:lnTo>
                  <a:pt x="595450" y="1097175"/>
                </a:lnTo>
                <a:lnTo>
                  <a:pt x="588782" y="1093936"/>
                </a:lnTo>
                <a:lnTo>
                  <a:pt x="579257" y="1098985"/>
                </a:lnTo>
                <a:lnTo>
                  <a:pt x="579257" y="1106509"/>
                </a:lnTo>
                <a:cubicBezTo>
                  <a:pt x="591830" y="1111367"/>
                  <a:pt x="590783" y="1118225"/>
                  <a:pt x="602689" y="1123083"/>
                </a:cubicBezTo>
                <a:lnTo>
                  <a:pt x="609166" y="1123083"/>
                </a:lnTo>
                <a:cubicBezTo>
                  <a:pt x="611929" y="1127274"/>
                  <a:pt x="620882" y="1125464"/>
                  <a:pt x="625263" y="1128512"/>
                </a:cubicBezTo>
                <a:cubicBezTo>
                  <a:pt x="624596" y="1132322"/>
                  <a:pt x="627930" y="1142228"/>
                  <a:pt x="620882" y="1140704"/>
                </a:cubicBezTo>
                <a:cubicBezTo>
                  <a:pt x="618024" y="1140133"/>
                  <a:pt x="618596" y="1137847"/>
                  <a:pt x="618691" y="1135846"/>
                </a:cubicBezTo>
                <a:cubicBezTo>
                  <a:pt x="609166" y="1128607"/>
                  <a:pt x="600498" y="1130512"/>
                  <a:pt x="588497" y="1130417"/>
                </a:cubicBezTo>
                <a:lnTo>
                  <a:pt x="573733" y="1139942"/>
                </a:lnTo>
                <a:cubicBezTo>
                  <a:pt x="577162" y="1143086"/>
                  <a:pt x="583258" y="1145371"/>
                  <a:pt x="588401" y="1148896"/>
                </a:cubicBezTo>
                <a:cubicBezTo>
                  <a:pt x="596679" y="1143857"/>
                  <a:pt x="607080" y="1143857"/>
                  <a:pt x="615357" y="1148896"/>
                </a:cubicBezTo>
                <a:lnTo>
                  <a:pt x="622120" y="1145467"/>
                </a:lnTo>
                <a:cubicBezTo>
                  <a:pt x="626121" y="1148610"/>
                  <a:pt x="628216" y="1181471"/>
                  <a:pt x="621358" y="1181662"/>
                </a:cubicBezTo>
                <a:cubicBezTo>
                  <a:pt x="613414" y="1178175"/>
                  <a:pt x="605013" y="1175871"/>
                  <a:pt x="596403" y="1174804"/>
                </a:cubicBezTo>
                <a:cubicBezTo>
                  <a:pt x="592592" y="1176375"/>
                  <a:pt x="589030" y="1178490"/>
                  <a:pt x="585830" y="1181090"/>
                </a:cubicBezTo>
                <a:cubicBezTo>
                  <a:pt x="593640" y="1197283"/>
                  <a:pt x="618596" y="1193187"/>
                  <a:pt x="631835" y="1202902"/>
                </a:cubicBezTo>
                <a:cubicBezTo>
                  <a:pt x="631835" y="1204045"/>
                  <a:pt x="631835" y="1205283"/>
                  <a:pt x="631169" y="1206426"/>
                </a:cubicBezTo>
                <a:cubicBezTo>
                  <a:pt x="615547" y="1218333"/>
                  <a:pt x="594974" y="1210713"/>
                  <a:pt x="579067" y="1220905"/>
                </a:cubicBezTo>
                <a:cubicBezTo>
                  <a:pt x="583067" y="1224715"/>
                  <a:pt x="612023" y="1229001"/>
                  <a:pt x="592879" y="1233763"/>
                </a:cubicBezTo>
                <a:cubicBezTo>
                  <a:pt x="587449" y="1233763"/>
                  <a:pt x="584591" y="1236144"/>
                  <a:pt x="585830" y="1238240"/>
                </a:cubicBezTo>
                <a:cubicBezTo>
                  <a:pt x="593069" y="1242431"/>
                  <a:pt x="590973" y="1247289"/>
                  <a:pt x="598403" y="1250051"/>
                </a:cubicBezTo>
                <a:cubicBezTo>
                  <a:pt x="596688" y="1253766"/>
                  <a:pt x="588306" y="1250813"/>
                  <a:pt x="585925" y="1253957"/>
                </a:cubicBezTo>
                <a:lnTo>
                  <a:pt x="598689" y="1261577"/>
                </a:lnTo>
                <a:cubicBezTo>
                  <a:pt x="590687" y="1266434"/>
                  <a:pt x="590687" y="1266434"/>
                  <a:pt x="595736" y="1271102"/>
                </a:cubicBezTo>
                <a:cubicBezTo>
                  <a:pt x="605261" y="1270625"/>
                  <a:pt x="614786" y="1273007"/>
                  <a:pt x="622215" y="1267482"/>
                </a:cubicBezTo>
                <a:cubicBezTo>
                  <a:pt x="625120" y="1268577"/>
                  <a:pt x="626587" y="1271825"/>
                  <a:pt x="625492" y="1274721"/>
                </a:cubicBezTo>
                <a:cubicBezTo>
                  <a:pt x="624720" y="1276759"/>
                  <a:pt x="622853" y="1278159"/>
                  <a:pt x="620691" y="1278341"/>
                </a:cubicBezTo>
                <a:cubicBezTo>
                  <a:pt x="613090" y="1277778"/>
                  <a:pt x="605509" y="1279684"/>
                  <a:pt x="599069" y="1283769"/>
                </a:cubicBezTo>
                <a:lnTo>
                  <a:pt x="599069" y="1291390"/>
                </a:lnTo>
                <a:cubicBezTo>
                  <a:pt x="606404" y="1296057"/>
                  <a:pt x="635170" y="1287866"/>
                  <a:pt x="622215" y="1304153"/>
                </a:cubicBezTo>
                <a:lnTo>
                  <a:pt x="608594" y="1297009"/>
                </a:lnTo>
                <a:lnTo>
                  <a:pt x="579257" y="1313393"/>
                </a:lnTo>
                <a:cubicBezTo>
                  <a:pt x="588116" y="1318822"/>
                  <a:pt x="588116" y="1319107"/>
                  <a:pt x="579257" y="1324251"/>
                </a:cubicBezTo>
                <a:cubicBezTo>
                  <a:pt x="585792" y="1326184"/>
                  <a:pt x="592164" y="1328642"/>
                  <a:pt x="598307" y="1331585"/>
                </a:cubicBezTo>
                <a:lnTo>
                  <a:pt x="598307" y="1339205"/>
                </a:lnTo>
                <a:lnTo>
                  <a:pt x="591354" y="1343587"/>
                </a:lnTo>
                <a:lnTo>
                  <a:pt x="594212" y="1348349"/>
                </a:lnTo>
                <a:lnTo>
                  <a:pt x="601927" y="1348349"/>
                </a:lnTo>
                <a:cubicBezTo>
                  <a:pt x="606785" y="1351493"/>
                  <a:pt x="611452" y="1354635"/>
                  <a:pt x="617262" y="1357874"/>
                </a:cubicBezTo>
                <a:cubicBezTo>
                  <a:pt x="614595" y="1361113"/>
                  <a:pt x="608404" y="1358732"/>
                  <a:pt x="596497" y="1360446"/>
                </a:cubicBezTo>
                <a:cubicBezTo>
                  <a:pt x="598212" y="1360446"/>
                  <a:pt x="596497" y="1363208"/>
                  <a:pt x="591640" y="1365018"/>
                </a:cubicBezTo>
                <a:cubicBezTo>
                  <a:pt x="599641" y="1366732"/>
                  <a:pt x="596403" y="1371781"/>
                  <a:pt x="601641" y="1374067"/>
                </a:cubicBezTo>
                <a:cubicBezTo>
                  <a:pt x="608937" y="1373409"/>
                  <a:pt x="616281" y="1373828"/>
                  <a:pt x="623453" y="1375305"/>
                </a:cubicBezTo>
                <a:cubicBezTo>
                  <a:pt x="633645" y="1392926"/>
                  <a:pt x="590211" y="1380924"/>
                  <a:pt x="591830" y="1394355"/>
                </a:cubicBezTo>
                <a:cubicBezTo>
                  <a:pt x="599736" y="1400165"/>
                  <a:pt x="617357" y="1398069"/>
                  <a:pt x="624692" y="1405308"/>
                </a:cubicBezTo>
                <a:cubicBezTo>
                  <a:pt x="626216" y="1410928"/>
                  <a:pt x="619358" y="1410738"/>
                  <a:pt x="615167" y="1410738"/>
                </a:cubicBezTo>
                <a:cubicBezTo>
                  <a:pt x="607071" y="1413214"/>
                  <a:pt x="621739" y="1417119"/>
                  <a:pt x="624692" y="1419596"/>
                </a:cubicBezTo>
                <a:cubicBezTo>
                  <a:pt x="614500" y="1424073"/>
                  <a:pt x="600784" y="1419596"/>
                  <a:pt x="592497" y="1426930"/>
                </a:cubicBezTo>
                <a:lnTo>
                  <a:pt x="592497" y="1434646"/>
                </a:lnTo>
                <a:lnTo>
                  <a:pt x="604023" y="1441218"/>
                </a:lnTo>
                <a:cubicBezTo>
                  <a:pt x="605928" y="1444647"/>
                  <a:pt x="607166" y="1448742"/>
                  <a:pt x="615357" y="1447504"/>
                </a:cubicBezTo>
                <a:cubicBezTo>
                  <a:pt x="627835" y="1457982"/>
                  <a:pt x="596307" y="1452743"/>
                  <a:pt x="592307" y="1460363"/>
                </a:cubicBezTo>
                <a:lnTo>
                  <a:pt x="592307" y="1467792"/>
                </a:lnTo>
                <a:lnTo>
                  <a:pt x="608594" y="1477317"/>
                </a:lnTo>
                <a:lnTo>
                  <a:pt x="615453" y="1473889"/>
                </a:lnTo>
                <a:cubicBezTo>
                  <a:pt x="620405" y="1476556"/>
                  <a:pt x="617453" y="1484652"/>
                  <a:pt x="618882" y="1490177"/>
                </a:cubicBezTo>
                <a:lnTo>
                  <a:pt x="624882" y="1493986"/>
                </a:lnTo>
                <a:cubicBezTo>
                  <a:pt x="619548" y="1499225"/>
                  <a:pt x="610595" y="1498463"/>
                  <a:pt x="605832" y="1501797"/>
                </a:cubicBezTo>
                <a:cubicBezTo>
                  <a:pt x="604594" y="1508940"/>
                  <a:pt x="619262" y="1506083"/>
                  <a:pt x="624882" y="1512179"/>
                </a:cubicBezTo>
                <a:cubicBezTo>
                  <a:pt x="629073" y="1521704"/>
                  <a:pt x="615357" y="1520847"/>
                  <a:pt x="620691" y="1528086"/>
                </a:cubicBezTo>
                <a:lnTo>
                  <a:pt x="625168" y="1530943"/>
                </a:lnTo>
                <a:lnTo>
                  <a:pt x="625168" y="1541897"/>
                </a:lnTo>
                <a:lnTo>
                  <a:pt x="618786" y="1545707"/>
                </a:lnTo>
                <a:lnTo>
                  <a:pt x="618786" y="1578664"/>
                </a:lnTo>
                <a:lnTo>
                  <a:pt x="624978" y="1582569"/>
                </a:lnTo>
                <a:lnTo>
                  <a:pt x="619167" y="1586283"/>
                </a:lnTo>
                <a:lnTo>
                  <a:pt x="619167" y="1593809"/>
                </a:lnTo>
                <a:cubicBezTo>
                  <a:pt x="626882" y="1596951"/>
                  <a:pt x="624025" y="1601048"/>
                  <a:pt x="631455" y="1604857"/>
                </a:cubicBezTo>
                <a:lnTo>
                  <a:pt x="631455" y="1611334"/>
                </a:lnTo>
                <a:lnTo>
                  <a:pt x="638312" y="1615716"/>
                </a:lnTo>
                <a:lnTo>
                  <a:pt x="638312" y="1659817"/>
                </a:lnTo>
                <a:lnTo>
                  <a:pt x="631931" y="1663626"/>
                </a:lnTo>
                <a:lnTo>
                  <a:pt x="631931" y="1689249"/>
                </a:lnTo>
                <a:lnTo>
                  <a:pt x="625168" y="1693344"/>
                </a:lnTo>
                <a:lnTo>
                  <a:pt x="625168" y="1700393"/>
                </a:lnTo>
                <a:lnTo>
                  <a:pt x="618977" y="1704298"/>
                </a:lnTo>
                <a:cubicBezTo>
                  <a:pt x="617739" y="1707442"/>
                  <a:pt x="620691" y="1709156"/>
                  <a:pt x="624120" y="1710680"/>
                </a:cubicBezTo>
                <a:cubicBezTo>
                  <a:pt x="624882" y="1712966"/>
                  <a:pt x="620977" y="1713347"/>
                  <a:pt x="619358" y="1715062"/>
                </a:cubicBezTo>
                <a:lnTo>
                  <a:pt x="625072" y="1718872"/>
                </a:lnTo>
                <a:lnTo>
                  <a:pt x="625072" y="1747447"/>
                </a:lnTo>
                <a:lnTo>
                  <a:pt x="631835" y="1751543"/>
                </a:lnTo>
                <a:lnTo>
                  <a:pt x="631835" y="1755162"/>
                </a:lnTo>
                <a:lnTo>
                  <a:pt x="625359" y="1759067"/>
                </a:lnTo>
                <a:cubicBezTo>
                  <a:pt x="625359" y="1760305"/>
                  <a:pt x="625359" y="1761544"/>
                  <a:pt x="625359" y="1762591"/>
                </a:cubicBezTo>
                <a:lnTo>
                  <a:pt x="631359" y="1766402"/>
                </a:lnTo>
                <a:cubicBezTo>
                  <a:pt x="632693" y="1769640"/>
                  <a:pt x="629645" y="1771354"/>
                  <a:pt x="626216" y="1772878"/>
                </a:cubicBezTo>
                <a:cubicBezTo>
                  <a:pt x="625454" y="1775069"/>
                  <a:pt x="629359" y="1775545"/>
                  <a:pt x="631645" y="1777736"/>
                </a:cubicBezTo>
                <a:cubicBezTo>
                  <a:pt x="630597" y="1783356"/>
                  <a:pt x="635741" y="1816408"/>
                  <a:pt x="625072" y="1805358"/>
                </a:cubicBezTo>
                <a:cubicBezTo>
                  <a:pt x="625739" y="1799834"/>
                  <a:pt x="615547" y="1802025"/>
                  <a:pt x="612023" y="1799453"/>
                </a:cubicBezTo>
                <a:lnTo>
                  <a:pt x="618310" y="1795643"/>
                </a:lnTo>
                <a:lnTo>
                  <a:pt x="618310" y="1777355"/>
                </a:lnTo>
                <a:lnTo>
                  <a:pt x="612214" y="1773545"/>
                </a:lnTo>
                <a:lnTo>
                  <a:pt x="612214" y="1766115"/>
                </a:lnTo>
                <a:cubicBezTo>
                  <a:pt x="620501" y="1761258"/>
                  <a:pt x="620405" y="1761258"/>
                  <a:pt x="614976" y="1756590"/>
                </a:cubicBezTo>
                <a:cubicBezTo>
                  <a:pt x="603070" y="1754876"/>
                  <a:pt x="593926" y="1750209"/>
                  <a:pt x="583354" y="1759829"/>
                </a:cubicBezTo>
                <a:cubicBezTo>
                  <a:pt x="556493" y="1759829"/>
                  <a:pt x="532299" y="1754591"/>
                  <a:pt x="502772" y="1756877"/>
                </a:cubicBezTo>
                <a:lnTo>
                  <a:pt x="493247" y="1749351"/>
                </a:lnTo>
                <a:cubicBezTo>
                  <a:pt x="470768" y="1747447"/>
                  <a:pt x="457147" y="1751923"/>
                  <a:pt x="437430" y="1753162"/>
                </a:cubicBezTo>
                <a:cubicBezTo>
                  <a:pt x="433525" y="1755962"/>
                  <a:pt x="428801" y="1757372"/>
                  <a:pt x="424000" y="1757162"/>
                </a:cubicBezTo>
                <a:cubicBezTo>
                  <a:pt x="414856" y="1762487"/>
                  <a:pt x="403331" y="1761334"/>
                  <a:pt x="395425" y="1754305"/>
                </a:cubicBezTo>
                <a:cubicBezTo>
                  <a:pt x="394853" y="1749161"/>
                  <a:pt x="401521" y="1748113"/>
                  <a:pt x="404950" y="1745542"/>
                </a:cubicBezTo>
                <a:cubicBezTo>
                  <a:pt x="431906" y="1736017"/>
                  <a:pt x="462957" y="1727159"/>
                  <a:pt x="490675" y="1741732"/>
                </a:cubicBezTo>
                <a:cubicBezTo>
                  <a:pt x="495628" y="1740589"/>
                  <a:pt x="492961" y="1737540"/>
                  <a:pt x="495437" y="1735826"/>
                </a:cubicBezTo>
                <a:cubicBezTo>
                  <a:pt x="498285" y="1733988"/>
                  <a:pt x="501238" y="1732340"/>
                  <a:pt x="504296" y="1730873"/>
                </a:cubicBezTo>
                <a:cubicBezTo>
                  <a:pt x="525060" y="1734302"/>
                  <a:pt x="552397" y="1759448"/>
                  <a:pt x="569828" y="1738303"/>
                </a:cubicBezTo>
                <a:cubicBezTo>
                  <a:pt x="589449" y="1736969"/>
                  <a:pt x="600403" y="1753638"/>
                  <a:pt x="618691" y="1736588"/>
                </a:cubicBezTo>
                <a:lnTo>
                  <a:pt x="618691" y="1729349"/>
                </a:lnTo>
                <a:cubicBezTo>
                  <a:pt x="606309" y="1724396"/>
                  <a:pt x="618691" y="1708775"/>
                  <a:pt x="595355" y="1720491"/>
                </a:cubicBezTo>
                <a:cubicBezTo>
                  <a:pt x="585353" y="1720491"/>
                  <a:pt x="580877" y="1726016"/>
                  <a:pt x="571733" y="1724111"/>
                </a:cubicBezTo>
                <a:cubicBezTo>
                  <a:pt x="564589" y="1721825"/>
                  <a:pt x="560207" y="1718014"/>
                  <a:pt x="552683" y="1722491"/>
                </a:cubicBezTo>
                <a:cubicBezTo>
                  <a:pt x="527470" y="1723368"/>
                  <a:pt x="502238" y="1721482"/>
                  <a:pt x="477435" y="1716871"/>
                </a:cubicBezTo>
                <a:cubicBezTo>
                  <a:pt x="471006" y="1720253"/>
                  <a:pt x="463643" y="1721425"/>
                  <a:pt x="456480" y="1720205"/>
                </a:cubicBezTo>
                <a:cubicBezTo>
                  <a:pt x="455623" y="1718586"/>
                  <a:pt x="454861" y="1716871"/>
                  <a:pt x="453622" y="1714586"/>
                </a:cubicBezTo>
                <a:cubicBezTo>
                  <a:pt x="452385" y="1712300"/>
                  <a:pt x="446955" y="1712204"/>
                  <a:pt x="447908" y="1709347"/>
                </a:cubicBezTo>
                <a:cubicBezTo>
                  <a:pt x="457433" y="1709347"/>
                  <a:pt x="468101" y="1710490"/>
                  <a:pt x="474578" y="1702489"/>
                </a:cubicBezTo>
                <a:lnTo>
                  <a:pt x="471720" y="1698298"/>
                </a:lnTo>
                <a:lnTo>
                  <a:pt x="463720" y="1698298"/>
                </a:lnTo>
                <a:lnTo>
                  <a:pt x="452003" y="1690868"/>
                </a:lnTo>
                <a:lnTo>
                  <a:pt x="444097" y="1690868"/>
                </a:lnTo>
                <a:lnTo>
                  <a:pt x="438573" y="1694583"/>
                </a:lnTo>
                <a:lnTo>
                  <a:pt x="428191" y="1694583"/>
                </a:lnTo>
                <a:cubicBezTo>
                  <a:pt x="427429" y="1691440"/>
                  <a:pt x="432763" y="1690678"/>
                  <a:pt x="434763" y="1688868"/>
                </a:cubicBezTo>
                <a:cubicBezTo>
                  <a:pt x="434763" y="1686201"/>
                  <a:pt x="434763" y="1684677"/>
                  <a:pt x="437811" y="1683725"/>
                </a:cubicBezTo>
                <a:cubicBezTo>
                  <a:pt x="457909" y="1689820"/>
                  <a:pt x="476673" y="1668960"/>
                  <a:pt x="493532" y="1681438"/>
                </a:cubicBezTo>
                <a:cubicBezTo>
                  <a:pt x="494485" y="1692487"/>
                  <a:pt x="514869" y="1686487"/>
                  <a:pt x="520012" y="1681438"/>
                </a:cubicBezTo>
                <a:lnTo>
                  <a:pt x="520012" y="1674200"/>
                </a:lnTo>
                <a:cubicBezTo>
                  <a:pt x="512868" y="1670389"/>
                  <a:pt x="504105" y="1674771"/>
                  <a:pt x="497152" y="1668866"/>
                </a:cubicBezTo>
                <a:cubicBezTo>
                  <a:pt x="488294" y="1667817"/>
                  <a:pt x="474292" y="1678391"/>
                  <a:pt x="467529" y="1669342"/>
                </a:cubicBezTo>
                <a:cubicBezTo>
                  <a:pt x="466005" y="1664865"/>
                  <a:pt x="465910" y="1664865"/>
                  <a:pt x="457147" y="1665532"/>
                </a:cubicBezTo>
                <a:cubicBezTo>
                  <a:pt x="442955" y="1677248"/>
                  <a:pt x="434763" y="1669532"/>
                  <a:pt x="416666" y="1669818"/>
                </a:cubicBezTo>
                <a:cubicBezTo>
                  <a:pt x="413246" y="1672008"/>
                  <a:pt x="409179" y="1672951"/>
                  <a:pt x="405141" y="1672485"/>
                </a:cubicBezTo>
                <a:lnTo>
                  <a:pt x="395616" y="1666961"/>
                </a:lnTo>
                <a:lnTo>
                  <a:pt x="395616" y="1660007"/>
                </a:lnTo>
                <a:lnTo>
                  <a:pt x="382185" y="1652102"/>
                </a:lnTo>
                <a:lnTo>
                  <a:pt x="382185" y="1648482"/>
                </a:lnTo>
                <a:cubicBezTo>
                  <a:pt x="413618" y="1640291"/>
                  <a:pt x="458385" y="1662769"/>
                  <a:pt x="485912" y="1644100"/>
                </a:cubicBezTo>
                <a:cubicBezTo>
                  <a:pt x="470101" y="1642672"/>
                  <a:pt x="450860" y="1639909"/>
                  <a:pt x="436764" y="1646958"/>
                </a:cubicBezTo>
                <a:cubicBezTo>
                  <a:pt x="428867" y="1645548"/>
                  <a:pt x="421428" y="1642290"/>
                  <a:pt x="415046" y="1637433"/>
                </a:cubicBezTo>
                <a:cubicBezTo>
                  <a:pt x="415046" y="1636100"/>
                  <a:pt x="414570" y="1634861"/>
                  <a:pt x="414380" y="1633718"/>
                </a:cubicBezTo>
                <a:cubicBezTo>
                  <a:pt x="409998" y="1630956"/>
                  <a:pt x="404093" y="1632861"/>
                  <a:pt x="398949" y="1632194"/>
                </a:cubicBezTo>
                <a:cubicBezTo>
                  <a:pt x="383995" y="1637719"/>
                  <a:pt x="364469" y="1644196"/>
                  <a:pt x="349324" y="1641719"/>
                </a:cubicBezTo>
                <a:lnTo>
                  <a:pt x="349324" y="1634099"/>
                </a:lnTo>
                <a:cubicBezTo>
                  <a:pt x="372375" y="1624574"/>
                  <a:pt x="399140" y="1626003"/>
                  <a:pt x="425047" y="1625146"/>
                </a:cubicBezTo>
                <a:lnTo>
                  <a:pt x="434572" y="1619049"/>
                </a:lnTo>
                <a:cubicBezTo>
                  <a:pt x="436001" y="1599143"/>
                  <a:pt x="407807" y="1616859"/>
                  <a:pt x="396472" y="1612859"/>
                </a:cubicBezTo>
                <a:cubicBezTo>
                  <a:pt x="386947" y="1603334"/>
                  <a:pt x="377422" y="1608763"/>
                  <a:pt x="365707" y="1610287"/>
                </a:cubicBezTo>
                <a:cubicBezTo>
                  <a:pt x="352372" y="1603905"/>
                  <a:pt x="336560" y="1602285"/>
                  <a:pt x="322844" y="1597333"/>
                </a:cubicBezTo>
                <a:lnTo>
                  <a:pt x="322844" y="1593809"/>
                </a:lnTo>
                <a:lnTo>
                  <a:pt x="329417" y="1589808"/>
                </a:lnTo>
                <a:cubicBezTo>
                  <a:pt x="329417" y="1588569"/>
                  <a:pt x="329417" y="1587332"/>
                  <a:pt x="329417" y="1586093"/>
                </a:cubicBezTo>
                <a:cubicBezTo>
                  <a:pt x="381137" y="1562376"/>
                  <a:pt x="242358" y="1567996"/>
                  <a:pt x="227880" y="1566186"/>
                </a:cubicBezTo>
                <a:cubicBezTo>
                  <a:pt x="222451" y="1567329"/>
                  <a:pt x="224642" y="1572663"/>
                  <a:pt x="218355" y="1574759"/>
                </a:cubicBezTo>
                <a:cubicBezTo>
                  <a:pt x="211212" y="1587712"/>
                  <a:pt x="187971" y="1578092"/>
                  <a:pt x="173397" y="1580854"/>
                </a:cubicBezTo>
                <a:cubicBezTo>
                  <a:pt x="172540" y="1582474"/>
                  <a:pt x="171587" y="1584093"/>
                  <a:pt x="169587" y="1587426"/>
                </a:cubicBezTo>
                <a:cubicBezTo>
                  <a:pt x="164539" y="1597904"/>
                  <a:pt x="91958" y="1593142"/>
                  <a:pt x="108723" y="1606476"/>
                </a:cubicBezTo>
                <a:cubicBezTo>
                  <a:pt x="127773" y="1605619"/>
                  <a:pt x="145489" y="1606476"/>
                  <a:pt x="157871" y="1619526"/>
                </a:cubicBezTo>
                <a:lnTo>
                  <a:pt x="157871" y="1622860"/>
                </a:lnTo>
                <a:lnTo>
                  <a:pt x="164539" y="1626860"/>
                </a:lnTo>
                <a:lnTo>
                  <a:pt x="164539" y="1630480"/>
                </a:lnTo>
                <a:cubicBezTo>
                  <a:pt x="104055" y="1654673"/>
                  <a:pt x="166635" y="1643433"/>
                  <a:pt x="190637" y="1656388"/>
                </a:cubicBezTo>
                <a:cubicBezTo>
                  <a:pt x="176636" y="1658102"/>
                  <a:pt x="163110" y="1661150"/>
                  <a:pt x="147966" y="1661722"/>
                </a:cubicBezTo>
                <a:lnTo>
                  <a:pt x="132726" y="1671247"/>
                </a:lnTo>
                <a:cubicBezTo>
                  <a:pt x="135869" y="1674009"/>
                  <a:pt x="141298" y="1672675"/>
                  <a:pt x="144822" y="1674771"/>
                </a:cubicBezTo>
                <a:cubicBezTo>
                  <a:pt x="154347" y="1680486"/>
                  <a:pt x="157776" y="1672104"/>
                  <a:pt x="167301" y="1673057"/>
                </a:cubicBezTo>
                <a:cubicBezTo>
                  <a:pt x="181684" y="1684296"/>
                  <a:pt x="200162" y="1667532"/>
                  <a:pt x="214069" y="1676581"/>
                </a:cubicBezTo>
                <a:cubicBezTo>
                  <a:pt x="223594" y="1668770"/>
                  <a:pt x="231023" y="1676581"/>
                  <a:pt x="242073" y="1680200"/>
                </a:cubicBezTo>
                <a:cubicBezTo>
                  <a:pt x="259503" y="1682105"/>
                  <a:pt x="282458" y="1681819"/>
                  <a:pt x="299223" y="1687820"/>
                </a:cubicBezTo>
                <a:cubicBezTo>
                  <a:pt x="307319" y="1687820"/>
                  <a:pt x="331417" y="1685820"/>
                  <a:pt x="313415" y="1694393"/>
                </a:cubicBezTo>
                <a:cubicBezTo>
                  <a:pt x="309224" y="1695345"/>
                  <a:pt x="309224" y="1692392"/>
                  <a:pt x="311320" y="1692487"/>
                </a:cubicBezTo>
                <a:cubicBezTo>
                  <a:pt x="297889" y="1691821"/>
                  <a:pt x="296365" y="1688963"/>
                  <a:pt x="286078" y="1694964"/>
                </a:cubicBezTo>
                <a:cubicBezTo>
                  <a:pt x="258837" y="1694488"/>
                  <a:pt x="233310" y="1691154"/>
                  <a:pt x="208164" y="1701822"/>
                </a:cubicBezTo>
                <a:cubicBezTo>
                  <a:pt x="193971" y="1707727"/>
                  <a:pt x="149680" y="1692297"/>
                  <a:pt x="151014" y="1712109"/>
                </a:cubicBezTo>
                <a:cubicBezTo>
                  <a:pt x="162538" y="1712109"/>
                  <a:pt x="174540" y="1725158"/>
                  <a:pt x="187399" y="1724587"/>
                </a:cubicBezTo>
                <a:cubicBezTo>
                  <a:pt x="190257" y="1722872"/>
                  <a:pt x="190257" y="1722872"/>
                  <a:pt x="184256" y="1719253"/>
                </a:cubicBezTo>
                <a:cubicBezTo>
                  <a:pt x="189876" y="1714776"/>
                  <a:pt x="199401" y="1719253"/>
                  <a:pt x="206449" y="1714109"/>
                </a:cubicBezTo>
                <a:cubicBezTo>
                  <a:pt x="212259" y="1714109"/>
                  <a:pt x="209402" y="1717538"/>
                  <a:pt x="210830" y="1719443"/>
                </a:cubicBezTo>
                <a:cubicBezTo>
                  <a:pt x="215812" y="1723529"/>
                  <a:pt x="222251" y="1725396"/>
                  <a:pt x="228642" y="1724587"/>
                </a:cubicBezTo>
                <a:lnTo>
                  <a:pt x="239025" y="1717157"/>
                </a:lnTo>
                <a:cubicBezTo>
                  <a:pt x="249978" y="1715824"/>
                  <a:pt x="270933" y="1735255"/>
                  <a:pt x="269790" y="1715538"/>
                </a:cubicBezTo>
                <a:cubicBezTo>
                  <a:pt x="280173" y="1701726"/>
                  <a:pt x="295888" y="1706966"/>
                  <a:pt x="311986" y="1706013"/>
                </a:cubicBezTo>
                <a:cubicBezTo>
                  <a:pt x="317415" y="1711251"/>
                  <a:pt x="329797" y="1707632"/>
                  <a:pt x="328560" y="1714966"/>
                </a:cubicBezTo>
                <a:lnTo>
                  <a:pt x="322082" y="1718967"/>
                </a:lnTo>
                <a:lnTo>
                  <a:pt x="322082" y="1722491"/>
                </a:lnTo>
                <a:lnTo>
                  <a:pt x="328369" y="1726396"/>
                </a:lnTo>
                <a:cubicBezTo>
                  <a:pt x="307033" y="1737160"/>
                  <a:pt x="280744" y="1734683"/>
                  <a:pt x="258360" y="1742684"/>
                </a:cubicBezTo>
                <a:cubicBezTo>
                  <a:pt x="248835" y="1743541"/>
                  <a:pt x="242358" y="1750590"/>
                  <a:pt x="233881" y="1743256"/>
                </a:cubicBezTo>
                <a:cubicBezTo>
                  <a:pt x="228137" y="1745675"/>
                  <a:pt x="222603" y="1748542"/>
                  <a:pt x="217307" y="1751828"/>
                </a:cubicBezTo>
                <a:lnTo>
                  <a:pt x="217307" y="1759353"/>
                </a:lnTo>
                <a:lnTo>
                  <a:pt x="223118" y="1763163"/>
                </a:lnTo>
                <a:cubicBezTo>
                  <a:pt x="215403" y="1771069"/>
                  <a:pt x="201877" y="1766020"/>
                  <a:pt x="194543" y="1772688"/>
                </a:cubicBezTo>
                <a:cubicBezTo>
                  <a:pt x="185875" y="1771640"/>
                  <a:pt x="171016" y="1773926"/>
                  <a:pt x="169873" y="1782213"/>
                </a:cubicBezTo>
                <a:lnTo>
                  <a:pt x="150823" y="1792595"/>
                </a:lnTo>
                <a:lnTo>
                  <a:pt x="150823" y="1798119"/>
                </a:lnTo>
                <a:cubicBezTo>
                  <a:pt x="141565" y="1799824"/>
                  <a:pt x="132649" y="1803044"/>
                  <a:pt x="124438" y="1807644"/>
                </a:cubicBezTo>
                <a:cubicBezTo>
                  <a:pt x="143488" y="1819551"/>
                  <a:pt x="165206" y="1811550"/>
                  <a:pt x="183398" y="1799072"/>
                </a:cubicBezTo>
                <a:lnTo>
                  <a:pt x="183398" y="1793357"/>
                </a:lnTo>
                <a:cubicBezTo>
                  <a:pt x="192923" y="1790499"/>
                  <a:pt x="226261" y="1784785"/>
                  <a:pt x="223118" y="1800024"/>
                </a:cubicBezTo>
                <a:lnTo>
                  <a:pt x="216831" y="1804025"/>
                </a:lnTo>
                <a:cubicBezTo>
                  <a:pt x="220927" y="1807073"/>
                  <a:pt x="226928" y="1805168"/>
                  <a:pt x="233691" y="1805930"/>
                </a:cubicBezTo>
                <a:lnTo>
                  <a:pt x="244168" y="1798310"/>
                </a:lnTo>
                <a:cubicBezTo>
                  <a:pt x="256551" y="1796310"/>
                  <a:pt x="262266" y="1802120"/>
                  <a:pt x="272743" y="1801834"/>
                </a:cubicBezTo>
                <a:cubicBezTo>
                  <a:pt x="284554" y="1791071"/>
                  <a:pt x="298460" y="1798215"/>
                  <a:pt x="311796" y="1791166"/>
                </a:cubicBezTo>
                <a:cubicBezTo>
                  <a:pt x="338180" y="1791833"/>
                  <a:pt x="368374" y="1799834"/>
                  <a:pt x="393330" y="1785737"/>
                </a:cubicBezTo>
                <a:cubicBezTo>
                  <a:pt x="393330" y="1778879"/>
                  <a:pt x="401902" y="1781451"/>
                  <a:pt x="406950" y="1778117"/>
                </a:cubicBezTo>
                <a:lnTo>
                  <a:pt x="406950" y="1774498"/>
                </a:lnTo>
                <a:cubicBezTo>
                  <a:pt x="410855" y="1771164"/>
                  <a:pt x="416475" y="1773069"/>
                  <a:pt x="422381" y="1772498"/>
                </a:cubicBezTo>
                <a:cubicBezTo>
                  <a:pt x="431048" y="1777832"/>
                  <a:pt x="438859" y="1775640"/>
                  <a:pt x="450956" y="1776022"/>
                </a:cubicBezTo>
                <a:lnTo>
                  <a:pt x="460481" y="1768878"/>
                </a:lnTo>
                <a:cubicBezTo>
                  <a:pt x="476102" y="1771164"/>
                  <a:pt x="485722" y="1759353"/>
                  <a:pt x="498581" y="1770783"/>
                </a:cubicBezTo>
                <a:cubicBezTo>
                  <a:pt x="452766" y="1787166"/>
                  <a:pt x="499057" y="1780308"/>
                  <a:pt x="515059" y="1790881"/>
                </a:cubicBezTo>
                <a:cubicBezTo>
                  <a:pt x="527823" y="1793929"/>
                  <a:pt x="552207" y="1778022"/>
                  <a:pt x="557636" y="1792881"/>
                </a:cubicBezTo>
                <a:cubicBezTo>
                  <a:pt x="548111" y="1797643"/>
                  <a:pt x="538586" y="1806787"/>
                  <a:pt x="528013" y="1798501"/>
                </a:cubicBezTo>
                <a:cubicBezTo>
                  <a:pt x="513535" y="1806978"/>
                  <a:pt x="496962" y="1790595"/>
                  <a:pt x="482674" y="1805358"/>
                </a:cubicBezTo>
                <a:cubicBezTo>
                  <a:pt x="445907" y="1779451"/>
                  <a:pt x="401902" y="1792691"/>
                  <a:pt x="363707" y="1805358"/>
                </a:cubicBezTo>
                <a:cubicBezTo>
                  <a:pt x="358182" y="1807740"/>
                  <a:pt x="361516" y="1811074"/>
                  <a:pt x="360373" y="1814217"/>
                </a:cubicBezTo>
                <a:cubicBezTo>
                  <a:pt x="370851" y="1825933"/>
                  <a:pt x="389424" y="1812979"/>
                  <a:pt x="396758" y="1826980"/>
                </a:cubicBezTo>
                <a:cubicBezTo>
                  <a:pt x="395901" y="1826980"/>
                  <a:pt x="392663" y="1826123"/>
                  <a:pt x="393425" y="1823742"/>
                </a:cubicBezTo>
                <a:cubicBezTo>
                  <a:pt x="388281" y="1823742"/>
                  <a:pt x="385138" y="1827076"/>
                  <a:pt x="380280" y="1829266"/>
                </a:cubicBezTo>
                <a:cubicBezTo>
                  <a:pt x="376661" y="1843458"/>
                  <a:pt x="389805" y="1844887"/>
                  <a:pt x="399807" y="1840506"/>
                </a:cubicBezTo>
                <a:cubicBezTo>
                  <a:pt x="399997" y="1835810"/>
                  <a:pt x="398949" y="1831143"/>
                  <a:pt x="396758" y="1826980"/>
                </a:cubicBezTo>
                <a:cubicBezTo>
                  <a:pt x="396758" y="1826980"/>
                  <a:pt x="396758" y="1826980"/>
                  <a:pt x="396758" y="1826980"/>
                </a:cubicBezTo>
                <a:cubicBezTo>
                  <a:pt x="403616" y="1817455"/>
                  <a:pt x="415808" y="1835172"/>
                  <a:pt x="424762" y="1834982"/>
                </a:cubicBezTo>
                <a:cubicBezTo>
                  <a:pt x="428705" y="1835219"/>
                  <a:pt x="432525" y="1836505"/>
                  <a:pt x="435811" y="1838696"/>
                </a:cubicBezTo>
                <a:lnTo>
                  <a:pt x="450575" y="1838696"/>
                </a:lnTo>
                <a:lnTo>
                  <a:pt x="460100" y="1831552"/>
                </a:lnTo>
                <a:cubicBezTo>
                  <a:pt x="499057" y="1836505"/>
                  <a:pt x="641837" y="1817932"/>
                  <a:pt x="524584" y="1849935"/>
                </a:cubicBezTo>
                <a:cubicBezTo>
                  <a:pt x="510296" y="1846221"/>
                  <a:pt x="495476" y="1844992"/>
                  <a:pt x="480769" y="1846316"/>
                </a:cubicBezTo>
                <a:lnTo>
                  <a:pt x="478007" y="1851269"/>
                </a:lnTo>
                <a:cubicBezTo>
                  <a:pt x="486008" y="1859270"/>
                  <a:pt x="497057" y="1855079"/>
                  <a:pt x="504962" y="1859460"/>
                </a:cubicBezTo>
                <a:lnTo>
                  <a:pt x="504962" y="1862699"/>
                </a:lnTo>
                <a:lnTo>
                  <a:pt x="511154" y="1866699"/>
                </a:lnTo>
                <a:cubicBezTo>
                  <a:pt x="506867" y="1869938"/>
                  <a:pt x="488198" y="1864033"/>
                  <a:pt x="491532" y="1877082"/>
                </a:cubicBezTo>
                <a:lnTo>
                  <a:pt x="486103" y="1880892"/>
                </a:lnTo>
                <a:cubicBezTo>
                  <a:pt x="501000" y="1888045"/>
                  <a:pt x="518107" y="1889036"/>
                  <a:pt x="533728" y="1883654"/>
                </a:cubicBezTo>
                <a:cubicBezTo>
                  <a:pt x="550397" y="1885749"/>
                  <a:pt x="595069" y="1894132"/>
                  <a:pt x="547920" y="1894036"/>
                </a:cubicBezTo>
                <a:cubicBezTo>
                  <a:pt x="538395" y="1910419"/>
                  <a:pt x="531347" y="1892989"/>
                  <a:pt x="518393" y="1899561"/>
                </a:cubicBezTo>
                <a:lnTo>
                  <a:pt x="518393" y="1903371"/>
                </a:lnTo>
                <a:cubicBezTo>
                  <a:pt x="523251" y="1908800"/>
                  <a:pt x="541062" y="1907467"/>
                  <a:pt x="537443" y="1914706"/>
                </a:cubicBezTo>
                <a:cubicBezTo>
                  <a:pt x="526965" y="1919278"/>
                  <a:pt x="515726" y="1906705"/>
                  <a:pt x="505725" y="1917754"/>
                </a:cubicBezTo>
                <a:cubicBezTo>
                  <a:pt x="507725" y="1921373"/>
                  <a:pt x="515916" y="1918611"/>
                  <a:pt x="518393" y="1921659"/>
                </a:cubicBezTo>
                <a:lnTo>
                  <a:pt x="518393" y="1925374"/>
                </a:lnTo>
                <a:cubicBezTo>
                  <a:pt x="525346" y="1930993"/>
                  <a:pt x="533728" y="1929850"/>
                  <a:pt x="541253" y="1934899"/>
                </a:cubicBezTo>
                <a:lnTo>
                  <a:pt x="554683" y="1927945"/>
                </a:lnTo>
                <a:cubicBezTo>
                  <a:pt x="558588" y="1929183"/>
                  <a:pt x="557636" y="1931184"/>
                  <a:pt x="557826" y="1932994"/>
                </a:cubicBezTo>
                <a:lnTo>
                  <a:pt x="551254" y="1936994"/>
                </a:lnTo>
                <a:lnTo>
                  <a:pt x="551254" y="1947948"/>
                </a:lnTo>
                <a:cubicBezTo>
                  <a:pt x="564875" y="1960902"/>
                  <a:pt x="590116" y="1941566"/>
                  <a:pt x="602594" y="1952329"/>
                </a:cubicBezTo>
                <a:cubicBezTo>
                  <a:pt x="590650" y="1954282"/>
                  <a:pt x="579115" y="1958244"/>
                  <a:pt x="568495" y="1964045"/>
                </a:cubicBezTo>
                <a:cubicBezTo>
                  <a:pt x="563541" y="1966045"/>
                  <a:pt x="549445" y="1961093"/>
                  <a:pt x="551730" y="1970332"/>
                </a:cubicBezTo>
                <a:cubicBezTo>
                  <a:pt x="582496" y="1987762"/>
                  <a:pt x="549445" y="1976904"/>
                  <a:pt x="551730" y="1989382"/>
                </a:cubicBezTo>
                <a:lnTo>
                  <a:pt x="564398" y="1994525"/>
                </a:lnTo>
                <a:lnTo>
                  <a:pt x="564398" y="2003384"/>
                </a:lnTo>
                <a:lnTo>
                  <a:pt x="557445" y="2007669"/>
                </a:lnTo>
                <a:lnTo>
                  <a:pt x="560112" y="2012623"/>
                </a:lnTo>
                <a:cubicBezTo>
                  <a:pt x="568018" y="2012623"/>
                  <a:pt x="595164" y="2014432"/>
                  <a:pt x="579162" y="2003955"/>
                </a:cubicBezTo>
                <a:cubicBezTo>
                  <a:pt x="573733" y="1999097"/>
                  <a:pt x="586496" y="1997383"/>
                  <a:pt x="584877" y="1992906"/>
                </a:cubicBezTo>
                <a:cubicBezTo>
                  <a:pt x="590116" y="1988048"/>
                  <a:pt x="601355" y="1991477"/>
                  <a:pt x="607642" y="1990524"/>
                </a:cubicBezTo>
                <a:cubicBezTo>
                  <a:pt x="615167" y="1982142"/>
                  <a:pt x="608690" y="1963950"/>
                  <a:pt x="610690" y="1952424"/>
                </a:cubicBezTo>
                <a:lnTo>
                  <a:pt x="617453" y="1948329"/>
                </a:lnTo>
                <a:lnTo>
                  <a:pt x="617453" y="1933184"/>
                </a:lnTo>
                <a:lnTo>
                  <a:pt x="608976" y="1931565"/>
                </a:lnTo>
                <a:cubicBezTo>
                  <a:pt x="598784" y="1939375"/>
                  <a:pt x="585068" y="1931565"/>
                  <a:pt x="574685" y="1939185"/>
                </a:cubicBezTo>
                <a:cubicBezTo>
                  <a:pt x="561160" y="1921850"/>
                  <a:pt x="598498" y="1929660"/>
                  <a:pt x="607356" y="1928136"/>
                </a:cubicBezTo>
                <a:cubicBezTo>
                  <a:pt x="614405" y="1923964"/>
                  <a:pt x="622968" y="1923269"/>
                  <a:pt x="630597" y="1926231"/>
                </a:cubicBezTo>
                <a:lnTo>
                  <a:pt x="630597" y="1937280"/>
                </a:lnTo>
                <a:lnTo>
                  <a:pt x="624025" y="1941280"/>
                </a:lnTo>
                <a:lnTo>
                  <a:pt x="624025" y="1981571"/>
                </a:lnTo>
                <a:lnTo>
                  <a:pt x="617262" y="1985762"/>
                </a:lnTo>
                <a:lnTo>
                  <a:pt x="617262" y="1996525"/>
                </a:lnTo>
                <a:cubicBezTo>
                  <a:pt x="608594" y="2001764"/>
                  <a:pt x="608594" y="2002050"/>
                  <a:pt x="617262" y="2007193"/>
                </a:cubicBezTo>
                <a:lnTo>
                  <a:pt x="617262" y="2014052"/>
                </a:lnTo>
                <a:lnTo>
                  <a:pt x="624025" y="2018528"/>
                </a:lnTo>
                <a:lnTo>
                  <a:pt x="624025" y="2053199"/>
                </a:lnTo>
                <a:lnTo>
                  <a:pt x="630788" y="2057390"/>
                </a:lnTo>
                <a:lnTo>
                  <a:pt x="630788" y="2171690"/>
                </a:lnTo>
                <a:lnTo>
                  <a:pt x="624406" y="2175595"/>
                </a:lnTo>
                <a:lnTo>
                  <a:pt x="624406" y="2179119"/>
                </a:lnTo>
                <a:lnTo>
                  <a:pt x="631169" y="2183310"/>
                </a:lnTo>
                <a:lnTo>
                  <a:pt x="631169" y="2208838"/>
                </a:lnTo>
                <a:cubicBezTo>
                  <a:pt x="642027" y="2211505"/>
                  <a:pt x="632883" y="2223982"/>
                  <a:pt x="643266" y="2226650"/>
                </a:cubicBezTo>
                <a:cubicBezTo>
                  <a:pt x="644094" y="2231488"/>
                  <a:pt x="644352" y="2236412"/>
                  <a:pt x="644028" y="2241318"/>
                </a:cubicBezTo>
                <a:lnTo>
                  <a:pt x="637741" y="2245604"/>
                </a:lnTo>
                <a:lnTo>
                  <a:pt x="637741" y="2281799"/>
                </a:lnTo>
                <a:lnTo>
                  <a:pt x="630979" y="2285990"/>
                </a:lnTo>
                <a:lnTo>
                  <a:pt x="630979" y="2307898"/>
                </a:lnTo>
                <a:lnTo>
                  <a:pt x="624406" y="2311898"/>
                </a:lnTo>
                <a:lnTo>
                  <a:pt x="624406" y="2381812"/>
                </a:lnTo>
                <a:lnTo>
                  <a:pt x="630121" y="2385050"/>
                </a:lnTo>
                <a:cubicBezTo>
                  <a:pt x="632312" y="2392194"/>
                  <a:pt x="629550" y="2400100"/>
                  <a:pt x="631455" y="2407910"/>
                </a:cubicBezTo>
                <a:lnTo>
                  <a:pt x="636122" y="2410482"/>
                </a:lnTo>
                <a:cubicBezTo>
                  <a:pt x="637712" y="2431789"/>
                  <a:pt x="637712" y="2453182"/>
                  <a:pt x="636122" y="2474490"/>
                </a:cubicBezTo>
                <a:cubicBezTo>
                  <a:pt x="622787" y="2487634"/>
                  <a:pt x="634121" y="2516876"/>
                  <a:pt x="630597" y="2536117"/>
                </a:cubicBezTo>
                <a:lnTo>
                  <a:pt x="636884" y="2540308"/>
                </a:lnTo>
                <a:lnTo>
                  <a:pt x="636884" y="2561929"/>
                </a:lnTo>
                <a:lnTo>
                  <a:pt x="643646" y="2566120"/>
                </a:lnTo>
                <a:lnTo>
                  <a:pt x="643646" y="2595267"/>
                </a:lnTo>
                <a:lnTo>
                  <a:pt x="650219" y="2599268"/>
                </a:lnTo>
                <a:lnTo>
                  <a:pt x="650219" y="2654417"/>
                </a:lnTo>
                <a:lnTo>
                  <a:pt x="643456" y="2658608"/>
                </a:lnTo>
                <a:lnTo>
                  <a:pt x="643456" y="2687850"/>
                </a:lnTo>
                <a:cubicBezTo>
                  <a:pt x="629930" y="2696041"/>
                  <a:pt x="640217" y="2718425"/>
                  <a:pt x="637169" y="2731855"/>
                </a:cubicBezTo>
                <a:lnTo>
                  <a:pt x="624311" y="2739095"/>
                </a:lnTo>
                <a:lnTo>
                  <a:pt x="624311" y="2790339"/>
                </a:lnTo>
                <a:lnTo>
                  <a:pt x="617548" y="2794530"/>
                </a:lnTo>
                <a:lnTo>
                  <a:pt x="617548" y="2801769"/>
                </a:lnTo>
                <a:lnTo>
                  <a:pt x="623930" y="2805674"/>
                </a:lnTo>
                <a:lnTo>
                  <a:pt x="623930" y="2809294"/>
                </a:lnTo>
                <a:cubicBezTo>
                  <a:pt x="614405" y="2811866"/>
                  <a:pt x="618882" y="2821200"/>
                  <a:pt x="617072" y="2827486"/>
                </a:cubicBezTo>
                <a:cubicBezTo>
                  <a:pt x="624978" y="2830249"/>
                  <a:pt x="624311" y="2834535"/>
                  <a:pt x="624025" y="2841869"/>
                </a:cubicBezTo>
                <a:cubicBezTo>
                  <a:pt x="622501" y="2842917"/>
                  <a:pt x="620501" y="2844250"/>
                  <a:pt x="617929" y="2846155"/>
                </a:cubicBezTo>
                <a:lnTo>
                  <a:pt x="617929" y="2853299"/>
                </a:lnTo>
                <a:lnTo>
                  <a:pt x="623739" y="2857109"/>
                </a:lnTo>
                <a:lnTo>
                  <a:pt x="623739" y="2897209"/>
                </a:lnTo>
                <a:lnTo>
                  <a:pt x="630502" y="2901305"/>
                </a:lnTo>
                <a:lnTo>
                  <a:pt x="630502" y="2904925"/>
                </a:lnTo>
                <a:lnTo>
                  <a:pt x="624120" y="2908735"/>
                </a:lnTo>
                <a:lnTo>
                  <a:pt x="624120" y="2963980"/>
                </a:lnTo>
                <a:cubicBezTo>
                  <a:pt x="638694" y="2974362"/>
                  <a:pt x="626978" y="3002556"/>
                  <a:pt x="630597" y="3019225"/>
                </a:cubicBezTo>
                <a:cubicBezTo>
                  <a:pt x="637836" y="3021510"/>
                  <a:pt x="637455" y="3026844"/>
                  <a:pt x="637169" y="3032941"/>
                </a:cubicBezTo>
                <a:cubicBezTo>
                  <a:pt x="630788" y="3037703"/>
                  <a:pt x="627644" y="3040751"/>
                  <a:pt x="637169" y="3044847"/>
                </a:cubicBezTo>
                <a:lnTo>
                  <a:pt x="637169" y="3107521"/>
                </a:lnTo>
                <a:lnTo>
                  <a:pt x="630979" y="3111426"/>
                </a:lnTo>
                <a:lnTo>
                  <a:pt x="630979" y="3122285"/>
                </a:lnTo>
                <a:lnTo>
                  <a:pt x="637265" y="3126191"/>
                </a:lnTo>
                <a:lnTo>
                  <a:pt x="637265" y="3129524"/>
                </a:lnTo>
                <a:lnTo>
                  <a:pt x="630502" y="3133715"/>
                </a:lnTo>
                <a:lnTo>
                  <a:pt x="630502" y="3181340"/>
                </a:lnTo>
                <a:lnTo>
                  <a:pt x="625549" y="3184102"/>
                </a:lnTo>
                <a:cubicBezTo>
                  <a:pt x="623959" y="3204171"/>
                  <a:pt x="623959" y="3224327"/>
                  <a:pt x="625549" y="3244396"/>
                </a:cubicBezTo>
                <a:cubicBezTo>
                  <a:pt x="633455" y="3249158"/>
                  <a:pt x="633455" y="3249444"/>
                  <a:pt x="624787" y="3254778"/>
                </a:cubicBezTo>
                <a:lnTo>
                  <a:pt x="624787" y="3273161"/>
                </a:lnTo>
                <a:lnTo>
                  <a:pt x="631073" y="3277066"/>
                </a:lnTo>
                <a:lnTo>
                  <a:pt x="631073" y="3324691"/>
                </a:lnTo>
                <a:lnTo>
                  <a:pt x="624692" y="3328597"/>
                </a:lnTo>
                <a:lnTo>
                  <a:pt x="624692" y="3332121"/>
                </a:lnTo>
                <a:lnTo>
                  <a:pt x="630788" y="3335931"/>
                </a:lnTo>
                <a:lnTo>
                  <a:pt x="630788" y="3350790"/>
                </a:lnTo>
                <a:cubicBezTo>
                  <a:pt x="622215" y="3356029"/>
                  <a:pt x="622215" y="3356314"/>
                  <a:pt x="630216" y="3361172"/>
                </a:cubicBezTo>
                <a:cubicBezTo>
                  <a:pt x="631207" y="3364801"/>
                  <a:pt x="631531" y="3368573"/>
                  <a:pt x="631169" y="3372316"/>
                </a:cubicBezTo>
                <a:lnTo>
                  <a:pt x="624787" y="3376412"/>
                </a:lnTo>
                <a:lnTo>
                  <a:pt x="624787" y="3409178"/>
                </a:lnTo>
                <a:lnTo>
                  <a:pt x="618024" y="3413274"/>
                </a:lnTo>
                <a:lnTo>
                  <a:pt x="618024" y="3438896"/>
                </a:lnTo>
                <a:lnTo>
                  <a:pt x="611547" y="3442802"/>
                </a:lnTo>
                <a:lnTo>
                  <a:pt x="611547" y="3479473"/>
                </a:lnTo>
                <a:lnTo>
                  <a:pt x="617739" y="3483473"/>
                </a:lnTo>
                <a:cubicBezTo>
                  <a:pt x="610023" y="3485854"/>
                  <a:pt x="611642" y="3489760"/>
                  <a:pt x="611452" y="3493760"/>
                </a:cubicBezTo>
                <a:lnTo>
                  <a:pt x="617072" y="3497666"/>
                </a:lnTo>
                <a:cubicBezTo>
                  <a:pt x="610213" y="3502714"/>
                  <a:pt x="608880" y="3504809"/>
                  <a:pt x="617929" y="3509095"/>
                </a:cubicBezTo>
                <a:lnTo>
                  <a:pt x="617929" y="3545767"/>
                </a:lnTo>
                <a:lnTo>
                  <a:pt x="624406" y="3549672"/>
                </a:lnTo>
                <a:lnTo>
                  <a:pt x="624406" y="3582724"/>
                </a:lnTo>
                <a:lnTo>
                  <a:pt x="618405" y="3586629"/>
                </a:lnTo>
                <a:cubicBezTo>
                  <a:pt x="627930" y="3588629"/>
                  <a:pt x="627930" y="3616823"/>
                  <a:pt x="618405" y="3619109"/>
                </a:cubicBezTo>
                <a:cubicBezTo>
                  <a:pt x="616500" y="3622729"/>
                  <a:pt x="618405" y="3626348"/>
                  <a:pt x="617167" y="3629967"/>
                </a:cubicBezTo>
                <a:lnTo>
                  <a:pt x="623930" y="3634349"/>
                </a:lnTo>
                <a:lnTo>
                  <a:pt x="623930" y="3671116"/>
                </a:lnTo>
                <a:lnTo>
                  <a:pt x="617643" y="3674926"/>
                </a:lnTo>
                <a:lnTo>
                  <a:pt x="617643" y="3711692"/>
                </a:lnTo>
                <a:lnTo>
                  <a:pt x="624025" y="3715502"/>
                </a:lnTo>
                <a:lnTo>
                  <a:pt x="624025" y="3722741"/>
                </a:lnTo>
                <a:lnTo>
                  <a:pt x="617929" y="3726551"/>
                </a:lnTo>
                <a:lnTo>
                  <a:pt x="617929" y="3785606"/>
                </a:lnTo>
                <a:lnTo>
                  <a:pt x="622977" y="3788464"/>
                </a:lnTo>
                <a:cubicBezTo>
                  <a:pt x="613452" y="3796370"/>
                  <a:pt x="619072" y="3812848"/>
                  <a:pt x="617643" y="3825611"/>
                </a:cubicBezTo>
                <a:lnTo>
                  <a:pt x="623930" y="3829707"/>
                </a:lnTo>
                <a:lnTo>
                  <a:pt x="623930" y="3836660"/>
                </a:lnTo>
                <a:lnTo>
                  <a:pt x="630692" y="3840756"/>
                </a:lnTo>
                <a:lnTo>
                  <a:pt x="630692" y="3844375"/>
                </a:lnTo>
                <a:lnTo>
                  <a:pt x="624311" y="3848186"/>
                </a:lnTo>
                <a:lnTo>
                  <a:pt x="624311" y="3870188"/>
                </a:lnTo>
                <a:lnTo>
                  <a:pt x="630502" y="3874093"/>
                </a:lnTo>
                <a:cubicBezTo>
                  <a:pt x="631835" y="3877332"/>
                  <a:pt x="628692" y="3878951"/>
                  <a:pt x="624596" y="3880856"/>
                </a:cubicBezTo>
                <a:cubicBezTo>
                  <a:pt x="624596" y="3882951"/>
                  <a:pt x="624406" y="3885333"/>
                  <a:pt x="624025" y="3888000"/>
                </a:cubicBezTo>
                <a:lnTo>
                  <a:pt x="630312" y="3892382"/>
                </a:lnTo>
                <a:lnTo>
                  <a:pt x="630312" y="3899525"/>
                </a:lnTo>
                <a:lnTo>
                  <a:pt x="624406" y="3903430"/>
                </a:lnTo>
                <a:lnTo>
                  <a:pt x="624406" y="3962009"/>
                </a:lnTo>
                <a:lnTo>
                  <a:pt x="617643" y="3966105"/>
                </a:lnTo>
                <a:lnTo>
                  <a:pt x="617643" y="3969629"/>
                </a:lnTo>
                <a:lnTo>
                  <a:pt x="623930" y="3973534"/>
                </a:lnTo>
                <a:lnTo>
                  <a:pt x="618691" y="3976487"/>
                </a:lnTo>
                <a:cubicBezTo>
                  <a:pt x="617243" y="3985203"/>
                  <a:pt x="616891" y="3994109"/>
                  <a:pt x="617643" y="4002871"/>
                </a:cubicBezTo>
                <a:lnTo>
                  <a:pt x="612214" y="4005920"/>
                </a:lnTo>
                <a:cubicBezTo>
                  <a:pt x="610595" y="4029637"/>
                  <a:pt x="610595" y="4053449"/>
                  <a:pt x="612214" y="4077166"/>
                </a:cubicBezTo>
                <a:lnTo>
                  <a:pt x="617262" y="4080024"/>
                </a:lnTo>
                <a:lnTo>
                  <a:pt x="617262" y="4290145"/>
                </a:lnTo>
                <a:lnTo>
                  <a:pt x="611452" y="4293860"/>
                </a:lnTo>
                <a:cubicBezTo>
                  <a:pt x="611452" y="4294908"/>
                  <a:pt x="611452" y="4296146"/>
                  <a:pt x="611452" y="4297480"/>
                </a:cubicBezTo>
                <a:lnTo>
                  <a:pt x="617834" y="4301385"/>
                </a:lnTo>
                <a:lnTo>
                  <a:pt x="611547" y="4305100"/>
                </a:lnTo>
                <a:lnTo>
                  <a:pt x="611547" y="4334628"/>
                </a:lnTo>
                <a:cubicBezTo>
                  <a:pt x="621739" y="4337484"/>
                  <a:pt x="616976" y="4348915"/>
                  <a:pt x="618024" y="4356630"/>
                </a:cubicBezTo>
                <a:lnTo>
                  <a:pt x="611929" y="4360059"/>
                </a:lnTo>
                <a:cubicBezTo>
                  <a:pt x="610500" y="4367393"/>
                  <a:pt x="611929" y="4375299"/>
                  <a:pt x="610976" y="4382728"/>
                </a:cubicBezTo>
                <a:lnTo>
                  <a:pt x="605261" y="4385872"/>
                </a:lnTo>
                <a:lnTo>
                  <a:pt x="605261" y="4400730"/>
                </a:lnTo>
                <a:lnTo>
                  <a:pt x="611262" y="4404636"/>
                </a:lnTo>
                <a:lnTo>
                  <a:pt x="611262" y="4434449"/>
                </a:lnTo>
                <a:lnTo>
                  <a:pt x="604880" y="4438260"/>
                </a:lnTo>
                <a:lnTo>
                  <a:pt x="604880" y="4504458"/>
                </a:lnTo>
                <a:lnTo>
                  <a:pt x="598498" y="4508268"/>
                </a:lnTo>
                <a:lnTo>
                  <a:pt x="598498" y="4515507"/>
                </a:lnTo>
                <a:lnTo>
                  <a:pt x="605261" y="4519888"/>
                </a:lnTo>
                <a:lnTo>
                  <a:pt x="605261" y="4541606"/>
                </a:lnTo>
                <a:lnTo>
                  <a:pt x="610213" y="4544368"/>
                </a:lnTo>
                <a:cubicBezTo>
                  <a:pt x="610976" y="4546559"/>
                  <a:pt x="607071" y="4546940"/>
                  <a:pt x="605261" y="4548749"/>
                </a:cubicBezTo>
                <a:lnTo>
                  <a:pt x="605261" y="4570276"/>
                </a:lnTo>
                <a:lnTo>
                  <a:pt x="598498" y="4574562"/>
                </a:lnTo>
                <a:lnTo>
                  <a:pt x="598498" y="4585516"/>
                </a:lnTo>
                <a:close/>
                <a:moveTo>
                  <a:pt x="595260" y="1167469"/>
                </a:moveTo>
                <a:cubicBezTo>
                  <a:pt x="601641" y="1167469"/>
                  <a:pt x="608023" y="1167469"/>
                  <a:pt x="614310" y="1167469"/>
                </a:cubicBezTo>
                <a:cubicBezTo>
                  <a:pt x="619072" y="1163850"/>
                  <a:pt x="619834" y="1159278"/>
                  <a:pt x="614310" y="1156420"/>
                </a:cubicBezTo>
                <a:cubicBezTo>
                  <a:pt x="610452" y="1159278"/>
                  <a:pt x="605652" y="1160573"/>
                  <a:pt x="600879" y="1160040"/>
                </a:cubicBezTo>
                <a:lnTo>
                  <a:pt x="592021" y="1165374"/>
                </a:lnTo>
                <a:cubicBezTo>
                  <a:pt x="592116" y="1166136"/>
                  <a:pt x="592973" y="1167374"/>
                  <a:pt x="595260" y="1167374"/>
                </a:cubicBezTo>
                <a:close/>
                <a:moveTo>
                  <a:pt x="222451" y="1552089"/>
                </a:moveTo>
                <a:cubicBezTo>
                  <a:pt x="207306" y="1546374"/>
                  <a:pt x="210640" y="1559423"/>
                  <a:pt x="222451" y="1553327"/>
                </a:cubicBezTo>
                <a:cubicBezTo>
                  <a:pt x="222641" y="1552851"/>
                  <a:pt x="222832" y="1552374"/>
                  <a:pt x="222451" y="1552089"/>
                </a:cubicBezTo>
                <a:close/>
                <a:moveTo>
                  <a:pt x="237501" y="663978"/>
                </a:moveTo>
                <a:cubicBezTo>
                  <a:pt x="230471" y="662473"/>
                  <a:pt x="223194" y="662473"/>
                  <a:pt x="216164" y="663978"/>
                </a:cubicBezTo>
                <a:cubicBezTo>
                  <a:pt x="222756" y="667826"/>
                  <a:pt x="230909" y="667826"/>
                  <a:pt x="237501" y="663978"/>
                </a:cubicBezTo>
                <a:close/>
                <a:moveTo>
                  <a:pt x="280173" y="1536373"/>
                </a:moveTo>
                <a:cubicBezTo>
                  <a:pt x="297889" y="1527895"/>
                  <a:pt x="285411" y="1523323"/>
                  <a:pt x="272933" y="1525038"/>
                </a:cubicBezTo>
                <a:cubicBezTo>
                  <a:pt x="268428" y="1520971"/>
                  <a:pt x="261827" y="1520247"/>
                  <a:pt x="256551" y="1523228"/>
                </a:cubicBezTo>
                <a:lnTo>
                  <a:pt x="256551" y="1526943"/>
                </a:lnTo>
                <a:cubicBezTo>
                  <a:pt x="264075" y="1532944"/>
                  <a:pt x="271886" y="1531134"/>
                  <a:pt x="280173" y="1536373"/>
                </a:cubicBezTo>
                <a:close/>
                <a:moveTo>
                  <a:pt x="284173" y="543677"/>
                </a:moveTo>
                <a:cubicBezTo>
                  <a:pt x="285887" y="545677"/>
                  <a:pt x="289698" y="544630"/>
                  <a:pt x="292650" y="544820"/>
                </a:cubicBezTo>
                <a:cubicBezTo>
                  <a:pt x="297413" y="542344"/>
                  <a:pt x="297413" y="539962"/>
                  <a:pt x="292650" y="537486"/>
                </a:cubicBezTo>
                <a:cubicBezTo>
                  <a:pt x="290650" y="539391"/>
                  <a:pt x="283125" y="540819"/>
                  <a:pt x="284173" y="543677"/>
                </a:cubicBezTo>
                <a:close/>
                <a:moveTo>
                  <a:pt x="312748" y="1554566"/>
                </a:moveTo>
                <a:cubicBezTo>
                  <a:pt x="305033" y="1555899"/>
                  <a:pt x="300461" y="1549326"/>
                  <a:pt x="292460" y="1550851"/>
                </a:cubicBezTo>
                <a:lnTo>
                  <a:pt x="286745" y="1547136"/>
                </a:lnTo>
                <a:cubicBezTo>
                  <a:pt x="275219" y="1544278"/>
                  <a:pt x="269885" y="1560376"/>
                  <a:pt x="286745" y="1558280"/>
                </a:cubicBezTo>
                <a:lnTo>
                  <a:pt x="292364" y="1561899"/>
                </a:lnTo>
                <a:lnTo>
                  <a:pt x="312272" y="1561899"/>
                </a:lnTo>
                <a:cubicBezTo>
                  <a:pt x="317034" y="1557899"/>
                  <a:pt x="317034" y="1557899"/>
                  <a:pt x="312367" y="1554566"/>
                </a:cubicBezTo>
                <a:close/>
                <a:moveTo>
                  <a:pt x="320272" y="600637"/>
                </a:moveTo>
                <a:cubicBezTo>
                  <a:pt x="308176" y="599874"/>
                  <a:pt x="308176" y="599874"/>
                  <a:pt x="302937" y="601970"/>
                </a:cubicBezTo>
                <a:lnTo>
                  <a:pt x="302937" y="605399"/>
                </a:lnTo>
                <a:cubicBezTo>
                  <a:pt x="309176" y="608352"/>
                  <a:pt x="316415" y="608352"/>
                  <a:pt x="322654" y="605399"/>
                </a:cubicBezTo>
                <a:cubicBezTo>
                  <a:pt x="321797" y="603875"/>
                  <a:pt x="323702" y="601875"/>
                  <a:pt x="319892" y="600637"/>
                </a:cubicBezTo>
                <a:close/>
                <a:moveTo>
                  <a:pt x="358372" y="721700"/>
                </a:moveTo>
                <a:lnTo>
                  <a:pt x="344847" y="721700"/>
                </a:lnTo>
                <a:lnTo>
                  <a:pt x="336370" y="727319"/>
                </a:lnTo>
                <a:cubicBezTo>
                  <a:pt x="343133" y="731415"/>
                  <a:pt x="342466" y="738558"/>
                  <a:pt x="352086" y="736844"/>
                </a:cubicBezTo>
                <a:cubicBezTo>
                  <a:pt x="354658" y="734463"/>
                  <a:pt x="360087" y="733320"/>
                  <a:pt x="361611" y="730367"/>
                </a:cubicBezTo>
                <a:cubicBezTo>
                  <a:pt x="360849" y="727129"/>
                  <a:pt x="363992" y="723890"/>
                  <a:pt x="358658" y="721700"/>
                </a:cubicBezTo>
                <a:close/>
                <a:moveTo>
                  <a:pt x="407426" y="948108"/>
                </a:moveTo>
                <a:cubicBezTo>
                  <a:pt x="410570" y="932488"/>
                  <a:pt x="387614" y="941251"/>
                  <a:pt x="377995" y="939155"/>
                </a:cubicBezTo>
                <a:lnTo>
                  <a:pt x="369041" y="944299"/>
                </a:lnTo>
                <a:cubicBezTo>
                  <a:pt x="363897" y="962777"/>
                  <a:pt x="398568" y="951443"/>
                  <a:pt x="407426" y="948299"/>
                </a:cubicBezTo>
                <a:close/>
                <a:moveTo>
                  <a:pt x="368183" y="811996"/>
                </a:moveTo>
                <a:cubicBezTo>
                  <a:pt x="372194" y="814654"/>
                  <a:pt x="377413" y="814654"/>
                  <a:pt x="381423" y="811996"/>
                </a:cubicBezTo>
                <a:cubicBezTo>
                  <a:pt x="377413" y="809339"/>
                  <a:pt x="372194" y="809339"/>
                  <a:pt x="368183" y="811996"/>
                </a:cubicBezTo>
                <a:close/>
                <a:moveTo>
                  <a:pt x="369422" y="713127"/>
                </a:moveTo>
                <a:cubicBezTo>
                  <a:pt x="370851" y="715317"/>
                  <a:pt x="375041" y="713127"/>
                  <a:pt x="373708" y="711889"/>
                </a:cubicBezTo>
                <a:cubicBezTo>
                  <a:pt x="372375" y="710650"/>
                  <a:pt x="368183" y="711698"/>
                  <a:pt x="369422" y="713127"/>
                </a:cubicBezTo>
                <a:close/>
                <a:moveTo>
                  <a:pt x="414285" y="1600762"/>
                </a:moveTo>
                <a:cubicBezTo>
                  <a:pt x="410370" y="1598133"/>
                  <a:pt x="405245" y="1598133"/>
                  <a:pt x="401330" y="1600762"/>
                </a:cubicBezTo>
                <a:cubicBezTo>
                  <a:pt x="404760" y="1603429"/>
                  <a:pt x="415808" y="1609715"/>
                  <a:pt x="414285" y="1600762"/>
                </a:cubicBezTo>
                <a:close/>
                <a:moveTo>
                  <a:pt x="448479" y="891244"/>
                </a:moveTo>
                <a:lnTo>
                  <a:pt x="456957" y="891244"/>
                </a:lnTo>
                <a:cubicBezTo>
                  <a:pt x="466482" y="875433"/>
                  <a:pt x="489627" y="890101"/>
                  <a:pt x="503153" y="880481"/>
                </a:cubicBezTo>
                <a:cubicBezTo>
                  <a:pt x="506810" y="883872"/>
                  <a:pt x="512449" y="883872"/>
                  <a:pt x="516107" y="880481"/>
                </a:cubicBezTo>
                <a:cubicBezTo>
                  <a:pt x="536966" y="877909"/>
                  <a:pt x="558112" y="887244"/>
                  <a:pt x="577353" y="879148"/>
                </a:cubicBezTo>
                <a:cubicBezTo>
                  <a:pt x="578876" y="865527"/>
                  <a:pt x="500581" y="873337"/>
                  <a:pt x="486960" y="867717"/>
                </a:cubicBezTo>
                <a:cubicBezTo>
                  <a:pt x="484674" y="865241"/>
                  <a:pt x="478388" y="866003"/>
                  <a:pt x="479912" y="869432"/>
                </a:cubicBezTo>
                <a:cubicBezTo>
                  <a:pt x="470387" y="880195"/>
                  <a:pt x="451337" y="865146"/>
                  <a:pt x="435906" y="869432"/>
                </a:cubicBezTo>
                <a:lnTo>
                  <a:pt x="425810" y="876671"/>
                </a:lnTo>
                <a:cubicBezTo>
                  <a:pt x="417428" y="875052"/>
                  <a:pt x="412570" y="880957"/>
                  <a:pt x="405997" y="880576"/>
                </a:cubicBezTo>
                <a:lnTo>
                  <a:pt x="381137" y="894388"/>
                </a:lnTo>
                <a:lnTo>
                  <a:pt x="383709" y="898674"/>
                </a:lnTo>
                <a:cubicBezTo>
                  <a:pt x="393806" y="899626"/>
                  <a:pt x="402188" y="890673"/>
                  <a:pt x="411427" y="898674"/>
                </a:cubicBezTo>
                <a:cubicBezTo>
                  <a:pt x="416666" y="898102"/>
                  <a:pt x="422571" y="900007"/>
                  <a:pt x="427048" y="896959"/>
                </a:cubicBezTo>
                <a:lnTo>
                  <a:pt x="420857" y="893054"/>
                </a:lnTo>
                <a:lnTo>
                  <a:pt x="420857" y="889149"/>
                </a:lnTo>
                <a:cubicBezTo>
                  <a:pt x="425800" y="885472"/>
                  <a:pt x="431849" y="883586"/>
                  <a:pt x="438002" y="883815"/>
                </a:cubicBezTo>
                <a:close/>
                <a:moveTo>
                  <a:pt x="456957" y="938869"/>
                </a:moveTo>
                <a:lnTo>
                  <a:pt x="450480" y="938869"/>
                </a:lnTo>
                <a:cubicBezTo>
                  <a:pt x="445717" y="942489"/>
                  <a:pt x="445717" y="942489"/>
                  <a:pt x="450480" y="946204"/>
                </a:cubicBezTo>
                <a:lnTo>
                  <a:pt x="456861" y="946204"/>
                </a:lnTo>
                <a:cubicBezTo>
                  <a:pt x="461528" y="942870"/>
                  <a:pt x="461528" y="942870"/>
                  <a:pt x="456957" y="938774"/>
                </a:cubicBezTo>
                <a:close/>
                <a:moveTo>
                  <a:pt x="519250" y="1655626"/>
                </a:moveTo>
                <a:cubicBezTo>
                  <a:pt x="515535" y="1653149"/>
                  <a:pt x="504962" y="1646101"/>
                  <a:pt x="506201" y="1655626"/>
                </a:cubicBezTo>
                <a:cubicBezTo>
                  <a:pt x="510096" y="1658331"/>
                  <a:pt x="515240" y="1658445"/>
                  <a:pt x="519250" y="1655911"/>
                </a:cubicBezTo>
                <a:close/>
                <a:moveTo>
                  <a:pt x="522965" y="939060"/>
                </a:moveTo>
                <a:cubicBezTo>
                  <a:pt x="514392" y="938203"/>
                  <a:pt x="503915" y="940775"/>
                  <a:pt x="496962" y="935535"/>
                </a:cubicBezTo>
                <a:cubicBezTo>
                  <a:pt x="492285" y="935926"/>
                  <a:pt x="487627" y="934650"/>
                  <a:pt x="483817" y="931916"/>
                </a:cubicBezTo>
                <a:lnTo>
                  <a:pt x="467244" y="941441"/>
                </a:lnTo>
                <a:cubicBezTo>
                  <a:pt x="464005" y="949347"/>
                  <a:pt x="479531" y="946109"/>
                  <a:pt x="484579" y="942584"/>
                </a:cubicBezTo>
                <a:cubicBezTo>
                  <a:pt x="494104" y="943251"/>
                  <a:pt x="503057" y="941441"/>
                  <a:pt x="510582" y="946585"/>
                </a:cubicBezTo>
                <a:cubicBezTo>
                  <a:pt x="516202" y="946013"/>
                  <a:pt x="522107" y="947918"/>
                  <a:pt x="525917" y="944584"/>
                </a:cubicBezTo>
                <a:cubicBezTo>
                  <a:pt x="526013" y="940965"/>
                  <a:pt x="525917" y="940965"/>
                  <a:pt x="522965" y="939346"/>
                </a:cubicBezTo>
                <a:close/>
                <a:moveTo>
                  <a:pt x="603927" y="1694297"/>
                </a:moveTo>
                <a:cubicBezTo>
                  <a:pt x="583067" y="1690963"/>
                  <a:pt x="564875" y="1703822"/>
                  <a:pt x="545825" y="1699917"/>
                </a:cubicBezTo>
                <a:cubicBezTo>
                  <a:pt x="539538" y="1697250"/>
                  <a:pt x="539538" y="1697155"/>
                  <a:pt x="532490" y="1699917"/>
                </a:cubicBezTo>
                <a:cubicBezTo>
                  <a:pt x="536300" y="1711918"/>
                  <a:pt x="596403" y="1704203"/>
                  <a:pt x="611357" y="1704013"/>
                </a:cubicBezTo>
                <a:cubicBezTo>
                  <a:pt x="611166" y="1698584"/>
                  <a:pt x="612976" y="1694107"/>
                  <a:pt x="603927" y="1694583"/>
                </a:cubicBezTo>
                <a:close/>
                <a:moveTo>
                  <a:pt x="568780" y="1653911"/>
                </a:moveTo>
                <a:cubicBezTo>
                  <a:pt x="566875" y="1653911"/>
                  <a:pt x="566018" y="1654864"/>
                  <a:pt x="565256" y="1654578"/>
                </a:cubicBezTo>
                <a:lnTo>
                  <a:pt x="574781" y="1661150"/>
                </a:lnTo>
                <a:cubicBezTo>
                  <a:pt x="586020" y="1661150"/>
                  <a:pt x="595164" y="1662960"/>
                  <a:pt x="604023" y="1656007"/>
                </a:cubicBezTo>
                <a:cubicBezTo>
                  <a:pt x="594116" y="1651054"/>
                  <a:pt x="580210" y="1655244"/>
                  <a:pt x="568780" y="1654197"/>
                </a:cubicBezTo>
                <a:close/>
                <a:moveTo>
                  <a:pt x="578876" y="917438"/>
                </a:moveTo>
                <a:lnTo>
                  <a:pt x="575924" y="913056"/>
                </a:lnTo>
                <a:cubicBezTo>
                  <a:pt x="569161" y="913056"/>
                  <a:pt x="543729" y="915438"/>
                  <a:pt x="558779" y="907532"/>
                </a:cubicBezTo>
                <a:lnTo>
                  <a:pt x="540300" y="897150"/>
                </a:lnTo>
                <a:lnTo>
                  <a:pt x="536871" y="891054"/>
                </a:lnTo>
                <a:cubicBezTo>
                  <a:pt x="506677" y="893054"/>
                  <a:pt x="474387" y="884768"/>
                  <a:pt x="447717" y="899817"/>
                </a:cubicBezTo>
                <a:cubicBezTo>
                  <a:pt x="461719" y="902293"/>
                  <a:pt x="474959" y="916009"/>
                  <a:pt x="489627" y="916771"/>
                </a:cubicBezTo>
                <a:cubicBezTo>
                  <a:pt x="498581" y="909532"/>
                  <a:pt x="503915" y="915438"/>
                  <a:pt x="513916" y="916771"/>
                </a:cubicBezTo>
                <a:cubicBezTo>
                  <a:pt x="521240" y="918581"/>
                  <a:pt x="528403" y="920962"/>
                  <a:pt x="535347" y="923915"/>
                </a:cubicBezTo>
                <a:cubicBezTo>
                  <a:pt x="549159" y="922486"/>
                  <a:pt x="567446" y="929249"/>
                  <a:pt x="578876" y="917724"/>
                </a:cubicBezTo>
                <a:close/>
                <a:moveTo>
                  <a:pt x="613548" y="747226"/>
                </a:moveTo>
                <a:cubicBezTo>
                  <a:pt x="606309" y="746560"/>
                  <a:pt x="598212" y="749132"/>
                  <a:pt x="591735" y="745417"/>
                </a:cubicBezTo>
                <a:lnTo>
                  <a:pt x="591735" y="741988"/>
                </a:lnTo>
                <a:cubicBezTo>
                  <a:pt x="582210" y="739416"/>
                  <a:pt x="571637" y="732463"/>
                  <a:pt x="562112" y="739701"/>
                </a:cubicBezTo>
                <a:cubicBezTo>
                  <a:pt x="547882" y="743369"/>
                  <a:pt x="532890" y="742673"/>
                  <a:pt x="519060" y="737701"/>
                </a:cubicBezTo>
                <a:lnTo>
                  <a:pt x="538110" y="728748"/>
                </a:lnTo>
                <a:cubicBezTo>
                  <a:pt x="539443" y="728748"/>
                  <a:pt x="550016" y="730082"/>
                  <a:pt x="551921" y="726367"/>
                </a:cubicBezTo>
                <a:cubicBezTo>
                  <a:pt x="550968" y="710269"/>
                  <a:pt x="576971" y="720557"/>
                  <a:pt x="588497" y="717794"/>
                </a:cubicBezTo>
                <a:lnTo>
                  <a:pt x="596974" y="712365"/>
                </a:lnTo>
                <a:cubicBezTo>
                  <a:pt x="591354" y="704745"/>
                  <a:pt x="580115" y="706745"/>
                  <a:pt x="573257" y="710365"/>
                </a:cubicBezTo>
                <a:cubicBezTo>
                  <a:pt x="551540" y="715508"/>
                  <a:pt x="532394" y="689790"/>
                  <a:pt x="512868" y="704745"/>
                </a:cubicBezTo>
                <a:lnTo>
                  <a:pt x="512868" y="712175"/>
                </a:lnTo>
                <a:cubicBezTo>
                  <a:pt x="514678" y="713794"/>
                  <a:pt x="520107" y="714651"/>
                  <a:pt x="519250" y="717699"/>
                </a:cubicBezTo>
                <a:cubicBezTo>
                  <a:pt x="478950" y="713527"/>
                  <a:pt x="438230" y="719147"/>
                  <a:pt x="400569" y="734082"/>
                </a:cubicBezTo>
                <a:cubicBezTo>
                  <a:pt x="427048" y="748750"/>
                  <a:pt x="457719" y="729224"/>
                  <a:pt x="485532" y="741226"/>
                </a:cubicBezTo>
                <a:cubicBezTo>
                  <a:pt x="478483" y="750751"/>
                  <a:pt x="462005" y="744464"/>
                  <a:pt x="453622" y="752846"/>
                </a:cubicBezTo>
                <a:cubicBezTo>
                  <a:pt x="443041" y="753017"/>
                  <a:pt x="432534" y="751008"/>
                  <a:pt x="422762" y="746940"/>
                </a:cubicBezTo>
                <a:lnTo>
                  <a:pt x="414285" y="748465"/>
                </a:lnTo>
                <a:cubicBezTo>
                  <a:pt x="414285" y="751131"/>
                  <a:pt x="414285" y="753323"/>
                  <a:pt x="444764" y="754370"/>
                </a:cubicBezTo>
                <a:cubicBezTo>
                  <a:pt x="439145" y="754942"/>
                  <a:pt x="429905" y="755799"/>
                  <a:pt x="414285" y="757037"/>
                </a:cubicBezTo>
                <a:cubicBezTo>
                  <a:pt x="420000" y="758275"/>
                  <a:pt x="457719" y="761228"/>
                  <a:pt x="452385" y="754560"/>
                </a:cubicBezTo>
                <a:cubicBezTo>
                  <a:pt x="465910" y="755704"/>
                  <a:pt x="478578" y="766467"/>
                  <a:pt x="491151" y="758847"/>
                </a:cubicBezTo>
                <a:cubicBezTo>
                  <a:pt x="493818" y="762562"/>
                  <a:pt x="502486" y="760561"/>
                  <a:pt x="505534" y="764085"/>
                </a:cubicBezTo>
                <a:cubicBezTo>
                  <a:pt x="501914" y="766943"/>
                  <a:pt x="494104" y="765038"/>
                  <a:pt x="490008" y="769229"/>
                </a:cubicBezTo>
                <a:cubicBezTo>
                  <a:pt x="479569" y="763362"/>
                  <a:pt x="466558" y="764771"/>
                  <a:pt x="457623" y="772753"/>
                </a:cubicBezTo>
                <a:cubicBezTo>
                  <a:pt x="433716" y="765705"/>
                  <a:pt x="403998" y="769134"/>
                  <a:pt x="378756" y="772753"/>
                </a:cubicBezTo>
                <a:cubicBezTo>
                  <a:pt x="373517" y="776373"/>
                  <a:pt x="373517" y="776373"/>
                  <a:pt x="378756" y="780183"/>
                </a:cubicBezTo>
                <a:cubicBezTo>
                  <a:pt x="399235" y="779326"/>
                  <a:pt x="420857" y="773230"/>
                  <a:pt x="440669" y="778087"/>
                </a:cubicBezTo>
                <a:cubicBezTo>
                  <a:pt x="440669" y="779326"/>
                  <a:pt x="440669" y="780469"/>
                  <a:pt x="441145" y="781898"/>
                </a:cubicBezTo>
                <a:cubicBezTo>
                  <a:pt x="428953" y="792946"/>
                  <a:pt x="407046" y="786279"/>
                  <a:pt x="396187" y="797423"/>
                </a:cubicBezTo>
                <a:lnTo>
                  <a:pt x="401235" y="800281"/>
                </a:lnTo>
                <a:lnTo>
                  <a:pt x="401235" y="811806"/>
                </a:lnTo>
                <a:lnTo>
                  <a:pt x="414761" y="817806"/>
                </a:lnTo>
                <a:lnTo>
                  <a:pt x="414761" y="823045"/>
                </a:lnTo>
                <a:cubicBezTo>
                  <a:pt x="404569" y="825712"/>
                  <a:pt x="374184" y="828379"/>
                  <a:pt x="397521" y="839238"/>
                </a:cubicBezTo>
                <a:cubicBezTo>
                  <a:pt x="409884" y="839800"/>
                  <a:pt x="422162" y="841553"/>
                  <a:pt x="434192" y="844476"/>
                </a:cubicBezTo>
                <a:lnTo>
                  <a:pt x="434192" y="848096"/>
                </a:lnTo>
                <a:cubicBezTo>
                  <a:pt x="424667" y="850668"/>
                  <a:pt x="413999" y="857621"/>
                  <a:pt x="405617" y="850477"/>
                </a:cubicBezTo>
                <a:cubicBezTo>
                  <a:pt x="396092" y="853621"/>
                  <a:pt x="406855" y="859145"/>
                  <a:pt x="410475" y="861145"/>
                </a:cubicBezTo>
                <a:cubicBezTo>
                  <a:pt x="417742" y="862431"/>
                  <a:pt x="425229" y="861221"/>
                  <a:pt x="431715" y="857716"/>
                </a:cubicBezTo>
                <a:cubicBezTo>
                  <a:pt x="442478" y="857716"/>
                  <a:pt x="447717" y="863432"/>
                  <a:pt x="458290" y="861050"/>
                </a:cubicBezTo>
                <a:cubicBezTo>
                  <a:pt x="463862" y="856592"/>
                  <a:pt x="471768" y="856592"/>
                  <a:pt x="477340" y="861050"/>
                </a:cubicBezTo>
                <a:cubicBezTo>
                  <a:pt x="505915" y="849144"/>
                  <a:pt x="544777" y="859621"/>
                  <a:pt x="575162" y="864479"/>
                </a:cubicBezTo>
                <a:cubicBezTo>
                  <a:pt x="584687" y="860479"/>
                  <a:pt x="584687" y="860098"/>
                  <a:pt x="586782" y="854954"/>
                </a:cubicBezTo>
                <a:lnTo>
                  <a:pt x="605832" y="844572"/>
                </a:lnTo>
                <a:cubicBezTo>
                  <a:pt x="592212" y="836761"/>
                  <a:pt x="574495" y="842000"/>
                  <a:pt x="560017" y="836571"/>
                </a:cubicBezTo>
                <a:cubicBezTo>
                  <a:pt x="562684" y="825998"/>
                  <a:pt x="550492" y="826284"/>
                  <a:pt x="543538" y="831523"/>
                </a:cubicBezTo>
                <a:lnTo>
                  <a:pt x="527251" y="821998"/>
                </a:lnTo>
                <a:lnTo>
                  <a:pt x="527251" y="814663"/>
                </a:lnTo>
                <a:cubicBezTo>
                  <a:pt x="538491" y="812092"/>
                  <a:pt x="550016" y="822950"/>
                  <a:pt x="563637" y="820092"/>
                </a:cubicBezTo>
                <a:lnTo>
                  <a:pt x="579734" y="810567"/>
                </a:lnTo>
                <a:cubicBezTo>
                  <a:pt x="584782" y="790279"/>
                  <a:pt x="542872" y="820855"/>
                  <a:pt x="546873" y="795708"/>
                </a:cubicBezTo>
                <a:lnTo>
                  <a:pt x="555635" y="794185"/>
                </a:lnTo>
                <a:cubicBezTo>
                  <a:pt x="561636" y="798756"/>
                  <a:pt x="588592" y="802376"/>
                  <a:pt x="573162" y="791423"/>
                </a:cubicBezTo>
                <a:cubicBezTo>
                  <a:pt x="570971" y="782945"/>
                  <a:pt x="548968" y="787136"/>
                  <a:pt x="543158" y="790470"/>
                </a:cubicBezTo>
                <a:cubicBezTo>
                  <a:pt x="537633" y="786088"/>
                  <a:pt x="529061" y="787803"/>
                  <a:pt x="524108" y="783517"/>
                </a:cubicBezTo>
                <a:cubicBezTo>
                  <a:pt x="515726" y="779993"/>
                  <a:pt x="486579" y="796185"/>
                  <a:pt x="488960" y="780849"/>
                </a:cubicBezTo>
                <a:cubicBezTo>
                  <a:pt x="496771" y="775039"/>
                  <a:pt x="511249" y="774373"/>
                  <a:pt x="520583" y="770372"/>
                </a:cubicBezTo>
                <a:lnTo>
                  <a:pt x="520583" y="767324"/>
                </a:lnTo>
                <a:cubicBezTo>
                  <a:pt x="527918" y="764695"/>
                  <a:pt x="535519" y="762876"/>
                  <a:pt x="543253" y="761895"/>
                </a:cubicBezTo>
                <a:cubicBezTo>
                  <a:pt x="555540" y="772277"/>
                  <a:pt x="567828" y="768658"/>
                  <a:pt x="579639" y="760180"/>
                </a:cubicBezTo>
                <a:cubicBezTo>
                  <a:pt x="582591" y="747036"/>
                  <a:pt x="605546" y="758561"/>
                  <a:pt x="616310" y="758180"/>
                </a:cubicBezTo>
                <a:lnTo>
                  <a:pt x="624406" y="752656"/>
                </a:lnTo>
                <a:cubicBezTo>
                  <a:pt x="621348" y="749941"/>
                  <a:pt x="617586" y="748160"/>
                  <a:pt x="613548" y="747512"/>
                </a:cubicBezTo>
                <a:close/>
                <a:moveTo>
                  <a:pt x="430096" y="714079"/>
                </a:moveTo>
                <a:cubicBezTo>
                  <a:pt x="435621" y="709983"/>
                  <a:pt x="441431" y="711126"/>
                  <a:pt x="446765" y="708650"/>
                </a:cubicBezTo>
                <a:cubicBezTo>
                  <a:pt x="446765" y="707507"/>
                  <a:pt x="446765" y="706269"/>
                  <a:pt x="446765" y="704649"/>
                </a:cubicBezTo>
                <a:cubicBezTo>
                  <a:pt x="442383" y="703793"/>
                  <a:pt x="441621" y="700078"/>
                  <a:pt x="435716" y="699887"/>
                </a:cubicBezTo>
                <a:cubicBezTo>
                  <a:pt x="430820" y="702278"/>
                  <a:pt x="426133" y="705088"/>
                  <a:pt x="421714" y="708269"/>
                </a:cubicBezTo>
                <a:close/>
                <a:moveTo>
                  <a:pt x="609071" y="637308"/>
                </a:moveTo>
                <a:cubicBezTo>
                  <a:pt x="605346" y="635889"/>
                  <a:pt x="601165" y="636432"/>
                  <a:pt x="597926" y="638737"/>
                </a:cubicBezTo>
                <a:cubicBezTo>
                  <a:pt x="603832" y="642070"/>
                  <a:pt x="611547" y="647023"/>
                  <a:pt x="618119" y="641975"/>
                </a:cubicBezTo>
                <a:cubicBezTo>
                  <a:pt x="615195" y="640327"/>
                  <a:pt x="612176" y="638860"/>
                  <a:pt x="609071" y="637594"/>
                </a:cubicBezTo>
                <a:close/>
                <a:moveTo>
                  <a:pt x="607451" y="614638"/>
                </a:moveTo>
                <a:cubicBezTo>
                  <a:pt x="592783" y="617401"/>
                  <a:pt x="576210" y="605113"/>
                  <a:pt x="562017" y="614638"/>
                </a:cubicBezTo>
                <a:cubicBezTo>
                  <a:pt x="554588" y="608828"/>
                  <a:pt x="545634" y="613114"/>
                  <a:pt x="539634" y="609590"/>
                </a:cubicBezTo>
                <a:cubicBezTo>
                  <a:pt x="539634" y="608352"/>
                  <a:pt x="539634" y="607209"/>
                  <a:pt x="539062" y="605875"/>
                </a:cubicBezTo>
                <a:lnTo>
                  <a:pt x="545539" y="601780"/>
                </a:lnTo>
                <a:lnTo>
                  <a:pt x="545539" y="597969"/>
                </a:lnTo>
                <a:cubicBezTo>
                  <a:pt x="529156" y="591302"/>
                  <a:pt x="507439" y="584254"/>
                  <a:pt x="489818" y="592541"/>
                </a:cubicBezTo>
                <a:cubicBezTo>
                  <a:pt x="469434" y="578919"/>
                  <a:pt x="448860" y="604732"/>
                  <a:pt x="430287" y="588730"/>
                </a:cubicBezTo>
                <a:cubicBezTo>
                  <a:pt x="421523" y="589778"/>
                  <a:pt x="411808" y="587873"/>
                  <a:pt x="403045" y="589493"/>
                </a:cubicBezTo>
                <a:cubicBezTo>
                  <a:pt x="398568" y="607590"/>
                  <a:pt x="402378" y="603304"/>
                  <a:pt x="381233" y="603685"/>
                </a:cubicBezTo>
                <a:cubicBezTo>
                  <a:pt x="382376" y="597017"/>
                  <a:pt x="367897" y="602542"/>
                  <a:pt x="381233" y="603685"/>
                </a:cubicBezTo>
                <a:lnTo>
                  <a:pt x="378661" y="603685"/>
                </a:lnTo>
                <a:cubicBezTo>
                  <a:pt x="379575" y="603837"/>
                  <a:pt x="380509" y="603837"/>
                  <a:pt x="381423" y="603685"/>
                </a:cubicBezTo>
                <a:lnTo>
                  <a:pt x="381423" y="603685"/>
                </a:lnTo>
                <a:lnTo>
                  <a:pt x="381423" y="609685"/>
                </a:lnTo>
                <a:cubicBezTo>
                  <a:pt x="368183" y="610638"/>
                  <a:pt x="359135" y="621116"/>
                  <a:pt x="345133" y="618353"/>
                </a:cubicBezTo>
                <a:lnTo>
                  <a:pt x="335608" y="623878"/>
                </a:lnTo>
                <a:lnTo>
                  <a:pt x="341132" y="627593"/>
                </a:lnTo>
                <a:cubicBezTo>
                  <a:pt x="341132" y="628640"/>
                  <a:pt x="341132" y="629878"/>
                  <a:pt x="341132" y="631117"/>
                </a:cubicBezTo>
                <a:lnTo>
                  <a:pt x="334560" y="635117"/>
                </a:lnTo>
                <a:lnTo>
                  <a:pt x="334560" y="642356"/>
                </a:lnTo>
                <a:cubicBezTo>
                  <a:pt x="351134" y="651881"/>
                  <a:pt x="373327" y="632831"/>
                  <a:pt x="385995" y="646643"/>
                </a:cubicBezTo>
                <a:lnTo>
                  <a:pt x="381233" y="649309"/>
                </a:lnTo>
                <a:cubicBezTo>
                  <a:pt x="380661" y="652262"/>
                  <a:pt x="380090" y="655119"/>
                  <a:pt x="379518" y="657691"/>
                </a:cubicBezTo>
                <a:lnTo>
                  <a:pt x="373898" y="660835"/>
                </a:lnTo>
                <a:cubicBezTo>
                  <a:pt x="373898" y="662358"/>
                  <a:pt x="374660" y="663978"/>
                  <a:pt x="375232" y="666169"/>
                </a:cubicBezTo>
                <a:cubicBezTo>
                  <a:pt x="387520" y="662454"/>
                  <a:pt x="406760" y="675694"/>
                  <a:pt x="413332" y="666169"/>
                </a:cubicBezTo>
                <a:cubicBezTo>
                  <a:pt x="413332" y="662835"/>
                  <a:pt x="418761" y="662358"/>
                  <a:pt x="422381" y="662930"/>
                </a:cubicBezTo>
                <a:cubicBezTo>
                  <a:pt x="429715" y="664454"/>
                  <a:pt x="425524" y="674360"/>
                  <a:pt x="426476" y="679027"/>
                </a:cubicBezTo>
                <a:lnTo>
                  <a:pt x="416951" y="685028"/>
                </a:lnTo>
                <a:cubicBezTo>
                  <a:pt x="410894" y="684637"/>
                  <a:pt x="404912" y="686619"/>
                  <a:pt x="400283" y="690553"/>
                </a:cubicBezTo>
                <a:cubicBezTo>
                  <a:pt x="400283" y="691982"/>
                  <a:pt x="401045" y="693696"/>
                  <a:pt x="401426" y="695029"/>
                </a:cubicBezTo>
                <a:cubicBezTo>
                  <a:pt x="421714" y="696458"/>
                  <a:pt x="436764" y="688743"/>
                  <a:pt x="456194" y="696077"/>
                </a:cubicBezTo>
                <a:cubicBezTo>
                  <a:pt x="467853" y="706641"/>
                  <a:pt x="484808" y="708945"/>
                  <a:pt x="498866" y="701887"/>
                </a:cubicBezTo>
                <a:lnTo>
                  <a:pt x="498866" y="697792"/>
                </a:lnTo>
                <a:cubicBezTo>
                  <a:pt x="527441" y="672169"/>
                  <a:pt x="564970" y="718747"/>
                  <a:pt x="589544" y="685981"/>
                </a:cubicBezTo>
                <a:cubicBezTo>
                  <a:pt x="564875" y="668835"/>
                  <a:pt x="538776" y="688076"/>
                  <a:pt x="512487" y="679123"/>
                </a:cubicBezTo>
                <a:cubicBezTo>
                  <a:pt x="519441" y="673884"/>
                  <a:pt x="528108" y="674075"/>
                  <a:pt x="535347" y="670360"/>
                </a:cubicBezTo>
                <a:cubicBezTo>
                  <a:pt x="544015" y="669788"/>
                  <a:pt x="544205" y="670360"/>
                  <a:pt x="544872" y="665026"/>
                </a:cubicBezTo>
                <a:lnTo>
                  <a:pt x="538395" y="660930"/>
                </a:lnTo>
                <a:lnTo>
                  <a:pt x="538395" y="657501"/>
                </a:lnTo>
                <a:cubicBezTo>
                  <a:pt x="545348" y="654453"/>
                  <a:pt x="557445" y="653119"/>
                  <a:pt x="563732" y="645785"/>
                </a:cubicBezTo>
                <a:lnTo>
                  <a:pt x="552016" y="639213"/>
                </a:lnTo>
                <a:cubicBezTo>
                  <a:pt x="552683" y="635879"/>
                  <a:pt x="549539" y="633593"/>
                  <a:pt x="545254" y="631688"/>
                </a:cubicBezTo>
                <a:cubicBezTo>
                  <a:pt x="552873" y="627116"/>
                  <a:pt x="566685" y="627973"/>
                  <a:pt x="573829" y="622163"/>
                </a:cubicBezTo>
                <a:cubicBezTo>
                  <a:pt x="587259" y="626259"/>
                  <a:pt x="604213" y="633498"/>
                  <a:pt x="616786" y="623973"/>
                </a:cubicBezTo>
                <a:lnTo>
                  <a:pt x="616786" y="620067"/>
                </a:lnTo>
                <a:close/>
                <a:moveTo>
                  <a:pt x="370469" y="584444"/>
                </a:moveTo>
                <a:cubicBezTo>
                  <a:pt x="450384" y="580729"/>
                  <a:pt x="395806" y="560918"/>
                  <a:pt x="361707" y="579491"/>
                </a:cubicBezTo>
                <a:cubicBezTo>
                  <a:pt x="364659" y="581491"/>
                  <a:pt x="367421" y="583110"/>
                  <a:pt x="370469" y="584730"/>
                </a:cubicBezTo>
                <a:close/>
                <a:moveTo>
                  <a:pt x="463529" y="570252"/>
                </a:moveTo>
                <a:cubicBezTo>
                  <a:pt x="463529" y="570252"/>
                  <a:pt x="464957" y="569490"/>
                  <a:pt x="465719" y="569109"/>
                </a:cubicBezTo>
                <a:cubicBezTo>
                  <a:pt x="467529" y="565394"/>
                  <a:pt x="456004" y="568061"/>
                  <a:pt x="463433" y="570538"/>
                </a:cubicBezTo>
                <a:close/>
                <a:moveTo>
                  <a:pt x="499628" y="564823"/>
                </a:moveTo>
                <a:lnTo>
                  <a:pt x="499628" y="561203"/>
                </a:lnTo>
                <a:cubicBezTo>
                  <a:pt x="495637" y="558593"/>
                  <a:pt x="490475" y="558593"/>
                  <a:pt x="486484" y="561203"/>
                </a:cubicBezTo>
                <a:lnTo>
                  <a:pt x="486484" y="564823"/>
                </a:lnTo>
                <a:cubicBezTo>
                  <a:pt x="490418" y="567518"/>
                  <a:pt x="495580" y="567632"/>
                  <a:pt x="499628" y="565109"/>
                </a:cubicBezTo>
                <a:close/>
                <a:moveTo>
                  <a:pt x="519441" y="577682"/>
                </a:moveTo>
                <a:cubicBezTo>
                  <a:pt x="522298" y="578443"/>
                  <a:pt x="528966" y="575872"/>
                  <a:pt x="522393" y="574062"/>
                </a:cubicBezTo>
                <a:cubicBezTo>
                  <a:pt x="515821" y="572252"/>
                  <a:pt x="507630" y="576824"/>
                  <a:pt x="519441" y="577967"/>
                </a:cubicBezTo>
                <a:close/>
                <a:moveTo>
                  <a:pt x="307509" y="1819837"/>
                </a:moveTo>
                <a:cubicBezTo>
                  <a:pt x="294174" y="1819837"/>
                  <a:pt x="295698" y="1821837"/>
                  <a:pt x="296460" y="1829362"/>
                </a:cubicBezTo>
                <a:lnTo>
                  <a:pt x="307223" y="1835934"/>
                </a:lnTo>
                <a:cubicBezTo>
                  <a:pt x="309891" y="1830924"/>
                  <a:pt x="309995" y="1824942"/>
                  <a:pt x="307509" y="1819837"/>
                </a:cubicBezTo>
                <a:close/>
                <a:moveTo>
                  <a:pt x="332179" y="1805168"/>
                </a:moveTo>
                <a:lnTo>
                  <a:pt x="324750" y="1805168"/>
                </a:lnTo>
                <a:cubicBezTo>
                  <a:pt x="308557" y="1813645"/>
                  <a:pt x="322368" y="1812598"/>
                  <a:pt x="331989" y="1812502"/>
                </a:cubicBezTo>
                <a:cubicBezTo>
                  <a:pt x="336751" y="1808883"/>
                  <a:pt x="336656" y="1808883"/>
                  <a:pt x="332179" y="1805549"/>
                </a:cubicBezTo>
                <a:close/>
                <a:moveTo>
                  <a:pt x="368279" y="1869652"/>
                </a:moveTo>
                <a:cubicBezTo>
                  <a:pt x="364307" y="1866986"/>
                  <a:pt x="359115" y="1866986"/>
                  <a:pt x="355134" y="1869652"/>
                </a:cubicBezTo>
                <a:cubicBezTo>
                  <a:pt x="359087" y="1872272"/>
                  <a:pt x="364231" y="1872272"/>
                  <a:pt x="368183" y="1869652"/>
                </a:cubicBezTo>
                <a:close/>
                <a:moveTo>
                  <a:pt x="519345" y="2079202"/>
                </a:moveTo>
                <a:cubicBezTo>
                  <a:pt x="508963" y="2070249"/>
                  <a:pt x="497723" y="2075393"/>
                  <a:pt x="486770" y="2079202"/>
                </a:cubicBezTo>
                <a:cubicBezTo>
                  <a:pt x="492961" y="2084918"/>
                  <a:pt x="518583" y="2091299"/>
                  <a:pt x="519345" y="2079679"/>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244" name="Google Shape;244;p12"/>
          <p:cNvSpPr/>
          <p:nvPr/>
        </p:nvSpPr>
        <p:spPr>
          <a:xfrm flipH="1" rot="5400000">
            <a:off x="5846636" y="-2288213"/>
            <a:ext cx="494300" cy="12195150"/>
          </a:xfrm>
          <a:custGeom>
            <a:rect b="b" l="l" r="r" t="t"/>
            <a:pathLst>
              <a:path extrusionOk="0" h="4606289" w="670237">
                <a:moveTo>
                  <a:pt x="638371" y="4605709"/>
                </a:moveTo>
                <a:lnTo>
                  <a:pt x="40486" y="4605709"/>
                </a:lnTo>
                <a:lnTo>
                  <a:pt x="40486" y="4600280"/>
                </a:lnTo>
                <a:lnTo>
                  <a:pt x="46678" y="4596374"/>
                </a:lnTo>
                <a:lnTo>
                  <a:pt x="40867" y="4592564"/>
                </a:lnTo>
                <a:cubicBezTo>
                  <a:pt x="48297" y="4590564"/>
                  <a:pt x="46582" y="4584659"/>
                  <a:pt x="47344" y="4579610"/>
                </a:cubicBezTo>
                <a:cubicBezTo>
                  <a:pt x="41153" y="4573609"/>
                  <a:pt x="36200" y="4572180"/>
                  <a:pt x="46868" y="4566942"/>
                </a:cubicBezTo>
                <a:lnTo>
                  <a:pt x="46868" y="4534080"/>
                </a:lnTo>
                <a:lnTo>
                  <a:pt x="53631" y="4530081"/>
                </a:lnTo>
                <a:lnTo>
                  <a:pt x="53631" y="4526461"/>
                </a:lnTo>
                <a:lnTo>
                  <a:pt x="46868" y="4522365"/>
                </a:lnTo>
                <a:lnTo>
                  <a:pt x="46868" y="4515412"/>
                </a:lnTo>
                <a:lnTo>
                  <a:pt x="40867" y="4511602"/>
                </a:lnTo>
                <a:lnTo>
                  <a:pt x="40867" y="4504076"/>
                </a:lnTo>
                <a:lnTo>
                  <a:pt x="46582" y="4500934"/>
                </a:lnTo>
                <a:cubicBezTo>
                  <a:pt x="48011" y="4493504"/>
                  <a:pt x="46582" y="4485599"/>
                  <a:pt x="47630" y="4478169"/>
                </a:cubicBezTo>
                <a:lnTo>
                  <a:pt x="53250" y="4475026"/>
                </a:lnTo>
                <a:lnTo>
                  <a:pt x="53250" y="4463881"/>
                </a:lnTo>
                <a:lnTo>
                  <a:pt x="47249" y="4460071"/>
                </a:lnTo>
                <a:lnTo>
                  <a:pt x="47249" y="4430734"/>
                </a:lnTo>
                <a:lnTo>
                  <a:pt x="53726" y="4426829"/>
                </a:lnTo>
                <a:lnTo>
                  <a:pt x="53726" y="4415970"/>
                </a:lnTo>
                <a:lnTo>
                  <a:pt x="59917" y="4412066"/>
                </a:lnTo>
                <a:lnTo>
                  <a:pt x="59917" y="4405017"/>
                </a:lnTo>
                <a:cubicBezTo>
                  <a:pt x="52774" y="4401778"/>
                  <a:pt x="54679" y="4397683"/>
                  <a:pt x="48202" y="4394254"/>
                </a:cubicBezTo>
                <a:cubicBezTo>
                  <a:pt x="43915" y="4390730"/>
                  <a:pt x="50297" y="4388253"/>
                  <a:pt x="53631" y="4386443"/>
                </a:cubicBezTo>
                <a:cubicBezTo>
                  <a:pt x="53631" y="4378538"/>
                  <a:pt x="51059" y="4372918"/>
                  <a:pt x="63156" y="4373203"/>
                </a:cubicBezTo>
                <a:lnTo>
                  <a:pt x="73443" y="4368060"/>
                </a:lnTo>
                <a:cubicBezTo>
                  <a:pt x="66013" y="4363964"/>
                  <a:pt x="53250" y="4368631"/>
                  <a:pt x="48011" y="4360059"/>
                </a:cubicBezTo>
                <a:lnTo>
                  <a:pt x="52678" y="4357487"/>
                </a:lnTo>
                <a:cubicBezTo>
                  <a:pt x="46392" y="4352153"/>
                  <a:pt x="44106" y="4350343"/>
                  <a:pt x="53536" y="4345771"/>
                </a:cubicBezTo>
                <a:lnTo>
                  <a:pt x="53536" y="4320435"/>
                </a:lnTo>
                <a:cubicBezTo>
                  <a:pt x="59441" y="4317291"/>
                  <a:pt x="68109" y="4317673"/>
                  <a:pt x="73348" y="4312529"/>
                </a:cubicBezTo>
                <a:cubicBezTo>
                  <a:pt x="74014" y="4303004"/>
                  <a:pt x="58870" y="4311006"/>
                  <a:pt x="59155" y="4301099"/>
                </a:cubicBezTo>
                <a:lnTo>
                  <a:pt x="40105" y="4290622"/>
                </a:lnTo>
                <a:cubicBezTo>
                  <a:pt x="44582" y="4288050"/>
                  <a:pt x="49059" y="4285478"/>
                  <a:pt x="52774" y="4283192"/>
                </a:cubicBezTo>
                <a:lnTo>
                  <a:pt x="52774" y="4268333"/>
                </a:lnTo>
                <a:cubicBezTo>
                  <a:pt x="44201" y="4263095"/>
                  <a:pt x="44201" y="4262809"/>
                  <a:pt x="52774" y="4257665"/>
                </a:cubicBezTo>
                <a:lnTo>
                  <a:pt x="52774" y="4250141"/>
                </a:lnTo>
                <a:lnTo>
                  <a:pt x="46963" y="4246426"/>
                </a:lnTo>
                <a:lnTo>
                  <a:pt x="59346" y="4238901"/>
                </a:lnTo>
                <a:lnTo>
                  <a:pt x="52774" y="4234710"/>
                </a:lnTo>
                <a:lnTo>
                  <a:pt x="52774" y="4227756"/>
                </a:lnTo>
                <a:cubicBezTo>
                  <a:pt x="44201" y="4222518"/>
                  <a:pt x="44201" y="4222327"/>
                  <a:pt x="52774" y="4217088"/>
                </a:cubicBezTo>
                <a:lnTo>
                  <a:pt x="52774" y="4099550"/>
                </a:lnTo>
                <a:lnTo>
                  <a:pt x="59346" y="4095359"/>
                </a:lnTo>
                <a:lnTo>
                  <a:pt x="53250" y="4091549"/>
                </a:lnTo>
                <a:lnTo>
                  <a:pt x="59727" y="4087739"/>
                </a:lnTo>
                <a:cubicBezTo>
                  <a:pt x="59727" y="4086405"/>
                  <a:pt x="59727" y="4085167"/>
                  <a:pt x="59727" y="4084024"/>
                </a:cubicBezTo>
                <a:cubicBezTo>
                  <a:pt x="48964" y="4080595"/>
                  <a:pt x="54964" y="4066784"/>
                  <a:pt x="53536" y="4058402"/>
                </a:cubicBezTo>
                <a:cubicBezTo>
                  <a:pt x="66490" y="4052782"/>
                  <a:pt x="57631" y="4034113"/>
                  <a:pt x="60013" y="4022493"/>
                </a:cubicBezTo>
                <a:cubicBezTo>
                  <a:pt x="43793" y="4017254"/>
                  <a:pt x="26301" y="4017635"/>
                  <a:pt x="10292" y="4023445"/>
                </a:cubicBezTo>
                <a:cubicBezTo>
                  <a:pt x="-23141" y="4015159"/>
                  <a:pt x="41058" y="4015254"/>
                  <a:pt x="48392" y="4016016"/>
                </a:cubicBezTo>
                <a:lnTo>
                  <a:pt x="48392" y="4016016"/>
                </a:lnTo>
                <a:cubicBezTo>
                  <a:pt x="49345" y="4016016"/>
                  <a:pt x="49916" y="4016016"/>
                  <a:pt x="48392" y="4016016"/>
                </a:cubicBezTo>
                <a:lnTo>
                  <a:pt x="59727" y="4010872"/>
                </a:lnTo>
                <a:lnTo>
                  <a:pt x="59727" y="3981059"/>
                </a:lnTo>
                <a:lnTo>
                  <a:pt x="53726" y="3977154"/>
                </a:lnTo>
                <a:cubicBezTo>
                  <a:pt x="58393" y="3973439"/>
                  <a:pt x="66680" y="3972963"/>
                  <a:pt x="66490" y="3966676"/>
                </a:cubicBezTo>
                <a:lnTo>
                  <a:pt x="60013" y="3962580"/>
                </a:lnTo>
                <a:lnTo>
                  <a:pt x="60013" y="3793226"/>
                </a:lnTo>
                <a:lnTo>
                  <a:pt x="66394" y="3789321"/>
                </a:lnTo>
                <a:lnTo>
                  <a:pt x="66394" y="3785796"/>
                </a:lnTo>
                <a:lnTo>
                  <a:pt x="60203" y="3781987"/>
                </a:lnTo>
                <a:lnTo>
                  <a:pt x="60203" y="3745030"/>
                </a:lnTo>
                <a:cubicBezTo>
                  <a:pt x="68776" y="3739791"/>
                  <a:pt x="68871" y="3739505"/>
                  <a:pt x="60965" y="3734742"/>
                </a:cubicBezTo>
                <a:cubicBezTo>
                  <a:pt x="59060" y="3731123"/>
                  <a:pt x="60298" y="3727503"/>
                  <a:pt x="59917" y="3723598"/>
                </a:cubicBezTo>
                <a:lnTo>
                  <a:pt x="66204" y="3719312"/>
                </a:lnTo>
                <a:lnTo>
                  <a:pt x="66204" y="3693690"/>
                </a:lnTo>
                <a:lnTo>
                  <a:pt x="60013" y="3689880"/>
                </a:lnTo>
                <a:lnTo>
                  <a:pt x="60013" y="3679021"/>
                </a:lnTo>
                <a:lnTo>
                  <a:pt x="66394" y="3675116"/>
                </a:lnTo>
                <a:lnTo>
                  <a:pt x="66394" y="3642064"/>
                </a:lnTo>
                <a:lnTo>
                  <a:pt x="60013" y="3638159"/>
                </a:lnTo>
                <a:cubicBezTo>
                  <a:pt x="59251" y="3635206"/>
                  <a:pt x="60870" y="3633111"/>
                  <a:pt x="64870" y="3632063"/>
                </a:cubicBezTo>
                <a:cubicBezTo>
                  <a:pt x="66957" y="3629520"/>
                  <a:pt x="67224" y="3625939"/>
                  <a:pt x="65537" y="3623110"/>
                </a:cubicBezTo>
                <a:cubicBezTo>
                  <a:pt x="50488" y="3590915"/>
                  <a:pt x="64585" y="3540814"/>
                  <a:pt x="59917" y="3502428"/>
                </a:cubicBezTo>
                <a:lnTo>
                  <a:pt x="66204" y="3498237"/>
                </a:lnTo>
                <a:lnTo>
                  <a:pt x="66204" y="3435753"/>
                </a:lnTo>
                <a:lnTo>
                  <a:pt x="60013" y="3431848"/>
                </a:lnTo>
                <a:lnTo>
                  <a:pt x="60013" y="3424609"/>
                </a:lnTo>
                <a:lnTo>
                  <a:pt x="66394" y="3420704"/>
                </a:lnTo>
                <a:lnTo>
                  <a:pt x="66394" y="3417179"/>
                </a:lnTo>
                <a:lnTo>
                  <a:pt x="60203" y="3413369"/>
                </a:lnTo>
                <a:lnTo>
                  <a:pt x="60203" y="3391271"/>
                </a:lnTo>
                <a:cubicBezTo>
                  <a:pt x="68871" y="3386032"/>
                  <a:pt x="68871" y="3385746"/>
                  <a:pt x="60870" y="3380889"/>
                </a:cubicBezTo>
                <a:cubicBezTo>
                  <a:pt x="58298" y="3355838"/>
                  <a:pt x="60870" y="3329263"/>
                  <a:pt x="59917" y="3303355"/>
                </a:cubicBezTo>
                <a:lnTo>
                  <a:pt x="66013" y="3299355"/>
                </a:lnTo>
                <a:lnTo>
                  <a:pt x="60013" y="3295545"/>
                </a:lnTo>
                <a:lnTo>
                  <a:pt x="60013" y="3188769"/>
                </a:lnTo>
                <a:lnTo>
                  <a:pt x="66394" y="3184960"/>
                </a:lnTo>
                <a:lnTo>
                  <a:pt x="66394" y="3129810"/>
                </a:lnTo>
                <a:lnTo>
                  <a:pt x="59917" y="3125809"/>
                </a:lnTo>
                <a:cubicBezTo>
                  <a:pt x="59698" y="3123666"/>
                  <a:pt x="60839" y="3121609"/>
                  <a:pt x="62775" y="3120666"/>
                </a:cubicBezTo>
                <a:cubicBezTo>
                  <a:pt x="75919" y="3113808"/>
                  <a:pt x="48106" y="3111141"/>
                  <a:pt x="66204" y="3104092"/>
                </a:cubicBezTo>
                <a:lnTo>
                  <a:pt x="66204" y="3096663"/>
                </a:lnTo>
                <a:lnTo>
                  <a:pt x="60013" y="3092853"/>
                </a:lnTo>
                <a:lnTo>
                  <a:pt x="60013" y="3078184"/>
                </a:lnTo>
                <a:lnTo>
                  <a:pt x="66585" y="3074184"/>
                </a:lnTo>
                <a:lnTo>
                  <a:pt x="66585" y="3045037"/>
                </a:lnTo>
                <a:lnTo>
                  <a:pt x="73062" y="3040941"/>
                </a:lnTo>
                <a:cubicBezTo>
                  <a:pt x="73062" y="3034655"/>
                  <a:pt x="65061" y="3034179"/>
                  <a:pt x="60298" y="3030464"/>
                </a:cubicBezTo>
                <a:lnTo>
                  <a:pt x="66299" y="3026559"/>
                </a:lnTo>
                <a:lnTo>
                  <a:pt x="66299" y="3019320"/>
                </a:lnTo>
                <a:lnTo>
                  <a:pt x="59917" y="3015510"/>
                </a:lnTo>
                <a:lnTo>
                  <a:pt x="59917" y="2989792"/>
                </a:lnTo>
                <a:lnTo>
                  <a:pt x="66299" y="2985982"/>
                </a:lnTo>
                <a:lnTo>
                  <a:pt x="66299" y="2978743"/>
                </a:lnTo>
                <a:lnTo>
                  <a:pt x="60298" y="2974743"/>
                </a:lnTo>
                <a:cubicBezTo>
                  <a:pt x="73824" y="2970933"/>
                  <a:pt x="59155" y="2953121"/>
                  <a:pt x="72681" y="2949406"/>
                </a:cubicBezTo>
                <a:lnTo>
                  <a:pt x="72681" y="2901781"/>
                </a:lnTo>
                <a:lnTo>
                  <a:pt x="66871" y="2898066"/>
                </a:lnTo>
                <a:cubicBezTo>
                  <a:pt x="66871" y="2897019"/>
                  <a:pt x="66871" y="2895780"/>
                  <a:pt x="66871" y="2894542"/>
                </a:cubicBezTo>
                <a:lnTo>
                  <a:pt x="73443" y="2890542"/>
                </a:lnTo>
                <a:lnTo>
                  <a:pt x="73443" y="2857490"/>
                </a:lnTo>
                <a:lnTo>
                  <a:pt x="67061" y="2853680"/>
                </a:lnTo>
                <a:lnTo>
                  <a:pt x="67061" y="2846251"/>
                </a:lnTo>
                <a:cubicBezTo>
                  <a:pt x="78015" y="2843012"/>
                  <a:pt x="72014" y="2829010"/>
                  <a:pt x="73443" y="2820914"/>
                </a:cubicBezTo>
                <a:cubicBezTo>
                  <a:pt x="56203" y="2815866"/>
                  <a:pt x="59727" y="2817961"/>
                  <a:pt x="73443" y="2809675"/>
                </a:cubicBezTo>
                <a:lnTo>
                  <a:pt x="73443" y="2802245"/>
                </a:lnTo>
                <a:lnTo>
                  <a:pt x="67061" y="2798340"/>
                </a:lnTo>
                <a:lnTo>
                  <a:pt x="67061" y="2783766"/>
                </a:lnTo>
                <a:lnTo>
                  <a:pt x="60489" y="2779861"/>
                </a:lnTo>
                <a:cubicBezTo>
                  <a:pt x="60489" y="2778528"/>
                  <a:pt x="60489" y="2777289"/>
                  <a:pt x="60489" y="2776146"/>
                </a:cubicBezTo>
                <a:lnTo>
                  <a:pt x="65156" y="2773480"/>
                </a:lnTo>
                <a:cubicBezTo>
                  <a:pt x="68109" y="2767764"/>
                  <a:pt x="66013" y="2760144"/>
                  <a:pt x="66585" y="2754430"/>
                </a:cubicBezTo>
                <a:cubicBezTo>
                  <a:pt x="78491" y="2750239"/>
                  <a:pt x="71347" y="2735380"/>
                  <a:pt x="73157" y="2725855"/>
                </a:cubicBezTo>
                <a:cubicBezTo>
                  <a:pt x="66585" y="2720806"/>
                  <a:pt x="62870" y="2718806"/>
                  <a:pt x="73157" y="2713853"/>
                </a:cubicBezTo>
                <a:lnTo>
                  <a:pt x="73157" y="2699470"/>
                </a:lnTo>
                <a:lnTo>
                  <a:pt x="79729" y="2695470"/>
                </a:lnTo>
                <a:lnTo>
                  <a:pt x="79729" y="2691184"/>
                </a:lnTo>
                <a:lnTo>
                  <a:pt x="72967" y="2687088"/>
                </a:lnTo>
                <a:lnTo>
                  <a:pt x="72967" y="2628319"/>
                </a:lnTo>
                <a:lnTo>
                  <a:pt x="67633" y="2625366"/>
                </a:lnTo>
                <a:cubicBezTo>
                  <a:pt x="64489" y="2616889"/>
                  <a:pt x="68680" y="2607268"/>
                  <a:pt x="65823" y="2598505"/>
                </a:cubicBezTo>
                <a:cubicBezTo>
                  <a:pt x="50488" y="2562787"/>
                  <a:pt x="64870" y="2508875"/>
                  <a:pt x="60108" y="2466775"/>
                </a:cubicBezTo>
                <a:lnTo>
                  <a:pt x="54012" y="2462774"/>
                </a:lnTo>
                <a:lnTo>
                  <a:pt x="60013" y="2458869"/>
                </a:lnTo>
                <a:lnTo>
                  <a:pt x="60013" y="2455440"/>
                </a:lnTo>
                <a:lnTo>
                  <a:pt x="53440" y="2451439"/>
                </a:lnTo>
                <a:lnTo>
                  <a:pt x="53440" y="2407434"/>
                </a:lnTo>
                <a:lnTo>
                  <a:pt x="47059" y="2403528"/>
                </a:lnTo>
                <a:cubicBezTo>
                  <a:pt x="46297" y="2400576"/>
                  <a:pt x="47916" y="2398480"/>
                  <a:pt x="51821" y="2397528"/>
                </a:cubicBezTo>
                <a:cubicBezTo>
                  <a:pt x="56012" y="2343616"/>
                  <a:pt x="53440" y="2284752"/>
                  <a:pt x="52678" y="2229983"/>
                </a:cubicBezTo>
                <a:lnTo>
                  <a:pt x="47440" y="2227030"/>
                </a:lnTo>
                <a:lnTo>
                  <a:pt x="53250" y="2223125"/>
                </a:lnTo>
                <a:lnTo>
                  <a:pt x="53250" y="2212552"/>
                </a:lnTo>
                <a:lnTo>
                  <a:pt x="59822" y="2208457"/>
                </a:lnTo>
                <a:lnTo>
                  <a:pt x="53440" y="2204456"/>
                </a:lnTo>
                <a:lnTo>
                  <a:pt x="53440" y="2182644"/>
                </a:lnTo>
                <a:lnTo>
                  <a:pt x="46678" y="2178453"/>
                </a:lnTo>
                <a:lnTo>
                  <a:pt x="46678" y="2119684"/>
                </a:lnTo>
                <a:cubicBezTo>
                  <a:pt x="44392" y="2116350"/>
                  <a:pt x="34771" y="2119684"/>
                  <a:pt x="34771" y="2115397"/>
                </a:cubicBezTo>
                <a:lnTo>
                  <a:pt x="46678" y="2108730"/>
                </a:lnTo>
                <a:lnTo>
                  <a:pt x="46678" y="2057104"/>
                </a:lnTo>
                <a:lnTo>
                  <a:pt x="40486" y="2053294"/>
                </a:lnTo>
                <a:lnTo>
                  <a:pt x="40486" y="2035006"/>
                </a:lnTo>
                <a:lnTo>
                  <a:pt x="46868" y="2031101"/>
                </a:lnTo>
                <a:lnTo>
                  <a:pt x="46868" y="1991096"/>
                </a:lnTo>
                <a:lnTo>
                  <a:pt x="40772" y="1987191"/>
                </a:lnTo>
                <a:lnTo>
                  <a:pt x="45725" y="1984428"/>
                </a:lnTo>
                <a:cubicBezTo>
                  <a:pt x="47353" y="1959435"/>
                  <a:pt x="47353" y="1934365"/>
                  <a:pt x="45725" y="1909371"/>
                </a:cubicBezTo>
                <a:lnTo>
                  <a:pt x="41058" y="1906800"/>
                </a:lnTo>
                <a:cubicBezTo>
                  <a:pt x="38677" y="1889083"/>
                  <a:pt x="41058" y="1869938"/>
                  <a:pt x="40201" y="1851460"/>
                </a:cubicBezTo>
                <a:lnTo>
                  <a:pt x="46392" y="1847363"/>
                </a:lnTo>
                <a:lnTo>
                  <a:pt x="40296" y="1843554"/>
                </a:lnTo>
                <a:lnTo>
                  <a:pt x="40296" y="1840030"/>
                </a:lnTo>
                <a:cubicBezTo>
                  <a:pt x="42391" y="1838696"/>
                  <a:pt x="44582" y="1837362"/>
                  <a:pt x="46678" y="1836219"/>
                </a:cubicBezTo>
                <a:lnTo>
                  <a:pt x="46678" y="1825266"/>
                </a:lnTo>
                <a:lnTo>
                  <a:pt x="40391" y="1821265"/>
                </a:lnTo>
                <a:cubicBezTo>
                  <a:pt x="39439" y="1818217"/>
                  <a:pt x="41534" y="1816312"/>
                  <a:pt x="45249" y="1815264"/>
                </a:cubicBezTo>
                <a:cubicBezTo>
                  <a:pt x="49440" y="1794119"/>
                  <a:pt x="45249" y="1769544"/>
                  <a:pt x="46773" y="1747828"/>
                </a:cubicBezTo>
                <a:lnTo>
                  <a:pt x="52964" y="1744398"/>
                </a:lnTo>
                <a:lnTo>
                  <a:pt x="46963" y="1740398"/>
                </a:lnTo>
                <a:lnTo>
                  <a:pt x="46963" y="1729158"/>
                </a:lnTo>
                <a:lnTo>
                  <a:pt x="53345" y="1725253"/>
                </a:lnTo>
                <a:lnTo>
                  <a:pt x="53345" y="1711061"/>
                </a:lnTo>
                <a:lnTo>
                  <a:pt x="46582" y="1707060"/>
                </a:lnTo>
                <a:lnTo>
                  <a:pt x="46582" y="1696297"/>
                </a:lnTo>
                <a:lnTo>
                  <a:pt x="40582" y="1692297"/>
                </a:lnTo>
                <a:lnTo>
                  <a:pt x="45630" y="1689535"/>
                </a:lnTo>
                <a:cubicBezTo>
                  <a:pt x="46297" y="1687439"/>
                  <a:pt x="42487" y="1686963"/>
                  <a:pt x="40582" y="1685153"/>
                </a:cubicBezTo>
                <a:lnTo>
                  <a:pt x="40582" y="1670579"/>
                </a:lnTo>
                <a:lnTo>
                  <a:pt x="46582" y="1666674"/>
                </a:lnTo>
                <a:lnTo>
                  <a:pt x="46582" y="1641052"/>
                </a:lnTo>
                <a:lnTo>
                  <a:pt x="40201" y="1637242"/>
                </a:lnTo>
                <a:lnTo>
                  <a:pt x="40201" y="1630003"/>
                </a:lnTo>
                <a:lnTo>
                  <a:pt x="46963" y="1625907"/>
                </a:lnTo>
                <a:lnTo>
                  <a:pt x="46963" y="1578282"/>
                </a:lnTo>
                <a:cubicBezTo>
                  <a:pt x="56488" y="1575711"/>
                  <a:pt x="51726" y="1566567"/>
                  <a:pt x="54107" y="1559232"/>
                </a:cubicBezTo>
                <a:cubicBezTo>
                  <a:pt x="62299" y="1554280"/>
                  <a:pt x="62299" y="1554089"/>
                  <a:pt x="54107" y="1548850"/>
                </a:cubicBezTo>
                <a:lnTo>
                  <a:pt x="54107" y="1478746"/>
                </a:lnTo>
                <a:lnTo>
                  <a:pt x="60108" y="1474936"/>
                </a:lnTo>
                <a:lnTo>
                  <a:pt x="60108" y="1423596"/>
                </a:lnTo>
                <a:lnTo>
                  <a:pt x="66871" y="1419596"/>
                </a:lnTo>
                <a:lnTo>
                  <a:pt x="66871" y="1416072"/>
                </a:lnTo>
                <a:lnTo>
                  <a:pt x="60489" y="1412166"/>
                </a:lnTo>
                <a:lnTo>
                  <a:pt x="60489" y="1401117"/>
                </a:lnTo>
                <a:lnTo>
                  <a:pt x="65347" y="1398355"/>
                </a:lnTo>
                <a:cubicBezTo>
                  <a:pt x="67424" y="1377114"/>
                  <a:pt x="67647" y="1355721"/>
                  <a:pt x="66013" y="1334442"/>
                </a:cubicBezTo>
                <a:lnTo>
                  <a:pt x="61441" y="1331870"/>
                </a:lnTo>
                <a:cubicBezTo>
                  <a:pt x="59822" y="1314154"/>
                  <a:pt x="59917" y="1235573"/>
                  <a:pt x="61441" y="1219952"/>
                </a:cubicBezTo>
                <a:lnTo>
                  <a:pt x="66394" y="1217190"/>
                </a:lnTo>
                <a:lnTo>
                  <a:pt x="66394" y="1183948"/>
                </a:lnTo>
                <a:lnTo>
                  <a:pt x="60489" y="1180137"/>
                </a:lnTo>
                <a:lnTo>
                  <a:pt x="66775" y="1176328"/>
                </a:lnTo>
                <a:lnTo>
                  <a:pt x="66775" y="1168612"/>
                </a:lnTo>
                <a:cubicBezTo>
                  <a:pt x="64108" y="1167660"/>
                  <a:pt x="49916" y="1166993"/>
                  <a:pt x="56488" y="1163850"/>
                </a:cubicBezTo>
                <a:cubicBezTo>
                  <a:pt x="63632" y="1164421"/>
                  <a:pt x="69538" y="1161563"/>
                  <a:pt x="66013" y="1154325"/>
                </a:cubicBezTo>
                <a:lnTo>
                  <a:pt x="61060" y="1151562"/>
                </a:lnTo>
                <a:cubicBezTo>
                  <a:pt x="60192" y="1146724"/>
                  <a:pt x="59904" y="1141800"/>
                  <a:pt x="60203" y="1136894"/>
                </a:cubicBezTo>
                <a:lnTo>
                  <a:pt x="66299" y="1132798"/>
                </a:lnTo>
                <a:lnTo>
                  <a:pt x="60203" y="1129083"/>
                </a:lnTo>
                <a:lnTo>
                  <a:pt x="60203" y="1103557"/>
                </a:lnTo>
                <a:lnTo>
                  <a:pt x="66585" y="1099651"/>
                </a:lnTo>
                <a:lnTo>
                  <a:pt x="66585" y="1077648"/>
                </a:lnTo>
                <a:lnTo>
                  <a:pt x="60203" y="1073743"/>
                </a:lnTo>
                <a:cubicBezTo>
                  <a:pt x="59441" y="1070790"/>
                  <a:pt x="61060" y="1068695"/>
                  <a:pt x="65156" y="1067647"/>
                </a:cubicBezTo>
                <a:cubicBezTo>
                  <a:pt x="68966" y="1056884"/>
                  <a:pt x="65156" y="1044406"/>
                  <a:pt x="67156" y="1033071"/>
                </a:cubicBezTo>
                <a:cubicBezTo>
                  <a:pt x="75634" y="1028023"/>
                  <a:pt x="75634" y="1027737"/>
                  <a:pt x="67156" y="1022689"/>
                </a:cubicBezTo>
                <a:lnTo>
                  <a:pt x="66585" y="1019165"/>
                </a:lnTo>
                <a:cubicBezTo>
                  <a:pt x="68580" y="1017527"/>
                  <a:pt x="70752" y="1016126"/>
                  <a:pt x="73062" y="1014974"/>
                </a:cubicBezTo>
                <a:lnTo>
                  <a:pt x="73062" y="996781"/>
                </a:lnTo>
                <a:lnTo>
                  <a:pt x="79634" y="992781"/>
                </a:lnTo>
                <a:lnTo>
                  <a:pt x="79634" y="989066"/>
                </a:lnTo>
                <a:cubicBezTo>
                  <a:pt x="73824" y="985351"/>
                  <a:pt x="62584" y="982684"/>
                  <a:pt x="67537" y="973921"/>
                </a:cubicBezTo>
                <a:lnTo>
                  <a:pt x="79253" y="967158"/>
                </a:lnTo>
                <a:cubicBezTo>
                  <a:pt x="80777" y="938012"/>
                  <a:pt x="79253" y="908199"/>
                  <a:pt x="79825" y="878671"/>
                </a:cubicBezTo>
                <a:lnTo>
                  <a:pt x="86111" y="874766"/>
                </a:lnTo>
                <a:lnTo>
                  <a:pt x="79920" y="870956"/>
                </a:lnTo>
                <a:lnTo>
                  <a:pt x="79920" y="867432"/>
                </a:lnTo>
                <a:cubicBezTo>
                  <a:pt x="82301" y="865908"/>
                  <a:pt x="84397" y="864574"/>
                  <a:pt x="86111" y="863622"/>
                </a:cubicBezTo>
                <a:lnTo>
                  <a:pt x="86111" y="856097"/>
                </a:lnTo>
                <a:lnTo>
                  <a:pt x="80682" y="853144"/>
                </a:lnTo>
                <a:cubicBezTo>
                  <a:pt x="80682" y="850477"/>
                  <a:pt x="79634" y="847524"/>
                  <a:pt x="79063" y="844857"/>
                </a:cubicBezTo>
                <a:lnTo>
                  <a:pt x="73824" y="841904"/>
                </a:lnTo>
                <a:cubicBezTo>
                  <a:pt x="72300" y="835999"/>
                  <a:pt x="73824" y="829903"/>
                  <a:pt x="72967" y="823712"/>
                </a:cubicBezTo>
                <a:lnTo>
                  <a:pt x="79539" y="819426"/>
                </a:lnTo>
                <a:lnTo>
                  <a:pt x="79539" y="808472"/>
                </a:lnTo>
                <a:lnTo>
                  <a:pt x="73252" y="804662"/>
                </a:lnTo>
                <a:lnTo>
                  <a:pt x="73252" y="738558"/>
                </a:lnTo>
                <a:lnTo>
                  <a:pt x="79825" y="734653"/>
                </a:lnTo>
                <a:cubicBezTo>
                  <a:pt x="79825" y="733320"/>
                  <a:pt x="79825" y="732177"/>
                  <a:pt x="79825" y="731034"/>
                </a:cubicBezTo>
                <a:cubicBezTo>
                  <a:pt x="77539" y="729700"/>
                  <a:pt x="75443" y="728271"/>
                  <a:pt x="73919" y="727319"/>
                </a:cubicBezTo>
                <a:lnTo>
                  <a:pt x="73919" y="716175"/>
                </a:lnTo>
                <a:lnTo>
                  <a:pt x="79158" y="713222"/>
                </a:lnTo>
                <a:cubicBezTo>
                  <a:pt x="82111" y="706935"/>
                  <a:pt x="78205" y="700172"/>
                  <a:pt x="81063" y="694172"/>
                </a:cubicBezTo>
                <a:lnTo>
                  <a:pt x="85825" y="691505"/>
                </a:lnTo>
                <a:cubicBezTo>
                  <a:pt x="84778" y="688838"/>
                  <a:pt x="77539" y="687600"/>
                  <a:pt x="80206" y="683980"/>
                </a:cubicBezTo>
                <a:lnTo>
                  <a:pt x="73538" y="679885"/>
                </a:lnTo>
                <a:lnTo>
                  <a:pt x="73538" y="676360"/>
                </a:lnTo>
                <a:lnTo>
                  <a:pt x="79920" y="672550"/>
                </a:lnTo>
                <a:lnTo>
                  <a:pt x="79920" y="624925"/>
                </a:lnTo>
                <a:lnTo>
                  <a:pt x="73919" y="621020"/>
                </a:lnTo>
                <a:cubicBezTo>
                  <a:pt x="87730" y="611495"/>
                  <a:pt x="76872" y="584729"/>
                  <a:pt x="80110" y="570061"/>
                </a:cubicBezTo>
                <a:cubicBezTo>
                  <a:pt x="76681" y="567013"/>
                  <a:pt x="73062" y="568061"/>
                  <a:pt x="69252" y="567585"/>
                </a:cubicBezTo>
                <a:lnTo>
                  <a:pt x="66394" y="563013"/>
                </a:lnTo>
                <a:lnTo>
                  <a:pt x="73348" y="558536"/>
                </a:lnTo>
                <a:lnTo>
                  <a:pt x="73348" y="551487"/>
                </a:lnTo>
                <a:lnTo>
                  <a:pt x="80110" y="547487"/>
                </a:lnTo>
                <a:lnTo>
                  <a:pt x="80110" y="529199"/>
                </a:lnTo>
                <a:lnTo>
                  <a:pt x="73348" y="525103"/>
                </a:lnTo>
                <a:lnTo>
                  <a:pt x="73348" y="503195"/>
                </a:lnTo>
                <a:lnTo>
                  <a:pt x="67918" y="500147"/>
                </a:lnTo>
                <a:cubicBezTo>
                  <a:pt x="65347" y="492718"/>
                  <a:pt x="67918" y="484812"/>
                  <a:pt x="66394" y="477192"/>
                </a:cubicBezTo>
                <a:lnTo>
                  <a:pt x="61537" y="474430"/>
                </a:lnTo>
                <a:cubicBezTo>
                  <a:pt x="61060" y="472335"/>
                  <a:pt x="64680" y="471858"/>
                  <a:pt x="66585" y="470144"/>
                </a:cubicBezTo>
                <a:lnTo>
                  <a:pt x="66585" y="459190"/>
                </a:lnTo>
                <a:lnTo>
                  <a:pt x="60584" y="455380"/>
                </a:lnTo>
                <a:lnTo>
                  <a:pt x="60584" y="448141"/>
                </a:lnTo>
                <a:lnTo>
                  <a:pt x="66966" y="444236"/>
                </a:lnTo>
                <a:lnTo>
                  <a:pt x="66966" y="414899"/>
                </a:lnTo>
                <a:lnTo>
                  <a:pt x="60584" y="411089"/>
                </a:lnTo>
                <a:lnTo>
                  <a:pt x="60584" y="374227"/>
                </a:lnTo>
                <a:cubicBezTo>
                  <a:pt x="78586" y="366703"/>
                  <a:pt x="51059" y="364702"/>
                  <a:pt x="64013" y="357558"/>
                </a:cubicBezTo>
                <a:cubicBezTo>
                  <a:pt x="66109" y="355939"/>
                  <a:pt x="66109" y="355939"/>
                  <a:pt x="66966" y="352510"/>
                </a:cubicBezTo>
                <a:lnTo>
                  <a:pt x="60489" y="348510"/>
                </a:lnTo>
                <a:lnTo>
                  <a:pt x="60489" y="341270"/>
                </a:lnTo>
                <a:lnTo>
                  <a:pt x="66871" y="337365"/>
                </a:lnTo>
                <a:lnTo>
                  <a:pt x="66871" y="328983"/>
                </a:lnTo>
                <a:lnTo>
                  <a:pt x="61346" y="325555"/>
                </a:lnTo>
                <a:lnTo>
                  <a:pt x="58203" y="319744"/>
                </a:lnTo>
                <a:cubicBezTo>
                  <a:pt x="16388" y="319172"/>
                  <a:pt x="65061" y="314505"/>
                  <a:pt x="73443" y="306885"/>
                </a:cubicBezTo>
                <a:lnTo>
                  <a:pt x="73443" y="303361"/>
                </a:lnTo>
                <a:lnTo>
                  <a:pt x="80015" y="299361"/>
                </a:lnTo>
                <a:lnTo>
                  <a:pt x="80015" y="291646"/>
                </a:lnTo>
                <a:cubicBezTo>
                  <a:pt x="69252" y="290217"/>
                  <a:pt x="57250" y="287645"/>
                  <a:pt x="60394" y="274215"/>
                </a:cubicBezTo>
                <a:lnTo>
                  <a:pt x="66299" y="270119"/>
                </a:lnTo>
                <a:cubicBezTo>
                  <a:pt x="64775" y="269071"/>
                  <a:pt x="62870" y="267833"/>
                  <a:pt x="60679" y="266213"/>
                </a:cubicBezTo>
                <a:lnTo>
                  <a:pt x="60679" y="259356"/>
                </a:lnTo>
                <a:lnTo>
                  <a:pt x="54012" y="255260"/>
                </a:lnTo>
                <a:lnTo>
                  <a:pt x="60489" y="251260"/>
                </a:lnTo>
                <a:lnTo>
                  <a:pt x="60489" y="247830"/>
                </a:lnTo>
                <a:cubicBezTo>
                  <a:pt x="64988" y="244192"/>
                  <a:pt x="70612" y="242239"/>
                  <a:pt x="76396" y="242306"/>
                </a:cubicBezTo>
                <a:cubicBezTo>
                  <a:pt x="81634" y="238877"/>
                  <a:pt x="81634" y="238877"/>
                  <a:pt x="76396" y="234972"/>
                </a:cubicBezTo>
                <a:lnTo>
                  <a:pt x="63442" y="234972"/>
                </a:lnTo>
                <a:cubicBezTo>
                  <a:pt x="56584" y="229066"/>
                  <a:pt x="61537" y="216398"/>
                  <a:pt x="60298" y="208016"/>
                </a:cubicBezTo>
                <a:cubicBezTo>
                  <a:pt x="62013" y="203920"/>
                  <a:pt x="69823" y="207064"/>
                  <a:pt x="73062" y="203729"/>
                </a:cubicBezTo>
                <a:lnTo>
                  <a:pt x="73062" y="196396"/>
                </a:lnTo>
                <a:cubicBezTo>
                  <a:pt x="71252" y="195253"/>
                  <a:pt x="69157" y="193919"/>
                  <a:pt x="66775" y="192585"/>
                </a:cubicBezTo>
                <a:lnTo>
                  <a:pt x="66775" y="181632"/>
                </a:lnTo>
                <a:lnTo>
                  <a:pt x="60013" y="177631"/>
                </a:lnTo>
                <a:lnTo>
                  <a:pt x="60013" y="170583"/>
                </a:lnTo>
                <a:lnTo>
                  <a:pt x="54012" y="166678"/>
                </a:lnTo>
                <a:lnTo>
                  <a:pt x="54012" y="155628"/>
                </a:lnTo>
                <a:cubicBezTo>
                  <a:pt x="63537" y="153247"/>
                  <a:pt x="63537" y="129530"/>
                  <a:pt x="54488" y="127053"/>
                </a:cubicBezTo>
                <a:cubicBezTo>
                  <a:pt x="53531" y="123424"/>
                  <a:pt x="53240" y="119643"/>
                  <a:pt x="53631" y="115909"/>
                </a:cubicBezTo>
                <a:lnTo>
                  <a:pt x="59822" y="111909"/>
                </a:lnTo>
                <a:lnTo>
                  <a:pt x="53631" y="108003"/>
                </a:lnTo>
                <a:lnTo>
                  <a:pt x="53631" y="86001"/>
                </a:lnTo>
                <a:cubicBezTo>
                  <a:pt x="58057" y="83905"/>
                  <a:pt x="62214" y="81276"/>
                  <a:pt x="66013" y="78190"/>
                </a:cubicBezTo>
                <a:lnTo>
                  <a:pt x="54012" y="71522"/>
                </a:lnTo>
                <a:lnTo>
                  <a:pt x="54012" y="52472"/>
                </a:lnTo>
                <a:lnTo>
                  <a:pt x="60013" y="48663"/>
                </a:lnTo>
                <a:lnTo>
                  <a:pt x="60013" y="41424"/>
                </a:lnTo>
                <a:lnTo>
                  <a:pt x="53631" y="37519"/>
                </a:lnTo>
                <a:lnTo>
                  <a:pt x="53631" y="-581"/>
                </a:lnTo>
                <a:lnTo>
                  <a:pt x="263848" y="-581"/>
                </a:lnTo>
                <a:cubicBezTo>
                  <a:pt x="267658" y="8086"/>
                  <a:pt x="286422" y="-581"/>
                  <a:pt x="293566" y="6372"/>
                </a:cubicBezTo>
                <a:cubicBezTo>
                  <a:pt x="296899" y="3800"/>
                  <a:pt x="303091" y="3228"/>
                  <a:pt x="303091" y="-581"/>
                </a:cubicBezTo>
                <a:lnTo>
                  <a:pt x="309663" y="-581"/>
                </a:lnTo>
                <a:cubicBezTo>
                  <a:pt x="310901" y="5514"/>
                  <a:pt x="347763" y="5610"/>
                  <a:pt x="349096" y="-581"/>
                </a:cubicBezTo>
                <a:lnTo>
                  <a:pt x="644372" y="-581"/>
                </a:lnTo>
                <a:lnTo>
                  <a:pt x="644372" y="89620"/>
                </a:lnTo>
                <a:lnTo>
                  <a:pt x="637894" y="93430"/>
                </a:lnTo>
                <a:lnTo>
                  <a:pt x="637894" y="281358"/>
                </a:lnTo>
                <a:lnTo>
                  <a:pt x="644752" y="285645"/>
                </a:lnTo>
                <a:lnTo>
                  <a:pt x="644752" y="325840"/>
                </a:lnTo>
                <a:cubicBezTo>
                  <a:pt x="654277" y="328888"/>
                  <a:pt x="654277" y="348510"/>
                  <a:pt x="644752" y="351462"/>
                </a:cubicBezTo>
                <a:cubicBezTo>
                  <a:pt x="646943" y="361749"/>
                  <a:pt x="638847" y="380037"/>
                  <a:pt x="651039" y="384514"/>
                </a:cubicBezTo>
                <a:lnTo>
                  <a:pt x="651039" y="432139"/>
                </a:lnTo>
                <a:lnTo>
                  <a:pt x="644752" y="435949"/>
                </a:lnTo>
                <a:lnTo>
                  <a:pt x="644752" y="446903"/>
                </a:lnTo>
                <a:lnTo>
                  <a:pt x="650944" y="450713"/>
                </a:lnTo>
                <a:lnTo>
                  <a:pt x="644372" y="454904"/>
                </a:lnTo>
                <a:lnTo>
                  <a:pt x="644372" y="480336"/>
                </a:lnTo>
                <a:cubicBezTo>
                  <a:pt x="634847" y="482336"/>
                  <a:pt x="634847" y="503195"/>
                  <a:pt x="644372" y="505482"/>
                </a:cubicBezTo>
                <a:cubicBezTo>
                  <a:pt x="644372" y="506625"/>
                  <a:pt x="644848" y="507863"/>
                  <a:pt x="645134" y="509196"/>
                </a:cubicBezTo>
                <a:lnTo>
                  <a:pt x="638752" y="513387"/>
                </a:lnTo>
                <a:lnTo>
                  <a:pt x="638752" y="520626"/>
                </a:lnTo>
                <a:lnTo>
                  <a:pt x="645134" y="524437"/>
                </a:lnTo>
                <a:lnTo>
                  <a:pt x="645134" y="564823"/>
                </a:lnTo>
                <a:lnTo>
                  <a:pt x="651706" y="568728"/>
                </a:lnTo>
                <a:cubicBezTo>
                  <a:pt x="651706" y="570061"/>
                  <a:pt x="651706" y="571299"/>
                  <a:pt x="651706" y="572538"/>
                </a:cubicBezTo>
                <a:cubicBezTo>
                  <a:pt x="656344" y="574671"/>
                  <a:pt x="660669" y="577424"/>
                  <a:pt x="664564" y="580729"/>
                </a:cubicBezTo>
                <a:cubicBezTo>
                  <a:pt x="664564" y="582920"/>
                  <a:pt x="664564" y="585301"/>
                  <a:pt x="663993" y="587206"/>
                </a:cubicBezTo>
                <a:lnTo>
                  <a:pt x="658564" y="590254"/>
                </a:lnTo>
                <a:cubicBezTo>
                  <a:pt x="658564" y="591492"/>
                  <a:pt x="658088" y="592635"/>
                  <a:pt x="657802" y="593969"/>
                </a:cubicBezTo>
                <a:lnTo>
                  <a:pt x="664279" y="598065"/>
                </a:lnTo>
                <a:lnTo>
                  <a:pt x="664279" y="605208"/>
                </a:lnTo>
                <a:lnTo>
                  <a:pt x="670946" y="609304"/>
                </a:lnTo>
                <a:lnTo>
                  <a:pt x="670946" y="634926"/>
                </a:lnTo>
                <a:lnTo>
                  <a:pt x="664184" y="639022"/>
                </a:lnTo>
                <a:lnTo>
                  <a:pt x="664184" y="671883"/>
                </a:lnTo>
                <a:cubicBezTo>
                  <a:pt x="659230" y="673693"/>
                  <a:pt x="657040" y="676360"/>
                  <a:pt x="657040" y="679408"/>
                </a:cubicBezTo>
                <a:cubicBezTo>
                  <a:pt x="655611" y="680837"/>
                  <a:pt x="651706" y="681218"/>
                  <a:pt x="652563" y="683409"/>
                </a:cubicBezTo>
                <a:lnTo>
                  <a:pt x="657897" y="686457"/>
                </a:lnTo>
                <a:cubicBezTo>
                  <a:pt x="657421" y="693410"/>
                  <a:pt x="660564" y="702364"/>
                  <a:pt x="651420" y="704745"/>
                </a:cubicBezTo>
                <a:lnTo>
                  <a:pt x="651420" y="715603"/>
                </a:lnTo>
                <a:lnTo>
                  <a:pt x="644657" y="719699"/>
                </a:lnTo>
                <a:lnTo>
                  <a:pt x="644657" y="741606"/>
                </a:lnTo>
                <a:lnTo>
                  <a:pt x="638180" y="745607"/>
                </a:lnTo>
                <a:cubicBezTo>
                  <a:pt x="638266" y="746788"/>
                  <a:pt x="638428" y="747969"/>
                  <a:pt x="638656" y="749131"/>
                </a:cubicBezTo>
                <a:lnTo>
                  <a:pt x="644276" y="752846"/>
                </a:lnTo>
                <a:lnTo>
                  <a:pt x="644276" y="760370"/>
                </a:lnTo>
                <a:lnTo>
                  <a:pt x="638561" y="763514"/>
                </a:lnTo>
                <a:cubicBezTo>
                  <a:pt x="637228" y="770944"/>
                  <a:pt x="639228" y="778849"/>
                  <a:pt x="637513" y="786279"/>
                </a:cubicBezTo>
                <a:lnTo>
                  <a:pt x="631894" y="789422"/>
                </a:lnTo>
                <a:lnTo>
                  <a:pt x="631894" y="800566"/>
                </a:lnTo>
                <a:lnTo>
                  <a:pt x="637894" y="804281"/>
                </a:lnTo>
                <a:lnTo>
                  <a:pt x="631703" y="808091"/>
                </a:lnTo>
                <a:lnTo>
                  <a:pt x="631703" y="830094"/>
                </a:lnTo>
                <a:lnTo>
                  <a:pt x="637894" y="833999"/>
                </a:lnTo>
                <a:cubicBezTo>
                  <a:pt x="620559" y="841714"/>
                  <a:pt x="646372" y="842762"/>
                  <a:pt x="631608" y="848572"/>
                </a:cubicBezTo>
                <a:cubicBezTo>
                  <a:pt x="634275" y="860954"/>
                  <a:pt x="624845" y="882672"/>
                  <a:pt x="638085" y="889053"/>
                </a:cubicBezTo>
                <a:lnTo>
                  <a:pt x="638085" y="907246"/>
                </a:lnTo>
                <a:lnTo>
                  <a:pt x="612939" y="921343"/>
                </a:lnTo>
                <a:cubicBezTo>
                  <a:pt x="616939" y="927535"/>
                  <a:pt x="631989" y="921343"/>
                  <a:pt x="637990" y="929535"/>
                </a:cubicBezTo>
                <a:lnTo>
                  <a:pt x="625322" y="937060"/>
                </a:lnTo>
                <a:cubicBezTo>
                  <a:pt x="623512" y="946585"/>
                  <a:pt x="640085" y="948966"/>
                  <a:pt x="638180" y="954776"/>
                </a:cubicBezTo>
                <a:cubicBezTo>
                  <a:pt x="634065" y="957805"/>
                  <a:pt x="629693" y="960482"/>
                  <a:pt x="625131" y="962777"/>
                </a:cubicBezTo>
                <a:lnTo>
                  <a:pt x="638276" y="970397"/>
                </a:lnTo>
                <a:cubicBezTo>
                  <a:pt x="637418" y="975350"/>
                  <a:pt x="637323" y="975350"/>
                  <a:pt x="631989" y="975731"/>
                </a:cubicBezTo>
                <a:cubicBezTo>
                  <a:pt x="622464" y="975731"/>
                  <a:pt x="623035" y="983636"/>
                  <a:pt x="628560" y="986780"/>
                </a:cubicBezTo>
                <a:lnTo>
                  <a:pt x="635704" y="986780"/>
                </a:lnTo>
                <a:lnTo>
                  <a:pt x="638752" y="991542"/>
                </a:lnTo>
                <a:cubicBezTo>
                  <a:pt x="636275" y="993066"/>
                  <a:pt x="634180" y="994400"/>
                  <a:pt x="631989" y="995924"/>
                </a:cubicBezTo>
                <a:lnTo>
                  <a:pt x="638180" y="999734"/>
                </a:lnTo>
                <a:lnTo>
                  <a:pt x="638180" y="1047359"/>
                </a:lnTo>
                <a:lnTo>
                  <a:pt x="644752" y="1051360"/>
                </a:lnTo>
                <a:cubicBezTo>
                  <a:pt x="644752" y="1052597"/>
                  <a:pt x="644752" y="1053836"/>
                  <a:pt x="644752" y="1054884"/>
                </a:cubicBezTo>
                <a:lnTo>
                  <a:pt x="638466" y="1058884"/>
                </a:lnTo>
                <a:cubicBezTo>
                  <a:pt x="638466" y="1060313"/>
                  <a:pt x="639038" y="1061456"/>
                  <a:pt x="639228" y="1062408"/>
                </a:cubicBezTo>
                <a:lnTo>
                  <a:pt x="643800" y="1065457"/>
                </a:lnTo>
                <a:cubicBezTo>
                  <a:pt x="646276" y="1070600"/>
                  <a:pt x="645896" y="1074124"/>
                  <a:pt x="638561" y="1076791"/>
                </a:cubicBezTo>
                <a:cubicBezTo>
                  <a:pt x="639133" y="1083840"/>
                  <a:pt x="635704" y="1092793"/>
                  <a:pt x="644943" y="1095270"/>
                </a:cubicBezTo>
                <a:lnTo>
                  <a:pt x="644943" y="1161945"/>
                </a:lnTo>
                <a:lnTo>
                  <a:pt x="638561" y="1165754"/>
                </a:lnTo>
                <a:lnTo>
                  <a:pt x="638561" y="1172994"/>
                </a:lnTo>
                <a:lnTo>
                  <a:pt x="644943" y="1176804"/>
                </a:lnTo>
                <a:lnTo>
                  <a:pt x="644943" y="1191377"/>
                </a:lnTo>
                <a:lnTo>
                  <a:pt x="638942" y="1195378"/>
                </a:lnTo>
                <a:lnTo>
                  <a:pt x="643990" y="1198235"/>
                </a:lnTo>
                <a:cubicBezTo>
                  <a:pt x="645562" y="1218266"/>
                  <a:pt x="645562" y="1238402"/>
                  <a:pt x="643990" y="1258433"/>
                </a:cubicBezTo>
                <a:lnTo>
                  <a:pt x="638656" y="1261481"/>
                </a:lnTo>
                <a:cubicBezTo>
                  <a:pt x="636466" y="1271958"/>
                  <a:pt x="644562" y="1289389"/>
                  <a:pt x="632275" y="1294533"/>
                </a:cubicBezTo>
                <a:lnTo>
                  <a:pt x="632275" y="1342158"/>
                </a:lnTo>
                <a:lnTo>
                  <a:pt x="625512" y="1346253"/>
                </a:lnTo>
                <a:lnTo>
                  <a:pt x="625512" y="1349778"/>
                </a:lnTo>
                <a:lnTo>
                  <a:pt x="632084" y="1353778"/>
                </a:lnTo>
                <a:cubicBezTo>
                  <a:pt x="632084" y="1355016"/>
                  <a:pt x="632084" y="1356254"/>
                  <a:pt x="632084" y="1357493"/>
                </a:cubicBezTo>
                <a:cubicBezTo>
                  <a:pt x="624083" y="1360445"/>
                  <a:pt x="624274" y="1365018"/>
                  <a:pt x="631513" y="1367685"/>
                </a:cubicBezTo>
                <a:cubicBezTo>
                  <a:pt x="636656" y="1378353"/>
                  <a:pt x="625417" y="1396260"/>
                  <a:pt x="639133" y="1401403"/>
                </a:cubicBezTo>
                <a:cubicBezTo>
                  <a:pt x="641228" y="1411785"/>
                  <a:pt x="633132" y="1429407"/>
                  <a:pt x="645514" y="1434455"/>
                </a:cubicBezTo>
                <a:lnTo>
                  <a:pt x="639133" y="1438360"/>
                </a:lnTo>
                <a:lnTo>
                  <a:pt x="639133" y="1449314"/>
                </a:lnTo>
                <a:lnTo>
                  <a:pt x="645705" y="1453219"/>
                </a:lnTo>
                <a:cubicBezTo>
                  <a:pt x="645705" y="1454553"/>
                  <a:pt x="645705" y="1455791"/>
                  <a:pt x="645705" y="1456838"/>
                </a:cubicBezTo>
                <a:lnTo>
                  <a:pt x="639323" y="1460935"/>
                </a:lnTo>
                <a:cubicBezTo>
                  <a:pt x="640276" y="1465887"/>
                  <a:pt x="638561" y="1470460"/>
                  <a:pt x="640371" y="1475603"/>
                </a:cubicBezTo>
                <a:cubicBezTo>
                  <a:pt x="645991" y="1478746"/>
                  <a:pt x="645991" y="1478746"/>
                  <a:pt x="639609" y="1482556"/>
                </a:cubicBezTo>
                <a:cubicBezTo>
                  <a:pt x="640561" y="1490271"/>
                  <a:pt x="635894" y="1501606"/>
                  <a:pt x="645991" y="1504463"/>
                </a:cubicBezTo>
                <a:lnTo>
                  <a:pt x="639704" y="1508369"/>
                </a:lnTo>
                <a:lnTo>
                  <a:pt x="639704" y="1511893"/>
                </a:lnTo>
                <a:cubicBezTo>
                  <a:pt x="641800" y="1513322"/>
                  <a:pt x="643895" y="1514560"/>
                  <a:pt x="645896" y="1515798"/>
                </a:cubicBezTo>
                <a:cubicBezTo>
                  <a:pt x="638276" y="1518465"/>
                  <a:pt x="641133" y="1523704"/>
                  <a:pt x="633989" y="1526181"/>
                </a:cubicBezTo>
                <a:cubicBezTo>
                  <a:pt x="633513" y="1535706"/>
                  <a:pt x="628274" y="1552088"/>
                  <a:pt x="639609" y="1556185"/>
                </a:cubicBezTo>
                <a:cubicBezTo>
                  <a:pt x="642371" y="1568567"/>
                  <a:pt x="632751" y="1590284"/>
                  <a:pt x="646086" y="1596666"/>
                </a:cubicBezTo>
                <a:lnTo>
                  <a:pt x="646086" y="1644291"/>
                </a:lnTo>
                <a:lnTo>
                  <a:pt x="639514" y="1648196"/>
                </a:lnTo>
                <a:lnTo>
                  <a:pt x="639514" y="1677438"/>
                </a:lnTo>
                <a:cubicBezTo>
                  <a:pt x="629227" y="1682391"/>
                  <a:pt x="632846" y="1684201"/>
                  <a:pt x="639514" y="1689915"/>
                </a:cubicBezTo>
                <a:cubicBezTo>
                  <a:pt x="638561" y="1695154"/>
                  <a:pt x="640657" y="1700964"/>
                  <a:pt x="633132" y="1703060"/>
                </a:cubicBezTo>
                <a:lnTo>
                  <a:pt x="638942" y="1707060"/>
                </a:lnTo>
                <a:lnTo>
                  <a:pt x="638942" y="1725348"/>
                </a:lnTo>
                <a:lnTo>
                  <a:pt x="632751" y="1729158"/>
                </a:lnTo>
                <a:lnTo>
                  <a:pt x="632751" y="1732587"/>
                </a:lnTo>
                <a:lnTo>
                  <a:pt x="626369" y="1736588"/>
                </a:lnTo>
                <a:lnTo>
                  <a:pt x="632370" y="1740303"/>
                </a:lnTo>
                <a:lnTo>
                  <a:pt x="632370" y="1748208"/>
                </a:lnTo>
                <a:cubicBezTo>
                  <a:pt x="619321" y="1753542"/>
                  <a:pt x="630465" y="1755638"/>
                  <a:pt x="632942" y="1762020"/>
                </a:cubicBezTo>
                <a:cubicBezTo>
                  <a:pt x="632942" y="1763448"/>
                  <a:pt x="636466" y="1764877"/>
                  <a:pt x="638656" y="1766401"/>
                </a:cubicBezTo>
                <a:lnTo>
                  <a:pt x="632656" y="1770211"/>
                </a:lnTo>
                <a:lnTo>
                  <a:pt x="632656" y="1784785"/>
                </a:lnTo>
                <a:lnTo>
                  <a:pt x="626179" y="1788690"/>
                </a:lnTo>
                <a:lnTo>
                  <a:pt x="626179" y="1792214"/>
                </a:lnTo>
                <a:lnTo>
                  <a:pt x="632942" y="1796500"/>
                </a:lnTo>
                <a:lnTo>
                  <a:pt x="632942" y="1803549"/>
                </a:lnTo>
                <a:cubicBezTo>
                  <a:pt x="641514" y="1806501"/>
                  <a:pt x="639514" y="1810788"/>
                  <a:pt x="638180" y="1814979"/>
                </a:cubicBezTo>
                <a:lnTo>
                  <a:pt x="632656" y="1818027"/>
                </a:lnTo>
                <a:cubicBezTo>
                  <a:pt x="635037" y="1829076"/>
                  <a:pt x="626464" y="1848983"/>
                  <a:pt x="638752" y="1854603"/>
                </a:cubicBezTo>
                <a:cubicBezTo>
                  <a:pt x="638752" y="1855841"/>
                  <a:pt x="638752" y="1856984"/>
                  <a:pt x="638752" y="1858317"/>
                </a:cubicBezTo>
                <a:lnTo>
                  <a:pt x="645229" y="1862318"/>
                </a:lnTo>
                <a:lnTo>
                  <a:pt x="645229" y="1865842"/>
                </a:lnTo>
                <a:lnTo>
                  <a:pt x="638847" y="1869748"/>
                </a:lnTo>
                <a:lnTo>
                  <a:pt x="638847" y="1880606"/>
                </a:lnTo>
                <a:cubicBezTo>
                  <a:pt x="649039" y="1886035"/>
                  <a:pt x="645324" y="1886512"/>
                  <a:pt x="639800" y="1892322"/>
                </a:cubicBezTo>
                <a:lnTo>
                  <a:pt x="644943" y="1895274"/>
                </a:lnTo>
                <a:cubicBezTo>
                  <a:pt x="646658" y="1900228"/>
                  <a:pt x="643514" y="1905752"/>
                  <a:pt x="646276" y="1910705"/>
                </a:cubicBezTo>
                <a:lnTo>
                  <a:pt x="651610" y="1913753"/>
                </a:lnTo>
                <a:lnTo>
                  <a:pt x="651610" y="2016718"/>
                </a:lnTo>
                <a:lnTo>
                  <a:pt x="658468" y="2020814"/>
                </a:lnTo>
                <a:lnTo>
                  <a:pt x="658468" y="2031673"/>
                </a:lnTo>
                <a:lnTo>
                  <a:pt x="652087" y="2035578"/>
                </a:lnTo>
                <a:lnTo>
                  <a:pt x="652087" y="2042817"/>
                </a:lnTo>
                <a:lnTo>
                  <a:pt x="658088" y="2046627"/>
                </a:lnTo>
                <a:cubicBezTo>
                  <a:pt x="659992" y="2053866"/>
                  <a:pt x="654087" y="2054818"/>
                  <a:pt x="653039" y="2058247"/>
                </a:cubicBezTo>
                <a:cubicBezTo>
                  <a:pt x="656373" y="2059866"/>
                  <a:pt x="659516" y="2061486"/>
                  <a:pt x="658183" y="2064724"/>
                </a:cubicBezTo>
                <a:lnTo>
                  <a:pt x="652087" y="2068725"/>
                </a:lnTo>
                <a:lnTo>
                  <a:pt x="652087" y="2083107"/>
                </a:lnTo>
                <a:lnTo>
                  <a:pt x="645324" y="2087108"/>
                </a:lnTo>
                <a:lnTo>
                  <a:pt x="645324" y="2127494"/>
                </a:lnTo>
                <a:lnTo>
                  <a:pt x="651706" y="2131399"/>
                </a:lnTo>
                <a:lnTo>
                  <a:pt x="651706" y="2256558"/>
                </a:lnTo>
                <a:lnTo>
                  <a:pt x="645705" y="2260368"/>
                </a:lnTo>
                <a:lnTo>
                  <a:pt x="645705" y="2279418"/>
                </a:lnTo>
                <a:lnTo>
                  <a:pt x="651230" y="2282466"/>
                </a:lnTo>
                <a:cubicBezTo>
                  <a:pt x="652182" y="2287562"/>
                  <a:pt x="652182" y="2292800"/>
                  <a:pt x="651230" y="2297896"/>
                </a:cubicBezTo>
                <a:lnTo>
                  <a:pt x="645896" y="2300945"/>
                </a:lnTo>
                <a:cubicBezTo>
                  <a:pt x="643800" y="2308564"/>
                  <a:pt x="647134" y="2316565"/>
                  <a:pt x="644181" y="2323995"/>
                </a:cubicBezTo>
                <a:lnTo>
                  <a:pt x="638942" y="2326948"/>
                </a:lnTo>
                <a:lnTo>
                  <a:pt x="645324" y="2330853"/>
                </a:lnTo>
                <a:lnTo>
                  <a:pt x="645324" y="2334377"/>
                </a:lnTo>
                <a:lnTo>
                  <a:pt x="651515" y="2338187"/>
                </a:lnTo>
                <a:cubicBezTo>
                  <a:pt x="649229" y="2339616"/>
                  <a:pt x="647134" y="2340949"/>
                  <a:pt x="644943" y="2342473"/>
                </a:cubicBezTo>
                <a:lnTo>
                  <a:pt x="644943" y="2404481"/>
                </a:lnTo>
                <a:cubicBezTo>
                  <a:pt x="643038" y="2406291"/>
                  <a:pt x="639228" y="2406672"/>
                  <a:pt x="639895" y="2408767"/>
                </a:cubicBezTo>
                <a:lnTo>
                  <a:pt x="644943" y="2411625"/>
                </a:lnTo>
                <a:lnTo>
                  <a:pt x="644943" y="2437533"/>
                </a:lnTo>
                <a:lnTo>
                  <a:pt x="639038" y="2441248"/>
                </a:lnTo>
                <a:cubicBezTo>
                  <a:pt x="639038" y="2442295"/>
                  <a:pt x="639038" y="2443534"/>
                  <a:pt x="639038" y="2444772"/>
                </a:cubicBezTo>
                <a:lnTo>
                  <a:pt x="645514" y="2448772"/>
                </a:lnTo>
                <a:lnTo>
                  <a:pt x="645514" y="2456011"/>
                </a:lnTo>
                <a:lnTo>
                  <a:pt x="639323" y="2459916"/>
                </a:lnTo>
                <a:cubicBezTo>
                  <a:pt x="646276" y="2463917"/>
                  <a:pt x="659611" y="2468775"/>
                  <a:pt x="645896" y="2474299"/>
                </a:cubicBezTo>
                <a:lnTo>
                  <a:pt x="645896" y="2503827"/>
                </a:lnTo>
                <a:lnTo>
                  <a:pt x="651992" y="2507732"/>
                </a:lnTo>
                <a:lnTo>
                  <a:pt x="651992" y="2510209"/>
                </a:lnTo>
                <a:lnTo>
                  <a:pt x="645610" y="2514019"/>
                </a:lnTo>
                <a:lnTo>
                  <a:pt x="645610" y="2576884"/>
                </a:lnTo>
                <a:cubicBezTo>
                  <a:pt x="647991" y="2578217"/>
                  <a:pt x="650086" y="2579551"/>
                  <a:pt x="651896" y="2580694"/>
                </a:cubicBezTo>
                <a:lnTo>
                  <a:pt x="651896" y="2587932"/>
                </a:lnTo>
                <a:lnTo>
                  <a:pt x="645610" y="2592029"/>
                </a:lnTo>
                <a:cubicBezTo>
                  <a:pt x="645029" y="2605592"/>
                  <a:pt x="645314" y="2619175"/>
                  <a:pt x="646467" y="2632700"/>
                </a:cubicBezTo>
                <a:cubicBezTo>
                  <a:pt x="665517" y="2650321"/>
                  <a:pt x="638466" y="2733189"/>
                  <a:pt x="658373" y="2749857"/>
                </a:cubicBezTo>
                <a:lnTo>
                  <a:pt x="652277" y="2753858"/>
                </a:lnTo>
                <a:lnTo>
                  <a:pt x="652277" y="2841964"/>
                </a:lnTo>
                <a:lnTo>
                  <a:pt x="645514" y="2846060"/>
                </a:lnTo>
                <a:lnTo>
                  <a:pt x="645514" y="2937976"/>
                </a:lnTo>
                <a:lnTo>
                  <a:pt x="639228" y="2941786"/>
                </a:lnTo>
                <a:lnTo>
                  <a:pt x="639228" y="2963789"/>
                </a:lnTo>
                <a:lnTo>
                  <a:pt x="645610" y="2967885"/>
                </a:lnTo>
                <a:cubicBezTo>
                  <a:pt x="646372" y="2987697"/>
                  <a:pt x="644086" y="3007985"/>
                  <a:pt x="646467" y="3026940"/>
                </a:cubicBezTo>
                <a:cubicBezTo>
                  <a:pt x="654563" y="3031893"/>
                  <a:pt x="654468" y="3032178"/>
                  <a:pt x="645896" y="3037417"/>
                </a:cubicBezTo>
                <a:lnTo>
                  <a:pt x="645896" y="3048466"/>
                </a:lnTo>
                <a:lnTo>
                  <a:pt x="651992" y="3052371"/>
                </a:lnTo>
                <a:lnTo>
                  <a:pt x="651992" y="3066945"/>
                </a:lnTo>
                <a:lnTo>
                  <a:pt x="645514" y="3070850"/>
                </a:lnTo>
                <a:lnTo>
                  <a:pt x="645514" y="3181245"/>
                </a:lnTo>
                <a:lnTo>
                  <a:pt x="638752" y="3185341"/>
                </a:lnTo>
                <a:lnTo>
                  <a:pt x="638752" y="3203343"/>
                </a:lnTo>
                <a:lnTo>
                  <a:pt x="632465" y="3207439"/>
                </a:lnTo>
                <a:cubicBezTo>
                  <a:pt x="631922" y="3214849"/>
                  <a:pt x="632208" y="3222288"/>
                  <a:pt x="633322" y="3229632"/>
                </a:cubicBezTo>
                <a:lnTo>
                  <a:pt x="637990" y="3232299"/>
                </a:lnTo>
                <a:cubicBezTo>
                  <a:pt x="639942" y="3236166"/>
                  <a:pt x="639942" y="3240719"/>
                  <a:pt x="637990" y="3244586"/>
                </a:cubicBezTo>
                <a:lnTo>
                  <a:pt x="632751" y="3247634"/>
                </a:lnTo>
                <a:cubicBezTo>
                  <a:pt x="632751" y="3254682"/>
                  <a:pt x="630084" y="3263541"/>
                  <a:pt x="639228" y="3265922"/>
                </a:cubicBezTo>
                <a:lnTo>
                  <a:pt x="639228" y="3343170"/>
                </a:lnTo>
                <a:lnTo>
                  <a:pt x="645610" y="3347075"/>
                </a:lnTo>
                <a:lnTo>
                  <a:pt x="639609" y="3350980"/>
                </a:lnTo>
                <a:cubicBezTo>
                  <a:pt x="641609" y="3352409"/>
                  <a:pt x="644562" y="3352695"/>
                  <a:pt x="644943" y="3354981"/>
                </a:cubicBezTo>
                <a:lnTo>
                  <a:pt x="639895" y="3357838"/>
                </a:lnTo>
                <a:cubicBezTo>
                  <a:pt x="638990" y="3362905"/>
                  <a:pt x="638990" y="3368106"/>
                  <a:pt x="639895" y="3373173"/>
                </a:cubicBezTo>
                <a:lnTo>
                  <a:pt x="645514" y="3376412"/>
                </a:lnTo>
                <a:lnTo>
                  <a:pt x="639418" y="3380317"/>
                </a:lnTo>
                <a:lnTo>
                  <a:pt x="639418" y="3394891"/>
                </a:lnTo>
                <a:lnTo>
                  <a:pt x="645800" y="3398796"/>
                </a:lnTo>
                <a:lnTo>
                  <a:pt x="645800" y="3402320"/>
                </a:lnTo>
                <a:lnTo>
                  <a:pt x="639609" y="3406130"/>
                </a:lnTo>
                <a:lnTo>
                  <a:pt x="639609" y="3417084"/>
                </a:lnTo>
                <a:lnTo>
                  <a:pt x="645896" y="3421275"/>
                </a:lnTo>
                <a:cubicBezTo>
                  <a:pt x="641133" y="3462042"/>
                  <a:pt x="655421" y="3514620"/>
                  <a:pt x="640276" y="3549196"/>
                </a:cubicBezTo>
                <a:cubicBezTo>
                  <a:pt x="638361" y="3553101"/>
                  <a:pt x="638361" y="3557672"/>
                  <a:pt x="640276" y="3561578"/>
                </a:cubicBezTo>
                <a:lnTo>
                  <a:pt x="645229" y="3564340"/>
                </a:lnTo>
                <a:lnTo>
                  <a:pt x="639038" y="3568246"/>
                </a:lnTo>
                <a:lnTo>
                  <a:pt x="639038" y="3582819"/>
                </a:lnTo>
                <a:lnTo>
                  <a:pt x="645419" y="3586724"/>
                </a:lnTo>
                <a:lnTo>
                  <a:pt x="645419" y="3593963"/>
                </a:lnTo>
                <a:cubicBezTo>
                  <a:pt x="627322" y="3602726"/>
                  <a:pt x="657992" y="3603964"/>
                  <a:pt x="638847" y="3613013"/>
                </a:cubicBezTo>
                <a:cubicBezTo>
                  <a:pt x="639418" y="3617014"/>
                  <a:pt x="637704" y="3620729"/>
                  <a:pt x="640371" y="3624253"/>
                </a:cubicBezTo>
                <a:cubicBezTo>
                  <a:pt x="643895" y="3625776"/>
                  <a:pt x="646562" y="3627586"/>
                  <a:pt x="645229" y="3630634"/>
                </a:cubicBezTo>
                <a:lnTo>
                  <a:pt x="639038" y="3634539"/>
                </a:lnTo>
                <a:lnTo>
                  <a:pt x="639038" y="3637969"/>
                </a:lnTo>
                <a:lnTo>
                  <a:pt x="632465" y="3641969"/>
                </a:lnTo>
                <a:lnTo>
                  <a:pt x="632465" y="3653209"/>
                </a:lnTo>
                <a:cubicBezTo>
                  <a:pt x="636466" y="3655971"/>
                  <a:pt x="641990" y="3657590"/>
                  <a:pt x="644467" y="3661114"/>
                </a:cubicBezTo>
                <a:lnTo>
                  <a:pt x="638942" y="3664162"/>
                </a:lnTo>
                <a:cubicBezTo>
                  <a:pt x="639800" y="3673687"/>
                  <a:pt x="637037" y="3685117"/>
                  <a:pt x="640371" y="3694547"/>
                </a:cubicBezTo>
                <a:lnTo>
                  <a:pt x="645229" y="3697214"/>
                </a:lnTo>
                <a:lnTo>
                  <a:pt x="645229" y="3726456"/>
                </a:lnTo>
                <a:lnTo>
                  <a:pt x="651896" y="3730551"/>
                </a:lnTo>
                <a:lnTo>
                  <a:pt x="645514" y="3734457"/>
                </a:lnTo>
                <a:cubicBezTo>
                  <a:pt x="645514" y="3735695"/>
                  <a:pt x="645514" y="3736933"/>
                  <a:pt x="645514" y="3737981"/>
                </a:cubicBezTo>
                <a:lnTo>
                  <a:pt x="651420" y="3741696"/>
                </a:lnTo>
                <a:lnTo>
                  <a:pt x="651420" y="3775033"/>
                </a:lnTo>
                <a:cubicBezTo>
                  <a:pt x="642847" y="3778081"/>
                  <a:pt x="644848" y="3782272"/>
                  <a:pt x="646276" y="3786463"/>
                </a:cubicBezTo>
                <a:lnTo>
                  <a:pt x="651801" y="3789511"/>
                </a:lnTo>
                <a:cubicBezTo>
                  <a:pt x="649610" y="3799798"/>
                  <a:pt x="657611" y="3818086"/>
                  <a:pt x="645419" y="3822563"/>
                </a:cubicBezTo>
                <a:lnTo>
                  <a:pt x="645419" y="3855519"/>
                </a:lnTo>
                <a:lnTo>
                  <a:pt x="638656" y="3859615"/>
                </a:lnTo>
                <a:lnTo>
                  <a:pt x="638656" y="3870474"/>
                </a:lnTo>
                <a:lnTo>
                  <a:pt x="631894" y="3874569"/>
                </a:lnTo>
                <a:lnTo>
                  <a:pt x="631894" y="3918480"/>
                </a:lnTo>
                <a:lnTo>
                  <a:pt x="625893" y="3922290"/>
                </a:lnTo>
                <a:lnTo>
                  <a:pt x="625893" y="3929434"/>
                </a:lnTo>
                <a:cubicBezTo>
                  <a:pt x="634465" y="3934672"/>
                  <a:pt x="634465" y="3934958"/>
                  <a:pt x="625893" y="3940101"/>
                </a:cubicBezTo>
                <a:lnTo>
                  <a:pt x="625893" y="3947531"/>
                </a:lnTo>
                <a:lnTo>
                  <a:pt x="631894" y="3951436"/>
                </a:lnTo>
                <a:lnTo>
                  <a:pt x="631894" y="4198134"/>
                </a:lnTo>
                <a:lnTo>
                  <a:pt x="625512" y="4202039"/>
                </a:lnTo>
                <a:lnTo>
                  <a:pt x="625512" y="4205563"/>
                </a:lnTo>
                <a:lnTo>
                  <a:pt x="632275" y="4209564"/>
                </a:lnTo>
                <a:lnTo>
                  <a:pt x="632275" y="4260904"/>
                </a:lnTo>
                <a:lnTo>
                  <a:pt x="638276" y="4264809"/>
                </a:lnTo>
                <a:lnTo>
                  <a:pt x="633227" y="4267666"/>
                </a:lnTo>
                <a:cubicBezTo>
                  <a:pt x="629036" y="4289669"/>
                  <a:pt x="635037" y="4313196"/>
                  <a:pt x="631036" y="4335198"/>
                </a:cubicBezTo>
                <a:lnTo>
                  <a:pt x="625893" y="4338056"/>
                </a:lnTo>
                <a:lnTo>
                  <a:pt x="625893" y="4345580"/>
                </a:lnTo>
                <a:lnTo>
                  <a:pt x="631894" y="4349391"/>
                </a:lnTo>
                <a:lnTo>
                  <a:pt x="631894" y="4356630"/>
                </a:lnTo>
                <a:lnTo>
                  <a:pt x="625512" y="4360535"/>
                </a:lnTo>
                <a:lnTo>
                  <a:pt x="625512" y="4389776"/>
                </a:lnTo>
                <a:lnTo>
                  <a:pt x="631703" y="4393682"/>
                </a:lnTo>
                <a:lnTo>
                  <a:pt x="625893" y="4397397"/>
                </a:lnTo>
                <a:lnTo>
                  <a:pt x="625893" y="4415875"/>
                </a:lnTo>
                <a:cubicBezTo>
                  <a:pt x="635418" y="4421114"/>
                  <a:pt x="634465" y="4426163"/>
                  <a:pt x="625893" y="4430162"/>
                </a:cubicBezTo>
                <a:cubicBezTo>
                  <a:pt x="629036" y="4444831"/>
                  <a:pt x="618368" y="4469787"/>
                  <a:pt x="632275" y="4478264"/>
                </a:cubicBezTo>
                <a:lnTo>
                  <a:pt x="632275" y="4599708"/>
                </a:lnTo>
                <a:cubicBezTo>
                  <a:pt x="633799" y="4601803"/>
                  <a:pt x="639038" y="4602470"/>
                  <a:pt x="638371" y="4605709"/>
                </a:cubicBezTo>
                <a:close/>
                <a:moveTo>
                  <a:pt x="631132" y="2178739"/>
                </a:moveTo>
                <a:cubicBezTo>
                  <a:pt x="608367" y="2167118"/>
                  <a:pt x="580268" y="2170547"/>
                  <a:pt x="556551" y="2162927"/>
                </a:cubicBezTo>
                <a:lnTo>
                  <a:pt x="539501" y="2171500"/>
                </a:lnTo>
                <a:cubicBezTo>
                  <a:pt x="553789" y="2174738"/>
                  <a:pt x="567029" y="2172833"/>
                  <a:pt x="581888" y="2177120"/>
                </a:cubicBezTo>
                <a:cubicBezTo>
                  <a:pt x="597766" y="2182606"/>
                  <a:pt x="614930" y="2183177"/>
                  <a:pt x="631132" y="2178739"/>
                </a:cubicBezTo>
                <a:close/>
                <a:moveTo>
                  <a:pt x="615320" y="1676009"/>
                </a:moveTo>
                <a:cubicBezTo>
                  <a:pt x="607062" y="1674704"/>
                  <a:pt x="598623" y="1676762"/>
                  <a:pt x="591889" y="1681724"/>
                </a:cubicBezTo>
                <a:lnTo>
                  <a:pt x="609605" y="1689820"/>
                </a:lnTo>
                <a:cubicBezTo>
                  <a:pt x="613215" y="1688801"/>
                  <a:pt x="616492" y="1686867"/>
                  <a:pt x="619130" y="1684201"/>
                </a:cubicBezTo>
                <a:cubicBezTo>
                  <a:pt x="617511" y="1681533"/>
                  <a:pt x="620940" y="1678200"/>
                  <a:pt x="615320" y="1676009"/>
                </a:cubicBezTo>
                <a:close/>
                <a:moveTo>
                  <a:pt x="595604" y="1716490"/>
                </a:moveTo>
                <a:cubicBezTo>
                  <a:pt x="602652" y="1711632"/>
                  <a:pt x="611034" y="1713442"/>
                  <a:pt x="617892" y="1707727"/>
                </a:cubicBezTo>
                <a:cubicBezTo>
                  <a:pt x="611605" y="1702203"/>
                  <a:pt x="581411" y="1704203"/>
                  <a:pt x="595604" y="1716490"/>
                </a:cubicBezTo>
                <a:close/>
                <a:moveTo>
                  <a:pt x="589126" y="1661245"/>
                </a:moveTo>
                <a:lnTo>
                  <a:pt x="583316" y="1657530"/>
                </a:lnTo>
                <a:cubicBezTo>
                  <a:pt x="554741" y="1660293"/>
                  <a:pt x="567600" y="1672580"/>
                  <a:pt x="588936" y="1668580"/>
                </a:cubicBezTo>
                <a:cubicBezTo>
                  <a:pt x="593603" y="1664769"/>
                  <a:pt x="593603" y="1663912"/>
                  <a:pt x="589126" y="1661245"/>
                </a:cubicBezTo>
                <a:close/>
                <a:moveTo>
                  <a:pt x="595794" y="1628003"/>
                </a:moveTo>
                <a:lnTo>
                  <a:pt x="612082" y="1618478"/>
                </a:lnTo>
                <a:cubicBezTo>
                  <a:pt x="586774" y="1609191"/>
                  <a:pt x="558999" y="1609191"/>
                  <a:pt x="533691" y="1618478"/>
                </a:cubicBezTo>
                <a:lnTo>
                  <a:pt x="543216" y="1624003"/>
                </a:lnTo>
                <a:cubicBezTo>
                  <a:pt x="561599" y="1622288"/>
                  <a:pt x="577697" y="1629241"/>
                  <a:pt x="595794" y="1628003"/>
                </a:cubicBezTo>
                <a:close/>
                <a:moveTo>
                  <a:pt x="612082" y="1574663"/>
                </a:moveTo>
                <a:cubicBezTo>
                  <a:pt x="590365" y="1563900"/>
                  <a:pt x="567790" y="1574663"/>
                  <a:pt x="543787" y="1572663"/>
                </a:cubicBezTo>
                <a:cubicBezTo>
                  <a:pt x="538168" y="1572091"/>
                  <a:pt x="541692" y="1567424"/>
                  <a:pt x="536358" y="1565424"/>
                </a:cubicBezTo>
                <a:cubicBezTo>
                  <a:pt x="525404" y="1564281"/>
                  <a:pt x="501496" y="1565424"/>
                  <a:pt x="522166" y="1576568"/>
                </a:cubicBezTo>
                <a:cubicBezTo>
                  <a:pt x="539701" y="1577635"/>
                  <a:pt x="557161" y="1579702"/>
                  <a:pt x="574458" y="1582759"/>
                </a:cubicBezTo>
                <a:cubicBezTo>
                  <a:pt x="583983" y="1585426"/>
                  <a:pt x="585507" y="1580663"/>
                  <a:pt x="590079" y="1580187"/>
                </a:cubicBezTo>
                <a:cubicBezTo>
                  <a:pt x="597794" y="1579426"/>
                  <a:pt x="605890" y="1582283"/>
                  <a:pt x="612082" y="1578282"/>
                </a:cubicBezTo>
                <a:close/>
                <a:moveTo>
                  <a:pt x="513498" y="1593046"/>
                </a:moveTo>
                <a:lnTo>
                  <a:pt x="513498" y="1596666"/>
                </a:lnTo>
                <a:cubicBezTo>
                  <a:pt x="534358" y="1602857"/>
                  <a:pt x="564647" y="1607905"/>
                  <a:pt x="585793" y="1596666"/>
                </a:cubicBezTo>
                <a:cubicBezTo>
                  <a:pt x="585793" y="1590760"/>
                  <a:pt x="585793" y="1590760"/>
                  <a:pt x="582935" y="1587903"/>
                </a:cubicBezTo>
                <a:cubicBezTo>
                  <a:pt x="573610" y="1588436"/>
                  <a:pt x="564485" y="1590798"/>
                  <a:pt x="556075" y="1594856"/>
                </a:cubicBezTo>
                <a:cubicBezTo>
                  <a:pt x="551817" y="1592132"/>
                  <a:pt x="547283" y="1589865"/>
                  <a:pt x="542549" y="1588093"/>
                </a:cubicBezTo>
                <a:cubicBezTo>
                  <a:pt x="533786" y="1595046"/>
                  <a:pt x="522166" y="1588284"/>
                  <a:pt x="513498" y="1593046"/>
                </a:cubicBezTo>
                <a:close/>
                <a:moveTo>
                  <a:pt x="520070" y="1735921"/>
                </a:moveTo>
                <a:cubicBezTo>
                  <a:pt x="548645" y="1746685"/>
                  <a:pt x="584650" y="1746494"/>
                  <a:pt x="616273" y="1750018"/>
                </a:cubicBezTo>
                <a:lnTo>
                  <a:pt x="619226" y="1745256"/>
                </a:lnTo>
                <a:cubicBezTo>
                  <a:pt x="614225" y="1741122"/>
                  <a:pt x="607996" y="1738740"/>
                  <a:pt x="601509" y="1738493"/>
                </a:cubicBezTo>
                <a:cubicBezTo>
                  <a:pt x="598099" y="1735416"/>
                  <a:pt x="592917" y="1735416"/>
                  <a:pt x="589508" y="1738493"/>
                </a:cubicBezTo>
                <a:cubicBezTo>
                  <a:pt x="569791" y="1735159"/>
                  <a:pt x="537215" y="1723920"/>
                  <a:pt x="520070" y="1735540"/>
                </a:cubicBezTo>
                <a:close/>
                <a:moveTo>
                  <a:pt x="582554" y="1849555"/>
                </a:moveTo>
                <a:cubicBezTo>
                  <a:pt x="593889" y="1850221"/>
                  <a:pt x="606176" y="1856888"/>
                  <a:pt x="617606" y="1851936"/>
                </a:cubicBezTo>
                <a:cubicBezTo>
                  <a:pt x="631703" y="1835553"/>
                  <a:pt x="564361" y="1839553"/>
                  <a:pt x="582554" y="1849173"/>
                </a:cubicBezTo>
                <a:close/>
                <a:moveTo>
                  <a:pt x="596556" y="1790023"/>
                </a:moveTo>
                <a:cubicBezTo>
                  <a:pt x="597318" y="1790023"/>
                  <a:pt x="598080" y="1789261"/>
                  <a:pt x="598842" y="1788785"/>
                </a:cubicBezTo>
                <a:lnTo>
                  <a:pt x="598842" y="1784975"/>
                </a:lnTo>
                <a:cubicBezTo>
                  <a:pt x="585412" y="1774878"/>
                  <a:pt x="566647" y="1780498"/>
                  <a:pt x="552932" y="1784975"/>
                </a:cubicBezTo>
                <a:cubicBezTo>
                  <a:pt x="567124" y="1788871"/>
                  <a:pt x="581859" y="1790442"/>
                  <a:pt x="596556" y="1789642"/>
                </a:cubicBezTo>
                <a:close/>
                <a:moveTo>
                  <a:pt x="529881" y="2199598"/>
                </a:moveTo>
                <a:cubicBezTo>
                  <a:pt x="546074" y="2197598"/>
                  <a:pt x="563600" y="2198360"/>
                  <a:pt x="578077" y="2190835"/>
                </a:cubicBezTo>
                <a:cubicBezTo>
                  <a:pt x="567886" y="2185596"/>
                  <a:pt x="554170" y="2189883"/>
                  <a:pt x="542263" y="2188549"/>
                </a:cubicBezTo>
                <a:lnTo>
                  <a:pt x="536453" y="2195884"/>
                </a:lnTo>
                <a:cubicBezTo>
                  <a:pt x="533501" y="2194741"/>
                  <a:pt x="522356" y="2196550"/>
                  <a:pt x="530357" y="2199217"/>
                </a:cubicBezTo>
                <a:close/>
                <a:moveTo>
                  <a:pt x="625131" y="2013670"/>
                </a:moveTo>
                <a:lnTo>
                  <a:pt x="625131" y="2009765"/>
                </a:lnTo>
                <a:cubicBezTo>
                  <a:pt x="615396" y="2002555"/>
                  <a:pt x="602100" y="2002555"/>
                  <a:pt x="592365" y="2009765"/>
                </a:cubicBezTo>
                <a:lnTo>
                  <a:pt x="592365" y="2013575"/>
                </a:lnTo>
                <a:cubicBezTo>
                  <a:pt x="603166" y="2015956"/>
                  <a:pt x="614368" y="2015861"/>
                  <a:pt x="625131" y="2013289"/>
                </a:cubicBezTo>
                <a:close/>
                <a:moveTo>
                  <a:pt x="635227" y="1967474"/>
                </a:moveTo>
                <a:cubicBezTo>
                  <a:pt x="633075" y="1966388"/>
                  <a:pt x="631008" y="1965141"/>
                  <a:pt x="629036" y="1963759"/>
                </a:cubicBezTo>
                <a:lnTo>
                  <a:pt x="614844" y="1963759"/>
                </a:lnTo>
                <a:cubicBezTo>
                  <a:pt x="585697" y="1974618"/>
                  <a:pt x="646372" y="1972617"/>
                  <a:pt x="635227" y="1967283"/>
                </a:cubicBezTo>
                <a:close/>
                <a:moveTo>
                  <a:pt x="590841" y="1919849"/>
                </a:moveTo>
                <a:cubicBezTo>
                  <a:pt x="589069" y="1920154"/>
                  <a:pt x="587355" y="1920764"/>
                  <a:pt x="585793" y="1921659"/>
                </a:cubicBezTo>
                <a:lnTo>
                  <a:pt x="585793" y="1925278"/>
                </a:lnTo>
                <a:cubicBezTo>
                  <a:pt x="603233" y="1928479"/>
                  <a:pt x="621121" y="1928479"/>
                  <a:pt x="638561" y="1925278"/>
                </a:cubicBezTo>
                <a:lnTo>
                  <a:pt x="628369" y="1920039"/>
                </a:lnTo>
                <a:cubicBezTo>
                  <a:pt x="616177" y="1918706"/>
                  <a:pt x="603128" y="1919658"/>
                  <a:pt x="590841" y="1919658"/>
                </a:cubicBezTo>
                <a:close/>
                <a:moveTo>
                  <a:pt x="609224" y="1646862"/>
                </a:moveTo>
                <a:cubicBezTo>
                  <a:pt x="602938" y="1647624"/>
                  <a:pt x="597032" y="1645719"/>
                  <a:pt x="592746" y="1648672"/>
                </a:cubicBezTo>
                <a:cubicBezTo>
                  <a:pt x="592746" y="1649910"/>
                  <a:pt x="592746" y="1651053"/>
                  <a:pt x="592746" y="1652387"/>
                </a:cubicBezTo>
                <a:lnTo>
                  <a:pt x="599318" y="1656292"/>
                </a:lnTo>
                <a:cubicBezTo>
                  <a:pt x="599318" y="1666484"/>
                  <a:pt x="619226" y="1661531"/>
                  <a:pt x="624083" y="1656863"/>
                </a:cubicBezTo>
                <a:close/>
                <a:moveTo>
                  <a:pt x="563028" y="1543897"/>
                </a:moveTo>
                <a:cubicBezTo>
                  <a:pt x="537787" y="1554184"/>
                  <a:pt x="505878" y="1541040"/>
                  <a:pt x="481208" y="1553422"/>
                </a:cubicBezTo>
                <a:cubicBezTo>
                  <a:pt x="526166" y="1562947"/>
                  <a:pt x="570743" y="1555613"/>
                  <a:pt x="617130" y="1554470"/>
                </a:cubicBezTo>
                <a:cubicBezTo>
                  <a:pt x="624940" y="1533324"/>
                  <a:pt x="575410" y="1547231"/>
                  <a:pt x="563028" y="1543326"/>
                </a:cubicBezTo>
                <a:close/>
                <a:moveTo>
                  <a:pt x="408247" y="3059896"/>
                </a:moveTo>
                <a:cubicBezTo>
                  <a:pt x="415200" y="3055705"/>
                  <a:pt x="424058" y="3059896"/>
                  <a:pt x="431297" y="3054372"/>
                </a:cubicBezTo>
                <a:cubicBezTo>
                  <a:pt x="453586" y="3056753"/>
                  <a:pt x="485113" y="3062372"/>
                  <a:pt x="506830" y="3052562"/>
                </a:cubicBezTo>
                <a:lnTo>
                  <a:pt x="506830" y="3048657"/>
                </a:lnTo>
                <a:cubicBezTo>
                  <a:pt x="492591" y="3038036"/>
                  <a:pt x="473750" y="3035893"/>
                  <a:pt x="457491" y="3043037"/>
                </a:cubicBezTo>
                <a:cubicBezTo>
                  <a:pt x="449395" y="3037894"/>
                  <a:pt x="437679" y="3031988"/>
                  <a:pt x="428154" y="3037798"/>
                </a:cubicBezTo>
                <a:cubicBezTo>
                  <a:pt x="429868" y="3051038"/>
                  <a:pt x="335476" y="3036941"/>
                  <a:pt x="381577" y="3059420"/>
                </a:cubicBezTo>
                <a:cubicBezTo>
                  <a:pt x="372052" y="3065421"/>
                  <a:pt x="358717" y="3057991"/>
                  <a:pt x="349382" y="3063421"/>
                </a:cubicBezTo>
                <a:lnTo>
                  <a:pt x="349382" y="3066945"/>
                </a:lnTo>
                <a:lnTo>
                  <a:pt x="342810" y="3070945"/>
                </a:lnTo>
                <a:lnTo>
                  <a:pt x="342810" y="3078660"/>
                </a:lnTo>
                <a:lnTo>
                  <a:pt x="351287" y="3080280"/>
                </a:lnTo>
                <a:cubicBezTo>
                  <a:pt x="371861" y="3069135"/>
                  <a:pt x="396721" y="3073898"/>
                  <a:pt x="417962" y="3079518"/>
                </a:cubicBezTo>
                <a:cubicBezTo>
                  <a:pt x="438927" y="3076679"/>
                  <a:pt x="460244" y="3080899"/>
                  <a:pt x="478541" y="3091520"/>
                </a:cubicBezTo>
                <a:cubicBezTo>
                  <a:pt x="485018" y="3089614"/>
                  <a:pt x="493210" y="3092948"/>
                  <a:pt x="500068" y="3089424"/>
                </a:cubicBezTo>
                <a:lnTo>
                  <a:pt x="493876" y="3085423"/>
                </a:lnTo>
                <a:lnTo>
                  <a:pt x="493876" y="3078184"/>
                </a:lnTo>
                <a:cubicBezTo>
                  <a:pt x="496353" y="3075041"/>
                  <a:pt x="504449" y="3077613"/>
                  <a:pt x="506830" y="3074469"/>
                </a:cubicBezTo>
                <a:lnTo>
                  <a:pt x="506830" y="3070755"/>
                </a:lnTo>
                <a:cubicBezTo>
                  <a:pt x="502735" y="3067707"/>
                  <a:pt x="493591" y="3069707"/>
                  <a:pt x="490828" y="3065421"/>
                </a:cubicBezTo>
                <a:cubicBezTo>
                  <a:pt x="477017" y="3065421"/>
                  <a:pt x="462730" y="3063421"/>
                  <a:pt x="450728" y="3072660"/>
                </a:cubicBezTo>
                <a:cubicBezTo>
                  <a:pt x="439108" y="3075136"/>
                  <a:pt x="443965" y="3064373"/>
                  <a:pt x="433583" y="3065326"/>
                </a:cubicBezTo>
                <a:cubicBezTo>
                  <a:pt x="424763" y="3066535"/>
                  <a:pt x="415800" y="3064611"/>
                  <a:pt x="408247" y="3059896"/>
                </a:cubicBezTo>
                <a:close/>
                <a:moveTo>
                  <a:pt x="518737" y="3034750"/>
                </a:moveTo>
                <a:cubicBezTo>
                  <a:pt x="520461" y="3032217"/>
                  <a:pt x="520718" y="3028950"/>
                  <a:pt x="519403" y="3026178"/>
                </a:cubicBezTo>
                <a:lnTo>
                  <a:pt x="509878" y="3021034"/>
                </a:lnTo>
                <a:cubicBezTo>
                  <a:pt x="505611" y="3019711"/>
                  <a:pt x="501077" y="3022101"/>
                  <a:pt x="499753" y="3026378"/>
                </a:cubicBezTo>
                <a:cubicBezTo>
                  <a:pt x="498648" y="3029931"/>
                  <a:pt x="500115" y="3033779"/>
                  <a:pt x="503306" y="3035703"/>
                </a:cubicBezTo>
                <a:cubicBezTo>
                  <a:pt x="508469" y="3036284"/>
                  <a:pt x="513688" y="3035960"/>
                  <a:pt x="518737" y="3034750"/>
                </a:cubicBezTo>
                <a:close/>
                <a:moveTo>
                  <a:pt x="464539" y="2888446"/>
                </a:moveTo>
                <a:cubicBezTo>
                  <a:pt x="469873" y="2887780"/>
                  <a:pt x="475779" y="2889685"/>
                  <a:pt x="480065" y="2886922"/>
                </a:cubicBezTo>
                <a:cubicBezTo>
                  <a:pt x="480065" y="2874349"/>
                  <a:pt x="453300" y="2883779"/>
                  <a:pt x="444632" y="2881017"/>
                </a:cubicBezTo>
                <a:cubicBezTo>
                  <a:pt x="435107" y="2876350"/>
                  <a:pt x="435107" y="2876350"/>
                  <a:pt x="428249" y="2879302"/>
                </a:cubicBezTo>
                <a:lnTo>
                  <a:pt x="428249" y="2882922"/>
                </a:lnTo>
                <a:cubicBezTo>
                  <a:pt x="439108" y="2887970"/>
                  <a:pt x="453300" y="2896257"/>
                  <a:pt x="464539" y="2888446"/>
                </a:cubicBezTo>
                <a:close/>
                <a:moveTo>
                  <a:pt x="457586" y="2943691"/>
                </a:moveTo>
                <a:cubicBezTo>
                  <a:pt x="456853" y="2944053"/>
                  <a:pt x="456157" y="2944463"/>
                  <a:pt x="455491" y="2944930"/>
                </a:cubicBezTo>
                <a:cubicBezTo>
                  <a:pt x="453586" y="2948930"/>
                  <a:pt x="465206" y="2946168"/>
                  <a:pt x="457586" y="2943691"/>
                </a:cubicBezTo>
                <a:close/>
                <a:moveTo>
                  <a:pt x="486733" y="2959979"/>
                </a:moveTo>
                <a:cubicBezTo>
                  <a:pt x="486733" y="2961122"/>
                  <a:pt x="486733" y="2962265"/>
                  <a:pt x="486733" y="2963504"/>
                </a:cubicBezTo>
                <a:cubicBezTo>
                  <a:pt x="503211" y="2973029"/>
                  <a:pt x="524166" y="2977505"/>
                  <a:pt x="539215" y="2967980"/>
                </a:cubicBezTo>
                <a:lnTo>
                  <a:pt x="539215" y="2956455"/>
                </a:lnTo>
                <a:cubicBezTo>
                  <a:pt x="531081" y="2949664"/>
                  <a:pt x="520642" y="2946253"/>
                  <a:pt x="510069" y="2946930"/>
                </a:cubicBezTo>
                <a:cubicBezTo>
                  <a:pt x="500544" y="2961027"/>
                  <a:pt x="496353" y="2950168"/>
                  <a:pt x="483304" y="2950644"/>
                </a:cubicBezTo>
                <a:cubicBezTo>
                  <a:pt x="479303" y="2955312"/>
                  <a:pt x="479303" y="2955407"/>
                  <a:pt x="486733" y="2959979"/>
                </a:cubicBezTo>
                <a:close/>
                <a:moveTo>
                  <a:pt x="510164" y="2939976"/>
                </a:moveTo>
                <a:cubicBezTo>
                  <a:pt x="518832" y="2939976"/>
                  <a:pt x="533882" y="2942358"/>
                  <a:pt x="538739" y="2933880"/>
                </a:cubicBezTo>
                <a:cubicBezTo>
                  <a:pt x="533501" y="2931976"/>
                  <a:pt x="497782" y="2929309"/>
                  <a:pt x="510164" y="2939976"/>
                </a:cubicBezTo>
                <a:close/>
                <a:moveTo>
                  <a:pt x="506926" y="2986459"/>
                </a:moveTo>
                <a:lnTo>
                  <a:pt x="515879" y="2991412"/>
                </a:lnTo>
                <a:cubicBezTo>
                  <a:pt x="522070" y="2991412"/>
                  <a:pt x="519594" y="2988268"/>
                  <a:pt x="520070" y="2986363"/>
                </a:cubicBezTo>
                <a:cubicBezTo>
                  <a:pt x="516060" y="2983782"/>
                  <a:pt x="510898" y="2983820"/>
                  <a:pt x="506926" y="2986459"/>
                </a:cubicBezTo>
                <a:close/>
                <a:moveTo>
                  <a:pt x="520070" y="3063801"/>
                </a:moveTo>
                <a:cubicBezTo>
                  <a:pt x="528852" y="3067488"/>
                  <a:pt x="538949" y="3066059"/>
                  <a:pt x="546359" y="3060087"/>
                </a:cubicBezTo>
                <a:cubicBezTo>
                  <a:pt x="537634" y="3056401"/>
                  <a:pt x="527595" y="3057668"/>
                  <a:pt x="520070" y="3063421"/>
                </a:cubicBezTo>
                <a:close/>
                <a:moveTo>
                  <a:pt x="529595" y="2855490"/>
                </a:moveTo>
                <a:cubicBezTo>
                  <a:pt x="485971" y="2854728"/>
                  <a:pt x="442537" y="2848917"/>
                  <a:pt x="401579" y="2865015"/>
                </a:cubicBezTo>
                <a:cubicBezTo>
                  <a:pt x="403484" y="2885112"/>
                  <a:pt x="434821" y="2866634"/>
                  <a:pt x="446061" y="2862634"/>
                </a:cubicBezTo>
                <a:cubicBezTo>
                  <a:pt x="474045" y="2861995"/>
                  <a:pt x="502011" y="2864329"/>
                  <a:pt x="529500" y="2869587"/>
                </a:cubicBezTo>
                <a:cubicBezTo>
                  <a:pt x="542549" y="2866062"/>
                  <a:pt x="542073" y="2859395"/>
                  <a:pt x="529309" y="2855109"/>
                </a:cubicBezTo>
                <a:close/>
                <a:moveTo>
                  <a:pt x="420629" y="2886255"/>
                </a:moveTo>
                <a:cubicBezTo>
                  <a:pt x="405484" y="2880636"/>
                  <a:pt x="408723" y="2893590"/>
                  <a:pt x="420629" y="2887494"/>
                </a:cubicBezTo>
                <a:cubicBezTo>
                  <a:pt x="420439" y="2886732"/>
                  <a:pt x="420629" y="2886160"/>
                  <a:pt x="420343" y="2885875"/>
                </a:cubicBezTo>
                <a:close/>
                <a:moveTo>
                  <a:pt x="211079" y="2820342"/>
                </a:moveTo>
                <a:cubicBezTo>
                  <a:pt x="222793" y="2825715"/>
                  <a:pt x="236120" y="2826400"/>
                  <a:pt x="248322" y="2822248"/>
                </a:cubicBezTo>
                <a:lnTo>
                  <a:pt x="251084" y="2817485"/>
                </a:lnTo>
                <a:lnTo>
                  <a:pt x="241178" y="2810913"/>
                </a:lnTo>
                <a:cubicBezTo>
                  <a:pt x="230034" y="2822628"/>
                  <a:pt x="210793" y="2799102"/>
                  <a:pt x="211270" y="2819962"/>
                </a:cubicBezTo>
                <a:close/>
                <a:moveTo>
                  <a:pt x="208031" y="2929309"/>
                </a:moveTo>
                <a:cubicBezTo>
                  <a:pt x="201935" y="2938834"/>
                  <a:pt x="236606" y="2938071"/>
                  <a:pt x="243083" y="2935309"/>
                </a:cubicBezTo>
                <a:cubicBezTo>
                  <a:pt x="235558" y="2929309"/>
                  <a:pt x="219080" y="2928546"/>
                  <a:pt x="208031" y="2929309"/>
                </a:cubicBezTo>
                <a:close/>
                <a:moveTo>
                  <a:pt x="259561" y="2888351"/>
                </a:moveTo>
                <a:lnTo>
                  <a:pt x="277754" y="2879398"/>
                </a:lnTo>
                <a:lnTo>
                  <a:pt x="274801" y="2873682"/>
                </a:lnTo>
                <a:cubicBezTo>
                  <a:pt x="268991" y="2883969"/>
                  <a:pt x="224605" y="2866539"/>
                  <a:pt x="243750" y="2879302"/>
                </a:cubicBezTo>
                <a:lnTo>
                  <a:pt x="237940" y="2883112"/>
                </a:lnTo>
                <a:cubicBezTo>
                  <a:pt x="236320" y="2892351"/>
                  <a:pt x="255180" y="2887494"/>
                  <a:pt x="259561" y="2888065"/>
                </a:cubicBezTo>
                <a:close/>
                <a:moveTo>
                  <a:pt x="283374" y="2809770"/>
                </a:moveTo>
                <a:cubicBezTo>
                  <a:pt x="283374" y="2809103"/>
                  <a:pt x="280897" y="2808532"/>
                  <a:pt x="279659" y="2807960"/>
                </a:cubicBezTo>
                <a:lnTo>
                  <a:pt x="263848" y="2816818"/>
                </a:lnTo>
                <a:cubicBezTo>
                  <a:pt x="261847" y="2826343"/>
                  <a:pt x="278040" y="2821295"/>
                  <a:pt x="283564" y="2816818"/>
                </a:cubicBezTo>
                <a:cubicBezTo>
                  <a:pt x="283758" y="2814370"/>
                  <a:pt x="283694" y="2811913"/>
                  <a:pt x="283374" y="2809484"/>
                </a:cubicBezTo>
                <a:close/>
                <a:moveTo>
                  <a:pt x="273849" y="2837107"/>
                </a:moveTo>
                <a:cubicBezTo>
                  <a:pt x="270229" y="2837107"/>
                  <a:pt x="267372" y="2836440"/>
                  <a:pt x="264324" y="2838535"/>
                </a:cubicBezTo>
                <a:cubicBezTo>
                  <a:pt x="263276" y="2845489"/>
                  <a:pt x="263371" y="2845489"/>
                  <a:pt x="267372" y="2848060"/>
                </a:cubicBezTo>
                <a:cubicBezTo>
                  <a:pt x="286993" y="2848537"/>
                  <a:pt x="297376" y="2848346"/>
                  <a:pt x="273659" y="2836821"/>
                </a:cubicBezTo>
                <a:close/>
                <a:moveTo>
                  <a:pt x="292899" y="2914450"/>
                </a:moveTo>
                <a:cubicBezTo>
                  <a:pt x="300328" y="2912164"/>
                  <a:pt x="288898" y="2909020"/>
                  <a:pt x="287184" y="2907115"/>
                </a:cubicBezTo>
                <a:cubicBezTo>
                  <a:pt x="281307" y="2906639"/>
                  <a:pt x="275471" y="2908439"/>
                  <a:pt x="270896" y="2912164"/>
                </a:cubicBezTo>
                <a:cubicBezTo>
                  <a:pt x="276802" y="2916735"/>
                  <a:pt x="286041" y="2913211"/>
                  <a:pt x="293185" y="2914164"/>
                </a:cubicBezTo>
                <a:close/>
                <a:moveTo>
                  <a:pt x="270134" y="2934738"/>
                </a:moveTo>
                <a:cubicBezTo>
                  <a:pt x="274111" y="2937405"/>
                  <a:pt x="279302" y="2937405"/>
                  <a:pt x="283279" y="2934738"/>
                </a:cubicBezTo>
                <a:cubicBezTo>
                  <a:pt x="279425" y="2932109"/>
                  <a:pt x="274387" y="2932004"/>
                  <a:pt x="270420" y="2934452"/>
                </a:cubicBezTo>
                <a:close/>
                <a:moveTo>
                  <a:pt x="299757" y="1374066"/>
                </a:moveTo>
                <a:cubicBezTo>
                  <a:pt x="304329" y="1370257"/>
                  <a:pt x="304329" y="1370257"/>
                  <a:pt x="299757" y="1366732"/>
                </a:cubicBezTo>
                <a:lnTo>
                  <a:pt x="286898" y="1366732"/>
                </a:lnTo>
                <a:cubicBezTo>
                  <a:pt x="282231" y="1370542"/>
                  <a:pt x="282231" y="1370542"/>
                  <a:pt x="286898" y="1374066"/>
                </a:cubicBezTo>
                <a:close/>
                <a:moveTo>
                  <a:pt x="299757" y="2601267"/>
                </a:moveTo>
                <a:cubicBezTo>
                  <a:pt x="292994" y="2603839"/>
                  <a:pt x="303662" y="2606601"/>
                  <a:pt x="305662" y="2608983"/>
                </a:cubicBezTo>
                <a:lnTo>
                  <a:pt x="315187" y="2603458"/>
                </a:lnTo>
                <a:cubicBezTo>
                  <a:pt x="311759" y="2599077"/>
                  <a:pt x="305282" y="2601554"/>
                  <a:pt x="300043" y="2600982"/>
                </a:cubicBezTo>
                <a:close/>
                <a:moveTo>
                  <a:pt x="296518" y="2845774"/>
                </a:moveTo>
                <a:cubicBezTo>
                  <a:pt x="314616" y="2851775"/>
                  <a:pt x="339190" y="2844631"/>
                  <a:pt x="355859" y="2839107"/>
                </a:cubicBezTo>
                <a:cubicBezTo>
                  <a:pt x="351001" y="2830058"/>
                  <a:pt x="295852" y="2836821"/>
                  <a:pt x="296804" y="2845489"/>
                </a:cubicBezTo>
                <a:close/>
                <a:moveTo>
                  <a:pt x="474541" y="1169374"/>
                </a:moveTo>
                <a:cubicBezTo>
                  <a:pt x="474541" y="1181852"/>
                  <a:pt x="500544" y="1172803"/>
                  <a:pt x="509783" y="1175279"/>
                </a:cubicBezTo>
                <a:cubicBezTo>
                  <a:pt x="523785" y="1166040"/>
                  <a:pt x="479303" y="1160802"/>
                  <a:pt x="474826" y="1168803"/>
                </a:cubicBezTo>
                <a:close/>
                <a:moveTo>
                  <a:pt x="481399" y="1115082"/>
                </a:moveTo>
                <a:cubicBezTo>
                  <a:pt x="488066" y="1118796"/>
                  <a:pt x="487780" y="1125940"/>
                  <a:pt x="497401" y="1123749"/>
                </a:cubicBezTo>
                <a:cubicBezTo>
                  <a:pt x="501211" y="1120606"/>
                  <a:pt x="512069" y="1118225"/>
                  <a:pt x="503211" y="1112701"/>
                </a:cubicBezTo>
                <a:cubicBezTo>
                  <a:pt x="497020" y="1113462"/>
                  <a:pt x="485399" y="1109176"/>
                  <a:pt x="481684" y="1114510"/>
                </a:cubicBezTo>
                <a:close/>
                <a:moveTo>
                  <a:pt x="526928" y="1537706"/>
                </a:moveTo>
                <a:cubicBezTo>
                  <a:pt x="533862" y="1540097"/>
                  <a:pt x="540959" y="1541973"/>
                  <a:pt x="548169" y="1543326"/>
                </a:cubicBezTo>
                <a:cubicBezTo>
                  <a:pt x="552455" y="1538468"/>
                  <a:pt x="576172" y="1533038"/>
                  <a:pt x="571315" y="1525800"/>
                </a:cubicBezTo>
                <a:cubicBezTo>
                  <a:pt x="558932" y="1520847"/>
                  <a:pt x="544835" y="1533229"/>
                  <a:pt x="533691" y="1526848"/>
                </a:cubicBezTo>
                <a:cubicBezTo>
                  <a:pt x="524737" y="1521132"/>
                  <a:pt x="526928" y="1532753"/>
                  <a:pt x="526928" y="1537706"/>
                </a:cubicBezTo>
                <a:close/>
                <a:moveTo>
                  <a:pt x="458539" y="1554089"/>
                </a:moveTo>
                <a:lnTo>
                  <a:pt x="467587" y="1548755"/>
                </a:lnTo>
                <a:cubicBezTo>
                  <a:pt x="455957" y="1542316"/>
                  <a:pt x="442203" y="1540868"/>
                  <a:pt x="429487" y="1544755"/>
                </a:cubicBezTo>
                <a:cubicBezTo>
                  <a:pt x="437203" y="1552003"/>
                  <a:pt x="447747" y="1555432"/>
                  <a:pt x="458253" y="1554089"/>
                </a:cubicBezTo>
                <a:close/>
                <a:moveTo>
                  <a:pt x="453395" y="2694232"/>
                </a:moveTo>
                <a:cubicBezTo>
                  <a:pt x="438346" y="2688612"/>
                  <a:pt x="441584" y="2701661"/>
                  <a:pt x="453395" y="2695470"/>
                </a:cubicBezTo>
                <a:cubicBezTo>
                  <a:pt x="453300" y="2695089"/>
                  <a:pt x="453490" y="2694517"/>
                  <a:pt x="453109" y="2694232"/>
                </a:cubicBezTo>
                <a:close/>
                <a:moveTo>
                  <a:pt x="436822" y="2817580"/>
                </a:moveTo>
                <a:cubicBezTo>
                  <a:pt x="451681" y="2820438"/>
                  <a:pt x="467207" y="2815295"/>
                  <a:pt x="480732" y="2813008"/>
                </a:cubicBezTo>
                <a:cubicBezTo>
                  <a:pt x="468826" y="2804150"/>
                  <a:pt x="449109" y="2806341"/>
                  <a:pt x="435107" y="2809103"/>
                </a:cubicBezTo>
                <a:cubicBezTo>
                  <a:pt x="435488" y="2811865"/>
                  <a:pt x="432821" y="2815009"/>
                  <a:pt x="436536" y="2817580"/>
                </a:cubicBezTo>
                <a:close/>
                <a:moveTo>
                  <a:pt x="503497" y="2744714"/>
                </a:moveTo>
                <a:cubicBezTo>
                  <a:pt x="508450" y="2741094"/>
                  <a:pt x="508450" y="2741094"/>
                  <a:pt x="503497" y="2737285"/>
                </a:cubicBezTo>
                <a:cubicBezTo>
                  <a:pt x="489495" y="2739475"/>
                  <a:pt x="477970" y="2732808"/>
                  <a:pt x="464349" y="2733570"/>
                </a:cubicBezTo>
                <a:cubicBezTo>
                  <a:pt x="459682" y="2737189"/>
                  <a:pt x="459682" y="2737189"/>
                  <a:pt x="464349" y="2740999"/>
                </a:cubicBezTo>
                <a:cubicBezTo>
                  <a:pt x="477132" y="2744057"/>
                  <a:pt x="490276" y="2745314"/>
                  <a:pt x="503401" y="2744714"/>
                </a:cubicBezTo>
                <a:close/>
                <a:moveTo>
                  <a:pt x="499687" y="2709567"/>
                </a:moveTo>
                <a:cubicBezTo>
                  <a:pt x="482570" y="2706881"/>
                  <a:pt x="465159" y="2706623"/>
                  <a:pt x="447966" y="2708805"/>
                </a:cubicBezTo>
                <a:cubicBezTo>
                  <a:pt x="444632" y="2728617"/>
                  <a:pt x="460634" y="2708805"/>
                  <a:pt x="467016" y="2717568"/>
                </a:cubicBezTo>
                <a:cubicBezTo>
                  <a:pt x="467016" y="2722711"/>
                  <a:pt x="472445" y="2722711"/>
                  <a:pt x="476541" y="2722616"/>
                </a:cubicBezTo>
                <a:close/>
                <a:moveTo>
                  <a:pt x="542740" y="1513703"/>
                </a:moveTo>
                <a:cubicBezTo>
                  <a:pt x="558170" y="1502082"/>
                  <a:pt x="502830" y="1504940"/>
                  <a:pt x="497115" y="1509988"/>
                </a:cubicBezTo>
                <a:cubicBezTo>
                  <a:pt x="471016" y="1503702"/>
                  <a:pt x="439965" y="1499035"/>
                  <a:pt x="415200" y="1508369"/>
                </a:cubicBezTo>
                <a:cubicBezTo>
                  <a:pt x="421486" y="1512465"/>
                  <a:pt x="431297" y="1507512"/>
                  <a:pt x="437488" y="1513512"/>
                </a:cubicBezTo>
                <a:cubicBezTo>
                  <a:pt x="442327" y="1513036"/>
                  <a:pt x="447166" y="1514436"/>
                  <a:pt x="451014" y="1517418"/>
                </a:cubicBezTo>
                <a:cubicBezTo>
                  <a:pt x="479303" y="1508464"/>
                  <a:pt x="512545" y="1516370"/>
                  <a:pt x="542644" y="1513703"/>
                </a:cubicBezTo>
                <a:close/>
                <a:moveTo>
                  <a:pt x="576172" y="1491700"/>
                </a:moveTo>
                <a:cubicBezTo>
                  <a:pt x="628751" y="1490367"/>
                  <a:pt x="565790" y="1486366"/>
                  <a:pt x="553027" y="1478841"/>
                </a:cubicBezTo>
                <a:cubicBezTo>
                  <a:pt x="553027" y="1475794"/>
                  <a:pt x="553027" y="1475794"/>
                  <a:pt x="549979" y="1473126"/>
                </a:cubicBezTo>
                <a:cubicBezTo>
                  <a:pt x="538949" y="1473031"/>
                  <a:pt x="527947" y="1474279"/>
                  <a:pt x="517213" y="1476841"/>
                </a:cubicBezTo>
                <a:cubicBezTo>
                  <a:pt x="497305" y="1469031"/>
                  <a:pt x="417962" y="1461696"/>
                  <a:pt x="493876" y="1482461"/>
                </a:cubicBezTo>
                <a:lnTo>
                  <a:pt x="493876" y="1493605"/>
                </a:lnTo>
                <a:cubicBezTo>
                  <a:pt x="520546" y="1498558"/>
                  <a:pt x="549979" y="1502749"/>
                  <a:pt x="576077" y="1491700"/>
                </a:cubicBezTo>
                <a:close/>
                <a:moveTo>
                  <a:pt x="566647" y="1450362"/>
                </a:moveTo>
                <a:cubicBezTo>
                  <a:pt x="557122" y="1439122"/>
                  <a:pt x="539692" y="1447409"/>
                  <a:pt x="528547" y="1439789"/>
                </a:cubicBezTo>
                <a:cubicBezTo>
                  <a:pt x="514165" y="1437312"/>
                  <a:pt x="504163" y="1448076"/>
                  <a:pt x="491019" y="1440360"/>
                </a:cubicBezTo>
                <a:cubicBezTo>
                  <a:pt x="479303" y="1449314"/>
                  <a:pt x="466730" y="1433503"/>
                  <a:pt x="455205" y="1445314"/>
                </a:cubicBezTo>
                <a:cubicBezTo>
                  <a:pt x="459396" y="1449123"/>
                  <a:pt x="466254" y="1447028"/>
                  <a:pt x="471016" y="1447504"/>
                </a:cubicBezTo>
                <a:cubicBezTo>
                  <a:pt x="479208" y="1454076"/>
                  <a:pt x="487971" y="1448362"/>
                  <a:pt x="496258" y="1454267"/>
                </a:cubicBezTo>
                <a:cubicBezTo>
                  <a:pt x="504716" y="1449724"/>
                  <a:pt x="515184" y="1451495"/>
                  <a:pt x="521689" y="1458553"/>
                </a:cubicBezTo>
                <a:cubicBezTo>
                  <a:pt x="538072" y="1459601"/>
                  <a:pt x="547502" y="1452647"/>
                  <a:pt x="563885" y="1454839"/>
                </a:cubicBezTo>
                <a:close/>
                <a:moveTo>
                  <a:pt x="382624" y="1353492"/>
                </a:moveTo>
                <a:cubicBezTo>
                  <a:pt x="406151" y="1360541"/>
                  <a:pt x="434536" y="1349111"/>
                  <a:pt x="457491" y="1358826"/>
                </a:cubicBezTo>
                <a:cubicBezTo>
                  <a:pt x="468635" y="1350730"/>
                  <a:pt x="478541" y="1361684"/>
                  <a:pt x="491400" y="1358826"/>
                </a:cubicBezTo>
                <a:lnTo>
                  <a:pt x="494543" y="1354255"/>
                </a:lnTo>
                <a:cubicBezTo>
                  <a:pt x="482542" y="1342348"/>
                  <a:pt x="465301" y="1344730"/>
                  <a:pt x="450442" y="1343682"/>
                </a:cubicBezTo>
                <a:cubicBezTo>
                  <a:pt x="431392" y="1336633"/>
                  <a:pt x="408151" y="1334157"/>
                  <a:pt x="389482" y="1345682"/>
                </a:cubicBezTo>
                <a:cubicBezTo>
                  <a:pt x="389482" y="1346825"/>
                  <a:pt x="389482" y="1347968"/>
                  <a:pt x="388816" y="1349397"/>
                </a:cubicBezTo>
                <a:close/>
                <a:moveTo>
                  <a:pt x="405008" y="1314821"/>
                </a:moveTo>
                <a:cubicBezTo>
                  <a:pt x="418534" y="1304344"/>
                  <a:pt x="382720" y="1306534"/>
                  <a:pt x="377005" y="1308629"/>
                </a:cubicBezTo>
                <a:cubicBezTo>
                  <a:pt x="372337" y="1320155"/>
                  <a:pt x="397864" y="1312916"/>
                  <a:pt x="404818" y="1314821"/>
                </a:cubicBezTo>
                <a:close/>
                <a:moveTo>
                  <a:pt x="504735" y="1260052"/>
                </a:moveTo>
                <a:cubicBezTo>
                  <a:pt x="494257" y="1258042"/>
                  <a:pt x="483408" y="1259766"/>
                  <a:pt x="474064" y="1264910"/>
                </a:cubicBezTo>
                <a:cubicBezTo>
                  <a:pt x="484875" y="1268148"/>
                  <a:pt x="496401" y="1268148"/>
                  <a:pt x="507211" y="1264910"/>
                </a:cubicBezTo>
                <a:cubicBezTo>
                  <a:pt x="506545" y="1263291"/>
                  <a:pt x="508354" y="1261290"/>
                  <a:pt x="504544" y="1260052"/>
                </a:cubicBezTo>
                <a:close/>
                <a:moveTo>
                  <a:pt x="500163" y="1284627"/>
                </a:moveTo>
                <a:lnTo>
                  <a:pt x="503116" y="1289008"/>
                </a:lnTo>
                <a:cubicBezTo>
                  <a:pt x="516260" y="1288246"/>
                  <a:pt x="528833" y="1292056"/>
                  <a:pt x="539406" y="1283865"/>
                </a:cubicBezTo>
                <a:cubicBezTo>
                  <a:pt x="542454" y="1274340"/>
                  <a:pt x="529119" y="1279198"/>
                  <a:pt x="522451" y="1281007"/>
                </a:cubicBezTo>
                <a:cubicBezTo>
                  <a:pt x="515155" y="1276206"/>
                  <a:pt x="505392" y="1277778"/>
                  <a:pt x="499972" y="1284627"/>
                </a:cubicBezTo>
                <a:close/>
                <a:moveTo>
                  <a:pt x="444918" y="1281674"/>
                </a:moveTo>
                <a:lnTo>
                  <a:pt x="421772" y="1294533"/>
                </a:lnTo>
                <a:lnTo>
                  <a:pt x="421772" y="1298248"/>
                </a:lnTo>
                <a:cubicBezTo>
                  <a:pt x="447585" y="1303295"/>
                  <a:pt x="525976" y="1278055"/>
                  <a:pt x="444727" y="1281483"/>
                </a:cubicBezTo>
                <a:close/>
                <a:moveTo>
                  <a:pt x="427106" y="1231287"/>
                </a:moveTo>
                <a:cubicBezTo>
                  <a:pt x="412057" y="1225476"/>
                  <a:pt x="415200" y="1238621"/>
                  <a:pt x="427106" y="1232525"/>
                </a:cubicBezTo>
                <a:cubicBezTo>
                  <a:pt x="427011" y="1232049"/>
                  <a:pt x="427201" y="1231573"/>
                  <a:pt x="426916" y="1231287"/>
                </a:cubicBezTo>
                <a:close/>
                <a:moveTo>
                  <a:pt x="416248" y="1372447"/>
                </a:moveTo>
                <a:cubicBezTo>
                  <a:pt x="419010" y="1374352"/>
                  <a:pt x="421867" y="1376067"/>
                  <a:pt x="424153" y="1377496"/>
                </a:cubicBezTo>
                <a:lnTo>
                  <a:pt x="438155" y="1377496"/>
                </a:lnTo>
                <a:cubicBezTo>
                  <a:pt x="442822" y="1373685"/>
                  <a:pt x="442822" y="1373685"/>
                  <a:pt x="438155" y="1370066"/>
                </a:cubicBezTo>
                <a:cubicBezTo>
                  <a:pt x="431678" y="1371495"/>
                  <a:pt x="419486" y="1367208"/>
                  <a:pt x="416057" y="1372447"/>
                </a:cubicBezTo>
                <a:close/>
                <a:moveTo>
                  <a:pt x="404246" y="1418644"/>
                </a:moveTo>
                <a:cubicBezTo>
                  <a:pt x="342905" y="1437694"/>
                  <a:pt x="396531" y="1431312"/>
                  <a:pt x="424725" y="1432645"/>
                </a:cubicBezTo>
                <a:cubicBezTo>
                  <a:pt x="446918" y="1420263"/>
                  <a:pt x="473207" y="1443218"/>
                  <a:pt x="493686" y="1423692"/>
                </a:cubicBezTo>
                <a:lnTo>
                  <a:pt x="493686" y="1420072"/>
                </a:lnTo>
                <a:cubicBezTo>
                  <a:pt x="509212" y="1415786"/>
                  <a:pt x="529405" y="1427407"/>
                  <a:pt x="546169" y="1420072"/>
                </a:cubicBezTo>
                <a:lnTo>
                  <a:pt x="546169" y="1416453"/>
                </a:lnTo>
                <a:lnTo>
                  <a:pt x="536644" y="1411119"/>
                </a:lnTo>
                <a:cubicBezTo>
                  <a:pt x="516641" y="1424168"/>
                  <a:pt x="523309" y="1397498"/>
                  <a:pt x="503116" y="1411119"/>
                </a:cubicBezTo>
                <a:cubicBezTo>
                  <a:pt x="496543" y="1409690"/>
                  <a:pt x="494353" y="1413690"/>
                  <a:pt x="489971" y="1414357"/>
                </a:cubicBezTo>
                <a:cubicBezTo>
                  <a:pt x="471921" y="1409556"/>
                  <a:pt x="452995" y="1409071"/>
                  <a:pt x="434726" y="1412928"/>
                </a:cubicBezTo>
                <a:cubicBezTo>
                  <a:pt x="433393" y="1424358"/>
                  <a:pt x="412628" y="1414833"/>
                  <a:pt x="404056" y="1418644"/>
                </a:cubicBezTo>
                <a:close/>
                <a:moveTo>
                  <a:pt x="543026" y="1395783"/>
                </a:moveTo>
                <a:cubicBezTo>
                  <a:pt x="545407" y="1396926"/>
                  <a:pt x="547312" y="1398451"/>
                  <a:pt x="549122" y="1399498"/>
                </a:cubicBezTo>
                <a:cubicBezTo>
                  <a:pt x="555027" y="1400737"/>
                  <a:pt x="565219" y="1396831"/>
                  <a:pt x="556170" y="1392164"/>
                </a:cubicBezTo>
                <a:cubicBezTo>
                  <a:pt x="553027" y="1392545"/>
                  <a:pt x="535310" y="1390545"/>
                  <a:pt x="543026" y="1395783"/>
                </a:cubicBezTo>
                <a:close/>
                <a:moveTo>
                  <a:pt x="565981" y="1320631"/>
                </a:moveTo>
                <a:cubicBezTo>
                  <a:pt x="563980" y="1316345"/>
                  <a:pt x="557694" y="1320631"/>
                  <a:pt x="555503" y="1321965"/>
                </a:cubicBezTo>
                <a:cubicBezTo>
                  <a:pt x="542073" y="1320060"/>
                  <a:pt x="534834" y="1330442"/>
                  <a:pt x="523309" y="1321965"/>
                </a:cubicBezTo>
                <a:cubicBezTo>
                  <a:pt x="511307" y="1324917"/>
                  <a:pt x="487114" y="1309392"/>
                  <a:pt x="480827" y="1322917"/>
                </a:cubicBezTo>
                <a:cubicBezTo>
                  <a:pt x="507021" y="1327870"/>
                  <a:pt x="539025" y="1332442"/>
                  <a:pt x="566552" y="1327299"/>
                </a:cubicBezTo>
                <a:cubicBezTo>
                  <a:pt x="566581" y="1325098"/>
                  <a:pt x="566390" y="1322888"/>
                  <a:pt x="565981" y="1320726"/>
                </a:cubicBezTo>
                <a:close/>
                <a:moveTo>
                  <a:pt x="552169" y="1253956"/>
                </a:moveTo>
                <a:cubicBezTo>
                  <a:pt x="540263" y="1247860"/>
                  <a:pt x="527309" y="1236240"/>
                  <a:pt x="513498" y="1243383"/>
                </a:cubicBezTo>
                <a:lnTo>
                  <a:pt x="513498" y="1251956"/>
                </a:lnTo>
                <a:cubicBezTo>
                  <a:pt x="519099" y="1251413"/>
                  <a:pt x="524728" y="1252823"/>
                  <a:pt x="529405" y="1255957"/>
                </a:cubicBezTo>
                <a:cubicBezTo>
                  <a:pt x="549407" y="1256147"/>
                  <a:pt x="549407" y="1256052"/>
                  <a:pt x="552169" y="1253575"/>
                </a:cubicBezTo>
                <a:close/>
                <a:moveTo>
                  <a:pt x="470826" y="1233858"/>
                </a:moveTo>
                <a:cubicBezTo>
                  <a:pt x="460253" y="1233096"/>
                  <a:pt x="427106" y="1238145"/>
                  <a:pt x="450061" y="1248622"/>
                </a:cubicBezTo>
                <a:cubicBezTo>
                  <a:pt x="464730" y="1251479"/>
                  <a:pt x="520642" y="1245193"/>
                  <a:pt x="477970" y="1241288"/>
                </a:cubicBezTo>
                <a:cubicBezTo>
                  <a:pt x="471778" y="1239764"/>
                  <a:pt x="476350" y="1235287"/>
                  <a:pt x="470826" y="1233858"/>
                </a:cubicBezTo>
                <a:close/>
                <a:moveTo>
                  <a:pt x="461301" y="1216904"/>
                </a:moveTo>
                <a:cubicBezTo>
                  <a:pt x="450823" y="1208617"/>
                  <a:pt x="438632" y="1213665"/>
                  <a:pt x="428059" y="1216904"/>
                </a:cubicBezTo>
                <a:lnTo>
                  <a:pt x="428059" y="1220428"/>
                </a:lnTo>
                <a:cubicBezTo>
                  <a:pt x="432535" y="1224333"/>
                  <a:pt x="440727" y="1221571"/>
                  <a:pt x="445109" y="1218713"/>
                </a:cubicBezTo>
                <a:cubicBezTo>
                  <a:pt x="450728" y="1218523"/>
                  <a:pt x="456824" y="1220333"/>
                  <a:pt x="461396" y="1216809"/>
                </a:cubicBezTo>
                <a:close/>
                <a:moveTo>
                  <a:pt x="460729" y="1047930"/>
                </a:moveTo>
                <a:cubicBezTo>
                  <a:pt x="457567" y="1045397"/>
                  <a:pt x="453843" y="1043663"/>
                  <a:pt x="449871" y="1042882"/>
                </a:cubicBezTo>
                <a:cubicBezTo>
                  <a:pt x="440346" y="1050026"/>
                  <a:pt x="425773" y="1042311"/>
                  <a:pt x="414914" y="1047835"/>
                </a:cubicBezTo>
                <a:lnTo>
                  <a:pt x="414914" y="1051454"/>
                </a:lnTo>
                <a:cubicBezTo>
                  <a:pt x="430030" y="1054550"/>
                  <a:pt x="445613" y="1054550"/>
                  <a:pt x="460729" y="1051454"/>
                </a:cubicBezTo>
                <a:close/>
                <a:moveTo>
                  <a:pt x="439965" y="1069171"/>
                </a:moveTo>
                <a:cubicBezTo>
                  <a:pt x="436155" y="1066599"/>
                  <a:pt x="429487" y="1068695"/>
                  <a:pt x="424820" y="1068028"/>
                </a:cubicBezTo>
                <a:cubicBezTo>
                  <a:pt x="420153" y="1071647"/>
                  <a:pt x="420153" y="1071647"/>
                  <a:pt x="424820" y="1075362"/>
                </a:cubicBezTo>
                <a:lnTo>
                  <a:pt x="432154" y="1075362"/>
                </a:lnTo>
                <a:cubicBezTo>
                  <a:pt x="433202" y="1073743"/>
                  <a:pt x="441203" y="1071362"/>
                  <a:pt x="440060" y="1069076"/>
                </a:cubicBezTo>
                <a:close/>
                <a:moveTo>
                  <a:pt x="414914" y="1125178"/>
                </a:moveTo>
                <a:cubicBezTo>
                  <a:pt x="413676" y="1133560"/>
                  <a:pt x="429392" y="1131179"/>
                  <a:pt x="433964" y="1129083"/>
                </a:cubicBezTo>
                <a:cubicBezTo>
                  <a:pt x="433964" y="1127845"/>
                  <a:pt x="433964" y="1126702"/>
                  <a:pt x="433964" y="1125464"/>
                </a:cubicBezTo>
                <a:cubicBezTo>
                  <a:pt x="430764" y="1122968"/>
                  <a:pt x="427106" y="1121121"/>
                  <a:pt x="423201" y="1120035"/>
                </a:cubicBezTo>
                <a:close/>
                <a:moveTo>
                  <a:pt x="412342" y="1141276"/>
                </a:moveTo>
                <a:cubicBezTo>
                  <a:pt x="396150" y="1150801"/>
                  <a:pt x="441489" y="1157182"/>
                  <a:pt x="447204" y="1147562"/>
                </a:cubicBezTo>
                <a:cubicBezTo>
                  <a:pt x="450157" y="1138799"/>
                  <a:pt x="435584" y="1142323"/>
                  <a:pt x="431392" y="1141752"/>
                </a:cubicBezTo>
                <a:cubicBezTo>
                  <a:pt x="422153" y="1136608"/>
                  <a:pt x="420534" y="1136608"/>
                  <a:pt x="412628" y="1141180"/>
                </a:cubicBezTo>
                <a:close/>
                <a:moveTo>
                  <a:pt x="404722" y="1196901"/>
                </a:moveTo>
                <a:lnTo>
                  <a:pt x="398722" y="1200712"/>
                </a:lnTo>
                <a:lnTo>
                  <a:pt x="391864" y="1200712"/>
                </a:lnTo>
                <a:cubicBezTo>
                  <a:pt x="387292" y="1204426"/>
                  <a:pt x="387292" y="1204521"/>
                  <a:pt x="391864" y="1208045"/>
                </a:cubicBezTo>
                <a:cubicBezTo>
                  <a:pt x="405580" y="1206617"/>
                  <a:pt x="424058" y="1213379"/>
                  <a:pt x="404818" y="1196806"/>
                </a:cubicBezTo>
                <a:close/>
                <a:moveTo>
                  <a:pt x="394150" y="634926"/>
                </a:moveTo>
                <a:cubicBezTo>
                  <a:pt x="392626" y="632354"/>
                  <a:pt x="388244" y="630926"/>
                  <a:pt x="384625" y="629116"/>
                </a:cubicBezTo>
                <a:cubicBezTo>
                  <a:pt x="379767" y="629688"/>
                  <a:pt x="374052" y="627783"/>
                  <a:pt x="369670" y="630450"/>
                </a:cubicBezTo>
                <a:cubicBezTo>
                  <a:pt x="368308" y="633603"/>
                  <a:pt x="368747" y="637241"/>
                  <a:pt x="370813" y="639975"/>
                </a:cubicBezTo>
                <a:lnTo>
                  <a:pt x="385482" y="639975"/>
                </a:lnTo>
                <a:close/>
                <a:moveTo>
                  <a:pt x="376528" y="1088507"/>
                </a:moveTo>
                <a:cubicBezTo>
                  <a:pt x="377767" y="1090221"/>
                  <a:pt x="387673" y="1091079"/>
                  <a:pt x="387577" y="1087364"/>
                </a:cubicBezTo>
                <a:cubicBezTo>
                  <a:pt x="385291" y="1085840"/>
                  <a:pt x="376909" y="1084887"/>
                  <a:pt x="376624" y="1088793"/>
                </a:cubicBezTo>
                <a:close/>
                <a:moveTo>
                  <a:pt x="371290" y="1163469"/>
                </a:moveTo>
                <a:cubicBezTo>
                  <a:pt x="344620" y="1174423"/>
                  <a:pt x="386339" y="1180423"/>
                  <a:pt x="388625" y="1169945"/>
                </a:cubicBezTo>
                <a:cubicBezTo>
                  <a:pt x="390911" y="1159468"/>
                  <a:pt x="378434" y="1164326"/>
                  <a:pt x="371385" y="1163755"/>
                </a:cubicBezTo>
                <a:close/>
                <a:moveTo>
                  <a:pt x="371957" y="1402546"/>
                </a:moveTo>
                <a:cubicBezTo>
                  <a:pt x="368337" y="1400127"/>
                  <a:pt x="364003" y="1399012"/>
                  <a:pt x="359669" y="1399403"/>
                </a:cubicBezTo>
                <a:cubicBezTo>
                  <a:pt x="353478" y="1397879"/>
                  <a:pt x="357955" y="1393402"/>
                  <a:pt x="352335" y="1391973"/>
                </a:cubicBezTo>
                <a:cubicBezTo>
                  <a:pt x="342143" y="1391973"/>
                  <a:pt x="331951" y="1390259"/>
                  <a:pt x="323760" y="1397117"/>
                </a:cubicBezTo>
                <a:cubicBezTo>
                  <a:pt x="325284" y="1401022"/>
                  <a:pt x="333857" y="1397879"/>
                  <a:pt x="336238" y="1401213"/>
                </a:cubicBezTo>
                <a:lnTo>
                  <a:pt x="336238" y="1405308"/>
                </a:lnTo>
                <a:cubicBezTo>
                  <a:pt x="358050" y="1423311"/>
                  <a:pt x="476065" y="1393021"/>
                  <a:pt x="389197" y="1390259"/>
                </a:cubicBezTo>
                <a:cubicBezTo>
                  <a:pt x="389197" y="1391497"/>
                  <a:pt x="389197" y="1392640"/>
                  <a:pt x="389197" y="1394354"/>
                </a:cubicBezTo>
                <a:close/>
                <a:moveTo>
                  <a:pt x="360241" y="1450171"/>
                </a:moveTo>
                <a:cubicBezTo>
                  <a:pt x="365356" y="1447676"/>
                  <a:pt x="370204" y="1444675"/>
                  <a:pt x="374719" y="1441218"/>
                </a:cubicBezTo>
                <a:cubicBezTo>
                  <a:pt x="372337" y="1438932"/>
                  <a:pt x="368623" y="1439980"/>
                  <a:pt x="365765" y="1439694"/>
                </a:cubicBezTo>
                <a:cubicBezTo>
                  <a:pt x="358240" y="1444551"/>
                  <a:pt x="349859" y="1443028"/>
                  <a:pt x="342810" y="1449219"/>
                </a:cubicBezTo>
                <a:cubicBezTo>
                  <a:pt x="347953" y="1452933"/>
                  <a:pt x="354335" y="1450933"/>
                  <a:pt x="360336" y="1450552"/>
                </a:cubicBezTo>
                <a:close/>
                <a:moveTo>
                  <a:pt x="344905" y="1506655"/>
                </a:moveTo>
                <a:lnTo>
                  <a:pt x="336047" y="1511607"/>
                </a:lnTo>
                <a:cubicBezTo>
                  <a:pt x="342143" y="1516275"/>
                  <a:pt x="350049" y="1511607"/>
                  <a:pt x="355764" y="1507893"/>
                </a:cubicBezTo>
                <a:cubicBezTo>
                  <a:pt x="352478" y="1506026"/>
                  <a:pt x="348535" y="1505712"/>
                  <a:pt x="345001" y="1507035"/>
                </a:cubicBezTo>
                <a:close/>
                <a:moveTo>
                  <a:pt x="345858" y="1420930"/>
                </a:moveTo>
                <a:cubicBezTo>
                  <a:pt x="354049" y="1416262"/>
                  <a:pt x="333094" y="1415976"/>
                  <a:pt x="330523" y="1418548"/>
                </a:cubicBezTo>
                <a:cubicBezTo>
                  <a:pt x="331380" y="1424358"/>
                  <a:pt x="341953" y="1420834"/>
                  <a:pt x="345953" y="1421691"/>
                </a:cubicBezTo>
                <a:close/>
                <a:moveTo>
                  <a:pt x="319474" y="2854442"/>
                </a:moveTo>
                <a:lnTo>
                  <a:pt x="306615" y="2854442"/>
                </a:lnTo>
                <a:cubicBezTo>
                  <a:pt x="301852" y="2858157"/>
                  <a:pt x="301852" y="2858157"/>
                  <a:pt x="306615" y="2861871"/>
                </a:cubicBezTo>
                <a:lnTo>
                  <a:pt x="319474" y="2861871"/>
                </a:lnTo>
                <a:cubicBezTo>
                  <a:pt x="324332" y="2858919"/>
                  <a:pt x="324332" y="2858919"/>
                  <a:pt x="319569" y="2855204"/>
                </a:cubicBezTo>
                <a:close/>
                <a:moveTo>
                  <a:pt x="306996" y="2965123"/>
                </a:moveTo>
                <a:cubicBezTo>
                  <a:pt x="321284" y="2966932"/>
                  <a:pt x="336333" y="2973505"/>
                  <a:pt x="349001" y="2963217"/>
                </a:cubicBezTo>
                <a:lnTo>
                  <a:pt x="349001" y="2960074"/>
                </a:lnTo>
                <a:lnTo>
                  <a:pt x="388244" y="2938071"/>
                </a:lnTo>
                <a:cubicBezTo>
                  <a:pt x="375671" y="2926356"/>
                  <a:pt x="355954" y="2933214"/>
                  <a:pt x="342619" y="2937500"/>
                </a:cubicBezTo>
                <a:lnTo>
                  <a:pt x="342619" y="2941024"/>
                </a:lnTo>
                <a:lnTo>
                  <a:pt x="336238" y="2944834"/>
                </a:lnTo>
                <a:cubicBezTo>
                  <a:pt x="338619" y="2948072"/>
                  <a:pt x="347096" y="2944834"/>
                  <a:pt x="348620" y="2948739"/>
                </a:cubicBezTo>
                <a:cubicBezTo>
                  <a:pt x="335742" y="2955798"/>
                  <a:pt x="321064" y="2958912"/>
                  <a:pt x="306424" y="2957693"/>
                </a:cubicBezTo>
                <a:cubicBezTo>
                  <a:pt x="301852" y="2962265"/>
                  <a:pt x="301852" y="2962360"/>
                  <a:pt x="307091" y="2965885"/>
                </a:cubicBezTo>
                <a:close/>
                <a:moveTo>
                  <a:pt x="388339" y="2882255"/>
                </a:moveTo>
                <a:lnTo>
                  <a:pt x="388339" y="2878731"/>
                </a:lnTo>
                <a:cubicBezTo>
                  <a:pt x="384148" y="2874349"/>
                  <a:pt x="375385" y="2877397"/>
                  <a:pt x="371194" y="2880160"/>
                </a:cubicBezTo>
                <a:cubicBezTo>
                  <a:pt x="359079" y="2880836"/>
                  <a:pt x="347077" y="2882817"/>
                  <a:pt x="335380" y="2886065"/>
                </a:cubicBezTo>
                <a:cubicBezTo>
                  <a:pt x="325284" y="2890637"/>
                  <a:pt x="317283" y="2881112"/>
                  <a:pt x="304996" y="2883969"/>
                </a:cubicBezTo>
                <a:cubicBezTo>
                  <a:pt x="291470" y="2907782"/>
                  <a:pt x="379767" y="2894257"/>
                  <a:pt x="388435" y="2883017"/>
                </a:cubicBezTo>
                <a:close/>
                <a:moveTo>
                  <a:pt x="391483" y="1472555"/>
                </a:moveTo>
                <a:cubicBezTo>
                  <a:pt x="408247" y="1463030"/>
                  <a:pt x="426916" y="1473412"/>
                  <a:pt x="444727" y="1472555"/>
                </a:cubicBezTo>
                <a:cubicBezTo>
                  <a:pt x="455395" y="1459410"/>
                  <a:pt x="419200" y="1467030"/>
                  <a:pt x="410057" y="1465126"/>
                </a:cubicBezTo>
                <a:cubicBezTo>
                  <a:pt x="403799" y="1457982"/>
                  <a:pt x="393302" y="1456372"/>
                  <a:pt x="385196" y="1461315"/>
                </a:cubicBezTo>
                <a:cubicBezTo>
                  <a:pt x="377586" y="1460792"/>
                  <a:pt x="369937" y="1461430"/>
                  <a:pt x="362527" y="1463221"/>
                </a:cubicBezTo>
                <a:cubicBezTo>
                  <a:pt x="362527" y="1465126"/>
                  <a:pt x="360241" y="1467792"/>
                  <a:pt x="366527" y="1468364"/>
                </a:cubicBezTo>
                <a:cubicBezTo>
                  <a:pt x="376814" y="1461696"/>
                  <a:pt x="381005" y="1475794"/>
                  <a:pt x="391578" y="1473317"/>
                </a:cubicBezTo>
                <a:close/>
                <a:moveTo>
                  <a:pt x="509878" y="2762145"/>
                </a:moveTo>
                <a:cubicBezTo>
                  <a:pt x="507497" y="2761002"/>
                  <a:pt x="505307" y="2759764"/>
                  <a:pt x="503116" y="2758621"/>
                </a:cubicBezTo>
                <a:cubicBezTo>
                  <a:pt x="497972" y="2759287"/>
                  <a:pt x="492257" y="2757382"/>
                  <a:pt x="487590" y="2760240"/>
                </a:cubicBezTo>
                <a:cubicBezTo>
                  <a:pt x="487590" y="2767479"/>
                  <a:pt x="484447" y="2769765"/>
                  <a:pt x="497115" y="2769765"/>
                </a:cubicBezTo>
                <a:lnTo>
                  <a:pt x="502925" y="2766145"/>
                </a:lnTo>
                <a:cubicBezTo>
                  <a:pt x="506830" y="2767384"/>
                  <a:pt x="517403" y="2766812"/>
                  <a:pt x="509974" y="2762907"/>
                </a:cubicBezTo>
                <a:close/>
                <a:moveTo>
                  <a:pt x="349382" y="1003353"/>
                </a:moveTo>
                <a:cubicBezTo>
                  <a:pt x="357097" y="1004878"/>
                  <a:pt x="368432" y="1012021"/>
                  <a:pt x="375576" y="1007068"/>
                </a:cubicBezTo>
                <a:cubicBezTo>
                  <a:pt x="378243" y="992495"/>
                  <a:pt x="356907" y="997353"/>
                  <a:pt x="349382" y="1003353"/>
                </a:cubicBezTo>
                <a:close/>
                <a:moveTo>
                  <a:pt x="325284" y="1170517"/>
                </a:moveTo>
                <a:cubicBezTo>
                  <a:pt x="322426" y="1168231"/>
                  <a:pt x="315759" y="1166040"/>
                  <a:pt x="316330" y="1171279"/>
                </a:cubicBezTo>
                <a:cubicBezTo>
                  <a:pt x="318997" y="1177471"/>
                  <a:pt x="335380" y="1175375"/>
                  <a:pt x="342715" y="1172994"/>
                </a:cubicBezTo>
                <a:cubicBezTo>
                  <a:pt x="338143" y="1169184"/>
                  <a:pt x="330618" y="1172422"/>
                  <a:pt x="325284" y="1170517"/>
                </a:cubicBezTo>
                <a:close/>
                <a:moveTo>
                  <a:pt x="326332" y="1060599"/>
                </a:moveTo>
                <a:lnTo>
                  <a:pt x="319855" y="1060599"/>
                </a:lnTo>
                <a:cubicBezTo>
                  <a:pt x="315092" y="1064123"/>
                  <a:pt x="315092" y="1064123"/>
                  <a:pt x="319855" y="1067933"/>
                </a:cubicBezTo>
                <a:lnTo>
                  <a:pt x="326332" y="1067933"/>
                </a:lnTo>
                <a:cubicBezTo>
                  <a:pt x="330904" y="1064314"/>
                  <a:pt x="330904" y="1064314"/>
                  <a:pt x="326332" y="1060599"/>
                </a:cubicBezTo>
                <a:close/>
                <a:moveTo>
                  <a:pt x="293756" y="644166"/>
                </a:moveTo>
                <a:lnTo>
                  <a:pt x="319664" y="644166"/>
                </a:lnTo>
                <a:cubicBezTo>
                  <a:pt x="324427" y="640260"/>
                  <a:pt x="324427" y="640260"/>
                  <a:pt x="319664" y="636736"/>
                </a:cubicBezTo>
                <a:lnTo>
                  <a:pt x="293756" y="636736"/>
                </a:lnTo>
                <a:cubicBezTo>
                  <a:pt x="288803" y="640641"/>
                  <a:pt x="288803" y="640641"/>
                  <a:pt x="293756" y="644166"/>
                </a:cubicBezTo>
                <a:close/>
                <a:moveTo>
                  <a:pt x="271563" y="1332061"/>
                </a:moveTo>
                <a:cubicBezTo>
                  <a:pt x="293842" y="1336557"/>
                  <a:pt x="316597" y="1338195"/>
                  <a:pt x="339286" y="1336919"/>
                </a:cubicBezTo>
                <a:cubicBezTo>
                  <a:pt x="344905" y="1335490"/>
                  <a:pt x="340524" y="1331014"/>
                  <a:pt x="346239" y="1329585"/>
                </a:cubicBezTo>
                <a:cubicBezTo>
                  <a:pt x="351954" y="1328156"/>
                  <a:pt x="361574" y="1331299"/>
                  <a:pt x="367956" y="1328251"/>
                </a:cubicBezTo>
                <a:cubicBezTo>
                  <a:pt x="358431" y="1319869"/>
                  <a:pt x="344810" y="1310916"/>
                  <a:pt x="333094" y="1322060"/>
                </a:cubicBezTo>
                <a:cubicBezTo>
                  <a:pt x="313854" y="1325394"/>
                  <a:pt x="287279" y="1323584"/>
                  <a:pt x="271563" y="1332061"/>
                </a:cubicBezTo>
                <a:close/>
                <a:moveTo>
                  <a:pt x="254132" y="2740999"/>
                </a:moveTo>
                <a:cubicBezTo>
                  <a:pt x="249370" y="2744619"/>
                  <a:pt x="249370" y="2744714"/>
                  <a:pt x="254132" y="2748334"/>
                </a:cubicBezTo>
                <a:lnTo>
                  <a:pt x="266991" y="2748334"/>
                </a:lnTo>
                <a:cubicBezTo>
                  <a:pt x="271563" y="2744714"/>
                  <a:pt x="271563" y="2744714"/>
                  <a:pt x="266991" y="2740999"/>
                </a:cubicBezTo>
                <a:close/>
                <a:moveTo>
                  <a:pt x="262895" y="2716520"/>
                </a:moveTo>
                <a:lnTo>
                  <a:pt x="254037" y="2711472"/>
                </a:lnTo>
                <a:lnTo>
                  <a:pt x="244512" y="2717091"/>
                </a:lnTo>
                <a:cubicBezTo>
                  <a:pt x="248322" y="2720997"/>
                  <a:pt x="266991" y="2727569"/>
                  <a:pt x="262895" y="2716520"/>
                </a:cubicBezTo>
                <a:close/>
                <a:moveTo>
                  <a:pt x="201364" y="2836630"/>
                </a:moveTo>
                <a:cubicBezTo>
                  <a:pt x="214318" y="2823676"/>
                  <a:pt x="185838" y="2833772"/>
                  <a:pt x="181171" y="2832820"/>
                </a:cubicBezTo>
                <a:cubicBezTo>
                  <a:pt x="175170" y="2829105"/>
                  <a:pt x="159644" y="2819295"/>
                  <a:pt x="158501" y="2831296"/>
                </a:cubicBezTo>
                <a:lnTo>
                  <a:pt x="152119" y="2835297"/>
                </a:lnTo>
                <a:cubicBezTo>
                  <a:pt x="151072" y="2842917"/>
                  <a:pt x="163549" y="2841012"/>
                  <a:pt x="168407" y="2836821"/>
                </a:cubicBezTo>
                <a:cubicBezTo>
                  <a:pt x="179551" y="2836821"/>
                  <a:pt x="190505" y="2836916"/>
                  <a:pt x="201364" y="2836630"/>
                </a:cubicBezTo>
                <a:close/>
                <a:moveTo>
                  <a:pt x="188314" y="2969314"/>
                </a:moveTo>
                <a:cubicBezTo>
                  <a:pt x="207364" y="2971600"/>
                  <a:pt x="246322" y="2961122"/>
                  <a:pt x="201364" y="2958074"/>
                </a:cubicBezTo>
                <a:cubicBezTo>
                  <a:pt x="197363" y="2955788"/>
                  <a:pt x="190029" y="2953121"/>
                  <a:pt x="191839" y="2960169"/>
                </a:cubicBezTo>
                <a:lnTo>
                  <a:pt x="185266" y="2964170"/>
                </a:lnTo>
                <a:cubicBezTo>
                  <a:pt x="185171" y="2965980"/>
                  <a:pt x="184028" y="2967980"/>
                  <a:pt x="188314" y="2969314"/>
                </a:cubicBezTo>
                <a:close/>
                <a:moveTo>
                  <a:pt x="274039" y="2987887"/>
                </a:moveTo>
                <a:cubicBezTo>
                  <a:pt x="304662" y="2986754"/>
                  <a:pt x="335323" y="2987964"/>
                  <a:pt x="365765" y="2991507"/>
                </a:cubicBezTo>
                <a:cubicBezTo>
                  <a:pt x="370813" y="2987887"/>
                  <a:pt x="370813" y="2987887"/>
                  <a:pt x="365765" y="2984173"/>
                </a:cubicBezTo>
                <a:cubicBezTo>
                  <a:pt x="342619" y="2977648"/>
                  <a:pt x="318502" y="2975228"/>
                  <a:pt x="294518" y="2977029"/>
                </a:cubicBezTo>
                <a:cubicBezTo>
                  <a:pt x="260895" y="2984363"/>
                  <a:pt x="224414" y="2981887"/>
                  <a:pt x="192124" y="2990650"/>
                </a:cubicBezTo>
                <a:cubicBezTo>
                  <a:pt x="201649" y="3007318"/>
                  <a:pt x="227081" y="2996555"/>
                  <a:pt x="242512" y="2991602"/>
                </a:cubicBezTo>
                <a:cubicBezTo>
                  <a:pt x="251275" y="2990554"/>
                  <a:pt x="265181" y="2994460"/>
                  <a:pt x="273754" y="2987887"/>
                </a:cubicBezTo>
                <a:close/>
                <a:moveTo>
                  <a:pt x="325665" y="3027892"/>
                </a:moveTo>
                <a:cubicBezTo>
                  <a:pt x="334695" y="3029949"/>
                  <a:pt x="344153" y="3028911"/>
                  <a:pt x="352525" y="3024939"/>
                </a:cubicBezTo>
                <a:cubicBezTo>
                  <a:pt x="358612" y="3028226"/>
                  <a:pt x="365603" y="3029426"/>
                  <a:pt x="372433" y="3028369"/>
                </a:cubicBezTo>
                <a:cubicBezTo>
                  <a:pt x="378148" y="3027130"/>
                  <a:pt x="373671" y="3022558"/>
                  <a:pt x="379100" y="3021034"/>
                </a:cubicBezTo>
                <a:lnTo>
                  <a:pt x="385672" y="3021034"/>
                </a:lnTo>
                <a:cubicBezTo>
                  <a:pt x="391197" y="3019510"/>
                  <a:pt x="386625" y="3015034"/>
                  <a:pt x="393102" y="3013605"/>
                </a:cubicBezTo>
                <a:cubicBezTo>
                  <a:pt x="407770" y="3015605"/>
                  <a:pt x="423868" y="3010176"/>
                  <a:pt x="437393" y="3010176"/>
                </a:cubicBezTo>
                <a:lnTo>
                  <a:pt x="452633" y="3017986"/>
                </a:lnTo>
                <a:cubicBezTo>
                  <a:pt x="456443" y="3022273"/>
                  <a:pt x="452062" y="3025606"/>
                  <a:pt x="457586" y="3028273"/>
                </a:cubicBezTo>
                <a:cubicBezTo>
                  <a:pt x="462349" y="3027607"/>
                  <a:pt x="470350" y="3030083"/>
                  <a:pt x="474160" y="3025987"/>
                </a:cubicBezTo>
                <a:cubicBezTo>
                  <a:pt x="474160" y="3022844"/>
                  <a:pt x="477970" y="3021034"/>
                  <a:pt x="480065" y="3018748"/>
                </a:cubicBezTo>
                <a:lnTo>
                  <a:pt x="475303" y="3015986"/>
                </a:lnTo>
                <a:cubicBezTo>
                  <a:pt x="486352" y="3003985"/>
                  <a:pt x="506926" y="3013700"/>
                  <a:pt x="520165" y="3008271"/>
                </a:cubicBezTo>
                <a:cubicBezTo>
                  <a:pt x="520165" y="3005509"/>
                  <a:pt x="520165" y="3005509"/>
                  <a:pt x="517879" y="3002841"/>
                </a:cubicBezTo>
                <a:cubicBezTo>
                  <a:pt x="495782" y="3008176"/>
                  <a:pt x="477684" y="2984553"/>
                  <a:pt x="457777" y="2995221"/>
                </a:cubicBezTo>
                <a:cubicBezTo>
                  <a:pt x="433488" y="2987601"/>
                  <a:pt x="421772" y="3001794"/>
                  <a:pt x="397769" y="3002460"/>
                </a:cubicBezTo>
                <a:lnTo>
                  <a:pt x="387577" y="2995221"/>
                </a:lnTo>
                <a:cubicBezTo>
                  <a:pt x="380148" y="2995888"/>
                  <a:pt x="375195" y="2993602"/>
                  <a:pt x="370147" y="2996746"/>
                </a:cubicBezTo>
                <a:cubicBezTo>
                  <a:pt x="367575" y="3001794"/>
                  <a:pt x="371194" y="3007318"/>
                  <a:pt x="367956" y="3012652"/>
                </a:cubicBezTo>
                <a:cubicBezTo>
                  <a:pt x="354716" y="3020844"/>
                  <a:pt x="336714" y="3018082"/>
                  <a:pt x="323284" y="3022939"/>
                </a:cubicBezTo>
                <a:cubicBezTo>
                  <a:pt x="323474" y="3024559"/>
                  <a:pt x="321569" y="3026654"/>
                  <a:pt x="325379" y="3027892"/>
                </a:cubicBezTo>
                <a:close/>
                <a:moveTo>
                  <a:pt x="359098" y="3227441"/>
                </a:moveTo>
                <a:lnTo>
                  <a:pt x="333094" y="3227441"/>
                </a:lnTo>
                <a:cubicBezTo>
                  <a:pt x="328427" y="3231251"/>
                  <a:pt x="328427" y="3231251"/>
                  <a:pt x="333094" y="3234775"/>
                </a:cubicBezTo>
                <a:lnTo>
                  <a:pt x="359002" y="3234775"/>
                </a:lnTo>
                <a:cubicBezTo>
                  <a:pt x="363860" y="3230965"/>
                  <a:pt x="363860" y="3230965"/>
                  <a:pt x="358812" y="3227441"/>
                </a:cubicBezTo>
                <a:close/>
                <a:moveTo>
                  <a:pt x="365765" y="3157528"/>
                </a:moveTo>
                <a:cubicBezTo>
                  <a:pt x="377833" y="3156023"/>
                  <a:pt x="390063" y="3158575"/>
                  <a:pt x="400532" y="3164766"/>
                </a:cubicBezTo>
                <a:cubicBezTo>
                  <a:pt x="426106" y="3155127"/>
                  <a:pt x="453052" y="3149631"/>
                  <a:pt x="480351" y="3148479"/>
                </a:cubicBezTo>
                <a:cubicBezTo>
                  <a:pt x="480351" y="3147336"/>
                  <a:pt x="480351" y="3146098"/>
                  <a:pt x="481018" y="3144764"/>
                </a:cubicBezTo>
                <a:lnTo>
                  <a:pt x="474541" y="3140859"/>
                </a:lnTo>
                <a:cubicBezTo>
                  <a:pt x="474541" y="3131334"/>
                  <a:pt x="457872" y="3136573"/>
                  <a:pt x="451014" y="3135048"/>
                </a:cubicBezTo>
                <a:cubicBezTo>
                  <a:pt x="440927" y="3129667"/>
                  <a:pt x="428811" y="3129667"/>
                  <a:pt x="418724" y="3135048"/>
                </a:cubicBezTo>
                <a:cubicBezTo>
                  <a:pt x="403865" y="3125523"/>
                  <a:pt x="385006" y="3137144"/>
                  <a:pt x="371099" y="3142478"/>
                </a:cubicBezTo>
                <a:cubicBezTo>
                  <a:pt x="363660" y="3141478"/>
                  <a:pt x="356116" y="3143393"/>
                  <a:pt x="350049" y="3147812"/>
                </a:cubicBezTo>
                <a:close/>
                <a:moveTo>
                  <a:pt x="421867" y="3232966"/>
                </a:moveTo>
                <a:lnTo>
                  <a:pt x="412342" y="3227441"/>
                </a:lnTo>
                <a:cubicBezTo>
                  <a:pt x="407732" y="3228117"/>
                  <a:pt x="403065" y="3226803"/>
                  <a:pt x="399484" y="3223821"/>
                </a:cubicBezTo>
                <a:lnTo>
                  <a:pt x="384053" y="3223821"/>
                </a:lnTo>
                <a:cubicBezTo>
                  <a:pt x="367861" y="3232489"/>
                  <a:pt x="379005" y="3236204"/>
                  <a:pt x="391768" y="3234775"/>
                </a:cubicBezTo>
                <a:cubicBezTo>
                  <a:pt x="401103" y="3240481"/>
                  <a:pt x="413009" y="3239757"/>
                  <a:pt x="421582" y="3232966"/>
                </a:cubicBezTo>
                <a:close/>
                <a:moveTo>
                  <a:pt x="428059" y="3206962"/>
                </a:moveTo>
                <a:cubicBezTo>
                  <a:pt x="414628" y="3196295"/>
                  <a:pt x="399484" y="3204200"/>
                  <a:pt x="384625" y="3205247"/>
                </a:cubicBezTo>
                <a:cubicBezTo>
                  <a:pt x="362146" y="3219154"/>
                  <a:pt x="389292" y="3217535"/>
                  <a:pt x="399674" y="3209439"/>
                </a:cubicBezTo>
                <a:cubicBezTo>
                  <a:pt x="407866" y="3216201"/>
                  <a:pt x="419391" y="3209439"/>
                  <a:pt x="427773" y="3206962"/>
                </a:cubicBezTo>
                <a:close/>
                <a:moveTo>
                  <a:pt x="486161" y="3180578"/>
                </a:moveTo>
                <a:cubicBezTo>
                  <a:pt x="455872" y="3176387"/>
                  <a:pt x="425868" y="3183340"/>
                  <a:pt x="396150" y="3184769"/>
                </a:cubicBezTo>
                <a:cubicBezTo>
                  <a:pt x="397484" y="3200676"/>
                  <a:pt x="427011" y="3182483"/>
                  <a:pt x="435012" y="3188769"/>
                </a:cubicBezTo>
                <a:lnTo>
                  <a:pt x="435012" y="3192389"/>
                </a:lnTo>
                <a:cubicBezTo>
                  <a:pt x="444537" y="3197056"/>
                  <a:pt x="455300" y="3190294"/>
                  <a:pt x="464730" y="3186960"/>
                </a:cubicBezTo>
                <a:cubicBezTo>
                  <a:pt x="470445" y="3187436"/>
                  <a:pt x="484637" y="3186960"/>
                  <a:pt x="485875" y="3180578"/>
                </a:cubicBezTo>
                <a:close/>
                <a:moveTo>
                  <a:pt x="546455" y="3115617"/>
                </a:moveTo>
                <a:cubicBezTo>
                  <a:pt x="546455" y="3114665"/>
                  <a:pt x="543883" y="3113998"/>
                  <a:pt x="542740" y="3113332"/>
                </a:cubicBezTo>
                <a:cubicBezTo>
                  <a:pt x="536196" y="3112398"/>
                  <a:pt x="529529" y="3113569"/>
                  <a:pt x="523690" y="3116665"/>
                </a:cubicBezTo>
                <a:lnTo>
                  <a:pt x="511879" y="3109997"/>
                </a:lnTo>
                <a:cubicBezTo>
                  <a:pt x="498163" y="3114379"/>
                  <a:pt x="494829" y="3123809"/>
                  <a:pt x="484732" y="3109521"/>
                </a:cubicBezTo>
                <a:cubicBezTo>
                  <a:pt x="472636" y="3112189"/>
                  <a:pt x="459777" y="3111712"/>
                  <a:pt x="448918" y="3119046"/>
                </a:cubicBezTo>
                <a:lnTo>
                  <a:pt x="455014" y="3122857"/>
                </a:lnTo>
                <a:cubicBezTo>
                  <a:pt x="454062" y="3133905"/>
                  <a:pt x="474064" y="3121142"/>
                  <a:pt x="480446" y="3121047"/>
                </a:cubicBezTo>
                <a:cubicBezTo>
                  <a:pt x="499401" y="3123523"/>
                  <a:pt x="533596" y="3138287"/>
                  <a:pt x="545978" y="3115617"/>
                </a:cubicBezTo>
                <a:close/>
                <a:moveTo>
                  <a:pt x="555980" y="2250843"/>
                </a:moveTo>
                <a:cubicBezTo>
                  <a:pt x="571981" y="2242842"/>
                  <a:pt x="591127" y="2251510"/>
                  <a:pt x="605509" y="2237984"/>
                </a:cubicBezTo>
                <a:cubicBezTo>
                  <a:pt x="595413" y="2237984"/>
                  <a:pt x="568267" y="2225030"/>
                  <a:pt x="565314" y="2237984"/>
                </a:cubicBezTo>
                <a:cubicBezTo>
                  <a:pt x="558932" y="2250081"/>
                  <a:pt x="502259" y="2235126"/>
                  <a:pt x="517022" y="2250652"/>
                </a:cubicBezTo>
                <a:close/>
                <a:moveTo>
                  <a:pt x="584555" y="2258082"/>
                </a:moveTo>
                <a:cubicBezTo>
                  <a:pt x="578649" y="2256748"/>
                  <a:pt x="571696" y="2251700"/>
                  <a:pt x="566171" y="2256367"/>
                </a:cubicBezTo>
                <a:lnTo>
                  <a:pt x="566171" y="2260273"/>
                </a:lnTo>
                <a:cubicBezTo>
                  <a:pt x="574001" y="2265168"/>
                  <a:pt x="583373" y="2266959"/>
                  <a:pt x="592460" y="2265321"/>
                </a:cubicBezTo>
                <a:lnTo>
                  <a:pt x="592460" y="2260177"/>
                </a:lnTo>
                <a:cubicBezTo>
                  <a:pt x="589898" y="2258758"/>
                  <a:pt x="587012" y="2258034"/>
                  <a:pt x="584078" y="2258082"/>
                </a:cubicBezTo>
                <a:close/>
                <a:moveTo>
                  <a:pt x="569029" y="2283990"/>
                </a:moveTo>
                <a:cubicBezTo>
                  <a:pt x="582268" y="2283228"/>
                  <a:pt x="594270" y="2287038"/>
                  <a:pt x="604938" y="2278846"/>
                </a:cubicBezTo>
                <a:cubicBezTo>
                  <a:pt x="591889" y="2273893"/>
                  <a:pt x="573220" y="2277132"/>
                  <a:pt x="559409" y="2277417"/>
                </a:cubicBezTo>
                <a:close/>
                <a:moveTo>
                  <a:pt x="608843" y="2302468"/>
                </a:moveTo>
                <a:lnTo>
                  <a:pt x="595984" y="2302468"/>
                </a:lnTo>
                <a:cubicBezTo>
                  <a:pt x="591127" y="2305992"/>
                  <a:pt x="591127" y="2305992"/>
                  <a:pt x="595984" y="2309803"/>
                </a:cubicBezTo>
                <a:lnTo>
                  <a:pt x="608938" y="2309803"/>
                </a:lnTo>
                <a:cubicBezTo>
                  <a:pt x="613415" y="2306279"/>
                  <a:pt x="613415" y="2306279"/>
                  <a:pt x="608748" y="2302468"/>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245" name="Google Shape;245;p12"/>
          <p:cNvSpPr/>
          <p:nvPr/>
        </p:nvSpPr>
        <p:spPr>
          <a:xfrm>
            <a:off x="868388" y="0"/>
            <a:ext cx="10446300" cy="6858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12"/>
          <p:cNvSpPr txBox="1"/>
          <p:nvPr>
            <p:ph idx="1" type="subTitle"/>
          </p:nvPr>
        </p:nvSpPr>
        <p:spPr>
          <a:xfrm>
            <a:off x="1189052" y="4020675"/>
            <a:ext cx="2658900" cy="606900"/>
          </a:xfrm>
          <a:prstGeom prst="rect">
            <a:avLst/>
          </a:prstGeom>
        </p:spPr>
        <p:txBody>
          <a:bodyPr anchorCtr="0" anchor="t" bIns="121900" lIns="121900" spcFirstLastPara="1" rIns="121900" wrap="square" tIns="121900">
            <a:noAutofit/>
          </a:bodyPr>
          <a:lstStyle>
            <a:lvl1pPr lvl="0" rtl="0">
              <a:spcBef>
                <a:spcPts val="0"/>
              </a:spcBef>
              <a:spcAft>
                <a:spcPts val="0"/>
              </a:spcAft>
              <a:buSzPts val="2100"/>
              <a:buNone/>
              <a:defRPr b="1" sz="2100"/>
            </a:lvl1pPr>
            <a:lvl2pPr lvl="1" rtl="0">
              <a:spcBef>
                <a:spcPts val="2100"/>
              </a:spcBef>
              <a:spcAft>
                <a:spcPts val="0"/>
              </a:spcAft>
              <a:buSzPts val="2100"/>
              <a:buNone/>
              <a:defRPr b="1" sz="2100"/>
            </a:lvl2pPr>
            <a:lvl3pPr lvl="2" rtl="0">
              <a:spcBef>
                <a:spcPts val="2100"/>
              </a:spcBef>
              <a:spcAft>
                <a:spcPts val="0"/>
              </a:spcAft>
              <a:buSzPts val="2100"/>
              <a:buNone/>
              <a:defRPr b="1" sz="2100"/>
            </a:lvl3pPr>
            <a:lvl4pPr lvl="3" rtl="0">
              <a:spcBef>
                <a:spcPts val="2100"/>
              </a:spcBef>
              <a:spcAft>
                <a:spcPts val="0"/>
              </a:spcAft>
              <a:buSzPts val="2100"/>
              <a:buNone/>
              <a:defRPr b="1" sz="2100"/>
            </a:lvl4pPr>
            <a:lvl5pPr lvl="4" rtl="0">
              <a:spcBef>
                <a:spcPts val="2100"/>
              </a:spcBef>
              <a:spcAft>
                <a:spcPts val="0"/>
              </a:spcAft>
              <a:buSzPts val="2100"/>
              <a:buNone/>
              <a:defRPr b="1" sz="2100"/>
            </a:lvl5pPr>
            <a:lvl6pPr lvl="5" rtl="0">
              <a:spcBef>
                <a:spcPts val="2100"/>
              </a:spcBef>
              <a:spcAft>
                <a:spcPts val="0"/>
              </a:spcAft>
              <a:buSzPts val="2100"/>
              <a:buNone/>
              <a:defRPr b="1" sz="2100"/>
            </a:lvl6pPr>
            <a:lvl7pPr lvl="6" rtl="0">
              <a:spcBef>
                <a:spcPts val="2100"/>
              </a:spcBef>
              <a:spcAft>
                <a:spcPts val="0"/>
              </a:spcAft>
              <a:buSzPts val="2100"/>
              <a:buNone/>
              <a:defRPr b="1" sz="2100"/>
            </a:lvl7pPr>
            <a:lvl8pPr lvl="7" rtl="0">
              <a:spcBef>
                <a:spcPts val="2100"/>
              </a:spcBef>
              <a:spcAft>
                <a:spcPts val="0"/>
              </a:spcAft>
              <a:buSzPts val="2100"/>
              <a:buNone/>
              <a:defRPr b="1" sz="2100"/>
            </a:lvl8pPr>
            <a:lvl9pPr lvl="8" rtl="0">
              <a:spcBef>
                <a:spcPts val="2100"/>
              </a:spcBef>
              <a:spcAft>
                <a:spcPts val="2100"/>
              </a:spcAft>
              <a:buSzPts val="2100"/>
              <a:buNone/>
              <a:defRPr b="1" sz="2100"/>
            </a:lvl9pPr>
          </a:lstStyle>
          <a:p/>
        </p:txBody>
      </p:sp>
      <p:sp>
        <p:nvSpPr>
          <p:cNvPr id="247" name="Google Shape;247;p12"/>
          <p:cNvSpPr txBox="1"/>
          <p:nvPr>
            <p:ph idx="2" type="subTitle"/>
          </p:nvPr>
        </p:nvSpPr>
        <p:spPr>
          <a:xfrm>
            <a:off x="4713302" y="4020675"/>
            <a:ext cx="2658900" cy="606900"/>
          </a:xfrm>
          <a:prstGeom prst="rect">
            <a:avLst/>
          </a:prstGeom>
        </p:spPr>
        <p:txBody>
          <a:bodyPr anchorCtr="0" anchor="t" bIns="121900" lIns="121900" spcFirstLastPara="1" rIns="121900" wrap="square" tIns="121900">
            <a:noAutofit/>
          </a:bodyPr>
          <a:lstStyle>
            <a:lvl1pPr lvl="0" rtl="0">
              <a:spcBef>
                <a:spcPts val="0"/>
              </a:spcBef>
              <a:spcAft>
                <a:spcPts val="0"/>
              </a:spcAft>
              <a:buSzPts val="2100"/>
              <a:buNone/>
              <a:defRPr b="1" sz="2100"/>
            </a:lvl1pPr>
            <a:lvl2pPr lvl="1" rtl="0">
              <a:spcBef>
                <a:spcPts val="2100"/>
              </a:spcBef>
              <a:spcAft>
                <a:spcPts val="0"/>
              </a:spcAft>
              <a:buSzPts val="2100"/>
              <a:buNone/>
              <a:defRPr b="1" sz="2100"/>
            </a:lvl2pPr>
            <a:lvl3pPr lvl="2" rtl="0">
              <a:spcBef>
                <a:spcPts val="2100"/>
              </a:spcBef>
              <a:spcAft>
                <a:spcPts val="0"/>
              </a:spcAft>
              <a:buSzPts val="2100"/>
              <a:buNone/>
              <a:defRPr b="1" sz="2100"/>
            </a:lvl3pPr>
            <a:lvl4pPr lvl="3" rtl="0">
              <a:spcBef>
                <a:spcPts val="2100"/>
              </a:spcBef>
              <a:spcAft>
                <a:spcPts val="0"/>
              </a:spcAft>
              <a:buSzPts val="2100"/>
              <a:buNone/>
              <a:defRPr b="1" sz="2100"/>
            </a:lvl4pPr>
            <a:lvl5pPr lvl="4" rtl="0">
              <a:spcBef>
                <a:spcPts val="2100"/>
              </a:spcBef>
              <a:spcAft>
                <a:spcPts val="0"/>
              </a:spcAft>
              <a:buSzPts val="2100"/>
              <a:buNone/>
              <a:defRPr b="1" sz="2100"/>
            </a:lvl5pPr>
            <a:lvl6pPr lvl="5" rtl="0">
              <a:spcBef>
                <a:spcPts val="2100"/>
              </a:spcBef>
              <a:spcAft>
                <a:spcPts val="0"/>
              </a:spcAft>
              <a:buSzPts val="2100"/>
              <a:buNone/>
              <a:defRPr b="1" sz="2100"/>
            </a:lvl6pPr>
            <a:lvl7pPr lvl="6" rtl="0">
              <a:spcBef>
                <a:spcPts val="2100"/>
              </a:spcBef>
              <a:spcAft>
                <a:spcPts val="0"/>
              </a:spcAft>
              <a:buSzPts val="2100"/>
              <a:buNone/>
              <a:defRPr b="1" sz="2100"/>
            </a:lvl7pPr>
            <a:lvl8pPr lvl="7" rtl="0">
              <a:spcBef>
                <a:spcPts val="2100"/>
              </a:spcBef>
              <a:spcAft>
                <a:spcPts val="0"/>
              </a:spcAft>
              <a:buSzPts val="2100"/>
              <a:buNone/>
              <a:defRPr b="1" sz="2100"/>
            </a:lvl8pPr>
            <a:lvl9pPr lvl="8" rtl="0">
              <a:spcBef>
                <a:spcPts val="2100"/>
              </a:spcBef>
              <a:spcAft>
                <a:spcPts val="2100"/>
              </a:spcAft>
              <a:buSzPts val="2100"/>
              <a:buNone/>
              <a:defRPr b="1" sz="2100"/>
            </a:lvl9pPr>
          </a:lstStyle>
          <a:p/>
        </p:txBody>
      </p:sp>
      <p:sp>
        <p:nvSpPr>
          <p:cNvPr id="248" name="Google Shape;248;p12"/>
          <p:cNvSpPr txBox="1"/>
          <p:nvPr>
            <p:ph idx="3" type="subTitle"/>
          </p:nvPr>
        </p:nvSpPr>
        <p:spPr>
          <a:xfrm>
            <a:off x="8237552" y="4020675"/>
            <a:ext cx="2658600" cy="606900"/>
          </a:xfrm>
          <a:prstGeom prst="rect">
            <a:avLst/>
          </a:prstGeom>
        </p:spPr>
        <p:txBody>
          <a:bodyPr anchorCtr="0" anchor="t" bIns="121900" lIns="121900" spcFirstLastPara="1" rIns="121900" wrap="square" tIns="121900">
            <a:noAutofit/>
          </a:bodyPr>
          <a:lstStyle>
            <a:lvl1pPr lvl="0" rtl="0">
              <a:spcBef>
                <a:spcPts val="0"/>
              </a:spcBef>
              <a:spcAft>
                <a:spcPts val="0"/>
              </a:spcAft>
              <a:buSzPts val="2100"/>
              <a:buNone/>
              <a:defRPr b="1" sz="2100"/>
            </a:lvl1pPr>
            <a:lvl2pPr lvl="1" rtl="0">
              <a:spcBef>
                <a:spcPts val="2100"/>
              </a:spcBef>
              <a:spcAft>
                <a:spcPts val="0"/>
              </a:spcAft>
              <a:buSzPts val="2100"/>
              <a:buNone/>
              <a:defRPr b="1" sz="2100"/>
            </a:lvl2pPr>
            <a:lvl3pPr lvl="2" rtl="0">
              <a:spcBef>
                <a:spcPts val="2100"/>
              </a:spcBef>
              <a:spcAft>
                <a:spcPts val="0"/>
              </a:spcAft>
              <a:buSzPts val="2100"/>
              <a:buNone/>
              <a:defRPr b="1" sz="2100"/>
            </a:lvl3pPr>
            <a:lvl4pPr lvl="3" rtl="0">
              <a:spcBef>
                <a:spcPts val="2100"/>
              </a:spcBef>
              <a:spcAft>
                <a:spcPts val="0"/>
              </a:spcAft>
              <a:buSzPts val="2100"/>
              <a:buNone/>
              <a:defRPr b="1" sz="2100"/>
            </a:lvl4pPr>
            <a:lvl5pPr lvl="4" rtl="0">
              <a:spcBef>
                <a:spcPts val="2100"/>
              </a:spcBef>
              <a:spcAft>
                <a:spcPts val="0"/>
              </a:spcAft>
              <a:buSzPts val="2100"/>
              <a:buNone/>
              <a:defRPr b="1" sz="2100"/>
            </a:lvl5pPr>
            <a:lvl6pPr lvl="5" rtl="0">
              <a:spcBef>
                <a:spcPts val="2100"/>
              </a:spcBef>
              <a:spcAft>
                <a:spcPts val="0"/>
              </a:spcAft>
              <a:buSzPts val="2100"/>
              <a:buNone/>
              <a:defRPr b="1" sz="2100"/>
            </a:lvl6pPr>
            <a:lvl7pPr lvl="6" rtl="0">
              <a:spcBef>
                <a:spcPts val="2100"/>
              </a:spcBef>
              <a:spcAft>
                <a:spcPts val="0"/>
              </a:spcAft>
              <a:buSzPts val="2100"/>
              <a:buNone/>
              <a:defRPr b="1" sz="2100"/>
            </a:lvl7pPr>
            <a:lvl8pPr lvl="7" rtl="0">
              <a:spcBef>
                <a:spcPts val="2100"/>
              </a:spcBef>
              <a:spcAft>
                <a:spcPts val="0"/>
              </a:spcAft>
              <a:buSzPts val="2100"/>
              <a:buNone/>
              <a:defRPr b="1" sz="2100"/>
            </a:lvl8pPr>
            <a:lvl9pPr lvl="8" rtl="0">
              <a:spcBef>
                <a:spcPts val="2100"/>
              </a:spcBef>
              <a:spcAft>
                <a:spcPts val="2100"/>
              </a:spcAft>
              <a:buSzPts val="2100"/>
              <a:buNone/>
              <a:defRPr b="1" sz="2100"/>
            </a:lvl9pPr>
          </a:lstStyle>
          <a:p/>
        </p:txBody>
      </p:sp>
      <p:sp>
        <p:nvSpPr>
          <p:cNvPr id="249" name="Google Shape;249;p12"/>
          <p:cNvSpPr txBox="1"/>
          <p:nvPr>
            <p:ph type="title"/>
          </p:nvPr>
        </p:nvSpPr>
        <p:spPr>
          <a:xfrm>
            <a:off x="1189050" y="669575"/>
            <a:ext cx="9707400" cy="763500"/>
          </a:xfrm>
          <a:prstGeom prst="rect">
            <a:avLst/>
          </a:prstGeom>
        </p:spPr>
        <p:txBody>
          <a:bodyPr anchorCtr="0" anchor="t" bIns="121900" lIns="121900" spcFirstLastPara="1" rIns="121900" wrap="square" tIns="121900">
            <a:noAutofit/>
          </a:bodyPr>
          <a:lstStyle>
            <a:lvl1pPr indent="0" lvl="0" marL="0" marR="0" rtl="0" algn="ctr">
              <a:lnSpc>
                <a:spcPct val="100000"/>
              </a:lnSpc>
              <a:spcBef>
                <a:spcPts val="0"/>
              </a:spcBef>
              <a:spcAft>
                <a:spcPts val="0"/>
              </a:spcAft>
              <a:buClr>
                <a:schemeClr val="dk1"/>
              </a:buClr>
              <a:buSzPts val="4000"/>
              <a:buFont typeface="Aldrich"/>
              <a:buNone/>
              <a:defRPr/>
            </a:lvl1pPr>
            <a:lvl2pPr lvl="1"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2pPr>
            <a:lvl3pPr lvl="2"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3pPr>
            <a:lvl4pPr lvl="3"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4pPr>
            <a:lvl5pPr lvl="4"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5pPr>
            <a:lvl6pPr lvl="5"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6pPr>
            <a:lvl7pPr lvl="6"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7pPr>
            <a:lvl8pPr lvl="7"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8pPr>
            <a:lvl9pPr lvl="8"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9pPr>
          </a:lstStyle>
          <a:p/>
        </p:txBody>
      </p:sp>
      <p:sp>
        <p:nvSpPr>
          <p:cNvPr id="250" name="Google Shape;250;p12"/>
          <p:cNvSpPr txBox="1"/>
          <p:nvPr>
            <p:ph idx="4" type="body"/>
          </p:nvPr>
        </p:nvSpPr>
        <p:spPr>
          <a:xfrm>
            <a:off x="1189050" y="4458625"/>
            <a:ext cx="2658900" cy="925200"/>
          </a:xfrm>
          <a:prstGeom prst="rect">
            <a:avLst/>
          </a:prstGeom>
        </p:spPr>
        <p:txBody>
          <a:bodyPr anchorCtr="0" anchor="t" bIns="121900" lIns="121900" spcFirstLastPara="1" rIns="121900" wrap="square" tIns="121900">
            <a:noAutofit/>
          </a:bodyPr>
          <a:lstStyle>
            <a:lvl1pPr indent="-336550" lvl="0" marL="457200" rtl="0">
              <a:spcBef>
                <a:spcPts val="0"/>
              </a:spcBef>
              <a:spcAft>
                <a:spcPts val="0"/>
              </a:spcAft>
              <a:buSzPts val="1700"/>
              <a:buChar char="●"/>
              <a:defRPr sz="1700"/>
            </a:lvl1pPr>
            <a:lvl2pPr indent="-336550" lvl="1" marL="914400" rtl="0">
              <a:spcBef>
                <a:spcPts val="2100"/>
              </a:spcBef>
              <a:spcAft>
                <a:spcPts val="0"/>
              </a:spcAft>
              <a:buSzPts val="1700"/>
              <a:buChar char="○"/>
              <a:defRPr sz="1700"/>
            </a:lvl2pPr>
            <a:lvl3pPr indent="-336550" lvl="2" marL="1371600" rtl="0">
              <a:spcBef>
                <a:spcPts val="2100"/>
              </a:spcBef>
              <a:spcAft>
                <a:spcPts val="0"/>
              </a:spcAft>
              <a:buSzPts val="1700"/>
              <a:buChar char="■"/>
              <a:defRPr sz="1700"/>
            </a:lvl3pPr>
            <a:lvl4pPr indent="-336550" lvl="3" marL="1828800" rtl="0">
              <a:spcBef>
                <a:spcPts val="2100"/>
              </a:spcBef>
              <a:spcAft>
                <a:spcPts val="0"/>
              </a:spcAft>
              <a:buSzPts val="1700"/>
              <a:buChar char="●"/>
              <a:defRPr sz="1700"/>
            </a:lvl4pPr>
            <a:lvl5pPr indent="-336550" lvl="4" marL="2286000" rtl="0">
              <a:spcBef>
                <a:spcPts val="2100"/>
              </a:spcBef>
              <a:spcAft>
                <a:spcPts val="0"/>
              </a:spcAft>
              <a:buSzPts val="1700"/>
              <a:buChar char="○"/>
              <a:defRPr sz="1700"/>
            </a:lvl5pPr>
            <a:lvl6pPr indent="-336550" lvl="5" marL="2743200" rtl="0">
              <a:spcBef>
                <a:spcPts val="2100"/>
              </a:spcBef>
              <a:spcAft>
                <a:spcPts val="0"/>
              </a:spcAft>
              <a:buSzPts val="1700"/>
              <a:buChar char="■"/>
              <a:defRPr sz="1700"/>
            </a:lvl6pPr>
            <a:lvl7pPr indent="-336550" lvl="6" marL="3200400" rtl="0">
              <a:spcBef>
                <a:spcPts val="2100"/>
              </a:spcBef>
              <a:spcAft>
                <a:spcPts val="0"/>
              </a:spcAft>
              <a:buSzPts val="1700"/>
              <a:buChar char="●"/>
              <a:defRPr sz="1700"/>
            </a:lvl7pPr>
            <a:lvl8pPr indent="-336550" lvl="7" marL="3657600" rtl="0">
              <a:spcBef>
                <a:spcPts val="2100"/>
              </a:spcBef>
              <a:spcAft>
                <a:spcPts val="0"/>
              </a:spcAft>
              <a:buSzPts val="1700"/>
              <a:buChar char="○"/>
              <a:defRPr sz="1700"/>
            </a:lvl8pPr>
            <a:lvl9pPr indent="-336550" lvl="8" marL="4114800" rtl="0">
              <a:spcBef>
                <a:spcPts val="2100"/>
              </a:spcBef>
              <a:spcAft>
                <a:spcPts val="2100"/>
              </a:spcAft>
              <a:buSzPts val="1700"/>
              <a:buChar char="■"/>
              <a:defRPr sz="1700"/>
            </a:lvl9pPr>
          </a:lstStyle>
          <a:p/>
        </p:txBody>
      </p:sp>
      <p:sp>
        <p:nvSpPr>
          <p:cNvPr id="251" name="Google Shape;251;p12"/>
          <p:cNvSpPr txBox="1"/>
          <p:nvPr>
            <p:ph idx="5" type="body"/>
          </p:nvPr>
        </p:nvSpPr>
        <p:spPr>
          <a:xfrm>
            <a:off x="4713300" y="4447196"/>
            <a:ext cx="2658900" cy="923400"/>
          </a:xfrm>
          <a:prstGeom prst="rect">
            <a:avLst/>
          </a:prstGeom>
        </p:spPr>
        <p:txBody>
          <a:bodyPr anchorCtr="0" anchor="t" bIns="121900" lIns="121900" spcFirstLastPara="1" rIns="121900" wrap="square" tIns="121900">
            <a:noAutofit/>
          </a:bodyPr>
          <a:lstStyle>
            <a:lvl1pPr indent="-336550" lvl="0" marL="457200" rtl="0">
              <a:spcBef>
                <a:spcPts val="0"/>
              </a:spcBef>
              <a:spcAft>
                <a:spcPts val="0"/>
              </a:spcAft>
              <a:buSzPts val="1700"/>
              <a:buChar char="●"/>
              <a:defRPr sz="1700"/>
            </a:lvl1pPr>
            <a:lvl2pPr indent="-336550" lvl="1" marL="914400" rtl="0">
              <a:spcBef>
                <a:spcPts val="2100"/>
              </a:spcBef>
              <a:spcAft>
                <a:spcPts val="0"/>
              </a:spcAft>
              <a:buSzPts val="1700"/>
              <a:buChar char="○"/>
              <a:defRPr sz="1700"/>
            </a:lvl2pPr>
            <a:lvl3pPr indent="-336550" lvl="2" marL="1371600" rtl="0">
              <a:spcBef>
                <a:spcPts val="2100"/>
              </a:spcBef>
              <a:spcAft>
                <a:spcPts val="0"/>
              </a:spcAft>
              <a:buSzPts val="1700"/>
              <a:buChar char="■"/>
              <a:defRPr sz="1700"/>
            </a:lvl3pPr>
            <a:lvl4pPr indent="-336550" lvl="3" marL="1828800" rtl="0">
              <a:spcBef>
                <a:spcPts val="2100"/>
              </a:spcBef>
              <a:spcAft>
                <a:spcPts val="0"/>
              </a:spcAft>
              <a:buSzPts val="1700"/>
              <a:buChar char="●"/>
              <a:defRPr sz="1700"/>
            </a:lvl4pPr>
            <a:lvl5pPr indent="-336550" lvl="4" marL="2286000" rtl="0">
              <a:spcBef>
                <a:spcPts val="2100"/>
              </a:spcBef>
              <a:spcAft>
                <a:spcPts val="0"/>
              </a:spcAft>
              <a:buSzPts val="1700"/>
              <a:buChar char="○"/>
              <a:defRPr sz="1700"/>
            </a:lvl5pPr>
            <a:lvl6pPr indent="-336550" lvl="5" marL="2743200" rtl="0">
              <a:spcBef>
                <a:spcPts val="2100"/>
              </a:spcBef>
              <a:spcAft>
                <a:spcPts val="0"/>
              </a:spcAft>
              <a:buSzPts val="1700"/>
              <a:buChar char="■"/>
              <a:defRPr sz="1700"/>
            </a:lvl6pPr>
            <a:lvl7pPr indent="-336550" lvl="6" marL="3200400" rtl="0">
              <a:spcBef>
                <a:spcPts val="2100"/>
              </a:spcBef>
              <a:spcAft>
                <a:spcPts val="0"/>
              </a:spcAft>
              <a:buSzPts val="1700"/>
              <a:buChar char="●"/>
              <a:defRPr sz="1700"/>
            </a:lvl7pPr>
            <a:lvl8pPr indent="-336550" lvl="7" marL="3657600" rtl="0">
              <a:spcBef>
                <a:spcPts val="2100"/>
              </a:spcBef>
              <a:spcAft>
                <a:spcPts val="0"/>
              </a:spcAft>
              <a:buSzPts val="1700"/>
              <a:buChar char="○"/>
              <a:defRPr sz="1700"/>
            </a:lvl8pPr>
            <a:lvl9pPr indent="-336550" lvl="8" marL="4114800" rtl="0">
              <a:spcBef>
                <a:spcPts val="2100"/>
              </a:spcBef>
              <a:spcAft>
                <a:spcPts val="2100"/>
              </a:spcAft>
              <a:buSzPts val="1700"/>
              <a:buChar char="■"/>
              <a:defRPr sz="1700"/>
            </a:lvl9pPr>
          </a:lstStyle>
          <a:p/>
        </p:txBody>
      </p:sp>
      <p:sp>
        <p:nvSpPr>
          <p:cNvPr id="252" name="Google Shape;252;p12"/>
          <p:cNvSpPr txBox="1"/>
          <p:nvPr>
            <p:ph idx="6" type="body"/>
          </p:nvPr>
        </p:nvSpPr>
        <p:spPr>
          <a:xfrm>
            <a:off x="8237550" y="4433967"/>
            <a:ext cx="2658900" cy="923400"/>
          </a:xfrm>
          <a:prstGeom prst="rect">
            <a:avLst/>
          </a:prstGeom>
        </p:spPr>
        <p:txBody>
          <a:bodyPr anchorCtr="0" anchor="t" bIns="121900" lIns="121900" spcFirstLastPara="1" rIns="121900" wrap="square" tIns="121900">
            <a:noAutofit/>
          </a:bodyPr>
          <a:lstStyle>
            <a:lvl1pPr indent="-336550" lvl="0" marL="457200" rtl="0">
              <a:spcBef>
                <a:spcPts val="0"/>
              </a:spcBef>
              <a:spcAft>
                <a:spcPts val="0"/>
              </a:spcAft>
              <a:buSzPts val="1700"/>
              <a:buChar char="●"/>
              <a:defRPr sz="1700"/>
            </a:lvl1pPr>
            <a:lvl2pPr indent="-336550" lvl="1" marL="914400" rtl="0">
              <a:spcBef>
                <a:spcPts val="2100"/>
              </a:spcBef>
              <a:spcAft>
                <a:spcPts val="0"/>
              </a:spcAft>
              <a:buSzPts val="1700"/>
              <a:buChar char="○"/>
              <a:defRPr sz="1700"/>
            </a:lvl2pPr>
            <a:lvl3pPr indent="-336550" lvl="2" marL="1371600" rtl="0">
              <a:spcBef>
                <a:spcPts val="2100"/>
              </a:spcBef>
              <a:spcAft>
                <a:spcPts val="0"/>
              </a:spcAft>
              <a:buSzPts val="1700"/>
              <a:buChar char="■"/>
              <a:defRPr sz="1700"/>
            </a:lvl3pPr>
            <a:lvl4pPr indent="-336550" lvl="3" marL="1828800" rtl="0">
              <a:spcBef>
                <a:spcPts val="2100"/>
              </a:spcBef>
              <a:spcAft>
                <a:spcPts val="0"/>
              </a:spcAft>
              <a:buSzPts val="1700"/>
              <a:buChar char="●"/>
              <a:defRPr sz="1700"/>
            </a:lvl4pPr>
            <a:lvl5pPr indent="-336550" lvl="4" marL="2286000" rtl="0">
              <a:spcBef>
                <a:spcPts val="2100"/>
              </a:spcBef>
              <a:spcAft>
                <a:spcPts val="0"/>
              </a:spcAft>
              <a:buSzPts val="1700"/>
              <a:buChar char="○"/>
              <a:defRPr sz="1700"/>
            </a:lvl5pPr>
            <a:lvl6pPr indent="-336550" lvl="5" marL="2743200" rtl="0">
              <a:spcBef>
                <a:spcPts val="2100"/>
              </a:spcBef>
              <a:spcAft>
                <a:spcPts val="0"/>
              </a:spcAft>
              <a:buSzPts val="1700"/>
              <a:buChar char="■"/>
              <a:defRPr sz="1700"/>
            </a:lvl6pPr>
            <a:lvl7pPr indent="-336550" lvl="6" marL="3200400" rtl="0">
              <a:spcBef>
                <a:spcPts val="2100"/>
              </a:spcBef>
              <a:spcAft>
                <a:spcPts val="0"/>
              </a:spcAft>
              <a:buSzPts val="1700"/>
              <a:buChar char="●"/>
              <a:defRPr sz="1700"/>
            </a:lvl7pPr>
            <a:lvl8pPr indent="-336550" lvl="7" marL="3657600" rtl="0">
              <a:spcBef>
                <a:spcPts val="2100"/>
              </a:spcBef>
              <a:spcAft>
                <a:spcPts val="0"/>
              </a:spcAft>
              <a:buSzPts val="1700"/>
              <a:buChar char="○"/>
              <a:defRPr sz="1700"/>
            </a:lvl8pPr>
            <a:lvl9pPr indent="-336550" lvl="8" marL="4114800" rtl="0">
              <a:spcBef>
                <a:spcPts val="2100"/>
              </a:spcBef>
              <a:spcAft>
                <a:spcPts val="2100"/>
              </a:spcAft>
              <a:buSzPts val="1700"/>
              <a:buChar char="■"/>
              <a:defRPr sz="1700"/>
            </a:lvl9pPr>
          </a:lstStyle>
          <a:p/>
        </p:txBody>
      </p:sp>
      <p:sp>
        <p:nvSpPr>
          <p:cNvPr id="253" name="Google Shape;253;p12"/>
          <p:cNvSpPr txBox="1"/>
          <p:nvPr/>
        </p:nvSpPr>
        <p:spPr>
          <a:xfrm>
            <a:off x="-8275" y="6529125"/>
            <a:ext cx="1579800" cy="373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Barlow Condensed"/>
                <a:ea typeface="Barlow Condensed"/>
                <a:cs typeface="Barlow Condensed"/>
                <a:sym typeface="Barlow Condensed"/>
              </a:rPr>
              <a:t>SLIDESMANIA.COM</a:t>
            </a:r>
            <a:endParaRPr>
              <a:solidFill>
                <a:schemeClr val="dk1"/>
              </a:solidFill>
              <a:latin typeface="Barlow Condensed"/>
              <a:ea typeface="Barlow Condensed"/>
              <a:cs typeface="Barlow Condensed"/>
              <a:sym typeface="Barlow Condensed"/>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0 Text and Image">
  <p:cSld name="CUSTOM_9">
    <p:spTree>
      <p:nvGrpSpPr>
        <p:cNvPr id="254" name="Shape 254"/>
        <p:cNvGrpSpPr/>
        <p:nvPr/>
      </p:nvGrpSpPr>
      <p:grpSpPr>
        <a:xfrm>
          <a:off x="0" y="0"/>
          <a:ext cx="0" cy="0"/>
          <a:chOff x="0" y="0"/>
          <a:chExt cx="0" cy="0"/>
        </a:xfrm>
      </p:grpSpPr>
      <p:sp>
        <p:nvSpPr>
          <p:cNvPr id="255" name="Google Shape;255;p13"/>
          <p:cNvSpPr txBox="1"/>
          <p:nvPr>
            <p:ph type="title"/>
          </p:nvPr>
        </p:nvSpPr>
        <p:spPr>
          <a:xfrm>
            <a:off x="411275" y="1727000"/>
            <a:ext cx="4458300" cy="2377200"/>
          </a:xfrm>
          <a:prstGeom prst="rect">
            <a:avLst/>
          </a:prstGeom>
        </p:spPr>
        <p:txBody>
          <a:bodyPr anchorCtr="0" anchor="ctr" bIns="121900" lIns="121900" spcFirstLastPara="1" rIns="121900" wrap="square" tIns="121900">
            <a:noAutofit/>
          </a:bodyPr>
          <a:lstStyle>
            <a:lvl1pPr lvl="0" rtl="0">
              <a:spcBef>
                <a:spcPts val="0"/>
              </a:spcBef>
              <a:spcAft>
                <a:spcPts val="0"/>
              </a:spcAft>
              <a:buSzPts val="6000"/>
              <a:buNone/>
              <a:defRPr sz="6000"/>
            </a:lvl1pPr>
            <a:lvl2pPr lvl="1" rtl="0">
              <a:spcBef>
                <a:spcPts val="0"/>
              </a:spcBef>
              <a:spcAft>
                <a:spcPts val="0"/>
              </a:spcAft>
              <a:buSzPts val="15000"/>
              <a:buNone/>
              <a:defRPr sz="15000"/>
            </a:lvl2pPr>
            <a:lvl3pPr lvl="2" rtl="0">
              <a:spcBef>
                <a:spcPts val="0"/>
              </a:spcBef>
              <a:spcAft>
                <a:spcPts val="0"/>
              </a:spcAft>
              <a:buSzPts val="15000"/>
              <a:buNone/>
              <a:defRPr sz="15000"/>
            </a:lvl3pPr>
            <a:lvl4pPr lvl="3" rtl="0">
              <a:spcBef>
                <a:spcPts val="0"/>
              </a:spcBef>
              <a:spcAft>
                <a:spcPts val="0"/>
              </a:spcAft>
              <a:buSzPts val="15000"/>
              <a:buNone/>
              <a:defRPr sz="15000"/>
            </a:lvl4pPr>
            <a:lvl5pPr lvl="4" rtl="0">
              <a:spcBef>
                <a:spcPts val="0"/>
              </a:spcBef>
              <a:spcAft>
                <a:spcPts val="0"/>
              </a:spcAft>
              <a:buSzPts val="15000"/>
              <a:buNone/>
              <a:defRPr sz="15000"/>
            </a:lvl5pPr>
            <a:lvl6pPr lvl="5" rtl="0">
              <a:spcBef>
                <a:spcPts val="0"/>
              </a:spcBef>
              <a:spcAft>
                <a:spcPts val="0"/>
              </a:spcAft>
              <a:buSzPts val="15000"/>
              <a:buNone/>
              <a:defRPr sz="15000"/>
            </a:lvl6pPr>
            <a:lvl7pPr lvl="6" rtl="0">
              <a:spcBef>
                <a:spcPts val="0"/>
              </a:spcBef>
              <a:spcAft>
                <a:spcPts val="0"/>
              </a:spcAft>
              <a:buSzPts val="15000"/>
              <a:buNone/>
              <a:defRPr sz="15000"/>
            </a:lvl7pPr>
            <a:lvl8pPr lvl="7" rtl="0">
              <a:spcBef>
                <a:spcPts val="0"/>
              </a:spcBef>
              <a:spcAft>
                <a:spcPts val="0"/>
              </a:spcAft>
              <a:buSzPts val="15000"/>
              <a:buNone/>
              <a:defRPr sz="15000"/>
            </a:lvl8pPr>
            <a:lvl9pPr lvl="8" rtl="0">
              <a:spcBef>
                <a:spcPts val="0"/>
              </a:spcBef>
              <a:spcAft>
                <a:spcPts val="0"/>
              </a:spcAft>
              <a:buSzPts val="15000"/>
              <a:buNone/>
              <a:defRPr sz="15000"/>
            </a:lvl9pPr>
          </a:lstStyle>
          <a:p/>
        </p:txBody>
      </p:sp>
      <p:sp>
        <p:nvSpPr>
          <p:cNvPr id="256" name="Google Shape;256;p13"/>
          <p:cNvSpPr txBox="1"/>
          <p:nvPr>
            <p:ph idx="1" type="subTitle"/>
          </p:nvPr>
        </p:nvSpPr>
        <p:spPr>
          <a:xfrm>
            <a:off x="411275" y="5029775"/>
            <a:ext cx="4458300" cy="717900"/>
          </a:xfrm>
          <a:prstGeom prst="rect">
            <a:avLst/>
          </a:prstGeom>
        </p:spPr>
        <p:txBody>
          <a:bodyPr anchorCtr="0" anchor="t" bIns="121900" lIns="121900" spcFirstLastPara="1" rIns="121900" wrap="square" tIns="121900">
            <a:noAutofit/>
          </a:bodyPr>
          <a:lstStyle>
            <a:lvl1pPr lvl="0" rtl="0">
              <a:spcBef>
                <a:spcPts val="0"/>
              </a:spcBef>
              <a:spcAft>
                <a:spcPts val="0"/>
              </a:spcAft>
              <a:buSzPts val="1800"/>
              <a:buNone/>
              <a:defRPr sz="1800"/>
            </a:lvl1pPr>
            <a:lvl2pPr lvl="1" rtl="0">
              <a:spcBef>
                <a:spcPts val="2100"/>
              </a:spcBef>
              <a:spcAft>
                <a:spcPts val="0"/>
              </a:spcAft>
              <a:buSzPts val="1800"/>
              <a:buNone/>
              <a:defRPr sz="1800"/>
            </a:lvl2pPr>
            <a:lvl3pPr lvl="2" rtl="0">
              <a:spcBef>
                <a:spcPts val="2100"/>
              </a:spcBef>
              <a:spcAft>
                <a:spcPts val="0"/>
              </a:spcAft>
              <a:buSzPts val="1800"/>
              <a:buNone/>
              <a:defRPr sz="1800"/>
            </a:lvl3pPr>
            <a:lvl4pPr lvl="3" rtl="0">
              <a:spcBef>
                <a:spcPts val="2100"/>
              </a:spcBef>
              <a:spcAft>
                <a:spcPts val="0"/>
              </a:spcAft>
              <a:buSzPts val="1800"/>
              <a:buNone/>
              <a:defRPr sz="1800"/>
            </a:lvl4pPr>
            <a:lvl5pPr lvl="4" rtl="0">
              <a:spcBef>
                <a:spcPts val="2100"/>
              </a:spcBef>
              <a:spcAft>
                <a:spcPts val="0"/>
              </a:spcAft>
              <a:buSzPts val="1800"/>
              <a:buNone/>
              <a:defRPr sz="1800"/>
            </a:lvl5pPr>
            <a:lvl6pPr lvl="5" rtl="0">
              <a:spcBef>
                <a:spcPts val="2100"/>
              </a:spcBef>
              <a:spcAft>
                <a:spcPts val="0"/>
              </a:spcAft>
              <a:buSzPts val="1800"/>
              <a:buNone/>
              <a:defRPr sz="1800"/>
            </a:lvl6pPr>
            <a:lvl7pPr lvl="6" rtl="0">
              <a:spcBef>
                <a:spcPts val="2100"/>
              </a:spcBef>
              <a:spcAft>
                <a:spcPts val="0"/>
              </a:spcAft>
              <a:buSzPts val="1800"/>
              <a:buNone/>
              <a:defRPr sz="1800"/>
            </a:lvl7pPr>
            <a:lvl8pPr lvl="7" rtl="0">
              <a:spcBef>
                <a:spcPts val="2100"/>
              </a:spcBef>
              <a:spcAft>
                <a:spcPts val="0"/>
              </a:spcAft>
              <a:buSzPts val="1800"/>
              <a:buNone/>
              <a:defRPr sz="1800"/>
            </a:lvl8pPr>
            <a:lvl9pPr lvl="8" rtl="0">
              <a:spcBef>
                <a:spcPts val="2100"/>
              </a:spcBef>
              <a:spcAft>
                <a:spcPts val="2100"/>
              </a:spcAft>
              <a:buSzPts val="1800"/>
              <a:buNone/>
              <a:defRPr sz="1800"/>
            </a:lvl9pPr>
          </a:lstStyle>
          <a:p/>
        </p:txBody>
      </p:sp>
      <p:sp>
        <p:nvSpPr>
          <p:cNvPr id="257" name="Google Shape;257;p13"/>
          <p:cNvSpPr txBox="1"/>
          <p:nvPr/>
        </p:nvSpPr>
        <p:spPr>
          <a:xfrm rot="5400000">
            <a:off x="-679350" y="6198500"/>
            <a:ext cx="1579800" cy="373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Barlow Condensed"/>
                <a:ea typeface="Barlow Condensed"/>
                <a:cs typeface="Barlow Condensed"/>
                <a:sym typeface="Barlow Condensed"/>
              </a:rPr>
              <a:t>SLIDESMANIA.COM</a:t>
            </a:r>
            <a:endParaRPr>
              <a:solidFill>
                <a:schemeClr val="dk1"/>
              </a:solidFill>
              <a:latin typeface="Barlow Condensed"/>
              <a:ea typeface="Barlow Condensed"/>
              <a:cs typeface="Barlow Condensed"/>
              <a:sym typeface="Barlow Condensed"/>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Background image">
  <p:cSld name="CUSTOM_10">
    <p:spTree>
      <p:nvGrpSpPr>
        <p:cNvPr id="258" name="Shape 258"/>
        <p:cNvGrpSpPr/>
        <p:nvPr/>
      </p:nvGrpSpPr>
      <p:grpSpPr>
        <a:xfrm>
          <a:off x="0" y="0"/>
          <a:ext cx="0" cy="0"/>
          <a:chOff x="0" y="0"/>
          <a:chExt cx="0" cy="0"/>
        </a:xfrm>
      </p:grpSpPr>
      <p:sp>
        <p:nvSpPr>
          <p:cNvPr id="259" name="Google Shape;259;p14"/>
          <p:cNvSpPr txBox="1"/>
          <p:nvPr>
            <p:ph type="title"/>
          </p:nvPr>
        </p:nvSpPr>
        <p:spPr>
          <a:xfrm>
            <a:off x="7223375" y="2088000"/>
            <a:ext cx="4458300" cy="2377200"/>
          </a:xfrm>
          <a:prstGeom prst="rect">
            <a:avLst/>
          </a:prstGeom>
        </p:spPr>
        <p:txBody>
          <a:bodyPr anchorCtr="0" anchor="ctr" bIns="121900" lIns="121900" spcFirstLastPara="1" rIns="121900" wrap="square" tIns="121900">
            <a:noAutofit/>
          </a:bodyPr>
          <a:lstStyle>
            <a:lvl1pPr lvl="0" rtl="0" algn="r">
              <a:spcBef>
                <a:spcPts val="0"/>
              </a:spcBef>
              <a:spcAft>
                <a:spcPts val="0"/>
              </a:spcAft>
              <a:buSzPts val="6000"/>
              <a:buNone/>
              <a:defRPr sz="6000"/>
            </a:lvl1pPr>
            <a:lvl2pPr lvl="1" rtl="0" algn="r">
              <a:spcBef>
                <a:spcPts val="0"/>
              </a:spcBef>
              <a:spcAft>
                <a:spcPts val="0"/>
              </a:spcAft>
              <a:buSzPts val="15000"/>
              <a:buNone/>
              <a:defRPr sz="15000"/>
            </a:lvl2pPr>
            <a:lvl3pPr lvl="2" rtl="0" algn="r">
              <a:spcBef>
                <a:spcPts val="0"/>
              </a:spcBef>
              <a:spcAft>
                <a:spcPts val="0"/>
              </a:spcAft>
              <a:buSzPts val="15000"/>
              <a:buNone/>
              <a:defRPr sz="15000"/>
            </a:lvl3pPr>
            <a:lvl4pPr lvl="3" rtl="0" algn="r">
              <a:spcBef>
                <a:spcPts val="0"/>
              </a:spcBef>
              <a:spcAft>
                <a:spcPts val="0"/>
              </a:spcAft>
              <a:buSzPts val="15000"/>
              <a:buNone/>
              <a:defRPr sz="15000"/>
            </a:lvl4pPr>
            <a:lvl5pPr lvl="4" rtl="0" algn="r">
              <a:spcBef>
                <a:spcPts val="0"/>
              </a:spcBef>
              <a:spcAft>
                <a:spcPts val="0"/>
              </a:spcAft>
              <a:buSzPts val="15000"/>
              <a:buNone/>
              <a:defRPr sz="15000"/>
            </a:lvl5pPr>
            <a:lvl6pPr lvl="5" rtl="0" algn="r">
              <a:spcBef>
                <a:spcPts val="0"/>
              </a:spcBef>
              <a:spcAft>
                <a:spcPts val="0"/>
              </a:spcAft>
              <a:buSzPts val="15000"/>
              <a:buNone/>
              <a:defRPr sz="15000"/>
            </a:lvl6pPr>
            <a:lvl7pPr lvl="6" rtl="0" algn="r">
              <a:spcBef>
                <a:spcPts val="0"/>
              </a:spcBef>
              <a:spcAft>
                <a:spcPts val="0"/>
              </a:spcAft>
              <a:buSzPts val="15000"/>
              <a:buNone/>
              <a:defRPr sz="15000"/>
            </a:lvl7pPr>
            <a:lvl8pPr lvl="7" rtl="0" algn="r">
              <a:spcBef>
                <a:spcPts val="0"/>
              </a:spcBef>
              <a:spcAft>
                <a:spcPts val="0"/>
              </a:spcAft>
              <a:buSzPts val="15000"/>
              <a:buNone/>
              <a:defRPr sz="15000"/>
            </a:lvl8pPr>
            <a:lvl9pPr lvl="8" rtl="0" algn="r">
              <a:spcBef>
                <a:spcPts val="0"/>
              </a:spcBef>
              <a:spcAft>
                <a:spcPts val="0"/>
              </a:spcAft>
              <a:buSzPts val="15000"/>
              <a:buNone/>
              <a:defRPr sz="15000"/>
            </a:lvl9pPr>
          </a:lstStyle>
          <a:p/>
        </p:txBody>
      </p:sp>
      <p:sp>
        <p:nvSpPr>
          <p:cNvPr id="260" name="Google Shape;260;p14"/>
          <p:cNvSpPr txBox="1"/>
          <p:nvPr/>
        </p:nvSpPr>
        <p:spPr>
          <a:xfrm rot="5400000">
            <a:off x="-679350" y="6198500"/>
            <a:ext cx="1579800" cy="373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Barlow Condensed"/>
                <a:ea typeface="Barlow Condensed"/>
                <a:cs typeface="Barlow Condensed"/>
                <a:sym typeface="Barlow Condensed"/>
              </a:rPr>
              <a:t>SLIDESMANIA.COM</a:t>
            </a:r>
            <a:endParaRPr>
              <a:solidFill>
                <a:schemeClr val="dk1"/>
              </a:solidFill>
              <a:latin typeface="Barlow Condensed"/>
              <a:ea typeface="Barlow Condensed"/>
              <a:cs typeface="Barlow Condensed"/>
              <a:sym typeface="Barlow Condensed"/>
            </a:endParaRPr>
          </a:p>
        </p:txBody>
      </p:sp>
      <p:sp>
        <p:nvSpPr>
          <p:cNvPr id="261" name="Google Shape;261;p14"/>
          <p:cNvSpPr/>
          <p:nvPr/>
        </p:nvSpPr>
        <p:spPr>
          <a:xfrm rot="2700000">
            <a:off x="1809740" y="-1066281"/>
            <a:ext cx="470841" cy="6188252"/>
          </a:xfrm>
          <a:custGeom>
            <a:rect b="b" l="l" r="r" t="t"/>
            <a:pathLst>
              <a:path extrusionOk="0" h="6184813" w="470579">
                <a:moveTo>
                  <a:pt x="248187" y="5865946"/>
                </a:moveTo>
                <a:lnTo>
                  <a:pt x="248650" y="5865548"/>
                </a:lnTo>
                <a:lnTo>
                  <a:pt x="249613" y="5866263"/>
                </a:lnTo>
                <a:close/>
                <a:moveTo>
                  <a:pt x="232148" y="5853304"/>
                </a:moveTo>
                <a:cubicBezTo>
                  <a:pt x="226257" y="5855139"/>
                  <a:pt x="220465" y="5863079"/>
                  <a:pt x="215267" y="5876975"/>
                </a:cubicBezTo>
                <a:cubicBezTo>
                  <a:pt x="226169" y="5875083"/>
                  <a:pt x="220326" y="5896824"/>
                  <a:pt x="225028" y="5902812"/>
                </a:cubicBezTo>
                <a:cubicBezTo>
                  <a:pt x="244339" y="5881702"/>
                  <a:pt x="264647" y="5893046"/>
                  <a:pt x="284314" y="5902812"/>
                </a:cubicBezTo>
                <a:cubicBezTo>
                  <a:pt x="291012" y="5888633"/>
                  <a:pt x="282817" y="5879810"/>
                  <a:pt x="281820" y="5868152"/>
                </a:cubicBezTo>
                <a:cubicBezTo>
                  <a:pt x="278756" y="5853816"/>
                  <a:pt x="272129" y="5849878"/>
                  <a:pt x="265377" y="5851217"/>
                </a:cubicBezTo>
                <a:lnTo>
                  <a:pt x="248650" y="5865548"/>
                </a:lnTo>
                <a:close/>
                <a:moveTo>
                  <a:pt x="269564" y="5793788"/>
                </a:moveTo>
                <a:cubicBezTo>
                  <a:pt x="266073" y="5806392"/>
                  <a:pt x="266073" y="5806392"/>
                  <a:pt x="269564" y="5818050"/>
                </a:cubicBezTo>
                <a:lnTo>
                  <a:pt x="279255" y="5818050"/>
                </a:lnTo>
                <a:cubicBezTo>
                  <a:pt x="282675" y="5805446"/>
                  <a:pt x="282675" y="5805446"/>
                  <a:pt x="279255" y="5793788"/>
                </a:cubicBezTo>
                <a:close/>
                <a:moveTo>
                  <a:pt x="259018" y="5771101"/>
                </a:moveTo>
                <a:lnTo>
                  <a:pt x="252319" y="5787800"/>
                </a:lnTo>
                <a:cubicBezTo>
                  <a:pt x="255319" y="5796276"/>
                  <a:pt x="259153" y="5796276"/>
                  <a:pt x="262153" y="5787800"/>
                </a:cubicBezTo>
                <a:cubicBezTo>
                  <a:pt x="262153" y="5781498"/>
                  <a:pt x="263649" y="5772675"/>
                  <a:pt x="259018" y="5771101"/>
                </a:cubicBezTo>
                <a:close/>
                <a:moveTo>
                  <a:pt x="180707" y="5806077"/>
                </a:moveTo>
                <a:cubicBezTo>
                  <a:pt x="176218" y="5816161"/>
                  <a:pt x="177430" y="5828765"/>
                  <a:pt x="172940" y="5835696"/>
                </a:cubicBezTo>
                <a:lnTo>
                  <a:pt x="174222" y="5836010"/>
                </a:lnTo>
                <a:cubicBezTo>
                  <a:pt x="181348" y="5865003"/>
                  <a:pt x="188474" y="5798515"/>
                  <a:pt x="195600" y="5830654"/>
                </a:cubicBezTo>
                <a:cubicBezTo>
                  <a:pt x="211275" y="5835696"/>
                  <a:pt x="226240" y="5803871"/>
                  <a:pt x="241203" y="5789692"/>
                </a:cubicBezTo>
                <a:cubicBezTo>
                  <a:pt x="224245" y="5758182"/>
                  <a:pt x="199447" y="5801665"/>
                  <a:pt x="180707" y="5806077"/>
                </a:cubicBezTo>
                <a:close/>
                <a:moveTo>
                  <a:pt x="264078" y="5720684"/>
                </a:moveTo>
                <a:cubicBezTo>
                  <a:pt x="251892" y="5748728"/>
                  <a:pt x="262367" y="5745261"/>
                  <a:pt x="269706" y="5744949"/>
                </a:cubicBezTo>
                <a:lnTo>
                  <a:pt x="268299" y="5720684"/>
                </a:lnTo>
                <a:lnTo>
                  <a:pt x="269564" y="5720684"/>
                </a:lnTo>
                <a:lnTo>
                  <a:pt x="268281" y="5720370"/>
                </a:lnTo>
                <a:lnTo>
                  <a:pt x="268299" y="5720684"/>
                </a:lnTo>
                <a:close/>
                <a:moveTo>
                  <a:pt x="223460" y="5310419"/>
                </a:moveTo>
                <a:lnTo>
                  <a:pt x="223460" y="5324601"/>
                </a:lnTo>
                <a:lnTo>
                  <a:pt x="218473" y="5337834"/>
                </a:lnTo>
                <a:lnTo>
                  <a:pt x="218474" y="5349492"/>
                </a:lnTo>
                <a:lnTo>
                  <a:pt x="223389" y="5362728"/>
                </a:lnTo>
                <a:cubicBezTo>
                  <a:pt x="219684" y="5399595"/>
                  <a:pt x="189756" y="5381949"/>
                  <a:pt x="179923" y="5396445"/>
                </a:cubicBezTo>
                <a:cubicBezTo>
                  <a:pt x="179068" y="5419447"/>
                  <a:pt x="179068" y="5419447"/>
                  <a:pt x="181704" y="5427955"/>
                </a:cubicBezTo>
                <a:cubicBezTo>
                  <a:pt x="202439" y="5406213"/>
                  <a:pt x="222106" y="5440559"/>
                  <a:pt x="242985" y="5447175"/>
                </a:cubicBezTo>
                <a:lnTo>
                  <a:pt x="242984" y="5459151"/>
                </a:lnTo>
                <a:cubicBezTo>
                  <a:pt x="240634" y="5469548"/>
                  <a:pt x="232368" y="5459151"/>
                  <a:pt x="233366" y="5478685"/>
                </a:cubicBezTo>
                <a:cubicBezTo>
                  <a:pt x="226382" y="5496017"/>
                  <a:pt x="218801" y="5508023"/>
                  <a:pt x="210919" y="5514291"/>
                </a:cubicBezTo>
                <a:cubicBezTo>
                  <a:pt x="150352" y="5592123"/>
                  <a:pt x="199305" y="5592123"/>
                  <a:pt x="226168" y="5550528"/>
                </a:cubicBezTo>
                <a:cubicBezTo>
                  <a:pt x="251251" y="5554625"/>
                  <a:pt x="277829" y="5580147"/>
                  <a:pt x="302199" y="5567229"/>
                </a:cubicBezTo>
                <a:cubicBezTo>
                  <a:pt x="299420" y="5553364"/>
                  <a:pt x="302413" y="5538554"/>
                  <a:pt x="298067" y="5525635"/>
                </a:cubicBezTo>
                <a:lnTo>
                  <a:pt x="299562" y="5525953"/>
                </a:lnTo>
                <a:cubicBezTo>
                  <a:pt x="262082" y="5522486"/>
                  <a:pt x="279968" y="5485302"/>
                  <a:pt x="301629" y="5449068"/>
                </a:cubicBezTo>
                <a:lnTo>
                  <a:pt x="301629" y="5421653"/>
                </a:lnTo>
                <a:cubicBezTo>
                  <a:pt x="286708" y="5393325"/>
                  <a:pt x="270897" y="5375173"/>
                  <a:pt x="254743" y="5367770"/>
                </a:cubicBezTo>
                <a:cubicBezTo>
                  <a:pt x="249470" y="5382894"/>
                  <a:pt x="236928" y="5411883"/>
                  <a:pt x="233366" y="5377538"/>
                </a:cubicBezTo>
                <a:cubicBezTo>
                  <a:pt x="232724" y="5369344"/>
                  <a:pt x="228805" y="5367456"/>
                  <a:pt x="228947" y="5362100"/>
                </a:cubicBezTo>
                <a:lnTo>
                  <a:pt x="235432" y="5342247"/>
                </a:lnTo>
                <a:cubicBezTo>
                  <a:pt x="244980" y="5339726"/>
                  <a:pt x="250609" y="5323027"/>
                  <a:pt x="260514" y="5329640"/>
                </a:cubicBezTo>
                <a:cubicBezTo>
                  <a:pt x="267140" y="5309162"/>
                  <a:pt x="271345" y="5325547"/>
                  <a:pt x="277259" y="5311997"/>
                </a:cubicBezTo>
                <a:cubicBezTo>
                  <a:pt x="265501" y="5277966"/>
                  <a:pt x="248329" y="5304749"/>
                  <a:pt x="235575" y="5317671"/>
                </a:cubicBezTo>
                <a:lnTo>
                  <a:pt x="229803" y="5305063"/>
                </a:lnTo>
                <a:close/>
                <a:moveTo>
                  <a:pt x="307473" y="5212739"/>
                </a:moveTo>
                <a:cubicBezTo>
                  <a:pt x="306974" y="5224083"/>
                  <a:pt x="304693" y="5235740"/>
                  <a:pt x="309396" y="5244249"/>
                </a:cubicBezTo>
                <a:cubicBezTo>
                  <a:pt x="310964" y="5239837"/>
                  <a:pt x="312460" y="5235109"/>
                  <a:pt x="313885" y="5231331"/>
                </a:cubicBezTo>
                <a:lnTo>
                  <a:pt x="319015" y="5231331"/>
                </a:lnTo>
                <a:cubicBezTo>
                  <a:pt x="319942" y="5225659"/>
                  <a:pt x="320423" y="5222743"/>
                  <a:pt x="320200" y="5219829"/>
                </a:cubicBezTo>
                <a:lnTo>
                  <a:pt x="317233" y="5208592"/>
                </a:lnTo>
                <a:lnTo>
                  <a:pt x="318730" y="5208643"/>
                </a:lnTo>
                <a:lnTo>
                  <a:pt x="317163" y="5208326"/>
                </a:lnTo>
                <a:lnTo>
                  <a:pt x="317233" y="5208592"/>
                </a:lnTo>
                <a:lnTo>
                  <a:pt x="312941" y="5208447"/>
                </a:lnTo>
                <a:cubicBezTo>
                  <a:pt x="310999" y="5208171"/>
                  <a:pt x="309111" y="5208643"/>
                  <a:pt x="307473" y="5212739"/>
                </a:cubicBezTo>
                <a:close/>
                <a:moveTo>
                  <a:pt x="196098" y="5159802"/>
                </a:moveTo>
                <a:cubicBezTo>
                  <a:pt x="191182" y="5171460"/>
                  <a:pt x="191182" y="5171460"/>
                  <a:pt x="194530" y="5184064"/>
                </a:cubicBezTo>
                <a:lnTo>
                  <a:pt x="196098" y="5184378"/>
                </a:lnTo>
                <a:lnTo>
                  <a:pt x="200873" y="5184378"/>
                </a:lnTo>
                <a:cubicBezTo>
                  <a:pt x="204435" y="5172406"/>
                  <a:pt x="204435" y="5172406"/>
                  <a:pt x="200873" y="5159802"/>
                </a:cubicBezTo>
                <a:close/>
                <a:moveTo>
                  <a:pt x="389850" y="4944479"/>
                </a:moveTo>
                <a:cubicBezTo>
                  <a:pt x="386456" y="4958155"/>
                  <a:pt x="390878" y="4991774"/>
                  <a:pt x="397825" y="4971687"/>
                </a:cubicBezTo>
                <a:cubicBezTo>
                  <a:pt x="398004" y="4966487"/>
                  <a:pt x="398699" y="4960972"/>
                  <a:pt x="398770" y="4955575"/>
                </a:cubicBezTo>
                <a:lnTo>
                  <a:pt x="395980" y="4940220"/>
                </a:lnTo>
                <a:lnTo>
                  <a:pt x="396044" y="4940176"/>
                </a:lnTo>
                <a:lnTo>
                  <a:pt x="395973" y="4940176"/>
                </a:lnTo>
                <a:lnTo>
                  <a:pt x="395980" y="4940220"/>
                </a:lnTo>
                <a:close/>
                <a:moveTo>
                  <a:pt x="174302" y="5149403"/>
                </a:moveTo>
                <a:cubicBezTo>
                  <a:pt x="172868" y="5150979"/>
                  <a:pt x="172120" y="5155233"/>
                  <a:pt x="174934" y="5159173"/>
                </a:cubicBezTo>
                <a:lnTo>
                  <a:pt x="176218" y="5159488"/>
                </a:lnTo>
                <a:cubicBezTo>
                  <a:pt x="176218" y="5159488"/>
                  <a:pt x="177216" y="5157281"/>
                  <a:pt x="177785" y="5155706"/>
                </a:cubicBezTo>
                <a:cubicBezTo>
                  <a:pt x="177857" y="5148931"/>
                  <a:pt x="175737" y="5147828"/>
                  <a:pt x="174302" y="5149403"/>
                </a:cubicBezTo>
                <a:close/>
                <a:moveTo>
                  <a:pt x="332127" y="4940176"/>
                </a:moveTo>
                <a:cubicBezTo>
                  <a:pt x="335690" y="4948368"/>
                  <a:pt x="335690" y="4956244"/>
                  <a:pt x="333694" y="4966014"/>
                </a:cubicBezTo>
                <a:cubicBezTo>
                  <a:pt x="330203" y="4957822"/>
                  <a:pt x="330203" y="4949942"/>
                  <a:pt x="333694" y="4941751"/>
                </a:cubicBezTo>
                <a:close/>
                <a:moveTo>
                  <a:pt x="383574" y="4819805"/>
                </a:moveTo>
                <a:cubicBezTo>
                  <a:pt x="384216" y="4829889"/>
                  <a:pt x="379869" y="4831781"/>
                  <a:pt x="378515" y="4839658"/>
                </a:cubicBezTo>
                <a:lnTo>
                  <a:pt x="378515" y="4850373"/>
                </a:lnTo>
                <a:cubicBezTo>
                  <a:pt x="376449" y="4856358"/>
                  <a:pt x="363195" y="4856043"/>
                  <a:pt x="371460" y="4878731"/>
                </a:cubicBezTo>
                <a:lnTo>
                  <a:pt x="373028" y="4880305"/>
                </a:lnTo>
                <a:cubicBezTo>
                  <a:pt x="386781" y="4872743"/>
                  <a:pt x="399963" y="4915597"/>
                  <a:pt x="412504" y="4868647"/>
                </a:cubicBezTo>
                <a:lnTo>
                  <a:pt x="419985" y="4868647"/>
                </a:lnTo>
                <a:lnTo>
                  <a:pt x="426684" y="4893224"/>
                </a:lnTo>
                <a:cubicBezTo>
                  <a:pt x="431274" y="4894107"/>
                  <a:pt x="435777" y="4887616"/>
                  <a:pt x="439367" y="4874949"/>
                </a:cubicBezTo>
                <a:lnTo>
                  <a:pt x="439368" y="4862663"/>
                </a:lnTo>
                <a:lnTo>
                  <a:pt x="444214" y="4849741"/>
                </a:lnTo>
                <a:cubicBezTo>
                  <a:pt x="441363" y="4845139"/>
                  <a:pt x="438334" y="4843221"/>
                  <a:pt x="435306" y="4844071"/>
                </a:cubicBezTo>
                <a:cubicBezTo>
                  <a:pt x="424119" y="4844071"/>
                  <a:pt x="435306" y="4796803"/>
                  <a:pt x="420414" y="4807519"/>
                </a:cubicBezTo>
                <a:cubicBezTo>
                  <a:pt x="402029" y="4797118"/>
                  <a:pt x="417065" y="4850687"/>
                  <a:pt x="401958" y="4844385"/>
                </a:cubicBezTo>
                <a:lnTo>
                  <a:pt x="393836" y="4819805"/>
                </a:lnTo>
                <a:close/>
                <a:moveTo>
                  <a:pt x="205933" y="4929461"/>
                </a:moveTo>
                <a:cubicBezTo>
                  <a:pt x="200873" y="4939859"/>
                  <a:pt x="200944" y="4939859"/>
                  <a:pt x="204365" y="4952149"/>
                </a:cubicBezTo>
                <a:lnTo>
                  <a:pt x="205932" y="4953724"/>
                </a:lnTo>
                <a:lnTo>
                  <a:pt x="210705" y="4953724"/>
                </a:lnTo>
                <a:cubicBezTo>
                  <a:pt x="214767" y="4942065"/>
                  <a:pt x="214482" y="4940490"/>
                  <a:pt x="210706" y="4929461"/>
                </a:cubicBezTo>
                <a:close/>
                <a:moveTo>
                  <a:pt x="115285" y="4939584"/>
                </a:moveTo>
                <a:cubicBezTo>
                  <a:pt x="113370" y="4939781"/>
                  <a:pt x="111552" y="4941278"/>
                  <a:pt x="110091" y="4946479"/>
                </a:cubicBezTo>
                <a:lnTo>
                  <a:pt x="110091" y="4958450"/>
                </a:lnTo>
                <a:cubicBezTo>
                  <a:pt x="116149" y="4972633"/>
                  <a:pt x="118215" y="4958450"/>
                  <a:pt x="123702" y="4952466"/>
                </a:cubicBezTo>
                <a:cubicBezTo>
                  <a:pt x="127407" y="4952466"/>
                  <a:pt x="131753" y="4956876"/>
                  <a:pt x="134676" y="4946479"/>
                </a:cubicBezTo>
                <a:lnTo>
                  <a:pt x="134676" y="4934503"/>
                </a:lnTo>
                <a:cubicBezTo>
                  <a:pt x="128618" y="4920638"/>
                  <a:pt x="126480" y="4932928"/>
                  <a:pt x="121064" y="4940490"/>
                </a:cubicBezTo>
                <a:cubicBezTo>
                  <a:pt x="119212" y="4940490"/>
                  <a:pt x="117199" y="4939387"/>
                  <a:pt x="115285" y="4939584"/>
                </a:cubicBezTo>
                <a:close/>
                <a:moveTo>
                  <a:pt x="406286" y="4612665"/>
                </a:moveTo>
                <a:cubicBezTo>
                  <a:pt x="402818" y="4619399"/>
                  <a:pt x="405343" y="4639251"/>
                  <a:pt x="410794" y="4647761"/>
                </a:cubicBezTo>
                <a:cubicBezTo>
                  <a:pt x="413841" y="4648942"/>
                  <a:pt x="422578" y="4649061"/>
                  <a:pt x="423179" y="4638145"/>
                </a:cubicBezTo>
                <a:lnTo>
                  <a:pt x="420613" y="4623499"/>
                </a:lnTo>
                <a:lnTo>
                  <a:pt x="421340" y="4623499"/>
                </a:lnTo>
                <a:lnTo>
                  <a:pt x="420557" y="4623182"/>
                </a:lnTo>
                <a:lnTo>
                  <a:pt x="420613" y="4623499"/>
                </a:lnTo>
                <a:lnTo>
                  <a:pt x="416138" y="4623499"/>
                </a:lnTo>
                <a:lnTo>
                  <a:pt x="411863" y="4611209"/>
                </a:lnTo>
                <a:cubicBezTo>
                  <a:pt x="409262" y="4609632"/>
                  <a:pt x="407440" y="4610420"/>
                  <a:pt x="406286" y="4612665"/>
                </a:cubicBezTo>
                <a:close/>
                <a:moveTo>
                  <a:pt x="357495" y="4635786"/>
                </a:moveTo>
                <a:cubicBezTo>
                  <a:pt x="351295" y="4650282"/>
                  <a:pt x="358991" y="4664147"/>
                  <a:pt x="361983" y="4672337"/>
                </a:cubicBezTo>
                <a:cubicBezTo>
                  <a:pt x="367613" y="4675176"/>
                  <a:pt x="369750" y="4666350"/>
                  <a:pt x="374738" y="4653749"/>
                </a:cubicBezTo>
                <a:lnTo>
                  <a:pt x="366335" y="4635786"/>
                </a:lnTo>
                <a:lnTo>
                  <a:pt x="366972" y="4635786"/>
                </a:lnTo>
                <a:lnTo>
                  <a:pt x="366188" y="4635472"/>
                </a:lnTo>
                <a:lnTo>
                  <a:pt x="366335" y="4635786"/>
                </a:lnTo>
                <a:close/>
                <a:moveTo>
                  <a:pt x="161610" y="4781679"/>
                </a:moveTo>
                <a:lnTo>
                  <a:pt x="149710" y="4813189"/>
                </a:lnTo>
                <a:cubicBezTo>
                  <a:pt x="149710" y="4815081"/>
                  <a:pt x="149710" y="4819177"/>
                  <a:pt x="149354" y="4824218"/>
                </a:cubicBezTo>
                <a:cubicBezTo>
                  <a:pt x="142584" y="4851630"/>
                  <a:pt x="130969" y="4832727"/>
                  <a:pt x="124556" y="4863606"/>
                </a:cubicBezTo>
                <a:lnTo>
                  <a:pt x="126552" y="4879045"/>
                </a:lnTo>
                <a:cubicBezTo>
                  <a:pt x="146931" y="4895116"/>
                  <a:pt x="165814" y="4876210"/>
                  <a:pt x="186479" y="4879045"/>
                </a:cubicBezTo>
                <a:cubicBezTo>
                  <a:pt x="191253" y="4891021"/>
                  <a:pt x="193605" y="4895747"/>
                  <a:pt x="198521" y="4884718"/>
                </a:cubicBezTo>
                <a:cubicBezTo>
                  <a:pt x="205219" y="4866755"/>
                  <a:pt x="208569" y="4893541"/>
                  <a:pt x="215338" y="4890703"/>
                </a:cubicBezTo>
                <a:cubicBezTo>
                  <a:pt x="227593" y="4863606"/>
                  <a:pt x="245907" y="4915282"/>
                  <a:pt x="257450" y="4932297"/>
                </a:cubicBezTo>
                <a:cubicBezTo>
                  <a:pt x="257450" y="4938601"/>
                  <a:pt x="257450" y="4942379"/>
                  <a:pt x="257877" y="4946479"/>
                </a:cubicBezTo>
                <a:cubicBezTo>
                  <a:pt x="261191" y="4958388"/>
                  <a:pt x="265367" y="4964564"/>
                  <a:pt x="269635" y="4963806"/>
                </a:cubicBezTo>
                <a:cubicBezTo>
                  <a:pt x="273269" y="4976414"/>
                  <a:pt x="273269" y="4976414"/>
                  <a:pt x="269635" y="4988072"/>
                </a:cubicBezTo>
                <a:cubicBezTo>
                  <a:pt x="264034" y="4991916"/>
                  <a:pt x="258305" y="4986874"/>
                  <a:pt x="253460" y="4973890"/>
                </a:cubicBezTo>
                <a:cubicBezTo>
                  <a:pt x="253460" y="4995634"/>
                  <a:pt x="245122" y="4982084"/>
                  <a:pt x="242772" y="4995003"/>
                </a:cubicBezTo>
                <a:lnTo>
                  <a:pt x="242772" y="5006660"/>
                </a:lnTo>
                <a:lnTo>
                  <a:pt x="235646" y="5024306"/>
                </a:lnTo>
                <a:cubicBezTo>
                  <a:pt x="230366" y="5007607"/>
                  <a:pt x="223126" y="5010253"/>
                  <a:pt x="218544" y="5030608"/>
                </a:cubicBezTo>
                <a:lnTo>
                  <a:pt x="218544" y="5052982"/>
                </a:lnTo>
                <a:cubicBezTo>
                  <a:pt x="211419" y="5087327"/>
                  <a:pt x="200873" y="5062750"/>
                  <a:pt x="193676" y="5080082"/>
                </a:cubicBezTo>
                <a:cubicBezTo>
                  <a:pt x="192678" y="5104659"/>
                  <a:pt x="200801" y="5095836"/>
                  <a:pt x="205148" y="5097099"/>
                </a:cubicBezTo>
                <a:cubicBezTo>
                  <a:pt x="216549" y="5133019"/>
                  <a:pt x="230159" y="5078507"/>
                  <a:pt x="242344" y="5102770"/>
                </a:cubicBezTo>
                <a:cubicBezTo>
                  <a:pt x="235859" y="5132701"/>
                  <a:pt x="226097" y="5128920"/>
                  <a:pt x="218830" y="5153814"/>
                </a:cubicBezTo>
                <a:lnTo>
                  <a:pt x="225527" y="5171146"/>
                </a:lnTo>
                <a:cubicBezTo>
                  <a:pt x="262652" y="5157281"/>
                  <a:pt x="298992" y="5202656"/>
                  <a:pt x="331343" y="5100562"/>
                </a:cubicBezTo>
                <a:cubicBezTo>
                  <a:pt x="336260" y="5046365"/>
                  <a:pt x="291226" y="5089219"/>
                  <a:pt x="284883" y="5097410"/>
                </a:cubicBezTo>
                <a:cubicBezTo>
                  <a:pt x="279540" y="5084810"/>
                  <a:pt x="283816" y="5067792"/>
                  <a:pt x="281605" y="5053927"/>
                </a:cubicBezTo>
                <a:cubicBezTo>
                  <a:pt x="273126" y="5040377"/>
                  <a:pt x="279611" y="5022417"/>
                  <a:pt x="284527" y="5012963"/>
                </a:cubicBezTo>
                <a:lnTo>
                  <a:pt x="289872" y="5023992"/>
                </a:lnTo>
                <a:cubicBezTo>
                  <a:pt x="297638" y="4997841"/>
                  <a:pt x="308398" y="5023992"/>
                  <a:pt x="316450" y="5005718"/>
                </a:cubicBezTo>
                <a:lnTo>
                  <a:pt x="316450" y="4981770"/>
                </a:lnTo>
                <a:lnTo>
                  <a:pt x="297140" y="4933875"/>
                </a:lnTo>
                <a:lnTo>
                  <a:pt x="297139" y="4921899"/>
                </a:lnTo>
                <a:lnTo>
                  <a:pt x="291511" y="4906459"/>
                </a:lnTo>
                <a:cubicBezTo>
                  <a:pt x="312531" y="4897005"/>
                  <a:pt x="328492" y="4876838"/>
                  <a:pt x="349513" y="4890389"/>
                </a:cubicBezTo>
                <a:cubicBezTo>
                  <a:pt x="350227" y="4885033"/>
                  <a:pt x="350939" y="4879677"/>
                  <a:pt x="351580" y="4874321"/>
                </a:cubicBezTo>
                <a:lnTo>
                  <a:pt x="346236" y="4859825"/>
                </a:lnTo>
                <a:cubicBezTo>
                  <a:pt x="351994" y="4841044"/>
                  <a:pt x="358961" y="4830864"/>
                  <a:pt x="366115" y="4830835"/>
                </a:cubicBezTo>
                <a:lnTo>
                  <a:pt x="367683" y="4832409"/>
                </a:lnTo>
                <a:cubicBezTo>
                  <a:pt x="373099" y="4819680"/>
                  <a:pt x="379313" y="4815236"/>
                  <a:pt x="385355" y="4819805"/>
                </a:cubicBezTo>
                <a:cubicBezTo>
                  <a:pt x="388705" y="4792077"/>
                  <a:pt x="404239" y="4821698"/>
                  <a:pt x="409440" y="4788296"/>
                </a:cubicBezTo>
                <a:lnTo>
                  <a:pt x="402742" y="4769706"/>
                </a:lnTo>
                <a:cubicBezTo>
                  <a:pt x="390913" y="4775062"/>
                  <a:pt x="397968" y="4749223"/>
                  <a:pt x="393480" y="4722126"/>
                </a:cubicBezTo>
                <a:cubicBezTo>
                  <a:pt x="390059" y="4716452"/>
                  <a:pt x="384216" y="4726852"/>
                  <a:pt x="380652" y="4715507"/>
                </a:cubicBezTo>
                <a:cubicBezTo>
                  <a:pt x="378159" y="4667613"/>
                  <a:pt x="364905" y="4731263"/>
                  <a:pt x="358492" y="4696917"/>
                </a:cubicBezTo>
                <a:cubicBezTo>
                  <a:pt x="348744" y="4720266"/>
                  <a:pt x="337985" y="4734130"/>
                  <a:pt x="326926" y="4737564"/>
                </a:cubicBezTo>
                <a:cubicBezTo>
                  <a:pt x="326355" y="4744498"/>
                  <a:pt x="325856" y="4749854"/>
                  <a:pt x="325500" y="4754579"/>
                </a:cubicBezTo>
                <a:cubicBezTo>
                  <a:pt x="314370" y="4761764"/>
                  <a:pt x="303048" y="4760599"/>
                  <a:pt x="292009" y="4751115"/>
                </a:cubicBezTo>
                <a:cubicBezTo>
                  <a:pt x="296855" y="4721179"/>
                  <a:pt x="314385" y="4751115"/>
                  <a:pt x="311249" y="4704162"/>
                </a:cubicBezTo>
                <a:lnTo>
                  <a:pt x="304479" y="4684313"/>
                </a:lnTo>
                <a:cubicBezTo>
                  <a:pt x="289003" y="4697926"/>
                  <a:pt x="273227" y="4703944"/>
                  <a:pt x="257450" y="4702273"/>
                </a:cubicBezTo>
                <a:cubicBezTo>
                  <a:pt x="251892" y="4688409"/>
                  <a:pt x="245836" y="4698806"/>
                  <a:pt x="247688" y="4727167"/>
                </a:cubicBezTo>
                <a:cubicBezTo>
                  <a:pt x="260015" y="4760252"/>
                  <a:pt x="233437" y="4732837"/>
                  <a:pt x="229732" y="4758677"/>
                </a:cubicBezTo>
                <a:cubicBezTo>
                  <a:pt x="206645" y="4754264"/>
                  <a:pt x="186408" y="4787035"/>
                  <a:pt x="161610" y="4781679"/>
                </a:cubicBezTo>
                <a:close/>
                <a:moveTo>
                  <a:pt x="111347" y="4480539"/>
                </a:moveTo>
                <a:cubicBezTo>
                  <a:pt x="107580" y="4483375"/>
                  <a:pt x="103572" y="4502340"/>
                  <a:pt x="100045" y="4506595"/>
                </a:cubicBezTo>
                <a:cubicBezTo>
                  <a:pt x="102290" y="4511700"/>
                  <a:pt x="104797" y="4514095"/>
                  <a:pt x="107313" y="4513526"/>
                </a:cubicBezTo>
                <a:lnTo>
                  <a:pt x="108881" y="4513843"/>
                </a:lnTo>
                <a:cubicBezTo>
                  <a:pt x="111025" y="4515008"/>
                  <a:pt x="113198" y="4512771"/>
                  <a:pt x="115008" y="4507541"/>
                </a:cubicBezTo>
                <a:lnTo>
                  <a:pt x="115008" y="4484223"/>
                </a:lnTo>
                <a:cubicBezTo>
                  <a:pt x="113832" y="4480441"/>
                  <a:pt x="112604" y="4479594"/>
                  <a:pt x="111347" y="4480539"/>
                </a:cubicBezTo>
                <a:close/>
                <a:moveTo>
                  <a:pt x="134034" y="4391724"/>
                </a:moveTo>
                <a:cubicBezTo>
                  <a:pt x="132322" y="4391724"/>
                  <a:pt x="130610" y="4393883"/>
                  <a:pt x="129117" y="4398200"/>
                </a:cubicBezTo>
                <a:lnTo>
                  <a:pt x="129117" y="4410804"/>
                </a:lnTo>
                <a:cubicBezTo>
                  <a:pt x="131874" y="4417768"/>
                  <a:pt x="135266" y="4417768"/>
                  <a:pt x="138024" y="4410804"/>
                </a:cubicBezTo>
                <a:lnTo>
                  <a:pt x="138950" y="4410172"/>
                </a:lnTo>
                <a:lnTo>
                  <a:pt x="138950" y="4398200"/>
                </a:lnTo>
                <a:cubicBezTo>
                  <a:pt x="137457" y="4393882"/>
                  <a:pt x="135745" y="4391724"/>
                  <a:pt x="134034" y="4391724"/>
                </a:cubicBezTo>
                <a:close/>
                <a:moveTo>
                  <a:pt x="110135" y="4152395"/>
                </a:moveTo>
                <a:cubicBezTo>
                  <a:pt x="108430" y="4155039"/>
                  <a:pt x="106760" y="4158959"/>
                  <a:pt x="105103" y="4164710"/>
                </a:cubicBezTo>
                <a:cubicBezTo>
                  <a:pt x="104605" y="4176368"/>
                  <a:pt x="104605" y="4176368"/>
                  <a:pt x="107313" y="4184559"/>
                </a:cubicBezTo>
                <a:lnTo>
                  <a:pt x="126409" y="4184559"/>
                </a:lnTo>
                <a:cubicBezTo>
                  <a:pt x="128761" y="4177942"/>
                  <a:pt x="132467" y="4173847"/>
                  <a:pt x="133037" y="4166285"/>
                </a:cubicBezTo>
                <a:lnTo>
                  <a:pt x="126979" y="4148007"/>
                </a:lnTo>
                <a:cubicBezTo>
                  <a:pt x="120673" y="4148007"/>
                  <a:pt x="115249" y="4144462"/>
                  <a:pt x="110135" y="4152395"/>
                </a:cubicBezTo>
                <a:close/>
                <a:moveTo>
                  <a:pt x="148649" y="3990917"/>
                </a:moveTo>
                <a:cubicBezTo>
                  <a:pt x="145058" y="3991197"/>
                  <a:pt x="141488" y="3996838"/>
                  <a:pt x="138594" y="4007788"/>
                </a:cubicBezTo>
                <a:cubicBezTo>
                  <a:pt x="139378" y="4016925"/>
                  <a:pt x="136101" y="4027640"/>
                  <a:pt x="139450" y="4035830"/>
                </a:cubicBezTo>
                <a:lnTo>
                  <a:pt x="140660" y="4036144"/>
                </a:lnTo>
                <a:cubicBezTo>
                  <a:pt x="146953" y="4043267"/>
                  <a:pt x="153643" y="4037375"/>
                  <a:pt x="158831" y="4020078"/>
                </a:cubicBezTo>
                <a:lnTo>
                  <a:pt x="158831" y="4006210"/>
                </a:lnTo>
                <a:cubicBezTo>
                  <a:pt x="155853" y="3995718"/>
                  <a:pt x="152241" y="3990637"/>
                  <a:pt x="148649" y="3990917"/>
                </a:cubicBezTo>
                <a:close/>
                <a:moveTo>
                  <a:pt x="93970" y="3977239"/>
                </a:moveTo>
                <a:cubicBezTo>
                  <a:pt x="90064" y="3979666"/>
                  <a:pt x="86915" y="3982896"/>
                  <a:pt x="85651" y="3985731"/>
                </a:cubicBezTo>
                <a:cubicBezTo>
                  <a:pt x="86577" y="3996758"/>
                  <a:pt x="80877" y="4002432"/>
                  <a:pt x="81375" y="4009680"/>
                </a:cubicBezTo>
                <a:cubicBezTo>
                  <a:pt x="86413" y="4016388"/>
                  <a:pt x="91850" y="4013302"/>
                  <a:pt x="96339" y="4001171"/>
                </a:cubicBezTo>
                <a:lnTo>
                  <a:pt x="97906" y="4001799"/>
                </a:lnTo>
                <a:cubicBezTo>
                  <a:pt x="103008" y="3997863"/>
                  <a:pt x="108268" y="4002085"/>
                  <a:pt x="112728" y="4013775"/>
                </a:cubicBezTo>
                <a:cubicBezTo>
                  <a:pt x="114937" y="4013776"/>
                  <a:pt x="117646" y="4016295"/>
                  <a:pt x="119212" y="4009362"/>
                </a:cubicBezTo>
                <a:cubicBezTo>
                  <a:pt x="124236" y="3969897"/>
                  <a:pt x="105692" y="3969957"/>
                  <a:pt x="93970" y="3977239"/>
                </a:cubicBezTo>
                <a:close/>
                <a:moveTo>
                  <a:pt x="361772" y="2203260"/>
                </a:moveTo>
                <a:cubicBezTo>
                  <a:pt x="359948" y="2207096"/>
                  <a:pt x="358331" y="2213279"/>
                  <a:pt x="356995" y="2223048"/>
                </a:cubicBezTo>
                <a:cubicBezTo>
                  <a:pt x="355498" y="2223048"/>
                  <a:pt x="349869" y="2220841"/>
                  <a:pt x="350512" y="2230924"/>
                </a:cubicBezTo>
                <a:cubicBezTo>
                  <a:pt x="363188" y="2242520"/>
                  <a:pt x="376348" y="2237260"/>
                  <a:pt x="388349" y="2215803"/>
                </a:cubicBezTo>
                <a:lnTo>
                  <a:pt x="381792" y="2198785"/>
                </a:lnTo>
                <a:cubicBezTo>
                  <a:pt x="374578" y="2201384"/>
                  <a:pt x="367243" y="2191754"/>
                  <a:pt x="361772" y="2203260"/>
                </a:cubicBezTo>
                <a:close/>
                <a:moveTo>
                  <a:pt x="55224" y="2460004"/>
                </a:moveTo>
                <a:lnTo>
                  <a:pt x="55225" y="2474498"/>
                </a:lnTo>
                <a:cubicBezTo>
                  <a:pt x="58723" y="2478124"/>
                  <a:pt x="62350" y="2478881"/>
                  <a:pt x="65913" y="2476704"/>
                </a:cubicBezTo>
                <a:lnTo>
                  <a:pt x="66696" y="2477022"/>
                </a:lnTo>
                <a:lnTo>
                  <a:pt x="75105" y="2460005"/>
                </a:lnTo>
                <a:cubicBezTo>
                  <a:pt x="68663" y="2450239"/>
                  <a:pt x="61665" y="2450239"/>
                  <a:pt x="55224" y="2460004"/>
                </a:cubicBezTo>
                <a:close/>
                <a:moveTo>
                  <a:pt x="219470" y="1906371"/>
                </a:moveTo>
                <a:cubicBezTo>
                  <a:pt x="215836" y="1918342"/>
                  <a:pt x="215836" y="1918342"/>
                  <a:pt x="219471" y="1930632"/>
                </a:cubicBezTo>
                <a:lnTo>
                  <a:pt x="229517" y="1930632"/>
                </a:lnTo>
                <a:lnTo>
                  <a:pt x="233935" y="1943550"/>
                </a:lnTo>
                <a:cubicBezTo>
                  <a:pt x="236359" y="1939141"/>
                  <a:pt x="236287" y="1933468"/>
                  <a:pt x="236857" y="1927798"/>
                </a:cubicBezTo>
                <a:cubicBezTo>
                  <a:pt x="237427" y="1922124"/>
                  <a:pt x="244125" y="1909205"/>
                  <a:pt x="238425" y="1904792"/>
                </a:cubicBezTo>
                <a:lnTo>
                  <a:pt x="238638" y="1906371"/>
                </a:lnTo>
                <a:cubicBezTo>
                  <a:pt x="232225" y="1906371"/>
                  <a:pt x="225812" y="1906371"/>
                  <a:pt x="219470" y="1906371"/>
                </a:cubicBezTo>
                <a:close/>
                <a:moveTo>
                  <a:pt x="198122" y="1915882"/>
                </a:moveTo>
                <a:cubicBezTo>
                  <a:pt x="196098" y="1917143"/>
                  <a:pt x="194085" y="1919919"/>
                  <a:pt x="192678" y="1924331"/>
                </a:cubicBezTo>
                <a:lnTo>
                  <a:pt x="193462" y="1925276"/>
                </a:lnTo>
                <a:lnTo>
                  <a:pt x="200588" y="1942291"/>
                </a:lnTo>
                <a:cubicBezTo>
                  <a:pt x="210368" y="1921967"/>
                  <a:pt x="204196" y="1912101"/>
                  <a:pt x="198122" y="1915882"/>
                </a:cubicBezTo>
                <a:close/>
                <a:moveTo>
                  <a:pt x="279486" y="1822827"/>
                </a:moveTo>
                <a:cubicBezTo>
                  <a:pt x="273590" y="1825782"/>
                  <a:pt x="267355" y="1838623"/>
                  <a:pt x="261441" y="1852487"/>
                </a:cubicBezTo>
                <a:lnTo>
                  <a:pt x="266144" y="1863832"/>
                </a:lnTo>
                <a:lnTo>
                  <a:pt x="266143" y="1875489"/>
                </a:lnTo>
                <a:cubicBezTo>
                  <a:pt x="275763" y="1886677"/>
                  <a:pt x="285882" y="1886677"/>
                  <a:pt x="295501" y="1875489"/>
                </a:cubicBezTo>
                <a:lnTo>
                  <a:pt x="295501" y="1852487"/>
                </a:lnTo>
                <a:cubicBezTo>
                  <a:pt x="290941" y="1826806"/>
                  <a:pt x="285383" y="1819874"/>
                  <a:pt x="279486" y="1822827"/>
                </a:cubicBezTo>
                <a:close/>
                <a:moveTo>
                  <a:pt x="283183" y="1773869"/>
                </a:moveTo>
                <a:cubicBezTo>
                  <a:pt x="280555" y="1777493"/>
                  <a:pt x="277937" y="1784740"/>
                  <a:pt x="275834" y="1790412"/>
                </a:cubicBezTo>
                <a:cubicBezTo>
                  <a:pt x="276981" y="1792616"/>
                  <a:pt x="278171" y="1794320"/>
                  <a:pt x="279397" y="1795454"/>
                </a:cubicBezTo>
                <a:lnTo>
                  <a:pt x="279610" y="1796083"/>
                </a:lnTo>
                <a:cubicBezTo>
                  <a:pt x="283317" y="1798637"/>
                  <a:pt x="287115" y="1796682"/>
                  <a:pt x="290585" y="1790412"/>
                </a:cubicBezTo>
                <a:lnTo>
                  <a:pt x="290584" y="1779070"/>
                </a:lnTo>
                <a:cubicBezTo>
                  <a:pt x="288447" y="1770246"/>
                  <a:pt x="285811" y="1770246"/>
                  <a:pt x="283183" y="1773869"/>
                </a:cubicBezTo>
                <a:close/>
                <a:moveTo>
                  <a:pt x="114985" y="1902918"/>
                </a:moveTo>
                <a:cubicBezTo>
                  <a:pt x="112746" y="1903986"/>
                  <a:pt x="110537" y="1908025"/>
                  <a:pt x="108381" y="1917714"/>
                </a:cubicBezTo>
                <a:cubicBezTo>
                  <a:pt x="109806" y="1963403"/>
                  <a:pt x="129758" y="1919603"/>
                  <a:pt x="137383" y="1942922"/>
                </a:cubicBezTo>
                <a:cubicBezTo>
                  <a:pt x="136599" y="1977586"/>
                  <a:pt x="148998" y="1949225"/>
                  <a:pt x="152276" y="1969077"/>
                </a:cubicBezTo>
                <a:cubicBezTo>
                  <a:pt x="145463" y="1977645"/>
                  <a:pt x="138537" y="1984264"/>
                  <a:pt x="131540" y="1988926"/>
                </a:cubicBezTo>
                <a:cubicBezTo>
                  <a:pt x="133463" y="2032726"/>
                  <a:pt x="136314" y="2029573"/>
                  <a:pt x="145221" y="2010038"/>
                </a:cubicBezTo>
                <a:cubicBezTo>
                  <a:pt x="152346" y="2017287"/>
                  <a:pt x="160470" y="2020436"/>
                  <a:pt x="166598" y="2028316"/>
                </a:cubicBezTo>
                <a:cubicBezTo>
                  <a:pt x="166598" y="2040605"/>
                  <a:pt x="166598" y="2040605"/>
                  <a:pt x="164888" y="2045016"/>
                </a:cubicBezTo>
                <a:cubicBezTo>
                  <a:pt x="141160" y="2045016"/>
                  <a:pt x="119212" y="2024534"/>
                  <a:pt x="95270" y="2046590"/>
                </a:cubicBezTo>
                <a:lnTo>
                  <a:pt x="88643" y="2064549"/>
                </a:lnTo>
                <a:cubicBezTo>
                  <a:pt x="90560" y="2073373"/>
                  <a:pt x="93048" y="2079328"/>
                  <a:pt x="95768" y="2081567"/>
                </a:cubicBezTo>
                <a:lnTo>
                  <a:pt x="100116" y="2070539"/>
                </a:lnTo>
                <a:cubicBezTo>
                  <a:pt x="118286" y="2068332"/>
                  <a:pt x="135744" y="2096375"/>
                  <a:pt x="153772" y="2070538"/>
                </a:cubicBezTo>
                <a:cubicBezTo>
                  <a:pt x="156715" y="2061338"/>
                  <a:pt x="160306" y="2057084"/>
                  <a:pt x="163890" y="2058562"/>
                </a:cubicBezTo>
                <a:cubicBezTo>
                  <a:pt x="167809" y="2066443"/>
                  <a:pt x="165458" y="2083143"/>
                  <a:pt x="171016" y="2088184"/>
                </a:cubicBezTo>
                <a:cubicBezTo>
                  <a:pt x="173224" y="2151204"/>
                  <a:pt x="151207" y="2097638"/>
                  <a:pt x="144294" y="2131038"/>
                </a:cubicBezTo>
                <a:cubicBezTo>
                  <a:pt x="140911" y="2129053"/>
                  <a:pt x="137483" y="2133274"/>
                  <a:pt x="134818" y="2142695"/>
                </a:cubicBezTo>
                <a:cubicBezTo>
                  <a:pt x="126337" y="2147737"/>
                  <a:pt x="129046" y="2133872"/>
                  <a:pt x="124556" y="2119379"/>
                </a:cubicBezTo>
                <a:cubicBezTo>
                  <a:pt x="119463" y="2122939"/>
                  <a:pt x="114239" y="2118844"/>
                  <a:pt x="109735" y="2107719"/>
                </a:cubicBezTo>
                <a:cubicBezTo>
                  <a:pt x="106244" y="2120323"/>
                  <a:pt x="101255" y="2116859"/>
                  <a:pt x="97622" y="2125049"/>
                </a:cubicBezTo>
                <a:lnTo>
                  <a:pt x="102325" y="2137655"/>
                </a:lnTo>
                <a:lnTo>
                  <a:pt x="102325" y="2149944"/>
                </a:lnTo>
                <a:cubicBezTo>
                  <a:pt x="93061" y="2181454"/>
                  <a:pt x="81803" y="2163808"/>
                  <a:pt x="70188" y="2167589"/>
                </a:cubicBezTo>
                <a:lnTo>
                  <a:pt x="63062" y="2189017"/>
                </a:lnTo>
                <a:cubicBezTo>
                  <a:pt x="62065" y="2216745"/>
                  <a:pt x="51092" y="2200360"/>
                  <a:pt x="44963" y="2204456"/>
                </a:cubicBezTo>
                <a:lnTo>
                  <a:pt x="42968" y="2220212"/>
                </a:lnTo>
                <a:cubicBezTo>
                  <a:pt x="52231" y="2260860"/>
                  <a:pt x="66910" y="2227143"/>
                  <a:pt x="77598" y="2247623"/>
                </a:cubicBezTo>
                <a:lnTo>
                  <a:pt x="77598" y="2258971"/>
                </a:lnTo>
                <a:cubicBezTo>
                  <a:pt x="72753" y="2266847"/>
                  <a:pt x="73964" y="2277559"/>
                  <a:pt x="70472" y="2290482"/>
                </a:cubicBezTo>
                <a:cubicBezTo>
                  <a:pt x="62137" y="2264955"/>
                  <a:pt x="51519" y="2290482"/>
                  <a:pt x="43468" y="2308755"/>
                </a:cubicBezTo>
                <a:cubicBezTo>
                  <a:pt x="48313" y="2316946"/>
                  <a:pt x="51234" y="2317264"/>
                  <a:pt x="81162" y="2312851"/>
                </a:cubicBezTo>
                <a:lnTo>
                  <a:pt x="84867" y="2303714"/>
                </a:lnTo>
                <a:cubicBezTo>
                  <a:pt x="145079" y="2351924"/>
                  <a:pt x="66554" y="2340580"/>
                  <a:pt x="54369" y="2391628"/>
                </a:cubicBezTo>
                <a:cubicBezTo>
                  <a:pt x="64202" y="2408642"/>
                  <a:pt x="87717" y="2426920"/>
                  <a:pt x="99831" y="2391628"/>
                </a:cubicBezTo>
                <a:lnTo>
                  <a:pt x="106957" y="2407067"/>
                </a:lnTo>
                <a:cubicBezTo>
                  <a:pt x="106957" y="2412741"/>
                  <a:pt x="106956" y="2416832"/>
                  <a:pt x="106956" y="2420932"/>
                </a:cubicBezTo>
                <a:lnTo>
                  <a:pt x="99831" y="2437950"/>
                </a:lnTo>
                <a:cubicBezTo>
                  <a:pt x="94459" y="2421309"/>
                  <a:pt x="87162" y="2424115"/>
                  <a:pt x="82515" y="2444565"/>
                </a:cubicBezTo>
                <a:cubicBezTo>
                  <a:pt x="118143" y="2523654"/>
                  <a:pt x="70901" y="2460633"/>
                  <a:pt x="62777" y="2509789"/>
                </a:cubicBezTo>
                <a:cubicBezTo>
                  <a:pt x="61780" y="2537203"/>
                  <a:pt x="52017" y="2513887"/>
                  <a:pt x="48526" y="2529327"/>
                </a:cubicBezTo>
                <a:lnTo>
                  <a:pt x="48526" y="2541300"/>
                </a:lnTo>
                <a:lnTo>
                  <a:pt x="53443" y="2554534"/>
                </a:lnTo>
                <a:lnTo>
                  <a:pt x="53443" y="2566508"/>
                </a:lnTo>
                <a:cubicBezTo>
                  <a:pt x="47742" y="2575334"/>
                  <a:pt x="47742" y="2575334"/>
                  <a:pt x="41329" y="2560838"/>
                </a:cubicBezTo>
                <a:cubicBezTo>
                  <a:pt x="35771" y="2576281"/>
                  <a:pt x="29643" y="2569975"/>
                  <a:pt x="24228" y="2590455"/>
                </a:cubicBezTo>
                <a:lnTo>
                  <a:pt x="24228" y="2615349"/>
                </a:lnTo>
                <a:cubicBezTo>
                  <a:pt x="27719" y="2631106"/>
                  <a:pt x="34631" y="2631106"/>
                  <a:pt x="38479" y="2639929"/>
                </a:cubicBezTo>
                <a:lnTo>
                  <a:pt x="38479" y="2664191"/>
                </a:lnTo>
                <a:cubicBezTo>
                  <a:pt x="30213" y="2677741"/>
                  <a:pt x="20665" y="2656314"/>
                  <a:pt x="24228" y="2713662"/>
                </a:cubicBezTo>
                <a:cubicBezTo>
                  <a:pt x="33278" y="2724691"/>
                  <a:pt x="44251" y="2712087"/>
                  <a:pt x="53229" y="2730992"/>
                </a:cubicBezTo>
                <a:cubicBezTo>
                  <a:pt x="48811" y="2756832"/>
                  <a:pt x="30640" y="2740129"/>
                  <a:pt x="24726" y="2772586"/>
                </a:cubicBezTo>
                <a:cubicBezTo>
                  <a:pt x="30498" y="2801575"/>
                  <a:pt x="37909" y="2784244"/>
                  <a:pt x="42896" y="2797162"/>
                </a:cubicBezTo>
                <a:cubicBezTo>
                  <a:pt x="44536" y="2816071"/>
                  <a:pt x="40688" y="2814179"/>
                  <a:pt x="35771" y="2817328"/>
                </a:cubicBezTo>
                <a:lnTo>
                  <a:pt x="28645" y="2833717"/>
                </a:lnTo>
                <a:lnTo>
                  <a:pt x="28645" y="2865228"/>
                </a:lnTo>
                <a:cubicBezTo>
                  <a:pt x="32864" y="2862264"/>
                  <a:pt x="37175" y="2866929"/>
                  <a:pt x="40616" y="2878146"/>
                </a:cubicBezTo>
                <a:cubicBezTo>
                  <a:pt x="50878" y="2885077"/>
                  <a:pt x="59998" y="2863650"/>
                  <a:pt x="70260" y="2866484"/>
                </a:cubicBezTo>
                <a:cubicBezTo>
                  <a:pt x="73893" y="2879093"/>
                  <a:pt x="73893" y="2879093"/>
                  <a:pt x="70259" y="2890750"/>
                </a:cubicBezTo>
                <a:cubicBezTo>
                  <a:pt x="58003" y="2893586"/>
                  <a:pt x="49452" y="2924781"/>
                  <a:pt x="36840" y="2904929"/>
                </a:cubicBezTo>
                <a:cubicBezTo>
                  <a:pt x="32115" y="2901022"/>
                  <a:pt x="27270" y="2907894"/>
                  <a:pt x="23942" y="2923203"/>
                </a:cubicBezTo>
                <a:cubicBezTo>
                  <a:pt x="23943" y="2929505"/>
                  <a:pt x="23943" y="2935179"/>
                  <a:pt x="26223" y="2939274"/>
                </a:cubicBezTo>
                <a:cubicBezTo>
                  <a:pt x="30071" y="2945262"/>
                  <a:pt x="28431" y="2959441"/>
                  <a:pt x="29286" y="2970784"/>
                </a:cubicBezTo>
                <a:cubicBezTo>
                  <a:pt x="36677" y="2992273"/>
                  <a:pt x="44778" y="3008534"/>
                  <a:pt x="53301" y="3018998"/>
                </a:cubicBezTo>
                <a:lnTo>
                  <a:pt x="53300" y="3042629"/>
                </a:lnTo>
                <a:cubicBezTo>
                  <a:pt x="45390" y="3070043"/>
                  <a:pt x="37054" y="3069412"/>
                  <a:pt x="29002" y="3091156"/>
                </a:cubicBezTo>
                <a:lnTo>
                  <a:pt x="33562" y="3103759"/>
                </a:lnTo>
                <a:lnTo>
                  <a:pt x="28788" y="3116678"/>
                </a:lnTo>
                <a:cubicBezTo>
                  <a:pt x="28788" y="3122348"/>
                  <a:pt x="28075" y="3128967"/>
                  <a:pt x="31211" y="3133692"/>
                </a:cubicBezTo>
                <a:cubicBezTo>
                  <a:pt x="57433" y="3129600"/>
                  <a:pt x="84582" y="3126447"/>
                  <a:pt x="107669" y="3189467"/>
                </a:cubicBezTo>
                <a:cubicBezTo>
                  <a:pt x="101328" y="3214361"/>
                  <a:pt x="90496" y="3198920"/>
                  <a:pt x="83086" y="3214676"/>
                </a:cubicBezTo>
                <a:cubicBezTo>
                  <a:pt x="83086" y="3223813"/>
                  <a:pt x="81304" y="3228854"/>
                  <a:pt x="79237" y="3235156"/>
                </a:cubicBezTo>
                <a:cubicBezTo>
                  <a:pt x="77171" y="3241459"/>
                  <a:pt x="77955" y="3254377"/>
                  <a:pt x="73964" y="3260364"/>
                </a:cubicBezTo>
                <a:cubicBezTo>
                  <a:pt x="72469" y="3273597"/>
                  <a:pt x="81090" y="3264460"/>
                  <a:pt x="82301" y="3273282"/>
                </a:cubicBezTo>
                <a:cubicBezTo>
                  <a:pt x="85009" y="3293450"/>
                  <a:pt x="78098" y="3292821"/>
                  <a:pt x="75176" y="3293764"/>
                </a:cubicBezTo>
                <a:cubicBezTo>
                  <a:pt x="64772" y="3331579"/>
                  <a:pt x="48384" y="3302904"/>
                  <a:pt x="38764" y="3350171"/>
                </a:cubicBezTo>
                <a:cubicBezTo>
                  <a:pt x="43181" y="3386091"/>
                  <a:pt x="59641" y="3356784"/>
                  <a:pt x="68264" y="3365925"/>
                </a:cubicBezTo>
                <a:cubicBezTo>
                  <a:pt x="68264" y="3385145"/>
                  <a:pt x="58360" y="3374748"/>
                  <a:pt x="56293" y="3388927"/>
                </a:cubicBezTo>
                <a:cubicBezTo>
                  <a:pt x="55438" y="3391133"/>
                  <a:pt x="50593" y="3388927"/>
                  <a:pt x="50094" y="3394915"/>
                </a:cubicBezTo>
                <a:lnTo>
                  <a:pt x="60497" y="3426425"/>
                </a:lnTo>
                <a:cubicBezTo>
                  <a:pt x="70260" y="3422643"/>
                  <a:pt x="78597" y="3401216"/>
                  <a:pt x="87789" y="3420122"/>
                </a:cubicBezTo>
                <a:lnTo>
                  <a:pt x="82872" y="3433670"/>
                </a:lnTo>
                <a:lnTo>
                  <a:pt x="82872" y="3457935"/>
                </a:lnTo>
                <a:lnTo>
                  <a:pt x="58574" y="3517174"/>
                </a:lnTo>
                <a:cubicBezTo>
                  <a:pt x="59926" y="3555614"/>
                  <a:pt x="41543" y="3517174"/>
                  <a:pt x="44323" y="3555300"/>
                </a:cubicBezTo>
                <a:cubicBezTo>
                  <a:pt x="47657" y="3567431"/>
                  <a:pt x="51911" y="3573511"/>
                  <a:pt x="56221" y="3572318"/>
                </a:cubicBezTo>
                <a:cubicBezTo>
                  <a:pt x="60355" y="3567590"/>
                  <a:pt x="56934" y="3552466"/>
                  <a:pt x="61138" y="3548369"/>
                </a:cubicBezTo>
                <a:lnTo>
                  <a:pt x="71115" y="3548369"/>
                </a:lnTo>
                <a:cubicBezTo>
                  <a:pt x="81995" y="3570584"/>
                  <a:pt x="94094" y="3578461"/>
                  <a:pt x="105959" y="3571054"/>
                </a:cubicBezTo>
                <a:cubicBezTo>
                  <a:pt x="110305" y="3555929"/>
                  <a:pt x="120210" y="3555300"/>
                  <a:pt x="117217" y="3579563"/>
                </a:cubicBezTo>
                <a:cubicBezTo>
                  <a:pt x="105318" y="3607923"/>
                  <a:pt x="84653" y="3625569"/>
                  <a:pt x="73394" y="3598154"/>
                </a:cubicBezTo>
                <a:cubicBezTo>
                  <a:pt x="72112" y="3582083"/>
                  <a:pt x="69974" y="3580194"/>
                  <a:pt x="63632" y="3590592"/>
                </a:cubicBezTo>
                <a:lnTo>
                  <a:pt x="63632" y="3602564"/>
                </a:lnTo>
                <a:lnTo>
                  <a:pt x="58645" y="3615800"/>
                </a:lnTo>
                <a:cubicBezTo>
                  <a:pt x="57718" y="3678821"/>
                  <a:pt x="76887" y="3623048"/>
                  <a:pt x="85579" y="3633763"/>
                </a:cubicBezTo>
                <a:cubicBezTo>
                  <a:pt x="89926" y="3655187"/>
                  <a:pt x="103321" y="3651406"/>
                  <a:pt x="102895" y="3675669"/>
                </a:cubicBezTo>
                <a:cubicBezTo>
                  <a:pt x="87361" y="3726716"/>
                  <a:pt x="66341" y="3691425"/>
                  <a:pt x="49096" y="3713797"/>
                </a:cubicBezTo>
                <a:lnTo>
                  <a:pt x="49096" y="3736171"/>
                </a:lnTo>
                <a:lnTo>
                  <a:pt x="56221" y="3755391"/>
                </a:lnTo>
                <a:cubicBezTo>
                  <a:pt x="69047" y="3723881"/>
                  <a:pt x="83655" y="3758540"/>
                  <a:pt x="96125" y="3755391"/>
                </a:cubicBezTo>
                <a:cubicBezTo>
                  <a:pt x="120566" y="3692370"/>
                  <a:pt x="148357" y="3739635"/>
                  <a:pt x="174507" y="3719153"/>
                </a:cubicBezTo>
                <a:cubicBezTo>
                  <a:pt x="175148" y="3705604"/>
                  <a:pt x="192108" y="3709071"/>
                  <a:pt x="183343" y="3695520"/>
                </a:cubicBezTo>
                <a:cubicBezTo>
                  <a:pt x="173724" y="3701193"/>
                  <a:pt x="164461" y="3681027"/>
                  <a:pt x="154128" y="3683548"/>
                </a:cubicBezTo>
                <a:lnTo>
                  <a:pt x="147857" y="3664010"/>
                </a:lnTo>
                <a:cubicBezTo>
                  <a:pt x="176360" y="3619581"/>
                  <a:pt x="209923" y="3664010"/>
                  <a:pt x="240492" y="3664010"/>
                </a:cubicBezTo>
                <a:lnTo>
                  <a:pt x="240492" y="3675668"/>
                </a:lnTo>
                <a:lnTo>
                  <a:pt x="245194" y="3688589"/>
                </a:lnTo>
                <a:cubicBezTo>
                  <a:pt x="241274" y="3694892"/>
                  <a:pt x="239992" y="3703715"/>
                  <a:pt x="239849" y="3711591"/>
                </a:cubicBezTo>
                <a:lnTo>
                  <a:pt x="233508" y="3730183"/>
                </a:lnTo>
                <a:cubicBezTo>
                  <a:pt x="224387" y="3735538"/>
                  <a:pt x="216764" y="3713797"/>
                  <a:pt x="208853" y="3719153"/>
                </a:cubicBezTo>
                <a:cubicBezTo>
                  <a:pt x="193176" y="3740580"/>
                  <a:pt x="174579" y="3761062"/>
                  <a:pt x="158974" y="3743102"/>
                </a:cubicBezTo>
                <a:cubicBezTo>
                  <a:pt x="144723" y="3767681"/>
                  <a:pt x="128833" y="3806122"/>
                  <a:pt x="114581" y="3754445"/>
                </a:cubicBezTo>
                <a:lnTo>
                  <a:pt x="107882" y="3774611"/>
                </a:lnTo>
                <a:cubicBezTo>
                  <a:pt x="99687" y="3821875"/>
                  <a:pt x="74107" y="3831016"/>
                  <a:pt x="60568" y="3852757"/>
                </a:cubicBezTo>
                <a:cubicBezTo>
                  <a:pt x="53442" y="3882061"/>
                  <a:pt x="70046" y="3880169"/>
                  <a:pt x="71684" y="3890884"/>
                </a:cubicBezTo>
                <a:lnTo>
                  <a:pt x="72468" y="3891201"/>
                </a:lnTo>
                <a:cubicBezTo>
                  <a:pt x="84368" y="3895296"/>
                  <a:pt x="91494" y="3870088"/>
                  <a:pt x="102040" y="3855592"/>
                </a:cubicBezTo>
                <a:cubicBezTo>
                  <a:pt x="113725" y="3875130"/>
                  <a:pt x="123417" y="3853386"/>
                  <a:pt x="133250" y="3824082"/>
                </a:cubicBezTo>
                <a:lnTo>
                  <a:pt x="135388" y="3805807"/>
                </a:lnTo>
                <a:cubicBezTo>
                  <a:pt x="140774" y="3809807"/>
                  <a:pt x="146311" y="3805460"/>
                  <a:pt x="151064" y="3793518"/>
                </a:cubicBezTo>
                <a:lnTo>
                  <a:pt x="161396" y="3818097"/>
                </a:lnTo>
                <a:cubicBezTo>
                  <a:pt x="166613" y="3819388"/>
                  <a:pt x="171842" y="3817370"/>
                  <a:pt x="176930" y="3812110"/>
                </a:cubicBezTo>
                <a:lnTo>
                  <a:pt x="176930" y="3800766"/>
                </a:lnTo>
                <a:cubicBezTo>
                  <a:pt x="180137" y="3786270"/>
                  <a:pt x="186693" y="3796353"/>
                  <a:pt x="189757" y="3804861"/>
                </a:cubicBezTo>
                <a:cubicBezTo>
                  <a:pt x="194388" y="3808011"/>
                  <a:pt x="198949" y="3799820"/>
                  <a:pt x="201087" y="3812110"/>
                </a:cubicBezTo>
                <a:cubicBezTo>
                  <a:pt x="184127" y="3895611"/>
                  <a:pt x="153273" y="3785327"/>
                  <a:pt x="132822" y="3848347"/>
                </a:cubicBezTo>
                <a:cubicBezTo>
                  <a:pt x="130828" y="3903802"/>
                  <a:pt x="141517" y="3855592"/>
                  <a:pt x="150921" y="3867254"/>
                </a:cubicBezTo>
                <a:lnTo>
                  <a:pt x="158403" y="3891201"/>
                </a:lnTo>
                <a:cubicBezTo>
                  <a:pt x="164175" y="3891201"/>
                  <a:pt x="184269" y="3884581"/>
                  <a:pt x="174152" y="3915149"/>
                </a:cubicBezTo>
                <a:cubicBezTo>
                  <a:pt x="163092" y="3908718"/>
                  <a:pt x="151883" y="3919906"/>
                  <a:pt x="142513" y="3946659"/>
                </a:cubicBezTo>
                <a:cubicBezTo>
                  <a:pt x="155197" y="3995184"/>
                  <a:pt x="171016" y="3924600"/>
                  <a:pt x="184768" y="3965562"/>
                </a:cubicBezTo>
                <a:cubicBezTo>
                  <a:pt x="191395" y="3965562"/>
                  <a:pt x="191466" y="3965562"/>
                  <a:pt x="191894" y="3947916"/>
                </a:cubicBezTo>
                <a:lnTo>
                  <a:pt x="196668" y="3934998"/>
                </a:lnTo>
                <a:lnTo>
                  <a:pt x="191823" y="3922079"/>
                </a:lnTo>
                <a:cubicBezTo>
                  <a:pt x="190327" y="3860948"/>
                  <a:pt x="212131" y="3913886"/>
                  <a:pt x="218758" y="3880486"/>
                </a:cubicBezTo>
                <a:cubicBezTo>
                  <a:pt x="227095" y="3901913"/>
                  <a:pt x="237356" y="3899078"/>
                  <a:pt x="245978" y="3911996"/>
                </a:cubicBezTo>
                <a:cubicBezTo>
                  <a:pt x="245978" y="3916723"/>
                  <a:pt x="245407" y="3922394"/>
                  <a:pt x="244980" y="3929324"/>
                </a:cubicBezTo>
                <a:cubicBezTo>
                  <a:pt x="232438" y="3919559"/>
                  <a:pt x="220754" y="3960835"/>
                  <a:pt x="209351" y="3931220"/>
                </a:cubicBezTo>
                <a:cubicBezTo>
                  <a:pt x="204222" y="3937204"/>
                  <a:pt x="207214" y="3968086"/>
                  <a:pt x="206430" y="3983525"/>
                </a:cubicBezTo>
                <a:lnTo>
                  <a:pt x="199305" y="4003377"/>
                </a:lnTo>
                <a:cubicBezTo>
                  <a:pt x="191395" y="4003377"/>
                  <a:pt x="185694" y="4027954"/>
                  <a:pt x="178497" y="4003377"/>
                </a:cubicBezTo>
                <a:cubicBezTo>
                  <a:pt x="174650" y="4006210"/>
                  <a:pt x="170161" y="3999910"/>
                  <a:pt x="167240" y="4010622"/>
                </a:cubicBezTo>
                <a:lnTo>
                  <a:pt x="167240" y="4022281"/>
                </a:lnTo>
                <a:lnTo>
                  <a:pt x="171871" y="4035202"/>
                </a:lnTo>
                <a:cubicBezTo>
                  <a:pt x="165459" y="4047806"/>
                  <a:pt x="161254" y="4035202"/>
                  <a:pt x="161966" y="4072069"/>
                </a:cubicBezTo>
                <a:lnTo>
                  <a:pt x="152988" y="4094441"/>
                </a:lnTo>
                <a:cubicBezTo>
                  <a:pt x="152988" y="4098223"/>
                  <a:pt x="152988" y="4102318"/>
                  <a:pt x="152419" y="4106728"/>
                </a:cubicBezTo>
                <a:lnTo>
                  <a:pt x="157192" y="4119964"/>
                </a:lnTo>
                <a:cubicBezTo>
                  <a:pt x="160256" y="4174161"/>
                  <a:pt x="143369" y="4136035"/>
                  <a:pt x="137882" y="4156515"/>
                </a:cubicBezTo>
                <a:lnTo>
                  <a:pt x="142299" y="4169119"/>
                </a:lnTo>
                <a:lnTo>
                  <a:pt x="138451" y="4180464"/>
                </a:lnTo>
                <a:lnTo>
                  <a:pt x="144723" y="4199055"/>
                </a:lnTo>
                <a:cubicBezTo>
                  <a:pt x="151848" y="4199055"/>
                  <a:pt x="151848" y="4199055"/>
                  <a:pt x="152489" y="4216701"/>
                </a:cubicBezTo>
                <a:lnTo>
                  <a:pt x="147644" y="4229934"/>
                </a:lnTo>
                <a:lnTo>
                  <a:pt x="147644" y="4242224"/>
                </a:lnTo>
                <a:cubicBezTo>
                  <a:pt x="142157" y="4252307"/>
                  <a:pt x="137312" y="4273734"/>
                  <a:pt x="130757" y="4273734"/>
                </a:cubicBezTo>
                <a:cubicBezTo>
                  <a:pt x="126124" y="4278144"/>
                  <a:pt x="129544" y="4293271"/>
                  <a:pt x="125341" y="4297996"/>
                </a:cubicBezTo>
                <a:lnTo>
                  <a:pt x="119997" y="4297996"/>
                </a:lnTo>
                <a:lnTo>
                  <a:pt x="117573" y="4313753"/>
                </a:lnTo>
                <a:cubicBezTo>
                  <a:pt x="129972" y="4348412"/>
                  <a:pt x="146075" y="4345263"/>
                  <a:pt x="159758" y="4370785"/>
                </a:cubicBezTo>
                <a:cubicBezTo>
                  <a:pt x="171372" y="4355660"/>
                  <a:pt x="191752" y="4328877"/>
                  <a:pt x="201585" y="4357867"/>
                </a:cubicBezTo>
                <a:cubicBezTo>
                  <a:pt x="207214" y="4389377"/>
                  <a:pt x="224886" y="4364797"/>
                  <a:pt x="234220" y="4369525"/>
                </a:cubicBezTo>
                <a:cubicBezTo>
                  <a:pt x="236572" y="4353771"/>
                  <a:pt x="245551" y="4363855"/>
                  <a:pt x="247902" y="4347467"/>
                </a:cubicBezTo>
                <a:cubicBezTo>
                  <a:pt x="261226" y="4353140"/>
                  <a:pt x="269849" y="4328563"/>
                  <a:pt x="284029" y="4334866"/>
                </a:cubicBezTo>
                <a:cubicBezTo>
                  <a:pt x="284955" y="4344003"/>
                  <a:pt x="284883" y="4357235"/>
                  <a:pt x="289801" y="4363855"/>
                </a:cubicBezTo>
                <a:lnTo>
                  <a:pt x="289801" y="4387485"/>
                </a:lnTo>
                <a:lnTo>
                  <a:pt x="294718" y="4401349"/>
                </a:lnTo>
                <a:cubicBezTo>
                  <a:pt x="295715" y="4441369"/>
                  <a:pt x="307259" y="4408597"/>
                  <a:pt x="311961" y="4396308"/>
                </a:cubicBezTo>
                <a:cubicBezTo>
                  <a:pt x="329704" y="4434438"/>
                  <a:pt x="352222" y="4396308"/>
                  <a:pt x="368967" y="4450506"/>
                </a:cubicBezTo>
                <a:cubicBezTo>
                  <a:pt x="361741" y="4460559"/>
                  <a:pt x="353932" y="4458541"/>
                  <a:pt x="347019" y="4444836"/>
                </a:cubicBezTo>
                <a:cubicBezTo>
                  <a:pt x="329918" y="4440422"/>
                  <a:pt x="312817" y="4446724"/>
                  <a:pt x="297139" y="4432860"/>
                </a:cubicBezTo>
                <a:lnTo>
                  <a:pt x="287093" y="4457754"/>
                </a:lnTo>
                <a:cubicBezTo>
                  <a:pt x="285953" y="4448303"/>
                  <a:pt x="281605" y="4446724"/>
                  <a:pt x="280822" y="4436641"/>
                </a:cubicBezTo>
                <a:cubicBezTo>
                  <a:pt x="295074" y="4408283"/>
                  <a:pt x="266927" y="4379923"/>
                  <a:pt x="262154" y="4385910"/>
                </a:cubicBezTo>
                <a:cubicBezTo>
                  <a:pt x="215551" y="4422148"/>
                  <a:pt x="197524" y="4368893"/>
                  <a:pt x="164674" y="4395679"/>
                </a:cubicBezTo>
                <a:cubicBezTo>
                  <a:pt x="161610" y="4404816"/>
                  <a:pt x="161681" y="4420256"/>
                  <a:pt x="157549" y="4424983"/>
                </a:cubicBezTo>
                <a:cubicBezTo>
                  <a:pt x="167610" y="4438688"/>
                  <a:pt x="178405" y="4437713"/>
                  <a:pt x="188331" y="4422148"/>
                </a:cubicBezTo>
                <a:cubicBezTo>
                  <a:pt x="207927" y="4409230"/>
                  <a:pt x="240063" y="4474770"/>
                  <a:pt x="198663" y="4469097"/>
                </a:cubicBezTo>
                <a:cubicBezTo>
                  <a:pt x="193462" y="4485168"/>
                  <a:pt x="186337" y="4484223"/>
                  <a:pt x="181348" y="4499033"/>
                </a:cubicBezTo>
                <a:cubicBezTo>
                  <a:pt x="183664" y="4502026"/>
                  <a:pt x="186058" y="4503727"/>
                  <a:pt x="188474" y="4504075"/>
                </a:cubicBezTo>
                <a:cubicBezTo>
                  <a:pt x="193747" y="4513526"/>
                  <a:pt x="236643" y="4499347"/>
                  <a:pt x="243483" y="4481070"/>
                </a:cubicBezTo>
                <a:cubicBezTo>
                  <a:pt x="246356" y="4490775"/>
                  <a:pt x="249925" y="4495473"/>
                  <a:pt x="253531" y="4494305"/>
                </a:cubicBezTo>
                <a:cubicBezTo>
                  <a:pt x="255241" y="4509116"/>
                  <a:pt x="265716" y="4498086"/>
                  <a:pt x="265360" y="4517625"/>
                </a:cubicBezTo>
                <a:cubicBezTo>
                  <a:pt x="259524" y="4521845"/>
                  <a:pt x="253773" y="4528274"/>
                  <a:pt x="248187" y="4536845"/>
                </a:cubicBezTo>
                <a:cubicBezTo>
                  <a:pt x="243269" y="4525501"/>
                  <a:pt x="239849" y="4511323"/>
                  <a:pt x="233935" y="4512897"/>
                </a:cubicBezTo>
                <a:cubicBezTo>
                  <a:pt x="224573" y="4532306"/>
                  <a:pt x="214247" y="4540752"/>
                  <a:pt x="203936" y="4537474"/>
                </a:cubicBezTo>
                <a:cubicBezTo>
                  <a:pt x="196810" y="4586315"/>
                  <a:pt x="182559" y="4546928"/>
                  <a:pt x="172441" y="4566780"/>
                </a:cubicBezTo>
                <a:cubicBezTo>
                  <a:pt x="171087" y="4588521"/>
                  <a:pt x="173011" y="4610581"/>
                  <a:pt x="171301" y="4629801"/>
                </a:cubicBezTo>
                <a:cubicBezTo>
                  <a:pt x="160826" y="4645554"/>
                  <a:pt x="148000" y="4622238"/>
                  <a:pt x="137811" y="4639884"/>
                </a:cubicBezTo>
                <a:cubicBezTo>
                  <a:pt x="137811" y="4649650"/>
                  <a:pt x="136172" y="4659733"/>
                  <a:pt x="139306" y="4669502"/>
                </a:cubicBezTo>
                <a:cubicBezTo>
                  <a:pt x="145584" y="4666793"/>
                  <a:pt x="151883" y="4673820"/>
                  <a:pt x="157120" y="4689355"/>
                </a:cubicBezTo>
                <a:cubicBezTo>
                  <a:pt x="153621" y="4696633"/>
                  <a:pt x="150359" y="4705959"/>
                  <a:pt x="147430" y="4717080"/>
                </a:cubicBezTo>
                <a:cubicBezTo>
                  <a:pt x="147430" y="4748590"/>
                  <a:pt x="227095" y="4717080"/>
                  <a:pt x="231228" y="4689983"/>
                </a:cubicBezTo>
                <a:cubicBezTo>
                  <a:pt x="218259" y="4662254"/>
                  <a:pt x="233294" y="4660994"/>
                  <a:pt x="238353" y="4647129"/>
                </a:cubicBezTo>
                <a:cubicBezTo>
                  <a:pt x="249826" y="4670131"/>
                  <a:pt x="263506" y="4634525"/>
                  <a:pt x="276190" y="4647129"/>
                </a:cubicBezTo>
                <a:cubicBezTo>
                  <a:pt x="284335" y="4631501"/>
                  <a:pt x="293107" y="4623340"/>
                  <a:pt x="301985" y="4623182"/>
                </a:cubicBezTo>
                <a:cubicBezTo>
                  <a:pt x="315097" y="4581273"/>
                  <a:pt x="340392" y="4570244"/>
                  <a:pt x="353718" y="4580328"/>
                </a:cubicBezTo>
                <a:cubicBezTo>
                  <a:pt x="350725" y="4609003"/>
                  <a:pt x="395332" y="4611837"/>
                  <a:pt x="393408" y="4580328"/>
                </a:cubicBezTo>
                <a:cubicBezTo>
                  <a:pt x="400534" y="4567409"/>
                  <a:pt x="397754" y="4555437"/>
                  <a:pt x="393407" y="4541255"/>
                </a:cubicBezTo>
                <a:cubicBezTo>
                  <a:pt x="392837" y="4535585"/>
                  <a:pt x="392837" y="4529915"/>
                  <a:pt x="390628" y="4526444"/>
                </a:cubicBezTo>
                <a:cubicBezTo>
                  <a:pt x="385497" y="4522035"/>
                  <a:pt x="373099" y="4557954"/>
                  <a:pt x="373598" y="4520774"/>
                </a:cubicBezTo>
                <a:cubicBezTo>
                  <a:pt x="372031" y="4514786"/>
                  <a:pt x="368110" y="4512265"/>
                  <a:pt x="368682" y="4501868"/>
                </a:cubicBezTo>
                <a:cubicBezTo>
                  <a:pt x="373035" y="4503948"/>
                  <a:pt x="377425" y="4499850"/>
                  <a:pt x="381223" y="4490210"/>
                </a:cubicBezTo>
                <a:cubicBezTo>
                  <a:pt x="387706" y="4487689"/>
                  <a:pt x="387778" y="4490210"/>
                  <a:pt x="388349" y="4471933"/>
                </a:cubicBezTo>
                <a:lnTo>
                  <a:pt x="398039" y="4446724"/>
                </a:lnTo>
                <a:lnTo>
                  <a:pt x="390913" y="4429079"/>
                </a:lnTo>
                <a:lnTo>
                  <a:pt x="385782" y="4440739"/>
                </a:lnTo>
                <a:lnTo>
                  <a:pt x="378657" y="4422462"/>
                </a:lnTo>
                <a:cubicBezTo>
                  <a:pt x="376591" y="4371100"/>
                  <a:pt x="396400" y="4394733"/>
                  <a:pt x="403098" y="4397886"/>
                </a:cubicBezTo>
                <a:cubicBezTo>
                  <a:pt x="405236" y="4442628"/>
                  <a:pt x="423121" y="4404184"/>
                  <a:pt x="428039" y="4381815"/>
                </a:cubicBezTo>
                <a:lnTo>
                  <a:pt x="425688" y="4367636"/>
                </a:lnTo>
                <a:lnTo>
                  <a:pt x="414856" y="4367636"/>
                </a:lnTo>
                <a:lnTo>
                  <a:pt x="412647" y="4351879"/>
                </a:lnTo>
                <a:lnTo>
                  <a:pt x="417706" y="4337383"/>
                </a:lnTo>
                <a:lnTo>
                  <a:pt x="408087" y="4312175"/>
                </a:lnTo>
                <a:cubicBezTo>
                  <a:pt x="406875" y="4282556"/>
                  <a:pt x="417492" y="4301777"/>
                  <a:pt x="421696" y="4291379"/>
                </a:cubicBezTo>
                <a:cubicBezTo>
                  <a:pt x="423478" y="4282871"/>
                  <a:pt x="422765" y="4271527"/>
                  <a:pt x="426898" y="4266171"/>
                </a:cubicBezTo>
                <a:cubicBezTo>
                  <a:pt x="426898" y="4249472"/>
                  <a:pt x="438513" y="4232769"/>
                  <a:pt x="429606" y="4221425"/>
                </a:cubicBezTo>
                <a:cubicBezTo>
                  <a:pt x="414890" y="4209043"/>
                  <a:pt x="399878" y="4204914"/>
                  <a:pt x="384929" y="4209139"/>
                </a:cubicBezTo>
                <a:cubicBezTo>
                  <a:pt x="350797" y="4155884"/>
                  <a:pt x="380439" y="4188340"/>
                  <a:pt x="390985" y="4160929"/>
                </a:cubicBezTo>
                <a:cubicBezTo>
                  <a:pt x="399443" y="4177784"/>
                  <a:pt x="408792" y="4183898"/>
                  <a:pt x="417990" y="4178575"/>
                </a:cubicBezTo>
                <a:lnTo>
                  <a:pt x="417991" y="4143283"/>
                </a:lnTo>
                <a:cubicBezTo>
                  <a:pt x="422552" y="4128159"/>
                  <a:pt x="428964" y="4118075"/>
                  <a:pt x="432669" y="4103893"/>
                </a:cubicBezTo>
                <a:cubicBezTo>
                  <a:pt x="434808" y="4040872"/>
                  <a:pt x="427111" y="4080263"/>
                  <a:pt x="422979" y="4052534"/>
                </a:cubicBezTo>
                <a:cubicBezTo>
                  <a:pt x="422979" y="4033310"/>
                  <a:pt x="415853" y="4043708"/>
                  <a:pt x="413146" y="4032682"/>
                </a:cubicBezTo>
                <a:lnTo>
                  <a:pt x="413146" y="4020706"/>
                </a:lnTo>
                <a:lnTo>
                  <a:pt x="417919" y="4007788"/>
                </a:lnTo>
                <a:lnTo>
                  <a:pt x="417919" y="3995815"/>
                </a:lnTo>
                <a:cubicBezTo>
                  <a:pt x="412576" y="3976591"/>
                  <a:pt x="406306" y="3981633"/>
                  <a:pt x="400747" y="3964305"/>
                </a:cubicBezTo>
                <a:cubicBezTo>
                  <a:pt x="397683" y="3975331"/>
                  <a:pt x="387493" y="3987306"/>
                  <a:pt x="388562" y="3959578"/>
                </a:cubicBezTo>
                <a:cubicBezTo>
                  <a:pt x="400755" y="3947321"/>
                  <a:pt x="413189" y="3940449"/>
                  <a:pt x="425687" y="3939097"/>
                </a:cubicBezTo>
                <a:cubicBezTo>
                  <a:pt x="430318" y="3923654"/>
                  <a:pt x="426684" y="3884895"/>
                  <a:pt x="427754" y="3860634"/>
                </a:cubicBezTo>
                <a:cubicBezTo>
                  <a:pt x="425901" y="3854964"/>
                  <a:pt x="422480" y="3850864"/>
                  <a:pt x="422765" y="3840467"/>
                </a:cubicBezTo>
                <a:cubicBezTo>
                  <a:pt x="410296" y="3796985"/>
                  <a:pt x="426257" y="3813684"/>
                  <a:pt x="432313" y="3788476"/>
                </a:cubicBezTo>
                <a:cubicBezTo>
                  <a:pt x="432314" y="3784381"/>
                  <a:pt x="432313" y="3780599"/>
                  <a:pt x="432742" y="3775558"/>
                </a:cubicBezTo>
                <a:cubicBezTo>
                  <a:pt x="428893" y="3759173"/>
                  <a:pt x="422195" y="3759804"/>
                  <a:pt x="418062" y="3750350"/>
                </a:cubicBezTo>
                <a:lnTo>
                  <a:pt x="418062" y="3724823"/>
                </a:lnTo>
                <a:cubicBezTo>
                  <a:pt x="437800" y="3708441"/>
                  <a:pt x="420628" y="3712223"/>
                  <a:pt x="413929" y="3704343"/>
                </a:cubicBezTo>
                <a:cubicBezTo>
                  <a:pt x="412582" y="3693158"/>
                  <a:pt x="412405" y="3679922"/>
                  <a:pt x="413431" y="3668105"/>
                </a:cubicBezTo>
                <a:cubicBezTo>
                  <a:pt x="419559" y="3636595"/>
                  <a:pt x="426328" y="3654241"/>
                  <a:pt x="432385" y="3641954"/>
                </a:cubicBezTo>
                <a:cubicBezTo>
                  <a:pt x="432385" y="3637855"/>
                  <a:pt x="432385" y="3634074"/>
                  <a:pt x="432740" y="3628087"/>
                </a:cubicBezTo>
                <a:cubicBezTo>
                  <a:pt x="427939" y="3618543"/>
                  <a:pt x="423015" y="3610223"/>
                  <a:pt x="417991" y="3603196"/>
                </a:cubicBezTo>
                <a:cubicBezTo>
                  <a:pt x="417990" y="3599729"/>
                  <a:pt x="417990" y="3595634"/>
                  <a:pt x="417990" y="3594373"/>
                </a:cubicBezTo>
                <a:cubicBezTo>
                  <a:pt x="420699" y="3581769"/>
                  <a:pt x="425687" y="3576727"/>
                  <a:pt x="427896" y="3562862"/>
                </a:cubicBezTo>
                <a:lnTo>
                  <a:pt x="425615" y="3549313"/>
                </a:lnTo>
                <a:cubicBezTo>
                  <a:pt x="422694" y="3549313"/>
                  <a:pt x="419985" y="3551202"/>
                  <a:pt x="418490" y="3544271"/>
                </a:cubicBezTo>
                <a:cubicBezTo>
                  <a:pt x="421311" y="3534095"/>
                  <a:pt x="424398" y="3525398"/>
                  <a:pt x="427683" y="3518434"/>
                </a:cubicBezTo>
                <a:lnTo>
                  <a:pt x="427682" y="3482197"/>
                </a:lnTo>
                <a:lnTo>
                  <a:pt x="432456" y="3469278"/>
                </a:lnTo>
                <a:cubicBezTo>
                  <a:pt x="428750" y="3462976"/>
                  <a:pt x="427040" y="3454467"/>
                  <a:pt x="427111" y="3445959"/>
                </a:cubicBezTo>
                <a:lnTo>
                  <a:pt x="420557" y="3427056"/>
                </a:lnTo>
                <a:lnTo>
                  <a:pt x="414570" y="3440288"/>
                </a:lnTo>
                <a:lnTo>
                  <a:pt x="407017" y="3434301"/>
                </a:lnTo>
                <a:cubicBezTo>
                  <a:pt x="415139" y="3402790"/>
                  <a:pt x="428394" y="3429573"/>
                  <a:pt x="436803" y="3396489"/>
                </a:cubicBezTo>
                <a:lnTo>
                  <a:pt x="430460" y="3378529"/>
                </a:lnTo>
                <a:lnTo>
                  <a:pt x="425045" y="3378529"/>
                </a:lnTo>
                <a:cubicBezTo>
                  <a:pt x="420557" y="3363718"/>
                  <a:pt x="412718" y="3365611"/>
                  <a:pt x="407944" y="3347018"/>
                </a:cubicBezTo>
                <a:cubicBezTo>
                  <a:pt x="408443" y="3341031"/>
                  <a:pt x="407088" y="3334100"/>
                  <a:pt x="410509" y="3329372"/>
                </a:cubicBezTo>
                <a:cubicBezTo>
                  <a:pt x="418875" y="3332019"/>
                  <a:pt x="427111" y="3319101"/>
                  <a:pt x="433240" y="3293764"/>
                </a:cubicBezTo>
                <a:cubicBezTo>
                  <a:pt x="431103" y="3281474"/>
                  <a:pt x="432526" y="3270762"/>
                  <a:pt x="437301" y="3262253"/>
                </a:cubicBezTo>
                <a:lnTo>
                  <a:pt x="437302" y="3238937"/>
                </a:lnTo>
                <a:lnTo>
                  <a:pt x="442361" y="3224759"/>
                </a:lnTo>
                <a:lnTo>
                  <a:pt x="442361" y="3175603"/>
                </a:lnTo>
                <a:cubicBezTo>
                  <a:pt x="429464" y="3123295"/>
                  <a:pt x="413858" y="3175603"/>
                  <a:pt x="398823" y="3153544"/>
                </a:cubicBezTo>
                <a:cubicBezTo>
                  <a:pt x="409939" y="3107226"/>
                  <a:pt x="429107" y="3133064"/>
                  <a:pt x="442575" y="3114471"/>
                </a:cubicBezTo>
                <a:lnTo>
                  <a:pt x="442575" y="3103445"/>
                </a:lnTo>
                <a:cubicBezTo>
                  <a:pt x="444214" y="3098717"/>
                  <a:pt x="445639" y="3094304"/>
                  <a:pt x="446636" y="3091784"/>
                </a:cubicBezTo>
                <a:lnTo>
                  <a:pt x="435520" y="3060275"/>
                </a:lnTo>
                <a:cubicBezTo>
                  <a:pt x="428394" y="3060275"/>
                  <a:pt x="428039" y="3060275"/>
                  <a:pt x="427682" y="3042629"/>
                </a:cubicBezTo>
                <a:lnTo>
                  <a:pt x="437444" y="3017105"/>
                </a:lnTo>
                <a:lnTo>
                  <a:pt x="437444" y="2980554"/>
                </a:lnTo>
                <a:cubicBezTo>
                  <a:pt x="433262" y="2969051"/>
                  <a:pt x="428573" y="2961647"/>
                  <a:pt x="423692" y="2958813"/>
                </a:cubicBezTo>
                <a:cubicBezTo>
                  <a:pt x="426186" y="2929505"/>
                  <a:pt x="437515" y="2946523"/>
                  <a:pt x="442432" y="2931712"/>
                </a:cubicBezTo>
                <a:cubicBezTo>
                  <a:pt x="442432" y="2927302"/>
                  <a:pt x="441933" y="2921630"/>
                  <a:pt x="441647" y="2917219"/>
                </a:cubicBezTo>
                <a:cubicBezTo>
                  <a:pt x="430745" y="2905243"/>
                  <a:pt x="418704" y="2924149"/>
                  <a:pt x="408087" y="2907765"/>
                </a:cubicBezTo>
                <a:cubicBezTo>
                  <a:pt x="405807" y="2863335"/>
                  <a:pt x="386140" y="2907764"/>
                  <a:pt x="378870" y="2882557"/>
                </a:cubicBezTo>
                <a:cubicBezTo>
                  <a:pt x="389132" y="2876568"/>
                  <a:pt x="419203" y="2862703"/>
                  <a:pt x="388990" y="2848210"/>
                </a:cubicBezTo>
                <a:cubicBezTo>
                  <a:pt x="386994" y="2830564"/>
                  <a:pt x="387992" y="2826466"/>
                  <a:pt x="380582" y="2829619"/>
                </a:cubicBezTo>
                <a:cubicBezTo>
                  <a:pt x="373812" y="2845057"/>
                  <a:pt x="373456" y="2845057"/>
                  <a:pt x="366829" y="2829619"/>
                </a:cubicBezTo>
                <a:cubicBezTo>
                  <a:pt x="359703" y="2823002"/>
                  <a:pt x="351081" y="2837182"/>
                  <a:pt x="344454" y="2821427"/>
                </a:cubicBezTo>
                <a:cubicBezTo>
                  <a:pt x="358135" y="2789918"/>
                  <a:pt x="376519" y="2830880"/>
                  <a:pt x="390986" y="2792438"/>
                </a:cubicBezTo>
                <a:cubicBezTo>
                  <a:pt x="401460" y="2782669"/>
                  <a:pt x="405949" y="2815754"/>
                  <a:pt x="415070" y="2816071"/>
                </a:cubicBezTo>
                <a:cubicBezTo>
                  <a:pt x="420129" y="2796852"/>
                  <a:pt x="426328" y="2809770"/>
                  <a:pt x="432242" y="2798741"/>
                </a:cubicBezTo>
                <a:cubicBezTo>
                  <a:pt x="426684" y="2780148"/>
                  <a:pt x="418918" y="2767230"/>
                  <a:pt x="413217" y="2748324"/>
                </a:cubicBezTo>
                <a:cubicBezTo>
                  <a:pt x="420913" y="2719966"/>
                  <a:pt x="429820" y="2741390"/>
                  <a:pt x="437515" y="2712401"/>
                </a:cubicBezTo>
                <a:cubicBezTo>
                  <a:pt x="440508" y="2667658"/>
                  <a:pt x="428251" y="2691605"/>
                  <a:pt x="423264" y="2675848"/>
                </a:cubicBezTo>
                <a:cubicBezTo>
                  <a:pt x="427183" y="2667340"/>
                  <a:pt x="433953" y="2666397"/>
                  <a:pt x="437871" y="2650326"/>
                </a:cubicBezTo>
                <a:cubicBezTo>
                  <a:pt x="436803" y="2618816"/>
                  <a:pt x="440508" y="2575334"/>
                  <a:pt x="430033" y="2584156"/>
                </a:cubicBezTo>
                <a:lnTo>
                  <a:pt x="422908" y="2604320"/>
                </a:lnTo>
                <a:cubicBezTo>
                  <a:pt x="421554" y="2635831"/>
                  <a:pt x="409227" y="2620709"/>
                  <a:pt x="404951" y="2608733"/>
                </a:cubicBezTo>
                <a:cubicBezTo>
                  <a:pt x="395837" y="2611442"/>
                  <a:pt x="386702" y="2604981"/>
                  <a:pt x="378230" y="2589827"/>
                </a:cubicBezTo>
                <a:cubicBezTo>
                  <a:pt x="346948" y="2558316"/>
                  <a:pt x="429464" y="2565247"/>
                  <a:pt x="437016" y="2554850"/>
                </a:cubicBezTo>
                <a:cubicBezTo>
                  <a:pt x="437017" y="2535628"/>
                  <a:pt x="439939" y="2523340"/>
                  <a:pt x="431958" y="2523340"/>
                </a:cubicBezTo>
                <a:cubicBezTo>
                  <a:pt x="426585" y="2512879"/>
                  <a:pt x="420692" y="2508847"/>
                  <a:pt x="414857" y="2511681"/>
                </a:cubicBezTo>
                <a:cubicBezTo>
                  <a:pt x="409832" y="2528413"/>
                  <a:pt x="402721" y="2524788"/>
                  <a:pt x="398681" y="2503487"/>
                </a:cubicBezTo>
                <a:cubicBezTo>
                  <a:pt x="409868" y="2497188"/>
                  <a:pt x="421411" y="2475761"/>
                  <a:pt x="432526" y="2468196"/>
                </a:cubicBezTo>
                <a:lnTo>
                  <a:pt x="431601" y="2451812"/>
                </a:lnTo>
                <a:cubicBezTo>
                  <a:pt x="417350" y="2451813"/>
                  <a:pt x="408656" y="2431961"/>
                  <a:pt x="395973" y="2425974"/>
                </a:cubicBezTo>
                <a:cubicBezTo>
                  <a:pt x="380459" y="2438263"/>
                  <a:pt x="364485" y="2432275"/>
                  <a:pt x="349656" y="2408642"/>
                </a:cubicBezTo>
                <a:cubicBezTo>
                  <a:pt x="362339" y="2355077"/>
                  <a:pt x="386852" y="2390050"/>
                  <a:pt x="398252" y="2349089"/>
                </a:cubicBezTo>
                <a:cubicBezTo>
                  <a:pt x="395268" y="2338532"/>
                  <a:pt x="392018" y="2329521"/>
                  <a:pt x="388562" y="2322302"/>
                </a:cubicBezTo>
                <a:lnTo>
                  <a:pt x="388562" y="2298986"/>
                </a:lnTo>
                <a:cubicBezTo>
                  <a:pt x="362197" y="2269369"/>
                  <a:pt x="333195" y="2239119"/>
                  <a:pt x="306832" y="2279452"/>
                </a:cubicBezTo>
                <a:cubicBezTo>
                  <a:pt x="302768" y="2277559"/>
                  <a:pt x="298352" y="2283548"/>
                  <a:pt x="295144" y="2273464"/>
                </a:cubicBezTo>
                <a:lnTo>
                  <a:pt x="295144" y="2262120"/>
                </a:lnTo>
                <a:cubicBezTo>
                  <a:pt x="293292" y="2250776"/>
                  <a:pt x="287236" y="2259282"/>
                  <a:pt x="285454" y="2248887"/>
                </a:cubicBezTo>
                <a:lnTo>
                  <a:pt x="289801" y="2236279"/>
                </a:lnTo>
                <a:lnTo>
                  <a:pt x="285382" y="2223362"/>
                </a:lnTo>
                <a:cubicBezTo>
                  <a:pt x="287450" y="2185549"/>
                  <a:pt x="277615" y="2199100"/>
                  <a:pt x="272914" y="2182400"/>
                </a:cubicBezTo>
                <a:cubicBezTo>
                  <a:pt x="262296" y="2196261"/>
                  <a:pt x="249754" y="2220841"/>
                  <a:pt x="240705" y="2185235"/>
                </a:cubicBezTo>
                <a:lnTo>
                  <a:pt x="242700" y="2169796"/>
                </a:lnTo>
                <a:cubicBezTo>
                  <a:pt x="257806" y="2176412"/>
                  <a:pt x="274053" y="2154985"/>
                  <a:pt x="287734" y="2181454"/>
                </a:cubicBezTo>
                <a:lnTo>
                  <a:pt x="292793" y="2170110"/>
                </a:lnTo>
                <a:lnTo>
                  <a:pt x="299919" y="2187756"/>
                </a:lnTo>
                <a:lnTo>
                  <a:pt x="299919" y="2211703"/>
                </a:lnTo>
                <a:lnTo>
                  <a:pt x="304907" y="2224940"/>
                </a:lnTo>
                <a:cubicBezTo>
                  <a:pt x="303696" y="2249516"/>
                  <a:pt x="316593" y="2248570"/>
                  <a:pt x="319515" y="2234705"/>
                </a:cubicBezTo>
                <a:cubicBezTo>
                  <a:pt x="317876" y="2191224"/>
                  <a:pt x="330275" y="2209814"/>
                  <a:pt x="337044" y="2206348"/>
                </a:cubicBezTo>
                <a:lnTo>
                  <a:pt x="343599" y="2187756"/>
                </a:lnTo>
                <a:cubicBezTo>
                  <a:pt x="334051" y="2171056"/>
                  <a:pt x="343243" y="2145217"/>
                  <a:pt x="349086" y="2163494"/>
                </a:cubicBezTo>
                <a:cubicBezTo>
                  <a:pt x="355499" y="2163494"/>
                  <a:pt x="370890" y="2163494"/>
                  <a:pt x="373741" y="2129777"/>
                </a:cubicBezTo>
                <a:cubicBezTo>
                  <a:pt x="370249" y="2120323"/>
                  <a:pt x="363622" y="2090073"/>
                  <a:pt x="358991" y="2102680"/>
                </a:cubicBezTo>
                <a:cubicBezTo>
                  <a:pt x="359490" y="2134190"/>
                  <a:pt x="343671" y="2122529"/>
                  <a:pt x="339609" y="2114021"/>
                </a:cubicBezTo>
                <a:lnTo>
                  <a:pt x="353860" y="2078729"/>
                </a:lnTo>
                <a:lnTo>
                  <a:pt x="353860" y="2053839"/>
                </a:lnTo>
                <a:cubicBezTo>
                  <a:pt x="345024" y="2025477"/>
                  <a:pt x="333482" y="2038710"/>
                  <a:pt x="322935" y="2022328"/>
                </a:cubicBezTo>
                <a:cubicBezTo>
                  <a:pt x="308042" y="2065810"/>
                  <a:pt x="293648" y="2053839"/>
                  <a:pt x="277473" y="2045644"/>
                </a:cubicBezTo>
                <a:cubicBezTo>
                  <a:pt x="271416" y="2025792"/>
                  <a:pt x="261369" y="2041233"/>
                  <a:pt x="255455" y="2014134"/>
                </a:cubicBezTo>
                <a:cubicBezTo>
                  <a:pt x="256095" y="2008464"/>
                  <a:pt x="256738" y="2003108"/>
                  <a:pt x="257450" y="1997749"/>
                </a:cubicBezTo>
                <a:cubicBezTo>
                  <a:pt x="275477" y="1995232"/>
                  <a:pt x="290442" y="2010039"/>
                  <a:pt x="307329" y="1997749"/>
                </a:cubicBezTo>
                <a:cubicBezTo>
                  <a:pt x="311961" y="1986091"/>
                  <a:pt x="314455" y="1981050"/>
                  <a:pt x="319372" y="1991760"/>
                </a:cubicBezTo>
                <a:cubicBezTo>
                  <a:pt x="322407" y="2001248"/>
                  <a:pt x="326455" y="2001248"/>
                  <a:pt x="329490" y="1991761"/>
                </a:cubicBezTo>
                <a:cubicBezTo>
                  <a:pt x="336117" y="1974433"/>
                  <a:pt x="339681" y="2002476"/>
                  <a:pt x="346806" y="1998380"/>
                </a:cubicBezTo>
                <a:lnTo>
                  <a:pt x="358207" y="1966871"/>
                </a:lnTo>
                <a:lnTo>
                  <a:pt x="354074" y="1955212"/>
                </a:lnTo>
                <a:lnTo>
                  <a:pt x="358564" y="1942922"/>
                </a:lnTo>
                <a:lnTo>
                  <a:pt x="354145" y="1930318"/>
                </a:lnTo>
                <a:lnTo>
                  <a:pt x="373526" y="1882109"/>
                </a:lnTo>
                <a:lnTo>
                  <a:pt x="373527" y="1869818"/>
                </a:lnTo>
                <a:cubicBezTo>
                  <a:pt x="366758" y="1854694"/>
                  <a:pt x="358278" y="1876750"/>
                  <a:pt x="351295" y="1888093"/>
                </a:cubicBezTo>
                <a:cubicBezTo>
                  <a:pt x="341034" y="1904164"/>
                  <a:pt x="332056" y="1888093"/>
                  <a:pt x="321724" y="1888093"/>
                </a:cubicBezTo>
                <a:cubicBezTo>
                  <a:pt x="309781" y="1926755"/>
                  <a:pt x="294319" y="1937123"/>
                  <a:pt x="280324" y="1915823"/>
                </a:cubicBezTo>
                <a:cubicBezTo>
                  <a:pt x="279183" y="1884312"/>
                  <a:pt x="268352" y="1904792"/>
                  <a:pt x="263150" y="1900068"/>
                </a:cubicBezTo>
                <a:cubicBezTo>
                  <a:pt x="260585" y="1908577"/>
                  <a:pt x="260585" y="1908577"/>
                  <a:pt x="261440" y="1920234"/>
                </a:cubicBezTo>
                <a:lnTo>
                  <a:pt x="270134" y="1941977"/>
                </a:lnTo>
                <a:cubicBezTo>
                  <a:pt x="270134" y="1952373"/>
                  <a:pt x="270918" y="1954267"/>
                  <a:pt x="267996" y="1960883"/>
                </a:cubicBezTo>
                <a:cubicBezTo>
                  <a:pt x="248500" y="1954422"/>
                  <a:pt x="228918" y="1954422"/>
                  <a:pt x="209424" y="1960883"/>
                </a:cubicBezTo>
                <a:cubicBezTo>
                  <a:pt x="196810" y="1989243"/>
                  <a:pt x="202298" y="1976639"/>
                  <a:pt x="206430" y="2015395"/>
                </a:cubicBezTo>
                <a:lnTo>
                  <a:pt x="201799" y="2028316"/>
                </a:lnTo>
                <a:lnTo>
                  <a:pt x="206359" y="2040917"/>
                </a:lnTo>
                <a:cubicBezTo>
                  <a:pt x="198899" y="2048165"/>
                  <a:pt x="191210" y="2049742"/>
                  <a:pt x="183628" y="2045644"/>
                </a:cubicBezTo>
                <a:cubicBezTo>
                  <a:pt x="181491" y="2038082"/>
                  <a:pt x="178213" y="2034933"/>
                  <a:pt x="177643" y="2026741"/>
                </a:cubicBezTo>
                <a:lnTo>
                  <a:pt x="186336" y="2005311"/>
                </a:lnTo>
                <a:cubicBezTo>
                  <a:pt x="186337" y="2001215"/>
                  <a:pt x="186337" y="1997434"/>
                  <a:pt x="186835" y="1992707"/>
                </a:cubicBezTo>
                <a:cubicBezTo>
                  <a:pt x="182845" y="1975378"/>
                  <a:pt x="176361" y="1976639"/>
                  <a:pt x="172013" y="1966238"/>
                </a:cubicBezTo>
                <a:lnTo>
                  <a:pt x="172013" y="1930632"/>
                </a:lnTo>
                <a:cubicBezTo>
                  <a:pt x="166027" y="1922756"/>
                  <a:pt x="156053" y="1919289"/>
                  <a:pt x="166812" y="1893449"/>
                </a:cubicBezTo>
                <a:lnTo>
                  <a:pt x="159686" y="1876749"/>
                </a:lnTo>
                <a:cubicBezTo>
                  <a:pt x="155981" y="1889353"/>
                  <a:pt x="151135" y="1885886"/>
                  <a:pt x="147430" y="1894395"/>
                </a:cubicBezTo>
                <a:lnTo>
                  <a:pt x="147430" y="1906056"/>
                </a:lnTo>
                <a:cubicBezTo>
                  <a:pt x="141801" y="1915822"/>
                  <a:pt x="141801" y="1915822"/>
                  <a:pt x="135316" y="1901011"/>
                </a:cubicBezTo>
                <a:cubicBezTo>
                  <a:pt x="128690" y="1923227"/>
                  <a:pt x="121702" y="1899713"/>
                  <a:pt x="114985" y="1902918"/>
                </a:cubicBezTo>
                <a:close/>
                <a:moveTo>
                  <a:pt x="261664" y="1722547"/>
                </a:moveTo>
                <a:cubicBezTo>
                  <a:pt x="259749" y="1722429"/>
                  <a:pt x="257699" y="1724556"/>
                  <a:pt x="257165" y="1727392"/>
                </a:cubicBezTo>
                <a:cubicBezTo>
                  <a:pt x="256845" y="1732748"/>
                  <a:pt x="258590" y="1734717"/>
                  <a:pt x="260523" y="1734638"/>
                </a:cubicBezTo>
                <a:lnTo>
                  <a:pt x="264787" y="1729839"/>
                </a:lnTo>
                <a:lnTo>
                  <a:pt x="265360" y="1731173"/>
                </a:lnTo>
                <a:lnTo>
                  <a:pt x="265004" y="1729596"/>
                </a:lnTo>
                <a:lnTo>
                  <a:pt x="264787" y="1729839"/>
                </a:lnTo>
                <a:close/>
                <a:moveTo>
                  <a:pt x="262481" y="1662009"/>
                </a:moveTo>
                <a:cubicBezTo>
                  <a:pt x="259089" y="1663388"/>
                  <a:pt x="254422" y="1671620"/>
                  <a:pt x="247403" y="1693048"/>
                </a:cubicBezTo>
                <a:cubicBezTo>
                  <a:pt x="259459" y="1706406"/>
                  <a:pt x="271723" y="1715672"/>
                  <a:pt x="284100" y="1720776"/>
                </a:cubicBezTo>
                <a:cubicBezTo>
                  <a:pt x="287450" y="1705963"/>
                  <a:pt x="296783" y="1713213"/>
                  <a:pt x="295643" y="1690523"/>
                </a:cubicBezTo>
                <a:lnTo>
                  <a:pt x="295858" y="1692098"/>
                </a:lnTo>
                <a:cubicBezTo>
                  <a:pt x="301345" y="1668782"/>
                  <a:pt x="308399" y="1679811"/>
                  <a:pt x="314384" y="1670042"/>
                </a:cubicBezTo>
                <a:cubicBezTo>
                  <a:pt x="318090" y="1638532"/>
                  <a:pt x="301985" y="1653657"/>
                  <a:pt x="297923" y="1650194"/>
                </a:cubicBezTo>
                <a:cubicBezTo>
                  <a:pt x="294980" y="1659959"/>
                  <a:pt x="291333" y="1664652"/>
                  <a:pt x="287663" y="1663426"/>
                </a:cubicBezTo>
                <a:cubicBezTo>
                  <a:pt x="271363" y="1715418"/>
                  <a:pt x="272659" y="1657873"/>
                  <a:pt x="262481" y="1662009"/>
                </a:cubicBezTo>
                <a:close/>
                <a:moveTo>
                  <a:pt x="139120" y="1776327"/>
                </a:moveTo>
                <a:cubicBezTo>
                  <a:pt x="136577" y="1780114"/>
                  <a:pt x="134373" y="1784584"/>
                  <a:pt x="132965" y="1788523"/>
                </a:cubicBezTo>
                <a:lnTo>
                  <a:pt x="133748" y="1789467"/>
                </a:lnTo>
                <a:cubicBezTo>
                  <a:pt x="138309" y="1795768"/>
                  <a:pt x="138309" y="1795768"/>
                  <a:pt x="158760" y="1793562"/>
                </a:cubicBezTo>
                <a:cubicBezTo>
                  <a:pt x="157425" y="1759769"/>
                  <a:pt x="146749" y="1764968"/>
                  <a:pt x="139120" y="1776327"/>
                </a:cubicBezTo>
                <a:close/>
                <a:moveTo>
                  <a:pt x="76602" y="1819403"/>
                </a:moveTo>
                <a:cubicBezTo>
                  <a:pt x="70972" y="1826965"/>
                  <a:pt x="79593" y="1836416"/>
                  <a:pt x="78241" y="1823184"/>
                </a:cubicBezTo>
                <a:cubicBezTo>
                  <a:pt x="77671" y="1823184"/>
                  <a:pt x="76815" y="1819088"/>
                  <a:pt x="76602" y="1819403"/>
                </a:cubicBezTo>
                <a:close/>
                <a:moveTo>
                  <a:pt x="278257" y="1600406"/>
                </a:moveTo>
                <a:lnTo>
                  <a:pt x="276120" y="1614901"/>
                </a:lnTo>
                <a:cubicBezTo>
                  <a:pt x="278364" y="1624574"/>
                  <a:pt x="281100" y="1631694"/>
                  <a:pt x="284100" y="1635696"/>
                </a:cubicBezTo>
                <a:cubicBezTo>
                  <a:pt x="294077" y="1612695"/>
                  <a:pt x="306831" y="1629709"/>
                  <a:pt x="317662" y="1624667"/>
                </a:cubicBezTo>
                <a:lnTo>
                  <a:pt x="318445" y="1624985"/>
                </a:lnTo>
                <a:cubicBezTo>
                  <a:pt x="322857" y="1640298"/>
                  <a:pt x="329063" y="1640298"/>
                  <a:pt x="333481" y="1624984"/>
                </a:cubicBezTo>
                <a:cubicBezTo>
                  <a:pt x="339467" y="1622146"/>
                  <a:pt x="345523" y="1631601"/>
                  <a:pt x="350084" y="1618683"/>
                </a:cubicBezTo>
                <a:cubicBezTo>
                  <a:pt x="328707" y="1539591"/>
                  <a:pt x="302911" y="1600406"/>
                  <a:pt x="278257" y="1600406"/>
                </a:cubicBezTo>
                <a:close/>
                <a:moveTo>
                  <a:pt x="244411" y="1600719"/>
                </a:moveTo>
                <a:cubicBezTo>
                  <a:pt x="240135" y="1612063"/>
                  <a:pt x="239707" y="1610488"/>
                  <a:pt x="243769" y="1624039"/>
                </a:cubicBezTo>
                <a:lnTo>
                  <a:pt x="244553" y="1624984"/>
                </a:lnTo>
                <a:cubicBezTo>
                  <a:pt x="251678" y="1624984"/>
                  <a:pt x="262082" y="1628767"/>
                  <a:pt x="249968" y="1600720"/>
                </a:cubicBezTo>
                <a:close/>
                <a:moveTo>
                  <a:pt x="285953" y="1533604"/>
                </a:moveTo>
                <a:cubicBezTo>
                  <a:pt x="286737" y="1543373"/>
                  <a:pt x="283816" y="1552510"/>
                  <a:pt x="287876" y="1563225"/>
                </a:cubicBezTo>
                <a:lnTo>
                  <a:pt x="288661" y="1564168"/>
                </a:lnTo>
                <a:cubicBezTo>
                  <a:pt x="297068" y="1569842"/>
                  <a:pt x="306475" y="1554088"/>
                  <a:pt x="314456" y="1551881"/>
                </a:cubicBezTo>
                <a:cubicBezTo>
                  <a:pt x="320085" y="1551881"/>
                  <a:pt x="320583" y="1549675"/>
                  <a:pt x="320654" y="1533604"/>
                </a:cubicBezTo>
                <a:cubicBezTo>
                  <a:pt x="309226" y="1522577"/>
                  <a:pt x="297382" y="1522577"/>
                  <a:pt x="285953" y="1533604"/>
                </a:cubicBezTo>
                <a:close/>
                <a:moveTo>
                  <a:pt x="135531" y="1612063"/>
                </a:moveTo>
                <a:lnTo>
                  <a:pt x="136136" y="1613451"/>
                </a:lnTo>
                <a:lnTo>
                  <a:pt x="129687" y="1629394"/>
                </a:lnTo>
                <a:cubicBezTo>
                  <a:pt x="130898" y="1643260"/>
                  <a:pt x="140875" y="1641052"/>
                  <a:pt x="143084" y="1629395"/>
                </a:cubicBezTo>
                <a:lnTo>
                  <a:pt x="136136" y="1613451"/>
                </a:lnTo>
                <a:lnTo>
                  <a:pt x="136314" y="1613009"/>
                </a:lnTo>
                <a:close/>
                <a:moveTo>
                  <a:pt x="200305" y="1540998"/>
                </a:moveTo>
                <a:cubicBezTo>
                  <a:pt x="198628" y="1543843"/>
                  <a:pt x="197594" y="1549201"/>
                  <a:pt x="197666" y="1559126"/>
                </a:cubicBezTo>
                <a:cubicBezTo>
                  <a:pt x="210776" y="1598516"/>
                  <a:pt x="229589" y="1533918"/>
                  <a:pt x="243841" y="1574883"/>
                </a:cubicBezTo>
                <a:lnTo>
                  <a:pt x="244054" y="1576457"/>
                </a:lnTo>
                <a:cubicBezTo>
                  <a:pt x="254172" y="1574566"/>
                  <a:pt x="259945" y="1549360"/>
                  <a:pt x="268565" y="1576457"/>
                </a:cubicBezTo>
                <a:cubicBezTo>
                  <a:pt x="270776" y="1569527"/>
                  <a:pt x="273767" y="1564482"/>
                  <a:pt x="276120" y="1555662"/>
                </a:cubicBezTo>
                <a:cubicBezTo>
                  <a:pt x="272628" y="1492642"/>
                  <a:pt x="234791" y="1543055"/>
                  <a:pt x="220326" y="1527615"/>
                </a:cubicBezTo>
                <a:cubicBezTo>
                  <a:pt x="216157" y="1546522"/>
                  <a:pt x="205335" y="1532461"/>
                  <a:pt x="200305" y="1540998"/>
                </a:cubicBezTo>
                <a:close/>
                <a:moveTo>
                  <a:pt x="74864" y="1636052"/>
                </a:moveTo>
                <a:cubicBezTo>
                  <a:pt x="72861" y="1635933"/>
                  <a:pt x="70972" y="1636800"/>
                  <a:pt x="69404" y="1641685"/>
                </a:cubicBezTo>
                <a:cubicBezTo>
                  <a:pt x="69404" y="1645780"/>
                  <a:pt x="69404" y="1649875"/>
                  <a:pt x="69404" y="1655231"/>
                </a:cubicBezTo>
                <a:lnTo>
                  <a:pt x="76530" y="1670988"/>
                </a:lnTo>
                <a:cubicBezTo>
                  <a:pt x="84297" y="1646094"/>
                  <a:pt x="90781" y="1676344"/>
                  <a:pt x="98263" y="1693047"/>
                </a:cubicBezTo>
                <a:cubicBezTo>
                  <a:pt x="100109" y="1709587"/>
                  <a:pt x="98577" y="1729629"/>
                  <a:pt x="94836" y="1737790"/>
                </a:cubicBezTo>
                <a:cubicBezTo>
                  <a:pt x="94565" y="1738388"/>
                  <a:pt x="94279" y="1738925"/>
                  <a:pt x="93987" y="1739364"/>
                </a:cubicBezTo>
                <a:lnTo>
                  <a:pt x="98548" y="1751969"/>
                </a:lnTo>
                <a:lnTo>
                  <a:pt x="93916" y="1764573"/>
                </a:lnTo>
                <a:cubicBezTo>
                  <a:pt x="99118" y="1770246"/>
                  <a:pt x="113298" y="1783797"/>
                  <a:pt x="113869" y="1751025"/>
                </a:cubicBezTo>
                <a:cubicBezTo>
                  <a:pt x="120994" y="1721404"/>
                  <a:pt x="130258" y="1744092"/>
                  <a:pt x="138095" y="1727706"/>
                </a:cubicBezTo>
                <a:cubicBezTo>
                  <a:pt x="139878" y="1624985"/>
                  <a:pt x="113370" y="1712267"/>
                  <a:pt x="103608" y="1666893"/>
                </a:cubicBezTo>
                <a:cubicBezTo>
                  <a:pt x="135032" y="1615844"/>
                  <a:pt x="106813" y="1624039"/>
                  <a:pt x="92492" y="1624039"/>
                </a:cubicBezTo>
                <a:cubicBezTo>
                  <a:pt x="86791" y="1628134"/>
                  <a:pt x="90924" y="1643891"/>
                  <a:pt x="86221" y="1647669"/>
                </a:cubicBezTo>
                <a:lnTo>
                  <a:pt x="81019" y="1636329"/>
                </a:lnTo>
                <a:cubicBezTo>
                  <a:pt x="78988" y="1637274"/>
                  <a:pt x="76869" y="1636170"/>
                  <a:pt x="74864" y="1636052"/>
                </a:cubicBezTo>
                <a:close/>
                <a:moveTo>
                  <a:pt x="91494" y="1502725"/>
                </a:moveTo>
                <a:cubicBezTo>
                  <a:pt x="87860" y="1515011"/>
                  <a:pt x="87860" y="1515011"/>
                  <a:pt x="91423" y="1526670"/>
                </a:cubicBezTo>
                <a:lnTo>
                  <a:pt x="91493" y="1526987"/>
                </a:lnTo>
                <a:cubicBezTo>
                  <a:pt x="101541" y="1530137"/>
                  <a:pt x="97337" y="1514383"/>
                  <a:pt x="91494" y="1502725"/>
                </a:cubicBezTo>
                <a:close/>
                <a:moveTo>
                  <a:pt x="178782" y="1384561"/>
                </a:moveTo>
                <a:cubicBezTo>
                  <a:pt x="177679" y="1400030"/>
                  <a:pt x="177223" y="1416259"/>
                  <a:pt x="177429" y="1432456"/>
                </a:cubicBezTo>
                <a:lnTo>
                  <a:pt x="178212" y="1433403"/>
                </a:lnTo>
                <a:cubicBezTo>
                  <a:pt x="178212" y="1436238"/>
                  <a:pt x="179923" y="1439074"/>
                  <a:pt x="180921" y="1442540"/>
                </a:cubicBezTo>
                <a:cubicBezTo>
                  <a:pt x="183343" y="1442539"/>
                  <a:pt x="187404" y="1440333"/>
                  <a:pt x="188047" y="1452305"/>
                </a:cubicBezTo>
                <a:cubicBezTo>
                  <a:pt x="191538" y="1486969"/>
                  <a:pt x="205933" y="1452304"/>
                  <a:pt x="212274" y="1471844"/>
                </a:cubicBezTo>
                <a:cubicBezTo>
                  <a:pt x="213556" y="1508080"/>
                  <a:pt x="224886" y="1483502"/>
                  <a:pt x="230444" y="1492642"/>
                </a:cubicBezTo>
                <a:cubicBezTo>
                  <a:pt x="236928" y="1507449"/>
                  <a:pt x="237570" y="1507449"/>
                  <a:pt x="244054" y="1492642"/>
                </a:cubicBezTo>
                <a:cubicBezTo>
                  <a:pt x="247759" y="1486653"/>
                  <a:pt x="253674" y="1499572"/>
                  <a:pt x="256310" y="1484447"/>
                </a:cubicBezTo>
                <a:lnTo>
                  <a:pt x="249542" y="1466801"/>
                </a:lnTo>
                <a:cubicBezTo>
                  <a:pt x="194816" y="1482874"/>
                  <a:pt x="228164" y="1411029"/>
                  <a:pt x="255526" y="1455772"/>
                </a:cubicBezTo>
                <a:cubicBezTo>
                  <a:pt x="263863" y="1450731"/>
                  <a:pt x="281393" y="1455772"/>
                  <a:pt x="286451" y="1429304"/>
                </a:cubicBezTo>
                <a:cubicBezTo>
                  <a:pt x="285455" y="1412291"/>
                  <a:pt x="295501" y="1417960"/>
                  <a:pt x="298566" y="1429304"/>
                </a:cubicBezTo>
                <a:cubicBezTo>
                  <a:pt x="305691" y="1408194"/>
                  <a:pt x="314028" y="1426155"/>
                  <a:pt x="320726" y="1397794"/>
                </a:cubicBezTo>
                <a:cubicBezTo>
                  <a:pt x="309681" y="1354939"/>
                  <a:pt x="296285" y="1417332"/>
                  <a:pt x="283887" y="1379834"/>
                </a:cubicBezTo>
                <a:cubicBezTo>
                  <a:pt x="278180" y="1398614"/>
                  <a:pt x="271089" y="1407281"/>
                  <a:pt x="264006" y="1404096"/>
                </a:cubicBezTo>
                <a:cubicBezTo>
                  <a:pt x="259495" y="1419504"/>
                  <a:pt x="253197" y="1419504"/>
                  <a:pt x="248685" y="1404096"/>
                </a:cubicBezTo>
                <a:cubicBezTo>
                  <a:pt x="234434" y="1396848"/>
                  <a:pt x="224744" y="1421426"/>
                  <a:pt x="210991" y="1416071"/>
                </a:cubicBezTo>
                <a:cubicBezTo>
                  <a:pt x="205648" y="1416071"/>
                  <a:pt x="209638" y="1398111"/>
                  <a:pt x="205504" y="1393065"/>
                </a:cubicBezTo>
                <a:cubicBezTo>
                  <a:pt x="196954" y="1389603"/>
                  <a:pt x="187618" y="1367544"/>
                  <a:pt x="178782" y="1384561"/>
                </a:cubicBezTo>
                <a:close/>
                <a:moveTo>
                  <a:pt x="221360" y="1328443"/>
                </a:moveTo>
                <a:cubicBezTo>
                  <a:pt x="218067" y="1333553"/>
                  <a:pt x="214946" y="1341707"/>
                  <a:pt x="212131" y="1354311"/>
                </a:cubicBezTo>
                <a:lnTo>
                  <a:pt x="214553" y="1369118"/>
                </a:lnTo>
                <a:cubicBezTo>
                  <a:pt x="229304" y="1359350"/>
                  <a:pt x="243057" y="1406302"/>
                  <a:pt x="256380" y="1363763"/>
                </a:cubicBezTo>
                <a:cubicBezTo>
                  <a:pt x="256381" y="1359981"/>
                  <a:pt x="256380" y="1356200"/>
                  <a:pt x="256381" y="1351472"/>
                </a:cubicBezTo>
                <a:lnTo>
                  <a:pt x="261226" y="1338555"/>
                </a:lnTo>
                <a:lnTo>
                  <a:pt x="261226" y="1326896"/>
                </a:lnTo>
                <a:cubicBezTo>
                  <a:pt x="256095" y="1316813"/>
                  <a:pt x="255313" y="1316499"/>
                  <a:pt x="251109" y="1325636"/>
                </a:cubicBezTo>
                <a:lnTo>
                  <a:pt x="251892" y="1326583"/>
                </a:lnTo>
                <a:cubicBezTo>
                  <a:pt x="242647" y="1325163"/>
                  <a:pt x="231237" y="1313111"/>
                  <a:pt x="221360" y="1328443"/>
                </a:cubicBezTo>
                <a:close/>
                <a:moveTo>
                  <a:pt x="134915" y="1392830"/>
                </a:moveTo>
                <a:cubicBezTo>
                  <a:pt x="130293" y="1396296"/>
                  <a:pt x="124949" y="1407089"/>
                  <a:pt x="122062" y="1414811"/>
                </a:cubicBezTo>
                <a:cubicBezTo>
                  <a:pt x="128996" y="1418844"/>
                  <a:pt x="136029" y="1418529"/>
                  <a:pt x="142941" y="1413864"/>
                </a:cubicBezTo>
                <a:lnTo>
                  <a:pt x="143440" y="1414811"/>
                </a:lnTo>
                <a:cubicBezTo>
                  <a:pt x="143440" y="1393225"/>
                  <a:pt x="139539" y="1389365"/>
                  <a:pt x="134915" y="1392830"/>
                </a:cubicBezTo>
                <a:close/>
                <a:moveTo>
                  <a:pt x="175791" y="1320280"/>
                </a:moveTo>
                <a:cubicBezTo>
                  <a:pt x="171443" y="1331624"/>
                  <a:pt x="171443" y="1331938"/>
                  <a:pt x="175007" y="1343596"/>
                </a:cubicBezTo>
                <a:lnTo>
                  <a:pt x="175790" y="1344542"/>
                </a:lnTo>
                <a:lnTo>
                  <a:pt x="180565" y="1344542"/>
                </a:lnTo>
                <a:cubicBezTo>
                  <a:pt x="184057" y="1332252"/>
                  <a:pt x="184057" y="1332252"/>
                  <a:pt x="180564" y="1320281"/>
                </a:cubicBezTo>
                <a:close/>
                <a:moveTo>
                  <a:pt x="76744" y="1417331"/>
                </a:moveTo>
                <a:cubicBezTo>
                  <a:pt x="73109" y="1428990"/>
                  <a:pt x="73109" y="1428990"/>
                  <a:pt x="76744" y="1441593"/>
                </a:cubicBezTo>
                <a:lnTo>
                  <a:pt x="86363" y="1441593"/>
                </a:lnTo>
                <a:cubicBezTo>
                  <a:pt x="89855" y="1429622"/>
                  <a:pt x="89855" y="1429304"/>
                  <a:pt x="86434" y="1417332"/>
                </a:cubicBezTo>
                <a:close/>
                <a:moveTo>
                  <a:pt x="153726" y="1233159"/>
                </a:moveTo>
                <a:cubicBezTo>
                  <a:pt x="146758" y="1239102"/>
                  <a:pt x="140091" y="1249776"/>
                  <a:pt x="133892" y="1268288"/>
                </a:cubicBezTo>
                <a:cubicBezTo>
                  <a:pt x="136314" y="1304209"/>
                  <a:pt x="153630" y="1278055"/>
                  <a:pt x="160185" y="1259780"/>
                </a:cubicBezTo>
                <a:lnTo>
                  <a:pt x="160969" y="1259780"/>
                </a:lnTo>
                <a:cubicBezTo>
                  <a:pt x="171443" y="1289716"/>
                  <a:pt x="185981" y="1255367"/>
                  <a:pt x="196027" y="1283729"/>
                </a:cubicBezTo>
                <a:cubicBezTo>
                  <a:pt x="204009" y="1283728"/>
                  <a:pt x="204009" y="1283728"/>
                  <a:pt x="207571" y="1277109"/>
                </a:cubicBezTo>
                <a:cubicBezTo>
                  <a:pt x="207571" y="1245599"/>
                  <a:pt x="218758" y="1265136"/>
                  <a:pt x="225242" y="1260095"/>
                </a:cubicBezTo>
                <a:lnTo>
                  <a:pt x="233651" y="1233308"/>
                </a:lnTo>
                <a:cubicBezTo>
                  <a:pt x="242059" y="1285303"/>
                  <a:pt x="256239" y="1271124"/>
                  <a:pt x="269279" y="1272070"/>
                </a:cubicBezTo>
                <a:cubicBezTo>
                  <a:pt x="273981" y="1290973"/>
                  <a:pt x="277901" y="1269863"/>
                  <a:pt x="283175" y="1272070"/>
                </a:cubicBezTo>
                <a:cubicBezTo>
                  <a:pt x="288446" y="1274273"/>
                  <a:pt x="297425" y="1281836"/>
                  <a:pt x="295858" y="1252850"/>
                </a:cubicBezTo>
                <a:lnTo>
                  <a:pt x="288732" y="1235515"/>
                </a:lnTo>
                <a:cubicBezTo>
                  <a:pt x="274480" y="1269232"/>
                  <a:pt x="259374" y="1222283"/>
                  <a:pt x="243983" y="1235515"/>
                </a:cubicBezTo>
                <a:cubicBezTo>
                  <a:pt x="241488" y="1219444"/>
                  <a:pt x="232724" y="1228585"/>
                  <a:pt x="230230" y="1213460"/>
                </a:cubicBezTo>
                <a:cubicBezTo>
                  <a:pt x="226667" y="1209456"/>
                  <a:pt x="222876" y="1213209"/>
                  <a:pt x="220041" y="1223543"/>
                </a:cubicBezTo>
                <a:cubicBezTo>
                  <a:pt x="198236" y="1240084"/>
                  <a:pt x="174628" y="1215330"/>
                  <a:pt x="153726" y="1233159"/>
                </a:cubicBezTo>
                <a:close/>
                <a:moveTo>
                  <a:pt x="9834" y="451909"/>
                </a:moveTo>
                <a:lnTo>
                  <a:pt x="461743" y="0"/>
                </a:lnTo>
                <a:lnTo>
                  <a:pt x="461743" y="67119"/>
                </a:lnTo>
                <a:lnTo>
                  <a:pt x="456684" y="80984"/>
                </a:lnTo>
                <a:lnTo>
                  <a:pt x="456683" y="93902"/>
                </a:lnTo>
                <a:lnTo>
                  <a:pt x="461457" y="106506"/>
                </a:lnTo>
                <a:lnTo>
                  <a:pt x="461457" y="386631"/>
                </a:lnTo>
                <a:lnTo>
                  <a:pt x="456612" y="400178"/>
                </a:lnTo>
                <a:cubicBezTo>
                  <a:pt x="456613" y="404591"/>
                  <a:pt x="456968" y="408372"/>
                  <a:pt x="457111" y="412468"/>
                </a:cubicBezTo>
                <a:lnTo>
                  <a:pt x="460888" y="421609"/>
                </a:lnTo>
                <a:cubicBezTo>
                  <a:pt x="463453" y="498179"/>
                  <a:pt x="459676" y="579159"/>
                  <a:pt x="462170" y="656359"/>
                </a:cubicBezTo>
                <a:lnTo>
                  <a:pt x="465804" y="665495"/>
                </a:lnTo>
                <a:cubicBezTo>
                  <a:pt x="466595" y="702047"/>
                  <a:pt x="466809" y="738788"/>
                  <a:pt x="466446" y="775468"/>
                </a:cubicBezTo>
                <a:lnTo>
                  <a:pt x="461743" y="789016"/>
                </a:lnTo>
                <a:lnTo>
                  <a:pt x="461743" y="813281"/>
                </a:lnTo>
                <a:lnTo>
                  <a:pt x="466446" y="825881"/>
                </a:lnTo>
                <a:lnTo>
                  <a:pt x="466446" y="837544"/>
                </a:lnTo>
                <a:lnTo>
                  <a:pt x="461672" y="850147"/>
                </a:lnTo>
                <a:lnTo>
                  <a:pt x="461672" y="898985"/>
                </a:lnTo>
                <a:cubicBezTo>
                  <a:pt x="464308" y="905605"/>
                  <a:pt x="467372" y="909701"/>
                  <a:pt x="466446" y="925139"/>
                </a:cubicBezTo>
                <a:cubicBezTo>
                  <a:pt x="470150" y="1211253"/>
                  <a:pt x="459320" y="1534547"/>
                  <a:pt x="470579" y="1802699"/>
                </a:cubicBezTo>
                <a:lnTo>
                  <a:pt x="466730" y="1812469"/>
                </a:lnTo>
                <a:lnTo>
                  <a:pt x="466731" y="1883997"/>
                </a:lnTo>
                <a:cubicBezTo>
                  <a:pt x="465092" y="1889039"/>
                  <a:pt x="463524" y="1893449"/>
                  <a:pt x="461814" y="1898176"/>
                </a:cubicBezTo>
                <a:cubicBezTo>
                  <a:pt x="461814" y="1901643"/>
                  <a:pt x="461813" y="1905425"/>
                  <a:pt x="461814" y="1909838"/>
                </a:cubicBezTo>
                <a:lnTo>
                  <a:pt x="466730" y="1923070"/>
                </a:lnTo>
                <a:lnTo>
                  <a:pt x="466732" y="1995859"/>
                </a:lnTo>
                <a:lnTo>
                  <a:pt x="461957" y="2008464"/>
                </a:lnTo>
                <a:lnTo>
                  <a:pt x="461956" y="2312851"/>
                </a:lnTo>
                <a:lnTo>
                  <a:pt x="466445" y="2325773"/>
                </a:lnTo>
                <a:cubicBezTo>
                  <a:pt x="461029" y="2333335"/>
                  <a:pt x="461743" y="2351296"/>
                  <a:pt x="461814" y="2372405"/>
                </a:cubicBezTo>
                <a:lnTo>
                  <a:pt x="457182" y="2386273"/>
                </a:lnTo>
                <a:lnTo>
                  <a:pt x="457182" y="2480803"/>
                </a:lnTo>
                <a:lnTo>
                  <a:pt x="452123" y="2494982"/>
                </a:lnTo>
                <a:lnTo>
                  <a:pt x="452123" y="2543192"/>
                </a:lnTo>
                <a:lnTo>
                  <a:pt x="456897" y="2556110"/>
                </a:lnTo>
                <a:lnTo>
                  <a:pt x="456897" y="2580057"/>
                </a:lnTo>
                <a:lnTo>
                  <a:pt x="451838" y="2593608"/>
                </a:lnTo>
                <a:lnTo>
                  <a:pt x="451838" y="2763446"/>
                </a:lnTo>
                <a:cubicBezTo>
                  <a:pt x="445710" y="2773532"/>
                  <a:pt x="445781" y="2788657"/>
                  <a:pt x="451197" y="2797794"/>
                </a:cubicBezTo>
                <a:cubicBezTo>
                  <a:pt x="452243" y="2855111"/>
                  <a:pt x="452508" y="2912680"/>
                  <a:pt x="451980" y="2970157"/>
                </a:cubicBezTo>
                <a:lnTo>
                  <a:pt x="456683" y="2981813"/>
                </a:lnTo>
                <a:lnTo>
                  <a:pt x="456683" y="3042945"/>
                </a:lnTo>
                <a:lnTo>
                  <a:pt x="452194" y="3055546"/>
                </a:lnTo>
                <a:cubicBezTo>
                  <a:pt x="452195" y="3059013"/>
                  <a:pt x="452194" y="3063109"/>
                  <a:pt x="452194" y="3067208"/>
                </a:cubicBezTo>
                <a:lnTo>
                  <a:pt x="457111" y="3080127"/>
                </a:lnTo>
                <a:lnTo>
                  <a:pt x="457111" y="3165202"/>
                </a:lnTo>
                <a:lnTo>
                  <a:pt x="452052" y="3178752"/>
                </a:lnTo>
                <a:lnTo>
                  <a:pt x="452052" y="3312041"/>
                </a:lnTo>
                <a:cubicBezTo>
                  <a:pt x="439011" y="3408146"/>
                  <a:pt x="452051" y="3574521"/>
                  <a:pt x="446636" y="3690164"/>
                </a:cubicBezTo>
                <a:lnTo>
                  <a:pt x="442717" y="3699934"/>
                </a:lnTo>
                <a:lnTo>
                  <a:pt x="447064" y="3713166"/>
                </a:lnTo>
                <a:lnTo>
                  <a:pt x="447064" y="3834482"/>
                </a:lnTo>
                <a:lnTo>
                  <a:pt x="442503" y="3847401"/>
                </a:lnTo>
                <a:lnTo>
                  <a:pt x="442503" y="3992976"/>
                </a:lnTo>
                <a:lnTo>
                  <a:pt x="447135" y="4005580"/>
                </a:lnTo>
                <a:lnTo>
                  <a:pt x="442575" y="4018184"/>
                </a:lnTo>
                <a:lnTo>
                  <a:pt x="442575" y="4322890"/>
                </a:lnTo>
                <a:cubicBezTo>
                  <a:pt x="449059" y="4340536"/>
                  <a:pt x="449059" y="4341481"/>
                  <a:pt x="442931" y="4357867"/>
                </a:cubicBezTo>
                <a:cubicBezTo>
                  <a:pt x="440651" y="4406391"/>
                  <a:pt x="444214" y="4459014"/>
                  <a:pt x="441647" y="4507224"/>
                </a:cubicBezTo>
                <a:lnTo>
                  <a:pt x="437657" y="4516993"/>
                </a:lnTo>
                <a:lnTo>
                  <a:pt x="437657" y="4552599"/>
                </a:lnTo>
                <a:lnTo>
                  <a:pt x="432812" y="4566149"/>
                </a:lnTo>
                <a:cubicBezTo>
                  <a:pt x="449487" y="4586315"/>
                  <a:pt x="460745" y="4540626"/>
                  <a:pt x="457111" y="4651228"/>
                </a:cubicBezTo>
                <a:lnTo>
                  <a:pt x="462242" y="4665407"/>
                </a:lnTo>
                <a:lnTo>
                  <a:pt x="462242" y="4883140"/>
                </a:lnTo>
                <a:lnTo>
                  <a:pt x="466588" y="4896376"/>
                </a:lnTo>
                <a:lnTo>
                  <a:pt x="462598" y="4906459"/>
                </a:lnTo>
                <a:cubicBezTo>
                  <a:pt x="461971" y="4922464"/>
                  <a:pt x="461779" y="4938757"/>
                  <a:pt x="462028" y="4954987"/>
                </a:cubicBezTo>
                <a:lnTo>
                  <a:pt x="466731" y="4968851"/>
                </a:lnTo>
                <a:lnTo>
                  <a:pt x="466731" y="5189424"/>
                </a:lnTo>
                <a:cubicBezTo>
                  <a:pt x="452479" y="5226918"/>
                  <a:pt x="432385" y="5218413"/>
                  <a:pt x="415141" y="5230070"/>
                </a:cubicBezTo>
                <a:lnTo>
                  <a:pt x="403098" y="5263787"/>
                </a:lnTo>
                <a:cubicBezTo>
                  <a:pt x="403098" y="5287417"/>
                  <a:pt x="404808" y="5305063"/>
                  <a:pt x="395973" y="5304435"/>
                </a:cubicBezTo>
                <a:lnTo>
                  <a:pt x="388064" y="5321449"/>
                </a:lnTo>
                <a:lnTo>
                  <a:pt x="388064" y="5384469"/>
                </a:lnTo>
                <a:cubicBezTo>
                  <a:pt x="386496" y="5388883"/>
                  <a:pt x="384643" y="5390772"/>
                  <a:pt x="383787" y="5397705"/>
                </a:cubicBezTo>
                <a:lnTo>
                  <a:pt x="387779" y="5407474"/>
                </a:lnTo>
                <a:cubicBezTo>
                  <a:pt x="388918" y="5431736"/>
                  <a:pt x="387777" y="5457887"/>
                  <a:pt x="388491" y="5482467"/>
                </a:cubicBezTo>
                <a:lnTo>
                  <a:pt x="392481" y="5492236"/>
                </a:lnTo>
                <a:cubicBezTo>
                  <a:pt x="389688" y="5502600"/>
                  <a:pt x="386596" y="5511298"/>
                  <a:pt x="383289" y="5518072"/>
                </a:cubicBezTo>
                <a:lnTo>
                  <a:pt x="388206" y="5530991"/>
                </a:lnTo>
                <a:cubicBezTo>
                  <a:pt x="388206" y="5535404"/>
                  <a:pt x="388206" y="5539185"/>
                  <a:pt x="388206" y="5542652"/>
                </a:cubicBezTo>
                <a:lnTo>
                  <a:pt x="383502" y="5556200"/>
                </a:lnTo>
                <a:cubicBezTo>
                  <a:pt x="383502" y="5560612"/>
                  <a:pt x="383930" y="5564393"/>
                  <a:pt x="384073" y="5568489"/>
                </a:cubicBezTo>
                <a:cubicBezTo>
                  <a:pt x="391198" y="5577311"/>
                  <a:pt x="387707" y="5616702"/>
                  <a:pt x="388491" y="5640018"/>
                </a:cubicBezTo>
                <a:lnTo>
                  <a:pt x="393122" y="5651676"/>
                </a:lnTo>
                <a:lnTo>
                  <a:pt x="393122" y="5747781"/>
                </a:lnTo>
                <a:lnTo>
                  <a:pt x="398181" y="5762278"/>
                </a:lnTo>
                <a:lnTo>
                  <a:pt x="398182" y="5846411"/>
                </a:lnTo>
                <a:lnTo>
                  <a:pt x="403241" y="5859957"/>
                </a:lnTo>
                <a:lnTo>
                  <a:pt x="403241" y="5871619"/>
                </a:lnTo>
                <a:cubicBezTo>
                  <a:pt x="405734" y="5880756"/>
                  <a:pt x="410367" y="5874769"/>
                  <a:pt x="413004" y="5885166"/>
                </a:cubicBezTo>
                <a:cubicBezTo>
                  <a:pt x="413003" y="5888947"/>
                  <a:pt x="413004" y="5893046"/>
                  <a:pt x="413003" y="5896513"/>
                </a:cubicBezTo>
                <a:lnTo>
                  <a:pt x="408372" y="5909431"/>
                </a:lnTo>
                <a:cubicBezTo>
                  <a:pt x="408372" y="5965521"/>
                  <a:pt x="394120" y="5931173"/>
                  <a:pt x="413146" y="5983795"/>
                </a:cubicBezTo>
                <a:cubicBezTo>
                  <a:pt x="413146" y="5983795"/>
                  <a:pt x="413146" y="5988837"/>
                  <a:pt x="413146" y="5992932"/>
                </a:cubicBezTo>
                <a:lnTo>
                  <a:pt x="417990" y="6005851"/>
                </a:lnTo>
                <a:lnTo>
                  <a:pt x="413360" y="6018455"/>
                </a:lnTo>
                <a:cubicBezTo>
                  <a:pt x="419630" y="6026018"/>
                  <a:pt x="417279" y="6049965"/>
                  <a:pt x="418704" y="6068557"/>
                </a:cubicBezTo>
                <a:lnTo>
                  <a:pt x="422195" y="6077066"/>
                </a:lnTo>
                <a:cubicBezTo>
                  <a:pt x="422195" y="6084942"/>
                  <a:pt x="419772" y="6085575"/>
                  <a:pt x="418275" y="6090931"/>
                </a:cubicBezTo>
                <a:cubicBezTo>
                  <a:pt x="429606" y="6132838"/>
                  <a:pt x="446422" y="6085885"/>
                  <a:pt x="457610" y="6128743"/>
                </a:cubicBezTo>
                <a:lnTo>
                  <a:pt x="457610" y="6161017"/>
                </a:lnTo>
                <a:lnTo>
                  <a:pt x="433815" y="6184813"/>
                </a:lnTo>
                <a:lnTo>
                  <a:pt x="29144" y="5780142"/>
                </a:lnTo>
                <a:lnTo>
                  <a:pt x="29144" y="5753141"/>
                </a:lnTo>
                <a:cubicBezTo>
                  <a:pt x="23586" y="5743057"/>
                  <a:pt x="22732" y="5729193"/>
                  <a:pt x="28289" y="5718795"/>
                </a:cubicBezTo>
                <a:cubicBezTo>
                  <a:pt x="25652" y="5693587"/>
                  <a:pt x="17315" y="5735181"/>
                  <a:pt x="19382" y="5669321"/>
                </a:cubicBezTo>
                <a:lnTo>
                  <a:pt x="24157" y="5655775"/>
                </a:lnTo>
                <a:lnTo>
                  <a:pt x="24157" y="5619537"/>
                </a:lnTo>
                <a:lnTo>
                  <a:pt x="19382" y="5606933"/>
                </a:lnTo>
                <a:lnTo>
                  <a:pt x="19382" y="5582985"/>
                </a:lnTo>
                <a:lnTo>
                  <a:pt x="24157" y="5570063"/>
                </a:lnTo>
                <a:lnTo>
                  <a:pt x="24157" y="5545802"/>
                </a:lnTo>
                <a:cubicBezTo>
                  <a:pt x="19311" y="5532884"/>
                  <a:pt x="8551" y="5516812"/>
                  <a:pt x="19098" y="5498223"/>
                </a:cubicBezTo>
                <a:lnTo>
                  <a:pt x="19097" y="5474904"/>
                </a:lnTo>
                <a:lnTo>
                  <a:pt x="24084" y="5461040"/>
                </a:lnTo>
                <a:cubicBezTo>
                  <a:pt x="24084" y="5457573"/>
                  <a:pt x="24085" y="5453477"/>
                  <a:pt x="24084" y="5449068"/>
                </a:cubicBezTo>
                <a:lnTo>
                  <a:pt x="13896" y="5422595"/>
                </a:lnTo>
                <a:cubicBezTo>
                  <a:pt x="14536" y="5417239"/>
                  <a:pt x="15107" y="5411883"/>
                  <a:pt x="15962" y="5404949"/>
                </a:cubicBezTo>
                <a:lnTo>
                  <a:pt x="26722" y="5429847"/>
                </a:lnTo>
                <a:cubicBezTo>
                  <a:pt x="30356" y="5421653"/>
                  <a:pt x="28431" y="5393609"/>
                  <a:pt x="28859" y="5377221"/>
                </a:cubicBezTo>
                <a:cubicBezTo>
                  <a:pt x="26365" y="5365248"/>
                  <a:pt x="17672" y="5367456"/>
                  <a:pt x="14607" y="5351384"/>
                </a:cubicBezTo>
                <a:lnTo>
                  <a:pt x="14608" y="5324601"/>
                </a:lnTo>
                <a:cubicBezTo>
                  <a:pt x="18434" y="5315114"/>
                  <a:pt x="23195" y="5317261"/>
                  <a:pt x="26508" y="5329957"/>
                </a:cubicBezTo>
                <a:cubicBezTo>
                  <a:pt x="30783" y="5324284"/>
                  <a:pt x="29573" y="5302228"/>
                  <a:pt x="28717" y="5286789"/>
                </a:cubicBezTo>
                <a:lnTo>
                  <a:pt x="24656" y="5276706"/>
                </a:lnTo>
                <a:cubicBezTo>
                  <a:pt x="24656" y="5270090"/>
                  <a:pt x="24656" y="5262209"/>
                  <a:pt x="24299" y="5253704"/>
                </a:cubicBezTo>
                <a:cubicBezTo>
                  <a:pt x="21299" y="5243588"/>
                  <a:pt x="18071" y="5234828"/>
                  <a:pt x="14679" y="5227550"/>
                </a:cubicBezTo>
                <a:lnTo>
                  <a:pt x="14678" y="5167050"/>
                </a:lnTo>
                <a:lnTo>
                  <a:pt x="19453" y="5154446"/>
                </a:lnTo>
                <a:lnTo>
                  <a:pt x="19453" y="5142785"/>
                </a:lnTo>
                <a:lnTo>
                  <a:pt x="14394" y="5128920"/>
                </a:lnTo>
                <a:lnTo>
                  <a:pt x="14394" y="4995634"/>
                </a:lnTo>
                <a:cubicBezTo>
                  <a:pt x="8267" y="4988704"/>
                  <a:pt x="10190" y="4964124"/>
                  <a:pt x="9478" y="4948054"/>
                </a:cubicBezTo>
                <a:lnTo>
                  <a:pt x="13753" y="4937342"/>
                </a:lnTo>
                <a:cubicBezTo>
                  <a:pt x="13753" y="4929461"/>
                  <a:pt x="11401" y="4928833"/>
                  <a:pt x="9905" y="4923791"/>
                </a:cubicBezTo>
                <a:lnTo>
                  <a:pt x="9905" y="4813818"/>
                </a:lnTo>
                <a:lnTo>
                  <a:pt x="14465" y="4800900"/>
                </a:lnTo>
                <a:lnTo>
                  <a:pt x="14466" y="4788927"/>
                </a:lnTo>
                <a:lnTo>
                  <a:pt x="9692" y="4776323"/>
                </a:lnTo>
                <a:lnTo>
                  <a:pt x="9691" y="4593877"/>
                </a:lnTo>
                <a:lnTo>
                  <a:pt x="14394" y="4580959"/>
                </a:lnTo>
                <a:lnTo>
                  <a:pt x="14393" y="4520774"/>
                </a:lnTo>
                <a:lnTo>
                  <a:pt x="9977" y="4507541"/>
                </a:lnTo>
                <a:cubicBezTo>
                  <a:pt x="18028" y="4491785"/>
                  <a:pt x="14821" y="4425297"/>
                  <a:pt x="13325" y="4394419"/>
                </a:cubicBezTo>
                <a:cubicBezTo>
                  <a:pt x="8530" y="4394008"/>
                  <a:pt x="3876" y="4387078"/>
                  <a:pt x="0" y="4374567"/>
                </a:cubicBezTo>
                <a:lnTo>
                  <a:pt x="4775" y="4361330"/>
                </a:lnTo>
                <a:lnTo>
                  <a:pt x="4775" y="4347784"/>
                </a:lnTo>
                <a:cubicBezTo>
                  <a:pt x="8622" y="4338329"/>
                  <a:pt x="16603" y="4344631"/>
                  <a:pt x="14180" y="4322576"/>
                </a:cubicBezTo>
                <a:cubicBezTo>
                  <a:pt x="6271" y="4311547"/>
                  <a:pt x="10760" y="4265225"/>
                  <a:pt x="9620" y="4238128"/>
                </a:cubicBezTo>
                <a:lnTo>
                  <a:pt x="14180" y="4226781"/>
                </a:lnTo>
                <a:lnTo>
                  <a:pt x="14180" y="4201891"/>
                </a:lnTo>
                <a:lnTo>
                  <a:pt x="9906" y="4189287"/>
                </a:lnTo>
                <a:lnTo>
                  <a:pt x="19453" y="4164710"/>
                </a:lnTo>
                <a:lnTo>
                  <a:pt x="19453" y="4153048"/>
                </a:lnTo>
                <a:lnTo>
                  <a:pt x="14608" y="4139816"/>
                </a:lnTo>
                <a:cubicBezTo>
                  <a:pt x="14109" y="4124059"/>
                  <a:pt x="14109" y="4124059"/>
                  <a:pt x="10048" y="4122170"/>
                </a:cubicBezTo>
                <a:cubicBezTo>
                  <a:pt x="-1425" y="4119018"/>
                  <a:pt x="8694" y="4090660"/>
                  <a:pt x="14110" y="4080891"/>
                </a:cubicBezTo>
                <a:lnTo>
                  <a:pt x="14536" y="4068919"/>
                </a:lnTo>
                <a:cubicBezTo>
                  <a:pt x="18741" y="4048752"/>
                  <a:pt x="28788" y="4050642"/>
                  <a:pt x="34275" y="4030160"/>
                </a:cubicBezTo>
                <a:cubicBezTo>
                  <a:pt x="34275" y="4025434"/>
                  <a:pt x="34274" y="4021651"/>
                  <a:pt x="33775" y="4017556"/>
                </a:cubicBezTo>
                <a:cubicBezTo>
                  <a:pt x="31210" y="4010936"/>
                  <a:pt x="6698" y="4012514"/>
                  <a:pt x="17458" y="3975964"/>
                </a:cubicBezTo>
                <a:cubicBezTo>
                  <a:pt x="21305" y="3973124"/>
                  <a:pt x="23943" y="3983208"/>
                  <a:pt x="27505" y="3986675"/>
                </a:cubicBezTo>
                <a:cubicBezTo>
                  <a:pt x="30854" y="3981319"/>
                  <a:pt x="28574" y="3959260"/>
                  <a:pt x="29216" y="3946342"/>
                </a:cubicBezTo>
                <a:lnTo>
                  <a:pt x="34346" y="3932477"/>
                </a:lnTo>
                <a:lnTo>
                  <a:pt x="34345" y="3896871"/>
                </a:lnTo>
                <a:lnTo>
                  <a:pt x="38907" y="3884267"/>
                </a:lnTo>
                <a:lnTo>
                  <a:pt x="38907" y="3860006"/>
                </a:lnTo>
                <a:lnTo>
                  <a:pt x="31781" y="3842046"/>
                </a:lnTo>
                <a:cubicBezTo>
                  <a:pt x="23800" y="3840467"/>
                  <a:pt x="14180" y="3878594"/>
                  <a:pt x="13468" y="3821561"/>
                </a:cubicBezTo>
                <a:lnTo>
                  <a:pt x="9620" y="3811163"/>
                </a:lnTo>
                <a:lnTo>
                  <a:pt x="9620" y="3738374"/>
                </a:lnTo>
                <a:lnTo>
                  <a:pt x="14394" y="3725770"/>
                </a:lnTo>
                <a:lnTo>
                  <a:pt x="14394" y="3701822"/>
                </a:lnTo>
                <a:lnTo>
                  <a:pt x="9335" y="3687958"/>
                </a:lnTo>
                <a:lnTo>
                  <a:pt x="9335" y="3481568"/>
                </a:lnTo>
                <a:lnTo>
                  <a:pt x="5630" y="3472428"/>
                </a:lnTo>
                <a:cubicBezTo>
                  <a:pt x="4519" y="3447630"/>
                  <a:pt x="4184" y="3422295"/>
                  <a:pt x="4632" y="3397120"/>
                </a:cubicBezTo>
                <a:lnTo>
                  <a:pt x="8907" y="3386405"/>
                </a:lnTo>
                <a:cubicBezTo>
                  <a:pt x="10475" y="3374748"/>
                  <a:pt x="8907" y="3362458"/>
                  <a:pt x="9977" y="3350800"/>
                </a:cubicBezTo>
                <a:lnTo>
                  <a:pt x="4846" y="3335989"/>
                </a:lnTo>
                <a:lnTo>
                  <a:pt x="4846" y="2727843"/>
                </a:lnTo>
                <a:lnTo>
                  <a:pt x="9478" y="2714921"/>
                </a:lnTo>
                <a:lnTo>
                  <a:pt x="9477" y="2703264"/>
                </a:lnTo>
                <a:lnTo>
                  <a:pt x="4704" y="2690345"/>
                </a:lnTo>
                <a:lnTo>
                  <a:pt x="4704" y="2422821"/>
                </a:lnTo>
                <a:lnTo>
                  <a:pt x="9621" y="2409588"/>
                </a:lnTo>
                <a:cubicBezTo>
                  <a:pt x="9621" y="2405175"/>
                  <a:pt x="9620" y="2401080"/>
                  <a:pt x="9192" y="2397299"/>
                </a:cubicBezTo>
                <a:cubicBezTo>
                  <a:pt x="785" y="2383748"/>
                  <a:pt x="6057" y="2330811"/>
                  <a:pt x="4632" y="2300564"/>
                </a:cubicBezTo>
                <a:lnTo>
                  <a:pt x="9263" y="2289535"/>
                </a:lnTo>
                <a:lnTo>
                  <a:pt x="4917" y="2276299"/>
                </a:lnTo>
                <a:lnTo>
                  <a:pt x="4917" y="2205088"/>
                </a:lnTo>
                <a:lnTo>
                  <a:pt x="9477" y="2192484"/>
                </a:lnTo>
                <a:lnTo>
                  <a:pt x="9477" y="2034932"/>
                </a:lnTo>
                <a:lnTo>
                  <a:pt x="14536" y="2021382"/>
                </a:lnTo>
                <a:lnTo>
                  <a:pt x="14536" y="1948906"/>
                </a:lnTo>
                <a:lnTo>
                  <a:pt x="19168" y="1936302"/>
                </a:lnTo>
                <a:lnTo>
                  <a:pt x="19169" y="1875173"/>
                </a:lnTo>
                <a:lnTo>
                  <a:pt x="15534" y="1866038"/>
                </a:lnTo>
                <a:cubicBezTo>
                  <a:pt x="13468" y="1846817"/>
                  <a:pt x="13540" y="1822551"/>
                  <a:pt x="19098" y="1815621"/>
                </a:cubicBezTo>
                <a:cubicBezTo>
                  <a:pt x="20023" y="1796401"/>
                  <a:pt x="19097" y="1776233"/>
                  <a:pt x="19596" y="1755750"/>
                </a:cubicBezTo>
                <a:lnTo>
                  <a:pt x="14750" y="1741257"/>
                </a:lnTo>
                <a:lnTo>
                  <a:pt x="14750" y="1595679"/>
                </a:lnTo>
                <a:lnTo>
                  <a:pt x="19311" y="1582759"/>
                </a:lnTo>
                <a:lnTo>
                  <a:pt x="19311" y="1559126"/>
                </a:lnTo>
                <a:lnTo>
                  <a:pt x="14536" y="1546208"/>
                </a:lnTo>
                <a:lnTo>
                  <a:pt x="14536" y="1497998"/>
                </a:lnTo>
                <a:lnTo>
                  <a:pt x="19453" y="1484447"/>
                </a:lnTo>
                <a:cubicBezTo>
                  <a:pt x="19247" y="1480415"/>
                  <a:pt x="19105" y="1476287"/>
                  <a:pt x="19027" y="1472158"/>
                </a:cubicBezTo>
                <a:cubicBezTo>
                  <a:pt x="12755" y="1455458"/>
                  <a:pt x="12755" y="1454513"/>
                  <a:pt x="19026" y="1437498"/>
                </a:cubicBezTo>
                <a:lnTo>
                  <a:pt x="19027" y="1412604"/>
                </a:lnTo>
                <a:lnTo>
                  <a:pt x="14678" y="1400000"/>
                </a:lnTo>
                <a:lnTo>
                  <a:pt x="14679" y="1351790"/>
                </a:lnTo>
                <a:lnTo>
                  <a:pt x="19311" y="1338872"/>
                </a:lnTo>
                <a:lnTo>
                  <a:pt x="19311" y="1266397"/>
                </a:lnTo>
                <a:lnTo>
                  <a:pt x="14608" y="1253478"/>
                </a:lnTo>
                <a:cubicBezTo>
                  <a:pt x="25225" y="1221968"/>
                  <a:pt x="16889" y="1134685"/>
                  <a:pt x="19382" y="1083322"/>
                </a:cubicBezTo>
                <a:cubicBezTo>
                  <a:pt x="12755" y="1065363"/>
                  <a:pt x="12755" y="1064417"/>
                  <a:pt x="19026" y="1047399"/>
                </a:cubicBezTo>
                <a:lnTo>
                  <a:pt x="14823" y="1034795"/>
                </a:lnTo>
                <a:lnTo>
                  <a:pt x="19382" y="1021877"/>
                </a:lnTo>
                <a:lnTo>
                  <a:pt x="19382" y="1007698"/>
                </a:lnTo>
                <a:lnTo>
                  <a:pt x="14394" y="994463"/>
                </a:lnTo>
                <a:lnTo>
                  <a:pt x="14394" y="921991"/>
                </a:lnTo>
                <a:cubicBezTo>
                  <a:pt x="5630" y="908754"/>
                  <a:pt x="10974" y="856136"/>
                  <a:pt x="9549" y="824625"/>
                </a:cubicBezTo>
                <a:lnTo>
                  <a:pt x="13540" y="814856"/>
                </a:lnTo>
                <a:cubicBezTo>
                  <a:pt x="15463" y="796893"/>
                  <a:pt x="15463" y="771689"/>
                  <a:pt x="10261" y="765383"/>
                </a:cubicBezTo>
                <a:cubicBezTo>
                  <a:pt x="9406" y="736992"/>
                  <a:pt x="9171" y="708286"/>
                  <a:pt x="9550" y="679678"/>
                </a:cubicBezTo>
                <a:lnTo>
                  <a:pt x="14323" y="666124"/>
                </a:lnTo>
                <a:lnTo>
                  <a:pt x="14322" y="556786"/>
                </a:lnTo>
                <a:lnTo>
                  <a:pt x="9621" y="544182"/>
                </a:lnTo>
                <a:lnTo>
                  <a:pt x="9621" y="507945"/>
                </a:lnTo>
                <a:lnTo>
                  <a:pt x="14394" y="495027"/>
                </a:lnTo>
                <a:lnTo>
                  <a:pt x="14394" y="483368"/>
                </a:lnTo>
                <a:lnTo>
                  <a:pt x="9833" y="470764"/>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2" name="Google Shape;262;p14"/>
          <p:cNvSpPr/>
          <p:nvPr/>
        </p:nvSpPr>
        <p:spPr>
          <a:xfrm rot="2700000">
            <a:off x="609031" y="-489706"/>
            <a:ext cx="458080" cy="2261278"/>
          </a:xfrm>
          <a:custGeom>
            <a:rect b="b" l="l" r="r" t="t"/>
            <a:pathLst>
              <a:path extrusionOk="0" h="2260021" w="457825">
                <a:moveTo>
                  <a:pt x="166482" y="2025456"/>
                </a:moveTo>
                <a:cubicBezTo>
                  <a:pt x="165280" y="2025574"/>
                  <a:pt x="164176" y="2026520"/>
                  <a:pt x="163605" y="2029828"/>
                </a:cubicBezTo>
                <a:cubicBezTo>
                  <a:pt x="161467" y="2041485"/>
                  <a:pt x="177501" y="2038332"/>
                  <a:pt x="169947" y="2024786"/>
                </a:cubicBezTo>
                <a:lnTo>
                  <a:pt x="169947" y="2026047"/>
                </a:lnTo>
                <a:cubicBezTo>
                  <a:pt x="168985" y="2026047"/>
                  <a:pt x="167685" y="2025337"/>
                  <a:pt x="166482" y="2025456"/>
                </a:cubicBezTo>
                <a:close/>
                <a:moveTo>
                  <a:pt x="282388" y="1159306"/>
                </a:moveTo>
                <a:cubicBezTo>
                  <a:pt x="279883" y="1161699"/>
                  <a:pt x="278720" y="1181729"/>
                  <a:pt x="283531" y="1180312"/>
                </a:cubicBezTo>
                <a:cubicBezTo>
                  <a:pt x="285953" y="1178420"/>
                  <a:pt x="285953" y="1172749"/>
                  <a:pt x="285597" y="1165501"/>
                </a:cubicBezTo>
                <a:lnTo>
                  <a:pt x="285170" y="1164241"/>
                </a:lnTo>
                <a:cubicBezTo>
                  <a:pt x="284207" y="1159671"/>
                  <a:pt x="283224" y="1158509"/>
                  <a:pt x="282388" y="1159306"/>
                </a:cubicBezTo>
                <a:close/>
                <a:moveTo>
                  <a:pt x="391328" y="480681"/>
                </a:moveTo>
                <a:cubicBezTo>
                  <a:pt x="386732" y="486004"/>
                  <a:pt x="382311" y="493862"/>
                  <a:pt x="378160" y="505679"/>
                </a:cubicBezTo>
                <a:cubicBezTo>
                  <a:pt x="383354" y="516738"/>
                  <a:pt x="388313" y="529815"/>
                  <a:pt x="392981" y="544751"/>
                </a:cubicBezTo>
                <a:cubicBezTo>
                  <a:pt x="392554" y="551367"/>
                  <a:pt x="392340" y="557984"/>
                  <a:pt x="390630" y="560190"/>
                </a:cubicBezTo>
                <a:cubicBezTo>
                  <a:pt x="383505" y="560190"/>
                  <a:pt x="376379" y="567121"/>
                  <a:pt x="370535" y="548214"/>
                </a:cubicBezTo>
                <a:cubicBezTo>
                  <a:pt x="366688" y="550108"/>
                  <a:pt x="362341" y="543805"/>
                  <a:pt x="358564" y="554203"/>
                </a:cubicBezTo>
                <a:cubicBezTo>
                  <a:pt x="357139" y="591386"/>
                  <a:pt x="361628" y="577522"/>
                  <a:pt x="368041" y="590126"/>
                </a:cubicBezTo>
                <a:cubicBezTo>
                  <a:pt x="368041" y="593907"/>
                  <a:pt x="368041" y="598002"/>
                  <a:pt x="368397" y="602412"/>
                </a:cubicBezTo>
                <a:lnTo>
                  <a:pt x="358564" y="627938"/>
                </a:lnTo>
                <a:lnTo>
                  <a:pt x="358564" y="640224"/>
                </a:lnTo>
                <a:cubicBezTo>
                  <a:pt x="381438" y="677408"/>
                  <a:pt x="411579" y="659134"/>
                  <a:pt x="435807" y="643377"/>
                </a:cubicBezTo>
                <a:cubicBezTo>
                  <a:pt x="437481" y="628818"/>
                  <a:pt x="437481" y="611616"/>
                  <a:pt x="435807" y="597057"/>
                </a:cubicBezTo>
                <a:lnTo>
                  <a:pt x="409727" y="597056"/>
                </a:lnTo>
                <a:lnTo>
                  <a:pt x="403100" y="579411"/>
                </a:lnTo>
                <a:cubicBezTo>
                  <a:pt x="411864" y="559876"/>
                  <a:pt x="423978" y="587919"/>
                  <a:pt x="431602" y="554517"/>
                </a:cubicBezTo>
                <a:cubicBezTo>
                  <a:pt x="422268" y="536557"/>
                  <a:pt x="410582" y="563340"/>
                  <a:pt x="402316" y="529623"/>
                </a:cubicBezTo>
                <a:cubicBezTo>
                  <a:pt x="407874" y="516075"/>
                  <a:pt x="415213" y="529623"/>
                  <a:pt x="420700" y="520486"/>
                </a:cubicBezTo>
                <a:lnTo>
                  <a:pt x="423550" y="500319"/>
                </a:lnTo>
                <a:cubicBezTo>
                  <a:pt x="427896" y="497170"/>
                  <a:pt x="432244" y="503471"/>
                  <a:pt x="435664" y="495595"/>
                </a:cubicBezTo>
                <a:cubicBezTo>
                  <a:pt x="437873" y="485194"/>
                  <a:pt x="440082" y="473851"/>
                  <a:pt x="435522" y="464085"/>
                </a:cubicBezTo>
                <a:lnTo>
                  <a:pt x="434666" y="462821"/>
                </a:lnTo>
                <a:cubicBezTo>
                  <a:pt x="420450" y="471567"/>
                  <a:pt x="405113" y="464714"/>
                  <a:pt x="391328" y="480681"/>
                </a:cubicBezTo>
                <a:close/>
                <a:moveTo>
                  <a:pt x="408008" y="415510"/>
                </a:moveTo>
                <a:cubicBezTo>
                  <a:pt x="404871" y="417211"/>
                  <a:pt x="401842" y="422867"/>
                  <a:pt x="399323" y="432257"/>
                </a:cubicBezTo>
                <a:lnTo>
                  <a:pt x="398895" y="431943"/>
                </a:lnTo>
                <a:cubicBezTo>
                  <a:pt x="404910" y="445744"/>
                  <a:pt x="412214" y="441996"/>
                  <a:pt x="417351" y="422491"/>
                </a:cubicBezTo>
                <a:cubicBezTo>
                  <a:pt x="414394" y="416062"/>
                  <a:pt x="411147" y="413808"/>
                  <a:pt x="408008" y="415510"/>
                </a:cubicBezTo>
                <a:close/>
                <a:moveTo>
                  <a:pt x="424905" y="110538"/>
                </a:moveTo>
                <a:lnTo>
                  <a:pt x="412790" y="142049"/>
                </a:lnTo>
                <a:cubicBezTo>
                  <a:pt x="412791" y="145830"/>
                  <a:pt x="413360" y="151500"/>
                  <a:pt x="413645" y="156227"/>
                </a:cubicBezTo>
                <a:cubicBezTo>
                  <a:pt x="419290" y="159694"/>
                  <a:pt x="424990" y="160859"/>
                  <a:pt x="430676" y="159694"/>
                </a:cubicBezTo>
                <a:lnTo>
                  <a:pt x="430249" y="159380"/>
                </a:lnTo>
                <a:lnTo>
                  <a:pt x="437375" y="140157"/>
                </a:lnTo>
                <a:cubicBezTo>
                  <a:pt x="430605" y="129759"/>
                  <a:pt x="433170" y="102033"/>
                  <a:pt x="424905" y="110538"/>
                </a:cubicBezTo>
                <a:close/>
                <a:moveTo>
                  <a:pt x="5130" y="448134"/>
                </a:moveTo>
                <a:lnTo>
                  <a:pt x="453264" y="0"/>
                </a:lnTo>
                <a:lnTo>
                  <a:pt x="453264" y="44051"/>
                </a:lnTo>
                <a:lnTo>
                  <a:pt x="457825" y="56341"/>
                </a:lnTo>
                <a:lnTo>
                  <a:pt x="452979" y="69577"/>
                </a:lnTo>
                <a:lnTo>
                  <a:pt x="452979" y="190576"/>
                </a:lnTo>
                <a:lnTo>
                  <a:pt x="448348" y="203177"/>
                </a:lnTo>
                <a:lnTo>
                  <a:pt x="448348" y="227756"/>
                </a:lnTo>
                <a:lnTo>
                  <a:pt x="452338" y="237840"/>
                </a:lnTo>
                <a:cubicBezTo>
                  <a:pt x="453835" y="350645"/>
                  <a:pt x="453479" y="468809"/>
                  <a:pt x="452338" y="582245"/>
                </a:cubicBezTo>
                <a:cubicBezTo>
                  <a:pt x="446780" y="590754"/>
                  <a:pt x="449132" y="607771"/>
                  <a:pt x="443288" y="616909"/>
                </a:cubicBezTo>
                <a:lnTo>
                  <a:pt x="447920" y="629827"/>
                </a:lnTo>
                <a:lnTo>
                  <a:pt x="447921" y="690326"/>
                </a:lnTo>
                <a:lnTo>
                  <a:pt x="443217" y="703246"/>
                </a:lnTo>
                <a:lnTo>
                  <a:pt x="443217" y="726879"/>
                </a:lnTo>
                <a:lnTo>
                  <a:pt x="447777" y="739797"/>
                </a:lnTo>
                <a:lnTo>
                  <a:pt x="447777" y="764377"/>
                </a:lnTo>
                <a:cubicBezTo>
                  <a:pt x="437517" y="785175"/>
                  <a:pt x="446282" y="849453"/>
                  <a:pt x="442363" y="887582"/>
                </a:cubicBezTo>
                <a:lnTo>
                  <a:pt x="438799" y="896088"/>
                </a:lnTo>
                <a:cubicBezTo>
                  <a:pt x="438129" y="907812"/>
                  <a:pt x="437909" y="919973"/>
                  <a:pt x="438158" y="932011"/>
                </a:cubicBezTo>
                <a:cubicBezTo>
                  <a:pt x="440438" y="943041"/>
                  <a:pt x="445284" y="948711"/>
                  <a:pt x="447706" y="959108"/>
                </a:cubicBezTo>
                <a:lnTo>
                  <a:pt x="443075" y="971713"/>
                </a:lnTo>
                <a:lnTo>
                  <a:pt x="443075" y="983687"/>
                </a:lnTo>
                <a:lnTo>
                  <a:pt x="435950" y="1001966"/>
                </a:lnTo>
                <a:lnTo>
                  <a:pt x="428824" y="981481"/>
                </a:lnTo>
                <a:lnTo>
                  <a:pt x="428824" y="957848"/>
                </a:lnTo>
                <a:lnTo>
                  <a:pt x="433241" y="945244"/>
                </a:lnTo>
                <a:lnTo>
                  <a:pt x="433241" y="896719"/>
                </a:lnTo>
                <a:lnTo>
                  <a:pt x="423693" y="871825"/>
                </a:lnTo>
                <a:cubicBezTo>
                  <a:pt x="427177" y="864736"/>
                  <a:pt x="430441" y="855599"/>
                  <a:pt x="433385" y="844725"/>
                </a:cubicBezTo>
                <a:cubicBezTo>
                  <a:pt x="432885" y="825823"/>
                  <a:pt x="427042" y="822670"/>
                  <a:pt x="423835" y="813215"/>
                </a:cubicBezTo>
                <a:cubicBezTo>
                  <a:pt x="425830" y="803449"/>
                  <a:pt x="430961" y="808491"/>
                  <a:pt x="433385" y="800296"/>
                </a:cubicBezTo>
                <a:lnTo>
                  <a:pt x="433385" y="737276"/>
                </a:lnTo>
                <a:lnTo>
                  <a:pt x="438301" y="724357"/>
                </a:lnTo>
                <a:cubicBezTo>
                  <a:pt x="438301" y="719948"/>
                  <a:pt x="438301" y="715850"/>
                  <a:pt x="438300" y="712067"/>
                </a:cubicBezTo>
                <a:cubicBezTo>
                  <a:pt x="432671" y="707027"/>
                  <a:pt x="435380" y="690012"/>
                  <a:pt x="431175" y="682450"/>
                </a:cubicBezTo>
                <a:cubicBezTo>
                  <a:pt x="422981" y="684656"/>
                  <a:pt x="403243" y="675516"/>
                  <a:pt x="404097" y="723098"/>
                </a:cubicBezTo>
                <a:cubicBezTo>
                  <a:pt x="396188" y="746731"/>
                  <a:pt x="390772" y="744210"/>
                  <a:pt x="384502" y="760595"/>
                </a:cubicBezTo>
                <a:cubicBezTo>
                  <a:pt x="385286" y="774775"/>
                  <a:pt x="382008" y="778556"/>
                  <a:pt x="380155" y="787378"/>
                </a:cubicBezTo>
                <a:cubicBezTo>
                  <a:pt x="384288" y="798093"/>
                  <a:pt x="384288" y="798093"/>
                  <a:pt x="380155" y="809752"/>
                </a:cubicBezTo>
                <a:lnTo>
                  <a:pt x="380155" y="835274"/>
                </a:lnTo>
                <a:lnTo>
                  <a:pt x="394407" y="871197"/>
                </a:lnTo>
                <a:cubicBezTo>
                  <a:pt x="374811" y="902707"/>
                  <a:pt x="353149" y="895459"/>
                  <a:pt x="335477" y="956590"/>
                </a:cubicBezTo>
                <a:lnTo>
                  <a:pt x="345097" y="980535"/>
                </a:lnTo>
                <a:lnTo>
                  <a:pt x="345097" y="1016141"/>
                </a:lnTo>
                <a:lnTo>
                  <a:pt x="350013" y="1029694"/>
                </a:lnTo>
                <a:lnTo>
                  <a:pt x="345524" y="1042295"/>
                </a:lnTo>
                <a:lnTo>
                  <a:pt x="349942" y="1054585"/>
                </a:lnTo>
                <a:lnTo>
                  <a:pt x="349942" y="1091137"/>
                </a:lnTo>
                <a:lnTo>
                  <a:pt x="346237" y="1100591"/>
                </a:lnTo>
                <a:cubicBezTo>
                  <a:pt x="348018" y="1117606"/>
                  <a:pt x="355999" y="1125482"/>
                  <a:pt x="359990" y="1139347"/>
                </a:cubicBezTo>
                <a:cubicBezTo>
                  <a:pt x="349657" y="1159199"/>
                  <a:pt x="334694" y="1126429"/>
                  <a:pt x="325857" y="1164555"/>
                </a:cubicBezTo>
                <a:lnTo>
                  <a:pt x="325857" y="1188820"/>
                </a:lnTo>
                <a:cubicBezTo>
                  <a:pt x="334123" y="1201107"/>
                  <a:pt x="343600" y="1188820"/>
                  <a:pt x="353292" y="1193858"/>
                </a:cubicBezTo>
                <a:cubicBezTo>
                  <a:pt x="366118" y="1225369"/>
                  <a:pt x="357495" y="1235138"/>
                  <a:pt x="347591" y="1230728"/>
                </a:cubicBezTo>
                <a:cubicBezTo>
                  <a:pt x="340465" y="1260032"/>
                  <a:pt x="352151" y="1251209"/>
                  <a:pt x="355073" y="1262238"/>
                </a:cubicBezTo>
                <a:lnTo>
                  <a:pt x="355073" y="1287132"/>
                </a:lnTo>
                <a:cubicBezTo>
                  <a:pt x="347448" y="1318643"/>
                  <a:pt x="341248" y="1293435"/>
                  <a:pt x="332199" y="1293116"/>
                </a:cubicBezTo>
                <a:cubicBezTo>
                  <a:pt x="330204" y="1300050"/>
                  <a:pt x="325074" y="1305720"/>
                  <a:pt x="325644" y="1321163"/>
                </a:cubicBezTo>
                <a:cubicBezTo>
                  <a:pt x="329171" y="1335627"/>
                  <a:pt x="333803" y="1343629"/>
                  <a:pt x="338613" y="1343533"/>
                </a:cubicBezTo>
                <a:cubicBezTo>
                  <a:pt x="339638" y="1343595"/>
                  <a:pt x="340458" y="1347285"/>
                  <a:pt x="340444" y="1351820"/>
                </a:cubicBezTo>
                <a:cubicBezTo>
                  <a:pt x="340444" y="1352419"/>
                  <a:pt x="340422" y="1353021"/>
                  <a:pt x="340394" y="1353616"/>
                </a:cubicBezTo>
                <a:cubicBezTo>
                  <a:pt x="329349" y="1351727"/>
                  <a:pt x="319017" y="1389540"/>
                  <a:pt x="308969" y="1401830"/>
                </a:cubicBezTo>
                <a:cubicBezTo>
                  <a:pt x="299422" y="1393953"/>
                  <a:pt x="297497" y="1418843"/>
                  <a:pt x="287592" y="1411281"/>
                </a:cubicBezTo>
                <a:cubicBezTo>
                  <a:pt x="281821" y="1387522"/>
                  <a:pt x="272977" y="1386198"/>
                  <a:pt x="266857" y="1408129"/>
                </a:cubicBezTo>
                <a:lnTo>
                  <a:pt x="271631" y="1421049"/>
                </a:lnTo>
                <a:lnTo>
                  <a:pt x="271632" y="1433022"/>
                </a:lnTo>
                <a:cubicBezTo>
                  <a:pt x="279968" y="1464533"/>
                  <a:pt x="291654" y="1436175"/>
                  <a:pt x="300133" y="1467367"/>
                </a:cubicBezTo>
                <a:cubicBezTo>
                  <a:pt x="288234" y="1514006"/>
                  <a:pt x="268069" y="1467367"/>
                  <a:pt x="254600" y="1511167"/>
                </a:cubicBezTo>
                <a:cubicBezTo>
                  <a:pt x="249328" y="1498563"/>
                  <a:pt x="229305" y="1481549"/>
                  <a:pt x="232083" y="1530389"/>
                </a:cubicBezTo>
                <a:cubicBezTo>
                  <a:pt x="254224" y="1542268"/>
                  <a:pt x="276626" y="1540253"/>
                  <a:pt x="298637" y="1524403"/>
                </a:cubicBezTo>
                <a:lnTo>
                  <a:pt x="305264" y="1542049"/>
                </a:lnTo>
                <a:cubicBezTo>
                  <a:pt x="289544" y="1576395"/>
                  <a:pt x="271467" y="1583169"/>
                  <a:pt x="254672" y="1560955"/>
                </a:cubicBezTo>
                <a:lnTo>
                  <a:pt x="249399" y="1572614"/>
                </a:lnTo>
                <a:cubicBezTo>
                  <a:pt x="211632" y="1525349"/>
                  <a:pt x="252179" y="1638783"/>
                  <a:pt x="268567" y="1597507"/>
                </a:cubicBezTo>
                <a:cubicBezTo>
                  <a:pt x="273626" y="1606644"/>
                  <a:pt x="269421" y="1632798"/>
                  <a:pt x="275693" y="1639101"/>
                </a:cubicBezTo>
                <a:cubicBezTo>
                  <a:pt x="276369" y="1655989"/>
                  <a:pt x="276369" y="1673257"/>
                  <a:pt x="275693" y="1690146"/>
                </a:cubicBezTo>
                <a:cubicBezTo>
                  <a:pt x="261434" y="1709274"/>
                  <a:pt x="246735" y="1721217"/>
                  <a:pt x="231869" y="1725755"/>
                </a:cubicBezTo>
                <a:cubicBezTo>
                  <a:pt x="220825" y="1744975"/>
                  <a:pt x="209424" y="1791924"/>
                  <a:pt x="229874" y="1757265"/>
                </a:cubicBezTo>
                <a:cubicBezTo>
                  <a:pt x="234791" y="1762306"/>
                  <a:pt x="236288" y="1748442"/>
                  <a:pt x="239993" y="1747179"/>
                </a:cubicBezTo>
                <a:cubicBezTo>
                  <a:pt x="245266" y="1764509"/>
                  <a:pt x="253246" y="1755372"/>
                  <a:pt x="259446" y="1758522"/>
                </a:cubicBezTo>
                <a:cubicBezTo>
                  <a:pt x="263080" y="1768923"/>
                  <a:pt x="260301" y="1779321"/>
                  <a:pt x="261512" y="1787515"/>
                </a:cubicBezTo>
                <a:cubicBezTo>
                  <a:pt x="254885" y="1811145"/>
                  <a:pt x="247618" y="1806103"/>
                  <a:pt x="239637" y="1806103"/>
                </a:cubicBezTo>
                <a:cubicBezTo>
                  <a:pt x="235005" y="1815244"/>
                  <a:pt x="236716" y="1843916"/>
                  <a:pt x="237356" y="1862508"/>
                </a:cubicBezTo>
                <a:cubicBezTo>
                  <a:pt x="252178" y="1904415"/>
                  <a:pt x="228663" y="1878893"/>
                  <a:pt x="226882" y="1902209"/>
                </a:cubicBezTo>
                <a:cubicBezTo>
                  <a:pt x="223177" y="1933718"/>
                  <a:pt x="208213" y="1902209"/>
                  <a:pt x="202369" y="1933718"/>
                </a:cubicBezTo>
                <a:lnTo>
                  <a:pt x="202369" y="1946327"/>
                </a:lnTo>
                <a:cubicBezTo>
                  <a:pt x="197381" y="1977837"/>
                  <a:pt x="166741" y="1946326"/>
                  <a:pt x="175648" y="2001153"/>
                </a:cubicBezTo>
                <a:cubicBezTo>
                  <a:pt x="184342" y="1992647"/>
                  <a:pt x="182204" y="2027939"/>
                  <a:pt x="182773" y="2055350"/>
                </a:cubicBezTo>
                <a:lnTo>
                  <a:pt x="187120" y="2067954"/>
                </a:lnTo>
                <a:cubicBezTo>
                  <a:pt x="187119" y="2071421"/>
                  <a:pt x="187120" y="2075202"/>
                  <a:pt x="187477" y="2079927"/>
                </a:cubicBezTo>
                <a:cubicBezTo>
                  <a:pt x="183629" y="2096629"/>
                  <a:pt x="177002" y="2095997"/>
                  <a:pt x="172797" y="2105452"/>
                </a:cubicBezTo>
                <a:lnTo>
                  <a:pt x="172798" y="2129400"/>
                </a:lnTo>
                <a:cubicBezTo>
                  <a:pt x="183914" y="2125619"/>
                  <a:pt x="200089" y="2113961"/>
                  <a:pt x="211989" y="2135070"/>
                </a:cubicBezTo>
                <a:cubicBezTo>
                  <a:pt x="211989" y="2154922"/>
                  <a:pt x="203866" y="2143579"/>
                  <a:pt x="199805" y="2148306"/>
                </a:cubicBezTo>
                <a:cubicBezTo>
                  <a:pt x="182631" y="2170676"/>
                  <a:pt x="184342" y="2171625"/>
                  <a:pt x="199803" y="2207860"/>
                </a:cubicBezTo>
                <a:cubicBezTo>
                  <a:pt x="211134" y="2222038"/>
                  <a:pt x="219827" y="2161225"/>
                  <a:pt x="229305" y="2195573"/>
                </a:cubicBezTo>
                <a:cubicBezTo>
                  <a:pt x="239637" y="2192734"/>
                  <a:pt x="248115" y="2215422"/>
                  <a:pt x="259089" y="2208174"/>
                </a:cubicBezTo>
                <a:lnTo>
                  <a:pt x="270776" y="2239684"/>
                </a:lnTo>
                <a:cubicBezTo>
                  <a:pt x="258377" y="2267413"/>
                  <a:pt x="245693" y="2217942"/>
                  <a:pt x="235147" y="2244729"/>
                </a:cubicBezTo>
                <a:cubicBezTo>
                  <a:pt x="229931" y="2249833"/>
                  <a:pt x="224473" y="2245894"/>
                  <a:pt x="219898" y="2233696"/>
                </a:cubicBezTo>
                <a:cubicBezTo>
                  <a:pt x="207607" y="2235825"/>
                  <a:pt x="195756" y="2255323"/>
                  <a:pt x="183384" y="2260021"/>
                </a:cubicBezTo>
                <a:lnTo>
                  <a:pt x="171910" y="2258720"/>
                </a:lnTo>
                <a:lnTo>
                  <a:pt x="0" y="2086809"/>
                </a:lnTo>
                <a:lnTo>
                  <a:pt x="0" y="2067326"/>
                </a:lnTo>
                <a:lnTo>
                  <a:pt x="4703" y="2054722"/>
                </a:lnTo>
                <a:lnTo>
                  <a:pt x="4703" y="1311709"/>
                </a:lnTo>
                <a:lnTo>
                  <a:pt x="286" y="1298476"/>
                </a:lnTo>
                <a:cubicBezTo>
                  <a:pt x="5700" y="1290913"/>
                  <a:pt x="4987" y="1272950"/>
                  <a:pt x="4917" y="1252155"/>
                </a:cubicBezTo>
                <a:lnTo>
                  <a:pt x="214" y="1237976"/>
                </a:lnTo>
                <a:lnTo>
                  <a:pt x="213" y="1189763"/>
                </a:lnTo>
                <a:lnTo>
                  <a:pt x="4774" y="1177162"/>
                </a:lnTo>
                <a:lnTo>
                  <a:pt x="4774" y="1080107"/>
                </a:lnTo>
                <a:lnTo>
                  <a:pt x="0" y="1067189"/>
                </a:lnTo>
                <a:lnTo>
                  <a:pt x="0" y="1031269"/>
                </a:lnTo>
                <a:lnTo>
                  <a:pt x="5059" y="1017719"/>
                </a:lnTo>
                <a:lnTo>
                  <a:pt x="5059" y="737277"/>
                </a:lnTo>
                <a:cubicBezTo>
                  <a:pt x="14607" y="717742"/>
                  <a:pt x="7981" y="653461"/>
                  <a:pt x="9762" y="615963"/>
                </a:cubicBezTo>
                <a:cubicBezTo>
                  <a:pt x="-1782" y="593275"/>
                  <a:pt x="10261" y="592015"/>
                  <a:pt x="9762" y="567752"/>
                </a:cubicBezTo>
                <a:lnTo>
                  <a:pt x="5130" y="554834"/>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3" name="Google Shape;263;p14"/>
          <p:cNvSpPr/>
          <p:nvPr/>
        </p:nvSpPr>
        <p:spPr>
          <a:xfrm rot="2700000">
            <a:off x="978147" y="-703736"/>
            <a:ext cx="448319" cy="3750785"/>
          </a:xfrm>
          <a:custGeom>
            <a:rect b="b" l="l" r="r" t="t"/>
            <a:pathLst>
              <a:path extrusionOk="0" h="3748700" w="448070">
                <a:moveTo>
                  <a:pt x="369777" y="3718068"/>
                </a:moveTo>
                <a:cubicBezTo>
                  <a:pt x="378501" y="3708084"/>
                  <a:pt x="391554" y="3725216"/>
                  <a:pt x="401601" y="3717889"/>
                </a:cubicBezTo>
                <a:lnTo>
                  <a:pt x="407231" y="3736798"/>
                </a:lnTo>
                <a:lnTo>
                  <a:pt x="397148" y="3748700"/>
                </a:lnTo>
                <a:lnTo>
                  <a:pt x="368959" y="3720510"/>
                </a:lnTo>
                <a:close/>
                <a:moveTo>
                  <a:pt x="244339" y="3595891"/>
                </a:moveTo>
                <a:lnTo>
                  <a:pt x="266411" y="3593229"/>
                </a:lnTo>
                <a:cubicBezTo>
                  <a:pt x="282640" y="3590747"/>
                  <a:pt x="298850" y="3589329"/>
                  <a:pt x="315167" y="3601617"/>
                </a:cubicBezTo>
                <a:cubicBezTo>
                  <a:pt x="301415" y="3636595"/>
                  <a:pt x="284955" y="3612646"/>
                  <a:pt x="267854" y="3619263"/>
                </a:cubicBezTo>
                <a:lnTo>
                  <a:pt x="267822" y="3619374"/>
                </a:lnTo>
                <a:close/>
                <a:moveTo>
                  <a:pt x="230586" y="3406571"/>
                </a:moveTo>
                <a:cubicBezTo>
                  <a:pt x="236598" y="3428309"/>
                  <a:pt x="245240" y="3428309"/>
                  <a:pt x="251251" y="3406572"/>
                </a:cubicBezTo>
                <a:cubicBezTo>
                  <a:pt x="244507" y="3397745"/>
                  <a:pt x="237330" y="3397745"/>
                  <a:pt x="230586" y="3406571"/>
                </a:cubicBezTo>
                <a:close/>
                <a:moveTo>
                  <a:pt x="194317" y="3399637"/>
                </a:moveTo>
                <a:cubicBezTo>
                  <a:pt x="190683" y="3407828"/>
                  <a:pt x="190754" y="3415708"/>
                  <a:pt x="194317" y="3424845"/>
                </a:cubicBezTo>
                <a:cubicBezTo>
                  <a:pt x="195742" y="3418229"/>
                  <a:pt x="201442" y="3411927"/>
                  <a:pt x="200731" y="3403733"/>
                </a:cubicBezTo>
                <a:cubicBezTo>
                  <a:pt x="199092" y="3397431"/>
                  <a:pt x="196526" y="3400583"/>
                  <a:pt x="194317" y="3399637"/>
                </a:cubicBezTo>
                <a:close/>
                <a:moveTo>
                  <a:pt x="154894" y="3025019"/>
                </a:moveTo>
                <a:cubicBezTo>
                  <a:pt x="152917" y="3027579"/>
                  <a:pt x="153344" y="3033645"/>
                  <a:pt x="159402" y="3047668"/>
                </a:cubicBezTo>
                <a:lnTo>
                  <a:pt x="165102" y="3047669"/>
                </a:lnTo>
                <a:cubicBezTo>
                  <a:pt x="168166" y="3033805"/>
                  <a:pt x="168238" y="3033805"/>
                  <a:pt x="164675" y="3021829"/>
                </a:cubicBezTo>
                <a:lnTo>
                  <a:pt x="164817" y="3023404"/>
                </a:lnTo>
                <a:cubicBezTo>
                  <a:pt x="161254" y="3023403"/>
                  <a:pt x="156871" y="3022458"/>
                  <a:pt x="154894" y="3025019"/>
                </a:cubicBezTo>
                <a:close/>
                <a:moveTo>
                  <a:pt x="61281" y="2097634"/>
                </a:moveTo>
                <a:cubicBezTo>
                  <a:pt x="57184" y="2106424"/>
                  <a:pt x="53294" y="2116980"/>
                  <a:pt x="49667" y="2129144"/>
                </a:cubicBezTo>
                <a:cubicBezTo>
                  <a:pt x="55723" y="2137335"/>
                  <a:pt x="61779" y="2126309"/>
                  <a:pt x="66910" y="2145216"/>
                </a:cubicBezTo>
                <a:cubicBezTo>
                  <a:pt x="70758" y="2143009"/>
                  <a:pt x="75176" y="2149311"/>
                  <a:pt x="78668" y="2139542"/>
                </a:cubicBezTo>
                <a:lnTo>
                  <a:pt x="78668" y="2115280"/>
                </a:lnTo>
                <a:cubicBezTo>
                  <a:pt x="73654" y="2099208"/>
                  <a:pt x="67377" y="2092844"/>
                  <a:pt x="61281" y="2097634"/>
                </a:cubicBezTo>
                <a:close/>
                <a:moveTo>
                  <a:pt x="73295" y="2028086"/>
                </a:moveTo>
                <a:cubicBezTo>
                  <a:pt x="70103" y="2029493"/>
                  <a:pt x="67034" y="2033590"/>
                  <a:pt x="64131" y="2042176"/>
                </a:cubicBezTo>
                <a:cubicBezTo>
                  <a:pt x="74392" y="2079988"/>
                  <a:pt x="84297" y="2073686"/>
                  <a:pt x="96196" y="2060450"/>
                </a:cubicBezTo>
                <a:lnTo>
                  <a:pt x="104249" y="2039341"/>
                </a:lnTo>
                <a:cubicBezTo>
                  <a:pt x="93560" y="2043831"/>
                  <a:pt x="82871" y="2023861"/>
                  <a:pt x="73295" y="2028086"/>
                </a:cubicBezTo>
                <a:close/>
                <a:moveTo>
                  <a:pt x="54404" y="2033866"/>
                </a:moveTo>
                <a:cubicBezTo>
                  <a:pt x="53176" y="2033905"/>
                  <a:pt x="51911" y="2036190"/>
                  <a:pt x="49381" y="2040602"/>
                </a:cubicBezTo>
                <a:lnTo>
                  <a:pt x="49382" y="2052259"/>
                </a:lnTo>
                <a:cubicBezTo>
                  <a:pt x="52344" y="2061241"/>
                  <a:pt x="56252" y="2061241"/>
                  <a:pt x="59214" y="2052259"/>
                </a:cubicBezTo>
                <a:lnTo>
                  <a:pt x="59214" y="2040602"/>
                </a:lnTo>
                <a:cubicBezTo>
                  <a:pt x="56828" y="2036033"/>
                  <a:pt x="55634" y="2033827"/>
                  <a:pt x="54404" y="2033866"/>
                </a:cubicBezTo>
                <a:close/>
                <a:moveTo>
                  <a:pt x="52089" y="1449152"/>
                </a:moveTo>
                <a:cubicBezTo>
                  <a:pt x="48241" y="1461756"/>
                  <a:pt x="48241" y="1461756"/>
                  <a:pt x="51875" y="1473732"/>
                </a:cubicBezTo>
                <a:lnTo>
                  <a:pt x="52018" y="1473732"/>
                </a:lnTo>
                <a:lnTo>
                  <a:pt x="61708" y="1473732"/>
                </a:lnTo>
                <a:cubicBezTo>
                  <a:pt x="65200" y="1461127"/>
                  <a:pt x="65200" y="1461127"/>
                  <a:pt x="61708" y="1449151"/>
                </a:cubicBezTo>
                <a:close/>
                <a:moveTo>
                  <a:pt x="25136" y="802800"/>
                </a:moveTo>
                <a:cubicBezTo>
                  <a:pt x="23925" y="802800"/>
                  <a:pt x="22625" y="805241"/>
                  <a:pt x="20024" y="810124"/>
                </a:cubicBezTo>
                <a:lnTo>
                  <a:pt x="24869" y="823042"/>
                </a:lnTo>
                <a:lnTo>
                  <a:pt x="19667" y="834389"/>
                </a:lnTo>
                <a:cubicBezTo>
                  <a:pt x="22720" y="843213"/>
                  <a:pt x="26662" y="843212"/>
                  <a:pt x="29714" y="834389"/>
                </a:cubicBezTo>
                <a:lnTo>
                  <a:pt x="29715" y="810124"/>
                </a:lnTo>
                <a:cubicBezTo>
                  <a:pt x="27470" y="805241"/>
                  <a:pt x="26348" y="802800"/>
                  <a:pt x="25136" y="802800"/>
                </a:cubicBezTo>
                <a:close/>
                <a:moveTo>
                  <a:pt x="429216" y="13364"/>
                </a:moveTo>
                <a:lnTo>
                  <a:pt x="442581" y="0"/>
                </a:lnTo>
                <a:lnTo>
                  <a:pt x="442576" y="630"/>
                </a:lnTo>
                <a:cubicBezTo>
                  <a:pt x="441721" y="10081"/>
                  <a:pt x="435450" y="12920"/>
                  <a:pt x="439084" y="30566"/>
                </a:cubicBezTo>
                <a:lnTo>
                  <a:pt x="442505" y="40017"/>
                </a:lnTo>
                <a:lnTo>
                  <a:pt x="442505" y="124464"/>
                </a:lnTo>
                <a:lnTo>
                  <a:pt x="447351" y="137697"/>
                </a:lnTo>
                <a:lnTo>
                  <a:pt x="443004" y="152193"/>
                </a:lnTo>
                <a:cubicBezTo>
                  <a:pt x="442006" y="162595"/>
                  <a:pt x="444072" y="168580"/>
                  <a:pt x="446637" y="173306"/>
                </a:cubicBezTo>
                <a:cubicBezTo>
                  <a:pt x="449275" y="192212"/>
                  <a:pt x="447136" y="217106"/>
                  <a:pt x="447565" y="236326"/>
                </a:cubicBezTo>
                <a:lnTo>
                  <a:pt x="443004" y="246725"/>
                </a:lnTo>
                <a:lnTo>
                  <a:pt x="447565" y="260588"/>
                </a:lnTo>
                <a:cubicBezTo>
                  <a:pt x="449346" y="388523"/>
                  <a:pt x="447564" y="353545"/>
                  <a:pt x="423123" y="368984"/>
                </a:cubicBezTo>
                <a:lnTo>
                  <a:pt x="427969" y="382220"/>
                </a:lnTo>
                <a:lnTo>
                  <a:pt x="427969" y="405850"/>
                </a:lnTo>
                <a:lnTo>
                  <a:pt x="432814" y="419086"/>
                </a:lnTo>
                <a:cubicBezTo>
                  <a:pt x="432814" y="521808"/>
                  <a:pt x="432814" y="521808"/>
                  <a:pt x="430604" y="533783"/>
                </a:cubicBezTo>
                <a:cubicBezTo>
                  <a:pt x="415072" y="507315"/>
                  <a:pt x="406236" y="533783"/>
                  <a:pt x="427826" y="480846"/>
                </a:cubicBezTo>
                <a:lnTo>
                  <a:pt x="427826" y="467297"/>
                </a:lnTo>
                <a:cubicBezTo>
                  <a:pt x="422980" y="450910"/>
                  <a:pt x="405451" y="430430"/>
                  <a:pt x="417921" y="407114"/>
                </a:cubicBezTo>
                <a:lnTo>
                  <a:pt x="417921" y="383166"/>
                </a:lnTo>
                <a:cubicBezTo>
                  <a:pt x="400036" y="362050"/>
                  <a:pt x="386070" y="383167"/>
                  <a:pt x="367115" y="388204"/>
                </a:cubicBezTo>
                <a:cubicBezTo>
                  <a:pt x="364194" y="397974"/>
                  <a:pt x="356142" y="409003"/>
                  <a:pt x="354289" y="392617"/>
                </a:cubicBezTo>
                <a:cubicBezTo>
                  <a:pt x="351653" y="351970"/>
                  <a:pt x="338471" y="392617"/>
                  <a:pt x="332129" y="388204"/>
                </a:cubicBezTo>
                <a:cubicBezTo>
                  <a:pt x="328209" y="371504"/>
                  <a:pt x="318376" y="382534"/>
                  <a:pt x="319944" y="358900"/>
                </a:cubicBezTo>
                <a:cubicBezTo>
                  <a:pt x="330917" y="347557"/>
                  <a:pt x="344099" y="346928"/>
                  <a:pt x="355572" y="339995"/>
                </a:cubicBezTo>
                <a:cubicBezTo>
                  <a:pt x="358137" y="339995"/>
                  <a:pt x="359135" y="345668"/>
                  <a:pt x="359207" y="352599"/>
                </a:cubicBezTo>
                <a:cubicBezTo>
                  <a:pt x="359206" y="379067"/>
                  <a:pt x="372815" y="352599"/>
                  <a:pt x="375809" y="339366"/>
                </a:cubicBezTo>
                <a:cubicBezTo>
                  <a:pt x="391770" y="348185"/>
                  <a:pt x="403670" y="320146"/>
                  <a:pt x="418063" y="307856"/>
                </a:cubicBezTo>
                <a:lnTo>
                  <a:pt x="418063" y="295880"/>
                </a:lnTo>
                <a:cubicBezTo>
                  <a:pt x="419989" y="285482"/>
                  <a:pt x="426116" y="295880"/>
                  <a:pt x="427613" y="282962"/>
                </a:cubicBezTo>
                <a:cubicBezTo>
                  <a:pt x="416996" y="280060"/>
                  <a:pt x="406430" y="274264"/>
                  <a:pt x="395975" y="265630"/>
                </a:cubicBezTo>
                <a:cubicBezTo>
                  <a:pt x="391841" y="270044"/>
                  <a:pt x="395191" y="285165"/>
                  <a:pt x="390986" y="289578"/>
                </a:cubicBezTo>
                <a:lnTo>
                  <a:pt x="380940" y="289579"/>
                </a:lnTo>
                <a:cubicBezTo>
                  <a:pt x="377020" y="281701"/>
                  <a:pt x="379371" y="265002"/>
                  <a:pt x="373814" y="259960"/>
                </a:cubicBezTo>
                <a:cubicBezTo>
                  <a:pt x="386497" y="228450"/>
                  <a:pt x="403956" y="253026"/>
                  <a:pt x="417423" y="234121"/>
                </a:cubicBezTo>
                <a:cubicBezTo>
                  <a:pt x="393125" y="175512"/>
                  <a:pt x="365192" y="234121"/>
                  <a:pt x="339040" y="198200"/>
                </a:cubicBezTo>
                <a:cubicBezTo>
                  <a:pt x="360192" y="159630"/>
                  <a:pt x="383823" y="157046"/>
                  <a:pt x="405380" y="190952"/>
                </a:cubicBezTo>
                <a:lnTo>
                  <a:pt x="412506" y="174567"/>
                </a:lnTo>
                <a:lnTo>
                  <a:pt x="412506" y="137386"/>
                </a:lnTo>
                <a:cubicBezTo>
                  <a:pt x="408302" y="129191"/>
                  <a:pt x="403171" y="131084"/>
                  <a:pt x="398896" y="115956"/>
                </a:cubicBezTo>
                <a:cubicBezTo>
                  <a:pt x="393267" y="74677"/>
                  <a:pt x="407661" y="86653"/>
                  <a:pt x="412221" y="65225"/>
                </a:cubicBezTo>
                <a:cubicBezTo>
                  <a:pt x="412221" y="37495"/>
                  <a:pt x="420487" y="49154"/>
                  <a:pt x="424690" y="45059"/>
                </a:cubicBezTo>
                <a:lnTo>
                  <a:pt x="431816" y="28359"/>
                </a:lnTo>
                <a:lnTo>
                  <a:pt x="431816" y="15437"/>
                </a:lnTo>
                <a:close/>
                <a:moveTo>
                  <a:pt x="69805" y="372775"/>
                </a:moveTo>
                <a:lnTo>
                  <a:pt x="73800" y="368781"/>
                </a:lnTo>
                <a:lnTo>
                  <a:pt x="73314" y="376110"/>
                </a:lnTo>
                <a:cubicBezTo>
                  <a:pt x="72767" y="377036"/>
                  <a:pt x="72012" y="376908"/>
                  <a:pt x="71015" y="375485"/>
                </a:cubicBezTo>
                <a:close/>
                <a:moveTo>
                  <a:pt x="0" y="442580"/>
                </a:moveTo>
                <a:lnTo>
                  <a:pt x="45989" y="396592"/>
                </a:lnTo>
                <a:lnTo>
                  <a:pt x="51056" y="404274"/>
                </a:lnTo>
                <a:cubicBezTo>
                  <a:pt x="53763" y="407819"/>
                  <a:pt x="55616" y="413884"/>
                  <a:pt x="54653" y="432633"/>
                </a:cubicBezTo>
                <a:cubicBezTo>
                  <a:pt x="44749" y="461622"/>
                  <a:pt x="34346" y="449018"/>
                  <a:pt x="23087" y="464143"/>
                </a:cubicBezTo>
                <a:lnTo>
                  <a:pt x="15961" y="480212"/>
                </a:lnTo>
                <a:cubicBezTo>
                  <a:pt x="15961" y="490926"/>
                  <a:pt x="20736" y="492819"/>
                  <a:pt x="20950" y="510146"/>
                </a:cubicBezTo>
                <a:cubicBezTo>
                  <a:pt x="32137" y="523383"/>
                  <a:pt x="44678" y="481157"/>
                  <a:pt x="54298" y="518655"/>
                </a:cubicBezTo>
                <a:cubicBezTo>
                  <a:pt x="55580" y="544494"/>
                  <a:pt x="44607" y="534412"/>
                  <a:pt x="40046" y="553946"/>
                </a:cubicBezTo>
                <a:cubicBezTo>
                  <a:pt x="37766" y="575059"/>
                  <a:pt x="40759" y="597433"/>
                  <a:pt x="38621" y="618860"/>
                </a:cubicBezTo>
                <a:lnTo>
                  <a:pt x="29786" y="640601"/>
                </a:lnTo>
                <a:cubicBezTo>
                  <a:pt x="45034" y="672111"/>
                  <a:pt x="65413" y="600581"/>
                  <a:pt x="77741" y="668015"/>
                </a:cubicBezTo>
                <a:cubicBezTo>
                  <a:pt x="64303" y="679766"/>
                  <a:pt x="51518" y="703118"/>
                  <a:pt x="40117" y="736706"/>
                </a:cubicBezTo>
                <a:cubicBezTo>
                  <a:pt x="40117" y="743640"/>
                  <a:pt x="42541" y="745214"/>
                  <a:pt x="43894" y="751202"/>
                </a:cubicBezTo>
                <a:lnTo>
                  <a:pt x="43894" y="775149"/>
                </a:lnTo>
                <a:lnTo>
                  <a:pt x="39548" y="787436"/>
                </a:lnTo>
                <a:cubicBezTo>
                  <a:pt x="39547" y="790903"/>
                  <a:pt x="39548" y="795002"/>
                  <a:pt x="39547" y="799098"/>
                </a:cubicBezTo>
                <a:cubicBezTo>
                  <a:pt x="46673" y="817372"/>
                  <a:pt x="57860" y="792796"/>
                  <a:pt x="64203" y="826195"/>
                </a:cubicBezTo>
                <a:cubicBezTo>
                  <a:pt x="59998" y="829348"/>
                  <a:pt x="45962" y="835964"/>
                  <a:pt x="49952" y="875351"/>
                </a:cubicBezTo>
                <a:cubicBezTo>
                  <a:pt x="65699" y="901505"/>
                  <a:pt x="92706" y="830923"/>
                  <a:pt x="103108" y="884174"/>
                </a:cubicBezTo>
                <a:cubicBezTo>
                  <a:pt x="96981" y="898353"/>
                  <a:pt x="87146" y="898353"/>
                  <a:pt x="81161" y="915684"/>
                </a:cubicBezTo>
                <a:cubicBezTo>
                  <a:pt x="71471" y="920726"/>
                  <a:pt x="65485" y="898039"/>
                  <a:pt x="54796" y="903709"/>
                </a:cubicBezTo>
                <a:lnTo>
                  <a:pt x="45034" y="928920"/>
                </a:lnTo>
                <a:cubicBezTo>
                  <a:pt x="41899" y="928920"/>
                  <a:pt x="32992" y="922617"/>
                  <a:pt x="34275" y="945619"/>
                </a:cubicBezTo>
                <a:cubicBezTo>
                  <a:pt x="43253" y="984064"/>
                  <a:pt x="83370" y="939318"/>
                  <a:pt x="83015" y="984064"/>
                </a:cubicBezTo>
                <a:cubicBezTo>
                  <a:pt x="65842" y="997928"/>
                  <a:pt x="46317" y="974923"/>
                  <a:pt x="30142" y="1005490"/>
                </a:cubicBezTo>
                <a:cubicBezTo>
                  <a:pt x="35131" y="1026600"/>
                  <a:pt x="47957" y="1000764"/>
                  <a:pt x="53870" y="1031642"/>
                </a:cubicBezTo>
                <a:lnTo>
                  <a:pt x="53870" y="1043303"/>
                </a:lnTo>
                <a:lnTo>
                  <a:pt x="58930" y="1056850"/>
                </a:lnTo>
                <a:lnTo>
                  <a:pt x="58929" y="1065987"/>
                </a:lnTo>
                <a:cubicBezTo>
                  <a:pt x="61823" y="1075505"/>
                  <a:pt x="65822" y="1074843"/>
                  <a:pt x="68549" y="1064412"/>
                </a:cubicBezTo>
                <a:cubicBezTo>
                  <a:pt x="69049" y="1058742"/>
                  <a:pt x="68549" y="1052441"/>
                  <a:pt x="70901" y="1048658"/>
                </a:cubicBezTo>
                <a:cubicBezTo>
                  <a:pt x="78026" y="1045192"/>
                  <a:pt x="84368" y="1074496"/>
                  <a:pt x="90995" y="1048660"/>
                </a:cubicBezTo>
                <a:cubicBezTo>
                  <a:pt x="97265" y="1080169"/>
                  <a:pt x="115293" y="1033220"/>
                  <a:pt x="112942" y="1091195"/>
                </a:cubicBezTo>
                <a:cubicBezTo>
                  <a:pt x="98691" y="1140037"/>
                  <a:pt x="79736" y="1069454"/>
                  <a:pt x="65842" y="1122706"/>
                </a:cubicBezTo>
                <a:cubicBezTo>
                  <a:pt x="59713" y="1122706"/>
                  <a:pt x="52160" y="1117981"/>
                  <a:pt x="53870" y="1152327"/>
                </a:cubicBezTo>
                <a:lnTo>
                  <a:pt x="44109" y="1177849"/>
                </a:lnTo>
                <a:lnTo>
                  <a:pt x="44107" y="1189825"/>
                </a:lnTo>
                <a:cubicBezTo>
                  <a:pt x="46531" y="1197384"/>
                  <a:pt x="48028" y="1193920"/>
                  <a:pt x="51947" y="1195809"/>
                </a:cubicBezTo>
                <a:lnTo>
                  <a:pt x="59784" y="1170918"/>
                </a:lnTo>
                <a:cubicBezTo>
                  <a:pt x="68478" y="1169026"/>
                  <a:pt x="74463" y="1178163"/>
                  <a:pt x="81161" y="1159261"/>
                </a:cubicBezTo>
                <a:lnTo>
                  <a:pt x="88287" y="1176907"/>
                </a:lnTo>
                <a:lnTo>
                  <a:pt x="83299" y="1190139"/>
                </a:lnTo>
                <a:lnTo>
                  <a:pt x="83299" y="1223539"/>
                </a:lnTo>
                <a:cubicBezTo>
                  <a:pt x="72712" y="1235672"/>
                  <a:pt x="61812" y="1241594"/>
                  <a:pt x="50877" y="1241185"/>
                </a:cubicBezTo>
                <a:cubicBezTo>
                  <a:pt x="43253" y="1253791"/>
                  <a:pt x="41187" y="1284984"/>
                  <a:pt x="51875" y="1276793"/>
                </a:cubicBezTo>
                <a:cubicBezTo>
                  <a:pt x="57744" y="1260689"/>
                  <a:pt x="65173" y="1260689"/>
                  <a:pt x="71043" y="1276793"/>
                </a:cubicBezTo>
                <a:cubicBezTo>
                  <a:pt x="76744" y="1251899"/>
                  <a:pt x="138024" y="1242759"/>
                  <a:pt x="129474" y="1276793"/>
                </a:cubicBezTo>
                <a:cubicBezTo>
                  <a:pt x="122925" y="1273704"/>
                  <a:pt x="116362" y="1281927"/>
                  <a:pt x="111160" y="1299795"/>
                </a:cubicBezTo>
                <a:cubicBezTo>
                  <a:pt x="107455" y="1306097"/>
                  <a:pt x="96909" y="1289711"/>
                  <a:pt x="98548" y="1320593"/>
                </a:cubicBezTo>
                <a:cubicBezTo>
                  <a:pt x="108524" y="1343277"/>
                  <a:pt x="120638" y="1296328"/>
                  <a:pt x="130186" y="1325317"/>
                </a:cubicBezTo>
                <a:cubicBezTo>
                  <a:pt x="141302" y="1295385"/>
                  <a:pt x="151563" y="1335401"/>
                  <a:pt x="163178" y="1325317"/>
                </a:cubicBezTo>
                <a:cubicBezTo>
                  <a:pt x="170304" y="1315866"/>
                  <a:pt x="171443" y="1304205"/>
                  <a:pt x="178997" y="1325317"/>
                </a:cubicBezTo>
                <a:cubicBezTo>
                  <a:pt x="197238" y="1356828"/>
                  <a:pt x="214624" y="1345483"/>
                  <a:pt x="233721" y="1337921"/>
                </a:cubicBezTo>
                <a:cubicBezTo>
                  <a:pt x="238781" y="1328784"/>
                  <a:pt x="269350" y="1285302"/>
                  <a:pt x="265289" y="1344541"/>
                </a:cubicBezTo>
                <a:cubicBezTo>
                  <a:pt x="241932" y="1368297"/>
                  <a:pt x="217989" y="1378886"/>
                  <a:pt x="194032" y="1376052"/>
                </a:cubicBezTo>
                <a:cubicBezTo>
                  <a:pt x="184769" y="1340757"/>
                  <a:pt x="175434" y="1355253"/>
                  <a:pt x="164745" y="1364076"/>
                </a:cubicBezTo>
                <a:lnTo>
                  <a:pt x="150066" y="1400628"/>
                </a:lnTo>
                <a:cubicBezTo>
                  <a:pt x="143018" y="1383140"/>
                  <a:pt x="134313" y="1385343"/>
                  <a:pt x="127763" y="1406297"/>
                </a:cubicBezTo>
                <a:lnTo>
                  <a:pt x="132751" y="1420162"/>
                </a:lnTo>
                <a:cubicBezTo>
                  <a:pt x="132253" y="1436865"/>
                  <a:pt x="132181" y="1436865"/>
                  <a:pt x="125626" y="1437493"/>
                </a:cubicBezTo>
                <a:lnTo>
                  <a:pt x="110662" y="1474363"/>
                </a:lnTo>
                <a:cubicBezTo>
                  <a:pt x="103537" y="1471524"/>
                  <a:pt x="102111" y="1486021"/>
                  <a:pt x="98548" y="1492951"/>
                </a:cubicBezTo>
                <a:lnTo>
                  <a:pt x="98548" y="1504927"/>
                </a:lnTo>
                <a:cubicBezTo>
                  <a:pt x="103393" y="1517531"/>
                  <a:pt x="109593" y="1504927"/>
                  <a:pt x="114368" y="1512172"/>
                </a:cubicBezTo>
                <a:lnTo>
                  <a:pt x="120353" y="1498940"/>
                </a:lnTo>
                <a:cubicBezTo>
                  <a:pt x="142869" y="1534231"/>
                  <a:pt x="164817" y="1465537"/>
                  <a:pt x="187975" y="1501460"/>
                </a:cubicBezTo>
                <a:cubicBezTo>
                  <a:pt x="170019" y="1503981"/>
                  <a:pt x="152988" y="1548411"/>
                  <a:pt x="134960" y="1546521"/>
                </a:cubicBezTo>
                <a:cubicBezTo>
                  <a:pt x="124200" y="1520366"/>
                  <a:pt x="113013" y="1539273"/>
                  <a:pt x="101683" y="1546521"/>
                </a:cubicBezTo>
                <a:cubicBezTo>
                  <a:pt x="91636" y="1517531"/>
                  <a:pt x="69619" y="1506816"/>
                  <a:pt x="63775" y="1554083"/>
                </a:cubicBezTo>
                <a:lnTo>
                  <a:pt x="73751" y="1571411"/>
                </a:lnTo>
                <a:lnTo>
                  <a:pt x="73751" y="1589371"/>
                </a:lnTo>
                <a:cubicBezTo>
                  <a:pt x="142941" y="1616472"/>
                  <a:pt x="56721" y="1663107"/>
                  <a:pt x="130756" y="1656490"/>
                </a:cubicBezTo>
                <a:lnTo>
                  <a:pt x="132965" y="1672877"/>
                </a:lnTo>
                <a:cubicBezTo>
                  <a:pt x="123916" y="1706907"/>
                  <a:pt x="113084" y="1685480"/>
                  <a:pt x="102040" y="1697771"/>
                </a:cubicBezTo>
                <a:cubicBezTo>
                  <a:pt x="112729" y="1723292"/>
                  <a:pt x="132822" y="1676343"/>
                  <a:pt x="138096" y="1737471"/>
                </a:cubicBezTo>
                <a:lnTo>
                  <a:pt x="146789" y="1758898"/>
                </a:lnTo>
                <a:cubicBezTo>
                  <a:pt x="144223" y="1775284"/>
                  <a:pt x="137882" y="1758898"/>
                  <a:pt x="137668" y="1758899"/>
                </a:cubicBezTo>
                <a:cubicBezTo>
                  <a:pt x="125697" y="1793875"/>
                  <a:pt x="113298" y="1772131"/>
                  <a:pt x="100543" y="1777805"/>
                </a:cubicBezTo>
                <a:cubicBezTo>
                  <a:pt x="96125" y="1784738"/>
                  <a:pt x="98762" y="1804905"/>
                  <a:pt x="98120" y="1820030"/>
                </a:cubicBezTo>
                <a:lnTo>
                  <a:pt x="103037" y="1833577"/>
                </a:lnTo>
                <a:cubicBezTo>
                  <a:pt x="103393" y="1849962"/>
                  <a:pt x="103464" y="1849334"/>
                  <a:pt x="110163" y="1851540"/>
                </a:cubicBezTo>
                <a:cubicBezTo>
                  <a:pt x="116639" y="1863575"/>
                  <a:pt x="123732" y="1867577"/>
                  <a:pt x="130685" y="1863198"/>
                </a:cubicBezTo>
                <a:cubicBezTo>
                  <a:pt x="131397" y="1881472"/>
                  <a:pt x="137810" y="1887146"/>
                  <a:pt x="137811" y="1904160"/>
                </a:cubicBezTo>
                <a:cubicBezTo>
                  <a:pt x="134320" y="1923698"/>
                  <a:pt x="126195" y="1919917"/>
                  <a:pt x="120923" y="1935669"/>
                </a:cubicBezTo>
                <a:cubicBezTo>
                  <a:pt x="117977" y="1927320"/>
                  <a:pt x="114514" y="1923254"/>
                  <a:pt x="111018" y="1924012"/>
                </a:cubicBezTo>
                <a:cubicBezTo>
                  <a:pt x="103893" y="1947017"/>
                  <a:pt x="95769" y="1945753"/>
                  <a:pt x="88715" y="1966551"/>
                </a:cubicBezTo>
                <a:lnTo>
                  <a:pt x="88715" y="1979784"/>
                </a:lnTo>
                <a:cubicBezTo>
                  <a:pt x="99359" y="1992798"/>
                  <a:pt x="110381" y="1998753"/>
                  <a:pt x="121421" y="1997430"/>
                </a:cubicBezTo>
                <a:lnTo>
                  <a:pt x="128120" y="1973799"/>
                </a:lnTo>
                <a:cubicBezTo>
                  <a:pt x="132393" y="1970459"/>
                  <a:pt x="136792" y="1974650"/>
                  <a:pt x="140376" y="1985457"/>
                </a:cubicBezTo>
                <a:cubicBezTo>
                  <a:pt x="145293" y="1946699"/>
                  <a:pt x="159473" y="1957729"/>
                  <a:pt x="167168" y="1979155"/>
                </a:cubicBezTo>
                <a:lnTo>
                  <a:pt x="167168" y="1992392"/>
                </a:lnTo>
                <a:cubicBezTo>
                  <a:pt x="161967" y="1998690"/>
                  <a:pt x="163677" y="2013186"/>
                  <a:pt x="160043" y="2022009"/>
                </a:cubicBezTo>
                <a:cubicBezTo>
                  <a:pt x="147561" y="2007986"/>
                  <a:pt x="134352" y="2014731"/>
                  <a:pt x="122918" y="2040916"/>
                </a:cubicBezTo>
                <a:cubicBezTo>
                  <a:pt x="127407" y="2059193"/>
                  <a:pt x="135887" y="2054780"/>
                  <a:pt x="139663" y="2072425"/>
                </a:cubicBezTo>
                <a:cubicBezTo>
                  <a:pt x="150208" y="2051631"/>
                  <a:pt x="164175" y="2034613"/>
                  <a:pt x="174721" y="2058562"/>
                </a:cubicBezTo>
                <a:cubicBezTo>
                  <a:pt x="183557" y="2033668"/>
                  <a:pt x="179780" y="2067699"/>
                  <a:pt x="186550" y="2078728"/>
                </a:cubicBezTo>
                <a:cubicBezTo>
                  <a:pt x="167738" y="2101098"/>
                  <a:pt x="147217" y="2066124"/>
                  <a:pt x="130685" y="2107717"/>
                </a:cubicBezTo>
                <a:lnTo>
                  <a:pt x="125555" y="2097002"/>
                </a:lnTo>
                <a:cubicBezTo>
                  <a:pt x="122626" y="2106047"/>
                  <a:pt x="119056" y="2110079"/>
                  <a:pt x="115507" y="2108349"/>
                </a:cubicBezTo>
                <a:lnTo>
                  <a:pt x="108381" y="2126938"/>
                </a:lnTo>
                <a:cubicBezTo>
                  <a:pt x="106173" y="2153724"/>
                  <a:pt x="117288" y="2144269"/>
                  <a:pt x="120780" y="2143955"/>
                </a:cubicBezTo>
                <a:cubicBezTo>
                  <a:pt x="123131" y="2127884"/>
                  <a:pt x="132110" y="2138281"/>
                  <a:pt x="134391" y="2122214"/>
                </a:cubicBezTo>
                <a:cubicBezTo>
                  <a:pt x="143226" y="2122214"/>
                  <a:pt x="154057" y="2111498"/>
                  <a:pt x="161967" y="2128198"/>
                </a:cubicBezTo>
                <a:cubicBezTo>
                  <a:pt x="162964" y="2132926"/>
                  <a:pt x="161610" y="2143009"/>
                  <a:pt x="159971" y="2143955"/>
                </a:cubicBezTo>
                <a:cubicBezTo>
                  <a:pt x="146951" y="2152590"/>
                  <a:pt x="134381" y="2171336"/>
                  <a:pt x="122846" y="2199410"/>
                </a:cubicBezTo>
                <a:lnTo>
                  <a:pt x="122846" y="2212017"/>
                </a:lnTo>
                <a:cubicBezTo>
                  <a:pt x="124628" y="2222729"/>
                  <a:pt x="130899" y="2212017"/>
                  <a:pt x="132181" y="2225249"/>
                </a:cubicBezTo>
                <a:cubicBezTo>
                  <a:pt x="126195" y="2245731"/>
                  <a:pt x="119284" y="2239428"/>
                  <a:pt x="113156" y="2260541"/>
                </a:cubicBezTo>
                <a:lnTo>
                  <a:pt x="113155" y="2294887"/>
                </a:lnTo>
                <a:cubicBezTo>
                  <a:pt x="117238" y="2307775"/>
                  <a:pt x="121667" y="2318332"/>
                  <a:pt x="126338" y="2326396"/>
                </a:cubicBezTo>
                <a:cubicBezTo>
                  <a:pt x="129339" y="2325990"/>
                  <a:pt x="132253" y="2321828"/>
                  <a:pt x="134746" y="2314425"/>
                </a:cubicBezTo>
                <a:cubicBezTo>
                  <a:pt x="139592" y="2308122"/>
                  <a:pt x="142727" y="2326715"/>
                  <a:pt x="147359" y="2326082"/>
                </a:cubicBezTo>
                <a:cubicBezTo>
                  <a:pt x="145862" y="2352551"/>
                  <a:pt x="132609" y="2326082"/>
                  <a:pt x="128261" y="2344359"/>
                </a:cubicBezTo>
                <a:lnTo>
                  <a:pt x="139735" y="2375870"/>
                </a:lnTo>
                <a:cubicBezTo>
                  <a:pt x="158048" y="2381854"/>
                  <a:pt x="175363" y="2346567"/>
                  <a:pt x="191537" y="2382172"/>
                </a:cubicBezTo>
                <a:lnTo>
                  <a:pt x="191538" y="2394459"/>
                </a:lnTo>
                <a:lnTo>
                  <a:pt x="184412" y="2412106"/>
                </a:lnTo>
                <a:lnTo>
                  <a:pt x="174223" y="2388788"/>
                </a:lnTo>
                <a:cubicBezTo>
                  <a:pt x="168878" y="2400132"/>
                  <a:pt x="165529" y="2418092"/>
                  <a:pt x="157192" y="2414626"/>
                </a:cubicBezTo>
                <a:lnTo>
                  <a:pt x="157192" y="2431011"/>
                </a:lnTo>
                <a:cubicBezTo>
                  <a:pt x="178569" y="2462521"/>
                  <a:pt x="204578" y="2442354"/>
                  <a:pt x="228449" y="2448974"/>
                </a:cubicBezTo>
                <a:cubicBezTo>
                  <a:pt x="235574" y="2406749"/>
                  <a:pt x="259801" y="2417464"/>
                  <a:pt x="270276" y="2442986"/>
                </a:cubicBezTo>
                <a:cubicBezTo>
                  <a:pt x="257592" y="2465356"/>
                  <a:pt x="241275" y="2448342"/>
                  <a:pt x="228449" y="2474497"/>
                </a:cubicBezTo>
                <a:lnTo>
                  <a:pt x="223460" y="2463152"/>
                </a:lnTo>
                <a:cubicBezTo>
                  <a:pt x="213058" y="2497813"/>
                  <a:pt x="204078" y="2444247"/>
                  <a:pt x="194958" y="2473236"/>
                </a:cubicBezTo>
                <a:cubicBezTo>
                  <a:pt x="184840" y="2470716"/>
                  <a:pt x="175719" y="2488046"/>
                  <a:pt x="164532" y="2486472"/>
                </a:cubicBezTo>
                <a:lnTo>
                  <a:pt x="158617" y="2506321"/>
                </a:lnTo>
                <a:cubicBezTo>
                  <a:pt x="159829" y="2514830"/>
                  <a:pt x="164246" y="2520500"/>
                  <a:pt x="167168" y="2529640"/>
                </a:cubicBezTo>
                <a:lnTo>
                  <a:pt x="167168" y="2540984"/>
                </a:lnTo>
                <a:cubicBezTo>
                  <a:pt x="172868" y="2564300"/>
                  <a:pt x="195671" y="2502225"/>
                  <a:pt x="196383" y="2555163"/>
                </a:cubicBezTo>
                <a:cubicBezTo>
                  <a:pt x="174650" y="2602745"/>
                  <a:pt x="196383" y="2603372"/>
                  <a:pt x="207356" y="2584467"/>
                </a:cubicBezTo>
                <a:cubicBezTo>
                  <a:pt x="216905" y="2576589"/>
                  <a:pt x="225598" y="2600224"/>
                  <a:pt x="233366" y="2584467"/>
                </a:cubicBezTo>
                <a:lnTo>
                  <a:pt x="238496" y="2595182"/>
                </a:lnTo>
                <a:cubicBezTo>
                  <a:pt x="253317" y="2570603"/>
                  <a:pt x="272058" y="2599277"/>
                  <a:pt x="286950" y="2618184"/>
                </a:cubicBezTo>
                <a:cubicBezTo>
                  <a:pt x="299064" y="2627635"/>
                  <a:pt x="312746" y="2609674"/>
                  <a:pt x="324431" y="2626692"/>
                </a:cubicBezTo>
                <a:cubicBezTo>
                  <a:pt x="293506" y="2667339"/>
                  <a:pt x="260301" y="2609674"/>
                  <a:pt x="228663" y="2632361"/>
                </a:cubicBezTo>
                <a:cubicBezTo>
                  <a:pt x="224530" y="2618184"/>
                  <a:pt x="218972" y="2622596"/>
                  <a:pt x="214411" y="2609674"/>
                </a:cubicBezTo>
                <a:cubicBezTo>
                  <a:pt x="206777" y="2630000"/>
                  <a:pt x="197790" y="2638003"/>
                  <a:pt x="188972" y="2632361"/>
                </a:cubicBezTo>
                <a:lnTo>
                  <a:pt x="186835" y="2646855"/>
                </a:lnTo>
                <a:cubicBezTo>
                  <a:pt x="205362" y="2693808"/>
                  <a:pt x="230444" y="2638350"/>
                  <a:pt x="252248" y="2656941"/>
                </a:cubicBezTo>
                <a:cubicBezTo>
                  <a:pt x="257592" y="2661352"/>
                  <a:pt x="260301" y="2681204"/>
                  <a:pt x="265359" y="2681204"/>
                </a:cubicBezTo>
                <a:cubicBezTo>
                  <a:pt x="274267" y="2681204"/>
                  <a:pt x="266784" y="2698217"/>
                  <a:pt x="263008" y="2705466"/>
                </a:cubicBezTo>
                <a:cubicBezTo>
                  <a:pt x="247617" y="2701684"/>
                  <a:pt x="228805" y="2667339"/>
                  <a:pt x="214696" y="2691916"/>
                </a:cubicBezTo>
                <a:cubicBezTo>
                  <a:pt x="205432" y="2688135"/>
                  <a:pt x="200445" y="2729099"/>
                  <a:pt x="194887" y="2742017"/>
                </a:cubicBezTo>
                <a:cubicBezTo>
                  <a:pt x="191395" y="2742017"/>
                  <a:pt x="185766" y="2740129"/>
                  <a:pt x="187191" y="2759032"/>
                </a:cubicBezTo>
                <a:cubicBezTo>
                  <a:pt x="208141" y="2799368"/>
                  <a:pt x="227665" y="2709561"/>
                  <a:pt x="248329" y="2753676"/>
                </a:cubicBezTo>
                <a:cubicBezTo>
                  <a:pt x="254885" y="2771953"/>
                  <a:pt x="241204" y="2765337"/>
                  <a:pt x="238710" y="2766594"/>
                </a:cubicBezTo>
                <a:cubicBezTo>
                  <a:pt x="230871" y="2792119"/>
                  <a:pt x="220325" y="2794641"/>
                  <a:pt x="211917" y="2809765"/>
                </a:cubicBezTo>
                <a:cubicBezTo>
                  <a:pt x="222107" y="2824890"/>
                  <a:pt x="233295" y="2809766"/>
                  <a:pt x="243270" y="2803148"/>
                </a:cubicBezTo>
                <a:cubicBezTo>
                  <a:pt x="246405" y="2812286"/>
                  <a:pt x="246477" y="2812286"/>
                  <a:pt x="245265" y="2834659"/>
                </a:cubicBezTo>
                <a:cubicBezTo>
                  <a:pt x="232866" y="2851359"/>
                  <a:pt x="218187" y="2839387"/>
                  <a:pt x="206787" y="2869005"/>
                </a:cubicBezTo>
                <a:lnTo>
                  <a:pt x="206787" y="2881292"/>
                </a:lnTo>
                <a:cubicBezTo>
                  <a:pt x="216548" y="2907445"/>
                  <a:pt x="227523" y="2847893"/>
                  <a:pt x="236786" y="2899883"/>
                </a:cubicBezTo>
                <a:cubicBezTo>
                  <a:pt x="264219" y="2885073"/>
                  <a:pt x="289017" y="2926352"/>
                  <a:pt x="313030" y="2899883"/>
                </a:cubicBezTo>
                <a:cubicBezTo>
                  <a:pt x="317163" y="2901775"/>
                  <a:pt x="321581" y="2895474"/>
                  <a:pt x="324645" y="2905870"/>
                </a:cubicBezTo>
                <a:lnTo>
                  <a:pt x="319799" y="2918790"/>
                </a:lnTo>
                <a:cubicBezTo>
                  <a:pt x="319799" y="2923202"/>
                  <a:pt x="319799" y="2926983"/>
                  <a:pt x="319799" y="2931079"/>
                </a:cubicBezTo>
                <a:cubicBezTo>
                  <a:pt x="312175" y="2935807"/>
                  <a:pt x="298921" y="2959441"/>
                  <a:pt x="292865" y="2936753"/>
                </a:cubicBezTo>
                <a:cubicBezTo>
                  <a:pt x="283530" y="2928558"/>
                  <a:pt x="275692" y="2965428"/>
                  <a:pt x="267711" y="2934860"/>
                </a:cubicBezTo>
                <a:cubicBezTo>
                  <a:pt x="243341" y="2921310"/>
                  <a:pt x="212202" y="2958494"/>
                  <a:pt x="186977" y="2977401"/>
                </a:cubicBezTo>
                <a:lnTo>
                  <a:pt x="192180" y="2991579"/>
                </a:lnTo>
                <a:lnTo>
                  <a:pt x="192180" y="3003237"/>
                </a:lnTo>
                <a:lnTo>
                  <a:pt x="187262" y="3016473"/>
                </a:lnTo>
                <a:cubicBezTo>
                  <a:pt x="187262" y="3020882"/>
                  <a:pt x="187262" y="3024663"/>
                  <a:pt x="187262" y="3028760"/>
                </a:cubicBezTo>
                <a:cubicBezTo>
                  <a:pt x="195072" y="3038247"/>
                  <a:pt x="203334" y="3037586"/>
                  <a:pt x="211062" y="3026870"/>
                </a:cubicBezTo>
                <a:lnTo>
                  <a:pt x="202297" y="3005130"/>
                </a:lnTo>
                <a:cubicBezTo>
                  <a:pt x="201513" y="2997567"/>
                  <a:pt x="200801" y="2990318"/>
                  <a:pt x="204649" y="2986222"/>
                </a:cubicBezTo>
                <a:cubicBezTo>
                  <a:pt x="216477" y="3007018"/>
                  <a:pt x="230658" y="2974247"/>
                  <a:pt x="243698" y="2986223"/>
                </a:cubicBezTo>
                <a:cubicBezTo>
                  <a:pt x="247332" y="2998195"/>
                  <a:pt x="245551" y="3008282"/>
                  <a:pt x="245764" y="3019308"/>
                </a:cubicBezTo>
                <a:lnTo>
                  <a:pt x="239422" y="3024036"/>
                </a:lnTo>
                <a:lnTo>
                  <a:pt x="233793" y="3011431"/>
                </a:lnTo>
                <a:cubicBezTo>
                  <a:pt x="229660" y="3016159"/>
                  <a:pt x="232510" y="3029705"/>
                  <a:pt x="228733" y="3036011"/>
                </a:cubicBezTo>
                <a:cubicBezTo>
                  <a:pt x="226261" y="3040827"/>
                  <a:pt x="223877" y="3046534"/>
                  <a:pt x="221608" y="3053024"/>
                </a:cubicBezTo>
                <a:cubicBezTo>
                  <a:pt x="220753" y="3092098"/>
                  <a:pt x="204721" y="3061533"/>
                  <a:pt x="198521" y="3073820"/>
                </a:cubicBezTo>
                <a:cubicBezTo>
                  <a:pt x="192330" y="3092411"/>
                  <a:pt x="185387" y="3105584"/>
                  <a:pt x="178070" y="3112579"/>
                </a:cubicBezTo>
                <a:cubicBezTo>
                  <a:pt x="177572" y="3121401"/>
                  <a:pt x="183059" y="3128649"/>
                  <a:pt x="185196" y="3131798"/>
                </a:cubicBezTo>
                <a:cubicBezTo>
                  <a:pt x="195327" y="3111414"/>
                  <a:pt x="207076" y="3114374"/>
                  <a:pt x="216619" y="3139679"/>
                </a:cubicBezTo>
                <a:cubicBezTo>
                  <a:pt x="210634" y="3144717"/>
                  <a:pt x="213485" y="3162052"/>
                  <a:pt x="209494" y="3169297"/>
                </a:cubicBezTo>
                <a:cubicBezTo>
                  <a:pt x="198165" y="3169297"/>
                  <a:pt x="188474" y="3150705"/>
                  <a:pt x="177785" y="3175284"/>
                </a:cubicBezTo>
                <a:cubicBezTo>
                  <a:pt x="177785" y="3179065"/>
                  <a:pt x="177786" y="3182846"/>
                  <a:pt x="177785" y="3187257"/>
                </a:cubicBezTo>
                <a:lnTo>
                  <a:pt x="172868" y="3200175"/>
                </a:lnTo>
                <a:lnTo>
                  <a:pt x="172869" y="3212150"/>
                </a:lnTo>
                <a:cubicBezTo>
                  <a:pt x="190256" y="3251855"/>
                  <a:pt x="208497" y="3151019"/>
                  <a:pt x="219827" y="3218138"/>
                </a:cubicBezTo>
                <a:cubicBezTo>
                  <a:pt x="222677" y="3218138"/>
                  <a:pt x="228164" y="3218138"/>
                  <a:pt x="226952" y="3234839"/>
                </a:cubicBezTo>
                <a:cubicBezTo>
                  <a:pt x="225740" y="3251538"/>
                  <a:pt x="218045" y="3241140"/>
                  <a:pt x="214909" y="3231056"/>
                </a:cubicBezTo>
                <a:cubicBezTo>
                  <a:pt x="201941" y="3217510"/>
                  <a:pt x="193532" y="3278952"/>
                  <a:pt x="180421" y="3266977"/>
                </a:cubicBezTo>
                <a:cubicBezTo>
                  <a:pt x="176788" y="3279899"/>
                  <a:pt x="176716" y="3279898"/>
                  <a:pt x="180421" y="3290924"/>
                </a:cubicBezTo>
                <a:cubicBezTo>
                  <a:pt x="202155" y="3281788"/>
                  <a:pt x="222464" y="3255319"/>
                  <a:pt x="243983" y="3290924"/>
                </a:cubicBezTo>
                <a:cubicBezTo>
                  <a:pt x="257415" y="3269217"/>
                  <a:pt x="272228" y="3271360"/>
                  <a:pt x="285311" y="3296912"/>
                </a:cubicBezTo>
                <a:cubicBezTo>
                  <a:pt x="273127" y="3320232"/>
                  <a:pt x="256809" y="3285886"/>
                  <a:pt x="244909" y="3313616"/>
                </a:cubicBezTo>
                <a:cubicBezTo>
                  <a:pt x="238852" y="3324013"/>
                  <a:pt x="234576" y="3302586"/>
                  <a:pt x="229589" y="3292502"/>
                </a:cubicBezTo>
                <a:cubicBezTo>
                  <a:pt x="224672" y="3299119"/>
                  <a:pt x="227522" y="3329998"/>
                  <a:pt x="226810" y="3343861"/>
                </a:cubicBezTo>
                <a:lnTo>
                  <a:pt x="233935" y="3365289"/>
                </a:lnTo>
                <a:cubicBezTo>
                  <a:pt x="243056" y="3368126"/>
                  <a:pt x="251892" y="3356151"/>
                  <a:pt x="259231" y="3376949"/>
                </a:cubicBezTo>
                <a:cubicBezTo>
                  <a:pt x="267498" y="3381360"/>
                  <a:pt x="268138" y="3350482"/>
                  <a:pt x="277973" y="3352688"/>
                </a:cubicBezTo>
                <a:cubicBezTo>
                  <a:pt x="293648" y="3384199"/>
                  <a:pt x="313600" y="3346385"/>
                  <a:pt x="329989" y="3376950"/>
                </a:cubicBezTo>
                <a:cubicBezTo>
                  <a:pt x="322507" y="3414448"/>
                  <a:pt x="300417" y="3362139"/>
                  <a:pt x="290727" y="3408460"/>
                </a:cubicBezTo>
                <a:cubicBezTo>
                  <a:pt x="290085" y="3417915"/>
                  <a:pt x="291866" y="3423900"/>
                  <a:pt x="294931" y="3428309"/>
                </a:cubicBezTo>
                <a:cubicBezTo>
                  <a:pt x="294147" y="3439657"/>
                  <a:pt x="289800" y="3442174"/>
                  <a:pt x="287805" y="3449740"/>
                </a:cubicBezTo>
                <a:cubicBezTo>
                  <a:pt x="277544" y="3440284"/>
                  <a:pt x="269279" y="3468959"/>
                  <a:pt x="260942" y="3455096"/>
                </a:cubicBezTo>
                <a:lnTo>
                  <a:pt x="260942" y="3443120"/>
                </a:lnTo>
                <a:cubicBezTo>
                  <a:pt x="249541" y="3431780"/>
                  <a:pt x="236144" y="3457931"/>
                  <a:pt x="224245" y="3461397"/>
                </a:cubicBezTo>
                <a:cubicBezTo>
                  <a:pt x="220183" y="3471166"/>
                  <a:pt x="220040" y="3492908"/>
                  <a:pt x="225954" y="3503306"/>
                </a:cubicBezTo>
                <a:cubicBezTo>
                  <a:pt x="226596" y="3510554"/>
                  <a:pt x="226953" y="3521583"/>
                  <a:pt x="229731" y="3521897"/>
                </a:cubicBezTo>
                <a:cubicBezTo>
                  <a:pt x="237336" y="3524355"/>
                  <a:pt x="244978" y="3520415"/>
                  <a:pt x="252248" y="3510239"/>
                </a:cubicBezTo>
                <a:cubicBezTo>
                  <a:pt x="258285" y="3516541"/>
                  <a:pt x="264141" y="3525837"/>
                  <a:pt x="269706" y="3537968"/>
                </a:cubicBezTo>
                <a:cubicBezTo>
                  <a:pt x="269706" y="3557820"/>
                  <a:pt x="260657" y="3542691"/>
                  <a:pt x="258377" y="3534816"/>
                </a:cubicBezTo>
                <a:cubicBezTo>
                  <a:pt x="251261" y="3539070"/>
                  <a:pt x="244253" y="3545970"/>
                  <a:pt x="237424" y="3555408"/>
                </a:cubicBezTo>
                <a:lnTo>
                  <a:pt x="225443" y="3576994"/>
                </a:lnTo>
                <a:lnTo>
                  <a:pt x="14821" y="3366373"/>
                </a:lnTo>
                <a:lnTo>
                  <a:pt x="14821" y="3343862"/>
                </a:lnTo>
                <a:lnTo>
                  <a:pt x="10261" y="3331261"/>
                </a:lnTo>
                <a:lnTo>
                  <a:pt x="10261" y="3294078"/>
                </a:lnTo>
                <a:cubicBezTo>
                  <a:pt x="15535" y="3285886"/>
                  <a:pt x="15820" y="3274228"/>
                  <a:pt x="13896" y="3256897"/>
                </a:cubicBezTo>
                <a:lnTo>
                  <a:pt x="10333" y="3246182"/>
                </a:lnTo>
                <a:lnTo>
                  <a:pt x="10333" y="2515459"/>
                </a:lnTo>
                <a:lnTo>
                  <a:pt x="14608" y="2503169"/>
                </a:lnTo>
                <a:cubicBezTo>
                  <a:pt x="14608" y="2499705"/>
                  <a:pt x="14608" y="2495609"/>
                  <a:pt x="14964" y="2491510"/>
                </a:cubicBezTo>
                <a:lnTo>
                  <a:pt x="10048" y="2478278"/>
                </a:lnTo>
                <a:lnTo>
                  <a:pt x="10048" y="2429754"/>
                </a:lnTo>
                <a:lnTo>
                  <a:pt x="15035" y="2416518"/>
                </a:lnTo>
                <a:lnTo>
                  <a:pt x="15035" y="2283546"/>
                </a:lnTo>
                <a:lnTo>
                  <a:pt x="19525" y="2270624"/>
                </a:lnTo>
                <a:cubicBezTo>
                  <a:pt x="18170" y="2266844"/>
                  <a:pt x="16959" y="2264008"/>
                  <a:pt x="15820" y="2261173"/>
                </a:cubicBezTo>
                <a:cubicBezTo>
                  <a:pt x="14527" y="2199033"/>
                  <a:pt x="14408" y="2136548"/>
                  <a:pt x="15464" y="2074314"/>
                </a:cubicBezTo>
                <a:lnTo>
                  <a:pt x="18955" y="2065807"/>
                </a:lnTo>
                <a:cubicBezTo>
                  <a:pt x="13682" y="2048478"/>
                  <a:pt x="12684" y="2041858"/>
                  <a:pt x="19525" y="2027365"/>
                </a:cubicBezTo>
                <a:lnTo>
                  <a:pt x="19525" y="1942603"/>
                </a:lnTo>
                <a:lnTo>
                  <a:pt x="14608" y="1929682"/>
                </a:lnTo>
                <a:cubicBezTo>
                  <a:pt x="14608" y="1925272"/>
                  <a:pt x="14608" y="1921176"/>
                  <a:pt x="14608" y="1917709"/>
                </a:cubicBezTo>
                <a:lnTo>
                  <a:pt x="18954" y="1905423"/>
                </a:lnTo>
                <a:lnTo>
                  <a:pt x="18955" y="1868553"/>
                </a:lnTo>
                <a:cubicBezTo>
                  <a:pt x="13539" y="1860991"/>
                  <a:pt x="14251" y="1843032"/>
                  <a:pt x="14323" y="1821918"/>
                </a:cubicBezTo>
                <a:lnTo>
                  <a:pt x="10048" y="1809000"/>
                </a:lnTo>
                <a:cubicBezTo>
                  <a:pt x="10760" y="1795765"/>
                  <a:pt x="17174" y="1807425"/>
                  <a:pt x="19097" y="1795765"/>
                </a:cubicBezTo>
                <a:lnTo>
                  <a:pt x="19097" y="1711002"/>
                </a:lnTo>
                <a:lnTo>
                  <a:pt x="14323" y="1698399"/>
                </a:lnTo>
                <a:lnTo>
                  <a:pt x="14323" y="1637899"/>
                </a:lnTo>
                <a:lnTo>
                  <a:pt x="19097" y="1624981"/>
                </a:lnTo>
                <a:lnTo>
                  <a:pt x="19097" y="1551876"/>
                </a:lnTo>
                <a:lnTo>
                  <a:pt x="15464" y="1542739"/>
                </a:lnTo>
                <a:cubicBezTo>
                  <a:pt x="13325" y="1527929"/>
                  <a:pt x="14679" y="1507130"/>
                  <a:pt x="14323" y="1491377"/>
                </a:cubicBezTo>
                <a:lnTo>
                  <a:pt x="18669" y="1480662"/>
                </a:lnTo>
                <a:cubicBezTo>
                  <a:pt x="20095" y="1465537"/>
                  <a:pt x="18669" y="1449152"/>
                  <a:pt x="19311" y="1432137"/>
                </a:cubicBezTo>
                <a:lnTo>
                  <a:pt x="14750" y="1418587"/>
                </a:lnTo>
                <a:lnTo>
                  <a:pt x="19026" y="1405983"/>
                </a:lnTo>
                <a:cubicBezTo>
                  <a:pt x="19025" y="1402516"/>
                  <a:pt x="19026" y="1398735"/>
                  <a:pt x="19026" y="1394326"/>
                </a:cubicBezTo>
                <a:lnTo>
                  <a:pt x="23942" y="1381089"/>
                </a:lnTo>
                <a:lnTo>
                  <a:pt x="23942" y="1247804"/>
                </a:lnTo>
                <a:lnTo>
                  <a:pt x="28931" y="1234568"/>
                </a:lnTo>
                <a:cubicBezTo>
                  <a:pt x="28930" y="1230158"/>
                  <a:pt x="28930" y="1226376"/>
                  <a:pt x="28575" y="1222909"/>
                </a:cubicBezTo>
                <a:cubicBezTo>
                  <a:pt x="26936" y="1217868"/>
                  <a:pt x="25367" y="1213455"/>
                  <a:pt x="23942" y="1209674"/>
                </a:cubicBezTo>
                <a:lnTo>
                  <a:pt x="23942" y="1192028"/>
                </a:lnTo>
                <a:cubicBezTo>
                  <a:pt x="19538" y="1176337"/>
                  <a:pt x="14759" y="1162820"/>
                  <a:pt x="9691" y="1151695"/>
                </a:cubicBezTo>
                <a:lnTo>
                  <a:pt x="9691" y="1018409"/>
                </a:lnTo>
                <a:lnTo>
                  <a:pt x="4704" y="1004859"/>
                </a:lnTo>
                <a:lnTo>
                  <a:pt x="4704" y="993201"/>
                </a:lnTo>
                <a:lnTo>
                  <a:pt x="9406" y="980594"/>
                </a:lnTo>
                <a:lnTo>
                  <a:pt x="9406" y="931754"/>
                </a:lnTo>
                <a:cubicBezTo>
                  <a:pt x="4062" y="924193"/>
                  <a:pt x="3634" y="900245"/>
                  <a:pt x="5345" y="881653"/>
                </a:cubicBezTo>
                <a:lnTo>
                  <a:pt x="8765" y="873145"/>
                </a:lnTo>
                <a:cubicBezTo>
                  <a:pt x="9944" y="790464"/>
                  <a:pt x="9944" y="707528"/>
                  <a:pt x="8765" y="624844"/>
                </a:cubicBezTo>
                <a:lnTo>
                  <a:pt x="5060" y="615707"/>
                </a:lnTo>
                <a:lnTo>
                  <a:pt x="5060" y="458155"/>
                </a:lnTo>
                <a:lnTo>
                  <a:pt x="0" y="443976"/>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264" name="Google Shape;264;p14"/>
          <p:cNvSpPr/>
          <p:nvPr/>
        </p:nvSpPr>
        <p:spPr>
          <a:xfrm rot="2700000">
            <a:off x="1267029" y="-617958"/>
            <a:ext cx="447627" cy="4649228"/>
          </a:xfrm>
          <a:custGeom>
            <a:rect b="b" l="l" r="r" t="t"/>
            <a:pathLst>
              <a:path extrusionOk="0" h="4646644" w="447378">
                <a:moveTo>
                  <a:pt x="380656" y="3306434"/>
                </a:moveTo>
                <a:cubicBezTo>
                  <a:pt x="379328" y="3307142"/>
                  <a:pt x="378082" y="3309111"/>
                  <a:pt x="376906" y="3314153"/>
                </a:cubicBezTo>
                <a:cubicBezTo>
                  <a:pt x="378901" y="3321398"/>
                  <a:pt x="374269" y="3334005"/>
                  <a:pt x="379542" y="3343142"/>
                </a:cubicBezTo>
                <a:cubicBezTo>
                  <a:pt x="383247" y="3346292"/>
                  <a:pt x="395148" y="3352595"/>
                  <a:pt x="391157" y="3326757"/>
                </a:cubicBezTo>
                <a:lnTo>
                  <a:pt x="390872" y="3322976"/>
                </a:lnTo>
                <a:cubicBezTo>
                  <a:pt x="388999" y="3316611"/>
                  <a:pt x="386995" y="3311001"/>
                  <a:pt x="384886" y="3306277"/>
                </a:cubicBezTo>
                <a:cubicBezTo>
                  <a:pt x="383389" y="3306277"/>
                  <a:pt x="381983" y="3305725"/>
                  <a:pt x="380656" y="3306434"/>
                </a:cubicBezTo>
                <a:close/>
                <a:moveTo>
                  <a:pt x="197268" y="2978884"/>
                </a:moveTo>
                <a:cubicBezTo>
                  <a:pt x="186438" y="3004093"/>
                  <a:pt x="181093" y="3019846"/>
                  <a:pt x="197909" y="3015436"/>
                </a:cubicBezTo>
                <a:cubicBezTo>
                  <a:pt x="200902" y="3005039"/>
                  <a:pt x="208955" y="2997790"/>
                  <a:pt x="202541" y="2978884"/>
                </a:cubicBezTo>
                <a:close/>
                <a:moveTo>
                  <a:pt x="295521" y="2852764"/>
                </a:moveTo>
                <a:cubicBezTo>
                  <a:pt x="287701" y="2860720"/>
                  <a:pt x="281565" y="2869306"/>
                  <a:pt x="278928" y="2877105"/>
                </a:cubicBezTo>
                <a:lnTo>
                  <a:pt x="278714" y="2875845"/>
                </a:lnTo>
                <a:cubicBezTo>
                  <a:pt x="277717" y="2892862"/>
                  <a:pt x="282063" y="2895066"/>
                  <a:pt x="285270" y="2894437"/>
                </a:cubicBezTo>
                <a:cubicBezTo>
                  <a:pt x="313131" y="2894437"/>
                  <a:pt x="338998" y="2920274"/>
                  <a:pt x="362227" y="2836458"/>
                </a:cubicBezTo>
                <a:cubicBezTo>
                  <a:pt x="357577" y="2810698"/>
                  <a:pt x="318979" y="2828895"/>
                  <a:pt x="295521" y="2852764"/>
                </a:cubicBezTo>
                <a:close/>
                <a:moveTo>
                  <a:pt x="202051" y="2945798"/>
                </a:moveTo>
                <a:cubicBezTo>
                  <a:pt x="200777" y="2947531"/>
                  <a:pt x="199976" y="2951784"/>
                  <a:pt x="202755" y="2956510"/>
                </a:cubicBezTo>
                <a:lnTo>
                  <a:pt x="202612" y="2954304"/>
                </a:lnTo>
                <a:cubicBezTo>
                  <a:pt x="202612" y="2954304"/>
                  <a:pt x="203752" y="2951784"/>
                  <a:pt x="204180" y="2950209"/>
                </a:cubicBezTo>
                <a:cubicBezTo>
                  <a:pt x="205070" y="2944853"/>
                  <a:pt x="203324" y="2944065"/>
                  <a:pt x="202051" y="2945798"/>
                </a:cubicBezTo>
                <a:close/>
                <a:moveTo>
                  <a:pt x="364579" y="2760834"/>
                </a:moveTo>
                <a:cubicBezTo>
                  <a:pt x="360730" y="2777533"/>
                  <a:pt x="361300" y="2782261"/>
                  <a:pt x="368284" y="2785724"/>
                </a:cubicBezTo>
                <a:lnTo>
                  <a:pt x="368070" y="2784467"/>
                </a:lnTo>
                <a:cubicBezTo>
                  <a:pt x="369516" y="2784719"/>
                  <a:pt x="370907" y="2786926"/>
                  <a:pt x="372060" y="2790766"/>
                </a:cubicBezTo>
                <a:lnTo>
                  <a:pt x="372060" y="2803688"/>
                </a:lnTo>
                <a:cubicBezTo>
                  <a:pt x="379186" y="2817866"/>
                  <a:pt x="386311" y="2794865"/>
                  <a:pt x="390802" y="2778480"/>
                </a:cubicBezTo>
                <a:lnTo>
                  <a:pt x="384886" y="2760834"/>
                </a:lnTo>
                <a:close/>
                <a:moveTo>
                  <a:pt x="181143" y="2931677"/>
                </a:moveTo>
                <a:lnTo>
                  <a:pt x="176502" y="2951325"/>
                </a:lnTo>
                <a:lnTo>
                  <a:pt x="175891" y="2949895"/>
                </a:lnTo>
                <a:lnTo>
                  <a:pt x="176319" y="2952098"/>
                </a:lnTo>
                <a:lnTo>
                  <a:pt x="176502" y="2951325"/>
                </a:lnTo>
                <a:lnTo>
                  <a:pt x="183017" y="2966594"/>
                </a:lnTo>
                <a:cubicBezTo>
                  <a:pt x="207814" y="2942726"/>
                  <a:pt x="190485" y="2922225"/>
                  <a:pt x="181143" y="2931677"/>
                </a:cubicBezTo>
                <a:close/>
                <a:moveTo>
                  <a:pt x="263964" y="2388381"/>
                </a:moveTo>
                <a:lnTo>
                  <a:pt x="265949" y="2405064"/>
                </a:lnTo>
                <a:lnTo>
                  <a:pt x="265888" y="2405080"/>
                </a:lnTo>
                <a:lnTo>
                  <a:pt x="266102" y="2406344"/>
                </a:lnTo>
                <a:lnTo>
                  <a:pt x="265949" y="2405064"/>
                </a:lnTo>
                <a:lnTo>
                  <a:pt x="283702" y="2400356"/>
                </a:lnTo>
                <a:lnTo>
                  <a:pt x="283702" y="2388381"/>
                </a:lnTo>
                <a:cubicBezTo>
                  <a:pt x="277318" y="2378297"/>
                  <a:pt x="270349" y="2378297"/>
                  <a:pt x="263964" y="2388381"/>
                </a:cubicBezTo>
                <a:close/>
                <a:moveTo>
                  <a:pt x="245526" y="2382355"/>
                </a:moveTo>
                <a:cubicBezTo>
                  <a:pt x="243443" y="2381686"/>
                  <a:pt x="241269" y="2382080"/>
                  <a:pt x="239452" y="2388698"/>
                </a:cubicBezTo>
                <a:lnTo>
                  <a:pt x="239452" y="2412642"/>
                </a:lnTo>
                <a:cubicBezTo>
                  <a:pt x="243799" y="2428714"/>
                  <a:pt x="250354" y="2412644"/>
                  <a:pt x="254274" y="2402245"/>
                </a:cubicBezTo>
                <a:cubicBezTo>
                  <a:pt x="254131" y="2395943"/>
                  <a:pt x="255271" y="2389327"/>
                  <a:pt x="251280" y="2383653"/>
                </a:cubicBezTo>
                <a:lnTo>
                  <a:pt x="251067" y="2382396"/>
                </a:lnTo>
                <a:cubicBezTo>
                  <a:pt x="249606" y="2384758"/>
                  <a:pt x="247611" y="2383025"/>
                  <a:pt x="245526" y="2382355"/>
                </a:cubicBezTo>
                <a:close/>
                <a:moveTo>
                  <a:pt x="236032" y="2296056"/>
                </a:moveTo>
                <a:cubicBezTo>
                  <a:pt x="235675" y="2300941"/>
                  <a:pt x="233537" y="2305194"/>
                  <a:pt x="232130" y="2309488"/>
                </a:cubicBezTo>
                <a:lnTo>
                  <a:pt x="232601" y="2322847"/>
                </a:lnTo>
                <a:lnTo>
                  <a:pt x="232398" y="2321894"/>
                </a:lnTo>
                <a:lnTo>
                  <a:pt x="232612" y="2323156"/>
                </a:lnTo>
                <a:lnTo>
                  <a:pt x="232601" y="2322847"/>
                </a:lnTo>
                <a:lnTo>
                  <a:pt x="236636" y="2341789"/>
                </a:lnTo>
                <a:cubicBezTo>
                  <a:pt x="241710" y="2353798"/>
                  <a:pt x="248858" y="2343873"/>
                  <a:pt x="254202" y="2327567"/>
                </a:cubicBezTo>
                <a:cubicBezTo>
                  <a:pt x="247860" y="2314016"/>
                  <a:pt x="243870" y="2293850"/>
                  <a:pt x="236032" y="2296056"/>
                </a:cubicBezTo>
                <a:close/>
                <a:moveTo>
                  <a:pt x="238303" y="1443626"/>
                </a:moveTo>
                <a:lnTo>
                  <a:pt x="234871" y="1455809"/>
                </a:lnTo>
                <a:lnTo>
                  <a:pt x="234464" y="1455677"/>
                </a:lnTo>
                <a:lnTo>
                  <a:pt x="234464" y="1455991"/>
                </a:lnTo>
                <a:cubicBezTo>
                  <a:pt x="232683" y="1452529"/>
                  <a:pt x="227338" y="1461666"/>
                  <a:pt x="231613" y="1466393"/>
                </a:cubicBezTo>
                <a:cubicBezTo>
                  <a:pt x="233039" y="1466392"/>
                  <a:pt x="234036" y="1466393"/>
                  <a:pt x="234464" y="1455991"/>
                </a:cubicBezTo>
                <a:lnTo>
                  <a:pt x="234820" y="1455991"/>
                </a:lnTo>
                <a:lnTo>
                  <a:pt x="234871" y="1455809"/>
                </a:lnTo>
                <a:lnTo>
                  <a:pt x="239942" y="1457451"/>
                </a:lnTo>
                <a:cubicBezTo>
                  <a:pt x="241716" y="1457567"/>
                  <a:pt x="243265" y="1456151"/>
                  <a:pt x="244084" y="1450007"/>
                </a:cubicBezTo>
                <a:lnTo>
                  <a:pt x="243870" y="1448746"/>
                </a:lnTo>
                <a:cubicBezTo>
                  <a:pt x="242195" y="1443706"/>
                  <a:pt x="240076" y="1442208"/>
                  <a:pt x="238303" y="1443626"/>
                </a:cubicBezTo>
                <a:close/>
                <a:moveTo>
                  <a:pt x="231453" y="1350040"/>
                </a:moveTo>
                <a:lnTo>
                  <a:pt x="230565" y="1367067"/>
                </a:lnTo>
                <a:lnTo>
                  <a:pt x="230331" y="1366189"/>
                </a:lnTo>
                <a:lnTo>
                  <a:pt x="230544" y="1367448"/>
                </a:lnTo>
                <a:lnTo>
                  <a:pt x="230565" y="1367067"/>
                </a:lnTo>
                <a:lnTo>
                  <a:pt x="233885" y="1379581"/>
                </a:lnTo>
                <a:cubicBezTo>
                  <a:pt x="234678" y="1384544"/>
                  <a:pt x="235390" y="1389822"/>
                  <a:pt x="236958" y="1394863"/>
                </a:cubicBezTo>
                <a:cubicBezTo>
                  <a:pt x="239986" y="1383771"/>
                  <a:pt x="240407" y="1363889"/>
                  <a:pt x="237899" y="1350495"/>
                </a:cubicBezTo>
                <a:cubicBezTo>
                  <a:pt x="237614" y="1348983"/>
                  <a:pt x="237300" y="1347596"/>
                  <a:pt x="236958" y="1346339"/>
                </a:cubicBezTo>
                <a:cubicBezTo>
                  <a:pt x="235603" y="1345709"/>
                  <a:pt x="233145" y="1346732"/>
                  <a:pt x="231453" y="1350040"/>
                </a:cubicBezTo>
                <a:close/>
                <a:moveTo>
                  <a:pt x="205106" y="1315771"/>
                </a:moveTo>
                <a:lnTo>
                  <a:pt x="205320" y="1317032"/>
                </a:lnTo>
                <a:cubicBezTo>
                  <a:pt x="206538" y="1311171"/>
                  <a:pt x="208583" y="1310638"/>
                  <a:pt x="209951" y="1315773"/>
                </a:cubicBezTo>
                <a:cubicBezTo>
                  <a:pt x="208597" y="1321539"/>
                  <a:pt x="206460" y="1321539"/>
                  <a:pt x="205106" y="1315771"/>
                </a:cubicBezTo>
                <a:close/>
                <a:moveTo>
                  <a:pt x="225554" y="1286901"/>
                </a:moveTo>
                <a:cubicBezTo>
                  <a:pt x="222110" y="1289619"/>
                  <a:pt x="219750" y="1294030"/>
                  <a:pt x="219999" y="1300333"/>
                </a:cubicBezTo>
                <a:lnTo>
                  <a:pt x="219786" y="1299072"/>
                </a:lnTo>
                <a:cubicBezTo>
                  <a:pt x="219849" y="1300962"/>
                  <a:pt x="219999" y="1302790"/>
                  <a:pt x="220213" y="1304429"/>
                </a:cubicBezTo>
                <a:cubicBezTo>
                  <a:pt x="228906" y="1326265"/>
                  <a:pt x="239331" y="1330079"/>
                  <a:pt x="248715" y="1314829"/>
                </a:cubicBezTo>
                <a:lnTo>
                  <a:pt x="244582" y="1302854"/>
                </a:lnTo>
                <a:cubicBezTo>
                  <a:pt x="255966" y="1285838"/>
                  <a:pt x="235885" y="1278748"/>
                  <a:pt x="225554" y="1286901"/>
                </a:cubicBezTo>
                <a:close/>
                <a:moveTo>
                  <a:pt x="201534" y="913228"/>
                </a:moveTo>
                <a:cubicBezTo>
                  <a:pt x="193527" y="924256"/>
                  <a:pt x="185832" y="946313"/>
                  <a:pt x="180238" y="966953"/>
                </a:cubicBezTo>
                <a:lnTo>
                  <a:pt x="182518" y="980503"/>
                </a:lnTo>
                <a:cubicBezTo>
                  <a:pt x="197125" y="985134"/>
                  <a:pt x="211704" y="970453"/>
                  <a:pt x="224417" y="938281"/>
                </a:cubicBezTo>
                <a:cubicBezTo>
                  <a:pt x="224702" y="935756"/>
                  <a:pt x="224844" y="930400"/>
                  <a:pt x="224915" y="926937"/>
                </a:cubicBezTo>
                <a:lnTo>
                  <a:pt x="224702" y="925674"/>
                </a:lnTo>
                <a:cubicBezTo>
                  <a:pt x="217861" y="902199"/>
                  <a:pt x="209542" y="902199"/>
                  <a:pt x="201534" y="913228"/>
                </a:cubicBezTo>
                <a:close/>
                <a:moveTo>
                  <a:pt x="198170" y="757938"/>
                </a:moveTo>
                <a:cubicBezTo>
                  <a:pt x="195497" y="760146"/>
                  <a:pt x="192715" y="764091"/>
                  <a:pt x="189769" y="770329"/>
                </a:cubicBezTo>
                <a:lnTo>
                  <a:pt x="180394" y="796442"/>
                </a:lnTo>
                <a:lnTo>
                  <a:pt x="180167" y="795224"/>
                </a:lnTo>
                <a:lnTo>
                  <a:pt x="180380" y="796483"/>
                </a:lnTo>
                <a:lnTo>
                  <a:pt x="180394" y="796442"/>
                </a:lnTo>
                <a:lnTo>
                  <a:pt x="182981" y="810268"/>
                </a:lnTo>
                <a:cubicBezTo>
                  <a:pt x="184585" y="814286"/>
                  <a:pt x="186580" y="817752"/>
                  <a:pt x="188148" y="822006"/>
                </a:cubicBezTo>
                <a:cubicBezTo>
                  <a:pt x="204892" y="824530"/>
                  <a:pt x="225984" y="811923"/>
                  <a:pt x="237314" y="856983"/>
                </a:cubicBezTo>
                <a:cubicBezTo>
                  <a:pt x="249855" y="835242"/>
                  <a:pt x="267456" y="844379"/>
                  <a:pt x="278714" y="827679"/>
                </a:cubicBezTo>
                <a:lnTo>
                  <a:pt x="278714" y="816021"/>
                </a:lnTo>
                <a:cubicBezTo>
                  <a:pt x="276932" y="811294"/>
                  <a:pt x="274226" y="807198"/>
                  <a:pt x="274012" y="802786"/>
                </a:cubicBezTo>
                <a:cubicBezTo>
                  <a:pt x="274012" y="776631"/>
                  <a:pt x="252065" y="762452"/>
                  <a:pt x="246721" y="785457"/>
                </a:cubicBezTo>
                <a:cubicBezTo>
                  <a:pt x="226359" y="793963"/>
                  <a:pt x="214213" y="744688"/>
                  <a:pt x="198170" y="757938"/>
                </a:cubicBezTo>
                <a:close/>
                <a:moveTo>
                  <a:pt x="163136" y="309022"/>
                </a:moveTo>
                <a:cubicBezTo>
                  <a:pt x="159573" y="320995"/>
                  <a:pt x="159573" y="321309"/>
                  <a:pt x="163136" y="333285"/>
                </a:cubicBezTo>
                <a:lnTo>
                  <a:pt x="172756" y="333285"/>
                </a:lnTo>
                <a:cubicBezTo>
                  <a:pt x="176318" y="321309"/>
                  <a:pt x="176318" y="320995"/>
                  <a:pt x="172756" y="309022"/>
                </a:cubicBezTo>
                <a:close/>
                <a:moveTo>
                  <a:pt x="87676" y="325404"/>
                </a:moveTo>
                <a:cubicBezTo>
                  <a:pt x="86464" y="348409"/>
                  <a:pt x="86535" y="348409"/>
                  <a:pt x="89457" y="356915"/>
                </a:cubicBezTo>
                <a:cubicBezTo>
                  <a:pt x="99362" y="351245"/>
                  <a:pt x="108554" y="322569"/>
                  <a:pt x="119100" y="333599"/>
                </a:cubicBezTo>
                <a:cubicBezTo>
                  <a:pt x="127436" y="356915"/>
                  <a:pt x="132709" y="333599"/>
                  <a:pt x="140477" y="326037"/>
                </a:cubicBezTo>
                <a:cubicBezTo>
                  <a:pt x="141047" y="320366"/>
                  <a:pt x="141118" y="312172"/>
                  <a:pt x="140976" y="304295"/>
                </a:cubicBezTo>
                <a:lnTo>
                  <a:pt x="140548" y="302088"/>
                </a:lnTo>
                <a:cubicBezTo>
                  <a:pt x="123518" y="280661"/>
                  <a:pt x="104920" y="324462"/>
                  <a:pt x="87676" y="325404"/>
                </a:cubicBezTo>
                <a:close/>
                <a:moveTo>
                  <a:pt x="114972" y="121702"/>
                </a:moveTo>
                <a:cubicBezTo>
                  <a:pt x="110761" y="123523"/>
                  <a:pt x="106492" y="128348"/>
                  <a:pt x="102238" y="134846"/>
                </a:cubicBezTo>
                <a:lnTo>
                  <a:pt x="78115" y="182061"/>
                </a:lnTo>
                <a:lnTo>
                  <a:pt x="77059" y="181089"/>
                </a:lnTo>
                <a:lnTo>
                  <a:pt x="77486" y="183292"/>
                </a:lnTo>
                <a:lnTo>
                  <a:pt x="78115" y="182061"/>
                </a:lnTo>
                <a:lnTo>
                  <a:pt x="83219" y="186761"/>
                </a:lnTo>
                <a:cubicBezTo>
                  <a:pt x="94579" y="187766"/>
                  <a:pt x="118654" y="177071"/>
                  <a:pt x="129503" y="175416"/>
                </a:cubicBezTo>
                <a:lnTo>
                  <a:pt x="138411" y="203777"/>
                </a:lnTo>
                <a:lnTo>
                  <a:pt x="147389" y="175416"/>
                </a:lnTo>
                <a:cubicBezTo>
                  <a:pt x="156082" y="171952"/>
                  <a:pt x="163493" y="180143"/>
                  <a:pt x="170119" y="169427"/>
                </a:cubicBezTo>
                <a:cubicBezTo>
                  <a:pt x="171046" y="99162"/>
                  <a:pt x="136700" y="163443"/>
                  <a:pt x="127365" y="126578"/>
                </a:cubicBezTo>
                <a:cubicBezTo>
                  <a:pt x="123340" y="121063"/>
                  <a:pt x="119185" y="119881"/>
                  <a:pt x="114972" y="121702"/>
                </a:cubicBezTo>
                <a:close/>
                <a:moveTo>
                  <a:pt x="8510" y="126342"/>
                </a:moveTo>
                <a:lnTo>
                  <a:pt x="118706" y="16146"/>
                </a:lnTo>
                <a:lnTo>
                  <a:pt x="125370" y="13141"/>
                </a:lnTo>
                <a:cubicBezTo>
                  <a:pt x="130765" y="31603"/>
                  <a:pt x="137528" y="40460"/>
                  <a:pt x="144325" y="38032"/>
                </a:cubicBezTo>
                <a:lnTo>
                  <a:pt x="137769" y="55995"/>
                </a:lnTo>
                <a:lnTo>
                  <a:pt x="144895" y="73322"/>
                </a:lnTo>
                <a:cubicBezTo>
                  <a:pt x="163421" y="41813"/>
                  <a:pt x="185867" y="55048"/>
                  <a:pt x="203610" y="14083"/>
                </a:cubicBezTo>
                <a:cubicBezTo>
                  <a:pt x="207280" y="15407"/>
                  <a:pt x="210935" y="10682"/>
                  <a:pt x="213871" y="851"/>
                </a:cubicBezTo>
                <a:cubicBezTo>
                  <a:pt x="216080" y="851"/>
                  <a:pt x="229904" y="-4822"/>
                  <a:pt x="223633" y="13140"/>
                </a:cubicBezTo>
                <a:cubicBezTo>
                  <a:pt x="219428" y="29523"/>
                  <a:pt x="210735" y="19128"/>
                  <a:pt x="211235" y="42758"/>
                </a:cubicBezTo>
                <a:cubicBezTo>
                  <a:pt x="211235" y="47167"/>
                  <a:pt x="208241" y="51267"/>
                  <a:pt x="206531" y="55676"/>
                </a:cubicBezTo>
                <a:lnTo>
                  <a:pt x="206531" y="67652"/>
                </a:lnTo>
                <a:cubicBezTo>
                  <a:pt x="199905" y="88450"/>
                  <a:pt x="175891" y="22906"/>
                  <a:pt x="177033" y="91286"/>
                </a:cubicBezTo>
                <a:cubicBezTo>
                  <a:pt x="190071" y="122796"/>
                  <a:pt x="247931" y="62610"/>
                  <a:pt x="249998" y="118383"/>
                </a:cubicBezTo>
                <a:cubicBezTo>
                  <a:pt x="233752" y="165018"/>
                  <a:pt x="213372" y="131304"/>
                  <a:pt x="196627" y="165965"/>
                </a:cubicBezTo>
                <a:cubicBezTo>
                  <a:pt x="188788" y="174787"/>
                  <a:pt x="185370" y="170691"/>
                  <a:pt x="186865" y="214174"/>
                </a:cubicBezTo>
                <a:cubicBezTo>
                  <a:pt x="183373" y="227093"/>
                  <a:pt x="165487" y="209133"/>
                  <a:pt x="174537" y="245684"/>
                </a:cubicBezTo>
                <a:cubicBezTo>
                  <a:pt x="202541" y="257659"/>
                  <a:pt x="228407" y="243163"/>
                  <a:pt x="255555" y="264276"/>
                </a:cubicBezTo>
                <a:cubicBezTo>
                  <a:pt x="241304" y="325404"/>
                  <a:pt x="222066" y="249466"/>
                  <a:pt x="206674" y="300196"/>
                </a:cubicBezTo>
                <a:lnTo>
                  <a:pt x="216365" y="325721"/>
                </a:lnTo>
                <a:cubicBezTo>
                  <a:pt x="216365" y="330449"/>
                  <a:pt x="216365" y="334231"/>
                  <a:pt x="216365" y="338325"/>
                </a:cubicBezTo>
                <a:cubicBezTo>
                  <a:pt x="211291" y="353795"/>
                  <a:pt x="205056" y="359909"/>
                  <a:pt x="198978" y="355340"/>
                </a:cubicBezTo>
                <a:cubicBezTo>
                  <a:pt x="197054" y="386850"/>
                  <a:pt x="187506" y="393780"/>
                  <a:pt x="182518" y="396305"/>
                </a:cubicBezTo>
                <a:cubicBezTo>
                  <a:pt x="182518" y="401661"/>
                  <a:pt x="182519" y="405756"/>
                  <a:pt x="182518" y="407963"/>
                </a:cubicBezTo>
                <a:lnTo>
                  <a:pt x="160002" y="464049"/>
                </a:lnTo>
                <a:lnTo>
                  <a:pt x="155156" y="453651"/>
                </a:lnTo>
                <a:cubicBezTo>
                  <a:pt x="153160" y="461214"/>
                  <a:pt x="153160" y="461214"/>
                  <a:pt x="153017" y="473189"/>
                </a:cubicBezTo>
                <a:cubicBezTo>
                  <a:pt x="156480" y="483746"/>
                  <a:pt x="160571" y="489575"/>
                  <a:pt x="164775" y="489890"/>
                </a:cubicBezTo>
                <a:cubicBezTo>
                  <a:pt x="172399" y="471297"/>
                  <a:pt x="182589" y="482012"/>
                  <a:pt x="189929" y="453651"/>
                </a:cubicBezTo>
                <a:lnTo>
                  <a:pt x="195700" y="466255"/>
                </a:lnTo>
                <a:lnTo>
                  <a:pt x="202042" y="460900"/>
                </a:lnTo>
                <a:lnTo>
                  <a:pt x="202042" y="447350"/>
                </a:lnTo>
                <a:lnTo>
                  <a:pt x="197339" y="434432"/>
                </a:lnTo>
                <a:cubicBezTo>
                  <a:pt x="204514" y="415932"/>
                  <a:pt x="212624" y="405631"/>
                  <a:pt x="220925" y="404496"/>
                </a:cubicBezTo>
                <a:lnTo>
                  <a:pt x="230117" y="380548"/>
                </a:lnTo>
                <a:cubicBezTo>
                  <a:pt x="240378" y="391263"/>
                  <a:pt x="261327" y="357232"/>
                  <a:pt x="265745" y="397251"/>
                </a:cubicBezTo>
                <a:cubicBezTo>
                  <a:pt x="263892" y="408591"/>
                  <a:pt x="257836" y="400083"/>
                  <a:pt x="255841" y="410798"/>
                </a:cubicBezTo>
                <a:lnTo>
                  <a:pt x="255841" y="426237"/>
                </a:lnTo>
                <a:cubicBezTo>
                  <a:pt x="252428" y="438117"/>
                  <a:pt x="248209" y="444577"/>
                  <a:pt x="243870" y="444514"/>
                </a:cubicBezTo>
                <a:cubicBezTo>
                  <a:pt x="238119" y="425576"/>
                  <a:pt x="230973" y="416912"/>
                  <a:pt x="223847" y="420253"/>
                </a:cubicBezTo>
                <a:cubicBezTo>
                  <a:pt x="219928" y="428129"/>
                  <a:pt x="222279" y="444829"/>
                  <a:pt x="216721" y="449870"/>
                </a:cubicBezTo>
                <a:lnTo>
                  <a:pt x="216721" y="498084"/>
                </a:lnTo>
                <a:cubicBezTo>
                  <a:pt x="207458" y="517933"/>
                  <a:pt x="195344" y="489257"/>
                  <a:pt x="187221" y="523920"/>
                </a:cubicBezTo>
                <a:cubicBezTo>
                  <a:pt x="204322" y="537157"/>
                  <a:pt x="221781" y="550389"/>
                  <a:pt x="238882" y="529905"/>
                </a:cubicBezTo>
                <a:cubicBezTo>
                  <a:pt x="242800" y="537785"/>
                  <a:pt x="240449" y="548814"/>
                  <a:pt x="241304" y="557952"/>
                </a:cubicBezTo>
                <a:cubicBezTo>
                  <a:pt x="244582" y="573077"/>
                  <a:pt x="254843" y="565196"/>
                  <a:pt x="255983" y="589462"/>
                </a:cubicBezTo>
                <a:cubicBezTo>
                  <a:pt x="240164" y="583789"/>
                  <a:pt x="163921" y="589462"/>
                  <a:pt x="219215" y="614353"/>
                </a:cubicBezTo>
                <a:cubicBezTo>
                  <a:pt x="222422" y="619079"/>
                  <a:pt x="221423" y="625699"/>
                  <a:pt x="221638" y="631369"/>
                </a:cubicBezTo>
                <a:cubicBezTo>
                  <a:pt x="217433" y="645862"/>
                  <a:pt x="211306" y="631369"/>
                  <a:pt x="206959" y="644606"/>
                </a:cubicBezTo>
                <a:lnTo>
                  <a:pt x="206959" y="656264"/>
                </a:lnTo>
                <a:cubicBezTo>
                  <a:pt x="210002" y="662314"/>
                  <a:pt x="212324" y="673750"/>
                  <a:pt x="213372" y="687774"/>
                </a:cubicBezTo>
                <a:cubicBezTo>
                  <a:pt x="250924" y="685567"/>
                  <a:pt x="283559" y="765919"/>
                  <a:pt x="319544" y="790813"/>
                </a:cubicBezTo>
                <a:cubicBezTo>
                  <a:pt x="320399" y="807199"/>
                  <a:pt x="321325" y="810034"/>
                  <a:pt x="325673" y="810034"/>
                </a:cubicBezTo>
                <a:cubicBezTo>
                  <a:pt x="334201" y="806597"/>
                  <a:pt x="342709" y="817911"/>
                  <a:pt x="349401" y="841544"/>
                </a:cubicBezTo>
                <a:cubicBezTo>
                  <a:pt x="345696" y="852573"/>
                  <a:pt x="341206" y="844379"/>
                  <a:pt x="337786" y="848478"/>
                </a:cubicBezTo>
                <a:lnTo>
                  <a:pt x="332227" y="835556"/>
                </a:lnTo>
                <a:cubicBezTo>
                  <a:pt x="323976" y="851498"/>
                  <a:pt x="315447" y="864483"/>
                  <a:pt x="306718" y="874314"/>
                </a:cubicBezTo>
                <a:cubicBezTo>
                  <a:pt x="302514" y="886287"/>
                  <a:pt x="281778" y="895110"/>
                  <a:pt x="294675" y="925044"/>
                </a:cubicBezTo>
                <a:cubicBezTo>
                  <a:pt x="281209" y="986176"/>
                  <a:pt x="260686" y="960965"/>
                  <a:pt x="243585" y="981450"/>
                </a:cubicBezTo>
                <a:lnTo>
                  <a:pt x="237243" y="999727"/>
                </a:lnTo>
                <a:cubicBezTo>
                  <a:pt x="247504" y="1017369"/>
                  <a:pt x="260259" y="1011384"/>
                  <a:pt x="270876" y="1024617"/>
                </a:cubicBezTo>
                <a:cubicBezTo>
                  <a:pt x="258976" y="1048565"/>
                  <a:pt x="247290" y="1073459"/>
                  <a:pt x="233253" y="1067158"/>
                </a:cubicBezTo>
                <a:cubicBezTo>
                  <a:pt x="232540" y="1072199"/>
                  <a:pt x="231828" y="1077554"/>
                  <a:pt x="230972" y="1083225"/>
                </a:cubicBezTo>
                <a:cubicBezTo>
                  <a:pt x="239309" y="1114735"/>
                  <a:pt x="248288" y="1099614"/>
                  <a:pt x="257408" y="1091419"/>
                </a:cubicBezTo>
                <a:cubicBezTo>
                  <a:pt x="261755" y="1088271"/>
                  <a:pt x="271660" y="1101817"/>
                  <a:pt x="271018" y="1072512"/>
                </a:cubicBezTo>
                <a:cubicBezTo>
                  <a:pt x="274226" y="1062747"/>
                  <a:pt x="278643" y="1069049"/>
                  <a:pt x="282776" y="1066843"/>
                </a:cubicBezTo>
                <a:cubicBezTo>
                  <a:pt x="299593" y="1098353"/>
                  <a:pt x="284344" y="1106230"/>
                  <a:pt x="275080" y="1115998"/>
                </a:cubicBezTo>
                <a:cubicBezTo>
                  <a:pt x="267954" y="1120095"/>
                  <a:pt x="261542" y="1149084"/>
                  <a:pt x="253204" y="1127342"/>
                </a:cubicBezTo>
                <a:lnTo>
                  <a:pt x="242444" y="1158852"/>
                </a:lnTo>
                <a:cubicBezTo>
                  <a:pt x="245181" y="1167391"/>
                  <a:pt x="248060" y="1174986"/>
                  <a:pt x="251066" y="1181537"/>
                </a:cubicBezTo>
                <a:cubicBezTo>
                  <a:pt x="225414" y="1239201"/>
                  <a:pt x="192993" y="1150026"/>
                  <a:pt x="167839" y="1217460"/>
                </a:cubicBezTo>
                <a:cubicBezTo>
                  <a:pt x="167839" y="1221555"/>
                  <a:pt x="167839" y="1225336"/>
                  <a:pt x="167839" y="1229436"/>
                </a:cubicBezTo>
                <a:cubicBezTo>
                  <a:pt x="201400" y="1253698"/>
                  <a:pt x="233680" y="1209584"/>
                  <a:pt x="267598" y="1212418"/>
                </a:cubicBezTo>
                <a:cubicBezTo>
                  <a:pt x="275935" y="1200446"/>
                  <a:pt x="275151" y="1174920"/>
                  <a:pt x="283417" y="1162634"/>
                </a:cubicBezTo>
                <a:cubicBezTo>
                  <a:pt x="300946" y="1167989"/>
                  <a:pt x="318047" y="1134905"/>
                  <a:pt x="334365" y="1145934"/>
                </a:cubicBezTo>
                <a:cubicBezTo>
                  <a:pt x="324746" y="1162002"/>
                  <a:pt x="312988" y="1222502"/>
                  <a:pt x="303084" y="1188471"/>
                </a:cubicBezTo>
                <a:cubicBezTo>
                  <a:pt x="294533" y="1205170"/>
                  <a:pt x="288048" y="1232585"/>
                  <a:pt x="278073" y="1224394"/>
                </a:cubicBezTo>
                <a:cubicBezTo>
                  <a:pt x="273940" y="1232585"/>
                  <a:pt x="276434" y="1243614"/>
                  <a:pt x="275651" y="1253066"/>
                </a:cubicBezTo>
                <a:cubicBezTo>
                  <a:pt x="286909" y="1274338"/>
                  <a:pt x="299037" y="1285049"/>
                  <a:pt x="311278" y="1284576"/>
                </a:cubicBezTo>
                <a:cubicBezTo>
                  <a:pt x="316765" y="1287729"/>
                  <a:pt x="324888" y="1276700"/>
                  <a:pt x="329235" y="1291824"/>
                </a:cubicBezTo>
                <a:cubicBezTo>
                  <a:pt x="328095" y="1303486"/>
                  <a:pt x="332655" y="1307895"/>
                  <a:pt x="333582" y="1314829"/>
                </a:cubicBezTo>
                <a:lnTo>
                  <a:pt x="327168" y="1333417"/>
                </a:lnTo>
                <a:cubicBezTo>
                  <a:pt x="323527" y="1334774"/>
                  <a:pt x="319886" y="1330646"/>
                  <a:pt x="316837" y="1321760"/>
                </a:cubicBezTo>
                <a:cubicBezTo>
                  <a:pt x="311421" y="1339720"/>
                  <a:pt x="304936" y="1331844"/>
                  <a:pt x="298737" y="1333417"/>
                </a:cubicBezTo>
                <a:cubicBezTo>
                  <a:pt x="292039" y="1341612"/>
                  <a:pt x="289545" y="1361461"/>
                  <a:pt x="282277" y="1357997"/>
                </a:cubicBezTo>
                <a:lnTo>
                  <a:pt x="275151" y="1381313"/>
                </a:lnTo>
                <a:cubicBezTo>
                  <a:pt x="271018" y="1412823"/>
                  <a:pt x="257694" y="1426056"/>
                  <a:pt x="250995" y="1449061"/>
                </a:cubicBezTo>
                <a:cubicBezTo>
                  <a:pt x="259974" y="1476476"/>
                  <a:pt x="282419" y="1423538"/>
                  <a:pt x="285341" y="1477104"/>
                </a:cubicBezTo>
                <a:cubicBezTo>
                  <a:pt x="284557" y="1499792"/>
                  <a:pt x="276291" y="1490341"/>
                  <a:pt x="272515" y="1502626"/>
                </a:cubicBezTo>
                <a:cubicBezTo>
                  <a:pt x="265696" y="1485739"/>
                  <a:pt x="257230" y="1488858"/>
                  <a:pt x="251138" y="1510504"/>
                </a:cubicBezTo>
                <a:cubicBezTo>
                  <a:pt x="251138" y="1515549"/>
                  <a:pt x="250782" y="1519643"/>
                  <a:pt x="250639" y="1523425"/>
                </a:cubicBezTo>
                <a:lnTo>
                  <a:pt x="241946" y="1544853"/>
                </a:lnTo>
                <a:cubicBezTo>
                  <a:pt x="242872" y="1560292"/>
                  <a:pt x="250782" y="1550208"/>
                  <a:pt x="253703" y="1552729"/>
                </a:cubicBezTo>
                <a:cubicBezTo>
                  <a:pt x="257173" y="1564199"/>
                  <a:pt x="261534" y="1569081"/>
                  <a:pt x="265817" y="1566279"/>
                </a:cubicBezTo>
                <a:lnTo>
                  <a:pt x="265816" y="1595269"/>
                </a:lnTo>
                <a:lnTo>
                  <a:pt x="256126" y="1620163"/>
                </a:lnTo>
                <a:cubicBezTo>
                  <a:pt x="261627" y="1626590"/>
                  <a:pt x="267356" y="1628543"/>
                  <a:pt x="273013" y="1625833"/>
                </a:cubicBezTo>
                <a:cubicBezTo>
                  <a:pt x="281778" y="1601885"/>
                  <a:pt x="293608" y="1608504"/>
                  <a:pt x="302515" y="1591170"/>
                </a:cubicBezTo>
                <a:lnTo>
                  <a:pt x="310281" y="1607241"/>
                </a:lnTo>
                <a:cubicBezTo>
                  <a:pt x="290757" y="1643479"/>
                  <a:pt x="268667" y="1635915"/>
                  <a:pt x="247718" y="1650727"/>
                </a:cubicBezTo>
                <a:lnTo>
                  <a:pt x="245509" y="1669633"/>
                </a:lnTo>
                <a:lnTo>
                  <a:pt x="241305" y="1680976"/>
                </a:lnTo>
                <a:cubicBezTo>
                  <a:pt x="247718" y="1708392"/>
                  <a:pt x="257765" y="1689799"/>
                  <a:pt x="265247" y="1705867"/>
                </a:cubicBezTo>
                <a:lnTo>
                  <a:pt x="258549" y="1723513"/>
                </a:lnTo>
                <a:cubicBezTo>
                  <a:pt x="254188" y="1722537"/>
                  <a:pt x="249905" y="1728713"/>
                  <a:pt x="246505" y="1740845"/>
                </a:cubicBezTo>
                <a:cubicBezTo>
                  <a:pt x="252135" y="1791578"/>
                  <a:pt x="278856" y="1738328"/>
                  <a:pt x="290400" y="1766056"/>
                </a:cubicBezTo>
                <a:cubicBezTo>
                  <a:pt x="283916" y="1787166"/>
                  <a:pt x="266101" y="1749985"/>
                  <a:pt x="266101" y="1790947"/>
                </a:cubicBezTo>
                <a:cubicBezTo>
                  <a:pt x="269522" y="1797249"/>
                  <a:pt x="271588" y="1805125"/>
                  <a:pt x="271375" y="1813635"/>
                </a:cubicBezTo>
                <a:cubicBezTo>
                  <a:pt x="280139" y="1847351"/>
                  <a:pt x="290970" y="1838213"/>
                  <a:pt x="299878" y="1863736"/>
                </a:cubicBezTo>
                <a:cubicBezTo>
                  <a:pt x="281279" y="1887369"/>
                  <a:pt x="272515" y="1847351"/>
                  <a:pt x="252635" y="1869407"/>
                </a:cubicBezTo>
                <a:cubicBezTo>
                  <a:pt x="235105" y="1905329"/>
                  <a:pt x="257836" y="1914152"/>
                  <a:pt x="265532" y="1923289"/>
                </a:cubicBezTo>
                <a:lnTo>
                  <a:pt x="265532" y="1938729"/>
                </a:lnTo>
                <a:cubicBezTo>
                  <a:pt x="256126" y="1957950"/>
                  <a:pt x="252207" y="1923922"/>
                  <a:pt x="243514" y="1980954"/>
                </a:cubicBezTo>
                <a:cubicBezTo>
                  <a:pt x="240094" y="1980954"/>
                  <a:pt x="237100" y="1980954"/>
                  <a:pt x="233395" y="1980955"/>
                </a:cubicBezTo>
                <a:lnTo>
                  <a:pt x="221495" y="2012464"/>
                </a:lnTo>
                <a:cubicBezTo>
                  <a:pt x="221496" y="2014985"/>
                  <a:pt x="221496" y="2019081"/>
                  <a:pt x="221496" y="2022862"/>
                </a:cubicBezTo>
                <a:cubicBezTo>
                  <a:pt x="224773" y="2033259"/>
                  <a:pt x="229761" y="2029478"/>
                  <a:pt x="233751" y="2040822"/>
                </a:cubicBezTo>
                <a:lnTo>
                  <a:pt x="238597" y="2031057"/>
                </a:lnTo>
                <a:cubicBezTo>
                  <a:pt x="241569" y="2039909"/>
                  <a:pt x="245153" y="2043816"/>
                  <a:pt x="248716" y="2042085"/>
                </a:cubicBezTo>
                <a:lnTo>
                  <a:pt x="255484" y="2023808"/>
                </a:lnTo>
                <a:cubicBezTo>
                  <a:pt x="255484" y="1996711"/>
                  <a:pt x="267812" y="2001749"/>
                  <a:pt x="272373" y="2016245"/>
                </a:cubicBezTo>
                <a:cubicBezTo>
                  <a:pt x="279498" y="2023176"/>
                  <a:pt x="288119" y="2009943"/>
                  <a:pt x="295104" y="2024122"/>
                </a:cubicBezTo>
                <a:cubicBezTo>
                  <a:pt x="293464" y="2028532"/>
                  <a:pt x="291826" y="2032631"/>
                  <a:pt x="290329" y="2037040"/>
                </a:cubicBezTo>
                <a:cubicBezTo>
                  <a:pt x="290329" y="2041454"/>
                  <a:pt x="290329" y="2045235"/>
                  <a:pt x="289974" y="2049331"/>
                </a:cubicBezTo>
                <a:cubicBezTo>
                  <a:pt x="285199" y="2060675"/>
                  <a:pt x="273798" y="2047124"/>
                  <a:pt x="271517" y="2075171"/>
                </a:cubicBezTo>
                <a:cubicBezTo>
                  <a:pt x="274866" y="2082101"/>
                  <a:pt x="279926" y="2078320"/>
                  <a:pt x="283275" y="2090609"/>
                </a:cubicBezTo>
                <a:cubicBezTo>
                  <a:pt x="289153" y="2074288"/>
                  <a:pt x="296635" y="2074287"/>
                  <a:pt x="302515" y="2090609"/>
                </a:cubicBezTo>
                <a:cubicBezTo>
                  <a:pt x="311706" y="2093445"/>
                  <a:pt x="326172" y="2087772"/>
                  <a:pt x="333796" y="2111405"/>
                </a:cubicBezTo>
                <a:cubicBezTo>
                  <a:pt x="325743" y="2122752"/>
                  <a:pt x="316266" y="2111405"/>
                  <a:pt x="306220" y="2115818"/>
                </a:cubicBezTo>
                <a:lnTo>
                  <a:pt x="298666" y="2139766"/>
                </a:lnTo>
                <a:cubicBezTo>
                  <a:pt x="278522" y="2134125"/>
                  <a:pt x="258499" y="2122120"/>
                  <a:pt x="238739" y="2103843"/>
                </a:cubicBezTo>
                <a:cubicBezTo>
                  <a:pt x="212873" y="2165288"/>
                  <a:pt x="233680" y="2130943"/>
                  <a:pt x="236388" y="2170329"/>
                </a:cubicBezTo>
                <a:cubicBezTo>
                  <a:pt x="237528" y="2176946"/>
                  <a:pt x="242160" y="2177892"/>
                  <a:pt x="244369" y="2179153"/>
                </a:cubicBezTo>
                <a:cubicBezTo>
                  <a:pt x="249641" y="2192071"/>
                  <a:pt x="232683" y="2184195"/>
                  <a:pt x="235819" y="2208457"/>
                </a:cubicBezTo>
                <a:lnTo>
                  <a:pt x="232041" y="2219486"/>
                </a:lnTo>
                <a:lnTo>
                  <a:pt x="238454" y="2238392"/>
                </a:lnTo>
                <a:lnTo>
                  <a:pt x="273298" y="2238392"/>
                </a:lnTo>
                <a:cubicBezTo>
                  <a:pt x="275365" y="2252257"/>
                  <a:pt x="282134" y="2246269"/>
                  <a:pt x="285199" y="2255723"/>
                </a:cubicBezTo>
                <a:lnTo>
                  <a:pt x="280567" y="2268643"/>
                </a:lnTo>
                <a:cubicBezTo>
                  <a:pt x="283631" y="2279040"/>
                  <a:pt x="288120" y="2272737"/>
                  <a:pt x="292182" y="2274630"/>
                </a:cubicBezTo>
                <a:lnTo>
                  <a:pt x="297455" y="2263286"/>
                </a:lnTo>
                <a:cubicBezTo>
                  <a:pt x="304081" y="2274001"/>
                  <a:pt x="296314" y="2291961"/>
                  <a:pt x="293608" y="2299207"/>
                </a:cubicBezTo>
                <a:cubicBezTo>
                  <a:pt x="261827" y="2294167"/>
                  <a:pt x="278571" y="2336390"/>
                  <a:pt x="297669" y="2323472"/>
                </a:cubicBezTo>
                <a:cubicBezTo>
                  <a:pt x="303796" y="2338911"/>
                  <a:pt x="328878" y="2393422"/>
                  <a:pt x="315269" y="2413589"/>
                </a:cubicBezTo>
                <a:cubicBezTo>
                  <a:pt x="320970" y="2467472"/>
                  <a:pt x="352251" y="2407600"/>
                  <a:pt x="364365" y="2440689"/>
                </a:cubicBezTo>
                <a:cubicBezTo>
                  <a:pt x="360795" y="2451497"/>
                  <a:pt x="356576" y="2457420"/>
                  <a:pt x="352250" y="2457703"/>
                </a:cubicBezTo>
                <a:cubicBezTo>
                  <a:pt x="349208" y="2448658"/>
                  <a:pt x="345581" y="2444216"/>
                  <a:pt x="341918" y="2445099"/>
                </a:cubicBezTo>
                <a:cubicBezTo>
                  <a:pt x="332157" y="2502132"/>
                  <a:pt x="304296" y="2454553"/>
                  <a:pt x="305008" y="2511901"/>
                </a:cubicBezTo>
                <a:lnTo>
                  <a:pt x="314912" y="2537424"/>
                </a:lnTo>
                <a:cubicBezTo>
                  <a:pt x="313059" y="2573346"/>
                  <a:pt x="299735" y="2546878"/>
                  <a:pt x="291826" y="2554755"/>
                </a:cubicBezTo>
                <a:cubicBezTo>
                  <a:pt x="288975" y="2562317"/>
                  <a:pt x="281422" y="2579963"/>
                  <a:pt x="288263" y="2591621"/>
                </a:cubicBezTo>
                <a:cubicBezTo>
                  <a:pt x="295888" y="2591621"/>
                  <a:pt x="316266" y="2548767"/>
                  <a:pt x="314770" y="2609581"/>
                </a:cubicBezTo>
                <a:cubicBezTo>
                  <a:pt x="311065" y="2622503"/>
                  <a:pt x="288762" y="2617775"/>
                  <a:pt x="290757" y="2647397"/>
                </a:cubicBezTo>
                <a:cubicBezTo>
                  <a:pt x="309569" y="2651492"/>
                  <a:pt x="327882" y="2663150"/>
                  <a:pt x="346835" y="2664724"/>
                </a:cubicBezTo>
                <a:cubicBezTo>
                  <a:pt x="352108" y="2688045"/>
                  <a:pt x="337287" y="2664725"/>
                  <a:pt x="339709" y="2696235"/>
                </a:cubicBezTo>
                <a:cubicBezTo>
                  <a:pt x="346123" y="2722389"/>
                  <a:pt x="349829" y="2703169"/>
                  <a:pt x="357524" y="2702536"/>
                </a:cubicBezTo>
                <a:lnTo>
                  <a:pt x="365361" y="2727432"/>
                </a:lnTo>
                <a:cubicBezTo>
                  <a:pt x="381608" y="2715458"/>
                  <a:pt x="393864" y="2770602"/>
                  <a:pt x="408615" y="2756737"/>
                </a:cubicBezTo>
                <a:lnTo>
                  <a:pt x="408615" y="2733104"/>
                </a:lnTo>
                <a:cubicBezTo>
                  <a:pt x="411038" y="2722075"/>
                  <a:pt x="419303" y="2733104"/>
                  <a:pt x="418377" y="2713253"/>
                </a:cubicBezTo>
                <a:cubicBezTo>
                  <a:pt x="418377" y="2709156"/>
                  <a:pt x="419018" y="2706004"/>
                  <a:pt x="420943" y="2702855"/>
                </a:cubicBezTo>
                <a:cubicBezTo>
                  <a:pt x="424719" y="2702855"/>
                  <a:pt x="438613" y="2706319"/>
                  <a:pt x="428566" y="2685523"/>
                </a:cubicBezTo>
                <a:cubicBezTo>
                  <a:pt x="429991" y="2633532"/>
                  <a:pt x="414315" y="2666932"/>
                  <a:pt x="408615" y="2636052"/>
                </a:cubicBezTo>
                <a:cubicBezTo>
                  <a:pt x="415740" y="2623131"/>
                  <a:pt x="430847" y="2617461"/>
                  <a:pt x="428210" y="2565784"/>
                </a:cubicBezTo>
                <a:cubicBezTo>
                  <a:pt x="422680" y="2544545"/>
                  <a:pt x="415820" y="2531250"/>
                  <a:pt x="408544" y="2527657"/>
                </a:cubicBezTo>
                <a:lnTo>
                  <a:pt x="408543" y="2514108"/>
                </a:lnTo>
                <a:cubicBezTo>
                  <a:pt x="419231" y="2496148"/>
                  <a:pt x="431631" y="2531121"/>
                  <a:pt x="428210" y="2453294"/>
                </a:cubicBezTo>
                <a:lnTo>
                  <a:pt x="432842" y="2440372"/>
                </a:lnTo>
                <a:lnTo>
                  <a:pt x="432842" y="2403505"/>
                </a:lnTo>
                <a:lnTo>
                  <a:pt x="429066" y="2394054"/>
                </a:lnTo>
                <a:cubicBezTo>
                  <a:pt x="427071" y="2378615"/>
                  <a:pt x="429066" y="2362544"/>
                  <a:pt x="428067" y="2348361"/>
                </a:cubicBezTo>
                <a:cubicBezTo>
                  <a:pt x="432343" y="2328827"/>
                  <a:pt x="436405" y="2324414"/>
                  <a:pt x="428067" y="2306454"/>
                </a:cubicBezTo>
                <a:lnTo>
                  <a:pt x="428067" y="2137245"/>
                </a:lnTo>
                <a:lnTo>
                  <a:pt x="418235" y="2111091"/>
                </a:lnTo>
                <a:cubicBezTo>
                  <a:pt x="424220" y="2098487"/>
                  <a:pt x="429706" y="2086830"/>
                  <a:pt x="427925" y="2053744"/>
                </a:cubicBezTo>
                <a:cubicBezTo>
                  <a:pt x="424954" y="2043029"/>
                  <a:pt x="421698" y="2033921"/>
                  <a:pt x="418234" y="2026644"/>
                </a:cubicBezTo>
                <a:lnTo>
                  <a:pt x="427782" y="2001435"/>
                </a:lnTo>
                <a:lnTo>
                  <a:pt x="427782" y="1916673"/>
                </a:lnTo>
                <a:lnTo>
                  <a:pt x="423294" y="1904069"/>
                </a:lnTo>
                <a:lnTo>
                  <a:pt x="423294" y="1875708"/>
                </a:lnTo>
                <a:cubicBezTo>
                  <a:pt x="427782" y="1864367"/>
                  <a:pt x="427782" y="1864367"/>
                  <a:pt x="423294" y="1853652"/>
                </a:cubicBezTo>
                <a:cubicBezTo>
                  <a:pt x="425930" y="1839471"/>
                  <a:pt x="436690" y="1846723"/>
                  <a:pt x="437545" y="1822143"/>
                </a:cubicBezTo>
                <a:cubicBezTo>
                  <a:pt x="447521" y="1825606"/>
                  <a:pt x="440395" y="1903438"/>
                  <a:pt x="442461" y="1936526"/>
                </a:cubicBezTo>
                <a:lnTo>
                  <a:pt x="437759" y="1950390"/>
                </a:lnTo>
                <a:lnTo>
                  <a:pt x="437759" y="2339853"/>
                </a:lnTo>
                <a:lnTo>
                  <a:pt x="442319" y="2352775"/>
                </a:lnTo>
                <a:lnTo>
                  <a:pt x="442319" y="2571140"/>
                </a:lnTo>
                <a:lnTo>
                  <a:pt x="447378" y="2584376"/>
                </a:lnTo>
                <a:lnTo>
                  <a:pt x="447378" y="2608324"/>
                </a:lnTo>
                <a:lnTo>
                  <a:pt x="442319" y="2621870"/>
                </a:lnTo>
                <a:lnTo>
                  <a:pt x="442320" y="2901368"/>
                </a:lnTo>
                <a:lnTo>
                  <a:pt x="438186" y="2911765"/>
                </a:lnTo>
                <a:cubicBezTo>
                  <a:pt x="436333" y="2931935"/>
                  <a:pt x="438186" y="2953991"/>
                  <a:pt x="436975" y="2974786"/>
                </a:cubicBezTo>
                <a:lnTo>
                  <a:pt x="433555" y="2983294"/>
                </a:lnTo>
                <a:cubicBezTo>
                  <a:pt x="432122" y="2996213"/>
                  <a:pt x="432122" y="3011337"/>
                  <a:pt x="433554" y="3024259"/>
                </a:cubicBezTo>
                <a:lnTo>
                  <a:pt x="437331" y="3033396"/>
                </a:lnTo>
                <a:lnTo>
                  <a:pt x="432913" y="3046629"/>
                </a:lnTo>
                <a:lnTo>
                  <a:pt x="432913" y="3094842"/>
                </a:lnTo>
                <a:lnTo>
                  <a:pt x="437617" y="3107761"/>
                </a:lnTo>
                <a:lnTo>
                  <a:pt x="437617" y="3314467"/>
                </a:lnTo>
                <a:lnTo>
                  <a:pt x="432842" y="3327386"/>
                </a:lnTo>
                <a:lnTo>
                  <a:pt x="432842" y="3375595"/>
                </a:lnTo>
                <a:lnTo>
                  <a:pt x="437402" y="3388199"/>
                </a:lnTo>
                <a:lnTo>
                  <a:pt x="437402" y="3451220"/>
                </a:lnTo>
                <a:lnTo>
                  <a:pt x="433696" y="3460358"/>
                </a:lnTo>
                <a:cubicBezTo>
                  <a:pt x="432571" y="3485255"/>
                  <a:pt x="432258" y="3510715"/>
                  <a:pt x="432771" y="3535986"/>
                </a:cubicBezTo>
                <a:lnTo>
                  <a:pt x="436975" y="3546382"/>
                </a:lnTo>
                <a:cubicBezTo>
                  <a:pt x="437866" y="3574773"/>
                  <a:pt x="438101" y="3603479"/>
                  <a:pt x="437688" y="3632091"/>
                </a:cubicBezTo>
                <a:lnTo>
                  <a:pt x="432985" y="3645955"/>
                </a:lnTo>
                <a:lnTo>
                  <a:pt x="432985" y="3791531"/>
                </a:lnTo>
                <a:cubicBezTo>
                  <a:pt x="434196" y="3795313"/>
                  <a:pt x="435836" y="3799725"/>
                  <a:pt x="437617" y="3804453"/>
                </a:cubicBezTo>
                <a:lnTo>
                  <a:pt x="437617" y="3901501"/>
                </a:lnTo>
                <a:lnTo>
                  <a:pt x="432771" y="3914108"/>
                </a:lnTo>
                <a:lnTo>
                  <a:pt x="432771" y="3950346"/>
                </a:lnTo>
                <a:lnTo>
                  <a:pt x="437474" y="3963264"/>
                </a:lnTo>
                <a:cubicBezTo>
                  <a:pt x="438471" y="3973348"/>
                  <a:pt x="436476" y="3979335"/>
                  <a:pt x="433768" y="3984374"/>
                </a:cubicBezTo>
                <a:cubicBezTo>
                  <a:pt x="431061" y="4023764"/>
                  <a:pt x="433768" y="4069139"/>
                  <a:pt x="432343" y="4110415"/>
                </a:cubicBezTo>
                <a:cubicBezTo>
                  <a:pt x="426501" y="4117977"/>
                  <a:pt x="428067" y="4131213"/>
                  <a:pt x="427854" y="4141924"/>
                </a:cubicBezTo>
                <a:cubicBezTo>
                  <a:pt x="431203" y="4155162"/>
                  <a:pt x="435763" y="4164615"/>
                  <a:pt x="427854" y="4181315"/>
                </a:cubicBezTo>
                <a:lnTo>
                  <a:pt x="427854" y="4216921"/>
                </a:lnTo>
                <a:lnTo>
                  <a:pt x="422866" y="4230153"/>
                </a:lnTo>
                <a:lnTo>
                  <a:pt x="422866" y="4266392"/>
                </a:lnTo>
                <a:lnTo>
                  <a:pt x="427925" y="4279941"/>
                </a:lnTo>
                <a:lnTo>
                  <a:pt x="427925" y="4462072"/>
                </a:lnTo>
                <a:cubicBezTo>
                  <a:pt x="434410" y="4479400"/>
                  <a:pt x="434410" y="4480661"/>
                  <a:pt x="428567" y="4496100"/>
                </a:cubicBezTo>
                <a:cubicBezTo>
                  <a:pt x="427284" y="4519733"/>
                  <a:pt x="425502" y="4561642"/>
                  <a:pt x="432415" y="4570782"/>
                </a:cubicBezTo>
                <a:lnTo>
                  <a:pt x="432415" y="4606073"/>
                </a:lnTo>
                <a:lnTo>
                  <a:pt x="437473" y="4620252"/>
                </a:lnTo>
                <a:lnTo>
                  <a:pt x="437473" y="4646644"/>
                </a:lnTo>
                <a:lnTo>
                  <a:pt x="355024" y="4564194"/>
                </a:lnTo>
                <a:lnTo>
                  <a:pt x="357025" y="4558806"/>
                </a:lnTo>
                <a:lnTo>
                  <a:pt x="357025" y="4547149"/>
                </a:lnTo>
                <a:lnTo>
                  <a:pt x="352109" y="4534229"/>
                </a:lnTo>
                <a:cubicBezTo>
                  <a:pt x="352108" y="4529503"/>
                  <a:pt x="352108" y="4525722"/>
                  <a:pt x="352108" y="4521622"/>
                </a:cubicBezTo>
                <a:cubicBezTo>
                  <a:pt x="341562" y="4490112"/>
                  <a:pt x="327882" y="4509651"/>
                  <a:pt x="315482" y="4504294"/>
                </a:cubicBezTo>
                <a:lnTo>
                  <a:pt x="308357" y="4486331"/>
                </a:lnTo>
                <a:cubicBezTo>
                  <a:pt x="308357" y="4449782"/>
                  <a:pt x="328950" y="4467742"/>
                  <a:pt x="334081" y="4477194"/>
                </a:cubicBezTo>
                <a:cubicBezTo>
                  <a:pt x="336860" y="4480032"/>
                  <a:pt x="337430" y="4471524"/>
                  <a:pt x="339282" y="4469632"/>
                </a:cubicBezTo>
                <a:cubicBezTo>
                  <a:pt x="341135" y="4467742"/>
                  <a:pt x="346408" y="4469632"/>
                  <a:pt x="347120" y="4460494"/>
                </a:cubicBezTo>
                <a:cubicBezTo>
                  <a:pt x="345339" y="4446316"/>
                  <a:pt x="355244" y="4439699"/>
                  <a:pt x="349758" y="4431190"/>
                </a:cubicBezTo>
                <a:cubicBezTo>
                  <a:pt x="337430" y="4439699"/>
                  <a:pt x="325672" y="4390225"/>
                  <a:pt x="314129" y="4417011"/>
                </a:cubicBezTo>
                <a:lnTo>
                  <a:pt x="307787" y="4400309"/>
                </a:lnTo>
                <a:cubicBezTo>
                  <a:pt x="313202" y="4380460"/>
                  <a:pt x="319473" y="4386130"/>
                  <a:pt x="324960" y="4370691"/>
                </a:cubicBezTo>
                <a:cubicBezTo>
                  <a:pt x="330802" y="4390858"/>
                  <a:pt x="336076" y="4378254"/>
                  <a:pt x="340850" y="4370691"/>
                </a:cubicBezTo>
                <a:cubicBezTo>
                  <a:pt x="347840" y="4371696"/>
                  <a:pt x="354787" y="4365205"/>
                  <a:pt x="361086" y="4351785"/>
                </a:cubicBezTo>
                <a:cubicBezTo>
                  <a:pt x="348830" y="4286875"/>
                  <a:pt x="331158" y="4273640"/>
                  <a:pt x="313059" y="4266392"/>
                </a:cubicBezTo>
                <a:lnTo>
                  <a:pt x="320185" y="4248746"/>
                </a:lnTo>
                <a:cubicBezTo>
                  <a:pt x="331444" y="4253472"/>
                  <a:pt x="342062" y="4222908"/>
                  <a:pt x="352251" y="4206837"/>
                </a:cubicBezTo>
                <a:cubicBezTo>
                  <a:pt x="352251" y="4199589"/>
                  <a:pt x="352892" y="4192973"/>
                  <a:pt x="349900" y="4188874"/>
                </a:cubicBezTo>
                <a:cubicBezTo>
                  <a:pt x="323535" y="4226058"/>
                  <a:pt x="334009" y="4172492"/>
                  <a:pt x="352179" y="4157364"/>
                </a:cubicBezTo>
                <a:cubicBezTo>
                  <a:pt x="343700" y="4119241"/>
                  <a:pt x="332798" y="4157365"/>
                  <a:pt x="323677" y="4147599"/>
                </a:cubicBezTo>
                <a:cubicBezTo>
                  <a:pt x="326243" y="4119241"/>
                  <a:pt x="337358" y="4133734"/>
                  <a:pt x="342275" y="4121130"/>
                </a:cubicBezTo>
                <a:lnTo>
                  <a:pt x="342275" y="4096867"/>
                </a:lnTo>
                <a:lnTo>
                  <a:pt x="337643" y="4084577"/>
                </a:lnTo>
                <a:cubicBezTo>
                  <a:pt x="338569" y="4048026"/>
                  <a:pt x="326670" y="4089305"/>
                  <a:pt x="320898" y="4077962"/>
                </a:cubicBezTo>
                <a:cubicBezTo>
                  <a:pt x="316694" y="4075123"/>
                  <a:pt x="318903" y="4055903"/>
                  <a:pt x="313772" y="4049601"/>
                </a:cubicBezTo>
                <a:cubicBezTo>
                  <a:pt x="313202" y="4049601"/>
                  <a:pt x="313131" y="4046451"/>
                  <a:pt x="312846" y="4044560"/>
                </a:cubicBezTo>
                <a:cubicBezTo>
                  <a:pt x="312561" y="4042670"/>
                  <a:pt x="313986" y="4029434"/>
                  <a:pt x="315555" y="4029434"/>
                </a:cubicBezTo>
                <a:cubicBezTo>
                  <a:pt x="326250" y="4033530"/>
                  <a:pt x="337024" y="4027291"/>
                  <a:pt x="347120" y="4011160"/>
                </a:cubicBezTo>
                <a:lnTo>
                  <a:pt x="347120" y="3985005"/>
                </a:lnTo>
                <a:cubicBezTo>
                  <a:pt x="341776" y="3966414"/>
                  <a:pt x="330589" y="3957908"/>
                  <a:pt x="327596" y="3928601"/>
                </a:cubicBezTo>
                <a:cubicBezTo>
                  <a:pt x="332299" y="3912534"/>
                  <a:pt x="335363" y="3905600"/>
                  <a:pt x="328024" y="3889843"/>
                </a:cubicBezTo>
                <a:cubicBezTo>
                  <a:pt x="329449" y="3878185"/>
                  <a:pt x="335648" y="3887636"/>
                  <a:pt x="337501" y="3875979"/>
                </a:cubicBezTo>
                <a:lnTo>
                  <a:pt x="337501" y="3852977"/>
                </a:lnTo>
                <a:lnTo>
                  <a:pt x="342132" y="3840059"/>
                </a:lnTo>
                <a:cubicBezTo>
                  <a:pt x="338713" y="3814851"/>
                  <a:pt x="285768" y="3819891"/>
                  <a:pt x="308714" y="3785546"/>
                </a:cubicBezTo>
                <a:cubicBezTo>
                  <a:pt x="317229" y="3785229"/>
                  <a:pt x="325550" y="3774329"/>
                  <a:pt x="332726" y="3754036"/>
                </a:cubicBezTo>
                <a:lnTo>
                  <a:pt x="332726" y="3694480"/>
                </a:lnTo>
                <a:cubicBezTo>
                  <a:pt x="338926" y="3687863"/>
                  <a:pt x="335862" y="3667064"/>
                  <a:pt x="341562" y="3660135"/>
                </a:cubicBezTo>
                <a:cubicBezTo>
                  <a:pt x="346123" y="3632091"/>
                  <a:pt x="329663" y="3647216"/>
                  <a:pt x="332512" y="3625160"/>
                </a:cubicBezTo>
                <a:cubicBezTo>
                  <a:pt x="338562" y="3608583"/>
                  <a:pt x="344983" y="3594844"/>
                  <a:pt x="351681" y="3584195"/>
                </a:cubicBezTo>
                <a:lnTo>
                  <a:pt x="338142" y="3548904"/>
                </a:lnTo>
                <a:lnTo>
                  <a:pt x="337643" y="3534725"/>
                </a:lnTo>
                <a:cubicBezTo>
                  <a:pt x="349058" y="3507595"/>
                  <a:pt x="361813" y="3493413"/>
                  <a:pt x="374768" y="3493446"/>
                </a:cubicBezTo>
                <a:lnTo>
                  <a:pt x="381395" y="3471705"/>
                </a:lnTo>
                <a:cubicBezTo>
                  <a:pt x="372487" y="3462882"/>
                  <a:pt x="362084" y="3465716"/>
                  <a:pt x="353890" y="3443975"/>
                </a:cubicBezTo>
                <a:cubicBezTo>
                  <a:pt x="351110" y="3455319"/>
                  <a:pt x="344413" y="3459100"/>
                  <a:pt x="342632" y="3445864"/>
                </a:cubicBezTo>
                <a:cubicBezTo>
                  <a:pt x="342632" y="3442398"/>
                  <a:pt x="342632" y="3437987"/>
                  <a:pt x="341989" y="3434520"/>
                </a:cubicBezTo>
                <a:cubicBezTo>
                  <a:pt x="334864" y="3409626"/>
                  <a:pt x="349115" y="3420027"/>
                  <a:pt x="352393" y="3399230"/>
                </a:cubicBezTo>
                <a:cubicBezTo>
                  <a:pt x="355244" y="3345664"/>
                  <a:pt x="344413" y="3359842"/>
                  <a:pt x="337501" y="3338730"/>
                </a:cubicBezTo>
                <a:lnTo>
                  <a:pt x="337501" y="3293669"/>
                </a:lnTo>
                <a:lnTo>
                  <a:pt x="332940" y="3280751"/>
                </a:lnTo>
                <a:cubicBezTo>
                  <a:pt x="335862" y="3176454"/>
                  <a:pt x="304439" y="3246406"/>
                  <a:pt x="290899" y="3238528"/>
                </a:cubicBezTo>
                <a:cubicBezTo>
                  <a:pt x="282634" y="3217731"/>
                  <a:pt x="270733" y="3221511"/>
                  <a:pt x="263750" y="3194101"/>
                </a:cubicBezTo>
                <a:lnTo>
                  <a:pt x="270876" y="3189055"/>
                </a:lnTo>
                <a:lnTo>
                  <a:pt x="276505" y="3201663"/>
                </a:lnTo>
                <a:cubicBezTo>
                  <a:pt x="285199" y="3173933"/>
                  <a:pt x="297882" y="3205126"/>
                  <a:pt x="306291" y="3178029"/>
                </a:cubicBezTo>
                <a:cubicBezTo>
                  <a:pt x="315270" y="3180546"/>
                  <a:pt x="323891" y="3203552"/>
                  <a:pt x="330304" y="3178029"/>
                </a:cubicBezTo>
                <a:cubicBezTo>
                  <a:pt x="348189" y="3216156"/>
                  <a:pt x="395575" y="3172988"/>
                  <a:pt x="344983" y="3141477"/>
                </a:cubicBezTo>
                <a:cubicBezTo>
                  <a:pt x="339994" y="3165108"/>
                  <a:pt x="327882" y="3148093"/>
                  <a:pt x="323178" y="3135489"/>
                </a:cubicBezTo>
                <a:lnTo>
                  <a:pt x="323677" y="3121626"/>
                </a:lnTo>
                <a:cubicBezTo>
                  <a:pt x="331373" y="3110281"/>
                  <a:pt x="327667" y="3086015"/>
                  <a:pt x="320898" y="3092004"/>
                </a:cubicBezTo>
                <a:cubicBezTo>
                  <a:pt x="316907" y="3078139"/>
                  <a:pt x="316908" y="3077825"/>
                  <a:pt x="323250" y="3060493"/>
                </a:cubicBezTo>
                <a:cubicBezTo>
                  <a:pt x="322251" y="3033078"/>
                  <a:pt x="325459" y="2993377"/>
                  <a:pt x="321681" y="2971008"/>
                </a:cubicBezTo>
                <a:cubicBezTo>
                  <a:pt x="300305" y="2961552"/>
                  <a:pt x="276078" y="2905464"/>
                  <a:pt x="255199" y="2939498"/>
                </a:cubicBezTo>
                <a:cubicBezTo>
                  <a:pt x="266315" y="2945481"/>
                  <a:pt x="268952" y="2966908"/>
                  <a:pt x="256055" y="2971008"/>
                </a:cubicBezTo>
                <a:cubicBezTo>
                  <a:pt x="245010" y="2997790"/>
                  <a:pt x="230617" y="2991485"/>
                  <a:pt x="218432" y="3006296"/>
                </a:cubicBezTo>
                <a:cubicBezTo>
                  <a:pt x="214577" y="3010772"/>
                  <a:pt x="211320" y="3022211"/>
                  <a:pt x="209453" y="3037807"/>
                </a:cubicBezTo>
                <a:cubicBezTo>
                  <a:pt x="205819" y="3047261"/>
                  <a:pt x="201829" y="3039698"/>
                  <a:pt x="196414" y="3041905"/>
                </a:cubicBezTo>
                <a:lnTo>
                  <a:pt x="188575" y="3067113"/>
                </a:lnTo>
                <a:cubicBezTo>
                  <a:pt x="180167" y="3063332"/>
                  <a:pt x="172684" y="3071523"/>
                  <a:pt x="166058" y="3060494"/>
                </a:cubicBezTo>
                <a:lnTo>
                  <a:pt x="166058" y="3035285"/>
                </a:lnTo>
                <a:cubicBezTo>
                  <a:pt x="169692" y="3017011"/>
                  <a:pt x="183017" y="3022995"/>
                  <a:pt x="180309" y="2998419"/>
                </a:cubicBezTo>
                <a:lnTo>
                  <a:pt x="173184" y="2981091"/>
                </a:lnTo>
                <a:cubicBezTo>
                  <a:pt x="171046" y="2981091"/>
                  <a:pt x="168988" y="2983060"/>
                  <a:pt x="167005" y="2985975"/>
                </a:cubicBezTo>
                <a:cubicBezTo>
                  <a:pt x="161057" y="2994719"/>
                  <a:pt x="155779" y="3011970"/>
                  <a:pt x="151022" y="3010077"/>
                </a:cubicBezTo>
                <a:lnTo>
                  <a:pt x="151022" y="3023627"/>
                </a:lnTo>
                <a:cubicBezTo>
                  <a:pt x="152804" y="3034028"/>
                  <a:pt x="158861" y="3025202"/>
                  <a:pt x="160785" y="3037806"/>
                </a:cubicBezTo>
                <a:cubicBezTo>
                  <a:pt x="149669" y="3044740"/>
                  <a:pt x="141830" y="3078139"/>
                  <a:pt x="131284" y="3100827"/>
                </a:cubicBezTo>
                <a:lnTo>
                  <a:pt x="131284" y="3149354"/>
                </a:lnTo>
                <a:lnTo>
                  <a:pt x="121167" y="3169206"/>
                </a:lnTo>
                <a:lnTo>
                  <a:pt x="121167" y="3195357"/>
                </a:lnTo>
                <a:cubicBezTo>
                  <a:pt x="112331" y="3214581"/>
                  <a:pt x="118031" y="3216784"/>
                  <a:pt x="121167" y="3235376"/>
                </a:cubicBezTo>
                <a:cubicBezTo>
                  <a:pt x="124372" y="3260584"/>
                  <a:pt x="135418" y="3241993"/>
                  <a:pt x="140833" y="3266886"/>
                </a:cubicBezTo>
                <a:cubicBezTo>
                  <a:pt x="137484" y="3279804"/>
                  <a:pt x="131427" y="3266886"/>
                  <a:pt x="127579" y="3275395"/>
                </a:cubicBezTo>
                <a:cubicBezTo>
                  <a:pt x="123732" y="3283904"/>
                  <a:pt x="119314" y="3301233"/>
                  <a:pt x="113827" y="3297136"/>
                </a:cubicBezTo>
                <a:cubicBezTo>
                  <a:pt x="109694" y="3292723"/>
                  <a:pt x="113043" y="3277602"/>
                  <a:pt x="108483" y="3272874"/>
                </a:cubicBezTo>
                <a:cubicBezTo>
                  <a:pt x="97723" y="3281065"/>
                  <a:pt x="88959" y="3245775"/>
                  <a:pt x="79980" y="3226238"/>
                </a:cubicBezTo>
                <a:lnTo>
                  <a:pt x="66939" y="3257749"/>
                </a:lnTo>
                <a:cubicBezTo>
                  <a:pt x="69719" y="3306905"/>
                  <a:pt x="58176" y="3292094"/>
                  <a:pt x="51548" y="3315729"/>
                </a:cubicBezTo>
                <a:cubicBezTo>
                  <a:pt x="60812" y="3315728"/>
                  <a:pt x="65800" y="3347238"/>
                  <a:pt x="74209" y="3345032"/>
                </a:cubicBezTo>
                <a:cubicBezTo>
                  <a:pt x="77843" y="3357950"/>
                  <a:pt x="77843" y="3357950"/>
                  <a:pt x="74209" y="3369608"/>
                </a:cubicBezTo>
                <a:cubicBezTo>
                  <a:pt x="70667" y="3370462"/>
                  <a:pt x="67161" y="3366144"/>
                  <a:pt x="64232" y="3357321"/>
                </a:cubicBezTo>
                <a:cubicBezTo>
                  <a:pt x="57533" y="3355115"/>
                  <a:pt x="53116" y="3376228"/>
                  <a:pt x="47558" y="3388832"/>
                </a:cubicBezTo>
                <a:cubicBezTo>
                  <a:pt x="51100" y="3396080"/>
                  <a:pt x="54413" y="3405405"/>
                  <a:pt x="57391" y="3416560"/>
                </a:cubicBezTo>
                <a:cubicBezTo>
                  <a:pt x="60741" y="3466663"/>
                  <a:pt x="46703" y="3462564"/>
                  <a:pt x="40148" y="3444918"/>
                </a:cubicBezTo>
                <a:lnTo>
                  <a:pt x="33022" y="3461303"/>
                </a:lnTo>
                <a:lnTo>
                  <a:pt x="33022" y="3470758"/>
                </a:lnTo>
                <a:cubicBezTo>
                  <a:pt x="35516" y="3484309"/>
                  <a:pt x="40504" y="3488718"/>
                  <a:pt x="42356" y="3502269"/>
                </a:cubicBezTo>
                <a:lnTo>
                  <a:pt x="23116" y="3547329"/>
                </a:lnTo>
                <a:cubicBezTo>
                  <a:pt x="44138" y="3602787"/>
                  <a:pt x="70288" y="3587030"/>
                  <a:pt x="91737" y="3633037"/>
                </a:cubicBezTo>
                <a:cubicBezTo>
                  <a:pt x="82972" y="3649419"/>
                  <a:pt x="90740" y="3659506"/>
                  <a:pt x="84611" y="3675259"/>
                </a:cubicBezTo>
                <a:cubicBezTo>
                  <a:pt x="76915" y="3683454"/>
                  <a:pt x="78982" y="3655093"/>
                  <a:pt x="72783" y="3645642"/>
                </a:cubicBezTo>
                <a:cubicBezTo>
                  <a:pt x="71643" y="3612553"/>
                  <a:pt x="60171" y="3625160"/>
                  <a:pt x="55467" y="3638393"/>
                </a:cubicBezTo>
                <a:cubicBezTo>
                  <a:pt x="44665" y="3633791"/>
                  <a:pt x="33763" y="3640725"/>
                  <a:pt x="23688" y="3658560"/>
                </a:cubicBezTo>
                <a:cubicBezTo>
                  <a:pt x="28889" y="3665490"/>
                  <a:pt x="28105" y="3678098"/>
                  <a:pt x="28675" y="3695111"/>
                </a:cubicBezTo>
                <a:lnTo>
                  <a:pt x="35801" y="3711182"/>
                </a:lnTo>
                <a:cubicBezTo>
                  <a:pt x="40497" y="3700878"/>
                  <a:pt x="45791" y="3697159"/>
                  <a:pt x="50978" y="3700468"/>
                </a:cubicBezTo>
                <a:lnTo>
                  <a:pt x="57748" y="3718113"/>
                </a:lnTo>
                <a:cubicBezTo>
                  <a:pt x="45421" y="3724101"/>
                  <a:pt x="33663" y="3749623"/>
                  <a:pt x="20909" y="3749623"/>
                </a:cubicBezTo>
                <a:cubicBezTo>
                  <a:pt x="18913" y="3752144"/>
                  <a:pt x="18770" y="3758132"/>
                  <a:pt x="18557" y="3765694"/>
                </a:cubicBezTo>
                <a:cubicBezTo>
                  <a:pt x="27535" y="3793423"/>
                  <a:pt x="35516" y="3785861"/>
                  <a:pt x="43925" y="3822099"/>
                </a:cubicBezTo>
                <a:cubicBezTo>
                  <a:pt x="39649" y="3851402"/>
                  <a:pt x="24756" y="3860854"/>
                  <a:pt x="18628" y="3864952"/>
                </a:cubicBezTo>
                <a:lnTo>
                  <a:pt x="18628" y="3915683"/>
                </a:lnTo>
                <a:cubicBezTo>
                  <a:pt x="23758" y="3932068"/>
                  <a:pt x="33948" y="3943726"/>
                  <a:pt x="37226" y="3965468"/>
                </a:cubicBezTo>
                <a:cubicBezTo>
                  <a:pt x="31170" y="3987841"/>
                  <a:pt x="23687" y="3974290"/>
                  <a:pt x="18629" y="3986894"/>
                </a:cubicBezTo>
                <a:lnTo>
                  <a:pt x="18629" y="3998870"/>
                </a:lnTo>
                <a:lnTo>
                  <a:pt x="23544" y="4012102"/>
                </a:lnTo>
                <a:lnTo>
                  <a:pt x="23544" y="4023447"/>
                </a:lnTo>
                <a:lnTo>
                  <a:pt x="28818" y="4037944"/>
                </a:lnTo>
                <a:cubicBezTo>
                  <a:pt x="23758" y="4106634"/>
                  <a:pt x="61026" y="4080168"/>
                  <a:pt x="70217" y="4066303"/>
                </a:cubicBezTo>
                <a:cubicBezTo>
                  <a:pt x="72428" y="4066303"/>
                  <a:pt x="75134" y="4063779"/>
                  <a:pt x="76915" y="4071342"/>
                </a:cubicBezTo>
                <a:cubicBezTo>
                  <a:pt x="73353" y="4084577"/>
                  <a:pt x="69334" y="4095226"/>
                  <a:pt x="65016" y="4102853"/>
                </a:cubicBezTo>
                <a:cubicBezTo>
                  <a:pt x="57107" y="4107897"/>
                  <a:pt x="49482" y="4096236"/>
                  <a:pt x="43211" y="4110415"/>
                </a:cubicBezTo>
                <a:cubicBezTo>
                  <a:pt x="43211" y="4139718"/>
                  <a:pt x="30741" y="4129324"/>
                  <a:pt x="26110" y="4117035"/>
                </a:cubicBezTo>
                <a:cubicBezTo>
                  <a:pt x="18201" y="4133420"/>
                  <a:pt x="27891" y="4158310"/>
                  <a:pt x="30385" y="4164615"/>
                </a:cubicBezTo>
                <a:cubicBezTo>
                  <a:pt x="34967" y="4163888"/>
                  <a:pt x="39463" y="4170348"/>
                  <a:pt x="43069" y="4182890"/>
                </a:cubicBezTo>
                <a:lnTo>
                  <a:pt x="43069" y="4195494"/>
                </a:lnTo>
                <a:lnTo>
                  <a:pt x="26556" y="4235726"/>
                </a:lnTo>
                <a:lnTo>
                  <a:pt x="13569" y="4222739"/>
                </a:lnTo>
                <a:lnTo>
                  <a:pt x="13569" y="4207466"/>
                </a:lnTo>
                <a:lnTo>
                  <a:pt x="8509" y="4193919"/>
                </a:lnTo>
                <a:lnTo>
                  <a:pt x="8509" y="3975869"/>
                </a:lnTo>
                <a:lnTo>
                  <a:pt x="4020" y="3962633"/>
                </a:lnTo>
                <a:lnTo>
                  <a:pt x="7798" y="3953180"/>
                </a:lnTo>
                <a:cubicBezTo>
                  <a:pt x="10647" y="3912534"/>
                  <a:pt x="6657" y="3868102"/>
                  <a:pt x="9437" y="3827140"/>
                </a:cubicBezTo>
                <a:lnTo>
                  <a:pt x="13284" y="3817371"/>
                </a:lnTo>
                <a:lnTo>
                  <a:pt x="13284" y="3792795"/>
                </a:lnTo>
                <a:lnTo>
                  <a:pt x="8794" y="3780187"/>
                </a:lnTo>
                <a:lnTo>
                  <a:pt x="8794" y="3682821"/>
                </a:lnTo>
                <a:lnTo>
                  <a:pt x="13569" y="3670217"/>
                </a:lnTo>
                <a:lnTo>
                  <a:pt x="13569" y="3658560"/>
                </a:lnTo>
                <a:lnTo>
                  <a:pt x="8652" y="3645323"/>
                </a:lnTo>
                <a:cubicBezTo>
                  <a:pt x="8652" y="3641228"/>
                  <a:pt x="8652" y="3637133"/>
                  <a:pt x="8652" y="3633665"/>
                </a:cubicBezTo>
                <a:lnTo>
                  <a:pt x="13640" y="3619801"/>
                </a:lnTo>
                <a:lnTo>
                  <a:pt x="13640" y="3486829"/>
                </a:lnTo>
                <a:cubicBezTo>
                  <a:pt x="18129" y="3475486"/>
                  <a:pt x="18129" y="3475486"/>
                  <a:pt x="13640" y="3463827"/>
                </a:cubicBezTo>
                <a:lnTo>
                  <a:pt x="13640" y="3439248"/>
                </a:lnTo>
                <a:lnTo>
                  <a:pt x="18058" y="3426645"/>
                </a:lnTo>
                <a:lnTo>
                  <a:pt x="18059" y="3390407"/>
                </a:lnTo>
                <a:lnTo>
                  <a:pt x="13355" y="3377803"/>
                </a:lnTo>
                <a:lnTo>
                  <a:pt x="13355" y="3256174"/>
                </a:lnTo>
                <a:lnTo>
                  <a:pt x="18272" y="3243256"/>
                </a:lnTo>
                <a:cubicBezTo>
                  <a:pt x="18273" y="3238844"/>
                  <a:pt x="18271" y="3235061"/>
                  <a:pt x="18272" y="3230967"/>
                </a:cubicBezTo>
                <a:cubicBezTo>
                  <a:pt x="5089" y="3207019"/>
                  <a:pt x="27036" y="3194728"/>
                  <a:pt x="13925" y="3171409"/>
                </a:cubicBezTo>
                <a:lnTo>
                  <a:pt x="13925" y="3124146"/>
                </a:lnTo>
                <a:lnTo>
                  <a:pt x="9008" y="3109967"/>
                </a:lnTo>
                <a:lnTo>
                  <a:pt x="13640" y="3097049"/>
                </a:lnTo>
                <a:lnTo>
                  <a:pt x="13640" y="2988022"/>
                </a:lnTo>
                <a:lnTo>
                  <a:pt x="8581" y="2974786"/>
                </a:lnTo>
                <a:lnTo>
                  <a:pt x="8581" y="2756420"/>
                </a:lnTo>
                <a:lnTo>
                  <a:pt x="4021" y="2743502"/>
                </a:lnTo>
                <a:lnTo>
                  <a:pt x="4021" y="2253831"/>
                </a:lnTo>
                <a:cubicBezTo>
                  <a:pt x="16205" y="2196799"/>
                  <a:pt x="4021" y="2073596"/>
                  <a:pt x="9437" y="1996711"/>
                </a:cubicBezTo>
                <a:lnTo>
                  <a:pt x="12857" y="1988203"/>
                </a:lnTo>
                <a:cubicBezTo>
                  <a:pt x="13498" y="1974338"/>
                  <a:pt x="16347" y="1959527"/>
                  <a:pt x="8937" y="1952280"/>
                </a:cubicBezTo>
                <a:lnTo>
                  <a:pt x="8937" y="1925497"/>
                </a:lnTo>
                <a:lnTo>
                  <a:pt x="13569" y="1912892"/>
                </a:lnTo>
                <a:lnTo>
                  <a:pt x="13569" y="1901234"/>
                </a:lnTo>
                <a:lnTo>
                  <a:pt x="8794" y="1888316"/>
                </a:lnTo>
                <a:lnTo>
                  <a:pt x="8794" y="1840103"/>
                </a:lnTo>
                <a:lnTo>
                  <a:pt x="13426" y="1827498"/>
                </a:lnTo>
                <a:lnTo>
                  <a:pt x="13426" y="1790633"/>
                </a:lnTo>
                <a:cubicBezTo>
                  <a:pt x="6942" y="1773301"/>
                  <a:pt x="6942" y="1772354"/>
                  <a:pt x="12857" y="1756286"/>
                </a:cubicBezTo>
                <a:cubicBezTo>
                  <a:pt x="14282" y="1744629"/>
                  <a:pt x="13355" y="1732653"/>
                  <a:pt x="13640" y="1719417"/>
                </a:cubicBezTo>
                <a:lnTo>
                  <a:pt x="8937" y="1705554"/>
                </a:lnTo>
                <a:lnTo>
                  <a:pt x="8937" y="1681920"/>
                </a:lnTo>
                <a:lnTo>
                  <a:pt x="13569" y="1669001"/>
                </a:lnTo>
                <a:lnTo>
                  <a:pt x="13569" y="1536030"/>
                </a:lnTo>
                <a:lnTo>
                  <a:pt x="18486" y="1522794"/>
                </a:lnTo>
                <a:lnTo>
                  <a:pt x="18485" y="1498532"/>
                </a:lnTo>
                <a:cubicBezTo>
                  <a:pt x="15493" y="1489394"/>
                  <a:pt x="11360" y="1483721"/>
                  <a:pt x="9437" y="1472381"/>
                </a:cubicBezTo>
                <a:lnTo>
                  <a:pt x="18344" y="1450321"/>
                </a:lnTo>
                <a:lnTo>
                  <a:pt x="18344" y="1340352"/>
                </a:lnTo>
                <a:lnTo>
                  <a:pt x="13712" y="1327745"/>
                </a:lnTo>
                <a:lnTo>
                  <a:pt x="13711" y="1121669"/>
                </a:lnTo>
                <a:lnTo>
                  <a:pt x="8794" y="1108122"/>
                </a:lnTo>
                <a:lnTo>
                  <a:pt x="8794" y="1096461"/>
                </a:lnTo>
                <a:lnTo>
                  <a:pt x="13426" y="1083857"/>
                </a:lnTo>
                <a:lnTo>
                  <a:pt x="13426" y="1034700"/>
                </a:lnTo>
                <a:lnTo>
                  <a:pt x="9435" y="1024932"/>
                </a:lnTo>
                <a:cubicBezTo>
                  <a:pt x="4306" y="982081"/>
                  <a:pt x="16989" y="867381"/>
                  <a:pt x="1455" y="870533"/>
                </a:cubicBezTo>
                <a:cubicBezTo>
                  <a:pt x="-3747" y="861396"/>
                  <a:pt x="6514" y="849106"/>
                  <a:pt x="8581" y="840598"/>
                </a:cubicBezTo>
                <a:lnTo>
                  <a:pt x="8581" y="816336"/>
                </a:lnTo>
                <a:lnTo>
                  <a:pt x="3807" y="803414"/>
                </a:lnTo>
                <a:lnTo>
                  <a:pt x="3807" y="791755"/>
                </a:lnTo>
                <a:lnTo>
                  <a:pt x="8794" y="777892"/>
                </a:lnTo>
                <a:lnTo>
                  <a:pt x="8794" y="705734"/>
                </a:lnTo>
                <a:cubicBezTo>
                  <a:pt x="11146" y="699432"/>
                  <a:pt x="13996" y="695337"/>
                  <a:pt x="13640" y="685567"/>
                </a:cubicBezTo>
                <a:cubicBezTo>
                  <a:pt x="13284" y="675798"/>
                  <a:pt x="16204" y="675798"/>
                  <a:pt x="17773" y="671388"/>
                </a:cubicBezTo>
                <a:cubicBezTo>
                  <a:pt x="19483" y="659727"/>
                  <a:pt x="17773" y="647441"/>
                  <a:pt x="18913" y="635783"/>
                </a:cubicBezTo>
                <a:lnTo>
                  <a:pt x="13783" y="620654"/>
                </a:lnTo>
                <a:lnTo>
                  <a:pt x="13783" y="451763"/>
                </a:lnTo>
                <a:lnTo>
                  <a:pt x="8723" y="437899"/>
                </a:lnTo>
                <a:lnTo>
                  <a:pt x="8723" y="170060"/>
                </a:lnTo>
                <a:lnTo>
                  <a:pt x="13569" y="157142"/>
                </a:lnTo>
                <a:lnTo>
                  <a:pt x="13569" y="145483"/>
                </a:lnTo>
                <a:lnTo>
                  <a:pt x="8510" y="131933"/>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2 Percentages">
  <p:cSld name="CUSTOM_11">
    <p:spTree>
      <p:nvGrpSpPr>
        <p:cNvPr id="265" name="Shape 265"/>
        <p:cNvGrpSpPr/>
        <p:nvPr/>
      </p:nvGrpSpPr>
      <p:grpSpPr>
        <a:xfrm>
          <a:off x="0" y="0"/>
          <a:ext cx="0" cy="0"/>
          <a:chOff x="0" y="0"/>
          <a:chExt cx="0" cy="0"/>
        </a:xfrm>
      </p:grpSpPr>
      <p:grpSp>
        <p:nvGrpSpPr>
          <p:cNvPr id="266" name="Google Shape;266;p15"/>
          <p:cNvGrpSpPr/>
          <p:nvPr/>
        </p:nvGrpSpPr>
        <p:grpSpPr>
          <a:xfrm>
            <a:off x="-329441" y="-342401"/>
            <a:ext cx="12815249" cy="7535036"/>
            <a:chOff x="-329443" y="-342406"/>
            <a:chExt cx="12840931" cy="7535036"/>
          </a:xfrm>
        </p:grpSpPr>
        <p:sp>
          <p:nvSpPr>
            <p:cNvPr id="267" name="Google Shape;267;p15"/>
            <p:cNvSpPr/>
            <p:nvPr/>
          </p:nvSpPr>
          <p:spPr>
            <a:xfrm rot="2700000">
              <a:off x="704681" y="-608766"/>
              <a:ext cx="466302" cy="3098093"/>
            </a:xfrm>
            <a:custGeom>
              <a:rect b="b" l="l" r="r" t="t"/>
              <a:pathLst>
                <a:path extrusionOk="0" h="3096371" w="466043">
                  <a:moveTo>
                    <a:pt x="254671" y="2815305"/>
                  </a:moveTo>
                  <a:cubicBezTo>
                    <a:pt x="252958" y="2815305"/>
                    <a:pt x="251246" y="2817510"/>
                    <a:pt x="249757" y="2821919"/>
                  </a:cubicBezTo>
                  <a:cubicBezTo>
                    <a:pt x="252734" y="2830737"/>
                    <a:pt x="256608" y="2830737"/>
                    <a:pt x="259585" y="2821919"/>
                  </a:cubicBezTo>
                  <a:cubicBezTo>
                    <a:pt x="258097" y="2817510"/>
                    <a:pt x="256384" y="2815305"/>
                    <a:pt x="254671" y="2815305"/>
                  </a:cubicBezTo>
                  <a:close/>
                  <a:moveTo>
                    <a:pt x="215715" y="2735631"/>
                  </a:moveTo>
                  <a:lnTo>
                    <a:pt x="215715" y="2747282"/>
                  </a:lnTo>
                  <a:lnTo>
                    <a:pt x="223198" y="2765220"/>
                  </a:lnTo>
                  <a:lnTo>
                    <a:pt x="223194" y="2765232"/>
                  </a:lnTo>
                  <a:lnTo>
                    <a:pt x="223336" y="2765550"/>
                  </a:lnTo>
                  <a:lnTo>
                    <a:pt x="223198" y="2765220"/>
                  </a:lnTo>
                  <a:lnTo>
                    <a:pt x="229959" y="2748542"/>
                  </a:lnTo>
                  <a:cubicBezTo>
                    <a:pt x="230885" y="2720828"/>
                    <a:pt x="219134" y="2728387"/>
                    <a:pt x="215715" y="2735631"/>
                  </a:cubicBezTo>
                  <a:close/>
                  <a:moveTo>
                    <a:pt x="271977" y="2669498"/>
                  </a:moveTo>
                  <a:cubicBezTo>
                    <a:pt x="268274" y="2681463"/>
                    <a:pt x="268274" y="2681463"/>
                    <a:pt x="271977" y="2694060"/>
                  </a:cubicBezTo>
                  <a:lnTo>
                    <a:pt x="281591" y="2694060"/>
                  </a:lnTo>
                  <a:cubicBezTo>
                    <a:pt x="285295" y="2682406"/>
                    <a:pt x="285295" y="2682092"/>
                    <a:pt x="281591" y="2669498"/>
                  </a:cubicBezTo>
                  <a:close/>
                  <a:moveTo>
                    <a:pt x="9210" y="443231"/>
                  </a:moveTo>
                  <a:lnTo>
                    <a:pt x="452440" y="0"/>
                  </a:lnTo>
                  <a:lnTo>
                    <a:pt x="452440" y="130553"/>
                  </a:lnTo>
                  <a:lnTo>
                    <a:pt x="456144" y="139685"/>
                  </a:lnTo>
                  <a:lnTo>
                    <a:pt x="451585" y="152910"/>
                  </a:lnTo>
                  <a:lnTo>
                    <a:pt x="451586" y="225345"/>
                  </a:lnTo>
                  <a:lnTo>
                    <a:pt x="456215" y="237942"/>
                  </a:lnTo>
                  <a:lnTo>
                    <a:pt x="451728" y="250539"/>
                  </a:lnTo>
                  <a:lnTo>
                    <a:pt x="451728" y="286439"/>
                  </a:lnTo>
                  <a:lnTo>
                    <a:pt x="456073" y="299668"/>
                  </a:lnTo>
                  <a:lnTo>
                    <a:pt x="451799" y="310374"/>
                  </a:lnTo>
                  <a:cubicBezTo>
                    <a:pt x="450496" y="324168"/>
                    <a:pt x="451963" y="340041"/>
                    <a:pt x="455083" y="345804"/>
                  </a:cubicBezTo>
                  <a:cubicBezTo>
                    <a:pt x="455517" y="346624"/>
                    <a:pt x="455965" y="347190"/>
                    <a:pt x="456428" y="347537"/>
                  </a:cubicBezTo>
                  <a:cubicBezTo>
                    <a:pt x="458138" y="396666"/>
                    <a:pt x="450304" y="466895"/>
                    <a:pt x="466043" y="469100"/>
                  </a:cubicBezTo>
                  <a:cubicBezTo>
                    <a:pt x="463337" y="478233"/>
                    <a:pt x="458921" y="472880"/>
                    <a:pt x="456500" y="482012"/>
                  </a:cubicBezTo>
                  <a:lnTo>
                    <a:pt x="456500" y="517912"/>
                  </a:lnTo>
                  <a:lnTo>
                    <a:pt x="461343" y="531454"/>
                  </a:lnTo>
                  <a:cubicBezTo>
                    <a:pt x="461343" y="535865"/>
                    <a:pt x="460986" y="539644"/>
                    <a:pt x="460915" y="543106"/>
                  </a:cubicBezTo>
                  <a:lnTo>
                    <a:pt x="456428" y="556017"/>
                  </a:lnTo>
                  <a:cubicBezTo>
                    <a:pt x="456678" y="572330"/>
                    <a:pt x="456486" y="588707"/>
                    <a:pt x="455859" y="604835"/>
                  </a:cubicBezTo>
                  <a:lnTo>
                    <a:pt x="451870" y="614909"/>
                  </a:lnTo>
                  <a:lnTo>
                    <a:pt x="456215" y="628138"/>
                  </a:lnTo>
                  <a:lnTo>
                    <a:pt x="456215" y="700569"/>
                  </a:lnTo>
                  <a:lnTo>
                    <a:pt x="451657" y="712852"/>
                  </a:lnTo>
                  <a:lnTo>
                    <a:pt x="456286" y="725764"/>
                  </a:lnTo>
                  <a:lnTo>
                    <a:pt x="456286" y="798199"/>
                  </a:lnTo>
                  <a:lnTo>
                    <a:pt x="451728" y="811110"/>
                  </a:lnTo>
                  <a:cubicBezTo>
                    <a:pt x="458850" y="816780"/>
                    <a:pt x="458850" y="925743"/>
                    <a:pt x="451728" y="931728"/>
                  </a:cubicBezTo>
                  <a:lnTo>
                    <a:pt x="451728" y="955662"/>
                  </a:lnTo>
                  <a:cubicBezTo>
                    <a:pt x="453367" y="961961"/>
                    <a:pt x="457284" y="968573"/>
                    <a:pt x="456357" y="980542"/>
                  </a:cubicBezTo>
                  <a:lnTo>
                    <a:pt x="451443" y="993453"/>
                  </a:lnTo>
                  <a:lnTo>
                    <a:pt x="451443" y="1041954"/>
                  </a:lnTo>
                  <a:cubicBezTo>
                    <a:pt x="468820" y="1068722"/>
                    <a:pt x="469960" y="1068722"/>
                    <a:pt x="452369" y="1076277"/>
                  </a:cubicBezTo>
                  <a:cubicBezTo>
                    <a:pt x="451728" y="1110292"/>
                    <a:pt x="447669" y="1180204"/>
                    <a:pt x="455716" y="1199100"/>
                  </a:cubicBezTo>
                  <a:cubicBezTo>
                    <a:pt x="453793" y="1211383"/>
                    <a:pt x="449449" y="1215790"/>
                    <a:pt x="446529" y="1224926"/>
                  </a:cubicBezTo>
                  <a:lnTo>
                    <a:pt x="446530" y="1249174"/>
                  </a:lnTo>
                  <a:cubicBezTo>
                    <a:pt x="449813" y="1256134"/>
                    <a:pt x="452896" y="1264826"/>
                    <a:pt x="455716" y="1274997"/>
                  </a:cubicBezTo>
                  <a:cubicBezTo>
                    <a:pt x="454648" y="1279407"/>
                    <a:pt x="451870" y="1280981"/>
                    <a:pt x="452298" y="1287911"/>
                  </a:cubicBezTo>
                  <a:lnTo>
                    <a:pt x="456072" y="1297357"/>
                  </a:lnTo>
                  <a:lnTo>
                    <a:pt x="451728" y="1309954"/>
                  </a:lnTo>
                  <a:cubicBezTo>
                    <a:pt x="451728" y="1313420"/>
                    <a:pt x="451728" y="1317513"/>
                    <a:pt x="451728" y="1321606"/>
                  </a:cubicBezTo>
                  <a:lnTo>
                    <a:pt x="446814" y="1334835"/>
                  </a:lnTo>
                  <a:lnTo>
                    <a:pt x="446814" y="1370735"/>
                  </a:lnTo>
                  <a:lnTo>
                    <a:pt x="451728" y="1383963"/>
                  </a:lnTo>
                  <a:cubicBezTo>
                    <a:pt x="451728" y="1388374"/>
                    <a:pt x="451728" y="1392153"/>
                    <a:pt x="451728" y="1396874"/>
                  </a:cubicBezTo>
                  <a:cubicBezTo>
                    <a:pt x="443895" y="1407898"/>
                    <a:pt x="447954" y="1423956"/>
                    <a:pt x="452227" y="1434034"/>
                  </a:cubicBezTo>
                  <a:cubicBezTo>
                    <a:pt x="452227" y="1443170"/>
                    <a:pt x="451870" y="1450728"/>
                    <a:pt x="451728" y="1457026"/>
                  </a:cubicBezTo>
                  <a:lnTo>
                    <a:pt x="447384" y="1467732"/>
                  </a:lnTo>
                  <a:lnTo>
                    <a:pt x="447384" y="1493240"/>
                  </a:lnTo>
                  <a:lnTo>
                    <a:pt x="456856" y="1517175"/>
                  </a:lnTo>
                  <a:lnTo>
                    <a:pt x="451870" y="1530718"/>
                  </a:lnTo>
                  <a:lnTo>
                    <a:pt x="451870" y="1566304"/>
                  </a:lnTo>
                  <a:cubicBezTo>
                    <a:pt x="445390" y="1583940"/>
                    <a:pt x="445390" y="1584885"/>
                    <a:pt x="451301" y="1600633"/>
                  </a:cubicBezTo>
                  <a:cubicBezTo>
                    <a:pt x="455004" y="1635273"/>
                    <a:pt x="446885" y="1695111"/>
                    <a:pt x="456713" y="1711488"/>
                  </a:cubicBezTo>
                  <a:lnTo>
                    <a:pt x="452156" y="1724716"/>
                  </a:lnTo>
                  <a:lnTo>
                    <a:pt x="452156" y="1748333"/>
                  </a:lnTo>
                  <a:lnTo>
                    <a:pt x="456927" y="1761244"/>
                  </a:lnTo>
                  <a:lnTo>
                    <a:pt x="456927" y="1785179"/>
                  </a:lnTo>
                  <a:lnTo>
                    <a:pt x="452298" y="1797779"/>
                  </a:lnTo>
                  <a:lnTo>
                    <a:pt x="452298" y="1846590"/>
                  </a:lnTo>
                  <a:cubicBezTo>
                    <a:pt x="458707" y="1864226"/>
                    <a:pt x="458707" y="1865172"/>
                    <a:pt x="452725" y="1881231"/>
                  </a:cubicBezTo>
                  <a:cubicBezTo>
                    <a:pt x="447241" y="1998387"/>
                    <a:pt x="459846" y="2161518"/>
                    <a:pt x="447597" y="2259144"/>
                  </a:cubicBezTo>
                  <a:cubicBezTo>
                    <a:pt x="447597" y="2262923"/>
                    <a:pt x="447597" y="2266702"/>
                    <a:pt x="447099" y="2271426"/>
                  </a:cubicBezTo>
                  <a:lnTo>
                    <a:pt x="451942" y="2284655"/>
                  </a:lnTo>
                  <a:lnTo>
                    <a:pt x="451942" y="2820031"/>
                  </a:lnTo>
                  <a:lnTo>
                    <a:pt x="456927" y="2833571"/>
                  </a:lnTo>
                  <a:lnTo>
                    <a:pt x="456927" y="3088981"/>
                  </a:lnTo>
                  <a:lnTo>
                    <a:pt x="454181" y="3096371"/>
                  </a:lnTo>
                  <a:lnTo>
                    <a:pt x="14172" y="2656362"/>
                  </a:lnTo>
                  <a:lnTo>
                    <a:pt x="14172" y="2638633"/>
                  </a:lnTo>
                  <a:cubicBezTo>
                    <a:pt x="9187" y="2625722"/>
                    <a:pt x="-1425" y="2609660"/>
                    <a:pt x="9258" y="2591078"/>
                  </a:cubicBezTo>
                  <a:lnTo>
                    <a:pt x="9258" y="2261666"/>
                  </a:lnTo>
                  <a:lnTo>
                    <a:pt x="4629" y="2249066"/>
                  </a:lnTo>
                  <a:lnTo>
                    <a:pt x="4629" y="2054757"/>
                  </a:lnTo>
                  <a:lnTo>
                    <a:pt x="9400" y="2041845"/>
                  </a:lnTo>
                  <a:lnTo>
                    <a:pt x="9400" y="1884382"/>
                  </a:lnTo>
                  <a:lnTo>
                    <a:pt x="4557" y="1870839"/>
                  </a:lnTo>
                  <a:cubicBezTo>
                    <a:pt x="4558" y="1866432"/>
                    <a:pt x="4557" y="1862653"/>
                    <a:pt x="4985" y="1858559"/>
                  </a:cubicBezTo>
                  <a:cubicBezTo>
                    <a:pt x="12107" y="1849424"/>
                    <a:pt x="8689" y="1810373"/>
                    <a:pt x="9471" y="1786439"/>
                  </a:cubicBezTo>
                  <a:cubicBezTo>
                    <a:pt x="7549" y="1782031"/>
                    <a:pt x="6410" y="1778880"/>
                    <a:pt x="5270" y="1776047"/>
                  </a:cubicBezTo>
                  <a:cubicBezTo>
                    <a:pt x="3917" y="1764395"/>
                    <a:pt x="4842" y="1752112"/>
                    <a:pt x="4558" y="1739201"/>
                  </a:cubicBezTo>
                  <a:lnTo>
                    <a:pt x="9258" y="1725658"/>
                  </a:lnTo>
                  <a:lnTo>
                    <a:pt x="9258" y="1665192"/>
                  </a:lnTo>
                  <a:lnTo>
                    <a:pt x="4629" y="1652281"/>
                  </a:lnTo>
                  <a:lnTo>
                    <a:pt x="4629" y="1639370"/>
                  </a:lnTo>
                  <a:lnTo>
                    <a:pt x="9543" y="1626141"/>
                  </a:lnTo>
                  <a:lnTo>
                    <a:pt x="9543" y="1286020"/>
                  </a:lnTo>
                  <a:lnTo>
                    <a:pt x="14386" y="1272477"/>
                  </a:lnTo>
                  <a:cubicBezTo>
                    <a:pt x="14386" y="1268070"/>
                    <a:pt x="14386" y="1264291"/>
                    <a:pt x="13887" y="1260198"/>
                  </a:cubicBezTo>
                  <a:cubicBezTo>
                    <a:pt x="6766" y="1242876"/>
                    <a:pt x="9614" y="1238151"/>
                    <a:pt x="10255" y="1149971"/>
                  </a:cubicBezTo>
                  <a:lnTo>
                    <a:pt x="13673" y="1141154"/>
                  </a:lnTo>
                  <a:cubicBezTo>
                    <a:pt x="14521" y="1121345"/>
                    <a:pt x="14763" y="1101094"/>
                    <a:pt x="14386" y="1081002"/>
                  </a:cubicBezTo>
                  <a:cubicBezTo>
                    <a:pt x="10683" y="1068090"/>
                    <a:pt x="6623" y="1058327"/>
                    <a:pt x="14386" y="1041954"/>
                  </a:cubicBezTo>
                  <a:lnTo>
                    <a:pt x="14386" y="1005736"/>
                  </a:lnTo>
                  <a:lnTo>
                    <a:pt x="9685" y="993136"/>
                  </a:lnTo>
                  <a:cubicBezTo>
                    <a:pt x="17235" y="983690"/>
                    <a:pt x="13745" y="945899"/>
                    <a:pt x="14457" y="920390"/>
                  </a:cubicBezTo>
                  <a:cubicBezTo>
                    <a:pt x="4059" y="908421"/>
                    <a:pt x="14884" y="849529"/>
                    <a:pt x="5270" y="836618"/>
                  </a:cubicBezTo>
                  <a:cubicBezTo>
                    <a:pt x="4479" y="791900"/>
                    <a:pt x="4266" y="746990"/>
                    <a:pt x="4629" y="702143"/>
                  </a:cubicBezTo>
                  <a:lnTo>
                    <a:pt x="0" y="688918"/>
                  </a:lnTo>
                  <a:lnTo>
                    <a:pt x="9401" y="664041"/>
                  </a:lnTo>
                  <a:lnTo>
                    <a:pt x="9401" y="579323"/>
                  </a:lnTo>
                  <a:lnTo>
                    <a:pt x="4914" y="566095"/>
                  </a:lnTo>
                  <a:lnTo>
                    <a:pt x="8902" y="556334"/>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268" name="Google Shape;268;p15"/>
            <p:cNvSpPr/>
            <p:nvPr/>
          </p:nvSpPr>
          <p:spPr>
            <a:xfrm rot="2700000">
              <a:off x="130251" y="-363770"/>
              <a:ext cx="447706" cy="1431124"/>
            </a:xfrm>
            <a:custGeom>
              <a:rect b="b" l="l" r="r" t="t"/>
              <a:pathLst>
                <a:path extrusionOk="0" h="1430329" w="447457">
                  <a:moveTo>
                    <a:pt x="353541" y="1109172"/>
                  </a:moveTo>
                  <a:cubicBezTo>
                    <a:pt x="350146" y="1111074"/>
                    <a:pt x="346863" y="1116876"/>
                    <a:pt x="344050" y="1126387"/>
                  </a:cubicBezTo>
                  <a:lnTo>
                    <a:pt x="344050" y="1127644"/>
                  </a:lnTo>
                  <a:cubicBezTo>
                    <a:pt x="350616" y="1139834"/>
                    <a:pt x="358165" y="1135109"/>
                    <a:pt x="363705" y="1115364"/>
                  </a:cubicBezTo>
                  <a:cubicBezTo>
                    <a:pt x="360444" y="1109270"/>
                    <a:pt x="356936" y="1107271"/>
                    <a:pt x="353541" y="1109172"/>
                  </a:cubicBezTo>
                  <a:close/>
                  <a:moveTo>
                    <a:pt x="331819" y="988133"/>
                  </a:moveTo>
                  <a:cubicBezTo>
                    <a:pt x="330449" y="991330"/>
                    <a:pt x="329354" y="996840"/>
                    <a:pt x="328859" y="1003911"/>
                  </a:cubicBezTo>
                  <a:cubicBezTo>
                    <a:pt x="328033" y="1015658"/>
                    <a:pt x="329129" y="1028381"/>
                    <a:pt x="331515" y="1034742"/>
                  </a:cubicBezTo>
                  <a:cubicBezTo>
                    <a:pt x="335376" y="1036663"/>
                    <a:pt x="339278" y="1035592"/>
                    <a:pt x="343053" y="1031592"/>
                  </a:cubicBezTo>
                  <a:cubicBezTo>
                    <a:pt x="344342" y="1023217"/>
                    <a:pt x="344534" y="1012415"/>
                    <a:pt x="343551" y="1003250"/>
                  </a:cubicBezTo>
                  <a:lnTo>
                    <a:pt x="336429" y="986242"/>
                  </a:lnTo>
                  <a:cubicBezTo>
                    <a:pt x="334834" y="984055"/>
                    <a:pt x="333189" y="984937"/>
                    <a:pt x="331819" y="988133"/>
                  </a:cubicBezTo>
                  <a:close/>
                  <a:moveTo>
                    <a:pt x="236710" y="1069420"/>
                  </a:moveTo>
                  <a:cubicBezTo>
                    <a:pt x="229421" y="1074423"/>
                    <a:pt x="227575" y="1085288"/>
                    <a:pt x="240500" y="1113159"/>
                  </a:cubicBezTo>
                  <a:cubicBezTo>
                    <a:pt x="233379" y="1133000"/>
                    <a:pt x="223408" y="1108434"/>
                    <a:pt x="216429" y="1126387"/>
                  </a:cubicBezTo>
                  <a:lnTo>
                    <a:pt x="216429" y="1138039"/>
                  </a:lnTo>
                  <a:lnTo>
                    <a:pt x="211515" y="1151264"/>
                  </a:lnTo>
                  <a:lnTo>
                    <a:pt x="211515" y="1176772"/>
                  </a:lnTo>
                  <a:lnTo>
                    <a:pt x="217853" y="1182128"/>
                  </a:lnTo>
                  <a:cubicBezTo>
                    <a:pt x="233236" y="1145279"/>
                    <a:pt x="251823" y="1161027"/>
                    <a:pt x="267705" y="1179609"/>
                  </a:cubicBezTo>
                  <a:cubicBezTo>
                    <a:pt x="283380" y="1170222"/>
                    <a:pt x="299319" y="1184175"/>
                    <a:pt x="312999" y="1219292"/>
                  </a:cubicBezTo>
                  <a:cubicBezTo>
                    <a:pt x="317842" y="1212990"/>
                    <a:pt x="323967" y="1224013"/>
                    <a:pt x="329094" y="1212361"/>
                  </a:cubicBezTo>
                  <a:lnTo>
                    <a:pt x="324465" y="1199133"/>
                  </a:lnTo>
                  <a:lnTo>
                    <a:pt x="324465" y="1175198"/>
                  </a:lnTo>
                  <a:cubicBezTo>
                    <a:pt x="326317" y="1164807"/>
                    <a:pt x="332370" y="1173310"/>
                    <a:pt x="334150" y="1162915"/>
                  </a:cubicBezTo>
                  <a:lnTo>
                    <a:pt x="334150" y="1150636"/>
                  </a:lnTo>
                  <a:cubicBezTo>
                    <a:pt x="331088" y="1140558"/>
                    <a:pt x="324252" y="1147171"/>
                    <a:pt x="322186" y="1133000"/>
                  </a:cubicBezTo>
                  <a:cubicBezTo>
                    <a:pt x="311860" y="1133000"/>
                    <a:pt x="301177" y="1126387"/>
                    <a:pt x="292204" y="1156934"/>
                  </a:cubicBezTo>
                  <a:cubicBezTo>
                    <a:pt x="283516" y="1165121"/>
                    <a:pt x="287147" y="1129535"/>
                    <a:pt x="279385" y="1132686"/>
                  </a:cubicBezTo>
                  <a:cubicBezTo>
                    <a:pt x="272790" y="1136683"/>
                    <a:pt x="266088" y="1130322"/>
                    <a:pt x="260441" y="1114732"/>
                  </a:cubicBezTo>
                  <a:cubicBezTo>
                    <a:pt x="265640" y="1100876"/>
                    <a:pt x="272263" y="1114732"/>
                    <a:pt x="277675" y="1096468"/>
                  </a:cubicBezTo>
                  <a:cubicBezTo>
                    <a:pt x="294341" y="1104341"/>
                    <a:pt x="317913" y="1122919"/>
                    <a:pt x="334150" y="1090484"/>
                  </a:cubicBezTo>
                  <a:lnTo>
                    <a:pt x="334150" y="1077573"/>
                  </a:lnTo>
                  <a:cubicBezTo>
                    <a:pt x="323504" y="1042456"/>
                    <a:pt x="309417" y="1035371"/>
                    <a:pt x="297260" y="1058991"/>
                  </a:cubicBezTo>
                  <a:cubicBezTo>
                    <a:pt x="291207" y="1041987"/>
                    <a:pt x="282447" y="1022459"/>
                    <a:pt x="275325" y="1041669"/>
                  </a:cubicBezTo>
                  <a:cubicBezTo>
                    <a:pt x="276126" y="1069029"/>
                    <a:pt x="248858" y="1061082"/>
                    <a:pt x="236710" y="1069420"/>
                  </a:cubicBezTo>
                  <a:close/>
                  <a:moveTo>
                    <a:pt x="339125" y="865295"/>
                  </a:moveTo>
                  <a:cubicBezTo>
                    <a:pt x="337414" y="865351"/>
                    <a:pt x="335707" y="867563"/>
                    <a:pt x="334222" y="871926"/>
                  </a:cubicBezTo>
                  <a:lnTo>
                    <a:pt x="340916" y="888302"/>
                  </a:lnTo>
                  <a:cubicBezTo>
                    <a:pt x="345545" y="888302"/>
                    <a:pt x="343694" y="877907"/>
                    <a:pt x="344050" y="871609"/>
                  </a:cubicBezTo>
                  <a:cubicBezTo>
                    <a:pt x="342551" y="867342"/>
                    <a:pt x="340836" y="865240"/>
                    <a:pt x="339125" y="865295"/>
                  </a:cubicBezTo>
                  <a:close/>
                  <a:moveTo>
                    <a:pt x="231954" y="905938"/>
                  </a:moveTo>
                  <a:cubicBezTo>
                    <a:pt x="230031" y="922628"/>
                    <a:pt x="232737" y="940892"/>
                    <a:pt x="230316" y="958528"/>
                  </a:cubicBezTo>
                  <a:cubicBezTo>
                    <a:pt x="220417" y="985614"/>
                    <a:pt x="206957" y="976482"/>
                    <a:pt x="196916" y="992541"/>
                  </a:cubicBezTo>
                  <a:cubicBezTo>
                    <a:pt x="197058" y="997897"/>
                    <a:pt x="195633" y="1004824"/>
                    <a:pt x="198482" y="1008917"/>
                  </a:cubicBezTo>
                  <a:lnTo>
                    <a:pt x="198696" y="1008917"/>
                  </a:lnTo>
                  <a:cubicBezTo>
                    <a:pt x="205448" y="1015718"/>
                    <a:pt x="212519" y="1012286"/>
                    <a:pt x="218779" y="999153"/>
                  </a:cubicBezTo>
                  <a:cubicBezTo>
                    <a:pt x="223330" y="1010021"/>
                    <a:pt x="228557" y="1013989"/>
                    <a:pt x="233664" y="1010494"/>
                  </a:cubicBezTo>
                  <a:cubicBezTo>
                    <a:pt x="237937" y="1006397"/>
                    <a:pt x="234589" y="991281"/>
                    <a:pt x="238649" y="986242"/>
                  </a:cubicBezTo>
                  <a:lnTo>
                    <a:pt x="243562" y="986242"/>
                  </a:lnTo>
                  <a:cubicBezTo>
                    <a:pt x="247693" y="981203"/>
                    <a:pt x="244275" y="966404"/>
                    <a:pt x="249117" y="961679"/>
                  </a:cubicBezTo>
                  <a:cubicBezTo>
                    <a:pt x="260085" y="968292"/>
                    <a:pt x="272121" y="950342"/>
                    <a:pt x="282233" y="950342"/>
                  </a:cubicBezTo>
                  <a:lnTo>
                    <a:pt x="293628" y="976164"/>
                  </a:lnTo>
                  <a:cubicBezTo>
                    <a:pt x="296477" y="990339"/>
                    <a:pt x="293201" y="1001359"/>
                    <a:pt x="297331" y="1010176"/>
                  </a:cubicBezTo>
                  <a:cubicBezTo>
                    <a:pt x="300892" y="1007974"/>
                    <a:pt x="306875" y="1016161"/>
                    <a:pt x="309723" y="1002618"/>
                  </a:cubicBezTo>
                  <a:cubicBezTo>
                    <a:pt x="309723" y="992226"/>
                    <a:pt x="312572" y="986242"/>
                    <a:pt x="314138" y="978684"/>
                  </a:cubicBezTo>
                  <a:lnTo>
                    <a:pt x="310578" y="969552"/>
                  </a:lnTo>
                  <a:cubicBezTo>
                    <a:pt x="318839" y="929873"/>
                    <a:pt x="334222" y="961993"/>
                    <a:pt x="344121" y="944043"/>
                  </a:cubicBezTo>
                  <a:cubicBezTo>
                    <a:pt x="344121" y="934911"/>
                    <a:pt x="344121" y="934911"/>
                    <a:pt x="342411" y="926090"/>
                  </a:cubicBezTo>
                  <a:cubicBezTo>
                    <a:pt x="325890" y="943729"/>
                    <a:pt x="312358" y="865624"/>
                    <a:pt x="297474" y="900896"/>
                  </a:cubicBezTo>
                  <a:cubicBezTo>
                    <a:pt x="279314" y="875702"/>
                    <a:pt x="270554" y="922628"/>
                    <a:pt x="252607" y="924830"/>
                  </a:cubicBezTo>
                  <a:lnTo>
                    <a:pt x="244986" y="900896"/>
                  </a:lnTo>
                  <a:cubicBezTo>
                    <a:pt x="239432" y="903101"/>
                    <a:pt x="235729" y="895543"/>
                    <a:pt x="231954" y="905938"/>
                  </a:cubicBezTo>
                  <a:close/>
                  <a:moveTo>
                    <a:pt x="316560" y="753510"/>
                  </a:moveTo>
                  <a:cubicBezTo>
                    <a:pt x="313569" y="768944"/>
                    <a:pt x="313569" y="769258"/>
                    <a:pt x="319124" y="784374"/>
                  </a:cubicBezTo>
                  <a:cubicBezTo>
                    <a:pt x="319124" y="788154"/>
                    <a:pt x="319124" y="791933"/>
                    <a:pt x="319124" y="796029"/>
                  </a:cubicBezTo>
                  <a:cubicBezTo>
                    <a:pt x="331444" y="827522"/>
                    <a:pt x="347112" y="842321"/>
                    <a:pt x="358364" y="810828"/>
                  </a:cubicBezTo>
                  <a:lnTo>
                    <a:pt x="358364" y="772723"/>
                  </a:lnTo>
                  <a:cubicBezTo>
                    <a:pt x="352282" y="750270"/>
                    <a:pt x="344477" y="738992"/>
                    <a:pt x="336572" y="741230"/>
                  </a:cubicBezTo>
                  <a:cubicBezTo>
                    <a:pt x="329450" y="787840"/>
                    <a:pt x="326317" y="751936"/>
                    <a:pt x="316560" y="753510"/>
                  </a:cubicBezTo>
                  <a:close/>
                  <a:moveTo>
                    <a:pt x="335525" y="699325"/>
                  </a:moveTo>
                  <a:cubicBezTo>
                    <a:pt x="334262" y="703359"/>
                    <a:pt x="334329" y="709421"/>
                    <a:pt x="336643" y="718238"/>
                  </a:cubicBezTo>
                  <a:cubicBezTo>
                    <a:pt x="343124" y="718238"/>
                    <a:pt x="354377" y="726114"/>
                    <a:pt x="358008" y="698083"/>
                  </a:cubicBezTo>
                  <a:cubicBezTo>
                    <a:pt x="355071" y="693362"/>
                    <a:pt x="339314" y="687221"/>
                    <a:pt x="335525" y="699325"/>
                  </a:cubicBezTo>
                  <a:close/>
                  <a:moveTo>
                    <a:pt x="297331" y="730521"/>
                  </a:moveTo>
                  <a:cubicBezTo>
                    <a:pt x="296783" y="731718"/>
                    <a:pt x="296263" y="733074"/>
                    <a:pt x="295765" y="734618"/>
                  </a:cubicBezTo>
                  <a:cubicBezTo>
                    <a:pt x="294341" y="747843"/>
                    <a:pt x="303029" y="738711"/>
                    <a:pt x="297331" y="730521"/>
                  </a:cubicBezTo>
                  <a:close/>
                  <a:moveTo>
                    <a:pt x="98849" y="885783"/>
                  </a:moveTo>
                  <a:cubicBezTo>
                    <a:pt x="105971" y="940892"/>
                    <a:pt x="124986" y="905307"/>
                    <a:pt x="136524" y="888930"/>
                  </a:cubicBezTo>
                  <a:cubicBezTo>
                    <a:pt x="143076" y="885465"/>
                    <a:pt x="153473" y="898380"/>
                    <a:pt x="159883" y="876647"/>
                  </a:cubicBezTo>
                  <a:lnTo>
                    <a:pt x="160096" y="876647"/>
                  </a:lnTo>
                  <a:cubicBezTo>
                    <a:pt x="182992" y="872901"/>
                    <a:pt x="205917" y="876902"/>
                    <a:pt x="228678" y="888616"/>
                  </a:cubicBezTo>
                  <a:cubicBezTo>
                    <a:pt x="232452" y="876647"/>
                    <a:pt x="232452" y="876647"/>
                    <a:pt x="228678" y="864368"/>
                  </a:cubicBezTo>
                  <a:cubicBezTo>
                    <a:pt x="211372" y="842794"/>
                    <a:pt x="193340" y="834793"/>
                    <a:pt x="175408" y="840747"/>
                  </a:cubicBezTo>
                  <a:cubicBezTo>
                    <a:pt x="150268" y="864996"/>
                    <a:pt x="122992" y="856809"/>
                    <a:pt x="98849" y="885783"/>
                  </a:cubicBezTo>
                  <a:close/>
                  <a:moveTo>
                    <a:pt x="228643" y="691157"/>
                  </a:moveTo>
                  <a:cubicBezTo>
                    <a:pt x="222536" y="693755"/>
                    <a:pt x="216357" y="702966"/>
                    <a:pt x="211372" y="710052"/>
                  </a:cubicBezTo>
                  <a:lnTo>
                    <a:pt x="211372" y="721703"/>
                  </a:lnTo>
                  <a:lnTo>
                    <a:pt x="206601" y="734300"/>
                  </a:lnTo>
                  <a:cubicBezTo>
                    <a:pt x="208381" y="745006"/>
                    <a:pt x="214720" y="734300"/>
                    <a:pt x="215859" y="747211"/>
                  </a:cubicBezTo>
                  <a:cubicBezTo>
                    <a:pt x="206230" y="770551"/>
                    <a:pt x="195256" y="780847"/>
                    <a:pt x="184310" y="776816"/>
                  </a:cubicBezTo>
                  <a:cubicBezTo>
                    <a:pt x="180891" y="791933"/>
                    <a:pt x="180891" y="792247"/>
                    <a:pt x="184808" y="803902"/>
                  </a:cubicBezTo>
                  <a:lnTo>
                    <a:pt x="184737" y="801382"/>
                  </a:lnTo>
                  <a:cubicBezTo>
                    <a:pt x="195420" y="807363"/>
                    <a:pt x="206672" y="829096"/>
                    <a:pt x="216144" y="795080"/>
                  </a:cubicBezTo>
                  <a:lnTo>
                    <a:pt x="216144" y="784689"/>
                  </a:lnTo>
                  <a:lnTo>
                    <a:pt x="245485" y="711940"/>
                  </a:lnTo>
                  <a:cubicBezTo>
                    <a:pt x="240785" y="692573"/>
                    <a:pt x="234749" y="688558"/>
                    <a:pt x="228643" y="691157"/>
                  </a:cubicBezTo>
                  <a:close/>
                  <a:moveTo>
                    <a:pt x="100568" y="769966"/>
                  </a:moveTo>
                  <a:cubicBezTo>
                    <a:pt x="98992" y="769730"/>
                    <a:pt x="97960" y="773351"/>
                    <a:pt x="98636" y="785003"/>
                  </a:cubicBezTo>
                  <a:lnTo>
                    <a:pt x="93722" y="798231"/>
                  </a:lnTo>
                  <a:cubicBezTo>
                    <a:pt x="93651" y="804216"/>
                    <a:pt x="92796" y="810828"/>
                    <a:pt x="96001" y="815239"/>
                  </a:cubicBezTo>
                  <a:cubicBezTo>
                    <a:pt x="110244" y="822797"/>
                    <a:pt x="139372" y="788154"/>
                    <a:pt x="105758" y="778076"/>
                  </a:cubicBezTo>
                  <a:cubicBezTo>
                    <a:pt x="104262" y="774297"/>
                    <a:pt x="102143" y="770203"/>
                    <a:pt x="100568" y="769966"/>
                  </a:cubicBezTo>
                  <a:close/>
                  <a:moveTo>
                    <a:pt x="162229" y="694152"/>
                  </a:moveTo>
                  <a:cubicBezTo>
                    <a:pt x="160556" y="693990"/>
                    <a:pt x="158873" y="695927"/>
                    <a:pt x="157390" y="699974"/>
                  </a:cubicBezTo>
                  <a:lnTo>
                    <a:pt x="157176" y="700920"/>
                  </a:lnTo>
                  <a:cubicBezTo>
                    <a:pt x="160150" y="709738"/>
                    <a:pt x="164031" y="709738"/>
                    <a:pt x="167005" y="700920"/>
                  </a:cubicBezTo>
                  <a:cubicBezTo>
                    <a:pt x="165564" y="696573"/>
                    <a:pt x="163902" y="694313"/>
                    <a:pt x="162229" y="694152"/>
                  </a:cubicBezTo>
                  <a:close/>
                  <a:moveTo>
                    <a:pt x="263670" y="536256"/>
                  </a:moveTo>
                  <a:cubicBezTo>
                    <a:pt x="259991" y="539519"/>
                    <a:pt x="263023" y="559832"/>
                    <a:pt x="269699" y="544716"/>
                  </a:cubicBezTo>
                  <a:lnTo>
                    <a:pt x="269531" y="540497"/>
                  </a:lnTo>
                  <a:lnTo>
                    <a:pt x="269699" y="540619"/>
                  </a:lnTo>
                  <a:lnTo>
                    <a:pt x="269485" y="539363"/>
                  </a:lnTo>
                  <a:lnTo>
                    <a:pt x="269531" y="540497"/>
                  </a:lnTo>
                  <a:close/>
                  <a:moveTo>
                    <a:pt x="110743" y="682970"/>
                  </a:moveTo>
                  <a:cubicBezTo>
                    <a:pt x="106185" y="714462"/>
                    <a:pt x="132108" y="711940"/>
                    <a:pt x="136951" y="702807"/>
                  </a:cubicBezTo>
                  <a:cubicBezTo>
                    <a:pt x="131324" y="682970"/>
                    <a:pt x="119004" y="680447"/>
                    <a:pt x="110743" y="682970"/>
                  </a:cubicBezTo>
                  <a:close/>
                  <a:moveTo>
                    <a:pt x="280773" y="511019"/>
                  </a:moveTo>
                  <a:cubicBezTo>
                    <a:pt x="279242" y="510310"/>
                    <a:pt x="277960" y="512750"/>
                    <a:pt x="275396" y="517630"/>
                  </a:cubicBezTo>
                  <a:lnTo>
                    <a:pt x="275396" y="529599"/>
                  </a:lnTo>
                  <a:cubicBezTo>
                    <a:pt x="283516" y="546289"/>
                    <a:pt x="294127" y="573689"/>
                    <a:pt x="302530" y="547863"/>
                  </a:cubicBezTo>
                  <a:cubicBezTo>
                    <a:pt x="306518" y="545661"/>
                    <a:pt x="310934" y="551960"/>
                    <a:pt x="314138" y="542824"/>
                  </a:cubicBezTo>
                  <a:cubicBezTo>
                    <a:pt x="314138" y="501254"/>
                    <a:pt x="294127" y="532433"/>
                    <a:pt x="287646" y="523301"/>
                  </a:cubicBezTo>
                  <a:cubicBezTo>
                    <a:pt x="284085" y="515585"/>
                    <a:pt x="282304" y="511728"/>
                    <a:pt x="280773" y="511019"/>
                  </a:cubicBezTo>
                  <a:close/>
                  <a:moveTo>
                    <a:pt x="163470" y="612727"/>
                  </a:moveTo>
                  <a:cubicBezTo>
                    <a:pt x="161402" y="615558"/>
                    <a:pt x="159456" y="620125"/>
                    <a:pt x="157746" y="626283"/>
                  </a:cubicBezTo>
                  <a:cubicBezTo>
                    <a:pt x="159954" y="633839"/>
                    <a:pt x="162785" y="634705"/>
                    <a:pt x="165732" y="634075"/>
                  </a:cubicBezTo>
                  <a:lnTo>
                    <a:pt x="174228" y="632920"/>
                  </a:lnTo>
                  <a:lnTo>
                    <a:pt x="174197" y="633841"/>
                  </a:lnTo>
                  <a:lnTo>
                    <a:pt x="174411" y="632895"/>
                  </a:lnTo>
                  <a:lnTo>
                    <a:pt x="174228" y="632920"/>
                  </a:lnTo>
                  <a:lnTo>
                    <a:pt x="174624" y="621243"/>
                  </a:lnTo>
                  <a:cubicBezTo>
                    <a:pt x="173022" y="616912"/>
                    <a:pt x="170565" y="612738"/>
                    <a:pt x="169924" y="609589"/>
                  </a:cubicBezTo>
                  <a:cubicBezTo>
                    <a:pt x="167727" y="608802"/>
                    <a:pt x="165538" y="609896"/>
                    <a:pt x="163470" y="612727"/>
                  </a:cubicBezTo>
                  <a:close/>
                  <a:moveTo>
                    <a:pt x="278744" y="442663"/>
                  </a:moveTo>
                  <a:cubicBezTo>
                    <a:pt x="270883" y="448308"/>
                    <a:pt x="263112" y="457087"/>
                    <a:pt x="255456" y="470393"/>
                  </a:cubicBezTo>
                  <a:cubicBezTo>
                    <a:pt x="256880" y="536840"/>
                    <a:pt x="280310" y="475746"/>
                    <a:pt x="288714" y="462520"/>
                  </a:cubicBezTo>
                  <a:cubicBezTo>
                    <a:pt x="309637" y="460408"/>
                    <a:pt x="330547" y="468125"/>
                    <a:pt x="351100" y="485509"/>
                  </a:cubicBezTo>
                  <a:cubicBezTo>
                    <a:pt x="360857" y="473855"/>
                    <a:pt x="360501" y="451811"/>
                    <a:pt x="350958" y="437640"/>
                  </a:cubicBezTo>
                  <a:lnTo>
                    <a:pt x="351171" y="438900"/>
                  </a:lnTo>
                  <a:cubicBezTo>
                    <a:pt x="326709" y="437011"/>
                    <a:pt x="302326" y="425731"/>
                    <a:pt x="278744" y="442663"/>
                  </a:cubicBezTo>
                  <a:close/>
                  <a:moveTo>
                    <a:pt x="183242" y="533061"/>
                  </a:moveTo>
                  <a:cubicBezTo>
                    <a:pt x="173129" y="611794"/>
                    <a:pt x="239147" y="567076"/>
                    <a:pt x="245628" y="529913"/>
                  </a:cubicBezTo>
                  <a:lnTo>
                    <a:pt x="245556" y="527394"/>
                  </a:lnTo>
                  <a:lnTo>
                    <a:pt x="245556" y="515742"/>
                  </a:lnTo>
                  <a:cubicBezTo>
                    <a:pt x="242423" y="501254"/>
                    <a:pt x="235871" y="511332"/>
                    <a:pt x="232737" y="520467"/>
                  </a:cubicBezTo>
                  <a:cubicBezTo>
                    <a:pt x="223679" y="522702"/>
                    <a:pt x="214705" y="529252"/>
                    <a:pt x="205960" y="539991"/>
                  </a:cubicBezTo>
                  <a:cubicBezTo>
                    <a:pt x="198411" y="555107"/>
                    <a:pt x="192429" y="523615"/>
                    <a:pt x="183242" y="533061"/>
                  </a:cubicBezTo>
                  <a:close/>
                  <a:moveTo>
                    <a:pt x="134427" y="501707"/>
                  </a:moveTo>
                  <a:cubicBezTo>
                    <a:pt x="133261" y="502770"/>
                    <a:pt x="133871" y="507080"/>
                    <a:pt x="137449" y="517630"/>
                  </a:cubicBezTo>
                  <a:lnTo>
                    <a:pt x="133105" y="530227"/>
                  </a:lnTo>
                  <a:cubicBezTo>
                    <a:pt x="131894" y="560774"/>
                    <a:pt x="145995" y="544716"/>
                    <a:pt x="149271" y="546604"/>
                  </a:cubicBezTo>
                  <a:lnTo>
                    <a:pt x="149271" y="547549"/>
                  </a:lnTo>
                  <a:lnTo>
                    <a:pt x="162874" y="517948"/>
                  </a:lnTo>
                  <a:lnTo>
                    <a:pt x="160666" y="499049"/>
                  </a:lnTo>
                  <a:cubicBezTo>
                    <a:pt x="157408" y="524558"/>
                    <a:pt x="137926" y="498519"/>
                    <a:pt x="134427" y="501707"/>
                  </a:cubicBezTo>
                  <a:close/>
                  <a:moveTo>
                    <a:pt x="184452" y="435435"/>
                  </a:moveTo>
                  <a:cubicBezTo>
                    <a:pt x="180891" y="447718"/>
                    <a:pt x="180891" y="447718"/>
                    <a:pt x="184452" y="459998"/>
                  </a:cubicBezTo>
                  <a:lnTo>
                    <a:pt x="194067" y="459998"/>
                  </a:lnTo>
                  <a:cubicBezTo>
                    <a:pt x="197699" y="450237"/>
                    <a:pt x="197699" y="450237"/>
                    <a:pt x="194138" y="437954"/>
                  </a:cubicBezTo>
                  <a:lnTo>
                    <a:pt x="194067" y="435435"/>
                  </a:lnTo>
                  <a:close/>
                  <a:moveTo>
                    <a:pt x="183205" y="386239"/>
                  </a:moveTo>
                  <a:cubicBezTo>
                    <a:pt x="179383" y="391898"/>
                    <a:pt x="176939" y="398669"/>
                    <a:pt x="177117" y="405834"/>
                  </a:cubicBezTo>
                  <a:lnTo>
                    <a:pt x="176903" y="406776"/>
                  </a:lnTo>
                  <a:cubicBezTo>
                    <a:pt x="190435" y="426617"/>
                    <a:pt x="208808" y="402997"/>
                    <a:pt x="221271" y="384733"/>
                  </a:cubicBezTo>
                  <a:cubicBezTo>
                    <a:pt x="218547" y="362294"/>
                    <a:pt x="194672" y="369261"/>
                    <a:pt x="183205" y="386239"/>
                  </a:cubicBezTo>
                  <a:close/>
                  <a:moveTo>
                    <a:pt x="280524" y="285530"/>
                  </a:moveTo>
                  <a:cubicBezTo>
                    <a:pt x="280809" y="294662"/>
                    <a:pt x="278815" y="305057"/>
                    <a:pt x="281592" y="313557"/>
                  </a:cubicBezTo>
                  <a:lnTo>
                    <a:pt x="281806" y="313557"/>
                  </a:lnTo>
                  <a:cubicBezTo>
                    <a:pt x="292916" y="323007"/>
                    <a:pt x="304525" y="306002"/>
                    <a:pt x="314637" y="298441"/>
                  </a:cubicBezTo>
                  <a:cubicBezTo>
                    <a:pt x="305735" y="269153"/>
                    <a:pt x="290993" y="276398"/>
                    <a:pt x="280524" y="285530"/>
                  </a:cubicBezTo>
                  <a:close/>
                  <a:moveTo>
                    <a:pt x="156233" y="377883"/>
                  </a:moveTo>
                  <a:cubicBezTo>
                    <a:pt x="155076" y="378198"/>
                    <a:pt x="153972" y="379378"/>
                    <a:pt x="152832" y="382841"/>
                  </a:cubicBezTo>
                  <a:cubicBezTo>
                    <a:pt x="152049" y="405834"/>
                    <a:pt x="152120" y="405834"/>
                    <a:pt x="155111" y="414334"/>
                  </a:cubicBezTo>
                  <a:cubicBezTo>
                    <a:pt x="169781" y="415911"/>
                    <a:pt x="177545" y="415280"/>
                    <a:pt x="159812" y="377174"/>
                  </a:cubicBezTo>
                  <a:lnTo>
                    <a:pt x="159954" y="378120"/>
                  </a:lnTo>
                  <a:cubicBezTo>
                    <a:pt x="158601" y="378120"/>
                    <a:pt x="157390" y="377569"/>
                    <a:pt x="156233" y="377883"/>
                  </a:cubicBezTo>
                  <a:close/>
                  <a:moveTo>
                    <a:pt x="164298" y="281751"/>
                  </a:moveTo>
                  <a:lnTo>
                    <a:pt x="152476" y="311038"/>
                  </a:lnTo>
                  <a:cubicBezTo>
                    <a:pt x="150980" y="342531"/>
                    <a:pt x="163088" y="325840"/>
                    <a:pt x="167218" y="311038"/>
                  </a:cubicBezTo>
                  <a:cubicBezTo>
                    <a:pt x="167363" y="302944"/>
                    <a:pt x="167315" y="294820"/>
                    <a:pt x="167076" y="286789"/>
                  </a:cubicBezTo>
                  <a:lnTo>
                    <a:pt x="167076" y="287735"/>
                  </a:lnTo>
                  <a:cubicBezTo>
                    <a:pt x="167076" y="285530"/>
                    <a:pt x="165224" y="283642"/>
                    <a:pt x="164298" y="281751"/>
                  </a:cubicBezTo>
                  <a:close/>
                  <a:moveTo>
                    <a:pt x="319765" y="123973"/>
                  </a:moveTo>
                  <a:cubicBezTo>
                    <a:pt x="319765" y="147907"/>
                    <a:pt x="317415" y="155466"/>
                    <a:pt x="326887" y="155466"/>
                  </a:cubicBezTo>
                  <a:lnTo>
                    <a:pt x="331231" y="143497"/>
                  </a:lnTo>
                  <a:cubicBezTo>
                    <a:pt x="334150" y="147593"/>
                    <a:pt x="342056" y="145702"/>
                    <a:pt x="336501" y="132791"/>
                  </a:cubicBezTo>
                  <a:lnTo>
                    <a:pt x="336429" y="130271"/>
                  </a:lnTo>
                  <a:cubicBezTo>
                    <a:pt x="334649" y="126492"/>
                    <a:pt x="333012" y="122399"/>
                    <a:pt x="331373" y="118620"/>
                  </a:cubicBezTo>
                  <a:cubicBezTo>
                    <a:pt x="327527" y="120822"/>
                    <a:pt x="323254" y="114523"/>
                    <a:pt x="319765" y="123973"/>
                  </a:cubicBezTo>
                  <a:close/>
                  <a:moveTo>
                    <a:pt x="6344" y="435563"/>
                  </a:moveTo>
                  <a:lnTo>
                    <a:pt x="69000" y="372908"/>
                  </a:lnTo>
                  <a:lnTo>
                    <a:pt x="70000" y="385500"/>
                  </a:lnTo>
                  <a:cubicBezTo>
                    <a:pt x="72464" y="393708"/>
                    <a:pt x="78393" y="387567"/>
                    <a:pt x="81117" y="377174"/>
                  </a:cubicBezTo>
                  <a:cubicBezTo>
                    <a:pt x="89449" y="377174"/>
                    <a:pt x="97639" y="377488"/>
                    <a:pt x="105758" y="376543"/>
                  </a:cubicBezTo>
                  <a:cubicBezTo>
                    <a:pt x="115444" y="333713"/>
                    <a:pt x="94150" y="367093"/>
                    <a:pt x="90660" y="363946"/>
                  </a:cubicBezTo>
                  <a:lnTo>
                    <a:pt x="86737" y="355170"/>
                  </a:lnTo>
                  <a:lnTo>
                    <a:pt x="115993" y="325914"/>
                  </a:lnTo>
                  <a:lnTo>
                    <a:pt x="126808" y="337650"/>
                  </a:lnTo>
                  <a:cubicBezTo>
                    <a:pt x="131534" y="338721"/>
                    <a:pt x="136306" y="335855"/>
                    <a:pt x="140868" y="328991"/>
                  </a:cubicBezTo>
                  <a:lnTo>
                    <a:pt x="142933" y="313243"/>
                  </a:lnTo>
                  <a:lnTo>
                    <a:pt x="139306" y="302601"/>
                  </a:lnTo>
                  <a:lnTo>
                    <a:pt x="441907" y="0"/>
                  </a:lnTo>
                  <a:lnTo>
                    <a:pt x="441790" y="14062"/>
                  </a:lnTo>
                  <a:cubicBezTo>
                    <a:pt x="442209" y="48408"/>
                    <a:pt x="443736" y="75866"/>
                    <a:pt x="447457" y="89643"/>
                  </a:cubicBezTo>
                  <a:lnTo>
                    <a:pt x="442899" y="102872"/>
                  </a:lnTo>
                  <a:lnTo>
                    <a:pt x="442899" y="394179"/>
                  </a:lnTo>
                  <a:lnTo>
                    <a:pt x="437842" y="407721"/>
                  </a:lnTo>
                  <a:lnTo>
                    <a:pt x="437842" y="711625"/>
                  </a:lnTo>
                  <a:lnTo>
                    <a:pt x="433142" y="724223"/>
                  </a:lnTo>
                  <a:lnTo>
                    <a:pt x="433142" y="796972"/>
                  </a:lnTo>
                  <a:lnTo>
                    <a:pt x="437914" y="810514"/>
                  </a:lnTo>
                  <a:cubicBezTo>
                    <a:pt x="438484" y="876019"/>
                    <a:pt x="436774" y="943098"/>
                    <a:pt x="438555" y="1005769"/>
                  </a:cubicBezTo>
                  <a:cubicBezTo>
                    <a:pt x="444608" y="1022145"/>
                    <a:pt x="444537" y="1023088"/>
                    <a:pt x="438128" y="1040410"/>
                  </a:cubicBezTo>
                  <a:lnTo>
                    <a:pt x="438128" y="1076941"/>
                  </a:lnTo>
                  <a:lnTo>
                    <a:pt x="442686" y="1089852"/>
                  </a:lnTo>
                  <a:lnTo>
                    <a:pt x="442686" y="1138039"/>
                  </a:lnTo>
                  <a:lnTo>
                    <a:pt x="437842" y="1150950"/>
                  </a:lnTo>
                  <a:lnTo>
                    <a:pt x="437842" y="1430329"/>
                  </a:lnTo>
                  <a:lnTo>
                    <a:pt x="345111" y="1337598"/>
                  </a:lnTo>
                  <a:lnTo>
                    <a:pt x="353852" y="1334541"/>
                  </a:lnTo>
                  <a:cubicBezTo>
                    <a:pt x="357772" y="1328705"/>
                    <a:pt x="361106" y="1317702"/>
                    <a:pt x="363421" y="1298964"/>
                  </a:cubicBezTo>
                  <a:lnTo>
                    <a:pt x="363777" y="1298964"/>
                  </a:lnTo>
                  <a:cubicBezTo>
                    <a:pt x="363777" y="1295816"/>
                    <a:pt x="361854" y="1293611"/>
                    <a:pt x="361000" y="1291409"/>
                  </a:cubicBezTo>
                  <a:cubicBezTo>
                    <a:pt x="356107" y="1288321"/>
                    <a:pt x="351122" y="1292193"/>
                    <a:pt x="346756" y="1302429"/>
                  </a:cubicBezTo>
                  <a:lnTo>
                    <a:pt x="337925" y="1280382"/>
                  </a:lnTo>
                  <a:cubicBezTo>
                    <a:pt x="327670" y="1294871"/>
                    <a:pt x="325177" y="1326049"/>
                    <a:pt x="317628" y="1278809"/>
                  </a:cubicBezTo>
                  <a:cubicBezTo>
                    <a:pt x="313106" y="1283219"/>
                    <a:pt x="308441" y="1285030"/>
                    <a:pt x="303892" y="1288770"/>
                  </a:cubicBezTo>
                  <a:lnTo>
                    <a:pt x="301022" y="1293509"/>
                  </a:lnTo>
                  <a:lnTo>
                    <a:pt x="4772" y="997259"/>
                  </a:lnTo>
                  <a:lnTo>
                    <a:pt x="4772" y="980575"/>
                  </a:lnTo>
                  <a:lnTo>
                    <a:pt x="0" y="967978"/>
                  </a:lnTo>
                  <a:lnTo>
                    <a:pt x="0" y="882946"/>
                  </a:lnTo>
                  <a:lnTo>
                    <a:pt x="4772" y="870349"/>
                  </a:lnTo>
                  <a:lnTo>
                    <a:pt x="4772" y="846414"/>
                  </a:lnTo>
                  <a:lnTo>
                    <a:pt x="285" y="833189"/>
                  </a:lnTo>
                  <a:cubicBezTo>
                    <a:pt x="10398" y="820592"/>
                    <a:pt x="-570" y="761700"/>
                    <a:pt x="9544" y="749417"/>
                  </a:cubicBezTo>
                  <a:lnTo>
                    <a:pt x="9544" y="591953"/>
                  </a:lnTo>
                  <a:lnTo>
                    <a:pt x="5199" y="579670"/>
                  </a:lnTo>
                  <a:cubicBezTo>
                    <a:pt x="5200" y="576208"/>
                    <a:pt x="5200" y="572112"/>
                    <a:pt x="5200" y="568019"/>
                  </a:cubicBezTo>
                  <a:lnTo>
                    <a:pt x="10114" y="554793"/>
                  </a:lnTo>
                  <a:lnTo>
                    <a:pt x="10114" y="44551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269" name="Google Shape;269;p15"/>
            <p:cNvSpPr/>
            <p:nvPr/>
          </p:nvSpPr>
          <p:spPr>
            <a:xfrm rot="2700000">
              <a:off x="5224233" y="-1652941"/>
              <a:ext cx="471860" cy="10154855"/>
            </a:xfrm>
            <a:custGeom>
              <a:rect b="b" l="l" r="r" t="t"/>
              <a:pathLst>
                <a:path extrusionOk="0" h="10149211" w="471598">
                  <a:moveTo>
                    <a:pt x="269699" y="9844491"/>
                  </a:moveTo>
                  <a:cubicBezTo>
                    <a:pt x="262292" y="9852049"/>
                    <a:pt x="271123" y="9861181"/>
                    <a:pt x="269770" y="9847952"/>
                  </a:cubicBezTo>
                  <a:lnTo>
                    <a:pt x="271337" y="9848270"/>
                  </a:lnTo>
                  <a:cubicBezTo>
                    <a:pt x="270768" y="9848270"/>
                    <a:pt x="269913" y="9844177"/>
                    <a:pt x="269699" y="9844491"/>
                  </a:cubicBezTo>
                  <a:close/>
                  <a:moveTo>
                    <a:pt x="343124" y="9673484"/>
                  </a:moveTo>
                  <a:cubicBezTo>
                    <a:pt x="338751" y="9673514"/>
                    <a:pt x="334513" y="9680067"/>
                    <a:pt x="331088" y="9692066"/>
                  </a:cubicBezTo>
                  <a:lnTo>
                    <a:pt x="331088" y="9704031"/>
                  </a:lnTo>
                  <a:cubicBezTo>
                    <a:pt x="334499" y="9716156"/>
                    <a:pt x="338751" y="9722709"/>
                    <a:pt x="343123" y="9722613"/>
                  </a:cubicBezTo>
                  <a:cubicBezTo>
                    <a:pt x="343765" y="9714427"/>
                    <a:pt x="352168" y="9706237"/>
                    <a:pt x="348251" y="9689546"/>
                  </a:cubicBezTo>
                  <a:lnTo>
                    <a:pt x="349818" y="9689861"/>
                  </a:lnTo>
                  <a:close/>
                  <a:moveTo>
                    <a:pt x="245271" y="9685764"/>
                  </a:moveTo>
                  <a:cubicBezTo>
                    <a:pt x="241639" y="9697733"/>
                    <a:pt x="241639" y="9698047"/>
                    <a:pt x="245271" y="9710330"/>
                  </a:cubicBezTo>
                  <a:cubicBezTo>
                    <a:pt x="253176" y="9704346"/>
                    <a:pt x="301461" y="9775521"/>
                    <a:pt x="293984" y="9697733"/>
                  </a:cubicBezTo>
                  <a:lnTo>
                    <a:pt x="295551" y="9698047"/>
                  </a:lnTo>
                  <a:cubicBezTo>
                    <a:pt x="278743" y="9700441"/>
                    <a:pt x="261915" y="9696348"/>
                    <a:pt x="245271" y="9685764"/>
                  </a:cubicBezTo>
                  <a:close/>
                  <a:moveTo>
                    <a:pt x="227673" y="9589040"/>
                  </a:moveTo>
                  <a:cubicBezTo>
                    <a:pt x="224246" y="9590942"/>
                    <a:pt x="220930" y="9596691"/>
                    <a:pt x="218066" y="9606092"/>
                  </a:cubicBezTo>
                  <a:lnTo>
                    <a:pt x="218066" y="9631600"/>
                  </a:lnTo>
                  <a:cubicBezTo>
                    <a:pt x="221912" y="9642620"/>
                    <a:pt x="226684" y="9636953"/>
                    <a:pt x="232808" y="9635379"/>
                  </a:cubicBezTo>
                  <a:lnTo>
                    <a:pt x="232808" y="9606720"/>
                  </a:lnTo>
                  <a:lnTo>
                    <a:pt x="237936" y="9595068"/>
                  </a:lnTo>
                  <a:cubicBezTo>
                    <a:pt x="234635" y="9589083"/>
                    <a:pt x="231100" y="9587139"/>
                    <a:pt x="227673" y="9589040"/>
                  </a:cubicBezTo>
                  <a:close/>
                  <a:moveTo>
                    <a:pt x="248049" y="9416818"/>
                  </a:moveTo>
                  <a:lnTo>
                    <a:pt x="248512" y="9416421"/>
                  </a:lnTo>
                  <a:lnTo>
                    <a:pt x="249474" y="9417135"/>
                  </a:lnTo>
                  <a:close/>
                  <a:moveTo>
                    <a:pt x="232019" y="9404183"/>
                  </a:moveTo>
                  <a:cubicBezTo>
                    <a:pt x="226131" y="9406017"/>
                    <a:pt x="220342" y="9413953"/>
                    <a:pt x="215147" y="9427841"/>
                  </a:cubicBezTo>
                  <a:cubicBezTo>
                    <a:pt x="226043" y="9425950"/>
                    <a:pt x="220203" y="9447679"/>
                    <a:pt x="224903" y="9453664"/>
                  </a:cubicBezTo>
                  <a:cubicBezTo>
                    <a:pt x="244203" y="9432566"/>
                    <a:pt x="264500" y="9443903"/>
                    <a:pt x="284156" y="9453664"/>
                  </a:cubicBezTo>
                  <a:cubicBezTo>
                    <a:pt x="290850" y="9439493"/>
                    <a:pt x="282660" y="9430675"/>
                    <a:pt x="281663" y="9419023"/>
                  </a:cubicBezTo>
                  <a:cubicBezTo>
                    <a:pt x="278601" y="9404695"/>
                    <a:pt x="271978" y="9400759"/>
                    <a:pt x="265230" y="9402097"/>
                  </a:cubicBezTo>
                  <a:lnTo>
                    <a:pt x="248512" y="9416421"/>
                  </a:lnTo>
                  <a:close/>
                  <a:moveTo>
                    <a:pt x="269414" y="9344700"/>
                  </a:moveTo>
                  <a:cubicBezTo>
                    <a:pt x="265925" y="9357297"/>
                    <a:pt x="265925" y="9357297"/>
                    <a:pt x="269414" y="9368949"/>
                  </a:cubicBezTo>
                  <a:lnTo>
                    <a:pt x="279100" y="9368949"/>
                  </a:lnTo>
                  <a:cubicBezTo>
                    <a:pt x="282518" y="9356352"/>
                    <a:pt x="282518" y="9356352"/>
                    <a:pt x="279100" y="9344700"/>
                  </a:cubicBezTo>
                  <a:close/>
                  <a:moveTo>
                    <a:pt x="258874" y="9322026"/>
                  </a:moveTo>
                  <a:lnTo>
                    <a:pt x="252179" y="9338716"/>
                  </a:lnTo>
                  <a:cubicBezTo>
                    <a:pt x="255177" y="9347187"/>
                    <a:pt x="259009" y="9347187"/>
                    <a:pt x="262007" y="9338716"/>
                  </a:cubicBezTo>
                  <a:cubicBezTo>
                    <a:pt x="262007" y="9332417"/>
                    <a:pt x="263503" y="9323599"/>
                    <a:pt x="258874" y="9322026"/>
                  </a:cubicBezTo>
                  <a:close/>
                  <a:moveTo>
                    <a:pt x="180606" y="9356983"/>
                  </a:moveTo>
                  <a:cubicBezTo>
                    <a:pt x="176120" y="9367061"/>
                    <a:pt x="177331" y="9379658"/>
                    <a:pt x="172844" y="9386585"/>
                  </a:cubicBezTo>
                  <a:lnTo>
                    <a:pt x="174125" y="9386899"/>
                  </a:lnTo>
                  <a:cubicBezTo>
                    <a:pt x="181247" y="9415876"/>
                    <a:pt x="188369" y="9349425"/>
                    <a:pt x="195491" y="9381546"/>
                  </a:cubicBezTo>
                  <a:cubicBezTo>
                    <a:pt x="211158" y="9386585"/>
                    <a:pt x="226114" y="9354778"/>
                    <a:pt x="241069" y="9340607"/>
                  </a:cubicBezTo>
                  <a:cubicBezTo>
                    <a:pt x="224120" y="9309114"/>
                    <a:pt x="199336" y="9352573"/>
                    <a:pt x="180606" y="9356983"/>
                  </a:cubicBezTo>
                  <a:close/>
                  <a:moveTo>
                    <a:pt x="263931" y="9271637"/>
                  </a:moveTo>
                  <a:cubicBezTo>
                    <a:pt x="251752" y="9299665"/>
                    <a:pt x="262221" y="9296200"/>
                    <a:pt x="269556" y="9295889"/>
                  </a:cubicBezTo>
                  <a:lnTo>
                    <a:pt x="268150" y="9271637"/>
                  </a:lnTo>
                  <a:lnTo>
                    <a:pt x="269414" y="9271637"/>
                  </a:lnTo>
                  <a:lnTo>
                    <a:pt x="268132" y="9271323"/>
                  </a:lnTo>
                  <a:lnTo>
                    <a:pt x="268150" y="9271637"/>
                  </a:lnTo>
                  <a:close/>
                  <a:moveTo>
                    <a:pt x="223336" y="8861600"/>
                  </a:moveTo>
                  <a:lnTo>
                    <a:pt x="223336" y="8875774"/>
                  </a:lnTo>
                  <a:lnTo>
                    <a:pt x="218352" y="8889000"/>
                  </a:lnTo>
                  <a:lnTo>
                    <a:pt x="218352" y="8900651"/>
                  </a:lnTo>
                  <a:lnTo>
                    <a:pt x="223265" y="8913880"/>
                  </a:lnTo>
                  <a:cubicBezTo>
                    <a:pt x="219562" y="8950726"/>
                    <a:pt x="189651" y="8933090"/>
                    <a:pt x="179823" y="8947578"/>
                  </a:cubicBezTo>
                  <a:cubicBezTo>
                    <a:pt x="178968" y="8970567"/>
                    <a:pt x="178968" y="8970567"/>
                    <a:pt x="181603" y="8979071"/>
                  </a:cubicBezTo>
                  <a:cubicBezTo>
                    <a:pt x="202327" y="8957341"/>
                    <a:pt x="221983" y="8991668"/>
                    <a:pt x="242850" y="8998280"/>
                  </a:cubicBezTo>
                  <a:lnTo>
                    <a:pt x="242849" y="9010249"/>
                  </a:lnTo>
                  <a:cubicBezTo>
                    <a:pt x="240500" y="9020641"/>
                    <a:pt x="232239" y="9010249"/>
                    <a:pt x="233236" y="9029773"/>
                  </a:cubicBezTo>
                  <a:cubicBezTo>
                    <a:pt x="226256" y="9047095"/>
                    <a:pt x="218679" y="9059094"/>
                    <a:pt x="210802" y="9065359"/>
                  </a:cubicBezTo>
                  <a:cubicBezTo>
                    <a:pt x="150268" y="9143147"/>
                    <a:pt x="199194" y="9143147"/>
                    <a:pt x="226042" y="9101576"/>
                  </a:cubicBezTo>
                  <a:cubicBezTo>
                    <a:pt x="251111" y="9105670"/>
                    <a:pt x="277675" y="9131178"/>
                    <a:pt x="302031" y="9118267"/>
                  </a:cubicBezTo>
                  <a:cubicBezTo>
                    <a:pt x="299254" y="9104410"/>
                    <a:pt x="302245" y="9089608"/>
                    <a:pt x="297901" y="9076696"/>
                  </a:cubicBezTo>
                  <a:lnTo>
                    <a:pt x="299396" y="9077014"/>
                  </a:lnTo>
                  <a:cubicBezTo>
                    <a:pt x="261936" y="9073549"/>
                    <a:pt x="279812" y="9036386"/>
                    <a:pt x="301461" y="9000172"/>
                  </a:cubicBezTo>
                  <a:lnTo>
                    <a:pt x="301461" y="8972772"/>
                  </a:lnTo>
                  <a:cubicBezTo>
                    <a:pt x="286549" y="8944460"/>
                    <a:pt x="270746" y="8926318"/>
                    <a:pt x="254601" y="8918919"/>
                  </a:cubicBezTo>
                  <a:cubicBezTo>
                    <a:pt x="249331" y="8934035"/>
                    <a:pt x="236796" y="8963008"/>
                    <a:pt x="233236" y="8928682"/>
                  </a:cubicBezTo>
                  <a:cubicBezTo>
                    <a:pt x="232595" y="8920492"/>
                    <a:pt x="228678" y="8918605"/>
                    <a:pt x="228820" y="8913252"/>
                  </a:cubicBezTo>
                  <a:lnTo>
                    <a:pt x="235301" y="8893410"/>
                  </a:lnTo>
                  <a:cubicBezTo>
                    <a:pt x="244844" y="8890891"/>
                    <a:pt x="250470" y="8874201"/>
                    <a:pt x="260369" y="8880810"/>
                  </a:cubicBezTo>
                  <a:cubicBezTo>
                    <a:pt x="266992" y="8860344"/>
                    <a:pt x="271194" y="8876720"/>
                    <a:pt x="277105" y="8863177"/>
                  </a:cubicBezTo>
                  <a:cubicBezTo>
                    <a:pt x="265354" y="8829165"/>
                    <a:pt x="248191" y="8855933"/>
                    <a:pt x="235444" y="8868848"/>
                  </a:cubicBezTo>
                  <a:lnTo>
                    <a:pt x="229675" y="8856247"/>
                  </a:lnTo>
                  <a:close/>
                  <a:moveTo>
                    <a:pt x="307302" y="8763974"/>
                  </a:moveTo>
                  <a:cubicBezTo>
                    <a:pt x="306803" y="8775312"/>
                    <a:pt x="304524" y="8786963"/>
                    <a:pt x="309224" y="8795467"/>
                  </a:cubicBezTo>
                  <a:cubicBezTo>
                    <a:pt x="310791" y="8791057"/>
                    <a:pt x="312286" y="8786332"/>
                    <a:pt x="313711" y="8782556"/>
                  </a:cubicBezTo>
                  <a:lnTo>
                    <a:pt x="318838" y="8782556"/>
                  </a:lnTo>
                  <a:cubicBezTo>
                    <a:pt x="319764" y="8776887"/>
                    <a:pt x="320245" y="8773973"/>
                    <a:pt x="320022" y="8771060"/>
                  </a:cubicBezTo>
                  <a:lnTo>
                    <a:pt x="317057" y="8759830"/>
                  </a:lnTo>
                  <a:lnTo>
                    <a:pt x="318553" y="8759881"/>
                  </a:lnTo>
                  <a:lnTo>
                    <a:pt x="316987" y="8759564"/>
                  </a:lnTo>
                  <a:lnTo>
                    <a:pt x="317057" y="8759830"/>
                  </a:lnTo>
                  <a:lnTo>
                    <a:pt x="312767" y="8759685"/>
                  </a:lnTo>
                  <a:cubicBezTo>
                    <a:pt x="310826" y="8759409"/>
                    <a:pt x="308939" y="8759881"/>
                    <a:pt x="307302" y="8763974"/>
                  </a:cubicBezTo>
                  <a:close/>
                  <a:moveTo>
                    <a:pt x="195989" y="8711067"/>
                  </a:moveTo>
                  <a:cubicBezTo>
                    <a:pt x="191076" y="8722718"/>
                    <a:pt x="191076" y="8722718"/>
                    <a:pt x="194422" y="8735315"/>
                  </a:cubicBezTo>
                  <a:lnTo>
                    <a:pt x="195989" y="8735629"/>
                  </a:lnTo>
                  <a:lnTo>
                    <a:pt x="200761" y="8735629"/>
                  </a:lnTo>
                  <a:cubicBezTo>
                    <a:pt x="204321" y="8723664"/>
                    <a:pt x="204321" y="8723664"/>
                    <a:pt x="200761" y="8711067"/>
                  </a:cubicBezTo>
                  <a:close/>
                  <a:moveTo>
                    <a:pt x="389633" y="8495863"/>
                  </a:moveTo>
                  <a:cubicBezTo>
                    <a:pt x="386241" y="8509532"/>
                    <a:pt x="390661" y="8543132"/>
                    <a:pt x="397604" y="8523056"/>
                  </a:cubicBezTo>
                  <a:cubicBezTo>
                    <a:pt x="397783" y="8517859"/>
                    <a:pt x="398477" y="8512347"/>
                    <a:pt x="398548" y="8506953"/>
                  </a:cubicBezTo>
                  <a:lnTo>
                    <a:pt x="395760" y="8491607"/>
                  </a:lnTo>
                  <a:lnTo>
                    <a:pt x="395824" y="8491563"/>
                  </a:lnTo>
                  <a:lnTo>
                    <a:pt x="395753" y="8491563"/>
                  </a:lnTo>
                  <a:lnTo>
                    <a:pt x="395760" y="8491607"/>
                  </a:lnTo>
                  <a:close/>
                  <a:moveTo>
                    <a:pt x="174205" y="8700674"/>
                  </a:moveTo>
                  <a:cubicBezTo>
                    <a:pt x="172772" y="8702249"/>
                    <a:pt x="172024" y="8706500"/>
                    <a:pt x="174837" y="8710438"/>
                  </a:cubicBezTo>
                  <a:lnTo>
                    <a:pt x="176120" y="8710753"/>
                  </a:lnTo>
                  <a:cubicBezTo>
                    <a:pt x="176120" y="8710753"/>
                    <a:pt x="177117" y="8708547"/>
                    <a:pt x="177686" y="8706973"/>
                  </a:cubicBezTo>
                  <a:cubicBezTo>
                    <a:pt x="177758" y="8700202"/>
                    <a:pt x="175639" y="8699099"/>
                    <a:pt x="174205" y="8700674"/>
                  </a:cubicBezTo>
                  <a:close/>
                  <a:moveTo>
                    <a:pt x="331942" y="8491563"/>
                  </a:moveTo>
                  <a:cubicBezTo>
                    <a:pt x="335503" y="8499750"/>
                    <a:pt x="335504" y="8507622"/>
                    <a:pt x="333509" y="8517386"/>
                  </a:cubicBezTo>
                  <a:cubicBezTo>
                    <a:pt x="330020" y="8509199"/>
                    <a:pt x="330020" y="8501323"/>
                    <a:pt x="333509" y="8493137"/>
                  </a:cubicBezTo>
                  <a:close/>
                  <a:moveTo>
                    <a:pt x="383361" y="8371259"/>
                  </a:moveTo>
                  <a:cubicBezTo>
                    <a:pt x="384002" y="8381337"/>
                    <a:pt x="379658" y="8383228"/>
                    <a:pt x="378305" y="8391101"/>
                  </a:cubicBezTo>
                  <a:lnTo>
                    <a:pt x="378305" y="8401810"/>
                  </a:lnTo>
                  <a:cubicBezTo>
                    <a:pt x="376240" y="8407791"/>
                    <a:pt x="362993" y="8407477"/>
                    <a:pt x="371254" y="8430152"/>
                  </a:cubicBezTo>
                  <a:lnTo>
                    <a:pt x="372821" y="8431725"/>
                  </a:lnTo>
                  <a:cubicBezTo>
                    <a:pt x="386566" y="8424167"/>
                    <a:pt x="399741" y="8466997"/>
                    <a:pt x="412275" y="8420074"/>
                  </a:cubicBezTo>
                  <a:lnTo>
                    <a:pt x="419752" y="8420074"/>
                  </a:lnTo>
                  <a:lnTo>
                    <a:pt x="426447" y="8444637"/>
                  </a:lnTo>
                  <a:cubicBezTo>
                    <a:pt x="431034" y="8445519"/>
                    <a:pt x="435535" y="8439032"/>
                    <a:pt x="439123" y="8426372"/>
                  </a:cubicBezTo>
                  <a:lnTo>
                    <a:pt x="439124" y="8414093"/>
                  </a:lnTo>
                  <a:lnTo>
                    <a:pt x="443967" y="8401178"/>
                  </a:lnTo>
                  <a:cubicBezTo>
                    <a:pt x="441118" y="8396579"/>
                    <a:pt x="438091" y="8394662"/>
                    <a:pt x="435064" y="8395511"/>
                  </a:cubicBezTo>
                  <a:cubicBezTo>
                    <a:pt x="423883" y="8395511"/>
                    <a:pt x="435064" y="8348270"/>
                    <a:pt x="420180" y="8358980"/>
                  </a:cubicBezTo>
                  <a:cubicBezTo>
                    <a:pt x="401806" y="8348585"/>
                    <a:pt x="416833" y="8402124"/>
                    <a:pt x="401735" y="8395825"/>
                  </a:cubicBezTo>
                  <a:lnTo>
                    <a:pt x="393617" y="8371259"/>
                  </a:lnTo>
                  <a:close/>
                  <a:moveTo>
                    <a:pt x="205818" y="8480854"/>
                  </a:moveTo>
                  <a:cubicBezTo>
                    <a:pt x="200761" y="8491246"/>
                    <a:pt x="200832" y="8491246"/>
                    <a:pt x="204251" y="8503529"/>
                  </a:cubicBezTo>
                  <a:lnTo>
                    <a:pt x="205818" y="8505103"/>
                  </a:lnTo>
                  <a:lnTo>
                    <a:pt x="210588" y="8505103"/>
                  </a:lnTo>
                  <a:cubicBezTo>
                    <a:pt x="214648" y="8493451"/>
                    <a:pt x="214363" y="8491877"/>
                    <a:pt x="210589" y="8480854"/>
                  </a:cubicBezTo>
                  <a:close/>
                  <a:moveTo>
                    <a:pt x="115221" y="8490971"/>
                  </a:moveTo>
                  <a:cubicBezTo>
                    <a:pt x="113307" y="8491168"/>
                    <a:pt x="111490" y="8492664"/>
                    <a:pt x="110030" y="8497862"/>
                  </a:cubicBezTo>
                  <a:lnTo>
                    <a:pt x="110030" y="8509827"/>
                  </a:lnTo>
                  <a:cubicBezTo>
                    <a:pt x="116084" y="8524002"/>
                    <a:pt x="118149" y="8509827"/>
                    <a:pt x="123633" y="8503846"/>
                  </a:cubicBezTo>
                  <a:cubicBezTo>
                    <a:pt x="127336" y="8503846"/>
                    <a:pt x="131680" y="8508254"/>
                    <a:pt x="134601" y="8497862"/>
                  </a:cubicBezTo>
                  <a:lnTo>
                    <a:pt x="134601" y="8485893"/>
                  </a:lnTo>
                  <a:cubicBezTo>
                    <a:pt x="128547" y="8472036"/>
                    <a:pt x="126410" y="8484319"/>
                    <a:pt x="120997" y="8491877"/>
                  </a:cubicBezTo>
                  <a:cubicBezTo>
                    <a:pt x="119146" y="8491877"/>
                    <a:pt x="117134" y="8490774"/>
                    <a:pt x="115221" y="8490971"/>
                  </a:cubicBezTo>
                  <a:close/>
                  <a:moveTo>
                    <a:pt x="406060" y="8164234"/>
                  </a:moveTo>
                  <a:cubicBezTo>
                    <a:pt x="402594" y="8170964"/>
                    <a:pt x="405118" y="8190805"/>
                    <a:pt x="410566" y="8199311"/>
                  </a:cubicBezTo>
                  <a:cubicBezTo>
                    <a:pt x="413611" y="8200491"/>
                    <a:pt x="422343" y="8200610"/>
                    <a:pt x="422944" y="8189700"/>
                  </a:cubicBezTo>
                  <a:lnTo>
                    <a:pt x="420379" y="8175062"/>
                  </a:lnTo>
                  <a:lnTo>
                    <a:pt x="421106" y="8175062"/>
                  </a:lnTo>
                  <a:lnTo>
                    <a:pt x="420323" y="8174745"/>
                  </a:lnTo>
                  <a:lnTo>
                    <a:pt x="420379" y="8175062"/>
                  </a:lnTo>
                  <a:lnTo>
                    <a:pt x="415907" y="8175062"/>
                  </a:lnTo>
                  <a:lnTo>
                    <a:pt x="411634" y="8162779"/>
                  </a:lnTo>
                  <a:cubicBezTo>
                    <a:pt x="409035" y="8161203"/>
                    <a:pt x="407214" y="8161990"/>
                    <a:pt x="406060" y="8164234"/>
                  </a:cubicBezTo>
                  <a:close/>
                  <a:moveTo>
                    <a:pt x="357296" y="8187342"/>
                  </a:moveTo>
                  <a:cubicBezTo>
                    <a:pt x="351100" y="8201830"/>
                    <a:pt x="358791" y="8215687"/>
                    <a:pt x="361782" y="8223873"/>
                  </a:cubicBezTo>
                  <a:cubicBezTo>
                    <a:pt x="367409" y="8226710"/>
                    <a:pt x="369545" y="8217889"/>
                    <a:pt x="374530" y="8205295"/>
                  </a:cubicBezTo>
                  <a:lnTo>
                    <a:pt x="366131" y="8187342"/>
                  </a:lnTo>
                  <a:lnTo>
                    <a:pt x="366768" y="8187342"/>
                  </a:lnTo>
                  <a:lnTo>
                    <a:pt x="365984" y="8187028"/>
                  </a:lnTo>
                  <a:lnTo>
                    <a:pt x="366131" y="8187342"/>
                  </a:lnTo>
                  <a:close/>
                  <a:moveTo>
                    <a:pt x="161520" y="8333154"/>
                  </a:moveTo>
                  <a:lnTo>
                    <a:pt x="149627" y="8364647"/>
                  </a:lnTo>
                  <a:cubicBezTo>
                    <a:pt x="149627" y="8366538"/>
                    <a:pt x="149627" y="8370631"/>
                    <a:pt x="149271" y="8375670"/>
                  </a:cubicBezTo>
                  <a:cubicBezTo>
                    <a:pt x="142505" y="8403066"/>
                    <a:pt x="130896" y="8384174"/>
                    <a:pt x="124487" y="8415035"/>
                  </a:cubicBezTo>
                  <a:lnTo>
                    <a:pt x="126482" y="8430466"/>
                  </a:lnTo>
                  <a:cubicBezTo>
                    <a:pt x="146849" y="8446528"/>
                    <a:pt x="165722" y="8427632"/>
                    <a:pt x="186375" y="8430466"/>
                  </a:cubicBezTo>
                  <a:cubicBezTo>
                    <a:pt x="191147" y="8442435"/>
                    <a:pt x="193497" y="8447159"/>
                    <a:pt x="198411" y="8436136"/>
                  </a:cubicBezTo>
                  <a:cubicBezTo>
                    <a:pt x="205105" y="8418183"/>
                    <a:pt x="208453" y="8444954"/>
                    <a:pt x="215218" y="8442117"/>
                  </a:cubicBezTo>
                  <a:cubicBezTo>
                    <a:pt x="227467" y="8415035"/>
                    <a:pt x="245770" y="8466683"/>
                    <a:pt x="257307" y="8483688"/>
                  </a:cubicBezTo>
                  <a:cubicBezTo>
                    <a:pt x="257307" y="8489989"/>
                    <a:pt x="257307" y="8493765"/>
                    <a:pt x="257734" y="8497862"/>
                  </a:cubicBezTo>
                  <a:cubicBezTo>
                    <a:pt x="261046" y="8509765"/>
                    <a:pt x="265220" y="8515937"/>
                    <a:pt x="269485" y="8515180"/>
                  </a:cubicBezTo>
                  <a:cubicBezTo>
                    <a:pt x="273117" y="8527781"/>
                    <a:pt x="273117" y="8527781"/>
                    <a:pt x="269485" y="8539432"/>
                  </a:cubicBezTo>
                  <a:cubicBezTo>
                    <a:pt x="263887" y="8543274"/>
                    <a:pt x="258161" y="8538235"/>
                    <a:pt x="253319" y="8525258"/>
                  </a:cubicBezTo>
                  <a:cubicBezTo>
                    <a:pt x="253319" y="8546990"/>
                    <a:pt x="244986" y="8533448"/>
                    <a:pt x="242637" y="8546359"/>
                  </a:cubicBezTo>
                  <a:lnTo>
                    <a:pt x="242637" y="8558010"/>
                  </a:lnTo>
                  <a:lnTo>
                    <a:pt x="235515" y="8575646"/>
                  </a:lnTo>
                  <a:cubicBezTo>
                    <a:pt x="230238" y="8558956"/>
                    <a:pt x="223002" y="8561601"/>
                    <a:pt x="218423" y="8581945"/>
                  </a:cubicBezTo>
                  <a:lnTo>
                    <a:pt x="218423" y="8604306"/>
                  </a:lnTo>
                  <a:cubicBezTo>
                    <a:pt x="211301" y="8638632"/>
                    <a:pt x="200761" y="8614069"/>
                    <a:pt x="193568" y="8631391"/>
                  </a:cubicBezTo>
                  <a:cubicBezTo>
                    <a:pt x="192571" y="8655954"/>
                    <a:pt x="200689" y="8647136"/>
                    <a:pt x="205034" y="8648399"/>
                  </a:cubicBezTo>
                  <a:cubicBezTo>
                    <a:pt x="216429" y="8684299"/>
                    <a:pt x="230031" y="8629817"/>
                    <a:pt x="242209" y="8654066"/>
                  </a:cubicBezTo>
                  <a:cubicBezTo>
                    <a:pt x="235728" y="8683981"/>
                    <a:pt x="225971" y="8680202"/>
                    <a:pt x="218708" y="8705082"/>
                  </a:cubicBezTo>
                  <a:lnTo>
                    <a:pt x="225402" y="8722404"/>
                  </a:lnTo>
                  <a:cubicBezTo>
                    <a:pt x="262506" y="8708547"/>
                    <a:pt x="298826" y="8753897"/>
                    <a:pt x="331159" y="8651860"/>
                  </a:cubicBezTo>
                  <a:cubicBezTo>
                    <a:pt x="336073" y="8597693"/>
                    <a:pt x="291064" y="8640523"/>
                    <a:pt x="284725" y="8648709"/>
                  </a:cubicBezTo>
                  <a:cubicBezTo>
                    <a:pt x="279385" y="8636116"/>
                    <a:pt x="283658" y="8619108"/>
                    <a:pt x="281449" y="8605251"/>
                  </a:cubicBezTo>
                  <a:cubicBezTo>
                    <a:pt x="272974" y="8591708"/>
                    <a:pt x="279456" y="8573758"/>
                    <a:pt x="284369" y="8564309"/>
                  </a:cubicBezTo>
                  <a:lnTo>
                    <a:pt x="289711" y="8575332"/>
                  </a:lnTo>
                  <a:cubicBezTo>
                    <a:pt x="297473" y="8549196"/>
                    <a:pt x="308227" y="8575332"/>
                    <a:pt x="316274" y="8557068"/>
                  </a:cubicBezTo>
                  <a:lnTo>
                    <a:pt x="316274" y="8533134"/>
                  </a:lnTo>
                  <a:lnTo>
                    <a:pt x="296975" y="8485265"/>
                  </a:lnTo>
                  <a:lnTo>
                    <a:pt x="296974" y="8473296"/>
                  </a:lnTo>
                  <a:lnTo>
                    <a:pt x="291349" y="8457865"/>
                  </a:lnTo>
                  <a:cubicBezTo>
                    <a:pt x="312357" y="8448416"/>
                    <a:pt x="328310" y="8428260"/>
                    <a:pt x="349319" y="8441803"/>
                  </a:cubicBezTo>
                  <a:cubicBezTo>
                    <a:pt x="350032" y="8436450"/>
                    <a:pt x="350744" y="8431097"/>
                    <a:pt x="351385" y="8425744"/>
                  </a:cubicBezTo>
                  <a:lnTo>
                    <a:pt x="346044" y="8411256"/>
                  </a:lnTo>
                  <a:cubicBezTo>
                    <a:pt x="351798" y="8392486"/>
                    <a:pt x="358762" y="8382312"/>
                    <a:pt x="365912" y="8382283"/>
                  </a:cubicBezTo>
                  <a:lnTo>
                    <a:pt x="367479" y="8383856"/>
                  </a:lnTo>
                  <a:cubicBezTo>
                    <a:pt x="372892" y="8371134"/>
                    <a:pt x="379102" y="8366693"/>
                    <a:pt x="385141" y="8371259"/>
                  </a:cubicBezTo>
                  <a:cubicBezTo>
                    <a:pt x="388489" y="8343546"/>
                    <a:pt x="404014" y="8373151"/>
                    <a:pt x="409213" y="8339767"/>
                  </a:cubicBezTo>
                  <a:lnTo>
                    <a:pt x="402518" y="8321188"/>
                  </a:lnTo>
                  <a:cubicBezTo>
                    <a:pt x="390696" y="8326541"/>
                    <a:pt x="397747" y="8300716"/>
                    <a:pt x="393261" y="8273634"/>
                  </a:cubicBezTo>
                  <a:cubicBezTo>
                    <a:pt x="389842" y="8267963"/>
                    <a:pt x="384002" y="8278358"/>
                    <a:pt x="380441" y="8267018"/>
                  </a:cubicBezTo>
                  <a:cubicBezTo>
                    <a:pt x="377949" y="8219152"/>
                    <a:pt x="364702" y="8282766"/>
                    <a:pt x="358293" y="8248439"/>
                  </a:cubicBezTo>
                  <a:cubicBezTo>
                    <a:pt x="348550" y="8271775"/>
                    <a:pt x="337797" y="8285632"/>
                    <a:pt x="326744" y="8289064"/>
                  </a:cubicBezTo>
                  <a:cubicBezTo>
                    <a:pt x="326174" y="8295994"/>
                    <a:pt x="325675" y="8301347"/>
                    <a:pt x="325319" y="8306069"/>
                  </a:cubicBezTo>
                  <a:cubicBezTo>
                    <a:pt x="314195" y="8313250"/>
                    <a:pt x="302879" y="8312086"/>
                    <a:pt x="291847" y="8302607"/>
                  </a:cubicBezTo>
                  <a:cubicBezTo>
                    <a:pt x="296690" y="8272688"/>
                    <a:pt x="314210" y="8302607"/>
                    <a:pt x="311076" y="8255680"/>
                  </a:cubicBezTo>
                  <a:lnTo>
                    <a:pt x="304310" y="8235842"/>
                  </a:lnTo>
                  <a:cubicBezTo>
                    <a:pt x="288842" y="8249448"/>
                    <a:pt x="273075" y="8255462"/>
                    <a:pt x="257307" y="8253792"/>
                  </a:cubicBezTo>
                  <a:cubicBezTo>
                    <a:pt x="251752" y="8239936"/>
                    <a:pt x="245699" y="8250327"/>
                    <a:pt x="247550" y="8278672"/>
                  </a:cubicBezTo>
                  <a:cubicBezTo>
                    <a:pt x="259871" y="8311739"/>
                    <a:pt x="233307" y="8284339"/>
                    <a:pt x="229604" y="8310165"/>
                  </a:cubicBezTo>
                  <a:cubicBezTo>
                    <a:pt x="206530" y="8305754"/>
                    <a:pt x="186304" y="8338507"/>
                    <a:pt x="161520" y="8333154"/>
                  </a:cubicBezTo>
                  <a:close/>
                  <a:moveTo>
                    <a:pt x="111285" y="8032182"/>
                  </a:moveTo>
                  <a:cubicBezTo>
                    <a:pt x="107520" y="8035016"/>
                    <a:pt x="103514" y="8053970"/>
                    <a:pt x="99989" y="8058223"/>
                  </a:cubicBezTo>
                  <a:cubicBezTo>
                    <a:pt x="102233" y="8063325"/>
                    <a:pt x="104739" y="8065719"/>
                    <a:pt x="107253" y="8065150"/>
                  </a:cubicBezTo>
                  <a:lnTo>
                    <a:pt x="108820" y="8065467"/>
                  </a:lnTo>
                  <a:cubicBezTo>
                    <a:pt x="110963" y="8066631"/>
                    <a:pt x="113135" y="8064396"/>
                    <a:pt x="114944" y="8059169"/>
                  </a:cubicBezTo>
                  <a:lnTo>
                    <a:pt x="114944" y="8035863"/>
                  </a:lnTo>
                  <a:cubicBezTo>
                    <a:pt x="113769" y="8032084"/>
                    <a:pt x="112541" y="8031237"/>
                    <a:pt x="111285" y="8032182"/>
                  </a:cubicBezTo>
                  <a:close/>
                  <a:moveTo>
                    <a:pt x="133959" y="7943416"/>
                  </a:moveTo>
                  <a:cubicBezTo>
                    <a:pt x="132248" y="7943416"/>
                    <a:pt x="130537" y="7945574"/>
                    <a:pt x="129045" y="7949888"/>
                  </a:cubicBezTo>
                  <a:lnTo>
                    <a:pt x="129045" y="7962485"/>
                  </a:lnTo>
                  <a:cubicBezTo>
                    <a:pt x="131801" y="7969445"/>
                    <a:pt x="135191" y="7969445"/>
                    <a:pt x="137947" y="7962485"/>
                  </a:cubicBezTo>
                  <a:lnTo>
                    <a:pt x="138873" y="7961854"/>
                  </a:lnTo>
                  <a:lnTo>
                    <a:pt x="138873" y="7949888"/>
                  </a:lnTo>
                  <a:cubicBezTo>
                    <a:pt x="137381" y="7945573"/>
                    <a:pt x="135670" y="7943416"/>
                    <a:pt x="133959" y="7943416"/>
                  </a:cubicBezTo>
                  <a:close/>
                  <a:moveTo>
                    <a:pt x="110074" y="7704220"/>
                  </a:moveTo>
                  <a:cubicBezTo>
                    <a:pt x="108370" y="7706862"/>
                    <a:pt x="106701" y="7710780"/>
                    <a:pt x="105045" y="7716528"/>
                  </a:cubicBezTo>
                  <a:cubicBezTo>
                    <a:pt x="104547" y="7728180"/>
                    <a:pt x="104547" y="7728180"/>
                    <a:pt x="107253" y="7736366"/>
                  </a:cubicBezTo>
                  <a:lnTo>
                    <a:pt x="126339" y="7736366"/>
                  </a:lnTo>
                  <a:cubicBezTo>
                    <a:pt x="128689" y="7729753"/>
                    <a:pt x="132393" y="7725660"/>
                    <a:pt x="132963" y="7718102"/>
                  </a:cubicBezTo>
                  <a:lnTo>
                    <a:pt x="126908" y="7699834"/>
                  </a:lnTo>
                  <a:cubicBezTo>
                    <a:pt x="120606" y="7699834"/>
                    <a:pt x="115185" y="7696291"/>
                    <a:pt x="110074" y="7704220"/>
                  </a:cubicBezTo>
                  <a:close/>
                  <a:moveTo>
                    <a:pt x="148566" y="7542832"/>
                  </a:moveTo>
                  <a:cubicBezTo>
                    <a:pt x="144977" y="7543112"/>
                    <a:pt x="141409" y="7548749"/>
                    <a:pt x="138517" y="7559693"/>
                  </a:cubicBezTo>
                  <a:cubicBezTo>
                    <a:pt x="139301" y="7568825"/>
                    <a:pt x="136025" y="7579534"/>
                    <a:pt x="139372" y="7587720"/>
                  </a:cubicBezTo>
                  <a:lnTo>
                    <a:pt x="140582" y="7588034"/>
                  </a:lnTo>
                  <a:cubicBezTo>
                    <a:pt x="146871" y="7595153"/>
                    <a:pt x="153558" y="7589264"/>
                    <a:pt x="158743" y="7571976"/>
                  </a:cubicBezTo>
                  <a:lnTo>
                    <a:pt x="158743" y="7558116"/>
                  </a:lnTo>
                  <a:cubicBezTo>
                    <a:pt x="155766" y="7547630"/>
                    <a:pt x="152156" y="7542552"/>
                    <a:pt x="148566" y="7542832"/>
                  </a:cubicBezTo>
                  <a:close/>
                  <a:moveTo>
                    <a:pt x="93918" y="7529161"/>
                  </a:moveTo>
                  <a:cubicBezTo>
                    <a:pt x="90014" y="7531587"/>
                    <a:pt x="86867" y="7534815"/>
                    <a:pt x="85603" y="7537649"/>
                  </a:cubicBezTo>
                  <a:cubicBezTo>
                    <a:pt x="86529" y="7548669"/>
                    <a:pt x="80832" y="7554340"/>
                    <a:pt x="81330" y="7561584"/>
                  </a:cubicBezTo>
                  <a:cubicBezTo>
                    <a:pt x="86365" y="7568289"/>
                    <a:pt x="91799" y="7565204"/>
                    <a:pt x="96285" y="7553080"/>
                  </a:cubicBezTo>
                  <a:lnTo>
                    <a:pt x="97852" y="7553708"/>
                  </a:lnTo>
                  <a:cubicBezTo>
                    <a:pt x="102951" y="7549774"/>
                    <a:pt x="108208" y="7553993"/>
                    <a:pt x="112665" y="7565677"/>
                  </a:cubicBezTo>
                  <a:cubicBezTo>
                    <a:pt x="114873" y="7565677"/>
                    <a:pt x="117580" y="7568196"/>
                    <a:pt x="119146" y="7561266"/>
                  </a:cubicBezTo>
                  <a:cubicBezTo>
                    <a:pt x="124167" y="7521823"/>
                    <a:pt x="105633" y="7521883"/>
                    <a:pt x="93918" y="7529161"/>
                  </a:cubicBezTo>
                  <a:close/>
                  <a:moveTo>
                    <a:pt x="361571" y="5756168"/>
                  </a:moveTo>
                  <a:cubicBezTo>
                    <a:pt x="359748" y="5760002"/>
                    <a:pt x="358132" y="5766182"/>
                    <a:pt x="356797" y="5775945"/>
                  </a:cubicBezTo>
                  <a:cubicBezTo>
                    <a:pt x="355301" y="5775945"/>
                    <a:pt x="349675" y="5773739"/>
                    <a:pt x="350317" y="5783817"/>
                  </a:cubicBezTo>
                  <a:cubicBezTo>
                    <a:pt x="362986" y="5795406"/>
                    <a:pt x="376139" y="5790149"/>
                    <a:pt x="388133" y="5768704"/>
                  </a:cubicBezTo>
                  <a:lnTo>
                    <a:pt x="381580" y="5751696"/>
                  </a:lnTo>
                  <a:cubicBezTo>
                    <a:pt x="374370" y="5754293"/>
                    <a:pt x="367039" y="5744668"/>
                    <a:pt x="361571" y="5756168"/>
                  </a:cubicBezTo>
                  <a:close/>
                  <a:moveTo>
                    <a:pt x="55193" y="6012770"/>
                  </a:moveTo>
                  <a:lnTo>
                    <a:pt x="55194" y="6027255"/>
                  </a:lnTo>
                  <a:cubicBezTo>
                    <a:pt x="58690" y="6030879"/>
                    <a:pt x="62315" y="6031636"/>
                    <a:pt x="65876" y="6029460"/>
                  </a:cubicBezTo>
                  <a:lnTo>
                    <a:pt x="66659" y="6029778"/>
                  </a:lnTo>
                  <a:lnTo>
                    <a:pt x="75063" y="6012770"/>
                  </a:lnTo>
                  <a:cubicBezTo>
                    <a:pt x="68625" y="6003010"/>
                    <a:pt x="61631" y="6003010"/>
                    <a:pt x="55193" y="6012770"/>
                  </a:cubicBezTo>
                  <a:close/>
                  <a:moveTo>
                    <a:pt x="219348" y="5459444"/>
                  </a:moveTo>
                  <a:cubicBezTo>
                    <a:pt x="215716" y="5471409"/>
                    <a:pt x="215716" y="5471409"/>
                    <a:pt x="219349" y="5483692"/>
                  </a:cubicBezTo>
                  <a:lnTo>
                    <a:pt x="229389" y="5483692"/>
                  </a:lnTo>
                  <a:lnTo>
                    <a:pt x="233805" y="5496603"/>
                  </a:lnTo>
                  <a:cubicBezTo>
                    <a:pt x="236227" y="5492196"/>
                    <a:pt x="236156" y="5486526"/>
                    <a:pt x="236725" y="5480859"/>
                  </a:cubicBezTo>
                  <a:cubicBezTo>
                    <a:pt x="237295" y="5475188"/>
                    <a:pt x="243989" y="5462277"/>
                    <a:pt x="238292" y="5457866"/>
                  </a:cubicBezTo>
                  <a:lnTo>
                    <a:pt x="238505" y="5459444"/>
                  </a:lnTo>
                  <a:cubicBezTo>
                    <a:pt x="232096" y="5459444"/>
                    <a:pt x="225686" y="5459444"/>
                    <a:pt x="219348" y="5459444"/>
                  </a:cubicBezTo>
                  <a:close/>
                  <a:moveTo>
                    <a:pt x="198012" y="5468950"/>
                  </a:moveTo>
                  <a:cubicBezTo>
                    <a:pt x="195989" y="5470210"/>
                    <a:pt x="193977" y="5472985"/>
                    <a:pt x="192571" y="5477394"/>
                  </a:cubicBezTo>
                  <a:lnTo>
                    <a:pt x="193354" y="5478339"/>
                  </a:lnTo>
                  <a:lnTo>
                    <a:pt x="200476" y="5495344"/>
                  </a:lnTo>
                  <a:cubicBezTo>
                    <a:pt x="210251" y="5475032"/>
                    <a:pt x="204082" y="5465171"/>
                    <a:pt x="198012" y="5468950"/>
                  </a:cubicBezTo>
                  <a:close/>
                  <a:moveTo>
                    <a:pt x="279331" y="5375947"/>
                  </a:moveTo>
                  <a:cubicBezTo>
                    <a:pt x="273438" y="5378900"/>
                    <a:pt x="267206" y="5391734"/>
                    <a:pt x="261295" y="5405590"/>
                  </a:cubicBezTo>
                  <a:lnTo>
                    <a:pt x="265996" y="5416928"/>
                  </a:lnTo>
                  <a:lnTo>
                    <a:pt x="265995" y="5428579"/>
                  </a:lnTo>
                  <a:cubicBezTo>
                    <a:pt x="275610" y="5439761"/>
                    <a:pt x="285723" y="5439761"/>
                    <a:pt x="295337" y="5428579"/>
                  </a:cubicBezTo>
                  <a:lnTo>
                    <a:pt x="295337" y="5405590"/>
                  </a:lnTo>
                  <a:cubicBezTo>
                    <a:pt x="290779" y="5379923"/>
                    <a:pt x="285224" y="5372995"/>
                    <a:pt x="279331" y="5375947"/>
                  </a:cubicBezTo>
                  <a:close/>
                  <a:moveTo>
                    <a:pt x="283026" y="5327016"/>
                  </a:moveTo>
                  <a:cubicBezTo>
                    <a:pt x="280399" y="5330638"/>
                    <a:pt x="277782" y="5337881"/>
                    <a:pt x="275681" y="5343550"/>
                  </a:cubicBezTo>
                  <a:cubicBezTo>
                    <a:pt x="276827" y="5345752"/>
                    <a:pt x="278017" y="5347455"/>
                    <a:pt x="279242" y="5348589"/>
                  </a:cubicBezTo>
                  <a:lnTo>
                    <a:pt x="279455" y="5349217"/>
                  </a:lnTo>
                  <a:cubicBezTo>
                    <a:pt x="283159" y="5351770"/>
                    <a:pt x="286955" y="5349816"/>
                    <a:pt x="290423" y="5343550"/>
                  </a:cubicBezTo>
                  <a:lnTo>
                    <a:pt x="290423" y="5332213"/>
                  </a:lnTo>
                  <a:cubicBezTo>
                    <a:pt x="288287" y="5323395"/>
                    <a:pt x="285652" y="5323395"/>
                    <a:pt x="283026" y="5327016"/>
                  </a:cubicBezTo>
                  <a:close/>
                  <a:moveTo>
                    <a:pt x="114921" y="5455993"/>
                  </a:moveTo>
                  <a:cubicBezTo>
                    <a:pt x="112683" y="5457061"/>
                    <a:pt x="110475" y="5461097"/>
                    <a:pt x="108321" y="5470781"/>
                  </a:cubicBezTo>
                  <a:cubicBezTo>
                    <a:pt x="109745" y="5516445"/>
                    <a:pt x="129686" y="5472669"/>
                    <a:pt x="137306" y="5495975"/>
                  </a:cubicBezTo>
                  <a:cubicBezTo>
                    <a:pt x="136523" y="5530619"/>
                    <a:pt x="148915" y="5502274"/>
                    <a:pt x="152191" y="5522115"/>
                  </a:cubicBezTo>
                  <a:cubicBezTo>
                    <a:pt x="145382" y="5530678"/>
                    <a:pt x="138460" y="5537294"/>
                    <a:pt x="131467" y="5541953"/>
                  </a:cubicBezTo>
                  <a:cubicBezTo>
                    <a:pt x="133389" y="5585729"/>
                    <a:pt x="136238" y="5582578"/>
                    <a:pt x="145140" y="5563054"/>
                  </a:cubicBezTo>
                  <a:cubicBezTo>
                    <a:pt x="152261" y="5570298"/>
                    <a:pt x="160381" y="5573445"/>
                    <a:pt x="166505" y="5581321"/>
                  </a:cubicBezTo>
                  <a:cubicBezTo>
                    <a:pt x="166505" y="5593604"/>
                    <a:pt x="166505" y="5593604"/>
                    <a:pt x="164796" y="5598012"/>
                  </a:cubicBezTo>
                  <a:cubicBezTo>
                    <a:pt x="141081" y="5598012"/>
                    <a:pt x="119146" y="5577542"/>
                    <a:pt x="95217" y="5599585"/>
                  </a:cubicBezTo>
                  <a:lnTo>
                    <a:pt x="88594" y="5617534"/>
                  </a:lnTo>
                  <a:cubicBezTo>
                    <a:pt x="90509" y="5626353"/>
                    <a:pt x="92996" y="5632305"/>
                    <a:pt x="95715" y="5634543"/>
                  </a:cubicBezTo>
                  <a:lnTo>
                    <a:pt x="100060" y="5623520"/>
                  </a:lnTo>
                  <a:cubicBezTo>
                    <a:pt x="118220" y="5621315"/>
                    <a:pt x="135668" y="5649342"/>
                    <a:pt x="153686" y="5623520"/>
                  </a:cubicBezTo>
                  <a:cubicBezTo>
                    <a:pt x="156628" y="5614325"/>
                    <a:pt x="160217" y="5610073"/>
                    <a:pt x="163799" y="5611551"/>
                  </a:cubicBezTo>
                  <a:cubicBezTo>
                    <a:pt x="167716" y="5619427"/>
                    <a:pt x="165366" y="5636117"/>
                    <a:pt x="170921" y="5641156"/>
                  </a:cubicBezTo>
                  <a:cubicBezTo>
                    <a:pt x="173128" y="5704141"/>
                    <a:pt x="151123" y="5650605"/>
                    <a:pt x="144214" y="5683986"/>
                  </a:cubicBezTo>
                  <a:cubicBezTo>
                    <a:pt x="140832" y="5682002"/>
                    <a:pt x="137406" y="5686221"/>
                    <a:pt x="134743" y="5695637"/>
                  </a:cubicBezTo>
                  <a:cubicBezTo>
                    <a:pt x="126267" y="5700676"/>
                    <a:pt x="128974" y="5686819"/>
                    <a:pt x="124487" y="5672334"/>
                  </a:cubicBezTo>
                  <a:cubicBezTo>
                    <a:pt x="119396" y="5675892"/>
                    <a:pt x="114175" y="5671799"/>
                    <a:pt x="109674" y="5660680"/>
                  </a:cubicBezTo>
                  <a:cubicBezTo>
                    <a:pt x="106185" y="5673277"/>
                    <a:pt x="101199" y="5669815"/>
                    <a:pt x="97567" y="5678001"/>
                  </a:cubicBezTo>
                  <a:lnTo>
                    <a:pt x="102268" y="5690599"/>
                  </a:lnTo>
                  <a:lnTo>
                    <a:pt x="102268" y="5702882"/>
                  </a:lnTo>
                  <a:cubicBezTo>
                    <a:pt x="93009" y="5734374"/>
                    <a:pt x="81757" y="5716738"/>
                    <a:pt x="70149" y="5720517"/>
                  </a:cubicBezTo>
                  <a:lnTo>
                    <a:pt x="63027" y="5741933"/>
                  </a:lnTo>
                  <a:cubicBezTo>
                    <a:pt x="62030" y="5769646"/>
                    <a:pt x="51063" y="5753270"/>
                    <a:pt x="44938" y="5757363"/>
                  </a:cubicBezTo>
                  <a:lnTo>
                    <a:pt x="42944" y="5773111"/>
                  </a:lnTo>
                  <a:cubicBezTo>
                    <a:pt x="52202" y="5813736"/>
                    <a:pt x="66873" y="5780038"/>
                    <a:pt x="77555" y="5800507"/>
                  </a:cubicBezTo>
                  <a:lnTo>
                    <a:pt x="77555" y="5811848"/>
                  </a:lnTo>
                  <a:cubicBezTo>
                    <a:pt x="72712" y="5819720"/>
                    <a:pt x="73923" y="5830426"/>
                    <a:pt x="70433" y="5843341"/>
                  </a:cubicBezTo>
                  <a:cubicBezTo>
                    <a:pt x="62102" y="5817829"/>
                    <a:pt x="51490" y="5843341"/>
                    <a:pt x="43443" y="5861605"/>
                  </a:cubicBezTo>
                  <a:cubicBezTo>
                    <a:pt x="48286" y="5869791"/>
                    <a:pt x="51205" y="5870109"/>
                    <a:pt x="81117" y="5865698"/>
                  </a:cubicBezTo>
                  <a:lnTo>
                    <a:pt x="84820" y="5856566"/>
                  </a:lnTo>
                  <a:cubicBezTo>
                    <a:pt x="144998" y="5904749"/>
                    <a:pt x="66517" y="5893412"/>
                    <a:pt x="54339" y="5944432"/>
                  </a:cubicBezTo>
                  <a:cubicBezTo>
                    <a:pt x="64166" y="5961436"/>
                    <a:pt x="87668" y="5979703"/>
                    <a:pt x="99775" y="5944432"/>
                  </a:cubicBezTo>
                  <a:lnTo>
                    <a:pt x="106897" y="5959862"/>
                  </a:lnTo>
                  <a:cubicBezTo>
                    <a:pt x="106897" y="5965533"/>
                    <a:pt x="106896" y="5969622"/>
                    <a:pt x="106896" y="5973719"/>
                  </a:cubicBezTo>
                  <a:lnTo>
                    <a:pt x="99775" y="5990727"/>
                  </a:lnTo>
                  <a:cubicBezTo>
                    <a:pt x="94406" y="5974096"/>
                    <a:pt x="87113" y="5976900"/>
                    <a:pt x="82469" y="5997339"/>
                  </a:cubicBezTo>
                  <a:cubicBezTo>
                    <a:pt x="118077" y="6076384"/>
                    <a:pt x="70861" y="6013398"/>
                    <a:pt x="62742" y="6062527"/>
                  </a:cubicBezTo>
                  <a:cubicBezTo>
                    <a:pt x="61745" y="6089926"/>
                    <a:pt x="51988" y="6066623"/>
                    <a:pt x="48499" y="6082054"/>
                  </a:cubicBezTo>
                  <a:lnTo>
                    <a:pt x="48499" y="6094020"/>
                  </a:lnTo>
                  <a:lnTo>
                    <a:pt x="53413" y="6107247"/>
                  </a:lnTo>
                  <a:lnTo>
                    <a:pt x="53413" y="6119214"/>
                  </a:lnTo>
                  <a:cubicBezTo>
                    <a:pt x="47715" y="6128035"/>
                    <a:pt x="47715" y="6128035"/>
                    <a:pt x="41306" y="6113547"/>
                  </a:cubicBezTo>
                  <a:cubicBezTo>
                    <a:pt x="35751" y="6128981"/>
                    <a:pt x="29626" y="6122679"/>
                    <a:pt x="24214" y="6143148"/>
                  </a:cubicBezTo>
                  <a:lnTo>
                    <a:pt x="24214" y="6168028"/>
                  </a:lnTo>
                  <a:cubicBezTo>
                    <a:pt x="27703" y="6183776"/>
                    <a:pt x="34612" y="6183776"/>
                    <a:pt x="38457" y="6192594"/>
                  </a:cubicBezTo>
                  <a:lnTo>
                    <a:pt x="38457" y="6216843"/>
                  </a:lnTo>
                  <a:cubicBezTo>
                    <a:pt x="30196" y="6230386"/>
                    <a:pt x="20653" y="6208970"/>
                    <a:pt x="24214" y="6266286"/>
                  </a:cubicBezTo>
                  <a:cubicBezTo>
                    <a:pt x="33259" y="6277309"/>
                    <a:pt x="44226" y="6264712"/>
                    <a:pt x="53199" y="6283607"/>
                  </a:cubicBezTo>
                  <a:cubicBezTo>
                    <a:pt x="48784" y="6309433"/>
                    <a:pt x="30623" y="6292739"/>
                    <a:pt x="24712" y="6325178"/>
                  </a:cubicBezTo>
                  <a:cubicBezTo>
                    <a:pt x="30481" y="6354151"/>
                    <a:pt x="37888" y="6336829"/>
                    <a:pt x="42872" y="6349740"/>
                  </a:cubicBezTo>
                  <a:cubicBezTo>
                    <a:pt x="44511" y="6368639"/>
                    <a:pt x="40665" y="6366748"/>
                    <a:pt x="35751" y="6369895"/>
                  </a:cubicBezTo>
                  <a:lnTo>
                    <a:pt x="28629" y="6386275"/>
                  </a:lnTo>
                  <a:lnTo>
                    <a:pt x="28629" y="6417768"/>
                  </a:lnTo>
                  <a:cubicBezTo>
                    <a:pt x="32845" y="6414806"/>
                    <a:pt x="37154" y="6419468"/>
                    <a:pt x="40593" y="6430679"/>
                  </a:cubicBezTo>
                  <a:cubicBezTo>
                    <a:pt x="50849" y="6437606"/>
                    <a:pt x="59965" y="6416191"/>
                    <a:pt x="70221" y="6419024"/>
                  </a:cubicBezTo>
                  <a:cubicBezTo>
                    <a:pt x="73852" y="6431625"/>
                    <a:pt x="73852" y="6431625"/>
                    <a:pt x="70220" y="6443276"/>
                  </a:cubicBezTo>
                  <a:cubicBezTo>
                    <a:pt x="57970" y="6446110"/>
                    <a:pt x="49424" y="6477288"/>
                    <a:pt x="36819" y="6457447"/>
                  </a:cubicBezTo>
                  <a:cubicBezTo>
                    <a:pt x="32097" y="6453542"/>
                    <a:pt x="27255" y="6460410"/>
                    <a:pt x="23929" y="6475711"/>
                  </a:cubicBezTo>
                  <a:cubicBezTo>
                    <a:pt x="23929" y="6482010"/>
                    <a:pt x="23929" y="6487680"/>
                    <a:pt x="26208" y="6491773"/>
                  </a:cubicBezTo>
                  <a:cubicBezTo>
                    <a:pt x="30054" y="6497758"/>
                    <a:pt x="28415" y="6511929"/>
                    <a:pt x="29270" y="6523266"/>
                  </a:cubicBezTo>
                  <a:cubicBezTo>
                    <a:pt x="36656" y="6544743"/>
                    <a:pt x="44753" y="6560995"/>
                    <a:pt x="53271" y="6571453"/>
                  </a:cubicBezTo>
                  <a:lnTo>
                    <a:pt x="53270" y="6595070"/>
                  </a:lnTo>
                  <a:cubicBezTo>
                    <a:pt x="45365" y="6622469"/>
                    <a:pt x="37033" y="6621838"/>
                    <a:pt x="28986" y="6643570"/>
                  </a:cubicBezTo>
                  <a:lnTo>
                    <a:pt x="33543" y="6656167"/>
                  </a:lnTo>
                  <a:lnTo>
                    <a:pt x="28772" y="6669078"/>
                  </a:lnTo>
                  <a:cubicBezTo>
                    <a:pt x="28772" y="6674745"/>
                    <a:pt x="28059" y="6681361"/>
                    <a:pt x="31193" y="6686083"/>
                  </a:cubicBezTo>
                  <a:cubicBezTo>
                    <a:pt x="57401" y="6681993"/>
                    <a:pt x="84535" y="6678842"/>
                    <a:pt x="107609" y="6741827"/>
                  </a:cubicBezTo>
                  <a:cubicBezTo>
                    <a:pt x="101271" y="6766707"/>
                    <a:pt x="90445" y="6751274"/>
                    <a:pt x="83040" y="6767022"/>
                  </a:cubicBezTo>
                  <a:cubicBezTo>
                    <a:pt x="83040" y="6776154"/>
                    <a:pt x="81259" y="6781192"/>
                    <a:pt x="79193" y="6787491"/>
                  </a:cubicBezTo>
                  <a:cubicBezTo>
                    <a:pt x="77128" y="6793790"/>
                    <a:pt x="77911" y="6806701"/>
                    <a:pt x="73923" y="6812685"/>
                  </a:cubicBezTo>
                  <a:cubicBezTo>
                    <a:pt x="72428" y="6825910"/>
                    <a:pt x="81045" y="6816778"/>
                    <a:pt x="82255" y="6825596"/>
                  </a:cubicBezTo>
                  <a:cubicBezTo>
                    <a:pt x="84962" y="6845752"/>
                    <a:pt x="78054" y="6845124"/>
                    <a:pt x="75134" y="6846066"/>
                  </a:cubicBezTo>
                  <a:cubicBezTo>
                    <a:pt x="64736" y="6883860"/>
                    <a:pt x="48357" y="6855201"/>
                    <a:pt x="38742" y="6902442"/>
                  </a:cubicBezTo>
                  <a:cubicBezTo>
                    <a:pt x="43157" y="6938342"/>
                    <a:pt x="59608" y="6909051"/>
                    <a:pt x="68226" y="6918187"/>
                  </a:cubicBezTo>
                  <a:cubicBezTo>
                    <a:pt x="68226" y="6937396"/>
                    <a:pt x="58327" y="6927005"/>
                    <a:pt x="56262" y="6941176"/>
                  </a:cubicBezTo>
                  <a:cubicBezTo>
                    <a:pt x="55407" y="6943381"/>
                    <a:pt x="50565" y="6941176"/>
                    <a:pt x="50066" y="6947160"/>
                  </a:cubicBezTo>
                  <a:lnTo>
                    <a:pt x="60463" y="6978653"/>
                  </a:lnTo>
                  <a:cubicBezTo>
                    <a:pt x="70221" y="6974874"/>
                    <a:pt x="78553" y="6953458"/>
                    <a:pt x="87740" y="6972354"/>
                  </a:cubicBezTo>
                  <a:lnTo>
                    <a:pt x="82826" y="6985894"/>
                  </a:lnTo>
                  <a:lnTo>
                    <a:pt x="82826" y="7010145"/>
                  </a:lnTo>
                  <a:lnTo>
                    <a:pt x="58541" y="7069352"/>
                  </a:lnTo>
                  <a:cubicBezTo>
                    <a:pt x="59893" y="7107771"/>
                    <a:pt x="41520" y="7069352"/>
                    <a:pt x="44298" y="7107457"/>
                  </a:cubicBezTo>
                  <a:cubicBezTo>
                    <a:pt x="47630" y="7119581"/>
                    <a:pt x="51882" y="7125658"/>
                    <a:pt x="56190" y="7124465"/>
                  </a:cubicBezTo>
                  <a:cubicBezTo>
                    <a:pt x="60321" y="7119740"/>
                    <a:pt x="56902" y="7104624"/>
                    <a:pt x="61104" y="7100530"/>
                  </a:cubicBezTo>
                  <a:lnTo>
                    <a:pt x="71075" y="7100530"/>
                  </a:lnTo>
                  <a:cubicBezTo>
                    <a:pt x="81949" y="7122732"/>
                    <a:pt x="94042" y="7130605"/>
                    <a:pt x="105900" y="7123202"/>
                  </a:cubicBezTo>
                  <a:cubicBezTo>
                    <a:pt x="110244" y="7108085"/>
                    <a:pt x="120143" y="7107457"/>
                    <a:pt x="117152" y="7131706"/>
                  </a:cubicBezTo>
                  <a:cubicBezTo>
                    <a:pt x="105259" y="7160051"/>
                    <a:pt x="84606" y="7177687"/>
                    <a:pt x="73353" y="7150287"/>
                  </a:cubicBezTo>
                  <a:cubicBezTo>
                    <a:pt x="72072" y="7134225"/>
                    <a:pt x="69935" y="7132337"/>
                    <a:pt x="63597" y="7142729"/>
                  </a:cubicBezTo>
                  <a:lnTo>
                    <a:pt x="63597" y="7154695"/>
                  </a:lnTo>
                  <a:lnTo>
                    <a:pt x="58612" y="7167923"/>
                  </a:lnTo>
                  <a:cubicBezTo>
                    <a:pt x="57686" y="7230909"/>
                    <a:pt x="76844" y="7175167"/>
                    <a:pt x="85531" y="7185876"/>
                  </a:cubicBezTo>
                  <a:cubicBezTo>
                    <a:pt x="89876" y="7207288"/>
                    <a:pt x="103264" y="7203509"/>
                    <a:pt x="102838" y="7227758"/>
                  </a:cubicBezTo>
                  <a:cubicBezTo>
                    <a:pt x="87312" y="7278778"/>
                    <a:pt x="66304" y="7243506"/>
                    <a:pt x="49069" y="7265866"/>
                  </a:cubicBezTo>
                  <a:lnTo>
                    <a:pt x="49069" y="7288227"/>
                  </a:lnTo>
                  <a:lnTo>
                    <a:pt x="56190" y="7307437"/>
                  </a:lnTo>
                  <a:cubicBezTo>
                    <a:pt x="69009" y="7275944"/>
                    <a:pt x="83608" y="7310584"/>
                    <a:pt x="96072" y="7307437"/>
                  </a:cubicBezTo>
                  <a:cubicBezTo>
                    <a:pt x="120499" y="7244451"/>
                    <a:pt x="148274" y="7291689"/>
                    <a:pt x="174410" y="7271219"/>
                  </a:cubicBezTo>
                  <a:cubicBezTo>
                    <a:pt x="175051" y="7257677"/>
                    <a:pt x="192001" y="7261142"/>
                    <a:pt x="183241" y="7247599"/>
                  </a:cubicBezTo>
                  <a:cubicBezTo>
                    <a:pt x="173627" y="7253269"/>
                    <a:pt x="164369" y="7233114"/>
                    <a:pt x="154042" y="7235633"/>
                  </a:cubicBezTo>
                  <a:lnTo>
                    <a:pt x="147775" y="7216106"/>
                  </a:lnTo>
                  <a:cubicBezTo>
                    <a:pt x="176262" y="7171702"/>
                    <a:pt x="209806" y="7216106"/>
                    <a:pt x="240358" y="7216106"/>
                  </a:cubicBezTo>
                  <a:lnTo>
                    <a:pt x="240358" y="7227758"/>
                  </a:lnTo>
                  <a:lnTo>
                    <a:pt x="245058" y="7240672"/>
                  </a:lnTo>
                  <a:cubicBezTo>
                    <a:pt x="241140" y="7246971"/>
                    <a:pt x="239859" y="7255789"/>
                    <a:pt x="239716" y="7263661"/>
                  </a:cubicBezTo>
                  <a:lnTo>
                    <a:pt x="233378" y="7282243"/>
                  </a:lnTo>
                  <a:cubicBezTo>
                    <a:pt x="224262" y="7287595"/>
                    <a:pt x="216643" y="7265866"/>
                    <a:pt x="208737" y="7271219"/>
                  </a:cubicBezTo>
                  <a:cubicBezTo>
                    <a:pt x="193069" y="7292634"/>
                    <a:pt x="174482" y="7313104"/>
                    <a:pt x="158886" y="7295154"/>
                  </a:cubicBezTo>
                  <a:cubicBezTo>
                    <a:pt x="144642" y="7319720"/>
                    <a:pt x="128761" y="7358139"/>
                    <a:pt x="114517" y="7306491"/>
                  </a:cubicBezTo>
                  <a:lnTo>
                    <a:pt x="107822" y="7326646"/>
                  </a:lnTo>
                  <a:cubicBezTo>
                    <a:pt x="99632" y="7373884"/>
                    <a:pt x="74066" y="7383019"/>
                    <a:pt x="60534" y="7404748"/>
                  </a:cubicBezTo>
                  <a:cubicBezTo>
                    <a:pt x="53412" y="7434036"/>
                    <a:pt x="70007" y="7432145"/>
                    <a:pt x="71644" y="7442854"/>
                  </a:cubicBezTo>
                  <a:lnTo>
                    <a:pt x="72428" y="7443171"/>
                  </a:lnTo>
                  <a:cubicBezTo>
                    <a:pt x="84321" y="7447264"/>
                    <a:pt x="91443" y="7422070"/>
                    <a:pt x="101983" y="7407582"/>
                  </a:cubicBezTo>
                  <a:cubicBezTo>
                    <a:pt x="113662" y="7427109"/>
                    <a:pt x="123348" y="7405377"/>
                    <a:pt x="133176" y="7376089"/>
                  </a:cubicBezTo>
                  <a:lnTo>
                    <a:pt x="135313" y="7357825"/>
                  </a:lnTo>
                  <a:cubicBezTo>
                    <a:pt x="140696" y="7361822"/>
                    <a:pt x="146230" y="7357478"/>
                    <a:pt x="150980" y="7345542"/>
                  </a:cubicBezTo>
                  <a:lnTo>
                    <a:pt x="161306" y="7370108"/>
                  </a:lnTo>
                  <a:cubicBezTo>
                    <a:pt x="166520" y="7371398"/>
                    <a:pt x="171747" y="7369381"/>
                    <a:pt x="176832" y="7364124"/>
                  </a:cubicBezTo>
                  <a:lnTo>
                    <a:pt x="176832" y="7352786"/>
                  </a:lnTo>
                  <a:cubicBezTo>
                    <a:pt x="180037" y="7338298"/>
                    <a:pt x="186589" y="7348376"/>
                    <a:pt x="189651" y="7356879"/>
                  </a:cubicBezTo>
                  <a:cubicBezTo>
                    <a:pt x="194280" y="7360027"/>
                    <a:pt x="198838" y="7351841"/>
                    <a:pt x="200975" y="7364124"/>
                  </a:cubicBezTo>
                  <a:cubicBezTo>
                    <a:pt x="184025" y="7447579"/>
                    <a:pt x="153188" y="7337356"/>
                    <a:pt x="132748" y="7400341"/>
                  </a:cubicBezTo>
                  <a:cubicBezTo>
                    <a:pt x="130755" y="7455765"/>
                    <a:pt x="141438" y="7407582"/>
                    <a:pt x="150837" y="7419237"/>
                  </a:cubicBezTo>
                  <a:lnTo>
                    <a:pt x="158315" y="7443171"/>
                  </a:lnTo>
                  <a:cubicBezTo>
                    <a:pt x="164084" y="7443171"/>
                    <a:pt x="184167" y="7436555"/>
                    <a:pt x="174055" y="7467106"/>
                  </a:cubicBezTo>
                  <a:cubicBezTo>
                    <a:pt x="163001" y="7460678"/>
                    <a:pt x="151799" y="7471860"/>
                    <a:pt x="142434" y="7498598"/>
                  </a:cubicBezTo>
                  <a:cubicBezTo>
                    <a:pt x="155111" y="7547096"/>
                    <a:pt x="170921" y="7476552"/>
                    <a:pt x="184665" y="7517491"/>
                  </a:cubicBezTo>
                  <a:cubicBezTo>
                    <a:pt x="191289" y="7517491"/>
                    <a:pt x="191360" y="7517491"/>
                    <a:pt x="191787" y="7499855"/>
                  </a:cubicBezTo>
                  <a:lnTo>
                    <a:pt x="196559" y="7486944"/>
                  </a:lnTo>
                  <a:lnTo>
                    <a:pt x="191716" y="7474032"/>
                  </a:lnTo>
                  <a:cubicBezTo>
                    <a:pt x="190221" y="7412935"/>
                    <a:pt x="212013" y="7465843"/>
                    <a:pt x="218636" y="7432462"/>
                  </a:cubicBezTo>
                  <a:cubicBezTo>
                    <a:pt x="226969" y="7453877"/>
                    <a:pt x="237224" y="7451044"/>
                    <a:pt x="245841" y="7463955"/>
                  </a:cubicBezTo>
                  <a:cubicBezTo>
                    <a:pt x="245841" y="7468679"/>
                    <a:pt x="245271" y="7474347"/>
                    <a:pt x="244844" y="7481273"/>
                  </a:cubicBezTo>
                  <a:cubicBezTo>
                    <a:pt x="232309" y="7471513"/>
                    <a:pt x="220631" y="7512766"/>
                    <a:pt x="209235" y="7483168"/>
                  </a:cubicBezTo>
                  <a:cubicBezTo>
                    <a:pt x="204108" y="7489149"/>
                    <a:pt x="207099" y="7520013"/>
                    <a:pt x="206315" y="7535444"/>
                  </a:cubicBezTo>
                  <a:lnTo>
                    <a:pt x="199194" y="7555285"/>
                  </a:lnTo>
                  <a:cubicBezTo>
                    <a:pt x="191289" y="7555285"/>
                    <a:pt x="185591" y="7579848"/>
                    <a:pt x="178398" y="7555285"/>
                  </a:cubicBezTo>
                  <a:cubicBezTo>
                    <a:pt x="174553" y="7558116"/>
                    <a:pt x="170066" y="7551820"/>
                    <a:pt x="167147" y="7562526"/>
                  </a:cubicBezTo>
                  <a:lnTo>
                    <a:pt x="167147" y="7574178"/>
                  </a:lnTo>
                  <a:lnTo>
                    <a:pt x="171776" y="7587092"/>
                  </a:lnTo>
                  <a:cubicBezTo>
                    <a:pt x="165367" y="7599689"/>
                    <a:pt x="161164" y="7587092"/>
                    <a:pt x="161876" y="7623938"/>
                  </a:cubicBezTo>
                  <a:lnTo>
                    <a:pt x="152903" y="7646298"/>
                  </a:lnTo>
                  <a:cubicBezTo>
                    <a:pt x="152903" y="7650078"/>
                    <a:pt x="152903" y="7654171"/>
                    <a:pt x="152334" y="7658578"/>
                  </a:cubicBezTo>
                  <a:lnTo>
                    <a:pt x="157105" y="7671807"/>
                  </a:lnTo>
                  <a:cubicBezTo>
                    <a:pt x="160167" y="7725974"/>
                    <a:pt x="143289" y="7687869"/>
                    <a:pt x="137805" y="7708338"/>
                  </a:cubicBezTo>
                  <a:lnTo>
                    <a:pt x="142220" y="7720935"/>
                  </a:lnTo>
                  <a:lnTo>
                    <a:pt x="138374" y="7732273"/>
                  </a:lnTo>
                  <a:lnTo>
                    <a:pt x="144642" y="7750854"/>
                  </a:lnTo>
                  <a:cubicBezTo>
                    <a:pt x="151764" y="7750854"/>
                    <a:pt x="151764" y="7750854"/>
                    <a:pt x="152404" y="7768490"/>
                  </a:cubicBezTo>
                  <a:lnTo>
                    <a:pt x="147562" y="7781716"/>
                  </a:lnTo>
                  <a:lnTo>
                    <a:pt x="147562" y="7793999"/>
                  </a:lnTo>
                  <a:cubicBezTo>
                    <a:pt x="142078" y="7804076"/>
                    <a:pt x="137236" y="7825491"/>
                    <a:pt x="130684" y="7825491"/>
                  </a:cubicBezTo>
                  <a:cubicBezTo>
                    <a:pt x="126054" y="7829899"/>
                    <a:pt x="129472" y="7845018"/>
                    <a:pt x="125271" y="7849740"/>
                  </a:cubicBezTo>
                  <a:lnTo>
                    <a:pt x="119930" y="7849740"/>
                  </a:lnTo>
                  <a:lnTo>
                    <a:pt x="117508" y="7865488"/>
                  </a:lnTo>
                  <a:cubicBezTo>
                    <a:pt x="129900" y="7900128"/>
                    <a:pt x="145994" y="7896981"/>
                    <a:pt x="159669" y="7922489"/>
                  </a:cubicBezTo>
                  <a:cubicBezTo>
                    <a:pt x="171277" y="7907372"/>
                    <a:pt x="191645" y="7880604"/>
                    <a:pt x="201473" y="7909578"/>
                  </a:cubicBezTo>
                  <a:cubicBezTo>
                    <a:pt x="207099" y="7941070"/>
                    <a:pt x="224761" y="7916504"/>
                    <a:pt x="234090" y="7921229"/>
                  </a:cubicBezTo>
                  <a:cubicBezTo>
                    <a:pt x="236441" y="7905484"/>
                    <a:pt x="245414" y="7915562"/>
                    <a:pt x="247764" y="7899183"/>
                  </a:cubicBezTo>
                  <a:cubicBezTo>
                    <a:pt x="261081" y="7904853"/>
                    <a:pt x="269699" y="7880290"/>
                    <a:pt x="283871" y="7886589"/>
                  </a:cubicBezTo>
                  <a:cubicBezTo>
                    <a:pt x="284797" y="7895721"/>
                    <a:pt x="284725" y="7908946"/>
                    <a:pt x="289640" y="7915562"/>
                  </a:cubicBezTo>
                  <a:lnTo>
                    <a:pt x="289640" y="7939179"/>
                  </a:lnTo>
                  <a:lnTo>
                    <a:pt x="294554" y="7953036"/>
                  </a:lnTo>
                  <a:cubicBezTo>
                    <a:pt x="295551" y="7993033"/>
                    <a:pt x="307088" y="7960280"/>
                    <a:pt x="311788" y="7947997"/>
                  </a:cubicBezTo>
                  <a:cubicBezTo>
                    <a:pt x="329521" y="7986106"/>
                    <a:pt x="352026" y="7947997"/>
                    <a:pt x="368762" y="8002165"/>
                  </a:cubicBezTo>
                  <a:cubicBezTo>
                    <a:pt x="361540" y="8012213"/>
                    <a:pt x="353735" y="8010196"/>
                    <a:pt x="346826" y="7996498"/>
                  </a:cubicBezTo>
                  <a:cubicBezTo>
                    <a:pt x="329735" y="7992087"/>
                    <a:pt x="312643" y="7998385"/>
                    <a:pt x="296974" y="7984529"/>
                  </a:cubicBezTo>
                  <a:lnTo>
                    <a:pt x="286933" y="8009409"/>
                  </a:lnTo>
                  <a:cubicBezTo>
                    <a:pt x="285794" y="7999963"/>
                    <a:pt x="281449" y="7998385"/>
                    <a:pt x="280666" y="7988308"/>
                  </a:cubicBezTo>
                  <a:cubicBezTo>
                    <a:pt x="294910" y="7959966"/>
                    <a:pt x="266779" y="7931621"/>
                    <a:pt x="262008" y="7937605"/>
                  </a:cubicBezTo>
                  <a:cubicBezTo>
                    <a:pt x="215431" y="7973823"/>
                    <a:pt x="197414" y="7920598"/>
                    <a:pt x="164583" y="7947369"/>
                  </a:cubicBezTo>
                  <a:cubicBezTo>
                    <a:pt x="161520" y="7956501"/>
                    <a:pt x="161591" y="7971932"/>
                    <a:pt x="157461" y="7976656"/>
                  </a:cubicBezTo>
                  <a:cubicBezTo>
                    <a:pt x="167517" y="7990354"/>
                    <a:pt x="178306" y="7989379"/>
                    <a:pt x="188226" y="7973823"/>
                  </a:cubicBezTo>
                  <a:cubicBezTo>
                    <a:pt x="207811" y="7960912"/>
                    <a:pt x="239930" y="8026416"/>
                    <a:pt x="198553" y="8020746"/>
                  </a:cubicBezTo>
                  <a:cubicBezTo>
                    <a:pt x="193354" y="8036808"/>
                    <a:pt x="186233" y="8035863"/>
                    <a:pt x="181247" y="8050665"/>
                  </a:cubicBezTo>
                  <a:cubicBezTo>
                    <a:pt x="183562" y="8053657"/>
                    <a:pt x="185955" y="8055357"/>
                    <a:pt x="188369" y="8055704"/>
                  </a:cubicBezTo>
                  <a:cubicBezTo>
                    <a:pt x="193639" y="8065150"/>
                    <a:pt x="236511" y="8050979"/>
                    <a:pt x="243348" y="8032712"/>
                  </a:cubicBezTo>
                  <a:cubicBezTo>
                    <a:pt x="246219" y="8042412"/>
                    <a:pt x="249786" y="8047107"/>
                    <a:pt x="253390" y="8045940"/>
                  </a:cubicBezTo>
                  <a:cubicBezTo>
                    <a:pt x="255099" y="8060743"/>
                    <a:pt x="265568" y="8049719"/>
                    <a:pt x="265212" y="8069247"/>
                  </a:cubicBezTo>
                  <a:cubicBezTo>
                    <a:pt x="259380" y="8073465"/>
                    <a:pt x="253632" y="8079890"/>
                    <a:pt x="248049" y="8088456"/>
                  </a:cubicBezTo>
                  <a:cubicBezTo>
                    <a:pt x="243134" y="8077119"/>
                    <a:pt x="239716" y="8062948"/>
                    <a:pt x="233805" y="8064522"/>
                  </a:cubicBezTo>
                  <a:cubicBezTo>
                    <a:pt x="224448" y="8083920"/>
                    <a:pt x="214128" y="8092361"/>
                    <a:pt x="203823" y="8089085"/>
                  </a:cubicBezTo>
                  <a:cubicBezTo>
                    <a:pt x="196701" y="8137899"/>
                    <a:pt x="182458" y="8098534"/>
                    <a:pt x="172345" y="8118375"/>
                  </a:cubicBezTo>
                  <a:cubicBezTo>
                    <a:pt x="170992" y="8140104"/>
                    <a:pt x="172915" y="8162151"/>
                    <a:pt x="171206" y="8181361"/>
                  </a:cubicBezTo>
                  <a:cubicBezTo>
                    <a:pt x="160737" y="8197105"/>
                    <a:pt x="147918" y="8173802"/>
                    <a:pt x="137734" y="8191438"/>
                  </a:cubicBezTo>
                  <a:cubicBezTo>
                    <a:pt x="137734" y="8201199"/>
                    <a:pt x="136096" y="8211276"/>
                    <a:pt x="139229" y="8221040"/>
                  </a:cubicBezTo>
                  <a:cubicBezTo>
                    <a:pt x="145503" y="8218332"/>
                    <a:pt x="151799" y="8225355"/>
                    <a:pt x="157033" y="8240881"/>
                  </a:cubicBezTo>
                  <a:cubicBezTo>
                    <a:pt x="153536" y="8248155"/>
                    <a:pt x="150275" y="8257476"/>
                    <a:pt x="147348" y="8268591"/>
                  </a:cubicBezTo>
                  <a:cubicBezTo>
                    <a:pt x="147348" y="8300084"/>
                    <a:pt x="226969" y="8268591"/>
                    <a:pt x="231099" y="8241509"/>
                  </a:cubicBezTo>
                  <a:cubicBezTo>
                    <a:pt x="218138" y="8213796"/>
                    <a:pt x="233164" y="8212536"/>
                    <a:pt x="238221" y="8198679"/>
                  </a:cubicBezTo>
                  <a:cubicBezTo>
                    <a:pt x="249687" y="8221668"/>
                    <a:pt x="263360" y="8186082"/>
                    <a:pt x="276037" y="8198679"/>
                  </a:cubicBezTo>
                  <a:cubicBezTo>
                    <a:pt x="284177" y="8183060"/>
                    <a:pt x="292944" y="8174903"/>
                    <a:pt x="301817" y="8174745"/>
                  </a:cubicBezTo>
                  <a:cubicBezTo>
                    <a:pt x="314922" y="8132860"/>
                    <a:pt x="340203" y="8121837"/>
                    <a:pt x="353521" y="8131915"/>
                  </a:cubicBezTo>
                  <a:cubicBezTo>
                    <a:pt x="350530" y="8160574"/>
                    <a:pt x="395112" y="8163407"/>
                    <a:pt x="393189" y="8131915"/>
                  </a:cubicBezTo>
                  <a:cubicBezTo>
                    <a:pt x="400311" y="8119003"/>
                    <a:pt x="397533" y="8107038"/>
                    <a:pt x="393189" y="8092864"/>
                  </a:cubicBezTo>
                  <a:cubicBezTo>
                    <a:pt x="392619" y="8087197"/>
                    <a:pt x="392619" y="8081530"/>
                    <a:pt x="390411" y="8078061"/>
                  </a:cubicBezTo>
                  <a:cubicBezTo>
                    <a:pt x="385283" y="8073654"/>
                    <a:pt x="372892" y="8109554"/>
                    <a:pt x="373391" y="8072394"/>
                  </a:cubicBezTo>
                  <a:cubicBezTo>
                    <a:pt x="371824" y="8066410"/>
                    <a:pt x="367906" y="8063890"/>
                    <a:pt x="368477" y="8053499"/>
                  </a:cubicBezTo>
                  <a:cubicBezTo>
                    <a:pt x="372828" y="8055578"/>
                    <a:pt x="377215" y="8051482"/>
                    <a:pt x="381011" y="8041847"/>
                  </a:cubicBezTo>
                  <a:cubicBezTo>
                    <a:pt x="387491" y="8039328"/>
                    <a:pt x="387563" y="8041847"/>
                    <a:pt x="388133" y="8023580"/>
                  </a:cubicBezTo>
                  <a:lnTo>
                    <a:pt x="397818" y="7998385"/>
                  </a:lnTo>
                  <a:lnTo>
                    <a:pt x="390696" y="7980750"/>
                  </a:lnTo>
                  <a:lnTo>
                    <a:pt x="385568" y="7992404"/>
                  </a:lnTo>
                  <a:lnTo>
                    <a:pt x="378447" y="7974137"/>
                  </a:lnTo>
                  <a:cubicBezTo>
                    <a:pt x="376382" y="7922803"/>
                    <a:pt x="396180" y="7946423"/>
                    <a:pt x="402874" y="7949574"/>
                  </a:cubicBezTo>
                  <a:cubicBezTo>
                    <a:pt x="405011" y="7994292"/>
                    <a:pt x="422886" y="7955869"/>
                    <a:pt x="427801" y="7933512"/>
                  </a:cubicBezTo>
                  <a:lnTo>
                    <a:pt x="425451" y="7919341"/>
                  </a:lnTo>
                  <a:lnTo>
                    <a:pt x="414626" y="7919341"/>
                  </a:lnTo>
                  <a:lnTo>
                    <a:pt x="412418" y="7903593"/>
                  </a:lnTo>
                  <a:lnTo>
                    <a:pt x="417474" y="7889105"/>
                  </a:lnTo>
                  <a:lnTo>
                    <a:pt x="407860" y="7863911"/>
                  </a:lnTo>
                  <a:cubicBezTo>
                    <a:pt x="406649" y="7834309"/>
                    <a:pt x="417260" y="7853519"/>
                    <a:pt x="421462" y="7843127"/>
                  </a:cubicBezTo>
                  <a:cubicBezTo>
                    <a:pt x="423243" y="7834623"/>
                    <a:pt x="422530" y="7823286"/>
                    <a:pt x="426661" y="7817933"/>
                  </a:cubicBezTo>
                  <a:cubicBezTo>
                    <a:pt x="426661" y="7801243"/>
                    <a:pt x="438269" y="7784549"/>
                    <a:pt x="429367" y="7773212"/>
                  </a:cubicBezTo>
                  <a:cubicBezTo>
                    <a:pt x="414660" y="7760836"/>
                    <a:pt x="399656" y="7756710"/>
                    <a:pt x="384715" y="7760932"/>
                  </a:cubicBezTo>
                  <a:cubicBezTo>
                    <a:pt x="350602" y="7707707"/>
                    <a:pt x="380228" y="7740145"/>
                    <a:pt x="390768" y="7712749"/>
                  </a:cubicBezTo>
                  <a:cubicBezTo>
                    <a:pt x="399221" y="7729595"/>
                    <a:pt x="408565" y="7735705"/>
                    <a:pt x="417758" y="7730385"/>
                  </a:cubicBezTo>
                  <a:lnTo>
                    <a:pt x="417759" y="7695113"/>
                  </a:lnTo>
                  <a:cubicBezTo>
                    <a:pt x="422317" y="7679997"/>
                    <a:pt x="428726" y="7669919"/>
                    <a:pt x="432429" y="7655745"/>
                  </a:cubicBezTo>
                  <a:cubicBezTo>
                    <a:pt x="434566" y="7592759"/>
                    <a:pt x="426874" y="7632128"/>
                    <a:pt x="422744" y="7604414"/>
                  </a:cubicBezTo>
                  <a:cubicBezTo>
                    <a:pt x="422744" y="7585201"/>
                    <a:pt x="415622" y="7595593"/>
                    <a:pt x="412916" y="7584573"/>
                  </a:cubicBezTo>
                  <a:lnTo>
                    <a:pt x="412916" y="7572604"/>
                  </a:lnTo>
                  <a:lnTo>
                    <a:pt x="417687" y="7559693"/>
                  </a:lnTo>
                  <a:lnTo>
                    <a:pt x="417687" y="7547727"/>
                  </a:lnTo>
                  <a:cubicBezTo>
                    <a:pt x="412347" y="7528514"/>
                    <a:pt x="406080" y="7533553"/>
                    <a:pt x="400524" y="7516234"/>
                  </a:cubicBezTo>
                  <a:cubicBezTo>
                    <a:pt x="397462" y="7527254"/>
                    <a:pt x="387278" y="7539223"/>
                    <a:pt x="388346" y="7511510"/>
                  </a:cubicBezTo>
                  <a:cubicBezTo>
                    <a:pt x="400532" y="7499260"/>
                    <a:pt x="412959" y="7492392"/>
                    <a:pt x="425451" y="7491040"/>
                  </a:cubicBezTo>
                  <a:cubicBezTo>
                    <a:pt x="430079" y="7475606"/>
                    <a:pt x="426447" y="7436869"/>
                    <a:pt x="427516" y="7412621"/>
                  </a:cubicBezTo>
                  <a:cubicBezTo>
                    <a:pt x="425664" y="7406954"/>
                    <a:pt x="422245" y="7402857"/>
                    <a:pt x="422530" y="7392465"/>
                  </a:cubicBezTo>
                  <a:cubicBezTo>
                    <a:pt x="410068" y="7349007"/>
                    <a:pt x="426020" y="7365697"/>
                    <a:pt x="432073" y="7340503"/>
                  </a:cubicBezTo>
                  <a:cubicBezTo>
                    <a:pt x="432074" y="7336410"/>
                    <a:pt x="432073" y="7332631"/>
                    <a:pt x="432501" y="7327592"/>
                  </a:cubicBezTo>
                  <a:cubicBezTo>
                    <a:pt x="428655" y="7311216"/>
                    <a:pt x="421960" y="7311847"/>
                    <a:pt x="417830" y="7302398"/>
                  </a:cubicBezTo>
                  <a:lnTo>
                    <a:pt x="417830" y="7276886"/>
                  </a:lnTo>
                  <a:cubicBezTo>
                    <a:pt x="437557" y="7260513"/>
                    <a:pt x="420394" y="7264293"/>
                    <a:pt x="413699" y="7256417"/>
                  </a:cubicBezTo>
                  <a:cubicBezTo>
                    <a:pt x="412353" y="7245238"/>
                    <a:pt x="412176" y="7232010"/>
                    <a:pt x="413201" y="7220199"/>
                  </a:cubicBezTo>
                  <a:cubicBezTo>
                    <a:pt x="419326" y="7188707"/>
                    <a:pt x="426091" y="7206343"/>
                    <a:pt x="432145" y="7194063"/>
                  </a:cubicBezTo>
                  <a:cubicBezTo>
                    <a:pt x="432145" y="7189966"/>
                    <a:pt x="432145" y="7186187"/>
                    <a:pt x="432500" y="7180203"/>
                  </a:cubicBezTo>
                  <a:cubicBezTo>
                    <a:pt x="427701" y="7170664"/>
                    <a:pt x="422780" y="7162349"/>
                    <a:pt x="417759" y="7155326"/>
                  </a:cubicBezTo>
                  <a:cubicBezTo>
                    <a:pt x="417758" y="7151861"/>
                    <a:pt x="417758" y="7147768"/>
                    <a:pt x="417758" y="7146508"/>
                  </a:cubicBezTo>
                  <a:cubicBezTo>
                    <a:pt x="420465" y="7133911"/>
                    <a:pt x="425451" y="7128872"/>
                    <a:pt x="427658" y="7115015"/>
                  </a:cubicBezTo>
                  <a:lnTo>
                    <a:pt x="425379" y="7101473"/>
                  </a:lnTo>
                  <a:cubicBezTo>
                    <a:pt x="422459" y="7101473"/>
                    <a:pt x="419752" y="7103361"/>
                    <a:pt x="418257" y="7096434"/>
                  </a:cubicBezTo>
                  <a:cubicBezTo>
                    <a:pt x="421077" y="7086264"/>
                    <a:pt x="424162" y="7077571"/>
                    <a:pt x="427445" y="7070611"/>
                  </a:cubicBezTo>
                  <a:lnTo>
                    <a:pt x="427444" y="7034394"/>
                  </a:lnTo>
                  <a:lnTo>
                    <a:pt x="432216" y="7021483"/>
                  </a:lnTo>
                  <a:cubicBezTo>
                    <a:pt x="428512" y="7015184"/>
                    <a:pt x="426803" y="7006680"/>
                    <a:pt x="426874" y="6998177"/>
                  </a:cubicBezTo>
                  <a:lnTo>
                    <a:pt x="420323" y="6979284"/>
                  </a:lnTo>
                  <a:lnTo>
                    <a:pt x="414340" y="6992509"/>
                  </a:lnTo>
                  <a:lnTo>
                    <a:pt x="406791" y="6986525"/>
                  </a:lnTo>
                  <a:cubicBezTo>
                    <a:pt x="414909" y="6955032"/>
                    <a:pt x="428156" y="6981800"/>
                    <a:pt x="436560" y="6948734"/>
                  </a:cubicBezTo>
                  <a:lnTo>
                    <a:pt x="430221" y="6930784"/>
                  </a:lnTo>
                  <a:lnTo>
                    <a:pt x="424809" y="6930784"/>
                  </a:lnTo>
                  <a:cubicBezTo>
                    <a:pt x="420323" y="6915981"/>
                    <a:pt x="412489" y="6917873"/>
                    <a:pt x="407717" y="6899291"/>
                  </a:cubicBezTo>
                  <a:cubicBezTo>
                    <a:pt x="408216" y="6893307"/>
                    <a:pt x="406862" y="6886380"/>
                    <a:pt x="410281" y="6881654"/>
                  </a:cubicBezTo>
                  <a:cubicBezTo>
                    <a:pt x="418642" y="6884300"/>
                    <a:pt x="426874" y="6871389"/>
                    <a:pt x="432999" y="6846066"/>
                  </a:cubicBezTo>
                  <a:cubicBezTo>
                    <a:pt x="430863" y="6833783"/>
                    <a:pt x="432286" y="6823077"/>
                    <a:pt x="437058" y="6814573"/>
                  </a:cubicBezTo>
                  <a:lnTo>
                    <a:pt x="437059" y="6791270"/>
                  </a:lnTo>
                  <a:lnTo>
                    <a:pt x="442115" y="6777099"/>
                  </a:lnTo>
                  <a:lnTo>
                    <a:pt x="442115" y="6727971"/>
                  </a:lnTo>
                  <a:cubicBezTo>
                    <a:pt x="429225" y="6675691"/>
                    <a:pt x="413628" y="6727971"/>
                    <a:pt x="398601" y="6705924"/>
                  </a:cubicBezTo>
                  <a:cubicBezTo>
                    <a:pt x="409711" y="6659632"/>
                    <a:pt x="428869" y="6685455"/>
                    <a:pt x="442329" y="6666873"/>
                  </a:cubicBezTo>
                  <a:lnTo>
                    <a:pt x="442329" y="6655853"/>
                  </a:lnTo>
                  <a:cubicBezTo>
                    <a:pt x="443967" y="6651128"/>
                    <a:pt x="445391" y="6646717"/>
                    <a:pt x="446388" y="6644198"/>
                  </a:cubicBezTo>
                  <a:lnTo>
                    <a:pt x="435278" y="6612706"/>
                  </a:lnTo>
                  <a:cubicBezTo>
                    <a:pt x="428156" y="6612706"/>
                    <a:pt x="427801" y="6612706"/>
                    <a:pt x="427444" y="6595070"/>
                  </a:cubicBezTo>
                  <a:lnTo>
                    <a:pt x="437201" y="6569561"/>
                  </a:lnTo>
                  <a:lnTo>
                    <a:pt x="437201" y="6533030"/>
                  </a:lnTo>
                  <a:cubicBezTo>
                    <a:pt x="433021" y="6521534"/>
                    <a:pt x="428335" y="6514134"/>
                    <a:pt x="423456" y="6511301"/>
                  </a:cubicBezTo>
                  <a:cubicBezTo>
                    <a:pt x="425949" y="6482010"/>
                    <a:pt x="437272" y="6499018"/>
                    <a:pt x="442186" y="6484215"/>
                  </a:cubicBezTo>
                  <a:cubicBezTo>
                    <a:pt x="442186" y="6479808"/>
                    <a:pt x="441688" y="6474138"/>
                    <a:pt x="441402" y="6469730"/>
                  </a:cubicBezTo>
                  <a:cubicBezTo>
                    <a:pt x="430506" y="6457761"/>
                    <a:pt x="418471" y="6476657"/>
                    <a:pt x="407860" y="6460281"/>
                  </a:cubicBezTo>
                  <a:cubicBezTo>
                    <a:pt x="405581" y="6415876"/>
                    <a:pt x="385925" y="6460281"/>
                    <a:pt x="378660" y="6435087"/>
                  </a:cubicBezTo>
                  <a:cubicBezTo>
                    <a:pt x="388916" y="6429102"/>
                    <a:pt x="418970" y="6415245"/>
                    <a:pt x="388774" y="6400760"/>
                  </a:cubicBezTo>
                  <a:cubicBezTo>
                    <a:pt x="386779" y="6383124"/>
                    <a:pt x="387776" y="6379028"/>
                    <a:pt x="380370" y="6382179"/>
                  </a:cubicBezTo>
                  <a:cubicBezTo>
                    <a:pt x="373604" y="6397609"/>
                    <a:pt x="373248" y="6397609"/>
                    <a:pt x="366625" y="6382179"/>
                  </a:cubicBezTo>
                  <a:cubicBezTo>
                    <a:pt x="359503" y="6375566"/>
                    <a:pt x="350886" y="6389737"/>
                    <a:pt x="344263" y="6373992"/>
                  </a:cubicBezTo>
                  <a:cubicBezTo>
                    <a:pt x="357936" y="6342500"/>
                    <a:pt x="376310" y="6383439"/>
                    <a:pt x="390768" y="6345019"/>
                  </a:cubicBezTo>
                  <a:cubicBezTo>
                    <a:pt x="401237" y="6335255"/>
                    <a:pt x="405723" y="6368322"/>
                    <a:pt x="414839" y="6368639"/>
                  </a:cubicBezTo>
                  <a:cubicBezTo>
                    <a:pt x="419895" y="6349430"/>
                    <a:pt x="426091" y="6362341"/>
                    <a:pt x="432002" y="6351318"/>
                  </a:cubicBezTo>
                  <a:cubicBezTo>
                    <a:pt x="426447" y="6332736"/>
                    <a:pt x="418685" y="6319825"/>
                    <a:pt x="412987" y="6300929"/>
                  </a:cubicBezTo>
                  <a:cubicBezTo>
                    <a:pt x="420679" y="6272587"/>
                    <a:pt x="429581" y="6293999"/>
                    <a:pt x="437272" y="6265026"/>
                  </a:cubicBezTo>
                  <a:cubicBezTo>
                    <a:pt x="440263" y="6220308"/>
                    <a:pt x="428013" y="6244242"/>
                    <a:pt x="423029" y="6228494"/>
                  </a:cubicBezTo>
                  <a:cubicBezTo>
                    <a:pt x="426946" y="6219990"/>
                    <a:pt x="433712" y="6219048"/>
                    <a:pt x="437628" y="6202986"/>
                  </a:cubicBezTo>
                  <a:cubicBezTo>
                    <a:pt x="436560" y="6171493"/>
                    <a:pt x="440263" y="6128035"/>
                    <a:pt x="429794" y="6136853"/>
                  </a:cubicBezTo>
                  <a:lnTo>
                    <a:pt x="422673" y="6157005"/>
                  </a:lnTo>
                  <a:cubicBezTo>
                    <a:pt x="421320" y="6188498"/>
                    <a:pt x="408999" y="6173385"/>
                    <a:pt x="404726" y="6161416"/>
                  </a:cubicBezTo>
                  <a:cubicBezTo>
                    <a:pt x="395617" y="6164123"/>
                    <a:pt x="386487" y="6157666"/>
                    <a:pt x="378020" y="6142520"/>
                  </a:cubicBezTo>
                  <a:cubicBezTo>
                    <a:pt x="346755" y="6111027"/>
                    <a:pt x="429225" y="6117954"/>
                    <a:pt x="436773" y="6107562"/>
                  </a:cubicBezTo>
                  <a:cubicBezTo>
                    <a:pt x="436774" y="6088352"/>
                    <a:pt x="439694" y="6076070"/>
                    <a:pt x="431718" y="6076070"/>
                  </a:cubicBezTo>
                  <a:cubicBezTo>
                    <a:pt x="426348" y="6065615"/>
                    <a:pt x="420458" y="6061585"/>
                    <a:pt x="414626" y="6064417"/>
                  </a:cubicBezTo>
                  <a:cubicBezTo>
                    <a:pt x="409604" y="6081141"/>
                    <a:pt x="402497" y="6077518"/>
                    <a:pt x="398459" y="6056228"/>
                  </a:cubicBezTo>
                  <a:cubicBezTo>
                    <a:pt x="409640" y="6049933"/>
                    <a:pt x="421177" y="6028518"/>
                    <a:pt x="432286" y="6020956"/>
                  </a:cubicBezTo>
                  <a:lnTo>
                    <a:pt x="431361" y="6004582"/>
                  </a:lnTo>
                  <a:cubicBezTo>
                    <a:pt x="417118" y="6004583"/>
                    <a:pt x="408429" y="5984742"/>
                    <a:pt x="395753" y="5978758"/>
                  </a:cubicBezTo>
                  <a:cubicBezTo>
                    <a:pt x="380248" y="5991041"/>
                    <a:pt x="364282" y="5985056"/>
                    <a:pt x="349462" y="5961436"/>
                  </a:cubicBezTo>
                  <a:cubicBezTo>
                    <a:pt x="362138" y="5907900"/>
                    <a:pt x="386637" y="5942854"/>
                    <a:pt x="398031" y="5901916"/>
                  </a:cubicBezTo>
                  <a:cubicBezTo>
                    <a:pt x="395048" y="5891365"/>
                    <a:pt x="391800" y="5882359"/>
                    <a:pt x="388346" y="5875144"/>
                  </a:cubicBezTo>
                  <a:lnTo>
                    <a:pt x="388346" y="5851841"/>
                  </a:lnTo>
                  <a:cubicBezTo>
                    <a:pt x="361996" y="5822240"/>
                    <a:pt x="333010" y="5792007"/>
                    <a:pt x="306661" y="5832317"/>
                  </a:cubicBezTo>
                  <a:cubicBezTo>
                    <a:pt x="302600" y="5830426"/>
                    <a:pt x="298186" y="5836411"/>
                    <a:pt x="294980" y="5826333"/>
                  </a:cubicBezTo>
                  <a:lnTo>
                    <a:pt x="294980" y="5814996"/>
                  </a:lnTo>
                  <a:cubicBezTo>
                    <a:pt x="293129" y="5803658"/>
                    <a:pt x="287076" y="5812159"/>
                    <a:pt x="285295" y="5801770"/>
                  </a:cubicBezTo>
                  <a:lnTo>
                    <a:pt x="289640" y="5789169"/>
                  </a:lnTo>
                  <a:lnTo>
                    <a:pt x="285223" y="5776259"/>
                  </a:lnTo>
                  <a:cubicBezTo>
                    <a:pt x="287290" y="5738467"/>
                    <a:pt x="277461" y="5752010"/>
                    <a:pt x="272762" y="5735320"/>
                  </a:cubicBezTo>
                  <a:cubicBezTo>
                    <a:pt x="262150" y="5749173"/>
                    <a:pt x="249615" y="5773739"/>
                    <a:pt x="240571" y="5738153"/>
                  </a:cubicBezTo>
                  <a:lnTo>
                    <a:pt x="242565" y="5722723"/>
                  </a:lnTo>
                  <a:cubicBezTo>
                    <a:pt x="257663" y="5729335"/>
                    <a:pt x="273901" y="5707920"/>
                    <a:pt x="287574" y="5734374"/>
                  </a:cubicBezTo>
                  <a:lnTo>
                    <a:pt x="292630" y="5723037"/>
                  </a:lnTo>
                  <a:lnTo>
                    <a:pt x="299752" y="5740673"/>
                  </a:lnTo>
                  <a:lnTo>
                    <a:pt x="299752" y="5764607"/>
                  </a:lnTo>
                  <a:lnTo>
                    <a:pt x="304738" y="5777836"/>
                  </a:lnTo>
                  <a:cubicBezTo>
                    <a:pt x="303527" y="5802399"/>
                    <a:pt x="316417" y="5801453"/>
                    <a:pt x="319337" y="5787596"/>
                  </a:cubicBezTo>
                  <a:cubicBezTo>
                    <a:pt x="317699" y="5744138"/>
                    <a:pt x="330091" y="5762719"/>
                    <a:pt x="336857" y="5759254"/>
                  </a:cubicBezTo>
                  <a:lnTo>
                    <a:pt x="343408" y="5740673"/>
                  </a:lnTo>
                  <a:cubicBezTo>
                    <a:pt x="333865" y="5723982"/>
                    <a:pt x="343052" y="5698157"/>
                    <a:pt x="348892" y="5716424"/>
                  </a:cubicBezTo>
                  <a:cubicBezTo>
                    <a:pt x="355301" y="5716424"/>
                    <a:pt x="370684" y="5716424"/>
                    <a:pt x="373533" y="5682726"/>
                  </a:cubicBezTo>
                  <a:cubicBezTo>
                    <a:pt x="370043" y="5673277"/>
                    <a:pt x="363420" y="5643044"/>
                    <a:pt x="358791" y="5655644"/>
                  </a:cubicBezTo>
                  <a:cubicBezTo>
                    <a:pt x="359290" y="5687137"/>
                    <a:pt x="343480" y="5675482"/>
                    <a:pt x="339420" y="5666978"/>
                  </a:cubicBezTo>
                  <a:lnTo>
                    <a:pt x="353663" y="5631706"/>
                  </a:lnTo>
                  <a:lnTo>
                    <a:pt x="353663" y="5606830"/>
                  </a:lnTo>
                  <a:cubicBezTo>
                    <a:pt x="344832" y="5578484"/>
                    <a:pt x="333296" y="5591710"/>
                    <a:pt x="322755" y="5575337"/>
                  </a:cubicBezTo>
                  <a:cubicBezTo>
                    <a:pt x="307871" y="5618795"/>
                    <a:pt x="293485" y="5606830"/>
                    <a:pt x="277319" y="5598640"/>
                  </a:cubicBezTo>
                  <a:cubicBezTo>
                    <a:pt x="271265" y="5578799"/>
                    <a:pt x="261224" y="5594231"/>
                    <a:pt x="255313" y="5567147"/>
                  </a:cubicBezTo>
                  <a:cubicBezTo>
                    <a:pt x="255953" y="5561480"/>
                    <a:pt x="256595" y="5556127"/>
                    <a:pt x="257307" y="5550771"/>
                  </a:cubicBezTo>
                  <a:cubicBezTo>
                    <a:pt x="275324" y="5548255"/>
                    <a:pt x="290280" y="5563054"/>
                    <a:pt x="307158" y="5550771"/>
                  </a:cubicBezTo>
                  <a:cubicBezTo>
                    <a:pt x="311788" y="5539119"/>
                    <a:pt x="314280" y="5534081"/>
                    <a:pt x="319194" y="5544786"/>
                  </a:cubicBezTo>
                  <a:cubicBezTo>
                    <a:pt x="322228" y="5554269"/>
                    <a:pt x="326273" y="5554269"/>
                    <a:pt x="329307" y="5544786"/>
                  </a:cubicBezTo>
                  <a:cubicBezTo>
                    <a:pt x="335930" y="5527468"/>
                    <a:pt x="339492" y="5555496"/>
                    <a:pt x="346613" y="5551402"/>
                  </a:cubicBezTo>
                  <a:lnTo>
                    <a:pt x="358008" y="5519910"/>
                  </a:lnTo>
                  <a:lnTo>
                    <a:pt x="353877" y="5508258"/>
                  </a:lnTo>
                  <a:lnTo>
                    <a:pt x="358364" y="5495975"/>
                  </a:lnTo>
                  <a:lnTo>
                    <a:pt x="353948" y="5483378"/>
                  </a:lnTo>
                  <a:lnTo>
                    <a:pt x="373319" y="5435195"/>
                  </a:lnTo>
                  <a:lnTo>
                    <a:pt x="373319" y="5422912"/>
                  </a:lnTo>
                  <a:cubicBezTo>
                    <a:pt x="366554" y="5407796"/>
                    <a:pt x="358079" y="5429839"/>
                    <a:pt x="351100" y="5441176"/>
                  </a:cubicBezTo>
                  <a:cubicBezTo>
                    <a:pt x="340844" y="5457238"/>
                    <a:pt x="331871" y="5441176"/>
                    <a:pt x="321545" y="5441176"/>
                  </a:cubicBezTo>
                  <a:cubicBezTo>
                    <a:pt x="309609" y="5479817"/>
                    <a:pt x="294155" y="5490179"/>
                    <a:pt x="280168" y="5468890"/>
                  </a:cubicBezTo>
                  <a:cubicBezTo>
                    <a:pt x="279028" y="5437397"/>
                    <a:pt x="268203" y="5457866"/>
                    <a:pt x="263004" y="5453145"/>
                  </a:cubicBezTo>
                  <a:cubicBezTo>
                    <a:pt x="260440" y="5461649"/>
                    <a:pt x="260440" y="5461649"/>
                    <a:pt x="261295" y="5473300"/>
                  </a:cubicBezTo>
                  <a:lnTo>
                    <a:pt x="269984" y="5495030"/>
                  </a:lnTo>
                  <a:cubicBezTo>
                    <a:pt x="269984" y="5505421"/>
                    <a:pt x="270767" y="5507313"/>
                    <a:pt x="267847" y="5513925"/>
                  </a:cubicBezTo>
                  <a:cubicBezTo>
                    <a:pt x="248362" y="5507468"/>
                    <a:pt x="228791" y="5507468"/>
                    <a:pt x="209307" y="5513925"/>
                  </a:cubicBezTo>
                  <a:cubicBezTo>
                    <a:pt x="196701" y="5542270"/>
                    <a:pt x="202185" y="5529673"/>
                    <a:pt x="206315" y="5568407"/>
                  </a:cubicBezTo>
                  <a:lnTo>
                    <a:pt x="201687" y="5581321"/>
                  </a:lnTo>
                  <a:lnTo>
                    <a:pt x="206244" y="5593915"/>
                  </a:lnTo>
                  <a:cubicBezTo>
                    <a:pt x="198788" y="5601159"/>
                    <a:pt x="191104" y="5602736"/>
                    <a:pt x="183526" y="5598640"/>
                  </a:cubicBezTo>
                  <a:cubicBezTo>
                    <a:pt x="181390" y="5591082"/>
                    <a:pt x="178114" y="5587934"/>
                    <a:pt x="177544" y="5579747"/>
                  </a:cubicBezTo>
                  <a:lnTo>
                    <a:pt x="186232" y="5558329"/>
                  </a:lnTo>
                  <a:cubicBezTo>
                    <a:pt x="186233" y="5554236"/>
                    <a:pt x="186233" y="5550457"/>
                    <a:pt x="186731" y="5545732"/>
                  </a:cubicBezTo>
                  <a:cubicBezTo>
                    <a:pt x="182743" y="5528413"/>
                    <a:pt x="176263" y="5529673"/>
                    <a:pt x="171917" y="5519278"/>
                  </a:cubicBezTo>
                  <a:lnTo>
                    <a:pt x="171917" y="5483692"/>
                  </a:lnTo>
                  <a:cubicBezTo>
                    <a:pt x="165935" y="5475820"/>
                    <a:pt x="155966" y="5472355"/>
                    <a:pt x="166719" y="5446529"/>
                  </a:cubicBezTo>
                  <a:lnTo>
                    <a:pt x="159597" y="5429839"/>
                  </a:lnTo>
                  <a:cubicBezTo>
                    <a:pt x="155894" y="5442436"/>
                    <a:pt x="151051" y="5438971"/>
                    <a:pt x="147348" y="5447475"/>
                  </a:cubicBezTo>
                  <a:lnTo>
                    <a:pt x="147348" y="5459129"/>
                  </a:lnTo>
                  <a:cubicBezTo>
                    <a:pt x="141722" y="5468890"/>
                    <a:pt x="141722" y="5468890"/>
                    <a:pt x="135240" y="5454087"/>
                  </a:cubicBezTo>
                  <a:cubicBezTo>
                    <a:pt x="128618" y="5476291"/>
                    <a:pt x="121634" y="5452790"/>
                    <a:pt x="114921" y="5455993"/>
                  </a:cubicBezTo>
                  <a:close/>
                  <a:moveTo>
                    <a:pt x="261518" y="5275722"/>
                  </a:moveTo>
                  <a:cubicBezTo>
                    <a:pt x="259604" y="5275604"/>
                    <a:pt x="257556" y="5277730"/>
                    <a:pt x="257022" y="5280565"/>
                  </a:cubicBezTo>
                  <a:cubicBezTo>
                    <a:pt x="256702" y="5285918"/>
                    <a:pt x="258446" y="5287886"/>
                    <a:pt x="260378" y="5287807"/>
                  </a:cubicBezTo>
                  <a:lnTo>
                    <a:pt x="264640" y="5283010"/>
                  </a:lnTo>
                  <a:lnTo>
                    <a:pt x="265212" y="5284344"/>
                  </a:lnTo>
                  <a:lnTo>
                    <a:pt x="264856" y="5282767"/>
                  </a:lnTo>
                  <a:lnTo>
                    <a:pt x="264640" y="5283010"/>
                  </a:lnTo>
                  <a:close/>
                  <a:moveTo>
                    <a:pt x="262335" y="5215218"/>
                  </a:moveTo>
                  <a:cubicBezTo>
                    <a:pt x="258945" y="5216596"/>
                    <a:pt x="254280" y="5224824"/>
                    <a:pt x="247265" y="5246239"/>
                  </a:cubicBezTo>
                  <a:cubicBezTo>
                    <a:pt x="259315" y="5259590"/>
                    <a:pt x="271572" y="5268851"/>
                    <a:pt x="283942" y="5273952"/>
                  </a:cubicBezTo>
                  <a:cubicBezTo>
                    <a:pt x="287290" y="5259147"/>
                    <a:pt x="296618" y="5266394"/>
                    <a:pt x="295479" y="5243716"/>
                  </a:cubicBezTo>
                  <a:lnTo>
                    <a:pt x="295693" y="5245290"/>
                  </a:lnTo>
                  <a:cubicBezTo>
                    <a:pt x="301177" y="5221987"/>
                    <a:pt x="308227" y="5233010"/>
                    <a:pt x="314209" y="5223246"/>
                  </a:cubicBezTo>
                  <a:cubicBezTo>
                    <a:pt x="317913" y="5191754"/>
                    <a:pt x="301817" y="5206870"/>
                    <a:pt x="297758" y="5203409"/>
                  </a:cubicBezTo>
                  <a:cubicBezTo>
                    <a:pt x="294816" y="5213169"/>
                    <a:pt x="291171" y="5217860"/>
                    <a:pt x="287503" y="5216634"/>
                  </a:cubicBezTo>
                  <a:cubicBezTo>
                    <a:pt x="271212" y="5268597"/>
                    <a:pt x="272507" y="5211084"/>
                    <a:pt x="262335" y="5215218"/>
                  </a:cubicBezTo>
                  <a:close/>
                  <a:moveTo>
                    <a:pt x="139043" y="5329472"/>
                  </a:moveTo>
                  <a:cubicBezTo>
                    <a:pt x="136501" y="5333257"/>
                    <a:pt x="134298" y="5337725"/>
                    <a:pt x="132891" y="5341662"/>
                  </a:cubicBezTo>
                  <a:lnTo>
                    <a:pt x="133674" y="5342605"/>
                  </a:lnTo>
                  <a:cubicBezTo>
                    <a:pt x="138232" y="5348903"/>
                    <a:pt x="138232" y="5348903"/>
                    <a:pt x="158672" y="5346698"/>
                  </a:cubicBezTo>
                  <a:cubicBezTo>
                    <a:pt x="157337" y="5312924"/>
                    <a:pt x="146667" y="5318120"/>
                    <a:pt x="139043" y="5329472"/>
                  </a:cubicBezTo>
                  <a:close/>
                  <a:moveTo>
                    <a:pt x="76559" y="5372524"/>
                  </a:moveTo>
                  <a:cubicBezTo>
                    <a:pt x="70932" y="5380082"/>
                    <a:pt x="79549" y="5389528"/>
                    <a:pt x="78197" y="5376303"/>
                  </a:cubicBezTo>
                  <a:cubicBezTo>
                    <a:pt x="77628" y="5376303"/>
                    <a:pt x="76772" y="5372210"/>
                    <a:pt x="76559" y="5372524"/>
                  </a:cubicBezTo>
                  <a:close/>
                  <a:moveTo>
                    <a:pt x="278102" y="5153649"/>
                  </a:moveTo>
                  <a:lnTo>
                    <a:pt x="275966" y="5168136"/>
                  </a:lnTo>
                  <a:cubicBezTo>
                    <a:pt x="278209" y="5177804"/>
                    <a:pt x="280944" y="5184920"/>
                    <a:pt x="283942" y="5188920"/>
                  </a:cubicBezTo>
                  <a:cubicBezTo>
                    <a:pt x="293913" y="5165931"/>
                    <a:pt x="306660" y="5182936"/>
                    <a:pt x="317485" y="5177897"/>
                  </a:cubicBezTo>
                  <a:lnTo>
                    <a:pt x="318268" y="5178215"/>
                  </a:lnTo>
                  <a:cubicBezTo>
                    <a:pt x="322677" y="5193519"/>
                    <a:pt x="328880" y="5193519"/>
                    <a:pt x="333296" y="5178214"/>
                  </a:cubicBezTo>
                  <a:cubicBezTo>
                    <a:pt x="339278" y="5175377"/>
                    <a:pt x="345331" y="5184827"/>
                    <a:pt x="349889" y="5171916"/>
                  </a:cubicBezTo>
                  <a:cubicBezTo>
                    <a:pt x="328524" y="5092868"/>
                    <a:pt x="302743" y="5153649"/>
                    <a:pt x="278102" y="5153649"/>
                  </a:cubicBezTo>
                  <a:close/>
                  <a:moveTo>
                    <a:pt x="244275" y="5153962"/>
                  </a:moveTo>
                  <a:cubicBezTo>
                    <a:pt x="240001" y="5165300"/>
                    <a:pt x="239574" y="5163726"/>
                    <a:pt x="243633" y="5177269"/>
                  </a:cubicBezTo>
                  <a:lnTo>
                    <a:pt x="244417" y="5178214"/>
                  </a:lnTo>
                  <a:cubicBezTo>
                    <a:pt x="251538" y="5178214"/>
                    <a:pt x="261936" y="5181994"/>
                    <a:pt x="249829" y="5153963"/>
                  </a:cubicBezTo>
                  <a:close/>
                  <a:moveTo>
                    <a:pt x="285794" y="5086884"/>
                  </a:moveTo>
                  <a:cubicBezTo>
                    <a:pt x="286577" y="5096648"/>
                    <a:pt x="283658" y="5105779"/>
                    <a:pt x="287716" y="5116489"/>
                  </a:cubicBezTo>
                  <a:lnTo>
                    <a:pt x="288500" y="5117431"/>
                  </a:lnTo>
                  <a:cubicBezTo>
                    <a:pt x="296903" y="5123102"/>
                    <a:pt x="306304" y="5107357"/>
                    <a:pt x="314281" y="5105151"/>
                  </a:cubicBezTo>
                  <a:cubicBezTo>
                    <a:pt x="319907" y="5105151"/>
                    <a:pt x="320405" y="5102946"/>
                    <a:pt x="320476" y="5086884"/>
                  </a:cubicBezTo>
                  <a:cubicBezTo>
                    <a:pt x="309054" y="5075863"/>
                    <a:pt x="297217" y="5075864"/>
                    <a:pt x="285794" y="5086884"/>
                  </a:cubicBezTo>
                  <a:close/>
                  <a:moveTo>
                    <a:pt x="135455" y="5165300"/>
                  </a:moveTo>
                  <a:lnTo>
                    <a:pt x="136060" y="5166687"/>
                  </a:lnTo>
                  <a:lnTo>
                    <a:pt x="129615" y="5182621"/>
                  </a:lnTo>
                  <a:cubicBezTo>
                    <a:pt x="130825" y="5196479"/>
                    <a:pt x="140796" y="5194273"/>
                    <a:pt x="143004" y="5182622"/>
                  </a:cubicBezTo>
                  <a:lnTo>
                    <a:pt x="136060" y="5166687"/>
                  </a:lnTo>
                  <a:lnTo>
                    <a:pt x="136238" y="5166245"/>
                  </a:lnTo>
                  <a:close/>
                  <a:moveTo>
                    <a:pt x="200193" y="5094274"/>
                  </a:moveTo>
                  <a:cubicBezTo>
                    <a:pt x="198517" y="5097118"/>
                    <a:pt x="197484" y="5102472"/>
                    <a:pt x="197556" y="5112392"/>
                  </a:cubicBezTo>
                  <a:cubicBezTo>
                    <a:pt x="210659" y="5151760"/>
                    <a:pt x="229461" y="5087198"/>
                    <a:pt x="243705" y="5128140"/>
                  </a:cubicBezTo>
                  <a:lnTo>
                    <a:pt x="243918" y="5129714"/>
                  </a:lnTo>
                  <a:cubicBezTo>
                    <a:pt x="254031" y="5127823"/>
                    <a:pt x="259800" y="5102632"/>
                    <a:pt x="268416" y="5129714"/>
                  </a:cubicBezTo>
                  <a:cubicBezTo>
                    <a:pt x="270625" y="5122787"/>
                    <a:pt x="273615" y="5117745"/>
                    <a:pt x="275966" y="5108930"/>
                  </a:cubicBezTo>
                  <a:cubicBezTo>
                    <a:pt x="272476" y="5045945"/>
                    <a:pt x="234660" y="5096330"/>
                    <a:pt x="220203" y="5080899"/>
                  </a:cubicBezTo>
                  <a:cubicBezTo>
                    <a:pt x="216037" y="5099795"/>
                    <a:pt x="205221" y="5085742"/>
                    <a:pt x="200193" y="5094274"/>
                  </a:cubicBezTo>
                  <a:close/>
                  <a:moveTo>
                    <a:pt x="74822" y="5189275"/>
                  </a:moveTo>
                  <a:cubicBezTo>
                    <a:pt x="72820" y="5189156"/>
                    <a:pt x="70932" y="5190023"/>
                    <a:pt x="69365" y="5194905"/>
                  </a:cubicBezTo>
                  <a:cubicBezTo>
                    <a:pt x="69365" y="5198998"/>
                    <a:pt x="69365" y="5203091"/>
                    <a:pt x="69365" y="5208444"/>
                  </a:cubicBezTo>
                  <a:lnTo>
                    <a:pt x="76487" y="5224192"/>
                  </a:lnTo>
                  <a:cubicBezTo>
                    <a:pt x="84250" y="5199312"/>
                    <a:pt x="90730" y="5229545"/>
                    <a:pt x="98208" y="5246239"/>
                  </a:cubicBezTo>
                  <a:cubicBezTo>
                    <a:pt x="100053" y="5262770"/>
                    <a:pt x="98522" y="5282800"/>
                    <a:pt x="94783" y="5290957"/>
                  </a:cubicBezTo>
                  <a:cubicBezTo>
                    <a:pt x="94512" y="5291555"/>
                    <a:pt x="94227" y="5292091"/>
                    <a:pt x="93935" y="5292530"/>
                  </a:cubicBezTo>
                  <a:lnTo>
                    <a:pt x="98493" y="5305128"/>
                  </a:lnTo>
                  <a:lnTo>
                    <a:pt x="93863" y="5317725"/>
                  </a:lnTo>
                  <a:cubicBezTo>
                    <a:pt x="99063" y="5323395"/>
                    <a:pt x="113235" y="5336938"/>
                    <a:pt x="113805" y="5304185"/>
                  </a:cubicBezTo>
                  <a:cubicBezTo>
                    <a:pt x="120927" y="5274580"/>
                    <a:pt x="130185" y="5297255"/>
                    <a:pt x="138018" y="5280879"/>
                  </a:cubicBezTo>
                  <a:cubicBezTo>
                    <a:pt x="139800" y="5178214"/>
                    <a:pt x="113307" y="5265448"/>
                    <a:pt x="103550" y="5220099"/>
                  </a:cubicBezTo>
                  <a:cubicBezTo>
                    <a:pt x="134957" y="5169079"/>
                    <a:pt x="106754" y="5177269"/>
                    <a:pt x="92440" y="5177269"/>
                  </a:cubicBezTo>
                  <a:cubicBezTo>
                    <a:pt x="86742" y="5181362"/>
                    <a:pt x="90873" y="5197110"/>
                    <a:pt x="86173" y="5200886"/>
                  </a:cubicBezTo>
                  <a:lnTo>
                    <a:pt x="80974" y="5189552"/>
                  </a:lnTo>
                  <a:cubicBezTo>
                    <a:pt x="78944" y="5190496"/>
                    <a:pt x="76826" y="5189393"/>
                    <a:pt x="74822" y="5189275"/>
                  </a:cubicBezTo>
                  <a:close/>
                  <a:moveTo>
                    <a:pt x="91443" y="5056022"/>
                  </a:moveTo>
                  <a:cubicBezTo>
                    <a:pt x="87811" y="5068302"/>
                    <a:pt x="87811" y="5068302"/>
                    <a:pt x="91372" y="5079954"/>
                  </a:cubicBezTo>
                  <a:lnTo>
                    <a:pt x="91442" y="5080271"/>
                  </a:lnTo>
                  <a:cubicBezTo>
                    <a:pt x="101484" y="5083419"/>
                    <a:pt x="97283" y="5067674"/>
                    <a:pt x="91443" y="5056022"/>
                  </a:cubicBezTo>
                  <a:close/>
                  <a:moveTo>
                    <a:pt x="178683" y="4937924"/>
                  </a:moveTo>
                  <a:cubicBezTo>
                    <a:pt x="177580" y="4953384"/>
                    <a:pt x="177124" y="4969605"/>
                    <a:pt x="177330" y="4985793"/>
                  </a:cubicBezTo>
                  <a:lnTo>
                    <a:pt x="178113" y="4986739"/>
                  </a:lnTo>
                  <a:cubicBezTo>
                    <a:pt x="178113" y="4989572"/>
                    <a:pt x="179823" y="4992406"/>
                    <a:pt x="180820" y="4995871"/>
                  </a:cubicBezTo>
                  <a:cubicBezTo>
                    <a:pt x="183241" y="4995870"/>
                    <a:pt x="187300" y="4993665"/>
                    <a:pt x="187942" y="5005631"/>
                  </a:cubicBezTo>
                  <a:cubicBezTo>
                    <a:pt x="191431" y="5040275"/>
                    <a:pt x="205818" y="5005630"/>
                    <a:pt x="212156" y="5025158"/>
                  </a:cubicBezTo>
                  <a:cubicBezTo>
                    <a:pt x="213437" y="5061375"/>
                    <a:pt x="224761" y="5036810"/>
                    <a:pt x="230316" y="5045945"/>
                  </a:cubicBezTo>
                  <a:cubicBezTo>
                    <a:pt x="236796" y="5060744"/>
                    <a:pt x="237438" y="5060744"/>
                    <a:pt x="243918" y="5045945"/>
                  </a:cubicBezTo>
                  <a:cubicBezTo>
                    <a:pt x="247621" y="5039960"/>
                    <a:pt x="253533" y="5052871"/>
                    <a:pt x="256167" y="5037755"/>
                  </a:cubicBezTo>
                  <a:lnTo>
                    <a:pt x="249403" y="5020119"/>
                  </a:lnTo>
                  <a:cubicBezTo>
                    <a:pt x="194708" y="5036182"/>
                    <a:pt x="228037" y="4964378"/>
                    <a:pt x="255384" y="5009096"/>
                  </a:cubicBezTo>
                  <a:cubicBezTo>
                    <a:pt x="263716" y="5004057"/>
                    <a:pt x="281236" y="5009096"/>
                    <a:pt x="286292" y="4982642"/>
                  </a:cubicBezTo>
                  <a:cubicBezTo>
                    <a:pt x="285296" y="4965638"/>
                    <a:pt x="295337" y="4971305"/>
                    <a:pt x="298400" y="4982642"/>
                  </a:cubicBezTo>
                  <a:cubicBezTo>
                    <a:pt x="305521" y="4961544"/>
                    <a:pt x="313853" y="4979495"/>
                    <a:pt x="320548" y="4951149"/>
                  </a:cubicBezTo>
                  <a:cubicBezTo>
                    <a:pt x="309509" y="4908319"/>
                    <a:pt x="296120" y="4970677"/>
                    <a:pt x="283729" y="4933199"/>
                  </a:cubicBezTo>
                  <a:cubicBezTo>
                    <a:pt x="278025" y="4951969"/>
                    <a:pt x="270938" y="4960632"/>
                    <a:pt x="263859" y="4957448"/>
                  </a:cubicBezTo>
                  <a:cubicBezTo>
                    <a:pt x="259351" y="4972848"/>
                    <a:pt x="253056" y="4972848"/>
                    <a:pt x="248547" y="4957448"/>
                  </a:cubicBezTo>
                  <a:cubicBezTo>
                    <a:pt x="234304" y="4950204"/>
                    <a:pt x="224619" y="4974769"/>
                    <a:pt x="210874" y="4969417"/>
                  </a:cubicBezTo>
                  <a:cubicBezTo>
                    <a:pt x="205533" y="4969417"/>
                    <a:pt x="209521" y="4951467"/>
                    <a:pt x="205390" y="4946424"/>
                  </a:cubicBezTo>
                  <a:cubicBezTo>
                    <a:pt x="196844" y="4942963"/>
                    <a:pt x="187514" y="4920917"/>
                    <a:pt x="178683" y="4937924"/>
                  </a:cubicBezTo>
                  <a:close/>
                  <a:moveTo>
                    <a:pt x="221237" y="4881837"/>
                  </a:moveTo>
                  <a:cubicBezTo>
                    <a:pt x="217946" y="4886945"/>
                    <a:pt x="214826" y="4895094"/>
                    <a:pt x="212013" y="4907691"/>
                  </a:cubicBezTo>
                  <a:lnTo>
                    <a:pt x="214434" y="4922490"/>
                  </a:lnTo>
                  <a:cubicBezTo>
                    <a:pt x="229176" y="4912727"/>
                    <a:pt x="242922" y="4959653"/>
                    <a:pt x="256238" y="4917137"/>
                  </a:cubicBezTo>
                  <a:cubicBezTo>
                    <a:pt x="256238" y="4913358"/>
                    <a:pt x="256238" y="4909579"/>
                    <a:pt x="256238" y="4904854"/>
                  </a:cubicBezTo>
                  <a:lnTo>
                    <a:pt x="261081" y="4891943"/>
                  </a:lnTo>
                  <a:lnTo>
                    <a:pt x="261081" y="4880291"/>
                  </a:lnTo>
                  <a:cubicBezTo>
                    <a:pt x="255953" y="4870214"/>
                    <a:pt x="255171" y="4869900"/>
                    <a:pt x="250969" y="4879032"/>
                  </a:cubicBezTo>
                  <a:lnTo>
                    <a:pt x="251752" y="4879978"/>
                  </a:lnTo>
                  <a:cubicBezTo>
                    <a:pt x="242512" y="4878559"/>
                    <a:pt x="231108" y="4866514"/>
                    <a:pt x="221237" y="4881837"/>
                  </a:cubicBezTo>
                  <a:close/>
                  <a:moveTo>
                    <a:pt x="134840" y="4946189"/>
                  </a:moveTo>
                  <a:cubicBezTo>
                    <a:pt x="130220" y="4949653"/>
                    <a:pt x="124879" y="4960440"/>
                    <a:pt x="121994" y="4968157"/>
                  </a:cubicBezTo>
                  <a:cubicBezTo>
                    <a:pt x="128924" y="4972188"/>
                    <a:pt x="135953" y="4971873"/>
                    <a:pt x="142861" y="4967211"/>
                  </a:cubicBezTo>
                  <a:lnTo>
                    <a:pt x="143360" y="4968157"/>
                  </a:lnTo>
                  <a:cubicBezTo>
                    <a:pt x="143360" y="4946583"/>
                    <a:pt x="139461" y="4942725"/>
                    <a:pt x="134840" y="4946189"/>
                  </a:cubicBezTo>
                  <a:close/>
                  <a:moveTo>
                    <a:pt x="175693" y="4873679"/>
                  </a:moveTo>
                  <a:cubicBezTo>
                    <a:pt x="171348" y="4885016"/>
                    <a:pt x="171348" y="4885330"/>
                    <a:pt x="174909" y="4896982"/>
                  </a:cubicBezTo>
                  <a:lnTo>
                    <a:pt x="175692" y="4897928"/>
                  </a:lnTo>
                  <a:lnTo>
                    <a:pt x="180464" y="4897928"/>
                  </a:lnTo>
                  <a:cubicBezTo>
                    <a:pt x="183954" y="4885644"/>
                    <a:pt x="183954" y="4885644"/>
                    <a:pt x="180464" y="4873679"/>
                  </a:cubicBezTo>
                  <a:close/>
                  <a:moveTo>
                    <a:pt x="76701" y="4970676"/>
                  </a:moveTo>
                  <a:cubicBezTo>
                    <a:pt x="73068" y="4982328"/>
                    <a:pt x="73068" y="4982328"/>
                    <a:pt x="76701" y="4994925"/>
                  </a:cubicBezTo>
                  <a:lnTo>
                    <a:pt x="86315" y="4994925"/>
                  </a:lnTo>
                  <a:cubicBezTo>
                    <a:pt x="89805" y="4982960"/>
                    <a:pt x="89805" y="4982642"/>
                    <a:pt x="86386" y="4970677"/>
                  </a:cubicBezTo>
                  <a:close/>
                  <a:moveTo>
                    <a:pt x="153640" y="4786606"/>
                  </a:moveTo>
                  <a:cubicBezTo>
                    <a:pt x="146676" y="4792546"/>
                    <a:pt x="140013" y="4803214"/>
                    <a:pt x="133817" y="4821716"/>
                  </a:cubicBezTo>
                  <a:cubicBezTo>
                    <a:pt x="136238" y="4857617"/>
                    <a:pt x="153544" y="4831477"/>
                    <a:pt x="160096" y="4813213"/>
                  </a:cubicBezTo>
                  <a:lnTo>
                    <a:pt x="160879" y="4813213"/>
                  </a:lnTo>
                  <a:cubicBezTo>
                    <a:pt x="171348" y="4843132"/>
                    <a:pt x="185877" y="4808802"/>
                    <a:pt x="195918" y="4837148"/>
                  </a:cubicBezTo>
                  <a:cubicBezTo>
                    <a:pt x="203895" y="4837147"/>
                    <a:pt x="203895" y="4837147"/>
                    <a:pt x="207455" y="4830532"/>
                  </a:cubicBezTo>
                  <a:cubicBezTo>
                    <a:pt x="207455" y="4799039"/>
                    <a:pt x="218636" y="4818566"/>
                    <a:pt x="225117" y="4813527"/>
                  </a:cubicBezTo>
                  <a:lnTo>
                    <a:pt x="233521" y="4786755"/>
                  </a:lnTo>
                  <a:cubicBezTo>
                    <a:pt x="241924" y="4838721"/>
                    <a:pt x="256096" y="4824550"/>
                    <a:pt x="269129" y="4825496"/>
                  </a:cubicBezTo>
                  <a:cubicBezTo>
                    <a:pt x="273829" y="4844388"/>
                    <a:pt x="277746" y="4823290"/>
                    <a:pt x="283017" y="4825496"/>
                  </a:cubicBezTo>
                  <a:cubicBezTo>
                    <a:pt x="288286" y="4827698"/>
                    <a:pt x="297260" y="4835256"/>
                    <a:pt x="295693" y="4806286"/>
                  </a:cubicBezTo>
                  <a:lnTo>
                    <a:pt x="288571" y="4788961"/>
                  </a:lnTo>
                  <a:cubicBezTo>
                    <a:pt x="274328" y="4822659"/>
                    <a:pt x="259230" y="4775736"/>
                    <a:pt x="243847" y="4788961"/>
                  </a:cubicBezTo>
                  <a:cubicBezTo>
                    <a:pt x="241354" y="4772899"/>
                    <a:pt x="232595" y="4782034"/>
                    <a:pt x="230102" y="4766918"/>
                  </a:cubicBezTo>
                  <a:cubicBezTo>
                    <a:pt x="226541" y="4762917"/>
                    <a:pt x="222752" y="4766667"/>
                    <a:pt x="219918" y="4776996"/>
                  </a:cubicBezTo>
                  <a:cubicBezTo>
                    <a:pt x="198126" y="4793527"/>
                    <a:pt x="174531" y="4768787"/>
                    <a:pt x="153640" y="4786606"/>
                  </a:cubicBezTo>
                  <a:close/>
                  <a:moveTo>
                    <a:pt x="24642" y="445762"/>
                  </a:moveTo>
                  <a:lnTo>
                    <a:pt x="470404" y="0"/>
                  </a:lnTo>
                  <a:lnTo>
                    <a:pt x="470886" y="189449"/>
                  </a:lnTo>
                  <a:cubicBezTo>
                    <a:pt x="464761" y="205826"/>
                    <a:pt x="464761" y="206454"/>
                    <a:pt x="470887" y="223779"/>
                  </a:cubicBezTo>
                  <a:lnTo>
                    <a:pt x="470887" y="248342"/>
                  </a:lnTo>
                  <a:lnTo>
                    <a:pt x="466543" y="260939"/>
                  </a:lnTo>
                  <a:cubicBezTo>
                    <a:pt x="466543" y="264403"/>
                    <a:pt x="466542" y="268183"/>
                    <a:pt x="466542" y="272590"/>
                  </a:cubicBezTo>
                  <a:lnTo>
                    <a:pt x="471456" y="285501"/>
                  </a:lnTo>
                  <a:lnTo>
                    <a:pt x="471456" y="297153"/>
                  </a:lnTo>
                  <a:lnTo>
                    <a:pt x="466543" y="310381"/>
                  </a:lnTo>
                  <a:cubicBezTo>
                    <a:pt x="466543" y="351006"/>
                    <a:pt x="466043" y="391949"/>
                    <a:pt x="466543" y="431627"/>
                  </a:cubicBezTo>
                  <a:lnTo>
                    <a:pt x="470886" y="444542"/>
                  </a:lnTo>
                  <a:cubicBezTo>
                    <a:pt x="463765" y="444542"/>
                    <a:pt x="463765" y="625937"/>
                    <a:pt x="470887" y="625937"/>
                  </a:cubicBezTo>
                  <a:lnTo>
                    <a:pt x="466400" y="638852"/>
                  </a:lnTo>
                  <a:lnTo>
                    <a:pt x="466400" y="953779"/>
                  </a:lnTo>
                  <a:lnTo>
                    <a:pt x="461415" y="967004"/>
                  </a:lnTo>
                  <a:lnTo>
                    <a:pt x="461415" y="1271225"/>
                  </a:lnTo>
                  <a:lnTo>
                    <a:pt x="466471" y="1284768"/>
                  </a:lnTo>
                  <a:lnTo>
                    <a:pt x="466471" y="1612921"/>
                  </a:lnTo>
                  <a:lnTo>
                    <a:pt x="470816" y="1623627"/>
                  </a:lnTo>
                  <a:cubicBezTo>
                    <a:pt x="471456" y="1640413"/>
                    <a:pt x="471456" y="1657546"/>
                    <a:pt x="470816" y="1674332"/>
                  </a:cubicBezTo>
                  <a:cubicBezTo>
                    <a:pt x="463694" y="1681890"/>
                    <a:pt x="463694" y="1775737"/>
                    <a:pt x="470816" y="1782353"/>
                  </a:cubicBezTo>
                  <a:lnTo>
                    <a:pt x="466258" y="1795578"/>
                  </a:lnTo>
                  <a:lnTo>
                    <a:pt x="466258" y="1978868"/>
                  </a:lnTo>
                  <a:lnTo>
                    <a:pt x="471029" y="1991779"/>
                  </a:lnTo>
                  <a:lnTo>
                    <a:pt x="471029" y="2101060"/>
                  </a:lnTo>
                  <a:lnTo>
                    <a:pt x="466400" y="2113657"/>
                  </a:lnTo>
                  <a:lnTo>
                    <a:pt x="466400" y="2138219"/>
                  </a:lnTo>
                  <a:cubicBezTo>
                    <a:pt x="474661" y="2153967"/>
                    <a:pt x="470673" y="2188922"/>
                    <a:pt x="470388" y="2285605"/>
                  </a:cubicBezTo>
                  <a:cubicBezTo>
                    <a:pt x="460489" y="2325288"/>
                    <a:pt x="468750" y="2417561"/>
                    <a:pt x="466186" y="2477398"/>
                  </a:cubicBezTo>
                  <a:lnTo>
                    <a:pt x="470744" y="2490624"/>
                  </a:lnTo>
                  <a:lnTo>
                    <a:pt x="466258" y="2503535"/>
                  </a:lnTo>
                  <a:lnTo>
                    <a:pt x="466258" y="2831377"/>
                  </a:lnTo>
                  <a:lnTo>
                    <a:pt x="461344" y="2844602"/>
                  </a:lnTo>
                  <a:lnTo>
                    <a:pt x="461344" y="2892157"/>
                  </a:lnTo>
                  <a:lnTo>
                    <a:pt x="465973" y="2905068"/>
                  </a:lnTo>
                  <a:lnTo>
                    <a:pt x="465973" y="3026314"/>
                  </a:lnTo>
                  <a:lnTo>
                    <a:pt x="461628" y="3039543"/>
                  </a:lnTo>
                  <a:lnTo>
                    <a:pt x="465474" y="3048988"/>
                  </a:lnTo>
                  <a:cubicBezTo>
                    <a:pt x="466365" y="3085586"/>
                    <a:pt x="466599" y="3122432"/>
                    <a:pt x="466187" y="3159215"/>
                  </a:cubicBezTo>
                  <a:lnTo>
                    <a:pt x="470744" y="3172440"/>
                  </a:lnTo>
                  <a:lnTo>
                    <a:pt x="466258" y="3185037"/>
                  </a:lnTo>
                  <a:lnTo>
                    <a:pt x="466258" y="3379347"/>
                  </a:lnTo>
                  <a:lnTo>
                    <a:pt x="461344" y="3392261"/>
                  </a:lnTo>
                  <a:lnTo>
                    <a:pt x="461344" y="3427533"/>
                  </a:lnTo>
                  <a:lnTo>
                    <a:pt x="466187" y="3440758"/>
                  </a:lnTo>
                  <a:cubicBezTo>
                    <a:pt x="466186" y="3465953"/>
                    <a:pt x="455148" y="3465324"/>
                    <a:pt x="465545" y="3486740"/>
                  </a:cubicBezTo>
                  <a:cubicBezTo>
                    <a:pt x="466264" y="3498738"/>
                    <a:pt x="466478" y="3511239"/>
                    <a:pt x="466187" y="3523585"/>
                  </a:cubicBezTo>
                  <a:lnTo>
                    <a:pt x="461486" y="3537442"/>
                  </a:lnTo>
                  <a:lnTo>
                    <a:pt x="461486" y="3621214"/>
                  </a:lnTo>
                  <a:lnTo>
                    <a:pt x="456430" y="3635071"/>
                  </a:lnTo>
                  <a:lnTo>
                    <a:pt x="456429" y="3647982"/>
                  </a:lnTo>
                  <a:lnTo>
                    <a:pt x="461201" y="3660579"/>
                  </a:lnTo>
                  <a:lnTo>
                    <a:pt x="461201" y="3940549"/>
                  </a:lnTo>
                  <a:lnTo>
                    <a:pt x="456358" y="3954088"/>
                  </a:lnTo>
                  <a:cubicBezTo>
                    <a:pt x="456359" y="3958499"/>
                    <a:pt x="456714" y="3962278"/>
                    <a:pt x="456857" y="3966371"/>
                  </a:cubicBezTo>
                  <a:lnTo>
                    <a:pt x="460632" y="3975507"/>
                  </a:lnTo>
                  <a:cubicBezTo>
                    <a:pt x="463195" y="4052035"/>
                    <a:pt x="459421" y="4132970"/>
                    <a:pt x="461913" y="4210127"/>
                  </a:cubicBezTo>
                  <a:lnTo>
                    <a:pt x="465545" y="4219258"/>
                  </a:lnTo>
                  <a:cubicBezTo>
                    <a:pt x="466336" y="4255790"/>
                    <a:pt x="466549" y="4292510"/>
                    <a:pt x="466187" y="4329170"/>
                  </a:cubicBezTo>
                  <a:lnTo>
                    <a:pt x="461486" y="4342710"/>
                  </a:lnTo>
                  <a:lnTo>
                    <a:pt x="461486" y="4366962"/>
                  </a:lnTo>
                  <a:lnTo>
                    <a:pt x="466187" y="4379555"/>
                  </a:lnTo>
                  <a:lnTo>
                    <a:pt x="466187" y="4391211"/>
                  </a:lnTo>
                  <a:lnTo>
                    <a:pt x="461415" y="4403807"/>
                  </a:lnTo>
                  <a:lnTo>
                    <a:pt x="461415" y="4452618"/>
                  </a:lnTo>
                  <a:cubicBezTo>
                    <a:pt x="464050" y="4459234"/>
                    <a:pt x="467112" y="4463328"/>
                    <a:pt x="466187" y="4478758"/>
                  </a:cubicBezTo>
                  <a:cubicBezTo>
                    <a:pt x="469889" y="4764712"/>
                    <a:pt x="459065" y="5087826"/>
                    <a:pt x="470317" y="5355830"/>
                  </a:cubicBezTo>
                  <a:lnTo>
                    <a:pt x="466471" y="5365594"/>
                  </a:lnTo>
                  <a:lnTo>
                    <a:pt x="466472" y="5437083"/>
                  </a:lnTo>
                  <a:cubicBezTo>
                    <a:pt x="464833" y="5442122"/>
                    <a:pt x="463266" y="5446529"/>
                    <a:pt x="461557" y="5451254"/>
                  </a:cubicBezTo>
                  <a:cubicBezTo>
                    <a:pt x="461557" y="5454719"/>
                    <a:pt x="461557" y="5458498"/>
                    <a:pt x="461557" y="5462909"/>
                  </a:cubicBezTo>
                  <a:lnTo>
                    <a:pt x="466471" y="5476134"/>
                  </a:lnTo>
                  <a:lnTo>
                    <a:pt x="466472" y="5548883"/>
                  </a:lnTo>
                  <a:lnTo>
                    <a:pt x="461700" y="5561480"/>
                  </a:lnTo>
                  <a:lnTo>
                    <a:pt x="461699" y="5865698"/>
                  </a:lnTo>
                  <a:lnTo>
                    <a:pt x="466186" y="5878613"/>
                  </a:lnTo>
                  <a:cubicBezTo>
                    <a:pt x="460773" y="5886171"/>
                    <a:pt x="461486" y="5904121"/>
                    <a:pt x="461557" y="5925219"/>
                  </a:cubicBezTo>
                  <a:lnTo>
                    <a:pt x="456928" y="5939079"/>
                  </a:lnTo>
                  <a:lnTo>
                    <a:pt x="456928" y="6033557"/>
                  </a:lnTo>
                  <a:lnTo>
                    <a:pt x="451872" y="6047728"/>
                  </a:lnTo>
                  <a:lnTo>
                    <a:pt x="451872" y="6095911"/>
                  </a:lnTo>
                  <a:lnTo>
                    <a:pt x="456643" y="6108822"/>
                  </a:lnTo>
                  <a:lnTo>
                    <a:pt x="456643" y="6132756"/>
                  </a:lnTo>
                  <a:lnTo>
                    <a:pt x="451587" y="6146299"/>
                  </a:lnTo>
                  <a:lnTo>
                    <a:pt x="451587" y="6316042"/>
                  </a:lnTo>
                  <a:cubicBezTo>
                    <a:pt x="445462" y="6326123"/>
                    <a:pt x="445533" y="6341240"/>
                    <a:pt x="450946" y="6350372"/>
                  </a:cubicBezTo>
                  <a:cubicBezTo>
                    <a:pt x="451992" y="6407657"/>
                    <a:pt x="452256" y="6465194"/>
                    <a:pt x="451729" y="6522638"/>
                  </a:cubicBezTo>
                  <a:lnTo>
                    <a:pt x="456429" y="6534289"/>
                  </a:lnTo>
                  <a:lnTo>
                    <a:pt x="456429" y="6595387"/>
                  </a:lnTo>
                  <a:lnTo>
                    <a:pt x="451943" y="6607981"/>
                  </a:lnTo>
                  <a:cubicBezTo>
                    <a:pt x="451944" y="6611446"/>
                    <a:pt x="451943" y="6615539"/>
                    <a:pt x="451943" y="6619636"/>
                  </a:cubicBezTo>
                  <a:lnTo>
                    <a:pt x="456857" y="6632547"/>
                  </a:lnTo>
                  <a:lnTo>
                    <a:pt x="456857" y="6717576"/>
                  </a:lnTo>
                  <a:lnTo>
                    <a:pt x="451801" y="6731118"/>
                  </a:lnTo>
                  <a:lnTo>
                    <a:pt x="451801" y="6864333"/>
                  </a:lnTo>
                  <a:cubicBezTo>
                    <a:pt x="438767" y="6960385"/>
                    <a:pt x="451800" y="7126667"/>
                    <a:pt x="446388" y="7242246"/>
                  </a:cubicBezTo>
                  <a:lnTo>
                    <a:pt x="442471" y="7252010"/>
                  </a:lnTo>
                  <a:lnTo>
                    <a:pt x="446816" y="7265235"/>
                  </a:lnTo>
                  <a:lnTo>
                    <a:pt x="446816" y="7386484"/>
                  </a:lnTo>
                  <a:lnTo>
                    <a:pt x="442257" y="7399395"/>
                  </a:lnTo>
                  <a:lnTo>
                    <a:pt x="442257" y="7544890"/>
                  </a:lnTo>
                  <a:lnTo>
                    <a:pt x="446887" y="7557487"/>
                  </a:lnTo>
                  <a:lnTo>
                    <a:pt x="442329" y="7570084"/>
                  </a:lnTo>
                  <a:lnTo>
                    <a:pt x="442329" y="7874620"/>
                  </a:lnTo>
                  <a:cubicBezTo>
                    <a:pt x="448810" y="7892256"/>
                    <a:pt x="448810" y="7893201"/>
                    <a:pt x="442685" y="7909578"/>
                  </a:cubicBezTo>
                  <a:cubicBezTo>
                    <a:pt x="440406" y="7958075"/>
                    <a:pt x="443967" y="8010668"/>
                    <a:pt x="441402" y="8058852"/>
                  </a:cubicBezTo>
                  <a:lnTo>
                    <a:pt x="437414" y="8068615"/>
                  </a:lnTo>
                  <a:lnTo>
                    <a:pt x="437414" y="8104201"/>
                  </a:lnTo>
                  <a:lnTo>
                    <a:pt x="432572" y="8117744"/>
                  </a:lnTo>
                  <a:cubicBezTo>
                    <a:pt x="449237" y="8137899"/>
                    <a:pt x="460489" y="8092235"/>
                    <a:pt x="456857" y="8202776"/>
                  </a:cubicBezTo>
                  <a:lnTo>
                    <a:pt x="461985" y="8216947"/>
                  </a:lnTo>
                  <a:lnTo>
                    <a:pt x="461985" y="8434559"/>
                  </a:lnTo>
                  <a:lnTo>
                    <a:pt x="466329" y="8447787"/>
                  </a:lnTo>
                  <a:lnTo>
                    <a:pt x="462341" y="8457865"/>
                  </a:lnTo>
                  <a:cubicBezTo>
                    <a:pt x="461714" y="8473861"/>
                    <a:pt x="461522" y="8490145"/>
                    <a:pt x="461771" y="8506366"/>
                  </a:cubicBezTo>
                  <a:lnTo>
                    <a:pt x="466472" y="8520222"/>
                  </a:lnTo>
                  <a:lnTo>
                    <a:pt x="466472" y="8740672"/>
                  </a:lnTo>
                  <a:cubicBezTo>
                    <a:pt x="452228" y="8778145"/>
                    <a:pt x="432145" y="8769645"/>
                    <a:pt x="414910" y="8781296"/>
                  </a:cubicBezTo>
                  <a:lnTo>
                    <a:pt x="402874" y="8814994"/>
                  </a:lnTo>
                  <a:cubicBezTo>
                    <a:pt x="402874" y="8838611"/>
                    <a:pt x="404583" y="8856247"/>
                    <a:pt x="395753" y="8855619"/>
                  </a:cubicBezTo>
                  <a:lnTo>
                    <a:pt x="387848" y="8872624"/>
                  </a:lnTo>
                  <a:lnTo>
                    <a:pt x="387848" y="8935609"/>
                  </a:lnTo>
                  <a:cubicBezTo>
                    <a:pt x="386281" y="8940020"/>
                    <a:pt x="384429" y="8941908"/>
                    <a:pt x="383574" y="8948838"/>
                  </a:cubicBezTo>
                  <a:lnTo>
                    <a:pt x="387563" y="8958601"/>
                  </a:lnTo>
                  <a:cubicBezTo>
                    <a:pt x="388702" y="8982850"/>
                    <a:pt x="387562" y="9008986"/>
                    <a:pt x="388275" y="9033552"/>
                  </a:cubicBezTo>
                  <a:lnTo>
                    <a:pt x="392263" y="9043316"/>
                  </a:lnTo>
                  <a:cubicBezTo>
                    <a:pt x="389471" y="9053674"/>
                    <a:pt x="386381" y="9062367"/>
                    <a:pt x="383076" y="9069138"/>
                  </a:cubicBezTo>
                  <a:lnTo>
                    <a:pt x="387990" y="9082049"/>
                  </a:lnTo>
                  <a:cubicBezTo>
                    <a:pt x="387990" y="9086460"/>
                    <a:pt x="387990" y="9090239"/>
                    <a:pt x="387990" y="9093704"/>
                  </a:cubicBezTo>
                  <a:lnTo>
                    <a:pt x="383289" y="9107244"/>
                  </a:lnTo>
                  <a:cubicBezTo>
                    <a:pt x="383289" y="9111654"/>
                    <a:pt x="383717" y="9115433"/>
                    <a:pt x="383860" y="9119527"/>
                  </a:cubicBezTo>
                  <a:cubicBezTo>
                    <a:pt x="390981" y="9128344"/>
                    <a:pt x="387492" y="9167713"/>
                    <a:pt x="388275" y="9191016"/>
                  </a:cubicBezTo>
                  <a:lnTo>
                    <a:pt x="392904" y="9202667"/>
                  </a:lnTo>
                  <a:lnTo>
                    <a:pt x="392904" y="9298719"/>
                  </a:lnTo>
                  <a:lnTo>
                    <a:pt x="397960" y="9313208"/>
                  </a:lnTo>
                  <a:lnTo>
                    <a:pt x="397961" y="9397294"/>
                  </a:lnTo>
                  <a:lnTo>
                    <a:pt x="403017" y="9410833"/>
                  </a:lnTo>
                  <a:lnTo>
                    <a:pt x="403017" y="9422488"/>
                  </a:lnTo>
                  <a:cubicBezTo>
                    <a:pt x="405509" y="9431620"/>
                    <a:pt x="410139" y="9425636"/>
                    <a:pt x="412774" y="9436028"/>
                  </a:cubicBezTo>
                  <a:cubicBezTo>
                    <a:pt x="412774" y="9439807"/>
                    <a:pt x="412774" y="9443903"/>
                    <a:pt x="412774" y="9447368"/>
                  </a:cubicBezTo>
                  <a:lnTo>
                    <a:pt x="408145" y="9460279"/>
                  </a:lnTo>
                  <a:cubicBezTo>
                    <a:pt x="408145" y="9516338"/>
                    <a:pt x="393901" y="9482009"/>
                    <a:pt x="412916" y="9534602"/>
                  </a:cubicBezTo>
                  <a:cubicBezTo>
                    <a:pt x="412916" y="9534602"/>
                    <a:pt x="412916" y="9539641"/>
                    <a:pt x="412916" y="9543734"/>
                  </a:cubicBezTo>
                  <a:lnTo>
                    <a:pt x="417758" y="9556646"/>
                  </a:lnTo>
                  <a:lnTo>
                    <a:pt x="413130" y="9569243"/>
                  </a:lnTo>
                  <a:cubicBezTo>
                    <a:pt x="419397" y="9576801"/>
                    <a:pt x="417047" y="9600735"/>
                    <a:pt x="418471" y="9619317"/>
                  </a:cubicBezTo>
                  <a:lnTo>
                    <a:pt x="421960" y="9627821"/>
                  </a:lnTo>
                  <a:cubicBezTo>
                    <a:pt x="421960" y="9635693"/>
                    <a:pt x="419539" y="9636325"/>
                    <a:pt x="418043" y="9641678"/>
                  </a:cubicBezTo>
                  <a:cubicBezTo>
                    <a:pt x="429367" y="9683562"/>
                    <a:pt x="446174" y="9636635"/>
                    <a:pt x="457356" y="9679469"/>
                  </a:cubicBezTo>
                  <a:lnTo>
                    <a:pt x="457356" y="9711725"/>
                  </a:lnTo>
                  <a:lnTo>
                    <a:pt x="19870" y="10149211"/>
                  </a:lnTo>
                  <a:lnTo>
                    <a:pt x="19870" y="10045730"/>
                  </a:lnTo>
                  <a:lnTo>
                    <a:pt x="15169" y="10032816"/>
                  </a:lnTo>
                  <a:lnTo>
                    <a:pt x="15169" y="10021164"/>
                  </a:lnTo>
                  <a:lnTo>
                    <a:pt x="19941" y="10008567"/>
                  </a:lnTo>
                  <a:lnTo>
                    <a:pt x="19941" y="9959752"/>
                  </a:lnTo>
                  <a:lnTo>
                    <a:pt x="16309" y="9950934"/>
                  </a:lnTo>
                  <a:cubicBezTo>
                    <a:pt x="14428" y="9868455"/>
                    <a:pt x="14215" y="9785410"/>
                    <a:pt x="15668" y="9702772"/>
                  </a:cubicBezTo>
                  <a:cubicBezTo>
                    <a:pt x="21010" y="9693012"/>
                    <a:pt x="19228" y="9679155"/>
                    <a:pt x="24642" y="9666872"/>
                  </a:cubicBezTo>
                  <a:cubicBezTo>
                    <a:pt x="24969" y="9651692"/>
                    <a:pt x="24969" y="9636384"/>
                    <a:pt x="24642" y="9621205"/>
                  </a:cubicBezTo>
                  <a:cubicBezTo>
                    <a:pt x="21550" y="9611035"/>
                    <a:pt x="18260" y="9602058"/>
                    <a:pt x="14813" y="9594437"/>
                  </a:cubicBezTo>
                  <a:lnTo>
                    <a:pt x="14813" y="9582154"/>
                  </a:lnTo>
                  <a:lnTo>
                    <a:pt x="28558" y="9548773"/>
                  </a:lnTo>
                  <a:cubicBezTo>
                    <a:pt x="27205" y="9532083"/>
                    <a:pt x="20226" y="9529249"/>
                    <a:pt x="29200" y="9510036"/>
                  </a:cubicBezTo>
                  <a:cubicBezTo>
                    <a:pt x="29200" y="9505943"/>
                    <a:pt x="29200" y="9502164"/>
                    <a:pt x="29200" y="9497757"/>
                  </a:cubicBezTo>
                  <a:lnTo>
                    <a:pt x="24357" y="9484528"/>
                  </a:lnTo>
                  <a:lnTo>
                    <a:pt x="24357" y="9474136"/>
                  </a:lnTo>
                  <a:lnTo>
                    <a:pt x="29128" y="9461539"/>
                  </a:lnTo>
                  <a:lnTo>
                    <a:pt x="29128" y="9304076"/>
                  </a:lnTo>
                  <a:cubicBezTo>
                    <a:pt x="23573" y="9293998"/>
                    <a:pt x="22719" y="9280141"/>
                    <a:pt x="28273" y="9269749"/>
                  </a:cubicBezTo>
                  <a:cubicBezTo>
                    <a:pt x="25638" y="9244555"/>
                    <a:pt x="17305" y="9286126"/>
                    <a:pt x="19371" y="9220303"/>
                  </a:cubicBezTo>
                  <a:lnTo>
                    <a:pt x="24143" y="9206764"/>
                  </a:lnTo>
                  <a:lnTo>
                    <a:pt x="24143" y="9170546"/>
                  </a:lnTo>
                  <a:lnTo>
                    <a:pt x="19371" y="9157949"/>
                  </a:lnTo>
                  <a:lnTo>
                    <a:pt x="19371" y="9134015"/>
                  </a:lnTo>
                  <a:lnTo>
                    <a:pt x="24143" y="9121100"/>
                  </a:lnTo>
                  <a:lnTo>
                    <a:pt x="24143" y="9096852"/>
                  </a:lnTo>
                  <a:cubicBezTo>
                    <a:pt x="19300" y="9083941"/>
                    <a:pt x="8546" y="9067878"/>
                    <a:pt x="19087" y="9049300"/>
                  </a:cubicBezTo>
                  <a:lnTo>
                    <a:pt x="19086" y="9025994"/>
                  </a:lnTo>
                  <a:lnTo>
                    <a:pt x="24071" y="9012137"/>
                  </a:lnTo>
                  <a:cubicBezTo>
                    <a:pt x="24071" y="9008672"/>
                    <a:pt x="24071" y="9004579"/>
                    <a:pt x="24071" y="9000172"/>
                  </a:cubicBezTo>
                  <a:lnTo>
                    <a:pt x="13888" y="8973714"/>
                  </a:lnTo>
                  <a:cubicBezTo>
                    <a:pt x="14528" y="8968361"/>
                    <a:pt x="15098" y="8963008"/>
                    <a:pt x="15953" y="8956078"/>
                  </a:cubicBezTo>
                  <a:lnTo>
                    <a:pt x="26707" y="8980962"/>
                  </a:lnTo>
                  <a:cubicBezTo>
                    <a:pt x="30339" y="8972772"/>
                    <a:pt x="28415" y="8944744"/>
                    <a:pt x="28843" y="8928365"/>
                  </a:cubicBezTo>
                  <a:cubicBezTo>
                    <a:pt x="26350" y="8916399"/>
                    <a:pt x="17662" y="8918605"/>
                    <a:pt x="14599" y="8902542"/>
                  </a:cubicBezTo>
                  <a:lnTo>
                    <a:pt x="14600" y="8875774"/>
                  </a:lnTo>
                  <a:cubicBezTo>
                    <a:pt x="18424" y="8866292"/>
                    <a:pt x="23182" y="8868438"/>
                    <a:pt x="26493" y="8881127"/>
                  </a:cubicBezTo>
                  <a:cubicBezTo>
                    <a:pt x="30766" y="8875457"/>
                    <a:pt x="29556" y="8853414"/>
                    <a:pt x="28701" y="8837983"/>
                  </a:cubicBezTo>
                  <a:lnTo>
                    <a:pt x="24642" y="8827906"/>
                  </a:lnTo>
                  <a:cubicBezTo>
                    <a:pt x="24642" y="8821293"/>
                    <a:pt x="24642" y="8813417"/>
                    <a:pt x="24285" y="8804917"/>
                  </a:cubicBezTo>
                  <a:cubicBezTo>
                    <a:pt x="21287" y="8794806"/>
                    <a:pt x="18061" y="8786051"/>
                    <a:pt x="14671" y="8778777"/>
                  </a:cubicBezTo>
                  <a:lnTo>
                    <a:pt x="14670" y="8718311"/>
                  </a:lnTo>
                  <a:lnTo>
                    <a:pt x="19442" y="8705714"/>
                  </a:lnTo>
                  <a:lnTo>
                    <a:pt x="19442" y="8694059"/>
                  </a:lnTo>
                  <a:lnTo>
                    <a:pt x="14386" y="8680202"/>
                  </a:lnTo>
                  <a:lnTo>
                    <a:pt x="14386" y="8546990"/>
                  </a:lnTo>
                  <a:cubicBezTo>
                    <a:pt x="8262" y="8540064"/>
                    <a:pt x="10184" y="8515498"/>
                    <a:pt x="9472" y="8499436"/>
                  </a:cubicBezTo>
                  <a:lnTo>
                    <a:pt x="13745" y="8488730"/>
                  </a:lnTo>
                  <a:cubicBezTo>
                    <a:pt x="13745" y="8480854"/>
                    <a:pt x="11395" y="8480226"/>
                    <a:pt x="9899" y="8475187"/>
                  </a:cubicBezTo>
                  <a:lnTo>
                    <a:pt x="9899" y="8365275"/>
                  </a:lnTo>
                  <a:lnTo>
                    <a:pt x="14457" y="8352364"/>
                  </a:lnTo>
                  <a:lnTo>
                    <a:pt x="14458" y="8340398"/>
                  </a:lnTo>
                  <a:lnTo>
                    <a:pt x="9686" y="8327801"/>
                  </a:lnTo>
                  <a:lnTo>
                    <a:pt x="9686" y="8145457"/>
                  </a:lnTo>
                  <a:lnTo>
                    <a:pt x="14386" y="8132546"/>
                  </a:lnTo>
                  <a:lnTo>
                    <a:pt x="14385" y="8072394"/>
                  </a:lnTo>
                  <a:lnTo>
                    <a:pt x="9971" y="8059169"/>
                  </a:lnTo>
                  <a:cubicBezTo>
                    <a:pt x="18018" y="8043421"/>
                    <a:pt x="14813" y="7976970"/>
                    <a:pt x="13318" y="7946109"/>
                  </a:cubicBezTo>
                  <a:cubicBezTo>
                    <a:pt x="8525" y="7945699"/>
                    <a:pt x="3874" y="7938772"/>
                    <a:pt x="0" y="7926268"/>
                  </a:cubicBezTo>
                  <a:lnTo>
                    <a:pt x="4772" y="7913039"/>
                  </a:lnTo>
                  <a:lnTo>
                    <a:pt x="4772" y="7899500"/>
                  </a:lnTo>
                  <a:cubicBezTo>
                    <a:pt x="8617" y="7890051"/>
                    <a:pt x="16594" y="7896349"/>
                    <a:pt x="14172" y="7874306"/>
                  </a:cubicBezTo>
                  <a:cubicBezTo>
                    <a:pt x="6267" y="7863283"/>
                    <a:pt x="10754" y="7816987"/>
                    <a:pt x="9615" y="7789905"/>
                  </a:cubicBezTo>
                  <a:lnTo>
                    <a:pt x="14172" y="7778565"/>
                  </a:lnTo>
                  <a:lnTo>
                    <a:pt x="14172" y="7753688"/>
                  </a:lnTo>
                  <a:lnTo>
                    <a:pt x="9900" y="7741091"/>
                  </a:lnTo>
                  <a:lnTo>
                    <a:pt x="19442" y="7716528"/>
                  </a:lnTo>
                  <a:lnTo>
                    <a:pt x="19442" y="7704873"/>
                  </a:lnTo>
                  <a:lnTo>
                    <a:pt x="14600" y="7691648"/>
                  </a:lnTo>
                  <a:cubicBezTo>
                    <a:pt x="14101" y="7675900"/>
                    <a:pt x="14101" y="7675900"/>
                    <a:pt x="10042" y="7674012"/>
                  </a:cubicBezTo>
                  <a:cubicBezTo>
                    <a:pt x="-1424" y="7670861"/>
                    <a:pt x="8689" y="7642519"/>
                    <a:pt x="14102" y="7632756"/>
                  </a:cubicBezTo>
                  <a:lnTo>
                    <a:pt x="14528" y="7620790"/>
                  </a:lnTo>
                  <a:cubicBezTo>
                    <a:pt x="18730" y="7600635"/>
                    <a:pt x="28772" y="7602523"/>
                    <a:pt x="34256" y="7582053"/>
                  </a:cubicBezTo>
                  <a:cubicBezTo>
                    <a:pt x="34256" y="7577329"/>
                    <a:pt x="34255" y="7573549"/>
                    <a:pt x="33756" y="7569456"/>
                  </a:cubicBezTo>
                  <a:cubicBezTo>
                    <a:pt x="31193" y="7562840"/>
                    <a:pt x="6694" y="7564417"/>
                    <a:pt x="17448" y="7527886"/>
                  </a:cubicBezTo>
                  <a:cubicBezTo>
                    <a:pt x="21293" y="7525049"/>
                    <a:pt x="23929" y="7535127"/>
                    <a:pt x="27490" y="7538592"/>
                  </a:cubicBezTo>
                  <a:cubicBezTo>
                    <a:pt x="30837" y="7533239"/>
                    <a:pt x="28558" y="7511192"/>
                    <a:pt x="29200" y="7498281"/>
                  </a:cubicBezTo>
                  <a:lnTo>
                    <a:pt x="34327" y="7484424"/>
                  </a:lnTo>
                  <a:lnTo>
                    <a:pt x="34326" y="7448838"/>
                  </a:lnTo>
                  <a:lnTo>
                    <a:pt x="38885" y="7436241"/>
                  </a:lnTo>
                  <a:lnTo>
                    <a:pt x="38885" y="7411993"/>
                  </a:lnTo>
                  <a:lnTo>
                    <a:pt x="31763" y="7394043"/>
                  </a:lnTo>
                  <a:cubicBezTo>
                    <a:pt x="23787" y="7392465"/>
                    <a:pt x="14172" y="7430571"/>
                    <a:pt x="13460" y="7373570"/>
                  </a:cubicBezTo>
                  <a:lnTo>
                    <a:pt x="9615" y="7363178"/>
                  </a:lnTo>
                  <a:lnTo>
                    <a:pt x="9615" y="7290429"/>
                  </a:lnTo>
                  <a:lnTo>
                    <a:pt x="14386" y="7277832"/>
                  </a:lnTo>
                  <a:lnTo>
                    <a:pt x="14386" y="7253897"/>
                  </a:lnTo>
                  <a:lnTo>
                    <a:pt x="9330" y="7240041"/>
                  </a:lnTo>
                  <a:lnTo>
                    <a:pt x="9330" y="7033766"/>
                  </a:lnTo>
                  <a:lnTo>
                    <a:pt x="5627" y="7024630"/>
                  </a:lnTo>
                  <a:cubicBezTo>
                    <a:pt x="4516" y="6999846"/>
                    <a:pt x="4181" y="6974526"/>
                    <a:pt x="4629" y="6949365"/>
                  </a:cubicBezTo>
                  <a:lnTo>
                    <a:pt x="8902" y="6938656"/>
                  </a:lnTo>
                  <a:cubicBezTo>
                    <a:pt x="10469" y="6927005"/>
                    <a:pt x="8902" y="6914722"/>
                    <a:pt x="9971" y="6903070"/>
                  </a:cubicBezTo>
                  <a:lnTo>
                    <a:pt x="4843" y="6888268"/>
                  </a:lnTo>
                  <a:lnTo>
                    <a:pt x="4843" y="6280460"/>
                  </a:lnTo>
                  <a:lnTo>
                    <a:pt x="9472" y="6267545"/>
                  </a:lnTo>
                  <a:lnTo>
                    <a:pt x="9472" y="6255894"/>
                  </a:lnTo>
                  <a:lnTo>
                    <a:pt x="4701" y="6242983"/>
                  </a:lnTo>
                  <a:lnTo>
                    <a:pt x="4701" y="5975607"/>
                  </a:lnTo>
                  <a:lnTo>
                    <a:pt x="9615" y="5962382"/>
                  </a:lnTo>
                  <a:cubicBezTo>
                    <a:pt x="9615" y="5957971"/>
                    <a:pt x="9614" y="5953878"/>
                    <a:pt x="9187" y="5950099"/>
                  </a:cubicBezTo>
                  <a:cubicBezTo>
                    <a:pt x="784" y="5936556"/>
                    <a:pt x="6053" y="5883648"/>
                    <a:pt x="4629" y="5853418"/>
                  </a:cubicBezTo>
                  <a:lnTo>
                    <a:pt x="9258" y="5842395"/>
                  </a:lnTo>
                  <a:lnTo>
                    <a:pt x="4914" y="5829167"/>
                  </a:lnTo>
                  <a:lnTo>
                    <a:pt x="4914" y="5757995"/>
                  </a:lnTo>
                  <a:lnTo>
                    <a:pt x="9472" y="5745398"/>
                  </a:lnTo>
                  <a:lnTo>
                    <a:pt x="9472" y="5587934"/>
                  </a:lnTo>
                  <a:lnTo>
                    <a:pt x="14528" y="5574391"/>
                  </a:lnTo>
                  <a:lnTo>
                    <a:pt x="14528" y="5501956"/>
                  </a:lnTo>
                  <a:lnTo>
                    <a:pt x="19157" y="5489359"/>
                  </a:lnTo>
                  <a:lnTo>
                    <a:pt x="19158" y="5428264"/>
                  </a:lnTo>
                  <a:lnTo>
                    <a:pt x="15525" y="5419133"/>
                  </a:lnTo>
                  <a:cubicBezTo>
                    <a:pt x="13460" y="5399923"/>
                    <a:pt x="13532" y="5375671"/>
                    <a:pt x="19087" y="5368745"/>
                  </a:cubicBezTo>
                  <a:cubicBezTo>
                    <a:pt x="20012" y="5349535"/>
                    <a:pt x="19086" y="5329379"/>
                    <a:pt x="19585" y="5308907"/>
                  </a:cubicBezTo>
                  <a:lnTo>
                    <a:pt x="14742" y="5294422"/>
                  </a:lnTo>
                  <a:lnTo>
                    <a:pt x="14742" y="5148924"/>
                  </a:lnTo>
                  <a:lnTo>
                    <a:pt x="19300" y="5136012"/>
                  </a:lnTo>
                  <a:lnTo>
                    <a:pt x="19300" y="5112392"/>
                  </a:lnTo>
                  <a:lnTo>
                    <a:pt x="14528" y="5099481"/>
                  </a:lnTo>
                  <a:lnTo>
                    <a:pt x="14528" y="5051298"/>
                  </a:lnTo>
                  <a:lnTo>
                    <a:pt x="19442" y="5037755"/>
                  </a:lnTo>
                  <a:cubicBezTo>
                    <a:pt x="19236" y="5033725"/>
                    <a:pt x="19094" y="5029599"/>
                    <a:pt x="19016" y="5025472"/>
                  </a:cubicBezTo>
                  <a:cubicBezTo>
                    <a:pt x="12748" y="5008782"/>
                    <a:pt x="12748" y="5007837"/>
                    <a:pt x="19015" y="4990832"/>
                  </a:cubicBezTo>
                  <a:lnTo>
                    <a:pt x="19016" y="4965952"/>
                  </a:lnTo>
                  <a:lnTo>
                    <a:pt x="14670" y="4953355"/>
                  </a:lnTo>
                  <a:lnTo>
                    <a:pt x="14671" y="4905171"/>
                  </a:lnTo>
                  <a:lnTo>
                    <a:pt x="19300" y="4892261"/>
                  </a:lnTo>
                  <a:lnTo>
                    <a:pt x="19300" y="4819825"/>
                  </a:lnTo>
                  <a:lnTo>
                    <a:pt x="14600" y="4806914"/>
                  </a:lnTo>
                  <a:cubicBezTo>
                    <a:pt x="25211" y="4775422"/>
                    <a:pt x="16879" y="4688187"/>
                    <a:pt x="19371" y="4636853"/>
                  </a:cubicBezTo>
                  <a:cubicBezTo>
                    <a:pt x="12748" y="4618903"/>
                    <a:pt x="12748" y="4617958"/>
                    <a:pt x="19015" y="4600950"/>
                  </a:cubicBezTo>
                  <a:lnTo>
                    <a:pt x="14814" y="4588353"/>
                  </a:lnTo>
                  <a:lnTo>
                    <a:pt x="19371" y="4575442"/>
                  </a:lnTo>
                  <a:lnTo>
                    <a:pt x="19371" y="4561271"/>
                  </a:lnTo>
                  <a:lnTo>
                    <a:pt x="14386" y="4548043"/>
                  </a:lnTo>
                  <a:lnTo>
                    <a:pt x="14386" y="4475611"/>
                  </a:lnTo>
                  <a:cubicBezTo>
                    <a:pt x="5627" y="4462382"/>
                    <a:pt x="10968" y="4409792"/>
                    <a:pt x="9544" y="4378299"/>
                  </a:cubicBezTo>
                  <a:lnTo>
                    <a:pt x="13532" y="4368536"/>
                  </a:lnTo>
                  <a:cubicBezTo>
                    <a:pt x="15454" y="4350582"/>
                    <a:pt x="15454" y="4325392"/>
                    <a:pt x="10255" y="4319090"/>
                  </a:cubicBezTo>
                  <a:cubicBezTo>
                    <a:pt x="9401" y="4290715"/>
                    <a:pt x="9166" y="4262025"/>
                    <a:pt x="9544" y="4233433"/>
                  </a:cubicBezTo>
                  <a:lnTo>
                    <a:pt x="14315" y="4219886"/>
                  </a:lnTo>
                  <a:lnTo>
                    <a:pt x="14314" y="4110609"/>
                  </a:lnTo>
                  <a:lnTo>
                    <a:pt x="9615" y="4098012"/>
                  </a:lnTo>
                  <a:lnTo>
                    <a:pt x="9615" y="4061795"/>
                  </a:lnTo>
                  <a:lnTo>
                    <a:pt x="14386" y="4048884"/>
                  </a:lnTo>
                  <a:lnTo>
                    <a:pt x="14386" y="4037232"/>
                  </a:lnTo>
                  <a:lnTo>
                    <a:pt x="9828" y="4024635"/>
                  </a:lnTo>
                  <a:lnTo>
                    <a:pt x="9828" y="3987786"/>
                  </a:lnTo>
                  <a:cubicBezTo>
                    <a:pt x="13816" y="3981491"/>
                    <a:pt x="15953" y="3967317"/>
                    <a:pt x="13745" y="3949998"/>
                  </a:cubicBezTo>
                  <a:lnTo>
                    <a:pt x="10255" y="3941494"/>
                  </a:lnTo>
                  <a:cubicBezTo>
                    <a:pt x="8404" y="3878509"/>
                    <a:pt x="10255" y="3811430"/>
                    <a:pt x="9544" y="3746240"/>
                  </a:cubicBezTo>
                  <a:lnTo>
                    <a:pt x="14315" y="3732383"/>
                  </a:lnTo>
                  <a:lnTo>
                    <a:pt x="14315" y="3368327"/>
                  </a:lnTo>
                  <a:lnTo>
                    <a:pt x="9686" y="3355726"/>
                  </a:lnTo>
                  <a:lnTo>
                    <a:pt x="9686" y="3344075"/>
                  </a:lnTo>
                  <a:cubicBezTo>
                    <a:pt x="11181" y="3339668"/>
                    <a:pt x="12819" y="3335260"/>
                    <a:pt x="14529" y="3330850"/>
                  </a:cubicBezTo>
                  <a:lnTo>
                    <a:pt x="14528" y="3088040"/>
                  </a:lnTo>
                  <a:lnTo>
                    <a:pt x="19229" y="3075128"/>
                  </a:lnTo>
                  <a:lnTo>
                    <a:pt x="19228" y="2940968"/>
                  </a:lnTo>
                  <a:lnTo>
                    <a:pt x="15525" y="2931836"/>
                  </a:lnTo>
                  <a:cubicBezTo>
                    <a:pt x="14329" y="2911270"/>
                    <a:pt x="13965" y="2889952"/>
                    <a:pt x="14458" y="2868850"/>
                  </a:cubicBezTo>
                  <a:lnTo>
                    <a:pt x="18659" y="2858459"/>
                  </a:lnTo>
                  <a:cubicBezTo>
                    <a:pt x="20083" y="2846490"/>
                    <a:pt x="19157" y="2834524"/>
                    <a:pt x="19442" y="2821613"/>
                  </a:cubicBezTo>
                  <a:lnTo>
                    <a:pt x="14742" y="2807756"/>
                  </a:lnTo>
                  <a:lnTo>
                    <a:pt x="14742" y="2650293"/>
                  </a:lnTo>
                  <a:lnTo>
                    <a:pt x="19300" y="2637695"/>
                  </a:lnTo>
                  <a:lnTo>
                    <a:pt x="19300" y="2577230"/>
                  </a:lnTo>
                  <a:lnTo>
                    <a:pt x="14528" y="2564629"/>
                  </a:lnTo>
                  <a:lnTo>
                    <a:pt x="14528" y="2552664"/>
                  </a:lnTo>
                  <a:lnTo>
                    <a:pt x="19585" y="2539120"/>
                  </a:lnTo>
                  <a:lnTo>
                    <a:pt x="19585" y="2503221"/>
                  </a:lnTo>
                  <a:cubicBezTo>
                    <a:pt x="32119" y="2434882"/>
                    <a:pt x="19585" y="2298520"/>
                    <a:pt x="24997" y="2209709"/>
                  </a:cubicBezTo>
                  <a:lnTo>
                    <a:pt x="28843" y="2200262"/>
                  </a:lnTo>
                  <a:lnTo>
                    <a:pt x="24570" y="2187033"/>
                  </a:lnTo>
                  <a:lnTo>
                    <a:pt x="24570" y="1981701"/>
                  </a:lnTo>
                  <a:lnTo>
                    <a:pt x="19513" y="1967530"/>
                  </a:lnTo>
                  <a:lnTo>
                    <a:pt x="19513" y="1931627"/>
                  </a:lnTo>
                  <a:lnTo>
                    <a:pt x="24285" y="1918715"/>
                  </a:lnTo>
                  <a:lnTo>
                    <a:pt x="24285" y="1894781"/>
                  </a:lnTo>
                  <a:lnTo>
                    <a:pt x="19585" y="1882184"/>
                  </a:lnTo>
                  <a:lnTo>
                    <a:pt x="19585" y="1857622"/>
                  </a:lnTo>
                  <a:lnTo>
                    <a:pt x="23288" y="1848486"/>
                  </a:lnTo>
                  <a:cubicBezTo>
                    <a:pt x="25923" y="1816994"/>
                    <a:pt x="23288" y="1780148"/>
                    <a:pt x="24713" y="1747395"/>
                  </a:cubicBezTo>
                  <a:cubicBezTo>
                    <a:pt x="34398" y="1722515"/>
                    <a:pt x="27063" y="1649452"/>
                    <a:pt x="29200" y="1603789"/>
                  </a:cubicBezTo>
                  <a:lnTo>
                    <a:pt x="24784" y="1590560"/>
                  </a:lnTo>
                  <a:cubicBezTo>
                    <a:pt x="24784" y="1587412"/>
                    <a:pt x="24784" y="1583319"/>
                    <a:pt x="24285" y="1578909"/>
                  </a:cubicBezTo>
                  <a:lnTo>
                    <a:pt x="29128" y="1565366"/>
                  </a:lnTo>
                  <a:lnTo>
                    <a:pt x="29128" y="1541749"/>
                  </a:lnTo>
                  <a:lnTo>
                    <a:pt x="24357" y="1528838"/>
                  </a:lnTo>
                  <a:lnTo>
                    <a:pt x="24357" y="1504903"/>
                  </a:lnTo>
                  <a:lnTo>
                    <a:pt x="29057" y="1492303"/>
                  </a:lnTo>
                  <a:lnTo>
                    <a:pt x="29057" y="1467740"/>
                  </a:lnTo>
                  <a:cubicBezTo>
                    <a:pt x="16523" y="1394677"/>
                    <a:pt x="29057" y="1245085"/>
                    <a:pt x="23715" y="1149979"/>
                  </a:cubicBezTo>
                  <a:lnTo>
                    <a:pt x="20155" y="1141161"/>
                  </a:lnTo>
                  <a:cubicBezTo>
                    <a:pt x="20155" y="1132657"/>
                    <a:pt x="24784" y="1131084"/>
                    <a:pt x="24285" y="1122580"/>
                  </a:cubicBezTo>
                  <a:cubicBezTo>
                    <a:pt x="23787" y="1114076"/>
                    <a:pt x="27063" y="1109037"/>
                    <a:pt x="29128" y="1102739"/>
                  </a:cubicBezTo>
                  <a:lnTo>
                    <a:pt x="29128" y="1078804"/>
                  </a:lnTo>
                  <a:lnTo>
                    <a:pt x="24357" y="1065893"/>
                  </a:lnTo>
                  <a:lnTo>
                    <a:pt x="24357" y="1054241"/>
                  </a:lnTo>
                  <a:lnTo>
                    <a:pt x="29057" y="1041327"/>
                  </a:lnTo>
                  <a:lnTo>
                    <a:pt x="29057" y="1002593"/>
                  </a:lnTo>
                  <a:cubicBezTo>
                    <a:pt x="17092" y="898351"/>
                    <a:pt x="27133" y="724826"/>
                    <a:pt x="24855" y="599486"/>
                  </a:cubicBezTo>
                  <a:cubicBezTo>
                    <a:pt x="30980" y="583110"/>
                    <a:pt x="30980" y="582164"/>
                    <a:pt x="24855" y="564843"/>
                  </a:cubicBezTo>
                  <a:lnTo>
                    <a:pt x="24855" y="530203"/>
                  </a:lnTo>
                  <a:lnTo>
                    <a:pt x="29413" y="517602"/>
                  </a:lnTo>
                  <a:lnTo>
                    <a:pt x="29413" y="467217"/>
                  </a:lnTo>
                  <a:lnTo>
                    <a:pt x="24642" y="454616"/>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270" name="Google Shape;270;p15"/>
            <p:cNvSpPr/>
            <p:nvPr/>
          </p:nvSpPr>
          <p:spPr>
            <a:xfrm rot="2700000">
              <a:off x="2513998" y="-1362761"/>
              <a:ext cx="463586" cy="8192219"/>
            </a:xfrm>
            <a:custGeom>
              <a:rect b="b" l="l" r="r" t="t"/>
              <a:pathLst>
                <a:path extrusionOk="0" h="8187666" w="463328">
                  <a:moveTo>
                    <a:pt x="337893" y="8085345"/>
                  </a:moveTo>
                  <a:lnTo>
                    <a:pt x="341632" y="8085754"/>
                  </a:lnTo>
                  <a:lnTo>
                    <a:pt x="345291" y="8092742"/>
                  </a:lnTo>
                  <a:close/>
                  <a:moveTo>
                    <a:pt x="437508" y="7813269"/>
                  </a:moveTo>
                  <a:cubicBezTo>
                    <a:pt x="441140" y="7824292"/>
                    <a:pt x="439930" y="7835001"/>
                    <a:pt x="444630" y="7844762"/>
                  </a:cubicBezTo>
                  <a:lnTo>
                    <a:pt x="444630" y="7892317"/>
                  </a:lnTo>
                  <a:lnTo>
                    <a:pt x="440001" y="7904914"/>
                  </a:lnTo>
                  <a:lnTo>
                    <a:pt x="440001" y="7916565"/>
                  </a:lnTo>
                  <a:lnTo>
                    <a:pt x="444773" y="7929480"/>
                  </a:lnTo>
                  <a:lnTo>
                    <a:pt x="444773" y="7976086"/>
                  </a:lnTo>
                  <a:lnTo>
                    <a:pt x="440144" y="7988997"/>
                  </a:lnTo>
                  <a:lnTo>
                    <a:pt x="440144" y="8061432"/>
                  </a:lnTo>
                  <a:lnTo>
                    <a:pt x="444488" y="8074660"/>
                  </a:lnTo>
                  <a:lnTo>
                    <a:pt x="440286" y="8085052"/>
                  </a:lnTo>
                  <a:cubicBezTo>
                    <a:pt x="438078" y="8125363"/>
                    <a:pt x="446766" y="8112766"/>
                    <a:pt x="444488" y="8132921"/>
                  </a:cubicBezTo>
                  <a:lnTo>
                    <a:pt x="449615" y="8146778"/>
                  </a:lnTo>
                  <a:cubicBezTo>
                    <a:pt x="446340" y="8155282"/>
                    <a:pt x="443063" y="8163785"/>
                    <a:pt x="440215" y="8171658"/>
                  </a:cubicBezTo>
                  <a:lnTo>
                    <a:pt x="440215" y="8187666"/>
                  </a:lnTo>
                  <a:lnTo>
                    <a:pt x="433199" y="8180651"/>
                  </a:lnTo>
                  <a:lnTo>
                    <a:pt x="430031" y="8172286"/>
                  </a:lnTo>
                  <a:lnTo>
                    <a:pt x="430030" y="8099537"/>
                  </a:lnTo>
                  <a:lnTo>
                    <a:pt x="434517" y="8086626"/>
                  </a:lnTo>
                  <a:lnTo>
                    <a:pt x="425259" y="8063637"/>
                  </a:lnTo>
                  <a:lnTo>
                    <a:pt x="429675" y="8050726"/>
                  </a:lnTo>
                  <a:cubicBezTo>
                    <a:pt x="429675" y="8047261"/>
                    <a:pt x="429674" y="8043482"/>
                    <a:pt x="429675" y="8039071"/>
                  </a:cubicBezTo>
                  <a:lnTo>
                    <a:pt x="434588" y="8026160"/>
                  </a:lnTo>
                  <a:lnTo>
                    <a:pt x="434589" y="7965694"/>
                  </a:lnTo>
                  <a:lnTo>
                    <a:pt x="429675" y="7952468"/>
                  </a:lnTo>
                  <a:cubicBezTo>
                    <a:pt x="428820" y="7939868"/>
                    <a:pt x="432737" y="7934201"/>
                    <a:pt x="434588" y="7926643"/>
                  </a:cubicBezTo>
                  <a:cubicBezTo>
                    <a:pt x="434873" y="7914674"/>
                    <a:pt x="434653" y="7902394"/>
                    <a:pt x="433948" y="7890739"/>
                  </a:cubicBezTo>
                  <a:cubicBezTo>
                    <a:pt x="419704" y="7865545"/>
                    <a:pt x="402968" y="7919085"/>
                    <a:pt x="390647" y="7880662"/>
                  </a:cubicBezTo>
                  <a:cubicBezTo>
                    <a:pt x="390647" y="7876572"/>
                    <a:pt x="390647" y="7872789"/>
                    <a:pt x="390648" y="7869010"/>
                  </a:cubicBezTo>
                  <a:cubicBezTo>
                    <a:pt x="394849" y="7853894"/>
                    <a:pt x="401686" y="7869010"/>
                    <a:pt x="407811" y="7850746"/>
                  </a:cubicBezTo>
                  <a:cubicBezTo>
                    <a:pt x="414149" y="7840354"/>
                    <a:pt x="428037" y="7869956"/>
                    <a:pt x="430387" y="7830591"/>
                  </a:cubicBezTo>
                  <a:close/>
                  <a:moveTo>
                    <a:pt x="216949" y="7339933"/>
                  </a:moveTo>
                  <a:cubicBezTo>
                    <a:pt x="230053" y="7352216"/>
                    <a:pt x="248854" y="7359142"/>
                    <a:pt x="260677" y="7328913"/>
                  </a:cubicBezTo>
                  <a:cubicBezTo>
                    <a:pt x="257115" y="7320723"/>
                    <a:pt x="252201" y="7323870"/>
                    <a:pt x="248355" y="7311591"/>
                  </a:cubicBezTo>
                  <a:cubicBezTo>
                    <a:pt x="239738" y="7346231"/>
                    <a:pt x="227631" y="7327967"/>
                    <a:pt x="217661" y="7339933"/>
                  </a:cubicBezTo>
                  <a:close/>
                  <a:moveTo>
                    <a:pt x="250964" y="7261005"/>
                  </a:moveTo>
                  <a:lnTo>
                    <a:pt x="247216" y="7270334"/>
                  </a:lnTo>
                  <a:lnTo>
                    <a:pt x="246860" y="7270334"/>
                  </a:lnTo>
                  <a:lnTo>
                    <a:pt x="247216" y="7270334"/>
                  </a:lnTo>
                  <a:lnTo>
                    <a:pt x="247216" y="7270334"/>
                  </a:lnTo>
                  <a:lnTo>
                    <a:pt x="254979" y="7270334"/>
                  </a:lnTo>
                  <a:cubicBezTo>
                    <a:pt x="255335" y="7263878"/>
                    <a:pt x="253127" y="7260887"/>
                    <a:pt x="250964" y="7261005"/>
                  </a:cubicBezTo>
                  <a:close/>
                  <a:moveTo>
                    <a:pt x="407660" y="6933638"/>
                  </a:moveTo>
                  <a:cubicBezTo>
                    <a:pt x="406191" y="6934386"/>
                    <a:pt x="404784" y="6935881"/>
                    <a:pt x="403537" y="6939031"/>
                  </a:cubicBezTo>
                  <a:lnTo>
                    <a:pt x="403538" y="6951000"/>
                  </a:lnTo>
                  <a:cubicBezTo>
                    <a:pt x="412369" y="6963911"/>
                    <a:pt x="423478" y="6980287"/>
                    <a:pt x="432950" y="6963594"/>
                  </a:cubicBezTo>
                  <a:cubicBezTo>
                    <a:pt x="433734" y="6895887"/>
                    <a:pt x="432950" y="6912577"/>
                    <a:pt x="419989" y="6922655"/>
                  </a:cubicBezTo>
                  <a:cubicBezTo>
                    <a:pt x="417051" y="6935882"/>
                    <a:pt x="412070" y="6931394"/>
                    <a:pt x="407660" y="6933638"/>
                  </a:cubicBezTo>
                  <a:close/>
                  <a:moveTo>
                    <a:pt x="216450" y="6932875"/>
                  </a:moveTo>
                  <a:cubicBezTo>
                    <a:pt x="214739" y="6932875"/>
                    <a:pt x="213028" y="6935032"/>
                    <a:pt x="211536" y="6939345"/>
                  </a:cubicBezTo>
                  <a:lnTo>
                    <a:pt x="211536" y="6951314"/>
                  </a:lnTo>
                  <a:cubicBezTo>
                    <a:pt x="214520" y="6959944"/>
                    <a:pt x="218380" y="6959944"/>
                    <a:pt x="221365" y="6951314"/>
                  </a:cubicBezTo>
                  <a:lnTo>
                    <a:pt x="221365" y="6939345"/>
                  </a:lnTo>
                  <a:cubicBezTo>
                    <a:pt x="219873" y="6935032"/>
                    <a:pt x="218162" y="6932875"/>
                    <a:pt x="216450" y="6932875"/>
                  </a:cubicBezTo>
                  <a:close/>
                  <a:moveTo>
                    <a:pt x="178239" y="6803272"/>
                  </a:moveTo>
                  <a:cubicBezTo>
                    <a:pt x="177597" y="6805186"/>
                    <a:pt x="177281" y="6809438"/>
                    <a:pt x="177495" y="6817153"/>
                  </a:cubicBezTo>
                  <a:lnTo>
                    <a:pt x="177138" y="6818730"/>
                  </a:lnTo>
                  <a:cubicBezTo>
                    <a:pt x="180215" y="6827896"/>
                    <a:pt x="184246" y="6827896"/>
                    <a:pt x="187322" y="6818730"/>
                  </a:cubicBezTo>
                  <a:cubicBezTo>
                    <a:pt x="185026" y="6812824"/>
                    <a:pt x="180165" y="6797530"/>
                    <a:pt x="178239" y="6803272"/>
                  </a:cubicBezTo>
                  <a:close/>
                  <a:moveTo>
                    <a:pt x="282469" y="6457822"/>
                  </a:moveTo>
                  <a:cubicBezTo>
                    <a:pt x="278338" y="6465066"/>
                    <a:pt x="281116" y="6482071"/>
                    <a:pt x="275347" y="6487110"/>
                  </a:cubicBezTo>
                  <a:cubicBezTo>
                    <a:pt x="275418" y="6489189"/>
                    <a:pt x="275561" y="6491203"/>
                    <a:pt x="275774" y="6493094"/>
                  </a:cubicBezTo>
                  <a:lnTo>
                    <a:pt x="275418" y="6494671"/>
                  </a:lnTo>
                  <a:cubicBezTo>
                    <a:pt x="275988" y="6515769"/>
                    <a:pt x="283964" y="6510102"/>
                    <a:pt x="287667" y="6494671"/>
                  </a:cubicBezTo>
                  <a:cubicBezTo>
                    <a:pt x="294790" y="6511044"/>
                    <a:pt x="295288" y="6511044"/>
                    <a:pt x="301911" y="6494671"/>
                  </a:cubicBezTo>
                  <a:lnTo>
                    <a:pt x="306825" y="6505377"/>
                  </a:lnTo>
                  <a:cubicBezTo>
                    <a:pt x="307680" y="6502858"/>
                    <a:pt x="309460" y="6500338"/>
                    <a:pt x="309389" y="6497819"/>
                  </a:cubicBezTo>
                  <a:cubicBezTo>
                    <a:pt x="307751" y="6485222"/>
                    <a:pt x="317864" y="6476404"/>
                    <a:pt x="311810" y="6470105"/>
                  </a:cubicBezTo>
                  <a:cubicBezTo>
                    <a:pt x="301626" y="6470105"/>
                    <a:pt x="292653" y="6451210"/>
                    <a:pt x="282469" y="6457822"/>
                  </a:cubicBezTo>
                  <a:close/>
                  <a:moveTo>
                    <a:pt x="402671" y="6324888"/>
                  </a:moveTo>
                  <a:cubicBezTo>
                    <a:pt x="400373" y="6326084"/>
                    <a:pt x="399069" y="6331142"/>
                    <a:pt x="399478" y="6343503"/>
                  </a:cubicBezTo>
                  <a:cubicBezTo>
                    <a:pt x="407170" y="6374996"/>
                    <a:pt x="417924" y="6346968"/>
                    <a:pt x="426042" y="6372476"/>
                  </a:cubicBezTo>
                  <a:lnTo>
                    <a:pt x="438434" y="6341615"/>
                  </a:lnTo>
                  <a:lnTo>
                    <a:pt x="430743" y="6325553"/>
                  </a:lnTo>
                  <a:cubicBezTo>
                    <a:pt x="425401" y="6352478"/>
                    <a:pt x="409564" y="6321301"/>
                    <a:pt x="402671" y="6324888"/>
                  </a:cubicBezTo>
                  <a:close/>
                  <a:moveTo>
                    <a:pt x="138325" y="6562064"/>
                  </a:moveTo>
                  <a:lnTo>
                    <a:pt x="138325" y="6574344"/>
                  </a:lnTo>
                  <a:cubicBezTo>
                    <a:pt x="151322" y="6584739"/>
                    <a:pt x="164640" y="6584739"/>
                    <a:pt x="177637" y="6574344"/>
                  </a:cubicBezTo>
                  <a:cubicBezTo>
                    <a:pt x="176925" y="6537815"/>
                    <a:pt x="145590" y="6557025"/>
                    <a:pt x="138325" y="6562064"/>
                  </a:cubicBezTo>
                  <a:close/>
                  <a:moveTo>
                    <a:pt x="126507" y="6567467"/>
                  </a:moveTo>
                  <a:cubicBezTo>
                    <a:pt x="122831" y="6570567"/>
                    <a:pt x="125755" y="6591116"/>
                    <a:pt x="132486" y="6576235"/>
                  </a:cubicBezTo>
                  <a:lnTo>
                    <a:pt x="132227" y="6571939"/>
                  </a:lnTo>
                  <a:lnTo>
                    <a:pt x="132486" y="6572142"/>
                  </a:lnTo>
                  <a:lnTo>
                    <a:pt x="132201" y="6571513"/>
                  </a:lnTo>
                  <a:lnTo>
                    <a:pt x="132227" y="6571939"/>
                  </a:lnTo>
                  <a:close/>
                  <a:moveTo>
                    <a:pt x="412945" y="6238196"/>
                  </a:moveTo>
                  <a:cubicBezTo>
                    <a:pt x="406467" y="6240893"/>
                    <a:pt x="400070" y="6247357"/>
                    <a:pt x="393924" y="6257529"/>
                  </a:cubicBezTo>
                  <a:lnTo>
                    <a:pt x="394280" y="6257529"/>
                  </a:lnTo>
                  <a:cubicBezTo>
                    <a:pt x="407099" y="6278315"/>
                    <a:pt x="425402" y="6303192"/>
                    <a:pt x="438007" y="6269497"/>
                  </a:cubicBezTo>
                  <a:lnTo>
                    <a:pt x="433805" y="6257529"/>
                  </a:lnTo>
                  <a:cubicBezTo>
                    <a:pt x="433307" y="6251544"/>
                    <a:pt x="432808" y="6246191"/>
                    <a:pt x="432452" y="6241466"/>
                  </a:cubicBezTo>
                  <a:cubicBezTo>
                    <a:pt x="425982" y="6236569"/>
                    <a:pt x="419423" y="6235499"/>
                    <a:pt x="412945" y="6238196"/>
                  </a:cubicBezTo>
                  <a:close/>
                  <a:moveTo>
                    <a:pt x="167809" y="6464435"/>
                  </a:moveTo>
                  <a:cubicBezTo>
                    <a:pt x="168450" y="6480183"/>
                    <a:pt x="165815" y="6499707"/>
                    <a:pt x="170159" y="6507265"/>
                  </a:cubicBezTo>
                  <a:cubicBezTo>
                    <a:pt x="178421" y="6510730"/>
                    <a:pt x="188961" y="6499079"/>
                    <a:pt x="197364" y="6513881"/>
                  </a:cubicBezTo>
                  <a:lnTo>
                    <a:pt x="197364" y="6525532"/>
                  </a:lnTo>
                  <a:lnTo>
                    <a:pt x="204485" y="6543482"/>
                  </a:lnTo>
                  <a:cubicBezTo>
                    <a:pt x="215524" y="6518288"/>
                    <a:pt x="227062" y="6536870"/>
                    <a:pt x="241661" y="6531517"/>
                  </a:cubicBezTo>
                  <a:cubicBezTo>
                    <a:pt x="243370" y="6525532"/>
                    <a:pt x="246076" y="6515137"/>
                    <a:pt x="248142" y="6507582"/>
                  </a:cubicBezTo>
                  <a:cubicBezTo>
                    <a:pt x="252272" y="6505377"/>
                    <a:pt x="253626" y="6507582"/>
                    <a:pt x="256118" y="6501281"/>
                  </a:cubicBezTo>
                  <a:lnTo>
                    <a:pt x="256119" y="6485222"/>
                  </a:lnTo>
                  <a:cubicBezTo>
                    <a:pt x="251937" y="6486544"/>
                    <a:pt x="247779" y="6481694"/>
                    <a:pt x="244296" y="6471365"/>
                  </a:cubicBezTo>
                  <a:cubicBezTo>
                    <a:pt x="229626" y="6489946"/>
                    <a:pt x="213602" y="6459082"/>
                    <a:pt x="199571" y="6482388"/>
                  </a:cubicBezTo>
                  <a:cubicBezTo>
                    <a:pt x="195228" y="6477346"/>
                    <a:pt x="199572" y="6459082"/>
                    <a:pt x="193946" y="6458768"/>
                  </a:cubicBezTo>
                  <a:cubicBezTo>
                    <a:pt x="185328" y="6460973"/>
                    <a:pt x="175714" y="6452152"/>
                    <a:pt x="167809" y="6464435"/>
                  </a:cubicBezTo>
                  <a:close/>
                  <a:moveTo>
                    <a:pt x="121233" y="6495614"/>
                  </a:moveTo>
                  <a:cubicBezTo>
                    <a:pt x="117529" y="6506637"/>
                    <a:pt x="117529" y="6506637"/>
                    <a:pt x="121162" y="6518916"/>
                  </a:cubicBezTo>
                  <a:lnTo>
                    <a:pt x="121233" y="6520179"/>
                  </a:lnTo>
                  <a:lnTo>
                    <a:pt x="130847" y="6520179"/>
                  </a:lnTo>
                  <a:cubicBezTo>
                    <a:pt x="134408" y="6507897"/>
                    <a:pt x="134408" y="6507897"/>
                    <a:pt x="130847" y="6495614"/>
                  </a:cubicBezTo>
                  <a:close/>
                  <a:moveTo>
                    <a:pt x="251561" y="6209346"/>
                  </a:moveTo>
                  <a:cubicBezTo>
                    <a:pt x="251561" y="6212493"/>
                    <a:pt x="250136" y="6220369"/>
                    <a:pt x="253270" y="6224776"/>
                  </a:cubicBezTo>
                  <a:lnTo>
                    <a:pt x="253484" y="6226036"/>
                  </a:lnTo>
                  <a:cubicBezTo>
                    <a:pt x="259394" y="6230790"/>
                    <a:pt x="265477" y="6229187"/>
                    <a:pt x="271217" y="6221314"/>
                  </a:cubicBezTo>
                  <a:lnTo>
                    <a:pt x="271217" y="6209346"/>
                  </a:lnTo>
                  <a:cubicBezTo>
                    <a:pt x="264871" y="6199046"/>
                    <a:pt x="257906" y="6199046"/>
                    <a:pt x="251561" y="6209346"/>
                  </a:cubicBezTo>
                  <a:close/>
                  <a:moveTo>
                    <a:pt x="126432" y="6092193"/>
                  </a:moveTo>
                  <a:lnTo>
                    <a:pt x="118812" y="6110774"/>
                  </a:lnTo>
                  <a:cubicBezTo>
                    <a:pt x="120378" y="6115181"/>
                    <a:pt x="123156" y="6118961"/>
                    <a:pt x="123370" y="6123685"/>
                  </a:cubicBezTo>
                  <a:cubicBezTo>
                    <a:pt x="122515" y="6152973"/>
                    <a:pt x="135192" y="6138802"/>
                    <a:pt x="137613" y="6123685"/>
                  </a:cubicBezTo>
                  <a:close/>
                  <a:moveTo>
                    <a:pt x="43606" y="5709162"/>
                  </a:moveTo>
                  <a:cubicBezTo>
                    <a:pt x="31624" y="5717901"/>
                    <a:pt x="23238" y="5735379"/>
                    <a:pt x="35202" y="5751126"/>
                  </a:cubicBezTo>
                  <a:cubicBezTo>
                    <a:pt x="39490" y="5748606"/>
                    <a:pt x="43835" y="5752984"/>
                    <a:pt x="47452" y="5763409"/>
                  </a:cubicBezTo>
                  <a:cubicBezTo>
                    <a:pt x="57016" y="5760069"/>
                    <a:pt x="66168" y="5744890"/>
                    <a:pt x="73874" y="5719633"/>
                  </a:cubicBezTo>
                  <a:lnTo>
                    <a:pt x="73589" y="5719633"/>
                  </a:lnTo>
                  <a:cubicBezTo>
                    <a:pt x="71167" y="5700423"/>
                    <a:pt x="55589" y="5700423"/>
                    <a:pt x="43606" y="5709162"/>
                  </a:cubicBezTo>
                  <a:close/>
                  <a:moveTo>
                    <a:pt x="87894" y="5106234"/>
                  </a:moveTo>
                  <a:cubicBezTo>
                    <a:pt x="86675" y="5106391"/>
                    <a:pt x="85553" y="5107414"/>
                    <a:pt x="84983" y="5110879"/>
                  </a:cubicBezTo>
                  <a:cubicBezTo>
                    <a:pt x="82918" y="5122217"/>
                    <a:pt x="98871" y="5119069"/>
                    <a:pt x="91393" y="5105523"/>
                  </a:cubicBezTo>
                  <a:lnTo>
                    <a:pt x="91393" y="5106786"/>
                  </a:lnTo>
                  <a:cubicBezTo>
                    <a:pt x="90432" y="5106786"/>
                    <a:pt x="89114" y="5106077"/>
                    <a:pt x="87894" y="5106234"/>
                  </a:cubicBezTo>
                  <a:close/>
                  <a:moveTo>
                    <a:pt x="166482" y="4728598"/>
                  </a:moveTo>
                  <a:cubicBezTo>
                    <a:pt x="165281" y="4728716"/>
                    <a:pt x="164177" y="4729661"/>
                    <a:pt x="163607" y="4732967"/>
                  </a:cubicBezTo>
                  <a:cubicBezTo>
                    <a:pt x="161470" y="4744618"/>
                    <a:pt x="177495" y="4741467"/>
                    <a:pt x="169945" y="4727928"/>
                  </a:cubicBezTo>
                  <a:lnTo>
                    <a:pt x="169945" y="4729188"/>
                  </a:lnTo>
                  <a:cubicBezTo>
                    <a:pt x="168984" y="4729188"/>
                    <a:pt x="167684" y="4728479"/>
                    <a:pt x="166482" y="4728598"/>
                  </a:cubicBezTo>
                  <a:close/>
                  <a:moveTo>
                    <a:pt x="282324" y="3862929"/>
                  </a:moveTo>
                  <a:cubicBezTo>
                    <a:pt x="279820" y="3865320"/>
                    <a:pt x="278658" y="3885339"/>
                    <a:pt x="283466" y="3883923"/>
                  </a:cubicBezTo>
                  <a:cubicBezTo>
                    <a:pt x="285887" y="3882032"/>
                    <a:pt x="285887" y="3876365"/>
                    <a:pt x="285531" y="3869121"/>
                  </a:cubicBezTo>
                  <a:lnTo>
                    <a:pt x="285104" y="3867861"/>
                  </a:lnTo>
                  <a:cubicBezTo>
                    <a:pt x="284142" y="3863294"/>
                    <a:pt x="283159" y="3862132"/>
                    <a:pt x="282324" y="3862929"/>
                  </a:cubicBezTo>
                  <a:close/>
                  <a:moveTo>
                    <a:pt x="391203" y="3184681"/>
                  </a:moveTo>
                  <a:cubicBezTo>
                    <a:pt x="386610" y="3190001"/>
                    <a:pt x="382191" y="3197855"/>
                    <a:pt x="378042" y="3209665"/>
                  </a:cubicBezTo>
                  <a:cubicBezTo>
                    <a:pt x="383233" y="3220718"/>
                    <a:pt x="388190" y="3233788"/>
                    <a:pt x="392855" y="3248716"/>
                  </a:cubicBezTo>
                  <a:cubicBezTo>
                    <a:pt x="392428" y="3255328"/>
                    <a:pt x="392214" y="3261941"/>
                    <a:pt x="390505" y="3264146"/>
                  </a:cubicBezTo>
                  <a:cubicBezTo>
                    <a:pt x="383384" y="3264146"/>
                    <a:pt x="376262" y="3271073"/>
                    <a:pt x="370422" y="3252177"/>
                  </a:cubicBezTo>
                  <a:cubicBezTo>
                    <a:pt x="366577" y="3254069"/>
                    <a:pt x="362232" y="3247770"/>
                    <a:pt x="358457" y="3258162"/>
                  </a:cubicBezTo>
                  <a:cubicBezTo>
                    <a:pt x="357033" y="3295325"/>
                    <a:pt x="361520" y="3281468"/>
                    <a:pt x="367929" y="3294065"/>
                  </a:cubicBezTo>
                  <a:cubicBezTo>
                    <a:pt x="367929" y="3297844"/>
                    <a:pt x="367929" y="3301937"/>
                    <a:pt x="368285" y="3306345"/>
                  </a:cubicBezTo>
                  <a:lnTo>
                    <a:pt x="358457" y="3331856"/>
                  </a:lnTo>
                  <a:lnTo>
                    <a:pt x="358457" y="3344136"/>
                  </a:lnTo>
                  <a:cubicBezTo>
                    <a:pt x="381318" y="3381299"/>
                    <a:pt x="411443" y="3363035"/>
                    <a:pt x="435657" y="3347287"/>
                  </a:cubicBezTo>
                  <a:cubicBezTo>
                    <a:pt x="437330" y="3332736"/>
                    <a:pt x="437330" y="3315543"/>
                    <a:pt x="435657" y="3300992"/>
                  </a:cubicBezTo>
                  <a:lnTo>
                    <a:pt x="409592" y="3300992"/>
                  </a:lnTo>
                  <a:lnTo>
                    <a:pt x="402968" y="3283356"/>
                  </a:lnTo>
                  <a:cubicBezTo>
                    <a:pt x="411728" y="3263832"/>
                    <a:pt x="423835" y="3291860"/>
                    <a:pt x="431455" y="3258476"/>
                  </a:cubicBezTo>
                  <a:cubicBezTo>
                    <a:pt x="422126" y="3240526"/>
                    <a:pt x="410446" y="3267294"/>
                    <a:pt x="402185" y="3233596"/>
                  </a:cubicBezTo>
                  <a:cubicBezTo>
                    <a:pt x="407740" y="3220056"/>
                    <a:pt x="415075" y="3233596"/>
                    <a:pt x="420559" y="3224464"/>
                  </a:cubicBezTo>
                  <a:lnTo>
                    <a:pt x="423407" y="3204308"/>
                  </a:lnTo>
                  <a:cubicBezTo>
                    <a:pt x="427751" y="3201161"/>
                    <a:pt x="432096" y="3207459"/>
                    <a:pt x="435514" y="3199587"/>
                  </a:cubicBezTo>
                  <a:cubicBezTo>
                    <a:pt x="437722" y="3189192"/>
                    <a:pt x="439930" y="3177855"/>
                    <a:pt x="435372" y="3168094"/>
                  </a:cubicBezTo>
                  <a:lnTo>
                    <a:pt x="434517" y="3166831"/>
                  </a:lnTo>
                  <a:cubicBezTo>
                    <a:pt x="420309" y="3175572"/>
                    <a:pt x="404980" y="3168723"/>
                    <a:pt x="391203" y="3184681"/>
                  </a:cubicBezTo>
                  <a:close/>
                  <a:moveTo>
                    <a:pt x="407874" y="3119546"/>
                  </a:moveTo>
                  <a:cubicBezTo>
                    <a:pt x="404738" y="3121246"/>
                    <a:pt x="401711" y="3126899"/>
                    <a:pt x="399193" y="3136284"/>
                  </a:cubicBezTo>
                  <a:lnTo>
                    <a:pt x="398766" y="3135970"/>
                  </a:lnTo>
                  <a:cubicBezTo>
                    <a:pt x="404777" y="3149764"/>
                    <a:pt x="412077" y="3146018"/>
                    <a:pt x="417211" y="3126524"/>
                  </a:cubicBezTo>
                  <a:cubicBezTo>
                    <a:pt x="414256" y="3120098"/>
                    <a:pt x="411011" y="3117845"/>
                    <a:pt x="407874" y="3119546"/>
                  </a:cubicBezTo>
                  <a:close/>
                  <a:moveTo>
                    <a:pt x="424761" y="2814744"/>
                  </a:moveTo>
                  <a:lnTo>
                    <a:pt x="412653" y="2846237"/>
                  </a:lnTo>
                  <a:cubicBezTo>
                    <a:pt x="412654" y="2850016"/>
                    <a:pt x="413223" y="2855683"/>
                    <a:pt x="413508" y="2860408"/>
                  </a:cubicBezTo>
                  <a:cubicBezTo>
                    <a:pt x="419149" y="2863873"/>
                    <a:pt x="424846" y="2865037"/>
                    <a:pt x="430529" y="2863873"/>
                  </a:cubicBezTo>
                  <a:lnTo>
                    <a:pt x="430102" y="2863559"/>
                  </a:lnTo>
                  <a:lnTo>
                    <a:pt x="437224" y="2844346"/>
                  </a:lnTo>
                  <a:cubicBezTo>
                    <a:pt x="430458" y="2833954"/>
                    <a:pt x="433022" y="2806244"/>
                    <a:pt x="424761" y="2814744"/>
                  </a:cubicBezTo>
                  <a:close/>
                  <a:moveTo>
                    <a:pt x="383647" y="169325"/>
                  </a:moveTo>
                  <a:cubicBezTo>
                    <a:pt x="378760" y="169434"/>
                    <a:pt x="373879" y="175749"/>
                    <a:pt x="369638" y="188252"/>
                  </a:cubicBezTo>
                  <a:lnTo>
                    <a:pt x="369211" y="187937"/>
                  </a:lnTo>
                  <a:cubicBezTo>
                    <a:pt x="375129" y="216878"/>
                    <a:pt x="384694" y="224753"/>
                    <a:pt x="392571" y="207147"/>
                  </a:cubicBezTo>
                  <a:cubicBezTo>
                    <a:pt x="396488" y="207147"/>
                    <a:pt x="399265" y="202108"/>
                    <a:pt x="397698" y="187623"/>
                  </a:cubicBezTo>
                  <a:cubicBezTo>
                    <a:pt x="393428" y="175309"/>
                    <a:pt x="388534" y="169215"/>
                    <a:pt x="383647" y="169325"/>
                  </a:cubicBezTo>
                  <a:close/>
                  <a:moveTo>
                    <a:pt x="380081" y="84759"/>
                  </a:moveTo>
                  <a:cubicBezTo>
                    <a:pt x="377971" y="84563"/>
                    <a:pt x="375941" y="85744"/>
                    <a:pt x="374339" y="91885"/>
                  </a:cubicBezTo>
                  <a:lnTo>
                    <a:pt x="373626" y="91568"/>
                  </a:lnTo>
                  <a:lnTo>
                    <a:pt x="373626" y="102905"/>
                  </a:lnTo>
                  <a:cubicBezTo>
                    <a:pt x="376760" y="110781"/>
                    <a:pt x="382814" y="110150"/>
                    <a:pt x="385805" y="118968"/>
                  </a:cubicBezTo>
                  <a:lnTo>
                    <a:pt x="393425" y="103537"/>
                  </a:lnTo>
                  <a:lnTo>
                    <a:pt x="386304" y="85901"/>
                  </a:lnTo>
                  <a:cubicBezTo>
                    <a:pt x="384380" y="86531"/>
                    <a:pt x="382190" y="84956"/>
                    <a:pt x="380081" y="84759"/>
                  </a:cubicBezTo>
                  <a:close/>
                  <a:moveTo>
                    <a:pt x="592" y="461772"/>
                  </a:moveTo>
                  <a:lnTo>
                    <a:pt x="462363" y="0"/>
                  </a:lnTo>
                  <a:lnTo>
                    <a:pt x="462363" y="102905"/>
                  </a:lnTo>
                  <a:lnTo>
                    <a:pt x="457876" y="115817"/>
                  </a:lnTo>
                  <a:lnTo>
                    <a:pt x="457876" y="370278"/>
                  </a:lnTo>
                  <a:lnTo>
                    <a:pt x="452820" y="383821"/>
                  </a:lnTo>
                  <a:lnTo>
                    <a:pt x="452820" y="395472"/>
                  </a:lnTo>
                  <a:lnTo>
                    <a:pt x="457734" y="408701"/>
                  </a:lnTo>
                  <a:cubicBezTo>
                    <a:pt x="457784" y="412576"/>
                    <a:pt x="457784" y="416477"/>
                    <a:pt x="457734" y="420352"/>
                  </a:cubicBezTo>
                  <a:lnTo>
                    <a:pt x="453390" y="432949"/>
                  </a:lnTo>
                  <a:lnTo>
                    <a:pt x="453390" y="737799"/>
                  </a:lnTo>
                  <a:cubicBezTo>
                    <a:pt x="460511" y="743783"/>
                    <a:pt x="460511" y="863770"/>
                    <a:pt x="453390" y="870382"/>
                  </a:cubicBezTo>
                  <a:lnTo>
                    <a:pt x="453390" y="956045"/>
                  </a:lnTo>
                  <a:lnTo>
                    <a:pt x="457877" y="968639"/>
                  </a:lnTo>
                  <a:lnTo>
                    <a:pt x="457877" y="1101540"/>
                  </a:lnTo>
                  <a:lnTo>
                    <a:pt x="462933" y="1115083"/>
                  </a:lnTo>
                  <a:lnTo>
                    <a:pt x="462933" y="1224046"/>
                  </a:lnTo>
                  <a:lnTo>
                    <a:pt x="458161" y="1236961"/>
                  </a:lnTo>
                  <a:cubicBezTo>
                    <a:pt x="466921" y="1250500"/>
                    <a:pt x="461580" y="1303094"/>
                    <a:pt x="462933" y="1333958"/>
                  </a:cubicBezTo>
                  <a:cubicBezTo>
                    <a:pt x="452393" y="1346869"/>
                    <a:pt x="463645" y="1405761"/>
                    <a:pt x="453390" y="1418673"/>
                  </a:cubicBezTo>
                  <a:lnTo>
                    <a:pt x="453390" y="1490476"/>
                  </a:lnTo>
                  <a:lnTo>
                    <a:pt x="448476" y="1504333"/>
                  </a:lnTo>
                  <a:cubicBezTo>
                    <a:pt x="448476" y="1507794"/>
                    <a:pt x="448476" y="1511891"/>
                    <a:pt x="448476" y="1515984"/>
                  </a:cubicBezTo>
                  <a:lnTo>
                    <a:pt x="458161" y="1541493"/>
                  </a:lnTo>
                  <a:cubicBezTo>
                    <a:pt x="450613" y="1550942"/>
                    <a:pt x="454102" y="1589048"/>
                    <a:pt x="453390" y="1614242"/>
                  </a:cubicBezTo>
                  <a:cubicBezTo>
                    <a:pt x="458161" y="1626525"/>
                    <a:pt x="458161" y="1626525"/>
                    <a:pt x="453390" y="1637862"/>
                  </a:cubicBezTo>
                  <a:lnTo>
                    <a:pt x="453390" y="1661165"/>
                  </a:lnTo>
                  <a:lnTo>
                    <a:pt x="448405" y="1675022"/>
                  </a:lnTo>
                  <a:lnTo>
                    <a:pt x="453105" y="1687619"/>
                  </a:lnTo>
                  <a:lnTo>
                    <a:pt x="453105" y="1723837"/>
                  </a:lnTo>
                  <a:lnTo>
                    <a:pt x="448191" y="1736748"/>
                  </a:lnTo>
                  <a:cubicBezTo>
                    <a:pt x="447336" y="1748717"/>
                    <a:pt x="450826" y="1754070"/>
                    <a:pt x="452535" y="1761942"/>
                  </a:cubicBezTo>
                  <a:cubicBezTo>
                    <a:pt x="443704" y="1780840"/>
                    <a:pt x="449971" y="1842563"/>
                    <a:pt x="448191" y="1879409"/>
                  </a:cubicBezTo>
                  <a:cubicBezTo>
                    <a:pt x="445243" y="1890026"/>
                    <a:pt x="442016" y="1898999"/>
                    <a:pt x="438576" y="1906180"/>
                  </a:cubicBezTo>
                  <a:cubicBezTo>
                    <a:pt x="442565" y="1923816"/>
                    <a:pt x="460725" y="1942394"/>
                    <a:pt x="448974" y="1965700"/>
                  </a:cubicBezTo>
                  <a:cubicBezTo>
                    <a:pt x="447550" y="1977669"/>
                    <a:pt x="448476" y="1989635"/>
                    <a:pt x="448191" y="2001600"/>
                  </a:cubicBezTo>
                  <a:cubicBezTo>
                    <a:pt x="453176" y="2017980"/>
                    <a:pt x="455811" y="2024907"/>
                    <a:pt x="448191" y="2040340"/>
                  </a:cubicBezTo>
                  <a:lnTo>
                    <a:pt x="452678" y="2052934"/>
                  </a:lnTo>
                  <a:lnTo>
                    <a:pt x="447977" y="2066163"/>
                  </a:lnTo>
                  <a:cubicBezTo>
                    <a:pt x="447977" y="2070570"/>
                    <a:pt x="447977" y="2077187"/>
                    <a:pt x="448476" y="2077814"/>
                  </a:cubicBezTo>
                  <a:cubicBezTo>
                    <a:pt x="454315" y="2085059"/>
                    <a:pt x="451324" y="2105528"/>
                    <a:pt x="457093" y="2112141"/>
                  </a:cubicBezTo>
                  <a:cubicBezTo>
                    <a:pt x="459586" y="2125055"/>
                    <a:pt x="455526" y="2131982"/>
                    <a:pt x="453105" y="2137649"/>
                  </a:cubicBezTo>
                  <a:lnTo>
                    <a:pt x="453105" y="2307395"/>
                  </a:lnTo>
                  <a:lnTo>
                    <a:pt x="457734" y="2320307"/>
                  </a:lnTo>
                  <a:lnTo>
                    <a:pt x="457734" y="2405025"/>
                  </a:lnTo>
                  <a:lnTo>
                    <a:pt x="452963" y="2417936"/>
                  </a:lnTo>
                  <a:lnTo>
                    <a:pt x="452963" y="2429587"/>
                  </a:lnTo>
                  <a:lnTo>
                    <a:pt x="457592" y="2442188"/>
                  </a:lnTo>
                  <a:lnTo>
                    <a:pt x="457592" y="2466750"/>
                  </a:lnTo>
                  <a:cubicBezTo>
                    <a:pt x="452179" y="2474309"/>
                    <a:pt x="452749" y="2492259"/>
                    <a:pt x="452892" y="2513046"/>
                  </a:cubicBezTo>
                  <a:lnTo>
                    <a:pt x="457307" y="2526899"/>
                  </a:lnTo>
                  <a:lnTo>
                    <a:pt x="453105" y="2539499"/>
                  </a:lnTo>
                  <a:lnTo>
                    <a:pt x="453105" y="2748294"/>
                  </a:lnTo>
                  <a:lnTo>
                    <a:pt x="457663" y="2760577"/>
                  </a:lnTo>
                  <a:lnTo>
                    <a:pt x="452820" y="2773805"/>
                  </a:lnTo>
                  <a:lnTo>
                    <a:pt x="452820" y="2894737"/>
                  </a:lnTo>
                  <a:lnTo>
                    <a:pt x="448191" y="2907331"/>
                  </a:lnTo>
                  <a:lnTo>
                    <a:pt x="448191" y="2931897"/>
                  </a:lnTo>
                  <a:lnTo>
                    <a:pt x="452179" y="2941975"/>
                  </a:lnTo>
                  <a:cubicBezTo>
                    <a:pt x="453675" y="3054717"/>
                    <a:pt x="453319" y="3172816"/>
                    <a:pt x="452179" y="3286189"/>
                  </a:cubicBezTo>
                  <a:cubicBezTo>
                    <a:pt x="446624" y="3294693"/>
                    <a:pt x="448975" y="3311701"/>
                    <a:pt x="443134" y="3320833"/>
                  </a:cubicBezTo>
                  <a:lnTo>
                    <a:pt x="447764" y="3333744"/>
                  </a:lnTo>
                  <a:lnTo>
                    <a:pt x="447764" y="3394210"/>
                  </a:lnTo>
                  <a:lnTo>
                    <a:pt x="443063" y="3407122"/>
                  </a:lnTo>
                  <a:lnTo>
                    <a:pt x="443063" y="3430742"/>
                  </a:lnTo>
                  <a:lnTo>
                    <a:pt x="447621" y="3443653"/>
                  </a:lnTo>
                  <a:lnTo>
                    <a:pt x="447621" y="3468219"/>
                  </a:lnTo>
                  <a:cubicBezTo>
                    <a:pt x="437366" y="3489006"/>
                    <a:pt x="446126" y="3553248"/>
                    <a:pt x="442209" y="3591356"/>
                  </a:cubicBezTo>
                  <a:lnTo>
                    <a:pt x="438648" y="3599857"/>
                  </a:lnTo>
                  <a:cubicBezTo>
                    <a:pt x="437978" y="3611575"/>
                    <a:pt x="437758" y="3623729"/>
                    <a:pt x="438007" y="3635760"/>
                  </a:cubicBezTo>
                  <a:cubicBezTo>
                    <a:pt x="440286" y="3646784"/>
                    <a:pt x="445129" y="3652451"/>
                    <a:pt x="447550" y="3662842"/>
                  </a:cubicBezTo>
                  <a:lnTo>
                    <a:pt x="442921" y="3675440"/>
                  </a:lnTo>
                  <a:lnTo>
                    <a:pt x="442921" y="3687408"/>
                  </a:lnTo>
                  <a:lnTo>
                    <a:pt x="435800" y="3705676"/>
                  </a:lnTo>
                  <a:lnTo>
                    <a:pt x="428678" y="3685203"/>
                  </a:lnTo>
                  <a:lnTo>
                    <a:pt x="428678" y="3661583"/>
                  </a:lnTo>
                  <a:lnTo>
                    <a:pt x="433093" y="3648986"/>
                  </a:lnTo>
                  <a:lnTo>
                    <a:pt x="433093" y="3600488"/>
                  </a:lnTo>
                  <a:lnTo>
                    <a:pt x="423550" y="3575608"/>
                  </a:lnTo>
                  <a:cubicBezTo>
                    <a:pt x="427032" y="3568523"/>
                    <a:pt x="430294" y="3559391"/>
                    <a:pt x="433236" y="3548523"/>
                  </a:cubicBezTo>
                  <a:cubicBezTo>
                    <a:pt x="432737" y="3529631"/>
                    <a:pt x="426897" y="3526480"/>
                    <a:pt x="423692" y="3517030"/>
                  </a:cubicBezTo>
                  <a:cubicBezTo>
                    <a:pt x="425686" y="3507270"/>
                    <a:pt x="430814" y="3512309"/>
                    <a:pt x="433236" y="3504119"/>
                  </a:cubicBezTo>
                  <a:lnTo>
                    <a:pt x="433236" y="3441134"/>
                  </a:lnTo>
                  <a:lnTo>
                    <a:pt x="438150" y="3428222"/>
                  </a:lnTo>
                  <a:cubicBezTo>
                    <a:pt x="438150" y="3423815"/>
                    <a:pt x="438150" y="3419719"/>
                    <a:pt x="438149" y="3415939"/>
                  </a:cubicBezTo>
                  <a:cubicBezTo>
                    <a:pt x="432523" y="3410901"/>
                    <a:pt x="435230" y="3393896"/>
                    <a:pt x="431028" y="3386338"/>
                  </a:cubicBezTo>
                  <a:cubicBezTo>
                    <a:pt x="422838" y="3388543"/>
                    <a:pt x="403111" y="3379408"/>
                    <a:pt x="403965" y="3426963"/>
                  </a:cubicBezTo>
                  <a:cubicBezTo>
                    <a:pt x="396060" y="3450583"/>
                    <a:pt x="390647" y="3448064"/>
                    <a:pt x="384381" y="3464440"/>
                  </a:cubicBezTo>
                  <a:cubicBezTo>
                    <a:pt x="385164" y="3478611"/>
                    <a:pt x="381888" y="3482390"/>
                    <a:pt x="380036" y="3491208"/>
                  </a:cubicBezTo>
                  <a:cubicBezTo>
                    <a:pt x="384167" y="3501917"/>
                    <a:pt x="384167" y="3501917"/>
                    <a:pt x="380036" y="3513569"/>
                  </a:cubicBezTo>
                  <a:lnTo>
                    <a:pt x="380036" y="3539077"/>
                  </a:lnTo>
                  <a:lnTo>
                    <a:pt x="394280" y="3574980"/>
                  </a:lnTo>
                  <a:cubicBezTo>
                    <a:pt x="374695" y="3606473"/>
                    <a:pt x="353045" y="3599229"/>
                    <a:pt x="335383" y="3660326"/>
                  </a:cubicBezTo>
                  <a:lnTo>
                    <a:pt x="344998" y="3684257"/>
                  </a:lnTo>
                  <a:lnTo>
                    <a:pt x="344998" y="3719843"/>
                  </a:lnTo>
                  <a:lnTo>
                    <a:pt x="349911" y="3733389"/>
                  </a:lnTo>
                  <a:lnTo>
                    <a:pt x="345424" y="3745983"/>
                  </a:lnTo>
                  <a:lnTo>
                    <a:pt x="349840" y="3758266"/>
                  </a:lnTo>
                  <a:lnTo>
                    <a:pt x="349840" y="3794798"/>
                  </a:lnTo>
                  <a:lnTo>
                    <a:pt x="346137" y="3804247"/>
                  </a:lnTo>
                  <a:cubicBezTo>
                    <a:pt x="347917" y="3821252"/>
                    <a:pt x="355894" y="3829124"/>
                    <a:pt x="359882" y="3842981"/>
                  </a:cubicBezTo>
                  <a:cubicBezTo>
                    <a:pt x="349555" y="3862822"/>
                    <a:pt x="334600" y="3830070"/>
                    <a:pt x="325768" y="3868175"/>
                  </a:cubicBezTo>
                  <a:lnTo>
                    <a:pt x="325768" y="3892427"/>
                  </a:lnTo>
                  <a:cubicBezTo>
                    <a:pt x="334030" y="3904707"/>
                    <a:pt x="343501" y="3892427"/>
                    <a:pt x="353188" y="3897462"/>
                  </a:cubicBezTo>
                  <a:cubicBezTo>
                    <a:pt x="366007" y="3928955"/>
                    <a:pt x="357389" y="3938719"/>
                    <a:pt x="347490" y="3934311"/>
                  </a:cubicBezTo>
                  <a:cubicBezTo>
                    <a:pt x="340368" y="3963599"/>
                    <a:pt x="352048" y="3954781"/>
                    <a:pt x="354968" y="3965804"/>
                  </a:cubicBezTo>
                  <a:lnTo>
                    <a:pt x="354968" y="3990684"/>
                  </a:lnTo>
                  <a:cubicBezTo>
                    <a:pt x="347347" y="4022177"/>
                    <a:pt x="341151" y="3996983"/>
                    <a:pt x="332107" y="3996665"/>
                  </a:cubicBezTo>
                  <a:cubicBezTo>
                    <a:pt x="330113" y="4003595"/>
                    <a:pt x="324986" y="4009262"/>
                    <a:pt x="325555" y="4024696"/>
                  </a:cubicBezTo>
                  <a:cubicBezTo>
                    <a:pt x="329080" y="4039152"/>
                    <a:pt x="333710" y="4047150"/>
                    <a:pt x="338517" y="4047054"/>
                  </a:cubicBezTo>
                  <a:cubicBezTo>
                    <a:pt x="339542" y="4047116"/>
                    <a:pt x="340361" y="4050803"/>
                    <a:pt x="340347" y="4055336"/>
                  </a:cubicBezTo>
                  <a:cubicBezTo>
                    <a:pt x="340347" y="4055934"/>
                    <a:pt x="340325" y="4056536"/>
                    <a:pt x="340297" y="4057131"/>
                  </a:cubicBezTo>
                  <a:cubicBezTo>
                    <a:pt x="329258" y="4055243"/>
                    <a:pt x="318932" y="4093035"/>
                    <a:pt x="308890" y="4105318"/>
                  </a:cubicBezTo>
                  <a:cubicBezTo>
                    <a:pt x="299348" y="4097445"/>
                    <a:pt x="297424" y="4122322"/>
                    <a:pt x="287525" y="4114764"/>
                  </a:cubicBezTo>
                  <a:cubicBezTo>
                    <a:pt x="281757" y="4091018"/>
                    <a:pt x="272918" y="4089695"/>
                    <a:pt x="266801" y="4111613"/>
                  </a:cubicBezTo>
                  <a:lnTo>
                    <a:pt x="271573" y="4124527"/>
                  </a:lnTo>
                  <a:lnTo>
                    <a:pt x="271573" y="4136493"/>
                  </a:lnTo>
                  <a:cubicBezTo>
                    <a:pt x="279905" y="4167986"/>
                    <a:pt x="291584" y="4139644"/>
                    <a:pt x="300059" y="4170819"/>
                  </a:cubicBezTo>
                  <a:cubicBezTo>
                    <a:pt x="288166" y="4217432"/>
                    <a:pt x="268012" y="4170819"/>
                    <a:pt x="254551" y="4214595"/>
                  </a:cubicBezTo>
                  <a:cubicBezTo>
                    <a:pt x="249282" y="4201998"/>
                    <a:pt x="229270" y="4184993"/>
                    <a:pt x="232047" y="4233805"/>
                  </a:cubicBezTo>
                  <a:cubicBezTo>
                    <a:pt x="254175" y="4245678"/>
                    <a:pt x="276565" y="4243664"/>
                    <a:pt x="298564" y="4227823"/>
                  </a:cubicBezTo>
                  <a:lnTo>
                    <a:pt x="305187" y="4245459"/>
                  </a:lnTo>
                  <a:cubicBezTo>
                    <a:pt x="289476" y="4279786"/>
                    <a:pt x="271409" y="4286557"/>
                    <a:pt x="254623" y="4264355"/>
                  </a:cubicBezTo>
                  <a:lnTo>
                    <a:pt x="249353" y="4276007"/>
                  </a:lnTo>
                  <a:cubicBezTo>
                    <a:pt x="211607" y="4228769"/>
                    <a:pt x="252131" y="4342140"/>
                    <a:pt x="268510" y="4300887"/>
                  </a:cubicBezTo>
                  <a:cubicBezTo>
                    <a:pt x="273566" y="4310019"/>
                    <a:pt x="269364" y="4336158"/>
                    <a:pt x="275632" y="4342457"/>
                  </a:cubicBezTo>
                  <a:cubicBezTo>
                    <a:pt x="276308" y="4359336"/>
                    <a:pt x="276308" y="4376595"/>
                    <a:pt x="275632" y="4393474"/>
                  </a:cubicBezTo>
                  <a:cubicBezTo>
                    <a:pt x="261381" y="4412591"/>
                    <a:pt x="246690" y="4424527"/>
                    <a:pt x="231833" y="4429063"/>
                  </a:cubicBezTo>
                  <a:cubicBezTo>
                    <a:pt x="220795" y="4448273"/>
                    <a:pt x="209400" y="4495196"/>
                    <a:pt x="229839" y="4460556"/>
                  </a:cubicBezTo>
                  <a:cubicBezTo>
                    <a:pt x="234753" y="4465594"/>
                    <a:pt x="236249" y="4451738"/>
                    <a:pt x="239952" y="4450475"/>
                  </a:cubicBezTo>
                  <a:cubicBezTo>
                    <a:pt x="245222" y="4467796"/>
                    <a:pt x="253198" y="4458664"/>
                    <a:pt x="259394" y="4461812"/>
                  </a:cubicBezTo>
                  <a:cubicBezTo>
                    <a:pt x="263026" y="4472207"/>
                    <a:pt x="260249" y="4482599"/>
                    <a:pt x="261459" y="4490789"/>
                  </a:cubicBezTo>
                  <a:cubicBezTo>
                    <a:pt x="254836" y="4514406"/>
                    <a:pt x="247573" y="4509367"/>
                    <a:pt x="239596" y="4509367"/>
                  </a:cubicBezTo>
                  <a:cubicBezTo>
                    <a:pt x="234967" y="4518502"/>
                    <a:pt x="236677" y="4547158"/>
                    <a:pt x="237317" y="4565740"/>
                  </a:cubicBezTo>
                  <a:cubicBezTo>
                    <a:pt x="252130" y="4607624"/>
                    <a:pt x="228628" y="4582116"/>
                    <a:pt x="226848" y="4605419"/>
                  </a:cubicBezTo>
                  <a:cubicBezTo>
                    <a:pt x="223145" y="4636911"/>
                    <a:pt x="208190" y="4605419"/>
                    <a:pt x="202349" y="4636911"/>
                  </a:cubicBezTo>
                  <a:lnTo>
                    <a:pt x="202349" y="4649512"/>
                  </a:lnTo>
                  <a:cubicBezTo>
                    <a:pt x="197364" y="4681005"/>
                    <a:pt x="166741" y="4649512"/>
                    <a:pt x="175643" y="4704308"/>
                  </a:cubicBezTo>
                  <a:cubicBezTo>
                    <a:pt x="184332" y="4695807"/>
                    <a:pt x="182195" y="4731079"/>
                    <a:pt x="182764" y="4758475"/>
                  </a:cubicBezTo>
                  <a:lnTo>
                    <a:pt x="187109" y="4771072"/>
                  </a:lnTo>
                  <a:cubicBezTo>
                    <a:pt x="187108" y="4774537"/>
                    <a:pt x="187109" y="4778316"/>
                    <a:pt x="187465" y="4783038"/>
                  </a:cubicBezTo>
                  <a:cubicBezTo>
                    <a:pt x="183619" y="4799731"/>
                    <a:pt x="176996" y="4799100"/>
                    <a:pt x="172794" y="4808549"/>
                  </a:cubicBezTo>
                  <a:lnTo>
                    <a:pt x="172794" y="4832484"/>
                  </a:lnTo>
                  <a:cubicBezTo>
                    <a:pt x="183904" y="4828705"/>
                    <a:pt x="200070" y="4817053"/>
                    <a:pt x="211964" y="4838151"/>
                  </a:cubicBezTo>
                  <a:cubicBezTo>
                    <a:pt x="211964" y="4857992"/>
                    <a:pt x="203845" y="4846655"/>
                    <a:pt x="199786" y="4851379"/>
                  </a:cubicBezTo>
                  <a:cubicBezTo>
                    <a:pt x="182622" y="4873737"/>
                    <a:pt x="184332" y="4874686"/>
                    <a:pt x="199785" y="4910900"/>
                  </a:cubicBezTo>
                  <a:cubicBezTo>
                    <a:pt x="211109" y="4925071"/>
                    <a:pt x="219797" y="4864291"/>
                    <a:pt x="229270" y="4898620"/>
                  </a:cubicBezTo>
                  <a:cubicBezTo>
                    <a:pt x="239596" y="4895783"/>
                    <a:pt x="248070" y="4918458"/>
                    <a:pt x="259038" y="4911214"/>
                  </a:cubicBezTo>
                  <a:lnTo>
                    <a:pt x="270718" y="4942707"/>
                  </a:lnTo>
                  <a:cubicBezTo>
                    <a:pt x="258326" y="4970420"/>
                    <a:pt x="245649" y="4920977"/>
                    <a:pt x="235109" y="4947749"/>
                  </a:cubicBezTo>
                  <a:cubicBezTo>
                    <a:pt x="229896" y="4952850"/>
                    <a:pt x="224441" y="4948913"/>
                    <a:pt x="219868" y="4936722"/>
                  </a:cubicBezTo>
                  <a:cubicBezTo>
                    <a:pt x="203489" y="4939559"/>
                    <a:pt x="187892" y="4973257"/>
                    <a:pt x="170800" y="4961606"/>
                  </a:cubicBezTo>
                  <a:cubicBezTo>
                    <a:pt x="167809" y="4966013"/>
                    <a:pt x="168450" y="4972626"/>
                    <a:pt x="168308" y="4978610"/>
                  </a:cubicBezTo>
                  <a:lnTo>
                    <a:pt x="177993" y="5003804"/>
                  </a:lnTo>
                  <a:lnTo>
                    <a:pt x="177993" y="5028370"/>
                  </a:lnTo>
                  <a:cubicBezTo>
                    <a:pt x="174147" y="5039390"/>
                    <a:pt x="167666" y="5028370"/>
                    <a:pt x="167737" y="5053878"/>
                  </a:cubicBezTo>
                  <a:lnTo>
                    <a:pt x="159049" y="5075608"/>
                  </a:lnTo>
                  <a:cubicBezTo>
                    <a:pt x="162468" y="5093872"/>
                    <a:pt x="174004" y="5068677"/>
                    <a:pt x="173293" y="5100170"/>
                  </a:cubicBezTo>
                  <a:cubicBezTo>
                    <a:pt x="165530" y="5116232"/>
                    <a:pt x="155702" y="5114027"/>
                    <a:pt x="148723" y="5138279"/>
                  </a:cubicBezTo>
                  <a:cubicBezTo>
                    <a:pt x="148723" y="5158434"/>
                    <a:pt x="148723" y="5158434"/>
                    <a:pt x="151073" y="5167880"/>
                  </a:cubicBezTo>
                  <a:cubicBezTo>
                    <a:pt x="154171" y="5158371"/>
                    <a:pt x="157946" y="5154242"/>
                    <a:pt x="161684" y="5156229"/>
                  </a:cubicBezTo>
                  <a:lnTo>
                    <a:pt x="163821" y="5171977"/>
                  </a:lnTo>
                  <a:lnTo>
                    <a:pt x="158764" y="5186462"/>
                  </a:lnTo>
                  <a:lnTo>
                    <a:pt x="163465" y="5199059"/>
                  </a:lnTo>
                  <a:cubicBezTo>
                    <a:pt x="162183" y="5220788"/>
                    <a:pt x="167951" y="5215749"/>
                    <a:pt x="170587" y="5205358"/>
                  </a:cubicBezTo>
                  <a:cubicBezTo>
                    <a:pt x="175786" y="5220474"/>
                    <a:pt x="179703" y="5216695"/>
                    <a:pt x="186824" y="5216695"/>
                  </a:cubicBezTo>
                  <a:lnTo>
                    <a:pt x="194729" y="5241889"/>
                  </a:lnTo>
                  <a:cubicBezTo>
                    <a:pt x="200982" y="5237164"/>
                    <a:pt x="207398" y="5243496"/>
                    <a:pt x="212605" y="5259525"/>
                  </a:cubicBezTo>
                  <a:cubicBezTo>
                    <a:pt x="201638" y="5277475"/>
                    <a:pt x="192094" y="5259525"/>
                    <a:pt x="181055" y="5253541"/>
                  </a:cubicBezTo>
                  <a:cubicBezTo>
                    <a:pt x="178036" y="5244061"/>
                    <a:pt x="174339" y="5239809"/>
                    <a:pt x="170658" y="5241572"/>
                  </a:cubicBezTo>
                  <a:lnTo>
                    <a:pt x="163892" y="5259208"/>
                  </a:lnTo>
                  <a:cubicBezTo>
                    <a:pt x="158907" y="5314321"/>
                    <a:pt x="128283" y="5241889"/>
                    <a:pt x="124153" y="5295425"/>
                  </a:cubicBezTo>
                  <a:lnTo>
                    <a:pt x="129067" y="5308654"/>
                  </a:lnTo>
                  <a:lnTo>
                    <a:pt x="129067" y="5320619"/>
                  </a:lnTo>
                  <a:cubicBezTo>
                    <a:pt x="118669" y="5336681"/>
                    <a:pt x="106705" y="5320619"/>
                    <a:pt x="95951" y="5329441"/>
                  </a:cubicBezTo>
                  <a:cubicBezTo>
                    <a:pt x="93316" y="5342352"/>
                    <a:pt x="95524" y="5356523"/>
                    <a:pt x="94384" y="5370065"/>
                  </a:cubicBezTo>
                  <a:cubicBezTo>
                    <a:pt x="89755" y="5384550"/>
                    <a:pt x="77720" y="5360616"/>
                    <a:pt x="80141" y="5401558"/>
                  </a:cubicBezTo>
                  <a:cubicBezTo>
                    <a:pt x="79357" y="5414783"/>
                    <a:pt x="75583" y="5410690"/>
                    <a:pt x="73019" y="5411636"/>
                  </a:cubicBezTo>
                  <a:cubicBezTo>
                    <a:pt x="64779" y="5427602"/>
                    <a:pt x="56254" y="5440450"/>
                    <a:pt x="47523" y="5450055"/>
                  </a:cubicBezTo>
                  <a:cubicBezTo>
                    <a:pt x="37766" y="5476195"/>
                    <a:pt x="28437" y="5434625"/>
                    <a:pt x="31072" y="5514929"/>
                  </a:cubicBezTo>
                  <a:cubicBezTo>
                    <a:pt x="34562" y="5525638"/>
                    <a:pt x="38978" y="5519339"/>
                    <a:pt x="42966" y="5521227"/>
                  </a:cubicBezTo>
                  <a:cubicBezTo>
                    <a:pt x="48805" y="5500444"/>
                    <a:pt x="57209" y="5517765"/>
                    <a:pt x="63120" y="5497293"/>
                  </a:cubicBezTo>
                  <a:cubicBezTo>
                    <a:pt x="65897" y="5517134"/>
                    <a:pt x="81351" y="5500129"/>
                    <a:pt x="78788" y="5518708"/>
                  </a:cubicBezTo>
                  <a:cubicBezTo>
                    <a:pt x="71659" y="5523432"/>
                    <a:pt x="64715" y="5532442"/>
                    <a:pt x="58135" y="5545479"/>
                  </a:cubicBezTo>
                  <a:cubicBezTo>
                    <a:pt x="54502" y="5547367"/>
                    <a:pt x="49375" y="5539809"/>
                    <a:pt x="46312" y="5553037"/>
                  </a:cubicBezTo>
                  <a:cubicBezTo>
                    <a:pt x="49589" y="5564057"/>
                    <a:pt x="55784" y="5566577"/>
                    <a:pt x="55713" y="5587049"/>
                  </a:cubicBezTo>
                  <a:lnTo>
                    <a:pt x="50870" y="5600592"/>
                  </a:lnTo>
                  <a:lnTo>
                    <a:pt x="50870" y="5635546"/>
                  </a:lnTo>
                  <a:cubicBezTo>
                    <a:pt x="46526" y="5650035"/>
                    <a:pt x="40259" y="5659481"/>
                    <a:pt x="36627" y="5673655"/>
                  </a:cubicBezTo>
                  <a:lnTo>
                    <a:pt x="43037" y="5691605"/>
                  </a:lnTo>
                  <a:cubicBezTo>
                    <a:pt x="57280" y="5694125"/>
                    <a:pt x="73874" y="5653814"/>
                    <a:pt x="83702" y="5703885"/>
                  </a:cubicBezTo>
                  <a:cubicBezTo>
                    <a:pt x="92105" y="5699478"/>
                    <a:pt x="96734" y="5706722"/>
                    <a:pt x="94954" y="5746401"/>
                  </a:cubicBezTo>
                  <a:lnTo>
                    <a:pt x="99868" y="5759312"/>
                  </a:lnTo>
                  <a:cubicBezTo>
                    <a:pt x="99868" y="5763723"/>
                    <a:pt x="99868" y="5767816"/>
                    <a:pt x="99868" y="5771912"/>
                  </a:cubicBezTo>
                  <a:cubicBezTo>
                    <a:pt x="111690" y="5789231"/>
                    <a:pt x="89541" y="5793956"/>
                    <a:pt x="85055" y="5820095"/>
                  </a:cubicBezTo>
                  <a:cubicBezTo>
                    <a:pt x="85055" y="5823243"/>
                    <a:pt x="85054" y="5827022"/>
                    <a:pt x="85054" y="5831119"/>
                  </a:cubicBezTo>
                  <a:cubicBezTo>
                    <a:pt x="90681" y="5852534"/>
                    <a:pt x="104568" y="5817576"/>
                    <a:pt x="104781" y="5855996"/>
                  </a:cubicBezTo>
                  <a:cubicBezTo>
                    <a:pt x="94392" y="5864625"/>
                    <a:pt x="83908" y="5870831"/>
                    <a:pt x="73375" y="5874577"/>
                  </a:cubicBezTo>
                  <a:cubicBezTo>
                    <a:pt x="70669" y="5874577"/>
                    <a:pt x="69316" y="5887806"/>
                    <a:pt x="70954" y="5894104"/>
                  </a:cubicBezTo>
                  <a:cubicBezTo>
                    <a:pt x="76580" y="5904182"/>
                    <a:pt x="74443" y="5922132"/>
                    <a:pt x="79856" y="5928745"/>
                  </a:cubicBezTo>
                  <a:lnTo>
                    <a:pt x="79856" y="5954570"/>
                  </a:lnTo>
                  <a:cubicBezTo>
                    <a:pt x="89328" y="5980045"/>
                    <a:pt x="100480" y="5990470"/>
                    <a:pt x="111476" y="5984172"/>
                  </a:cubicBezTo>
                  <a:cubicBezTo>
                    <a:pt x="132841" y="5947640"/>
                    <a:pt x="122586" y="6006846"/>
                    <a:pt x="109767" y="6026688"/>
                  </a:cubicBezTo>
                  <a:lnTo>
                    <a:pt x="109767" y="6050622"/>
                  </a:lnTo>
                  <a:cubicBezTo>
                    <a:pt x="124723" y="6068572"/>
                    <a:pt x="140319" y="6046526"/>
                    <a:pt x="155417" y="6069204"/>
                  </a:cubicBezTo>
                  <a:cubicBezTo>
                    <a:pt x="161378" y="6051346"/>
                    <a:pt x="168535" y="6042905"/>
                    <a:pt x="175714" y="6045269"/>
                  </a:cubicBezTo>
                  <a:cubicBezTo>
                    <a:pt x="179346" y="6049362"/>
                    <a:pt x="177424" y="6059754"/>
                    <a:pt x="179346" y="6065425"/>
                  </a:cubicBezTo>
                  <a:cubicBezTo>
                    <a:pt x="181483" y="6071439"/>
                    <a:pt x="183697" y="6076884"/>
                    <a:pt x="185969" y="6081798"/>
                  </a:cubicBezTo>
                  <a:cubicBezTo>
                    <a:pt x="189003" y="6082713"/>
                    <a:pt x="192023" y="6079281"/>
                    <a:pt x="194587" y="6072037"/>
                  </a:cubicBezTo>
                  <a:cubicBezTo>
                    <a:pt x="199786" y="6061014"/>
                    <a:pt x="212178" y="6086208"/>
                    <a:pt x="212819" y="6051250"/>
                  </a:cubicBezTo>
                  <a:cubicBezTo>
                    <a:pt x="219584" y="6037394"/>
                    <a:pt x="227703" y="6055347"/>
                    <a:pt x="235038" y="6033300"/>
                  </a:cubicBezTo>
                  <a:cubicBezTo>
                    <a:pt x="251916" y="6106678"/>
                    <a:pt x="291442" y="6041173"/>
                    <a:pt x="306255" y="6064793"/>
                  </a:cubicBezTo>
                  <a:lnTo>
                    <a:pt x="306255" y="6076762"/>
                  </a:lnTo>
                  <a:cubicBezTo>
                    <a:pt x="292596" y="6093892"/>
                    <a:pt x="278551" y="6104443"/>
                    <a:pt x="264380" y="6108255"/>
                  </a:cubicBezTo>
                  <a:lnTo>
                    <a:pt x="257258" y="6126519"/>
                  </a:lnTo>
                  <a:cubicBezTo>
                    <a:pt x="279905" y="6183206"/>
                    <a:pt x="308321" y="6107309"/>
                    <a:pt x="330469" y="6128724"/>
                  </a:cubicBezTo>
                  <a:cubicBezTo>
                    <a:pt x="330469" y="6148562"/>
                    <a:pt x="334386" y="6144472"/>
                    <a:pt x="338374" y="6144783"/>
                  </a:cubicBezTo>
                  <a:cubicBezTo>
                    <a:pt x="340653" y="6152659"/>
                    <a:pt x="345496" y="6156752"/>
                    <a:pt x="345495" y="6173442"/>
                  </a:cubicBezTo>
                  <a:cubicBezTo>
                    <a:pt x="337947" y="6215013"/>
                    <a:pt x="329187" y="6168717"/>
                    <a:pt x="320641" y="6188559"/>
                  </a:cubicBezTo>
                  <a:cubicBezTo>
                    <a:pt x="318220" y="6197063"/>
                    <a:pt x="312238" y="6188559"/>
                    <a:pt x="311169" y="6201787"/>
                  </a:cubicBezTo>
                  <a:cubicBezTo>
                    <a:pt x="317864" y="6241784"/>
                    <a:pt x="340654" y="6206512"/>
                    <a:pt x="352689" y="6217846"/>
                  </a:cubicBezTo>
                  <a:cubicBezTo>
                    <a:pt x="356891" y="6212811"/>
                    <a:pt x="353828" y="6198322"/>
                    <a:pt x="357888" y="6193283"/>
                  </a:cubicBezTo>
                  <a:cubicBezTo>
                    <a:pt x="361947" y="6188245"/>
                    <a:pt x="358315" y="6172814"/>
                    <a:pt x="364297" y="6168717"/>
                  </a:cubicBezTo>
                  <a:cubicBezTo>
                    <a:pt x="368143" y="6164310"/>
                    <a:pt x="380463" y="6181632"/>
                    <a:pt x="379893" y="6151713"/>
                  </a:cubicBezTo>
                  <a:cubicBezTo>
                    <a:pt x="378327" y="6145414"/>
                    <a:pt x="374339" y="6143209"/>
                    <a:pt x="374980" y="6132503"/>
                  </a:cubicBezTo>
                  <a:lnTo>
                    <a:pt x="382101" y="6132503"/>
                  </a:lnTo>
                  <a:cubicBezTo>
                    <a:pt x="386090" y="6127147"/>
                    <a:pt x="383455" y="6113608"/>
                    <a:pt x="387300" y="6107309"/>
                  </a:cubicBezTo>
                  <a:cubicBezTo>
                    <a:pt x="391146" y="6101011"/>
                    <a:pt x="399763" y="6065425"/>
                    <a:pt x="399550" y="6102584"/>
                  </a:cubicBezTo>
                  <a:cubicBezTo>
                    <a:pt x="403823" y="6117069"/>
                    <a:pt x="453461" y="6108883"/>
                    <a:pt x="439004" y="6077390"/>
                  </a:cubicBezTo>
                  <a:lnTo>
                    <a:pt x="439004" y="6053773"/>
                  </a:lnTo>
                  <a:lnTo>
                    <a:pt x="443277" y="6041490"/>
                  </a:lnTo>
                  <a:lnTo>
                    <a:pt x="438719" y="6028890"/>
                  </a:lnTo>
                  <a:lnTo>
                    <a:pt x="438719" y="5992990"/>
                  </a:lnTo>
                  <a:lnTo>
                    <a:pt x="433948" y="5980079"/>
                  </a:lnTo>
                  <a:lnTo>
                    <a:pt x="438577" y="5967481"/>
                  </a:lnTo>
                  <a:cubicBezTo>
                    <a:pt x="439218" y="5957404"/>
                    <a:pt x="437651" y="5950791"/>
                    <a:pt x="434802" y="5947326"/>
                  </a:cubicBezTo>
                  <a:cubicBezTo>
                    <a:pt x="433449" y="5932524"/>
                    <a:pt x="431811" y="5918353"/>
                    <a:pt x="438150" y="5908589"/>
                  </a:cubicBezTo>
                  <a:cubicBezTo>
                    <a:pt x="438705" y="5892435"/>
                    <a:pt x="438890" y="5876088"/>
                    <a:pt x="438719" y="5859775"/>
                  </a:cubicBezTo>
                  <a:lnTo>
                    <a:pt x="434090" y="5846549"/>
                  </a:lnTo>
                  <a:cubicBezTo>
                    <a:pt x="434090" y="5843084"/>
                    <a:pt x="434090" y="5839305"/>
                    <a:pt x="433734" y="5834898"/>
                  </a:cubicBezTo>
                  <a:lnTo>
                    <a:pt x="428963" y="5821983"/>
                  </a:lnTo>
                  <a:lnTo>
                    <a:pt x="433734" y="5809072"/>
                  </a:lnTo>
                  <a:cubicBezTo>
                    <a:pt x="433734" y="5804979"/>
                    <a:pt x="433734" y="5800886"/>
                    <a:pt x="433734" y="5797421"/>
                  </a:cubicBezTo>
                  <a:lnTo>
                    <a:pt x="429034" y="5784195"/>
                  </a:lnTo>
                  <a:cubicBezTo>
                    <a:pt x="429034" y="5766870"/>
                    <a:pt x="433521" y="5763091"/>
                    <a:pt x="436155" y="5754905"/>
                  </a:cubicBezTo>
                  <a:lnTo>
                    <a:pt x="442209" y="5754905"/>
                  </a:lnTo>
                  <a:lnTo>
                    <a:pt x="444773" y="5736641"/>
                  </a:lnTo>
                  <a:lnTo>
                    <a:pt x="434161" y="5715854"/>
                  </a:lnTo>
                  <a:lnTo>
                    <a:pt x="434161" y="5688140"/>
                  </a:lnTo>
                  <a:lnTo>
                    <a:pt x="438434" y="5676803"/>
                  </a:lnTo>
                  <a:lnTo>
                    <a:pt x="440642" y="5657593"/>
                  </a:lnTo>
                  <a:cubicBezTo>
                    <a:pt x="449188" y="5653814"/>
                    <a:pt x="456096" y="5657593"/>
                    <a:pt x="453817" y="5700106"/>
                  </a:cubicBezTo>
                  <a:lnTo>
                    <a:pt x="449473" y="5710815"/>
                  </a:lnTo>
                  <a:cubicBezTo>
                    <a:pt x="447977" y="5727819"/>
                    <a:pt x="449473" y="5745455"/>
                    <a:pt x="448832" y="5760889"/>
                  </a:cubicBezTo>
                  <a:lnTo>
                    <a:pt x="453532" y="5772541"/>
                  </a:lnTo>
                  <a:lnTo>
                    <a:pt x="453532" y="5845918"/>
                  </a:lnTo>
                  <a:lnTo>
                    <a:pt x="449117" y="5858515"/>
                  </a:lnTo>
                  <a:cubicBezTo>
                    <a:pt x="448547" y="5935043"/>
                    <a:pt x="449117" y="6012199"/>
                    <a:pt x="449117" y="6089359"/>
                  </a:cubicBezTo>
                  <a:lnTo>
                    <a:pt x="453959" y="6102270"/>
                  </a:lnTo>
                  <a:lnTo>
                    <a:pt x="449330" y="6114553"/>
                  </a:lnTo>
                  <a:lnTo>
                    <a:pt x="449330" y="6151399"/>
                  </a:lnTo>
                  <a:cubicBezTo>
                    <a:pt x="455811" y="6168717"/>
                    <a:pt x="455811" y="6169980"/>
                    <a:pt x="449900" y="6185411"/>
                  </a:cubicBezTo>
                  <a:cubicBezTo>
                    <a:pt x="447692" y="6279889"/>
                    <a:pt x="449900" y="6380666"/>
                    <a:pt x="449117" y="6478292"/>
                  </a:cubicBezTo>
                  <a:lnTo>
                    <a:pt x="444488" y="6492148"/>
                  </a:lnTo>
                  <a:lnTo>
                    <a:pt x="444488" y="6516083"/>
                  </a:lnTo>
                  <a:lnTo>
                    <a:pt x="448904" y="6528366"/>
                  </a:lnTo>
                  <a:lnTo>
                    <a:pt x="444274" y="6540963"/>
                  </a:lnTo>
                  <a:lnTo>
                    <a:pt x="444274" y="6552932"/>
                  </a:lnTo>
                  <a:lnTo>
                    <a:pt x="448974" y="6565529"/>
                  </a:lnTo>
                  <a:lnTo>
                    <a:pt x="448975" y="6628514"/>
                  </a:lnTo>
                  <a:lnTo>
                    <a:pt x="442423" y="6633236"/>
                  </a:lnTo>
                  <a:cubicBezTo>
                    <a:pt x="430173" y="6608987"/>
                    <a:pt x="413936" y="6593243"/>
                    <a:pt x="401543" y="6620953"/>
                  </a:cubicBezTo>
                  <a:lnTo>
                    <a:pt x="395205" y="6615600"/>
                  </a:lnTo>
                  <a:lnTo>
                    <a:pt x="395206" y="6601115"/>
                  </a:lnTo>
                  <a:cubicBezTo>
                    <a:pt x="406030" y="6560487"/>
                    <a:pt x="420131" y="6576866"/>
                    <a:pt x="433449" y="6567417"/>
                  </a:cubicBezTo>
                  <a:cubicBezTo>
                    <a:pt x="435871" y="6550409"/>
                    <a:pt x="433449" y="6532145"/>
                    <a:pt x="435087" y="6514823"/>
                  </a:cubicBezTo>
                  <a:cubicBezTo>
                    <a:pt x="453532" y="6434833"/>
                    <a:pt x="393852" y="6494040"/>
                    <a:pt x="385734" y="6468846"/>
                  </a:cubicBezTo>
                  <a:cubicBezTo>
                    <a:pt x="383811" y="6431997"/>
                    <a:pt x="402612" y="6455931"/>
                    <a:pt x="406600" y="6449322"/>
                  </a:cubicBezTo>
                  <a:cubicBezTo>
                    <a:pt x="412369" y="6425701"/>
                    <a:pt x="437580" y="6434833"/>
                    <a:pt x="433948" y="6405546"/>
                  </a:cubicBezTo>
                  <a:cubicBezTo>
                    <a:pt x="423265" y="6384759"/>
                    <a:pt x="400903" y="6425070"/>
                    <a:pt x="394992" y="6385387"/>
                  </a:cubicBezTo>
                  <a:lnTo>
                    <a:pt x="387870" y="6364290"/>
                  </a:lnTo>
                  <a:cubicBezTo>
                    <a:pt x="363891" y="6314278"/>
                    <a:pt x="335910" y="6318719"/>
                    <a:pt x="312807" y="6376255"/>
                  </a:cubicBezTo>
                  <a:cubicBezTo>
                    <a:pt x="296926" y="6402709"/>
                    <a:pt x="278908" y="6367123"/>
                    <a:pt x="264735" y="6412787"/>
                  </a:cubicBezTo>
                  <a:cubicBezTo>
                    <a:pt x="261246" y="6414678"/>
                    <a:pt x="251703" y="6404600"/>
                    <a:pt x="252486" y="6427907"/>
                  </a:cubicBezTo>
                  <a:cubicBezTo>
                    <a:pt x="262528" y="6451210"/>
                    <a:pt x="277626" y="6430740"/>
                    <a:pt x="289377" y="6437353"/>
                  </a:cubicBezTo>
                  <a:cubicBezTo>
                    <a:pt x="295929" y="6425384"/>
                    <a:pt x="305543" y="6401135"/>
                    <a:pt x="313021" y="6423182"/>
                  </a:cubicBezTo>
                  <a:cubicBezTo>
                    <a:pt x="324772" y="6423182"/>
                    <a:pt x="327265" y="6423182"/>
                    <a:pt x="326053" y="6480497"/>
                  </a:cubicBezTo>
                  <a:cubicBezTo>
                    <a:pt x="331894" y="6485536"/>
                    <a:pt x="329330" y="6502544"/>
                    <a:pt x="333175" y="6510102"/>
                  </a:cubicBezTo>
                  <a:cubicBezTo>
                    <a:pt x="339442" y="6491203"/>
                    <a:pt x="346279" y="6500338"/>
                    <a:pt x="353686" y="6498447"/>
                  </a:cubicBezTo>
                  <a:lnTo>
                    <a:pt x="355894" y="6514509"/>
                  </a:lnTo>
                  <a:cubicBezTo>
                    <a:pt x="352974" y="6520494"/>
                    <a:pt x="350410" y="6533405"/>
                    <a:pt x="347347" y="6532773"/>
                  </a:cubicBezTo>
                  <a:cubicBezTo>
                    <a:pt x="333888" y="6501281"/>
                    <a:pt x="317650" y="6575607"/>
                    <a:pt x="303692" y="6534979"/>
                  </a:cubicBezTo>
                  <a:cubicBezTo>
                    <a:pt x="285389" y="6600483"/>
                    <a:pt x="259751" y="6518916"/>
                    <a:pt x="242017" y="6566471"/>
                  </a:cubicBezTo>
                  <a:lnTo>
                    <a:pt x="244368" y="6582219"/>
                  </a:lnTo>
                  <a:cubicBezTo>
                    <a:pt x="298920" y="6605522"/>
                    <a:pt x="237246" y="6657488"/>
                    <a:pt x="220652" y="6619379"/>
                  </a:cubicBezTo>
                  <a:cubicBezTo>
                    <a:pt x="192165" y="6622216"/>
                    <a:pt x="159476" y="6638906"/>
                    <a:pt x="133198" y="6653077"/>
                  </a:cubicBezTo>
                  <a:cubicBezTo>
                    <a:pt x="126403" y="6654998"/>
                    <a:pt x="119680" y="6659944"/>
                    <a:pt x="113115" y="6667880"/>
                  </a:cubicBezTo>
                  <a:cubicBezTo>
                    <a:pt x="110551" y="6667880"/>
                    <a:pt x="109553" y="6674178"/>
                    <a:pt x="109838" y="6681422"/>
                  </a:cubicBezTo>
                  <a:cubicBezTo>
                    <a:pt x="125007" y="6727714"/>
                    <a:pt x="147797" y="6677643"/>
                    <a:pt x="166314" y="6691500"/>
                  </a:cubicBezTo>
                  <a:cubicBezTo>
                    <a:pt x="169162" y="6687089"/>
                    <a:pt x="168521" y="6680791"/>
                    <a:pt x="168877" y="6675124"/>
                  </a:cubicBezTo>
                  <a:cubicBezTo>
                    <a:pt x="180200" y="6675124"/>
                    <a:pt x="196296" y="6683938"/>
                    <a:pt x="209400" y="6679531"/>
                  </a:cubicBezTo>
                  <a:cubicBezTo>
                    <a:pt x="230765" y="6656542"/>
                    <a:pt x="258468" y="6674178"/>
                    <a:pt x="279620" y="6704094"/>
                  </a:cubicBezTo>
                  <a:cubicBezTo>
                    <a:pt x="289234" y="6704094"/>
                    <a:pt x="299276" y="6751966"/>
                    <a:pt x="308107" y="6716694"/>
                  </a:cubicBezTo>
                  <a:cubicBezTo>
                    <a:pt x="313875" y="6734330"/>
                    <a:pt x="320926" y="6726772"/>
                    <a:pt x="327763" y="6728346"/>
                  </a:cubicBezTo>
                  <a:cubicBezTo>
                    <a:pt x="331680" y="6740311"/>
                    <a:pt x="331680" y="6740629"/>
                    <a:pt x="327763" y="6752908"/>
                  </a:cubicBezTo>
                  <a:cubicBezTo>
                    <a:pt x="319715" y="6749129"/>
                    <a:pt x="310813" y="6797315"/>
                    <a:pt x="304189" y="6766765"/>
                  </a:cubicBezTo>
                  <a:cubicBezTo>
                    <a:pt x="300487" y="6766765"/>
                    <a:pt x="298920" y="6781882"/>
                    <a:pt x="294077" y="6776843"/>
                  </a:cubicBezTo>
                  <a:cubicBezTo>
                    <a:pt x="284036" y="6808335"/>
                    <a:pt x="238670" y="6764249"/>
                    <a:pt x="276130" y="6831328"/>
                  </a:cubicBezTo>
                  <a:cubicBezTo>
                    <a:pt x="272641" y="6841402"/>
                    <a:pt x="268083" y="6837312"/>
                    <a:pt x="263739" y="6849278"/>
                  </a:cubicBezTo>
                  <a:cubicBezTo>
                    <a:pt x="252486" y="6857464"/>
                    <a:pt x="210397" y="6833215"/>
                    <a:pt x="208332" y="6882344"/>
                  </a:cubicBezTo>
                  <a:cubicBezTo>
                    <a:pt x="240522" y="6897775"/>
                    <a:pt x="274350" y="6887697"/>
                    <a:pt x="305686" y="6892422"/>
                  </a:cubicBezTo>
                  <a:cubicBezTo>
                    <a:pt x="294419" y="6899478"/>
                    <a:pt x="283707" y="6918624"/>
                    <a:pt x="274492" y="6948163"/>
                  </a:cubicBezTo>
                  <a:lnTo>
                    <a:pt x="259109" y="6948163"/>
                  </a:lnTo>
                  <a:cubicBezTo>
                    <a:pt x="256973" y="6953519"/>
                    <a:pt x="256973" y="6953519"/>
                    <a:pt x="261602" y="6965799"/>
                  </a:cubicBezTo>
                  <a:lnTo>
                    <a:pt x="261602" y="6999811"/>
                  </a:lnTo>
                  <a:cubicBezTo>
                    <a:pt x="247928" y="7031304"/>
                    <a:pt x="239240" y="7001702"/>
                    <a:pt x="224355" y="7006427"/>
                  </a:cubicBezTo>
                  <a:lnTo>
                    <a:pt x="218444" y="7024377"/>
                  </a:lnTo>
                  <a:cubicBezTo>
                    <a:pt x="227774" y="7061851"/>
                    <a:pt x="246931" y="7048312"/>
                    <a:pt x="263881" y="7066576"/>
                  </a:cubicBezTo>
                  <a:cubicBezTo>
                    <a:pt x="278359" y="7046893"/>
                    <a:pt x="293842" y="7046893"/>
                    <a:pt x="308321" y="7066576"/>
                  </a:cubicBezTo>
                  <a:lnTo>
                    <a:pt x="313377" y="7055238"/>
                  </a:lnTo>
                  <a:cubicBezTo>
                    <a:pt x="319887" y="7070861"/>
                    <a:pt x="327734" y="7070861"/>
                    <a:pt x="334244" y="7055238"/>
                  </a:cubicBezTo>
                  <a:cubicBezTo>
                    <a:pt x="345709" y="7049885"/>
                    <a:pt x="360452" y="7070986"/>
                    <a:pt x="369852" y="7035083"/>
                  </a:cubicBezTo>
                  <a:cubicBezTo>
                    <a:pt x="369852" y="7018393"/>
                    <a:pt x="365223" y="7014614"/>
                    <a:pt x="362731" y="7006427"/>
                  </a:cubicBezTo>
                  <a:cubicBezTo>
                    <a:pt x="349947" y="7009323"/>
                    <a:pt x="337192" y="6998522"/>
                    <a:pt x="325555" y="6974934"/>
                  </a:cubicBezTo>
                  <a:cubicBezTo>
                    <a:pt x="338161" y="6934938"/>
                    <a:pt x="352546" y="6981230"/>
                    <a:pt x="367573" y="6968636"/>
                  </a:cubicBezTo>
                  <a:lnTo>
                    <a:pt x="379609" y="6937143"/>
                  </a:lnTo>
                  <a:cubicBezTo>
                    <a:pt x="372452" y="6921679"/>
                    <a:pt x="365109" y="6908011"/>
                    <a:pt x="357603" y="6896201"/>
                  </a:cubicBezTo>
                  <a:lnTo>
                    <a:pt x="352475" y="6907538"/>
                  </a:lnTo>
                  <a:cubicBezTo>
                    <a:pt x="343501" y="6876046"/>
                    <a:pt x="363870" y="6884235"/>
                    <a:pt x="366719" y="6883604"/>
                  </a:cubicBezTo>
                  <a:cubicBezTo>
                    <a:pt x="375478" y="6895573"/>
                    <a:pt x="383597" y="6922027"/>
                    <a:pt x="391644" y="6896515"/>
                  </a:cubicBezTo>
                  <a:cubicBezTo>
                    <a:pt x="405888" y="6928008"/>
                    <a:pt x="425472" y="6876360"/>
                    <a:pt x="438505" y="6851797"/>
                  </a:cubicBezTo>
                  <a:cubicBezTo>
                    <a:pt x="438506" y="6848018"/>
                    <a:pt x="438506" y="6843921"/>
                    <a:pt x="438505" y="6840146"/>
                  </a:cubicBezTo>
                  <a:cubicBezTo>
                    <a:pt x="430458" y="6811486"/>
                    <a:pt x="416286" y="6831956"/>
                    <a:pt x="433877" y="6792591"/>
                  </a:cubicBezTo>
                  <a:lnTo>
                    <a:pt x="433877" y="6743776"/>
                  </a:lnTo>
                  <a:cubicBezTo>
                    <a:pt x="432167" y="6733384"/>
                    <a:pt x="426114" y="6741888"/>
                    <a:pt x="424262" y="6731179"/>
                  </a:cubicBezTo>
                  <a:cubicBezTo>
                    <a:pt x="430458" y="6719213"/>
                    <a:pt x="436369" y="6728031"/>
                    <a:pt x="433521" y="6693705"/>
                  </a:cubicBezTo>
                  <a:cubicBezTo>
                    <a:pt x="430885" y="6678903"/>
                    <a:pt x="411087" y="6702206"/>
                    <a:pt x="416713" y="6676380"/>
                  </a:cubicBezTo>
                  <a:cubicBezTo>
                    <a:pt x="423714" y="6673295"/>
                    <a:pt x="430543" y="6665109"/>
                    <a:pt x="436938" y="6652135"/>
                  </a:cubicBezTo>
                  <a:cubicBezTo>
                    <a:pt x="441112" y="6652290"/>
                    <a:pt x="445185" y="6657990"/>
                    <a:pt x="448618" y="6668508"/>
                  </a:cubicBezTo>
                  <a:lnTo>
                    <a:pt x="448618" y="6842348"/>
                  </a:lnTo>
                  <a:lnTo>
                    <a:pt x="443776" y="6855890"/>
                  </a:lnTo>
                  <a:cubicBezTo>
                    <a:pt x="443776" y="6880770"/>
                    <a:pt x="454814" y="6880456"/>
                    <a:pt x="444488" y="6901871"/>
                  </a:cubicBezTo>
                  <a:cubicBezTo>
                    <a:pt x="443605" y="6934055"/>
                    <a:pt x="443362" y="6966493"/>
                    <a:pt x="443776" y="6998866"/>
                  </a:cubicBezTo>
                  <a:cubicBezTo>
                    <a:pt x="435992" y="7026930"/>
                    <a:pt x="424747" y="7025729"/>
                    <a:pt x="417283" y="6996032"/>
                  </a:cubicBezTo>
                  <a:cubicBezTo>
                    <a:pt x="413643" y="6997388"/>
                    <a:pt x="410019" y="6992789"/>
                    <a:pt x="407099" y="6983121"/>
                  </a:cubicBezTo>
                  <a:lnTo>
                    <a:pt x="401899" y="6983121"/>
                  </a:lnTo>
                  <a:lnTo>
                    <a:pt x="385235" y="7025951"/>
                  </a:lnTo>
                  <a:cubicBezTo>
                    <a:pt x="392357" y="7040125"/>
                    <a:pt x="403467" y="7019338"/>
                    <a:pt x="408879" y="7051145"/>
                  </a:cubicBezTo>
                  <a:cubicBezTo>
                    <a:pt x="399905" y="7057130"/>
                    <a:pt x="391075" y="7059335"/>
                    <a:pt x="382386" y="7068150"/>
                  </a:cubicBezTo>
                  <a:cubicBezTo>
                    <a:pt x="378540" y="7074765"/>
                    <a:pt x="381104" y="7090510"/>
                    <a:pt x="376832" y="7092087"/>
                  </a:cubicBezTo>
                  <a:cubicBezTo>
                    <a:pt x="361733" y="7098386"/>
                    <a:pt x="347846" y="7074765"/>
                    <a:pt x="333389" y="7079804"/>
                  </a:cubicBezTo>
                  <a:cubicBezTo>
                    <a:pt x="317436" y="7116650"/>
                    <a:pt x="300985" y="7063114"/>
                    <a:pt x="284249" y="7092401"/>
                  </a:cubicBezTo>
                  <a:cubicBezTo>
                    <a:pt x="277128" y="7070672"/>
                    <a:pt x="263596" y="7072560"/>
                    <a:pt x="266872" y="7122003"/>
                  </a:cubicBezTo>
                  <a:cubicBezTo>
                    <a:pt x="275988" y="7153496"/>
                    <a:pt x="290374" y="7144992"/>
                    <a:pt x="300415" y="7128933"/>
                  </a:cubicBezTo>
                  <a:cubicBezTo>
                    <a:pt x="323917" y="7117596"/>
                    <a:pt x="351478" y="7156329"/>
                    <a:pt x="372487" y="7104684"/>
                  </a:cubicBezTo>
                  <a:cubicBezTo>
                    <a:pt x="378633" y="7121249"/>
                    <a:pt x="386353" y="7121249"/>
                    <a:pt x="392500" y="7104684"/>
                  </a:cubicBezTo>
                  <a:cubicBezTo>
                    <a:pt x="403040" y="7127987"/>
                    <a:pt x="415859" y="7128619"/>
                    <a:pt x="426684" y="7152550"/>
                  </a:cubicBezTo>
                  <a:lnTo>
                    <a:pt x="438648" y="7121057"/>
                  </a:lnTo>
                  <a:lnTo>
                    <a:pt x="434090" y="7108778"/>
                  </a:lnTo>
                  <a:cubicBezTo>
                    <a:pt x="435230" y="7083898"/>
                    <a:pt x="431455" y="7045792"/>
                    <a:pt x="436227" y="7030047"/>
                  </a:cubicBezTo>
                  <a:cubicBezTo>
                    <a:pt x="448049" y="7050831"/>
                    <a:pt x="443348" y="7069413"/>
                    <a:pt x="443348" y="7171449"/>
                  </a:cubicBezTo>
                  <a:cubicBezTo>
                    <a:pt x="441710" y="7178376"/>
                    <a:pt x="438933" y="7174911"/>
                    <a:pt x="436796" y="7175856"/>
                  </a:cubicBezTo>
                  <a:cubicBezTo>
                    <a:pt x="424832" y="7148143"/>
                    <a:pt x="411443" y="7175856"/>
                    <a:pt x="398980" y="7151294"/>
                  </a:cubicBezTo>
                  <a:cubicBezTo>
                    <a:pt x="384737" y="7128301"/>
                    <a:pt x="367716" y="7144992"/>
                    <a:pt x="353116" y="7163259"/>
                  </a:cubicBezTo>
                  <a:cubicBezTo>
                    <a:pt x="325840" y="7177116"/>
                    <a:pt x="297282" y="7151608"/>
                    <a:pt x="272142" y="7194752"/>
                  </a:cubicBezTo>
                  <a:cubicBezTo>
                    <a:pt x="272142" y="7200105"/>
                    <a:pt x="272142" y="7204198"/>
                    <a:pt x="272142" y="7207977"/>
                  </a:cubicBezTo>
                  <a:cubicBezTo>
                    <a:pt x="285531" y="7227818"/>
                    <a:pt x="302694" y="7198217"/>
                    <a:pt x="315727" y="7220892"/>
                  </a:cubicBezTo>
                  <a:cubicBezTo>
                    <a:pt x="302175" y="7234937"/>
                    <a:pt x="288259" y="7240763"/>
                    <a:pt x="274350" y="7238214"/>
                  </a:cubicBezTo>
                  <a:cubicBezTo>
                    <a:pt x="271643" y="7250497"/>
                    <a:pt x="271643" y="7250497"/>
                    <a:pt x="273068" y="7295529"/>
                  </a:cubicBezTo>
                  <a:cubicBezTo>
                    <a:pt x="284854" y="7293168"/>
                    <a:pt x="296441" y="7309733"/>
                    <a:pt x="305686" y="7342138"/>
                  </a:cubicBezTo>
                  <a:lnTo>
                    <a:pt x="299062" y="7360088"/>
                  </a:lnTo>
                  <a:cubicBezTo>
                    <a:pt x="291940" y="7355995"/>
                    <a:pt x="287525" y="7378669"/>
                    <a:pt x="281757" y="7391581"/>
                  </a:cubicBezTo>
                  <a:lnTo>
                    <a:pt x="281757" y="7417406"/>
                  </a:lnTo>
                  <a:cubicBezTo>
                    <a:pt x="286528" y="7420871"/>
                    <a:pt x="293223" y="7424019"/>
                    <a:pt x="296000" y="7441655"/>
                  </a:cubicBezTo>
                  <a:cubicBezTo>
                    <a:pt x="290089" y="7453310"/>
                    <a:pt x="279122" y="7428744"/>
                    <a:pt x="281757" y="7487950"/>
                  </a:cubicBezTo>
                  <a:lnTo>
                    <a:pt x="277484" y="7500547"/>
                  </a:lnTo>
                  <a:cubicBezTo>
                    <a:pt x="276130" y="7533931"/>
                    <a:pt x="292368" y="7510625"/>
                    <a:pt x="296712" y="7537707"/>
                  </a:cubicBezTo>
                  <a:cubicBezTo>
                    <a:pt x="290374" y="7555974"/>
                    <a:pt x="275347" y="7524167"/>
                    <a:pt x="272071" y="7557234"/>
                  </a:cubicBezTo>
                  <a:cubicBezTo>
                    <a:pt x="261388" y="7595971"/>
                    <a:pt x="278053" y="7575184"/>
                    <a:pt x="284250" y="7580223"/>
                  </a:cubicBezTo>
                  <a:cubicBezTo>
                    <a:pt x="287952" y="7593137"/>
                    <a:pt x="287952" y="7593137"/>
                    <a:pt x="284250" y="7604789"/>
                  </a:cubicBezTo>
                  <a:cubicBezTo>
                    <a:pt x="272000" y="7617383"/>
                    <a:pt x="258754" y="7617700"/>
                    <a:pt x="247715" y="7647302"/>
                  </a:cubicBezTo>
                  <a:cubicBezTo>
                    <a:pt x="256119" y="7675961"/>
                    <a:pt x="265092" y="7663050"/>
                    <a:pt x="275347" y="7665569"/>
                  </a:cubicBezTo>
                  <a:lnTo>
                    <a:pt x="278196" y="7644782"/>
                  </a:lnTo>
                  <a:cubicBezTo>
                    <a:pt x="283395" y="7641949"/>
                    <a:pt x="332534" y="7624941"/>
                    <a:pt x="318149" y="7665569"/>
                  </a:cubicBezTo>
                  <a:cubicBezTo>
                    <a:pt x="310771" y="7660844"/>
                    <a:pt x="303250" y="7667143"/>
                    <a:pt x="296784" y="7683519"/>
                  </a:cubicBezTo>
                  <a:cubicBezTo>
                    <a:pt x="303905" y="7700841"/>
                    <a:pt x="316582" y="7675961"/>
                    <a:pt x="321211" y="7710918"/>
                  </a:cubicBezTo>
                  <a:cubicBezTo>
                    <a:pt x="321211" y="7723516"/>
                    <a:pt x="329544" y="7732334"/>
                    <a:pt x="323490" y="7738632"/>
                  </a:cubicBezTo>
                  <a:cubicBezTo>
                    <a:pt x="313519" y="7750284"/>
                    <a:pt x="302765" y="7711547"/>
                    <a:pt x="295002" y="7738632"/>
                  </a:cubicBezTo>
                  <a:cubicBezTo>
                    <a:pt x="289925" y="7742725"/>
                    <a:pt x="284691" y="7738946"/>
                    <a:pt x="280119" y="7728554"/>
                  </a:cubicBezTo>
                  <a:cubicBezTo>
                    <a:pt x="252130" y="7791540"/>
                    <a:pt x="261531" y="7770753"/>
                    <a:pt x="282255" y="7805711"/>
                  </a:cubicBezTo>
                  <a:cubicBezTo>
                    <a:pt x="282255" y="7811381"/>
                    <a:pt x="282255" y="7815160"/>
                    <a:pt x="282255" y="7818939"/>
                  </a:cubicBezTo>
                  <a:cubicBezTo>
                    <a:pt x="279976" y="7829331"/>
                    <a:pt x="270504" y="7817366"/>
                    <a:pt x="273068" y="7843188"/>
                  </a:cubicBezTo>
                  <a:lnTo>
                    <a:pt x="280190" y="7861452"/>
                  </a:lnTo>
                  <a:cubicBezTo>
                    <a:pt x="289234" y="7865545"/>
                    <a:pt x="295929" y="7879719"/>
                    <a:pt x="305828" y="7874049"/>
                  </a:cubicBezTo>
                  <a:cubicBezTo>
                    <a:pt x="306469" y="7879405"/>
                    <a:pt x="307110" y="7884758"/>
                    <a:pt x="307537" y="7889166"/>
                  </a:cubicBezTo>
                  <a:cubicBezTo>
                    <a:pt x="305614" y="7902080"/>
                    <a:pt x="299490" y="7893576"/>
                    <a:pt x="297495" y="7903968"/>
                  </a:cubicBezTo>
                  <a:lnTo>
                    <a:pt x="297495" y="7928217"/>
                  </a:lnTo>
                  <a:lnTo>
                    <a:pt x="311739" y="7964120"/>
                  </a:lnTo>
                  <a:cubicBezTo>
                    <a:pt x="313662" y="7983016"/>
                    <a:pt x="305828" y="7983016"/>
                    <a:pt x="307181" y="7999392"/>
                  </a:cubicBezTo>
                  <a:cubicBezTo>
                    <a:pt x="311169" y="8023009"/>
                    <a:pt x="329757" y="7984275"/>
                    <a:pt x="326766" y="8036869"/>
                  </a:cubicBezTo>
                  <a:cubicBezTo>
                    <a:pt x="324985" y="8039702"/>
                    <a:pt x="320499" y="8041906"/>
                    <a:pt x="315173" y="8044480"/>
                  </a:cubicBezTo>
                  <a:lnTo>
                    <a:pt x="303768" y="8051220"/>
                  </a:lnTo>
                  <a:lnTo>
                    <a:pt x="10063" y="7757515"/>
                  </a:lnTo>
                  <a:lnTo>
                    <a:pt x="10063" y="7611401"/>
                  </a:lnTo>
                  <a:lnTo>
                    <a:pt x="15048" y="7598173"/>
                  </a:lnTo>
                  <a:lnTo>
                    <a:pt x="15048" y="7549676"/>
                  </a:lnTo>
                  <a:lnTo>
                    <a:pt x="10134" y="7536447"/>
                  </a:lnTo>
                  <a:cubicBezTo>
                    <a:pt x="10134" y="7532040"/>
                    <a:pt x="10134" y="7528261"/>
                    <a:pt x="10562" y="7524167"/>
                  </a:cubicBezTo>
                  <a:cubicBezTo>
                    <a:pt x="18110" y="7507791"/>
                    <a:pt x="14764" y="7492675"/>
                    <a:pt x="14407" y="7401658"/>
                  </a:cubicBezTo>
                  <a:cubicBezTo>
                    <a:pt x="8425" y="7385599"/>
                    <a:pt x="8425" y="7384654"/>
                    <a:pt x="14835" y="7367332"/>
                  </a:cubicBezTo>
                  <a:lnTo>
                    <a:pt x="14835" y="7281989"/>
                  </a:lnTo>
                  <a:lnTo>
                    <a:pt x="10419" y="7269706"/>
                  </a:lnTo>
                  <a:lnTo>
                    <a:pt x="15048" y="7256792"/>
                  </a:lnTo>
                  <a:lnTo>
                    <a:pt x="15048" y="7036343"/>
                  </a:lnTo>
                  <a:lnTo>
                    <a:pt x="10348" y="7023746"/>
                  </a:lnTo>
                  <a:lnTo>
                    <a:pt x="10348" y="6926120"/>
                  </a:lnTo>
                  <a:cubicBezTo>
                    <a:pt x="18395" y="6914782"/>
                    <a:pt x="14407" y="6869116"/>
                    <a:pt x="14692" y="6840460"/>
                  </a:cubicBezTo>
                  <a:lnTo>
                    <a:pt x="10704" y="6830382"/>
                  </a:lnTo>
                  <a:cubicBezTo>
                    <a:pt x="10077" y="6814383"/>
                    <a:pt x="9885" y="6798099"/>
                    <a:pt x="10134" y="6781882"/>
                  </a:cubicBezTo>
                  <a:lnTo>
                    <a:pt x="14835" y="6768025"/>
                  </a:lnTo>
                  <a:lnTo>
                    <a:pt x="14835" y="6647093"/>
                  </a:lnTo>
                  <a:lnTo>
                    <a:pt x="10348" y="6634810"/>
                  </a:lnTo>
                  <a:lnTo>
                    <a:pt x="14977" y="6621899"/>
                  </a:lnTo>
                  <a:lnTo>
                    <a:pt x="14977" y="6220369"/>
                  </a:lnTo>
                  <a:lnTo>
                    <a:pt x="10419" y="6207768"/>
                  </a:lnTo>
                  <a:lnTo>
                    <a:pt x="10419" y="6050305"/>
                  </a:lnTo>
                  <a:lnTo>
                    <a:pt x="14692" y="6037394"/>
                  </a:lnTo>
                  <a:lnTo>
                    <a:pt x="10847" y="6027633"/>
                  </a:lnTo>
                  <a:cubicBezTo>
                    <a:pt x="8924" y="5895992"/>
                    <a:pt x="10847" y="5759629"/>
                    <a:pt x="10134" y="5625155"/>
                  </a:cubicBezTo>
                  <a:lnTo>
                    <a:pt x="14906" y="5611612"/>
                  </a:lnTo>
                  <a:lnTo>
                    <a:pt x="14906" y="5575398"/>
                  </a:lnTo>
                  <a:lnTo>
                    <a:pt x="10205" y="5562801"/>
                  </a:lnTo>
                  <a:lnTo>
                    <a:pt x="10205" y="5538863"/>
                  </a:lnTo>
                  <a:lnTo>
                    <a:pt x="14977" y="5525952"/>
                  </a:lnTo>
                  <a:lnTo>
                    <a:pt x="14977" y="5355891"/>
                  </a:lnTo>
                  <a:lnTo>
                    <a:pt x="10419" y="5343297"/>
                  </a:lnTo>
                  <a:lnTo>
                    <a:pt x="10419" y="5318731"/>
                  </a:lnTo>
                  <a:cubicBezTo>
                    <a:pt x="15832" y="5311173"/>
                    <a:pt x="15191" y="5292906"/>
                    <a:pt x="15120" y="5272436"/>
                  </a:cubicBezTo>
                  <a:lnTo>
                    <a:pt x="10704" y="5258894"/>
                  </a:lnTo>
                  <a:cubicBezTo>
                    <a:pt x="10106" y="5247116"/>
                    <a:pt x="9914" y="5235022"/>
                    <a:pt x="10134" y="5222993"/>
                  </a:cubicBezTo>
                  <a:lnTo>
                    <a:pt x="14906" y="5209451"/>
                  </a:lnTo>
                  <a:lnTo>
                    <a:pt x="14906" y="5160636"/>
                  </a:lnTo>
                  <a:lnTo>
                    <a:pt x="10205" y="5147725"/>
                  </a:lnTo>
                  <a:lnTo>
                    <a:pt x="10205" y="5124105"/>
                  </a:lnTo>
                  <a:lnTo>
                    <a:pt x="5363" y="5111193"/>
                  </a:lnTo>
                  <a:lnTo>
                    <a:pt x="5363" y="5074662"/>
                  </a:lnTo>
                  <a:lnTo>
                    <a:pt x="8995" y="5065844"/>
                  </a:lnTo>
                  <a:cubicBezTo>
                    <a:pt x="10747" y="5003771"/>
                    <a:pt x="10960" y="4941040"/>
                    <a:pt x="9636" y="4878779"/>
                  </a:cubicBezTo>
                  <a:lnTo>
                    <a:pt x="662" y="4856418"/>
                  </a:lnTo>
                  <a:lnTo>
                    <a:pt x="662" y="4831538"/>
                  </a:lnTo>
                  <a:lnTo>
                    <a:pt x="5006" y="4819255"/>
                  </a:lnTo>
                  <a:cubicBezTo>
                    <a:pt x="5006" y="4815793"/>
                    <a:pt x="5006" y="4812014"/>
                    <a:pt x="5006" y="4807604"/>
                  </a:cubicBezTo>
                  <a:lnTo>
                    <a:pt x="93" y="4794375"/>
                  </a:lnTo>
                  <a:lnTo>
                    <a:pt x="93" y="4770444"/>
                  </a:lnTo>
                  <a:lnTo>
                    <a:pt x="4793" y="4757847"/>
                  </a:lnTo>
                  <a:lnTo>
                    <a:pt x="4793" y="4015247"/>
                  </a:lnTo>
                  <a:lnTo>
                    <a:pt x="378" y="4002022"/>
                  </a:lnTo>
                  <a:cubicBezTo>
                    <a:pt x="5790" y="3994463"/>
                    <a:pt x="5077" y="3976510"/>
                    <a:pt x="5007" y="3955726"/>
                  </a:cubicBezTo>
                  <a:lnTo>
                    <a:pt x="307" y="3941555"/>
                  </a:lnTo>
                  <a:lnTo>
                    <a:pt x="306" y="3893369"/>
                  </a:lnTo>
                  <a:lnTo>
                    <a:pt x="4864" y="3880775"/>
                  </a:lnTo>
                  <a:lnTo>
                    <a:pt x="4864" y="3783774"/>
                  </a:lnTo>
                  <a:lnTo>
                    <a:pt x="93" y="3770863"/>
                  </a:lnTo>
                  <a:lnTo>
                    <a:pt x="93" y="3734963"/>
                  </a:lnTo>
                  <a:lnTo>
                    <a:pt x="5149" y="3721421"/>
                  </a:lnTo>
                  <a:lnTo>
                    <a:pt x="5149" y="3441134"/>
                  </a:lnTo>
                  <a:cubicBezTo>
                    <a:pt x="14692" y="3421610"/>
                    <a:pt x="8069" y="3357365"/>
                    <a:pt x="9849" y="3319888"/>
                  </a:cubicBezTo>
                  <a:cubicBezTo>
                    <a:pt x="-1688" y="3297213"/>
                    <a:pt x="10348" y="3295953"/>
                    <a:pt x="9849" y="3271704"/>
                  </a:cubicBezTo>
                  <a:lnTo>
                    <a:pt x="5220" y="3258793"/>
                  </a:lnTo>
                  <a:lnTo>
                    <a:pt x="5220" y="3076450"/>
                  </a:lnTo>
                  <a:lnTo>
                    <a:pt x="9992" y="3063853"/>
                  </a:lnTo>
                  <a:lnTo>
                    <a:pt x="9992" y="3027635"/>
                  </a:lnTo>
                  <a:lnTo>
                    <a:pt x="4935" y="3013778"/>
                  </a:lnTo>
                  <a:lnTo>
                    <a:pt x="4936" y="2953944"/>
                  </a:lnTo>
                  <a:cubicBezTo>
                    <a:pt x="-1546" y="2936305"/>
                    <a:pt x="-1546" y="2935362"/>
                    <a:pt x="4366" y="2919614"/>
                  </a:cubicBezTo>
                  <a:cubicBezTo>
                    <a:pt x="-121" y="2901664"/>
                    <a:pt x="-2115" y="2896311"/>
                    <a:pt x="5006" y="2880881"/>
                  </a:cubicBezTo>
                  <a:lnTo>
                    <a:pt x="5006" y="2869229"/>
                  </a:lnTo>
                  <a:lnTo>
                    <a:pt x="377" y="2856629"/>
                  </a:lnTo>
                  <a:lnTo>
                    <a:pt x="4864" y="2844346"/>
                  </a:lnTo>
                  <a:lnTo>
                    <a:pt x="4864" y="2722785"/>
                  </a:lnTo>
                  <a:lnTo>
                    <a:pt x="520" y="2709560"/>
                  </a:lnTo>
                  <a:cubicBezTo>
                    <a:pt x="7642" y="2699482"/>
                    <a:pt x="4295" y="2665784"/>
                    <a:pt x="5077" y="2639016"/>
                  </a:cubicBezTo>
                  <a:lnTo>
                    <a:pt x="9849" y="2625159"/>
                  </a:lnTo>
                  <a:lnTo>
                    <a:pt x="9849" y="2601225"/>
                  </a:lnTo>
                  <a:lnTo>
                    <a:pt x="5149" y="2588628"/>
                  </a:lnTo>
                  <a:lnTo>
                    <a:pt x="5149" y="2564690"/>
                  </a:lnTo>
                  <a:lnTo>
                    <a:pt x="9920" y="2551779"/>
                  </a:lnTo>
                  <a:lnTo>
                    <a:pt x="9920" y="2345187"/>
                  </a:lnTo>
                  <a:cubicBezTo>
                    <a:pt x="7784" y="2334163"/>
                    <a:pt x="-406" y="2345187"/>
                    <a:pt x="164" y="2325031"/>
                  </a:cubicBezTo>
                  <a:cubicBezTo>
                    <a:pt x="-691" y="2311175"/>
                    <a:pt x="10776" y="2316528"/>
                    <a:pt x="9992" y="2305822"/>
                  </a:cubicBezTo>
                  <a:cubicBezTo>
                    <a:pt x="8710" y="2274329"/>
                    <a:pt x="13766" y="2226146"/>
                    <a:pt x="5790" y="2211343"/>
                  </a:cubicBezTo>
                  <a:cubicBezTo>
                    <a:pt x="4936" y="2182969"/>
                    <a:pt x="4701" y="2154280"/>
                    <a:pt x="5077" y="2125684"/>
                  </a:cubicBezTo>
                  <a:lnTo>
                    <a:pt x="520" y="2112458"/>
                  </a:lnTo>
                  <a:lnTo>
                    <a:pt x="5077" y="2099858"/>
                  </a:lnTo>
                  <a:lnTo>
                    <a:pt x="5078" y="1795640"/>
                  </a:lnTo>
                  <a:lnTo>
                    <a:pt x="306" y="1783043"/>
                  </a:lnTo>
                  <a:lnTo>
                    <a:pt x="307" y="1759109"/>
                  </a:lnTo>
                  <a:lnTo>
                    <a:pt x="4935" y="1746197"/>
                  </a:lnTo>
                  <a:cubicBezTo>
                    <a:pt x="5861" y="1735491"/>
                    <a:pt x="3654" y="1729821"/>
                    <a:pt x="1161" y="1724782"/>
                  </a:cubicBezTo>
                  <a:cubicBezTo>
                    <a:pt x="-1261" y="1699274"/>
                    <a:pt x="1161" y="1664002"/>
                    <a:pt x="235" y="1636917"/>
                  </a:cubicBezTo>
                  <a:lnTo>
                    <a:pt x="4793" y="1625579"/>
                  </a:lnTo>
                  <a:lnTo>
                    <a:pt x="377" y="1612354"/>
                  </a:lnTo>
                  <a:lnTo>
                    <a:pt x="378" y="1393793"/>
                  </a:lnTo>
                  <a:lnTo>
                    <a:pt x="5078" y="1380882"/>
                  </a:lnTo>
                  <a:lnTo>
                    <a:pt x="5077" y="1357261"/>
                  </a:lnTo>
                  <a:lnTo>
                    <a:pt x="377" y="1344350"/>
                  </a:lnTo>
                  <a:cubicBezTo>
                    <a:pt x="8568" y="1333012"/>
                    <a:pt x="4010" y="1287663"/>
                    <a:pt x="5077" y="1259318"/>
                  </a:cubicBezTo>
                  <a:cubicBezTo>
                    <a:pt x="-1546" y="1241368"/>
                    <a:pt x="-1546" y="1240740"/>
                    <a:pt x="5078" y="1223418"/>
                  </a:cubicBezTo>
                  <a:lnTo>
                    <a:pt x="5078" y="1116971"/>
                  </a:lnTo>
                  <a:lnTo>
                    <a:pt x="10205" y="1102800"/>
                  </a:lnTo>
                  <a:lnTo>
                    <a:pt x="10205" y="1079179"/>
                  </a:lnTo>
                  <a:lnTo>
                    <a:pt x="15191" y="1065640"/>
                  </a:lnTo>
                  <a:lnTo>
                    <a:pt x="15191" y="1053985"/>
                  </a:lnTo>
                  <a:lnTo>
                    <a:pt x="10134" y="1040446"/>
                  </a:lnTo>
                  <a:lnTo>
                    <a:pt x="10134" y="664422"/>
                  </a:lnTo>
                  <a:lnTo>
                    <a:pt x="5576" y="651192"/>
                  </a:lnTo>
                  <a:cubicBezTo>
                    <a:pt x="4579" y="640487"/>
                    <a:pt x="7001" y="635134"/>
                    <a:pt x="9494" y="629777"/>
                  </a:cubicBezTo>
                  <a:cubicBezTo>
                    <a:pt x="9849" y="622851"/>
                    <a:pt x="7072" y="621277"/>
                    <a:pt x="5648" y="615610"/>
                  </a:cubicBezTo>
                  <a:lnTo>
                    <a:pt x="5648" y="483337"/>
                  </a:lnTo>
                  <a:lnTo>
                    <a:pt x="591" y="46916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271" name="Google Shape;271;p15"/>
            <p:cNvSpPr/>
            <p:nvPr/>
          </p:nvSpPr>
          <p:spPr>
            <a:xfrm rot="2700000">
              <a:off x="3075621" y="-1582287"/>
              <a:ext cx="462385" cy="9737957"/>
            </a:xfrm>
            <a:custGeom>
              <a:rect b="b" l="l" r="r" t="t"/>
              <a:pathLst>
                <a:path extrusionOk="0" h="9732545" w="462128">
                  <a:moveTo>
                    <a:pt x="292239" y="8430990"/>
                  </a:moveTo>
                  <a:cubicBezTo>
                    <a:pt x="291402" y="8432274"/>
                    <a:pt x="290868" y="8434577"/>
                    <a:pt x="290850" y="8438513"/>
                  </a:cubicBezTo>
                  <a:cubicBezTo>
                    <a:pt x="292630" y="8446388"/>
                    <a:pt x="308726" y="8445760"/>
                    <a:pt x="302174" y="8430326"/>
                  </a:cubicBezTo>
                  <a:cubicBezTo>
                    <a:pt x="299984" y="8432451"/>
                    <a:pt x="294749" y="8427137"/>
                    <a:pt x="292239" y="8430990"/>
                  </a:cubicBezTo>
                  <a:close/>
                  <a:moveTo>
                    <a:pt x="356655" y="8282940"/>
                  </a:moveTo>
                  <a:cubicBezTo>
                    <a:pt x="353236" y="8295537"/>
                    <a:pt x="353236" y="8295537"/>
                    <a:pt x="356654" y="8307506"/>
                  </a:cubicBezTo>
                  <a:cubicBezTo>
                    <a:pt x="360856" y="8304041"/>
                    <a:pt x="370898" y="8318526"/>
                    <a:pt x="372678" y="8300576"/>
                  </a:cubicBezTo>
                  <a:lnTo>
                    <a:pt x="373034" y="8299631"/>
                  </a:lnTo>
                  <a:cubicBezTo>
                    <a:pt x="367723" y="8291507"/>
                    <a:pt x="362232" y="8285933"/>
                    <a:pt x="356655" y="8282940"/>
                  </a:cubicBezTo>
                  <a:close/>
                  <a:moveTo>
                    <a:pt x="376595" y="8136814"/>
                  </a:moveTo>
                  <a:cubicBezTo>
                    <a:pt x="355230" y="8147837"/>
                    <a:pt x="365699" y="8186260"/>
                    <a:pt x="381652" y="8173346"/>
                  </a:cubicBezTo>
                  <a:cubicBezTo>
                    <a:pt x="382221" y="8168935"/>
                    <a:pt x="388417" y="8161377"/>
                    <a:pt x="387277" y="8153822"/>
                  </a:cubicBezTo>
                  <a:lnTo>
                    <a:pt x="387634" y="8152876"/>
                  </a:lnTo>
                  <a:cubicBezTo>
                    <a:pt x="384642" y="8145632"/>
                    <a:pt x="379515" y="8152876"/>
                    <a:pt x="376595" y="8136814"/>
                  </a:cubicBezTo>
                  <a:close/>
                  <a:moveTo>
                    <a:pt x="407031" y="7612540"/>
                  </a:moveTo>
                  <a:cubicBezTo>
                    <a:pt x="405829" y="7612697"/>
                    <a:pt x="404726" y="7613721"/>
                    <a:pt x="404156" y="7617186"/>
                  </a:cubicBezTo>
                  <a:cubicBezTo>
                    <a:pt x="401663" y="7630725"/>
                    <a:pt x="417616" y="7627577"/>
                    <a:pt x="410138" y="7614035"/>
                  </a:cubicBezTo>
                  <a:lnTo>
                    <a:pt x="410494" y="7613092"/>
                  </a:lnTo>
                  <a:cubicBezTo>
                    <a:pt x="409533" y="7613092"/>
                    <a:pt x="408233" y="7612383"/>
                    <a:pt x="407031" y="7612540"/>
                  </a:cubicBezTo>
                  <a:close/>
                  <a:moveTo>
                    <a:pt x="366629" y="7646079"/>
                  </a:moveTo>
                  <a:cubicBezTo>
                    <a:pt x="363202" y="7649307"/>
                    <a:pt x="360518" y="7652771"/>
                    <a:pt x="359788" y="7655291"/>
                  </a:cubicBezTo>
                  <a:lnTo>
                    <a:pt x="359788" y="7679540"/>
                  </a:lnTo>
                  <a:cubicBezTo>
                    <a:pt x="375100" y="7728668"/>
                    <a:pt x="400168" y="7670408"/>
                    <a:pt x="415479" y="7722684"/>
                  </a:cubicBezTo>
                  <a:lnTo>
                    <a:pt x="416121" y="7721742"/>
                  </a:lnTo>
                  <a:lnTo>
                    <a:pt x="428156" y="7721742"/>
                  </a:lnTo>
                  <a:lnTo>
                    <a:pt x="428156" y="7680485"/>
                  </a:lnTo>
                  <a:lnTo>
                    <a:pt x="421034" y="7663795"/>
                  </a:lnTo>
                  <a:lnTo>
                    <a:pt x="416121" y="7673873"/>
                  </a:lnTo>
                  <a:cubicBezTo>
                    <a:pt x="407503" y="7645842"/>
                    <a:pt x="393331" y="7678280"/>
                    <a:pt x="384856" y="7655291"/>
                  </a:cubicBezTo>
                  <a:cubicBezTo>
                    <a:pt x="393883" y="7628837"/>
                    <a:pt x="376911" y="7636395"/>
                    <a:pt x="366629" y="7646079"/>
                  </a:cubicBezTo>
                  <a:close/>
                  <a:moveTo>
                    <a:pt x="341948" y="7553767"/>
                  </a:moveTo>
                  <a:cubicBezTo>
                    <a:pt x="340488" y="7553807"/>
                    <a:pt x="339028" y="7557349"/>
                    <a:pt x="339491" y="7564278"/>
                  </a:cubicBezTo>
                  <a:cubicBezTo>
                    <a:pt x="338708" y="7580023"/>
                    <a:pt x="345331" y="7577821"/>
                    <a:pt x="344049" y="7565220"/>
                  </a:cubicBezTo>
                  <a:lnTo>
                    <a:pt x="344405" y="7564278"/>
                  </a:lnTo>
                  <a:cubicBezTo>
                    <a:pt x="344868" y="7557192"/>
                    <a:pt x="343408" y="7553728"/>
                    <a:pt x="341948" y="7553767"/>
                  </a:cubicBezTo>
                  <a:close/>
                  <a:moveTo>
                    <a:pt x="366482" y="7515463"/>
                  </a:moveTo>
                  <a:cubicBezTo>
                    <a:pt x="360998" y="7523650"/>
                    <a:pt x="365485" y="7538452"/>
                    <a:pt x="362851" y="7546956"/>
                  </a:cubicBezTo>
                  <a:lnTo>
                    <a:pt x="354304" y="7569945"/>
                  </a:lnTo>
                  <a:cubicBezTo>
                    <a:pt x="359334" y="7585376"/>
                    <a:pt x="365457" y="7592180"/>
                    <a:pt x="371538" y="7589155"/>
                  </a:cubicBezTo>
                  <a:cubicBezTo>
                    <a:pt x="374101" y="7598227"/>
                    <a:pt x="377411" y="7602132"/>
                    <a:pt x="380654" y="7599864"/>
                  </a:cubicBezTo>
                  <a:cubicBezTo>
                    <a:pt x="394898" y="7568371"/>
                    <a:pt x="413200" y="7594194"/>
                    <a:pt x="427087" y="7558608"/>
                  </a:cubicBezTo>
                  <a:cubicBezTo>
                    <a:pt x="428297" y="7544185"/>
                    <a:pt x="427818" y="7528031"/>
                    <a:pt x="425806" y="7515463"/>
                  </a:cubicBezTo>
                  <a:cubicBezTo>
                    <a:pt x="413770" y="7526486"/>
                    <a:pt x="401735" y="7491529"/>
                    <a:pt x="391052" y="7515463"/>
                  </a:cubicBezTo>
                  <a:cubicBezTo>
                    <a:pt x="383432" y="7491215"/>
                    <a:pt x="374886" y="7513572"/>
                    <a:pt x="366482" y="7515463"/>
                  </a:cubicBezTo>
                  <a:close/>
                  <a:moveTo>
                    <a:pt x="307728" y="7382248"/>
                  </a:moveTo>
                  <a:cubicBezTo>
                    <a:pt x="305449" y="7389178"/>
                    <a:pt x="301746" y="7392957"/>
                    <a:pt x="301105" y="7401144"/>
                  </a:cubicBezTo>
                  <a:lnTo>
                    <a:pt x="307301" y="7419094"/>
                  </a:lnTo>
                  <a:cubicBezTo>
                    <a:pt x="310150" y="7419094"/>
                    <a:pt x="312714" y="7420985"/>
                    <a:pt x="314423" y="7414372"/>
                  </a:cubicBezTo>
                  <a:cubicBezTo>
                    <a:pt x="314209" y="7403349"/>
                    <a:pt x="316630" y="7391694"/>
                    <a:pt x="312429" y="7382248"/>
                  </a:cubicBezTo>
                  <a:close/>
                  <a:moveTo>
                    <a:pt x="290351" y="7047166"/>
                  </a:moveTo>
                  <a:lnTo>
                    <a:pt x="290351" y="7059449"/>
                  </a:lnTo>
                  <a:cubicBezTo>
                    <a:pt x="288500" y="7069840"/>
                    <a:pt x="282375" y="7059448"/>
                    <a:pt x="280808" y="7072360"/>
                  </a:cubicBezTo>
                  <a:cubicBezTo>
                    <a:pt x="285631" y="7087602"/>
                    <a:pt x="291619" y="7093838"/>
                    <a:pt x="297473" y="7089682"/>
                  </a:cubicBezTo>
                  <a:cubicBezTo>
                    <a:pt x="301319" y="7101965"/>
                    <a:pt x="301319" y="7101965"/>
                    <a:pt x="297473" y="7114562"/>
                  </a:cubicBezTo>
                  <a:cubicBezTo>
                    <a:pt x="292701" y="7111097"/>
                    <a:pt x="289568" y="7122434"/>
                    <a:pt x="285437" y="7132512"/>
                  </a:cubicBezTo>
                  <a:cubicBezTo>
                    <a:pt x="285437" y="7137551"/>
                    <a:pt x="286007" y="7142904"/>
                    <a:pt x="286363" y="7149516"/>
                  </a:cubicBezTo>
                  <a:cubicBezTo>
                    <a:pt x="302600" y="7164950"/>
                    <a:pt x="317556" y="7112670"/>
                    <a:pt x="331657" y="7162744"/>
                  </a:cubicBezTo>
                  <a:lnTo>
                    <a:pt x="332013" y="7161799"/>
                  </a:lnTo>
                  <a:cubicBezTo>
                    <a:pt x="350244" y="7147000"/>
                    <a:pt x="368548" y="7204001"/>
                    <a:pt x="385141" y="7176916"/>
                  </a:cubicBezTo>
                  <a:cubicBezTo>
                    <a:pt x="388559" y="7169357"/>
                    <a:pt x="441402" y="7139124"/>
                    <a:pt x="422744" y="7125268"/>
                  </a:cubicBezTo>
                  <a:cubicBezTo>
                    <a:pt x="415622" y="7119915"/>
                    <a:pt x="403515" y="7139124"/>
                    <a:pt x="398387" y="7115507"/>
                  </a:cubicBezTo>
                  <a:cubicBezTo>
                    <a:pt x="405509" y="7075825"/>
                    <a:pt x="424239" y="7124953"/>
                    <a:pt x="432785" y="7084015"/>
                  </a:cubicBezTo>
                  <a:lnTo>
                    <a:pt x="432785" y="7059448"/>
                  </a:lnTo>
                  <a:cubicBezTo>
                    <a:pt x="425608" y="7048677"/>
                    <a:pt x="417765" y="7050727"/>
                    <a:pt x="410921" y="7065116"/>
                  </a:cubicBezTo>
                  <a:cubicBezTo>
                    <a:pt x="371894" y="7030789"/>
                    <a:pt x="329022" y="7062282"/>
                    <a:pt x="290351" y="7047166"/>
                  </a:cubicBezTo>
                  <a:close/>
                  <a:moveTo>
                    <a:pt x="265454" y="6858235"/>
                  </a:moveTo>
                  <a:cubicBezTo>
                    <a:pt x="260796" y="6862245"/>
                    <a:pt x="257129" y="6868130"/>
                    <a:pt x="256025" y="6875531"/>
                  </a:cubicBezTo>
                  <a:cubicBezTo>
                    <a:pt x="256025" y="6879624"/>
                    <a:pt x="256025" y="6883404"/>
                    <a:pt x="255597" y="6888128"/>
                  </a:cubicBezTo>
                  <a:cubicBezTo>
                    <a:pt x="258534" y="6897164"/>
                    <a:pt x="261781" y="6904094"/>
                    <a:pt x="265212" y="6908597"/>
                  </a:cubicBezTo>
                  <a:cubicBezTo>
                    <a:pt x="273220" y="6888284"/>
                    <a:pt x="282431" y="6879185"/>
                    <a:pt x="291634" y="6882458"/>
                  </a:cubicBezTo>
                  <a:cubicBezTo>
                    <a:pt x="302316" y="6851045"/>
                    <a:pt x="279429" y="6846204"/>
                    <a:pt x="265454" y="6858235"/>
                  </a:cubicBezTo>
                  <a:close/>
                  <a:moveTo>
                    <a:pt x="280426" y="6772353"/>
                  </a:moveTo>
                  <a:cubicBezTo>
                    <a:pt x="278494" y="6772628"/>
                    <a:pt x="276642" y="6774282"/>
                    <a:pt x="275111" y="6779793"/>
                  </a:cubicBezTo>
                  <a:lnTo>
                    <a:pt x="280167" y="6791131"/>
                  </a:lnTo>
                  <a:lnTo>
                    <a:pt x="280167" y="6808138"/>
                  </a:lnTo>
                  <a:cubicBezTo>
                    <a:pt x="285153" y="6806247"/>
                    <a:pt x="289995" y="6816639"/>
                    <a:pt x="294909" y="6803727"/>
                  </a:cubicBezTo>
                  <a:lnTo>
                    <a:pt x="294909" y="6791759"/>
                  </a:lnTo>
                  <a:cubicBezTo>
                    <a:pt x="292268" y="6783476"/>
                    <a:pt x="289332" y="6777178"/>
                    <a:pt x="286221" y="6773180"/>
                  </a:cubicBezTo>
                  <a:cubicBezTo>
                    <a:pt x="284370" y="6773181"/>
                    <a:pt x="282358" y="6772078"/>
                    <a:pt x="280426" y="6772353"/>
                  </a:cubicBezTo>
                  <a:close/>
                  <a:moveTo>
                    <a:pt x="282723" y="6606742"/>
                  </a:moveTo>
                  <a:cubicBezTo>
                    <a:pt x="277924" y="6613670"/>
                    <a:pt x="273259" y="6623118"/>
                    <a:pt x="268131" y="6625480"/>
                  </a:cubicBezTo>
                  <a:cubicBezTo>
                    <a:pt x="264286" y="6639020"/>
                    <a:pt x="264286" y="6639020"/>
                    <a:pt x="268061" y="6650989"/>
                  </a:cubicBezTo>
                  <a:cubicBezTo>
                    <a:pt x="279043" y="6650926"/>
                    <a:pt x="289886" y="6640187"/>
                    <a:pt x="299823" y="6619496"/>
                  </a:cubicBezTo>
                  <a:cubicBezTo>
                    <a:pt x="299823" y="6609418"/>
                    <a:pt x="299823" y="6609418"/>
                    <a:pt x="298114" y="6603120"/>
                  </a:cubicBezTo>
                  <a:cubicBezTo>
                    <a:pt x="292452" y="6595404"/>
                    <a:pt x="287521" y="6599813"/>
                    <a:pt x="282723" y="6606742"/>
                  </a:cubicBezTo>
                  <a:close/>
                  <a:moveTo>
                    <a:pt x="235443" y="6243788"/>
                  </a:moveTo>
                  <a:cubicBezTo>
                    <a:pt x="241451" y="6265514"/>
                    <a:pt x="250089" y="6265514"/>
                    <a:pt x="256096" y="6243789"/>
                  </a:cubicBezTo>
                  <a:cubicBezTo>
                    <a:pt x="249356" y="6234967"/>
                    <a:pt x="242183" y="6234967"/>
                    <a:pt x="235443" y="6243788"/>
                  </a:cubicBezTo>
                  <a:close/>
                  <a:moveTo>
                    <a:pt x="199194" y="6236858"/>
                  </a:moveTo>
                  <a:cubicBezTo>
                    <a:pt x="195562" y="6245045"/>
                    <a:pt x="195633" y="6252920"/>
                    <a:pt x="199194" y="6262052"/>
                  </a:cubicBezTo>
                  <a:cubicBezTo>
                    <a:pt x="200618" y="6255440"/>
                    <a:pt x="206315" y="6249141"/>
                    <a:pt x="205604" y="6240952"/>
                  </a:cubicBezTo>
                  <a:cubicBezTo>
                    <a:pt x="203966" y="6234653"/>
                    <a:pt x="201402" y="6237804"/>
                    <a:pt x="199194" y="6236858"/>
                  </a:cubicBezTo>
                  <a:close/>
                  <a:moveTo>
                    <a:pt x="159793" y="5862448"/>
                  </a:moveTo>
                  <a:cubicBezTo>
                    <a:pt x="157817" y="5865007"/>
                    <a:pt x="158244" y="5871070"/>
                    <a:pt x="164298" y="5885085"/>
                  </a:cubicBezTo>
                  <a:lnTo>
                    <a:pt x="169995" y="5885086"/>
                  </a:lnTo>
                  <a:cubicBezTo>
                    <a:pt x="173057" y="5871229"/>
                    <a:pt x="173129" y="5871229"/>
                    <a:pt x="169568" y="5859260"/>
                  </a:cubicBezTo>
                  <a:lnTo>
                    <a:pt x="169710" y="5860834"/>
                  </a:lnTo>
                  <a:cubicBezTo>
                    <a:pt x="166149" y="5860833"/>
                    <a:pt x="161769" y="5859889"/>
                    <a:pt x="159793" y="5862448"/>
                  </a:cubicBezTo>
                  <a:close/>
                  <a:moveTo>
                    <a:pt x="66232" y="4935579"/>
                  </a:moveTo>
                  <a:cubicBezTo>
                    <a:pt x="62137" y="4944364"/>
                    <a:pt x="58249" y="4954914"/>
                    <a:pt x="54624" y="4967071"/>
                  </a:cubicBezTo>
                  <a:cubicBezTo>
                    <a:pt x="60677" y="4975258"/>
                    <a:pt x="66730" y="4964238"/>
                    <a:pt x="71858" y="4983134"/>
                  </a:cubicBezTo>
                  <a:cubicBezTo>
                    <a:pt x="75704" y="4980928"/>
                    <a:pt x="80119" y="4987227"/>
                    <a:pt x="83609" y="4977463"/>
                  </a:cubicBezTo>
                  <a:lnTo>
                    <a:pt x="83609" y="4953215"/>
                  </a:lnTo>
                  <a:cubicBezTo>
                    <a:pt x="78598" y="4937152"/>
                    <a:pt x="72325" y="4930791"/>
                    <a:pt x="66232" y="4935579"/>
                  </a:cubicBezTo>
                  <a:close/>
                  <a:moveTo>
                    <a:pt x="78239" y="4866069"/>
                  </a:moveTo>
                  <a:cubicBezTo>
                    <a:pt x="75049" y="4867476"/>
                    <a:pt x="71982" y="4871570"/>
                    <a:pt x="69080" y="4880151"/>
                  </a:cubicBezTo>
                  <a:cubicBezTo>
                    <a:pt x="79336" y="4917943"/>
                    <a:pt x="89235" y="4911644"/>
                    <a:pt x="101128" y="4898415"/>
                  </a:cubicBezTo>
                  <a:lnTo>
                    <a:pt x="109176" y="4877318"/>
                  </a:lnTo>
                  <a:cubicBezTo>
                    <a:pt x="98493" y="4881806"/>
                    <a:pt x="87810" y="4861847"/>
                    <a:pt x="78239" y="4866069"/>
                  </a:cubicBezTo>
                  <a:close/>
                  <a:moveTo>
                    <a:pt x="59359" y="4871846"/>
                  </a:moveTo>
                  <a:cubicBezTo>
                    <a:pt x="58131" y="4871885"/>
                    <a:pt x="56867" y="4874169"/>
                    <a:pt x="54339" y="4878578"/>
                  </a:cubicBezTo>
                  <a:lnTo>
                    <a:pt x="54339" y="4890229"/>
                  </a:lnTo>
                  <a:cubicBezTo>
                    <a:pt x="57300" y="4899206"/>
                    <a:pt x="61206" y="4899206"/>
                    <a:pt x="64166" y="4890229"/>
                  </a:cubicBezTo>
                  <a:lnTo>
                    <a:pt x="64166" y="4878578"/>
                  </a:lnTo>
                  <a:cubicBezTo>
                    <a:pt x="61781" y="4874012"/>
                    <a:pt x="60588" y="4871807"/>
                    <a:pt x="59359" y="4871846"/>
                  </a:cubicBezTo>
                  <a:close/>
                  <a:moveTo>
                    <a:pt x="57045" y="4287457"/>
                  </a:moveTo>
                  <a:cubicBezTo>
                    <a:pt x="53199" y="4300054"/>
                    <a:pt x="53199" y="4300054"/>
                    <a:pt x="56831" y="4312023"/>
                  </a:cubicBezTo>
                  <a:lnTo>
                    <a:pt x="56974" y="4312023"/>
                  </a:lnTo>
                  <a:lnTo>
                    <a:pt x="66659" y="4312023"/>
                  </a:lnTo>
                  <a:cubicBezTo>
                    <a:pt x="70149" y="4299425"/>
                    <a:pt x="70149" y="4299425"/>
                    <a:pt x="66659" y="4287456"/>
                  </a:cubicBezTo>
                  <a:close/>
                  <a:moveTo>
                    <a:pt x="30107" y="3641464"/>
                  </a:moveTo>
                  <a:cubicBezTo>
                    <a:pt x="28897" y="3641464"/>
                    <a:pt x="27597" y="3643904"/>
                    <a:pt x="24998" y="3648784"/>
                  </a:cubicBezTo>
                  <a:lnTo>
                    <a:pt x="29840" y="3661695"/>
                  </a:lnTo>
                  <a:lnTo>
                    <a:pt x="24641" y="3673036"/>
                  </a:lnTo>
                  <a:cubicBezTo>
                    <a:pt x="27692" y="3681854"/>
                    <a:pt x="31632" y="3681854"/>
                    <a:pt x="34683" y="3673036"/>
                  </a:cubicBezTo>
                  <a:lnTo>
                    <a:pt x="34683" y="3648784"/>
                  </a:lnTo>
                  <a:cubicBezTo>
                    <a:pt x="32440" y="3643904"/>
                    <a:pt x="31318" y="3641464"/>
                    <a:pt x="30107" y="3641464"/>
                  </a:cubicBezTo>
                  <a:close/>
                  <a:moveTo>
                    <a:pt x="423537" y="2413811"/>
                  </a:moveTo>
                  <a:cubicBezTo>
                    <a:pt x="422104" y="2418800"/>
                    <a:pt x="426751" y="2429545"/>
                    <a:pt x="429155" y="2435687"/>
                  </a:cubicBezTo>
                  <a:lnTo>
                    <a:pt x="434710" y="2435688"/>
                  </a:lnTo>
                  <a:cubicBezTo>
                    <a:pt x="442188" y="2413959"/>
                    <a:pt x="431577" y="2408606"/>
                    <a:pt x="427730" y="2411125"/>
                  </a:cubicBezTo>
                  <a:lnTo>
                    <a:pt x="427303" y="2411125"/>
                  </a:lnTo>
                  <a:cubicBezTo>
                    <a:pt x="425166" y="2411125"/>
                    <a:pt x="424014" y="2412149"/>
                    <a:pt x="423537" y="2413811"/>
                  </a:cubicBezTo>
                  <a:close/>
                  <a:moveTo>
                    <a:pt x="7122" y="2740534"/>
                  </a:moveTo>
                  <a:lnTo>
                    <a:pt x="12250" y="2752185"/>
                  </a:lnTo>
                  <a:cubicBezTo>
                    <a:pt x="15463" y="2743304"/>
                    <a:pt x="18847" y="2735750"/>
                    <a:pt x="22362" y="2729514"/>
                  </a:cubicBezTo>
                  <a:lnTo>
                    <a:pt x="29484" y="2745573"/>
                  </a:lnTo>
                  <a:lnTo>
                    <a:pt x="29484" y="2770767"/>
                  </a:lnTo>
                  <a:lnTo>
                    <a:pt x="24570" y="2783995"/>
                  </a:lnTo>
                  <a:cubicBezTo>
                    <a:pt x="23786" y="2798798"/>
                    <a:pt x="27989" y="2801632"/>
                    <a:pt x="29342" y="2810135"/>
                  </a:cubicBezTo>
                  <a:cubicBezTo>
                    <a:pt x="31051" y="2839423"/>
                    <a:pt x="41377" y="2820841"/>
                    <a:pt x="46506" y="2825880"/>
                  </a:cubicBezTo>
                  <a:cubicBezTo>
                    <a:pt x="50991" y="2820841"/>
                    <a:pt x="47003" y="2805097"/>
                    <a:pt x="52914" y="2801632"/>
                  </a:cubicBezTo>
                  <a:cubicBezTo>
                    <a:pt x="56044" y="2801536"/>
                    <a:pt x="59114" y="2805473"/>
                    <a:pt x="61746" y="2812969"/>
                  </a:cubicBezTo>
                  <a:cubicBezTo>
                    <a:pt x="66659" y="2801632"/>
                    <a:pt x="69793" y="2786829"/>
                    <a:pt x="75989" y="2789034"/>
                  </a:cubicBezTo>
                  <a:cubicBezTo>
                    <a:pt x="84891" y="2815488"/>
                    <a:pt x="97354" y="2791240"/>
                    <a:pt x="107395" y="2805097"/>
                  </a:cubicBezTo>
                  <a:cubicBezTo>
                    <a:pt x="99846" y="2836589"/>
                    <a:pt x="83039" y="2865877"/>
                    <a:pt x="71787" y="2838477"/>
                  </a:cubicBezTo>
                  <a:cubicBezTo>
                    <a:pt x="62457" y="2831550"/>
                    <a:pt x="51490" y="2869970"/>
                    <a:pt x="42375" y="2838477"/>
                  </a:cubicBezTo>
                  <a:cubicBezTo>
                    <a:pt x="36748" y="2854225"/>
                    <a:pt x="30410" y="2849500"/>
                    <a:pt x="25211" y="2869970"/>
                  </a:cubicBezTo>
                  <a:lnTo>
                    <a:pt x="30053" y="2883198"/>
                  </a:lnTo>
                  <a:cubicBezTo>
                    <a:pt x="30053" y="2887292"/>
                    <a:pt x="30053" y="2891385"/>
                    <a:pt x="30053" y="2895164"/>
                  </a:cubicBezTo>
                  <a:lnTo>
                    <a:pt x="40309" y="2920672"/>
                  </a:lnTo>
                  <a:lnTo>
                    <a:pt x="37532" y="2937363"/>
                  </a:lnTo>
                  <a:cubicBezTo>
                    <a:pt x="33074" y="2935918"/>
                    <a:pt x="28661" y="2942120"/>
                    <a:pt x="25211" y="2954688"/>
                  </a:cubicBezTo>
                  <a:cubicBezTo>
                    <a:pt x="25211" y="2958778"/>
                    <a:pt x="25211" y="2962874"/>
                    <a:pt x="25211" y="2966653"/>
                  </a:cubicBezTo>
                  <a:cubicBezTo>
                    <a:pt x="29626" y="2980824"/>
                    <a:pt x="35395" y="2966653"/>
                    <a:pt x="40024" y="2979879"/>
                  </a:cubicBezTo>
                  <a:cubicBezTo>
                    <a:pt x="28772" y="3014836"/>
                    <a:pt x="17804" y="2984917"/>
                    <a:pt x="32902" y="3047589"/>
                  </a:cubicBezTo>
                  <a:cubicBezTo>
                    <a:pt x="38315" y="3060185"/>
                    <a:pt x="22576" y="3061759"/>
                    <a:pt x="20582" y="3077190"/>
                  </a:cubicBezTo>
                  <a:lnTo>
                    <a:pt x="20582" y="3089473"/>
                  </a:lnTo>
                  <a:cubicBezTo>
                    <a:pt x="23890" y="3096370"/>
                    <a:pt x="26981" y="3105157"/>
                    <a:pt x="29769" y="3115613"/>
                  </a:cubicBezTo>
                  <a:lnTo>
                    <a:pt x="21009" y="3137028"/>
                  </a:lnTo>
                  <a:cubicBezTo>
                    <a:pt x="29082" y="3162160"/>
                    <a:pt x="38065" y="3181022"/>
                    <a:pt x="47573" y="3192773"/>
                  </a:cubicBezTo>
                  <a:cubicBezTo>
                    <a:pt x="53412" y="3174191"/>
                    <a:pt x="60819" y="3183009"/>
                    <a:pt x="67371" y="3181118"/>
                  </a:cubicBezTo>
                  <a:cubicBezTo>
                    <a:pt x="69508" y="3195289"/>
                    <a:pt x="76203" y="3189304"/>
                    <a:pt x="79335" y="3198754"/>
                  </a:cubicBezTo>
                  <a:cubicBezTo>
                    <a:pt x="79905" y="3215444"/>
                    <a:pt x="78268" y="3223002"/>
                    <a:pt x="72214" y="3205998"/>
                  </a:cubicBezTo>
                  <a:cubicBezTo>
                    <a:pt x="57504" y="3226689"/>
                    <a:pt x="41577" y="3222311"/>
                    <a:pt x="27562" y="3193715"/>
                  </a:cubicBezTo>
                  <a:lnTo>
                    <a:pt x="20440" y="3211037"/>
                  </a:lnTo>
                  <a:cubicBezTo>
                    <a:pt x="29057" y="3216704"/>
                    <a:pt x="38528" y="3260166"/>
                    <a:pt x="47288" y="3229932"/>
                  </a:cubicBezTo>
                  <a:cubicBezTo>
                    <a:pt x="52202" y="3247254"/>
                    <a:pt x="61532" y="3234026"/>
                    <a:pt x="59608" y="3271503"/>
                  </a:cubicBezTo>
                  <a:cubicBezTo>
                    <a:pt x="49709" y="3300476"/>
                    <a:pt x="39312" y="3287879"/>
                    <a:pt x="28059" y="3302995"/>
                  </a:cubicBezTo>
                  <a:lnTo>
                    <a:pt x="20937" y="3319055"/>
                  </a:lnTo>
                  <a:cubicBezTo>
                    <a:pt x="20937" y="3329764"/>
                    <a:pt x="25709" y="3331655"/>
                    <a:pt x="25923" y="3348973"/>
                  </a:cubicBezTo>
                  <a:cubicBezTo>
                    <a:pt x="37104" y="3362202"/>
                    <a:pt x="49638" y="3320000"/>
                    <a:pt x="59253" y="3357477"/>
                  </a:cubicBezTo>
                  <a:cubicBezTo>
                    <a:pt x="60534" y="3383302"/>
                    <a:pt x="49567" y="3373225"/>
                    <a:pt x="45009" y="3392749"/>
                  </a:cubicBezTo>
                  <a:cubicBezTo>
                    <a:pt x="42730" y="3413850"/>
                    <a:pt x="45721" y="3436211"/>
                    <a:pt x="43585" y="3457626"/>
                  </a:cubicBezTo>
                  <a:lnTo>
                    <a:pt x="34754" y="3479355"/>
                  </a:lnTo>
                  <a:cubicBezTo>
                    <a:pt x="49994" y="3510848"/>
                    <a:pt x="70362" y="3439358"/>
                    <a:pt x="82683" y="3506754"/>
                  </a:cubicBezTo>
                  <a:cubicBezTo>
                    <a:pt x="69252" y="3518498"/>
                    <a:pt x="56474" y="3541838"/>
                    <a:pt x="45080" y="3575407"/>
                  </a:cubicBezTo>
                  <a:cubicBezTo>
                    <a:pt x="45080" y="3582337"/>
                    <a:pt x="47502" y="3583910"/>
                    <a:pt x="48855" y="3589895"/>
                  </a:cubicBezTo>
                  <a:lnTo>
                    <a:pt x="48855" y="3613829"/>
                  </a:lnTo>
                  <a:lnTo>
                    <a:pt x="44511" y="3626109"/>
                  </a:lnTo>
                  <a:cubicBezTo>
                    <a:pt x="44510" y="3629574"/>
                    <a:pt x="44511" y="3633671"/>
                    <a:pt x="44510" y="3637764"/>
                  </a:cubicBezTo>
                  <a:cubicBezTo>
                    <a:pt x="51632" y="3656028"/>
                    <a:pt x="62813" y="3631466"/>
                    <a:pt x="69152" y="3664846"/>
                  </a:cubicBezTo>
                  <a:cubicBezTo>
                    <a:pt x="64950" y="3667997"/>
                    <a:pt x="50921" y="3674610"/>
                    <a:pt x="54909" y="3713975"/>
                  </a:cubicBezTo>
                  <a:cubicBezTo>
                    <a:pt x="70647" y="3740114"/>
                    <a:pt x="97639" y="3669571"/>
                    <a:pt x="108036" y="3722793"/>
                  </a:cubicBezTo>
                  <a:cubicBezTo>
                    <a:pt x="101912" y="3736964"/>
                    <a:pt x="92083" y="3736964"/>
                    <a:pt x="86101" y="3754285"/>
                  </a:cubicBezTo>
                  <a:cubicBezTo>
                    <a:pt x="76416" y="3759324"/>
                    <a:pt x="70434" y="3736650"/>
                    <a:pt x="59751" y="3742317"/>
                  </a:cubicBezTo>
                  <a:lnTo>
                    <a:pt x="49994" y="3767514"/>
                  </a:lnTo>
                  <a:cubicBezTo>
                    <a:pt x="46861" y="3767514"/>
                    <a:pt x="37959" y="3761215"/>
                    <a:pt x="39241" y="3784204"/>
                  </a:cubicBezTo>
                  <a:cubicBezTo>
                    <a:pt x="48214" y="3822627"/>
                    <a:pt x="88309" y="3777906"/>
                    <a:pt x="87954" y="3822627"/>
                  </a:cubicBezTo>
                  <a:cubicBezTo>
                    <a:pt x="70790" y="3836484"/>
                    <a:pt x="51276" y="3813492"/>
                    <a:pt x="35110" y="3844042"/>
                  </a:cubicBezTo>
                  <a:cubicBezTo>
                    <a:pt x="40096" y="3865140"/>
                    <a:pt x="52915" y="3839318"/>
                    <a:pt x="58825" y="3870179"/>
                  </a:cubicBezTo>
                  <a:lnTo>
                    <a:pt x="58825" y="3881834"/>
                  </a:lnTo>
                  <a:lnTo>
                    <a:pt x="63882" y="3895373"/>
                  </a:lnTo>
                  <a:lnTo>
                    <a:pt x="63881" y="3904505"/>
                  </a:lnTo>
                  <a:cubicBezTo>
                    <a:pt x="66774" y="3914017"/>
                    <a:pt x="70770" y="3913356"/>
                    <a:pt x="73496" y="3902931"/>
                  </a:cubicBezTo>
                  <a:cubicBezTo>
                    <a:pt x="73995" y="3897264"/>
                    <a:pt x="73496" y="3890966"/>
                    <a:pt x="75846" y="3887186"/>
                  </a:cubicBezTo>
                  <a:cubicBezTo>
                    <a:pt x="82968" y="3883721"/>
                    <a:pt x="89306" y="3913009"/>
                    <a:pt x="95929" y="3887187"/>
                  </a:cubicBezTo>
                  <a:cubicBezTo>
                    <a:pt x="102196" y="3918679"/>
                    <a:pt x="120214" y="3871756"/>
                    <a:pt x="117864" y="3929699"/>
                  </a:cubicBezTo>
                  <a:cubicBezTo>
                    <a:pt x="103621" y="3978514"/>
                    <a:pt x="84677" y="3907970"/>
                    <a:pt x="70790" y="3961192"/>
                  </a:cubicBezTo>
                  <a:cubicBezTo>
                    <a:pt x="64665" y="3961192"/>
                    <a:pt x="57116" y="3956470"/>
                    <a:pt x="58825" y="3990797"/>
                  </a:cubicBezTo>
                  <a:lnTo>
                    <a:pt x="49069" y="4016305"/>
                  </a:lnTo>
                  <a:lnTo>
                    <a:pt x="49068" y="4028274"/>
                  </a:lnTo>
                  <a:cubicBezTo>
                    <a:pt x="51490" y="4035829"/>
                    <a:pt x="52986" y="4032367"/>
                    <a:pt x="56903" y="4034255"/>
                  </a:cubicBezTo>
                  <a:lnTo>
                    <a:pt x="64736" y="4009378"/>
                  </a:lnTo>
                  <a:cubicBezTo>
                    <a:pt x="73425" y="4007487"/>
                    <a:pt x="79407" y="4016619"/>
                    <a:pt x="86101" y="3997727"/>
                  </a:cubicBezTo>
                  <a:lnTo>
                    <a:pt x="93223" y="4015363"/>
                  </a:lnTo>
                  <a:lnTo>
                    <a:pt x="88238" y="4028588"/>
                  </a:lnTo>
                  <a:lnTo>
                    <a:pt x="88238" y="4061969"/>
                  </a:lnTo>
                  <a:cubicBezTo>
                    <a:pt x="77657" y="4074096"/>
                    <a:pt x="66763" y="4080014"/>
                    <a:pt x="55834" y="4079605"/>
                  </a:cubicBezTo>
                  <a:cubicBezTo>
                    <a:pt x="48214" y="4092205"/>
                    <a:pt x="46149" y="4123380"/>
                    <a:pt x="56831" y="4115194"/>
                  </a:cubicBezTo>
                  <a:cubicBezTo>
                    <a:pt x="62697" y="4099099"/>
                    <a:pt x="70122" y="4099099"/>
                    <a:pt x="75989" y="4115194"/>
                  </a:cubicBezTo>
                  <a:cubicBezTo>
                    <a:pt x="81686" y="4090314"/>
                    <a:pt x="142932" y="4081179"/>
                    <a:pt x="134387" y="4115194"/>
                  </a:cubicBezTo>
                  <a:cubicBezTo>
                    <a:pt x="127842" y="4112106"/>
                    <a:pt x="121282" y="4120325"/>
                    <a:pt x="116083" y="4138183"/>
                  </a:cubicBezTo>
                  <a:cubicBezTo>
                    <a:pt x="112380" y="4144481"/>
                    <a:pt x="101840" y="4128105"/>
                    <a:pt x="103478" y="4158969"/>
                  </a:cubicBezTo>
                  <a:cubicBezTo>
                    <a:pt x="113449" y="4181641"/>
                    <a:pt x="125556" y="4134718"/>
                    <a:pt x="135099" y="4163691"/>
                  </a:cubicBezTo>
                  <a:cubicBezTo>
                    <a:pt x="146208" y="4133775"/>
                    <a:pt x="156464" y="4173769"/>
                    <a:pt x="168072" y="4163691"/>
                  </a:cubicBezTo>
                  <a:cubicBezTo>
                    <a:pt x="175194" y="4154245"/>
                    <a:pt x="176333" y="4142590"/>
                    <a:pt x="183882" y="4163691"/>
                  </a:cubicBezTo>
                  <a:cubicBezTo>
                    <a:pt x="202113" y="4195184"/>
                    <a:pt x="219490" y="4183846"/>
                    <a:pt x="238576" y="4176288"/>
                  </a:cubicBezTo>
                  <a:cubicBezTo>
                    <a:pt x="243633" y="4167156"/>
                    <a:pt x="274185" y="4123698"/>
                    <a:pt x="270126" y="4182904"/>
                  </a:cubicBezTo>
                  <a:cubicBezTo>
                    <a:pt x="246783" y="4206647"/>
                    <a:pt x="222853" y="4217230"/>
                    <a:pt x="198909" y="4214397"/>
                  </a:cubicBezTo>
                  <a:cubicBezTo>
                    <a:pt x="189651" y="4179122"/>
                    <a:pt x="180321" y="4193610"/>
                    <a:pt x="169638" y="4202428"/>
                  </a:cubicBezTo>
                  <a:lnTo>
                    <a:pt x="154968" y="4238960"/>
                  </a:lnTo>
                  <a:cubicBezTo>
                    <a:pt x="147923" y="4221482"/>
                    <a:pt x="139223" y="4223684"/>
                    <a:pt x="132677" y="4244626"/>
                  </a:cubicBezTo>
                  <a:lnTo>
                    <a:pt x="137662" y="4258483"/>
                  </a:lnTo>
                  <a:cubicBezTo>
                    <a:pt x="137164" y="4275177"/>
                    <a:pt x="137092" y="4275177"/>
                    <a:pt x="130541" y="4275805"/>
                  </a:cubicBezTo>
                  <a:lnTo>
                    <a:pt x="115585" y="4312654"/>
                  </a:lnTo>
                  <a:cubicBezTo>
                    <a:pt x="108464" y="4309817"/>
                    <a:pt x="107039" y="4324306"/>
                    <a:pt x="103478" y="4331232"/>
                  </a:cubicBezTo>
                  <a:lnTo>
                    <a:pt x="103478" y="4343201"/>
                  </a:lnTo>
                  <a:cubicBezTo>
                    <a:pt x="108321" y="4355798"/>
                    <a:pt x="114517" y="4343201"/>
                    <a:pt x="119289" y="4350442"/>
                  </a:cubicBezTo>
                  <a:lnTo>
                    <a:pt x="125271" y="4337217"/>
                  </a:lnTo>
                  <a:cubicBezTo>
                    <a:pt x="147775" y="4372489"/>
                    <a:pt x="169710" y="4303833"/>
                    <a:pt x="192855" y="4339736"/>
                  </a:cubicBezTo>
                  <a:cubicBezTo>
                    <a:pt x="174909" y="4342256"/>
                    <a:pt x="157888" y="4386660"/>
                    <a:pt x="139870" y="4384772"/>
                  </a:cubicBezTo>
                  <a:cubicBezTo>
                    <a:pt x="129116" y="4358632"/>
                    <a:pt x="117935" y="4377528"/>
                    <a:pt x="106612" y="4384772"/>
                  </a:cubicBezTo>
                  <a:cubicBezTo>
                    <a:pt x="96570" y="4355798"/>
                    <a:pt x="74565" y="4345089"/>
                    <a:pt x="68724" y="4392330"/>
                  </a:cubicBezTo>
                  <a:lnTo>
                    <a:pt x="78695" y="4409648"/>
                  </a:lnTo>
                  <a:lnTo>
                    <a:pt x="78695" y="4427598"/>
                  </a:lnTo>
                  <a:cubicBezTo>
                    <a:pt x="147847" y="4454684"/>
                    <a:pt x="61674" y="4501293"/>
                    <a:pt x="135668" y="4494680"/>
                  </a:cubicBezTo>
                  <a:lnTo>
                    <a:pt x="137876" y="4511057"/>
                  </a:lnTo>
                  <a:cubicBezTo>
                    <a:pt x="128832" y="4545069"/>
                    <a:pt x="118006" y="4523654"/>
                    <a:pt x="106968" y="4535937"/>
                  </a:cubicBezTo>
                  <a:cubicBezTo>
                    <a:pt x="117651" y="4561445"/>
                    <a:pt x="137733" y="4514522"/>
                    <a:pt x="143004" y="4575616"/>
                  </a:cubicBezTo>
                  <a:lnTo>
                    <a:pt x="151692" y="4597031"/>
                  </a:lnTo>
                  <a:cubicBezTo>
                    <a:pt x="149128" y="4613407"/>
                    <a:pt x="142790" y="4597031"/>
                    <a:pt x="142576" y="4597031"/>
                  </a:cubicBezTo>
                  <a:cubicBezTo>
                    <a:pt x="130612" y="4631989"/>
                    <a:pt x="118220" y="4610256"/>
                    <a:pt x="105472" y="4615927"/>
                  </a:cubicBezTo>
                  <a:cubicBezTo>
                    <a:pt x="101057" y="4622857"/>
                    <a:pt x="103692" y="4643012"/>
                    <a:pt x="103051" y="4658129"/>
                  </a:cubicBezTo>
                  <a:lnTo>
                    <a:pt x="107965" y="4671668"/>
                  </a:lnTo>
                  <a:cubicBezTo>
                    <a:pt x="108321" y="4688044"/>
                    <a:pt x="108392" y="4687416"/>
                    <a:pt x="115087" y="4689621"/>
                  </a:cubicBezTo>
                  <a:cubicBezTo>
                    <a:pt x="121559" y="4701650"/>
                    <a:pt x="128648" y="4705650"/>
                    <a:pt x="135597" y="4701273"/>
                  </a:cubicBezTo>
                  <a:cubicBezTo>
                    <a:pt x="136309" y="4719537"/>
                    <a:pt x="142719" y="4725207"/>
                    <a:pt x="142719" y="4742212"/>
                  </a:cubicBezTo>
                  <a:cubicBezTo>
                    <a:pt x="139230" y="4761739"/>
                    <a:pt x="131110" y="4757960"/>
                    <a:pt x="125841" y="4773704"/>
                  </a:cubicBezTo>
                  <a:cubicBezTo>
                    <a:pt x="122896" y="4765359"/>
                    <a:pt x="119435" y="4761296"/>
                    <a:pt x="115941" y="4762053"/>
                  </a:cubicBezTo>
                  <a:cubicBezTo>
                    <a:pt x="108820" y="4785045"/>
                    <a:pt x="100701" y="4783782"/>
                    <a:pt x="93651" y="4804569"/>
                  </a:cubicBezTo>
                  <a:lnTo>
                    <a:pt x="93651" y="4817794"/>
                  </a:lnTo>
                  <a:cubicBezTo>
                    <a:pt x="104289" y="4830801"/>
                    <a:pt x="115305" y="4836753"/>
                    <a:pt x="126338" y="4835430"/>
                  </a:cubicBezTo>
                  <a:lnTo>
                    <a:pt x="133034" y="4811813"/>
                  </a:lnTo>
                  <a:cubicBezTo>
                    <a:pt x="137304" y="4808474"/>
                    <a:pt x="141701" y="4812663"/>
                    <a:pt x="145283" y="4823464"/>
                  </a:cubicBezTo>
                  <a:cubicBezTo>
                    <a:pt x="150197" y="4784728"/>
                    <a:pt x="164369" y="4795751"/>
                    <a:pt x="172060" y="4817166"/>
                  </a:cubicBezTo>
                  <a:lnTo>
                    <a:pt x="172060" y="4830395"/>
                  </a:lnTo>
                  <a:cubicBezTo>
                    <a:pt x="166862" y="4836690"/>
                    <a:pt x="168571" y="4851178"/>
                    <a:pt x="164939" y="4859996"/>
                  </a:cubicBezTo>
                  <a:cubicBezTo>
                    <a:pt x="152464" y="4845981"/>
                    <a:pt x="139262" y="4852722"/>
                    <a:pt x="127835" y="4878892"/>
                  </a:cubicBezTo>
                  <a:cubicBezTo>
                    <a:pt x="132321" y="4897159"/>
                    <a:pt x="140796" y="4892749"/>
                    <a:pt x="144570" y="4910384"/>
                  </a:cubicBezTo>
                  <a:cubicBezTo>
                    <a:pt x="155110" y="4889601"/>
                    <a:pt x="169069" y="4872593"/>
                    <a:pt x="179609" y="4896528"/>
                  </a:cubicBezTo>
                  <a:cubicBezTo>
                    <a:pt x="188440" y="4871648"/>
                    <a:pt x="184665" y="4905660"/>
                    <a:pt x="191431" y="4916683"/>
                  </a:cubicBezTo>
                  <a:cubicBezTo>
                    <a:pt x="172630" y="4939040"/>
                    <a:pt x="152120" y="4904086"/>
                    <a:pt x="135597" y="4945656"/>
                  </a:cubicBezTo>
                  <a:lnTo>
                    <a:pt x="130470" y="4934947"/>
                  </a:lnTo>
                  <a:cubicBezTo>
                    <a:pt x="127543" y="4943987"/>
                    <a:pt x="123975" y="4948017"/>
                    <a:pt x="120428" y="4946288"/>
                  </a:cubicBezTo>
                  <a:lnTo>
                    <a:pt x="113306" y="4964866"/>
                  </a:lnTo>
                  <a:cubicBezTo>
                    <a:pt x="111099" y="4991638"/>
                    <a:pt x="122208" y="4982188"/>
                    <a:pt x="125698" y="4981874"/>
                  </a:cubicBezTo>
                  <a:cubicBezTo>
                    <a:pt x="128048" y="4965812"/>
                    <a:pt x="137022" y="4976203"/>
                    <a:pt x="139301" y="4960145"/>
                  </a:cubicBezTo>
                  <a:cubicBezTo>
                    <a:pt x="148131" y="4960145"/>
                    <a:pt x="158956" y="4949435"/>
                    <a:pt x="166862" y="4966126"/>
                  </a:cubicBezTo>
                  <a:cubicBezTo>
                    <a:pt x="167858" y="4970851"/>
                    <a:pt x="166505" y="4980928"/>
                    <a:pt x="164867" y="4981874"/>
                  </a:cubicBezTo>
                  <a:cubicBezTo>
                    <a:pt x="151854" y="4990504"/>
                    <a:pt x="139291" y="5009240"/>
                    <a:pt x="127763" y="5037298"/>
                  </a:cubicBezTo>
                  <a:lnTo>
                    <a:pt x="127763" y="5049898"/>
                  </a:lnTo>
                  <a:cubicBezTo>
                    <a:pt x="129544" y="5060604"/>
                    <a:pt x="135811" y="5049898"/>
                    <a:pt x="137093" y="5063123"/>
                  </a:cubicBezTo>
                  <a:cubicBezTo>
                    <a:pt x="131110" y="5083593"/>
                    <a:pt x="124203" y="5077294"/>
                    <a:pt x="118078" y="5098395"/>
                  </a:cubicBezTo>
                  <a:lnTo>
                    <a:pt x="118077" y="5132722"/>
                  </a:lnTo>
                  <a:cubicBezTo>
                    <a:pt x="122158" y="5145603"/>
                    <a:pt x="126584" y="5156154"/>
                    <a:pt x="131253" y="5164214"/>
                  </a:cubicBezTo>
                  <a:cubicBezTo>
                    <a:pt x="134252" y="5163808"/>
                    <a:pt x="137165" y="5159648"/>
                    <a:pt x="139656" y="5152249"/>
                  </a:cubicBezTo>
                  <a:cubicBezTo>
                    <a:pt x="144499" y="5145950"/>
                    <a:pt x="147633" y="5164532"/>
                    <a:pt x="152262" y="5163900"/>
                  </a:cubicBezTo>
                  <a:cubicBezTo>
                    <a:pt x="150766" y="5190354"/>
                    <a:pt x="137520" y="5163900"/>
                    <a:pt x="133175" y="5182167"/>
                  </a:cubicBezTo>
                  <a:lnTo>
                    <a:pt x="144642" y="5213660"/>
                  </a:lnTo>
                  <a:cubicBezTo>
                    <a:pt x="162945" y="5219641"/>
                    <a:pt x="180250" y="5184373"/>
                    <a:pt x="196416" y="5219959"/>
                  </a:cubicBezTo>
                  <a:lnTo>
                    <a:pt x="196416" y="5232239"/>
                  </a:lnTo>
                  <a:lnTo>
                    <a:pt x="189294" y="5249875"/>
                  </a:lnTo>
                  <a:lnTo>
                    <a:pt x="179111" y="5226571"/>
                  </a:lnTo>
                  <a:cubicBezTo>
                    <a:pt x="173769" y="5237909"/>
                    <a:pt x="170422" y="5255859"/>
                    <a:pt x="162090" y="5252394"/>
                  </a:cubicBezTo>
                  <a:lnTo>
                    <a:pt x="162090" y="5268770"/>
                  </a:lnTo>
                  <a:cubicBezTo>
                    <a:pt x="183455" y="5300263"/>
                    <a:pt x="209449" y="5280107"/>
                    <a:pt x="233307" y="5286723"/>
                  </a:cubicBezTo>
                  <a:cubicBezTo>
                    <a:pt x="240428" y="5244522"/>
                    <a:pt x="264642" y="5255231"/>
                    <a:pt x="275111" y="5280739"/>
                  </a:cubicBezTo>
                  <a:cubicBezTo>
                    <a:pt x="262434" y="5303096"/>
                    <a:pt x="246126" y="5286092"/>
                    <a:pt x="233307" y="5312232"/>
                  </a:cubicBezTo>
                  <a:lnTo>
                    <a:pt x="228321" y="5300894"/>
                  </a:lnTo>
                  <a:cubicBezTo>
                    <a:pt x="217924" y="5335535"/>
                    <a:pt x="208950" y="5281999"/>
                    <a:pt x="199835" y="5310972"/>
                  </a:cubicBezTo>
                  <a:cubicBezTo>
                    <a:pt x="189722" y="5308453"/>
                    <a:pt x="180606" y="5325774"/>
                    <a:pt x="169425" y="5324201"/>
                  </a:cubicBezTo>
                  <a:lnTo>
                    <a:pt x="163514" y="5344039"/>
                  </a:lnTo>
                  <a:cubicBezTo>
                    <a:pt x="164725" y="5352543"/>
                    <a:pt x="169140" y="5358210"/>
                    <a:pt x="172060" y="5367345"/>
                  </a:cubicBezTo>
                  <a:lnTo>
                    <a:pt x="172060" y="5378682"/>
                  </a:lnTo>
                  <a:cubicBezTo>
                    <a:pt x="177757" y="5401985"/>
                    <a:pt x="200547" y="5339945"/>
                    <a:pt x="201259" y="5392853"/>
                  </a:cubicBezTo>
                  <a:cubicBezTo>
                    <a:pt x="179538" y="5440408"/>
                    <a:pt x="201259" y="5441036"/>
                    <a:pt x="212226" y="5422141"/>
                  </a:cubicBezTo>
                  <a:cubicBezTo>
                    <a:pt x="221769" y="5414268"/>
                    <a:pt x="230458" y="5437889"/>
                    <a:pt x="238221" y="5422141"/>
                  </a:cubicBezTo>
                  <a:lnTo>
                    <a:pt x="243348" y="5432850"/>
                  </a:lnTo>
                  <a:cubicBezTo>
                    <a:pt x="258161" y="5408284"/>
                    <a:pt x="276892" y="5436943"/>
                    <a:pt x="291776" y="5455839"/>
                  </a:cubicBezTo>
                  <a:cubicBezTo>
                    <a:pt x="303883" y="5465285"/>
                    <a:pt x="317557" y="5447334"/>
                    <a:pt x="329236" y="5464343"/>
                  </a:cubicBezTo>
                  <a:cubicBezTo>
                    <a:pt x="298328" y="5504967"/>
                    <a:pt x="265141" y="5447334"/>
                    <a:pt x="233521" y="5470009"/>
                  </a:cubicBezTo>
                  <a:cubicBezTo>
                    <a:pt x="229390" y="5455839"/>
                    <a:pt x="223835" y="5460249"/>
                    <a:pt x="219277" y="5447334"/>
                  </a:cubicBezTo>
                  <a:cubicBezTo>
                    <a:pt x="211647" y="5467649"/>
                    <a:pt x="202665" y="5475647"/>
                    <a:pt x="193852" y="5470009"/>
                  </a:cubicBezTo>
                  <a:lnTo>
                    <a:pt x="191716" y="5484494"/>
                  </a:lnTo>
                  <a:cubicBezTo>
                    <a:pt x="210233" y="5531421"/>
                    <a:pt x="235301" y="5475994"/>
                    <a:pt x="257093" y="5494575"/>
                  </a:cubicBezTo>
                  <a:cubicBezTo>
                    <a:pt x="262434" y="5498983"/>
                    <a:pt x="265141" y="5518824"/>
                    <a:pt x="270197" y="5518824"/>
                  </a:cubicBezTo>
                  <a:cubicBezTo>
                    <a:pt x="279100" y="5518824"/>
                    <a:pt x="271621" y="5535828"/>
                    <a:pt x="267847" y="5543073"/>
                  </a:cubicBezTo>
                  <a:cubicBezTo>
                    <a:pt x="252464" y="5539293"/>
                    <a:pt x="233663" y="5504967"/>
                    <a:pt x="219562" y="5529530"/>
                  </a:cubicBezTo>
                  <a:cubicBezTo>
                    <a:pt x="210303" y="5525751"/>
                    <a:pt x="205319" y="5566693"/>
                    <a:pt x="199764" y="5579604"/>
                  </a:cubicBezTo>
                  <a:cubicBezTo>
                    <a:pt x="196274" y="5579604"/>
                    <a:pt x="190648" y="5577716"/>
                    <a:pt x="192072" y="5596609"/>
                  </a:cubicBezTo>
                  <a:cubicBezTo>
                    <a:pt x="213010" y="5636923"/>
                    <a:pt x="232523" y="5547166"/>
                    <a:pt x="253176" y="5591256"/>
                  </a:cubicBezTo>
                  <a:cubicBezTo>
                    <a:pt x="259728" y="5609523"/>
                    <a:pt x="246055" y="5602910"/>
                    <a:pt x="243562" y="5604167"/>
                  </a:cubicBezTo>
                  <a:cubicBezTo>
                    <a:pt x="235728" y="5629678"/>
                    <a:pt x="225188" y="5632198"/>
                    <a:pt x="216784" y="5647314"/>
                  </a:cubicBezTo>
                  <a:cubicBezTo>
                    <a:pt x="226969" y="5662431"/>
                    <a:pt x="238150" y="5647314"/>
                    <a:pt x="248120" y="5640701"/>
                  </a:cubicBezTo>
                  <a:cubicBezTo>
                    <a:pt x="251253" y="5649834"/>
                    <a:pt x="251325" y="5649834"/>
                    <a:pt x="250114" y="5672194"/>
                  </a:cubicBezTo>
                  <a:cubicBezTo>
                    <a:pt x="237722" y="5688885"/>
                    <a:pt x="223051" y="5676919"/>
                    <a:pt x="211657" y="5706521"/>
                  </a:cubicBezTo>
                  <a:lnTo>
                    <a:pt x="211657" y="5718801"/>
                  </a:lnTo>
                  <a:cubicBezTo>
                    <a:pt x="221413" y="5744940"/>
                    <a:pt x="232381" y="5685420"/>
                    <a:pt x="241639" y="5737382"/>
                  </a:cubicBezTo>
                  <a:cubicBezTo>
                    <a:pt x="269057" y="5722580"/>
                    <a:pt x="293841" y="5763836"/>
                    <a:pt x="317841" y="5737382"/>
                  </a:cubicBezTo>
                  <a:cubicBezTo>
                    <a:pt x="321972" y="5739273"/>
                    <a:pt x="326387" y="5732975"/>
                    <a:pt x="329449" y="5743366"/>
                  </a:cubicBezTo>
                  <a:lnTo>
                    <a:pt x="324606" y="5756278"/>
                  </a:lnTo>
                  <a:cubicBezTo>
                    <a:pt x="324606" y="5760688"/>
                    <a:pt x="324606" y="5764467"/>
                    <a:pt x="324606" y="5768561"/>
                  </a:cubicBezTo>
                  <a:cubicBezTo>
                    <a:pt x="316987" y="5773286"/>
                    <a:pt x="303740" y="5796906"/>
                    <a:pt x="297687" y="5774231"/>
                  </a:cubicBezTo>
                  <a:cubicBezTo>
                    <a:pt x="288357" y="5766041"/>
                    <a:pt x="280524" y="5802890"/>
                    <a:pt x="272547" y="5772339"/>
                  </a:cubicBezTo>
                  <a:cubicBezTo>
                    <a:pt x="248191" y="5758797"/>
                    <a:pt x="217069" y="5795960"/>
                    <a:pt x="191858" y="5814856"/>
                  </a:cubicBezTo>
                  <a:lnTo>
                    <a:pt x="197058" y="5829027"/>
                  </a:lnTo>
                  <a:lnTo>
                    <a:pt x="197058" y="5840678"/>
                  </a:lnTo>
                  <a:lnTo>
                    <a:pt x="192143" y="5853907"/>
                  </a:lnTo>
                  <a:cubicBezTo>
                    <a:pt x="192143" y="5858314"/>
                    <a:pt x="192143" y="5862093"/>
                    <a:pt x="192143" y="5866187"/>
                  </a:cubicBezTo>
                  <a:cubicBezTo>
                    <a:pt x="199949" y="5875669"/>
                    <a:pt x="208206" y="5875008"/>
                    <a:pt x="215930" y="5864298"/>
                  </a:cubicBezTo>
                  <a:lnTo>
                    <a:pt x="207170" y="5842570"/>
                  </a:lnTo>
                  <a:cubicBezTo>
                    <a:pt x="206386" y="5835011"/>
                    <a:pt x="205674" y="5827767"/>
                    <a:pt x="209520" y="5823673"/>
                  </a:cubicBezTo>
                  <a:cubicBezTo>
                    <a:pt x="221342" y="5844457"/>
                    <a:pt x="235515" y="5811705"/>
                    <a:pt x="248547" y="5823674"/>
                  </a:cubicBezTo>
                  <a:cubicBezTo>
                    <a:pt x="252179" y="5835639"/>
                    <a:pt x="250399" y="5845721"/>
                    <a:pt x="250612" y="5856740"/>
                  </a:cubicBezTo>
                  <a:lnTo>
                    <a:pt x="244274" y="5861465"/>
                  </a:lnTo>
                  <a:lnTo>
                    <a:pt x="238648" y="5848868"/>
                  </a:lnTo>
                  <a:cubicBezTo>
                    <a:pt x="234517" y="5853593"/>
                    <a:pt x="237366" y="5867132"/>
                    <a:pt x="233591" y="5873434"/>
                  </a:cubicBezTo>
                  <a:cubicBezTo>
                    <a:pt x="231120" y="5878248"/>
                    <a:pt x="228738" y="5883951"/>
                    <a:pt x="226470" y="5890438"/>
                  </a:cubicBezTo>
                  <a:cubicBezTo>
                    <a:pt x="225615" y="5929490"/>
                    <a:pt x="209592" y="5898942"/>
                    <a:pt x="203396" y="5911222"/>
                  </a:cubicBezTo>
                  <a:cubicBezTo>
                    <a:pt x="197208" y="5929803"/>
                    <a:pt x="190269" y="5942969"/>
                    <a:pt x="182956" y="5949959"/>
                  </a:cubicBezTo>
                  <a:cubicBezTo>
                    <a:pt x="182458" y="5958777"/>
                    <a:pt x="187942" y="5966021"/>
                    <a:pt x="190078" y="5969168"/>
                  </a:cubicBezTo>
                  <a:cubicBezTo>
                    <a:pt x="200203" y="5948795"/>
                    <a:pt x="211946" y="5951754"/>
                    <a:pt x="221484" y="5977044"/>
                  </a:cubicBezTo>
                  <a:cubicBezTo>
                    <a:pt x="215502" y="5982080"/>
                    <a:pt x="218351" y="5999405"/>
                    <a:pt x="214363" y="6006646"/>
                  </a:cubicBezTo>
                  <a:cubicBezTo>
                    <a:pt x="203040" y="6006646"/>
                    <a:pt x="193354" y="5988064"/>
                    <a:pt x="182671" y="6012630"/>
                  </a:cubicBezTo>
                  <a:cubicBezTo>
                    <a:pt x="182671" y="6016409"/>
                    <a:pt x="182672" y="6020188"/>
                    <a:pt x="182671" y="6024596"/>
                  </a:cubicBezTo>
                  <a:lnTo>
                    <a:pt x="177757" y="6037507"/>
                  </a:lnTo>
                  <a:lnTo>
                    <a:pt x="177758" y="6049475"/>
                  </a:lnTo>
                  <a:cubicBezTo>
                    <a:pt x="195135" y="6089158"/>
                    <a:pt x="213366" y="5988378"/>
                    <a:pt x="224690" y="6055460"/>
                  </a:cubicBezTo>
                  <a:cubicBezTo>
                    <a:pt x="227538" y="6055460"/>
                    <a:pt x="233022" y="6055460"/>
                    <a:pt x="231811" y="6072151"/>
                  </a:cubicBezTo>
                  <a:cubicBezTo>
                    <a:pt x="230600" y="6088841"/>
                    <a:pt x="222909" y="6078449"/>
                    <a:pt x="219775" y="6068371"/>
                  </a:cubicBezTo>
                  <a:cubicBezTo>
                    <a:pt x="206814" y="6054832"/>
                    <a:pt x="198410" y="6116240"/>
                    <a:pt x="185306" y="6104271"/>
                  </a:cubicBezTo>
                  <a:cubicBezTo>
                    <a:pt x="181675" y="6117186"/>
                    <a:pt x="181603" y="6117186"/>
                    <a:pt x="185306" y="6128206"/>
                  </a:cubicBezTo>
                  <a:cubicBezTo>
                    <a:pt x="207028" y="6119074"/>
                    <a:pt x="227325" y="6092620"/>
                    <a:pt x="248832" y="6128206"/>
                  </a:cubicBezTo>
                  <a:cubicBezTo>
                    <a:pt x="262257" y="6106510"/>
                    <a:pt x="277062" y="6108652"/>
                    <a:pt x="290137" y="6134190"/>
                  </a:cubicBezTo>
                  <a:cubicBezTo>
                    <a:pt x="277960" y="6157497"/>
                    <a:pt x="261651" y="6123170"/>
                    <a:pt x="249758" y="6150884"/>
                  </a:cubicBezTo>
                  <a:cubicBezTo>
                    <a:pt x="243704" y="6161276"/>
                    <a:pt x="239431" y="6139861"/>
                    <a:pt x="234446" y="6129783"/>
                  </a:cubicBezTo>
                  <a:cubicBezTo>
                    <a:pt x="229532" y="6136396"/>
                    <a:pt x="232381" y="6167257"/>
                    <a:pt x="231669" y="6181113"/>
                  </a:cubicBezTo>
                  <a:lnTo>
                    <a:pt x="238790" y="6202529"/>
                  </a:lnTo>
                  <a:cubicBezTo>
                    <a:pt x="247906" y="6205365"/>
                    <a:pt x="256737" y="6193396"/>
                    <a:pt x="264072" y="6214183"/>
                  </a:cubicBezTo>
                  <a:cubicBezTo>
                    <a:pt x="272334" y="6218591"/>
                    <a:pt x="272974" y="6187730"/>
                    <a:pt x="282803" y="6189935"/>
                  </a:cubicBezTo>
                  <a:cubicBezTo>
                    <a:pt x="298470" y="6221428"/>
                    <a:pt x="318411" y="6183636"/>
                    <a:pt x="334791" y="6214184"/>
                  </a:cubicBezTo>
                  <a:cubicBezTo>
                    <a:pt x="327313" y="6251661"/>
                    <a:pt x="305235" y="6199381"/>
                    <a:pt x="295550" y="6245676"/>
                  </a:cubicBezTo>
                  <a:cubicBezTo>
                    <a:pt x="294909" y="6255126"/>
                    <a:pt x="296689" y="6261107"/>
                    <a:pt x="299752" y="6265514"/>
                  </a:cubicBezTo>
                  <a:cubicBezTo>
                    <a:pt x="298968" y="6276855"/>
                    <a:pt x="294624" y="6279371"/>
                    <a:pt x="292630" y="6286933"/>
                  </a:cubicBezTo>
                  <a:cubicBezTo>
                    <a:pt x="282375" y="6277483"/>
                    <a:pt x="274114" y="6306142"/>
                    <a:pt x="265782" y="6292286"/>
                  </a:cubicBezTo>
                  <a:lnTo>
                    <a:pt x="265782" y="6280317"/>
                  </a:lnTo>
                  <a:cubicBezTo>
                    <a:pt x="254387" y="6268983"/>
                    <a:pt x="240998" y="6295119"/>
                    <a:pt x="229105" y="6298584"/>
                  </a:cubicBezTo>
                  <a:cubicBezTo>
                    <a:pt x="225046" y="6308347"/>
                    <a:pt x="224903" y="6330077"/>
                    <a:pt x="230814" y="6340469"/>
                  </a:cubicBezTo>
                  <a:cubicBezTo>
                    <a:pt x="231455" y="6347713"/>
                    <a:pt x="231812" y="6358736"/>
                    <a:pt x="234588" y="6359050"/>
                  </a:cubicBezTo>
                  <a:cubicBezTo>
                    <a:pt x="242189" y="6361507"/>
                    <a:pt x="249827" y="6357569"/>
                    <a:pt x="257093" y="6347399"/>
                  </a:cubicBezTo>
                  <a:cubicBezTo>
                    <a:pt x="263126" y="6353697"/>
                    <a:pt x="268979" y="6362988"/>
                    <a:pt x="274541" y="6375112"/>
                  </a:cubicBezTo>
                  <a:cubicBezTo>
                    <a:pt x="274541" y="6394953"/>
                    <a:pt x="265497" y="6379833"/>
                    <a:pt x="263218" y="6371961"/>
                  </a:cubicBezTo>
                  <a:cubicBezTo>
                    <a:pt x="248995" y="6380465"/>
                    <a:pt x="235200" y="6399549"/>
                    <a:pt x="222411" y="6428334"/>
                  </a:cubicBezTo>
                  <a:cubicBezTo>
                    <a:pt x="255171" y="6444396"/>
                    <a:pt x="287361" y="6414163"/>
                    <a:pt x="319977" y="6438726"/>
                  </a:cubicBezTo>
                  <a:cubicBezTo>
                    <a:pt x="306233" y="6473684"/>
                    <a:pt x="289782" y="6449749"/>
                    <a:pt x="272690" y="6456362"/>
                  </a:cubicBezTo>
                  <a:lnTo>
                    <a:pt x="265568" y="6481242"/>
                  </a:lnTo>
                  <a:cubicBezTo>
                    <a:pt x="249686" y="6494467"/>
                    <a:pt x="238933" y="6449749"/>
                    <a:pt x="226541" y="6487226"/>
                  </a:cubicBezTo>
                  <a:lnTo>
                    <a:pt x="226541" y="6499510"/>
                  </a:lnTo>
                  <a:cubicBezTo>
                    <a:pt x="231740" y="6513049"/>
                    <a:pt x="238791" y="6499509"/>
                    <a:pt x="243419" y="6517145"/>
                  </a:cubicBezTo>
                  <a:cubicBezTo>
                    <a:pt x="279669" y="6479037"/>
                    <a:pt x="318553" y="6531002"/>
                    <a:pt x="351883" y="6590837"/>
                  </a:cubicBezTo>
                  <a:cubicBezTo>
                    <a:pt x="357651" y="6574460"/>
                    <a:pt x="360571" y="6565642"/>
                    <a:pt x="367550" y="6576034"/>
                  </a:cubicBezTo>
                  <a:cubicBezTo>
                    <a:pt x="374245" y="6531002"/>
                    <a:pt x="392974" y="6564697"/>
                    <a:pt x="406363" y="6554933"/>
                  </a:cubicBezTo>
                  <a:lnTo>
                    <a:pt x="411990" y="6573832"/>
                  </a:lnTo>
                  <a:cubicBezTo>
                    <a:pt x="387919" y="6617291"/>
                    <a:pt x="357010" y="6599655"/>
                    <a:pt x="330517" y="6615402"/>
                  </a:cubicBezTo>
                  <a:cubicBezTo>
                    <a:pt x="324963" y="6622329"/>
                    <a:pt x="309722" y="6597135"/>
                    <a:pt x="310363" y="6634612"/>
                  </a:cubicBezTo>
                  <a:cubicBezTo>
                    <a:pt x="314318" y="6640121"/>
                    <a:pt x="318495" y="6641853"/>
                    <a:pt x="322613" y="6639648"/>
                  </a:cubicBezTo>
                  <a:lnTo>
                    <a:pt x="333651" y="6671141"/>
                  </a:lnTo>
                  <a:cubicBezTo>
                    <a:pt x="327028" y="6689408"/>
                    <a:pt x="320832" y="6655082"/>
                    <a:pt x="313710" y="6665159"/>
                  </a:cubicBezTo>
                  <a:cubicBezTo>
                    <a:pt x="302174" y="6665159"/>
                    <a:pt x="292346" y="6651931"/>
                    <a:pt x="295265" y="6719958"/>
                  </a:cubicBezTo>
                  <a:cubicBezTo>
                    <a:pt x="298471" y="6730347"/>
                    <a:pt x="302956" y="6724052"/>
                    <a:pt x="307017" y="6726254"/>
                  </a:cubicBezTo>
                  <a:cubicBezTo>
                    <a:pt x="312927" y="6713028"/>
                    <a:pt x="331657" y="6697281"/>
                    <a:pt x="334506" y="6729091"/>
                  </a:cubicBezTo>
                  <a:cubicBezTo>
                    <a:pt x="327384" y="6768142"/>
                    <a:pt x="313141" y="6734758"/>
                    <a:pt x="305093" y="6768770"/>
                  </a:cubicBezTo>
                  <a:cubicBezTo>
                    <a:pt x="304239" y="6795538"/>
                    <a:pt x="306518" y="6806247"/>
                    <a:pt x="312215" y="6787665"/>
                  </a:cubicBezTo>
                  <a:cubicBezTo>
                    <a:pt x="330106" y="6804766"/>
                    <a:pt x="348509" y="6808800"/>
                    <a:pt x="366696" y="6799634"/>
                  </a:cubicBezTo>
                  <a:lnTo>
                    <a:pt x="373817" y="6817270"/>
                  </a:lnTo>
                  <a:lnTo>
                    <a:pt x="373817" y="6841519"/>
                  </a:lnTo>
                  <a:cubicBezTo>
                    <a:pt x="370470" y="6857581"/>
                    <a:pt x="346541" y="6836166"/>
                    <a:pt x="351242" y="6858523"/>
                  </a:cubicBezTo>
                  <a:cubicBezTo>
                    <a:pt x="359574" y="6860729"/>
                    <a:pt x="391194" y="6847503"/>
                    <a:pt x="371539" y="6896632"/>
                  </a:cubicBezTo>
                  <a:lnTo>
                    <a:pt x="366269" y="6884980"/>
                  </a:lnTo>
                  <a:cubicBezTo>
                    <a:pt x="347111" y="6913322"/>
                    <a:pt x="327028" y="6884980"/>
                    <a:pt x="307514" y="6920252"/>
                  </a:cubicBezTo>
                  <a:cubicBezTo>
                    <a:pt x="301390" y="6918361"/>
                    <a:pt x="256666" y="6923082"/>
                    <a:pt x="263574" y="6944815"/>
                  </a:cubicBezTo>
                  <a:cubicBezTo>
                    <a:pt x="281520" y="6951428"/>
                    <a:pt x="301105" y="6971269"/>
                    <a:pt x="318126" y="6947334"/>
                  </a:cubicBezTo>
                  <a:cubicBezTo>
                    <a:pt x="321545" y="6951114"/>
                    <a:pt x="319123" y="6965284"/>
                    <a:pt x="319835" y="6975679"/>
                  </a:cubicBezTo>
                  <a:cubicBezTo>
                    <a:pt x="332868" y="7001816"/>
                    <a:pt x="432856" y="7063541"/>
                    <a:pt x="432856" y="6989219"/>
                  </a:cubicBezTo>
                  <a:lnTo>
                    <a:pt x="428085" y="6975994"/>
                  </a:lnTo>
                  <a:cubicBezTo>
                    <a:pt x="428085" y="6972211"/>
                    <a:pt x="428085" y="6968432"/>
                    <a:pt x="428085" y="6964025"/>
                  </a:cubicBezTo>
                  <a:lnTo>
                    <a:pt x="432999" y="6951114"/>
                  </a:lnTo>
                  <a:lnTo>
                    <a:pt x="432999" y="6926861"/>
                  </a:lnTo>
                  <a:cubicBezTo>
                    <a:pt x="428583" y="6914268"/>
                    <a:pt x="422245" y="6929067"/>
                    <a:pt x="418755" y="6913322"/>
                  </a:cubicBezTo>
                  <a:cubicBezTo>
                    <a:pt x="417331" y="6894427"/>
                    <a:pt x="422957" y="6896946"/>
                    <a:pt x="426447" y="6896314"/>
                  </a:cubicBezTo>
                  <a:lnTo>
                    <a:pt x="437343" y="6864822"/>
                  </a:lnTo>
                  <a:cubicBezTo>
                    <a:pt x="436559" y="6862620"/>
                    <a:pt x="435135" y="6858209"/>
                    <a:pt x="433426" y="6853802"/>
                  </a:cubicBezTo>
                  <a:lnTo>
                    <a:pt x="433426" y="6805933"/>
                  </a:lnTo>
                  <a:cubicBezTo>
                    <a:pt x="431005" y="6794595"/>
                    <a:pt x="425877" y="6803414"/>
                    <a:pt x="423740" y="6792704"/>
                  </a:cubicBezTo>
                  <a:cubicBezTo>
                    <a:pt x="427515" y="6783255"/>
                    <a:pt x="435420" y="6789871"/>
                    <a:pt x="432928" y="6767510"/>
                  </a:cubicBezTo>
                  <a:cubicBezTo>
                    <a:pt x="424809" y="6755544"/>
                    <a:pt x="430364" y="6736017"/>
                    <a:pt x="434779" y="6725626"/>
                  </a:cubicBezTo>
                  <a:lnTo>
                    <a:pt x="441046" y="6725625"/>
                  </a:lnTo>
                  <a:cubicBezTo>
                    <a:pt x="443183" y="6736963"/>
                    <a:pt x="443183" y="6736963"/>
                    <a:pt x="443183" y="7009060"/>
                  </a:cubicBezTo>
                  <a:lnTo>
                    <a:pt x="438340" y="7022603"/>
                  </a:lnTo>
                  <a:lnTo>
                    <a:pt x="438340" y="7143849"/>
                  </a:lnTo>
                  <a:lnTo>
                    <a:pt x="443040" y="7156760"/>
                  </a:lnTo>
                  <a:cubicBezTo>
                    <a:pt x="422530" y="7192350"/>
                    <a:pt x="397533" y="7168729"/>
                    <a:pt x="377664" y="7221320"/>
                  </a:cubicBezTo>
                  <a:cubicBezTo>
                    <a:pt x="362281" y="7214393"/>
                    <a:pt x="348393" y="7256277"/>
                    <a:pt x="334933" y="7290289"/>
                  </a:cubicBezTo>
                  <a:lnTo>
                    <a:pt x="334933" y="7302572"/>
                  </a:lnTo>
                  <a:cubicBezTo>
                    <a:pt x="339989" y="7318476"/>
                    <a:pt x="346266" y="7324808"/>
                    <a:pt x="352381" y="7320208"/>
                  </a:cubicBezTo>
                  <a:lnTo>
                    <a:pt x="363562" y="7351701"/>
                  </a:lnTo>
                  <a:cubicBezTo>
                    <a:pt x="359574" y="7383194"/>
                    <a:pt x="332655" y="7354849"/>
                    <a:pt x="336714" y="7378783"/>
                  </a:cubicBezTo>
                  <a:cubicBezTo>
                    <a:pt x="339989" y="7388864"/>
                    <a:pt x="367906" y="7390121"/>
                    <a:pt x="355372" y="7410275"/>
                  </a:cubicBezTo>
                  <a:cubicBezTo>
                    <a:pt x="353806" y="7421931"/>
                    <a:pt x="354874" y="7433896"/>
                    <a:pt x="354589" y="7445865"/>
                  </a:cubicBezTo>
                  <a:cubicBezTo>
                    <a:pt x="354304" y="7457831"/>
                    <a:pt x="341983" y="7452164"/>
                    <a:pt x="344832" y="7471059"/>
                  </a:cubicBezTo>
                  <a:cubicBezTo>
                    <a:pt x="353097" y="7483088"/>
                    <a:pt x="361704" y="7489859"/>
                    <a:pt x="370399" y="7491215"/>
                  </a:cubicBezTo>
                  <a:cubicBezTo>
                    <a:pt x="374530" y="7479877"/>
                    <a:pt x="382506" y="7481765"/>
                    <a:pt x="386281" y="7466963"/>
                  </a:cubicBezTo>
                  <a:cubicBezTo>
                    <a:pt x="395325" y="7463184"/>
                    <a:pt x="447812" y="7489009"/>
                    <a:pt x="420679" y="7418466"/>
                  </a:cubicBezTo>
                  <a:cubicBezTo>
                    <a:pt x="411776" y="7421299"/>
                    <a:pt x="402945" y="7409648"/>
                    <a:pt x="395396" y="7431376"/>
                  </a:cubicBezTo>
                  <a:lnTo>
                    <a:pt x="389058" y="7426024"/>
                  </a:lnTo>
                  <a:lnTo>
                    <a:pt x="389058" y="7411536"/>
                  </a:lnTo>
                  <a:cubicBezTo>
                    <a:pt x="398886" y="7377838"/>
                    <a:pt x="411135" y="7403349"/>
                    <a:pt x="422886" y="7406182"/>
                  </a:cubicBezTo>
                  <a:cubicBezTo>
                    <a:pt x="434637" y="7409020"/>
                    <a:pt x="426661" y="7351387"/>
                    <a:pt x="421177" y="7345088"/>
                  </a:cubicBezTo>
                  <a:cubicBezTo>
                    <a:pt x="410652" y="7360268"/>
                    <a:pt x="399237" y="7358033"/>
                    <a:pt x="389058" y="7338790"/>
                  </a:cubicBezTo>
                  <a:lnTo>
                    <a:pt x="389058" y="7326507"/>
                  </a:lnTo>
                  <a:cubicBezTo>
                    <a:pt x="399313" y="7319577"/>
                    <a:pt x="414625" y="7304146"/>
                    <a:pt x="425806" y="7295014"/>
                  </a:cubicBezTo>
                  <a:cubicBezTo>
                    <a:pt x="430007" y="7290607"/>
                    <a:pt x="426233" y="7275173"/>
                    <a:pt x="431076" y="7271708"/>
                  </a:cubicBezTo>
                  <a:lnTo>
                    <a:pt x="438197" y="7289030"/>
                  </a:lnTo>
                  <a:lnTo>
                    <a:pt x="438198" y="7312964"/>
                  </a:lnTo>
                  <a:lnTo>
                    <a:pt x="442969" y="7325879"/>
                  </a:lnTo>
                  <a:cubicBezTo>
                    <a:pt x="431503" y="7364298"/>
                    <a:pt x="441901" y="7462870"/>
                    <a:pt x="437699" y="7521762"/>
                  </a:cubicBezTo>
                  <a:cubicBezTo>
                    <a:pt x="437699" y="7660961"/>
                    <a:pt x="438625" y="7875112"/>
                    <a:pt x="438198" y="8043282"/>
                  </a:cubicBezTo>
                  <a:lnTo>
                    <a:pt x="433498" y="8056821"/>
                  </a:lnTo>
                  <a:lnTo>
                    <a:pt x="433497" y="8287034"/>
                  </a:lnTo>
                  <a:lnTo>
                    <a:pt x="428441" y="8300576"/>
                  </a:lnTo>
                  <a:lnTo>
                    <a:pt x="428441" y="8324511"/>
                  </a:lnTo>
                  <a:lnTo>
                    <a:pt x="433070" y="8337108"/>
                  </a:lnTo>
                  <a:lnTo>
                    <a:pt x="428583" y="8349705"/>
                  </a:lnTo>
                  <a:cubicBezTo>
                    <a:pt x="427586" y="8360414"/>
                    <a:pt x="429936" y="8366081"/>
                    <a:pt x="432358" y="8371120"/>
                  </a:cubicBezTo>
                  <a:cubicBezTo>
                    <a:pt x="434565" y="8388128"/>
                    <a:pt x="432358" y="8411745"/>
                    <a:pt x="433284" y="8434105"/>
                  </a:cubicBezTo>
                  <a:lnTo>
                    <a:pt x="428868" y="8447648"/>
                  </a:lnTo>
                  <a:lnTo>
                    <a:pt x="433141" y="8460245"/>
                  </a:lnTo>
                  <a:lnTo>
                    <a:pt x="433141" y="8483234"/>
                  </a:lnTo>
                  <a:lnTo>
                    <a:pt x="438126" y="8496463"/>
                  </a:lnTo>
                  <a:lnTo>
                    <a:pt x="433426" y="8509060"/>
                  </a:lnTo>
                  <a:lnTo>
                    <a:pt x="433426" y="8569526"/>
                  </a:lnTo>
                  <a:lnTo>
                    <a:pt x="438268" y="8583383"/>
                  </a:lnTo>
                  <a:lnTo>
                    <a:pt x="437628" y="8595666"/>
                  </a:lnTo>
                  <a:lnTo>
                    <a:pt x="433640" y="8605426"/>
                  </a:lnTo>
                  <a:cubicBezTo>
                    <a:pt x="433640" y="8612039"/>
                    <a:pt x="433639" y="8619910"/>
                    <a:pt x="433141" y="8629360"/>
                  </a:cubicBezTo>
                  <a:lnTo>
                    <a:pt x="428868" y="8642271"/>
                  </a:lnTo>
                  <a:lnTo>
                    <a:pt x="428370" y="8653926"/>
                  </a:lnTo>
                  <a:lnTo>
                    <a:pt x="433070" y="8667152"/>
                  </a:lnTo>
                  <a:cubicBezTo>
                    <a:pt x="433070" y="8670617"/>
                    <a:pt x="433070" y="8674396"/>
                    <a:pt x="433070" y="8678803"/>
                  </a:cubicBezTo>
                  <a:lnTo>
                    <a:pt x="437983" y="8691718"/>
                  </a:lnTo>
                  <a:lnTo>
                    <a:pt x="437984" y="8703683"/>
                  </a:lnTo>
                  <a:cubicBezTo>
                    <a:pt x="432785" y="8713133"/>
                    <a:pt x="426304" y="8706834"/>
                    <a:pt x="428156" y="8740215"/>
                  </a:cubicBezTo>
                  <a:cubicBezTo>
                    <a:pt x="438126" y="8757850"/>
                    <a:pt x="429509" y="8774227"/>
                    <a:pt x="423527" y="8788401"/>
                  </a:cubicBezTo>
                  <a:lnTo>
                    <a:pt x="423527" y="8825247"/>
                  </a:lnTo>
                  <a:lnTo>
                    <a:pt x="428085" y="8837844"/>
                  </a:lnTo>
                  <a:lnTo>
                    <a:pt x="428085" y="8885396"/>
                  </a:lnTo>
                  <a:lnTo>
                    <a:pt x="433141" y="8899252"/>
                  </a:lnTo>
                  <a:lnTo>
                    <a:pt x="433141" y="8910593"/>
                  </a:lnTo>
                  <a:lnTo>
                    <a:pt x="437771" y="8923504"/>
                  </a:lnTo>
                  <a:cubicBezTo>
                    <a:pt x="435848" y="8934210"/>
                    <a:pt x="428655" y="8923504"/>
                    <a:pt x="428298" y="8937675"/>
                  </a:cubicBezTo>
                  <a:cubicBezTo>
                    <a:pt x="427737" y="8957830"/>
                    <a:pt x="427930" y="8977986"/>
                    <a:pt x="428868" y="8997824"/>
                  </a:cubicBezTo>
                  <a:cubicBezTo>
                    <a:pt x="434850" y="9013886"/>
                    <a:pt x="434850" y="9014831"/>
                    <a:pt x="428441" y="9032153"/>
                  </a:cubicBezTo>
                  <a:lnTo>
                    <a:pt x="428441" y="9069313"/>
                  </a:lnTo>
                  <a:lnTo>
                    <a:pt x="423455" y="9082856"/>
                  </a:lnTo>
                  <a:lnTo>
                    <a:pt x="428227" y="9096081"/>
                  </a:lnTo>
                  <a:lnTo>
                    <a:pt x="428227" y="9119387"/>
                  </a:lnTo>
                  <a:lnTo>
                    <a:pt x="432714" y="9131984"/>
                  </a:lnTo>
                  <a:lnTo>
                    <a:pt x="428512" y="9144899"/>
                  </a:lnTo>
                  <a:lnTo>
                    <a:pt x="432714" y="9155287"/>
                  </a:lnTo>
                  <a:lnTo>
                    <a:pt x="432714" y="9177962"/>
                  </a:lnTo>
                  <a:lnTo>
                    <a:pt x="437771" y="9192768"/>
                  </a:lnTo>
                  <a:lnTo>
                    <a:pt x="437771" y="9643112"/>
                  </a:lnTo>
                  <a:lnTo>
                    <a:pt x="433284" y="9655709"/>
                  </a:lnTo>
                  <a:lnTo>
                    <a:pt x="437913" y="9668306"/>
                  </a:lnTo>
                  <a:lnTo>
                    <a:pt x="437913" y="9691927"/>
                  </a:lnTo>
                  <a:lnTo>
                    <a:pt x="433355" y="9705152"/>
                  </a:lnTo>
                  <a:lnTo>
                    <a:pt x="436090" y="9714674"/>
                  </a:lnTo>
                  <a:lnTo>
                    <a:pt x="418219" y="9732545"/>
                  </a:lnTo>
                  <a:lnTo>
                    <a:pt x="5106" y="9319432"/>
                  </a:lnTo>
                  <a:lnTo>
                    <a:pt x="5128" y="9313700"/>
                  </a:lnTo>
                  <a:lnTo>
                    <a:pt x="1140" y="9303619"/>
                  </a:lnTo>
                  <a:cubicBezTo>
                    <a:pt x="11110" y="9143953"/>
                    <a:pt x="1780" y="8935787"/>
                    <a:pt x="4843" y="8755017"/>
                  </a:cubicBezTo>
                  <a:lnTo>
                    <a:pt x="9900" y="8740846"/>
                  </a:lnTo>
                  <a:lnTo>
                    <a:pt x="9900" y="8546220"/>
                  </a:lnTo>
                  <a:lnTo>
                    <a:pt x="5199" y="8533622"/>
                  </a:lnTo>
                  <a:lnTo>
                    <a:pt x="5199" y="8521971"/>
                  </a:lnTo>
                  <a:lnTo>
                    <a:pt x="9971" y="8509060"/>
                  </a:lnTo>
                  <a:lnTo>
                    <a:pt x="9971" y="8412062"/>
                  </a:lnTo>
                  <a:lnTo>
                    <a:pt x="5484" y="8399148"/>
                  </a:lnTo>
                  <a:cubicBezTo>
                    <a:pt x="13460" y="8387182"/>
                    <a:pt x="8973" y="8346240"/>
                    <a:pt x="10042" y="8316324"/>
                  </a:cubicBezTo>
                  <a:lnTo>
                    <a:pt x="14457" y="8302782"/>
                  </a:lnTo>
                  <a:cubicBezTo>
                    <a:pt x="14457" y="8299948"/>
                    <a:pt x="14813" y="8296169"/>
                    <a:pt x="15027" y="8291444"/>
                  </a:cubicBezTo>
                  <a:lnTo>
                    <a:pt x="10185" y="8277902"/>
                  </a:lnTo>
                  <a:lnTo>
                    <a:pt x="10184" y="8096189"/>
                  </a:lnTo>
                  <a:lnTo>
                    <a:pt x="5270" y="8082961"/>
                  </a:lnTo>
                  <a:lnTo>
                    <a:pt x="10185" y="8069735"/>
                  </a:lnTo>
                  <a:lnTo>
                    <a:pt x="10184" y="7887706"/>
                  </a:lnTo>
                  <a:cubicBezTo>
                    <a:pt x="17804" y="7878259"/>
                    <a:pt x="14244" y="7840468"/>
                    <a:pt x="14956" y="7814957"/>
                  </a:cubicBezTo>
                  <a:cubicBezTo>
                    <a:pt x="12890" y="7808976"/>
                    <a:pt x="10967" y="7807716"/>
                    <a:pt x="10113" y="7799526"/>
                  </a:cubicBezTo>
                  <a:cubicBezTo>
                    <a:pt x="14030" y="7532154"/>
                    <a:pt x="2279" y="7223211"/>
                    <a:pt x="14386" y="6975680"/>
                  </a:cubicBezTo>
                  <a:cubicBezTo>
                    <a:pt x="16024" y="6924974"/>
                    <a:pt x="14386" y="6870175"/>
                    <a:pt x="14955" y="6818216"/>
                  </a:cubicBezTo>
                  <a:lnTo>
                    <a:pt x="10255" y="6804673"/>
                  </a:lnTo>
                  <a:lnTo>
                    <a:pt x="10256" y="6744204"/>
                  </a:lnTo>
                  <a:lnTo>
                    <a:pt x="14955" y="6731610"/>
                  </a:lnTo>
                  <a:lnTo>
                    <a:pt x="14956" y="6707358"/>
                  </a:lnTo>
                  <a:lnTo>
                    <a:pt x="10185" y="6694761"/>
                  </a:lnTo>
                  <a:lnTo>
                    <a:pt x="10184" y="6486909"/>
                  </a:lnTo>
                  <a:lnTo>
                    <a:pt x="14742" y="6473998"/>
                  </a:lnTo>
                  <a:cubicBezTo>
                    <a:pt x="9472" y="6467071"/>
                    <a:pt x="9900" y="6448175"/>
                    <a:pt x="10042" y="6428962"/>
                  </a:cubicBezTo>
                  <a:cubicBezTo>
                    <a:pt x="18089" y="6407233"/>
                    <a:pt x="15383" y="6393377"/>
                    <a:pt x="6552" y="6394008"/>
                  </a:cubicBezTo>
                  <a:lnTo>
                    <a:pt x="4914" y="6379834"/>
                  </a:lnTo>
                  <a:cubicBezTo>
                    <a:pt x="6837" y="6366608"/>
                    <a:pt x="12961" y="6375112"/>
                    <a:pt x="14955" y="6365035"/>
                  </a:cubicBezTo>
                  <a:lnTo>
                    <a:pt x="14955" y="6266460"/>
                  </a:lnTo>
                  <a:lnTo>
                    <a:pt x="19798" y="6253863"/>
                  </a:lnTo>
                  <a:lnTo>
                    <a:pt x="19798" y="6181114"/>
                  </a:lnTo>
                  <a:lnTo>
                    <a:pt x="15240" y="6168520"/>
                  </a:lnTo>
                  <a:lnTo>
                    <a:pt x="15240" y="6131357"/>
                  </a:lnTo>
                  <a:cubicBezTo>
                    <a:pt x="20511" y="6123170"/>
                    <a:pt x="20796" y="6111519"/>
                    <a:pt x="18873" y="6094197"/>
                  </a:cubicBezTo>
                  <a:lnTo>
                    <a:pt x="15312" y="6083488"/>
                  </a:lnTo>
                  <a:lnTo>
                    <a:pt x="15312" y="5353171"/>
                  </a:lnTo>
                  <a:lnTo>
                    <a:pt x="19585" y="5340888"/>
                  </a:lnTo>
                  <a:cubicBezTo>
                    <a:pt x="19585" y="5337426"/>
                    <a:pt x="19585" y="5333333"/>
                    <a:pt x="19941" y="5329236"/>
                  </a:cubicBezTo>
                  <a:lnTo>
                    <a:pt x="15027" y="5316011"/>
                  </a:lnTo>
                  <a:lnTo>
                    <a:pt x="15027" y="5267514"/>
                  </a:lnTo>
                  <a:lnTo>
                    <a:pt x="20012" y="5254285"/>
                  </a:lnTo>
                  <a:lnTo>
                    <a:pt x="20012" y="5121387"/>
                  </a:lnTo>
                  <a:lnTo>
                    <a:pt x="24499" y="5108473"/>
                  </a:lnTo>
                  <a:cubicBezTo>
                    <a:pt x="23145" y="5104694"/>
                    <a:pt x="21935" y="5101860"/>
                    <a:pt x="20796" y="5099027"/>
                  </a:cubicBezTo>
                  <a:cubicBezTo>
                    <a:pt x="19504" y="5036921"/>
                    <a:pt x="19385" y="4974471"/>
                    <a:pt x="20440" y="4912272"/>
                  </a:cubicBezTo>
                  <a:lnTo>
                    <a:pt x="23929" y="4903769"/>
                  </a:lnTo>
                  <a:cubicBezTo>
                    <a:pt x="18659" y="4886450"/>
                    <a:pt x="17662" y="4879834"/>
                    <a:pt x="24499" y="4865349"/>
                  </a:cubicBezTo>
                  <a:lnTo>
                    <a:pt x="24499" y="4780634"/>
                  </a:lnTo>
                  <a:lnTo>
                    <a:pt x="19585" y="4767720"/>
                  </a:lnTo>
                  <a:cubicBezTo>
                    <a:pt x="19585" y="4763313"/>
                    <a:pt x="19585" y="4759219"/>
                    <a:pt x="19585" y="4755754"/>
                  </a:cubicBezTo>
                  <a:lnTo>
                    <a:pt x="23929" y="4743475"/>
                  </a:lnTo>
                  <a:lnTo>
                    <a:pt x="23929" y="4706625"/>
                  </a:lnTo>
                  <a:cubicBezTo>
                    <a:pt x="18517" y="4699067"/>
                    <a:pt x="19228" y="4681118"/>
                    <a:pt x="19300" y="4660016"/>
                  </a:cubicBezTo>
                  <a:lnTo>
                    <a:pt x="15027" y="4647105"/>
                  </a:lnTo>
                  <a:cubicBezTo>
                    <a:pt x="15739" y="4633877"/>
                    <a:pt x="22149" y="4645531"/>
                    <a:pt x="24071" y="4633877"/>
                  </a:cubicBezTo>
                  <a:lnTo>
                    <a:pt x="24071" y="4549162"/>
                  </a:lnTo>
                  <a:lnTo>
                    <a:pt x="19300" y="4536565"/>
                  </a:lnTo>
                  <a:lnTo>
                    <a:pt x="19300" y="4476099"/>
                  </a:lnTo>
                  <a:lnTo>
                    <a:pt x="24071" y="4463188"/>
                  </a:lnTo>
                  <a:lnTo>
                    <a:pt x="24071" y="4390124"/>
                  </a:lnTo>
                  <a:lnTo>
                    <a:pt x="20440" y="4380992"/>
                  </a:lnTo>
                  <a:cubicBezTo>
                    <a:pt x="18303" y="4366190"/>
                    <a:pt x="19656" y="4345403"/>
                    <a:pt x="19300" y="4329659"/>
                  </a:cubicBezTo>
                  <a:lnTo>
                    <a:pt x="23644" y="4318950"/>
                  </a:lnTo>
                  <a:cubicBezTo>
                    <a:pt x="25069" y="4303833"/>
                    <a:pt x="23644" y="4287457"/>
                    <a:pt x="24285" y="4270452"/>
                  </a:cubicBezTo>
                  <a:lnTo>
                    <a:pt x="19727" y="4256909"/>
                  </a:lnTo>
                  <a:lnTo>
                    <a:pt x="24000" y="4244312"/>
                  </a:lnTo>
                  <a:cubicBezTo>
                    <a:pt x="24000" y="4240847"/>
                    <a:pt x="24000" y="4237068"/>
                    <a:pt x="24000" y="4232661"/>
                  </a:cubicBezTo>
                  <a:lnTo>
                    <a:pt x="28914" y="4219432"/>
                  </a:lnTo>
                  <a:lnTo>
                    <a:pt x="28914" y="4086221"/>
                  </a:lnTo>
                  <a:lnTo>
                    <a:pt x="33900" y="4072992"/>
                  </a:lnTo>
                  <a:cubicBezTo>
                    <a:pt x="33899" y="4068585"/>
                    <a:pt x="33899" y="4064805"/>
                    <a:pt x="33544" y="4061340"/>
                  </a:cubicBezTo>
                  <a:cubicBezTo>
                    <a:pt x="31906" y="4056302"/>
                    <a:pt x="30338" y="4051891"/>
                    <a:pt x="28914" y="4048112"/>
                  </a:cubicBezTo>
                  <a:lnTo>
                    <a:pt x="28914" y="4030476"/>
                  </a:lnTo>
                  <a:cubicBezTo>
                    <a:pt x="24512" y="4014794"/>
                    <a:pt x="19736" y="4001284"/>
                    <a:pt x="14671" y="3990165"/>
                  </a:cubicBezTo>
                  <a:lnTo>
                    <a:pt x="14671" y="3856953"/>
                  </a:lnTo>
                  <a:lnTo>
                    <a:pt x="9686" y="3843411"/>
                  </a:lnTo>
                  <a:lnTo>
                    <a:pt x="9686" y="3831759"/>
                  </a:lnTo>
                  <a:lnTo>
                    <a:pt x="14386" y="3819159"/>
                  </a:lnTo>
                  <a:lnTo>
                    <a:pt x="14386" y="3770347"/>
                  </a:lnTo>
                  <a:cubicBezTo>
                    <a:pt x="9045" y="3762789"/>
                    <a:pt x="8617" y="3738855"/>
                    <a:pt x="10327" y="3720273"/>
                  </a:cubicBezTo>
                  <a:lnTo>
                    <a:pt x="13745" y="3711770"/>
                  </a:lnTo>
                  <a:cubicBezTo>
                    <a:pt x="14923" y="3629135"/>
                    <a:pt x="14923" y="3546245"/>
                    <a:pt x="13745" y="3463607"/>
                  </a:cubicBezTo>
                  <a:lnTo>
                    <a:pt x="10042" y="3454475"/>
                  </a:lnTo>
                  <a:lnTo>
                    <a:pt x="10042" y="3297011"/>
                  </a:lnTo>
                  <a:lnTo>
                    <a:pt x="4985" y="3282840"/>
                  </a:lnTo>
                  <a:lnTo>
                    <a:pt x="4985" y="3211665"/>
                  </a:lnTo>
                  <a:lnTo>
                    <a:pt x="0" y="3198440"/>
                  </a:lnTo>
                  <a:lnTo>
                    <a:pt x="1" y="3148680"/>
                  </a:lnTo>
                  <a:lnTo>
                    <a:pt x="5056" y="3134823"/>
                  </a:lnTo>
                  <a:lnTo>
                    <a:pt x="5057" y="3026174"/>
                  </a:lnTo>
                  <a:cubicBezTo>
                    <a:pt x="13745" y="3008851"/>
                    <a:pt x="9187" y="2949331"/>
                    <a:pt x="9187" y="2915319"/>
                  </a:cubicBezTo>
                  <a:cubicBezTo>
                    <a:pt x="-1068" y="2896424"/>
                    <a:pt x="9971" y="2891385"/>
                    <a:pt x="9757" y="2869024"/>
                  </a:cubicBezTo>
                  <a:lnTo>
                    <a:pt x="4985" y="2855799"/>
                  </a:lnTo>
                  <a:lnTo>
                    <a:pt x="4985" y="2844147"/>
                  </a:lnTo>
                  <a:lnTo>
                    <a:pt x="9757" y="2831233"/>
                  </a:lnTo>
                  <a:lnTo>
                    <a:pt x="9758" y="2819582"/>
                  </a:lnTo>
                  <a:lnTo>
                    <a:pt x="5270" y="2807299"/>
                  </a:lnTo>
                  <a:cubicBezTo>
                    <a:pt x="6267" y="2785569"/>
                    <a:pt x="2991" y="2752185"/>
                    <a:pt x="7122" y="2740534"/>
                  </a:cubicBezTo>
                  <a:close/>
                  <a:moveTo>
                    <a:pt x="321759" y="2009278"/>
                  </a:moveTo>
                  <a:cubicBezTo>
                    <a:pt x="316276" y="2017781"/>
                    <a:pt x="325107" y="2025968"/>
                    <a:pt x="323541" y="2013057"/>
                  </a:cubicBezTo>
                  <a:lnTo>
                    <a:pt x="323328" y="2013057"/>
                  </a:lnTo>
                  <a:cubicBezTo>
                    <a:pt x="322899" y="2011483"/>
                    <a:pt x="321973" y="2008960"/>
                    <a:pt x="321759" y="2009278"/>
                  </a:cubicBezTo>
                  <a:close/>
                  <a:moveTo>
                    <a:pt x="105545" y="936951"/>
                  </a:moveTo>
                  <a:cubicBezTo>
                    <a:pt x="101984" y="948917"/>
                    <a:pt x="101984" y="948917"/>
                    <a:pt x="105545" y="961196"/>
                  </a:cubicBezTo>
                  <a:lnTo>
                    <a:pt x="111029" y="961197"/>
                  </a:lnTo>
                  <a:cubicBezTo>
                    <a:pt x="112026" y="955844"/>
                    <a:pt x="118151" y="947971"/>
                    <a:pt x="117153" y="940731"/>
                  </a:cubicBezTo>
                  <a:lnTo>
                    <a:pt x="116797" y="940731"/>
                  </a:lnTo>
                  <a:cubicBezTo>
                    <a:pt x="113949" y="932227"/>
                    <a:pt x="109035" y="938839"/>
                    <a:pt x="105545" y="936951"/>
                  </a:cubicBezTo>
                  <a:close/>
                  <a:moveTo>
                    <a:pt x="100417" y="755236"/>
                  </a:moveTo>
                  <a:cubicBezTo>
                    <a:pt x="97497" y="766259"/>
                    <a:pt x="89592" y="772872"/>
                    <a:pt x="96073" y="792399"/>
                  </a:cubicBezTo>
                  <a:lnTo>
                    <a:pt x="100702" y="779802"/>
                  </a:lnTo>
                  <a:cubicBezTo>
                    <a:pt x="104975" y="782635"/>
                    <a:pt x="112381" y="769410"/>
                    <a:pt x="105902" y="755236"/>
                  </a:cubicBezTo>
                  <a:lnTo>
                    <a:pt x="105830" y="755236"/>
                  </a:lnTo>
                  <a:close/>
                  <a:moveTo>
                    <a:pt x="110886" y="706739"/>
                  </a:moveTo>
                  <a:cubicBezTo>
                    <a:pt x="104334" y="724689"/>
                    <a:pt x="112382" y="732561"/>
                    <a:pt x="115302" y="743270"/>
                  </a:cubicBezTo>
                  <a:cubicBezTo>
                    <a:pt x="117403" y="743584"/>
                    <a:pt x="120554" y="741458"/>
                    <a:pt x="123162" y="736655"/>
                  </a:cubicBezTo>
                  <a:lnTo>
                    <a:pt x="127610" y="714741"/>
                  </a:lnTo>
                  <a:lnTo>
                    <a:pt x="127764" y="715239"/>
                  </a:lnTo>
                  <a:lnTo>
                    <a:pt x="127765" y="713979"/>
                  </a:lnTo>
                  <a:lnTo>
                    <a:pt x="127610" y="714741"/>
                  </a:lnTo>
                  <a:lnTo>
                    <a:pt x="125130" y="706738"/>
                  </a:lnTo>
                  <a:close/>
                  <a:moveTo>
                    <a:pt x="29984" y="735395"/>
                  </a:moveTo>
                  <a:cubicBezTo>
                    <a:pt x="29984" y="739491"/>
                    <a:pt x="29984" y="743270"/>
                    <a:pt x="29628" y="747678"/>
                  </a:cubicBezTo>
                  <a:lnTo>
                    <a:pt x="34400" y="760589"/>
                  </a:lnTo>
                  <a:lnTo>
                    <a:pt x="29699" y="773186"/>
                  </a:lnTo>
                  <a:lnTo>
                    <a:pt x="29699" y="785155"/>
                  </a:lnTo>
                  <a:cubicBezTo>
                    <a:pt x="39462" y="810098"/>
                    <a:pt x="50729" y="821118"/>
                    <a:pt x="61960" y="816648"/>
                  </a:cubicBezTo>
                  <a:lnTo>
                    <a:pt x="69082" y="796178"/>
                  </a:lnTo>
                  <a:cubicBezTo>
                    <a:pt x="69082" y="793655"/>
                    <a:pt x="68227" y="784523"/>
                    <a:pt x="72144" y="780116"/>
                  </a:cubicBezTo>
                  <a:cubicBezTo>
                    <a:pt x="76265" y="780493"/>
                    <a:pt x="80280" y="774353"/>
                    <a:pt x="83468" y="762794"/>
                  </a:cubicBezTo>
                  <a:cubicBezTo>
                    <a:pt x="83468" y="759015"/>
                    <a:pt x="83468" y="754922"/>
                    <a:pt x="83468" y="750197"/>
                  </a:cubicBezTo>
                  <a:cubicBezTo>
                    <a:pt x="87527" y="731615"/>
                    <a:pt x="94150" y="732561"/>
                    <a:pt x="98352" y="723743"/>
                  </a:cubicBezTo>
                  <a:lnTo>
                    <a:pt x="98352" y="699809"/>
                  </a:lnTo>
                  <a:cubicBezTo>
                    <a:pt x="94364" y="691305"/>
                    <a:pt x="89949" y="694770"/>
                    <a:pt x="86388" y="682173"/>
                  </a:cubicBezTo>
                  <a:cubicBezTo>
                    <a:pt x="68370" y="700123"/>
                    <a:pt x="47788" y="717759"/>
                    <a:pt x="29984" y="735395"/>
                  </a:cubicBezTo>
                  <a:close/>
                  <a:moveTo>
                    <a:pt x="14399" y="437688"/>
                  </a:moveTo>
                  <a:lnTo>
                    <a:pt x="452087" y="0"/>
                  </a:lnTo>
                  <a:lnTo>
                    <a:pt x="452087" y="51058"/>
                  </a:lnTo>
                  <a:lnTo>
                    <a:pt x="457144" y="64915"/>
                  </a:lnTo>
                  <a:lnTo>
                    <a:pt x="457143" y="87590"/>
                  </a:lnTo>
                  <a:lnTo>
                    <a:pt x="462128" y="102707"/>
                  </a:lnTo>
                  <a:lnTo>
                    <a:pt x="437345" y="164118"/>
                  </a:lnTo>
                  <a:cubicBezTo>
                    <a:pt x="436775" y="187107"/>
                    <a:pt x="443541" y="173568"/>
                    <a:pt x="446176" y="183014"/>
                  </a:cubicBezTo>
                  <a:cubicBezTo>
                    <a:pt x="449879" y="200018"/>
                    <a:pt x="442971" y="206317"/>
                    <a:pt x="439695" y="203797"/>
                  </a:cubicBezTo>
                  <a:cubicBezTo>
                    <a:pt x="432075" y="230255"/>
                    <a:pt x="442900" y="222379"/>
                    <a:pt x="446816" y="235290"/>
                  </a:cubicBezTo>
                  <a:lnTo>
                    <a:pt x="446816" y="296388"/>
                  </a:lnTo>
                  <a:lnTo>
                    <a:pt x="442117" y="308985"/>
                  </a:lnTo>
                  <a:lnTo>
                    <a:pt x="442116" y="332605"/>
                  </a:lnTo>
                  <a:lnTo>
                    <a:pt x="437274" y="345516"/>
                  </a:lnTo>
                  <a:lnTo>
                    <a:pt x="437274" y="381733"/>
                  </a:lnTo>
                  <a:lnTo>
                    <a:pt x="441832" y="394328"/>
                  </a:lnTo>
                  <a:lnTo>
                    <a:pt x="441831" y="418894"/>
                  </a:lnTo>
                  <a:cubicBezTo>
                    <a:pt x="435350" y="436215"/>
                    <a:pt x="435351" y="437161"/>
                    <a:pt x="441832" y="453534"/>
                  </a:cubicBezTo>
                  <a:cubicBezTo>
                    <a:pt x="442489" y="465473"/>
                    <a:pt x="442681" y="477849"/>
                    <a:pt x="442401" y="490069"/>
                  </a:cubicBezTo>
                  <a:lnTo>
                    <a:pt x="437772" y="503608"/>
                  </a:lnTo>
                  <a:lnTo>
                    <a:pt x="442401" y="516205"/>
                  </a:lnTo>
                  <a:lnTo>
                    <a:pt x="442401" y="661703"/>
                  </a:lnTo>
                  <a:lnTo>
                    <a:pt x="447315" y="674931"/>
                  </a:lnTo>
                  <a:cubicBezTo>
                    <a:pt x="447315" y="679025"/>
                    <a:pt x="447315" y="683118"/>
                    <a:pt x="447315" y="686583"/>
                  </a:cubicBezTo>
                  <a:lnTo>
                    <a:pt x="442900" y="698866"/>
                  </a:lnTo>
                  <a:lnTo>
                    <a:pt x="442900" y="786729"/>
                  </a:lnTo>
                  <a:cubicBezTo>
                    <a:pt x="449309" y="804050"/>
                    <a:pt x="449309" y="804679"/>
                    <a:pt x="442900" y="822000"/>
                  </a:cubicBezTo>
                  <a:lnTo>
                    <a:pt x="447173" y="834598"/>
                  </a:lnTo>
                  <a:cubicBezTo>
                    <a:pt x="447219" y="838598"/>
                    <a:pt x="447219" y="842566"/>
                    <a:pt x="447173" y="846566"/>
                  </a:cubicBezTo>
                  <a:lnTo>
                    <a:pt x="452087" y="859478"/>
                  </a:lnTo>
                  <a:lnTo>
                    <a:pt x="452087" y="1297538"/>
                  </a:lnTo>
                  <a:lnTo>
                    <a:pt x="456859" y="1310453"/>
                  </a:lnTo>
                  <a:lnTo>
                    <a:pt x="456858" y="1334388"/>
                  </a:lnTo>
                  <a:lnTo>
                    <a:pt x="452372" y="1346985"/>
                  </a:lnTo>
                  <a:lnTo>
                    <a:pt x="452372" y="1371548"/>
                  </a:lnTo>
                  <a:cubicBezTo>
                    <a:pt x="457784" y="1379106"/>
                    <a:pt x="457072" y="1397373"/>
                    <a:pt x="457072" y="1417843"/>
                  </a:cubicBezTo>
                  <a:lnTo>
                    <a:pt x="452372" y="1432014"/>
                  </a:lnTo>
                  <a:lnTo>
                    <a:pt x="452372" y="1455948"/>
                  </a:lnTo>
                  <a:lnTo>
                    <a:pt x="456859" y="1468549"/>
                  </a:lnTo>
                  <a:lnTo>
                    <a:pt x="456859" y="1529011"/>
                  </a:lnTo>
                  <a:lnTo>
                    <a:pt x="452087" y="1541923"/>
                  </a:lnTo>
                  <a:lnTo>
                    <a:pt x="452088" y="1794496"/>
                  </a:lnTo>
                  <a:lnTo>
                    <a:pt x="447030" y="1807721"/>
                  </a:lnTo>
                  <a:lnTo>
                    <a:pt x="447030" y="2050848"/>
                  </a:lnTo>
                  <a:cubicBezTo>
                    <a:pt x="440549" y="2061868"/>
                    <a:pt x="441048" y="2076043"/>
                    <a:pt x="447030" y="2086120"/>
                  </a:cubicBezTo>
                  <a:cubicBezTo>
                    <a:pt x="447030" y="2092733"/>
                    <a:pt x="447030" y="2100605"/>
                    <a:pt x="447458" y="2110055"/>
                  </a:cubicBezTo>
                  <a:lnTo>
                    <a:pt x="451731" y="2122966"/>
                  </a:lnTo>
                  <a:cubicBezTo>
                    <a:pt x="451731" y="2126117"/>
                    <a:pt x="452087" y="2129896"/>
                    <a:pt x="452301" y="2135249"/>
                  </a:cubicBezTo>
                  <a:lnTo>
                    <a:pt x="442543" y="2160126"/>
                  </a:lnTo>
                  <a:lnTo>
                    <a:pt x="447529" y="2173668"/>
                  </a:lnTo>
                  <a:lnTo>
                    <a:pt x="447529" y="2209254"/>
                  </a:lnTo>
                  <a:cubicBezTo>
                    <a:pt x="450951" y="2212501"/>
                    <a:pt x="453128" y="2227426"/>
                    <a:pt x="452392" y="2242542"/>
                  </a:cubicBezTo>
                  <a:cubicBezTo>
                    <a:pt x="452385" y="2242701"/>
                    <a:pt x="452378" y="2242827"/>
                    <a:pt x="452372" y="2242952"/>
                  </a:cubicBezTo>
                  <a:lnTo>
                    <a:pt x="447600" y="2258069"/>
                  </a:lnTo>
                  <a:cubicBezTo>
                    <a:pt x="447600" y="2263425"/>
                    <a:pt x="447600" y="2271297"/>
                    <a:pt x="447245" y="2280115"/>
                  </a:cubicBezTo>
                  <a:lnTo>
                    <a:pt x="452016" y="2294286"/>
                  </a:lnTo>
                  <a:lnTo>
                    <a:pt x="452016" y="2354752"/>
                  </a:lnTo>
                  <a:lnTo>
                    <a:pt x="447458" y="2367349"/>
                  </a:lnTo>
                  <a:lnTo>
                    <a:pt x="447458" y="2463716"/>
                  </a:lnTo>
                  <a:lnTo>
                    <a:pt x="442401" y="2477258"/>
                  </a:lnTo>
                  <a:lnTo>
                    <a:pt x="442401" y="2525445"/>
                  </a:lnTo>
                  <a:lnTo>
                    <a:pt x="437701" y="2538038"/>
                  </a:lnTo>
                  <a:lnTo>
                    <a:pt x="437701" y="2660230"/>
                  </a:lnTo>
                  <a:cubicBezTo>
                    <a:pt x="443683" y="2667160"/>
                    <a:pt x="441973" y="2691722"/>
                    <a:pt x="442615" y="2709044"/>
                  </a:cubicBezTo>
                  <a:cubicBezTo>
                    <a:pt x="452301" y="2730459"/>
                    <a:pt x="445321" y="2798484"/>
                    <a:pt x="447315" y="2839740"/>
                  </a:cubicBezTo>
                  <a:cubicBezTo>
                    <a:pt x="446460" y="2849186"/>
                    <a:pt x="440193" y="2852023"/>
                    <a:pt x="443825" y="2869659"/>
                  </a:cubicBezTo>
                  <a:lnTo>
                    <a:pt x="447244" y="2879105"/>
                  </a:lnTo>
                  <a:lnTo>
                    <a:pt x="447244" y="2963505"/>
                  </a:lnTo>
                  <a:lnTo>
                    <a:pt x="452087" y="2976731"/>
                  </a:lnTo>
                  <a:lnTo>
                    <a:pt x="447743" y="2991219"/>
                  </a:lnTo>
                  <a:cubicBezTo>
                    <a:pt x="446745" y="3001615"/>
                    <a:pt x="448810" y="3007596"/>
                    <a:pt x="451374" y="3012320"/>
                  </a:cubicBezTo>
                  <a:cubicBezTo>
                    <a:pt x="454010" y="3031216"/>
                    <a:pt x="451873" y="3056096"/>
                    <a:pt x="452301" y="3075305"/>
                  </a:cubicBezTo>
                  <a:lnTo>
                    <a:pt x="447743" y="3085698"/>
                  </a:lnTo>
                  <a:lnTo>
                    <a:pt x="452301" y="3099554"/>
                  </a:lnTo>
                  <a:cubicBezTo>
                    <a:pt x="454081" y="3227417"/>
                    <a:pt x="452300" y="3192459"/>
                    <a:pt x="427873" y="3207889"/>
                  </a:cubicBezTo>
                  <a:lnTo>
                    <a:pt x="432716" y="3221118"/>
                  </a:lnTo>
                  <a:lnTo>
                    <a:pt x="432716" y="3244735"/>
                  </a:lnTo>
                  <a:lnTo>
                    <a:pt x="437558" y="3257963"/>
                  </a:lnTo>
                  <a:cubicBezTo>
                    <a:pt x="437558" y="3360628"/>
                    <a:pt x="437558" y="3360628"/>
                    <a:pt x="435350" y="3372597"/>
                  </a:cubicBezTo>
                  <a:cubicBezTo>
                    <a:pt x="419826" y="3346143"/>
                    <a:pt x="410995" y="3372597"/>
                    <a:pt x="432573" y="3319689"/>
                  </a:cubicBezTo>
                  <a:lnTo>
                    <a:pt x="432573" y="3306147"/>
                  </a:lnTo>
                  <a:cubicBezTo>
                    <a:pt x="427730" y="3289770"/>
                    <a:pt x="410211" y="3269301"/>
                    <a:pt x="422674" y="3245998"/>
                  </a:cubicBezTo>
                  <a:lnTo>
                    <a:pt x="422674" y="3222063"/>
                  </a:lnTo>
                  <a:cubicBezTo>
                    <a:pt x="404799" y="3200959"/>
                    <a:pt x="390840" y="3222064"/>
                    <a:pt x="371896" y="3227099"/>
                  </a:cubicBezTo>
                  <a:cubicBezTo>
                    <a:pt x="368976" y="3236863"/>
                    <a:pt x="360929" y="3247886"/>
                    <a:pt x="359077" y="3231509"/>
                  </a:cubicBezTo>
                  <a:cubicBezTo>
                    <a:pt x="356442" y="3190885"/>
                    <a:pt x="343268" y="3231509"/>
                    <a:pt x="336929" y="3227099"/>
                  </a:cubicBezTo>
                  <a:cubicBezTo>
                    <a:pt x="333012" y="3210408"/>
                    <a:pt x="323184" y="3221432"/>
                    <a:pt x="324751" y="3197811"/>
                  </a:cubicBezTo>
                  <a:cubicBezTo>
                    <a:pt x="335718" y="3186474"/>
                    <a:pt x="348893" y="3185846"/>
                    <a:pt x="360359" y="3178916"/>
                  </a:cubicBezTo>
                  <a:cubicBezTo>
                    <a:pt x="362923" y="3178916"/>
                    <a:pt x="363920" y="3184586"/>
                    <a:pt x="363992" y="3191513"/>
                  </a:cubicBezTo>
                  <a:cubicBezTo>
                    <a:pt x="363991" y="3217967"/>
                    <a:pt x="377593" y="3191513"/>
                    <a:pt x="380585" y="3178288"/>
                  </a:cubicBezTo>
                  <a:cubicBezTo>
                    <a:pt x="396537" y="3187102"/>
                    <a:pt x="408431" y="3159078"/>
                    <a:pt x="422816" y="3146795"/>
                  </a:cubicBezTo>
                  <a:lnTo>
                    <a:pt x="422816" y="3134826"/>
                  </a:lnTo>
                  <a:cubicBezTo>
                    <a:pt x="424740" y="3124434"/>
                    <a:pt x="430864" y="3134826"/>
                    <a:pt x="432360" y="3121915"/>
                  </a:cubicBezTo>
                  <a:cubicBezTo>
                    <a:pt x="421749" y="3119015"/>
                    <a:pt x="411189" y="3113222"/>
                    <a:pt x="400740" y="3104593"/>
                  </a:cubicBezTo>
                  <a:cubicBezTo>
                    <a:pt x="396608" y="3109004"/>
                    <a:pt x="399956" y="3124117"/>
                    <a:pt x="395754" y="3128527"/>
                  </a:cubicBezTo>
                  <a:lnTo>
                    <a:pt x="385713" y="3128528"/>
                  </a:lnTo>
                  <a:cubicBezTo>
                    <a:pt x="381795" y="3120655"/>
                    <a:pt x="384145" y="3103965"/>
                    <a:pt x="378591" y="3098926"/>
                  </a:cubicBezTo>
                  <a:cubicBezTo>
                    <a:pt x="391267" y="3067433"/>
                    <a:pt x="408716" y="3091996"/>
                    <a:pt x="422176" y="3073101"/>
                  </a:cubicBezTo>
                  <a:cubicBezTo>
                    <a:pt x="397891" y="3014525"/>
                    <a:pt x="369974" y="3073101"/>
                    <a:pt x="343837" y="3037200"/>
                  </a:cubicBezTo>
                  <a:cubicBezTo>
                    <a:pt x="364977" y="2998652"/>
                    <a:pt x="388595" y="2996069"/>
                    <a:pt x="410140" y="3029956"/>
                  </a:cubicBezTo>
                  <a:lnTo>
                    <a:pt x="417262" y="3013580"/>
                  </a:lnTo>
                  <a:lnTo>
                    <a:pt x="417262" y="2976420"/>
                  </a:lnTo>
                  <a:cubicBezTo>
                    <a:pt x="413060" y="2968230"/>
                    <a:pt x="407932" y="2970121"/>
                    <a:pt x="403659" y="2955002"/>
                  </a:cubicBezTo>
                  <a:cubicBezTo>
                    <a:pt x="398033" y="2913746"/>
                    <a:pt x="412419" y="2925715"/>
                    <a:pt x="416977" y="2904299"/>
                  </a:cubicBezTo>
                  <a:cubicBezTo>
                    <a:pt x="416977" y="2876585"/>
                    <a:pt x="425238" y="2888237"/>
                    <a:pt x="429439" y="2884144"/>
                  </a:cubicBezTo>
                  <a:lnTo>
                    <a:pt x="436561" y="2867454"/>
                  </a:lnTo>
                  <a:lnTo>
                    <a:pt x="436561" y="2854539"/>
                  </a:lnTo>
                  <a:cubicBezTo>
                    <a:pt x="431647" y="2841314"/>
                    <a:pt x="425451" y="2854539"/>
                    <a:pt x="415909" y="2839426"/>
                  </a:cubicBezTo>
                  <a:cubicBezTo>
                    <a:pt x="417119" y="2846984"/>
                    <a:pt x="409926" y="2820216"/>
                    <a:pt x="410211" y="2812027"/>
                  </a:cubicBezTo>
                  <a:cubicBezTo>
                    <a:pt x="394543" y="2793131"/>
                    <a:pt x="386709" y="2864620"/>
                    <a:pt x="372609" y="2816437"/>
                  </a:cubicBezTo>
                  <a:cubicBezTo>
                    <a:pt x="377309" y="2812340"/>
                    <a:pt x="386852" y="2809507"/>
                    <a:pt x="388347" y="2779588"/>
                  </a:cubicBezTo>
                  <a:lnTo>
                    <a:pt x="402591" y="2744947"/>
                  </a:lnTo>
                  <a:lnTo>
                    <a:pt x="402591" y="2732979"/>
                  </a:lnTo>
                  <a:cubicBezTo>
                    <a:pt x="407292" y="2719753"/>
                    <a:pt x="413416" y="2729200"/>
                    <a:pt x="422674" y="2724789"/>
                  </a:cubicBezTo>
                  <a:cubicBezTo>
                    <a:pt x="422674" y="2708102"/>
                    <a:pt x="439125" y="2717549"/>
                    <a:pt x="429796" y="2690466"/>
                  </a:cubicBezTo>
                  <a:cubicBezTo>
                    <a:pt x="398704" y="2667160"/>
                    <a:pt x="366828" y="2674907"/>
                    <a:pt x="336501" y="2713137"/>
                  </a:cubicBezTo>
                  <a:cubicBezTo>
                    <a:pt x="335006" y="2700544"/>
                    <a:pt x="320407" y="2705580"/>
                    <a:pt x="326531" y="2690149"/>
                  </a:cubicBezTo>
                  <a:cubicBezTo>
                    <a:pt x="349830" y="2680134"/>
                    <a:pt x="372850" y="2659978"/>
                    <a:pt x="395255" y="2630000"/>
                  </a:cubicBezTo>
                  <a:cubicBezTo>
                    <a:pt x="407007" y="2655822"/>
                    <a:pt x="407291" y="2640706"/>
                    <a:pt x="408431" y="2595988"/>
                  </a:cubicBezTo>
                  <a:cubicBezTo>
                    <a:pt x="403869" y="2595988"/>
                    <a:pt x="399375" y="2591105"/>
                    <a:pt x="395327" y="2581814"/>
                  </a:cubicBezTo>
                  <a:cubicBezTo>
                    <a:pt x="390697" y="2592837"/>
                    <a:pt x="390697" y="2592837"/>
                    <a:pt x="386424" y="2581814"/>
                  </a:cubicBezTo>
                  <a:cubicBezTo>
                    <a:pt x="376099" y="2594947"/>
                    <a:pt x="365947" y="2610599"/>
                    <a:pt x="356015" y="2628737"/>
                  </a:cubicBezTo>
                  <a:cubicBezTo>
                    <a:pt x="338354" y="2609845"/>
                    <a:pt x="322044" y="2623070"/>
                    <a:pt x="305237" y="2597245"/>
                  </a:cubicBezTo>
                  <a:cubicBezTo>
                    <a:pt x="314709" y="2586539"/>
                    <a:pt x="326176" y="2597245"/>
                    <a:pt x="336644" y="2593151"/>
                  </a:cubicBezTo>
                  <a:lnTo>
                    <a:pt x="347967" y="2561658"/>
                  </a:lnTo>
                  <a:lnTo>
                    <a:pt x="339208" y="2538356"/>
                  </a:lnTo>
                  <a:lnTo>
                    <a:pt x="339208" y="2526386"/>
                  </a:lnTo>
                  <a:cubicBezTo>
                    <a:pt x="341629" y="2515367"/>
                    <a:pt x="349890" y="2526387"/>
                    <a:pt x="348965" y="2506546"/>
                  </a:cubicBezTo>
                  <a:cubicBezTo>
                    <a:pt x="356086" y="2477258"/>
                    <a:pt x="371469" y="2506546"/>
                    <a:pt x="380799" y="2508437"/>
                  </a:cubicBezTo>
                  <a:cubicBezTo>
                    <a:pt x="385000" y="2521976"/>
                    <a:pt x="393404" y="2527647"/>
                    <a:pt x="393333" y="2503084"/>
                  </a:cubicBezTo>
                  <a:cubicBezTo>
                    <a:pt x="393333" y="2498359"/>
                    <a:pt x="396324" y="2494580"/>
                    <a:pt x="397962" y="2490173"/>
                  </a:cubicBezTo>
                  <a:cubicBezTo>
                    <a:pt x="384573" y="2466866"/>
                    <a:pt x="369475" y="2485131"/>
                    <a:pt x="356372" y="2458680"/>
                  </a:cubicBezTo>
                  <a:cubicBezTo>
                    <a:pt x="350745" y="2478832"/>
                    <a:pt x="342128" y="2462142"/>
                    <a:pt x="336857" y="2481037"/>
                  </a:cubicBezTo>
                  <a:lnTo>
                    <a:pt x="324395" y="2449544"/>
                  </a:lnTo>
                  <a:cubicBezTo>
                    <a:pt x="324395" y="2446397"/>
                    <a:pt x="324395" y="2442304"/>
                    <a:pt x="324395" y="2438525"/>
                  </a:cubicBezTo>
                  <a:cubicBezTo>
                    <a:pt x="350389" y="2432854"/>
                    <a:pt x="379018" y="2419943"/>
                    <a:pt x="402734" y="2474739"/>
                  </a:cubicBezTo>
                  <a:cubicBezTo>
                    <a:pt x="402734" y="2480723"/>
                    <a:pt x="402734" y="2484502"/>
                    <a:pt x="402735" y="2488595"/>
                  </a:cubicBezTo>
                  <a:cubicBezTo>
                    <a:pt x="405867" y="2498359"/>
                    <a:pt x="410353" y="2492061"/>
                    <a:pt x="414413" y="2493951"/>
                  </a:cubicBezTo>
                  <a:lnTo>
                    <a:pt x="421178" y="2477890"/>
                  </a:lnTo>
                  <a:cubicBezTo>
                    <a:pt x="420467" y="2466866"/>
                    <a:pt x="415980" y="2463087"/>
                    <a:pt x="417404" y="2440412"/>
                  </a:cubicBezTo>
                  <a:cubicBezTo>
                    <a:pt x="408075" y="2406400"/>
                    <a:pt x="395469" y="2427187"/>
                    <a:pt x="384573" y="2418997"/>
                  </a:cubicBezTo>
                  <a:cubicBezTo>
                    <a:pt x="378413" y="2406526"/>
                    <a:pt x="371812" y="2398842"/>
                    <a:pt x="365059" y="2396323"/>
                  </a:cubicBezTo>
                  <a:lnTo>
                    <a:pt x="353665" y="2364830"/>
                  </a:lnTo>
                  <a:cubicBezTo>
                    <a:pt x="353665" y="2358531"/>
                    <a:pt x="352953" y="2349081"/>
                    <a:pt x="352525" y="2338690"/>
                  </a:cubicBezTo>
                  <a:cubicBezTo>
                    <a:pt x="334508" y="2338690"/>
                    <a:pt x="318626" y="2324833"/>
                    <a:pt x="300893" y="2322313"/>
                  </a:cubicBezTo>
                  <a:cubicBezTo>
                    <a:pt x="298044" y="2318535"/>
                    <a:pt x="299611" y="2303732"/>
                    <a:pt x="299256" y="2294286"/>
                  </a:cubicBezTo>
                  <a:lnTo>
                    <a:pt x="304169" y="2280744"/>
                  </a:lnTo>
                  <a:cubicBezTo>
                    <a:pt x="304169" y="2276336"/>
                    <a:pt x="304170" y="2272557"/>
                    <a:pt x="304169" y="2268460"/>
                  </a:cubicBezTo>
                  <a:cubicBezTo>
                    <a:pt x="307517" y="2263425"/>
                    <a:pt x="311291" y="2248305"/>
                    <a:pt x="306234" y="2239173"/>
                  </a:cubicBezTo>
                  <a:cubicBezTo>
                    <a:pt x="302816" y="2230987"/>
                    <a:pt x="304667" y="2220278"/>
                    <a:pt x="300893" y="2214296"/>
                  </a:cubicBezTo>
                  <a:cubicBezTo>
                    <a:pt x="290282" y="2220278"/>
                    <a:pt x="272905" y="2205475"/>
                    <a:pt x="293771" y="2182804"/>
                  </a:cubicBezTo>
                  <a:lnTo>
                    <a:pt x="293772" y="2171149"/>
                  </a:lnTo>
                  <a:cubicBezTo>
                    <a:pt x="288394" y="2159372"/>
                    <a:pt x="282002" y="2161323"/>
                    <a:pt x="277036" y="2176188"/>
                  </a:cubicBezTo>
                  <a:cubicBezTo>
                    <a:pt x="263624" y="2172409"/>
                    <a:pt x="250157" y="2176756"/>
                    <a:pt x="237012" y="2189102"/>
                  </a:cubicBezTo>
                  <a:lnTo>
                    <a:pt x="231030" y="2170521"/>
                  </a:lnTo>
                  <a:cubicBezTo>
                    <a:pt x="247908" y="2114776"/>
                    <a:pt x="274117" y="2156978"/>
                    <a:pt x="293700" y="2133675"/>
                  </a:cubicBezTo>
                  <a:lnTo>
                    <a:pt x="286580" y="2116350"/>
                  </a:lnTo>
                  <a:cubicBezTo>
                    <a:pt x="283231" y="2128005"/>
                    <a:pt x="270626" y="2138396"/>
                    <a:pt x="270270" y="2119501"/>
                  </a:cubicBezTo>
                  <a:cubicBezTo>
                    <a:pt x="278816" y="2091156"/>
                    <a:pt x="288573" y="2084546"/>
                    <a:pt x="297688" y="2063131"/>
                  </a:cubicBezTo>
                  <a:cubicBezTo>
                    <a:pt x="297689" y="2007704"/>
                    <a:pt x="264430" y="2045806"/>
                    <a:pt x="254958" y="2025340"/>
                  </a:cubicBezTo>
                  <a:cubicBezTo>
                    <a:pt x="256810" y="2014313"/>
                    <a:pt x="262080" y="2019356"/>
                    <a:pt x="265213" y="2018410"/>
                  </a:cubicBezTo>
                  <a:cubicBezTo>
                    <a:pt x="268347" y="2017464"/>
                    <a:pt x="271481" y="2003925"/>
                    <a:pt x="275398" y="2006441"/>
                  </a:cubicBezTo>
                  <a:cubicBezTo>
                    <a:pt x="279262" y="2007955"/>
                    <a:pt x="283128" y="2003608"/>
                    <a:pt x="286365" y="1994161"/>
                  </a:cubicBezTo>
                  <a:cubicBezTo>
                    <a:pt x="291280" y="1991325"/>
                    <a:pt x="298472" y="2001402"/>
                    <a:pt x="302887" y="1987231"/>
                  </a:cubicBezTo>
                  <a:lnTo>
                    <a:pt x="296264" y="1969595"/>
                  </a:lnTo>
                  <a:lnTo>
                    <a:pt x="277605" y="1969595"/>
                  </a:lnTo>
                  <a:cubicBezTo>
                    <a:pt x="274899" y="1962669"/>
                    <a:pt x="274970" y="1953219"/>
                    <a:pt x="275255" y="1941250"/>
                  </a:cubicBezTo>
                  <a:cubicBezTo>
                    <a:pt x="278673" y="1924560"/>
                    <a:pt x="287718" y="1911963"/>
                    <a:pt x="291421" y="1931176"/>
                  </a:cubicBezTo>
                  <a:cubicBezTo>
                    <a:pt x="296440" y="1933222"/>
                    <a:pt x="301483" y="1933850"/>
                    <a:pt x="306519" y="1933064"/>
                  </a:cubicBezTo>
                  <a:cubicBezTo>
                    <a:pt x="311932" y="1920153"/>
                    <a:pt x="319339" y="1910389"/>
                    <a:pt x="320335" y="1888343"/>
                  </a:cubicBezTo>
                  <a:lnTo>
                    <a:pt x="329024" y="1866613"/>
                  </a:lnTo>
                  <a:cubicBezTo>
                    <a:pt x="329024" y="1862834"/>
                    <a:pt x="329024" y="1858741"/>
                    <a:pt x="329024" y="1854648"/>
                  </a:cubicBezTo>
                  <a:lnTo>
                    <a:pt x="333867" y="1841419"/>
                  </a:lnTo>
                  <a:lnTo>
                    <a:pt x="333867" y="1817171"/>
                  </a:lnTo>
                  <a:cubicBezTo>
                    <a:pt x="318698" y="1815279"/>
                    <a:pt x="302175" y="1783476"/>
                    <a:pt x="287290" y="1810872"/>
                  </a:cubicBezTo>
                  <a:cubicBezTo>
                    <a:pt x="284655" y="1801112"/>
                    <a:pt x="284655" y="1801112"/>
                    <a:pt x="285724" y="1779379"/>
                  </a:cubicBezTo>
                  <a:cubicBezTo>
                    <a:pt x="299968" y="1770561"/>
                    <a:pt x="315849" y="1781899"/>
                    <a:pt x="328953" y="1759224"/>
                  </a:cubicBezTo>
                  <a:cubicBezTo>
                    <a:pt x="327101" y="1746941"/>
                    <a:pt x="321049" y="1755445"/>
                    <a:pt x="319267" y="1745367"/>
                  </a:cubicBezTo>
                  <a:lnTo>
                    <a:pt x="324110" y="1732142"/>
                  </a:lnTo>
                  <a:cubicBezTo>
                    <a:pt x="324110" y="1727731"/>
                    <a:pt x="324110" y="1723952"/>
                    <a:pt x="323753" y="1719859"/>
                  </a:cubicBezTo>
                  <a:cubicBezTo>
                    <a:pt x="319195" y="1707890"/>
                    <a:pt x="312502" y="1722064"/>
                    <a:pt x="306875" y="1702855"/>
                  </a:cubicBezTo>
                  <a:cubicBezTo>
                    <a:pt x="301748" y="1705371"/>
                    <a:pt x="297190" y="1697498"/>
                    <a:pt x="304241" y="1684587"/>
                  </a:cubicBezTo>
                  <a:cubicBezTo>
                    <a:pt x="288929" y="1649001"/>
                    <a:pt x="269843" y="1671672"/>
                    <a:pt x="253035" y="1653094"/>
                  </a:cubicBezTo>
                  <a:cubicBezTo>
                    <a:pt x="245487" y="1668839"/>
                    <a:pt x="226756" y="1676397"/>
                    <a:pt x="221985" y="1643648"/>
                  </a:cubicBezTo>
                  <a:cubicBezTo>
                    <a:pt x="251611" y="1620342"/>
                    <a:pt x="286080" y="1641442"/>
                    <a:pt x="313855" y="1596722"/>
                  </a:cubicBezTo>
                  <a:cubicBezTo>
                    <a:pt x="312146" y="1586958"/>
                    <a:pt x="289642" y="1581919"/>
                    <a:pt x="297475" y="1565229"/>
                  </a:cubicBezTo>
                  <a:cubicBezTo>
                    <a:pt x="301107" y="1541923"/>
                    <a:pt x="314638" y="1568694"/>
                    <a:pt x="314282" y="1536256"/>
                  </a:cubicBezTo>
                  <a:cubicBezTo>
                    <a:pt x="312502" y="1527123"/>
                    <a:pt x="308584" y="1530903"/>
                    <a:pt x="305309" y="1526809"/>
                  </a:cubicBezTo>
                  <a:cubicBezTo>
                    <a:pt x="304739" y="1492794"/>
                    <a:pt x="298828" y="1514209"/>
                    <a:pt x="295196" y="1498464"/>
                  </a:cubicBezTo>
                  <a:lnTo>
                    <a:pt x="301890" y="1480828"/>
                  </a:lnTo>
                  <a:cubicBezTo>
                    <a:pt x="320692" y="1527437"/>
                    <a:pt x="308229" y="1433277"/>
                    <a:pt x="323256" y="1460987"/>
                  </a:cubicBezTo>
                  <a:lnTo>
                    <a:pt x="334223" y="1438629"/>
                  </a:lnTo>
                  <a:cubicBezTo>
                    <a:pt x="327101" y="1430757"/>
                    <a:pt x="319125" y="1407137"/>
                    <a:pt x="312003" y="1431699"/>
                  </a:cubicBezTo>
                  <a:cubicBezTo>
                    <a:pt x="298685" y="1379737"/>
                    <a:pt x="278460" y="1487126"/>
                    <a:pt x="269985" y="1425087"/>
                  </a:cubicBezTo>
                  <a:cubicBezTo>
                    <a:pt x="265997" y="1413121"/>
                    <a:pt x="259730" y="1428866"/>
                    <a:pt x="255742" y="1412489"/>
                  </a:cubicBezTo>
                  <a:cubicBezTo>
                    <a:pt x="265214" y="1391075"/>
                    <a:pt x="251184" y="1395486"/>
                    <a:pt x="247053" y="1394854"/>
                  </a:cubicBezTo>
                  <a:lnTo>
                    <a:pt x="244917" y="1379106"/>
                  </a:lnTo>
                  <a:cubicBezTo>
                    <a:pt x="250899" y="1352652"/>
                    <a:pt x="259160" y="1365249"/>
                    <a:pt x="265000" y="1352652"/>
                  </a:cubicBezTo>
                  <a:lnTo>
                    <a:pt x="265000" y="1340687"/>
                  </a:lnTo>
                  <a:lnTo>
                    <a:pt x="260086" y="1327775"/>
                  </a:lnTo>
                  <a:cubicBezTo>
                    <a:pt x="260086" y="1323365"/>
                    <a:pt x="260086" y="1319271"/>
                    <a:pt x="260086" y="1315492"/>
                  </a:cubicBezTo>
                  <a:cubicBezTo>
                    <a:pt x="247837" y="1292186"/>
                    <a:pt x="265356" y="1272030"/>
                    <a:pt x="269985" y="1255971"/>
                  </a:cubicBezTo>
                  <a:lnTo>
                    <a:pt x="269985" y="1244003"/>
                  </a:lnTo>
                  <a:cubicBezTo>
                    <a:pt x="264644" y="1233611"/>
                    <a:pt x="264501" y="1233611"/>
                    <a:pt x="258377" y="1247782"/>
                  </a:cubicBezTo>
                  <a:cubicBezTo>
                    <a:pt x="246982" y="1256914"/>
                    <a:pt x="234163" y="1235499"/>
                    <a:pt x="223409" y="1260693"/>
                  </a:cubicBezTo>
                  <a:cubicBezTo>
                    <a:pt x="217570" y="1238650"/>
                    <a:pt x="208240" y="1257859"/>
                    <a:pt x="202044" y="1244949"/>
                  </a:cubicBezTo>
                  <a:cubicBezTo>
                    <a:pt x="217641" y="1192355"/>
                    <a:pt x="244774" y="1254395"/>
                    <a:pt x="260300" y="1195503"/>
                  </a:cubicBezTo>
                  <a:cubicBezTo>
                    <a:pt x="257949" y="1181963"/>
                    <a:pt x="251326" y="1195502"/>
                    <a:pt x="250471" y="1179758"/>
                  </a:cubicBezTo>
                  <a:cubicBezTo>
                    <a:pt x="248122" y="1148265"/>
                    <a:pt x="233237" y="1162753"/>
                    <a:pt x="228110" y="1175665"/>
                  </a:cubicBezTo>
                  <a:cubicBezTo>
                    <a:pt x="187729" y="1181018"/>
                    <a:pt x="145711" y="1166847"/>
                    <a:pt x="107966" y="1169680"/>
                  </a:cubicBezTo>
                  <a:lnTo>
                    <a:pt x="107967" y="1143858"/>
                  </a:lnTo>
                  <a:lnTo>
                    <a:pt x="114305" y="1138502"/>
                  </a:lnTo>
                  <a:cubicBezTo>
                    <a:pt x="132965" y="1159163"/>
                    <a:pt x="152437" y="1160988"/>
                    <a:pt x="171278" y="1143858"/>
                  </a:cubicBezTo>
                  <a:lnTo>
                    <a:pt x="167504" y="1134408"/>
                  </a:lnTo>
                  <a:cubicBezTo>
                    <a:pt x="163088" y="1080872"/>
                    <a:pt x="179895" y="1088113"/>
                    <a:pt x="186661" y="1061031"/>
                  </a:cubicBezTo>
                  <a:lnTo>
                    <a:pt x="186661" y="1048119"/>
                  </a:lnTo>
                  <a:cubicBezTo>
                    <a:pt x="178186" y="1038356"/>
                    <a:pt x="168358" y="1016627"/>
                    <a:pt x="159741" y="1041818"/>
                  </a:cubicBezTo>
                  <a:cubicBezTo>
                    <a:pt x="150768" y="1013162"/>
                    <a:pt x="139444" y="1055364"/>
                    <a:pt x="130613" y="1065753"/>
                  </a:cubicBezTo>
                  <a:cubicBezTo>
                    <a:pt x="123492" y="1072054"/>
                    <a:pt x="117794" y="1054733"/>
                    <a:pt x="110459" y="1054418"/>
                  </a:cubicBezTo>
                  <a:lnTo>
                    <a:pt x="104049" y="1036465"/>
                  </a:lnTo>
                  <a:cubicBezTo>
                    <a:pt x="110459" y="1021980"/>
                    <a:pt x="122281" y="1021352"/>
                    <a:pt x="127551" y="998991"/>
                  </a:cubicBezTo>
                  <a:cubicBezTo>
                    <a:pt x="125058" y="987022"/>
                    <a:pt x="116228" y="1001825"/>
                    <a:pt x="116940" y="981355"/>
                  </a:cubicBezTo>
                  <a:cubicBezTo>
                    <a:pt x="110601" y="975685"/>
                    <a:pt x="45723" y="981355"/>
                    <a:pt x="62103" y="944506"/>
                  </a:cubicBezTo>
                  <a:cubicBezTo>
                    <a:pt x="82684" y="962460"/>
                    <a:pt x="96857" y="907975"/>
                    <a:pt x="115373" y="896009"/>
                  </a:cubicBezTo>
                  <a:cubicBezTo>
                    <a:pt x="119361" y="882152"/>
                    <a:pt x="119361" y="882152"/>
                    <a:pt x="113593" y="866718"/>
                  </a:cubicBezTo>
                  <a:cubicBezTo>
                    <a:pt x="116443" y="856800"/>
                    <a:pt x="119523" y="848266"/>
                    <a:pt x="122780" y="841210"/>
                  </a:cubicBezTo>
                  <a:lnTo>
                    <a:pt x="118008" y="828299"/>
                  </a:lnTo>
                  <a:cubicBezTo>
                    <a:pt x="118008" y="823574"/>
                    <a:pt x="118008" y="819795"/>
                    <a:pt x="117652" y="815702"/>
                  </a:cubicBezTo>
                  <a:cubicBezTo>
                    <a:pt x="107824" y="772872"/>
                    <a:pt x="96287" y="828299"/>
                    <a:pt x="86032" y="799640"/>
                  </a:cubicBezTo>
                  <a:cubicBezTo>
                    <a:pt x="82186" y="811609"/>
                    <a:pt x="77272" y="808144"/>
                    <a:pt x="73711" y="817276"/>
                  </a:cubicBezTo>
                  <a:lnTo>
                    <a:pt x="73711" y="828931"/>
                  </a:lnTo>
                  <a:cubicBezTo>
                    <a:pt x="63242" y="843730"/>
                    <a:pt x="50922" y="822946"/>
                    <a:pt x="41877" y="860423"/>
                  </a:cubicBezTo>
                  <a:cubicBezTo>
                    <a:pt x="36322" y="855698"/>
                    <a:pt x="33473" y="868295"/>
                    <a:pt x="34400" y="889710"/>
                  </a:cubicBezTo>
                  <a:lnTo>
                    <a:pt x="29984" y="902622"/>
                  </a:lnTo>
                  <a:cubicBezTo>
                    <a:pt x="29984" y="905773"/>
                    <a:pt x="29984" y="909552"/>
                    <a:pt x="29557" y="914273"/>
                  </a:cubicBezTo>
                  <a:lnTo>
                    <a:pt x="24714" y="927501"/>
                  </a:lnTo>
                  <a:lnTo>
                    <a:pt x="24714" y="944192"/>
                  </a:lnTo>
                  <a:cubicBezTo>
                    <a:pt x="33402" y="964033"/>
                    <a:pt x="43871" y="957418"/>
                    <a:pt x="53842" y="969386"/>
                  </a:cubicBezTo>
                  <a:cubicBezTo>
                    <a:pt x="46292" y="997731"/>
                    <a:pt x="37248" y="976944"/>
                    <a:pt x="29699" y="1004972"/>
                  </a:cubicBezTo>
                  <a:cubicBezTo>
                    <a:pt x="37889" y="1049694"/>
                    <a:pt x="60251" y="994266"/>
                    <a:pt x="63883" y="1042450"/>
                  </a:cubicBezTo>
                  <a:cubicBezTo>
                    <a:pt x="59325" y="1048120"/>
                    <a:pt x="59325" y="1048120"/>
                    <a:pt x="37390" y="1048120"/>
                  </a:cubicBezTo>
                  <a:cubicBezTo>
                    <a:pt x="32832" y="1032372"/>
                    <a:pt x="22435" y="1028279"/>
                    <a:pt x="24642" y="1063236"/>
                  </a:cubicBezTo>
                  <a:cubicBezTo>
                    <a:pt x="25996" y="1073311"/>
                    <a:pt x="29913" y="1077407"/>
                    <a:pt x="32192" y="1084966"/>
                  </a:cubicBezTo>
                  <a:cubicBezTo>
                    <a:pt x="37105" y="1084966"/>
                    <a:pt x="57189" y="1081186"/>
                    <a:pt x="45865" y="1108900"/>
                  </a:cubicBezTo>
                  <a:cubicBezTo>
                    <a:pt x="41094" y="1113307"/>
                    <a:pt x="29058" y="1095989"/>
                    <a:pt x="29557" y="1127164"/>
                  </a:cubicBezTo>
                  <a:lnTo>
                    <a:pt x="19871" y="1151730"/>
                  </a:lnTo>
                  <a:lnTo>
                    <a:pt x="24286" y="1162753"/>
                  </a:lnTo>
                  <a:cubicBezTo>
                    <a:pt x="25426" y="1187316"/>
                    <a:pt x="24286" y="1213138"/>
                    <a:pt x="24999" y="1237704"/>
                  </a:cubicBezTo>
                  <a:lnTo>
                    <a:pt x="28987" y="1247468"/>
                  </a:lnTo>
                  <a:cubicBezTo>
                    <a:pt x="29914" y="1264472"/>
                    <a:pt x="29913" y="1265104"/>
                    <a:pt x="24073" y="1267309"/>
                  </a:cubicBezTo>
                  <a:cubicBezTo>
                    <a:pt x="19444" y="1267309"/>
                    <a:pt x="20013" y="1276441"/>
                    <a:pt x="19657" y="1284628"/>
                  </a:cubicBezTo>
                  <a:cubicBezTo>
                    <a:pt x="9473" y="1309508"/>
                    <a:pt x="17165" y="1127164"/>
                    <a:pt x="14886" y="1090947"/>
                  </a:cubicBezTo>
                  <a:lnTo>
                    <a:pt x="19587" y="1078036"/>
                  </a:lnTo>
                  <a:cubicBezTo>
                    <a:pt x="10471" y="1062291"/>
                    <a:pt x="16453" y="1003084"/>
                    <a:pt x="14815" y="968758"/>
                  </a:cubicBezTo>
                  <a:lnTo>
                    <a:pt x="18945" y="958681"/>
                  </a:lnTo>
                  <a:cubicBezTo>
                    <a:pt x="21936" y="902308"/>
                    <a:pt x="17592" y="840896"/>
                    <a:pt x="20583" y="784209"/>
                  </a:cubicBezTo>
                  <a:lnTo>
                    <a:pt x="24357" y="774763"/>
                  </a:lnTo>
                  <a:lnTo>
                    <a:pt x="24357" y="711778"/>
                  </a:lnTo>
                  <a:lnTo>
                    <a:pt x="19942" y="699177"/>
                  </a:lnTo>
                  <a:lnTo>
                    <a:pt x="19942" y="662963"/>
                  </a:lnTo>
                  <a:lnTo>
                    <a:pt x="24642" y="650365"/>
                  </a:lnTo>
                  <a:lnTo>
                    <a:pt x="24642" y="638397"/>
                  </a:lnTo>
                  <a:cubicBezTo>
                    <a:pt x="9189" y="633676"/>
                    <a:pt x="16310" y="579191"/>
                    <a:pt x="14815" y="529434"/>
                  </a:cubicBezTo>
                  <a:lnTo>
                    <a:pt x="19444" y="515891"/>
                  </a:lnTo>
                  <a:cubicBezTo>
                    <a:pt x="14423" y="501877"/>
                    <a:pt x="13854" y="475187"/>
                    <a:pt x="14245" y="445662"/>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272" name="Google Shape;272;p15"/>
            <p:cNvSpPr/>
            <p:nvPr/>
          </p:nvSpPr>
          <p:spPr>
            <a:xfrm rot="2700000">
              <a:off x="4024090" y="-1650627"/>
              <a:ext cx="467657" cy="10166810"/>
            </a:xfrm>
            <a:custGeom>
              <a:rect b="b" l="l" r="r" t="t"/>
              <a:pathLst>
                <a:path extrusionOk="0" h="10161159" w="467397">
                  <a:moveTo>
                    <a:pt x="88540" y="9944363"/>
                  </a:moveTo>
                  <a:cubicBezTo>
                    <a:pt x="79911" y="9954781"/>
                    <a:pt x="67398" y="9993630"/>
                    <a:pt x="61033" y="9982409"/>
                  </a:cubicBezTo>
                  <a:lnTo>
                    <a:pt x="60819" y="9981463"/>
                  </a:lnTo>
                  <a:cubicBezTo>
                    <a:pt x="33472" y="10027444"/>
                    <a:pt x="22434" y="10028704"/>
                    <a:pt x="61176" y="10029332"/>
                  </a:cubicBezTo>
                  <a:cubicBezTo>
                    <a:pt x="66873" y="9986502"/>
                    <a:pt x="80475" y="10010754"/>
                    <a:pt x="90588" y="10004766"/>
                  </a:cubicBezTo>
                  <a:cubicBezTo>
                    <a:pt x="94220" y="9993746"/>
                    <a:pt x="93009" y="9983355"/>
                    <a:pt x="97710" y="9973274"/>
                  </a:cubicBezTo>
                  <a:cubicBezTo>
                    <a:pt x="97496" y="9942097"/>
                    <a:pt x="93717" y="9938113"/>
                    <a:pt x="88540" y="9944363"/>
                  </a:cubicBezTo>
                  <a:close/>
                  <a:moveTo>
                    <a:pt x="74502" y="9863681"/>
                  </a:moveTo>
                  <a:lnTo>
                    <a:pt x="69759" y="9879155"/>
                  </a:lnTo>
                  <a:lnTo>
                    <a:pt x="69365" y="9878799"/>
                  </a:lnTo>
                  <a:lnTo>
                    <a:pt x="69579" y="9879742"/>
                  </a:lnTo>
                  <a:lnTo>
                    <a:pt x="69759" y="9879155"/>
                  </a:lnTo>
                  <a:lnTo>
                    <a:pt x="74662" y="9883602"/>
                  </a:lnTo>
                  <a:cubicBezTo>
                    <a:pt x="76701" y="9883209"/>
                    <a:pt x="78837" y="9881950"/>
                    <a:pt x="80547" y="9883209"/>
                  </a:cubicBezTo>
                  <a:cubicBezTo>
                    <a:pt x="84392" y="9871869"/>
                    <a:pt x="84321" y="9871869"/>
                    <a:pt x="80974" y="9858958"/>
                  </a:cubicBezTo>
                  <a:cubicBezTo>
                    <a:pt x="79407" y="9858328"/>
                    <a:pt x="76825" y="9860059"/>
                    <a:pt x="74502" y="9863681"/>
                  </a:cubicBezTo>
                  <a:close/>
                  <a:moveTo>
                    <a:pt x="61756" y="9800420"/>
                  </a:moveTo>
                  <a:cubicBezTo>
                    <a:pt x="53586" y="9806285"/>
                    <a:pt x="49086" y="9816835"/>
                    <a:pt x="51276" y="9834392"/>
                  </a:cubicBezTo>
                  <a:cubicBezTo>
                    <a:pt x="56368" y="9830616"/>
                    <a:pt x="61603" y="9834709"/>
                    <a:pt x="66090" y="9846046"/>
                  </a:cubicBezTo>
                  <a:cubicBezTo>
                    <a:pt x="83950" y="9815499"/>
                    <a:pt x="104034" y="9824631"/>
                    <a:pt x="120143" y="9870295"/>
                  </a:cubicBezTo>
                  <a:cubicBezTo>
                    <a:pt x="127265" y="9859589"/>
                    <a:pt x="135454" y="9837228"/>
                    <a:pt x="142149" y="9852659"/>
                  </a:cubicBezTo>
                  <a:lnTo>
                    <a:pt x="142149" y="9876911"/>
                  </a:lnTo>
                  <a:cubicBezTo>
                    <a:pt x="160523" y="9922571"/>
                    <a:pt x="182529" y="9867775"/>
                    <a:pt x="203467" y="9883209"/>
                  </a:cubicBezTo>
                  <a:cubicBezTo>
                    <a:pt x="208452" y="9899900"/>
                    <a:pt x="223763" y="9909349"/>
                    <a:pt x="220773" y="9868407"/>
                  </a:cubicBezTo>
                  <a:lnTo>
                    <a:pt x="220630" y="9867461"/>
                  </a:lnTo>
                  <a:cubicBezTo>
                    <a:pt x="220630" y="9864628"/>
                    <a:pt x="218921" y="9862108"/>
                    <a:pt x="217995" y="9859275"/>
                  </a:cubicBezTo>
                  <a:cubicBezTo>
                    <a:pt x="210161" y="9890764"/>
                    <a:pt x="203752" y="9844155"/>
                    <a:pt x="196060" y="9864942"/>
                  </a:cubicBezTo>
                  <a:cubicBezTo>
                    <a:pt x="186944" y="9883520"/>
                    <a:pt x="188938" y="9860531"/>
                    <a:pt x="183669" y="9846360"/>
                  </a:cubicBezTo>
                  <a:cubicBezTo>
                    <a:pt x="178826" y="9843527"/>
                    <a:pt x="171561" y="9854550"/>
                    <a:pt x="167288" y="9839116"/>
                  </a:cubicBezTo>
                  <a:lnTo>
                    <a:pt x="176048" y="9817387"/>
                  </a:lnTo>
                  <a:cubicBezTo>
                    <a:pt x="169418" y="9793453"/>
                    <a:pt x="160046" y="9790937"/>
                    <a:pt x="152831" y="9811403"/>
                  </a:cubicBezTo>
                  <a:cubicBezTo>
                    <a:pt x="143805" y="9807388"/>
                    <a:pt x="86266" y="9782824"/>
                    <a:pt x="61756" y="9800420"/>
                  </a:cubicBezTo>
                  <a:close/>
                  <a:moveTo>
                    <a:pt x="124629" y="9662443"/>
                  </a:moveTo>
                  <a:lnTo>
                    <a:pt x="125153" y="9687009"/>
                  </a:lnTo>
                  <a:lnTo>
                    <a:pt x="124772" y="9687009"/>
                  </a:lnTo>
                  <a:lnTo>
                    <a:pt x="125199" y="9689211"/>
                  </a:lnTo>
                  <a:lnTo>
                    <a:pt x="125153" y="9687009"/>
                  </a:lnTo>
                  <a:lnTo>
                    <a:pt x="130256" y="9687009"/>
                  </a:lnTo>
                  <a:cubicBezTo>
                    <a:pt x="142505" y="9658664"/>
                    <a:pt x="132036" y="9662129"/>
                    <a:pt x="124629" y="9662443"/>
                  </a:cubicBezTo>
                  <a:close/>
                  <a:moveTo>
                    <a:pt x="85105" y="9661498"/>
                  </a:moveTo>
                  <a:lnTo>
                    <a:pt x="77128" y="9686691"/>
                  </a:lnTo>
                  <a:cubicBezTo>
                    <a:pt x="66019" y="9690156"/>
                    <a:pt x="56689" y="9671261"/>
                    <a:pt x="50992" y="9711257"/>
                  </a:cubicBezTo>
                  <a:cubicBezTo>
                    <a:pt x="47074" y="9716296"/>
                    <a:pt x="50564" y="9731727"/>
                    <a:pt x="44582" y="9735823"/>
                  </a:cubicBezTo>
                  <a:cubicBezTo>
                    <a:pt x="41039" y="9733775"/>
                    <a:pt x="37469" y="9734562"/>
                    <a:pt x="34042" y="9738065"/>
                  </a:cubicBezTo>
                  <a:lnTo>
                    <a:pt x="24816" y="9755726"/>
                  </a:lnTo>
                  <a:lnTo>
                    <a:pt x="23929" y="9754402"/>
                  </a:lnTo>
                  <a:lnTo>
                    <a:pt x="24356" y="9756607"/>
                  </a:lnTo>
                  <a:lnTo>
                    <a:pt x="24816" y="9755726"/>
                  </a:lnTo>
                  <a:lnTo>
                    <a:pt x="35965" y="9772355"/>
                  </a:lnTo>
                  <a:cubicBezTo>
                    <a:pt x="53982" y="9761018"/>
                    <a:pt x="72570" y="9731727"/>
                    <a:pt x="90659" y="9723855"/>
                  </a:cubicBezTo>
                  <a:cubicBezTo>
                    <a:pt x="102553" y="9741176"/>
                    <a:pt x="117081" y="9782433"/>
                    <a:pt x="129615" y="9748103"/>
                  </a:cubicBezTo>
                  <a:cubicBezTo>
                    <a:pt x="139727" y="9736766"/>
                    <a:pt x="150267" y="9774874"/>
                    <a:pt x="159312" y="9748103"/>
                  </a:cubicBezTo>
                  <a:cubicBezTo>
                    <a:pt x="164105" y="9759126"/>
                    <a:pt x="169575" y="9762906"/>
                    <a:pt x="174909" y="9759126"/>
                  </a:cubicBezTo>
                  <a:cubicBezTo>
                    <a:pt x="179253" y="9742436"/>
                    <a:pt x="187372" y="9743696"/>
                    <a:pt x="191431" y="9729839"/>
                  </a:cubicBezTo>
                  <a:cubicBezTo>
                    <a:pt x="159739" y="9691417"/>
                    <a:pt x="122635" y="9767945"/>
                    <a:pt x="93009" y="9680711"/>
                  </a:cubicBezTo>
                  <a:lnTo>
                    <a:pt x="97639" y="9667796"/>
                  </a:lnTo>
                  <a:cubicBezTo>
                    <a:pt x="94505" y="9657718"/>
                    <a:pt x="90089" y="9664017"/>
                    <a:pt x="85105" y="9661498"/>
                  </a:cubicBezTo>
                  <a:close/>
                  <a:moveTo>
                    <a:pt x="213722" y="9507502"/>
                  </a:moveTo>
                  <a:cubicBezTo>
                    <a:pt x="210304" y="9507502"/>
                    <a:pt x="211158" y="9525135"/>
                    <a:pt x="211158" y="9534270"/>
                  </a:cubicBezTo>
                  <a:lnTo>
                    <a:pt x="198980" y="9565763"/>
                  </a:lnTo>
                  <a:cubicBezTo>
                    <a:pt x="190577" y="9561352"/>
                    <a:pt x="185520" y="9594733"/>
                    <a:pt x="177615" y="9602291"/>
                  </a:cubicBezTo>
                  <a:cubicBezTo>
                    <a:pt x="165579" y="9602291"/>
                    <a:pt x="149128" y="9566705"/>
                    <a:pt x="138446" y="9607961"/>
                  </a:cubicBezTo>
                  <a:lnTo>
                    <a:pt x="144285" y="9626226"/>
                  </a:lnTo>
                  <a:lnTo>
                    <a:pt x="218565" y="9626225"/>
                  </a:lnTo>
                  <a:cubicBezTo>
                    <a:pt x="227395" y="9598512"/>
                    <a:pt x="241140" y="9609853"/>
                    <a:pt x="250399" y="9594733"/>
                  </a:cubicBezTo>
                  <a:lnTo>
                    <a:pt x="250399" y="9558519"/>
                  </a:lnTo>
                  <a:lnTo>
                    <a:pt x="245627" y="9545604"/>
                  </a:lnTo>
                  <a:cubicBezTo>
                    <a:pt x="252749" y="9539305"/>
                    <a:pt x="259870" y="9533011"/>
                    <a:pt x="267705" y="9527969"/>
                  </a:cubicBezTo>
                  <a:lnTo>
                    <a:pt x="274043" y="9511909"/>
                  </a:lnTo>
                  <a:cubicBezTo>
                    <a:pt x="263717" y="9467188"/>
                    <a:pt x="247764" y="9519153"/>
                    <a:pt x="236012" y="9524506"/>
                  </a:cubicBezTo>
                  <a:lnTo>
                    <a:pt x="239503" y="9534899"/>
                  </a:lnTo>
                  <a:lnTo>
                    <a:pt x="233521" y="9553794"/>
                  </a:lnTo>
                  <a:lnTo>
                    <a:pt x="217496" y="9553794"/>
                  </a:lnTo>
                  <a:cubicBezTo>
                    <a:pt x="216784" y="9548441"/>
                    <a:pt x="216144" y="9543085"/>
                    <a:pt x="215502" y="9537732"/>
                  </a:cubicBezTo>
                  <a:lnTo>
                    <a:pt x="220844" y="9522933"/>
                  </a:lnTo>
                  <a:close/>
                  <a:moveTo>
                    <a:pt x="159312" y="9455536"/>
                  </a:moveTo>
                  <a:cubicBezTo>
                    <a:pt x="155965" y="9471284"/>
                    <a:pt x="155965" y="9471284"/>
                    <a:pt x="160452" y="9482304"/>
                  </a:cubicBezTo>
                  <a:lnTo>
                    <a:pt x="160238" y="9480731"/>
                  </a:lnTo>
                  <a:cubicBezTo>
                    <a:pt x="175906" y="9479157"/>
                    <a:pt x="184239" y="9524189"/>
                    <a:pt x="198695" y="9468134"/>
                  </a:cubicBezTo>
                  <a:cubicBezTo>
                    <a:pt x="206386" y="9495847"/>
                    <a:pt x="215289" y="9459947"/>
                    <a:pt x="223550" y="9468134"/>
                  </a:cubicBezTo>
                  <a:cubicBezTo>
                    <a:pt x="228179" y="9487661"/>
                    <a:pt x="239431" y="9479471"/>
                    <a:pt x="245413" y="9462150"/>
                  </a:cubicBezTo>
                  <a:cubicBezTo>
                    <a:pt x="226185" y="9402943"/>
                    <a:pt x="184451" y="9451757"/>
                    <a:pt x="159312" y="9455536"/>
                  </a:cubicBezTo>
                  <a:close/>
                  <a:moveTo>
                    <a:pt x="61984" y="9534839"/>
                  </a:moveTo>
                  <a:cubicBezTo>
                    <a:pt x="57369" y="9538795"/>
                    <a:pt x="53074" y="9546786"/>
                    <a:pt x="49353" y="9560406"/>
                  </a:cubicBezTo>
                  <a:cubicBezTo>
                    <a:pt x="63241" y="9570799"/>
                    <a:pt x="78410" y="9560406"/>
                    <a:pt x="91300" y="9589066"/>
                  </a:cubicBezTo>
                  <a:cubicBezTo>
                    <a:pt x="93508" y="9589066"/>
                    <a:pt x="96143" y="9589066"/>
                    <a:pt x="97639" y="9595050"/>
                  </a:cubicBezTo>
                  <a:cubicBezTo>
                    <a:pt x="99134" y="9601031"/>
                    <a:pt x="97282" y="9609535"/>
                    <a:pt x="99704" y="9613942"/>
                  </a:cubicBezTo>
                  <a:lnTo>
                    <a:pt x="99561" y="9611740"/>
                  </a:lnTo>
                  <a:cubicBezTo>
                    <a:pt x="108755" y="9617411"/>
                    <a:pt x="118113" y="9616148"/>
                    <a:pt x="127193" y="9607333"/>
                  </a:cubicBezTo>
                  <a:lnTo>
                    <a:pt x="127193" y="9595678"/>
                  </a:lnTo>
                  <a:lnTo>
                    <a:pt x="122422" y="9582450"/>
                  </a:lnTo>
                  <a:cubicBezTo>
                    <a:pt x="124060" y="9527968"/>
                    <a:pt x="111739" y="9567651"/>
                    <a:pt x="105258" y="9565131"/>
                  </a:cubicBezTo>
                  <a:cubicBezTo>
                    <a:pt x="92546" y="9547416"/>
                    <a:pt x="75828" y="9522970"/>
                    <a:pt x="61984" y="9534839"/>
                  </a:cubicBezTo>
                  <a:close/>
                  <a:moveTo>
                    <a:pt x="194066" y="9358539"/>
                  </a:moveTo>
                  <a:cubicBezTo>
                    <a:pt x="172701" y="9393494"/>
                    <a:pt x="216713" y="9390032"/>
                    <a:pt x="220702" y="9373970"/>
                  </a:cubicBezTo>
                  <a:cubicBezTo>
                    <a:pt x="218849" y="9341534"/>
                    <a:pt x="201402" y="9368302"/>
                    <a:pt x="194280" y="9360113"/>
                  </a:cubicBezTo>
                  <a:close/>
                  <a:moveTo>
                    <a:pt x="72348" y="9456876"/>
                  </a:moveTo>
                  <a:cubicBezTo>
                    <a:pt x="64505" y="9460734"/>
                    <a:pt x="59466" y="9469709"/>
                    <a:pt x="69080" y="9481990"/>
                  </a:cubicBezTo>
                  <a:lnTo>
                    <a:pt x="68653" y="9479785"/>
                  </a:lnTo>
                  <a:cubicBezTo>
                    <a:pt x="76914" y="9479785"/>
                    <a:pt x="85461" y="9487343"/>
                    <a:pt x="92439" y="9462463"/>
                  </a:cubicBezTo>
                  <a:cubicBezTo>
                    <a:pt x="90837" y="9454277"/>
                    <a:pt x="80190" y="9453018"/>
                    <a:pt x="72348" y="9456876"/>
                  </a:cubicBezTo>
                  <a:close/>
                  <a:moveTo>
                    <a:pt x="82140" y="9366829"/>
                  </a:moveTo>
                  <a:cubicBezTo>
                    <a:pt x="77065" y="9368969"/>
                    <a:pt x="72409" y="9374205"/>
                    <a:pt x="68510" y="9384361"/>
                  </a:cubicBezTo>
                  <a:cubicBezTo>
                    <a:pt x="80119" y="9396962"/>
                    <a:pt x="98137" y="9435067"/>
                    <a:pt x="110458" y="9407039"/>
                  </a:cubicBezTo>
                  <a:cubicBezTo>
                    <a:pt x="124487" y="9412075"/>
                    <a:pt x="134173" y="9433807"/>
                    <a:pt x="146351" y="9396645"/>
                  </a:cubicBezTo>
                  <a:lnTo>
                    <a:pt x="146137" y="9394442"/>
                  </a:lnTo>
                  <a:cubicBezTo>
                    <a:pt x="158244" y="9394442"/>
                    <a:pt x="158244" y="9394442"/>
                    <a:pt x="161805" y="9387826"/>
                  </a:cubicBezTo>
                  <a:lnTo>
                    <a:pt x="161805" y="9376175"/>
                  </a:lnTo>
                  <a:cubicBezTo>
                    <a:pt x="158885" y="9365783"/>
                    <a:pt x="151977" y="9372710"/>
                    <a:pt x="149841" y="9357911"/>
                  </a:cubicBezTo>
                  <a:cubicBezTo>
                    <a:pt x="144642" y="9361058"/>
                    <a:pt x="136737" y="9349407"/>
                    <a:pt x="132535" y="9365783"/>
                  </a:cubicBezTo>
                  <a:cubicBezTo>
                    <a:pt x="132108" y="9371451"/>
                    <a:pt x="132535" y="9377749"/>
                    <a:pt x="129971" y="9381842"/>
                  </a:cubicBezTo>
                  <a:cubicBezTo>
                    <a:pt x="116350" y="9381842"/>
                    <a:pt x="97362" y="9360407"/>
                    <a:pt x="82140" y="9366829"/>
                  </a:cubicBezTo>
                  <a:close/>
                  <a:moveTo>
                    <a:pt x="212796" y="9152892"/>
                  </a:moveTo>
                  <a:cubicBezTo>
                    <a:pt x="211158" y="9159032"/>
                    <a:pt x="209146" y="9161709"/>
                    <a:pt x="207125" y="9163834"/>
                  </a:cubicBezTo>
                  <a:lnTo>
                    <a:pt x="201513" y="9171321"/>
                  </a:lnTo>
                  <a:lnTo>
                    <a:pt x="201188" y="9169897"/>
                  </a:lnTo>
                  <a:lnTo>
                    <a:pt x="201401" y="9171470"/>
                  </a:lnTo>
                  <a:lnTo>
                    <a:pt x="201513" y="9171321"/>
                  </a:lnTo>
                  <a:lnTo>
                    <a:pt x="205331" y="9188054"/>
                  </a:lnTo>
                  <a:cubicBezTo>
                    <a:pt x="212484" y="9197590"/>
                    <a:pt x="226719" y="9183833"/>
                    <a:pt x="230458" y="9169897"/>
                  </a:cubicBezTo>
                  <a:cubicBezTo>
                    <a:pt x="224953" y="9158245"/>
                    <a:pt x="218907" y="9152261"/>
                    <a:pt x="212796" y="9152892"/>
                  </a:cubicBezTo>
                  <a:close/>
                  <a:moveTo>
                    <a:pt x="90730" y="9262169"/>
                  </a:moveTo>
                  <a:cubicBezTo>
                    <a:pt x="80529" y="9301850"/>
                    <a:pt x="67522" y="9295473"/>
                    <a:pt x="55618" y="9308140"/>
                  </a:cubicBezTo>
                  <a:lnTo>
                    <a:pt x="44466" y="9329113"/>
                  </a:lnTo>
                  <a:lnTo>
                    <a:pt x="44012" y="9328620"/>
                  </a:lnTo>
                  <a:lnTo>
                    <a:pt x="44226" y="9329566"/>
                  </a:lnTo>
                  <a:lnTo>
                    <a:pt x="44466" y="9329113"/>
                  </a:lnTo>
                  <a:lnTo>
                    <a:pt x="49736" y="9334839"/>
                  </a:lnTo>
                  <a:cubicBezTo>
                    <a:pt x="51757" y="9334839"/>
                    <a:pt x="53840" y="9333816"/>
                    <a:pt x="55834" y="9334919"/>
                  </a:cubicBezTo>
                  <a:cubicBezTo>
                    <a:pt x="62001" y="9317914"/>
                    <a:pt x="69821" y="9317914"/>
                    <a:pt x="75989" y="9334918"/>
                  </a:cubicBezTo>
                  <a:cubicBezTo>
                    <a:pt x="84250" y="9309725"/>
                    <a:pt x="95288" y="9336493"/>
                    <a:pt x="102908" y="9305000"/>
                  </a:cubicBezTo>
                  <a:lnTo>
                    <a:pt x="102908" y="9280437"/>
                  </a:lnTo>
                  <a:cubicBezTo>
                    <a:pt x="99433" y="9268468"/>
                    <a:pt x="95139" y="9261856"/>
                    <a:pt x="90730" y="9262169"/>
                  </a:cubicBezTo>
                  <a:close/>
                  <a:moveTo>
                    <a:pt x="272263" y="9053058"/>
                  </a:moveTo>
                  <a:cubicBezTo>
                    <a:pt x="269485" y="9061876"/>
                    <a:pt x="265141" y="9064082"/>
                    <a:pt x="265141" y="9081717"/>
                  </a:cubicBezTo>
                  <a:cubicBezTo>
                    <a:pt x="272832" y="9119822"/>
                    <a:pt x="282233" y="9097148"/>
                    <a:pt x="289852" y="9073530"/>
                  </a:cubicBezTo>
                  <a:lnTo>
                    <a:pt x="289568" y="9071012"/>
                  </a:lnTo>
                  <a:cubicBezTo>
                    <a:pt x="285722" y="9061876"/>
                    <a:pt x="277888" y="9071011"/>
                    <a:pt x="272263" y="9053058"/>
                  </a:cubicBezTo>
                  <a:close/>
                  <a:moveTo>
                    <a:pt x="220074" y="9059365"/>
                  </a:moveTo>
                  <a:cubicBezTo>
                    <a:pt x="213254" y="9061506"/>
                    <a:pt x="206607" y="9074458"/>
                    <a:pt x="201544" y="9097780"/>
                  </a:cubicBezTo>
                  <a:lnTo>
                    <a:pt x="208309" y="9114783"/>
                  </a:lnTo>
                  <a:cubicBezTo>
                    <a:pt x="218636" y="9100927"/>
                    <a:pt x="230244" y="9112264"/>
                    <a:pt x="239645" y="9085813"/>
                  </a:cubicBezTo>
                  <a:cubicBezTo>
                    <a:pt x="233887" y="9065893"/>
                    <a:pt x="226893" y="9057224"/>
                    <a:pt x="220074" y="9059365"/>
                  </a:cubicBezTo>
                  <a:close/>
                  <a:moveTo>
                    <a:pt x="60445" y="9151711"/>
                  </a:moveTo>
                  <a:cubicBezTo>
                    <a:pt x="58291" y="9149821"/>
                    <a:pt x="56155" y="9150844"/>
                    <a:pt x="54552" y="9158245"/>
                  </a:cubicBezTo>
                  <a:cubicBezTo>
                    <a:pt x="58825" y="9166117"/>
                    <a:pt x="57686" y="9178400"/>
                    <a:pt x="61318" y="9187847"/>
                  </a:cubicBezTo>
                  <a:cubicBezTo>
                    <a:pt x="81828" y="9187847"/>
                    <a:pt x="103051" y="9213672"/>
                    <a:pt x="122351" y="9182494"/>
                  </a:cubicBezTo>
                  <a:lnTo>
                    <a:pt x="122350" y="9160133"/>
                  </a:lnTo>
                  <a:cubicBezTo>
                    <a:pt x="108107" y="9114784"/>
                    <a:pt x="87526" y="9165489"/>
                    <a:pt x="70576" y="9154780"/>
                  </a:cubicBezTo>
                  <a:lnTo>
                    <a:pt x="70362" y="9153206"/>
                  </a:lnTo>
                  <a:lnTo>
                    <a:pt x="66445" y="9162656"/>
                  </a:lnTo>
                  <a:cubicBezTo>
                    <a:pt x="64772" y="9158404"/>
                    <a:pt x="62600" y="9153600"/>
                    <a:pt x="60445" y="9151711"/>
                  </a:cubicBezTo>
                  <a:close/>
                  <a:moveTo>
                    <a:pt x="281609" y="8918674"/>
                  </a:moveTo>
                  <a:cubicBezTo>
                    <a:pt x="273460" y="8922246"/>
                    <a:pt x="272031" y="8936536"/>
                    <a:pt x="287147" y="8955432"/>
                  </a:cubicBezTo>
                  <a:cubicBezTo>
                    <a:pt x="290565" y="8949448"/>
                    <a:pt x="299111" y="8934959"/>
                    <a:pt x="291989" y="8921420"/>
                  </a:cubicBezTo>
                  <a:lnTo>
                    <a:pt x="291634" y="8918900"/>
                  </a:lnTo>
                  <a:cubicBezTo>
                    <a:pt x="287788" y="8917483"/>
                    <a:pt x="284325" y="8917483"/>
                    <a:pt x="281609" y="8918674"/>
                  </a:cubicBezTo>
                  <a:close/>
                  <a:moveTo>
                    <a:pt x="171562" y="9000781"/>
                  </a:moveTo>
                  <a:cubicBezTo>
                    <a:pt x="170280" y="9047391"/>
                    <a:pt x="187657" y="9032274"/>
                    <a:pt x="193924" y="9017472"/>
                  </a:cubicBezTo>
                  <a:cubicBezTo>
                    <a:pt x="212511" y="9007080"/>
                    <a:pt x="232523" y="9039518"/>
                    <a:pt x="249259" y="9018103"/>
                  </a:cubicBezTo>
                  <a:lnTo>
                    <a:pt x="248690" y="9016526"/>
                  </a:lnTo>
                  <a:lnTo>
                    <a:pt x="258232" y="9016526"/>
                  </a:lnTo>
                  <a:cubicBezTo>
                    <a:pt x="300962" y="8973699"/>
                    <a:pt x="178754" y="8991649"/>
                    <a:pt x="171562" y="9000781"/>
                  </a:cubicBezTo>
                  <a:close/>
                  <a:moveTo>
                    <a:pt x="75490" y="9079512"/>
                  </a:moveTo>
                  <a:cubicBezTo>
                    <a:pt x="74920" y="9079512"/>
                    <a:pt x="74351" y="9082034"/>
                    <a:pt x="73781" y="9083608"/>
                  </a:cubicBezTo>
                  <a:cubicBezTo>
                    <a:pt x="73781" y="9098093"/>
                    <a:pt x="73781" y="9098725"/>
                    <a:pt x="79051" y="9102187"/>
                  </a:cubicBezTo>
                  <a:cubicBezTo>
                    <a:pt x="88095" y="9126121"/>
                    <a:pt x="94932" y="9106912"/>
                    <a:pt x="102908" y="9084237"/>
                  </a:cubicBezTo>
                  <a:cubicBezTo>
                    <a:pt x="94718" y="9072899"/>
                    <a:pt x="84677" y="9081717"/>
                    <a:pt x="75704" y="9081089"/>
                  </a:cubicBezTo>
                  <a:close/>
                  <a:moveTo>
                    <a:pt x="78410" y="9011173"/>
                  </a:moveTo>
                  <a:lnTo>
                    <a:pt x="78410" y="9024085"/>
                  </a:lnTo>
                  <a:lnTo>
                    <a:pt x="86315" y="9041720"/>
                  </a:lnTo>
                  <a:cubicBezTo>
                    <a:pt x="103264" y="9033217"/>
                    <a:pt x="123348" y="9063453"/>
                    <a:pt x="138873" y="9019678"/>
                  </a:cubicBezTo>
                  <a:cubicBezTo>
                    <a:pt x="134258" y="9021849"/>
                    <a:pt x="129608" y="9017317"/>
                    <a:pt x="125627" y="9006766"/>
                  </a:cubicBezTo>
                  <a:cubicBezTo>
                    <a:pt x="86742" y="9003301"/>
                    <a:pt x="83893" y="9003615"/>
                    <a:pt x="78410" y="9011173"/>
                  </a:cubicBezTo>
                  <a:close/>
                  <a:moveTo>
                    <a:pt x="53556" y="8922365"/>
                  </a:moveTo>
                  <a:cubicBezTo>
                    <a:pt x="35680" y="8951653"/>
                    <a:pt x="67015" y="8940630"/>
                    <a:pt x="70505" y="8958580"/>
                  </a:cubicBezTo>
                  <a:cubicBezTo>
                    <a:pt x="95431" y="8900636"/>
                    <a:pt x="127977" y="8958580"/>
                    <a:pt x="153758" y="8970863"/>
                  </a:cubicBezTo>
                  <a:cubicBezTo>
                    <a:pt x="168001" y="8935905"/>
                    <a:pt x="186731" y="8984405"/>
                    <a:pt x="200191" y="8941575"/>
                  </a:cubicBezTo>
                  <a:cubicBezTo>
                    <a:pt x="201331" y="8933703"/>
                    <a:pt x="202683" y="8925827"/>
                    <a:pt x="198624" y="8922994"/>
                  </a:cubicBezTo>
                  <a:lnTo>
                    <a:pt x="198410" y="8922048"/>
                  </a:lnTo>
                  <a:cubicBezTo>
                    <a:pt x="190576" y="8942521"/>
                    <a:pt x="181318" y="8927405"/>
                    <a:pt x="173555" y="8934331"/>
                  </a:cubicBezTo>
                  <a:cubicBezTo>
                    <a:pt x="169440" y="8949699"/>
                    <a:pt x="163421" y="8949699"/>
                    <a:pt x="159312" y="8934331"/>
                  </a:cubicBezTo>
                  <a:cubicBezTo>
                    <a:pt x="148558" y="8932758"/>
                    <a:pt x="140155" y="8918269"/>
                    <a:pt x="129615" y="8934331"/>
                  </a:cubicBezTo>
                  <a:cubicBezTo>
                    <a:pt x="119289" y="8893393"/>
                    <a:pt x="104903" y="8924571"/>
                    <a:pt x="94007" y="8897800"/>
                  </a:cubicBezTo>
                  <a:cubicBezTo>
                    <a:pt x="79264" y="8902838"/>
                    <a:pt x="69009" y="8934331"/>
                    <a:pt x="53556" y="8922365"/>
                  </a:cubicBezTo>
                  <a:close/>
                  <a:moveTo>
                    <a:pt x="332793" y="7968847"/>
                  </a:moveTo>
                  <a:cubicBezTo>
                    <a:pt x="331421" y="7969649"/>
                    <a:pt x="330126" y="7971282"/>
                    <a:pt x="328951" y="7974747"/>
                  </a:cubicBezTo>
                  <a:lnTo>
                    <a:pt x="333509" y="7987030"/>
                  </a:lnTo>
                  <a:lnTo>
                    <a:pt x="328453" y="8001204"/>
                  </a:lnTo>
                  <a:lnTo>
                    <a:pt x="330447" y="8016949"/>
                  </a:lnTo>
                  <a:cubicBezTo>
                    <a:pt x="335780" y="8012885"/>
                    <a:pt x="341264" y="8017107"/>
                    <a:pt x="345971" y="8028917"/>
                  </a:cubicBezTo>
                  <a:cubicBezTo>
                    <a:pt x="348856" y="8020225"/>
                    <a:pt x="352317" y="8016003"/>
                    <a:pt x="355800" y="8016949"/>
                  </a:cubicBezTo>
                  <a:cubicBezTo>
                    <a:pt x="358897" y="7998777"/>
                    <a:pt x="363021" y="7984543"/>
                    <a:pt x="367764" y="7975692"/>
                  </a:cubicBezTo>
                  <a:cubicBezTo>
                    <a:pt x="360956" y="7962024"/>
                    <a:pt x="353513" y="7955666"/>
                    <a:pt x="346043" y="7957111"/>
                  </a:cubicBezTo>
                  <a:cubicBezTo>
                    <a:pt x="341716" y="7971518"/>
                    <a:pt x="336909" y="7966440"/>
                    <a:pt x="332793" y="7968847"/>
                  </a:cubicBezTo>
                  <a:close/>
                  <a:moveTo>
                    <a:pt x="29199" y="8254088"/>
                  </a:moveTo>
                  <a:cubicBezTo>
                    <a:pt x="29555" y="8267631"/>
                    <a:pt x="29555" y="8267631"/>
                    <a:pt x="31265" y="8274243"/>
                  </a:cubicBezTo>
                  <a:lnTo>
                    <a:pt x="30980" y="8270464"/>
                  </a:lnTo>
                  <a:cubicBezTo>
                    <a:pt x="39953" y="8270464"/>
                    <a:pt x="50279" y="8279282"/>
                    <a:pt x="58683" y="8265740"/>
                  </a:cubicBezTo>
                  <a:cubicBezTo>
                    <a:pt x="49702" y="8243131"/>
                    <a:pt x="38942" y="8238879"/>
                    <a:pt x="29199" y="8254088"/>
                  </a:cubicBezTo>
                  <a:close/>
                  <a:moveTo>
                    <a:pt x="391453" y="6590487"/>
                  </a:moveTo>
                  <a:cubicBezTo>
                    <a:pt x="390126" y="6591195"/>
                    <a:pt x="388880" y="6593163"/>
                    <a:pt x="387705" y="6598202"/>
                  </a:cubicBezTo>
                  <a:cubicBezTo>
                    <a:pt x="389699" y="6605443"/>
                    <a:pt x="385070" y="6618043"/>
                    <a:pt x="390340" y="6627175"/>
                  </a:cubicBezTo>
                  <a:cubicBezTo>
                    <a:pt x="394043" y="6630323"/>
                    <a:pt x="405937" y="6636622"/>
                    <a:pt x="401948" y="6610799"/>
                  </a:cubicBezTo>
                  <a:lnTo>
                    <a:pt x="401663" y="6607020"/>
                  </a:lnTo>
                  <a:cubicBezTo>
                    <a:pt x="399791" y="6600658"/>
                    <a:pt x="397789" y="6595051"/>
                    <a:pt x="395681" y="6590330"/>
                  </a:cubicBezTo>
                  <a:cubicBezTo>
                    <a:pt x="394185" y="6590330"/>
                    <a:pt x="392779" y="6589778"/>
                    <a:pt x="391453" y="6590487"/>
                  </a:cubicBezTo>
                  <a:close/>
                  <a:moveTo>
                    <a:pt x="208167" y="6263119"/>
                  </a:moveTo>
                  <a:cubicBezTo>
                    <a:pt x="197343" y="6288314"/>
                    <a:pt x="192001" y="6304058"/>
                    <a:pt x="208808" y="6299651"/>
                  </a:cubicBezTo>
                  <a:cubicBezTo>
                    <a:pt x="211799" y="6289259"/>
                    <a:pt x="219847" y="6282015"/>
                    <a:pt x="213437" y="6263119"/>
                  </a:cubicBezTo>
                  <a:close/>
                  <a:moveTo>
                    <a:pt x="177921" y="6270206"/>
                  </a:moveTo>
                  <a:cubicBezTo>
                    <a:pt x="171976" y="6278945"/>
                    <a:pt x="166701" y="6296187"/>
                    <a:pt x="161947" y="6294295"/>
                  </a:cubicBezTo>
                  <a:lnTo>
                    <a:pt x="161947" y="6307837"/>
                  </a:lnTo>
                  <a:cubicBezTo>
                    <a:pt x="163728" y="6318232"/>
                    <a:pt x="169781" y="6309411"/>
                    <a:pt x="171704" y="6322008"/>
                  </a:cubicBezTo>
                  <a:cubicBezTo>
                    <a:pt x="160595" y="6328938"/>
                    <a:pt x="152760" y="6362319"/>
                    <a:pt x="142220" y="6384994"/>
                  </a:cubicBezTo>
                  <a:lnTo>
                    <a:pt x="142220" y="6433494"/>
                  </a:lnTo>
                  <a:lnTo>
                    <a:pt x="132108" y="6453335"/>
                  </a:lnTo>
                  <a:lnTo>
                    <a:pt x="132108" y="6479472"/>
                  </a:lnTo>
                  <a:cubicBezTo>
                    <a:pt x="123277" y="6498685"/>
                    <a:pt x="128974" y="6500887"/>
                    <a:pt x="132108" y="6519468"/>
                  </a:cubicBezTo>
                  <a:cubicBezTo>
                    <a:pt x="135312" y="6544663"/>
                    <a:pt x="146351" y="6526081"/>
                    <a:pt x="151764" y="6550961"/>
                  </a:cubicBezTo>
                  <a:cubicBezTo>
                    <a:pt x="148416" y="6563872"/>
                    <a:pt x="142363" y="6550961"/>
                    <a:pt x="138517" y="6559465"/>
                  </a:cubicBezTo>
                  <a:cubicBezTo>
                    <a:pt x="134672" y="6567969"/>
                    <a:pt x="130256" y="6585288"/>
                    <a:pt x="124772" y="6581194"/>
                  </a:cubicBezTo>
                  <a:cubicBezTo>
                    <a:pt x="120641" y="6576784"/>
                    <a:pt x="123989" y="6561671"/>
                    <a:pt x="119431" y="6556946"/>
                  </a:cubicBezTo>
                  <a:cubicBezTo>
                    <a:pt x="108677" y="6565132"/>
                    <a:pt x="99918" y="6529861"/>
                    <a:pt x="90944" y="6510336"/>
                  </a:cubicBezTo>
                  <a:lnTo>
                    <a:pt x="77911" y="6541829"/>
                  </a:lnTo>
                  <a:cubicBezTo>
                    <a:pt x="80689" y="6590958"/>
                    <a:pt x="69152" y="6576155"/>
                    <a:pt x="62528" y="6599776"/>
                  </a:cubicBezTo>
                  <a:cubicBezTo>
                    <a:pt x="71787" y="6599776"/>
                    <a:pt x="76772" y="6631268"/>
                    <a:pt x="85176" y="6629064"/>
                  </a:cubicBezTo>
                  <a:cubicBezTo>
                    <a:pt x="88808" y="6641974"/>
                    <a:pt x="88808" y="6641974"/>
                    <a:pt x="85176" y="6653626"/>
                  </a:cubicBezTo>
                  <a:cubicBezTo>
                    <a:pt x="81636" y="6654479"/>
                    <a:pt x="78132" y="6650164"/>
                    <a:pt x="75205" y="6641346"/>
                  </a:cubicBezTo>
                  <a:cubicBezTo>
                    <a:pt x="68510" y="6639141"/>
                    <a:pt x="64095" y="6660242"/>
                    <a:pt x="58540" y="6672839"/>
                  </a:cubicBezTo>
                  <a:cubicBezTo>
                    <a:pt x="62080" y="6680083"/>
                    <a:pt x="65391" y="6689403"/>
                    <a:pt x="68368" y="6700552"/>
                  </a:cubicBezTo>
                  <a:cubicBezTo>
                    <a:pt x="71716" y="6750627"/>
                    <a:pt x="57686" y="6746530"/>
                    <a:pt x="51134" y="6728894"/>
                  </a:cubicBezTo>
                  <a:lnTo>
                    <a:pt x="44012" y="6745270"/>
                  </a:lnTo>
                  <a:lnTo>
                    <a:pt x="44012" y="6754720"/>
                  </a:lnTo>
                  <a:cubicBezTo>
                    <a:pt x="46505" y="6768263"/>
                    <a:pt x="51490" y="6772670"/>
                    <a:pt x="53341" y="6786213"/>
                  </a:cubicBezTo>
                  <a:lnTo>
                    <a:pt x="34112" y="6831248"/>
                  </a:lnTo>
                  <a:cubicBezTo>
                    <a:pt x="55122" y="6886675"/>
                    <a:pt x="81258" y="6870927"/>
                    <a:pt x="102695" y="6916908"/>
                  </a:cubicBezTo>
                  <a:cubicBezTo>
                    <a:pt x="93935" y="6933281"/>
                    <a:pt x="101698" y="6943363"/>
                    <a:pt x="95573" y="6959107"/>
                  </a:cubicBezTo>
                  <a:cubicBezTo>
                    <a:pt x="87881" y="6967297"/>
                    <a:pt x="89947" y="6938952"/>
                    <a:pt x="83751" y="6929506"/>
                  </a:cubicBezTo>
                  <a:cubicBezTo>
                    <a:pt x="82612" y="6896436"/>
                    <a:pt x="71146" y="6909036"/>
                    <a:pt x="66445" y="6922262"/>
                  </a:cubicBezTo>
                  <a:cubicBezTo>
                    <a:pt x="55649" y="6917662"/>
                    <a:pt x="44753" y="6924592"/>
                    <a:pt x="34683" y="6942417"/>
                  </a:cubicBezTo>
                  <a:cubicBezTo>
                    <a:pt x="39882" y="6949343"/>
                    <a:pt x="39098" y="6961944"/>
                    <a:pt x="39668" y="6978948"/>
                  </a:cubicBezTo>
                  <a:lnTo>
                    <a:pt x="46790" y="6995010"/>
                  </a:lnTo>
                  <a:cubicBezTo>
                    <a:pt x="51483" y="6984711"/>
                    <a:pt x="56774" y="6980995"/>
                    <a:pt x="61958" y="6984302"/>
                  </a:cubicBezTo>
                  <a:lnTo>
                    <a:pt x="68725" y="7001937"/>
                  </a:lnTo>
                  <a:cubicBezTo>
                    <a:pt x="56404" y="7007922"/>
                    <a:pt x="44653" y="7033430"/>
                    <a:pt x="31906" y="7033430"/>
                  </a:cubicBezTo>
                  <a:cubicBezTo>
                    <a:pt x="29911" y="7035949"/>
                    <a:pt x="29768" y="7041934"/>
                    <a:pt x="29555" y="7049492"/>
                  </a:cubicBezTo>
                  <a:cubicBezTo>
                    <a:pt x="38528" y="7077205"/>
                    <a:pt x="46505" y="7069648"/>
                    <a:pt x="54909" y="7105865"/>
                  </a:cubicBezTo>
                  <a:cubicBezTo>
                    <a:pt x="50636" y="7135152"/>
                    <a:pt x="35751" y="7144599"/>
                    <a:pt x="29626" y="7148695"/>
                  </a:cubicBezTo>
                  <a:lnTo>
                    <a:pt x="29626" y="7199397"/>
                  </a:lnTo>
                  <a:cubicBezTo>
                    <a:pt x="34754" y="7215773"/>
                    <a:pt x="44938" y="7227425"/>
                    <a:pt x="48214" y="7249155"/>
                  </a:cubicBezTo>
                  <a:cubicBezTo>
                    <a:pt x="42161" y="7271515"/>
                    <a:pt x="34683" y="7257972"/>
                    <a:pt x="29627" y="7270569"/>
                  </a:cubicBezTo>
                  <a:lnTo>
                    <a:pt x="29627" y="7282538"/>
                  </a:lnTo>
                  <a:lnTo>
                    <a:pt x="34540" y="7295763"/>
                  </a:lnTo>
                  <a:lnTo>
                    <a:pt x="34540" y="7307101"/>
                  </a:lnTo>
                  <a:lnTo>
                    <a:pt x="39811" y="7321590"/>
                  </a:lnTo>
                  <a:cubicBezTo>
                    <a:pt x="34754" y="7390242"/>
                    <a:pt x="72001" y="7363791"/>
                    <a:pt x="81187" y="7349934"/>
                  </a:cubicBezTo>
                  <a:cubicBezTo>
                    <a:pt x="83396" y="7349934"/>
                    <a:pt x="86101" y="7347411"/>
                    <a:pt x="87881" y="7354970"/>
                  </a:cubicBezTo>
                  <a:cubicBezTo>
                    <a:pt x="84321" y="7368198"/>
                    <a:pt x="80304" y="7378841"/>
                    <a:pt x="75989" y="7386463"/>
                  </a:cubicBezTo>
                  <a:cubicBezTo>
                    <a:pt x="68084" y="7391505"/>
                    <a:pt x="60463" y="7379850"/>
                    <a:pt x="54196" y="7394021"/>
                  </a:cubicBezTo>
                  <a:cubicBezTo>
                    <a:pt x="54196" y="7423308"/>
                    <a:pt x="41733" y="7412920"/>
                    <a:pt x="37104" y="7400637"/>
                  </a:cubicBezTo>
                  <a:cubicBezTo>
                    <a:pt x="29199" y="7417013"/>
                    <a:pt x="38884" y="7441890"/>
                    <a:pt x="41377" y="7448191"/>
                  </a:cubicBezTo>
                  <a:cubicBezTo>
                    <a:pt x="45956" y="7447464"/>
                    <a:pt x="50450" y="7453921"/>
                    <a:pt x="54054" y="7466456"/>
                  </a:cubicBezTo>
                  <a:lnTo>
                    <a:pt x="54054" y="7479053"/>
                  </a:lnTo>
                  <a:lnTo>
                    <a:pt x="35181" y="7525034"/>
                  </a:lnTo>
                  <a:cubicBezTo>
                    <a:pt x="33329" y="7543927"/>
                    <a:pt x="35751" y="7562194"/>
                    <a:pt x="33401" y="7578884"/>
                  </a:cubicBezTo>
                  <a:lnTo>
                    <a:pt x="29911" y="7587702"/>
                  </a:lnTo>
                  <a:cubicBezTo>
                    <a:pt x="29911" y="7591481"/>
                    <a:pt x="29911" y="7595574"/>
                    <a:pt x="29555" y="7599985"/>
                  </a:cubicBezTo>
                  <a:lnTo>
                    <a:pt x="39454" y="7626121"/>
                  </a:lnTo>
                  <a:lnTo>
                    <a:pt x="39454" y="7673676"/>
                  </a:lnTo>
                  <a:lnTo>
                    <a:pt x="44012" y="7686591"/>
                  </a:lnTo>
                  <a:cubicBezTo>
                    <a:pt x="39526" y="7698243"/>
                    <a:pt x="39526" y="7698243"/>
                    <a:pt x="44012" y="7708948"/>
                  </a:cubicBezTo>
                  <a:cubicBezTo>
                    <a:pt x="45579" y="7728161"/>
                    <a:pt x="45223" y="7751464"/>
                    <a:pt x="40024" y="7758394"/>
                  </a:cubicBezTo>
                  <a:cubicBezTo>
                    <a:pt x="40024" y="7762173"/>
                    <a:pt x="40024" y="7766266"/>
                    <a:pt x="40024" y="7770674"/>
                  </a:cubicBezTo>
                  <a:lnTo>
                    <a:pt x="35181" y="7783585"/>
                  </a:lnTo>
                  <a:lnTo>
                    <a:pt x="39882" y="7795868"/>
                  </a:lnTo>
                  <a:lnTo>
                    <a:pt x="39882" y="7820434"/>
                  </a:lnTo>
                  <a:lnTo>
                    <a:pt x="30837" y="7842795"/>
                  </a:lnTo>
                  <a:cubicBezTo>
                    <a:pt x="9045" y="7937273"/>
                    <a:pt x="72926" y="7856651"/>
                    <a:pt x="82113" y="7898222"/>
                  </a:cubicBezTo>
                  <a:cubicBezTo>
                    <a:pt x="88808" y="7879640"/>
                    <a:pt x="94362" y="7864838"/>
                    <a:pt x="101484" y="7886567"/>
                  </a:cubicBezTo>
                  <a:cubicBezTo>
                    <a:pt x="106113" y="7886567"/>
                    <a:pt x="111241" y="7890664"/>
                    <a:pt x="104119" y="7905463"/>
                  </a:cubicBezTo>
                  <a:lnTo>
                    <a:pt x="104119" y="7927192"/>
                  </a:lnTo>
                  <a:cubicBezTo>
                    <a:pt x="100082" y="7939319"/>
                    <a:pt x="94697" y="7937901"/>
                    <a:pt x="91015" y="7923731"/>
                  </a:cubicBezTo>
                  <a:cubicBezTo>
                    <a:pt x="76202" y="7921211"/>
                    <a:pt x="70078" y="7955223"/>
                    <a:pt x="57401" y="7923731"/>
                  </a:cubicBezTo>
                  <a:cubicBezTo>
                    <a:pt x="54453" y="7932799"/>
                    <a:pt x="50863" y="7936955"/>
                    <a:pt x="47288" y="7935382"/>
                  </a:cubicBezTo>
                  <a:lnTo>
                    <a:pt x="40167" y="7953332"/>
                  </a:lnTo>
                  <a:cubicBezTo>
                    <a:pt x="38956" y="7961208"/>
                    <a:pt x="40807" y="7972231"/>
                    <a:pt x="42872" y="7971914"/>
                  </a:cubicBezTo>
                  <a:cubicBezTo>
                    <a:pt x="66873" y="7981363"/>
                    <a:pt x="88451" y="7953649"/>
                    <a:pt x="111739" y="7961835"/>
                  </a:cubicBezTo>
                  <a:cubicBezTo>
                    <a:pt x="115585" y="7967506"/>
                    <a:pt x="108107" y="7978212"/>
                    <a:pt x="106327" y="7982936"/>
                  </a:cubicBezTo>
                  <a:cubicBezTo>
                    <a:pt x="94363" y="8038995"/>
                    <a:pt x="69437" y="7995533"/>
                    <a:pt x="52131" y="8009076"/>
                  </a:cubicBezTo>
                  <a:cubicBezTo>
                    <a:pt x="43656" y="8030491"/>
                    <a:pt x="57544" y="8036790"/>
                    <a:pt x="60819" y="8033325"/>
                  </a:cubicBezTo>
                  <a:cubicBezTo>
                    <a:pt x="83182" y="8086861"/>
                    <a:pt x="107894" y="8001832"/>
                    <a:pt x="130683" y="8056631"/>
                  </a:cubicBezTo>
                  <a:cubicBezTo>
                    <a:pt x="142790" y="8031119"/>
                    <a:pt x="156606" y="8050016"/>
                    <a:pt x="167431" y="8075523"/>
                  </a:cubicBezTo>
                  <a:cubicBezTo>
                    <a:pt x="163728" y="8085918"/>
                    <a:pt x="159383" y="8079620"/>
                    <a:pt x="155467" y="8081825"/>
                  </a:cubicBezTo>
                  <a:cubicBezTo>
                    <a:pt x="150938" y="8070045"/>
                    <a:pt x="145617" y="8065697"/>
                    <a:pt x="140440" y="8069542"/>
                  </a:cubicBezTo>
                  <a:cubicBezTo>
                    <a:pt x="133318" y="8123078"/>
                    <a:pt x="116725" y="8074895"/>
                    <a:pt x="106113" y="8082453"/>
                  </a:cubicBezTo>
                  <a:cubicBezTo>
                    <a:pt x="90018" y="8113946"/>
                    <a:pt x="75062" y="8067965"/>
                    <a:pt x="57686" y="8082454"/>
                  </a:cubicBezTo>
                  <a:cubicBezTo>
                    <a:pt x="48705" y="8098420"/>
                    <a:pt x="39497" y="8111774"/>
                    <a:pt x="30125" y="8122451"/>
                  </a:cubicBezTo>
                  <a:lnTo>
                    <a:pt x="30125" y="8147959"/>
                  </a:lnTo>
                  <a:lnTo>
                    <a:pt x="25068" y="8161815"/>
                  </a:lnTo>
                  <a:lnTo>
                    <a:pt x="25069" y="8198347"/>
                  </a:lnTo>
                  <a:cubicBezTo>
                    <a:pt x="43799" y="8251569"/>
                    <a:pt x="59253" y="8158982"/>
                    <a:pt x="76771" y="8240863"/>
                  </a:cubicBezTo>
                  <a:cubicBezTo>
                    <a:pt x="85745" y="8236138"/>
                    <a:pt x="94647" y="8217556"/>
                    <a:pt x="103478" y="8234564"/>
                  </a:cubicBezTo>
                  <a:cubicBezTo>
                    <a:pt x="101769" y="8290937"/>
                    <a:pt x="122137" y="8247162"/>
                    <a:pt x="127906" y="8283376"/>
                  </a:cubicBezTo>
                  <a:lnTo>
                    <a:pt x="127906" y="8307310"/>
                  </a:lnTo>
                  <a:lnTo>
                    <a:pt x="120784" y="8326209"/>
                  </a:lnTo>
                  <a:lnTo>
                    <a:pt x="115301" y="8313608"/>
                  </a:lnTo>
                  <a:cubicBezTo>
                    <a:pt x="110458" y="8318651"/>
                    <a:pt x="108891" y="8304794"/>
                    <a:pt x="105472" y="8303531"/>
                  </a:cubicBezTo>
                  <a:cubicBezTo>
                    <a:pt x="99561" y="8322113"/>
                    <a:pt x="91229" y="8305422"/>
                    <a:pt x="86529" y="8325578"/>
                  </a:cubicBezTo>
                  <a:cubicBezTo>
                    <a:pt x="78766" y="8298495"/>
                    <a:pt x="70434" y="8334081"/>
                    <a:pt x="61746" y="8325578"/>
                  </a:cubicBezTo>
                  <a:cubicBezTo>
                    <a:pt x="50778" y="8296919"/>
                    <a:pt x="38599" y="8320224"/>
                    <a:pt x="29627" y="8343528"/>
                  </a:cubicBezTo>
                  <a:cubicBezTo>
                    <a:pt x="27419" y="8416908"/>
                    <a:pt x="77555" y="8325577"/>
                    <a:pt x="88594" y="8371558"/>
                  </a:cubicBezTo>
                  <a:cubicBezTo>
                    <a:pt x="87027" y="8406199"/>
                    <a:pt x="71431" y="8371558"/>
                    <a:pt x="66374" y="8398326"/>
                  </a:cubicBezTo>
                  <a:cubicBezTo>
                    <a:pt x="54909" y="8389508"/>
                    <a:pt x="47929" y="8378171"/>
                    <a:pt x="39027" y="8404939"/>
                  </a:cubicBezTo>
                  <a:lnTo>
                    <a:pt x="41163" y="8423203"/>
                  </a:lnTo>
                  <a:cubicBezTo>
                    <a:pt x="49923" y="8426354"/>
                    <a:pt x="60107" y="8416276"/>
                    <a:pt x="67514" y="8427614"/>
                  </a:cubicBezTo>
                  <a:lnTo>
                    <a:pt x="57116" y="8459106"/>
                  </a:lnTo>
                  <a:cubicBezTo>
                    <a:pt x="46718" y="8454068"/>
                    <a:pt x="41876" y="8474223"/>
                    <a:pt x="34398" y="8488080"/>
                  </a:cubicBezTo>
                  <a:cubicBezTo>
                    <a:pt x="51347" y="8511697"/>
                    <a:pt x="70007" y="8484615"/>
                    <a:pt x="86101" y="8505716"/>
                  </a:cubicBezTo>
                  <a:cubicBezTo>
                    <a:pt x="97354" y="8481781"/>
                    <a:pt x="108535" y="8565868"/>
                    <a:pt x="120784" y="8519887"/>
                  </a:cubicBezTo>
                  <a:lnTo>
                    <a:pt x="127906" y="8537208"/>
                  </a:lnTo>
                  <a:cubicBezTo>
                    <a:pt x="114659" y="8568701"/>
                    <a:pt x="101342" y="8540988"/>
                    <a:pt x="86386" y="8544135"/>
                  </a:cubicBezTo>
                  <a:cubicBezTo>
                    <a:pt x="70505" y="8561772"/>
                    <a:pt x="51775" y="8540042"/>
                    <a:pt x="34825" y="8561771"/>
                  </a:cubicBezTo>
                  <a:lnTo>
                    <a:pt x="34825" y="8574682"/>
                  </a:lnTo>
                  <a:cubicBezTo>
                    <a:pt x="42908" y="8597360"/>
                    <a:pt x="53092" y="8599754"/>
                    <a:pt x="61674" y="8580984"/>
                  </a:cubicBezTo>
                  <a:cubicBezTo>
                    <a:pt x="75917" y="8620032"/>
                    <a:pt x="95644" y="8603028"/>
                    <a:pt x="111170" y="8615939"/>
                  </a:cubicBezTo>
                  <a:cubicBezTo>
                    <a:pt x="118291" y="8600194"/>
                    <a:pt x="118291" y="8600194"/>
                    <a:pt x="125413" y="8615939"/>
                  </a:cubicBezTo>
                  <a:cubicBezTo>
                    <a:pt x="143289" y="8615939"/>
                    <a:pt x="161021" y="8584446"/>
                    <a:pt x="179681" y="8592318"/>
                  </a:cubicBezTo>
                  <a:cubicBezTo>
                    <a:pt x="185021" y="8612477"/>
                    <a:pt x="169354" y="8597043"/>
                    <a:pt x="172131" y="8621609"/>
                  </a:cubicBezTo>
                  <a:cubicBezTo>
                    <a:pt x="171063" y="8628853"/>
                    <a:pt x="166505" y="8630113"/>
                    <a:pt x="164226" y="8630427"/>
                  </a:cubicBezTo>
                  <a:cubicBezTo>
                    <a:pt x="161727" y="8640852"/>
                    <a:pt x="157824" y="8640852"/>
                    <a:pt x="155324" y="8630427"/>
                  </a:cubicBezTo>
                  <a:cubicBezTo>
                    <a:pt x="143431" y="8642710"/>
                    <a:pt x="126837" y="8659400"/>
                    <a:pt x="115585" y="8642393"/>
                  </a:cubicBezTo>
                  <a:cubicBezTo>
                    <a:pt x="108464" y="8666013"/>
                    <a:pt x="102908" y="8647117"/>
                    <a:pt x="96356" y="8630113"/>
                  </a:cubicBezTo>
                  <a:cubicBezTo>
                    <a:pt x="81579" y="8638458"/>
                    <a:pt x="66623" y="8638458"/>
                    <a:pt x="51846" y="8630113"/>
                  </a:cubicBezTo>
                  <a:cubicBezTo>
                    <a:pt x="46648" y="8645951"/>
                    <a:pt x="40666" y="8655998"/>
                    <a:pt x="34398" y="8659401"/>
                  </a:cubicBezTo>
                  <a:cubicBezTo>
                    <a:pt x="56190" y="8710731"/>
                    <a:pt x="82256" y="8663493"/>
                    <a:pt x="105615" y="8690893"/>
                  </a:cubicBezTo>
                  <a:cubicBezTo>
                    <a:pt x="134102" y="8659400"/>
                    <a:pt x="159597" y="8673886"/>
                    <a:pt x="190648" y="8667273"/>
                  </a:cubicBezTo>
                  <a:lnTo>
                    <a:pt x="198268" y="8691522"/>
                  </a:lnTo>
                  <a:cubicBezTo>
                    <a:pt x="203467" y="8694044"/>
                    <a:pt x="207669" y="8685540"/>
                    <a:pt x="210873" y="8697192"/>
                  </a:cubicBezTo>
                  <a:cubicBezTo>
                    <a:pt x="204891" y="8710731"/>
                    <a:pt x="195277" y="8702544"/>
                    <a:pt x="188582" y="8702230"/>
                  </a:cubicBezTo>
                  <a:cubicBezTo>
                    <a:pt x="164654" y="8672629"/>
                    <a:pt x="135597" y="8709158"/>
                    <a:pt x="112879" y="8746634"/>
                  </a:cubicBezTo>
                  <a:cubicBezTo>
                    <a:pt x="131965" y="8798282"/>
                    <a:pt x="155609" y="8712308"/>
                    <a:pt x="176119" y="8744429"/>
                  </a:cubicBezTo>
                  <a:cubicBezTo>
                    <a:pt x="158813" y="8797023"/>
                    <a:pt x="134173" y="8780646"/>
                    <a:pt x="114588" y="8815290"/>
                  </a:cubicBezTo>
                  <a:lnTo>
                    <a:pt x="106113" y="8788205"/>
                  </a:lnTo>
                  <a:cubicBezTo>
                    <a:pt x="84798" y="8793842"/>
                    <a:pt x="63405" y="8785999"/>
                    <a:pt x="42588" y="8764902"/>
                  </a:cubicBezTo>
                  <a:cubicBezTo>
                    <a:pt x="40096" y="8766790"/>
                    <a:pt x="39098" y="8771515"/>
                    <a:pt x="39312" y="8778441"/>
                  </a:cubicBezTo>
                  <a:cubicBezTo>
                    <a:pt x="38528" y="8790410"/>
                    <a:pt x="30053" y="8799228"/>
                    <a:pt x="37033" y="8813399"/>
                  </a:cubicBezTo>
                  <a:cubicBezTo>
                    <a:pt x="61247" y="8838593"/>
                    <a:pt x="87241" y="8776239"/>
                    <a:pt x="108250" y="8857489"/>
                  </a:cubicBezTo>
                  <a:cubicBezTo>
                    <a:pt x="107324" y="8874179"/>
                    <a:pt x="113164" y="8877959"/>
                    <a:pt x="116297" y="8887094"/>
                  </a:cubicBezTo>
                  <a:cubicBezTo>
                    <a:pt x="131011" y="8885831"/>
                    <a:pt x="145717" y="8889392"/>
                    <a:pt x="160309" y="8897799"/>
                  </a:cubicBezTo>
                  <a:cubicBezTo>
                    <a:pt x="162801" y="8881109"/>
                    <a:pt x="171775" y="8891187"/>
                    <a:pt x="174125" y="8874811"/>
                  </a:cubicBezTo>
                  <a:cubicBezTo>
                    <a:pt x="190897" y="8861079"/>
                    <a:pt x="208210" y="8869077"/>
                    <a:pt x="223977" y="8897799"/>
                  </a:cubicBezTo>
                  <a:cubicBezTo>
                    <a:pt x="241425" y="8863787"/>
                    <a:pt x="260155" y="8944723"/>
                    <a:pt x="277817" y="8887094"/>
                  </a:cubicBezTo>
                  <a:cubicBezTo>
                    <a:pt x="283870" y="8875753"/>
                    <a:pt x="296476" y="8915435"/>
                    <a:pt x="294838" y="8880478"/>
                  </a:cubicBezTo>
                  <a:cubicBezTo>
                    <a:pt x="281307" y="8819383"/>
                    <a:pt x="258019" y="8889927"/>
                    <a:pt x="245770" y="8838594"/>
                  </a:cubicBezTo>
                  <a:cubicBezTo>
                    <a:pt x="244559" y="8817492"/>
                    <a:pt x="237224" y="8824422"/>
                    <a:pt x="233520" y="8838593"/>
                  </a:cubicBezTo>
                  <a:cubicBezTo>
                    <a:pt x="222197" y="8838593"/>
                    <a:pt x="207170" y="8843004"/>
                    <a:pt x="197342" y="8820329"/>
                  </a:cubicBezTo>
                  <a:lnTo>
                    <a:pt x="203610" y="8802379"/>
                  </a:lnTo>
                  <a:cubicBezTo>
                    <a:pt x="231384" y="8784743"/>
                    <a:pt x="260583" y="8838593"/>
                    <a:pt x="285010" y="8796394"/>
                  </a:cubicBezTo>
                  <a:lnTo>
                    <a:pt x="285010" y="8771828"/>
                  </a:lnTo>
                  <a:lnTo>
                    <a:pt x="280381" y="8758917"/>
                  </a:lnTo>
                  <a:cubicBezTo>
                    <a:pt x="283799" y="8749154"/>
                    <a:pt x="288144" y="8755452"/>
                    <a:pt x="292132" y="8753251"/>
                  </a:cubicBezTo>
                  <a:cubicBezTo>
                    <a:pt x="299253" y="8774980"/>
                    <a:pt x="306945" y="8788522"/>
                    <a:pt x="314423" y="8759549"/>
                  </a:cubicBezTo>
                  <a:lnTo>
                    <a:pt x="314423" y="8746948"/>
                  </a:lnTo>
                  <a:cubicBezTo>
                    <a:pt x="322328" y="8718289"/>
                    <a:pt x="331657" y="8734037"/>
                    <a:pt x="341129" y="8741281"/>
                  </a:cubicBezTo>
                  <a:cubicBezTo>
                    <a:pt x="345758" y="8736871"/>
                    <a:pt x="342340" y="8721758"/>
                    <a:pt x="346470" y="8716716"/>
                  </a:cubicBezTo>
                  <a:lnTo>
                    <a:pt x="366126" y="8716715"/>
                  </a:lnTo>
                  <a:cubicBezTo>
                    <a:pt x="369900" y="8702859"/>
                    <a:pt x="369972" y="8702544"/>
                    <a:pt x="364061" y="8687428"/>
                  </a:cubicBezTo>
                  <a:lnTo>
                    <a:pt x="363633" y="8675145"/>
                  </a:lnTo>
                  <a:cubicBezTo>
                    <a:pt x="357865" y="8661606"/>
                    <a:pt x="344832" y="8631687"/>
                    <a:pt x="339562" y="8650896"/>
                  </a:cubicBezTo>
                  <a:cubicBezTo>
                    <a:pt x="345474" y="8666013"/>
                    <a:pt x="345402" y="8666327"/>
                    <a:pt x="341485" y="8680188"/>
                  </a:cubicBezTo>
                  <a:cubicBezTo>
                    <a:pt x="320120" y="8701599"/>
                    <a:pt x="297259" y="8685223"/>
                    <a:pt x="276749" y="8714510"/>
                  </a:cubicBezTo>
                  <a:cubicBezTo>
                    <a:pt x="269627" y="8690579"/>
                    <a:pt x="261437" y="8714510"/>
                    <a:pt x="253461" y="8716715"/>
                  </a:cubicBezTo>
                  <a:cubicBezTo>
                    <a:pt x="249900" y="8703176"/>
                    <a:pt x="244843" y="8707583"/>
                    <a:pt x="241497" y="8700025"/>
                  </a:cubicBezTo>
                  <a:cubicBezTo>
                    <a:pt x="254031" y="8664125"/>
                    <a:pt x="272760" y="8677982"/>
                    <a:pt x="287076" y="8655935"/>
                  </a:cubicBezTo>
                  <a:cubicBezTo>
                    <a:pt x="291569" y="8671148"/>
                    <a:pt x="297822" y="8671148"/>
                    <a:pt x="302316" y="8655935"/>
                  </a:cubicBezTo>
                  <a:cubicBezTo>
                    <a:pt x="311147" y="8681761"/>
                    <a:pt x="320903" y="8659086"/>
                    <a:pt x="329236" y="8649323"/>
                  </a:cubicBezTo>
                  <a:cubicBezTo>
                    <a:pt x="327242" y="8601140"/>
                    <a:pt x="340559" y="8626334"/>
                    <a:pt x="347965" y="8616253"/>
                  </a:cubicBezTo>
                  <a:cubicBezTo>
                    <a:pt x="350159" y="8607656"/>
                    <a:pt x="353157" y="8604257"/>
                    <a:pt x="356013" y="8607121"/>
                  </a:cubicBezTo>
                  <a:cubicBezTo>
                    <a:pt x="382007" y="8540042"/>
                    <a:pt x="330803" y="8585392"/>
                    <a:pt x="325390" y="8607121"/>
                  </a:cubicBezTo>
                  <a:cubicBezTo>
                    <a:pt x="321260" y="8610586"/>
                    <a:pt x="319052" y="8594524"/>
                    <a:pt x="315135" y="8595155"/>
                  </a:cubicBezTo>
                  <a:cubicBezTo>
                    <a:pt x="308797" y="8595155"/>
                    <a:pt x="310007" y="8583818"/>
                    <a:pt x="309366" y="8578151"/>
                  </a:cubicBezTo>
                  <a:lnTo>
                    <a:pt x="302245" y="8558309"/>
                  </a:lnTo>
                  <a:cubicBezTo>
                    <a:pt x="289909" y="8556544"/>
                    <a:pt x="277625" y="8550656"/>
                    <a:pt x="265497" y="8540673"/>
                  </a:cubicBezTo>
                  <a:cubicBezTo>
                    <a:pt x="275894" y="8523666"/>
                    <a:pt x="290779" y="8509181"/>
                    <a:pt x="301889" y="8533430"/>
                  </a:cubicBezTo>
                  <a:cubicBezTo>
                    <a:pt x="306589" y="8506030"/>
                    <a:pt x="362209" y="8545081"/>
                    <a:pt x="338637" y="8485246"/>
                  </a:cubicBezTo>
                  <a:cubicBezTo>
                    <a:pt x="334649" y="8485246"/>
                    <a:pt x="334577" y="8485246"/>
                    <a:pt x="334007" y="8467611"/>
                  </a:cubicBezTo>
                  <a:cubicBezTo>
                    <a:pt x="341129" y="8442416"/>
                    <a:pt x="351028" y="8446196"/>
                    <a:pt x="358933" y="8428559"/>
                  </a:cubicBezTo>
                  <a:cubicBezTo>
                    <a:pt x="358292" y="8423521"/>
                    <a:pt x="357651" y="8418164"/>
                    <a:pt x="357081" y="8412811"/>
                  </a:cubicBezTo>
                  <a:cubicBezTo>
                    <a:pt x="335716" y="8412811"/>
                    <a:pt x="316915" y="8381319"/>
                    <a:pt x="295194" y="8381319"/>
                  </a:cubicBezTo>
                  <a:cubicBezTo>
                    <a:pt x="307229" y="8336915"/>
                    <a:pt x="327598" y="8387617"/>
                    <a:pt x="337924" y="8330930"/>
                  </a:cubicBezTo>
                  <a:cubicBezTo>
                    <a:pt x="336358" y="8325263"/>
                    <a:pt x="334007" y="8320538"/>
                    <a:pt x="333936" y="8315814"/>
                  </a:cubicBezTo>
                  <a:cubicBezTo>
                    <a:pt x="332797" y="8291880"/>
                    <a:pt x="323111" y="8288732"/>
                    <a:pt x="319123" y="8284321"/>
                  </a:cubicBezTo>
                  <a:cubicBezTo>
                    <a:pt x="319123" y="8277391"/>
                    <a:pt x="318055" y="8271096"/>
                    <a:pt x="321473" y="8265112"/>
                  </a:cubicBezTo>
                  <a:cubicBezTo>
                    <a:pt x="336329" y="8265614"/>
                    <a:pt x="350843" y="8245587"/>
                    <a:pt x="362993" y="8207796"/>
                  </a:cubicBezTo>
                  <a:lnTo>
                    <a:pt x="362992" y="8186695"/>
                  </a:lnTo>
                  <a:lnTo>
                    <a:pt x="368049" y="8172838"/>
                  </a:lnTo>
                  <a:lnTo>
                    <a:pt x="368049" y="8161187"/>
                  </a:lnTo>
                  <a:cubicBezTo>
                    <a:pt x="363633" y="8136307"/>
                    <a:pt x="347752" y="8196459"/>
                    <a:pt x="348892" y="8147958"/>
                  </a:cubicBezTo>
                  <a:lnTo>
                    <a:pt x="356014" y="8130322"/>
                  </a:lnTo>
                  <a:cubicBezTo>
                    <a:pt x="361938" y="8134637"/>
                    <a:pt x="368006" y="8128401"/>
                    <a:pt x="372892" y="8113001"/>
                  </a:cubicBezTo>
                  <a:cubicBezTo>
                    <a:pt x="375812" y="8077101"/>
                    <a:pt x="340986" y="8106074"/>
                    <a:pt x="331657" y="8057573"/>
                  </a:cubicBezTo>
                  <a:cubicBezTo>
                    <a:pt x="323994" y="8086861"/>
                    <a:pt x="312805" y="8089317"/>
                    <a:pt x="304524" y="8063558"/>
                  </a:cubicBezTo>
                  <a:lnTo>
                    <a:pt x="304523" y="8050961"/>
                  </a:lnTo>
                  <a:cubicBezTo>
                    <a:pt x="316987" y="8024821"/>
                    <a:pt x="314779" y="8019468"/>
                    <a:pt x="301461" y="8019468"/>
                  </a:cubicBezTo>
                  <a:cubicBezTo>
                    <a:pt x="299253" y="8011596"/>
                    <a:pt x="294340" y="8006871"/>
                    <a:pt x="294339" y="7990809"/>
                  </a:cubicBezTo>
                  <a:cubicBezTo>
                    <a:pt x="302387" y="7966246"/>
                    <a:pt x="307443" y="7970653"/>
                    <a:pt x="314138" y="7952703"/>
                  </a:cubicBezTo>
                  <a:lnTo>
                    <a:pt x="314138" y="7925618"/>
                  </a:lnTo>
                  <a:cubicBezTo>
                    <a:pt x="327833" y="7911351"/>
                    <a:pt x="341763" y="7901875"/>
                    <a:pt x="355800" y="7897276"/>
                  </a:cubicBezTo>
                  <a:cubicBezTo>
                    <a:pt x="359788" y="7889404"/>
                    <a:pt x="357224" y="7872711"/>
                    <a:pt x="362922" y="7867675"/>
                  </a:cubicBezTo>
                  <a:lnTo>
                    <a:pt x="362921" y="7855392"/>
                  </a:lnTo>
                  <a:lnTo>
                    <a:pt x="367835" y="7842163"/>
                  </a:lnTo>
                  <a:lnTo>
                    <a:pt x="367835" y="7830512"/>
                  </a:lnTo>
                  <a:lnTo>
                    <a:pt x="362922" y="7817600"/>
                  </a:lnTo>
                  <a:cubicBezTo>
                    <a:pt x="362921" y="7812876"/>
                    <a:pt x="362921" y="7809097"/>
                    <a:pt x="362921" y="7805000"/>
                  </a:cubicBezTo>
                  <a:cubicBezTo>
                    <a:pt x="352381" y="7773507"/>
                    <a:pt x="338708" y="7793035"/>
                    <a:pt x="326315" y="7787681"/>
                  </a:cubicBezTo>
                  <a:lnTo>
                    <a:pt x="319194" y="7769728"/>
                  </a:lnTo>
                  <a:cubicBezTo>
                    <a:pt x="319194" y="7733200"/>
                    <a:pt x="339776" y="7751150"/>
                    <a:pt x="344904" y="7760596"/>
                  </a:cubicBezTo>
                  <a:cubicBezTo>
                    <a:pt x="347681" y="7763433"/>
                    <a:pt x="348251" y="7754929"/>
                    <a:pt x="350102" y="7753038"/>
                  </a:cubicBezTo>
                  <a:cubicBezTo>
                    <a:pt x="351954" y="7751150"/>
                    <a:pt x="357224" y="7753038"/>
                    <a:pt x="357936" y="7743906"/>
                  </a:cubicBezTo>
                  <a:cubicBezTo>
                    <a:pt x="356156" y="7729735"/>
                    <a:pt x="366055" y="7723122"/>
                    <a:pt x="360572" y="7714618"/>
                  </a:cubicBezTo>
                  <a:cubicBezTo>
                    <a:pt x="348251" y="7723122"/>
                    <a:pt x="336500" y="7673676"/>
                    <a:pt x="324963" y="7700447"/>
                  </a:cubicBezTo>
                  <a:lnTo>
                    <a:pt x="318624" y="7683754"/>
                  </a:lnTo>
                  <a:cubicBezTo>
                    <a:pt x="324037" y="7663916"/>
                    <a:pt x="330304" y="7669583"/>
                    <a:pt x="335788" y="7654152"/>
                  </a:cubicBezTo>
                  <a:cubicBezTo>
                    <a:pt x="341627" y="7674308"/>
                    <a:pt x="346898" y="7661711"/>
                    <a:pt x="351669" y="7654152"/>
                  </a:cubicBezTo>
                  <a:cubicBezTo>
                    <a:pt x="358655" y="7655157"/>
                    <a:pt x="365599" y="7648670"/>
                    <a:pt x="371894" y="7635257"/>
                  </a:cubicBezTo>
                  <a:cubicBezTo>
                    <a:pt x="359645" y="7570383"/>
                    <a:pt x="341983" y="7557155"/>
                    <a:pt x="323894" y="7549911"/>
                  </a:cubicBezTo>
                  <a:lnTo>
                    <a:pt x="331016" y="7532275"/>
                  </a:lnTo>
                  <a:cubicBezTo>
                    <a:pt x="342268" y="7536999"/>
                    <a:pt x="352880" y="7506452"/>
                    <a:pt x="363064" y="7490390"/>
                  </a:cubicBezTo>
                  <a:cubicBezTo>
                    <a:pt x="363064" y="7483146"/>
                    <a:pt x="363705" y="7476533"/>
                    <a:pt x="360714" y="7472437"/>
                  </a:cubicBezTo>
                  <a:cubicBezTo>
                    <a:pt x="334364" y="7509600"/>
                    <a:pt x="344832" y="7456064"/>
                    <a:pt x="362992" y="7440944"/>
                  </a:cubicBezTo>
                  <a:cubicBezTo>
                    <a:pt x="354518" y="7402842"/>
                    <a:pt x="343622" y="7440945"/>
                    <a:pt x="334506" y="7431184"/>
                  </a:cubicBezTo>
                  <a:cubicBezTo>
                    <a:pt x="337070" y="7402842"/>
                    <a:pt x="348179" y="7417327"/>
                    <a:pt x="353093" y="7404730"/>
                  </a:cubicBezTo>
                  <a:lnTo>
                    <a:pt x="353093" y="7380481"/>
                  </a:lnTo>
                  <a:lnTo>
                    <a:pt x="348464" y="7368198"/>
                  </a:lnTo>
                  <a:cubicBezTo>
                    <a:pt x="349390" y="7331667"/>
                    <a:pt x="337497" y="7372923"/>
                    <a:pt x="331728" y="7361586"/>
                  </a:cubicBezTo>
                  <a:cubicBezTo>
                    <a:pt x="327527" y="7358749"/>
                    <a:pt x="329734" y="7339539"/>
                    <a:pt x="324606" y="7333241"/>
                  </a:cubicBezTo>
                  <a:cubicBezTo>
                    <a:pt x="324037" y="7333241"/>
                    <a:pt x="323966" y="7330093"/>
                    <a:pt x="323681" y="7328202"/>
                  </a:cubicBezTo>
                  <a:cubicBezTo>
                    <a:pt x="323396" y="7326314"/>
                    <a:pt x="324820" y="7313085"/>
                    <a:pt x="326388" y="7313085"/>
                  </a:cubicBezTo>
                  <a:cubicBezTo>
                    <a:pt x="337077" y="7317179"/>
                    <a:pt x="347845" y="7310943"/>
                    <a:pt x="357936" y="7294821"/>
                  </a:cubicBezTo>
                  <a:lnTo>
                    <a:pt x="357936" y="7268681"/>
                  </a:lnTo>
                  <a:cubicBezTo>
                    <a:pt x="352595" y="7250100"/>
                    <a:pt x="341414" y="7241599"/>
                    <a:pt x="338423" y="7212308"/>
                  </a:cubicBezTo>
                  <a:cubicBezTo>
                    <a:pt x="343123" y="7196250"/>
                    <a:pt x="346185" y="7189320"/>
                    <a:pt x="338850" y="7173572"/>
                  </a:cubicBezTo>
                  <a:cubicBezTo>
                    <a:pt x="340274" y="7161920"/>
                    <a:pt x="346470" y="7171366"/>
                    <a:pt x="348322" y="7159715"/>
                  </a:cubicBezTo>
                  <a:lnTo>
                    <a:pt x="348322" y="7136726"/>
                  </a:lnTo>
                  <a:lnTo>
                    <a:pt x="352951" y="7123815"/>
                  </a:lnTo>
                  <a:cubicBezTo>
                    <a:pt x="349533" y="7098621"/>
                    <a:pt x="296618" y="7103659"/>
                    <a:pt x="319551" y="7069333"/>
                  </a:cubicBezTo>
                  <a:cubicBezTo>
                    <a:pt x="328061" y="7069016"/>
                    <a:pt x="336378" y="7058122"/>
                    <a:pt x="343550" y="7037840"/>
                  </a:cubicBezTo>
                  <a:lnTo>
                    <a:pt x="343550" y="6978317"/>
                  </a:lnTo>
                  <a:cubicBezTo>
                    <a:pt x="349746" y="6971704"/>
                    <a:pt x="346684" y="6950917"/>
                    <a:pt x="352381" y="6943991"/>
                  </a:cubicBezTo>
                  <a:cubicBezTo>
                    <a:pt x="356939" y="6915963"/>
                    <a:pt x="340488" y="6931080"/>
                    <a:pt x="343336" y="6909036"/>
                  </a:cubicBezTo>
                  <a:cubicBezTo>
                    <a:pt x="349383" y="6892468"/>
                    <a:pt x="355800" y="6878737"/>
                    <a:pt x="362494" y="6868094"/>
                  </a:cubicBezTo>
                  <a:lnTo>
                    <a:pt x="348963" y="6832822"/>
                  </a:lnTo>
                  <a:lnTo>
                    <a:pt x="348464" y="6818651"/>
                  </a:lnTo>
                  <a:cubicBezTo>
                    <a:pt x="359873" y="6791536"/>
                    <a:pt x="372621" y="6777362"/>
                    <a:pt x="385568" y="6777395"/>
                  </a:cubicBezTo>
                  <a:lnTo>
                    <a:pt x="392192" y="6755666"/>
                  </a:lnTo>
                  <a:cubicBezTo>
                    <a:pt x="383289" y="6746848"/>
                    <a:pt x="372891" y="6749681"/>
                    <a:pt x="364702" y="6727952"/>
                  </a:cubicBezTo>
                  <a:cubicBezTo>
                    <a:pt x="361924" y="6739289"/>
                    <a:pt x="355230" y="6743068"/>
                    <a:pt x="353450" y="6729840"/>
                  </a:cubicBezTo>
                  <a:cubicBezTo>
                    <a:pt x="353450" y="6726375"/>
                    <a:pt x="353450" y="6721967"/>
                    <a:pt x="352808" y="6718502"/>
                  </a:cubicBezTo>
                  <a:cubicBezTo>
                    <a:pt x="345687" y="6693622"/>
                    <a:pt x="359930" y="6704017"/>
                    <a:pt x="363206" y="6683231"/>
                  </a:cubicBezTo>
                  <a:cubicBezTo>
                    <a:pt x="366055" y="6629695"/>
                    <a:pt x="355230" y="6643865"/>
                    <a:pt x="348322" y="6622765"/>
                  </a:cubicBezTo>
                  <a:lnTo>
                    <a:pt x="348322" y="6577729"/>
                  </a:lnTo>
                  <a:lnTo>
                    <a:pt x="343764" y="6564818"/>
                  </a:lnTo>
                  <a:cubicBezTo>
                    <a:pt x="346684" y="6460579"/>
                    <a:pt x="315278" y="6530492"/>
                    <a:pt x="301746" y="6522619"/>
                  </a:cubicBezTo>
                  <a:cubicBezTo>
                    <a:pt x="293485" y="6501833"/>
                    <a:pt x="281591" y="6505611"/>
                    <a:pt x="274612" y="6478216"/>
                  </a:cubicBezTo>
                  <a:lnTo>
                    <a:pt x="281734" y="6473173"/>
                  </a:lnTo>
                  <a:lnTo>
                    <a:pt x="287360" y="6485774"/>
                  </a:lnTo>
                  <a:cubicBezTo>
                    <a:pt x="296049" y="6458060"/>
                    <a:pt x="308725" y="6489235"/>
                    <a:pt x="317129" y="6462153"/>
                  </a:cubicBezTo>
                  <a:cubicBezTo>
                    <a:pt x="326103" y="6464669"/>
                    <a:pt x="334720" y="6487662"/>
                    <a:pt x="341129" y="6462153"/>
                  </a:cubicBezTo>
                  <a:cubicBezTo>
                    <a:pt x="359004" y="6500259"/>
                    <a:pt x="406364" y="6457115"/>
                    <a:pt x="355800" y="6425622"/>
                  </a:cubicBezTo>
                  <a:cubicBezTo>
                    <a:pt x="350814" y="6449239"/>
                    <a:pt x="338708" y="6432234"/>
                    <a:pt x="334007" y="6419637"/>
                  </a:cubicBezTo>
                  <a:lnTo>
                    <a:pt x="334506" y="6405781"/>
                  </a:lnTo>
                  <a:cubicBezTo>
                    <a:pt x="342197" y="6394443"/>
                    <a:pt x="338494" y="6370191"/>
                    <a:pt x="331728" y="6376176"/>
                  </a:cubicBezTo>
                  <a:cubicBezTo>
                    <a:pt x="327740" y="6362319"/>
                    <a:pt x="327740" y="6362005"/>
                    <a:pt x="334079" y="6344683"/>
                  </a:cubicBezTo>
                  <a:cubicBezTo>
                    <a:pt x="333081" y="6317283"/>
                    <a:pt x="336286" y="6277604"/>
                    <a:pt x="332511" y="6255247"/>
                  </a:cubicBezTo>
                  <a:cubicBezTo>
                    <a:pt x="311147" y="6245797"/>
                    <a:pt x="286933" y="6189739"/>
                    <a:pt x="266066" y="6223754"/>
                  </a:cubicBezTo>
                  <a:cubicBezTo>
                    <a:pt x="277176" y="6229735"/>
                    <a:pt x="279811" y="6251150"/>
                    <a:pt x="266921" y="6255247"/>
                  </a:cubicBezTo>
                  <a:cubicBezTo>
                    <a:pt x="255882" y="6282015"/>
                    <a:pt x="241497" y="6275713"/>
                    <a:pt x="229319" y="6290516"/>
                  </a:cubicBezTo>
                  <a:cubicBezTo>
                    <a:pt x="225466" y="6294989"/>
                    <a:pt x="222211" y="6306422"/>
                    <a:pt x="220345" y="6322009"/>
                  </a:cubicBezTo>
                  <a:cubicBezTo>
                    <a:pt x="216713" y="6331458"/>
                    <a:pt x="212725" y="6323899"/>
                    <a:pt x="207313" y="6326105"/>
                  </a:cubicBezTo>
                  <a:lnTo>
                    <a:pt x="199479" y="6351299"/>
                  </a:lnTo>
                  <a:cubicBezTo>
                    <a:pt x="191075" y="6347520"/>
                    <a:pt x="183597" y="6355706"/>
                    <a:pt x="176974" y="6344683"/>
                  </a:cubicBezTo>
                  <a:lnTo>
                    <a:pt x="176974" y="6319489"/>
                  </a:lnTo>
                  <a:cubicBezTo>
                    <a:pt x="180606" y="6301225"/>
                    <a:pt x="193924" y="6307206"/>
                    <a:pt x="191217" y="6282643"/>
                  </a:cubicBezTo>
                  <a:lnTo>
                    <a:pt x="184096" y="6265325"/>
                  </a:lnTo>
                  <a:cubicBezTo>
                    <a:pt x="181960" y="6265325"/>
                    <a:pt x="179903" y="6267293"/>
                    <a:pt x="177921" y="6270206"/>
                  </a:cubicBezTo>
                  <a:close/>
                  <a:moveTo>
                    <a:pt x="306365" y="6137069"/>
                  </a:moveTo>
                  <a:cubicBezTo>
                    <a:pt x="298550" y="6145021"/>
                    <a:pt x="292417" y="6153602"/>
                    <a:pt x="289782" y="6161397"/>
                  </a:cubicBezTo>
                  <a:lnTo>
                    <a:pt x="289568" y="6160137"/>
                  </a:lnTo>
                  <a:cubicBezTo>
                    <a:pt x="288571" y="6177145"/>
                    <a:pt x="292915" y="6179347"/>
                    <a:pt x="296120" y="6178719"/>
                  </a:cubicBezTo>
                  <a:cubicBezTo>
                    <a:pt x="323966" y="6178719"/>
                    <a:pt x="349818" y="6204541"/>
                    <a:pt x="373034" y="6120772"/>
                  </a:cubicBezTo>
                  <a:cubicBezTo>
                    <a:pt x="368387" y="6095027"/>
                    <a:pt x="329810" y="6113213"/>
                    <a:pt x="306365" y="6137069"/>
                  </a:cubicBezTo>
                  <a:close/>
                  <a:moveTo>
                    <a:pt x="212947" y="6230051"/>
                  </a:moveTo>
                  <a:cubicBezTo>
                    <a:pt x="211674" y="6231783"/>
                    <a:pt x="210873" y="6236034"/>
                    <a:pt x="213651" y="6240758"/>
                  </a:cubicBezTo>
                  <a:lnTo>
                    <a:pt x="213508" y="6238553"/>
                  </a:lnTo>
                  <a:cubicBezTo>
                    <a:pt x="213508" y="6238553"/>
                    <a:pt x="214647" y="6236034"/>
                    <a:pt x="215075" y="6234460"/>
                  </a:cubicBezTo>
                  <a:cubicBezTo>
                    <a:pt x="215965" y="6229107"/>
                    <a:pt x="214220" y="6228319"/>
                    <a:pt x="212947" y="6230051"/>
                  </a:cubicBezTo>
                  <a:close/>
                  <a:moveTo>
                    <a:pt x="375385" y="6045190"/>
                  </a:moveTo>
                  <a:cubicBezTo>
                    <a:pt x="371538" y="6061880"/>
                    <a:pt x="372108" y="6066605"/>
                    <a:pt x="379088" y="6070066"/>
                  </a:cubicBezTo>
                  <a:lnTo>
                    <a:pt x="378874" y="6068810"/>
                  </a:lnTo>
                  <a:cubicBezTo>
                    <a:pt x="380319" y="6069062"/>
                    <a:pt x="381709" y="6071267"/>
                    <a:pt x="382862" y="6075105"/>
                  </a:cubicBezTo>
                  <a:lnTo>
                    <a:pt x="382862" y="6088020"/>
                  </a:lnTo>
                  <a:cubicBezTo>
                    <a:pt x="389984" y="6102191"/>
                    <a:pt x="397105" y="6079202"/>
                    <a:pt x="401593" y="6062826"/>
                  </a:cubicBezTo>
                  <a:lnTo>
                    <a:pt x="395681" y="6045190"/>
                  </a:lnTo>
                  <a:close/>
                  <a:moveTo>
                    <a:pt x="192051" y="6215938"/>
                  </a:moveTo>
                  <a:lnTo>
                    <a:pt x="187412" y="6235575"/>
                  </a:lnTo>
                  <a:lnTo>
                    <a:pt x="186802" y="6234146"/>
                  </a:lnTo>
                  <a:lnTo>
                    <a:pt x="187229" y="6236348"/>
                  </a:lnTo>
                  <a:lnTo>
                    <a:pt x="187412" y="6235575"/>
                  </a:lnTo>
                  <a:lnTo>
                    <a:pt x="193924" y="6250836"/>
                  </a:lnTo>
                  <a:cubicBezTo>
                    <a:pt x="218707" y="6226981"/>
                    <a:pt x="201388" y="6206491"/>
                    <a:pt x="192051" y="6215938"/>
                  </a:cubicBezTo>
                  <a:close/>
                  <a:moveTo>
                    <a:pt x="274826" y="5672944"/>
                  </a:moveTo>
                  <a:lnTo>
                    <a:pt x="276810" y="5689618"/>
                  </a:lnTo>
                  <a:lnTo>
                    <a:pt x="276749" y="5689634"/>
                  </a:lnTo>
                  <a:lnTo>
                    <a:pt x="276963" y="5690897"/>
                  </a:lnTo>
                  <a:lnTo>
                    <a:pt x="276810" y="5689618"/>
                  </a:lnTo>
                  <a:lnTo>
                    <a:pt x="294553" y="5684913"/>
                  </a:lnTo>
                  <a:lnTo>
                    <a:pt x="294553" y="5672944"/>
                  </a:lnTo>
                  <a:cubicBezTo>
                    <a:pt x="288172" y="5662866"/>
                    <a:pt x="281207" y="5662866"/>
                    <a:pt x="274826" y="5672944"/>
                  </a:cubicBezTo>
                  <a:close/>
                  <a:moveTo>
                    <a:pt x="256398" y="5666922"/>
                  </a:moveTo>
                  <a:cubicBezTo>
                    <a:pt x="254316" y="5666253"/>
                    <a:pt x="252144" y="5666647"/>
                    <a:pt x="250328" y="5673261"/>
                  </a:cubicBezTo>
                  <a:lnTo>
                    <a:pt x="250328" y="5697192"/>
                  </a:lnTo>
                  <a:cubicBezTo>
                    <a:pt x="254672" y="5713255"/>
                    <a:pt x="261224" y="5697193"/>
                    <a:pt x="265141" y="5686801"/>
                  </a:cubicBezTo>
                  <a:cubicBezTo>
                    <a:pt x="264998" y="5680502"/>
                    <a:pt x="266138" y="5673890"/>
                    <a:pt x="262149" y="5668219"/>
                  </a:cubicBezTo>
                  <a:lnTo>
                    <a:pt x="261936" y="5666963"/>
                  </a:lnTo>
                  <a:cubicBezTo>
                    <a:pt x="260476" y="5669323"/>
                    <a:pt x="258482" y="5667591"/>
                    <a:pt x="256398" y="5666922"/>
                  </a:cubicBezTo>
                  <a:close/>
                  <a:moveTo>
                    <a:pt x="246909" y="5580671"/>
                  </a:moveTo>
                  <a:cubicBezTo>
                    <a:pt x="246553" y="5585553"/>
                    <a:pt x="244416" y="5589804"/>
                    <a:pt x="243010" y="5594095"/>
                  </a:cubicBezTo>
                  <a:lnTo>
                    <a:pt x="243480" y="5607447"/>
                  </a:lnTo>
                  <a:lnTo>
                    <a:pt x="243277" y="5606494"/>
                  </a:lnTo>
                  <a:lnTo>
                    <a:pt x="243491" y="5607756"/>
                  </a:lnTo>
                  <a:lnTo>
                    <a:pt x="243480" y="5607447"/>
                  </a:lnTo>
                  <a:lnTo>
                    <a:pt x="247513" y="5626378"/>
                  </a:lnTo>
                  <a:cubicBezTo>
                    <a:pt x="252584" y="5638380"/>
                    <a:pt x="259728" y="5628461"/>
                    <a:pt x="265069" y="5612164"/>
                  </a:cubicBezTo>
                  <a:cubicBezTo>
                    <a:pt x="258731" y="5598621"/>
                    <a:pt x="254743" y="5578466"/>
                    <a:pt x="246909" y="5580671"/>
                  </a:cubicBezTo>
                  <a:close/>
                  <a:moveTo>
                    <a:pt x="249179" y="4728714"/>
                  </a:moveTo>
                  <a:lnTo>
                    <a:pt x="245749" y="4740891"/>
                  </a:lnTo>
                  <a:lnTo>
                    <a:pt x="245342" y="4740759"/>
                  </a:lnTo>
                  <a:lnTo>
                    <a:pt x="245342" y="4741073"/>
                  </a:lnTo>
                  <a:cubicBezTo>
                    <a:pt x="243562" y="4737612"/>
                    <a:pt x="238220" y="4746744"/>
                    <a:pt x="242493" y="4751469"/>
                  </a:cubicBezTo>
                  <a:cubicBezTo>
                    <a:pt x="243918" y="4751468"/>
                    <a:pt x="244915" y="4751469"/>
                    <a:pt x="245342" y="4741073"/>
                  </a:cubicBezTo>
                  <a:lnTo>
                    <a:pt x="245698" y="4741073"/>
                  </a:lnTo>
                  <a:lnTo>
                    <a:pt x="245749" y="4740891"/>
                  </a:lnTo>
                  <a:lnTo>
                    <a:pt x="250817" y="4742531"/>
                  </a:lnTo>
                  <a:cubicBezTo>
                    <a:pt x="252590" y="4742648"/>
                    <a:pt x="254138" y="4741232"/>
                    <a:pt x="254957" y="4735092"/>
                  </a:cubicBezTo>
                  <a:lnTo>
                    <a:pt x="254743" y="4733832"/>
                  </a:lnTo>
                  <a:cubicBezTo>
                    <a:pt x="253069" y="4728794"/>
                    <a:pt x="250951" y="4727297"/>
                    <a:pt x="249179" y="4728714"/>
                  </a:cubicBezTo>
                  <a:close/>
                  <a:moveTo>
                    <a:pt x="242333" y="4635180"/>
                  </a:moveTo>
                  <a:lnTo>
                    <a:pt x="241445" y="4652198"/>
                  </a:lnTo>
                  <a:lnTo>
                    <a:pt x="241212" y="4651320"/>
                  </a:lnTo>
                  <a:lnTo>
                    <a:pt x="241425" y="4652579"/>
                  </a:lnTo>
                  <a:lnTo>
                    <a:pt x="241445" y="4652198"/>
                  </a:lnTo>
                  <a:lnTo>
                    <a:pt x="244764" y="4664705"/>
                  </a:lnTo>
                  <a:cubicBezTo>
                    <a:pt x="245556" y="4669665"/>
                    <a:pt x="246268" y="4674940"/>
                    <a:pt x="247835" y="4679979"/>
                  </a:cubicBezTo>
                  <a:cubicBezTo>
                    <a:pt x="250861" y="4668893"/>
                    <a:pt x="251282" y="4649022"/>
                    <a:pt x="248775" y="4635635"/>
                  </a:cubicBezTo>
                  <a:cubicBezTo>
                    <a:pt x="248490" y="4634124"/>
                    <a:pt x="248177" y="4632738"/>
                    <a:pt x="247835" y="4631482"/>
                  </a:cubicBezTo>
                  <a:cubicBezTo>
                    <a:pt x="246481" y="4630851"/>
                    <a:pt x="244024" y="4631874"/>
                    <a:pt x="242333" y="4635180"/>
                  </a:cubicBezTo>
                  <a:close/>
                  <a:moveTo>
                    <a:pt x="216001" y="4600931"/>
                  </a:moveTo>
                  <a:lnTo>
                    <a:pt x="216214" y="4602191"/>
                  </a:lnTo>
                  <a:cubicBezTo>
                    <a:pt x="217432" y="4596333"/>
                    <a:pt x="219476" y="4595800"/>
                    <a:pt x="220843" y="4600932"/>
                  </a:cubicBezTo>
                  <a:cubicBezTo>
                    <a:pt x="219490" y="4606695"/>
                    <a:pt x="217354" y="4606695"/>
                    <a:pt x="216001" y="4600931"/>
                  </a:cubicBezTo>
                  <a:close/>
                  <a:moveTo>
                    <a:pt x="236437" y="4572077"/>
                  </a:moveTo>
                  <a:cubicBezTo>
                    <a:pt x="232995" y="4574793"/>
                    <a:pt x="230636" y="4579202"/>
                    <a:pt x="230885" y="4585501"/>
                  </a:cubicBezTo>
                  <a:lnTo>
                    <a:pt x="230672" y="4584241"/>
                  </a:lnTo>
                  <a:cubicBezTo>
                    <a:pt x="230735" y="4586129"/>
                    <a:pt x="230885" y="4587957"/>
                    <a:pt x="231099" y="4589594"/>
                  </a:cubicBezTo>
                  <a:cubicBezTo>
                    <a:pt x="239787" y="4611419"/>
                    <a:pt x="250207" y="4615231"/>
                    <a:pt x="259585" y="4599989"/>
                  </a:cubicBezTo>
                  <a:lnTo>
                    <a:pt x="255455" y="4588020"/>
                  </a:lnTo>
                  <a:cubicBezTo>
                    <a:pt x="266832" y="4571014"/>
                    <a:pt x="246762" y="4563928"/>
                    <a:pt x="236437" y="4572077"/>
                  </a:cubicBezTo>
                  <a:close/>
                  <a:moveTo>
                    <a:pt x="212431" y="4198611"/>
                  </a:moveTo>
                  <a:cubicBezTo>
                    <a:pt x="204428" y="4209633"/>
                    <a:pt x="196737" y="4231678"/>
                    <a:pt x="191146" y="4252306"/>
                  </a:cubicBezTo>
                  <a:lnTo>
                    <a:pt x="193425" y="4265849"/>
                  </a:lnTo>
                  <a:cubicBezTo>
                    <a:pt x="208024" y="4270477"/>
                    <a:pt x="222595" y="4255804"/>
                    <a:pt x="235301" y="4223650"/>
                  </a:cubicBezTo>
                  <a:cubicBezTo>
                    <a:pt x="235586" y="4221127"/>
                    <a:pt x="235728" y="4215774"/>
                    <a:pt x="235799" y="4212313"/>
                  </a:cubicBezTo>
                  <a:lnTo>
                    <a:pt x="235586" y="4211050"/>
                  </a:lnTo>
                  <a:cubicBezTo>
                    <a:pt x="228749" y="4187588"/>
                    <a:pt x="220434" y="4187588"/>
                    <a:pt x="212431" y="4198611"/>
                  </a:cubicBezTo>
                  <a:close/>
                  <a:moveTo>
                    <a:pt x="209069" y="4043407"/>
                  </a:moveTo>
                  <a:cubicBezTo>
                    <a:pt x="206397" y="4045614"/>
                    <a:pt x="203616" y="4049557"/>
                    <a:pt x="200672" y="4055792"/>
                  </a:cubicBezTo>
                  <a:lnTo>
                    <a:pt x="191303" y="4081890"/>
                  </a:lnTo>
                  <a:lnTo>
                    <a:pt x="191075" y="4080672"/>
                  </a:lnTo>
                  <a:lnTo>
                    <a:pt x="191288" y="4081931"/>
                  </a:lnTo>
                  <a:lnTo>
                    <a:pt x="191303" y="4081890"/>
                  </a:lnTo>
                  <a:lnTo>
                    <a:pt x="193888" y="4095708"/>
                  </a:lnTo>
                  <a:cubicBezTo>
                    <a:pt x="195491" y="4099724"/>
                    <a:pt x="197485" y="4103188"/>
                    <a:pt x="199052" y="4107440"/>
                  </a:cubicBezTo>
                  <a:cubicBezTo>
                    <a:pt x="215787" y="4109962"/>
                    <a:pt x="236867" y="4097362"/>
                    <a:pt x="248191" y="4142397"/>
                  </a:cubicBezTo>
                  <a:cubicBezTo>
                    <a:pt x="260725" y="4120668"/>
                    <a:pt x="278316" y="4129800"/>
                    <a:pt x="289568" y="4113110"/>
                  </a:cubicBezTo>
                  <a:lnTo>
                    <a:pt x="289568" y="4101458"/>
                  </a:lnTo>
                  <a:cubicBezTo>
                    <a:pt x="287787" y="4096734"/>
                    <a:pt x="285082" y="4092640"/>
                    <a:pt x="284868" y="4088230"/>
                  </a:cubicBezTo>
                  <a:cubicBezTo>
                    <a:pt x="284868" y="4062090"/>
                    <a:pt x="262933" y="4047919"/>
                    <a:pt x="257592" y="4070911"/>
                  </a:cubicBezTo>
                  <a:cubicBezTo>
                    <a:pt x="237242" y="4079412"/>
                    <a:pt x="225103" y="4030165"/>
                    <a:pt x="209069" y="4043407"/>
                  </a:cubicBezTo>
                  <a:close/>
                  <a:moveTo>
                    <a:pt x="174054" y="3594741"/>
                  </a:moveTo>
                  <a:cubicBezTo>
                    <a:pt x="170493" y="3606707"/>
                    <a:pt x="170493" y="3607021"/>
                    <a:pt x="174054" y="3618990"/>
                  </a:cubicBezTo>
                  <a:lnTo>
                    <a:pt x="183668" y="3618990"/>
                  </a:lnTo>
                  <a:cubicBezTo>
                    <a:pt x="187229" y="3607021"/>
                    <a:pt x="187229" y="3606707"/>
                    <a:pt x="183669" y="3594741"/>
                  </a:cubicBezTo>
                  <a:close/>
                  <a:moveTo>
                    <a:pt x="98636" y="3611114"/>
                  </a:moveTo>
                  <a:cubicBezTo>
                    <a:pt x="97425" y="3634106"/>
                    <a:pt x="97496" y="3634106"/>
                    <a:pt x="100416" y="3642607"/>
                  </a:cubicBezTo>
                  <a:cubicBezTo>
                    <a:pt x="110315" y="3636940"/>
                    <a:pt x="119502" y="3608280"/>
                    <a:pt x="130042" y="3619304"/>
                  </a:cubicBezTo>
                  <a:cubicBezTo>
                    <a:pt x="138374" y="3642607"/>
                    <a:pt x="143644" y="3619304"/>
                    <a:pt x="151407" y="3611746"/>
                  </a:cubicBezTo>
                  <a:cubicBezTo>
                    <a:pt x="151977" y="3606079"/>
                    <a:pt x="152048" y="3597889"/>
                    <a:pt x="151906" y="3590017"/>
                  </a:cubicBezTo>
                  <a:lnTo>
                    <a:pt x="151479" y="3587811"/>
                  </a:lnTo>
                  <a:cubicBezTo>
                    <a:pt x="134458" y="3566396"/>
                    <a:pt x="115870" y="3610172"/>
                    <a:pt x="98636" y="3611114"/>
                  </a:cubicBezTo>
                  <a:close/>
                  <a:moveTo>
                    <a:pt x="125917" y="3407525"/>
                  </a:moveTo>
                  <a:cubicBezTo>
                    <a:pt x="121708" y="3409345"/>
                    <a:pt x="117441" y="3414167"/>
                    <a:pt x="113190" y="3420662"/>
                  </a:cubicBezTo>
                  <a:lnTo>
                    <a:pt x="89080" y="3467851"/>
                  </a:lnTo>
                  <a:lnTo>
                    <a:pt x="88025" y="3466879"/>
                  </a:lnTo>
                  <a:lnTo>
                    <a:pt x="88451" y="3469081"/>
                  </a:lnTo>
                  <a:lnTo>
                    <a:pt x="89080" y="3467851"/>
                  </a:lnTo>
                  <a:lnTo>
                    <a:pt x="94181" y="3472548"/>
                  </a:lnTo>
                  <a:cubicBezTo>
                    <a:pt x="105535" y="3473552"/>
                    <a:pt x="129597" y="3462863"/>
                    <a:pt x="140440" y="3461209"/>
                  </a:cubicBezTo>
                  <a:lnTo>
                    <a:pt x="149343" y="3489554"/>
                  </a:lnTo>
                  <a:lnTo>
                    <a:pt x="158316" y="3461209"/>
                  </a:lnTo>
                  <a:cubicBezTo>
                    <a:pt x="167004" y="3457747"/>
                    <a:pt x="174411" y="3465934"/>
                    <a:pt x="181033" y="3455224"/>
                  </a:cubicBezTo>
                  <a:cubicBezTo>
                    <a:pt x="181960" y="3384998"/>
                    <a:pt x="147633" y="3449243"/>
                    <a:pt x="138303" y="3412398"/>
                  </a:cubicBezTo>
                  <a:cubicBezTo>
                    <a:pt x="134280" y="3406886"/>
                    <a:pt x="130127" y="3405705"/>
                    <a:pt x="125917" y="3407525"/>
                  </a:cubicBezTo>
                  <a:close/>
                  <a:moveTo>
                    <a:pt x="30170" y="2402188"/>
                  </a:moveTo>
                  <a:cubicBezTo>
                    <a:pt x="31425" y="2402188"/>
                    <a:pt x="32618" y="2404471"/>
                    <a:pt x="34968" y="2409037"/>
                  </a:cubicBezTo>
                  <a:lnTo>
                    <a:pt x="34968" y="2446201"/>
                  </a:lnTo>
                  <a:lnTo>
                    <a:pt x="41377" y="2451236"/>
                  </a:lnTo>
                  <a:cubicBezTo>
                    <a:pt x="57899" y="2410611"/>
                    <a:pt x="76559" y="2462259"/>
                    <a:pt x="46078" y="2462891"/>
                  </a:cubicBezTo>
                  <a:cubicBezTo>
                    <a:pt x="45508" y="2468561"/>
                    <a:pt x="44867" y="2473914"/>
                    <a:pt x="44440" y="2477693"/>
                  </a:cubicBezTo>
                  <a:cubicBezTo>
                    <a:pt x="46220" y="2491550"/>
                    <a:pt x="52558" y="2482101"/>
                    <a:pt x="54482" y="2494698"/>
                  </a:cubicBezTo>
                  <a:lnTo>
                    <a:pt x="54481" y="2505090"/>
                  </a:lnTo>
                  <a:cubicBezTo>
                    <a:pt x="52345" y="2509500"/>
                    <a:pt x="30552" y="2532803"/>
                    <a:pt x="37389" y="2548234"/>
                  </a:cubicBezTo>
                  <a:cubicBezTo>
                    <a:pt x="51404" y="2595789"/>
                    <a:pt x="69857" y="2609364"/>
                    <a:pt x="86600" y="2584451"/>
                  </a:cubicBezTo>
                  <a:lnTo>
                    <a:pt x="93294" y="2602405"/>
                  </a:lnTo>
                  <a:cubicBezTo>
                    <a:pt x="94576" y="2651847"/>
                    <a:pt x="65377" y="2585397"/>
                    <a:pt x="69080" y="2651533"/>
                  </a:cubicBezTo>
                  <a:cubicBezTo>
                    <a:pt x="59395" y="2676096"/>
                    <a:pt x="49923" y="2702550"/>
                    <a:pt x="37460" y="2693732"/>
                  </a:cubicBezTo>
                  <a:cubicBezTo>
                    <a:pt x="34469" y="2703809"/>
                    <a:pt x="34398" y="2703809"/>
                    <a:pt x="35751" y="2725225"/>
                  </a:cubicBezTo>
                  <a:cubicBezTo>
                    <a:pt x="39468" y="2729447"/>
                    <a:pt x="43336" y="2730485"/>
                    <a:pt x="47145" y="2728376"/>
                  </a:cubicBezTo>
                  <a:cubicBezTo>
                    <a:pt x="59396" y="2703809"/>
                    <a:pt x="74066" y="2723333"/>
                    <a:pt x="86742" y="2717352"/>
                  </a:cubicBezTo>
                  <a:cubicBezTo>
                    <a:pt x="92533" y="2733004"/>
                    <a:pt x="99825" y="2733005"/>
                    <a:pt x="105615" y="2717352"/>
                  </a:cubicBezTo>
                  <a:cubicBezTo>
                    <a:pt x="111618" y="2728815"/>
                    <a:pt x="117423" y="2742170"/>
                    <a:pt x="122992" y="2757349"/>
                  </a:cubicBezTo>
                  <a:lnTo>
                    <a:pt x="118505" y="2770260"/>
                  </a:lnTo>
                  <a:cubicBezTo>
                    <a:pt x="118505" y="2773725"/>
                    <a:pt x="118505" y="2777818"/>
                    <a:pt x="118505" y="2781911"/>
                  </a:cubicBezTo>
                  <a:cubicBezTo>
                    <a:pt x="115942" y="2792303"/>
                    <a:pt x="90730" y="2793877"/>
                    <a:pt x="95787" y="2778132"/>
                  </a:cubicBezTo>
                  <a:cubicBezTo>
                    <a:pt x="100294" y="2777283"/>
                    <a:pt x="104610" y="2769754"/>
                    <a:pt x="108036" y="2756717"/>
                  </a:cubicBezTo>
                  <a:cubicBezTo>
                    <a:pt x="91799" y="2734988"/>
                    <a:pt x="74351" y="2780020"/>
                    <a:pt x="58897" y="2751996"/>
                  </a:cubicBezTo>
                  <a:cubicBezTo>
                    <a:pt x="52230" y="2758073"/>
                    <a:pt x="45814" y="2768683"/>
                    <a:pt x="39882" y="2783489"/>
                  </a:cubicBezTo>
                  <a:cubicBezTo>
                    <a:pt x="39882" y="2788524"/>
                    <a:pt x="39881" y="2792303"/>
                    <a:pt x="40310" y="2796400"/>
                  </a:cubicBezTo>
                  <a:cubicBezTo>
                    <a:pt x="53769" y="2814664"/>
                    <a:pt x="67585" y="2783171"/>
                    <a:pt x="81828" y="2789470"/>
                  </a:cubicBezTo>
                  <a:lnTo>
                    <a:pt x="88950" y="2807423"/>
                  </a:lnTo>
                  <a:lnTo>
                    <a:pt x="79407" y="2831986"/>
                  </a:lnTo>
                  <a:lnTo>
                    <a:pt x="79407" y="2843952"/>
                  </a:lnTo>
                  <a:lnTo>
                    <a:pt x="83964" y="2856552"/>
                  </a:lnTo>
                  <a:lnTo>
                    <a:pt x="79977" y="2868517"/>
                  </a:lnTo>
                  <a:cubicBezTo>
                    <a:pt x="96997" y="2961104"/>
                    <a:pt x="118790" y="2875130"/>
                    <a:pt x="138303" y="2862533"/>
                  </a:cubicBezTo>
                  <a:lnTo>
                    <a:pt x="138303" y="2929297"/>
                  </a:lnTo>
                  <a:cubicBezTo>
                    <a:pt x="131181" y="2951341"/>
                    <a:pt x="116083" y="2911661"/>
                    <a:pt x="113520" y="2954492"/>
                  </a:cubicBezTo>
                  <a:cubicBezTo>
                    <a:pt x="105900" y="2974333"/>
                    <a:pt x="72428" y="2948507"/>
                    <a:pt x="74493" y="2999213"/>
                  </a:cubicBezTo>
                  <a:cubicBezTo>
                    <a:pt x="78367" y="3020846"/>
                    <a:pt x="85325" y="3026044"/>
                    <a:pt x="90588" y="3011178"/>
                  </a:cubicBezTo>
                  <a:cubicBezTo>
                    <a:pt x="115513" y="3006454"/>
                    <a:pt x="117935" y="3006768"/>
                    <a:pt x="123490" y="3014326"/>
                  </a:cubicBezTo>
                  <a:lnTo>
                    <a:pt x="118576" y="3027872"/>
                  </a:lnTo>
                  <a:lnTo>
                    <a:pt x="118576" y="3039210"/>
                  </a:lnTo>
                  <a:cubicBezTo>
                    <a:pt x="113520" y="3052749"/>
                    <a:pt x="58683" y="3052435"/>
                    <a:pt x="72499" y="3093374"/>
                  </a:cubicBezTo>
                  <a:cubicBezTo>
                    <a:pt x="82184" y="3083610"/>
                    <a:pt x="93081" y="3119200"/>
                    <a:pt x="100558" y="3096211"/>
                  </a:cubicBezTo>
                  <a:cubicBezTo>
                    <a:pt x="112331" y="3096462"/>
                    <a:pt x="124088" y="3091830"/>
                    <a:pt x="135669" y="3082354"/>
                  </a:cubicBezTo>
                  <a:cubicBezTo>
                    <a:pt x="142790" y="3109122"/>
                    <a:pt x="155538" y="3078575"/>
                    <a:pt x="162802" y="3102509"/>
                  </a:cubicBezTo>
                  <a:cubicBezTo>
                    <a:pt x="162802" y="3134002"/>
                    <a:pt x="149556" y="3106916"/>
                    <a:pt x="145639" y="3129909"/>
                  </a:cubicBezTo>
                  <a:cubicBezTo>
                    <a:pt x="131395" y="3104083"/>
                    <a:pt x="117152" y="3129908"/>
                    <a:pt x="101627" y="3141560"/>
                  </a:cubicBezTo>
                  <a:cubicBezTo>
                    <a:pt x="92083" y="3128018"/>
                    <a:pt x="61248" y="3113847"/>
                    <a:pt x="54837" y="3144708"/>
                  </a:cubicBezTo>
                  <a:cubicBezTo>
                    <a:pt x="58327" y="3155417"/>
                    <a:pt x="59324" y="3169902"/>
                    <a:pt x="62528" y="3179037"/>
                  </a:cubicBezTo>
                  <a:cubicBezTo>
                    <a:pt x="72143" y="3169178"/>
                    <a:pt x="82022" y="3165365"/>
                    <a:pt x="91870" y="3167697"/>
                  </a:cubicBezTo>
                  <a:cubicBezTo>
                    <a:pt x="98992" y="3183445"/>
                    <a:pt x="98992" y="3183445"/>
                    <a:pt x="106113" y="3167697"/>
                  </a:cubicBezTo>
                  <a:cubicBezTo>
                    <a:pt x="129615" y="3167697"/>
                    <a:pt x="154897" y="3155731"/>
                    <a:pt x="177330" y="3185019"/>
                  </a:cubicBezTo>
                  <a:cubicBezTo>
                    <a:pt x="173129" y="3192894"/>
                    <a:pt x="174125" y="3205488"/>
                    <a:pt x="170565" y="3214623"/>
                  </a:cubicBezTo>
                  <a:cubicBezTo>
                    <a:pt x="156322" y="3200449"/>
                    <a:pt x="140867" y="3192577"/>
                    <a:pt x="128974" y="3232259"/>
                  </a:cubicBezTo>
                  <a:cubicBezTo>
                    <a:pt x="128974" y="3237926"/>
                    <a:pt x="128974" y="3242023"/>
                    <a:pt x="128618" y="3246116"/>
                  </a:cubicBezTo>
                  <a:cubicBezTo>
                    <a:pt x="118149" y="3266268"/>
                    <a:pt x="102410" y="3282330"/>
                    <a:pt x="91941" y="3264380"/>
                  </a:cubicBezTo>
                  <a:cubicBezTo>
                    <a:pt x="88238" y="3269419"/>
                    <a:pt x="90730" y="3290520"/>
                    <a:pt x="86600" y="3285795"/>
                  </a:cubicBezTo>
                  <a:cubicBezTo>
                    <a:pt x="80703" y="3274805"/>
                    <a:pt x="74500" y="3267280"/>
                    <a:pt x="68155" y="3263434"/>
                  </a:cubicBezTo>
                  <a:cubicBezTo>
                    <a:pt x="60321" y="3271938"/>
                    <a:pt x="61033" y="3294927"/>
                    <a:pt x="55763" y="3305008"/>
                  </a:cubicBezTo>
                  <a:cubicBezTo>
                    <a:pt x="62899" y="3330546"/>
                    <a:pt x="72093" y="3341917"/>
                    <a:pt x="81187" y="3336501"/>
                  </a:cubicBezTo>
                  <a:cubicBezTo>
                    <a:pt x="99227" y="3315747"/>
                    <a:pt x="117693" y="3303213"/>
                    <a:pt x="136309" y="3299024"/>
                  </a:cubicBezTo>
                  <a:cubicBezTo>
                    <a:pt x="141701" y="3317476"/>
                    <a:pt x="148460" y="3326328"/>
                    <a:pt x="155253" y="3323901"/>
                  </a:cubicBezTo>
                  <a:lnTo>
                    <a:pt x="148701" y="3341854"/>
                  </a:lnTo>
                  <a:lnTo>
                    <a:pt x="155823" y="3359172"/>
                  </a:lnTo>
                  <a:cubicBezTo>
                    <a:pt x="174339" y="3327680"/>
                    <a:pt x="196773" y="3340908"/>
                    <a:pt x="214505" y="3299966"/>
                  </a:cubicBezTo>
                  <a:cubicBezTo>
                    <a:pt x="218173" y="3301289"/>
                    <a:pt x="221826" y="3296567"/>
                    <a:pt x="224761" y="3286741"/>
                  </a:cubicBezTo>
                  <a:cubicBezTo>
                    <a:pt x="226969" y="3286741"/>
                    <a:pt x="240785" y="3281071"/>
                    <a:pt x="234517" y="3299023"/>
                  </a:cubicBezTo>
                  <a:cubicBezTo>
                    <a:pt x="230315" y="3315397"/>
                    <a:pt x="221627" y="3305008"/>
                    <a:pt x="222126" y="3328625"/>
                  </a:cubicBezTo>
                  <a:cubicBezTo>
                    <a:pt x="222126" y="3333032"/>
                    <a:pt x="219134" y="3337129"/>
                    <a:pt x="217425" y="3341536"/>
                  </a:cubicBezTo>
                  <a:lnTo>
                    <a:pt x="217425" y="3353505"/>
                  </a:lnTo>
                  <a:cubicBezTo>
                    <a:pt x="210802" y="3374292"/>
                    <a:pt x="186802" y="3308784"/>
                    <a:pt x="187943" y="3377126"/>
                  </a:cubicBezTo>
                  <a:cubicBezTo>
                    <a:pt x="200974" y="3408618"/>
                    <a:pt x="258802" y="3348466"/>
                    <a:pt x="260868" y="3404208"/>
                  </a:cubicBezTo>
                  <a:cubicBezTo>
                    <a:pt x="244631" y="3450817"/>
                    <a:pt x="224262" y="3417122"/>
                    <a:pt x="207526" y="3451763"/>
                  </a:cubicBezTo>
                  <a:cubicBezTo>
                    <a:pt x="199692" y="3460581"/>
                    <a:pt x="196275" y="3456487"/>
                    <a:pt x="197770" y="3499946"/>
                  </a:cubicBezTo>
                  <a:cubicBezTo>
                    <a:pt x="194280" y="3512857"/>
                    <a:pt x="176404" y="3494907"/>
                    <a:pt x="185449" y="3531438"/>
                  </a:cubicBezTo>
                  <a:cubicBezTo>
                    <a:pt x="213437" y="3543407"/>
                    <a:pt x="239289" y="3528919"/>
                    <a:pt x="266422" y="3550020"/>
                  </a:cubicBezTo>
                  <a:cubicBezTo>
                    <a:pt x="252179" y="3611114"/>
                    <a:pt x="232951" y="3535218"/>
                    <a:pt x="217568" y="3585920"/>
                  </a:cubicBezTo>
                  <a:lnTo>
                    <a:pt x="227253" y="3611431"/>
                  </a:lnTo>
                  <a:cubicBezTo>
                    <a:pt x="227253" y="3616156"/>
                    <a:pt x="227253" y="3619936"/>
                    <a:pt x="227253" y="3624028"/>
                  </a:cubicBezTo>
                  <a:cubicBezTo>
                    <a:pt x="222182" y="3639489"/>
                    <a:pt x="215951" y="3645599"/>
                    <a:pt x="209876" y="3641033"/>
                  </a:cubicBezTo>
                  <a:cubicBezTo>
                    <a:pt x="207953" y="3672526"/>
                    <a:pt x="198410" y="3679452"/>
                    <a:pt x="193425" y="3681975"/>
                  </a:cubicBezTo>
                  <a:cubicBezTo>
                    <a:pt x="193425" y="3687328"/>
                    <a:pt x="193426" y="3691421"/>
                    <a:pt x="193425" y="3693627"/>
                  </a:cubicBezTo>
                  <a:lnTo>
                    <a:pt x="170922" y="3749682"/>
                  </a:lnTo>
                  <a:lnTo>
                    <a:pt x="166078" y="3739290"/>
                  </a:lnTo>
                  <a:cubicBezTo>
                    <a:pt x="164084" y="3746848"/>
                    <a:pt x="164084" y="3746848"/>
                    <a:pt x="163941" y="3758817"/>
                  </a:cubicBezTo>
                  <a:cubicBezTo>
                    <a:pt x="167402" y="3769368"/>
                    <a:pt x="171490" y="3775194"/>
                    <a:pt x="175692" y="3775508"/>
                  </a:cubicBezTo>
                  <a:cubicBezTo>
                    <a:pt x="183312" y="3756926"/>
                    <a:pt x="193496" y="3767635"/>
                    <a:pt x="200832" y="3739290"/>
                  </a:cubicBezTo>
                  <a:lnTo>
                    <a:pt x="206600" y="3751887"/>
                  </a:lnTo>
                  <a:lnTo>
                    <a:pt x="212938" y="3746535"/>
                  </a:lnTo>
                  <a:lnTo>
                    <a:pt x="212938" y="3732992"/>
                  </a:lnTo>
                  <a:lnTo>
                    <a:pt x="208238" y="3720081"/>
                  </a:lnTo>
                  <a:cubicBezTo>
                    <a:pt x="215409" y="3701592"/>
                    <a:pt x="223514" y="3691296"/>
                    <a:pt x="231811" y="3690162"/>
                  </a:cubicBezTo>
                  <a:lnTo>
                    <a:pt x="240998" y="3666227"/>
                  </a:lnTo>
                  <a:cubicBezTo>
                    <a:pt x="251253" y="3676936"/>
                    <a:pt x="272191" y="3642924"/>
                    <a:pt x="276606" y="3682921"/>
                  </a:cubicBezTo>
                  <a:cubicBezTo>
                    <a:pt x="274754" y="3694255"/>
                    <a:pt x="268701" y="3685751"/>
                    <a:pt x="266707" y="3696460"/>
                  </a:cubicBezTo>
                  <a:lnTo>
                    <a:pt x="266707" y="3711891"/>
                  </a:lnTo>
                  <a:cubicBezTo>
                    <a:pt x="263296" y="3723764"/>
                    <a:pt x="259080" y="3730221"/>
                    <a:pt x="254743" y="3730158"/>
                  </a:cubicBezTo>
                  <a:cubicBezTo>
                    <a:pt x="248995" y="3711230"/>
                    <a:pt x="241853" y="3702571"/>
                    <a:pt x="234731" y="3705910"/>
                  </a:cubicBezTo>
                  <a:cubicBezTo>
                    <a:pt x="230814" y="3713782"/>
                    <a:pt x="233164" y="3730472"/>
                    <a:pt x="227609" y="3735511"/>
                  </a:cubicBezTo>
                  <a:lnTo>
                    <a:pt x="227609" y="3783698"/>
                  </a:lnTo>
                  <a:cubicBezTo>
                    <a:pt x="218351" y="3803536"/>
                    <a:pt x="206244" y="3774876"/>
                    <a:pt x="198125" y="3809520"/>
                  </a:cubicBezTo>
                  <a:cubicBezTo>
                    <a:pt x="215217" y="3822749"/>
                    <a:pt x="232666" y="3835974"/>
                    <a:pt x="249758" y="3815501"/>
                  </a:cubicBezTo>
                  <a:cubicBezTo>
                    <a:pt x="253674" y="3823377"/>
                    <a:pt x="251324" y="3834400"/>
                    <a:pt x="252179" y="3843532"/>
                  </a:cubicBezTo>
                  <a:cubicBezTo>
                    <a:pt x="255455" y="3858649"/>
                    <a:pt x="265710" y="3850773"/>
                    <a:pt x="266850" y="3875025"/>
                  </a:cubicBezTo>
                  <a:cubicBezTo>
                    <a:pt x="251039" y="3869355"/>
                    <a:pt x="174838" y="3875025"/>
                    <a:pt x="230102" y="3899902"/>
                  </a:cubicBezTo>
                  <a:cubicBezTo>
                    <a:pt x="233307" y="3904626"/>
                    <a:pt x="232309" y="3911242"/>
                    <a:pt x="232523" y="3916909"/>
                  </a:cubicBezTo>
                  <a:cubicBezTo>
                    <a:pt x="228321" y="3931394"/>
                    <a:pt x="222197" y="3916909"/>
                    <a:pt x="217853" y="3930138"/>
                  </a:cubicBezTo>
                  <a:lnTo>
                    <a:pt x="217853" y="3941790"/>
                  </a:lnTo>
                  <a:cubicBezTo>
                    <a:pt x="220894" y="3947837"/>
                    <a:pt x="223215" y="3959266"/>
                    <a:pt x="224262" y="3973282"/>
                  </a:cubicBezTo>
                  <a:cubicBezTo>
                    <a:pt x="261793" y="3971077"/>
                    <a:pt x="294410" y="4051384"/>
                    <a:pt x="330375" y="4076264"/>
                  </a:cubicBezTo>
                  <a:cubicBezTo>
                    <a:pt x="331230" y="4092641"/>
                    <a:pt x="332155" y="4095474"/>
                    <a:pt x="336500" y="4095474"/>
                  </a:cubicBezTo>
                  <a:cubicBezTo>
                    <a:pt x="345024" y="4092039"/>
                    <a:pt x="353527" y="4103347"/>
                    <a:pt x="360215" y="4126967"/>
                  </a:cubicBezTo>
                  <a:cubicBezTo>
                    <a:pt x="356512" y="4137990"/>
                    <a:pt x="352025" y="4129800"/>
                    <a:pt x="348607" y="4133897"/>
                  </a:cubicBezTo>
                  <a:lnTo>
                    <a:pt x="343051" y="4120982"/>
                  </a:lnTo>
                  <a:cubicBezTo>
                    <a:pt x="334805" y="4136915"/>
                    <a:pt x="326280" y="4149893"/>
                    <a:pt x="317556" y="4159719"/>
                  </a:cubicBezTo>
                  <a:cubicBezTo>
                    <a:pt x="313354" y="4171685"/>
                    <a:pt x="292630" y="4180503"/>
                    <a:pt x="305520" y="4210421"/>
                  </a:cubicBezTo>
                  <a:cubicBezTo>
                    <a:pt x="292061" y="4271519"/>
                    <a:pt x="271550" y="4246322"/>
                    <a:pt x="254458" y="4266795"/>
                  </a:cubicBezTo>
                  <a:lnTo>
                    <a:pt x="248120" y="4285062"/>
                  </a:lnTo>
                  <a:cubicBezTo>
                    <a:pt x="258375" y="4302694"/>
                    <a:pt x="271123" y="4296713"/>
                    <a:pt x="281734" y="4309938"/>
                  </a:cubicBezTo>
                  <a:cubicBezTo>
                    <a:pt x="269841" y="4333873"/>
                    <a:pt x="258161" y="4358753"/>
                    <a:pt x="244132" y="4352455"/>
                  </a:cubicBezTo>
                  <a:cubicBezTo>
                    <a:pt x="243419" y="4357494"/>
                    <a:pt x="242708" y="4362845"/>
                    <a:pt x="241852" y="4368514"/>
                  </a:cubicBezTo>
                  <a:cubicBezTo>
                    <a:pt x="250185" y="4400006"/>
                    <a:pt x="259159" y="4384893"/>
                    <a:pt x="268274" y="4376703"/>
                  </a:cubicBezTo>
                  <a:cubicBezTo>
                    <a:pt x="272618" y="4373556"/>
                    <a:pt x="282518" y="4387095"/>
                    <a:pt x="281876" y="4357807"/>
                  </a:cubicBezTo>
                  <a:cubicBezTo>
                    <a:pt x="285082" y="4348047"/>
                    <a:pt x="289497" y="4354346"/>
                    <a:pt x="293627" y="4352141"/>
                  </a:cubicBezTo>
                  <a:cubicBezTo>
                    <a:pt x="310435" y="4383633"/>
                    <a:pt x="295194" y="4391506"/>
                    <a:pt x="285936" y="4401269"/>
                  </a:cubicBezTo>
                  <a:cubicBezTo>
                    <a:pt x="278814" y="4405363"/>
                    <a:pt x="272405" y="4434336"/>
                    <a:pt x="264072" y="4412606"/>
                  </a:cubicBezTo>
                  <a:lnTo>
                    <a:pt x="253318" y="4444099"/>
                  </a:lnTo>
                  <a:cubicBezTo>
                    <a:pt x="256053" y="4452633"/>
                    <a:pt x="258931" y="4460224"/>
                    <a:pt x="261935" y="4466771"/>
                  </a:cubicBezTo>
                  <a:cubicBezTo>
                    <a:pt x="236297" y="4524403"/>
                    <a:pt x="203894" y="4435278"/>
                    <a:pt x="178754" y="4502674"/>
                  </a:cubicBezTo>
                  <a:cubicBezTo>
                    <a:pt x="178754" y="4506767"/>
                    <a:pt x="178754" y="4510546"/>
                    <a:pt x="178754" y="4514643"/>
                  </a:cubicBezTo>
                  <a:cubicBezTo>
                    <a:pt x="212297" y="4538892"/>
                    <a:pt x="244559" y="4494802"/>
                    <a:pt x="278458" y="4497635"/>
                  </a:cubicBezTo>
                  <a:cubicBezTo>
                    <a:pt x="286790" y="4485670"/>
                    <a:pt x="286007" y="4460158"/>
                    <a:pt x="294268" y="4447879"/>
                  </a:cubicBezTo>
                  <a:cubicBezTo>
                    <a:pt x="311787" y="4453231"/>
                    <a:pt x="328879" y="4420165"/>
                    <a:pt x="345188" y="4431188"/>
                  </a:cubicBezTo>
                  <a:cubicBezTo>
                    <a:pt x="335574" y="4447247"/>
                    <a:pt x="323823" y="4507713"/>
                    <a:pt x="313924" y="4473701"/>
                  </a:cubicBezTo>
                  <a:cubicBezTo>
                    <a:pt x="305378" y="4490391"/>
                    <a:pt x="298897" y="4517791"/>
                    <a:pt x="288927" y="4509604"/>
                  </a:cubicBezTo>
                  <a:cubicBezTo>
                    <a:pt x="284796" y="4517791"/>
                    <a:pt x="287289" y="4528814"/>
                    <a:pt x="286506" y="4538260"/>
                  </a:cubicBezTo>
                  <a:cubicBezTo>
                    <a:pt x="297758" y="4559520"/>
                    <a:pt x="309879" y="4570226"/>
                    <a:pt x="322114" y="4569753"/>
                  </a:cubicBezTo>
                  <a:cubicBezTo>
                    <a:pt x="327598" y="4572904"/>
                    <a:pt x="335716" y="4561881"/>
                    <a:pt x="340061" y="4576997"/>
                  </a:cubicBezTo>
                  <a:cubicBezTo>
                    <a:pt x="338921" y="4588652"/>
                    <a:pt x="343479" y="4593059"/>
                    <a:pt x="344405" y="4599989"/>
                  </a:cubicBezTo>
                  <a:lnTo>
                    <a:pt x="337995" y="4618567"/>
                  </a:lnTo>
                  <a:cubicBezTo>
                    <a:pt x="334356" y="4619923"/>
                    <a:pt x="330717" y="4615797"/>
                    <a:pt x="327669" y="4606916"/>
                  </a:cubicBezTo>
                  <a:cubicBezTo>
                    <a:pt x="322257" y="4624866"/>
                    <a:pt x="315775" y="4616994"/>
                    <a:pt x="309580" y="4618567"/>
                  </a:cubicBezTo>
                  <a:cubicBezTo>
                    <a:pt x="302885" y="4626757"/>
                    <a:pt x="300393" y="4646595"/>
                    <a:pt x="293129" y="4643133"/>
                  </a:cubicBezTo>
                  <a:lnTo>
                    <a:pt x="286007" y="4666436"/>
                  </a:lnTo>
                  <a:cubicBezTo>
                    <a:pt x="281876" y="4697929"/>
                    <a:pt x="268559" y="4711154"/>
                    <a:pt x="261864" y="4734146"/>
                  </a:cubicBezTo>
                  <a:cubicBezTo>
                    <a:pt x="270838" y="4761546"/>
                    <a:pt x="293271" y="4708638"/>
                    <a:pt x="296191" y="4762174"/>
                  </a:cubicBezTo>
                  <a:cubicBezTo>
                    <a:pt x="295408" y="4784849"/>
                    <a:pt x="287146" y="4775403"/>
                    <a:pt x="283372" y="4787682"/>
                  </a:cubicBezTo>
                  <a:cubicBezTo>
                    <a:pt x="276557" y="4770804"/>
                    <a:pt x="268096" y="4773921"/>
                    <a:pt x="262007" y="4795555"/>
                  </a:cubicBezTo>
                  <a:cubicBezTo>
                    <a:pt x="262007" y="4800597"/>
                    <a:pt x="261651" y="4804689"/>
                    <a:pt x="261508" y="4808469"/>
                  </a:cubicBezTo>
                  <a:lnTo>
                    <a:pt x="252820" y="4829885"/>
                  </a:lnTo>
                  <a:cubicBezTo>
                    <a:pt x="253746" y="4845315"/>
                    <a:pt x="261651" y="4835237"/>
                    <a:pt x="264571" y="4837757"/>
                  </a:cubicBezTo>
                  <a:cubicBezTo>
                    <a:pt x="268039" y="4849220"/>
                    <a:pt x="272397" y="4854100"/>
                    <a:pt x="276678" y="4851299"/>
                  </a:cubicBezTo>
                  <a:lnTo>
                    <a:pt x="276677" y="4880273"/>
                  </a:lnTo>
                  <a:lnTo>
                    <a:pt x="266992" y="4905153"/>
                  </a:lnTo>
                  <a:cubicBezTo>
                    <a:pt x="272490" y="4911577"/>
                    <a:pt x="278216" y="4913528"/>
                    <a:pt x="283870" y="4910820"/>
                  </a:cubicBezTo>
                  <a:cubicBezTo>
                    <a:pt x="292630" y="4886885"/>
                    <a:pt x="304453" y="4893501"/>
                    <a:pt x="313355" y="4876176"/>
                  </a:cubicBezTo>
                  <a:lnTo>
                    <a:pt x="321117" y="4892238"/>
                  </a:lnTo>
                  <a:cubicBezTo>
                    <a:pt x="301604" y="4928456"/>
                    <a:pt x="279526" y="4920897"/>
                    <a:pt x="258589" y="4935700"/>
                  </a:cubicBezTo>
                  <a:lnTo>
                    <a:pt x="256381" y="4954596"/>
                  </a:lnTo>
                  <a:lnTo>
                    <a:pt x="252179" y="4965933"/>
                  </a:lnTo>
                  <a:cubicBezTo>
                    <a:pt x="258589" y="4993333"/>
                    <a:pt x="268630" y="4974751"/>
                    <a:pt x="276108" y="4990810"/>
                  </a:cubicBezTo>
                  <a:lnTo>
                    <a:pt x="269414" y="5008446"/>
                  </a:lnTo>
                  <a:cubicBezTo>
                    <a:pt x="265055" y="5007470"/>
                    <a:pt x="260775" y="5013643"/>
                    <a:pt x="257377" y="5025768"/>
                  </a:cubicBezTo>
                  <a:cubicBezTo>
                    <a:pt x="263004" y="5076473"/>
                    <a:pt x="289710" y="5023252"/>
                    <a:pt x="301247" y="5050965"/>
                  </a:cubicBezTo>
                  <a:cubicBezTo>
                    <a:pt x="294767" y="5072063"/>
                    <a:pt x="276962" y="5034903"/>
                    <a:pt x="276962" y="5075842"/>
                  </a:cubicBezTo>
                  <a:cubicBezTo>
                    <a:pt x="280381" y="5082141"/>
                    <a:pt x="282446" y="5090013"/>
                    <a:pt x="282233" y="5098517"/>
                  </a:cubicBezTo>
                  <a:cubicBezTo>
                    <a:pt x="290992" y="5132215"/>
                    <a:pt x="301817" y="5123082"/>
                    <a:pt x="310720" y="5148591"/>
                  </a:cubicBezTo>
                  <a:cubicBezTo>
                    <a:pt x="292131" y="5172211"/>
                    <a:pt x="283372" y="5132215"/>
                    <a:pt x="263503" y="5154258"/>
                  </a:cubicBezTo>
                  <a:cubicBezTo>
                    <a:pt x="245983" y="5190161"/>
                    <a:pt x="268701" y="5198979"/>
                    <a:pt x="276393" y="5208111"/>
                  </a:cubicBezTo>
                  <a:lnTo>
                    <a:pt x="276393" y="5223542"/>
                  </a:lnTo>
                  <a:cubicBezTo>
                    <a:pt x="266992" y="5242752"/>
                    <a:pt x="263075" y="5208743"/>
                    <a:pt x="254387" y="5265744"/>
                  </a:cubicBezTo>
                  <a:cubicBezTo>
                    <a:pt x="250969" y="5265744"/>
                    <a:pt x="247977" y="5265744"/>
                    <a:pt x="244274" y="5265744"/>
                  </a:cubicBezTo>
                  <a:lnTo>
                    <a:pt x="232381" y="5297236"/>
                  </a:lnTo>
                  <a:cubicBezTo>
                    <a:pt x="232381" y="5299756"/>
                    <a:pt x="232381" y="5303849"/>
                    <a:pt x="232381" y="5307628"/>
                  </a:cubicBezTo>
                  <a:cubicBezTo>
                    <a:pt x="235657" y="5318020"/>
                    <a:pt x="240642" y="5314241"/>
                    <a:pt x="244630" y="5325578"/>
                  </a:cubicBezTo>
                  <a:lnTo>
                    <a:pt x="249473" y="5315818"/>
                  </a:lnTo>
                  <a:cubicBezTo>
                    <a:pt x="252443" y="5324666"/>
                    <a:pt x="256025" y="5328570"/>
                    <a:pt x="259586" y="5326841"/>
                  </a:cubicBezTo>
                  <a:lnTo>
                    <a:pt x="266351" y="5308574"/>
                  </a:lnTo>
                  <a:cubicBezTo>
                    <a:pt x="266351" y="5281492"/>
                    <a:pt x="278672" y="5286527"/>
                    <a:pt x="283230" y="5301015"/>
                  </a:cubicBezTo>
                  <a:cubicBezTo>
                    <a:pt x="290351" y="5307942"/>
                    <a:pt x="298968" y="5294717"/>
                    <a:pt x="305948" y="5308888"/>
                  </a:cubicBezTo>
                  <a:cubicBezTo>
                    <a:pt x="304310" y="5313295"/>
                    <a:pt x="302672" y="5317392"/>
                    <a:pt x="301176" y="5321799"/>
                  </a:cubicBezTo>
                  <a:cubicBezTo>
                    <a:pt x="301176" y="5326210"/>
                    <a:pt x="301176" y="5329989"/>
                    <a:pt x="300821" y="5334082"/>
                  </a:cubicBezTo>
                  <a:cubicBezTo>
                    <a:pt x="296049" y="5345420"/>
                    <a:pt x="284654" y="5331877"/>
                    <a:pt x="282375" y="5359908"/>
                  </a:cubicBezTo>
                  <a:cubicBezTo>
                    <a:pt x="285722" y="5366835"/>
                    <a:pt x="290779" y="5363055"/>
                    <a:pt x="294126" y="5375338"/>
                  </a:cubicBezTo>
                  <a:cubicBezTo>
                    <a:pt x="300001" y="5359025"/>
                    <a:pt x="307479" y="5359025"/>
                    <a:pt x="313355" y="5375338"/>
                  </a:cubicBezTo>
                  <a:cubicBezTo>
                    <a:pt x="322541" y="5378172"/>
                    <a:pt x="336999" y="5372502"/>
                    <a:pt x="344619" y="5396122"/>
                  </a:cubicBezTo>
                  <a:cubicBezTo>
                    <a:pt x="336571" y="5407463"/>
                    <a:pt x="327099" y="5396122"/>
                    <a:pt x="317058" y="5400533"/>
                  </a:cubicBezTo>
                  <a:lnTo>
                    <a:pt x="309509" y="5424467"/>
                  </a:lnTo>
                  <a:cubicBezTo>
                    <a:pt x="289376" y="5418830"/>
                    <a:pt x="269364" y="5406831"/>
                    <a:pt x="249615" y="5388564"/>
                  </a:cubicBezTo>
                  <a:cubicBezTo>
                    <a:pt x="223763" y="5449975"/>
                    <a:pt x="244559" y="5415649"/>
                    <a:pt x="247265" y="5455014"/>
                  </a:cubicBezTo>
                  <a:cubicBezTo>
                    <a:pt x="248405" y="5461627"/>
                    <a:pt x="253034" y="5462572"/>
                    <a:pt x="255242" y="5463832"/>
                  </a:cubicBezTo>
                  <a:cubicBezTo>
                    <a:pt x="260511" y="5476743"/>
                    <a:pt x="243562" y="5468871"/>
                    <a:pt x="246696" y="5493120"/>
                  </a:cubicBezTo>
                  <a:lnTo>
                    <a:pt x="242921" y="5504143"/>
                  </a:lnTo>
                  <a:lnTo>
                    <a:pt x="249330" y="5523039"/>
                  </a:lnTo>
                  <a:lnTo>
                    <a:pt x="284155" y="5523038"/>
                  </a:lnTo>
                  <a:cubicBezTo>
                    <a:pt x="286221" y="5536895"/>
                    <a:pt x="292986" y="5530911"/>
                    <a:pt x="296049" y="5540360"/>
                  </a:cubicBezTo>
                  <a:lnTo>
                    <a:pt x="291420" y="5553272"/>
                  </a:lnTo>
                  <a:cubicBezTo>
                    <a:pt x="294482" y="5563664"/>
                    <a:pt x="298968" y="5557365"/>
                    <a:pt x="303028" y="5559256"/>
                  </a:cubicBezTo>
                  <a:lnTo>
                    <a:pt x="308298" y="5547919"/>
                  </a:lnTo>
                  <a:cubicBezTo>
                    <a:pt x="314921" y="5558628"/>
                    <a:pt x="307158" y="5576578"/>
                    <a:pt x="304453" y="5583819"/>
                  </a:cubicBezTo>
                  <a:cubicBezTo>
                    <a:pt x="272690" y="5578783"/>
                    <a:pt x="289425" y="5620982"/>
                    <a:pt x="308512" y="5608071"/>
                  </a:cubicBezTo>
                  <a:cubicBezTo>
                    <a:pt x="314636" y="5623501"/>
                    <a:pt x="339704" y="5677983"/>
                    <a:pt x="326102" y="5698138"/>
                  </a:cubicBezTo>
                  <a:cubicBezTo>
                    <a:pt x="331800" y="5751991"/>
                    <a:pt x="363064" y="5692153"/>
                    <a:pt x="375171" y="5725223"/>
                  </a:cubicBezTo>
                  <a:cubicBezTo>
                    <a:pt x="371603" y="5736025"/>
                    <a:pt x="367386" y="5741944"/>
                    <a:pt x="363063" y="5742228"/>
                  </a:cubicBezTo>
                  <a:cubicBezTo>
                    <a:pt x="360023" y="5733188"/>
                    <a:pt x="356398" y="5728748"/>
                    <a:pt x="352737" y="5729631"/>
                  </a:cubicBezTo>
                  <a:cubicBezTo>
                    <a:pt x="342981" y="5786632"/>
                    <a:pt x="315135" y="5739080"/>
                    <a:pt x="315847" y="5796395"/>
                  </a:cubicBezTo>
                  <a:lnTo>
                    <a:pt x="325746" y="5821904"/>
                  </a:lnTo>
                  <a:cubicBezTo>
                    <a:pt x="323894" y="5857807"/>
                    <a:pt x="310577" y="5831353"/>
                    <a:pt x="302672" y="5839226"/>
                  </a:cubicBezTo>
                  <a:cubicBezTo>
                    <a:pt x="299823" y="5846784"/>
                    <a:pt x="292274" y="5864420"/>
                    <a:pt x="299111" y="5876071"/>
                  </a:cubicBezTo>
                  <a:cubicBezTo>
                    <a:pt x="306732" y="5876071"/>
                    <a:pt x="327099" y="5833241"/>
                    <a:pt x="325604" y="5894021"/>
                  </a:cubicBezTo>
                  <a:cubicBezTo>
                    <a:pt x="321901" y="5906936"/>
                    <a:pt x="299610" y="5902211"/>
                    <a:pt x="301604" y="5931816"/>
                  </a:cubicBezTo>
                  <a:cubicBezTo>
                    <a:pt x="320405" y="5935909"/>
                    <a:pt x="338708" y="5947561"/>
                    <a:pt x="357651" y="5949134"/>
                  </a:cubicBezTo>
                  <a:cubicBezTo>
                    <a:pt x="362921" y="5972441"/>
                    <a:pt x="348108" y="5949134"/>
                    <a:pt x="350529" y="5980627"/>
                  </a:cubicBezTo>
                  <a:cubicBezTo>
                    <a:pt x="356939" y="6006767"/>
                    <a:pt x="360643" y="5987557"/>
                    <a:pt x="368334" y="5986925"/>
                  </a:cubicBezTo>
                  <a:lnTo>
                    <a:pt x="376167" y="6011806"/>
                  </a:lnTo>
                  <a:cubicBezTo>
                    <a:pt x="392405" y="5999840"/>
                    <a:pt x="404654" y="6054953"/>
                    <a:pt x="419396" y="6041096"/>
                  </a:cubicBezTo>
                  <a:lnTo>
                    <a:pt x="419396" y="6017476"/>
                  </a:lnTo>
                  <a:cubicBezTo>
                    <a:pt x="421818" y="6006452"/>
                    <a:pt x="430079" y="6017476"/>
                    <a:pt x="429153" y="5997635"/>
                  </a:cubicBezTo>
                  <a:cubicBezTo>
                    <a:pt x="429153" y="5993541"/>
                    <a:pt x="429794" y="5990391"/>
                    <a:pt x="431717" y="5987243"/>
                  </a:cubicBezTo>
                  <a:cubicBezTo>
                    <a:pt x="435491" y="5987243"/>
                    <a:pt x="449378" y="5990705"/>
                    <a:pt x="439337" y="5969921"/>
                  </a:cubicBezTo>
                  <a:cubicBezTo>
                    <a:pt x="440761" y="5917959"/>
                    <a:pt x="425093" y="5951340"/>
                    <a:pt x="419396" y="5920478"/>
                  </a:cubicBezTo>
                  <a:cubicBezTo>
                    <a:pt x="426518" y="5907564"/>
                    <a:pt x="441616" y="5901897"/>
                    <a:pt x="438981" y="5850249"/>
                  </a:cubicBezTo>
                  <a:cubicBezTo>
                    <a:pt x="433454" y="5829022"/>
                    <a:pt x="426597" y="5815734"/>
                    <a:pt x="419325" y="5812143"/>
                  </a:cubicBezTo>
                  <a:lnTo>
                    <a:pt x="419325" y="5798601"/>
                  </a:lnTo>
                  <a:cubicBezTo>
                    <a:pt x="430007" y="5780651"/>
                    <a:pt x="442400" y="5815605"/>
                    <a:pt x="438981" y="5737821"/>
                  </a:cubicBezTo>
                  <a:lnTo>
                    <a:pt x="443610" y="5724906"/>
                  </a:lnTo>
                  <a:lnTo>
                    <a:pt x="443610" y="5688060"/>
                  </a:lnTo>
                  <a:lnTo>
                    <a:pt x="439836" y="5678614"/>
                  </a:lnTo>
                  <a:cubicBezTo>
                    <a:pt x="437842" y="5663184"/>
                    <a:pt x="439836" y="5647122"/>
                    <a:pt x="438838" y="5632947"/>
                  </a:cubicBezTo>
                  <a:cubicBezTo>
                    <a:pt x="443111" y="5613423"/>
                    <a:pt x="447171" y="5609013"/>
                    <a:pt x="438838" y="5591063"/>
                  </a:cubicBezTo>
                  <a:lnTo>
                    <a:pt x="438838" y="5421948"/>
                  </a:lnTo>
                  <a:lnTo>
                    <a:pt x="429011" y="5395808"/>
                  </a:lnTo>
                  <a:cubicBezTo>
                    <a:pt x="434993" y="5383211"/>
                    <a:pt x="440476" y="5371560"/>
                    <a:pt x="438696" y="5338493"/>
                  </a:cubicBezTo>
                  <a:cubicBezTo>
                    <a:pt x="435726" y="5327784"/>
                    <a:pt x="432472" y="5318681"/>
                    <a:pt x="429010" y="5311408"/>
                  </a:cubicBezTo>
                  <a:lnTo>
                    <a:pt x="438553" y="5286213"/>
                  </a:lnTo>
                  <a:lnTo>
                    <a:pt x="438553" y="5201499"/>
                  </a:lnTo>
                  <a:lnTo>
                    <a:pt x="434067" y="5188902"/>
                  </a:lnTo>
                  <a:lnTo>
                    <a:pt x="434067" y="5160556"/>
                  </a:lnTo>
                  <a:cubicBezTo>
                    <a:pt x="438553" y="5149222"/>
                    <a:pt x="438553" y="5149222"/>
                    <a:pt x="434067" y="5138513"/>
                  </a:cubicBezTo>
                  <a:cubicBezTo>
                    <a:pt x="436702" y="5124339"/>
                    <a:pt x="447456" y="5131587"/>
                    <a:pt x="448310" y="5107021"/>
                  </a:cubicBezTo>
                  <a:cubicBezTo>
                    <a:pt x="458281" y="5110482"/>
                    <a:pt x="451159" y="5188270"/>
                    <a:pt x="453224" y="5221340"/>
                  </a:cubicBezTo>
                  <a:lnTo>
                    <a:pt x="448524" y="5235197"/>
                  </a:lnTo>
                  <a:lnTo>
                    <a:pt x="448524" y="5624443"/>
                  </a:lnTo>
                  <a:lnTo>
                    <a:pt x="453082" y="5637358"/>
                  </a:lnTo>
                  <a:lnTo>
                    <a:pt x="453082" y="5855602"/>
                  </a:lnTo>
                  <a:lnTo>
                    <a:pt x="458138" y="5868830"/>
                  </a:lnTo>
                  <a:lnTo>
                    <a:pt x="458138" y="5892765"/>
                  </a:lnTo>
                  <a:lnTo>
                    <a:pt x="453082" y="5906304"/>
                  </a:lnTo>
                  <a:lnTo>
                    <a:pt x="453082" y="6185646"/>
                  </a:lnTo>
                  <a:lnTo>
                    <a:pt x="448951" y="6196037"/>
                  </a:lnTo>
                  <a:cubicBezTo>
                    <a:pt x="447099" y="6216196"/>
                    <a:pt x="448951" y="6238239"/>
                    <a:pt x="447741" y="6259023"/>
                  </a:cubicBezTo>
                  <a:lnTo>
                    <a:pt x="444322" y="6267527"/>
                  </a:lnTo>
                  <a:cubicBezTo>
                    <a:pt x="442891" y="6280438"/>
                    <a:pt x="442890" y="6295554"/>
                    <a:pt x="444322" y="6308469"/>
                  </a:cubicBezTo>
                  <a:lnTo>
                    <a:pt x="448097" y="6317601"/>
                  </a:lnTo>
                  <a:lnTo>
                    <a:pt x="443681" y="6330826"/>
                  </a:lnTo>
                  <a:lnTo>
                    <a:pt x="443681" y="6379013"/>
                  </a:lnTo>
                  <a:lnTo>
                    <a:pt x="448382" y="6391924"/>
                  </a:lnTo>
                  <a:lnTo>
                    <a:pt x="448382" y="6598516"/>
                  </a:lnTo>
                  <a:lnTo>
                    <a:pt x="443610" y="6611427"/>
                  </a:lnTo>
                  <a:lnTo>
                    <a:pt x="443610" y="6659610"/>
                  </a:lnTo>
                  <a:lnTo>
                    <a:pt x="448168" y="6672207"/>
                  </a:lnTo>
                  <a:lnTo>
                    <a:pt x="448168" y="6735193"/>
                  </a:lnTo>
                  <a:lnTo>
                    <a:pt x="444464" y="6744325"/>
                  </a:lnTo>
                  <a:cubicBezTo>
                    <a:pt x="443339" y="6769209"/>
                    <a:pt x="443026" y="6794654"/>
                    <a:pt x="443539" y="6819911"/>
                  </a:cubicBezTo>
                  <a:lnTo>
                    <a:pt x="447741" y="6830302"/>
                  </a:lnTo>
                  <a:cubicBezTo>
                    <a:pt x="448631" y="6858677"/>
                    <a:pt x="448866" y="6887367"/>
                    <a:pt x="448453" y="6915963"/>
                  </a:cubicBezTo>
                  <a:lnTo>
                    <a:pt x="443753" y="6929819"/>
                  </a:lnTo>
                  <a:lnTo>
                    <a:pt x="443753" y="7075314"/>
                  </a:lnTo>
                  <a:cubicBezTo>
                    <a:pt x="444963" y="7079094"/>
                    <a:pt x="446602" y="7083504"/>
                    <a:pt x="448382" y="7088229"/>
                  </a:cubicBezTo>
                  <a:lnTo>
                    <a:pt x="448382" y="7185223"/>
                  </a:lnTo>
                  <a:lnTo>
                    <a:pt x="443539" y="7197823"/>
                  </a:lnTo>
                  <a:lnTo>
                    <a:pt x="443539" y="7234041"/>
                  </a:lnTo>
                  <a:lnTo>
                    <a:pt x="448239" y="7246952"/>
                  </a:lnTo>
                  <a:cubicBezTo>
                    <a:pt x="449236" y="7257030"/>
                    <a:pt x="447242" y="7263014"/>
                    <a:pt x="444536" y="7268050"/>
                  </a:cubicBezTo>
                  <a:cubicBezTo>
                    <a:pt x="441830" y="7307418"/>
                    <a:pt x="444535" y="7352768"/>
                    <a:pt x="443111" y="7394021"/>
                  </a:cubicBezTo>
                  <a:cubicBezTo>
                    <a:pt x="437272" y="7401579"/>
                    <a:pt x="438838" y="7414808"/>
                    <a:pt x="438625" y="7425513"/>
                  </a:cubicBezTo>
                  <a:cubicBezTo>
                    <a:pt x="441972" y="7438743"/>
                    <a:pt x="446529" y="7448191"/>
                    <a:pt x="438625" y="7464882"/>
                  </a:cubicBezTo>
                  <a:lnTo>
                    <a:pt x="438625" y="7500468"/>
                  </a:lnTo>
                  <a:lnTo>
                    <a:pt x="433640" y="7513693"/>
                  </a:lnTo>
                  <a:lnTo>
                    <a:pt x="433640" y="7549911"/>
                  </a:lnTo>
                  <a:lnTo>
                    <a:pt x="438696" y="7563453"/>
                  </a:lnTo>
                  <a:lnTo>
                    <a:pt x="438696" y="7745483"/>
                  </a:lnTo>
                  <a:cubicBezTo>
                    <a:pt x="445177" y="7762801"/>
                    <a:pt x="445177" y="7764061"/>
                    <a:pt x="439337" y="7779492"/>
                  </a:cubicBezTo>
                  <a:cubicBezTo>
                    <a:pt x="438055" y="7803112"/>
                    <a:pt x="436274" y="7844997"/>
                    <a:pt x="443183" y="7854132"/>
                  </a:cubicBezTo>
                  <a:lnTo>
                    <a:pt x="443183" y="7889404"/>
                  </a:lnTo>
                  <a:lnTo>
                    <a:pt x="448239" y="7903575"/>
                  </a:lnTo>
                  <a:lnTo>
                    <a:pt x="448239" y="7939161"/>
                  </a:lnTo>
                  <a:lnTo>
                    <a:pt x="453224" y="7952389"/>
                  </a:lnTo>
                  <a:lnTo>
                    <a:pt x="453224" y="7964355"/>
                  </a:lnTo>
                  <a:cubicBezTo>
                    <a:pt x="445105" y="7977898"/>
                    <a:pt x="441117" y="8000258"/>
                    <a:pt x="443966" y="8038678"/>
                  </a:cubicBezTo>
                  <a:cubicBezTo>
                    <a:pt x="450091" y="8055369"/>
                    <a:pt x="450091" y="8056000"/>
                    <a:pt x="443966" y="8073321"/>
                  </a:cubicBezTo>
                  <a:lnTo>
                    <a:pt x="443966" y="8280859"/>
                  </a:lnTo>
                  <a:lnTo>
                    <a:pt x="448382" y="8293139"/>
                  </a:lnTo>
                  <a:cubicBezTo>
                    <a:pt x="448382" y="8296604"/>
                    <a:pt x="448382" y="8300697"/>
                    <a:pt x="448382" y="8304794"/>
                  </a:cubicBezTo>
                  <a:lnTo>
                    <a:pt x="443468" y="8318019"/>
                  </a:lnTo>
                  <a:lnTo>
                    <a:pt x="443468" y="8366202"/>
                  </a:lnTo>
                  <a:lnTo>
                    <a:pt x="448239" y="8378799"/>
                  </a:lnTo>
                  <a:lnTo>
                    <a:pt x="448239" y="8549491"/>
                  </a:lnTo>
                  <a:cubicBezTo>
                    <a:pt x="442471" y="8556418"/>
                    <a:pt x="443325" y="8577520"/>
                    <a:pt x="443468" y="8597674"/>
                  </a:cubicBezTo>
                  <a:cubicBezTo>
                    <a:pt x="450162" y="8615939"/>
                    <a:pt x="450162" y="8616570"/>
                    <a:pt x="444038" y="8632947"/>
                  </a:cubicBezTo>
                  <a:cubicBezTo>
                    <a:pt x="442969" y="8640505"/>
                    <a:pt x="443610" y="8648694"/>
                    <a:pt x="443468" y="8657509"/>
                  </a:cubicBezTo>
                  <a:lnTo>
                    <a:pt x="438696" y="8671052"/>
                  </a:lnTo>
                  <a:lnTo>
                    <a:pt x="438696" y="8695301"/>
                  </a:lnTo>
                  <a:lnTo>
                    <a:pt x="443468" y="8707901"/>
                  </a:lnTo>
                  <a:lnTo>
                    <a:pt x="443468" y="8731835"/>
                  </a:lnTo>
                  <a:lnTo>
                    <a:pt x="438696" y="8744429"/>
                  </a:lnTo>
                  <a:lnTo>
                    <a:pt x="438696" y="8817178"/>
                  </a:lnTo>
                  <a:lnTo>
                    <a:pt x="443183" y="8830093"/>
                  </a:lnTo>
                  <a:cubicBezTo>
                    <a:pt x="436773" y="8847411"/>
                    <a:pt x="436773" y="8848043"/>
                    <a:pt x="443183" y="8865364"/>
                  </a:cubicBezTo>
                  <a:lnTo>
                    <a:pt x="443183" y="8924885"/>
                  </a:lnTo>
                  <a:lnTo>
                    <a:pt x="448239" y="8939370"/>
                  </a:lnTo>
                  <a:lnTo>
                    <a:pt x="448239" y="8963304"/>
                  </a:lnTo>
                  <a:lnTo>
                    <a:pt x="443468" y="8975902"/>
                  </a:lnTo>
                  <a:lnTo>
                    <a:pt x="443468" y="8999836"/>
                  </a:lnTo>
                  <a:lnTo>
                    <a:pt x="438696" y="9012433"/>
                  </a:lnTo>
                  <a:lnTo>
                    <a:pt x="438696" y="9036367"/>
                  </a:lnTo>
                  <a:lnTo>
                    <a:pt x="443753" y="9050542"/>
                  </a:lnTo>
                  <a:lnTo>
                    <a:pt x="443753" y="9146908"/>
                  </a:lnTo>
                  <a:lnTo>
                    <a:pt x="447456" y="9156040"/>
                  </a:lnTo>
                  <a:cubicBezTo>
                    <a:pt x="448595" y="9181234"/>
                    <a:pt x="448595" y="9181234"/>
                    <a:pt x="444038" y="9193517"/>
                  </a:cubicBezTo>
                  <a:cubicBezTo>
                    <a:pt x="443275" y="9242332"/>
                    <a:pt x="443083" y="9291143"/>
                    <a:pt x="443468" y="9339957"/>
                  </a:cubicBezTo>
                  <a:lnTo>
                    <a:pt x="438696" y="9353500"/>
                  </a:lnTo>
                  <a:lnTo>
                    <a:pt x="438696" y="9450498"/>
                  </a:lnTo>
                  <a:lnTo>
                    <a:pt x="443396" y="9463095"/>
                  </a:lnTo>
                  <a:lnTo>
                    <a:pt x="443396" y="9487343"/>
                  </a:lnTo>
                  <a:lnTo>
                    <a:pt x="438625" y="9499940"/>
                  </a:lnTo>
                  <a:lnTo>
                    <a:pt x="438625" y="9523875"/>
                  </a:lnTo>
                  <a:lnTo>
                    <a:pt x="443681" y="9537732"/>
                  </a:lnTo>
                  <a:lnTo>
                    <a:pt x="443681" y="9670633"/>
                  </a:lnTo>
                  <a:cubicBezTo>
                    <a:pt x="445818" y="9674647"/>
                    <a:pt x="447144" y="9681457"/>
                    <a:pt x="447928" y="9689950"/>
                  </a:cubicBezTo>
                  <a:lnTo>
                    <a:pt x="448693" y="9712537"/>
                  </a:lnTo>
                  <a:lnTo>
                    <a:pt x="202195" y="9959036"/>
                  </a:lnTo>
                  <a:lnTo>
                    <a:pt x="198482" y="9944304"/>
                  </a:lnTo>
                  <a:cubicBezTo>
                    <a:pt x="190434" y="9975796"/>
                    <a:pt x="180463" y="9960052"/>
                    <a:pt x="171632" y="9975796"/>
                  </a:cubicBezTo>
                  <a:lnTo>
                    <a:pt x="171632" y="9987448"/>
                  </a:lnTo>
                  <a:lnTo>
                    <a:pt x="172268" y="9988963"/>
                  </a:lnTo>
                  <a:lnTo>
                    <a:pt x="111155" y="10050075"/>
                  </a:lnTo>
                  <a:lnTo>
                    <a:pt x="110511" y="10045474"/>
                  </a:lnTo>
                  <a:cubicBezTo>
                    <a:pt x="106380" y="10040671"/>
                    <a:pt x="97354" y="10040671"/>
                    <a:pt x="91015" y="10041929"/>
                  </a:cubicBezTo>
                  <a:lnTo>
                    <a:pt x="90730" y="10041615"/>
                  </a:lnTo>
                  <a:cubicBezTo>
                    <a:pt x="87170" y="10053267"/>
                    <a:pt x="87170" y="10053267"/>
                    <a:pt x="90730" y="10065867"/>
                  </a:cubicBezTo>
                  <a:lnTo>
                    <a:pt x="92828" y="10068402"/>
                  </a:lnTo>
                  <a:lnTo>
                    <a:pt x="71" y="10161159"/>
                  </a:lnTo>
                  <a:lnTo>
                    <a:pt x="71" y="10085705"/>
                  </a:lnTo>
                  <a:lnTo>
                    <a:pt x="4700" y="10073108"/>
                  </a:lnTo>
                  <a:lnTo>
                    <a:pt x="0" y="10059880"/>
                  </a:lnTo>
                  <a:cubicBezTo>
                    <a:pt x="0" y="10055475"/>
                    <a:pt x="0" y="10051697"/>
                    <a:pt x="499" y="10047600"/>
                  </a:cubicBezTo>
                  <a:cubicBezTo>
                    <a:pt x="11965" y="9995006"/>
                    <a:pt x="499" y="9886360"/>
                    <a:pt x="5626" y="9815499"/>
                  </a:cubicBezTo>
                  <a:lnTo>
                    <a:pt x="9258" y="9806367"/>
                  </a:lnTo>
                  <a:cubicBezTo>
                    <a:pt x="9906" y="9790305"/>
                    <a:pt x="10127" y="9773929"/>
                    <a:pt x="9900" y="9757550"/>
                  </a:cubicBezTo>
                  <a:lnTo>
                    <a:pt x="14385" y="9744324"/>
                  </a:lnTo>
                  <a:lnTo>
                    <a:pt x="10042" y="9732041"/>
                  </a:lnTo>
                  <a:lnTo>
                    <a:pt x="14813" y="9719130"/>
                  </a:lnTo>
                  <a:lnTo>
                    <a:pt x="14813" y="9646698"/>
                  </a:lnTo>
                  <a:cubicBezTo>
                    <a:pt x="21935" y="9638508"/>
                    <a:pt x="19371" y="9609221"/>
                    <a:pt x="19656" y="9585919"/>
                  </a:cubicBezTo>
                  <a:lnTo>
                    <a:pt x="24143" y="9574577"/>
                  </a:lnTo>
                  <a:cubicBezTo>
                    <a:pt x="24819" y="9557887"/>
                    <a:pt x="24819" y="9540569"/>
                    <a:pt x="24143" y="9523875"/>
                  </a:cubicBezTo>
                  <a:lnTo>
                    <a:pt x="15169" y="9501518"/>
                  </a:lnTo>
                  <a:lnTo>
                    <a:pt x="14742" y="9489235"/>
                  </a:lnTo>
                  <a:lnTo>
                    <a:pt x="19585" y="9476009"/>
                  </a:lnTo>
                  <a:lnTo>
                    <a:pt x="19585" y="9293662"/>
                  </a:lnTo>
                  <a:lnTo>
                    <a:pt x="14813" y="9280751"/>
                  </a:lnTo>
                  <a:lnTo>
                    <a:pt x="14813" y="9269100"/>
                  </a:lnTo>
                  <a:lnTo>
                    <a:pt x="19442" y="9256503"/>
                  </a:lnTo>
                  <a:lnTo>
                    <a:pt x="19442" y="9146594"/>
                  </a:lnTo>
                  <a:cubicBezTo>
                    <a:pt x="12961" y="9129272"/>
                    <a:pt x="12961" y="9128326"/>
                    <a:pt x="18944" y="9112264"/>
                  </a:cubicBezTo>
                  <a:cubicBezTo>
                    <a:pt x="20510" y="9096519"/>
                    <a:pt x="18943" y="9080771"/>
                    <a:pt x="19869" y="9064081"/>
                  </a:cubicBezTo>
                  <a:lnTo>
                    <a:pt x="15169" y="9050224"/>
                  </a:lnTo>
                  <a:cubicBezTo>
                    <a:pt x="15169" y="9046762"/>
                    <a:pt x="15169" y="9042983"/>
                    <a:pt x="14742" y="9038573"/>
                  </a:cubicBezTo>
                  <a:lnTo>
                    <a:pt x="19585" y="9025030"/>
                  </a:lnTo>
                  <a:lnTo>
                    <a:pt x="19585" y="8721758"/>
                  </a:lnTo>
                  <a:lnTo>
                    <a:pt x="24499" y="8708215"/>
                  </a:lnTo>
                  <a:lnTo>
                    <a:pt x="24499" y="8635780"/>
                  </a:lnTo>
                  <a:lnTo>
                    <a:pt x="19656" y="8622237"/>
                  </a:lnTo>
                  <a:cubicBezTo>
                    <a:pt x="19656" y="8617830"/>
                    <a:pt x="19656" y="8614051"/>
                    <a:pt x="20012" y="8610272"/>
                  </a:cubicBezTo>
                  <a:cubicBezTo>
                    <a:pt x="23430" y="8604601"/>
                    <a:pt x="25495" y="8593895"/>
                    <a:pt x="24499" y="8578779"/>
                  </a:cubicBezTo>
                  <a:cubicBezTo>
                    <a:pt x="24499" y="8557364"/>
                    <a:pt x="25994" y="8535003"/>
                    <a:pt x="20012" y="8527445"/>
                  </a:cubicBezTo>
                  <a:lnTo>
                    <a:pt x="24285" y="8514220"/>
                  </a:lnTo>
                  <a:lnTo>
                    <a:pt x="24285" y="8478002"/>
                  </a:lnTo>
                  <a:lnTo>
                    <a:pt x="19727" y="8465405"/>
                  </a:lnTo>
                  <a:lnTo>
                    <a:pt x="19727" y="8319279"/>
                  </a:lnTo>
                  <a:lnTo>
                    <a:pt x="14742" y="8305737"/>
                  </a:lnTo>
                  <a:lnTo>
                    <a:pt x="14742" y="7990809"/>
                  </a:lnTo>
                  <a:lnTo>
                    <a:pt x="10042" y="7977898"/>
                  </a:lnTo>
                  <a:cubicBezTo>
                    <a:pt x="15525" y="7969711"/>
                    <a:pt x="13888" y="7951130"/>
                    <a:pt x="18802" y="7943885"/>
                  </a:cubicBezTo>
                  <a:cubicBezTo>
                    <a:pt x="19157" y="7936955"/>
                    <a:pt x="16380" y="7935382"/>
                    <a:pt x="15027" y="7929715"/>
                  </a:cubicBezTo>
                  <a:lnTo>
                    <a:pt x="15027" y="7625494"/>
                  </a:lnTo>
                  <a:lnTo>
                    <a:pt x="19513" y="7612896"/>
                  </a:lnTo>
                  <a:lnTo>
                    <a:pt x="19513" y="7540778"/>
                  </a:lnTo>
                  <a:lnTo>
                    <a:pt x="24570" y="7527236"/>
                  </a:lnTo>
                  <a:lnTo>
                    <a:pt x="24570" y="7491018"/>
                  </a:lnTo>
                  <a:lnTo>
                    <a:pt x="19513" y="7477479"/>
                  </a:lnTo>
                  <a:lnTo>
                    <a:pt x="19513" y="7259550"/>
                  </a:lnTo>
                  <a:lnTo>
                    <a:pt x="15027" y="7246321"/>
                  </a:lnTo>
                  <a:lnTo>
                    <a:pt x="18802" y="7236874"/>
                  </a:lnTo>
                  <a:cubicBezTo>
                    <a:pt x="21650" y="7196250"/>
                    <a:pt x="17662" y="7151843"/>
                    <a:pt x="20440" y="7110904"/>
                  </a:cubicBezTo>
                  <a:lnTo>
                    <a:pt x="24285" y="7101140"/>
                  </a:lnTo>
                  <a:lnTo>
                    <a:pt x="24285" y="7076578"/>
                  </a:lnTo>
                  <a:lnTo>
                    <a:pt x="19798" y="7063977"/>
                  </a:lnTo>
                  <a:lnTo>
                    <a:pt x="19798" y="6966665"/>
                  </a:lnTo>
                  <a:lnTo>
                    <a:pt x="24570" y="6954068"/>
                  </a:lnTo>
                  <a:lnTo>
                    <a:pt x="24570" y="6942417"/>
                  </a:lnTo>
                  <a:lnTo>
                    <a:pt x="19656" y="6929188"/>
                  </a:lnTo>
                  <a:cubicBezTo>
                    <a:pt x="19656" y="6925095"/>
                    <a:pt x="19656" y="6921002"/>
                    <a:pt x="19656" y="6917536"/>
                  </a:cubicBezTo>
                  <a:lnTo>
                    <a:pt x="24641" y="6903680"/>
                  </a:lnTo>
                  <a:lnTo>
                    <a:pt x="24641" y="6770782"/>
                  </a:lnTo>
                  <a:cubicBezTo>
                    <a:pt x="29128" y="6759445"/>
                    <a:pt x="29128" y="6759445"/>
                    <a:pt x="24641" y="6747793"/>
                  </a:cubicBezTo>
                  <a:lnTo>
                    <a:pt x="24641" y="6723227"/>
                  </a:lnTo>
                  <a:lnTo>
                    <a:pt x="29057" y="6710631"/>
                  </a:lnTo>
                  <a:lnTo>
                    <a:pt x="29057" y="6674413"/>
                  </a:lnTo>
                  <a:lnTo>
                    <a:pt x="24356" y="6661816"/>
                  </a:lnTo>
                  <a:lnTo>
                    <a:pt x="24356" y="6540255"/>
                  </a:lnTo>
                  <a:lnTo>
                    <a:pt x="29270" y="6527344"/>
                  </a:lnTo>
                  <a:cubicBezTo>
                    <a:pt x="29271" y="6522934"/>
                    <a:pt x="29270" y="6519154"/>
                    <a:pt x="29270" y="6515061"/>
                  </a:cubicBezTo>
                  <a:cubicBezTo>
                    <a:pt x="16095" y="6491127"/>
                    <a:pt x="38030" y="6478843"/>
                    <a:pt x="24926" y="6455537"/>
                  </a:cubicBezTo>
                  <a:lnTo>
                    <a:pt x="24926" y="6408300"/>
                  </a:lnTo>
                  <a:lnTo>
                    <a:pt x="20012" y="6394129"/>
                  </a:lnTo>
                  <a:lnTo>
                    <a:pt x="24641" y="6381218"/>
                  </a:lnTo>
                  <a:lnTo>
                    <a:pt x="24641" y="6272252"/>
                  </a:lnTo>
                  <a:lnTo>
                    <a:pt x="19585" y="6259023"/>
                  </a:lnTo>
                  <a:lnTo>
                    <a:pt x="19585" y="6040779"/>
                  </a:lnTo>
                  <a:lnTo>
                    <a:pt x="15027" y="6027868"/>
                  </a:lnTo>
                  <a:lnTo>
                    <a:pt x="15027" y="5538469"/>
                  </a:lnTo>
                  <a:cubicBezTo>
                    <a:pt x="27205" y="5481468"/>
                    <a:pt x="15027" y="5358334"/>
                    <a:pt x="20440" y="5281492"/>
                  </a:cubicBezTo>
                  <a:lnTo>
                    <a:pt x="23858" y="5272988"/>
                  </a:lnTo>
                  <a:cubicBezTo>
                    <a:pt x="24499" y="5259131"/>
                    <a:pt x="27347" y="5244329"/>
                    <a:pt x="19941" y="5237085"/>
                  </a:cubicBezTo>
                  <a:lnTo>
                    <a:pt x="19941" y="5210317"/>
                  </a:lnTo>
                  <a:lnTo>
                    <a:pt x="24570" y="5197720"/>
                  </a:lnTo>
                  <a:lnTo>
                    <a:pt x="24570" y="5186068"/>
                  </a:lnTo>
                  <a:lnTo>
                    <a:pt x="19798" y="5173157"/>
                  </a:lnTo>
                  <a:lnTo>
                    <a:pt x="19798" y="5124971"/>
                  </a:lnTo>
                  <a:lnTo>
                    <a:pt x="24427" y="5112373"/>
                  </a:lnTo>
                  <a:lnTo>
                    <a:pt x="24427" y="5075528"/>
                  </a:lnTo>
                  <a:cubicBezTo>
                    <a:pt x="17947" y="5058206"/>
                    <a:pt x="17947" y="5057260"/>
                    <a:pt x="23858" y="5041201"/>
                  </a:cubicBezTo>
                  <a:cubicBezTo>
                    <a:pt x="25283" y="5029550"/>
                    <a:pt x="24356" y="5017581"/>
                    <a:pt x="24641" y="5004352"/>
                  </a:cubicBezTo>
                  <a:lnTo>
                    <a:pt x="19941" y="4990496"/>
                  </a:lnTo>
                  <a:lnTo>
                    <a:pt x="19941" y="4966875"/>
                  </a:lnTo>
                  <a:lnTo>
                    <a:pt x="24570" y="4953964"/>
                  </a:lnTo>
                  <a:lnTo>
                    <a:pt x="24570" y="4821067"/>
                  </a:lnTo>
                  <a:lnTo>
                    <a:pt x="29484" y="4807838"/>
                  </a:lnTo>
                  <a:lnTo>
                    <a:pt x="29483" y="4783589"/>
                  </a:lnTo>
                  <a:cubicBezTo>
                    <a:pt x="26493" y="4774457"/>
                    <a:pt x="22362" y="4768787"/>
                    <a:pt x="20440" y="4757453"/>
                  </a:cubicBezTo>
                  <a:lnTo>
                    <a:pt x="29342" y="4735406"/>
                  </a:lnTo>
                  <a:lnTo>
                    <a:pt x="29342" y="4625498"/>
                  </a:lnTo>
                  <a:lnTo>
                    <a:pt x="24713" y="4612897"/>
                  </a:lnTo>
                  <a:lnTo>
                    <a:pt x="24712" y="4406936"/>
                  </a:lnTo>
                  <a:lnTo>
                    <a:pt x="19798" y="4393397"/>
                  </a:lnTo>
                  <a:lnTo>
                    <a:pt x="19798" y="4381742"/>
                  </a:lnTo>
                  <a:lnTo>
                    <a:pt x="24427" y="4369145"/>
                  </a:lnTo>
                  <a:lnTo>
                    <a:pt x="24427" y="4320016"/>
                  </a:lnTo>
                  <a:lnTo>
                    <a:pt x="20439" y="4310253"/>
                  </a:lnTo>
                  <a:cubicBezTo>
                    <a:pt x="15312" y="4267426"/>
                    <a:pt x="27988" y="4152789"/>
                    <a:pt x="12463" y="4155940"/>
                  </a:cubicBezTo>
                  <a:cubicBezTo>
                    <a:pt x="7264" y="4146808"/>
                    <a:pt x="17519" y="4134525"/>
                    <a:pt x="19585" y="4126021"/>
                  </a:cubicBezTo>
                  <a:lnTo>
                    <a:pt x="19585" y="4101773"/>
                  </a:lnTo>
                  <a:lnTo>
                    <a:pt x="14813" y="4088858"/>
                  </a:lnTo>
                  <a:lnTo>
                    <a:pt x="14813" y="4077206"/>
                  </a:lnTo>
                  <a:lnTo>
                    <a:pt x="19798" y="4063350"/>
                  </a:lnTo>
                  <a:lnTo>
                    <a:pt x="19798" y="3991232"/>
                  </a:lnTo>
                  <a:cubicBezTo>
                    <a:pt x="22149" y="3984934"/>
                    <a:pt x="24997" y="3980841"/>
                    <a:pt x="24641" y="3971077"/>
                  </a:cubicBezTo>
                  <a:cubicBezTo>
                    <a:pt x="24285" y="3961313"/>
                    <a:pt x="27204" y="3961313"/>
                    <a:pt x="28772" y="3956906"/>
                  </a:cubicBezTo>
                  <a:cubicBezTo>
                    <a:pt x="30481" y="3945251"/>
                    <a:pt x="28772" y="3932972"/>
                    <a:pt x="29911" y="3921320"/>
                  </a:cubicBezTo>
                  <a:lnTo>
                    <a:pt x="24784" y="3906200"/>
                  </a:lnTo>
                  <a:lnTo>
                    <a:pt x="24784" y="3737403"/>
                  </a:lnTo>
                  <a:lnTo>
                    <a:pt x="19727" y="3723546"/>
                  </a:lnTo>
                  <a:lnTo>
                    <a:pt x="19727" y="3455856"/>
                  </a:lnTo>
                  <a:lnTo>
                    <a:pt x="24570" y="3442945"/>
                  </a:lnTo>
                  <a:lnTo>
                    <a:pt x="24570" y="3431293"/>
                  </a:lnTo>
                  <a:lnTo>
                    <a:pt x="19514" y="3417750"/>
                  </a:lnTo>
                  <a:lnTo>
                    <a:pt x="19513" y="3260287"/>
                  </a:lnTo>
                  <a:cubicBezTo>
                    <a:pt x="14172" y="3252729"/>
                    <a:pt x="13745" y="3228794"/>
                    <a:pt x="15312" y="3210213"/>
                  </a:cubicBezTo>
                  <a:cubicBezTo>
                    <a:pt x="21436" y="3194150"/>
                    <a:pt x="21436" y="3193208"/>
                    <a:pt x="15312" y="3175886"/>
                  </a:cubicBezTo>
                  <a:lnTo>
                    <a:pt x="19798" y="3162975"/>
                  </a:lnTo>
                  <a:lnTo>
                    <a:pt x="19798" y="3139041"/>
                  </a:lnTo>
                  <a:cubicBezTo>
                    <a:pt x="18374" y="3134944"/>
                    <a:pt x="16665" y="3130851"/>
                    <a:pt x="15027" y="3126440"/>
                  </a:cubicBezTo>
                  <a:lnTo>
                    <a:pt x="15027" y="2993857"/>
                  </a:lnTo>
                  <a:lnTo>
                    <a:pt x="20083" y="2980632"/>
                  </a:lnTo>
                  <a:lnTo>
                    <a:pt x="20083" y="2920794"/>
                  </a:lnTo>
                  <a:lnTo>
                    <a:pt x="24713" y="2907568"/>
                  </a:lnTo>
                  <a:cubicBezTo>
                    <a:pt x="25425" y="2897176"/>
                    <a:pt x="23573" y="2891192"/>
                    <a:pt x="20938" y="2887413"/>
                  </a:cubicBezTo>
                  <a:cubicBezTo>
                    <a:pt x="19300" y="2877021"/>
                    <a:pt x="19300" y="2673891"/>
                    <a:pt x="20938" y="2601773"/>
                  </a:cubicBezTo>
                  <a:lnTo>
                    <a:pt x="24712" y="2592327"/>
                  </a:lnTo>
                  <a:lnTo>
                    <a:pt x="24713" y="2458166"/>
                  </a:lnTo>
                  <a:lnTo>
                    <a:pt x="20368" y="2445569"/>
                  </a:lnTo>
                  <a:lnTo>
                    <a:pt x="24998" y="2432972"/>
                  </a:lnTo>
                  <a:lnTo>
                    <a:pt x="24998" y="2409037"/>
                  </a:lnTo>
                  <a:cubicBezTo>
                    <a:pt x="27597" y="2404471"/>
                    <a:pt x="28914" y="2402188"/>
                    <a:pt x="30170" y="2402188"/>
                  </a:cubicBezTo>
                  <a:close/>
                  <a:moveTo>
                    <a:pt x="412062" y="1716832"/>
                  </a:moveTo>
                  <a:cubicBezTo>
                    <a:pt x="416549" y="1725964"/>
                    <a:pt x="422673" y="1742026"/>
                    <a:pt x="427302" y="1727852"/>
                  </a:cubicBezTo>
                  <a:cubicBezTo>
                    <a:pt x="428513" y="1699507"/>
                    <a:pt x="415979" y="1707697"/>
                    <a:pt x="412062" y="1716832"/>
                  </a:cubicBezTo>
                  <a:close/>
                  <a:moveTo>
                    <a:pt x="430293" y="1405345"/>
                  </a:moveTo>
                  <a:cubicBezTo>
                    <a:pt x="426141" y="1405345"/>
                    <a:pt x="421989" y="1411337"/>
                    <a:pt x="418543" y="1423320"/>
                  </a:cubicBezTo>
                  <a:lnTo>
                    <a:pt x="429296" y="1454813"/>
                  </a:lnTo>
                  <a:cubicBezTo>
                    <a:pt x="433911" y="1455947"/>
                    <a:pt x="438455" y="1449427"/>
                    <a:pt x="442044" y="1436545"/>
                  </a:cubicBezTo>
                  <a:lnTo>
                    <a:pt x="442044" y="1423320"/>
                  </a:lnTo>
                  <a:cubicBezTo>
                    <a:pt x="438597" y="1411337"/>
                    <a:pt x="434445" y="1405345"/>
                    <a:pt x="430293" y="1405345"/>
                  </a:cubicBezTo>
                  <a:close/>
                  <a:moveTo>
                    <a:pt x="329949" y="866211"/>
                  </a:moveTo>
                  <a:cubicBezTo>
                    <a:pt x="332655" y="894554"/>
                    <a:pt x="349747" y="893925"/>
                    <a:pt x="357082" y="893925"/>
                  </a:cubicBezTo>
                  <a:cubicBezTo>
                    <a:pt x="363990" y="913453"/>
                    <a:pt x="367053" y="903374"/>
                    <a:pt x="373320" y="884475"/>
                  </a:cubicBezTo>
                  <a:lnTo>
                    <a:pt x="374031" y="885739"/>
                  </a:lnTo>
                  <a:lnTo>
                    <a:pt x="373604" y="874087"/>
                  </a:lnTo>
                  <a:cubicBezTo>
                    <a:pt x="359710" y="848923"/>
                    <a:pt x="344263" y="846152"/>
                    <a:pt x="329949" y="866211"/>
                  </a:cubicBezTo>
                  <a:close/>
                  <a:moveTo>
                    <a:pt x="329806" y="807462"/>
                  </a:moveTo>
                  <a:cubicBezTo>
                    <a:pt x="328095" y="807462"/>
                    <a:pt x="326384" y="809619"/>
                    <a:pt x="324892" y="813932"/>
                  </a:cubicBezTo>
                  <a:lnTo>
                    <a:pt x="324892" y="825901"/>
                  </a:lnTo>
                  <a:cubicBezTo>
                    <a:pt x="327755" y="832861"/>
                    <a:pt x="331245" y="832358"/>
                    <a:pt x="334008" y="824641"/>
                  </a:cubicBezTo>
                  <a:lnTo>
                    <a:pt x="334720" y="825901"/>
                  </a:lnTo>
                  <a:lnTo>
                    <a:pt x="334720" y="813932"/>
                  </a:lnTo>
                  <a:cubicBezTo>
                    <a:pt x="333228" y="809619"/>
                    <a:pt x="331517" y="807462"/>
                    <a:pt x="329806" y="807462"/>
                  </a:cubicBezTo>
                  <a:close/>
                  <a:moveTo>
                    <a:pt x="378946" y="741186"/>
                  </a:moveTo>
                  <a:lnTo>
                    <a:pt x="378946" y="751578"/>
                  </a:lnTo>
                  <a:cubicBezTo>
                    <a:pt x="382895" y="755593"/>
                    <a:pt x="386921" y="757601"/>
                    <a:pt x="390946" y="757601"/>
                  </a:cubicBezTo>
                  <a:lnTo>
                    <a:pt x="402727" y="751688"/>
                  </a:lnTo>
                  <a:lnTo>
                    <a:pt x="403658" y="753152"/>
                  </a:lnTo>
                  <a:lnTo>
                    <a:pt x="402946" y="751578"/>
                  </a:lnTo>
                  <a:lnTo>
                    <a:pt x="402727" y="751688"/>
                  </a:lnTo>
                  <a:lnTo>
                    <a:pt x="391623" y="734215"/>
                  </a:lnTo>
                  <a:cubicBezTo>
                    <a:pt x="387389" y="732164"/>
                    <a:pt x="383048" y="734431"/>
                    <a:pt x="378946" y="741186"/>
                  </a:cubicBezTo>
                  <a:close/>
                  <a:moveTo>
                    <a:pt x="395459" y="588721"/>
                  </a:moveTo>
                  <a:cubicBezTo>
                    <a:pt x="385426" y="596004"/>
                    <a:pt x="380583" y="607341"/>
                    <a:pt x="396251" y="625607"/>
                  </a:cubicBezTo>
                  <a:cubicBezTo>
                    <a:pt x="402277" y="608761"/>
                    <a:pt x="409954" y="608761"/>
                    <a:pt x="415979" y="625607"/>
                  </a:cubicBezTo>
                  <a:lnTo>
                    <a:pt x="421462" y="612382"/>
                  </a:lnTo>
                  <a:cubicBezTo>
                    <a:pt x="428776" y="612633"/>
                    <a:pt x="436026" y="606615"/>
                    <a:pt x="442827" y="594746"/>
                  </a:cubicBezTo>
                  <a:lnTo>
                    <a:pt x="442827" y="583094"/>
                  </a:lnTo>
                  <a:cubicBezTo>
                    <a:pt x="441075" y="577801"/>
                    <a:pt x="438960" y="575344"/>
                    <a:pt x="436845" y="576164"/>
                  </a:cubicBezTo>
                  <a:cubicBezTo>
                    <a:pt x="432358" y="570180"/>
                    <a:pt x="429723" y="560102"/>
                    <a:pt x="425806" y="576164"/>
                  </a:cubicBezTo>
                  <a:cubicBezTo>
                    <a:pt x="420715" y="578211"/>
                    <a:pt x="405492" y="581439"/>
                    <a:pt x="395459" y="588721"/>
                  </a:cubicBezTo>
                  <a:close/>
                  <a:moveTo>
                    <a:pt x="418827" y="504047"/>
                  </a:moveTo>
                  <a:cubicBezTo>
                    <a:pt x="412062" y="521997"/>
                    <a:pt x="401237" y="516330"/>
                    <a:pt x="393830" y="530497"/>
                  </a:cubicBezTo>
                  <a:cubicBezTo>
                    <a:pt x="403942" y="554749"/>
                    <a:pt x="428940" y="549710"/>
                    <a:pt x="441830" y="533335"/>
                  </a:cubicBezTo>
                  <a:lnTo>
                    <a:pt x="442036" y="510006"/>
                  </a:lnTo>
                  <a:lnTo>
                    <a:pt x="442044" y="510031"/>
                  </a:lnTo>
                  <a:lnTo>
                    <a:pt x="442044" y="509085"/>
                  </a:lnTo>
                  <a:lnTo>
                    <a:pt x="442036" y="510006"/>
                  </a:lnTo>
                  <a:lnTo>
                    <a:pt x="440193" y="504047"/>
                  </a:lnTo>
                  <a:cubicBezTo>
                    <a:pt x="433078" y="502282"/>
                    <a:pt x="425942" y="502281"/>
                    <a:pt x="418827" y="504047"/>
                  </a:cubicBezTo>
                  <a:close/>
                  <a:moveTo>
                    <a:pt x="347254" y="515067"/>
                  </a:moveTo>
                  <a:cubicBezTo>
                    <a:pt x="342839" y="526090"/>
                    <a:pt x="342839" y="526090"/>
                    <a:pt x="346257" y="538687"/>
                  </a:cubicBezTo>
                  <a:lnTo>
                    <a:pt x="347041" y="539633"/>
                  </a:lnTo>
                  <a:lnTo>
                    <a:pt x="352880" y="539633"/>
                  </a:lnTo>
                  <a:cubicBezTo>
                    <a:pt x="364631" y="510345"/>
                    <a:pt x="354163" y="515384"/>
                    <a:pt x="347254" y="515067"/>
                  </a:cubicBezTo>
                  <a:close/>
                  <a:moveTo>
                    <a:pt x="347041" y="442003"/>
                  </a:moveTo>
                  <a:cubicBezTo>
                    <a:pt x="334578" y="469403"/>
                    <a:pt x="344762" y="467198"/>
                    <a:pt x="352239" y="466570"/>
                  </a:cubicBezTo>
                  <a:cubicBezTo>
                    <a:pt x="355658" y="454286"/>
                    <a:pt x="355658" y="454286"/>
                    <a:pt x="352240" y="442003"/>
                  </a:cubicBezTo>
                  <a:close/>
                  <a:moveTo>
                    <a:pt x="298399" y="356975"/>
                  </a:moveTo>
                  <a:cubicBezTo>
                    <a:pt x="294696" y="368626"/>
                    <a:pt x="294696" y="368940"/>
                    <a:pt x="298400" y="381537"/>
                  </a:cubicBezTo>
                  <a:lnTo>
                    <a:pt x="312643" y="381537"/>
                  </a:lnTo>
                  <a:cubicBezTo>
                    <a:pt x="314032" y="375082"/>
                    <a:pt x="314726" y="371854"/>
                    <a:pt x="314637" y="368626"/>
                  </a:cubicBezTo>
                  <a:lnTo>
                    <a:pt x="312194" y="356975"/>
                  </a:lnTo>
                  <a:lnTo>
                    <a:pt x="312643" y="356975"/>
                  </a:lnTo>
                  <a:lnTo>
                    <a:pt x="311930" y="355715"/>
                  </a:lnTo>
                  <a:lnTo>
                    <a:pt x="312194" y="356975"/>
                  </a:lnTo>
                  <a:close/>
                  <a:moveTo>
                    <a:pt x="363091" y="186166"/>
                  </a:moveTo>
                  <a:cubicBezTo>
                    <a:pt x="361872" y="186520"/>
                    <a:pt x="360857" y="187701"/>
                    <a:pt x="360145" y="191007"/>
                  </a:cubicBezTo>
                  <a:cubicBezTo>
                    <a:pt x="352311" y="230058"/>
                    <a:pt x="377450" y="235411"/>
                    <a:pt x="372465" y="201713"/>
                  </a:cubicBezTo>
                  <a:lnTo>
                    <a:pt x="373177" y="202976"/>
                  </a:lnTo>
                  <a:cubicBezTo>
                    <a:pt x="371283" y="196899"/>
                    <a:pt x="369310" y="191325"/>
                    <a:pt x="367267" y="186283"/>
                  </a:cubicBezTo>
                  <a:cubicBezTo>
                    <a:pt x="365735" y="186283"/>
                    <a:pt x="364311" y="185811"/>
                    <a:pt x="363091" y="186166"/>
                  </a:cubicBezTo>
                  <a:close/>
                  <a:moveTo>
                    <a:pt x="143922" y="318632"/>
                  </a:moveTo>
                  <a:lnTo>
                    <a:pt x="462554" y="0"/>
                  </a:lnTo>
                  <a:lnTo>
                    <a:pt x="462554" y="19373"/>
                  </a:lnTo>
                  <a:lnTo>
                    <a:pt x="467397" y="32284"/>
                  </a:lnTo>
                  <a:lnTo>
                    <a:pt x="467397" y="105033"/>
                  </a:lnTo>
                  <a:cubicBezTo>
                    <a:pt x="459065" y="116999"/>
                    <a:pt x="463480" y="162034"/>
                    <a:pt x="462554" y="190062"/>
                  </a:cubicBezTo>
                  <a:cubicBezTo>
                    <a:pt x="453439" y="203290"/>
                    <a:pt x="459848" y="247695"/>
                    <a:pt x="456928" y="276982"/>
                  </a:cubicBezTo>
                  <a:lnTo>
                    <a:pt x="453083" y="286745"/>
                  </a:lnTo>
                  <a:lnTo>
                    <a:pt x="457427" y="299970"/>
                  </a:lnTo>
                  <a:lnTo>
                    <a:pt x="457427" y="323905"/>
                  </a:lnTo>
                  <a:lnTo>
                    <a:pt x="452798" y="336505"/>
                  </a:lnTo>
                  <a:lnTo>
                    <a:pt x="452798" y="493969"/>
                  </a:lnTo>
                  <a:lnTo>
                    <a:pt x="447812" y="507194"/>
                  </a:lnTo>
                  <a:lnTo>
                    <a:pt x="447812" y="594114"/>
                  </a:lnTo>
                  <a:lnTo>
                    <a:pt x="452513" y="607025"/>
                  </a:lnTo>
                  <a:lnTo>
                    <a:pt x="452513" y="801967"/>
                  </a:lnTo>
                  <a:cubicBezTo>
                    <a:pt x="439409" y="823381"/>
                    <a:pt x="459635" y="842908"/>
                    <a:pt x="448026" y="861804"/>
                  </a:cubicBezTo>
                  <a:lnTo>
                    <a:pt x="448026" y="994702"/>
                  </a:lnTo>
                  <a:lnTo>
                    <a:pt x="442970" y="1008872"/>
                  </a:lnTo>
                  <a:lnTo>
                    <a:pt x="442970" y="1069342"/>
                  </a:lnTo>
                  <a:lnTo>
                    <a:pt x="447741" y="1081936"/>
                  </a:lnTo>
                  <a:lnTo>
                    <a:pt x="447741" y="1118153"/>
                  </a:lnTo>
                  <a:lnTo>
                    <a:pt x="443041" y="1130750"/>
                  </a:lnTo>
                  <a:lnTo>
                    <a:pt x="443041" y="1351199"/>
                  </a:lnTo>
                  <a:cubicBezTo>
                    <a:pt x="454151" y="1382692"/>
                    <a:pt x="444252" y="1471500"/>
                    <a:pt x="448382" y="1522834"/>
                  </a:cubicBezTo>
                  <a:lnTo>
                    <a:pt x="451872" y="1531338"/>
                  </a:lnTo>
                  <a:cubicBezTo>
                    <a:pt x="452299" y="1538264"/>
                    <a:pt x="449451" y="1539841"/>
                    <a:pt x="448097" y="1545823"/>
                  </a:cubicBezTo>
                  <a:lnTo>
                    <a:pt x="448097" y="1630541"/>
                  </a:lnTo>
                  <a:lnTo>
                    <a:pt x="452584" y="1643452"/>
                  </a:lnTo>
                  <a:lnTo>
                    <a:pt x="452584" y="2312043"/>
                  </a:lnTo>
                  <a:lnTo>
                    <a:pt x="457569" y="2325582"/>
                  </a:lnTo>
                  <a:lnTo>
                    <a:pt x="457569" y="2337237"/>
                  </a:lnTo>
                  <a:lnTo>
                    <a:pt x="452940" y="2350148"/>
                  </a:lnTo>
                  <a:lnTo>
                    <a:pt x="457427" y="2362431"/>
                  </a:lnTo>
                  <a:lnTo>
                    <a:pt x="457427" y="2460057"/>
                  </a:lnTo>
                  <a:cubicBezTo>
                    <a:pt x="450305" y="2468879"/>
                    <a:pt x="454079" y="2499426"/>
                    <a:pt x="452014" y="2523043"/>
                  </a:cubicBezTo>
                  <a:cubicBezTo>
                    <a:pt x="447741" y="2534380"/>
                    <a:pt x="442400" y="2523043"/>
                    <a:pt x="438199" y="2509503"/>
                  </a:cubicBezTo>
                  <a:lnTo>
                    <a:pt x="438199" y="2483678"/>
                  </a:lnTo>
                  <a:lnTo>
                    <a:pt x="442685" y="2471395"/>
                  </a:lnTo>
                  <a:lnTo>
                    <a:pt x="438127" y="2458483"/>
                  </a:lnTo>
                  <a:lnTo>
                    <a:pt x="446816" y="2437068"/>
                  </a:lnTo>
                  <a:cubicBezTo>
                    <a:pt x="447913" y="2417102"/>
                    <a:pt x="448247" y="2396444"/>
                    <a:pt x="447812" y="2375974"/>
                  </a:cubicBezTo>
                  <a:cubicBezTo>
                    <a:pt x="442543" y="2363377"/>
                    <a:pt x="444252" y="2354246"/>
                    <a:pt x="440121" y="2342590"/>
                  </a:cubicBezTo>
                  <a:cubicBezTo>
                    <a:pt x="437700" y="2338497"/>
                    <a:pt x="437914" y="2334086"/>
                    <a:pt x="437985" y="2325900"/>
                  </a:cubicBezTo>
                  <a:lnTo>
                    <a:pt x="442828" y="2312671"/>
                  </a:lnTo>
                  <a:lnTo>
                    <a:pt x="442827" y="2300706"/>
                  </a:lnTo>
                  <a:lnTo>
                    <a:pt x="438056" y="2288109"/>
                  </a:lnTo>
                  <a:lnTo>
                    <a:pt x="438056" y="2276454"/>
                  </a:lnTo>
                  <a:lnTo>
                    <a:pt x="442899" y="2262914"/>
                  </a:lnTo>
                  <a:cubicBezTo>
                    <a:pt x="443824" y="2238352"/>
                    <a:pt x="434353" y="2251891"/>
                    <a:pt x="430578" y="2233942"/>
                  </a:cubicBezTo>
                  <a:lnTo>
                    <a:pt x="425522" y="2245279"/>
                  </a:lnTo>
                  <a:cubicBezTo>
                    <a:pt x="424361" y="2244019"/>
                    <a:pt x="423457" y="2240018"/>
                    <a:pt x="423172" y="2234883"/>
                  </a:cubicBezTo>
                  <a:cubicBezTo>
                    <a:pt x="417901" y="2192057"/>
                    <a:pt x="401807" y="2255988"/>
                    <a:pt x="393972" y="2227012"/>
                  </a:cubicBezTo>
                  <a:cubicBezTo>
                    <a:pt x="399029" y="2191425"/>
                    <a:pt x="446744" y="2217248"/>
                    <a:pt x="435065" y="2172844"/>
                  </a:cubicBezTo>
                  <a:cubicBezTo>
                    <a:pt x="427943" y="2170642"/>
                    <a:pt x="411777" y="2181662"/>
                    <a:pt x="425023" y="2148909"/>
                  </a:cubicBezTo>
                  <a:lnTo>
                    <a:pt x="440762" y="2148910"/>
                  </a:lnTo>
                  <a:cubicBezTo>
                    <a:pt x="445605" y="2129699"/>
                    <a:pt x="441617" y="2085924"/>
                    <a:pt x="442898" y="2056636"/>
                  </a:cubicBezTo>
                  <a:cubicBezTo>
                    <a:pt x="440050" y="2051912"/>
                    <a:pt x="435278" y="2054748"/>
                    <a:pt x="433569" y="2044985"/>
                  </a:cubicBezTo>
                  <a:cubicBezTo>
                    <a:pt x="437344" y="2034276"/>
                    <a:pt x="447812" y="2042148"/>
                    <a:pt x="440690" y="2015380"/>
                  </a:cubicBezTo>
                  <a:lnTo>
                    <a:pt x="423527" y="2015380"/>
                  </a:lnTo>
                  <a:cubicBezTo>
                    <a:pt x="423527" y="1995857"/>
                    <a:pt x="415337" y="2006876"/>
                    <a:pt x="411421" y="2002469"/>
                  </a:cubicBezTo>
                  <a:cubicBezTo>
                    <a:pt x="407575" y="1988927"/>
                    <a:pt x="396750" y="1993019"/>
                    <a:pt x="394899" y="1970976"/>
                  </a:cubicBezTo>
                  <a:cubicBezTo>
                    <a:pt x="402020" y="1954600"/>
                    <a:pt x="421320" y="2010655"/>
                    <a:pt x="423386" y="1960270"/>
                  </a:cubicBezTo>
                  <a:cubicBezTo>
                    <a:pt x="420323" y="1946727"/>
                    <a:pt x="407789" y="1946727"/>
                    <a:pt x="408359" y="1923735"/>
                  </a:cubicBezTo>
                  <a:lnTo>
                    <a:pt x="389201" y="1876184"/>
                  </a:lnTo>
                  <a:cubicBezTo>
                    <a:pt x="393545" y="1862641"/>
                    <a:pt x="399243" y="1876184"/>
                    <a:pt x="403445" y="1863273"/>
                  </a:cubicBezTo>
                  <a:lnTo>
                    <a:pt x="403445" y="1851304"/>
                  </a:lnTo>
                  <a:cubicBezTo>
                    <a:pt x="397675" y="1837761"/>
                    <a:pt x="389628" y="1855397"/>
                    <a:pt x="384145" y="1838393"/>
                  </a:cubicBezTo>
                  <a:cubicBezTo>
                    <a:pt x="397320" y="1802489"/>
                    <a:pt x="414839" y="1835242"/>
                    <a:pt x="427800" y="1790838"/>
                  </a:cubicBezTo>
                  <a:lnTo>
                    <a:pt x="427800" y="1776039"/>
                  </a:lnTo>
                  <a:cubicBezTo>
                    <a:pt x="414768" y="1727852"/>
                    <a:pt x="401877" y="1826424"/>
                    <a:pt x="402661" y="1717775"/>
                  </a:cubicBezTo>
                  <a:cubicBezTo>
                    <a:pt x="396608" y="1690693"/>
                    <a:pt x="390056" y="1705492"/>
                    <a:pt x="383575" y="1693212"/>
                  </a:cubicBezTo>
                  <a:cubicBezTo>
                    <a:pt x="388275" y="1680298"/>
                    <a:pt x="393474" y="1668646"/>
                    <a:pt x="397818" y="1656363"/>
                  </a:cubicBezTo>
                  <a:cubicBezTo>
                    <a:pt x="390697" y="1643452"/>
                    <a:pt x="394827" y="1635265"/>
                    <a:pt x="400311" y="1638099"/>
                  </a:cubicBezTo>
                  <a:cubicBezTo>
                    <a:pt x="406079" y="1626761"/>
                    <a:pt x="400311" y="1610699"/>
                    <a:pt x="403587" y="1599362"/>
                  </a:cubicBezTo>
                  <a:lnTo>
                    <a:pt x="398174" y="1583300"/>
                  </a:lnTo>
                  <a:cubicBezTo>
                    <a:pt x="403445" y="1551807"/>
                    <a:pt x="419539" y="1583300"/>
                    <a:pt x="417616" y="1534803"/>
                  </a:cubicBezTo>
                  <a:lnTo>
                    <a:pt x="422459" y="1521577"/>
                  </a:lnTo>
                  <a:lnTo>
                    <a:pt x="422032" y="1509294"/>
                  </a:lnTo>
                  <a:cubicBezTo>
                    <a:pt x="414910" y="1503941"/>
                    <a:pt x="390198" y="1489136"/>
                    <a:pt x="387777" y="1520946"/>
                  </a:cubicBezTo>
                  <a:lnTo>
                    <a:pt x="380655" y="1540470"/>
                  </a:lnTo>
                  <a:cubicBezTo>
                    <a:pt x="373533" y="1540470"/>
                    <a:pt x="373533" y="1540470"/>
                    <a:pt x="373035" y="1523465"/>
                  </a:cubicBezTo>
                  <a:lnTo>
                    <a:pt x="377877" y="1509923"/>
                  </a:lnTo>
                  <a:lnTo>
                    <a:pt x="377878" y="1474651"/>
                  </a:lnTo>
                  <a:cubicBezTo>
                    <a:pt x="380940" y="1458275"/>
                    <a:pt x="410281" y="1467407"/>
                    <a:pt x="407148" y="1437177"/>
                  </a:cubicBezTo>
                  <a:cubicBezTo>
                    <a:pt x="402447" y="1428987"/>
                    <a:pt x="403587" y="1417650"/>
                    <a:pt x="400026" y="1405684"/>
                  </a:cubicBezTo>
                  <a:cubicBezTo>
                    <a:pt x="394756" y="1400960"/>
                    <a:pt x="384430" y="1419224"/>
                    <a:pt x="382720" y="1390250"/>
                  </a:cubicBezTo>
                  <a:cubicBezTo>
                    <a:pt x="382150" y="1384897"/>
                    <a:pt x="380014" y="1380801"/>
                    <a:pt x="378376" y="1375134"/>
                  </a:cubicBezTo>
                  <a:lnTo>
                    <a:pt x="382791" y="1362851"/>
                  </a:lnTo>
                  <a:lnTo>
                    <a:pt x="382791" y="1338920"/>
                  </a:lnTo>
                  <a:lnTo>
                    <a:pt x="378020" y="1326005"/>
                  </a:lnTo>
                  <a:cubicBezTo>
                    <a:pt x="381652" y="1312780"/>
                    <a:pt x="389414" y="1329156"/>
                    <a:pt x="392263" y="1312780"/>
                  </a:cubicBezTo>
                  <a:cubicBezTo>
                    <a:pt x="391480" y="1300811"/>
                    <a:pt x="395611" y="1297977"/>
                    <a:pt x="396679" y="1288214"/>
                  </a:cubicBezTo>
                  <a:lnTo>
                    <a:pt x="387777" y="1266171"/>
                  </a:lnTo>
                  <a:lnTo>
                    <a:pt x="392406" y="1252942"/>
                  </a:lnTo>
                  <a:lnTo>
                    <a:pt x="392406" y="1241605"/>
                  </a:lnTo>
                  <a:cubicBezTo>
                    <a:pt x="387769" y="1231213"/>
                    <a:pt x="382300" y="1231213"/>
                    <a:pt x="377664" y="1241605"/>
                  </a:cubicBezTo>
                  <a:lnTo>
                    <a:pt x="377664" y="1253256"/>
                  </a:lnTo>
                  <a:cubicBezTo>
                    <a:pt x="366910" y="1284749"/>
                    <a:pt x="353735" y="1265539"/>
                    <a:pt x="340417" y="1270892"/>
                  </a:cubicBezTo>
                  <a:lnTo>
                    <a:pt x="329521" y="1239399"/>
                  </a:lnTo>
                  <a:cubicBezTo>
                    <a:pt x="340061" y="1214205"/>
                    <a:pt x="353735" y="1254830"/>
                    <a:pt x="362922" y="1239399"/>
                  </a:cubicBezTo>
                  <a:lnTo>
                    <a:pt x="362922" y="1227434"/>
                  </a:lnTo>
                  <a:cubicBezTo>
                    <a:pt x="356812" y="1212410"/>
                    <a:pt x="350203" y="1201800"/>
                    <a:pt x="343337" y="1195941"/>
                  </a:cubicBezTo>
                  <a:cubicBezTo>
                    <a:pt x="342910" y="1176414"/>
                    <a:pt x="351527" y="1186809"/>
                    <a:pt x="354376" y="1183344"/>
                  </a:cubicBezTo>
                  <a:cubicBezTo>
                    <a:pt x="358862" y="1174208"/>
                    <a:pt x="363491" y="1173894"/>
                    <a:pt x="367907" y="1164448"/>
                  </a:cubicBezTo>
                  <a:cubicBezTo>
                    <a:pt x="367907" y="1160669"/>
                    <a:pt x="367907" y="1156573"/>
                    <a:pt x="367907" y="1153111"/>
                  </a:cubicBezTo>
                  <a:lnTo>
                    <a:pt x="372394" y="1140514"/>
                  </a:lnTo>
                  <a:cubicBezTo>
                    <a:pt x="367266" y="1128859"/>
                    <a:pt x="361213" y="1140514"/>
                    <a:pt x="353308" y="1129491"/>
                  </a:cubicBezTo>
                  <a:lnTo>
                    <a:pt x="348963" y="1119413"/>
                  </a:lnTo>
                  <a:cubicBezTo>
                    <a:pt x="354440" y="1093620"/>
                    <a:pt x="362395" y="1081086"/>
                    <a:pt x="370328" y="1085715"/>
                  </a:cubicBezTo>
                  <a:cubicBezTo>
                    <a:pt x="374530" y="1077528"/>
                    <a:pt x="371397" y="1066505"/>
                    <a:pt x="373889" y="1054222"/>
                  </a:cubicBezTo>
                  <a:cubicBezTo>
                    <a:pt x="378020" y="1046350"/>
                    <a:pt x="380014" y="1032807"/>
                    <a:pt x="386495" y="1027454"/>
                  </a:cubicBezTo>
                  <a:cubicBezTo>
                    <a:pt x="388845" y="1035012"/>
                    <a:pt x="391765" y="1043830"/>
                    <a:pt x="393616" y="1050443"/>
                  </a:cubicBezTo>
                  <a:cubicBezTo>
                    <a:pt x="399869" y="1055608"/>
                    <a:pt x="406328" y="1049249"/>
                    <a:pt x="411492" y="1032807"/>
                  </a:cubicBezTo>
                  <a:cubicBezTo>
                    <a:pt x="411492" y="1028714"/>
                    <a:pt x="411492" y="1024935"/>
                    <a:pt x="396821" y="1021155"/>
                  </a:cubicBezTo>
                  <a:cubicBezTo>
                    <a:pt x="421604" y="1012969"/>
                    <a:pt x="382578" y="1005725"/>
                    <a:pt x="381937" y="1023993"/>
                  </a:cubicBezTo>
                  <a:cubicBezTo>
                    <a:pt x="348963" y="1033753"/>
                    <a:pt x="333082" y="1006667"/>
                    <a:pt x="303028" y="995961"/>
                  </a:cubicBezTo>
                  <a:cubicBezTo>
                    <a:pt x="308156" y="978011"/>
                    <a:pt x="315918" y="982422"/>
                    <a:pt x="322684" y="971081"/>
                  </a:cubicBezTo>
                  <a:lnTo>
                    <a:pt x="318554" y="958802"/>
                  </a:lnTo>
                  <a:cubicBezTo>
                    <a:pt x="331871" y="927309"/>
                    <a:pt x="291563" y="946519"/>
                    <a:pt x="286435" y="941480"/>
                  </a:cubicBezTo>
                  <a:cubicBezTo>
                    <a:pt x="281948" y="951871"/>
                    <a:pt x="285296" y="969193"/>
                    <a:pt x="278316" y="965728"/>
                  </a:cubicBezTo>
                  <a:cubicBezTo>
                    <a:pt x="275183" y="965728"/>
                    <a:pt x="274328" y="963840"/>
                    <a:pt x="274115" y="954708"/>
                  </a:cubicBezTo>
                  <a:cubicBezTo>
                    <a:pt x="272619" y="929825"/>
                    <a:pt x="262862" y="945259"/>
                    <a:pt x="258304" y="941166"/>
                  </a:cubicBezTo>
                  <a:cubicBezTo>
                    <a:pt x="241711" y="943682"/>
                    <a:pt x="240785" y="930456"/>
                    <a:pt x="257664" y="926677"/>
                  </a:cubicBezTo>
                  <a:cubicBezTo>
                    <a:pt x="260227" y="916914"/>
                    <a:pt x="264785" y="919119"/>
                    <a:pt x="267848" y="913766"/>
                  </a:cubicBezTo>
                  <a:cubicBezTo>
                    <a:pt x="269713" y="898491"/>
                    <a:pt x="272740" y="886681"/>
                    <a:pt x="276394" y="880385"/>
                  </a:cubicBezTo>
                  <a:cubicBezTo>
                    <a:pt x="291071" y="870622"/>
                    <a:pt x="305101" y="847097"/>
                    <a:pt x="317557" y="811416"/>
                  </a:cubicBezTo>
                  <a:lnTo>
                    <a:pt x="310435" y="795353"/>
                  </a:lnTo>
                  <a:cubicBezTo>
                    <a:pt x="308512" y="804486"/>
                    <a:pt x="301177" y="810784"/>
                    <a:pt x="300963" y="804800"/>
                  </a:cubicBezTo>
                  <a:cubicBezTo>
                    <a:pt x="288856" y="816769"/>
                    <a:pt x="282661" y="841963"/>
                    <a:pt x="271266" y="855820"/>
                  </a:cubicBezTo>
                  <a:cubicBezTo>
                    <a:pt x="252536" y="833145"/>
                    <a:pt x="232310" y="850149"/>
                    <a:pt x="215218" y="800075"/>
                  </a:cubicBezTo>
                  <a:cubicBezTo>
                    <a:pt x="231619" y="773214"/>
                    <a:pt x="248939" y="758948"/>
                    <a:pt x="266423" y="757876"/>
                  </a:cubicBezTo>
                  <a:cubicBezTo>
                    <a:pt x="269485" y="753469"/>
                    <a:pt x="268630" y="746853"/>
                    <a:pt x="268844" y="739612"/>
                  </a:cubicBezTo>
                  <a:cubicBezTo>
                    <a:pt x="261723" y="715360"/>
                    <a:pt x="250684" y="723233"/>
                    <a:pt x="241497" y="721659"/>
                  </a:cubicBezTo>
                  <a:cubicBezTo>
                    <a:pt x="238791" y="715360"/>
                    <a:pt x="239361" y="712845"/>
                    <a:pt x="239646" y="703081"/>
                  </a:cubicBezTo>
                  <a:cubicBezTo>
                    <a:pt x="247479" y="687961"/>
                    <a:pt x="276037" y="693317"/>
                    <a:pt x="273972" y="641983"/>
                  </a:cubicBezTo>
                  <a:cubicBezTo>
                    <a:pt x="268204" y="627812"/>
                    <a:pt x="260512" y="617420"/>
                    <a:pt x="254459" y="605766"/>
                  </a:cubicBezTo>
                  <a:lnTo>
                    <a:pt x="259230" y="592226"/>
                  </a:lnTo>
                  <a:lnTo>
                    <a:pt x="259230" y="557583"/>
                  </a:lnTo>
                  <a:cubicBezTo>
                    <a:pt x="266159" y="544956"/>
                    <a:pt x="273594" y="538657"/>
                    <a:pt x="281094" y="539001"/>
                  </a:cubicBezTo>
                  <a:cubicBezTo>
                    <a:pt x="283088" y="536168"/>
                    <a:pt x="283515" y="533334"/>
                    <a:pt x="282447" y="530497"/>
                  </a:cubicBezTo>
                  <a:cubicBezTo>
                    <a:pt x="270340" y="506252"/>
                    <a:pt x="256096" y="506880"/>
                    <a:pt x="242779" y="502784"/>
                  </a:cubicBezTo>
                  <a:cubicBezTo>
                    <a:pt x="231456" y="526718"/>
                    <a:pt x="216927" y="560416"/>
                    <a:pt x="204963" y="557583"/>
                  </a:cubicBezTo>
                  <a:cubicBezTo>
                    <a:pt x="204179" y="531443"/>
                    <a:pt x="206244" y="519477"/>
                    <a:pt x="212085" y="538055"/>
                  </a:cubicBezTo>
                  <a:cubicBezTo>
                    <a:pt x="216002" y="534908"/>
                    <a:pt x="215004" y="521051"/>
                    <a:pt x="215004" y="508768"/>
                  </a:cubicBezTo>
                  <a:cubicBezTo>
                    <a:pt x="220845" y="503729"/>
                    <a:pt x="222625" y="461531"/>
                    <a:pt x="215004" y="466255"/>
                  </a:cubicBezTo>
                  <a:lnTo>
                    <a:pt x="215004" y="434763"/>
                  </a:lnTo>
                  <a:cubicBezTo>
                    <a:pt x="219633" y="412085"/>
                    <a:pt x="233379" y="426573"/>
                    <a:pt x="229248" y="384688"/>
                  </a:cubicBezTo>
                  <a:cubicBezTo>
                    <a:pt x="218138" y="360122"/>
                    <a:pt x="206387" y="360754"/>
                    <a:pt x="194280" y="343432"/>
                  </a:cubicBezTo>
                  <a:cubicBezTo>
                    <a:pt x="184402" y="363650"/>
                    <a:pt x="173791" y="375933"/>
                    <a:pt x="162945" y="379650"/>
                  </a:cubicBezTo>
                  <a:cubicBezTo>
                    <a:pt x="160381" y="371146"/>
                    <a:pt x="155823" y="367998"/>
                    <a:pt x="155823" y="348157"/>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273" name="Google Shape;273;p15"/>
            <p:cNvSpPr/>
            <p:nvPr/>
          </p:nvSpPr>
          <p:spPr>
            <a:xfrm rot="2700000">
              <a:off x="1290877" y="-849416"/>
              <a:ext cx="461243" cy="4730123"/>
            </a:xfrm>
            <a:custGeom>
              <a:rect b="b" l="l" r="r" t="t"/>
              <a:pathLst>
                <a:path extrusionOk="0" h="4727494" w="460987">
                  <a:moveTo>
                    <a:pt x="5056" y="447183"/>
                  </a:moveTo>
                  <a:lnTo>
                    <a:pt x="452238" y="0"/>
                  </a:lnTo>
                  <a:lnTo>
                    <a:pt x="452242" y="71"/>
                  </a:lnTo>
                  <a:cubicBezTo>
                    <a:pt x="452819" y="5317"/>
                    <a:pt x="453848" y="9549"/>
                    <a:pt x="455789" y="11754"/>
                  </a:cubicBezTo>
                  <a:cubicBezTo>
                    <a:pt x="456408" y="27750"/>
                    <a:pt x="456601" y="44031"/>
                    <a:pt x="456358" y="60252"/>
                  </a:cubicBezTo>
                  <a:lnTo>
                    <a:pt x="451658" y="74423"/>
                  </a:lnTo>
                  <a:lnTo>
                    <a:pt x="451657" y="194095"/>
                  </a:lnTo>
                  <a:lnTo>
                    <a:pt x="446602" y="207952"/>
                  </a:lnTo>
                  <a:lnTo>
                    <a:pt x="446601" y="280387"/>
                  </a:lnTo>
                  <a:lnTo>
                    <a:pt x="441687" y="293612"/>
                  </a:lnTo>
                  <a:lnTo>
                    <a:pt x="441687" y="524771"/>
                  </a:lnTo>
                  <a:lnTo>
                    <a:pt x="445960" y="535476"/>
                  </a:lnTo>
                  <a:cubicBezTo>
                    <a:pt x="447598" y="559096"/>
                    <a:pt x="445533" y="585236"/>
                    <a:pt x="446957" y="611059"/>
                  </a:cubicBezTo>
                  <a:lnTo>
                    <a:pt x="450447" y="619563"/>
                  </a:lnTo>
                  <a:cubicBezTo>
                    <a:pt x="451636" y="690010"/>
                    <a:pt x="451636" y="760742"/>
                    <a:pt x="450447" y="831194"/>
                  </a:cubicBezTo>
                  <a:cubicBezTo>
                    <a:pt x="440477" y="874652"/>
                    <a:pt x="448951" y="971335"/>
                    <a:pt x="446316" y="1034952"/>
                  </a:cubicBezTo>
                  <a:lnTo>
                    <a:pt x="451017" y="1048809"/>
                  </a:lnTo>
                  <a:lnTo>
                    <a:pt x="451017" y="1120295"/>
                  </a:lnTo>
                  <a:lnTo>
                    <a:pt x="456072" y="1134152"/>
                  </a:lnTo>
                  <a:lnTo>
                    <a:pt x="456073" y="1230522"/>
                  </a:lnTo>
                  <a:lnTo>
                    <a:pt x="460987" y="1243750"/>
                  </a:lnTo>
                  <a:lnTo>
                    <a:pt x="460987" y="1426091"/>
                  </a:lnTo>
                  <a:lnTo>
                    <a:pt x="455930" y="1439947"/>
                  </a:lnTo>
                  <a:lnTo>
                    <a:pt x="455930" y="1536631"/>
                  </a:lnTo>
                  <a:cubicBezTo>
                    <a:pt x="445817" y="1563713"/>
                    <a:pt x="453509" y="1637722"/>
                    <a:pt x="451230" y="1682126"/>
                  </a:cubicBezTo>
                  <a:lnTo>
                    <a:pt x="441616" y="1706063"/>
                  </a:lnTo>
                  <a:lnTo>
                    <a:pt x="441616" y="1875493"/>
                  </a:lnTo>
                  <a:lnTo>
                    <a:pt x="436559" y="1889349"/>
                  </a:lnTo>
                  <a:lnTo>
                    <a:pt x="436560" y="1913284"/>
                  </a:lnTo>
                  <a:lnTo>
                    <a:pt x="441331" y="1926195"/>
                  </a:lnTo>
                  <a:lnTo>
                    <a:pt x="441331" y="1938164"/>
                  </a:lnTo>
                  <a:cubicBezTo>
                    <a:pt x="434209" y="1946668"/>
                    <a:pt x="437557" y="1977529"/>
                    <a:pt x="436203" y="1998313"/>
                  </a:cubicBezTo>
                  <a:cubicBezTo>
                    <a:pt x="442115" y="2007448"/>
                    <a:pt x="441616" y="2021619"/>
                    <a:pt x="441402" y="2045867"/>
                  </a:cubicBezTo>
                  <a:cubicBezTo>
                    <a:pt x="440263" y="2049332"/>
                    <a:pt x="438767" y="2053740"/>
                    <a:pt x="436844" y="2060038"/>
                  </a:cubicBezTo>
                  <a:lnTo>
                    <a:pt x="436844" y="2083659"/>
                  </a:lnTo>
                  <a:lnTo>
                    <a:pt x="441188" y="2096256"/>
                  </a:lnTo>
                  <a:lnTo>
                    <a:pt x="441188" y="2228839"/>
                  </a:lnTo>
                  <a:lnTo>
                    <a:pt x="446245" y="2242382"/>
                  </a:lnTo>
                  <a:lnTo>
                    <a:pt x="446245" y="2254351"/>
                  </a:lnTo>
                  <a:lnTo>
                    <a:pt x="441473" y="2266948"/>
                  </a:lnTo>
                  <a:lnTo>
                    <a:pt x="441473" y="2449606"/>
                  </a:lnTo>
                  <a:cubicBezTo>
                    <a:pt x="452370" y="2483932"/>
                    <a:pt x="443610" y="2577150"/>
                    <a:pt x="446316" y="2632264"/>
                  </a:cubicBezTo>
                  <a:cubicBezTo>
                    <a:pt x="451728" y="2639819"/>
                    <a:pt x="451444" y="2657454"/>
                    <a:pt x="451230" y="2677613"/>
                  </a:cubicBezTo>
                  <a:cubicBezTo>
                    <a:pt x="446459" y="2693358"/>
                    <a:pt x="444108" y="2703435"/>
                    <a:pt x="451230" y="2716978"/>
                  </a:cubicBezTo>
                  <a:lnTo>
                    <a:pt x="451230" y="2924199"/>
                  </a:lnTo>
                  <a:lnTo>
                    <a:pt x="446601" y="2937110"/>
                  </a:lnTo>
                  <a:lnTo>
                    <a:pt x="446602" y="2973013"/>
                  </a:lnTo>
                  <a:lnTo>
                    <a:pt x="451302" y="2985928"/>
                  </a:lnTo>
                  <a:lnTo>
                    <a:pt x="451302" y="2996948"/>
                  </a:lnTo>
                  <a:lnTo>
                    <a:pt x="446245" y="3010804"/>
                  </a:lnTo>
                  <a:lnTo>
                    <a:pt x="446245" y="3168268"/>
                  </a:lnTo>
                  <a:lnTo>
                    <a:pt x="442542" y="3177400"/>
                  </a:lnTo>
                  <a:cubicBezTo>
                    <a:pt x="441353" y="3243755"/>
                    <a:pt x="441353" y="3310397"/>
                    <a:pt x="442542" y="3376752"/>
                  </a:cubicBezTo>
                  <a:cubicBezTo>
                    <a:pt x="448453" y="3392496"/>
                    <a:pt x="448453" y="3393442"/>
                    <a:pt x="441972" y="3411078"/>
                  </a:cubicBezTo>
                  <a:lnTo>
                    <a:pt x="441972" y="3471858"/>
                  </a:lnTo>
                  <a:lnTo>
                    <a:pt x="446672" y="3484769"/>
                  </a:lnTo>
                  <a:lnTo>
                    <a:pt x="446672" y="3642233"/>
                  </a:lnTo>
                  <a:lnTo>
                    <a:pt x="441901" y="3655147"/>
                  </a:lnTo>
                  <a:lnTo>
                    <a:pt x="441901" y="3666799"/>
                  </a:lnTo>
                  <a:lnTo>
                    <a:pt x="446459" y="3679396"/>
                  </a:lnTo>
                  <a:lnTo>
                    <a:pt x="446459" y="3728524"/>
                  </a:lnTo>
                  <a:cubicBezTo>
                    <a:pt x="440049" y="3745846"/>
                    <a:pt x="440049" y="3746789"/>
                    <a:pt x="446031" y="3762851"/>
                  </a:cubicBezTo>
                  <a:cubicBezTo>
                    <a:pt x="446772" y="3774849"/>
                    <a:pt x="447014" y="3787321"/>
                    <a:pt x="446744" y="3799696"/>
                  </a:cubicBezTo>
                  <a:lnTo>
                    <a:pt x="441972" y="3813239"/>
                  </a:lnTo>
                  <a:lnTo>
                    <a:pt x="441972" y="3921574"/>
                  </a:lnTo>
                  <a:lnTo>
                    <a:pt x="436915" y="3935117"/>
                  </a:lnTo>
                  <a:lnTo>
                    <a:pt x="436915" y="4019831"/>
                  </a:lnTo>
                  <a:lnTo>
                    <a:pt x="432072" y="4032746"/>
                  </a:lnTo>
                  <a:lnTo>
                    <a:pt x="432073" y="4153992"/>
                  </a:lnTo>
                  <a:lnTo>
                    <a:pt x="436702" y="4167217"/>
                  </a:lnTo>
                  <a:cubicBezTo>
                    <a:pt x="430933" y="4175090"/>
                    <a:pt x="432144" y="4188004"/>
                    <a:pt x="432002" y="4201229"/>
                  </a:cubicBezTo>
                  <a:lnTo>
                    <a:pt x="436203" y="4214144"/>
                  </a:lnTo>
                  <a:cubicBezTo>
                    <a:pt x="431075" y="4230834"/>
                    <a:pt x="430078" y="4237761"/>
                    <a:pt x="436844" y="4251932"/>
                  </a:cubicBezTo>
                  <a:lnTo>
                    <a:pt x="436844" y="4373181"/>
                  </a:lnTo>
                  <a:lnTo>
                    <a:pt x="441687" y="4386093"/>
                  </a:lnTo>
                  <a:lnTo>
                    <a:pt x="441687" y="4495373"/>
                  </a:lnTo>
                  <a:lnTo>
                    <a:pt x="437200" y="4508284"/>
                  </a:lnTo>
                  <a:cubicBezTo>
                    <a:pt x="444322" y="4514897"/>
                    <a:pt x="444322" y="4608115"/>
                    <a:pt x="437200" y="4615674"/>
                  </a:cubicBezTo>
                  <a:cubicBezTo>
                    <a:pt x="435776" y="4627643"/>
                    <a:pt x="437200" y="4639608"/>
                    <a:pt x="436275" y="4651574"/>
                  </a:cubicBezTo>
                  <a:lnTo>
                    <a:pt x="441331" y="4666062"/>
                  </a:lnTo>
                  <a:lnTo>
                    <a:pt x="441331" y="4727494"/>
                  </a:lnTo>
                  <a:lnTo>
                    <a:pt x="9848" y="4296012"/>
                  </a:lnTo>
                  <a:lnTo>
                    <a:pt x="10664" y="4246108"/>
                  </a:lnTo>
                  <a:cubicBezTo>
                    <a:pt x="11501" y="4192413"/>
                    <a:pt x="11394" y="4141395"/>
                    <a:pt x="5198" y="4107383"/>
                  </a:cubicBezTo>
                  <a:lnTo>
                    <a:pt x="5198" y="3851662"/>
                  </a:lnTo>
                  <a:lnTo>
                    <a:pt x="9898" y="3838747"/>
                  </a:lnTo>
                  <a:lnTo>
                    <a:pt x="9898" y="3827096"/>
                  </a:lnTo>
                  <a:cubicBezTo>
                    <a:pt x="2777" y="3812297"/>
                    <a:pt x="4344" y="3804421"/>
                    <a:pt x="9898" y="3788045"/>
                  </a:cubicBezTo>
                  <a:cubicBezTo>
                    <a:pt x="10148" y="3776013"/>
                    <a:pt x="9927" y="3763859"/>
                    <a:pt x="9258" y="3752145"/>
                  </a:cubicBezTo>
                  <a:cubicBezTo>
                    <a:pt x="-4559" y="3699865"/>
                    <a:pt x="14599" y="3514688"/>
                    <a:pt x="569" y="3462726"/>
                  </a:cubicBezTo>
                  <a:cubicBezTo>
                    <a:pt x="569" y="3458947"/>
                    <a:pt x="570" y="3454850"/>
                    <a:pt x="0" y="3450443"/>
                  </a:cubicBezTo>
                  <a:lnTo>
                    <a:pt x="4842" y="3436900"/>
                  </a:lnTo>
                  <a:lnTo>
                    <a:pt x="4842" y="3023716"/>
                  </a:lnTo>
                  <a:lnTo>
                    <a:pt x="9898" y="3010176"/>
                  </a:lnTo>
                  <a:lnTo>
                    <a:pt x="9898" y="2706272"/>
                  </a:lnTo>
                  <a:lnTo>
                    <a:pt x="14670" y="2693358"/>
                  </a:lnTo>
                  <a:lnTo>
                    <a:pt x="14670" y="2657454"/>
                  </a:lnTo>
                  <a:lnTo>
                    <a:pt x="10183" y="2644543"/>
                  </a:lnTo>
                  <a:lnTo>
                    <a:pt x="10183" y="2619035"/>
                  </a:lnTo>
                  <a:cubicBezTo>
                    <a:pt x="17305" y="2612108"/>
                    <a:pt x="17305" y="2518890"/>
                    <a:pt x="10183" y="2511331"/>
                  </a:cubicBezTo>
                  <a:cubicBezTo>
                    <a:pt x="5127" y="2406144"/>
                    <a:pt x="17661" y="2253091"/>
                    <a:pt x="4913" y="2169319"/>
                  </a:cubicBezTo>
                  <a:lnTo>
                    <a:pt x="9684" y="2156408"/>
                  </a:lnTo>
                  <a:lnTo>
                    <a:pt x="9685" y="2047127"/>
                  </a:lnTo>
                  <a:cubicBezTo>
                    <a:pt x="2563" y="2033584"/>
                    <a:pt x="3703" y="2024138"/>
                    <a:pt x="9329" y="2010596"/>
                  </a:cubicBezTo>
                  <a:lnTo>
                    <a:pt x="9329" y="1985401"/>
                  </a:lnTo>
                  <a:lnTo>
                    <a:pt x="5554" y="1975955"/>
                  </a:lnTo>
                  <a:cubicBezTo>
                    <a:pt x="4122" y="1963041"/>
                    <a:pt x="4122" y="1947924"/>
                    <a:pt x="5554" y="1935013"/>
                  </a:cubicBezTo>
                  <a:lnTo>
                    <a:pt x="9542" y="1925249"/>
                  </a:lnTo>
                  <a:cubicBezTo>
                    <a:pt x="5198" y="1686850"/>
                    <a:pt x="17946" y="1399323"/>
                    <a:pt x="4771" y="1182338"/>
                  </a:cubicBezTo>
                  <a:lnTo>
                    <a:pt x="9543" y="1169424"/>
                  </a:lnTo>
                  <a:lnTo>
                    <a:pt x="9542" y="914020"/>
                  </a:lnTo>
                  <a:lnTo>
                    <a:pt x="14314" y="901423"/>
                  </a:lnTo>
                  <a:lnTo>
                    <a:pt x="14314" y="828674"/>
                  </a:lnTo>
                  <a:lnTo>
                    <a:pt x="9258" y="814503"/>
                  </a:lnTo>
                  <a:lnTo>
                    <a:pt x="9258" y="718134"/>
                  </a:lnTo>
                  <a:cubicBezTo>
                    <a:pt x="2136" y="712467"/>
                    <a:pt x="2136" y="629326"/>
                    <a:pt x="9258" y="623656"/>
                  </a:cubicBezTo>
                  <a:cubicBezTo>
                    <a:pt x="9258" y="619877"/>
                    <a:pt x="9258" y="616098"/>
                    <a:pt x="9827" y="611373"/>
                  </a:cubicBezTo>
                  <a:lnTo>
                    <a:pt x="5056" y="597834"/>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274" name="Google Shape;274;p15"/>
            <p:cNvSpPr/>
            <p:nvPr/>
          </p:nvSpPr>
          <p:spPr>
            <a:xfrm flipH="1" rot="-8100000">
              <a:off x="1885339" y="-1109339"/>
              <a:ext cx="466609" cy="6457626"/>
            </a:xfrm>
            <a:custGeom>
              <a:rect b="b" l="l" r="r" t="t"/>
              <a:pathLst>
                <a:path extrusionOk="0" h="6454037" w="466350">
                  <a:moveTo>
                    <a:pt x="245182" y="1050573"/>
                  </a:moveTo>
                  <a:cubicBezTo>
                    <a:pt x="241675" y="1046086"/>
                    <a:pt x="238114" y="1038921"/>
                    <a:pt x="235230" y="1036400"/>
                  </a:cubicBezTo>
                  <a:cubicBezTo>
                    <a:pt x="240856" y="1016562"/>
                    <a:pt x="256809" y="1000500"/>
                    <a:pt x="254815" y="1048683"/>
                  </a:cubicBezTo>
                  <a:cubicBezTo>
                    <a:pt x="252144" y="1056871"/>
                    <a:pt x="248690" y="1055061"/>
                    <a:pt x="245182" y="1050573"/>
                  </a:cubicBezTo>
                  <a:close/>
                  <a:moveTo>
                    <a:pt x="284227" y="1195438"/>
                  </a:moveTo>
                  <a:lnTo>
                    <a:pt x="284227" y="1183472"/>
                  </a:lnTo>
                  <a:cubicBezTo>
                    <a:pt x="292346" y="1165208"/>
                    <a:pt x="303242" y="1190716"/>
                    <a:pt x="310364" y="1167096"/>
                  </a:cubicBezTo>
                  <a:cubicBezTo>
                    <a:pt x="313334" y="1169678"/>
                    <a:pt x="316118" y="1175411"/>
                    <a:pt x="318482" y="1183786"/>
                  </a:cubicBezTo>
                  <a:lnTo>
                    <a:pt x="318482" y="1195438"/>
                  </a:lnTo>
                  <a:cubicBezTo>
                    <a:pt x="307180" y="1205674"/>
                    <a:pt x="295529" y="1205674"/>
                    <a:pt x="284227" y="1195438"/>
                  </a:cubicBezTo>
                  <a:close/>
                  <a:moveTo>
                    <a:pt x="291634" y="1274485"/>
                  </a:moveTo>
                  <a:cubicBezTo>
                    <a:pt x="288144" y="1262202"/>
                    <a:pt x="288144" y="1262202"/>
                    <a:pt x="291634" y="1250237"/>
                  </a:cubicBezTo>
                  <a:cubicBezTo>
                    <a:pt x="295123" y="1252442"/>
                    <a:pt x="300109" y="1245512"/>
                    <a:pt x="302957" y="1254016"/>
                  </a:cubicBezTo>
                  <a:lnTo>
                    <a:pt x="303028" y="1253702"/>
                  </a:lnTo>
                  <a:cubicBezTo>
                    <a:pt x="303883" y="1261260"/>
                    <a:pt x="297901" y="1269132"/>
                    <a:pt x="297117" y="1274485"/>
                  </a:cubicBezTo>
                  <a:close/>
                  <a:moveTo>
                    <a:pt x="213153" y="1249923"/>
                  </a:moveTo>
                  <a:cubicBezTo>
                    <a:pt x="209592" y="1237325"/>
                    <a:pt x="209592" y="1237325"/>
                    <a:pt x="213153" y="1225674"/>
                  </a:cubicBezTo>
                  <a:lnTo>
                    <a:pt x="217996" y="1225674"/>
                  </a:lnTo>
                  <a:cubicBezTo>
                    <a:pt x="221414" y="1237957"/>
                    <a:pt x="221414" y="1237957"/>
                    <a:pt x="217996" y="1249923"/>
                  </a:cubicBezTo>
                  <a:close/>
                  <a:moveTo>
                    <a:pt x="255598" y="1318892"/>
                  </a:moveTo>
                  <a:lnTo>
                    <a:pt x="255526" y="1317947"/>
                  </a:lnTo>
                  <a:lnTo>
                    <a:pt x="255836" y="1318280"/>
                  </a:lnTo>
                  <a:lnTo>
                    <a:pt x="259132" y="1309797"/>
                  </a:lnTo>
                  <a:cubicBezTo>
                    <a:pt x="260939" y="1309601"/>
                    <a:pt x="262933" y="1311648"/>
                    <a:pt x="263788" y="1314168"/>
                  </a:cubicBezTo>
                  <a:cubicBezTo>
                    <a:pt x="263823" y="1320309"/>
                    <a:pt x="261990" y="1322671"/>
                    <a:pt x="260031" y="1322788"/>
                  </a:cubicBezTo>
                  <a:lnTo>
                    <a:pt x="255836" y="1318280"/>
                  </a:lnTo>
                  <a:close/>
                  <a:moveTo>
                    <a:pt x="341698" y="1434774"/>
                  </a:moveTo>
                  <a:cubicBezTo>
                    <a:pt x="338490" y="1430611"/>
                    <a:pt x="337675" y="1415022"/>
                    <a:pt x="333937" y="1405812"/>
                  </a:cubicBezTo>
                  <a:lnTo>
                    <a:pt x="334150" y="1403921"/>
                  </a:lnTo>
                  <a:cubicBezTo>
                    <a:pt x="336928" y="1386285"/>
                    <a:pt x="345616" y="1400456"/>
                    <a:pt x="350245" y="1397940"/>
                  </a:cubicBezTo>
                  <a:cubicBezTo>
                    <a:pt x="356868" y="1416204"/>
                    <a:pt x="348750" y="1424076"/>
                    <a:pt x="345901" y="1434468"/>
                  </a:cubicBezTo>
                  <a:cubicBezTo>
                    <a:pt x="344103" y="1436279"/>
                    <a:pt x="342768" y="1436161"/>
                    <a:pt x="341698" y="1434774"/>
                  </a:cubicBezTo>
                  <a:close/>
                  <a:moveTo>
                    <a:pt x="289720" y="1458640"/>
                  </a:moveTo>
                  <a:cubicBezTo>
                    <a:pt x="286471" y="1458010"/>
                    <a:pt x="283764" y="1453050"/>
                    <a:pt x="284227" y="1439193"/>
                  </a:cubicBezTo>
                  <a:lnTo>
                    <a:pt x="290423" y="1422189"/>
                  </a:lnTo>
                  <a:cubicBezTo>
                    <a:pt x="293343" y="1425779"/>
                    <a:pt x="296078" y="1431886"/>
                    <a:pt x="298471" y="1440139"/>
                  </a:cubicBezTo>
                  <a:cubicBezTo>
                    <a:pt x="298470" y="1444232"/>
                    <a:pt x="298471" y="1448011"/>
                    <a:pt x="298470" y="1452104"/>
                  </a:cubicBezTo>
                  <a:cubicBezTo>
                    <a:pt x="296761" y="1455569"/>
                    <a:pt x="292969" y="1459270"/>
                    <a:pt x="289720" y="1458640"/>
                  </a:cubicBezTo>
                  <a:close/>
                  <a:moveTo>
                    <a:pt x="289195" y="1526547"/>
                  </a:moveTo>
                  <a:cubicBezTo>
                    <a:pt x="281699" y="1521312"/>
                    <a:pt x="276251" y="1508165"/>
                    <a:pt x="282304" y="1492418"/>
                  </a:cubicBezTo>
                  <a:lnTo>
                    <a:pt x="282518" y="1492101"/>
                  </a:lnTo>
                  <a:cubicBezTo>
                    <a:pt x="288429" y="1476984"/>
                    <a:pt x="289639" y="1476984"/>
                    <a:pt x="296547" y="1493992"/>
                  </a:cubicBezTo>
                  <a:cubicBezTo>
                    <a:pt x="299682" y="1495880"/>
                    <a:pt x="310578" y="1484229"/>
                    <a:pt x="308370" y="1513202"/>
                  </a:cubicBezTo>
                  <a:cubicBezTo>
                    <a:pt x="306233" y="1529105"/>
                    <a:pt x="296690" y="1531782"/>
                    <a:pt x="289195" y="1526547"/>
                  </a:cubicBezTo>
                  <a:close/>
                  <a:moveTo>
                    <a:pt x="331955" y="1604624"/>
                  </a:moveTo>
                  <a:cubicBezTo>
                    <a:pt x="330024" y="1601499"/>
                    <a:pt x="328809" y="1595633"/>
                    <a:pt x="328809" y="1585319"/>
                  </a:cubicBezTo>
                  <a:lnTo>
                    <a:pt x="329022" y="1583432"/>
                  </a:lnTo>
                  <a:cubicBezTo>
                    <a:pt x="332370" y="1556978"/>
                    <a:pt x="365628" y="1574296"/>
                    <a:pt x="355159" y="1604843"/>
                  </a:cubicBezTo>
                  <a:cubicBezTo>
                    <a:pt x="349978" y="1598703"/>
                    <a:pt x="337747" y="1613998"/>
                    <a:pt x="331955" y="1604624"/>
                  </a:cubicBezTo>
                  <a:close/>
                  <a:moveTo>
                    <a:pt x="249972" y="1603074"/>
                  </a:moveTo>
                  <a:cubicBezTo>
                    <a:pt x="244453" y="1597918"/>
                    <a:pt x="241640" y="1583904"/>
                    <a:pt x="251610" y="1565795"/>
                  </a:cubicBezTo>
                  <a:lnTo>
                    <a:pt x="251681" y="1566741"/>
                  </a:lnTo>
                  <a:cubicBezTo>
                    <a:pt x="256952" y="1568629"/>
                    <a:pt x="266280" y="1552567"/>
                    <a:pt x="264571" y="1587207"/>
                  </a:cubicBezTo>
                  <a:cubicBezTo>
                    <a:pt x="263716" y="1604529"/>
                    <a:pt x="255491" y="1608230"/>
                    <a:pt x="249972" y="1603074"/>
                  </a:cubicBezTo>
                  <a:close/>
                  <a:moveTo>
                    <a:pt x="213670" y="1602248"/>
                  </a:moveTo>
                  <a:cubicBezTo>
                    <a:pt x="212155" y="1600142"/>
                    <a:pt x="211016" y="1596736"/>
                    <a:pt x="210517" y="1591618"/>
                  </a:cubicBezTo>
                  <a:cubicBezTo>
                    <a:pt x="210090" y="1574296"/>
                    <a:pt x="215075" y="1581540"/>
                    <a:pt x="217212" y="1589099"/>
                  </a:cubicBezTo>
                  <a:cubicBezTo>
                    <a:pt x="221200" y="1595397"/>
                    <a:pt x="226827" y="1584691"/>
                    <a:pt x="230245" y="1597288"/>
                  </a:cubicBezTo>
                  <a:cubicBezTo>
                    <a:pt x="226132" y="1603192"/>
                    <a:pt x="218213" y="1608567"/>
                    <a:pt x="213670" y="1602248"/>
                  </a:cubicBezTo>
                  <a:close/>
                  <a:moveTo>
                    <a:pt x="266993" y="1713178"/>
                  </a:moveTo>
                  <a:cubicBezTo>
                    <a:pt x="263574" y="1701527"/>
                    <a:pt x="263574" y="1701212"/>
                    <a:pt x="266993" y="1688933"/>
                  </a:cubicBezTo>
                  <a:lnTo>
                    <a:pt x="272120" y="1688933"/>
                  </a:lnTo>
                  <a:lnTo>
                    <a:pt x="276607" y="1676332"/>
                  </a:lnTo>
                  <a:lnTo>
                    <a:pt x="276679" y="1676018"/>
                  </a:lnTo>
                  <a:cubicBezTo>
                    <a:pt x="291064" y="1730814"/>
                    <a:pt x="277248" y="1708457"/>
                    <a:pt x="266993" y="1713178"/>
                  </a:cubicBezTo>
                  <a:close/>
                  <a:moveTo>
                    <a:pt x="294055" y="1754120"/>
                  </a:moveTo>
                  <a:lnTo>
                    <a:pt x="294055" y="1742469"/>
                  </a:lnTo>
                  <a:cubicBezTo>
                    <a:pt x="299984" y="1734437"/>
                    <a:pt x="306594" y="1723040"/>
                    <a:pt x="312833" y="1729403"/>
                  </a:cubicBezTo>
                  <a:lnTo>
                    <a:pt x="318844" y="1742327"/>
                  </a:lnTo>
                  <a:lnTo>
                    <a:pt x="318981" y="1742155"/>
                  </a:lnTo>
                  <a:lnTo>
                    <a:pt x="318910" y="1742469"/>
                  </a:lnTo>
                  <a:lnTo>
                    <a:pt x="318844" y="1742327"/>
                  </a:lnTo>
                  <a:lnTo>
                    <a:pt x="313186" y="1749436"/>
                  </a:lnTo>
                  <a:cubicBezTo>
                    <a:pt x="311094" y="1749475"/>
                    <a:pt x="308904" y="1748136"/>
                    <a:pt x="306803" y="1748450"/>
                  </a:cubicBezTo>
                  <a:cubicBezTo>
                    <a:pt x="303527" y="1757899"/>
                    <a:pt x="297402" y="1767031"/>
                    <a:pt x="294055" y="1754120"/>
                  </a:cubicBezTo>
                  <a:close/>
                  <a:moveTo>
                    <a:pt x="369830" y="1871591"/>
                  </a:moveTo>
                  <a:cubicBezTo>
                    <a:pt x="366333" y="1861229"/>
                    <a:pt x="362124" y="1856567"/>
                    <a:pt x="357937" y="1858362"/>
                  </a:cubicBezTo>
                  <a:lnTo>
                    <a:pt x="357937" y="1830017"/>
                  </a:lnTo>
                  <a:cubicBezTo>
                    <a:pt x="363100" y="1818208"/>
                    <a:pt x="368103" y="1821909"/>
                    <a:pt x="372928" y="1831081"/>
                  </a:cubicBezTo>
                  <a:lnTo>
                    <a:pt x="386564" y="1864278"/>
                  </a:lnTo>
                  <a:lnTo>
                    <a:pt x="386851" y="1863715"/>
                  </a:lnTo>
                  <a:lnTo>
                    <a:pt x="386851" y="1864975"/>
                  </a:lnTo>
                  <a:lnTo>
                    <a:pt x="386564" y="1864278"/>
                  </a:lnTo>
                  <a:lnTo>
                    <a:pt x="383174" y="1870959"/>
                  </a:lnTo>
                  <a:cubicBezTo>
                    <a:pt x="381047" y="1871983"/>
                    <a:pt x="377308" y="1871905"/>
                    <a:pt x="369830" y="1871591"/>
                  </a:cubicBezTo>
                  <a:close/>
                  <a:moveTo>
                    <a:pt x="288005" y="1799279"/>
                  </a:moveTo>
                  <a:cubicBezTo>
                    <a:pt x="284116" y="1796458"/>
                    <a:pt x="284904" y="1775614"/>
                    <a:pt x="293343" y="1790024"/>
                  </a:cubicBezTo>
                  <a:lnTo>
                    <a:pt x="293201" y="1790024"/>
                  </a:lnTo>
                  <a:cubicBezTo>
                    <a:pt x="293414" y="1790969"/>
                    <a:pt x="293272" y="1792543"/>
                    <a:pt x="293343" y="1794117"/>
                  </a:cubicBezTo>
                  <a:cubicBezTo>
                    <a:pt x="291117" y="1799156"/>
                    <a:pt x="289301" y="1800219"/>
                    <a:pt x="288005" y="1799279"/>
                  </a:cubicBezTo>
                  <a:close/>
                  <a:moveTo>
                    <a:pt x="310506" y="1847339"/>
                  </a:moveTo>
                  <a:cubicBezTo>
                    <a:pt x="293343" y="1812698"/>
                    <a:pt x="318126" y="1796005"/>
                    <a:pt x="326032" y="1798524"/>
                  </a:cubicBezTo>
                  <a:cubicBezTo>
                    <a:pt x="330162" y="1803249"/>
                    <a:pt x="326743" y="1818051"/>
                    <a:pt x="331373" y="1823090"/>
                  </a:cubicBezTo>
                  <a:cubicBezTo>
                    <a:pt x="363278" y="1836001"/>
                    <a:pt x="321474" y="1856785"/>
                    <a:pt x="310506" y="1847339"/>
                  </a:cubicBezTo>
                  <a:close/>
                  <a:moveTo>
                    <a:pt x="328453" y="1901192"/>
                  </a:moveTo>
                  <a:cubicBezTo>
                    <a:pt x="335439" y="1884184"/>
                    <a:pt x="343551" y="1878484"/>
                    <a:pt x="351385" y="1885130"/>
                  </a:cubicBezTo>
                  <a:lnTo>
                    <a:pt x="351242" y="1885130"/>
                  </a:lnTo>
                  <a:cubicBezTo>
                    <a:pt x="354091" y="1889223"/>
                    <a:pt x="352738" y="1895839"/>
                    <a:pt x="353236" y="1901192"/>
                  </a:cubicBezTo>
                  <a:cubicBezTo>
                    <a:pt x="345154" y="1911898"/>
                    <a:pt x="336536" y="1911898"/>
                    <a:pt x="328453" y="1901192"/>
                  </a:cubicBezTo>
                  <a:close/>
                  <a:moveTo>
                    <a:pt x="350174" y="1980868"/>
                  </a:moveTo>
                  <a:lnTo>
                    <a:pt x="347967" y="1966383"/>
                  </a:lnTo>
                  <a:lnTo>
                    <a:pt x="347824" y="1966383"/>
                  </a:lnTo>
                  <a:cubicBezTo>
                    <a:pt x="351876" y="1943738"/>
                    <a:pt x="359176" y="1938540"/>
                    <a:pt x="364631" y="1954414"/>
                  </a:cubicBezTo>
                  <a:cubicBezTo>
                    <a:pt x="369616" y="1948433"/>
                    <a:pt x="379587" y="1932371"/>
                    <a:pt x="377308" y="1963864"/>
                  </a:cubicBezTo>
                  <a:cubicBezTo>
                    <a:pt x="369402" y="1990946"/>
                    <a:pt x="360002" y="1978349"/>
                    <a:pt x="350174" y="1980868"/>
                  </a:cubicBezTo>
                  <a:close/>
                  <a:moveTo>
                    <a:pt x="289355" y="2011418"/>
                  </a:moveTo>
                  <a:lnTo>
                    <a:pt x="289355" y="1999135"/>
                  </a:lnTo>
                  <a:lnTo>
                    <a:pt x="306661" y="1956619"/>
                  </a:lnTo>
                  <a:lnTo>
                    <a:pt x="306518" y="1955988"/>
                  </a:lnTo>
                  <a:cubicBezTo>
                    <a:pt x="367266" y="1944654"/>
                    <a:pt x="308655" y="2028105"/>
                    <a:pt x="289355" y="2011418"/>
                  </a:cubicBezTo>
                  <a:close/>
                  <a:moveTo>
                    <a:pt x="333509" y="2092982"/>
                  </a:moveTo>
                  <a:cubicBezTo>
                    <a:pt x="338210" y="2048264"/>
                    <a:pt x="356299" y="2099595"/>
                    <a:pt x="365272" y="2089834"/>
                  </a:cubicBezTo>
                  <a:cubicBezTo>
                    <a:pt x="373889" y="2117862"/>
                    <a:pt x="379302" y="2083536"/>
                    <a:pt x="389343" y="2089834"/>
                  </a:cubicBezTo>
                  <a:cubicBezTo>
                    <a:pt x="390982" y="2085424"/>
                    <a:pt x="395681" y="2071253"/>
                    <a:pt x="397178" y="2085424"/>
                  </a:cubicBezTo>
                  <a:lnTo>
                    <a:pt x="397178" y="2085738"/>
                  </a:lnTo>
                  <a:cubicBezTo>
                    <a:pt x="397483" y="2092886"/>
                    <a:pt x="397626" y="2100193"/>
                    <a:pt x="397604" y="2107470"/>
                  </a:cubicBezTo>
                  <a:cubicBezTo>
                    <a:pt x="377023" y="2124475"/>
                    <a:pt x="353094" y="2109358"/>
                    <a:pt x="333509" y="2092982"/>
                  </a:cubicBezTo>
                  <a:close/>
                  <a:moveTo>
                    <a:pt x="256929" y="2064131"/>
                  </a:moveTo>
                  <a:cubicBezTo>
                    <a:pt x="255549" y="2060918"/>
                    <a:pt x="255011" y="2055268"/>
                    <a:pt x="255883" y="2045741"/>
                  </a:cubicBezTo>
                  <a:cubicBezTo>
                    <a:pt x="260156" y="2038815"/>
                    <a:pt x="286934" y="2031574"/>
                    <a:pt x="276820" y="2066214"/>
                  </a:cubicBezTo>
                  <a:lnTo>
                    <a:pt x="276679" y="2066214"/>
                  </a:lnTo>
                  <a:cubicBezTo>
                    <a:pt x="272779" y="2061490"/>
                    <a:pt x="261068" y="2073772"/>
                    <a:pt x="256929" y="2064131"/>
                  </a:cubicBezTo>
                  <a:close/>
                  <a:moveTo>
                    <a:pt x="260084" y="2194073"/>
                  </a:moveTo>
                  <a:lnTo>
                    <a:pt x="264714" y="2180534"/>
                  </a:lnTo>
                  <a:cubicBezTo>
                    <a:pt x="265212" y="2175809"/>
                    <a:pt x="265212" y="2172030"/>
                    <a:pt x="265212" y="2168251"/>
                  </a:cubicBezTo>
                  <a:cubicBezTo>
                    <a:pt x="279170" y="2130145"/>
                    <a:pt x="296547" y="2138332"/>
                    <a:pt x="310791" y="2161638"/>
                  </a:cubicBezTo>
                  <a:cubicBezTo>
                    <a:pt x="321900" y="2165103"/>
                    <a:pt x="334791" y="2157227"/>
                    <a:pt x="343764" y="2196596"/>
                  </a:cubicBezTo>
                  <a:lnTo>
                    <a:pt x="341414" y="2211709"/>
                  </a:lnTo>
                  <a:cubicBezTo>
                    <a:pt x="331800" y="2221158"/>
                    <a:pt x="324393" y="2184941"/>
                    <a:pt x="316061" y="2211709"/>
                  </a:cubicBezTo>
                  <a:cubicBezTo>
                    <a:pt x="298898" y="2179588"/>
                    <a:pt x="277675" y="2217379"/>
                    <a:pt x="260084" y="2194073"/>
                  </a:cubicBezTo>
                  <a:close/>
                  <a:moveTo>
                    <a:pt x="177046" y="2123215"/>
                  </a:moveTo>
                  <a:cubicBezTo>
                    <a:pt x="188796" y="2095187"/>
                    <a:pt x="208666" y="2101171"/>
                    <a:pt x="223052" y="2090149"/>
                  </a:cubicBezTo>
                  <a:cubicBezTo>
                    <a:pt x="231811" y="2053302"/>
                    <a:pt x="241996" y="2082904"/>
                    <a:pt x="249117" y="2110618"/>
                  </a:cubicBezTo>
                  <a:cubicBezTo>
                    <a:pt x="244346" y="2120696"/>
                    <a:pt x="237153" y="2110304"/>
                    <a:pt x="232880" y="2115029"/>
                  </a:cubicBezTo>
                  <a:cubicBezTo>
                    <a:pt x="228607" y="2119753"/>
                    <a:pt x="231882" y="2134552"/>
                    <a:pt x="227681" y="2139277"/>
                  </a:cubicBezTo>
                  <a:cubicBezTo>
                    <a:pt x="210717" y="2143496"/>
                    <a:pt x="193703" y="2138080"/>
                    <a:pt x="177046" y="2123215"/>
                  </a:cubicBezTo>
                  <a:close/>
                  <a:moveTo>
                    <a:pt x="384572" y="2346184"/>
                  </a:moveTo>
                  <a:cubicBezTo>
                    <a:pt x="383219" y="2342721"/>
                    <a:pt x="381795" y="2337680"/>
                    <a:pt x="380014" y="2333901"/>
                  </a:cubicBezTo>
                  <a:cubicBezTo>
                    <a:pt x="374245" y="2316582"/>
                    <a:pt x="387492" y="2323195"/>
                    <a:pt x="389842" y="2321935"/>
                  </a:cubicBezTo>
                  <a:cubicBezTo>
                    <a:pt x="396608" y="2337366"/>
                    <a:pt x="388987" y="2350280"/>
                    <a:pt x="384572" y="2346184"/>
                  </a:cubicBezTo>
                  <a:close/>
                  <a:moveTo>
                    <a:pt x="291135" y="2273438"/>
                  </a:moveTo>
                  <a:cubicBezTo>
                    <a:pt x="289426" y="2268713"/>
                    <a:pt x="287290" y="2263043"/>
                    <a:pt x="285224" y="2256744"/>
                  </a:cubicBezTo>
                  <a:lnTo>
                    <a:pt x="285081" y="2256744"/>
                  </a:lnTo>
                  <a:cubicBezTo>
                    <a:pt x="287645" y="2239422"/>
                    <a:pt x="296761" y="2253597"/>
                    <a:pt x="301604" y="2248872"/>
                  </a:cubicBezTo>
                  <a:cubicBezTo>
                    <a:pt x="305093" y="2260837"/>
                    <a:pt x="305093" y="2260837"/>
                    <a:pt x="301604" y="2273438"/>
                  </a:cubicBezTo>
                  <a:close/>
                  <a:moveTo>
                    <a:pt x="188511" y="2262097"/>
                  </a:moveTo>
                  <a:cubicBezTo>
                    <a:pt x="185022" y="2250446"/>
                    <a:pt x="185022" y="2250446"/>
                    <a:pt x="188511" y="2237849"/>
                  </a:cubicBezTo>
                  <a:lnTo>
                    <a:pt x="198126" y="2237849"/>
                  </a:lnTo>
                  <a:cubicBezTo>
                    <a:pt x="201544" y="2249503"/>
                    <a:pt x="201544" y="2249503"/>
                    <a:pt x="198126" y="2262097"/>
                  </a:cubicBezTo>
                  <a:close/>
                  <a:moveTo>
                    <a:pt x="234450" y="2380720"/>
                  </a:moveTo>
                  <a:cubicBezTo>
                    <a:pt x="230603" y="2377779"/>
                    <a:pt x="227441" y="2372834"/>
                    <a:pt x="225402" y="2365393"/>
                  </a:cubicBezTo>
                  <a:lnTo>
                    <a:pt x="225402" y="2351854"/>
                  </a:lnTo>
                  <a:cubicBezTo>
                    <a:pt x="223622" y="2340831"/>
                    <a:pt x="217212" y="2351222"/>
                    <a:pt x="216073" y="2338311"/>
                  </a:cubicBezTo>
                  <a:cubicBezTo>
                    <a:pt x="222197" y="2315636"/>
                    <a:pt x="229817" y="2321304"/>
                    <a:pt x="237438" y="2321304"/>
                  </a:cubicBezTo>
                  <a:cubicBezTo>
                    <a:pt x="241640" y="2326028"/>
                    <a:pt x="238292" y="2340831"/>
                    <a:pt x="242921" y="2345869"/>
                  </a:cubicBezTo>
                  <a:cubicBezTo>
                    <a:pt x="246162" y="2344577"/>
                    <a:pt x="249402" y="2348263"/>
                    <a:pt x="252109" y="2356261"/>
                  </a:cubicBezTo>
                  <a:lnTo>
                    <a:pt x="264999" y="2329176"/>
                  </a:lnTo>
                  <a:cubicBezTo>
                    <a:pt x="264999" y="2323509"/>
                    <a:pt x="264999" y="2319730"/>
                    <a:pt x="264999" y="2315636"/>
                  </a:cubicBezTo>
                  <a:cubicBezTo>
                    <a:pt x="321830" y="2323627"/>
                    <a:pt x="261377" y="2401302"/>
                    <a:pt x="234450" y="2380720"/>
                  </a:cubicBezTo>
                  <a:close/>
                  <a:moveTo>
                    <a:pt x="320103" y="2505419"/>
                  </a:moveTo>
                  <a:cubicBezTo>
                    <a:pt x="317984" y="2505380"/>
                    <a:pt x="315919" y="2503963"/>
                    <a:pt x="314352" y="2497666"/>
                  </a:cubicBezTo>
                  <a:cubicBezTo>
                    <a:pt x="322969" y="2458615"/>
                    <a:pt x="332370" y="2510891"/>
                    <a:pt x="341130" y="2481287"/>
                  </a:cubicBezTo>
                  <a:cubicBezTo>
                    <a:pt x="350957" y="2506798"/>
                    <a:pt x="358435" y="2471209"/>
                    <a:pt x="369189" y="2479399"/>
                  </a:cubicBezTo>
                  <a:cubicBezTo>
                    <a:pt x="377522" y="2504593"/>
                    <a:pt x="390554" y="2477193"/>
                    <a:pt x="397675" y="2514356"/>
                  </a:cubicBezTo>
                  <a:lnTo>
                    <a:pt x="395610" y="2529159"/>
                  </a:lnTo>
                  <a:cubicBezTo>
                    <a:pt x="383361" y="2521911"/>
                    <a:pt x="376310" y="2544904"/>
                    <a:pt x="364061" y="2541438"/>
                  </a:cubicBezTo>
                  <a:cubicBezTo>
                    <a:pt x="359197" y="2518102"/>
                    <a:pt x="351371" y="2512247"/>
                    <a:pt x="345047" y="2527268"/>
                  </a:cubicBezTo>
                  <a:cubicBezTo>
                    <a:pt x="338851" y="2507744"/>
                    <a:pt x="332299" y="2526636"/>
                    <a:pt x="326174" y="2504907"/>
                  </a:cubicBezTo>
                  <a:cubicBezTo>
                    <a:pt x="324393" y="2504120"/>
                    <a:pt x="322221" y="2505458"/>
                    <a:pt x="320103" y="2505419"/>
                  </a:cubicBezTo>
                  <a:close/>
                  <a:moveTo>
                    <a:pt x="222781" y="2418499"/>
                  </a:moveTo>
                  <a:cubicBezTo>
                    <a:pt x="221904" y="2416845"/>
                    <a:pt x="221289" y="2413972"/>
                    <a:pt x="221129" y="2409169"/>
                  </a:cubicBezTo>
                  <a:cubicBezTo>
                    <a:pt x="223051" y="2400665"/>
                    <a:pt x="238719" y="2401611"/>
                    <a:pt x="232595" y="2417045"/>
                  </a:cubicBezTo>
                  <a:lnTo>
                    <a:pt x="232666" y="2419561"/>
                  </a:lnTo>
                  <a:cubicBezTo>
                    <a:pt x="230423" y="2417436"/>
                    <a:pt x="225415" y="2423458"/>
                    <a:pt x="222781" y="2418499"/>
                  </a:cubicBezTo>
                  <a:close/>
                  <a:moveTo>
                    <a:pt x="258803" y="2454599"/>
                  </a:moveTo>
                  <a:cubicBezTo>
                    <a:pt x="251877" y="2451450"/>
                    <a:pt x="253319" y="2440979"/>
                    <a:pt x="276251" y="2409486"/>
                  </a:cubicBezTo>
                  <a:lnTo>
                    <a:pt x="276109" y="2409486"/>
                  </a:lnTo>
                  <a:cubicBezTo>
                    <a:pt x="282518" y="2396886"/>
                    <a:pt x="298043" y="2428379"/>
                    <a:pt x="299040" y="2390588"/>
                  </a:cubicBezTo>
                  <a:cubicBezTo>
                    <a:pt x="312700" y="2377835"/>
                    <a:pt x="326850" y="2379439"/>
                    <a:pt x="340346" y="2395312"/>
                  </a:cubicBezTo>
                  <a:cubicBezTo>
                    <a:pt x="343622" y="2393107"/>
                    <a:pt x="345260" y="2379882"/>
                    <a:pt x="350174" y="2384606"/>
                  </a:cubicBezTo>
                  <a:cubicBezTo>
                    <a:pt x="365272" y="2339571"/>
                    <a:pt x="360287" y="2427751"/>
                    <a:pt x="375243" y="2384606"/>
                  </a:cubicBezTo>
                  <a:lnTo>
                    <a:pt x="382364" y="2402242"/>
                  </a:lnTo>
                  <a:lnTo>
                    <a:pt x="382364" y="2414208"/>
                  </a:lnTo>
                  <a:cubicBezTo>
                    <a:pt x="369830" y="2438460"/>
                    <a:pt x="354732" y="2400037"/>
                    <a:pt x="343124" y="2414208"/>
                  </a:cubicBezTo>
                  <a:lnTo>
                    <a:pt x="343124" y="2426177"/>
                  </a:lnTo>
                  <a:cubicBezTo>
                    <a:pt x="327812" y="2490736"/>
                    <a:pt x="308156" y="2414839"/>
                    <a:pt x="291563" y="2455778"/>
                  </a:cubicBezTo>
                  <a:cubicBezTo>
                    <a:pt x="281022" y="2453574"/>
                    <a:pt x="265728" y="2457748"/>
                    <a:pt x="258803" y="2454599"/>
                  </a:cubicBezTo>
                  <a:close/>
                  <a:moveTo>
                    <a:pt x="236627" y="2517858"/>
                  </a:moveTo>
                  <a:cubicBezTo>
                    <a:pt x="234393" y="2518134"/>
                    <a:pt x="232239" y="2516717"/>
                    <a:pt x="230316" y="2510577"/>
                  </a:cubicBezTo>
                  <a:cubicBezTo>
                    <a:pt x="235586" y="2490108"/>
                    <a:pt x="241853" y="2495143"/>
                    <a:pt x="247479" y="2479085"/>
                  </a:cubicBezTo>
                  <a:cubicBezTo>
                    <a:pt x="249616" y="2480030"/>
                    <a:pt x="252393" y="2476565"/>
                    <a:pt x="254174" y="2484123"/>
                  </a:cubicBezTo>
                  <a:cubicBezTo>
                    <a:pt x="250798" y="2495553"/>
                    <a:pt x="247173" y="2505476"/>
                    <a:pt x="243349" y="2513725"/>
                  </a:cubicBezTo>
                  <a:lnTo>
                    <a:pt x="243420" y="2514985"/>
                  </a:lnTo>
                  <a:cubicBezTo>
                    <a:pt x="241177" y="2515614"/>
                    <a:pt x="238862" y="2517582"/>
                    <a:pt x="236627" y="2517858"/>
                  </a:cubicBezTo>
                  <a:close/>
                  <a:moveTo>
                    <a:pt x="343266" y="2657332"/>
                  </a:moveTo>
                  <a:lnTo>
                    <a:pt x="343266" y="2620486"/>
                  </a:lnTo>
                  <a:cubicBezTo>
                    <a:pt x="286506" y="2551830"/>
                    <a:pt x="345830" y="2576082"/>
                    <a:pt x="360715" y="2601905"/>
                  </a:cubicBezTo>
                  <a:cubicBezTo>
                    <a:pt x="368740" y="2593434"/>
                    <a:pt x="376966" y="2589307"/>
                    <a:pt x="385213" y="2589622"/>
                  </a:cubicBezTo>
                  <a:cubicBezTo>
                    <a:pt x="387492" y="2598443"/>
                    <a:pt x="387492" y="2598443"/>
                    <a:pt x="387492" y="2608517"/>
                  </a:cubicBezTo>
                  <a:cubicBezTo>
                    <a:pt x="397035" y="2633397"/>
                    <a:pt x="444110" y="2646626"/>
                    <a:pt x="404797" y="2651033"/>
                  </a:cubicBezTo>
                  <a:lnTo>
                    <a:pt x="404726" y="2651033"/>
                  </a:lnTo>
                  <a:cubicBezTo>
                    <a:pt x="385213" y="2687565"/>
                    <a:pt x="363207" y="2673708"/>
                    <a:pt x="343266" y="2657332"/>
                  </a:cubicBezTo>
                  <a:close/>
                  <a:moveTo>
                    <a:pt x="261599" y="2588049"/>
                  </a:moveTo>
                  <a:cubicBezTo>
                    <a:pt x="257022" y="2579428"/>
                    <a:pt x="253817" y="2557342"/>
                    <a:pt x="248049" y="2573877"/>
                  </a:cubicBezTo>
                  <a:cubicBezTo>
                    <a:pt x="243349" y="2571986"/>
                    <a:pt x="245058" y="2563171"/>
                    <a:pt x="245058" y="2556872"/>
                  </a:cubicBezTo>
                  <a:cubicBezTo>
                    <a:pt x="250598" y="2550951"/>
                    <a:pt x="256317" y="2548841"/>
                    <a:pt x="262007" y="2550571"/>
                  </a:cubicBezTo>
                  <a:cubicBezTo>
                    <a:pt x="268068" y="2534227"/>
                    <a:pt x="275917" y="2539551"/>
                    <a:pt x="280596" y="2563171"/>
                  </a:cubicBezTo>
                  <a:cubicBezTo>
                    <a:pt x="287432" y="2569466"/>
                    <a:pt x="314494" y="2544272"/>
                    <a:pt x="306518" y="2587734"/>
                  </a:cubicBezTo>
                  <a:cubicBezTo>
                    <a:pt x="293201" y="2590567"/>
                    <a:pt x="279242" y="2556241"/>
                    <a:pt x="266708" y="2587734"/>
                  </a:cubicBezTo>
                  <a:lnTo>
                    <a:pt x="266779" y="2590253"/>
                  </a:lnTo>
                  <a:cubicBezTo>
                    <a:pt x="264803" y="2592301"/>
                    <a:pt x="263125" y="2590923"/>
                    <a:pt x="261599" y="2588049"/>
                  </a:cubicBezTo>
                  <a:close/>
                  <a:moveTo>
                    <a:pt x="311218" y="2736065"/>
                  </a:moveTo>
                  <a:cubicBezTo>
                    <a:pt x="308341" y="2726206"/>
                    <a:pt x="304723" y="2721577"/>
                    <a:pt x="301105" y="2723151"/>
                  </a:cubicBezTo>
                  <a:cubicBezTo>
                    <a:pt x="296476" y="2703313"/>
                    <a:pt x="289141" y="2719689"/>
                    <a:pt x="284441" y="2706146"/>
                  </a:cubicBezTo>
                  <a:cubicBezTo>
                    <a:pt x="302957" y="2675285"/>
                    <a:pt x="326174" y="2690716"/>
                    <a:pt x="345687" y="2711499"/>
                  </a:cubicBezTo>
                  <a:cubicBezTo>
                    <a:pt x="349961" y="2694809"/>
                    <a:pt x="391337" y="2685359"/>
                    <a:pt x="379801" y="2723782"/>
                  </a:cubicBezTo>
                  <a:lnTo>
                    <a:pt x="379729" y="2723782"/>
                  </a:lnTo>
                  <a:cubicBezTo>
                    <a:pt x="357224" y="2732600"/>
                    <a:pt x="332370" y="2706460"/>
                    <a:pt x="311218" y="2736065"/>
                  </a:cubicBezTo>
                  <a:close/>
                  <a:moveTo>
                    <a:pt x="383860" y="2821725"/>
                  </a:moveTo>
                  <a:cubicBezTo>
                    <a:pt x="378469" y="2817252"/>
                    <a:pt x="373163" y="2811049"/>
                    <a:pt x="367978" y="2803144"/>
                  </a:cubicBezTo>
                  <a:cubicBezTo>
                    <a:pt x="367978" y="2786768"/>
                    <a:pt x="366340" y="2748345"/>
                    <a:pt x="373035" y="2767244"/>
                  </a:cubicBezTo>
                  <a:cubicBezTo>
                    <a:pt x="381367" y="2788341"/>
                    <a:pt x="391907" y="2747403"/>
                    <a:pt x="401166" y="2763779"/>
                  </a:cubicBezTo>
                  <a:cubicBezTo>
                    <a:pt x="404797" y="2787710"/>
                    <a:pt x="387064" y="2805663"/>
                    <a:pt x="383860" y="2821725"/>
                  </a:cubicBezTo>
                  <a:close/>
                  <a:moveTo>
                    <a:pt x="228885" y="2723172"/>
                  </a:moveTo>
                  <a:cubicBezTo>
                    <a:pt x="227623" y="2722640"/>
                    <a:pt x="226399" y="2720711"/>
                    <a:pt x="225259" y="2716852"/>
                  </a:cubicBezTo>
                  <a:lnTo>
                    <a:pt x="231882" y="2700479"/>
                  </a:lnTo>
                  <a:lnTo>
                    <a:pt x="231954" y="2701736"/>
                  </a:lnTo>
                  <a:cubicBezTo>
                    <a:pt x="234596" y="2697361"/>
                    <a:pt x="237545" y="2698400"/>
                    <a:pt x="240001" y="2704572"/>
                  </a:cubicBezTo>
                  <a:cubicBezTo>
                    <a:pt x="236797" y="2713782"/>
                    <a:pt x="232671" y="2724766"/>
                    <a:pt x="228885" y="2723172"/>
                  </a:cubicBezTo>
                  <a:close/>
                  <a:moveTo>
                    <a:pt x="333794" y="2855106"/>
                  </a:moveTo>
                  <a:cubicBezTo>
                    <a:pt x="352239" y="2814167"/>
                    <a:pt x="376097" y="2857625"/>
                    <a:pt x="394970" y="2823613"/>
                  </a:cubicBezTo>
                  <a:lnTo>
                    <a:pt x="394970" y="2821725"/>
                  </a:lnTo>
                  <a:cubicBezTo>
                    <a:pt x="404227" y="2834636"/>
                    <a:pt x="441260" y="2788656"/>
                    <a:pt x="435421" y="2858571"/>
                  </a:cubicBezTo>
                  <a:cubicBezTo>
                    <a:pt x="400738" y="2862350"/>
                    <a:pt x="367408" y="2886599"/>
                    <a:pt x="333794" y="2855106"/>
                  </a:cubicBezTo>
                  <a:close/>
                  <a:moveTo>
                    <a:pt x="305095" y="2852532"/>
                  </a:moveTo>
                  <a:cubicBezTo>
                    <a:pt x="301421" y="2847258"/>
                    <a:pt x="298008" y="2838432"/>
                    <a:pt x="295123" y="2826450"/>
                  </a:cubicBezTo>
                  <a:cubicBezTo>
                    <a:pt x="304631" y="2813598"/>
                    <a:pt x="314914" y="2818386"/>
                    <a:pt x="323610" y="2839675"/>
                  </a:cubicBezTo>
                  <a:lnTo>
                    <a:pt x="316845" y="2857311"/>
                  </a:lnTo>
                  <a:lnTo>
                    <a:pt x="316631" y="2857311"/>
                  </a:lnTo>
                  <a:cubicBezTo>
                    <a:pt x="312703" y="2859531"/>
                    <a:pt x="308769" y="2857807"/>
                    <a:pt x="305095" y="2852532"/>
                  </a:cubicBezTo>
                  <a:close/>
                  <a:moveTo>
                    <a:pt x="364418" y="2931634"/>
                  </a:moveTo>
                  <a:cubicBezTo>
                    <a:pt x="348963" y="2894789"/>
                    <a:pt x="366839" y="2891009"/>
                    <a:pt x="375029" y="2894789"/>
                  </a:cubicBezTo>
                  <a:cubicBezTo>
                    <a:pt x="379017" y="2901401"/>
                    <a:pt x="376382" y="2916832"/>
                    <a:pt x="380583" y="2918723"/>
                  </a:cubicBezTo>
                  <a:cubicBezTo>
                    <a:pt x="398530" y="2925335"/>
                    <a:pt x="415409" y="2889750"/>
                    <a:pt x="431647" y="2925336"/>
                  </a:cubicBezTo>
                  <a:lnTo>
                    <a:pt x="431647" y="2937301"/>
                  </a:lnTo>
                  <a:cubicBezTo>
                    <a:pt x="427017" y="2950530"/>
                    <a:pt x="420964" y="2941084"/>
                    <a:pt x="415195" y="2943600"/>
                  </a:cubicBezTo>
                  <a:cubicBezTo>
                    <a:pt x="411777" y="2945174"/>
                    <a:pt x="410637" y="2960922"/>
                    <a:pt x="403516" y="2952104"/>
                  </a:cubicBezTo>
                  <a:cubicBezTo>
                    <a:pt x="390583" y="2941996"/>
                    <a:pt x="377528" y="2935162"/>
                    <a:pt x="364418" y="2931634"/>
                  </a:cubicBezTo>
                  <a:close/>
                  <a:moveTo>
                    <a:pt x="370739" y="3011946"/>
                  </a:moveTo>
                  <a:cubicBezTo>
                    <a:pt x="366176" y="3008083"/>
                    <a:pt x="361836" y="3003202"/>
                    <a:pt x="357937" y="2998085"/>
                  </a:cubicBezTo>
                  <a:lnTo>
                    <a:pt x="357937" y="2986116"/>
                  </a:lnTo>
                  <a:cubicBezTo>
                    <a:pt x="364418" y="2970371"/>
                    <a:pt x="373106" y="2992728"/>
                    <a:pt x="379658" y="2969740"/>
                  </a:cubicBezTo>
                  <a:cubicBezTo>
                    <a:pt x="383197" y="2975598"/>
                    <a:pt x="386587" y="2983094"/>
                    <a:pt x="389771" y="2992100"/>
                  </a:cubicBezTo>
                  <a:cubicBezTo>
                    <a:pt x="396059" y="2978683"/>
                    <a:pt x="402882" y="2970874"/>
                    <a:pt x="409854" y="2969111"/>
                  </a:cubicBezTo>
                  <a:cubicBezTo>
                    <a:pt x="411991" y="2978558"/>
                    <a:pt x="411991" y="2978558"/>
                    <a:pt x="411991" y="2998084"/>
                  </a:cubicBezTo>
                  <a:cubicBezTo>
                    <a:pt x="400133" y="3025954"/>
                    <a:pt x="384430" y="3023534"/>
                    <a:pt x="370739" y="3011946"/>
                  </a:cubicBezTo>
                  <a:close/>
                  <a:moveTo>
                    <a:pt x="380157" y="3088470"/>
                  </a:moveTo>
                  <a:lnTo>
                    <a:pt x="373035" y="3070202"/>
                  </a:lnTo>
                  <a:cubicBezTo>
                    <a:pt x="391957" y="3039496"/>
                    <a:pt x="412724" y="3039496"/>
                    <a:pt x="431647" y="3070202"/>
                  </a:cubicBezTo>
                  <a:lnTo>
                    <a:pt x="419468" y="3101695"/>
                  </a:lnTo>
                  <a:cubicBezTo>
                    <a:pt x="405938" y="3105788"/>
                    <a:pt x="393901" y="3082799"/>
                    <a:pt x="380157" y="3088470"/>
                  </a:cubicBezTo>
                  <a:close/>
                  <a:moveTo>
                    <a:pt x="424486" y="3211909"/>
                  </a:moveTo>
                  <a:cubicBezTo>
                    <a:pt x="423033" y="3208947"/>
                    <a:pt x="422103" y="3203652"/>
                    <a:pt x="422103" y="3195227"/>
                  </a:cubicBezTo>
                  <a:lnTo>
                    <a:pt x="417189" y="3182316"/>
                  </a:lnTo>
                  <a:cubicBezTo>
                    <a:pt x="417189" y="3177906"/>
                    <a:pt x="417189" y="3174126"/>
                    <a:pt x="417189" y="3170033"/>
                  </a:cubicBezTo>
                  <a:cubicBezTo>
                    <a:pt x="420394" y="3160270"/>
                    <a:pt x="424810" y="3166568"/>
                    <a:pt x="429510" y="3164049"/>
                  </a:cubicBezTo>
                  <a:lnTo>
                    <a:pt x="440620" y="3197115"/>
                  </a:lnTo>
                  <a:cubicBezTo>
                    <a:pt x="437896" y="3208691"/>
                    <a:pt x="428842" y="3220796"/>
                    <a:pt x="424486" y="3211909"/>
                  </a:cubicBezTo>
                  <a:close/>
                  <a:moveTo>
                    <a:pt x="403950" y="3237011"/>
                  </a:moveTo>
                  <a:cubicBezTo>
                    <a:pt x="395517" y="3230736"/>
                    <a:pt x="394115" y="3206172"/>
                    <a:pt x="410139" y="3199321"/>
                  </a:cubicBezTo>
                  <a:lnTo>
                    <a:pt x="414483" y="3211604"/>
                  </a:lnTo>
                  <a:cubicBezTo>
                    <a:pt x="417830" y="3220422"/>
                    <a:pt x="417830" y="3223255"/>
                    <a:pt x="414341" y="3235856"/>
                  </a:cubicBezTo>
                  <a:cubicBezTo>
                    <a:pt x="410352" y="3239162"/>
                    <a:pt x="406761" y="3239103"/>
                    <a:pt x="403950" y="3237011"/>
                  </a:cubicBezTo>
                  <a:close/>
                  <a:moveTo>
                    <a:pt x="429794" y="3306082"/>
                  </a:moveTo>
                  <a:lnTo>
                    <a:pt x="416549" y="3279314"/>
                  </a:lnTo>
                  <a:cubicBezTo>
                    <a:pt x="421584" y="3262908"/>
                    <a:pt x="427893" y="3256104"/>
                    <a:pt x="434067" y="3260418"/>
                  </a:cubicBezTo>
                  <a:cubicBezTo>
                    <a:pt x="438269" y="3267662"/>
                    <a:pt x="435705" y="3278682"/>
                    <a:pt x="436916" y="3287504"/>
                  </a:cubicBezTo>
                  <a:cubicBezTo>
                    <a:pt x="434944" y="3296318"/>
                    <a:pt x="432494" y="3302713"/>
                    <a:pt x="429794" y="3306082"/>
                  </a:cubicBezTo>
                  <a:close/>
                  <a:moveTo>
                    <a:pt x="419326" y="3394262"/>
                  </a:moveTo>
                  <a:cubicBezTo>
                    <a:pt x="408714" y="3353636"/>
                    <a:pt x="431290" y="3347024"/>
                    <a:pt x="435991" y="3365288"/>
                  </a:cubicBezTo>
                  <a:cubicBezTo>
                    <a:pt x="430863" y="3384184"/>
                    <a:pt x="424596" y="3378199"/>
                    <a:pt x="419326" y="3394262"/>
                  </a:cubicBezTo>
                  <a:close/>
                  <a:moveTo>
                    <a:pt x="379778" y="3479165"/>
                  </a:moveTo>
                  <a:cubicBezTo>
                    <a:pt x="373880" y="3474037"/>
                    <a:pt x="368192" y="3467404"/>
                    <a:pt x="362851" y="3458507"/>
                  </a:cubicBezTo>
                  <a:lnTo>
                    <a:pt x="362850" y="3457247"/>
                  </a:lnTo>
                  <a:cubicBezTo>
                    <a:pt x="375670" y="3418827"/>
                    <a:pt x="400026" y="3455987"/>
                    <a:pt x="414768" y="3467011"/>
                  </a:cubicBezTo>
                  <a:cubicBezTo>
                    <a:pt x="417317" y="3456837"/>
                    <a:pt x="421192" y="3456837"/>
                    <a:pt x="423741" y="3467011"/>
                  </a:cubicBezTo>
                  <a:cubicBezTo>
                    <a:pt x="428592" y="3467827"/>
                    <a:pt x="433249" y="3475703"/>
                    <a:pt x="436988" y="3489371"/>
                  </a:cubicBezTo>
                  <a:lnTo>
                    <a:pt x="434780" y="3505116"/>
                  </a:lnTo>
                  <a:cubicBezTo>
                    <a:pt x="417047" y="3496377"/>
                    <a:pt x="397471" y="3494548"/>
                    <a:pt x="379778" y="3479165"/>
                  </a:cubicBezTo>
                  <a:close/>
                  <a:moveTo>
                    <a:pt x="387421" y="3620695"/>
                  </a:moveTo>
                  <a:cubicBezTo>
                    <a:pt x="397675" y="3605893"/>
                    <a:pt x="411706" y="3587311"/>
                    <a:pt x="421747" y="3620695"/>
                  </a:cubicBezTo>
                  <a:lnTo>
                    <a:pt x="421747" y="3633292"/>
                  </a:lnTo>
                  <a:cubicBezTo>
                    <a:pt x="421177" y="3634866"/>
                    <a:pt x="420608" y="3637385"/>
                    <a:pt x="420038" y="3637385"/>
                  </a:cubicBezTo>
                  <a:lnTo>
                    <a:pt x="420038" y="3636126"/>
                  </a:lnTo>
                  <a:cubicBezTo>
                    <a:pt x="409049" y="3638771"/>
                    <a:pt x="398032" y="3633576"/>
                    <a:pt x="387421" y="3620695"/>
                  </a:cubicBezTo>
                  <a:close/>
                  <a:moveTo>
                    <a:pt x="409569" y="3834217"/>
                  </a:moveTo>
                  <a:lnTo>
                    <a:pt x="409569" y="3832954"/>
                  </a:lnTo>
                  <a:cubicBezTo>
                    <a:pt x="395966" y="3801148"/>
                    <a:pt x="446317" y="3787922"/>
                    <a:pt x="435777" y="3842090"/>
                  </a:cubicBezTo>
                  <a:cubicBezTo>
                    <a:pt x="427231" y="3858463"/>
                    <a:pt x="418044" y="3836419"/>
                    <a:pt x="409569" y="3834217"/>
                  </a:cubicBezTo>
                  <a:close/>
                  <a:moveTo>
                    <a:pt x="411991" y="4084582"/>
                  </a:moveTo>
                  <a:lnTo>
                    <a:pt x="411991" y="4072616"/>
                  </a:lnTo>
                  <a:cubicBezTo>
                    <a:pt x="413158" y="4069657"/>
                    <a:pt x="414440" y="4067640"/>
                    <a:pt x="415765" y="4066632"/>
                  </a:cubicBezTo>
                  <a:lnTo>
                    <a:pt x="415765" y="4066001"/>
                  </a:lnTo>
                  <a:cubicBezTo>
                    <a:pt x="424952" y="4066001"/>
                    <a:pt x="434708" y="4062853"/>
                    <a:pt x="443824" y="4067260"/>
                  </a:cubicBezTo>
                  <a:lnTo>
                    <a:pt x="451445" y="4084582"/>
                  </a:lnTo>
                  <a:cubicBezTo>
                    <a:pt x="438405" y="4095166"/>
                    <a:pt x="425030" y="4095166"/>
                    <a:pt x="411991" y="4084582"/>
                  </a:cubicBezTo>
                  <a:close/>
                  <a:moveTo>
                    <a:pt x="428071" y="4231260"/>
                  </a:moveTo>
                  <a:cubicBezTo>
                    <a:pt x="427013" y="4227107"/>
                    <a:pt x="428263" y="4220789"/>
                    <a:pt x="433712" y="4211813"/>
                  </a:cubicBezTo>
                  <a:lnTo>
                    <a:pt x="444323" y="4211812"/>
                  </a:lnTo>
                  <a:lnTo>
                    <a:pt x="448874" y="4223891"/>
                  </a:lnTo>
                  <a:lnTo>
                    <a:pt x="448952" y="4223464"/>
                  </a:lnTo>
                  <a:lnTo>
                    <a:pt x="448952" y="4224096"/>
                  </a:lnTo>
                  <a:lnTo>
                    <a:pt x="448874" y="4223891"/>
                  </a:lnTo>
                  <a:lnTo>
                    <a:pt x="447021" y="4234133"/>
                  </a:lnTo>
                  <a:cubicBezTo>
                    <a:pt x="441540" y="4239211"/>
                    <a:pt x="430187" y="4239566"/>
                    <a:pt x="428071" y="4231260"/>
                  </a:cubicBezTo>
                  <a:close/>
                  <a:moveTo>
                    <a:pt x="416904" y="4376520"/>
                  </a:moveTo>
                  <a:lnTo>
                    <a:pt x="416904" y="4363923"/>
                  </a:lnTo>
                  <a:cubicBezTo>
                    <a:pt x="424183" y="4340085"/>
                    <a:pt x="434124" y="4340085"/>
                    <a:pt x="441403" y="4363923"/>
                  </a:cubicBezTo>
                  <a:lnTo>
                    <a:pt x="441403" y="4376835"/>
                  </a:lnTo>
                  <a:lnTo>
                    <a:pt x="441403" y="4375575"/>
                  </a:lnTo>
                  <a:cubicBezTo>
                    <a:pt x="433356" y="4384079"/>
                    <a:pt x="424980" y="4384393"/>
                    <a:pt x="416904" y="4376520"/>
                  </a:cubicBezTo>
                  <a:close/>
                  <a:moveTo>
                    <a:pt x="377379" y="4898672"/>
                  </a:moveTo>
                  <a:lnTo>
                    <a:pt x="390127" y="4870326"/>
                  </a:lnTo>
                  <a:cubicBezTo>
                    <a:pt x="407860" y="4895521"/>
                    <a:pt x="428869" y="4884183"/>
                    <a:pt x="445890" y="4922606"/>
                  </a:cubicBezTo>
                  <a:cubicBezTo>
                    <a:pt x="433776" y="4937279"/>
                    <a:pt x="420943" y="4935392"/>
                    <a:pt x="409071" y="4917253"/>
                  </a:cubicBezTo>
                  <a:cubicBezTo>
                    <a:pt x="397961" y="4903078"/>
                    <a:pt x="388062" y="4909377"/>
                    <a:pt x="377379" y="4898672"/>
                  </a:cubicBezTo>
                  <a:close/>
                  <a:moveTo>
                    <a:pt x="370186" y="4991573"/>
                  </a:moveTo>
                  <a:lnTo>
                    <a:pt x="370542" y="4990312"/>
                  </a:lnTo>
                  <a:cubicBezTo>
                    <a:pt x="364560" y="4981495"/>
                    <a:pt x="372893" y="4975514"/>
                    <a:pt x="375100" y="4979293"/>
                  </a:cubicBezTo>
                  <a:lnTo>
                    <a:pt x="379444" y="4955041"/>
                  </a:lnTo>
                  <a:cubicBezTo>
                    <a:pt x="388347" y="4959452"/>
                    <a:pt x="398602" y="4945277"/>
                    <a:pt x="406222" y="4962599"/>
                  </a:cubicBezTo>
                  <a:cubicBezTo>
                    <a:pt x="395397" y="4987479"/>
                    <a:pt x="382293" y="4984960"/>
                    <a:pt x="370186" y="4991573"/>
                  </a:cubicBezTo>
                  <a:close/>
                  <a:moveTo>
                    <a:pt x="360572" y="5160374"/>
                  </a:moveTo>
                  <a:cubicBezTo>
                    <a:pt x="349534" y="5109040"/>
                    <a:pt x="391907" y="5158486"/>
                    <a:pt x="396679" y="5118489"/>
                  </a:cubicBezTo>
                  <a:cubicBezTo>
                    <a:pt x="398887" y="5075658"/>
                    <a:pt x="419184" y="5118489"/>
                    <a:pt x="426732" y="5118489"/>
                  </a:cubicBezTo>
                  <a:cubicBezTo>
                    <a:pt x="415979" y="5163210"/>
                    <a:pt x="401664" y="5134551"/>
                    <a:pt x="389700" y="5161005"/>
                  </a:cubicBezTo>
                  <a:close/>
                  <a:moveTo>
                    <a:pt x="406795" y="5208629"/>
                  </a:moveTo>
                  <a:cubicBezTo>
                    <a:pt x="403462" y="5205802"/>
                    <a:pt x="400247" y="5200276"/>
                    <a:pt x="397320" y="5192183"/>
                  </a:cubicBezTo>
                  <a:lnTo>
                    <a:pt x="397320" y="5179269"/>
                  </a:lnTo>
                  <a:cubicBezTo>
                    <a:pt x="401451" y="5163839"/>
                    <a:pt x="406649" y="5180528"/>
                    <a:pt x="411065" y="5184940"/>
                  </a:cubicBezTo>
                  <a:lnTo>
                    <a:pt x="410708" y="5184940"/>
                  </a:lnTo>
                  <a:cubicBezTo>
                    <a:pt x="412902" y="5184780"/>
                    <a:pt x="415060" y="5187175"/>
                    <a:pt x="416975" y="5191866"/>
                  </a:cubicBezTo>
                  <a:lnTo>
                    <a:pt x="416976" y="5208874"/>
                  </a:lnTo>
                  <a:cubicBezTo>
                    <a:pt x="413578" y="5211582"/>
                    <a:pt x="410128" y="5211455"/>
                    <a:pt x="406795" y="5208629"/>
                  </a:cubicBezTo>
                  <a:close/>
                  <a:moveTo>
                    <a:pt x="399457" y="5270599"/>
                  </a:moveTo>
                  <a:lnTo>
                    <a:pt x="392264" y="5248867"/>
                  </a:lnTo>
                  <a:cubicBezTo>
                    <a:pt x="402590" y="5247925"/>
                    <a:pt x="416549" y="5237215"/>
                    <a:pt x="426305" y="5253592"/>
                  </a:cubicBezTo>
                  <a:cubicBezTo>
                    <a:pt x="418329" y="5280677"/>
                    <a:pt x="409355" y="5268080"/>
                    <a:pt x="399457" y="5270599"/>
                  </a:cubicBezTo>
                  <a:close/>
                  <a:moveTo>
                    <a:pt x="419610" y="5355946"/>
                  </a:moveTo>
                  <a:cubicBezTo>
                    <a:pt x="415979" y="5343345"/>
                    <a:pt x="415979" y="5343345"/>
                    <a:pt x="419610" y="5331694"/>
                  </a:cubicBezTo>
                  <a:lnTo>
                    <a:pt x="429225" y="5331694"/>
                  </a:lnTo>
                  <a:lnTo>
                    <a:pt x="429154" y="5331694"/>
                  </a:lnTo>
                  <a:cubicBezTo>
                    <a:pt x="432643" y="5344294"/>
                    <a:pt x="432643" y="5344294"/>
                    <a:pt x="429296" y="5355946"/>
                  </a:cubicBezTo>
                  <a:close/>
                  <a:moveTo>
                    <a:pt x="19178" y="6012075"/>
                  </a:moveTo>
                  <a:lnTo>
                    <a:pt x="461140" y="6454037"/>
                  </a:lnTo>
                  <a:lnTo>
                    <a:pt x="457356" y="6423547"/>
                  </a:lnTo>
                  <a:cubicBezTo>
                    <a:pt x="456494" y="6378829"/>
                    <a:pt x="456281" y="6333920"/>
                    <a:pt x="456715" y="6289076"/>
                  </a:cubicBezTo>
                  <a:lnTo>
                    <a:pt x="461415" y="6275530"/>
                  </a:lnTo>
                  <a:lnTo>
                    <a:pt x="461415" y="6251599"/>
                  </a:lnTo>
                  <a:cubicBezTo>
                    <a:pt x="460062" y="6247820"/>
                    <a:pt x="458495" y="6243409"/>
                    <a:pt x="456715" y="6239002"/>
                  </a:cubicBezTo>
                  <a:lnTo>
                    <a:pt x="456715" y="6031150"/>
                  </a:lnTo>
                  <a:lnTo>
                    <a:pt x="461487" y="6018552"/>
                  </a:lnTo>
                  <a:lnTo>
                    <a:pt x="461487" y="6010363"/>
                  </a:lnTo>
                  <a:lnTo>
                    <a:pt x="456929" y="5997451"/>
                  </a:lnTo>
                  <a:lnTo>
                    <a:pt x="456929" y="5899822"/>
                  </a:lnTo>
                  <a:cubicBezTo>
                    <a:pt x="467183" y="5881558"/>
                    <a:pt x="457213" y="5865497"/>
                    <a:pt x="452014" y="5852268"/>
                  </a:cubicBezTo>
                  <a:lnTo>
                    <a:pt x="456643" y="5839356"/>
                  </a:lnTo>
                  <a:lnTo>
                    <a:pt x="456643" y="5815422"/>
                  </a:lnTo>
                  <a:lnTo>
                    <a:pt x="451801" y="5802197"/>
                  </a:lnTo>
                  <a:cubicBezTo>
                    <a:pt x="451801" y="5798104"/>
                    <a:pt x="451801" y="5794007"/>
                    <a:pt x="451801" y="5790546"/>
                  </a:cubicBezTo>
                  <a:lnTo>
                    <a:pt x="456216" y="5778263"/>
                  </a:lnTo>
                  <a:lnTo>
                    <a:pt x="456216" y="5692602"/>
                  </a:lnTo>
                  <a:lnTo>
                    <a:pt x="452442" y="5683153"/>
                  </a:lnTo>
                  <a:cubicBezTo>
                    <a:pt x="451943" y="5676226"/>
                    <a:pt x="454792" y="5674966"/>
                    <a:pt x="456216" y="5668982"/>
                  </a:cubicBezTo>
                  <a:lnTo>
                    <a:pt x="456216" y="5463963"/>
                  </a:lnTo>
                  <a:cubicBezTo>
                    <a:pt x="457855" y="5458925"/>
                    <a:pt x="459421" y="5454517"/>
                    <a:pt x="461130" y="5449793"/>
                  </a:cubicBezTo>
                  <a:lnTo>
                    <a:pt x="456501" y="5437195"/>
                  </a:lnTo>
                  <a:lnTo>
                    <a:pt x="456501" y="5425544"/>
                  </a:lnTo>
                  <a:lnTo>
                    <a:pt x="451729" y="5412633"/>
                  </a:lnTo>
                  <a:lnTo>
                    <a:pt x="455647" y="5402869"/>
                  </a:lnTo>
                  <a:cubicBezTo>
                    <a:pt x="457855" y="5378303"/>
                    <a:pt x="455362" y="5351849"/>
                    <a:pt x="456929" y="5326658"/>
                  </a:cubicBezTo>
                  <a:lnTo>
                    <a:pt x="460917" y="5316578"/>
                  </a:lnTo>
                  <a:cubicBezTo>
                    <a:pt x="461629" y="5299728"/>
                    <a:pt x="461629" y="5282410"/>
                    <a:pt x="460917" y="5265560"/>
                  </a:cubicBezTo>
                  <a:lnTo>
                    <a:pt x="456786" y="5255483"/>
                  </a:lnTo>
                  <a:lnTo>
                    <a:pt x="456786" y="5192498"/>
                  </a:lnTo>
                  <a:lnTo>
                    <a:pt x="461273" y="5179901"/>
                  </a:lnTo>
                  <a:lnTo>
                    <a:pt x="461273" y="4766085"/>
                  </a:lnTo>
                  <a:lnTo>
                    <a:pt x="456501" y="4753173"/>
                  </a:lnTo>
                  <a:lnTo>
                    <a:pt x="456501" y="4619644"/>
                  </a:lnTo>
                  <a:lnTo>
                    <a:pt x="461558" y="4606416"/>
                  </a:lnTo>
                  <a:lnTo>
                    <a:pt x="461558" y="4558864"/>
                  </a:lnTo>
                  <a:lnTo>
                    <a:pt x="466116" y="4545636"/>
                  </a:lnTo>
                  <a:cubicBezTo>
                    <a:pt x="467112" y="4534930"/>
                    <a:pt x="464762" y="4529573"/>
                    <a:pt x="462270" y="4524221"/>
                  </a:cubicBezTo>
                  <a:cubicBezTo>
                    <a:pt x="463053" y="4512883"/>
                    <a:pt x="467468" y="4509736"/>
                    <a:pt x="466045" y="4485801"/>
                  </a:cubicBezTo>
                  <a:lnTo>
                    <a:pt x="461558" y="4473204"/>
                  </a:lnTo>
                  <a:lnTo>
                    <a:pt x="461558" y="4449269"/>
                  </a:lnTo>
                  <a:lnTo>
                    <a:pt x="466329" y="4436358"/>
                  </a:lnTo>
                  <a:lnTo>
                    <a:pt x="466329" y="4400455"/>
                  </a:lnTo>
                  <a:lnTo>
                    <a:pt x="461201" y="4386912"/>
                  </a:lnTo>
                  <a:lnTo>
                    <a:pt x="461201" y="4046477"/>
                  </a:lnTo>
                  <a:lnTo>
                    <a:pt x="457213" y="4036399"/>
                  </a:lnTo>
                  <a:cubicBezTo>
                    <a:pt x="455148" y="4020023"/>
                    <a:pt x="457499" y="4001759"/>
                    <a:pt x="456216" y="3985379"/>
                  </a:cubicBezTo>
                  <a:lnTo>
                    <a:pt x="452371" y="3975619"/>
                  </a:lnTo>
                  <a:cubicBezTo>
                    <a:pt x="456501" y="3956409"/>
                    <a:pt x="459279" y="3954832"/>
                    <a:pt x="451658" y="3936882"/>
                  </a:cubicBezTo>
                  <a:lnTo>
                    <a:pt x="451658" y="3900982"/>
                  </a:lnTo>
                  <a:lnTo>
                    <a:pt x="456430" y="3888067"/>
                  </a:lnTo>
                  <a:lnTo>
                    <a:pt x="456430" y="3876416"/>
                  </a:lnTo>
                  <a:lnTo>
                    <a:pt x="451587" y="3863187"/>
                  </a:lnTo>
                  <a:cubicBezTo>
                    <a:pt x="451587" y="3858780"/>
                    <a:pt x="451587" y="3855001"/>
                    <a:pt x="451587" y="3850908"/>
                  </a:cubicBezTo>
                  <a:cubicBezTo>
                    <a:pt x="442400" y="3832326"/>
                    <a:pt x="448810" y="3766507"/>
                    <a:pt x="447029" y="3729976"/>
                  </a:cubicBezTo>
                  <a:lnTo>
                    <a:pt x="451160" y="3719898"/>
                  </a:lnTo>
                  <a:cubicBezTo>
                    <a:pt x="452157" y="3706041"/>
                    <a:pt x="453652" y="3691867"/>
                    <a:pt x="447243" y="3682107"/>
                  </a:cubicBezTo>
                  <a:lnTo>
                    <a:pt x="447243" y="3658800"/>
                  </a:lnTo>
                  <a:lnTo>
                    <a:pt x="442187" y="3644630"/>
                  </a:lnTo>
                  <a:lnTo>
                    <a:pt x="442187" y="3632978"/>
                  </a:lnTo>
                  <a:lnTo>
                    <a:pt x="447029" y="3620067"/>
                  </a:lnTo>
                  <a:lnTo>
                    <a:pt x="447029" y="3571880"/>
                  </a:lnTo>
                  <a:lnTo>
                    <a:pt x="451515" y="3559283"/>
                  </a:lnTo>
                  <a:cubicBezTo>
                    <a:pt x="449878" y="3554245"/>
                    <a:pt x="447243" y="3549520"/>
                    <a:pt x="447243" y="3544798"/>
                  </a:cubicBezTo>
                  <a:cubicBezTo>
                    <a:pt x="445391" y="3523697"/>
                    <a:pt x="437059" y="3516767"/>
                    <a:pt x="446816" y="3499131"/>
                  </a:cubicBezTo>
                  <a:lnTo>
                    <a:pt x="446816" y="3472995"/>
                  </a:lnTo>
                  <a:lnTo>
                    <a:pt x="442329" y="3460712"/>
                  </a:lnTo>
                  <a:lnTo>
                    <a:pt x="447101" y="3447483"/>
                  </a:lnTo>
                  <a:lnTo>
                    <a:pt x="447101" y="3436146"/>
                  </a:lnTo>
                  <a:lnTo>
                    <a:pt x="451729" y="3423548"/>
                  </a:lnTo>
                  <a:lnTo>
                    <a:pt x="451729" y="3363082"/>
                  </a:lnTo>
                  <a:lnTo>
                    <a:pt x="447385" y="3349858"/>
                  </a:lnTo>
                  <a:cubicBezTo>
                    <a:pt x="453012" y="3342928"/>
                    <a:pt x="451445" y="3323718"/>
                    <a:pt x="452157" y="3306396"/>
                  </a:cubicBezTo>
                  <a:cubicBezTo>
                    <a:pt x="447171" y="3287504"/>
                    <a:pt x="444466" y="3281519"/>
                    <a:pt x="452157" y="3265143"/>
                  </a:cubicBezTo>
                  <a:lnTo>
                    <a:pt x="452157" y="3168459"/>
                  </a:lnTo>
                  <a:lnTo>
                    <a:pt x="457071" y="3155548"/>
                  </a:lnTo>
                  <a:lnTo>
                    <a:pt x="457071" y="2998085"/>
                  </a:lnTo>
                  <a:cubicBezTo>
                    <a:pt x="447101" y="2976984"/>
                    <a:pt x="454293" y="2905180"/>
                    <a:pt x="452228" y="2864241"/>
                  </a:cubicBezTo>
                  <a:cubicBezTo>
                    <a:pt x="443753" y="2850695"/>
                    <a:pt x="447670" y="2796531"/>
                    <a:pt x="448026" y="2765039"/>
                  </a:cubicBezTo>
                  <a:cubicBezTo>
                    <a:pt x="453367" y="2756849"/>
                    <a:pt x="451231" y="2739527"/>
                    <a:pt x="456929" y="2730709"/>
                  </a:cubicBezTo>
                  <a:cubicBezTo>
                    <a:pt x="455433" y="2726616"/>
                    <a:pt x="453866" y="2722522"/>
                    <a:pt x="452299" y="2717798"/>
                  </a:cubicBezTo>
                  <a:lnTo>
                    <a:pt x="452299" y="2706146"/>
                  </a:lnTo>
                  <a:lnTo>
                    <a:pt x="457000" y="2693232"/>
                  </a:lnTo>
                  <a:cubicBezTo>
                    <a:pt x="449450" y="2683786"/>
                    <a:pt x="452940" y="2646308"/>
                    <a:pt x="452228" y="2620800"/>
                  </a:cubicBezTo>
                  <a:cubicBezTo>
                    <a:pt x="457000" y="2608203"/>
                    <a:pt x="457000" y="2608203"/>
                    <a:pt x="452798" y="2597811"/>
                  </a:cubicBezTo>
                  <a:cubicBezTo>
                    <a:pt x="451444" y="2580807"/>
                    <a:pt x="452727" y="2565687"/>
                    <a:pt x="452014" y="2549314"/>
                  </a:cubicBezTo>
                  <a:lnTo>
                    <a:pt x="456786" y="2535768"/>
                  </a:lnTo>
                  <a:cubicBezTo>
                    <a:pt x="456786" y="2532306"/>
                    <a:pt x="456786" y="2528213"/>
                    <a:pt x="456786" y="2523803"/>
                  </a:cubicBezTo>
                  <a:lnTo>
                    <a:pt x="451872" y="2510891"/>
                  </a:lnTo>
                  <a:lnTo>
                    <a:pt x="451872" y="2474674"/>
                  </a:lnTo>
                  <a:lnTo>
                    <a:pt x="456643" y="2461763"/>
                  </a:lnTo>
                  <a:cubicBezTo>
                    <a:pt x="447385" y="2445072"/>
                    <a:pt x="453439" y="2386808"/>
                    <a:pt x="451872" y="2352482"/>
                  </a:cubicBezTo>
                  <a:cubicBezTo>
                    <a:pt x="441617" y="2335478"/>
                    <a:pt x="450020" y="2276271"/>
                    <a:pt x="446175" y="2241000"/>
                  </a:cubicBezTo>
                  <a:cubicBezTo>
                    <a:pt x="440762" y="2232182"/>
                    <a:pt x="440620" y="2217062"/>
                    <a:pt x="446602" y="2207302"/>
                  </a:cubicBezTo>
                  <a:cubicBezTo>
                    <a:pt x="446602" y="2203205"/>
                    <a:pt x="446602" y="2199112"/>
                    <a:pt x="446602" y="2195019"/>
                  </a:cubicBezTo>
                  <a:lnTo>
                    <a:pt x="441688" y="2181793"/>
                  </a:lnTo>
                  <a:lnTo>
                    <a:pt x="441688" y="2170138"/>
                  </a:lnTo>
                  <a:lnTo>
                    <a:pt x="446745" y="2156599"/>
                  </a:lnTo>
                  <a:lnTo>
                    <a:pt x="446744" y="1999135"/>
                  </a:lnTo>
                  <a:cubicBezTo>
                    <a:pt x="455931" y="1982128"/>
                    <a:pt x="449878" y="1924495"/>
                    <a:pt x="451516" y="1889855"/>
                  </a:cubicBezTo>
                  <a:lnTo>
                    <a:pt x="455504" y="1879777"/>
                  </a:lnTo>
                  <a:cubicBezTo>
                    <a:pt x="456679" y="1813548"/>
                    <a:pt x="456679" y="1746972"/>
                    <a:pt x="455504" y="1680743"/>
                  </a:cubicBezTo>
                  <a:lnTo>
                    <a:pt x="451729" y="1671297"/>
                  </a:lnTo>
                  <a:lnTo>
                    <a:pt x="456216" y="1658068"/>
                  </a:lnTo>
                  <a:lnTo>
                    <a:pt x="456216" y="1609885"/>
                  </a:lnTo>
                  <a:lnTo>
                    <a:pt x="451445" y="1597288"/>
                  </a:lnTo>
                  <a:lnTo>
                    <a:pt x="451444" y="1573350"/>
                  </a:lnTo>
                  <a:lnTo>
                    <a:pt x="456216" y="1560757"/>
                  </a:lnTo>
                  <a:lnTo>
                    <a:pt x="456216" y="1340307"/>
                  </a:lnTo>
                  <a:cubicBezTo>
                    <a:pt x="449308" y="1332118"/>
                    <a:pt x="451872" y="1302516"/>
                    <a:pt x="451444" y="1279210"/>
                  </a:cubicBezTo>
                  <a:cubicBezTo>
                    <a:pt x="456929" y="1270392"/>
                    <a:pt x="457213" y="1258740"/>
                    <a:pt x="455362" y="1241736"/>
                  </a:cubicBezTo>
                  <a:lnTo>
                    <a:pt x="451943" y="1231655"/>
                  </a:lnTo>
                  <a:cubicBezTo>
                    <a:pt x="451801" y="1228507"/>
                    <a:pt x="451373" y="1224728"/>
                    <a:pt x="451373" y="1220004"/>
                  </a:cubicBezTo>
                  <a:lnTo>
                    <a:pt x="456073" y="1206778"/>
                  </a:lnTo>
                  <a:cubicBezTo>
                    <a:pt x="456073" y="1203313"/>
                    <a:pt x="456073" y="1199217"/>
                    <a:pt x="456073" y="1195127"/>
                  </a:cubicBezTo>
                  <a:lnTo>
                    <a:pt x="451160" y="1181898"/>
                  </a:lnTo>
                  <a:lnTo>
                    <a:pt x="451160" y="1024435"/>
                  </a:lnTo>
                  <a:lnTo>
                    <a:pt x="446531" y="1011838"/>
                  </a:lnTo>
                  <a:cubicBezTo>
                    <a:pt x="448169" y="1006799"/>
                    <a:pt x="449735" y="1002388"/>
                    <a:pt x="451587" y="997349"/>
                  </a:cubicBezTo>
                  <a:lnTo>
                    <a:pt x="449308" y="981604"/>
                  </a:lnTo>
                  <a:lnTo>
                    <a:pt x="443967" y="981605"/>
                  </a:lnTo>
                  <a:cubicBezTo>
                    <a:pt x="439836" y="971209"/>
                    <a:pt x="439409" y="945073"/>
                    <a:pt x="446531" y="945073"/>
                  </a:cubicBezTo>
                  <a:cubicBezTo>
                    <a:pt x="450519" y="943813"/>
                    <a:pt x="450590" y="943813"/>
                    <a:pt x="451231" y="927437"/>
                  </a:cubicBezTo>
                  <a:lnTo>
                    <a:pt x="441403" y="902243"/>
                  </a:lnTo>
                  <a:cubicBezTo>
                    <a:pt x="444814" y="894655"/>
                    <a:pt x="448083" y="885804"/>
                    <a:pt x="451160" y="875789"/>
                  </a:cubicBezTo>
                  <a:cubicBezTo>
                    <a:pt x="452584" y="856579"/>
                    <a:pt x="440193" y="848707"/>
                    <a:pt x="441546" y="817214"/>
                  </a:cubicBezTo>
                  <a:lnTo>
                    <a:pt x="451018" y="792334"/>
                  </a:lnTo>
                  <a:cubicBezTo>
                    <a:pt x="446531" y="765249"/>
                    <a:pt x="435278" y="785721"/>
                    <a:pt x="432287" y="765249"/>
                  </a:cubicBezTo>
                  <a:lnTo>
                    <a:pt x="451089" y="718639"/>
                  </a:lnTo>
                  <a:lnTo>
                    <a:pt x="451089" y="658487"/>
                  </a:lnTo>
                  <a:cubicBezTo>
                    <a:pt x="441189" y="637390"/>
                    <a:pt x="448240" y="565583"/>
                    <a:pt x="446246" y="524644"/>
                  </a:cubicBezTo>
                  <a:cubicBezTo>
                    <a:pt x="457285" y="505434"/>
                    <a:pt x="437985" y="501969"/>
                    <a:pt x="450946" y="476461"/>
                  </a:cubicBezTo>
                  <a:lnTo>
                    <a:pt x="446317" y="463550"/>
                  </a:lnTo>
                  <a:lnTo>
                    <a:pt x="446317" y="390801"/>
                  </a:lnTo>
                  <a:lnTo>
                    <a:pt x="450946" y="378204"/>
                  </a:lnTo>
                  <a:lnTo>
                    <a:pt x="446460" y="365921"/>
                  </a:lnTo>
                  <a:lnTo>
                    <a:pt x="446460" y="329075"/>
                  </a:lnTo>
                  <a:lnTo>
                    <a:pt x="450661" y="318684"/>
                  </a:lnTo>
                  <a:cubicBezTo>
                    <a:pt x="451943" y="294118"/>
                    <a:pt x="450448" y="267981"/>
                    <a:pt x="451444" y="243415"/>
                  </a:cubicBezTo>
                  <a:lnTo>
                    <a:pt x="455717" y="233020"/>
                  </a:lnTo>
                  <a:lnTo>
                    <a:pt x="455718" y="208143"/>
                  </a:lnTo>
                  <a:lnTo>
                    <a:pt x="451515" y="195860"/>
                  </a:lnTo>
                  <a:cubicBezTo>
                    <a:pt x="451345" y="192018"/>
                    <a:pt x="451224" y="188114"/>
                    <a:pt x="451160" y="184208"/>
                  </a:cubicBezTo>
                  <a:lnTo>
                    <a:pt x="456002" y="170980"/>
                  </a:lnTo>
                  <a:lnTo>
                    <a:pt x="456002" y="98548"/>
                  </a:lnTo>
                  <a:lnTo>
                    <a:pt x="461059" y="85005"/>
                  </a:lnTo>
                  <a:lnTo>
                    <a:pt x="461059" y="49106"/>
                  </a:lnTo>
                  <a:cubicBezTo>
                    <a:pt x="464477" y="45169"/>
                    <a:pt x="465599" y="35800"/>
                    <a:pt x="465910" y="24541"/>
                  </a:cubicBezTo>
                  <a:lnTo>
                    <a:pt x="465904" y="0"/>
                  </a:lnTo>
                  <a:lnTo>
                    <a:pt x="31267" y="434637"/>
                  </a:lnTo>
                  <a:lnTo>
                    <a:pt x="28558" y="442449"/>
                  </a:lnTo>
                  <a:cubicBezTo>
                    <a:pt x="29199" y="462918"/>
                    <a:pt x="28060" y="483074"/>
                    <a:pt x="29199" y="502598"/>
                  </a:cubicBezTo>
                  <a:lnTo>
                    <a:pt x="33116" y="512361"/>
                  </a:lnTo>
                  <a:cubicBezTo>
                    <a:pt x="33543" y="521179"/>
                    <a:pt x="34327" y="530943"/>
                    <a:pt x="34327" y="539761"/>
                  </a:cubicBezTo>
                  <a:lnTo>
                    <a:pt x="38386" y="549525"/>
                  </a:lnTo>
                  <a:lnTo>
                    <a:pt x="38386" y="574404"/>
                  </a:lnTo>
                  <a:cubicBezTo>
                    <a:pt x="37104" y="577552"/>
                    <a:pt x="35537" y="581963"/>
                    <a:pt x="33757" y="587001"/>
                  </a:cubicBezTo>
                  <a:lnTo>
                    <a:pt x="33757" y="598653"/>
                  </a:lnTo>
                  <a:lnTo>
                    <a:pt x="38386" y="611250"/>
                  </a:lnTo>
                  <a:lnTo>
                    <a:pt x="33686" y="624161"/>
                  </a:lnTo>
                  <a:cubicBezTo>
                    <a:pt x="33258" y="721791"/>
                    <a:pt x="34398" y="820362"/>
                    <a:pt x="33258" y="916728"/>
                  </a:cubicBezTo>
                  <a:lnTo>
                    <a:pt x="24498" y="939088"/>
                  </a:lnTo>
                  <a:cubicBezTo>
                    <a:pt x="20795" y="968062"/>
                    <a:pt x="29199" y="976880"/>
                    <a:pt x="33543" y="989163"/>
                  </a:cubicBezTo>
                  <a:lnTo>
                    <a:pt x="33543" y="1001446"/>
                  </a:lnTo>
                  <a:lnTo>
                    <a:pt x="28629" y="1014671"/>
                  </a:lnTo>
                  <a:lnTo>
                    <a:pt x="28629" y="1074823"/>
                  </a:lnTo>
                  <a:cubicBezTo>
                    <a:pt x="26902" y="1078632"/>
                    <a:pt x="25278" y="1083264"/>
                    <a:pt x="23787" y="1088680"/>
                  </a:cubicBezTo>
                  <a:lnTo>
                    <a:pt x="24214" y="1100331"/>
                  </a:lnTo>
                  <a:cubicBezTo>
                    <a:pt x="30552" y="1117022"/>
                    <a:pt x="30553" y="1117967"/>
                    <a:pt x="24214" y="1134657"/>
                  </a:cubicBezTo>
                  <a:cubicBezTo>
                    <a:pt x="22718" y="1172135"/>
                    <a:pt x="25567" y="1213391"/>
                    <a:pt x="22718" y="1248977"/>
                  </a:cubicBezTo>
                  <a:cubicBezTo>
                    <a:pt x="19656" y="1252442"/>
                    <a:pt x="18445" y="1259369"/>
                    <a:pt x="19015" y="1269132"/>
                  </a:cubicBezTo>
                  <a:lnTo>
                    <a:pt x="23787" y="1282043"/>
                  </a:lnTo>
                  <a:lnTo>
                    <a:pt x="23787" y="1354792"/>
                  </a:lnTo>
                  <a:lnTo>
                    <a:pt x="19015" y="1367707"/>
                  </a:lnTo>
                  <a:lnTo>
                    <a:pt x="19015" y="1452104"/>
                  </a:lnTo>
                  <a:lnTo>
                    <a:pt x="23573" y="1464387"/>
                  </a:lnTo>
                  <a:lnTo>
                    <a:pt x="19015" y="1477930"/>
                  </a:lnTo>
                  <a:cubicBezTo>
                    <a:pt x="18791" y="1494151"/>
                    <a:pt x="19007" y="1510431"/>
                    <a:pt x="19656" y="1526427"/>
                  </a:cubicBezTo>
                  <a:lnTo>
                    <a:pt x="23359" y="1535562"/>
                  </a:lnTo>
                  <a:cubicBezTo>
                    <a:pt x="25995" y="1559494"/>
                    <a:pt x="21579" y="1568943"/>
                    <a:pt x="16237" y="1567055"/>
                  </a:cubicBezTo>
                  <a:cubicBezTo>
                    <a:pt x="11324" y="1577447"/>
                    <a:pt x="21935" y="1579652"/>
                    <a:pt x="23929" y="1582800"/>
                  </a:cubicBezTo>
                  <a:lnTo>
                    <a:pt x="23929" y="1608311"/>
                  </a:lnTo>
                  <a:lnTo>
                    <a:pt x="19229" y="1620905"/>
                  </a:lnTo>
                  <a:lnTo>
                    <a:pt x="23644" y="1633506"/>
                  </a:lnTo>
                  <a:lnTo>
                    <a:pt x="23644" y="1743414"/>
                  </a:lnTo>
                  <a:lnTo>
                    <a:pt x="19941" y="1752546"/>
                  </a:lnTo>
                  <a:cubicBezTo>
                    <a:pt x="18801" y="1804194"/>
                    <a:pt x="18730" y="2064009"/>
                    <a:pt x="19941" y="2122584"/>
                  </a:cubicBezTo>
                  <a:lnTo>
                    <a:pt x="23359" y="2131087"/>
                  </a:lnTo>
                  <a:cubicBezTo>
                    <a:pt x="24581" y="2201443"/>
                    <a:pt x="24414" y="2272175"/>
                    <a:pt x="22861" y="2342404"/>
                  </a:cubicBezTo>
                  <a:lnTo>
                    <a:pt x="19229" y="2351537"/>
                  </a:lnTo>
                  <a:lnTo>
                    <a:pt x="19229" y="2388068"/>
                  </a:lnTo>
                  <a:lnTo>
                    <a:pt x="24000" y="2400983"/>
                  </a:lnTo>
                  <a:lnTo>
                    <a:pt x="24001" y="2412634"/>
                  </a:lnTo>
                  <a:lnTo>
                    <a:pt x="18944" y="2425859"/>
                  </a:lnTo>
                  <a:lnTo>
                    <a:pt x="18944" y="2595606"/>
                  </a:lnTo>
                  <a:lnTo>
                    <a:pt x="14457" y="2608203"/>
                  </a:lnTo>
                  <a:lnTo>
                    <a:pt x="14457" y="2839990"/>
                  </a:lnTo>
                  <a:cubicBezTo>
                    <a:pt x="20582" y="2857311"/>
                    <a:pt x="20582" y="2857943"/>
                    <a:pt x="14457" y="2874316"/>
                  </a:cubicBezTo>
                  <a:cubicBezTo>
                    <a:pt x="12677" y="2898568"/>
                    <a:pt x="16237" y="2928801"/>
                    <a:pt x="9116" y="2937301"/>
                  </a:cubicBezTo>
                  <a:lnTo>
                    <a:pt x="9116" y="3094765"/>
                  </a:lnTo>
                  <a:lnTo>
                    <a:pt x="4060" y="3108308"/>
                  </a:lnTo>
                  <a:lnTo>
                    <a:pt x="4060" y="3132242"/>
                  </a:lnTo>
                  <a:lnTo>
                    <a:pt x="8831" y="3144839"/>
                  </a:lnTo>
                  <a:lnTo>
                    <a:pt x="8831" y="3229554"/>
                  </a:lnTo>
                  <a:lnTo>
                    <a:pt x="4345" y="3242465"/>
                  </a:lnTo>
                  <a:lnTo>
                    <a:pt x="4345" y="3290651"/>
                  </a:lnTo>
                  <a:cubicBezTo>
                    <a:pt x="5769" y="3296636"/>
                    <a:pt x="8618" y="3298210"/>
                    <a:pt x="8119" y="3305140"/>
                  </a:cubicBezTo>
                  <a:lnTo>
                    <a:pt x="4345" y="3314272"/>
                  </a:lnTo>
                  <a:lnTo>
                    <a:pt x="8831" y="3327497"/>
                  </a:lnTo>
                  <a:lnTo>
                    <a:pt x="8831" y="3363083"/>
                  </a:lnTo>
                  <a:lnTo>
                    <a:pt x="13887" y="3376311"/>
                  </a:lnTo>
                  <a:lnTo>
                    <a:pt x="13887" y="3423235"/>
                  </a:lnTo>
                  <a:lnTo>
                    <a:pt x="9116" y="3436146"/>
                  </a:lnTo>
                  <a:lnTo>
                    <a:pt x="9116" y="3473309"/>
                  </a:lnTo>
                  <a:lnTo>
                    <a:pt x="13603" y="3486534"/>
                  </a:lnTo>
                  <a:lnTo>
                    <a:pt x="8974" y="3497875"/>
                  </a:lnTo>
                  <a:cubicBezTo>
                    <a:pt x="7834" y="3569675"/>
                    <a:pt x="10968" y="3650928"/>
                    <a:pt x="7834" y="3720840"/>
                  </a:cubicBezTo>
                  <a:cubicBezTo>
                    <a:pt x="5056" y="3724305"/>
                    <a:pt x="3490" y="3730604"/>
                    <a:pt x="4202" y="3740682"/>
                  </a:cubicBezTo>
                  <a:lnTo>
                    <a:pt x="8903" y="3753910"/>
                  </a:lnTo>
                  <a:lnTo>
                    <a:pt x="8903" y="3790124"/>
                  </a:lnTo>
                  <a:cubicBezTo>
                    <a:pt x="7335" y="3793903"/>
                    <a:pt x="5697" y="3798314"/>
                    <a:pt x="4131" y="3802725"/>
                  </a:cubicBezTo>
                  <a:lnTo>
                    <a:pt x="4131" y="3814376"/>
                  </a:lnTo>
                  <a:lnTo>
                    <a:pt x="8689" y="3826970"/>
                  </a:lnTo>
                  <a:lnTo>
                    <a:pt x="4060" y="3840516"/>
                  </a:lnTo>
                  <a:cubicBezTo>
                    <a:pt x="4701" y="3901610"/>
                    <a:pt x="2920" y="3964910"/>
                    <a:pt x="4701" y="4023488"/>
                  </a:cubicBezTo>
                  <a:lnTo>
                    <a:pt x="8190" y="4031988"/>
                  </a:lnTo>
                  <a:cubicBezTo>
                    <a:pt x="9407" y="4114627"/>
                    <a:pt x="9407" y="4197516"/>
                    <a:pt x="8190" y="4280151"/>
                  </a:cubicBezTo>
                  <a:lnTo>
                    <a:pt x="4487" y="4289286"/>
                  </a:lnTo>
                  <a:lnTo>
                    <a:pt x="9045" y="4302198"/>
                  </a:lnTo>
                  <a:lnTo>
                    <a:pt x="9045" y="4434467"/>
                  </a:lnTo>
                  <a:lnTo>
                    <a:pt x="4273" y="4447378"/>
                  </a:lnTo>
                  <a:lnTo>
                    <a:pt x="4273" y="4507844"/>
                  </a:lnTo>
                  <a:lnTo>
                    <a:pt x="8903" y="4520441"/>
                  </a:lnTo>
                  <a:lnTo>
                    <a:pt x="8903" y="4691134"/>
                  </a:lnTo>
                  <a:lnTo>
                    <a:pt x="0" y="4713177"/>
                  </a:lnTo>
                  <a:cubicBezTo>
                    <a:pt x="0" y="4727351"/>
                    <a:pt x="7194" y="4716328"/>
                    <a:pt x="8903" y="4727351"/>
                  </a:cubicBezTo>
                  <a:lnTo>
                    <a:pt x="8903" y="4921660"/>
                  </a:lnTo>
                  <a:lnTo>
                    <a:pt x="13959" y="4935517"/>
                  </a:lnTo>
                  <a:lnTo>
                    <a:pt x="13959" y="5007635"/>
                  </a:lnTo>
                  <a:lnTo>
                    <a:pt x="18730" y="5020863"/>
                  </a:lnTo>
                  <a:lnTo>
                    <a:pt x="13816" y="5034402"/>
                  </a:lnTo>
                  <a:lnTo>
                    <a:pt x="13817" y="5069360"/>
                  </a:lnTo>
                  <a:lnTo>
                    <a:pt x="9472" y="5082271"/>
                  </a:lnTo>
                  <a:lnTo>
                    <a:pt x="13389" y="5092035"/>
                  </a:lnTo>
                  <a:cubicBezTo>
                    <a:pt x="13959" y="5273119"/>
                    <a:pt x="15882" y="5467743"/>
                    <a:pt x="12748" y="5645993"/>
                  </a:cubicBezTo>
                  <a:cubicBezTo>
                    <a:pt x="9828" y="5649141"/>
                    <a:pt x="8618" y="5656071"/>
                    <a:pt x="9187" y="5665831"/>
                  </a:cubicBezTo>
                  <a:lnTo>
                    <a:pt x="13959" y="5678745"/>
                  </a:lnTo>
                  <a:lnTo>
                    <a:pt x="13959" y="5824240"/>
                  </a:lnTo>
                  <a:lnTo>
                    <a:pt x="18873" y="5837468"/>
                  </a:lnTo>
                  <a:lnTo>
                    <a:pt x="18873" y="5848806"/>
                  </a:lnTo>
                  <a:lnTo>
                    <a:pt x="14386" y="5861717"/>
                  </a:lnTo>
                  <a:lnTo>
                    <a:pt x="18944" y="5874946"/>
                  </a:lnTo>
                  <a:cubicBezTo>
                    <a:pt x="19834" y="5909745"/>
                    <a:pt x="19830" y="5946985"/>
                    <a:pt x="19501" y="5985115"/>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275" name="Google Shape;275;p15"/>
            <p:cNvSpPr/>
            <p:nvPr/>
          </p:nvSpPr>
          <p:spPr>
            <a:xfrm rot="2700000">
              <a:off x="7534242" y="-1654146"/>
              <a:ext cx="494284" cy="10150426"/>
            </a:xfrm>
            <a:custGeom>
              <a:rect b="b" l="l" r="r" t="t"/>
              <a:pathLst>
                <a:path extrusionOk="0" h="10144785" w="494009">
                  <a:moveTo>
                    <a:pt x="314936" y="9830249"/>
                  </a:moveTo>
                  <a:cubicBezTo>
                    <a:pt x="311278" y="9833422"/>
                    <a:pt x="314229" y="9854088"/>
                    <a:pt x="320906" y="9838972"/>
                  </a:cubicBezTo>
                  <a:cubicBezTo>
                    <a:pt x="320906" y="9837712"/>
                    <a:pt x="321262" y="9835824"/>
                    <a:pt x="320905" y="9834879"/>
                  </a:cubicBezTo>
                  <a:cubicBezTo>
                    <a:pt x="318110" y="9830076"/>
                    <a:pt x="316156" y="9829191"/>
                    <a:pt x="314936" y="9830249"/>
                  </a:cubicBezTo>
                  <a:close/>
                  <a:moveTo>
                    <a:pt x="216430" y="9879911"/>
                  </a:moveTo>
                  <a:cubicBezTo>
                    <a:pt x="202187" y="9927151"/>
                    <a:pt x="272620" y="9889992"/>
                    <a:pt x="277534" y="9882747"/>
                  </a:cubicBezTo>
                  <a:cubicBezTo>
                    <a:pt x="263362" y="9838026"/>
                    <a:pt x="235802" y="9899124"/>
                    <a:pt x="216502" y="9879910"/>
                  </a:cubicBezTo>
                  <a:close/>
                  <a:moveTo>
                    <a:pt x="255528" y="9818816"/>
                  </a:moveTo>
                  <a:cubicBezTo>
                    <a:pt x="253854" y="9824957"/>
                    <a:pt x="253018" y="9828028"/>
                    <a:pt x="253045" y="9831059"/>
                  </a:cubicBezTo>
                  <a:lnTo>
                    <a:pt x="255742" y="9843063"/>
                  </a:lnTo>
                  <a:lnTo>
                    <a:pt x="255671" y="9843064"/>
                  </a:lnTo>
                  <a:lnTo>
                    <a:pt x="255742" y="9843065"/>
                  </a:lnTo>
                  <a:lnTo>
                    <a:pt x="255742" y="9843063"/>
                  </a:lnTo>
                  <a:lnTo>
                    <a:pt x="268401" y="9842750"/>
                  </a:lnTo>
                  <a:cubicBezTo>
                    <a:pt x="271855" y="9840625"/>
                    <a:pt x="272798" y="9834562"/>
                    <a:pt x="266068" y="9818816"/>
                  </a:cubicBezTo>
                  <a:close/>
                  <a:moveTo>
                    <a:pt x="234751" y="9723370"/>
                  </a:moveTo>
                  <a:cubicBezTo>
                    <a:pt x="234239" y="9724260"/>
                    <a:pt x="233985" y="9726149"/>
                    <a:pt x="234377" y="9729377"/>
                  </a:cubicBezTo>
                  <a:lnTo>
                    <a:pt x="234306" y="9729377"/>
                  </a:lnTo>
                  <a:cubicBezTo>
                    <a:pt x="234741" y="9731235"/>
                    <a:pt x="235281" y="9732528"/>
                    <a:pt x="235872" y="9733156"/>
                  </a:cubicBezTo>
                  <a:cubicBezTo>
                    <a:pt x="240146" y="9727017"/>
                    <a:pt x="236287" y="9720698"/>
                    <a:pt x="234751" y="9723370"/>
                  </a:cubicBezTo>
                  <a:close/>
                  <a:moveTo>
                    <a:pt x="270342" y="9672690"/>
                  </a:moveTo>
                  <a:cubicBezTo>
                    <a:pt x="266923" y="9684973"/>
                    <a:pt x="266923" y="9684973"/>
                    <a:pt x="270341" y="9696939"/>
                  </a:cubicBezTo>
                  <a:cubicBezTo>
                    <a:pt x="276039" y="9690012"/>
                    <a:pt x="293060" y="9715520"/>
                    <a:pt x="291707" y="9677097"/>
                  </a:cubicBezTo>
                  <a:cubicBezTo>
                    <a:pt x="284727" y="9646868"/>
                    <a:pt x="278176" y="9671430"/>
                    <a:pt x="270342" y="9672690"/>
                  </a:cubicBezTo>
                  <a:close/>
                  <a:moveTo>
                    <a:pt x="222342" y="9636473"/>
                  </a:moveTo>
                  <a:lnTo>
                    <a:pt x="213226" y="9654426"/>
                  </a:lnTo>
                  <a:lnTo>
                    <a:pt x="215291" y="9672062"/>
                  </a:lnTo>
                  <a:lnTo>
                    <a:pt x="226828" y="9672062"/>
                  </a:lnTo>
                  <a:cubicBezTo>
                    <a:pt x="230951" y="9659118"/>
                    <a:pt x="236122" y="9654426"/>
                    <a:pt x="241072" y="9659147"/>
                  </a:cubicBezTo>
                  <a:cubicBezTo>
                    <a:pt x="241072" y="9659147"/>
                    <a:pt x="241641" y="9659147"/>
                    <a:pt x="240501" y="9655686"/>
                  </a:cubicBezTo>
                  <a:lnTo>
                    <a:pt x="242495" y="9655686"/>
                  </a:lnTo>
                  <a:cubicBezTo>
                    <a:pt x="242068" y="9650015"/>
                    <a:pt x="237155" y="9642775"/>
                    <a:pt x="238080" y="9652535"/>
                  </a:cubicBezTo>
                  <a:lnTo>
                    <a:pt x="234448" y="9648442"/>
                  </a:lnTo>
                  <a:cubicBezTo>
                    <a:pt x="246199" y="9641512"/>
                    <a:pt x="225902" y="9631748"/>
                    <a:pt x="222342" y="9636473"/>
                  </a:cubicBezTo>
                  <a:close/>
                  <a:moveTo>
                    <a:pt x="218458" y="9487873"/>
                  </a:moveTo>
                  <a:cubicBezTo>
                    <a:pt x="216760" y="9489068"/>
                    <a:pt x="215185" y="9492002"/>
                    <a:pt x="213867" y="9497277"/>
                  </a:cubicBezTo>
                  <a:cubicBezTo>
                    <a:pt x="212442" y="9533491"/>
                    <a:pt x="217214" y="9526564"/>
                    <a:pt x="227470" y="9522471"/>
                  </a:cubicBezTo>
                  <a:cubicBezTo>
                    <a:pt x="226956" y="9524015"/>
                    <a:pt x="226373" y="9525086"/>
                    <a:pt x="225760" y="9525618"/>
                  </a:cubicBezTo>
                  <a:cubicBezTo>
                    <a:pt x="228609" y="9523413"/>
                    <a:pt x="230745" y="9520897"/>
                    <a:pt x="233452" y="9519951"/>
                  </a:cubicBezTo>
                  <a:cubicBezTo>
                    <a:pt x="235517" y="9526564"/>
                    <a:pt x="238223" y="9530660"/>
                    <a:pt x="240573" y="9537587"/>
                  </a:cubicBezTo>
                  <a:lnTo>
                    <a:pt x="245629" y="9526564"/>
                  </a:lnTo>
                  <a:cubicBezTo>
                    <a:pt x="252039" y="9547665"/>
                    <a:pt x="259872" y="9529083"/>
                    <a:pt x="266139" y="9551127"/>
                  </a:cubicBezTo>
                  <a:lnTo>
                    <a:pt x="268205" y="9533808"/>
                  </a:lnTo>
                  <a:lnTo>
                    <a:pt x="262935" y="9519634"/>
                  </a:lnTo>
                  <a:lnTo>
                    <a:pt x="262935" y="9507668"/>
                  </a:lnTo>
                  <a:lnTo>
                    <a:pt x="255813" y="9490978"/>
                  </a:lnTo>
                  <a:cubicBezTo>
                    <a:pt x="249425" y="9502788"/>
                    <a:pt x="242689" y="9510535"/>
                    <a:pt x="235802" y="9513967"/>
                  </a:cubicBezTo>
                  <a:cubicBezTo>
                    <a:pt x="234377" y="9513967"/>
                    <a:pt x="232668" y="9512079"/>
                    <a:pt x="233380" y="9519006"/>
                  </a:cubicBezTo>
                  <a:cubicBezTo>
                    <a:pt x="231486" y="9520955"/>
                    <a:pt x="229556" y="9522219"/>
                    <a:pt x="227612" y="9522785"/>
                  </a:cubicBezTo>
                  <a:lnTo>
                    <a:pt x="227470" y="9522471"/>
                  </a:lnTo>
                  <a:cubicBezTo>
                    <a:pt x="229100" y="9516202"/>
                    <a:pt x="231229" y="9513147"/>
                    <a:pt x="233380" y="9513967"/>
                  </a:cubicBezTo>
                  <a:lnTo>
                    <a:pt x="233380" y="9507668"/>
                  </a:lnTo>
                  <a:cubicBezTo>
                    <a:pt x="229748" y="9496331"/>
                    <a:pt x="223552" y="9484285"/>
                    <a:pt x="218458" y="9487873"/>
                  </a:cubicBezTo>
                  <a:close/>
                  <a:moveTo>
                    <a:pt x="277748" y="9428305"/>
                  </a:moveTo>
                  <a:cubicBezTo>
                    <a:pt x="276035" y="9428305"/>
                    <a:pt x="274322" y="9430510"/>
                    <a:pt x="272834" y="9434919"/>
                  </a:cubicBezTo>
                  <a:cubicBezTo>
                    <a:pt x="275811" y="9443737"/>
                    <a:pt x="279685" y="9443737"/>
                    <a:pt x="282662" y="9434919"/>
                  </a:cubicBezTo>
                  <a:cubicBezTo>
                    <a:pt x="281173" y="9430510"/>
                    <a:pt x="279461" y="9428305"/>
                    <a:pt x="277748" y="9428305"/>
                  </a:cubicBezTo>
                  <a:close/>
                  <a:moveTo>
                    <a:pt x="238793" y="9348631"/>
                  </a:moveTo>
                  <a:lnTo>
                    <a:pt x="238793" y="9360282"/>
                  </a:lnTo>
                  <a:lnTo>
                    <a:pt x="246275" y="9378220"/>
                  </a:lnTo>
                  <a:lnTo>
                    <a:pt x="246271" y="9378232"/>
                  </a:lnTo>
                  <a:lnTo>
                    <a:pt x="246412" y="9378550"/>
                  </a:lnTo>
                  <a:lnTo>
                    <a:pt x="246275" y="9378220"/>
                  </a:lnTo>
                  <a:lnTo>
                    <a:pt x="253036" y="9361542"/>
                  </a:lnTo>
                  <a:cubicBezTo>
                    <a:pt x="253962" y="9333828"/>
                    <a:pt x="242212" y="9341387"/>
                    <a:pt x="238793" y="9348631"/>
                  </a:cubicBezTo>
                  <a:close/>
                  <a:moveTo>
                    <a:pt x="295054" y="9282498"/>
                  </a:moveTo>
                  <a:cubicBezTo>
                    <a:pt x="291351" y="9294463"/>
                    <a:pt x="291351" y="9294463"/>
                    <a:pt x="295054" y="9307060"/>
                  </a:cubicBezTo>
                  <a:lnTo>
                    <a:pt x="304668" y="9307060"/>
                  </a:lnTo>
                  <a:cubicBezTo>
                    <a:pt x="308372" y="9295406"/>
                    <a:pt x="308372" y="9295092"/>
                    <a:pt x="304668" y="9282498"/>
                  </a:cubicBezTo>
                  <a:close/>
                  <a:moveTo>
                    <a:pt x="46965" y="437272"/>
                  </a:moveTo>
                  <a:lnTo>
                    <a:pt x="484236" y="0"/>
                  </a:lnTo>
                  <a:lnTo>
                    <a:pt x="484252" y="1970"/>
                  </a:lnTo>
                  <a:cubicBezTo>
                    <a:pt x="485541" y="86069"/>
                    <a:pt x="489493" y="195191"/>
                    <a:pt x="475019" y="198734"/>
                  </a:cubicBezTo>
                  <a:cubicBezTo>
                    <a:pt x="475019" y="202513"/>
                    <a:pt x="475019" y="206609"/>
                    <a:pt x="475019" y="208497"/>
                  </a:cubicBezTo>
                  <a:cubicBezTo>
                    <a:pt x="476585" y="222668"/>
                    <a:pt x="482996" y="212904"/>
                    <a:pt x="484775" y="224246"/>
                  </a:cubicBezTo>
                  <a:lnTo>
                    <a:pt x="484775" y="260146"/>
                  </a:lnTo>
                  <a:cubicBezTo>
                    <a:pt x="473737" y="269909"/>
                    <a:pt x="474591" y="273374"/>
                    <a:pt x="475019" y="320297"/>
                  </a:cubicBezTo>
                  <a:lnTo>
                    <a:pt x="479577" y="334154"/>
                  </a:lnTo>
                  <a:lnTo>
                    <a:pt x="475802" y="343601"/>
                  </a:lnTo>
                  <a:cubicBezTo>
                    <a:pt x="474620" y="405832"/>
                    <a:pt x="474620" y="468407"/>
                    <a:pt x="475802" y="530669"/>
                  </a:cubicBezTo>
                  <a:lnTo>
                    <a:pt x="479790" y="540429"/>
                  </a:lnTo>
                  <a:cubicBezTo>
                    <a:pt x="479790" y="563735"/>
                    <a:pt x="477796" y="593023"/>
                    <a:pt x="484562" y="601213"/>
                  </a:cubicBezTo>
                  <a:lnTo>
                    <a:pt x="484562" y="770955"/>
                  </a:lnTo>
                  <a:lnTo>
                    <a:pt x="489547" y="784184"/>
                  </a:lnTo>
                  <a:lnTo>
                    <a:pt x="489547" y="808118"/>
                  </a:lnTo>
                  <a:lnTo>
                    <a:pt x="484989" y="821030"/>
                  </a:lnTo>
                  <a:lnTo>
                    <a:pt x="489618" y="834259"/>
                  </a:lnTo>
                  <a:cubicBezTo>
                    <a:pt x="489220" y="862822"/>
                    <a:pt x="489433" y="891511"/>
                    <a:pt x="490259" y="919918"/>
                  </a:cubicBezTo>
                  <a:lnTo>
                    <a:pt x="493749" y="928419"/>
                  </a:lnTo>
                  <a:cubicBezTo>
                    <a:pt x="493748" y="943222"/>
                    <a:pt x="486627" y="931570"/>
                    <a:pt x="484917" y="942276"/>
                  </a:cubicBezTo>
                  <a:lnTo>
                    <a:pt x="484918" y="1063840"/>
                  </a:lnTo>
                  <a:lnTo>
                    <a:pt x="489333" y="1076123"/>
                  </a:lnTo>
                  <a:lnTo>
                    <a:pt x="484776" y="1089034"/>
                  </a:lnTo>
                  <a:lnTo>
                    <a:pt x="484775" y="1112969"/>
                  </a:lnTo>
                  <a:lnTo>
                    <a:pt x="489405" y="1125565"/>
                  </a:lnTo>
                  <a:lnTo>
                    <a:pt x="489404" y="1186032"/>
                  </a:lnTo>
                  <a:lnTo>
                    <a:pt x="484705" y="1199888"/>
                  </a:lnTo>
                  <a:cubicBezTo>
                    <a:pt x="484063" y="1273266"/>
                    <a:pt x="485915" y="1349162"/>
                    <a:pt x="483992" y="1420337"/>
                  </a:cubicBezTo>
                  <a:lnTo>
                    <a:pt x="480502" y="1428841"/>
                  </a:lnTo>
                  <a:cubicBezTo>
                    <a:pt x="479292" y="1498439"/>
                    <a:pt x="479505" y="1775261"/>
                    <a:pt x="480502" y="1823127"/>
                  </a:cubicBezTo>
                  <a:lnTo>
                    <a:pt x="489120" y="1844545"/>
                  </a:lnTo>
                  <a:cubicBezTo>
                    <a:pt x="487339" y="1855565"/>
                    <a:pt x="481286" y="1847064"/>
                    <a:pt x="479434" y="1858088"/>
                  </a:cubicBezTo>
                  <a:lnTo>
                    <a:pt x="479434" y="2027517"/>
                  </a:lnTo>
                  <a:lnTo>
                    <a:pt x="474734" y="2040428"/>
                  </a:lnTo>
                  <a:cubicBezTo>
                    <a:pt x="484917" y="2141522"/>
                    <a:pt x="478081" y="2299614"/>
                    <a:pt x="478794" y="2418340"/>
                  </a:cubicBezTo>
                  <a:lnTo>
                    <a:pt x="474947" y="2427791"/>
                  </a:lnTo>
                  <a:cubicBezTo>
                    <a:pt x="474947" y="2453613"/>
                    <a:pt x="471886" y="2490775"/>
                    <a:pt x="479221" y="2501167"/>
                  </a:cubicBezTo>
                  <a:lnTo>
                    <a:pt x="474734" y="2514079"/>
                  </a:lnTo>
                  <a:cubicBezTo>
                    <a:pt x="474378" y="2558486"/>
                    <a:pt x="474734" y="2603204"/>
                    <a:pt x="474734" y="2647611"/>
                  </a:cubicBezTo>
                  <a:lnTo>
                    <a:pt x="469891" y="2660522"/>
                  </a:lnTo>
                  <a:lnTo>
                    <a:pt x="469892" y="2684456"/>
                  </a:lnTo>
                  <a:cubicBezTo>
                    <a:pt x="477013" y="2700202"/>
                    <a:pt x="474948" y="2706814"/>
                    <a:pt x="469891" y="2723822"/>
                  </a:cubicBezTo>
                  <a:cubicBezTo>
                    <a:pt x="471672" y="2760354"/>
                    <a:pt x="465405" y="2822079"/>
                    <a:pt x="474094" y="2841289"/>
                  </a:cubicBezTo>
                  <a:cubicBezTo>
                    <a:pt x="475246" y="2915767"/>
                    <a:pt x="475133" y="2990503"/>
                    <a:pt x="473737" y="3064888"/>
                  </a:cubicBezTo>
                  <a:lnTo>
                    <a:pt x="470105" y="3074021"/>
                  </a:lnTo>
                  <a:lnTo>
                    <a:pt x="470106" y="3122832"/>
                  </a:lnTo>
                  <a:lnTo>
                    <a:pt x="474734" y="3135432"/>
                  </a:lnTo>
                  <a:lnTo>
                    <a:pt x="474734" y="3366270"/>
                  </a:lnTo>
                  <a:lnTo>
                    <a:pt x="479790" y="3379816"/>
                  </a:lnTo>
                  <a:lnTo>
                    <a:pt x="479790" y="3610657"/>
                  </a:lnTo>
                  <a:cubicBezTo>
                    <a:pt x="482141" y="3621048"/>
                    <a:pt x="489974" y="3610657"/>
                    <a:pt x="489548" y="3630494"/>
                  </a:cubicBezTo>
                  <a:cubicBezTo>
                    <a:pt x="490401" y="3644352"/>
                    <a:pt x="478936" y="3638998"/>
                    <a:pt x="479719" y="3649705"/>
                  </a:cubicBezTo>
                  <a:cubicBezTo>
                    <a:pt x="479007" y="3762768"/>
                    <a:pt x="481001" y="3877715"/>
                    <a:pt x="479007" y="3990144"/>
                  </a:cubicBezTo>
                  <a:lnTo>
                    <a:pt x="475161" y="3999593"/>
                  </a:lnTo>
                  <a:lnTo>
                    <a:pt x="479505" y="4012818"/>
                  </a:lnTo>
                  <a:lnTo>
                    <a:pt x="479505" y="4036753"/>
                  </a:lnTo>
                  <a:lnTo>
                    <a:pt x="474805" y="4049350"/>
                  </a:lnTo>
                  <a:lnTo>
                    <a:pt x="474805" y="4097532"/>
                  </a:lnTo>
                  <a:lnTo>
                    <a:pt x="479790" y="4111076"/>
                  </a:lnTo>
                  <a:lnTo>
                    <a:pt x="479790" y="4182878"/>
                  </a:lnTo>
                  <a:lnTo>
                    <a:pt x="484349" y="4196107"/>
                  </a:lnTo>
                  <a:lnTo>
                    <a:pt x="480644" y="4205240"/>
                  </a:lnTo>
                  <a:cubicBezTo>
                    <a:pt x="479434" y="4299652"/>
                    <a:pt x="479434" y="4394259"/>
                    <a:pt x="480645" y="4488674"/>
                  </a:cubicBezTo>
                  <a:lnTo>
                    <a:pt x="484420" y="4498120"/>
                  </a:lnTo>
                  <a:lnTo>
                    <a:pt x="480004" y="4511349"/>
                  </a:lnTo>
                  <a:lnTo>
                    <a:pt x="480004" y="4632909"/>
                  </a:lnTo>
                  <a:lnTo>
                    <a:pt x="484704" y="4645506"/>
                  </a:lnTo>
                  <a:lnTo>
                    <a:pt x="484704" y="4802970"/>
                  </a:lnTo>
                  <a:lnTo>
                    <a:pt x="479933" y="4815567"/>
                  </a:lnTo>
                  <a:lnTo>
                    <a:pt x="479933" y="4888002"/>
                  </a:lnTo>
                  <a:lnTo>
                    <a:pt x="484491" y="4901227"/>
                  </a:lnTo>
                  <a:cubicBezTo>
                    <a:pt x="475019" y="4912565"/>
                    <a:pt x="484491" y="4962325"/>
                    <a:pt x="475019" y="4973348"/>
                  </a:cubicBezTo>
                  <a:cubicBezTo>
                    <a:pt x="474413" y="4994416"/>
                    <a:pt x="474755" y="5015831"/>
                    <a:pt x="476016" y="5036333"/>
                  </a:cubicBezTo>
                  <a:lnTo>
                    <a:pt x="479648" y="5045465"/>
                  </a:lnTo>
                  <a:lnTo>
                    <a:pt x="479648" y="5094276"/>
                  </a:lnTo>
                  <a:lnTo>
                    <a:pt x="474947" y="5106874"/>
                  </a:lnTo>
                  <a:lnTo>
                    <a:pt x="474947" y="5118528"/>
                  </a:lnTo>
                  <a:lnTo>
                    <a:pt x="479719" y="5131440"/>
                  </a:lnTo>
                  <a:lnTo>
                    <a:pt x="479719" y="5216154"/>
                  </a:lnTo>
                  <a:lnTo>
                    <a:pt x="474662" y="5230325"/>
                  </a:lnTo>
                  <a:lnTo>
                    <a:pt x="474662" y="5338032"/>
                  </a:lnTo>
                  <a:lnTo>
                    <a:pt x="469891" y="5352517"/>
                  </a:lnTo>
                  <a:cubicBezTo>
                    <a:pt x="469891" y="5361021"/>
                    <a:pt x="469891" y="5368897"/>
                    <a:pt x="470318" y="5375509"/>
                  </a:cubicBezTo>
                  <a:lnTo>
                    <a:pt x="474662" y="5386215"/>
                  </a:lnTo>
                  <a:lnTo>
                    <a:pt x="474662" y="5410781"/>
                  </a:lnTo>
                  <a:lnTo>
                    <a:pt x="470176" y="5423692"/>
                  </a:lnTo>
                  <a:lnTo>
                    <a:pt x="470176" y="5449518"/>
                  </a:lnTo>
                  <a:lnTo>
                    <a:pt x="474947" y="5462115"/>
                  </a:lnTo>
                  <a:lnTo>
                    <a:pt x="474947" y="5559109"/>
                  </a:lnTo>
                  <a:lnTo>
                    <a:pt x="479577" y="5571710"/>
                  </a:lnTo>
                  <a:lnTo>
                    <a:pt x="474947" y="5584935"/>
                  </a:lnTo>
                  <a:cubicBezTo>
                    <a:pt x="476657" y="5644772"/>
                    <a:pt x="471387" y="5721929"/>
                    <a:pt x="477155" y="5772000"/>
                  </a:cubicBezTo>
                  <a:cubicBezTo>
                    <a:pt x="479648" y="5774205"/>
                    <a:pt x="483707" y="5768221"/>
                    <a:pt x="484277" y="5780821"/>
                  </a:cubicBezTo>
                  <a:lnTo>
                    <a:pt x="475446" y="5802865"/>
                  </a:lnTo>
                  <a:lnTo>
                    <a:pt x="475446" y="5900176"/>
                  </a:lnTo>
                  <a:lnTo>
                    <a:pt x="480218" y="5913088"/>
                  </a:lnTo>
                  <a:lnTo>
                    <a:pt x="480218" y="5924742"/>
                  </a:lnTo>
                  <a:lnTo>
                    <a:pt x="475304" y="5937654"/>
                  </a:lnTo>
                  <a:cubicBezTo>
                    <a:pt x="475304" y="5942064"/>
                    <a:pt x="475304" y="5946157"/>
                    <a:pt x="475304" y="5949622"/>
                  </a:cubicBezTo>
                  <a:lnTo>
                    <a:pt x="479648" y="5961902"/>
                  </a:lnTo>
                  <a:lnTo>
                    <a:pt x="479648" y="6023000"/>
                  </a:lnTo>
                  <a:cubicBezTo>
                    <a:pt x="473239" y="6040321"/>
                    <a:pt x="473239" y="6040950"/>
                    <a:pt x="479648" y="6059213"/>
                  </a:cubicBezTo>
                  <a:cubicBezTo>
                    <a:pt x="479221" y="6081891"/>
                    <a:pt x="481713" y="6111493"/>
                    <a:pt x="474805" y="6119683"/>
                  </a:cubicBezTo>
                  <a:lnTo>
                    <a:pt x="474805" y="6143932"/>
                  </a:lnTo>
                  <a:lnTo>
                    <a:pt x="479577" y="6156529"/>
                  </a:lnTo>
                  <a:lnTo>
                    <a:pt x="479577" y="6168494"/>
                  </a:lnTo>
                  <a:lnTo>
                    <a:pt x="474876" y="6181091"/>
                  </a:lnTo>
                  <a:lnTo>
                    <a:pt x="474876" y="6217308"/>
                  </a:lnTo>
                  <a:lnTo>
                    <a:pt x="479648" y="6230852"/>
                  </a:lnTo>
                  <a:cubicBezTo>
                    <a:pt x="479904" y="6243197"/>
                    <a:pt x="479691" y="6255669"/>
                    <a:pt x="479007" y="6267697"/>
                  </a:cubicBezTo>
                  <a:cubicBezTo>
                    <a:pt x="472953" y="6283759"/>
                    <a:pt x="472953" y="6284704"/>
                    <a:pt x="479648" y="6302655"/>
                  </a:cubicBezTo>
                  <a:cubicBezTo>
                    <a:pt x="479648" y="6342648"/>
                    <a:pt x="476728" y="6397133"/>
                    <a:pt x="490188" y="6381699"/>
                  </a:cubicBezTo>
                  <a:cubicBezTo>
                    <a:pt x="501369" y="6387684"/>
                    <a:pt x="484420" y="6399024"/>
                    <a:pt x="484775" y="6391777"/>
                  </a:cubicBezTo>
                  <a:lnTo>
                    <a:pt x="474876" y="6410989"/>
                  </a:lnTo>
                  <a:lnTo>
                    <a:pt x="474876" y="6448781"/>
                  </a:lnTo>
                  <a:lnTo>
                    <a:pt x="479648" y="6462321"/>
                  </a:lnTo>
                  <a:cubicBezTo>
                    <a:pt x="480026" y="6495010"/>
                    <a:pt x="479790" y="6527762"/>
                    <a:pt x="478935" y="6560263"/>
                  </a:cubicBezTo>
                  <a:lnTo>
                    <a:pt x="475517" y="6568767"/>
                  </a:lnTo>
                  <a:cubicBezTo>
                    <a:pt x="474335" y="6626902"/>
                    <a:pt x="474335" y="6685418"/>
                    <a:pt x="475517" y="6743553"/>
                  </a:cubicBezTo>
                  <a:lnTo>
                    <a:pt x="479221" y="6752685"/>
                  </a:lnTo>
                  <a:lnTo>
                    <a:pt x="474662" y="6765910"/>
                  </a:lnTo>
                  <a:lnTo>
                    <a:pt x="474662" y="6838345"/>
                  </a:lnTo>
                  <a:lnTo>
                    <a:pt x="479292" y="6850942"/>
                  </a:lnTo>
                  <a:lnTo>
                    <a:pt x="474805" y="6863539"/>
                  </a:lnTo>
                  <a:lnTo>
                    <a:pt x="474805" y="6899439"/>
                  </a:lnTo>
                  <a:lnTo>
                    <a:pt x="479149" y="6912668"/>
                  </a:lnTo>
                  <a:lnTo>
                    <a:pt x="474876" y="6923374"/>
                  </a:lnTo>
                  <a:cubicBezTo>
                    <a:pt x="473573" y="6937168"/>
                    <a:pt x="475040" y="6953041"/>
                    <a:pt x="478159" y="6958804"/>
                  </a:cubicBezTo>
                  <a:cubicBezTo>
                    <a:pt x="478593" y="6959624"/>
                    <a:pt x="479042" y="6960190"/>
                    <a:pt x="479505" y="6960537"/>
                  </a:cubicBezTo>
                  <a:cubicBezTo>
                    <a:pt x="481215" y="7009666"/>
                    <a:pt x="473381" y="7079895"/>
                    <a:pt x="489119" y="7082100"/>
                  </a:cubicBezTo>
                  <a:cubicBezTo>
                    <a:pt x="486413" y="7091233"/>
                    <a:pt x="481998" y="7085880"/>
                    <a:pt x="479577" y="7095012"/>
                  </a:cubicBezTo>
                  <a:lnTo>
                    <a:pt x="479577" y="7130912"/>
                  </a:lnTo>
                  <a:lnTo>
                    <a:pt x="484419" y="7144454"/>
                  </a:lnTo>
                  <a:cubicBezTo>
                    <a:pt x="484419" y="7148865"/>
                    <a:pt x="484063" y="7152644"/>
                    <a:pt x="483992" y="7156106"/>
                  </a:cubicBezTo>
                  <a:lnTo>
                    <a:pt x="479505" y="7169017"/>
                  </a:lnTo>
                  <a:cubicBezTo>
                    <a:pt x="479755" y="7185330"/>
                    <a:pt x="479563" y="7201707"/>
                    <a:pt x="478935" y="7217835"/>
                  </a:cubicBezTo>
                  <a:lnTo>
                    <a:pt x="474947" y="7227909"/>
                  </a:lnTo>
                  <a:lnTo>
                    <a:pt x="479292" y="7241138"/>
                  </a:lnTo>
                  <a:lnTo>
                    <a:pt x="479292" y="7313569"/>
                  </a:lnTo>
                  <a:lnTo>
                    <a:pt x="474734" y="7325852"/>
                  </a:lnTo>
                  <a:lnTo>
                    <a:pt x="479363" y="7338764"/>
                  </a:lnTo>
                  <a:lnTo>
                    <a:pt x="479363" y="7411199"/>
                  </a:lnTo>
                  <a:lnTo>
                    <a:pt x="474805" y="7424110"/>
                  </a:lnTo>
                  <a:cubicBezTo>
                    <a:pt x="481927" y="7429780"/>
                    <a:pt x="481927" y="7538743"/>
                    <a:pt x="474805" y="7544728"/>
                  </a:cubicBezTo>
                  <a:lnTo>
                    <a:pt x="474805" y="7568662"/>
                  </a:lnTo>
                  <a:cubicBezTo>
                    <a:pt x="476443" y="7574961"/>
                    <a:pt x="480361" y="7581573"/>
                    <a:pt x="479434" y="7593542"/>
                  </a:cubicBezTo>
                  <a:lnTo>
                    <a:pt x="474520" y="7606453"/>
                  </a:lnTo>
                  <a:lnTo>
                    <a:pt x="474521" y="7654954"/>
                  </a:lnTo>
                  <a:cubicBezTo>
                    <a:pt x="491897" y="7681722"/>
                    <a:pt x="493036" y="7681722"/>
                    <a:pt x="475446" y="7689277"/>
                  </a:cubicBezTo>
                  <a:cubicBezTo>
                    <a:pt x="474805" y="7723292"/>
                    <a:pt x="470746" y="7793204"/>
                    <a:pt x="478794" y="7812100"/>
                  </a:cubicBezTo>
                  <a:cubicBezTo>
                    <a:pt x="476870" y="7824383"/>
                    <a:pt x="472526" y="7828790"/>
                    <a:pt x="469606" y="7837926"/>
                  </a:cubicBezTo>
                  <a:lnTo>
                    <a:pt x="469606" y="7862174"/>
                  </a:lnTo>
                  <a:cubicBezTo>
                    <a:pt x="472890" y="7869134"/>
                    <a:pt x="475973" y="7877826"/>
                    <a:pt x="478793" y="7887997"/>
                  </a:cubicBezTo>
                  <a:cubicBezTo>
                    <a:pt x="477725" y="7892407"/>
                    <a:pt x="474948" y="7893981"/>
                    <a:pt x="475375" y="7900911"/>
                  </a:cubicBezTo>
                  <a:lnTo>
                    <a:pt x="479149" y="7910357"/>
                  </a:lnTo>
                  <a:lnTo>
                    <a:pt x="474805" y="7922954"/>
                  </a:lnTo>
                  <a:cubicBezTo>
                    <a:pt x="474805" y="7926419"/>
                    <a:pt x="474805" y="7930513"/>
                    <a:pt x="474805" y="7934606"/>
                  </a:cubicBezTo>
                  <a:lnTo>
                    <a:pt x="469891" y="7947835"/>
                  </a:lnTo>
                  <a:lnTo>
                    <a:pt x="469891" y="7983735"/>
                  </a:lnTo>
                  <a:lnTo>
                    <a:pt x="474805" y="7996963"/>
                  </a:lnTo>
                  <a:cubicBezTo>
                    <a:pt x="474805" y="8001373"/>
                    <a:pt x="474805" y="8005153"/>
                    <a:pt x="474805" y="8009874"/>
                  </a:cubicBezTo>
                  <a:cubicBezTo>
                    <a:pt x="466971" y="8020898"/>
                    <a:pt x="471031" y="8036956"/>
                    <a:pt x="475304" y="8047034"/>
                  </a:cubicBezTo>
                  <a:cubicBezTo>
                    <a:pt x="475304" y="8056170"/>
                    <a:pt x="474947" y="8063728"/>
                    <a:pt x="474805" y="8070026"/>
                  </a:cubicBezTo>
                  <a:lnTo>
                    <a:pt x="470461" y="8080732"/>
                  </a:lnTo>
                  <a:lnTo>
                    <a:pt x="470461" y="8106240"/>
                  </a:lnTo>
                  <a:lnTo>
                    <a:pt x="479933" y="8130175"/>
                  </a:lnTo>
                  <a:lnTo>
                    <a:pt x="474947" y="8143718"/>
                  </a:lnTo>
                  <a:lnTo>
                    <a:pt x="474947" y="8179304"/>
                  </a:lnTo>
                  <a:cubicBezTo>
                    <a:pt x="468467" y="8196940"/>
                    <a:pt x="468467" y="8197885"/>
                    <a:pt x="474378" y="8213633"/>
                  </a:cubicBezTo>
                  <a:cubicBezTo>
                    <a:pt x="478081" y="8248273"/>
                    <a:pt x="469962" y="8308111"/>
                    <a:pt x="479790" y="8324488"/>
                  </a:cubicBezTo>
                  <a:lnTo>
                    <a:pt x="475233" y="8337716"/>
                  </a:lnTo>
                  <a:lnTo>
                    <a:pt x="475233" y="8361333"/>
                  </a:lnTo>
                  <a:lnTo>
                    <a:pt x="480004" y="8374244"/>
                  </a:lnTo>
                  <a:lnTo>
                    <a:pt x="480004" y="8398179"/>
                  </a:lnTo>
                  <a:lnTo>
                    <a:pt x="475375" y="8410779"/>
                  </a:lnTo>
                  <a:lnTo>
                    <a:pt x="475375" y="8459590"/>
                  </a:lnTo>
                  <a:cubicBezTo>
                    <a:pt x="481784" y="8477226"/>
                    <a:pt x="481784" y="8478172"/>
                    <a:pt x="475802" y="8494231"/>
                  </a:cubicBezTo>
                  <a:cubicBezTo>
                    <a:pt x="470319" y="8611387"/>
                    <a:pt x="482923" y="8774518"/>
                    <a:pt x="470675" y="8872144"/>
                  </a:cubicBezTo>
                  <a:cubicBezTo>
                    <a:pt x="470674" y="8875923"/>
                    <a:pt x="470674" y="8879702"/>
                    <a:pt x="470176" y="8884426"/>
                  </a:cubicBezTo>
                  <a:lnTo>
                    <a:pt x="475019" y="8897655"/>
                  </a:lnTo>
                  <a:lnTo>
                    <a:pt x="475019" y="9433031"/>
                  </a:lnTo>
                  <a:lnTo>
                    <a:pt x="480003" y="9446571"/>
                  </a:lnTo>
                  <a:lnTo>
                    <a:pt x="480004" y="9701981"/>
                  </a:lnTo>
                  <a:lnTo>
                    <a:pt x="479455" y="9703457"/>
                  </a:lnTo>
                  <a:lnTo>
                    <a:pt x="232014" y="9950898"/>
                  </a:lnTo>
                  <a:lnTo>
                    <a:pt x="218353" y="9956439"/>
                  </a:lnTo>
                  <a:lnTo>
                    <a:pt x="218282" y="9956439"/>
                  </a:lnTo>
                  <a:lnTo>
                    <a:pt x="219519" y="9963394"/>
                  </a:lnTo>
                  <a:lnTo>
                    <a:pt x="38128" y="10144785"/>
                  </a:lnTo>
                  <a:lnTo>
                    <a:pt x="37183" y="10092788"/>
                  </a:lnTo>
                  <a:cubicBezTo>
                    <a:pt x="36287" y="10073237"/>
                    <a:pt x="34881" y="10059499"/>
                    <a:pt x="32833" y="10056901"/>
                  </a:cubicBezTo>
                  <a:lnTo>
                    <a:pt x="32833" y="10008087"/>
                  </a:lnTo>
                  <a:lnTo>
                    <a:pt x="37463" y="9995176"/>
                  </a:lnTo>
                  <a:lnTo>
                    <a:pt x="37463" y="9959276"/>
                  </a:lnTo>
                  <a:lnTo>
                    <a:pt x="32691" y="9946361"/>
                  </a:lnTo>
                  <a:lnTo>
                    <a:pt x="32691" y="9910461"/>
                  </a:lnTo>
                  <a:lnTo>
                    <a:pt x="37534" y="9896918"/>
                  </a:lnTo>
                  <a:cubicBezTo>
                    <a:pt x="37534" y="9892511"/>
                    <a:pt x="37534" y="9888732"/>
                    <a:pt x="37106" y="9884635"/>
                  </a:cubicBezTo>
                  <a:cubicBezTo>
                    <a:pt x="30839" y="9867945"/>
                    <a:pt x="30839" y="9866999"/>
                    <a:pt x="37106" y="9849995"/>
                  </a:cubicBezTo>
                  <a:lnTo>
                    <a:pt x="37106" y="9825115"/>
                  </a:lnTo>
                  <a:lnTo>
                    <a:pt x="32762" y="9812518"/>
                  </a:lnTo>
                  <a:lnTo>
                    <a:pt x="32762" y="9520579"/>
                  </a:lnTo>
                  <a:lnTo>
                    <a:pt x="37249" y="9508300"/>
                  </a:lnTo>
                  <a:lnTo>
                    <a:pt x="32620" y="9495699"/>
                  </a:lnTo>
                  <a:lnTo>
                    <a:pt x="32620" y="9447202"/>
                  </a:lnTo>
                  <a:lnTo>
                    <a:pt x="37249" y="9434605"/>
                  </a:lnTo>
                  <a:lnTo>
                    <a:pt x="37249" y="9251633"/>
                  </a:lnTo>
                  <a:cubicBezTo>
                    <a:pt x="32263" y="9238722"/>
                    <a:pt x="21652" y="9222660"/>
                    <a:pt x="32335" y="9204078"/>
                  </a:cubicBezTo>
                  <a:lnTo>
                    <a:pt x="32335" y="8874666"/>
                  </a:lnTo>
                  <a:lnTo>
                    <a:pt x="27706" y="8862066"/>
                  </a:lnTo>
                  <a:lnTo>
                    <a:pt x="27705" y="8667757"/>
                  </a:lnTo>
                  <a:lnTo>
                    <a:pt x="32477" y="8654845"/>
                  </a:lnTo>
                  <a:lnTo>
                    <a:pt x="32477" y="8497382"/>
                  </a:lnTo>
                  <a:lnTo>
                    <a:pt x="27634" y="8483839"/>
                  </a:lnTo>
                  <a:cubicBezTo>
                    <a:pt x="27635" y="8479432"/>
                    <a:pt x="27635" y="8475653"/>
                    <a:pt x="28062" y="8471559"/>
                  </a:cubicBezTo>
                  <a:cubicBezTo>
                    <a:pt x="35184" y="8462424"/>
                    <a:pt x="31765" y="8423373"/>
                    <a:pt x="32548" y="8399439"/>
                  </a:cubicBezTo>
                  <a:cubicBezTo>
                    <a:pt x="30626" y="8395031"/>
                    <a:pt x="29487" y="8391880"/>
                    <a:pt x="28347" y="8389047"/>
                  </a:cubicBezTo>
                  <a:cubicBezTo>
                    <a:pt x="26994" y="8377395"/>
                    <a:pt x="27920" y="8365112"/>
                    <a:pt x="27635" y="8352201"/>
                  </a:cubicBezTo>
                  <a:lnTo>
                    <a:pt x="32335" y="8338658"/>
                  </a:lnTo>
                  <a:lnTo>
                    <a:pt x="32335" y="8278192"/>
                  </a:lnTo>
                  <a:lnTo>
                    <a:pt x="27705" y="8265281"/>
                  </a:lnTo>
                  <a:lnTo>
                    <a:pt x="27705" y="8252370"/>
                  </a:lnTo>
                  <a:lnTo>
                    <a:pt x="32620" y="8239141"/>
                  </a:lnTo>
                  <a:lnTo>
                    <a:pt x="32620" y="7899020"/>
                  </a:lnTo>
                  <a:lnTo>
                    <a:pt x="37463" y="7885477"/>
                  </a:lnTo>
                  <a:cubicBezTo>
                    <a:pt x="37463" y="7881069"/>
                    <a:pt x="37463" y="7877291"/>
                    <a:pt x="36964" y="7873198"/>
                  </a:cubicBezTo>
                  <a:cubicBezTo>
                    <a:pt x="29843" y="7855876"/>
                    <a:pt x="32691" y="7851151"/>
                    <a:pt x="33332" y="7762971"/>
                  </a:cubicBezTo>
                  <a:lnTo>
                    <a:pt x="36750" y="7754154"/>
                  </a:lnTo>
                  <a:cubicBezTo>
                    <a:pt x="37598" y="7734345"/>
                    <a:pt x="37839" y="7714094"/>
                    <a:pt x="37463" y="7694002"/>
                  </a:cubicBezTo>
                  <a:cubicBezTo>
                    <a:pt x="33760" y="7681090"/>
                    <a:pt x="29699" y="7671327"/>
                    <a:pt x="37463" y="7654954"/>
                  </a:cubicBezTo>
                  <a:lnTo>
                    <a:pt x="37463" y="7618736"/>
                  </a:lnTo>
                  <a:lnTo>
                    <a:pt x="32762" y="7606136"/>
                  </a:lnTo>
                  <a:cubicBezTo>
                    <a:pt x="40311" y="7596690"/>
                    <a:pt x="36821" y="7558899"/>
                    <a:pt x="37534" y="7533390"/>
                  </a:cubicBezTo>
                  <a:cubicBezTo>
                    <a:pt x="27136" y="7521420"/>
                    <a:pt x="37961" y="7462529"/>
                    <a:pt x="28347" y="7449618"/>
                  </a:cubicBezTo>
                  <a:cubicBezTo>
                    <a:pt x="27556" y="7404900"/>
                    <a:pt x="27343" y="7359990"/>
                    <a:pt x="27705" y="7315143"/>
                  </a:cubicBezTo>
                  <a:lnTo>
                    <a:pt x="23077" y="7301918"/>
                  </a:lnTo>
                  <a:lnTo>
                    <a:pt x="32477" y="7277041"/>
                  </a:lnTo>
                  <a:lnTo>
                    <a:pt x="32477" y="7192323"/>
                  </a:lnTo>
                  <a:lnTo>
                    <a:pt x="27990" y="7179095"/>
                  </a:lnTo>
                  <a:lnTo>
                    <a:pt x="31979" y="7169334"/>
                  </a:lnTo>
                  <a:cubicBezTo>
                    <a:pt x="34542" y="7007774"/>
                    <a:pt x="30768" y="6840550"/>
                    <a:pt x="33261" y="6678680"/>
                  </a:cubicBezTo>
                  <a:cubicBezTo>
                    <a:pt x="37035" y="6669544"/>
                    <a:pt x="37035" y="6669230"/>
                    <a:pt x="37605" y="6657261"/>
                  </a:cubicBezTo>
                  <a:lnTo>
                    <a:pt x="32762" y="6643718"/>
                  </a:lnTo>
                  <a:lnTo>
                    <a:pt x="32762" y="6595222"/>
                  </a:lnTo>
                  <a:lnTo>
                    <a:pt x="37534" y="6582624"/>
                  </a:lnTo>
                  <a:lnTo>
                    <a:pt x="37534" y="6558689"/>
                  </a:lnTo>
                  <a:lnTo>
                    <a:pt x="32762" y="6546093"/>
                  </a:lnTo>
                  <a:lnTo>
                    <a:pt x="32762" y="6449095"/>
                  </a:lnTo>
                  <a:lnTo>
                    <a:pt x="37534" y="6435238"/>
                  </a:lnTo>
                  <a:cubicBezTo>
                    <a:pt x="37534" y="6430827"/>
                    <a:pt x="37178" y="6427048"/>
                    <a:pt x="36964" y="6422956"/>
                  </a:cubicBezTo>
                  <a:cubicBezTo>
                    <a:pt x="31907" y="6416342"/>
                    <a:pt x="32548" y="6397133"/>
                    <a:pt x="32620" y="6377606"/>
                  </a:cubicBezTo>
                  <a:lnTo>
                    <a:pt x="37249" y="6363435"/>
                  </a:lnTo>
                  <a:lnTo>
                    <a:pt x="37249" y="6327535"/>
                  </a:lnTo>
                  <a:lnTo>
                    <a:pt x="32762" y="6314621"/>
                  </a:lnTo>
                  <a:lnTo>
                    <a:pt x="32762" y="6217623"/>
                  </a:lnTo>
                  <a:lnTo>
                    <a:pt x="37534" y="6205026"/>
                  </a:lnTo>
                  <a:lnTo>
                    <a:pt x="37534" y="6156529"/>
                  </a:lnTo>
                  <a:lnTo>
                    <a:pt x="32620" y="6143614"/>
                  </a:lnTo>
                  <a:cubicBezTo>
                    <a:pt x="32620" y="6139207"/>
                    <a:pt x="32620" y="6135114"/>
                    <a:pt x="32620" y="6131335"/>
                  </a:cubicBezTo>
                  <a:lnTo>
                    <a:pt x="36110" y="6122517"/>
                  </a:lnTo>
                  <a:cubicBezTo>
                    <a:pt x="38958" y="6072442"/>
                    <a:pt x="36110" y="6013864"/>
                    <a:pt x="37249" y="5961588"/>
                  </a:cubicBezTo>
                  <a:cubicBezTo>
                    <a:pt x="49570" y="5890730"/>
                    <a:pt x="38674" y="5753422"/>
                    <a:pt x="42163" y="5659886"/>
                  </a:cubicBezTo>
                  <a:cubicBezTo>
                    <a:pt x="40012" y="5650189"/>
                    <a:pt x="37306" y="5643199"/>
                    <a:pt x="34329" y="5639731"/>
                  </a:cubicBezTo>
                  <a:cubicBezTo>
                    <a:pt x="28204" y="5659258"/>
                    <a:pt x="23077" y="5646029"/>
                    <a:pt x="13961" y="5654533"/>
                  </a:cubicBezTo>
                  <a:lnTo>
                    <a:pt x="10401" y="5661777"/>
                  </a:lnTo>
                  <a:cubicBezTo>
                    <a:pt x="-21292" y="5622412"/>
                    <a:pt x="28774" y="5654219"/>
                    <a:pt x="37106" y="5608238"/>
                  </a:cubicBezTo>
                  <a:lnTo>
                    <a:pt x="37106" y="5450774"/>
                  </a:lnTo>
                  <a:lnTo>
                    <a:pt x="42092" y="5437235"/>
                  </a:lnTo>
                  <a:lnTo>
                    <a:pt x="42092" y="5425580"/>
                  </a:lnTo>
                  <a:lnTo>
                    <a:pt x="37463" y="5412986"/>
                  </a:lnTo>
                  <a:lnTo>
                    <a:pt x="37463" y="5339606"/>
                  </a:lnTo>
                  <a:cubicBezTo>
                    <a:pt x="43872" y="5322287"/>
                    <a:pt x="43943" y="5321024"/>
                    <a:pt x="37819" y="5304962"/>
                  </a:cubicBezTo>
                  <a:cubicBezTo>
                    <a:pt x="37171" y="5288870"/>
                    <a:pt x="36950" y="5272464"/>
                    <a:pt x="37178" y="5256150"/>
                  </a:cubicBezTo>
                  <a:lnTo>
                    <a:pt x="32691" y="5242926"/>
                  </a:lnTo>
                  <a:lnTo>
                    <a:pt x="37178" y="5230325"/>
                  </a:lnTo>
                  <a:lnTo>
                    <a:pt x="37178" y="5207022"/>
                  </a:lnTo>
                  <a:lnTo>
                    <a:pt x="42092" y="5193479"/>
                  </a:lnTo>
                  <a:lnTo>
                    <a:pt x="42092" y="5047985"/>
                  </a:lnTo>
                  <a:lnTo>
                    <a:pt x="37463" y="5035074"/>
                  </a:lnTo>
                  <a:lnTo>
                    <a:pt x="37463" y="4962011"/>
                  </a:lnTo>
                  <a:cubicBezTo>
                    <a:pt x="47575" y="4949728"/>
                    <a:pt x="36821" y="4890835"/>
                    <a:pt x="46506" y="4878552"/>
                  </a:cubicBezTo>
                  <a:cubicBezTo>
                    <a:pt x="47134" y="4862556"/>
                    <a:pt x="47326" y="4846273"/>
                    <a:pt x="47076" y="4830055"/>
                  </a:cubicBezTo>
                  <a:lnTo>
                    <a:pt x="42377" y="4815884"/>
                  </a:lnTo>
                  <a:lnTo>
                    <a:pt x="42377" y="4792264"/>
                  </a:lnTo>
                  <a:lnTo>
                    <a:pt x="47005" y="4779350"/>
                  </a:lnTo>
                  <a:lnTo>
                    <a:pt x="47006" y="4743449"/>
                  </a:lnTo>
                  <a:lnTo>
                    <a:pt x="42234" y="4730538"/>
                  </a:lnTo>
                  <a:lnTo>
                    <a:pt x="42234" y="4706289"/>
                  </a:lnTo>
                  <a:lnTo>
                    <a:pt x="46436" y="4695895"/>
                  </a:lnTo>
                  <a:cubicBezTo>
                    <a:pt x="48359" y="4680150"/>
                    <a:pt x="46009" y="4661882"/>
                    <a:pt x="47362" y="4644878"/>
                  </a:cubicBezTo>
                  <a:cubicBezTo>
                    <a:pt x="55836" y="4628816"/>
                    <a:pt x="51421" y="4568036"/>
                    <a:pt x="51279" y="4534024"/>
                  </a:cubicBezTo>
                  <a:lnTo>
                    <a:pt x="42591" y="4512609"/>
                  </a:lnTo>
                  <a:lnTo>
                    <a:pt x="42163" y="4500326"/>
                  </a:lnTo>
                  <a:lnTo>
                    <a:pt x="47006" y="4487100"/>
                  </a:lnTo>
                  <a:lnTo>
                    <a:pt x="47006" y="4475446"/>
                  </a:lnTo>
                  <a:lnTo>
                    <a:pt x="51777" y="4462534"/>
                  </a:lnTo>
                  <a:lnTo>
                    <a:pt x="47219" y="4450251"/>
                  </a:lnTo>
                  <a:cubicBezTo>
                    <a:pt x="45510" y="4431987"/>
                    <a:pt x="57475" y="4423797"/>
                    <a:pt x="49427" y="4408053"/>
                  </a:cubicBezTo>
                  <a:cubicBezTo>
                    <a:pt x="42306" y="4414980"/>
                    <a:pt x="42946" y="4388212"/>
                    <a:pt x="37463" y="4376560"/>
                  </a:cubicBezTo>
                  <a:lnTo>
                    <a:pt x="37463" y="4292160"/>
                  </a:lnTo>
                  <a:lnTo>
                    <a:pt x="42021" y="4279877"/>
                  </a:lnTo>
                  <a:lnTo>
                    <a:pt x="37391" y="4267279"/>
                  </a:lnTo>
                  <a:cubicBezTo>
                    <a:pt x="46080" y="4254051"/>
                    <a:pt x="40952" y="4200829"/>
                    <a:pt x="42163" y="4170282"/>
                  </a:cubicBezTo>
                  <a:cubicBezTo>
                    <a:pt x="48858" y="4152332"/>
                    <a:pt x="48857" y="4151386"/>
                    <a:pt x="42732" y="4135010"/>
                  </a:cubicBezTo>
                  <a:cubicBezTo>
                    <a:pt x="41308" y="4123359"/>
                    <a:pt x="42733" y="4111076"/>
                    <a:pt x="41593" y="4096587"/>
                  </a:cubicBezTo>
                  <a:lnTo>
                    <a:pt x="37534" y="4084936"/>
                  </a:lnTo>
                  <a:lnTo>
                    <a:pt x="42163" y="4072339"/>
                  </a:lnTo>
                  <a:lnTo>
                    <a:pt x="42163" y="3902278"/>
                  </a:lnTo>
                  <a:lnTo>
                    <a:pt x="46935" y="3889681"/>
                  </a:lnTo>
                  <a:lnTo>
                    <a:pt x="46934" y="3635538"/>
                  </a:lnTo>
                  <a:lnTo>
                    <a:pt x="42448" y="3622308"/>
                  </a:lnTo>
                  <a:cubicBezTo>
                    <a:pt x="47860" y="3615064"/>
                    <a:pt x="47149" y="3596800"/>
                    <a:pt x="47077" y="3576013"/>
                  </a:cubicBezTo>
                  <a:lnTo>
                    <a:pt x="42591" y="3562474"/>
                  </a:lnTo>
                  <a:lnTo>
                    <a:pt x="46792" y="3550191"/>
                  </a:lnTo>
                  <a:cubicBezTo>
                    <a:pt x="46792" y="3546725"/>
                    <a:pt x="46792" y="3542632"/>
                    <a:pt x="46791" y="3538539"/>
                  </a:cubicBezTo>
                  <a:lnTo>
                    <a:pt x="41878" y="3525310"/>
                  </a:lnTo>
                  <a:lnTo>
                    <a:pt x="41878" y="3501376"/>
                  </a:lnTo>
                  <a:lnTo>
                    <a:pt x="46650" y="3488779"/>
                  </a:lnTo>
                  <a:lnTo>
                    <a:pt x="46649" y="3293839"/>
                  </a:lnTo>
                  <a:lnTo>
                    <a:pt x="43017" y="3284707"/>
                  </a:lnTo>
                  <a:cubicBezTo>
                    <a:pt x="40240" y="3241562"/>
                    <a:pt x="42662" y="3190228"/>
                    <a:pt x="41878" y="3145821"/>
                  </a:cubicBezTo>
                  <a:cubicBezTo>
                    <a:pt x="43231" y="3129762"/>
                    <a:pt x="37748" y="3135432"/>
                    <a:pt x="32976" y="3125669"/>
                  </a:cubicBezTo>
                  <a:cubicBezTo>
                    <a:pt x="31837" y="3110866"/>
                    <a:pt x="40097" y="3122518"/>
                    <a:pt x="41237" y="3112755"/>
                  </a:cubicBezTo>
                  <a:cubicBezTo>
                    <a:pt x="42875" y="3032133"/>
                    <a:pt x="41237" y="2950570"/>
                    <a:pt x="41878" y="2868688"/>
                  </a:cubicBezTo>
                  <a:lnTo>
                    <a:pt x="37178" y="2855459"/>
                  </a:lnTo>
                  <a:lnTo>
                    <a:pt x="41878" y="2842863"/>
                  </a:lnTo>
                  <a:lnTo>
                    <a:pt x="41878" y="2636271"/>
                  </a:lnTo>
                  <a:lnTo>
                    <a:pt x="46650" y="2623673"/>
                  </a:lnTo>
                  <a:lnTo>
                    <a:pt x="46650" y="2502110"/>
                  </a:lnTo>
                  <a:lnTo>
                    <a:pt x="42092" y="2489199"/>
                  </a:lnTo>
                  <a:cubicBezTo>
                    <a:pt x="41094" y="2478493"/>
                    <a:pt x="43516" y="2472822"/>
                    <a:pt x="45938" y="2467787"/>
                  </a:cubicBezTo>
                  <a:cubicBezTo>
                    <a:pt x="48074" y="2446686"/>
                    <a:pt x="45938" y="2418972"/>
                    <a:pt x="46792" y="2394092"/>
                  </a:cubicBezTo>
                  <a:lnTo>
                    <a:pt x="42163" y="2380235"/>
                  </a:lnTo>
                  <a:lnTo>
                    <a:pt x="42163" y="2356301"/>
                  </a:lnTo>
                  <a:lnTo>
                    <a:pt x="46650" y="2343390"/>
                  </a:lnTo>
                  <a:lnTo>
                    <a:pt x="46649" y="2319456"/>
                  </a:lnTo>
                  <a:lnTo>
                    <a:pt x="41878" y="2306858"/>
                  </a:lnTo>
                  <a:lnTo>
                    <a:pt x="41878" y="2282924"/>
                  </a:lnTo>
                  <a:lnTo>
                    <a:pt x="46578" y="2270327"/>
                  </a:lnTo>
                  <a:lnTo>
                    <a:pt x="46579" y="2245761"/>
                  </a:lnTo>
                  <a:cubicBezTo>
                    <a:pt x="40098" y="2228439"/>
                    <a:pt x="40098" y="2227179"/>
                    <a:pt x="46009" y="2211749"/>
                  </a:cubicBezTo>
                  <a:cubicBezTo>
                    <a:pt x="46720" y="2182147"/>
                    <a:pt x="50068" y="2125774"/>
                    <a:pt x="42092" y="2112863"/>
                  </a:cubicBezTo>
                  <a:lnTo>
                    <a:pt x="42092" y="1931151"/>
                  </a:lnTo>
                  <a:lnTo>
                    <a:pt x="37178" y="1917294"/>
                  </a:lnTo>
                  <a:lnTo>
                    <a:pt x="46579" y="1892728"/>
                  </a:lnTo>
                  <a:lnTo>
                    <a:pt x="46579" y="1843600"/>
                  </a:lnTo>
                  <a:cubicBezTo>
                    <a:pt x="38816" y="1832262"/>
                    <a:pt x="41949" y="1785339"/>
                    <a:pt x="42518" y="1757311"/>
                  </a:cubicBezTo>
                  <a:lnTo>
                    <a:pt x="46009" y="1748490"/>
                  </a:lnTo>
                  <a:cubicBezTo>
                    <a:pt x="47227" y="1657761"/>
                    <a:pt x="47227" y="1566810"/>
                    <a:pt x="46009" y="1476078"/>
                  </a:cubicBezTo>
                  <a:lnTo>
                    <a:pt x="42306" y="1466946"/>
                  </a:lnTo>
                  <a:lnTo>
                    <a:pt x="42306" y="1197997"/>
                  </a:lnTo>
                  <a:lnTo>
                    <a:pt x="46934" y="1185400"/>
                  </a:lnTo>
                  <a:lnTo>
                    <a:pt x="46935" y="1137217"/>
                  </a:lnTo>
                  <a:lnTo>
                    <a:pt x="42234" y="1124620"/>
                  </a:lnTo>
                  <a:lnTo>
                    <a:pt x="47220" y="1111077"/>
                  </a:lnTo>
                  <a:lnTo>
                    <a:pt x="47219" y="965582"/>
                  </a:lnTo>
                  <a:cubicBezTo>
                    <a:pt x="54341" y="957710"/>
                    <a:pt x="54341" y="878662"/>
                    <a:pt x="47219" y="871104"/>
                  </a:cubicBezTo>
                  <a:lnTo>
                    <a:pt x="47219" y="846224"/>
                  </a:lnTo>
                  <a:lnTo>
                    <a:pt x="51350" y="834258"/>
                  </a:lnTo>
                  <a:cubicBezTo>
                    <a:pt x="51350" y="831107"/>
                    <a:pt x="51350" y="827014"/>
                    <a:pt x="51777" y="822607"/>
                  </a:cubicBezTo>
                  <a:lnTo>
                    <a:pt x="46935" y="809064"/>
                  </a:lnTo>
                  <a:lnTo>
                    <a:pt x="46935" y="785444"/>
                  </a:lnTo>
                  <a:lnTo>
                    <a:pt x="51706" y="772533"/>
                  </a:lnTo>
                  <a:lnTo>
                    <a:pt x="51706" y="699783"/>
                  </a:lnTo>
                  <a:lnTo>
                    <a:pt x="47077" y="687186"/>
                  </a:lnTo>
                  <a:lnTo>
                    <a:pt x="47077" y="626092"/>
                  </a:lnTo>
                  <a:cubicBezTo>
                    <a:pt x="54198" y="616643"/>
                    <a:pt x="51919" y="577275"/>
                    <a:pt x="51065" y="551767"/>
                  </a:cubicBezTo>
                  <a:cubicBezTo>
                    <a:pt x="44389" y="534762"/>
                    <a:pt x="46445" y="492957"/>
                    <a:pt x="47079" y="455711"/>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276" name="Google Shape;276;p15"/>
            <p:cNvSpPr/>
            <p:nvPr/>
          </p:nvSpPr>
          <p:spPr>
            <a:xfrm rot="2700000">
              <a:off x="6369134" y="-1642382"/>
              <a:ext cx="466609" cy="10139607"/>
            </a:xfrm>
            <a:custGeom>
              <a:rect b="b" l="l" r="r" t="t"/>
              <a:pathLst>
                <a:path extrusionOk="0" h="10133972" w="466350">
                  <a:moveTo>
                    <a:pt x="261152" y="8256296"/>
                  </a:moveTo>
                  <a:cubicBezTo>
                    <a:pt x="249046" y="8284956"/>
                    <a:pt x="257378" y="8297239"/>
                    <a:pt x="266921" y="8292514"/>
                  </a:cubicBezTo>
                  <a:cubicBezTo>
                    <a:pt x="273901" y="8311380"/>
                    <a:pt x="282803" y="8308986"/>
                    <a:pt x="289213" y="8286533"/>
                  </a:cubicBezTo>
                  <a:lnTo>
                    <a:pt x="289425" y="8286533"/>
                  </a:lnTo>
                  <a:lnTo>
                    <a:pt x="282304" y="8268265"/>
                  </a:lnTo>
                  <a:cubicBezTo>
                    <a:pt x="278857" y="8270500"/>
                    <a:pt x="275368" y="8266156"/>
                    <a:pt x="272690" y="8256296"/>
                  </a:cubicBezTo>
                  <a:close/>
                  <a:moveTo>
                    <a:pt x="223051" y="8268265"/>
                  </a:moveTo>
                  <a:cubicBezTo>
                    <a:pt x="219562" y="8280862"/>
                    <a:pt x="219562" y="8280862"/>
                    <a:pt x="223051" y="8292514"/>
                  </a:cubicBezTo>
                  <a:lnTo>
                    <a:pt x="242422" y="8292514"/>
                  </a:lnTo>
                  <a:cubicBezTo>
                    <a:pt x="244238" y="8286216"/>
                    <a:pt x="245147" y="8283067"/>
                    <a:pt x="245129" y="8280035"/>
                  </a:cubicBezTo>
                  <a:lnTo>
                    <a:pt x="242280" y="8268265"/>
                  </a:lnTo>
                  <a:lnTo>
                    <a:pt x="242494" y="8268265"/>
                  </a:lnTo>
                  <a:lnTo>
                    <a:pt x="242280" y="8268265"/>
                  </a:lnTo>
                  <a:lnTo>
                    <a:pt x="242280" y="8268265"/>
                  </a:lnTo>
                  <a:close/>
                  <a:moveTo>
                    <a:pt x="261580" y="8194885"/>
                  </a:moveTo>
                  <a:cubicBezTo>
                    <a:pt x="244773" y="8240866"/>
                    <a:pt x="265069" y="8235513"/>
                    <a:pt x="272832" y="8208745"/>
                  </a:cubicBezTo>
                  <a:cubicBezTo>
                    <a:pt x="278957" y="8231102"/>
                    <a:pt x="287574" y="8208745"/>
                    <a:pt x="293841" y="8200555"/>
                  </a:cubicBezTo>
                  <a:lnTo>
                    <a:pt x="294055" y="8200555"/>
                  </a:lnTo>
                  <a:cubicBezTo>
                    <a:pt x="284013" y="8165286"/>
                    <a:pt x="272690" y="8191423"/>
                    <a:pt x="261580" y="8194885"/>
                  </a:cubicBezTo>
                  <a:close/>
                  <a:moveTo>
                    <a:pt x="270197" y="8127178"/>
                  </a:moveTo>
                  <a:cubicBezTo>
                    <a:pt x="271194" y="8179771"/>
                    <a:pt x="293272" y="8119620"/>
                    <a:pt x="299254" y="8140403"/>
                  </a:cubicBezTo>
                  <a:lnTo>
                    <a:pt x="299254" y="8152372"/>
                  </a:lnTo>
                  <a:cubicBezTo>
                    <a:pt x="306376" y="8167802"/>
                    <a:pt x="314423" y="8145445"/>
                    <a:pt x="321473" y="8134422"/>
                  </a:cubicBezTo>
                  <a:cubicBezTo>
                    <a:pt x="325746" y="8135996"/>
                    <a:pt x="336358" y="8134422"/>
                    <a:pt x="337283" y="8113321"/>
                  </a:cubicBezTo>
                  <a:lnTo>
                    <a:pt x="337497" y="8113321"/>
                  </a:lnTo>
                  <a:cubicBezTo>
                    <a:pt x="314851" y="8099464"/>
                    <a:pt x="292417" y="8122453"/>
                    <a:pt x="270197" y="8127178"/>
                  </a:cubicBezTo>
                  <a:close/>
                  <a:moveTo>
                    <a:pt x="269005" y="7956643"/>
                  </a:moveTo>
                  <a:cubicBezTo>
                    <a:pt x="262791" y="7964517"/>
                    <a:pt x="256666" y="7978532"/>
                    <a:pt x="251467" y="7987350"/>
                  </a:cubicBezTo>
                  <a:cubicBezTo>
                    <a:pt x="245905" y="7984044"/>
                    <a:pt x="240265" y="7990375"/>
                    <a:pt x="235728" y="8004986"/>
                  </a:cubicBezTo>
                  <a:lnTo>
                    <a:pt x="247479" y="8037110"/>
                  </a:lnTo>
                  <a:cubicBezTo>
                    <a:pt x="256502" y="8032134"/>
                    <a:pt x="265646" y="8040572"/>
                    <a:pt x="273474" y="8061041"/>
                  </a:cubicBezTo>
                  <a:cubicBezTo>
                    <a:pt x="292595" y="8029172"/>
                    <a:pt x="312742" y="8011000"/>
                    <a:pt x="333153" y="8007191"/>
                  </a:cubicBezTo>
                  <a:cubicBezTo>
                    <a:pt x="333153" y="8003412"/>
                    <a:pt x="333153" y="7999319"/>
                    <a:pt x="333652" y="7994908"/>
                  </a:cubicBezTo>
                  <a:lnTo>
                    <a:pt x="328809" y="7981997"/>
                  </a:lnTo>
                  <a:cubicBezTo>
                    <a:pt x="328809" y="7950504"/>
                    <a:pt x="316346" y="7967826"/>
                    <a:pt x="311218" y="7962784"/>
                  </a:cubicBezTo>
                  <a:cubicBezTo>
                    <a:pt x="303676" y="7944993"/>
                    <a:pt x="294618" y="7944993"/>
                    <a:pt x="287075" y="7962784"/>
                  </a:cubicBezTo>
                  <a:cubicBezTo>
                    <a:pt x="281520" y="7947037"/>
                    <a:pt x="275218" y="7948770"/>
                    <a:pt x="269005" y="7956643"/>
                  </a:cubicBezTo>
                  <a:close/>
                  <a:moveTo>
                    <a:pt x="322693" y="7888345"/>
                  </a:moveTo>
                  <a:cubicBezTo>
                    <a:pt x="318144" y="7892084"/>
                    <a:pt x="313711" y="7897752"/>
                    <a:pt x="309651" y="7909876"/>
                  </a:cubicBezTo>
                  <a:lnTo>
                    <a:pt x="314209" y="7922477"/>
                  </a:lnTo>
                  <a:cubicBezTo>
                    <a:pt x="313497" y="7959005"/>
                    <a:pt x="328453" y="7916805"/>
                    <a:pt x="333224" y="7916492"/>
                  </a:cubicBezTo>
                  <a:cubicBezTo>
                    <a:pt x="347397" y="7924679"/>
                    <a:pt x="372963" y="7973493"/>
                    <a:pt x="382222" y="7898539"/>
                  </a:cubicBezTo>
                  <a:lnTo>
                    <a:pt x="382578" y="7898539"/>
                  </a:lnTo>
                  <a:cubicBezTo>
                    <a:pt x="382578" y="7895391"/>
                    <a:pt x="380655" y="7893186"/>
                    <a:pt x="379801" y="7890984"/>
                  </a:cubicBezTo>
                  <a:cubicBezTo>
                    <a:pt x="374908" y="7887896"/>
                    <a:pt x="369923" y="7891768"/>
                    <a:pt x="365557" y="7902004"/>
                  </a:cubicBezTo>
                  <a:lnTo>
                    <a:pt x="356726" y="7879957"/>
                  </a:lnTo>
                  <a:cubicBezTo>
                    <a:pt x="346471" y="7894446"/>
                    <a:pt x="343979" y="7925624"/>
                    <a:pt x="336429" y="7878384"/>
                  </a:cubicBezTo>
                  <a:cubicBezTo>
                    <a:pt x="331907" y="7882794"/>
                    <a:pt x="327242" y="7884605"/>
                    <a:pt x="322693" y="7888345"/>
                  </a:cubicBezTo>
                  <a:close/>
                  <a:moveTo>
                    <a:pt x="372342" y="7708747"/>
                  </a:moveTo>
                  <a:cubicBezTo>
                    <a:pt x="368946" y="7710649"/>
                    <a:pt x="365663" y="7716451"/>
                    <a:pt x="362850" y="7725962"/>
                  </a:cubicBezTo>
                  <a:lnTo>
                    <a:pt x="362850" y="7727219"/>
                  </a:lnTo>
                  <a:cubicBezTo>
                    <a:pt x="369417" y="7739409"/>
                    <a:pt x="376966" y="7734684"/>
                    <a:pt x="382506" y="7714939"/>
                  </a:cubicBezTo>
                  <a:cubicBezTo>
                    <a:pt x="379245" y="7708845"/>
                    <a:pt x="375737" y="7706846"/>
                    <a:pt x="372342" y="7708747"/>
                  </a:cubicBezTo>
                  <a:close/>
                  <a:moveTo>
                    <a:pt x="350620" y="7587708"/>
                  </a:moveTo>
                  <a:cubicBezTo>
                    <a:pt x="349250" y="7590904"/>
                    <a:pt x="348155" y="7596415"/>
                    <a:pt x="347660" y="7603486"/>
                  </a:cubicBezTo>
                  <a:cubicBezTo>
                    <a:pt x="346834" y="7615233"/>
                    <a:pt x="347931" y="7627956"/>
                    <a:pt x="350316" y="7634317"/>
                  </a:cubicBezTo>
                  <a:cubicBezTo>
                    <a:pt x="354177" y="7636238"/>
                    <a:pt x="358079" y="7635167"/>
                    <a:pt x="361854" y="7631167"/>
                  </a:cubicBezTo>
                  <a:cubicBezTo>
                    <a:pt x="363143" y="7622792"/>
                    <a:pt x="363335" y="7611990"/>
                    <a:pt x="362352" y="7602825"/>
                  </a:cubicBezTo>
                  <a:lnTo>
                    <a:pt x="355230" y="7585817"/>
                  </a:lnTo>
                  <a:cubicBezTo>
                    <a:pt x="353635" y="7583630"/>
                    <a:pt x="351990" y="7584512"/>
                    <a:pt x="350620" y="7587708"/>
                  </a:cubicBezTo>
                  <a:close/>
                  <a:moveTo>
                    <a:pt x="255510" y="7668995"/>
                  </a:moveTo>
                  <a:cubicBezTo>
                    <a:pt x="248222" y="7673998"/>
                    <a:pt x="246376" y="7684863"/>
                    <a:pt x="259302" y="7712734"/>
                  </a:cubicBezTo>
                  <a:cubicBezTo>
                    <a:pt x="252180" y="7732574"/>
                    <a:pt x="242209" y="7708009"/>
                    <a:pt x="235230" y="7725961"/>
                  </a:cubicBezTo>
                  <a:lnTo>
                    <a:pt x="235230" y="7737614"/>
                  </a:lnTo>
                  <a:lnTo>
                    <a:pt x="230316" y="7750839"/>
                  </a:lnTo>
                  <a:lnTo>
                    <a:pt x="230316" y="7776347"/>
                  </a:lnTo>
                  <a:lnTo>
                    <a:pt x="236654" y="7781703"/>
                  </a:lnTo>
                  <a:cubicBezTo>
                    <a:pt x="252037" y="7744854"/>
                    <a:pt x="270624" y="7760602"/>
                    <a:pt x="286506" y="7779184"/>
                  </a:cubicBezTo>
                  <a:cubicBezTo>
                    <a:pt x="302181" y="7769797"/>
                    <a:pt x="318119" y="7783750"/>
                    <a:pt x="331800" y="7818867"/>
                  </a:cubicBezTo>
                  <a:cubicBezTo>
                    <a:pt x="336642" y="7812565"/>
                    <a:pt x="342767" y="7823588"/>
                    <a:pt x="347895" y="7811936"/>
                  </a:cubicBezTo>
                  <a:lnTo>
                    <a:pt x="343266" y="7798708"/>
                  </a:lnTo>
                  <a:lnTo>
                    <a:pt x="343266" y="7774773"/>
                  </a:lnTo>
                  <a:cubicBezTo>
                    <a:pt x="345118" y="7764382"/>
                    <a:pt x="351171" y="7772885"/>
                    <a:pt x="352951" y="7762490"/>
                  </a:cubicBezTo>
                  <a:lnTo>
                    <a:pt x="352951" y="7750211"/>
                  </a:lnTo>
                  <a:cubicBezTo>
                    <a:pt x="349889" y="7740133"/>
                    <a:pt x="343052" y="7746746"/>
                    <a:pt x="340987" y="7732575"/>
                  </a:cubicBezTo>
                  <a:cubicBezTo>
                    <a:pt x="330660" y="7732575"/>
                    <a:pt x="319978" y="7725962"/>
                    <a:pt x="311005" y="7756509"/>
                  </a:cubicBezTo>
                  <a:cubicBezTo>
                    <a:pt x="302316" y="7764696"/>
                    <a:pt x="305948" y="7729110"/>
                    <a:pt x="298185" y="7732261"/>
                  </a:cubicBezTo>
                  <a:cubicBezTo>
                    <a:pt x="291591" y="7736258"/>
                    <a:pt x="284889" y="7729897"/>
                    <a:pt x="279242" y="7714307"/>
                  </a:cubicBezTo>
                  <a:cubicBezTo>
                    <a:pt x="284441" y="7700451"/>
                    <a:pt x="291064" y="7714307"/>
                    <a:pt x="296476" y="7696043"/>
                  </a:cubicBezTo>
                  <a:cubicBezTo>
                    <a:pt x="313141" y="7703916"/>
                    <a:pt x="336714" y="7722494"/>
                    <a:pt x="352951" y="7690059"/>
                  </a:cubicBezTo>
                  <a:lnTo>
                    <a:pt x="352951" y="7677148"/>
                  </a:lnTo>
                  <a:cubicBezTo>
                    <a:pt x="342305" y="7642031"/>
                    <a:pt x="328218" y="7634946"/>
                    <a:pt x="316061" y="7658566"/>
                  </a:cubicBezTo>
                  <a:cubicBezTo>
                    <a:pt x="310008" y="7641562"/>
                    <a:pt x="301248" y="7622034"/>
                    <a:pt x="294126" y="7641244"/>
                  </a:cubicBezTo>
                  <a:cubicBezTo>
                    <a:pt x="294927" y="7668604"/>
                    <a:pt x="267659" y="7660657"/>
                    <a:pt x="255510" y="7668995"/>
                  </a:cubicBezTo>
                  <a:close/>
                  <a:moveTo>
                    <a:pt x="357926" y="7464870"/>
                  </a:moveTo>
                  <a:cubicBezTo>
                    <a:pt x="356216" y="7464926"/>
                    <a:pt x="354508" y="7467138"/>
                    <a:pt x="353023" y="7471501"/>
                  </a:cubicBezTo>
                  <a:lnTo>
                    <a:pt x="359717" y="7487877"/>
                  </a:lnTo>
                  <a:cubicBezTo>
                    <a:pt x="364346" y="7487877"/>
                    <a:pt x="362494" y="7477482"/>
                    <a:pt x="362850" y="7471184"/>
                  </a:cubicBezTo>
                  <a:cubicBezTo>
                    <a:pt x="361352" y="7466917"/>
                    <a:pt x="359637" y="7464815"/>
                    <a:pt x="357926" y="7464870"/>
                  </a:cubicBezTo>
                  <a:close/>
                  <a:moveTo>
                    <a:pt x="250756" y="7505513"/>
                  </a:moveTo>
                  <a:cubicBezTo>
                    <a:pt x="248832" y="7522203"/>
                    <a:pt x="251538" y="7540467"/>
                    <a:pt x="249117" y="7558103"/>
                  </a:cubicBezTo>
                  <a:cubicBezTo>
                    <a:pt x="239218" y="7585189"/>
                    <a:pt x="225758" y="7576057"/>
                    <a:pt x="215717" y="7592116"/>
                  </a:cubicBezTo>
                  <a:cubicBezTo>
                    <a:pt x="215858" y="7597472"/>
                    <a:pt x="214434" y="7604399"/>
                    <a:pt x="217283" y="7608492"/>
                  </a:cubicBezTo>
                  <a:lnTo>
                    <a:pt x="217497" y="7608492"/>
                  </a:lnTo>
                  <a:cubicBezTo>
                    <a:pt x="224249" y="7615293"/>
                    <a:pt x="231320" y="7611861"/>
                    <a:pt x="237580" y="7598728"/>
                  </a:cubicBezTo>
                  <a:cubicBezTo>
                    <a:pt x="242131" y="7609596"/>
                    <a:pt x="247358" y="7613564"/>
                    <a:pt x="252465" y="7610069"/>
                  </a:cubicBezTo>
                  <a:cubicBezTo>
                    <a:pt x="256738" y="7605972"/>
                    <a:pt x="253390" y="7590856"/>
                    <a:pt x="257449" y="7585817"/>
                  </a:cubicBezTo>
                  <a:lnTo>
                    <a:pt x="262363" y="7585817"/>
                  </a:lnTo>
                  <a:cubicBezTo>
                    <a:pt x="266495" y="7580778"/>
                    <a:pt x="263075" y="7565979"/>
                    <a:pt x="267919" y="7561254"/>
                  </a:cubicBezTo>
                  <a:cubicBezTo>
                    <a:pt x="278886" y="7567867"/>
                    <a:pt x="290922" y="7549916"/>
                    <a:pt x="301034" y="7549917"/>
                  </a:cubicBezTo>
                  <a:lnTo>
                    <a:pt x="312429" y="7575739"/>
                  </a:lnTo>
                  <a:cubicBezTo>
                    <a:pt x="315278" y="7589913"/>
                    <a:pt x="312002" y="7600934"/>
                    <a:pt x="316132" y="7609751"/>
                  </a:cubicBezTo>
                  <a:cubicBezTo>
                    <a:pt x="319693" y="7607549"/>
                    <a:pt x="325676" y="7615736"/>
                    <a:pt x="328525" y="7602193"/>
                  </a:cubicBezTo>
                  <a:cubicBezTo>
                    <a:pt x="328524" y="7591801"/>
                    <a:pt x="331373" y="7585816"/>
                    <a:pt x="332939" y="7578259"/>
                  </a:cubicBezTo>
                  <a:lnTo>
                    <a:pt x="329379" y="7569127"/>
                  </a:lnTo>
                  <a:cubicBezTo>
                    <a:pt x="337640" y="7529448"/>
                    <a:pt x="353023" y="7561568"/>
                    <a:pt x="362921" y="7543618"/>
                  </a:cubicBezTo>
                  <a:cubicBezTo>
                    <a:pt x="362921" y="7534486"/>
                    <a:pt x="362921" y="7534486"/>
                    <a:pt x="361212" y="7525665"/>
                  </a:cubicBezTo>
                  <a:cubicBezTo>
                    <a:pt x="344691" y="7543304"/>
                    <a:pt x="331159" y="7465199"/>
                    <a:pt x="316275" y="7500471"/>
                  </a:cubicBezTo>
                  <a:cubicBezTo>
                    <a:pt x="298114" y="7475277"/>
                    <a:pt x="289355" y="7522203"/>
                    <a:pt x="271408" y="7524405"/>
                  </a:cubicBezTo>
                  <a:lnTo>
                    <a:pt x="263788" y="7500471"/>
                  </a:lnTo>
                  <a:cubicBezTo>
                    <a:pt x="258233" y="7502676"/>
                    <a:pt x="254530" y="7495118"/>
                    <a:pt x="250756" y="7505513"/>
                  </a:cubicBezTo>
                  <a:close/>
                  <a:moveTo>
                    <a:pt x="335361" y="7353085"/>
                  </a:moveTo>
                  <a:cubicBezTo>
                    <a:pt x="332369" y="7368519"/>
                    <a:pt x="332369" y="7368833"/>
                    <a:pt x="337925" y="7383949"/>
                  </a:cubicBezTo>
                  <a:cubicBezTo>
                    <a:pt x="337925" y="7387729"/>
                    <a:pt x="337925" y="7391508"/>
                    <a:pt x="337925" y="7395604"/>
                  </a:cubicBezTo>
                  <a:cubicBezTo>
                    <a:pt x="350245" y="7427097"/>
                    <a:pt x="365913" y="7441896"/>
                    <a:pt x="377165" y="7410403"/>
                  </a:cubicBezTo>
                  <a:lnTo>
                    <a:pt x="377165" y="7372298"/>
                  </a:lnTo>
                  <a:cubicBezTo>
                    <a:pt x="371083" y="7349845"/>
                    <a:pt x="363278" y="7338567"/>
                    <a:pt x="355373" y="7340805"/>
                  </a:cubicBezTo>
                  <a:cubicBezTo>
                    <a:pt x="348251" y="7387415"/>
                    <a:pt x="345118" y="7351511"/>
                    <a:pt x="335361" y="7353085"/>
                  </a:cubicBezTo>
                  <a:close/>
                  <a:moveTo>
                    <a:pt x="354326" y="7298900"/>
                  </a:moveTo>
                  <a:cubicBezTo>
                    <a:pt x="353063" y="7302934"/>
                    <a:pt x="353129" y="7308996"/>
                    <a:pt x="355444" y="7317813"/>
                  </a:cubicBezTo>
                  <a:cubicBezTo>
                    <a:pt x="361925" y="7317813"/>
                    <a:pt x="373177" y="7325689"/>
                    <a:pt x="376809" y="7297657"/>
                  </a:cubicBezTo>
                  <a:cubicBezTo>
                    <a:pt x="373872" y="7292936"/>
                    <a:pt x="358115" y="7286796"/>
                    <a:pt x="354326" y="7298900"/>
                  </a:cubicBezTo>
                  <a:close/>
                  <a:moveTo>
                    <a:pt x="316132" y="7330096"/>
                  </a:moveTo>
                  <a:cubicBezTo>
                    <a:pt x="315584" y="7331293"/>
                    <a:pt x="315064" y="7332649"/>
                    <a:pt x="314566" y="7334193"/>
                  </a:cubicBezTo>
                  <a:cubicBezTo>
                    <a:pt x="313142" y="7347418"/>
                    <a:pt x="321829" y="7338286"/>
                    <a:pt x="316132" y="7330096"/>
                  </a:cubicBezTo>
                  <a:close/>
                  <a:moveTo>
                    <a:pt x="117650" y="7485358"/>
                  </a:moveTo>
                  <a:cubicBezTo>
                    <a:pt x="124772" y="7540467"/>
                    <a:pt x="143787" y="7504882"/>
                    <a:pt x="155325" y="7488504"/>
                  </a:cubicBezTo>
                  <a:cubicBezTo>
                    <a:pt x="161876" y="7485040"/>
                    <a:pt x="172274" y="7497955"/>
                    <a:pt x="178684" y="7476222"/>
                  </a:cubicBezTo>
                  <a:lnTo>
                    <a:pt x="178897" y="7476222"/>
                  </a:lnTo>
                  <a:cubicBezTo>
                    <a:pt x="201793" y="7472476"/>
                    <a:pt x="224718" y="7476477"/>
                    <a:pt x="247479" y="7488190"/>
                  </a:cubicBezTo>
                  <a:cubicBezTo>
                    <a:pt x="251253" y="7476222"/>
                    <a:pt x="251253" y="7476222"/>
                    <a:pt x="247479" y="7463943"/>
                  </a:cubicBezTo>
                  <a:cubicBezTo>
                    <a:pt x="230173" y="7442369"/>
                    <a:pt x="212141" y="7434368"/>
                    <a:pt x="194209" y="7440322"/>
                  </a:cubicBezTo>
                  <a:cubicBezTo>
                    <a:pt x="169069" y="7464571"/>
                    <a:pt x="141793" y="7456384"/>
                    <a:pt x="117650" y="7485358"/>
                  </a:cubicBezTo>
                  <a:close/>
                  <a:moveTo>
                    <a:pt x="247443" y="7290732"/>
                  </a:moveTo>
                  <a:cubicBezTo>
                    <a:pt x="241337" y="7293330"/>
                    <a:pt x="235159" y="7302542"/>
                    <a:pt x="230173" y="7309627"/>
                  </a:cubicBezTo>
                  <a:lnTo>
                    <a:pt x="230173" y="7321278"/>
                  </a:lnTo>
                  <a:lnTo>
                    <a:pt x="225402" y="7333875"/>
                  </a:lnTo>
                  <a:cubicBezTo>
                    <a:pt x="227182" y="7344581"/>
                    <a:pt x="233520" y="7333875"/>
                    <a:pt x="234660" y="7346786"/>
                  </a:cubicBezTo>
                  <a:cubicBezTo>
                    <a:pt x="225031" y="7370126"/>
                    <a:pt x="214057" y="7380422"/>
                    <a:pt x="203111" y="7376391"/>
                  </a:cubicBezTo>
                  <a:cubicBezTo>
                    <a:pt x="199692" y="7391508"/>
                    <a:pt x="199692" y="7391822"/>
                    <a:pt x="203610" y="7403477"/>
                  </a:cubicBezTo>
                  <a:lnTo>
                    <a:pt x="203538" y="7400957"/>
                  </a:lnTo>
                  <a:cubicBezTo>
                    <a:pt x="214221" y="7406938"/>
                    <a:pt x="225473" y="7428671"/>
                    <a:pt x="234945" y="7394655"/>
                  </a:cubicBezTo>
                  <a:lnTo>
                    <a:pt x="234945" y="7384263"/>
                  </a:lnTo>
                  <a:lnTo>
                    <a:pt x="264286" y="7311515"/>
                  </a:lnTo>
                  <a:cubicBezTo>
                    <a:pt x="259586" y="7292148"/>
                    <a:pt x="253550" y="7288133"/>
                    <a:pt x="247443" y="7290732"/>
                  </a:cubicBezTo>
                  <a:close/>
                  <a:moveTo>
                    <a:pt x="119369" y="7369541"/>
                  </a:moveTo>
                  <a:cubicBezTo>
                    <a:pt x="117793" y="7369305"/>
                    <a:pt x="116761" y="7372926"/>
                    <a:pt x="117438" y="7384578"/>
                  </a:cubicBezTo>
                  <a:lnTo>
                    <a:pt x="112523" y="7397806"/>
                  </a:lnTo>
                  <a:cubicBezTo>
                    <a:pt x="112451" y="7403791"/>
                    <a:pt x="111597" y="7410403"/>
                    <a:pt x="114802" y="7414813"/>
                  </a:cubicBezTo>
                  <a:cubicBezTo>
                    <a:pt x="129045" y="7422372"/>
                    <a:pt x="158173" y="7387729"/>
                    <a:pt x="124559" y="7377651"/>
                  </a:cubicBezTo>
                  <a:cubicBezTo>
                    <a:pt x="123063" y="7373872"/>
                    <a:pt x="120945" y="7369778"/>
                    <a:pt x="119369" y="7369541"/>
                  </a:cubicBezTo>
                  <a:close/>
                  <a:moveTo>
                    <a:pt x="181030" y="7293727"/>
                  </a:moveTo>
                  <a:cubicBezTo>
                    <a:pt x="179358" y="7293565"/>
                    <a:pt x="177674" y="7295502"/>
                    <a:pt x="176191" y="7299549"/>
                  </a:cubicBezTo>
                  <a:lnTo>
                    <a:pt x="175977" y="7300495"/>
                  </a:lnTo>
                  <a:cubicBezTo>
                    <a:pt x="178951" y="7309313"/>
                    <a:pt x="182832" y="7309313"/>
                    <a:pt x="185806" y="7300495"/>
                  </a:cubicBezTo>
                  <a:cubicBezTo>
                    <a:pt x="184365" y="7296149"/>
                    <a:pt x="182703" y="7293888"/>
                    <a:pt x="181030" y="7293727"/>
                  </a:cubicBezTo>
                  <a:close/>
                  <a:moveTo>
                    <a:pt x="282471" y="7135831"/>
                  </a:moveTo>
                  <a:cubicBezTo>
                    <a:pt x="278792" y="7139094"/>
                    <a:pt x="281823" y="7159407"/>
                    <a:pt x="288500" y="7144291"/>
                  </a:cubicBezTo>
                  <a:lnTo>
                    <a:pt x="288332" y="7140072"/>
                  </a:lnTo>
                  <a:lnTo>
                    <a:pt x="288500" y="7140194"/>
                  </a:lnTo>
                  <a:lnTo>
                    <a:pt x="288286" y="7138938"/>
                  </a:lnTo>
                  <a:lnTo>
                    <a:pt x="288332" y="7140072"/>
                  </a:lnTo>
                  <a:close/>
                  <a:moveTo>
                    <a:pt x="129544" y="7282545"/>
                  </a:moveTo>
                  <a:cubicBezTo>
                    <a:pt x="124986" y="7314037"/>
                    <a:pt x="150909" y="7311515"/>
                    <a:pt x="155751" y="7302382"/>
                  </a:cubicBezTo>
                  <a:cubicBezTo>
                    <a:pt x="150125" y="7282545"/>
                    <a:pt x="137805" y="7280022"/>
                    <a:pt x="129544" y="7282545"/>
                  </a:cubicBezTo>
                  <a:close/>
                  <a:moveTo>
                    <a:pt x="299575" y="7110594"/>
                  </a:moveTo>
                  <a:cubicBezTo>
                    <a:pt x="298043" y="7109885"/>
                    <a:pt x="296762" y="7112325"/>
                    <a:pt x="294198" y="7117205"/>
                  </a:cubicBezTo>
                  <a:lnTo>
                    <a:pt x="294197" y="7129174"/>
                  </a:lnTo>
                  <a:cubicBezTo>
                    <a:pt x="302317" y="7145864"/>
                    <a:pt x="312928" y="7173264"/>
                    <a:pt x="321331" y="7147438"/>
                  </a:cubicBezTo>
                  <a:cubicBezTo>
                    <a:pt x="325319" y="7145236"/>
                    <a:pt x="329735" y="7151535"/>
                    <a:pt x="332939" y="7142399"/>
                  </a:cubicBezTo>
                  <a:cubicBezTo>
                    <a:pt x="332939" y="7100829"/>
                    <a:pt x="312928" y="7132008"/>
                    <a:pt x="306447" y="7122876"/>
                  </a:cubicBezTo>
                  <a:cubicBezTo>
                    <a:pt x="302886" y="7115161"/>
                    <a:pt x="301106" y="7111303"/>
                    <a:pt x="299575" y="7110594"/>
                  </a:cubicBezTo>
                  <a:close/>
                  <a:moveTo>
                    <a:pt x="182271" y="7212302"/>
                  </a:moveTo>
                  <a:cubicBezTo>
                    <a:pt x="180204" y="7215133"/>
                    <a:pt x="178257" y="7219700"/>
                    <a:pt x="176547" y="7225858"/>
                  </a:cubicBezTo>
                  <a:cubicBezTo>
                    <a:pt x="178755" y="7233414"/>
                    <a:pt x="181586" y="7234279"/>
                    <a:pt x="184533" y="7233650"/>
                  </a:cubicBezTo>
                  <a:lnTo>
                    <a:pt x="193030" y="7232494"/>
                  </a:lnTo>
                  <a:lnTo>
                    <a:pt x="192998" y="7233416"/>
                  </a:lnTo>
                  <a:lnTo>
                    <a:pt x="193212" y="7232470"/>
                  </a:lnTo>
                  <a:lnTo>
                    <a:pt x="193030" y="7232494"/>
                  </a:lnTo>
                  <a:lnTo>
                    <a:pt x="193425" y="7220818"/>
                  </a:lnTo>
                  <a:cubicBezTo>
                    <a:pt x="191823" y="7216487"/>
                    <a:pt x="189366" y="7212314"/>
                    <a:pt x="188725" y="7209164"/>
                  </a:cubicBezTo>
                  <a:cubicBezTo>
                    <a:pt x="186528" y="7208377"/>
                    <a:pt x="184339" y="7209472"/>
                    <a:pt x="182271" y="7212302"/>
                  </a:cubicBezTo>
                  <a:close/>
                  <a:moveTo>
                    <a:pt x="297545" y="7042239"/>
                  </a:moveTo>
                  <a:cubicBezTo>
                    <a:pt x="289684" y="7047883"/>
                    <a:pt x="281912" y="7056662"/>
                    <a:pt x="274257" y="7069968"/>
                  </a:cubicBezTo>
                  <a:cubicBezTo>
                    <a:pt x="275681" y="7136415"/>
                    <a:pt x="299111" y="7075321"/>
                    <a:pt x="307515" y="7062095"/>
                  </a:cubicBezTo>
                  <a:cubicBezTo>
                    <a:pt x="328438" y="7059983"/>
                    <a:pt x="349348" y="7067700"/>
                    <a:pt x="369901" y="7085084"/>
                  </a:cubicBezTo>
                  <a:cubicBezTo>
                    <a:pt x="379658" y="7073430"/>
                    <a:pt x="379302" y="7051386"/>
                    <a:pt x="369758" y="7037215"/>
                  </a:cubicBezTo>
                  <a:lnTo>
                    <a:pt x="369972" y="7038474"/>
                  </a:lnTo>
                  <a:cubicBezTo>
                    <a:pt x="345510" y="7036585"/>
                    <a:pt x="321127" y="7025306"/>
                    <a:pt x="297545" y="7042239"/>
                  </a:cubicBezTo>
                  <a:close/>
                  <a:moveTo>
                    <a:pt x="202043" y="7132636"/>
                  </a:moveTo>
                  <a:cubicBezTo>
                    <a:pt x="191930" y="7211369"/>
                    <a:pt x="257949" y="7166651"/>
                    <a:pt x="264429" y="7129488"/>
                  </a:cubicBezTo>
                  <a:lnTo>
                    <a:pt x="264357" y="7126969"/>
                  </a:lnTo>
                  <a:lnTo>
                    <a:pt x="264357" y="7115317"/>
                  </a:lnTo>
                  <a:cubicBezTo>
                    <a:pt x="261224" y="7100829"/>
                    <a:pt x="254671" y="7110907"/>
                    <a:pt x="251538" y="7120042"/>
                  </a:cubicBezTo>
                  <a:cubicBezTo>
                    <a:pt x="242480" y="7122277"/>
                    <a:pt x="233506" y="7128827"/>
                    <a:pt x="224761" y="7139566"/>
                  </a:cubicBezTo>
                  <a:cubicBezTo>
                    <a:pt x="217212" y="7154682"/>
                    <a:pt x="211230" y="7123190"/>
                    <a:pt x="202043" y="7132636"/>
                  </a:cubicBezTo>
                  <a:close/>
                  <a:moveTo>
                    <a:pt x="153228" y="7101283"/>
                  </a:moveTo>
                  <a:cubicBezTo>
                    <a:pt x="152062" y="7102345"/>
                    <a:pt x="152672" y="7106655"/>
                    <a:pt x="156250" y="7117205"/>
                  </a:cubicBezTo>
                  <a:lnTo>
                    <a:pt x="151906" y="7129802"/>
                  </a:lnTo>
                  <a:cubicBezTo>
                    <a:pt x="150695" y="7160349"/>
                    <a:pt x="164796" y="7144291"/>
                    <a:pt x="168072" y="7146179"/>
                  </a:cubicBezTo>
                  <a:lnTo>
                    <a:pt x="168072" y="7147124"/>
                  </a:lnTo>
                  <a:lnTo>
                    <a:pt x="181674" y="7117523"/>
                  </a:lnTo>
                  <a:lnTo>
                    <a:pt x="179466" y="7098624"/>
                  </a:lnTo>
                  <a:cubicBezTo>
                    <a:pt x="176208" y="7124133"/>
                    <a:pt x="156726" y="7098094"/>
                    <a:pt x="153228" y="7101283"/>
                  </a:cubicBezTo>
                  <a:close/>
                  <a:moveTo>
                    <a:pt x="203253" y="7035010"/>
                  </a:moveTo>
                  <a:cubicBezTo>
                    <a:pt x="199692" y="7047293"/>
                    <a:pt x="199692" y="7047293"/>
                    <a:pt x="203254" y="7059573"/>
                  </a:cubicBezTo>
                  <a:lnTo>
                    <a:pt x="212868" y="7059573"/>
                  </a:lnTo>
                  <a:cubicBezTo>
                    <a:pt x="216500" y="7049812"/>
                    <a:pt x="216500" y="7049812"/>
                    <a:pt x="212939" y="7037529"/>
                  </a:cubicBezTo>
                  <a:lnTo>
                    <a:pt x="212868" y="7035010"/>
                  </a:lnTo>
                  <a:close/>
                  <a:moveTo>
                    <a:pt x="202006" y="6985813"/>
                  </a:moveTo>
                  <a:cubicBezTo>
                    <a:pt x="198184" y="6991472"/>
                    <a:pt x="195740" y="6998244"/>
                    <a:pt x="195918" y="7005409"/>
                  </a:cubicBezTo>
                  <a:lnTo>
                    <a:pt x="195704" y="7006351"/>
                  </a:lnTo>
                  <a:cubicBezTo>
                    <a:pt x="209236" y="7026192"/>
                    <a:pt x="227609" y="7002572"/>
                    <a:pt x="240073" y="6984308"/>
                  </a:cubicBezTo>
                  <a:cubicBezTo>
                    <a:pt x="237348" y="6961868"/>
                    <a:pt x="213473" y="6968836"/>
                    <a:pt x="202006" y="6985813"/>
                  </a:cubicBezTo>
                  <a:close/>
                  <a:moveTo>
                    <a:pt x="299325" y="6885105"/>
                  </a:moveTo>
                  <a:cubicBezTo>
                    <a:pt x="299610" y="6894237"/>
                    <a:pt x="297615" y="6904632"/>
                    <a:pt x="300393" y="6913132"/>
                  </a:cubicBezTo>
                  <a:lnTo>
                    <a:pt x="300607" y="6913132"/>
                  </a:lnTo>
                  <a:cubicBezTo>
                    <a:pt x="311717" y="6922582"/>
                    <a:pt x="323326" y="6905577"/>
                    <a:pt x="333438" y="6898016"/>
                  </a:cubicBezTo>
                  <a:cubicBezTo>
                    <a:pt x="324536" y="6868728"/>
                    <a:pt x="309794" y="6875973"/>
                    <a:pt x="299325" y="6885105"/>
                  </a:cubicBezTo>
                  <a:close/>
                  <a:moveTo>
                    <a:pt x="175034" y="6977458"/>
                  </a:moveTo>
                  <a:cubicBezTo>
                    <a:pt x="173876" y="6977773"/>
                    <a:pt x="172773" y="6978953"/>
                    <a:pt x="171633" y="6982416"/>
                  </a:cubicBezTo>
                  <a:cubicBezTo>
                    <a:pt x="170849" y="7005409"/>
                    <a:pt x="170921" y="7005409"/>
                    <a:pt x="173912" y="7013909"/>
                  </a:cubicBezTo>
                  <a:cubicBezTo>
                    <a:pt x="188582" y="7015486"/>
                    <a:pt x="196346" y="7014855"/>
                    <a:pt x="178613" y="6976749"/>
                  </a:cubicBezTo>
                  <a:lnTo>
                    <a:pt x="178755" y="6977695"/>
                  </a:lnTo>
                  <a:cubicBezTo>
                    <a:pt x="177401" y="6977695"/>
                    <a:pt x="176191" y="6977144"/>
                    <a:pt x="175034" y="6977458"/>
                  </a:cubicBezTo>
                  <a:close/>
                  <a:moveTo>
                    <a:pt x="183099" y="6881326"/>
                  </a:moveTo>
                  <a:lnTo>
                    <a:pt x="171277" y="6910613"/>
                  </a:lnTo>
                  <a:cubicBezTo>
                    <a:pt x="169781" y="6942106"/>
                    <a:pt x="181888" y="6925415"/>
                    <a:pt x="186018" y="6910613"/>
                  </a:cubicBezTo>
                  <a:cubicBezTo>
                    <a:pt x="186163" y="6902519"/>
                    <a:pt x="186116" y="6894394"/>
                    <a:pt x="185876" y="6886364"/>
                  </a:cubicBezTo>
                  <a:lnTo>
                    <a:pt x="185876" y="6887310"/>
                  </a:lnTo>
                  <a:cubicBezTo>
                    <a:pt x="185877" y="6885105"/>
                    <a:pt x="184024" y="6883217"/>
                    <a:pt x="183099" y="6881326"/>
                  </a:cubicBezTo>
                  <a:close/>
                  <a:moveTo>
                    <a:pt x="338565" y="6723548"/>
                  </a:moveTo>
                  <a:cubicBezTo>
                    <a:pt x="338566" y="6747482"/>
                    <a:pt x="336215" y="6755041"/>
                    <a:pt x="345687" y="6755041"/>
                  </a:cubicBezTo>
                  <a:lnTo>
                    <a:pt x="350032" y="6743072"/>
                  </a:lnTo>
                  <a:cubicBezTo>
                    <a:pt x="352951" y="6747168"/>
                    <a:pt x="360856" y="6745277"/>
                    <a:pt x="355302" y="6732366"/>
                  </a:cubicBezTo>
                  <a:lnTo>
                    <a:pt x="355230" y="6729846"/>
                  </a:lnTo>
                  <a:cubicBezTo>
                    <a:pt x="353450" y="6726067"/>
                    <a:pt x="351812" y="6721974"/>
                    <a:pt x="350174" y="6718195"/>
                  </a:cubicBezTo>
                  <a:cubicBezTo>
                    <a:pt x="346328" y="6720397"/>
                    <a:pt x="342055" y="6714098"/>
                    <a:pt x="338565" y="6723548"/>
                  </a:cubicBezTo>
                  <a:close/>
                  <a:moveTo>
                    <a:pt x="94889" y="6940802"/>
                  </a:moveTo>
                  <a:cubicBezTo>
                    <a:pt x="93611" y="6943150"/>
                    <a:pt x="92725" y="6948562"/>
                    <a:pt x="92511" y="6958482"/>
                  </a:cubicBezTo>
                  <a:lnTo>
                    <a:pt x="87739" y="6971711"/>
                  </a:lnTo>
                  <a:cubicBezTo>
                    <a:pt x="86956" y="6996905"/>
                    <a:pt x="96285" y="6990606"/>
                    <a:pt x="99918" y="6976749"/>
                  </a:cubicBezTo>
                  <a:cubicBezTo>
                    <a:pt x="108249" y="6976749"/>
                    <a:pt x="116440" y="6977063"/>
                    <a:pt x="124559" y="6976118"/>
                  </a:cubicBezTo>
                  <a:cubicBezTo>
                    <a:pt x="134244" y="6933288"/>
                    <a:pt x="112950" y="6966668"/>
                    <a:pt x="109461" y="6963521"/>
                  </a:cubicBezTo>
                  <a:cubicBezTo>
                    <a:pt x="106096" y="6954309"/>
                    <a:pt x="98725" y="6933761"/>
                    <a:pt x="94889" y="6940802"/>
                  </a:cubicBezTo>
                  <a:close/>
                  <a:moveTo>
                    <a:pt x="134137" y="6892683"/>
                  </a:moveTo>
                  <a:cubicBezTo>
                    <a:pt x="132709" y="6895695"/>
                    <a:pt x="131876" y="6903765"/>
                    <a:pt x="131965" y="6921008"/>
                  </a:cubicBezTo>
                  <a:lnTo>
                    <a:pt x="131823" y="6922264"/>
                  </a:lnTo>
                  <a:cubicBezTo>
                    <a:pt x="140581" y="6940029"/>
                    <a:pt x="150545" y="6942294"/>
                    <a:pt x="159669" y="6928566"/>
                  </a:cubicBezTo>
                  <a:lnTo>
                    <a:pt x="161734" y="6912818"/>
                  </a:lnTo>
                  <a:lnTo>
                    <a:pt x="154327" y="6891089"/>
                  </a:lnTo>
                  <a:cubicBezTo>
                    <a:pt x="148078" y="6920139"/>
                    <a:pt x="138423" y="6883648"/>
                    <a:pt x="134137" y="6892683"/>
                  </a:cubicBezTo>
                  <a:close/>
                  <a:moveTo>
                    <a:pt x="321189" y="6635368"/>
                  </a:moveTo>
                  <a:cubicBezTo>
                    <a:pt x="317699" y="6647334"/>
                    <a:pt x="317699" y="6647334"/>
                    <a:pt x="321189" y="6659930"/>
                  </a:cubicBezTo>
                  <a:cubicBezTo>
                    <a:pt x="330747" y="6670042"/>
                    <a:pt x="340574" y="6674198"/>
                    <a:pt x="350387" y="6672214"/>
                  </a:cubicBezTo>
                  <a:lnTo>
                    <a:pt x="350459" y="6672214"/>
                  </a:lnTo>
                  <a:cubicBezTo>
                    <a:pt x="354162" y="6660245"/>
                    <a:pt x="354162" y="6660245"/>
                    <a:pt x="350459" y="6647651"/>
                  </a:cubicBezTo>
                  <a:cubicBezTo>
                    <a:pt x="339990" y="6654892"/>
                    <a:pt x="331373" y="6632849"/>
                    <a:pt x="321189" y="6635368"/>
                  </a:cubicBezTo>
                  <a:close/>
                  <a:moveTo>
                    <a:pt x="308940" y="6553487"/>
                  </a:moveTo>
                  <a:cubicBezTo>
                    <a:pt x="306447" y="6618992"/>
                    <a:pt x="318411" y="6553487"/>
                    <a:pt x="323183" y="6582460"/>
                  </a:cubicBezTo>
                  <a:cubicBezTo>
                    <a:pt x="323183" y="6599465"/>
                    <a:pt x="327242" y="6599465"/>
                    <a:pt x="330304" y="6599151"/>
                  </a:cubicBezTo>
                  <a:lnTo>
                    <a:pt x="347610" y="6556007"/>
                  </a:lnTo>
                  <a:cubicBezTo>
                    <a:pt x="334812" y="6547126"/>
                    <a:pt x="321794" y="6546273"/>
                    <a:pt x="308940" y="6553487"/>
                  </a:cubicBezTo>
                  <a:close/>
                  <a:moveTo>
                    <a:pt x="164013" y="6659931"/>
                  </a:moveTo>
                  <a:cubicBezTo>
                    <a:pt x="160452" y="6671900"/>
                    <a:pt x="160452" y="6672214"/>
                    <a:pt x="164013" y="6684183"/>
                  </a:cubicBezTo>
                  <a:lnTo>
                    <a:pt x="173627" y="6684183"/>
                  </a:lnTo>
                  <a:cubicBezTo>
                    <a:pt x="177046" y="6672214"/>
                    <a:pt x="177046" y="6672214"/>
                    <a:pt x="173627" y="6659931"/>
                  </a:cubicBezTo>
                  <a:close/>
                  <a:moveTo>
                    <a:pt x="307010" y="6500983"/>
                  </a:moveTo>
                  <a:cubicBezTo>
                    <a:pt x="303358" y="6504319"/>
                    <a:pt x="306376" y="6524749"/>
                    <a:pt x="312998" y="6509397"/>
                  </a:cubicBezTo>
                  <a:cubicBezTo>
                    <a:pt x="312928" y="6508138"/>
                    <a:pt x="313070" y="6506246"/>
                    <a:pt x="312785" y="6505304"/>
                  </a:cubicBezTo>
                  <a:lnTo>
                    <a:pt x="312999" y="6505304"/>
                  </a:lnTo>
                  <a:cubicBezTo>
                    <a:pt x="310185" y="6500659"/>
                    <a:pt x="308227" y="6499871"/>
                    <a:pt x="307010" y="6500983"/>
                  </a:cubicBezTo>
                  <a:close/>
                  <a:moveTo>
                    <a:pt x="163942" y="6562305"/>
                  </a:moveTo>
                  <a:lnTo>
                    <a:pt x="156820" y="6580883"/>
                  </a:lnTo>
                  <a:cubicBezTo>
                    <a:pt x="159669" y="6593798"/>
                    <a:pt x="173627" y="6615527"/>
                    <a:pt x="170565" y="6578995"/>
                  </a:cubicBezTo>
                  <a:close/>
                  <a:moveTo>
                    <a:pt x="198340" y="6196989"/>
                  </a:moveTo>
                  <a:lnTo>
                    <a:pt x="198126" y="6197932"/>
                  </a:lnTo>
                  <a:cubicBezTo>
                    <a:pt x="193069" y="6206436"/>
                    <a:pt x="201046" y="6215568"/>
                    <a:pt x="202541" y="6223443"/>
                  </a:cubicBezTo>
                  <a:lnTo>
                    <a:pt x="209663" y="6205176"/>
                  </a:lnTo>
                  <a:cubicBezTo>
                    <a:pt x="207099" y="6190691"/>
                    <a:pt x="202257" y="6198881"/>
                    <a:pt x="198340" y="6196989"/>
                  </a:cubicBezTo>
                  <a:close/>
                  <a:moveTo>
                    <a:pt x="419610" y="5210006"/>
                  </a:moveTo>
                  <a:cubicBezTo>
                    <a:pt x="415979" y="5221657"/>
                    <a:pt x="415979" y="5221657"/>
                    <a:pt x="419610" y="5234257"/>
                  </a:cubicBezTo>
                  <a:lnTo>
                    <a:pt x="429296" y="5234258"/>
                  </a:lnTo>
                  <a:cubicBezTo>
                    <a:pt x="430969" y="5228432"/>
                    <a:pt x="431806" y="5225519"/>
                    <a:pt x="431789" y="5222487"/>
                  </a:cubicBezTo>
                  <a:lnTo>
                    <a:pt x="429154" y="5210006"/>
                  </a:lnTo>
                  <a:lnTo>
                    <a:pt x="429225" y="5210006"/>
                  </a:lnTo>
                  <a:lnTo>
                    <a:pt x="429154" y="5210006"/>
                  </a:lnTo>
                  <a:lnTo>
                    <a:pt x="429154" y="5210006"/>
                  </a:lnTo>
                  <a:close/>
                  <a:moveTo>
                    <a:pt x="392264" y="5127179"/>
                  </a:moveTo>
                  <a:lnTo>
                    <a:pt x="399456" y="5148912"/>
                  </a:lnTo>
                  <a:cubicBezTo>
                    <a:pt x="409355" y="5146392"/>
                    <a:pt x="418329" y="5158989"/>
                    <a:pt x="426305" y="5131904"/>
                  </a:cubicBezTo>
                  <a:cubicBezTo>
                    <a:pt x="416548" y="5115528"/>
                    <a:pt x="402590" y="5126237"/>
                    <a:pt x="392264" y="5127179"/>
                  </a:cubicBezTo>
                  <a:close/>
                  <a:moveTo>
                    <a:pt x="400589" y="5051337"/>
                  </a:moveTo>
                  <a:cubicBezTo>
                    <a:pt x="399452" y="5051874"/>
                    <a:pt x="398352" y="5053723"/>
                    <a:pt x="397319" y="5057581"/>
                  </a:cubicBezTo>
                  <a:lnTo>
                    <a:pt x="397319" y="5070496"/>
                  </a:lnTo>
                  <a:cubicBezTo>
                    <a:pt x="403174" y="5086680"/>
                    <a:pt x="410181" y="5092601"/>
                    <a:pt x="416975" y="5087186"/>
                  </a:cubicBezTo>
                  <a:lnTo>
                    <a:pt x="416975" y="5070178"/>
                  </a:lnTo>
                  <a:cubicBezTo>
                    <a:pt x="415060" y="5065486"/>
                    <a:pt x="412902" y="5063092"/>
                    <a:pt x="410708" y="5063252"/>
                  </a:cubicBezTo>
                  <a:lnTo>
                    <a:pt x="411065" y="5063251"/>
                  </a:lnTo>
                  <a:cubicBezTo>
                    <a:pt x="407753" y="5059943"/>
                    <a:pt x="404001" y="5049728"/>
                    <a:pt x="400589" y="5051337"/>
                  </a:cubicBezTo>
                  <a:close/>
                  <a:moveTo>
                    <a:pt x="360886" y="5016109"/>
                  </a:moveTo>
                  <a:cubicBezTo>
                    <a:pt x="358391" y="5019317"/>
                    <a:pt x="357812" y="5025852"/>
                    <a:pt x="360572" y="5038686"/>
                  </a:cubicBezTo>
                  <a:lnTo>
                    <a:pt x="389700" y="5039317"/>
                  </a:lnTo>
                  <a:cubicBezTo>
                    <a:pt x="401664" y="5012863"/>
                    <a:pt x="415979" y="5041522"/>
                    <a:pt x="426732" y="4996801"/>
                  </a:cubicBezTo>
                  <a:cubicBezTo>
                    <a:pt x="419183" y="4996801"/>
                    <a:pt x="398887" y="4953971"/>
                    <a:pt x="396679" y="4996801"/>
                  </a:cubicBezTo>
                  <a:cubicBezTo>
                    <a:pt x="393100" y="5026798"/>
                    <a:pt x="368370" y="5006485"/>
                    <a:pt x="360886" y="5016109"/>
                  </a:cubicBezTo>
                  <a:close/>
                  <a:moveTo>
                    <a:pt x="379444" y="4833353"/>
                  </a:moveTo>
                  <a:lnTo>
                    <a:pt x="375100" y="4857605"/>
                  </a:lnTo>
                  <a:cubicBezTo>
                    <a:pt x="372893" y="4853826"/>
                    <a:pt x="364560" y="4859807"/>
                    <a:pt x="370542" y="4868624"/>
                  </a:cubicBezTo>
                  <a:lnTo>
                    <a:pt x="370186" y="4869885"/>
                  </a:lnTo>
                  <a:cubicBezTo>
                    <a:pt x="382293" y="4863272"/>
                    <a:pt x="395397" y="4865791"/>
                    <a:pt x="406222" y="4840911"/>
                  </a:cubicBezTo>
                  <a:cubicBezTo>
                    <a:pt x="398602" y="4823589"/>
                    <a:pt x="388346" y="4837764"/>
                    <a:pt x="379444" y="4833353"/>
                  </a:cubicBezTo>
                  <a:close/>
                  <a:moveTo>
                    <a:pt x="390127" y="4748638"/>
                  </a:moveTo>
                  <a:lnTo>
                    <a:pt x="377379" y="4776984"/>
                  </a:lnTo>
                  <a:cubicBezTo>
                    <a:pt x="388062" y="4787689"/>
                    <a:pt x="397961" y="4781390"/>
                    <a:pt x="409071" y="4795565"/>
                  </a:cubicBezTo>
                  <a:cubicBezTo>
                    <a:pt x="420943" y="4813704"/>
                    <a:pt x="433776" y="4815591"/>
                    <a:pt x="445890" y="4800918"/>
                  </a:cubicBezTo>
                  <a:cubicBezTo>
                    <a:pt x="428869" y="4762495"/>
                    <a:pt x="407860" y="4773833"/>
                    <a:pt x="390127" y="4748638"/>
                  </a:cubicBezTo>
                  <a:close/>
                  <a:moveTo>
                    <a:pt x="429154" y="4224356"/>
                  </a:moveTo>
                  <a:cubicBezTo>
                    <a:pt x="424849" y="4224356"/>
                    <a:pt x="420544" y="4230316"/>
                    <a:pt x="416905" y="4242235"/>
                  </a:cubicBezTo>
                  <a:lnTo>
                    <a:pt x="416905" y="4254832"/>
                  </a:lnTo>
                  <a:cubicBezTo>
                    <a:pt x="420943" y="4258768"/>
                    <a:pt x="425055" y="4260658"/>
                    <a:pt x="429165" y="4260500"/>
                  </a:cubicBezTo>
                  <a:lnTo>
                    <a:pt x="441403" y="4253887"/>
                  </a:lnTo>
                  <a:lnTo>
                    <a:pt x="441403" y="4255147"/>
                  </a:lnTo>
                  <a:lnTo>
                    <a:pt x="441403" y="4253887"/>
                  </a:lnTo>
                  <a:lnTo>
                    <a:pt x="441403" y="4253887"/>
                  </a:lnTo>
                  <a:lnTo>
                    <a:pt x="441403" y="4242235"/>
                  </a:lnTo>
                  <a:cubicBezTo>
                    <a:pt x="437764" y="4230316"/>
                    <a:pt x="433458" y="4224356"/>
                    <a:pt x="429154" y="4224356"/>
                  </a:cubicBezTo>
                  <a:close/>
                  <a:moveTo>
                    <a:pt x="433711" y="4090125"/>
                  </a:moveTo>
                  <a:cubicBezTo>
                    <a:pt x="417367" y="4117052"/>
                    <a:pt x="438799" y="4120063"/>
                    <a:pt x="447021" y="4112444"/>
                  </a:cubicBezTo>
                  <a:lnTo>
                    <a:pt x="448874" y="4102202"/>
                  </a:lnTo>
                  <a:lnTo>
                    <a:pt x="448952" y="4102408"/>
                  </a:lnTo>
                  <a:lnTo>
                    <a:pt x="448951" y="4101776"/>
                  </a:lnTo>
                  <a:lnTo>
                    <a:pt x="448874" y="4102202"/>
                  </a:lnTo>
                  <a:lnTo>
                    <a:pt x="444323" y="4090124"/>
                  </a:lnTo>
                  <a:close/>
                  <a:moveTo>
                    <a:pt x="415765" y="3944313"/>
                  </a:moveTo>
                  <a:lnTo>
                    <a:pt x="415765" y="3944944"/>
                  </a:lnTo>
                  <a:cubicBezTo>
                    <a:pt x="414440" y="3945952"/>
                    <a:pt x="413159" y="3947969"/>
                    <a:pt x="411991" y="3950928"/>
                  </a:cubicBezTo>
                  <a:lnTo>
                    <a:pt x="411991" y="3962894"/>
                  </a:lnTo>
                  <a:cubicBezTo>
                    <a:pt x="425030" y="3973478"/>
                    <a:pt x="438405" y="3973478"/>
                    <a:pt x="451444" y="3962894"/>
                  </a:cubicBezTo>
                  <a:lnTo>
                    <a:pt x="443824" y="3945572"/>
                  </a:lnTo>
                  <a:cubicBezTo>
                    <a:pt x="434708" y="3941165"/>
                    <a:pt x="424951" y="3944313"/>
                    <a:pt x="415765" y="3944313"/>
                  </a:cubicBezTo>
                  <a:close/>
                  <a:moveTo>
                    <a:pt x="409407" y="3691658"/>
                  </a:moveTo>
                  <a:cubicBezTo>
                    <a:pt x="406764" y="3696524"/>
                    <a:pt x="406168" y="3703315"/>
                    <a:pt x="409569" y="3711266"/>
                  </a:cubicBezTo>
                  <a:lnTo>
                    <a:pt x="409569" y="3712529"/>
                  </a:lnTo>
                  <a:cubicBezTo>
                    <a:pt x="418044" y="3714731"/>
                    <a:pt x="427231" y="3736775"/>
                    <a:pt x="435777" y="3720402"/>
                  </a:cubicBezTo>
                  <a:cubicBezTo>
                    <a:pt x="443682" y="3679776"/>
                    <a:pt x="417336" y="3677059"/>
                    <a:pt x="409407" y="3691658"/>
                  </a:cubicBezTo>
                  <a:close/>
                  <a:moveTo>
                    <a:pt x="404664" y="3480937"/>
                  </a:moveTo>
                  <a:cubicBezTo>
                    <a:pt x="398620" y="3483260"/>
                    <a:pt x="392548" y="3491606"/>
                    <a:pt x="387421" y="3499007"/>
                  </a:cubicBezTo>
                  <a:cubicBezTo>
                    <a:pt x="398032" y="3511888"/>
                    <a:pt x="409049" y="3517083"/>
                    <a:pt x="420038" y="3514438"/>
                  </a:cubicBezTo>
                  <a:lnTo>
                    <a:pt x="420038" y="3515697"/>
                  </a:lnTo>
                  <a:cubicBezTo>
                    <a:pt x="420608" y="3515697"/>
                    <a:pt x="421178" y="3513178"/>
                    <a:pt x="421747" y="3511604"/>
                  </a:cubicBezTo>
                  <a:lnTo>
                    <a:pt x="421747" y="3499007"/>
                  </a:lnTo>
                  <a:cubicBezTo>
                    <a:pt x="416726" y="3482315"/>
                    <a:pt x="410709" y="3478614"/>
                    <a:pt x="404664" y="3480937"/>
                  </a:cubicBezTo>
                  <a:close/>
                  <a:moveTo>
                    <a:pt x="374298" y="3319326"/>
                  </a:moveTo>
                  <a:cubicBezTo>
                    <a:pt x="369981" y="3321072"/>
                    <a:pt x="366055" y="3325954"/>
                    <a:pt x="362851" y="3335559"/>
                  </a:cubicBezTo>
                  <a:lnTo>
                    <a:pt x="362851" y="3336819"/>
                  </a:lnTo>
                  <a:cubicBezTo>
                    <a:pt x="384216" y="3372408"/>
                    <a:pt x="411136" y="3371776"/>
                    <a:pt x="434780" y="3383427"/>
                  </a:cubicBezTo>
                  <a:lnTo>
                    <a:pt x="436988" y="3367683"/>
                  </a:lnTo>
                  <a:cubicBezTo>
                    <a:pt x="433249" y="3354014"/>
                    <a:pt x="428592" y="3346139"/>
                    <a:pt x="423741" y="3345323"/>
                  </a:cubicBezTo>
                  <a:cubicBezTo>
                    <a:pt x="421192" y="3335149"/>
                    <a:pt x="417317" y="3335149"/>
                    <a:pt x="414768" y="3345323"/>
                  </a:cubicBezTo>
                  <a:cubicBezTo>
                    <a:pt x="403712" y="3337055"/>
                    <a:pt x="387247" y="3314086"/>
                    <a:pt x="374298" y="3319326"/>
                  </a:cubicBezTo>
                  <a:close/>
                  <a:moveTo>
                    <a:pt x="421916" y="3236003"/>
                  </a:moveTo>
                  <a:cubicBezTo>
                    <a:pt x="417011" y="3240452"/>
                    <a:pt x="414020" y="3252261"/>
                    <a:pt x="419326" y="3272574"/>
                  </a:cubicBezTo>
                  <a:cubicBezTo>
                    <a:pt x="424596" y="3256511"/>
                    <a:pt x="430863" y="3262495"/>
                    <a:pt x="435991" y="3243600"/>
                  </a:cubicBezTo>
                  <a:cubicBezTo>
                    <a:pt x="433640" y="3234468"/>
                    <a:pt x="426821" y="3231555"/>
                    <a:pt x="421916" y="3236003"/>
                  </a:cubicBezTo>
                  <a:close/>
                  <a:moveTo>
                    <a:pt x="424881" y="3140408"/>
                  </a:moveTo>
                  <a:cubicBezTo>
                    <a:pt x="421902" y="3143620"/>
                    <a:pt x="419066" y="3149423"/>
                    <a:pt x="416549" y="3157626"/>
                  </a:cubicBezTo>
                  <a:lnTo>
                    <a:pt x="429795" y="3184394"/>
                  </a:lnTo>
                  <a:cubicBezTo>
                    <a:pt x="432494" y="3181025"/>
                    <a:pt x="434944" y="3174630"/>
                    <a:pt x="436916" y="3165816"/>
                  </a:cubicBezTo>
                  <a:cubicBezTo>
                    <a:pt x="435705" y="3156994"/>
                    <a:pt x="438269" y="3145974"/>
                    <a:pt x="434068" y="3138730"/>
                  </a:cubicBezTo>
                  <a:cubicBezTo>
                    <a:pt x="430980" y="3136573"/>
                    <a:pt x="427859" y="3137195"/>
                    <a:pt x="424881" y="3140408"/>
                  </a:cubicBezTo>
                  <a:close/>
                  <a:moveTo>
                    <a:pt x="410139" y="3077633"/>
                  </a:moveTo>
                  <a:cubicBezTo>
                    <a:pt x="388774" y="3086768"/>
                    <a:pt x="398388" y="3127393"/>
                    <a:pt x="414341" y="3114168"/>
                  </a:cubicBezTo>
                  <a:cubicBezTo>
                    <a:pt x="417830" y="3101567"/>
                    <a:pt x="417830" y="3098734"/>
                    <a:pt x="414483" y="3089916"/>
                  </a:cubicBezTo>
                  <a:close/>
                  <a:moveTo>
                    <a:pt x="422789" y="3042636"/>
                  </a:moveTo>
                  <a:cubicBezTo>
                    <a:pt x="420697" y="3042597"/>
                    <a:pt x="418792" y="3043463"/>
                    <a:pt x="417189" y="3048345"/>
                  </a:cubicBezTo>
                  <a:cubicBezTo>
                    <a:pt x="417189" y="3052438"/>
                    <a:pt x="417189" y="3056218"/>
                    <a:pt x="417189" y="3060628"/>
                  </a:cubicBezTo>
                  <a:lnTo>
                    <a:pt x="422103" y="3073539"/>
                  </a:lnTo>
                  <a:cubicBezTo>
                    <a:pt x="422103" y="3107238"/>
                    <a:pt x="436988" y="3090861"/>
                    <a:pt x="440619" y="3075427"/>
                  </a:cubicBezTo>
                  <a:lnTo>
                    <a:pt x="429510" y="3042361"/>
                  </a:lnTo>
                  <a:cubicBezTo>
                    <a:pt x="427160" y="3043620"/>
                    <a:pt x="424881" y="3042676"/>
                    <a:pt x="422789" y="3042636"/>
                  </a:cubicBezTo>
                  <a:close/>
                  <a:moveTo>
                    <a:pt x="387514" y="2931242"/>
                  </a:moveTo>
                  <a:cubicBezTo>
                    <a:pt x="382611" y="2935081"/>
                    <a:pt x="377765" y="2940838"/>
                    <a:pt x="373035" y="2948514"/>
                  </a:cubicBezTo>
                  <a:lnTo>
                    <a:pt x="380157" y="2966782"/>
                  </a:lnTo>
                  <a:cubicBezTo>
                    <a:pt x="393901" y="2961111"/>
                    <a:pt x="405937" y="2984100"/>
                    <a:pt x="419468" y="2980007"/>
                  </a:cubicBezTo>
                  <a:lnTo>
                    <a:pt x="431647" y="2948514"/>
                  </a:lnTo>
                  <a:cubicBezTo>
                    <a:pt x="417455" y="2925485"/>
                    <a:pt x="402225" y="2919728"/>
                    <a:pt x="387514" y="2931242"/>
                  </a:cubicBezTo>
                  <a:close/>
                  <a:moveTo>
                    <a:pt x="363144" y="2858459"/>
                  </a:moveTo>
                  <a:cubicBezTo>
                    <a:pt x="361315" y="2858937"/>
                    <a:pt x="359557" y="2860491"/>
                    <a:pt x="357937" y="2864428"/>
                  </a:cubicBezTo>
                  <a:lnTo>
                    <a:pt x="357937" y="2876397"/>
                  </a:lnTo>
                  <a:cubicBezTo>
                    <a:pt x="373533" y="2896866"/>
                    <a:pt x="396180" y="2913556"/>
                    <a:pt x="411991" y="2876396"/>
                  </a:cubicBezTo>
                  <a:cubicBezTo>
                    <a:pt x="411991" y="2856870"/>
                    <a:pt x="411991" y="2856870"/>
                    <a:pt x="409854" y="2847423"/>
                  </a:cubicBezTo>
                  <a:cubicBezTo>
                    <a:pt x="402882" y="2849186"/>
                    <a:pt x="396059" y="2856995"/>
                    <a:pt x="389771" y="2870412"/>
                  </a:cubicBezTo>
                  <a:cubicBezTo>
                    <a:pt x="386587" y="2861406"/>
                    <a:pt x="383197" y="2853910"/>
                    <a:pt x="379658" y="2848052"/>
                  </a:cubicBezTo>
                  <a:cubicBezTo>
                    <a:pt x="374744" y="2865293"/>
                    <a:pt x="368628" y="2857028"/>
                    <a:pt x="363144" y="2858459"/>
                  </a:cubicBezTo>
                  <a:close/>
                  <a:moveTo>
                    <a:pt x="360857" y="2776289"/>
                  </a:moveTo>
                  <a:cubicBezTo>
                    <a:pt x="357296" y="2781367"/>
                    <a:pt x="356691" y="2791523"/>
                    <a:pt x="364418" y="2809946"/>
                  </a:cubicBezTo>
                  <a:cubicBezTo>
                    <a:pt x="377528" y="2813474"/>
                    <a:pt x="390583" y="2820308"/>
                    <a:pt x="403516" y="2830416"/>
                  </a:cubicBezTo>
                  <a:cubicBezTo>
                    <a:pt x="410637" y="2839234"/>
                    <a:pt x="411777" y="2823486"/>
                    <a:pt x="415195" y="2821912"/>
                  </a:cubicBezTo>
                  <a:cubicBezTo>
                    <a:pt x="420964" y="2819396"/>
                    <a:pt x="427017" y="2828842"/>
                    <a:pt x="431646" y="2815613"/>
                  </a:cubicBezTo>
                  <a:lnTo>
                    <a:pt x="431647" y="2803648"/>
                  </a:lnTo>
                  <a:cubicBezTo>
                    <a:pt x="415409" y="2768062"/>
                    <a:pt x="398530" y="2803648"/>
                    <a:pt x="380583" y="2797035"/>
                  </a:cubicBezTo>
                  <a:cubicBezTo>
                    <a:pt x="376382" y="2795144"/>
                    <a:pt x="379017" y="2779713"/>
                    <a:pt x="375029" y="2773101"/>
                  </a:cubicBezTo>
                  <a:cubicBezTo>
                    <a:pt x="370934" y="2771211"/>
                    <a:pt x="364417" y="2771211"/>
                    <a:pt x="360857" y="2776289"/>
                  </a:cubicBezTo>
                  <a:close/>
                  <a:moveTo>
                    <a:pt x="348481" y="2716009"/>
                  </a:moveTo>
                  <a:cubicBezTo>
                    <a:pt x="343355" y="2718223"/>
                    <a:pt x="338405" y="2723184"/>
                    <a:pt x="333794" y="2733418"/>
                  </a:cubicBezTo>
                  <a:cubicBezTo>
                    <a:pt x="367408" y="2764911"/>
                    <a:pt x="400738" y="2740662"/>
                    <a:pt x="435421" y="2736883"/>
                  </a:cubicBezTo>
                  <a:cubicBezTo>
                    <a:pt x="441260" y="2666968"/>
                    <a:pt x="404227" y="2712949"/>
                    <a:pt x="394970" y="2700037"/>
                  </a:cubicBezTo>
                  <a:lnTo>
                    <a:pt x="394970" y="2701925"/>
                  </a:lnTo>
                  <a:cubicBezTo>
                    <a:pt x="380815" y="2727434"/>
                    <a:pt x="363857" y="2709366"/>
                    <a:pt x="348481" y="2716009"/>
                  </a:cubicBezTo>
                  <a:close/>
                  <a:moveTo>
                    <a:pt x="369421" y="2640889"/>
                  </a:moveTo>
                  <a:cubicBezTo>
                    <a:pt x="367057" y="2644490"/>
                    <a:pt x="367978" y="2669173"/>
                    <a:pt x="367978" y="2681456"/>
                  </a:cubicBezTo>
                  <a:cubicBezTo>
                    <a:pt x="373163" y="2689361"/>
                    <a:pt x="378469" y="2695564"/>
                    <a:pt x="383860" y="2700037"/>
                  </a:cubicBezTo>
                  <a:cubicBezTo>
                    <a:pt x="387064" y="2683975"/>
                    <a:pt x="404797" y="2666022"/>
                    <a:pt x="401165" y="2642091"/>
                  </a:cubicBezTo>
                  <a:cubicBezTo>
                    <a:pt x="391907" y="2625715"/>
                    <a:pt x="381367" y="2666653"/>
                    <a:pt x="373035" y="2645555"/>
                  </a:cubicBezTo>
                  <a:cubicBezTo>
                    <a:pt x="371361" y="2640831"/>
                    <a:pt x="370209" y="2639688"/>
                    <a:pt x="369421" y="2640889"/>
                  </a:cubicBezTo>
                  <a:close/>
                  <a:moveTo>
                    <a:pt x="295123" y="2704762"/>
                  </a:moveTo>
                  <a:cubicBezTo>
                    <a:pt x="300892" y="2728726"/>
                    <a:pt x="308776" y="2740064"/>
                    <a:pt x="316631" y="2735623"/>
                  </a:cubicBezTo>
                  <a:lnTo>
                    <a:pt x="316845" y="2735623"/>
                  </a:lnTo>
                  <a:lnTo>
                    <a:pt x="323610" y="2717987"/>
                  </a:lnTo>
                  <a:cubicBezTo>
                    <a:pt x="314914" y="2696698"/>
                    <a:pt x="304631" y="2691910"/>
                    <a:pt x="295123" y="2704762"/>
                  </a:cubicBezTo>
                  <a:close/>
                  <a:moveTo>
                    <a:pt x="299078" y="2569353"/>
                  </a:moveTo>
                  <a:cubicBezTo>
                    <a:pt x="293993" y="2571921"/>
                    <a:pt x="289070" y="2576743"/>
                    <a:pt x="284441" y="2584458"/>
                  </a:cubicBezTo>
                  <a:cubicBezTo>
                    <a:pt x="289141" y="2598001"/>
                    <a:pt x="296476" y="2581624"/>
                    <a:pt x="301105" y="2601463"/>
                  </a:cubicBezTo>
                  <a:cubicBezTo>
                    <a:pt x="304724" y="2599888"/>
                    <a:pt x="308342" y="2604518"/>
                    <a:pt x="311218" y="2614377"/>
                  </a:cubicBezTo>
                  <a:cubicBezTo>
                    <a:pt x="332370" y="2584772"/>
                    <a:pt x="357225" y="2610912"/>
                    <a:pt x="379729" y="2602094"/>
                  </a:cubicBezTo>
                  <a:lnTo>
                    <a:pt x="379801" y="2602094"/>
                  </a:lnTo>
                  <a:cubicBezTo>
                    <a:pt x="391338" y="2563671"/>
                    <a:pt x="349960" y="2573121"/>
                    <a:pt x="345688" y="2589811"/>
                  </a:cubicBezTo>
                  <a:cubicBezTo>
                    <a:pt x="331052" y="2574223"/>
                    <a:pt x="314334" y="2561647"/>
                    <a:pt x="299078" y="2569353"/>
                  </a:cubicBezTo>
                  <a:close/>
                  <a:moveTo>
                    <a:pt x="231882" y="2578791"/>
                  </a:moveTo>
                  <a:lnTo>
                    <a:pt x="225259" y="2595164"/>
                  </a:lnTo>
                  <a:cubicBezTo>
                    <a:pt x="229817" y="2610598"/>
                    <a:pt x="235728" y="2595164"/>
                    <a:pt x="240001" y="2582884"/>
                  </a:cubicBezTo>
                  <a:cubicBezTo>
                    <a:pt x="237544" y="2576712"/>
                    <a:pt x="234597" y="2575673"/>
                    <a:pt x="231954" y="2580048"/>
                  </a:cubicBezTo>
                  <a:close/>
                  <a:moveTo>
                    <a:pt x="319919" y="2455939"/>
                  </a:moveTo>
                  <a:cubicBezTo>
                    <a:pt x="317020" y="2460372"/>
                    <a:pt x="321980" y="2473052"/>
                    <a:pt x="343266" y="2498798"/>
                  </a:cubicBezTo>
                  <a:lnTo>
                    <a:pt x="343265" y="2535644"/>
                  </a:lnTo>
                  <a:cubicBezTo>
                    <a:pt x="363207" y="2552020"/>
                    <a:pt x="385213" y="2565876"/>
                    <a:pt x="404726" y="2529345"/>
                  </a:cubicBezTo>
                  <a:lnTo>
                    <a:pt x="404797" y="2529345"/>
                  </a:lnTo>
                  <a:cubicBezTo>
                    <a:pt x="444110" y="2524938"/>
                    <a:pt x="397035" y="2511709"/>
                    <a:pt x="387492" y="2486829"/>
                  </a:cubicBezTo>
                  <a:cubicBezTo>
                    <a:pt x="387492" y="2476754"/>
                    <a:pt x="387492" y="2476754"/>
                    <a:pt x="385213" y="2467933"/>
                  </a:cubicBezTo>
                  <a:cubicBezTo>
                    <a:pt x="376966" y="2467619"/>
                    <a:pt x="368740" y="2471746"/>
                    <a:pt x="360714" y="2480217"/>
                  </a:cubicBezTo>
                  <a:cubicBezTo>
                    <a:pt x="351411" y="2464078"/>
                    <a:pt x="324749" y="2448552"/>
                    <a:pt x="319919" y="2455939"/>
                  </a:cubicBezTo>
                  <a:close/>
                  <a:moveTo>
                    <a:pt x="320939" y="2361107"/>
                  </a:moveTo>
                  <a:cubicBezTo>
                    <a:pt x="318710" y="2362160"/>
                    <a:pt x="316506" y="2366216"/>
                    <a:pt x="314352" y="2375978"/>
                  </a:cubicBezTo>
                  <a:cubicBezTo>
                    <a:pt x="317486" y="2388571"/>
                    <a:pt x="322613" y="2381645"/>
                    <a:pt x="326174" y="2383219"/>
                  </a:cubicBezTo>
                  <a:cubicBezTo>
                    <a:pt x="332299" y="2404948"/>
                    <a:pt x="338851" y="2386056"/>
                    <a:pt x="345047" y="2405579"/>
                  </a:cubicBezTo>
                  <a:cubicBezTo>
                    <a:pt x="351371" y="2390559"/>
                    <a:pt x="359197" y="2396414"/>
                    <a:pt x="364061" y="2419750"/>
                  </a:cubicBezTo>
                  <a:cubicBezTo>
                    <a:pt x="376310" y="2423216"/>
                    <a:pt x="383361" y="2400223"/>
                    <a:pt x="395611" y="2407470"/>
                  </a:cubicBezTo>
                  <a:lnTo>
                    <a:pt x="397676" y="2392668"/>
                  </a:lnTo>
                  <a:cubicBezTo>
                    <a:pt x="390554" y="2355505"/>
                    <a:pt x="377522" y="2382904"/>
                    <a:pt x="369188" y="2357711"/>
                  </a:cubicBezTo>
                  <a:cubicBezTo>
                    <a:pt x="358436" y="2349520"/>
                    <a:pt x="350957" y="2385110"/>
                    <a:pt x="341129" y="2359599"/>
                  </a:cubicBezTo>
                  <a:cubicBezTo>
                    <a:pt x="334560" y="2381802"/>
                    <a:pt x="327630" y="2357947"/>
                    <a:pt x="320939" y="2361107"/>
                  </a:cubicBezTo>
                  <a:close/>
                  <a:moveTo>
                    <a:pt x="245058" y="2435184"/>
                  </a:moveTo>
                  <a:cubicBezTo>
                    <a:pt x="245058" y="2441483"/>
                    <a:pt x="243349" y="2450298"/>
                    <a:pt x="248048" y="2452189"/>
                  </a:cubicBezTo>
                  <a:cubicBezTo>
                    <a:pt x="255740" y="2430142"/>
                    <a:pt x="258874" y="2476755"/>
                    <a:pt x="266779" y="2468565"/>
                  </a:cubicBezTo>
                  <a:lnTo>
                    <a:pt x="266708" y="2466046"/>
                  </a:lnTo>
                  <a:cubicBezTo>
                    <a:pt x="279242" y="2434553"/>
                    <a:pt x="293201" y="2468879"/>
                    <a:pt x="306518" y="2466045"/>
                  </a:cubicBezTo>
                  <a:cubicBezTo>
                    <a:pt x="314494" y="2422584"/>
                    <a:pt x="287432" y="2447778"/>
                    <a:pt x="280596" y="2441482"/>
                  </a:cubicBezTo>
                  <a:cubicBezTo>
                    <a:pt x="275917" y="2417863"/>
                    <a:pt x="268068" y="2412539"/>
                    <a:pt x="262007" y="2428883"/>
                  </a:cubicBezTo>
                  <a:cubicBezTo>
                    <a:pt x="256317" y="2427153"/>
                    <a:pt x="250598" y="2429263"/>
                    <a:pt x="245058" y="2435184"/>
                  </a:cubicBezTo>
                  <a:close/>
                  <a:moveTo>
                    <a:pt x="247479" y="2357396"/>
                  </a:moveTo>
                  <a:cubicBezTo>
                    <a:pt x="241853" y="2373455"/>
                    <a:pt x="235587" y="2368419"/>
                    <a:pt x="230316" y="2388889"/>
                  </a:cubicBezTo>
                  <a:cubicBezTo>
                    <a:pt x="234161" y="2401169"/>
                    <a:pt x="238933" y="2394556"/>
                    <a:pt x="243420" y="2393297"/>
                  </a:cubicBezTo>
                  <a:lnTo>
                    <a:pt x="243349" y="2392037"/>
                  </a:lnTo>
                  <a:cubicBezTo>
                    <a:pt x="247173" y="2383788"/>
                    <a:pt x="250798" y="2373865"/>
                    <a:pt x="254174" y="2362435"/>
                  </a:cubicBezTo>
                  <a:cubicBezTo>
                    <a:pt x="252393" y="2354877"/>
                    <a:pt x="249616" y="2358342"/>
                    <a:pt x="247479" y="2357396"/>
                  </a:cubicBezTo>
                  <a:close/>
                  <a:moveTo>
                    <a:pt x="378786" y="2203214"/>
                  </a:moveTo>
                  <a:cubicBezTo>
                    <a:pt x="378318" y="2205049"/>
                    <a:pt x="378572" y="2207883"/>
                    <a:pt x="380014" y="2212212"/>
                  </a:cubicBezTo>
                  <a:cubicBezTo>
                    <a:pt x="381794" y="2215992"/>
                    <a:pt x="383219" y="2221034"/>
                    <a:pt x="384572" y="2224496"/>
                  </a:cubicBezTo>
                  <a:cubicBezTo>
                    <a:pt x="388988" y="2228592"/>
                    <a:pt x="396608" y="2215678"/>
                    <a:pt x="389842" y="2200247"/>
                  </a:cubicBezTo>
                  <a:cubicBezTo>
                    <a:pt x="388080" y="2201191"/>
                    <a:pt x="380187" y="2197709"/>
                    <a:pt x="378786" y="2203214"/>
                  </a:cubicBezTo>
                  <a:close/>
                  <a:moveTo>
                    <a:pt x="276108" y="2287798"/>
                  </a:moveTo>
                  <a:lnTo>
                    <a:pt x="276251" y="2287798"/>
                  </a:lnTo>
                  <a:cubicBezTo>
                    <a:pt x="230387" y="2350783"/>
                    <a:pt x="270482" y="2329683"/>
                    <a:pt x="291562" y="2334090"/>
                  </a:cubicBezTo>
                  <a:cubicBezTo>
                    <a:pt x="308156" y="2293151"/>
                    <a:pt x="327812" y="2369048"/>
                    <a:pt x="343124" y="2304489"/>
                  </a:cubicBezTo>
                  <a:lnTo>
                    <a:pt x="343123" y="2292520"/>
                  </a:lnTo>
                  <a:cubicBezTo>
                    <a:pt x="354732" y="2278349"/>
                    <a:pt x="369830" y="2316772"/>
                    <a:pt x="382364" y="2292519"/>
                  </a:cubicBezTo>
                  <a:lnTo>
                    <a:pt x="382365" y="2280554"/>
                  </a:lnTo>
                  <a:lnTo>
                    <a:pt x="375242" y="2262919"/>
                  </a:lnTo>
                  <a:cubicBezTo>
                    <a:pt x="360287" y="2306063"/>
                    <a:pt x="365272" y="2217883"/>
                    <a:pt x="350174" y="2262918"/>
                  </a:cubicBezTo>
                  <a:cubicBezTo>
                    <a:pt x="345260" y="2258194"/>
                    <a:pt x="343623" y="2271418"/>
                    <a:pt x="340346" y="2273625"/>
                  </a:cubicBezTo>
                  <a:cubicBezTo>
                    <a:pt x="326850" y="2257751"/>
                    <a:pt x="312700" y="2256147"/>
                    <a:pt x="299040" y="2268899"/>
                  </a:cubicBezTo>
                  <a:cubicBezTo>
                    <a:pt x="298044" y="2306690"/>
                    <a:pt x="282518" y="2275198"/>
                    <a:pt x="276108" y="2287798"/>
                  </a:cubicBezTo>
                  <a:close/>
                  <a:moveTo>
                    <a:pt x="221129" y="2287481"/>
                  </a:moveTo>
                  <a:cubicBezTo>
                    <a:pt x="221770" y="2306691"/>
                    <a:pt x="229675" y="2295039"/>
                    <a:pt x="232666" y="2297873"/>
                  </a:cubicBezTo>
                  <a:lnTo>
                    <a:pt x="232595" y="2295356"/>
                  </a:lnTo>
                  <a:cubicBezTo>
                    <a:pt x="238719" y="2279922"/>
                    <a:pt x="223052" y="2278977"/>
                    <a:pt x="221129" y="2287481"/>
                  </a:cubicBezTo>
                  <a:close/>
                  <a:moveTo>
                    <a:pt x="220923" y="2204399"/>
                  </a:moveTo>
                  <a:cubicBezTo>
                    <a:pt x="219229" y="2207057"/>
                    <a:pt x="217604" y="2210954"/>
                    <a:pt x="216073" y="2216623"/>
                  </a:cubicBezTo>
                  <a:cubicBezTo>
                    <a:pt x="217212" y="2229534"/>
                    <a:pt x="223622" y="2219143"/>
                    <a:pt x="225402" y="2230165"/>
                  </a:cubicBezTo>
                  <a:lnTo>
                    <a:pt x="225402" y="2243705"/>
                  </a:lnTo>
                  <a:cubicBezTo>
                    <a:pt x="241711" y="2303229"/>
                    <a:pt x="329949" y="2203081"/>
                    <a:pt x="264998" y="2193948"/>
                  </a:cubicBezTo>
                  <a:cubicBezTo>
                    <a:pt x="264999" y="2198042"/>
                    <a:pt x="264999" y="2201820"/>
                    <a:pt x="264999" y="2207487"/>
                  </a:cubicBezTo>
                  <a:lnTo>
                    <a:pt x="252109" y="2234573"/>
                  </a:lnTo>
                  <a:cubicBezTo>
                    <a:pt x="249402" y="2226575"/>
                    <a:pt x="246162" y="2222888"/>
                    <a:pt x="242921" y="2224181"/>
                  </a:cubicBezTo>
                  <a:cubicBezTo>
                    <a:pt x="238292" y="2219142"/>
                    <a:pt x="241640" y="2204340"/>
                    <a:pt x="237438" y="2199616"/>
                  </a:cubicBezTo>
                  <a:cubicBezTo>
                    <a:pt x="231722" y="2199616"/>
                    <a:pt x="226007" y="2196427"/>
                    <a:pt x="220923" y="2204399"/>
                  </a:cubicBezTo>
                  <a:close/>
                  <a:moveTo>
                    <a:pt x="288064" y="2127183"/>
                  </a:moveTo>
                  <a:cubicBezTo>
                    <a:pt x="286773" y="2128364"/>
                    <a:pt x="285722" y="2130726"/>
                    <a:pt x="285082" y="2135056"/>
                  </a:cubicBezTo>
                  <a:lnTo>
                    <a:pt x="285224" y="2135056"/>
                  </a:lnTo>
                  <a:cubicBezTo>
                    <a:pt x="287290" y="2141354"/>
                    <a:pt x="289425" y="2147025"/>
                    <a:pt x="291135" y="2151750"/>
                  </a:cubicBezTo>
                  <a:lnTo>
                    <a:pt x="301604" y="2151750"/>
                  </a:lnTo>
                  <a:cubicBezTo>
                    <a:pt x="305093" y="2139149"/>
                    <a:pt x="305093" y="2139149"/>
                    <a:pt x="301604" y="2127183"/>
                  </a:cubicBezTo>
                  <a:cubicBezTo>
                    <a:pt x="297971" y="2130728"/>
                    <a:pt x="291936" y="2123640"/>
                    <a:pt x="288064" y="2127183"/>
                  </a:cubicBezTo>
                  <a:close/>
                  <a:moveTo>
                    <a:pt x="188512" y="2116160"/>
                  </a:moveTo>
                  <a:cubicBezTo>
                    <a:pt x="185022" y="2128758"/>
                    <a:pt x="185022" y="2128758"/>
                    <a:pt x="188511" y="2140410"/>
                  </a:cubicBezTo>
                  <a:lnTo>
                    <a:pt x="198126" y="2140409"/>
                  </a:lnTo>
                  <a:cubicBezTo>
                    <a:pt x="201544" y="2127815"/>
                    <a:pt x="201544" y="2127815"/>
                    <a:pt x="198126" y="2116161"/>
                  </a:cubicBezTo>
                  <a:close/>
                  <a:moveTo>
                    <a:pt x="276219" y="2026176"/>
                  </a:moveTo>
                  <a:cubicBezTo>
                    <a:pt x="272405" y="2030403"/>
                    <a:pt x="268701" y="2037036"/>
                    <a:pt x="265212" y="2046563"/>
                  </a:cubicBezTo>
                  <a:cubicBezTo>
                    <a:pt x="265212" y="2050342"/>
                    <a:pt x="265212" y="2054121"/>
                    <a:pt x="264714" y="2058846"/>
                  </a:cubicBezTo>
                  <a:lnTo>
                    <a:pt x="260084" y="2072384"/>
                  </a:lnTo>
                  <a:cubicBezTo>
                    <a:pt x="277675" y="2095691"/>
                    <a:pt x="298898" y="2057899"/>
                    <a:pt x="316061" y="2090020"/>
                  </a:cubicBezTo>
                  <a:cubicBezTo>
                    <a:pt x="324393" y="2063253"/>
                    <a:pt x="331800" y="2099470"/>
                    <a:pt x="341414" y="2090021"/>
                  </a:cubicBezTo>
                  <a:lnTo>
                    <a:pt x="343764" y="2074908"/>
                  </a:lnTo>
                  <a:cubicBezTo>
                    <a:pt x="334791" y="2035539"/>
                    <a:pt x="321900" y="2043415"/>
                    <a:pt x="310791" y="2039949"/>
                  </a:cubicBezTo>
                  <a:cubicBezTo>
                    <a:pt x="300108" y="2022470"/>
                    <a:pt x="287663" y="2013495"/>
                    <a:pt x="276219" y="2026176"/>
                  </a:cubicBezTo>
                  <a:close/>
                  <a:moveTo>
                    <a:pt x="339193" y="1953310"/>
                  </a:moveTo>
                  <a:cubicBezTo>
                    <a:pt x="336696" y="1954938"/>
                    <a:pt x="334685" y="1960115"/>
                    <a:pt x="333509" y="1971294"/>
                  </a:cubicBezTo>
                  <a:cubicBezTo>
                    <a:pt x="353094" y="1987670"/>
                    <a:pt x="377023" y="2002787"/>
                    <a:pt x="397604" y="1985782"/>
                  </a:cubicBezTo>
                  <a:cubicBezTo>
                    <a:pt x="397626" y="1978505"/>
                    <a:pt x="397483" y="1971198"/>
                    <a:pt x="397178" y="1964049"/>
                  </a:cubicBezTo>
                  <a:lnTo>
                    <a:pt x="397178" y="1963735"/>
                  </a:lnTo>
                  <a:cubicBezTo>
                    <a:pt x="395681" y="1949565"/>
                    <a:pt x="390981" y="1963736"/>
                    <a:pt x="389343" y="1968146"/>
                  </a:cubicBezTo>
                  <a:cubicBezTo>
                    <a:pt x="379302" y="1961847"/>
                    <a:pt x="373889" y="1996174"/>
                    <a:pt x="365273" y="1968146"/>
                  </a:cubicBezTo>
                  <a:cubicBezTo>
                    <a:pt x="358542" y="1975466"/>
                    <a:pt x="346685" y="1948423"/>
                    <a:pt x="339193" y="1953310"/>
                  </a:cubicBezTo>
                  <a:close/>
                  <a:moveTo>
                    <a:pt x="355701" y="1824265"/>
                  </a:moveTo>
                  <a:cubicBezTo>
                    <a:pt x="352688" y="1826411"/>
                    <a:pt x="349850" y="1833372"/>
                    <a:pt x="347824" y="1844695"/>
                  </a:cubicBezTo>
                  <a:lnTo>
                    <a:pt x="347967" y="1844695"/>
                  </a:lnTo>
                  <a:lnTo>
                    <a:pt x="350174" y="1859179"/>
                  </a:lnTo>
                  <a:cubicBezTo>
                    <a:pt x="360002" y="1856661"/>
                    <a:pt x="369403" y="1869257"/>
                    <a:pt x="377308" y="1842175"/>
                  </a:cubicBezTo>
                  <a:cubicBezTo>
                    <a:pt x="379587" y="1810683"/>
                    <a:pt x="369616" y="1826745"/>
                    <a:pt x="364630" y="1832726"/>
                  </a:cubicBezTo>
                  <a:cubicBezTo>
                    <a:pt x="361903" y="1824789"/>
                    <a:pt x="358715" y="1822120"/>
                    <a:pt x="355701" y="1824265"/>
                  </a:cubicBezTo>
                  <a:close/>
                  <a:moveTo>
                    <a:pt x="255883" y="1924053"/>
                  </a:moveTo>
                  <a:cubicBezTo>
                    <a:pt x="252393" y="1962162"/>
                    <a:pt x="271479" y="1938228"/>
                    <a:pt x="276678" y="1944526"/>
                  </a:cubicBezTo>
                  <a:lnTo>
                    <a:pt x="276821" y="1944526"/>
                  </a:lnTo>
                  <a:cubicBezTo>
                    <a:pt x="286933" y="1909886"/>
                    <a:pt x="260156" y="1917127"/>
                    <a:pt x="255883" y="1924053"/>
                  </a:cubicBezTo>
                  <a:close/>
                  <a:moveTo>
                    <a:pt x="187168" y="1986087"/>
                  </a:moveTo>
                  <a:cubicBezTo>
                    <a:pt x="183429" y="1989639"/>
                    <a:pt x="179983" y="1994520"/>
                    <a:pt x="177045" y="2001527"/>
                  </a:cubicBezTo>
                  <a:cubicBezTo>
                    <a:pt x="193703" y="2016392"/>
                    <a:pt x="210717" y="2021808"/>
                    <a:pt x="227681" y="2017589"/>
                  </a:cubicBezTo>
                  <a:cubicBezTo>
                    <a:pt x="231882" y="2012864"/>
                    <a:pt x="228607" y="1998065"/>
                    <a:pt x="232880" y="1993340"/>
                  </a:cubicBezTo>
                  <a:cubicBezTo>
                    <a:pt x="237152" y="1988616"/>
                    <a:pt x="244346" y="1999008"/>
                    <a:pt x="249117" y="1988930"/>
                  </a:cubicBezTo>
                  <a:cubicBezTo>
                    <a:pt x="241995" y="1961216"/>
                    <a:pt x="231811" y="1931615"/>
                    <a:pt x="223052" y="1968461"/>
                  </a:cubicBezTo>
                  <a:cubicBezTo>
                    <a:pt x="212262" y="1976728"/>
                    <a:pt x="198388" y="1975429"/>
                    <a:pt x="187168" y="1986087"/>
                  </a:cubicBezTo>
                  <a:close/>
                  <a:moveTo>
                    <a:pt x="306518" y="1834299"/>
                  </a:moveTo>
                  <a:lnTo>
                    <a:pt x="306660" y="1834931"/>
                  </a:lnTo>
                  <a:lnTo>
                    <a:pt x="289355" y="1877447"/>
                  </a:lnTo>
                  <a:lnTo>
                    <a:pt x="289355" y="1889730"/>
                  </a:lnTo>
                  <a:cubicBezTo>
                    <a:pt x="308655" y="1906417"/>
                    <a:pt x="367267" y="1822966"/>
                    <a:pt x="306518" y="1834299"/>
                  </a:cubicBezTo>
                  <a:close/>
                  <a:moveTo>
                    <a:pt x="339601" y="1762603"/>
                  </a:moveTo>
                  <a:cubicBezTo>
                    <a:pt x="335721" y="1765323"/>
                    <a:pt x="331946" y="1771000"/>
                    <a:pt x="328452" y="1779504"/>
                  </a:cubicBezTo>
                  <a:cubicBezTo>
                    <a:pt x="336536" y="1790210"/>
                    <a:pt x="345153" y="1790210"/>
                    <a:pt x="353236" y="1779504"/>
                  </a:cubicBezTo>
                  <a:cubicBezTo>
                    <a:pt x="352738" y="1774151"/>
                    <a:pt x="354090" y="1767535"/>
                    <a:pt x="351242" y="1763442"/>
                  </a:cubicBezTo>
                  <a:lnTo>
                    <a:pt x="351384" y="1763442"/>
                  </a:lnTo>
                  <a:cubicBezTo>
                    <a:pt x="347467" y="1760119"/>
                    <a:pt x="343482" y="1759882"/>
                    <a:pt x="339601" y="1762603"/>
                  </a:cubicBezTo>
                  <a:close/>
                  <a:moveTo>
                    <a:pt x="357937" y="1708329"/>
                  </a:moveTo>
                  <a:lnTo>
                    <a:pt x="357937" y="1736674"/>
                  </a:lnTo>
                  <a:cubicBezTo>
                    <a:pt x="362125" y="1734878"/>
                    <a:pt x="366333" y="1739541"/>
                    <a:pt x="369830" y="1749903"/>
                  </a:cubicBezTo>
                  <a:cubicBezTo>
                    <a:pt x="377308" y="1750216"/>
                    <a:pt x="381047" y="1750295"/>
                    <a:pt x="383174" y="1749271"/>
                  </a:cubicBezTo>
                  <a:lnTo>
                    <a:pt x="386564" y="1742591"/>
                  </a:lnTo>
                  <a:lnTo>
                    <a:pt x="386850" y="1743287"/>
                  </a:lnTo>
                  <a:lnTo>
                    <a:pt x="386850" y="1742027"/>
                  </a:lnTo>
                  <a:lnTo>
                    <a:pt x="386564" y="1742591"/>
                  </a:lnTo>
                  <a:lnTo>
                    <a:pt x="372928" y="1709393"/>
                  </a:lnTo>
                  <a:cubicBezTo>
                    <a:pt x="368103" y="1700221"/>
                    <a:pt x="363100" y="1696520"/>
                    <a:pt x="357937" y="1708329"/>
                  </a:cubicBezTo>
                  <a:close/>
                  <a:moveTo>
                    <a:pt x="308868" y="1687308"/>
                  </a:moveTo>
                  <a:cubicBezTo>
                    <a:pt x="303829" y="1695497"/>
                    <a:pt x="301924" y="1708331"/>
                    <a:pt x="310506" y="1725651"/>
                  </a:cubicBezTo>
                  <a:cubicBezTo>
                    <a:pt x="321474" y="1735097"/>
                    <a:pt x="363278" y="1714314"/>
                    <a:pt x="331373" y="1701402"/>
                  </a:cubicBezTo>
                  <a:cubicBezTo>
                    <a:pt x="326743" y="1696363"/>
                    <a:pt x="330162" y="1681561"/>
                    <a:pt x="326032" y="1676836"/>
                  </a:cubicBezTo>
                  <a:cubicBezTo>
                    <a:pt x="322079" y="1675576"/>
                    <a:pt x="313907" y="1679120"/>
                    <a:pt x="308868" y="1687308"/>
                  </a:cubicBezTo>
                  <a:close/>
                  <a:moveTo>
                    <a:pt x="287344" y="1663704"/>
                  </a:moveTo>
                  <a:cubicBezTo>
                    <a:pt x="283675" y="1666877"/>
                    <a:pt x="286667" y="1687545"/>
                    <a:pt x="293343" y="1672429"/>
                  </a:cubicBezTo>
                  <a:cubicBezTo>
                    <a:pt x="293272" y="1670855"/>
                    <a:pt x="293413" y="1669281"/>
                    <a:pt x="293200" y="1668336"/>
                  </a:cubicBezTo>
                  <a:lnTo>
                    <a:pt x="293343" y="1668336"/>
                  </a:lnTo>
                  <a:cubicBezTo>
                    <a:pt x="290530" y="1663533"/>
                    <a:pt x="288567" y="1662646"/>
                    <a:pt x="287344" y="1663704"/>
                  </a:cubicBezTo>
                  <a:close/>
                  <a:moveTo>
                    <a:pt x="306509" y="1606490"/>
                  </a:moveTo>
                  <a:cubicBezTo>
                    <a:pt x="302263" y="1608576"/>
                    <a:pt x="298008" y="1615426"/>
                    <a:pt x="294055" y="1620781"/>
                  </a:cubicBezTo>
                  <a:lnTo>
                    <a:pt x="294055" y="1632432"/>
                  </a:lnTo>
                  <a:cubicBezTo>
                    <a:pt x="297402" y="1645343"/>
                    <a:pt x="303527" y="1636212"/>
                    <a:pt x="306803" y="1626762"/>
                  </a:cubicBezTo>
                  <a:cubicBezTo>
                    <a:pt x="308904" y="1626448"/>
                    <a:pt x="311094" y="1627787"/>
                    <a:pt x="313186" y="1627748"/>
                  </a:cubicBezTo>
                  <a:lnTo>
                    <a:pt x="318844" y="1620638"/>
                  </a:lnTo>
                  <a:lnTo>
                    <a:pt x="318910" y="1620781"/>
                  </a:lnTo>
                  <a:lnTo>
                    <a:pt x="318981" y="1620467"/>
                  </a:lnTo>
                  <a:lnTo>
                    <a:pt x="318844" y="1620638"/>
                  </a:lnTo>
                  <a:lnTo>
                    <a:pt x="312833" y="1607716"/>
                  </a:lnTo>
                  <a:cubicBezTo>
                    <a:pt x="310753" y="1605594"/>
                    <a:pt x="308632" y="1605447"/>
                    <a:pt x="306509" y="1606490"/>
                  </a:cubicBezTo>
                  <a:close/>
                  <a:moveTo>
                    <a:pt x="276678" y="1554331"/>
                  </a:moveTo>
                  <a:lnTo>
                    <a:pt x="276606" y="1554645"/>
                  </a:lnTo>
                  <a:lnTo>
                    <a:pt x="272120" y="1567245"/>
                  </a:lnTo>
                  <a:lnTo>
                    <a:pt x="266993" y="1567245"/>
                  </a:lnTo>
                  <a:cubicBezTo>
                    <a:pt x="263574" y="1579525"/>
                    <a:pt x="263574" y="1579839"/>
                    <a:pt x="266993" y="1591490"/>
                  </a:cubicBezTo>
                  <a:cubicBezTo>
                    <a:pt x="277248" y="1586768"/>
                    <a:pt x="291064" y="1609126"/>
                    <a:pt x="276678" y="1554331"/>
                  </a:cubicBezTo>
                  <a:close/>
                  <a:moveTo>
                    <a:pt x="335991" y="1449633"/>
                  </a:moveTo>
                  <a:cubicBezTo>
                    <a:pt x="332566" y="1451252"/>
                    <a:pt x="329859" y="1455130"/>
                    <a:pt x="329022" y="1461743"/>
                  </a:cubicBezTo>
                  <a:lnTo>
                    <a:pt x="328809" y="1463631"/>
                  </a:lnTo>
                  <a:cubicBezTo>
                    <a:pt x="328810" y="1504887"/>
                    <a:pt x="348251" y="1474969"/>
                    <a:pt x="355159" y="1483155"/>
                  </a:cubicBezTo>
                  <a:cubicBezTo>
                    <a:pt x="363011" y="1460245"/>
                    <a:pt x="346266" y="1444775"/>
                    <a:pt x="335991" y="1449633"/>
                  </a:cubicBezTo>
                  <a:close/>
                  <a:moveTo>
                    <a:pt x="251610" y="1444107"/>
                  </a:moveTo>
                  <a:cubicBezTo>
                    <a:pt x="231669" y="1480325"/>
                    <a:pt x="262862" y="1500163"/>
                    <a:pt x="264571" y="1465519"/>
                  </a:cubicBezTo>
                  <a:cubicBezTo>
                    <a:pt x="266280" y="1430879"/>
                    <a:pt x="256952" y="1446941"/>
                    <a:pt x="251681" y="1445053"/>
                  </a:cubicBezTo>
                  <a:close/>
                  <a:moveTo>
                    <a:pt x="212903" y="1459340"/>
                  </a:moveTo>
                  <a:cubicBezTo>
                    <a:pt x="211443" y="1458749"/>
                    <a:pt x="210304" y="1461269"/>
                    <a:pt x="210517" y="1469930"/>
                  </a:cubicBezTo>
                  <a:cubicBezTo>
                    <a:pt x="212511" y="1490403"/>
                    <a:pt x="224761" y="1483472"/>
                    <a:pt x="230245" y="1475600"/>
                  </a:cubicBezTo>
                  <a:cubicBezTo>
                    <a:pt x="226827" y="1463003"/>
                    <a:pt x="221200" y="1473709"/>
                    <a:pt x="217212" y="1467410"/>
                  </a:cubicBezTo>
                  <a:cubicBezTo>
                    <a:pt x="216143" y="1463632"/>
                    <a:pt x="214363" y="1459931"/>
                    <a:pt x="212903" y="1459340"/>
                  </a:cubicBezTo>
                  <a:close/>
                  <a:moveTo>
                    <a:pt x="289159" y="1359311"/>
                  </a:moveTo>
                  <a:cubicBezTo>
                    <a:pt x="287254" y="1359075"/>
                    <a:pt x="285474" y="1362854"/>
                    <a:pt x="282518" y="1370412"/>
                  </a:cubicBezTo>
                  <a:lnTo>
                    <a:pt x="282304" y="1370730"/>
                  </a:lnTo>
                  <a:cubicBezTo>
                    <a:pt x="270198" y="1402223"/>
                    <a:pt x="304097" y="1423320"/>
                    <a:pt x="308370" y="1391514"/>
                  </a:cubicBezTo>
                  <a:cubicBezTo>
                    <a:pt x="310578" y="1362540"/>
                    <a:pt x="299682" y="1374192"/>
                    <a:pt x="296547" y="1372304"/>
                  </a:cubicBezTo>
                  <a:cubicBezTo>
                    <a:pt x="293094" y="1363800"/>
                    <a:pt x="291064" y="1359548"/>
                    <a:pt x="289159" y="1359311"/>
                  </a:cubicBezTo>
                  <a:close/>
                  <a:moveTo>
                    <a:pt x="337186" y="1274212"/>
                  </a:moveTo>
                  <a:cubicBezTo>
                    <a:pt x="335909" y="1275403"/>
                    <a:pt x="334844" y="1277824"/>
                    <a:pt x="334150" y="1282233"/>
                  </a:cubicBezTo>
                  <a:lnTo>
                    <a:pt x="333937" y="1284124"/>
                  </a:lnTo>
                  <a:cubicBezTo>
                    <a:pt x="338921" y="1296404"/>
                    <a:pt x="338708" y="1320024"/>
                    <a:pt x="345901" y="1312780"/>
                  </a:cubicBezTo>
                  <a:cubicBezTo>
                    <a:pt x="348750" y="1302389"/>
                    <a:pt x="356868" y="1294516"/>
                    <a:pt x="350245" y="1276252"/>
                  </a:cubicBezTo>
                  <a:cubicBezTo>
                    <a:pt x="346774" y="1278139"/>
                    <a:pt x="341018" y="1270640"/>
                    <a:pt x="337186" y="1274212"/>
                  </a:cubicBezTo>
                  <a:close/>
                  <a:moveTo>
                    <a:pt x="290423" y="1300501"/>
                  </a:moveTo>
                  <a:lnTo>
                    <a:pt x="284227" y="1317505"/>
                  </a:lnTo>
                  <a:cubicBezTo>
                    <a:pt x="283302" y="1345218"/>
                    <a:pt x="295052" y="1337346"/>
                    <a:pt x="298471" y="1330416"/>
                  </a:cubicBezTo>
                  <a:cubicBezTo>
                    <a:pt x="298470" y="1326323"/>
                    <a:pt x="298470" y="1322544"/>
                    <a:pt x="298471" y="1318450"/>
                  </a:cubicBezTo>
                  <a:cubicBezTo>
                    <a:pt x="296078" y="1310198"/>
                    <a:pt x="293343" y="1304091"/>
                    <a:pt x="290423" y="1300501"/>
                  </a:cubicBezTo>
                  <a:close/>
                  <a:moveTo>
                    <a:pt x="259132" y="1188110"/>
                  </a:moveTo>
                  <a:lnTo>
                    <a:pt x="255836" y="1196592"/>
                  </a:lnTo>
                  <a:lnTo>
                    <a:pt x="255526" y="1196259"/>
                  </a:lnTo>
                  <a:lnTo>
                    <a:pt x="255598" y="1197205"/>
                  </a:lnTo>
                  <a:lnTo>
                    <a:pt x="255836" y="1196592"/>
                  </a:lnTo>
                  <a:lnTo>
                    <a:pt x="260031" y="1201101"/>
                  </a:lnTo>
                  <a:cubicBezTo>
                    <a:pt x="261990" y="1200983"/>
                    <a:pt x="263823" y="1198622"/>
                    <a:pt x="263787" y="1192480"/>
                  </a:cubicBezTo>
                  <a:cubicBezTo>
                    <a:pt x="262933" y="1189960"/>
                    <a:pt x="260939" y="1187913"/>
                    <a:pt x="259132" y="1188110"/>
                  </a:cubicBezTo>
                  <a:close/>
                  <a:moveTo>
                    <a:pt x="291633" y="1128549"/>
                  </a:moveTo>
                  <a:cubicBezTo>
                    <a:pt x="288144" y="1140514"/>
                    <a:pt x="288144" y="1140514"/>
                    <a:pt x="291634" y="1152797"/>
                  </a:cubicBezTo>
                  <a:lnTo>
                    <a:pt x="297117" y="1152797"/>
                  </a:lnTo>
                  <a:lnTo>
                    <a:pt x="302942" y="1132316"/>
                  </a:lnTo>
                  <a:lnTo>
                    <a:pt x="302957" y="1132328"/>
                  </a:lnTo>
                  <a:lnTo>
                    <a:pt x="303028" y="1132014"/>
                  </a:lnTo>
                  <a:lnTo>
                    <a:pt x="302942" y="1132316"/>
                  </a:lnTo>
                  <a:lnTo>
                    <a:pt x="297536" y="1128076"/>
                  </a:lnTo>
                  <a:cubicBezTo>
                    <a:pt x="295497" y="1128470"/>
                    <a:pt x="293378" y="1129651"/>
                    <a:pt x="291633" y="1128549"/>
                  </a:cubicBezTo>
                  <a:close/>
                  <a:moveTo>
                    <a:pt x="290735" y="1054841"/>
                  </a:moveTo>
                  <a:cubicBezTo>
                    <a:pt x="288460" y="1055388"/>
                    <a:pt x="286257" y="1057218"/>
                    <a:pt x="284227" y="1061784"/>
                  </a:cubicBezTo>
                  <a:lnTo>
                    <a:pt x="284227" y="1073749"/>
                  </a:lnTo>
                  <a:cubicBezTo>
                    <a:pt x="295529" y="1083986"/>
                    <a:pt x="307180" y="1083986"/>
                    <a:pt x="318482" y="1073749"/>
                  </a:cubicBezTo>
                  <a:lnTo>
                    <a:pt x="318482" y="1062098"/>
                  </a:lnTo>
                  <a:cubicBezTo>
                    <a:pt x="316118" y="1053723"/>
                    <a:pt x="313334" y="1047990"/>
                    <a:pt x="310364" y="1045408"/>
                  </a:cubicBezTo>
                  <a:cubicBezTo>
                    <a:pt x="305023" y="1063123"/>
                    <a:pt x="297558" y="1053203"/>
                    <a:pt x="290735" y="1054841"/>
                  </a:cubicBezTo>
                  <a:close/>
                  <a:moveTo>
                    <a:pt x="213153" y="1103985"/>
                  </a:moveTo>
                  <a:cubicBezTo>
                    <a:pt x="209591" y="1115638"/>
                    <a:pt x="209591" y="1115638"/>
                    <a:pt x="213153" y="1128235"/>
                  </a:cubicBezTo>
                  <a:lnTo>
                    <a:pt x="217995" y="1128235"/>
                  </a:lnTo>
                  <a:cubicBezTo>
                    <a:pt x="221414" y="1116269"/>
                    <a:pt x="221414" y="1116269"/>
                    <a:pt x="217996" y="1103986"/>
                  </a:cubicBezTo>
                  <a:close/>
                  <a:moveTo>
                    <a:pt x="240944" y="901487"/>
                  </a:moveTo>
                  <a:cubicBezTo>
                    <a:pt x="238688" y="905029"/>
                    <a:pt x="236636" y="909753"/>
                    <a:pt x="235230" y="914712"/>
                  </a:cubicBezTo>
                  <a:cubicBezTo>
                    <a:pt x="240998" y="919755"/>
                    <a:pt x="249473" y="943372"/>
                    <a:pt x="254814" y="926995"/>
                  </a:cubicBezTo>
                  <a:cubicBezTo>
                    <a:pt x="256310" y="890858"/>
                    <a:pt x="247710" y="890859"/>
                    <a:pt x="240944" y="901487"/>
                  </a:cubicBezTo>
                  <a:close/>
                  <a:moveTo>
                    <a:pt x="35385" y="420617"/>
                  </a:moveTo>
                  <a:lnTo>
                    <a:pt x="456002" y="0"/>
                  </a:lnTo>
                  <a:lnTo>
                    <a:pt x="456002" y="49292"/>
                  </a:lnTo>
                  <a:lnTo>
                    <a:pt x="451160" y="62521"/>
                  </a:lnTo>
                  <a:cubicBezTo>
                    <a:pt x="451224" y="66426"/>
                    <a:pt x="451345" y="70330"/>
                    <a:pt x="451516" y="74172"/>
                  </a:cubicBezTo>
                  <a:lnTo>
                    <a:pt x="455717" y="86456"/>
                  </a:lnTo>
                  <a:lnTo>
                    <a:pt x="455717" y="111332"/>
                  </a:lnTo>
                  <a:lnTo>
                    <a:pt x="451444" y="121727"/>
                  </a:lnTo>
                  <a:cubicBezTo>
                    <a:pt x="450448" y="146293"/>
                    <a:pt x="451943" y="172429"/>
                    <a:pt x="450661" y="196996"/>
                  </a:cubicBezTo>
                  <a:lnTo>
                    <a:pt x="446459" y="207387"/>
                  </a:lnTo>
                  <a:lnTo>
                    <a:pt x="446460" y="244233"/>
                  </a:lnTo>
                  <a:lnTo>
                    <a:pt x="450946" y="256516"/>
                  </a:lnTo>
                  <a:lnTo>
                    <a:pt x="446317" y="269113"/>
                  </a:lnTo>
                  <a:lnTo>
                    <a:pt x="446317" y="341862"/>
                  </a:lnTo>
                  <a:lnTo>
                    <a:pt x="450946" y="354773"/>
                  </a:lnTo>
                  <a:cubicBezTo>
                    <a:pt x="437985" y="380281"/>
                    <a:pt x="457285" y="383746"/>
                    <a:pt x="446246" y="402956"/>
                  </a:cubicBezTo>
                  <a:cubicBezTo>
                    <a:pt x="448240" y="443895"/>
                    <a:pt x="441189" y="515702"/>
                    <a:pt x="451089" y="536799"/>
                  </a:cubicBezTo>
                  <a:lnTo>
                    <a:pt x="451089" y="596951"/>
                  </a:lnTo>
                  <a:lnTo>
                    <a:pt x="432287" y="643560"/>
                  </a:lnTo>
                  <a:cubicBezTo>
                    <a:pt x="435278" y="664033"/>
                    <a:pt x="446530" y="643561"/>
                    <a:pt x="451018" y="670646"/>
                  </a:cubicBezTo>
                  <a:lnTo>
                    <a:pt x="441546" y="695526"/>
                  </a:lnTo>
                  <a:cubicBezTo>
                    <a:pt x="440193" y="727019"/>
                    <a:pt x="452584" y="734891"/>
                    <a:pt x="451160" y="754101"/>
                  </a:cubicBezTo>
                  <a:cubicBezTo>
                    <a:pt x="448083" y="764115"/>
                    <a:pt x="444814" y="772967"/>
                    <a:pt x="441403" y="780555"/>
                  </a:cubicBezTo>
                  <a:lnTo>
                    <a:pt x="451232" y="805749"/>
                  </a:lnTo>
                  <a:cubicBezTo>
                    <a:pt x="450589" y="822125"/>
                    <a:pt x="450519" y="822125"/>
                    <a:pt x="446530" y="823385"/>
                  </a:cubicBezTo>
                  <a:cubicBezTo>
                    <a:pt x="439409" y="823385"/>
                    <a:pt x="439836" y="849521"/>
                    <a:pt x="443967" y="859916"/>
                  </a:cubicBezTo>
                  <a:lnTo>
                    <a:pt x="449308" y="859916"/>
                  </a:lnTo>
                  <a:lnTo>
                    <a:pt x="451587" y="875661"/>
                  </a:lnTo>
                  <a:cubicBezTo>
                    <a:pt x="449735" y="880700"/>
                    <a:pt x="448169" y="885111"/>
                    <a:pt x="446531" y="890149"/>
                  </a:cubicBezTo>
                  <a:lnTo>
                    <a:pt x="451159" y="902747"/>
                  </a:lnTo>
                  <a:lnTo>
                    <a:pt x="451160" y="1060210"/>
                  </a:lnTo>
                  <a:lnTo>
                    <a:pt x="456073" y="1073439"/>
                  </a:lnTo>
                  <a:cubicBezTo>
                    <a:pt x="456073" y="1077529"/>
                    <a:pt x="456074" y="1081625"/>
                    <a:pt x="456073" y="1085091"/>
                  </a:cubicBezTo>
                  <a:lnTo>
                    <a:pt x="451373" y="1098316"/>
                  </a:lnTo>
                  <a:cubicBezTo>
                    <a:pt x="451373" y="1103041"/>
                    <a:pt x="451801" y="1106819"/>
                    <a:pt x="451943" y="1109967"/>
                  </a:cubicBezTo>
                  <a:lnTo>
                    <a:pt x="455361" y="1120048"/>
                  </a:lnTo>
                  <a:cubicBezTo>
                    <a:pt x="457213" y="1137053"/>
                    <a:pt x="456929" y="1148704"/>
                    <a:pt x="451444" y="1157522"/>
                  </a:cubicBezTo>
                  <a:cubicBezTo>
                    <a:pt x="451872" y="1180828"/>
                    <a:pt x="449309" y="1210429"/>
                    <a:pt x="456216" y="1218619"/>
                  </a:cubicBezTo>
                  <a:lnTo>
                    <a:pt x="456216" y="1439069"/>
                  </a:lnTo>
                  <a:lnTo>
                    <a:pt x="451445" y="1451662"/>
                  </a:lnTo>
                  <a:lnTo>
                    <a:pt x="451444" y="1475600"/>
                  </a:lnTo>
                  <a:lnTo>
                    <a:pt x="456216" y="1488197"/>
                  </a:lnTo>
                  <a:lnTo>
                    <a:pt x="456216" y="1536380"/>
                  </a:lnTo>
                  <a:lnTo>
                    <a:pt x="451730" y="1549609"/>
                  </a:lnTo>
                  <a:lnTo>
                    <a:pt x="455504" y="1559055"/>
                  </a:lnTo>
                  <a:cubicBezTo>
                    <a:pt x="456679" y="1625284"/>
                    <a:pt x="456679" y="1691860"/>
                    <a:pt x="455504" y="1758089"/>
                  </a:cubicBezTo>
                  <a:lnTo>
                    <a:pt x="451516" y="1768166"/>
                  </a:lnTo>
                  <a:cubicBezTo>
                    <a:pt x="449878" y="1802807"/>
                    <a:pt x="455931" y="1860440"/>
                    <a:pt x="446744" y="1877447"/>
                  </a:cubicBezTo>
                  <a:lnTo>
                    <a:pt x="446744" y="2034911"/>
                  </a:lnTo>
                  <a:lnTo>
                    <a:pt x="441688" y="2048450"/>
                  </a:lnTo>
                  <a:lnTo>
                    <a:pt x="441688" y="2060105"/>
                  </a:lnTo>
                  <a:lnTo>
                    <a:pt x="446602" y="2073330"/>
                  </a:lnTo>
                  <a:cubicBezTo>
                    <a:pt x="446601" y="2077424"/>
                    <a:pt x="446602" y="2081517"/>
                    <a:pt x="446602" y="2085614"/>
                  </a:cubicBezTo>
                  <a:cubicBezTo>
                    <a:pt x="440620" y="2095373"/>
                    <a:pt x="440762" y="2110494"/>
                    <a:pt x="446175" y="2119312"/>
                  </a:cubicBezTo>
                  <a:cubicBezTo>
                    <a:pt x="450020" y="2154583"/>
                    <a:pt x="441617" y="2213790"/>
                    <a:pt x="451872" y="2230794"/>
                  </a:cubicBezTo>
                  <a:cubicBezTo>
                    <a:pt x="453438" y="2265120"/>
                    <a:pt x="447385" y="2323384"/>
                    <a:pt x="456643" y="2340075"/>
                  </a:cubicBezTo>
                  <a:lnTo>
                    <a:pt x="451872" y="2352986"/>
                  </a:lnTo>
                  <a:lnTo>
                    <a:pt x="451872" y="2389203"/>
                  </a:lnTo>
                  <a:lnTo>
                    <a:pt x="456786" y="2402115"/>
                  </a:lnTo>
                  <a:cubicBezTo>
                    <a:pt x="456786" y="2406525"/>
                    <a:pt x="456786" y="2410618"/>
                    <a:pt x="456786" y="2414080"/>
                  </a:cubicBezTo>
                  <a:lnTo>
                    <a:pt x="452014" y="2427626"/>
                  </a:lnTo>
                  <a:cubicBezTo>
                    <a:pt x="452726" y="2443999"/>
                    <a:pt x="451445" y="2459118"/>
                    <a:pt x="452798" y="2476123"/>
                  </a:cubicBezTo>
                  <a:cubicBezTo>
                    <a:pt x="456999" y="2486515"/>
                    <a:pt x="456999" y="2486515"/>
                    <a:pt x="452228" y="2499112"/>
                  </a:cubicBezTo>
                  <a:cubicBezTo>
                    <a:pt x="452940" y="2524620"/>
                    <a:pt x="449450" y="2562098"/>
                    <a:pt x="456999" y="2571544"/>
                  </a:cubicBezTo>
                  <a:lnTo>
                    <a:pt x="452299" y="2584458"/>
                  </a:lnTo>
                  <a:lnTo>
                    <a:pt x="452299" y="2596109"/>
                  </a:lnTo>
                  <a:cubicBezTo>
                    <a:pt x="453866" y="2600834"/>
                    <a:pt x="455433" y="2604928"/>
                    <a:pt x="456929" y="2609021"/>
                  </a:cubicBezTo>
                  <a:cubicBezTo>
                    <a:pt x="451232" y="2617839"/>
                    <a:pt x="453368" y="2635161"/>
                    <a:pt x="448026" y="2643350"/>
                  </a:cubicBezTo>
                  <a:cubicBezTo>
                    <a:pt x="447670" y="2674843"/>
                    <a:pt x="443753" y="2729007"/>
                    <a:pt x="452228" y="2742553"/>
                  </a:cubicBezTo>
                  <a:cubicBezTo>
                    <a:pt x="454293" y="2783492"/>
                    <a:pt x="447100" y="2855296"/>
                    <a:pt x="457071" y="2876396"/>
                  </a:cubicBezTo>
                  <a:lnTo>
                    <a:pt x="457071" y="3033860"/>
                  </a:lnTo>
                  <a:lnTo>
                    <a:pt x="452157" y="3046771"/>
                  </a:lnTo>
                  <a:lnTo>
                    <a:pt x="452157" y="3143455"/>
                  </a:lnTo>
                  <a:cubicBezTo>
                    <a:pt x="444465" y="3159831"/>
                    <a:pt x="447171" y="3165815"/>
                    <a:pt x="452157" y="3184707"/>
                  </a:cubicBezTo>
                  <a:cubicBezTo>
                    <a:pt x="451444" y="3202030"/>
                    <a:pt x="453012" y="3221239"/>
                    <a:pt x="447385" y="3228170"/>
                  </a:cubicBezTo>
                  <a:lnTo>
                    <a:pt x="451729" y="3241394"/>
                  </a:lnTo>
                  <a:lnTo>
                    <a:pt x="451729" y="3301861"/>
                  </a:lnTo>
                  <a:lnTo>
                    <a:pt x="447101" y="3314458"/>
                  </a:lnTo>
                  <a:lnTo>
                    <a:pt x="447101" y="3325795"/>
                  </a:lnTo>
                  <a:lnTo>
                    <a:pt x="442329" y="3339024"/>
                  </a:lnTo>
                  <a:lnTo>
                    <a:pt x="446815" y="3351307"/>
                  </a:lnTo>
                  <a:lnTo>
                    <a:pt x="446816" y="3377443"/>
                  </a:lnTo>
                  <a:cubicBezTo>
                    <a:pt x="437059" y="3395079"/>
                    <a:pt x="445391" y="3402009"/>
                    <a:pt x="447243" y="3423110"/>
                  </a:cubicBezTo>
                  <a:cubicBezTo>
                    <a:pt x="447243" y="3427831"/>
                    <a:pt x="449878" y="3432557"/>
                    <a:pt x="451516" y="3437595"/>
                  </a:cubicBezTo>
                  <a:lnTo>
                    <a:pt x="447029" y="3450192"/>
                  </a:lnTo>
                  <a:lnTo>
                    <a:pt x="447029" y="3498378"/>
                  </a:lnTo>
                  <a:lnTo>
                    <a:pt x="442186" y="3511290"/>
                  </a:lnTo>
                  <a:lnTo>
                    <a:pt x="442187" y="3522941"/>
                  </a:lnTo>
                  <a:lnTo>
                    <a:pt x="447243" y="3537112"/>
                  </a:lnTo>
                  <a:lnTo>
                    <a:pt x="447243" y="3560419"/>
                  </a:lnTo>
                  <a:cubicBezTo>
                    <a:pt x="453652" y="3570179"/>
                    <a:pt x="452157" y="3584353"/>
                    <a:pt x="451159" y="3598210"/>
                  </a:cubicBezTo>
                  <a:lnTo>
                    <a:pt x="447029" y="3608288"/>
                  </a:lnTo>
                  <a:cubicBezTo>
                    <a:pt x="448810" y="3644819"/>
                    <a:pt x="442400" y="3710638"/>
                    <a:pt x="451587" y="3729219"/>
                  </a:cubicBezTo>
                  <a:cubicBezTo>
                    <a:pt x="451587" y="3733313"/>
                    <a:pt x="451587" y="3737092"/>
                    <a:pt x="451587" y="3741499"/>
                  </a:cubicBezTo>
                  <a:lnTo>
                    <a:pt x="456430" y="3754728"/>
                  </a:lnTo>
                  <a:lnTo>
                    <a:pt x="456430" y="3766379"/>
                  </a:lnTo>
                  <a:lnTo>
                    <a:pt x="451658" y="3779294"/>
                  </a:lnTo>
                  <a:lnTo>
                    <a:pt x="451658" y="3815194"/>
                  </a:lnTo>
                  <a:cubicBezTo>
                    <a:pt x="459279" y="3833144"/>
                    <a:pt x="456501" y="3834721"/>
                    <a:pt x="452371" y="3853931"/>
                  </a:cubicBezTo>
                  <a:lnTo>
                    <a:pt x="456216" y="3863691"/>
                  </a:lnTo>
                  <a:cubicBezTo>
                    <a:pt x="457499" y="3880071"/>
                    <a:pt x="455148" y="3898335"/>
                    <a:pt x="457213" y="3914711"/>
                  </a:cubicBezTo>
                  <a:lnTo>
                    <a:pt x="461201" y="3924789"/>
                  </a:lnTo>
                  <a:lnTo>
                    <a:pt x="461201" y="4265224"/>
                  </a:lnTo>
                  <a:lnTo>
                    <a:pt x="466329" y="4278767"/>
                  </a:lnTo>
                  <a:lnTo>
                    <a:pt x="466329" y="4314670"/>
                  </a:lnTo>
                  <a:lnTo>
                    <a:pt x="461558" y="4327581"/>
                  </a:lnTo>
                  <a:lnTo>
                    <a:pt x="461558" y="4351516"/>
                  </a:lnTo>
                  <a:lnTo>
                    <a:pt x="466045" y="4364113"/>
                  </a:lnTo>
                  <a:cubicBezTo>
                    <a:pt x="467468" y="4388048"/>
                    <a:pt x="463053" y="4391195"/>
                    <a:pt x="462270" y="4402533"/>
                  </a:cubicBezTo>
                  <a:cubicBezTo>
                    <a:pt x="464762" y="4407885"/>
                    <a:pt x="467112" y="4413242"/>
                    <a:pt x="466116" y="4423948"/>
                  </a:cubicBezTo>
                  <a:lnTo>
                    <a:pt x="461558" y="4437176"/>
                  </a:lnTo>
                  <a:lnTo>
                    <a:pt x="461558" y="4484728"/>
                  </a:lnTo>
                  <a:lnTo>
                    <a:pt x="456501" y="4497956"/>
                  </a:lnTo>
                  <a:lnTo>
                    <a:pt x="456501" y="4631485"/>
                  </a:lnTo>
                  <a:lnTo>
                    <a:pt x="461273" y="4644396"/>
                  </a:lnTo>
                  <a:lnTo>
                    <a:pt x="461273" y="5058213"/>
                  </a:lnTo>
                  <a:lnTo>
                    <a:pt x="456786" y="5070810"/>
                  </a:lnTo>
                  <a:lnTo>
                    <a:pt x="456786" y="5133795"/>
                  </a:lnTo>
                  <a:lnTo>
                    <a:pt x="460917" y="5143872"/>
                  </a:lnTo>
                  <a:cubicBezTo>
                    <a:pt x="461629" y="5160722"/>
                    <a:pt x="461629" y="5178040"/>
                    <a:pt x="460917" y="5194889"/>
                  </a:cubicBezTo>
                  <a:lnTo>
                    <a:pt x="456929" y="5204970"/>
                  </a:lnTo>
                  <a:cubicBezTo>
                    <a:pt x="455361" y="5230161"/>
                    <a:pt x="457854" y="5256615"/>
                    <a:pt x="455646" y="5281181"/>
                  </a:cubicBezTo>
                  <a:lnTo>
                    <a:pt x="451729" y="5290945"/>
                  </a:lnTo>
                  <a:lnTo>
                    <a:pt x="456501" y="5303855"/>
                  </a:lnTo>
                  <a:lnTo>
                    <a:pt x="456501" y="5315507"/>
                  </a:lnTo>
                  <a:lnTo>
                    <a:pt x="461130" y="5328104"/>
                  </a:lnTo>
                  <a:cubicBezTo>
                    <a:pt x="459421" y="5332829"/>
                    <a:pt x="457854" y="5337236"/>
                    <a:pt x="456216" y="5342275"/>
                  </a:cubicBezTo>
                  <a:lnTo>
                    <a:pt x="456216" y="5547294"/>
                  </a:lnTo>
                  <a:cubicBezTo>
                    <a:pt x="454792" y="5553278"/>
                    <a:pt x="451943" y="5554538"/>
                    <a:pt x="452442" y="5561465"/>
                  </a:cubicBezTo>
                  <a:lnTo>
                    <a:pt x="456216" y="5570914"/>
                  </a:lnTo>
                  <a:lnTo>
                    <a:pt x="456216" y="5656574"/>
                  </a:lnTo>
                  <a:lnTo>
                    <a:pt x="451801" y="5668858"/>
                  </a:lnTo>
                  <a:cubicBezTo>
                    <a:pt x="451801" y="5672319"/>
                    <a:pt x="451801" y="5676416"/>
                    <a:pt x="451801" y="5680509"/>
                  </a:cubicBezTo>
                  <a:lnTo>
                    <a:pt x="456643" y="5693734"/>
                  </a:lnTo>
                  <a:lnTo>
                    <a:pt x="456643" y="5717668"/>
                  </a:lnTo>
                  <a:lnTo>
                    <a:pt x="452014" y="5730580"/>
                  </a:lnTo>
                  <a:cubicBezTo>
                    <a:pt x="457213" y="5743808"/>
                    <a:pt x="467183" y="5759870"/>
                    <a:pt x="456929" y="5778134"/>
                  </a:cubicBezTo>
                  <a:lnTo>
                    <a:pt x="456928" y="5875764"/>
                  </a:lnTo>
                  <a:lnTo>
                    <a:pt x="461487" y="5888675"/>
                  </a:lnTo>
                  <a:lnTo>
                    <a:pt x="461487" y="5896865"/>
                  </a:lnTo>
                  <a:lnTo>
                    <a:pt x="456715" y="5909461"/>
                  </a:lnTo>
                  <a:lnTo>
                    <a:pt x="456715" y="6117314"/>
                  </a:lnTo>
                  <a:cubicBezTo>
                    <a:pt x="458495" y="6121721"/>
                    <a:pt x="460061" y="6126132"/>
                    <a:pt x="461415" y="6129911"/>
                  </a:cubicBezTo>
                  <a:lnTo>
                    <a:pt x="461415" y="6153842"/>
                  </a:lnTo>
                  <a:lnTo>
                    <a:pt x="456715" y="6167388"/>
                  </a:lnTo>
                  <a:cubicBezTo>
                    <a:pt x="456280" y="6212232"/>
                    <a:pt x="456494" y="6257141"/>
                    <a:pt x="457356" y="6301859"/>
                  </a:cubicBezTo>
                  <a:cubicBezTo>
                    <a:pt x="471599" y="6360120"/>
                    <a:pt x="451373" y="6634108"/>
                    <a:pt x="466258" y="6689218"/>
                  </a:cubicBezTo>
                  <a:lnTo>
                    <a:pt x="461700" y="6702447"/>
                  </a:lnTo>
                  <a:lnTo>
                    <a:pt x="461700" y="6993754"/>
                  </a:lnTo>
                  <a:lnTo>
                    <a:pt x="456643" y="7007296"/>
                  </a:lnTo>
                  <a:lnTo>
                    <a:pt x="456643" y="7311200"/>
                  </a:lnTo>
                  <a:lnTo>
                    <a:pt x="451943" y="7323798"/>
                  </a:lnTo>
                  <a:lnTo>
                    <a:pt x="451943" y="7396547"/>
                  </a:lnTo>
                  <a:lnTo>
                    <a:pt x="456715" y="7410089"/>
                  </a:lnTo>
                  <a:cubicBezTo>
                    <a:pt x="457284" y="7475594"/>
                    <a:pt x="455575" y="7542673"/>
                    <a:pt x="457356" y="7605344"/>
                  </a:cubicBezTo>
                  <a:cubicBezTo>
                    <a:pt x="463409" y="7621720"/>
                    <a:pt x="463338" y="7622663"/>
                    <a:pt x="456928" y="7639985"/>
                  </a:cubicBezTo>
                  <a:lnTo>
                    <a:pt x="456929" y="7676516"/>
                  </a:lnTo>
                  <a:lnTo>
                    <a:pt x="461487" y="7689427"/>
                  </a:lnTo>
                  <a:lnTo>
                    <a:pt x="461486" y="7737614"/>
                  </a:lnTo>
                  <a:lnTo>
                    <a:pt x="456643" y="7750525"/>
                  </a:lnTo>
                  <a:lnTo>
                    <a:pt x="456643" y="8115526"/>
                  </a:lnTo>
                  <a:lnTo>
                    <a:pt x="451587" y="8129069"/>
                  </a:lnTo>
                  <a:lnTo>
                    <a:pt x="451587" y="8188589"/>
                  </a:lnTo>
                  <a:lnTo>
                    <a:pt x="446886" y="8202132"/>
                  </a:lnTo>
                  <a:cubicBezTo>
                    <a:pt x="446480" y="8226632"/>
                    <a:pt x="446694" y="8251228"/>
                    <a:pt x="447527" y="8275509"/>
                  </a:cubicBezTo>
                  <a:lnTo>
                    <a:pt x="451017" y="8284327"/>
                  </a:lnTo>
                  <a:cubicBezTo>
                    <a:pt x="452477" y="8297113"/>
                    <a:pt x="452477" y="8312166"/>
                    <a:pt x="451017" y="8324952"/>
                  </a:cubicBezTo>
                  <a:lnTo>
                    <a:pt x="447100" y="8335030"/>
                  </a:lnTo>
                  <a:cubicBezTo>
                    <a:pt x="447101" y="8358332"/>
                    <a:pt x="445106" y="8387623"/>
                    <a:pt x="451943" y="8395496"/>
                  </a:cubicBezTo>
                  <a:lnTo>
                    <a:pt x="451943" y="8650903"/>
                  </a:lnTo>
                  <a:lnTo>
                    <a:pt x="456715" y="8663814"/>
                  </a:lnTo>
                  <a:lnTo>
                    <a:pt x="452228" y="8676725"/>
                  </a:lnTo>
                  <a:cubicBezTo>
                    <a:pt x="453723" y="8681450"/>
                    <a:pt x="455931" y="8682395"/>
                    <a:pt x="456216" y="8689954"/>
                  </a:cubicBezTo>
                  <a:lnTo>
                    <a:pt x="452442" y="8699400"/>
                  </a:lnTo>
                  <a:cubicBezTo>
                    <a:pt x="451765" y="8716153"/>
                    <a:pt x="451765" y="8733349"/>
                    <a:pt x="452442" y="8750102"/>
                  </a:cubicBezTo>
                  <a:lnTo>
                    <a:pt x="456643" y="8760811"/>
                  </a:lnTo>
                  <a:lnTo>
                    <a:pt x="452085" y="8773723"/>
                  </a:lnTo>
                  <a:lnTo>
                    <a:pt x="452085" y="8821909"/>
                  </a:lnTo>
                  <a:lnTo>
                    <a:pt x="456857" y="8834820"/>
                  </a:lnTo>
                  <a:lnTo>
                    <a:pt x="456857" y="8846472"/>
                  </a:lnTo>
                  <a:lnTo>
                    <a:pt x="452228" y="8859069"/>
                  </a:lnTo>
                  <a:lnTo>
                    <a:pt x="452228" y="8895286"/>
                  </a:lnTo>
                  <a:lnTo>
                    <a:pt x="456929" y="8909143"/>
                  </a:lnTo>
                  <a:cubicBezTo>
                    <a:pt x="453368" y="9043932"/>
                    <a:pt x="464051" y="9217772"/>
                    <a:pt x="452727" y="9332091"/>
                  </a:cubicBezTo>
                  <a:cubicBezTo>
                    <a:pt x="451295" y="9345002"/>
                    <a:pt x="451295" y="9360116"/>
                    <a:pt x="452727" y="9373030"/>
                  </a:cubicBezTo>
                  <a:lnTo>
                    <a:pt x="456430" y="9382162"/>
                  </a:lnTo>
                  <a:lnTo>
                    <a:pt x="451801" y="9395077"/>
                  </a:lnTo>
                  <a:lnTo>
                    <a:pt x="451801" y="9443260"/>
                  </a:lnTo>
                  <a:lnTo>
                    <a:pt x="456572" y="9456171"/>
                  </a:lnTo>
                  <a:lnTo>
                    <a:pt x="456572" y="9480105"/>
                  </a:lnTo>
                  <a:cubicBezTo>
                    <a:pt x="443041" y="9509079"/>
                    <a:pt x="465973" y="9513172"/>
                    <a:pt x="451658" y="9543091"/>
                  </a:cubicBezTo>
                  <a:cubicBezTo>
                    <a:pt x="452085" y="9556319"/>
                    <a:pt x="450804" y="9568602"/>
                    <a:pt x="452798" y="9580254"/>
                  </a:cubicBezTo>
                  <a:cubicBezTo>
                    <a:pt x="455433" y="9585289"/>
                    <a:pt x="457427" y="9591274"/>
                    <a:pt x="456430" y="9601351"/>
                  </a:cubicBezTo>
                  <a:lnTo>
                    <a:pt x="451801" y="9614263"/>
                  </a:lnTo>
                  <a:lnTo>
                    <a:pt x="451801" y="9625603"/>
                  </a:lnTo>
                  <a:lnTo>
                    <a:pt x="446887" y="9638829"/>
                  </a:lnTo>
                  <a:lnTo>
                    <a:pt x="446886" y="9675992"/>
                  </a:lnTo>
                  <a:cubicBezTo>
                    <a:pt x="448382" y="9680558"/>
                    <a:pt x="450163" y="9684179"/>
                    <a:pt x="451801" y="9688115"/>
                  </a:cubicBezTo>
                  <a:lnTo>
                    <a:pt x="455117" y="9699561"/>
                  </a:lnTo>
                  <a:lnTo>
                    <a:pt x="20706" y="10133972"/>
                  </a:lnTo>
                  <a:lnTo>
                    <a:pt x="23644" y="10126022"/>
                  </a:lnTo>
                  <a:lnTo>
                    <a:pt x="23644" y="10114367"/>
                  </a:lnTo>
                  <a:lnTo>
                    <a:pt x="19015" y="10101773"/>
                  </a:lnTo>
                  <a:lnTo>
                    <a:pt x="19015" y="9979582"/>
                  </a:lnTo>
                  <a:cubicBezTo>
                    <a:pt x="25425" y="9962260"/>
                    <a:pt x="25496" y="9961314"/>
                    <a:pt x="19585" y="9945566"/>
                  </a:cubicBezTo>
                  <a:cubicBezTo>
                    <a:pt x="18161" y="9933601"/>
                    <a:pt x="19086" y="9921632"/>
                    <a:pt x="18801" y="9908720"/>
                  </a:cubicBezTo>
                  <a:lnTo>
                    <a:pt x="23502" y="9894550"/>
                  </a:lnTo>
                  <a:lnTo>
                    <a:pt x="23502" y="9809835"/>
                  </a:lnTo>
                  <a:lnTo>
                    <a:pt x="18873" y="9797238"/>
                  </a:lnTo>
                  <a:lnTo>
                    <a:pt x="18873" y="9761335"/>
                  </a:lnTo>
                  <a:lnTo>
                    <a:pt x="23644" y="9748423"/>
                  </a:lnTo>
                  <a:lnTo>
                    <a:pt x="23644" y="9639143"/>
                  </a:lnTo>
                  <a:lnTo>
                    <a:pt x="18873" y="9626232"/>
                  </a:lnTo>
                  <a:cubicBezTo>
                    <a:pt x="18303" y="9616468"/>
                    <a:pt x="19514" y="9609541"/>
                    <a:pt x="22504" y="9606076"/>
                  </a:cubicBezTo>
                  <a:cubicBezTo>
                    <a:pt x="24065" y="9597668"/>
                    <a:pt x="24264" y="9585828"/>
                    <a:pt x="23003" y="9576475"/>
                  </a:cubicBezTo>
                  <a:cubicBezTo>
                    <a:pt x="11751" y="9470028"/>
                    <a:pt x="22291" y="9304378"/>
                    <a:pt x="18801" y="9177461"/>
                  </a:cubicBezTo>
                  <a:lnTo>
                    <a:pt x="23502" y="9163604"/>
                  </a:lnTo>
                  <a:lnTo>
                    <a:pt x="23502" y="8957012"/>
                  </a:lnTo>
                  <a:lnTo>
                    <a:pt x="18873" y="8944101"/>
                  </a:lnTo>
                  <a:lnTo>
                    <a:pt x="18873" y="8920166"/>
                  </a:lnTo>
                  <a:lnTo>
                    <a:pt x="23644" y="8907255"/>
                  </a:lnTo>
                  <a:lnTo>
                    <a:pt x="23644" y="8895600"/>
                  </a:lnTo>
                  <a:lnTo>
                    <a:pt x="19015" y="8883003"/>
                  </a:lnTo>
                  <a:lnTo>
                    <a:pt x="19015" y="8809940"/>
                  </a:lnTo>
                  <a:cubicBezTo>
                    <a:pt x="25496" y="8792618"/>
                    <a:pt x="25496" y="8791673"/>
                    <a:pt x="19514" y="8775614"/>
                  </a:cubicBezTo>
                  <a:cubicBezTo>
                    <a:pt x="17591" y="8692787"/>
                    <a:pt x="19514" y="8604922"/>
                    <a:pt x="18801" y="8519261"/>
                  </a:cubicBezTo>
                  <a:lnTo>
                    <a:pt x="23359" y="8506036"/>
                  </a:lnTo>
                  <a:lnTo>
                    <a:pt x="18873" y="8493439"/>
                  </a:lnTo>
                  <a:lnTo>
                    <a:pt x="18873" y="8140403"/>
                  </a:lnTo>
                  <a:lnTo>
                    <a:pt x="23644" y="8127809"/>
                  </a:lnTo>
                  <a:lnTo>
                    <a:pt x="23644" y="7945466"/>
                  </a:lnTo>
                  <a:lnTo>
                    <a:pt x="18801" y="7932237"/>
                  </a:lnTo>
                  <a:cubicBezTo>
                    <a:pt x="18637" y="7925152"/>
                    <a:pt x="19491" y="7918350"/>
                    <a:pt x="20938" y="7915233"/>
                  </a:cubicBezTo>
                  <a:cubicBezTo>
                    <a:pt x="30766" y="7892558"/>
                    <a:pt x="9970" y="7883740"/>
                    <a:pt x="23502" y="7860434"/>
                  </a:cubicBezTo>
                  <a:lnTo>
                    <a:pt x="23502" y="7835871"/>
                  </a:lnTo>
                  <a:lnTo>
                    <a:pt x="18873" y="7823274"/>
                  </a:lnTo>
                  <a:lnTo>
                    <a:pt x="18873" y="7774773"/>
                  </a:lnTo>
                  <a:lnTo>
                    <a:pt x="23787" y="7761548"/>
                  </a:lnTo>
                  <a:lnTo>
                    <a:pt x="23787" y="7665179"/>
                  </a:lnTo>
                  <a:lnTo>
                    <a:pt x="28630" y="7651636"/>
                  </a:lnTo>
                  <a:cubicBezTo>
                    <a:pt x="28629" y="7630852"/>
                    <a:pt x="22647" y="7629279"/>
                    <a:pt x="19086" y="7616996"/>
                  </a:cubicBezTo>
                  <a:lnTo>
                    <a:pt x="23573" y="7604084"/>
                  </a:lnTo>
                  <a:lnTo>
                    <a:pt x="23573" y="7580150"/>
                  </a:lnTo>
                  <a:lnTo>
                    <a:pt x="18801" y="7567553"/>
                  </a:lnTo>
                  <a:lnTo>
                    <a:pt x="18801" y="7482521"/>
                  </a:lnTo>
                  <a:lnTo>
                    <a:pt x="23573" y="7469924"/>
                  </a:lnTo>
                  <a:lnTo>
                    <a:pt x="23573" y="7445989"/>
                  </a:lnTo>
                  <a:lnTo>
                    <a:pt x="19086" y="7432764"/>
                  </a:lnTo>
                  <a:cubicBezTo>
                    <a:pt x="29199" y="7420167"/>
                    <a:pt x="18232" y="7361275"/>
                    <a:pt x="28344" y="7348992"/>
                  </a:cubicBezTo>
                  <a:lnTo>
                    <a:pt x="28345" y="7191528"/>
                  </a:lnTo>
                  <a:lnTo>
                    <a:pt x="24000" y="7179245"/>
                  </a:lnTo>
                  <a:cubicBezTo>
                    <a:pt x="24000" y="7175783"/>
                    <a:pt x="24001" y="7171687"/>
                    <a:pt x="24000" y="7167594"/>
                  </a:cubicBezTo>
                  <a:lnTo>
                    <a:pt x="28914" y="7154368"/>
                  </a:lnTo>
                  <a:lnTo>
                    <a:pt x="28914" y="7045088"/>
                  </a:lnTo>
                  <a:lnTo>
                    <a:pt x="24143" y="7032491"/>
                  </a:lnTo>
                  <a:lnTo>
                    <a:pt x="24143" y="7007928"/>
                  </a:lnTo>
                  <a:cubicBezTo>
                    <a:pt x="32332" y="6997219"/>
                    <a:pt x="27846" y="6950924"/>
                    <a:pt x="28915" y="6924155"/>
                  </a:cubicBezTo>
                  <a:cubicBezTo>
                    <a:pt x="16024" y="6907465"/>
                    <a:pt x="18659" y="6914392"/>
                    <a:pt x="28915" y="6886996"/>
                  </a:cubicBezTo>
                  <a:lnTo>
                    <a:pt x="28915" y="6862430"/>
                  </a:lnTo>
                  <a:lnTo>
                    <a:pt x="24142" y="6849519"/>
                  </a:lnTo>
                  <a:lnTo>
                    <a:pt x="24143" y="6801332"/>
                  </a:lnTo>
                  <a:lnTo>
                    <a:pt x="19229" y="6788421"/>
                  </a:lnTo>
                  <a:cubicBezTo>
                    <a:pt x="19229" y="6784014"/>
                    <a:pt x="19229" y="6779917"/>
                    <a:pt x="19229" y="6776138"/>
                  </a:cubicBezTo>
                  <a:lnTo>
                    <a:pt x="22718" y="6767324"/>
                  </a:lnTo>
                  <a:cubicBezTo>
                    <a:pt x="24926" y="6748425"/>
                    <a:pt x="23360" y="6723230"/>
                    <a:pt x="23787" y="6704338"/>
                  </a:cubicBezTo>
                  <a:cubicBezTo>
                    <a:pt x="32689" y="6690481"/>
                    <a:pt x="27347" y="6641353"/>
                    <a:pt x="28700" y="6609860"/>
                  </a:cubicBezTo>
                  <a:cubicBezTo>
                    <a:pt x="23787" y="6593166"/>
                    <a:pt x="21009" y="6586554"/>
                    <a:pt x="28700" y="6570177"/>
                  </a:cubicBezTo>
                  <a:lnTo>
                    <a:pt x="28700" y="6522623"/>
                  </a:lnTo>
                  <a:lnTo>
                    <a:pt x="33614" y="6509397"/>
                  </a:lnTo>
                  <a:lnTo>
                    <a:pt x="33614" y="6495226"/>
                  </a:lnTo>
                  <a:lnTo>
                    <a:pt x="28559" y="6481684"/>
                  </a:lnTo>
                  <a:lnTo>
                    <a:pt x="28558" y="6287374"/>
                  </a:lnTo>
                  <a:lnTo>
                    <a:pt x="24570" y="6277611"/>
                  </a:lnTo>
                  <a:cubicBezTo>
                    <a:pt x="22219" y="6249583"/>
                    <a:pt x="25353" y="6217773"/>
                    <a:pt x="23217" y="6188800"/>
                  </a:cubicBezTo>
                  <a:cubicBezTo>
                    <a:pt x="11751" y="6070704"/>
                    <a:pt x="22505" y="5892454"/>
                    <a:pt x="18944" y="5753258"/>
                  </a:cubicBezTo>
                  <a:lnTo>
                    <a:pt x="14386" y="5740029"/>
                  </a:lnTo>
                  <a:lnTo>
                    <a:pt x="18873" y="5727118"/>
                  </a:lnTo>
                  <a:lnTo>
                    <a:pt x="18873" y="5715780"/>
                  </a:lnTo>
                  <a:lnTo>
                    <a:pt x="13958" y="5702552"/>
                  </a:lnTo>
                  <a:lnTo>
                    <a:pt x="13958" y="5557057"/>
                  </a:lnTo>
                  <a:lnTo>
                    <a:pt x="9187" y="5544143"/>
                  </a:lnTo>
                  <a:cubicBezTo>
                    <a:pt x="8617" y="5534383"/>
                    <a:pt x="9828" y="5527452"/>
                    <a:pt x="12748" y="5524305"/>
                  </a:cubicBezTo>
                  <a:cubicBezTo>
                    <a:pt x="15882" y="5346055"/>
                    <a:pt x="13958" y="5151431"/>
                    <a:pt x="13389" y="4970347"/>
                  </a:cubicBezTo>
                  <a:lnTo>
                    <a:pt x="9472" y="4960584"/>
                  </a:lnTo>
                  <a:lnTo>
                    <a:pt x="13816" y="4947672"/>
                  </a:lnTo>
                  <a:lnTo>
                    <a:pt x="13816" y="4912714"/>
                  </a:lnTo>
                  <a:lnTo>
                    <a:pt x="18730" y="4899175"/>
                  </a:lnTo>
                  <a:lnTo>
                    <a:pt x="13958" y="4885947"/>
                  </a:lnTo>
                  <a:lnTo>
                    <a:pt x="13959" y="4813829"/>
                  </a:lnTo>
                  <a:lnTo>
                    <a:pt x="8903" y="4799972"/>
                  </a:lnTo>
                  <a:lnTo>
                    <a:pt x="8903" y="4605663"/>
                  </a:lnTo>
                  <a:cubicBezTo>
                    <a:pt x="7193" y="4594640"/>
                    <a:pt x="0" y="4605663"/>
                    <a:pt x="0" y="4591488"/>
                  </a:cubicBezTo>
                  <a:lnTo>
                    <a:pt x="8902" y="4569446"/>
                  </a:lnTo>
                  <a:lnTo>
                    <a:pt x="8903" y="4398753"/>
                  </a:lnTo>
                  <a:lnTo>
                    <a:pt x="4273" y="4386156"/>
                  </a:lnTo>
                  <a:lnTo>
                    <a:pt x="4273" y="4325690"/>
                  </a:lnTo>
                  <a:lnTo>
                    <a:pt x="9044" y="4312779"/>
                  </a:lnTo>
                  <a:lnTo>
                    <a:pt x="9045" y="4180510"/>
                  </a:lnTo>
                  <a:lnTo>
                    <a:pt x="4487" y="4167598"/>
                  </a:lnTo>
                  <a:lnTo>
                    <a:pt x="8190" y="4158463"/>
                  </a:lnTo>
                  <a:cubicBezTo>
                    <a:pt x="9407" y="4075828"/>
                    <a:pt x="9407" y="3992939"/>
                    <a:pt x="8190" y="3910300"/>
                  </a:cubicBezTo>
                  <a:lnTo>
                    <a:pt x="4701" y="3901800"/>
                  </a:lnTo>
                  <a:cubicBezTo>
                    <a:pt x="2920" y="3843222"/>
                    <a:pt x="4701" y="3779922"/>
                    <a:pt x="4060" y="3718828"/>
                  </a:cubicBezTo>
                  <a:lnTo>
                    <a:pt x="8689" y="3705282"/>
                  </a:lnTo>
                  <a:lnTo>
                    <a:pt x="4131" y="3692688"/>
                  </a:lnTo>
                  <a:lnTo>
                    <a:pt x="4131" y="3681037"/>
                  </a:lnTo>
                  <a:cubicBezTo>
                    <a:pt x="5697" y="3676626"/>
                    <a:pt x="7336" y="3672215"/>
                    <a:pt x="8902" y="3668436"/>
                  </a:cubicBezTo>
                  <a:lnTo>
                    <a:pt x="8902" y="3632222"/>
                  </a:lnTo>
                  <a:lnTo>
                    <a:pt x="4202" y="3618994"/>
                  </a:lnTo>
                  <a:cubicBezTo>
                    <a:pt x="3490" y="3608916"/>
                    <a:pt x="5056" y="3602617"/>
                    <a:pt x="7834" y="3599152"/>
                  </a:cubicBezTo>
                  <a:cubicBezTo>
                    <a:pt x="10968" y="3529240"/>
                    <a:pt x="7834" y="3447987"/>
                    <a:pt x="8974" y="3376187"/>
                  </a:cubicBezTo>
                  <a:lnTo>
                    <a:pt x="13602" y="3364846"/>
                  </a:lnTo>
                  <a:lnTo>
                    <a:pt x="9116" y="3351621"/>
                  </a:lnTo>
                  <a:lnTo>
                    <a:pt x="9116" y="3314458"/>
                  </a:lnTo>
                  <a:lnTo>
                    <a:pt x="13887" y="3301547"/>
                  </a:lnTo>
                  <a:lnTo>
                    <a:pt x="13887" y="3254623"/>
                  </a:lnTo>
                  <a:lnTo>
                    <a:pt x="8831" y="3241394"/>
                  </a:lnTo>
                  <a:lnTo>
                    <a:pt x="8831" y="3205809"/>
                  </a:lnTo>
                  <a:lnTo>
                    <a:pt x="4344" y="3192584"/>
                  </a:lnTo>
                  <a:lnTo>
                    <a:pt x="8119" y="3183452"/>
                  </a:lnTo>
                  <a:cubicBezTo>
                    <a:pt x="8618" y="3176522"/>
                    <a:pt x="5769" y="3174948"/>
                    <a:pt x="4345" y="3168963"/>
                  </a:cubicBezTo>
                  <a:lnTo>
                    <a:pt x="4345" y="3120777"/>
                  </a:lnTo>
                  <a:lnTo>
                    <a:pt x="8831" y="3107866"/>
                  </a:lnTo>
                  <a:lnTo>
                    <a:pt x="8831" y="3023151"/>
                  </a:lnTo>
                  <a:lnTo>
                    <a:pt x="4060" y="3010554"/>
                  </a:lnTo>
                  <a:lnTo>
                    <a:pt x="4060" y="2986619"/>
                  </a:lnTo>
                  <a:lnTo>
                    <a:pt x="9116" y="2973077"/>
                  </a:lnTo>
                  <a:lnTo>
                    <a:pt x="9116" y="2815613"/>
                  </a:lnTo>
                  <a:cubicBezTo>
                    <a:pt x="16237" y="2807113"/>
                    <a:pt x="12677" y="2776880"/>
                    <a:pt x="14457" y="2752628"/>
                  </a:cubicBezTo>
                  <a:cubicBezTo>
                    <a:pt x="20582" y="2736255"/>
                    <a:pt x="20582" y="2735623"/>
                    <a:pt x="14457" y="2718302"/>
                  </a:cubicBezTo>
                  <a:lnTo>
                    <a:pt x="14457" y="2486515"/>
                  </a:lnTo>
                  <a:lnTo>
                    <a:pt x="18944" y="2473918"/>
                  </a:lnTo>
                  <a:lnTo>
                    <a:pt x="18944" y="2304171"/>
                  </a:lnTo>
                  <a:lnTo>
                    <a:pt x="24001" y="2290946"/>
                  </a:lnTo>
                  <a:lnTo>
                    <a:pt x="24001" y="2279294"/>
                  </a:lnTo>
                  <a:lnTo>
                    <a:pt x="19229" y="2266380"/>
                  </a:lnTo>
                  <a:lnTo>
                    <a:pt x="19229" y="2229849"/>
                  </a:lnTo>
                  <a:lnTo>
                    <a:pt x="22861" y="2220716"/>
                  </a:lnTo>
                  <a:cubicBezTo>
                    <a:pt x="24414" y="2150487"/>
                    <a:pt x="24581" y="2079755"/>
                    <a:pt x="23359" y="2009399"/>
                  </a:cubicBezTo>
                  <a:lnTo>
                    <a:pt x="19941" y="2000896"/>
                  </a:lnTo>
                  <a:cubicBezTo>
                    <a:pt x="18730" y="1942320"/>
                    <a:pt x="18801" y="1682507"/>
                    <a:pt x="19941" y="1630858"/>
                  </a:cubicBezTo>
                  <a:lnTo>
                    <a:pt x="23644" y="1621726"/>
                  </a:lnTo>
                  <a:lnTo>
                    <a:pt x="23644" y="1511818"/>
                  </a:lnTo>
                  <a:lnTo>
                    <a:pt x="19229" y="1499217"/>
                  </a:lnTo>
                  <a:lnTo>
                    <a:pt x="23928" y="1486624"/>
                  </a:lnTo>
                  <a:lnTo>
                    <a:pt x="23929" y="1461112"/>
                  </a:lnTo>
                  <a:cubicBezTo>
                    <a:pt x="21934" y="1457964"/>
                    <a:pt x="11324" y="1455759"/>
                    <a:pt x="16237" y="1445367"/>
                  </a:cubicBezTo>
                  <a:cubicBezTo>
                    <a:pt x="21579" y="1447255"/>
                    <a:pt x="25994" y="1437806"/>
                    <a:pt x="23359" y="1413874"/>
                  </a:cubicBezTo>
                  <a:lnTo>
                    <a:pt x="19656" y="1404739"/>
                  </a:lnTo>
                  <a:cubicBezTo>
                    <a:pt x="19007" y="1388743"/>
                    <a:pt x="18792" y="1372462"/>
                    <a:pt x="19015" y="1356242"/>
                  </a:cubicBezTo>
                  <a:lnTo>
                    <a:pt x="23573" y="1342699"/>
                  </a:lnTo>
                  <a:lnTo>
                    <a:pt x="19015" y="1330416"/>
                  </a:lnTo>
                  <a:lnTo>
                    <a:pt x="19015" y="1246019"/>
                  </a:lnTo>
                  <a:lnTo>
                    <a:pt x="23787" y="1233104"/>
                  </a:lnTo>
                  <a:lnTo>
                    <a:pt x="23787" y="1160356"/>
                  </a:lnTo>
                  <a:lnTo>
                    <a:pt x="19015" y="1147444"/>
                  </a:lnTo>
                  <a:cubicBezTo>
                    <a:pt x="18445" y="1137680"/>
                    <a:pt x="19656" y="1130754"/>
                    <a:pt x="22718" y="1127289"/>
                  </a:cubicBezTo>
                  <a:cubicBezTo>
                    <a:pt x="25567" y="1091703"/>
                    <a:pt x="22718" y="1050447"/>
                    <a:pt x="24214" y="1012969"/>
                  </a:cubicBezTo>
                  <a:cubicBezTo>
                    <a:pt x="30553" y="996279"/>
                    <a:pt x="30552" y="995334"/>
                    <a:pt x="24214" y="978643"/>
                  </a:cubicBezTo>
                  <a:lnTo>
                    <a:pt x="23787" y="966992"/>
                  </a:lnTo>
                  <a:cubicBezTo>
                    <a:pt x="25278" y="961576"/>
                    <a:pt x="26902" y="956944"/>
                    <a:pt x="28630" y="953134"/>
                  </a:cubicBezTo>
                  <a:lnTo>
                    <a:pt x="28629" y="892983"/>
                  </a:lnTo>
                  <a:lnTo>
                    <a:pt x="33543" y="879757"/>
                  </a:lnTo>
                  <a:lnTo>
                    <a:pt x="33543" y="867475"/>
                  </a:lnTo>
                  <a:cubicBezTo>
                    <a:pt x="29199" y="855191"/>
                    <a:pt x="20795" y="846374"/>
                    <a:pt x="24498" y="817401"/>
                  </a:cubicBezTo>
                  <a:lnTo>
                    <a:pt x="33259" y="795040"/>
                  </a:lnTo>
                  <a:cubicBezTo>
                    <a:pt x="34398" y="698673"/>
                    <a:pt x="33258" y="600103"/>
                    <a:pt x="33686" y="502473"/>
                  </a:cubicBezTo>
                  <a:lnTo>
                    <a:pt x="38386" y="489562"/>
                  </a:lnTo>
                  <a:lnTo>
                    <a:pt x="33757" y="476965"/>
                  </a:lnTo>
                  <a:lnTo>
                    <a:pt x="33757" y="465314"/>
                  </a:lnTo>
                  <a:cubicBezTo>
                    <a:pt x="35537" y="460275"/>
                    <a:pt x="37105" y="455864"/>
                    <a:pt x="38386" y="452716"/>
                  </a:cubicBezTo>
                  <a:lnTo>
                    <a:pt x="38386" y="42783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277" name="Google Shape;277;p15"/>
            <p:cNvSpPr/>
            <p:nvPr/>
          </p:nvSpPr>
          <p:spPr>
            <a:xfrm rot="2700000">
              <a:off x="11548226" y="5644131"/>
              <a:ext cx="461314" cy="1610127"/>
            </a:xfrm>
            <a:custGeom>
              <a:rect b="b" l="l" r="r" t="t"/>
              <a:pathLst>
                <a:path extrusionOk="0" h="1609232" w="461058">
                  <a:moveTo>
                    <a:pt x="9827" y="0"/>
                  </a:moveTo>
                  <a:lnTo>
                    <a:pt x="456102" y="446274"/>
                  </a:lnTo>
                  <a:lnTo>
                    <a:pt x="456846" y="486514"/>
                  </a:lnTo>
                  <a:cubicBezTo>
                    <a:pt x="457106" y="504199"/>
                    <a:pt x="457142" y="521186"/>
                    <a:pt x="456501" y="536145"/>
                  </a:cubicBezTo>
                  <a:lnTo>
                    <a:pt x="461058" y="549371"/>
                  </a:lnTo>
                  <a:lnTo>
                    <a:pt x="456572" y="562282"/>
                  </a:lnTo>
                  <a:lnTo>
                    <a:pt x="456571" y="890124"/>
                  </a:lnTo>
                  <a:lnTo>
                    <a:pt x="451658" y="903349"/>
                  </a:lnTo>
                  <a:lnTo>
                    <a:pt x="451658" y="950904"/>
                  </a:lnTo>
                  <a:lnTo>
                    <a:pt x="456287" y="963815"/>
                  </a:lnTo>
                  <a:lnTo>
                    <a:pt x="456286" y="1085061"/>
                  </a:lnTo>
                  <a:lnTo>
                    <a:pt x="451942" y="1098290"/>
                  </a:lnTo>
                  <a:lnTo>
                    <a:pt x="455788" y="1107736"/>
                  </a:lnTo>
                  <a:lnTo>
                    <a:pt x="456111" y="1157749"/>
                  </a:lnTo>
                  <a:lnTo>
                    <a:pt x="4629" y="1609232"/>
                  </a:lnTo>
                  <a:lnTo>
                    <a:pt x="4628" y="1427074"/>
                  </a:lnTo>
                  <a:lnTo>
                    <a:pt x="0" y="1414473"/>
                  </a:lnTo>
                  <a:lnTo>
                    <a:pt x="0" y="1402821"/>
                  </a:lnTo>
                  <a:cubicBezTo>
                    <a:pt x="1495" y="1398414"/>
                    <a:pt x="3133" y="1394007"/>
                    <a:pt x="4842" y="1389596"/>
                  </a:cubicBezTo>
                  <a:lnTo>
                    <a:pt x="4842" y="1146787"/>
                  </a:lnTo>
                  <a:lnTo>
                    <a:pt x="9543" y="1133876"/>
                  </a:lnTo>
                  <a:lnTo>
                    <a:pt x="9542" y="999715"/>
                  </a:lnTo>
                  <a:lnTo>
                    <a:pt x="5839" y="990583"/>
                  </a:lnTo>
                  <a:cubicBezTo>
                    <a:pt x="4643" y="970018"/>
                    <a:pt x="4280" y="948698"/>
                    <a:pt x="4771" y="927598"/>
                  </a:cubicBezTo>
                  <a:lnTo>
                    <a:pt x="8972" y="917206"/>
                  </a:lnTo>
                  <a:cubicBezTo>
                    <a:pt x="10397" y="905236"/>
                    <a:pt x="9471" y="893271"/>
                    <a:pt x="9756" y="880360"/>
                  </a:cubicBezTo>
                  <a:lnTo>
                    <a:pt x="5056" y="866503"/>
                  </a:lnTo>
                  <a:lnTo>
                    <a:pt x="5056" y="709039"/>
                  </a:lnTo>
                  <a:lnTo>
                    <a:pt x="9614" y="696442"/>
                  </a:lnTo>
                  <a:lnTo>
                    <a:pt x="9614" y="635977"/>
                  </a:lnTo>
                  <a:lnTo>
                    <a:pt x="4842" y="623376"/>
                  </a:lnTo>
                  <a:lnTo>
                    <a:pt x="4842" y="611411"/>
                  </a:lnTo>
                  <a:lnTo>
                    <a:pt x="9899" y="597868"/>
                  </a:lnTo>
                  <a:lnTo>
                    <a:pt x="9899" y="561968"/>
                  </a:lnTo>
                  <a:cubicBezTo>
                    <a:pt x="22433" y="493629"/>
                    <a:pt x="9899" y="357267"/>
                    <a:pt x="15312" y="268456"/>
                  </a:cubicBezTo>
                  <a:lnTo>
                    <a:pt x="19157" y="259009"/>
                  </a:lnTo>
                  <a:lnTo>
                    <a:pt x="14884" y="245781"/>
                  </a:lnTo>
                  <a:lnTo>
                    <a:pt x="14883" y="40448"/>
                  </a:lnTo>
                  <a:lnTo>
                    <a:pt x="9827" y="26277"/>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278" name="Google Shape;278;p15"/>
            <p:cNvSpPr/>
            <p:nvPr/>
          </p:nvSpPr>
          <p:spPr>
            <a:xfrm rot="2700000">
              <a:off x="9828971" y="1531705"/>
              <a:ext cx="476114" cy="6429065"/>
            </a:xfrm>
            <a:custGeom>
              <a:rect b="b" l="l" r="r" t="t"/>
              <a:pathLst>
                <a:path extrusionOk="0" h="6425492" w="475849">
                  <a:moveTo>
                    <a:pt x="416303" y="5993429"/>
                  </a:moveTo>
                  <a:cubicBezTo>
                    <a:pt x="413167" y="5995129"/>
                    <a:pt x="410139" y="6000782"/>
                    <a:pt x="407623" y="6010167"/>
                  </a:cubicBezTo>
                  <a:lnTo>
                    <a:pt x="407195" y="6009853"/>
                  </a:lnTo>
                  <a:cubicBezTo>
                    <a:pt x="413206" y="6023647"/>
                    <a:pt x="420506" y="6019901"/>
                    <a:pt x="425640" y="6000407"/>
                  </a:cubicBezTo>
                  <a:cubicBezTo>
                    <a:pt x="422685" y="5993981"/>
                    <a:pt x="419439" y="5991728"/>
                    <a:pt x="416303" y="5993429"/>
                  </a:cubicBezTo>
                  <a:close/>
                  <a:moveTo>
                    <a:pt x="433189" y="5688627"/>
                  </a:moveTo>
                  <a:lnTo>
                    <a:pt x="421082" y="5720120"/>
                  </a:lnTo>
                  <a:cubicBezTo>
                    <a:pt x="421082" y="5723899"/>
                    <a:pt x="421652" y="5729566"/>
                    <a:pt x="421937" y="5734291"/>
                  </a:cubicBezTo>
                  <a:cubicBezTo>
                    <a:pt x="427578" y="5737756"/>
                    <a:pt x="433275" y="5738920"/>
                    <a:pt x="438958" y="5737756"/>
                  </a:cubicBezTo>
                  <a:lnTo>
                    <a:pt x="438531" y="5737442"/>
                  </a:lnTo>
                  <a:lnTo>
                    <a:pt x="445653" y="5718229"/>
                  </a:lnTo>
                  <a:cubicBezTo>
                    <a:pt x="438887" y="5707837"/>
                    <a:pt x="441451" y="5680127"/>
                    <a:pt x="433189" y="5688627"/>
                  </a:cubicBezTo>
                  <a:close/>
                  <a:moveTo>
                    <a:pt x="392076" y="3043207"/>
                  </a:moveTo>
                  <a:cubicBezTo>
                    <a:pt x="387189" y="3043317"/>
                    <a:pt x="382309" y="3049631"/>
                    <a:pt x="378068" y="3062135"/>
                  </a:cubicBezTo>
                  <a:lnTo>
                    <a:pt x="377640" y="3061820"/>
                  </a:lnTo>
                  <a:cubicBezTo>
                    <a:pt x="383558" y="3090760"/>
                    <a:pt x="393123" y="3098636"/>
                    <a:pt x="400999" y="3081030"/>
                  </a:cubicBezTo>
                  <a:cubicBezTo>
                    <a:pt x="404917" y="3081030"/>
                    <a:pt x="407693" y="3075991"/>
                    <a:pt x="406127" y="3061506"/>
                  </a:cubicBezTo>
                  <a:cubicBezTo>
                    <a:pt x="401858" y="3049192"/>
                    <a:pt x="396963" y="3043098"/>
                    <a:pt x="392076" y="3043207"/>
                  </a:cubicBezTo>
                  <a:close/>
                  <a:moveTo>
                    <a:pt x="388510" y="2958642"/>
                  </a:moveTo>
                  <a:cubicBezTo>
                    <a:pt x="386400" y="2958446"/>
                    <a:pt x="384371" y="2959626"/>
                    <a:pt x="382768" y="2965768"/>
                  </a:cubicBezTo>
                  <a:lnTo>
                    <a:pt x="382055" y="2965451"/>
                  </a:lnTo>
                  <a:lnTo>
                    <a:pt x="382056" y="2976788"/>
                  </a:lnTo>
                  <a:cubicBezTo>
                    <a:pt x="385189" y="2984664"/>
                    <a:pt x="391243" y="2984032"/>
                    <a:pt x="394233" y="2992851"/>
                  </a:cubicBezTo>
                  <a:lnTo>
                    <a:pt x="401854" y="2977419"/>
                  </a:lnTo>
                  <a:lnTo>
                    <a:pt x="394732" y="2959784"/>
                  </a:lnTo>
                  <a:cubicBezTo>
                    <a:pt x="392809" y="2960414"/>
                    <a:pt x="390619" y="2958839"/>
                    <a:pt x="388510" y="2958642"/>
                  </a:cubicBezTo>
                  <a:close/>
                  <a:moveTo>
                    <a:pt x="364688" y="2692214"/>
                  </a:moveTo>
                  <a:cubicBezTo>
                    <a:pt x="363237" y="2694143"/>
                    <a:pt x="362649" y="2697608"/>
                    <a:pt x="365320" y="2703749"/>
                  </a:cubicBezTo>
                  <a:lnTo>
                    <a:pt x="364607" y="2702486"/>
                  </a:lnTo>
                  <a:cubicBezTo>
                    <a:pt x="366387" y="2705954"/>
                    <a:pt x="367955" y="2710361"/>
                    <a:pt x="369592" y="2714140"/>
                  </a:cubicBezTo>
                  <a:cubicBezTo>
                    <a:pt x="372726" y="2701543"/>
                    <a:pt x="372726" y="2701543"/>
                    <a:pt x="369236" y="2689892"/>
                  </a:cubicBezTo>
                  <a:cubicBezTo>
                    <a:pt x="368453" y="2689892"/>
                    <a:pt x="366139" y="2690285"/>
                    <a:pt x="364688" y="2692214"/>
                  </a:cubicBezTo>
                  <a:close/>
                  <a:moveTo>
                    <a:pt x="395246" y="2606331"/>
                  </a:moveTo>
                  <a:cubicBezTo>
                    <a:pt x="389525" y="2615055"/>
                    <a:pt x="393558" y="2643044"/>
                    <a:pt x="403919" y="2642337"/>
                  </a:cubicBezTo>
                  <a:cubicBezTo>
                    <a:pt x="406626" y="2635721"/>
                    <a:pt x="410329" y="2631942"/>
                    <a:pt x="411254" y="2623756"/>
                  </a:cubicBezTo>
                  <a:lnTo>
                    <a:pt x="410543" y="2623441"/>
                  </a:lnTo>
                  <a:lnTo>
                    <a:pt x="404347" y="2605802"/>
                  </a:lnTo>
                  <a:cubicBezTo>
                    <a:pt x="400145" y="2602654"/>
                    <a:pt x="397154" y="2603422"/>
                    <a:pt x="395246" y="2606331"/>
                  </a:cubicBezTo>
                  <a:close/>
                  <a:moveTo>
                    <a:pt x="362115" y="2537781"/>
                  </a:moveTo>
                  <a:cubicBezTo>
                    <a:pt x="362649" y="2543291"/>
                    <a:pt x="362471" y="2549590"/>
                    <a:pt x="362525" y="2555062"/>
                  </a:cubicBezTo>
                  <a:lnTo>
                    <a:pt x="364103" y="2565876"/>
                  </a:lnTo>
                  <a:lnTo>
                    <a:pt x="363610" y="2565809"/>
                  </a:lnTo>
                  <a:lnTo>
                    <a:pt x="364322" y="2567383"/>
                  </a:lnTo>
                  <a:lnTo>
                    <a:pt x="364103" y="2565876"/>
                  </a:lnTo>
                  <a:lnTo>
                    <a:pt x="379732" y="2568014"/>
                  </a:lnTo>
                  <a:cubicBezTo>
                    <a:pt x="382608" y="2567620"/>
                    <a:pt x="383943" y="2565966"/>
                    <a:pt x="386613" y="2562658"/>
                  </a:cubicBezTo>
                  <a:cubicBezTo>
                    <a:pt x="379990" y="2546285"/>
                    <a:pt x="369308" y="2522350"/>
                    <a:pt x="362115" y="2537781"/>
                  </a:cubicBezTo>
                  <a:close/>
                  <a:moveTo>
                    <a:pt x="347871" y="2324221"/>
                  </a:moveTo>
                  <a:cubicBezTo>
                    <a:pt x="345859" y="2324260"/>
                    <a:pt x="343954" y="2325362"/>
                    <a:pt x="342387" y="2330558"/>
                  </a:cubicBezTo>
                  <a:lnTo>
                    <a:pt x="342388" y="2343154"/>
                  </a:lnTo>
                  <a:lnTo>
                    <a:pt x="355384" y="2373102"/>
                  </a:lnTo>
                  <a:lnTo>
                    <a:pt x="355206" y="2373074"/>
                  </a:lnTo>
                  <a:lnTo>
                    <a:pt x="355919" y="2374333"/>
                  </a:lnTo>
                  <a:lnTo>
                    <a:pt x="355384" y="2373102"/>
                  </a:lnTo>
                  <a:lnTo>
                    <a:pt x="363964" y="2374447"/>
                  </a:lnTo>
                  <a:cubicBezTo>
                    <a:pt x="374974" y="2375967"/>
                    <a:pt x="389249" y="2374255"/>
                    <a:pt x="375361" y="2336228"/>
                  </a:cubicBezTo>
                  <a:cubicBezTo>
                    <a:pt x="366673" y="2334651"/>
                    <a:pt x="360548" y="2342841"/>
                    <a:pt x="353996" y="2324262"/>
                  </a:cubicBezTo>
                  <a:cubicBezTo>
                    <a:pt x="352002" y="2325206"/>
                    <a:pt x="349884" y="2324182"/>
                    <a:pt x="347871" y="2324221"/>
                  </a:cubicBezTo>
                  <a:close/>
                  <a:moveTo>
                    <a:pt x="328002" y="2336606"/>
                  </a:moveTo>
                  <a:cubicBezTo>
                    <a:pt x="326296" y="2336606"/>
                    <a:pt x="324590" y="2338685"/>
                    <a:pt x="323088" y="2342841"/>
                  </a:cubicBezTo>
                  <a:lnTo>
                    <a:pt x="323088" y="2354492"/>
                  </a:lnTo>
                  <a:cubicBezTo>
                    <a:pt x="326065" y="2363310"/>
                    <a:pt x="329938" y="2363310"/>
                    <a:pt x="332916" y="2354492"/>
                  </a:cubicBezTo>
                  <a:lnTo>
                    <a:pt x="332916" y="2342841"/>
                  </a:lnTo>
                  <a:cubicBezTo>
                    <a:pt x="331413" y="2338685"/>
                    <a:pt x="329708" y="2336607"/>
                    <a:pt x="328002" y="2336606"/>
                  </a:cubicBezTo>
                  <a:close/>
                  <a:moveTo>
                    <a:pt x="322233" y="2257181"/>
                  </a:moveTo>
                  <a:cubicBezTo>
                    <a:pt x="328429" y="2269777"/>
                    <a:pt x="331918" y="2283949"/>
                    <a:pt x="339112" y="2271351"/>
                  </a:cubicBezTo>
                  <a:lnTo>
                    <a:pt x="338685" y="2270091"/>
                  </a:lnTo>
                  <a:cubicBezTo>
                    <a:pt x="332845" y="2258754"/>
                    <a:pt x="329355" y="2244269"/>
                    <a:pt x="322233" y="2257181"/>
                  </a:cubicBezTo>
                  <a:close/>
                  <a:moveTo>
                    <a:pt x="313260" y="2165497"/>
                  </a:moveTo>
                  <a:cubicBezTo>
                    <a:pt x="311560" y="2165496"/>
                    <a:pt x="309860" y="2167504"/>
                    <a:pt x="308346" y="2171520"/>
                  </a:cubicBezTo>
                  <a:lnTo>
                    <a:pt x="315040" y="2188211"/>
                  </a:lnTo>
                  <a:cubicBezTo>
                    <a:pt x="320097" y="2189470"/>
                    <a:pt x="318174" y="2179710"/>
                    <a:pt x="318673" y="2172780"/>
                  </a:cubicBezTo>
                  <a:lnTo>
                    <a:pt x="318174" y="2171520"/>
                  </a:lnTo>
                  <a:cubicBezTo>
                    <a:pt x="316661" y="2167504"/>
                    <a:pt x="314960" y="2165497"/>
                    <a:pt x="313260" y="2165497"/>
                  </a:cubicBezTo>
                  <a:close/>
                  <a:moveTo>
                    <a:pt x="337830" y="2120501"/>
                  </a:moveTo>
                  <a:cubicBezTo>
                    <a:pt x="338258" y="2133729"/>
                    <a:pt x="336476" y="2146958"/>
                    <a:pt x="339397" y="2151993"/>
                  </a:cubicBezTo>
                  <a:cubicBezTo>
                    <a:pt x="358056" y="2157977"/>
                    <a:pt x="358056" y="2156089"/>
                    <a:pt x="362756" y="2149474"/>
                  </a:cubicBezTo>
                  <a:lnTo>
                    <a:pt x="362329" y="2148217"/>
                  </a:lnTo>
                  <a:lnTo>
                    <a:pt x="362329" y="2136249"/>
                  </a:lnTo>
                  <a:cubicBezTo>
                    <a:pt x="355207" y="2111685"/>
                    <a:pt x="347515" y="2115466"/>
                    <a:pt x="337830" y="2120501"/>
                  </a:cubicBezTo>
                  <a:close/>
                  <a:moveTo>
                    <a:pt x="337830" y="2051534"/>
                  </a:moveTo>
                  <a:cubicBezTo>
                    <a:pt x="339111" y="2060980"/>
                    <a:pt x="336619" y="2071689"/>
                    <a:pt x="340749" y="2082395"/>
                  </a:cubicBezTo>
                  <a:lnTo>
                    <a:pt x="340607" y="2084915"/>
                  </a:lnTo>
                  <a:cubicBezTo>
                    <a:pt x="351419" y="2088535"/>
                    <a:pt x="362286" y="2082236"/>
                    <a:pt x="372513" y="2066336"/>
                  </a:cubicBezTo>
                  <a:cubicBezTo>
                    <a:pt x="367171" y="2052162"/>
                    <a:pt x="360476" y="2069170"/>
                    <a:pt x="355207" y="2047754"/>
                  </a:cubicBezTo>
                  <a:cubicBezTo>
                    <a:pt x="349402" y="2047249"/>
                    <a:pt x="343598" y="2048509"/>
                    <a:pt x="337830" y="2051534"/>
                  </a:cubicBezTo>
                  <a:close/>
                  <a:moveTo>
                    <a:pt x="303672" y="1824668"/>
                  </a:moveTo>
                  <a:cubicBezTo>
                    <a:pt x="302470" y="1824707"/>
                    <a:pt x="301224" y="1826990"/>
                    <a:pt x="298732" y="1831399"/>
                  </a:cubicBezTo>
                  <a:cubicBezTo>
                    <a:pt x="301723" y="1843050"/>
                    <a:pt x="309842" y="1862260"/>
                    <a:pt x="308773" y="1832659"/>
                  </a:cubicBezTo>
                  <a:lnTo>
                    <a:pt x="308346" y="1831399"/>
                  </a:lnTo>
                  <a:cubicBezTo>
                    <a:pt x="306032" y="1826833"/>
                    <a:pt x="304874" y="1824628"/>
                    <a:pt x="303672" y="1824668"/>
                  </a:cubicBezTo>
                  <a:close/>
                  <a:moveTo>
                    <a:pt x="295812" y="1470808"/>
                  </a:moveTo>
                  <a:cubicBezTo>
                    <a:pt x="289687" y="1484979"/>
                    <a:pt x="286412" y="1498204"/>
                    <a:pt x="295812" y="1496002"/>
                  </a:cubicBezTo>
                  <a:cubicBezTo>
                    <a:pt x="300014" y="1489390"/>
                    <a:pt x="300013" y="1481200"/>
                    <a:pt x="296239" y="1472065"/>
                  </a:cubicBezTo>
                  <a:close/>
                  <a:moveTo>
                    <a:pt x="55169" y="1681493"/>
                  </a:moveTo>
                  <a:lnTo>
                    <a:pt x="55097" y="1684958"/>
                  </a:lnTo>
                  <a:lnTo>
                    <a:pt x="47976" y="1701963"/>
                  </a:lnTo>
                  <a:cubicBezTo>
                    <a:pt x="51038" y="1710183"/>
                    <a:pt x="54884" y="1710183"/>
                    <a:pt x="57947" y="1701963"/>
                  </a:cubicBezTo>
                  <a:cubicBezTo>
                    <a:pt x="57875" y="1691885"/>
                    <a:pt x="59727" y="1683067"/>
                    <a:pt x="55169" y="1681493"/>
                  </a:cubicBezTo>
                  <a:close/>
                  <a:moveTo>
                    <a:pt x="127027" y="1546845"/>
                  </a:moveTo>
                  <a:cubicBezTo>
                    <a:pt x="125316" y="1546845"/>
                    <a:pt x="123605" y="1549002"/>
                    <a:pt x="122113" y="1553317"/>
                  </a:cubicBezTo>
                  <a:lnTo>
                    <a:pt x="122113" y="1565286"/>
                  </a:lnTo>
                  <a:cubicBezTo>
                    <a:pt x="125097" y="1573912"/>
                    <a:pt x="128957" y="1573912"/>
                    <a:pt x="131941" y="1565286"/>
                  </a:cubicBezTo>
                  <a:lnTo>
                    <a:pt x="131941" y="1553317"/>
                  </a:lnTo>
                  <a:cubicBezTo>
                    <a:pt x="130449" y="1549002"/>
                    <a:pt x="128738" y="1546845"/>
                    <a:pt x="127027" y="1546845"/>
                  </a:cubicBezTo>
                  <a:close/>
                  <a:moveTo>
                    <a:pt x="195609" y="1463878"/>
                  </a:moveTo>
                  <a:cubicBezTo>
                    <a:pt x="194611" y="1495371"/>
                    <a:pt x="206220" y="1488127"/>
                    <a:pt x="210564" y="1478995"/>
                  </a:cubicBezTo>
                  <a:cubicBezTo>
                    <a:pt x="210209" y="1473327"/>
                    <a:pt x="211846" y="1466712"/>
                    <a:pt x="208713" y="1462618"/>
                  </a:cubicBezTo>
                  <a:lnTo>
                    <a:pt x="208713" y="1463878"/>
                  </a:lnTo>
                  <a:cubicBezTo>
                    <a:pt x="204384" y="1460287"/>
                    <a:pt x="199939" y="1460287"/>
                    <a:pt x="195609" y="1463878"/>
                  </a:cubicBezTo>
                  <a:close/>
                  <a:moveTo>
                    <a:pt x="245906" y="1388178"/>
                  </a:moveTo>
                  <a:cubicBezTo>
                    <a:pt x="243823" y="1388060"/>
                    <a:pt x="241865" y="1389398"/>
                    <a:pt x="240405" y="1396168"/>
                  </a:cubicBezTo>
                  <a:cubicBezTo>
                    <a:pt x="243659" y="1408044"/>
                    <a:pt x="247797" y="1414121"/>
                    <a:pt x="252013" y="1413176"/>
                  </a:cubicBezTo>
                  <a:cubicBezTo>
                    <a:pt x="255716" y="1400265"/>
                    <a:pt x="255717" y="1399947"/>
                    <a:pt x="252298" y="1387668"/>
                  </a:cubicBezTo>
                  <a:lnTo>
                    <a:pt x="252155" y="1388927"/>
                  </a:lnTo>
                  <a:cubicBezTo>
                    <a:pt x="250197" y="1389870"/>
                    <a:pt x="247989" y="1388296"/>
                    <a:pt x="245906" y="1388178"/>
                  </a:cubicBezTo>
                  <a:close/>
                  <a:moveTo>
                    <a:pt x="131985" y="1491750"/>
                  </a:moveTo>
                  <a:cubicBezTo>
                    <a:pt x="127917" y="1497498"/>
                    <a:pt x="125460" y="1507497"/>
                    <a:pt x="129520" y="1522770"/>
                  </a:cubicBezTo>
                  <a:cubicBezTo>
                    <a:pt x="134291" y="1524976"/>
                    <a:pt x="152309" y="1515526"/>
                    <a:pt x="144120" y="1484979"/>
                  </a:cubicBezTo>
                  <a:lnTo>
                    <a:pt x="144119" y="1486239"/>
                  </a:lnTo>
                  <a:cubicBezTo>
                    <a:pt x="141733" y="1484506"/>
                    <a:pt x="136054" y="1486002"/>
                    <a:pt x="131985" y="1491750"/>
                  </a:cubicBezTo>
                  <a:close/>
                  <a:moveTo>
                    <a:pt x="392051" y="1204859"/>
                  </a:moveTo>
                  <a:cubicBezTo>
                    <a:pt x="390407" y="1204914"/>
                    <a:pt x="388768" y="1206960"/>
                    <a:pt x="387326" y="1210990"/>
                  </a:cubicBezTo>
                  <a:lnTo>
                    <a:pt x="386898" y="1210677"/>
                  </a:lnTo>
                  <a:cubicBezTo>
                    <a:pt x="389918" y="1219210"/>
                    <a:pt x="393778" y="1219210"/>
                    <a:pt x="396797" y="1210677"/>
                  </a:cubicBezTo>
                  <a:cubicBezTo>
                    <a:pt x="395341" y="1206741"/>
                    <a:pt x="393694" y="1204804"/>
                    <a:pt x="392051" y="1204859"/>
                  </a:cubicBezTo>
                  <a:close/>
                  <a:moveTo>
                    <a:pt x="51038" y="1330035"/>
                  </a:moveTo>
                  <a:cubicBezTo>
                    <a:pt x="47477" y="1341686"/>
                    <a:pt x="47477" y="1341686"/>
                    <a:pt x="50683" y="1354283"/>
                  </a:cubicBezTo>
                  <a:cubicBezTo>
                    <a:pt x="52658" y="1340112"/>
                    <a:pt x="57960" y="1342416"/>
                    <a:pt x="60667" y="1338075"/>
                  </a:cubicBezTo>
                  <a:lnTo>
                    <a:pt x="61638" y="1333642"/>
                  </a:lnTo>
                  <a:lnTo>
                    <a:pt x="62219" y="1334131"/>
                  </a:lnTo>
                  <a:lnTo>
                    <a:pt x="62291" y="1330663"/>
                  </a:lnTo>
                  <a:lnTo>
                    <a:pt x="61638" y="1333642"/>
                  </a:lnTo>
                  <a:lnTo>
                    <a:pt x="56843" y="1329602"/>
                  </a:lnTo>
                  <a:cubicBezTo>
                    <a:pt x="54884" y="1329957"/>
                    <a:pt x="52854" y="1331137"/>
                    <a:pt x="51038" y="1330035"/>
                  </a:cubicBezTo>
                  <a:close/>
                  <a:moveTo>
                    <a:pt x="377581" y="962203"/>
                  </a:moveTo>
                  <a:cubicBezTo>
                    <a:pt x="375897" y="961767"/>
                    <a:pt x="374186" y="963429"/>
                    <a:pt x="372655" y="967239"/>
                  </a:cubicBezTo>
                  <a:lnTo>
                    <a:pt x="372512" y="969758"/>
                  </a:lnTo>
                  <a:lnTo>
                    <a:pt x="372513" y="981727"/>
                  </a:lnTo>
                  <a:cubicBezTo>
                    <a:pt x="375497" y="990353"/>
                    <a:pt x="379356" y="990353"/>
                    <a:pt x="382340" y="981727"/>
                  </a:cubicBezTo>
                  <a:lnTo>
                    <a:pt x="382341" y="969758"/>
                  </a:lnTo>
                  <a:cubicBezTo>
                    <a:pt x="380919" y="965176"/>
                    <a:pt x="379264" y="962641"/>
                    <a:pt x="377581" y="962203"/>
                  </a:cubicBezTo>
                  <a:close/>
                  <a:moveTo>
                    <a:pt x="411539" y="896695"/>
                  </a:moveTo>
                  <a:cubicBezTo>
                    <a:pt x="412252" y="899843"/>
                    <a:pt x="411255" y="906458"/>
                    <a:pt x="413676" y="910551"/>
                  </a:cubicBezTo>
                  <a:lnTo>
                    <a:pt x="413320" y="913071"/>
                  </a:lnTo>
                  <a:cubicBezTo>
                    <a:pt x="417736" y="913071"/>
                    <a:pt x="422507" y="920315"/>
                    <a:pt x="426282" y="908664"/>
                  </a:cubicBezTo>
                  <a:lnTo>
                    <a:pt x="426282" y="896695"/>
                  </a:lnTo>
                  <a:cubicBezTo>
                    <a:pt x="421617" y="886931"/>
                    <a:pt x="416205" y="886931"/>
                    <a:pt x="411539" y="896695"/>
                  </a:cubicBezTo>
                  <a:close/>
                  <a:moveTo>
                    <a:pt x="318651" y="974261"/>
                  </a:moveTo>
                  <a:cubicBezTo>
                    <a:pt x="316951" y="973819"/>
                    <a:pt x="315222" y="975552"/>
                    <a:pt x="313687" y="979521"/>
                  </a:cubicBezTo>
                  <a:lnTo>
                    <a:pt x="313616" y="982041"/>
                  </a:lnTo>
                  <a:cubicBezTo>
                    <a:pt x="316614" y="990512"/>
                    <a:pt x="320445" y="990512"/>
                    <a:pt x="323444" y="982041"/>
                  </a:cubicBezTo>
                  <a:cubicBezTo>
                    <a:pt x="322023" y="977316"/>
                    <a:pt x="320351" y="974702"/>
                    <a:pt x="318651" y="974261"/>
                  </a:cubicBezTo>
                  <a:close/>
                  <a:moveTo>
                    <a:pt x="237200" y="1024239"/>
                  </a:moveTo>
                  <a:cubicBezTo>
                    <a:pt x="235846" y="1031798"/>
                    <a:pt x="231360" y="1034003"/>
                    <a:pt x="230862" y="1041875"/>
                  </a:cubicBezTo>
                  <a:lnTo>
                    <a:pt x="237128" y="1060771"/>
                  </a:lnTo>
                  <a:lnTo>
                    <a:pt x="252156" y="1059511"/>
                  </a:lnTo>
                  <a:cubicBezTo>
                    <a:pt x="252725" y="1059511"/>
                    <a:pt x="253295" y="1056992"/>
                    <a:pt x="253865" y="1055732"/>
                  </a:cubicBezTo>
                  <a:cubicBezTo>
                    <a:pt x="254983" y="1045592"/>
                    <a:pt x="254797" y="1033593"/>
                    <a:pt x="253366" y="1024239"/>
                  </a:cubicBezTo>
                  <a:close/>
                  <a:moveTo>
                    <a:pt x="336191" y="891970"/>
                  </a:moveTo>
                  <a:cubicBezTo>
                    <a:pt x="333086" y="895531"/>
                    <a:pt x="330260" y="902709"/>
                    <a:pt x="328001" y="912757"/>
                  </a:cubicBezTo>
                  <a:lnTo>
                    <a:pt x="330209" y="926928"/>
                  </a:lnTo>
                  <a:cubicBezTo>
                    <a:pt x="345877" y="926928"/>
                    <a:pt x="362898" y="890711"/>
                    <a:pt x="377142" y="932598"/>
                  </a:cubicBezTo>
                  <a:cubicBezTo>
                    <a:pt x="377142" y="936688"/>
                    <a:pt x="377141" y="940470"/>
                    <a:pt x="377142" y="944564"/>
                  </a:cubicBezTo>
                  <a:cubicBezTo>
                    <a:pt x="379691" y="951305"/>
                    <a:pt x="382832" y="952155"/>
                    <a:pt x="385546" y="946769"/>
                  </a:cubicBezTo>
                  <a:lnTo>
                    <a:pt x="385403" y="949289"/>
                  </a:lnTo>
                  <a:cubicBezTo>
                    <a:pt x="392525" y="929447"/>
                    <a:pt x="411469" y="903308"/>
                    <a:pt x="394162" y="878745"/>
                  </a:cubicBezTo>
                  <a:cubicBezTo>
                    <a:pt x="377996" y="885672"/>
                    <a:pt x="360049" y="859218"/>
                    <a:pt x="346305" y="900474"/>
                  </a:cubicBezTo>
                  <a:cubicBezTo>
                    <a:pt x="342822" y="905195"/>
                    <a:pt x="339040" y="902018"/>
                    <a:pt x="336191" y="891970"/>
                  </a:cubicBezTo>
                  <a:close/>
                  <a:moveTo>
                    <a:pt x="188060" y="1035577"/>
                  </a:moveTo>
                  <a:cubicBezTo>
                    <a:pt x="185211" y="1051008"/>
                    <a:pt x="179871" y="1044081"/>
                    <a:pt x="177021" y="1051640"/>
                  </a:cubicBezTo>
                  <a:cubicBezTo>
                    <a:pt x="173105" y="1079984"/>
                    <a:pt x="184642" y="1070534"/>
                    <a:pt x="189413" y="1072108"/>
                  </a:cubicBezTo>
                  <a:cubicBezTo>
                    <a:pt x="191286" y="1067103"/>
                    <a:pt x="193095" y="1061654"/>
                    <a:pt x="194826" y="1055732"/>
                  </a:cubicBezTo>
                  <a:cubicBezTo>
                    <a:pt x="198671" y="1038414"/>
                    <a:pt x="191549" y="1033061"/>
                    <a:pt x="188060" y="1035577"/>
                  </a:cubicBezTo>
                  <a:close/>
                  <a:moveTo>
                    <a:pt x="393796" y="813209"/>
                  </a:moveTo>
                  <a:cubicBezTo>
                    <a:pt x="380974" y="828002"/>
                    <a:pt x="389853" y="856700"/>
                    <a:pt x="415599" y="836857"/>
                  </a:cubicBezTo>
                  <a:cubicBezTo>
                    <a:pt x="416738" y="824263"/>
                    <a:pt x="418733" y="812612"/>
                    <a:pt x="414388" y="803790"/>
                  </a:cubicBezTo>
                  <a:lnTo>
                    <a:pt x="414032" y="805365"/>
                  </a:lnTo>
                  <a:cubicBezTo>
                    <a:pt x="404756" y="804892"/>
                    <a:pt x="398071" y="808278"/>
                    <a:pt x="393796" y="813209"/>
                  </a:cubicBezTo>
                  <a:close/>
                  <a:moveTo>
                    <a:pt x="180867" y="968181"/>
                  </a:moveTo>
                  <a:lnTo>
                    <a:pt x="193046" y="997157"/>
                  </a:lnTo>
                  <a:cubicBezTo>
                    <a:pt x="195830" y="993408"/>
                    <a:pt x="198436" y="987424"/>
                    <a:pt x="200737" y="979521"/>
                  </a:cubicBezTo>
                  <a:cubicBezTo>
                    <a:pt x="200523" y="972905"/>
                    <a:pt x="201449" y="966293"/>
                    <a:pt x="198743" y="961254"/>
                  </a:cubicBezTo>
                  <a:lnTo>
                    <a:pt x="198742" y="963774"/>
                  </a:lnTo>
                  <a:cubicBezTo>
                    <a:pt x="192775" y="960058"/>
                    <a:pt x="186700" y="961539"/>
                    <a:pt x="180867" y="968181"/>
                  </a:cubicBezTo>
                  <a:close/>
                  <a:moveTo>
                    <a:pt x="92629" y="1053844"/>
                  </a:moveTo>
                  <a:cubicBezTo>
                    <a:pt x="92629" y="1059197"/>
                    <a:pt x="91489" y="1067070"/>
                    <a:pt x="94338" y="1069589"/>
                  </a:cubicBezTo>
                  <a:cubicBezTo>
                    <a:pt x="103753" y="1058913"/>
                    <a:pt x="113489" y="1055104"/>
                    <a:pt x="123181" y="1058252"/>
                  </a:cubicBezTo>
                  <a:lnTo>
                    <a:pt x="123181" y="1059512"/>
                  </a:lnTo>
                  <a:cubicBezTo>
                    <a:pt x="124520" y="1058536"/>
                    <a:pt x="125823" y="1056616"/>
                    <a:pt x="127027" y="1053844"/>
                  </a:cubicBezTo>
                  <a:cubicBezTo>
                    <a:pt x="127597" y="1018886"/>
                    <a:pt x="112285" y="1040933"/>
                    <a:pt x="108440" y="1047228"/>
                  </a:cubicBezTo>
                  <a:cubicBezTo>
                    <a:pt x="103241" y="1050379"/>
                    <a:pt x="97472" y="1042507"/>
                    <a:pt x="92629" y="1053844"/>
                  </a:cubicBezTo>
                  <a:close/>
                  <a:moveTo>
                    <a:pt x="399290" y="739349"/>
                  </a:moveTo>
                  <a:cubicBezTo>
                    <a:pt x="395177" y="740019"/>
                    <a:pt x="391741" y="745530"/>
                    <a:pt x="392240" y="762851"/>
                  </a:cubicBezTo>
                  <a:lnTo>
                    <a:pt x="391813" y="762537"/>
                  </a:lnTo>
                  <a:cubicBezTo>
                    <a:pt x="391385" y="780173"/>
                    <a:pt x="396228" y="778283"/>
                    <a:pt x="399789" y="777968"/>
                  </a:cubicBezTo>
                  <a:cubicBezTo>
                    <a:pt x="402353" y="767573"/>
                    <a:pt x="410187" y="759073"/>
                    <a:pt x="410401" y="744901"/>
                  </a:cubicBezTo>
                  <a:cubicBezTo>
                    <a:pt x="408192" y="742853"/>
                    <a:pt x="403403" y="738680"/>
                    <a:pt x="399290" y="739349"/>
                  </a:cubicBezTo>
                  <a:close/>
                  <a:moveTo>
                    <a:pt x="96492" y="1001724"/>
                  </a:moveTo>
                  <a:cubicBezTo>
                    <a:pt x="95015" y="1002511"/>
                    <a:pt x="93662" y="1004086"/>
                    <a:pt x="92629" y="1007235"/>
                  </a:cubicBezTo>
                  <a:cubicBezTo>
                    <a:pt x="97293" y="1016526"/>
                    <a:pt x="102635" y="1016526"/>
                    <a:pt x="107300" y="1007235"/>
                  </a:cubicBezTo>
                  <a:cubicBezTo>
                    <a:pt x="105583" y="1000874"/>
                    <a:pt x="103411" y="997409"/>
                    <a:pt x="101175" y="997472"/>
                  </a:cubicBezTo>
                  <a:lnTo>
                    <a:pt x="101104" y="1000936"/>
                  </a:lnTo>
                  <a:cubicBezTo>
                    <a:pt x="99573" y="1000937"/>
                    <a:pt x="97970" y="1000937"/>
                    <a:pt x="96492" y="1001724"/>
                  </a:cubicBezTo>
                  <a:close/>
                  <a:moveTo>
                    <a:pt x="384406" y="680656"/>
                  </a:moveTo>
                  <a:lnTo>
                    <a:pt x="384898" y="704905"/>
                  </a:lnTo>
                  <a:lnTo>
                    <a:pt x="384691" y="704905"/>
                  </a:lnTo>
                  <a:lnTo>
                    <a:pt x="384904" y="705219"/>
                  </a:lnTo>
                  <a:lnTo>
                    <a:pt x="384898" y="704905"/>
                  </a:lnTo>
                  <a:lnTo>
                    <a:pt x="389890" y="704905"/>
                  </a:lnTo>
                  <a:cubicBezTo>
                    <a:pt x="402424" y="677505"/>
                    <a:pt x="392026" y="680025"/>
                    <a:pt x="384406" y="680656"/>
                  </a:cubicBezTo>
                  <a:close/>
                  <a:moveTo>
                    <a:pt x="215407" y="770725"/>
                  </a:moveTo>
                  <a:lnTo>
                    <a:pt x="215407" y="811349"/>
                  </a:lnTo>
                  <a:cubicBezTo>
                    <a:pt x="218313" y="821381"/>
                    <a:pt x="221824" y="826066"/>
                    <a:pt x="225292" y="825507"/>
                  </a:cubicBezTo>
                  <a:lnTo>
                    <a:pt x="234904" y="808232"/>
                  </a:lnTo>
                  <a:lnTo>
                    <a:pt x="234921" y="809461"/>
                  </a:lnTo>
                  <a:lnTo>
                    <a:pt x="234921" y="808201"/>
                  </a:lnTo>
                  <a:lnTo>
                    <a:pt x="234904" y="808232"/>
                  </a:lnTo>
                  <a:lnTo>
                    <a:pt x="234496" y="778431"/>
                  </a:lnTo>
                  <a:cubicBezTo>
                    <a:pt x="231779" y="758501"/>
                    <a:pt x="222992" y="767890"/>
                    <a:pt x="215407" y="770725"/>
                  </a:cubicBezTo>
                  <a:close/>
                  <a:moveTo>
                    <a:pt x="239550" y="744584"/>
                  </a:moveTo>
                  <a:cubicBezTo>
                    <a:pt x="240761" y="789306"/>
                    <a:pt x="274090" y="764740"/>
                    <a:pt x="283776" y="761906"/>
                  </a:cubicBezTo>
                  <a:cubicBezTo>
                    <a:pt x="284061" y="756867"/>
                    <a:pt x="284132" y="752774"/>
                    <a:pt x="284204" y="748995"/>
                  </a:cubicBezTo>
                  <a:lnTo>
                    <a:pt x="284061" y="750254"/>
                  </a:lnTo>
                  <a:cubicBezTo>
                    <a:pt x="281703" y="741529"/>
                    <a:pt x="278883" y="735578"/>
                    <a:pt x="275871" y="732933"/>
                  </a:cubicBezTo>
                  <a:cubicBezTo>
                    <a:pt x="265331" y="755922"/>
                    <a:pt x="253224" y="736398"/>
                    <a:pt x="239550" y="744584"/>
                  </a:cubicBezTo>
                  <a:close/>
                  <a:moveTo>
                    <a:pt x="119265" y="815128"/>
                  </a:moveTo>
                  <a:lnTo>
                    <a:pt x="112143" y="832764"/>
                  </a:lnTo>
                  <a:cubicBezTo>
                    <a:pt x="114208" y="838434"/>
                    <a:pt x="116344" y="844105"/>
                    <a:pt x="119264" y="851346"/>
                  </a:cubicBezTo>
                  <a:cubicBezTo>
                    <a:pt x="137923" y="858272"/>
                    <a:pt x="161211" y="835915"/>
                    <a:pt x="178659" y="862683"/>
                  </a:cubicBezTo>
                  <a:cubicBezTo>
                    <a:pt x="188060" y="835283"/>
                    <a:pt x="200381" y="865202"/>
                    <a:pt x="210208" y="845047"/>
                  </a:cubicBezTo>
                  <a:lnTo>
                    <a:pt x="210209" y="833078"/>
                  </a:lnTo>
                  <a:cubicBezTo>
                    <a:pt x="193857" y="800990"/>
                    <a:pt x="175319" y="798626"/>
                    <a:pt x="158576" y="826465"/>
                  </a:cubicBezTo>
                  <a:cubicBezTo>
                    <a:pt x="146968" y="801272"/>
                    <a:pt x="132225" y="821113"/>
                    <a:pt x="119265" y="815128"/>
                  </a:cubicBezTo>
                  <a:close/>
                  <a:moveTo>
                    <a:pt x="251729" y="511538"/>
                  </a:moveTo>
                  <a:lnTo>
                    <a:pt x="243324" y="536104"/>
                  </a:lnTo>
                  <a:cubicBezTo>
                    <a:pt x="234208" y="536104"/>
                    <a:pt x="227586" y="529806"/>
                    <a:pt x="220678" y="553422"/>
                  </a:cubicBezTo>
                  <a:cubicBezTo>
                    <a:pt x="220122" y="560320"/>
                    <a:pt x="220934" y="567877"/>
                    <a:pt x="222494" y="570305"/>
                  </a:cubicBezTo>
                  <a:cubicBezTo>
                    <a:pt x="222871" y="570903"/>
                    <a:pt x="223270" y="571155"/>
                    <a:pt x="223669" y="571059"/>
                  </a:cubicBezTo>
                  <a:lnTo>
                    <a:pt x="223669" y="572322"/>
                  </a:lnTo>
                  <a:cubicBezTo>
                    <a:pt x="235491" y="582396"/>
                    <a:pt x="239978" y="550274"/>
                    <a:pt x="251585" y="570431"/>
                  </a:cubicBezTo>
                  <a:cubicBezTo>
                    <a:pt x="255261" y="575089"/>
                    <a:pt x="259220" y="571313"/>
                    <a:pt x="262126" y="560352"/>
                  </a:cubicBezTo>
                  <a:cubicBezTo>
                    <a:pt x="265331" y="562558"/>
                    <a:pt x="279859" y="560352"/>
                    <a:pt x="272310" y="536732"/>
                  </a:cubicBezTo>
                  <a:cubicBezTo>
                    <a:pt x="254577" y="543976"/>
                    <a:pt x="264690" y="508073"/>
                    <a:pt x="251729" y="511538"/>
                  </a:cubicBezTo>
                  <a:close/>
                  <a:moveTo>
                    <a:pt x="90350" y="669316"/>
                  </a:moveTo>
                  <a:cubicBezTo>
                    <a:pt x="88071" y="675932"/>
                    <a:pt x="84439" y="680025"/>
                    <a:pt x="83727" y="688215"/>
                  </a:cubicBezTo>
                  <a:lnTo>
                    <a:pt x="89923" y="705851"/>
                  </a:lnTo>
                  <a:cubicBezTo>
                    <a:pt x="94225" y="707173"/>
                    <a:pt x="98475" y="701219"/>
                    <a:pt x="101816" y="689157"/>
                  </a:cubicBezTo>
                  <a:cubicBezTo>
                    <a:pt x="102314" y="677820"/>
                    <a:pt x="102314" y="677820"/>
                    <a:pt x="99822" y="669316"/>
                  </a:cubicBezTo>
                  <a:close/>
                  <a:moveTo>
                    <a:pt x="326245" y="424863"/>
                  </a:moveTo>
                  <a:cubicBezTo>
                    <a:pt x="322936" y="427492"/>
                    <a:pt x="320203" y="432964"/>
                    <a:pt x="318459" y="443199"/>
                  </a:cubicBezTo>
                  <a:cubicBezTo>
                    <a:pt x="320923" y="450758"/>
                    <a:pt x="323608" y="456805"/>
                    <a:pt x="326435" y="461150"/>
                  </a:cubicBezTo>
                  <a:lnTo>
                    <a:pt x="326364" y="463669"/>
                  </a:lnTo>
                  <a:cubicBezTo>
                    <a:pt x="333486" y="463669"/>
                    <a:pt x="335977" y="444774"/>
                    <a:pt x="341961" y="463669"/>
                  </a:cubicBezTo>
                  <a:cubicBezTo>
                    <a:pt x="350414" y="460458"/>
                    <a:pt x="358782" y="453813"/>
                    <a:pt x="366958" y="443831"/>
                  </a:cubicBezTo>
                  <a:lnTo>
                    <a:pt x="360405" y="426196"/>
                  </a:lnTo>
                  <a:cubicBezTo>
                    <a:pt x="351272" y="434696"/>
                    <a:pt x="336170" y="416980"/>
                    <a:pt x="326245" y="424863"/>
                  </a:cubicBezTo>
                  <a:close/>
                  <a:moveTo>
                    <a:pt x="270530" y="478785"/>
                  </a:moveTo>
                  <a:cubicBezTo>
                    <a:pt x="268536" y="487918"/>
                    <a:pt x="268963" y="494848"/>
                    <a:pt x="272239" y="501460"/>
                  </a:cubicBezTo>
                  <a:cubicBezTo>
                    <a:pt x="275586" y="497997"/>
                    <a:pt x="279094" y="498312"/>
                    <a:pt x="282583" y="498627"/>
                  </a:cubicBezTo>
                  <a:lnTo>
                    <a:pt x="292497" y="495879"/>
                  </a:lnTo>
                  <a:lnTo>
                    <a:pt x="292678" y="498313"/>
                  </a:lnTo>
                  <a:lnTo>
                    <a:pt x="292821" y="495790"/>
                  </a:lnTo>
                  <a:lnTo>
                    <a:pt x="292497" y="495879"/>
                  </a:lnTo>
                  <a:lnTo>
                    <a:pt x="290968" y="475324"/>
                  </a:lnTo>
                  <a:cubicBezTo>
                    <a:pt x="284417" y="480045"/>
                    <a:pt x="277082" y="471859"/>
                    <a:pt x="270530" y="478785"/>
                  </a:cubicBezTo>
                  <a:close/>
                  <a:moveTo>
                    <a:pt x="85507" y="632788"/>
                  </a:moveTo>
                  <a:cubicBezTo>
                    <a:pt x="81733" y="640029"/>
                    <a:pt x="81733" y="648218"/>
                    <a:pt x="85507" y="657036"/>
                  </a:cubicBezTo>
                  <a:lnTo>
                    <a:pt x="85507" y="657664"/>
                  </a:lnTo>
                  <a:cubicBezTo>
                    <a:pt x="91632" y="643493"/>
                    <a:pt x="94908" y="630265"/>
                    <a:pt x="85507" y="632788"/>
                  </a:cubicBezTo>
                  <a:close/>
                  <a:moveTo>
                    <a:pt x="108648" y="603012"/>
                  </a:moveTo>
                  <a:cubicBezTo>
                    <a:pt x="101198" y="610053"/>
                    <a:pt x="92344" y="624047"/>
                    <a:pt x="105163" y="623338"/>
                  </a:cubicBezTo>
                  <a:lnTo>
                    <a:pt x="109365" y="635618"/>
                  </a:lnTo>
                  <a:cubicBezTo>
                    <a:pt x="119336" y="641288"/>
                    <a:pt x="118695" y="614520"/>
                    <a:pt x="114777" y="599090"/>
                  </a:cubicBezTo>
                  <a:cubicBezTo>
                    <a:pt x="113459" y="599090"/>
                    <a:pt x="111132" y="600664"/>
                    <a:pt x="108648" y="603012"/>
                  </a:cubicBezTo>
                  <a:close/>
                  <a:moveTo>
                    <a:pt x="156511" y="416118"/>
                  </a:moveTo>
                  <a:cubicBezTo>
                    <a:pt x="157009" y="423360"/>
                    <a:pt x="155051" y="430996"/>
                    <a:pt x="153689" y="437137"/>
                  </a:cubicBezTo>
                  <a:lnTo>
                    <a:pt x="154402" y="448501"/>
                  </a:lnTo>
                  <a:lnTo>
                    <a:pt x="153449" y="448867"/>
                  </a:lnTo>
                  <a:lnTo>
                    <a:pt x="154445" y="449184"/>
                  </a:lnTo>
                  <a:lnTo>
                    <a:pt x="154402" y="448501"/>
                  </a:lnTo>
                  <a:lnTo>
                    <a:pt x="168762" y="442987"/>
                  </a:lnTo>
                  <a:cubicBezTo>
                    <a:pt x="184419" y="434558"/>
                    <a:pt x="200737" y="423516"/>
                    <a:pt x="214410" y="455166"/>
                  </a:cubicBezTo>
                  <a:lnTo>
                    <a:pt x="214411" y="467134"/>
                  </a:lnTo>
                  <a:cubicBezTo>
                    <a:pt x="218114" y="482251"/>
                    <a:pt x="225164" y="467134"/>
                    <a:pt x="228654" y="456742"/>
                  </a:cubicBezTo>
                  <a:lnTo>
                    <a:pt x="231218" y="435956"/>
                  </a:lnTo>
                  <a:cubicBezTo>
                    <a:pt x="235833" y="448268"/>
                    <a:pt x="241281" y="452963"/>
                    <a:pt x="246601" y="449184"/>
                  </a:cubicBezTo>
                  <a:cubicBezTo>
                    <a:pt x="250731" y="444146"/>
                    <a:pt x="247383" y="429029"/>
                    <a:pt x="252084" y="424304"/>
                  </a:cubicBezTo>
                  <a:cubicBezTo>
                    <a:pt x="262575" y="424304"/>
                    <a:pt x="273030" y="418604"/>
                    <a:pt x="283206" y="407296"/>
                  </a:cubicBezTo>
                  <a:lnTo>
                    <a:pt x="283206" y="395331"/>
                  </a:lnTo>
                  <a:cubicBezTo>
                    <a:pt x="262624" y="385881"/>
                    <a:pt x="240120" y="420211"/>
                    <a:pt x="217829" y="412338"/>
                  </a:cubicBezTo>
                  <a:cubicBezTo>
                    <a:pt x="198671" y="380845"/>
                    <a:pt x="176309" y="412338"/>
                    <a:pt x="156511" y="416118"/>
                  </a:cubicBezTo>
                  <a:close/>
                  <a:moveTo>
                    <a:pt x="43560" y="495790"/>
                  </a:moveTo>
                  <a:cubicBezTo>
                    <a:pt x="54599" y="541771"/>
                    <a:pt x="69057" y="483196"/>
                    <a:pt x="80308" y="513743"/>
                  </a:cubicBezTo>
                  <a:lnTo>
                    <a:pt x="87217" y="496422"/>
                  </a:lnTo>
                  <a:cubicBezTo>
                    <a:pt x="82161" y="481305"/>
                    <a:pt x="74754" y="496421"/>
                    <a:pt x="70124" y="478154"/>
                  </a:cubicBezTo>
                  <a:cubicBezTo>
                    <a:pt x="63003" y="503352"/>
                    <a:pt x="51892" y="478155"/>
                    <a:pt x="43560" y="495790"/>
                  </a:cubicBezTo>
                  <a:close/>
                  <a:moveTo>
                    <a:pt x="202957" y="331451"/>
                  </a:moveTo>
                  <a:lnTo>
                    <a:pt x="203214" y="350726"/>
                  </a:lnTo>
                  <a:lnTo>
                    <a:pt x="202233" y="351555"/>
                  </a:lnTo>
                  <a:lnTo>
                    <a:pt x="203229" y="351873"/>
                  </a:lnTo>
                  <a:lnTo>
                    <a:pt x="203214" y="350726"/>
                  </a:lnTo>
                  <a:lnTo>
                    <a:pt x="214677" y="341045"/>
                  </a:lnTo>
                  <a:cubicBezTo>
                    <a:pt x="218808" y="337541"/>
                    <a:pt x="222885" y="337541"/>
                    <a:pt x="226802" y="351555"/>
                  </a:cubicBezTo>
                  <a:cubicBezTo>
                    <a:pt x="237912" y="324392"/>
                    <a:pt x="211045" y="317780"/>
                    <a:pt x="202957" y="331451"/>
                  </a:cubicBezTo>
                  <a:close/>
                  <a:moveTo>
                    <a:pt x="223072" y="274005"/>
                  </a:moveTo>
                  <a:cubicBezTo>
                    <a:pt x="217900" y="284240"/>
                    <a:pt x="226766" y="297231"/>
                    <a:pt x="262126" y="291089"/>
                  </a:cubicBezTo>
                  <a:lnTo>
                    <a:pt x="261129" y="290775"/>
                  </a:lnTo>
                  <a:lnTo>
                    <a:pt x="268251" y="273453"/>
                  </a:lnTo>
                  <a:cubicBezTo>
                    <a:pt x="247456" y="256290"/>
                    <a:pt x="228245" y="263769"/>
                    <a:pt x="223072" y="274005"/>
                  </a:cubicBezTo>
                  <a:close/>
                  <a:moveTo>
                    <a:pt x="51038" y="425564"/>
                  </a:moveTo>
                  <a:lnTo>
                    <a:pt x="51038" y="425878"/>
                  </a:lnTo>
                  <a:lnTo>
                    <a:pt x="51131" y="425874"/>
                  </a:lnTo>
                  <a:lnTo>
                    <a:pt x="54361" y="436748"/>
                  </a:lnTo>
                  <a:cubicBezTo>
                    <a:pt x="65504" y="447746"/>
                    <a:pt x="95015" y="455244"/>
                    <a:pt x="97045" y="432804"/>
                  </a:cubicBezTo>
                  <a:cubicBezTo>
                    <a:pt x="94986" y="423832"/>
                    <a:pt x="92395" y="417595"/>
                    <a:pt x="89566" y="414858"/>
                  </a:cubicBezTo>
                  <a:lnTo>
                    <a:pt x="80380" y="437847"/>
                  </a:lnTo>
                  <a:lnTo>
                    <a:pt x="70623" y="413595"/>
                  </a:lnTo>
                  <a:cubicBezTo>
                    <a:pt x="67774" y="422572"/>
                    <a:pt x="64551" y="425013"/>
                    <a:pt x="61205" y="425524"/>
                  </a:cubicBezTo>
                  <a:lnTo>
                    <a:pt x="51131" y="425874"/>
                  </a:lnTo>
                  <a:close/>
                  <a:moveTo>
                    <a:pt x="67762" y="126761"/>
                  </a:moveTo>
                  <a:cubicBezTo>
                    <a:pt x="66025" y="129787"/>
                    <a:pt x="64481" y="134570"/>
                    <a:pt x="63287" y="142443"/>
                  </a:cubicBezTo>
                  <a:cubicBezTo>
                    <a:pt x="63857" y="158506"/>
                    <a:pt x="64071" y="158506"/>
                    <a:pt x="70409" y="158192"/>
                  </a:cubicBezTo>
                  <a:cubicBezTo>
                    <a:pt x="74861" y="143075"/>
                    <a:pt x="81056" y="143075"/>
                    <a:pt x="85507" y="158192"/>
                  </a:cubicBezTo>
                  <a:cubicBezTo>
                    <a:pt x="90279" y="139296"/>
                    <a:pt x="97187" y="154095"/>
                    <a:pt x="102458" y="140238"/>
                  </a:cubicBezTo>
                  <a:lnTo>
                    <a:pt x="102457" y="116304"/>
                  </a:lnTo>
                  <a:cubicBezTo>
                    <a:pt x="97899" y="107172"/>
                    <a:pt x="97899" y="107172"/>
                    <a:pt x="84297" y="110950"/>
                  </a:cubicBezTo>
                  <a:cubicBezTo>
                    <a:pt x="79916" y="124416"/>
                    <a:pt x="72973" y="117683"/>
                    <a:pt x="67762" y="126761"/>
                  </a:cubicBezTo>
                  <a:close/>
                  <a:moveTo>
                    <a:pt x="28689" y="0"/>
                  </a:moveTo>
                  <a:lnTo>
                    <a:pt x="75465" y="46776"/>
                  </a:lnTo>
                  <a:lnTo>
                    <a:pt x="221812" y="193123"/>
                  </a:lnTo>
                  <a:lnTo>
                    <a:pt x="221817" y="193146"/>
                  </a:lnTo>
                  <a:lnTo>
                    <a:pt x="221822" y="193133"/>
                  </a:lnTo>
                  <a:lnTo>
                    <a:pt x="297609" y="268920"/>
                  </a:lnTo>
                  <a:lnTo>
                    <a:pt x="294699" y="269636"/>
                  </a:lnTo>
                  <a:cubicBezTo>
                    <a:pt x="283972" y="274005"/>
                    <a:pt x="275408" y="282744"/>
                    <a:pt x="281212" y="301481"/>
                  </a:cubicBezTo>
                  <a:cubicBezTo>
                    <a:pt x="284986" y="304318"/>
                    <a:pt x="289260" y="298019"/>
                    <a:pt x="292820" y="305891"/>
                  </a:cubicBezTo>
                  <a:cubicBezTo>
                    <a:pt x="296381" y="313764"/>
                    <a:pt x="290968" y="330140"/>
                    <a:pt x="296168" y="337384"/>
                  </a:cubicBezTo>
                  <a:lnTo>
                    <a:pt x="305924" y="337384"/>
                  </a:lnTo>
                  <a:cubicBezTo>
                    <a:pt x="311052" y="329194"/>
                    <a:pt x="305924" y="314395"/>
                    <a:pt x="309628" y="303686"/>
                  </a:cubicBezTo>
                  <a:cubicBezTo>
                    <a:pt x="311408" y="297625"/>
                    <a:pt x="313340" y="294160"/>
                    <a:pt x="315340" y="291965"/>
                  </a:cubicBezTo>
                  <a:lnTo>
                    <a:pt x="318521" y="289832"/>
                  </a:lnTo>
                  <a:lnTo>
                    <a:pt x="457119" y="428430"/>
                  </a:lnTo>
                  <a:lnTo>
                    <a:pt x="457119" y="1003456"/>
                  </a:lnTo>
                  <a:lnTo>
                    <a:pt x="452347" y="1016367"/>
                  </a:lnTo>
                  <a:cubicBezTo>
                    <a:pt x="457689" y="1023611"/>
                    <a:pt x="458044" y="1047860"/>
                    <a:pt x="456620" y="1065810"/>
                  </a:cubicBezTo>
                  <a:lnTo>
                    <a:pt x="446864" y="1087225"/>
                  </a:lnTo>
                  <a:cubicBezTo>
                    <a:pt x="444513" y="1124071"/>
                    <a:pt x="450139" y="1111791"/>
                    <a:pt x="456194" y="1124388"/>
                  </a:cubicBezTo>
                  <a:lnTo>
                    <a:pt x="456193" y="1221700"/>
                  </a:lnTo>
                  <a:lnTo>
                    <a:pt x="451421" y="1234611"/>
                  </a:lnTo>
                  <a:lnTo>
                    <a:pt x="451421" y="1282797"/>
                  </a:lnTo>
                  <a:lnTo>
                    <a:pt x="456478" y="1296023"/>
                  </a:lnTo>
                  <a:lnTo>
                    <a:pt x="456478" y="1331608"/>
                  </a:lnTo>
                  <a:lnTo>
                    <a:pt x="460964" y="1344205"/>
                  </a:lnTo>
                  <a:lnTo>
                    <a:pt x="460964" y="1528123"/>
                  </a:lnTo>
                  <a:cubicBezTo>
                    <a:pt x="454555" y="1545131"/>
                    <a:pt x="454555" y="1546077"/>
                    <a:pt x="460964" y="1563081"/>
                  </a:cubicBezTo>
                  <a:lnTo>
                    <a:pt x="456620" y="1575992"/>
                  </a:lnTo>
                  <a:lnTo>
                    <a:pt x="461249" y="1588589"/>
                  </a:lnTo>
                  <a:lnTo>
                    <a:pt x="461249" y="1600241"/>
                  </a:lnTo>
                  <a:lnTo>
                    <a:pt x="456478" y="1612841"/>
                  </a:lnTo>
                  <a:lnTo>
                    <a:pt x="456478" y="1759282"/>
                  </a:lnTo>
                  <a:cubicBezTo>
                    <a:pt x="468798" y="1819748"/>
                    <a:pt x="456976" y="1946660"/>
                    <a:pt x="461818" y="2028228"/>
                  </a:cubicBezTo>
                  <a:lnTo>
                    <a:pt x="465522" y="2037359"/>
                  </a:lnTo>
                  <a:cubicBezTo>
                    <a:pt x="468015" y="2113888"/>
                    <a:pt x="464311" y="2194823"/>
                    <a:pt x="466805" y="2272297"/>
                  </a:cubicBezTo>
                  <a:lnTo>
                    <a:pt x="470793" y="2282060"/>
                  </a:lnTo>
                  <a:lnTo>
                    <a:pt x="470792" y="2366144"/>
                  </a:lnTo>
                  <a:lnTo>
                    <a:pt x="475849" y="2380318"/>
                  </a:lnTo>
                  <a:lnTo>
                    <a:pt x="475849" y="2453063"/>
                  </a:lnTo>
                  <a:lnTo>
                    <a:pt x="471077" y="2465664"/>
                  </a:lnTo>
                  <a:lnTo>
                    <a:pt x="471077" y="2574941"/>
                  </a:lnTo>
                  <a:lnTo>
                    <a:pt x="466020" y="2588484"/>
                  </a:lnTo>
                  <a:lnTo>
                    <a:pt x="466020" y="2672885"/>
                  </a:lnTo>
                  <a:cubicBezTo>
                    <a:pt x="458400" y="2682648"/>
                    <a:pt x="461961" y="2720122"/>
                    <a:pt x="461249" y="2745948"/>
                  </a:cubicBezTo>
                  <a:lnTo>
                    <a:pt x="465521" y="2756339"/>
                  </a:lnTo>
                  <a:cubicBezTo>
                    <a:pt x="466376" y="2785154"/>
                    <a:pt x="466590" y="2814256"/>
                    <a:pt x="466164" y="2843260"/>
                  </a:cubicBezTo>
                  <a:lnTo>
                    <a:pt x="470793" y="2854596"/>
                  </a:lnTo>
                  <a:lnTo>
                    <a:pt x="470792" y="2976788"/>
                  </a:lnTo>
                  <a:lnTo>
                    <a:pt x="466306" y="2989699"/>
                  </a:lnTo>
                  <a:lnTo>
                    <a:pt x="466306" y="3244160"/>
                  </a:lnTo>
                  <a:lnTo>
                    <a:pt x="461249" y="3257703"/>
                  </a:lnTo>
                  <a:lnTo>
                    <a:pt x="461249" y="3269355"/>
                  </a:lnTo>
                  <a:lnTo>
                    <a:pt x="466163" y="3282583"/>
                  </a:lnTo>
                  <a:cubicBezTo>
                    <a:pt x="466213" y="3286458"/>
                    <a:pt x="466213" y="3290360"/>
                    <a:pt x="466163" y="3294235"/>
                  </a:cubicBezTo>
                  <a:lnTo>
                    <a:pt x="461818" y="3306832"/>
                  </a:lnTo>
                  <a:lnTo>
                    <a:pt x="461818" y="3611682"/>
                  </a:lnTo>
                  <a:cubicBezTo>
                    <a:pt x="468940" y="3617666"/>
                    <a:pt x="468940" y="3737653"/>
                    <a:pt x="461819" y="3744265"/>
                  </a:cubicBezTo>
                  <a:lnTo>
                    <a:pt x="461818" y="3829929"/>
                  </a:lnTo>
                  <a:lnTo>
                    <a:pt x="466306" y="3842522"/>
                  </a:lnTo>
                  <a:lnTo>
                    <a:pt x="466305" y="3975423"/>
                  </a:lnTo>
                  <a:lnTo>
                    <a:pt x="471362" y="3988966"/>
                  </a:lnTo>
                  <a:lnTo>
                    <a:pt x="471362" y="4097929"/>
                  </a:lnTo>
                  <a:lnTo>
                    <a:pt x="466591" y="4110843"/>
                  </a:lnTo>
                  <a:cubicBezTo>
                    <a:pt x="475350" y="4124383"/>
                    <a:pt x="470009" y="4176976"/>
                    <a:pt x="471362" y="4207841"/>
                  </a:cubicBezTo>
                  <a:cubicBezTo>
                    <a:pt x="460822" y="4220753"/>
                    <a:pt x="472074" y="4279644"/>
                    <a:pt x="461818" y="4292556"/>
                  </a:cubicBezTo>
                  <a:lnTo>
                    <a:pt x="461819" y="4364359"/>
                  </a:lnTo>
                  <a:lnTo>
                    <a:pt x="456905" y="4378216"/>
                  </a:lnTo>
                  <a:cubicBezTo>
                    <a:pt x="456904" y="4381678"/>
                    <a:pt x="456905" y="4385774"/>
                    <a:pt x="456905" y="4389868"/>
                  </a:cubicBezTo>
                  <a:lnTo>
                    <a:pt x="466590" y="4415375"/>
                  </a:lnTo>
                  <a:cubicBezTo>
                    <a:pt x="459041" y="4424825"/>
                    <a:pt x="462531" y="4462931"/>
                    <a:pt x="461819" y="4488124"/>
                  </a:cubicBezTo>
                  <a:cubicBezTo>
                    <a:pt x="466590" y="4500408"/>
                    <a:pt x="466590" y="4500408"/>
                    <a:pt x="461818" y="4511745"/>
                  </a:cubicBezTo>
                  <a:lnTo>
                    <a:pt x="461819" y="4535048"/>
                  </a:lnTo>
                  <a:lnTo>
                    <a:pt x="456833" y="4548905"/>
                  </a:lnTo>
                  <a:lnTo>
                    <a:pt x="461533" y="4561502"/>
                  </a:lnTo>
                  <a:lnTo>
                    <a:pt x="461534" y="4597719"/>
                  </a:lnTo>
                  <a:lnTo>
                    <a:pt x="456620" y="4610630"/>
                  </a:lnTo>
                  <a:cubicBezTo>
                    <a:pt x="455765" y="4622599"/>
                    <a:pt x="459254" y="4627953"/>
                    <a:pt x="460964" y="4635825"/>
                  </a:cubicBezTo>
                  <a:cubicBezTo>
                    <a:pt x="452133" y="4654723"/>
                    <a:pt x="458400" y="4716446"/>
                    <a:pt x="456620" y="4753292"/>
                  </a:cubicBezTo>
                  <a:cubicBezTo>
                    <a:pt x="453672" y="4763909"/>
                    <a:pt x="450446" y="4772882"/>
                    <a:pt x="447005" y="4780063"/>
                  </a:cubicBezTo>
                  <a:cubicBezTo>
                    <a:pt x="450994" y="4797699"/>
                    <a:pt x="469154" y="4816277"/>
                    <a:pt x="457404" y="4839583"/>
                  </a:cubicBezTo>
                  <a:cubicBezTo>
                    <a:pt x="455979" y="4851553"/>
                    <a:pt x="456905" y="4863518"/>
                    <a:pt x="456620" y="4875484"/>
                  </a:cubicBezTo>
                  <a:cubicBezTo>
                    <a:pt x="461606" y="4891863"/>
                    <a:pt x="464241" y="4898790"/>
                    <a:pt x="456620" y="4914223"/>
                  </a:cubicBezTo>
                  <a:lnTo>
                    <a:pt x="461106" y="4926818"/>
                  </a:lnTo>
                  <a:lnTo>
                    <a:pt x="456406" y="4940046"/>
                  </a:lnTo>
                  <a:cubicBezTo>
                    <a:pt x="456406" y="4944454"/>
                    <a:pt x="456406" y="4951069"/>
                    <a:pt x="456904" y="4951698"/>
                  </a:cubicBezTo>
                  <a:cubicBezTo>
                    <a:pt x="462744" y="4958942"/>
                    <a:pt x="459753" y="4979411"/>
                    <a:pt x="465522" y="4986024"/>
                  </a:cubicBezTo>
                  <a:cubicBezTo>
                    <a:pt x="468015" y="4998938"/>
                    <a:pt x="463956" y="5005865"/>
                    <a:pt x="461533" y="5011532"/>
                  </a:cubicBezTo>
                  <a:lnTo>
                    <a:pt x="461533" y="5181279"/>
                  </a:lnTo>
                  <a:lnTo>
                    <a:pt x="466163" y="5194190"/>
                  </a:lnTo>
                  <a:lnTo>
                    <a:pt x="466163" y="5278908"/>
                  </a:lnTo>
                  <a:lnTo>
                    <a:pt x="461392" y="5291819"/>
                  </a:lnTo>
                  <a:lnTo>
                    <a:pt x="461392" y="5303470"/>
                  </a:lnTo>
                  <a:lnTo>
                    <a:pt x="466020" y="5316071"/>
                  </a:lnTo>
                  <a:lnTo>
                    <a:pt x="466021" y="5340634"/>
                  </a:lnTo>
                  <a:cubicBezTo>
                    <a:pt x="460608" y="5348192"/>
                    <a:pt x="461177" y="5366142"/>
                    <a:pt x="461321" y="5386929"/>
                  </a:cubicBezTo>
                  <a:lnTo>
                    <a:pt x="465736" y="5400782"/>
                  </a:lnTo>
                  <a:lnTo>
                    <a:pt x="461534" y="5413382"/>
                  </a:lnTo>
                  <a:lnTo>
                    <a:pt x="461534" y="5622177"/>
                  </a:lnTo>
                  <a:lnTo>
                    <a:pt x="466091" y="5634460"/>
                  </a:lnTo>
                  <a:lnTo>
                    <a:pt x="461248" y="5647688"/>
                  </a:lnTo>
                  <a:lnTo>
                    <a:pt x="461249" y="5768620"/>
                  </a:lnTo>
                  <a:lnTo>
                    <a:pt x="456620" y="5781214"/>
                  </a:lnTo>
                  <a:lnTo>
                    <a:pt x="456620" y="5805780"/>
                  </a:lnTo>
                  <a:lnTo>
                    <a:pt x="460608" y="5815858"/>
                  </a:lnTo>
                  <a:lnTo>
                    <a:pt x="460608" y="5978463"/>
                  </a:lnTo>
                  <a:lnTo>
                    <a:pt x="13578" y="6425492"/>
                  </a:lnTo>
                  <a:lnTo>
                    <a:pt x="13578" y="6315017"/>
                  </a:lnTo>
                  <a:cubicBezTo>
                    <a:pt x="23121" y="6295493"/>
                    <a:pt x="16498" y="6231248"/>
                    <a:pt x="18278" y="6193771"/>
                  </a:cubicBezTo>
                  <a:cubicBezTo>
                    <a:pt x="6741" y="6171096"/>
                    <a:pt x="18777" y="6169836"/>
                    <a:pt x="18278" y="6145587"/>
                  </a:cubicBezTo>
                  <a:lnTo>
                    <a:pt x="13649" y="6132676"/>
                  </a:lnTo>
                  <a:lnTo>
                    <a:pt x="13649" y="5950333"/>
                  </a:lnTo>
                  <a:lnTo>
                    <a:pt x="18421" y="5937736"/>
                  </a:lnTo>
                  <a:lnTo>
                    <a:pt x="18421" y="5901518"/>
                  </a:lnTo>
                  <a:lnTo>
                    <a:pt x="13364" y="5887661"/>
                  </a:lnTo>
                  <a:lnTo>
                    <a:pt x="13364" y="5827827"/>
                  </a:lnTo>
                  <a:cubicBezTo>
                    <a:pt x="6883" y="5810188"/>
                    <a:pt x="6883" y="5809245"/>
                    <a:pt x="12795" y="5793497"/>
                  </a:cubicBezTo>
                  <a:cubicBezTo>
                    <a:pt x="8308" y="5775547"/>
                    <a:pt x="6314" y="5770194"/>
                    <a:pt x="13435" y="5754764"/>
                  </a:cubicBezTo>
                  <a:lnTo>
                    <a:pt x="13435" y="5743112"/>
                  </a:lnTo>
                  <a:lnTo>
                    <a:pt x="8807" y="5730512"/>
                  </a:lnTo>
                  <a:lnTo>
                    <a:pt x="13293" y="5718229"/>
                  </a:lnTo>
                  <a:lnTo>
                    <a:pt x="13293" y="5596668"/>
                  </a:lnTo>
                  <a:lnTo>
                    <a:pt x="8949" y="5583443"/>
                  </a:lnTo>
                  <a:cubicBezTo>
                    <a:pt x="16071" y="5573366"/>
                    <a:pt x="12723" y="5539667"/>
                    <a:pt x="13506" y="5512900"/>
                  </a:cubicBezTo>
                  <a:lnTo>
                    <a:pt x="18278" y="5499042"/>
                  </a:lnTo>
                  <a:lnTo>
                    <a:pt x="18278" y="5475109"/>
                  </a:lnTo>
                  <a:lnTo>
                    <a:pt x="13578" y="5462511"/>
                  </a:lnTo>
                  <a:lnTo>
                    <a:pt x="13578" y="5438574"/>
                  </a:lnTo>
                  <a:lnTo>
                    <a:pt x="18349" y="5425662"/>
                  </a:lnTo>
                  <a:lnTo>
                    <a:pt x="18349" y="5219070"/>
                  </a:lnTo>
                  <a:cubicBezTo>
                    <a:pt x="16213" y="5208046"/>
                    <a:pt x="8023" y="5219070"/>
                    <a:pt x="8593" y="5198914"/>
                  </a:cubicBezTo>
                  <a:cubicBezTo>
                    <a:pt x="7738" y="5185058"/>
                    <a:pt x="19205" y="5190411"/>
                    <a:pt x="18421" y="5179705"/>
                  </a:cubicBezTo>
                  <a:cubicBezTo>
                    <a:pt x="17139" y="5148212"/>
                    <a:pt x="22195" y="5100029"/>
                    <a:pt x="14219" y="5085227"/>
                  </a:cubicBezTo>
                  <a:cubicBezTo>
                    <a:pt x="13364" y="5056852"/>
                    <a:pt x="13130" y="5028163"/>
                    <a:pt x="13506" y="4999566"/>
                  </a:cubicBezTo>
                  <a:lnTo>
                    <a:pt x="8949" y="4986341"/>
                  </a:lnTo>
                  <a:lnTo>
                    <a:pt x="13506" y="4973741"/>
                  </a:lnTo>
                  <a:lnTo>
                    <a:pt x="13506" y="4669523"/>
                  </a:lnTo>
                  <a:lnTo>
                    <a:pt x="8735" y="4656926"/>
                  </a:lnTo>
                  <a:lnTo>
                    <a:pt x="8736" y="4632992"/>
                  </a:lnTo>
                  <a:lnTo>
                    <a:pt x="13365" y="4620080"/>
                  </a:lnTo>
                  <a:cubicBezTo>
                    <a:pt x="14290" y="4609374"/>
                    <a:pt x="12083" y="4603704"/>
                    <a:pt x="9590" y="4598665"/>
                  </a:cubicBezTo>
                  <a:cubicBezTo>
                    <a:pt x="7168" y="4573157"/>
                    <a:pt x="9590" y="4537885"/>
                    <a:pt x="8664" y="4510800"/>
                  </a:cubicBezTo>
                  <a:lnTo>
                    <a:pt x="13222" y="4499462"/>
                  </a:lnTo>
                  <a:lnTo>
                    <a:pt x="8806" y="4486237"/>
                  </a:lnTo>
                  <a:lnTo>
                    <a:pt x="8807" y="4267675"/>
                  </a:lnTo>
                  <a:lnTo>
                    <a:pt x="13506" y="4254765"/>
                  </a:lnTo>
                  <a:lnTo>
                    <a:pt x="13507" y="4231144"/>
                  </a:lnTo>
                  <a:lnTo>
                    <a:pt x="8807" y="4218233"/>
                  </a:lnTo>
                  <a:cubicBezTo>
                    <a:pt x="16997" y="4206895"/>
                    <a:pt x="12439" y="4161546"/>
                    <a:pt x="13507" y="4133201"/>
                  </a:cubicBezTo>
                  <a:cubicBezTo>
                    <a:pt x="6883" y="4115251"/>
                    <a:pt x="6884" y="4114622"/>
                    <a:pt x="13506" y="4097301"/>
                  </a:cubicBezTo>
                  <a:lnTo>
                    <a:pt x="13506" y="3990854"/>
                  </a:lnTo>
                  <a:lnTo>
                    <a:pt x="18634" y="3976683"/>
                  </a:lnTo>
                  <a:lnTo>
                    <a:pt x="18634" y="3953062"/>
                  </a:lnTo>
                  <a:lnTo>
                    <a:pt x="23620" y="3939523"/>
                  </a:lnTo>
                  <a:lnTo>
                    <a:pt x="23620" y="3927868"/>
                  </a:lnTo>
                  <a:lnTo>
                    <a:pt x="18563" y="3914329"/>
                  </a:lnTo>
                  <a:lnTo>
                    <a:pt x="18563" y="3538304"/>
                  </a:lnTo>
                  <a:lnTo>
                    <a:pt x="14005" y="3525075"/>
                  </a:lnTo>
                  <a:cubicBezTo>
                    <a:pt x="13008" y="3514370"/>
                    <a:pt x="15429" y="3509017"/>
                    <a:pt x="17923" y="3503660"/>
                  </a:cubicBezTo>
                  <a:cubicBezTo>
                    <a:pt x="18278" y="3496734"/>
                    <a:pt x="15500" y="3495160"/>
                    <a:pt x="14077" y="3489493"/>
                  </a:cubicBezTo>
                  <a:lnTo>
                    <a:pt x="14077" y="3357221"/>
                  </a:lnTo>
                  <a:lnTo>
                    <a:pt x="9020" y="3343049"/>
                  </a:lnTo>
                  <a:lnTo>
                    <a:pt x="9020" y="3319115"/>
                  </a:lnTo>
                  <a:lnTo>
                    <a:pt x="13863" y="3306204"/>
                  </a:lnTo>
                  <a:lnTo>
                    <a:pt x="13863" y="3294553"/>
                  </a:lnTo>
                  <a:lnTo>
                    <a:pt x="18563" y="3281955"/>
                  </a:lnTo>
                  <a:lnTo>
                    <a:pt x="18563" y="3257389"/>
                  </a:lnTo>
                  <a:cubicBezTo>
                    <a:pt x="13364" y="3248257"/>
                    <a:pt x="12083" y="3233769"/>
                    <a:pt x="18136" y="3222745"/>
                  </a:cubicBezTo>
                  <a:cubicBezTo>
                    <a:pt x="18855" y="3206779"/>
                    <a:pt x="19069" y="3190466"/>
                    <a:pt x="18777" y="3174249"/>
                  </a:cubicBezTo>
                  <a:lnTo>
                    <a:pt x="14077" y="3160392"/>
                  </a:lnTo>
                  <a:lnTo>
                    <a:pt x="14077" y="3087642"/>
                  </a:lnTo>
                  <a:lnTo>
                    <a:pt x="18491" y="3075363"/>
                  </a:lnTo>
                  <a:lnTo>
                    <a:pt x="13792" y="3062449"/>
                  </a:lnTo>
                  <a:lnTo>
                    <a:pt x="13792" y="2953171"/>
                  </a:lnTo>
                  <a:cubicBezTo>
                    <a:pt x="11655" y="2942462"/>
                    <a:pt x="-5437" y="2953171"/>
                    <a:pt x="1756" y="2934904"/>
                  </a:cubicBezTo>
                  <a:cubicBezTo>
                    <a:pt x="7524" y="2934904"/>
                    <a:pt x="16498" y="2939629"/>
                    <a:pt x="13435" y="2903411"/>
                  </a:cubicBezTo>
                  <a:cubicBezTo>
                    <a:pt x="7667" y="2896485"/>
                    <a:pt x="9518" y="2877585"/>
                    <a:pt x="8450" y="2858376"/>
                  </a:cubicBezTo>
                  <a:lnTo>
                    <a:pt x="13506" y="2843890"/>
                  </a:lnTo>
                  <a:lnTo>
                    <a:pt x="9020" y="2831294"/>
                  </a:lnTo>
                  <a:lnTo>
                    <a:pt x="9020" y="2516367"/>
                  </a:lnTo>
                  <a:lnTo>
                    <a:pt x="13934" y="2503138"/>
                  </a:lnTo>
                  <a:lnTo>
                    <a:pt x="13934" y="2382206"/>
                  </a:lnTo>
                  <a:lnTo>
                    <a:pt x="18492" y="2369609"/>
                  </a:lnTo>
                  <a:lnTo>
                    <a:pt x="18492" y="2333709"/>
                  </a:lnTo>
                  <a:cubicBezTo>
                    <a:pt x="16854" y="2328353"/>
                    <a:pt x="15500" y="2324263"/>
                    <a:pt x="14148" y="2320480"/>
                  </a:cubicBezTo>
                  <a:lnTo>
                    <a:pt x="18421" y="2309774"/>
                  </a:lnTo>
                  <a:lnTo>
                    <a:pt x="18421" y="2283949"/>
                  </a:lnTo>
                  <a:lnTo>
                    <a:pt x="14005" y="2271037"/>
                  </a:lnTo>
                  <a:lnTo>
                    <a:pt x="14005" y="2222854"/>
                  </a:lnTo>
                  <a:lnTo>
                    <a:pt x="18706" y="2210257"/>
                  </a:lnTo>
                  <a:lnTo>
                    <a:pt x="18706" y="2162074"/>
                  </a:lnTo>
                  <a:lnTo>
                    <a:pt x="23406" y="2149159"/>
                  </a:lnTo>
                  <a:lnTo>
                    <a:pt x="18706" y="2136249"/>
                  </a:lnTo>
                  <a:cubicBezTo>
                    <a:pt x="18706" y="2131524"/>
                    <a:pt x="18706" y="2127745"/>
                    <a:pt x="19204" y="2123651"/>
                  </a:cubicBezTo>
                  <a:cubicBezTo>
                    <a:pt x="27537" y="2110423"/>
                    <a:pt x="22267" y="2057201"/>
                    <a:pt x="23620" y="2029173"/>
                  </a:cubicBezTo>
                  <a:cubicBezTo>
                    <a:pt x="16997" y="2011537"/>
                    <a:pt x="16996" y="2010278"/>
                    <a:pt x="23620" y="1992956"/>
                  </a:cubicBezTo>
                  <a:lnTo>
                    <a:pt x="23620" y="1906035"/>
                  </a:lnTo>
                  <a:lnTo>
                    <a:pt x="28676" y="1892496"/>
                  </a:lnTo>
                  <a:lnTo>
                    <a:pt x="28676" y="1820062"/>
                  </a:lnTo>
                  <a:lnTo>
                    <a:pt x="33376" y="1807150"/>
                  </a:lnTo>
                  <a:lnTo>
                    <a:pt x="28961" y="1794867"/>
                  </a:lnTo>
                  <a:lnTo>
                    <a:pt x="28961" y="1769987"/>
                  </a:lnTo>
                  <a:lnTo>
                    <a:pt x="33305" y="1759282"/>
                  </a:lnTo>
                  <a:cubicBezTo>
                    <a:pt x="33305" y="1752983"/>
                    <a:pt x="33305" y="1745110"/>
                    <a:pt x="33732" y="1736289"/>
                  </a:cubicBezTo>
                  <a:lnTo>
                    <a:pt x="29032" y="1721804"/>
                  </a:lnTo>
                  <a:lnTo>
                    <a:pt x="29032" y="1614415"/>
                  </a:lnTo>
                  <a:lnTo>
                    <a:pt x="24047" y="1600558"/>
                  </a:lnTo>
                  <a:cubicBezTo>
                    <a:pt x="24047" y="1597094"/>
                    <a:pt x="24047" y="1593000"/>
                    <a:pt x="24048" y="1588589"/>
                  </a:cubicBezTo>
                  <a:lnTo>
                    <a:pt x="19276" y="1575678"/>
                  </a:lnTo>
                  <a:lnTo>
                    <a:pt x="24189" y="1562453"/>
                  </a:lnTo>
                  <a:lnTo>
                    <a:pt x="24189" y="1320275"/>
                  </a:lnTo>
                  <a:lnTo>
                    <a:pt x="33590" y="1296968"/>
                  </a:lnTo>
                  <a:cubicBezTo>
                    <a:pt x="33590" y="1290670"/>
                    <a:pt x="33590" y="1282797"/>
                    <a:pt x="34017" y="1273033"/>
                  </a:cubicBezTo>
                  <a:lnTo>
                    <a:pt x="38503" y="1259491"/>
                  </a:lnTo>
                  <a:lnTo>
                    <a:pt x="38504" y="1235556"/>
                  </a:lnTo>
                  <a:lnTo>
                    <a:pt x="34017" y="1222960"/>
                  </a:lnTo>
                  <a:lnTo>
                    <a:pt x="34017" y="1199657"/>
                  </a:lnTo>
                  <a:lnTo>
                    <a:pt x="29032" y="1186428"/>
                  </a:lnTo>
                  <a:lnTo>
                    <a:pt x="29032" y="1174463"/>
                  </a:lnTo>
                  <a:lnTo>
                    <a:pt x="33732" y="1161862"/>
                  </a:lnTo>
                  <a:lnTo>
                    <a:pt x="33732" y="1100767"/>
                  </a:lnTo>
                  <a:cubicBezTo>
                    <a:pt x="32237" y="1096046"/>
                    <a:pt x="30100" y="1094783"/>
                    <a:pt x="29602" y="1087542"/>
                  </a:cubicBezTo>
                  <a:cubicBezTo>
                    <a:pt x="33732" y="1076833"/>
                    <a:pt x="33732" y="1076833"/>
                    <a:pt x="29246" y="1065182"/>
                  </a:cubicBezTo>
                  <a:lnTo>
                    <a:pt x="29246" y="907718"/>
                  </a:lnTo>
                  <a:lnTo>
                    <a:pt x="24189" y="893544"/>
                  </a:lnTo>
                  <a:lnTo>
                    <a:pt x="24189" y="835283"/>
                  </a:lnTo>
                  <a:lnTo>
                    <a:pt x="19205" y="822058"/>
                  </a:lnTo>
                  <a:lnTo>
                    <a:pt x="19204" y="664594"/>
                  </a:lnTo>
                  <a:lnTo>
                    <a:pt x="24260" y="651052"/>
                  </a:lnTo>
                  <a:lnTo>
                    <a:pt x="24261" y="578617"/>
                  </a:lnTo>
                  <a:cubicBezTo>
                    <a:pt x="28249" y="572322"/>
                    <a:pt x="30386" y="558147"/>
                    <a:pt x="28321" y="541140"/>
                  </a:cubicBezTo>
                  <a:lnTo>
                    <a:pt x="24759" y="532008"/>
                  </a:lnTo>
                  <a:cubicBezTo>
                    <a:pt x="22622" y="510910"/>
                    <a:pt x="25614" y="488549"/>
                    <a:pt x="23335" y="469022"/>
                  </a:cubicBezTo>
                  <a:lnTo>
                    <a:pt x="19560" y="457371"/>
                  </a:lnTo>
                  <a:lnTo>
                    <a:pt x="19560" y="385253"/>
                  </a:lnTo>
                  <a:lnTo>
                    <a:pt x="14504" y="371396"/>
                  </a:lnTo>
                  <a:lnTo>
                    <a:pt x="14504" y="286368"/>
                  </a:lnTo>
                  <a:lnTo>
                    <a:pt x="19346" y="273453"/>
                  </a:lnTo>
                  <a:lnTo>
                    <a:pt x="19347" y="176773"/>
                  </a:lnTo>
                  <a:lnTo>
                    <a:pt x="24403" y="162916"/>
                  </a:lnTo>
                  <a:lnTo>
                    <a:pt x="24403" y="127327"/>
                  </a:lnTo>
                  <a:cubicBezTo>
                    <a:pt x="31507" y="108666"/>
                    <a:pt x="29998" y="59893"/>
                    <a:pt x="28950" y="1793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279" name="Google Shape;279;p15"/>
            <p:cNvSpPr/>
            <p:nvPr/>
          </p:nvSpPr>
          <p:spPr>
            <a:xfrm rot="2700000">
              <a:off x="10397885" y="2880415"/>
              <a:ext cx="462385" cy="4842399"/>
            </a:xfrm>
            <a:custGeom>
              <a:rect b="b" l="l" r="r" t="t"/>
              <a:pathLst>
                <a:path extrusionOk="0" h="4839708" w="462128">
                  <a:moveTo>
                    <a:pt x="324750" y="4504783"/>
                  </a:moveTo>
                  <a:cubicBezTo>
                    <a:pt x="335718" y="4493445"/>
                    <a:pt x="348894" y="4492817"/>
                    <a:pt x="360359" y="4485887"/>
                  </a:cubicBezTo>
                  <a:lnTo>
                    <a:pt x="361972" y="4491482"/>
                  </a:lnTo>
                  <a:lnTo>
                    <a:pt x="329850" y="4523603"/>
                  </a:lnTo>
                  <a:lnTo>
                    <a:pt x="328783" y="4522026"/>
                  </a:lnTo>
                  <a:cubicBezTo>
                    <a:pt x="326033" y="4519742"/>
                    <a:pt x="323967" y="4516593"/>
                    <a:pt x="324750" y="4504783"/>
                  </a:cubicBezTo>
                  <a:close/>
                  <a:moveTo>
                    <a:pt x="423536" y="3720783"/>
                  </a:moveTo>
                  <a:cubicBezTo>
                    <a:pt x="422105" y="3725771"/>
                    <a:pt x="426751" y="3736516"/>
                    <a:pt x="429154" y="3742658"/>
                  </a:cubicBezTo>
                  <a:lnTo>
                    <a:pt x="434710" y="3742659"/>
                  </a:lnTo>
                  <a:cubicBezTo>
                    <a:pt x="442187" y="3720930"/>
                    <a:pt x="431576" y="3715576"/>
                    <a:pt x="427730" y="3718096"/>
                  </a:cubicBezTo>
                  <a:lnTo>
                    <a:pt x="427303" y="3718096"/>
                  </a:lnTo>
                  <a:cubicBezTo>
                    <a:pt x="425167" y="3718097"/>
                    <a:pt x="424014" y="3719120"/>
                    <a:pt x="423536" y="3720783"/>
                  </a:cubicBezTo>
                  <a:close/>
                  <a:moveTo>
                    <a:pt x="7122" y="4047505"/>
                  </a:moveTo>
                  <a:lnTo>
                    <a:pt x="12250" y="4059156"/>
                  </a:lnTo>
                  <a:cubicBezTo>
                    <a:pt x="15462" y="4050276"/>
                    <a:pt x="18846" y="4042721"/>
                    <a:pt x="22362" y="4036485"/>
                  </a:cubicBezTo>
                  <a:lnTo>
                    <a:pt x="29484" y="4052544"/>
                  </a:lnTo>
                  <a:lnTo>
                    <a:pt x="29484" y="4077738"/>
                  </a:lnTo>
                  <a:lnTo>
                    <a:pt x="24570" y="4090967"/>
                  </a:lnTo>
                  <a:cubicBezTo>
                    <a:pt x="23787" y="4105769"/>
                    <a:pt x="27988" y="4108602"/>
                    <a:pt x="29341" y="4117106"/>
                  </a:cubicBezTo>
                  <a:cubicBezTo>
                    <a:pt x="31051" y="4146394"/>
                    <a:pt x="41377" y="4127812"/>
                    <a:pt x="46505" y="4132851"/>
                  </a:cubicBezTo>
                  <a:cubicBezTo>
                    <a:pt x="50992" y="4127812"/>
                    <a:pt x="47004" y="4112067"/>
                    <a:pt x="52915" y="4108602"/>
                  </a:cubicBezTo>
                  <a:cubicBezTo>
                    <a:pt x="56045" y="4108506"/>
                    <a:pt x="59113" y="4112444"/>
                    <a:pt x="61745" y="4119940"/>
                  </a:cubicBezTo>
                  <a:cubicBezTo>
                    <a:pt x="66659" y="4108602"/>
                    <a:pt x="69793" y="4093800"/>
                    <a:pt x="75989" y="4096005"/>
                  </a:cubicBezTo>
                  <a:cubicBezTo>
                    <a:pt x="84891" y="4122459"/>
                    <a:pt x="97354" y="4098211"/>
                    <a:pt x="107395" y="4112068"/>
                  </a:cubicBezTo>
                  <a:cubicBezTo>
                    <a:pt x="99846" y="4143560"/>
                    <a:pt x="83039" y="4172847"/>
                    <a:pt x="71787" y="4145448"/>
                  </a:cubicBezTo>
                  <a:cubicBezTo>
                    <a:pt x="62457" y="4138521"/>
                    <a:pt x="51490" y="4176941"/>
                    <a:pt x="42374" y="4145448"/>
                  </a:cubicBezTo>
                  <a:cubicBezTo>
                    <a:pt x="36748" y="4161196"/>
                    <a:pt x="30410" y="4156471"/>
                    <a:pt x="25211" y="4176940"/>
                  </a:cubicBezTo>
                  <a:lnTo>
                    <a:pt x="30053" y="4190169"/>
                  </a:lnTo>
                  <a:cubicBezTo>
                    <a:pt x="30053" y="4194263"/>
                    <a:pt x="30053" y="4198356"/>
                    <a:pt x="30053" y="4202135"/>
                  </a:cubicBezTo>
                  <a:lnTo>
                    <a:pt x="40308" y="4227643"/>
                  </a:lnTo>
                  <a:lnTo>
                    <a:pt x="37532" y="4244334"/>
                  </a:lnTo>
                  <a:cubicBezTo>
                    <a:pt x="33074" y="4242888"/>
                    <a:pt x="28661" y="4249091"/>
                    <a:pt x="25211" y="4261658"/>
                  </a:cubicBezTo>
                  <a:cubicBezTo>
                    <a:pt x="25211" y="4265748"/>
                    <a:pt x="25211" y="4269845"/>
                    <a:pt x="25211" y="4273624"/>
                  </a:cubicBezTo>
                  <a:cubicBezTo>
                    <a:pt x="29626" y="4287795"/>
                    <a:pt x="35395" y="4273624"/>
                    <a:pt x="40024" y="4286849"/>
                  </a:cubicBezTo>
                  <a:cubicBezTo>
                    <a:pt x="28772" y="4321807"/>
                    <a:pt x="17804" y="4291888"/>
                    <a:pt x="32902" y="4354560"/>
                  </a:cubicBezTo>
                  <a:cubicBezTo>
                    <a:pt x="38314" y="4367157"/>
                    <a:pt x="22575" y="4368731"/>
                    <a:pt x="20581" y="4384162"/>
                  </a:cubicBezTo>
                  <a:lnTo>
                    <a:pt x="20582" y="4396444"/>
                  </a:lnTo>
                  <a:cubicBezTo>
                    <a:pt x="23890" y="4403341"/>
                    <a:pt x="26980" y="4412129"/>
                    <a:pt x="29768" y="4422584"/>
                  </a:cubicBezTo>
                  <a:lnTo>
                    <a:pt x="21009" y="4443999"/>
                  </a:lnTo>
                  <a:cubicBezTo>
                    <a:pt x="29082" y="4469130"/>
                    <a:pt x="38065" y="4487993"/>
                    <a:pt x="47573" y="4499744"/>
                  </a:cubicBezTo>
                  <a:cubicBezTo>
                    <a:pt x="53412" y="4481162"/>
                    <a:pt x="60819" y="4489980"/>
                    <a:pt x="67371" y="4488089"/>
                  </a:cubicBezTo>
                  <a:cubicBezTo>
                    <a:pt x="69508" y="4502260"/>
                    <a:pt x="76202" y="4496275"/>
                    <a:pt x="79335" y="4505725"/>
                  </a:cubicBezTo>
                  <a:cubicBezTo>
                    <a:pt x="79905" y="4522415"/>
                    <a:pt x="78268" y="4529973"/>
                    <a:pt x="72214" y="4512969"/>
                  </a:cubicBezTo>
                  <a:cubicBezTo>
                    <a:pt x="57504" y="4533660"/>
                    <a:pt x="41577" y="4529282"/>
                    <a:pt x="27561" y="4500686"/>
                  </a:cubicBezTo>
                  <a:lnTo>
                    <a:pt x="20440" y="4518008"/>
                  </a:lnTo>
                  <a:cubicBezTo>
                    <a:pt x="29056" y="4523675"/>
                    <a:pt x="38528" y="4567137"/>
                    <a:pt x="47289" y="4536903"/>
                  </a:cubicBezTo>
                  <a:cubicBezTo>
                    <a:pt x="52202" y="4554225"/>
                    <a:pt x="61532" y="4540997"/>
                    <a:pt x="59609" y="4578474"/>
                  </a:cubicBezTo>
                  <a:cubicBezTo>
                    <a:pt x="49709" y="4607447"/>
                    <a:pt x="39312" y="4594850"/>
                    <a:pt x="28059" y="4609967"/>
                  </a:cubicBezTo>
                  <a:lnTo>
                    <a:pt x="20937" y="4626026"/>
                  </a:lnTo>
                  <a:cubicBezTo>
                    <a:pt x="20938" y="4636734"/>
                    <a:pt x="25709" y="4638626"/>
                    <a:pt x="25923" y="4655944"/>
                  </a:cubicBezTo>
                  <a:cubicBezTo>
                    <a:pt x="37104" y="4669173"/>
                    <a:pt x="49638" y="4626971"/>
                    <a:pt x="59253" y="4664448"/>
                  </a:cubicBezTo>
                  <a:cubicBezTo>
                    <a:pt x="60534" y="4690274"/>
                    <a:pt x="49567" y="4680196"/>
                    <a:pt x="45009" y="4699720"/>
                  </a:cubicBezTo>
                  <a:cubicBezTo>
                    <a:pt x="42730" y="4720821"/>
                    <a:pt x="45721" y="4743182"/>
                    <a:pt x="43585" y="4764596"/>
                  </a:cubicBezTo>
                  <a:lnTo>
                    <a:pt x="34754" y="4786326"/>
                  </a:lnTo>
                  <a:cubicBezTo>
                    <a:pt x="42374" y="4802072"/>
                    <a:pt x="51276" y="4792073"/>
                    <a:pt x="59813" y="4786562"/>
                  </a:cubicBezTo>
                  <a:lnTo>
                    <a:pt x="67600" y="4785854"/>
                  </a:lnTo>
                  <a:lnTo>
                    <a:pt x="13745" y="4839708"/>
                  </a:lnTo>
                  <a:lnTo>
                    <a:pt x="13745" y="4770578"/>
                  </a:lnTo>
                  <a:lnTo>
                    <a:pt x="10042" y="4761446"/>
                  </a:lnTo>
                  <a:lnTo>
                    <a:pt x="10042" y="4603982"/>
                  </a:lnTo>
                  <a:lnTo>
                    <a:pt x="4985" y="4589811"/>
                  </a:lnTo>
                  <a:lnTo>
                    <a:pt x="4985" y="4518636"/>
                  </a:lnTo>
                  <a:lnTo>
                    <a:pt x="0" y="4505411"/>
                  </a:lnTo>
                  <a:lnTo>
                    <a:pt x="0" y="4455651"/>
                  </a:lnTo>
                  <a:lnTo>
                    <a:pt x="5057" y="4441794"/>
                  </a:lnTo>
                  <a:lnTo>
                    <a:pt x="5057" y="4333144"/>
                  </a:lnTo>
                  <a:cubicBezTo>
                    <a:pt x="13745" y="4315822"/>
                    <a:pt x="9187" y="4256302"/>
                    <a:pt x="9187" y="4222290"/>
                  </a:cubicBezTo>
                  <a:cubicBezTo>
                    <a:pt x="-1068" y="4203395"/>
                    <a:pt x="9970" y="4198356"/>
                    <a:pt x="9757" y="4175995"/>
                  </a:cubicBezTo>
                  <a:lnTo>
                    <a:pt x="4985" y="4162770"/>
                  </a:lnTo>
                  <a:lnTo>
                    <a:pt x="4985" y="4151118"/>
                  </a:lnTo>
                  <a:lnTo>
                    <a:pt x="9757" y="4138204"/>
                  </a:lnTo>
                  <a:lnTo>
                    <a:pt x="9757" y="4126552"/>
                  </a:lnTo>
                  <a:lnTo>
                    <a:pt x="5270" y="4114269"/>
                  </a:lnTo>
                  <a:cubicBezTo>
                    <a:pt x="6267" y="4092540"/>
                    <a:pt x="2991" y="4059156"/>
                    <a:pt x="7122" y="4047505"/>
                  </a:cubicBezTo>
                  <a:close/>
                  <a:moveTo>
                    <a:pt x="321759" y="3316249"/>
                  </a:moveTo>
                  <a:cubicBezTo>
                    <a:pt x="316276" y="3324752"/>
                    <a:pt x="325107" y="3332939"/>
                    <a:pt x="323540" y="3320028"/>
                  </a:cubicBezTo>
                  <a:lnTo>
                    <a:pt x="323326" y="3320028"/>
                  </a:lnTo>
                  <a:cubicBezTo>
                    <a:pt x="322899" y="3318454"/>
                    <a:pt x="321973" y="3315932"/>
                    <a:pt x="321759" y="3316249"/>
                  </a:cubicBezTo>
                  <a:close/>
                  <a:moveTo>
                    <a:pt x="105545" y="2243922"/>
                  </a:moveTo>
                  <a:cubicBezTo>
                    <a:pt x="101984" y="2255888"/>
                    <a:pt x="101984" y="2255888"/>
                    <a:pt x="105545" y="2268167"/>
                  </a:cubicBezTo>
                  <a:lnTo>
                    <a:pt x="111029" y="2268167"/>
                  </a:lnTo>
                  <a:cubicBezTo>
                    <a:pt x="112026" y="2262814"/>
                    <a:pt x="118151" y="2254942"/>
                    <a:pt x="117153" y="2247701"/>
                  </a:cubicBezTo>
                  <a:lnTo>
                    <a:pt x="116797" y="2247702"/>
                  </a:lnTo>
                  <a:cubicBezTo>
                    <a:pt x="113949" y="2239198"/>
                    <a:pt x="109035" y="2245810"/>
                    <a:pt x="105545" y="2243922"/>
                  </a:cubicBezTo>
                  <a:close/>
                  <a:moveTo>
                    <a:pt x="100417" y="2062207"/>
                  </a:moveTo>
                  <a:cubicBezTo>
                    <a:pt x="97497" y="2073230"/>
                    <a:pt x="89592" y="2079843"/>
                    <a:pt x="96073" y="2099371"/>
                  </a:cubicBezTo>
                  <a:lnTo>
                    <a:pt x="100702" y="2086773"/>
                  </a:lnTo>
                  <a:cubicBezTo>
                    <a:pt x="104975" y="2089606"/>
                    <a:pt x="112382" y="2076381"/>
                    <a:pt x="105901" y="2062207"/>
                  </a:cubicBezTo>
                  <a:lnTo>
                    <a:pt x="105830" y="2062206"/>
                  </a:lnTo>
                  <a:close/>
                  <a:moveTo>
                    <a:pt x="110886" y="2013709"/>
                  </a:moveTo>
                  <a:cubicBezTo>
                    <a:pt x="104334" y="2031660"/>
                    <a:pt x="112382" y="2039532"/>
                    <a:pt x="115302" y="2050241"/>
                  </a:cubicBezTo>
                  <a:cubicBezTo>
                    <a:pt x="117403" y="2050555"/>
                    <a:pt x="120554" y="2048429"/>
                    <a:pt x="123162" y="2043626"/>
                  </a:cubicBezTo>
                  <a:lnTo>
                    <a:pt x="127610" y="2021710"/>
                  </a:lnTo>
                  <a:lnTo>
                    <a:pt x="127765" y="2022210"/>
                  </a:lnTo>
                  <a:lnTo>
                    <a:pt x="127764" y="2020951"/>
                  </a:lnTo>
                  <a:lnTo>
                    <a:pt x="127610" y="2021710"/>
                  </a:lnTo>
                  <a:lnTo>
                    <a:pt x="125130" y="2013710"/>
                  </a:lnTo>
                  <a:close/>
                  <a:moveTo>
                    <a:pt x="29983" y="2042366"/>
                  </a:moveTo>
                  <a:cubicBezTo>
                    <a:pt x="29984" y="2046462"/>
                    <a:pt x="29983" y="2050241"/>
                    <a:pt x="29628" y="2054649"/>
                  </a:cubicBezTo>
                  <a:lnTo>
                    <a:pt x="34400" y="2067559"/>
                  </a:lnTo>
                  <a:lnTo>
                    <a:pt x="29699" y="2080157"/>
                  </a:lnTo>
                  <a:lnTo>
                    <a:pt x="29699" y="2092125"/>
                  </a:lnTo>
                  <a:cubicBezTo>
                    <a:pt x="39461" y="2117068"/>
                    <a:pt x="50729" y="2128090"/>
                    <a:pt x="61960" y="2123619"/>
                  </a:cubicBezTo>
                  <a:lnTo>
                    <a:pt x="69082" y="2103149"/>
                  </a:lnTo>
                  <a:cubicBezTo>
                    <a:pt x="69082" y="2100626"/>
                    <a:pt x="68227" y="2091494"/>
                    <a:pt x="72144" y="2087086"/>
                  </a:cubicBezTo>
                  <a:cubicBezTo>
                    <a:pt x="76265" y="2087463"/>
                    <a:pt x="80280" y="2081324"/>
                    <a:pt x="83468" y="2069765"/>
                  </a:cubicBezTo>
                  <a:cubicBezTo>
                    <a:pt x="83468" y="2065986"/>
                    <a:pt x="83467" y="2061893"/>
                    <a:pt x="83468" y="2057168"/>
                  </a:cubicBezTo>
                  <a:cubicBezTo>
                    <a:pt x="87527" y="2038586"/>
                    <a:pt x="94150" y="2039532"/>
                    <a:pt x="98352" y="2030714"/>
                  </a:cubicBezTo>
                  <a:lnTo>
                    <a:pt x="98352" y="2006779"/>
                  </a:lnTo>
                  <a:cubicBezTo>
                    <a:pt x="94364" y="1998276"/>
                    <a:pt x="89949" y="2001741"/>
                    <a:pt x="86387" y="1989144"/>
                  </a:cubicBezTo>
                  <a:cubicBezTo>
                    <a:pt x="68369" y="2007094"/>
                    <a:pt x="47788" y="2024730"/>
                    <a:pt x="29983" y="2042366"/>
                  </a:cubicBezTo>
                  <a:close/>
                  <a:moveTo>
                    <a:pt x="61177" y="1365273"/>
                  </a:moveTo>
                  <a:lnTo>
                    <a:pt x="54696" y="1382278"/>
                  </a:lnTo>
                  <a:cubicBezTo>
                    <a:pt x="59325" y="1409363"/>
                    <a:pt x="68940" y="1400545"/>
                    <a:pt x="76061" y="1401805"/>
                  </a:cubicBezTo>
                  <a:cubicBezTo>
                    <a:pt x="79693" y="1390467"/>
                    <a:pt x="79622" y="1387634"/>
                    <a:pt x="76346" y="1378816"/>
                  </a:cubicBezTo>
                  <a:lnTo>
                    <a:pt x="76061" y="1377557"/>
                  </a:lnTo>
                  <a:lnTo>
                    <a:pt x="71646" y="1365273"/>
                  </a:lnTo>
                  <a:close/>
                  <a:moveTo>
                    <a:pt x="36607" y="1281187"/>
                  </a:moveTo>
                  <a:cubicBezTo>
                    <a:pt x="32547" y="1298509"/>
                    <a:pt x="33687" y="1303548"/>
                    <a:pt x="41806" y="1306381"/>
                  </a:cubicBezTo>
                  <a:cubicBezTo>
                    <a:pt x="53807" y="1329688"/>
                    <a:pt x="67731" y="1321940"/>
                    <a:pt x="78055" y="1286226"/>
                  </a:cubicBezTo>
                  <a:cubicBezTo>
                    <a:pt x="64738" y="1257252"/>
                    <a:pt x="51207" y="1288114"/>
                    <a:pt x="36607" y="1281187"/>
                  </a:cubicBezTo>
                  <a:close/>
                  <a:moveTo>
                    <a:pt x="86601" y="1208756"/>
                  </a:moveTo>
                  <a:cubicBezTo>
                    <a:pt x="83628" y="1211840"/>
                    <a:pt x="80851" y="1217858"/>
                    <a:pt x="78483" y="1226391"/>
                  </a:cubicBezTo>
                  <a:cubicBezTo>
                    <a:pt x="79052" y="1231587"/>
                    <a:pt x="78785" y="1236862"/>
                    <a:pt x="78785" y="1241861"/>
                  </a:cubicBezTo>
                  <a:lnTo>
                    <a:pt x="80519" y="1254437"/>
                  </a:lnTo>
                  <a:lnTo>
                    <a:pt x="80405" y="1254420"/>
                  </a:lnTo>
                  <a:lnTo>
                    <a:pt x="80690" y="1255678"/>
                  </a:lnTo>
                  <a:lnTo>
                    <a:pt x="80519" y="1254437"/>
                  </a:lnTo>
                  <a:lnTo>
                    <a:pt x="86558" y="1255359"/>
                  </a:lnTo>
                  <a:cubicBezTo>
                    <a:pt x="92517" y="1260600"/>
                    <a:pt x="97925" y="1274654"/>
                    <a:pt x="103052" y="1260718"/>
                  </a:cubicBezTo>
                  <a:lnTo>
                    <a:pt x="103053" y="1225128"/>
                  </a:lnTo>
                  <a:cubicBezTo>
                    <a:pt x="99705" y="1211903"/>
                    <a:pt x="90945" y="1227020"/>
                    <a:pt x="86601" y="1208756"/>
                  </a:cubicBezTo>
                  <a:close/>
                  <a:moveTo>
                    <a:pt x="58631" y="1108252"/>
                  </a:moveTo>
                  <a:cubicBezTo>
                    <a:pt x="54786" y="1107898"/>
                    <a:pt x="51100" y="1110496"/>
                    <a:pt x="50138" y="1117425"/>
                  </a:cubicBezTo>
                  <a:lnTo>
                    <a:pt x="49854" y="1117425"/>
                  </a:lnTo>
                  <a:cubicBezTo>
                    <a:pt x="51848" y="1123409"/>
                    <a:pt x="54056" y="1128763"/>
                    <a:pt x="55907" y="1133801"/>
                  </a:cubicBezTo>
                  <a:cubicBezTo>
                    <a:pt x="60315" y="1135471"/>
                    <a:pt x="64694" y="1129360"/>
                    <a:pt x="68085" y="1116795"/>
                  </a:cubicBezTo>
                  <a:cubicBezTo>
                    <a:pt x="66483" y="1111913"/>
                    <a:pt x="62477" y="1108606"/>
                    <a:pt x="58631" y="1108252"/>
                  </a:cubicBezTo>
                  <a:close/>
                  <a:moveTo>
                    <a:pt x="20298" y="0"/>
                  </a:moveTo>
                  <a:lnTo>
                    <a:pt x="447315" y="427017"/>
                  </a:lnTo>
                  <a:lnTo>
                    <a:pt x="447315" y="447574"/>
                  </a:lnTo>
                  <a:lnTo>
                    <a:pt x="451375" y="457337"/>
                  </a:lnTo>
                  <a:cubicBezTo>
                    <a:pt x="453511" y="477807"/>
                    <a:pt x="450734" y="500167"/>
                    <a:pt x="452657" y="520323"/>
                  </a:cubicBezTo>
                  <a:lnTo>
                    <a:pt x="456574" y="530086"/>
                  </a:lnTo>
                  <a:lnTo>
                    <a:pt x="452229" y="543315"/>
                  </a:lnTo>
                  <a:lnTo>
                    <a:pt x="452228" y="637793"/>
                  </a:lnTo>
                  <a:lnTo>
                    <a:pt x="447173" y="651650"/>
                  </a:lnTo>
                  <a:lnTo>
                    <a:pt x="447173" y="857924"/>
                  </a:lnTo>
                  <a:lnTo>
                    <a:pt x="442258" y="871154"/>
                  </a:lnTo>
                  <a:lnTo>
                    <a:pt x="442259" y="931616"/>
                  </a:lnTo>
                  <a:cubicBezTo>
                    <a:pt x="449380" y="946736"/>
                    <a:pt x="447671" y="952403"/>
                    <a:pt x="442900" y="970039"/>
                  </a:cubicBezTo>
                  <a:lnTo>
                    <a:pt x="446389" y="978857"/>
                  </a:lnTo>
                  <a:cubicBezTo>
                    <a:pt x="447312" y="1019452"/>
                    <a:pt x="447550" y="1060298"/>
                    <a:pt x="447101" y="1101049"/>
                  </a:cubicBezTo>
                  <a:lnTo>
                    <a:pt x="451588" y="1114277"/>
                  </a:lnTo>
                  <a:cubicBezTo>
                    <a:pt x="451588" y="1117425"/>
                    <a:pt x="451588" y="1121204"/>
                    <a:pt x="452087" y="1125614"/>
                  </a:cubicBezTo>
                  <a:lnTo>
                    <a:pt x="447173" y="1139154"/>
                  </a:lnTo>
                  <a:lnTo>
                    <a:pt x="447173" y="1163092"/>
                  </a:lnTo>
                  <a:lnTo>
                    <a:pt x="452087" y="1176317"/>
                  </a:lnTo>
                  <a:lnTo>
                    <a:pt x="452087" y="1358029"/>
                  </a:lnTo>
                  <a:lnTo>
                    <a:pt x="457143" y="1371886"/>
                  </a:lnTo>
                  <a:lnTo>
                    <a:pt x="457144" y="1394561"/>
                  </a:lnTo>
                  <a:lnTo>
                    <a:pt x="462128" y="1409678"/>
                  </a:lnTo>
                  <a:lnTo>
                    <a:pt x="437344" y="1471089"/>
                  </a:lnTo>
                  <a:cubicBezTo>
                    <a:pt x="436775" y="1494078"/>
                    <a:pt x="443541" y="1480539"/>
                    <a:pt x="446176" y="1489984"/>
                  </a:cubicBezTo>
                  <a:cubicBezTo>
                    <a:pt x="449879" y="1506989"/>
                    <a:pt x="442971" y="1513287"/>
                    <a:pt x="439695" y="1510768"/>
                  </a:cubicBezTo>
                  <a:cubicBezTo>
                    <a:pt x="432075" y="1537225"/>
                    <a:pt x="442900" y="1529350"/>
                    <a:pt x="446817" y="1542261"/>
                  </a:cubicBezTo>
                  <a:lnTo>
                    <a:pt x="446816" y="1603359"/>
                  </a:lnTo>
                  <a:lnTo>
                    <a:pt x="442116" y="1615956"/>
                  </a:lnTo>
                  <a:lnTo>
                    <a:pt x="442116" y="1639576"/>
                  </a:lnTo>
                  <a:lnTo>
                    <a:pt x="437273" y="1652487"/>
                  </a:lnTo>
                  <a:lnTo>
                    <a:pt x="437274" y="1688704"/>
                  </a:lnTo>
                  <a:lnTo>
                    <a:pt x="441831" y="1701299"/>
                  </a:lnTo>
                  <a:lnTo>
                    <a:pt x="441832" y="1725864"/>
                  </a:lnTo>
                  <a:cubicBezTo>
                    <a:pt x="435351" y="1743186"/>
                    <a:pt x="435350" y="1744132"/>
                    <a:pt x="441831" y="1760505"/>
                  </a:cubicBezTo>
                  <a:cubicBezTo>
                    <a:pt x="442489" y="1772444"/>
                    <a:pt x="442681" y="1784819"/>
                    <a:pt x="442401" y="1797040"/>
                  </a:cubicBezTo>
                  <a:lnTo>
                    <a:pt x="437772" y="1810579"/>
                  </a:lnTo>
                  <a:lnTo>
                    <a:pt x="442401" y="1823176"/>
                  </a:lnTo>
                  <a:lnTo>
                    <a:pt x="442401" y="1968674"/>
                  </a:lnTo>
                  <a:lnTo>
                    <a:pt x="447315" y="1981902"/>
                  </a:lnTo>
                  <a:cubicBezTo>
                    <a:pt x="447315" y="1985996"/>
                    <a:pt x="447315" y="1990089"/>
                    <a:pt x="447315" y="1993554"/>
                  </a:cubicBezTo>
                  <a:lnTo>
                    <a:pt x="442900" y="2005837"/>
                  </a:lnTo>
                  <a:lnTo>
                    <a:pt x="442900" y="2093700"/>
                  </a:lnTo>
                  <a:cubicBezTo>
                    <a:pt x="449309" y="2111021"/>
                    <a:pt x="449309" y="2111649"/>
                    <a:pt x="442900" y="2128971"/>
                  </a:cubicBezTo>
                  <a:lnTo>
                    <a:pt x="447173" y="2141569"/>
                  </a:lnTo>
                  <a:cubicBezTo>
                    <a:pt x="447219" y="2145569"/>
                    <a:pt x="447219" y="2149536"/>
                    <a:pt x="447173" y="2153537"/>
                  </a:cubicBezTo>
                  <a:lnTo>
                    <a:pt x="452087" y="2166450"/>
                  </a:lnTo>
                  <a:lnTo>
                    <a:pt x="452087" y="2604511"/>
                  </a:lnTo>
                  <a:lnTo>
                    <a:pt x="456858" y="2617424"/>
                  </a:lnTo>
                  <a:lnTo>
                    <a:pt x="456858" y="2641359"/>
                  </a:lnTo>
                  <a:lnTo>
                    <a:pt x="452372" y="2653956"/>
                  </a:lnTo>
                  <a:lnTo>
                    <a:pt x="452371" y="2678519"/>
                  </a:lnTo>
                  <a:cubicBezTo>
                    <a:pt x="457784" y="2686077"/>
                    <a:pt x="457071" y="2704344"/>
                    <a:pt x="457071" y="2724814"/>
                  </a:cubicBezTo>
                  <a:lnTo>
                    <a:pt x="452373" y="2738984"/>
                  </a:lnTo>
                  <a:lnTo>
                    <a:pt x="452371" y="2762919"/>
                  </a:lnTo>
                  <a:lnTo>
                    <a:pt x="456858" y="2775519"/>
                  </a:lnTo>
                  <a:lnTo>
                    <a:pt x="456859" y="2835982"/>
                  </a:lnTo>
                  <a:lnTo>
                    <a:pt x="452087" y="2848893"/>
                  </a:lnTo>
                  <a:lnTo>
                    <a:pt x="452087" y="3101465"/>
                  </a:lnTo>
                  <a:lnTo>
                    <a:pt x="447030" y="3114692"/>
                  </a:lnTo>
                  <a:lnTo>
                    <a:pt x="447030" y="3357819"/>
                  </a:lnTo>
                  <a:cubicBezTo>
                    <a:pt x="440549" y="3368839"/>
                    <a:pt x="441048" y="3383014"/>
                    <a:pt x="447030" y="3393091"/>
                  </a:cubicBezTo>
                  <a:cubicBezTo>
                    <a:pt x="447030" y="3399703"/>
                    <a:pt x="447030" y="3407576"/>
                    <a:pt x="447458" y="3417025"/>
                  </a:cubicBezTo>
                  <a:lnTo>
                    <a:pt x="451731" y="3429936"/>
                  </a:lnTo>
                  <a:cubicBezTo>
                    <a:pt x="451731" y="3433087"/>
                    <a:pt x="452087" y="3436866"/>
                    <a:pt x="452301" y="3442220"/>
                  </a:cubicBezTo>
                  <a:lnTo>
                    <a:pt x="442543" y="3467096"/>
                  </a:lnTo>
                  <a:lnTo>
                    <a:pt x="447529" y="3480639"/>
                  </a:lnTo>
                  <a:lnTo>
                    <a:pt x="447529" y="3516225"/>
                  </a:lnTo>
                  <a:cubicBezTo>
                    <a:pt x="450951" y="3519472"/>
                    <a:pt x="453128" y="3534396"/>
                    <a:pt x="452392" y="3549513"/>
                  </a:cubicBezTo>
                  <a:cubicBezTo>
                    <a:pt x="452385" y="3549672"/>
                    <a:pt x="452378" y="3549797"/>
                    <a:pt x="452371" y="3549923"/>
                  </a:cubicBezTo>
                  <a:lnTo>
                    <a:pt x="447600" y="3565040"/>
                  </a:lnTo>
                  <a:cubicBezTo>
                    <a:pt x="447600" y="3570396"/>
                    <a:pt x="447600" y="3578268"/>
                    <a:pt x="447244" y="3587086"/>
                  </a:cubicBezTo>
                  <a:lnTo>
                    <a:pt x="452016" y="3601257"/>
                  </a:lnTo>
                  <a:lnTo>
                    <a:pt x="452016" y="3661723"/>
                  </a:lnTo>
                  <a:lnTo>
                    <a:pt x="447458" y="3674320"/>
                  </a:lnTo>
                  <a:lnTo>
                    <a:pt x="447458" y="3770687"/>
                  </a:lnTo>
                  <a:lnTo>
                    <a:pt x="442401" y="3784229"/>
                  </a:lnTo>
                  <a:lnTo>
                    <a:pt x="442401" y="3832416"/>
                  </a:lnTo>
                  <a:lnTo>
                    <a:pt x="437701" y="3845009"/>
                  </a:lnTo>
                  <a:lnTo>
                    <a:pt x="437700" y="3967201"/>
                  </a:lnTo>
                  <a:cubicBezTo>
                    <a:pt x="443683" y="3974131"/>
                    <a:pt x="441973" y="3998694"/>
                    <a:pt x="442615" y="4016016"/>
                  </a:cubicBezTo>
                  <a:cubicBezTo>
                    <a:pt x="452300" y="4037431"/>
                    <a:pt x="445321" y="4105455"/>
                    <a:pt x="447315" y="4146711"/>
                  </a:cubicBezTo>
                  <a:cubicBezTo>
                    <a:pt x="446460" y="4156157"/>
                    <a:pt x="440193" y="4158994"/>
                    <a:pt x="443826" y="4176630"/>
                  </a:cubicBezTo>
                  <a:lnTo>
                    <a:pt x="447244" y="4186076"/>
                  </a:lnTo>
                  <a:lnTo>
                    <a:pt x="447244" y="4270477"/>
                  </a:lnTo>
                  <a:lnTo>
                    <a:pt x="452087" y="4283702"/>
                  </a:lnTo>
                  <a:lnTo>
                    <a:pt x="447743" y="4298191"/>
                  </a:lnTo>
                  <a:cubicBezTo>
                    <a:pt x="446746" y="4308585"/>
                    <a:pt x="448811" y="4314566"/>
                    <a:pt x="451374" y="4319291"/>
                  </a:cubicBezTo>
                  <a:cubicBezTo>
                    <a:pt x="454010" y="4338187"/>
                    <a:pt x="451873" y="4363067"/>
                    <a:pt x="452300" y="4382277"/>
                  </a:cubicBezTo>
                  <a:lnTo>
                    <a:pt x="447743" y="4392669"/>
                  </a:lnTo>
                  <a:lnTo>
                    <a:pt x="450971" y="4402482"/>
                  </a:lnTo>
                  <a:lnTo>
                    <a:pt x="427325" y="4426128"/>
                  </a:lnTo>
                  <a:lnTo>
                    <a:pt x="400740" y="4411564"/>
                  </a:lnTo>
                  <a:cubicBezTo>
                    <a:pt x="396608" y="4415975"/>
                    <a:pt x="399956" y="4431088"/>
                    <a:pt x="395754" y="4435499"/>
                  </a:cubicBezTo>
                  <a:lnTo>
                    <a:pt x="385713" y="4435499"/>
                  </a:lnTo>
                  <a:cubicBezTo>
                    <a:pt x="381796" y="4427626"/>
                    <a:pt x="384145" y="4410936"/>
                    <a:pt x="378591" y="4405897"/>
                  </a:cubicBezTo>
                  <a:cubicBezTo>
                    <a:pt x="391267" y="4374404"/>
                    <a:pt x="408716" y="4398967"/>
                    <a:pt x="422176" y="4380072"/>
                  </a:cubicBezTo>
                  <a:cubicBezTo>
                    <a:pt x="397891" y="4321496"/>
                    <a:pt x="369974" y="4380071"/>
                    <a:pt x="343837" y="4344172"/>
                  </a:cubicBezTo>
                  <a:cubicBezTo>
                    <a:pt x="364977" y="4305623"/>
                    <a:pt x="388595" y="4303040"/>
                    <a:pt x="410140" y="4336927"/>
                  </a:cubicBezTo>
                  <a:lnTo>
                    <a:pt x="417262" y="4320551"/>
                  </a:lnTo>
                  <a:lnTo>
                    <a:pt x="417262" y="4283391"/>
                  </a:lnTo>
                  <a:cubicBezTo>
                    <a:pt x="413060" y="4275202"/>
                    <a:pt x="407932" y="4277092"/>
                    <a:pt x="403659" y="4261973"/>
                  </a:cubicBezTo>
                  <a:cubicBezTo>
                    <a:pt x="398033" y="4220716"/>
                    <a:pt x="412419" y="4232685"/>
                    <a:pt x="416977" y="4211271"/>
                  </a:cubicBezTo>
                  <a:cubicBezTo>
                    <a:pt x="416977" y="4183557"/>
                    <a:pt x="425238" y="4195208"/>
                    <a:pt x="429439" y="4191115"/>
                  </a:cubicBezTo>
                  <a:lnTo>
                    <a:pt x="436561" y="4174425"/>
                  </a:lnTo>
                  <a:lnTo>
                    <a:pt x="436561" y="4161510"/>
                  </a:lnTo>
                  <a:cubicBezTo>
                    <a:pt x="431647" y="4148285"/>
                    <a:pt x="425452" y="4161510"/>
                    <a:pt x="415908" y="4146397"/>
                  </a:cubicBezTo>
                  <a:cubicBezTo>
                    <a:pt x="417119" y="4153955"/>
                    <a:pt x="409926" y="4127187"/>
                    <a:pt x="410211" y="4118998"/>
                  </a:cubicBezTo>
                  <a:cubicBezTo>
                    <a:pt x="394543" y="4100103"/>
                    <a:pt x="386709" y="4171591"/>
                    <a:pt x="372608" y="4123408"/>
                  </a:cubicBezTo>
                  <a:cubicBezTo>
                    <a:pt x="377308" y="4119312"/>
                    <a:pt x="386852" y="4116478"/>
                    <a:pt x="388348" y="4086559"/>
                  </a:cubicBezTo>
                  <a:lnTo>
                    <a:pt x="402591" y="4051919"/>
                  </a:lnTo>
                  <a:lnTo>
                    <a:pt x="402591" y="4039950"/>
                  </a:lnTo>
                  <a:cubicBezTo>
                    <a:pt x="407291" y="4026725"/>
                    <a:pt x="413416" y="4036171"/>
                    <a:pt x="422674" y="4031760"/>
                  </a:cubicBezTo>
                  <a:cubicBezTo>
                    <a:pt x="422675" y="4015073"/>
                    <a:pt x="439125" y="4024520"/>
                    <a:pt x="429796" y="3997437"/>
                  </a:cubicBezTo>
                  <a:cubicBezTo>
                    <a:pt x="398705" y="3974131"/>
                    <a:pt x="366828" y="3981877"/>
                    <a:pt x="336501" y="4020109"/>
                  </a:cubicBezTo>
                  <a:cubicBezTo>
                    <a:pt x="335006" y="4007515"/>
                    <a:pt x="320407" y="4012551"/>
                    <a:pt x="326531" y="3997120"/>
                  </a:cubicBezTo>
                  <a:cubicBezTo>
                    <a:pt x="349830" y="3987105"/>
                    <a:pt x="372850" y="3966949"/>
                    <a:pt x="395255" y="3936971"/>
                  </a:cubicBezTo>
                  <a:cubicBezTo>
                    <a:pt x="407006" y="3962793"/>
                    <a:pt x="407291" y="3947677"/>
                    <a:pt x="408431" y="3902959"/>
                  </a:cubicBezTo>
                  <a:cubicBezTo>
                    <a:pt x="403869" y="3902959"/>
                    <a:pt x="399375" y="3898075"/>
                    <a:pt x="395327" y="3888785"/>
                  </a:cubicBezTo>
                  <a:cubicBezTo>
                    <a:pt x="390697" y="3899808"/>
                    <a:pt x="390697" y="3899808"/>
                    <a:pt x="386424" y="3888785"/>
                  </a:cubicBezTo>
                  <a:cubicBezTo>
                    <a:pt x="376099" y="3901917"/>
                    <a:pt x="365947" y="3917570"/>
                    <a:pt x="356015" y="3935708"/>
                  </a:cubicBezTo>
                  <a:cubicBezTo>
                    <a:pt x="338353" y="3916816"/>
                    <a:pt x="322044" y="3930041"/>
                    <a:pt x="305237" y="3904216"/>
                  </a:cubicBezTo>
                  <a:cubicBezTo>
                    <a:pt x="314709" y="3893510"/>
                    <a:pt x="326175" y="3904216"/>
                    <a:pt x="336644" y="3900122"/>
                  </a:cubicBezTo>
                  <a:lnTo>
                    <a:pt x="347967" y="3868629"/>
                  </a:lnTo>
                  <a:lnTo>
                    <a:pt x="339208" y="3845326"/>
                  </a:lnTo>
                  <a:lnTo>
                    <a:pt x="339208" y="3833358"/>
                  </a:lnTo>
                  <a:cubicBezTo>
                    <a:pt x="341629" y="3822338"/>
                    <a:pt x="349890" y="3833357"/>
                    <a:pt x="348965" y="3813516"/>
                  </a:cubicBezTo>
                  <a:cubicBezTo>
                    <a:pt x="356086" y="3784229"/>
                    <a:pt x="371469" y="3813516"/>
                    <a:pt x="380799" y="3815408"/>
                  </a:cubicBezTo>
                  <a:cubicBezTo>
                    <a:pt x="385000" y="3828947"/>
                    <a:pt x="393404" y="3834617"/>
                    <a:pt x="393333" y="3810054"/>
                  </a:cubicBezTo>
                  <a:cubicBezTo>
                    <a:pt x="393333" y="3805330"/>
                    <a:pt x="396324" y="3801551"/>
                    <a:pt x="397962" y="3797143"/>
                  </a:cubicBezTo>
                  <a:cubicBezTo>
                    <a:pt x="384574" y="3773837"/>
                    <a:pt x="369475" y="3792101"/>
                    <a:pt x="356371" y="3765651"/>
                  </a:cubicBezTo>
                  <a:cubicBezTo>
                    <a:pt x="350745" y="3785803"/>
                    <a:pt x="342128" y="3769112"/>
                    <a:pt x="336857" y="3788008"/>
                  </a:cubicBezTo>
                  <a:lnTo>
                    <a:pt x="324395" y="3756516"/>
                  </a:lnTo>
                  <a:cubicBezTo>
                    <a:pt x="324395" y="3753368"/>
                    <a:pt x="324394" y="3749275"/>
                    <a:pt x="324395" y="3745495"/>
                  </a:cubicBezTo>
                  <a:cubicBezTo>
                    <a:pt x="350389" y="3739825"/>
                    <a:pt x="379018" y="3726914"/>
                    <a:pt x="402733" y="3781710"/>
                  </a:cubicBezTo>
                  <a:cubicBezTo>
                    <a:pt x="402734" y="3787694"/>
                    <a:pt x="402733" y="3791473"/>
                    <a:pt x="402734" y="3795567"/>
                  </a:cubicBezTo>
                  <a:cubicBezTo>
                    <a:pt x="405867" y="3805330"/>
                    <a:pt x="410354" y="3799031"/>
                    <a:pt x="414413" y="3800923"/>
                  </a:cubicBezTo>
                  <a:lnTo>
                    <a:pt x="421178" y="3784861"/>
                  </a:lnTo>
                  <a:cubicBezTo>
                    <a:pt x="420466" y="3773837"/>
                    <a:pt x="415979" y="3770058"/>
                    <a:pt x="417404" y="3747384"/>
                  </a:cubicBezTo>
                  <a:cubicBezTo>
                    <a:pt x="408074" y="3713371"/>
                    <a:pt x="395469" y="3734158"/>
                    <a:pt x="384573" y="3725968"/>
                  </a:cubicBezTo>
                  <a:cubicBezTo>
                    <a:pt x="378412" y="3713497"/>
                    <a:pt x="371812" y="3705813"/>
                    <a:pt x="365059" y="3703293"/>
                  </a:cubicBezTo>
                  <a:lnTo>
                    <a:pt x="353665" y="3671800"/>
                  </a:lnTo>
                  <a:cubicBezTo>
                    <a:pt x="353664" y="3665502"/>
                    <a:pt x="352953" y="3656052"/>
                    <a:pt x="352525" y="3645661"/>
                  </a:cubicBezTo>
                  <a:cubicBezTo>
                    <a:pt x="334508" y="3645661"/>
                    <a:pt x="318626" y="3631804"/>
                    <a:pt x="300893" y="3629284"/>
                  </a:cubicBezTo>
                  <a:cubicBezTo>
                    <a:pt x="298044" y="3625505"/>
                    <a:pt x="299611" y="3610703"/>
                    <a:pt x="299255" y="3601257"/>
                  </a:cubicBezTo>
                  <a:lnTo>
                    <a:pt x="304169" y="3587715"/>
                  </a:lnTo>
                  <a:cubicBezTo>
                    <a:pt x="304169" y="3583307"/>
                    <a:pt x="304169" y="3579528"/>
                    <a:pt x="304169" y="3575432"/>
                  </a:cubicBezTo>
                  <a:cubicBezTo>
                    <a:pt x="307515" y="3570396"/>
                    <a:pt x="311291" y="3555276"/>
                    <a:pt x="306235" y="3546144"/>
                  </a:cubicBezTo>
                  <a:cubicBezTo>
                    <a:pt x="302816" y="3537957"/>
                    <a:pt x="304667" y="3527248"/>
                    <a:pt x="300893" y="3521267"/>
                  </a:cubicBezTo>
                  <a:cubicBezTo>
                    <a:pt x="290282" y="3527248"/>
                    <a:pt x="272905" y="3512446"/>
                    <a:pt x="293771" y="3489775"/>
                  </a:cubicBezTo>
                  <a:lnTo>
                    <a:pt x="293771" y="3478119"/>
                  </a:lnTo>
                  <a:cubicBezTo>
                    <a:pt x="288394" y="3466343"/>
                    <a:pt x="282002" y="3468293"/>
                    <a:pt x="277035" y="3483159"/>
                  </a:cubicBezTo>
                  <a:cubicBezTo>
                    <a:pt x="263623" y="3479379"/>
                    <a:pt x="250157" y="3483727"/>
                    <a:pt x="237012" y="3496073"/>
                  </a:cubicBezTo>
                  <a:lnTo>
                    <a:pt x="231030" y="3477491"/>
                  </a:lnTo>
                  <a:cubicBezTo>
                    <a:pt x="247908" y="3421747"/>
                    <a:pt x="274115" y="3463949"/>
                    <a:pt x="293700" y="3440646"/>
                  </a:cubicBezTo>
                  <a:lnTo>
                    <a:pt x="286579" y="3423320"/>
                  </a:lnTo>
                  <a:cubicBezTo>
                    <a:pt x="283231" y="3434976"/>
                    <a:pt x="270626" y="3445367"/>
                    <a:pt x="270270" y="3426471"/>
                  </a:cubicBezTo>
                  <a:cubicBezTo>
                    <a:pt x="278816" y="3398127"/>
                    <a:pt x="288572" y="3391517"/>
                    <a:pt x="297689" y="3370102"/>
                  </a:cubicBezTo>
                  <a:cubicBezTo>
                    <a:pt x="297688" y="3314675"/>
                    <a:pt x="264430" y="3352777"/>
                    <a:pt x="254958" y="3332311"/>
                  </a:cubicBezTo>
                  <a:cubicBezTo>
                    <a:pt x="256809" y="3321284"/>
                    <a:pt x="262080" y="3326327"/>
                    <a:pt x="265213" y="3325380"/>
                  </a:cubicBezTo>
                  <a:cubicBezTo>
                    <a:pt x="268347" y="3324435"/>
                    <a:pt x="271481" y="3310896"/>
                    <a:pt x="275397" y="3313412"/>
                  </a:cubicBezTo>
                  <a:cubicBezTo>
                    <a:pt x="279262" y="3314926"/>
                    <a:pt x="283128" y="3310579"/>
                    <a:pt x="286365" y="3301132"/>
                  </a:cubicBezTo>
                  <a:cubicBezTo>
                    <a:pt x="291279" y="3298295"/>
                    <a:pt x="298472" y="3308373"/>
                    <a:pt x="302887" y="3294202"/>
                  </a:cubicBezTo>
                  <a:lnTo>
                    <a:pt x="296264" y="3276566"/>
                  </a:lnTo>
                  <a:lnTo>
                    <a:pt x="277605" y="3276566"/>
                  </a:lnTo>
                  <a:cubicBezTo>
                    <a:pt x="274899" y="3269639"/>
                    <a:pt x="274970" y="3260190"/>
                    <a:pt x="275254" y="3248221"/>
                  </a:cubicBezTo>
                  <a:cubicBezTo>
                    <a:pt x="278673" y="3231531"/>
                    <a:pt x="287718" y="3218933"/>
                    <a:pt x="291421" y="3238146"/>
                  </a:cubicBezTo>
                  <a:cubicBezTo>
                    <a:pt x="296440" y="3240193"/>
                    <a:pt x="301483" y="3240821"/>
                    <a:pt x="306520" y="3240034"/>
                  </a:cubicBezTo>
                  <a:cubicBezTo>
                    <a:pt x="311932" y="3227125"/>
                    <a:pt x="319338" y="3217361"/>
                    <a:pt x="320335" y="3195314"/>
                  </a:cubicBezTo>
                  <a:lnTo>
                    <a:pt x="329024" y="3173584"/>
                  </a:lnTo>
                  <a:cubicBezTo>
                    <a:pt x="329024" y="3169805"/>
                    <a:pt x="329024" y="3165712"/>
                    <a:pt x="329024" y="3161618"/>
                  </a:cubicBezTo>
                  <a:lnTo>
                    <a:pt x="333866" y="3148390"/>
                  </a:lnTo>
                  <a:lnTo>
                    <a:pt x="333867" y="3124141"/>
                  </a:lnTo>
                  <a:cubicBezTo>
                    <a:pt x="318697" y="3122250"/>
                    <a:pt x="302175" y="3090446"/>
                    <a:pt x="287290" y="3117843"/>
                  </a:cubicBezTo>
                  <a:cubicBezTo>
                    <a:pt x="284656" y="3108082"/>
                    <a:pt x="284656" y="3108082"/>
                    <a:pt x="285724" y="3086350"/>
                  </a:cubicBezTo>
                  <a:cubicBezTo>
                    <a:pt x="299967" y="3077532"/>
                    <a:pt x="315849" y="3088870"/>
                    <a:pt x="328953" y="3066195"/>
                  </a:cubicBezTo>
                  <a:cubicBezTo>
                    <a:pt x="327101" y="3053912"/>
                    <a:pt x="321047" y="3062416"/>
                    <a:pt x="319267" y="3052338"/>
                  </a:cubicBezTo>
                  <a:lnTo>
                    <a:pt x="324110" y="3039114"/>
                  </a:lnTo>
                  <a:cubicBezTo>
                    <a:pt x="324110" y="3034702"/>
                    <a:pt x="324111" y="3030923"/>
                    <a:pt x="323754" y="3026829"/>
                  </a:cubicBezTo>
                  <a:cubicBezTo>
                    <a:pt x="319196" y="3014861"/>
                    <a:pt x="312502" y="3029035"/>
                    <a:pt x="306876" y="3009825"/>
                  </a:cubicBezTo>
                  <a:cubicBezTo>
                    <a:pt x="301748" y="3012341"/>
                    <a:pt x="297189" y="3004469"/>
                    <a:pt x="304241" y="2991558"/>
                  </a:cubicBezTo>
                  <a:cubicBezTo>
                    <a:pt x="288928" y="2955972"/>
                    <a:pt x="269842" y="2978644"/>
                    <a:pt x="253035" y="2960065"/>
                  </a:cubicBezTo>
                  <a:cubicBezTo>
                    <a:pt x="245487" y="2975810"/>
                    <a:pt x="226756" y="2983368"/>
                    <a:pt x="221985" y="2950619"/>
                  </a:cubicBezTo>
                  <a:cubicBezTo>
                    <a:pt x="251611" y="2927313"/>
                    <a:pt x="286080" y="2948413"/>
                    <a:pt x="313855" y="2903693"/>
                  </a:cubicBezTo>
                  <a:cubicBezTo>
                    <a:pt x="312146" y="2893928"/>
                    <a:pt x="289641" y="2888890"/>
                    <a:pt x="297475" y="2872199"/>
                  </a:cubicBezTo>
                  <a:cubicBezTo>
                    <a:pt x="301107" y="2848893"/>
                    <a:pt x="314638" y="2875664"/>
                    <a:pt x="314282" y="2843227"/>
                  </a:cubicBezTo>
                  <a:cubicBezTo>
                    <a:pt x="312503" y="2834094"/>
                    <a:pt x="308585" y="2837873"/>
                    <a:pt x="305309" y="2833780"/>
                  </a:cubicBezTo>
                  <a:cubicBezTo>
                    <a:pt x="304739" y="2799764"/>
                    <a:pt x="298828" y="2821179"/>
                    <a:pt x="295196" y="2805435"/>
                  </a:cubicBezTo>
                  <a:lnTo>
                    <a:pt x="301890" y="2787799"/>
                  </a:lnTo>
                  <a:cubicBezTo>
                    <a:pt x="320692" y="2834408"/>
                    <a:pt x="308230" y="2740247"/>
                    <a:pt x="323255" y="2767958"/>
                  </a:cubicBezTo>
                  <a:lnTo>
                    <a:pt x="334222" y="2745601"/>
                  </a:lnTo>
                  <a:cubicBezTo>
                    <a:pt x="327101" y="2737728"/>
                    <a:pt x="319124" y="2714108"/>
                    <a:pt x="312003" y="2738670"/>
                  </a:cubicBezTo>
                  <a:cubicBezTo>
                    <a:pt x="298685" y="2686708"/>
                    <a:pt x="278459" y="2794098"/>
                    <a:pt x="269985" y="2732058"/>
                  </a:cubicBezTo>
                  <a:cubicBezTo>
                    <a:pt x="265997" y="2720092"/>
                    <a:pt x="259730" y="2735837"/>
                    <a:pt x="255742" y="2719460"/>
                  </a:cubicBezTo>
                  <a:cubicBezTo>
                    <a:pt x="265214" y="2698046"/>
                    <a:pt x="251184" y="2702456"/>
                    <a:pt x="247053" y="2701825"/>
                  </a:cubicBezTo>
                  <a:lnTo>
                    <a:pt x="244916" y="2686077"/>
                  </a:lnTo>
                  <a:cubicBezTo>
                    <a:pt x="250899" y="2659623"/>
                    <a:pt x="259160" y="2672220"/>
                    <a:pt x="265000" y="2659623"/>
                  </a:cubicBezTo>
                  <a:lnTo>
                    <a:pt x="264999" y="2647658"/>
                  </a:lnTo>
                  <a:lnTo>
                    <a:pt x="260086" y="2634746"/>
                  </a:lnTo>
                  <a:cubicBezTo>
                    <a:pt x="260086" y="2630336"/>
                    <a:pt x="260086" y="2626242"/>
                    <a:pt x="260086" y="2622463"/>
                  </a:cubicBezTo>
                  <a:cubicBezTo>
                    <a:pt x="247836" y="2599157"/>
                    <a:pt x="265355" y="2579002"/>
                    <a:pt x="269985" y="2562943"/>
                  </a:cubicBezTo>
                  <a:lnTo>
                    <a:pt x="269986" y="2550974"/>
                  </a:lnTo>
                  <a:cubicBezTo>
                    <a:pt x="264644" y="2540582"/>
                    <a:pt x="264501" y="2540582"/>
                    <a:pt x="258377" y="2554753"/>
                  </a:cubicBezTo>
                  <a:cubicBezTo>
                    <a:pt x="246982" y="2563885"/>
                    <a:pt x="234163" y="2542470"/>
                    <a:pt x="223409" y="2567664"/>
                  </a:cubicBezTo>
                  <a:cubicBezTo>
                    <a:pt x="217569" y="2545621"/>
                    <a:pt x="208240" y="2564830"/>
                    <a:pt x="202044" y="2551919"/>
                  </a:cubicBezTo>
                  <a:cubicBezTo>
                    <a:pt x="217640" y="2499326"/>
                    <a:pt x="244774" y="2561366"/>
                    <a:pt x="260300" y="2502473"/>
                  </a:cubicBezTo>
                  <a:cubicBezTo>
                    <a:pt x="257949" y="2488934"/>
                    <a:pt x="251326" y="2502475"/>
                    <a:pt x="250471" y="2486729"/>
                  </a:cubicBezTo>
                  <a:cubicBezTo>
                    <a:pt x="248121" y="2455236"/>
                    <a:pt x="233237" y="2469724"/>
                    <a:pt x="228109" y="2482636"/>
                  </a:cubicBezTo>
                  <a:cubicBezTo>
                    <a:pt x="187729" y="2487989"/>
                    <a:pt x="145711" y="2473818"/>
                    <a:pt x="107966" y="2476651"/>
                  </a:cubicBezTo>
                  <a:lnTo>
                    <a:pt x="107966" y="2450829"/>
                  </a:lnTo>
                  <a:lnTo>
                    <a:pt x="114304" y="2445473"/>
                  </a:lnTo>
                  <a:cubicBezTo>
                    <a:pt x="132964" y="2466134"/>
                    <a:pt x="152437" y="2467959"/>
                    <a:pt x="171278" y="2450829"/>
                  </a:cubicBezTo>
                  <a:lnTo>
                    <a:pt x="167503" y="2441379"/>
                  </a:lnTo>
                  <a:cubicBezTo>
                    <a:pt x="163088" y="2387843"/>
                    <a:pt x="179895" y="2395084"/>
                    <a:pt x="186661" y="2368002"/>
                  </a:cubicBezTo>
                  <a:lnTo>
                    <a:pt x="186661" y="2355090"/>
                  </a:lnTo>
                  <a:cubicBezTo>
                    <a:pt x="178186" y="2345327"/>
                    <a:pt x="168358" y="2323598"/>
                    <a:pt x="159741" y="2348789"/>
                  </a:cubicBezTo>
                  <a:cubicBezTo>
                    <a:pt x="150768" y="2320133"/>
                    <a:pt x="139444" y="2362335"/>
                    <a:pt x="130613" y="2372723"/>
                  </a:cubicBezTo>
                  <a:cubicBezTo>
                    <a:pt x="123491" y="2379025"/>
                    <a:pt x="117794" y="2361704"/>
                    <a:pt x="110459" y="2361390"/>
                  </a:cubicBezTo>
                  <a:lnTo>
                    <a:pt x="104050" y="2343436"/>
                  </a:lnTo>
                  <a:cubicBezTo>
                    <a:pt x="110459" y="2328951"/>
                    <a:pt x="122281" y="2328322"/>
                    <a:pt x="127551" y="2305962"/>
                  </a:cubicBezTo>
                  <a:cubicBezTo>
                    <a:pt x="125059" y="2293993"/>
                    <a:pt x="116227" y="2308796"/>
                    <a:pt x="116940" y="2288326"/>
                  </a:cubicBezTo>
                  <a:cubicBezTo>
                    <a:pt x="110601" y="2282655"/>
                    <a:pt x="45723" y="2288326"/>
                    <a:pt x="62103" y="2251477"/>
                  </a:cubicBezTo>
                  <a:cubicBezTo>
                    <a:pt x="82684" y="2269431"/>
                    <a:pt x="96857" y="2214947"/>
                    <a:pt x="115373" y="2202981"/>
                  </a:cubicBezTo>
                  <a:cubicBezTo>
                    <a:pt x="119361" y="2189123"/>
                    <a:pt x="119361" y="2189123"/>
                    <a:pt x="113594" y="2173689"/>
                  </a:cubicBezTo>
                  <a:cubicBezTo>
                    <a:pt x="116443" y="2163770"/>
                    <a:pt x="119523" y="2155236"/>
                    <a:pt x="122780" y="2148181"/>
                  </a:cubicBezTo>
                  <a:lnTo>
                    <a:pt x="118008" y="2135269"/>
                  </a:lnTo>
                  <a:cubicBezTo>
                    <a:pt x="118008" y="2130545"/>
                    <a:pt x="118007" y="2126766"/>
                    <a:pt x="117652" y="2122673"/>
                  </a:cubicBezTo>
                  <a:cubicBezTo>
                    <a:pt x="107824" y="2079843"/>
                    <a:pt x="96287" y="2135269"/>
                    <a:pt x="86032" y="2106612"/>
                  </a:cubicBezTo>
                  <a:cubicBezTo>
                    <a:pt x="82185" y="2118579"/>
                    <a:pt x="77272" y="2115114"/>
                    <a:pt x="73711" y="2124246"/>
                  </a:cubicBezTo>
                  <a:lnTo>
                    <a:pt x="73711" y="2135902"/>
                  </a:lnTo>
                  <a:cubicBezTo>
                    <a:pt x="63242" y="2150700"/>
                    <a:pt x="50922" y="2129917"/>
                    <a:pt x="41878" y="2167394"/>
                  </a:cubicBezTo>
                  <a:cubicBezTo>
                    <a:pt x="36321" y="2162669"/>
                    <a:pt x="33473" y="2175267"/>
                    <a:pt x="34400" y="2196681"/>
                  </a:cubicBezTo>
                  <a:lnTo>
                    <a:pt x="29984" y="2209592"/>
                  </a:lnTo>
                  <a:cubicBezTo>
                    <a:pt x="29984" y="2212743"/>
                    <a:pt x="29984" y="2216522"/>
                    <a:pt x="29557" y="2221244"/>
                  </a:cubicBezTo>
                  <a:lnTo>
                    <a:pt x="24714" y="2234472"/>
                  </a:lnTo>
                  <a:lnTo>
                    <a:pt x="24714" y="2251163"/>
                  </a:lnTo>
                  <a:cubicBezTo>
                    <a:pt x="33402" y="2271004"/>
                    <a:pt x="43871" y="2264389"/>
                    <a:pt x="53841" y="2276357"/>
                  </a:cubicBezTo>
                  <a:cubicBezTo>
                    <a:pt x="46292" y="2304702"/>
                    <a:pt x="37248" y="2283916"/>
                    <a:pt x="29699" y="2311943"/>
                  </a:cubicBezTo>
                  <a:cubicBezTo>
                    <a:pt x="37889" y="2356665"/>
                    <a:pt x="60250" y="2301237"/>
                    <a:pt x="63883" y="2349420"/>
                  </a:cubicBezTo>
                  <a:cubicBezTo>
                    <a:pt x="59325" y="2355090"/>
                    <a:pt x="59325" y="2355090"/>
                    <a:pt x="37390" y="2355091"/>
                  </a:cubicBezTo>
                  <a:cubicBezTo>
                    <a:pt x="32832" y="2339343"/>
                    <a:pt x="22435" y="2335250"/>
                    <a:pt x="24642" y="2370207"/>
                  </a:cubicBezTo>
                  <a:cubicBezTo>
                    <a:pt x="25995" y="2380282"/>
                    <a:pt x="29913" y="2384378"/>
                    <a:pt x="32191" y="2391937"/>
                  </a:cubicBezTo>
                  <a:cubicBezTo>
                    <a:pt x="37105" y="2391937"/>
                    <a:pt x="57189" y="2388157"/>
                    <a:pt x="45865" y="2415871"/>
                  </a:cubicBezTo>
                  <a:cubicBezTo>
                    <a:pt x="41094" y="2420278"/>
                    <a:pt x="29058" y="2402960"/>
                    <a:pt x="29556" y="2434135"/>
                  </a:cubicBezTo>
                  <a:lnTo>
                    <a:pt x="19871" y="2458701"/>
                  </a:lnTo>
                  <a:lnTo>
                    <a:pt x="24286" y="2469724"/>
                  </a:lnTo>
                  <a:cubicBezTo>
                    <a:pt x="25426" y="2494287"/>
                    <a:pt x="24286" y="2520109"/>
                    <a:pt x="24999" y="2544675"/>
                  </a:cubicBezTo>
                  <a:lnTo>
                    <a:pt x="28987" y="2554439"/>
                  </a:lnTo>
                  <a:cubicBezTo>
                    <a:pt x="29913" y="2571443"/>
                    <a:pt x="29912" y="2572075"/>
                    <a:pt x="24072" y="2574280"/>
                  </a:cubicBezTo>
                  <a:cubicBezTo>
                    <a:pt x="19444" y="2574280"/>
                    <a:pt x="20013" y="2583412"/>
                    <a:pt x="19657" y="2591598"/>
                  </a:cubicBezTo>
                  <a:cubicBezTo>
                    <a:pt x="9473" y="2616478"/>
                    <a:pt x="17165" y="2434135"/>
                    <a:pt x="14886" y="2397918"/>
                  </a:cubicBezTo>
                  <a:lnTo>
                    <a:pt x="19586" y="2385007"/>
                  </a:lnTo>
                  <a:cubicBezTo>
                    <a:pt x="10471" y="2369261"/>
                    <a:pt x="16453" y="2310055"/>
                    <a:pt x="14815" y="2275729"/>
                  </a:cubicBezTo>
                  <a:lnTo>
                    <a:pt x="18945" y="2265651"/>
                  </a:lnTo>
                  <a:cubicBezTo>
                    <a:pt x="21937" y="2209278"/>
                    <a:pt x="17592" y="2147867"/>
                    <a:pt x="20583" y="2091180"/>
                  </a:cubicBezTo>
                  <a:lnTo>
                    <a:pt x="24357" y="2081734"/>
                  </a:lnTo>
                  <a:lnTo>
                    <a:pt x="24358" y="2018748"/>
                  </a:lnTo>
                  <a:lnTo>
                    <a:pt x="19943" y="2006148"/>
                  </a:lnTo>
                  <a:lnTo>
                    <a:pt x="19943" y="1969934"/>
                  </a:lnTo>
                  <a:lnTo>
                    <a:pt x="24642" y="1957336"/>
                  </a:lnTo>
                  <a:lnTo>
                    <a:pt x="24642" y="1945368"/>
                  </a:lnTo>
                  <a:cubicBezTo>
                    <a:pt x="9189" y="1940647"/>
                    <a:pt x="16310" y="1886162"/>
                    <a:pt x="14814" y="1836405"/>
                  </a:cubicBezTo>
                  <a:lnTo>
                    <a:pt x="19444" y="1822862"/>
                  </a:lnTo>
                  <a:cubicBezTo>
                    <a:pt x="9402" y="1794834"/>
                    <a:pt x="17165" y="1716101"/>
                    <a:pt x="14815" y="1665400"/>
                  </a:cubicBezTo>
                  <a:lnTo>
                    <a:pt x="10471" y="1652169"/>
                  </a:lnTo>
                  <a:lnTo>
                    <a:pt x="9901" y="1640835"/>
                  </a:lnTo>
                  <a:lnTo>
                    <a:pt x="14743" y="1626979"/>
                  </a:lnTo>
                  <a:lnTo>
                    <a:pt x="14744" y="1603041"/>
                  </a:lnTo>
                  <a:lnTo>
                    <a:pt x="9972" y="1590447"/>
                  </a:lnTo>
                  <a:lnTo>
                    <a:pt x="9972" y="1408103"/>
                  </a:lnTo>
                  <a:lnTo>
                    <a:pt x="15028" y="1394561"/>
                  </a:lnTo>
                  <a:lnTo>
                    <a:pt x="15029" y="1310792"/>
                  </a:lnTo>
                  <a:lnTo>
                    <a:pt x="19443" y="1297563"/>
                  </a:lnTo>
                  <a:lnTo>
                    <a:pt x="15669" y="1288114"/>
                  </a:lnTo>
                  <a:cubicBezTo>
                    <a:pt x="14102" y="1276462"/>
                    <a:pt x="15171" y="1264497"/>
                    <a:pt x="14814" y="1251268"/>
                  </a:cubicBezTo>
                  <a:lnTo>
                    <a:pt x="19372" y="1237729"/>
                  </a:lnTo>
                  <a:lnTo>
                    <a:pt x="14957" y="1224814"/>
                  </a:lnTo>
                  <a:lnTo>
                    <a:pt x="14957" y="689438"/>
                  </a:lnTo>
                  <a:lnTo>
                    <a:pt x="19800" y="676527"/>
                  </a:lnTo>
                  <a:lnTo>
                    <a:pt x="19800" y="409154"/>
                  </a:lnTo>
                  <a:lnTo>
                    <a:pt x="24500" y="396241"/>
                  </a:lnTo>
                  <a:lnTo>
                    <a:pt x="24500" y="347429"/>
                  </a:lnTo>
                  <a:cubicBezTo>
                    <a:pt x="14601" y="325068"/>
                    <a:pt x="21794" y="254838"/>
                    <a:pt x="19729" y="213899"/>
                  </a:cubicBezTo>
                  <a:cubicBezTo>
                    <a:pt x="13106" y="195949"/>
                    <a:pt x="13105" y="195318"/>
                    <a:pt x="19729" y="177996"/>
                  </a:cubicBezTo>
                  <a:lnTo>
                    <a:pt x="19728" y="68087"/>
                  </a:lnTo>
                  <a:lnTo>
                    <a:pt x="15314" y="55490"/>
                  </a:lnTo>
                  <a:cubicBezTo>
                    <a:pt x="15314" y="52025"/>
                    <a:pt x="15313" y="48246"/>
                    <a:pt x="15314" y="43838"/>
                  </a:cubicBezTo>
                  <a:lnTo>
                    <a:pt x="20298" y="30611"/>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280" name="Google Shape;280;p15"/>
            <p:cNvSpPr/>
            <p:nvPr/>
          </p:nvSpPr>
          <p:spPr>
            <a:xfrm rot="2700000">
              <a:off x="10891296" y="4371068"/>
              <a:ext cx="443299" cy="3094350"/>
            </a:xfrm>
            <a:custGeom>
              <a:rect b="b" l="l" r="r" t="t"/>
              <a:pathLst>
                <a:path extrusionOk="0" h="3092630" w="443053">
                  <a:moveTo>
                    <a:pt x="74564" y="3023260"/>
                  </a:moveTo>
                  <a:lnTo>
                    <a:pt x="74572" y="3023269"/>
                  </a:lnTo>
                  <a:lnTo>
                    <a:pt x="74546" y="3023295"/>
                  </a:lnTo>
                  <a:close/>
                  <a:moveTo>
                    <a:pt x="15654" y="1957597"/>
                  </a:moveTo>
                  <a:cubicBezTo>
                    <a:pt x="16908" y="1957597"/>
                    <a:pt x="18101" y="1959880"/>
                    <a:pt x="20452" y="1964445"/>
                  </a:cubicBezTo>
                  <a:lnTo>
                    <a:pt x="20452" y="2001609"/>
                  </a:lnTo>
                  <a:lnTo>
                    <a:pt x="26861" y="2006644"/>
                  </a:lnTo>
                  <a:cubicBezTo>
                    <a:pt x="43383" y="1966020"/>
                    <a:pt x="62042" y="2017667"/>
                    <a:pt x="31562" y="2018299"/>
                  </a:cubicBezTo>
                  <a:cubicBezTo>
                    <a:pt x="30992" y="2023969"/>
                    <a:pt x="30350" y="2029322"/>
                    <a:pt x="29923" y="2033101"/>
                  </a:cubicBezTo>
                  <a:cubicBezTo>
                    <a:pt x="31704" y="2046958"/>
                    <a:pt x="38041" y="2037509"/>
                    <a:pt x="39965" y="2050106"/>
                  </a:cubicBezTo>
                  <a:lnTo>
                    <a:pt x="39965" y="2060497"/>
                  </a:lnTo>
                  <a:cubicBezTo>
                    <a:pt x="37828" y="2064908"/>
                    <a:pt x="16036" y="2088211"/>
                    <a:pt x="22873" y="2103642"/>
                  </a:cubicBezTo>
                  <a:cubicBezTo>
                    <a:pt x="36888" y="2151198"/>
                    <a:pt x="55341" y="2164772"/>
                    <a:pt x="72084" y="2139859"/>
                  </a:cubicBezTo>
                  <a:lnTo>
                    <a:pt x="78778" y="2157813"/>
                  </a:lnTo>
                  <a:cubicBezTo>
                    <a:pt x="80060" y="2207255"/>
                    <a:pt x="50861" y="2140805"/>
                    <a:pt x="54564" y="2206941"/>
                  </a:cubicBezTo>
                  <a:cubicBezTo>
                    <a:pt x="44878" y="2231504"/>
                    <a:pt x="35407" y="2257958"/>
                    <a:pt x="22944" y="2249140"/>
                  </a:cubicBezTo>
                  <a:cubicBezTo>
                    <a:pt x="19953" y="2259217"/>
                    <a:pt x="19882" y="2259218"/>
                    <a:pt x="21234" y="2280633"/>
                  </a:cubicBezTo>
                  <a:cubicBezTo>
                    <a:pt x="24953" y="2284854"/>
                    <a:pt x="28820" y="2285893"/>
                    <a:pt x="32630" y="2283783"/>
                  </a:cubicBezTo>
                  <a:cubicBezTo>
                    <a:pt x="44878" y="2259217"/>
                    <a:pt x="59550" y="2278741"/>
                    <a:pt x="72226" y="2272760"/>
                  </a:cubicBezTo>
                  <a:cubicBezTo>
                    <a:pt x="78016" y="2288412"/>
                    <a:pt x="85309" y="2288412"/>
                    <a:pt x="91099" y="2272760"/>
                  </a:cubicBezTo>
                  <a:cubicBezTo>
                    <a:pt x="97102" y="2284223"/>
                    <a:pt x="102906" y="2297577"/>
                    <a:pt x="108476" y="2312757"/>
                  </a:cubicBezTo>
                  <a:lnTo>
                    <a:pt x="103989" y="2325668"/>
                  </a:lnTo>
                  <a:cubicBezTo>
                    <a:pt x="103989" y="2329133"/>
                    <a:pt x="103989" y="2333226"/>
                    <a:pt x="103989" y="2337319"/>
                  </a:cubicBezTo>
                  <a:cubicBezTo>
                    <a:pt x="101425" y="2347711"/>
                    <a:pt x="76214" y="2349285"/>
                    <a:pt x="81271" y="2333540"/>
                  </a:cubicBezTo>
                  <a:cubicBezTo>
                    <a:pt x="85778" y="2332691"/>
                    <a:pt x="90094" y="2325162"/>
                    <a:pt x="93520" y="2312125"/>
                  </a:cubicBezTo>
                  <a:cubicBezTo>
                    <a:pt x="77282" y="2290396"/>
                    <a:pt x="59834" y="2335428"/>
                    <a:pt x="44381" y="2307404"/>
                  </a:cubicBezTo>
                  <a:cubicBezTo>
                    <a:pt x="37714" y="2313481"/>
                    <a:pt x="31297" y="2324091"/>
                    <a:pt x="25366" y="2338896"/>
                  </a:cubicBezTo>
                  <a:cubicBezTo>
                    <a:pt x="25365" y="2343932"/>
                    <a:pt x="25366" y="2347711"/>
                    <a:pt x="25793" y="2351808"/>
                  </a:cubicBezTo>
                  <a:cubicBezTo>
                    <a:pt x="39253" y="2370072"/>
                    <a:pt x="53069" y="2338579"/>
                    <a:pt x="67312" y="2344878"/>
                  </a:cubicBezTo>
                  <a:lnTo>
                    <a:pt x="74434" y="2362831"/>
                  </a:lnTo>
                  <a:lnTo>
                    <a:pt x="64891" y="2387393"/>
                  </a:lnTo>
                  <a:lnTo>
                    <a:pt x="64891" y="2399359"/>
                  </a:lnTo>
                  <a:lnTo>
                    <a:pt x="69448" y="2411960"/>
                  </a:lnTo>
                  <a:lnTo>
                    <a:pt x="65461" y="2423925"/>
                  </a:lnTo>
                  <a:cubicBezTo>
                    <a:pt x="82481" y="2516512"/>
                    <a:pt x="104274" y="2430538"/>
                    <a:pt x="123787" y="2417941"/>
                  </a:cubicBezTo>
                  <a:lnTo>
                    <a:pt x="123787" y="2484705"/>
                  </a:lnTo>
                  <a:cubicBezTo>
                    <a:pt x="116665" y="2506748"/>
                    <a:pt x="101567" y="2467069"/>
                    <a:pt x="99004" y="2509900"/>
                  </a:cubicBezTo>
                  <a:cubicBezTo>
                    <a:pt x="91384" y="2529741"/>
                    <a:pt x="57911" y="2503915"/>
                    <a:pt x="59977" y="2554621"/>
                  </a:cubicBezTo>
                  <a:cubicBezTo>
                    <a:pt x="63851" y="2576254"/>
                    <a:pt x="70809" y="2581451"/>
                    <a:pt x="76072" y="2566587"/>
                  </a:cubicBezTo>
                  <a:cubicBezTo>
                    <a:pt x="100997" y="2561862"/>
                    <a:pt x="103419" y="2562175"/>
                    <a:pt x="108974" y="2569734"/>
                  </a:cubicBezTo>
                  <a:lnTo>
                    <a:pt x="104060" y="2583280"/>
                  </a:lnTo>
                  <a:lnTo>
                    <a:pt x="104060" y="2594617"/>
                  </a:lnTo>
                  <a:cubicBezTo>
                    <a:pt x="99004" y="2608156"/>
                    <a:pt x="44167" y="2607843"/>
                    <a:pt x="57982" y="2648782"/>
                  </a:cubicBezTo>
                  <a:cubicBezTo>
                    <a:pt x="67668" y="2639018"/>
                    <a:pt x="78565" y="2674607"/>
                    <a:pt x="86043" y="2651618"/>
                  </a:cubicBezTo>
                  <a:cubicBezTo>
                    <a:pt x="97815" y="2651870"/>
                    <a:pt x="109572" y="2647238"/>
                    <a:pt x="121152" y="2637762"/>
                  </a:cubicBezTo>
                  <a:cubicBezTo>
                    <a:pt x="128274" y="2664529"/>
                    <a:pt x="141022" y="2633982"/>
                    <a:pt x="148286" y="2657917"/>
                  </a:cubicBezTo>
                  <a:cubicBezTo>
                    <a:pt x="148286" y="2689410"/>
                    <a:pt x="135040" y="2662324"/>
                    <a:pt x="131123" y="2685317"/>
                  </a:cubicBezTo>
                  <a:cubicBezTo>
                    <a:pt x="116879" y="2659491"/>
                    <a:pt x="102636" y="2685316"/>
                    <a:pt x="87111" y="2696968"/>
                  </a:cubicBezTo>
                  <a:cubicBezTo>
                    <a:pt x="77567" y="2683425"/>
                    <a:pt x="46731" y="2669254"/>
                    <a:pt x="40321" y="2700116"/>
                  </a:cubicBezTo>
                  <a:cubicBezTo>
                    <a:pt x="43811" y="2710825"/>
                    <a:pt x="44808" y="2725309"/>
                    <a:pt x="48012" y="2734445"/>
                  </a:cubicBezTo>
                  <a:cubicBezTo>
                    <a:pt x="57627" y="2724586"/>
                    <a:pt x="67504" y="2720774"/>
                    <a:pt x="77353" y="2723105"/>
                  </a:cubicBezTo>
                  <a:cubicBezTo>
                    <a:pt x="84475" y="2738852"/>
                    <a:pt x="84475" y="2738852"/>
                    <a:pt x="91597" y="2723105"/>
                  </a:cubicBezTo>
                  <a:cubicBezTo>
                    <a:pt x="115098" y="2723105"/>
                    <a:pt x="140381" y="2711139"/>
                    <a:pt x="162814" y="2740426"/>
                  </a:cubicBezTo>
                  <a:cubicBezTo>
                    <a:pt x="158613" y="2748302"/>
                    <a:pt x="159609" y="2760895"/>
                    <a:pt x="156048" y="2770031"/>
                  </a:cubicBezTo>
                  <a:cubicBezTo>
                    <a:pt x="141805" y="2755857"/>
                    <a:pt x="126351" y="2747985"/>
                    <a:pt x="114458" y="2787667"/>
                  </a:cubicBezTo>
                  <a:cubicBezTo>
                    <a:pt x="114458" y="2793334"/>
                    <a:pt x="114458" y="2797430"/>
                    <a:pt x="114101" y="2801524"/>
                  </a:cubicBezTo>
                  <a:cubicBezTo>
                    <a:pt x="103633" y="2821676"/>
                    <a:pt x="87894" y="2837738"/>
                    <a:pt x="77426" y="2819788"/>
                  </a:cubicBezTo>
                  <a:cubicBezTo>
                    <a:pt x="73722" y="2824827"/>
                    <a:pt x="76214" y="2845927"/>
                    <a:pt x="72084" y="2841203"/>
                  </a:cubicBezTo>
                  <a:cubicBezTo>
                    <a:pt x="66186" y="2830213"/>
                    <a:pt x="59984" y="2822687"/>
                    <a:pt x="53639" y="2818842"/>
                  </a:cubicBezTo>
                  <a:cubicBezTo>
                    <a:pt x="45805" y="2827346"/>
                    <a:pt x="46517" y="2850335"/>
                    <a:pt x="41247" y="2860416"/>
                  </a:cubicBezTo>
                  <a:cubicBezTo>
                    <a:pt x="48383" y="2885954"/>
                    <a:pt x="57577" y="2897325"/>
                    <a:pt x="66671" y="2891909"/>
                  </a:cubicBezTo>
                  <a:cubicBezTo>
                    <a:pt x="84710" y="2871155"/>
                    <a:pt x="103177" y="2858621"/>
                    <a:pt x="121793" y="2854431"/>
                  </a:cubicBezTo>
                  <a:cubicBezTo>
                    <a:pt x="127184" y="2872884"/>
                    <a:pt x="133942" y="2881735"/>
                    <a:pt x="140737" y="2879309"/>
                  </a:cubicBezTo>
                  <a:lnTo>
                    <a:pt x="134185" y="2897262"/>
                  </a:lnTo>
                  <a:lnTo>
                    <a:pt x="141306" y="2914580"/>
                  </a:lnTo>
                  <a:cubicBezTo>
                    <a:pt x="159823" y="2883088"/>
                    <a:pt x="182257" y="2896316"/>
                    <a:pt x="199989" y="2855374"/>
                  </a:cubicBezTo>
                  <a:cubicBezTo>
                    <a:pt x="203657" y="2856696"/>
                    <a:pt x="207310" y="2851975"/>
                    <a:pt x="210245" y="2842149"/>
                  </a:cubicBezTo>
                  <a:cubicBezTo>
                    <a:pt x="212453" y="2842149"/>
                    <a:pt x="226268" y="2836478"/>
                    <a:pt x="220001" y="2854432"/>
                  </a:cubicBezTo>
                  <a:cubicBezTo>
                    <a:pt x="215799" y="2870804"/>
                    <a:pt x="207111" y="2860416"/>
                    <a:pt x="207610" y="2884033"/>
                  </a:cubicBezTo>
                  <a:lnTo>
                    <a:pt x="204061" y="2893780"/>
                  </a:lnTo>
                  <a:lnTo>
                    <a:pt x="190415" y="2907426"/>
                  </a:lnTo>
                  <a:lnTo>
                    <a:pt x="185256" y="2902890"/>
                  </a:lnTo>
                  <a:cubicBezTo>
                    <a:pt x="180242" y="2898964"/>
                    <a:pt x="175774" y="2898380"/>
                    <a:pt x="174094" y="2912750"/>
                  </a:cubicBezTo>
                  <a:lnTo>
                    <a:pt x="173710" y="2924131"/>
                  </a:lnTo>
                  <a:lnTo>
                    <a:pt x="126692" y="2971149"/>
                  </a:lnTo>
                  <a:lnTo>
                    <a:pt x="123787" y="2967806"/>
                  </a:lnTo>
                  <a:cubicBezTo>
                    <a:pt x="119763" y="2962294"/>
                    <a:pt x="115611" y="2961113"/>
                    <a:pt x="111401" y="2962933"/>
                  </a:cubicBezTo>
                  <a:cubicBezTo>
                    <a:pt x="107192" y="2964753"/>
                    <a:pt x="102925" y="2969575"/>
                    <a:pt x="98674" y="2976070"/>
                  </a:cubicBezTo>
                  <a:lnTo>
                    <a:pt x="74564" y="3023260"/>
                  </a:lnTo>
                  <a:lnTo>
                    <a:pt x="73508" y="3022287"/>
                  </a:lnTo>
                  <a:lnTo>
                    <a:pt x="73840" y="3024001"/>
                  </a:lnTo>
                  <a:lnTo>
                    <a:pt x="5211" y="3092630"/>
                  </a:lnTo>
                  <a:lnTo>
                    <a:pt x="5211" y="3011263"/>
                  </a:lnTo>
                  <a:lnTo>
                    <a:pt x="10054" y="2998352"/>
                  </a:lnTo>
                  <a:lnTo>
                    <a:pt x="10053" y="2986701"/>
                  </a:lnTo>
                  <a:lnTo>
                    <a:pt x="4997" y="2973159"/>
                  </a:lnTo>
                  <a:lnTo>
                    <a:pt x="4997" y="2815694"/>
                  </a:lnTo>
                  <a:cubicBezTo>
                    <a:pt x="-343" y="2808136"/>
                    <a:pt x="-771" y="2784202"/>
                    <a:pt x="796" y="2765620"/>
                  </a:cubicBezTo>
                  <a:cubicBezTo>
                    <a:pt x="6920" y="2749558"/>
                    <a:pt x="6920" y="2748616"/>
                    <a:pt x="796" y="2731294"/>
                  </a:cubicBezTo>
                  <a:lnTo>
                    <a:pt x="5282" y="2718383"/>
                  </a:lnTo>
                  <a:lnTo>
                    <a:pt x="5282" y="2694449"/>
                  </a:lnTo>
                  <a:cubicBezTo>
                    <a:pt x="3858" y="2690352"/>
                    <a:pt x="2148" y="2686259"/>
                    <a:pt x="511" y="2681848"/>
                  </a:cubicBezTo>
                  <a:lnTo>
                    <a:pt x="511" y="2549265"/>
                  </a:lnTo>
                  <a:lnTo>
                    <a:pt x="5567" y="2536039"/>
                  </a:lnTo>
                  <a:lnTo>
                    <a:pt x="5567" y="2476202"/>
                  </a:lnTo>
                  <a:lnTo>
                    <a:pt x="10197" y="2462976"/>
                  </a:lnTo>
                  <a:cubicBezTo>
                    <a:pt x="10908" y="2452585"/>
                    <a:pt x="9057" y="2446600"/>
                    <a:pt x="6421" y="2442821"/>
                  </a:cubicBezTo>
                  <a:cubicBezTo>
                    <a:pt x="4784" y="2432429"/>
                    <a:pt x="4784" y="2229298"/>
                    <a:pt x="6421" y="2157181"/>
                  </a:cubicBezTo>
                  <a:lnTo>
                    <a:pt x="10196" y="2147735"/>
                  </a:lnTo>
                  <a:lnTo>
                    <a:pt x="10197" y="2013574"/>
                  </a:lnTo>
                  <a:lnTo>
                    <a:pt x="5851" y="2000977"/>
                  </a:lnTo>
                  <a:lnTo>
                    <a:pt x="10482" y="1988379"/>
                  </a:lnTo>
                  <a:lnTo>
                    <a:pt x="10482" y="1964445"/>
                  </a:lnTo>
                  <a:cubicBezTo>
                    <a:pt x="13081" y="1959880"/>
                    <a:pt x="14398" y="1957597"/>
                    <a:pt x="15654" y="1957597"/>
                  </a:cubicBezTo>
                  <a:close/>
                  <a:moveTo>
                    <a:pt x="397545" y="1272240"/>
                  </a:moveTo>
                  <a:cubicBezTo>
                    <a:pt x="402032" y="1281372"/>
                    <a:pt x="408157" y="1297434"/>
                    <a:pt x="412785" y="1283261"/>
                  </a:cubicBezTo>
                  <a:cubicBezTo>
                    <a:pt x="413997" y="1254915"/>
                    <a:pt x="401463" y="1263105"/>
                    <a:pt x="397545" y="1272240"/>
                  </a:cubicBezTo>
                  <a:close/>
                  <a:moveTo>
                    <a:pt x="415777" y="960753"/>
                  </a:moveTo>
                  <a:cubicBezTo>
                    <a:pt x="411625" y="960753"/>
                    <a:pt x="407474" y="966744"/>
                    <a:pt x="404026" y="978729"/>
                  </a:cubicBezTo>
                  <a:lnTo>
                    <a:pt x="414780" y="1010221"/>
                  </a:lnTo>
                  <a:cubicBezTo>
                    <a:pt x="419395" y="1011355"/>
                    <a:pt x="423940" y="1004835"/>
                    <a:pt x="427528" y="991953"/>
                  </a:cubicBezTo>
                  <a:lnTo>
                    <a:pt x="427528" y="978729"/>
                  </a:lnTo>
                  <a:cubicBezTo>
                    <a:pt x="424080" y="966745"/>
                    <a:pt x="419929" y="960753"/>
                    <a:pt x="415777" y="960753"/>
                  </a:cubicBezTo>
                  <a:close/>
                  <a:moveTo>
                    <a:pt x="315433" y="421619"/>
                  </a:moveTo>
                  <a:cubicBezTo>
                    <a:pt x="318138" y="449961"/>
                    <a:pt x="335231" y="449333"/>
                    <a:pt x="342567" y="449333"/>
                  </a:cubicBezTo>
                  <a:cubicBezTo>
                    <a:pt x="349474" y="468860"/>
                    <a:pt x="352537" y="458782"/>
                    <a:pt x="358803" y="439883"/>
                  </a:cubicBezTo>
                  <a:lnTo>
                    <a:pt x="359515" y="441147"/>
                  </a:lnTo>
                  <a:lnTo>
                    <a:pt x="359088" y="429495"/>
                  </a:lnTo>
                  <a:cubicBezTo>
                    <a:pt x="345194" y="404331"/>
                    <a:pt x="329747" y="401560"/>
                    <a:pt x="315433" y="421619"/>
                  </a:cubicBezTo>
                  <a:close/>
                  <a:moveTo>
                    <a:pt x="315290" y="362870"/>
                  </a:moveTo>
                  <a:cubicBezTo>
                    <a:pt x="313579" y="362870"/>
                    <a:pt x="311868" y="365027"/>
                    <a:pt x="310376" y="369340"/>
                  </a:cubicBezTo>
                  <a:lnTo>
                    <a:pt x="310376" y="381309"/>
                  </a:lnTo>
                  <a:cubicBezTo>
                    <a:pt x="313239" y="388269"/>
                    <a:pt x="316728" y="387766"/>
                    <a:pt x="319492" y="380048"/>
                  </a:cubicBezTo>
                  <a:lnTo>
                    <a:pt x="320205" y="381309"/>
                  </a:lnTo>
                  <a:lnTo>
                    <a:pt x="320203" y="369340"/>
                  </a:lnTo>
                  <a:cubicBezTo>
                    <a:pt x="318712" y="365027"/>
                    <a:pt x="317001" y="362871"/>
                    <a:pt x="315290" y="362870"/>
                  </a:cubicBezTo>
                  <a:close/>
                  <a:moveTo>
                    <a:pt x="364430" y="296594"/>
                  </a:moveTo>
                  <a:lnTo>
                    <a:pt x="364430" y="306986"/>
                  </a:lnTo>
                  <a:cubicBezTo>
                    <a:pt x="368380" y="311001"/>
                    <a:pt x="372405" y="313009"/>
                    <a:pt x="376430" y="313009"/>
                  </a:cubicBezTo>
                  <a:lnTo>
                    <a:pt x="388211" y="307096"/>
                  </a:lnTo>
                  <a:lnTo>
                    <a:pt x="389142" y="308560"/>
                  </a:lnTo>
                  <a:lnTo>
                    <a:pt x="388430" y="306986"/>
                  </a:lnTo>
                  <a:lnTo>
                    <a:pt x="388211" y="307096"/>
                  </a:lnTo>
                  <a:lnTo>
                    <a:pt x="377106" y="289623"/>
                  </a:lnTo>
                  <a:cubicBezTo>
                    <a:pt x="372873" y="287572"/>
                    <a:pt x="368532" y="289839"/>
                    <a:pt x="364430" y="296594"/>
                  </a:cubicBezTo>
                  <a:close/>
                  <a:moveTo>
                    <a:pt x="200489" y="0"/>
                  </a:moveTo>
                  <a:lnTo>
                    <a:pt x="437997" y="237509"/>
                  </a:lnTo>
                  <a:lnTo>
                    <a:pt x="437997" y="357374"/>
                  </a:lnTo>
                  <a:cubicBezTo>
                    <a:pt x="424893" y="378789"/>
                    <a:pt x="445118" y="398316"/>
                    <a:pt x="433510" y="417211"/>
                  </a:cubicBezTo>
                  <a:lnTo>
                    <a:pt x="433510" y="550110"/>
                  </a:lnTo>
                  <a:lnTo>
                    <a:pt x="428453" y="564280"/>
                  </a:lnTo>
                  <a:lnTo>
                    <a:pt x="428453" y="624751"/>
                  </a:lnTo>
                  <a:lnTo>
                    <a:pt x="433225" y="637344"/>
                  </a:lnTo>
                  <a:lnTo>
                    <a:pt x="433225" y="673561"/>
                  </a:lnTo>
                  <a:lnTo>
                    <a:pt x="428525" y="686158"/>
                  </a:lnTo>
                  <a:lnTo>
                    <a:pt x="428525" y="906607"/>
                  </a:lnTo>
                  <a:cubicBezTo>
                    <a:pt x="439635" y="938100"/>
                    <a:pt x="429735" y="1026908"/>
                    <a:pt x="433866" y="1078242"/>
                  </a:cubicBezTo>
                  <a:lnTo>
                    <a:pt x="437356" y="1086746"/>
                  </a:lnTo>
                  <a:cubicBezTo>
                    <a:pt x="437783" y="1093672"/>
                    <a:pt x="434934" y="1095249"/>
                    <a:pt x="433581" y="1101231"/>
                  </a:cubicBezTo>
                  <a:lnTo>
                    <a:pt x="433581" y="1185948"/>
                  </a:lnTo>
                  <a:lnTo>
                    <a:pt x="438068" y="1198860"/>
                  </a:lnTo>
                  <a:lnTo>
                    <a:pt x="438068" y="1867451"/>
                  </a:lnTo>
                  <a:lnTo>
                    <a:pt x="443053" y="1880990"/>
                  </a:lnTo>
                  <a:lnTo>
                    <a:pt x="443053" y="1892645"/>
                  </a:lnTo>
                  <a:lnTo>
                    <a:pt x="438424" y="1905556"/>
                  </a:lnTo>
                  <a:lnTo>
                    <a:pt x="442911" y="1917839"/>
                  </a:lnTo>
                  <a:lnTo>
                    <a:pt x="442911" y="2015465"/>
                  </a:lnTo>
                  <a:cubicBezTo>
                    <a:pt x="435789" y="2024287"/>
                    <a:pt x="439563" y="2054834"/>
                    <a:pt x="437498" y="2078451"/>
                  </a:cubicBezTo>
                  <a:cubicBezTo>
                    <a:pt x="433225" y="2089788"/>
                    <a:pt x="427884" y="2078451"/>
                    <a:pt x="423682" y="2064911"/>
                  </a:cubicBezTo>
                  <a:lnTo>
                    <a:pt x="423682" y="2039086"/>
                  </a:lnTo>
                  <a:lnTo>
                    <a:pt x="428169" y="2026803"/>
                  </a:lnTo>
                  <a:lnTo>
                    <a:pt x="423611" y="2013891"/>
                  </a:lnTo>
                  <a:lnTo>
                    <a:pt x="432299" y="1992476"/>
                  </a:lnTo>
                  <a:cubicBezTo>
                    <a:pt x="433396" y="1972510"/>
                    <a:pt x="433730" y="1951852"/>
                    <a:pt x="433296" y="1931382"/>
                  </a:cubicBezTo>
                  <a:cubicBezTo>
                    <a:pt x="428026" y="1918786"/>
                    <a:pt x="429735" y="1909653"/>
                    <a:pt x="425604" y="1897998"/>
                  </a:cubicBezTo>
                  <a:cubicBezTo>
                    <a:pt x="423183" y="1893905"/>
                    <a:pt x="423398" y="1889494"/>
                    <a:pt x="423469" y="1881308"/>
                  </a:cubicBezTo>
                  <a:lnTo>
                    <a:pt x="428311" y="1868079"/>
                  </a:lnTo>
                  <a:lnTo>
                    <a:pt x="428311" y="1856114"/>
                  </a:lnTo>
                  <a:lnTo>
                    <a:pt x="423539" y="1843518"/>
                  </a:lnTo>
                  <a:lnTo>
                    <a:pt x="423540" y="1831862"/>
                  </a:lnTo>
                  <a:lnTo>
                    <a:pt x="428382" y="1818322"/>
                  </a:lnTo>
                  <a:cubicBezTo>
                    <a:pt x="429308" y="1793760"/>
                    <a:pt x="419837" y="1807299"/>
                    <a:pt x="416062" y="1789349"/>
                  </a:cubicBezTo>
                  <a:lnTo>
                    <a:pt x="411006" y="1800687"/>
                  </a:lnTo>
                  <a:cubicBezTo>
                    <a:pt x="409845" y="1799427"/>
                    <a:pt x="408940" y="1795427"/>
                    <a:pt x="408657" y="1790291"/>
                  </a:cubicBezTo>
                  <a:cubicBezTo>
                    <a:pt x="403385" y="1747465"/>
                    <a:pt x="387290" y="1811396"/>
                    <a:pt x="379457" y="1782419"/>
                  </a:cubicBezTo>
                  <a:cubicBezTo>
                    <a:pt x="384513" y="1746833"/>
                    <a:pt x="432229" y="1772656"/>
                    <a:pt x="420549" y="1728252"/>
                  </a:cubicBezTo>
                  <a:cubicBezTo>
                    <a:pt x="413427" y="1726050"/>
                    <a:pt x="397261" y="1737071"/>
                    <a:pt x="410507" y="1704317"/>
                  </a:cubicBezTo>
                  <a:lnTo>
                    <a:pt x="426246" y="1704317"/>
                  </a:lnTo>
                  <a:cubicBezTo>
                    <a:pt x="431089" y="1685107"/>
                    <a:pt x="427101" y="1641332"/>
                    <a:pt x="428383" y="1612044"/>
                  </a:cubicBezTo>
                  <a:cubicBezTo>
                    <a:pt x="425533" y="1607320"/>
                    <a:pt x="420762" y="1610156"/>
                    <a:pt x="419053" y="1600393"/>
                  </a:cubicBezTo>
                  <a:cubicBezTo>
                    <a:pt x="422828" y="1589684"/>
                    <a:pt x="433296" y="1597556"/>
                    <a:pt x="426174" y="1570788"/>
                  </a:cubicBezTo>
                  <a:lnTo>
                    <a:pt x="409011" y="1570788"/>
                  </a:lnTo>
                  <a:cubicBezTo>
                    <a:pt x="409011" y="1551264"/>
                    <a:pt x="400822" y="1562284"/>
                    <a:pt x="396905" y="1557877"/>
                  </a:cubicBezTo>
                  <a:cubicBezTo>
                    <a:pt x="393059" y="1544334"/>
                    <a:pt x="382234" y="1548427"/>
                    <a:pt x="380382" y="1526384"/>
                  </a:cubicBezTo>
                  <a:cubicBezTo>
                    <a:pt x="387504" y="1510008"/>
                    <a:pt x="406803" y="1566063"/>
                    <a:pt x="408869" y="1515678"/>
                  </a:cubicBezTo>
                  <a:cubicBezTo>
                    <a:pt x="405807" y="1502135"/>
                    <a:pt x="393273" y="1502135"/>
                    <a:pt x="393842" y="1479143"/>
                  </a:cubicBezTo>
                  <a:lnTo>
                    <a:pt x="374685" y="1431592"/>
                  </a:lnTo>
                  <a:cubicBezTo>
                    <a:pt x="379029" y="1418049"/>
                    <a:pt x="384726" y="1431592"/>
                    <a:pt x="388928" y="1418681"/>
                  </a:cubicBezTo>
                  <a:lnTo>
                    <a:pt x="388929" y="1406711"/>
                  </a:lnTo>
                  <a:cubicBezTo>
                    <a:pt x="383159" y="1393169"/>
                    <a:pt x="375112" y="1410804"/>
                    <a:pt x="369629" y="1393801"/>
                  </a:cubicBezTo>
                  <a:cubicBezTo>
                    <a:pt x="382804" y="1357898"/>
                    <a:pt x="400323" y="1390651"/>
                    <a:pt x="413285" y="1346245"/>
                  </a:cubicBezTo>
                  <a:lnTo>
                    <a:pt x="413284" y="1331447"/>
                  </a:lnTo>
                  <a:cubicBezTo>
                    <a:pt x="400251" y="1283261"/>
                    <a:pt x="387361" y="1381832"/>
                    <a:pt x="388145" y="1273183"/>
                  </a:cubicBezTo>
                  <a:cubicBezTo>
                    <a:pt x="382092" y="1246100"/>
                    <a:pt x="375540" y="1260901"/>
                    <a:pt x="369059" y="1248620"/>
                  </a:cubicBezTo>
                  <a:cubicBezTo>
                    <a:pt x="373759" y="1235706"/>
                    <a:pt x="378958" y="1224054"/>
                    <a:pt x="383302" y="1211771"/>
                  </a:cubicBezTo>
                  <a:cubicBezTo>
                    <a:pt x="376181" y="1198861"/>
                    <a:pt x="380310" y="1190673"/>
                    <a:pt x="385796" y="1193507"/>
                  </a:cubicBezTo>
                  <a:cubicBezTo>
                    <a:pt x="391563" y="1182169"/>
                    <a:pt x="385795" y="1166107"/>
                    <a:pt x="389071" y="1154771"/>
                  </a:cubicBezTo>
                  <a:lnTo>
                    <a:pt x="383658" y="1138708"/>
                  </a:lnTo>
                  <a:cubicBezTo>
                    <a:pt x="388929" y="1107215"/>
                    <a:pt x="405024" y="1138708"/>
                    <a:pt x="403100" y="1090211"/>
                  </a:cubicBezTo>
                  <a:lnTo>
                    <a:pt x="407943" y="1076985"/>
                  </a:lnTo>
                  <a:lnTo>
                    <a:pt x="407516" y="1064702"/>
                  </a:lnTo>
                  <a:cubicBezTo>
                    <a:pt x="400394" y="1059350"/>
                    <a:pt x="375682" y="1044544"/>
                    <a:pt x="373261" y="1076354"/>
                  </a:cubicBezTo>
                  <a:lnTo>
                    <a:pt x="366139" y="1095878"/>
                  </a:lnTo>
                  <a:cubicBezTo>
                    <a:pt x="359017" y="1095878"/>
                    <a:pt x="359017" y="1095878"/>
                    <a:pt x="358519" y="1078874"/>
                  </a:cubicBezTo>
                  <a:lnTo>
                    <a:pt x="363362" y="1065331"/>
                  </a:lnTo>
                  <a:lnTo>
                    <a:pt x="363361" y="1030058"/>
                  </a:lnTo>
                  <a:cubicBezTo>
                    <a:pt x="366424" y="1013683"/>
                    <a:pt x="395765" y="1022815"/>
                    <a:pt x="392632" y="992585"/>
                  </a:cubicBezTo>
                  <a:cubicBezTo>
                    <a:pt x="387931" y="984395"/>
                    <a:pt x="389071" y="973059"/>
                    <a:pt x="385510" y="961092"/>
                  </a:cubicBezTo>
                  <a:cubicBezTo>
                    <a:pt x="380239" y="956367"/>
                    <a:pt x="369914" y="974632"/>
                    <a:pt x="368204" y="945659"/>
                  </a:cubicBezTo>
                  <a:cubicBezTo>
                    <a:pt x="367635" y="940305"/>
                    <a:pt x="365497" y="936209"/>
                    <a:pt x="363860" y="930541"/>
                  </a:cubicBezTo>
                  <a:lnTo>
                    <a:pt x="368275" y="918259"/>
                  </a:lnTo>
                  <a:lnTo>
                    <a:pt x="368276" y="894328"/>
                  </a:lnTo>
                  <a:lnTo>
                    <a:pt x="363503" y="881414"/>
                  </a:lnTo>
                  <a:cubicBezTo>
                    <a:pt x="367136" y="868188"/>
                    <a:pt x="374898" y="884564"/>
                    <a:pt x="377747" y="868188"/>
                  </a:cubicBezTo>
                  <a:cubicBezTo>
                    <a:pt x="376964" y="856218"/>
                    <a:pt x="381094" y="853385"/>
                    <a:pt x="382163" y="843622"/>
                  </a:cubicBezTo>
                  <a:lnTo>
                    <a:pt x="373261" y="821579"/>
                  </a:lnTo>
                  <a:lnTo>
                    <a:pt x="377890" y="808350"/>
                  </a:lnTo>
                  <a:lnTo>
                    <a:pt x="377891" y="797013"/>
                  </a:lnTo>
                  <a:cubicBezTo>
                    <a:pt x="373253" y="786621"/>
                    <a:pt x="367784" y="786620"/>
                    <a:pt x="363148" y="797014"/>
                  </a:cubicBezTo>
                  <a:lnTo>
                    <a:pt x="363149" y="808664"/>
                  </a:lnTo>
                  <a:cubicBezTo>
                    <a:pt x="352394" y="840157"/>
                    <a:pt x="339218" y="820948"/>
                    <a:pt x="325901" y="826300"/>
                  </a:cubicBezTo>
                  <a:lnTo>
                    <a:pt x="315005" y="794807"/>
                  </a:lnTo>
                  <a:cubicBezTo>
                    <a:pt x="325545" y="769613"/>
                    <a:pt x="339219" y="810238"/>
                    <a:pt x="348405" y="794808"/>
                  </a:cubicBezTo>
                  <a:lnTo>
                    <a:pt x="348405" y="782842"/>
                  </a:lnTo>
                  <a:cubicBezTo>
                    <a:pt x="342295" y="767818"/>
                    <a:pt x="335687" y="757208"/>
                    <a:pt x="328821" y="751349"/>
                  </a:cubicBezTo>
                  <a:cubicBezTo>
                    <a:pt x="328394" y="731822"/>
                    <a:pt x="337011" y="742217"/>
                    <a:pt x="339860" y="738751"/>
                  </a:cubicBezTo>
                  <a:cubicBezTo>
                    <a:pt x="344346" y="729616"/>
                    <a:pt x="348975" y="729302"/>
                    <a:pt x="353391" y="719856"/>
                  </a:cubicBezTo>
                  <a:cubicBezTo>
                    <a:pt x="353392" y="716077"/>
                    <a:pt x="353391" y="711981"/>
                    <a:pt x="353391" y="708519"/>
                  </a:cubicBezTo>
                  <a:lnTo>
                    <a:pt x="357878" y="695922"/>
                  </a:lnTo>
                  <a:cubicBezTo>
                    <a:pt x="352750" y="684267"/>
                    <a:pt x="346696" y="695922"/>
                    <a:pt x="338792" y="684898"/>
                  </a:cubicBezTo>
                  <a:lnTo>
                    <a:pt x="334447" y="674821"/>
                  </a:lnTo>
                  <a:cubicBezTo>
                    <a:pt x="339925" y="649028"/>
                    <a:pt x="347879" y="636493"/>
                    <a:pt x="355813" y="641122"/>
                  </a:cubicBezTo>
                  <a:cubicBezTo>
                    <a:pt x="360014" y="632936"/>
                    <a:pt x="356881" y="621913"/>
                    <a:pt x="359374" y="609630"/>
                  </a:cubicBezTo>
                  <a:cubicBezTo>
                    <a:pt x="363504" y="601758"/>
                    <a:pt x="365498" y="588215"/>
                    <a:pt x="371979" y="582862"/>
                  </a:cubicBezTo>
                  <a:cubicBezTo>
                    <a:pt x="374328" y="590420"/>
                    <a:pt x="377249" y="599238"/>
                    <a:pt x="379100" y="605851"/>
                  </a:cubicBezTo>
                  <a:cubicBezTo>
                    <a:pt x="385353" y="611015"/>
                    <a:pt x="391812" y="604657"/>
                    <a:pt x="396976" y="588214"/>
                  </a:cubicBezTo>
                  <a:cubicBezTo>
                    <a:pt x="396976" y="584122"/>
                    <a:pt x="396976" y="580343"/>
                    <a:pt x="382305" y="576564"/>
                  </a:cubicBezTo>
                  <a:cubicBezTo>
                    <a:pt x="407088" y="568377"/>
                    <a:pt x="368063" y="561133"/>
                    <a:pt x="367421" y="579400"/>
                  </a:cubicBezTo>
                  <a:cubicBezTo>
                    <a:pt x="334447" y="589161"/>
                    <a:pt x="318566" y="562076"/>
                    <a:pt x="288512" y="551369"/>
                  </a:cubicBezTo>
                  <a:cubicBezTo>
                    <a:pt x="293640" y="533420"/>
                    <a:pt x="301403" y="537829"/>
                    <a:pt x="308168" y="526489"/>
                  </a:cubicBezTo>
                  <a:lnTo>
                    <a:pt x="304038" y="514210"/>
                  </a:lnTo>
                  <a:cubicBezTo>
                    <a:pt x="317355" y="482716"/>
                    <a:pt x="277047" y="501926"/>
                    <a:pt x="271919" y="496888"/>
                  </a:cubicBezTo>
                  <a:cubicBezTo>
                    <a:pt x="267432" y="507280"/>
                    <a:pt x="270780" y="524601"/>
                    <a:pt x="263800" y="521136"/>
                  </a:cubicBezTo>
                  <a:cubicBezTo>
                    <a:pt x="260666" y="521136"/>
                    <a:pt x="259812" y="519248"/>
                    <a:pt x="259599" y="510116"/>
                  </a:cubicBezTo>
                  <a:cubicBezTo>
                    <a:pt x="258103" y="485232"/>
                    <a:pt x="248346" y="500667"/>
                    <a:pt x="243789" y="496574"/>
                  </a:cubicBezTo>
                  <a:cubicBezTo>
                    <a:pt x="227195" y="499090"/>
                    <a:pt x="226269" y="485864"/>
                    <a:pt x="243147" y="482085"/>
                  </a:cubicBezTo>
                  <a:cubicBezTo>
                    <a:pt x="245711" y="472322"/>
                    <a:pt x="250269" y="474527"/>
                    <a:pt x="253331" y="469175"/>
                  </a:cubicBezTo>
                  <a:cubicBezTo>
                    <a:pt x="255197" y="453898"/>
                    <a:pt x="258224" y="442089"/>
                    <a:pt x="261878" y="435793"/>
                  </a:cubicBezTo>
                  <a:cubicBezTo>
                    <a:pt x="276556" y="426029"/>
                    <a:pt x="290585" y="402505"/>
                    <a:pt x="303040" y="366824"/>
                  </a:cubicBezTo>
                  <a:lnTo>
                    <a:pt x="295919" y="350761"/>
                  </a:lnTo>
                  <a:cubicBezTo>
                    <a:pt x="293996" y="359894"/>
                    <a:pt x="286661" y="366192"/>
                    <a:pt x="286447" y="360208"/>
                  </a:cubicBezTo>
                  <a:cubicBezTo>
                    <a:pt x="274340" y="372177"/>
                    <a:pt x="268144" y="397371"/>
                    <a:pt x="256750" y="411228"/>
                  </a:cubicBezTo>
                  <a:cubicBezTo>
                    <a:pt x="238020" y="388553"/>
                    <a:pt x="217794" y="405557"/>
                    <a:pt x="200703" y="355483"/>
                  </a:cubicBezTo>
                  <a:cubicBezTo>
                    <a:pt x="217103" y="328622"/>
                    <a:pt x="234423" y="314356"/>
                    <a:pt x="251907" y="313285"/>
                  </a:cubicBezTo>
                  <a:cubicBezTo>
                    <a:pt x="254969" y="308877"/>
                    <a:pt x="254114" y="302261"/>
                    <a:pt x="254328" y="295021"/>
                  </a:cubicBezTo>
                  <a:cubicBezTo>
                    <a:pt x="247206" y="270768"/>
                    <a:pt x="236168" y="278641"/>
                    <a:pt x="226981" y="277067"/>
                  </a:cubicBezTo>
                  <a:cubicBezTo>
                    <a:pt x="224275" y="270768"/>
                    <a:pt x="224845" y="268252"/>
                    <a:pt x="225129" y="258489"/>
                  </a:cubicBezTo>
                  <a:cubicBezTo>
                    <a:pt x="232963" y="243369"/>
                    <a:pt x="261521" y="248725"/>
                    <a:pt x="259456" y="197391"/>
                  </a:cubicBezTo>
                  <a:cubicBezTo>
                    <a:pt x="253687" y="183220"/>
                    <a:pt x="245996" y="172828"/>
                    <a:pt x="239943" y="161174"/>
                  </a:cubicBezTo>
                  <a:lnTo>
                    <a:pt x="244713" y="147634"/>
                  </a:lnTo>
                  <a:lnTo>
                    <a:pt x="244714" y="112991"/>
                  </a:lnTo>
                  <a:cubicBezTo>
                    <a:pt x="251644" y="100365"/>
                    <a:pt x="259078" y="94065"/>
                    <a:pt x="266577" y="94410"/>
                  </a:cubicBezTo>
                  <a:cubicBezTo>
                    <a:pt x="268572" y="91576"/>
                    <a:pt x="268999" y="88742"/>
                    <a:pt x="267930" y="85905"/>
                  </a:cubicBezTo>
                  <a:cubicBezTo>
                    <a:pt x="255823" y="61660"/>
                    <a:pt x="241580" y="62288"/>
                    <a:pt x="228263" y="58191"/>
                  </a:cubicBezTo>
                  <a:cubicBezTo>
                    <a:pt x="216939" y="82126"/>
                    <a:pt x="202411" y="115825"/>
                    <a:pt x="190448" y="112990"/>
                  </a:cubicBezTo>
                  <a:cubicBezTo>
                    <a:pt x="189663" y="86851"/>
                    <a:pt x="191728" y="74886"/>
                    <a:pt x="197568" y="93464"/>
                  </a:cubicBezTo>
                  <a:cubicBezTo>
                    <a:pt x="201486" y="90316"/>
                    <a:pt x="200488" y="76459"/>
                    <a:pt x="200488" y="64176"/>
                  </a:cubicBezTo>
                  <a:cubicBezTo>
                    <a:pt x="206329" y="59137"/>
                    <a:pt x="208108" y="16939"/>
                    <a:pt x="200488" y="21663"/>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281" name="Google Shape;281;p15"/>
            <p:cNvSpPr/>
            <p:nvPr/>
          </p:nvSpPr>
          <p:spPr>
            <a:xfrm rot="2700000">
              <a:off x="8587682" y="-1344026"/>
              <a:ext cx="461243" cy="9800112"/>
            </a:xfrm>
            <a:custGeom>
              <a:rect b="b" l="l" r="r" t="t"/>
              <a:pathLst>
                <a:path extrusionOk="0" h="9794665" w="460987">
                  <a:moveTo>
                    <a:pt x="351117" y="5762158"/>
                  </a:moveTo>
                  <a:cubicBezTo>
                    <a:pt x="347022" y="5764284"/>
                    <a:pt x="342873" y="5771684"/>
                    <a:pt x="338779" y="5777981"/>
                  </a:cubicBezTo>
                  <a:cubicBezTo>
                    <a:pt x="343407" y="5796880"/>
                    <a:pt x="362565" y="5817978"/>
                    <a:pt x="363134" y="5779558"/>
                  </a:cubicBezTo>
                  <a:lnTo>
                    <a:pt x="363135" y="5777981"/>
                  </a:lnTo>
                  <a:cubicBezTo>
                    <a:pt x="359253" y="5763180"/>
                    <a:pt x="355212" y="5760032"/>
                    <a:pt x="351117" y="5762158"/>
                  </a:cubicBezTo>
                  <a:close/>
                  <a:moveTo>
                    <a:pt x="245273" y="5078530"/>
                  </a:moveTo>
                  <a:cubicBezTo>
                    <a:pt x="243559" y="5078530"/>
                    <a:pt x="241844" y="5080734"/>
                    <a:pt x="240356" y="5085141"/>
                  </a:cubicBezTo>
                  <a:cubicBezTo>
                    <a:pt x="243312" y="5093803"/>
                    <a:pt x="247158" y="5093804"/>
                    <a:pt x="250113" y="5085141"/>
                  </a:cubicBezTo>
                  <a:lnTo>
                    <a:pt x="250185" y="5085141"/>
                  </a:lnTo>
                  <a:cubicBezTo>
                    <a:pt x="248700" y="5080734"/>
                    <a:pt x="246987" y="5078530"/>
                    <a:pt x="245273" y="5078530"/>
                  </a:cubicBezTo>
                  <a:close/>
                  <a:moveTo>
                    <a:pt x="268986" y="4933348"/>
                  </a:moveTo>
                  <a:cubicBezTo>
                    <a:pt x="268417" y="4941220"/>
                    <a:pt x="270837" y="4944054"/>
                    <a:pt x="271478" y="4944054"/>
                  </a:cubicBezTo>
                  <a:lnTo>
                    <a:pt x="268735" y="4933671"/>
                  </a:lnTo>
                  <a:close/>
                  <a:moveTo>
                    <a:pt x="196665" y="4926853"/>
                  </a:moveTo>
                  <a:cubicBezTo>
                    <a:pt x="195774" y="4931617"/>
                    <a:pt x="196202" y="4939490"/>
                    <a:pt x="196487" y="4951930"/>
                  </a:cubicBezTo>
                  <a:lnTo>
                    <a:pt x="204534" y="4973659"/>
                  </a:lnTo>
                  <a:cubicBezTo>
                    <a:pt x="206529" y="4957094"/>
                    <a:pt x="206607" y="4937315"/>
                    <a:pt x="204748" y="4920436"/>
                  </a:cubicBezTo>
                  <a:cubicBezTo>
                    <a:pt x="199763" y="4920436"/>
                    <a:pt x="197555" y="4922089"/>
                    <a:pt x="196665" y="4926853"/>
                  </a:cubicBezTo>
                  <a:close/>
                  <a:moveTo>
                    <a:pt x="217639" y="4871936"/>
                  </a:moveTo>
                  <a:cubicBezTo>
                    <a:pt x="205532" y="4899964"/>
                    <a:pt x="215858" y="4896502"/>
                    <a:pt x="223051" y="4896184"/>
                  </a:cubicBezTo>
                  <a:cubicBezTo>
                    <a:pt x="226611" y="4884219"/>
                    <a:pt x="226541" y="4884219"/>
                    <a:pt x="223194" y="4873196"/>
                  </a:cubicBezTo>
                  <a:lnTo>
                    <a:pt x="223193" y="4871936"/>
                  </a:lnTo>
                  <a:close/>
                  <a:moveTo>
                    <a:pt x="378162" y="4517211"/>
                  </a:moveTo>
                  <a:cubicBezTo>
                    <a:pt x="376915" y="4517172"/>
                    <a:pt x="375598" y="4519376"/>
                    <a:pt x="372963" y="4523943"/>
                  </a:cubicBezTo>
                  <a:cubicBezTo>
                    <a:pt x="375811" y="4563622"/>
                    <a:pt x="420750" y="4538114"/>
                    <a:pt x="431931" y="4537485"/>
                  </a:cubicBezTo>
                  <a:cubicBezTo>
                    <a:pt x="431787" y="4519535"/>
                    <a:pt x="433141" y="4504732"/>
                    <a:pt x="426375" y="4506306"/>
                  </a:cubicBezTo>
                  <a:lnTo>
                    <a:pt x="426375" y="4505361"/>
                  </a:lnTo>
                  <a:cubicBezTo>
                    <a:pt x="410779" y="4494337"/>
                    <a:pt x="397176" y="4536854"/>
                    <a:pt x="382933" y="4523943"/>
                  </a:cubicBezTo>
                  <a:cubicBezTo>
                    <a:pt x="380583" y="4519534"/>
                    <a:pt x="379408" y="4517251"/>
                    <a:pt x="378162" y="4517211"/>
                  </a:cubicBezTo>
                  <a:close/>
                  <a:moveTo>
                    <a:pt x="397461" y="4374037"/>
                  </a:moveTo>
                  <a:lnTo>
                    <a:pt x="404584" y="4395766"/>
                  </a:lnTo>
                  <a:cubicBezTo>
                    <a:pt x="412987" y="4395766"/>
                    <a:pt x="419823" y="4401751"/>
                    <a:pt x="426447" y="4378762"/>
                  </a:cubicBezTo>
                  <a:cubicBezTo>
                    <a:pt x="419039" y="4362386"/>
                    <a:pt x="408642" y="4376239"/>
                    <a:pt x="400096" y="4372778"/>
                  </a:cubicBezTo>
                  <a:lnTo>
                    <a:pt x="400096" y="4371832"/>
                  </a:lnTo>
                  <a:cubicBezTo>
                    <a:pt x="398672" y="4371832"/>
                    <a:pt x="398031" y="4374982"/>
                    <a:pt x="397461" y="4374037"/>
                  </a:cubicBezTo>
                  <a:close/>
                  <a:moveTo>
                    <a:pt x="354049" y="4363065"/>
                  </a:moveTo>
                  <a:cubicBezTo>
                    <a:pt x="353396" y="4365180"/>
                    <a:pt x="353075" y="4369629"/>
                    <a:pt x="353306" y="4377502"/>
                  </a:cubicBezTo>
                  <a:cubicBezTo>
                    <a:pt x="356220" y="4386446"/>
                    <a:pt x="360066" y="4386822"/>
                    <a:pt x="363063" y="4378444"/>
                  </a:cubicBezTo>
                  <a:lnTo>
                    <a:pt x="363063" y="4377502"/>
                  </a:lnTo>
                  <a:cubicBezTo>
                    <a:pt x="360980" y="4371360"/>
                    <a:pt x="356013" y="4356717"/>
                    <a:pt x="354049" y="4363065"/>
                  </a:cubicBezTo>
                  <a:close/>
                  <a:moveTo>
                    <a:pt x="279740" y="4189585"/>
                  </a:moveTo>
                  <a:cubicBezTo>
                    <a:pt x="278050" y="4189585"/>
                    <a:pt x="276360" y="4191758"/>
                    <a:pt x="274897" y="4196104"/>
                  </a:cubicBezTo>
                  <a:cubicBezTo>
                    <a:pt x="277461" y="4204922"/>
                    <a:pt x="285722" y="4225705"/>
                    <a:pt x="284583" y="4196104"/>
                  </a:cubicBezTo>
                  <a:cubicBezTo>
                    <a:pt x="283119" y="4191758"/>
                    <a:pt x="281429" y="4189585"/>
                    <a:pt x="279740" y="4189585"/>
                  </a:cubicBezTo>
                  <a:close/>
                  <a:moveTo>
                    <a:pt x="183814" y="4021545"/>
                  </a:moveTo>
                  <a:cubicBezTo>
                    <a:pt x="179648" y="4032203"/>
                    <a:pt x="179768" y="4060843"/>
                    <a:pt x="189223" y="4055645"/>
                  </a:cubicBezTo>
                  <a:lnTo>
                    <a:pt x="193424" y="4067610"/>
                  </a:lnTo>
                  <a:lnTo>
                    <a:pt x="208309" y="4067610"/>
                  </a:lnTo>
                  <a:cubicBezTo>
                    <a:pt x="211869" y="4054385"/>
                    <a:pt x="211869" y="4054385"/>
                    <a:pt x="208380" y="4043365"/>
                  </a:cubicBezTo>
                  <a:lnTo>
                    <a:pt x="208665" y="4043365"/>
                  </a:lnTo>
                  <a:cubicBezTo>
                    <a:pt x="202896" y="4047773"/>
                    <a:pt x="199478" y="4026040"/>
                    <a:pt x="193496" y="4031082"/>
                  </a:cubicBezTo>
                  <a:lnTo>
                    <a:pt x="189223" y="4018799"/>
                  </a:lnTo>
                  <a:cubicBezTo>
                    <a:pt x="187069" y="4016437"/>
                    <a:pt x="185204" y="4017991"/>
                    <a:pt x="183814" y="4021545"/>
                  </a:cubicBezTo>
                  <a:close/>
                  <a:moveTo>
                    <a:pt x="135132" y="4030678"/>
                  </a:moveTo>
                  <a:cubicBezTo>
                    <a:pt x="131470" y="4033895"/>
                    <a:pt x="134528" y="4054386"/>
                    <a:pt x="141151" y="4039268"/>
                  </a:cubicBezTo>
                  <a:cubicBezTo>
                    <a:pt x="141293" y="4037695"/>
                    <a:pt x="141436" y="4036118"/>
                    <a:pt x="141151" y="4035176"/>
                  </a:cubicBezTo>
                  <a:cubicBezTo>
                    <a:pt x="138321" y="4030451"/>
                    <a:pt x="136353" y="4029605"/>
                    <a:pt x="135132" y="4030678"/>
                  </a:cubicBezTo>
                  <a:close/>
                  <a:moveTo>
                    <a:pt x="166648" y="3939751"/>
                  </a:moveTo>
                  <a:lnTo>
                    <a:pt x="166647" y="3952035"/>
                  </a:lnTo>
                  <a:cubicBezTo>
                    <a:pt x="172273" y="3971876"/>
                    <a:pt x="178113" y="3965892"/>
                    <a:pt x="184309" y="3983213"/>
                  </a:cubicBezTo>
                  <a:cubicBezTo>
                    <a:pt x="197556" y="3955182"/>
                    <a:pt x="188226" y="3940065"/>
                    <a:pt x="178896" y="3945736"/>
                  </a:cubicBezTo>
                  <a:cubicBezTo>
                    <a:pt x="175528" y="3932289"/>
                    <a:pt x="170592" y="3929896"/>
                    <a:pt x="166648" y="3939751"/>
                  </a:cubicBezTo>
                  <a:close/>
                  <a:moveTo>
                    <a:pt x="434138" y="2726966"/>
                  </a:moveTo>
                  <a:cubicBezTo>
                    <a:pt x="431254" y="2736415"/>
                    <a:pt x="427665" y="2740697"/>
                    <a:pt x="424096" y="2738935"/>
                  </a:cubicBezTo>
                  <a:lnTo>
                    <a:pt x="417473" y="2756571"/>
                  </a:lnTo>
                  <a:cubicBezTo>
                    <a:pt x="417544" y="2759090"/>
                    <a:pt x="418185" y="2763183"/>
                    <a:pt x="419895" y="2763183"/>
                  </a:cubicBezTo>
                  <a:lnTo>
                    <a:pt x="419895" y="2763498"/>
                  </a:lnTo>
                  <a:cubicBezTo>
                    <a:pt x="424666" y="2763498"/>
                    <a:pt x="429437" y="2763498"/>
                    <a:pt x="434138" y="2763498"/>
                  </a:cubicBezTo>
                  <a:cubicBezTo>
                    <a:pt x="437699" y="2751532"/>
                    <a:pt x="438269" y="2736415"/>
                    <a:pt x="434138" y="2726966"/>
                  </a:cubicBezTo>
                  <a:close/>
                  <a:moveTo>
                    <a:pt x="336570" y="1984684"/>
                  </a:moveTo>
                  <a:lnTo>
                    <a:pt x="324179" y="2016176"/>
                  </a:lnTo>
                  <a:cubicBezTo>
                    <a:pt x="321758" y="2042316"/>
                    <a:pt x="333366" y="2031610"/>
                    <a:pt x="337140" y="2019955"/>
                  </a:cubicBezTo>
                  <a:cubicBezTo>
                    <a:pt x="344262" y="2022160"/>
                    <a:pt x="350956" y="2016176"/>
                    <a:pt x="356582" y="2033184"/>
                  </a:cubicBezTo>
                  <a:cubicBezTo>
                    <a:pt x="360784" y="2031293"/>
                    <a:pt x="365200" y="2037591"/>
                    <a:pt x="368048" y="2026568"/>
                  </a:cubicBezTo>
                  <a:cubicBezTo>
                    <a:pt x="368120" y="2014602"/>
                    <a:pt x="368048" y="2014602"/>
                    <a:pt x="365841" y="2009249"/>
                  </a:cubicBezTo>
                  <a:lnTo>
                    <a:pt x="365841" y="2008303"/>
                  </a:lnTo>
                  <a:cubicBezTo>
                    <a:pt x="359431" y="2005470"/>
                    <a:pt x="351598" y="2013974"/>
                    <a:pt x="346399" y="1996649"/>
                  </a:cubicBezTo>
                  <a:cubicBezTo>
                    <a:pt x="342902" y="1997942"/>
                    <a:pt x="339419" y="1993723"/>
                    <a:pt x="336570" y="1984684"/>
                  </a:cubicBezTo>
                  <a:close/>
                  <a:moveTo>
                    <a:pt x="311645" y="2007672"/>
                  </a:moveTo>
                  <a:cubicBezTo>
                    <a:pt x="308084" y="2019641"/>
                    <a:pt x="308084" y="2019641"/>
                    <a:pt x="311645" y="2031924"/>
                  </a:cubicBezTo>
                  <a:lnTo>
                    <a:pt x="316416" y="2031924"/>
                  </a:lnTo>
                  <a:cubicBezTo>
                    <a:pt x="319906" y="2020901"/>
                    <a:pt x="319906" y="2020901"/>
                    <a:pt x="316488" y="2007358"/>
                  </a:cubicBezTo>
                  <a:lnTo>
                    <a:pt x="316488" y="2007672"/>
                  </a:lnTo>
                  <a:close/>
                  <a:moveTo>
                    <a:pt x="257449" y="2008618"/>
                  </a:moveTo>
                  <a:lnTo>
                    <a:pt x="250755" y="2025625"/>
                  </a:lnTo>
                  <a:cubicBezTo>
                    <a:pt x="246908" y="2086720"/>
                    <a:pt x="272831" y="2049246"/>
                    <a:pt x="279454" y="2038851"/>
                  </a:cubicBezTo>
                  <a:lnTo>
                    <a:pt x="279454" y="2038220"/>
                  </a:lnTo>
                  <a:cubicBezTo>
                    <a:pt x="281805" y="1986574"/>
                    <a:pt x="264641" y="2015548"/>
                    <a:pt x="257449" y="2008618"/>
                  </a:cubicBezTo>
                  <a:close/>
                  <a:moveTo>
                    <a:pt x="325233" y="1853965"/>
                  </a:moveTo>
                  <a:cubicBezTo>
                    <a:pt x="319813" y="1858497"/>
                    <a:pt x="314565" y="1866114"/>
                    <a:pt x="309579" y="1878553"/>
                  </a:cubicBezTo>
                  <a:cubicBezTo>
                    <a:pt x="320049" y="1886740"/>
                    <a:pt x="329948" y="1932089"/>
                    <a:pt x="340915" y="1934609"/>
                  </a:cubicBezTo>
                  <a:cubicBezTo>
                    <a:pt x="347609" y="1910675"/>
                    <a:pt x="351598" y="1930201"/>
                    <a:pt x="359075" y="1934609"/>
                  </a:cubicBezTo>
                  <a:cubicBezTo>
                    <a:pt x="364551" y="1940593"/>
                    <a:pt x="369907" y="1948466"/>
                    <a:pt x="375099" y="1958229"/>
                  </a:cubicBezTo>
                  <a:cubicBezTo>
                    <a:pt x="385426" y="1953505"/>
                    <a:pt x="399099" y="1975865"/>
                    <a:pt x="407645" y="1937760"/>
                  </a:cubicBezTo>
                  <a:lnTo>
                    <a:pt x="407645" y="1936814"/>
                  </a:lnTo>
                  <a:lnTo>
                    <a:pt x="405438" y="1922326"/>
                  </a:lnTo>
                  <a:cubicBezTo>
                    <a:pt x="400381" y="1922327"/>
                    <a:pt x="381366" y="1930202"/>
                    <a:pt x="392618" y="1904062"/>
                  </a:cubicBezTo>
                  <a:lnTo>
                    <a:pt x="378802" y="1869736"/>
                  </a:lnTo>
                  <a:lnTo>
                    <a:pt x="376238" y="1849580"/>
                  </a:lnTo>
                  <a:cubicBezTo>
                    <a:pt x="359307" y="1854540"/>
                    <a:pt x="341494" y="1840369"/>
                    <a:pt x="325233" y="1853965"/>
                  </a:cubicBezTo>
                  <a:close/>
                  <a:moveTo>
                    <a:pt x="300748" y="1778091"/>
                  </a:moveTo>
                  <a:lnTo>
                    <a:pt x="293200" y="1802026"/>
                  </a:lnTo>
                  <a:cubicBezTo>
                    <a:pt x="286933" y="1796672"/>
                    <a:pt x="283300" y="1816196"/>
                    <a:pt x="278386" y="1814936"/>
                  </a:cubicBezTo>
                  <a:lnTo>
                    <a:pt x="259798" y="1860604"/>
                  </a:lnTo>
                  <a:lnTo>
                    <a:pt x="261721" y="1874775"/>
                  </a:lnTo>
                  <a:cubicBezTo>
                    <a:pt x="269271" y="1877922"/>
                    <a:pt x="275538" y="1848320"/>
                    <a:pt x="282446" y="1874774"/>
                  </a:cubicBezTo>
                  <a:cubicBezTo>
                    <a:pt x="286363" y="1872883"/>
                    <a:pt x="290778" y="1879182"/>
                    <a:pt x="294125" y="1869104"/>
                  </a:cubicBezTo>
                  <a:lnTo>
                    <a:pt x="289496" y="1856193"/>
                  </a:lnTo>
                  <a:lnTo>
                    <a:pt x="289497" y="1843282"/>
                  </a:lnTo>
                  <a:cubicBezTo>
                    <a:pt x="293192" y="1831124"/>
                    <a:pt x="297715" y="1824889"/>
                    <a:pt x="302316" y="1825646"/>
                  </a:cubicBezTo>
                  <a:lnTo>
                    <a:pt x="310149" y="1850208"/>
                  </a:lnTo>
                  <a:lnTo>
                    <a:pt x="316488" y="1850208"/>
                  </a:lnTo>
                  <a:cubicBezTo>
                    <a:pt x="323610" y="1797932"/>
                    <a:pt x="340915" y="1846429"/>
                    <a:pt x="351028" y="1814623"/>
                  </a:cubicBezTo>
                  <a:cubicBezTo>
                    <a:pt x="353762" y="1825834"/>
                    <a:pt x="357978" y="1825834"/>
                    <a:pt x="360713" y="1814623"/>
                  </a:cubicBezTo>
                  <a:cubicBezTo>
                    <a:pt x="376309" y="1806119"/>
                    <a:pt x="392120" y="1836983"/>
                    <a:pt x="406506" y="1810215"/>
                  </a:cubicBezTo>
                  <a:cubicBezTo>
                    <a:pt x="407645" y="1765180"/>
                    <a:pt x="349105" y="1791002"/>
                    <a:pt x="338921" y="1772420"/>
                  </a:cubicBezTo>
                  <a:cubicBezTo>
                    <a:pt x="337212" y="1764234"/>
                    <a:pt x="332512" y="1766753"/>
                    <a:pt x="333651" y="1778091"/>
                  </a:cubicBezTo>
                  <a:cubicBezTo>
                    <a:pt x="326529" y="1813677"/>
                    <a:pt x="312286" y="1763920"/>
                    <a:pt x="300748" y="1778091"/>
                  </a:cubicBezTo>
                  <a:close/>
                  <a:moveTo>
                    <a:pt x="255063" y="1581601"/>
                  </a:moveTo>
                  <a:cubicBezTo>
                    <a:pt x="253337" y="1581601"/>
                    <a:pt x="251612" y="1583797"/>
                    <a:pt x="250113" y="1588189"/>
                  </a:cubicBezTo>
                  <a:cubicBezTo>
                    <a:pt x="253112" y="1596977"/>
                    <a:pt x="257014" y="1596977"/>
                    <a:pt x="260012" y="1588189"/>
                  </a:cubicBezTo>
                  <a:cubicBezTo>
                    <a:pt x="258513" y="1583797"/>
                    <a:pt x="256788" y="1581601"/>
                    <a:pt x="255063" y="1581601"/>
                  </a:cubicBezTo>
                  <a:close/>
                  <a:moveTo>
                    <a:pt x="363757" y="1220882"/>
                  </a:moveTo>
                  <a:cubicBezTo>
                    <a:pt x="361937" y="1223322"/>
                    <a:pt x="360117" y="1227402"/>
                    <a:pt x="358292" y="1233583"/>
                  </a:cubicBezTo>
                  <a:lnTo>
                    <a:pt x="358292" y="1258149"/>
                  </a:lnTo>
                  <a:cubicBezTo>
                    <a:pt x="359645" y="1263502"/>
                    <a:pt x="363704" y="1266335"/>
                    <a:pt x="363064" y="1276412"/>
                  </a:cubicBezTo>
                  <a:cubicBezTo>
                    <a:pt x="332932" y="1262619"/>
                    <a:pt x="302486" y="1281200"/>
                    <a:pt x="274328" y="1330580"/>
                  </a:cubicBezTo>
                  <a:cubicBezTo>
                    <a:pt x="294125" y="1379077"/>
                    <a:pt x="317058" y="1314518"/>
                    <a:pt x="337853" y="1354201"/>
                  </a:cubicBezTo>
                  <a:cubicBezTo>
                    <a:pt x="332582" y="1385694"/>
                    <a:pt x="320262" y="1364906"/>
                    <a:pt x="313995" y="1392620"/>
                  </a:cubicBezTo>
                  <a:cubicBezTo>
                    <a:pt x="306083" y="1393185"/>
                    <a:pt x="298228" y="1386543"/>
                    <a:pt x="290921" y="1373093"/>
                  </a:cubicBezTo>
                  <a:lnTo>
                    <a:pt x="284583" y="1378135"/>
                  </a:lnTo>
                  <a:cubicBezTo>
                    <a:pt x="284583" y="1386950"/>
                    <a:pt x="284583" y="1394197"/>
                    <a:pt x="307371" y="1397659"/>
                  </a:cubicBezTo>
                  <a:cubicBezTo>
                    <a:pt x="303170" y="1399550"/>
                    <a:pt x="296262" y="1402383"/>
                    <a:pt x="284583" y="1406477"/>
                  </a:cubicBezTo>
                  <a:cubicBezTo>
                    <a:pt x="288856" y="1410570"/>
                    <a:pt x="317058" y="1420334"/>
                    <a:pt x="313069" y="1398287"/>
                  </a:cubicBezTo>
                  <a:cubicBezTo>
                    <a:pt x="323182" y="1402070"/>
                    <a:pt x="332654" y="1437655"/>
                    <a:pt x="342054" y="1412461"/>
                  </a:cubicBezTo>
                  <a:cubicBezTo>
                    <a:pt x="344049" y="1424744"/>
                    <a:pt x="350530" y="1418128"/>
                    <a:pt x="352808" y="1429780"/>
                  </a:cubicBezTo>
                  <a:cubicBezTo>
                    <a:pt x="350101" y="1439230"/>
                    <a:pt x="344262" y="1432931"/>
                    <a:pt x="341199" y="1446788"/>
                  </a:cubicBezTo>
                  <a:cubicBezTo>
                    <a:pt x="333395" y="1427389"/>
                    <a:pt x="323666" y="1432048"/>
                    <a:pt x="316986" y="1458439"/>
                  </a:cubicBezTo>
                  <a:cubicBezTo>
                    <a:pt x="299111" y="1435136"/>
                    <a:pt x="276891" y="1446473"/>
                    <a:pt x="258018" y="1458439"/>
                  </a:cubicBezTo>
                  <a:cubicBezTo>
                    <a:pt x="254101" y="1470408"/>
                    <a:pt x="254101" y="1470408"/>
                    <a:pt x="258018" y="1483005"/>
                  </a:cubicBezTo>
                  <a:cubicBezTo>
                    <a:pt x="273330" y="1480172"/>
                    <a:pt x="289497" y="1460016"/>
                    <a:pt x="304310" y="1476075"/>
                  </a:cubicBezTo>
                  <a:cubicBezTo>
                    <a:pt x="304309" y="1480172"/>
                    <a:pt x="304310" y="1483951"/>
                    <a:pt x="304666" y="1488675"/>
                  </a:cubicBezTo>
                  <a:cubicBezTo>
                    <a:pt x="295550" y="1525203"/>
                    <a:pt x="279170" y="1503161"/>
                    <a:pt x="271051" y="1540006"/>
                  </a:cubicBezTo>
                  <a:lnTo>
                    <a:pt x="274826" y="1549455"/>
                  </a:lnTo>
                  <a:lnTo>
                    <a:pt x="274825" y="1587561"/>
                  </a:lnTo>
                  <a:lnTo>
                    <a:pt x="284938" y="1607399"/>
                  </a:lnTo>
                  <a:lnTo>
                    <a:pt x="284939" y="1624721"/>
                  </a:lnTo>
                  <a:cubicBezTo>
                    <a:pt x="277318" y="1633539"/>
                    <a:pt x="254600" y="1642357"/>
                    <a:pt x="272049" y="1678260"/>
                  </a:cubicBezTo>
                  <a:cubicBezTo>
                    <a:pt x="281292" y="1680118"/>
                    <a:pt x="290472" y="1685914"/>
                    <a:pt x="299467" y="1695579"/>
                  </a:cubicBezTo>
                  <a:lnTo>
                    <a:pt x="299467" y="1707547"/>
                  </a:lnTo>
                  <a:cubicBezTo>
                    <a:pt x="292345" y="1716051"/>
                    <a:pt x="284369" y="1739040"/>
                    <a:pt x="278102" y="1715420"/>
                  </a:cubicBezTo>
                  <a:cubicBezTo>
                    <a:pt x="270980" y="1725814"/>
                    <a:pt x="279027" y="1744079"/>
                    <a:pt x="281734" y="1750692"/>
                  </a:cubicBezTo>
                  <a:cubicBezTo>
                    <a:pt x="287168" y="1754943"/>
                    <a:pt x="292765" y="1750943"/>
                    <a:pt x="297615" y="1739354"/>
                  </a:cubicBezTo>
                  <a:cubicBezTo>
                    <a:pt x="305662" y="1739354"/>
                    <a:pt x="309579" y="1758253"/>
                    <a:pt x="317485" y="1750377"/>
                  </a:cubicBezTo>
                  <a:cubicBezTo>
                    <a:pt x="321651" y="1735638"/>
                    <a:pt x="327562" y="1735638"/>
                    <a:pt x="331728" y="1750378"/>
                  </a:cubicBezTo>
                  <a:cubicBezTo>
                    <a:pt x="353093" y="1711012"/>
                    <a:pt x="382150" y="1745653"/>
                    <a:pt x="404868" y="1761715"/>
                  </a:cubicBezTo>
                  <a:cubicBezTo>
                    <a:pt x="411990" y="1748489"/>
                    <a:pt x="411990" y="1747230"/>
                    <a:pt x="413556" y="1730222"/>
                  </a:cubicBezTo>
                  <a:lnTo>
                    <a:pt x="427800" y="1695896"/>
                  </a:lnTo>
                  <a:cubicBezTo>
                    <a:pt x="417616" y="1670070"/>
                    <a:pt x="404369" y="1687392"/>
                    <a:pt x="393544" y="1669442"/>
                  </a:cubicBezTo>
                  <a:cubicBezTo>
                    <a:pt x="395538" y="1634484"/>
                    <a:pt x="386423" y="1635430"/>
                    <a:pt x="381223" y="1652751"/>
                  </a:cubicBezTo>
                  <a:lnTo>
                    <a:pt x="369046" y="1621259"/>
                  </a:lnTo>
                  <a:lnTo>
                    <a:pt x="369045" y="1597007"/>
                  </a:lnTo>
                  <a:cubicBezTo>
                    <a:pt x="377450" y="1588506"/>
                    <a:pt x="386067" y="1624406"/>
                    <a:pt x="396251" y="1614957"/>
                  </a:cubicBezTo>
                  <a:lnTo>
                    <a:pt x="408286" y="1583464"/>
                  </a:lnTo>
                  <a:cubicBezTo>
                    <a:pt x="412060" y="1516386"/>
                    <a:pt x="380726" y="1617480"/>
                    <a:pt x="383717" y="1534335"/>
                  </a:cubicBezTo>
                  <a:lnTo>
                    <a:pt x="390268" y="1529300"/>
                  </a:lnTo>
                  <a:cubicBezTo>
                    <a:pt x="394755" y="1544413"/>
                    <a:pt x="414909" y="1556382"/>
                    <a:pt x="403372" y="1520168"/>
                  </a:cubicBezTo>
                  <a:cubicBezTo>
                    <a:pt x="401735" y="1492137"/>
                    <a:pt x="385283" y="1505994"/>
                    <a:pt x="380939" y="1517017"/>
                  </a:cubicBezTo>
                  <a:cubicBezTo>
                    <a:pt x="376808" y="1502529"/>
                    <a:pt x="370399" y="1508199"/>
                    <a:pt x="366696" y="1494028"/>
                  </a:cubicBezTo>
                  <a:cubicBezTo>
                    <a:pt x="360429" y="1482377"/>
                    <a:pt x="338636" y="1535913"/>
                    <a:pt x="340416" y="1485207"/>
                  </a:cubicBezTo>
                  <a:cubicBezTo>
                    <a:pt x="346257" y="1465997"/>
                    <a:pt x="357081" y="1463795"/>
                    <a:pt x="364060" y="1450567"/>
                  </a:cubicBezTo>
                  <a:lnTo>
                    <a:pt x="364060" y="1440489"/>
                  </a:lnTo>
                  <a:cubicBezTo>
                    <a:pt x="369544" y="1431797"/>
                    <a:pt x="375228" y="1425782"/>
                    <a:pt x="381010" y="1422539"/>
                  </a:cubicBezTo>
                  <a:cubicBezTo>
                    <a:pt x="390197" y="1456865"/>
                    <a:pt x="399384" y="1444900"/>
                    <a:pt x="408216" y="1416868"/>
                  </a:cubicBezTo>
                  <a:cubicBezTo>
                    <a:pt x="410423" y="1373410"/>
                    <a:pt x="427586" y="1411515"/>
                    <a:pt x="435634" y="1410256"/>
                  </a:cubicBezTo>
                  <a:lnTo>
                    <a:pt x="441687" y="1391992"/>
                  </a:lnTo>
                  <a:cubicBezTo>
                    <a:pt x="439401" y="1383015"/>
                    <a:pt x="436588" y="1377126"/>
                    <a:pt x="433569" y="1374984"/>
                  </a:cubicBezTo>
                  <a:lnTo>
                    <a:pt x="433568" y="1374039"/>
                  </a:lnTo>
                  <a:cubicBezTo>
                    <a:pt x="428156" y="1371837"/>
                    <a:pt x="422102" y="1380341"/>
                    <a:pt x="417259" y="1368058"/>
                  </a:cubicBezTo>
                  <a:lnTo>
                    <a:pt x="417259" y="1356720"/>
                  </a:lnTo>
                  <a:cubicBezTo>
                    <a:pt x="410137" y="1348216"/>
                    <a:pt x="402232" y="1325227"/>
                    <a:pt x="395111" y="1349158"/>
                  </a:cubicBezTo>
                  <a:cubicBezTo>
                    <a:pt x="384471" y="1361286"/>
                    <a:pt x="373262" y="1358985"/>
                    <a:pt x="362921" y="1342546"/>
                  </a:cubicBezTo>
                  <a:lnTo>
                    <a:pt x="377165" y="1312944"/>
                  </a:lnTo>
                  <a:cubicBezTo>
                    <a:pt x="378162" y="1312944"/>
                    <a:pt x="386067" y="1317355"/>
                    <a:pt x="387491" y="1305072"/>
                  </a:cubicBezTo>
                  <a:cubicBezTo>
                    <a:pt x="386779" y="1251846"/>
                    <a:pt x="406221" y="1285862"/>
                    <a:pt x="414838" y="1276727"/>
                  </a:cubicBezTo>
                  <a:lnTo>
                    <a:pt x="421176" y="1258777"/>
                  </a:lnTo>
                  <a:cubicBezTo>
                    <a:pt x="416975" y="1233583"/>
                    <a:pt x="408571" y="1240195"/>
                    <a:pt x="403444" y="1252164"/>
                  </a:cubicBezTo>
                  <a:cubicBezTo>
                    <a:pt x="389235" y="1267044"/>
                    <a:pt x="376500" y="1203801"/>
                    <a:pt x="363757" y="1220882"/>
                  </a:cubicBezTo>
                  <a:close/>
                  <a:moveTo>
                    <a:pt x="232665" y="1289641"/>
                  </a:moveTo>
                  <a:lnTo>
                    <a:pt x="226327" y="1308220"/>
                  </a:lnTo>
                  <a:cubicBezTo>
                    <a:pt x="231383" y="1321762"/>
                    <a:pt x="230885" y="1345380"/>
                    <a:pt x="238078" y="1339712"/>
                  </a:cubicBezTo>
                  <a:cubicBezTo>
                    <a:pt x="240000" y="1331840"/>
                    <a:pt x="244060" y="1328060"/>
                    <a:pt x="245199" y="1318297"/>
                  </a:cubicBezTo>
                  <a:cubicBezTo>
                    <a:pt x="244630" y="1307591"/>
                    <a:pt x="246980" y="1296882"/>
                    <a:pt x="242991" y="1289641"/>
                  </a:cubicBezTo>
                  <a:lnTo>
                    <a:pt x="242777" y="1289642"/>
                  </a:lnTo>
                  <a:close/>
                  <a:moveTo>
                    <a:pt x="300606" y="1217520"/>
                  </a:moveTo>
                  <a:cubicBezTo>
                    <a:pt x="296945" y="1225426"/>
                    <a:pt x="293441" y="1234717"/>
                    <a:pt x="290138" y="1245234"/>
                  </a:cubicBezTo>
                  <a:lnTo>
                    <a:pt x="296405" y="1264444"/>
                  </a:lnTo>
                  <a:cubicBezTo>
                    <a:pt x="300535" y="1250901"/>
                    <a:pt x="304879" y="1254681"/>
                    <a:pt x="308867" y="1246494"/>
                  </a:cubicBezTo>
                  <a:cubicBezTo>
                    <a:pt x="308867" y="1242715"/>
                    <a:pt x="308868" y="1238621"/>
                    <a:pt x="308867" y="1233265"/>
                  </a:cubicBezTo>
                  <a:cubicBezTo>
                    <a:pt x="305591" y="1230435"/>
                    <a:pt x="305021" y="1218152"/>
                    <a:pt x="300606" y="1217520"/>
                  </a:cubicBezTo>
                  <a:close/>
                  <a:moveTo>
                    <a:pt x="251920" y="1255941"/>
                  </a:moveTo>
                  <a:cubicBezTo>
                    <a:pt x="251128" y="1256886"/>
                    <a:pt x="250576" y="1258933"/>
                    <a:pt x="251040" y="1261296"/>
                  </a:cubicBezTo>
                  <a:cubicBezTo>
                    <a:pt x="252108" y="1268537"/>
                    <a:pt x="255240" y="1261296"/>
                    <a:pt x="254244" y="1257203"/>
                  </a:cubicBezTo>
                  <a:cubicBezTo>
                    <a:pt x="253746" y="1255155"/>
                    <a:pt x="252713" y="1254996"/>
                    <a:pt x="251920" y="1255941"/>
                  </a:cubicBezTo>
                  <a:close/>
                  <a:moveTo>
                    <a:pt x="421888" y="1015339"/>
                  </a:moveTo>
                  <a:cubicBezTo>
                    <a:pt x="426304" y="1026359"/>
                    <a:pt x="432072" y="1042735"/>
                    <a:pt x="436986" y="1026045"/>
                  </a:cubicBezTo>
                  <a:cubicBezTo>
                    <a:pt x="434800" y="1020596"/>
                    <a:pt x="432542" y="1015746"/>
                    <a:pt x="430221" y="1011559"/>
                  </a:cubicBezTo>
                  <a:lnTo>
                    <a:pt x="430221" y="1010614"/>
                  </a:lnTo>
                  <a:cubicBezTo>
                    <a:pt x="427436" y="1005922"/>
                    <a:pt x="424310" y="1007718"/>
                    <a:pt x="421888" y="1015339"/>
                  </a:cubicBezTo>
                  <a:close/>
                  <a:moveTo>
                    <a:pt x="136451" y="1098793"/>
                  </a:moveTo>
                  <a:cubicBezTo>
                    <a:pt x="141380" y="1111516"/>
                    <a:pt x="147475" y="1111516"/>
                    <a:pt x="152404" y="1098793"/>
                  </a:cubicBezTo>
                  <a:cubicBezTo>
                    <a:pt x="147147" y="1093818"/>
                    <a:pt x="141707" y="1093818"/>
                    <a:pt x="136451" y="1098793"/>
                  </a:cubicBezTo>
                  <a:close/>
                  <a:moveTo>
                    <a:pt x="359156" y="804297"/>
                  </a:moveTo>
                  <a:cubicBezTo>
                    <a:pt x="358114" y="807800"/>
                    <a:pt x="358791" y="812524"/>
                    <a:pt x="363206" y="814414"/>
                  </a:cubicBezTo>
                  <a:lnTo>
                    <a:pt x="363207" y="813471"/>
                  </a:lnTo>
                  <a:cubicBezTo>
                    <a:pt x="365342" y="815987"/>
                    <a:pt x="370328" y="807487"/>
                    <a:pt x="365414" y="801502"/>
                  </a:cubicBezTo>
                  <a:cubicBezTo>
                    <a:pt x="362957" y="798510"/>
                    <a:pt x="360197" y="800793"/>
                    <a:pt x="359156" y="804297"/>
                  </a:cubicBezTo>
                  <a:close/>
                  <a:moveTo>
                    <a:pt x="276179" y="852522"/>
                  </a:moveTo>
                  <a:cubicBezTo>
                    <a:pt x="273668" y="897398"/>
                    <a:pt x="274643" y="900646"/>
                    <a:pt x="268618" y="899996"/>
                  </a:cubicBezTo>
                  <a:lnTo>
                    <a:pt x="260012" y="899454"/>
                  </a:lnTo>
                  <a:lnTo>
                    <a:pt x="260012" y="899446"/>
                  </a:lnTo>
                  <a:lnTo>
                    <a:pt x="259876" y="899446"/>
                  </a:lnTo>
                  <a:lnTo>
                    <a:pt x="259870" y="899446"/>
                  </a:lnTo>
                  <a:cubicBezTo>
                    <a:pt x="260725" y="877399"/>
                    <a:pt x="249899" y="895666"/>
                    <a:pt x="259870" y="899446"/>
                  </a:cubicBezTo>
                  <a:lnTo>
                    <a:pt x="257947" y="899446"/>
                  </a:lnTo>
                  <a:lnTo>
                    <a:pt x="259876" y="899446"/>
                  </a:lnTo>
                  <a:lnTo>
                    <a:pt x="260012" y="899454"/>
                  </a:lnTo>
                  <a:lnTo>
                    <a:pt x="260012" y="919284"/>
                  </a:lnTo>
                  <a:cubicBezTo>
                    <a:pt x="250113" y="922434"/>
                    <a:pt x="243348" y="957078"/>
                    <a:pt x="232879" y="947942"/>
                  </a:cubicBezTo>
                  <a:lnTo>
                    <a:pt x="225757" y="966210"/>
                  </a:lnTo>
                  <a:lnTo>
                    <a:pt x="229887" y="978493"/>
                  </a:lnTo>
                  <a:cubicBezTo>
                    <a:pt x="229887" y="981955"/>
                    <a:pt x="229888" y="986048"/>
                    <a:pt x="229887" y="990145"/>
                  </a:cubicBezTo>
                  <a:lnTo>
                    <a:pt x="224974" y="1003370"/>
                  </a:lnTo>
                  <a:lnTo>
                    <a:pt x="224974" y="1027304"/>
                  </a:lnTo>
                  <a:cubicBezTo>
                    <a:pt x="237365" y="1058797"/>
                    <a:pt x="253959" y="995812"/>
                    <a:pt x="263431" y="1041479"/>
                  </a:cubicBezTo>
                  <a:lnTo>
                    <a:pt x="259871" y="1050293"/>
                  </a:lnTo>
                  <a:cubicBezTo>
                    <a:pt x="259442" y="1060057"/>
                    <a:pt x="259016" y="1069503"/>
                    <a:pt x="258588" y="1078007"/>
                  </a:cubicBezTo>
                  <a:lnTo>
                    <a:pt x="254386" y="1088402"/>
                  </a:lnTo>
                  <a:cubicBezTo>
                    <a:pt x="254386" y="1093438"/>
                    <a:pt x="254956" y="1098793"/>
                    <a:pt x="255384" y="1106037"/>
                  </a:cubicBezTo>
                  <a:cubicBezTo>
                    <a:pt x="264571" y="1093755"/>
                    <a:pt x="278956" y="1137531"/>
                    <a:pt x="283870" y="1106038"/>
                  </a:cubicBezTo>
                  <a:cubicBezTo>
                    <a:pt x="283870" y="1095015"/>
                    <a:pt x="287929" y="1093437"/>
                    <a:pt x="290636" y="1095329"/>
                  </a:cubicBezTo>
                  <a:cubicBezTo>
                    <a:pt x="296120" y="1100368"/>
                    <a:pt x="292986" y="1133120"/>
                    <a:pt x="293698" y="1148551"/>
                  </a:cubicBezTo>
                  <a:lnTo>
                    <a:pt x="286576" y="1168392"/>
                  </a:lnTo>
                  <a:cubicBezTo>
                    <a:pt x="282047" y="1167099"/>
                    <a:pt x="277575" y="1173652"/>
                    <a:pt x="274114" y="1186659"/>
                  </a:cubicBezTo>
                  <a:cubicBezTo>
                    <a:pt x="274114" y="1191384"/>
                    <a:pt x="274684" y="1197051"/>
                    <a:pt x="274969" y="1201458"/>
                  </a:cubicBezTo>
                  <a:cubicBezTo>
                    <a:pt x="290137" y="1206183"/>
                    <a:pt x="301390" y="1180675"/>
                    <a:pt x="315917" y="1204923"/>
                  </a:cubicBezTo>
                  <a:cubicBezTo>
                    <a:pt x="324635" y="1239851"/>
                    <a:pt x="337312" y="1247469"/>
                    <a:pt x="347823" y="1224133"/>
                  </a:cubicBezTo>
                  <a:lnTo>
                    <a:pt x="347823" y="1210594"/>
                  </a:lnTo>
                  <a:cubicBezTo>
                    <a:pt x="369188" y="1125876"/>
                    <a:pt x="397247" y="1279878"/>
                    <a:pt x="415621" y="1171543"/>
                  </a:cubicBezTo>
                  <a:cubicBezTo>
                    <a:pt x="397176" y="1114853"/>
                    <a:pt x="377663" y="1178470"/>
                    <a:pt x="358007" y="1148868"/>
                  </a:cubicBezTo>
                  <a:cubicBezTo>
                    <a:pt x="363206" y="1131546"/>
                    <a:pt x="369686" y="1132178"/>
                    <a:pt x="375099" y="1119895"/>
                  </a:cubicBezTo>
                  <a:cubicBezTo>
                    <a:pt x="381580" y="1118003"/>
                    <a:pt x="381722" y="1119895"/>
                    <a:pt x="382220" y="1102259"/>
                  </a:cubicBezTo>
                  <a:lnTo>
                    <a:pt x="377378" y="1088716"/>
                  </a:lnTo>
                  <a:lnTo>
                    <a:pt x="377378" y="1077379"/>
                  </a:lnTo>
                  <a:cubicBezTo>
                    <a:pt x="382577" y="1067301"/>
                    <a:pt x="391621" y="1062890"/>
                    <a:pt x="396322" y="1038642"/>
                  </a:cubicBezTo>
                  <a:lnTo>
                    <a:pt x="387562" y="1016913"/>
                  </a:lnTo>
                  <a:cubicBezTo>
                    <a:pt x="388061" y="1005890"/>
                    <a:pt x="385710" y="998331"/>
                    <a:pt x="382506" y="992033"/>
                  </a:cubicBezTo>
                  <a:cubicBezTo>
                    <a:pt x="388203" y="976916"/>
                    <a:pt x="398530" y="979749"/>
                    <a:pt x="403871" y="960540"/>
                  </a:cubicBezTo>
                  <a:cubicBezTo>
                    <a:pt x="413913" y="974083"/>
                    <a:pt x="426589" y="998017"/>
                    <a:pt x="435989" y="966525"/>
                  </a:cubicBezTo>
                  <a:lnTo>
                    <a:pt x="435989" y="953610"/>
                  </a:lnTo>
                  <a:lnTo>
                    <a:pt x="429010" y="935659"/>
                  </a:lnTo>
                  <a:cubicBezTo>
                    <a:pt x="418043" y="944795"/>
                    <a:pt x="405651" y="904167"/>
                    <a:pt x="395040" y="935660"/>
                  </a:cubicBezTo>
                  <a:cubicBezTo>
                    <a:pt x="389485" y="916450"/>
                    <a:pt x="382790" y="930621"/>
                    <a:pt x="378304" y="918970"/>
                  </a:cubicBezTo>
                  <a:cubicBezTo>
                    <a:pt x="378304" y="914877"/>
                    <a:pt x="378304" y="911097"/>
                    <a:pt x="377877" y="906687"/>
                  </a:cubicBezTo>
                  <a:lnTo>
                    <a:pt x="382719" y="893147"/>
                  </a:lnTo>
                  <a:lnTo>
                    <a:pt x="382719" y="880547"/>
                  </a:lnTo>
                  <a:cubicBezTo>
                    <a:pt x="370470" y="858504"/>
                    <a:pt x="354232" y="835201"/>
                    <a:pt x="341058" y="862600"/>
                  </a:cubicBezTo>
                  <a:cubicBezTo>
                    <a:pt x="325817" y="817561"/>
                    <a:pt x="310434" y="902907"/>
                    <a:pt x="296547" y="850000"/>
                  </a:cubicBezTo>
                  <a:cubicBezTo>
                    <a:pt x="289995" y="853464"/>
                    <a:pt x="282731" y="847166"/>
                    <a:pt x="276179" y="852522"/>
                  </a:cubicBezTo>
                  <a:close/>
                  <a:moveTo>
                    <a:pt x="320609" y="779811"/>
                  </a:moveTo>
                  <a:cubicBezTo>
                    <a:pt x="319318" y="781504"/>
                    <a:pt x="318552" y="785756"/>
                    <a:pt x="321330" y="789851"/>
                  </a:cubicBezTo>
                  <a:lnTo>
                    <a:pt x="321402" y="788905"/>
                  </a:lnTo>
                  <a:cubicBezTo>
                    <a:pt x="321402" y="788905"/>
                    <a:pt x="322470" y="786386"/>
                    <a:pt x="323039" y="785126"/>
                  </a:cubicBezTo>
                  <a:cubicBezTo>
                    <a:pt x="323716" y="778985"/>
                    <a:pt x="321900" y="778118"/>
                    <a:pt x="320609" y="779811"/>
                  </a:cubicBezTo>
                  <a:close/>
                  <a:moveTo>
                    <a:pt x="343478" y="752514"/>
                  </a:moveTo>
                  <a:cubicBezTo>
                    <a:pt x="341767" y="752515"/>
                    <a:pt x="340057" y="754672"/>
                    <a:pt x="338565" y="758986"/>
                  </a:cubicBezTo>
                  <a:lnTo>
                    <a:pt x="338565" y="770955"/>
                  </a:lnTo>
                  <a:cubicBezTo>
                    <a:pt x="341506" y="779866"/>
                    <a:pt x="345366" y="780242"/>
                    <a:pt x="348392" y="771901"/>
                  </a:cubicBezTo>
                  <a:lnTo>
                    <a:pt x="348392" y="770955"/>
                  </a:lnTo>
                  <a:lnTo>
                    <a:pt x="348392" y="758987"/>
                  </a:lnTo>
                  <a:cubicBezTo>
                    <a:pt x="346900" y="754672"/>
                    <a:pt x="345189" y="752514"/>
                    <a:pt x="343478" y="752514"/>
                  </a:cubicBezTo>
                  <a:close/>
                  <a:moveTo>
                    <a:pt x="205887" y="888027"/>
                  </a:moveTo>
                  <a:cubicBezTo>
                    <a:pt x="204267" y="888578"/>
                    <a:pt x="203288" y="890310"/>
                    <a:pt x="201329" y="893775"/>
                  </a:cubicBezTo>
                  <a:lnTo>
                    <a:pt x="201329" y="905113"/>
                  </a:lnTo>
                  <a:cubicBezTo>
                    <a:pt x="205994" y="914876"/>
                    <a:pt x="211407" y="914876"/>
                    <a:pt x="216072" y="905112"/>
                  </a:cubicBezTo>
                  <a:cubicBezTo>
                    <a:pt x="215431" y="900074"/>
                    <a:pt x="216855" y="893461"/>
                    <a:pt x="214006" y="889368"/>
                  </a:cubicBezTo>
                  <a:lnTo>
                    <a:pt x="214290" y="889368"/>
                  </a:lnTo>
                  <a:cubicBezTo>
                    <a:pt x="209768" y="888107"/>
                    <a:pt x="207508" y="887476"/>
                    <a:pt x="205887" y="888027"/>
                  </a:cubicBezTo>
                  <a:close/>
                  <a:moveTo>
                    <a:pt x="255323" y="802021"/>
                  </a:moveTo>
                  <a:cubicBezTo>
                    <a:pt x="251884" y="806083"/>
                    <a:pt x="248457" y="811777"/>
                    <a:pt x="245271" y="819453"/>
                  </a:cubicBezTo>
                  <a:cubicBezTo>
                    <a:pt x="247478" y="826065"/>
                    <a:pt x="249544" y="831418"/>
                    <a:pt x="251822" y="836774"/>
                  </a:cubicBezTo>
                  <a:lnTo>
                    <a:pt x="251822" y="835829"/>
                  </a:lnTo>
                  <a:cubicBezTo>
                    <a:pt x="304104" y="825081"/>
                    <a:pt x="279397" y="773588"/>
                    <a:pt x="255323" y="802021"/>
                  </a:cubicBezTo>
                  <a:close/>
                  <a:moveTo>
                    <a:pt x="193638" y="680570"/>
                  </a:moveTo>
                  <a:cubicBezTo>
                    <a:pt x="192143" y="686869"/>
                    <a:pt x="186516" y="691590"/>
                    <a:pt x="187300" y="701040"/>
                  </a:cubicBezTo>
                  <a:cubicBezTo>
                    <a:pt x="188581" y="707653"/>
                    <a:pt x="191431" y="704191"/>
                    <a:pt x="193638" y="704819"/>
                  </a:cubicBezTo>
                  <a:cubicBezTo>
                    <a:pt x="197199" y="696633"/>
                    <a:pt x="197199" y="688757"/>
                    <a:pt x="193638" y="680570"/>
                  </a:cubicBezTo>
                  <a:close/>
                  <a:moveTo>
                    <a:pt x="9415" y="92279"/>
                  </a:moveTo>
                  <a:lnTo>
                    <a:pt x="101694" y="0"/>
                  </a:lnTo>
                  <a:lnTo>
                    <a:pt x="442400" y="340705"/>
                  </a:lnTo>
                  <a:lnTo>
                    <a:pt x="442399" y="429257"/>
                  </a:lnTo>
                  <a:lnTo>
                    <a:pt x="447028" y="442168"/>
                  </a:lnTo>
                  <a:lnTo>
                    <a:pt x="442471" y="454451"/>
                  </a:lnTo>
                  <a:cubicBezTo>
                    <a:pt x="441402" y="472719"/>
                    <a:pt x="450589" y="479962"/>
                    <a:pt x="446530" y="504525"/>
                  </a:cubicBezTo>
                  <a:cubicBezTo>
                    <a:pt x="440691" y="511769"/>
                    <a:pt x="438695" y="585461"/>
                    <a:pt x="447598" y="581995"/>
                  </a:cubicBezTo>
                  <a:cubicBezTo>
                    <a:pt x="460417" y="722772"/>
                    <a:pt x="447598" y="952668"/>
                    <a:pt x="452156" y="1123042"/>
                  </a:cubicBezTo>
                  <a:lnTo>
                    <a:pt x="447385" y="1136585"/>
                  </a:lnTo>
                  <a:lnTo>
                    <a:pt x="447384" y="1172802"/>
                  </a:lnTo>
                  <a:lnTo>
                    <a:pt x="452156" y="1185399"/>
                  </a:lnTo>
                  <a:lnTo>
                    <a:pt x="452156" y="1197051"/>
                  </a:lnTo>
                  <a:lnTo>
                    <a:pt x="447384" y="1209648"/>
                  </a:lnTo>
                  <a:lnTo>
                    <a:pt x="447385" y="1234211"/>
                  </a:lnTo>
                  <a:cubicBezTo>
                    <a:pt x="460346" y="1394508"/>
                    <a:pt x="448025" y="1624720"/>
                    <a:pt x="452156" y="1806436"/>
                  </a:cubicBezTo>
                  <a:cubicBezTo>
                    <a:pt x="437912" y="1963900"/>
                    <a:pt x="452654" y="2201668"/>
                    <a:pt x="446602" y="2380860"/>
                  </a:cubicBezTo>
                  <a:cubicBezTo>
                    <a:pt x="440547" y="2396922"/>
                    <a:pt x="440548" y="2397868"/>
                    <a:pt x="446602" y="2414558"/>
                  </a:cubicBezTo>
                  <a:cubicBezTo>
                    <a:pt x="447134" y="2422527"/>
                    <a:pt x="447299" y="2430871"/>
                    <a:pt x="447099" y="2439124"/>
                  </a:cubicBezTo>
                  <a:lnTo>
                    <a:pt x="442257" y="2452349"/>
                  </a:lnTo>
                  <a:lnTo>
                    <a:pt x="442257" y="2488567"/>
                  </a:lnTo>
                  <a:lnTo>
                    <a:pt x="447028" y="2501164"/>
                  </a:lnTo>
                  <a:lnTo>
                    <a:pt x="447029" y="2513447"/>
                  </a:lnTo>
                  <a:cubicBezTo>
                    <a:pt x="441473" y="2531715"/>
                    <a:pt x="436131" y="2503684"/>
                    <a:pt x="430151" y="2507148"/>
                  </a:cubicBezTo>
                  <a:lnTo>
                    <a:pt x="420037" y="2531083"/>
                  </a:lnTo>
                  <a:lnTo>
                    <a:pt x="415052" y="2520373"/>
                  </a:lnTo>
                  <a:lnTo>
                    <a:pt x="407929" y="2537068"/>
                  </a:lnTo>
                  <a:lnTo>
                    <a:pt x="407930" y="2561944"/>
                  </a:lnTo>
                  <a:cubicBezTo>
                    <a:pt x="417331" y="2578006"/>
                    <a:pt x="416548" y="2600681"/>
                    <a:pt x="425450" y="2616743"/>
                  </a:cubicBezTo>
                  <a:lnTo>
                    <a:pt x="430292" y="2616743"/>
                  </a:lnTo>
                  <a:cubicBezTo>
                    <a:pt x="432358" y="2630600"/>
                    <a:pt x="439053" y="2624615"/>
                    <a:pt x="442328" y="2634693"/>
                  </a:cubicBezTo>
                  <a:cubicBezTo>
                    <a:pt x="441829" y="2647290"/>
                    <a:pt x="444322" y="2680043"/>
                    <a:pt x="439052" y="2675004"/>
                  </a:cubicBezTo>
                  <a:cubicBezTo>
                    <a:pt x="436915" y="2673116"/>
                    <a:pt x="437343" y="2665558"/>
                    <a:pt x="437414" y="2658942"/>
                  </a:cubicBezTo>
                  <a:cubicBezTo>
                    <a:pt x="430292" y="2635007"/>
                    <a:pt x="423812" y="2641306"/>
                    <a:pt x="414838" y="2640992"/>
                  </a:cubicBezTo>
                  <a:lnTo>
                    <a:pt x="403800" y="2672484"/>
                  </a:lnTo>
                  <a:cubicBezTo>
                    <a:pt x="406363" y="2682880"/>
                    <a:pt x="410921" y="2690434"/>
                    <a:pt x="414767" y="2702089"/>
                  </a:cubicBezTo>
                  <a:cubicBezTo>
                    <a:pt x="420956" y="2685429"/>
                    <a:pt x="428733" y="2685429"/>
                    <a:pt x="434921" y="2702089"/>
                  </a:cubicBezTo>
                  <a:lnTo>
                    <a:pt x="439977" y="2690752"/>
                  </a:lnTo>
                  <a:cubicBezTo>
                    <a:pt x="442969" y="2701143"/>
                    <a:pt x="444536" y="2809793"/>
                    <a:pt x="439408" y="2810424"/>
                  </a:cubicBezTo>
                  <a:cubicBezTo>
                    <a:pt x="433469" y="2798895"/>
                    <a:pt x="427187" y="2791277"/>
                    <a:pt x="420749" y="2787750"/>
                  </a:cubicBezTo>
                  <a:cubicBezTo>
                    <a:pt x="417900" y="2792943"/>
                    <a:pt x="415237" y="2799936"/>
                    <a:pt x="412844" y="2808533"/>
                  </a:cubicBezTo>
                  <a:cubicBezTo>
                    <a:pt x="418684" y="2862072"/>
                    <a:pt x="437343" y="2848529"/>
                    <a:pt x="447241" y="2880650"/>
                  </a:cubicBezTo>
                  <a:cubicBezTo>
                    <a:pt x="447242" y="2884429"/>
                    <a:pt x="447242" y="2888522"/>
                    <a:pt x="446744" y="2892302"/>
                  </a:cubicBezTo>
                  <a:cubicBezTo>
                    <a:pt x="435063" y="2931671"/>
                    <a:pt x="419681" y="2906476"/>
                    <a:pt x="407788" y="2940174"/>
                  </a:cubicBezTo>
                  <a:cubicBezTo>
                    <a:pt x="410779" y="2952771"/>
                    <a:pt x="432428" y="2966942"/>
                    <a:pt x="418115" y="2982687"/>
                  </a:cubicBezTo>
                  <a:cubicBezTo>
                    <a:pt x="414055" y="2982687"/>
                    <a:pt x="411918" y="2990560"/>
                    <a:pt x="412844" y="2997489"/>
                  </a:cubicBezTo>
                  <a:cubicBezTo>
                    <a:pt x="418257" y="3011346"/>
                    <a:pt x="416689" y="3027408"/>
                    <a:pt x="422245" y="3036540"/>
                  </a:cubicBezTo>
                  <a:cubicBezTo>
                    <a:pt x="420963" y="3048823"/>
                    <a:pt x="414695" y="3039060"/>
                    <a:pt x="412915" y="3049455"/>
                  </a:cubicBezTo>
                  <a:lnTo>
                    <a:pt x="422459" y="3074648"/>
                  </a:lnTo>
                  <a:cubicBezTo>
                    <a:pt x="416475" y="3090708"/>
                    <a:pt x="416475" y="3090708"/>
                    <a:pt x="420251" y="3106141"/>
                  </a:cubicBezTo>
                  <a:cubicBezTo>
                    <a:pt x="427372" y="3104565"/>
                    <a:pt x="434494" y="3112440"/>
                    <a:pt x="440049" y="3094173"/>
                  </a:cubicBezTo>
                  <a:cubicBezTo>
                    <a:pt x="442221" y="3097793"/>
                    <a:pt x="443318" y="3108532"/>
                    <a:pt x="442499" y="3118107"/>
                  </a:cubicBezTo>
                  <a:cubicBezTo>
                    <a:pt x="441921" y="3124846"/>
                    <a:pt x="440526" y="3129475"/>
                    <a:pt x="438909" y="3130076"/>
                  </a:cubicBezTo>
                  <a:cubicBezTo>
                    <a:pt x="433226" y="3128214"/>
                    <a:pt x="427558" y="3134517"/>
                    <a:pt x="422743" y="3148023"/>
                  </a:cubicBezTo>
                  <a:lnTo>
                    <a:pt x="422743" y="3173220"/>
                  </a:lnTo>
                  <a:cubicBezTo>
                    <a:pt x="428228" y="3188651"/>
                    <a:pt x="449735" y="3161569"/>
                    <a:pt x="440049" y="3215419"/>
                  </a:cubicBezTo>
                  <a:lnTo>
                    <a:pt x="429865" y="3191798"/>
                  </a:lnTo>
                  <a:lnTo>
                    <a:pt x="407930" y="3245970"/>
                  </a:lnTo>
                  <a:cubicBezTo>
                    <a:pt x="414554" y="3263920"/>
                    <a:pt x="414554" y="3264862"/>
                    <a:pt x="407930" y="3281869"/>
                  </a:cubicBezTo>
                  <a:cubicBezTo>
                    <a:pt x="412816" y="3288260"/>
                    <a:pt x="417580" y="3296387"/>
                    <a:pt x="422173" y="3306118"/>
                  </a:cubicBezTo>
                  <a:lnTo>
                    <a:pt x="422173" y="3331312"/>
                  </a:lnTo>
                  <a:lnTo>
                    <a:pt x="416974" y="3345801"/>
                  </a:lnTo>
                  <a:lnTo>
                    <a:pt x="419111" y="3361545"/>
                  </a:lnTo>
                  <a:lnTo>
                    <a:pt x="424880" y="3361545"/>
                  </a:lnTo>
                  <a:cubicBezTo>
                    <a:pt x="428512" y="3371940"/>
                    <a:pt x="432002" y="3382328"/>
                    <a:pt x="436346" y="3393038"/>
                  </a:cubicBezTo>
                  <a:cubicBezTo>
                    <a:pt x="434351" y="3403747"/>
                    <a:pt x="429723" y="3395875"/>
                    <a:pt x="420820" y="3401541"/>
                  </a:cubicBezTo>
                  <a:cubicBezTo>
                    <a:pt x="422102" y="3401542"/>
                    <a:pt x="420820" y="3410674"/>
                    <a:pt x="417189" y="3416658"/>
                  </a:cubicBezTo>
                  <a:cubicBezTo>
                    <a:pt x="423171" y="3422325"/>
                    <a:pt x="420749" y="3439019"/>
                    <a:pt x="424666" y="3446577"/>
                  </a:cubicBezTo>
                  <a:cubicBezTo>
                    <a:pt x="430121" y="3444402"/>
                    <a:pt x="435612" y="3445787"/>
                    <a:pt x="440975" y="3450670"/>
                  </a:cubicBezTo>
                  <a:cubicBezTo>
                    <a:pt x="448595" y="3508931"/>
                    <a:pt x="416120" y="3469249"/>
                    <a:pt x="417330" y="3513656"/>
                  </a:cubicBezTo>
                  <a:cubicBezTo>
                    <a:pt x="423242" y="3532866"/>
                    <a:pt x="436416" y="3525936"/>
                    <a:pt x="441901" y="3549870"/>
                  </a:cubicBezTo>
                  <a:cubicBezTo>
                    <a:pt x="443041" y="3568451"/>
                    <a:pt x="437913" y="3567823"/>
                    <a:pt x="434779" y="3567824"/>
                  </a:cubicBezTo>
                  <a:cubicBezTo>
                    <a:pt x="428726" y="3576010"/>
                    <a:pt x="439692" y="3588921"/>
                    <a:pt x="441901" y="3597111"/>
                  </a:cubicBezTo>
                  <a:cubicBezTo>
                    <a:pt x="434280" y="3611913"/>
                    <a:pt x="424025" y="3597111"/>
                    <a:pt x="417829" y="3621359"/>
                  </a:cubicBezTo>
                  <a:lnTo>
                    <a:pt x="417829" y="3646871"/>
                  </a:lnTo>
                  <a:lnTo>
                    <a:pt x="426447" y="3668600"/>
                  </a:lnTo>
                  <a:cubicBezTo>
                    <a:pt x="427871" y="3679938"/>
                    <a:pt x="428797" y="3693477"/>
                    <a:pt x="434921" y="3689383"/>
                  </a:cubicBezTo>
                  <a:cubicBezTo>
                    <a:pt x="444251" y="3724027"/>
                    <a:pt x="420678" y="3706705"/>
                    <a:pt x="417687" y="3731900"/>
                  </a:cubicBezTo>
                  <a:lnTo>
                    <a:pt x="417687" y="3756462"/>
                  </a:lnTo>
                  <a:lnTo>
                    <a:pt x="429865" y="3787955"/>
                  </a:lnTo>
                  <a:lnTo>
                    <a:pt x="434993" y="3776621"/>
                  </a:lnTo>
                  <a:cubicBezTo>
                    <a:pt x="438696" y="3785439"/>
                    <a:pt x="436488" y="3812207"/>
                    <a:pt x="437557" y="3830474"/>
                  </a:cubicBezTo>
                  <a:lnTo>
                    <a:pt x="442043" y="3843068"/>
                  </a:lnTo>
                  <a:cubicBezTo>
                    <a:pt x="438055" y="3860390"/>
                    <a:pt x="431361" y="3857870"/>
                    <a:pt x="427799" y="3868894"/>
                  </a:cubicBezTo>
                  <a:cubicBezTo>
                    <a:pt x="426874" y="3892511"/>
                    <a:pt x="437841" y="3883064"/>
                    <a:pt x="442043" y="3903220"/>
                  </a:cubicBezTo>
                  <a:cubicBezTo>
                    <a:pt x="445176" y="3934713"/>
                    <a:pt x="434921" y="3931879"/>
                    <a:pt x="438909" y="3955814"/>
                  </a:cubicBezTo>
                  <a:lnTo>
                    <a:pt x="442257" y="3965260"/>
                  </a:lnTo>
                  <a:lnTo>
                    <a:pt x="442257" y="4001477"/>
                  </a:lnTo>
                  <a:lnTo>
                    <a:pt x="437485" y="4014075"/>
                  </a:lnTo>
                  <a:lnTo>
                    <a:pt x="437485" y="4123042"/>
                  </a:lnTo>
                  <a:lnTo>
                    <a:pt x="442115" y="4135952"/>
                  </a:lnTo>
                  <a:lnTo>
                    <a:pt x="437770" y="4148232"/>
                  </a:lnTo>
                  <a:lnTo>
                    <a:pt x="437770" y="4173115"/>
                  </a:lnTo>
                  <a:cubicBezTo>
                    <a:pt x="443538" y="4183504"/>
                    <a:pt x="441402" y="4197050"/>
                    <a:pt x="446957" y="4209644"/>
                  </a:cubicBezTo>
                  <a:lnTo>
                    <a:pt x="446957" y="4231059"/>
                  </a:lnTo>
                  <a:lnTo>
                    <a:pt x="452084" y="4245547"/>
                  </a:lnTo>
                  <a:lnTo>
                    <a:pt x="452084" y="4391359"/>
                  </a:lnTo>
                  <a:lnTo>
                    <a:pt x="447314" y="4403952"/>
                  </a:lnTo>
                  <a:lnTo>
                    <a:pt x="447313" y="4488671"/>
                  </a:lnTo>
                  <a:lnTo>
                    <a:pt x="442257" y="4502210"/>
                  </a:lnTo>
                  <a:lnTo>
                    <a:pt x="442257" y="4525516"/>
                  </a:lnTo>
                  <a:lnTo>
                    <a:pt x="437628" y="4538428"/>
                  </a:lnTo>
                  <a:cubicBezTo>
                    <a:pt x="436702" y="4548822"/>
                    <a:pt x="438909" y="4554490"/>
                    <a:pt x="441473" y="4559529"/>
                  </a:cubicBezTo>
                  <a:cubicBezTo>
                    <a:pt x="442043" y="4567086"/>
                    <a:pt x="439123" y="4568347"/>
                    <a:pt x="437913" y="4574017"/>
                  </a:cubicBezTo>
                  <a:lnTo>
                    <a:pt x="442185" y="4586614"/>
                  </a:lnTo>
                  <a:lnTo>
                    <a:pt x="442185" y="4681092"/>
                  </a:lnTo>
                  <a:lnTo>
                    <a:pt x="447242" y="4694634"/>
                  </a:lnTo>
                  <a:lnTo>
                    <a:pt x="447242" y="4706600"/>
                  </a:lnTo>
                  <a:lnTo>
                    <a:pt x="442399" y="4719512"/>
                  </a:lnTo>
                  <a:cubicBezTo>
                    <a:pt x="442400" y="4723605"/>
                    <a:pt x="442399" y="4727701"/>
                    <a:pt x="442399" y="4731163"/>
                  </a:cubicBezTo>
                  <a:lnTo>
                    <a:pt x="446886" y="4743763"/>
                  </a:lnTo>
                  <a:cubicBezTo>
                    <a:pt x="447883" y="4754469"/>
                    <a:pt x="445604" y="4760136"/>
                    <a:pt x="443040" y="4765175"/>
                  </a:cubicBezTo>
                  <a:cubicBezTo>
                    <a:pt x="442470" y="4772419"/>
                    <a:pt x="445390" y="4773993"/>
                    <a:pt x="447100" y="4781237"/>
                  </a:cubicBezTo>
                  <a:cubicBezTo>
                    <a:pt x="446316" y="4799819"/>
                    <a:pt x="450162" y="4909099"/>
                    <a:pt x="442185" y="4872564"/>
                  </a:cubicBezTo>
                  <a:cubicBezTo>
                    <a:pt x="442684" y="4854300"/>
                    <a:pt x="435063" y="4861545"/>
                    <a:pt x="432428" y="4853041"/>
                  </a:cubicBezTo>
                  <a:lnTo>
                    <a:pt x="437129" y="4840443"/>
                  </a:lnTo>
                  <a:lnTo>
                    <a:pt x="437129" y="4779978"/>
                  </a:lnTo>
                  <a:lnTo>
                    <a:pt x="432571" y="4767381"/>
                  </a:lnTo>
                  <a:lnTo>
                    <a:pt x="432572" y="4742815"/>
                  </a:lnTo>
                  <a:cubicBezTo>
                    <a:pt x="438767" y="4726756"/>
                    <a:pt x="438696" y="4726755"/>
                    <a:pt x="434636" y="4711321"/>
                  </a:cubicBezTo>
                  <a:cubicBezTo>
                    <a:pt x="425734" y="4705655"/>
                    <a:pt x="418897" y="4690224"/>
                    <a:pt x="410993" y="4722031"/>
                  </a:cubicBezTo>
                  <a:cubicBezTo>
                    <a:pt x="390910" y="4722031"/>
                    <a:pt x="372820" y="4704713"/>
                    <a:pt x="350743" y="4712271"/>
                  </a:cubicBezTo>
                  <a:lnTo>
                    <a:pt x="343622" y="4687387"/>
                  </a:lnTo>
                  <a:cubicBezTo>
                    <a:pt x="326815" y="4681092"/>
                    <a:pt x="316630" y="4695891"/>
                    <a:pt x="301888" y="4699988"/>
                  </a:cubicBezTo>
                  <a:cubicBezTo>
                    <a:pt x="298968" y="4709246"/>
                    <a:pt x="295436" y="4713907"/>
                    <a:pt x="291847" y="4713213"/>
                  </a:cubicBezTo>
                  <a:cubicBezTo>
                    <a:pt x="285010" y="4730819"/>
                    <a:pt x="276392" y="4727007"/>
                    <a:pt x="270481" y="4703767"/>
                  </a:cubicBezTo>
                  <a:cubicBezTo>
                    <a:pt x="270054" y="4686759"/>
                    <a:pt x="275039" y="4683294"/>
                    <a:pt x="277603" y="4674794"/>
                  </a:cubicBezTo>
                  <a:cubicBezTo>
                    <a:pt x="297758" y="4643301"/>
                    <a:pt x="320974" y="4614013"/>
                    <a:pt x="341698" y="4662197"/>
                  </a:cubicBezTo>
                  <a:cubicBezTo>
                    <a:pt x="345402" y="4658417"/>
                    <a:pt x="343408" y="4648336"/>
                    <a:pt x="345259" y="4642669"/>
                  </a:cubicBezTo>
                  <a:cubicBezTo>
                    <a:pt x="347388" y="4636592"/>
                    <a:pt x="349596" y="4631144"/>
                    <a:pt x="351882" y="4626293"/>
                  </a:cubicBezTo>
                  <a:cubicBezTo>
                    <a:pt x="367407" y="4637631"/>
                    <a:pt x="387847" y="4720771"/>
                    <a:pt x="400880" y="4650859"/>
                  </a:cubicBezTo>
                  <a:cubicBezTo>
                    <a:pt x="415550" y="4646449"/>
                    <a:pt x="423741" y="4701561"/>
                    <a:pt x="437414" y="4645189"/>
                  </a:cubicBezTo>
                  <a:lnTo>
                    <a:pt x="437414" y="4621254"/>
                  </a:lnTo>
                  <a:cubicBezTo>
                    <a:pt x="428156" y="4604878"/>
                    <a:pt x="437414" y="4553230"/>
                    <a:pt x="419966" y="4591967"/>
                  </a:cubicBezTo>
                  <a:cubicBezTo>
                    <a:pt x="412488" y="4591967"/>
                    <a:pt x="409141" y="4610234"/>
                    <a:pt x="402304" y="4603936"/>
                  </a:cubicBezTo>
                  <a:cubicBezTo>
                    <a:pt x="396963" y="4596378"/>
                    <a:pt x="393687" y="4583777"/>
                    <a:pt x="388061" y="4598579"/>
                  </a:cubicBezTo>
                  <a:cubicBezTo>
                    <a:pt x="369209" y="4601479"/>
                    <a:pt x="350344" y="4595243"/>
                    <a:pt x="331799" y="4579998"/>
                  </a:cubicBezTo>
                  <a:cubicBezTo>
                    <a:pt x="326992" y="4591180"/>
                    <a:pt x="321487" y="4595055"/>
                    <a:pt x="316132" y="4591021"/>
                  </a:cubicBezTo>
                  <a:cubicBezTo>
                    <a:pt x="315491" y="4585668"/>
                    <a:pt x="314921" y="4579998"/>
                    <a:pt x="313994" y="4572443"/>
                  </a:cubicBezTo>
                  <a:cubicBezTo>
                    <a:pt x="313070" y="4564885"/>
                    <a:pt x="309010" y="4564567"/>
                    <a:pt x="309722" y="4555121"/>
                  </a:cubicBezTo>
                  <a:cubicBezTo>
                    <a:pt x="316844" y="4555122"/>
                    <a:pt x="324820" y="4558901"/>
                    <a:pt x="329663" y="4532447"/>
                  </a:cubicBezTo>
                  <a:lnTo>
                    <a:pt x="327526" y="4518589"/>
                  </a:lnTo>
                  <a:lnTo>
                    <a:pt x="321545" y="4518590"/>
                  </a:lnTo>
                  <a:lnTo>
                    <a:pt x="312784" y="4494024"/>
                  </a:lnTo>
                  <a:lnTo>
                    <a:pt x="306873" y="4494024"/>
                  </a:lnTo>
                  <a:lnTo>
                    <a:pt x="302742" y="4506307"/>
                  </a:lnTo>
                  <a:lnTo>
                    <a:pt x="294980" y="4506306"/>
                  </a:lnTo>
                  <a:cubicBezTo>
                    <a:pt x="294410" y="4495915"/>
                    <a:pt x="298398" y="4493396"/>
                    <a:pt x="299894" y="4487411"/>
                  </a:cubicBezTo>
                  <a:cubicBezTo>
                    <a:pt x="299894" y="4478594"/>
                    <a:pt x="299894" y="4473554"/>
                    <a:pt x="302173" y="4470406"/>
                  </a:cubicBezTo>
                  <a:cubicBezTo>
                    <a:pt x="317200" y="4490558"/>
                    <a:pt x="331229" y="4421589"/>
                    <a:pt x="343835" y="4462845"/>
                  </a:cubicBezTo>
                  <a:cubicBezTo>
                    <a:pt x="344547" y="4499377"/>
                    <a:pt x="359788" y="4479539"/>
                    <a:pt x="363634" y="4462845"/>
                  </a:cubicBezTo>
                  <a:lnTo>
                    <a:pt x="363633" y="4438913"/>
                  </a:lnTo>
                  <a:cubicBezTo>
                    <a:pt x="358292" y="4426314"/>
                    <a:pt x="351740" y="4440802"/>
                    <a:pt x="346541" y="4421278"/>
                  </a:cubicBezTo>
                  <a:cubicBezTo>
                    <a:pt x="339918" y="4417810"/>
                    <a:pt x="329449" y="4452771"/>
                    <a:pt x="324393" y="4422852"/>
                  </a:cubicBezTo>
                  <a:cubicBezTo>
                    <a:pt x="323253" y="4408049"/>
                    <a:pt x="323182" y="4408049"/>
                    <a:pt x="316630" y="4410255"/>
                  </a:cubicBezTo>
                  <a:cubicBezTo>
                    <a:pt x="306019" y="4448992"/>
                    <a:pt x="299894" y="4423480"/>
                    <a:pt x="286363" y="4424426"/>
                  </a:cubicBezTo>
                  <a:cubicBezTo>
                    <a:pt x="283806" y="4431666"/>
                    <a:pt x="280765" y="4434784"/>
                    <a:pt x="277746" y="4433244"/>
                  </a:cubicBezTo>
                  <a:lnTo>
                    <a:pt x="270624" y="4414979"/>
                  </a:lnTo>
                  <a:lnTo>
                    <a:pt x="270624" y="4391987"/>
                  </a:lnTo>
                  <a:lnTo>
                    <a:pt x="260582" y="4365850"/>
                  </a:lnTo>
                  <a:lnTo>
                    <a:pt x="260582" y="4353882"/>
                  </a:lnTo>
                  <a:cubicBezTo>
                    <a:pt x="284084" y="4326800"/>
                    <a:pt x="317556" y="4401119"/>
                    <a:pt x="338137" y="4339394"/>
                  </a:cubicBezTo>
                  <a:cubicBezTo>
                    <a:pt x="326316" y="4334672"/>
                    <a:pt x="311929" y="4325537"/>
                    <a:pt x="301390" y="4348843"/>
                  </a:cubicBezTo>
                  <a:cubicBezTo>
                    <a:pt x="295485" y="4344181"/>
                    <a:pt x="289924" y="4333409"/>
                    <a:pt x="285152" y="4317350"/>
                  </a:cubicBezTo>
                  <a:cubicBezTo>
                    <a:pt x="285151" y="4312944"/>
                    <a:pt x="284795" y="4308847"/>
                    <a:pt x="284654" y="4305067"/>
                  </a:cubicBezTo>
                  <a:cubicBezTo>
                    <a:pt x="281377" y="4295935"/>
                    <a:pt x="276962" y="4302234"/>
                    <a:pt x="273116" y="4300029"/>
                  </a:cubicBezTo>
                  <a:cubicBezTo>
                    <a:pt x="261935" y="4318296"/>
                    <a:pt x="247336" y="4339711"/>
                    <a:pt x="236012" y="4331521"/>
                  </a:cubicBezTo>
                  <a:lnTo>
                    <a:pt x="236012" y="4306327"/>
                  </a:lnTo>
                  <a:cubicBezTo>
                    <a:pt x="253247" y="4274834"/>
                    <a:pt x="273259" y="4279559"/>
                    <a:pt x="292630" y="4276725"/>
                  </a:cubicBezTo>
                  <a:lnTo>
                    <a:pt x="299751" y="4256567"/>
                  </a:lnTo>
                  <a:cubicBezTo>
                    <a:pt x="300819" y="4190751"/>
                    <a:pt x="279739" y="4249326"/>
                    <a:pt x="271264" y="4236101"/>
                  </a:cubicBezTo>
                  <a:cubicBezTo>
                    <a:pt x="264142" y="4204608"/>
                    <a:pt x="257021" y="4222558"/>
                    <a:pt x="248261" y="4227597"/>
                  </a:cubicBezTo>
                  <a:cubicBezTo>
                    <a:pt x="238291" y="4206496"/>
                    <a:pt x="226469" y="4201140"/>
                    <a:pt x="216213" y="4184767"/>
                  </a:cubicBezTo>
                  <a:lnTo>
                    <a:pt x="216213" y="4173115"/>
                  </a:lnTo>
                  <a:lnTo>
                    <a:pt x="221128" y="4159887"/>
                  </a:lnTo>
                  <a:cubicBezTo>
                    <a:pt x="221128" y="4155790"/>
                    <a:pt x="221128" y="4151700"/>
                    <a:pt x="221128" y="4147603"/>
                  </a:cubicBezTo>
                  <a:cubicBezTo>
                    <a:pt x="259798" y="4069188"/>
                    <a:pt x="156036" y="4087769"/>
                    <a:pt x="145211" y="4081785"/>
                  </a:cubicBezTo>
                  <a:cubicBezTo>
                    <a:pt x="141151" y="4085564"/>
                    <a:pt x="142789" y="4103200"/>
                    <a:pt x="138089" y="4110130"/>
                  </a:cubicBezTo>
                  <a:cubicBezTo>
                    <a:pt x="132748" y="4152957"/>
                    <a:pt x="115371" y="4121150"/>
                    <a:pt x="104475" y="4130281"/>
                  </a:cubicBezTo>
                  <a:cubicBezTo>
                    <a:pt x="103834" y="4135638"/>
                    <a:pt x="103121" y="4140991"/>
                    <a:pt x="101626" y="4152011"/>
                  </a:cubicBezTo>
                  <a:cubicBezTo>
                    <a:pt x="97852" y="4186654"/>
                    <a:pt x="43584" y="4170910"/>
                    <a:pt x="56118" y="4214997"/>
                  </a:cubicBezTo>
                  <a:cubicBezTo>
                    <a:pt x="70362" y="4212163"/>
                    <a:pt x="83608" y="4214997"/>
                    <a:pt x="92866" y="4258144"/>
                  </a:cubicBezTo>
                  <a:lnTo>
                    <a:pt x="92866" y="4269167"/>
                  </a:lnTo>
                  <a:lnTo>
                    <a:pt x="97852" y="4282392"/>
                  </a:lnTo>
                  <a:lnTo>
                    <a:pt x="97851" y="4294362"/>
                  </a:lnTo>
                  <a:cubicBezTo>
                    <a:pt x="52629" y="4374351"/>
                    <a:pt x="99419" y="4337188"/>
                    <a:pt x="117364" y="4380022"/>
                  </a:cubicBezTo>
                  <a:cubicBezTo>
                    <a:pt x="106896" y="4385689"/>
                    <a:pt x="96783" y="4395766"/>
                    <a:pt x="85460" y="4397658"/>
                  </a:cubicBezTo>
                  <a:lnTo>
                    <a:pt x="74065" y="4429150"/>
                  </a:lnTo>
                  <a:cubicBezTo>
                    <a:pt x="76415" y="4438282"/>
                    <a:pt x="80474" y="4433872"/>
                    <a:pt x="83109" y="4440802"/>
                  </a:cubicBezTo>
                  <a:cubicBezTo>
                    <a:pt x="90231" y="4459697"/>
                    <a:pt x="92795" y="4431984"/>
                    <a:pt x="99916" y="4435135"/>
                  </a:cubicBezTo>
                  <a:cubicBezTo>
                    <a:pt x="110671" y="4472295"/>
                    <a:pt x="124486" y="4416867"/>
                    <a:pt x="134884" y="4446786"/>
                  </a:cubicBezTo>
                  <a:cubicBezTo>
                    <a:pt x="142006" y="4420961"/>
                    <a:pt x="147561" y="4446786"/>
                    <a:pt x="155823" y="4458751"/>
                  </a:cubicBezTo>
                  <a:cubicBezTo>
                    <a:pt x="168855" y="4465050"/>
                    <a:pt x="186018" y="4464105"/>
                    <a:pt x="198552" y="4483946"/>
                  </a:cubicBezTo>
                  <a:cubicBezTo>
                    <a:pt x="204606" y="4483946"/>
                    <a:pt x="222623" y="4477333"/>
                    <a:pt x="209163" y="4505679"/>
                  </a:cubicBezTo>
                  <a:cubicBezTo>
                    <a:pt x="206030" y="4508826"/>
                    <a:pt x="206030" y="4499063"/>
                    <a:pt x="207598" y="4499377"/>
                  </a:cubicBezTo>
                  <a:cubicBezTo>
                    <a:pt x="197555" y="4497175"/>
                    <a:pt x="196416" y="4487725"/>
                    <a:pt x="188725" y="4507566"/>
                  </a:cubicBezTo>
                  <a:cubicBezTo>
                    <a:pt x="168356" y="4505993"/>
                    <a:pt x="149270" y="4494969"/>
                    <a:pt x="130470" y="4530241"/>
                  </a:cubicBezTo>
                  <a:cubicBezTo>
                    <a:pt x="119857" y="4549765"/>
                    <a:pt x="86741" y="4498748"/>
                    <a:pt x="87739" y="4564253"/>
                  </a:cubicBezTo>
                  <a:cubicBezTo>
                    <a:pt x="96355" y="4564253"/>
                    <a:pt x="105329" y="4607398"/>
                    <a:pt x="114943" y="4605510"/>
                  </a:cubicBezTo>
                  <a:cubicBezTo>
                    <a:pt x="117080" y="4599839"/>
                    <a:pt x="117080" y="4599839"/>
                    <a:pt x="112594" y="4587874"/>
                  </a:cubicBezTo>
                  <a:cubicBezTo>
                    <a:pt x="116795" y="4573071"/>
                    <a:pt x="123917" y="4587874"/>
                    <a:pt x="129187" y="4570866"/>
                  </a:cubicBezTo>
                  <a:cubicBezTo>
                    <a:pt x="133531" y="4570865"/>
                    <a:pt x="131395" y="4582203"/>
                    <a:pt x="132463" y="4588501"/>
                  </a:cubicBezTo>
                  <a:cubicBezTo>
                    <a:pt x="136188" y="4602011"/>
                    <a:pt x="141002" y="4608184"/>
                    <a:pt x="145780" y="4605510"/>
                  </a:cubicBezTo>
                  <a:lnTo>
                    <a:pt x="153543" y="4580944"/>
                  </a:lnTo>
                  <a:cubicBezTo>
                    <a:pt x="161733" y="4576536"/>
                    <a:pt x="177400" y="4640782"/>
                    <a:pt x="176546" y="4575591"/>
                  </a:cubicBezTo>
                  <a:cubicBezTo>
                    <a:pt x="184310" y="4529923"/>
                    <a:pt x="196059" y="4547249"/>
                    <a:pt x="208095" y="4544098"/>
                  </a:cubicBezTo>
                  <a:cubicBezTo>
                    <a:pt x="212154" y="4561417"/>
                    <a:pt x="221412" y="4549451"/>
                    <a:pt x="220488" y="4573699"/>
                  </a:cubicBezTo>
                  <a:lnTo>
                    <a:pt x="215644" y="4586928"/>
                  </a:lnTo>
                  <a:lnTo>
                    <a:pt x="215644" y="4598579"/>
                  </a:lnTo>
                  <a:lnTo>
                    <a:pt x="220345" y="4611491"/>
                  </a:lnTo>
                  <a:cubicBezTo>
                    <a:pt x="204392" y="4647080"/>
                    <a:pt x="184736" y="4638890"/>
                    <a:pt x="168000" y="4665344"/>
                  </a:cubicBezTo>
                  <a:cubicBezTo>
                    <a:pt x="160878" y="4668178"/>
                    <a:pt x="156035" y="4691484"/>
                    <a:pt x="149698" y="4667235"/>
                  </a:cubicBezTo>
                  <a:cubicBezTo>
                    <a:pt x="145402" y="4675233"/>
                    <a:pt x="141265" y="4684713"/>
                    <a:pt x="137305" y="4695577"/>
                  </a:cubicBezTo>
                  <a:lnTo>
                    <a:pt x="137305" y="4720457"/>
                  </a:lnTo>
                  <a:lnTo>
                    <a:pt x="141650" y="4733054"/>
                  </a:lnTo>
                  <a:cubicBezTo>
                    <a:pt x="135882" y="4759194"/>
                    <a:pt x="125769" y="4742500"/>
                    <a:pt x="120285" y="4764547"/>
                  </a:cubicBezTo>
                  <a:cubicBezTo>
                    <a:pt x="113804" y="4761082"/>
                    <a:pt x="102694" y="4768640"/>
                    <a:pt x="101839" y="4796040"/>
                  </a:cubicBezTo>
                  <a:lnTo>
                    <a:pt x="87596" y="4830366"/>
                  </a:lnTo>
                  <a:lnTo>
                    <a:pt x="87596" y="4848630"/>
                  </a:lnTo>
                  <a:cubicBezTo>
                    <a:pt x="80674" y="4854267"/>
                    <a:pt x="74008" y="4864914"/>
                    <a:pt x="67869" y="4880122"/>
                  </a:cubicBezTo>
                  <a:cubicBezTo>
                    <a:pt x="82112" y="4919492"/>
                    <a:pt x="98350" y="4893037"/>
                    <a:pt x="111952" y="4851781"/>
                  </a:cubicBezTo>
                  <a:lnTo>
                    <a:pt x="111952" y="4832885"/>
                  </a:lnTo>
                  <a:cubicBezTo>
                    <a:pt x="119074" y="4823436"/>
                    <a:pt x="144000" y="4804544"/>
                    <a:pt x="141650" y="4854928"/>
                  </a:cubicBezTo>
                  <a:lnTo>
                    <a:pt x="136949" y="4868157"/>
                  </a:lnTo>
                  <a:cubicBezTo>
                    <a:pt x="140012" y="4878234"/>
                    <a:pt x="144499" y="4871936"/>
                    <a:pt x="149555" y="4874456"/>
                  </a:cubicBezTo>
                  <a:lnTo>
                    <a:pt x="157389" y="4849262"/>
                  </a:lnTo>
                  <a:cubicBezTo>
                    <a:pt x="166648" y="4842649"/>
                    <a:pt x="170921" y="4861859"/>
                    <a:pt x="178754" y="4860913"/>
                  </a:cubicBezTo>
                  <a:cubicBezTo>
                    <a:pt x="187585" y="4825327"/>
                    <a:pt x="197982" y="4848948"/>
                    <a:pt x="207954" y="4825641"/>
                  </a:cubicBezTo>
                  <a:cubicBezTo>
                    <a:pt x="227680" y="4827847"/>
                    <a:pt x="250256" y="4854300"/>
                    <a:pt x="268915" y="4807691"/>
                  </a:cubicBezTo>
                  <a:cubicBezTo>
                    <a:pt x="268915" y="4785017"/>
                    <a:pt x="275324" y="4793520"/>
                    <a:pt x="279098" y="4782497"/>
                  </a:cubicBezTo>
                  <a:lnTo>
                    <a:pt x="279098" y="4770532"/>
                  </a:lnTo>
                  <a:cubicBezTo>
                    <a:pt x="282018" y="4759508"/>
                    <a:pt x="286220" y="4765807"/>
                    <a:pt x="290636" y="4763918"/>
                  </a:cubicBezTo>
                  <a:cubicBezTo>
                    <a:pt x="297116" y="4781555"/>
                    <a:pt x="302957" y="4774307"/>
                    <a:pt x="312001" y="4775570"/>
                  </a:cubicBezTo>
                  <a:lnTo>
                    <a:pt x="319122" y="4751950"/>
                  </a:lnTo>
                  <a:cubicBezTo>
                    <a:pt x="330802" y="4759508"/>
                    <a:pt x="337995" y="4720457"/>
                    <a:pt x="347609" y="4758249"/>
                  </a:cubicBezTo>
                  <a:cubicBezTo>
                    <a:pt x="313354" y="4812416"/>
                    <a:pt x="347965" y="4789741"/>
                    <a:pt x="359930" y="4824699"/>
                  </a:cubicBezTo>
                  <a:cubicBezTo>
                    <a:pt x="369474" y="4834777"/>
                    <a:pt x="387705" y="4782183"/>
                    <a:pt x="391764" y="4831312"/>
                  </a:cubicBezTo>
                  <a:cubicBezTo>
                    <a:pt x="384642" y="4847056"/>
                    <a:pt x="377520" y="4877289"/>
                    <a:pt x="369615" y="4849893"/>
                  </a:cubicBezTo>
                  <a:cubicBezTo>
                    <a:pt x="358791" y="4877920"/>
                    <a:pt x="346399" y="4823753"/>
                    <a:pt x="335716" y="4872564"/>
                  </a:cubicBezTo>
                  <a:cubicBezTo>
                    <a:pt x="308226" y="4786907"/>
                    <a:pt x="275324" y="4830683"/>
                    <a:pt x="246766" y="4872564"/>
                  </a:cubicBezTo>
                  <a:cubicBezTo>
                    <a:pt x="242635" y="4880440"/>
                    <a:pt x="245128" y="4891463"/>
                    <a:pt x="244274" y="4901855"/>
                  </a:cubicBezTo>
                  <a:cubicBezTo>
                    <a:pt x="250149" y="4930908"/>
                    <a:pt x="259430" y="4914079"/>
                    <a:pt x="266016" y="4923378"/>
                  </a:cubicBezTo>
                  <a:lnTo>
                    <a:pt x="268735" y="4933671"/>
                  </a:lnTo>
                  <a:lnTo>
                    <a:pt x="263991" y="4939765"/>
                  </a:lnTo>
                  <a:cubicBezTo>
                    <a:pt x="262469" y="4943426"/>
                    <a:pt x="260974" y="4947992"/>
                    <a:pt x="259158" y="4951612"/>
                  </a:cubicBezTo>
                  <a:cubicBezTo>
                    <a:pt x="256452" y="4998536"/>
                    <a:pt x="266279" y="5003260"/>
                    <a:pt x="273757" y="4988775"/>
                  </a:cubicBezTo>
                  <a:cubicBezTo>
                    <a:pt x="273900" y="4973248"/>
                    <a:pt x="273116" y="4957818"/>
                    <a:pt x="271478" y="4944054"/>
                  </a:cubicBezTo>
                  <a:cubicBezTo>
                    <a:pt x="276606" y="4912561"/>
                    <a:pt x="285721" y="4971140"/>
                    <a:pt x="292416" y="4970511"/>
                  </a:cubicBezTo>
                  <a:cubicBezTo>
                    <a:pt x="295364" y="4971295"/>
                    <a:pt x="298221" y="4975547"/>
                    <a:pt x="300677" y="4982791"/>
                  </a:cubicBezTo>
                  <a:lnTo>
                    <a:pt x="311716" y="4982790"/>
                  </a:lnTo>
                  <a:lnTo>
                    <a:pt x="318838" y="4959170"/>
                  </a:lnTo>
                  <a:cubicBezTo>
                    <a:pt x="347965" y="4975547"/>
                    <a:pt x="454720" y="4914138"/>
                    <a:pt x="367052" y="5019950"/>
                  </a:cubicBezTo>
                  <a:cubicBezTo>
                    <a:pt x="356369" y="5007671"/>
                    <a:pt x="345288" y="5003607"/>
                    <a:pt x="334292" y="5007985"/>
                  </a:cubicBezTo>
                  <a:lnTo>
                    <a:pt x="332227" y="5024361"/>
                  </a:lnTo>
                  <a:cubicBezTo>
                    <a:pt x="338209" y="5050815"/>
                    <a:pt x="346470" y="5036958"/>
                    <a:pt x="352380" y="5051443"/>
                  </a:cubicBezTo>
                  <a:lnTo>
                    <a:pt x="352381" y="5062152"/>
                  </a:lnTo>
                  <a:lnTo>
                    <a:pt x="357010" y="5075378"/>
                  </a:lnTo>
                  <a:cubicBezTo>
                    <a:pt x="353805" y="5086086"/>
                    <a:pt x="339847" y="5066563"/>
                    <a:pt x="342339" y="5109707"/>
                  </a:cubicBezTo>
                  <a:lnTo>
                    <a:pt x="338280" y="5122304"/>
                  </a:lnTo>
                  <a:cubicBezTo>
                    <a:pt x="349418" y="5145954"/>
                    <a:pt x="362209" y="5149231"/>
                    <a:pt x="373889" y="5131436"/>
                  </a:cubicBezTo>
                  <a:cubicBezTo>
                    <a:pt x="386352" y="5138363"/>
                    <a:pt x="419752" y="5166080"/>
                    <a:pt x="384500" y="5165762"/>
                  </a:cubicBezTo>
                  <a:cubicBezTo>
                    <a:pt x="377378" y="5219930"/>
                    <a:pt x="372108" y="5162301"/>
                    <a:pt x="362423" y="5184030"/>
                  </a:cubicBezTo>
                  <a:lnTo>
                    <a:pt x="362422" y="5196627"/>
                  </a:lnTo>
                  <a:cubicBezTo>
                    <a:pt x="366055" y="5214577"/>
                    <a:pt x="379372" y="5210170"/>
                    <a:pt x="376666" y="5234104"/>
                  </a:cubicBezTo>
                  <a:cubicBezTo>
                    <a:pt x="368832" y="5249221"/>
                    <a:pt x="360429" y="5207650"/>
                    <a:pt x="352951" y="5244182"/>
                  </a:cubicBezTo>
                  <a:cubicBezTo>
                    <a:pt x="354446" y="5256147"/>
                    <a:pt x="360571" y="5247015"/>
                    <a:pt x="362422" y="5257094"/>
                  </a:cubicBezTo>
                  <a:lnTo>
                    <a:pt x="362422" y="5269376"/>
                  </a:lnTo>
                  <a:cubicBezTo>
                    <a:pt x="367621" y="5287954"/>
                    <a:pt x="373888" y="5284175"/>
                    <a:pt x="379514" y="5300869"/>
                  </a:cubicBezTo>
                  <a:lnTo>
                    <a:pt x="389556" y="5277876"/>
                  </a:lnTo>
                  <a:cubicBezTo>
                    <a:pt x="392476" y="5281970"/>
                    <a:pt x="391764" y="5288586"/>
                    <a:pt x="391906" y="5294570"/>
                  </a:cubicBezTo>
                  <a:lnTo>
                    <a:pt x="386993" y="5307796"/>
                  </a:lnTo>
                  <a:lnTo>
                    <a:pt x="386992" y="5344013"/>
                  </a:lnTo>
                  <a:cubicBezTo>
                    <a:pt x="397177" y="5386843"/>
                    <a:pt x="416049" y="5322912"/>
                    <a:pt x="425379" y="5358498"/>
                  </a:cubicBezTo>
                  <a:cubicBezTo>
                    <a:pt x="416448" y="5364955"/>
                    <a:pt x="407824" y="5378055"/>
                    <a:pt x="399883" y="5397235"/>
                  </a:cubicBezTo>
                  <a:cubicBezTo>
                    <a:pt x="396179" y="5403848"/>
                    <a:pt x="385640" y="5387474"/>
                    <a:pt x="387348" y="5418021"/>
                  </a:cubicBezTo>
                  <a:cubicBezTo>
                    <a:pt x="410351" y="5475651"/>
                    <a:pt x="385640" y="5439751"/>
                    <a:pt x="387348" y="5481007"/>
                  </a:cubicBezTo>
                  <a:lnTo>
                    <a:pt x="396820" y="5498011"/>
                  </a:lnTo>
                  <a:lnTo>
                    <a:pt x="396820" y="5527303"/>
                  </a:lnTo>
                  <a:lnTo>
                    <a:pt x="391621" y="5541470"/>
                  </a:lnTo>
                  <a:lnTo>
                    <a:pt x="393615" y="5557850"/>
                  </a:lnTo>
                  <a:cubicBezTo>
                    <a:pt x="399527" y="5557850"/>
                    <a:pt x="419824" y="5563830"/>
                    <a:pt x="407859" y="5529190"/>
                  </a:cubicBezTo>
                  <a:cubicBezTo>
                    <a:pt x="403800" y="5513128"/>
                    <a:pt x="413342" y="5507461"/>
                    <a:pt x="412132" y="5492659"/>
                  </a:cubicBezTo>
                  <a:cubicBezTo>
                    <a:pt x="416049" y="5476597"/>
                    <a:pt x="424452" y="5487934"/>
                    <a:pt x="429153" y="5484783"/>
                  </a:cubicBezTo>
                  <a:cubicBezTo>
                    <a:pt x="434779" y="5457070"/>
                    <a:pt x="429936" y="5396920"/>
                    <a:pt x="431432" y="5358812"/>
                  </a:cubicBezTo>
                  <a:lnTo>
                    <a:pt x="436488" y="5345273"/>
                  </a:lnTo>
                  <a:lnTo>
                    <a:pt x="436488" y="5295199"/>
                  </a:lnTo>
                  <a:lnTo>
                    <a:pt x="430150" y="5289845"/>
                  </a:lnTo>
                  <a:cubicBezTo>
                    <a:pt x="422530" y="5315668"/>
                    <a:pt x="412275" y="5289845"/>
                    <a:pt x="404511" y="5315040"/>
                  </a:cubicBezTo>
                  <a:cubicBezTo>
                    <a:pt x="394399" y="5257724"/>
                    <a:pt x="422316" y="5283547"/>
                    <a:pt x="428939" y="5278508"/>
                  </a:cubicBezTo>
                  <a:cubicBezTo>
                    <a:pt x="434209" y="5264715"/>
                    <a:pt x="440612" y="5262416"/>
                    <a:pt x="446316" y="5272210"/>
                  </a:cubicBezTo>
                  <a:lnTo>
                    <a:pt x="446316" y="5308741"/>
                  </a:lnTo>
                  <a:lnTo>
                    <a:pt x="441402" y="5321967"/>
                  </a:lnTo>
                  <a:lnTo>
                    <a:pt x="441402" y="5455181"/>
                  </a:lnTo>
                  <a:lnTo>
                    <a:pt x="436346" y="5469038"/>
                  </a:lnTo>
                  <a:lnTo>
                    <a:pt x="436346" y="5504624"/>
                  </a:lnTo>
                  <a:cubicBezTo>
                    <a:pt x="429865" y="5521946"/>
                    <a:pt x="429865" y="5522892"/>
                    <a:pt x="436346" y="5539896"/>
                  </a:cubicBezTo>
                  <a:lnTo>
                    <a:pt x="436345" y="5562574"/>
                  </a:lnTo>
                  <a:lnTo>
                    <a:pt x="441402" y="5577373"/>
                  </a:lnTo>
                  <a:lnTo>
                    <a:pt x="441402" y="5692007"/>
                  </a:lnTo>
                  <a:lnTo>
                    <a:pt x="446459" y="5705864"/>
                  </a:lnTo>
                  <a:lnTo>
                    <a:pt x="446459" y="6083776"/>
                  </a:lnTo>
                  <a:lnTo>
                    <a:pt x="441687" y="6096687"/>
                  </a:lnTo>
                  <a:lnTo>
                    <a:pt x="441687" y="6108339"/>
                  </a:lnTo>
                  <a:lnTo>
                    <a:pt x="446744" y="6122196"/>
                  </a:lnTo>
                  <a:lnTo>
                    <a:pt x="446744" y="6206599"/>
                  </a:lnTo>
                  <a:cubicBezTo>
                    <a:pt x="454862" y="6215418"/>
                    <a:pt x="448025" y="6256671"/>
                    <a:pt x="455788" y="6265491"/>
                  </a:cubicBezTo>
                  <a:cubicBezTo>
                    <a:pt x="456407" y="6281487"/>
                    <a:pt x="456600" y="6297768"/>
                    <a:pt x="456358" y="6313989"/>
                  </a:cubicBezTo>
                  <a:lnTo>
                    <a:pt x="451657" y="6328160"/>
                  </a:lnTo>
                  <a:lnTo>
                    <a:pt x="451658" y="6447832"/>
                  </a:lnTo>
                  <a:lnTo>
                    <a:pt x="446601" y="6461689"/>
                  </a:lnTo>
                  <a:lnTo>
                    <a:pt x="446601" y="6534124"/>
                  </a:lnTo>
                  <a:lnTo>
                    <a:pt x="441687" y="6547349"/>
                  </a:lnTo>
                  <a:lnTo>
                    <a:pt x="441687" y="6778507"/>
                  </a:lnTo>
                  <a:lnTo>
                    <a:pt x="445960" y="6789214"/>
                  </a:lnTo>
                  <a:cubicBezTo>
                    <a:pt x="447598" y="6812833"/>
                    <a:pt x="445533" y="6838973"/>
                    <a:pt x="446957" y="6864796"/>
                  </a:cubicBezTo>
                  <a:lnTo>
                    <a:pt x="450447" y="6873300"/>
                  </a:lnTo>
                  <a:cubicBezTo>
                    <a:pt x="451635" y="6943748"/>
                    <a:pt x="451635" y="7014479"/>
                    <a:pt x="450447" y="7084931"/>
                  </a:cubicBezTo>
                  <a:cubicBezTo>
                    <a:pt x="440476" y="7128389"/>
                    <a:pt x="448951" y="7225072"/>
                    <a:pt x="446316" y="7288690"/>
                  </a:cubicBezTo>
                  <a:lnTo>
                    <a:pt x="451016" y="7302546"/>
                  </a:lnTo>
                  <a:lnTo>
                    <a:pt x="451017" y="7374032"/>
                  </a:lnTo>
                  <a:lnTo>
                    <a:pt x="456072" y="7387889"/>
                  </a:lnTo>
                  <a:lnTo>
                    <a:pt x="456072" y="7484259"/>
                  </a:lnTo>
                  <a:lnTo>
                    <a:pt x="460987" y="7497487"/>
                  </a:lnTo>
                  <a:lnTo>
                    <a:pt x="460987" y="7679828"/>
                  </a:lnTo>
                  <a:lnTo>
                    <a:pt x="455930" y="7693684"/>
                  </a:lnTo>
                  <a:lnTo>
                    <a:pt x="455930" y="7790368"/>
                  </a:lnTo>
                  <a:cubicBezTo>
                    <a:pt x="445817" y="7817450"/>
                    <a:pt x="453508" y="7891459"/>
                    <a:pt x="451229" y="7935863"/>
                  </a:cubicBezTo>
                  <a:lnTo>
                    <a:pt x="441616" y="7959800"/>
                  </a:lnTo>
                  <a:lnTo>
                    <a:pt x="441616" y="8129230"/>
                  </a:lnTo>
                  <a:lnTo>
                    <a:pt x="436559" y="8143086"/>
                  </a:lnTo>
                  <a:lnTo>
                    <a:pt x="436559" y="8167021"/>
                  </a:lnTo>
                  <a:lnTo>
                    <a:pt x="441331" y="8179932"/>
                  </a:lnTo>
                  <a:lnTo>
                    <a:pt x="441331" y="8191901"/>
                  </a:lnTo>
                  <a:cubicBezTo>
                    <a:pt x="434209" y="8200405"/>
                    <a:pt x="437557" y="8231266"/>
                    <a:pt x="436203" y="8252050"/>
                  </a:cubicBezTo>
                  <a:cubicBezTo>
                    <a:pt x="442114" y="8261185"/>
                    <a:pt x="441616" y="8275356"/>
                    <a:pt x="441402" y="8299604"/>
                  </a:cubicBezTo>
                  <a:cubicBezTo>
                    <a:pt x="440263" y="8303069"/>
                    <a:pt x="438767" y="8307477"/>
                    <a:pt x="436844" y="8313775"/>
                  </a:cubicBezTo>
                  <a:lnTo>
                    <a:pt x="436844" y="8337396"/>
                  </a:lnTo>
                  <a:lnTo>
                    <a:pt x="441189" y="8349993"/>
                  </a:lnTo>
                  <a:lnTo>
                    <a:pt x="441189" y="8482576"/>
                  </a:lnTo>
                  <a:lnTo>
                    <a:pt x="446245" y="8496119"/>
                  </a:lnTo>
                  <a:lnTo>
                    <a:pt x="446245" y="8508088"/>
                  </a:lnTo>
                  <a:lnTo>
                    <a:pt x="441473" y="8520685"/>
                  </a:lnTo>
                  <a:lnTo>
                    <a:pt x="441473" y="8703343"/>
                  </a:lnTo>
                  <a:cubicBezTo>
                    <a:pt x="452370" y="8737669"/>
                    <a:pt x="443610" y="8830887"/>
                    <a:pt x="446316" y="8886001"/>
                  </a:cubicBezTo>
                  <a:cubicBezTo>
                    <a:pt x="451728" y="8893556"/>
                    <a:pt x="451443" y="8911191"/>
                    <a:pt x="451230" y="8931350"/>
                  </a:cubicBezTo>
                  <a:cubicBezTo>
                    <a:pt x="446459" y="8947095"/>
                    <a:pt x="444108" y="8957172"/>
                    <a:pt x="451229" y="8970715"/>
                  </a:cubicBezTo>
                  <a:lnTo>
                    <a:pt x="451230" y="9177936"/>
                  </a:lnTo>
                  <a:lnTo>
                    <a:pt x="446601" y="9190847"/>
                  </a:lnTo>
                  <a:lnTo>
                    <a:pt x="446601" y="9226750"/>
                  </a:lnTo>
                  <a:lnTo>
                    <a:pt x="451301" y="9239665"/>
                  </a:lnTo>
                  <a:lnTo>
                    <a:pt x="451302" y="9250685"/>
                  </a:lnTo>
                  <a:lnTo>
                    <a:pt x="446245" y="9264541"/>
                  </a:lnTo>
                  <a:lnTo>
                    <a:pt x="446245" y="9354126"/>
                  </a:lnTo>
                  <a:lnTo>
                    <a:pt x="5705" y="9794665"/>
                  </a:lnTo>
                  <a:lnTo>
                    <a:pt x="5903" y="9776254"/>
                  </a:lnTo>
                  <a:cubicBezTo>
                    <a:pt x="5510" y="9750770"/>
                    <a:pt x="4077" y="9729453"/>
                    <a:pt x="569" y="9716463"/>
                  </a:cubicBezTo>
                  <a:cubicBezTo>
                    <a:pt x="569" y="9712684"/>
                    <a:pt x="569" y="9708587"/>
                    <a:pt x="0" y="9704180"/>
                  </a:cubicBezTo>
                  <a:lnTo>
                    <a:pt x="4842" y="9690637"/>
                  </a:lnTo>
                  <a:lnTo>
                    <a:pt x="4841" y="9277453"/>
                  </a:lnTo>
                  <a:lnTo>
                    <a:pt x="9898" y="9263913"/>
                  </a:lnTo>
                  <a:lnTo>
                    <a:pt x="9898" y="8960009"/>
                  </a:lnTo>
                  <a:lnTo>
                    <a:pt x="14670" y="8947095"/>
                  </a:lnTo>
                  <a:lnTo>
                    <a:pt x="14670" y="8911191"/>
                  </a:lnTo>
                  <a:lnTo>
                    <a:pt x="10183" y="8898280"/>
                  </a:lnTo>
                  <a:lnTo>
                    <a:pt x="10183" y="8872772"/>
                  </a:lnTo>
                  <a:cubicBezTo>
                    <a:pt x="17305" y="8865845"/>
                    <a:pt x="17305" y="8772627"/>
                    <a:pt x="10183" y="8765068"/>
                  </a:cubicBezTo>
                  <a:cubicBezTo>
                    <a:pt x="5126" y="8659881"/>
                    <a:pt x="17661" y="8506828"/>
                    <a:pt x="4914" y="8423056"/>
                  </a:cubicBezTo>
                  <a:lnTo>
                    <a:pt x="9684" y="8410145"/>
                  </a:lnTo>
                  <a:lnTo>
                    <a:pt x="9684" y="8300864"/>
                  </a:lnTo>
                  <a:cubicBezTo>
                    <a:pt x="2563" y="8287321"/>
                    <a:pt x="3703" y="8277875"/>
                    <a:pt x="9329" y="8264332"/>
                  </a:cubicBezTo>
                  <a:lnTo>
                    <a:pt x="9328" y="8239138"/>
                  </a:lnTo>
                  <a:lnTo>
                    <a:pt x="5555" y="8229692"/>
                  </a:lnTo>
                  <a:cubicBezTo>
                    <a:pt x="4122" y="8216778"/>
                    <a:pt x="4123" y="8201660"/>
                    <a:pt x="5554" y="8188750"/>
                  </a:cubicBezTo>
                  <a:lnTo>
                    <a:pt x="9542" y="8178986"/>
                  </a:lnTo>
                  <a:cubicBezTo>
                    <a:pt x="5198" y="7940587"/>
                    <a:pt x="17946" y="7653060"/>
                    <a:pt x="4771" y="7436075"/>
                  </a:cubicBezTo>
                  <a:lnTo>
                    <a:pt x="9542" y="7423161"/>
                  </a:lnTo>
                  <a:lnTo>
                    <a:pt x="9542" y="7167758"/>
                  </a:lnTo>
                  <a:lnTo>
                    <a:pt x="14314" y="7155160"/>
                  </a:lnTo>
                  <a:lnTo>
                    <a:pt x="14314" y="7082412"/>
                  </a:lnTo>
                  <a:lnTo>
                    <a:pt x="9258" y="7068240"/>
                  </a:lnTo>
                  <a:lnTo>
                    <a:pt x="9258" y="6971871"/>
                  </a:lnTo>
                  <a:cubicBezTo>
                    <a:pt x="2136" y="6966204"/>
                    <a:pt x="2136" y="6883063"/>
                    <a:pt x="9258" y="6877393"/>
                  </a:cubicBezTo>
                  <a:cubicBezTo>
                    <a:pt x="9257" y="6873614"/>
                    <a:pt x="9257" y="6869834"/>
                    <a:pt x="9827" y="6865110"/>
                  </a:cubicBezTo>
                  <a:lnTo>
                    <a:pt x="5056" y="6851571"/>
                  </a:lnTo>
                  <a:lnTo>
                    <a:pt x="5056" y="6584827"/>
                  </a:lnTo>
                  <a:lnTo>
                    <a:pt x="71" y="6571597"/>
                  </a:lnTo>
                  <a:lnTo>
                    <a:pt x="4770" y="6559004"/>
                  </a:lnTo>
                  <a:lnTo>
                    <a:pt x="4771" y="6376660"/>
                  </a:lnTo>
                  <a:lnTo>
                    <a:pt x="284" y="6364063"/>
                  </a:lnTo>
                  <a:lnTo>
                    <a:pt x="284" y="6278403"/>
                  </a:lnTo>
                  <a:lnTo>
                    <a:pt x="4272" y="6268640"/>
                  </a:lnTo>
                  <a:cubicBezTo>
                    <a:pt x="6765" y="6175735"/>
                    <a:pt x="2990" y="6077792"/>
                    <a:pt x="5554" y="5985205"/>
                  </a:cubicBezTo>
                  <a:lnTo>
                    <a:pt x="9258" y="5976073"/>
                  </a:lnTo>
                  <a:cubicBezTo>
                    <a:pt x="14100" y="5894506"/>
                    <a:pt x="2136" y="5767275"/>
                    <a:pt x="14599" y="5706809"/>
                  </a:cubicBezTo>
                  <a:lnTo>
                    <a:pt x="14599" y="5486360"/>
                  </a:lnTo>
                  <a:lnTo>
                    <a:pt x="9827" y="5473763"/>
                  </a:lnTo>
                  <a:lnTo>
                    <a:pt x="9827" y="5425577"/>
                  </a:lnTo>
                  <a:lnTo>
                    <a:pt x="14599" y="5412983"/>
                  </a:lnTo>
                  <a:lnTo>
                    <a:pt x="14599" y="5364483"/>
                  </a:lnTo>
                  <a:lnTo>
                    <a:pt x="9827" y="5350939"/>
                  </a:lnTo>
                  <a:cubicBezTo>
                    <a:pt x="9471" y="5330533"/>
                    <a:pt x="9664" y="5310031"/>
                    <a:pt x="10397" y="5289846"/>
                  </a:cubicBezTo>
                  <a:lnTo>
                    <a:pt x="13887" y="5281028"/>
                  </a:lnTo>
                  <a:cubicBezTo>
                    <a:pt x="14599" y="5198833"/>
                    <a:pt x="17732" y="5186550"/>
                    <a:pt x="10397" y="5170805"/>
                  </a:cubicBezTo>
                  <a:lnTo>
                    <a:pt x="9756" y="5158522"/>
                  </a:lnTo>
                  <a:lnTo>
                    <a:pt x="14599" y="5144979"/>
                  </a:lnTo>
                  <a:lnTo>
                    <a:pt x="14599" y="5036330"/>
                  </a:lnTo>
                  <a:lnTo>
                    <a:pt x="19655" y="5023102"/>
                  </a:lnTo>
                  <a:lnTo>
                    <a:pt x="19656" y="5011135"/>
                  </a:lnTo>
                  <a:lnTo>
                    <a:pt x="14599" y="4997593"/>
                  </a:lnTo>
                  <a:lnTo>
                    <a:pt x="14599" y="4755415"/>
                  </a:lnTo>
                  <a:lnTo>
                    <a:pt x="10112" y="4742500"/>
                  </a:lnTo>
                  <a:lnTo>
                    <a:pt x="10112" y="4632592"/>
                  </a:lnTo>
                  <a:lnTo>
                    <a:pt x="14741" y="4621254"/>
                  </a:lnTo>
                  <a:cubicBezTo>
                    <a:pt x="13317" y="4589762"/>
                    <a:pt x="18872" y="4537485"/>
                    <a:pt x="9828" y="4523628"/>
                  </a:cubicBezTo>
                  <a:cubicBezTo>
                    <a:pt x="9827" y="4500954"/>
                    <a:pt x="7691" y="4471034"/>
                    <a:pt x="14599" y="4463159"/>
                  </a:cubicBezTo>
                  <a:lnTo>
                    <a:pt x="14599" y="4438597"/>
                  </a:lnTo>
                  <a:lnTo>
                    <a:pt x="9827" y="4425999"/>
                  </a:lnTo>
                  <a:lnTo>
                    <a:pt x="9827" y="4170592"/>
                  </a:lnTo>
                  <a:lnTo>
                    <a:pt x="14599" y="4157996"/>
                  </a:lnTo>
                  <a:lnTo>
                    <a:pt x="14599" y="4133747"/>
                  </a:lnTo>
                  <a:lnTo>
                    <a:pt x="10113" y="4121149"/>
                  </a:lnTo>
                  <a:lnTo>
                    <a:pt x="10112" y="3963686"/>
                  </a:lnTo>
                  <a:cubicBezTo>
                    <a:pt x="22931" y="3925267"/>
                    <a:pt x="7761" y="3810316"/>
                    <a:pt x="17234" y="3763392"/>
                  </a:cubicBezTo>
                  <a:cubicBezTo>
                    <a:pt x="19513" y="3763393"/>
                    <a:pt x="22218" y="3765284"/>
                    <a:pt x="24356" y="3756151"/>
                  </a:cubicBezTo>
                  <a:cubicBezTo>
                    <a:pt x="25068" y="3709857"/>
                    <a:pt x="24356" y="3722767"/>
                    <a:pt x="14741" y="3709225"/>
                  </a:cubicBezTo>
                  <a:cubicBezTo>
                    <a:pt x="12676" y="3684345"/>
                    <a:pt x="21863" y="3695054"/>
                    <a:pt x="24285" y="3683717"/>
                  </a:cubicBezTo>
                  <a:lnTo>
                    <a:pt x="24285" y="3659782"/>
                  </a:lnTo>
                  <a:cubicBezTo>
                    <a:pt x="21578" y="3651907"/>
                    <a:pt x="16522" y="3656003"/>
                    <a:pt x="14670" y="3647185"/>
                  </a:cubicBezTo>
                  <a:lnTo>
                    <a:pt x="14670" y="3623565"/>
                  </a:lnTo>
                  <a:lnTo>
                    <a:pt x="19085" y="3610653"/>
                  </a:lnTo>
                  <a:lnTo>
                    <a:pt x="19085" y="3586088"/>
                  </a:lnTo>
                  <a:cubicBezTo>
                    <a:pt x="12747" y="3568769"/>
                    <a:pt x="12747" y="3568138"/>
                    <a:pt x="19085" y="3550816"/>
                  </a:cubicBezTo>
                  <a:lnTo>
                    <a:pt x="19085" y="3526253"/>
                  </a:lnTo>
                  <a:lnTo>
                    <a:pt x="14528" y="3513342"/>
                  </a:lnTo>
                  <a:lnTo>
                    <a:pt x="14527" y="3235574"/>
                  </a:lnTo>
                  <a:lnTo>
                    <a:pt x="9543" y="3222349"/>
                  </a:lnTo>
                  <a:lnTo>
                    <a:pt x="9543" y="2745865"/>
                  </a:lnTo>
                  <a:cubicBezTo>
                    <a:pt x="16664" y="2731059"/>
                    <a:pt x="15169" y="2723504"/>
                    <a:pt x="9542" y="2706814"/>
                  </a:cubicBezTo>
                  <a:cubicBezTo>
                    <a:pt x="9542" y="2695159"/>
                    <a:pt x="8830" y="2681616"/>
                    <a:pt x="10183" y="2670910"/>
                  </a:cubicBezTo>
                  <a:lnTo>
                    <a:pt x="13815" y="2662093"/>
                  </a:lnTo>
                  <a:cubicBezTo>
                    <a:pt x="16308" y="2585250"/>
                    <a:pt x="12534" y="2504629"/>
                    <a:pt x="15097" y="2427159"/>
                  </a:cubicBezTo>
                  <a:lnTo>
                    <a:pt x="19370" y="2416763"/>
                  </a:lnTo>
                  <a:cubicBezTo>
                    <a:pt x="19370" y="2393775"/>
                    <a:pt x="21364" y="2364173"/>
                    <a:pt x="14527" y="2355983"/>
                  </a:cubicBezTo>
                  <a:lnTo>
                    <a:pt x="14528" y="1576855"/>
                  </a:lnTo>
                  <a:lnTo>
                    <a:pt x="9543" y="1563626"/>
                  </a:lnTo>
                  <a:lnTo>
                    <a:pt x="9542" y="1551972"/>
                  </a:lnTo>
                  <a:lnTo>
                    <a:pt x="14314" y="1539060"/>
                  </a:lnTo>
                  <a:lnTo>
                    <a:pt x="14314" y="1247122"/>
                  </a:lnTo>
                  <a:lnTo>
                    <a:pt x="9542" y="1233897"/>
                  </a:lnTo>
                  <a:cubicBezTo>
                    <a:pt x="8688" y="1220672"/>
                    <a:pt x="12818" y="1215946"/>
                    <a:pt x="14456" y="1207443"/>
                  </a:cubicBezTo>
                  <a:cubicBezTo>
                    <a:pt x="14456" y="1189179"/>
                    <a:pt x="15097" y="1169337"/>
                    <a:pt x="10112" y="1163039"/>
                  </a:cubicBezTo>
                  <a:cubicBezTo>
                    <a:pt x="8787" y="1096777"/>
                    <a:pt x="8979" y="1030108"/>
                    <a:pt x="10682" y="964005"/>
                  </a:cubicBezTo>
                  <a:lnTo>
                    <a:pt x="14314" y="954873"/>
                  </a:lnTo>
                  <a:lnTo>
                    <a:pt x="14314" y="686869"/>
                  </a:lnTo>
                  <a:lnTo>
                    <a:pt x="9542" y="674272"/>
                  </a:lnTo>
                  <a:lnTo>
                    <a:pt x="9542" y="613806"/>
                  </a:lnTo>
                  <a:lnTo>
                    <a:pt x="14171" y="601209"/>
                  </a:lnTo>
                  <a:lnTo>
                    <a:pt x="9827" y="588611"/>
                  </a:lnTo>
                  <a:lnTo>
                    <a:pt x="9827" y="162830"/>
                  </a:lnTo>
                  <a:lnTo>
                    <a:pt x="14599" y="148341"/>
                  </a:lnTo>
                  <a:cubicBezTo>
                    <a:pt x="14599" y="139524"/>
                    <a:pt x="14599" y="131651"/>
                    <a:pt x="14100" y="125353"/>
                  </a:cubicBezTo>
                  <a:lnTo>
                    <a:pt x="9543" y="11401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282" name="Google Shape;282;p15"/>
            <p:cNvSpPr/>
            <p:nvPr/>
          </p:nvSpPr>
          <p:spPr>
            <a:xfrm flipH="1" rot="-8100000">
              <a:off x="9199219" y="21793"/>
              <a:ext cx="492090" cy="8180498"/>
            </a:xfrm>
            <a:custGeom>
              <a:rect b="b" l="l" r="r" t="t"/>
              <a:pathLst>
                <a:path extrusionOk="0" h="8175951" w="491817">
                  <a:moveTo>
                    <a:pt x="444794" y="482059"/>
                  </a:moveTo>
                  <a:cubicBezTo>
                    <a:pt x="434182" y="441435"/>
                    <a:pt x="456758" y="434822"/>
                    <a:pt x="461459" y="453086"/>
                  </a:cubicBezTo>
                  <a:cubicBezTo>
                    <a:pt x="456331" y="471982"/>
                    <a:pt x="450064" y="465997"/>
                    <a:pt x="444794" y="482059"/>
                  </a:cubicBezTo>
                  <a:close/>
                  <a:moveTo>
                    <a:pt x="405246" y="566963"/>
                  </a:moveTo>
                  <a:cubicBezTo>
                    <a:pt x="399348" y="561835"/>
                    <a:pt x="393659" y="555202"/>
                    <a:pt x="388318" y="546305"/>
                  </a:cubicBezTo>
                  <a:lnTo>
                    <a:pt x="388318" y="545044"/>
                  </a:lnTo>
                  <a:cubicBezTo>
                    <a:pt x="401137" y="506625"/>
                    <a:pt x="425494" y="543785"/>
                    <a:pt x="440236" y="554809"/>
                  </a:cubicBezTo>
                  <a:cubicBezTo>
                    <a:pt x="442785" y="544635"/>
                    <a:pt x="446660" y="544634"/>
                    <a:pt x="449209" y="554809"/>
                  </a:cubicBezTo>
                  <a:cubicBezTo>
                    <a:pt x="454059" y="555625"/>
                    <a:pt x="458717" y="563500"/>
                    <a:pt x="462456" y="577169"/>
                  </a:cubicBezTo>
                  <a:lnTo>
                    <a:pt x="460248" y="592913"/>
                  </a:lnTo>
                  <a:cubicBezTo>
                    <a:pt x="442515" y="584175"/>
                    <a:pt x="422939" y="582345"/>
                    <a:pt x="405246" y="566963"/>
                  </a:cubicBezTo>
                  <a:close/>
                  <a:moveTo>
                    <a:pt x="412889" y="708493"/>
                  </a:moveTo>
                  <a:cubicBezTo>
                    <a:pt x="423143" y="693690"/>
                    <a:pt x="437174" y="675109"/>
                    <a:pt x="447215" y="708493"/>
                  </a:cubicBezTo>
                  <a:lnTo>
                    <a:pt x="447215" y="721090"/>
                  </a:lnTo>
                  <a:cubicBezTo>
                    <a:pt x="446645" y="722663"/>
                    <a:pt x="446076" y="725183"/>
                    <a:pt x="445506" y="725183"/>
                  </a:cubicBezTo>
                  <a:lnTo>
                    <a:pt x="445506" y="723923"/>
                  </a:lnTo>
                  <a:cubicBezTo>
                    <a:pt x="434517" y="726569"/>
                    <a:pt x="423500" y="721374"/>
                    <a:pt x="412889" y="708493"/>
                  </a:cubicBezTo>
                  <a:close/>
                  <a:moveTo>
                    <a:pt x="435037" y="922015"/>
                  </a:moveTo>
                  <a:lnTo>
                    <a:pt x="435037" y="920752"/>
                  </a:lnTo>
                  <a:cubicBezTo>
                    <a:pt x="421434" y="888946"/>
                    <a:pt x="471785" y="875720"/>
                    <a:pt x="461245" y="929888"/>
                  </a:cubicBezTo>
                  <a:cubicBezTo>
                    <a:pt x="452699" y="946261"/>
                    <a:pt x="443512" y="924217"/>
                    <a:pt x="435037" y="922015"/>
                  </a:cubicBezTo>
                  <a:close/>
                  <a:moveTo>
                    <a:pt x="437458" y="1172380"/>
                  </a:moveTo>
                  <a:lnTo>
                    <a:pt x="437459" y="1160414"/>
                  </a:lnTo>
                  <a:cubicBezTo>
                    <a:pt x="438627" y="1157455"/>
                    <a:pt x="439908" y="1155438"/>
                    <a:pt x="441233" y="1154430"/>
                  </a:cubicBezTo>
                  <a:lnTo>
                    <a:pt x="441233" y="1153799"/>
                  </a:lnTo>
                  <a:cubicBezTo>
                    <a:pt x="450420" y="1153799"/>
                    <a:pt x="460176" y="1150651"/>
                    <a:pt x="469292" y="1155058"/>
                  </a:cubicBezTo>
                  <a:lnTo>
                    <a:pt x="476912" y="1172380"/>
                  </a:lnTo>
                  <a:cubicBezTo>
                    <a:pt x="463873" y="1182964"/>
                    <a:pt x="450498" y="1182963"/>
                    <a:pt x="437458" y="1172380"/>
                  </a:cubicBezTo>
                  <a:close/>
                  <a:moveTo>
                    <a:pt x="453539" y="1319058"/>
                  </a:moveTo>
                  <a:cubicBezTo>
                    <a:pt x="452480" y="1314905"/>
                    <a:pt x="453731" y="1308587"/>
                    <a:pt x="459179" y="1299610"/>
                  </a:cubicBezTo>
                  <a:lnTo>
                    <a:pt x="469791" y="1299610"/>
                  </a:lnTo>
                  <a:lnTo>
                    <a:pt x="474342" y="1311689"/>
                  </a:lnTo>
                  <a:lnTo>
                    <a:pt x="474420" y="1311262"/>
                  </a:lnTo>
                  <a:lnTo>
                    <a:pt x="474420" y="1311894"/>
                  </a:lnTo>
                  <a:lnTo>
                    <a:pt x="474342" y="1311689"/>
                  </a:lnTo>
                  <a:lnTo>
                    <a:pt x="472489" y="1321931"/>
                  </a:lnTo>
                  <a:cubicBezTo>
                    <a:pt x="467008" y="1327009"/>
                    <a:pt x="455655" y="1327364"/>
                    <a:pt x="453539" y="1319058"/>
                  </a:cubicBezTo>
                  <a:close/>
                  <a:moveTo>
                    <a:pt x="442372" y="1464318"/>
                  </a:moveTo>
                  <a:lnTo>
                    <a:pt x="442372" y="1451721"/>
                  </a:lnTo>
                  <a:cubicBezTo>
                    <a:pt x="449651" y="1427882"/>
                    <a:pt x="459592" y="1427882"/>
                    <a:pt x="466871" y="1451721"/>
                  </a:cubicBezTo>
                  <a:lnTo>
                    <a:pt x="466871" y="1464633"/>
                  </a:lnTo>
                  <a:lnTo>
                    <a:pt x="466871" y="1463373"/>
                  </a:lnTo>
                  <a:cubicBezTo>
                    <a:pt x="458824" y="1471877"/>
                    <a:pt x="450448" y="1472191"/>
                    <a:pt x="442372" y="1464318"/>
                  </a:cubicBezTo>
                  <a:close/>
                  <a:moveTo>
                    <a:pt x="402847" y="1986470"/>
                  </a:moveTo>
                  <a:lnTo>
                    <a:pt x="415595" y="1958124"/>
                  </a:lnTo>
                  <a:cubicBezTo>
                    <a:pt x="433327" y="1983318"/>
                    <a:pt x="454337" y="1971981"/>
                    <a:pt x="471358" y="2010403"/>
                  </a:cubicBezTo>
                  <a:cubicBezTo>
                    <a:pt x="459244" y="2025077"/>
                    <a:pt x="446411" y="2023190"/>
                    <a:pt x="434539" y="2005051"/>
                  </a:cubicBezTo>
                  <a:cubicBezTo>
                    <a:pt x="423429" y="1990876"/>
                    <a:pt x="413530" y="1997175"/>
                    <a:pt x="402847" y="1986470"/>
                  </a:cubicBezTo>
                  <a:close/>
                  <a:moveTo>
                    <a:pt x="395654" y="2079371"/>
                  </a:moveTo>
                  <a:lnTo>
                    <a:pt x="396010" y="2078110"/>
                  </a:lnTo>
                  <a:cubicBezTo>
                    <a:pt x="390028" y="2069293"/>
                    <a:pt x="398361" y="2063312"/>
                    <a:pt x="400568" y="2067090"/>
                  </a:cubicBezTo>
                  <a:lnTo>
                    <a:pt x="404912" y="2042839"/>
                  </a:lnTo>
                  <a:cubicBezTo>
                    <a:pt x="413814" y="2047250"/>
                    <a:pt x="424070" y="2033075"/>
                    <a:pt x="431689" y="2050397"/>
                  </a:cubicBezTo>
                  <a:cubicBezTo>
                    <a:pt x="420865" y="2075277"/>
                    <a:pt x="407761" y="2072758"/>
                    <a:pt x="395654" y="2079371"/>
                  </a:cubicBezTo>
                  <a:close/>
                  <a:moveTo>
                    <a:pt x="386040" y="2248172"/>
                  </a:moveTo>
                  <a:cubicBezTo>
                    <a:pt x="375001" y="2196837"/>
                    <a:pt x="417375" y="2246284"/>
                    <a:pt x="422147" y="2206287"/>
                  </a:cubicBezTo>
                  <a:cubicBezTo>
                    <a:pt x="424355" y="2163456"/>
                    <a:pt x="444651" y="2206287"/>
                    <a:pt x="452200" y="2206287"/>
                  </a:cubicBezTo>
                  <a:cubicBezTo>
                    <a:pt x="441447" y="2251008"/>
                    <a:pt x="427131" y="2222349"/>
                    <a:pt x="415168" y="2248803"/>
                  </a:cubicBezTo>
                  <a:close/>
                  <a:moveTo>
                    <a:pt x="432263" y="2296427"/>
                  </a:moveTo>
                  <a:cubicBezTo>
                    <a:pt x="428930" y="2293600"/>
                    <a:pt x="425714" y="2288074"/>
                    <a:pt x="422787" y="2279982"/>
                  </a:cubicBezTo>
                  <a:lnTo>
                    <a:pt x="422787" y="2267067"/>
                  </a:lnTo>
                  <a:cubicBezTo>
                    <a:pt x="426918" y="2251636"/>
                    <a:pt x="432117" y="2268327"/>
                    <a:pt x="436533" y="2272738"/>
                  </a:cubicBezTo>
                  <a:lnTo>
                    <a:pt x="436176" y="2272738"/>
                  </a:lnTo>
                  <a:cubicBezTo>
                    <a:pt x="438370" y="2272578"/>
                    <a:pt x="440528" y="2274972"/>
                    <a:pt x="442443" y="2279664"/>
                  </a:cubicBezTo>
                  <a:lnTo>
                    <a:pt x="442443" y="2296672"/>
                  </a:lnTo>
                  <a:cubicBezTo>
                    <a:pt x="439046" y="2299380"/>
                    <a:pt x="435596" y="2299253"/>
                    <a:pt x="432263" y="2296427"/>
                  </a:cubicBezTo>
                  <a:close/>
                  <a:moveTo>
                    <a:pt x="424924" y="2358398"/>
                  </a:moveTo>
                  <a:lnTo>
                    <a:pt x="417732" y="2336665"/>
                  </a:lnTo>
                  <a:cubicBezTo>
                    <a:pt x="428058" y="2335723"/>
                    <a:pt x="442016" y="2325014"/>
                    <a:pt x="451773" y="2341390"/>
                  </a:cubicBezTo>
                  <a:cubicBezTo>
                    <a:pt x="443797" y="2368475"/>
                    <a:pt x="434823" y="2355878"/>
                    <a:pt x="424924" y="2358398"/>
                  </a:cubicBezTo>
                  <a:close/>
                  <a:moveTo>
                    <a:pt x="445079" y="2443744"/>
                  </a:moveTo>
                  <a:cubicBezTo>
                    <a:pt x="441446" y="2431143"/>
                    <a:pt x="441446" y="2431143"/>
                    <a:pt x="445078" y="2419492"/>
                  </a:cubicBezTo>
                  <a:lnTo>
                    <a:pt x="454693" y="2419492"/>
                  </a:lnTo>
                  <a:lnTo>
                    <a:pt x="454622" y="2419492"/>
                  </a:lnTo>
                  <a:cubicBezTo>
                    <a:pt x="458112" y="2432092"/>
                    <a:pt x="458112" y="2432092"/>
                    <a:pt x="454763" y="2443743"/>
                  </a:cubicBezTo>
                  <a:close/>
                  <a:moveTo>
                    <a:pt x="228009" y="3432929"/>
                  </a:moveTo>
                  <a:cubicBezTo>
                    <a:pt x="226513" y="3425054"/>
                    <a:pt x="218537" y="3415922"/>
                    <a:pt x="223594" y="3407418"/>
                  </a:cubicBezTo>
                  <a:lnTo>
                    <a:pt x="223808" y="3406475"/>
                  </a:lnTo>
                  <a:cubicBezTo>
                    <a:pt x="227724" y="3408367"/>
                    <a:pt x="232568" y="3400177"/>
                    <a:pt x="235130" y="3414662"/>
                  </a:cubicBezTo>
                  <a:close/>
                  <a:moveTo>
                    <a:pt x="333159" y="3724266"/>
                  </a:moveTo>
                  <a:cubicBezTo>
                    <a:pt x="329280" y="3721638"/>
                    <a:pt x="330028" y="3700854"/>
                    <a:pt x="338467" y="3714790"/>
                  </a:cubicBezTo>
                  <a:lnTo>
                    <a:pt x="338252" y="3714790"/>
                  </a:lnTo>
                  <a:cubicBezTo>
                    <a:pt x="338538" y="3715732"/>
                    <a:pt x="338395" y="3717624"/>
                    <a:pt x="338467" y="3718883"/>
                  </a:cubicBezTo>
                  <a:cubicBezTo>
                    <a:pt x="336259" y="3724001"/>
                    <a:pt x="334452" y="3725142"/>
                    <a:pt x="333159" y="3724266"/>
                  </a:cubicBezTo>
                  <a:close/>
                  <a:moveTo>
                    <a:pt x="334910" y="3791060"/>
                  </a:moveTo>
                  <a:cubicBezTo>
                    <a:pt x="334065" y="3787537"/>
                    <a:pt x="333784" y="3779349"/>
                    <a:pt x="334407" y="3762973"/>
                  </a:cubicBezTo>
                  <a:cubicBezTo>
                    <a:pt x="347263" y="3755759"/>
                    <a:pt x="360280" y="3756612"/>
                    <a:pt x="373078" y="3765493"/>
                  </a:cubicBezTo>
                  <a:lnTo>
                    <a:pt x="355772" y="3808637"/>
                  </a:lnTo>
                  <a:cubicBezTo>
                    <a:pt x="352710" y="3808951"/>
                    <a:pt x="348651" y="3808951"/>
                    <a:pt x="348650" y="3791946"/>
                  </a:cubicBezTo>
                  <a:cubicBezTo>
                    <a:pt x="345072" y="3770216"/>
                    <a:pt x="337447" y="3801630"/>
                    <a:pt x="334910" y="3791060"/>
                  </a:cubicBezTo>
                  <a:close/>
                  <a:moveTo>
                    <a:pt x="346657" y="3869417"/>
                  </a:moveTo>
                  <a:cubicBezTo>
                    <a:pt x="343167" y="3856820"/>
                    <a:pt x="343167" y="3856820"/>
                    <a:pt x="346657" y="3844854"/>
                  </a:cubicBezTo>
                  <a:cubicBezTo>
                    <a:pt x="356841" y="3842335"/>
                    <a:pt x="365458" y="3864378"/>
                    <a:pt x="375927" y="3857137"/>
                  </a:cubicBezTo>
                  <a:cubicBezTo>
                    <a:pt x="379631" y="3869731"/>
                    <a:pt x="379631" y="3869731"/>
                    <a:pt x="375927" y="3881700"/>
                  </a:cubicBezTo>
                  <a:lnTo>
                    <a:pt x="375856" y="3881700"/>
                  </a:lnTo>
                  <a:cubicBezTo>
                    <a:pt x="366042" y="3883684"/>
                    <a:pt x="356214" y="3879528"/>
                    <a:pt x="346657" y="3869417"/>
                  </a:cubicBezTo>
                  <a:close/>
                  <a:moveTo>
                    <a:pt x="364042" y="3957756"/>
                  </a:moveTo>
                  <a:cubicBezTo>
                    <a:pt x="363447" y="3952874"/>
                    <a:pt x="364034" y="3945001"/>
                    <a:pt x="364033" y="3933034"/>
                  </a:cubicBezTo>
                  <a:cubicBezTo>
                    <a:pt x="367523" y="3923584"/>
                    <a:pt x="371796" y="3929883"/>
                    <a:pt x="375642" y="3927681"/>
                  </a:cubicBezTo>
                  <a:cubicBezTo>
                    <a:pt x="377280" y="3931460"/>
                    <a:pt x="378918" y="3935553"/>
                    <a:pt x="380698" y="3939332"/>
                  </a:cubicBezTo>
                  <a:lnTo>
                    <a:pt x="380769" y="3941852"/>
                  </a:lnTo>
                  <a:cubicBezTo>
                    <a:pt x="386325" y="3954763"/>
                    <a:pt x="378419" y="3956654"/>
                    <a:pt x="375499" y="3952558"/>
                  </a:cubicBezTo>
                  <a:lnTo>
                    <a:pt x="371155" y="3964527"/>
                  </a:lnTo>
                  <a:cubicBezTo>
                    <a:pt x="366420" y="3964527"/>
                    <a:pt x="364639" y="3962637"/>
                    <a:pt x="364042" y="3957756"/>
                  </a:cubicBezTo>
                  <a:close/>
                  <a:moveTo>
                    <a:pt x="191377" y="3807968"/>
                  </a:moveTo>
                  <a:cubicBezTo>
                    <a:pt x="187914" y="3805488"/>
                    <a:pt x="183712" y="3796826"/>
                    <a:pt x="182288" y="3790369"/>
                  </a:cubicBezTo>
                  <a:lnTo>
                    <a:pt x="189410" y="3771791"/>
                  </a:lnTo>
                  <a:lnTo>
                    <a:pt x="196033" y="3788481"/>
                  </a:lnTo>
                  <a:cubicBezTo>
                    <a:pt x="197564" y="3806746"/>
                    <a:pt x="194840" y="3810447"/>
                    <a:pt x="191377" y="3807968"/>
                  </a:cubicBezTo>
                  <a:close/>
                  <a:moveTo>
                    <a:pt x="189481" y="3893669"/>
                  </a:moveTo>
                  <a:cubicBezTo>
                    <a:pt x="185920" y="3881700"/>
                    <a:pt x="185920" y="3881386"/>
                    <a:pt x="189480" y="3869417"/>
                  </a:cubicBezTo>
                  <a:lnTo>
                    <a:pt x="199095" y="3869417"/>
                  </a:lnTo>
                  <a:cubicBezTo>
                    <a:pt x="202513" y="3881700"/>
                    <a:pt x="202513" y="3881700"/>
                    <a:pt x="199096" y="3893669"/>
                  </a:cubicBezTo>
                  <a:close/>
                  <a:moveTo>
                    <a:pt x="325861" y="4122618"/>
                  </a:moveTo>
                  <a:cubicBezTo>
                    <a:pt x="323084" y="4114118"/>
                    <a:pt x="325078" y="4103723"/>
                    <a:pt x="324793" y="4094591"/>
                  </a:cubicBezTo>
                  <a:cubicBezTo>
                    <a:pt x="335262" y="4085459"/>
                    <a:pt x="350004" y="4078214"/>
                    <a:pt x="358906" y="4107502"/>
                  </a:cubicBezTo>
                  <a:cubicBezTo>
                    <a:pt x="348794" y="4115063"/>
                    <a:pt x="337185" y="4132068"/>
                    <a:pt x="326075" y="4122617"/>
                  </a:cubicBezTo>
                  <a:close/>
                  <a:moveTo>
                    <a:pt x="197836" y="4135466"/>
                  </a:moveTo>
                  <a:cubicBezTo>
                    <a:pt x="196847" y="4132834"/>
                    <a:pt x="196371" y="4127972"/>
                    <a:pt x="196745" y="4120099"/>
                  </a:cubicBezTo>
                  <a:lnTo>
                    <a:pt x="208567" y="4090812"/>
                  </a:lnTo>
                  <a:cubicBezTo>
                    <a:pt x="209493" y="4092703"/>
                    <a:pt x="211344" y="4094590"/>
                    <a:pt x="211345" y="4096796"/>
                  </a:cubicBezTo>
                  <a:lnTo>
                    <a:pt x="211345" y="4095850"/>
                  </a:lnTo>
                  <a:cubicBezTo>
                    <a:pt x="211584" y="4103881"/>
                    <a:pt x="211632" y="4112005"/>
                    <a:pt x="211487" y="4120099"/>
                  </a:cubicBezTo>
                  <a:cubicBezTo>
                    <a:pt x="208389" y="4131201"/>
                    <a:pt x="200804" y="4143364"/>
                    <a:pt x="197836" y="4135466"/>
                  </a:cubicBezTo>
                  <a:close/>
                  <a:moveTo>
                    <a:pt x="171077" y="4146711"/>
                  </a:moveTo>
                  <a:cubicBezTo>
                    <a:pt x="166351" y="4145640"/>
                    <a:pt x="161670" y="4140632"/>
                    <a:pt x="157291" y="4131750"/>
                  </a:cubicBezTo>
                  <a:lnTo>
                    <a:pt x="157433" y="4130494"/>
                  </a:lnTo>
                  <a:cubicBezTo>
                    <a:pt x="157077" y="4061524"/>
                    <a:pt x="171463" y="4139309"/>
                    <a:pt x="179795" y="4100575"/>
                  </a:cubicBezTo>
                  <a:lnTo>
                    <a:pt x="187202" y="4122304"/>
                  </a:lnTo>
                  <a:lnTo>
                    <a:pt x="185137" y="4138052"/>
                  </a:lnTo>
                  <a:cubicBezTo>
                    <a:pt x="180575" y="4144916"/>
                    <a:pt x="175803" y="4147781"/>
                    <a:pt x="171077" y="4146711"/>
                  </a:cubicBezTo>
                  <a:close/>
                  <a:moveTo>
                    <a:pt x="221172" y="4215836"/>
                  </a:moveTo>
                  <a:lnTo>
                    <a:pt x="221386" y="4214895"/>
                  </a:lnTo>
                  <a:cubicBezTo>
                    <a:pt x="220674" y="4186235"/>
                    <a:pt x="261909" y="4163875"/>
                    <a:pt x="265540" y="4193794"/>
                  </a:cubicBezTo>
                  <a:cubicBezTo>
                    <a:pt x="253078" y="4212058"/>
                    <a:pt x="234703" y="4235677"/>
                    <a:pt x="221172" y="4215836"/>
                  </a:cubicBezTo>
                  <a:close/>
                  <a:moveTo>
                    <a:pt x="304340" y="4308116"/>
                  </a:moveTo>
                  <a:cubicBezTo>
                    <a:pt x="301812" y="4304706"/>
                    <a:pt x="300080" y="4296065"/>
                    <a:pt x="299724" y="4279454"/>
                  </a:cubicBezTo>
                  <a:cubicBezTo>
                    <a:pt x="330348" y="4226229"/>
                    <a:pt x="362823" y="4245442"/>
                    <a:pt x="395440" y="4247961"/>
                  </a:cubicBezTo>
                  <a:lnTo>
                    <a:pt x="395227" y="4246701"/>
                  </a:lnTo>
                  <a:cubicBezTo>
                    <a:pt x="404770" y="4260872"/>
                    <a:pt x="405125" y="4282916"/>
                    <a:pt x="395369" y="4294570"/>
                  </a:cubicBezTo>
                  <a:cubicBezTo>
                    <a:pt x="374816" y="4277186"/>
                    <a:pt x="353906" y="4269469"/>
                    <a:pt x="332983" y="4271581"/>
                  </a:cubicBezTo>
                  <a:cubicBezTo>
                    <a:pt x="326680" y="4281500"/>
                    <a:pt x="311925" y="4318346"/>
                    <a:pt x="304340" y="4308116"/>
                  </a:cubicBezTo>
                  <a:close/>
                  <a:moveTo>
                    <a:pt x="199380" y="4223395"/>
                  </a:moveTo>
                  <a:cubicBezTo>
                    <a:pt x="196389" y="4214895"/>
                    <a:pt x="196318" y="4214895"/>
                    <a:pt x="197101" y="4191902"/>
                  </a:cubicBezTo>
                  <a:cubicBezTo>
                    <a:pt x="199380" y="4184976"/>
                    <a:pt x="201516" y="4187181"/>
                    <a:pt x="204223" y="4187181"/>
                  </a:cubicBezTo>
                  <a:lnTo>
                    <a:pt x="204080" y="4186235"/>
                  </a:lnTo>
                  <a:cubicBezTo>
                    <a:pt x="221813" y="4224341"/>
                    <a:pt x="214050" y="4224972"/>
                    <a:pt x="199380" y="4223395"/>
                  </a:cubicBezTo>
                  <a:close/>
                  <a:moveTo>
                    <a:pt x="333125" y="4363735"/>
                  </a:moveTo>
                  <a:cubicBezTo>
                    <a:pt x="328407" y="4358027"/>
                    <a:pt x="323725" y="4347005"/>
                    <a:pt x="319666" y="4338660"/>
                  </a:cubicBezTo>
                  <a:lnTo>
                    <a:pt x="319665" y="4326691"/>
                  </a:lnTo>
                  <a:cubicBezTo>
                    <a:pt x="324793" y="4316931"/>
                    <a:pt x="324793" y="4316931"/>
                    <a:pt x="331915" y="4332362"/>
                  </a:cubicBezTo>
                  <a:cubicBezTo>
                    <a:pt x="338396" y="4341494"/>
                    <a:pt x="358408" y="4310315"/>
                    <a:pt x="358407" y="4351885"/>
                  </a:cubicBezTo>
                  <a:cubicBezTo>
                    <a:pt x="355203" y="4361021"/>
                    <a:pt x="350787" y="4354722"/>
                    <a:pt x="346799" y="4356924"/>
                  </a:cubicBezTo>
                  <a:cubicBezTo>
                    <a:pt x="342597" y="4369837"/>
                    <a:pt x="337844" y="4369444"/>
                    <a:pt x="333125" y="4363735"/>
                  </a:cubicBezTo>
                  <a:close/>
                  <a:moveTo>
                    <a:pt x="228721" y="4269059"/>
                  </a:moveTo>
                  <a:cubicBezTo>
                    <a:pt x="225160" y="4256779"/>
                    <a:pt x="225160" y="4256779"/>
                    <a:pt x="228722" y="4244496"/>
                  </a:cubicBezTo>
                  <a:lnTo>
                    <a:pt x="238336" y="4244496"/>
                  </a:lnTo>
                  <a:lnTo>
                    <a:pt x="238407" y="4247015"/>
                  </a:lnTo>
                  <a:cubicBezTo>
                    <a:pt x="241968" y="4259298"/>
                    <a:pt x="241968" y="4259298"/>
                    <a:pt x="238336" y="4269059"/>
                  </a:cubicBezTo>
                  <a:close/>
                  <a:moveTo>
                    <a:pt x="308620" y="4359027"/>
                  </a:moveTo>
                  <a:cubicBezTo>
                    <a:pt x="306017" y="4357246"/>
                    <a:pt x="305486" y="4347492"/>
                    <a:pt x="307939" y="4345317"/>
                  </a:cubicBezTo>
                  <a:lnTo>
                    <a:pt x="313800" y="4349558"/>
                  </a:lnTo>
                  <a:lnTo>
                    <a:pt x="313754" y="4348424"/>
                  </a:lnTo>
                  <a:lnTo>
                    <a:pt x="313968" y="4349680"/>
                  </a:lnTo>
                  <a:lnTo>
                    <a:pt x="313800" y="4349558"/>
                  </a:lnTo>
                  <a:lnTo>
                    <a:pt x="313968" y="4353777"/>
                  </a:lnTo>
                  <a:cubicBezTo>
                    <a:pt x="311742" y="4358815"/>
                    <a:pt x="309922" y="4359918"/>
                    <a:pt x="308620" y="4359027"/>
                  </a:cubicBezTo>
                  <a:close/>
                  <a:moveTo>
                    <a:pt x="117641" y="4198360"/>
                  </a:moveTo>
                  <a:cubicBezTo>
                    <a:pt x="114952" y="4198518"/>
                    <a:pt x="112816" y="4193794"/>
                    <a:pt x="113207" y="4181197"/>
                  </a:cubicBezTo>
                  <a:lnTo>
                    <a:pt x="117979" y="4167968"/>
                  </a:lnTo>
                  <a:cubicBezTo>
                    <a:pt x="118833" y="4128289"/>
                    <a:pt x="130442" y="4160724"/>
                    <a:pt x="134929" y="4173007"/>
                  </a:cubicBezTo>
                  <a:cubicBezTo>
                    <a:pt x="138419" y="4176154"/>
                    <a:pt x="159713" y="4142774"/>
                    <a:pt x="150027" y="4185604"/>
                  </a:cubicBezTo>
                  <a:cubicBezTo>
                    <a:pt x="141908" y="4186549"/>
                    <a:pt x="133718" y="4186235"/>
                    <a:pt x="125385" y="4186235"/>
                  </a:cubicBezTo>
                  <a:cubicBezTo>
                    <a:pt x="123569" y="4193163"/>
                    <a:pt x="120329" y="4198202"/>
                    <a:pt x="117641" y="4198360"/>
                  </a:cubicBezTo>
                  <a:close/>
                  <a:moveTo>
                    <a:pt x="380912" y="4527298"/>
                  </a:moveTo>
                  <a:cubicBezTo>
                    <a:pt x="371654" y="4492031"/>
                    <a:pt x="398361" y="4500849"/>
                    <a:pt x="402277" y="4507144"/>
                  </a:cubicBezTo>
                  <a:cubicBezTo>
                    <a:pt x="398645" y="4535175"/>
                    <a:pt x="387393" y="4527299"/>
                    <a:pt x="380912" y="4527298"/>
                  </a:cubicBezTo>
                  <a:close/>
                  <a:moveTo>
                    <a:pt x="232081" y="4380072"/>
                  </a:moveTo>
                  <a:cubicBezTo>
                    <a:pt x="227212" y="4373773"/>
                    <a:pt x="224983" y="4361805"/>
                    <a:pt x="227511" y="4342122"/>
                  </a:cubicBezTo>
                  <a:cubicBezTo>
                    <a:pt x="236697" y="4332676"/>
                    <a:pt x="242680" y="4364168"/>
                    <a:pt x="250229" y="4349052"/>
                  </a:cubicBezTo>
                  <a:cubicBezTo>
                    <a:pt x="258974" y="4338313"/>
                    <a:pt x="267948" y="4331763"/>
                    <a:pt x="277006" y="4329528"/>
                  </a:cubicBezTo>
                  <a:cubicBezTo>
                    <a:pt x="280140" y="4320393"/>
                    <a:pt x="286692" y="4310315"/>
                    <a:pt x="289825" y="4324803"/>
                  </a:cubicBezTo>
                  <a:lnTo>
                    <a:pt x="289825" y="4336455"/>
                  </a:lnTo>
                  <a:lnTo>
                    <a:pt x="289897" y="4338974"/>
                  </a:lnTo>
                  <a:cubicBezTo>
                    <a:pt x="285036" y="4366846"/>
                    <a:pt x="246686" y="4398968"/>
                    <a:pt x="232081" y="4380072"/>
                  </a:cubicBezTo>
                  <a:close/>
                  <a:moveTo>
                    <a:pt x="178928" y="4354468"/>
                  </a:moveTo>
                  <a:cubicBezTo>
                    <a:pt x="177726" y="4351649"/>
                    <a:pt x="177072" y="4346925"/>
                    <a:pt x="177374" y="4339288"/>
                  </a:cubicBezTo>
                  <a:lnTo>
                    <a:pt x="181718" y="4326691"/>
                  </a:lnTo>
                  <a:cubicBezTo>
                    <a:pt x="167404" y="4284493"/>
                    <a:pt x="200591" y="4342122"/>
                    <a:pt x="204935" y="4308110"/>
                  </a:cubicBezTo>
                  <a:lnTo>
                    <a:pt x="207143" y="4327009"/>
                  </a:lnTo>
                  <a:lnTo>
                    <a:pt x="193540" y="4356610"/>
                  </a:lnTo>
                  <a:lnTo>
                    <a:pt x="193540" y="4355665"/>
                  </a:lnTo>
                  <a:cubicBezTo>
                    <a:pt x="191084" y="4354249"/>
                    <a:pt x="182537" y="4362928"/>
                    <a:pt x="178928" y="4354468"/>
                  </a:cubicBezTo>
                  <a:close/>
                  <a:moveTo>
                    <a:pt x="340479" y="4549770"/>
                  </a:moveTo>
                  <a:cubicBezTo>
                    <a:pt x="339954" y="4548894"/>
                    <a:pt x="339678" y="4546985"/>
                    <a:pt x="340034" y="4543679"/>
                  </a:cubicBezTo>
                  <a:cubicBezTo>
                    <a:pt x="340532" y="4542135"/>
                    <a:pt x="341052" y="4540779"/>
                    <a:pt x="341600" y="4539582"/>
                  </a:cubicBezTo>
                  <a:cubicBezTo>
                    <a:pt x="345873" y="4545724"/>
                    <a:pt x="342054" y="4552397"/>
                    <a:pt x="340479" y="4549770"/>
                  </a:cubicBezTo>
                  <a:close/>
                  <a:moveTo>
                    <a:pt x="205730" y="4442310"/>
                  </a:moveTo>
                  <a:cubicBezTo>
                    <a:pt x="204379" y="4441228"/>
                    <a:pt x="203119" y="4439122"/>
                    <a:pt x="202015" y="4435344"/>
                  </a:cubicBezTo>
                  <a:cubicBezTo>
                    <a:pt x="205435" y="4423028"/>
                    <a:pt x="209799" y="4417076"/>
                    <a:pt x="214193" y="4418650"/>
                  </a:cubicBezTo>
                  <a:cubicBezTo>
                    <a:pt x="214834" y="4421799"/>
                    <a:pt x="217291" y="4425973"/>
                    <a:pt x="218893" y="4430304"/>
                  </a:cubicBezTo>
                  <a:lnTo>
                    <a:pt x="218497" y="4441981"/>
                  </a:lnTo>
                  <a:lnTo>
                    <a:pt x="218680" y="4441956"/>
                  </a:lnTo>
                  <a:lnTo>
                    <a:pt x="218466" y="4442902"/>
                  </a:lnTo>
                  <a:lnTo>
                    <a:pt x="218497" y="4441981"/>
                  </a:lnTo>
                  <a:lnTo>
                    <a:pt x="210000" y="4443135"/>
                  </a:lnTo>
                  <a:cubicBezTo>
                    <a:pt x="208527" y="4443450"/>
                    <a:pt x="207082" y="4443392"/>
                    <a:pt x="205730" y="4442310"/>
                  </a:cubicBezTo>
                  <a:close/>
                  <a:moveTo>
                    <a:pt x="383414" y="4636109"/>
                  </a:moveTo>
                  <a:cubicBezTo>
                    <a:pt x="376550" y="4632410"/>
                    <a:pt x="369553" y="4620837"/>
                    <a:pt x="363393" y="4605090"/>
                  </a:cubicBezTo>
                  <a:cubicBezTo>
                    <a:pt x="363393" y="4600994"/>
                    <a:pt x="363393" y="4597215"/>
                    <a:pt x="363393" y="4593435"/>
                  </a:cubicBezTo>
                  <a:cubicBezTo>
                    <a:pt x="357837" y="4578319"/>
                    <a:pt x="357838" y="4578005"/>
                    <a:pt x="360829" y="4562571"/>
                  </a:cubicBezTo>
                  <a:cubicBezTo>
                    <a:pt x="370586" y="4560997"/>
                    <a:pt x="373720" y="4596901"/>
                    <a:pt x="380841" y="4550291"/>
                  </a:cubicBezTo>
                  <a:cubicBezTo>
                    <a:pt x="388746" y="4548053"/>
                    <a:pt x="396551" y="4559331"/>
                    <a:pt x="402633" y="4581784"/>
                  </a:cubicBezTo>
                  <a:lnTo>
                    <a:pt x="402633" y="4619889"/>
                  </a:lnTo>
                  <a:cubicBezTo>
                    <a:pt x="397007" y="4635635"/>
                    <a:pt x="390277" y="4639809"/>
                    <a:pt x="383414" y="4636109"/>
                  </a:cubicBezTo>
                  <a:close/>
                  <a:moveTo>
                    <a:pt x="206359" y="4516594"/>
                  </a:moveTo>
                  <a:cubicBezTo>
                    <a:pt x="204646" y="4516594"/>
                    <a:pt x="202932" y="4514390"/>
                    <a:pt x="201446" y="4509981"/>
                  </a:cubicBezTo>
                  <a:lnTo>
                    <a:pt x="201659" y="4509035"/>
                  </a:lnTo>
                  <a:cubicBezTo>
                    <a:pt x="204625" y="4500941"/>
                    <a:pt x="208392" y="4501288"/>
                    <a:pt x="211273" y="4509981"/>
                  </a:cubicBezTo>
                  <a:cubicBezTo>
                    <a:pt x="209787" y="4514390"/>
                    <a:pt x="208073" y="4516595"/>
                    <a:pt x="206359" y="4516594"/>
                  </a:cubicBezTo>
                  <a:close/>
                  <a:moveTo>
                    <a:pt x="385185" y="4697363"/>
                  </a:moveTo>
                  <a:lnTo>
                    <a:pt x="378491" y="4680986"/>
                  </a:lnTo>
                  <a:cubicBezTo>
                    <a:pt x="381461" y="4672262"/>
                    <a:pt x="385320" y="4672136"/>
                    <a:pt x="388318" y="4680670"/>
                  </a:cubicBezTo>
                  <a:cubicBezTo>
                    <a:pt x="387963" y="4686968"/>
                    <a:pt x="389814" y="4697363"/>
                    <a:pt x="385185" y="4697363"/>
                  </a:cubicBezTo>
                  <a:close/>
                  <a:moveTo>
                    <a:pt x="156503" y="4509700"/>
                  </a:moveTo>
                  <a:cubicBezTo>
                    <a:pt x="154638" y="4505651"/>
                    <a:pt x="153872" y="4499904"/>
                    <a:pt x="155012" y="4492031"/>
                  </a:cubicBezTo>
                  <a:cubicBezTo>
                    <a:pt x="163273" y="4489508"/>
                    <a:pt x="175593" y="4492031"/>
                    <a:pt x="181219" y="4511868"/>
                  </a:cubicBezTo>
                  <a:cubicBezTo>
                    <a:pt x="177587" y="4518717"/>
                    <a:pt x="162098" y="4521849"/>
                    <a:pt x="156503" y="4509700"/>
                  </a:cubicBezTo>
                  <a:close/>
                  <a:moveTo>
                    <a:pt x="229078" y="4612963"/>
                  </a:moveTo>
                  <a:cubicBezTo>
                    <a:pt x="225161" y="4601308"/>
                    <a:pt x="225161" y="4600994"/>
                    <a:pt x="228579" y="4585877"/>
                  </a:cubicBezTo>
                  <a:cubicBezTo>
                    <a:pt x="239525" y="4589908"/>
                    <a:pt x="250500" y="4579612"/>
                    <a:pt x="260128" y="4556272"/>
                  </a:cubicBezTo>
                  <a:cubicBezTo>
                    <a:pt x="258989" y="4543361"/>
                    <a:pt x="252651" y="4554067"/>
                    <a:pt x="250870" y="4543361"/>
                  </a:cubicBezTo>
                  <a:lnTo>
                    <a:pt x="255641" y="4530764"/>
                  </a:lnTo>
                  <a:lnTo>
                    <a:pt x="255641" y="4519113"/>
                  </a:lnTo>
                  <a:cubicBezTo>
                    <a:pt x="265612" y="4504942"/>
                    <a:pt x="280354" y="4482267"/>
                    <a:pt x="289754" y="4521001"/>
                  </a:cubicBezTo>
                  <a:lnTo>
                    <a:pt x="260413" y="4593750"/>
                  </a:lnTo>
                  <a:lnTo>
                    <a:pt x="260413" y="4604141"/>
                  </a:lnTo>
                  <a:cubicBezTo>
                    <a:pt x="250941" y="4638157"/>
                    <a:pt x="239689" y="4616424"/>
                    <a:pt x="229006" y="4610443"/>
                  </a:cubicBezTo>
                  <a:close/>
                  <a:moveTo>
                    <a:pt x="375785" y="4843803"/>
                  </a:moveTo>
                  <a:cubicBezTo>
                    <a:pt x="373399" y="4837442"/>
                    <a:pt x="372302" y="4824719"/>
                    <a:pt x="373128" y="4812972"/>
                  </a:cubicBezTo>
                  <a:cubicBezTo>
                    <a:pt x="374118" y="4798831"/>
                    <a:pt x="377508" y="4790929"/>
                    <a:pt x="380698" y="4795303"/>
                  </a:cubicBezTo>
                  <a:lnTo>
                    <a:pt x="387820" y="4812311"/>
                  </a:lnTo>
                  <a:cubicBezTo>
                    <a:pt x="388803" y="4821476"/>
                    <a:pt x="388611" y="4832278"/>
                    <a:pt x="387322" y="4840653"/>
                  </a:cubicBezTo>
                  <a:cubicBezTo>
                    <a:pt x="383547" y="4844653"/>
                    <a:pt x="379645" y="4845724"/>
                    <a:pt x="375785" y="4843803"/>
                  </a:cubicBezTo>
                  <a:close/>
                  <a:moveTo>
                    <a:pt x="140270" y="4624300"/>
                  </a:moveTo>
                  <a:cubicBezTo>
                    <a:pt x="137065" y="4619889"/>
                    <a:pt x="137920" y="4613277"/>
                    <a:pt x="137991" y="4607292"/>
                  </a:cubicBezTo>
                  <a:lnTo>
                    <a:pt x="142905" y="4594064"/>
                  </a:lnTo>
                  <a:cubicBezTo>
                    <a:pt x="141552" y="4570761"/>
                    <a:pt x="147035" y="4579579"/>
                    <a:pt x="150027" y="4587137"/>
                  </a:cubicBezTo>
                  <a:cubicBezTo>
                    <a:pt x="183641" y="4597215"/>
                    <a:pt x="154513" y="4631858"/>
                    <a:pt x="140270" y="4624300"/>
                  </a:cubicBezTo>
                  <a:close/>
                  <a:moveTo>
                    <a:pt x="388318" y="4936705"/>
                  </a:moveTo>
                  <a:lnTo>
                    <a:pt x="388319" y="4935448"/>
                  </a:lnTo>
                  <a:cubicBezTo>
                    <a:pt x="393945" y="4916427"/>
                    <a:pt x="401451" y="4912238"/>
                    <a:pt x="407974" y="4924425"/>
                  </a:cubicBezTo>
                  <a:cubicBezTo>
                    <a:pt x="402434" y="4944170"/>
                    <a:pt x="394885" y="4948895"/>
                    <a:pt x="388318" y="4936705"/>
                  </a:cubicBezTo>
                  <a:close/>
                  <a:moveTo>
                    <a:pt x="150387" y="4720888"/>
                  </a:moveTo>
                  <a:cubicBezTo>
                    <a:pt x="147422" y="4716730"/>
                    <a:pt x="144899" y="4708621"/>
                    <a:pt x="143118" y="4694844"/>
                  </a:cubicBezTo>
                  <a:cubicBezTo>
                    <a:pt x="167261" y="4665870"/>
                    <a:pt x="194537" y="4674057"/>
                    <a:pt x="219677" y="4649808"/>
                  </a:cubicBezTo>
                  <a:cubicBezTo>
                    <a:pt x="237609" y="4643854"/>
                    <a:pt x="255641" y="4651855"/>
                    <a:pt x="272947" y="4673429"/>
                  </a:cubicBezTo>
                  <a:cubicBezTo>
                    <a:pt x="276722" y="4685708"/>
                    <a:pt x="276722" y="4685708"/>
                    <a:pt x="272947" y="4697677"/>
                  </a:cubicBezTo>
                  <a:cubicBezTo>
                    <a:pt x="250186" y="4685963"/>
                    <a:pt x="227261" y="4681962"/>
                    <a:pt x="204365" y="4685708"/>
                  </a:cubicBezTo>
                  <a:lnTo>
                    <a:pt x="204152" y="4685708"/>
                  </a:lnTo>
                  <a:cubicBezTo>
                    <a:pt x="197742" y="4707441"/>
                    <a:pt x="187345" y="4694526"/>
                    <a:pt x="180793" y="4697991"/>
                  </a:cubicBezTo>
                  <a:cubicBezTo>
                    <a:pt x="172140" y="4710274"/>
                    <a:pt x="159280" y="4733361"/>
                    <a:pt x="150387" y="4720888"/>
                  </a:cubicBezTo>
                  <a:close/>
                  <a:moveTo>
                    <a:pt x="242751" y="4817978"/>
                  </a:moveTo>
                  <a:cubicBezTo>
                    <a:pt x="239903" y="4813885"/>
                    <a:pt x="241327" y="4806958"/>
                    <a:pt x="241185" y="4801602"/>
                  </a:cubicBezTo>
                  <a:cubicBezTo>
                    <a:pt x="251226" y="4785543"/>
                    <a:pt x="264686" y="4794675"/>
                    <a:pt x="274585" y="4767589"/>
                  </a:cubicBezTo>
                  <a:cubicBezTo>
                    <a:pt x="277006" y="4749953"/>
                    <a:pt x="274300" y="4731689"/>
                    <a:pt x="276223" y="4714999"/>
                  </a:cubicBezTo>
                  <a:cubicBezTo>
                    <a:pt x="279998" y="4704604"/>
                    <a:pt x="283701" y="4712162"/>
                    <a:pt x="289255" y="4709957"/>
                  </a:cubicBezTo>
                  <a:lnTo>
                    <a:pt x="296876" y="4733891"/>
                  </a:lnTo>
                  <a:cubicBezTo>
                    <a:pt x="314823" y="4731689"/>
                    <a:pt x="323582" y="4684763"/>
                    <a:pt x="341743" y="4709957"/>
                  </a:cubicBezTo>
                  <a:cubicBezTo>
                    <a:pt x="356627" y="4674685"/>
                    <a:pt x="370159" y="4752790"/>
                    <a:pt x="386681" y="4735151"/>
                  </a:cubicBezTo>
                  <a:cubicBezTo>
                    <a:pt x="388390" y="4743972"/>
                    <a:pt x="388390" y="4743972"/>
                    <a:pt x="388389" y="4753104"/>
                  </a:cubicBezTo>
                  <a:cubicBezTo>
                    <a:pt x="378491" y="4771053"/>
                    <a:pt x="363108" y="4738934"/>
                    <a:pt x="354847" y="4778613"/>
                  </a:cubicBezTo>
                  <a:lnTo>
                    <a:pt x="358408" y="4787745"/>
                  </a:lnTo>
                  <a:cubicBezTo>
                    <a:pt x="356841" y="4795303"/>
                    <a:pt x="353992" y="4801287"/>
                    <a:pt x="353992" y="4811679"/>
                  </a:cubicBezTo>
                  <a:cubicBezTo>
                    <a:pt x="351143" y="4825221"/>
                    <a:pt x="345161" y="4817035"/>
                    <a:pt x="341600" y="4819237"/>
                  </a:cubicBezTo>
                  <a:cubicBezTo>
                    <a:pt x="337470" y="4810420"/>
                    <a:pt x="340746" y="4799400"/>
                    <a:pt x="337897" y="4785225"/>
                  </a:cubicBezTo>
                  <a:lnTo>
                    <a:pt x="326502" y="4759403"/>
                  </a:lnTo>
                  <a:cubicBezTo>
                    <a:pt x="316390" y="4759403"/>
                    <a:pt x="304353" y="4777353"/>
                    <a:pt x="293386" y="4770740"/>
                  </a:cubicBezTo>
                  <a:cubicBezTo>
                    <a:pt x="288544" y="4775465"/>
                    <a:pt x="291962" y="4790264"/>
                    <a:pt x="287831" y="4795303"/>
                  </a:cubicBezTo>
                  <a:lnTo>
                    <a:pt x="282917" y="4795303"/>
                  </a:lnTo>
                  <a:cubicBezTo>
                    <a:pt x="278858" y="4800342"/>
                    <a:pt x="282206" y="4815458"/>
                    <a:pt x="277932" y="4819555"/>
                  </a:cubicBezTo>
                  <a:cubicBezTo>
                    <a:pt x="272826" y="4823050"/>
                    <a:pt x="267599" y="4819082"/>
                    <a:pt x="263048" y="4808214"/>
                  </a:cubicBezTo>
                  <a:cubicBezTo>
                    <a:pt x="256788" y="4821347"/>
                    <a:pt x="249716" y="4824779"/>
                    <a:pt x="242965" y="4817978"/>
                  </a:cubicBezTo>
                  <a:close/>
                  <a:moveTo>
                    <a:pt x="255784" y="4985833"/>
                  </a:moveTo>
                  <a:lnTo>
                    <a:pt x="255784" y="4960325"/>
                  </a:lnTo>
                  <a:lnTo>
                    <a:pt x="260698" y="4947100"/>
                  </a:lnTo>
                  <a:lnTo>
                    <a:pt x="260698" y="4935448"/>
                  </a:lnTo>
                  <a:cubicBezTo>
                    <a:pt x="267678" y="4917495"/>
                    <a:pt x="277648" y="4942061"/>
                    <a:pt x="284770" y="4922220"/>
                  </a:cubicBezTo>
                  <a:cubicBezTo>
                    <a:pt x="250300" y="4847897"/>
                    <a:pt x="320876" y="4894506"/>
                    <a:pt x="319595" y="4850730"/>
                  </a:cubicBezTo>
                  <a:cubicBezTo>
                    <a:pt x="326716" y="4831520"/>
                    <a:pt x="335476" y="4851047"/>
                    <a:pt x="341529" y="4868052"/>
                  </a:cubicBezTo>
                  <a:cubicBezTo>
                    <a:pt x="353686" y="4844432"/>
                    <a:pt x="367773" y="4851517"/>
                    <a:pt x="378419" y="4886634"/>
                  </a:cubicBezTo>
                  <a:lnTo>
                    <a:pt x="378420" y="4899545"/>
                  </a:lnTo>
                  <a:cubicBezTo>
                    <a:pt x="362182" y="4931980"/>
                    <a:pt x="338609" y="4913402"/>
                    <a:pt x="321944" y="4905529"/>
                  </a:cubicBezTo>
                  <a:cubicBezTo>
                    <a:pt x="316532" y="4923792"/>
                    <a:pt x="309909" y="4909937"/>
                    <a:pt x="304710" y="4923793"/>
                  </a:cubicBezTo>
                  <a:cubicBezTo>
                    <a:pt x="310357" y="4939383"/>
                    <a:pt x="317059" y="4945744"/>
                    <a:pt x="323654" y="4941747"/>
                  </a:cubicBezTo>
                  <a:cubicBezTo>
                    <a:pt x="331416" y="4938596"/>
                    <a:pt x="327785" y="4974182"/>
                    <a:pt x="336473" y="4965995"/>
                  </a:cubicBezTo>
                  <a:cubicBezTo>
                    <a:pt x="345446" y="4935447"/>
                    <a:pt x="356129" y="4942061"/>
                    <a:pt x="366455" y="4942061"/>
                  </a:cubicBezTo>
                  <a:cubicBezTo>
                    <a:pt x="368521" y="4956232"/>
                    <a:pt x="375357" y="4949619"/>
                    <a:pt x="378419" y="4959697"/>
                  </a:cubicBezTo>
                  <a:lnTo>
                    <a:pt x="378419" y="4971976"/>
                  </a:lnTo>
                  <a:cubicBezTo>
                    <a:pt x="376639" y="4982371"/>
                    <a:pt x="370586" y="4973868"/>
                    <a:pt x="368734" y="4984259"/>
                  </a:cubicBezTo>
                  <a:lnTo>
                    <a:pt x="368734" y="5008194"/>
                  </a:lnTo>
                  <a:lnTo>
                    <a:pt x="373364" y="5021422"/>
                  </a:lnTo>
                  <a:cubicBezTo>
                    <a:pt x="368236" y="5033074"/>
                    <a:pt x="362110" y="5022050"/>
                    <a:pt x="357268" y="5028353"/>
                  </a:cubicBezTo>
                  <a:cubicBezTo>
                    <a:pt x="343587" y="4993236"/>
                    <a:pt x="327649" y="4979283"/>
                    <a:pt x="311974" y="4988670"/>
                  </a:cubicBezTo>
                  <a:cubicBezTo>
                    <a:pt x="296092" y="4970088"/>
                    <a:pt x="277505" y="4954340"/>
                    <a:pt x="262122" y="4991189"/>
                  </a:cubicBezTo>
                  <a:close/>
                  <a:moveTo>
                    <a:pt x="341677" y="5146482"/>
                  </a:moveTo>
                  <a:cubicBezTo>
                    <a:pt x="340300" y="5145306"/>
                    <a:pt x="339499" y="5141094"/>
                    <a:pt x="339677" y="5131963"/>
                  </a:cubicBezTo>
                  <a:lnTo>
                    <a:pt x="335119" y="5119362"/>
                  </a:lnTo>
                  <a:cubicBezTo>
                    <a:pt x="343238" y="5095114"/>
                    <a:pt x="352853" y="5096691"/>
                    <a:pt x="361897" y="5087869"/>
                  </a:cubicBezTo>
                  <a:cubicBezTo>
                    <a:pt x="369446" y="5135110"/>
                    <a:pt x="371939" y="5103932"/>
                    <a:pt x="382194" y="5089443"/>
                  </a:cubicBezTo>
                  <a:lnTo>
                    <a:pt x="391025" y="5111490"/>
                  </a:lnTo>
                  <a:cubicBezTo>
                    <a:pt x="395391" y="5101254"/>
                    <a:pt x="400376" y="5097382"/>
                    <a:pt x="405268" y="5100470"/>
                  </a:cubicBezTo>
                  <a:cubicBezTo>
                    <a:pt x="406123" y="5102672"/>
                    <a:pt x="408046" y="5104877"/>
                    <a:pt x="408047" y="5108025"/>
                  </a:cubicBezTo>
                  <a:lnTo>
                    <a:pt x="407689" y="5108025"/>
                  </a:lnTo>
                  <a:cubicBezTo>
                    <a:pt x="398432" y="5182979"/>
                    <a:pt x="372865" y="5134165"/>
                    <a:pt x="358692" y="5125978"/>
                  </a:cubicBezTo>
                  <a:cubicBezTo>
                    <a:pt x="355114" y="5126214"/>
                    <a:pt x="345807" y="5150009"/>
                    <a:pt x="341677" y="5146482"/>
                  </a:cubicBezTo>
                  <a:close/>
                  <a:moveTo>
                    <a:pt x="272947" y="5246596"/>
                  </a:moveTo>
                  <a:lnTo>
                    <a:pt x="261197" y="5214472"/>
                  </a:lnTo>
                  <a:cubicBezTo>
                    <a:pt x="265733" y="5199861"/>
                    <a:pt x="271373" y="5193530"/>
                    <a:pt x="276935" y="5196836"/>
                  </a:cubicBezTo>
                  <a:cubicBezTo>
                    <a:pt x="287333" y="5179200"/>
                    <a:pt x="301433" y="5140777"/>
                    <a:pt x="312544" y="5172270"/>
                  </a:cubicBezTo>
                  <a:cubicBezTo>
                    <a:pt x="320086" y="5154479"/>
                    <a:pt x="329145" y="5154479"/>
                    <a:pt x="336687" y="5172270"/>
                  </a:cubicBezTo>
                  <a:cubicBezTo>
                    <a:pt x="341814" y="5177312"/>
                    <a:pt x="354277" y="5159990"/>
                    <a:pt x="354277" y="5191483"/>
                  </a:cubicBezTo>
                  <a:lnTo>
                    <a:pt x="359120" y="5204394"/>
                  </a:lnTo>
                  <a:cubicBezTo>
                    <a:pt x="358621" y="5208805"/>
                    <a:pt x="358621" y="5212898"/>
                    <a:pt x="358621" y="5216677"/>
                  </a:cubicBezTo>
                  <a:cubicBezTo>
                    <a:pt x="338210" y="5220486"/>
                    <a:pt x="318063" y="5238658"/>
                    <a:pt x="298942" y="5270526"/>
                  </a:cubicBezTo>
                  <a:cubicBezTo>
                    <a:pt x="291114" y="5250058"/>
                    <a:pt x="281970" y="5241620"/>
                    <a:pt x="272947" y="5246596"/>
                  </a:cubicBezTo>
                  <a:close/>
                  <a:moveTo>
                    <a:pt x="299785" y="5357995"/>
                  </a:moveTo>
                  <a:cubicBezTo>
                    <a:pt x="297482" y="5355914"/>
                    <a:pt x="295915" y="5349813"/>
                    <a:pt x="295666" y="5336664"/>
                  </a:cubicBezTo>
                  <a:cubicBezTo>
                    <a:pt x="317885" y="5331939"/>
                    <a:pt x="340318" y="5308950"/>
                    <a:pt x="362965" y="5322807"/>
                  </a:cubicBezTo>
                  <a:lnTo>
                    <a:pt x="362751" y="5322807"/>
                  </a:lnTo>
                  <a:cubicBezTo>
                    <a:pt x="361826" y="5343908"/>
                    <a:pt x="351215" y="5345482"/>
                    <a:pt x="346942" y="5343908"/>
                  </a:cubicBezTo>
                  <a:cubicBezTo>
                    <a:pt x="339891" y="5354930"/>
                    <a:pt x="331844" y="5377289"/>
                    <a:pt x="324722" y="5361858"/>
                  </a:cubicBezTo>
                  <a:lnTo>
                    <a:pt x="324722" y="5349889"/>
                  </a:lnTo>
                  <a:cubicBezTo>
                    <a:pt x="320235" y="5334302"/>
                    <a:pt x="306695" y="5364240"/>
                    <a:pt x="299785" y="5357995"/>
                  </a:cubicBezTo>
                  <a:close/>
                  <a:moveTo>
                    <a:pt x="283460" y="5438582"/>
                  </a:moveTo>
                  <a:cubicBezTo>
                    <a:pt x="279517" y="5437519"/>
                    <a:pt x="278645" y="5427362"/>
                    <a:pt x="287048" y="5404370"/>
                  </a:cubicBezTo>
                  <a:cubicBezTo>
                    <a:pt x="298158" y="5400909"/>
                    <a:pt x="309481" y="5374772"/>
                    <a:pt x="319523" y="5410041"/>
                  </a:cubicBezTo>
                  <a:lnTo>
                    <a:pt x="319309" y="5410041"/>
                  </a:lnTo>
                  <a:cubicBezTo>
                    <a:pt x="313043" y="5418231"/>
                    <a:pt x="304425" y="5440588"/>
                    <a:pt x="298300" y="5418231"/>
                  </a:cubicBezTo>
                  <a:cubicBezTo>
                    <a:pt x="294419" y="5431615"/>
                    <a:pt x="287404" y="5439645"/>
                    <a:pt x="283460" y="5438582"/>
                  </a:cubicBezTo>
                  <a:close/>
                  <a:moveTo>
                    <a:pt x="281386" y="5496410"/>
                  </a:moveTo>
                  <a:cubicBezTo>
                    <a:pt x="279624" y="5490347"/>
                    <a:pt x="280568" y="5480112"/>
                    <a:pt x="286620" y="5465782"/>
                  </a:cubicBezTo>
                  <a:lnTo>
                    <a:pt x="298158" y="5465782"/>
                  </a:lnTo>
                  <a:cubicBezTo>
                    <a:pt x="300836" y="5475642"/>
                    <a:pt x="304325" y="5479986"/>
                    <a:pt x="307772" y="5477751"/>
                  </a:cubicBezTo>
                  <a:lnTo>
                    <a:pt x="314894" y="5496019"/>
                  </a:lnTo>
                  <a:lnTo>
                    <a:pt x="314680" y="5496019"/>
                  </a:lnTo>
                  <a:cubicBezTo>
                    <a:pt x="308270" y="5518472"/>
                    <a:pt x="299369" y="5520866"/>
                    <a:pt x="292389" y="5502000"/>
                  </a:cubicBezTo>
                  <a:cubicBezTo>
                    <a:pt x="287618" y="5504363"/>
                    <a:pt x="283149" y="5502473"/>
                    <a:pt x="281386" y="5496410"/>
                  </a:cubicBezTo>
                  <a:close/>
                  <a:moveTo>
                    <a:pt x="248520" y="5502000"/>
                  </a:moveTo>
                  <a:cubicBezTo>
                    <a:pt x="245030" y="5490348"/>
                    <a:pt x="245030" y="5490348"/>
                    <a:pt x="248520" y="5477751"/>
                  </a:cubicBezTo>
                  <a:lnTo>
                    <a:pt x="267962" y="5477751"/>
                  </a:lnTo>
                  <a:lnTo>
                    <a:pt x="267748" y="5477751"/>
                  </a:lnTo>
                  <a:cubicBezTo>
                    <a:pt x="271523" y="5489403"/>
                    <a:pt x="271523" y="5489403"/>
                    <a:pt x="267891" y="5502000"/>
                  </a:cubicBezTo>
                  <a:close/>
                  <a:moveTo>
                    <a:pt x="44814" y="8175951"/>
                  </a:moveTo>
                  <a:lnTo>
                    <a:pt x="471928" y="7748837"/>
                  </a:lnTo>
                  <a:lnTo>
                    <a:pt x="471928" y="7617365"/>
                  </a:lnTo>
                  <a:lnTo>
                    <a:pt x="476983" y="7603826"/>
                  </a:lnTo>
                  <a:lnTo>
                    <a:pt x="476983" y="7567923"/>
                  </a:lnTo>
                  <a:lnTo>
                    <a:pt x="482040" y="7554380"/>
                  </a:lnTo>
                  <a:lnTo>
                    <a:pt x="482040" y="7445417"/>
                  </a:lnTo>
                  <a:cubicBezTo>
                    <a:pt x="491156" y="7430614"/>
                    <a:pt x="485173" y="7370148"/>
                    <a:pt x="486812" y="7336136"/>
                  </a:cubicBezTo>
                  <a:lnTo>
                    <a:pt x="482681" y="7326058"/>
                  </a:lnTo>
                  <a:cubicBezTo>
                    <a:pt x="481613" y="7312202"/>
                    <a:pt x="480117" y="7298345"/>
                    <a:pt x="486527" y="7288267"/>
                  </a:cubicBezTo>
                  <a:lnTo>
                    <a:pt x="486527" y="7178044"/>
                  </a:lnTo>
                  <a:lnTo>
                    <a:pt x="482111" y="7165760"/>
                  </a:lnTo>
                  <a:cubicBezTo>
                    <a:pt x="482111" y="7162296"/>
                    <a:pt x="482111" y="7158203"/>
                    <a:pt x="482111" y="7154110"/>
                  </a:cubicBezTo>
                  <a:lnTo>
                    <a:pt x="486883" y="7141195"/>
                  </a:lnTo>
                  <a:lnTo>
                    <a:pt x="481898" y="7127655"/>
                  </a:lnTo>
                  <a:lnTo>
                    <a:pt x="481898" y="7030972"/>
                  </a:lnTo>
                  <a:lnTo>
                    <a:pt x="478266" y="7022155"/>
                  </a:lnTo>
                  <a:cubicBezTo>
                    <a:pt x="475773" y="6990976"/>
                    <a:pt x="477839" y="6953185"/>
                    <a:pt x="477197" y="6921692"/>
                  </a:cubicBezTo>
                  <a:lnTo>
                    <a:pt x="481329" y="6911614"/>
                  </a:lnTo>
                  <a:cubicBezTo>
                    <a:pt x="479476" y="6899963"/>
                    <a:pt x="475346" y="6894610"/>
                    <a:pt x="472355" y="6885478"/>
                  </a:cubicBezTo>
                  <a:lnTo>
                    <a:pt x="472354" y="6848315"/>
                  </a:lnTo>
                  <a:lnTo>
                    <a:pt x="477269" y="6835089"/>
                  </a:lnTo>
                  <a:lnTo>
                    <a:pt x="477269" y="6823749"/>
                  </a:lnTo>
                  <a:lnTo>
                    <a:pt x="481898" y="6810837"/>
                  </a:lnTo>
                  <a:cubicBezTo>
                    <a:pt x="482895" y="6800760"/>
                    <a:pt x="480901" y="6794775"/>
                    <a:pt x="478265" y="6789740"/>
                  </a:cubicBezTo>
                  <a:cubicBezTo>
                    <a:pt x="476272" y="6778088"/>
                    <a:pt x="477553" y="6765805"/>
                    <a:pt x="477126" y="6752577"/>
                  </a:cubicBezTo>
                  <a:cubicBezTo>
                    <a:pt x="491440" y="6722658"/>
                    <a:pt x="468509" y="6718565"/>
                    <a:pt x="482040" y="6689591"/>
                  </a:cubicBezTo>
                  <a:lnTo>
                    <a:pt x="482040" y="6665657"/>
                  </a:lnTo>
                  <a:lnTo>
                    <a:pt x="477269" y="6652746"/>
                  </a:lnTo>
                  <a:lnTo>
                    <a:pt x="477269" y="6604563"/>
                  </a:lnTo>
                  <a:lnTo>
                    <a:pt x="481898" y="6591648"/>
                  </a:lnTo>
                  <a:lnTo>
                    <a:pt x="478195" y="6582516"/>
                  </a:lnTo>
                  <a:cubicBezTo>
                    <a:pt x="476763" y="6569602"/>
                    <a:pt x="476763" y="6554487"/>
                    <a:pt x="478194" y="6541577"/>
                  </a:cubicBezTo>
                  <a:cubicBezTo>
                    <a:pt x="489519" y="6427258"/>
                    <a:pt x="478835" y="6253418"/>
                    <a:pt x="482397" y="6118629"/>
                  </a:cubicBezTo>
                  <a:lnTo>
                    <a:pt x="477696" y="6104772"/>
                  </a:lnTo>
                  <a:lnTo>
                    <a:pt x="477696" y="6068555"/>
                  </a:lnTo>
                  <a:lnTo>
                    <a:pt x="482325" y="6055958"/>
                  </a:lnTo>
                  <a:lnTo>
                    <a:pt x="482325" y="6044306"/>
                  </a:lnTo>
                  <a:lnTo>
                    <a:pt x="477553" y="6031395"/>
                  </a:lnTo>
                  <a:lnTo>
                    <a:pt x="477553" y="5983209"/>
                  </a:lnTo>
                  <a:lnTo>
                    <a:pt x="482111" y="5970297"/>
                  </a:lnTo>
                  <a:lnTo>
                    <a:pt x="477910" y="5959588"/>
                  </a:lnTo>
                  <a:cubicBezTo>
                    <a:pt x="477233" y="5942835"/>
                    <a:pt x="477233" y="5925639"/>
                    <a:pt x="477910" y="5908886"/>
                  </a:cubicBezTo>
                  <a:lnTo>
                    <a:pt x="481684" y="5899439"/>
                  </a:lnTo>
                  <a:cubicBezTo>
                    <a:pt x="481399" y="5891881"/>
                    <a:pt x="479192" y="5890936"/>
                    <a:pt x="477696" y="5886211"/>
                  </a:cubicBezTo>
                  <a:lnTo>
                    <a:pt x="482183" y="5873300"/>
                  </a:lnTo>
                  <a:lnTo>
                    <a:pt x="477411" y="5860389"/>
                  </a:lnTo>
                  <a:lnTo>
                    <a:pt x="477411" y="5604982"/>
                  </a:lnTo>
                  <a:cubicBezTo>
                    <a:pt x="470574" y="5597109"/>
                    <a:pt x="472568" y="5567819"/>
                    <a:pt x="472568" y="5544516"/>
                  </a:cubicBezTo>
                  <a:lnTo>
                    <a:pt x="476486" y="5534438"/>
                  </a:lnTo>
                  <a:cubicBezTo>
                    <a:pt x="477945" y="5521653"/>
                    <a:pt x="477945" y="5506599"/>
                    <a:pt x="476486" y="5493813"/>
                  </a:cubicBezTo>
                  <a:lnTo>
                    <a:pt x="472995" y="5484995"/>
                  </a:lnTo>
                  <a:cubicBezTo>
                    <a:pt x="472162" y="5460714"/>
                    <a:pt x="471949" y="5436118"/>
                    <a:pt x="472354" y="5411618"/>
                  </a:cubicBezTo>
                  <a:lnTo>
                    <a:pt x="477055" y="5398075"/>
                  </a:lnTo>
                  <a:lnTo>
                    <a:pt x="477055" y="5338555"/>
                  </a:lnTo>
                  <a:lnTo>
                    <a:pt x="482111" y="5325012"/>
                  </a:lnTo>
                  <a:lnTo>
                    <a:pt x="482111" y="4960011"/>
                  </a:lnTo>
                  <a:lnTo>
                    <a:pt x="486955" y="4947100"/>
                  </a:lnTo>
                  <a:lnTo>
                    <a:pt x="486955" y="4898913"/>
                  </a:lnTo>
                  <a:lnTo>
                    <a:pt x="482396" y="4886002"/>
                  </a:lnTo>
                  <a:lnTo>
                    <a:pt x="482397" y="4849471"/>
                  </a:lnTo>
                  <a:cubicBezTo>
                    <a:pt x="488806" y="4832149"/>
                    <a:pt x="488877" y="4831206"/>
                    <a:pt x="482824" y="4814830"/>
                  </a:cubicBezTo>
                  <a:cubicBezTo>
                    <a:pt x="481043" y="4752159"/>
                    <a:pt x="482753" y="4685080"/>
                    <a:pt x="482183" y="4619575"/>
                  </a:cubicBezTo>
                  <a:lnTo>
                    <a:pt x="477411" y="4606033"/>
                  </a:lnTo>
                  <a:lnTo>
                    <a:pt x="477411" y="4533284"/>
                  </a:lnTo>
                  <a:lnTo>
                    <a:pt x="482111" y="4520686"/>
                  </a:lnTo>
                  <a:lnTo>
                    <a:pt x="482111" y="4216781"/>
                  </a:lnTo>
                  <a:lnTo>
                    <a:pt x="487167" y="4203240"/>
                  </a:lnTo>
                  <a:lnTo>
                    <a:pt x="487168" y="3911933"/>
                  </a:lnTo>
                  <a:lnTo>
                    <a:pt x="491726" y="3898704"/>
                  </a:lnTo>
                  <a:cubicBezTo>
                    <a:pt x="476841" y="3843594"/>
                    <a:pt x="497067" y="3569606"/>
                    <a:pt x="482824" y="3511345"/>
                  </a:cubicBezTo>
                  <a:cubicBezTo>
                    <a:pt x="481962" y="3466627"/>
                    <a:pt x="481748" y="3421718"/>
                    <a:pt x="482183" y="3376874"/>
                  </a:cubicBezTo>
                  <a:lnTo>
                    <a:pt x="486882" y="3363328"/>
                  </a:lnTo>
                  <a:lnTo>
                    <a:pt x="486883" y="3339397"/>
                  </a:lnTo>
                  <a:cubicBezTo>
                    <a:pt x="485530" y="3335618"/>
                    <a:pt x="483963" y="3331207"/>
                    <a:pt x="482183" y="3326800"/>
                  </a:cubicBezTo>
                  <a:lnTo>
                    <a:pt x="482183" y="3118947"/>
                  </a:lnTo>
                  <a:lnTo>
                    <a:pt x="486955" y="3106351"/>
                  </a:lnTo>
                  <a:lnTo>
                    <a:pt x="486955" y="3098161"/>
                  </a:lnTo>
                  <a:lnTo>
                    <a:pt x="482396" y="3085250"/>
                  </a:lnTo>
                  <a:lnTo>
                    <a:pt x="482397" y="2987620"/>
                  </a:lnTo>
                  <a:cubicBezTo>
                    <a:pt x="492651" y="2969356"/>
                    <a:pt x="482681" y="2953295"/>
                    <a:pt x="477482" y="2940065"/>
                  </a:cubicBezTo>
                  <a:lnTo>
                    <a:pt x="482111" y="2927154"/>
                  </a:lnTo>
                  <a:lnTo>
                    <a:pt x="482111" y="2903220"/>
                  </a:lnTo>
                  <a:lnTo>
                    <a:pt x="477269" y="2889995"/>
                  </a:lnTo>
                  <a:cubicBezTo>
                    <a:pt x="477269" y="2885902"/>
                    <a:pt x="477269" y="2881805"/>
                    <a:pt x="477269" y="2878344"/>
                  </a:cubicBezTo>
                  <a:lnTo>
                    <a:pt x="481684" y="2866060"/>
                  </a:lnTo>
                  <a:lnTo>
                    <a:pt x="481684" y="2780400"/>
                  </a:lnTo>
                  <a:lnTo>
                    <a:pt x="477909" y="2770950"/>
                  </a:lnTo>
                  <a:cubicBezTo>
                    <a:pt x="477411" y="2764024"/>
                    <a:pt x="480260" y="2762764"/>
                    <a:pt x="481684" y="2756780"/>
                  </a:cubicBezTo>
                  <a:lnTo>
                    <a:pt x="481684" y="2551761"/>
                  </a:lnTo>
                  <a:cubicBezTo>
                    <a:pt x="483323" y="2546723"/>
                    <a:pt x="484889" y="2542315"/>
                    <a:pt x="486598" y="2537590"/>
                  </a:cubicBezTo>
                  <a:lnTo>
                    <a:pt x="481969" y="2524993"/>
                  </a:lnTo>
                  <a:lnTo>
                    <a:pt x="481969" y="2513342"/>
                  </a:lnTo>
                  <a:lnTo>
                    <a:pt x="477197" y="2500431"/>
                  </a:lnTo>
                  <a:lnTo>
                    <a:pt x="481114" y="2490667"/>
                  </a:lnTo>
                  <a:cubicBezTo>
                    <a:pt x="483323" y="2466101"/>
                    <a:pt x="480829" y="2439647"/>
                    <a:pt x="482396" y="2414456"/>
                  </a:cubicBezTo>
                  <a:lnTo>
                    <a:pt x="486385" y="2404376"/>
                  </a:lnTo>
                  <a:cubicBezTo>
                    <a:pt x="487096" y="2387526"/>
                    <a:pt x="487096" y="2370207"/>
                    <a:pt x="486385" y="2353358"/>
                  </a:cubicBezTo>
                  <a:lnTo>
                    <a:pt x="482254" y="2343281"/>
                  </a:lnTo>
                  <a:lnTo>
                    <a:pt x="482254" y="2280295"/>
                  </a:lnTo>
                  <a:lnTo>
                    <a:pt x="486741" y="2267699"/>
                  </a:lnTo>
                  <a:lnTo>
                    <a:pt x="486741" y="1853883"/>
                  </a:lnTo>
                  <a:lnTo>
                    <a:pt x="481969" y="1840971"/>
                  </a:lnTo>
                  <a:lnTo>
                    <a:pt x="481969" y="1707442"/>
                  </a:lnTo>
                  <a:lnTo>
                    <a:pt x="487025" y="1694213"/>
                  </a:lnTo>
                  <a:lnTo>
                    <a:pt x="487025" y="1646662"/>
                  </a:lnTo>
                  <a:lnTo>
                    <a:pt x="491583" y="1633433"/>
                  </a:lnTo>
                  <a:cubicBezTo>
                    <a:pt x="492580" y="1622728"/>
                    <a:pt x="490230" y="1617371"/>
                    <a:pt x="487738" y="1612018"/>
                  </a:cubicBezTo>
                  <a:cubicBezTo>
                    <a:pt x="488521" y="1600681"/>
                    <a:pt x="492936" y="1597534"/>
                    <a:pt x="491512" y="1573599"/>
                  </a:cubicBezTo>
                  <a:lnTo>
                    <a:pt x="487025" y="1561001"/>
                  </a:lnTo>
                  <a:lnTo>
                    <a:pt x="487025" y="1537067"/>
                  </a:lnTo>
                  <a:lnTo>
                    <a:pt x="491796" y="1524156"/>
                  </a:lnTo>
                  <a:lnTo>
                    <a:pt x="491797" y="1488252"/>
                  </a:lnTo>
                  <a:lnTo>
                    <a:pt x="486669" y="1474710"/>
                  </a:lnTo>
                  <a:lnTo>
                    <a:pt x="486669" y="1134274"/>
                  </a:lnTo>
                  <a:lnTo>
                    <a:pt x="482681" y="1124197"/>
                  </a:lnTo>
                  <a:cubicBezTo>
                    <a:pt x="480616" y="1107821"/>
                    <a:pt x="482966" y="1089557"/>
                    <a:pt x="481684" y="1073177"/>
                  </a:cubicBezTo>
                  <a:lnTo>
                    <a:pt x="477839" y="1063417"/>
                  </a:lnTo>
                  <a:cubicBezTo>
                    <a:pt x="481969" y="1044207"/>
                    <a:pt x="484746" y="1042630"/>
                    <a:pt x="477126" y="1024680"/>
                  </a:cubicBezTo>
                  <a:lnTo>
                    <a:pt x="477126" y="988779"/>
                  </a:lnTo>
                  <a:lnTo>
                    <a:pt x="481898" y="975865"/>
                  </a:lnTo>
                  <a:lnTo>
                    <a:pt x="481898" y="964213"/>
                  </a:lnTo>
                  <a:lnTo>
                    <a:pt x="477055" y="950985"/>
                  </a:lnTo>
                  <a:cubicBezTo>
                    <a:pt x="477055" y="946578"/>
                    <a:pt x="477055" y="942798"/>
                    <a:pt x="477055" y="938706"/>
                  </a:cubicBezTo>
                  <a:cubicBezTo>
                    <a:pt x="467867" y="920124"/>
                    <a:pt x="474277" y="854305"/>
                    <a:pt x="472497" y="817773"/>
                  </a:cubicBezTo>
                  <a:lnTo>
                    <a:pt x="476627" y="807696"/>
                  </a:lnTo>
                  <a:cubicBezTo>
                    <a:pt x="477625" y="793839"/>
                    <a:pt x="479120" y="779665"/>
                    <a:pt x="472711" y="769904"/>
                  </a:cubicBezTo>
                  <a:lnTo>
                    <a:pt x="472711" y="746598"/>
                  </a:lnTo>
                  <a:lnTo>
                    <a:pt x="467655" y="732427"/>
                  </a:lnTo>
                  <a:lnTo>
                    <a:pt x="467654" y="720776"/>
                  </a:lnTo>
                  <a:lnTo>
                    <a:pt x="472497" y="707864"/>
                  </a:lnTo>
                  <a:lnTo>
                    <a:pt x="472497" y="659678"/>
                  </a:lnTo>
                  <a:lnTo>
                    <a:pt x="476984" y="647081"/>
                  </a:lnTo>
                  <a:cubicBezTo>
                    <a:pt x="475346" y="642043"/>
                    <a:pt x="472711" y="637317"/>
                    <a:pt x="472711" y="632596"/>
                  </a:cubicBezTo>
                  <a:cubicBezTo>
                    <a:pt x="470859" y="611495"/>
                    <a:pt x="462527" y="604565"/>
                    <a:pt x="472283" y="586929"/>
                  </a:cubicBezTo>
                  <a:lnTo>
                    <a:pt x="472283" y="560793"/>
                  </a:lnTo>
                  <a:lnTo>
                    <a:pt x="467796" y="548509"/>
                  </a:lnTo>
                  <a:lnTo>
                    <a:pt x="472568" y="535281"/>
                  </a:lnTo>
                  <a:lnTo>
                    <a:pt x="472568" y="523944"/>
                  </a:lnTo>
                  <a:lnTo>
                    <a:pt x="477197" y="511347"/>
                  </a:lnTo>
                  <a:lnTo>
                    <a:pt x="477197" y="450880"/>
                  </a:lnTo>
                  <a:lnTo>
                    <a:pt x="472853" y="437655"/>
                  </a:lnTo>
                  <a:lnTo>
                    <a:pt x="473614" y="434446"/>
                  </a:lnTo>
                  <a:lnTo>
                    <a:pt x="39168" y="0"/>
                  </a:lnTo>
                  <a:lnTo>
                    <a:pt x="34583" y="25099"/>
                  </a:lnTo>
                  <a:lnTo>
                    <a:pt x="34583" y="182562"/>
                  </a:lnTo>
                  <a:lnTo>
                    <a:pt x="29528" y="196105"/>
                  </a:lnTo>
                  <a:lnTo>
                    <a:pt x="29528" y="220040"/>
                  </a:lnTo>
                  <a:lnTo>
                    <a:pt x="34299" y="232637"/>
                  </a:lnTo>
                  <a:lnTo>
                    <a:pt x="34299" y="317351"/>
                  </a:lnTo>
                  <a:lnTo>
                    <a:pt x="29813" y="330263"/>
                  </a:lnTo>
                  <a:lnTo>
                    <a:pt x="29813" y="378449"/>
                  </a:lnTo>
                  <a:cubicBezTo>
                    <a:pt x="31237" y="384433"/>
                    <a:pt x="34085" y="386008"/>
                    <a:pt x="33587" y="392938"/>
                  </a:cubicBezTo>
                  <a:lnTo>
                    <a:pt x="29812" y="402070"/>
                  </a:lnTo>
                  <a:lnTo>
                    <a:pt x="34299" y="415294"/>
                  </a:lnTo>
                  <a:lnTo>
                    <a:pt x="34299" y="450880"/>
                  </a:lnTo>
                  <a:lnTo>
                    <a:pt x="39355" y="464109"/>
                  </a:lnTo>
                  <a:lnTo>
                    <a:pt x="39355" y="511033"/>
                  </a:lnTo>
                  <a:lnTo>
                    <a:pt x="34584" y="523944"/>
                  </a:lnTo>
                  <a:lnTo>
                    <a:pt x="34584" y="561107"/>
                  </a:lnTo>
                  <a:lnTo>
                    <a:pt x="39071" y="574332"/>
                  </a:lnTo>
                  <a:lnTo>
                    <a:pt x="34441" y="585673"/>
                  </a:lnTo>
                  <a:cubicBezTo>
                    <a:pt x="33302" y="657473"/>
                    <a:pt x="36436" y="738726"/>
                    <a:pt x="33302" y="808638"/>
                  </a:cubicBezTo>
                  <a:cubicBezTo>
                    <a:pt x="30524" y="812103"/>
                    <a:pt x="28958" y="818402"/>
                    <a:pt x="29670" y="828479"/>
                  </a:cubicBezTo>
                  <a:lnTo>
                    <a:pt x="34370" y="841708"/>
                  </a:lnTo>
                  <a:lnTo>
                    <a:pt x="34370" y="877922"/>
                  </a:lnTo>
                  <a:cubicBezTo>
                    <a:pt x="32803" y="881701"/>
                    <a:pt x="31165" y="886112"/>
                    <a:pt x="29599" y="890523"/>
                  </a:cubicBezTo>
                  <a:lnTo>
                    <a:pt x="29598" y="902174"/>
                  </a:lnTo>
                  <a:lnTo>
                    <a:pt x="34156" y="914768"/>
                  </a:lnTo>
                  <a:lnTo>
                    <a:pt x="29528" y="928314"/>
                  </a:lnTo>
                  <a:cubicBezTo>
                    <a:pt x="30168" y="989408"/>
                    <a:pt x="28388" y="1052708"/>
                    <a:pt x="30168" y="1111285"/>
                  </a:cubicBezTo>
                  <a:lnTo>
                    <a:pt x="33658" y="1119786"/>
                  </a:lnTo>
                  <a:cubicBezTo>
                    <a:pt x="34875" y="1202425"/>
                    <a:pt x="34875" y="1285314"/>
                    <a:pt x="33658" y="1367949"/>
                  </a:cubicBezTo>
                  <a:lnTo>
                    <a:pt x="29955" y="1377084"/>
                  </a:lnTo>
                  <a:lnTo>
                    <a:pt x="34513" y="1389995"/>
                  </a:lnTo>
                  <a:lnTo>
                    <a:pt x="34512" y="1522265"/>
                  </a:lnTo>
                  <a:lnTo>
                    <a:pt x="29741" y="1535176"/>
                  </a:lnTo>
                  <a:lnTo>
                    <a:pt x="29741" y="1595642"/>
                  </a:lnTo>
                  <a:lnTo>
                    <a:pt x="34370" y="1608239"/>
                  </a:lnTo>
                  <a:lnTo>
                    <a:pt x="34370" y="1778932"/>
                  </a:lnTo>
                  <a:lnTo>
                    <a:pt x="25468" y="1800974"/>
                  </a:lnTo>
                  <a:cubicBezTo>
                    <a:pt x="25468" y="1815149"/>
                    <a:pt x="32661" y="1804126"/>
                    <a:pt x="34370" y="1815149"/>
                  </a:cubicBezTo>
                  <a:lnTo>
                    <a:pt x="34371" y="2009458"/>
                  </a:lnTo>
                  <a:lnTo>
                    <a:pt x="39426" y="2023315"/>
                  </a:lnTo>
                  <a:lnTo>
                    <a:pt x="39426" y="2095433"/>
                  </a:lnTo>
                  <a:lnTo>
                    <a:pt x="44198" y="2108661"/>
                  </a:lnTo>
                  <a:lnTo>
                    <a:pt x="39284" y="2122201"/>
                  </a:lnTo>
                  <a:lnTo>
                    <a:pt x="39284" y="2157158"/>
                  </a:lnTo>
                  <a:lnTo>
                    <a:pt x="34940" y="2170070"/>
                  </a:lnTo>
                  <a:lnTo>
                    <a:pt x="38856" y="2179833"/>
                  </a:lnTo>
                  <a:cubicBezTo>
                    <a:pt x="39427" y="2360917"/>
                    <a:pt x="41349" y="2555540"/>
                    <a:pt x="38216" y="2733791"/>
                  </a:cubicBezTo>
                  <a:cubicBezTo>
                    <a:pt x="35296" y="2736938"/>
                    <a:pt x="34085" y="2743869"/>
                    <a:pt x="34655" y="2753629"/>
                  </a:cubicBezTo>
                  <a:lnTo>
                    <a:pt x="39426" y="2766543"/>
                  </a:lnTo>
                  <a:lnTo>
                    <a:pt x="39427" y="2912038"/>
                  </a:lnTo>
                  <a:lnTo>
                    <a:pt x="44341" y="2925267"/>
                  </a:lnTo>
                  <a:lnTo>
                    <a:pt x="44341" y="2936604"/>
                  </a:lnTo>
                  <a:lnTo>
                    <a:pt x="39854" y="2949515"/>
                  </a:lnTo>
                  <a:lnTo>
                    <a:pt x="44412" y="2962744"/>
                  </a:lnTo>
                  <a:cubicBezTo>
                    <a:pt x="47973" y="3101940"/>
                    <a:pt x="37219" y="3280190"/>
                    <a:pt x="48685" y="3398286"/>
                  </a:cubicBezTo>
                  <a:cubicBezTo>
                    <a:pt x="50821" y="3427259"/>
                    <a:pt x="47688" y="3459069"/>
                    <a:pt x="50038" y="3487097"/>
                  </a:cubicBezTo>
                  <a:lnTo>
                    <a:pt x="54026" y="3496860"/>
                  </a:lnTo>
                  <a:lnTo>
                    <a:pt x="54026" y="3691170"/>
                  </a:lnTo>
                  <a:lnTo>
                    <a:pt x="59082" y="3704712"/>
                  </a:lnTo>
                  <a:lnTo>
                    <a:pt x="59082" y="3718883"/>
                  </a:lnTo>
                  <a:lnTo>
                    <a:pt x="54169" y="3732109"/>
                  </a:lnTo>
                  <a:lnTo>
                    <a:pt x="54168" y="3779663"/>
                  </a:lnTo>
                  <a:cubicBezTo>
                    <a:pt x="46477" y="3796040"/>
                    <a:pt x="49255" y="3802652"/>
                    <a:pt x="54169" y="3819346"/>
                  </a:cubicBezTo>
                  <a:cubicBezTo>
                    <a:pt x="52816" y="3850839"/>
                    <a:pt x="58157" y="3899967"/>
                    <a:pt x="49255" y="3913824"/>
                  </a:cubicBezTo>
                  <a:cubicBezTo>
                    <a:pt x="48827" y="3932716"/>
                    <a:pt x="50394" y="3957911"/>
                    <a:pt x="48186" y="3976810"/>
                  </a:cubicBezTo>
                  <a:lnTo>
                    <a:pt x="44697" y="3985623"/>
                  </a:lnTo>
                  <a:cubicBezTo>
                    <a:pt x="44697" y="3989403"/>
                    <a:pt x="44697" y="3993500"/>
                    <a:pt x="44697" y="3997907"/>
                  </a:cubicBezTo>
                  <a:lnTo>
                    <a:pt x="49611" y="4010818"/>
                  </a:lnTo>
                  <a:lnTo>
                    <a:pt x="49610" y="4059005"/>
                  </a:lnTo>
                  <a:lnTo>
                    <a:pt x="54383" y="4071916"/>
                  </a:lnTo>
                  <a:lnTo>
                    <a:pt x="54383" y="4096482"/>
                  </a:lnTo>
                  <a:cubicBezTo>
                    <a:pt x="44127" y="4123878"/>
                    <a:pt x="41493" y="4116951"/>
                    <a:pt x="54383" y="4133642"/>
                  </a:cubicBezTo>
                  <a:cubicBezTo>
                    <a:pt x="53314" y="4160410"/>
                    <a:pt x="57801" y="4206705"/>
                    <a:pt x="49610" y="4217414"/>
                  </a:cubicBezTo>
                  <a:lnTo>
                    <a:pt x="49611" y="4241977"/>
                  </a:lnTo>
                  <a:lnTo>
                    <a:pt x="54382" y="4254573"/>
                  </a:lnTo>
                  <a:lnTo>
                    <a:pt x="54382" y="4363854"/>
                  </a:lnTo>
                  <a:lnTo>
                    <a:pt x="49469" y="4377080"/>
                  </a:lnTo>
                  <a:cubicBezTo>
                    <a:pt x="49469" y="4381173"/>
                    <a:pt x="49469" y="4385269"/>
                    <a:pt x="49468" y="4388731"/>
                  </a:cubicBezTo>
                  <a:lnTo>
                    <a:pt x="53812" y="4401014"/>
                  </a:lnTo>
                  <a:lnTo>
                    <a:pt x="53812" y="4558478"/>
                  </a:lnTo>
                  <a:cubicBezTo>
                    <a:pt x="43699" y="4570761"/>
                    <a:pt x="54667" y="4629653"/>
                    <a:pt x="44554" y="4642250"/>
                  </a:cubicBezTo>
                  <a:lnTo>
                    <a:pt x="49041" y="4655475"/>
                  </a:lnTo>
                  <a:lnTo>
                    <a:pt x="49041" y="4679410"/>
                  </a:lnTo>
                  <a:lnTo>
                    <a:pt x="44269" y="4692007"/>
                  </a:lnTo>
                  <a:lnTo>
                    <a:pt x="44269" y="4777039"/>
                  </a:lnTo>
                  <a:lnTo>
                    <a:pt x="49041" y="4789636"/>
                  </a:lnTo>
                  <a:lnTo>
                    <a:pt x="49041" y="4813570"/>
                  </a:lnTo>
                  <a:lnTo>
                    <a:pt x="44554" y="4826482"/>
                  </a:lnTo>
                  <a:cubicBezTo>
                    <a:pt x="48115" y="4838765"/>
                    <a:pt x="54098" y="4840338"/>
                    <a:pt x="54097" y="4861122"/>
                  </a:cubicBezTo>
                  <a:lnTo>
                    <a:pt x="49254" y="4874665"/>
                  </a:lnTo>
                  <a:lnTo>
                    <a:pt x="49254" y="4971034"/>
                  </a:lnTo>
                  <a:lnTo>
                    <a:pt x="44341" y="4984259"/>
                  </a:lnTo>
                  <a:lnTo>
                    <a:pt x="44341" y="5032760"/>
                  </a:lnTo>
                  <a:lnTo>
                    <a:pt x="48970" y="5045357"/>
                  </a:lnTo>
                  <a:lnTo>
                    <a:pt x="48970" y="5069920"/>
                  </a:lnTo>
                  <a:cubicBezTo>
                    <a:pt x="35439" y="5093226"/>
                    <a:pt x="56233" y="5102044"/>
                    <a:pt x="46406" y="5124719"/>
                  </a:cubicBezTo>
                  <a:cubicBezTo>
                    <a:pt x="44958" y="5127836"/>
                    <a:pt x="44106" y="5134638"/>
                    <a:pt x="44269" y="5141723"/>
                  </a:cubicBezTo>
                  <a:lnTo>
                    <a:pt x="49112" y="5154952"/>
                  </a:lnTo>
                  <a:lnTo>
                    <a:pt x="49112" y="5337295"/>
                  </a:lnTo>
                  <a:lnTo>
                    <a:pt x="44341" y="5349889"/>
                  </a:lnTo>
                  <a:lnTo>
                    <a:pt x="44341" y="5702925"/>
                  </a:lnTo>
                  <a:lnTo>
                    <a:pt x="48827" y="5715522"/>
                  </a:lnTo>
                  <a:lnTo>
                    <a:pt x="44269" y="5728747"/>
                  </a:lnTo>
                  <a:cubicBezTo>
                    <a:pt x="44981" y="5814408"/>
                    <a:pt x="43059" y="5902273"/>
                    <a:pt x="44982" y="5985100"/>
                  </a:cubicBezTo>
                  <a:cubicBezTo>
                    <a:pt x="50964" y="6001159"/>
                    <a:pt x="50964" y="6002104"/>
                    <a:pt x="44483" y="6019426"/>
                  </a:cubicBezTo>
                  <a:lnTo>
                    <a:pt x="44483" y="6092489"/>
                  </a:lnTo>
                  <a:lnTo>
                    <a:pt x="49112" y="6105086"/>
                  </a:lnTo>
                  <a:lnTo>
                    <a:pt x="49112" y="6116741"/>
                  </a:lnTo>
                  <a:lnTo>
                    <a:pt x="44341" y="6129652"/>
                  </a:lnTo>
                  <a:lnTo>
                    <a:pt x="44341" y="6153587"/>
                  </a:lnTo>
                  <a:lnTo>
                    <a:pt x="48970" y="6166498"/>
                  </a:lnTo>
                  <a:lnTo>
                    <a:pt x="48970" y="6373090"/>
                  </a:lnTo>
                  <a:lnTo>
                    <a:pt x="44269" y="6386947"/>
                  </a:lnTo>
                  <a:cubicBezTo>
                    <a:pt x="47760" y="6513864"/>
                    <a:pt x="37219" y="6679514"/>
                    <a:pt x="48471" y="6785961"/>
                  </a:cubicBezTo>
                  <a:cubicBezTo>
                    <a:pt x="49732" y="6795314"/>
                    <a:pt x="49533" y="6807154"/>
                    <a:pt x="47972" y="6815562"/>
                  </a:cubicBezTo>
                  <a:cubicBezTo>
                    <a:pt x="44981" y="6819027"/>
                    <a:pt x="43772" y="6825954"/>
                    <a:pt x="44341" y="6835718"/>
                  </a:cubicBezTo>
                  <a:lnTo>
                    <a:pt x="49112" y="6848629"/>
                  </a:lnTo>
                  <a:lnTo>
                    <a:pt x="49112" y="6957909"/>
                  </a:lnTo>
                  <a:lnTo>
                    <a:pt x="44341" y="6970821"/>
                  </a:lnTo>
                  <a:lnTo>
                    <a:pt x="44341" y="7006724"/>
                  </a:lnTo>
                  <a:lnTo>
                    <a:pt x="48970" y="7019321"/>
                  </a:lnTo>
                  <a:lnTo>
                    <a:pt x="48970" y="7104036"/>
                  </a:lnTo>
                  <a:lnTo>
                    <a:pt x="44269" y="7118206"/>
                  </a:lnTo>
                  <a:cubicBezTo>
                    <a:pt x="44554" y="7131118"/>
                    <a:pt x="43628" y="7143086"/>
                    <a:pt x="45053" y="7155052"/>
                  </a:cubicBezTo>
                  <a:cubicBezTo>
                    <a:pt x="50964" y="7170800"/>
                    <a:pt x="50893" y="7171746"/>
                    <a:pt x="44483" y="7189068"/>
                  </a:cubicBezTo>
                  <a:lnTo>
                    <a:pt x="44483" y="7311259"/>
                  </a:lnTo>
                  <a:lnTo>
                    <a:pt x="49112" y="7323853"/>
                  </a:lnTo>
                  <a:lnTo>
                    <a:pt x="49112" y="7335508"/>
                  </a:lnTo>
                  <a:lnTo>
                    <a:pt x="44341" y="7348419"/>
                  </a:lnTo>
                  <a:lnTo>
                    <a:pt x="44341" y="7908358"/>
                  </a:lnTo>
                  <a:lnTo>
                    <a:pt x="49183" y="7921901"/>
                  </a:lnTo>
                  <a:cubicBezTo>
                    <a:pt x="49325" y="7942688"/>
                    <a:pt x="43130" y="7944262"/>
                    <a:pt x="39640" y="7956545"/>
                  </a:cubicBezTo>
                  <a:lnTo>
                    <a:pt x="44127" y="7969456"/>
                  </a:lnTo>
                  <a:lnTo>
                    <a:pt x="44127" y="8068027"/>
                  </a:lnTo>
                  <a:lnTo>
                    <a:pt x="35652" y="8085035"/>
                  </a:lnTo>
                  <a:cubicBezTo>
                    <a:pt x="30169" y="8082515"/>
                    <a:pt x="-17832" y="8082201"/>
                    <a:pt x="7166" y="8109598"/>
                  </a:cubicBezTo>
                  <a:cubicBezTo>
                    <a:pt x="19135" y="8090388"/>
                    <a:pt x="32214" y="8089128"/>
                    <a:pt x="44341" y="8106450"/>
                  </a:cubicBezTo>
                  <a:cubicBezTo>
                    <a:pt x="43451" y="8125660"/>
                    <a:pt x="44661" y="8150696"/>
                    <a:pt x="44884" y="8173252"/>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sp>
        <p:nvSpPr>
          <p:cNvPr id="283" name="Google Shape;283;p15"/>
          <p:cNvSpPr/>
          <p:nvPr/>
        </p:nvSpPr>
        <p:spPr>
          <a:xfrm>
            <a:off x="-4975" y="0"/>
            <a:ext cx="12192000" cy="6078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15"/>
          <p:cNvSpPr txBox="1"/>
          <p:nvPr>
            <p:ph hasCustomPrompt="1" type="title"/>
          </p:nvPr>
        </p:nvSpPr>
        <p:spPr>
          <a:xfrm>
            <a:off x="715025" y="2378150"/>
            <a:ext cx="2948400" cy="1188600"/>
          </a:xfrm>
          <a:prstGeom prst="rect">
            <a:avLst/>
          </a:prstGeom>
        </p:spPr>
        <p:txBody>
          <a:bodyPr anchorCtr="0" anchor="b" bIns="121900" lIns="121900" spcFirstLastPara="1" rIns="121900" wrap="square" tIns="121900">
            <a:noAutofit/>
          </a:bodyPr>
          <a:lstStyle>
            <a:lvl1pPr lvl="0" rtl="0" algn="ctr">
              <a:spcBef>
                <a:spcPts val="0"/>
              </a:spcBef>
              <a:spcAft>
                <a:spcPts val="0"/>
              </a:spcAft>
              <a:buSzPts val="7000"/>
              <a:buNone/>
              <a:defRPr sz="7000"/>
            </a:lvl1pPr>
            <a:lvl2pPr lvl="1" rtl="0" algn="ctr">
              <a:spcBef>
                <a:spcPts val="0"/>
              </a:spcBef>
              <a:spcAft>
                <a:spcPts val="0"/>
              </a:spcAft>
              <a:buSzPts val="7000"/>
              <a:buNone/>
              <a:defRPr sz="7000"/>
            </a:lvl2pPr>
            <a:lvl3pPr lvl="2" rtl="0" algn="ctr">
              <a:spcBef>
                <a:spcPts val="0"/>
              </a:spcBef>
              <a:spcAft>
                <a:spcPts val="0"/>
              </a:spcAft>
              <a:buSzPts val="7000"/>
              <a:buNone/>
              <a:defRPr sz="7000"/>
            </a:lvl3pPr>
            <a:lvl4pPr lvl="3" rtl="0" algn="ctr">
              <a:spcBef>
                <a:spcPts val="0"/>
              </a:spcBef>
              <a:spcAft>
                <a:spcPts val="0"/>
              </a:spcAft>
              <a:buSzPts val="7000"/>
              <a:buNone/>
              <a:defRPr sz="7000"/>
            </a:lvl4pPr>
            <a:lvl5pPr lvl="4" rtl="0" algn="ctr">
              <a:spcBef>
                <a:spcPts val="0"/>
              </a:spcBef>
              <a:spcAft>
                <a:spcPts val="0"/>
              </a:spcAft>
              <a:buSzPts val="7000"/>
              <a:buNone/>
              <a:defRPr sz="7000"/>
            </a:lvl5pPr>
            <a:lvl6pPr lvl="5" rtl="0" algn="ctr">
              <a:spcBef>
                <a:spcPts val="0"/>
              </a:spcBef>
              <a:spcAft>
                <a:spcPts val="0"/>
              </a:spcAft>
              <a:buSzPts val="7000"/>
              <a:buNone/>
              <a:defRPr sz="7000"/>
            </a:lvl6pPr>
            <a:lvl7pPr lvl="6" rtl="0" algn="ctr">
              <a:spcBef>
                <a:spcPts val="0"/>
              </a:spcBef>
              <a:spcAft>
                <a:spcPts val="0"/>
              </a:spcAft>
              <a:buSzPts val="7000"/>
              <a:buNone/>
              <a:defRPr sz="7000"/>
            </a:lvl7pPr>
            <a:lvl8pPr lvl="7" rtl="0" algn="ctr">
              <a:spcBef>
                <a:spcPts val="0"/>
              </a:spcBef>
              <a:spcAft>
                <a:spcPts val="0"/>
              </a:spcAft>
              <a:buSzPts val="7000"/>
              <a:buNone/>
              <a:defRPr sz="7000"/>
            </a:lvl8pPr>
            <a:lvl9pPr lvl="8" rtl="0" algn="ctr">
              <a:spcBef>
                <a:spcPts val="0"/>
              </a:spcBef>
              <a:spcAft>
                <a:spcPts val="0"/>
              </a:spcAft>
              <a:buSzPts val="7000"/>
              <a:buNone/>
              <a:defRPr sz="7000"/>
            </a:lvl9pPr>
          </a:lstStyle>
          <a:p>
            <a:r>
              <a:t>xx%</a:t>
            </a:r>
          </a:p>
        </p:txBody>
      </p:sp>
      <p:sp>
        <p:nvSpPr>
          <p:cNvPr id="285" name="Google Shape;285;p15"/>
          <p:cNvSpPr txBox="1"/>
          <p:nvPr>
            <p:ph idx="2" type="title"/>
          </p:nvPr>
        </p:nvSpPr>
        <p:spPr>
          <a:xfrm>
            <a:off x="715025" y="898175"/>
            <a:ext cx="10714800" cy="763500"/>
          </a:xfrm>
          <a:prstGeom prst="rect">
            <a:avLst/>
          </a:prstGeom>
        </p:spPr>
        <p:txBody>
          <a:bodyPr anchorCtr="0" anchor="t" bIns="121900" lIns="121900" spcFirstLastPara="1" rIns="121900" wrap="square" tIns="121900">
            <a:noAutofit/>
          </a:bodyPr>
          <a:lstStyle>
            <a:lvl1pPr indent="0" lvl="0" marL="0" marR="0" rtl="0" algn="ctr">
              <a:lnSpc>
                <a:spcPct val="100000"/>
              </a:lnSpc>
              <a:spcBef>
                <a:spcPts val="0"/>
              </a:spcBef>
              <a:spcAft>
                <a:spcPts val="0"/>
              </a:spcAft>
              <a:buClr>
                <a:schemeClr val="dk1"/>
              </a:buClr>
              <a:buSzPts val="4000"/>
              <a:buFont typeface="Aldrich"/>
              <a:buNone/>
              <a:defRPr/>
            </a:lvl1pPr>
            <a:lvl2pPr lvl="1" rtl="0" algn="ctr">
              <a:spcBef>
                <a:spcPts val="0"/>
              </a:spcBef>
              <a:spcAft>
                <a:spcPts val="0"/>
              </a:spcAft>
              <a:buClr>
                <a:schemeClr val="dk1"/>
              </a:buClr>
              <a:buSzPts val="4000"/>
              <a:buFont typeface="Griffy"/>
              <a:buNone/>
              <a:defRPr sz="4000">
                <a:solidFill>
                  <a:schemeClr val="dk1"/>
                </a:solidFill>
                <a:latin typeface="Griffy"/>
                <a:ea typeface="Griffy"/>
                <a:cs typeface="Griffy"/>
                <a:sym typeface="Griffy"/>
              </a:defRPr>
            </a:lvl2pPr>
            <a:lvl3pPr lvl="2" rtl="0" algn="ctr">
              <a:spcBef>
                <a:spcPts val="0"/>
              </a:spcBef>
              <a:spcAft>
                <a:spcPts val="0"/>
              </a:spcAft>
              <a:buClr>
                <a:schemeClr val="dk1"/>
              </a:buClr>
              <a:buSzPts val="4000"/>
              <a:buFont typeface="Griffy"/>
              <a:buNone/>
              <a:defRPr sz="4000">
                <a:solidFill>
                  <a:schemeClr val="dk1"/>
                </a:solidFill>
                <a:latin typeface="Griffy"/>
                <a:ea typeface="Griffy"/>
                <a:cs typeface="Griffy"/>
                <a:sym typeface="Griffy"/>
              </a:defRPr>
            </a:lvl3pPr>
            <a:lvl4pPr lvl="3" rtl="0" algn="ctr">
              <a:spcBef>
                <a:spcPts val="0"/>
              </a:spcBef>
              <a:spcAft>
                <a:spcPts val="0"/>
              </a:spcAft>
              <a:buClr>
                <a:schemeClr val="dk1"/>
              </a:buClr>
              <a:buSzPts val="4000"/>
              <a:buFont typeface="Griffy"/>
              <a:buNone/>
              <a:defRPr sz="4000">
                <a:solidFill>
                  <a:schemeClr val="dk1"/>
                </a:solidFill>
                <a:latin typeface="Griffy"/>
                <a:ea typeface="Griffy"/>
                <a:cs typeface="Griffy"/>
                <a:sym typeface="Griffy"/>
              </a:defRPr>
            </a:lvl4pPr>
            <a:lvl5pPr lvl="4" rtl="0" algn="ctr">
              <a:spcBef>
                <a:spcPts val="0"/>
              </a:spcBef>
              <a:spcAft>
                <a:spcPts val="0"/>
              </a:spcAft>
              <a:buClr>
                <a:schemeClr val="dk1"/>
              </a:buClr>
              <a:buSzPts val="4000"/>
              <a:buFont typeface="Griffy"/>
              <a:buNone/>
              <a:defRPr sz="4000">
                <a:solidFill>
                  <a:schemeClr val="dk1"/>
                </a:solidFill>
                <a:latin typeface="Griffy"/>
                <a:ea typeface="Griffy"/>
                <a:cs typeface="Griffy"/>
                <a:sym typeface="Griffy"/>
              </a:defRPr>
            </a:lvl5pPr>
            <a:lvl6pPr lvl="5" rtl="0" algn="ctr">
              <a:spcBef>
                <a:spcPts val="0"/>
              </a:spcBef>
              <a:spcAft>
                <a:spcPts val="0"/>
              </a:spcAft>
              <a:buClr>
                <a:schemeClr val="dk1"/>
              </a:buClr>
              <a:buSzPts val="4000"/>
              <a:buFont typeface="Griffy"/>
              <a:buNone/>
              <a:defRPr sz="4000">
                <a:solidFill>
                  <a:schemeClr val="dk1"/>
                </a:solidFill>
                <a:latin typeface="Griffy"/>
                <a:ea typeface="Griffy"/>
                <a:cs typeface="Griffy"/>
                <a:sym typeface="Griffy"/>
              </a:defRPr>
            </a:lvl6pPr>
            <a:lvl7pPr lvl="6" rtl="0" algn="ctr">
              <a:spcBef>
                <a:spcPts val="0"/>
              </a:spcBef>
              <a:spcAft>
                <a:spcPts val="0"/>
              </a:spcAft>
              <a:buClr>
                <a:schemeClr val="dk1"/>
              </a:buClr>
              <a:buSzPts val="4000"/>
              <a:buFont typeface="Griffy"/>
              <a:buNone/>
              <a:defRPr sz="4000">
                <a:solidFill>
                  <a:schemeClr val="dk1"/>
                </a:solidFill>
                <a:latin typeface="Griffy"/>
                <a:ea typeface="Griffy"/>
                <a:cs typeface="Griffy"/>
                <a:sym typeface="Griffy"/>
              </a:defRPr>
            </a:lvl7pPr>
            <a:lvl8pPr lvl="7" rtl="0" algn="ctr">
              <a:spcBef>
                <a:spcPts val="0"/>
              </a:spcBef>
              <a:spcAft>
                <a:spcPts val="0"/>
              </a:spcAft>
              <a:buClr>
                <a:schemeClr val="dk1"/>
              </a:buClr>
              <a:buSzPts val="4000"/>
              <a:buFont typeface="Griffy"/>
              <a:buNone/>
              <a:defRPr sz="4000">
                <a:solidFill>
                  <a:schemeClr val="dk1"/>
                </a:solidFill>
                <a:latin typeface="Griffy"/>
                <a:ea typeface="Griffy"/>
                <a:cs typeface="Griffy"/>
                <a:sym typeface="Griffy"/>
              </a:defRPr>
            </a:lvl8pPr>
            <a:lvl9pPr lvl="8" rtl="0" algn="ctr">
              <a:spcBef>
                <a:spcPts val="0"/>
              </a:spcBef>
              <a:spcAft>
                <a:spcPts val="0"/>
              </a:spcAft>
              <a:buClr>
                <a:schemeClr val="dk1"/>
              </a:buClr>
              <a:buSzPts val="4000"/>
              <a:buFont typeface="Griffy"/>
              <a:buNone/>
              <a:defRPr sz="4000">
                <a:solidFill>
                  <a:schemeClr val="dk1"/>
                </a:solidFill>
                <a:latin typeface="Griffy"/>
                <a:ea typeface="Griffy"/>
                <a:cs typeface="Griffy"/>
                <a:sym typeface="Griffy"/>
              </a:defRPr>
            </a:lvl9pPr>
          </a:lstStyle>
          <a:p/>
        </p:txBody>
      </p:sp>
      <p:sp>
        <p:nvSpPr>
          <p:cNvPr id="286" name="Google Shape;286;p15"/>
          <p:cNvSpPr txBox="1"/>
          <p:nvPr>
            <p:ph hasCustomPrompt="1" idx="3" type="title"/>
          </p:nvPr>
        </p:nvSpPr>
        <p:spPr>
          <a:xfrm>
            <a:off x="4516336" y="2378150"/>
            <a:ext cx="2948400" cy="1188600"/>
          </a:xfrm>
          <a:prstGeom prst="rect">
            <a:avLst/>
          </a:prstGeom>
        </p:spPr>
        <p:txBody>
          <a:bodyPr anchorCtr="0" anchor="b" bIns="121900" lIns="121900" spcFirstLastPara="1" rIns="121900" wrap="square" tIns="121900">
            <a:noAutofit/>
          </a:bodyPr>
          <a:lstStyle>
            <a:lvl1pPr lvl="0" rtl="0" algn="ctr">
              <a:spcBef>
                <a:spcPts val="0"/>
              </a:spcBef>
              <a:spcAft>
                <a:spcPts val="0"/>
              </a:spcAft>
              <a:buSzPts val="7000"/>
              <a:buNone/>
              <a:defRPr sz="7000"/>
            </a:lvl1pPr>
            <a:lvl2pPr lvl="1" rtl="0" algn="ctr">
              <a:spcBef>
                <a:spcPts val="0"/>
              </a:spcBef>
              <a:spcAft>
                <a:spcPts val="0"/>
              </a:spcAft>
              <a:buSzPts val="7000"/>
              <a:buNone/>
              <a:defRPr sz="7000"/>
            </a:lvl2pPr>
            <a:lvl3pPr lvl="2" rtl="0" algn="ctr">
              <a:spcBef>
                <a:spcPts val="0"/>
              </a:spcBef>
              <a:spcAft>
                <a:spcPts val="0"/>
              </a:spcAft>
              <a:buSzPts val="7000"/>
              <a:buNone/>
              <a:defRPr sz="7000"/>
            </a:lvl3pPr>
            <a:lvl4pPr lvl="3" rtl="0" algn="ctr">
              <a:spcBef>
                <a:spcPts val="0"/>
              </a:spcBef>
              <a:spcAft>
                <a:spcPts val="0"/>
              </a:spcAft>
              <a:buSzPts val="7000"/>
              <a:buNone/>
              <a:defRPr sz="7000"/>
            </a:lvl4pPr>
            <a:lvl5pPr lvl="4" rtl="0" algn="ctr">
              <a:spcBef>
                <a:spcPts val="0"/>
              </a:spcBef>
              <a:spcAft>
                <a:spcPts val="0"/>
              </a:spcAft>
              <a:buSzPts val="7000"/>
              <a:buNone/>
              <a:defRPr sz="7000"/>
            </a:lvl5pPr>
            <a:lvl6pPr lvl="5" rtl="0" algn="ctr">
              <a:spcBef>
                <a:spcPts val="0"/>
              </a:spcBef>
              <a:spcAft>
                <a:spcPts val="0"/>
              </a:spcAft>
              <a:buSzPts val="7000"/>
              <a:buNone/>
              <a:defRPr sz="7000"/>
            </a:lvl6pPr>
            <a:lvl7pPr lvl="6" rtl="0" algn="ctr">
              <a:spcBef>
                <a:spcPts val="0"/>
              </a:spcBef>
              <a:spcAft>
                <a:spcPts val="0"/>
              </a:spcAft>
              <a:buSzPts val="7000"/>
              <a:buNone/>
              <a:defRPr sz="7000"/>
            </a:lvl7pPr>
            <a:lvl8pPr lvl="7" rtl="0" algn="ctr">
              <a:spcBef>
                <a:spcPts val="0"/>
              </a:spcBef>
              <a:spcAft>
                <a:spcPts val="0"/>
              </a:spcAft>
              <a:buSzPts val="7000"/>
              <a:buNone/>
              <a:defRPr sz="7000"/>
            </a:lvl8pPr>
            <a:lvl9pPr lvl="8" rtl="0" algn="ctr">
              <a:spcBef>
                <a:spcPts val="0"/>
              </a:spcBef>
              <a:spcAft>
                <a:spcPts val="0"/>
              </a:spcAft>
              <a:buSzPts val="7000"/>
              <a:buNone/>
              <a:defRPr sz="7000"/>
            </a:lvl9pPr>
          </a:lstStyle>
          <a:p>
            <a:r>
              <a:t>xx%</a:t>
            </a:r>
          </a:p>
        </p:txBody>
      </p:sp>
      <p:sp>
        <p:nvSpPr>
          <p:cNvPr id="287" name="Google Shape;287;p15"/>
          <p:cNvSpPr txBox="1"/>
          <p:nvPr>
            <p:ph hasCustomPrompt="1" idx="4" type="title"/>
          </p:nvPr>
        </p:nvSpPr>
        <p:spPr>
          <a:xfrm>
            <a:off x="8481454" y="2378150"/>
            <a:ext cx="2948400" cy="1188600"/>
          </a:xfrm>
          <a:prstGeom prst="rect">
            <a:avLst/>
          </a:prstGeom>
        </p:spPr>
        <p:txBody>
          <a:bodyPr anchorCtr="0" anchor="b" bIns="121900" lIns="121900" spcFirstLastPara="1" rIns="121900" wrap="square" tIns="121900">
            <a:noAutofit/>
          </a:bodyPr>
          <a:lstStyle>
            <a:lvl1pPr lvl="0" rtl="0" algn="ctr">
              <a:spcBef>
                <a:spcPts val="0"/>
              </a:spcBef>
              <a:spcAft>
                <a:spcPts val="0"/>
              </a:spcAft>
              <a:buSzPts val="7000"/>
              <a:buNone/>
              <a:defRPr sz="7000"/>
            </a:lvl1pPr>
            <a:lvl2pPr lvl="1" rtl="0" algn="ctr">
              <a:spcBef>
                <a:spcPts val="0"/>
              </a:spcBef>
              <a:spcAft>
                <a:spcPts val="0"/>
              </a:spcAft>
              <a:buSzPts val="7000"/>
              <a:buNone/>
              <a:defRPr sz="7000"/>
            </a:lvl2pPr>
            <a:lvl3pPr lvl="2" rtl="0" algn="ctr">
              <a:spcBef>
                <a:spcPts val="0"/>
              </a:spcBef>
              <a:spcAft>
                <a:spcPts val="0"/>
              </a:spcAft>
              <a:buSzPts val="7000"/>
              <a:buNone/>
              <a:defRPr sz="7000"/>
            </a:lvl3pPr>
            <a:lvl4pPr lvl="3" rtl="0" algn="ctr">
              <a:spcBef>
                <a:spcPts val="0"/>
              </a:spcBef>
              <a:spcAft>
                <a:spcPts val="0"/>
              </a:spcAft>
              <a:buSzPts val="7000"/>
              <a:buNone/>
              <a:defRPr sz="7000"/>
            </a:lvl4pPr>
            <a:lvl5pPr lvl="4" rtl="0" algn="ctr">
              <a:spcBef>
                <a:spcPts val="0"/>
              </a:spcBef>
              <a:spcAft>
                <a:spcPts val="0"/>
              </a:spcAft>
              <a:buSzPts val="7000"/>
              <a:buNone/>
              <a:defRPr sz="7000"/>
            </a:lvl5pPr>
            <a:lvl6pPr lvl="5" rtl="0" algn="ctr">
              <a:spcBef>
                <a:spcPts val="0"/>
              </a:spcBef>
              <a:spcAft>
                <a:spcPts val="0"/>
              </a:spcAft>
              <a:buSzPts val="7000"/>
              <a:buNone/>
              <a:defRPr sz="7000"/>
            </a:lvl6pPr>
            <a:lvl7pPr lvl="6" rtl="0" algn="ctr">
              <a:spcBef>
                <a:spcPts val="0"/>
              </a:spcBef>
              <a:spcAft>
                <a:spcPts val="0"/>
              </a:spcAft>
              <a:buSzPts val="7000"/>
              <a:buNone/>
              <a:defRPr sz="7000"/>
            </a:lvl7pPr>
            <a:lvl8pPr lvl="7" rtl="0" algn="ctr">
              <a:spcBef>
                <a:spcPts val="0"/>
              </a:spcBef>
              <a:spcAft>
                <a:spcPts val="0"/>
              </a:spcAft>
              <a:buSzPts val="7000"/>
              <a:buNone/>
              <a:defRPr sz="7000"/>
            </a:lvl8pPr>
            <a:lvl9pPr lvl="8" rtl="0" algn="ctr">
              <a:spcBef>
                <a:spcPts val="0"/>
              </a:spcBef>
              <a:spcAft>
                <a:spcPts val="0"/>
              </a:spcAft>
              <a:buSzPts val="7000"/>
              <a:buNone/>
              <a:defRPr sz="7000"/>
            </a:lvl9pPr>
          </a:lstStyle>
          <a:p>
            <a:r>
              <a:t>xx%</a:t>
            </a:r>
          </a:p>
        </p:txBody>
      </p:sp>
      <p:sp>
        <p:nvSpPr>
          <p:cNvPr id="288" name="Google Shape;288;p15"/>
          <p:cNvSpPr txBox="1"/>
          <p:nvPr>
            <p:ph idx="1" type="body"/>
          </p:nvPr>
        </p:nvSpPr>
        <p:spPr>
          <a:xfrm>
            <a:off x="8481446" y="3619725"/>
            <a:ext cx="2948400" cy="925200"/>
          </a:xfrm>
          <a:prstGeom prst="rect">
            <a:avLst/>
          </a:prstGeom>
        </p:spPr>
        <p:txBody>
          <a:bodyPr anchorCtr="0" anchor="t" bIns="121900" lIns="121900" spcFirstLastPara="1" rIns="121900" wrap="square" tIns="121900">
            <a:noAutofit/>
          </a:bodyPr>
          <a:lstStyle>
            <a:lvl1pPr indent="-368300" lvl="0" marL="457200" algn="ctr">
              <a:lnSpc>
                <a:spcPct val="100000"/>
              </a:lnSpc>
              <a:spcBef>
                <a:spcPts val="0"/>
              </a:spcBef>
              <a:spcAft>
                <a:spcPts val="0"/>
              </a:spcAft>
              <a:buSzPts val="2200"/>
              <a:buChar char="●"/>
              <a:defRPr sz="2200"/>
            </a:lvl1pPr>
            <a:lvl2pPr indent="-368300" lvl="1" marL="914400" algn="ctr">
              <a:lnSpc>
                <a:spcPct val="100000"/>
              </a:lnSpc>
              <a:spcBef>
                <a:spcPts val="0"/>
              </a:spcBef>
              <a:spcAft>
                <a:spcPts val="0"/>
              </a:spcAft>
              <a:buSzPts val="2200"/>
              <a:buChar char="○"/>
              <a:defRPr sz="2200"/>
            </a:lvl2pPr>
            <a:lvl3pPr indent="-368300" lvl="2" marL="1371600" algn="ctr">
              <a:lnSpc>
                <a:spcPct val="100000"/>
              </a:lnSpc>
              <a:spcBef>
                <a:spcPts val="0"/>
              </a:spcBef>
              <a:spcAft>
                <a:spcPts val="0"/>
              </a:spcAft>
              <a:buSzPts val="2200"/>
              <a:buChar char="■"/>
              <a:defRPr sz="2200"/>
            </a:lvl3pPr>
            <a:lvl4pPr indent="-368300" lvl="3" marL="1828800" algn="ctr">
              <a:lnSpc>
                <a:spcPct val="100000"/>
              </a:lnSpc>
              <a:spcBef>
                <a:spcPts val="0"/>
              </a:spcBef>
              <a:spcAft>
                <a:spcPts val="0"/>
              </a:spcAft>
              <a:buSzPts val="2200"/>
              <a:buChar char="●"/>
              <a:defRPr sz="2200"/>
            </a:lvl4pPr>
            <a:lvl5pPr indent="-368300" lvl="4" marL="2286000" algn="ctr">
              <a:lnSpc>
                <a:spcPct val="100000"/>
              </a:lnSpc>
              <a:spcBef>
                <a:spcPts val="0"/>
              </a:spcBef>
              <a:spcAft>
                <a:spcPts val="0"/>
              </a:spcAft>
              <a:buSzPts val="2200"/>
              <a:buChar char="○"/>
              <a:defRPr sz="2200"/>
            </a:lvl5pPr>
            <a:lvl6pPr indent="-368300" lvl="5" marL="2743200" algn="ctr">
              <a:lnSpc>
                <a:spcPct val="100000"/>
              </a:lnSpc>
              <a:spcBef>
                <a:spcPts val="0"/>
              </a:spcBef>
              <a:spcAft>
                <a:spcPts val="0"/>
              </a:spcAft>
              <a:buSzPts val="2200"/>
              <a:buChar char="■"/>
              <a:defRPr sz="2200"/>
            </a:lvl6pPr>
            <a:lvl7pPr indent="-368300" lvl="6" marL="3200400" algn="ctr">
              <a:lnSpc>
                <a:spcPct val="100000"/>
              </a:lnSpc>
              <a:spcBef>
                <a:spcPts val="0"/>
              </a:spcBef>
              <a:spcAft>
                <a:spcPts val="0"/>
              </a:spcAft>
              <a:buSzPts val="2200"/>
              <a:buChar char="●"/>
              <a:defRPr sz="2200"/>
            </a:lvl7pPr>
            <a:lvl8pPr indent="-368300" lvl="7" marL="3657600" algn="ctr">
              <a:lnSpc>
                <a:spcPct val="100000"/>
              </a:lnSpc>
              <a:spcBef>
                <a:spcPts val="0"/>
              </a:spcBef>
              <a:spcAft>
                <a:spcPts val="0"/>
              </a:spcAft>
              <a:buSzPts val="2200"/>
              <a:buChar char="○"/>
              <a:defRPr sz="2200"/>
            </a:lvl8pPr>
            <a:lvl9pPr indent="-368300" lvl="8" marL="4114800" algn="ctr">
              <a:lnSpc>
                <a:spcPct val="100000"/>
              </a:lnSpc>
              <a:spcBef>
                <a:spcPts val="0"/>
              </a:spcBef>
              <a:spcAft>
                <a:spcPts val="0"/>
              </a:spcAft>
              <a:buSzPts val="2200"/>
              <a:buChar char="■"/>
              <a:defRPr sz="2200"/>
            </a:lvl9pPr>
          </a:lstStyle>
          <a:p/>
        </p:txBody>
      </p:sp>
      <p:sp>
        <p:nvSpPr>
          <p:cNvPr id="289" name="Google Shape;289;p15"/>
          <p:cNvSpPr txBox="1"/>
          <p:nvPr>
            <p:ph idx="5" type="body"/>
          </p:nvPr>
        </p:nvSpPr>
        <p:spPr>
          <a:xfrm>
            <a:off x="4516345" y="3608575"/>
            <a:ext cx="2948400" cy="925200"/>
          </a:xfrm>
          <a:prstGeom prst="rect">
            <a:avLst/>
          </a:prstGeom>
        </p:spPr>
        <p:txBody>
          <a:bodyPr anchorCtr="0" anchor="t" bIns="121900" lIns="121900" spcFirstLastPara="1" rIns="121900" wrap="square" tIns="121900">
            <a:noAutofit/>
          </a:bodyPr>
          <a:lstStyle>
            <a:lvl1pPr indent="-368300" lvl="0" marL="457200" rtl="0" algn="ctr">
              <a:lnSpc>
                <a:spcPct val="100000"/>
              </a:lnSpc>
              <a:spcBef>
                <a:spcPts val="0"/>
              </a:spcBef>
              <a:spcAft>
                <a:spcPts val="0"/>
              </a:spcAft>
              <a:buSzPts val="2200"/>
              <a:buChar char="●"/>
              <a:defRPr sz="2200"/>
            </a:lvl1pPr>
            <a:lvl2pPr indent="-368300" lvl="1" marL="914400" rtl="0" algn="ctr">
              <a:lnSpc>
                <a:spcPct val="100000"/>
              </a:lnSpc>
              <a:spcBef>
                <a:spcPts val="0"/>
              </a:spcBef>
              <a:spcAft>
                <a:spcPts val="0"/>
              </a:spcAft>
              <a:buSzPts val="2200"/>
              <a:buChar char="○"/>
              <a:defRPr sz="2200"/>
            </a:lvl2pPr>
            <a:lvl3pPr indent="-368300" lvl="2" marL="1371600" rtl="0" algn="ctr">
              <a:lnSpc>
                <a:spcPct val="100000"/>
              </a:lnSpc>
              <a:spcBef>
                <a:spcPts val="0"/>
              </a:spcBef>
              <a:spcAft>
                <a:spcPts val="0"/>
              </a:spcAft>
              <a:buSzPts val="2200"/>
              <a:buChar char="■"/>
              <a:defRPr sz="2200"/>
            </a:lvl3pPr>
            <a:lvl4pPr indent="-368300" lvl="3" marL="1828800" rtl="0" algn="ctr">
              <a:lnSpc>
                <a:spcPct val="100000"/>
              </a:lnSpc>
              <a:spcBef>
                <a:spcPts val="0"/>
              </a:spcBef>
              <a:spcAft>
                <a:spcPts val="0"/>
              </a:spcAft>
              <a:buSzPts val="2200"/>
              <a:buChar char="●"/>
              <a:defRPr sz="2200"/>
            </a:lvl4pPr>
            <a:lvl5pPr indent="-368300" lvl="4" marL="2286000" rtl="0" algn="ctr">
              <a:lnSpc>
                <a:spcPct val="100000"/>
              </a:lnSpc>
              <a:spcBef>
                <a:spcPts val="0"/>
              </a:spcBef>
              <a:spcAft>
                <a:spcPts val="0"/>
              </a:spcAft>
              <a:buSzPts val="2200"/>
              <a:buChar char="○"/>
              <a:defRPr sz="2200"/>
            </a:lvl5pPr>
            <a:lvl6pPr indent="-368300" lvl="5" marL="2743200" rtl="0" algn="ctr">
              <a:lnSpc>
                <a:spcPct val="100000"/>
              </a:lnSpc>
              <a:spcBef>
                <a:spcPts val="0"/>
              </a:spcBef>
              <a:spcAft>
                <a:spcPts val="0"/>
              </a:spcAft>
              <a:buSzPts val="2200"/>
              <a:buChar char="■"/>
              <a:defRPr sz="2200"/>
            </a:lvl6pPr>
            <a:lvl7pPr indent="-368300" lvl="6" marL="3200400" rtl="0" algn="ctr">
              <a:lnSpc>
                <a:spcPct val="100000"/>
              </a:lnSpc>
              <a:spcBef>
                <a:spcPts val="0"/>
              </a:spcBef>
              <a:spcAft>
                <a:spcPts val="0"/>
              </a:spcAft>
              <a:buSzPts val="2200"/>
              <a:buChar char="●"/>
              <a:defRPr sz="2200"/>
            </a:lvl7pPr>
            <a:lvl8pPr indent="-368300" lvl="7" marL="3657600" rtl="0" algn="ctr">
              <a:lnSpc>
                <a:spcPct val="100000"/>
              </a:lnSpc>
              <a:spcBef>
                <a:spcPts val="0"/>
              </a:spcBef>
              <a:spcAft>
                <a:spcPts val="0"/>
              </a:spcAft>
              <a:buSzPts val="2200"/>
              <a:buChar char="○"/>
              <a:defRPr sz="2200"/>
            </a:lvl8pPr>
            <a:lvl9pPr indent="-368300" lvl="8" marL="4114800" rtl="0" algn="ctr">
              <a:lnSpc>
                <a:spcPct val="100000"/>
              </a:lnSpc>
              <a:spcBef>
                <a:spcPts val="0"/>
              </a:spcBef>
              <a:spcAft>
                <a:spcPts val="0"/>
              </a:spcAft>
              <a:buSzPts val="2200"/>
              <a:buChar char="■"/>
              <a:defRPr sz="2200"/>
            </a:lvl9pPr>
          </a:lstStyle>
          <a:p/>
        </p:txBody>
      </p:sp>
      <p:sp>
        <p:nvSpPr>
          <p:cNvPr id="290" name="Google Shape;290;p15"/>
          <p:cNvSpPr txBox="1"/>
          <p:nvPr>
            <p:ph idx="6" type="body"/>
          </p:nvPr>
        </p:nvSpPr>
        <p:spPr>
          <a:xfrm>
            <a:off x="715025" y="3608575"/>
            <a:ext cx="2948400" cy="925200"/>
          </a:xfrm>
          <a:prstGeom prst="rect">
            <a:avLst/>
          </a:prstGeom>
        </p:spPr>
        <p:txBody>
          <a:bodyPr anchorCtr="0" anchor="t" bIns="121900" lIns="121900" spcFirstLastPara="1" rIns="121900" wrap="square" tIns="121900">
            <a:noAutofit/>
          </a:bodyPr>
          <a:lstStyle>
            <a:lvl1pPr indent="-368300" lvl="0" marL="457200" rtl="0" algn="ctr">
              <a:lnSpc>
                <a:spcPct val="100000"/>
              </a:lnSpc>
              <a:spcBef>
                <a:spcPts val="0"/>
              </a:spcBef>
              <a:spcAft>
                <a:spcPts val="0"/>
              </a:spcAft>
              <a:buSzPts val="2200"/>
              <a:buChar char="●"/>
              <a:defRPr sz="2200"/>
            </a:lvl1pPr>
            <a:lvl2pPr indent="-368300" lvl="1" marL="914400" rtl="0" algn="ctr">
              <a:lnSpc>
                <a:spcPct val="100000"/>
              </a:lnSpc>
              <a:spcBef>
                <a:spcPts val="0"/>
              </a:spcBef>
              <a:spcAft>
                <a:spcPts val="0"/>
              </a:spcAft>
              <a:buSzPts val="2200"/>
              <a:buChar char="○"/>
              <a:defRPr sz="2200"/>
            </a:lvl2pPr>
            <a:lvl3pPr indent="-368300" lvl="2" marL="1371600" rtl="0" algn="ctr">
              <a:lnSpc>
                <a:spcPct val="100000"/>
              </a:lnSpc>
              <a:spcBef>
                <a:spcPts val="0"/>
              </a:spcBef>
              <a:spcAft>
                <a:spcPts val="0"/>
              </a:spcAft>
              <a:buSzPts val="2200"/>
              <a:buChar char="■"/>
              <a:defRPr sz="2200"/>
            </a:lvl3pPr>
            <a:lvl4pPr indent="-368300" lvl="3" marL="1828800" rtl="0" algn="ctr">
              <a:lnSpc>
                <a:spcPct val="100000"/>
              </a:lnSpc>
              <a:spcBef>
                <a:spcPts val="0"/>
              </a:spcBef>
              <a:spcAft>
                <a:spcPts val="0"/>
              </a:spcAft>
              <a:buSzPts val="2200"/>
              <a:buChar char="●"/>
              <a:defRPr sz="2200"/>
            </a:lvl4pPr>
            <a:lvl5pPr indent="-368300" lvl="4" marL="2286000" rtl="0" algn="ctr">
              <a:lnSpc>
                <a:spcPct val="100000"/>
              </a:lnSpc>
              <a:spcBef>
                <a:spcPts val="0"/>
              </a:spcBef>
              <a:spcAft>
                <a:spcPts val="0"/>
              </a:spcAft>
              <a:buSzPts val="2200"/>
              <a:buChar char="○"/>
              <a:defRPr sz="2200"/>
            </a:lvl5pPr>
            <a:lvl6pPr indent="-368300" lvl="5" marL="2743200" rtl="0" algn="ctr">
              <a:lnSpc>
                <a:spcPct val="100000"/>
              </a:lnSpc>
              <a:spcBef>
                <a:spcPts val="0"/>
              </a:spcBef>
              <a:spcAft>
                <a:spcPts val="0"/>
              </a:spcAft>
              <a:buSzPts val="2200"/>
              <a:buChar char="■"/>
              <a:defRPr sz="2200"/>
            </a:lvl6pPr>
            <a:lvl7pPr indent="-368300" lvl="6" marL="3200400" rtl="0" algn="ctr">
              <a:lnSpc>
                <a:spcPct val="100000"/>
              </a:lnSpc>
              <a:spcBef>
                <a:spcPts val="0"/>
              </a:spcBef>
              <a:spcAft>
                <a:spcPts val="0"/>
              </a:spcAft>
              <a:buSzPts val="2200"/>
              <a:buChar char="●"/>
              <a:defRPr sz="2200"/>
            </a:lvl7pPr>
            <a:lvl8pPr indent="-368300" lvl="7" marL="3657600" rtl="0" algn="ctr">
              <a:lnSpc>
                <a:spcPct val="100000"/>
              </a:lnSpc>
              <a:spcBef>
                <a:spcPts val="0"/>
              </a:spcBef>
              <a:spcAft>
                <a:spcPts val="0"/>
              </a:spcAft>
              <a:buSzPts val="2200"/>
              <a:buChar char="○"/>
              <a:defRPr sz="2200"/>
            </a:lvl8pPr>
            <a:lvl9pPr indent="-368300" lvl="8" marL="4114800" rtl="0" algn="ctr">
              <a:lnSpc>
                <a:spcPct val="100000"/>
              </a:lnSpc>
              <a:spcBef>
                <a:spcPts val="0"/>
              </a:spcBef>
              <a:spcAft>
                <a:spcPts val="0"/>
              </a:spcAft>
              <a:buSzPts val="2200"/>
              <a:buChar char="■"/>
              <a:defRPr sz="2200"/>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3 Six columns">
  <p:cSld name="CUSTOM_12">
    <p:spTree>
      <p:nvGrpSpPr>
        <p:cNvPr id="291" name="Shape 291"/>
        <p:cNvGrpSpPr/>
        <p:nvPr/>
      </p:nvGrpSpPr>
      <p:grpSpPr>
        <a:xfrm>
          <a:off x="0" y="0"/>
          <a:ext cx="0" cy="0"/>
          <a:chOff x="0" y="0"/>
          <a:chExt cx="0" cy="0"/>
        </a:xfrm>
      </p:grpSpPr>
      <p:grpSp>
        <p:nvGrpSpPr>
          <p:cNvPr id="292" name="Google Shape;292;p16"/>
          <p:cNvGrpSpPr/>
          <p:nvPr/>
        </p:nvGrpSpPr>
        <p:grpSpPr>
          <a:xfrm>
            <a:off x="378131" y="-5654"/>
            <a:ext cx="11541156" cy="6870018"/>
            <a:chOff x="378131" y="-5654"/>
            <a:chExt cx="11541156" cy="6870018"/>
          </a:xfrm>
        </p:grpSpPr>
        <p:sp>
          <p:nvSpPr>
            <p:cNvPr id="293" name="Google Shape;293;p16"/>
            <p:cNvSpPr/>
            <p:nvPr/>
          </p:nvSpPr>
          <p:spPr>
            <a:xfrm>
              <a:off x="1130665" y="-429"/>
              <a:ext cx="442895" cy="6863797"/>
            </a:xfrm>
            <a:custGeom>
              <a:rect b="b" l="l" r="r" t="t"/>
              <a:pathLst>
                <a:path extrusionOk="0" h="4606575" w="661038">
                  <a:moveTo>
                    <a:pt x="634982" y="4471502"/>
                  </a:moveTo>
                  <a:lnTo>
                    <a:pt x="634982" y="4605995"/>
                  </a:lnTo>
                  <a:lnTo>
                    <a:pt x="37098" y="4605995"/>
                  </a:lnTo>
                  <a:lnTo>
                    <a:pt x="37098" y="4442070"/>
                  </a:lnTo>
                  <a:lnTo>
                    <a:pt x="43479" y="4438164"/>
                  </a:lnTo>
                  <a:lnTo>
                    <a:pt x="43479" y="4401303"/>
                  </a:lnTo>
                  <a:cubicBezTo>
                    <a:pt x="25191" y="4389396"/>
                    <a:pt x="55195" y="4379014"/>
                    <a:pt x="7475" y="4377395"/>
                  </a:cubicBezTo>
                  <a:cubicBezTo>
                    <a:pt x="-3003" y="4371775"/>
                    <a:pt x="40717" y="4371299"/>
                    <a:pt x="43670" y="4364250"/>
                  </a:cubicBezTo>
                  <a:cubicBezTo>
                    <a:pt x="43670" y="4363012"/>
                    <a:pt x="43670" y="4361869"/>
                    <a:pt x="43670" y="4360821"/>
                  </a:cubicBezTo>
                  <a:lnTo>
                    <a:pt x="37860" y="4357106"/>
                  </a:lnTo>
                  <a:lnTo>
                    <a:pt x="37860" y="4345962"/>
                  </a:lnTo>
                  <a:cubicBezTo>
                    <a:pt x="54052" y="4317387"/>
                    <a:pt x="39193" y="4268334"/>
                    <a:pt x="44051" y="4232424"/>
                  </a:cubicBezTo>
                  <a:lnTo>
                    <a:pt x="38145" y="4228424"/>
                  </a:lnTo>
                  <a:cubicBezTo>
                    <a:pt x="38145" y="4227471"/>
                    <a:pt x="38145" y="4226328"/>
                    <a:pt x="37383" y="4224899"/>
                  </a:cubicBezTo>
                  <a:lnTo>
                    <a:pt x="43860" y="4220804"/>
                  </a:lnTo>
                  <a:lnTo>
                    <a:pt x="43860" y="4187752"/>
                  </a:lnTo>
                  <a:lnTo>
                    <a:pt x="37479" y="4183942"/>
                  </a:lnTo>
                  <a:lnTo>
                    <a:pt x="37479" y="4018207"/>
                  </a:lnTo>
                  <a:lnTo>
                    <a:pt x="44051" y="4014302"/>
                  </a:lnTo>
                  <a:cubicBezTo>
                    <a:pt x="44051" y="4012968"/>
                    <a:pt x="44051" y="4011730"/>
                    <a:pt x="44051" y="4010682"/>
                  </a:cubicBezTo>
                  <a:lnTo>
                    <a:pt x="38241" y="4006967"/>
                  </a:lnTo>
                  <a:lnTo>
                    <a:pt x="38241" y="3999538"/>
                  </a:lnTo>
                  <a:cubicBezTo>
                    <a:pt x="47766" y="3996585"/>
                    <a:pt x="47766" y="3976964"/>
                    <a:pt x="38241" y="3974201"/>
                  </a:cubicBezTo>
                  <a:lnTo>
                    <a:pt x="38241" y="3956104"/>
                  </a:lnTo>
                  <a:lnTo>
                    <a:pt x="31573" y="3951913"/>
                  </a:lnTo>
                  <a:cubicBezTo>
                    <a:pt x="31573" y="3950770"/>
                    <a:pt x="31573" y="3949627"/>
                    <a:pt x="31573" y="3948293"/>
                  </a:cubicBezTo>
                  <a:lnTo>
                    <a:pt x="38145" y="3944388"/>
                  </a:lnTo>
                  <a:lnTo>
                    <a:pt x="38145" y="3915051"/>
                  </a:lnTo>
                  <a:lnTo>
                    <a:pt x="31859" y="3911146"/>
                  </a:lnTo>
                  <a:lnTo>
                    <a:pt x="37098" y="3908193"/>
                  </a:lnTo>
                  <a:cubicBezTo>
                    <a:pt x="38450" y="3893315"/>
                    <a:pt x="38803" y="3878351"/>
                    <a:pt x="38145" y="3863425"/>
                  </a:cubicBezTo>
                  <a:cubicBezTo>
                    <a:pt x="41003" y="3861425"/>
                    <a:pt x="43575" y="3861235"/>
                    <a:pt x="44718" y="3858758"/>
                  </a:cubicBezTo>
                  <a:cubicBezTo>
                    <a:pt x="42336" y="3847328"/>
                    <a:pt x="50909" y="3828564"/>
                    <a:pt x="38526" y="3823039"/>
                  </a:cubicBezTo>
                  <a:lnTo>
                    <a:pt x="38526" y="3778749"/>
                  </a:lnTo>
                  <a:lnTo>
                    <a:pt x="44622" y="3774938"/>
                  </a:lnTo>
                  <a:lnTo>
                    <a:pt x="44622" y="3745792"/>
                  </a:lnTo>
                  <a:lnTo>
                    <a:pt x="51290" y="3741696"/>
                  </a:lnTo>
                  <a:lnTo>
                    <a:pt x="51290" y="3590630"/>
                  </a:lnTo>
                  <a:lnTo>
                    <a:pt x="37955" y="3583200"/>
                  </a:lnTo>
                  <a:cubicBezTo>
                    <a:pt x="40927" y="3581819"/>
                    <a:pt x="44213" y="3581229"/>
                    <a:pt x="47480" y="3581486"/>
                  </a:cubicBezTo>
                  <a:cubicBezTo>
                    <a:pt x="52814" y="3573675"/>
                    <a:pt x="55576" y="3516620"/>
                    <a:pt x="44622" y="3513477"/>
                  </a:cubicBezTo>
                  <a:lnTo>
                    <a:pt x="44622" y="3498713"/>
                  </a:lnTo>
                  <a:lnTo>
                    <a:pt x="50814" y="3494808"/>
                  </a:lnTo>
                  <a:lnTo>
                    <a:pt x="50814" y="3483950"/>
                  </a:lnTo>
                  <a:lnTo>
                    <a:pt x="44432" y="3480044"/>
                  </a:lnTo>
                  <a:lnTo>
                    <a:pt x="44432" y="3469186"/>
                  </a:lnTo>
                  <a:lnTo>
                    <a:pt x="50909" y="3465090"/>
                  </a:lnTo>
                  <a:cubicBezTo>
                    <a:pt x="50909" y="3463757"/>
                    <a:pt x="50909" y="3462614"/>
                    <a:pt x="50337" y="3461375"/>
                  </a:cubicBezTo>
                  <a:cubicBezTo>
                    <a:pt x="41955" y="3456327"/>
                    <a:pt x="41955" y="3456041"/>
                    <a:pt x="50337" y="3450898"/>
                  </a:cubicBezTo>
                  <a:lnTo>
                    <a:pt x="50337" y="3443373"/>
                  </a:lnTo>
                  <a:lnTo>
                    <a:pt x="44527" y="3439563"/>
                  </a:lnTo>
                  <a:lnTo>
                    <a:pt x="44527" y="3351266"/>
                  </a:lnTo>
                  <a:lnTo>
                    <a:pt x="50528" y="3347552"/>
                  </a:lnTo>
                  <a:lnTo>
                    <a:pt x="44337" y="3343741"/>
                  </a:lnTo>
                  <a:lnTo>
                    <a:pt x="44337" y="3329073"/>
                  </a:lnTo>
                  <a:lnTo>
                    <a:pt x="50528" y="3325263"/>
                  </a:lnTo>
                  <a:lnTo>
                    <a:pt x="50528" y="3269923"/>
                  </a:lnTo>
                  <a:cubicBezTo>
                    <a:pt x="43860" y="3266018"/>
                    <a:pt x="29668" y="3261160"/>
                    <a:pt x="43956" y="3255540"/>
                  </a:cubicBezTo>
                  <a:lnTo>
                    <a:pt x="43956" y="3155909"/>
                  </a:lnTo>
                  <a:lnTo>
                    <a:pt x="37764" y="3152098"/>
                  </a:lnTo>
                  <a:lnTo>
                    <a:pt x="37764" y="3093329"/>
                  </a:lnTo>
                  <a:lnTo>
                    <a:pt x="44146" y="3089424"/>
                  </a:lnTo>
                  <a:lnTo>
                    <a:pt x="44146" y="3041799"/>
                  </a:lnTo>
                  <a:lnTo>
                    <a:pt x="37669" y="3037703"/>
                  </a:lnTo>
                  <a:cubicBezTo>
                    <a:pt x="37669" y="3036370"/>
                    <a:pt x="37669" y="3035227"/>
                    <a:pt x="38241" y="3033989"/>
                  </a:cubicBezTo>
                  <a:cubicBezTo>
                    <a:pt x="47766" y="3031226"/>
                    <a:pt x="43194" y="3019415"/>
                    <a:pt x="44241" y="3012176"/>
                  </a:cubicBezTo>
                  <a:cubicBezTo>
                    <a:pt x="41670" y="3010843"/>
                    <a:pt x="40146" y="3009890"/>
                    <a:pt x="38622" y="3009033"/>
                  </a:cubicBezTo>
                  <a:cubicBezTo>
                    <a:pt x="36812" y="3005509"/>
                    <a:pt x="38050" y="3001794"/>
                    <a:pt x="37669" y="2997889"/>
                  </a:cubicBezTo>
                  <a:lnTo>
                    <a:pt x="43956" y="2993793"/>
                  </a:lnTo>
                  <a:lnTo>
                    <a:pt x="43956" y="2975505"/>
                  </a:lnTo>
                  <a:lnTo>
                    <a:pt x="37764" y="2971600"/>
                  </a:lnTo>
                  <a:lnTo>
                    <a:pt x="37764" y="2967695"/>
                  </a:lnTo>
                  <a:lnTo>
                    <a:pt x="44337" y="2963694"/>
                  </a:lnTo>
                  <a:lnTo>
                    <a:pt x="44337" y="2860824"/>
                  </a:lnTo>
                  <a:lnTo>
                    <a:pt x="50814" y="2856728"/>
                  </a:lnTo>
                  <a:cubicBezTo>
                    <a:pt x="50814" y="2855395"/>
                    <a:pt x="50814" y="2854252"/>
                    <a:pt x="50147" y="2853014"/>
                  </a:cubicBezTo>
                  <a:cubicBezTo>
                    <a:pt x="40622" y="2847775"/>
                    <a:pt x="44432" y="2846346"/>
                    <a:pt x="45289" y="2819676"/>
                  </a:cubicBezTo>
                  <a:lnTo>
                    <a:pt x="49861" y="2817009"/>
                  </a:lnTo>
                  <a:cubicBezTo>
                    <a:pt x="50995" y="2811018"/>
                    <a:pt x="51318" y="2804893"/>
                    <a:pt x="50814" y="2798816"/>
                  </a:cubicBezTo>
                  <a:cubicBezTo>
                    <a:pt x="45861" y="2794911"/>
                    <a:pt x="40431" y="2791958"/>
                    <a:pt x="50814" y="2787006"/>
                  </a:cubicBezTo>
                  <a:lnTo>
                    <a:pt x="50814" y="2776052"/>
                  </a:lnTo>
                  <a:lnTo>
                    <a:pt x="44527" y="2772241"/>
                  </a:lnTo>
                  <a:cubicBezTo>
                    <a:pt x="54624" y="2769384"/>
                    <a:pt x="49956" y="2757954"/>
                    <a:pt x="50909" y="2750239"/>
                  </a:cubicBezTo>
                  <a:cubicBezTo>
                    <a:pt x="37002" y="2746619"/>
                    <a:pt x="51480" y="2728807"/>
                    <a:pt x="38622" y="2724902"/>
                  </a:cubicBezTo>
                  <a:cubicBezTo>
                    <a:pt x="37564" y="2711377"/>
                    <a:pt x="37279" y="2697794"/>
                    <a:pt x="37764" y="2684230"/>
                  </a:cubicBezTo>
                  <a:lnTo>
                    <a:pt x="31573" y="2680230"/>
                  </a:lnTo>
                  <a:lnTo>
                    <a:pt x="44146" y="2672706"/>
                  </a:lnTo>
                  <a:lnTo>
                    <a:pt x="44146" y="2647083"/>
                  </a:lnTo>
                  <a:lnTo>
                    <a:pt x="38145" y="2643082"/>
                  </a:lnTo>
                  <a:lnTo>
                    <a:pt x="43479" y="2640130"/>
                  </a:lnTo>
                  <a:cubicBezTo>
                    <a:pt x="46908" y="2591266"/>
                    <a:pt x="41860" y="2540689"/>
                    <a:pt x="45194" y="2491731"/>
                  </a:cubicBezTo>
                  <a:cubicBezTo>
                    <a:pt x="50242" y="2488968"/>
                    <a:pt x="50242" y="2488873"/>
                    <a:pt x="51004" y="2485253"/>
                  </a:cubicBezTo>
                  <a:lnTo>
                    <a:pt x="44527" y="2481157"/>
                  </a:lnTo>
                  <a:lnTo>
                    <a:pt x="44527" y="2466489"/>
                  </a:lnTo>
                  <a:lnTo>
                    <a:pt x="50909" y="2462679"/>
                  </a:lnTo>
                  <a:lnTo>
                    <a:pt x="50909" y="2455440"/>
                  </a:lnTo>
                  <a:lnTo>
                    <a:pt x="44527" y="2451630"/>
                  </a:lnTo>
                  <a:lnTo>
                    <a:pt x="44527" y="2422293"/>
                  </a:lnTo>
                  <a:lnTo>
                    <a:pt x="50909" y="2418102"/>
                  </a:lnTo>
                  <a:cubicBezTo>
                    <a:pt x="50909" y="2416768"/>
                    <a:pt x="50433" y="2415625"/>
                    <a:pt x="50147" y="2414387"/>
                  </a:cubicBezTo>
                  <a:cubicBezTo>
                    <a:pt x="43384" y="2412387"/>
                    <a:pt x="44241" y="2406577"/>
                    <a:pt x="44337" y="2400671"/>
                  </a:cubicBezTo>
                  <a:lnTo>
                    <a:pt x="50528" y="2396385"/>
                  </a:lnTo>
                  <a:lnTo>
                    <a:pt x="50528" y="2385527"/>
                  </a:lnTo>
                  <a:lnTo>
                    <a:pt x="44527" y="2381621"/>
                  </a:lnTo>
                  <a:lnTo>
                    <a:pt x="44527" y="2352284"/>
                  </a:lnTo>
                  <a:lnTo>
                    <a:pt x="50909" y="2348474"/>
                  </a:lnTo>
                  <a:lnTo>
                    <a:pt x="50909" y="2333806"/>
                  </a:lnTo>
                  <a:lnTo>
                    <a:pt x="44337" y="2329900"/>
                  </a:lnTo>
                  <a:cubicBezTo>
                    <a:pt x="44337" y="2328567"/>
                    <a:pt x="44337" y="2327329"/>
                    <a:pt x="44337" y="2326186"/>
                  </a:cubicBezTo>
                  <a:lnTo>
                    <a:pt x="49004" y="2323519"/>
                  </a:lnTo>
                  <a:cubicBezTo>
                    <a:pt x="52814" y="2308374"/>
                    <a:pt x="49004" y="2290657"/>
                    <a:pt x="50528" y="2274846"/>
                  </a:cubicBezTo>
                  <a:cubicBezTo>
                    <a:pt x="67006" y="2253415"/>
                    <a:pt x="52433" y="2211886"/>
                    <a:pt x="57100" y="2183596"/>
                  </a:cubicBezTo>
                  <a:cubicBezTo>
                    <a:pt x="54224" y="2180663"/>
                    <a:pt x="50604" y="2178549"/>
                    <a:pt x="46623" y="2177500"/>
                  </a:cubicBezTo>
                  <a:cubicBezTo>
                    <a:pt x="38431" y="2183406"/>
                    <a:pt x="31573" y="2179405"/>
                    <a:pt x="19381" y="2181977"/>
                  </a:cubicBezTo>
                  <a:lnTo>
                    <a:pt x="14619" y="2184168"/>
                  </a:lnTo>
                  <a:cubicBezTo>
                    <a:pt x="-27768" y="2172262"/>
                    <a:pt x="39193" y="2181882"/>
                    <a:pt x="50337" y="2167975"/>
                  </a:cubicBezTo>
                  <a:lnTo>
                    <a:pt x="50337" y="2120350"/>
                  </a:lnTo>
                  <a:lnTo>
                    <a:pt x="57005" y="2116255"/>
                  </a:lnTo>
                  <a:lnTo>
                    <a:pt x="57005" y="2112730"/>
                  </a:lnTo>
                  <a:lnTo>
                    <a:pt x="50814" y="2108921"/>
                  </a:lnTo>
                  <a:lnTo>
                    <a:pt x="50814" y="2086727"/>
                  </a:lnTo>
                  <a:cubicBezTo>
                    <a:pt x="59386" y="2081489"/>
                    <a:pt x="59481" y="2081107"/>
                    <a:pt x="51290" y="2076249"/>
                  </a:cubicBezTo>
                  <a:cubicBezTo>
                    <a:pt x="50423" y="2071382"/>
                    <a:pt x="50128" y="2066420"/>
                    <a:pt x="50433" y="2061486"/>
                  </a:cubicBezTo>
                  <a:lnTo>
                    <a:pt x="44432" y="2057486"/>
                  </a:lnTo>
                  <a:lnTo>
                    <a:pt x="50433" y="2053675"/>
                  </a:lnTo>
                  <a:lnTo>
                    <a:pt x="50433" y="2046627"/>
                  </a:lnTo>
                  <a:lnTo>
                    <a:pt x="57005" y="2042531"/>
                  </a:lnTo>
                  <a:lnTo>
                    <a:pt x="57005" y="1998526"/>
                  </a:lnTo>
                  <a:lnTo>
                    <a:pt x="50814" y="1994621"/>
                  </a:lnTo>
                  <a:lnTo>
                    <a:pt x="50814" y="1972523"/>
                  </a:lnTo>
                  <a:cubicBezTo>
                    <a:pt x="64339" y="1968808"/>
                    <a:pt x="49956" y="1950996"/>
                    <a:pt x="62910" y="1947281"/>
                  </a:cubicBezTo>
                  <a:cubicBezTo>
                    <a:pt x="63749" y="1942443"/>
                    <a:pt x="64006" y="1937518"/>
                    <a:pt x="63672" y="1932613"/>
                  </a:cubicBezTo>
                  <a:lnTo>
                    <a:pt x="57386" y="1928327"/>
                  </a:lnTo>
                  <a:lnTo>
                    <a:pt x="57386" y="1921183"/>
                  </a:lnTo>
                  <a:lnTo>
                    <a:pt x="63577" y="1917277"/>
                  </a:lnTo>
                  <a:lnTo>
                    <a:pt x="63577" y="1906419"/>
                  </a:lnTo>
                  <a:lnTo>
                    <a:pt x="57195" y="1902514"/>
                  </a:lnTo>
                  <a:lnTo>
                    <a:pt x="57195" y="1895180"/>
                  </a:lnTo>
                  <a:lnTo>
                    <a:pt x="62815" y="1892036"/>
                  </a:lnTo>
                  <a:cubicBezTo>
                    <a:pt x="65387" y="1887274"/>
                    <a:pt x="62244" y="1881749"/>
                    <a:pt x="64053" y="1876606"/>
                  </a:cubicBezTo>
                  <a:cubicBezTo>
                    <a:pt x="75388" y="1871748"/>
                    <a:pt x="69483" y="1853365"/>
                    <a:pt x="69292" y="1843078"/>
                  </a:cubicBezTo>
                  <a:lnTo>
                    <a:pt x="57672" y="1836601"/>
                  </a:lnTo>
                  <a:lnTo>
                    <a:pt x="57100" y="1832886"/>
                  </a:lnTo>
                  <a:lnTo>
                    <a:pt x="63577" y="1828886"/>
                  </a:lnTo>
                  <a:lnTo>
                    <a:pt x="63577" y="1825361"/>
                  </a:lnTo>
                  <a:lnTo>
                    <a:pt x="69959" y="1821456"/>
                  </a:lnTo>
                  <a:lnTo>
                    <a:pt x="63863" y="1817741"/>
                  </a:lnTo>
                  <a:cubicBezTo>
                    <a:pt x="61577" y="1812217"/>
                    <a:pt x="77579" y="1809740"/>
                    <a:pt x="66816" y="1804978"/>
                  </a:cubicBezTo>
                  <a:cubicBezTo>
                    <a:pt x="57291" y="1807073"/>
                    <a:pt x="58148" y="1798977"/>
                    <a:pt x="50814" y="1795453"/>
                  </a:cubicBezTo>
                  <a:lnTo>
                    <a:pt x="50814" y="1769926"/>
                  </a:lnTo>
                  <a:lnTo>
                    <a:pt x="56910" y="1766211"/>
                  </a:lnTo>
                  <a:lnTo>
                    <a:pt x="50718" y="1762401"/>
                  </a:lnTo>
                  <a:cubicBezTo>
                    <a:pt x="62339" y="1758400"/>
                    <a:pt x="55481" y="1742303"/>
                    <a:pt x="57100" y="1733064"/>
                  </a:cubicBezTo>
                  <a:cubicBezTo>
                    <a:pt x="66054" y="1727635"/>
                    <a:pt x="66054" y="1727349"/>
                    <a:pt x="57862" y="1722396"/>
                  </a:cubicBezTo>
                  <a:cubicBezTo>
                    <a:pt x="55957" y="1718872"/>
                    <a:pt x="57862" y="1715157"/>
                    <a:pt x="56338" y="1710775"/>
                  </a:cubicBezTo>
                  <a:lnTo>
                    <a:pt x="50909" y="1707251"/>
                  </a:lnTo>
                  <a:lnTo>
                    <a:pt x="57100" y="1703441"/>
                  </a:lnTo>
                  <a:lnTo>
                    <a:pt x="57100" y="1652006"/>
                  </a:lnTo>
                  <a:lnTo>
                    <a:pt x="63482" y="1648196"/>
                  </a:lnTo>
                  <a:lnTo>
                    <a:pt x="63482" y="1571330"/>
                  </a:lnTo>
                  <a:lnTo>
                    <a:pt x="57481" y="1567329"/>
                  </a:lnTo>
                  <a:cubicBezTo>
                    <a:pt x="64720" y="1565138"/>
                    <a:pt x="63768" y="1559614"/>
                    <a:pt x="63672" y="1553327"/>
                  </a:cubicBezTo>
                  <a:lnTo>
                    <a:pt x="57672" y="1549232"/>
                  </a:lnTo>
                  <a:lnTo>
                    <a:pt x="63291" y="1545517"/>
                  </a:lnTo>
                  <a:cubicBezTo>
                    <a:pt x="63291" y="1544469"/>
                    <a:pt x="63291" y="1543231"/>
                    <a:pt x="63291" y="1541993"/>
                  </a:cubicBezTo>
                  <a:lnTo>
                    <a:pt x="56719" y="1537992"/>
                  </a:lnTo>
                  <a:lnTo>
                    <a:pt x="56719" y="1530753"/>
                  </a:lnTo>
                  <a:lnTo>
                    <a:pt x="63101" y="1526943"/>
                  </a:lnTo>
                  <a:lnTo>
                    <a:pt x="63101" y="1467983"/>
                  </a:lnTo>
                  <a:lnTo>
                    <a:pt x="58243" y="1465221"/>
                  </a:lnTo>
                  <a:cubicBezTo>
                    <a:pt x="54528" y="1452172"/>
                    <a:pt x="57767" y="1436646"/>
                    <a:pt x="56719" y="1423215"/>
                  </a:cubicBezTo>
                  <a:cubicBezTo>
                    <a:pt x="58529" y="1418358"/>
                    <a:pt x="51195" y="1420073"/>
                    <a:pt x="44813" y="1417120"/>
                  </a:cubicBezTo>
                  <a:cubicBezTo>
                    <a:pt x="43289" y="1412643"/>
                    <a:pt x="54338" y="1416167"/>
                    <a:pt x="55862" y="1413214"/>
                  </a:cubicBezTo>
                  <a:cubicBezTo>
                    <a:pt x="58053" y="1388830"/>
                    <a:pt x="55862" y="1364161"/>
                    <a:pt x="56719" y="1339396"/>
                  </a:cubicBezTo>
                  <a:lnTo>
                    <a:pt x="50433" y="1335395"/>
                  </a:lnTo>
                  <a:lnTo>
                    <a:pt x="56719" y="1331585"/>
                  </a:lnTo>
                  <a:lnTo>
                    <a:pt x="56719" y="1269101"/>
                  </a:lnTo>
                  <a:lnTo>
                    <a:pt x="63101" y="1265291"/>
                  </a:lnTo>
                  <a:lnTo>
                    <a:pt x="63101" y="1228524"/>
                  </a:lnTo>
                  <a:lnTo>
                    <a:pt x="57005" y="1224619"/>
                  </a:lnTo>
                  <a:cubicBezTo>
                    <a:pt x="55671" y="1221381"/>
                    <a:pt x="58910" y="1219666"/>
                    <a:pt x="62149" y="1218143"/>
                  </a:cubicBezTo>
                  <a:cubicBezTo>
                    <a:pt x="65006" y="1211761"/>
                    <a:pt x="62149" y="1203379"/>
                    <a:pt x="63291" y="1195854"/>
                  </a:cubicBezTo>
                  <a:lnTo>
                    <a:pt x="57100" y="1191663"/>
                  </a:lnTo>
                  <a:lnTo>
                    <a:pt x="57100" y="1184424"/>
                  </a:lnTo>
                  <a:lnTo>
                    <a:pt x="63101" y="1180519"/>
                  </a:lnTo>
                  <a:lnTo>
                    <a:pt x="63101" y="1173280"/>
                  </a:lnTo>
                  <a:lnTo>
                    <a:pt x="56719" y="1169470"/>
                  </a:lnTo>
                  <a:lnTo>
                    <a:pt x="56719" y="1162231"/>
                  </a:lnTo>
                  <a:lnTo>
                    <a:pt x="63006" y="1158421"/>
                  </a:lnTo>
                  <a:lnTo>
                    <a:pt x="63006" y="1150991"/>
                  </a:lnTo>
                  <a:cubicBezTo>
                    <a:pt x="54338" y="1145752"/>
                    <a:pt x="54338" y="1145371"/>
                    <a:pt x="62244" y="1140704"/>
                  </a:cubicBezTo>
                  <a:cubicBezTo>
                    <a:pt x="63196" y="1131751"/>
                    <a:pt x="67673" y="1114701"/>
                    <a:pt x="57005" y="1110796"/>
                  </a:cubicBezTo>
                  <a:lnTo>
                    <a:pt x="57005" y="1055837"/>
                  </a:lnTo>
                  <a:lnTo>
                    <a:pt x="50433" y="1051646"/>
                  </a:lnTo>
                  <a:lnTo>
                    <a:pt x="63006" y="1044216"/>
                  </a:lnTo>
                  <a:lnTo>
                    <a:pt x="63006" y="1029357"/>
                  </a:lnTo>
                  <a:cubicBezTo>
                    <a:pt x="52624" y="1025928"/>
                    <a:pt x="56814" y="1011736"/>
                    <a:pt x="57576" y="1003259"/>
                  </a:cubicBezTo>
                  <a:lnTo>
                    <a:pt x="62244" y="1000591"/>
                  </a:lnTo>
                  <a:cubicBezTo>
                    <a:pt x="63873" y="973150"/>
                    <a:pt x="63873" y="945642"/>
                    <a:pt x="62244" y="918200"/>
                  </a:cubicBezTo>
                  <a:lnTo>
                    <a:pt x="57291" y="915438"/>
                  </a:lnTo>
                  <a:lnTo>
                    <a:pt x="57291" y="834094"/>
                  </a:lnTo>
                  <a:lnTo>
                    <a:pt x="63482" y="830284"/>
                  </a:lnTo>
                  <a:lnTo>
                    <a:pt x="63482" y="815711"/>
                  </a:lnTo>
                  <a:lnTo>
                    <a:pt x="57195" y="811901"/>
                  </a:lnTo>
                  <a:lnTo>
                    <a:pt x="63863" y="807805"/>
                  </a:lnTo>
                  <a:lnTo>
                    <a:pt x="63863" y="763800"/>
                  </a:lnTo>
                  <a:cubicBezTo>
                    <a:pt x="73388" y="761419"/>
                    <a:pt x="73388" y="737511"/>
                    <a:pt x="63863" y="735225"/>
                  </a:cubicBezTo>
                  <a:lnTo>
                    <a:pt x="63863" y="727700"/>
                  </a:lnTo>
                  <a:lnTo>
                    <a:pt x="69387" y="724081"/>
                  </a:lnTo>
                  <a:cubicBezTo>
                    <a:pt x="69387" y="723128"/>
                    <a:pt x="69387" y="721890"/>
                    <a:pt x="69959" y="720557"/>
                  </a:cubicBezTo>
                  <a:lnTo>
                    <a:pt x="63482" y="716461"/>
                  </a:lnTo>
                  <a:lnTo>
                    <a:pt x="63482" y="709317"/>
                  </a:lnTo>
                  <a:lnTo>
                    <a:pt x="69864" y="705412"/>
                  </a:lnTo>
                  <a:lnTo>
                    <a:pt x="69864" y="683409"/>
                  </a:lnTo>
                  <a:lnTo>
                    <a:pt x="63672" y="679599"/>
                  </a:lnTo>
                  <a:lnTo>
                    <a:pt x="63672" y="661121"/>
                  </a:lnTo>
                  <a:cubicBezTo>
                    <a:pt x="73197" y="658263"/>
                    <a:pt x="70149" y="646356"/>
                    <a:pt x="69006" y="638641"/>
                  </a:cubicBezTo>
                  <a:cubicBezTo>
                    <a:pt x="57100" y="631784"/>
                    <a:pt x="65958" y="611591"/>
                    <a:pt x="63387" y="599113"/>
                  </a:cubicBezTo>
                  <a:lnTo>
                    <a:pt x="69673" y="594922"/>
                  </a:lnTo>
                  <a:lnTo>
                    <a:pt x="69673" y="576919"/>
                  </a:lnTo>
                  <a:lnTo>
                    <a:pt x="82818" y="569109"/>
                  </a:lnTo>
                  <a:lnTo>
                    <a:pt x="76245" y="565013"/>
                  </a:lnTo>
                  <a:lnTo>
                    <a:pt x="76245" y="554250"/>
                  </a:lnTo>
                  <a:lnTo>
                    <a:pt x="70911" y="551297"/>
                  </a:lnTo>
                  <a:cubicBezTo>
                    <a:pt x="68149" y="528437"/>
                    <a:pt x="70911" y="503672"/>
                    <a:pt x="69959" y="480717"/>
                  </a:cubicBezTo>
                  <a:lnTo>
                    <a:pt x="64244" y="477574"/>
                  </a:lnTo>
                  <a:cubicBezTo>
                    <a:pt x="61767" y="448999"/>
                    <a:pt x="64244" y="418519"/>
                    <a:pt x="63387" y="388991"/>
                  </a:cubicBezTo>
                  <a:lnTo>
                    <a:pt x="57291" y="384990"/>
                  </a:lnTo>
                  <a:cubicBezTo>
                    <a:pt x="57291" y="384038"/>
                    <a:pt x="57291" y="382800"/>
                    <a:pt x="56814" y="381466"/>
                  </a:cubicBezTo>
                  <a:lnTo>
                    <a:pt x="63196" y="377561"/>
                  </a:lnTo>
                  <a:lnTo>
                    <a:pt x="57100" y="373656"/>
                  </a:lnTo>
                  <a:cubicBezTo>
                    <a:pt x="67101" y="370894"/>
                    <a:pt x="62434" y="359464"/>
                    <a:pt x="63387" y="351748"/>
                  </a:cubicBezTo>
                  <a:lnTo>
                    <a:pt x="58434" y="348319"/>
                  </a:lnTo>
                  <a:cubicBezTo>
                    <a:pt x="54243" y="327650"/>
                    <a:pt x="60148" y="305266"/>
                    <a:pt x="56243" y="284502"/>
                  </a:cubicBezTo>
                  <a:lnTo>
                    <a:pt x="51099" y="281549"/>
                  </a:lnTo>
                  <a:lnTo>
                    <a:pt x="56910" y="277739"/>
                  </a:lnTo>
                  <a:lnTo>
                    <a:pt x="50718" y="273834"/>
                  </a:lnTo>
                  <a:lnTo>
                    <a:pt x="50718" y="240877"/>
                  </a:lnTo>
                  <a:cubicBezTo>
                    <a:pt x="10713" y="235162"/>
                    <a:pt x="-5860" y="232972"/>
                    <a:pt x="47575" y="227828"/>
                  </a:cubicBezTo>
                  <a:cubicBezTo>
                    <a:pt x="55862" y="205444"/>
                    <a:pt x="48147" y="174584"/>
                    <a:pt x="50718" y="149057"/>
                  </a:cubicBezTo>
                  <a:lnTo>
                    <a:pt x="44337" y="144961"/>
                  </a:lnTo>
                  <a:lnTo>
                    <a:pt x="44337" y="137722"/>
                  </a:lnTo>
                  <a:lnTo>
                    <a:pt x="50718" y="133816"/>
                  </a:lnTo>
                  <a:lnTo>
                    <a:pt x="50718" y="122958"/>
                  </a:lnTo>
                  <a:lnTo>
                    <a:pt x="44337" y="119053"/>
                  </a:lnTo>
                  <a:cubicBezTo>
                    <a:pt x="57481" y="112576"/>
                    <a:pt x="48051" y="90478"/>
                    <a:pt x="50718" y="78667"/>
                  </a:cubicBezTo>
                  <a:cubicBezTo>
                    <a:pt x="41765" y="73237"/>
                    <a:pt x="41765" y="72952"/>
                    <a:pt x="50718" y="67808"/>
                  </a:cubicBezTo>
                  <a:lnTo>
                    <a:pt x="50718" y="12468"/>
                  </a:lnTo>
                  <a:lnTo>
                    <a:pt x="44908" y="8658"/>
                  </a:lnTo>
                  <a:lnTo>
                    <a:pt x="51099" y="4848"/>
                  </a:lnTo>
                  <a:lnTo>
                    <a:pt x="51099" y="-581"/>
                  </a:lnTo>
                  <a:lnTo>
                    <a:pt x="642411" y="-581"/>
                  </a:lnTo>
                  <a:lnTo>
                    <a:pt x="642411" y="53044"/>
                  </a:lnTo>
                  <a:cubicBezTo>
                    <a:pt x="644602" y="54473"/>
                    <a:pt x="646888" y="55712"/>
                    <a:pt x="648793" y="56855"/>
                  </a:cubicBezTo>
                  <a:lnTo>
                    <a:pt x="648793" y="64189"/>
                  </a:lnTo>
                  <a:lnTo>
                    <a:pt x="642792" y="67999"/>
                  </a:lnTo>
                  <a:lnTo>
                    <a:pt x="642792" y="100669"/>
                  </a:lnTo>
                  <a:cubicBezTo>
                    <a:pt x="659080" y="107051"/>
                    <a:pt x="639078" y="133912"/>
                    <a:pt x="654794" y="140579"/>
                  </a:cubicBezTo>
                  <a:cubicBezTo>
                    <a:pt x="654794" y="143818"/>
                    <a:pt x="657080" y="146294"/>
                    <a:pt x="661747" y="148199"/>
                  </a:cubicBezTo>
                  <a:cubicBezTo>
                    <a:pt x="659556" y="151628"/>
                    <a:pt x="651460" y="148961"/>
                    <a:pt x="648984" y="152105"/>
                  </a:cubicBezTo>
                  <a:lnTo>
                    <a:pt x="648984" y="196205"/>
                  </a:lnTo>
                  <a:lnTo>
                    <a:pt x="642316" y="200206"/>
                  </a:lnTo>
                  <a:cubicBezTo>
                    <a:pt x="642316" y="201539"/>
                    <a:pt x="642316" y="202682"/>
                    <a:pt x="642792" y="203730"/>
                  </a:cubicBezTo>
                  <a:lnTo>
                    <a:pt x="648508" y="207445"/>
                  </a:lnTo>
                  <a:lnTo>
                    <a:pt x="648508" y="222304"/>
                  </a:lnTo>
                  <a:lnTo>
                    <a:pt x="643459" y="225161"/>
                  </a:lnTo>
                  <a:cubicBezTo>
                    <a:pt x="641935" y="242592"/>
                    <a:pt x="642030" y="302695"/>
                    <a:pt x="643459" y="318601"/>
                  </a:cubicBezTo>
                  <a:lnTo>
                    <a:pt x="648508" y="321364"/>
                  </a:lnTo>
                  <a:lnTo>
                    <a:pt x="642411" y="325364"/>
                  </a:lnTo>
                  <a:lnTo>
                    <a:pt x="642411" y="395944"/>
                  </a:lnTo>
                  <a:lnTo>
                    <a:pt x="648793" y="399849"/>
                  </a:lnTo>
                  <a:lnTo>
                    <a:pt x="648793" y="406993"/>
                  </a:lnTo>
                  <a:lnTo>
                    <a:pt x="642507" y="410899"/>
                  </a:lnTo>
                  <a:lnTo>
                    <a:pt x="642507" y="418328"/>
                  </a:lnTo>
                  <a:cubicBezTo>
                    <a:pt x="644507" y="419757"/>
                    <a:pt x="647364" y="420043"/>
                    <a:pt x="648031" y="422329"/>
                  </a:cubicBezTo>
                  <a:cubicBezTo>
                    <a:pt x="638506" y="425186"/>
                    <a:pt x="639078" y="448903"/>
                    <a:pt x="648888" y="450904"/>
                  </a:cubicBezTo>
                  <a:cubicBezTo>
                    <a:pt x="643840" y="472240"/>
                    <a:pt x="661842" y="530437"/>
                    <a:pt x="636030" y="531866"/>
                  </a:cubicBezTo>
                  <a:cubicBezTo>
                    <a:pt x="636030" y="533009"/>
                    <a:pt x="636030" y="534248"/>
                    <a:pt x="636030" y="534819"/>
                  </a:cubicBezTo>
                  <a:cubicBezTo>
                    <a:pt x="638125" y="539105"/>
                    <a:pt x="646698" y="536152"/>
                    <a:pt x="649079" y="539582"/>
                  </a:cubicBezTo>
                  <a:lnTo>
                    <a:pt x="649079" y="550440"/>
                  </a:lnTo>
                  <a:cubicBezTo>
                    <a:pt x="634315" y="553393"/>
                    <a:pt x="635458" y="554441"/>
                    <a:pt x="636030" y="568633"/>
                  </a:cubicBezTo>
                  <a:lnTo>
                    <a:pt x="642126" y="572824"/>
                  </a:lnTo>
                  <a:lnTo>
                    <a:pt x="637077" y="575681"/>
                  </a:lnTo>
                  <a:cubicBezTo>
                    <a:pt x="635496" y="594503"/>
                    <a:pt x="635496" y="613429"/>
                    <a:pt x="637077" y="632260"/>
                  </a:cubicBezTo>
                  <a:lnTo>
                    <a:pt x="642411" y="635212"/>
                  </a:lnTo>
                  <a:cubicBezTo>
                    <a:pt x="642411" y="642261"/>
                    <a:pt x="639744" y="651119"/>
                    <a:pt x="648793" y="653596"/>
                  </a:cubicBezTo>
                  <a:lnTo>
                    <a:pt x="648793" y="704935"/>
                  </a:lnTo>
                  <a:lnTo>
                    <a:pt x="655461" y="708936"/>
                  </a:lnTo>
                  <a:lnTo>
                    <a:pt x="655461" y="716175"/>
                  </a:lnTo>
                  <a:lnTo>
                    <a:pt x="649365" y="720080"/>
                  </a:lnTo>
                  <a:lnTo>
                    <a:pt x="655556" y="724081"/>
                  </a:lnTo>
                  <a:cubicBezTo>
                    <a:pt x="655023" y="732720"/>
                    <a:pt x="655308" y="741397"/>
                    <a:pt x="656413" y="749989"/>
                  </a:cubicBezTo>
                  <a:lnTo>
                    <a:pt x="661080" y="752560"/>
                  </a:lnTo>
                  <a:cubicBezTo>
                    <a:pt x="661080" y="757037"/>
                    <a:pt x="651555" y="753513"/>
                    <a:pt x="649269" y="756751"/>
                  </a:cubicBezTo>
                  <a:lnTo>
                    <a:pt x="649269" y="793518"/>
                  </a:lnTo>
                  <a:lnTo>
                    <a:pt x="655175" y="797233"/>
                  </a:lnTo>
                  <a:lnTo>
                    <a:pt x="649079" y="801138"/>
                  </a:lnTo>
                  <a:lnTo>
                    <a:pt x="649079" y="808377"/>
                  </a:lnTo>
                  <a:lnTo>
                    <a:pt x="655270" y="812187"/>
                  </a:lnTo>
                  <a:lnTo>
                    <a:pt x="655270" y="830475"/>
                  </a:lnTo>
                  <a:lnTo>
                    <a:pt x="648984" y="834666"/>
                  </a:lnTo>
                  <a:cubicBezTo>
                    <a:pt x="648126" y="856859"/>
                    <a:pt x="650603" y="879814"/>
                    <a:pt x="648031" y="901341"/>
                  </a:cubicBezTo>
                  <a:lnTo>
                    <a:pt x="643364" y="903913"/>
                  </a:lnTo>
                  <a:cubicBezTo>
                    <a:pt x="641745" y="924963"/>
                    <a:pt x="642030" y="1008688"/>
                    <a:pt x="643364" y="1023165"/>
                  </a:cubicBezTo>
                  <a:lnTo>
                    <a:pt x="654889" y="1029643"/>
                  </a:lnTo>
                  <a:cubicBezTo>
                    <a:pt x="652508" y="1032976"/>
                    <a:pt x="644412" y="1030405"/>
                    <a:pt x="641935" y="1033739"/>
                  </a:cubicBezTo>
                  <a:lnTo>
                    <a:pt x="641935" y="1084983"/>
                  </a:lnTo>
                  <a:lnTo>
                    <a:pt x="635649" y="1088888"/>
                  </a:lnTo>
                  <a:cubicBezTo>
                    <a:pt x="649269" y="1119464"/>
                    <a:pt x="640125" y="1167279"/>
                    <a:pt x="641078" y="1203188"/>
                  </a:cubicBezTo>
                  <a:lnTo>
                    <a:pt x="635934" y="1206046"/>
                  </a:lnTo>
                  <a:cubicBezTo>
                    <a:pt x="635934" y="1213856"/>
                    <a:pt x="631839" y="1225096"/>
                    <a:pt x="641650" y="1228239"/>
                  </a:cubicBezTo>
                  <a:lnTo>
                    <a:pt x="635649" y="1232144"/>
                  </a:lnTo>
                  <a:cubicBezTo>
                    <a:pt x="635172" y="1245575"/>
                    <a:pt x="635649" y="1259100"/>
                    <a:pt x="635649" y="1272531"/>
                  </a:cubicBezTo>
                  <a:lnTo>
                    <a:pt x="629172" y="1276436"/>
                  </a:lnTo>
                  <a:lnTo>
                    <a:pt x="629172" y="1283675"/>
                  </a:lnTo>
                  <a:cubicBezTo>
                    <a:pt x="638697" y="1288437"/>
                    <a:pt x="635934" y="1290437"/>
                    <a:pt x="629172" y="1295581"/>
                  </a:cubicBezTo>
                  <a:cubicBezTo>
                    <a:pt x="631553" y="1306630"/>
                    <a:pt x="623171" y="1325299"/>
                    <a:pt x="634792" y="1331109"/>
                  </a:cubicBezTo>
                  <a:cubicBezTo>
                    <a:pt x="636334" y="1353635"/>
                    <a:pt x="636182" y="1376239"/>
                    <a:pt x="634315" y="1398737"/>
                  </a:cubicBezTo>
                  <a:lnTo>
                    <a:pt x="629458" y="1401499"/>
                  </a:lnTo>
                  <a:lnTo>
                    <a:pt x="629458" y="1416262"/>
                  </a:lnTo>
                  <a:lnTo>
                    <a:pt x="635649" y="1420073"/>
                  </a:lnTo>
                  <a:lnTo>
                    <a:pt x="635649" y="1489890"/>
                  </a:lnTo>
                  <a:lnTo>
                    <a:pt x="642411" y="1493987"/>
                  </a:lnTo>
                  <a:lnTo>
                    <a:pt x="642411" y="1563805"/>
                  </a:lnTo>
                  <a:cubicBezTo>
                    <a:pt x="645555" y="1566948"/>
                    <a:pt x="656032" y="1563805"/>
                    <a:pt x="655461" y="1569805"/>
                  </a:cubicBezTo>
                  <a:cubicBezTo>
                    <a:pt x="656604" y="1573996"/>
                    <a:pt x="641268" y="1572377"/>
                    <a:pt x="642316" y="1575615"/>
                  </a:cubicBezTo>
                  <a:cubicBezTo>
                    <a:pt x="641364" y="1609811"/>
                    <a:pt x="644031" y="1644577"/>
                    <a:pt x="641364" y="1678581"/>
                  </a:cubicBezTo>
                  <a:lnTo>
                    <a:pt x="636220" y="1681439"/>
                  </a:lnTo>
                  <a:lnTo>
                    <a:pt x="642030" y="1685439"/>
                  </a:lnTo>
                  <a:lnTo>
                    <a:pt x="642030" y="1692678"/>
                  </a:lnTo>
                  <a:lnTo>
                    <a:pt x="635744" y="1696488"/>
                  </a:lnTo>
                  <a:lnTo>
                    <a:pt x="635744" y="1711061"/>
                  </a:lnTo>
                  <a:lnTo>
                    <a:pt x="642411" y="1715157"/>
                  </a:lnTo>
                  <a:lnTo>
                    <a:pt x="642411" y="1736874"/>
                  </a:lnTo>
                  <a:lnTo>
                    <a:pt x="648508" y="1740875"/>
                  </a:lnTo>
                  <a:lnTo>
                    <a:pt x="643554" y="1743637"/>
                  </a:lnTo>
                  <a:cubicBezTo>
                    <a:pt x="641935" y="1772192"/>
                    <a:pt x="641935" y="1800806"/>
                    <a:pt x="643554" y="1829362"/>
                  </a:cubicBezTo>
                  <a:lnTo>
                    <a:pt x="648603" y="1832219"/>
                  </a:lnTo>
                  <a:lnTo>
                    <a:pt x="642697" y="1836220"/>
                  </a:lnTo>
                  <a:lnTo>
                    <a:pt x="642697" y="1872986"/>
                  </a:lnTo>
                  <a:lnTo>
                    <a:pt x="648984" y="1876796"/>
                  </a:lnTo>
                  <a:lnTo>
                    <a:pt x="648984" y="1924421"/>
                  </a:lnTo>
                  <a:lnTo>
                    <a:pt x="642602" y="1928231"/>
                  </a:lnTo>
                  <a:lnTo>
                    <a:pt x="642602" y="1950139"/>
                  </a:lnTo>
                  <a:lnTo>
                    <a:pt x="648698" y="1954139"/>
                  </a:lnTo>
                  <a:cubicBezTo>
                    <a:pt x="636030" y="1957568"/>
                    <a:pt x="648698" y="1972618"/>
                    <a:pt x="636030" y="1975952"/>
                  </a:cubicBezTo>
                  <a:cubicBezTo>
                    <a:pt x="635220" y="1982324"/>
                    <a:pt x="635677" y="1988801"/>
                    <a:pt x="637363" y="1995002"/>
                  </a:cubicBezTo>
                  <a:lnTo>
                    <a:pt x="642221" y="1997764"/>
                  </a:lnTo>
                  <a:lnTo>
                    <a:pt x="642221" y="2012527"/>
                  </a:lnTo>
                  <a:lnTo>
                    <a:pt x="635934" y="2016337"/>
                  </a:lnTo>
                  <a:lnTo>
                    <a:pt x="635934" y="2019862"/>
                  </a:lnTo>
                  <a:lnTo>
                    <a:pt x="642316" y="2023767"/>
                  </a:lnTo>
                  <a:lnTo>
                    <a:pt x="642316" y="2049389"/>
                  </a:lnTo>
                  <a:lnTo>
                    <a:pt x="635553" y="2053675"/>
                  </a:lnTo>
                  <a:lnTo>
                    <a:pt x="635553" y="2086251"/>
                  </a:lnTo>
                  <a:lnTo>
                    <a:pt x="629172" y="2090632"/>
                  </a:lnTo>
                  <a:cubicBezTo>
                    <a:pt x="629172" y="2093204"/>
                    <a:pt x="629172" y="2095586"/>
                    <a:pt x="629743" y="2097586"/>
                  </a:cubicBezTo>
                  <a:lnTo>
                    <a:pt x="635553" y="2100824"/>
                  </a:lnTo>
                  <a:lnTo>
                    <a:pt x="635553" y="2108254"/>
                  </a:lnTo>
                  <a:lnTo>
                    <a:pt x="629553" y="2112159"/>
                  </a:lnTo>
                  <a:lnTo>
                    <a:pt x="629553" y="2119970"/>
                  </a:lnTo>
                  <a:lnTo>
                    <a:pt x="635934" y="2123780"/>
                  </a:lnTo>
                  <a:lnTo>
                    <a:pt x="635934" y="2153116"/>
                  </a:lnTo>
                  <a:lnTo>
                    <a:pt x="642126" y="2156927"/>
                  </a:lnTo>
                  <a:lnTo>
                    <a:pt x="635934" y="2160927"/>
                  </a:lnTo>
                  <a:cubicBezTo>
                    <a:pt x="638220" y="2179025"/>
                    <a:pt x="631172" y="2202361"/>
                    <a:pt x="638887" y="2217505"/>
                  </a:cubicBezTo>
                  <a:cubicBezTo>
                    <a:pt x="642221" y="2218172"/>
                    <a:pt x="647650" y="2216362"/>
                    <a:pt x="648412" y="2220173"/>
                  </a:cubicBezTo>
                  <a:lnTo>
                    <a:pt x="636601" y="2226840"/>
                  </a:lnTo>
                  <a:lnTo>
                    <a:pt x="636601" y="2256272"/>
                  </a:lnTo>
                  <a:lnTo>
                    <a:pt x="642983" y="2260177"/>
                  </a:lnTo>
                  <a:lnTo>
                    <a:pt x="642983" y="2263702"/>
                  </a:lnTo>
                  <a:lnTo>
                    <a:pt x="636411" y="2267607"/>
                  </a:lnTo>
                  <a:cubicBezTo>
                    <a:pt x="636411" y="2268941"/>
                    <a:pt x="636411" y="2270179"/>
                    <a:pt x="636411" y="2271227"/>
                  </a:cubicBezTo>
                  <a:lnTo>
                    <a:pt x="642221" y="2274941"/>
                  </a:lnTo>
                  <a:lnTo>
                    <a:pt x="642221" y="2293420"/>
                  </a:lnTo>
                  <a:cubicBezTo>
                    <a:pt x="633649" y="2298659"/>
                    <a:pt x="633649" y="2298849"/>
                    <a:pt x="642221" y="2304373"/>
                  </a:cubicBezTo>
                  <a:cubicBezTo>
                    <a:pt x="641650" y="2311232"/>
                    <a:pt x="644983" y="2320185"/>
                    <a:pt x="635744" y="2322662"/>
                  </a:cubicBezTo>
                  <a:lnTo>
                    <a:pt x="635744" y="2329996"/>
                  </a:lnTo>
                  <a:lnTo>
                    <a:pt x="642126" y="2333806"/>
                  </a:lnTo>
                  <a:lnTo>
                    <a:pt x="642126" y="2337425"/>
                  </a:lnTo>
                  <a:lnTo>
                    <a:pt x="635839" y="2341235"/>
                  </a:lnTo>
                  <a:lnTo>
                    <a:pt x="635839" y="2352189"/>
                  </a:lnTo>
                  <a:lnTo>
                    <a:pt x="642221" y="2356285"/>
                  </a:lnTo>
                  <a:cubicBezTo>
                    <a:pt x="642564" y="2360019"/>
                    <a:pt x="642278" y="2363791"/>
                    <a:pt x="641364" y="2367429"/>
                  </a:cubicBezTo>
                  <a:cubicBezTo>
                    <a:pt x="633267" y="2372287"/>
                    <a:pt x="633267" y="2372573"/>
                    <a:pt x="642221" y="2378002"/>
                  </a:cubicBezTo>
                  <a:cubicBezTo>
                    <a:pt x="642221" y="2390098"/>
                    <a:pt x="638316" y="2406577"/>
                    <a:pt x="656318" y="2401909"/>
                  </a:cubicBezTo>
                  <a:cubicBezTo>
                    <a:pt x="671272" y="2403719"/>
                    <a:pt x="648603" y="2407149"/>
                    <a:pt x="649079" y="2404957"/>
                  </a:cubicBezTo>
                  <a:lnTo>
                    <a:pt x="635839" y="2410768"/>
                  </a:lnTo>
                  <a:lnTo>
                    <a:pt x="635839" y="2422198"/>
                  </a:lnTo>
                  <a:lnTo>
                    <a:pt x="642221" y="2426293"/>
                  </a:lnTo>
                  <a:cubicBezTo>
                    <a:pt x="642726" y="2436180"/>
                    <a:pt x="642411" y="2446086"/>
                    <a:pt x="641268" y="2455916"/>
                  </a:cubicBezTo>
                  <a:lnTo>
                    <a:pt x="636696" y="2458488"/>
                  </a:lnTo>
                  <a:cubicBezTo>
                    <a:pt x="635115" y="2476071"/>
                    <a:pt x="635115" y="2493769"/>
                    <a:pt x="636696" y="2511352"/>
                  </a:cubicBezTo>
                  <a:lnTo>
                    <a:pt x="641650" y="2514114"/>
                  </a:lnTo>
                  <a:lnTo>
                    <a:pt x="635553" y="2518114"/>
                  </a:lnTo>
                  <a:lnTo>
                    <a:pt x="635553" y="2540022"/>
                  </a:lnTo>
                  <a:lnTo>
                    <a:pt x="641745" y="2543832"/>
                  </a:lnTo>
                  <a:lnTo>
                    <a:pt x="635744" y="2547642"/>
                  </a:lnTo>
                  <a:lnTo>
                    <a:pt x="635744" y="2558500"/>
                  </a:lnTo>
                  <a:lnTo>
                    <a:pt x="641554" y="2562501"/>
                  </a:lnTo>
                  <a:lnTo>
                    <a:pt x="635839" y="2565739"/>
                  </a:lnTo>
                  <a:cubicBezTo>
                    <a:pt x="634096" y="2569911"/>
                    <a:pt x="636058" y="2574712"/>
                    <a:pt x="640230" y="2576455"/>
                  </a:cubicBezTo>
                  <a:cubicBezTo>
                    <a:pt x="640811" y="2576703"/>
                    <a:pt x="641411" y="2576874"/>
                    <a:pt x="642030" y="2576979"/>
                  </a:cubicBezTo>
                  <a:cubicBezTo>
                    <a:pt x="644317" y="2591838"/>
                    <a:pt x="633839" y="2613079"/>
                    <a:pt x="654889" y="2613746"/>
                  </a:cubicBezTo>
                  <a:cubicBezTo>
                    <a:pt x="651270" y="2616508"/>
                    <a:pt x="645364" y="2614889"/>
                    <a:pt x="642126" y="2617651"/>
                  </a:cubicBezTo>
                  <a:lnTo>
                    <a:pt x="642126" y="2628509"/>
                  </a:lnTo>
                  <a:lnTo>
                    <a:pt x="648603" y="2632605"/>
                  </a:lnTo>
                  <a:cubicBezTo>
                    <a:pt x="648603" y="2633939"/>
                    <a:pt x="648126" y="2635082"/>
                    <a:pt x="648031" y="2636129"/>
                  </a:cubicBezTo>
                  <a:lnTo>
                    <a:pt x="642030" y="2640034"/>
                  </a:lnTo>
                  <a:cubicBezTo>
                    <a:pt x="642364" y="2644968"/>
                    <a:pt x="642107" y="2649921"/>
                    <a:pt x="641268" y="2654799"/>
                  </a:cubicBezTo>
                  <a:lnTo>
                    <a:pt x="635934" y="2657846"/>
                  </a:lnTo>
                  <a:lnTo>
                    <a:pt x="641745" y="2661847"/>
                  </a:lnTo>
                  <a:lnTo>
                    <a:pt x="641745" y="2683754"/>
                  </a:lnTo>
                  <a:lnTo>
                    <a:pt x="635649" y="2687469"/>
                  </a:lnTo>
                  <a:lnTo>
                    <a:pt x="641840" y="2691374"/>
                  </a:lnTo>
                  <a:lnTo>
                    <a:pt x="641840" y="2713282"/>
                  </a:lnTo>
                  <a:lnTo>
                    <a:pt x="635744" y="2717187"/>
                  </a:lnTo>
                  <a:cubicBezTo>
                    <a:pt x="645269" y="2718902"/>
                    <a:pt x="645269" y="2751858"/>
                    <a:pt x="635744" y="2753668"/>
                  </a:cubicBezTo>
                  <a:lnTo>
                    <a:pt x="635744" y="2760907"/>
                  </a:lnTo>
                  <a:cubicBezTo>
                    <a:pt x="637935" y="2762812"/>
                    <a:pt x="643174" y="2764812"/>
                    <a:pt x="641935" y="2768432"/>
                  </a:cubicBezTo>
                  <a:lnTo>
                    <a:pt x="635363" y="2772337"/>
                  </a:lnTo>
                  <a:lnTo>
                    <a:pt x="635363" y="2787006"/>
                  </a:lnTo>
                  <a:cubicBezTo>
                    <a:pt x="658604" y="2795102"/>
                    <a:pt x="660128" y="2795102"/>
                    <a:pt x="636601" y="2797387"/>
                  </a:cubicBezTo>
                  <a:cubicBezTo>
                    <a:pt x="635744" y="2807675"/>
                    <a:pt x="630315" y="2828820"/>
                    <a:pt x="641078" y="2834535"/>
                  </a:cubicBezTo>
                  <a:cubicBezTo>
                    <a:pt x="638506" y="2838250"/>
                    <a:pt x="632696" y="2839583"/>
                    <a:pt x="628791" y="2842346"/>
                  </a:cubicBezTo>
                  <a:lnTo>
                    <a:pt x="628791" y="2849680"/>
                  </a:lnTo>
                  <a:cubicBezTo>
                    <a:pt x="633182" y="2851785"/>
                    <a:pt x="637306" y="2854414"/>
                    <a:pt x="641078" y="2857490"/>
                  </a:cubicBezTo>
                  <a:cubicBezTo>
                    <a:pt x="639649" y="2858824"/>
                    <a:pt x="635934" y="2859300"/>
                    <a:pt x="636506" y="2861396"/>
                  </a:cubicBezTo>
                  <a:lnTo>
                    <a:pt x="641554" y="2864253"/>
                  </a:lnTo>
                  <a:lnTo>
                    <a:pt x="635744" y="2868063"/>
                  </a:lnTo>
                  <a:cubicBezTo>
                    <a:pt x="635744" y="2869111"/>
                    <a:pt x="635744" y="2870349"/>
                    <a:pt x="635744" y="2871587"/>
                  </a:cubicBezTo>
                  <a:lnTo>
                    <a:pt x="629172" y="2875588"/>
                  </a:lnTo>
                  <a:lnTo>
                    <a:pt x="629172" y="2886446"/>
                  </a:lnTo>
                  <a:lnTo>
                    <a:pt x="635744" y="2890447"/>
                  </a:lnTo>
                  <a:cubicBezTo>
                    <a:pt x="635744" y="2891781"/>
                    <a:pt x="635744" y="2892924"/>
                    <a:pt x="635744" y="2894352"/>
                  </a:cubicBezTo>
                  <a:cubicBezTo>
                    <a:pt x="625267" y="2897686"/>
                    <a:pt x="630696" y="2902543"/>
                    <a:pt x="636411" y="2905591"/>
                  </a:cubicBezTo>
                  <a:cubicBezTo>
                    <a:pt x="636411" y="2908354"/>
                    <a:pt x="635934" y="2910640"/>
                    <a:pt x="635744" y="2912545"/>
                  </a:cubicBezTo>
                  <a:lnTo>
                    <a:pt x="629934" y="2915783"/>
                  </a:lnTo>
                  <a:lnTo>
                    <a:pt x="629934" y="2923498"/>
                  </a:lnTo>
                  <a:lnTo>
                    <a:pt x="642602" y="2930737"/>
                  </a:lnTo>
                  <a:lnTo>
                    <a:pt x="635934" y="2934833"/>
                  </a:lnTo>
                  <a:lnTo>
                    <a:pt x="635934" y="2945596"/>
                  </a:lnTo>
                  <a:cubicBezTo>
                    <a:pt x="627267" y="2950930"/>
                    <a:pt x="627267" y="2951216"/>
                    <a:pt x="635172" y="2955979"/>
                  </a:cubicBezTo>
                  <a:cubicBezTo>
                    <a:pt x="640125" y="2966456"/>
                    <a:pt x="629267" y="2984554"/>
                    <a:pt x="642411" y="2989507"/>
                  </a:cubicBezTo>
                  <a:lnTo>
                    <a:pt x="636316" y="2993508"/>
                  </a:lnTo>
                  <a:lnTo>
                    <a:pt x="636316" y="3000651"/>
                  </a:lnTo>
                  <a:lnTo>
                    <a:pt x="642697" y="3004556"/>
                  </a:lnTo>
                  <a:lnTo>
                    <a:pt x="642697" y="3011795"/>
                  </a:lnTo>
                  <a:lnTo>
                    <a:pt x="636506" y="3015606"/>
                  </a:lnTo>
                  <a:lnTo>
                    <a:pt x="636506" y="3030369"/>
                  </a:lnTo>
                  <a:cubicBezTo>
                    <a:pt x="645078" y="3035703"/>
                    <a:pt x="645078" y="3035989"/>
                    <a:pt x="637077" y="3040846"/>
                  </a:cubicBezTo>
                  <a:cubicBezTo>
                    <a:pt x="629743" y="3076280"/>
                    <a:pt x="646602" y="3125619"/>
                    <a:pt x="630219" y="3155146"/>
                  </a:cubicBezTo>
                  <a:cubicBezTo>
                    <a:pt x="630219" y="3156289"/>
                    <a:pt x="630219" y="3157432"/>
                    <a:pt x="629553" y="3158861"/>
                  </a:cubicBezTo>
                  <a:lnTo>
                    <a:pt x="636030" y="3162862"/>
                  </a:lnTo>
                  <a:lnTo>
                    <a:pt x="636030" y="3324787"/>
                  </a:lnTo>
                  <a:lnTo>
                    <a:pt x="642697" y="3328882"/>
                  </a:lnTo>
                  <a:lnTo>
                    <a:pt x="642697" y="3406131"/>
                  </a:lnTo>
                  <a:lnTo>
                    <a:pt x="636125" y="3410131"/>
                  </a:lnTo>
                  <a:cubicBezTo>
                    <a:pt x="636125" y="3411465"/>
                    <a:pt x="636125" y="3412608"/>
                    <a:pt x="636696" y="3413655"/>
                  </a:cubicBezTo>
                  <a:lnTo>
                    <a:pt x="642792" y="3417655"/>
                  </a:lnTo>
                  <a:cubicBezTo>
                    <a:pt x="643174" y="3422561"/>
                    <a:pt x="642916" y="3427485"/>
                    <a:pt x="642030" y="3432324"/>
                  </a:cubicBezTo>
                  <a:cubicBezTo>
                    <a:pt x="623457" y="3445850"/>
                    <a:pt x="649174" y="3507286"/>
                    <a:pt x="629934" y="3520240"/>
                  </a:cubicBezTo>
                  <a:lnTo>
                    <a:pt x="629934" y="3534527"/>
                  </a:lnTo>
                  <a:cubicBezTo>
                    <a:pt x="619971" y="3542366"/>
                    <a:pt x="607245" y="3545805"/>
                    <a:pt x="594691" y="3544052"/>
                  </a:cubicBezTo>
                  <a:cubicBezTo>
                    <a:pt x="588214" y="3544909"/>
                    <a:pt x="591929" y="3550434"/>
                    <a:pt x="585166" y="3552434"/>
                  </a:cubicBezTo>
                  <a:cubicBezTo>
                    <a:pt x="592310" y="3561959"/>
                    <a:pt x="612789" y="3544052"/>
                    <a:pt x="623266" y="3556816"/>
                  </a:cubicBezTo>
                  <a:lnTo>
                    <a:pt x="623266" y="3560340"/>
                  </a:lnTo>
                  <a:lnTo>
                    <a:pt x="629838" y="3564341"/>
                  </a:lnTo>
                  <a:lnTo>
                    <a:pt x="629838" y="3571484"/>
                  </a:lnTo>
                  <a:lnTo>
                    <a:pt x="623838" y="3575389"/>
                  </a:lnTo>
                  <a:lnTo>
                    <a:pt x="629934" y="3579390"/>
                  </a:lnTo>
                  <a:cubicBezTo>
                    <a:pt x="627933" y="3591773"/>
                    <a:pt x="634315" y="3608727"/>
                    <a:pt x="626600" y="3617490"/>
                  </a:cubicBezTo>
                  <a:cubicBezTo>
                    <a:pt x="606217" y="3615871"/>
                    <a:pt x="607550" y="3623014"/>
                    <a:pt x="627743" y="3621205"/>
                  </a:cubicBezTo>
                  <a:lnTo>
                    <a:pt x="630886" y="3627015"/>
                  </a:lnTo>
                  <a:lnTo>
                    <a:pt x="636411" y="3630444"/>
                  </a:lnTo>
                  <a:lnTo>
                    <a:pt x="636411" y="3641398"/>
                  </a:lnTo>
                  <a:lnTo>
                    <a:pt x="630219" y="3645208"/>
                  </a:lnTo>
                  <a:lnTo>
                    <a:pt x="636506" y="3649113"/>
                  </a:lnTo>
                  <a:cubicBezTo>
                    <a:pt x="639363" y="3669783"/>
                    <a:pt x="632886" y="3670354"/>
                    <a:pt x="613932" y="3669116"/>
                  </a:cubicBezTo>
                  <a:cubicBezTo>
                    <a:pt x="604407" y="3673497"/>
                    <a:pt x="623457" y="3673021"/>
                    <a:pt x="626695" y="3672735"/>
                  </a:cubicBezTo>
                  <a:cubicBezTo>
                    <a:pt x="630791" y="3675593"/>
                    <a:pt x="630696" y="3680164"/>
                    <a:pt x="636220" y="3681689"/>
                  </a:cubicBezTo>
                  <a:cubicBezTo>
                    <a:pt x="636220" y="3682927"/>
                    <a:pt x="636220" y="3684070"/>
                    <a:pt x="636220" y="3685403"/>
                  </a:cubicBezTo>
                  <a:lnTo>
                    <a:pt x="629648" y="3689404"/>
                  </a:lnTo>
                  <a:lnTo>
                    <a:pt x="629648" y="3696643"/>
                  </a:lnTo>
                  <a:lnTo>
                    <a:pt x="635934" y="3700453"/>
                  </a:lnTo>
                  <a:lnTo>
                    <a:pt x="629743" y="3704358"/>
                  </a:lnTo>
                  <a:cubicBezTo>
                    <a:pt x="633649" y="3719503"/>
                    <a:pt x="613551" y="3708739"/>
                    <a:pt x="610693" y="3715693"/>
                  </a:cubicBezTo>
                  <a:cubicBezTo>
                    <a:pt x="616170" y="3719341"/>
                    <a:pt x="622514" y="3721475"/>
                    <a:pt x="629076" y="3721884"/>
                  </a:cubicBezTo>
                  <a:lnTo>
                    <a:pt x="629076" y="3737124"/>
                  </a:lnTo>
                  <a:lnTo>
                    <a:pt x="622790" y="3740934"/>
                  </a:lnTo>
                  <a:lnTo>
                    <a:pt x="629458" y="3744934"/>
                  </a:lnTo>
                  <a:lnTo>
                    <a:pt x="629458" y="3767795"/>
                  </a:lnTo>
                  <a:lnTo>
                    <a:pt x="635458" y="3771795"/>
                  </a:lnTo>
                  <a:lnTo>
                    <a:pt x="622695" y="3778939"/>
                  </a:lnTo>
                  <a:cubicBezTo>
                    <a:pt x="623171" y="3785797"/>
                    <a:pt x="619837" y="3794846"/>
                    <a:pt x="629076" y="3797227"/>
                  </a:cubicBezTo>
                  <a:lnTo>
                    <a:pt x="629076" y="3841233"/>
                  </a:lnTo>
                  <a:lnTo>
                    <a:pt x="635839" y="3845328"/>
                  </a:lnTo>
                  <a:lnTo>
                    <a:pt x="635839" y="3848852"/>
                  </a:lnTo>
                  <a:lnTo>
                    <a:pt x="629458" y="3852757"/>
                  </a:lnTo>
                  <a:lnTo>
                    <a:pt x="629458" y="3863045"/>
                  </a:lnTo>
                  <a:lnTo>
                    <a:pt x="635458" y="3867045"/>
                  </a:lnTo>
                  <a:lnTo>
                    <a:pt x="630315" y="3869902"/>
                  </a:lnTo>
                  <a:cubicBezTo>
                    <a:pt x="628791" y="3894868"/>
                    <a:pt x="628791" y="3919899"/>
                    <a:pt x="630315" y="3944865"/>
                  </a:cubicBezTo>
                  <a:lnTo>
                    <a:pt x="634982" y="3947436"/>
                  </a:lnTo>
                  <a:cubicBezTo>
                    <a:pt x="642030" y="3981631"/>
                    <a:pt x="624790" y="4030590"/>
                    <a:pt x="642126" y="4058307"/>
                  </a:cubicBezTo>
                  <a:lnTo>
                    <a:pt x="642126" y="4113647"/>
                  </a:lnTo>
                  <a:lnTo>
                    <a:pt x="635744" y="4117458"/>
                  </a:lnTo>
                  <a:lnTo>
                    <a:pt x="635744" y="4128411"/>
                  </a:lnTo>
                  <a:lnTo>
                    <a:pt x="642316" y="4132316"/>
                  </a:lnTo>
                  <a:cubicBezTo>
                    <a:pt x="642316" y="4133650"/>
                    <a:pt x="642316" y="4134888"/>
                    <a:pt x="642316" y="4135936"/>
                  </a:cubicBezTo>
                  <a:lnTo>
                    <a:pt x="636506" y="4139650"/>
                  </a:lnTo>
                  <a:lnTo>
                    <a:pt x="636506" y="4449309"/>
                  </a:lnTo>
                  <a:cubicBezTo>
                    <a:pt x="644031" y="4452356"/>
                    <a:pt x="641459" y="4456642"/>
                    <a:pt x="648508" y="4460072"/>
                  </a:cubicBezTo>
                  <a:lnTo>
                    <a:pt x="642983" y="4463786"/>
                  </a:lnTo>
                  <a:cubicBezTo>
                    <a:pt x="642983" y="4464739"/>
                    <a:pt x="642983" y="4465978"/>
                    <a:pt x="642983" y="4467310"/>
                  </a:cubicBezTo>
                  <a:close/>
                  <a:moveTo>
                    <a:pt x="583356" y="3598154"/>
                  </a:moveTo>
                  <a:lnTo>
                    <a:pt x="591929" y="3603584"/>
                  </a:lnTo>
                  <a:cubicBezTo>
                    <a:pt x="602978" y="3603584"/>
                    <a:pt x="612693" y="3605298"/>
                    <a:pt x="621456" y="3598250"/>
                  </a:cubicBezTo>
                  <a:cubicBezTo>
                    <a:pt x="611360" y="3588439"/>
                    <a:pt x="594405" y="3593583"/>
                    <a:pt x="583356" y="3598154"/>
                  </a:cubicBezTo>
                  <a:close/>
                  <a:moveTo>
                    <a:pt x="454007" y="3625682"/>
                  </a:moveTo>
                  <a:cubicBezTo>
                    <a:pt x="454769" y="3625682"/>
                    <a:pt x="455626" y="3624920"/>
                    <a:pt x="456483" y="3624539"/>
                  </a:cubicBezTo>
                  <a:cubicBezTo>
                    <a:pt x="458388" y="3619871"/>
                    <a:pt x="459150" y="3613299"/>
                    <a:pt x="454102" y="3611013"/>
                  </a:cubicBezTo>
                  <a:cubicBezTo>
                    <a:pt x="436052" y="3610032"/>
                    <a:pt x="417974" y="3612518"/>
                    <a:pt x="400858" y="3618347"/>
                  </a:cubicBezTo>
                  <a:cubicBezTo>
                    <a:pt x="395333" y="3617776"/>
                    <a:pt x="389427" y="3619681"/>
                    <a:pt x="385332" y="3616537"/>
                  </a:cubicBezTo>
                  <a:lnTo>
                    <a:pt x="385332" y="3611680"/>
                  </a:lnTo>
                  <a:lnTo>
                    <a:pt x="398667" y="3605870"/>
                  </a:lnTo>
                  <a:cubicBezTo>
                    <a:pt x="398667" y="3599678"/>
                    <a:pt x="393237" y="3599107"/>
                    <a:pt x="389142" y="3596345"/>
                  </a:cubicBezTo>
                  <a:cubicBezTo>
                    <a:pt x="380607" y="3601583"/>
                    <a:pt x="369863" y="3601583"/>
                    <a:pt x="361329" y="3596345"/>
                  </a:cubicBezTo>
                  <a:cubicBezTo>
                    <a:pt x="355804" y="3596916"/>
                    <a:pt x="349803" y="3595106"/>
                    <a:pt x="345803" y="3598250"/>
                  </a:cubicBezTo>
                  <a:cubicBezTo>
                    <a:pt x="344755" y="3606250"/>
                    <a:pt x="347517" y="3609775"/>
                    <a:pt x="355328" y="3604155"/>
                  </a:cubicBezTo>
                  <a:cubicBezTo>
                    <a:pt x="363377" y="3607812"/>
                    <a:pt x="371206" y="3611946"/>
                    <a:pt x="378759" y="3616537"/>
                  </a:cubicBezTo>
                  <a:lnTo>
                    <a:pt x="378759" y="3623681"/>
                  </a:lnTo>
                  <a:cubicBezTo>
                    <a:pt x="389523" y="3631111"/>
                    <a:pt x="400191" y="3633778"/>
                    <a:pt x="408382" y="3622348"/>
                  </a:cubicBezTo>
                  <a:cubicBezTo>
                    <a:pt x="423051" y="3622062"/>
                    <a:pt x="437910" y="3627872"/>
                    <a:pt x="454007" y="3625682"/>
                  </a:cubicBezTo>
                  <a:close/>
                  <a:moveTo>
                    <a:pt x="428004" y="3739982"/>
                  </a:moveTo>
                  <a:cubicBezTo>
                    <a:pt x="385332" y="3739982"/>
                    <a:pt x="394857" y="3769414"/>
                    <a:pt x="431337" y="3745601"/>
                  </a:cubicBezTo>
                  <a:cubicBezTo>
                    <a:pt x="431147" y="3743411"/>
                    <a:pt x="432004" y="3741505"/>
                    <a:pt x="428004" y="3740077"/>
                  </a:cubicBezTo>
                  <a:close/>
                  <a:moveTo>
                    <a:pt x="266745" y="3638350"/>
                  </a:moveTo>
                  <a:cubicBezTo>
                    <a:pt x="287510" y="3615871"/>
                    <a:pt x="366853" y="3642827"/>
                    <a:pt x="365043" y="3627110"/>
                  </a:cubicBezTo>
                  <a:cubicBezTo>
                    <a:pt x="356661" y="3620348"/>
                    <a:pt x="346470" y="3621967"/>
                    <a:pt x="336468" y="3621967"/>
                  </a:cubicBezTo>
                  <a:cubicBezTo>
                    <a:pt x="330658" y="3620538"/>
                    <a:pt x="335040" y="3616061"/>
                    <a:pt x="329420" y="3614537"/>
                  </a:cubicBezTo>
                  <a:lnTo>
                    <a:pt x="308084" y="3614537"/>
                  </a:lnTo>
                  <a:lnTo>
                    <a:pt x="297225" y="3622062"/>
                  </a:lnTo>
                  <a:cubicBezTo>
                    <a:pt x="247410" y="3624253"/>
                    <a:pt x="180258" y="3660162"/>
                    <a:pt x="279033" y="3645208"/>
                  </a:cubicBezTo>
                  <a:close/>
                  <a:moveTo>
                    <a:pt x="234170" y="3728837"/>
                  </a:moveTo>
                  <a:cubicBezTo>
                    <a:pt x="235408" y="3724551"/>
                    <a:pt x="226359" y="3724551"/>
                    <a:pt x="227598" y="3728837"/>
                  </a:cubicBezTo>
                  <a:cubicBezTo>
                    <a:pt x="227026" y="3733314"/>
                    <a:pt x="235884" y="3732743"/>
                    <a:pt x="234170" y="3728932"/>
                  </a:cubicBezTo>
                  <a:close/>
                  <a:moveTo>
                    <a:pt x="243695" y="3710359"/>
                  </a:moveTo>
                  <a:cubicBezTo>
                    <a:pt x="248267" y="3706644"/>
                    <a:pt x="248267" y="3706644"/>
                    <a:pt x="243695" y="3703025"/>
                  </a:cubicBezTo>
                  <a:lnTo>
                    <a:pt x="230836" y="3703025"/>
                  </a:lnTo>
                  <a:cubicBezTo>
                    <a:pt x="226074" y="3706644"/>
                    <a:pt x="226074" y="3706740"/>
                    <a:pt x="230836" y="3710359"/>
                  </a:cubicBezTo>
                  <a:close/>
                  <a:moveTo>
                    <a:pt x="304941" y="3351838"/>
                  </a:moveTo>
                  <a:cubicBezTo>
                    <a:pt x="307122" y="3349942"/>
                    <a:pt x="309970" y="3349018"/>
                    <a:pt x="312846" y="3349266"/>
                  </a:cubicBezTo>
                  <a:lnTo>
                    <a:pt x="312846" y="3347361"/>
                  </a:lnTo>
                  <a:cubicBezTo>
                    <a:pt x="306369" y="3342789"/>
                    <a:pt x="293796" y="3337836"/>
                    <a:pt x="286748" y="3344218"/>
                  </a:cubicBezTo>
                  <a:cubicBezTo>
                    <a:pt x="284843" y="3355171"/>
                    <a:pt x="291225" y="3353076"/>
                    <a:pt x="304941" y="3351838"/>
                  </a:cubicBezTo>
                  <a:cubicBezTo>
                    <a:pt x="304255" y="3352305"/>
                    <a:pt x="303474" y="3352629"/>
                    <a:pt x="302655" y="3352790"/>
                  </a:cubicBezTo>
                  <a:cubicBezTo>
                    <a:pt x="306465" y="3352123"/>
                    <a:pt x="309322" y="3351362"/>
                    <a:pt x="312942" y="3351076"/>
                  </a:cubicBezTo>
                  <a:cubicBezTo>
                    <a:pt x="315704" y="3353076"/>
                    <a:pt x="319324" y="3354315"/>
                    <a:pt x="322467" y="3356410"/>
                  </a:cubicBezTo>
                  <a:lnTo>
                    <a:pt x="329229" y="3353076"/>
                  </a:lnTo>
                  <a:cubicBezTo>
                    <a:pt x="337802" y="3359458"/>
                    <a:pt x="348279" y="3353838"/>
                    <a:pt x="356661" y="3360505"/>
                  </a:cubicBezTo>
                  <a:lnTo>
                    <a:pt x="359424" y="3355267"/>
                  </a:lnTo>
                  <a:lnTo>
                    <a:pt x="352375" y="3350980"/>
                  </a:lnTo>
                  <a:lnTo>
                    <a:pt x="352375" y="3347361"/>
                  </a:lnTo>
                  <a:lnTo>
                    <a:pt x="342850" y="3342313"/>
                  </a:lnTo>
                  <a:cubicBezTo>
                    <a:pt x="334306" y="3345885"/>
                    <a:pt x="325296" y="3348228"/>
                    <a:pt x="316085" y="3349266"/>
                  </a:cubicBezTo>
                  <a:cubicBezTo>
                    <a:pt x="314180" y="3349266"/>
                    <a:pt x="311894" y="3348695"/>
                    <a:pt x="312846" y="3350790"/>
                  </a:cubicBezTo>
                  <a:cubicBezTo>
                    <a:pt x="310313" y="3351380"/>
                    <a:pt x="307732" y="3351762"/>
                    <a:pt x="305131" y="3351933"/>
                  </a:cubicBezTo>
                  <a:close/>
                  <a:moveTo>
                    <a:pt x="330087" y="3308213"/>
                  </a:moveTo>
                  <a:lnTo>
                    <a:pt x="339135" y="3303165"/>
                  </a:lnTo>
                  <a:cubicBezTo>
                    <a:pt x="340374" y="3294783"/>
                    <a:pt x="324658" y="3297069"/>
                    <a:pt x="320085" y="3299260"/>
                  </a:cubicBezTo>
                  <a:lnTo>
                    <a:pt x="320085" y="3302784"/>
                  </a:lnTo>
                  <a:cubicBezTo>
                    <a:pt x="323067" y="3305298"/>
                    <a:pt x="326534" y="3307185"/>
                    <a:pt x="330277" y="3308309"/>
                  </a:cubicBezTo>
                  <a:close/>
                  <a:moveTo>
                    <a:pt x="355804" y="272119"/>
                  </a:moveTo>
                  <a:cubicBezTo>
                    <a:pt x="357709" y="272119"/>
                    <a:pt x="359900" y="269834"/>
                    <a:pt x="355804" y="268500"/>
                  </a:cubicBezTo>
                  <a:cubicBezTo>
                    <a:pt x="353709" y="269452"/>
                    <a:pt x="351613" y="270881"/>
                    <a:pt x="355804" y="272119"/>
                  </a:cubicBezTo>
                  <a:close/>
                  <a:moveTo>
                    <a:pt x="362281" y="3397272"/>
                  </a:moveTo>
                  <a:cubicBezTo>
                    <a:pt x="357709" y="3400987"/>
                    <a:pt x="357709" y="3400987"/>
                    <a:pt x="362281" y="3404606"/>
                  </a:cubicBezTo>
                  <a:cubicBezTo>
                    <a:pt x="369901" y="3402511"/>
                    <a:pt x="392666" y="3410226"/>
                    <a:pt x="390856" y="3398605"/>
                  </a:cubicBezTo>
                  <a:cubicBezTo>
                    <a:pt x="381522" y="3389462"/>
                    <a:pt x="372759" y="3396891"/>
                    <a:pt x="362281" y="3397272"/>
                  </a:cubicBezTo>
                  <a:close/>
                  <a:moveTo>
                    <a:pt x="378759" y="3325358"/>
                  </a:moveTo>
                  <a:cubicBezTo>
                    <a:pt x="374778" y="3322691"/>
                    <a:pt x="369596" y="3322691"/>
                    <a:pt x="365615" y="3325358"/>
                  </a:cubicBezTo>
                  <a:cubicBezTo>
                    <a:pt x="369596" y="3328025"/>
                    <a:pt x="374778" y="3328025"/>
                    <a:pt x="378759" y="3325358"/>
                  </a:cubicBezTo>
                  <a:close/>
                  <a:moveTo>
                    <a:pt x="457531" y="23422"/>
                  </a:moveTo>
                  <a:lnTo>
                    <a:pt x="457531" y="19802"/>
                  </a:lnTo>
                  <a:cubicBezTo>
                    <a:pt x="439815" y="10277"/>
                    <a:pt x="421622" y="18659"/>
                    <a:pt x="402096" y="17897"/>
                  </a:cubicBezTo>
                  <a:cubicBezTo>
                    <a:pt x="396952" y="21612"/>
                    <a:pt x="396952" y="21612"/>
                    <a:pt x="402096" y="25232"/>
                  </a:cubicBezTo>
                  <a:cubicBezTo>
                    <a:pt x="408858" y="26308"/>
                    <a:pt x="415783" y="25136"/>
                    <a:pt x="421812" y="21897"/>
                  </a:cubicBezTo>
                  <a:cubicBezTo>
                    <a:pt x="433223" y="26317"/>
                    <a:pt x="445777" y="26851"/>
                    <a:pt x="457531" y="23422"/>
                  </a:cubicBezTo>
                  <a:close/>
                  <a:moveTo>
                    <a:pt x="429909" y="3446326"/>
                  </a:moveTo>
                  <a:cubicBezTo>
                    <a:pt x="414954" y="3440516"/>
                    <a:pt x="418002" y="3453660"/>
                    <a:pt x="429909" y="3447564"/>
                  </a:cubicBezTo>
                  <a:cubicBezTo>
                    <a:pt x="429909" y="3447183"/>
                    <a:pt x="430385" y="3446612"/>
                    <a:pt x="429909" y="3446326"/>
                  </a:cubicBezTo>
                  <a:close/>
                  <a:moveTo>
                    <a:pt x="398952" y="3544624"/>
                  </a:moveTo>
                  <a:lnTo>
                    <a:pt x="418002" y="3535766"/>
                  </a:lnTo>
                  <a:cubicBezTo>
                    <a:pt x="420574" y="3522240"/>
                    <a:pt x="402286" y="3524812"/>
                    <a:pt x="394476" y="3529860"/>
                  </a:cubicBezTo>
                  <a:cubicBezTo>
                    <a:pt x="387046" y="3531193"/>
                    <a:pt x="381712" y="3524621"/>
                    <a:pt x="374759" y="3526526"/>
                  </a:cubicBezTo>
                  <a:cubicBezTo>
                    <a:pt x="356376" y="3533480"/>
                    <a:pt x="333230" y="3528431"/>
                    <a:pt x="319419" y="3543766"/>
                  </a:cubicBezTo>
                  <a:cubicBezTo>
                    <a:pt x="310751" y="3553291"/>
                    <a:pt x="290844" y="3547577"/>
                    <a:pt x="279699" y="3557578"/>
                  </a:cubicBezTo>
                  <a:cubicBezTo>
                    <a:pt x="280176" y="3559292"/>
                    <a:pt x="278080" y="3561673"/>
                    <a:pt x="282081" y="3562436"/>
                  </a:cubicBezTo>
                  <a:cubicBezTo>
                    <a:pt x="320181" y="3554816"/>
                    <a:pt x="357328" y="3540528"/>
                    <a:pt x="398571" y="3544624"/>
                  </a:cubicBezTo>
                  <a:lnTo>
                    <a:pt x="398000" y="3544624"/>
                  </a:lnTo>
                  <a:cubicBezTo>
                    <a:pt x="400381" y="3544433"/>
                    <a:pt x="401334" y="3544529"/>
                    <a:pt x="399048" y="3544624"/>
                  </a:cubicBezTo>
                  <a:close/>
                  <a:moveTo>
                    <a:pt x="290177" y="3459946"/>
                  </a:moveTo>
                  <a:cubicBezTo>
                    <a:pt x="271127" y="3474234"/>
                    <a:pt x="365329" y="3462995"/>
                    <a:pt x="371901" y="3460804"/>
                  </a:cubicBezTo>
                  <a:cubicBezTo>
                    <a:pt x="352947" y="3447278"/>
                    <a:pt x="316085" y="3465757"/>
                    <a:pt x="290272" y="3459946"/>
                  </a:cubicBezTo>
                  <a:close/>
                  <a:moveTo>
                    <a:pt x="314085" y="3414417"/>
                  </a:moveTo>
                  <a:cubicBezTo>
                    <a:pt x="314666" y="3414979"/>
                    <a:pt x="315389" y="3415370"/>
                    <a:pt x="316180" y="3415560"/>
                  </a:cubicBezTo>
                  <a:cubicBezTo>
                    <a:pt x="323800" y="3413084"/>
                    <a:pt x="312084" y="3410512"/>
                    <a:pt x="314180" y="3414417"/>
                  </a:cubicBezTo>
                  <a:close/>
                  <a:moveTo>
                    <a:pt x="342660" y="3448802"/>
                  </a:moveTo>
                  <a:cubicBezTo>
                    <a:pt x="351518" y="3448802"/>
                    <a:pt x="374568" y="3450993"/>
                    <a:pt x="356566" y="3441468"/>
                  </a:cubicBezTo>
                  <a:lnTo>
                    <a:pt x="342469" y="3441468"/>
                  </a:lnTo>
                  <a:cubicBezTo>
                    <a:pt x="337992" y="3445183"/>
                    <a:pt x="337992" y="3445183"/>
                    <a:pt x="342755" y="3448802"/>
                  </a:cubicBezTo>
                  <a:close/>
                  <a:moveTo>
                    <a:pt x="329134" y="3504143"/>
                  </a:moveTo>
                  <a:cubicBezTo>
                    <a:pt x="323533" y="3503819"/>
                    <a:pt x="318028" y="3505619"/>
                    <a:pt x="313704" y="3509191"/>
                  </a:cubicBezTo>
                  <a:cubicBezTo>
                    <a:pt x="317609" y="3513382"/>
                    <a:pt x="324181" y="3510906"/>
                    <a:pt x="329420" y="3511477"/>
                  </a:cubicBezTo>
                  <a:cubicBezTo>
                    <a:pt x="334087" y="3507667"/>
                    <a:pt x="334087" y="3507667"/>
                    <a:pt x="329229" y="3504143"/>
                  </a:cubicBezTo>
                  <a:close/>
                  <a:moveTo>
                    <a:pt x="292653" y="3483092"/>
                  </a:moveTo>
                  <a:cubicBezTo>
                    <a:pt x="293320" y="3493951"/>
                    <a:pt x="318085" y="3489664"/>
                    <a:pt x="326277" y="3487474"/>
                  </a:cubicBezTo>
                  <a:cubicBezTo>
                    <a:pt x="324372" y="3476615"/>
                    <a:pt x="303607" y="3483187"/>
                    <a:pt x="292749" y="3483092"/>
                  </a:cubicBezTo>
                  <a:close/>
                  <a:moveTo>
                    <a:pt x="373330" y="3480806"/>
                  </a:moveTo>
                  <a:cubicBezTo>
                    <a:pt x="376721" y="3482616"/>
                    <a:pt x="380798" y="3482616"/>
                    <a:pt x="384189" y="3480806"/>
                  </a:cubicBezTo>
                  <a:cubicBezTo>
                    <a:pt x="384760" y="3476996"/>
                    <a:pt x="371616" y="3477282"/>
                    <a:pt x="373425" y="3480806"/>
                  </a:cubicBezTo>
                  <a:close/>
                  <a:moveTo>
                    <a:pt x="395333" y="3279258"/>
                  </a:moveTo>
                  <a:cubicBezTo>
                    <a:pt x="390380" y="3282877"/>
                    <a:pt x="390380" y="3282877"/>
                    <a:pt x="395333" y="3286687"/>
                  </a:cubicBezTo>
                  <a:lnTo>
                    <a:pt x="408192" y="3286687"/>
                  </a:lnTo>
                  <a:cubicBezTo>
                    <a:pt x="413145" y="3283162"/>
                    <a:pt x="413145" y="3283067"/>
                    <a:pt x="408192" y="3279258"/>
                  </a:cubicBezTo>
                  <a:close/>
                  <a:moveTo>
                    <a:pt x="285891" y="3391748"/>
                  </a:moveTo>
                  <a:lnTo>
                    <a:pt x="288653" y="3397082"/>
                  </a:lnTo>
                  <a:lnTo>
                    <a:pt x="304083" y="3397082"/>
                  </a:lnTo>
                  <a:cubicBezTo>
                    <a:pt x="309598" y="3393167"/>
                    <a:pt x="316514" y="3391748"/>
                    <a:pt x="323133" y="3393176"/>
                  </a:cubicBezTo>
                  <a:cubicBezTo>
                    <a:pt x="323133" y="3393176"/>
                    <a:pt x="323895" y="3393176"/>
                    <a:pt x="322371" y="3392129"/>
                  </a:cubicBezTo>
                  <a:lnTo>
                    <a:pt x="325038" y="3392129"/>
                  </a:lnTo>
                  <a:cubicBezTo>
                    <a:pt x="324467" y="3390414"/>
                    <a:pt x="317895" y="3388224"/>
                    <a:pt x="319133" y="3391176"/>
                  </a:cubicBezTo>
                  <a:lnTo>
                    <a:pt x="314275" y="3389938"/>
                  </a:lnTo>
                  <a:cubicBezTo>
                    <a:pt x="329991" y="3387842"/>
                    <a:pt x="302845" y="3384889"/>
                    <a:pt x="298083" y="3386318"/>
                  </a:cubicBezTo>
                  <a:lnTo>
                    <a:pt x="298559" y="3386318"/>
                  </a:lnTo>
                  <a:cubicBezTo>
                    <a:pt x="297321" y="3386318"/>
                    <a:pt x="296273" y="3386318"/>
                    <a:pt x="298083" y="3386318"/>
                  </a:cubicBezTo>
                  <a:close/>
                  <a:moveTo>
                    <a:pt x="283224" y="3515001"/>
                  </a:moveTo>
                  <a:cubicBezTo>
                    <a:pt x="280366" y="3517287"/>
                    <a:pt x="275889" y="3518621"/>
                    <a:pt x="273699" y="3521287"/>
                  </a:cubicBezTo>
                  <a:cubicBezTo>
                    <a:pt x="276366" y="3532337"/>
                    <a:pt x="292082" y="3530812"/>
                    <a:pt x="299416" y="3524716"/>
                  </a:cubicBezTo>
                  <a:cubicBezTo>
                    <a:pt x="294301" y="3521078"/>
                    <a:pt x="288920" y="3517830"/>
                    <a:pt x="283319" y="3515001"/>
                  </a:cubicBezTo>
                  <a:close/>
                  <a:moveTo>
                    <a:pt x="271317" y="3571198"/>
                  </a:moveTo>
                  <a:cubicBezTo>
                    <a:pt x="262459" y="3571198"/>
                    <a:pt x="255316" y="3563579"/>
                    <a:pt x="246933" y="3568722"/>
                  </a:cubicBezTo>
                  <a:cubicBezTo>
                    <a:pt x="236837" y="3573580"/>
                    <a:pt x="229503" y="3564150"/>
                    <a:pt x="218358" y="3566912"/>
                  </a:cubicBezTo>
                  <a:cubicBezTo>
                    <a:pt x="213691" y="3571198"/>
                    <a:pt x="186545" y="3571580"/>
                    <a:pt x="198546" y="3581486"/>
                  </a:cubicBezTo>
                  <a:cubicBezTo>
                    <a:pt x="222835" y="3584534"/>
                    <a:pt x="247791" y="3570532"/>
                    <a:pt x="270746" y="3581486"/>
                  </a:cubicBezTo>
                  <a:lnTo>
                    <a:pt x="280271" y="3576056"/>
                  </a:lnTo>
                  <a:cubicBezTo>
                    <a:pt x="277461" y="3574189"/>
                    <a:pt x="274499" y="3572561"/>
                    <a:pt x="271413" y="3571198"/>
                  </a:cubicBezTo>
                  <a:close/>
                  <a:moveTo>
                    <a:pt x="449816" y="4474740"/>
                  </a:moveTo>
                  <a:cubicBezTo>
                    <a:pt x="456007" y="4477693"/>
                    <a:pt x="476581" y="4492076"/>
                    <a:pt x="477153" y="4478836"/>
                  </a:cubicBezTo>
                  <a:cubicBezTo>
                    <a:pt x="469247" y="4475121"/>
                    <a:pt x="463246" y="4468359"/>
                    <a:pt x="453626" y="4469311"/>
                  </a:cubicBezTo>
                  <a:close/>
                  <a:moveTo>
                    <a:pt x="483439" y="130387"/>
                  </a:moveTo>
                  <a:cubicBezTo>
                    <a:pt x="480448" y="128063"/>
                    <a:pt x="477010" y="126377"/>
                    <a:pt x="473343" y="125434"/>
                  </a:cubicBezTo>
                  <a:lnTo>
                    <a:pt x="463818" y="130197"/>
                  </a:lnTo>
                  <a:lnTo>
                    <a:pt x="463818" y="137531"/>
                  </a:lnTo>
                  <a:cubicBezTo>
                    <a:pt x="467771" y="140151"/>
                    <a:pt x="472914" y="140151"/>
                    <a:pt x="476867" y="137531"/>
                  </a:cubicBezTo>
                  <a:lnTo>
                    <a:pt x="476867" y="134007"/>
                  </a:lnTo>
                  <a:close/>
                  <a:moveTo>
                    <a:pt x="182640" y="3770747"/>
                  </a:moveTo>
                  <a:cubicBezTo>
                    <a:pt x="183592" y="3775034"/>
                    <a:pt x="196641" y="3773605"/>
                    <a:pt x="200166" y="3771795"/>
                  </a:cubicBezTo>
                  <a:cubicBezTo>
                    <a:pt x="199308" y="3767795"/>
                    <a:pt x="186259" y="3768937"/>
                    <a:pt x="182735" y="3770747"/>
                  </a:cubicBezTo>
                  <a:close/>
                  <a:moveTo>
                    <a:pt x="166161" y="3817325"/>
                  </a:moveTo>
                  <a:cubicBezTo>
                    <a:pt x="184164" y="3816086"/>
                    <a:pt x="203690" y="3819230"/>
                    <a:pt x="220835" y="3815515"/>
                  </a:cubicBezTo>
                  <a:lnTo>
                    <a:pt x="220835" y="3811609"/>
                  </a:lnTo>
                  <a:lnTo>
                    <a:pt x="211310" y="3806657"/>
                  </a:lnTo>
                  <a:lnTo>
                    <a:pt x="204833" y="3809800"/>
                  </a:lnTo>
                  <a:cubicBezTo>
                    <a:pt x="191317" y="3803532"/>
                    <a:pt x="175601" y="3804170"/>
                    <a:pt x="162637" y="3811515"/>
                  </a:cubicBezTo>
                  <a:cubicBezTo>
                    <a:pt x="161580" y="3813391"/>
                    <a:pt x="162246" y="3815772"/>
                    <a:pt x="164132" y="3816829"/>
                  </a:cubicBezTo>
                  <a:cubicBezTo>
                    <a:pt x="164780" y="3817191"/>
                    <a:pt x="165514" y="3817362"/>
                    <a:pt x="166257" y="3817325"/>
                  </a:cubicBezTo>
                  <a:close/>
                  <a:moveTo>
                    <a:pt x="227598" y="3836375"/>
                  </a:moveTo>
                  <a:cubicBezTo>
                    <a:pt x="225978" y="3827707"/>
                    <a:pt x="211405" y="3833327"/>
                    <a:pt x="204737" y="3831802"/>
                  </a:cubicBezTo>
                  <a:cubicBezTo>
                    <a:pt x="196165" y="3835803"/>
                    <a:pt x="206262" y="3840566"/>
                    <a:pt x="210072" y="3842852"/>
                  </a:cubicBezTo>
                  <a:lnTo>
                    <a:pt x="224264" y="3842852"/>
                  </a:lnTo>
                  <a:cubicBezTo>
                    <a:pt x="227979" y="3839994"/>
                    <a:pt x="227693" y="3839994"/>
                    <a:pt x="227693" y="3836660"/>
                  </a:cubicBezTo>
                  <a:close/>
                  <a:moveTo>
                    <a:pt x="319895" y="3774367"/>
                  </a:moveTo>
                  <a:cubicBezTo>
                    <a:pt x="315199" y="3771004"/>
                    <a:pt x="309579" y="3769176"/>
                    <a:pt x="303798" y="3769128"/>
                  </a:cubicBezTo>
                  <a:cubicBezTo>
                    <a:pt x="274366" y="3783701"/>
                    <a:pt x="242171" y="3776462"/>
                    <a:pt x="210738" y="3776653"/>
                  </a:cubicBezTo>
                  <a:cubicBezTo>
                    <a:pt x="199204" y="3784606"/>
                    <a:pt x="185888" y="3789607"/>
                    <a:pt x="171972" y="3791226"/>
                  </a:cubicBezTo>
                  <a:cubicBezTo>
                    <a:pt x="166924" y="3795036"/>
                    <a:pt x="166924" y="3795036"/>
                    <a:pt x="171972" y="3798560"/>
                  </a:cubicBezTo>
                  <a:cubicBezTo>
                    <a:pt x="178744" y="3799646"/>
                    <a:pt x="185678" y="3798436"/>
                    <a:pt x="191688" y="3795131"/>
                  </a:cubicBezTo>
                  <a:cubicBezTo>
                    <a:pt x="201213" y="3799894"/>
                    <a:pt x="201213" y="3799989"/>
                    <a:pt x="210167" y="3795131"/>
                  </a:cubicBezTo>
                  <a:cubicBezTo>
                    <a:pt x="226264" y="3793226"/>
                    <a:pt x="243504" y="3798465"/>
                    <a:pt x="256935" y="3787416"/>
                  </a:cubicBezTo>
                  <a:cubicBezTo>
                    <a:pt x="265698" y="3791607"/>
                    <a:pt x="295035" y="3796941"/>
                    <a:pt x="293320" y="3782368"/>
                  </a:cubicBezTo>
                  <a:cubicBezTo>
                    <a:pt x="300369" y="3774367"/>
                    <a:pt x="312561" y="3779129"/>
                    <a:pt x="319990" y="3774652"/>
                  </a:cubicBezTo>
                  <a:close/>
                  <a:moveTo>
                    <a:pt x="345231" y="3717217"/>
                  </a:moveTo>
                  <a:cubicBezTo>
                    <a:pt x="330563" y="3721884"/>
                    <a:pt x="319228" y="3705596"/>
                    <a:pt x="306274" y="3711692"/>
                  </a:cubicBezTo>
                  <a:cubicBezTo>
                    <a:pt x="300750" y="3717502"/>
                    <a:pt x="248076" y="3714740"/>
                    <a:pt x="263888" y="3728266"/>
                  </a:cubicBezTo>
                  <a:cubicBezTo>
                    <a:pt x="271127" y="3726170"/>
                    <a:pt x="300083" y="3730266"/>
                    <a:pt x="279509" y="3735600"/>
                  </a:cubicBezTo>
                  <a:cubicBezTo>
                    <a:pt x="258982" y="3738905"/>
                    <a:pt x="238170" y="3740086"/>
                    <a:pt x="217406" y="3739124"/>
                  </a:cubicBezTo>
                  <a:cubicBezTo>
                    <a:pt x="204833" y="3730647"/>
                    <a:pt x="198356" y="3740172"/>
                    <a:pt x="187402" y="3745220"/>
                  </a:cubicBezTo>
                  <a:lnTo>
                    <a:pt x="190450" y="3750268"/>
                  </a:lnTo>
                  <a:cubicBezTo>
                    <a:pt x="234170" y="3743887"/>
                    <a:pt x="278461" y="3754745"/>
                    <a:pt x="319514" y="3740743"/>
                  </a:cubicBezTo>
                  <a:lnTo>
                    <a:pt x="319514" y="3737029"/>
                  </a:lnTo>
                  <a:cubicBezTo>
                    <a:pt x="312084" y="3733123"/>
                    <a:pt x="301702" y="3737029"/>
                    <a:pt x="294844" y="3730552"/>
                  </a:cubicBezTo>
                  <a:cubicBezTo>
                    <a:pt x="294368" y="3724551"/>
                    <a:pt x="311989" y="3730552"/>
                    <a:pt x="316371" y="3724170"/>
                  </a:cubicBezTo>
                  <a:cubicBezTo>
                    <a:pt x="323229" y="3725980"/>
                    <a:pt x="369996" y="3726170"/>
                    <a:pt x="345327" y="3717884"/>
                  </a:cubicBezTo>
                  <a:close/>
                  <a:moveTo>
                    <a:pt x="369330" y="3676545"/>
                  </a:moveTo>
                  <a:cubicBezTo>
                    <a:pt x="379712" y="3673974"/>
                    <a:pt x="400858" y="3682546"/>
                    <a:pt x="404953" y="3671687"/>
                  </a:cubicBezTo>
                  <a:cubicBezTo>
                    <a:pt x="393495" y="3665077"/>
                    <a:pt x="380998" y="3660476"/>
                    <a:pt x="367996" y="3658066"/>
                  </a:cubicBezTo>
                  <a:lnTo>
                    <a:pt x="356757" y="3666068"/>
                  </a:lnTo>
                  <a:cubicBezTo>
                    <a:pt x="347708" y="3659686"/>
                    <a:pt x="338754" y="3662543"/>
                    <a:pt x="329134" y="3661972"/>
                  </a:cubicBezTo>
                  <a:cubicBezTo>
                    <a:pt x="318018" y="3667506"/>
                    <a:pt x="305608" y="3669935"/>
                    <a:pt x="293225" y="3669020"/>
                  </a:cubicBezTo>
                  <a:lnTo>
                    <a:pt x="293225" y="3663782"/>
                  </a:lnTo>
                  <a:cubicBezTo>
                    <a:pt x="286272" y="3661019"/>
                    <a:pt x="286272" y="3661019"/>
                    <a:pt x="280176" y="3663782"/>
                  </a:cubicBezTo>
                  <a:lnTo>
                    <a:pt x="280176" y="3674640"/>
                  </a:lnTo>
                  <a:cubicBezTo>
                    <a:pt x="284176" y="3677402"/>
                    <a:pt x="289701" y="3679117"/>
                    <a:pt x="291987" y="3682070"/>
                  </a:cubicBezTo>
                  <a:lnTo>
                    <a:pt x="283795" y="3687499"/>
                  </a:lnTo>
                  <a:cubicBezTo>
                    <a:pt x="272746" y="3685308"/>
                    <a:pt x="276080" y="3693118"/>
                    <a:pt x="267126" y="3697024"/>
                  </a:cubicBezTo>
                  <a:lnTo>
                    <a:pt x="273508" y="3700929"/>
                  </a:lnTo>
                  <a:cubicBezTo>
                    <a:pt x="276080" y="3714550"/>
                    <a:pt x="295892" y="3700929"/>
                    <a:pt x="305322" y="3702739"/>
                  </a:cubicBezTo>
                  <a:cubicBezTo>
                    <a:pt x="316371" y="3703405"/>
                    <a:pt x="312180" y="3695976"/>
                    <a:pt x="312942" y="3689785"/>
                  </a:cubicBezTo>
                  <a:cubicBezTo>
                    <a:pt x="310084" y="3687880"/>
                    <a:pt x="304750" y="3686546"/>
                    <a:pt x="309608" y="3684355"/>
                  </a:cubicBezTo>
                  <a:cubicBezTo>
                    <a:pt x="329801" y="3685146"/>
                    <a:pt x="349984" y="3682736"/>
                    <a:pt x="369425" y="3677212"/>
                  </a:cubicBezTo>
                  <a:close/>
                  <a:moveTo>
                    <a:pt x="449721" y="4588088"/>
                  </a:moveTo>
                  <a:cubicBezTo>
                    <a:pt x="431471" y="4580278"/>
                    <a:pt x="411468" y="4577610"/>
                    <a:pt x="391809" y="4580182"/>
                  </a:cubicBezTo>
                  <a:lnTo>
                    <a:pt x="391809" y="4588660"/>
                  </a:lnTo>
                  <a:cubicBezTo>
                    <a:pt x="399429" y="4591612"/>
                    <a:pt x="399524" y="4591612"/>
                    <a:pt x="407906" y="4587040"/>
                  </a:cubicBezTo>
                  <a:cubicBezTo>
                    <a:pt x="420384" y="4585230"/>
                    <a:pt x="439434" y="4597422"/>
                    <a:pt x="449816" y="4588754"/>
                  </a:cubicBezTo>
                  <a:close/>
                  <a:moveTo>
                    <a:pt x="495726" y="4562275"/>
                  </a:moveTo>
                  <a:cubicBezTo>
                    <a:pt x="481439" y="4561323"/>
                    <a:pt x="455531" y="4556179"/>
                    <a:pt x="445530" y="4567228"/>
                  </a:cubicBezTo>
                  <a:cubicBezTo>
                    <a:pt x="459912" y="4568847"/>
                    <a:pt x="485820" y="4573991"/>
                    <a:pt x="495822" y="4562941"/>
                  </a:cubicBezTo>
                  <a:close/>
                  <a:moveTo>
                    <a:pt x="496679" y="39424"/>
                  </a:moveTo>
                  <a:cubicBezTo>
                    <a:pt x="487916" y="40281"/>
                    <a:pt x="452769" y="35423"/>
                    <a:pt x="472771" y="46758"/>
                  </a:cubicBezTo>
                  <a:lnTo>
                    <a:pt x="500299" y="46758"/>
                  </a:lnTo>
                  <a:cubicBezTo>
                    <a:pt x="506109" y="44948"/>
                    <a:pt x="504394" y="39519"/>
                    <a:pt x="496584" y="40091"/>
                  </a:cubicBezTo>
                  <a:close/>
                  <a:moveTo>
                    <a:pt x="532874" y="4472645"/>
                  </a:moveTo>
                  <a:lnTo>
                    <a:pt x="526492" y="4472645"/>
                  </a:lnTo>
                  <a:cubicBezTo>
                    <a:pt x="521825" y="4476360"/>
                    <a:pt x="521825" y="4476360"/>
                    <a:pt x="526492" y="4479979"/>
                  </a:cubicBezTo>
                  <a:lnTo>
                    <a:pt x="532969" y="4479979"/>
                  </a:lnTo>
                  <a:cubicBezTo>
                    <a:pt x="537732" y="4476930"/>
                    <a:pt x="537732" y="4476930"/>
                    <a:pt x="532969" y="4473311"/>
                  </a:cubicBezTo>
                  <a:close/>
                  <a:moveTo>
                    <a:pt x="549447" y="131530"/>
                  </a:moveTo>
                  <a:cubicBezTo>
                    <a:pt x="550686" y="127244"/>
                    <a:pt x="541637" y="127339"/>
                    <a:pt x="542875" y="131530"/>
                  </a:cubicBezTo>
                  <a:cubicBezTo>
                    <a:pt x="542399" y="136674"/>
                    <a:pt x="551257" y="136007"/>
                    <a:pt x="549543" y="132197"/>
                  </a:cubicBezTo>
                  <a:close/>
                  <a:moveTo>
                    <a:pt x="588881" y="3785321"/>
                  </a:moveTo>
                  <a:cubicBezTo>
                    <a:pt x="580404" y="3782368"/>
                    <a:pt x="571164" y="3782368"/>
                    <a:pt x="562687" y="3785321"/>
                  </a:cubicBezTo>
                  <a:cubicBezTo>
                    <a:pt x="563259" y="3796941"/>
                    <a:pt x="582975" y="3790750"/>
                    <a:pt x="588976" y="3785987"/>
                  </a:cubicBezTo>
                  <a:close/>
                  <a:moveTo>
                    <a:pt x="569164" y="3673021"/>
                  </a:moveTo>
                  <a:cubicBezTo>
                    <a:pt x="569164" y="3680260"/>
                    <a:pt x="578689" y="3673021"/>
                    <a:pt x="582213" y="3671021"/>
                  </a:cubicBezTo>
                  <a:cubicBezTo>
                    <a:pt x="578241" y="3668449"/>
                    <a:pt x="573136" y="3668449"/>
                    <a:pt x="569164" y="3671021"/>
                  </a:cubicBezTo>
                  <a:cubicBezTo>
                    <a:pt x="569402" y="3671888"/>
                    <a:pt x="569440" y="3672802"/>
                    <a:pt x="569259" y="3673687"/>
                  </a:cubicBezTo>
                  <a:close/>
                  <a:moveTo>
                    <a:pt x="588881" y="3744840"/>
                  </a:moveTo>
                  <a:cubicBezTo>
                    <a:pt x="584899" y="3742172"/>
                    <a:pt x="579718" y="3742172"/>
                    <a:pt x="575736" y="3744840"/>
                  </a:cubicBezTo>
                  <a:cubicBezTo>
                    <a:pt x="579632" y="3747649"/>
                    <a:pt x="584814" y="3747916"/>
                    <a:pt x="588976" y="3745506"/>
                  </a:cubicBezTo>
                  <a:close/>
                  <a:moveTo>
                    <a:pt x="608693" y="3641588"/>
                  </a:moveTo>
                  <a:cubicBezTo>
                    <a:pt x="599168" y="3635778"/>
                    <a:pt x="546114" y="3646160"/>
                    <a:pt x="559639" y="3658162"/>
                  </a:cubicBezTo>
                  <a:cubicBezTo>
                    <a:pt x="577832" y="3660448"/>
                    <a:pt x="593739" y="3649780"/>
                    <a:pt x="608788" y="3642255"/>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294" name="Google Shape;294;p16"/>
            <p:cNvSpPr/>
            <p:nvPr/>
          </p:nvSpPr>
          <p:spPr>
            <a:xfrm>
              <a:off x="378131" y="-144"/>
              <a:ext cx="449059" cy="6863371"/>
            </a:xfrm>
            <a:custGeom>
              <a:rect b="b" l="l" r="r" t="t"/>
              <a:pathLst>
                <a:path extrusionOk="0" h="4606289" w="670237">
                  <a:moveTo>
                    <a:pt x="638371" y="4605709"/>
                  </a:moveTo>
                  <a:lnTo>
                    <a:pt x="40486" y="4605709"/>
                  </a:lnTo>
                  <a:lnTo>
                    <a:pt x="40486" y="4600280"/>
                  </a:lnTo>
                  <a:lnTo>
                    <a:pt x="46678" y="4596374"/>
                  </a:lnTo>
                  <a:lnTo>
                    <a:pt x="40867" y="4592564"/>
                  </a:lnTo>
                  <a:cubicBezTo>
                    <a:pt x="48297" y="4590564"/>
                    <a:pt x="46582" y="4584659"/>
                    <a:pt x="47344" y="4579610"/>
                  </a:cubicBezTo>
                  <a:cubicBezTo>
                    <a:pt x="41153" y="4573609"/>
                    <a:pt x="36200" y="4572180"/>
                    <a:pt x="46868" y="4566942"/>
                  </a:cubicBezTo>
                  <a:lnTo>
                    <a:pt x="46868" y="4534080"/>
                  </a:lnTo>
                  <a:lnTo>
                    <a:pt x="53631" y="4530081"/>
                  </a:lnTo>
                  <a:lnTo>
                    <a:pt x="53631" y="4526461"/>
                  </a:lnTo>
                  <a:lnTo>
                    <a:pt x="46868" y="4522365"/>
                  </a:lnTo>
                  <a:lnTo>
                    <a:pt x="46868" y="4515412"/>
                  </a:lnTo>
                  <a:lnTo>
                    <a:pt x="40867" y="4511602"/>
                  </a:lnTo>
                  <a:lnTo>
                    <a:pt x="40867" y="4504076"/>
                  </a:lnTo>
                  <a:lnTo>
                    <a:pt x="46582" y="4500934"/>
                  </a:lnTo>
                  <a:cubicBezTo>
                    <a:pt x="48011" y="4493504"/>
                    <a:pt x="46582" y="4485599"/>
                    <a:pt x="47630" y="4478169"/>
                  </a:cubicBezTo>
                  <a:lnTo>
                    <a:pt x="53250" y="4475026"/>
                  </a:lnTo>
                  <a:lnTo>
                    <a:pt x="53250" y="4463881"/>
                  </a:lnTo>
                  <a:lnTo>
                    <a:pt x="47249" y="4460071"/>
                  </a:lnTo>
                  <a:lnTo>
                    <a:pt x="47249" y="4430734"/>
                  </a:lnTo>
                  <a:lnTo>
                    <a:pt x="53726" y="4426829"/>
                  </a:lnTo>
                  <a:lnTo>
                    <a:pt x="53726" y="4415970"/>
                  </a:lnTo>
                  <a:lnTo>
                    <a:pt x="59917" y="4412066"/>
                  </a:lnTo>
                  <a:lnTo>
                    <a:pt x="59917" y="4405017"/>
                  </a:lnTo>
                  <a:cubicBezTo>
                    <a:pt x="52774" y="4401778"/>
                    <a:pt x="54679" y="4397683"/>
                    <a:pt x="48202" y="4394254"/>
                  </a:cubicBezTo>
                  <a:cubicBezTo>
                    <a:pt x="43915" y="4390730"/>
                    <a:pt x="50297" y="4388253"/>
                    <a:pt x="53631" y="4386443"/>
                  </a:cubicBezTo>
                  <a:cubicBezTo>
                    <a:pt x="53631" y="4378538"/>
                    <a:pt x="51059" y="4372918"/>
                    <a:pt x="63156" y="4373203"/>
                  </a:cubicBezTo>
                  <a:lnTo>
                    <a:pt x="73443" y="4368060"/>
                  </a:lnTo>
                  <a:cubicBezTo>
                    <a:pt x="66013" y="4363964"/>
                    <a:pt x="53250" y="4368631"/>
                    <a:pt x="48011" y="4360059"/>
                  </a:cubicBezTo>
                  <a:lnTo>
                    <a:pt x="52678" y="4357487"/>
                  </a:lnTo>
                  <a:cubicBezTo>
                    <a:pt x="46392" y="4352153"/>
                    <a:pt x="44106" y="4350343"/>
                    <a:pt x="53536" y="4345771"/>
                  </a:cubicBezTo>
                  <a:lnTo>
                    <a:pt x="53536" y="4320435"/>
                  </a:lnTo>
                  <a:cubicBezTo>
                    <a:pt x="59441" y="4317291"/>
                    <a:pt x="68109" y="4317673"/>
                    <a:pt x="73348" y="4312529"/>
                  </a:cubicBezTo>
                  <a:cubicBezTo>
                    <a:pt x="74014" y="4303004"/>
                    <a:pt x="58870" y="4311006"/>
                    <a:pt x="59155" y="4301099"/>
                  </a:cubicBezTo>
                  <a:lnTo>
                    <a:pt x="40105" y="4290622"/>
                  </a:lnTo>
                  <a:cubicBezTo>
                    <a:pt x="44582" y="4288050"/>
                    <a:pt x="49059" y="4285478"/>
                    <a:pt x="52774" y="4283192"/>
                  </a:cubicBezTo>
                  <a:lnTo>
                    <a:pt x="52774" y="4268333"/>
                  </a:lnTo>
                  <a:cubicBezTo>
                    <a:pt x="44201" y="4263095"/>
                    <a:pt x="44201" y="4262809"/>
                    <a:pt x="52774" y="4257665"/>
                  </a:cubicBezTo>
                  <a:lnTo>
                    <a:pt x="52774" y="4250141"/>
                  </a:lnTo>
                  <a:lnTo>
                    <a:pt x="46963" y="4246426"/>
                  </a:lnTo>
                  <a:lnTo>
                    <a:pt x="59346" y="4238901"/>
                  </a:lnTo>
                  <a:lnTo>
                    <a:pt x="52774" y="4234710"/>
                  </a:lnTo>
                  <a:lnTo>
                    <a:pt x="52774" y="4227756"/>
                  </a:lnTo>
                  <a:cubicBezTo>
                    <a:pt x="44201" y="4222518"/>
                    <a:pt x="44201" y="4222327"/>
                    <a:pt x="52774" y="4217088"/>
                  </a:cubicBezTo>
                  <a:lnTo>
                    <a:pt x="52774" y="4099550"/>
                  </a:lnTo>
                  <a:lnTo>
                    <a:pt x="59346" y="4095359"/>
                  </a:lnTo>
                  <a:lnTo>
                    <a:pt x="53250" y="4091549"/>
                  </a:lnTo>
                  <a:lnTo>
                    <a:pt x="59727" y="4087739"/>
                  </a:lnTo>
                  <a:cubicBezTo>
                    <a:pt x="59727" y="4086405"/>
                    <a:pt x="59727" y="4085167"/>
                    <a:pt x="59727" y="4084024"/>
                  </a:cubicBezTo>
                  <a:cubicBezTo>
                    <a:pt x="48964" y="4080595"/>
                    <a:pt x="54964" y="4066784"/>
                    <a:pt x="53536" y="4058402"/>
                  </a:cubicBezTo>
                  <a:cubicBezTo>
                    <a:pt x="66490" y="4052782"/>
                    <a:pt x="57631" y="4034113"/>
                    <a:pt x="60013" y="4022493"/>
                  </a:cubicBezTo>
                  <a:cubicBezTo>
                    <a:pt x="43793" y="4017254"/>
                    <a:pt x="26301" y="4017635"/>
                    <a:pt x="10292" y="4023445"/>
                  </a:cubicBezTo>
                  <a:cubicBezTo>
                    <a:pt x="-23141" y="4015159"/>
                    <a:pt x="41058" y="4015254"/>
                    <a:pt x="48392" y="4016016"/>
                  </a:cubicBezTo>
                  <a:lnTo>
                    <a:pt x="48392" y="4016016"/>
                  </a:lnTo>
                  <a:cubicBezTo>
                    <a:pt x="49345" y="4016016"/>
                    <a:pt x="49916" y="4016016"/>
                    <a:pt x="48392" y="4016016"/>
                  </a:cubicBezTo>
                  <a:lnTo>
                    <a:pt x="59727" y="4010872"/>
                  </a:lnTo>
                  <a:lnTo>
                    <a:pt x="59727" y="3981059"/>
                  </a:lnTo>
                  <a:lnTo>
                    <a:pt x="53726" y="3977154"/>
                  </a:lnTo>
                  <a:cubicBezTo>
                    <a:pt x="58393" y="3973439"/>
                    <a:pt x="66680" y="3972963"/>
                    <a:pt x="66490" y="3966676"/>
                  </a:cubicBezTo>
                  <a:lnTo>
                    <a:pt x="60013" y="3962580"/>
                  </a:lnTo>
                  <a:lnTo>
                    <a:pt x="60013" y="3793226"/>
                  </a:lnTo>
                  <a:lnTo>
                    <a:pt x="66394" y="3789321"/>
                  </a:lnTo>
                  <a:lnTo>
                    <a:pt x="66394" y="3785796"/>
                  </a:lnTo>
                  <a:lnTo>
                    <a:pt x="60203" y="3781987"/>
                  </a:lnTo>
                  <a:lnTo>
                    <a:pt x="60203" y="3745030"/>
                  </a:lnTo>
                  <a:cubicBezTo>
                    <a:pt x="68776" y="3739791"/>
                    <a:pt x="68871" y="3739505"/>
                    <a:pt x="60965" y="3734742"/>
                  </a:cubicBezTo>
                  <a:cubicBezTo>
                    <a:pt x="59060" y="3731123"/>
                    <a:pt x="60298" y="3727503"/>
                    <a:pt x="59917" y="3723598"/>
                  </a:cubicBezTo>
                  <a:lnTo>
                    <a:pt x="66204" y="3719312"/>
                  </a:lnTo>
                  <a:lnTo>
                    <a:pt x="66204" y="3693690"/>
                  </a:lnTo>
                  <a:lnTo>
                    <a:pt x="60013" y="3689880"/>
                  </a:lnTo>
                  <a:lnTo>
                    <a:pt x="60013" y="3679021"/>
                  </a:lnTo>
                  <a:lnTo>
                    <a:pt x="66394" y="3675116"/>
                  </a:lnTo>
                  <a:lnTo>
                    <a:pt x="66394" y="3642064"/>
                  </a:lnTo>
                  <a:lnTo>
                    <a:pt x="60013" y="3638159"/>
                  </a:lnTo>
                  <a:cubicBezTo>
                    <a:pt x="59251" y="3635206"/>
                    <a:pt x="60870" y="3633111"/>
                    <a:pt x="64870" y="3632063"/>
                  </a:cubicBezTo>
                  <a:cubicBezTo>
                    <a:pt x="66957" y="3629520"/>
                    <a:pt x="67224" y="3625939"/>
                    <a:pt x="65537" y="3623110"/>
                  </a:cubicBezTo>
                  <a:cubicBezTo>
                    <a:pt x="50488" y="3590915"/>
                    <a:pt x="64585" y="3540814"/>
                    <a:pt x="59917" y="3502428"/>
                  </a:cubicBezTo>
                  <a:lnTo>
                    <a:pt x="66204" y="3498237"/>
                  </a:lnTo>
                  <a:lnTo>
                    <a:pt x="66204" y="3435753"/>
                  </a:lnTo>
                  <a:lnTo>
                    <a:pt x="60013" y="3431848"/>
                  </a:lnTo>
                  <a:lnTo>
                    <a:pt x="60013" y="3424609"/>
                  </a:lnTo>
                  <a:lnTo>
                    <a:pt x="66394" y="3420704"/>
                  </a:lnTo>
                  <a:lnTo>
                    <a:pt x="66394" y="3417179"/>
                  </a:lnTo>
                  <a:lnTo>
                    <a:pt x="60203" y="3413369"/>
                  </a:lnTo>
                  <a:lnTo>
                    <a:pt x="60203" y="3391271"/>
                  </a:lnTo>
                  <a:cubicBezTo>
                    <a:pt x="68871" y="3386032"/>
                    <a:pt x="68871" y="3385746"/>
                    <a:pt x="60870" y="3380889"/>
                  </a:cubicBezTo>
                  <a:cubicBezTo>
                    <a:pt x="58298" y="3355838"/>
                    <a:pt x="60870" y="3329263"/>
                    <a:pt x="59917" y="3303355"/>
                  </a:cubicBezTo>
                  <a:lnTo>
                    <a:pt x="66013" y="3299355"/>
                  </a:lnTo>
                  <a:lnTo>
                    <a:pt x="60013" y="3295545"/>
                  </a:lnTo>
                  <a:lnTo>
                    <a:pt x="60013" y="3188769"/>
                  </a:lnTo>
                  <a:lnTo>
                    <a:pt x="66394" y="3184960"/>
                  </a:lnTo>
                  <a:lnTo>
                    <a:pt x="66394" y="3129810"/>
                  </a:lnTo>
                  <a:lnTo>
                    <a:pt x="59917" y="3125809"/>
                  </a:lnTo>
                  <a:cubicBezTo>
                    <a:pt x="59698" y="3123666"/>
                    <a:pt x="60839" y="3121609"/>
                    <a:pt x="62775" y="3120666"/>
                  </a:cubicBezTo>
                  <a:cubicBezTo>
                    <a:pt x="75919" y="3113808"/>
                    <a:pt x="48106" y="3111141"/>
                    <a:pt x="66204" y="3104092"/>
                  </a:cubicBezTo>
                  <a:lnTo>
                    <a:pt x="66204" y="3096663"/>
                  </a:lnTo>
                  <a:lnTo>
                    <a:pt x="60013" y="3092853"/>
                  </a:lnTo>
                  <a:lnTo>
                    <a:pt x="60013" y="3078184"/>
                  </a:lnTo>
                  <a:lnTo>
                    <a:pt x="66585" y="3074184"/>
                  </a:lnTo>
                  <a:lnTo>
                    <a:pt x="66585" y="3045037"/>
                  </a:lnTo>
                  <a:lnTo>
                    <a:pt x="73062" y="3040941"/>
                  </a:lnTo>
                  <a:cubicBezTo>
                    <a:pt x="73062" y="3034655"/>
                    <a:pt x="65061" y="3034179"/>
                    <a:pt x="60298" y="3030464"/>
                  </a:cubicBezTo>
                  <a:lnTo>
                    <a:pt x="66299" y="3026559"/>
                  </a:lnTo>
                  <a:lnTo>
                    <a:pt x="66299" y="3019320"/>
                  </a:lnTo>
                  <a:lnTo>
                    <a:pt x="59917" y="3015510"/>
                  </a:lnTo>
                  <a:lnTo>
                    <a:pt x="59917" y="2989792"/>
                  </a:lnTo>
                  <a:lnTo>
                    <a:pt x="66299" y="2985982"/>
                  </a:lnTo>
                  <a:lnTo>
                    <a:pt x="66299" y="2978743"/>
                  </a:lnTo>
                  <a:lnTo>
                    <a:pt x="60298" y="2974743"/>
                  </a:lnTo>
                  <a:cubicBezTo>
                    <a:pt x="73824" y="2970933"/>
                    <a:pt x="59155" y="2953121"/>
                    <a:pt x="72681" y="2949406"/>
                  </a:cubicBezTo>
                  <a:lnTo>
                    <a:pt x="72681" y="2901781"/>
                  </a:lnTo>
                  <a:lnTo>
                    <a:pt x="66871" y="2898066"/>
                  </a:lnTo>
                  <a:cubicBezTo>
                    <a:pt x="66871" y="2897019"/>
                    <a:pt x="66871" y="2895780"/>
                    <a:pt x="66871" y="2894542"/>
                  </a:cubicBezTo>
                  <a:lnTo>
                    <a:pt x="73443" y="2890542"/>
                  </a:lnTo>
                  <a:lnTo>
                    <a:pt x="73443" y="2857490"/>
                  </a:lnTo>
                  <a:lnTo>
                    <a:pt x="67061" y="2853680"/>
                  </a:lnTo>
                  <a:lnTo>
                    <a:pt x="67061" y="2846251"/>
                  </a:lnTo>
                  <a:cubicBezTo>
                    <a:pt x="78015" y="2843012"/>
                    <a:pt x="72014" y="2829010"/>
                    <a:pt x="73443" y="2820914"/>
                  </a:cubicBezTo>
                  <a:cubicBezTo>
                    <a:pt x="56203" y="2815866"/>
                    <a:pt x="59727" y="2817961"/>
                    <a:pt x="73443" y="2809675"/>
                  </a:cubicBezTo>
                  <a:lnTo>
                    <a:pt x="73443" y="2802245"/>
                  </a:lnTo>
                  <a:lnTo>
                    <a:pt x="67061" y="2798340"/>
                  </a:lnTo>
                  <a:lnTo>
                    <a:pt x="67061" y="2783766"/>
                  </a:lnTo>
                  <a:lnTo>
                    <a:pt x="60489" y="2779861"/>
                  </a:lnTo>
                  <a:cubicBezTo>
                    <a:pt x="60489" y="2778528"/>
                    <a:pt x="60489" y="2777289"/>
                    <a:pt x="60489" y="2776146"/>
                  </a:cubicBezTo>
                  <a:lnTo>
                    <a:pt x="65156" y="2773480"/>
                  </a:lnTo>
                  <a:cubicBezTo>
                    <a:pt x="68109" y="2767764"/>
                    <a:pt x="66013" y="2760144"/>
                    <a:pt x="66585" y="2754430"/>
                  </a:cubicBezTo>
                  <a:cubicBezTo>
                    <a:pt x="78491" y="2750239"/>
                    <a:pt x="71347" y="2735380"/>
                    <a:pt x="73157" y="2725855"/>
                  </a:cubicBezTo>
                  <a:cubicBezTo>
                    <a:pt x="66585" y="2720806"/>
                    <a:pt x="62870" y="2718806"/>
                    <a:pt x="73157" y="2713853"/>
                  </a:cubicBezTo>
                  <a:lnTo>
                    <a:pt x="73157" y="2699470"/>
                  </a:lnTo>
                  <a:lnTo>
                    <a:pt x="79729" y="2695470"/>
                  </a:lnTo>
                  <a:lnTo>
                    <a:pt x="79729" y="2691184"/>
                  </a:lnTo>
                  <a:lnTo>
                    <a:pt x="72967" y="2687088"/>
                  </a:lnTo>
                  <a:lnTo>
                    <a:pt x="72967" y="2628319"/>
                  </a:lnTo>
                  <a:lnTo>
                    <a:pt x="67633" y="2625366"/>
                  </a:lnTo>
                  <a:cubicBezTo>
                    <a:pt x="64489" y="2616889"/>
                    <a:pt x="68680" y="2607268"/>
                    <a:pt x="65823" y="2598505"/>
                  </a:cubicBezTo>
                  <a:cubicBezTo>
                    <a:pt x="50488" y="2562787"/>
                    <a:pt x="64870" y="2508875"/>
                    <a:pt x="60108" y="2466775"/>
                  </a:cubicBezTo>
                  <a:lnTo>
                    <a:pt x="54012" y="2462774"/>
                  </a:lnTo>
                  <a:lnTo>
                    <a:pt x="60013" y="2458869"/>
                  </a:lnTo>
                  <a:lnTo>
                    <a:pt x="60013" y="2455440"/>
                  </a:lnTo>
                  <a:lnTo>
                    <a:pt x="53440" y="2451439"/>
                  </a:lnTo>
                  <a:lnTo>
                    <a:pt x="53440" y="2407434"/>
                  </a:lnTo>
                  <a:lnTo>
                    <a:pt x="47059" y="2403528"/>
                  </a:lnTo>
                  <a:cubicBezTo>
                    <a:pt x="46297" y="2400576"/>
                    <a:pt x="47916" y="2398480"/>
                    <a:pt x="51821" y="2397528"/>
                  </a:cubicBezTo>
                  <a:cubicBezTo>
                    <a:pt x="56012" y="2343616"/>
                    <a:pt x="53440" y="2284752"/>
                    <a:pt x="52678" y="2229983"/>
                  </a:cubicBezTo>
                  <a:lnTo>
                    <a:pt x="47440" y="2227030"/>
                  </a:lnTo>
                  <a:lnTo>
                    <a:pt x="53250" y="2223125"/>
                  </a:lnTo>
                  <a:lnTo>
                    <a:pt x="53250" y="2212552"/>
                  </a:lnTo>
                  <a:lnTo>
                    <a:pt x="59822" y="2208457"/>
                  </a:lnTo>
                  <a:lnTo>
                    <a:pt x="53440" y="2204456"/>
                  </a:lnTo>
                  <a:lnTo>
                    <a:pt x="53440" y="2182644"/>
                  </a:lnTo>
                  <a:lnTo>
                    <a:pt x="46678" y="2178453"/>
                  </a:lnTo>
                  <a:lnTo>
                    <a:pt x="46678" y="2119684"/>
                  </a:lnTo>
                  <a:cubicBezTo>
                    <a:pt x="44392" y="2116350"/>
                    <a:pt x="34771" y="2119684"/>
                    <a:pt x="34771" y="2115397"/>
                  </a:cubicBezTo>
                  <a:lnTo>
                    <a:pt x="46678" y="2108730"/>
                  </a:lnTo>
                  <a:lnTo>
                    <a:pt x="46678" y="2057104"/>
                  </a:lnTo>
                  <a:lnTo>
                    <a:pt x="40486" y="2053294"/>
                  </a:lnTo>
                  <a:lnTo>
                    <a:pt x="40486" y="2035006"/>
                  </a:lnTo>
                  <a:lnTo>
                    <a:pt x="46868" y="2031101"/>
                  </a:lnTo>
                  <a:lnTo>
                    <a:pt x="46868" y="1991096"/>
                  </a:lnTo>
                  <a:lnTo>
                    <a:pt x="40772" y="1987191"/>
                  </a:lnTo>
                  <a:lnTo>
                    <a:pt x="45725" y="1984428"/>
                  </a:lnTo>
                  <a:cubicBezTo>
                    <a:pt x="47353" y="1959435"/>
                    <a:pt x="47353" y="1934365"/>
                    <a:pt x="45725" y="1909371"/>
                  </a:cubicBezTo>
                  <a:lnTo>
                    <a:pt x="41058" y="1906800"/>
                  </a:lnTo>
                  <a:cubicBezTo>
                    <a:pt x="38677" y="1889083"/>
                    <a:pt x="41058" y="1869938"/>
                    <a:pt x="40201" y="1851460"/>
                  </a:cubicBezTo>
                  <a:lnTo>
                    <a:pt x="46392" y="1847363"/>
                  </a:lnTo>
                  <a:lnTo>
                    <a:pt x="40296" y="1843554"/>
                  </a:lnTo>
                  <a:lnTo>
                    <a:pt x="40296" y="1840030"/>
                  </a:lnTo>
                  <a:cubicBezTo>
                    <a:pt x="42391" y="1838696"/>
                    <a:pt x="44582" y="1837362"/>
                    <a:pt x="46678" y="1836219"/>
                  </a:cubicBezTo>
                  <a:lnTo>
                    <a:pt x="46678" y="1825266"/>
                  </a:lnTo>
                  <a:lnTo>
                    <a:pt x="40391" y="1821265"/>
                  </a:lnTo>
                  <a:cubicBezTo>
                    <a:pt x="39439" y="1818217"/>
                    <a:pt x="41534" y="1816312"/>
                    <a:pt x="45249" y="1815264"/>
                  </a:cubicBezTo>
                  <a:cubicBezTo>
                    <a:pt x="49440" y="1794119"/>
                    <a:pt x="45249" y="1769544"/>
                    <a:pt x="46773" y="1747828"/>
                  </a:cubicBezTo>
                  <a:lnTo>
                    <a:pt x="52964" y="1744398"/>
                  </a:lnTo>
                  <a:lnTo>
                    <a:pt x="46963" y="1740398"/>
                  </a:lnTo>
                  <a:lnTo>
                    <a:pt x="46963" y="1729158"/>
                  </a:lnTo>
                  <a:lnTo>
                    <a:pt x="53345" y="1725253"/>
                  </a:lnTo>
                  <a:lnTo>
                    <a:pt x="53345" y="1711061"/>
                  </a:lnTo>
                  <a:lnTo>
                    <a:pt x="46582" y="1707060"/>
                  </a:lnTo>
                  <a:lnTo>
                    <a:pt x="46582" y="1696297"/>
                  </a:lnTo>
                  <a:lnTo>
                    <a:pt x="40582" y="1692297"/>
                  </a:lnTo>
                  <a:lnTo>
                    <a:pt x="45630" y="1689535"/>
                  </a:lnTo>
                  <a:cubicBezTo>
                    <a:pt x="46297" y="1687439"/>
                    <a:pt x="42487" y="1686963"/>
                    <a:pt x="40582" y="1685153"/>
                  </a:cubicBezTo>
                  <a:lnTo>
                    <a:pt x="40582" y="1670579"/>
                  </a:lnTo>
                  <a:lnTo>
                    <a:pt x="46582" y="1666674"/>
                  </a:lnTo>
                  <a:lnTo>
                    <a:pt x="46582" y="1641052"/>
                  </a:lnTo>
                  <a:lnTo>
                    <a:pt x="40201" y="1637242"/>
                  </a:lnTo>
                  <a:lnTo>
                    <a:pt x="40201" y="1630003"/>
                  </a:lnTo>
                  <a:lnTo>
                    <a:pt x="46963" y="1625907"/>
                  </a:lnTo>
                  <a:lnTo>
                    <a:pt x="46963" y="1578282"/>
                  </a:lnTo>
                  <a:cubicBezTo>
                    <a:pt x="56488" y="1575711"/>
                    <a:pt x="51726" y="1566567"/>
                    <a:pt x="54107" y="1559232"/>
                  </a:cubicBezTo>
                  <a:cubicBezTo>
                    <a:pt x="62299" y="1554280"/>
                    <a:pt x="62299" y="1554089"/>
                    <a:pt x="54107" y="1548850"/>
                  </a:cubicBezTo>
                  <a:lnTo>
                    <a:pt x="54107" y="1478746"/>
                  </a:lnTo>
                  <a:lnTo>
                    <a:pt x="60108" y="1474936"/>
                  </a:lnTo>
                  <a:lnTo>
                    <a:pt x="60108" y="1423596"/>
                  </a:lnTo>
                  <a:lnTo>
                    <a:pt x="66871" y="1419596"/>
                  </a:lnTo>
                  <a:lnTo>
                    <a:pt x="66871" y="1416072"/>
                  </a:lnTo>
                  <a:lnTo>
                    <a:pt x="60489" y="1412166"/>
                  </a:lnTo>
                  <a:lnTo>
                    <a:pt x="60489" y="1401117"/>
                  </a:lnTo>
                  <a:lnTo>
                    <a:pt x="65347" y="1398355"/>
                  </a:lnTo>
                  <a:cubicBezTo>
                    <a:pt x="67424" y="1377114"/>
                    <a:pt x="67647" y="1355721"/>
                    <a:pt x="66013" y="1334442"/>
                  </a:cubicBezTo>
                  <a:lnTo>
                    <a:pt x="61441" y="1331870"/>
                  </a:lnTo>
                  <a:cubicBezTo>
                    <a:pt x="59822" y="1314154"/>
                    <a:pt x="59917" y="1235573"/>
                    <a:pt x="61441" y="1219952"/>
                  </a:cubicBezTo>
                  <a:lnTo>
                    <a:pt x="66394" y="1217190"/>
                  </a:lnTo>
                  <a:lnTo>
                    <a:pt x="66394" y="1183948"/>
                  </a:lnTo>
                  <a:lnTo>
                    <a:pt x="60489" y="1180137"/>
                  </a:lnTo>
                  <a:lnTo>
                    <a:pt x="66775" y="1176328"/>
                  </a:lnTo>
                  <a:lnTo>
                    <a:pt x="66775" y="1168612"/>
                  </a:lnTo>
                  <a:cubicBezTo>
                    <a:pt x="64108" y="1167660"/>
                    <a:pt x="49916" y="1166993"/>
                    <a:pt x="56488" y="1163850"/>
                  </a:cubicBezTo>
                  <a:cubicBezTo>
                    <a:pt x="63632" y="1164421"/>
                    <a:pt x="69538" y="1161563"/>
                    <a:pt x="66013" y="1154325"/>
                  </a:cubicBezTo>
                  <a:lnTo>
                    <a:pt x="61060" y="1151562"/>
                  </a:lnTo>
                  <a:cubicBezTo>
                    <a:pt x="60192" y="1146724"/>
                    <a:pt x="59904" y="1141800"/>
                    <a:pt x="60203" y="1136894"/>
                  </a:cubicBezTo>
                  <a:lnTo>
                    <a:pt x="66299" y="1132798"/>
                  </a:lnTo>
                  <a:lnTo>
                    <a:pt x="60203" y="1129083"/>
                  </a:lnTo>
                  <a:lnTo>
                    <a:pt x="60203" y="1103557"/>
                  </a:lnTo>
                  <a:lnTo>
                    <a:pt x="66585" y="1099651"/>
                  </a:lnTo>
                  <a:lnTo>
                    <a:pt x="66585" y="1077648"/>
                  </a:lnTo>
                  <a:lnTo>
                    <a:pt x="60203" y="1073743"/>
                  </a:lnTo>
                  <a:cubicBezTo>
                    <a:pt x="59441" y="1070790"/>
                    <a:pt x="61060" y="1068695"/>
                    <a:pt x="65156" y="1067647"/>
                  </a:cubicBezTo>
                  <a:cubicBezTo>
                    <a:pt x="68966" y="1056884"/>
                    <a:pt x="65156" y="1044406"/>
                    <a:pt x="67156" y="1033071"/>
                  </a:cubicBezTo>
                  <a:cubicBezTo>
                    <a:pt x="75634" y="1028023"/>
                    <a:pt x="75634" y="1027737"/>
                    <a:pt x="67156" y="1022689"/>
                  </a:cubicBezTo>
                  <a:lnTo>
                    <a:pt x="66585" y="1019165"/>
                  </a:lnTo>
                  <a:cubicBezTo>
                    <a:pt x="68580" y="1017527"/>
                    <a:pt x="70752" y="1016126"/>
                    <a:pt x="73062" y="1014974"/>
                  </a:cubicBezTo>
                  <a:lnTo>
                    <a:pt x="73062" y="996781"/>
                  </a:lnTo>
                  <a:lnTo>
                    <a:pt x="79634" y="992781"/>
                  </a:lnTo>
                  <a:lnTo>
                    <a:pt x="79634" y="989066"/>
                  </a:lnTo>
                  <a:cubicBezTo>
                    <a:pt x="73824" y="985351"/>
                    <a:pt x="62584" y="982684"/>
                    <a:pt x="67537" y="973921"/>
                  </a:cubicBezTo>
                  <a:lnTo>
                    <a:pt x="79253" y="967158"/>
                  </a:lnTo>
                  <a:cubicBezTo>
                    <a:pt x="80777" y="938012"/>
                    <a:pt x="79253" y="908199"/>
                    <a:pt x="79825" y="878671"/>
                  </a:cubicBezTo>
                  <a:lnTo>
                    <a:pt x="86111" y="874766"/>
                  </a:lnTo>
                  <a:lnTo>
                    <a:pt x="79920" y="870956"/>
                  </a:lnTo>
                  <a:lnTo>
                    <a:pt x="79920" y="867432"/>
                  </a:lnTo>
                  <a:cubicBezTo>
                    <a:pt x="82301" y="865908"/>
                    <a:pt x="84397" y="864574"/>
                    <a:pt x="86111" y="863622"/>
                  </a:cubicBezTo>
                  <a:lnTo>
                    <a:pt x="86111" y="856097"/>
                  </a:lnTo>
                  <a:lnTo>
                    <a:pt x="80682" y="853144"/>
                  </a:lnTo>
                  <a:cubicBezTo>
                    <a:pt x="80682" y="850477"/>
                    <a:pt x="79634" y="847524"/>
                    <a:pt x="79063" y="844857"/>
                  </a:cubicBezTo>
                  <a:lnTo>
                    <a:pt x="73824" y="841904"/>
                  </a:lnTo>
                  <a:cubicBezTo>
                    <a:pt x="72300" y="835999"/>
                    <a:pt x="73824" y="829903"/>
                    <a:pt x="72967" y="823712"/>
                  </a:cubicBezTo>
                  <a:lnTo>
                    <a:pt x="79539" y="819426"/>
                  </a:lnTo>
                  <a:lnTo>
                    <a:pt x="79539" y="808472"/>
                  </a:lnTo>
                  <a:lnTo>
                    <a:pt x="73252" y="804662"/>
                  </a:lnTo>
                  <a:lnTo>
                    <a:pt x="73252" y="738558"/>
                  </a:lnTo>
                  <a:lnTo>
                    <a:pt x="79825" y="734653"/>
                  </a:lnTo>
                  <a:cubicBezTo>
                    <a:pt x="79825" y="733320"/>
                    <a:pt x="79825" y="732177"/>
                    <a:pt x="79825" y="731034"/>
                  </a:cubicBezTo>
                  <a:cubicBezTo>
                    <a:pt x="77539" y="729700"/>
                    <a:pt x="75443" y="728271"/>
                    <a:pt x="73919" y="727319"/>
                  </a:cubicBezTo>
                  <a:lnTo>
                    <a:pt x="73919" y="716175"/>
                  </a:lnTo>
                  <a:lnTo>
                    <a:pt x="79158" y="713222"/>
                  </a:lnTo>
                  <a:cubicBezTo>
                    <a:pt x="82111" y="706935"/>
                    <a:pt x="78205" y="700172"/>
                    <a:pt x="81063" y="694172"/>
                  </a:cubicBezTo>
                  <a:lnTo>
                    <a:pt x="85825" y="691505"/>
                  </a:lnTo>
                  <a:cubicBezTo>
                    <a:pt x="84778" y="688838"/>
                    <a:pt x="77539" y="687600"/>
                    <a:pt x="80206" y="683980"/>
                  </a:cubicBezTo>
                  <a:lnTo>
                    <a:pt x="73538" y="679885"/>
                  </a:lnTo>
                  <a:lnTo>
                    <a:pt x="73538" y="676360"/>
                  </a:lnTo>
                  <a:lnTo>
                    <a:pt x="79920" y="672550"/>
                  </a:lnTo>
                  <a:lnTo>
                    <a:pt x="79920" y="624925"/>
                  </a:lnTo>
                  <a:lnTo>
                    <a:pt x="73919" y="621020"/>
                  </a:lnTo>
                  <a:cubicBezTo>
                    <a:pt x="87730" y="611495"/>
                    <a:pt x="76872" y="584729"/>
                    <a:pt x="80110" y="570061"/>
                  </a:cubicBezTo>
                  <a:cubicBezTo>
                    <a:pt x="76681" y="567013"/>
                    <a:pt x="73062" y="568061"/>
                    <a:pt x="69252" y="567585"/>
                  </a:cubicBezTo>
                  <a:lnTo>
                    <a:pt x="66394" y="563013"/>
                  </a:lnTo>
                  <a:lnTo>
                    <a:pt x="73348" y="558536"/>
                  </a:lnTo>
                  <a:lnTo>
                    <a:pt x="73348" y="551487"/>
                  </a:lnTo>
                  <a:lnTo>
                    <a:pt x="80110" y="547487"/>
                  </a:lnTo>
                  <a:lnTo>
                    <a:pt x="80110" y="529199"/>
                  </a:lnTo>
                  <a:lnTo>
                    <a:pt x="73348" y="525103"/>
                  </a:lnTo>
                  <a:lnTo>
                    <a:pt x="73348" y="503195"/>
                  </a:lnTo>
                  <a:lnTo>
                    <a:pt x="67918" y="500147"/>
                  </a:lnTo>
                  <a:cubicBezTo>
                    <a:pt x="65347" y="492718"/>
                    <a:pt x="67918" y="484812"/>
                    <a:pt x="66394" y="477192"/>
                  </a:cubicBezTo>
                  <a:lnTo>
                    <a:pt x="61537" y="474430"/>
                  </a:lnTo>
                  <a:cubicBezTo>
                    <a:pt x="61060" y="472335"/>
                    <a:pt x="64680" y="471858"/>
                    <a:pt x="66585" y="470144"/>
                  </a:cubicBezTo>
                  <a:lnTo>
                    <a:pt x="66585" y="459190"/>
                  </a:lnTo>
                  <a:lnTo>
                    <a:pt x="60584" y="455380"/>
                  </a:lnTo>
                  <a:lnTo>
                    <a:pt x="60584" y="448141"/>
                  </a:lnTo>
                  <a:lnTo>
                    <a:pt x="66966" y="444236"/>
                  </a:lnTo>
                  <a:lnTo>
                    <a:pt x="66966" y="414899"/>
                  </a:lnTo>
                  <a:lnTo>
                    <a:pt x="60584" y="411089"/>
                  </a:lnTo>
                  <a:lnTo>
                    <a:pt x="60584" y="374227"/>
                  </a:lnTo>
                  <a:cubicBezTo>
                    <a:pt x="78586" y="366703"/>
                    <a:pt x="51059" y="364702"/>
                    <a:pt x="64013" y="357558"/>
                  </a:cubicBezTo>
                  <a:cubicBezTo>
                    <a:pt x="66109" y="355939"/>
                    <a:pt x="66109" y="355939"/>
                    <a:pt x="66966" y="352510"/>
                  </a:cubicBezTo>
                  <a:lnTo>
                    <a:pt x="60489" y="348510"/>
                  </a:lnTo>
                  <a:lnTo>
                    <a:pt x="60489" y="341270"/>
                  </a:lnTo>
                  <a:lnTo>
                    <a:pt x="66871" y="337365"/>
                  </a:lnTo>
                  <a:lnTo>
                    <a:pt x="66871" y="328983"/>
                  </a:lnTo>
                  <a:lnTo>
                    <a:pt x="61346" y="325555"/>
                  </a:lnTo>
                  <a:lnTo>
                    <a:pt x="58203" y="319744"/>
                  </a:lnTo>
                  <a:cubicBezTo>
                    <a:pt x="16388" y="319172"/>
                    <a:pt x="65061" y="314505"/>
                    <a:pt x="73443" y="306885"/>
                  </a:cubicBezTo>
                  <a:lnTo>
                    <a:pt x="73443" y="303361"/>
                  </a:lnTo>
                  <a:lnTo>
                    <a:pt x="80015" y="299361"/>
                  </a:lnTo>
                  <a:lnTo>
                    <a:pt x="80015" y="291646"/>
                  </a:lnTo>
                  <a:cubicBezTo>
                    <a:pt x="69252" y="290217"/>
                    <a:pt x="57250" y="287645"/>
                    <a:pt x="60394" y="274215"/>
                  </a:cubicBezTo>
                  <a:lnTo>
                    <a:pt x="66299" y="270119"/>
                  </a:lnTo>
                  <a:cubicBezTo>
                    <a:pt x="64775" y="269071"/>
                    <a:pt x="62870" y="267833"/>
                    <a:pt x="60679" y="266213"/>
                  </a:cubicBezTo>
                  <a:lnTo>
                    <a:pt x="60679" y="259356"/>
                  </a:lnTo>
                  <a:lnTo>
                    <a:pt x="54012" y="255260"/>
                  </a:lnTo>
                  <a:lnTo>
                    <a:pt x="60489" y="251260"/>
                  </a:lnTo>
                  <a:lnTo>
                    <a:pt x="60489" y="247830"/>
                  </a:lnTo>
                  <a:cubicBezTo>
                    <a:pt x="64988" y="244192"/>
                    <a:pt x="70612" y="242239"/>
                    <a:pt x="76396" y="242306"/>
                  </a:cubicBezTo>
                  <a:cubicBezTo>
                    <a:pt x="81634" y="238877"/>
                    <a:pt x="81634" y="238877"/>
                    <a:pt x="76396" y="234972"/>
                  </a:cubicBezTo>
                  <a:lnTo>
                    <a:pt x="63442" y="234972"/>
                  </a:lnTo>
                  <a:cubicBezTo>
                    <a:pt x="56584" y="229066"/>
                    <a:pt x="61537" y="216398"/>
                    <a:pt x="60298" y="208016"/>
                  </a:cubicBezTo>
                  <a:cubicBezTo>
                    <a:pt x="62013" y="203920"/>
                    <a:pt x="69823" y="207064"/>
                    <a:pt x="73062" y="203729"/>
                  </a:cubicBezTo>
                  <a:lnTo>
                    <a:pt x="73062" y="196396"/>
                  </a:lnTo>
                  <a:cubicBezTo>
                    <a:pt x="71252" y="195253"/>
                    <a:pt x="69157" y="193919"/>
                    <a:pt x="66775" y="192585"/>
                  </a:cubicBezTo>
                  <a:lnTo>
                    <a:pt x="66775" y="181632"/>
                  </a:lnTo>
                  <a:lnTo>
                    <a:pt x="60013" y="177631"/>
                  </a:lnTo>
                  <a:lnTo>
                    <a:pt x="60013" y="170583"/>
                  </a:lnTo>
                  <a:lnTo>
                    <a:pt x="54012" y="166678"/>
                  </a:lnTo>
                  <a:lnTo>
                    <a:pt x="54012" y="155628"/>
                  </a:lnTo>
                  <a:cubicBezTo>
                    <a:pt x="63537" y="153247"/>
                    <a:pt x="63537" y="129530"/>
                    <a:pt x="54488" y="127053"/>
                  </a:cubicBezTo>
                  <a:cubicBezTo>
                    <a:pt x="53531" y="123424"/>
                    <a:pt x="53240" y="119643"/>
                    <a:pt x="53631" y="115909"/>
                  </a:cubicBezTo>
                  <a:lnTo>
                    <a:pt x="59822" y="111909"/>
                  </a:lnTo>
                  <a:lnTo>
                    <a:pt x="53631" y="108003"/>
                  </a:lnTo>
                  <a:lnTo>
                    <a:pt x="53631" y="86001"/>
                  </a:lnTo>
                  <a:cubicBezTo>
                    <a:pt x="58057" y="83905"/>
                    <a:pt x="62214" y="81276"/>
                    <a:pt x="66013" y="78190"/>
                  </a:cubicBezTo>
                  <a:lnTo>
                    <a:pt x="54012" y="71522"/>
                  </a:lnTo>
                  <a:lnTo>
                    <a:pt x="54012" y="52472"/>
                  </a:lnTo>
                  <a:lnTo>
                    <a:pt x="60013" y="48663"/>
                  </a:lnTo>
                  <a:lnTo>
                    <a:pt x="60013" y="41424"/>
                  </a:lnTo>
                  <a:lnTo>
                    <a:pt x="53631" y="37519"/>
                  </a:lnTo>
                  <a:lnTo>
                    <a:pt x="53631" y="-581"/>
                  </a:lnTo>
                  <a:lnTo>
                    <a:pt x="263848" y="-581"/>
                  </a:lnTo>
                  <a:cubicBezTo>
                    <a:pt x="267658" y="8086"/>
                    <a:pt x="286422" y="-581"/>
                    <a:pt x="293566" y="6372"/>
                  </a:cubicBezTo>
                  <a:cubicBezTo>
                    <a:pt x="296899" y="3800"/>
                    <a:pt x="303091" y="3228"/>
                    <a:pt x="303091" y="-581"/>
                  </a:cubicBezTo>
                  <a:lnTo>
                    <a:pt x="309663" y="-581"/>
                  </a:lnTo>
                  <a:cubicBezTo>
                    <a:pt x="310901" y="5514"/>
                    <a:pt x="347763" y="5610"/>
                    <a:pt x="349096" y="-581"/>
                  </a:cubicBezTo>
                  <a:lnTo>
                    <a:pt x="644372" y="-581"/>
                  </a:lnTo>
                  <a:lnTo>
                    <a:pt x="644372" y="89620"/>
                  </a:lnTo>
                  <a:lnTo>
                    <a:pt x="637894" y="93430"/>
                  </a:lnTo>
                  <a:lnTo>
                    <a:pt x="637894" y="281358"/>
                  </a:lnTo>
                  <a:lnTo>
                    <a:pt x="644752" y="285645"/>
                  </a:lnTo>
                  <a:lnTo>
                    <a:pt x="644752" y="325840"/>
                  </a:lnTo>
                  <a:cubicBezTo>
                    <a:pt x="654277" y="328888"/>
                    <a:pt x="654277" y="348510"/>
                    <a:pt x="644752" y="351462"/>
                  </a:cubicBezTo>
                  <a:cubicBezTo>
                    <a:pt x="646943" y="361749"/>
                    <a:pt x="638847" y="380037"/>
                    <a:pt x="651039" y="384514"/>
                  </a:cubicBezTo>
                  <a:lnTo>
                    <a:pt x="651039" y="432139"/>
                  </a:lnTo>
                  <a:lnTo>
                    <a:pt x="644752" y="435949"/>
                  </a:lnTo>
                  <a:lnTo>
                    <a:pt x="644752" y="446903"/>
                  </a:lnTo>
                  <a:lnTo>
                    <a:pt x="650944" y="450713"/>
                  </a:lnTo>
                  <a:lnTo>
                    <a:pt x="644372" y="454904"/>
                  </a:lnTo>
                  <a:lnTo>
                    <a:pt x="644372" y="480336"/>
                  </a:lnTo>
                  <a:cubicBezTo>
                    <a:pt x="634847" y="482336"/>
                    <a:pt x="634847" y="503195"/>
                    <a:pt x="644372" y="505482"/>
                  </a:cubicBezTo>
                  <a:cubicBezTo>
                    <a:pt x="644372" y="506625"/>
                    <a:pt x="644848" y="507863"/>
                    <a:pt x="645134" y="509196"/>
                  </a:cubicBezTo>
                  <a:lnTo>
                    <a:pt x="638752" y="513387"/>
                  </a:lnTo>
                  <a:lnTo>
                    <a:pt x="638752" y="520626"/>
                  </a:lnTo>
                  <a:lnTo>
                    <a:pt x="645134" y="524437"/>
                  </a:lnTo>
                  <a:lnTo>
                    <a:pt x="645134" y="564823"/>
                  </a:lnTo>
                  <a:lnTo>
                    <a:pt x="651706" y="568728"/>
                  </a:lnTo>
                  <a:cubicBezTo>
                    <a:pt x="651706" y="570061"/>
                    <a:pt x="651706" y="571299"/>
                    <a:pt x="651706" y="572538"/>
                  </a:cubicBezTo>
                  <a:cubicBezTo>
                    <a:pt x="656344" y="574671"/>
                    <a:pt x="660669" y="577424"/>
                    <a:pt x="664564" y="580729"/>
                  </a:cubicBezTo>
                  <a:cubicBezTo>
                    <a:pt x="664564" y="582920"/>
                    <a:pt x="664564" y="585301"/>
                    <a:pt x="663993" y="587206"/>
                  </a:cubicBezTo>
                  <a:lnTo>
                    <a:pt x="658564" y="590254"/>
                  </a:lnTo>
                  <a:cubicBezTo>
                    <a:pt x="658564" y="591492"/>
                    <a:pt x="658088" y="592635"/>
                    <a:pt x="657802" y="593969"/>
                  </a:cubicBezTo>
                  <a:lnTo>
                    <a:pt x="664279" y="598065"/>
                  </a:lnTo>
                  <a:lnTo>
                    <a:pt x="664279" y="605208"/>
                  </a:lnTo>
                  <a:lnTo>
                    <a:pt x="670946" y="609304"/>
                  </a:lnTo>
                  <a:lnTo>
                    <a:pt x="670946" y="634926"/>
                  </a:lnTo>
                  <a:lnTo>
                    <a:pt x="664184" y="639022"/>
                  </a:lnTo>
                  <a:lnTo>
                    <a:pt x="664184" y="671883"/>
                  </a:lnTo>
                  <a:cubicBezTo>
                    <a:pt x="659230" y="673693"/>
                    <a:pt x="657040" y="676360"/>
                    <a:pt x="657040" y="679408"/>
                  </a:cubicBezTo>
                  <a:cubicBezTo>
                    <a:pt x="655611" y="680837"/>
                    <a:pt x="651706" y="681218"/>
                    <a:pt x="652563" y="683409"/>
                  </a:cubicBezTo>
                  <a:lnTo>
                    <a:pt x="657897" y="686457"/>
                  </a:lnTo>
                  <a:cubicBezTo>
                    <a:pt x="657421" y="693410"/>
                    <a:pt x="660564" y="702364"/>
                    <a:pt x="651420" y="704745"/>
                  </a:cubicBezTo>
                  <a:lnTo>
                    <a:pt x="651420" y="715603"/>
                  </a:lnTo>
                  <a:lnTo>
                    <a:pt x="644657" y="719699"/>
                  </a:lnTo>
                  <a:lnTo>
                    <a:pt x="644657" y="741606"/>
                  </a:lnTo>
                  <a:lnTo>
                    <a:pt x="638180" y="745607"/>
                  </a:lnTo>
                  <a:cubicBezTo>
                    <a:pt x="638266" y="746788"/>
                    <a:pt x="638428" y="747969"/>
                    <a:pt x="638656" y="749131"/>
                  </a:cubicBezTo>
                  <a:lnTo>
                    <a:pt x="644276" y="752846"/>
                  </a:lnTo>
                  <a:lnTo>
                    <a:pt x="644276" y="760370"/>
                  </a:lnTo>
                  <a:lnTo>
                    <a:pt x="638561" y="763514"/>
                  </a:lnTo>
                  <a:cubicBezTo>
                    <a:pt x="637228" y="770944"/>
                    <a:pt x="639228" y="778849"/>
                    <a:pt x="637513" y="786279"/>
                  </a:cubicBezTo>
                  <a:lnTo>
                    <a:pt x="631894" y="789422"/>
                  </a:lnTo>
                  <a:lnTo>
                    <a:pt x="631894" y="800566"/>
                  </a:lnTo>
                  <a:lnTo>
                    <a:pt x="637894" y="804281"/>
                  </a:lnTo>
                  <a:lnTo>
                    <a:pt x="631703" y="808091"/>
                  </a:lnTo>
                  <a:lnTo>
                    <a:pt x="631703" y="830094"/>
                  </a:lnTo>
                  <a:lnTo>
                    <a:pt x="637894" y="833999"/>
                  </a:lnTo>
                  <a:cubicBezTo>
                    <a:pt x="620559" y="841714"/>
                    <a:pt x="646372" y="842762"/>
                    <a:pt x="631608" y="848572"/>
                  </a:cubicBezTo>
                  <a:cubicBezTo>
                    <a:pt x="634275" y="860954"/>
                    <a:pt x="624845" y="882672"/>
                    <a:pt x="638085" y="889053"/>
                  </a:cubicBezTo>
                  <a:lnTo>
                    <a:pt x="638085" y="907246"/>
                  </a:lnTo>
                  <a:lnTo>
                    <a:pt x="612939" y="921343"/>
                  </a:lnTo>
                  <a:cubicBezTo>
                    <a:pt x="616939" y="927535"/>
                    <a:pt x="631989" y="921343"/>
                    <a:pt x="637990" y="929535"/>
                  </a:cubicBezTo>
                  <a:lnTo>
                    <a:pt x="625322" y="937060"/>
                  </a:lnTo>
                  <a:cubicBezTo>
                    <a:pt x="623512" y="946585"/>
                    <a:pt x="640085" y="948966"/>
                    <a:pt x="638180" y="954776"/>
                  </a:cubicBezTo>
                  <a:cubicBezTo>
                    <a:pt x="634065" y="957805"/>
                    <a:pt x="629693" y="960482"/>
                    <a:pt x="625131" y="962777"/>
                  </a:cubicBezTo>
                  <a:lnTo>
                    <a:pt x="638276" y="970397"/>
                  </a:lnTo>
                  <a:cubicBezTo>
                    <a:pt x="637418" y="975350"/>
                    <a:pt x="637323" y="975350"/>
                    <a:pt x="631989" y="975731"/>
                  </a:cubicBezTo>
                  <a:cubicBezTo>
                    <a:pt x="622464" y="975731"/>
                    <a:pt x="623035" y="983636"/>
                    <a:pt x="628560" y="986780"/>
                  </a:cubicBezTo>
                  <a:lnTo>
                    <a:pt x="635704" y="986780"/>
                  </a:lnTo>
                  <a:lnTo>
                    <a:pt x="638752" y="991542"/>
                  </a:lnTo>
                  <a:cubicBezTo>
                    <a:pt x="636275" y="993066"/>
                    <a:pt x="634180" y="994400"/>
                    <a:pt x="631989" y="995924"/>
                  </a:cubicBezTo>
                  <a:lnTo>
                    <a:pt x="638180" y="999734"/>
                  </a:lnTo>
                  <a:lnTo>
                    <a:pt x="638180" y="1047359"/>
                  </a:lnTo>
                  <a:lnTo>
                    <a:pt x="644752" y="1051360"/>
                  </a:lnTo>
                  <a:cubicBezTo>
                    <a:pt x="644752" y="1052597"/>
                    <a:pt x="644752" y="1053836"/>
                    <a:pt x="644752" y="1054884"/>
                  </a:cubicBezTo>
                  <a:lnTo>
                    <a:pt x="638466" y="1058884"/>
                  </a:lnTo>
                  <a:cubicBezTo>
                    <a:pt x="638466" y="1060313"/>
                    <a:pt x="639038" y="1061456"/>
                    <a:pt x="639228" y="1062408"/>
                  </a:cubicBezTo>
                  <a:lnTo>
                    <a:pt x="643800" y="1065457"/>
                  </a:lnTo>
                  <a:cubicBezTo>
                    <a:pt x="646276" y="1070600"/>
                    <a:pt x="645896" y="1074124"/>
                    <a:pt x="638561" y="1076791"/>
                  </a:cubicBezTo>
                  <a:cubicBezTo>
                    <a:pt x="639133" y="1083840"/>
                    <a:pt x="635704" y="1092793"/>
                    <a:pt x="644943" y="1095270"/>
                  </a:cubicBezTo>
                  <a:lnTo>
                    <a:pt x="644943" y="1161945"/>
                  </a:lnTo>
                  <a:lnTo>
                    <a:pt x="638561" y="1165754"/>
                  </a:lnTo>
                  <a:lnTo>
                    <a:pt x="638561" y="1172994"/>
                  </a:lnTo>
                  <a:lnTo>
                    <a:pt x="644943" y="1176804"/>
                  </a:lnTo>
                  <a:lnTo>
                    <a:pt x="644943" y="1191377"/>
                  </a:lnTo>
                  <a:lnTo>
                    <a:pt x="638942" y="1195378"/>
                  </a:lnTo>
                  <a:lnTo>
                    <a:pt x="643990" y="1198235"/>
                  </a:lnTo>
                  <a:cubicBezTo>
                    <a:pt x="645562" y="1218266"/>
                    <a:pt x="645562" y="1238402"/>
                    <a:pt x="643990" y="1258433"/>
                  </a:cubicBezTo>
                  <a:lnTo>
                    <a:pt x="638656" y="1261481"/>
                  </a:lnTo>
                  <a:cubicBezTo>
                    <a:pt x="636466" y="1271958"/>
                    <a:pt x="644562" y="1289389"/>
                    <a:pt x="632275" y="1294533"/>
                  </a:cubicBezTo>
                  <a:lnTo>
                    <a:pt x="632275" y="1342158"/>
                  </a:lnTo>
                  <a:lnTo>
                    <a:pt x="625512" y="1346253"/>
                  </a:lnTo>
                  <a:lnTo>
                    <a:pt x="625512" y="1349778"/>
                  </a:lnTo>
                  <a:lnTo>
                    <a:pt x="632084" y="1353778"/>
                  </a:lnTo>
                  <a:cubicBezTo>
                    <a:pt x="632084" y="1355016"/>
                    <a:pt x="632084" y="1356254"/>
                    <a:pt x="632084" y="1357493"/>
                  </a:cubicBezTo>
                  <a:cubicBezTo>
                    <a:pt x="624083" y="1360445"/>
                    <a:pt x="624274" y="1365018"/>
                    <a:pt x="631513" y="1367685"/>
                  </a:cubicBezTo>
                  <a:cubicBezTo>
                    <a:pt x="636656" y="1378353"/>
                    <a:pt x="625417" y="1396260"/>
                    <a:pt x="639133" y="1401403"/>
                  </a:cubicBezTo>
                  <a:cubicBezTo>
                    <a:pt x="641228" y="1411785"/>
                    <a:pt x="633132" y="1429407"/>
                    <a:pt x="645514" y="1434455"/>
                  </a:cubicBezTo>
                  <a:lnTo>
                    <a:pt x="639133" y="1438360"/>
                  </a:lnTo>
                  <a:lnTo>
                    <a:pt x="639133" y="1449314"/>
                  </a:lnTo>
                  <a:lnTo>
                    <a:pt x="645705" y="1453219"/>
                  </a:lnTo>
                  <a:cubicBezTo>
                    <a:pt x="645705" y="1454553"/>
                    <a:pt x="645705" y="1455791"/>
                    <a:pt x="645705" y="1456838"/>
                  </a:cubicBezTo>
                  <a:lnTo>
                    <a:pt x="639323" y="1460935"/>
                  </a:lnTo>
                  <a:cubicBezTo>
                    <a:pt x="640276" y="1465887"/>
                    <a:pt x="638561" y="1470460"/>
                    <a:pt x="640371" y="1475603"/>
                  </a:cubicBezTo>
                  <a:cubicBezTo>
                    <a:pt x="645991" y="1478746"/>
                    <a:pt x="645991" y="1478746"/>
                    <a:pt x="639609" y="1482556"/>
                  </a:cubicBezTo>
                  <a:cubicBezTo>
                    <a:pt x="640561" y="1490271"/>
                    <a:pt x="635894" y="1501606"/>
                    <a:pt x="645991" y="1504463"/>
                  </a:cubicBezTo>
                  <a:lnTo>
                    <a:pt x="639704" y="1508369"/>
                  </a:lnTo>
                  <a:lnTo>
                    <a:pt x="639704" y="1511893"/>
                  </a:lnTo>
                  <a:cubicBezTo>
                    <a:pt x="641800" y="1513322"/>
                    <a:pt x="643895" y="1514560"/>
                    <a:pt x="645896" y="1515798"/>
                  </a:cubicBezTo>
                  <a:cubicBezTo>
                    <a:pt x="638276" y="1518465"/>
                    <a:pt x="641133" y="1523704"/>
                    <a:pt x="633989" y="1526181"/>
                  </a:cubicBezTo>
                  <a:cubicBezTo>
                    <a:pt x="633513" y="1535706"/>
                    <a:pt x="628274" y="1552088"/>
                    <a:pt x="639609" y="1556185"/>
                  </a:cubicBezTo>
                  <a:cubicBezTo>
                    <a:pt x="642371" y="1568567"/>
                    <a:pt x="632751" y="1590284"/>
                    <a:pt x="646086" y="1596666"/>
                  </a:cubicBezTo>
                  <a:lnTo>
                    <a:pt x="646086" y="1644291"/>
                  </a:lnTo>
                  <a:lnTo>
                    <a:pt x="639514" y="1648196"/>
                  </a:lnTo>
                  <a:lnTo>
                    <a:pt x="639514" y="1677438"/>
                  </a:lnTo>
                  <a:cubicBezTo>
                    <a:pt x="629227" y="1682391"/>
                    <a:pt x="632846" y="1684201"/>
                    <a:pt x="639514" y="1689915"/>
                  </a:cubicBezTo>
                  <a:cubicBezTo>
                    <a:pt x="638561" y="1695154"/>
                    <a:pt x="640657" y="1700964"/>
                    <a:pt x="633132" y="1703060"/>
                  </a:cubicBezTo>
                  <a:lnTo>
                    <a:pt x="638942" y="1707060"/>
                  </a:lnTo>
                  <a:lnTo>
                    <a:pt x="638942" y="1725348"/>
                  </a:lnTo>
                  <a:lnTo>
                    <a:pt x="632751" y="1729158"/>
                  </a:lnTo>
                  <a:lnTo>
                    <a:pt x="632751" y="1732587"/>
                  </a:lnTo>
                  <a:lnTo>
                    <a:pt x="626369" y="1736588"/>
                  </a:lnTo>
                  <a:lnTo>
                    <a:pt x="632370" y="1740303"/>
                  </a:lnTo>
                  <a:lnTo>
                    <a:pt x="632370" y="1748208"/>
                  </a:lnTo>
                  <a:cubicBezTo>
                    <a:pt x="619321" y="1753542"/>
                    <a:pt x="630465" y="1755638"/>
                    <a:pt x="632942" y="1762020"/>
                  </a:cubicBezTo>
                  <a:cubicBezTo>
                    <a:pt x="632942" y="1763448"/>
                    <a:pt x="636466" y="1764877"/>
                    <a:pt x="638656" y="1766401"/>
                  </a:cubicBezTo>
                  <a:lnTo>
                    <a:pt x="632656" y="1770211"/>
                  </a:lnTo>
                  <a:lnTo>
                    <a:pt x="632656" y="1784785"/>
                  </a:lnTo>
                  <a:lnTo>
                    <a:pt x="626179" y="1788690"/>
                  </a:lnTo>
                  <a:lnTo>
                    <a:pt x="626179" y="1792214"/>
                  </a:lnTo>
                  <a:lnTo>
                    <a:pt x="632942" y="1796500"/>
                  </a:lnTo>
                  <a:lnTo>
                    <a:pt x="632942" y="1803549"/>
                  </a:lnTo>
                  <a:cubicBezTo>
                    <a:pt x="641514" y="1806501"/>
                    <a:pt x="639514" y="1810788"/>
                    <a:pt x="638180" y="1814979"/>
                  </a:cubicBezTo>
                  <a:lnTo>
                    <a:pt x="632656" y="1818027"/>
                  </a:lnTo>
                  <a:cubicBezTo>
                    <a:pt x="635037" y="1829076"/>
                    <a:pt x="626464" y="1848983"/>
                    <a:pt x="638752" y="1854603"/>
                  </a:cubicBezTo>
                  <a:cubicBezTo>
                    <a:pt x="638752" y="1855841"/>
                    <a:pt x="638752" y="1856984"/>
                    <a:pt x="638752" y="1858317"/>
                  </a:cubicBezTo>
                  <a:lnTo>
                    <a:pt x="645229" y="1862318"/>
                  </a:lnTo>
                  <a:lnTo>
                    <a:pt x="645229" y="1865842"/>
                  </a:lnTo>
                  <a:lnTo>
                    <a:pt x="638847" y="1869748"/>
                  </a:lnTo>
                  <a:lnTo>
                    <a:pt x="638847" y="1880606"/>
                  </a:lnTo>
                  <a:cubicBezTo>
                    <a:pt x="649039" y="1886035"/>
                    <a:pt x="645324" y="1886512"/>
                    <a:pt x="639800" y="1892322"/>
                  </a:cubicBezTo>
                  <a:lnTo>
                    <a:pt x="644943" y="1895274"/>
                  </a:lnTo>
                  <a:cubicBezTo>
                    <a:pt x="646658" y="1900228"/>
                    <a:pt x="643514" y="1905752"/>
                    <a:pt x="646276" y="1910705"/>
                  </a:cubicBezTo>
                  <a:lnTo>
                    <a:pt x="651610" y="1913753"/>
                  </a:lnTo>
                  <a:lnTo>
                    <a:pt x="651610" y="2016718"/>
                  </a:lnTo>
                  <a:lnTo>
                    <a:pt x="658468" y="2020814"/>
                  </a:lnTo>
                  <a:lnTo>
                    <a:pt x="658468" y="2031673"/>
                  </a:lnTo>
                  <a:lnTo>
                    <a:pt x="652087" y="2035578"/>
                  </a:lnTo>
                  <a:lnTo>
                    <a:pt x="652087" y="2042817"/>
                  </a:lnTo>
                  <a:lnTo>
                    <a:pt x="658088" y="2046627"/>
                  </a:lnTo>
                  <a:cubicBezTo>
                    <a:pt x="659992" y="2053866"/>
                    <a:pt x="654087" y="2054818"/>
                    <a:pt x="653039" y="2058247"/>
                  </a:cubicBezTo>
                  <a:cubicBezTo>
                    <a:pt x="656373" y="2059866"/>
                    <a:pt x="659516" y="2061486"/>
                    <a:pt x="658183" y="2064724"/>
                  </a:cubicBezTo>
                  <a:lnTo>
                    <a:pt x="652087" y="2068725"/>
                  </a:lnTo>
                  <a:lnTo>
                    <a:pt x="652087" y="2083107"/>
                  </a:lnTo>
                  <a:lnTo>
                    <a:pt x="645324" y="2087108"/>
                  </a:lnTo>
                  <a:lnTo>
                    <a:pt x="645324" y="2127494"/>
                  </a:lnTo>
                  <a:lnTo>
                    <a:pt x="651706" y="2131399"/>
                  </a:lnTo>
                  <a:lnTo>
                    <a:pt x="651706" y="2256558"/>
                  </a:lnTo>
                  <a:lnTo>
                    <a:pt x="645705" y="2260368"/>
                  </a:lnTo>
                  <a:lnTo>
                    <a:pt x="645705" y="2279418"/>
                  </a:lnTo>
                  <a:lnTo>
                    <a:pt x="651230" y="2282466"/>
                  </a:lnTo>
                  <a:cubicBezTo>
                    <a:pt x="652182" y="2287562"/>
                    <a:pt x="652182" y="2292800"/>
                    <a:pt x="651230" y="2297896"/>
                  </a:cubicBezTo>
                  <a:lnTo>
                    <a:pt x="645896" y="2300945"/>
                  </a:lnTo>
                  <a:cubicBezTo>
                    <a:pt x="643800" y="2308564"/>
                    <a:pt x="647134" y="2316565"/>
                    <a:pt x="644181" y="2323995"/>
                  </a:cubicBezTo>
                  <a:lnTo>
                    <a:pt x="638942" y="2326948"/>
                  </a:lnTo>
                  <a:lnTo>
                    <a:pt x="645324" y="2330853"/>
                  </a:lnTo>
                  <a:lnTo>
                    <a:pt x="645324" y="2334377"/>
                  </a:lnTo>
                  <a:lnTo>
                    <a:pt x="651515" y="2338187"/>
                  </a:lnTo>
                  <a:cubicBezTo>
                    <a:pt x="649229" y="2339616"/>
                    <a:pt x="647134" y="2340949"/>
                    <a:pt x="644943" y="2342473"/>
                  </a:cubicBezTo>
                  <a:lnTo>
                    <a:pt x="644943" y="2404481"/>
                  </a:lnTo>
                  <a:cubicBezTo>
                    <a:pt x="643038" y="2406291"/>
                    <a:pt x="639228" y="2406672"/>
                    <a:pt x="639895" y="2408767"/>
                  </a:cubicBezTo>
                  <a:lnTo>
                    <a:pt x="644943" y="2411625"/>
                  </a:lnTo>
                  <a:lnTo>
                    <a:pt x="644943" y="2437533"/>
                  </a:lnTo>
                  <a:lnTo>
                    <a:pt x="639038" y="2441248"/>
                  </a:lnTo>
                  <a:cubicBezTo>
                    <a:pt x="639038" y="2442295"/>
                    <a:pt x="639038" y="2443534"/>
                    <a:pt x="639038" y="2444772"/>
                  </a:cubicBezTo>
                  <a:lnTo>
                    <a:pt x="645514" y="2448772"/>
                  </a:lnTo>
                  <a:lnTo>
                    <a:pt x="645514" y="2456011"/>
                  </a:lnTo>
                  <a:lnTo>
                    <a:pt x="639323" y="2459916"/>
                  </a:lnTo>
                  <a:cubicBezTo>
                    <a:pt x="646276" y="2463917"/>
                    <a:pt x="659611" y="2468775"/>
                    <a:pt x="645896" y="2474299"/>
                  </a:cubicBezTo>
                  <a:lnTo>
                    <a:pt x="645896" y="2503827"/>
                  </a:lnTo>
                  <a:lnTo>
                    <a:pt x="651992" y="2507732"/>
                  </a:lnTo>
                  <a:lnTo>
                    <a:pt x="651992" y="2510209"/>
                  </a:lnTo>
                  <a:lnTo>
                    <a:pt x="645610" y="2514019"/>
                  </a:lnTo>
                  <a:lnTo>
                    <a:pt x="645610" y="2576884"/>
                  </a:lnTo>
                  <a:cubicBezTo>
                    <a:pt x="647991" y="2578217"/>
                    <a:pt x="650086" y="2579551"/>
                    <a:pt x="651896" y="2580694"/>
                  </a:cubicBezTo>
                  <a:lnTo>
                    <a:pt x="651896" y="2587932"/>
                  </a:lnTo>
                  <a:lnTo>
                    <a:pt x="645610" y="2592029"/>
                  </a:lnTo>
                  <a:cubicBezTo>
                    <a:pt x="645029" y="2605592"/>
                    <a:pt x="645314" y="2619175"/>
                    <a:pt x="646467" y="2632700"/>
                  </a:cubicBezTo>
                  <a:cubicBezTo>
                    <a:pt x="665517" y="2650321"/>
                    <a:pt x="638466" y="2733189"/>
                    <a:pt x="658373" y="2749857"/>
                  </a:cubicBezTo>
                  <a:lnTo>
                    <a:pt x="652277" y="2753858"/>
                  </a:lnTo>
                  <a:lnTo>
                    <a:pt x="652277" y="2841964"/>
                  </a:lnTo>
                  <a:lnTo>
                    <a:pt x="645514" y="2846060"/>
                  </a:lnTo>
                  <a:lnTo>
                    <a:pt x="645514" y="2937976"/>
                  </a:lnTo>
                  <a:lnTo>
                    <a:pt x="639228" y="2941786"/>
                  </a:lnTo>
                  <a:lnTo>
                    <a:pt x="639228" y="2963789"/>
                  </a:lnTo>
                  <a:lnTo>
                    <a:pt x="645610" y="2967885"/>
                  </a:lnTo>
                  <a:cubicBezTo>
                    <a:pt x="646372" y="2987697"/>
                    <a:pt x="644086" y="3007985"/>
                    <a:pt x="646467" y="3026940"/>
                  </a:cubicBezTo>
                  <a:cubicBezTo>
                    <a:pt x="654563" y="3031893"/>
                    <a:pt x="654468" y="3032178"/>
                    <a:pt x="645896" y="3037417"/>
                  </a:cubicBezTo>
                  <a:lnTo>
                    <a:pt x="645896" y="3048466"/>
                  </a:lnTo>
                  <a:lnTo>
                    <a:pt x="651992" y="3052371"/>
                  </a:lnTo>
                  <a:lnTo>
                    <a:pt x="651992" y="3066945"/>
                  </a:lnTo>
                  <a:lnTo>
                    <a:pt x="645514" y="3070850"/>
                  </a:lnTo>
                  <a:lnTo>
                    <a:pt x="645514" y="3181245"/>
                  </a:lnTo>
                  <a:lnTo>
                    <a:pt x="638752" y="3185341"/>
                  </a:lnTo>
                  <a:lnTo>
                    <a:pt x="638752" y="3203343"/>
                  </a:lnTo>
                  <a:lnTo>
                    <a:pt x="632465" y="3207439"/>
                  </a:lnTo>
                  <a:cubicBezTo>
                    <a:pt x="631922" y="3214849"/>
                    <a:pt x="632208" y="3222288"/>
                    <a:pt x="633322" y="3229632"/>
                  </a:cubicBezTo>
                  <a:lnTo>
                    <a:pt x="637990" y="3232299"/>
                  </a:lnTo>
                  <a:cubicBezTo>
                    <a:pt x="639942" y="3236166"/>
                    <a:pt x="639942" y="3240719"/>
                    <a:pt x="637990" y="3244586"/>
                  </a:cubicBezTo>
                  <a:lnTo>
                    <a:pt x="632751" y="3247634"/>
                  </a:lnTo>
                  <a:cubicBezTo>
                    <a:pt x="632751" y="3254682"/>
                    <a:pt x="630084" y="3263541"/>
                    <a:pt x="639228" y="3265922"/>
                  </a:cubicBezTo>
                  <a:lnTo>
                    <a:pt x="639228" y="3343170"/>
                  </a:lnTo>
                  <a:lnTo>
                    <a:pt x="645610" y="3347075"/>
                  </a:lnTo>
                  <a:lnTo>
                    <a:pt x="639609" y="3350980"/>
                  </a:lnTo>
                  <a:cubicBezTo>
                    <a:pt x="641609" y="3352409"/>
                    <a:pt x="644562" y="3352695"/>
                    <a:pt x="644943" y="3354981"/>
                  </a:cubicBezTo>
                  <a:lnTo>
                    <a:pt x="639895" y="3357838"/>
                  </a:lnTo>
                  <a:cubicBezTo>
                    <a:pt x="638990" y="3362905"/>
                    <a:pt x="638990" y="3368106"/>
                    <a:pt x="639895" y="3373173"/>
                  </a:cubicBezTo>
                  <a:lnTo>
                    <a:pt x="645514" y="3376412"/>
                  </a:lnTo>
                  <a:lnTo>
                    <a:pt x="639418" y="3380317"/>
                  </a:lnTo>
                  <a:lnTo>
                    <a:pt x="639418" y="3394891"/>
                  </a:lnTo>
                  <a:lnTo>
                    <a:pt x="645800" y="3398796"/>
                  </a:lnTo>
                  <a:lnTo>
                    <a:pt x="645800" y="3402320"/>
                  </a:lnTo>
                  <a:lnTo>
                    <a:pt x="639609" y="3406130"/>
                  </a:lnTo>
                  <a:lnTo>
                    <a:pt x="639609" y="3417084"/>
                  </a:lnTo>
                  <a:lnTo>
                    <a:pt x="645896" y="3421275"/>
                  </a:lnTo>
                  <a:cubicBezTo>
                    <a:pt x="641133" y="3462042"/>
                    <a:pt x="655421" y="3514620"/>
                    <a:pt x="640276" y="3549196"/>
                  </a:cubicBezTo>
                  <a:cubicBezTo>
                    <a:pt x="638361" y="3553101"/>
                    <a:pt x="638361" y="3557672"/>
                    <a:pt x="640276" y="3561578"/>
                  </a:cubicBezTo>
                  <a:lnTo>
                    <a:pt x="645229" y="3564340"/>
                  </a:lnTo>
                  <a:lnTo>
                    <a:pt x="639038" y="3568246"/>
                  </a:lnTo>
                  <a:lnTo>
                    <a:pt x="639038" y="3582819"/>
                  </a:lnTo>
                  <a:lnTo>
                    <a:pt x="645419" y="3586724"/>
                  </a:lnTo>
                  <a:lnTo>
                    <a:pt x="645419" y="3593963"/>
                  </a:lnTo>
                  <a:cubicBezTo>
                    <a:pt x="627322" y="3602726"/>
                    <a:pt x="657992" y="3603964"/>
                    <a:pt x="638847" y="3613013"/>
                  </a:cubicBezTo>
                  <a:cubicBezTo>
                    <a:pt x="639418" y="3617014"/>
                    <a:pt x="637704" y="3620729"/>
                    <a:pt x="640371" y="3624253"/>
                  </a:cubicBezTo>
                  <a:cubicBezTo>
                    <a:pt x="643895" y="3625776"/>
                    <a:pt x="646562" y="3627586"/>
                    <a:pt x="645229" y="3630634"/>
                  </a:cubicBezTo>
                  <a:lnTo>
                    <a:pt x="639038" y="3634539"/>
                  </a:lnTo>
                  <a:lnTo>
                    <a:pt x="639038" y="3637969"/>
                  </a:lnTo>
                  <a:lnTo>
                    <a:pt x="632465" y="3641969"/>
                  </a:lnTo>
                  <a:lnTo>
                    <a:pt x="632465" y="3653209"/>
                  </a:lnTo>
                  <a:cubicBezTo>
                    <a:pt x="636466" y="3655971"/>
                    <a:pt x="641990" y="3657590"/>
                    <a:pt x="644467" y="3661114"/>
                  </a:cubicBezTo>
                  <a:lnTo>
                    <a:pt x="638942" y="3664162"/>
                  </a:lnTo>
                  <a:cubicBezTo>
                    <a:pt x="639800" y="3673687"/>
                    <a:pt x="637037" y="3685117"/>
                    <a:pt x="640371" y="3694547"/>
                  </a:cubicBezTo>
                  <a:lnTo>
                    <a:pt x="645229" y="3697214"/>
                  </a:lnTo>
                  <a:lnTo>
                    <a:pt x="645229" y="3726456"/>
                  </a:lnTo>
                  <a:lnTo>
                    <a:pt x="651896" y="3730551"/>
                  </a:lnTo>
                  <a:lnTo>
                    <a:pt x="645514" y="3734457"/>
                  </a:lnTo>
                  <a:cubicBezTo>
                    <a:pt x="645514" y="3735695"/>
                    <a:pt x="645514" y="3736933"/>
                    <a:pt x="645514" y="3737981"/>
                  </a:cubicBezTo>
                  <a:lnTo>
                    <a:pt x="651420" y="3741696"/>
                  </a:lnTo>
                  <a:lnTo>
                    <a:pt x="651420" y="3775033"/>
                  </a:lnTo>
                  <a:cubicBezTo>
                    <a:pt x="642847" y="3778081"/>
                    <a:pt x="644848" y="3782272"/>
                    <a:pt x="646276" y="3786463"/>
                  </a:cubicBezTo>
                  <a:lnTo>
                    <a:pt x="651801" y="3789511"/>
                  </a:lnTo>
                  <a:cubicBezTo>
                    <a:pt x="649610" y="3799798"/>
                    <a:pt x="657611" y="3818086"/>
                    <a:pt x="645419" y="3822563"/>
                  </a:cubicBezTo>
                  <a:lnTo>
                    <a:pt x="645419" y="3855519"/>
                  </a:lnTo>
                  <a:lnTo>
                    <a:pt x="638656" y="3859615"/>
                  </a:lnTo>
                  <a:lnTo>
                    <a:pt x="638656" y="3870474"/>
                  </a:lnTo>
                  <a:lnTo>
                    <a:pt x="631894" y="3874569"/>
                  </a:lnTo>
                  <a:lnTo>
                    <a:pt x="631894" y="3918480"/>
                  </a:lnTo>
                  <a:lnTo>
                    <a:pt x="625893" y="3922290"/>
                  </a:lnTo>
                  <a:lnTo>
                    <a:pt x="625893" y="3929434"/>
                  </a:lnTo>
                  <a:cubicBezTo>
                    <a:pt x="634465" y="3934672"/>
                    <a:pt x="634465" y="3934958"/>
                    <a:pt x="625893" y="3940101"/>
                  </a:cubicBezTo>
                  <a:lnTo>
                    <a:pt x="625893" y="3947531"/>
                  </a:lnTo>
                  <a:lnTo>
                    <a:pt x="631894" y="3951436"/>
                  </a:lnTo>
                  <a:lnTo>
                    <a:pt x="631894" y="4198134"/>
                  </a:lnTo>
                  <a:lnTo>
                    <a:pt x="625512" y="4202039"/>
                  </a:lnTo>
                  <a:lnTo>
                    <a:pt x="625512" y="4205563"/>
                  </a:lnTo>
                  <a:lnTo>
                    <a:pt x="632275" y="4209564"/>
                  </a:lnTo>
                  <a:lnTo>
                    <a:pt x="632275" y="4260904"/>
                  </a:lnTo>
                  <a:lnTo>
                    <a:pt x="638276" y="4264809"/>
                  </a:lnTo>
                  <a:lnTo>
                    <a:pt x="633227" y="4267666"/>
                  </a:lnTo>
                  <a:cubicBezTo>
                    <a:pt x="629036" y="4289669"/>
                    <a:pt x="635037" y="4313196"/>
                    <a:pt x="631036" y="4335198"/>
                  </a:cubicBezTo>
                  <a:lnTo>
                    <a:pt x="625893" y="4338056"/>
                  </a:lnTo>
                  <a:lnTo>
                    <a:pt x="625893" y="4345580"/>
                  </a:lnTo>
                  <a:lnTo>
                    <a:pt x="631894" y="4349391"/>
                  </a:lnTo>
                  <a:lnTo>
                    <a:pt x="631894" y="4356630"/>
                  </a:lnTo>
                  <a:lnTo>
                    <a:pt x="625512" y="4360535"/>
                  </a:lnTo>
                  <a:lnTo>
                    <a:pt x="625512" y="4389776"/>
                  </a:lnTo>
                  <a:lnTo>
                    <a:pt x="631703" y="4393682"/>
                  </a:lnTo>
                  <a:lnTo>
                    <a:pt x="625893" y="4397397"/>
                  </a:lnTo>
                  <a:lnTo>
                    <a:pt x="625893" y="4415875"/>
                  </a:lnTo>
                  <a:cubicBezTo>
                    <a:pt x="635418" y="4421114"/>
                    <a:pt x="634465" y="4426163"/>
                    <a:pt x="625893" y="4430162"/>
                  </a:cubicBezTo>
                  <a:cubicBezTo>
                    <a:pt x="629036" y="4444831"/>
                    <a:pt x="618368" y="4469787"/>
                    <a:pt x="632275" y="4478264"/>
                  </a:cubicBezTo>
                  <a:lnTo>
                    <a:pt x="632275" y="4599708"/>
                  </a:lnTo>
                  <a:cubicBezTo>
                    <a:pt x="633799" y="4601803"/>
                    <a:pt x="639038" y="4602470"/>
                    <a:pt x="638371" y="4605709"/>
                  </a:cubicBezTo>
                  <a:close/>
                  <a:moveTo>
                    <a:pt x="631132" y="2178739"/>
                  </a:moveTo>
                  <a:cubicBezTo>
                    <a:pt x="608367" y="2167118"/>
                    <a:pt x="580268" y="2170547"/>
                    <a:pt x="556551" y="2162927"/>
                  </a:cubicBezTo>
                  <a:lnTo>
                    <a:pt x="539501" y="2171500"/>
                  </a:lnTo>
                  <a:cubicBezTo>
                    <a:pt x="553789" y="2174738"/>
                    <a:pt x="567029" y="2172833"/>
                    <a:pt x="581888" y="2177120"/>
                  </a:cubicBezTo>
                  <a:cubicBezTo>
                    <a:pt x="597766" y="2182606"/>
                    <a:pt x="614930" y="2183177"/>
                    <a:pt x="631132" y="2178739"/>
                  </a:cubicBezTo>
                  <a:close/>
                  <a:moveTo>
                    <a:pt x="615320" y="1676009"/>
                  </a:moveTo>
                  <a:cubicBezTo>
                    <a:pt x="607062" y="1674704"/>
                    <a:pt x="598623" y="1676762"/>
                    <a:pt x="591889" y="1681724"/>
                  </a:cubicBezTo>
                  <a:lnTo>
                    <a:pt x="609605" y="1689820"/>
                  </a:lnTo>
                  <a:cubicBezTo>
                    <a:pt x="613215" y="1688801"/>
                    <a:pt x="616492" y="1686867"/>
                    <a:pt x="619130" y="1684201"/>
                  </a:cubicBezTo>
                  <a:cubicBezTo>
                    <a:pt x="617511" y="1681533"/>
                    <a:pt x="620940" y="1678200"/>
                    <a:pt x="615320" y="1676009"/>
                  </a:cubicBezTo>
                  <a:close/>
                  <a:moveTo>
                    <a:pt x="595604" y="1716490"/>
                  </a:moveTo>
                  <a:cubicBezTo>
                    <a:pt x="602652" y="1711632"/>
                    <a:pt x="611034" y="1713442"/>
                    <a:pt x="617892" y="1707727"/>
                  </a:cubicBezTo>
                  <a:cubicBezTo>
                    <a:pt x="611605" y="1702203"/>
                    <a:pt x="581411" y="1704203"/>
                    <a:pt x="595604" y="1716490"/>
                  </a:cubicBezTo>
                  <a:close/>
                  <a:moveTo>
                    <a:pt x="589126" y="1661245"/>
                  </a:moveTo>
                  <a:lnTo>
                    <a:pt x="583316" y="1657530"/>
                  </a:lnTo>
                  <a:cubicBezTo>
                    <a:pt x="554741" y="1660293"/>
                    <a:pt x="567600" y="1672580"/>
                    <a:pt x="588936" y="1668580"/>
                  </a:cubicBezTo>
                  <a:cubicBezTo>
                    <a:pt x="593603" y="1664769"/>
                    <a:pt x="593603" y="1663912"/>
                    <a:pt x="589126" y="1661245"/>
                  </a:cubicBezTo>
                  <a:close/>
                  <a:moveTo>
                    <a:pt x="595794" y="1628003"/>
                  </a:moveTo>
                  <a:lnTo>
                    <a:pt x="612082" y="1618478"/>
                  </a:lnTo>
                  <a:cubicBezTo>
                    <a:pt x="586774" y="1609191"/>
                    <a:pt x="558999" y="1609191"/>
                    <a:pt x="533691" y="1618478"/>
                  </a:cubicBezTo>
                  <a:lnTo>
                    <a:pt x="543216" y="1624003"/>
                  </a:lnTo>
                  <a:cubicBezTo>
                    <a:pt x="561599" y="1622288"/>
                    <a:pt x="577697" y="1629241"/>
                    <a:pt x="595794" y="1628003"/>
                  </a:cubicBezTo>
                  <a:close/>
                  <a:moveTo>
                    <a:pt x="612082" y="1574663"/>
                  </a:moveTo>
                  <a:cubicBezTo>
                    <a:pt x="590365" y="1563900"/>
                    <a:pt x="567790" y="1574663"/>
                    <a:pt x="543787" y="1572663"/>
                  </a:cubicBezTo>
                  <a:cubicBezTo>
                    <a:pt x="538168" y="1572091"/>
                    <a:pt x="541692" y="1567424"/>
                    <a:pt x="536358" y="1565424"/>
                  </a:cubicBezTo>
                  <a:cubicBezTo>
                    <a:pt x="525404" y="1564281"/>
                    <a:pt x="501496" y="1565424"/>
                    <a:pt x="522166" y="1576568"/>
                  </a:cubicBezTo>
                  <a:cubicBezTo>
                    <a:pt x="539701" y="1577635"/>
                    <a:pt x="557161" y="1579702"/>
                    <a:pt x="574458" y="1582759"/>
                  </a:cubicBezTo>
                  <a:cubicBezTo>
                    <a:pt x="583983" y="1585426"/>
                    <a:pt x="585507" y="1580663"/>
                    <a:pt x="590079" y="1580187"/>
                  </a:cubicBezTo>
                  <a:cubicBezTo>
                    <a:pt x="597794" y="1579426"/>
                    <a:pt x="605890" y="1582283"/>
                    <a:pt x="612082" y="1578282"/>
                  </a:cubicBezTo>
                  <a:close/>
                  <a:moveTo>
                    <a:pt x="513498" y="1593046"/>
                  </a:moveTo>
                  <a:lnTo>
                    <a:pt x="513498" y="1596666"/>
                  </a:lnTo>
                  <a:cubicBezTo>
                    <a:pt x="534358" y="1602857"/>
                    <a:pt x="564647" y="1607905"/>
                    <a:pt x="585793" y="1596666"/>
                  </a:cubicBezTo>
                  <a:cubicBezTo>
                    <a:pt x="585793" y="1590760"/>
                    <a:pt x="585793" y="1590760"/>
                    <a:pt x="582935" y="1587903"/>
                  </a:cubicBezTo>
                  <a:cubicBezTo>
                    <a:pt x="573610" y="1588436"/>
                    <a:pt x="564485" y="1590798"/>
                    <a:pt x="556075" y="1594856"/>
                  </a:cubicBezTo>
                  <a:cubicBezTo>
                    <a:pt x="551817" y="1592132"/>
                    <a:pt x="547283" y="1589865"/>
                    <a:pt x="542549" y="1588093"/>
                  </a:cubicBezTo>
                  <a:cubicBezTo>
                    <a:pt x="533786" y="1595046"/>
                    <a:pt x="522166" y="1588284"/>
                    <a:pt x="513498" y="1593046"/>
                  </a:cubicBezTo>
                  <a:close/>
                  <a:moveTo>
                    <a:pt x="520070" y="1735921"/>
                  </a:moveTo>
                  <a:cubicBezTo>
                    <a:pt x="548645" y="1746685"/>
                    <a:pt x="584650" y="1746494"/>
                    <a:pt x="616273" y="1750018"/>
                  </a:cubicBezTo>
                  <a:lnTo>
                    <a:pt x="619226" y="1745256"/>
                  </a:lnTo>
                  <a:cubicBezTo>
                    <a:pt x="614225" y="1741122"/>
                    <a:pt x="607996" y="1738740"/>
                    <a:pt x="601509" y="1738493"/>
                  </a:cubicBezTo>
                  <a:cubicBezTo>
                    <a:pt x="598099" y="1735416"/>
                    <a:pt x="592917" y="1735416"/>
                    <a:pt x="589508" y="1738493"/>
                  </a:cubicBezTo>
                  <a:cubicBezTo>
                    <a:pt x="569791" y="1735159"/>
                    <a:pt x="537215" y="1723920"/>
                    <a:pt x="520070" y="1735540"/>
                  </a:cubicBezTo>
                  <a:close/>
                  <a:moveTo>
                    <a:pt x="582554" y="1849555"/>
                  </a:moveTo>
                  <a:cubicBezTo>
                    <a:pt x="593889" y="1850221"/>
                    <a:pt x="606176" y="1856888"/>
                    <a:pt x="617606" y="1851936"/>
                  </a:cubicBezTo>
                  <a:cubicBezTo>
                    <a:pt x="631703" y="1835553"/>
                    <a:pt x="564361" y="1839553"/>
                    <a:pt x="582554" y="1849173"/>
                  </a:cubicBezTo>
                  <a:close/>
                  <a:moveTo>
                    <a:pt x="596556" y="1790023"/>
                  </a:moveTo>
                  <a:cubicBezTo>
                    <a:pt x="597318" y="1790023"/>
                    <a:pt x="598080" y="1789261"/>
                    <a:pt x="598842" y="1788785"/>
                  </a:cubicBezTo>
                  <a:lnTo>
                    <a:pt x="598842" y="1784975"/>
                  </a:lnTo>
                  <a:cubicBezTo>
                    <a:pt x="585412" y="1774878"/>
                    <a:pt x="566647" y="1780498"/>
                    <a:pt x="552932" y="1784975"/>
                  </a:cubicBezTo>
                  <a:cubicBezTo>
                    <a:pt x="567124" y="1788871"/>
                    <a:pt x="581859" y="1790442"/>
                    <a:pt x="596556" y="1789642"/>
                  </a:cubicBezTo>
                  <a:close/>
                  <a:moveTo>
                    <a:pt x="529881" y="2199598"/>
                  </a:moveTo>
                  <a:cubicBezTo>
                    <a:pt x="546074" y="2197598"/>
                    <a:pt x="563600" y="2198360"/>
                    <a:pt x="578077" y="2190835"/>
                  </a:cubicBezTo>
                  <a:cubicBezTo>
                    <a:pt x="567886" y="2185596"/>
                    <a:pt x="554170" y="2189883"/>
                    <a:pt x="542263" y="2188549"/>
                  </a:cubicBezTo>
                  <a:lnTo>
                    <a:pt x="536453" y="2195884"/>
                  </a:lnTo>
                  <a:cubicBezTo>
                    <a:pt x="533501" y="2194741"/>
                    <a:pt x="522356" y="2196550"/>
                    <a:pt x="530357" y="2199217"/>
                  </a:cubicBezTo>
                  <a:close/>
                  <a:moveTo>
                    <a:pt x="625131" y="2013670"/>
                  </a:moveTo>
                  <a:lnTo>
                    <a:pt x="625131" y="2009765"/>
                  </a:lnTo>
                  <a:cubicBezTo>
                    <a:pt x="615396" y="2002555"/>
                    <a:pt x="602100" y="2002555"/>
                    <a:pt x="592365" y="2009765"/>
                  </a:cubicBezTo>
                  <a:lnTo>
                    <a:pt x="592365" y="2013575"/>
                  </a:lnTo>
                  <a:cubicBezTo>
                    <a:pt x="603166" y="2015956"/>
                    <a:pt x="614368" y="2015861"/>
                    <a:pt x="625131" y="2013289"/>
                  </a:cubicBezTo>
                  <a:close/>
                  <a:moveTo>
                    <a:pt x="635227" y="1967474"/>
                  </a:moveTo>
                  <a:cubicBezTo>
                    <a:pt x="633075" y="1966388"/>
                    <a:pt x="631008" y="1965141"/>
                    <a:pt x="629036" y="1963759"/>
                  </a:cubicBezTo>
                  <a:lnTo>
                    <a:pt x="614844" y="1963759"/>
                  </a:lnTo>
                  <a:cubicBezTo>
                    <a:pt x="585697" y="1974618"/>
                    <a:pt x="646372" y="1972617"/>
                    <a:pt x="635227" y="1967283"/>
                  </a:cubicBezTo>
                  <a:close/>
                  <a:moveTo>
                    <a:pt x="590841" y="1919849"/>
                  </a:moveTo>
                  <a:cubicBezTo>
                    <a:pt x="589069" y="1920154"/>
                    <a:pt x="587355" y="1920764"/>
                    <a:pt x="585793" y="1921659"/>
                  </a:cubicBezTo>
                  <a:lnTo>
                    <a:pt x="585793" y="1925278"/>
                  </a:lnTo>
                  <a:cubicBezTo>
                    <a:pt x="603233" y="1928479"/>
                    <a:pt x="621121" y="1928479"/>
                    <a:pt x="638561" y="1925278"/>
                  </a:cubicBezTo>
                  <a:lnTo>
                    <a:pt x="628369" y="1920039"/>
                  </a:lnTo>
                  <a:cubicBezTo>
                    <a:pt x="616177" y="1918706"/>
                    <a:pt x="603128" y="1919658"/>
                    <a:pt x="590841" y="1919658"/>
                  </a:cubicBezTo>
                  <a:close/>
                  <a:moveTo>
                    <a:pt x="609224" y="1646862"/>
                  </a:moveTo>
                  <a:cubicBezTo>
                    <a:pt x="602938" y="1647624"/>
                    <a:pt x="597032" y="1645719"/>
                    <a:pt x="592746" y="1648672"/>
                  </a:cubicBezTo>
                  <a:cubicBezTo>
                    <a:pt x="592746" y="1649910"/>
                    <a:pt x="592746" y="1651053"/>
                    <a:pt x="592746" y="1652387"/>
                  </a:cubicBezTo>
                  <a:lnTo>
                    <a:pt x="599318" y="1656292"/>
                  </a:lnTo>
                  <a:cubicBezTo>
                    <a:pt x="599318" y="1666484"/>
                    <a:pt x="619226" y="1661531"/>
                    <a:pt x="624083" y="1656863"/>
                  </a:cubicBezTo>
                  <a:close/>
                  <a:moveTo>
                    <a:pt x="563028" y="1543897"/>
                  </a:moveTo>
                  <a:cubicBezTo>
                    <a:pt x="537787" y="1554184"/>
                    <a:pt x="505878" y="1541040"/>
                    <a:pt x="481208" y="1553422"/>
                  </a:cubicBezTo>
                  <a:cubicBezTo>
                    <a:pt x="526166" y="1562947"/>
                    <a:pt x="570743" y="1555613"/>
                    <a:pt x="617130" y="1554470"/>
                  </a:cubicBezTo>
                  <a:cubicBezTo>
                    <a:pt x="624940" y="1533324"/>
                    <a:pt x="575410" y="1547231"/>
                    <a:pt x="563028" y="1543326"/>
                  </a:cubicBezTo>
                  <a:close/>
                  <a:moveTo>
                    <a:pt x="408247" y="3059896"/>
                  </a:moveTo>
                  <a:cubicBezTo>
                    <a:pt x="415200" y="3055705"/>
                    <a:pt x="424058" y="3059896"/>
                    <a:pt x="431297" y="3054372"/>
                  </a:cubicBezTo>
                  <a:cubicBezTo>
                    <a:pt x="453586" y="3056753"/>
                    <a:pt x="485113" y="3062372"/>
                    <a:pt x="506830" y="3052562"/>
                  </a:cubicBezTo>
                  <a:lnTo>
                    <a:pt x="506830" y="3048657"/>
                  </a:lnTo>
                  <a:cubicBezTo>
                    <a:pt x="492591" y="3038036"/>
                    <a:pt x="473750" y="3035893"/>
                    <a:pt x="457491" y="3043037"/>
                  </a:cubicBezTo>
                  <a:cubicBezTo>
                    <a:pt x="449395" y="3037894"/>
                    <a:pt x="437679" y="3031988"/>
                    <a:pt x="428154" y="3037798"/>
                  </a:cubicBezTo>
                  <a:cubicBezTo>
                    <a:pt x="429868" y="3051038"/>
                    <a:pt x="335476" y="3036941"/>
                    <a:pt x="381577" y="3059420"/>
                  </a:cubicBezTo>
                  <a:cubicBezTo>
                    <a:pt x="372052" y="3065421"/>
                    <a:pt x="358717" y="3057991"/>
                    <a:pt x="349382" y="3063421"/>
                  </a:cubicBezTo>
                  <a:lnTo>
                    <a:pt x="349382" y="3066945"/>
                  </a:lnTo>
                  <a:lnTo>
                    <a:pt x="342810" y="3070945"/>
                  </a:lnTo>
                  <a:lnTo>
                    <a:pt x="342810" y="3078660"/>
                  </a:lnTo>
                  <a:lnTo>
                    <a:pt x="351287" y="3080280"/>
                  </a:lnTo>
                  <a:cubicBezTo>
                    <a:pt x="371861" y="3069135"/>
                    <a:pt x="396721" y="3073898"/>
                    <a:pt x="417962" y="3079518"/>
                  </a:cubicBezTo>
                  <a:cubicBezTo>
                    <a:pt x="438927" y="3076679"/>
                    <a:pt x="460244" y="3080899"/>
                    <a:pt x="478541" y="3091520"/>
                  </a:cubicBezTo>
                  <a:cubicBezTo>
                    <a:pt x="485018" y="3089614"/>
                    <a:pt x="493210" y="3092948"/>
                    <a:pt x="500068" y="3089424"/>
                  </a:cubicBezTo>
                  <a:lnTo>
                    <a:pt x="493876" y="3085423"/>
                  </a:lnTo>
                  <a:lnTo>
                    <a:pt x="493876" y="3078184"/>
                  </a:lnTo>
                  <a:cubicBezTo>
                    <a:pt x="496353" y="3075041"/>
                    <a:pt x="504449" y="3077613"/>
                    <a:pt x="506830" y="3074469"/>
                  </a:cubicBezTo>
                  <a:lnTo>
                    <a:pt x="506830" y="3070755"/>
                  </a:lnTo>
                  <a:cubicBezTo>
                    <a:pt x="502735" y="3067707"/>
                    <a:pt x="493591" y="3069707"/>
                    <a:pt x="490828" y="3065421"/>
                  </a:cubicBezTo>
                  <a:cubicBezTo>
                    <a:pt x="477017" y="3065421"/>
                    <a:pt x="462730" y="3063421"/>
                    <a:pt x="450728" y="3072660"/>
                  </a:cubicBezTo>
                  <a:cubicBezTo>
                    <a:pt x="439108" y="3075136"/>
                    <a:pt x="443965" y="3064373"/>
                    <a:pt x="433583" y="3065326"/>
                  </a:cubicBezTo>
                  <a:cubicBezTo>
                    <a:pt x="424763" y="3066535"/>
                    <a:pt x="415800" y="3064611"/>
                    <a:pt x="408247" y="3059896"/>
                  </a:cubicBezTo>
                  <a:close/>
                  <a:moveTo>
                    <a:pt x="518737" y="3034750"/>
                  </a:moveTo>
                  <a:cubicBezTo>
                    <a:pt x="520461" y="3032217"/>
                    <a:pt x="520718" y="3028950"/>
                    <a:pt x="519403" y="3026178"/>
                  </a:cubicBezTo>
                  <a:lnTo>
                    <a:pt x="509878" y="3021034"/>
                  </a:lnTo>
                  <a:cubicBezTo>
                    <a:pt x="505611" y="3019711"/>
                    <a:pt x="501077" y="3022101"/>
                    <a:pt x="499753" y="3026378"/>
                  </a:cubicBezTo>
                  <a:cubicBezTo>
                    <a:pt x="498648" y="3029931"/>
                    <a:pt x="500115" y="3033779"/>
                    <a:pt x="503306" y="3035703"/>
                  </a:cubicBezTo>
                  <a:cubicBezTo>
                    <a:pt x="508469" y="3036284"/>
                    <a:pt x="513688" y="3035960"/>
                    <a:pt x="518737" y="3034750"/>
                  </a:cubicBezTo>
                  <a:close/>
                  <a:moveTo>
                    <a:pt x="464539" y="2888446"/>
                  </a:moveTo>
                  <a:cubicBezTo>
                    <a:pt x="469873" y="2887780"/>
                    <a:pt x="475779" y="2889685"/>
                    <a:pt x="480065" y="2886922"/>
                  </a:cubicBezTo>
                  <a:cubicBezTo>
                    <a:pt x="480065" y="2874349"/>
                    <a:pt x="453300" y="2883779"/>
                    <a:pt x="444632" y="2881017"/>
                  </a:cubicBezTo>
                  <a:cubicBezTo>
                    <a:pt x="435107" y="2876350"/>
                    <a:pt x="435107" y="2876350"/>
                    <a:pt x="428249" y="2879302"/>
                  </a:cubicBezTo>
                  <a:lnTo>
                    <a:pt x="428249" y="2882922"/>
                  </a:lnTo>
                  <a:cubicBezTo>
                    <a:pt x="439108" y="2887970"/>
                    <a:pt x="453300" y="2896257"/>
                    <a:pt x="464539" y="2888446"/>
                  </a:cubicBezTo>
                  <a:close/>
                  <a:moveTo>
                    <a:pt x="457586" y="2943691"/>
                  </a:moveTo>
                  <a:cubicBezTo>
                    <a:pt x="456853" y="2944053"/>
                    <a:pt x="456157" y="2944463"/>
                    <a:pt x="455491" y="2944930"/>
                  </a:cubicBezTo>
                  <a:cubicBezTo>
                    <a:pt x="453586" y="2948930"/>
                    <a:pt x="465206" y="2946168"/>
                    <a:pt x="457586" y="2943691"/>
                  </a:cubicBezTo>
                  <a:close/>
                  <a:moveTo>
                    <a:pt x="486733" y="2959979"/>
                  </a:moveTo>
                  <a:cubicBezTo>
                    <a:pt x="486733" y="2961122"/>
                    <a:pt x="486733" y="2962265"/>
                    <a:pt x="486733" y="2963504"/>
                  </a:cubicBezTo>
                  <a:cubicBezTo>
                    <a:pt x="503211" y="2973029"/>
                    <a:pt x="524166" y="2977505"/>
                    <a:pt x="539215" y="2967980"/>
                  </a:cubicBezTo>
                  <a:lnTo>
                    <a:pt x="539215" y="2956455"/>
                  </a:lnTo>
                  <a:cubicBezTo>
                    <a:pt x="531081" y="2949664"/>
                    <a:pt x="520642" y="2946253"/>
                    <a:pt x="510069" y="2946930"/>
                  </a:cubicBezTo>
                  <a:cubicBezTo>
                    <a:pt x="500544" y="2961027"/>
                    <a:pt x="496353" y="2950168"/>
                    <a:pt x="483304" y="2950644"/>
                  </a:cubicBezTo>
                  <a:cubicBezTo>
                    <a:pt x="479303" y="2955312"/>
                    <a:pt x="479303" y="2955407"/>
                    <a:pt x="486733" y="2959979"/>
                  </a:cubicBezTo>
                  <a:close/>
                  <a:moveTo>
                    <a:pt x="510164" y="2939976"/>
                  </a:moveTo>
                  <a:cubicBezTo>
                    <a:pt x="518832" y="2939976"/>
                    <a:pt x="533882" y="2942358"/>
                    <a:pt x="538739" y="2933880"/>
                  </a:cubicBezTo>
                  <a:cubicBezTo>
                    <a:pt x="533501" y="2931976"/>
                    <a:pt x="497782" y="2929309"/>
                    <a:pt x="510164" y="2939976"/>
                  </a:cubicBezTo>
                  <a:close/>
                  <a:moveTo>
                    <a:pt x="506926" y="2986459"/>
                  </a:moveTo>
                  <a:lnTo>
                    <a:pt x="515879" y="2991412"/>
                  </a:lnTo>
                  <a:cubicBezTo>
                    <a:pt x="522070" y="2991412"/>
                    <a:pt x="519594" y="2988268"/>
                    <a:pt x="520070" y="2986363"/>
                  </a:cubicBezTo>
                  <a:cubicBezTo>
                    <a:pt x="516060" y="2983782"/>
                    <a:pt x="510898" y="2983820"/>
                    <a:pt x="506926" y="2986459"/>
                  </a:cubicBezTo>
                  <a:close/>
                  <a:moveTo>
                    <a:pt x="520070" y="3063801"/>
                  </a:moveTo>
                  <a:cubicBezTo>
                    <a:pt x="528852" y="3067488"/>
                    <a:pt x="538949" y="3066059"/>
                    <a:pt x="546359" y="3060087"/>
                  </a:cubicBezTo>
                  <a:cubicBezTo>
                    <a:pt x="537634" y="3056401"/>
                    <a:pt x="527595" y="3057668"/>
                    <a:pt x="520070" y="3063421"/>
                  </a:cubicBezTo>
                  <a:close/>
                  <a:moveTo>
                    <a:pt x="529595" y="2855490"/>
                  </a:moveTo>
                  <a:cubicBezTo>
                    <a:pt x="485971" y="2854728"/>
                    <a:pt x="442537" y="2848917"/>
                    <a:pt x="401579" y="2865015"/>
                  </a:cubicBezTo>
                  <a:cubicBezTo>
                    <a:pt x="403484" y="2885112"/>
                    <a:pt x="434821" y="2866634"/>
                    <a:pt x="446061" y="2862634"/>
                  </a:cubicBezTo>
                  <a:cubicBezTo>
                    <a:pt x="474045" y="2861995"/>
                    <a:pt x="502011" y="2864329"/>
                    <a:pt x="529500" y="2869587"/>
                  </a:cubicBezTo>
                  <a:cubicBezTo>
                    <a:pt x="542549" y="2866062"/>
                    <a:pt x="542073" y="2859395"/>
                    <a:pt x="529309" y="2855109"/>
                  </a:cubicBezTo>
                  <a:close/>
                  <a:moveTo>
                    <a:pt x="420629" y="2886255"/>
                  </a:moveTo>
                  <a:cubicBezTo>
                    <a:pt x="405484" y="2880636"/>
                    <a:pt x="408723" y="2893590"/>
                    <a:pt x="420629" y="2887494"/>
                  </a:cubicBezTo>
                  <a:cubicBezTo>
                    <a:pt x="420439" y="2886732"/>
                    <a:pt x="420629" y="2886160"/>
                    <a:pt x="420343" y="2885875"/>
                  </a:cubicBezTo>
                  <a:close/>
                  <a:moveTo>
                    <a:pt x="211079" y="2820342"/>
                  </a:moveTo>
                  <a:cubicBezTo>
                    <a:pt x="222793" y="2825715"/>
                    <a:pt x="236120" y="2826400"/>
                    <a:pt x="248322" y="2822248"/>
                  </a:cubicBezTo>
                  <a:lnTo>
                    <a:pt x="251084" y="2817485"/>
                  </a:lnTo>
                  <a:lnTo>
                    <a:pt x="241178" y="2810913"/>
                  </a:lnTo>
                  <a:cubicBezTo>
                    <a:pt x="230034" y="2822628"/>
                    <a:pt x="210793" y="2799102"/>
                    <a:pt x="211270" y="2819962"/>
                  </a:cubicBezTo>
                  <a:close/>
                  <a:moveTo>
                    <a:pt x="208031" y="2929309"/>
                  </a:moveTo>
                  <a:cubicBezTo>
                    <a:pt x="201935" y="2938834"/>
                    <a:pt x="236606" y="2938071"/>
                    <a:pt x="243083" y="2935309"/>
                  </a:cubicBezTo>
                  <a:cubicBezTo>
                    <a:pt x="235558" y="2929309"/>
                    <a:pt x="219080" y="2928546"/>
                    <a:pt x="208031" y="2929309"/>
                  </a:cubicBezTo>
                  <a:close/>
                  <a:moveTo>
                    <a:pt x="259561" y="2888351"/>
                  </a:moveTo>
                  <a:lnTo>
                    <a:pt x="277754" y="2879398"/>
                  </a:lnTo>
                  <a:lnTo>
                    <a:pt x="274801" y="2873682"/>
                  </a:lnTo>
                  <a:cubicBezTo>
                    <a:pt x="268991" y="2883969"/>
                    <a:pt x="224605" y="2866539"/>
                    <a:pt x="243750" y="2879302"/>
                  </a:cubicBezTo>
                  <a:lnTo>
                    <a:pt x="237940" y="2883112"/>
                  </a:lnTo>
                  <a:cubicBezTo>
                    <a:pt x="236320" y="2892351"/>
                    <a:pt x="255180" y="2887494"/>
                    <a:pt x="259561" y="2888065"/>
                  </a:cubicBezTo>
                  <a:close/>
                  <a:moveTo>
                    <a:pt x="283374" y="2809770"/>
                  </a:moveTo>
                  <a:cubicBezTo>
                    <a:pt x="283374" y="2809103"/>
                    <a:pt x="280897" y="2808532"/>
                    <a:pt x="279659" y="2807960"/>
                  </a:cubicBezTo>
                  <a:lnTo>
                    <a:pt x="263848" y="2816818"/>
                  </a:lnTo>
                  <a:cubicBezTo>
                    <a:pt x="261847" y="2826343"/>
                    <a:pt x="278040" y="2821295"/>
                    <a:pt x="283564" y="2816818"/>
                  </a:cubicBezTo>
                  <a:cubicBezTo>
                    <a:pt x="283758" y="2814370"/>
                    <a:pt x="283694" y="2811913"/>
                    <a:pt x="283374" y="2809484"/>
                  </a:cubicBezTo>
                  <a:close/>
                  <a:moveTo>
                    <a:pt x="273849" y="2837107"/>
                  </a:moveTo>
                  <a:cubicBezTo>
                    <a:pt x="270229" y="2837107"/>
                    <a:pt x="267372" y="2836440"/>
                    <a:pt x="264324" y="2838535"/>
                  </a:cubicBezTo>
                  <a:cubicBezTo>
                    <a:pt x="263276" y="2845489"/>
                    <a:pt x="263371" y="2845489"/>
                    <a:pt x="267372" y="2848060"/>
                  </a:cubicBezTo>
                  <a:cubicBezTo>
                    <a:pt x="286993" y="2848537"/>
                    <a:pt x="297376" y="2848346"/>
                    <a:pt x="273659" y="2836821"/>
                  </a:cubicBezTo>
                  <a:close/>
                  <a:moveTo>
                    <a:pt x="292899" y="2914450"/>
                  </a:moveTo>
                  <a:cubicBezTo>
                    <a:pt x="300328" y="2912164"/>
                    <a:pt x="288898" y="2909020"/>
                    <a:pt x="287184" y="2907115"/>
                  </a:cubicBezTo>
                  <a:cubicBezTo>
                    <a:pt x="281307" y="2906639"/>
                    <a:pt x="275471" y="2908439"/>
                    <a:pt x="270896" y="2912164"/>
                  </a:cubicBezTo>
                  <a:cubicBezTo>
                    <a:pt x="276802" y="2916735"/>
                    <a:pt x="286041" y="2913211"/>
                    <a:pt x="293185" y="2914164"/>
                  </a:cubicBezTo>
                  <a:close/>
                  <a:moveTo>
                    <a:pt x="270134" y="2934738"/>
                  </a:moveTo>
                  <a:cubicBezTo>
                    <a:pt x="274111" y="2937405"/>
                    <a:pt x="279302" y="2937405"/>
                    <a:pt x="283279" y="2934738"/>
                  </a:cubicBezTo>
                  <a:cubicBezTo>
                    <a:pt x="279425" y="2932109"/>
                    <a:pt x="274387" y="2932004"/>
                    <a:pt x="270420" y="2934452"/>
                  </a:cubicBezTo>
                  <a:close/>
                  <a:moveTo>
                    <a:pt x="299757" y="1374066"/>
                  </a:moveTo>
                  <a:cubicBezTo>
                    <a:pt x="304329" y="1370257"/>
                    <a:pt x="304329" y="1370257"/>
                    <a:pt x="299757" y="1366732"/>
                  </a:cubicBezTo>
                  <a:lnTo>
                    <a:pt x="286898" y="1366732"/>
                  </a:lnTo>
                  <a:cubicBezTo>
                    <a:pt x="282231" y="1370542"/>
                    <a:pt x="282231" y="1370542"/>
                    <a:pt x="286898" y="1374066"/>
                  </a:cubicBezTo>
                  <a:close/>
                  <a:moveTo>
                    <a:pt x="299757" y="2601267"/>
                  </a:moveTo>
                  <a:cubicBezTo>
                    <a:pt x="292994" y="2603839"/>
                    <a:pt x="303662" y="2606601"/>
                    <a:pt x="305662" y="2608983"/>
                  </a:cubicBezTo>
                  <a:lnTo>
                    <a:pt x="315187" y="2603458"/>
                  </a:lnTo>
                  <a:cubicBezTo>
                    <a:pt x="311759" y="2599077"/>
                    <a:pt x="305282" y="2601554"/>
                    <a:pt x="300043" y="2600982"/>
                  </a:cubicBezTo>
                  <a:close/>
                  <a:moveTo>
                    <a:pt x="296518" y="2845774"/>
                  </a:moveTo>
                  <a:cubicBezTo>
                    <a:pt x="314616" y="2851775"/>
                    <a:pt x="339190" y="2844631"/>
                    <a:pt x="355859" y="2839107"/>
                  </a:cubicBezTo>
                  <a:cubicBezTo>
                    <a:pt x="351001" y="2830058"/>
                    <a:pt x="295852" y="2836821"/>
                    <a:pt x="296804" y="2845489"/>
                  </a:cubicBezTo>
                  <a:close/>
                  <a:moveTo>
                    <a:pt x="474541" y="1169374"/>
                  </a:moveTo>
                  <a:cubicBezTo>
                    <a:pt x="474541" y="1181852"/>
                    <a:pt x="500544" y="1172803"/>
                    <a:pt x="509783" y="1175279"/>
                  </a:cubicBezTo>
                  <a:cubicBezTo>
                    <a:pt x="523785" y="1166040"/>
                    <a:pt x="479303" y="1160802"/>
                    <a:pt x="474826" y="1168803"/>
                  </a:cubicBezTo>
                  <a:close/>
                  <a:moveTo>
                    <a:pt x="481399" y="1115082"/>
                  </a:moveTo>
                  <a:cubicBezTo>
                    <a:pt x="488066" y="1118796"/>
                    <a:pt x="487780" y="1125940"/>
                    <a:pt x="497401" y="1123749"/>
                  </a:cubicBezTo>
                  <a:cubicBezTo>
                    <a:pt x="501211" y="1120606"/>
                    <a:pt x="512069" y="1118225"/>
                    <a:pt x="503211" y="1112701"/>
                  </a:cubicBezTo>
                  <a:cubicBezTo>
                    <a:pt x="497020" y="1113462"/>
                    <a:pt x="485399" y="1109176"/>
                    <a:pt x="481684" y="1114510"/>
                  </a:cubicBezTo>
                  <a:close/>
                  <a:moveTo>
                    <a:pt x="526928" y="1537706"/>
                  </a:moveTo>
                  <a:cubicBezTo>
                    <a:pt x="533862" y="1540097"/>
                    <a:pt x="540959" y="1541973"/>
                    <a:pt x="548169" y="1543326"/>
                  </a:cubicBezTo>
                  <a:cubicBezTo>
                    <a:pt x="552455" y="1538468"/>
                    <a:pt x="576172" y="1533038"/>
                    <a:pt x="571315" y="1525800"/>
                  </a:cubicBezTo>
                  <a:cubicBezTo>
                    <a:pt x="558932" y="1520847"/>
                    <a:pt x="544835" y="1533229"/>
                    <a:pt x="533691" y="1526848"/>
                  </a:cubicBezTo>
                  <a:cubicBezTo>
                    <a:pt x="524737" y="1521132"/>
                    <a:pt x="526928" y="1532753"/>
                    <a:pt x="526928" y="1537706"/>
                  </a:cubicBezTo>
                  <a:close/>
                  <a:moveTo>
                    <a:pt x="458539" y="1554089"/>
                  </a:moveTo>
                  <a:lnTo>
                    <a:pt x="467587" y="1548755"/>
                  </a:lnTo>
                  <a:cubicBezTo>
                    <a:pt x="455957" y="1542316"/>
                    <a:pt x="442203" y="1540868"/>
                    <a:pt x="429487" y="1544755"/>
                  </a:cubicBezTo>
                  <a:cubicBezTo>
                    <a:pt x="437203" y="1552003"/>
                    <a:pt x="447747" y="1555432"/>
                    <a:pt x="458253" y="1554089"/>
                  </a:cubicBezTo>
                  <a:close/>
                  <a:moveTo>
                    <a:pt x="453395" y="2694232"/>
                  </a:moveTo>
                  <a:cubicBezTo>
                    <a:pt x="438346" y="2688612"/>
                    <a:pt x="441584" y="2701661"/>
                    <a:pt x="453395" y="2695470"/>
                  </a:cubicBezTo>
                  <a:cubicBezTo>
                    <a:pt x="453300" y="2695089"/>
                    <a:pt x="453490" y="2694517"/>
                    <a:pt x="453109" y="2694232"/>
                  </a:cubicBezTo>
                  <a:close/>
                  <a:moveTo>
                    <a:pt x="436822" y="2817580"/>
                  </a:moveTo>
                  <a:cubicBezTo>
                    <a:pt x="451681" y="2820438"/>
                    <a:pt x="467207" y="2815295"/>
                    <a:pt x="480732" y="2813008"/>
                  </a:cubicBezTo>
                  <a:cubicBezTo>
                    <a:pt x="468826" y="2804150"/>
                    <a:pt x="449109" y="2806341"/>
                    <a:pt x="435107" y="2809103"/>
                  </a:cubicBezTo>
                  <a:cubicBezTo>
                    <a:pt x="435488" y="2811865"/>
                    <a:pt x="432821" y="2815009"/>
                    <a:pt x="436536" y="2817580"/>
                  </a:cubicBezTo>
                  <a:close/>
                  <a:moveTo>
                    <a:pt x="503497" y="2744714"/>
                  </a:moveTo>
                  <a:cubicBezTo>
                    <a:pt x="508450" y="2741094"/>
                    <a:pt x="508450" y="2741094"/>
                    <a:pt x="503497" y="2737285"/>
                  </a:cubicBezTo>
                  <a:cubicBezTo>
                    <a:pt x="489495" y="2739475"/>
                    <a:pt x="477970" y="2732808"/>
                    <a:pt x="464349" y="2733570"/>
                  </a:cubicBezTo>
                  <a:cubicBezTo>
                    <a:pt x="459682" y="2737189"/>
                    <a:pt x="459682" y="2737189"/>
                    <a:pt x="464349" y="2740999"/>
                  </a:cubicBezTo>
                  <a:cubicBezTo>
                    <a:pt x="477132" y="2744057"/>
                    <a:pt x="490276" y="2745314"/>
                    <a:pt x="503401" y="2744714"/>
                  </a:cubicBezTo>
                  <a:close/>
                  <a:moveTo>
                    <a:pt x="499687" y="2709567"/>
                  </a:moveTo>
                  <a:cubicBezTo>
                    <a:pt x="482570" y="2706881"/>
                    <a:pt x="465159" y="2706623"/>
                    <a:pt x="447966" y="2708805"/>
                  </a:cubicBezTo>
                  <a:cubicBezTo>
                    <a:pt x="444632" y="2728617"/>
                    <a:pt x="460634" y="2708805"/>
                    <a:pt x="467016" y="2717568"/>
                  </a:cubicBezTo>
                  <a:cubicBezTo>
                    <a:pt x="467016" y="2722711"/>
                    <a:pt x="472445" y="2722711"/>
                    <a:pt x="476541" y="2722616"/>
                  </a:cubicBezTo>
                  <a:close/>
                  <a:moveTo>
                    <a:pt x="542740" y="1513703"/>
                  </a:moveTo>
                  <a:cubicBezTo>
                    <a:pt x="558170" y="1502082"/>
                    <a:pt x="502830" y="1504940"/>
                    <a:pt x="497115" y="1509988"/>
                  </a:cubicBezTo>
                  <a:cubicBezTo>
                    <a:pt x="471016" y="1503702"/>
                    <a:pt x="439965" y="1499035"/>
                    <a:pt x="415200" y="1508369"/>
                  </a:cubicBezTo>
                  <a:cubicBezTo>
                    <a:pt x="421486" y="1512465"/>
                    <a:pt x="431297" y="1507512"/>
                    <a:pt x="437488" y="1513512"/>
                  </a:cubicBezTo>
                  <a:cubicBezTo>
                    <a:pt x="442327" y="1513036"/>
                    <a:pt x="447166" y="1514436"/>
                    <a:pt x="451014" y="1517418"/>
                  </a:cubicBezTo>
                  <a:cubicBezTo>
                    <a:pt x="479303" y="1508464"/>
                    <a:pt x="512545" y="1516370"/>
                    <a:pt x="542644" y="1513703"/>
                  </a:cubicBezTo>
                  <a:close/>
                  <a:moveTo>
                    <a:pt x="576172" y="1491700"/>
                  </a:moveTo>
                  <a:cubicBezTo>
                    <a:pt x="628751" y="1490367"/>
                    <a:pt x="565790" y="1486366"/>
                    <a:pt x="553027" y="1478841"/>
                  </a:cubicBezTo>
                  <a:cubicBezTo>
                    <a:pt x="553027" y="1475794"/>
                    <a:pt x="553027" y="1475794"/>
                    <a:pt x="549979" y="1473126"/>
                  </a:cubicBezTo>
                  <a:cubicBezTo>
                    <a:pt x="538949" y="1473031"/>
                    <a:pt x="527947" y="1474279"/>
                    <a:pt x="517213" y="1476841"/>
                  </a:cubicBezTo>
                  <a:cubicBezTo>
                    <a:pt x="497305" y="1469031"/>
                    <a:pt x="417962" y="1461696"/>
                    <a:pt x="493876" y="1482461"/>
                  </a:cubicBezTo>
                  <a:lnTo>
                    <a:pt x="493876" y="1493605"/>
                  </a:lnTo>
                  <a:cubicBezTo>
                    <a:pt x="520546" y="1498558"/>
                    <a:pt x="549979" y="1502749"/>
                    <a:pt x="576077" y="1491700"/>
                  </a:cubicBezTo>
                  <a:close/>
                  <a:moveTo>
                    <a:pt x="566647" y="1450362"/>
                  </a:moveTo>
                  <a:cubicBezTo>
                    <a:pt x="557122" y="1439122"/>
                    <a:pt x="539692" y="1447409"/>
                    <a:pt x="528547" y="1439789"/>
                  </a:cubicBezTo>
                  <a:cubicBezTo>
                    <a:pt x="514165" y="1437312"/>
                    <a:pt x="504163" y="1448076"/>
                    <a:pt x="491019" y="1440360"/>
                  </a:cubicBezTo>
                  <a:cubicBezTo>
                    <a:pt x="479303" y="1449314"/>
                    <a:pt x="466730" y="1433503"/>
                    <a:pt x="455205" y="1445314"/>
                  </a:cubicBezTo>
                  <a:cubicBezTo>
                    <a:pt x="459396" y="1449123"/>
                    <a:pt x="466254" y="1447028"/>
                    <a:pt x="471016" y="1447504"/>
                  </a:cubicBezTo>
                  <a:cubicBezTo>
                    <a:pt x="479208" y="1454076"/>
                    <a:pt x="487971" y="1448362"/>
                    <a:pt x="496258" y="1454267"/>
                  </a:cubicBezTo>
                  <a:cubicBezTo>
                    <a:pt x="504716" y="1449724"/>
                    <a:pt x="515184" y="1451495"/>
                    <a:pt x="521689" y="1458553"/>
                  </a:cubicBezTo>
                  <a:cubicBezTo>
                    <a:pt x="538072" y="1459601"/>
                    <a:pt x="547502" y="1452647"/>
                    <a:pt x="563885" y="1454839"/>
                  </a:cubicBezTo>
                  <a:close/>
                  <a:moveTo>
                    <a:pt x="382624" y="1353492"/>
                  </a:moveTo>
                  <a:cubicBezTo>
                    <a:pt x="406151" y="1360541"/>
                    <a:pt x="434536" y="1349111"/>
                    <a:pt x="457491" y="1358826"/>
                  </a:cubicBezTo>
                  <a:cubicBezTo>
                    <a:pt x="468635" y="1350730"/>
                    <a:pt x="478541" y="1361684"/>
                    <a:pt x="491400" y="1358826"/>
                  </a:cubicBezTo>
                  <a:lnTo>
                    <a:pt x="494543" y="1354255"/>
                  </a:lnTo>
                  <a:cubicBezTo>
                    <a:pt x="482542" y="1342348"/>
                    <a:pt x="465301" y="1344730"/>
                    <a:pt x="450442" y="1343682"/>
                  </a:cubicBezTo>
                  <a:cubicBezTo>
                    <a:pt x="431392" y="1336633"/>
                    <a:pt x="408151" y="1334157"/>
                    <a:pt x="389482" y="1345682"/>
                  </a:cubicBezTo>
                  <a:cubicBezTo>
                    <a:pt x="389482" y="1346825"/>
                    <a:pt x="389482" y="1347968"/>
                    <a:pt x="388816" y="1349397"/>
                  </a:cubicBezTo>
                  <a:close/>
                  <a:moveTo>
                    <a:pt x="405008" y="1314821"/>
                  </a:moveTo>
                  <a:cubicBezTo>
                    <a:pt x="418534" y="1304344"/>
                    <a:pt x="382720" y="1306534"/>
                    <a:pt x="377005" y="1308629"/>
                  </a:cubicBezTo>
                  <a:cubicBezTo>
                    <a:pt x="372337" y="1320155"/>
                    <a:pt x="397864" y="1312916"/>
                    <a:pt x="404818" y="1314821"/>
                  </a:cubicBezTo>
                  <a:close/>
                  <a:moveTo>
                    <a:pt x="504735" y="1260052"/>
                  </a:moveTo>
                  <a:cubicBezTo>
                    <a:pt x="494257" y="1258042"/>
                    <a:pt x="483408" y="1259766"/>
                    <a:pt x="474064" y="1264910"/>
                  </a:cubicBezTo>
                  <a:cubicBezTo>
                    <a:pt x="484875" y="1268148"/>
                    <a:pt x="496401" y="1268148"/>
                    <a:pt x="507211" y="1264910"/>
                  </a:cubicBezTo>
                  <a:cubicBezTo>
                    <a:pt x="506545" y="1263291"/>
                    <a:pt x="508354" y="1261290"/>
                    <a:pt x="504544" y="1260052"/>
                  </a:cubicBezTo>
                  <a:close/>
                  <a:moveTo>
                    <a:pt x="500163" y="1284627"/>
                  </a:moveTo>
                  <a:lnTo>
                    <a:pt x="503116" y="1289008"/>
                  </a:lnTo>
                  <a:cubicBezTo>
                    <a:pt x="516260" y="1288246"/>
                    <a:pt x="528833" y="1292056"/>
                    <a:pt x="539406" y="1283865"/>
                  </a:cubicBezTo>
                  <a:cubicBezTo>
                    <a:pt x="542454" y="1274340"/>
                    <a:pt x="529119" y="1279198"/>
                    <a:pt x="522451" y="1281007"/>
                  </a:cubicBezTo>
                  <a:cubicBezTo>
                    <a:pt x="515155" y="1276206"/>
                    <a:pt x="505392" y="1277778"/>
                    <a:pt x="499972" y="1284627"/>
                  </a:cubicBezTo>
                  <a:close/>
                  <a:moveTo>
                    <a:pt x="444918" y="1281674"/>
                  </a:moveTo>
                  <a:lnTo>
                    <a:pt x="421772" y="1294533"/>
                  </a:lnTo>
                  <a:lnTo>
                    <a:pt x="421772" y="1298248"/>
                  </a:lnTo>
                  <a:cubicBezTo>
                    <a:pt x="447585" y="1303295"/>
                    <a:pt x="525976" y="1278055"/>
                    <a:pt x="444727" y="1281483"/>
                  </a:cubicBezTo>
                  <a:close/>
                  <a:moveTo>
                    <a:pt x="427106" y="1231287"/>
                  </a:moveTo>
                  <a:cubicBezTo>
                    <a:pt x="412057" y="1225476"/>
                    <a:pt x="415200" y="1238621"/>
                    <a:pt x="427106" y="1232525"/>
                  </a:cubicBezTo>
                  <a:cubicBezTo>
                    <a:pt x="427011" y="1232049"/>
                    <a:pt x="427201" y="1231573"/>
                    <a:pt x="426916" y="1231287"/>
                  </a:cubicBezTo>
                  <a:close/>
                  <a:moveTo>
                    <a:pt x="416248" y="1372447"/>
                  </a:moveTo>
                  <a:cubicBezTo>
                    <a:pt x="419010" y="1374352"/>
                    <a:pt x="421867" y="1376067"/>
                    <a:pt x="424153" y="1377496"/>
                  </a:cubicBezTo>
                  <a:lnTo>
                    <a:pt x="438155" y="1377496"/>
                  </a:lnTo>
                  <a:cubicBezTo>
                    <a:pt x="442822" y="1373685"/>
                    <a:pt x="442822" y="1373685"/>
                    <a:pt x="438155" y="1370066"/>
                  </a:cubicBezTo>
                  <a:cubicBezTo>
                    <a:pt x="431678" y="1371495"/>
                    <a:pt x="419486" y="1367208"/>
                    <a:pt x="416057" y="1372447"/>
                  </a:cubicBezTo>
                  <a:close/>
                  <a:moveTo>
                    <a:pt x="404246" y="1418644"/>
                  </a:moveTo>
                  <a:cubicBezTo>
                    <a:pt x="342905" y="1437694"/>
                    <a:pt x="396531" y="1431312"/>
                    <a:pt x="424725" y="1432645"/>
                  </a:cubicBezTo>
                  <a:cubicBezTo>
                    <a:pt x="446918" y="1420263"/>
                    <a:pt x="473207" y="1443218"/>
                    <a:pt x="493686" y="1423692"/>
                  </a:cubicBezTo>
                  <a:lnTo>
                    <a:pt x="493686" y="1420072"/>
                  </a:lnTo>
                  <a:cubicBezTo>
                    <a:pt x="509212" y="1415786"/>
                    <a:pt x="529405" y="1427407"/>
                    <a:pt x="546169" y="1420072"/>
                  </a:cubicBezTo>
                  <a:lnTo>
                    <a:pt x="546169" y="1416453"/>
                  </a:lnTo>
                  <a:lnTo>
                    <a:pt x="536644" y="1411119"/>
                  </a:lnTo>
                  <a:cubicBezTo>
                    <a:pt x="516641" y="1424168"/>
                    <a:pt x="523309" y="1397498"/>
                    <a:pt x="503116" y="1411119"/>
                  </a:cubicBezTo>
                  <a:cubicBezTo>
                    <a:pt x="496543" y="1409690"/>
                    <a:pt x="494353" y="1413690"/>
                    <a:pt x="489971" y="1414357"/>
                  </a:cubicBezTo>
                  <a:cubicBezTo>
                    <a:pt x="471921" y="1409556"/>
                    <a:pt x="452995" y="1409071"/>
                    <a:pt x="434726" y="1412928"/>
                  </a:cubicBezTo>
                  <a:cubicBezTo>
                    <a:pt x="433393" y="1424358"/>
                    <a:pt x="412628" y="1414833"/>
                    <a:pt x="404056" y="1418644"/>
                  </a:cubicBezTo>
                  <a:close/>
                  <a:moveTo>
                    <a:pt x="543026" y="1395783"/>
                  </a:moveTo>
                  <a:cubicBezTo>
                    <a:pt x="545407" y="1396926"/>
                    <a:pt x="547312" y="1398451"/>
                    <a:pt x="549122" y="1399498"/>
                  </a:cubicBezTo>
                  <a:cubicBezTo>
                    <a:pt x="555027" y="1400737"/>
                    <a:pt x="565219" y="1396831"/>
                    <a:pt x="556170" y="1392164"/>
                  </a:cubicBezTo>
                  <a:cubicBezTo>
                    <a:pt x="553027" y="1392545"/>
                    <a:pt x="535310" y="1390545"/>
                    <a:pt x="543026" y="1395783"/>
                  </a:cubicBezTo>
                  <a:close/>
                  <a:moveTo>
                    <a:pt x="565981" y="1320631"/>
                  </a:moveTo>
                  <a:cubicBezTo>
                    <a:pt x="563980" y="1316345"/>
                    <a:pt x="557694" y="1320631"/>
                    <a:pt x="555503" y="1321965"/>
                  </a:cubicBezTo>
                  <a:cubicBezTo>
                    <a:pt x="542073" y="1320060"/>
                    <a:pt x="534834" y="1330442"/>
                    <a:pt x="523309" y="1321965"/>
                  </a:cubicBezTo>
                  <a:cubicBezTo>
                    <a:pt x="511307" y="1324917"/>
                    <a:pt x="487114" y="1309392"/>
                    <a:pt x="480827" y="1322917"/>
                  </a:cubicBezTo>
                  <a:cubicBezTo>
                    <a:pt x="507021" y="1327870"/>
                    <a:pt x="539025" y="1332442"/>
                    <a:pt x="566552" y="1327299"/>
                  </a:cubicBezTo>
                  <a:cubicBezTo>
                    <a:pt x="566581" y="1325098"/>
                    <a:pt x="566390" y="1322888"/>
                    <a:pt x="565981" y="1320726"/>
                  </a:cubicBezTo>
                  <a:close/>
                  <a:moveTo>
                    <a:pt x="552169" y="1253956"/>
                  </a:moveTo>
                  <a:cubicBezTo>
                    <a:pt x="540263" y="1247860"/>
                    <a:pt x="527309" y="1236240"/>
                    <a:pt x="513498" y="1243383"/>
                  </a:cubicBezTo>
                  <a:lnTo>
                    <a:pt x="513498" y="1251956"/>
                  </a:lnTo>
                  <a:cubicBezTo>
                    <a:pt x="519099" y="1251413"/>
                    <a:pt x="524728" y="1252823"/>
                    <a:pt x="529405" y="1255957"/>
                  </a:cubicBezTo>
                  <a:cubicBezTo>
                    <a:pt x="549407" y="1256147"/>
                    <a:pt x="549407" y="1256052"/>
                    <a:pt x="552169" y="1253575"/>
                  </a:cubicBezTo>
                  <a:close/>
                  <a:moveTo>
                    <a:pt x="470826" y="1233858"/>
                  </a:moveTo>
                  <a:cubicBezTo>
                    <a:pt x="460253" y="1233096"/>
                    <a:pt x="427106" y="1238145"/>
                    <a:pt x="450061" y="1248622"/>
                  </a:cubicBezTo>
                  <a:cubicBezTo>
                    <a:pt x="464730" y="1251479"/>
                    <a:pt x="520642" y="1245193"/>
                    <a:pt x="477970" y="1241288"/>
                  </a:cubicBezTo>
                  <a:cubicBezTo>
                    <a:pt x="471778" y="1239764"/>
                    <a:pt x="476350" y="1235287"/>
                    <a:pt x="470826" y="1233858"/>
                  </a:cubicBezTo>
                  <a:close/>
                  <a:moveTo>
                    <a:pt x="461301" y="1216904"/>
                  </a:moveTo>
                  <a:cubicBezTo>
                    <a:pt x="450823" y="1208617"/>
                    <a:pt x="438632" y="1213665"/>
                    <a:pt x="428059" y="1216904"/>
                  </a:cubicBezTo>
                  <a:lnTo>
                    <a:pt x="428059" y="1220428"/>
                  </a:lnTo>
                  <a:cubicBezTo>
                    <a:pt x="432535" y="1224333"/>
                    <a:pt x="440727" y="1221571"/>
                    <a:pt x="445109" y="1218713"/>
                  </a:cubicBezTo>
                  <a:cubicBezTo>
                    <a:pt x="450728" y="1218523"/>
                    <a:pt x="456824" y="1220333"/>
                    <a:pt x="461396" y="1216809"/>
                  </a:cubicBezTo>
                  <a:close/>
                  <a:moveTo>
                    <a:pt x="460729" y="1047930"/>
                  </a:moveTo>
                  <a:cubicBezTo>
                    <a:pt x="457567" y="1045397"/>
                    <a:pt x="453843" y="1043663"/>
                    <a:pt x="449871" y="1042882"/>
                  </a:cubicBezTo>
                  <a:cubicBezTo>
                    <a:pt x="440346" y="1050026"/>
                    <a:pt x="425773" y="1042311"/>
                    <a:pt x="414914" y="1047835"/>
                  </a:cubicBezTo>
                  <a:lnTo>
                    <a:pt x="414914" y="1051454"/>
                  </a:lnTo>
                  <a:cubicBezTo>
                    <a:pt x="430030" y="1054550"/>
                    <a:pt x="445613" y="1054550"/>
                    <a:pt x="460729" y="1051454"/>
                  </a:cubicBezTo>
                  <a:close/>
                  <a:moveTo>
                    <a:pt x="439965" y="1069171"/>
                  </a:moveTo>
                  <a:cubicBezTo>
                    <a:pt x="436155" y="1066599"/>
                    <a:pt x="429487" y="1068695"/>
                    <a:pt x="424820" y="1068028"/>
                  </a:cubicBezTo>
                  <a:cubicBezTo>
                    <a:pt x="420153" y="1071647"/>
                    <a:pt x="420153" y="1071647"/>
                    <a:pt x="424820" y="1075362"/>
                  </a:cubicBezTo>
                  <a:lnTo>
                    <a:pt x="432154" y="1075362"/>
                  </a:lnTo>
                  <a:cubicBezTo>
                    <a:pt x="433202" y="1073743"/>
                    <a:pt x="441203" y="1071362"/>
                    <a:pt x="440060" y="1069076"/>
                  </a:cubicBezTo>
                  <a:close/>
                  <a:moveTo>
                    <a:pt x="414914" y="1125178"/>
                  </a:moveTo>
                  <a:cubicBezTo>
                    <a:pt x="413676" y="1133560"/>
                    <a:pt x="429392" y="1131179"/>
                    <a:pt x="433964" y="1129083"/>
                  </a:cubicBezTo>
                  <a:cubicBezTo>
                    <a:pt x="433964" y="1127845"/>
                    <a:pt x="433964" y="1126702"/>
                    <a:pt x="433964" y="1125464"/>
                  </a:cubicBezTo>
                  <a:cubicBezTo>
                    <a:pt x="430764" y="1122968"/>
                    <a:pt x="427106" y="1121121"/>
                    <a:pt x="423201" y="1120035"/>
                  </a:cubicBezTo>
                  <a:close/>
                  <a:moveTo>
                    <a:pt x="412342" y="1141276"/>
                  </a:moveTo>
                  <a:cubicBezTo>
                    <a:pt x="396150" y="1150801"/>
                    <a:pt x="441489" y="1157182"/>
                    <a:pt x="447204" y="1147562"/>
                  </a:cubicBezTo>
                  <a:cubicBezTo>
                    <a:pt x="450157" y="1138799"/>
                    <a:pt x="435584" y="1142323"/>
                    <a:pt x="431392" y="1141752"/>
                  </a:cubicBezTo>
                  <a:cubicBezTo>
                    <a:pt x="422153" y="1136608"/>
                    <a:pt x="420534" y="1136608"/>
                    <a:pt x="412628" y="1141180"/>
                  </a:cubicBezTo>
                  <a:close/>
                  <a:moveTo>
                    <a:pt x="404722" y="1196901"/>
                  </a:moveTo>
                  <a:lnTo>
                    <a:pt x="398722" y="1200712"/>
                  </a:lnTo>
                  <a:lnTo>
                    <a:pt x="391864" y="1200712"/>
                  </a:lnTo>
                  <a:cubicBezTo>
                    <a:pt x="387292" y="1204426"/>
                    <a:pt x="387292" y="1204521"/>
                    <a:pt x="391864" y="1208045"/>
                  </a:cubicBezTo>
                  <a:cubicBezTo>
                    <a:pt x="405580" y="1206617"/>
                    <a:pt x="424058" y="1213379"/>
                    <a:pt x="404818" y="1196806"/>
                  </a:cubicBezTo>
                  <a:close/>
                  <a:moveTo>
                    <a:pt x="394150" y="634926"/>
                  </a:moveTo>
                  <a:cubicBezTo>
                    <a:pt x="392626" y="632354"/>
                    <a:pt x="388244" y="630926"/>
                    <a:pt x="384625" y="629116"/>
                  </a:cubicBezTo>
                  <a:cubicBezTo>
                    <a:pt x="379767" y="629688"/>
                    <a:pt x="374052" y="627783"/>
                    <a:pt x="369670" y="630450"/>
                  </a:cubicBezTo>
                  <a:cubicBezTo>
                    <a:pt x="368308" y="633603"/>
                    <a:pt x="368747" y="637241"/>
                    <a:pt x="370813" y="639975"/>
                  </a:cubicBezTo>
                  <a:lnTo>
                    <a:pt x="385482" y="639975"/>
                  </a:lnTo>
                  <a:close/>
                  <a:moveTo>
                    <a:pt x="376528" y="1088507"/>
                  </a:moveTo>
                  <a:cubicBezTo>
                    <a:pt x="377767" y="1090221"/>
                    <a:pt x="387673" y="1091079"/>
                    <a:pt x="387577" y="1087364"/>
                  </a:cubicBezTo>
                  <a:cubicBezTo>
                    <a:pt x="385291" y="1085840"/>
                    <a:pt x="376909" y="1084887"/>
                    <a:pt x="376624" y="1088793"/>
                  </a:cubicBezTo>
                  <a:close/>
                  <a:moveTo>
                    <a:pt x="371290" y="1163469"/>
                  </a:moveTo>
                  <a:cubicBezTo>
                    <a:pt x="344620" y="1174423"/>
                    <a:pt x="386339" y="1180423"/>
                    <a:pt x="388625" y="1169945"/>
                  </a:cubicBezTo>
                  <a:cubicBezTo>
                    <a:pt x="390911" y="1159468"/>
                    <a:pt x="378434" y="1164326"/>
                    <a:pt x="371385" y="1163755"/>
                  </a:cubicBezTo>
                  <a:close/>
                  <a:moveTo>
                    <a:pt x="371957" y="1402546"/>
                  </a:moveTo>
                  <a:cubicBezTo>
                    <a:pt x="368337" y="1400127"/>
                    <a:pt x="364003" y="1399012"/>
                    <a:pt x="359669" y="1399403"/>
                  </a:cubicBezTo>
                  <a:cubicBezTo>
                    <a:pt x="353478" y="1397879"/>
                    <a:pt x="357955" y="1393402"/>
                    <a:pt x="352335" y="1391973"/>
                  </a:cubicBezTo>
                  <a:cubicBezTo>
                    <a:pt x="342143" y="1391973"/>
                    <a:pt x="331951" y="1390259"/>
                    <a:pt x="323760" y="1397117"/>
                  </a:cubicBezTo>
                  <a:cubicBezTo>
                    <a:pt x="325284" y="1401022"/>
                    <a:pt x="333857" y="1397879"/>
                    <a:pt x="336238" y="1401213"/>
                  </a:cubicBezTo>
                  <a:lnTo>
                    <a:pt x="336238" y="1405308"/>
                  </a:lnTo>
                  <a:cubicBezTo>
                    <a:pt x="358050" y="1423311"/>
                    <a:pt x="476065" y="1393021"/>
                    <a:pt x="389197" y="1390259"/>
                  </a:cubicBezTo>
                  <a:cubicBezTo>
                    <a:pt x="389197" y="1391497"/>
                    <a:pt x="389197" y="1392640"/>
                    <a:pt x="389197" y="1394354"/>
                  </a:cubicBezTo>
                  <a:close/>
                  <a:moveTo>
                    <a:pt x="360241" y="1450171"/>
                  </a:moveTo>
                  <a:cubicBezTo>
                    <a:pt x="365356" y="1447676"/>
                    <a:pt x="370204" y="1444675"/>
                    <a:pt x="374719" y="1441218"/>
                  </a:cubicBezTo>
                  <a:cubicBezTo>
                    <a:pt x="372337" y="1438932"/>
                    <a:pt x="368623" y="1439980"/>
                    <a:pt x="365765" y="1439694"/>
                  </a:cubicBezTo>
                  <a:cubicBezTo>
                    <a:pt x="358240" y="1444551"/>
                    <a:pt x="349859" y="1443028"/>
                    <a:pt x="342810" y="1449219"/>
                  </a:cubicBezTo>
                  <a:cubicBezTo>
                    <a:pt x="347953" y="1452933"/>
                    <a:pt x="354335" y="1450933"/>
                    <a:pt x="360336" y="1450552"/>
                  </a:cubicBezTo>
                  <a:close/>
                  <a:moveTo>
                    <a:pt x="344905" y="1506655"/>
                  </a:moveTo>
                  <a:lnTo>
                    <a:pt x="336047" y="1511607"/>
                  </a:lnTo>
                  <a:cubicBezTo>
                    <a:pt x="342143" y="1516275"/>
                    <a:pt x="350049" y="1511607"/>
                    <a:pt x="355764" y="1507893"/>
                  </a:cubicBezTo>
                  <a:cubicBezTo>
                    <a:pt x="352478" y="1506026"/>
                    <a:pt x="348535" y="1505712"/>
                    <a:pt x="345001" y="1507035"/>
                  </a:cubicBezTo>
                  <a:close/>
                  <a:moveTo>
                    <a:pt x="345858" y="1420930"/>
                  </a:moveTo>
                  <a:cubicBezTo>
                    <a:pt x="354049" y="1416262"/>
                    <a:pt x="333094" y="1415976"/>
                    <a:pt x="330523" y="1418548"/>
                  </a:cubicBezTo>
                  <a:cubicBezTo>
                    <a:pt x="331380" y="1424358"/>
                    <a:pt x="341953" y="1420834"/>
                    <a:pt x="345953" y="1421691"/>
                  </a:cubicBezTo>
                  <a:close/>
                  <a:moveTo>
                    <a:pt x="319474" y="2854442"/>
                  </a:moveTo>
                  <a:lnTo>
                    <a:pt x="306615" y="2854442"/>
                  </a:lnTo>
                  <a:cubicBezTo>
                    <a:pt x="301852" y="2858157"/>
                    <a:pt x="301852" y="2858157"/>
                    <a:pt x="306615" y="2861871"/>
                  </a:cubicBezTo>
                  <a:lnTo>
                    <a:pt x="319474" y="2861871"/>
                  </a:lnTo>
                  <a:cubicBezTo>
                    <a:pt x="324332" y="2858919"/>
                    <a:pt x="324332" y="2858919"/>
                    <a:pt x="319569" y="2855204"/>
                  </a:cubicBezTo>
                  <a:close/>
                  <a:moveTo>
                    <a:pt x="306996" y="2965123"/>
                  </a:moveTo>
                  <a:cubicBezTo>
                    <a:pt x="321284" y="2966932"/>
                    <a:pt x="336333" y="2973505"/>
                    <a:pt x="349001" y="2963217"/>
                  </a:cubicBezTo>
                  <a:lnTo>
                    <a:pt x="349001" y="2960074"/>
                  </a:lnTo>
                  <a:lnTo>
                    <a:pt x="388244" y="2938071"/>
                  </a:lnTo>
                  <a:cubicBezTo>
                    <a:pt x="375671" y="2926356"/>
                    <a:pt x="355954" y="2933214"/>
                    <a:pt x="342619" y="2937500"/>
                  </a:cubicBezTo>
                  <a:lnTo>
                    <a:pt x="342619" y="2941024"/>
                  </a:lnTo>
                  <a:lnTo>
                    <a:pt x="336238" y="2944834"/>
                  </a:lnTo>
                  <a:cubicBezTo>
                    <a:pt x="338619" y="2948072"/>
                    <a:pt x="347096" y="2944834"/>
                    <a:pt x="348620" y="2948739"/>
                  </a:cubicBezTo>
                  <a:cubicBezTo>
                    <a:pt x="335742" y="2955798"/>
                    <a:pt x="321064" y="2958912"/>
                    <a:pt x="306424" y="2957693"/>
                  </a:cubicBezTo>
                  <a:cubicBezTo>
                    <a:pt x="301852" y="2962265"/>
                    <a:pt x="301852" y="2962360"/>
                    <a:pt x="307091" y="2965885"/>
                  </a:cubicBezTo>
                  <a:close/>
                  <a:moveTo>
                    <a:pt x="388339" y="2882255"/>
                  </a:moveTo>
                  <a:lnTo>
                    <a:pt x="388339" y="2878731"/>
                  </a:lnTo>
                  <a:cubicBezTo>
                    <a:pt x="384148" y="2874349"/>
                    <a:pt x="375385" y="2877397"/>
                    <a:pt x="371194" y="2880160"/>
                  </a:cubicBezTo>
                  <a:cubicBezTo>
                    <a:pt x="359079" y="2880836"/>
                    <a:pt x="347077" y="2882817"/>
                    <a:pt x="335380" y="2886065"/>
                  </a:cubicBezTo>
                  <a:cubicBezTo>
                    <a:pt x="325284" y="2890637"/>
                    <a:pt x="317283" y="2881112"/>
                    <a:pt x="304996" y="2883969"/>
                  </a:cubicBezTo>
                  <a:cubicBezTo>
                    <a:pt x="291470" y="2907782"/>
                    <a:pt x="379767" y="2894257"/>
                    <a:pt x="388435" y="2883017"/>
                  </a:cubicBezTo>
                  <a:close/>
                  <a:moveTo>
                    <a:pt x="391483" y="1472555"/>
                  </a:moveTo>
                  <a:cubicBezTo>
                    <a:pt x="408247" y="1463030"/>
                    <a:pt x="426916" y="1473412"/>
                    <a:pt x="444727" y="1472555"/>
                  </a:cubicBezTo>
                  <a:cubicBezTo>
                    <a:pt x="455395" y="1459410"/>
                    <a:pt x="419200" y="1467030"/>
                    <a:pt x="410057" y="1465126"/>
                  </a:cubicBezTo>
                  <a:cubicBezTo>
                    <a:pt x="403799" y="1457982"/>
                    <a:pt x="393302" y="1456372"/>
                    <a:pt x="385196" y="1461315"/>
                  </a:cubicBezTo>
                  <a:cubicBezTo>
                    <a:pt x="377586" y="1460792"/>
                    <a:pt x="369937" y="1461430"/>
                    <a:pt x="362527" y="1463221"/>
                  </a:cubicBezTo>
                  <a:cubicBezTo>
                    <a:pt x="362527" y="1465126"/>
                    <a:pt x="360241" y="1467792"/>
                    <a:pt x="366527" y="1468364"/>
                  </a:cubicBezTo>
                  <a:cubicBezTo>
                    <a:pt x="376814" y="1461696"/>
                    <a:pt x="381005" y="1475794"/>
                    <a:pt x="391578" y="1473317"/>
                  </a:cubicBezTo>
                  <a:close/>
                  <a:moveTo>
                    <a:pt x="509878" y="2762145"/>
                  </a:moveTo>
                  <a:cubicBezTo>
                    <a:pt x="507497" y="2761002"/>
                    <a:pt x="505307" y="2759764"/>
                    <a:pt x="503116" y="2758621"/>
                  </a:cubicBezTo>
                  <a:cubicBezTo>
                    <a:pt x="497972" y="2759287"/>
                    <a:pt x="492257" y="2757382"/>
                    <a:pt x="487590" y="2760240"/>
                  </a:cubicBezTo>
                  <a:cubicBezTo>
                    <a:pt x="487590" y="2767479"/>
                    <a:pt x="484447" y="2769765"/>
                    <a:pt x="497115" y="2769765"/>
                  </a:cubicBezTo>
                  <a:lnTo>
                    <a:pt x="502925" y="2766145"/>
                  </a:lnTo>
                  <a:cubicBezTo>
                    <a:pt x="506830" y="2767384"/>
                    <a:pt x="517403" y="2766812"/>
                    <a:pt x="509974" y="2762907"/>
                  </a:cubicBezTo>
                  <a:close/>
                  <a:moveTo>
                    <a:pt x="349382" y="1003353"/>
                  </a:moveTo>
                  <a:cubicBezTo>
                    <a:pt x="357097" y="1004878"/>
                    <a:pt x="368432" y="1012021"/>
                    <a:pt x="375576" y="1007068"/>
                  </a:cubicBezTo>
                  <a:cubicBezTo>
                    <a:pt x="378243" y="992495"/>
                    <a:pt x="356907" y="997353"/>
                    <a:pt x="349382" y="1003353"/>
                  </a:cubicBezTo>
                  <a:close/>
                  <a:moveTo>
                    <a:pt x="325284" y="1170517"/>
                  </a:moveTo>
                  <a:cubicBezTo>
                    <a:pt x="322426" y="1168231"/>
                    <a:pt x="315759" y="1166040"/>
                    <a:pt x="316330" y="1171279"/>
                  </a:cubicBezTo>
                  <a:cubicBezTo>
                    <a:pt x="318997" y="1177471"/>
                    <a:pt x="335380" y="1175375"/>
                    <a:pt x="342715" y="1172994"/>
                  </a:cubicBezTo>
                  <a:cubicBezTo>
                    <a:pt x="338143" y="1169184"/>
                    <a:pt x="330618" y="1172422"/>
                    <a:pt x="325284" y="1170517"/>
                  </a:cubicBezTo>
                  <a:close/>
                  <a:moveTo>
                    <a:pt x="326332" y="1060599"/>
                  </a:moveTo>
                  <a:lnTo>
                    <a:pt x="319855" y="1060599"/>
                  </a:lnTo>
                  <a:cubicBezTo>
                    <a:pt x="315092" y="1064123"/>
                    <a:pt x="315092" y="1064123"/>
                    <a:pt x="319855" y="1067933"/>
                  </a:cubicBezTo>
                  <a:lnTo>
                    <a:pt x="326332" y="1067933"/>
                  </a:lnTo>
                  <a:cubicBezTo>
                    <a:pt x="330904" y="1064314"/>
                    <a:pt x="330904" y="1064314"/>
                    <a:pt x="326332" y="1060599"/>
                  </a:cubicBezTo>
                  <a:close/>
                  <a:moveTo>
                    <a:pt x="293756" y="644166"/>
                  </a:moveTo>
                  <a:lnTo>
                    <a:pt x="319664" y="644166"/>
                  </a:lnTo>
                  <a:cubicBezTo>
                    <a:pt x="324427" y="640260"/>
                    <a:pt x="324427" y="640260"/>
                    <a:pt x="319664" y="636736"/>
                  </a:cubicBezTo>
                  <a:lnTo>
                    <a:pt x="293756" y="636736"/>
                  </a:lnTo>
                  <a:cubicBezTo>
                    <a:pt x="288803" y="640641"/>
                    <a:pt x="288803" y="640641"/>
                    <a:pt x="293756" y="644166"/>
                  </a:cubicBezTo>
                  <a:close/>
                  <a:moveTo>
                    <a:pt x="271563" y="1332061"/>
                  </a:moveTo>
                  <a:cubicBezTo>
                    <a:pt x="293842" y="1336557"/>
                    <a:pt x="316597" y="1338195"/>
                    <a:pt x="339286" y="1336919"/>
                  </a:cubicBezTo>
                  <a:cubicBezTo>
                    <a:pt x="344905" y="1335490"/>
                    <a:pt x="340524" y="1331014"/>
                    <a:pt x="346239" y="1329585"/>
                  </a:cubicBezTo>
                  <a:cubicBezTo>
                    <a:pt x="351954" y="1328156"/>
                    <a:pt x="361574" y="1331299"/>
                    <a:pt x="367956" y="1328251"/>
                  </a:cubicBezTo>
                  <a:cubicBezTo>
                    <a:pt x="358431" y="1319869"/>
                    <a:pt x="344810" y="1310916"/>
                    <a:pt x="333094" y="1322060"/>
                  </a:cubicBezTo>
                  <a:cubicBezTo>
                    <a:pt x="313854" y="1325394"/>
                    <a:pt x="287279" y="1323584"/>
                    <a:pt x="271563" y="1332061"/>
                  </a:cubicBezTo>
                  <a:close/>
                  <a:moveTo>
                    <a:pt x="254132" y="2740999"/>
                  </a:moveTo>
                  <a:cubicBezTo>
                    <a:pt x="249370" y="2744619"/>
                    <a:pt x="249370" y="2744714"/>
                    <a:pt x="254132" y="2748334"/>
                  </a:cubicBezTo>
                  <a:lnTo>
                    <a:pt x="266991" y="2748334"/>
                  </a:lnTo>
                  <a:cubicBezTo>
                    <a:pt x="271563" y="2744714"/>
                    <a:pt x="271563" y="2744714"/>
                    <a:pt x="266991" y="2740999"/>
                  </a:cubicBezTo>
                  <a:close/>
                  <a:moveTo>
                    <a:pt x="262895" y="2716520"/>
                  </a:moveTo>
                  <a:lnTo>
                    <a:pt x="254037" y="2711472"/>
                  </a:lnTo>
                  <a:lnTo>
                    <a:pt x="244512" y="2717091"/>
                  </a:lnTo>
                  <a:cubicBezTo>
                    <a:pt x="248322" y="2720997"/>
                    <a:pt x="266991" y="2727569"/>
                    <a:pt x="262895" y="2716520"/>
                  </a:cubicBezTo>
                  <a:close/>
                  <a:moveTo>
                    <a:pt x="201364" y="2836630"/>
                  </a:moveTo>
                  <a:cubicBezTo>
                    <a:pt x="214318" y="2823676"/>
                    <a:pt x="185838" y="2833772"/>
                    <a:pt x="181171" y="2832820"/>
                  </a:cubicBezTo>
                  <a:cubicBezTo>
                    <a:pt x="175170" y="2829105"/>
                    <a:pt x="159644" y="2819295"/>
                    <a:pt x="158501" y="2831296"/>
                  </a:cubicBezTo>
                  <a:lnTo>
                    <a:pt x="152119" y="2835297"/>
                  </a:lnTo>
                  <a:cubicBezTo>
                    <a:pt x="151072" y="2842917"/>
                    <a:pt x="163549" y="2841012"/>
                    <a:pt x="168407" y="2836821"/>
                  </a:cubicBezTo>
                  <a:cubicBezTo>
                    <a:pt x="179551" y="2836821"/>
                    <a:pt x="190505" y="2836916"/>
                    <a:pt x="201364" y="2836630"/>
                  </a:cubicBezTo>
                  <a:close/>
                  <a:moveTo>
                    <a:pt x="188314" y="2969314"/>
                  </a:moveTo>
                  <a:cubicBezTo>
                    <a:pt x="207364" y="2971600"/>
                    <a:pt x="246322" y="2961122"/>
                    <a:pt x="201364" y="2958074"/>
                  </a:cubicBezTo>
                  <a:cubicBezTo>
                    <a:pt x="197363" y="2955788"/>
                    <a:pt x="190029" y="2953121"/>
                    <a:pt x="191839" y="2960169"/>
                  </a:cubicBezTo>
                  <a:lnTo>
                    <a:pt x="185266" y="2964170"/>
                  </a:lnTo>
                  <a:cubicBezTo>
                    <a:pt x="185171" y="2965980"/>
                    <a:pt x="184028" y="2967980"/>
                    <a:pt x="188314" y="2969314"/>
                  </a:cubicBezTo>
                  <a:close/>
                  <a:moveTo>
                    <a:pt x="274039" y="2987887"/>
                  </a:moveTo>
                  <a:cubicBezTo>
                    <a:pt x="304662" y="2986754"/>
                    <a:pt x="335323" y="2987964"/>
                    <a:pt x="365765" y="2991507"/>
                  </a:cubicBezTo>
                  <a:cubicBezTo>
                    <a:pt x="370813" y="2987887"/>
                    <a:pt x="370813" y="2987887"/>
                    <a:pt x="365765" y="2984173"/>
                  </a:cubicBezTo>
                  <a:cubicBezTo>
                    <a:pt x="342619" y="2977648"/>
                    <a:pt x="318502" y="2975228"/>
                    <a:pt x="294518" y="2977029"/>
                  </a:cubicBezTo>
                  <a:cubicBezTo>
                    <a:pt x="260895" y="2984363"/>
                    <a:pt x="224414" y="2981887"/>
                    <a:pt x="192124" y="2990650"/>
                  </a:cubicBezTo>
                  <a:cubicBezTo>
                    <a:pt x="201649" y="3007318"/>
                    <a:pt x="227081" y="2996555"/>
                    <a:pt x="242512" y="2991602"/>
                  </a:cubicBezTo>
                  <a:cubicBezTo>
                    <a:pt x="251275" y="2990554"/>
                    <a:pt x="265181" y="2994460"/>
                    <a:pt x="273754" y="2987887"/>
                  </a:cubicBezTo>
                  <a:close/>
                  <a:moveTo>
                    <a:pt x="325665" y="3027892"/>
                  </a:moveTo>
                  <a:cubicBezTo>
                    <a:pt x="334695" y="3029949"/>
                    <a:pt x="344153" y="3028911"/>
                    <a:pt x="352525" y="3024939"/>
                  </a:cubicBezTo>
                  <a:cubicBezTo>
                    <a:pt x="358612" y="3028226"/>
                    <a:pt x="365603" y="3029426"/>
                    <a:pt x="372433" y="3028369"/>
                  </a:cubicBezTo>
                  <a:cubicBezTo>
                    <a:pt x="378148" y="3027130"/>
                    <a:pt x="373671" y="3022558"/>
                    <a:pt x="379100" y="3021034"/>
                  </a:cubicBezTo>
                  <a:lnTo>
                    <a:pt x="385672" y="3021034"/>
                  </a:lnTo>
                  <a:cubicBezTo>
                    <a:pt x="391197" y="3019510"/>
                    <a:pt x="386625" y="3015034"/>
                    <a:pt x="393102" y="3013605"/>
                  </a:cubicBezTo>
                  <a:cubicBezTo>
                    <a:pt x="407770" y="3015605"/>
                    <a:pt x="423868" y="3010176"/>
                    <a:pt x="437393" y="3010176"/>
                  </a:cubicBezTo>
                  <a:lnTo>
                    <a:pt x="452633" y="3017986"/>
                  </a:lnTo>
                  <a:cubicBezTo>
                    <a:pt x="456443" y="3022273"/>
                    <a:pt x="452062" y="3025606"/>
                    <a:pt x="457586" y="3028273"/>
                  </a:cubicBezTo>
                  <a:cubicBezTo>
                    <a:pt x="462349" y="3027607"/>
                    <a:pt x="470350" y="3030083"/>
                    <a:pt x="474160" y="3025987"/>
                  </a:cubicBezTo>
                  <a:cubicBezTo>
                    <a:pt x="474160" y="3022844"/>
                    <a:pt x="477970" y="3021034"/>
                    <a:pt x="480065" y="3018748"/>
                  </a:cubicBezTo>
                  <a:lnTo>
                    <a:pt x="475303" y="3015986"/>
                  </a:lnTo>
                  <a:cubicBezTo>
                    <a:pt x="486352" y="3003985"/>
                    <a:pt x="506926" y="3013700"/>
                    <a:pt x="520165" y="3008271"/>
                  </a:cubicBezTo>
                  <a:cubicBezTo>
                    <a:pt x="520165" y="3005509"/>
                    <a:pt x="520165" y="3005509"/>
                    <a:pt x="517879" y="3002841"/>
                  </a:cubicBezTo>
                  <a:cubicBezTo>
                    <a:pt x="495782" y="3008176"/>
                    <a:pt x="477684" y="2984553"/>
                    <a:pt x="457777" y="2995221"/>
                  </a:cubicBezTo>
                  <a:cubicBezTo>
                    <a:pt x="433488" y="2987601"/>
                    <a:pt x="421772" y="3001794"/>
                    <a:pt x="397769" y="3002460"/>
                  </a:cubicBezTo>
                  <a:lnTo>
                    <a:pt x="387577" y="2995221"/>
                  </a:lnTo>
                  <a:cubicBezTo>
                    <a:pt x="380148" y="2995888"/>
                    <a:pt x="375195" y="2993602"/>
                    <a:pt x="370147" y="2996746"/>
                  </a:cubicBezTo>
                  <a:cubicBezTo>
                    <a:pt x="367575" y="3001794"/>
                    <a:pt x="371194" y="3007318"/>
                    <a:pt x="367956" y="3012652"/>
                  </a:cubicBezTo>
                  <a:cubicBezTo>
                    <a:pt x="354716" y="3020844"/>
                    <a:pt x="336714" y="3018082"/>
                    <a:pt x="323284" y="3022939"/>
                  </a:cubicBezTo>
                  <a:cubicBezTo>
                    <a:pt x="323474" y="3024559"/>
                    <a:pt x="321569" y="3026654"/>
                    <a:pt x="325379" y="3027892"/>
                  </a:cubicBezTo>
                  <a:close/>
                  <a:moveTo>
                    <a:pt x="359098" y="3227441"/>
                  </a:moveTo>
                  <a:lnTo>
                    <a:pt x="333094" y="3227441"/>
                  </a:lnTo>
                  <a:cubicBezTo>
                    <a:pt x="328427" y="3231251"/>
                    <a:pt x="328427" y="3231251"/>
                    <a:pt x="333094" y="3234775"/>
                  </a:cubicBezTo>
                  <a:lnTo>
                    <a:pt x="359002" y="3234775"/>
                  </a:lnTo>
                  <a:cubicBezTo>
                    <a:pt x="363860" y="3230965"/>
                    <a:pt x="363860" y="3230965"/>
                    <a:pt x="358812" y="3227441"/>
                  </a:cubicBezTo>
                  <a:close/>
                  <a:moveTo>
                    <a:pt x="365765" y="3157528"/>
                  </a:moveTo>
                  <a:cubicBezTo>
                    <a:pt x="377833" y="3156023"/>
                    <a:pt x="390063" y="3158575"/>
                    <a:pt x="400532" y="3164766"/>
                  </a:cubicBezTo>
                  <a:cubicBezTo>
                    <a:pt x="426106" y="3155127"/>
                    <a:pt x="453052" y="3149631"/>
                    <a:pt x="480351" y="3148479"/>
                  </a:cubicBezTo>
                  <a:cubicBezTo>
                    <a:pt x="480351" y="3147336"/>
                    <a:pt x="480351" y="3146098"/>
                    <a:pt x="481018" y="3144764"/>
                  </a:cubicBezTo>
                  <a:lnTo>
                    <a:pt x="474541" y="3140859"/>
                  </a:lnTo>
                  <a:cubicBezTo>
                    <a:pt x="474541" y="3131334"/>
                    <a:pt x="457872" y="3136573"/>
                    <a:pt x="451014" y="3135048"/>
                  </a:cubicBezTo>
                  <a:cubicBezTo>
                    <a:pt x="440927" y="3129667"/>
                    <a:pt x="428811" y="3129667"/>
                    <a:pt x="418724" y="3135048"/>
                  </a:cubicBezTo>
                  <a:cubicBezTo>
                    <a:pt x="403865" y="3125523"/>
                    <a:pt x="385006" y="3137144"/>
                    <a:pt x="371099" y="3142478"/>
                  </a:cubicBezTo>
                  <a:cubicBezTo>
                    <a:pt x="363660" y="3141478"/>
                    <a:pt x="356116" y="3143393"/>
                    <a:pt x="350049" y="3147812"/>
                  </a:cubicBezTo>
                  <a:close/>
                  <a:moveTo>
                    <a:pt x="421867" y="3232966"/>
                  </a:moveTo>
                  <a:lnTo>
                    <a:pt x="412342" y="3227441"/>
                  </a:lnTo>
                  <a:cubicBezTo>
                    <a:pt x="407732" y="3228117"/>
                    <a:pt x="403065" y="3226803"/>
                    <a:pt x="399484" y="3223821"/>
                  </a:cubicBezTo>
                  <a:lnTo>
                    <a:pt x="384053" y="3223821"/>
                  </a:lnTo>
                  <a:cubicBezTo>
                    <a:pt x="367861" y="3232489"/>
                    <a:pt x="379005" y="3236204"/>
                    <a:pt x="391768" y="3234775"/>
                  </a:cubicBezTo>
                  <a:cubicBezTo>
                    <a:pt x="401103" y="3240481"/>
                    <a:pt x="413009" y="3239757"/>
                    <a:pt x="421582" y="3232966"/>
                  </a:cubicBezTo>
                  <a:close/>
                  <a:moveTo>
                    <a:pt x="428059" y="3206962"/>
                  </a:moveTo>
                  <a:cubicBezTo>
                    <a:pt x="414628" y="3196295"/>
                    <a:pt x="399484" y="3204200"/>
                    <a:pt x="384625" y="3205247"/>
                  </a:cubicBezTo>
                  <a:cubicBezTo>
                    <a:pt x="362146" y="3219154"/>
                    <a:pt x="389292" y="3217535"/>
                    <a:pt x="399674" y="3209439"/>
                  </a:cubicBezTo>
                  <a:cubicBezTo>
                    <a:pt x="407866" y="3216201"/>
                    <a:pt x="419391" y="3209439"/>
                    <a:pt x="427773" y="3206962"/>
                  </a:cubicBezTo>
                  <a:close/>
                  <a:moveTo>
                    <a:pt x="486161" y="3180578"/>
                  </a:moveTo>
                  <a:cubicBezTo>
                    <a:pt x="455872" y="3176387"/>
                    <a:pt x="425868" y="3183340"/>
                    <a:pt x="396150" y="3184769"/>
                  </a:cubicBezTo>
                  <a:cubicBezTo>
                    <a:pt x="397484" y="3200676"/>
                    <a:pt x="427011" y="3182483"/>
                    <a:pt x="435012" y="3188769"/>
                  </a:cubicBezTo>
                  <a:lnTo>
                    <a:pt x="435012" y="3192389"/>
                  </a:lnTo>
                  <a:cubicBezTo>
                    <a:pt x="444537" y="3197056"/>
                    <a:pt x="455300" y="3190294"/>
                    <a:pt x="464730" y="3186960"/>
                  </a:cubicBezTo>
                  <a:cubicBezTo>
                    <a:pt x="470445" y="3187436"/>
                    <a:pt x="484637" y="3186960"/>
                    <a:pt x="485875" y="3180578"/>
                  </a:cubicBezTo>
                  <a:close/>
                  <a:moveTo>
                    <a:pt x="546455" y="3115617"/>
                  </a:moveTo>
                  <a:cubicBezTo>
                    <a:pt x="546455" y="3114665"/>
                    <a:pt x="543883" y="3113998"/>
                    <a:pt x="542740" y="3113332"/>
                  </a:cubicBezTo>
                  <a:cubicBezTo>
                    <a:pt x="536196" y="3112398"/>
                    <a:pt x="529529" y="3113569"/>
                    <a:pt x="523690" y="3116665"/>
                  </a:cubicBezTo>
                  <a:lnTo>
                    <a:pt x="511879" y="3109997"/>
                  </a:lnTo>
                  <a:cubicBezTo>
                    <a:pt x="498163" y="3114379"/>
                    <a:pt x="494829" y="3123809"/>
                    <a:pt x="484732" y="3109521"/>
                  </a:cubicBezTo>
                  <a:cubicBezTo>
                    <a:pt x="472636" y="3112189"/>
                    <a:pt x="459777" y="3111712"/>
                    <a:pt x="448918" y="3119046"/>
                  </a:cubicBezTo>
                  <a:lnTo>
                    <a:pt x="455014" y="3122857"/>
                  </a:lnTo>
                  <a:cubicBezTo>
                    <a:pt x="454062" y="3133905"/>
                    <a:pt x="474064" y="3121142"/>
                    <a:pt x="480446" y="3121047"/>
                  </a:cubicBezTo>
                  <a:cubicBezTo>
                    <a:pt x="499401" y="3123523"/>
                    <a:pt x="533596" y="3138287"/>
                    <a:pt x="545978" y="3115617"/>
                  </a:cubicBezTo>
                  <a:close/>
                  <a:moveTo>
                    <a:pt x="555980" y="2250843"/>
                  </a:moveTo>
                  <a:cubicBezTo>
                    <a:pt x="571981" y="2242842"/>
                    <a:pt x="591127" y="2251510"/>
                    <a:pt x="605509" y="2237984"/>
                  </a:cubicBezTo>
                  <a:cubicBezTo>
                    <a:pt x="595413" y="2237984"/>
                    <a:pt x="568267" y="2225030"/>
                    <a:pt x="565314" y="2237984"/>
                  </a:cubicBezTo>
                  <a:cubicBezTo>
                    <a:pt x="558932" y="2250081"/>
                    <a:pt x="502259" y="2235126"/>
                    <a:pt x="517022" y="2250652"/>
                  </a:cubicBezTo>
                  <a:close/>
                  <a:moveTo>
                    <a:pt x="584555" y="2258082"/>
                  </a:moveTo>
                  <a:cubicBezTo>
                    <a:pt x="578649" y="2256748"/>
                    <a:pt x="571696" y="2251700"/>
                    <a:pt x="566171" y="2256367"/>
                  </a:cubicBezTo>
                  <a:lnTo>
                    <a:pt x="566171" y="2260273"/>
                  </a:lnTo>
                  <a:cubicBezTo>
                    <a:pt x="574001" y="2265168"/>
                    <a:pt x="583373" y="2266959"/>
                    <a:pt x="592460" y="2265321"/>
                  </a:cubicBezTo>
                  <a:lnTo>
                    <a:pt x="592460" y="2260177"/>
                  </a:lnTo>
                  <a:cubicBezTo>
                    <a:pt x="589898" y="2258758"/>
                    <a:pt x="587012" y="2258034"/>
                    <a:pt x="584078" y="2258082"/>
                  </a:cubicBezTo>
                  <a:close/>
                  <a:moveTo>
                    <a:pt x="569029" y="2283990"/>
                  </a:moveTo>
                  <a:cubicBezTo>
                    <a:pt x="582268" y="2283228"/>
                    <a:pt x="594270" y="2287038"/>
                    <a:pt x="604938" y="2278846"/>
                  </a:cubicBezTo>
                  <a:cubicBezTo>
                    <a:pt x="591889" y="2273893"/>
                    <a:pt x="573220" y="2277132"/>
                    <a:pt x="559409" y="2277417"/>
                  </a:cubicBezTo>
                  <a:close/>
                  <a:moveTo>
                    <a:pt x="608843" y="2302468"/>
                  </a:moveTo>
                  <a:lnTo>
                    <a:pt x="595984" y="2302468"/>
                  </a:lnTo>
                  <a:cubicBezTo>
                    <a:pt x="591127" y="2305992"/>
                    <a:pt x="591127" y="2305992"/>
                    <a:pt x="595984" y="2309803"/>
                  </a:cubicBezTo>
                  <a:lnTo>
                    <a:pt x="608938" y="2309803"/>
                  </a:lnTo>
                  <a:cubicBezTo>
                    <a:pt x="613415" y="2306279"/>
                    <a:pt x="613415" y="2306279"/>
                    <a:pt x="608748" y="230246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295" name="Google Shape;295;p16"/>
            <p:cNvSpPr/>
            <p:nvPr/>
          </p:nvSpPr>
          <p:spPr>
            <a:xfrm>
              <a:off x="5583223" y="-144"/>
              <a:ext cx="426620" cy="6863231"/>
            </a:xfrm>
            <a:custGeom>
              <a:rect b="b" l="l" r="r" t="t"/>
              <a:pathLst>
                <a:path extrusionOk="0" h="4606195" w="636746">
                  <a:moveTo>
                    <a:pt x="599165" y="4577991"/>
                  </a:moveTo>
                  <a:lnTo>
                    <a:pt x="599165" y="4605614"/>
                  </a:lnTo>
                  <a:lnTo>
                    <a:pt x="20997" y="4605614"/>
                  </a:lnTo>
                  <a:lnTo>
                    <a:pt x="20997" y="4563323"/>
                  </a:lnTo>
                  <a:lnTo>
                    <a:pt x="14711" y="4559418"/>
                  </a:lnTo>
                  <a:cubicBezTo>
                    <a:pt x="28332" y="4551988"/>
                    <a:pt x="18140" y="4528652"/>
                    <a:pt x="20997" y="4515317"/>
                  </a:cubicBezTo>
                  <a:lnTo>
                    <a:pt x="26426" y="4512268"/>
                  </a:lnTo>
                  <a:cubicBezTo>
                    <a:pt x="27951" y="4508078"/>
                    <a:pt x="30141" y="4503886"/>
                    <a:pt x="21473" y="4500839"/>
                  </a:cubicBezTo>
                  <a:lnTo>
                    <a:pt x="21473" y="4493314"/>
                  </a:lnTo>
                  <a:lnTo>
                    <a:pt x="27379" y="4489409"/>
                  </a:lnTo>
                  <a:lnTo>
                    <a:pt x="27379" y="4437974"/>
                  </a:lnTo>
                  <a:lnTo>
                    <a:pt x="20997" y="4434164"/>
                  </a:lnTo>
                  <a:lnTo>
                    <a:pt x="20997" y="4426925"/>
                  </a:lnTo>
                  <a:lnTo>
                    <a:pt x="27379" y="4423115"/>
                  </a:lnTo>
                  <a:lnTo>
                    <a:pt x="27379" y="4404637"/>
                  </a:lnTo>
                  <a:cubicBezTo>
                    <a:pt x="9472" y="4397398"/>
                    <a:pt x="38999" y="4393587"/>
                    <a:pt x="21378" y="4386539"/>
                  </a:cubicBezTo>
                  <a:lnTo>
                    <a:pt x="21378" y="4305386"/>
                  </a:lnTo>
                  <a:lnTo>
                    <a:pt x="27379" y="4301480"/>
                  </a:lnTo>
                  <a:lnTo>
                    <a:pt x="27379" y="4272239"/>
                  </a:lnTo>
                  <a:lnTo>
                    <a:pt x="21188" y="4268524"/>
                  </a:lnTo>
                  <a:lnTo>
                    <a:pt x="27474" y="4264714"/>
                  </a:lnTo>
                  <a:lnTo>
                    <a:pt x="27474" y="4227947"/>
                  </a:lnTo>
                  <a:lnTo>
                    <a:pt x="20997" y="4223852"/>
                  </a:lnTo>
                  <a:cubicBezTo>
                    <a:pt x="20997" y="4222519"/>
                    <a:pt x="21569" y="4221280"/>
                    <a:pt x="21759" y="4220137"/>
                  </a:cubicBezTo>
                  <a:lnTo>
                    <a:pt x="26712" y="4217375"/>
                  </a:lnTo>
                  <a:cubicBezTo>
                    <a:pt x="28522" y="4184419"/>
                    <a:pt x="28332" y="4149937"/>
                    <a:pt x="26712" y="4116886"/>
                  </a:cubicBezTo>
                  <a:cubicBezTo>
                    <a:pt x="21569" y="4114124"/>
                    <a:pt x="21664" y="4114029"/>
                    <a:pt x="20902" y="4110409"/>
                  </a:cubicBezTo>
                  <a:lnTo>
                    <a:pt x="27284" y="4106313"/>
                  </a:lnTo>
                  <a:lnTo>
                    <a:pt x="27284" y="4006968"/>
                  </a:lnTo>
                  <a:lnTo>
                    <a:pt x="20997" y="4003062"/>
                  </a:lnTo>
                  <a:lnTo>
                    <a:pt x="20997" y="3999538"/>
                  </a:lnTo>
                  <a:lnTo>
                    <a:pt x="27379" y="3995728"/>
                  </a:lnTo>
                  <a:lnTo>
                    <a:pt x="27379" y="3980964"/>
                  </a:lnTo>
                  <a:lnTo>
                    <a:pt x="22521" y="3978297"/>
                  </a:lnTo>
                  <a:cubicBezTo>
                    <a:pt x="20006" y="3953351"/>
                    <a:pt x="19721" y="3928234"/>
                    <a:pt x="21664" y="3903240"/>
                  </a:cubicBezTo>
                  <a:cubicBezTo>
                    <a:pt x="28808" y="3900288"/>
                    <a:pt x="26426" y="3896097"/>
                    <a:pt x="33666" y="3892382"/>
                  </a:cubicBezTo>
                  <a:cubicBezTo>
                    <a:pt x="34104" y="3887791"/>
                    <a:pt x="34104" y="3883161"/>
                    <a:pt x="33666" y="3878570"/>
                  </a:cubicBezTo>
                  <a:cubicBezTo>
                    <a:pt x="29531" y="3875494"/>
                    <a:pt x="25131" y="3872779"/>
                    <a:pt x="20521" y="3870474"/>
                  </a:cubicBezTo>
                  <a:lnTo>
                    <a:pt x="20521" y="3866759"/>
                  </a:lnTo>
                  <a:lnTo>
                    <a:pt x="38904" y="3856663"/>
                  </a:lnTo>
                  <a:cubicBezTo>
                    <a:pt x="37094" y="3851615"/>
                    <a:pt x="27760" y="3850758"/>
                    <a:pt x="39762" y="3844947"/>
                  </a:cubicBezTo>
                  <a:cubicBezTo>
                    <a:pt x="39762" y="3843709"/>
                    <a:pt x="39762" y="3842566"/>
                    <a:pt x="39762" y="3841233"/>
                  </a:cubicBezTo>
                  <a:lnTo>
                    <a:pt x="33285" y="3837232"/>
                  </a:lnTo>
                  <a:lnTo>
                    <a:pt x="33285" y="3834089"/>
                  </a:lnTo>
                  <a:lnTo>
                    <a:pt x="39666" y="3830279"/>
                  </a:lnTo>
                  <a:lnTo>
                    <a:pt x="39666" y="3782654"/>
                  </a:lnTo>
                  <a:cubicBezTo>
                    <a:pt x="32237" y="3779606"/>
                    <a:pt x="31094" y="3775415"/>
                    <a:pt x="38523" y="3772272"/>
                  </a:cubicBezTo>
                  <a:cubicBezTo>
                    <a:pt x="34999" y="3764652"/>
                    <a:pt x="23854" y="3777225"/>
                    <a:pt x="26617" y="3757317"/>
                  </a:cubicBezTo>
                  <a:lnTo>
                    <a:pt x="32999" y="3753222"/>
                  </a:lnTo>
                  <a:lnTo>
                    <a:pt x="32999" y="3742268"/>
                  </a:lnTo>
                  <a:lnTo>
                    <a:pt x="26617" y="3738458"/>
                  </a:lnTo>
                  <a:lnTo>
                    <a:pt x="26617" y="3731219"/>
                  </a:lnTo>
                  <a:lnTo>
                    <a:pt x="32999" y="3727313"/>
                  </a:lnTo>
                  <a:lnTo>
                    <a:pt x="32999" y="3719979"/>
                  </a:lnTo>
                  <a:cubicBezTo>
                    <a:pt x="26522" y="3716074"/>
                    <a:pt x="12139" y="3711216"/>
                    <a:pt x="26236" y="3705597"/>
                  </a:cubicBezTo>
                  <a:lnTo>
                    <a:pt x="26236" y="3698548"/>
                  </a:lnTo>
                  <a:lnTo>
                    <a:pt x="32903" y="3694357"/>
                  </a:lnTo>
                  <a:cubicBezTo>
                    <a:pt x="32903" y="3693309"/>
                    <a:pt x="32903" y="3692071"/>
                    <a:pt x="32903" y="3690738"/>
                  </a:cubicBezTo>
                  <a:lnTo>
                    <a:pt x="19283" y="3682736"/>
                  </a:lnTo>
                  <a:cubicBezTo>
                    <a:pt x="20140" y="3681117"/>
                    <a:pt x="20902" y="3679498"/>
                    <a:pt x="22045" y="3677402"/>
                  </a:cubicBezTo>
                  <a:lnTo>
                    <a:pt x="36428" y="3684928"/>
                  </a:lnTo>
                  <a:cubicBezTo>
                    <a:pt x="41285" y="3682451"/>
                    <a:pt x="38713" y="3673974"/>
                    <a:pt x="39285" y="3669020"/>
                  </a:cubicBezTo>
                  <a:cubicBezTo>
                    <a:pt x="35951" y="3665401"/>
                    <a:pt x="24331" y="3666068"/>
                    <a:pt x="20235" y="3661210"/>
                  </a:cubicBezTo>
                  <a:lnTo>
                    <a:pt x="20235" y="3653114"/>
                  </a:lnTo>
                  <a:cubicBezTo>
                    <a:pt x="25350" y="3650246"/>
                    <a:pt x="31713" y="3650895"/>
                    <a:pt x="36142" y="3654733"/>
                  </a:cubicBezTo>
                  <a:cubicBezTo>
                    <a:pt x="41857" y="3653018"/>
                    <a:pt x="40238" y="3646351"/>
                    <a:pt x="39095" y="3641684"/>
                  </a:cubicBezTo>
                  <a:lnTo>
                    <a:pt x="33666" y="3638636"/>
                  </a:lnTo>
                  <a:cubicBezTo>
                    <a:pt x="33666" y="3636636"/>
                    <a:pt x="33666" y="3634254"/>
                    <a:pt x="33189" y="3631683"/>
                  </a:cubicBezTo>
                  <a:cubicBezTo>
                    <a:pt x="29179" y="3628625"/>
                    <a:pt x="24864" y="3625977"/>
                    <a:pt x="20330" y="3623777"/>
                  </a:cubicBezTo>
                  <a:lnTo>
                    <a:pt x="20330" y="3605489"/>
                  </a:lnTo>
                  <a:lnTo>
                    <a:pt x="26712" y="3601679"/>
                  </a:lnTo>
                  <a:lnTo>
                    <a:pt x="26712" y="3598154"/>
                  </a:lnTo>
                  <a:lnTo>
                    <a:pt x="19949" y="3593963"/>
                  </a:lnTo>
                  <a:lnTo>
                    <a:pt x="19949" y="3553673"/>
                  </a:lnTo>
                  <a:cubicBezTo>
                    <a:pt x="11758" y="3551578"/>
                    <a:pt x="14329" y="3544148"/>
                    <a:pt x="13377" y="3539290"/>
                  </a:cubicBezTo>
                  <a:lnTo>
                    <a:pt x="19092" y="3536052"/>
                  </a:lnTo>
                  <a:cubicBezTo>
                    <a:pt x="19092" y="3533670"/>
                    <a:pt x="15949" y="3533480"/>
                    <a:pt x="13949" y="3531956"/>
                  </a:cubicBezTo>
                  <a:lnTo>
                    <a:pt x="13949" y="3498713"/>
                  </a:lnTo>
                  <a:lnTo>
                    <a:pt x="20045" y="3494808"/>
                  </a:lnTo>
                  <a:lnTo>
                    <a:pt x="20045" y="3491189"/>
                  </a:lnTo>
                  <a:lnTo>
                    <a:pt x="13663" y="3487379"/>
                  </a:lnTo>
                  <a:lnTo>
                    <a:pt x="13663" y="3432229"/>
                  </a:lnTo>
                  <a:lnTo>
                    <a:pt x="19949" y="3428324"/>
                  </a:lnTo>
                  <a:lnTo>
                    <a:pt x="19949" y="3410131"/>
                  </a:lnTo>
                  <a:lnTo>
                    <a:pt x="14044" y="3406131"/>
                  </a:lnTo>
                  <a:cubicBezTo>
                    <a:pt x="24807" y="3401368"/>
                    <a:pt x="20521" y="3381270"/>
                    <a:pt x="18521" y="3371936"/>
                  </a:cubicBezTo>
                  <a:cubicBezTo>
                    <a:pt x="12110" y="3371812"/>
                    <a:pt x="5890" y="3369717"/>
                    <a:pt x="709" y="3365935"/>
                  </a:cubicBezTo>
                  <a:lnTo>
                    <a:pt x="7091" y="3361934"/>
                  </a:lnTo>
                  <a:lnTo>
                    <a:pt x="7091" y="3357839"/>
                  </a:lnTo>
                  <a:cubicBezTo>
                    <a:pt x="12234" y="3354981"/>
                    <a:pt x="22902" y="3356886"/>
                    <a:pt x="19663" y="3350219"/>
                  </a:cubicBezTo>
                  <a:cubicBezTo>
                    <a:pt x="9091" y="3346885"/>
                    <a:pt x="15092" y="3332883"/>
                    <a:pt x="13568" y="3324692"/>
                  </a:cubicBezTo>
                  <a:lnTo>
                    <a:pt x="19663" y="3321262"/>
                  </a:lnTo>
                  <a:lnTo>
                    <a:pt x="19663" y="3313738"/>
                  </a:lnTo>
                  <a:lnTo>
                    <a:pt x="13949" y="3309928"/>
                  </a:lnTo>
                  <a:lnTo>
                    <a:pt x="26712" y="3302499"/>
                  </a:lnTo>
                  <a:lnTo>
                    <a:pt x="26712" y="3298974"/>
                  </a:lnTo>
                  <a:lnTo>
                    <a:pt x="20235" y="3294974"/>
                  </a:lnTo>
                  <a:cubicBezTo>
                    <a:pt x="19569" y="3290211"/>
                    <a:pt x="19569" y="3290211"/>
                    <a:pt x="14139" y="3289640"/>
                  </a:cubicBezTo>
                  <a:cubicBezTo>
                    <a:pt x="-1196" y="3288687"/>
                    <a:pt x="12330" y="3280115"/>
                    <a:pt x="19569" y="3277162"/>
                  </a:cubicBezTo>
                  <a:lnTo>
                    <a:pt x="20140" y="3273543"/>
                  </a:lnTo>
                  <a:cubicBezTo>
                    <a:pt x="25760" y="3267447"/>
                    <a:pt x="39190" y="3268018"/>
                    <a:pt x="46524" y="3261827"/>
                  </a:cubicBezTo>
                  <a:cubicBezTo>
                    <a:pt x="46524" y="3260398"/>
                    <a:pt x="46524" y="3259255"/>
                    <a:pt x="45857" y="3258017"/>
                  </a:cubicBezTo>
                  <a:cubicBezTo>
                    <a:pt x="42428" y="3256016"/>
                    <a:pt x="9662" y="3256493"/>
                    <a:pt x="24045" y="3245444"/>
                  </a:cubicBezTo>
                  <a:cubicBezTo>
                    <a:pt x="29188" y="3244586"/>
                    <a:pt x="32713" y="3247634"/>
                    <a:pt x="37476" y="3248682"/>
                  </a:cubicBezTo>
                  <a:cubicBezTo>
                    <a:pt x="41952" y="3247063"/>
                    <a:pt x="38904" y="3240395"/>
                    <a:pt x="39762" y="3236490"/>
                  </a:cubicBezTo>
                  <a:lnTo>
                    <a:pt x="46619" y="3232299"/>
                  </a:lnTo>
                  <a:lnTo>
                    <a:pt x="46619" y="3221536"/>
                  </a:lnTo>
                  <a:lnTo>
                    <a:pt x="52716" y="3217726"/>
                  </a:lnTo>
                  <a:lnTo>
                    <a:pt x="52716" y="3210392"/>
                  </a:lnTo>
                  <a:lnTo>
                    <a:pt x="43191" y="3204963"/>
                  </a:lnTo>
                  <a:cubicBezTo>
                    <a:pt x="32523" y="3204486"/>
                    <a:pt x="19663" y="3216011"/>
                    <a:pt x="18711" y="3198771"/>
                  </a:cubicBezTo>
                  <a:lnTo>
                    <a:pt x="13568" y="3195628"/>
                  </a:lnTo>
                  <a:lnTo>
                    <a:pt x="13568" y="3173625"/>
                  </a:lnTo>
                  <a:lnTo>
                    <a:pt x="19949" y="3169815"/>
                  </a:lnTo>
                  <a:lnTo>
                    <a:pt x="19949" y="3162576"/>
                  </a:lnTo>
                  <a:lnTo>
                    <a:pt x="13187" y="3158385"/>
                  </a:lnTo>
                  <a:lnTo>
                    <a:pt x="13187" y="3095997"/>
                  </a:lnTo>
                  <a:lnTo>
                    <a:pt x="8234" y="3093234"/>
                  </a:lnTo>
                  <a:cubicBezTo>
                    <a:pt x="6748" y="3085738"/>
                    <a:pt x="6300" y="3078080"/>
                    <a:pt x="6900" y="3070470"/>
                  </a:cubicBezTo>
                  <a:lnTo>
                    <a:pt x="12615" y="3067231"/>
                  </a:lnTo>
                  <a:cubicBezTo>
                    <a:pt x="14711" y="3063707"/>
                    <a:pt x="12615" y="3059992"/>
                    <a:pt x="14044" y="3056468"/>
                  </a:cubicBezTo>
                  <a:lnTo>
                    <a:pt x="7186" y="3051991"/>
                  </a:lnTo>
                  <a:lnTo>
                    <a:pt x="7186" y="2868159"/>
                  </a:lnTo>
                  <a:lnTo>
                    <a:pt x="13377" y="2864253"/>
                  </a:lnTo>
                  <a:lnTo>
                    <a:pt x="13377" y="2860729"/>
                  </a:lnTo>
                  <a:lnTo>
                    <a:pt x="6996" y="2856824"/>
                  </a:lnTo>
                  <a:lnTo>
                    <a:pt x="6996" y="2775956"/>
                  </a:lnTo>
                  <a:lnTo>
                    <a:pt x="13568" y="2771956"/>
                  </a:lnTo>
                  <a:cubicBezTo>
                    <a:pt x="13568" y="2770622"/>
                    <a:pt x="13568" y="2769384"/>
                    <a:pt x="12996" y="2768241"/>
                  </a:cubicBezTo>
                  <a:cubicBezTo>
                    <a:pt x="1757" y="2764145"/>
                    <a:pt x="8805" y="2748143"/>
                    <a:pt x="6900" y="2739000"/>
                  </a:cubicBezTo>
                  <a:lnTo>
                    <a:pt x="13091" y="2735666"/>
                  </a:lnTo>
                  <a:lnTo>
                    <a:pt x="7281" y="2731665"/>
                  </a:lnTo>
                  <a:lnTo>
                    <a:pt x="7281" y="2710139"/>
                  </a:lnTo>
                  <a:lnTo>
                    <a:pt x="13377" y="2706329"/>
                  </a:lnTo>
                  <a:lnTo>
                    <a:pt x="13377" y="2658704"/>
                  </a:lnTo>
                  <a:lnTo>
                    <a:pt x="20140" y="2654608"/>
                  </a:lnTo>
                  <a:lnTo>
                    <a:pt x="20140" y="2632700"/>
                  </a:lnTo>
                  <a:lnTo>
                    <a:pt x="26331" y="2628890"/>
                  </a:lnTo>
                  <a:lnTo>
                    <a:pt x="26331" y="2610412"/>
                  </a:lnTo>
                  <a:lnTo>
                    <a:pt x="21473" y="2607650"/>
                  </a:lnTo>
                  <a:cubicBezTo>
                    <a:pt x="18711" y="2601840"/>
                    <a:pt x="18807" y="2594505"/>
                    <a:pt x="26236" y="2592410"/>
                  </a:cubicBezTo>
                  <a:cubicBezTo>
                    <a:pt x="27474" y="2586600"/>
                    <a:pt x="26236" y="2580504"/>
                    <a:pt x="26903" y="2574312"/>
                  </a:cubicBezTo>
                  <a:lnTo>
                    <a:pt x="20426" y="2569931"/>
                  </a:lnTo>
                  <a:lnTo>
                    <a:pt x="20426" y="2525925"/>
                  </a:lnTo>
                  <a:lnTo>
                    <a:pt x="26522" y="2522020"/>
                  </a:lnTo>
                  <a:lnTo>
                    <a:pt x="26522" y="2514876"/>
                  </a:lnTo>
                  <a:lnTo>
                    <a:pt x="20140" y="2510971"/>
                  </a:lnTo>
                  <a:lnTo>
                    <a:pt x="20140" y="2496398"/>
                  </a:lnTo>
                  <a:lnTo>
                    <a:pt x="26712" y="2492302"/>
                  </a:lnTo>
                  <a:cubicBezTo>
                    <a:pt x="26436" y="2491083"/>
                    <a:pt x="26246" y="2489835"/>
                    <a:pt x="26141" y="2488587"/>
                  </a:cubicBezTo>
                  <a:cubicBezTo>
                    <a:pt x="17759" y="2483539"/>
                    <a:pt x="17759" y="2483253"/>
                    <a:pt x="26141" y="2478110"/>
                  </a:cubicBezTo>
                  <a:lnTo>
                    <a:pt x="26141" y="2470585"/>
                  </a:lnTo>
                  <a:lnTo>
                    <a:pt x="20330" y="2466775"/>
                  </a:lnTo>
                  <a:lnTo>
                    <a:pt x="20330" y="2452202"/>
                  </a:lnTo>
                  <a:lnTo>
                    <a:pt x="26522" y="2448297"/>
                  </a:lnTo>
                  <a:lnTo>
                    <a:pt x="26522" y="2426389"/>
                  </a:lnTo>
                  <a:lnTo>
                    <a:pt x="20235" y="2422484"/>
                  </a:lnTo>
                  <a:cubicBezTo>
                    <a:pt x="34428" y="2412959"/>
                    <a:pt x="23283" y="2386575"/>
                    <a:pt x="26617" y="2371049"/>
                  </a:cubicBezTo>
                  <a:cubicBezTo>
                    <a:pt x="17759" y="2365620"/>
                    <a:pt x="17759" y="2365334"/>
                    <a:pt x="26141" y="2360190"/>
                  </a:cubicBezTo>
                  <a:lnTo>
                    <a:pt x="20521" y="2356380"/>
                  </a:lnTo>
                  <a:lnTo>
                    <a:pt x="26617" y="2352475"/>
                  </a:lnTo>
                  <a:lnTo>
                    <a:pt x="26617" y="2348189"/>
                  </a:lnTo>
                  <a:lnTo>
                    <a:pt x="19949" y="2344188"/>
                  </a:lnTo>
                  <a:lnTo>
                    <a:pt x="19949" y="2322281"/>
                  </a:lnTo>
                  <a:cubicBezTo>
                    <a:pt x="8234" y="2318280"/>
                    <a:pt x="15378" y="2302374"/>
                    <a:pt x="13473" y="2292849"/>
                  </a:cubicBezTo>
                  <a:lnTo>
                    <a:pt x="18807" y="2289896"/>
                  </a:lnTo>
                  <a:cubicBezTo>
                    <a:pt x="21378" y="2284466"/>
                    <a:pt x="21378" y="2276847"/>
                    <a:pt x="14425" y="2274941"/>
                  </a:cubicBezTo>
                  <a:cubicBezTo>
                    <a:pt x="13282" y="2266359"/>
                    <a:pt x="12967" y="2257682"/>
                    <a:pt x="13473" y="2249034"/>
                  </a:cubicBezTo>
                  <a:lnTo>
                    <a:pt x="19854" y="2244937"/>
                  </a:lnTo>
                  <a:lnTo>
                    <a:pt x="19854" y="2211886"/>
                  </a:lnTo>
                  <a:lnTo>
                    <a:pt x="13568" y="2208076"/>
                  </a:lnTo>
                  <a:lnTo>
                    <a:pt x="13568" y="2197122"/>
                  </a:lnTo>
                  <a:lnTo>
                    <a:pt x="19949" y="2193217"/>
                  </a:lnTo>
                  <a:lnTo>
                    <a:pt x="19949" y="2189693"/>
                  </a:lnTo>
                  <a:lnTo>
                    <a:pt x="13853" y="2185883"/>
                  </a:lnTo>
                  <a:lnTo>
                    <a:pt x="13853" y="2174738"/>
                  </a:lnTo>
                  <a:cubicBezTo>
                    <a:pt x="19187" y="2172834"/>
                    <a:pt x="22045" y="2168547"/>
                    <a:pt x="19092" y="2163309"/>
                  </a:cubicBezTo>
                  <a:lnTo>
                    <a:pt x="14425" y="2160737"/>
                  </a:lnTo>
                  <a:cubicBezTo>
                    <a:pt x="11948" y="2141687"/>
                    <a:pt x="14425" y="2121399"/>
                    <a:pt x="13473" y="2101682"/>
                  </a:cubicBezTo>
                  <a:lnTo>
                    <a:pt x="19854" y="2097491"/>
                  </a:lnTo>
                  <a:lnTo>
                    <a:pt x="19854" y="1987382"/>
                  </a:lnTo>
                  <a:lnTo>
                    <a:pt x="13663" y="1983571"/>
                  </a:lnTo>
                  <a:lnTo>
                    <a:pt x="13663" y="1980047"/>
                  </a:lnTo>
                  <a:cubicBezTo>
                    <a:pt x="15663" y="1978714"/>
                    <a:pt x="17854" y="1977381"/>
                    <a:pt x="20140" y="1976047"/>
                  </a:cubicBezTo>
                  <a:lnTo>
                    <a:pt x="20140" y="1902609"/>
                  </a:lnTo>
                  <a:lnTo>
                    <a:pt x="26426" y="1898704"/>
                  </a:lnTo>
                  <a:lnTo>
                    <a:pt x="26426" y="1858127"/>
                  </a:lnTo>
                  <a:lnTo>
                    <a:pt x="21473" y="1855365"/>
                  </a:lnTo>
                  <a:cubicBezTo>
                    <a:pt x="19873" y="1849145"/>
                    <a:pt x="19387" y="1842697"/>
                    <a:pt x="20045" y="1836315"/>
                  </a:cubicBezTo>
                  <a:lnTo>
                    <a:pt x="25664" y="1833172"/>
                  </a:lnTo>
                  <a:cubicBezTo>
                    <a:pt x="27569" y="1829552"/>
                    <a:pt x="26331" y="1825933"/>
                    <a:pt x="26712" y="1822028"/>
                  </a:cubicBezTo>
                  <a:lnTo>
                    <a:pt x="20426" y="1817837"/>
                  </a:lnTo>
                  <a:lnTo>
                    <a:pt x="20426" y="1770212"/>
                  </a:lnTo>
                  <a:lnTo>
                    <a:pt x="26522" y="1766402"/>
                  </a:lnTo>
                  <a:lnTo>
                    <a:pt x="26522" y="1748114"/>
                  </a:lnTo>
                  <a:lnTo>
                    <a:pt x="20140" y="1744303"/>
                  </a:lnTo>
                  <a:lnTo>
                    <a:pt x="20140" y="1740684"/>
                  </a:lnTo>
                  <a:lnTo>
                    <a:pt x="26903" y="1736588"/>
                  </a:lnTo>
                  <a:lnTo>
                    <a:pt x="26903" y="1725730"/>
                  </a:lnTo>
                  <a:cubicBezTo>
                    <a:pt x="43667" y="1705061"/>
                    <a:pt x="26903" y="1663818"/>
                    <a:pt x="34142" y="1636957"/>
                  </a:cubicBezTo>
                  <a:lnTo>
                    <a:pt x="39285" y="1634100"/>
                  </a:lnTo>
                  <a:lnTo>
                    <a:pt x="33570" y="1630099"/>
                  </a:lnTo>
                  <a:lnTo>
                    <a:pt x="33570" y="1567996"/>
                  </a:lnTo>
                  <a:lnTo>
                    <a:pt x="26807" y="1563710"/>
                  </a:lnTo>
                  <a:lnTo>
                    <a:pt x="26807" y="1552851"/>
                  </a:lnTo>
                  <a:lnTo>
                    <a:pt x="33189" y="1548946"/>
                  </a:lnTo>
                  <a:lnTo>
                    <a:pt x="33189" y="1541707"/>
                  </a:lnTo>
                  <a:lnTo>
                    <a:pt x="26903" y="1537897"/>
                  </a:lnTo>
                  <a:lnTo>
                    <a:pt x="26903" y="1530468"/>
                  </a:lnTo>
                  <a:lnTo>
                    <a:pt x="31856" y="1527705"/>
                  </a:lnTo>
                  <a:cubicBezTo>
                    <a:pt x="35380" y="1518180"/>
                    <a:pt x="31856" y="1507036"/>
                    <a:pt x="33761" y="1497130"/>
                  </a:cubicBezTo>
                  <a:cubicBezTo>
                    <a:pt x="46715" y="1489605"/>
                    <a:pt x="36904" y="1467507"/>
                    <a:pt x="39762" y="1453696"/>
                  </a:cubicBezTo>
                  <a:lnTo>
                    <a:pt x="33856" y="1449695"/>
                  </a:lnTo>
                  <a:cubicBezTo>
                    <a:pt x="33856" y="1448743"/>
                    <a:pt x="33856" y="1447505"/>
                    <a:pt x="33189" y="1446171"/>
                  </a:cubicBezTo>
                  <a:lnTo>
                    <a:pt x="39666" y="1442075"/>
                  </a:lnTo>
                  <a:lnTo>
                    <a:pt x="39666" y="1434932"/>
                  </a:lnTo>
                  <a:lnTo>
                    <a:pt x="33285" y="1431027"/>
                  </a:lnTo>
                  <a:lnTo>
                    <a:pt x="33285" y="1423788"/>
                  </a:lnTo>
                  <a:lnTo>
                    <a:pt x="39571" y="1419977"/>
                  </a:lnTo>
                  <a:lnTo>
                    <a:pt x="39571" y="1412548"/>
                  </a:lnTo>
                  <a:cubicBezTo>
                    <a:pt x="22807" y="1390450"/>
                    <a:pt x="39571" y="1345206"/>
                    <a:pt x="32427" y="1316441"/>
                  </a:cubicBezTo>
                  <a:lnTo>
                    <a:pt x="27665" y="1313774"/>
                  </a:lnTo>
                  <a:cubicBezTo>
                    <a:pt x="27665" y="1311202"/>
                    <a:pt x="33856" y="1310726"/>
                    <a:pt x="33189" y="1308154"/>
                  </a:cubicBezTo>
                  <a:cubicBezTo>
                    <a:pt x="32523" y="1305582"/>
                    <a:pt x="36904" y="1304058"/>
                    <a:pt x="39666" y="1302153"/>
                  </a:cubicBezTo>
                  <a:lnTo>
                    <a:pt x="39666" y="1294914"/>
                  </a:lnTo>
                  <a:lnTo>
                    <a:pt x="33285" y="1291009"/>
                  </a:lnTo>
                  <a:lnTo>
                    <a:pt x="33285" y="1287485"/>
                  </a:lnTo>
                  <a:lnTo>
                    <a:pt x="39571" y="1283579"/>
                  </a:lnTo>
                  <a:lnTo>
                    <a:pt x="39571" y="1271864"/>
                  </a:lnTo>
                  <a:cubicBezTo>
                    <a:pt x="23569" y="1240336"/>
                    <a:pt x="36999" y="1187853"/>
                    <a:pt x="33951" y="1149944"/>
                  </a:cubicBezTo>
                  <a:cubicBezTo>
                    <a:pt x="42143" y="1144991"/>
                    <a:pt x="42143" y="1144705"/>
                    <a:pt x="33951" y="1139466"/>
                  </a:cubicBezTo>
                  <a:lnTo>
                    <a:pt x="33951" y="1128989"/>
                  </a:lnTo>
                  <a:lnTo>
                    <a:pt x="40047" y="1125178"/>
                  </a:lnTo>
                  <a:lnTo>
                    <a:pt x="40047" y="1109939"/>
                  </a:lnTo>
                  <a:lnTo>
                    <a:pt x="33666" y="1106128"/>
                  </a:lnTo>
                  <a:lnTo>
                    <a:pt x="33666" y="1102509"/>
                  </a:lnTo>
                  <a:lnTo>
                    <a:pt x="40428" y="1098413"/>
                  </a:lnTo>
                  <a:lnTo>
                    <a:pt x="40428" y="1083936"/>
                  </a:lnTo>
                  <a:cubicBezTo>
                    <a:pt x="58049" y="1077363"/>
                    <a:pt x="30332" y="1071553"/>
                    <a:pt x="46524" y="1065743"/>
                  </a:cubicBezTo>
                  <a:lnTo>
                    <a:pt x="33666" y="1058123"/>
                  </a:lnTo>
                  <a:lnTo>
                    <a:pt x="33666" y="1006687"/>
                  </a:lnTo>
                  <a:lnTo>
                    <a:pt x="39952" y="1002878"/>
                  </a:lnTo>
                  <a:lnTo>
                    <a:pt x="39952" y="973541"/>
                  </a:lnTo>
                  <a:lnTo>
                    <a:pt x="34046" y="969540"/>
                  </a:lnTo>
                  <a:lnTo>
                    <a:pt x="39190" y="966683"/>
                  </a:lnTo>
                  <a:cubicBezTo>
                    <a:pt x="41095" y="963159"/>
                    <a:pt x="39857" y="959444"/>
                    <a:pt x="40238" y="955538"/>
                  </a:cubicBezTo>
                  <a:lnTo>
                    <a:pt x="34142" y="951443"/>
                  </a:lnTo>
                  <a:lnTo>
                    <a:pt x="40047" y="947633"/>
                  </a:lnTo>
                  <a:lnTo>
                    <a:pt x="40047" y="914676"/>
                  </a:lnTo>
                  <a:lnTo>
                    <a:pt x="33666" y="910771"/>
                  </a:lnTo>
                  <a:lnTo>
                    <a:pt x="33666" y="907152"/>
                  </a:lnTo>
                  <a:lnTo>
                    <a:pt x="40428" y="903056"/>
                  </a:lnTo>
                  <a:lnTo>
                    <a:pt x="40428" y="836952"/>
                  </a:lnTo>
                  <a:lnTo>
                    <a:pt x="45381" y="834190"/>
                  </a:lnTo>
                  <a:cubicBezTo>
                    <a:pt x="45381" y="834190"/>
                    <a:pt x="45953" y="833047"/>
                    <a:pt x="45381" y="832951"/>
                  </a:cubicBezTo>
                  <a:cubicBezTo>
                    <a:pt x="38904" y="831142"/>
                    <a:pt x="41476" y="826284"/>
                    <a:pt x="35856" y="824093"/>
                  </a:cubicBezTo>
                  <a:cubicBezTo>
                    <a:pt x="32713" y="822760"/>
                    <a:pt x="32903" y="820950"/>
                    <a:pt x="32999" y="818950"/>
                  </a:cubicBezTo>
                  <a:lnTo>
                    <a:pt x="39380" y="814950"/>
                  </a:lnTo>
                  <a:lnTo>
                    <a:pt x="39380" y="807711"/>
                  </a:lnTo>
                  <a:lnTo>
                    <a:pt x="32808" y="803805"/>
                  </a:lnTo>
                  <a:lnTo>
                    <a:pt x="32808" y="786089"/>
                  </a:lnTo>
                  <a:lnTo>
                    <a:pt x="26617" y="782184"/>
                  </a:lnTo>
                  <a:lnTo>
                    <a:pt x="26617" y="771134"/>
                  </a:lnTo>
                  <a:cubicBezTo>
                    <a:pt x="36142" y="768562"/>
                    <a:pt x="36142" y="749227"/>
                    <a:pt x="27379" y="745988"/>
                  </a:cubicBezTo>
                  <a:cubicBezTo>
                    <a:pt x="26112" y="732501"/>
                    <a:pt x="25760" y="718947"/>
                    <a:pt x="26331" y="705412"/>
                  </a:cubicBezTo>
                  <a:lnTo>
                    <a:pt x="32618" y="701221"/>
                  </a:lnTo>
                  <a:lnTo>
                    <a:pt x="32618" y="661216"/>
                  </a:lnTo>
                  <a:lnTo>
                    <a:pt x="39190" y="657120"/>
                  </a:lnTo>
                  <a:lnTo>
                    <a:pt x="32903" y="653215"/>
                  </a:lnTo>
                  <a:lnTo>
                    <a:pt x="32903" y="502244"/>
                  </a:lnTo>
                  <a:lnTo>
                    <a:pt x="26617" y="498338"/>
                  </a:lnTo>
                  <a:lnTo>
                    <a:pt x="26617" y="483575"/>
                  </a:lnTo>
                  <a:cubicBezTo>
                    <a:pt x="44143" y="477098"/>
                    <a:pt x="17092" y="471192"/>
                    <a:pt x="32618" y="465477"/>
                  </a:cubicBezTo>
                  <a:lnTo>
                    <a:pt x="32618" y="292218"/>
                  </a:lnTo>
                  <a:lnTo>
                    <a:pt x="26712" y="288503"/>
                  </a:lnTo>
                  <a:lnTo>
                    <a:pt x="32903" y="284597"/>
                  </a:lnTo>
                  <a:lnTo>
                    <a:pt x="32903" y="255356"/>
                  </a:lnTo>
                  <a:lnTo>
                    <a:pt x="26617" y="251450"/>
                  </a:lnTo>
                  <a:cubicBezTo>
                    <a:pt x="44047" y="194300"/>
                    <a:pt x="27284" y="116100"/>
                    <a:pt x="32903" y="52568"/>
                  </a:cubicBezTo>
                  <a:lnTo>
                    <a:pt x="26998" y="49235"/>
                  </a:lnTo>
                  <a:cubicBezTo>
                    <a:pt x="26046" y="44139"/>
                    <a:pt x="26046" y="38900"/>
                    <a:pt x="26998" y="33804"/>
                  </a:cubicBezTo>
                  <a:lnTo>
                    <a:pt x="32141" y="30852"/>
                  </a:lnTo>
                  <a:cubicBezTo>
                    <a:pt x="31284" y="28756"/>
                    <a:pt x="28617" y="28280"/>
                    <a:pt x="26522" y="26851"/>
                  </a:cubicBezTo>
                  <a:lnTo>
                    <a:pt x="26522" y="5039"/>
                  </a:lnTo>
                  <a:cubicBezTo>
                    <a:pt x="28332" y="3324"/>
                    <a:pt x="33761" y="2467"/>
                    <a:pt x="32903" y="-581"/>
                  </a:cubicBezTo>
                  <a:lnTo>
                    <a:pt x="604403" y="-581"/>
                  </a:lnTo>
                  <a:lnTo>
                    <a:pt x="604403" y="19612"/>
                  </a:lnTo>
                  <a:lnTo>
                    <a:pt x="611166" y="23708"/>
                  </a:lnTo>
                  <a:lnTo>
                    <a:pt x="611166" y="38090"/>
                  </a:lnTo>
                  <a:lnTo>
                    <a:pt x="617167" y="41900"/>
                  </a:lnTo>
                  <a:lnTo>
                    <a:pt x="617167" y="49330"/>
                  </a:lnTo>
                  <a:cubicBezTo>
                    <a:pt x="608594" y="54569"/>
                    <a:pt x="608594" y="54854"/>
                    <a:pt x="617167" y="59998"/>
                  </a:cubicBezTo>
                  <a:lnTo>
                    <a:pt x="617167" y="82191"/>
                  </a:lnTo>
                  <a:lnTo>
                    <a:pt x="611357" y="86001"/>
                  </a:lnTo>
                  <a:cubicBezTo>
                    <a:pt x="611357" y="87049"/>
                    <a:pt x="611357" y="88192"/>
                    <a:pt x="611357" y="89525"/>
                  </a:cubicBezTo>
                  <a:lnTo>
                    <a:pt x="617929" y="93526"/>
                  </a:lnTo>
                  <a:lnTo>
                    <a:pt x="617929" y="126482"/>
                  </a:lnTo>
                  <a:lnTo>
                    <a:pt x="624311" y="130293"/>
                  </a:lnTo>
                  <a:lnTo>
                    <a:pt x="624311" y="137722"/>
                  </a:lnTo>
                  <a:cubicBezTo>
                    <a:pt x="618882" y="139627"/>
                    <a:pt x="616119" y="143913"/>
                    <a:pt x="618786" y="149152"/>
                  </a:cubicBezTo>
                  <a:cubicBezTo>
                    <a:pt x="632883" y="165630"/>
                    <a:pt x="620596" y="199158"/>
                    <a:pt x="624501" y="221923"/>
                  </a:cubicBezTo>
                  <a:lnTo>
                    <a:pt x="630692" y="226114"/>
                  </a:lnTo>
                  <a:lnTo>
                    <a:pt x="630692" y="233353"/>
                  </a:lnTo>
                  <a:lnTo>
                    <a:pt x="624692" y="237163"/>
                  </a:lnTo>
                  <a:lnTo>
                    <a:pt x="624692" y="248117"/>
                  </a:lnTo>
                  <a:lnTo>
                    <a:pt x="631169" y="251926"/>
                  </a:lnTo>
                  <a:lnTo>
                    <a:pt x="631169" y="292312"/>
                  </a:lnTo>
                  <a:lnTo>
                    <a:pt x="637360" y="296218"/>
                  </a:lnTo>
                  <a:lnTo>
                    <a:pt x="631645" y="299456"/>
                  </a:lnTo>
                  <a:cubicBezTo>
                    <a:pt x="630121" y="306695"/>
                    <a:pt x="631645" y="314601"/>
                    <a:pt x="630788" y="322031"/>
                  </a:cubicBezTo>
                  <a:cubicBezTo>
                    <a:pt x="622120" y="327270"/>
                    <a:pt x="622215" y="327555"/>
                    <a:pt x="630788" y="332794"/>
                  </a:cubicBezTo>
                  <a:lnTo>
                    <a:pt x="630788" y="347558"/>
                  </a:lnTo>
                  <a:lnTo>
                    <a:pt x="624597" y="351368"/>
                  </a:lnTo>
                  <a:lnTo>
                    <a:pt x="624597" y="365846"/>
                  </a:lnTo>
                  <a:lnTo>
                    <a:pt x="618215" y="369846"/>
                  </a:lnTo>
                  <a:lnTo>
                    <a:pt x="624216" y="373561"/>
                  </a:lnTo>
                  <a:lnTo>
                    <a:pt x="624216" y="384705"/>
                  </a:lnTo>
                  <a:lnTo>
                    <a:pt x="618500" y="387848"/>
                  </a:lnTo>
                  <a:cubicBezTo>
                    <a:pt x="617596" y="392954"/>
                    <a:pt x="617596" y="398173"/>
                    <a:pt x="618500" y="403279"/>
                  </a:cubicBezTo>
                  <a:lnTo>
                    <a:pt x="623549" y="406136"/>
                  </a:lnTo>
                  <a:cubicBezTo>
                    <a:pt x="622882" y="408804"/>
                    <a:pt x="615357" y="410042"/>
                    <a:pt x="618024" y="413661"/>
                  </a:cubicBezTo>
                  <a:lnTo>
                    <a:pt x="611452" y="417757"/>
                  </a:lnTo>
                  <a:lnTo>
                    <a:pt x="611452" y="424996"/>
                  </a:lnTo>
                  <a:lnTo>
                    <a:pt x="617834" y="428806"/>
                  </a:lnTo>
                  <a:lnTo>
                    <a:pt x="617834" y="436045"/>
                  </a:lnTo>
                  <a:lnTo>
                    <a:pt x="611357" y="440141"/>
                  </a:lnTo>
                  <a:cubicBezTo>
                    <a:pt x="611357" y="441474"/>
                    <a:pt x="611833" y="442617"/>
                    <a:pt x="612024" y="443855"/>
                  </a:cubicBezTo>
                  <a:lnTo>
                    <a:pt x="616691" y="446427"/>
                  </a:lnTo>
                  <a:cubicBezTo>
                    <a:pt x="620215" y="454809"/>
                    <a:pt x="615929" y="464906"/>
                    <a:pt x="618977" y="473573"/>
                  </a:cubicBezTo>
                  <a:lnTo>
                    <a:pt x="630788" y="480146"/>
                  </a:lnTo>
                  <a:lnTo>
                    <a:pt x="630788" y="495005"/>
                  </a:lnTo>
                  <a:lnTo>
                    <a:pt x="624597" y="498815"/>
                  </a:lnTo>
                  <a:lnTo>
                    <a:pt x="624597" y="502339"/>
                  </a:lnTo>
                  <a:lnTo>
                    <a:pt x="618119" y="506244"/>
                  </a:lnTo>
                  <a:cubicBezTo>
                    <a:pt x="637169" y="508149"/>
                    <a:pt x="630121" y="517484"/>
                    <a:pt x="631074" y="531962"/>
                  </a:cubicBezTo>
                  <a:lnTo>
                    <a:pt x="625740" y="534914"/>
                  </a:lnTo>
                  <a:cubicBezTo>
                    <a:pt x="623834" y="538819"/>
                    <a:pt x="623834" y="543392"/>
                    <a:pt x="625740" y="547297"/>
                  </a:cubicBezTo>
                  <a:lnTo>
                    <a:pt x="630407" y="549869"/>
                  </a:lnTo>
                  <a:cubicBezTo>
                    <a:pt x="632693" y="576253"/>
                    <a:pt x="630407" y="603971"/>
                    <a:pt x="631264" y="631021"/>
                  </a:cubicBezTo>
                  <a:lnTo>
                    <a:pt x="637455" y="635022"/>
                  </a:lnTo>
                  <a:lnTo>
                    <a:pt x="631264" y="638832"/>
                  </a:lnTo>
                  <a:lnTo>
                    <a:pt x="631264" y="748941"/>
                  </a:lnTo>
                  <a:lnTo>
                    <a:pt x="624882" y="752847"/>
                  </a:lnTo>
                  <a:lnTo>
                    <a:pt x="624882" y="774849"/>
                  </a:lnTo>
                  <a:lnTo>
                    <a:pt x="630883" y="778659"/>
                  </a:lnTo>
                  <a:lnTo>
                    <a:pt x="630883" y="786089"/>
                  </a:lnTo>
                  <a:cubicBezTo>
                    <a:pt x="619358" y="790280"/>
                    <a:pt x="625359" y="810949"/>
                    <a:pt x="625835" y="838095"/>
                  </a:cubicBezTo>
                  <a:lnTo>
                    <a:pt x="630883" y="840953"/>
                  </a:lnTo>
                  <a:lnTo>
                    <a:pt x="624882" y="844953"/>
                  </a:lnTo>
                  <a:lnTo>
                    <a:pt x="624882" y="855812"/>
                  </a:lnTo>
                  <a:lnTo>
                    <a:pt x="631264" y="859717"/>
                  </a:lnTo>
                  <a:lnTo>
                    <a:pt x="631264" y="911152"/>
                  </a:lnTo>
                  <a:lnTo>
                    <a:pt x="624882" y="914962"/>
                  </a:lnTo>
                  <a:lnTo>
                    <a:pt x="624882" y="955538"/>
                  </a:lnTo>
                  <a:lnTo>
                    <a:pt x="629740" y="958205"/>
                  </a:lnTo>
                  <a:cubicBezTo>
                    <a:pt x="631931" y="980713"/>
                    <a:pt x="632188" y="1003373"/>
                    <a:pt x="630502" y="1025928"/>
                  </a:cubicBezTo>
                  <a:cubicBezTo>
                    <a:pt x="622310" y="1030881"/>
                    <a:pt x="622310" y="1031071"/>
                    <a:pt x="630502" y="1036311"/>
                  </a:cubicBezTo>
                  <a:lnTo>
                    <a:pt x="630502" y="1043740"/>
                  </a:lnTo>
                  <a:lnTo>
                    <a:pt x="624692" y="1047550"/>
                  </a:lnTo>
                  <a:cubicBezTo>
                    <a:pt x="624692" y="1048598"/>
                    <a:pt x="624692" y="1049741"/>
                    <a:pt x="624692" y="1051074"/>
                  </a:cubicBezTo>
                  <a:lnTo>
                    <a:pt x="631264" y="1054979"/>
                  </a:lnTo>
                  <a:lnTo>
                    <a:pt x="631264" y="1058503"/>
                  </a:lnTo>
                  <a:lnTo>
                    <a:pt x="624692" y="1062504"/>
                  </a:lnTo>
                  <a:cubicBezTo>
                    <a:pt x="624692" y="1074791"/>
                    <a:pt x="624025" y="1087174"/>
                    <a:pt x="624692" y="1099175"/>
                  </a:cubicBezTo>
                  <a:lnTo>
                    <a:pt x="630502" y="1103081"/>
                  </a:lnTo>
                  <a:cubicBezTo>
                    <a:pt x="620977" y="1103081"/>
                    <a:pt x="620977" y="1157944"/>
                    <a:pt x="630502" y="1157944"/>
                  </a:cubicBezTo>
                  <a:lnTo>
                    <a:pt x="624501" y="1161850"/>
                  </a:lnTo>
                  <a:lnTo>
                    <a:pt x="624501" y="1257100"/>
                  </a:lnTo>
                  <a:lnTo>
                    <a:pt x="617834" y="1261100"/>
                  </a:lnTo>
                  <a:lnTo>
                    <a:pt x="617834" y="1353112"/>
                  </a:lnTo>
                  <a:lnTo>
                    <a:pt x="624597" y="1357208"/>
                  </a:lnTo>
                  <a:lnTo>
                    <a:pt x="624597" y="1456458"/>
                  </a:lnTo>
                  <a:lnTo>
                    <a:pt x="630407" y="1459696"/>
                  </a:lnTo>
                  <a:cubicBezTo>
                    <a:pt x="631264" y="1464773"/>
                    <a:pt x="631264" y="1469955"/>
                    <a:pt x="630407" y="1475032"/>
                  </a:cubicBezTo>
                  <a:cubicBezTo>
                    <a:pt x="620882" y="1477318"/>
                    <a:pt x="620882" y="1505702"/>
                    <a:pt x="630407" y="1507703"/>
                  </a:cubicBezTo>
                  <a:lnTo>
                    <a:pt x="624311" y="1511703"/>
                  </a:lnTo>
                  <a:lnTo>
                    <a:pt x="624311" y="1567139"/>
                  </a:lnTo>
                  <a:lnTo>
                    <a:pt x="630692" y="1571044"/>
                  </a:lnTo>
                  <a:lnTo>
                    <a:pt x="630692" y="1604096"/>
                  </a:lnTo>
                  <a:lnTo>
                    <a:pt x="624501" y="1607906"/>
                  </a:lnTo>
                  <a:lnTo>
                    <a:pt x="624501" y="1615335"/>
                  </a:lnTo>
                  <a:cubicBezTo>
                    <a:pt x="635550" y="1620098"/>
                    <a:pt x="630216" y="1630670"/>
                    <a:pt x="629835" y="1659912"/>
                  </a:cubicBezTo>
                  <a:cubicBezTo>
                    <a:pt x="616595" y="1671914"/>
                    <a:pt x="627644" y="1699822"/>
                    <a:pt x="624216" y="1717920"/>
                  </a:cubicBezTo>
                  <a:lnTo>
                    <a:pt x="630311" y="1721920"/>
                  </a:lnTo>
                  <a:lnTo>
                    <a:pt x="624311" y="1725825"/>
                  </a:lnTo>
                  <a:lnTo>
                    <a:pt x="624311" y="1824981"/>
                  </a:lnTo>
                  <a:lnTo>
                    <a:pt x="617739" y="1828981"/>
                  </a:lnTo>
                  <a:lnTo>
                    <a:pt x="617739" y="1843364"/>
                  </a:lnTo>
                  <a:lnTo>
                    <a:pt x="623930" y="1847269"/>
                  </a:lnTo>
                  <a:lnTo>
                    <a:pt x="623930" y="1883940"/>
                  </a:lnTo>
                  <a:lnTo>
                    <a:pt x="618119" y="1887941"/>
                  </a:lnTo>
                  <a:lnTo>
                    <a:pt x="623263" y="1890798"/>
                  </a:lnTo>
                  <a:cubicBezTo>
                    <a:pt x="624454" y="1901867"/>
                    <a:pt x="624768" y="1913011"/>
                    <a:pt x="624216" y="1924136"/>
                  </a:cubicBezTo>
                  <a:lnTo>
                    <a:pt x="630311" y="1928136"/>
                  </a:lnTo>
                  <a:lnTo>
                    <a:pt x="624311" y="1931946"/>
                  </a:lnTo>
                  <a:lnTo>
                    <a:pt x="624311" y="1990715"/>
                  </a:lnTo>
                  <a:lnTo>
                    <a:pt x="617739" y="1994621"/>
                  </a:lnTo>
                  <a:lnTo>
                    <a:pt x="617739" y="2005289"/>
                  </a:lnTo>
                  <a:lnTo>
                    <a:pt x="624216" y="2009289"/>
                  </a:lnTo>
                  <a:cubicBezTo>
                    <a:pt x="624216" y="2016909"/>
                    <a:pt x="609452" y="2016719"/>
                    <a:pt x="623358" y="2023196"/>
                  </a:cubicBezTo>
                  <a:cubicBezTo>
                    <a:pt x="624320" y="2026825"/>
                    <a:pt x="624606" y="2030606"/>
                    <a:pt x="624216" y="2034340"/>
                  </a:cubicBezTo>
                  <a:lnTo>
                    <a:pt x="617929" y="2038531"/>
                  </a:lnTo>
                  <a:lnTo>
                    <a:pt x="617929" y="2063868"/>
                  </a:lnTo>
                  <a:lnTo>
                    <a:pt x="611166" y="2068059"/>
                  </a:lnTo>
                  <a:lnTo>
                    <a:pt x="611166" y="2071964"/>
                  </a:lnTo>
                  <a:lnTo>
                    <a:pt x="617548" y="2075774"/>
                  </a:lnTo>
                  <a:lnTo>
                    <a:pt x="617548" y="2160451"/>
                  </a:lnTo>
                  <a:lnTo>
                    <a:pt x="611071" y="2164546"/>
                  </a:lnTo>
                  <a:cubicBezTo>
                    <a:pt x="611071" y="2165880"/>
                    <a:pt x="611547" y="2167023"/>
                    <a:pt x="611738" y="2168261"/>
                  </a:cubicBezTo>
                  <a:lnTo>
                    <a:pt x="616786" y="2171024"/>
                  </a:lnTo>
                  <a:cubicBezTo>
                    <a:pt x="620215" y="2194170"/>
                    <a:pt x="615167" y="2218649"/>
                    <a:pt x="618500" y="2241985"/>
                  </a:cubicBezTo>
                  <a:lnTo>
                    <a:pt x="623358" y="2244747"/>
                  </a:lnTo>
                  <a:cubicBezTo>
                    <a:pt x="624416" y="2255796"/>
                    <a:pt x="624701" y="2266902"/>
                    <a:pt x="624216" y="2277990"/>
                  </a:cubicBezTo>
                  <a:lnTo>
                    <a:pt x="617929" y="2282085"/>
                  </a:lnTo>
                  <a:lnTo>
                    <a:pt x="617929" y="2289420"/>
                  </a:lnTo>
                  <a:lnTo>
                    <a:pt x="624216" y="2293229"/>
                  </a:lnTo>
                  <a:lnTo>
                    <a:pt x="624216" y="2296754"/>
                  </a:lnTo>
                  <a:lnTo>
                    <a:pt x="617834" y="2300564"/>
                  </a:lnTo>
                  <a:lnTo>
                    <a:pt x="617834" y="2315327"/>
                  </a:lnTo>
                  <a:cubicBezTo>
                    <a:pt x="621358" y="2317328"/>
                    <a:pt x="625454" y="2318566"/>
                    <a:pt x="624216" y="2323233"/>
                  </a:cubicBezTo>
                  <a:cubicBezTo>
                    <a:pt x="629168" y="2409720"/>
                    <a:pt x="614691" y="2507446"/>
                    <a:pt x="629740" y="2588504"/>
                  </a:cubicBezTo>
                  <a:lnTo>
                    <a:pt x="624597" y="2591457"/>
                  </a:lnTo>
                  <a:lnTo>
                    <a:pt x="624597" y="2613079"/>
                  </a:lnTo>
                  <a:cubicBezTo>
                    <a:pt x="622406" y="2614603"/>
                    <a:pt x="620310" y="2615936"/>
                    <a:pt x="618024" y="2617365"/>
                  </a:cubicBezTo>
                  <a:cubicBezTo>
                    <a:pt x="618024" y="2618413"/>
                    <a:pt x="618024" y="2619556"/>
                    <a:pt x="618024" y="2620890"/>
                  </a:cubicBezTo>
                  <a:lnTo>
                    <a:pt x="624597" y="2624890"/>
                  </a:lnTo>
                  <a:lnTo>
                    <a:pt x="624597" y="2646893"/>
                  </a:lnTo>
                  <a:lnTo>
                    <a:pt x="618215" y="2650703"/>
                  </a:lnTo>
                  <a:lnTo>
                    <a:pt x="618215" y="2742714"/>
                  </a:lnTo>
                  <a:lnTo>
                    <a:pt x="624216" y="2746620"/>
                  </a:lnTo>
                  <a:cubicBezTo>
                    <a:pt x="616976" y="2748906"/>
                    <a:pt x="617929" y="2754335"/>
                    <a:pt x="618024" y="2760716"/>
                  </a:cubicBezTo>
                  <a:lnTo>
                    <a:pt x="611833" y="2764908"/>
                  </a:lnTo>
                  <a:lnTo>
                    <a:pt x="611833" y="2793483"/>
                  </a:lnTo>
                  <a:lnTo>
                    <a:pt x="605070" y="2797769"/>
                  </a:lnTo>
                  <a:lnTo>
                    <a:pt x="605070" y="2812342"/>
                  </a:lnTo>
                  <a:lnTo>
                    <a:pt x="611452" y="2816247"/>
                  </a:lnTo>
                  <a:lnTo>
                    <a:pt x="611452" y="2823486"/>
                  </a:lnTo>
                  <a:lnTo>
                    <a:pt x="604689" y="2827582"/>
                  </a:lnTo>
                  <a:lnTo>
                    <a:pt x="604689" y="2878921"/>
                  </a:lnTo>
                  <a:cubicBezTo>
                    <a:pt x="596498" y="2881970"/>
                    <a:pt x="596593" y="2886542"/>
                    <a:pt x="603832" y="2889304"/>
                  </a:cubicBezTo>
                  <a:cubicBezTo>
                    <a:pt x="605232" y="2906630"/>
                    <a:pt x="605585" y="2924032"/>
                    <a:pt x="604880" y="2941406"/>
                  </a:cubicBezTo>
                  <a:lnTo>
                    <a:pt x="611166" y="2944930"/>
                  </a:lnTo>
                  <a:lnTo>
                    <a:pt x="611166" y="2963409"/>
                  </a:lnTo>
                  <a:lnTo>
                    <a:pt x="605166" y="2967218"/>
                  </a:lnTo>
                  <a:cubicBezTo>
                    <a:pt x="605166" y="2968266"/>
                    <a:pt x="605166" y="2969504"/>
                    <a:pt x="605166" y="2970743"/>
                  </a:cubicBezTo>
                  <a:lnTo>
                    <a:pt x="611738" y="2974648"/>
                  </a:lnTo>
                  <a:lnTo>
                    <a:pt x="611738" y="3000365"/>
                  </a:lnTo>
                  <a:lnTo>
                    <a:pt x="604975" y="3004461"/>
                  </a:lnTo>
                  <a:lnTo>
                    <a:pt x="604975" y="3044752"/>
                  </a:lnTo>
                  <a:cubicBezTo>
                    <a:pt x="587544" y="3073803"/>
                    <a:pt x="604975" y="3124095"/>
                    <a:pt x="597736" y="3159052"/>
                  </a:cubicBezTo>
                  <a:lnTo>
                    <a:pt x="592497" y="3162005"/>
                  </a:lnTo>
                  <a:lnTo>
                    <a:pt x="598308" y="3166005"/>
                  </a:lnTo>
                  <a:lnTo>
                    <a:pt x="598308" y="3202677"/>
                  </a:lnTo>
                  <a:lnTo>
                    <a:pt x="592211" y="3206582"/>
                  </a:lnTo>
                  <a:lnTo>
                    <a:pt x="592211" y="3250587"/>
                  </a:lnTo>
                  <a:lnTo>
                    <a:pt x="598403" y="3254397"/>
                  </a:lnTo>
                  <a:lnTo>
                    <a:pt x="592307" y="3258207"/>
                  </a:lnTo>
                  <a:lnTo>
                    <a:pt x="592307" y="3350314"/>
                  </a:lnTo>
                  <a:cubicBezTo>
                    <a:pt x="600975" y="3355648"/>
                    <a:pt x="600975" y="3355934"/>
                    <a:pt x="592783" y="3360887"/>
                  </a:cubicBezTo>
                  <a:cubicBezTo>
                    <a:pt x="589735" y="3375555"/>
                    <a:pt x="594498" y="3391462"/>
                    <a:pt x="591068" y="3406035"/>
                  </a:cubicBezTo>
                  <a:lnTo>
                    <a:pt x="585734" y="3408988"/>
                  </a:lnTo>
                  <a:lnTo>
                    <a:pt x="585734" y="3419751"/>
                  </a:lnTo>
                  <a:lnTo>
                    <a:pt x="579258" y="3423847"/>
                  </a:lnTo>
                  <a:cubicBezTo>
                    <a:pt x="601546" y="3429943"/>
                    <a:pt x="616595" y="3416132"/>
                    <a:pt x="611738" y="3449565"/>
                  </a:cubicBezTo>
                  <a:lnTo>
                    <a:pt x="618596" y="3453851"/>
                  </a:lnTo>
                  <a:lnTo>
                    <a:pt x="618596" y="3519668"/>
                  </a:lnTo>
                  <a:lnTo>
                    <a:pt x="624406" y="3523669"/>
                  </a:lnTo>
                  <a:lnTo>
                    <a:pt x="619072" y="3526717"/>
                  </a:lnTo>
                  <a:cubicBezTo>
                    <a:pt x="618234" y="3531555"/>
                    <a:pt x="617977" y="3536480"/>
                    <a:pt x="618310" y="3541386"/>
                  </a:cubicBezTo>
                  <a:lnTo>
                    <a:pt x="624597" y="3545577"/>
                  </a:lnTo>
                  <a:lnTo>
                    <a:pt x="624597" y="3612252"/>
                  </a:lnTo>
                  <a:cubicBezTo>
                    <a:pt x="605547" y="3623586"/>
                    <a:pt x="578686" y="3621015"/>
                    <a:pt x="555635" y="3624539"/>
                  </a:cubicBezTo>
                  <a:lnTo>
                    <a:pt x="539538" y="3634731"/>
                  </a:lnTo>
                  <a:cubicBezTo>
                    <a:pt x="539538" y="3641874"/>
                    <a:pt x="541824" y="3647208"/>
                    <a:pt x="530013" y="3647018"/>
                  </a:cubicBezTo>
                  <a:lnTo>
                    <a:pt x="519441" y="3652161"/>
                  </a:lnTo>
                  <a:lnTo>
                    <a:pt x="519441" y="3671211"/>
                  </a:lnTo>
                  <a:cubicBezTo>
                    <a:pt x="517345" y="3672545"/>
                    <a:pt x="514868" y="3673116"/>
                    <a:pt x="513725" y="3675212"/>
                  </a:cubicBezTo>
                  <a:lnTo>
                    <a:pt x="519059" y="3678165"/>
                  </a:lnTo>
                  <a:cubicBezTo>
                    <a:pt x="520583" y="3685499"/>
                    <a:pt x="519059" y="3693404"/>
                    <a:pt x="520012" y="3700834"/>
                  </a:cubicBezTo>
                  <a:lnTo>
                    <a:pt x="525346" y="3703787"/>
                  </a:lnTo>
                  <a:cubicBezTo>
                    <a:pt x="521612" y="3706920"/>
                    <a:pt x="517478" y="3709549"/>
                    <a:pt x="513059" y="3711597"/>
                  </a:cubicBezTo>
                  <a:lnTo>
                    <a:pt x="519631" y="3715502"/>
                  </a:lnTo>
                  <a:cubicBezTo>
                    <a:pt x="519631" y="3716836"/>
                    <a:pt x="519631" y="3717979"/>
                    <a:pt x="519631" y="3719027"/>
                  </a:cubicBezTo>
                  <a:lnTo>
                    <a:pt x="513344" y="3723122"/>
                  </a:lnTo>
                  <a:cubicBezTo>
                    <a:pt x="513344" y="3724456"/>
                    <a:pt x="513916" y="3725599"/>
                    <a:pt x="514107" y="3726837"/>
                  </a:cubicBezTo>
                  <a:cubicBezTo>
                    <a:pt x="523632" y="3729504"/>
                    <a:pt x="518964" y="3741411"/>
                    <a:pt x="520012" y="3748459"/>
                  </a:cubicBezTo>
                  <a:lnTo>
                    <a:pt x="526203" y="3751983"/>
                  </a:lnTo>
                  <a:lnTo>
                    <a:pt x="526203" y="3781034"/>
                  </a:lnTo>
                  <a:lnTo>
                    <a:pt x="532966" y="3785416"/>
                  </a:lnTo>
                  <a:lnTo>
                    <a:pt x="532966" y="3810848"/>
                  </a:lnTo>
                  <a:lnTo>
                    <a:pt x="539729" y="3814943"/>
                  </a:lnTo>
                  <a:lnTo>
                    <a:pt x="539729" y="3818468"/>
                  </a:lnTo>
                  <a:cubicBezTo>
                    <a:pt x="543062" y="3821230"/>
                    <a:pt x="549254" y="3819420"/>
                    <a:pt x="552778" y="3822563"/>
                  </a:cubicBezTo>
                  <a:cubicBezTo>
                    <a:pt x="552778" y="3823706"/>
                    <a:pt x="552778" y="3824945"/>
                    <a:pt x="552778" y="3825993"/>
                  </a:cubicBezTo>
                  <a:lnTo>
                    <a:pt x="546587" y="3829898"/>
                  </a:lnTo>
                  <a:cubicBezTo>
                    <a:pt x="546587" y="3846853"/>
                    <a:pt x="527537" y="3836470"/>
                    <a:pt x="552968" y="3852377"/>
                  </a:cubicBezTo>
                  <a:cubicBezTo>
                    <a:pt x="552968" y="3852377"/>
                    <a:pt x="552968" y="3853901"/>
                    <a:pt x="552968" y="3855139"/>
                  </a:cubicBezTo>
                  <a:lnTo>
                    <a:pt x="559445" y="3859044"/>
                  </a:lnTo>
                  <a:lnTo>
                    <a:pt x="553254" y="3862854"/>
                  </a:lnTo>
                  <a:cubicBezTo>
                    <a:pt x="561636" y="3865140"/>
                    <a:pt x="558493" y="3872379"/>
                    <a:pt x="560398" y="3877999"/>
                  </a:cubicBezTo>
                  <a:lnTo>
                    <a:pt x="565065" y="3880571"/>
                  </a:lnTo>
                  <a:cubicBezTo>
                    <a:pt x="565065" y="3882952"/>
                    <a:pt x="561827" y="3883143"/>
                    <a:pt x="559826" y="3884762"/>
                  </a:cubicBezTo>
                  <a:cubicBezTo>
                    <a:pt x="574971" y="3897430"/>
                    <a:pt x="597450" y="3883237"/>
                    <a:pt x="612405" y="3896192"/>
                  </a:cubicBezTo>
                  <a:lnTo>
                    <a:pt x="612405" y="3907050"/>
                  </a:lnTo>
                  <a:cubicBezTo>
                    <a:pt x="621072" y="3912384"/>
                    <a:pt x="621072" y="3912670"/>
                    <a:pt x="613071" y="3917433"/>
                  </a:cubicBezTo>
                  <a:cubicBezTo>
                    <a:pt x="610976" y="3922290"/>
                    <a:pt x="613071" y="3926958"/>
                    <a:pt x="611833" y="3932101"/>
                  </a:cubicBezTo>
                  <a:lnTo>
                    <a:pt x="618119" y="3936292"/>
                  </a:lnTo>
                  <a:cubicBezTo>
                    <a:pt x="618119" y="3937245"/>
                    <a:pt x="618119" y="3938483"/>
                    <a:pt x="618691" y="3939816"/>
                  </a:cubicBezTo>
                  <a:lnTo>
                    <a:pt x="612214" y="3943817"/>
                  </a:lnTo>
                  <a:lnTo>
                    <a:pt x="612214" y="3947436"/>
                  </a:lnTo>
                  <a:lnTo>
                    <a:pt x="618500" y="3951246"/>
                  </a:lnTo>
                  <a:cubicBezTo>
                    <a:pt x="605832" y="3956771"/>
                    <a:pt x="614595" y="3976678"/>
                    <a:pt x="612119" y="3988012"/>
                  </a:cubicBezTo>
                  <a:cubicBezTo>
                    <a:pt x="621072" y="3993442"/>
                    <a:pt x="621072" y="3993728"/>
                    <a:pt x="613071" y="3998586"/>
                  </a:cubicBezTo>
                  <a:cubicBezTo>
                    <a:pt x="611900" y="4014397"/>
                    <a:pt x="611585" y="4030304"/>
                    <a:pt x="612119" y="4046211"/>
                  </a:cubicBezTo>
                  <a:lnTo>
                    <a:pt x="618215" y="4050211"/>
                  </a:lnTo>
                  <a:cubicBezTo>
                    <a:pt x="618215" y="4051163"/>
                    <a:pt x="618215" y="4052402"/>
                    <a:pt x="618691" y="4053735"/>
                  </a:cubicBezTo>
                  <a:lnTo>
                    <a:pt x="612214" y="4057736"/>
                  </a:lnTo>
                  <a:lnTo>
                    <a:pt x="612214" y="4116505"/>
                  </a:lnTo>
                  <a:lnTo>
                    <a:pt x="605832" y="4120410"/>
                  </a:lnTo>
                  <a:lnTo>
                    <a:pt x="611833" y="4124125"/>
                  </a:lnTo>
                  <a:lnTo>
                    <a:pt x="611833" y="4131554"/>
                  </a:lnTo>
                  <a:cubicBezTo>
                    <a:pt x="600022" y="4134984"/>
                    <a:pt x="606309" y="4165940"/>
                    <a:pt x="606594" y="4194610"/>
                  </a:cubicBezTo>
                  <a:lnTo>
                    <a:pt x="611261" y="4197182"/>
                  </a:lnTo>
                  <a:cubicBezTo>
                    <a:pt x="612366" y="4211945"/>
                    <a:pt x="612652" y="4226709"/>
                    <a:pt x="612119" y="4241473"/>
                  </a:cubicBezTo>
                  <a:lnTo>
                    <a:pt x="618500" y="4245664"/>
                  </a:lnTo>
                  <a:lnTo>
                    <a:pt x="618500" y="4304147"/>
                  </a:lnTo>
                  <a:lnTo>
                    <a:pt x="625263" y="4308339"/>
                  </a:lnTo>
                  <a:lnTo>
                    <a:pt x="625263" y="4311863"/>
                  </a:lnTo>
                  <a:lnTo>
                    <a:pt x="618596" y="4315863"/>
                  </a:lnTo>
                  <a:lnTo>
                    <a:pt x="618596" y="4386539"/>
                  </a:lnTo>
                  <a:lnTo>
                    <a:pt x="612119" y="4390635"/>
                  </a:lnTo>
                  <a:cubicBezTo>
                    <a:pt x="612119" y="4391968"/>
                    <a:pt x="612595" y="4393206"/>
                    <a:pt x="612785" y="4394349"/>
                  </a:cubicBezTo>
                  <a:cubicBezTo>
                    <a:pt x="621644" y="4396445"/>
                    <a:pt x="621739" y="4417114"/>
                    <a:pt x="612785" y="4419304"/>
                  </a:cubicBezTo>
                  <a:cubicBezTo>
                    <a:pt x="611728" y="4426639"/>
                    <a:pt x="611433" y="4434069"/>
                    <a:pt x="611928" y="4441498"/>
                  </a:cubicBezTo>
                  <a:lnTo>
                    <a:pt x="618119" y="4445498"/>
                  </a:lnTo>
                  <a:cubicBezTo>
                    <a:pt x="618119" y="4446547"/>
                    <a:pt x="618119" y="4447690"/>
                    <a:pt x="618119" y="4449023"/>
                  </a:cubicBezTo>
                  <a:lnTo>
                    <a:pt x="611547" y="4453023"/>
                  </a:lnTo>
                  <a:lnTo>
                    <a:pt x="611547" y="4500648"/>
                  </a:lnTo>
                  <a:lnTo>
                    <a:pt x="605166" y="4504458"/>
                  </a:lnTo>
                  <a:lnTo>
                    <a:pt x="605166" y="4533795"/>
                  </a:lnTo>
                  <a:lnTo>
                    <a:pt x="611166" y="4537796"/>
                  </a:lnTo>
                  <a:lnTo>
                    <a:pt x="605642" y="4540939"/>
                  </a:lnTo>
                  <a:cubicBezTo>
                    <a:pt x="605004" y="4547226"/>
                    <a:pt x="604746" y="4553608"/>
                    <a:pt x="604880" y="4559989"/>
                  </a:cubicBezTo>
                  <a:lnTo>
                    <a:pt x="611166" y="4563513"/>
                  </a:lnTo>
                  <a:lnTo>
                    <a:pt x="605166" y="4567514"/>
                  </a:lnTo>
                  <a:lnTo>
                    <a:pt x="605166" y="4574562"/>
                  </a:lnTo>
                  <a:close/>
                  <a:moveTo>
                    <a:pt x="530109" y="3536909"/>
                  </a:moveTo>
                  <a:cubicBezTo>
                    <a:pt x="513725" y="3533765"/>
                    <a:pt x="520107" y="3554530"/>
                    <a:pt x="532490" y="3546434"/>
                  </a:cubicBezTo>
                  <a:cubicBezTo>
                    <a:pt x="532966" y="3543290"/>
                    <a:pt x="536205" y="3539766"/>
                    <a:pt x="530013" y="3536909"/>
                  </a:cubicBezTo>
                  <a:close/>
                  <a:moveTo>
                    <a:pt x="511058" y="2708234"/>
                  </a:moveTo>
                  <a:cubicBezTo>
                    <a:pt x="498200" y="2709281"/>
                    <a:pt x="485055" y="2703757"/>
                    <a:pt x="477911" y="2715568"/>
                  </a:cubicBezTo>
                  <a:cubicBezTo>
                    <a:pt x="475911" y="2715568"/>
                    <a:pt x="468386" y="2714901"/>
                    <a:pt x="469244" y="2717949"/>
                  </a:cubicBezTo>
                  <a:cubicBezTo>
                    <a:pt x="486189" y="2721454"/>
                    <a:pt x="503781" y="2719864"/>
                    <a:pt x="519822" y="2713378"/>
                  </a:cubicBezTo>
                  <a:close/>
                  <a:moveTo>
                    <a:pt x="356468" y="2606983"/>
                  </a:moveTo>
                  <a:lnTo>
                    <a:pt x="356468" y="2610507"/>
                  </a:lnTo>
                  <a:cubicBezTo>
                    <a:pt x="369326" y="2613889"/>
                    <a:pt x="382852" y="2613889"/>
                    <a:pt x="395711" y="2610507"/>
                  </a:cubicBezTo>
                  <a:lnTo>
                    <a:pt x="395711" y="2603554"/>
                  </a:lnTo>
                  <a:cubicBezTo>
                    <a:pt x="383519" y="2588028"/>
                    <a:pt x="365993" y="2595172"/>
                    <a:pt x="350181" y="2603554"/>
                  </a:cubicBezTo>
                  <a:close/>
                  <a:moveTo>
                    <a:pt x="355420" y="2566883"/>
                  </a:moveTo>
                  <a:cubicBezTo>
                    <a:pt x="355420" y="2563168"/>
                    <a:pt x="345895" y="2564025"/>
                    <a:pt x="344466" y="2565740"/>
                  </a:cubicBezTo>
                  <a:cubicBezTo>
                    <a:pt x="343609" y="2568978"/>
                    <a:pt x="353801" y="2568121"/>
                    <a:pt x="354944" y="2566406"/>
                  </a:cubicBezTo>
                  <a:close/>
                  <a:moveTo>
                    <a:pt x="374470" y="2586504"/>
                  </a:moveTo>
                  <a:cubicBezTo>
                    <a:pt x="379423" y="2587276"/>
                    <a:pt x="384500" y="2586685"/>
                    <a:pt x="389139" y="2584790"/>
                  </a:cubicBezTo>
                  <a:lnTo>
                    <a:pt x="389139" y="2581361"/>
                  </a:lnTo>
                  <a:cubicBezTo>
                    <a:pt x="383424" y="2576027"/>
                    <a:pt x="375042" y="2581361"/>
                    <a:pt x="369422" y="2584790"/>
                  </a:cubicBezTo>
                  <a:cubicBezTo>
                    <a:pt x="370955" y="2585456"/>
                    <a:pt x="372546" y="2585971"/>
                    <a:pt x="374184" y="2586314"/>
                  </a:cubicBezTo>
                  <a:close/>
                  <a:moveTo>
                    <a:pt x="396187" y="2555071"/>
                  </a:moveTo>
                  <a:cubicBezTo>
                    <a:pt x="403521" y="2548023"/>
                    <a:pt x="412951" y="2551357"/>
                    <a:pt x="420952" y="2548404"/>
                  </a:cubicBezTo>
                  <a:cubicBezTo>
                    <a:pt x="425905" y="2538879"/>
                    <a:pt x="404378" y="2543451"/>
                    <a:pt x="398949" y="2542404"/>
                  </a:cubicBezTo>
                  <a:cubicBezTo>
                    <a:pt x="395015" y="2545356"/>
                    <a:pt x="390139" y="2546775"/>
                    <a:pt x="385233" y="2546404"/>
                  </a:cubicBezTo>
                  <a:cubicBezTo>
                    <a:pt x="356182" y="2567359"/>
                    <a:pt x="368945" y="2529450"/>
                    <a:pt x="331417" y="2555358"/>
                  </a:cubicBezTo>
                  <a:cubicBezTo>
                    <a:pt x="347533" y="2559396"/>
                    <a:pt x="363926" y="2562197"/>
                    <a:pt x="380471" y="2563740"/>
                  </a:cubicBezTo>
                  <a:cubicBezTo>
                    <a:pt x="384948" y="2559262"/>
                    <a:pt x="397425" y="2561454"/>
                    <a:pt x="395901" y="2554595"/>
                  </a:cubicBezTo>
                  <a:close/>
                  <a:moveTo>
                    <a:pt x="326940" y="2520115"/>
                  </a:moveTo>
                  <a:cubicBezTo>
                    <a:pt x="340466" y="2519543"/>
                    <a:pt x="348181" y="2511924"/>
                    <a:pt x="359706" y="2520115"/>
                  </a:cubicBezTo>
                  <a:cubicBezTo>
                    <a:pt x="362659" y="2518020"/>
                    <a:pt x="366659" y="2516495"/>
                    <a:pt x="369803" y="2513829"/>
                  </a:cubicBezTo>
                  <a:cubicBezTo>
                    <a:pt x="365135" y="2494779"/>
                    <a:pt x="314558" y="2510018"/>
                    <a:pt x="295222" y="2505351"/>
                  </a:cubicBezTo>
                  <a:cubicBezTo>
                    <a:pt x="287792" y="2512971"/>
                    <a:pt x="264551" y="2502875"/>
                    <a:pt x="264932" y="2514876"/>
                  </a:cubicBezTo>
                  <a:cubicBezTo>
                    <a:pt x="282458" y="2526783"/>
                    <a:pt x="307605" y="2507256"/>
                    <a:pt x="326655" y="2519639"/>
                  </a:cubicBezTo>
                  <a:close/>
                  <a:moveTo>
                    <a:pt x="319701" y="2619842"/>
                  </a:moveTo>
                  <a:cubicBezTo>
                    <a:pt x="311129" y="2619842"/>
                    <a:pt x="302556" y="2619842"/>
                    <a:pt x="294079" y="2619842"/>
                  </a:cubicBezTo>
                  <a:cubicBezTo>
                    <a:pt x="289221" y="2623461"/>
                    <a:pt x="289221" y="2623461"/>
                    <a:pt x="294079" y="2627176"/>
                  </a:cubicBezTo>
                  <a:lnTo>
                    <a:pt x="307509" y="2627176"/>
                  </a:lnTo>
                  <a:lnTo>
                    <a:pt x="313415" y="2631081"/>
                  </a:lnTo>
                  <a:cubicBezTo>
                    <a:pt x="316653" y="2629748"/>
                    <a:pt x="316558" y="2628033"/>
                    <a:pt x="317320" y="2626319"/>
                  </a:cubicBezTo>
                  <a:cubicBezTo>
                    <a:pt x="318082" y="2624604"/>
                    <a:pt x="327035" y="2620699"/>
                    <a:pt x="319416" y="2619365"/>
                  </a:cubicBezTo>
                  <a:close/>
                  <a:moveTo>
                    <a:pt x="132440" y="2573169"/>
                  </a:moveTo>
                  <a:lnTo>
                    <a:pt x="126248" y="2576979"/>
                  </a:lnTo>
                  <a:cubicBezTo>
                    <a:pt x="133202" y="2578694"/>
                    <a:pt x="152157" y="2582790"/>
                    <a:pt x="152919" y="2572884"/>
                  </a:cubicBezTo>
                  <a:cubicBezTo>
                    <a:pt x="162444" y="2563930"/>
                    <a:pt x="174826" y="2570788"/>
                    <a:pt x="185303" y="2565835"/>
                  </a:cubicBezTo>
                  <a:cubicBezTo>
                    <a:pt x="187685" y="2534784"/>
                    <a:pt x="152252" y="2561168"/>
                    <a:pt x="139203" y="2547452"/>
                  </a:cubicBezTo>
                  <a:cubicBezTo>
                    <a:pt x="181208" y="2532021"/>
                    <a:pt x="143488" y="2534498"/>
                    <a:pt x="124344" y="2534498"/>
                  </a:cubicBezTo>
                  <a:cubicBezTo>
                    <a:pt x="116723" y="2535736"/>
                    <a:pt x="122248" y="2540499"/>
                    <a:pt x="115962" y="2541641"/>
                  </a:cubicBezTo>
                  <a:lnTo>
                    <a:pt x="109008" y="2538213"/>
                  </a:lnTo>
                  <a:cubicBezTo>
                    <a:pt x="103579" y="2538784"/>
                    <a:pt x="97673" y="2536879"/>
                    <a:pt x="93482" y="2539832"/>
                  </a:cubicBezTo>
                  <a:cubicBezTo>
                    <a:pt x="93482" y="2541070"/>
                    <a:pt x="93482" y="2542308"/>
                    <a:pt x="93482" y="2543927"/>
                  </a:cubicBezTo>
                  <a:lnTo>
                    <a:pt x="103007" y="2548690"/>
                  </a:lnTo>
                  <a:cubicBezTo>
                    <a:pt x="113390" y="2541165"/>
                    <a:pt x="122057" y="2550309"/>
                    <a:pt x="132059" y="2555358"/>
                  </a:cubicBezTo>
                  <a:cubicBezTo>
                    <a:pt x="134526" y="2560358"/>
                    <a:pt x="132478" y="2566416"/>
                    <a:pt x="127477" y="2568883"/>
                  </a:cubicBezTo>
                  <a:cubicBezTo>
                    <a:pt x="127115" y="2569064"/>
                    <a:pt x="126734" y="2569226"/>
                    <a:pt x="126344" y="2569359"/>
                  </a:cubicBezTo>
                  <a:close/>
                  <a:moveTo>
                    <a:pt x="105294" y="2594696"/>
                  </a:moveTo>
                  <a:cubicBezTo>
                    <a:pt x="104532" y="2594696"/>
                    <a:pt x="103389" y="2593458"/>
                    <a:pt x="103103" y="2593553"/>
                  </a:cubicBezTo>
                  <a:cubicBezTo>
                    <a:pt x="95578" y="2595839"/>
                    <a:pt x="107103" y="2598696"/>
                    <a:pt x="105294" y="2594696"/>
                  </a:cubicBezTo>
                  <a:close/>
                  <a:moveTo>
                    <a:pt x="116247" y="2472014"/>
                  </a:moveTo>
                  <a:lnTo>
                    <a:pt x="103293" y="2472014"/>
                  </a:lnTo>
                  <a:cubicBezTo>
                    <a:pt x="98435" y="2475538"/>
                    <a:pt x="98435" y="2475538"/>
                    <a:pt x="103293" y="2479348"/>
                  </a:cubicBezTo>
                  <a:lnTo>
                    <a:pt x="116152" y="2479348"/>
                  </a:lnTo>
                  <a:cubicBezTo>
                    <a:pt x="120820" y="2475729"/>
                    <a:pt x="120820" y="2475633"/>
                    <a:pt x="116247" y="2472014"/>
                  </a:cubicBezTo>
                  <a:close/>
                  <a:moveTo>
                    <a:pt x="123010" y="2505161"/>
                  </a:moveTo>
                  <a:cubicBezTo>
                    <a:pt x="136440" y="2506113"/>
                    <a:pt x="130821" y="2501351"/>
                    <a:pt x="123010" y="2497827"/>
                  </a:cubicBezTo>
                  <a:cubicBezTo>
                    <a:pt x="118152" y="2501541"/>
                    <a:pt x="118152" y="2501541"/>
                    <a:pt x="122915" y="2505065"/>
                  </a:cubicBezTo>
                  <a:close/>
                  <a:moveTo>
                    <a:pt x="245406" y="300314"/>
                  </a:moveTo>
                  <a:cubicBezTo>
                    <a:pt x="247121" y="302790"/>
                    <a:pt x="258360" y="301552"/>
                    <a:pt x="256360" y="299171"/>
                  </a:cubicBezTo>
                  <a:cubicBezTo>
                    <a:pt x="254360" y="296789"/>
                    <a:pt x="244263" y="296694"/>
                    <a:pt x="245406" y="300314"/>
                  </a:cubicBezTo>
                  <a:close/>
                  <a:moveTo>
                    <a:pt x="251026" y="264786"/>
                  </a:moveTo>
                  <a:cubicBezTo>
                    <a:pt x="257788" y="265833"/>
                    <a:pt x="257979" y="260023"/>
                    <a:pt x="251026" y="261071"/>
                  </a:cubicBezTo>
                  <a:cubicBezTo>
                    <a:pt x="244835" y="259737"/>
                    <a:pt x="242168" y="264595"/>
                    <a:pt x="251026" y="264500"/>
                  </a:cubicBezTo>
                  <a:close/>
                  <a:moveTo>
                    <a:pt x="241501" y="316411"/>
                  </a:moveTo>
                  <a:cubicBezTo>
                    <a:pt x="226547" y="325936"/>
                    <a:pt x="206163" y="313839"/>
                    <a:pt x="192162" y="325936"/>
                  </a:cubicBezTo>
                  <a:lnTo>
                    <a:pt x="192162" y="333270"/>
                  </a:lnTo>
                  <a:cubicBezTo>
                    <a:pt x="194828" y="336413"/>
                    <a:pt x="202925" y="333842"/>
                    <a:pt x="205306" y="337271"/>
                  </a:cubicBezTo>
                  <a:cubicBezTo>
                    <a:pt x="205306" y="338509"/>
                    <a:pt x="205306" y="339652"/>
                    <a:pt x="205306" y="340700"/>
                  </a:cubicBezTo>
                  <a:cubicBezTo>
                    <a:pt x="203115" y="342224"/>
                    <a:pt x="200925" y="343557"/>
                    <a:pt x="199019" y="344795"/>
                  </a:cubicBezTo>
                  <a:cubicBezTo>
                    <a:pt x="199019" y="352320"/>
                    <a:pt x="259027" y="355654"/>
                    <a:pt x="264171" y="348415"/>
                  </a:cubicBezTo>
                  <a:cubicBezTo>
                    <a:pt x="259027" y="344700"/>
                    <a:pt x="250645" y="346034"/>
                    <a:pt x="244549" y="340128"/>
                  </a:cubicBezTo>
                  <a:cubicBezTo>
                    <a:pt x="261979" y="330603"/>
                    <a:pt x="281030" y="344986"/>
                    <a:pt x="297222" y="333556"/>
                  </a:cubicBezTo>
                  <a:cubicBezTo>
                    <a:pt x="297222" y="332318"/>
                    <a:pt x="297222" y="331079"/>
                    <a:pt x="297222" y="329365"/>
                  </a:cubicBezTo>
                  <a:cubicBezTo>
                    <a:pt x="291012" y="326527"/>
                    <a:pt x="284649" y="324012"/>
                    <a:pt x="278172" y="321840"/>
                  </a:cubicBezTo>
                  <a:cubicBezTo>
                    <a:pt x="275029" y="317935"/>
                    <a:pt x="281030" y="313363"/>
                    <a:pt x="274648" y="309553"/>
                  </a:cubicBezTo>
                  <a:cubicBezTo>
                    <a:pt x="262266" y="305552"/>
                    <a:pt x="252741" y="316125"/>
                    <a:pt x="241120" y="316125"/>
                  </a:cubicBezTo>
                  <a:close/>
                  <a:moveTo>
                    <a:pt x="298651" y="351939"/>
                  </a:moveTo>
                  <a:cubicBezTo>
                    <a:pt x="306176" y="355654"/>
                    <a:pt x="303509" y="362607"/>
                    <a:pt x="314653" y="360607"/>
                  </a:cubicBezTo>
                  <a:cubicBezTo>
                    <a:pt x="342561" y="349558"/>
                    <a:pt x="292650" y="337080"/>
                    <a:pt x="298080" y="351654"/>
                  </a:cubicBezTo>
                  <a:close/>
                  <a:moveTo>
                    <a:pt x="296175" y="439188"/>
                  </a:moveTo>
                  <a:cubicBezTo>
                    <a:pt x="293736" y="437398"/>
                    <a:pt x="291184" y="435740"/>
                    <a:pt x="288555" y="434235"/>
                  </a:cubicBezTo>
                  <a:cubicBezTo>
                    <a:pt x="277887" y="434235"/>
                    <a:pt x="263980" y="433092"/>
                    <a:pt x="280363" y="441665"/>
                  </a:cubicBezTo>
                  <a:lnTo>
                    <a:pt x="288173" y="441665"/>
                  </a:lnTo>
                  <a:lnTo>
                    <a:pt x="293984" y="445379"/>
                  </a:lnTo>
                  <a:cubicBezTo>
                    <a:pt x="297413" y="443189"/>
                    <a:pt x="298175" y="441093"/>
                    <a:pt x="295603" y="438902"/>
                  </a:cubicBezTo>
                  <a:close/>
                  <a:moveTo>
                    <a:pt x="309795" y="303266"/>
                  </a:moveTo>
                  <a:lnTo>
                    <a:pt x="300842" y="297932"/>
                  </a:lnTo>
                  <a:cubicBezTo>
                    <a:pt x="286935" y="296885"/>
                    <a:pt x="293031" y="301552"/>
                    <a:pt x="300842" y="305267"/>
                  </a:cubicBezTo>
                  <a:cubicBezTo>
                    <a:pt x="302651" y="305076"/>
                    <a:pt x="309414" y="305743"/>
                    <a:pt x="309224" y="302981"/>
                  </a:cubicBezTo>
                  <a:close/>
                  <a:moveTo>
                    <a:pt x="243596" y="389944"/>
                  </a:moveTo>
                  <a:cubicBezTo>
                    <a:pt x="237786" y="388611"/>
                    <a:pt x="230738" y="383562"/>
                    <a:pt x="225213" y="388229"/>
                  </a:cubicBezTo>
                  <a:lnTo>
                    <a:pt x="225213" y="395564"/>
                  </a:lnTo>
                  <a:cubicBezTo>
                    <a:pt x="232719" y="401336"/>
                    <a:pt x="242720" y="402707"/>
                    <a:pt x="251502" y="399183"/>
                  </a:cubicBezTo>
                  <a:lnTo>
                    <a:pt x="251502" y="392325"/>
                  </a:lnTo>
                  <a:cubicBezTo>
                    <a:pt x="249216" y="389944"/>
                    <a:pt x="245978" y="390134"/>
                    <a:pt x="243025" y="389658"/>
                  </a:cubicBezTo>
                  <a:close/>
                  <a:moveTo>
                    <a:pt x="182922" y="371560"/>
                  </a:moveTo>
                  <a:cubicBezTo>
                    <a:pt x="176445" y="377466"/>
                    <a:pt x="167587" y="373370"/>
                    <a:pt x="160634" y="376609"/>
                  </a:cubicBezTo>
                  <a:cubicBezTo>
                    <a:pt x="163205" y="382324"/>
                    <a:pt x="177683" y="376609"/>
                    <a:pt x="182637" y="382419"/>
                  </a:cubicBezTo>
                  <a:cubicBezTo>
                    <a:pt x="195971" y="377085"/>
                    <a:pt x="208354" y="377466"/>
                    <a:pt x="220260" y="369370"/>
                  </a:cubicBezTo>
                  <a:lnTo>
                    <a:pt x="209783" y="367655"/>
                  </a:lnTo>
                  <a:cubicBezTo>
                    <a:pt x="201115" y="373180"/>
                    <a:pt x="191971" y="370894"/>
                    <a:pt x="182351" y="371275"/>
                  </a:cubicBezTo>
                  <a:close/>
                  <a:moveTo>
                    <a:pt x="192447" y="2471252"/>
                  </a:moveTo>
                  <a:cubicBezTo>
                    <a:pt x="192447" y="2458202"/>
                    <a:pt x="171587" y="2466584"/>
                    <a:pt x="163872" y="2471252"/>
                  </a:cubicBezTo>
                  <a:cubicBezTo>
                    <a:pt x="173140" y="2472471"/>
                    <a:pt x="182541" y="2472376"/>
                    <a:pt x="191780" y="2470966"/>
                  </a:cubicBezTo>
                  <a:close/>
                  <a:moveTo>
                    <a:pt x="182922" y="2531164"/>
                  </a:moveTo>
                  <a:lnTo>
                    <a:pt x="174064" y="2536117"/>
                  </a:lnTo>
                  <a:cubicBezTo>
                    <a:pt x="175683" y="2540308"/>
                    <a:pt x="189018" y="2539641"/>
                    <a:pt x="191971" y="2536117"/>
                  </a:cubicBezTo>
                  <a:cubicBezTo>
                    <a:pt x="187875" y="2534117"/>
                    <a:pt x="184923" y="2532497"/>
                    <a:pt x="181875" y="2530878"/>
                  </a:cubicBezTo>
                  <a:close/>
                  <a:moveTo>
                    <a:pt x="182922" y="404803"/>
                  </a:moveTo>
                  <a:cubicBezTo>
                    <a:pt x="192238" y="408689"/>
                    <a:pt x="202258" y="410603"/>
                    <a:pt x="212355" y="410423"/>
                  </a:cubicBezTo>
                  <a:lnTo>
                    <a:pt x="212355" y="402231"/>
                  </a:lnTo>
                  <a:cubicBezTo>
                    <a:pt x="201296" y="396440"/>
                    <a:pt x="188923" y="393582"/>
                    <a:pt x="176445" y="393945"/>
                  </a:cubicBezTo>
                  <a:cubicBezTo>
                    <a:pt x="173873" y="395564"/>
                    <a:pt x="169016" y="396802"/>
                    <a:pt x="167492" y="399374"/>
                  </a:cubicBezTo>
                  <a:lnTo>
                    <a:pt x="176160" y="404803"/>
                  </a:lnTo>
                  <a:close/>
                  <a:moveTo>
                    <a:pt x="179493" y="2584504"/>
                  </a:moveTo>
                  <a:cubicBezTo>
                    <a:pt x="185589" y="2586409"/>
                    <a:pt x="185589" y="2586409"/>
                    <a:pt x="212926" y="2585742"/>
                  </a:cubicBezTo>
                  <a:cubicBezTo>
                    <a:pt x="210545" y="2572122"/>
                    <a:pt x="185970" y="2579456"/>
                    <a:pt x="178446" y="2584219"/>
                  </a:cubicBezTo>
                  <a:close/>
                  <a:moveTo>
                    <a:pt x="215879" y="2424389"/>
                  </a:moveTo>
                  <a:cubicBezTo>
                    <a:pt x="229880" y="2433438"/>
                    <a:pt x="249312" y="2423055"/>
                    <a:pt x="262742" y="2431628"/>
                  </a:cubicBezTo>
                  <a:cubicBezTo>
                    <a:pt x="273410" y="2431628"/>
                    <a:pt x="273410" y="2431628"/>
                    <a:pt x="278172" y="2429627"/>
                  </a:cubicBezTo>
                  <a:cubicBezTo>
                    <a:pt x="278172" y="2420102"/>
                    <a:pt x="293126" y="2426008"/>
                    <a:pt x="301795" y="2424484"/>
                  </a:cubicBezTo>
                  <a:lnTo>
                    <a:pt x="313034" y="2416387"/>
                  </a:lnTo>
                  <a:cubicBezTo>
                    <a:pt x="324273" y="2432104"/>
                    <a:pt x="343228" y="2427818"/>
                    <a:pt x="360659" y="2428104"/>
                  </a:cubicBezTo>
                  <a:cubicBezTo>
                    <a:pt x="366945" y="2433818"/>
                    <a:pt x="372184" y="2427437"/>
                    <a:pt x="379233" y="2428104"/>
                  </a:cubicBezTo>
                  <a:cubicBezTo>
                    <a:pt x="386281" y="2428770"/>
                    <a:pt x="398283" y="2431056"/>
                    <a:pt x="396187" y="2422294"/>
                  </a:cubicBezTo>
                  <a:lnTo>
                    <a:pt x="386662" y="2417054"/>
                  </a:lnTo>
                  <a:cubicBezTo>
                    <a:pt x="367612" y="2427246"/>
                    <a:pt x="347419" y="2413054"/>
                    <a:pt x="326845" y="2417054"/>
                  </a:cubicBezTo>
                  <a:cubicBezTo>
                    <a:pt x="323511" y="2412196"/>
                    <a:pt x="311796" y="2414959"/>
                    <a:pt x="308462" y="2410387"/>
                  </a:cubicBezTo>
                  <a:cubicBezTo>
                    <a:pt x="303699" y="2409177"/>
                    <a:pt x="298632" y="2410311"/>
                    <a:pt x="294841" y="2413435"/>
                  </a:cubicBezTo>
                  <a:cubicBezTo>
                    <a:pt x="255979" y="2420102"/>
                    <a:pt x="212831" y="2404577"/>
                    <a:pt x="179684" y="2426961"/>
                  </a:cubicBezTo>
                  <a:cubicBezTo>
                    <a:pt x="182922" y="2437819"/>
                    <a:pt x="206068" y="2429913"/>
                    <a:pt x="214831" y="2424389"/>
                  </a:cubicBezTo>
                  <a:close/>
                  <a:moveTo>
                    <a:pt x="339037" y="305457"/>
                  </a:moveTo>
                  <a:cubicBezTo>
                    <a:pt x="348086" y="307457"/>
                    <a:pt x="355801" y="299933"/>
                    <a:pt x="347133" y="294218"/>
                  </a:cubicBezTo>
                  <a:cubicBezTo>
                    <a:pt x="338370" y="292694"/>
                    <a:pt x="333227" y="296599"/>
                    <a:pt x="337989" y="305171"/>
                  </a:cubicBezTo>
                  <a:close/>
                  <a:moveTo>
                    <a:pt x="337418" y="2444582"/>
                  </a:moveTo>
                  <a:cubicBezTo>
                    <a:pt x="320940" y="2444010"/>
                    <a:pt x="299318" y="2437724"/>
                    <a:pt x="284268" y="2452964"/>
                  </a:cubicBezTo>
                  <a:lnTo>
                    <a:pt x="287507" y="2457440"/>
                  </a:lnTo>
                  <a:cubicBezTo>
                    <a:pt x="307223" y="2454487"/>
                    <a:pt x="325607" y="2468680"/>
                    <a:pt x="343418" y="2455821"/>
                  </a:cubicBezTo>
                  <a:cubicBezTo>
                    <a:pt x="343418" y="2454678"/>
                    <a:pt x="343418" y="2453535"/>
                    <a:pt x="343418" y="2452106"/>
                  </a:cubicBezTo>
                  <a:lnTo>
                    <a:pt x="349895" y="2448201"/>
                  </a:lnTo>
                  <a:lnTo>
                    <a:pt x="349895" y="2444677"/>
                  </a:lnTo>
                  <a:cubicBezTo>
                    <a:pt x="343037" y="2441629"/>
                    <a:pt x="341990" y="2441534"/>
                    <a:pt x="336370" y="2444296"/>
                  </a:cubicBezTo>
                  <a:close/>
                  <a:moveTo>
                    <a:pt x="235691" y="2450011"/>
                  </a:moveTo>
                  <a:lnTo>
                    <a:pt x="242073" y="2450011"/>
                  </a:lnTo>
                  <a:cubicBezTo>
                    <a:pt x="246740" y="2446296"/>
                    <a:pt x="246740" y="2446296"/>
                    <a:pt x="242073" y="2442677"/>
                  </a:cubicBezTo>
                  <a:lnTo>
                    <a:pt x="235691" y="2442677"/>
                  </a:lnTo>
                  <a:cubicBezTo>
                    <a:pt x="229880" y="2446106"/>
                    <a:pt x="229880" y="2446201"/>
                    <a:pt x="234643" y="2449725"/>
                  </a:cubicBezTo>
                  <a:close/>
                  <a:moveTo>
                    <a:pt x="238929" y="2476872"/>
                  </a:moveTo>
                  <a:cubicBezTo>
                    <a:pt x="238929" y="2477729"/>
                    <a:pt x="241215" y="2478586"/>
                    <a:pt x="242549" y="2479634"/>
                  </a:cubicBezTo>
                  <a:cubicBezTo>
                    <a:pt x="245787" y="2479634"/>
                    <a:pt x="251216" y="2478967"/>
                    <a:pt x="252074" y="2482586"/>
                  </a:cubicBezTo>
                  <a:cubicBezTo>
                    <a:pt x="256741" y="2493064"/>
                    <a:pt x="275982" y="2482586"/>
                    <a:pt x="284459" y="2488492"/>
                  </a:cubicBezTo>
                  <a:cubicBezTo>
                    <a:pt x="286173" y="2499446"/>
                    <a:pt x="301318" y="2492016"/>
                    <a:pt x="308748" y="2494779"/>
                  </a:cubicBezTo>
                  <a:cubicBezTo>
                    <a:pt x="317415" y="2499255"/>
                    <a:pt x="318273" y="2499255"/>
                    <a:pt x="326940" y="2494779"/>
                  </a:cubicBezTo>
                  <a:cubicBezTo>
                    <a:pt x="331893" y="2492969"/>
                    <a:pt x="339799" y="2496874"/>
                    <a:pt x="343323" y="2492302"/>
                  </a:cubicBezTo>
                  <a:lnTo>
                    <a:pt x="334275" y="2486968"/>
                  </a:lnTo>
                  <a:cubicBezTo>
                    <a:pt x="261123" y="2491826"/>
                    <a:pt x="305700" y="2470109"/>
                    <a:pt x="342275" y="2483634"/>
                  </a:cubicBezTo>
                  <a:cubicBezTo>
                    <a:pt x="353420" y="2482110"/>
                    <a:pt x="376851" y="2483634"/>
                    <a:pt x="383614" y="2475633"/>
                  </a:cubicBezTo>
                  <a:cubicBezTo>
                    <a:pt x="382281" y="2470490"/>
                    <a:pt x="395711" y="2472204"/>
                    <a:pt x="399807" y="2475633"/>
                  </a:cubicBezTo>
                  <a:cubicBezTo>
                    <a:pt x="409332" y="2469252"/>
                    <a:pt x="420476" y="2474681"/>
                    <a:pt x="429429" y="2466108"/>
                  </a:cubicBezTo>
                  <a:cubicBezTo>
                    <a:pt x="414666" y="2453154"/>
                    <a:pt x="396758" y="2472014"/>
                    <a:pt x="380185" y="2460679"/>
                  </a:cubicBezTo>
                  <a:cubicBezTo>
                    <a:pt x="372556" y="2466356"/>
                    <a:pt x="363078" y="2468976"/>
                    <a:pt x="353610" y="2468013"/>
                  </a:cubicBezTo>
                  <a:cubicBezTo>
                    <a:pt x="347581" y="2472671"/>
                    <a:pt x="339161" y="2472671"/>
                    <a:pt x="333132" y="2468013"/>
                  </a:cubicBezTo>
                  <a:cubicBezTo>
                    <a:pt x="314082" y="2465822"/>
                    <a:pt x="301128" y="2473252"/>
                    <a:pt x="282745" y="2471633"/>
                  </a:cubicBezTo>
                  <a:cubicBezTo>
                    <a:pt x="275601" y="2471633"/>
                    <a:pt x="280935" y="2466204"/>
                    <a:pt x="275410" y="2464679"/>
                  </a:cubicBezTo>
                  <a:cubicBezTo>
                    <a:pt x="263980" y="2463632"/>
                    <a:pt x="251502" y="2456964"/>
                    <a:pt x="239691" y="2462108"/>
                  </a:cubicBezTo>
                  <a:cubicBezTo>
                    <a:pt x="238215" y="2466784"/>
                    <a:pt x="237605" y="2471690"/>
                    <a:pt x="237882" y="2476586"/>
                  </a:cubicBezTo>
                  <a:close/>
                  <a:moveTo>
                    <a:pt x="386567" y="2516400"/>
                  </a:moveTo>
                  <a:cubicBezTo>
                    <a:pt x="397806" y="2518115"/>
                    <a:pt x="410379" y="2513353"/>
                    <a:pt x="421047" y="2512686"/>
                  </a:cubicBezTo>
                  <a:cubicBezTo>
                    <a:pt x="428572" y="2512686"/>
                    <a:pt x="429239" y="2512019"/>
                    <a:pt x="429334" y="2507161"/>
                  </a:cubicBezTo>
                  <a:cubicBezTo>
                    <a:pt x="414056" y="2503828"/>
                    <a:pt x="398225" y="2503828"/>
                    <a:pt x="382947" y="2507161"/>
                  </a:cubicBezTo>
                  <a:cubicBezTo>
                    <a:pt x="383995" y="2510114"/>
                    <a:pt x="380090" y="2512876"/>
                    <a:pt x="385519" y="2516115"/>
                  </a:cubicBezTo>
                  <a:close/>
                  <a:moveTo>
                    <a:pt x="259313" y="2625557"/>
                  </a:moveTo>
                  <a:lnTo>
                    <a:pt x="268838" y="2630700"/>
                  </a:lnTo>
                  <a:cubicBezTo>
                    <a:pt x="286269" y="2622509"/>
                    <a:pt x="265790" y="2619937"/>
                    <a:pt x="258265" y="2625271"/>
                  </a:cubicBezTo>
                  <a:close/>
                  <a:moveTo>
                    <a:pt x="327607" y="2534784"/>
                  </a:moveTo>
                  <a:cubicBezTo>
                    <a:pt x="337132" y="2534784"/>
                    <a:pt x="351039" y="2535927"/>
                    <a:pt x="334846" y="2527449"/>
                  </a:cubicBezTo>
                  <a:lnTo>
                    <a:pt x="327417" y="2527449"/>
                  </a:lnTo>
                  <a:cubicBezTo>
                    <a:pt x="321701" y="2530878"/>
                    <a:pt x="321130" y="2530402"/>
                    <a:pt x="326559" y="2534498"/>
                  </a:cubicBezTo>
                  <a:close/>
                  <a:moveTo>
                    <a:pt x="426381" y="2534784"/>
                  </a:moveTo>
                  <a:cubicBezTo>
                    <a:pt x="432277" y="2539413"/>
                    <a:pt x="440574" y="2539413"/>
                    <a:pt x="446479" y="2534784"/>
                  </a:cubicBezTo>
                  <a:cubicBezTo>
                    <a:pt x="454480" y="2533926"/>
                    <a:pt x="462576" y="2536784"/>
                    <a:pt x="468672" y="2532879"/>
                  </a:cubicBezTo>
                  <a:cubicBezTo>
                    <a:pt x="440097" y="2508971"/>
                    <a:pt x="405617" y="2527354"/>
                    <a:pt x="372660" y="2527354"/>
                  </a:cubicBezTo>
                  <a:lnTo>
                    <a:pt x="369803" y="2531736"/>
                  </a:lnTo>
                  <a:cubicBezTo>
                    <a:pt x="372803" y="2534660"/>
                    <a:pt x="376461" y="2536812"/>
                    <a:pt x="380471" y="2538022"/>
                  </a:cubicBezTo>
                  <a:cubicBezTo>
                    <a:pt x="393806" y="2531069"/>
                    <a:pt x="410856" y="2536212"/>
                    <a:pt x="425333" y="2534688"/>
                  </a:cubicBezTo>
                  <a:close/>
                  <a:moveTo>
                    <a:pt x="97578" y="3219822"/>
                  </a:moveTo>
                  <a:cubicBezTo>
                    <a:pt x="113485" y="3221060"/>
                    <a:pt x="123010" y="3213440"/>
                    <a:pt x="137107" y="3209058"/>
                  </a:cubicBezTo>
                  <a:cubicBezTo>
                    <a:pt x="152728" y="3214964"/>
                    <a:pt x="165682" y="3208391"/>
                    <a:pt x="178826" y="3199533"/>
                  </a:cubicBezTo>
                  <a:lnTo>
                    <a:pt x="181684" y="3194009"/>
                  </a:lnTo>
                  <a:cubicBezTo>
                    <a:pt x="188885" y="3195218"/>
                    <a:pt x="196286" y="3193904"/>
                    <a:pt x="202639" y="3190294"/>
                  </a:cubicBezTo>
                  <a:lnTo>
                    <a:pt x="216450" y="3197724"/>
                  </a:lnTo>
                  <a:cubicBezTo>
                    <a:pt x="223423" y="3198114"/>
                    <a:pt x="230414" y="3197504"/>
                    <a:pt x="237215" y="3195914"/>
                  </a:cubicBezTo>
                  <a:lnTo>
                    <a:pt x="237215" y="3192485"/>
                  </a:lnTo>
                  <a:cubicBezTo>
                    <a:pt x="241501" y="3188103"/>
                    <a:pt x="250264" y="3191151"/>
                    <a:pt x="254360" y="3193723"/>
                  </a:cubicBezTo>
                  <a:cubicBezTo>
                    <a:pt x="260551" y="3194675"/>
                    <a:pt x="266647" y="3192199"/>
                    <a:pt x="269505" y="3195914"/>
                  </a:cubicBezTo>
                  <a:cubicBezTo>
                    <a:pt x="246835" y="3221155"/>
                    <a:pt x="205592" y="3187818"/>
                    <a:pt x="178255" y="3206868"/>
                  </a:cubicBezTo>
                  <a:cubicBezTo>
                    <a:pt x="175588" y="3223631"/>
                    <a:pt x="189876" y="3209058"/>
                    <a:pt x="202448" y="3212583"/>
                  </a:cubicBezTo>
                  <a:lnTo>
                    <a:pt x="212450" y="3219822"/>
                  </a:lnTo>
                  <a:cubicBezTo>
                    <a:pt x="220165" y="3219822"/>
                    <a:pt x="247026" y="3217821"/>
                    <a:pt x="233500" y="3227061"/>
                  </a:cubicBezTo>
                  <a:cubicBezTo>
                    <a:pt x="218717" y="3225117"/>
                    <a:pt x="203734" y="3228499"/>
                    <a:pt x="191209" y="3236586"/>
                  </a:cubicBezTo>
                  <a:cubicBezTo>
                    <a:pt x="208164" y="3251254"/>
                    <a:pt x="229309" y="3229918"/>
                    <a:pt x="247692" y="3242300"/>
                  </a:cubicBezTo>
                  <a:cubicBezTo>
                    <a:pt x="256551" y="3242300"/>
                    <a:pt x="256646" y="3242300"/>
                    <a:pt x="257217" y="3236966"/>
                  </a:cubicBezTo>
                  <a:lnTo>
                    <a:pt x="263599" y="3233061"/>
                  </a:lnTo>
                  <a:lnTo>
                    <a:pt x="257122" y="3229156"/>
                  </a:lnTo>
                  <a:cubicBezTo>
                    <a:pt x="255122" y="3210677"/>
                    <a:pt x="284268" y="3226679"/>
                    <a:pt x="293126" y="3216583"/>
                  </a:cubicBezTo>
                  <a:cubicBezTo>
                    <a:pt x="304271" y="3223060"/>
                    <a:pt x="317987" y="3222203"/>
                    <a:pt x="329512" y="3226108"/>
                  </a:cubicBezTo>
                  <a:cubicBezTo>
                    <a:pt x="329512" y="3227537"/>
                    <a:pt x="328750" y="3229251"/>
                    <a:pt x="328178" y="3231346"/>
                  </a:cubicBezTo>
                  <a:cubicBezTo>
                    <a:pt x="311414" y="3228394"/>
                    <a:pt x="295794" y="3240871"/>
                    <a:pt x="280553" y="3231919"/>
                  </a:cubicBezTo>
                  <a:cubicBezTo>
                    <a:pt x="273696" y="3233728"/>
                    <a:pt x="277696" y="3243063"/>
                    <a:pt x="276648" y="3247730"/>
                  </a:cubicBezTo>
                  <a:lnTo>
                    <a:pt x="267123" y="3253731"/>
                  </a:lnTo>
                  <a:cubicBezTo>
                    <a:pt x="256551" y="3253731"/>
                    <a:pt x="248930" y="3261160"/>
                    <a:pt x="239310" y="3253731"/>
                  </a:cubicBezTo>
                  <a:cubicBezTo>
                    <a:pt x="234167" y="3254587"/>
                    <a:pt x="228166" y="3252683"/>
                    <a:pt x="224261" y="3255921"/>
                  </a:cubicBezTo>
                  <a:lnTo>
                    <a:pt x="224261" y="3259445"/>
                  </a:lnTo>
                  <a:lnTo>
                    <a:pt x="230452" y="3263351"/>
                  </a:lnTo>
                  <a:cubicBezTo>
                    <a:pt x="221880" y="3267161"/>
                    <a:pt x="216260" y="3263351"/>
                    <a:pt x="217212" y="3274495"/>
                  </a:cubicBezTo>
                  <a:lnTo>
                    <a:pt x="205211" y="3281258"/>
                  </a:lnTo>
                  <a:cubicBezTo>
                    <a:pt x="205211" y="3282401"/>
                    <a:pt x="205211" y="3283639"/>
                    <a:pt x="204449" y="3284972"/>
                  </a:cubicBezTo>
                  <a:lnTo>
                    <a:pt x="210830" y="3288973"/>
                  </a:lnTo>
                  <a:cubicBezTo>
                    <a:pt x="214926" y="3305356"/>
                    <a:pt x="192352" y="3293831"/>
                    <a:pt x="185018" y="3300022"/>
                  </a:cubicBezTo>
                  <a:lnTo>
                    <a:pt x="190923" y="3303832"/>
                  </a:lnTo>
                  <a:lnTo>
                    <a:pt x="185779" y="3307261"/>
                  </a:lnTo>
                  <a:lnTo>
                    <a:pt x="194162" y="3312881"/>
                  </a:lnTo>
                  <a:cubicBezTo>
                    <a:pt x="203687" y="3312881"/>
                    <a:pt x="203687" y="3312881"/>
                    <a:pt x="204544" y="3318215"/>
                  </a:cubicBezTo>
                  <a:lnTo>
                    <a:pt x="198067" y="3322215"/>
                  </a:lnTo>
                  <a:lnTo>
                    <a:pt x="198067" y="3325930"/>
                  </a:lnTo>
                  <a:cubicBezTo>
                    <a:pt x="190733" y="3328978"/>
                    <a:pt x="184256" y="3335455"/>
                    <a:pt x="175493" y="3335455"/>
                  </a:cubicBezTo>
                  <a:cubicBezTo>
                    <a:pt x="169301" y="3336788"/>
                    <a:pt x="173873" y="3341361"/>
                    <a:pt x="168254" y="3342789"/>
                  </a:cubicBezTo>
                  <a:lnTo>
                    <a:pt x="161110" y="3342789"/>
                  </a:lnTo>
                  <a:lnTo>
                    <a:pt x="157871" y="3347552"/>
                  </a:lnTo>
                  <a:cubicBezTo>
                    <a:pt x="174445" y="3358029"/>
                    <a:pt x="195971" y="3357077"/>
                    <a:pt x="214260" y="3364792"/>
                  </a:cubicBezTo>
                  <a:cubicBezTo>
                    <a:pt x="229785" y="3360220"/>
                    <a:pt x="257027" y="3352124"/>
                    <a:pt x="270171" y="3360887"/>
                  </a:cubicBezTo>
                  <a:cubicBezTo>
                    <a:pt x="277696" y="3370412"/>
                    <a:pt x="301318" y="3362982"/>
                    <a:pt x="313796" y="3364411"/>
                  </a:cubicBezTo>
                  <a:cubicBezTo>
                    <a:pt x="316939" y="3359649"/>
                    <a:pt x="328941" y="3362697"/>
                    <a:pt x="332084" y="3357743"/>
                  </a:cubicBezTo>
                  <a:cubicBezTo>
                    <a:pt x="349895" y="3359458"/>
                    <a:pt x="361421" y="3352029"/>
                    <a:pt x="380375" y="3353934"/>
                  </a:cubicBezTo>
                  <a:cubicBezTo>
                    <a:pt x="381614" y="3356696"/>
                    <a:pt x="381518" y="3360696"/>
                    <a:pt x="388091" y="3362697"/>
                  </a:cubicBezTo>
                  <a:lnTo>
                    <a:pt x="388091" y="3369840"/>
                  </a:lnTo>
                  <a:lnTo>
                    <a:pt x="394663" y="3374031"/>
                  </a:lnTo>
                  <a:cubicBezTo>
                    <a:pt x="395997" y="3386128"/>
                    <a:pt x="411427" y="3376222"/>
                    <a:pt x="417714" y="3372507"/>
                  </a:cubicBezTo>
                  <a:cubicBezTo>
                    <a:pt x="441431" y="3384033"/>
                    <a:pt x="471530" y="3372507"/>
                    <a:pt x="493914" y="3388890"/>
                  </a:cubicBezTo>
                  <a:cubicBezTo>
                    <a:pt x="484255" y="3391929"/>
                    <a:pt x="473816" y="3391319"/>
                    <a:pt x="464576" y="3387176"/>
                  </a:cubicBezTo>
                  <a:cubicBezTo>
                    <a:pt x="441717" y="3385842"/>
                    <a:pt x="418857" y="3387747"/>
                    <a:pt x="397901" y="3383556"/>
                  </a:cubicBezTo>
                  <a:lnTo>
                    <a:pt x="384471" y="3391081"/>
                  </a:lnTo>
                  <a:cubicBezTo>
                    <a:pt x="382947" y="3388224"/>
                    <a:pt x="377137" y="3387747"/>
                    <a:pt x="376089" y="3384699"/>
                  </a:cubicBezTo>
                  <a:cubicBezTo>
                    <a:pt x="395139" y="3376127"/>
                    <a:pt x="357516" y="3367554"/>
                    <a:pt x="351134" y="3369364"/>
                  </a:cubicBezTo>
                  <a:cubicBezTo>
                    <a:pt x="288840" y="3380318"/>
                    <a:pt x="264742" y="3364220"/>
                    <a:pt x="220832" y="3372317"/>
                  </a:cubicBezTo>
                  <a:cubicBezTo>
                    <a:pt x="216736" y="3375079"/>
                    <a:pt x="216831" y="3379746"/>
                    <a:pt x="211307" y="3381175"/>
                  </a:cubicBezTo>
                  <a:cubicBezTo>
                    <a:pt x="224756" y="3385318"/>
                    <a:pt x="239186" y="3385023"/>
                    <a:pt x="252454" y="3380318"/>
                  </a:cubicBezTo>
                  <a:cubicBezTo>
                    <a:pt x="278648" y="3376413"/>
                    <a:pt x="321606" y="3396225"/>
                    <a:pt x="266266" y="3394510"/>
                  </a:cubicBezTo>
                  <a:cubicBezTo>
                    <a:pt x="259313" y="3399368"/>
                    <a:pt x="249788" y="3399082"/>
                    <a:pt x="243120" y="3403559"/>
                  </a:cubicBezTo>
                  <a:cubicBezTo>
                    <a:pt x="246216" y="3404464"/>
                    <a:pt x="249416" y="3404978"/>
                    <a:pt x="252645" y="3405083"/>
                  </a:cubicBezTo>
                  <a:cubicBezTo>
                    <a:pt x="259694" y="3407940"/>
                    <a:pt x="317034" y="3403654"/>
                    <a:pt x="326178" y="3398129"/>
                  </a:cubicBezTo>
                  <a:cubicBezTo>
                    <a:pt x="330017" y="3401063"/>
                    <a:pt x="334789" y="3402483"/>
                    <a:pt x="339608" y="3402130"/>
                  </a:cubicBezTo>
                  <a:cubicBezTo>
                    <a:pt x="341894" y="3406607"/>
                    <a:pt x="355896" y="3403273"/>
                    <a:pt x="355420" y="3409179"/>
                  </a:cubicBezTo>
                  <a:cubicBezTo>
                    <a:pt x="347619" y="3410455"/>
                    <a:pt x="339932" y="3412398"/>
                    <a:pt x="332465" y="3414989"/>
                  </a:cubicBezTo>
                  <a:cubicBezTo>
                    <a:pt x="325892" y="3411560"/>
                    <a:pt x="321320" y="3407274"/>
                    <a:pt x="313415" y="3407750"/>
                  </a:cubicBezTo>
                  <a:cubicBezTo>
                    <a:pt x="300899" y="3413617"/>
                    <a:pt x="287097" y="3416170"/>
                    <a:pt x="273314" y="3415179"/>
                  </a:cubicBezTo>
                  <a:cubicBezTo>
                    <a:pt x="263789" y="3429943"/>
                    <a:pt x="244739" y="3418037"/>
                    <a:pt x="231214" y="3424038"/>
                  </a:cubicBezTo>
                  <a:cubicBezTo>
                    <a:pt x="229404" y="3430610"/>
                    <a:pt x="231976" y="3437278"/>
                    <a:pt x="229690" y="3443088"/>
                  </a:cubicBezTo>
                  <a:cubicBezTo>
                    <a:pt x="215688" y="3447850"/>
                    <a:pt x="198543" y="3440802"/>
                    <a:pt x="184923" y="3446136"/>
                  </a:cubicBezTo>
                  <a:cubicBezTo>
                    <a:pt x="184923" y="3449088"/>
                    <a:pt x="182732" y="3452136"/>
                    <a:pt x="186922" y="3455089"/>
                  </a:cubicBezTo>
                  <a:cubicBezTo>
                    <a:pt x="195314" y="3454270"/>
                    <a:pt x="203734" y="3456394"/>
                    <a:pt x="210735" y="3461090"/>
                  </a:cubicBezTo>
                  <a:cubicBezTo>
                    <a:pt x="206058" y="3463290"/>
                    <a:pt x="201696" y="3466109"/>
                    <a:pt x="197781" y="3469471"/>
                  </a:cubicBezTo>
                  <a:cubicBezTo>
                    <a:pt x="197781" y="3478996"/>
                    <a:pt x="304271" y="3469471"/>
                    <a:pt x="309795" y="3461280"/>
                  </a:cubicBezTo>
                  <a:cubicBezTo>
                    <a:pt x="292460" y="3452898"/>
                    <a:pt x="312557" y="3452517"/>
                    <a:pt x="319320" y="3448326"/>
                  </a:cubicBezTo>
                  <a:cubicBezTo>
                    <a:pt x="334656" y="3455279"/>
                    <a:pt x="352943" y="3444516"/>
                    <a:pt x="369898" y="3448326"/>
                  </a:cubicBezTo>
                  <a:cubicBezTo>
                    <a:pt x="380785" y="3443602"/>
                    <a:pt x="392510" y="3441135"/>
                    <a:pt x="404378" y="3441087"/>
                  </a:cubicBezTo>
                  <a:cubicBezTo>
                    <a:pt x="421905" y="3428419"/>
                    <a:pt x="455718" y="3425085"/>
                    <a:pt x="473530" y="3428133"/>
                  </a:cubicBezTo>
                  <a:cubicBezTo>
                    <a:pt x="469530" y="3436801"/>
                    <a:pt x="529156" y="3437658"/>
                    <a:pt x="526584" y="3428133"/>
                  </a:cubicBezTo>
                  <a:cubicBezTo>
                    <a:pt x="536109" y="3424228"/>
                    <a:pt x="532394" y="3420609"/>
                    <a:pt x="526584" y="3416322"/>
                  </a:cubicBezTo>
                  <a:cubicBezTo>
                    <a:pt x="525822" y="3414608"/>
                    <a:pt x="525822" y="3412894"/>
                    <a:pt x="522869" y="3411845"/>
                  </a:cubicBezTo>
                  <a:cubicBezTo>
                    <a:pt x="516011" y="3410512"/>
                    <a:pt x="499438" y="3421370"/>
                    <a:pt x="500105" y="3410131"/>
                  </a:cubicBezTo>
                  <a:cubicBezTo>
                    <a:pt x="498009" y="3408321"/>
                    <a:pt x="492770" y="3407559"/>
                    <a:pt x="493533" y="3404416"/>
                  </a:cubicBezTo>
                  <a:cubicBezTo>
                    <a:pt x="499352" y="3405045"/>
                    <a:pt x="505220" y="3403806"/>
                    <a:pt x="510297" y="3400892"/>
                  </a:cubicBezTo>
                  <a:cubicBezTo>
                    <a:pt x="518964" y="3400130"/>
                    <a:pt x="519059" y="3400892"/>
                    <a:pt x="519822" y="3395367"/>
                  </a:cubicBezTo>
                  <a:lnTo>
                    <a:pt x="532775" y="3387747"/>
                  </a:lnTo>
                  <a:lnTo>
                    <a:pt x="523250" y="3382413"/>
                  </a:lnTo>
                  <a:lnTo>
                    <a:pt x="516392" y="3385938"/>
                  </a:lnTo>
                  <a:lnTo>
                    <a:pt x="506867" y="3380413"/>
                  </a:lnTo>
                  <a:cubicBezTo>
                    <a:pt x="504105" y="3364887"/>
                    <a:pt x="530585" y="3372031"/>
                    <a:pt x="539538" y="3372984"/>
                  </a:cubicBezTo>
                  <a:cubicBezTo>
                    <a:pt x="542396" y="3386509"/>
                    <a:pt x="566303" y="3374888"/>
                    <a:pt x="572876" y="3368126"/>
                  </a:cubicBezTo>
                  <a:lnTo>
                    <a:pt x="569733" y="3363840"/>
                  </a:lnTo>
                  <a:lnTo>
                    <a:pt x="555255" y="3363840"/>
                  </a:lnTo>
                  <a:lnTo>
                    <a:pt x="552302" y="3359077"/>
                  </a:lnTo>
                  <a:lnTo>
                    <a:pt x="559065" y="3354695"/>
                  </a:lnTo>
                  <a:lnTo>
                    <a:pt x="546206" y="3347075"/>
                  </a:lnTo>
                  <a:cubicBezTo>
                    <a:pt x="544586" y="3338122"/>
                    <a:pt x="558779" y="3343932"/>
                    <a:pt x="564399" y="3340789"/>
                  </a:cubicBezTo>
                  <a:cubicBezTo>
                    <a:pt x="566780" y="3338217"/>
                    <a:pt x="565827" y="3334788"/>
                    <a:pt x="571352" y="3333169"/>
                  </a:cubicBezTo>
                  <a:cubicBezTo>
                    <a:pt x="571352" y="3328121"/>
                    <a:pt x="586877" y="3323072"/>
                    <a:pt x="574971" y="3319643"/>
                  </a:cubicBezTo>
                  <a:cubicBezTo>
                    <a:pt x="555302" y="3315900"/>
                    <a:pt x="535233" y="3314652"/>
                    <a:pt x="515250" y="3315929"/>
                  </a:cubicBezTo>
                  <a:cubicBezTo>
                    <a:pt x="469625" y="3299831"/>
                    <a:pt x="509249" y="3309642"/>
                    <a:pt x="523346" y="3301356"/>
                  </a:cubicBezTo>
                  <a:cubicBezTo>
                    <a:pt x="534652" y="3306451"/>
                    <a:pt x="547149" y="3308299"/>
                    <a:pt x="559445" y="3306690"/>
                  </a:cubicBezTo>
                  <a:lnTo>
                    <a:pt x="559445" y="3296022"/>
                  </a:lnTo>
                  <a:cubicBezTo>
                    <a:pt x="565542" y="3291450"/>
                    <a:pt x="574114" y="3288402"/>
                    <a:pt x="579067" y="3284115"/>
                  </a:cubicBezTo>
                  <a:cubicBezTo>
                    <a:pt x="581925" y="3265065"/>
                    <a:pt x="571637" y="3276972"/>
                    <a:pt x="566113" y="3268590"/>
                  </a:cubicBezTo>
                  <a:cubicBezTo>
                    <a:pt x="566113" y="3262779"/>
                    <a:pt x="556588" y="3265922"/>
                    <a:pt x="552968" y="3262589"/>
                  </a:cubicBezTo>
                  <a:lnTo>
                    <a:pt x="552968" y="3258969"/>
                  </a:lnTo>
                  <a:lnTo>
                    <a:pt x="559350" y="3255064"/>
                  </a:lnTo>
                  <a:lnTo>
                    <a:pt x="559350" y="3251445"/>
                  </a:lnTo>
                  <a:cubicBezTo>
                    <a:pt x="552207" y="3245634"/>
                    <a:pt x="543825" y="3247158"/>
                    <a:pt x="536395" y="3241920"/>
                  </a:cubicBezTo>
                  <a:cubicBezTo>
                    <a:pt x="532299" y="3245253"/>
                    <a:pt x="518678" y="3248873"/>
                    <a:pt x="520107" y="3240491"/>
                  </a:cubicBezTo>
                  <a:cubicBezTo>
                    <a:pt x="536405" y="3236786"/>
                    <a:pt x="553026" y="3234709"/>
                    <a:pt x="569733" y="3234300"/>
                  </a:cubicBezTo>
                  <a:cubicBezTo>
                    <a:pt x="575924" y="3229632"/>
                    <a:pt x="571066" y="3217916"/>
                    <a:pt x="572495" y="3210582"/>
                  </a:cubicBezTo>
                  <a:cubicBezTo>
                    <a:pt x="570018" y="3208868"/>
                    <a:pt x="565446" y="3207629"/>
                    <a:pt x="565827" y="3204486"/>
                  </a:cubicBezTo>
                  <a:cubicBezTo>
                    <a:pt x="549159" y="3191342"/>
                    <a:pt x="570494" y="3196390"/>
                    <a:pt x="578591" y="3188770"/>
                  </a:cubicBezTo>
                  <a:cubicBezTo>
                    <a:pt x="578591" y="3187532"/>
                    <a:pt x="578591" y="3186389"/>
                    <a:pt x="579162" y="3184865"/>
                  </a:cubicBezTo>
                  <a:cubicBezTo>
                    <a:pt x="574019" y="3179912"/>
                    <a:pt x="565065" y="3180103"/>
                    <a:pt x="559541" y="3177245"/>
                  </a:cubicBezTo>
                  <a:lnTo>
                    <a:pt x="559541" y="3169529"/>
                  </a:lnTo>
                  <a:cubicBezTo>
                    <a:pt x="585925" y="3164577"/>
                    <a:pt x="562970" y="3165720"/>
                    <a:pt x="554016" y="3163338"/>
                  </a:cubicBezTo>
                  <a:cubicBezTo>
                    <a:pt x="552216" y="3159957"/>
                    <a:pt x="551978" y="3155956"/>
                    <a:pt x="553350" y="3152384"/>
                  </a:cubicBezTo>
                  <a:cubicBezTo>
                    <a:pt x="561541" y="3142859"/>
                    <a:pt x="570590" y="3148193"/>
                    <a:pt x="578686" y="3144479"/>
                  </a:cubicBezTo>
                  <a:cubicBezTo>
                    <a:pt x="578686" y="3143240"/>
                    <a:pt x="578686" y="3142097"/>
                    <a:pt x="579162" y="3140287"/>
                  </a:cubicBezTo>
                  <a:cubicBezTo>
                    <a:pt x="572743" y="3137402"/>
                    <a:pt x="566161" y="3134887"/>
                    <a:pt x="559445" y="3132763"/>
                  </a:cubicBezTo>
                  <a:cubicBezTo>
                    <a:pt x="559445" y="3131715"/>
                    <a:pt x="559445" y="3130477"/>
                    <a:pt x="559445" y="3130096"/>
                  </a:cubicBezTo>
                  <a:cubicBezTo>
                    <a:pt x="563065" y="3126286"/>
                    <a:pt x="569733" y="3124762"/>
                    <a:pt x="572685" y="3120571"/>
                  </a:cubicBezTo>
                  <a:lnTo>
                    <a:pt x="569637" y="3116475"/>
                  </a:lnTo>
                  <a:cubicBezTo>
                    <a:pt x="565732" y="3116475"/>
                    <a:pt x="562112" y="3117046"/>
                    <a:pt x="560112" y="3114951"/>
                  </a:cubicBezTo>
                  <a:cubicBezTo>
                    <a:pt x="563884" y="3111875"/>
                    <a:pt x="568009" y="3109246"/>
                    <a:pt x="572400" y="3107141"/>
                  </a:cubicBezTo>
                  <a:lnTo>
                    <a:pt x="572400" y="3096187"/>
                  </a:lnTo>
                  <a:lnTo>
                    <a:pt x="578781" y="3092282"/>
                  </a:lnTo>
                  <a:cubicBezTo>
                    <a:pt x="573828" y="3090377"/>
                    <a:pt x="571542" y="3087805"/>
                    <a:pt x="571637" y="3085233"/>
                  </a:cubicBezTo>
                  <a:lnTo>
                    <a:pt x="562875" y="3079519"/>
                  </a:lnTo>
                  <a:lnTo>
                    <a:pt x="554874" y="3083519"/>
                  </a:lnTo>
                  <a:lnTo>
                    <a:pt x="544777" y="3081709"/>
                  </a:lnTo>
                  <a:cubicBezTo>
                    <a:pt x="555635" y="3072184"/>
                    <a:pt x="573352" y="3080280"/>
                    <a:pt x="584592" y="3070279"/>
                  </a:cubicBezTo>
                  <a:lnTo>
                    <a:pt x="576114" y="3064850"/>
                  </a:lnTo>
                  <a:lnTo>
                    <a:pt x="568875" y="3064850"/>
                  </a:lnTo>
                  <a:cubicBezTo>
                    <a:pt x="562875" y="3060373"/>
                    <a:pt x="552397" y="3060945"/>
                    <a:pt x="546015" y="3055325"/>
                  </a:cubicBezTo>
                  <a:cubicBezTo>
                    <a:pt x="546682" y="3053515"/>
                    <a:pt x="544872" y="3051420"/>
                    <a:pt x="549444" y="3049991"/>
                  </a:cubicBezTo>
                  <a:cubicBezTo>
                    <a:pt x="560627" y="3050791"/>
                    <a:pt x="571637" y="3046886"/>
                    <a:pt x="579829" y="3039227"/>
                  </a:cubicBezTo>
                  <a:cubicBezTo>
                    <a:pt x="576972" y="3035512"/>
                    <a:pt x="578876" y="3032274"/>
                    <a:pt x="585258" y="3029702"/>
                  </a:cubicBezTo>
                  <a:lnTo>
                    <a:pt x="585258" y="3022654"/>
                  </a:lnTo>
                  <a:lnTo>
                    <a:pt x="592021" y="3018368"/>
                  </a:lnTo>
                  <a:lnTo>
                    <a:pt x="592021" y="3003509"/>
                  </a:lnTo>
                  <a:cubicBezTo>
                    <a:pt x="574781" y="2987697"/>
                    <a:pt x="553921" y="3003509"/>
                    <a:pt x="533823" y="2996841"/>
                  </a:cubicBezTo>
                  <a:cubicBezTo>
                    <a:pt x="548682" y="2982840"/>
                    <a:pt x="574305" y="2990650"/>
                    <a:pt x="592307" y="2985030"/>
                  </a:cubicBezTo>
                  <a:lnTo>
                    <a:pt x="592307" y="2981697"/>
                  </a:lnTo>
                  <a:cubicBezTo>
                    <a:pt x="594498" y="2980268"/>
                    <a:pt x="596402" y="2978934"/>
                    <a:pt x="597736" y="2978172"/>
                  </a:cubicBezTo>
                  <a:lnTo>
                    <a:pt x="582877" y="2968647"/>
                  </a:lnTo>
                  <a:cubicBezTo>
                    <a:pt x="573352" y="2968647"/>
                    <a:pt x="572876" y="2968647"/>
                    <a:pt x="572400" y="2963313"/>
                  </a:cubicBezTo>
                  <a:lnTo>
                    <a:pt x="585449" y="2955598"/>
                  </a:lnTo>
                  <a:lnTo>
                    <a:pt x="585449" y="2944549"/>
                  </a:lnTo>
                  <a:cubicBezTo>
                    <a:pt x="579858" y="2941072"/>
                    <a:pt x="573590" y="2938834"/>
                    <a:pt x="567066" y="2937977"/>
                  </a:cubicBezTo>
                  <a:cubicBezTo>
                    <a:pt x="570399" y="2929118"/>
                    <a:pt x="585544" y="2934262"/>
                    <a:pt x="592116" y="2929785"/>
                  </a:cubicBezTo>
                  <a:cubicBezTo>
                    <a:pt x="592116" y="2928452"/>
                    <a:pt x="591450" y="2926737"/>
                    <a:pt x="591068" y="2925404"/>
                  </a:cubicBezTo>
                  <a:cubicBezTo>
                    <a:pt x="576495" y="2921784"/>
                    <a:pt x="560398" y="2927499"/>
                    <a:pt x="546206" y="2922546"/>
                  </a:cubicBezTo>
                  <a:cubicBezTo>
                    <a:pt x="543158" y="2909116"/>
                    <a:pt x="516869" y="2922546"/>
                    <a:pt x="507153" y="2914926"/>
                  </a:cubicBezTo>
                  <a:cubicBezTo>
                    <a:pt x="520869" y="2913116"/>
                    <a:pt x="561065" y="2908925"/>
                    <a:pt x="520679" y="2904544"/>
                  </a:cubicBezTo>
                  <a:cubicBezTo>
                    <a:pt x="518012" y="2899210"/>
                    <a:pt x="519345" y="2897971"/>
                    <a:pt x="509439" y="2898924"/>
                  </a:cubicBezTo>
                  <a:cubicBezTo>
                    <a:pt x="500391" y="2903591"/>
                    <a:pt x="499914" y="2903591"/>
                    <a:pt x="491056" y="2898924"/>
                  </a:cubicBezTo>
                  <a:cubicBezTo>
                    <a:pt x="481531" y="2896924"/>
                    <a:pt x="470006" y="2901210"/>
                    <a:pt x="461148" y="2896448"/>
                  </a:cubicBezTo>
                  <a:cubicBezTo>
                    <a:pt x="479435" y="2886923"/>
                    <a:pt x="504010" y="2899305"/>
                    <a:pt x="523346" y="2887685"/>
                  </a:cubicBezTo>
                  <a:cubicBezTo>
                    <a:pt x="537348" y="2884732"/>
                    <a:pt x="543348" y="2894733"/>
                    <a:pt x="555540" y="2894829"/>
                  </a:cubicBezTo>
                  <a:cubicBezTo>
                    <a:pt x="562303" y="2889019"/>
                    <a:pt x="570590" y="2892924"/>
                    <a:pt x="578495" y="2889590"/>
                  </a:cubicBezTo>
                  <a:cubicBezTo>
                    <a:pt x="571066" y="2883970"/>
                    <a:pt x="560684" y="2880065"/>
                    <a:pt x="553064" y="2874350"/>
                  </a:cubicBezTo>
                  <a:cubicBezTo>
                    <a:pt x="563351" y="2865778"/>
                    <a:pt x="575257" y="2872254"/>
                    <a:pt x="585544" y="2863491"/>
                  </a:cubicBezTo>
                  <a:cubicBezTo>
                    <a:pt x="589544" y="2849966"/>
                    <a:pt x="573161" y="2857205"/>
                    <a:pt x="566494" y="2852442"/>
                  </a:cubicBezTo>
                  <a:cubicBezTo>
                    <a:pt x="571733" y="2849870"/>
                    <a:pt x="580782" y="2849585"/>
                    <a:pt x="586020" y="2844727"/>
                  </a:cubicBezTo>
                  <a:cubicBezTo>
                    <a:pt x="584592" y="2835202"/>
                    <a:pt x="589544" y="2822058"/>
                    <a:pt x="575543" y="2824725"/>
                  </a:cubicBezTo>
                  <a:lnTo>
                    <a:pt x="566018" y="2830820"/>
                  </a:lnTo>
                  <a:cubicBezTo>
                    <a:pt x="564208" y="2840345"/>
                    <a:pt x="547730" y="2835774"/>
                    <a:pt x="542015" y="2832154"/>
                  </a:cubicBezTo>
                  <a:cubicBezTo>
                    <a:pt x="529832" y="2832973"/>
                    <a:pt x="517621" y="2831020"/>
                    <a:pt x="506296" y="2826439"/>
                  </a:cubicBezTo>
                  <a:cubicBezTo>
                    <a:pt x="464481" y="2816914"/>
                    <a:pt x="574781" y="2819009"/>
                    <a:pt x="584877" y="2815866"/>
                  </a:cubicBezTo>
                  <a:cubicBezTo>
                    <a:pt x="584877" y="2810056"/>
                    <a:pt x="588783" y="2806341"/>
                    <a:pt x="578115" y="2806341"/>
                  </a:cubicBezTo>
                  <a:cubicBezTo>
                    <a:pt x="570933" y="2803179"/>
                    <a:pt x="563056" y="2801960"/>
                    <a:pt x="555255" y="2802817"/>
                  </a:cubicBezTo>
                  <a:cubicBezTo>
                    <a:pt x="548539" y="2807875"/>
                    <a:pt x="539034" y="2806779"/>
                    <a:pt x="533633" y="2800340"/>
                  </a:cubicBezTo>
                  <a:cubicBezTo>
                    <a:pt x="548587" y="2798436"/>
                    <a:pt x="564017" y="2791959"/>
                    <a:pt x="578876" y="2789672"/>
                  </a:cubicBezTo>
                  <a:lnTo>
                    <a:pt x="577638" y="2784720"/>
                  </a:lnTo>
                  <a:cubicBezTo>
                    <a:pt x="558588" y="2784720"/>
                    <a:pt x="546968" y="2778719"/>
                    <a:pt x="530013" y="2776909"/>
                  </a:cubicBezTo>
                  <a:cubicBezTo>
                    <a:pt x="509277" y="2780624"/>
                    <a:pt x="487922" y="2778814"/>
                    <a:pt x="468101" y="2771670"/>
                  </a:cubicBezTo>
                  <a:cubicBezTo>
                    <a:pt x="485055" y="2755478"/>
                    <a:pt x="517821" y="2766050"/>
                    <a:pt x="533061" y="2753668"/>
                  </a:cubicBezTo>
                  <a:cubicBezTo>
                    <a:pt x="529070" y="2750477"/>
                    <a:pt x="524727" y="2747753"/>
                    <a:pt x="520107" y="2745571"/>
                  </a:cubicBezTo>
                  <a:lnTo>
                    <a:pt x="520107" y="2738523"/>
                  </a:lnTo>
                  <a:cubicBezTo>
                    <a:pt x="484865" y="2729570"/>
                    <a:pt x="446098" y="2720426"/>
                    <a:pt x="410856" y="2732618"/>
                  </a:cubicBezTo>
                  <a:cubicBezTo>
                    <a:pt x="405426" y="2732046"/>
                    <a:pt x="399521" y="2733856"/>
                    <a:pt x="395234" y="2730808"/>
                  </a:cubicBezTo>
                  <a:lnTo>
                    <a:pt x="395234" y="2727379"/>
                  </a:lnTo>
                  <a:cubicBezTo>
                    <a:pt x="392758" y="2723950"/>
                    <a:pt x="384662" y="2726521"/>
                    <a:pt x="382281" y="2723379"/>
                  </a:cubicBezTo>
                  <a:lnTo>
                    <a:pt x="388091" y="2719568"/>
                  </a:lnTo>
                  <a:lnTo>
                    <a:pt x="382185" y="2715663"/>
                  </a:lnTo>
                  <a:cubicBezTo>
                    <a:pt x="384948" y="2704233"/>
                    <a:pt x="371803" y="2708329"/>
                    <a:pt x="365517" y="2703281"/>
                  </a:cubicBezTo>
                  <a:cubicBezTo>
                    <a:pt x="351324" y="2707471"/>
                    <a:pt x="334560" y="2714901"/>
                    <a:pt x="322464" y="2704138"/>
                  </a:cubicBezTo>
                  <a:lnTo>
                    <a:pt x="325131" y="2699471"/>
                  </a:lnTo>
                  <a:cubicBezTo>
                    <a:pt x="345324" y="2701471"/>
                    <a:pt x="367041" y="2694994"/>
                    <a:pt x="385328" y="2702995"/>
                  </a:cubicBezTo>
                  <a:lnTo>
                    <a:pt x="392091" y="2699566"/>
                  </a:lnTo>
                  <a:lnTo>
                    <a:pt x="401616" y="2704900"/>
                  </a:lnTo>
                  <a:lnTo>
                    <a:pt x="401616" y="2712139"/>
                  </a:lnTo>
                  <a:lnTo>
                    <a:pt x="408284" y="2716140"/>
                  </a:lnTo>
                  <a:cubicBezTo>
                    <a:pt x="406665" y="2723569"/>
                    <a:pt x="423905" y="2723283"/>
                    <a:pt x="427810" y="2719092"/>
                  </a:cubicBezTo>
                  <a:cubicBezTo>
                    <a:pt x="425619" y="2705948"/>
                    <a:pt x="442193" y="2711568"/>
                    <a:pt x="451242" y="2710520"/>
                  </a:cubicBezTo>
                  <a:lnTo>
                    <a:pt x="460005" y="2704900"/>
                  </a:lnTo>
                  <a:cubicBezTo>
                    <a:pt x="447241" y="2699852"/>
                    <a:pt x="459528" y="2692041"/>
                    <a:pt x="467339" y="2697566"/>
                  </a:cubicBezTo>
                  <a:cubicBezTo>
                    <a:pt x="475911" y="2697566"/>
                    <a:pt x="496485" y="2697566"/>
                    <a:pt x="500295" y="2687374"/>
                  </a:cubicBezTo>
                  <a:cubicBezTo>
                    <a:pt x="495628" y="2684516"/>
                    <a:pt x="486770" y="2675372"/>
                    <a:pt x="480578" y="2679183"/>
                  </a:cubicBezTo>
                  <a:cubicBezTo>
                    <a:pt x="481245" y="2688708"/>
                    <a:pt x="460100" y="2685183"/>
                    <a:pt x="454670" y="2682611"/>
                  </a:cubicBezTo>
                  <a:lnTo>
                    <a:pt x="473720" y="2671943"/>
                  </a:lnTo>
                  <a:lnTo>
                    <a:pt x="473720" y="2664419"/>
                  </a:lnTo>
                  <a:cubicBezTo>
                    <a:pt x="461909" y="2655846"/>
                    <a:pt x="446479" y="2659846"/>
                    <a:pt x="432382" y="2654894"/>
                  </a:cubicBezTo>
                  <a:cubicBezTo>
                    <a:pt x="412475" y="2668038"/>
                    <a:pt x="393234" y="2664419"/>
                    <a:pt x="371612" y="2661942"/>
                  </a:cubicBezTo>
                  <a:cubicBezTo>
                    <a:pt x="363516" y="2655941"/>
                    <a:pt x="350086" y="2660609"/>
                    <a:pt x="342180" y="2652417"/>
                  </a:cubicBezTo>
                  <a:cubicBezTo>
                    <a:pt x="343037" y="2650703"/>
                    <a:pt x="343895" y="2649084"/>
                    <a:pt x="344847" y="2647464"/>
                  </a:cubicBezTo>
                  <a:cubicBezTo>
                    <a:pt x="368945" y="2646703"/>
                    <a:pt x="388948" y="2651179"/>
                    <a:pt x="411522" y="2647464"/>
                  </a:cubicBezTo>
                  <a:cubicBezTo>
                    <a:pt x="417714" y="2643940"/>
                    <a:pt x="421047" y="2642416"/>
                    <a:pt x="427619" y="2645654"/>
                  </a:cubicBezTo>
                  <a:cubicBezTo>
                    <a:pt x="431677" y="2648522"/>
                    <a:pt x="437087" y="2648522"/>
                    <a:pt x="441145" y="2645654"/>
                  </a:cubicBezTo>
                  <a:cubicBezTo>
                    <a:pt x="450003" y="2640416"/>
                    <a:pt x="454766" y="2648893"/>
                    <a:pt x="464291" y="2647655"/>
                  </a:cubicBezTo>
                  <a:lnTo>
                    <a:pt x="479531" y="2638130"/>
                  </a:lnTo>
                  <a:lnTo>
                    <a:pt x="474006" y="2634606"/>
                  </a:lnTo>
                  <a:lnTo>
                    <a:pt x="480007" y="2630891"/>
                  </a:lnTo>
                  <a:lnTo>
                    <a:pt x="474101" y="2627081"/>
                  </a:lnTo>
                  <a:lnTo>
                    <a:pt x="500009" y="2612508"/>
                  </a:lnTo>
                  <a:lnTo>
                    <a:pt x="500009" y="2608793"/>
                  </a:lnTo>
                  <a:cubicBezTo>
                    <a:pt x="490961" y="2604221"/>
                    <a:pt x="479626" y="2610888"/>
                    <a:pt x="470292" y="2614317"/>
                  </a:cubicBezTo>
                  <a:cubicBezTo>
                    <a:pt x="456575" y="2619175"/>
                    <a:pt x="444574" y="2614317"/>
                    <a:pt x="430763" y="2614317"/>
                  </a:cubicBezTo>
                  <a:cubicBezTo>
                    <a:pt x="414799" y="2626004"/>
                    <a:pt x="394130" y="2629138"/>
                    <a:pt x="375423" y="2622699"/>
                  </a:cubicBezTo>
                  <a:cubicBezTo>
                    <a:pt x="373899" y="2613174"/>
                    <a:pt x="359420" y="2619365"/>
                    <a:pt x="352467" y="2617937"/>
                  </a:cubicBezTo>
                  <a:cubicBezTo>
                    <a:pt x="349038" y="2620509"/>
                    <a:pt x="349038" y="2620509"/>
                    <a:pt x="350181" y="2624033"/>
                  </a:cubicBezTo>
                  <a:lnTo>
                    <a:pt x="361802" y="2630605"/>
                  </a:lnTo>
                  <a:cubicBezTo>
                    <a:pt x="361802" y="2633748"/>
                    <a:pt x="362850" y="2634320"/>
                    <a:pt x="358944" y="2636320"/>
                  </a:cubicBezTo>
                  <a:cubicBezTo>
                    <a:pt x="332884" y="2634367"/>
                    <a:pt x="306709" y="2634367"/>
                    <a:pt x="280649" y="2636320"/>
                  </a:cubicBezTo>
                  <a:cubicBezTo>
                    <a:pt x="263789" y="2644893"/>
                    <a:pt x="271124" y="2641083"/>
                    <a:pt x="276648" y="2652798"/>
                  </a:cubicBezTo>
                  <a:lnTo>
                    <a:pt x="270457" y="2656704"/>
                  </a:lnTo>
                  <a:lnTo>
                    <a:pt x="276553" y="2660513"/>
                  </a:lnTo>
                  <a:cubicBezTo>
                    <a:pt x="266580" y="2662704"/>
                    <a:pt x="256303" y="2663181"/>
                    <a:pt x="246168" y="2661942"/>
                  </a:cubicBezTo>
                  <a:cubicBezTo>
                    <a:pt x="243311" y="2659656"/>
                    <a:pt x="238929" y="2658704"/>
                    <a:pt x="238167" y="2656228"/>
                  </a:cubicBezTo>
                  <a:lnTo>
                    <a:pt x="249788" y="2649750"/>
                  </a:lnTo>
                  <a:cubicBezTo>
                    <a:pt x="249788" y="2648512"/>
                    <a:pt x="249788" y="2647369"/>
                    <a:pt x="250455" y="2645940"/>
                  </a:cubicBezTo>
                  <a:cubicBezTo>
                    <a:pt x="245121" y="2640702"/>
                    <a:pt x="236453" y="2641083"/>
                    <a:pt x="230642" y="2637939"/>
                  </a:cubicBezTo>
                  <a:lnTo>
                    <a:pt x="230642" y="2627176"/>
                  </a:lnTo>
                  <a:cubicBezTo>
                    <a:pt x="222641" y="2624795"/>
                    <a:pt x="209307" y="2623747"/>
                    <a:pt x="223689" y="2615936"/>
                  </a:cubicBezTo>
                  <a:lnTo>
                    <a:pt x="214164" y="2610888"/>
                  </a:lnTo>
                  <a:cubicBezTo>
                    <a:pt x="209211" y="2614698"/>
                    <a:pt x="202734" y="2613650"/>
                    <a:pt x="197781" y="2616222"/>
                  </a:cubicBezTo>
                  <a:lnTo>
                    <a:pt x="197781" y="2619747"/>
                  </a:lnTo>
                  <a:cubicBezTo>
                    <a:pt x="190257" y="2622699"/>
                    <a:pt x="190257" y="2622699"/>
                    <a:pt x="181588" y="2618222"/>
                  </a:cubicBezTo>
                  <a:cubicBezTo>
                    <a:pt x="169778" y="2627176"/>
                    <a:pt x="157110" y="2611555"/>
                    <a:pt x="145584" y="2623271"/>
                  </a:cubicBezTo>
                  <a:cubicBezTo>
                    <a:pt x="147489" y="2637082"/>
                    <a:pt x="174159" y="2623842"/>
                    <a:pt x="184351" y="2630891"/>
                  </a:cubicBezTo>
                  <a:cubicBezTo>
                    <a:pt x="183303" y="2641369"/>
                    <a:pt x="199877" y="2632796"/>
                    <a:pt x="204258" y="2638797"/>
                  </a:cubicBezTo>
                  <a:cubicBezTo>
                    <a:pt x="195152" y="2641387"/>
                    <a:pt x="185894" y="2643388"/>
                    <a:pt x="176541" y="2644797"/>
                  </a:cubicBezTo>
                  <a:cubicBezTo>
                    <a:pt x="179112" y="2658037"/>
                    <a:pt x="182922" y="2657084"/>
                    <a:pt x="194828" y="2651179"/>
                  </a:cubicBezTo>
                  <a:cubicBezTo>
                    <a:pt x="204353" y="2653370"/>
                    <a:pt x="215212" y="2654322"/>
                    <a:pt x="223403" y="2656704"/>
                  </a:cubicBezTo>
                  <a:cubicBezTo>
                    <a:pt x="223403" y="2660419"/>
                    <a:pt x="223403" y="2660419"/>
                    <a:pt x="221117" y="2661752"/>
                  </a:cubicBezTo>
                  <a:cubicBezTo>
                    <a:pt x="189399" y="2661752"/>
                    <a:pt x="160062" y="2655561"/>
                    <a:pt x="128058" y="2662228"/>
                  </a:cubicBezTo>
                  <a:lnTo>
                    <a:pt x="119200" y="2667657"/>
                  </a:lnTo>
                  <a:cubicBezTo>
                    <a:pt x="121762" y="2670324"/>
                    <a:pt x="125087" y="2672124"/>
                    <a:pt x="128725" y="2672801"/>
                  </a:cubicBezTo>
                  <a:lnTo>
                    <a:pt x="134535" y="2669467"/>
                  </a:lnTo>
                  <a:cubicBezTo>
                    <a:pt x="158824" y="2668800"/>
                    <a:pt x="182160" y="2677277"/>
                    <a:pt x="206258" y="2669467"/>
                  </a:cubicBezTo>
                  <a:cubicBezTo>
                    <a:pt x="210193" y="2666686"/>
                    <a:pt x="214993" y="2665400"/>
                    <a:pt x="219784" y="2665847"/>
                  </a:cubicBezTo>
                  <a:cubicBezTo>
                    <a:pt x="225022" y="2668229"/>
                    <a:pt x="221880" y="2673277"/>
                    <a:pt x="229309" y="2674801"/>
                  </a:cubicBezTo>
                  <a:cubicBezTo>
                    <a:pt x="232262" y="2693851"/>
                    <a:pt x="202830" y="2677659"/>
                    <a:pt x="193590" y="2687755"/>
                  </a:cubicBezTo>
                  <a:cubicBezTo>
                    <a:pt x="189066" y="2687155"/>
                    <a:pt x="184484" y="2688431"/>
                    <a:pt x="180922" y="2691279"/>
                  </a:cubicBezTo>
                  <a:cubicBezTo>
                    <a:pt x="169587" y="2692803"/>
                    <a:pt x="173207" y="2688612"/>
                    <a:pt x="167206" y="2684231"/>
                  </a:cubicBezTo>
                  <a:cubicBezTo>
                    <a:pt x="160396" y="2685307"/>
                    <a:pt x="153414" y="2684069"/>
                    <a:pt x="147394" y="2680706"/>
                  </a:cubicBezTo>
                  <a:cubicBezTo>
                    <a:pt x="142727" y="2684516"/>
                    <a:pt x="136059" y="2683469"/>
                    <a:pt x="131201" y="2685945"/>
                  </a:cubicBezTo>
                  <a:lnTo>
                    <a:pt x="137488" y="2689755"/>
                  </a:lnTo>
                  <a:lnTo>
                    <a:pt x="137488" y="2693470"/>
                  </a:lnTo>
                  <a:cubicBezTo>
                    <a:pt x="125105" y="2702995"/>
                    <a:pt x="110056" y="2697661"/>
                    <a:pt x="94530" y="2698804"/>
                  </a:cubicBezTo>
                  <a:lnTo>
                    <a:pt x="85005" y="2705281"/>
                  </a:lnTo>
                  <a:cubicBezTo>
                    <a:pt x="83672" y="2713663"/>
                    <a:pt x="69003" y="2708710"/>
                    <a:pt x="60812" y="2709948"/>
                  </a:cubicBezTo>
                  <a:lnTo>
                    <a:pt x="58145" y="2714711"/>
                  </a:lnTo>
                  <a:cubicBezTo>
                    <a:pt x="70527" y="2726998"/>
                    <a:pt x="90149" y="2716806"/>
                    <a:pt x="104436" y="2722997"/>
                  </a:cubicBezTo>
                  <a:lnTo>
                    <a:pt x="104436" y="2726427"/>
                  </a:lnTo>
                  <a:cubicBezTo>
                    <a:pt x="97959" y="2728808"/>
                    <a:pt x="99578" y="2732046"/>
                    <a:pt x="94911" y="2735952"/>
                  </a:cubicBezTo>
                  <a:cubicBezTo>
                    <a:pt x="83767" y="2728236"/>
                    <a:pt x="69575" y="2735952"/>
                    <a:pt x="58812" y="2741476"/>
                  </a:cubicBezTo>
                  <a:cubicBezTo>
                    <a:pt x="65289" y="2743952"/>
                    <a:pt x="69194" y="2744048"/>
                    <a:pt x="109199" y="2742714"/>
                  </a:cubicBezTo>
                  <a:lnTo>
                    <a:pt x="114152" y="2739952"/>
                  </a:lnTo>
                  <a:cubicBezTo>
                    <a:pt x="194638" y="2754525"/>
                    <a:pt x="89673" y="2751096"/>
                    <a:pt x="73385" y="2766527"/>
                  </a:cubicBezTo>
                  <a:cubicBezTo>
                    <a:pt x="86529" y="2771670"/>
                    <a:pt x="117962" y="2777195"/>
                    <a:pt x="134154" y="2766527"/>
                  </a:cubicBezTo>
                  <a:lnTo>
                    <a:pt x="143679" y="2771194"/>
                  </a:lnTo>
                  <a:cubicBezTo>
                    <a:pt x="143679" y="2772909"/>
                    <a:pt x="143679" y="2774146"/>
                    <a:pt x="143679" y="2775385"/>
                  </a:cubicBezTo>
                  <a:lnTo>
                    <a:pt x="134154" y="2780529"/>
                  </a:lnTo>
                  <a:cubicBezTo>
                    <a:pt x="126973" y="2775499"/>
                    <a:pt x="117219" y="2776347"/>
                    <a:pt x="111008" y="2782529"/>
                  </a:cubicBezTo>
                  <a:cubicBezTo>
                    <a:pt x="158633" y="2806436"/>
                    <a:pt x="95483" y="2787386"/>
                    <a:pt x="84624" y="2802245"/>
                  </a:cubicBezTo>
                  <a:cubicBezTo>
                    <a:pt x="83291" y="2810532"/>
                    <a:pt x="70241" y="2803484"/>
                    <a:pt x="65574" y="2808151"/>
                  </a:cubicBezTo>
                  <a:lnTo>
                    <a:pt x="65574" y="2811770"/>
                  </a:lnTo>
                  <a:lnTo>
                    <a:pt x="72146" y="2815771"/>
                  </a:lnTo>
                  <a:lnTo>
                    <a:pt x="72146" y="2819390"/>
                  </a:lnTo>
                  <a:cubicBezTo>
                    <a:pt x="64526" y="2822058"/>
                    <a:pt x="64526" y="2822058"/>
                    <a:pt x="55954" y="2817676"/>
                  </a:cubicBezTo>
                  <a:cubicBezTo>
                    <a:pt x="48524" y="2822344"/>
                    <a:pt x="40333" y="2820438"/>
                    <a:pt x="33094" y="2826629"/>
                  </a:cubicBezTo>
                  <a:lnTo>
                    <a:pt x="33094" y="2834154"/>
                  </a:lnTo>
                  <a:cubicBezTo>
                    <a:pt x="37761" y="2838917"/>
                    <a:pt x="47001" y="2838917"/>
                    <a:pt x="52144" y="2841584"/>
                  </a:cubicBezTo>
                  <a:lnTo>
                    <a:pt x="52144" y="2848918"/>
                  </a:lnTo>
                  <a:cubicBezTo>
                    <a:pt x="41095" y="2853014"/>
                    <a:pt x="28332" y="2846537"/>
                    <a:pt x="33094" y="2863872"/>
                  </a:cubicBezTo>
                  <a:cubicBezTo>
                    <a:pt x="45191" y="2867206"/>
                    <a:pt x="59859" y="2863396"/>
                    <a:pt x="71861" y="2869111"/>
                  </a:cubicBezTo>
                  <a:cubicBezTo>
                    <a:pt x="65955" y="2876922"/>
                    <a:pt x="41666" y="2871873"/>
                    <a:pt x="33761" y="2881684"/>
                  </a:cubicBezTo>
                  <a:cubicBezTo>
                    <a:pt x="41476" y="2890447"/>
                    <a:pt x="51382" y="2885208"/>
                    <a:pt x="58049" y="2889113"/>
                  </a:cubicBezTo>
                  <a:cubicBezTo>
                    <a:pt x="60240" y="2894829"/>
                    <a:pt x="55097" y="2894257"/>
                    <a:pt x="48524" y="2895209"/>
                  </a:cubicBezTo>
                  <a:lnTo>
                    <a:pt x="38999" y="2900163"/>
                  </a:lnTo>
                  <a:lnTo>
                    <a:pt x="38999" y="2909688"/>
                  </a:lnTo>
                  <a:cubicBezTo>
                    <a:pt x="44638" y="2908792"/>
                    <a:pt x="50401" y="2910202"/>
                    <a:pt x="55001" y="2913593"/>
                  </a:cubicBezTo>
                  <a:cubicBezTo>
                    <a:pt x="68717" y="2915688"/>
                    <a:pt x="80910" y="2909211"/>
                    <a:pt x="94626" y="2910068"/>
                  </a:cubicBezTo>
                  <a:cubicBezTo>
                    <a:pt x="99483" y="2913879"/>
                    <a:pt x="99483" y="2913879"/>
                    <a:pt x="94626" y="2917403"/>
                  </a:cubicBezTo>
                  <a:cubicBezTo>
                    <a:pt x="78242" y="2918260"/>
                    <a:pt x="66812" y="2927690"/>
                    <a:pt x="49953" y="2921689"/>
                  </a:cubicBezTo>
                  <a:cubicBezTo>
                    <a:pt x="43638" y="2920508"/>
                    <a:pt x="37161" y="2922585"/>
                    <a:pt x="32713" y="2927213"/>
                  </a:cubicBezTo>
                  <a:cubicBezTo>
                    <a:pt x="32713" y="2929118"/>
                    <a:pt x="32713" y="2930833"/>
                    <a:pt x="35761" y="2932071"/>
                  </a:cubicBezTo>
                  <a:cubicBezTo>
                    <a:pt x="40905" y="2933881"/>
                    <a:pt x="38713" y="2938167"/>
                    <a:pt x="39857" y="2941596"/>
                  </a:cubicBezTo>
                  <a:cubicBezTo>
                    <a:pt x="49734" y="2948092"/>
                    <a:pt x="60564" y="2953007"/>
                    <a:pt x="71956" y="2956170"/>
                  </a:cubicBezTo>
                  <a:lnTo>
                    <a:pt x="71956" y="2963313"/>
                  </a:lnTo>
                  <a:cubicBezTo>
                    <a:pt x="61383" y="2971600"/>
                    <a:pt x="50239" y="2971409"/>
                    <a:pt x="39476" y="2977982"/>
                  </a:cubicBezTo>
                  <a:lnTo>
                    <a:pt x="45572" y="2981792"/>
                  </a:lnTo>
                  <a:lnTo>
                    <a:pt x="39190" y="2985697"/>
                  </a:lnTo>
                  <a:cubicBezTo>
                    <a:pt x="39190" y="2987411"/>
                    <a:pt x="38237" y="2989412"/>
                    <a:pt x="42428" y="2990840"/>
                  </a:cubicBezTo>
                  <a:cubicBezTo>
                    <a:pt x="77480" y="2989603"/>
                    <a:pt x="113771" y="2988650"/>
                    <a:pt x="144632" y="3007700"/>
                  </a:cubicBezTo>
                  <a:cubicBezTo>
                    <a:pt x="136155" y="3015225"/>
                    <a:pt x="121676" y="3010557"/>
                    <a:pt x="111771" y="3015320"/>
                  </a:cubicBezTo>
                  <a:cubicBezTo>
                    <a:pt x="111771" y="3018082"/>
                    <a:pt x="109389" y="3019606"/>
                    <a:pt x="106627" y="3021511"/>
                  </a:cubicBezTo>
                  <a:cubicBezTo>
                    <a:pt x="103865" y="3023416"/>
                    <a:pt x="104912" y="3027321"/>
                    <a:pt x="99578" y="3029131"/>
                  </a:cubicBezTo>
                  <a:cubicBezTo>
                    <a:pt x="97578" y="3033131"/>
                    <a:pt x="109103" y="3030369"/>
                    <a:pt x="110722" y="3033036"/>
                  </a:cubicBezTo>
                  <a:cubicBezTo>
                    <a:pt x="114342" y="3039132"/>
                    <a:pt x="105103" y="3038942"/>
                    <a:pt x="101197" y="3039227"/>
                  </a:cubicBezTo>
                  <a:cubicBezTo>
                    <a:pt x="87291" y="3050658"/>
                    <a:pt x="65384" y="3041990"/>
                    <a:pt x="52525" y="3056278"/>
                  </a:cubicBezTo>
                  <a:cubicBezTo>
                    <a:pt x="58430" y="3067136"/>
                    <a:pt x="80433" y="3058277"/>
                    <a:pt x="91958" y="3061040"/>
                  </a:cubicBezTo>
                  <a:cubicBezTo>
                    <a:pt x="91958" y="3066850"/>
                    <a:pt x="78719" y="3063707"/>
                    <a:pt x="75957" y="3067993"/>
                  </a:cubicBezTo>
                  <a:cubicBezTo>
                    <a:pt x="74814" y="3068660"/>
                    <a:pt x="68337" y="3067993"/>
                    <a:pt x="67670" y="3069803"/>
                  </a:cubicBezTo>
                  <a:lnTo>
                    <a:pt x="81576" y="3079328"/>
                  </a:lnTo>
                  <a:cubicBezTo>
                    <a:pt x="94626" y="3078185"/>
                    <a:pt x="105770" y="3071708"/>
                    <a:pt x="118057" y="3077423"/>
                  </a:cubicBezTo>
                  <a:lnTo>
                    <a:pt x="111485" y="3081518"/>
                  </a:lnTo>
                  <a:lnTo>
                    <a:pt x="111485" y="3088853"/>
                  </a:lnTo>
                  <a:lnTo>
                    <a:pt x="79005" y="3106760"/>
                  </a:lnTo>
                  <a:cubicBezTo>
                    <a:pt x="80814" y="3118380"/>
                    <a:pt x="56240" y="3106760"/>
                    <a:pt x="59955" y="3118285"/>
                  </a:cubicBezTo>
                  <a:cubicBezTo>
                    <a:pt x="64412" y="3121952"/>
                    <a:pt x="70099" y="3123790"/>
                    <a:pt x="75861" y="3123429"/>
                  </a:cubicBezTo>
                  <a:cubicBezTo>
                    <a:pt x="81386" y="3122000"/>
                    <a:pt x="76813" y="3117428"/>
                    <a:pt x="82433" y="3116190"/>
                  </a:cubicBezTo>
                  <a:lnTo>
                    <a:pt x="95769" y="3116190"/>
                  </a:lnTo>
                  <a:cubicBezTo>
                    <a:pt x="110313" y="3122905"/>
                    <a:pt x="126487" y="3125286"/>
                    <a:pt x="142346" y="3123047"/>
                  </a:cubicBezTo>
                  <a:cubicBezTo>
                    <a:pt x="148156" y="3118475"/>
                    <a:pt x="161396" y="3118285"/>
                    <a:pt x="157395" y="3125619"/>
                  </a:cubicBezTo>
                  <a:cubicBezTo>
                    <a:pt x="141489" y="3134192"/>
                    <a:pt x="113866" y="3139526"/>
                    <a:pt x="98816" y="3131239"/>
                  </a:cubicBezTo>
                  <a:cubicBezTo>
                    <a:pt x="97102" y="3126381"/>
                    <a:pt x="94244" y="3125810"/>
                    <a:pt x="85767" y="3128953"/>
                  </a:cubicBezTo>
                  <a:lnTo>
                    <a:pt x="85767" y="3132572"/>
                  </a:lnTo>
                  <a:lnTo>
                    <a:pt x="79100" y="3136573"/>
                  </a:lnTo>
                  <a:cubicBezTo>
                    <a:pt x="77862" y="3155623"/>
                    <a:pt x="103484" y="3138764"/>
                    <a:pt x="115104" y="3142003"/>
                  </a:cubicBezTo>
                  <a:cubicBezTo>
                    <a:pt x="120914" y="3148479"/>
                    <a:pt x="138821" y="3147336"/>
                    <a:pt x="138250" y="3154670"/>
                  </a:cubicBezTo>
                  <a:cubicBezTo>
                    <a:pt x="117485" y="3170101"/>
                    <a:pt x="89387" y="3159433"/>
                    <a:pt x="66336" y="3166196"/>
                  </a:cubicBezTo>
                  <a:lnTo>
                    <a:pt x="66336" y="3172959"/>
                  </a:lnTo>
                  <a:lnTo>
                    <a:pt x="75861" y="3178769"/>
                  </a:lnTo>
                  <a:cubicBezTo>
                    <a:pt x="93006" y="3169244"/>
                    <a:pt x="112532" y="3179721"/>
                    <a:pt x="129201" y="3178769"/>
                  </a:cubicBezTo>
                  <a:cubicBezTo>
                    <a:pt x="161872" y="3159719"/>
                    <a:pt x="199019" y="3174006"/>
                    <a:pt x="233976" y="3167815"/>
                  </a:cubicBezTo>
                  <a:cubicBezTo>
                    <a:pt x="234833" y="3163719"/>
                    <a:pt x="257503" y="3164767"/>
                    <a:pt x="245787" y="3160671"/>
                  </a:cubicBezTo>
                  <a:cubicBezTo>
                    <a:pt x="232928" y="3162386"/>
                    <a:pt x="220546" y="3156290"/>
                    <a:pt x="206735" y="3157052"/>
                  </a:cubicBezTo>
                  <a:lnTo>
                    <a:pt x="198353" y="3151146"/>
                  </a:lnTo>
                  <a:cubicBezTo>
                    <a:pt x="236453" y="3137716"/>
                    <a:pt x="281316" y="3151146"/>
                    <a:pt x="322178" y="3151146"/>
                  </a:cubicBezTo>
                  <a:lnTo>
                    <a:pt x="322178" y="3154670"/>
                  </a:lnTo>
                  <a:lnTo>
                    <a:pt x="328464" y="3158576"/>
                  </a:lnTo>
                  <a:cubicBezTo>
                    <a:pt x="323225" y="3160481"/>
                    <a:pt x="321511" y="3163148"/>
                    <a:pt x="321320" y="3165529"/>
                  </a:cubicBezTo>
                  <a:lnTo>
                    <a:pt x="312843" y="3171149"/>
                  </a:lnTo>
                  <a:cubicBezTo>
                    <a:pt x="300651" y="3172768"/>
                    <a:pt x="290460" y="3166196"/>
                    <a:pt x="279887" y="3167815"/>
                  </a:cubicBezTo>
                  <a:cubicBezTo>
                    <a:pt x="258932" y="3174292"/>
                    <a:pt x="234071" y="3180483"/>
                    <a:pt x="213212" y="3175054"/>
                  </a:cubicBezTo>
                  <a:cubicBezTo>
                    <a:pt x="194162" y="3182484"/>
                    <a:pt x="172921" y="3194104"/>
                    <a:pt x="153871" y="3178483"/>
                  </a:cubicBezTo>
                  <a:lnTo>
                    <a:pt x="144917" y="3184579"/>
                  </a:lnTo>
                  <a:cubicBezTo>
                    <a:pt x="133963" y="3198866"/>
                    <a:pt x="99769" y="3201629"/>
                    <a:pt x="81671" y="3208201"/>
                  </a:cubicBezTo>
                  <a:cubicBezTo>
                    <a:pt x="72146" y="3217059"/>
                    <a:pt x="94340" y="3216487"/>
                    <a:pt x="96530" y="3219726"/>
                  </a:cubicBezTo>
                  <a:close/>
                  <a:moveTo>
                    <a:pt x="89863" y="2792340"/>
                  </a:moveTo>
                  <a:lnTo>
                    <a:pt x="101103" y="2787196"/>
                  </a:lnTo>
                  <a:cubicBezTo>
                    <a:pt x="92492" y="2784244"/>
                    <a:pt x="83138" y="2784244"/>
                    <a:pt x="74528" y="2787196"/>
                  </a:cubicBezTo>
                  <a:lnTo>
                    <a:pt x="74528" y="2791577"/>
                  </a:lnTo>
                  <a:cubicBezTo>
                    <a:pt x="79205" y="2792673"/>
                    <a:pt x="84053" y="2792902"/>
                    <a:pt x="88815" y="2792244"/>
                  </a:cubicBezTo>
                  <a:close/>
                  <a:moveTo>
                    <a:pt x="563922" y="3441183"/>
                  </a:moveTo>
                  <a:lnTo>
                    <a:pt x="556969" y="3441183"/>
                  </a:lnTo>
                  <a:lnTo>
                    <a:pt x="551254" y="3437468"/>
                  </a:lnTo>
                  <a:cubicBezTo>
                    <a:pt x="537348" y="3435562"/>
                    <a:pt x="540110" y="3445087"/>
                    <a:pt x="549825" y="3448517"/>
                  </a:cubicBezTo>
                  <a:cubicBezTo>
                    <a:pt x="555255" y="3448993"/>
                    <a:pt x="574209" y="3448898"/>
                    <a:pt x="562875" y="3441087"/>
                  </a:cubicBezTo>
                  <a:close/>
                  <a:moveTo>
                    <a:pt x="491247" y="3444897"/>
                  </a:moveTo>
                  <a:lnTo>
                    <a:pt x="478578" y="3444897"/>
                  </a:lnTo>
                  <a:cubicBezTo>
                    <a:pt x="470292" y="3449279"/>
                    <a:pt x="480578" y="3453470"/>
                    <a:pt x="484579" y="3455946"/>
                  </a:cubicBezTo>
                  <a:cubicBezTo>
                    <a:pt x="492104" y="3456804"/>
                    <a:pt x="494961" y="3454136"/>
                    <a:pt x="501629" y="3450327"/>
                  </a:cubicBezTo>
                  <a:cubicBezTo>
                    <a:pt x="496961" y="3448517"/>
                    <a:pt x="494390" y="3446326"/>
                    <a:pt x="490199" y="3444802"/>
                  </a:cubicBezTo>
                  <a:close/>
                  <a:moveTo>
                    <a:pt x="186446" y="3376698"/>
                  </a:moveTo>
                  <a:lnTo>
                    <a:pt x="186446" y="3373079"/>
                  </a:lnTo>
                  <a:cubicBezTo>
                    <a:pt x="182455" y="3370469"/>
                    <a:pt x="177293" y="3370469"/>
                    <a:pt x="173302" y="3373079"/>
                  </a:cubicBezTo>
                  <a:lnTo>
                    <a:pt x="173302" y="3376889"/>
                  </a:lnTo>
                  <a:cubicBezTo>
                    <a:pt x="176988" y="3378994"/>
                    <a:pt x="181522" y="3378994"/>
                    <a:pt x="185208" y="3376889"/>
                  </a:cubicBezTo>
                  <a:close/>
                  <a:moveTo>
                    <a:pt x="169682" y="3308499"/>
                  </a:moveTo>
                  <a:cubicBezTo>
                    <a:pt x="172826" y="3306499"/>
                    <a:pt x="177779" y="3305261"/>
                    <a:pt x="178541" y="3302975"/>
                  </a:cubicBezTo>
                  <a:lnTo>
                    <a:pt x="170444" y="3297450"/>
                  </a:lnTo>
                  <a:cubicBezTo>
                    <a:pt x="159205" y="3297450"/>
                    <a:pt x="150061" y="3295545"/>
                    <a:pt x="141203" y="3302499"/>
                  </a:cubicBezTo>
                  <a:cubicBezTo>
                    <a:pt x="140536" y="3306023"/>
                    <a:pt x="140536" y="3306023"/>
                    <a:pt x="144155" y="3308499"/>
                  </a:cubicBezTo>
                  <a:close/>
                  <a:moveTo>
                    <a:pt x="188732" y="3263636"/>
                  </a:moveTo>
                  <a:cubicBezTo>
                    <a:pt x="197143" y="3265789"/>
                    <a:pt x="206087" y="3264008"/>
                    <a:pt x="213021" y="3258779"/>
                  </a:cubicBezTo>
                  <a:lnTo>
                    <a:pt x="213021" y="3254587"/>
                  </a:lnTo>
                  <a:cubicBezTo>
                    <a:pt x="205059" y="3248244"/>
                    <a:pt x="193705" y="3248444"/>
                    <a:pt x="185970" y="3255064"/>
                  </a:cubicBezTo>
                  <a:cubicBezTo>
                    <a:pt x="187018" y="3257826"/>
                    <a:pt x="182637" y="3261065"/>
                    <a:pt x="187113" y="3263541"/>
                  </a:cubicBezTo>
                  <a:close/>
                  <a:moveTo>
                    <a:pt x="131582" y="3253254"/>
                  </a:moveTo>
                  <a:cubicBezTo>
                    <a:pt x="138402" y="3252064"/>
                    <a:pt x="145432" y="3253340"/>
                    <a:pt x="151394" y="3256874"/>
                  </a:cubicBezTo>
                  <a:cubicBezTo>
                    <a:pt x="154347" y="3256874"/>
                    <a:pt x="157967" y="3257636"/>
                    <a:pt x="160062" y="3255540"/>
                  </a:cubicBezTo>
                  <a:cubicBezTo>
                    <a:pt x="169016" y="3239634"/>
                    <a:pt x="121962" y="3244968"/>
                    <a:pt x="115199" y="3248397"/>
                  </a:cubicBezTo>
                  <a:cubicBezTo>
                    <a:pt x="116438" y="3251730"/>
                    <a:pt x="108818" y="3253445"/>
                    <a:pt x="109485" y="3255636"/>
                  </a:cubicBezTo>
                  <a:cubicBezTo>
                    <a:pt x="116219" y="3257664"/>
                    <a:pt x="123486" y="3256731"/>
                    <a:pt x="129487" y="3253064"/>
                  </a:cubicBezTo>
                  <a:close/>
                  <a:moveTo>
                    <a:pt x="146251" y="3408036"/>
                  </a:moveTo>
                  <a:cubicBezTo>
                    <a:pt x="149118" y="3408388"/>
                    <a:pt x="152023" y="3407712"/>
                    <a:pt x="154442" y="3406131"/>
                  </a:cubicBezTo>
                  <a:lnTo>
                    <a:pt x="154442" y="3399082"/>
                  </a:lnTo>
                  <a:cubicBezTo>
                    <a:pt x="148156" y="3394510"/>
                    <a:pt x="140726" y="3404130"/>
                    <a:pt x="134440" y="3405845"/>
                  </a:cubicBezTo>
                  <a:cubicBezTo>
                    <a:pt x="137441" y="3407388"/>
                    <a:pt x="140793" y="3408112"/>
                    <a:pt x="144155" y="3407940"/>
                  </a:cubicBezTo>
                  <a:close/>
                  <a:moveTo>
                    <a:pt x="147870" y="3542433"/>
                  </a:moveTo>
                  <a:cubicBezTo>
                    <a:pt x="155966" y="3546720"/>
                    <a:pt x="158729" y="3542433"/>
                    <a:pt x="166063" y="3540624"/>
                  </a:cubicBezTo>
                  <a:cubicBezTo>
                    <a:pt x="171016" y="3540624"/>
                    <a:pt x="176826" y="3541957"/>
                    <a:pt x="180732" y="3538814"/>
                  </a:cubicBezTo>
                  <a:lnTo>
                    <a:pt x="180732" y="3535194"/>
                  </a:lnTo>
                  <a:cubicBezTo>
                    <a:pt x="172635" y="3531003"/>
                    <a:pt x="169778" y="3534718"/>
                    <a:pt x="162538" y="3537004"/>
                  </a:cubicBezTo>
                  <a:cubicBezTo>
                    <a:pt x="157586" y="3537004"/>
                    <a:pt x="151776" y="3535670"/>
                    <a:pt x="147870" y="3538814"/>
                  </a:cubicBezTo>
                  <a:close/>
                  <a:moveTo>
                    <a:pt x="233595" y="3807704"/>
                  </a:moveTo>
                  <a:cubicBezTo>
                    <a:pt x="243120" y="3816468"/>
                    <a:pt x="252645" y="3796370"/>
                    <a:pt x="262170" y="3806085"/>
                  </a:cubicBezTo>
                  <a:cubicBezTo>
                    <a:pt x="283125" y="3807609"/>
                    <a:pt x="303128" y="3797989"/>
                    <a:pt x="323130" y="3793703"/>
                  </a:cubicBezTo>
                  <a:cubicBezTo>
                    <a:pt x="300461" y="3784178"/>
                    <a:pt x="267313" y="3797322"/>
                    <a:pt x="242263" y="3798656"/>
                  </a:cubicBezTo>
                  <a:cubicBezTo>
                    <a:pt x="236262" y="3801704"/>
                    <a:pt x="237882" y="3805514"/>
                    <a:pt x="231881" y="3807609"/>
                  </a:cubicBezTo>
                  <a:close/>
                  <a:moveTo>
                    <a:pt x="236262" y="3603203"/>
                  </a:moveTo>
                  <a:cubicBezTo>
                    <a:pt x="236262" y="3603203"/>
                    <a:pt x="237596" y="3602536"/>
                    <a:pt x="238358" y="3602060"/>
                  </a:cubicBezTo>
                  <a:cubicBezTo>
                    <a:pt x="238548" y="3597964"/>
                    <a:pt x="227023" y="3600726"/>
                    <a:pt x="234547" y="3603108"/>
                  </a:cubicBezTo>
                  <a:close/>
                  <a:moveTo>
                    <a:pt x="361040" y="3772843"/>
                  </a:moveTo>
                  <a:lnTo>
                    <a:pt x="353706" y="3772843"/>
                  </a:lnTo>
                  <a:cubicBezTo>
                    <a:pt x="337418" y="3781320"/>
                    <a:pt x="351419" y="3780272"/>
                    <a:pt x="361230" y="3780178"/>
                  </a:cubicBezTo>
                  <a:cubicBezTo>
                    <a:pt x="363611" y="3777701"/>
                    <a:pt x="364088" y="3775224"/>
                    <a:pt x="359325" y="3772748"/>
                  </a:cubicBezTo>
                  <a:close/>
                  <a:moveTo>
                    <a:pt x="361040" y="3794941"/>
                  </a:moveTo>
                  <a:cubicBezTo>
                    <a:pt x="356373" y="3798751"/>
                    <a:pt x="356373" y="3798751"/>
                    <a:pt x="361040" y="3802275"/>
                  </a:cubicBezTo>
                  <a:lnTo>
                    <a:pt x="373994" y="3802275"/>
                  </a:lnTo>
                  <a:cubicBezTo>
                    <a:pt x="378566" y="3798465"/>
                    <a:pt x="378566" y="3798465"/>
                    <a:pt x="373994" y="3794941"/>
                  </a:cubicBezTo>
                  <a:close/>
                  <a:moveTo>
                    <a:pt x="337989" y="3793131"/>
                  </a:moveTo>
                  <a:cubicBezTo>
                    <a:pt x="341999" y="3795693"/>
                    <a:pt x="347124" y="3795693"/>
                    <a:pt x="351134" y="3793131"/>
                  </a:cubicBezTo>
                  <a:cubicBezTo>
                    <a:pt x="351134" y="3791226"/>
                    <a:pt x="353134" y="3788559"/>
                    <a:pt x="346943" y="3788083"/>
                  </a:cubicBezTo>
                  <a:close/>
                  <a:moveTo>
                    <a:pt x="334370" y="3816849"/>
                  </a:moveTo>
                  <a:cubicBezTo>
                    <a:pt x="319434" y="3810486"/>
                    <a:pt x="302356" y="3811686"/>
                    <a:pt x="288459" y="3820087"/>
                  </a:cubicBezTo>
                  <a:cubicBezTo>
                    <a:pt x="303032" y="3819515"/>
                    <a:pt x="295222" y="3826087"/>
                    <a:pt x="301508" y="3827897"/>
                  </a:cubicBezTo>
                  <a:cubicBezTo>
                    <a:pt x="327321" y="3821516"/>
                    <a:pt x="354467" y="3824945"/>
                    <a:pt x="380757" y="3827897"/>
                  </a:cubicBezTo>
                  <a:cubicBezTo>
                    <a:pt x="389710" y="3823611"/>
                    <a:pt x="378756" y="3820944"/>
                    <a:pt x="377423" y="3817420"/>
                  </a:cubicBezTo>
                  <a:cubicBezTo>
                    <a:pt x="369231" y="3808753"/>
                    <a:pt x="341990" y="3812658"/>
                    <a:pt x="332465" y="3816753"/>
                  </a:cubicBezTo>
                  <a:close/>
                  <a:moveTo>
                    <a:pt x="233024" y="4165273"/>
                  </a:moveTo>
                  <a:lnTo>
                    <a:pt x="233024" y="4168797"/>
                  </a:lnTo>
                  <a:cubicBezTo>
                    <a:pt x="240167" y="4171845"/>
                    <a:pt x="240263" y="4171845"/>
                    <a:pt x="248454" y="4167654"/>
                  </a:cubicBezTo>
                  <a:cubicBezTo>
                    <a:pt x="253312" y="4167654"/>
                    <a:pt x="255312" y="4172226"/>
                    <a:pt x="261885" y="4170797"/>
                  </a:cubicBezTo>
                  <a:cubicBezTo>
                    <a:pt x="272267" y="4177370"/>
                    <a:pt x="283125" y="4173465"/>
                    <a:pt x="296746" y="4174417"/>
                  </a:cubicBezTo>
                  <a:cubicBezTo>
                    <a:pt x="330274" y="4159939"/>
                    <a:pt x="236548" y="4155938"/>
                    <a:pt x="231309" y="4165178"/>
                  </a:cubicBezTo>
                  <a:close/>
                  <a:moveTo>
                    <a:pt x="292174" y="4209564"/>
                  </a:moveTo>
                  <a:cubicBezTo>
                    <a:pt x="285887" y="4204992"/>
                    <a:pt x="278172" y="4209564"/>
                    <a:pt x="272362" y="4213184"/>
                  </a:cubicBezTo>
                  <a:cubicBezTo>
                    <a:pt x="280173" y="4214422"/>
                    <a:pt x="291412" y="4221851"/>
                    <a:pt x="298556" y="4216898"/>
                  </a:cubicBezTo>
                  <a:lnTo>
                    <a:pt x="298556" y="4212517"/>
                  </a:lnTo>
                  <a:cubicBezTo>
                    <a:pt x="295775" y="4211755"/>
                    <a:pt x="293069" y="4210707"/>
                    <a:pt x="290460" y="4209469"/>
                  </a:cubicBezTo>
                  <a:close/>
                  <a:moveTo>
                    <a:pt x="229690" y="4207659"/>
                  </a:moveTo>
                  <a:cubicBezTo>
                    <a:pt x="210688" y="4198325"/>
                    <a:pt x="189409" y="4194515"/>
                    <a:pt x="168349" y="4196801"/>
                  </a:cubicBezTo>
                  <a:cubicBezTo>
                    <a:pt x="168349" y="4202516"/>
                    <a:pt x="157395" y="4198515"/>
                    <a:pt x="154062" y="4202135"/>
                  </a:cubicBezTo>
                  <a:lnTo>
                    <a:pt x="154062" y="4205945"/>
                  </a:lnTo>
                  <a:cubicBezTo>
                    <a:pt x="170064" y="4221661"/>
                    <a:pt x="201687" y="4195087"/>
                    <a:pt x="213688" y="4213470"/>
                  </a:cubicBezTo>
                  <a:cubicBezTo>
                    <a:pt x="224832" y="4222994"/>
                    <a:pt x="236834" y="4216232"/>
                    <a:pt x="249216" y="4215089"/>
                  </a:cubicBezTo>
                  <a:cubicBezTo>
                    <a:pt x="253979" y="4211279"/>
                    <a:pt x="254074" y="4211279"/>
                    <a:pt x="249216" y="4207659"/>
                  </a:cubicBezTo>
                  <a:close/>
                  <a:moveTo>
                    <a:pt x="213116" y="4149271"/>
                  </a:moveTo>
                  <a:cubicBezTo>
                    <a:pt x="207116" y="4139746"/>
                    <a:pt x="187685" y="4147461"/>
                    <a:pt x="177017" y="4144985"/>
                  </a:cubicBezTo>
                  <a:cubicBezTo>
                    <a:pt x="172350" y="4148890"/>
                    <a:pt x="172350" y="4148890"/>
                    <a:pt x="177017" y="4152414"/>
                  </a:cubicBezTo>
                  <a:cubicBezTo>
                    <a:pt x="190066" y="4150414"/>
                    <a:pt x="201115" y="4161368"/>
                    <a:pt x="212259" y="4150890"/>
                  </a:cubicBezTo>
                  <a:cubicBezTo>
                    <a:pt x="212059" y="4150319"/>
                    <a:pt x="211764" y="4149747"/>
                    <a:pt x="211402" y="4149176"/>
                  </a:cubicBezTo>
                  <a:close/>
                  <a:moveTo>
                    <a:pt x="170254" y="4233473"/>
                  </a:moveTo>
                  <a:cubicBezTo>
                    <a:pt x="176150" y="4236997"/>
                    <a:pt x="183103" y="4238329"/>
                    <a:pt x="189876" y="4237186"/>
                  </a:cubicBezTo>
                  <a:cubicBezTo>
                    <a:pt x="194828" y="4233662"/>
                    <a:pt x="194828" y="4233662"/>
                    <a:pt x="189876" y="4229758"/>
                  </a:cubicBezTo>
                  <a:cubicBezTo>
                    <a:pt x="179207" y="4227090"/>
                    <a:pt x="168206" y="4225852"/>
                    <a:pt x="157204" y="4226138"/>
                  </a:cubicBezTo>
                  <a:cubicBezTo>
                    <a:pt x="152252" y="4229662"/>
                    <a:pt x="152252" y="4229662"/>
                    <a:pt x="157204" y="4233473"/>
                  </a:cubicBezTo>
                  <a:close/>
                  <a:moveTo>
                    <a:pt x="246454" y="4305386"/>
                  </a:moveTo>
                  <a:cubicBezTo>
                    <a:pt x="242463" y="4302814"/>
                    <a:pt x="237300" y="4302814"/>
                    <a:pt x="233310" y="4305386"/>
                  </a:cubicBezTo>
                  <a:lnTo>
                    <a:pt x="233310" y="4309005"/>
                  </a:lnTo>
                  <a:cubicBezTo>
                    <a:pt x="237300" y="4311577"/>
                    <a:pt x="242463" y="4311577"/>
                    <a:pt x="246454" y="4309005"/>
                  </a:cubicBezTo>
                  <a:close/>
                  <a:moveTo>
                    <a:pt x="285887" y="4278430"/>
                  </a:moveTo>
                  <a:cubicBezTo>
                    <a:pt x="285887" y="4273954"/>
                    <a:pt x="279315" y="4272620"/>
                    <a:pt x="274839" y="4270334"/>
                  </a:cubicBezTo>
                  <a:cubicBezTo>
                    <a:pt x="239596" y="4270334"/>
                    <a:pt x="239596" y="4270334"/>
                    <a:pt x="232833" y="4268429"/>
                  </a:cubicBezTo>
                  <a:cubicBezTo>
                    <a:pt x="237082" y="4265667"/>
                    <a:pt x="241796" y="4263761"/>
                    <a:pt x="246740" y="4262714"/>
                  </a:cubicBezTo>
                  <a:cubicBezTo>
                    <a:pt x="265790" y="4246522"/>
                    <a:pt x="213974" y="4265190"/>
                    <a:pt x="208640" y="4255475"/>
                  </a:cubicBezTo>
                  <a:cubicBezTo>
                    <a:pt x="203620" y="4258333"/>
                    <a:pt x="198010" y="4259951"/>
                    <a:pt x="192257" y="4260237"/>
                  </a:cubicBezTo>
                  <a:cubicBezTo>
                    <a:pt x="195876" y="4279287"/>
                    <a:pt x="182732" y="4270810"/>
                    <a:pt x="172445" y="4275763"/>
                  </a:cubicBezTo>
                  <a:cubicBezTo>
                    <a:pt x="182922" y="4284431"/>
                    <a:pt x="196733" y="4283002"/>
                    <a:pt x="208640" y="4288431"/>
                  </a:cubicBezTo>
                  <a:lnTo>
                    <a:pt x="215307" y="4285002"/>
                  </a:lnTo>
                  <a:cubicBezTo>
                    <a:pt x="220461" y="4288051"/>
                    <a:pt x="226480" y="4289384"/>
                    <a:pt x="232452" y="4288717"/>
                  </a:cubicBezTo>
                  <a:cubicBezTo>
                    <a:pt x="244454" y="4292432"/>
                    <a:pt x="252931" y="4300528"/>
                    <a:pt x="264551" y="4293765"/>
                  </a:cubicBezTo>
                  <a:lnTo>
                    <a:pt x="264551" y="4290241"/>
                  </a:lnTo>
                  <a:cubicBezTo>
                    <a:pt x="270457" y="4286050"/>
                    <a:pt x="279125" y="4283764"/>
                    <a:pt x="283792" y="4278335"/>
                  </a:cubicBezTo>
                  <a:close/>
                  <a:moveTo>
                    <a:pt x="305604" y="4290623"/>
                  </a:moveTo>
                  <a:cubicBezTo>
                    <a:pt x="301518" y="4287860"/>
                    <a:pt x="296165" y="4287860"/>
                    <a:pt x="292079" y="4290623"/>
                  </a:cubicBezTo>
                  <a:cubicBezTo>
                    <a:pt x="294365" y="4292909"/>
                    <a:pt x="304557" y="4299862"/>
                    <a:pt x="303890" y="4290527"/>
                  </a:cubicBezTo>
                  <a:close/>
                  <a:moveTo>
                    <a:pt x="318177" y="4253761"/>
                  </a:moveTo>
                  <a:lnTo>
                    <a:pt x="309128" y="4248236"/>
                  </a:lnTo>
                  <a:cubicBezTo>
                    <a:pt x="299603" y="4246997"/>
                    <a:pt x="293603" y="4253761"/>
                    <a:pt x="285792" y="4257761"/>
                  </a:cubicBezTo>
                  <a:cubicBezTo>
                    <a:pt x="295994" y="4260999"/>
                    <a:pt x="307119" y="4259571"/>
                    <a:pt x="316082" y="4253666"/>
                  </a:cubicBezTo>
                  <a:close/>
                  <a:moveTo>
                    <a:pt x="318939" y="3870665"/>
                  </a:moveTo>
                  <a:cubicBezTo>
                    <a:pt x="310110" y="3867045"/>
                    <a:pt x="300023" y="3868312"/>
                    <a:pt x="292364" y="3873999"/>
                  </a:cubicBezTo>
                  <a:lnTo>
                    <a:pt x="292364" y="3881714"/>
                  </a:lnTo>
                  <a:cubicBezTo>
                    <a:pt x="297508" y="3885047"/>
                    <a:pt x="303890" y="3883333"/>
                    <a:pt x="312081" y="3882857"/>
                  </a:cubicBezTo>
                  <a:lnTo>
                    <a:pt x="312081" y="3874189"/>
                  </a:lnTo>
                  <a:close/>
                  <a:moveTo>
                    <a:pt x="350658" y="4303481"/>
                  </a:moveTo>
                  <a:cubicBezTo>
                    <a:pt x="342647" y="4302814"/>
                    <a:pt x="334589" y="4303195"/>
                    <a:pt x="326655" y="4304529"/>
                  </a:cubicBezTo>
                  <a:cubicBezTo>
                    <a:pt x="322083" y="4310911"/>
                    <a:pt x="327321" y="4315768"/>
                    <a:pt x="335036" y="4314625"/>
                  </a:cubicBezTo>
                  <a:cubicBezTo>
                    <a:pt x="337418" y="4310339"/>
                    <a:pt x="347133" y="4309482"/>
                    <a:pt x="348562" y="4303386"/>
                  </a:cubicBezTo>
                  <a:close/>
                  <a:moveTo>
                    <a:pt x="363611" y="3947246"/>
                  </a:moveTo>
                  <a:cubicBezTo>
                    <a:pt x="362850" y="3947246"/>
                    <a:pt x="361707" y="3946008"/>
                    <a:pt x="361421" y="3946103"/>
                  </a:cubicBezTo>
                  <a:cubicBezTo>
                    <a:pt x="351515" y="3948389"/>
                    <a:pt x="363326" y="3951151"/>
                    <a:pt x="361516" y="3947150"/>
                  </a:cubicBezTo>
                  <a:close/>
                  <a:moveTo>
                    <a:pt x="395997" y="3901811"/>
                  </a:moveTo>
                  <a:cubicBezTo>
                    <a:pt x="373517" y="3902535"/>
                    <a:pt x="351010" y="3901297"/>
                    <a:pt x="328750" y="3898096"/>
                  </a:cubicBezTo>
                  <a:cubicBezTo>
                    <a:pt x="323892" y="3901716"/>
                    <a:pt x="323892" y="3901811"/>
                    <a:pt x="328750" y="3905526"/>
                  </a:cubicBezTo>
                  <a:cubicBezTo>
                    <a:pt x="339323" y="3903716"/>
                    <a:pt x="403902" y="3925243"/>
                    <a:pt x="393901" y="3901716"/>
                  </a:cubicBezTo>
                  <a:close/>
                  <a:moveTo>
                    <a:pt x="401140" y="3713979"/>
                  </a:moveTo>
                  <a:cubicBezTo>
                    <a:pt x="351039" y="3712931"/>
                    <a:pt x="374946" y="3701691"/>
                    <a:pt x="403902" y="3690738"/>
                  </a:cubicBezTo>
                  <a:lnTo>
                    <a:pt x="403902" y="3682451"/>
                  </a:lnTo>
                  <a:cubicBezTo>
                    <a:pt x="383957" y="3673888"/>
                    <a:pt x="362821" y="3668401"/>
                    <a:pt x="341228" y="3666163"/>
                  </a:cubicBezTo>
                  <a:cubicBezTo>
                    <a:pt x="334179" y="3670735"/>
                    <a:pt x="317415" y="3679498"/>
                    <a:pt x="312653" y="3669116"/>
                  </a:cubicBezTo>
                  <a:cubicBezTo>
                    <a:pt x="311796" y="3666639"/>
                    <a:pt x="306557" y="3666068"/>
                    <a:pt x="306747" y="3664449"/>
                  </a:cubicBezTo>
                  <a:lnTo>
                    <a:pt x="315415" y="3658448"/>
                  </a:lnTo>
                  <a:cubicBezTo>
                    <a:pt x="328178" y="3657686"/>
                    <a:pt x="335703" y="3652638"/>
                    <a:pt x="348943" y="3654637"/>
                  </a:cubicBezTo>
                  <a:cubicBezTo>
                    <a:pt x="357801" y="3648447"/>
                    <a:pt x="363421" y="3653400"/>
                    <a:pt x="371327" y="3649304"/>
                  </a:cubicBezTo>
                  <a:cubicBezTo>
                    <a:pt x="355610" y="3639017"/>
                    <a:pt x="332655" y="3647113"/>
                    <a:pt x="315606" y="3651019"/>
                  </a:cubicBezTo>
                  <a:lnTo>
                    <a:pt x="307890" y="3647208"/>
                  </a:lnTo>
                  <a:lnTo>
                    <a:pt x="299413" y="3648827"/>
                  </a:lnTo>
                  <a:lnTo>
                    <a:pt x="299413" y="3653114"/>
                  </a:lnTo>
                  <a:lnTo>
                    <a:pt x="292746" y="3657114"/>
                  </a:lnTo>
                  <a:lnTo>
                    <a:pt x="292746" y="3660638"/>
                  </a:lnTo>
                  <a:lnTo>
                    <a:pt x="299318" y="3664639"/>
                  </a:lnTo>
                  <a:cubicBezTo>
                    <a:pt x="294365" y="3675783"/>
                    <a:pt x="254360" y="3670449"/>
                    <a:pt x="241215" y="3674831"/>
                  </a:cubicBezTo>
                  <a:cubicBezTo>
                    <a:pt x="240072" y="3681784"/>
                    <a:pt x="240072" y="3681784"/>
                    <a:pt x="243596" y="3684356"/>
                  </a:cubicBezTo>
                  <a:cubicBezTo>
                    <a:pt x="271314" y="3677784"/>
                    <a:pt x="297603" y="3688166"/>
                    <a:pt x="325511" y="3690166"/>
                  </a:cubicBezTo>
                  <a:lnTo>
                    <a:pt x="325511" y="3693786"/>
                  </a:lnTo>
                  <a:cubicBezTo>
                    <a:pt x="322368" y="3696929"/>
                    <a:pt x="311320" y="3693786"/>
                    <a:pt x="312653" y="3699691"/>
                  </a:cubicBezTo>
                  <a:cubicBezTo>
                    <a:pt x="303318" y="3704930"/>
                    <a:pt x="293183" y="3708559"/>
                    <a:pt x="282649" y="3710454"/>
                  </a:cubicBezTo>
                  <a:cubicBezTo>
                    <a:pt x="201687" y="3733981"/>
                    <a:pt x="267123" y="3733981"/>
                    <a:pt x="303032" y="3721408"/>
                  </a:cubicBezTo>
                  <a:cubicBezTo>
                    <a:pt x="336560" y="3722646"/>
                    <a:pt x="372089" y="3730361"/>
                    <a:pt x="404664" y="3726456"/>
                  </a:cubicBezTo>
                  <a:cubicBezTo>
                    <a:pt x="400950" y="3722265"/>
                    <a:pt x="404950" y="3717788"/>
                    <a:pt x="399140" y="3713883"/>
                  </a:cubicBezTo>
                  <a:close/>
                  <a:moveTo>
                    <a:pt x="262837" y="3610727"/>
                  </a:moveTo>
                  <a:lnTo>
                    <a:pt x="269219" y="3610727"/>
                  </a:lnTo>
                  <a:cubicBezTo>
                    <a:pt x="273981" y="3607108"/>
                    <a:pt x="273981" y="3607108"/>
                    <a:pt x="269219" y="3603298"/>
                  </a:cubicBezTo>
                  <a:lnTo>
                    <a:pt x="262837" y="3603298"/>
                  </a:lnTo>
                  <a:cubicBezTo>
                    <a:pt x="256265" y="3606822"/>
                    <a:pt x="256265" y="3606822"/>
                    <a:pt x="260741" y="3610632"/>
                  </a:cubicBezTo>
                  <a:close/>
                  <a:moveTo>
                    <a:pt x="426762" y="3618062"/>
                  </a:moveTo>
                  <a:cubicBezTo>
                    <a:pt x="421809" y="3618729"/>
                    <a:pt x="416094" y="3616824"/>
                    <a:pt x="411713" y="3619300"/>
                  </a:cubicBezTo>
                  <a:cubicBezTo>
                    <a:pt x="411046" y="3622729"/>
                    <a:pt x="407998" y="3626253"/>
                    <a:pt x="414284" y="3628825"/>
                  </a:cubicBezTo>
                  <a:cubicBezTo>
                    <a:pt x="416380" y="3627491"/>
                    <a:pt x="418380" y="3626062"/>
                    <a:pt x="420285" y="3624920"/>
                  </a:cubicBezTo>
                  <a:lnTo>
                    <a:pt x="427143" y="3624920"/>
                  </a:lnTo>
                  <a:cubicBezTo>
                    <a:pt x="429620" y="3621491"/>
                    <a:pt x="429715" y="3621395"/>
                    <a:pt x="424667" y="3617966"/>
                  </a:cubicBezTo>
                  <a:close/>
                  <a:moveTo>
                    <a:pt x="468577" y="3899335"/>
                  </a:moveTo>
                  <a:lnTo>
                    <a:pt x="459624" y="3894382"/>
                  </a:lnTo>
                  <a:cubicBezTo>
                    <a:pt x="453775" y="3894391"/>
                    <a:pt x="448108" y="3896373"/>
                    <a:pt x="443526" y="3900002"/>
                  </a:cubicBezTo>
                  <a:lnTo>
                    <a:pt x="443526" y="3903621"/>
                  </a:lnTo>
                  <a:cubicBezTo>
                    <a:pt x="448089" y="3907288"/>
                    <a:pt x="453775" y="3909270"/>
                    <a:pt x="459624" y="3909241"/>
                  </a:cubicBezTo>
                  <a:cubicBezTo>
                    <a:pt x="460481" y="3906765"/>
                    <a:pt x="471720" y="3904288"/>
                    <a:pt x="466482" y="3899240"/>
                  </a:cubicBezTo>
                  <a:close/>
                  <a:moveTo>
                    <a:pt x="446765" y="3537385"/>
                  </a:moveTo>
                  <a:cubicBezTo>
                    <a:pt x="442098" y="3539861"/>
                    <a:pt x="442098" y="3542243"/>
                    <a:pt x="446765" y="3544719"/>
                  </a:cubicBezTo>
                  <a:cubicBezTo>
                    <a:pt x="449432" y="3541766"/>
                    <a:pt x="449432" y="3539385"/>
                    <a:pt x="444669" y="3536909"/>
                  </a:cubicBezTo>
                  <a:close/>
                  <a:moveTo>
                    <a:pt x="492199" y="3504333"/>
                  </a:moveTo>
                  <a:cubicBezTo>
                    <a:pt x="499438" y="3500485"/>
                    <a:pt x="507744" y="3499142"/>
                    <a:pt x="515821" y="3500523"/>
                  </a:cubicBezTo>
                  <a:cubicBezTo>
                    <a:pt x="520298" y="3492141"/>
                    <a:pt x="541062" y="3501095"/>
                    <a:pt x="548016" y="3490998"/>
                  </a:cubicBezTo>
                  <a:lnTo>
                    <a:pt x="539062" y="3485379"/>
                  </a:lnTo>
                  <a:cubicBezTo>
                    <a:pt x="523250" y="3486998"/>
                    <a:pt x="532680" y="3479187"/>
                    <a:pt x="526680" y="3470996"/>
                  </a:cubicBezTo>
                  <a:cubicBezTo>
                    <a:pt x="522108" y="3469281"/>
                    <a:pt x="514297" y="3472425"/>
                    <a:pt x="509534" y="3468995"/>
                  </a:cubicBezTo>
                  <a:cubicBezTo>
                    <a:pt x="506201" y="3454518"/>
                    <a:pt x="488484" y="3473758"/>
                    <a:pt x="479912" y="3463376"/>
                  </a:cubicBezTo>
                  <a:cubicBezTo>
                    <a:pt x="466882" y="3470434"/>
                    <a:pt x="452499" y="3474625"/>
                    <a:pt x="437716" y="3475663"/>
                  </a:cubicBezTo>
                  <a:cubicBezTo>
                    <a:pt x="436954" y="3477759"/>
                    <a:pt x="436287" y="3479378"/>
                    <a:pt x="435811" y="3480806"/>
                  </a:cubicBezTo>
                  <a:cubicBezTo>
                    <a:pt x="420933" y="3482978"/>
                    <a:pt x="405798" y="3482626"/>
                    <a:pt x="391043" y="3479759"/>
                  </a:cubicBezTo>
                  <a:cubicBezTo>
                    <a:pt x="397520" y="3470710"/>
                    <a:pt x="420952" y="3479759"/>
                    <a:pt x="416761" y="3465566"/>
                  </a:cubicBezTo>
                  <a:lnTo>
                    <a:pt x="407712" y="3459566"/>
                  </a:lnTo>
                  <a:cubicBezTo>
                    <a:pt x="387024" y="3463681"/>
                    <a:pt x="365936" y="3465500"/>
                    <a:pt x="344847" y="3464995"/>
                  </a:cubicBezTo>
                  <a:cubicBezTo>
                    <a:pt x="337418" y="3460804"/>
                    <a:pt x="329322" y="3463947"/>
                    <a:pt x="331798" y="3472520"/>
                  </a:cubicBezTo>
                  <a:cubicBezTo>
                    <a:pt x="348276" y="3482521"/>
                    <a:pt x="312748" y="3474234"/>
                    <a:pt x="307795" y="3482045"/>
                  </a:cubicBezTo>
                  <a:cubicBezTo>
                    <a:pt x="276934" y="3480711"/>
                    <a:pt x="249883" y="3490617"/>
                    <a:pt x="216736" y="3488998"/>
                  </a:cubicBezTo>
                  <a:lnTo>
                    <a:pt x="200829" y="3498523"/>
                  </a:lnTo>
                  <a:cubicBezTo>
                    <a:pt x="200829" y="3499095"/>
                    <a:pt x="200829" y="3500333"/>
                    <a:pt x="200353" y="3501857"/>
                  </a:cubicBezTo>
                  <a:cubicBezTo>
                    <a:pt x="191304" y="3510143"/>
                    <a:pt x="175778" y="3504429"/>
                    <a:pt x="167206" y="3513763"/>
                  </a:cubicBezTo>
                  <a:lnTo>
                    <a:pt x="169873" y="3518430"/>
                  </a:lnTo>
                  <a:cubicBezTo>
                    <a:pt x="197114" y="3523288"/>
                    <a:pt x="222356" y="3517573"/>
                    <a:pt x="249978" y="3518430"/>
                  </a:cubicBezTo>
                  <a:cubicBezTo>
                    <a:pt x="256360" y="3522050"/>
                    <a:pt x="259503" y="3523479"/>
                    <a:pt x="266076" y="3520145"/>
                  </a:cubicBezTo>
                  <a:cubicBezTo>
                    <a:pt x="275029" y="3514715"/>
                    <a:pt x="279506" y="3522812"/>
                    <a:pt x="288555" y="3521954"/>
                  </a:cubicBezTo>
                  <a:cubicBezTo>
                    <a:pt x="304937" y="3513763"/>
                    <a:pt x="329417" y="3529384"/>
                    <a:pt x="344847" y="3534527"/>
                  </a:cubicBezTo>
                  <a:cubicBezTo>
                    <a:pt x="344847" y="3536433"/>
                    <a:pt x="344847" y="3537575"/>
                    <a:pt x="345419" y="3538814"/>
                  </a:cubicBezTo>
                  <a:cubicBezTo>
                    <a:pt x="349848" y="3542414"/>
                    <a:pt x="355430" y="3544281"/>
                    <a:pt x="361135" y="3544052"/>
                  </a:cubicBezTo>
                  <a:cubicBezTo>
                    <a:pt x="365993" y="3547863"/>
                    <a:pt x="365993" y="3547863"/>
                    <a:pt x="361135" y="3551387"/>
                  </a:cubicBezTo>
                  <a:cubicBezTo>
                    <a:pt x="353648" y="3552549"/>
                    <a:pt x="345990" y="3551025"/>
                    <a:pt x="339513" y="3547100"/>
                  </a:cubicBezTo>
                  <a:cubicBezTo>
                    <a:pt x="339513" y="3553673"/>
                    <a:pt x="328369" y="3549577"/>
                    <a:pt x="325226" y="3553482"/>
                  </a:cubicBezTo>
                  <a:lnTo>
                    <a:pt x="325226" y="3557006"/>
                  </a:lnTo>
                  <a:lnTo>
                    <a:pt x="315701" y="3562340"/>
                  </a:lnTo>
                  <a:cubicBezTo>
                    <a:pt x="308643" y="3557292"/>
                    <a:pt x="298965" y="3558092"/>
                    <a:pt x="292841" y="3564245"/>
                  </a:cubicBezTo>
                  <a:lnTo>
                    <a:pt x="292841" y="3571008"/>
                  </a:lnTo>
                  <a:cubicBezTo>
                    <a:pt x="283316" y="3581390"/>
                    <a:pt x="269219" y="3573961"/>
                    <a:pt x="259598" y="3579200"/>
                  </a:cubicBezTo>
                  <a:cubicBezTo>
                    <a:pt x="258265" y="3586629"/>
                    <a:pt x="269123" y="3583962"/>
                    <a:pt x="274934" y="3584344"/>
                  </a:cubicBezTo>
                  <a:cubicBezTo>
                    <a:pt x="290174" y="3595202"/>
                    <a:pt x="308366" y="3578724"/>
                    <a:pt x="324654" y="3586058"/>
                  </a:cubicBezTo>
                  <a:cubicBezTo>
                    <a:pt x="315986" y="3595106"/>
                    <a:pt x="302937" y="3593963"/>
                    <a:pt x="293222" y="3601488"/>
                  </a:cubicBezTo>
                  <a:lnTo>
                    <a:pt x="302175" y="3606727"/>
                  </a:lnTo>
                  <a:cubicBezTo>
                    <a:pt x="351800" y="3602536"/>
                    <a:pt x="400378" y="3616252"/>
                    <a:pt x="443622" y="3585391"/>
                  </a:cubicBezTo>
                  <a:cubicBezTo>
                    <a:pt x="450194" y="3569008"/>
                    <a:pt x="389996" y="3581962"/>
                    <a:pt x="381518" y="3584438"/>
                  </a:cubicBezTo>
                  <a:cubicBezTo>
                    <a:pt x="374375" y="3580629"/>
                    <a:pt x="380090" y="3575485"/>
                    <a:pt x="377137" y="3571294"/>
                  </a:cubicBezTo>
                  <a:cubicBezTo>
                    <a:pt x="365802" y="3567198"/>
                    <a:pt x="374470" y="3561769"/>
                    <a:pt x="381042" y="3558911"/>
                  </a:cubicBezTo>
                  <a:lnTo>
                    <a:pt x="388186" y="3562245"/>
                  </a:lnTo>
                  <a:cubicBezTo>
                    <a:pt x="398568" y="3554340"/>
                    <a:pt x="412951" y="3562245"/>
                    <a:pt x="423714" y="3556721"/>
                  </a:cubicBezTo>
                  <a:lnTo>
                    <a:pt x="423714" y="3549482"/>
                  </a:lnTo>
                  <a:lnTo>
                    <a:pt x="397901" y="3535004"/>
                  </a:lnTo>
                  <a:lnTo>
                    <a:pt x="397901" y="3531384"/>
                  </a:lnTo>
                  <a:lnTo>
                    <a:pt x="390377" y="3526717"/>
                  </a:lnTo>
                  <a:cubicBezTo>
                    <a:pt x="418475" y="3523859"/>
                    <a:pt x="439811" y="3517763"/>
                    <a:pt x="467910" y="3521859"/>
                  </a:cubicBezTo>
                  <a:cubicBezTo>
                    <a:pt x="468863" y="3520240"/>
                    <a:pt x="469815" y="3518621"/>
                    <a:pt x="470673" y="3517002"/>
                  </a:cubicBezTo>
                  <a:lnTo>
                    <a:pt x="463529" y="3512620"/>
                  </a:lnTo>
                  <a:cubicBezTo>
                    <a:pt x="471225" y="3506943"/>
                    <a:pt x="480540" y="3503866"/>
                    <a:pt x="490103" y="3503857"/>
                  </a:cubicBezTo>
                  <a:close/>
                  <a:moveTo>
                    <a:pt x="275982" y="3541004"/>
                  </a:moveTo>
                  <a:lnTo>
                    <a:pt x="282363" y="3541004"/>
                  </a:lnTo>
                  <a:cubicBezTo>
                    <a:pt x="287792" y="3537480"/>
                    <a:pt x="287412" y="3537004"/>
                    <a:pt x="282363" y="3533670"/>
                  </a:cubicBezTo>
                  <a:lnTo>
                    <a:pt x="275982" y="3533670"/>
                  </a:lnTo>
                  <a:cubicBezTo>
                    <a:pt x="269219" y="3536813"/>
                    <a:pt x="269314" y="3536813"/>
                    <a:pt x="273886" y="3540528"/>
                  </a:cubicBezTo>
                  <a:close/>
                  <a:moveTo>
                    <a:pt x="499343" y="3518811"/>
                  </a:moveTo>
                  <a:cubicBezTo>
                    <a:pt x="517726" y="3516525"/>
                    <a:pt x="535347" y="3529479"/>
                    <a:pt x="552111" y="3515287"/>
                  </a:cubicBezTo>
                  <a:lnTo>
                    <a:pt x="562112" y="3515287"/>
                  </a:lnTo>
                  <a:lnTo>
                    <a:pt x="571066" y="3522716"/>
                  </a:lnTo>
                  <a:cubicBezTo>
                    <a:pt x="577200" y="3522983"/>
                    <a:pt x="583220" y="3521021"/>
                    <a:pt x="588020" y="3517192"/>
                  </a:cubicBezTo>
                  <a:lnTo>
                    <a:pt x="588020" y="3513478"/>
                  </a:lnTo>
                  <a:lnTo>
                    <a:pt x="594498" y="3509572"/>
                  </a:lnTo>
                  <a:cubicBezTo>
                    <a:pt x="590687" y="3508181"/>
                    <a:pt x="586639" y="3507601"/>
                    <a:pt x="582591" y="3507858"/>
                  </a:cubicBezTo>
                  <a:cubicBezTo>
                    <a:pt x="567637" y="3507858"/>
                    <a:pt x="582591" y="3493570"/>
                    <a:pt x="562684" y="3496809"/>
                  </a:cubicBezTo>
                  <a:cubicBezTo>
                    <a:pt x="538109" y="3493665"/>
                    <a:pt x="558207" y="3509858"/>
                    <a:pt x="538014" y="3507953"/>
                  </a:cubicBezTo>
                  <a:lnTo>
                    <a:pt x="527156" y="3500523"/>
                  </a:lnTo>
                  <a:lnTo>
                    <a:pt x="513440" y="3500523"/>
                  </a:lnTo>
                  <a:cubicBezTo>
                    <a:pt x="514297" y="3503571"/>
                    <a:pt x="508487" y="3504143"/>
                    <a:pt x="506677" y="3506524"/>
                  </a:cubicBezTo>
                  <a:lnTo>
                    <a:pt x="506677" y="3509763"/>
                  </a:lnTo>
                  <a:cubicBezTo>
                    <a:pt x="503915" y="3511572"/>
                    <a:pt x="486198" y="3511477"/>
                    <a:pt x="497247" y="3518335"/>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296" name="Google Shape;296;p16"/>
            <p:cNvSpPr/>
            <p:nvPr/>
          </p:nvSpPr>
          <p:spPr>
            <a:xfrm>
              <a:off x="3424059" y="-996"/>
              <a:ext cx="426406" cy="6864364"/>
            </a:xfrm>
            <a:custGeom>
              <a:rect b="b" l="l" r="r" t="t"/>
              <a:pathLst>
                <a:path extrusionOk="0" h="4606956" w="636427">
                  <a:moveTo>
                    <a:pt x="604180" y="4534557"/>
                  </a:moveTo>
                  <a:lnTo>
                    <a:pt x="604180" y="4606375"/>
                  </a:lnTo>
                  <a:lnTo>
                    <a:pt x="591035" y="4606375"/>
                  </a:lnTo>
                  <a:lnTo>
                    <a:pt x="591035" y="4596850"/>
                  </a:lnTo>
                  <a:lnTo>
                    <a:pt x="584654" y="4592945"/>
                  </a:lnTo>
                  <a:lnTo>
                    <a:pt x="584654" y="4582086"/>
                  </a:lnTo>
                  <a:lnTo>
                    <a:pt x="591131" y="4577896"/>
                  </a:lnTo>
                  <a:cubicBezTo>
                    <a:pt x="591131" y="4572847"/>
                    <a:pt x="585035" y="4571514"/>
                    <a:pt x="581606" y="4569132"/>
                  </a:cubicBezTo>
                  <a:cubicBezTo>
                    <a:pt x="555126" y="4567989"/>
                    <a:pt x="532076" y="4583611"/>
                    <a:pt x="505406" y="4574658"/>
                  </a:cubicBezTo>
                  <a:cubicBezTo>
                    <a:pt x="505882" y="4572943"/>
                    <a:pt x="504072" y="4570847"/>
                    <a:pt x="507882" y="4569609"/>
                  </a:cubicBezTo>
                  <a:cubicBezTo>
                    <a:pt x="532276" y="4568561"/>
                    <a:pt x="556584" y="4565894"/>
                    <a:pt x="580653" y="4561798"/>
                  </a:cubicBezTo>
                  <a:cubicBezTo>
                    <a:pt x="585606" y="4559132"/>
                    <a:pt x="584368" y="4554560"/>
                    <a:pt x="590178" y="4552750"/>
                  </a:cubicBezTo>
                  <a:lnTo>
                    <a:pt x="590178" y="4541700"/>
                  </a:lnTo>
                  <a:cubicBezTo>
                    <a:pt x="583035" y="4535033"/>
                    <a:pt x="569604" y="4535700"/>
                    <a:pt x="561603" y="4528937"/>
                  </a:cubicBezTo>
                  <a:cubicBezTo>
                    <a:pt x="556650" y="4529889"/>
                    <a:pt x="557603" y="4534176"/>
                    <a:pt x="557698" y="4537415"/>
                  </a:cubicBezTo>
                  <a:lnTo>
                    <a:pt x="548173" y="4543415"/>
                  </a:lnTo>
                  <a:cubicBezTo>
                    <a:pt x="538648" y="4544272"/>
                    <a:pt x="527980" y="4541510"/>
                    <a:pt x="519598" y="4544749"/>
                  </a:cubicBezTo>
                  <a:cubicBezTo>
                    <a:pt x="519598" y="4555988"/>
                    <a:pt x="511692" y="4556369"/>
                    <a:pt x="501596" y="4550654"/>
                  </a:cubicBezTo>
                  <a:cubicBezTo>
                    <a:pt x="482546" y="4553607"/>
                    <a:pt x="460638" y="4545892"/>
                    <a:pt x="446256" y="4549130"/>
                  </a:cubicBezTo>
                  <a:cubicBezTo>
                    <a:pt x="440969" y="4551511"/>
                    <a:pt x="434787" y="4550750"/>
                    <a:pt x="430254" y="4547130"/>
                  </a:cubicBezTo>
                  <a:cubicBezTo>
                    <a:pt x="407393" y="4555988"/>
                    <a:pt x="385105" y="4532366"/>
                    <a:pt x="359197" y="4539605"/>
                  </a:cubicBezTo>
                  <a:cubicBezTo>
                    <a:pt x="321126" y="4554750"/>
                    <a:pt x="279501" y="4558655"/>
                    <a:pt x="239277" y="4550845"/>
                  </a:cubicBezTo>
                  <a:lnTo>
                    <a:pt x="229752" y="4556083"/>
                  </a:lnTo>
                  <a:cubicBezTo>
                    <a:pt x="235658" y="4560465"/>
                    <a:pt x="244135" y="4563418"/>
                    <a:pt x="249279" y="4567894"/>
                  </a:cubicBezTo>
                  <a:cubicBezTo>
                    <a:pt x="249279" y="4573800"/>
                    <a:pt x="249279" y="4573800"/>
                    <a:pt x="245659" y="4576562"/>
                  </a:cubicBezTo>
                  <a:cubicBezTo>
                    <a:pt x="241087" y="4576085"/>
                    <a:pt x="236506" y="4577324"/>
                    <a:pt x="232705" y="4579896"/>
                  </a:cubicBezTo>
                  <a:cubicBezTo>
                    <a:pt x="224209" y="4575991"/>
                    <a:pt x="214674" y="4575038"/>
                    <a:pt x="205559" y="4577039"/>
                  </a:cubicBezTo>
                  <a:cubicBezTo>
                    <a:pt x="202511" y="4581801"/>
                    <a:pt x="190509" y="4578753"/>
                    <a:pt x="187175" y="4583897"/>
                  </a:cubicBezTo>
                  <a:cubicBezTo>
                    <a:pt x="179841" y="4585896"/>
                    <a:pt x="155648" y="4578373"/>
                    <a:pt x="158029" y="4589802"/>
                  </a:cubicBezTo>
                  <a:cubicBezTo>
                    <a:pt x="165554" y="4595517"/>
                    <a:pt x="179270" y="4598755"/>
                    <a:pt x="183556" y="4605994"/>
                  </a:cubicBezTo>
                  <a:lnTo>
                    <a:pt x="19250" y="4605994"/>
                  </a:lnTo>
                  <a:lnTo>
                    <a:pt x="19250" y="4571038"/>
                  </a:lnTo>
                  <a:lnTo>
                    <a:pt x="26013" y="4566942"/>
                  </a:lnTo>
                  <a:lnTo>
                    <a:pt x="26013" y="4501600"/>
                  </a:lnTo>
                  <a:cubicBezTo>
                    <a:pt x="37062" y="4498172"/>
                    <a:pt x="30965" y="4484455"/>
                    <a:pt x="32394" y="4475883"/>
                  </a:cubicBezTo>
                  <a:lnTo>
                    <a:pt x="26679" y="4472739"/>
                  </a:lnTo>
                  <a:cubicBezTo>
                    <a:pt x="23346" y="4440926"/>
                    <a:pt x="28394" y="4407589"/>
                    <a:pt x="24965" y="4375871"/>
                  </a:cubicBezTo>
                  <a:lnTo>
                    <a:pt x="19726" y="4372918"/>
                  </a:lnTo>
                  <a:lnTo>
                    <a:pt x="25536" y="4369107"/>
                  </a:lnTo>
                  <a:lnTo>
                    <a:pt x="19440" y="4365297"/>
                  </a:lnTo>
                  <a:lnTo>
                    <a:pt x="25631" y="4361583"/>
                  </a:lnTo>
                  <a:lnTo>
                    <a:pt x="25631" y="4354154"/>
                  </a:lnTo>
                  <a:cubicBezTo>
                    <a:pt x="9915" y="4337008"/>
                    <a:pt x="23917" y="4300528"/>
                    <a:pt x="19059" y="4276811"/>
                  </a:cubicBezTo>
                  <a:lnTo>
                    <a:pt x="13725" y="4273762"/>
                  </a:lnTo>
                  <a:cubicBezTo>
                    <a:pt x="11868" y="4268619"/>
                    <a:pt x="11868" y="4262903"/>
                    <a:pt x="13725" y="4257761"/>
                  </a:cubicBezTo>
                  <a:lnTo>
                    <a:pt x="18678" y="4254998"/>
                  </a:lnTo>
                  <a:lnTo>
                    <a:pt x="18678" y="4207373"/>
                  </a:lnTo>
                  <a:lnTo>
                    <a:pt x="25441" y="4203182"/>
                  </a:lnTo>
                  <a:lnTo>
                    <a:pt x="25441" y="4000776"/>
                  </a:lnTo>
                  <a:lnTo>
                    <a:pt x="32108" y="3996775"/>
                  </a:lnTo>
                  <a:lnTo>
                    <a:pt x="32108" y="3982107"/>
                  </a:lnTo>
                  <a:lnTo>
                    <a:pt x="25536" y="3978106"/>
                  </a:lnTo>
                  <a:cubicBezTo>
                    <a:pt x="25536" y="3976773"/>
                    <a:pt x="25536" y="3975630"/>
                    <a:pt x="26108" y="3974392"/>
                  </a:cubicBezTo>
                  <a:cubicBezTo>
                    <a:pt x="36204" y="3969439"/>
                    <a:pt x="31728" y="3964867"/>
                    <a:pt x="31251" y="3937339"/>
                  </a:cubicBezTo>
                  <a:cubicBezTo>
                    <a:pt x="23250" y="3932482"/>
                    <a:pt x="23250" y="3932196"/>
                    <a:pt x="31823" y="3926957"/>
                  </a:cubicBezTo>
                  <a:lnTo>
                    <a:pt x="31823" y="3901145"/>
                  </a:lnTo>
                  <a:lnTo>
                    <a:pt x="25917" y="3897430"/>
                  </a:lnTo>
                  <a:lnTo>
                    <a:pt x="32108" y="3893524"/>
                  </a:lnTo>
                  <a:lnTo>
                    <a:pt x="32108" y="3826849"/>
                  </a:lnTo>
                  <a:lnTo>
                    <a:pt x="25822" y="3823039"/>
                  </a:lnTo>
                  <a:lnTo>
                    <a:pt x="25822" y="3793512"/>
                  </a:lnTo>
                  <a:cubicBezTo>
                    <a:pt x="36585" y="3790083"/>
                    <a:pt x="31251" y="3776271"/>
                    <a:pt x="31632" y="3767604"/>
                  </a:cubicBezTo>
                  <a:lnTo>
                    <a:pt x="26298" y="3764556"/>
                  </a:lnTo>
                  <a:cubicBezTo>
                    <a:pt x="25460" y="3759717"/>
                    <a:pt x="25203" y="3754792"/>
                    <a:pt x="25536" y="3749887"/>
                  </a:cubicBezTo>
                  <a:lnTo>
                    <a:pt x="31823" y="3745696"/>
                  </a:lnTo>
                  <a:lnTo>
                    <a:pt x="31823" y="3709120"/>
                  </a:lnTo>
                  <a:lnTo>
                    <a:pt x="25822" y="3705405"/>
                  </a:lnTo>
                  <a:lnTo>
                    <a:pt x="32013" y="3701500"/>
                  </a:lnTo>
                  <a:lnTo>
                    <a:pt x="32013" y="3580057"/>
                  </a:lnTo>
                  <a:lnTo>
                    <a:pt x="25917" y="3576246"/>
                  </a:lnTo>
                  <a:lnTo>
                    <a:pt x="25917" y="3528621"/>
                  </a:lnTo>
                  <a:lnTo>
                    <a:pt x="31632" y="3524716"/>
                  </a:lnTo>
                  <a:lnTo>
                    <a:pt x="26489" y="3521764"/>
                  </a:lnTo>
                  <a:cubicBezTo>
                    <a:pt x="23917" y="3481949"/>
                    <a:pt x="26489" y="3440706"/>
                    <a:pt x="25536" y="3400034"/>
                  </a:cubicBezTo>
                  <a:lnTo>
                    <a:pt x="31918" y="3395938"/>
                  </a:lnTo>
                  <a:lnTo>
                    <a:pt x="31918" y="3384985"/>
                  </a:lnTo>
                  <a:lnTo>
                    <a:pt x="25631" y="3381175"/>
                  </a:lnTo>
                  <a:lnTo>
                    <a:pt x="25631" y="3373935"/>
                  </a:lnTo>
                  <a:lnTo>
                    <a:pt x="32013" y="3370030"/>
                  </a:lnTo>
                  <a:lnTo>
                    <a:pt x="32013" y="3318595"/>
                  </a:lnTo>
                  <a:lnTo>
                    <a:pt x="25917" y="3314786"/>
                  </a:lnTo>
                  <a:lnTo>
                    <a:pt x="25917" y="3307356"/>
                  </a:lnTo>
                  <a:cubicBezTo>
                    <a:pt x="33156" y="3305070"/>
                    <a:pt x="32299" y="3299545"/>
                    <a:pt x="32204" y="3293354"/>
                  </a:cubicBezTo>
                  <a:lnTo>
                    <a:pt x="26298" y="3289258"/>
                  </a:lnTo>
                  <a:cubicBezTo>
                    <a:pt x="25498" y="3285696"/>
                    <a:pt x="25241" y="3282038"/>
                    <a:pt x="25536" y="3278400"/>
                  </a:cubicBezTo>
                  <a:lnTo>
                    <a:pt x="31918" y="3274304"/>
                  </a:lnTo>
                  <a:lnTo>
                    <a:pt x="31918" y="3259540"/>
                  </a:lnTo>
                  <a:lnTo>
                    <a:pt x="25631" y="3255635"/>
                  </a:lnTo>
                  <a:lnTo>
                    <a:pt x="25631" y="3248491"/>
                  </a:lnTo>
                  <a:lnTo>
                    <a:pt x="19155" y="3244586"/>
                  </a:lnTo>
                  <a:lnTo>
                    <a:pt x="19155" y="3233537"/>
                  </a:lnTo>
                  <a:lnTo>
                    <a:pt x="24012" y="3230870"/>
                  </a:lnTo>
                  <a:cubicBezTo>
                    <a:pt x="26356" y="3212096"/>
                    <a:pt x="26641" y="3193123"/>
                    <a:pt x="24870" y="3174292"/>
                  </a:cubicBezTo>
                  <a:lnTo>
                    <a:pt x="12868" y="3167529"/>
                  </a:lnTo>
                  <a:lnTo>
                    <a:pt x="12868" y="3160004"/>
                  </a:lnTo>
                  <a:lnTo>
                    <a:pt x="18678" y="3156289"/>
                  </a:lnTo>
                  <a:cubicBezTo>
                    <a:pt x="18678" y="3155242"/>
                    <a:pt x="18678" y="3154099"/>
                    <a:pt x="18678" y="3152765"/>
                  </a:cubicBezTo>
                  <a:lnTo>
                    <a:pt x="12106" y="3148764"/>
                  </a:lnTo>
                  <a:lnTo>
                    <a:pt x="12106" y="3141526"/>
                  </a:lnTo>
                  <a:lnTo>
                    <a:pt x="18392" y="3137716"/>
                  </a:lnTo>
                  <a:lnTo>
                    <a:pt x="18392" y="2913116"/>
                  </a:lnTo>
                  <a:lnTo>
                    <a:pt x="12487" y="2909116"/>
                  </a:lnTo>
                  <a:cubicBezTo>
                    <a:pt x="19726" y="2906830"/>
                    <a:pt x="18773" y="2901400"/>
                    <a:pt x="18678" y="2895114"/>
                  </a:cubicBezTo>
                  <a:lnTo>
                    <a:pt x="12392" y="2890828"/>
                  </a:lnTo>
                  <a:lnTo>
                    <a:pt x="12392" y="2876254"/>
                  </a:lnTo>
                  <a:lnTo>
                    <a:pt x="18488" y="2872445"/>
                  </a:lnTo>
                  <a:lnTo>
                    <a:pt x="18488" y="2843107"/>
                  </a:lnTo>
                  <a:lnTo>
                    <a:pt x="12106" y="2839202"/>
                  </a:lnTo>
                  <a:lnTo>
                    <a:pt x="12106" y="2828344"/>
                  </a:lnTo>
                  <a:lnTo>
                    <a:pt x="18869" y="2824248"/>
                  </a:lnTo>
                  <a:lnTo>
                    <a:pt x="18869" y="2739475"/>
                  </a:lnTo>
                  <a:cubicBezTo>
                    <a:pt x="31632" y="2733570"/>
                    <a:pt x="22774" y="2714139"/>
                    <a:pt x="25155" y="2702804"/>
                  </a:cubicBezTo>
                  <a:cubicBezTo>
                    <a:pt x="9725" y="2695946"/>
                    <a:pt x="25822" y="2695565"/>
                    <a:pt x="25155" y="2688231"/>
                  </a:cubicBezTo>
                  <a:lnTo>
                    <a:pt x="18964" y="2684326"/>
                  </a:lnTo>
                  <a:lnTo>
                    <a:pt x="18964" y="2629176"/>
                  </a:lnTo>
                  <a:lnTo>
                    <a:pt x="25346" y="2625366"/>
                  </a:lnTo>
                  <a:lnTo>
                    <a:pt x="25346" y="2614412"/>
                  </a:lnTo>
                  <a:lnTo>
                    <a:pt x="18583" y="2610221"/>
                  </a:lnTo>
                  <a:lnTo>
                    <a:pt x="18583" y="2592124"/>
                  </a:lnTo>
                  <a:cubicBezTo>
                    <a:pt x="9915" y="2586789"/>
                    <a:pt x="9915" y="2586504"/>
                    <a:pt x="17821" y="2581741"/>
                  </a:cubicBezTo>
                  <a:cubicBezTo>
                    <a:pt x="11820" y="2576312"/>
                    <a:pt x="9153" y="2574693"/>
                    <a:pt x="18678" y="2570026"/>
                  </a:cubicBezTo>
                  <a:lnTo>
                    <a:pt x="18678" y="2566502"/>
                  </a:lnTo>
                  <a:lnTo>
                    <a:pt x="12487" y="2562691"/>
                  </a:lnTo>
                  <a:lnTo>
                    <a:pt x="18488" y="2558976"/>
                  </a:lnTo>
                  <a:lnTo>
                    <a:pt x="18488" y="2522210"/>
                  </a:lnTo>
                  <a:lnTo>
                    <a:pt x="12678" y="2518210"/>
                  </a:lnTo>
                  <a:cubicBezTo>
                    <a:pt x="22203" y="2515162"/>
                    <a:pt x="17726" y="2504970"/>
                    <a:pt x="18773" y="2496874"/>
                  </a:cubicBezTo>
                  <a:lnTo>
                    <a:pt x="25155" y="2492683"/>
                  </a:lnTo>
                  <a:lnTo>
                    <a:pt x="25155" y="2485444"/>
                  </a:lnTo>
                  <a:lnTo>
                    <a:pt x="18869" y="2481634"/>
                  </a:lnTo>
                  <a:lnTo>
                    <a:pt x="18869" y="2474394"/>
                  </a:lnTo>
                  <a:lnTo>
                    <a:pt x="25250" y="2470489"/>
                  </a:lnTo>
                  <a:lnTo>
                    <a:pt x="25250" y="2408005"/>
                  </a:lnTo>
                  <a:cubicBezTo>
                    <a:pt x="22393" y="2404671"/>
                    <a:pt x="11439" y="2408005"/>
                    <a:pt x="12201" y="2401909"/>
                  </a:cubicBezTo>
                  <a:cubicBezTo>
                    <a:pt x="11058" y="2397718"/>
                    <a:pt x="26394" y="2399337"/>
                    <a:pt x="25346" y="2396099"/>
                  </a:cubicBezTo>
                  <a:cubicBezTo>
                    <a:pt x="23631" y="2386574"/>
                    <a:pt x="30394" y="2372001"/>
                    <a:pt x="19726" y="2367524"/>
                  </a:cubicBezTo>
                  <a:cubicBezTo>
                    <a:pt x="18583" y="2358942"/>
                    <a:pt x="18269" y="2350265"/>
                    <a:pt x="18773" y="2341616"/>
                  </a:cubicBezTo>
                  <a:lnTo>
                    <a:pt x="12678" y="2337616"/>
                  </a:lnTo>
                  <a:lnTo>
                    <a:pt x="18773" y="2333805"/>
                  </a:lnTo>
                  <a:lnTo>
                    <a:pt x="18773" y="2241794"/>
                  </a:lnTo>
                  <a:lnTo>
                    <a:pt x="12392" y="2237984"/>
                  </a:lnTo>
                  <a:lnTo>
                    <a:pt x="12392" y="2230745"/>
                  </a:lnTo>
                  <a:lnTo>
                    <a:pt x="18583" y="2226840"/>
                  </a:lnTo>
                  <a:cubicBezTo>
                    <a:pt x="19821" y="2223602"/>
                    <a:pt x="16869" y="2221887"/>
                    <a:pt x="13535" y="2220363"/>
                  </a:cubicBezTo>
                  <a:cubicBezTo>
                    <a:pt x="10296" y="2212648"/>
                    <a:pt x="13535" y="2201980"/>
                    <a:pt x="12297" y="2193788"/>
                  </a:cubicBezTo>
                  <a:lnTo>
                    <a:pt x="18392" y="2190359"/>
                  </a:lnTo>
                  <a:lnTo>
                    <a:pt x="12487" y="2186359"/>
                  </a:lnTo>
                  <a:lnTo>
                    <a:pt x="12487" y="2120255"/>
                  </a:lnTo>
                  <a:lnTo>
                    <a:pt x="18773" y="2116350"/>
                  </a:lnTo>
                  <a:lnTo>
                    <a:pt x="18773" y="2109206"/>
                  </a:lnTo>
                  <a:lnTo>
                    <a:pt x="12487" y="2105301"/>
                  </a:lnTo>
                  <a:cubicBezTo>
                    <a:pt x="23441" y="2101872"/>
                    <a:pt x="17345" y="2088156"/>
                    <a:pt x="18773" y="2079583"/>
                  </a:cubicBezTo>
                  <a:cubicBezTo>
                    <a:pt x="9915" y="2074154"/>
                    <a:pt x="9915" y="2073964"/>
                    <a:pt x="18773" y="2068725"/>
                  </a:cubicBezTo>
                  <a:lnTo>
                    <a:pt x="18773" y="2036530"/>
                  </a:lnTo>
                  <a:lnTo>
                    <a:pt x="25631" y="2032244"/>
                  </a:lnTo>
                  <a:lnTo>
                    <a:pt x="25631" y="2025100"/>
                  </a:lnTo>
                  <a:lnTo>
                    <a:pt x="32299" y="2021005"/>
                  </a:lnTo>
                  <a:lnTo>
                    <a:pt x="32299" y="2017480"/>
                  </a:lnTo>
                  <a:lnTo>
                    <a:pt x="25536" y="2013385"/>
                  </a:lnTo>
                  <a:lnTo>
                    <a:pt x="25536" y="1899656"/>
                  </a:lnTo>
                  <a:lnTo>
                    <a:pt x="19440" y="1895655"/>
                  </a:lnTo>
                  <a:cubicBezTo>
                    <a:pt x="18107" y="1892417"/>
                    <a:pt x="21345" y="1890798"/>
                    <a:pt x="24679" y="1889178"/>
                  </a:cubicBezTo>
                  <a:cubicBezTo>
                    <a:pt x="25155" y="1887083"/>
                    <a:pt x="21440" y="1886607"/>
                    <a:pt x="19536" y="1884893"/>
                  </a:cubicBezTo>
                  <a:lnTo>
                    <a:pt x="19536" y="1844887"/>
                  </a:lnTo>
                  <a:lnTo>
                    <a:pt x="12773" y="1840601"/>
                  </a:lnTo>
                  <a:lnTo>
                    <a:pt x="12773" y="1833362"/>
                  </a:lnTo>
                  <a:lnTo>
                    <a:pt x="19250" y="1829457"/>
                  </a:lnTo>
                  <a:lnTo>
                    <a:pt x="19250" y="1825933"/>
                  </a:lnTo>
                  <a:lnTo>
                    <a:pt x="25536" y="1822123"/>
                  </a:lnTo>
                  <a:lnTo>
                    <a:pt x="25536" y="1814693"/>
                  </a:lnTo>
                  <a:cubicBezTo>
                    <a:pt x="18583" y="1811931"/>
                    <a:pt x="16869" y="1807549"/>
                    <a:pt x="24965" y="1804215"/>
                  </a:cubicBezTo>
                  <a:cubicBezTo>
                    <a:pt x="25927" y="1799386"/>
                    <a:pt x="26213" y="1794452"/>
                    <a:pt x="25822" y="1789547"/>
                  </a:cubicBezTo>
                  <a:lnTo>
                    <a:pt x="19536" y="1785356"/>
                  </a:lnTo>
                  <a:lnTo>
                    <a:pt x="19536" y="1763353"/>
                  </a:lnTo>
                  <a:lnTo>
                    <a:pt x="25441" y="1759639"/>
                  </a:lnTo>
                  <a:lnTo>
                    <a:pt x="19155" y="1755733"/>
                  </a:lnTo>
                  <a:lnTo>
                    <a:pt x="19155" y="1722682"/>
                  </a:lnTo>
                  <a:cubicBezTo>
                    <a:pt x="16297" y="1719443"/>
                    <a:pt x="-6563" y="1722682"/>
                    <a:pt x="3057" y="1717157"/>
                  </a:cubicBezTo>
                  <a:cubicBezTo>
                    <a:pt x="10772" y="1717157"/>
                    <a:pt x="22774" y="1718586"/>
                    <a:pt x="18678" y="1707632"/>
                  </a:cubicBezTo>
                  <a:cubicBezTo>
                    <a:pt x="10963" y="1705537"/>
                    <a:pt x="13439" y="1699821"/>
                    <a:pt x="12011" y="1694011"/>
                  </a:cubicBezTo>
                  <a:lnTo>
                    <a:pt x="18773" y="1689630"/>
                  </a:lnTo>
                  <a:lnTo>
                    <a:pt x="12773" y="1685820"/>
                  </a:lnTo>
                  <a:lnTo>
                    <a:pt x="12773" y="1590570"/>
                  </a:lnTo>
                  <a:lnTo>
                    <a:pt x="19345" y="1586569"/>
                  </a:lnTo>
                  <a:lnTo>
                    <a:pt x="19345" y="1549993"/>
                  </a:lnTo>
                  <a:lnTo>
                    <a:pt x="25441" y="1546183"/>
                  </a:lnTo>
                  <a:lnTo>
                    <a:pt x="25441" y="1535325"/>
                  </a:lnTo>
                  <a:cubicBezTo>
                    <a:pt x="23250" y="1533705"/>
                    <a:pt x="21440" y="1532468"/>
                    <a:pt x="19631" y="1531324"/>
                  </a:cubicBezTo>
                  <a:lnTo>
                    <a:pt x="25346" y="1528086"/>
                  </a:lnTo>
                  <a:lnTo>
                    <a:pt x="25346" y="1520275"/>
                  </a:lnTo>
                  <a:lnTo>
                    <a:pt x="19440" y="1516370"/>
                  </a:lnTo>
                  <a:lnTo>
                    <a:pt x="19440" y="1501797"/>
                  </a:lnTo>
                  <a:lnTo>
                    <a:pt x="25727" y="1497987"/>
                  </a:lnTo>
                  <a:lnTo>
                    <a:pt x="25727" y="1483414"/>
                  </a:lnTo>
                  <a:lnTo>
                    <a:pt x="32013" y="1479508"/>
                  </a:lnTo>
                  <a:lnTo>
                    <a:pt x="25727" y="1475603"/>
                  </a:lnTo>
                  <a:cubicBezTo>
                    <a:pt x="25727" y="1474174"/>
                    <a:pt x="25727" y="1473031"/>
                    <a:pt x="26394" y="1471793"/>
                  </a:cubicBezTo>
                  <a:cubicBezTo>
                    <a:pt x="37538" y="1467792"/>
                    <a:pt x="30489" y="1451695"/>
                    <a:pt x="32299" y="1443218"/>
                  </a:cubicBezTo>
                  <a:cubicBezTo>
                    <a:pt x="23441" y="1437884"/>
                    <a:pt x="23441" y="1437503"/>
                    <a:pt x="32299" y="1432264"/>
                  </a:cubicBezTo>
                  <a:lnTo>
                    <a:pt x="32299" y="1405975"/>
                  </a:lnTo>
                  <a:lnTo>
                    <a:pt x="39062" y="1401880"/>
                  </a:lnTo>
                  <a:lnTo>
                    <a:pt x="39062" y="1379972"/>
                  </a:lnTo>
                  <a:lnTo>
                    <a:pt x="45348" y="1376067"/>
                  </a:lnTo>
                  <a:lnTo>
                    <a:pt x="39443" y="1372352"/>
                  </a:lnTo>
                  <a:lnTo>
                    <a:pt x="39443" y="1364827"/>
                  </a:lnTo>
                  <a:lnTo>
                    <a:pt x="45253" y="1361589"/>
                  </a:lnTo>
                  <a:cubicBezTo>
                    <a:pt x="45253" y="1359684"/>
                    <a:pt x="45253" y="1357303"/>
                    <a:pt x="45824" y="1354635"/>
                  </a:cubicBezTo>
                  <a:lnTo>
                    <a:pt x="39538" y="1350254"/>
                  </a:lnTo>
                  <a:lnTo>
                    <a:pt x="39538" y="1317774"/>
                  </a:lnTo>
                  <a:lnTo>
                    <a:pt x="32871" y="1313583"/>
                  </a:lnTo>
                  <a:cubicBezTo>
                    <a:pt x="32871" y="1312535"/>
                    <a:pt x="32871" y="1311297"/>
                    <a:pt x="32871" y="1309963"/>
                  </a:cubicBezTo>
                  <a:lnTo>
                    <a:pt x="26489" y="1306058"/>
                  </a:lnTo>
                  <a:lnTo>
                    <a:pt x="33061" y="1302058"/>
                  </a:lnTo>
                  <a:lnTo>
                    <a:pt x="33061" y="1228811"/>
                  </a:lnTo>
                  <a:lnTo>
                    <a:pt x="45634" y="1221762"/>
                  </a:lnTo>
                  <a:cubicBezTo>
                    <a:pt x="45634" y="1219857"/>
                    <a:pt x="45634" y="1217476"/>
                    <a:pt x="46205" y="1214523"/>
                  </a:cubicBezTo>
                  <a:lnTo>
                    <a:pt x="52206" y="1210427"/>
                  </a:lnTo>
                  <a:lnTo>
                    <a:pt x="52206" y="1203188"/>
                  </a:lnTo>
                  <a:lnTo>
                    <a:pt x="46205" y="1199378"/>
                  </a:lnTo>
                  <a:lnTo>
                    <a:pt x="46205" y="1192330"/>
                  </a:lnTo>
                  <a:lnTo>
                    <a:pt x="39538" y="1188329"/>
                  </a:lnTo>
                  <a:lnTo>
                    <a:pt x="39538" y="1184710"/>
                  </a:lnTo>
                  <a:lnTo>
                    <a:pt x="45824" y="1180899"/>
                  </a:lnTo>
                  <a:lnTo>
                    <a:pt x="45824" y="1162421"/>
                  </a:lnTo>
                  <a:cubicBezTo>
                    <a:pt x="43824" y="1160993"/>
                    <a:pt x="40967" y="1160611"/>
                    <a:pt x="40300" y="1158421"/>
                  </a:cubicBezTo>
                  <a:cubicBezTo>
                    <a:pt x="45824" y="1155182"/>
                    <a:pt x="45824" y="1155182"/>
                    <a:pt x="39824" y="1151658"/>
                  </a:cubicBezTo>
                  <a:lnTo>
                    <a:pt x="39824" y="1104033"/>
                  </a:lnTo>
                  <a:lnTo>
                    <a:pt x="33061" y="1099746"/>
                  </a:lnTo>
                  <a:lnTo>
                    <a:pt x="33061" y="1082125"/>
                  </a:lnTo>
                  <a:lnTo>
                    <a:pt x="26394" y="1078125"/>
                  </a:lnTo>
                  <a:lnTo>
                    <a:pt x="26394" y="1030500"/>
                  </a:lnTo>
                  <a:lnTo>
                    <a:pt x="33156" y="1026404"/>
                  </a:lnTo>
                  <a:lnTo>
                    <a:pt x="33156" y="1004496"/>
                  </a:lnTo>
                  <a:cubicBezTo>
                    <a:pt x="38490" y="1002592"/>
                    <a:pt x="41348" y="998305"/>
                    <a:pt x="38586" y="993161"/>
                  </a:cubicBezTo>
                  <a:lnTo>
                    <a:pt x="33823" y="990399"/>
                  </a:lnTo>
                  <a:cubicBezTo>
                    <a:pt x="30965" y="984018"/>
                    <a:pt x="34966" y="977255"/>
                    <a:pt x="31918" y="971349"/>
                  </a:cubicBezTo>
                  <a:lnTo>
                    <a:pt x="26870" y="967825"/>
                  </a:lnTo>
                  <a:lnTo>
                    <a:pt x="26870" y="946013"/>
                  </a:lnTo>
                  <a:lnTo>
                    <a:pt x="20107" y="941822"/>
                  </a:lnTo>
                  <a:lnTo>
                    <a:pt x="20107" y="916105"/>
                  </a:lnTo>
                  <a:lnTo>
                    <a:pt x="26584" y="912199"/>
                  </a:lnTo>
                  <a:lnTo>
                    <a:pt x="26584" y="882958"/>
                  </a:lnTo>
                  <a:lnTo>
                    <a:pt x="33347" y="878767"/>
                  </a:lnTo>
                  <a:lnTo>
                    <a:pt x="33347" y="868003"/>
                  </a:lnTo>
                  <a:cubicBezTo>
                    <a:pt x="46015" y="860478"/>
                    <a:pt x="38205" y="836761"/>
                    <a:pt x="38681" y="823331"/>
                  </a:cubicBezTo>
                  <a:lnTo>
                    <a:pt x="34014" y="820759"/>
                  </a:lnTo>
                  <a:cubicBezTo>
                    <a:pt x="32394" y="815711"/>
                    <a:pt x="31442" y="811806"/>
                    <a:pt x="39824" y="809615"/>
                  </a:cubicBezTo>
                  <a:lnTo>
                    <a:pt x="33347" y="805519"/>
                  </a:lnTo>
                  <a:lnTo>
                    <a:pt x="39443" y="801709"/>
                  </a:lnTo>
                  <a:cubicBezTo>
                    <a:pt x="27822" y="797614"/>
                    <a:pt x="34871" y="781802"/>
                    <a:pt x="33061" y="772277"/>
                  </a:cubicBezTo>
                  <a:cubicBezTo>
                    <a:pt x="52111" y="764371"/>
                    <a:pt x="20964" y="761990"/>
                    <a:pt x="39443" y="753989"/>
                  </a:cubicBezTo>
                  <a:lnTo>
                    <a:pt x="39443" y="687314"/>
                  </a:lnTo>
                  <a:lnTo>
                    <a:pt x="33252" y="683599"/>
                  </a:lnTo>
                  <a:lnTo>
                    <a:pt x="39538" y="679789"/>
                  </a:lnTo>
                  <a:lnTo>
                    <a:pt x="39538" y="643023"/>
                  </a:lnTo>
                  <a:lnTo>
                    <a:pt x="33442" y="639022"/>
                  </a:lnTo>
                  <a:lnTo>
                    <a:pt x="38490" y="636260"/>
                  </a:lnTo>
                  <a:cubicBezTo>
                    <a:pt x="42967" y="530723"/>
                    <a:pt x="39443" y="467096"/>
                    <a:pt x="38490" y="446998"/>
                  </a:cubicBezTo>
                  <a:cubicBezTo>
                    <a:pt x="30680" y="442331"/>
                    <a:pt x="30680" y="441950"/>
                    <a:pt x="39347" y="436711"/>
                  </a:cubicBezTo>
                  <a:lnTo>
                    <a:pt x="39347" y="421947"/>
                  </a:lnTo>
                  <a:lnTo>
                    <a:pt x="33061" y="418137"/>
                  </a:lnTo>
                  <a:lnTo>
                    <a:pt x="33061" y="370512"/>
                  </a:lnTo>
                  <a:lnTo>
                    <a:pt x="26394" y="366607"/>
                  </a:lnTo>
                  <a:cubicBezTo>
                    <a:pt x="26394" y="365274"/>
                    <a:pt x="26394" y="364035"/>
                    <a:pt x="26394" y="362988"/>
                  </a:cubicBezTo>
                  <a:lnTo>
                    <a:pt x="32204" y="359177"/>
                  </a:lnTo>
                  <a:cubicBezTo>
                    <a:pt x="20107" y="357082"/>
                    <a:pt x="27060" y="299837"/>
                    <a:pt x="27155" y="274024"/>
                  </a:cubicBezTo>
                  <a:lnTo>
                    <a:pt x="32204" y="271167"/>
                  </a:lnTo>
                  <a:lnTo>
                    <a:pt x="32204" y="160772"/>
                  </a:lnTo>
                  <a:lnTo>
                    <a:pt x="38966" y="156486"/>
                  </a:lnTo>
                  <a:lnTo>
                    <a:pt x="38966" y="64474"/>
                  </a:lnTo>
                  <a:lnTo>
                    <a:pt x="32585" y="60664"/>
                  </a:lnTo>
                  <a:lnTo>
                    <a:pt x="32585" y="-105"/>
                  </a:lnTo>
                  <a:lnTo>
                    <a:pt x="190319" y="-105"/>
                  </a:lnTo>
                  <a:lnTo>
                    <a:pt x="190319" y="9420"/>
                  </a:lnTo>
                  <a:cubicBezTo>
                    <a:pt x="180880" y="10172"/>
                    <a:pt x="171983" y="14173"/>
                    <a:pt x="165173" y="20755"/>
                  </a:cubicBezTo>
                  <a:cubicBezTo>
                    <a:pt x="170202" y="24117"/>
                    <a:pt x="175641" y="26803"/>
                    <a:pt x="181365" y="28755"/>
                  </a:cubicBezTo>
                  <a:cubicBezTo>
                    <a:pt x="190033" y="24279"/>
                    <a:pt x="190890" y="24279"/>
                    <a:pt x="199844" y="28755"/>
                  </a:cubicBezTo>
                  <a:cubicBezTo>
                    <a:pt x="208607" y="28755"/>
                    <a:pt x="218894" y="26851"/>
                    <a:pt x="226323" y="32375"/>
                  </a:cubicBezTo>
                  <a:cubicBezTo>
                    <a:pt x="237944" y="27708"/>
                    <a:pt x="251469" y="21326"/>
                    <a:pt x="262518" y="30756"/>
                  </a:cubicBezTo>
                  <a:lnTo>
                    <a:pt x="262518" y="41043"/>
                  </a:lnTo>
                  <a:cubicBezTo>
                    <a:pt x="257280" y="46091"/>
                    <a:pt x="247945" y="48472"/>
                    <a:pt x="243468" y="53330"/>
                  </a:cubicBezTo>
                  <a:cubicBezTo>
                    <a:pt x="282521" y="56187"/>
                    <a:pt x="323669" y="53806"/>
                    <a:pt x="360816" y="63902"/>
                  </a:cubicBezTo>
                  <a:lnTo>
                    <a:pt x="360816" y="67427"/>
                  </a:lnTo>
                  <a:cubicBezTo>
                    <a:pt x="375485" y="71046"/>
                    <a:pt x="393963" y="63426"/>
                    <a:pt x="409870" y="62093"/>
                  </a:cubicBezTo>
                  <a:cubicBezTo>
                    <a:pt x="427206" y="51806"/>
                    <a:pt x="445970" y="57045"/>
                    <a:pt x="463877" y="61426"/>
                  </a:cubicBezTo>
                  <a:cubicBezTo>
                    <a:pt x="478260" y="52758"/>
                    <a:pt x="499786" y="64093"/>
                    <a:pt x="514931" y="54949"/>
                  </a:cubicBezTo>
                  <a:cubicBezTo>
                    <a:pt x="524456" y="53997"/>
                    <a:pt x="524456" y="56283"/>
                    <a:pt x="525313" y="59426"/>
                  </a:cubicBezTo>
                  <a:lnTo>
                    <a:pt x="534838" y="65808"/>
                  </a:lnTo>
                  <a:cubicBezTo>
                    <a:pt x="539867" y="66179"/>
                    <a:pt x="544868" y="64836"/>
                    <a:pt x="549030" y="61998"/>
                  </a:cubicBezTo>
                  <a:cubicBezTo>
                    <a:pt x="554736" y="62036"/>
                    <a:pt x="560279" y="63902"/>
                    <a:pt x="564842" y="67332"/>
                  </a:cubicBezTo>
                  <a:lnTo>
                    <a:pt x="564842" y="75428"/>
                  </a:lnTo>
                  <a:lnTo>
                    <a:pt x="574367" y="77238"/>
                  </a:lnTo>
                  <a:lnTo>
                    <a:pt x="597798" y="64093"/>
                  </a:lnTo>
                  <a:lnTo>
                    <a:pt x="597798" y="53711"/>
                  </a:lnTo>
                  <a:cubicBezTo>
                    <a:pt x="583606" y="41805"/>
                    <a:pt x="566747" y="43710"/>
                    <a:pt x="547887" y="43138"/>
                  </a:cubicBezTo>
                  <a:cubicBezTo>
                    <a:pt x="539410" y="37709"/>
                    <a:pt x="531219" y="32946"/>
                    <a:pt x="522360" y="39805"/>
                  </a:cubicBezTo>
                  <a:cubicBezTo>
                    <a:pt x="509692" y="26565"/>
                    <a:pt x="555126" y="34661"/>
                    <a:pt x="561984" y="32565"/>
                  </a:cubicBezTo>
                  <a:cubicBezTo>
                    <a:pt x="572147" y="41633"/>
                    <a:pt x="587292" y="42271"/>
                    <a:pt x="598179" y="34089"/>
                  </a:cubicBezTo>
                  <a:cubicBezTo>
                    <a:pt x="598179" y="32661"/>
                    <a:pt x="597608" y="31422"/>
                    <a:pt x="597322" y="30280"/>
                  </a:cubicBezTo>
                  <a:lnTo>
                    <a:pt x="585321" y="23612"/>
                  </a:lnTo>
                  <a:lnTo>
                    <a:pt x="591226" y="19707"/>
                  </a:lnTo>
                  <a:cubicBezTo>
                    <a:pt x="591226" y="18659"/>
                    <a:pt x="591226" y="17516"/>
                    <a:pt x="591226" y="16183"/>
                  </a:cubicBezTo>
                  <a:lnTo>
                    <a:pt x="597798" y="12277"/>
                  </a:lnTo>
                  <a:lnTo>
                    <a:pt x="597798" y="-581"/>
                  </a:lnTo>
                  <a:lnTo>
                    <a:pt x="610943" y="-581"/>
                  </a:lnTo>
                  <a:lnTo>
                    <a:pt x="610943" y="12277"/>
                  </a:lnTo>
                  <a:lnTo>
                    <a:pt x="617420" y="16087"/>
                  </a:lnTo>
                  <a:lnTo>
                    <a:pt x="617420" y="38185"/>
                  </a:lnTo>
                  <a:cubicBezTo>
                    <a:pt x="606371" y="41614"/>
                    <a:pt x="612372" y="55235"/>
                    <a:pt x="610943" y="63902"/>
                  </a:cubicBezTo>
                  <a:lnTo>
                    <a:pt x="616277" y="66855"/>
                  </a:lnTo>
                  <a:cubicBezTo>
                    <a:pt x="617896" y="81714"/>
                    <a:pt x="618182" y="142579"/>
                    <a:pt x="616277" y="167535"/>
                  </a:cubicBezTo>
                  <a:lnTo>
                    <a:pt x="611705" y="170106"/>
                  </a:lnTo>
                  <a:cubicBezTo>
                    <a:pt x="612752" y="173917"/>
                    <a:pt x="619896" y="175155"/>
                    <a:pt x="623421" y="178012"/>
                  </a:cubicBezTo>
                  <a:lnTo>
                    <a:pt x="617039" y="181917"/>
                  </a:lnTo>
                  <a:lnTo>
                    <a:pt x="617039" y="189156"/>
                  </a:lnTo>
                  <a:lnTo>
                    <a:pt x="623516" y="192967"/>
                  </a:lnTo>
                  <a:lnTo>
                    <a:pt x="623516" y="237162"/>
                  </a:lnTo>
                  <a:cubicBezTo>
                    <a:pt x="618839" y="240944"/>
                    <a:pt x="612953" y="242906"/>
                    <a:pt x="606942" y="242687"/>
                  </a:cubicBezTo>
                  <a:lnTo>
                    <a:pt x="591512" y="233162"/>
                  </a:lnTo>
                  <a:lnTo>
                    <a:pt x="597322" y="229542"/>
                  </a:lnTo>
                  <a:lnTo>
                    <a:pt x="597322" y="222303"/>
                  </a:lnTo>
                  <a:cubicBezTo>
                    <a:pt x="587797" y="215731"/>
                    <a:pt x="578272" y="229828"/>
                    <a:pt x="567890" y="220589"/>
                  </a:cubicBezTo>
                  <a:lnTo>
                    <a:pt x="561698" y="220589"/>
                  </a:lnTo>
                  <a:cubicBezTo>
                    <a:pt x="555602" y="219255"/>
                    <a:pt x="560175" y="214779"/>
                    <a:pt x="554650" y="213255"/>
                  </a:cubicBezTo>
                  <a:lnTo>
                    <a:pt x="538172" y="213255"/>
                  </a:lnTo>
                  <a:lnTo>
                    <a:pt x="538172" y="207635"/>
                  </a:lnTo>
                  <a:cubicBezTo>
                    <a:pt x="509597" y="193728"/>
                    <a:pt x="477688" y="203253"/>
                    <a:pt x="446256" y="198110"/>
                  </a:cubicBezTo>
                  <a:cubicBezTo>
                    <a:pt x="444065" y="190680"/>
                    <a:pt x="425872" y="198110"/>
                    <a:pt x="420538" y="188585"/>
                  </a:cubicBezTo>
                  <a:cubicBezTo>
                    <a:pt x="450447" y="180394"/>
                    <a:pt x="479688" y="190014"/>
                    <a:pt x="509501" y="183442"/>
                  </a:cubicBezTo>
                  <a:cubicBezTo>
                    <a:pt x="511626" y="189061"/>
                    <a:pt x="516617" y="193100"/>
                    <a:pt x="522551" y="194014"/>
                  </a:cubicBezTo>
                  <a:cubicBezTo>
                    <a:pt x="531590" y="188033"/>
                    <a:pt x="542458" y="185470"/>
                    <a:pt x="553221" y="186775"/>
                  </a:cubicBezTo>
                  <a:lnTo>
                    <a:pt x="561032" y="190490"/>
                  </a:lnTo>
                  <a:cubicBezTo>
                    <a:pt x="573414" y="181727"/>
                    <a:pt x="586749" y="192681"/>
                    <a:pt x="600465" y="190490"/>
                  </a:cubicBezTo>
                  <a:cubicBezTo>
                    <a:pt x="615039" y="174583"/>
                    <a:pt x="559984" y="183442"/>
                    <a:pt x="557889" y="168392"/>
                  </a:cubicBezTo>
                  <a:cubicBezTo>
                    <a:pt x="571795" y="168392"/>
                    <a:pt x="584749" y="177917"/>
                    <a:pt x="597131" y="166678"/>
                  </a:cubicBezTo>
                  <a:lnTo>
                    <a:pt x="597131" y="151914"/>
                  </a:lnTo>
                  <a:lnTo>
                    <a:pt x="591035" y="148104"/>
                  </a:lnTo>
                  <a:lnTo>
                    <a:pt x="603704" y="140579"/>
                  </a:lnTo>
                  <a:cubicBezTo>
                    <a:pt x="595227" y="138293"/>
                    <a:pt x="598370" y="131054"/>
                    <a:pt x="596560" y="125530"/>
                  </a:cubicBezTo>
                  <a:cubicBezTo>
                    <a:pt x="592274" y="124453"/>
                    <a:pt x="589674" y="120110"/>
                    <a:pt x="590750" y="115824"/>
                  </a:cubicBezTo>
                  <a:cubicBezTo>
                    <a:pt x="590845" y="115433"/>
                    <a:pt x="590978" y="115042"/>
                    <a:pt x="591131" y="114671"/>
                  </a:cubicBezTo>
                  <a:lnTo>
                    <a:pt x="596846" y="111527"/>
                  </a:lnTo>
                  <a:lnTo>
                    <a:pt x="596846" y="104003"/>
                  </a:lnTo>
                  <a:lnTo>
                    <a:pt x="591321" y="100288"/>
                  </a:lnTo>
                  <a:lnTo>
                    <a:pt x="597227" y="96478"/>
                  </a:lnTo>
                  <a:lnTo>
                    <a:pt x="597227" y="88858"/>
                  </a:lnTo>
                  <a:lnTo>
                    <a:pt x="585702" y="83619"/>
                  </a:lnTo>
                  <a:cubicBezTo>
                    <a:pt x="587226" y="83619"/>
                    <a:pt x="586654" y="83619"/>
                    <a:pt x="585702" y="83619"/>
                  </a:cubicBezTo>
                  <a:lnTo>
                    <a:pt x="585702" y="83619"/>
                  </a:lnTo>
                  <a:cubicBezTo>
                    <a:pt x="557127" y="82000"/>
                    <a:pt x="531314" y="92287"/>
                    <a:pt x="502453" y="83619"/>
                  </a:cubicBezTo>
                  <a:cubicBezTo>
                    <a:pt x="496929" y="81429"/>
                    <a:pt x="491976" y="75904"/>
                    <a:pt x="485689" y="76095"/>
                  </a:cubicBezTo>
                  <a:lnTo>
                    <a:pt x="485689" y="70570"/>
                  </a:lnTo>
                  <a:cubicBezTo>
                    <a:pt x="451304" y="59426"/>
                    <a:pt x="408060" y="80762"/>
                    <a:pt x="370437" y="76285"/>
                  </a:cubicBezTo>
                  <a:cubicBezTo>
                    <a:pt x="356054" y="87144"/>
                    <a:pt x="344624" y="72094"/>
                    <a:pt x="330146" y="72380"/>
                  </a:cubicBezTo>
                  <a:lnTo>
                    <a:pt x="320621" y="65141"/>
                  </a:lnTo>
                  <a:cubicBezTo>
                    <a:pt x="286997" y="68856"/>
                    <a:pt x="253946" y="55616"/>
                    <a:pt x="217560" y="62379"/>
                  </a:cubicBezTo>
                  <a:cubicBezTo>
                    <a:pt x="216989" y="63712"/>
                    <a:pt x="216417" y="65331"/>
                    <a:pt x="215655" y="67332"/>
                  </a:cubicBezTo>
                  <a:lnTo>
                    <a:pt x="204511" y="73618"/>
                  </a:lnTo>
                  <a:cubicBezTo>
                    <a:pt x="211369" y="79047"/>
                    <a:pt x="231276" y="77047"/>
                    <a:pt x="239658" y="72571"/>
                  </a:cubicBezTo>
                  <a:cubicBezTo>
                    <a:pt x="247278" y="77524"/>
                    <a:pt x="257946" y="83619"/>
                    <a:pt x="264995" y="76285"/>
                  </a:cubicBezTo>
                  <a:lnTo>
                    <a:pt x="279758" y="76285"/>
                  </a:lnTo>
                  <a:lnTo>
                    <a:pt x="294617" y="85810"/>
                  </a:lnTo>
                  <a:cubicBezTo>
                    <a:pt x="294617" y="94002"/>
                    <a:pt x="314811" y="94192"/>
                    <a:pt x="321573" y="99526"/>
                  </a:cubicBezTo>
                  <a:cubicBezTo>
                    <a:pt x="321573" y="101146"/>
                    <a:pt x="321573" y="102384"/>
                    <a:pt x="321573" y="103527"/>
                  </a:cubicBezTo>
                  <a:cubicBezTo>
                    <a:pt x="301095" y="100193"/>
                    <a:pt x="275663" y="107432"/>
                    <a:pt x="252707" y="105241"/>
                  </a:cubicBezTo>
                  <a:cubicBezTo>
                    <a:pt x="245754" y="101622"/>
                    <a:pt x="252707" y="96955"/>
                    <a:pt x="248993" y="93049"/>
                  </a:cubicBezTo>
                  <a:cubicBezTo>
                    <a:pt x="240897" y="81429"/>
                    <a:pt x="224895" y="90192"/>
                    <a:pt x="216989" y="96192"/>
                  </a:cubicBezTo>
                  <a:cubicBezTo>
                    <a:pt x="221370" y="100288"/>
                    <a:pt x="234610" y="94669"/>
                    <a:pt x="235372" y="100288"/>
                  </a:cubicBezTo>
                  <a:cubicBezTo>
                    <a:pt x="232324" y="102002"/>
                    <a:pt x="229657" y="103527"/>
                    <a:pt x="229657" y="106384"/>
                  </a:cubicBezTo>
                  <a:cubicBezTo>
                    <a:pt x="227752" y="110385"/>
                    <a:pt x="216894" y="108670"/>
                    <a:pt x="212703" y="112194"/>
                  </a:cubicBezTo>
                  <a:cubicBezTo>
                    <a:pt x="206292" y="108622"/>
                    <a:pt x="198720" y="107737"/>
                    <a:pt x="191652" y="109718"/>
                  </a:cubicBezTo>
                  <a:cubicBezTo>
                    <a:pt x="191652" y="111242"/>
                    <a:pt x="190509" y="112861"/>
                    <a:pt x="189842" y="114671"/>
                  </a:cubicBezTo>
                  <a:lnTo>
                    <a:pt x="184413" y="118290"/>
                  </a:lnTo>
                  <a:cubicBezTo>
                    <a:pt x="186318" y="121529"/>
                    <a:pt x="200987" y="117814"/>
                    <a:pt x="193938" y="123720"/>
                  </a:cubicBezTo>
                  <a:cubicBezTo>
                    <a:pt x="156791" y="124291"/>
                    <a:pt x="203463" y="127720"/>
                    <a:pt x="212988" y="138007"/>
                  </a:cubicBezTo>
                  <a:cubicBezTo>
                    <a:pt x="217865" y="137626"/>
                    <a:pt x="222713" y="139055"/>
                    <a:pt x="226609" y="142008"/>
                  </a:cubicBezTo>
                  <a:cubicBezTo>
                    <a:pt x="261661" y="148961"/>
                    <a:pt x="301475" y="139150"/>
                    <a:pt x="334908" y="151533"/>
                  </a:cubicBezTo>
                  <a:lnTo>
                    <a:pt x="328717" y="155438"/>
                  </a:lnTo>
                  <a:lnTo>
                    <a:pt x="328717" y="162582"/>
                  </a:lnTo>
                  <a:cubicBezTo>
                    <a:pt x="309667" y="173535"/>
                    <a:pt x="264899" y="149342"/>
                    <a:pt x="256137" y="169440"/>
                  </a:cubicBezTo>
                  <a:lnTo>
                    <a:pt x="246612" y="175631"/>
                  </a:lnTo>
                  <a:cubicBezTo>
                    <a:pt x="242421" y="175631"/>
                    <a:pt x="238991" y="175631"/>
                    <a:pt x="237087" y="177346"/>
                  </a:cubicBezTo>
                  <a:lnTo>
                    <a:pt x="243182" y="181251"/>
                  </a:lnTo>
                  <a:lnTo>
                    <a:pt x="243182" y="188299"/>
                  </a:lnTo>
                  <a:cubicBezTo>
                    <a:pt x="257851" y="191633"/>
                    <a:pt x="277568" y="184870"/>
                    <a:pt x="292522" y="179345"/>
                  </a:cubicBezTo>
                  <a:cubicBezTo>
                    <a:pt x="318144" y="185728"/>
                    <a:pt x="344147" y="185156"/>
                    <a:pt x="370151" y="190490"/>
                  </a:cubicBezTo>
                  <a:cubicBezTo>
                    <a:pt x="374913" y="187347"/>
                    <a:pt x="395868" y="182013"/>
                    <a:pt x="393773" y="192490"/>
                  </a:cubicBezTo>
                  <a:cubicBezTo>
                    <a:pt x="361864" y="202015"/>
                    <a:pt x="318811" y="199824"/>
                    <a:pt x="285950" y="194300"/>
                  </a:cubicBezTo>
                  <a:lnTo>
                    <a:pt x="269567" y="203158"/>
                  </a:lnTo>
                  <a:lnTo>
                    <a:pt x="269567" y="206968"/>
                  </a:lnTo>
                  <a:cubicBezTo>
                    <a:pt x="279092" y="210683"/>
                    <a:pt x="281568" y="209064"/>
                    <a:pt x="283188" y="203063"/>
                  </a:cubicBezTo>
                  <a:cubicBezTo>
                    <a:pt x="286140" y="200396"/>
                    <a:pt x="290998" y="201730"/>
                    <a:pt x="295094" y="201444"/>
                  </a:cubicBezTo>
                  <a:cubicBezTo>
                    <a:pt x="301952" y="200396"/>
                    <a:pt x="300809" y="205635"/>
                    <a:pt x="305571" y="208778"/>
                  </a:cubicBezTo>
                  <a:lnTo>
                    <a:pt x="312334" y="208778"/>
                  </a:lnTo>
                  <a:lnTo>
                    <a:pt x="321288" y="214112"/>
                  </a:lnTo>
                  <a:cubicBezTo>
                    <a:pt x="317858" y="218684"/>
                    <a:pt x="309953" y="214779"/>
                    <a:pt x="305000" y="216589"/>
                  </a:cubicBezTo>
                  <a:cubicBezTo>
                    <a:pt x="301095" y="220589"/>
                    <a:pt x="294141" y="219732"/>
                    <a:pt x="287760" y="219827"/>
                  </a:cubicBezTo>
                  <a:cubicBezTo>
                    <a:pt x="276139" y="212207"/>
                    <a:pt x="264709" y="214588"/>
                    <a:pt x="252898" y="208778"/>
                  </a:cubicBezTo>
                  <a:lnTo>
                    <a:pt x="244040" y="214112"/>
                  </a:lnTo>
                  <a:cubicBezTo>
                    <a:pt x="249393" y="218598"/>
                    <a:pt x="256108" y="221151"/>
                    <a:pt x="263090" y="221351"/>
                  </a:cubicBezTo>
                  <a:lnTo>
                    <a:pt x="263090" y="225447"/>
                  </a:lnTo>
                  <a:cubicBezTo>
                    <a:pt x="268900" y="227256"/>
                    <a:pt x="268900" y="227256"/>
                    <a:pt x="337289" y="227256"/>
                  </a:cubicBezTo>
                  <a:cubicBezTo>
                    <a:pt x="349672" y="235258"/>
                    <a:pt x="365864" y="226018"/>
                    <a:pt x="378152" y="234591"/>
                  </a:cubicBezTo>
                  <a:cubicBezTo>
                    <a:pt x="406727" y="236686"/>
                    <a:pt x="437397" y="220875"/>
                    <a:pt x="462924" y="241735"/>
                  </a:cubicBezTo>
                  <a:cubicBezTo>
                    <a:pt x="471116" y="236019"/>
                    <a:pt x="481974" y="241068"/>
                    <a:pt x="490166" y="234496"/>
                  </a:cubicBezTo>
                  <a:lnTo>
                    <a:pt x="493309" y="238782"/>
                  </a:lnTo>
                  <a:cubicBezTo>
                    <a:pt x="490547" y="242782"/>
                    <a:pt x="483784" y="244211"/>
                    <a:pt x="480069" y="248307"/>
                  </a:cubicBezTo>
                  <a:cubicBezTo>
                    <a:pt x="480069" y="248307"/>
                    <a:pt x="480069" y="249735"/>
                    <a:pt x="480069" y="250974"/>
                  </a:cubicBezTo>
                  <a:cubicBezTo>
                    <a:pt x="486241" y="254079"/>
                    <a:pt x="493519" y="254079"/>
                    <a:pt x="499691" y="250974"/>
                  </a:cubicBezTo>
                  <a:cubicBezTo>
                    <a:pt x="509787" y="246687"/>
                    <a:pt x="520169" y="254593"/>
                    <a:pt x="531219" y="253641"/>
                  </a:cubicBezTo>
                  <a:cubicBezTo>
                    <a:pt x="534648" y="259070"/>
                    <a:pt x="531219" y="264594"/>
                    <a:pt x="533409" y="269833"/>
                  </a:cubicBezTo>
                  <a:cubicBezTo>
                    <a:pt x="540582" y="271519"/>
                    <a:pt x="547983" y="271996"/>
                    <a:pt x="555317" y="271262"/>
                  </a:cubicBezTo>
                  <a:cubicBezTo>
                    <a:pt x="559432" y="268252"/>
                    <a:pt x="564547" y="266928"/>
                    <a:pt x="569604" y="267547"/>
                  </a:cubicBezTo>
                  <a:cubicBezTo>
                    <a:pt x="578177" y="249069"/>
                    <a:pt x="603799" y="257260"/>
                    <a:pt x="617991" y="262308"/>
                  </a:cubicBezTo>
                  <a:cubicBezTo>
                    <a:pt x="617991" y="270786"/>
                    <a:pt x="617991" y="279453"/>
                    <a:pt x="617991" y="287835"/>
                  </a:cubicBezTo>
                  <a:lnTo>
                    <a:pt x="612086" y="291741"/>
                  </a:lnTo>
                  <a:cubicBezTo>
                    <a:pt x="619896" y="293836"/>
                    <a:pt x="617896" y="301266"/>
                    <a:pt x="618468" y="306219"/>
                  </a:cubicBezTo>
                  <a:lnTo>
                    <a:pt x="612562" y="309457"/>
                  </a:lnTo>
                  <a:cubicBezTo>
                    <a:pt x="611505" y="318049"/>
                    <a:pt x="611219" y="326717"/>
                    <a:pt x="611705" y="335365"/>
                  </a:cubicBezTo>
                  <a:lnTo>
                    <a:pt x="605609" y="339366"/>
                  </a:lnTo>
                  <a:cubicBezTo>
                    <a:pt x="605609" y="340318"/>
                    <a:pt x="605609" y="341556"/>
                    <a:pt x="605609" y="342890"/>
                  </a:cubicBezTo>
                  <a:lnTo>
                    <a:pt x="612181" y="346890"/>
                  </a:lnTo>
                  <a:lnTo>
                    <a:pt x="612181" y="354034"/>
                  </a:lnTo>
                  <a:lnTo>
                    <a:pt x="618563" y="357939"/>
                  </a:lnTo>
                  <a:cubicBezTo>
                    <a:pt x="606752" y="362892"/>
                    <a:pt x="617706" y="373942"/>
                    <a:pt x="602465" y="378133"/>
                  </a:cubicBezTo>
                  <a:cubicBezTo>
                    <a:pt x="597417" y="374513"/>
                    <a:pt x="599227" y="371465"/>
                    <a:pt x="592464" y="368608"/>
                  </a:cubicBezTo>
                  <a:cubicBezTo>
                    <a:pt x="591798" y="365178"/>
                    <a:pt x="595131" y="355653"/>
                    <a:pt x="588369" y="356511"/>
                  </a:cubicBezTo>
                  <a:cubicBezTo>
                    <a:pt x="585416" y="356511"/>
                    <a:pt x="585892" y="359273"/>
                    <a:pt x="585987" y="361273"/>
                  </a:cubicBezTo>
                  <a:cubicBezTo>
                    <a:pt x="579987" y="364235"/>
                    <a:pt x="572938" y="364235"/>
                    <a:pt x="566937" y="361273"/>
                  </a:cubicBezTo>
                  <a:cubicBezTo>
                    <a:pt x="572367" y="351748"/>
                    <a:pt x="608943" y="353844"/>
                    <a:pt x="593131" y="346795"/>
                  </a:cubicBezTo>
                  <a:lnTo>
                    <a:pt x="599418" y="342890"/>
                  </a:lnTo>
                  <a:lnTo>
                    <a:pt x="599418" y="324602"/>
                  </a:lnTo>
                  <a:lnTo>
                    <a:pt x="593036" y="320697"/>
                  </a:lnTo>
                  <a:cubicBezTo>
                    <a:pt x="597608" y="317172"/>
                    <a:pt x="609038" y="320697"/>
                    <a:pt x="605418" y="313172"/>
                  </a:cubicBezTo>
                  <a:lnTo>
                    <a:pt x="595893" y="307933"/>
                  </a:lnTo>
                  <a:cubicBezTo>
                    <a:pt x="566461" y="305362"/>
                    <a:pt x="534171" y="320506"/>
                    <a:pt x="507215" y="306124"/>
                  </a:cubicBezTo>
                  <a:lnTo>
                    <a:pt x="507215" y="298789"/>
                  </a:lnTo>
                  <a:cubicBezTo>
                    <a:pt x="514455" y="295741"/>
                    <a:pt x="514550" y="295741"/>
                    <a:pt x="523122" y="300313"/>
                  </a:cubicBezTo>
                  <a:cubicBezTo>
                    <a:pt x="570747" y="290788"/>
                    <a:pt x="549602" y="298503"/>
                    <a:pt x="520074" y="279930"/>
                  </a:cubicBezTo>
                  <a:lnTo>
                    <a:pt x="520074" y="269167"/>
                  </a:lnTo>
                  <a:cubicBezTo>
                    <a:pt x="498643" y="250117"/>
                    <a:pt x="476164" y="265356"/>
                    <a:pt x="454638" y="273072"/>
                  </a:cubicBezTo>
                  <a:lnTo>
                    <a:pt x="454638" y="276691"/>
                  </a:lnTo>
                  <a:cubicBezTo>
                    <a:pt x="465020" y="281358"/>
                    <a:pt x="479498" y="274501"/>
                    <a:pt x="487785" y="285073"/>
                  </a:cubicBezTo>
                  <a:lnTo>
                    <a:pt x="484832" y="289455"/>
                  </a:lnTo>
                  <a:lnTo>
                    <a:pt x="467496" y="289455"/>
                  </a:lnTo>
                  <a:cubicBezTo>
                    <a:pt x="469211" y="287074"/>
                    <a:pt x="463210" y="284787"/>
                    <a:pt x="461781" y="287359"/>
                  </a:cubicBezTo>
                  <a:cubicBezTo>
                    <a:pt x="461781" y="288978"/>
                    <a:pt x="465020" y="289550"/>
                    <a:pt x="467496" y="289455"/>
                  </a:cubicBezTo>
                  <a:cubicBezTo>
                    <a:pt x="467496" y="289455"/>
                    <a:pt x="466544" y="289455"/>
                    <a:pt x="466258" y="289455"/>
                  </a:cubicBezTo>
                  <a:cubicBezTo>
                    <a:pt x="467487" y="292474"/>
                    <a:pt x="467972" y="295741"/>
                    <a:pt x="467687" y="298980"/>
                  </a:cubicBezTo>
                  <a:cubicBezTo>
                    <a:pt x="445684" y="309171"/>
                    <a:pt x="413204" y="305457"/>
                    <a:pt x="389487" y="302314"/>
                  </a:cubicBezTo>
                  <a:cubicBezTo>
                    <a:pt x="393135" y="301390"/>
                    <a:pt x="395897" y="298399"/>
                    <a:pt x="396535" y="294694"/>
                  </a:cubicBezTo>
                  <a:lnTo>
                    <a:pt x="408156" y="288121"/>
                  </a:lnTo>
                  <a:cubicBezTo>
                    <a:pt x="398631" y="284120"/>
                    <a:pt x="336908" y="283549"/>
                    <a:pt x="342814" y="298980"/>
                  </a:cubicBezTo>
                  <a:cubicBezTo>
                    <a:pt x="323002" y="300789"/>
                    <a:pt x="304714" y="304599"/>
                    <a:pt x="283949" y="304504"/>
                  </a:cubicBezTo>
                  <a:cubicBezTo>
                    <a:pt x="263090" y="309933"/>
                    <a:pt x="295284" y="315934"/>
                    <a:pt x="300714" y="308219"/>
                  </a:cubicBezTo>
                  <a:cubicBezTo>
                    <a:pt x="315858" y="310600"/>
                    <a:pt x="330146" y="322220"/>
                    <a:pt x="345957" y="312124"/>
                  </a:cubicBezTo>
                  <a:cubicBezTo>
                    <a:pt x="371103" y="324983"/>
                    <a:pt x="403107" y="312124"/>
                    <a:pt x="428158" y="324697"/>
                  </a:cubicBezTo>
                  <a:lnTo>
                    <a:pt x="428158" y="332031"/>
                  </a:lnTo>
                  <a:lnTo>
                    <a:pt x="421586" y="336032"/>
                  </a:lnTo>
                  <a:lnTo>
                    <a:pt x="421586" y="343271"/>
                  </a:lnTo>
                  <a:cubicBezTo>
                    <a:pt x="412823" y="346510"/>
                    <a:pt x="401107" y="344319"/>
                    <a:pt x="392154" y="352796"/>
                  </a:cubicBezTo>
                  <a:cubicBezTo>
                    <a:pt x="384153" y="352796"/>
                    <a:pt x="371675" y="351558"/>
                    <a:pt x="369103" y="361559"/>
                  </a:cubicBezTo>
                  <a:cubicBezTo>
                    <a:pt x="377485" y="367369"/>
                    <a:pt x="381581" y="370322"/>
                    <a:pt x="391772" y="364131"/>
                  </a:cubicBezTo>
                  <a:cubicBezTo>
                    <a:pt x="406917" y="374227"/>
                    <a:pt x="419871" y="353177"/>
                    <a:pt x="432063" y="371274"/>
                  </a:cubicBezTo>
                  <a:cubicBezTo>
                    <a:pt x="449685" y="366512"/>
                    <a:pt x="468068" y="357368"/>
                    <a:pt x="484451" y="371274"/>
                  </a:cubicBezTo>
                  <a:lnTo>
                    <a:pt x="494928" y="363464"/>
                  </a:lnTo>
                  <a:cubicBezTo>
                    <a:pt x="493976" y="358416"/>
                    <a:pt x="492261" y="355844"/>
                    <a:pt x="483593" y="356130"/>
                  </a:cubicBezTo>
                  <a:cubicBezTo>
                    <a:pt x="472259" y="346605"/>
                    <a:pt x="455018" y="350034"/>
                    <a:pt x="442160" y="343271"/>
                  </a:cubicBezTo>
                  <a:lnTo>
                    <a:pt x="451018" y="338032"/>
                  </a:lnTo>
                  <a:cubicBezTo>
                    <a:pt x="470068" y="339175"/>
                    <a:pt x="485118" y="352796"/>
                    <a:pt x="505692" y="349081"/>
                  </a:cubicBezTo>
                  <a:cubicBezTo>
                    <a:pt x="511597" y="350224"/>
                    <a:pt x="528361" y="345176"/>
                    <a:pt x="526456" y="354701"/>
                  </a:cubicBezTo>
                  <a:lnTo>
                    <a:pt x="507406" y="365178"/>
                  </a:lnTo>
                  <a:cubicBezTo>
                    <a:pt x="507406" y="366321"/>
                    <a:pt x="506835" y="367464"/>
                    <a:pt x="506549" y="368893"/>
                  </a:cubicBezTo>
                  <a:lnTo>
                    <a:pt x="512740" y="372894"/>
                  </a:lnTo>
                  <a:cubicBezTo>
                    <a:pt x="472068" y="385562"/>
                    <a:pt x="428730" y="373656"/>
                    <a:pt x="385867" y="374989"/>
                  </a:cubicBezTo>
                  <a:cubicBezTo>
                    <a:pt x="376342" y="367464"/>
                    <a:pt x="354435" y="373942"/>
                    <a:pt x="348815" y="362512"/>
                  </a:cubicBezTo>
                  <a:cubicBezTo>
                    <a:pt x="348243" y="360702"/>
                    <a:pt x="345386" y="359844"/>
                    <a:pt x="341481" y="360035"/>
                  </a:cubicBezTo>
                  <a:cubicBezTo>
                    <a:pt x="337575" y="360226"/>
                    <a:pt x="336623" y="360702"/>
                    <a:pt x="335861" y="363464"/>
                  </a:cubicBezTo>
                  <a:cubicBezTo>
                    <a:pt x="329289" y="377847"/>
                    <a:pt x="301190" y="351939"/>
                    <a:pt x="295951" y="369560"/>
                  </a:cubicBezTo>
                  <a:cubicBezTo>
                    <a:pt x="265662" y="382514"/>
                    <a:pt x="300904" y="386610"/>
                    <a:pt x="313287" y="379085"/>
                  </a:cubicBezTo>
                  <a:cubicBezTo>
                    <a:pt x="316525" y="384133"/>
                    <a:pt x="328527" y="381085"/>
                    <a:pt x="331670" y="385848"/>
                  </a:cubicBezTo>
                  <a:cubicBezTo>
                    <a:pt x="358721" y="383657"/>
                    <a:pt x="386915" y="394706"/>
                    <a:pt x="411394" y="382800"/>
                  </a:cubicBezTo>
                  <a:cubicBezTo>
                    <a:pt x="441398" y="396611"/>
                    <a:pt x="469687" y="389658"/>
                    <a:pt x="503120" y="390134"/>
                  </a:cubicBezTo>
                  <a:cubicBezTo>
                    <a:pt x="531695" y="392896"/>
                    <a:pt x="564556" y="392134"/>
                    <a:pt x="595417" y="393753"/>
                  </a:cubicBezTo>
                  <a:cubicBezTo>
                    <a:pt x="600846" y="390801"/>
                    <a:pt x="597608" y="387562"/>
                    <a:pt x="598656" y="384705"/>
                  </a:cubicBezTo>
                  <a:cubicBezTo>
                    <a:pt x="602656" y="380514"/>
                    <a:pt x="608181" y="386896"/>
                    <a:pt x="611990" y="388515"/>
                  </a:cubicBezTo>
                  <a:lnTo>
                    <a:pt x="611990" y="399373"/>
                  </a:lnTo>
                  <a:cubicBezTo>
                    <a:pt x="617325" y="401374"/>
                    <a:pt x="620182" y="405660"/>
                    <a:pt x="617325" y="410803"/>
                  </a:cubicBezTo>
                  <a:lnTo>
                    <a:pt x="612181" y="413756"/>
                  </a:lnTo>
                  <a:lnTo>
                    <a:pt x="617801" y="417566"/>
                  </a:lnTo>
                  <a:lnTo>
                    <a:pt x="611800" y="421471"/>
                  </a:lnTo>
                  <a:lnTo>
                    <a:pt x="611800" y="439664"/>
                  </a:lnTo>
                  <a:lnTo>
                    <a:pt x="618182" y="443569"/>
                  </a:lnTo>
                  <a:lnTo>
                    <a:pt x="618182" y="454523"/>
                  </a:lnTo>
                  <a:lnTo>
                    <a:pt x="611990" y="458333"/>
                  </a:lnTo>
                  <a:lnTo>
                    <a:pt x="611990" y="495195"/>
                  </a:lnTo>
                  <a:cubicBezTo>
                    <a:pt x="627326" y="506434"/>
                    <a:pt x="613038" y="533962"/>
                    <a:pt x="619230" y="550916"/>
                  </a:cubicBezTo>
                  <a:lnTo>
                    <a:pt x="623897" y="553488"/>
                  </a:lnTo>
                  <a:cubicBezTo>
                    <a:pt x="624983" y="557098"/>
                    <a:pt x="625307" y="560888"/>
                    <a:pt x="624849" y="564632"/>
                  </a:cubicBezTo>
                  <a:lnTo>
                    <a:pt x="618563" y="568823"/>
                  </a:lnTo>
                  <a:lnTo>
                    <a:pt x="618563" y="576062"/>
                  </a:lnTo>
                  <a:lnTo>
                    <a:pt x="624754" y="579872"/>
                  </a:lnTo>
                  <a:lnTo>
                    <a:pt x="624754" y="583396"/>
                  </a:lnTo>
                  <a:lnTo>
                    <a:pt x="618372" y="587301"/>
                  </a:lnTo>
                  <a:lnTo>
                    <a:pt x="618372" y="590826"/>
                  </a:lnTo>
                  <a:lnTo>
                    <a:pt x="624564" y="594636"/>
                  </a:lnTo>
                  <a:lnTo>
                    <a:pt x="624564" y="609495"/>
                  </a:lnTo>
                  <a:cubicBezTo>
                    <a:pt x="617134" y="612543"/>
                    <a:pt x="619420" y="616734"/>
                    <a:pt x="612562" y="620353"/>
                  </a:cubicBezTo>
                  <a:cubicBezTo>
                    <a:pt x="613991" y="621306"/>
                    <a:pt x="615801" y="622639"/>
                    <a:pt x="618087" y="624068"/>
                  </a:cubicBezTo>
                  <a:lnTo>
                    <a:pt x="618087" y="638737"/>
                  </a:lnTo>
                  <a:lnTo>
                    <a:pt x="611800" y="642546"/>
                  </a:lnTo>
                  <a:lnTo>
                    <a:pt x="611800" y="657120"/>
                  </a:lnTo>
                  <a:lnTo>
                    <a:pt x="618182" y="661025"/>
                  </a:lnTo>
                  <a:lnTo>
                    <a:pt x="618182" y="679408"/>
                  </a:lnTo>
                  <a:cubicBezTo>
                    <a:pt x="604275" y="687695"/>
                    <a:pt x="614848" y="712841"/>
                    <a:pt x="611705" y="727033"/>
                  </a:cubicBezTo>
                  <a:lnTo>
                    <a:pt x="617039" y="729986"/>
                  </a:lnTo>
                  <a:cubicBezTo>
                    <a:pt x="618182" y="732272"/>
                    <a:pt x="613514" y="732462"/>
                    <a:pt x="612752" y="733987"/>
                  </a:cubicBezTo>
                  <a:cubicBezTo>
                    <a:pt x="611686" y="738825"/>
                    <a:pt x="611324" y="743807"/>
                    <a:pt x="611705" y="748750"/>
                  </a:cubicBezTo>
                  <a:lnTo>
                    <a:pt x="617896" y="752751"/>
                  </a:lnTo>
                  <a:lnTo>
                    <a:pt x="611800" y="756656"/>
                  </a:lnTo>
                  <a:lnTo>
                    <a:pt x="611800" y="870956"/>
                  </a:lnTo>
                  <a:lnTo>
                    <a:pt x="618182" y="874861"/>
                  </a:lnTo>
                  <a:lnTo>
                    <a:pt x="618182" y="882100"/>
                  </a:lnTo>
                  <a:lnTo>
                    <a:pt x="612086" y="885910"/>
                  </a:lnTo>
                  <a:lnTo>
                    <a:pt x="612086" y="911818"/>
                  </a:lnTo>
                  <a:lnTo>
                    <a:pt x="617896" y="915057"/>
                  </a:lnTo>
                  <a:cubicBezTo>
                    <a:pt x="617896" y="916961"/>
                    <a:pt x="617896" y="919248"/>
                    <a:pt x="618468" y="922010"/>
                  </a:cubicBezTo>
                  <a:cubicBezTo>
                    <a:pt x="612657" y="925153"/>
                    <a:pt x="607323" y="929916"/>
                    <a:pt x="618468" y="933345"/>
                  </a:cubicBezTo>
                  <a:lnTo>
                    <a:pt x="618468" y="948775"/>
                  </a:lnTo>
                  <a:lnTo>
                    <a:pt x="612086" y="952585"/>
                  </a:lnTo>
                  <a:lnTo>
                    <a:pt x="612086" y="1132989"/>
                  </a:lnTo>
                  <a:lnTo>
                    <a:pt x="605704" y="1136894"/>
                  </a:lnTo>
                  <a:cubicBezTo>
                    <a:pt x="612848" y="1139085"/>
                    <a:pt x="613324" y="1146419"/>
                    <a:pt x="611419" y="1151848"/>
                  </a:cubicBezTo>
                  <a:lnTo>
                    <a:pt x="598370" y="1158325"/>
                  </a:lnTo>
                  <a:cubicBezTo>
                    <a:pt x="595227" y="1169469"/>
                    <a:pt x="602751" y="1165755"/>
                    <a:pt x="610848" y="1169565"/>
                  </a:cubicBezTo>
                  <a:lnTo>
                    <a:pt x="610848" y="1198997"/>
                  </a:lnTo>
                  <a:lnTo>
                    <a:pt x="604466" y="1202902"/>
                  </a:lnTo>
                  <a:lnTo>
                    <a:pt x="604466" y="1217476"/>
                  </a:lnTo>
                  <a:lnTo>
                    <a:pt x="611229" y="1221476"/>
                  </a:lnTo>
                  <a:lnTo>
                    <a:pt x="611229" y="1232239"/>
                  </a:lnTo>
                  <a:lnTo>
                    <a:pt x="617229" y="1236049"/>
                  </a:lnTo>
                  <a:lnTo>
                    <a:pt x="617229" y="1291675"/>
                  </a:lnTo>
                  <a:cubicBezTo>
                    <a:pt x="608657" y="1296819"/>
                    <a:pt x="608657" y="1297105"/>
                    <a:pt x="617229" y="1302248"/>
                  </a:cubicBezTo>
                  <a:lnTo>
                    <a:pt x="611419" y="1306153"/>
                  </a:lnTo>
                  <a:lnTo>
                    <a:pt x="617610" y="1309963"/>
                  </a:lnTo>
                  <a:lnTo>
                    <a:pt x="617610" y="1313487"/>
                  </a:lnTo>
                  <a:lnTo>
                    <a:pt x="611229" y="1317298"/>
                  </a:lnTo>
                  <a:lnTo>
                    <a:pt x="611229" y="1361589"/>
                  </a:lnTo>
                  <a:cubicBezTo>
                    <a:pt x="627707" y="1379877"/>
                    <a:pt x="611895" y="1418262"/>
                    <a:pt x="618372" y="1442932"/>
                  </a:cubicBezTo>
                  <a:lnTo>
                    <a:pt x="623325" y="1445694"/>
                  </a:lnTo>
                  <a:cubicBezTo>
                    <a:pt x="626659" y="1468840"/>
                    <a:pt x="621706" y="1493319"/>
                    <a:pt x="625040" y="1516751"/>
                  </a:cubicBezTo>
                  <a:lnTo>
                    <a:pt x="630374" y="1519704"/>
                  </a:lnTo>
                  <a:lnTo>
                    <a:pt x="630374" y="1545135"/>
                  </a:lnTo>
                  <a:lnTo>
                    <a:pt x="637137" y="1549422"/>
                  </a:lnTo>
                  <a:lnTo>
                    <a:pt x="637137" y="1571424"/>
                  </a:lnTo>
                  <a:lnTo>
                    <a:pt x="630755" y="1575235"/>
                  </a:lnTo>
                  <a:lnTo>
                    <a:pt x="630755" y="1608286"/>
                  </a:lnTo>
                  <a:lnTo>
                    <a:pt x="623992" y="1612382"/>
                  </a:lnTo>
                  <a:lnTo>
                    <a:pt x="623992" y="1637909"/>
                  </a:lnTo>
                  <a:cubicBezTo>
                    <a:pt x="613800" y="1640862"/>
                    <a:pt x="618563" y="1652196"/>
                    <a:pt x="617610" y="1660007"/>
                  </a:cubicBezTo>
                  <a:lnTo>
                    <a:pt x="623325" y="1663150"/>
                  </a:lnTo>
                  <a:cubicBezTo>
                    <a:pt x="624468" y="1671865"/>
                    <a:pt x="624754" y="1680667"/>
                    <a:pt x="624183" y="1689439"/>
                  </a:cubicBezTo>
                  <a:lnTo>
                    <a:pt x="630374" y="1692868"/>
                  </a:lnTo>
                  <a:lnTo>
                    <a:pt x="630374" y="1729825"/>
                  </a:lnTo>
                  <a:lnTo>
                    <a:pt x="624373" y="1733730"/>
                  </a:lnTo>
                  <a:lnTo>
                    <a:pt x="624373" y="1810692"/>
                  </a:lnTo>
                  <a:lnTo>
                    <a:pt x="617610" y="1814788"/>
                  </a:lnTo>
                  <a:lnTo>
                    <a:pt x="617610" y="1818312"/>
                  </a:lnTo>
                  <a:lnTo>
                    <a:pt x="624183" y="1822313"/>
                  </a:lnTo>
                  <a:cubicBezTo>
                    <a:pt x="624249" y="1823485"/>
                    <a:pt x="624249" y="1824665"/>
                    <a:pt x="624183" y="1825837"/>
                  </a:cubicBezTo>
                  <a:lnTo>
                    <a:pt x="618372" y="1829647"/>
                  </a:lnTo>
                  <a:lnTo>
                    <a:pt x="618372" y="1921849"/>
                  </a:lnTo>
                  <a:cubicBezTo>
                    <a:pt x="627897" y="1923659"/>
                    <a:pt x="627897" y="1959949"/>
                    <a:pt x="618372" y="1961949"/>
                  </a:cubicBezTo>
                  <a:lnTo>
                    <a:pt x="618372" y="1987858"/>
                  </a:lnTo>
                  <a:lnTo>
                    <a:pt x="624373" y="1991667"/>
                  </a:lnTo>
                  <a:lnTo>
                    <a:pt x="624373" y="2031863"/>
                  </a:lnTo>
                  <a:lnTo>
                    <a:pt x="631136" y="2035959"/>
                  </a:lnTo>
                  <a:lnTo>
                    <a:pt x="631136" y="2068915"/>
                  </a:lnTo>
                  <a:lnTo>
                    <a:pt x="624754" y="2072821"/>
                  </a:lnTo>
                  <a:cubicBezTo>
                    <a:pt x="636470" y="2076916"/>
                    <a:pt x="629326" y="2092823"/>
                    <a:pt x="631136" y="2102158"/>
                  </a:cubicBezTo>
                  <a:cubicBezTo>
                    <a:pt x="617039" y="2106063"/>
                    <a:pt x="632088" y="2123875"/>
                    <a:pt x="618372" y="2127780"/>
                  </a:cubicBezTo>
                  <a:lnTo>
                    <a:pt x="618372" y="2149497"/>
                  </a:lnTo>
                  <a:lnTo>
                    <a:pt x="611800" y="2153688"/>
                  </a:lnTo>
                  <a:cubicBezTo>
                    <a:pt x="611800" y="2154735"/>
                    <a:pt x="611800" y="2155974"/>
                    <a:pt x="611800" y="2157212"/>
                  </a:cubicBezTo>
                  <a:lnTo>
                    <a:pt x="624754" y="2164927"/>
                  </a:lnTo>
                  <a:cubicBezTo>
                    <a:pt x="614658" y="2167785"/>
                    <a:pt x="619325" y="2179310"/>
                    <a:pt x="618372" y="2186930"/>
                  </a:cubicBezTo>
                  <a:cubicBezTo>
                    <a:pt x="624754" y="2190645"/>
                    <a:pt x="624754" y="2190645"/>
                    <a:pt x="618372" y="2194074"/>
                  </a:cubicBezTo>
                  <a:lnTo>
                    <a:pt x="618372" y="2201122"/>
                  </a:lnTo>
                  <a:lnTo>
                    <a:pt x="611705" y="2205313"/>
                  </a:lnTo>
                  <a:lnTo>
                    <a:pt x="617991" y="2209123"/>
                  </a:lnTo>
                  <a:lnTo>
                    <a:pt x="617991" y="2220077"/>
                  </a:lnTo>
                  <a:lnTo>
                    <a:pt x="611419" y="2223982"/>
                  </a:lnTo>
                  <a:cubicBezTo>
                    <a:pt x="610276" y="2227602"/>
                    <a:pt x="614943" y="2229221"/>
                    <a:pt x="617229" y="2231602"/>
                  </a:cubicBezTo>
                  <a:cubicBezTo>
                    <a:pt x="605418" y="2237318"/>
                    <a:pt x="613800" y="2255986"/>
                    <a:pt x="611419" y="2267130"/>
                  </a:cubicBezTo>
                  <a:cubicBezTo>
                    <a:pt x="607476" y="2270341"/>
                    <a:pt x="603161" y="2273055"/>
                    <a:pt x="598560" y="2275227"/>
                  </a:cubicBezTo>
                  <a:cubicBezTo>
                    <a:pt x="603894" y="2280561"/>
                    <a:pt x="628183" y="2286180"/>
                    <a:pt x="612467" y="2293229"/>
                  </a:cubicBezTo>
                  <a:cubicBezTo>
                    <a:pt x="610562" y="2296849"/>
                    <a:pt x="611800" y="2300468"/>
                    <a:pt x="611419" y="2304087"/>
                  </a:cubicBezTo>
                  <a:cubicBezTo>
                    <a:pt x="618087" y="2309041"/>
                    <a:pt x="621611" y="2311136"/>
                    <a:pt x="611419" y="2315804"/>
                  </a:cubicBezTo>
                  <a:lnTo>
                    <a:pt x="617420" y="2319613"/>
                  </a:lnTo>
                  <a:lnTo>
                    <a:pt x="611133" y="2323614"/>
                  </a:lnTo>
                  <a:cubicBezTo>
                    <a:pt x="611133" y="2324947"/>
                    <a:pt x="611133" y="2326948"/>
                    <a:pt x="611800" y="2327138"/>
                  </a:cubicBezTo>
                  <a:cubicBezTo>
                    <a:pt x="619610" y="2329329"/>
                    <a:pt x="615610" y="2335520"/>
                    <a:pt x="623325" y="2337520"/>
                  </a:cubicBezTo>
                  <a:cubicBezTo>
                    <a:pt x="626659" y="2341426"/>
                    <a:pt x="621230" y="2343521"/>
                    <a:pt x="617991" y="2345235"/>
                  </a:cubicBezTo>
                  <a:lnTo>
                    <a:pt x="617991" y="2396575"/>
                  </a:lnTo>
                  <a:lnTo>
                    <a:pt x="624183" y="2400480"/>
                  </a:lnTo>
                  <a:lnTo>
                    <a:pt x="624183" y="2426103"/>
                  </a:lnTo>
                  <a:lnTo>
                    <a:pt x="617801" y="2430008"/>
                  </a:lnTo>
                  <a:lnTo>
                    <a:pt x="617801" y="2433532"/>
                  </a:lnTo>
                  <a:lnTo>
                    <a:pt x="623992" y="2437343"/>
                  </a:lnTo>
                  <a:lnTo>
                    <a:pt x="623992" y="2444772"/>
                  </a:lnTo>
                  <a:cubicBezTo>
                    <a:pt x="616753" y="2447058"/>
                    <a:pt x="617515" y="2452487"/>
                    <a:pt x="617706" y="2458774"/>
                  </a:cubicBezTo>
                  <a:lnTo>
                    <a:pt x="623611" y="2462964"/>
                  </a:lnTo>
                  <a:lnTo>
                    <a:pt x="617991" y="2466775"/>
                  </a:lnTo>
                  <a:lnTo>
                    <a:pt x="617991" y="2529925"/>
                  </a:lnTo>
                  <a:lnTo>
                    <a:pt x="624087" y="2533640"/>
                  </a:lnTo>
                  <a:lnTo>
                    <a:pt x="617610" y="2537641"/>
                  </a:lnTo>
                  <a:lnTo>
                    <a:pt x="617610" y="2574217"/>
                  </a:lnTo>
                  <a:lnTo>
                    <a:pt x="611419" y="2578026"/>
                  </a:lnTo>
                  <a:lnTo>
                    <a:pt x="611419" y="2585456"/>
                  </a:lnTo>
                  <a:lnTo>
                    <a:pt x="616753" y="2588504"/>
                  </a:lnTo>
                  <a:cubicBezTo>
                    <a:pt x="618753" y="2622603"/>
                    <a:pt x="618277" y="2658322"/>
                    <a:pt x="616753" y="2692612"/>
                  </a:cubicBezTo>
                  <a:cubicBezTo>
                    <a:pt x="609323" y="2695184"/>
                    <a:pt x="612467" y="2700328"/>
                    <a:pt x="604656" y="2703090"/>
                  </a:cubicBezTo>
                  <a:lnTo>
                    <a:pt x="610848" y="2706995"/>
                  </a:lnTo>
                  <a:lnTo>
                    <a:pt x="610848" y="2725283"/>
                  </a:lnTo>
                  <a:lnTo>
                    <a:pt x="604561" y="2729188"/>
                  </a:lnTo>
                  <a:lnTo>
                    <a:pt x="604561" y="2736332"/>
                  </a:lnTo>
                  <a:lnTo>
                    <a:pt x="610657" y="2740237"/>
                  </a:lnTo>
                  <a:lnTo>
                    <a:pt x="610657" y="2747667"/>
                  </a:lnTo>
                  <a:cubicBezTo>
                    <a:pt x="596941" y="2753954"/>
                    <a:pt x="608657" y="2773384"/>
                    <a:pt x="603418" y="2784910"/>
                  </a:cubicBezTo>
                  <a:lnTo>
                    <a:pt x="598656" y="2787481"/>
                  </a:lnTo>
                  <a:cubicBezTo>
                    <a:pt x="597760" y="2791025"/>
                    <a:pt x="597465" y="2794701"/>
                    <a:pt x="597798" y="2798340"/>
                  </a:cubicBezTo>
                  <a:cubicBezTo>
                    <a:pt x="600846" y="2801674"/>
                    <a:pt x="607323" y="2803388"/>
                    <a:pt x="610562" y="2806531"/>
                  </a:cubicBezTo>
                  <a:lnTo>
                    <a:pt x="604371" y="2810341"/>
                  </a:lnTo>
                  <a:lnTo>
                    <a:pt x="604371" y="2813961"/>
                  </a:lnTo>
                  <a:lnTo>
                    <a:pt x="594846" y="2819486"/>
                  </a:lnTo>
                  <a:lnTo>
                    <a:pt x="585321" y="2813294"/>
                  </a:lnTo>
                  <a:lnTo>
                    <a:pt x="585321" y="2806150"/>
                  </a:lnTo>
                  <a:lnTo>
                    <a:pt x="591226" y="2802340"/>
                  </a:lnTo>
                  <a:lnTo>
                    <a:pt x="591226" y="2787672"/>
                  </a:lnTo>
                  <a:lnTo>
                    <a:pt x="578463" y="2780147"/>
                  </a:lnTo>
                  <a:cubicBezTo>
                    <a:pt x="583120" y="2778004"/>
                    <a:pt x="587483" y="2775242"/>
                    <a:pt x="591417" y="2771955"/>
                  </a:cubicBezTo>
                  <a:cubicBezTo>
                    <a:pt x="590750" y="2766241"/>
                    <a:pt x="582939" y="2765288"/>
                    <a:pt x="578653" y="2762430"/>
                  </a:cubicBezTo>
                  <a:cubicBezTo>
                    <a:pt x="581320" y="2759478"/>
                    <a:pt x="588178" y="2761002"/>
                    <a:pt x="591417" y="2758525"/>
                  </a:cubicBezTo>
                  <a:lnTo>
                    <a:pt x="591417" y="2739475"/>
                  </a:lnTo>
                  <a:lnTo>
                    <a:pt x="597989" y="2735570"/>
                  </a:lnTo>
                  <a:cubicBezTo>
                    <a:pt x="597989" y="2734237"/>
                    <a:pt x="597989" y="2732998"/>
                    <a:pt x="597989" y="2731855"/>
                  </a:cubicBezTo>
                  <a:cubicBezTo>
                    <a:pt x="590464" y="2730331"/>
                    <a:pt x="594084" y="2725188"/>
                    <a:pt x="588464" y="2722902"/>
                  </a:cubicBezTo>
                  <a:cubicBezTo>
                    <a:pt x="577510" y="2723569"/>
                    <a:pt x="551126" y="2720806"/>
                    <a:pt x="552269" y="2735189"/>
                  </a:cubicBezTo>
                  <a:cubicBezTo>
                    <a:pt x="541696" y="2742333"/>
                    <a:pt x="534457" y="2741571"/>
                    <a:pt x="526075" y="2746524"/>
                  </a:cubicBezTo>
                  <a:cubicBezTo>
                    <a:pt x="527123" y="2750810"/>
                    <a:pt x="522741" y="2751953"/>
                    <a:pt x="520265" y="2754620"/>
                  </a:cubicBezTo>
                  <a:cubicBezTo>
                    <a:pt x="525789" y="2757859"/>
                    <a:pt x="525789" y="2757859"/>
                    <a:pt x="520265" y="2761383"/>
                  </a:cubicBezTo>
                  <a:lnTo>
                    <a:pt x="520265" y="2769098"/>
                  </a:lnTo>
                  <a:lnTo>
                    <a:pt x="539315" y="2779957"/>
                  </a:lnTo>
                  <a:cubicBezTo>
                    <a:pt x="513121" y="2789482"/>
                    <a:pt x="484165" y="2787291"/>
                    <a:pt x="460543" y="2805770"/>
                  </a:cubicBezTo>
                  <a:lnTo>
                    <a:pt x="473402" y="2813008"/>
                  </a:lnTo>
                  <a:lnTo>
                    <a:pt x="473402" y="2823771"/>
                  </a:lnTo>
                  <a:lnTo>
                    <a:pt x="479974" y="2827868"/>
                  </a:lnTo>
                  <a:lnTo>
                    <a:pt x="473973" y="2831677"/>
                  </a:lnTo>
                  <a:lnTo>
                    <a:pt x="479879" y="2835392"/>
                  </a:lnTo>
                  <a:lnTo>
                    <a:pt x="479879" y="2846441"/>
                  </a:lnTo>
                  <a:lnTo>
                    <a:pt x="474926" y="2849299"/>
                  </a:lnTo>
                  <a:cubicBezTo>
                    <a:pt x="477307" y="2854442"/>
                    <a:pt x="487975" y="2856823"/>
                    <a:pt x="493309" y="2861014"/>
                  </a:cubicBezTo>
                  <a:cubicBezTo>
                    <a:pt x="479498" y="2867015"/>
                    <a:pt x="459495" y="2857109"/>
                    <a:pt x="447684" y="2868634"/>
                  </a:cubicBezTo>
                  <a:lnTo>
                    <a:pt x="447684" y="2875969"/>
                  </a:lnTo>
                  <a:cubicBezTo>
                    <a:pt x="458733" y="2879683"/>
                    <a:pt x="471401" y="2875969"/>
                    <a:pt x="484356" y="2877492"/>
                  </a:cubicBezTo>
                  <a:cubicBezTo>
                    <a:pt x="501501" y="2887017"/>
                    <a:pt x="489975" y="2889970"/>
                    <a:pt x="476735" y="2888637"/>
                  </a:cubicBezTo>
                  <a:cubicBezTo>
                    <a:pt x="467210" y="2897495"/>
                    <a:pt x="482831" y="2894828"/>
                    <a:pt x="486737" y="2898162"/>
                  </a:cubicBezTo>
                  <a:lnTo>
                    <a:pt x="486737" y="2905687"/>
                  </a:lnTo>
                  <a:cubicBezTo>
                    <a:pt x="476545" y="2915212"/>
                    <a:pt x="468258" y="2907592"/>
                    <a:pt x="456162" y="2907496"/>
                  </a:cubicBezTo>
                  <a:cubicBezTo>
                    <a:pt x="453494" y="2909592"/>
                    <a:pt x="446637" y="2911306"/>
                    <a:pt x="447398" y="2915974"/>
                  </a:cubicBezTo>
                  <a:cubicBezTo>
                    <a:pt x="452113" y="2920346"/>
                    <a:pt x="458305" y="2922765"/>
                    <a:pt x="464734" y="2922736"/>
                  </a:cubicBezTo>
                  <a:cubicBezTo>
                    <a:pt x="466106" y="2922755"/>
                    <a:pt x="467201" y="2923870"/>
                    <a:pt x="467182" y="2925241"/>
                  </a:cubicBezTo>
                  <a:cubicBezTo>
                    <a:pt x="467182" y="2925422"/>
                    <a:pt x="467153" y="2925604"/>
                    <a:pt x="467115" y="2925784"/>
                  </a:cubicBezTo>
                  <a:cubicBezTo>
                    <a:pt x="452351" y="2925213"/>
                    <a:pt x="438540" y="2936643"/>
                    <a:pt x="425110" y="2940358"/>
                  </a:cubicBezTo>
                  <a:cubicBezTo>
                    <a:pt x="412347" y="2937977"/>
                    <a:pt x="409775" y="2945501"/>
                    <a:pt x="396535" y="2943215"/>
                  </a:cubicBezTo>
                  <a:cubicBezTo>
                    <a:pt x="388820" y="2936033"/>
                    <a:pt x="376999" y="2935633"/>
                    <a:pt x="368817" y="2942262"/>
                  </a:cubicBezTo>
                  <a:lnTo>
                    <a:pt x="375199" y="2946168"/>
                  </a:lnTo>
                  <a:lnTo>
                    <a:pt x="375199" y="2949787"/>
                  </a:lnTo>
                  <a:cubicBezTo>
                    <a:pt x="386343" y="2959312"/>
                    <a:pt x="401964" y="2950740"/>
                    <a:pt x="413299" y="2960169"/>
                  </a:cubicBezTo>
                  <a:cubicBezTo>
                    <a:pt x="397392" y="2974267"/>
                    <a:pt x="370437" y="2960169"/>
                    <a:pt x="352434" y="2973409"/>
                  </a:cubicBezTo>
                  <a:cubicBezTo>
                    <a:pt x="345386" y="2969599"/>
                    <a:pt x="318621" y="2964456"/>
                    <a:pt x="322335" y="2979219"/>
                  </a:cubicBezTo>
                  <a:cubicBezTo>
                    <a:pt x="351930" y="2982810"/>
                    <a:pt x="381876" y="2982201"/>
                    <a:pt x="411299" y="2977410"/>
                  </a:cubicBezTo>
                  <a:lnTo>
                    <a:pt x="420157" y="2982744"/>
                  </a:lnTo>
                  <a:cubicBezTo>
                    <a:pt x="399145" y="2993126"/>
                    <a:pt x="374980" y="2995174"/>
                    <a:pt x="352530" y="2988459"/>
                  </a:cubicBezTo>
                  <a:lnTo>
                    <a:pt x="345481" y="2991983"/>
                  </a:lnTo>
                  <a:cubicBezTo>
                    <a:pt x="294998" y="2977696"/>
                    <a:pt x="349196" y="3011985"/>
                    <a:pt x="371103" y="2999508"/>
                  </a:cubicBezTo>
                  <a:cubicBezTo>
                    <a:pt x="377866" y="3002270"/>
                    <a:pt x="372246" y="3010176"/>
                    <a:pt x="380628" y="3012081"/>
                  </a:cubicBezTo>
                  <a:cubicBezTo>
                    <a:pt x="381533" y="3017186"/>
                    <a:pt x="381533" y="3022406"/>
                    <a:pt x="380628" y="3027511"/>
                  </a:cubicBezTo>
                  <a:cubicBezTo>
                    <a:pt x="361569" y="3033293"/>
                    <a:pt x="341919" y="3036903"/>
                    <a:pt x="322049" y="3038275"/>
                  </a:cubicBezTo>
                  <a:cubicBezTo>
                    <a:pt x="307286" y="3044085"/>
                    <a:pt x="292046" y="3058277"/>
                    <a:pt x="319382" y="3047800"/>
                  </a:cubicBezTo>
                  <a:cubicBezTo>
                    <a:pt x="325955" y="3049324"/>
                    <a:pt x="327955" y="3045133"/>
                    <a:pt x="332908" y="3044751"/>
                  </a:cubicBezTo>
                  <a:cubicBezTo>
                    <a:pt x="339956" y="3049990"/>
                    <a:pt x="350624" y="3047228"/>
                    <a:pt x="358911" y="3048180"/>
                  </a:cubicBezTo>
                  <a:cubicBezTo>
                    <a:pt x="363769" y="3051324"/>
                    <a:pt x="360054" y="3054467"/>
                    <a:pt x="361673" y="3056944"/>
                  </a:cubicBezTo>
                  <a:cubicBezTo>
                    <a:pt x="352815" y="3064087"/>
                    <a:pt x="343100" y="3062563"/>
                    <a:pt x="332432" y="3062563"/>
                  </a:cubicBezTo>
                  <a:cubicBezTo>
                    <a:pt x="326240" y="3065326"/>
                    <a:pt x="328527" y="3073993"/>
                    <a:pt x="329384" y="3079613"/>
                  </a:cubicBezTo>
                  <a:cubicBezTo>
                    <a:pt x="349196" y="3092281"/>
                    <a:pt x="317763" y="3084566"/>
                    <a:pt x="315382" y="3091614"/>
                  </a:cubicBezTo>
                  <a:cubicBezTo>
                    <a:pt x="310429" y="3101139"/>
                    <a:pt x="290427" y="3091614"/>
                    <a:pt x="282616" y="3101139"/>
                  </a:cubicBezTo>
                  <a:lnTo>
                    <a:pt x="282616" y="3104950"/>
                  </a:lnTo>
                  <a:cubicBezTo>
                    <a:pt x="275948" y="3114475"/>
                    <a:pt x="234991" y="3104950"/>
                    <a:pt x="246897" y="3121523"/>
                  </a:cubicBezTo>
                  <a:cubicBezTo>
                    <a:pt x="258518" y="3118952"/>
                    <a:pt x="255660" y="3129620"/>
                    <a:pt x="256422" y="3137906"/>
                  </a:cubicBezTo>
                  <a:lnTo>
                    <a:pt x="262232" y="3141716"/>
                  </a:lnTo>
                  <a:cubicBezTo>
                    <a:pt x="262232" y="3142764"/>
                    <a:pt x="262232" y="3143907"/>
                    <a:pt x="262709" y="3145335"/>
                  </a:cubicBezTo>
                  <a:cubicBezTo>
                    <a:pt x="257565" y="3150384"/>
                    <a:pt x="248707" y="3150193"/>
                    <a:pt x="243087" y="3153051"/>
                  </a:cubicBezTo>
                  <a:lnTo>
                    <a:pt x="243087" y="3160290"/>
                  </a:lnTo>
                  <a:cubicBezTo>
                    <a:pt x="257946" y="3159147"/>
                    <a:pt x="279568" y="3155623"/>
                    <a:pt x="295475" y="3162004"/>
                  </a:cubicBezTo>
                  <a:cubicBezTo>
                    <a:pt x="295475" y="3168005"/>
                    <a:pt x="284616" y="3164576"/>
                    <a:pt x="279187" y="3166005"/>
                  </a:cubicBezTo>
                  <a:cubicBezTo>
                    <a:pt x="256232" y="3172767"/>
                    <a:pt x="258518" y="3173054"/>
                    <a:pt x="279187" y="3184007"/>
                  </a:cubicBezTo>
                  <a:cubicBezTo>
                    <a:pt x="294332" y="3188293"/>
                    <a:pt x="305952" y="3169910"/>
                    <a:pt x="318621" y="3180293"/>
                  </a:cubicBezTo>
                  <a:cubicBezTo>
                    <a:pt x="332432" y="3179435"/>
                    <a:pt x="343766" y="3186293"/>
                    <a:pt x="358435" y="3184102"/>
                  </a:cubicBezTo>
                  <a:lnTo>
                    <a:pt x="374056" y="3193627"/>
                  </a:lnTo>
                  <a:cubicBezTo>
                    <a:pt x="357482" y="3202009"/>
                    <a:pt x="340528" y="3187055"/>
                    <a:pt x="326431" y="3195152"/>
                  </a:cubicBezTo>
                  <a:cubicBezTo>
                    <a:pt x="319459" y="3196695"/>
                    <a:pt x="312163" y="3195504"/>
                    <a:pt x="306047" y="3191817"/>
                  </a:cubicBezTo>
                  <a:cubicBezTo>
                    <a:pt x="284140" y="3192675"/>
                    <a:pt x="263280" y="3202867"/>
                    <a:pt x="240420" y="3199343"/>
                  </a:cubicBezTo>
                  <a:cubicBezTo>
                    <a:pt x="236420" y="3200676"/>
                    <a:pt x="237277" y="3202676"/>
                    <a:pt x="237087" y="3204486"/>
                  </a:cubicBezTo>
                  <a:lnTo>
                    <a:pt x="250040" y="3212106"/>
                  </a:lnTo>
                  <a:lnTo>
                    <a:pt x="250040" y="3219536"/>
                  </a:lnTo>
                  <a:cubicBezTo>
                    <a:pt x="244897" y="3222869"/>
                    <a:pt x="236229" y="3219536"/>
                    <a:pt x="236324" y="3227251"/>
                  </a:cubicBezTo>
                  <a:lnTo>
                    <a:pt x="224704" y="3233823"/>
                  </a:lnTo>
                  <a:cubicBezTo>
                    <a:pt x="229276" y="3239347"/>
                    <a:pt x="244706" y="3231727"/>
                    <a:pt x="243754" y="3241252"/>
                  </a:cubicBezTo>
                  <a:cubicBezTo>
                    <a:pt x="233372" y="3246110"/>
                    <a:pt x="220227" y="3245443"/>
                    <a:pt x="210893" y="3252778"/>
                  </a:cubicBezTo>
                  <a:cubicBezTo>
                    <a:pt x="210893" y="3258874"/>
                    <a:pt x="210893" y="3258874"/>
                    <a:pt x="214036" y="3261731"/>
                  </a:cubicBezTo>
                  <a:cubicBezTo>
                    <a:pt x="218179" y="3258855"/>
                    <a:pt x="223228" y="3257606"/>
                    <a:pt x="228228" y="3258207"/>
                  </a:cubicBezTo>
                  <a:lnTo>
                    <a:pt x="231086" y="3262970"/>
                  </a:lnTo>
                  <a:lnTo>
                    <a:pt x="224323" y="3267351"/>
                  </a:lnTo>
                  <a:lnTo>
                    <a:pt x="230610" y="3271161"/>
                  </a:lnTo>
                  <a:cubicBezTo>
                    <a:pt x="228895" y="3277733"/>
                    <a:pt x="236610" y="3276209"/>
                    <a:pt x="240135" y="3273066"/>
                  </a:cubicBezTo>
                  <a:cubicBezTo>
                    <a:pt x="247088" y="3277638"/>
                    <a:pt x="252327" y="3276495"/>
                    <a:pt x="261852" y="3276495"/>
                  </a:cubicBezTo>
                  <a:lnTo>
                    <a:pt x="272424" y="3284115"/>
                  </a:lnTo>
                  <a:cubicBezTo>
                    <a:pt x="280787" y="3282686"/>
                    <a:pt x="289369" y="3284601"/>
                    <a:pt x="296332" y="3289449"/>
                  </a:cubicBezTo>
                  <a:cubicBezTo>
                    <a:pt x="281664" y="3294878"/>
                    <a:pt x="268900" y="3289449"/>
                    <a:pt x="254136" y="3287639"/>
                  </a:cubicBezTo>
                  <a:cubicBezTo>
                    <a:pt x="250098" y="3284772"/>
                    <a:pt x="245154" y="3283486"/>
                    <a:pt x="240230" y="3284019"/>
                  </a:cubicBezTo>
                  <a:lnTo>
                    <a:pt x="231181" y="3289353"/>
                  </a:lnTo>
                  <a:cubicBezTo>
                    <a:pt x="224514" y="3306022"/>
                    <a:pt x="183556" y="3284115"/>
                    <a:pt x="178031" y="3300307"/>
                  </a:cubicBezTo>
                  <a:lnTo>
                    <a:pt x="184604" y="3304308"/>
                  </a:lnTo>
                  <a:lnTo>
                    <a:pt x="184604" y="3307927"/>
                  </a:lnTo>
                  <a:cubicBezTo>
                    <a:pt x="170697" y="3312785"/>
                    <a:pt x="154695" y="3307927"/>
                    <a:pt x="140313" y="3310595"/>
                  </a:cubicBezTo>
                  <a:cubicBezTo>
                    <a:pt x="136788" y="3314500"/>
                    <a:pt x="139741" y="3318786"/>
                    <a:pt x="138217" y="3322882"/>
                  </a:cubicBezTo>
                  <a:cubicBezTo>
                    <a:pt x="132026" y="3327263"/>
                    <a:pt x="115929" y="3320024"/>
                    <a:pt x="119167" y="3332407"/>
                  </a:cubicBezTo>
                  <a:cubicBezTo>
                    <a:pt x="118119" y="3336407"/>
                    <a:pt x="113071" y="3335169"/>
                    <a:pt x="109642" y="3335455"/>
                  </a:cubicBezTo>
                  <a:cubicBezTo>
                    <a:pt x="98621" y="3340284"/>
                    <a:pt x="87220" y="3344170"/>
                    <a:pt x="75542" y="3347075"/>
                  </a:cubicBezTo>
                  <a:cubicBezTo>
                    <a:pt x="62493" y="3354981"/>
                    <a:pt x="50015" y="3342408"/>
                    <a:pt x="53540" y="3366696"/>
                  </a:cubicBezTo>
                  <a:cubicBezTo>
                    <a:pt x="58207" y="3369935"/>
                    <a:pt x="64113" y="3368030"/>
                    <a:pt x="69447" y="3368601"/>
                  </a:cubicBezTo>
                  <a:cubicBezTo>
                    <a:pt x="77257" y="3362315"/>
                    <a:pt x="88497" y="3367554"/>
                    <a:pt x="96402" y="3361362"/>
                  </a:cubicBezTo>
                  <a:cubicBezTo>
                    <a:pt x="100117" y="3367363"/>
                    <a:pt x="120786" y="3362220"/>
                    <a:pt x="117357" y="3367839"/>
                  </a:cubicBezTo>
                  <a:cubicBezTo>
                    <a:pt x="107823" y="3369268"/>
                    <a:pt x="98536" y="3371993"/>
                    <a:pt x="89735" y="3375936"/>
                  </a:cubicBezTo>
                  <a:cubicBezTo>
                    <a:pt x="84877" y="3376507"/>
                    <a:pt x="78019" y="3374221"/>
                    <a:pt x="73923" y="3378222"/>
                  </a:cubicBezTo>
                  <a:cubicBezTo>
                    <a:pt x="78305" y="3381555"/>
                    <a:pt x="86591" y="3382317"/>
                    <a:pt x="86496" y="3388509"/>
                  </a:cubicBezTo>
                  <a:lnTo>
                    <a:pt x="80019" y="3392605"/>
                  </a:lnTo>
                  <a:lnTo>
                    <a:pt x="80019" y="3403177"/>
                  </a:lnTo>
                  <a:cubicBezTo>
                    <a:pt x="74209" y="3407559"/>
                    <a:pt x="65827" y="3410416"/>
                    <a:pt x="60969" y="3414703"/>
                  </a:cubicBezTo>
                  <a:lnTo>
                    <a:pt x="69542" y="3420132"/>
                  </a:lnTo>
                  <a:cubicBezTo>
                    <a:pt x="88592" y="3420894"/>
                    <a:pt x="110785" y="3408702"/>
                    <a:pt x="123930" y="3423846"/>
                  </a:cubicBezTo>
                  <a:cubicBezTo>
                    <a:pt x="135169" y="3422513"/>
                    <a:pt x="141360" y="3424704"/>
                    <a:pt x="138979" y="3436705"/>
                  </a:cubicBezTo>
                  <a:lnTo>
                    <a:pt x="145551" y="3440610"/>
                  </a:lnTo>
                  <a:cubicBezTo>
                    <a:pt x="145551" y="3441944"/>
                    <a:pt x="145551" y="3443182"/>
                    <a:pt x="145551" y="3444421"/>
                  </a:cubicBezTo>
                  <a:cubicBezTo>
                    <a:pt x="161363" y="3449659"/>
                    <a:pt x="131740" y="3451088"/>
                    <a:pt x="125739" y="3458994"/>
                  </a:cubicBezTo>
                  <a:cubicBezTo>
                    <a:pt x="125739" y="3459946"/>
                    <a:pt x="125739" y="3461089"/>
                    <a:pt x="125739" y="3462328"/>
                  </a:cubicBezTo>
                  <a:cubicBezTo>
                    <a:pt x="133264" y="3468805"/>
                    <a:pt x="151838" y="3458232"/>
                    <a:pt x="152123" y="3469852"/>
                  </a:cubicBezTo>
                  <a:cubicBezTo>
                    <a:pt x="138227" y="3472462"/>
                    <a:pt x="124206" y="3474339"/>
                    <a:pt x="110118" y="3475472"/>
                  </a:cubicBezTo>
                  <a:cubicBezTo>
                    <a:pt x="106499" y="3475472"/>
                    <a:pt x="104689" y="3479473"/>
                    <a:pt x="106880" y="3481378"/>
                  </a:cubicBezTo>
                  <a:cubicBezTo>
                    <a:pt x="114405" y="3484426"/>
                    <a:pt x="111547" y="3489855"/>
                    <a:pt x="118786" y="3491855"/>
                  </a:cubicBezTo>
                  <a:lnTo>
                    <a:pt x="118786" y="3499666"/>
                  </a:lnTo>
                  <a:cubicBezTo>
                    <a:pt x="131454" y="3507371"/>
                    <a:pt x="146370" y="3510524"/>
                    <a:pt x="161077" y="3508619"/>
                  </a:cubicBezTo>
                  <a:cubicBezTo>
                    <a:pt x="189652" y="3497570"/>
                    <a:pt x="175936" y="3515477"/>
                    <a:pt x="158791" y="3521478"/>
                  </a:cubicBezTo>
                  <a:lnTo>
                    <a:pt x="158791" y="3528717"/>
                  </a:lnTo>
                  <a:cubicBezTo>
                    <a:pt x="178794" y="3534146"/>
                    <a:pt x="199653" y="3527478"/>
                    <a:pt x="219846" y="3534337"/>
                  </a:cubicBezTo>
                  <a:cubicBezTo>
                    <a:pt x="227819" y="3528936"/>
                    <a:pt x="237391" y="3526383"/>
                    <a:pt x="246992" y="3527098"/>
                  </a:cubicBezTo>
                  <a:cubicBezTo>
                    <a:pt x="251850" y="3528336"/>
                    <a:pt x="249279" y="3531479"/>
                    <a:pt x="251850" y="3533194"/>
                  </a:cubicBezTo>
                  <a:cubicBezTo>
                    <a:pt x="254708" y="3535013"/>
                    <a:pt x="257670" y="3536660"/>
                    <a:pt x="260708" y="3538146"/>
                  </a:cubicBezTo>
                  <a:cubicBezTo>
                    <a:pt x="264766" y="3538423"/>
                    <a:pt x="268805" y="3537385"/>
                    <a:pt x="272234" y="3535194"/>
                  </a:cubicBezTo>
                  <a:cubicBezTo>
                    <a:pt x="279187" y="3531860"/>
                    <a:pt x="295761" y="3539480"/>
                    <a:pt x="296618" y="3528907"/>
                  </a:cubicBezTo>
                  <a:cubicBezTo>
                    <a:pt x="305666" y="3524716"/>
                    <a:pt x="316525" y="3530146"/>
                    <a:pt x="326336" y="3523478"/>
                  </a:cubicBezTo>
                  <a:cubicBezTo>
                    <a:pt x="348910" y="3545671"/>
                    <a:pt x="401774" y="3525859"/>
                    <a:pt x="421586" y="3533003"/>
                  </a:cubicBezTo>
                  <a:lnTo>
                    <a:pt x="421586" y="3536623"/>
                  </a:lnTo>
                  <a:cubicBezTo>
                    <a:pt x="403317" y="3541804"/>
                    <a:pt x="384533" y="3544995"/>
                    <a:pt x="365579" y="3546148"/>
                  </a:cubicBezTo>
                  <a:lnTo>
                    <a:pt x="356054" y="3551672"/>
                  </a:lnTo>
                  <a:cubicBezTo>
                    <a:pt x="386343" y="3568817"/>
                    <a:pt x="424348" y="3545862"/>
                    <a:pt x="453971" y="3552339"/>
                  </a:cubicBezTo>
                  <a:cubicBezTo>
                    <a:pt x="453971" y="3558339"/>
                    <a:pt x="459210" y="3557102"/>
                    <a:pt x="464543" y="3557196"/>
                  </a:cubicBezTo>
                  <a:cubicBezTo>
                    <a:pt x="467592" y="3559578"/>
                    <a:pt x="474068" y="3560816"/>
                    <a:pt x="474068" y="3565864"/>
                  </a:cubicBezTo>
                  <a:cubicBezTo>
                    <a:pt x="463972" y="3578437"/>
                    <a:pt x="452256" y="3564435"/>
                    <a:pt x="440826" y="3570436"/>
                  </a:cubicBezTo>
                  <a:cubicBezTo>
                    <a:pt x="437588" y="3573008"/>
                    <a:pt x="429587" y="3570436"/>
                    <a:pt x="428158" y="3574437"/>
                  </a:cubicBezTo>
                  <a:cubicBezTo>
                    <a:pt x="437112" y="3586534"/>
                    <a:pt x="467592" y="3575866"/>
                    <a:pt x="483689" y="3579294"/>
                  </a:cubicBezTo>
                  <a:cubicBezTo>
                    <a:pt x="489309" y="3577771"/>
                    <a:pt x="485213" y="3573389"/>
                    <a:pt x="490642" y="3571865"/>
                  </a:cubicBezTo>
                  <a:cubicBezTo>
                    <a:pt x="496071" y="3570341"/>
                    <a:pt x="491214" y="3565674"/>
                    <a:pt x="499214" y="3564435"/>
                  </a:cubicBezTo>
                  <a:cubicBezTo>
                    <a:pt x="504358" y="3563102"/>
                    <a:pt x="520836" y="3568341"/>
                    <a:pt x="520074" y="3559292"/>
                  </a:cubicBezTo>
                  <a:cubicBezTo>
                    <a:pt x="517979" y="3557387"/>
                    <a:pt x="512645" y="3556720"/>
                    <a:pt x="513502" y="3553482"/>
                  </a:cubicBezTo>
                  <a:lnTo>
                    <a:pt x="523027" y="3553482"/>
                  </a:lnTo>
                  <a:cubicBezTo>
                    <a:pt x="528361" y="3551862"/>
                    <a:pt x="524837" y="3547767"/>
                    <a:pt x="529980" y="3545862"/>
                  </a:cubicBezTo>
                  <a:cubicBezTo>
                    <a:pt x="535124" y="3543957"/>
                    <a:pt x="546649" y="3533194"/>
                    <a:pt x="546363" y="3544433"/>
                  </a:cubicBezTo>
                  <a:cubicBezTo>
                    <a:pt x="552078" y="3548814"/>
                    <a:pt x="618468" y="3546338"/>
                    <a:pt x="599132" y="3536813"/>
                  </a:cubicBezTo>
                  <a:lnTo>
                    <a:pt x="599132" y="3529670"/>
                  </a:lnTo>
                  <a:lnTo>
                    <a:pt x="604847" y="3525955"/>
                  </a:lnTo>
                  <a:lnTo>
                    <a:pt x="598751" y="3522144"/>
                  </a:lnTo>
                  <a:lnTo>
                    <a:pt x="598751" y="3511286"/>
                  </a:lnTo>
                  <a:lnTo>
                    <a:pt x="592369" y="3507381"/>
                  </a:lnTo>
                  <a:lnTo>
                    <a:pt x="598560" y="3503571"/>
                  </a:lnTo>
                  <a:cubicBezTo>
                    <a:pt x="599418" y="3500523"/>
                    <a:pt x="597322" y="3498523"/>
                    <a:pt x="593512" y="3497475"/>
                  </a:cubicBezTo>
                  <a:cubicBezTo>
                    <a:pt x="591702" y="3492998"/>
                    <a:pt x="589512" y="3488712"/>
                    <a:pt x="597989" y="3485759"/>
                  </a:cubicBezTo>
                  <a:cubicBezTo>
                    <a:pt x="598732" y="3480873"/>
                    <a:pt x="598979" y="3475929"/>
                    <a:pt x="598751" y="3470995"/>
                  </a:cubicBezTo>
                  <a:lnTo>
                    <a:pt x="592560" y="3466995"/>
                  </a:lnTo>
                  <a:cubicBezTo>
                    <a:pt x="592560" y="3465947"/>
                    <a:pt x="592560" y="3464804"/>
                    <a:pt x="592083" y="3463471"/>
                  </a:cubicBezTo>
                  <a:lnTo>
                    <a:pt x="585702" y="3459565"/>
                  </a:lnTo>
                  <a:lnTo>
                    <a:pt x="592083" y="3455660"/>
                  </a:lnTo>
                  <a:cubicBezTo>
                    <a:pt x="592083" y="3454422"/>
                    <a:pt x="592083" y="3453184"/>
                    <a:pt x="592083" y="3452136"/>
                  </a:cubicBezTo>
                  <a:lnTo>
                    <a:pt x="585797" y="3448136"/>
                  </a:lnTo>
                  <a:cubicBezTo>
                    <a:pt x="585797" y="3442896"/>
                    <a:pt x="591798" y="3441753"/>
                    <a:pt x="595322" y="3439277"/>
                  </a:cubicBezTo>
                  <a:lnTo>
                    <a:pt x="603418" y="3439277"/>
                  </a:lnTo>
                  <a:lnTo>
                    <a:pt x="606847" y="3433753"/>
                  </a:lnTo>
                  <a:lnTo>
                    <a:pt x="592655" y="3427466"/>
                  </a:lnTo>
                  <a:lnTo>
                    <a:pt x="592655" y="3419084"/>
                  </a:lnTo>
                  <a:lnTo>
                    <a:pt x="598370" y="3415655"/>
                  </a:lnTo>
                  <a:lnTo>
                    <a:pt x="601323" y="3409845"/>
                  </a:lnTo>
                  <a:cubicBezTo>
                    <a:pt x="612752" y="3408702"/>
                    <a:pt x="621992" y="3409845"/>
                    <a:pt x="618944" y="3422703"/>
                  </a:cubicBezTo>
                  <a:lnTo>
                    <a:pt x="613134" y="3425942"/>
                  </a:lnTo>
                  <a:cubicBezTo>
                    <a:pt x="611133" y="3431085"/>
                    <a:pt x="613134" y="3436419"/>
                    <a:pt x="612276" y="3441087"/>
                  </a:cubicBezTo>
                  <a:lnTo>
                    <a:pt x="618563" y="3444611"/>
                  </a:lnTo>
                  <a:lnTo>
                    <a:pt x="618563" y="3466804"/>
                  </a:lnTo>
                  <a:lnTo>
                    <a:pt x="612657" y="3470614"/>
                  </a:lnTo>
                  <a:cubicBezTo>
                    <a:pt x="611895" y="3493760"/>
                    <a:pt x="612657" y="3517096"/>
                    <a:pt x="612657" y="3540433"/>
                  </a:cubicBezTo>
                  <a:lnTo>
                    <a:pt x="619134" y="3544338"/>
                  </a:lnTo>
                  <a:lnTo>
                    <a:pt x="612943" y="3548053"/>
                  </a:lnTo>
                  <a:lnTo>
                    <a:pt x="612943" y="3559197"/>
                  </a:lnTo>
                  <a:cubicBezTo>
                    <a:pt x="621611" y="3564435"/>
                    <a:pt x="621611" y="3564817"/>
                    <a:pt x="613705" y="3569484"/>
                  </a:cubicBezTo>
                  <a:cubicBezTo>
                    <a:pt x="610752" y="3598059"/>
                    <a:pt x="613705" y="3628539"/>
                    <a:pt x="612657" y="3658066"/>
                  </a:cubicBezTo>
                  <a:lnTo>
                    <a:pt x="606466" y="3662257"/>
                  </a:lnTo>
                  <a:lnTo>
                    <a:pt x="606466" y="3669496"/>
                  </a:lnTo>
                  <a:lnTo>
                    <a:pt x="612372" y="3673211"/>
                  </a:lnTo>
                  <a:lnTo>
                    <a:pt x="606180" y="3677021"/>
                  </a:lnTo>
                  <a:lnTo>
                    <a:pt x="606180" y="3680641"/>
                  </a:lnTo>
                  <a:lnTo>
                    <a:pt x="612467" y="3684451"/>
                  </a:lnTo>
                  <a:lnTo>
                    <a:pt x="612467" y="3703501"/>
                  </a:lnTo>
                  <a:lnTo>
                    <a:pt x="603704" y="3704929"/>
                  </a:lnTo>
                  <a:cubicBezTo>
                    <a:pt x="587321" y="3697595"/>
                    <a:pt x="565604" y="3692833"/>
                    <a:pt x="549030" y="3701214"/>
                  </a:cubicBezTo>
                  <a:lnTo>
                    <a:pt x="540553" y="3699595"/>
                  </a:lnTo>
                  <a:lnTo>
                    <a:pt x="540553" y="3695214"/>
                  </a:lnTo>
                  <a:cubicBezTo>
                    <a:pt x="555031" y="3682926"/>
                    <a:pt x="573890" y="3687880"/>
                    <a:pt x="591702" y="3685022"/>
                  </a:cubicBezTo>
                  <a:cubicBezTo>
                    <a:pt x="594941" y="3679878"/>
                    <a:pt x="591702" y="3674354"/>
                    <a:pt x="593893" y="3669115"/>
                  </a:cubicBezTo>
                  <a:cubicBezTo>
                    <a:pt x="618563" y="3644922"/>
                    <a:pt x="538743" y="3662829"/>
                    <a:pt x="527885" y="3655209"/>
                  </a:cubicBezTo>
                  <a:cubicBezTo>
                    <a:pt x="525313" y="3644064"/>
                    <a:pt x="550459" y="3651303"/>
                    <a:pt x="555793" y="3649304"/>
                  </a:cubicBezTo>
                  <a:cubicBezTo>
                    <a:pt x="563508" y="3642160"/>
                    <a:pt x="597227" y="3644922"/>
                    <a:pt x="592369" y="3636064"/>
                  </a:cubicBezTo>
                  <a:cubicBezTo>
                    <a:pt x="578081" y="3629777"/>
                    <a:pt x="548173" y="3641969"/>
                    <a:pt x="540267" y="3629967"/>
                  </a:cubicBezTo>
                  <a:lnTo>
                    <a:pt x="530742" y="3623586"/>
                  </a:lnTo>
                  <a:cubicBezTo>
                    <a:pt x="498672" y="3608460"/>
                    <a:pt x="461248" y="3609803"/>
                    <a:pt x="430349" y="3627205"/>
                  </a:cubicBezTo>
                  <a:cubicBezTo>
                    <a:pt x="409108" y="3635206"/>
                    <a:pt x="385010" y="3624443"/>
                    <a:pt x="366055" y="3638254"/>
                  </a:cubicBezTo>
                  <a:cubicBezTo>
                    <a:pt x="361388" y="3638826"/>
                    <a:pt x="348624" y="3635778"/>
                    <a:pt x="349672" y="3642827"/>
                  </a:cubicBezTo>
                  <a:cubicBezTo>
                    <a:pt x="363102" y="3649875"/>
                    <a:pt x="383295" y="3643684"/>
                    <a:pt x="399012" y="3645684"/>
                  </a:cubicBezTo>
                  <a:cubicBezTo>
                    <a:pt x="407775" y="3642064"/>
                    <a:pt x="420633" y="3634730"/>
                    <a:pt x="430635" y="3641398"/>
                  </a:cubicBezTo>
                  <a:cubicBezTo>
                    <a:pt x="446351" y="3641398"/>
                    <a:pt x="449685" y="3641398"/>
                    <a:pt x="448065" y="3658733"/>
                  </a:cubicBezTo>
                  <a:cubicBezTo>
                    <a:pt x="455876" y="3660257"/>
                    <a:pt x="452447" y="3665401"/>
                    <a:pt x="457590" y="3667687"/>
                  </a:cubicBezTo>
                  <a:cubicBezTo>
                    <a:pt x="465972" y="3661971"/>
                    <a:pt x="475116" y="3664734"/>
                    <a:pt x="485022" y="3664162"/>
                  </a:cubicBezTo>
                  <a:lnTo>
                    <a:pt x="487975" y="3669020"/>
                  </a:lnTo>
                  <a:cubicBezTo>
                    <a:pt x="484070" y="3670830"/>
                    <a:pt x="480641" y="3674735"/>
                    <a:pt x="476545" y="3674544"/>
                  </a:cubicBezTo>
                  <a:cubicBezTo>
                    <a:pt x="458543" y="3665019"/>
                    <a:pt x="436826" y="3687499"/>
                    <a:pt x="418157" y="3675211"/>
                  </a:cubicBezTo>
                  <a:cubicBezTo>
                    <a:pt x="393678" y="3695023"/>
                    <a:pt x="359388" y="3670353"/>
                    <a:pt x="335670" y="3684736"/>
                  </a:cubicBezTo>
                  <a:lnTo>
                    <a:pt x="338814" y="3689499"/>
                  </a:lnTo>
                  <a:cubicBezTo>
                    <a:pt x="411775" y="3696547"/>
                    <a:pt x="329289" y="3712264"/>
                    <a:pt x="307095" y="3700738"/>
                  </a:cubicBezTo>
                  <a:cubicBezTo>
                    <a:pt x="268995" y="3701596"/>
                    <a:pt x="225275" y="3706644"/>
                    <a:pt x="190128" y="3710930"/>
                  </a:cubicBezTo>
                  <a:cubicBezTo>
                    <a:pt x="181041" y="3711511"/>
                    <a:pt x="172050" y="3713007"/>
                    <a:pt x="163268" y="3715407"/>
                  </a:cubicBezTo>
                  <a:cubicBezTo>
                    <a:pt x="159839" y="3715407"/>
                    <a:pt x="158505" y="3717312"/>
                    <a:pt x="158886" y="3719503"/>
                  </a:cubicBezTo>
                  <a:cubicBezTo>
                    <a:pt x="179174" y="3733504"/>
                    <a:pt x="209655" y="3718360"/>
                    <a:pt x="234420" y="3722551"/>
                  </a:cubicBezTo>
                  <a:cubicBezTo>
                    <a:pt x="238230" y="3721217"/>
                    <a:pt x="237372" y="3719312"/>
                    <a:pt x="237848" y="3717598"/>
                  </a:cubicBezTo>
                  <a:cubicBezTo>
                    <a:pt x="252993" y="3717598"/>
                    <a:pt x="274520" y="3720264"/>
                    <a:pt x="292046" y="3718931"/>
                  </a:cubicBezTo>
                  <a:cubicBezTo>
                    <a:pt x="320621" y="3711978"/>
                    <a:pt x="357673" y="3717312"/>
                    <a:pt x="385962" y="3726360"/>
                  </a:cubicBezTo>
                  <a:cubicBezTo>
                    <a:pt x="398821" y="3726360"/>
                    <a:pt x="412251" y="3740839"/>
                    <a:pt x="424062" y="3730171"/>
                  </a:cubicBezTo>
                  <a:cubicBezTo>
                    <a:pt x="431777" y="3735505"/>
                    <a:pt x="441207" y="3733219"/>
                    <a:pt x="450351" y="3733695"/>
                  </a:cubicBezTo>
                  <a:cubicBezTo>
                    <a:pt x="455590" y="3737314"/>
                    <a:pt x="455590" y="3737410"/>
                    <a:pt x="450351" y="3741124"/>
                  </a:cubicBezTo>
                  <a:cubicBezTo>
                    <a:pt x="439588" y="3739981"/>
                    <a:pt x="427682" y="3754555"/>
                    <a:pt x="418823" y="3745315"/>
                  </a:cubicBezTo>
                  <a:cubicBezTo>
                    <a:pt x="413871" y="3745315"/>
                    <a:pt x="411775" y="3749887"/>
                    <a:pt x="405298" y="3748363"/>
                  </a:cubicBezTo>
                  <a:cubicBezTo>
                    <a:pt x="391868" y="3757888"/>
                    <a:pt x="331194" y="3744554"/>
                    <a:pt x="381295" y="3764842"/>
                  </a:cubicBezTo>
                  <a:cubicBezTo>
                    <a:pt x="376628" y="3767889"/>
                    <a:pt x="370532" y="3766652"/>
                    <a:pt x="364722" y="3770271"/>
                  </a:cubicBezTo>
                  <a:cubicBezTo>
                    <a:pt x="349672" y="3772747"/>
                    <a:pt x="293379" y="3765413"/>
                    <a:pt x="290617" y="3780272"/>
                  </a:cubicBezTo>
                  <a:cubicBezTo>
                    <a:pt x="333670" y="3784939"/>
                    <a:pt x="378914" y="3781891"/>
                    <a:pt x="420824" y="3783320"/>
                  </a:cubicBezTo>
                  <a:cubicBezTo>
                    <a:pt x="405755" y="3785454"/>
                    <a:pt x="391429" y="3791245"/>
                    <a:pt x="379104" y="3800179"/>
                  </a:cubicBezTo>
                  <a:lnTo>
                    <a:pt x="358530" y="3800179"/>
                  </a:lnTo>
                  <a:cubicBezTo>
                    <a:pt x="355673" y="3801799"/>
                    <a:pt x="355673" y="3801799"/>
                    <a:pt x="361864" y="3805513"/>
                  </a:cubicBezTo>
                  <a:lnTo>
                    <a:pt x="361864" y="3815800"/>
                  </a:lnTo>
                  <a:cubicBezTo>
                    <a:pt x="343576" y="3825325"/>
                    <a:pt x="331956" y="3816372"/>
                    <a:pt x="312048" y="3817801"/>
                  </a:cubicBezTo>
                  <a:lnTo>
                    <a:pt x="304142" y="3823230"/>
                  </a:lnTo>
                  <a:cubicBezTo>
                    <a:pt x="316620" y="3834564"/>
                    <a:pt x="342242" y="3830469"/>
                    <a:pt x="364912" y="3835993"/>
                  </a:cubicBezTo>
                  <a:cubicBezTo>
                    <a:pt x="384276" y="3830040"/>
                    <a:pt x="404984" y="3830040"/>
                    <a:pt x="424348" y="3835993"/>
                  </a:cubicBezTo>
                  <a:lnTo>
                    <a:pt x="431111" y="3832564"/>
                  </a:lnTo>
                  <a:cubicBezTo>
                    <a:pt x="439817" y="3837289"/>
                    <a:pt x="450313" y="3837289"/>
                    <a:pt x="459019" y="3832564"/>
                  </a:cubicBezTo>
                  <a:cubicBezTo>
                    <a:pt x="474354" y="3830945"/>
                    <a:pt x="494071" y="3837327"/>
                    <a:pt x="506644" y="3826468"/>
                  </a:cubicBezTo>
                  <a:cubicBezTo>
                    <a:pt x="506644" y="3821420"/>
                    <a:pt x="500453" y="3820277"/>
                    <a:pt x="497119" y="3817801"/>
                  </a:cubicBezTo>
                  <a:cubicBezTo>
                    <a:pt x="480022" y="3818677"/>
                    <a:pt x="462962" y="3815410"/>
                    <a:pt x="447398" y="3808276"/>
                  </a:cubicBezTo>
                  <a:cubicBezTo>
                    <a:pt x="464258" y="3796179"/>
                    <a:pt x="483498" y="3810180"/>
                    <a:pt x="503596" y="3806371"/>
                  </a:cubicBezTo>
                  <a:lnTo>
                    <a:pt x="519693" y="3796846"/>
                  </a:lnTo>
                  <a:cubicBezTo>
                    <a:pt x="510121" y="3792169"/>
                    <a:pt x="500300" y="3788035"/>
                    <a:pt x="490261" y="3784463"/>
                  </a:cubicBezTo>
                  <a:lnTo>
                    <a:pt x="483403" y="3787892"/>
                  </a:lnTo>
                  <a:cubicBezTo>
                    <a:pt x="471401" y="3778367"/>
                    <a:pt x="498643" y="3780844"/>
                    <a:pt x="502453" y="3780653"/>
                  </a:cubicBezTo>
                  <a:cubicBezTo>
                    <a:pt x="514169" y="3784273"/>
                    <a:pt x="525027" y="3792274"/>
                    <a:pt x="535790" y="3784558"/>
                  </a:cubicBezTo>
                  <a:cubicBezTo>
                    <a:pt x="554840" y="3794083"/>
                    <a:pt x="581034" y="3778462"/>
                    <a:pt x="598465" y="3771033"/>
                  </a:cubicBezTo>
                  <a:cubicBezTo>
                    <a:pt x="598465" y="3769890"/>
                    <a:pt x="598465" y="3768651"/>
                    <a:pt x="598465" y="3767509"/>
                  </a:cubicBezTo>
                  <a:cubicBezTo>
                    <a:pt x="587702" y="3758841"/>
                    <a:pt x="568747" y="3765032"/>
                    <a:pt x="592274" y="3753126"/>
                  </a:cubicBezTo>
                  <a:lnTo>
                    <a:pt x="592274" y="3738362"/>
                  </a:lnTo>
                  <a:cubicBezTo>
                    <a:pt x="589988" y="3735219"/>
                    <a:pt x="581892" y="3737791"/>
                    <a:pt x="579415" y="3734552"/>
                  </a:cubicBezTo>
                  <a:cubicBezTo>
                    <a:pt x="587702" y="3730933"/>
                    <a:pt x="595608" y="3733600"/>
                    <a:pt x="591798" y="3723218"/>
                  </a:cubicBezTo>
                  <a:cubicBezTo>
                    <a:pt x="588273" y="3718741"/>
                    <a:pt x="561794" y="3725789"/>
                    <a:pt x="569319" y="3717978"/>
                  </a:cubicBezTo>
                  <a:cubicBezTo>
                    <a:pt x="578682" y="3717045"/>
                    <a:pt x="587816" y="3714569"/>
                    <a:pt x="596369" y="3710645"/>
                  </a:cubicBezTo>
                  <a:cubicBezTo>
                    <a:pt x="601951" y="3710692"/>
                    <a:pt x="607399" y="3712416"/>
                    <a:pt x="611990" y="3715597"/>
                  </a:cubicBezTo>
                  <a:lnTo>
                    <a:pt x="611990" y="3768175"/>
                  </a:lnTo>
                  <a:lnTo>
                    <a:pt x="605514" y="3772271"/>
                  </a:lnTo>
                  <a:cubicBezTo>
                    <a:pt x="605514" y="3779796"/>
                    <a:pt x="620277" y="3779701"/>
                    <a:pt x="606466" y="3786178"/>
                  </a:cubicBezTo>
                  <a:cubicBezTo>
                    <a:pt x="605285" y="3795912"/>
                    <a:pt x="604961" y="3805723"/>
                    <a:pt x="605514" y="3815514"/>
                  </a:cubicBezTo>
                  <a:cubicBezTo>
                    <a:pt x="595103" y="3824002"/>
                    <a:pt x="580063" y="3823639"/>
                    <a:pt x="570081" y="3814657"/>
                  </a:cubicBezTo>
                  <a:cubicBezTo>
                    <a:pt x="565213" y="3815067"/>
                    <a:pt x="560365" y="3813676"/>
                    <a:pt x="556460" y="3810752"/>
                  </a:cubicBezTo>
                  <a:lnTo>
                    <a:pt x="549506" y="3810752"/>
                  </a:lnTo>
                  <a:lnTo>
                    <a:pt x="527218" y="3823706"/>
                  </a:lnTo>
                  <a:cubicBezTo>
                    <a:pt x="536743" y="3827993"/>
                    <a:pt x="551602" y="3821706"/>
                    <a:pt x="558841" y="3831326"/>
                  </a:cubicBezTo>
                  <a:cubicBezTo>
                    <a:pt x="546839" y="3833136"/>
                    <a:pt x="535029" y="3833803"/>
                    <a:pt x="523408" y="3836469"/>
                  </a:cubicBezTo>
                  <a:cubicBezTo>
                    <a:pt x="518264" y="3838470"/>
                    <a:pt x="521693" y="3843232"/>
                    <a:pt x="515979" y="3843709"/>
                  </a:cubicBezTo>
                  <a:cubicBezTo>
                    <a:pt x="495785" y="3845614"/>
                    <a:pt x="477212" y="3838470"/>
                    <a:pt x="457876" y="3839994"/>
                  </a:cubicBezTo>
                  <a:cubicBezTo>
                    <a:pt x="436540" y="3851138"/>
                    <a:pt x="414537" y="3834946"/>
                    <a:pt x="392154" y="3843804"/>
                  </a:cubicBezTo>
                  <a:cubicBezTo>
                    <a:pt x="382629" y="3837232"/>
                    <a:pt x="364531" y="3837803"/>
                    <a:pt x="368913" y="3852757"/>
                  </a:cubicBezTo>
                  <a:cubicBezTo>
                    <a:pt x="381105" y="3862282"/>
                    <a:pt x="400345" y="3859710"/>
                    <a:pt x="413775" y="3854853"/>
                  </a:cubicBezTo>
                  <a:cubicBezTo>
                    <a:pt x="445208" y="3851424"/>
                    <a:pt x="482069" y="3863139"/>
                    <a:pt x="510168" y="3847519"/>
                  </a:cubicBezTo>
                  <a:cubicBezTo>
                    <a:pt x="518388" y="3852529"/>
                    <a:pt x="528713" y="3852529"/>
                    <a:pt x="536934" y="3847519"/>
                  </a:cubicBezTo>
                  <a:cubicBezTo>
                    <a:pt x="551031" y="3854567"/>
                    <a:pt x="568176" y="3854758"/>
                    <a:pt x="582654" y="3861996"/>
                  </a:cubicBezTo>
                  <a:lnTo>
                    <a:pt x="598656" y="3852471"/>
                  </a:lnTo>
                  <a:lnTo>
                    <a:pt x="592560" y="3848757"/>
                  </a:lnTo>
                  <a:cubicBezTo>
                    <a:pt x="594084" y="3841232"/>
                    <a:pt x="589035" y="3829707"/>
                    <a:pt x="595417" y="3824945"/>
                  </a:cubicBezTo>
                  <a:cubicBezTo>
                    <a:pt x="611229" y="3831231"/>
                    <a:pt x="604942" y="3836851"/>
                    <a:pt x="604942" y="3867712"/>
                  </a:cubicBezTo>
                  <a:cubicBezTo>
                    <a:pt x="602751" y="3869807"/>
                    <a:pt x="599037" y="3868759"/>
                    <a:pt x="596179" y="3869045"/>
                  </a:cubicBezTo>
                  <a:cubicBezTo>
                    <a:pt x="580177" y="3860663"/>
                    <a:pt x="562270" y="3869045"/>
                    <a:pt x="545601" y="3861616"/>
                  </a:cubicBezTo>
                  <a:cubicBezTo>
                    <a:pt x="526551" y="3854662"/>
                    <a:pt x="503787" y="3859710"/>
                    <a:pt x="484260" y="3865235"/>
                  </a:cubicBezTo>
                  <a:cubicBezTo>
                    <a:pt x="447780" y="3869426"/>
                    <a:pt x="409584" y="3861711"/>
                    <a:pt x="375961" y="3874760"/>
                  </a:cubicBezTo>
                  <a:cubicBezTo>
                    <a:pt x="375961" y="3876379"/>
                    <a:pt x="375961" y="3877617"/>
                    <a:pt x="375961" y="3878760"/>
                  </a:cubicBezTo>
                  <a:cubicBezTo>
                    <a:pt x="393868" y="3884761"/>
                    <a:pt x="416823" y="3875808"/>
                    <a:pt x="434254" y="3882666"/>
                  </a:cubicBezTo>
                  <a:cubicBezTo>
                    <a:pt x="416128" y="3886914"/>
                    <a:pt x="397516" y="3888676"/>
                    <a:pt x="378914" y="3887905"/>
                  </a:cubicBezTo>
                  <a:cubicBezTo>
                    <a:pt x="375294" y="3891620"/>
                    <a:pt x="375294" y="3891620"/>
                    <a:pt x="377199" y="3905240"/>
                  </a:cubicBezTo>
                  <a:cubicBezTo>
                    <a:pt x="392963" y="3904526"/>
                    <a:pt x="408460" y="3909536"/>
                    <a:pt x="420824" y="3919337"/>
                  </a:cubicBezTo>
                  <a:lnTo>
                    <a:pt x="411965" y="3924766"/>
                  </a:lnTo>
                  <a:cubicBezTo>
                    <a:pt x="402440" y="3923528"/>
                    <a:pt x="396535" y="3930386"/>
                    <a:pt x="388820" y="3934291"/>
                  </a:cubicBezTo>
                  <a:lnTo>
                    <a:pt x="388820" y="3942102"/>
                  </a:lnTo>
                  <a:cubicBezTo>
                    <a:pt x="395202" y="3943150"/>
                    <a:pt x="404155" y="3944102"/>
                    <a:pt x="407870" y="3949436"/>
                  </a:cubicBezTo>
                  <a:cubicBezTo>
                    <a:pt x="399964" y="3952961"/>
                    <a:pt x="385296" y="3945531"/>
                    <a:pt x="388820" y="3963438"/>
                  </a:cubicBezTo>
                  <a:lnTo>
                    <a:pt x="383105" y="3967248"/>
                  </a:lnTo>
                  <a:cubicBezTo>
                    <a:pt x="381295" y="3977345"/>
                    <a:pt x="403012" y="3970296"/>
                    <a:pt x="408822" y="3978487"/>
                  </a:cubicBezTo>
                  <a:cubicBezTo>
                    <a:pt x="400345" y="3984012"/>
                    <a:pt x="380247" y="3974392"/>
                    <a:pt x="375866" y="3984393"/>
                  </a:cubicBezTo>
                  <a:cubicBezTo>
                    <a:pt x="361578" y="3996109"/>
                    <a:pt x="383867" y="3989822"/>
                    <a:pt x="392154" y="3991346"/>
                  </a:cubicBezTo>
                  <a:cubicBezTo>
                    <a:pt x="397106" y="3995252"/>
                    <a:pt x="397106" y="3995252"/>
                    <a:pt x="392154" y="3998776"/>
                  </a:cubicBezTo>
                  <a:cubicBezTo>
                    <a:pt x="375771" y="4002585"/>
                    <a:pt x="358054" y="4002681"/>
                    <a:pt x="343290" y="4011634"/>
                  </a:cubicBezTo>
                  <a:cubicBezTo>
                    <a:pt x="354530" y="4020302"/>
                    <a:pt x="366531" y="4016397"/>
                    <a:pt x="380247" y="4017159"/>
                  </a:cubicBezTo>
                  <a:lnTo>
                    <a:pt x="384057" y="4010872"/>
                  </a:lnTo>
                  <a:cubicBezTo>
                    <a:pt x="391011" y="4010015"/>
                    <a:pt x="456733" y="4004871"/>
                    <a:pt x="437493" y="4017159"/>
                  </a:cubicBezTo>
                  <a:cubicBezTo>
                    <a:pt x="427625" y="4015730"/>
                    <a:pt x="417566" y="4017635"/>
                    <a:pt x="408918" y="4022588"/>
                  </a:cubicBezTo>
                  <a:cubicBezTo>
                    <a:pt x="418443" y="4027827"/>
                    <a:pt x="435397" y="4020302"/>
                    <a:pt x="441588" y="4030875"/>
                  </a:cubicBezTo>
                  <a:cubicBezTo>
                    <a:pt x="441588" y="4034685"/>
                    <a:pt x="452733" y="4037352"/>
                    <a:pt x="444636" y="4039257"/>
                  </a:cubicBezTo>
                  <a:cubicBezTo>
                    <a:pt x="431301" y="4042781"/>
                    <a:pt x="416918" y="4031065"/>
                    <a:pt x="406536" y="4039257"/>
                  </a:cubicBezTo>
                  <a:cubicBezTo>
                    <a:pt x="399745" y="4040495"/>
                    <a:pt x="392744" y="4039352"/>
                    <a:pt x="386629" y="4036209"/>
                  </a:cubicBezTo>
                  <a:cubicBezTo>
                    <a:pt x="349196" y="4055259"/>
                    <a:pt x="361769" y="4048972"/>
                    <a:pt x="389487" y="4059545"/>
                  </a:cubicBezTo>
                  <a:cubicBezTo>
                    <a:pt x="389487" y="4061260"/>
                    <a:pt x="389487" y="4062403"/>
                    <a:pt x="389487" y="4063546"/>
                  </a:cubicBezTo>
                  <a:cubicBezTo>
                    <a:pt x="386439" y="4066689"/>
                    <a:pt x="373770" y="4063070"/>
                    <a:pt x="377199" y="4070880"/>
                  </a:cubicBezTo>
                  <a:lnTo>
                    <a:pt x="386724" y="4076404"/>
                  </a:lnTo>
                  <a:cubicBezTo>
                    <a:pt x="398821" y="4077642"/>
                    <a:pt x="407775" y="4081929"/>
                    <a:pt x="421014" y="4080214"/>
                  </a:cubicBezTo>
                  <a:cubicBezTo>
                    <a:pt x="421872" y="4081834"/>
                    <a:pt x="422729" y="4083453"/>
                    <a:pt x="423300" y="4084786"/>
                  </a:cubicBezTo>
                  <a:cubicBezTo>
                    <a:pt x="420729" y="4088692"/>
                    <a:pt x="412537" y="4086120"/>
                    <a:pt x="409870" y="4089263"/>
                  </a:cubicBezTo>
                  <a:lnTo>
                    <a:pt x="409870" y="4096597"/>
                  </a:lnTo>
                  <a:lnTo>
                    <a:pt x="428920" y="4107456"/>
                  </a:lnTo>
                  <a:cubicBezTo>
                    <a:pt x="431492" y="4113171"/>
                    <a:pt x="421014" y="4113171"/>
                    <a:pt x="422824" y="4118124"/>
                  </a:cubicBezTo>
                  <a:cubicBezTo>
                    <a:pt x="428158" y="4125267"/>
                    <a:pt x="453018" y="4113552"/>
                    <a:pt x="449018" y="4129459"/>
                  </a:cubicBezTo>
                  <a:cubicBezTo>
                    <a:pt x="439493" y="4132887"/>
                    <a:pt x="372056" y="4133269"/>
                    <a:pt x="406536" y="4149937"/>
                  </a:cubicBezTo>
                  <a:cubicBezTo>
                    <a:pt x="432825" y="4147746"/>
                    <a:pt x="464543" y="4134792"/>
                    <a:pt x="487594" y="4152319"/>
                  </a:cubicBezTo>
                  <a:cubicBezTo>
                    <a:pt x="467687" y="4157462"/>
                    <a:pt x="429015" y="4149175"/>
                    <a:pt x="416061" y="4162701"/>
                  </a:cubicBezTo>
                  <a:cubicBezTo>
                    <a:pt x="423396" y="4170321"/>
                    <a:pt x="435111" y="4166416"/>
                    <a:pt x="442255" y="4170416"/>
                  </a:cubicBezTo>
                  <a:cubicBezTo>
                    <a:pt x="437740" y="4174035"/>
                    <a:pt x="432120" y="4175941"/>
                    <a:pt x="426348" y="4175845"/>
                  </a:cubicBezTo>
                  <a:lnTo>
                    <a:pt x="412537" y="4168511"/>
                  </a:lnTo>
                  <a:cubicBezTo>
                    <a:pt x="394535" y="4173369"/>
                    <a:pt x="377295" y="4181941"/>
                    <a:pt x="358340" y="4184323"/>
                  </a:cubicBezTo>
                  <a:cubicBezTo>
                    <a:pt x="353672" y="4209850"/>
                    <a:pt x="456162" y="4176036"/>
                    <a:pt x="462258" y="4195848"/>
                  </a:cubicBezTo>
                  <a:cubicBezTo>
                    <a:pt x="454190" y="4198706"/>
                    <a:pt x="445903" y="4200896"/>
                    <a:pt x="437493" y="4202515"/>
                  </a:cubicBezTo>
                  <a:cubicBezTo>
                    <a:pt x="441398" y="4208897"/>
                    <a:pt x="464258" y="4202515"/>
                    <a:pt x="472354" y="4212707"/>
                  </a:cubicBezTo>
                  <a:lnTo>
                    <a:pt x="479117" y="4212707"/>
                  </a:lnTo>
                  <a:cubicBezTo>
                    <a:pt x="486070" y="4208231"/>
                    <a:pt x="497119" y="4208421"/>
                    <a:pt x="504453" y="4202134"/>
                  </a:cubicBezTo>
                  <a:cubicBezTo>
                    <a:pt x="532457" y="4211183"/>
                    <a:pt x="567033" y="4202134"/>
                    <a:pt x="593512" y="4192609"/>
                  </a:cubicBezTo>
                  <a:lnTo>
                    <a:pt x="593512" y="4174226"/>
                  </a:lnTo>
                  <a:lnTo>
                    <a:pt x="587130" y="4170416"/>
                  </a:lnTo>
                  <a:lnTo>
                    <a:pt x="587130" y="4148413"/>
                  </a:lnTo>
                  <a:lnTo>
                    <a:pt x="593131" y="4144508"/>
                  </a:lnTo>
                  <a:lnTo>
                    <a:pt x="580748" y="4137555"/>
                  </a:lnTo>
                  <a:lnTo>
                    <a:pt x="586654" y="4133650"/>
                  </a:lnTo>
                  <a:cubicBezTo>
                    <a:pt x="586654" y="4132602"/>
                    <a:pt x="586654" y="4131459"/>
                    <a:pt x="586654" y="4130125"/>
                  </a:cubicBezTo>
                  <a:lnTo>
                    <a:pt x="593226" y="4126220"/>
                  </a:lnTo>
                  <a:lnTo>
                    <a:pt x="593226" y="4107932"/>
                  </a:lnTo>
                  <a:lnTo>
                    <a:pt x="586654" y="4103932"/>
                  </a:lnTo>
                  <a:cubicBezTo>
                    <a:pt x="585511" y="4100121"/>
                    <a:pt x="590750" y="4098407"/>
                    <a:pt x="593226" y="4096121"/>
                  </a:cubicBezTo>
                  <a:cubicBezTo>
                    <a:pt x="593607" y="4092501"/>
                    <a:pt x="593312" y="4088787"/>
                    <a:pt x="592369" y="4085262"/>
                  </a:cubicBezTo>
                  <a:cubicBezTo>
                    <a:pt x="573319" y="4077642"/>
                    <a:pt x="550935" y="4093835"/>
                    <a:pt x="534457" y="4082214"/>
                  </a:cubicBezTo>
                  <a:cubicBezTo>
                    <a:pt x="534457" y="4080977"/>
                    <a:pt x="534457" y="4079833"/>
                    <a:pt x="534457" y="4078690"/>
                  </a:cubicBezTo>
                  <a:cubicBezTo>
                    <a:pt x="540077" y="4074118"/>
                    <a:pt x="549221" y="4078690"/>
                    <a:pt x="557412" y="4073166"/>
                  </a:cubicBezTo>
                  <a:cubicBezTo>
                    <a:pt x="565889" y="4070023"/>
                    <a:pt x="584463" y="4078976"/>
                    <a:pt x="587606" y="4067070"/>
                  </a:cubicBezTo>
                  <a:lnTo>
                    <a:pt x="597131" y="4061831"/>
                  </a:lnTo>
                  <a:cubicBezTo>
                    <a:pt x="601989" y="4065165"/>
                    <a:pt x="600370" y="4068404"/>
                    <a:pt x="606656" y="4071356"/>
                  </a:cubicBezTo>
                  <a:lnTo>
                    <a:pt x="606656" y="4085739"/>
                  </a:lnTo>
                  <a:lnTo>
                    <a:pt x="600465" y="4089549"/>
                  </a:lnTo>
                  <a:lnTo>
                    <a:pt x="600465" y="4093073"/>
                  </a:lnTo>
                  <a:lnTo>
                    <a:pt x="606847" y="4096979"/>
                  </a:lnTo>
                  <a:lnTo>
                    <a:pt x="606847" y="4111075"/>
                  </a:lnTo>
                  <a:lnTo>
                    <a:pt x="600656" y="4114980"/>
                  </a:lnTo>
                  <a:lnTo>
                    <a:pt x="600656" y="4136888"/>
                  </a:lnTo>
                  <a:lnTo>
                    <a:pt x="606466" y="4140889"/>
                  </a:lnTo>
                  <a:lnTo>
                    <a:pt x="600846" y="4144032"/>
                  </a:lnTo>
                  <a:cubicBezTo>
                    <a:pt x="597894" y="4156224"/>
                    <a:pt x="609514" y="4152414"/>
                    <a:pt x="606466" y="4158510"/>
                  </a:cubicBezTo>
                  <a:lnTo>
                    <a:pt x="613324" y="4162701"/>
                  </a:lnTo>
                  <a:cubicBezTo>
                    <a:pt x="608943" y="4165273"/>
                    <a:pt x="604561" y="4167845"/>
                    <a:pt x="600751" y="4170226"/>
                  </a:cubicBezTo>
                  <a:lnTo>
                    <a:pt x="600751" y="4188609"/>
                  </a:lnTo>
                  <a:cubicBezTo>
                    <a:pt x="602942" y="4191847"/>
                    <a:pt x="612752" y="4188609"/>
                    <a:pt x="612562" y="4192800"/>
                  </a:cubicBezTo>
                  <a:lnTo>
                    <a:pt x="607895" y="4195371"/>
                  </a:lnTo>
                  <a:cubicBezTo>
                    <a:pt x="606904" y="4198991"/>
                    <a:pt x="606580" y="4202801"/>
                    <a:pt x="606942" y="4206611"/>
                  </a:cubicBezTo>
                  <a:lnTo>
                    <a:pt x="600370" y="4210897"/>
                  </a:lnTo>
                  <a:cubicBezTo>
                    <a:pt x="599798" y="4214708"/>
                    <a:pt x="602751" y="4222137"/>
                    <a:pt x="596846" y="4222899"/>
                  </a:cubicBezTo>
                  <a:lnTo>
                    <a:pt x="587321" y="4218136"/>
                  </a:lnTo>
                  <a:lnTo>
                    <a:pt x="587321" y="4213755"/>
                  </a:lnTo>
                  <a:lnTo>
                    <a:pt x="578748" y="4212231"/>
                  </a:lnTo>
                  <a:cubicBezTo>
                    <a:pt x="556364" y="4217089"/>
                    <a:pt x="527409" y="4224328"/>
                    <a:pt x="505120" y="4216327"/>
                  </a:cubicBezTo>
                  <a:cubicBezTo>
                    <a:pt x="488070" y="4218422"/>
                    <a:pt x="469782" y="4224423"/>
                    <a:pt x="453780" y="4216327"/>
                  </a:cubicBezTo>
                  <a:cubicBezTo>
                    <a:pt x="435778" y="4209564"/>
                    <a:pt x="422062" y="4229566"/>
                    <a:pt x="406727" y="4219661"/>
                  </a:cubicBezTo>
                  <a:cubicBezTo>
                    <a:pt x="393106" y="4230138"/>
                    <a:pt x="380628" y="4214041"/>
                    <a:pt x="368627" y="4222613"/>
                  </a:cubicBezTo>
                  <a:cubicBezTo>
                    <a:pt x="355578" y="4225566"/>
                    <a:pt x="347481" y="4220613"/>
                    <a:pt x="335385" y="4219565"/>
                  </a:cubicBezTo>
                  <a:cubicBezTo>
                    <a:pt x="316335" y="4212802"/>
                    <a:pt x="290807" y="4222422"/>
                    <a:pt x="272329" y="4229090"/>
                  </a:cubicBezTo>
                  <a:lnTo>
                    <a:pt x="285188" y="4236234"/>
                  </a:lnTo>
                  <a:cubicBezTo>
                    <a:pt x="286331" y="4239949"/>
                    <a:pt x="283759" y="4241758"/>
                    <a:pt x="280044" y="4242996"/>
                  </a:cubicBezTo>
                  <a:cubicBezTo>
                    <a:pt x="273853" y="4254046"/>
                    <a:pt x="287760" y="4253474"/>
                    <a:pt x="295570" y="4252521"/>
                  </a:cubicBezTo>
                  <a:cubicBezTo>
                    <a:pt x="298332" y="4250808"/>
                    <a:pt x="298332" y="4250808"/>
                    <a:pt x="291855" y="4246902"/>
                  </a:cubicBezTo>
                  <a:cubicBezTo>
                    <a:pt x="305076" y="4239663"/>
                    <a:pt x="320906" y="4238901"/>
                    <a:pt x="334718" y="4244998"/>
                  </a:cubicBezTo>
                  <a:cubicBezTo>
                    <a:pt x="343252" y="4240520"/>
                    <a:pt x="352215" y="4236996"/>
                    <a:pt x="361483" y="4234328"/>
                  </a:cubicBezTo>
                  <a:cubicBezTo>
                    <a:pt x="375771" y="4238139"/>
                    <a:pt x="390058" y="4232138"/>
                    <a:pt x="407679" y="4234328"/>
                  </a:cubicBezTo>
                  <a:lnTo>
                    <a:pt x="418252" y="4226804"/>
                  </a:lnTo>
                  <a:cubicBezTo>
                    <a:pt x="430349" y="4224709"/>
                    <a:pt x="436254" y="4230424"/>
                    <a:pt x="446827" y="4230233"/>
                  </a:cubicBezTo>
                  <a:cubicBezTo>
                    <a:pt x="459781" y="4222708"/>
                    <a:pt x="474450" y="4229376"/>
                    <a:pt x="485689" y="4233948"/>
                  </a:cubicBezTo>
                  <a:cubicBezTo>
                    <a:pt x="491747" y="4230710"/>
                    <a:pt x="498700" y="4229472"/>
                    <a:pt x="505501" y="4230519"/>
                  </a:cubicBezTo>
                  <a:cubicBezTo>
                    <a:pt x="511216" y="4234424"/>
                    <a:pt x="511216" y="4234614"/>
                    <a:pt x="503406" y="4239186"/>
                  </a:cubicBezTo>
                  <a:cubicBezTo>
                    <a:pt x="502415" y="4242806"/>
                    <a:pt x="502091" y="4246616"/>
                    <a:pt x="502453" y="4250331"/>
                  </a:cubicBezTo>
                  <a:lnTo>
                    <a:pt x="508644" y="4254332"/>
                  </a:lnTo>
                  <a:cubicBezTo>
                    <a:pt x="504263" y="4268333"/>
                    <a:pt x="471021" y="4252617"/>
                    <a:pt x="460448" y="4266904"/>
                  </a:cubicBezTo>
                  <a:cubicBezTo>
                    <a:pt x="455438" y="4266523"/>
                    <a:pt x="450475" y="4268047"/>
                    <a:pt x="446541" y="4271191"/>
                  </a:cubicBezTo>
                  <a:lnTo>
                    <a:pt x="437969" y="4265380"/>
                  </a:lnTo>
                  <a:cubicBezTo>
                    <a:pt x="442607" y="4262046"/>
                    <a:pt x="447513" y="4259094"/>
                    <a:pt x="452637" y="4256522"/>
                  </a:cubicBezTo>
                  <a:cubicBezTo>
                    <a:pt x="463781" y="4258618"/>
                    <a:pt x="469020" y="4252141"/>
                    <a:pt x="479022" y="4252617"/>
                  </a:cubicBezTo>
                  <a:lnTo>
                    <a:pt x="488547" y="4247759"/>
                  </a:lnTo>
                  <a:cubicBezTo>
                    <a:pt x="488547" y="4245854"/>
                    <a:pt x="488547" y="4245759"/>
                    <a:pt x="472354" y="4238234"/>
                  </a:cubicBezTo>
                  <a:cubicBezTo>
                    <a:pt x="460962" y="4247283"/>
                    <a:pt x="444798" y="4246997"/>
                    <a:pt x="433683" y="4237663"/>
                  </a:cubicBezTo>
                  <a:cubicBezTo>
                    <a:pt x="406251" y="4243569"/>
                    <a:pt x="375008" y="4236043"/>
                    <a:pt x="351291" y="4250331"/>
                  </a:cubicBezTo>
                  <a:cubicBezTo>
                    <a:pt x="366055" y="4252235"/>
                    <a:pt x="380619" y="4255379"/>
                    <a:pt x="394821" y="4259856"/>
                  </a:cubicBezTo>
                  <a:cubicBezTo>
                    <a:pt x="397583" y="4263952"/>
                    <a:pt x="406536" y="4262142"/>
                    <a:pt x="410822" y="4265095"/>
                  </a:cubicBezTo>
                  <a:lnTo>
                    <a:pt x="410822" y="4268619"/>
                  </a:lnTo>
                  <a:lnTo>
                    <a:pt x="423776" y="4276239"/>
                  </a:lnTo>
                  <a:lnTo>
                    <a:pt x="423776" y="4283764"/>
                  </a:lnTo>
                  <a:cubicBezTo>
                    <a:pt x="397869" y="4296813"/>
                    <a:pt x="361769" y="4285002"/>
                    <a:pt x="336908" y="4292241"/>
                  </a:cubicBezTo>
                  <a:cubicBezTo>
                    <a:pt x="321764" y="4293479"/>
                    <a:pt x="304714" y="4290335"/>
                    <a:pt x="293474" y="4302337"/>
                  </a:cubicBezTo>
                  <a:cubicBezTo>
                    <a:pt x="327574" y="4308053"/>
                    <a:pt x="358340" y="4322911"/>
                    <a:pt x="394154" y="4322245"/>
                  </a:cubicBezTo>
                  <a:cubicBezTo>
                    <a:pt x="404536" y="4316244"/>
                    <a:pt x="389201" y="4312720"/>
                    <a:pt x="384629" y="4309481"/>
                  </a:cubicBezTo>
                  <a:cubicBezTo>
                    <a:pt x="399964" y="4296622"/>
                    <a:pt x="423776" y="4310244"/>
                    <a:pt x="439969" y="4299956"/>
                  </a:cubicBezTo>
                  <a:cubicBezTo>
                    <a:pt x="449494" y="4305576"/>
                    <a:pt x="460067" y="4300719"/>
                    <a:pt x="456733" y="4315386"/>
                  </a:cubicBezTo>
                  <a:cubicBezTo>
                    <a:pt x="437112" y="4332341"/>
                    <a:pt x="485308" y="4307767"/>
                    <a:pt x="483022" y="4323768"/>
                  </a:cubicBezTo>
                  <a:cubicBezTo>
                    <a:pt x="476802" y="4329769"/>
                    <a:pt x="467230" y="4330627"/>
                    <a:pt x="460067" y="4325769"/>
                  </a:cubicBezTo>
                  <a:cubicBezTo>
                    <a:pt x="455590" y="4329674"/>
                    <a:pt x="448922" y="4328341"/>
                    <a:pt x="444351" y="4330723"/>
                  </a:cubicBezTo>
                  <a:cubicBezTo>
                    <a:pt x="459324" y="4339103"/>
                    <a:pt x="475631" y="4344819"/>
                    <a:pt x="492547" y="4347676"/>
                  </a:cubicBezTo>
                  <a:cubicBezTo>
                    <a:pt x="498262" y="4345390"/>
                    <a:pt x="495595" y="4338151"/>
                    <a:pt x="506072" y="4340248"/>
                  </a:cubicBezTo>
                  <a:cubicBezTo>
                    <a:pt x="511311" y="4337866"/>
                    <a:pt x="508168" y="4332818"/>
                    <a:pt x="515597" y="4331293"/>
                  </a:cubicBezTo>
                  <a:lnTo>
                    <a:pt x="515597" y="4320435"/>
                  </a:lnTo>
                  <a:cubicBezTo>
                    <a:pt x="523122" y="4316149"/>
                    <a:pt x="535219" y="4320435"/>
                    <a:pt x="541887" y="4312625"/>
                  </a:cubicBezTo>
                  <a:cubicBezTo>
                    <a:pt x="534552" y="4308815"/>
                    <a:pt x="525980" y="4313196"/>
                    <a:pt x="518931" y="4307195"/>
                  </a:cubicBezTo>
                  <a:cubicBezTo>
                    <a:pt x="511311" y="4305481"/>
                    <a:pt x="503787" y="4314625"/>
                    <a:pt x="496738" y="4309385"/>
                  </a:cubicBezTo>
                  <a:cubicBezTo>
                    <a:pt x="495405" y="4302052"/>
                    <a:pt x="493881" y="4299860"/>
                    <a:pt x="506263" y="4299385"/>
                  </a:cubicBezTo>
                  <a:cubicBezTo>
                    <a:pt x="521789" y="4286716"/>
                    <a:pt x="534838" y="4288717"/>
                    <a:pt x="553888" y="4292432"/>
                  </a:cubicBezTo>
                  <a:lnTo>
                    <a:pt x="563413" y="4299576"/>
                  </a:lnTo>
                  <a:cubicBezTo>
                    <a:pt x="576843" y="4299576"/>
                    <a:pt x="584939" y="4300814"/>
                    <a:pt x="594084" y="4294527"/>
                  </a:cubicBezTo>
                  <a:lnTo>
                    <a:pt x="594084" y="4290051"/>
                  </a:lnTo>
                  <a:cubicBezTo>
                    <a:pt x="589416" y="4290051"/>
                    <a:pt x="575034" y="4286431"/>
                    <a:pt x="587130" y="4285097"/>
                  </a:cubicBezTo>
                  <a:cubicBezTo>
                    <a:pt x="601132" y="4285097"/>
                    <a:pt x="591512" y="4266047"/>
                    <a:pt x="594179" y="4257665"/>
                  </a:cubicBezTo>
                  <a:cubicBezTo>
                    <a:pt x="587035" y="4250997"/>
                    <a:pt x="570843" y="4261666"/>
                    <a:pt x="567699" y="4250808"/>
                  </a:cubicBezTo>
                  <a:cubicBezTo>
                    <a:pt x="566842" y="4249188"/>
                    <a:pt x="564080" y="4247950"/>
                    <a:pt x="561984" y="4246521"/>
                  </a:cubicBezTo>
                  <a:cubicBezTo>
                    <a:pt x="568938" y="4240901"/>
                    <a:pt x="578081" y="4246521"/>
                    <a:pt x="585511" y="4247473"/>
                  </a:cubicBezTo>
                  <a:cubicBezTo>
                    <a:pt x="589988" y="4245854"/>
                    <a:pt x="586464" y="4242044"/>
                    <a:pt x="587892" y="4238997"/>
                  </a:cubicBezTo>
                  <a:lnTo>
                    <a:pt x="594274" y="4234996"/>
                  </a:lnTo>
                  <a:cubicBezTo>
                    <a:pt x="594274" y="4227185"/>
                    <a:pt x="600275" y="4230138"/>
                    <a:pt x="601894" y="4235853"/>
                  </a:cubicBezTo>
                  <a:cubicBezTo>
                    <a:pt x="610371" y="4239186"/>
                    <a:pt x="607609" y="4243187"/>
                    <a:pt x="601227" y="4246330"/>
                  </a:cubicBezTo>
                  <a:lnTo>
                    <a:pt x="607133" y="4250045"/>
                  </a:lnTo>
                  <a:lnTo>
                    <a:pt x="600942" y="4253855"/>
                  </a:lnTo>
                  <a:lnTo>
                    <a:pt x="600942" y="4279667"/>
                  </a:lnTo>
                  <a:cubicBezTo>
                    <a:pt x="615039" y="4287954"/>
                    <a:pt x="604180" y="4313005"/>
                    <a:pt x="607323" y="4327292"/>
                  </a:cubicBezTo>
                  <a:cubicBezTo>
                    <a:pt x="614753" y="4329578"/>
                    <a:pt x="614181" y="4334913"/>
                    <a:pt x="613896" y="4341104"/>
                  </a:cubicBezTo>
                  <a:cubicBezTo>
                    <a:pt x="600189" y="4349677"/>
                    <a:pt x="583720" y="4352629"/>
                    <a:pt x="567890" y="4349391"/>
                  </a:cubicBezTo>
                  <a:lnTo>
                    <a:pt x="567890" y="4345772"/>
                  </a:lnTo>
                  <a:cubicBezTo>
                    <a:pt x="565699" y="4344343"/>
                    <a:pt x="563413" y="4343104"/>
                    <a:pt x="561413" y="4341771"/>
                  </a:cubicBezTo>
                  <a:lnTo>
                    <a:pt x="561413" y="4338056"/>
                  </a:lnTo>
                  <a:cubicBezTo>
                    <a:pt x="553221" y="4335961"/>
                    <a:pt x="553221" y="4335961"/>
                    <a:pt x="530552" y="4337485"/>
                  </a:cubicBezTo>
                  <a:cubicBezTo>
                    <a:pt x="526932" y="4341390"/>
                    <a:pt x="530552" y="4345772"/>
                    <a:pt x="528552" y="4349200"/>
                  </a:cubicBezTo>
                  <a:lnTo>
                    <a:pt x="519026" y="4354915"/>
                  </a:lnTo>
                  <a:cubicBezTo>
                    <a:pt x="514216" y="4354440"/>
                    <a:pt x="509387" y="4355678"/>
                    <a:pt x="505406" y="4358439"/>
                  </a:cubicBezTo>
                  <a:cubicBezTo>
                    <a:pt x="494071" y="4358439"/>
                    <a:pt x="486356" y="4350629"/>
                    <a:pt x="476164" y="4356726"/>
                  </a:cubicBezTo>
                  <a:lnTo>
                    <a:pt x="476164" y="4360345"/>
                  </a:lnTo>
                  <a:lnTo>
                    <a:pt x="482831" y="4364345"/>
                  </a:lnTo>
                  <a:cubicBezTo>
                    <a:pt x="481974" y="4367298"/>
                    <a:pt x="484546" y="4370536"/>
                    <a:pt x="479974" y="4373299"/>
                  </a:cubicBezTo>
                  <a:cubicBezTo>
                    <a:pt x="456447" y="4356821"/>
                    <a:pt x="439302" y="4380157"/>
                    <a:pt x="414442" y="4377014"/>
                  </a:cubicBezTo>
                  <a:cubicBezTo>
                    <a:pt x="362150" y="4369298"/>
                    <a:pt x="305857" y="4380729"/>
                    <a:pt x="252517" y="4378728"/>
                  </a:cubicBezTo>
                  <a:lnTo>
                    <a:pt x="258708" y="4382633"/>
                  </a:lnTo>
                  <a:cubicBezTo>
                    <a:pt x="253374" y="4389015"/>
                    <a:pt x="230800" y="4386919"/>
                    <a:pt x="242421" y="4395396"/>
                  </a:cubicBezTo>
                  <a:cubicBezTo>
                    <a:pt x="258613" y="4397207"/>
                    <a:pt x="273186" y="4385871"/>
                    <a:pt x="288903" y="4388253"/>
                  </a:cubicBezTo>
                  <a:cubicBezTo>
                    <a:pt x="294237" y="4394063"/>
                    <a:pt x="305476" y="4389300"/>
                    <a:pt x="311191" y="4393683"/>
                  </a:cubicBezTo>
                  <a:cubicBezTo>
                    <a:pt x="302714" y="4401588"/>
                    <a:pt x="290807" y="4396349"/>
                    <a:pt x="281854" y="4403208"/>
                  </a:cubicBezTo>
                  <a:cubicBezTo>
                    <a:pt x="276234" y="4399111"/>
                    <a:pt x="264042" y="4397111"/>
                    <a:pt x="265376" y="4405398"/>
                  </a:cubicBezTo>
                  <a:lnTo>
                    <a:pt x="277187" y="4410636"/>
                  </a:lnTo>
                  <a:cubicBezTo>
                    <a:pt x="275472" y="4410636"/>
                    <a:pt x="276330" y="4410636"/>
                    <a:pt x="277187" y="4410636"/>
                  </a:cubicBezTo>
                  <a:lnTo>
                    <a:pt x="277187" y="4410636"/>
                  </a:lnTo>
                  <a:cubicBezTo>
                    <a:pt x="311096" y="4412828"/>
                    <a:pt x="340242" y="4406827"/>
                    <a:pt x="374151" y="4407112"/>
                  </a:cubicBezTo>
                  <a:cubicBezTo>
                    <a:pt x="379390" y="4409779"/>
                    <a:pt x="401488" y="4420257"/>
                    <a:pt x="383010" y="4421686"/>
                  </a:cubicBezTo>
                  <a:cubicBezTo>
                    <a:pt x="364979" y="4415589"/>
                    <a:pt x="345252" y="4416828"/>
                    <a:pt x="328146" y="4425210"/>
                  </a:cubicBezTo>
                  <a:cubicBezTo>
                    <a:pt x="315287" y="4426448"/>
                    <a:pt x="300142" y="4421876"/>
                    <a:pt x="288522" y="4428925"/>
                  </a:cubicBezTo>
                  <a:cubicBezTo>
                    <a:pt x="273472" y="4423591"/>
                    <a:pt x="254231" y="4417018"/>
                    <a:pt x="239182" y="4419400"/>
                  </a:cubicBezTo>
                  <a:lnTo>
                    <a:pt x="239182" y="4423115"/>
                  </a:lnTo>
                  <a:cubicBezTo>
                    <a:pt x="234705" y="4425496"/>
                    <a:pt x="230324" y="4427972"/>
                    <a:pt x="226038" y="4430449"/>
                  </a:cubicBezTo>
                  <a:cubicBezTo>
                    <a:pt x="235086" y="4434164"/>
                    <a:pt x="243659" y="4430449"/>
                    <a:pt x="251660" y="4437688"/>
                  </a:cubicBezTo>
                  <a:cubicBezTo>
                    <a:pt x="254803" y="4445498"/>
                    <a:pt x="236896" y="4443021"/>
                    <a:pt x="232610" y="4448832"/>
                  </a:cubicBezTo>
                  <a:lnTo>
                    <a:pt x="232610" y="4452546"/>
                  </a:lnTo>
                  <a:cubicBezTo>
                    <a:pt x="237658" y="4454642"/>
                    <a:pt x="251088" y="4457023"/>
                    <a:pt x="252231" y="4450356"/>
                  </a:cubicBezTo>
                  <a:cubicBezTo>
                    <a:pt x="267281" y="4435592"/>
                    <a:pt x="297665" y="4450356"/>
                    <a:pt x="314906" y="4443594"/>
                  </a:cubicBezTo>
                  <a:cubicBezTo>
                    <a:pt x="318906" y="4444927"/>
                    <a:pt x="317763" y="4446927"/>
                    <a:pt x="318049" y="4448641"/>
                  </a:cubicBezTo>
                  <a:lnTo>
                    <a:pt x="324526" y="4452642"/>
                  </a:lnTo>
                  <a:lnTo>
                    <a:pt x="324526" y="4456261"/>
                  </a:lnTo>
                  <a:cubicBezTo>
                    <a:pt x="309143" y="4463977"/>
                    <a:pt x="291208" y="4464643"/>
                    <a:pt x="275282" y="4458166"/>
                  </a:cubicBezTo>
                  <a:cubicBezTo>
                    <a:pt x="262614" y="4462071"/>
                    <a:pt x="241944" y="4467691"/>
                    <a:pt x="230514" y="4462358"/>
                  </a:cubicBezTo>
                  <a:cubicBezTo>
                    <a:pt x="217274" y="4474073"/>
                    <a:pt x="183842" y="4461785"/>
                    <a:pt x="186604" y="4477788"/>
                  </a:cubicBezTo>
                  <a:cubicBezTo>
                    <a:pt x="201844" y="4485027"/>
                    <a:pt x="186604" y="4489122"/>
                    <a:pt x="177079" y="4487313"/>
                  </a:cubicBezTo>
                  <a:cubicBezTo>
                    <a:pt x="174126" y="4489028"/>
                    <a:pt x="174126" y="4489028"/>
                    <a:pt x="180317" y="4492742"/>
                  </a:cubicBezTo>
                  <a:lnTo>
                    <a:pt x="180317" y="4496266"/>
                  </a:lnTo>
                  <a:cubicBezTo>
                    <a:pt x="194033" y="4504268"/>
                    <a:pt x="220227" y="4483693"/>
                    <a:pt x="227942" y="4504458"/>
                  </a:cubicBezTo>
                  <a:cubicBezTo>
                    <a:pt x="229847" y="4506268"/>
                    <a:pt x="230514" y="4505220"/>
                    <a:pt x="234610" y="4506649"/>
                  </a:cubicBezTo>
                  <a:cubicBezTo>
                    <a:pt x="233238" y="4507315"/>
                    <a:pt x="231933" y="4508078"/>
                    <a:pt x="230705" y="4509030"/>
                  </a:cubicBezTo>
                  <a:cubicBezTo>
                    <a:pt x="219751" y="4509030"/>
                    <a:pt x="207083" y="4512173"/>
                    <a:pt x="197653" y="4505982"/>
                  </a:cubicBezTo>
                  <a:cubicBezTo>
                    <a:pt x="189176" y="4513411"/>
                    <a:pt x="148599" y="4507029"/>
                    <a:pt x="154886" y="4522270"/>
                  </a:cubicBezTo>
                  <a:lnTo>
                    <a:pt x="164411" y="4527794"/>
                  </a:lnTo>
                  <a:cubicBezTo>
                    <a:pt x="173783" y="4526937"/>
                    <a:pt x="182937" y="4524461"/>
                    <a:pt x="191462" y="4520460"/>
                  </a:cubicBezTo>
                  <a:cubicBezTo>
                    <a:pt x="199939" y="4520460"/>
                    <a:pt x="199939" y="4520460"/>
                    <a:pt x="200987" y="4517031"/>
                  </a:cubicBezTo>
                  <a:cubicBezTo>
                    <a:pt x="202225" y="4508363"/>
                    <a:pt x="217941" y="4516269"/>
                    <a:pt x="223561" y="4520174"/>
                  </a:cubicBezTo>
                  <a:cubicBezTo>
                    <a:pt x="229276" y="4513030"/>
                    <a:pt x="254803" y="4522746"/>
                    <a:pt x="240039" y="4508267"/>
                  </a:cubicBezTo>
                  <a:cubicBezTo>
                    <a:pt x="245659" y="4510269"/>
                    <a:pt x="238325" y="4505886"/>
                    <a:pt x="236801" y="4506172"/>
                  </a:cubicBezTo>
                  <a:cubicBezTo>
                    <a:pt x="224704" y="4499124"/>
                    <a:pt x="280044" y="4503410"/>
                    <a:pt x="289379" y="4498458"/>
                  </a:cubicBezTo>
                  <a:cubicBezTo>
                    <a:pt x="295094" y="4505315"/>
                    <a:pt x="310429" y="4497315"/>
                    <a:pt x="312620" y="4506554"/>
                  </a:cubicBezTo>
                  <a:cubicBezTo>
                    <a:pt x="297761" y="4515411"/>
                    <a:pt x="280616" y="4529699"/>
                    <a:pt x="263471" y="4531509"/>
                  </a:cubicBezTo>
                  <a:cubicBezTo>
                    <a:pt x="255708" y="4526556"/>
                    <a:pt x="245802" y="4526556"/>
                    <a:pt x="238039" y="4531509"/>
                  </a:cubicBezTo>
                  <a:cubicBezTo>
                    <a:pt x="228038" y="4535415"/>
                    <a:pt x="204035" y="4525318"/>
                    <a:pt x="200796" y="4537510"/>
                  </a:cubicBezTo>
                  <a:cubicBezTo>
                    <a:pt x="229371" y="4549416"/>
                    <a:pt x="268329" y="4552464"/>
                    <a:pt x="296046" y="4535510"/>
                  </a:cubicBezTo>
                  <a:cubicBezTo>
                    <a:pt x="305571" y="4543606"/>
                    <a:pt x="319764" y="4538176"/>
                    <a:pt x="328336" y="4532175"/>
                  </a:cubicBezTo>
                  <a:cubicBezTo>
                    <a:pt x="348243" y="4522650"/>
                    <a:pt x="369484" y="4536747"/>
                    <a:pt x="388248" y="4528460"/>
                  </a:cubicBezTo>
                  <a:cubicBezTo>
                    <a:pt x="406727" y="4535795"/>
                    <a:pt x="428444" y="4535415"/>
                    <a:pt x="446922" y="4542939"/>
                  </a:cubicBezTo>
                  <a:cubicBezTo>
                    <a:pt x="452161" y="4535890"/>
                    <a:pt x="470259" y="4543986"/>
                    <a:pt x="469782" y="4534366"/>
                  </a:cubicBezTo>
                  <a:cubicBezTo>
                    <a:pt x="465210" y="4528842"/>
                    <a:pt x="455304" y="4534366"/>
                    <a:pt x="450065" y="4529889"/>
                  </a:cubicBezTo>
                  <a:lnTo>
                    <a:pt x="461210" y="4524747"/>
                  </a:lnTo>
                  <a:cubicBezTo>
                    <a:pt x="500167" y="4524747"/>
                    <a:pt x="546173" y="4516269"/>
                    <a:pt x="585035" y="4524747"/>
                  </a:cubicBezTo>
                  <a:lnTo>
                    <a:pt x="594560" y="4519508"/>
                  </a:lnTo>
                  <a:lnTo>
                    <a:pt x="594560" y="4512173"/>
                  </a:lnTo>
                  <a:lnTo>
                    <a:pt x="588178" y="4508267"/>
                  </a:lnTo>
                  <a:lnTo>
                    <a:pt x="588178" y="4471501"/>
                  </a:lnTo>
                  <a:cubicBezTo>
                    <a:pt x="606180" y="4463977"/>
                    <a:pt x="579320" y="4461976"/>
                    <a:pt x="591417" y="4454928"/>
                  </a:cubicBezTo>
                  <a:cubicBezTo>
                    <a:pt x="597989" y="4451022"/>
                    <a:pt x="593417" y="4448832"/>
                    <a:pt x="588464" y="4445975"/>
                  </a:cubicBezTo>
                  <a:cubicBezTo>
                    <a:pt x="588464" y="4444832"/>
                    <a:pt x="588464" y="4443594"/>
                    <a:pt x="587892" y="4441688"/>
                  </a:cubicBezTo>
                  <a:lnTo>
                    <a:pt x="573605" y="4435402"/>
                  </a:lnTo>
                  <a:cubicBezTo>
                    <a:pt x="571795" y="4434735"/>
                    <a:pt x="562080" y="4439211"/>
                    <a:pt x="555412" y="4434544"/>
                  </a:cubicBezTo>
                  <a:cubicBezTo>
                    <a:pt x="564937" y="4427305"/>
                    <a:pt x="573605" y="4429401"/>
                    <a:pt x="585797" y="4429211"/>
                  </a:cubicBezTo>
                  <a:cubicBezTo>
                    <a:pt x="608181" y="4417495"/>
                    <a:pt x="580463" y="4414828"/>
                    <a:pt x="570652" y="4421686"/>
                  </a:cubicBezTo>
                  <a:cubicBezTo>
                    <a:pt x="554840" y="4417971"/>
                    <a:pt x="548744" y="4422733"/>
                    <a:pt x="531028" y="4421686"/>
                  </a:cubicBezTo>
                  <a:lnTo>
                    <a:pt x="520931" y="4414542"/>
                  </a:lnTo>
                  <a:cubicBezTo>
                    <a:pt x="514455" y="4413780"/>
                    <a:pt x="507958" y="4415685"/>
                    <a:pt x="502929" y="4419876"/>
                  </a:cubicBezTo>
                  <a:lnTo>
                    <a:pt x="508930" y="4423685"/>
                  </a:lnTo>
                  <a:cubicBezTo>
                    <a:pt x="501786" y="4426639"/>
                    <a:pt x="501786" y="4426639"/>
                    <a:pt x="493118" y="4422067"/>
                  </a:cubicBezTo>
                  <a:cubicBezTo>
                    <a:pt x="468934" y="4424734"/>
                    <a:pt x="444531" y="4424734"/>
                    <a:pt x="420347" y="4422067"/>
                  </a:cubicBezTo>
                  <a:cubicBezTo>
                    <a:pt x="407489" y="4410922"/>
                    <a:pt x="435588" y="4418257"/>
                    <a:pt x="437016" y="4411590"/>
                  </a:cubicBezTo>
                  <a:cubicBezTo>
                    <a:pt x="438445" y="4404921"/>
                    <a:pt x="448446" y="4408065"/>
                    <a:pt x="453304" y="4407303"/>
                  </a:cubicBezTo>
                  <a:cubicBezTo>
                    <a:pt x="462829" y="4412351"/>
                    <a:pt x="463401" y="4412351"/>
                    <a:pt x="472354" y="4407303"/>
                  </a:cubicBezTo>
                  <a:cubicBezTo>
                    <a:pt x="489937" y="4409875"/>
                    <a:pt x="507825" y="4409875"/>
                    <a:pt x="525408" y="4407303"/>
                  </a:cubicBezTo>
                  <a:lnTo>
                    <a:pt x="534933" y="4401683"/>
                  </a:lnTo>
                  <a:lnTo>
                    <a:pt x="522170" y="4394349"/>
                  </a:lnTo>
                  <a:cubicBezTo>
                    <a:pt x="537981" y="4390158"/>
                    <a:pt x="555984" y="4392729"/>
                    <a:pt x="571319" y="4384824"/>
                  </a:cubicBezTo>
                  <a:lnTo>
                    <a:pt x="578177" y="4388253"/>
                  </a:lnTo>
                  <a:cubicBezTo>
                    <a:pt x="582749" y="4383967"/>
                    <a:pt x="589131" y="4385585"/>
                    <a:pt x="594084" y="4383015"/>
                  </a:cubicBezTo>
                  <a:lnTo>
                    <a:pt x="594084" y="4379300"/>
                  </a:lnTo>
                  <a:lnTo>
                    <a:pt x="587511" y="4375394"/>
                  </a:lnTo>
                  <a:lnTo>
                    <a:pt x="587511" y="4371775"/>
                  </a:lnTo>
                  <a:cubicBezTo>
                    <a:pt x="593998" y="4367108"/>
                    <a:pt x="602075" y="4365108"/>
                    <a:pt x="609990" y="4366346"/>
                  </a:cubicBezTo>
                  <a:cubicBezTo>
                    <a:pt x="619515" y="4382252"/>
                    <a:pt x="610943" y="4410922"/>
                    <a:pt x="613800" y="4430735"/>
                  </a:cubicBezTo>
                  <a:cubicBezTo>
                    <a:pt x="604847" y="4436164"/>
                    <a:pt x="604847" y="4436354"/>
                    <a:pt x="612943" y="4441308"/>
                  </a:cubicBezTo>
                  <a:cubicBezTo>
                    <a:pt x="615324" y="4463882"/>
                    <a:pt x="612943" y="4487885"/>
                    <a:pt x="613800" y="4511316"/>
                  </a:cubicBezTo>
                  <a:lnTo>
                    <a:pt x="607514" y="4515507"/>
                  </a:lnTo>
                  <a:lnTo>
                    <a:pt x="607514" y="4526461"/>
                  </a:lnTo>
                  <a:cubicBezTo>
                    <a:pt x="609228" y="4527413"/>
                    <a:pt x="611324" y="4528842"/>
                    <a:pt x="613514" y="4530175"/>
                  </a:cubicBezTo>
                  <a:close/>
                  <a:moveTo>
                    <a:pt x="570176" y="4404921"/>
                  </a:moveTo>
                  <a:cubicBezTo>
                    <a:pt x="566366" y="4402826"/>
                    <a:pt x="559031" y="4403969"/>
                    <a:pt x="555602" y="4400540"/>
                  </a:cubicBezTo>
                  <a:lnTo>
                    <a:pt x="531885" y="4412922"/>
                  </a:lnTo>
                  <a:cubicBezTo>
                    <a:pt x="545020" y="4417590"/>
                    <a:pt x="559679" y="4414542"/>
                    <a:pt x="569795" y="4404921"/>
                  </a:cubicBezTo>
                  <a:close/>
                  <a:moveTo>
                    <a:pt x="545792" y="4320435"/>
                  </a:moveTo>
                  <a:cubicBezTo>
                    <a:pt x="546268" y="4321959"/>
                    <a:pt x="546839" y="4321864"/>
                    <a:pt x="549888" y="4322340"/>
                  </a:cubicBezTo>
                  <a:lnTo>
                    <a:pt x="548744" y="4322340"/>
                  </a:lnTo>
                  <a:cubicBezTo>
                    <a:pt x="549697" y="4322340"/>
                    <a:pt x="551507" y="4322340"/>
                    <a:pt x="551602" y="4322340"/>
                  </a:cubicBezTo>
                  <a:lnTo>
                    <a:pt x="553031" y="4322340"/>
                  </a:lnTo>
                  <a:cubicBezTo>
                    <a:pt x="549888" y="4333675"/>
                    <a:pt x="579225" y="4317387"/>
                    <a:pt x="583892" y="4312815"/>
                  </a:cubicBezTo>
                  <a:cubicBezTo>
                    <a:pt x="577510" y="4304529"/>
                    <a:pt x="545792" y="4306529"/>
                    <a:pt x="564270" y="4317006"/>
                  </a:cubicBezTo>
                  <a:cubicBezTo>
                    <a:pt x="560460" y="4319387"/>
                    <a:pt x="556222" y="4321007"/>
                    <a:pt x="551793" y="4321768"/>
                  </a:cubicBezTo>
                  <a:cubicBezTo>
                    <a:pt x="551983" y="4319673"/>
                    <a:pt x="547221" y="4318054"/>
                    <a:pt x="545792" y="4320625"/>
                  </a:cubicBezTo>
                  <a:close/>
                  <a:moveTo>
                    <a:pt x="551697" y="3801037"/>
                  </a:moveTo>
                  <a:cubicBezTo>
                    <a:pt x="563508" y="3804942"/>
                    <a:pt x="578367" y="3809895"/>
                    <a:pt x="591035" y="3804846"/>
                  </a:cubicBezTo>
                  <a:cubicBezTo>
                    <a:pt x="592083" y="3784368"/>
                    <a:pt x="591035" y="3789416"/>
                    <a:pt x="573700" y="3792464"/>
                  </a:cubicBezTo>
                  <a:cubicBezTo>
                    <a:pt x="568461" y="3797798"/>
                    <a:pt x="558365" y="3793607"/>
                    <a:pt x="551697" y="3797417"/>
                  </a:cubicBezTo>
                  <a:close/>
                  <a:moveTo>
                    <a:pt x="342147" y="3897620"/>
                  </a:moveTo>
                  <a:cubicBezTo>
                    <a:pt x="345510" y="3899544"/>
                    <a:pt x="349643" y="3899544"/>
                    <a:pt x="353006" y="3897620"/>
                  </a:cubicBezTo>
                  <a:cubicBezTo>
                    <a:pt x="353958" y="3893715"/>
                    <a:pt x="341195" y="3894001"/>
                    <a:pt x="342623" y="3897620"/>
                  </a:cubicBezTo>
                  <a:close/>
                  <a:moveTo>
                    <a:pt x="302142" y="3918670"/>
                  </a:moveTo>
                  <a:cubicBezTo>
                    <a:pt x="319668" y="3922385"/>
                    <a:pt x="344814" y="3924480"/>
                    <a:pt x="360626" y="3915337"/>
                  </a:cubicBezTo>
                  <a:cubicBezTo>
                    <a:pt x="355863" y="3912860"/>
                    <a:pt x="349291" y="3913812"/>
                    <a:pt x="344147" y="3910098"/>
                  </a:cubicBezTo>
                  <a:cubicBezTo>
                    <a:pt x="332622" y="3920575"/>
                    <a:pt x="316430" y="3915051"/>
                    <a:pt x="303095" y="3918670"/>
                  </a:cubicBezTo>
                  <a:close/>
                  <a:moveTo>
                    <a:pt x="294903" y="3801132"/>
                  </a:moveTo>
                  <a:cubicBezTo>
                    <a:pt x="298894" y="3803742"/>
                    <a:pt x="304057" y="3803742"/>
                    <a:pt x="308048" y="3801132"/>
                  </a:cubicBezTo>
                  <a:lnTo>
                    <a:pt x="308048" y="3797512"/>
                  </a:lnTo>
                  <a:cubicBezTo>
                    <a:pt x="304057" y="3794903"/>
                    <a:pt x="298894" y="3794903"/>
                    <a:pt x="294903" y="3797512"/>
                  </a:cubicBezTo>
                  <a:close/>
                  <a:moveTo>
                    <a:pt x="335670" y="4332532"/>
                  </a:moveTo>
                  <a:cubicBezTo>
                    <a:pt x="337099" y="4333770"/>
                    <a:pt x="341481" y="4334722"/>
                    <a:pt x="340909" y="4336817"/>
                  </a:cubicBezTo>
                  <a:cubicBezTo>
                    <a:pt x="340147" y="4341485"/>
                    <a:pt x="346624" y="4340818"/>
                    <a:pt x="349672" y="4341104"/>
                  </a:cubicBezTo>
                  <a:lnTo>
                    <a:pt x="367007" y="4349867"/>
                  </a:lnTo>
                  <a:lnTo>
                    <a:pt x="367007" y="4357678"/>
                  </a:lnTo>
                  <a:cubicBezTo>
                    <a:pt x="364626" y="4360821"/>
                    <a:pt x="357482" y="4357678"/>
                    <a:pt x="355768" y="4360440"/>
                  </a:cubicBezTo>
                  <a:cubicBezTo>
                    <a:pt x="354054" y="4363202"/>
                    <a:pt x="351863" y="4367298"/>
                    <a:pt x="357197" y="4369965"/>
                  </a:cubicBezTo>
                  <a:cubicBezTo>
                    <a:pt x="388344" y="4367678"/>
                    <a:pt x="418443" y="4362916"/>
                    <a:pt x="450351" y="4362536"/>
                  </a:cubicBezTo>
                  <a:lnTo>
                    <a:pt x="453304" y="4357487"/>
                  </a:lnTo>
                  <a:lnTo>
                    <a:pt x="432921" y="4346058"/>
                  </a:lnTo>
                  <a:cubicBezTo>
                    <a:pt x="432921" y="4344533"/>
                    <a:pt x="432921" y="4343390"/>
                    <a:pt x="432921" y="4342152"/>
                  </a:cubicBezTo>
                  <a:cubicBezTo>
                    <a:pt x="425491" y="4340628"/>
                    <a:pt x="428920" y="4335485"/>
                    <a:pt x="423396" y="4333198"/>
                  </a:cubicBezTo>
                  <a:cubicBezTo>
                    <a:pt x="395297" y="4338151"/>
                    <a:pt x="360245" y="4326150"/>
                    <a:pt x="336147" y="4332532"/>
                  </a:cubicBezTo>
                  <a:close/>
                  <a:moveTo>
                    <a:pt x="248897" y="3761032"/>
                  </a:moveTo>
                  <a:cubicBezTo>
                    <a:pt x="253012" y="3763804"/>
                    <a:pt x="258404" y="3763804"/>
                    <a:pt x="262518" y="3761032"/>
                  </a:cubicBezTo>
                  <a:cubicBezTo>
                    <a:pt x="258422" y="3758650"/>
                    <a:pt x="248231" y="3751221"/>
                    <a:pt x="249374" y="3760555"/>
                  </a:cubicBezTo>
                  <a:close/>
                  <a:moveTo>
                    <a:pt x="235848" y="4362059"/>
                  </a:moveTo>
                  <a:cubicBezTo>
                    <a:pt x="235848" y="4363488"/>
                    <a:pt x="235372" y="4364631"/>
                    <a:pt x="235181" y="4365774"/>
                  </a:cubicBezTo>
                  <a:lnTo>
                    <a:pt x="209655" y="4380061"/>
                  </a:lnTo>
                  <a:cubicBezTo>
                    <a:pt x="217970" y="4383776"/>
                    <a:pt x="227647" y="4382538"/>
                    <a:pt x="234800" y="4376919"/>
                  </a:cubicBezTo>
                  <a:cubicBezTo>
                    <a:pt x="236134" y="4374347"/>
                    <a:pt x="237087" y="4372727"/>
                    <a:pt x="237944" y="4371108"/>
                  </a:cubicBezTo>
                  <a:cubicBezTo>
                    <a:pt x="259089" y="4371108"/>
                    <a:pt x="278520" y="4377014"/>
                    <a:pt x="298332" y="4367584"/>
                  </a:cubicBezTo>
                  <a:cubicBezTo>
                    <a:pt x="307762" y="4372536"/>
                    <a:pt x="319135" y="4371775"/>
                    <a:pt x="327860" y="4365679"/>
                  </a:cubicBezTo>
                  <a:cubicBezTo>
                    <a:pt x="327860" y="4363965"/>
                    <a:pt x="327860" y="4362822"/>
                    <a:pt x="327860" y="4361583"/>
                  </a:cubicBezTo>
                  <a:cubicBezTo>
                    <a:pt x="309953" y="4349010"/>
                    <a:pt x="286807" y="4357583"/>
                    <a:pt x="269281" y="4343486"/>
                  </a:cubicBezTo>
                  <a:lnTo>
                    <a:pt x="275567" y="4339580"/>
                  </a:lnTo>
                  <a:lnTo>
                    <a:pt x="275567" y="4335961"/>
                  </a:lnTo>
                  <a:lnTo>
                    <a:pt x="266042" y="4330532"/>
                  </a:lnTo>
                  <a:cubicBezTo>
                    <a:pt x="250564" y="4338723"/>
                    <a:pt x="233829" y="4344343"/>
                    <a:pt x="216513" y="4347010"/>
                  </a:cubicBezTo>
                  <a:lnTo>
                    <a:pt x="216513" y="4350725"/>
                  </a:lnTo>
                  <a:cubicBezTo>
                    <a:pt x="219180" y="4353772"/>
                    <a:pt x="227276" y="4351200"/>
                    <a:pt x="229657" y="4354629"/>
                  </a:cubicBezTo>
                  <a:lnTo>
                    <a:pt x="229657" y="4358153"/>
                  </a:lnTo>
                  <a:close/>
                  <a:moveTo>
                    <a:pt x="204225" y="4398730"/>
                  </a:moveTo>
                  <a:lnTo>
                    <a:pt x="212607" y="4404255"/>
                  </a:lnTo>
                  <a:cubicBezTo>
                    <a:pt x="216227" y="4404255"/>
                    <a:pt x="219751" y="4404826"/>
                    <a:pt x="222132" y="4402160"/>
                  </a:cubicBezTo>
                  <a:cubicBezTo>
                    <a:pt x="223123" y="4398921"/>
                    <a:pt x="222599" y="4395396"/>
                    <a:pt x="220704" y="4392635"/>
                  </a:cubicBezTo>
                  <a:lnTo>
                    <a:pt x="212798" y="4392635"/>
                  </a:lnTo>
                  <a:cubicBezTo>
                    <a:pt x="210512" y="4394635"/>
                    <a:pt x="205559" y="4395778"/>
                    <a:pt x="204702" y="4398254"/>
                  </a:cubicBezTo>
                  <a:close/>
                  <a:moveTo>
                    <a:pt x="380342" y="3663020"/>
                  </a:moveTo>
                  <a:cubicBezTo>
                    <a:pt x="381105" y="3669401"/>
                    <a:pt x="391772" y="3667687"/>
                    <a:pt x="396725" y="3663020"/>
                  </a:cubicBezTo>
                  <a:cubicBezTo>
                    <a:pt x="406251" y="3667972"/>
                    <a:pt x="406917" y="3667972"/>
                    <a:pt x="415776" y="3663020"/>
                  </a:cubicBezTo>
                  <a:lnTo>
                    <a:pt x="422348" y="3666258"/>
                  </a:lnTo>
                  <a:cubicBezTo>
                    <a:pt x="423491" y="3665496"/>
                    <a:pt x="425872" y="3664734"/>
                    <a:pt x="425777" y="3663972"/>
                  </a:cubicBezTo>
                  <a:cubicBezTo>
                    <a:pt x="423586" y="3660162"/>
                    <a:pt x="437112" y="3657495"/>
                    <a:pt x="429015" y="3655590"/>
                  </a:cubicBezTo>
                  <a:cubicBezTo>
                    <a:pt x="415394" y="3655590"/>
                    <a:pt x="403393" y="3649875"/>
                    <a:pt x="389772" y="3651875"/>
                  </a:cubicBezTo>
                  <a:cubicBezTo>
                    <a:pt x="384248" y="3654066"/>
                    <a:pt x="387963" y="3659209"/>
                    <a:pt x="380247" y="3660733"/>
                  </a:cubicBezTo>
                  <a:cubicBezTo>
                    <a:pt x="380342" y="3661362"/>
                    <a:pt x="380533" y="3661971"/>
                    <a:pt x="380819" y="3662543"/>
                  </a:cubicBezTo>
                  <a:close/>
                  <a:moveTo>
                    <a:pt x="598370" y="3616728"/>
                  </a:moveTo>
                  <a:lnTo>
                    <a:pt x="588083" y="3611870"/>
                  </a:lnTo>
                  <a:cubicBezTo>
                    <a:pt x="578558" y="3622728"/>
                    <a:pt x="544077" y="3602345"/>
                    <a:pt x="546268" y="3617299"/>
                  </a:cubicBezTo>
                  <a:cubicBezTo>
                    <a:pt x="556555" y="3626824"/>
                    <a:pt x="570938" y="3618347"/>
                    <a:pt x="581796" y="3626062"/>
                  </a:cubicBezTo>
                  <a:close/>
                  <a:moveTo>
                    <a:pt x="539315" y="3591296"/>
                  </a:moveTo>
                  <a:cubicBezTo>
                    <a:pt x="556460" y="3597583"/>
                    <a:pt x="580939" y="3605107"/>
                    <a:pt x="597798" y="3594916"/>
                  </a:cubicBezTo>
                  <a:lnTo>
                    <a:pt x="592179" y="3591296"/>
                  </a:lnTo>
                  <a:cubicBezTo>
                    <a:pt x="591512" y="3589486"/>
                    <a:pt x="590845" y="3587867"/>
                    <a:pt x="590369" y="3586438"/>
                  </a:cubicBezTo>
                  <a:cubicBezTo>
                    <a:pt x="573062" y="3583476"/>
                    <a:pt x="555279" y="3585143"/>
                    <a:pt x="538839" y="3591296"/>
                  </a:cubicBezTo>
                  <a:close/>
                  <a:moveTo>
                    <a:pt x="351006" y="3581771"/>
                  </a:moveTo>
                  <a:cubicBezTo>
                    <a:pt x="358911" y="3583209"/>
                    <a:pt x="367046" y="3582724"/>
                    <a:pt x="374723" y="3580343"/>
                  </a:cubicBezTo>
                  <a:lnTo>
                    <a:pt x="374723" y="3576723"/>
                  </a:lnTo>
                  <a:cubicBezTo>
                    <a:pt x="366236" y="3573608"/>
                    <a:pt x="356921" y="3573608"/>
                    <a:pt x="348434" y="3576723"/>
                  </a:cubicBezTo>
                  <a:cubicBezTo>
                    <a:pt x="348434" y="3577675"/>
                    <a:pt x="346529" y="3580057"/>
                    <a:pt x="350720" y="3581390"/>
                  </a:cubicBezTo>
                  <a:close/>
                  <a:moveTo>
                    <a:pt x="236420" y="3653875"/>
                  </a:moveTo>
                  <a:cubicBezTo>
                    <a:pt x="237277" y="3658638"/>
                    <a:pt x="233753" y="3664543"/>
                    <a:pt x="239563" y="3666829"/>
                  </a:cubicBezTo>
                  <a:cubicBezTo>
                    <a:pt x="250612" y="3667877"/>
                    <a:pt x="264709" y="3664353"/>
                    <a:pt x="275948" y="3668830"/>
                  </a:cubicBezTo>
                  <a:lnTo>
                    <a:pt x="275948" y="3672354"/>
                  </a:lnTo>
                  <a:lnTo>
                    <a:pt x="285473" y="3677783"/>
                  </a:lnTo>
                  <a:cubicBezTo>
                    <a:pt x="300237" y="3670163"/>
                    <a:pt x="315668" y="3675783"/>
                    <a:pt x="335194" y="3674164"/>
                  </a:cubicBezTo>
                  <a:cubicBezTo>
                    <a:pt x="337480" y="3672354"/>
                    <a:pt x="341099" y="3669210"/>
                    <a:pt x="343862" y="3666925"/>
                  </a:cubicBezTo>
                  <a:cubicBezTo>
                    <a:pt x="349386" y="3666258"/>
                    <a:pt x="351196" y="3666925"/>
                    <a:pt x="354530" y="3665019"/>
                  </a:cubicBezTo>
                  <a:lnTo>
                    <a:pt x="354530" y="3660162"/>
                  </a:lnTo>
                  <a:cubicBezTo>
                    <a:pt x="348938" y="3660562"/>
                    <a:pt x="343376" y="3659095"/>
                    <a:pt x="338718" y="3655971"/>
                  </a:cubicBezTo>
                  <a:cubicBezTo>
                    <a:pt x="319097" y="3661591"/>
                    <a:pt x="297665" y="3652256"/>
                    <a:pt x="278901" y="3659305"/>
                  </a:cubicBezTo>
                  <a:cubicBezTo>
                    <a:pt x="273091" y="3657780"/>
                    <a:pt x="278901" y="3652256"/>
                    <a:pt x="271377" y="3652161"/>
                  </a:cubicBezTo>
                  <a:cubicBezTo>
                    <a:pt x="259851" y="3652828"/>
                    <a:pt x="246992" y="3650160"/>
                    <a:pt x="236420" y="3653875"/>
                  </a:cubicBezTo>
                  <a:close/>
                  <a:moveTo>
                    <a:pt x="196986" y="3687117"/>
                  </a:moveTo>
                  <a:cubicBezTo>
                    <a:pt x="214369" y="3690261"/>
                    <a:pt x="232181" y="3690261"/>
                    <a:pt x="249564" y="3687117"/>
                  </a:cubicBezTo>
                  <a:cubicBezTo>
                    <a:pt x="248612" y="3676069"/>
                    <a:pt x="206702" y="3681879"/>
                    <a:pt x="196986" y="3683403"/>
                  </a:cubicBezTo>
                  <a:close/>
                  <a:moveTo>
                    <a:pt x="189176" y="3686451"/>
                  </a:moveTo>
                  <a:cubicBezTo>
                    <a:pt x="174222" y="3680641"/>
                    <a:pt x="177174" y="3693690"/>
                    <a:pt x="189176" y="3687689"/>
                  </a:cubicBezTo>
                  <a:cubicBezTo>
                    <a:pt x="188795" y="3687022"/>
                    <a:pt x="189366" y="3686546"/>
                    <a:pt x="188795" y="3686261"/>
                  </a:cubicBezTo>
                  <a:close/>
                  <a:moveTo>
                    <a:pt x="170888" y="3546910"/>
                  </a:moveTo>
                  <a:cubicBezTo>
                    <a:pt x="172983" y="3548243"/>
                    <a:pt x="176698" y="3549386"/>
                    <a:pt x="176984" y="3550815"/>
                  </a:cubicBezTo>
                  <a:cubicBezTo>
                    <a:pt x="175841" y="3559673"/>
                    <a:pt x="192795" y="3555387"/>
                    <a:pt x="196034" y="3550815"/>
                  </a:cubicBezTo>
                  <a:lnTo>
                    <a:pt x="181080" y="3541290"/>
                  </a:lnTo>
                  <a:close/>
                  <a:moveTo>
                    <a:pt x="174126" y="3670735"/>
                  </a:moveTo>
                  <a:lnTo>
                    <a:pt x="186985" y="3670735"/>
                  </a:lnTo>
                  <a:cubicBezTo>
                    <a:pt x="191747" y="3667020"/>
                    <a:pt x="191747" y="3667020"/>
                    <a:pt x="186985" y="3663305"/>
                  </a:cubicBezTo>
                  <a:lnTo>
                    <a:pt x="174126" y="3663305"/>
                  </a:lnTo>
                  <a:cubicBezTo>
                    <a:pt x="169173" y="3666639"/>
                    <a:pt x="169173" y="3666639"/>
                    <a:pt x="174031" y="3670353"/>
                  </a:cubicBezTo>
                  <a:close/>
                  <a:moveTo>
                    <a:pt x="552364" y="286216"/>
                  </a:moveTo>
                  <a:cubicBezTo>
                    <a:pt x="556793" y="288702"/>
                    <a:pt x="561984" y="289455"/>
                    <a:pt x="566937" y="288311"/>
                  </a:cubicBezTo>
                  <a:cubicBezTo>
                    <a:pt x="565194" y="289464"/>
                    <a:pt x="563337" y="290455"/>
                    <a:pt x="561413" y="291264"/>
                  </a:cubicBezTo>
                  <a:lnTo>
                    <a:pt x="570938" y="288788"/>
                  </a:lnTo>
                  <a:cubicBezTo>
                    <a:pt x="567604" y="303647"/>
                    <a:pt x="585035" y="297646"/>
                    <a:pt x="594084" y="298789"/>
                  </a:cubicBezTo>
                  <a:cubicBezTo>
                    <a:pt x="598656" y="294789"/>
                    <a:pt x="598656" y="294789"/>
                    <a:pt x="593512" y="291360"/>
                  </a:cubicBezTo>
                  <a:cubicBezTo>
                    <a:pt x="583987" y="292502"/>
                    <a:pt x="581892" y="284978"/>
                    <a:pt x="570938" y="288788"/>
                  </a:cubicBezTo>
                  <a:lnTo>
                    <a:pt x="570938" y="285835"/>
                  </a:lnTo>
                  <a:lnTo>
                    <a:pt x="561413" y="280787"/>
                  </a:lnTo>
                  <a:cubicBezTo>
                    <a:pt x="557993" y="281673"/>
                    <a:pt x="554840" y="283416"/>
                    <a:pt x="552269" y="285835"/>
                  </a:cubicBezTo>
                  <a:close/>
                  <a:moveTo>
                    <a:pt x="347767" y="276691"/>
                  </a:moveTo>
                  <a:lnTo>
                    <a:pt x="350815" y="280787"/>
                  </a:lnTo>
                  <a:cubicBezTo>
                    <a:pt x="379247" y="277263"/>
                    <a:pt x="407908" y="276024"/>
                    <a:pt x="436540" y="277072"/>
                  </a:cubicBezTo>
                  <a:cubicBezTo>
                    <a:pt x="441493" y="273548"/>
                    <a:pt x="439683" y="270214"/>
                    <a:pt x="446065" y="267547"/>
                  </a:cubicBezTo>
                  <a:cubicBezTo>
                    <a:pt x="446065" y="266595"/>
                    <a:pt x="446065" y="265356"/>
                    <a:pt x="446065" y="264118"/>
                  </a:cubicBezTo>
                  <a:lnTo>
                    <a:pt x="459210" y="256403"/>
                  </a:lnTo>
                  <a:cubicBezTo>
                    <a:pt x="459210" y="250593"/>
                    <a:pt x="459210" y="250593"/>
                    <a:pt x="456352" y="247545"/>
                  </a:cubicBezTo>
                  <a:lnTo>
                    <a:pt x="435397" y="247545"/>
                  </a:lnTo>
                  <a:lnTo>
                    <a:pt x="424729" y="240020"/>
                  </a:lnTo>
                  <a:cubicBezTo>
                    <a:pt x="412347" y="242973"/>
                    <a:pt x="353482" y="231067"/>
                    <a:pt x="370913" y="250974"/>
                  </a:cubicBezTo>
                  <a:cubicBezTo>
                    <a:pt x="377675" y="250974"/>
                    <a:pt x="381295" y="251926"/>
                    <a:pt x="380438" y="256689"/>
                  </a:cubicBezTo>
                  <a:cubicBezTo>
                    <a:pt x="369046" y="262242"/>
                    <a:pt x="358102" y="268642"/>
                    <a:pt x="347672" y="275834"/>
                  </a:cubicBezTo>
                  <a:close/>
                  <a:moveTo>
                    <a:pt x="242992" y="157438"/>
                  </a:moveTo>
                  <a:cubicBezTo>
                    <a:pt x="244735" y="159152"/>
                    <a:pt x="247535" y="159152"/>
                    <a:pt x="249279" y="157438"/>
                  </a:cubicBezTo>
                  <a:cubicBezTo>
                    <a:pt x="247859" y="155476"/>
                    <a:pt x="245126" y="155038"/>
                    <a:pt x="243164" y="156447"/>
                  </a:cubicBezTo>
                  <a:cubicBezTo>
                    <a:pt x="243106" y="156495"/>
                    <a:pt x="243049" y="156533"/>
                    <a:pt x="242992" y="156581"/>
                  </a:cubicBezTo>
                  <a:close/>
                  <a:moveTo>
                    <a:pt x="574652" y="196110"/>
                  </a:moveTo>
                  <a:cubicBezTo>
                    <a:pt x="565127" y="197158"/>
                    <a:pt x="553983" y="193538"/>
                    <a:pt x="546077" y="198110"/>
                  </a:cubicBezTo>
                  <a:lnTo>
                    <a:pt x="561603" y="207159"/>
                  </a:lnTo>
                  <a:cubicBezTo>
                    <a:pt x="566842" y="206492"/>
                    <a:pt x="572462" y="208302"/>
                    <a:pt x="576939" y="205921"/>
                  </a:cubicBezTo>
                  <a:cubicBezTo>
                    <a:pt x="578367" y="198395"/>
                    <a:pt x="578367" y="198395"/>
                    <a:pt x="574652" y="195253"/>
                  </a:cubicBezTo>
                  <a:close/>
                  <a:moveTo>
                    <a:pt x="74399" y="1339110"/>
                  </a:moveTo>
                  <a:lnTo>
                    <a:pt x="64874" y="1344253"/>
                  </a:lnTo>
                  <a:cubicBezTo>
                    <a:pt x="68970" y="1346739"/>
                    <a:pt x="74114" y="1346739"/>
                    <a:pt x="78210" y="1344253"/>
                  </a:cubicBezTo>
                  <a:cubicBezTo>
                    <a:pt x="78114" y="1341205"/>
                    <a:pt x="80591" y="1338538"/>
                    <a:pt x="74495" y="1338062"/>
                  </a:cubicBezTo>
                  <a:close/>
                  <a:moveTo>
                    <a:pt x="83924" y="1233002"/>
                  </a:moveTo>
                  <a:cubicBezTo>
                    <a:pt x="79829" y="1230334"/>
                    <a:pt x="73828" y="1232430"/>
                    <a:pt x="68970" y="1231763"/>
                  </a:cubicBezTo>
                  <a:cubicBezTo>
                    <a:pt x="64208" y="1235287"/>
                    <a:pt x="64208" y="1235287"/>
                    <a:pt x="68494" y="1239097"/>
                  </a:cubicBezTo>
                  <a:cubicBezTo>
                    <a:pt x="72018" y="1233382"/>
                    <a:pt x="83448" y="1236526"/>
                    <a:pt x="84020" y="1231953"/>
                  </a:cubicBezTo>
                  <a:close/>
                  <a:moveTo>
                    <a:pt x="117357" y="979636"/>
                  </a:moveTo>
                  <a:cubicBezTo>
                    <a:pt x="110595" y="975064"/>
                    <a:pt x="100689" y="979636"/>
                    <a:pt x="94497" y="974111"/>
                  </a:cubicBezTo>
                  <a:cubicBezTo>
                    <a:pt x="84972" y="981732"/>
                    <a:pt x="70113" y="974111"/>
                    <a:pt x="58969" y="979445"/>
                  </a:cubicBezTo>
                  <a:cubicBezTo>
                    <a:pt x="73733" y="993352"/>
                    <a:pt x="93069" y="975636"/>
                    <a:pt x="108118" y="984875"/>
                  </a:cubicBezTo>
                  <a:close/>
                  <a:moveTo>
                    <a:pt x="146980" y="1021736"/>
                  </a:moveTo>
                  <a:cubicBezTo>
                    <a:pt x="160315" y="1023451"/>
                    <a:pt x="159458" y="1015355"/>
                    <a:pt x="154219" y="1010688"/>
                  </a:cubicBezTo>
                  <a:cubicBezTo>
                    <a:pt x="147171" y="1010688"/>
                    <a:pt x="118500" y="1018308"/>
                    <a:pt x="141360" y="1018022"/>
                  </a:cubicBezTo>
                  <a:close/>
                  <a:moveTo>
                    <a:pt x="135931" y="1132227"/>
                  </a:moveTo>
                  <a:cubicBezTo>
                    <a:pt x="131835" y="1132227"/>
                    <a:pt x="127358" y="1132227"/>
                    <a:pt x="124596" y="1134132"/>
                  </a:cubicBezTo>
                  <a:cubicBezTo>
                    <a:pt x="130835" y="1136942"/>
                    <a:pt x="137979" y="1136942"/>
                    <a:pt x="144218" y="1134132"/>
                  </a:cubicBezTo>
                  <a:cubicBezTo>
                    <a:pt x="141922" y="1132208"/>
                    <a:pt x="139017" y="1131160"/>
                    <a:pt x="136026" y="1131179"/>
                  </a:cubicBezTo>
                  <a:close/>
                  <a:moveTo>
                    <a:pt x="161553" y="575776"/>
                  </a:moveTo>
                  <a:cubicBezTo>
                    <a:pt x="179937" y="566251"/>
                    <a:pt x="156505" y="568918"/>
                    <a:pt x="147647" y="568442"/>
                  </a:cubicBezTo>
                  <a:cubicBezTo>
                    <a:pt x="142884" y="572062"/>
                    <a:pt x="142884" y="572062"/>
                    <a:pt x="147647" y="575776"/>
                  </a:cubicBezTo>
                  <a:close/>
                  <a:moveTo>
                    <a:pt x="147361" y="129911"/>
                  </a:moveTo>
                  <a:lnTo>
                    <a:pt x="128311" y="129911"/>
                  </a:lnTo>
                  <a:cubicBezTo>
                    <a:pt x="123358" y="133530"/>
                    <a:pt x="123358" y="133530"/>
                    <a:pt x="128311" y="137245"/>
                  </a:cubicBezTo>
                  <a:lnTo>
                    <a:pt x="147361" y="137245"/>
                  </a:lnTo>
                  <a:cubicBezTo>
                    <a:pt x="152314" y="132578"/>
                    <a:pt x="152314" y="132578"/>
                    <a:pt x="147456" y="128863"/>
                  </a:cubicBezTo>
                  <a:close/>
                  <a:moveTo>
                    <a:pt x="113452" y="863050"/>
                  </a:moveTo>
                  <a:cubicBezTo>
                    <a:pt x="105641" y="868480"/>
                    <a:pt x="91735" y="863050"/>
                    <a:pt x="85353" y="872575"/>
                  </a:cubicBezTo>
                  <a:cubicBezTo>
                    <a:pt x="86115" y="877433"/>
                    <a:pt x="86401" y="877433"/>
                    <a:pt x="94878" y="877338"/>
                  </a:cubicBezTo>
                  <a:cubicBezTo>
                    <a:pt x="100832" y="872766"/>
                    <a:pt x="109118" y="872766"/>
                    <a:pt x="115071" y="877338"/>
                  </a:cubicBezTo>
                  <a:cubicBezTo>
                    <a:pt x="121453" y="871623"/>
                    <a:pt x="130692" y="876099"/>
                    <a:pt x="137741" y="871908"/>
                  </a:cubicBezTo>
                  <a:lnTo>
                    <a:pt x="137741" y="864669"/>
                  </a:lnTo>
                  <a:cubicBezTo>
                    <a:pt x="131645" y="861907"/>
                    <a:pt x="131645" y="861907"/>
                    <a:pt x="113452" y="863050"/>
                  </a:cubicBezTo>
                  <a:close/>
                  <a:moveTo>
                    <a:pt x="101641" y="844000"/>
                  </a:moveTo>
                  <a:cubicBezTo>
                    <a:pt x="106280" y="841524"/>
                    <a:pt x="106280" y="839047"/>
                    <a:pt x="101641" y="836570"/>
                  </a:cubicBezTo>
                  <a:cubicBezTo>
                    <a:pt x="96879" y="838923"/>
                    <a:pt x="96879" y="841400"/>
                    <a:pt x="101641" y="844000"/>
                  </a:cubicBezTo>
                  <a:close/>
                  <a:moveTo>
                    <a:pt x="108023" y="692743"/>
                  </a:moveTo>
                  <a:lnTo>
                    <a:pt x="101831" y="696553"/>
                  </a:lnTo>
                  <a:cubicBezTo>
                    <a:pt x="92306" y="696553"/>
                    <a:pt x="69256" y="694648"/>
                    <a:pt x="88115" y="703983"/>
                  </a:cubicBezTo>
                  <a:lnTo>
                    <a:pt x="102403" y="703983"/>
                  </a:lnTo>
                  <a:cubicBezTo>
                    <a:pt x="106118" y="700363"/>
                    <a:pt x="116690" y="698363"/>
                    <a:pt x="108023" y="692553"/>
                  </a:cubicBezTo>
                  <a:close/>
                  <a:moveTo>
                    <a:pt x="68970" y="958205"/>
                  </a:moveTo>
                  <a:cubicBezTo>
                    <a:pt x="57921" y="962396"/>
                    <a:pt x="126882" y="969444"/>
                    <a:pt x="130502" y="960395"/>
                  </a:cubicBezTo>
                  <a:cubicBezTo>
                    <a:pt x="127749" y="957681"/>
                    <a:pt x="124282" y="955795"/>
                    <a:pt x="120500" y="954967"/>
                  </a:cubicBezTo>
                  <a:lnTo>
                    <a:pt x="108213" y="961920"/>
                  </a:lnTo>
                  <a:lnTo>
                    <a:pt x="95164" y="954585"/>
                  </a:lnTo>
                  <a:cubicBezTo>
                    <a:pt x="87544" y="960015"/>
                    <a:pt x="77924" y="957538"/>
                    <a:pt x="68970" y="958300"/>
                  </a:cubicBezTo>
                  <a:close/>
                  <a:moveTo>
                    <a:pt x="115071" y="1028404"/>
                  </a:moveTo>
                  <a:cubicBezTo>
                    <a:pt x="123263" y="1024118"/>
                    <a:pt x="127644" y="1020117"/>
                    <a:pt x="115071" y="1020880"/>
                  </a:cubicBezTo>
                  <a:cubicBezTo>
                    <a:pt x="110023" y="1023070"/>
                    <a:pt x="110023" y="1025547"/>
                    <a:pt x="115071" y="1028214"/>
                  </a:cubicBezTo>
                  <a:close/>
                  <a:moveTo>
                    <a:pt x="120977" y="1042978"/>
                  </a:moveTo>
                  <a:cubicBezTo>
                    <a:pt x="126730" y="1043378"/>
                    <a:pt x="132416" y="1041577"/>
                    <a:pt x="136883" y="1037929"/>
                  </a:cubicBezTo>
                  <a:cubicBezTo>
                    <a:pt x="137550" y="1034500"/>
                    <a:pt x="137550" y="1034500"/>
                    <a:pt x="134216" y="1031928"/>
                  </a:cubicBezTo>
                  <a:lnTo>
                    <a:pt x="121548" y="1031928"/>
                  </a:lnTo>
                  <a:cubicBezTo>
                    <a:pt x="118500" y="1033929"/>
                    <a:pt x="113642" y="1035167"/>
                    <a:pt x="112690" y="1037644"/>
                  </a:cubicBezTo>
                  <a:close/>
                  <a:moveTo>
                    <a:pt x="134216" y="3243253"/>
                  </a:moveTo>
                  <a:cubicBezTo>
                    <a:pt x="131645" y="3243253"/>
                    <a:pt x="127168" y="3242395"/>
                    <a:pt x="125644" y="3244491"/>
                  </a:cubicBezTo>
                  <a:cubicBezTo>
                    <a:pt x="122882" y="3247920"/>
                    <a:pt x="144218" y="3246968"/>
                    <a:pt x="134216" y="3242871"/>
                  </a:cubicBezTo>
                  <a:close/>
                  <a:moveTo>
                    <a:pt x="165458" y="1149943"/>
                  </a:moveTo>
                  <a:cubicBezTo>
                    <a:pt x="167249" y="1149648"/>
                    <a:pt x="168992" y="1149067"/>
                    <a:pt x="170602" y="1148229"/>
                  </a:cubicBezTo>
                  <a:cubicBezTo>
                    <a:pt x="171364" y="1137656"/>
                    <a:pt x="150885" y="1144324"/>
                    <a:pt x="145742" y="1146228"/>
                  </a:cubicBezTo>
                  <a:cubicBezTo>
                    <a:pt x="138789" y="1147181"/>
                    <a:pt x="131073" y="1144800"/>
                    <a:pt x="124596" y="1148229"/>
                  </a:cubicBezTo>
                  <a:cubicBezTo>
                    <a:pt x="124596" y="1149848"/>
                    <a:pt x="123072" y="1152229"/>
                    <a:pt x="126882" y="1152991"/>
                  </a:cubicBezTo>
                  <a:cubicBezTo>
                    <a:pt x="139474" y="1149762"/>
                    <a:pt x="152495" y="1148610"/>
                    <a:pt x="165458" y="1149562"/>
                  </a:cubicBezTo>
                  <a:close/>
                  <a:moveTo>
                    <a:pt x="177174" y="1299295"/>
                  </a:moveTo>
                  <a:cubicBezTo>
                    <a:pt x="173183" y="1296685"/>
                    <a:pt x="168021" y="1296685"/>
                    <a:pt x="164030" y="1299295"/>
                  </a:cubicBezTo>
                  <a:lnTo>
                    <a:pt x="164030" y="1302915"/>
                  </a:lnTo>
                  <a:cubicBezTo>
                    <a:pt x="168021" y="1305524"/>
                    <a:pt x="173183" y="1305524"/>
                    <a:pt x="177174" y="1302915"/>
                  </a:cubicBezTo>
                  <a:close/>
                  <a:moveTo>
                    <a:pt x="193462" y="1279007"/>
                  </a:moveTo>
                  <a:cubicBezTo>
                    <a:pt x="187080" y="1277959"/>
                    <a:pt x="163077" y="1280817"/>
                    <a:pt x="173936" y="1290056"/>
                  </a:cubicBezTo>
                  <a:cubicBezTo>
                    <a:pt x="180317" y="1290723"/>
                    <a:pt x="204416" y="1287865"/>
                    <a:pt x="193462" y="1278626"/>
                  </a:cubicBezTo>
                  <a:close/>
                  <a:moveTo>
                    <a:pt x="239277" y="3129048"/>
                  </a:moveTo>
                  <a:cubicBezTo>
                    <a:pt x="236705" y="3129048"/>
                    <a:pt x="232324" y="3128191"/>
                    <a:pt x="230800" y="3130191"/>
                  </a:cubicBezTo>
                  <a:cubicBezTo>
                    <a:pt x="227942" y="3133715"/>
                    <a:pt x="249374" y="3132762"/>
                    <a:pt x="239277" y="3128667"/>
                  </a:cubicBezTo>
                  <a:close/>
                  <a:moveTo>
                    <a:pt x="261280" y="1148800"/>
                  </a:moveTo>
                  <a:cubicBezTo>
                    <a:pt x="266423" y="1143562"/>
                    <a:pt x="256898" y="1141943"/>
                    <a:pt x="252231" y="1142704"/>
                  </a:cubicBezTo>
                  <a:cubicBezTo>
                    <a:pt x="248421" y="1147371"/>
                    <a:pt x="241278" y="1145276"/>
                    <a:pt x="237467" y="1147562"/>
                  </a:cubicBezTo>
                  <a:cubicBezTo>
                    <a:pt x="232229" y="1156135"/>
                    <a:pt x="247659" y="1153277"/>
                    <a:pt x="254041" y="1153753"/>
                  </a:cubicBezTo>
                  <a:cubicBezTo>
                    <a:pt x="256546" y="1152239"/>
                    <a:pt x="258965" y="1150591"/>
                    <a:pt x="261280" y="1148800"/>
                  </a:cubicBezTo>
                  <a:close/>
                  <a:moveTo>
                    <a:pt x="266519" y="1120987"/>
                  </a:moveTo>
                  <a:cubicBezTo>
                    <a:pt x="258537" y="1119863"/>
                    <a:pt x="250412" y="1120311"/>
                    <a:pt x="242611" y="1122320"/>
                  </a:cubicBezTo>
                  <a:lnTo>
                    <a:pt x="258899" y="1131084"/>
                  </a:lnTo>
                  <a:cubicBezTo>
                    <a:pt x="262623" y="1129950"/>
                    <a:pt x="266109" y="1128140"/>
                    <a:pt x="269186" y="1125750"/>
                  </a:cubicBezTo>
                  <a:cubicBezTo>
                    <a:pt x="268900" y="1123749"/>
                    <a:pt x="270138" y="1121749"/>
                    <a:pt x="266519" y="1120225"/>
                  </a:cubicBezTo>
                  <a:close/>
                  <a:moveTo>
                    <a:pt x="279854" y="1272244"/>
                  </a:moveTo>
                  <a:cubicBezTo>
                    <a:pt x="274063" y="1271158"/>
                    <a:pt x="268119" y="1271158"/>
                    <a:pt x="262328" y="1272244"/>
                  </a:cubicBezTo>
                  <a:cubicBezTo>
                    <a:pt x="260994" y="1281769"/>
                    <a:pt x="276520" y="1279578"/>
                    <a:pt x="282330" y="1276816"/>
                  </a:cubicBezTo>
                  <a:cubicBezTo>
                    <a:pt x="281854" y="1275102"/>
                    <a:pt x="284045" y="1273101"/>
                    <a:pt x="279854" y="1271863"/>
                  </a:cubicBezTo>
                  <a:close/>
                  <a:moveTo>
                    <a:pt x="314906" y="1074315"/>
                  </a:moveTo>
                  <a:cubicBezTo>
                    <a:pt x="318716" y="1056789"/>
                    <a:pt x="302333" y="1061456"/>
                    <a:pt x="288807" y="1062599"/>
                  </a:cubicBezTo>
                  <a:lnTo>
                    <a:pt x="288807" y="1074886"/>
                  </a:lnTo>
                  <a:cubicBezTo>
                    <a:pt x="296580" y="1080954"/>
                    <a:pt x="307590" y="1080554"/>
                    <a:pt x="314906" y="1073934"/>
                  </a:cubicBezTo>
                  <a:close/>
                  <a:moveTo>
                    <a:pt x="299856" y="1002592"/>
                  </a:moveTo>
                  <a:cubicBezTo>
                    <a:pt x="315668" y="1005639"/>
                    <a:pt x="321669" y="995924"/>
                    <a:pt x="337194" y="1002020"/>
                  </a:cubicBezTo>
                  <a:cubicBezTo>
                    <a:pt x="342109" y="1003429"/>
                    <a:pt x="347405" y="1002287"/>
                    <a:pt x="351291" y="998972"/>
                  </a:cubicBezTo>
                  <a:cubicBezTo>
                    <a:pt x="355578" y="999639"/>
                    <a:pt x="375008" y="998972"/>
                    <a:pt x="364912" y="991828"/>
                  </a:cubicBezTo>
                  <a:cubicBezTo>
                    <a:pt x="341195" y="994019"/>
                    <a:pt x="354720" y="983160"/>
                    <a:pt x="337385" y="984208"/>
                  </a:cubicBezTo>
                  <a:lnTo>
                    <a:pt x="326145" y="991638"/>
                  </a:lnTo>
                  <a:cubicBezTo>
                    <a:pt x="313953" y="991638"/>
                    <a:pt x="305095" y="989733"/>
                    <a:pt x="295856" y="996876"/>
                  </a:cubicBezTo>
                  <a:cubicBezTo>
                    <a:pt x="295113" y="998962"/>
                    <a:pt x="296199" y="1001248"/>
                    <a:pt x="298285" y="1001982"/>
                  </a:cubicBezTo>
                  <a:cubicBezTo>
                    <a:pt x="298790" y="1002163"/>
                    <a:pt x="299323" y="1002239"/>
                    <a:pt x="299856" y="1002210"/>
                  </a:cubicBezTo>
                  <a:close/>
                  <a:moveTo>
                    <a:pt x="337956" y="1149943"/>
                  </a:moveTo>
                  <a:cubicBezTo>
                    <a:pt x="338718" y="1149943"/>
                    <a:pt x="339480" y="1149181"/>
                    <a:pt x="340242" y="1148800"/>
                  </a:cubicBezTo>
                  <a:cubicBezTo>
                    <a:pt x="341738" y="1145733"/>
                    <a:pt x="341490" y="1142104"/>
                    <a:pt x="339575" y="1139275"/>
                  </a:cubicBezTo>
                  <a:lnTo>
                    <a:pt x="317954" y="1139275"/>
                  </a:lnTo>
                  <a:cubicBezTo>
                    <a:pt x="316144" y="1141561"/>
                    <a:pt x="310143" y="1142228"/>
                    <a:pt x="309477" y="1144609"/>
                  </a:cubicBezTo>
                  <a:lnTo>
                    <a:pt x="317858" y="1150324"/>
                  </a:lnTo>
                  <a:close/>
                  <a:moveTo>
                    <a:pt x="337956" y="1249575"/>
                  </a:moveTo>
                  <a:cubicBezTo>
                    <a:pt x="332717" y="1250146"/>
                    <a:pt x="326145" y="1247670"/>
                    <a:pt x="322240" y="1251765"/>
                  </a:cubicBezTo>
                  <a:cubicBezTo>
                    <a:pt x="326593" y="1255357"/>
                    <a:pt x="332127" y="1257195"/>
                    <a:pt x="337766" y="1256909"/>
                  </a:cubicBezTo>
                  <a:cubicBezTo>
                    <a:pt x="342719" y="1253004"/>
                    <a:pt x="342719" y="1252908"/>
                    <a:pt x="338147" y="1249194"/>
                  </a:cubicBezTo>
                  <a:close/>
                  <a:moveTo>
                    <a:pt x="380628" y="1056408"/>
                  </a:moveTo>
                  <a:cubicBezTo>
                    <a:pt x="377475" y="1053769"/>
                    <a:pt x="373704" y="1051969"/>
                    <a:pt x="369674" y="1051169"/>
                  </a:cubicBezTo>
                  <a:cubicBezTo>
                    <a:pt x="355578" y="1058122"/>
                    <a:pt x="339385" y="1052217"/>
                    <a:pt x="321097" y="1054693"/>
                  </a:cubicBezTo>
                  <a:cubicBezTo>
                    <a:pt x="322716" y="1068219"/>
                    <a:pt x="367293" y="1060789"/>
                    <a:pt x="380247" y="1059932"/>
                  </a:cubicBezTo>
                  <a:cubicBezTo>
                    <a:pt x="380628" y="1058408"/>
                    <a:pt x="380723" y="1057170"/>
                    <a:pt x="380819" y="1056027"/>
                  </a:cubicBezTo>
                  <a:close/>
                  <a:moveTo>
                    <a:pt x="392154" y="980208"/>
                  </a:moveTo>
                  <a:cubicBezTo>
                    <a:pt x="394821" y="977350"/>
                    <a:pt x="394249" y="975255"/>
                    <a:pt x="389867" y="973255"/>
                  </a:cubicBezTo>
                  <a:cubicBezTo>
                    <a:pt x="381105" y="974683"/>
                    <a:pt x="371294" y="972207"/>
                    <a:pt x="362531" y="974302"/>
                  </a:cubicBezTo>
                  <a:cubicBezTo>
                    <a:pt x="359864" y="977064"/>
                    <a:pt x="360435" y="979160"/>
                    <a:pt x="364817" y="981160"/>
                  </a:cubicBezTo>
                  <a:cubicBezTo>
                    <a:pt x="373770" y="979065"/>
                    <a:pt x="383581" y="981541"/>
                    <a:pt x="392344" y="979445"/>
                  </a:cubicBezTo>
                  <a:close/>
                  <a:moveTo>
                    <a:pt x="415966" y="542058"/>
                  </a:moveTo>
                  <a:cubicBezTo>
                    <a:pt x="440826" y="541391"/>
                    <a:pt x="461972" y="547392"/>
                    <a:pt x="485784" y="549773"/>
                  </a:cubicBezTo>
                  <a:cubicBezTo>
                    <a:pt x="490071" y="540248"/>
                    <a:pt x="510264" y="550630"/>
                    <a:pt x="518550" y="543963"/>
                  </a:cubicBezTo>
                  <a:lnTo>
                    <a:pt x="518550" y="540343"/>
                  </a:lnTo>
                  <a:cubicBezTo>
                    <a:pt x="536457" y="527199"/>
                    <a:pt x="483689" y="547868"/>
                    <a:pt x="475688" y="542248"/>
                  </a:cubicBezTo>
                  <a:cubicBezTo>
                    <a:pt x="463401" y="535390"/>
                    <a:pt x="451018" y="540534"/>
                    <a:pt x="438064" y="534819"/>
                  </a:cubicBezTo>
                  <a:cubicBezTo>
                    <a:pt x="430730" y="530342"/>
                    <a:pt x="404822" y="526342"/>
                    <a:pt x="416156" y="541295"/>
                  </a:cubicBezTo>
                  <a:close/>
                  <a:moveTo>
                    <a:pt x="516169" y="1116606"/>
                  </a:moveTo>
                  <a:cubicBezTo>
                    <a:pt x="525694" y="1110605"/>
                    <a:pt x="551031" y="1102699"/>
                    <a:pt x="527885" y="1095270"/>
                  </a:cubicBezTo>
                  <a:cubicBezTo>
                    <a:pt x="506263" y="1097365"/>
                    <a:pt x="482260" y="1089364"/>
                    <a:pt x="463877" y="1101842"/>
                  </a:cubicBezTo>
                  <a:cubicBezTo>
                    <a:pt x="459219" y="1103270"/>
                    <a:pt x="454161" y="1102309"/>
                    <a:pt x="450351" y="1099270"/>
                  </a:cubicBezTo>
                  <a:cubicBezTo>
                    <a:pt x="446198" y="1100347"/>
                    <a:pt x="442417" y="1102518"/>
                    <a:pt x="439397" y="1105557"/>
                  </a:cubicBezTo>
                  <a:lnTo>
                    <a:pt x="442350" y="1109843"/>
                  </a:lnTo>
                  <a:cubicBezTo>
                    <a:pt x="463305" y="1109843"/>
                    <a:pt x="486070" y="1098889"/>
                    <a:pt x="505120" y="1111558"/>
                  </a:cubicBezTo>
                  <a:cubicBezTo>
                    <a:pt x="505120" y="1112795"/>
                    <a:pt x="505120" y="1113939"/>
                    <a:pt x="505120" y="1115177"/>
                  </a:cubicBezTo>
                  <a:cubicBezTo>
                    <a:pt x="508530" y="1117216"/>
                    <a:pt x="512731" y="1117473"/>
                    <a:pt x="516360" y="1115844"/>
                  </a:cubicBezTo>
                  <a:close/>
                  <a:moveTo>
                    <a:pt x="498929" y="1122797"/>
                  </a:moveTo>
                  <a:lnTo>
                    <a:pt x="498929" y="1126417"/>
                  </a:lnTo>
                  <a:cubicBezTo>
                    <a:pt x="502920" y="1129026"/>
                    <a:pt x="508082" y="1129026"/>
                    <a:pt x="512073" y="1126417"/>
                  </a:cubicBezTo>
                  <a:lnTo>
                    <a:pt x="512073" y="1122797"/>
                  </a:lnTo>
                  <a:cubicBezTo>
                    <a:pt x="508273" y="1120025"/>
                    <a:pt x="503215" y="1119730"/>
                    <a:pt x="499119" y="1122035"/>
                  </a:cubicBezTo>
                  <a:close/>
                  <a:moveTo>
                    <a:pt x="456257" y="1460077"/>
                  </a:moveTo>
                  <a:cubicBezTo>
                    <a:pt x="470716" y="1461172"/>
                    <a:pt x="485251" y="1459267"/>
                    <a:pt x="498929" y="1454458"/>
                  </a:cubicBezTo>
                  <a:cubicBezTo>
                    <a:pt x="491785" y="1450171"/>
                    <a:pt x="482831" y="1455315"/>
                    <a:pt x="475783" y="1448838"/>
                  </a:cubicBezTo>
                  <a:cubicBezTo>
                    <a:pt x="468020" y="1448685"/>
                    <a:pt x="460257" y="1449066"/>
                    <a:pt x="452542" y="1449981"/>
                  </a:cubicBezTo>
                  <a:cubicBezTo>
                    <a:pt x="454256" y="1452838"/>
                    <a:pt x="450923" y="1456077"/>
                    <a:pt x="456447" y="1459315"/>
                  </a:cubicBezTo>
                  <a:close/>
                  <a:moveTo>
                    <a:pt x="437207" y="969730"/>
                  </a:moveTo>
                  <a:cubicBezTo>
                    <a:pt x="446732" y="969730"/>
                    <a:pt x="450065" y="964015"/>
                    <a:pt x="458067" y="969730"/>
                  </a:cubicBezTo>
                  <a:cubicBezTo>
                    <a:pt x="469373" y="968759"/>
                    <a:pt x="480565" y="966749"/>
                    <a:pt x="491499" y="963730"/>
                  </a:cubicBezTo>
                  <a:lnTo>
                    <a:pt x="482736" y="958396"/>
                  </a:lnTo>
                  <a:cubicBezTo>
                    <a:pt x="466448" y="961824"/>
                    <a:pt x="435968" y="951156"/>
                    <a:pt x="426634" y="963539"/>
                  </a:cubicBezTo>
                  <a:cubicBezTo>
                    <a:pt x="429930" y="965825"/>
                    <a:pt x="433521" y="967654"/>
                    <a:pt x="437302" y="968968"/>
                  </a:cubicBezTo>
                  <a:close/>
                  <a:moveTo>
                    <a:pt x="420157" y="1126512"/>
                  </a:moveTo>
                  <a:cubicBezTo>
                    <a:pt x="424167" y="1129074"/>
                    <a:pt x="429291" y="1129074"/>
                    <a:pt x="433301" y="1126512"/>
                  </a:cubicBezTo>
                  <a:cubicBezTo>
                    <a:pt x="429501" y="1123654"/>
                    <a:pt x="424358" y="1123349"/>
                    <a:pt x="420252" y="1125750"/>
                  </a:cubicBezTo>
                  <a:close/>
                  <a:moveTo>
                    <a:pt x="553507" y="1105652"/>
                  </a:moveTo>
                  <a:cubicBezTo>
                    <a:pt x="559413" y="1105652"/>
                    <a:pt x="565794" y="1107843"/>
                    <a:pt x="570843" y="1104319"/>
                  </a:cubicBezTo>
                  <a:lnTo>
                    <a:pt x="570843" y="1100699"/>
                  </a:lnTo>
                  <a:cubicBezTo>
                    <a:pt x="564604" y="1097746"/>
                    <a:pt x="557365" y="1097746"/>
                    <a:pt x="551126" y="1100699"/>
                  </a:cubicBezTo>
                  <a:cubicBezTo>
                    <a:pt x="552078" y="1101651"/>
                    <a:pt x="550745" y="1103652"/>
                    <a:pt x="553983" y="1104890"/>
                  </a:cubicBezTo>
                  <a:close/>
                  <a:moveTo>
                    <a:pt x="554460" y="1073076"/>
                  </a:moveTo>
                  <a:cubicBezTo>
                    <a:pt x="504834" y="1072505"/>
                    <a:pt x="510644" y="1090603"/>
                    <a:pt x="556555" y="1082601"/>
                  </a:cubicBezTo>
                  <a:cubicBezTo>
                    <a:pt x="558079" y="1078792"/>
                    <a:pt x="560746" y="1075268"/>
                    <a:pt x="554936" y="1072600"/>
                  </a:cubicBezTo>
                  <a:close/>
                  <a:moveTo>
                    <a:pt x="509692" y="876862"/>
                  </a:moveTo>
                  <a:cubicBezTo>
                    <a:pt x="513312" y="873814"/>
                    <a:pt x="519789" y="875243"/>
                    <a:pt x="523884" y="872099"/>
                  </a:cubicBezTo>
                  <a:lnTo>
                    <a:pt x="515217" y="866574"/>
                  </a:lnTo>
                  <a:lnTo>
                    <a:pt x="498548" y="876099"/>
                  </a:lnTo>
                  <a:cubicBezTo>
                    <a:pt x="502129" y="878233"/>
                    <a:pt x="506587" y="878233"/>
                    <a:pt x="510168" y="876099"/>
                  </a:cubicBezTo>
                  <a:close/>
                  <a:moveTo>
                    <a:pt x="503120" y="910675"/>
                  </a:moveTo>
                  <a:cubicBezTo>
                    <a:pt x="495976" y="909723"/>
                    <a:pt x="501024" y="916009"/>
                    <a:pt x="505406" y="911914"/>
                  </a:cubicBezTo>
                  <a:cubicBezTo>
                    <a:pt x="504701" y="911409"/>
                    <a:pt x="503929" y="910990"/>
                    <a:pt x="503120" y="910675"/>
                  </a:cubicBezTo>
                  <a:close/>
                  <a:moveTo>
                    <a:pt x="515217" y="1042692"/>
                  </a:moveTo>
                  <a:lnTo>
                    <a:pt x="522170" y="1042692"/>
                  </a:lnTo>
                  <a:cubicBezTo>
                    <a:pt x="538934" y="1034405"/>
                    <a:pt x="525027" y="1035167"/>
                    <a:pt x="514835" y="1035358"/>
                  </a:cubicBezTo>
                  <a:cubicBezTo>
                    <a:pt x="511216" y="1037929"/>
                    <a:pt x="510644" y="1040310"/>
                    <a:pt x="515502" y="1042787"/>
                  </a:cubicBezTo>
                  <a:close/>
                  <a:moveTo>
                    <a:pt x="524742" y="1060123"/>
                  </a:moveTo>
                  <a:cubicBezTo>
                    <a:pt x="524170" y="1065457"/>
                    <a:pt x="530647" y="1064885"/>
                    <a:pt x="535410" y="1064790"/>
                  </a:cubicBezTo>
                  <a:cubicBezTo>
                    <a:pt x="538839" y="1061646"/>
                    <a:pt x="549316" y="1059075"/>
                    <a:pt x="549602" y="1054789"/>
                  </a:cubicBezTo>
                  <a:cubicBezTo>
                    <a:pt x="543696" y="1053550"/>
                    <a:pt x="523980" y="1049740"/>
                    <a:pt x="525313" y="1060218"/>
                  </a:cubicBezTo>
                  <a:close/>
                  <a:moveTo>
                    <a:pt x="551316" y="893530"/>
                  </a:moveTo>
                  <a:cubicBezTo>
                    <a:pt x="542696" y="890625"/>
                    <a:pt x="533362" y="890625"/>
                    <a:pt x="524742" y="893530"/>
                  </a:cubicBezTo>
                  <a:cubicBezTo>
                    <a:pt x="525027" y="904198"/>
                    <a:pt x="546268" y="897435"/>
                    <a:pt x="551888" y="893626"/>
                  </a:cubicBezTo>
                  <a:close/>
                  <a:moveTo>
                    <a:pt x="544363" y="823331"/>
                  </a:moveTo>
                  <a:cubicBezTo>
                    <a:pt x="537391" y="818426"/>
                    <a:pt x="528742" y="816530"/>
                    <a:pt x="520360" y="818093"/>
                  </a:cubicBezTo>
                  <a:lnTo>
                    <a:pt x="509978" y="825236"/>
                  </a:lnTo>
                  <a:cubicBezTo>
                    <a:pt x="502834" y="823045"/>
                    <a:pt x="415299" y="817997"/>
                    <a:pt x="430539" y="828855"/>
                  </a:cubicBezTo>
                  <a:cubicBezTo>
                    <a:pt x="443493" y="827712"/>
                    <a:pt x="451399" y="835904"/>
                    <a:pt x="463591" y="829617"/>
                  </a:cubicBezTo>
                  <a:cubicBezTo>
                    <a:pt x="467877" y="838476"/>
                    <a:pt x="523122" y="835809"/>
                    <a:pt x="495785" y="839905"/>
                  </a:cubicBezTo>
                  <a:cubicBezTo>
                    <a:pt x="490451" y="843524"/>
                    <a:pt x="490451" y="843524"/>
                    <a:pt x="495785" y="847429"/>
                  </a:cubicBezTo>
                  <a:cubicBezTo>
                    <a:pt x="500558" y="846896"/>
                    <a:pt x="505358" y="848191"/>
                    <a:pt x="509216" y="851049"/>
                  </a:cubicBezTo>
                  <a:cubicBezTo>
                    <a:pt x="514359" y="850477"/>
                    <a:pt x="520169" y="852382"/>
                    <a:pt x="524932" y="849430"/>
                  </a:cubicBezTo>
                  <a:lnTo>
                    <a:pt x="524932" y="834951"/>
                  </a:lnTo>
                  <a:close/>
                  <a:moveTo>
                    <a:pt x="518169" y="1195663"/>
                  </a:moveTo>
                  <a:cubicBezTo>
                    <a:pt x="522208" y="1198244"/>
                    <a:pt x="527370" y="1198244"/>
                    <a:pt x="531409" y="1195663"/>
                  </a:cubicBezTo>
                  <a:cubicBezTo>
                    <a:pt x="527513" y="1193282"/>
                    <a:pt x="522598" y="1193320"/>
                    <a:pt x="518741" y="1195758"/>
                  </a:cubicBezTo>
                  <a:close/>
                  <a:moveTo>
                    <a:pt x="511692" y="1726396"/>
                  </a:moveTo>
                  <a:lnTo>
                    <a:pt x="511692" y="1729825"/>
                  </a:lnTo>
                  <a:cubicBezTo>
                    <a:pt x="515883" y="1732207"/>
                    <a:pt x="523980" y="1732016"/>
                    <a:pt x="527980" y="1734683"/>
                  </a:cubicBezTo>
                  <a:lnTo>
                    <a:pt x="538172" y="1730016"/>
                  </a:lnTo>
                  <a:lnTo>
                    <a:pt x="528647" y="1724682"/>
                  </a:lnTo>
                  <a:cubicBezTo>
                    <a:pt x="523503" y="1725063"/>
                    <a:pt x="516931" y="1722777"/>
                    <a:pt x="512645" y="1726492"/>
                  </a:cubicBezTo>
                  <a:close/>
                  <a:moveTo>
                    <a:pt x="505787" y="1755543"/>
                  </a:moveTo>
                  <a:cubicBezTo>
                    <a:pt x="513702" y="1764296"/>
                    <a:pt x="526494" y="1766678"/>
                    <a:pt x="537029" y="1761353"/>
                  </a:cubicBezTo>
                  <a:cubicBezTo>
                    <a:pt x="542268" y="1761353"/>
                    <a:pt x="545982" y="1759829"/>
                    <a:pt x="543887" y="1755448"/>
                  </a:cubicBezTo>
                  <a:cubicBezTo>
                    <a:pt x="532466" y="1747999"/>
                    <a:pt x="517703" y="1748075"/>
                    <a:pt x="506358" y="1755638"/>
                  </a:cubicBezTo>
                  <a:close/>
                  <a:moveTo>
                    <a:pt x="549792" y="1622955"/>
                  </a:moveTo>
                  <a:lnTo>
                    <a:pt x="541506" y="1617620"/>
                  </a:lnTo>
                  <a:cubicBezTo>
                    <a:pt x="519026" y="1613811"/>
                    <a:pt x="522456" y="1628955"/>
                    <a:pt x="540934" y="1628670"/>
                  </a:cubicBezTo>
                  <a:cubicBezTo>
                    <a:pt x="544554" y="1626669"/>
                    <a:pt x="549506" y="1625526"/>
                    <a:pt x="550745" y="1623050"/>
                  </a:cubicBezTo>
                  <a:close/>
                  <a:moveTo>
                    <a:pt x="545315" y="2647178"/>
                  </a:moveTo>
                  <a:cubicBezTo>
                    <a:pt x="553355" y="2651350"/>
                    <a:pt x="563118" y="2650217"/>
                    <a:pt x="569985" y="2644321"/>
                  </a:cubicBezTo>
                  <a:cubicBezTo>
                    <a:pt x="562080" y="2640434"/>
                    <a:pt x="552621" y="2641596"/>
                    <a:pt x="545887" y="2647273"/>
                  </a:cubicBezTo>
                  <a:close/>
                  <a:moveTo>
                    <a:pt x="587226" y="2564787"/>
                  </a:moveTo>
                  <a:lnTo>
                    <a:pt x="596751" y="2558976"/>
                  </a:lnTo>
                  <a:cubicBezTo>
                    <a:pt x="587702" y="2555833"/>
                    <a:pt x="591131" y="2547452"/>
                    <a:pt x="580082" y="2550023"/>
                  </a:cubicBezTo>
                  <a:lnTo>
                    <a:pt x="563889" y="2559548"/>
                  </a:lnTo>
                  <a:cubicBezTo>
                    <a:pt x="563889" y="2560691"/>
                    <a:pt x="564651" y="2562405"/>
                    <a:pt x="565032" y="2563834"/>
                  </a:cubicBezTo>
                  <a:cubicBezTo>
                    <a:pt x="572576" y="2564882"/>
                    <a:pt x="580196" y="2565234"/>
                    <a:pt x="587797" y="2564882"/>
                  </a:cubicBezTo>
                  <a:close/>
                  <a:moveTo>
                    <a:pt x="577034" y="716936"/>
                  </a:moveTo>
                  <a:cubicBezTo>
                    <a:pt x="572652" y="711793"/>
                    <a:pt x="563032" y="712079"/>
                    <a:pt x="557984" y="708936"/>
                  </a:cubicBezTo>
                  <a:lnTo>
                    <a:pt x="557984" y="697792"/>
                  </a:lnTo>
                  <a:lnTo>
                    <a:pt x="549221" y="696172"/>
                  </a:lnTo>
                  <a:cubicBezTo>
                    <a:pt x="543696" y="699315"/>
                    <a:pt x="537886" y="701792"/>
                    <a:pt x="532933" y="705221"/>
                  </a:cubicBezTo>
                  <a:cubicBezTo>
                    <a:pt x="530742" y="707031"/>
                    <a:pt x="532933" y="709983"/>
                    <a:pt x="527504" y="711317"/>
                  </a:cubicBezTo>
                  <a:lnTo>
                    <a:pt x="508454" y="711317"/>
                  </a:lnTo>
                  <a:cubicBezTo>
                    <a:pt x="499786" y="718461"/>
                    <a:pt x="482736" y="716651"/>
                    <a:pt x="473211" y="720842"/>
                  </a:cubicBezTo>
                  <a:cubicBezTo>
                    <a:pt x="474068" y="735320"/>
                    <a:pt x="540839" y="713222"/>
                    <a:pt x="562080" y="730367"/>
                  </a:cubicBezTo>
                  <a:lnTo>
                    <a:pt x="571128" y="724842"/>
                  </a:lnTo>
                  <a:cubicBezTo>
                    <a:pt x="571890" y="720175"/>
                    <a:pt x="572271" y="720175"/>
                    <a:pt x="577605" y="716842"/>
                  </a:cubicBezTo>
                  <a:close/>
                  <a:moveTo>
                    <a:pt x="550745" y="739035"/>
                  </a:moveTo>
                  <a:lnTo>
                    <a:pt x="534933" y="729510"/>
                  </a:lnTo>
                  <a:cubicBezTo>
                    <a:pt x="521027" y="729510"/>
                    <a:pt x="515121" y="740368"/>
                    <a:pt x="498548" y="737130"/>
                  </a:cubicBezTo>
                  <a:cubicBezTo>
                    <a:pt x="498548" y="741702"/>
                    <a:pt x="498548" y="741702"/>
                    <a:pt x="500834" y="743702"/>
                  </a:cubicBezTo>
                  <a:cubicBezTo>
                    <a:pt x="517122" y="743702"/>
                    <a:pt x="535600" y="746750"/>
                    <a:pt x="551031" y="742083"/>
                  </a:cubicBezTo>
                  <a:cubicBezTo>
                    <a:pt x="551507" y="740940"/>
                    <a:pt x="551412" y="739797"/>
                    <a:pt x="551316" y="739225"/>
                  </a:cubicBezTo>
                  <a:close/>
                  <a:moveTo>
                    <a:pt x="463591" y="696458"/>
                  </a:moveTo>
                  <a:cubicBezTo>
                    <a:pt x="470639" y="695791"/>
                    <a:pt x="478640" y="698268"/>
                    <a:pt x="485022" y="694839"/>
                  </a:cubicBezTo>
                  <a:lnTo>
                    <a:pt x="485022" y="691219"/>
                  </a:lnTo>
                  <a:cubicBezTo>
                    <a:pt x="468925" y="675884"/>
                    <a:pt x="448065" y="703316"/>
                    <a:pt x="429206" y="689219"/>
                  </a:cubicBezTo>
                  <a:cubicBezTo>
                    <a:pt x="421586" y="694839"/>
                    <a:pt x="411965" y="692362"/>
                    <a:pt x="403012" y="692839"/>
                  </a:cubicBezTo>
                  <a:cubicBezTo>
                    <a:pt x="398154" y="696553"/>
                    <a:pt x="398154" y="696553"/>
                    <a:pt x="403012" y="700173"/>
                  </a:cubicBezTo>
                  <a:cubicBezTo>
                    <a:pt x="424919" y="701125"/>
                    <a:pt x="445113" y="709983"/>
                    <a:pt x="464163" y="696363"/>
                  </a:cubicBezTo>
                  <a:close/>
                  <a:moveTo>
                    <a:pt x="448922" y="718556"/>
                  </a:moveTo>
                  <a:cubicBezTo>
                    <a:pt x="445589" y="718556"/>
                    <a:pt x="427777" y="717413"/>
                    <a:pt x="436445" y="722270"/>
                  </a:cubicBezTo>
                  <a:cubicBezTo>
                    <a:pt x="440350" y="722176"/>
                    <a:pt x="458162" y="723319"/>
                    <a:pt x="449494" y="718461"/>
                  </a:cubicBezTo>
                  <a:close/>
                  <a:moveTo>
                    <a:pt x="422824" y="659596"/>
                  </a:moveTo>
                  <a:cubicBezTo>
                    <a:pt x="453494" y="668550"/>
                    <a:pt x="488451" y="655024"/>
                    <a:pt x="516455" y="674265"/>
                  </a:cubicBezTo>
                  <a:cubicBezTo>
                    <a:pt x="527789" y="670931"/>
                    <a:pt x="541982" y="672550"/>
                    <a:pt x="550554" y="664740"/>
                  </a:cubicBezTo>
                  <a:lnTo>
                    <a:pt x="550554" y="655786"/>
                  </a:lnTo>
                  <a:cubicBezTo>
                    <a:pt x="508644" y="654358"/>
                    <a:pt x="474354" y="657977"/>
                    <a:pt x="436921" y="648833"/>
                  </a:cubicBezTo>
                  <a:cubicBezTo>
                    <a:pt x="432254" y="652833"/>
                    <a:pt x="411965" y="651405"/>
                    <a:pt x="423396" y="659501"/>
                  </a:cubicBezTo>
                  <a:close/>
                  <a:moveTo>
                    <a:pt x="428444" y="570537"/>
                  </a:moveTo>
                  <a:cubicBezTo>
                    <a:pt x="430349" y="571299"/>
                    <a:pt x="434921" y="569394"/>
                    <a:pt x="430635" y="568156"/>
                  </a:cubicBezTo>
                  <a:cubicBezTo>
                    <a:pt x="429301" y="567775"/>
                    <a:pt x="424634" y="569299"/>
                    <a:pt x="429015" y="570443"/>
                  </a:cubicBezTo>
                  <a:close/>
                  <a:moveTo>
                    <a:pt x="487975" y="567108"/>
                  </a:moveTo>
                  <a:lnTo>
                    <a:pt x="495405" y="567585"/>
                  </a:lnTo>
                  <a:cubicBezTo>
                    <a:pt x="504930" y="561108"/>
                    <a:pt x="521979" y="557012"/>
                    <a:pt x="501501" y="549106"/>
                  </a:cubicBezTo>
                  <a:lnTo>
                    <a:pt x="485498" y="549106"/>
                  </a:lnTo>
                  <a:cubicBezTo>
                    <a:pt x="486070" y="552059"/>
                    <a:pt x="480641" y="552726"/>
                    <a:pt x="478831" y="554821"/>
                  </a:cubicBezTo>
                  <a:lnTo>
                    <a:pt x="478831" y="561965"/>
                  </a:lnTo>
                  <a:close/>
                  <a:moveTo>
                    <a:pt x="500453" y="636736"/>
                  </a:moveTo>
                  <a:cubicBezTo>
                    <a:pt x="521408" y="636736"/>
                    <a:pt x="546077" y="642928"/>
                    <a:pt x="564747" y="631498"/>
                  </a:cubicBezTo>
                  <a:cubicBezTo>
                    <a:pt x="546173" y="624487"/>
                    <a:pt x="525551" y="625306"/>
                    <a:pt x="507597" y="633783"/>
                  </a:cubicBezTo>
                  <a:cubicBezTo>
                    <a:pt x="505977" y="633783"/>
                    <a:pt x="496547" y="633783"/>
                    <a:pt x="501024" y="636641"/>
                  </a:cubicBezTo>
                  <a:close/>
                  <a:moveTo>
                    <a:pt x="570652" y="610542"/>
                  </a:moveTo>
                  <a:cubicBezTo>
                    <a:pt x="542477" y="605685"/>
                    <a:pt x="513673" y="605685"/>
                    <a:pt x="485498" y="610542"/>
                  </a:cubicBezTo>
                  <a:cubicBezTo>
                    <a:pt x="494357" y="620067"/>
                    <a:pt x="527504" y="616162"/>
                    <a:pt x="541220" y="611495"/>
                  </a:cubicBezTo>
                  <a:cubicBezTo>
                    <a:pt x="548268" y="615400"/>
                    <a:pt x="570271" y="619591"/>
                    <a:pt x="571223" y="610447"/>
                  </a:cubicBezTo>
                  <a:close/>
                  <a:moveTo>
                    <a:pt x="563223" y="540343"/>
                  </a:moveTo>
                  <a:cubicBezTo>
                    <a:pt x="558746" y="533866"/>
                    <a:pt x="548649" y="533962"/>
                    <a:pt x="541220" y="534342"/>
                  </a:cubicBezTo>
                  <a:cubicBezTo>
                    <a:pt x="532743" y="540058"/>
                    <a:pt x="543410" y="542153"/>
                    <a:pt x="547316" y="545392"/>
                  </a:cubicBezTo>
                  <a:lnTo>
                    <a:pt x="554460" y="545392"/>
                  </a:lnTo>
                  <a:close/>
                  <a:moveTo>
                    <a:pt x="550459" y="521293"/>
                  </a:moveTo>
                  <a:cubicBezTo>
                    <a:pt x="546077" y="517388"/>
                    <a:pt x="539601" y="519579"/>
                    <a:pt x="534171" y="519103"/>
                  </a:cubicBezTo>
                  <a:cubicBezTo>
                    <a:pt x="520741" y="506339"/>
                    <a:pt x="501024" y="537581"/>
                    <a:pt x="489689" y="511864"/>
                  </a:cubicBezTo>
                  <a:cubicBezTo>
                    <a:pt x="474545" y="510911"/>
                    <a:pt x="464448" y="517483"/>
                    <a:pt x="448351" y="515388"/>
                  </a:cubicBezTo>
                  <a:cubicBezTo>
                    <a:pt x="415966" y="527389"/>
                    <a:pt x="543982" y="531866"/>
                    <a:pt x="550745" y="521674"/>
                  </a:cubicBezTo>
                  <a:close/>
                  <a:moveTo>
                    <a:pt x="409489" y="670169"/>
                  </a:moveTo>
                  <a:cubicBezTo>
                    <a:pt x="398249" y="671979"/>
                    <a:pt x="382629" y="666264"/>
                    <a:pt x="373770" y="673122"/>
                  </a:cubicBezTo>
                  <a:cubicBezTo>
                    <a:pt x="371294" y="682075"/>
                    <a:pt x="428539" y="679885"/>
                    <a:pt x="410060" y="670550"/>
                  </a:cubicBezTo>
                  <a:close/>
                  <a:moveTo>
                    <a:pt x="386820" y="788184"/>
                  </a:moveTo>
                  <a:cubicBezTo>
                    <a:pt x="386820" y="795423"/>
                    <a:pt x="396345" y="788184"/>
                    <a:pt x="399869" y="786183"/>
                  </a:cubicBezTo>
                  <a:cubicBezTo>
                    <a:pt x="395916" y="783564"/>
                    <a:pt x="390772" y="783564"/>
                    <a:pt x="386820" y="786183"/>
                  </a:cubicBezTo>
                  <a:cubicBezTo>
                    <a:pt x="387200" y="786917"/>
                    <a:pt x="387391" y="787736"/>
                    <a:pt x="387391" y="788565"/>
                  </a:cubicBezTo>
                  <a:close/>
                  <a:moveTo>
                    <a:pt x="364340" y="821331"/>
                  </a:moveTo>
                  <a:cubicBezTo>
                    <a:pt x="356625" y="823045"/>
                    <a:pt x="367865" y="826665"/>
                    <a:pt x="369770" y="828665"/>
                  </a:cubicBezTo>
                  <a:cubicBezTo>
                    <a:pt x="381886" y="829437"/>
                    <a:pt x="394040" y="827751"/>
                    <a:pt x="405489" y="823712"/>
                  </a:cubicBezTo>
                  <a:cubicBezTo>
                    <a:pt x="397106" y="817806"/>
                    <a:pt x="377199" y="823521"/>
                    <a:pt x="364912" y="821711"/>
                  </a:cubicBezTo>
                  <a:close/>
                  <a:moveTo>
                    <a:pt x="408918" y="751798"/>
                  </a:moveTo>
                  <a:cubicBezTo>
                    <a:pt x="427396" y="749703"/>
                    <a:pt x="451780" y="753989"/>
                    <a:pt x="466068" y="743512"/>
                  </a:cubicBezTo>
                  <a:cubicBezTo>
                    <a:pt x="447970" y="731605"/>
                    <a:pt x="416347" y="748941"/>
                    <a:pt x="396916" y="740273"/>
                  </a:cubicBezTo>
                  <a:cubicBezTo>
                    <a:pt x="388629" y="740273"/>
                    <a:pt x="388629" y="740273"/>
                    <a:pt x="387391" y="745607"/>
                  </a:cubicBezTo>
                  <a:cubicBezTo>
                    <a:pt x="392858" y="749274"/>
                    <a:pt x="398783" y="752227"/>
                    <a:pt x="405012" y="754370"/>
                  </a:cubicBezTo>
                  <a:close/>
                  <a:moveTo>
                    <a:pt x="432825" y="760466"/>
                  </a:moveTo>
                  <a:lnTo>
                    <a:pt x="432825" y="764085"/>
                  </a:lnTo>
                  <a:cubicBezTo>
                    <a:pt x="436816" y="766695"/>
                    <a:pt x="441979" y="766695"/>
                    <a:pt x="445970" y="764085"/>
                  </a:cubicBezTo>
                  <a:lnTo>
                    <a:pt x="445970" y="760466"/>
                  </a:lnTo>
                  <a:cubicBezTo>
                    <a:pt x="442045" y="758208"/>
                    <a:pt x="437178" y="758361"/>
                    <a:pt x="433397" y="760847"/>
                  </a:cubicBezTo>
                  <a:close/>
                  <a:moveTo>
                    <a:pt x="406536" y="809615"/>
                  </a:moveTo>
                  <a:cubicBezTo>
                    <a:pt x="412347" y="821711"/>
                    <a:pt x="432635" y="806662"/>
                    <a:pt x="442922" y="810091"/>
                  </a:cubicBezTo>
                  <a:cubicBezTo>
                    <a:pt x="461972" y="803138"/>
                    <a:pt x="489785" y="816378"/>
                    <a:pt x="511692" y="808472"/>
                  </a:cubicBezTo>
                  <a:cubicBezTo>
                    <a:pt x="511121" y="804471"/>
                    <a:pt x="513597" y="801138"/>
                    <a:pt x="508549" y="798947"/>
                  </a:cubicBezTo>
                  <a:cubicBezTo>
                    <a:pt x="489499" y="795232"/>
                    <a:pt x="469687" y="805805"/>
                    <a:pt x="452542" y="800662"/>
                  </a:cubicBezTo>
                  <a:lnTo>
                    <a:pt x="452542" y="796375"/>
                  </a:lnTo>
                  <a:cubicBezTo>
                    <a:pt x="465458" y="797309"/>
                    <a:pt x="478269" y="793479"/>
                    <a:pt x="488547" y="785612"/>
                  </a:cubicBezTo>
                  <a:cubicBezTo>
                    <a:pt x="507597" y="788279"/>
                    <a:pt x="525313" y="792184"/>
                    <a:pt x="544458" y="787136"/>
                  </a:cubicBezTo>
                  <a:lnTo>
                    <a:pt x="544458" y="779993"/>
                  </a:lnTo>
                  <a:cubicBezTo>
                    <a:pt x="550459" y="777135"/>
                    <a:pt x="558936" y="777325"/>
                    <a:pt x="564270" y="772277"/>
                  </a:cubicBezTo>
                  <a:cubicBezTo>
                    <a:pt x="564270" y="770848"/>
                    <a:pt x="564270" y="769610"/>
                    <a:pt x="563699" y="768467"/>
                  </a:cubicBezTo>
                  <a:cubicBezTo>
                    <a:pt x="557069" y="763762"/>
                    <a:pt x="548849" y="761876"/>
                    <a:pt x="540839" y="763228"/>
                  </a:cubicBezTo>
                  <a:lnTo>
                    <a:pt x="532076" y="768753"/>
                  </a:lnTo>
                  <a:cubicBezTo>
                    <a:pt x="520455" y="785136"/>
                    <a:pt x="486451" y="778278"/>
                    <a:pt x="466734" y="781802"/>
                  </a:cubicBezTo>
                  <a:cubicBezTo>
                    <a:pt x="466734" y="787612"/>
                    <a:pt x="455590" y="783517"/>
                    <a:pt x="452542" y="787231"/>
                  </a:cubicBezTo>
                  <a:lnTo>
                    <a:pt x="452542" y="796756"/>
                  </a:lnTo>
                  <a:cubicBezTo>
                    <a:pt x="447113" y="796756"/>
                    <a:pt x="425396" y="794946"/>
                    <a:pt x="438635" y="801900"/>
                  </a:cubicBezTo>
                  <a:cubicBezTo>
                    <a:pt x="429777" y="808377"/>
                    <a:pt x="415680" y="799899"/>
                    <a:pt x="406536" y="806281"/>
                  </a:cubicBezTo>
                  <a:close/>
                  <a:moveTo>
                    <a:pt x="419014" y="853239"/>
                  </a:moveTo>
                  <a:cubicBezTo>
                    <a:pt x="435873" y="859431"/>
                    <a:pt x="446541" y="855049"/>
                    <a:pt x="464734" y="854478"/>
                  </a:cubicBezTo>
                  <a:cubicBezTo>
                    <a:pt x="462639" y="848191"/>
                    <a:pt x="472354" y="845715"/>
                    <a:pt x="478355" y="841810"/>
                  </a:cubicBezTo>
                  <a:cubicBezTo>
                    <a:pt x="472830" y="837523"/>
                    <a:pt x="466163" y="840667"/>
                    <a:pt x="460924" y="843714"/>
                  </a:cubicBezTo>
                  <a:cubicBezTo>
                    <a:pt x="446551" y="843543"/>
                    <a:pt x="432349" y="846915"/>
                    <a:pt x="419585" y="853525"/>
                  </a:cubicBezTo>
                  <a:close/>
                  <a:moveTo>
                    <a:pt x="430254" y="909342"/>
                  </a:moveTo>
                  <a:cubicBezTo>
                    <a:pt x="422634" y="910104"/>
                    <a:pt x="361292" y="909342"/>
                    <a:pt x="376818" y="920676"/>
                  </a:cubicBezTo>
                  <a:cubicBezTo>
                    <a:pt x="381866" y="921534"/>
                    <a:pt x="387581" y="919629"/>
                    <a:pt x="392344" y="922010"/>
                  </a:cubicBezTo>
                  <a:cubicBezTo>
                    <a:pt x="397106" y="924391"/>
                    <a:pt x="389867" y="929344"/>
                    <a:pt x="396821" y="931535"/>
                  </a:cubicBezTo>
                  <a:lnTo>
                    <a:pt x="409870" y="931535"/>
                  </a:lnTo>
                  <a:cubicBezTo>
                    <a:pt x="416728" y="929058"/>
                    <a:pt x="409870" y="924582"/>
                    <a:pt x="414823" y="921343"/>
                  </a:cubicBezTo>
                  <a:cubicBezTo>
                    <a:pt x="424348" y="914009"/>
                    <a:pt x="437112" y="919248"/>
                    <a:pt x="445970" y="911342"/>
                  </a:cubicBezTo>
                  <a:lnTo>
                    <a:pt x="445970" y="907627"/>
                  </a:lnTo>
                  <a:cubicBezTo>
                    <a:pt x="438921" y="905532"/>
                    <a:pt x="438921" y="905532"/>
                    <a:pt x="430825" y="909723"/>
                  </a:cubicBezTo>
                  <a:close/>
                  <a:moveTo>
                    <a:pt x="393297" y="2868539"/>
                  </a:moveTo>
                  <a:cubicBezTo>
                    <a:pt x="388153" y="2863014"/>
                    <a:pt x="382533" y="2873968"/>
                    <a:pt x="391106" y="2873397"/>
                  </a:cubicBezTo>
                  <a:cubicBezTo>
                    <a:pt x="394344" y="2872825"/>
                    <a:pt x="394344" y="2871111"/>
                    <a:pt x="393868" y="2868920"/>
                  </a:cubicBezTo>
                  <a:close/>
                  <a:moveTo>
                    <a:pt x="396345" y="1274340"/>
                  </a:moveTo>
                  <a:cubicBezTo>
                    <a:pt x="388153" y="1278626"/>
                    <a:pt x="383772" y="1282626"/>
                    <a:pt x="396345" y="1281960"/>
                  </a:cubicBezTo>
                  <a:cubicBezTo>
                    <a:pt x="401964" y="1279960"/>
                    <a:pt x="401964" y="1277483"/>
                    <a:pt x="396916" y="1274720"/>
                  </a:cubicBezTo>
                  <a:close/>
                  <a:moveTo>
                    <a:pt x="413109" y="1383401"/>
                  </a:moveTo>
                  <a:cubicBezTo>
                    <a:pt x="406917" y="1380639"/>
                    <a:pt x="406917" y="1380734"/>
                    <a:pt x="400250" y="1383401"/>
                  </a:cubicBezTo>
                  <a:cubicBezTo>
                    <a:pt x="404250" y="1386925"/>
                    <a:pt x="415109" y="1392735"/>
                    <a:pt x="413680" y="1383782"/>
                  </a:cubicBezTo>
                  <a:close/>
                  <a:moveTo>
                    <a:pt x="426253" y="1486271"/>
                  </a:moveTo>
                  <a:cubicBezTo>
                    <a:pt x="422205" y="1483842"/>
                    <a:pt x="417157" y="1483842"/>
                    <a:pt x="413109" y="1486271"/>
                  </a:cubicBezTo>
                  <a:lnTo>
                    <a:pt x="422062" y="1491319"/>
                  </a:lnTo>
                  <a:cubicBezTo>
                    <a:pt x="428825" y="1491700"/>
                    <a:pt x="426253" y="1488748"/>
                    <a:pt x="426920" y="1486652"/>
                  </a:cubicBezTo>
                  <a:close/>
                  <a:moveTo>
                    <a:pt x="445970" y="1538087"/>
                  </a:moveTo>
                  <a:cubicBezTo>
                    <a:pt x="441950" y="1535573"/>
                    <a:pt x="436845" y="1535573"/>
                    <a:pt x="432825" y="1538087"/>
                  </a:cubicBezTo>
                  <a:lnTo>
                    <a:pt x="432825" y="1541611"/>
                  </a:lnTo>
                  <a:cubicBezTo>
                    <a:pt x="436807" y="1544278"/>
                    <a:pt x="441988" y="1544278"/>
                    <a:pt x="445970" y="1541611"/>
                  </a:cubicBezTo>
                  <a:close/>
                  <a:moveTo>
                    <a:pt x="453685" y="1516084"/>
                  </a:moveTo>
                  <a:cubicBezTo>
                    <a:pt x="445875" y="1512655"/>
                    <a:pt x="441207" y="1508274"/>
                    <a:pt x="431682" y="1512179"/>
                  </a:cubicBezTo>
                  <a:cubicBezTo>
                    <a:pt x="439969" y="1515989"/>
                    <a:pt x="444636" y="1520275"/>
                    <a:pt x="454256" y="1516465"/>
                  </a:cubicBezTo>
                  <a:close/>
                  <a:moveTo>
                    <a:pt x="485308" y="1479223"/>
                  </a:moveTo>
                  <a:lnTo>
                    <a:pt x="485308" y="1475603"/>
                  </a:lnTo>
                  <a:cubicBezTo>
                    <a:pt x="475783" y="1468174"/>
                    <a:pt x="465496" y="1469317"/>
                    <a:pt x="452542" y="1470840"/>
                  </a:cubicBezTo>
                  <a:cubicBezTo>
                    <a:pt x="453114" y="1474841"/>
                    <a:pt x="450732" y="1478842"/>
                    <a:pt x="454638" y="1480365"/>
                  </a:cubicBezTo>
                  <a:cubicBezTo>
                    <a:pt x="479593" y="1482175"/>
                    <a:pt x="479593" y="1481604"/>
                    <a:pt x="485880" y="1479603"/>
                  </a:cubicBezTo>
                  <a:close/>
                  <a:moveTo>
                    <a:pt x="475783" y="1547231"/>
                  </a:moveTo>
                  <a:cubicBezTo>
                    <a:pt x="485308" y="1547231"/>
                    <a:pt x="527504" y="1551422"/>
                    <a:pt x="502739" y="1536087"/>
                  </a:cubicBezTo>
                  <a:cubicBezTo>
                    <a:pt x="491118" y="1535610"/>
                    <a:pt x="482927" y="1538087"/>
                    <a:pt x="474164" y="1532468"/>
                  </a:cubicBezTo>
                  <a:cubicBezTo>
                    <a:pt x="468830" y="1533039"/>
                    <a:pt x="462829" y="1531229"/>
                    <a:pt x="458638" y="1534372"/>
                  </a:cubicBezTo>
                  <a:lnTo>
                    <a:pt x="458638" y="1538182"/>
                  </a:lnTo>
                  <a:cubicBezTo>
                    <a:pt x="465020" y="1541326"/>
                    <a:pt x="470449" y="1544374"/>
                    <a:pt x="476735" y="1547612"/>
                  </a:cubicBezTo>
                  <a:close/>
                  <a:moveTo>
                    <a:pt x="487022" y="1605524"/>
                  </a:moveTo>
                  <a:cubicBezTo>
                    <a:pt x="510644" y="1606572"/>
                    <a:pt x="510644" y="1606572"/>
                    <a:pt x="517788" y="1604571"/>
                  </a:cubicBezTo>
                  <a:cubicBezTo>
                    <a:pt x="508930" y="1599619"/>
                    <a:pt x="494643" y="1592380"/>
                    <a:pt x="485022" y="1597047"/>
                  </a:cubicBezTo>
                  <a:cubicBezTo>
                    <a:pt x="486451" y="1600380"/>
                    <a:pt x="484070" y="1604667"/>
                    <a:pt x="487975" y="1606000"/>
                  </a:cubicBezTo>
                  <a:close/>
                  <a:moveTo>
                    <a:pt x="488356" y="1646862"/>
                  </a:moveTo>
                  <a:cubicBezTo>
                    <a:pt x="490737" y="1647911"/>
                    <a:pt x="492833" y="1649244"/>
                    <a:pt x="495023" y="1650387"/>
                  </a:cubicBezTo>
                  <a:cubicBezTo>
                    <a:pt x="499214" y="1646577"/>
                    <a:pt x="499214" y="1646577"/>
                    <a:pt x="494547" y="1643053"/>
                  </a:cubicBezTo>
                  <a:cubicBezTo>
                    <a:pt x="492452" y="1643053"/>
                    <a:pt x="482165" y="1643529"/>
                    <a:pt x="489309" y="1647244"/>
                  </a:cubicBezTo>
                  <a:close/>
                  <a:moveTo>
                    <a:pt x="593131" y="2656512"/>
                  </a:moveTo>
                  <a:cubicBezTo>
                    <a:pt x="567794" y="2660037"/>
                    <a:pt x="539791" y="2655179"/>
                    <a:pt x="517598" y="2669467"/>
                  </a:cubicBezTo>
                  <a:cubicBezTo>
                    <a:pt x="524541" y="2672810"/>
                    <a:pt x="531171" y="2676763"/>
                    <a:pt x="537410" y="2681278"/>
                  </a:cubicBezTo>
                  <a:cubicBezTo>
                    <a:pt x="536838" y="2683278"/>
                    <a:pt x="536552" y="2685278"/>
                    <a:pt x="534267" y="2685945"/>
                  </a:cubicBezTo>
                  <a:cubicBezTo>
                    <a:pt x="524742" y="2685945"/>
                    <a:pt x="515217" y="2688040"/>
                    <a:pt x="507406" y="2682325"/>
                  </a:cubicBezTo>
                  <a:cubicBezTo>
                    <a:pt x="502263" y="2682897"/>
                    <a:pt x="496452" y="2680992"/>
                    <a:pt x="491404" y="2684135"/>
                  </a:cubicBezTo>
                  <a:cubicBezTo>
                    <a:pt x="489499" y="2695375"/>
                    <a:pt x="495500" y="2691184"/>
                    <a:pt x="504072" y="2694994"/>
                  </a:cubicBezTo>
                  <a:cubicBezTo>
                    <a:pt x="504072" y="2696137"/>
                    <a:pt x="504072" y="2697375"/>
                    <a:pt x="504548" y="2698708"/>
                  </a:cubicBezTo>
                  <a:lnTo>
                    <a:pt x="491404" y="2706424"/>
                  </a:lnTo>
                  <a:lnTo>
                    <a:pt x="491404" y="2710138"/>
                  </a:lnTo>
                  <a:cubicBezTo>
                    <a:pt x="521979" y="2721378"/>
                    <a:pt x="562270" y="2715854"/>
                    <a:pt x="594655" y="2711091"/>
                  </a:cubicBezTo>
                  <a:cubicBezTo>
                    <a:pt x="596893" y="2706690"/>
                    <a:pt x="596893" y="2701490"/>
                    <a:pt x="594655" y="2697089"/>
                  </a:cubicBezTo>
                  <a:lnTo>
                    <a:pt x="559794" y="2697089"/>
                  </a:lnTo>
                  <a:lnTo>
                    <a:pt x="550935" y="2691755"/>
                  </a:lnTo>
                  <a:cubicBezTo>
                    <a:pt x="562651" y="2685850"/>
                    <a:pt x="578844" y="2694327"/>
                    <a:pt x="589035" y="2684230"/>
                  </a:cubicBezTo>
                  <a:cubicBezTo>
                    <a:pt x="576558" y="2678801"/>
                    <a:pt x="560937" y="2686897"/>
                    <a:pt x="549888" y="2676705"/>
                  </a:cubicBezTo>
                  <a:cubicBezTo>
                    <a:pt x="557317" y="2672610"/>
                    <a:pt x="567128" y="2676705"/>
                    <a:pt x="574462" y="2673943"/>
                  </a:cubicBezTo>
                  <a:lnTo>
                    <a:pt x="578272" y="2667847"/>
                  </a:lnTo>
                  <a:cubicBezTo>
                    <a:pt x="584082" y="2666895"/>
                    <a:pt x="589893" y="2668800"/>
                    <a:pt x="594464" y="2666419"/>
                  </a:cubicBezTo>
                  <a:cubicBezTo>
                    <a:pt x="597417" y="2663275"/>
                    <a:pt x="600370" y="2659846"/>
                    <a:pt x="594274" y="2656894"/>
                  </a:cubicBezTo>
                  <a:close/>
                  <a:moveTo>
                    <a:pt x="593131" y="515483"/>
                  </a:moveTo>
                  <a:cubicBezTo>
                    <a:pt x="552364" y="512720"/>
                    <a:pt x="557603" y="533580"/>
                    <a:pt x="594941" y="525008"/>
                  </a:cubicBezTo>
                  <a:cubicBezTo>
                    <a:pt x="597608" y="522436"/>
                    <a:pt x="599989" y="518912"/>
                    <a:pt x="594464" y="515864"/>
                  </a:cubicBezTo>
                  <a:close/>
                  <a:moveTo>
                    <a:pt x="596274" y="495099"/>
                  </a:moveTo>
                  <a:cubicBezTo>
                    <a:pt x="599798" y="465572"/>
                    <a:pt x="588940" y="479574"/>
                    <a:pt x="569985" y="472811"/>
                  </a:cubicBezTo>
                  <a:lnTo>
                    <a:pt x="569985" y="469192"/>
                  </a:lnTo>
                  <a:cubicBezTo>
                    <a:pt x="578939" y="463762"/>
                    <a:pt x="589035" y="461953"/>
                    <a:pt x="576367" y="453475"/>
                  </a:cubicBezTo>
                  <a:cubicBezTo>
                    <a:pt x="572652" y="443950"/>
                    <a:pt x="553793" y="453475"/>
                    <a:pt x="546744" y="445855"/>
                  </a:cubicBezTo>
                  <a:lnTo>
                    <a:pt x="537219" y="450808"/>
                  </a:lnTo>
                  <a:cubicBezTo>
                    <a:pt x="537219" y="463191"/>
                    <a:pt x="557889" y="451380"/>
                    <a:pt x="563889" y="459095"/>
                  </a:cubicBezTo>
                  <a:cubicBezTo>
                    <a:pt x="565413" y="470525"/>
                    <a:pt x="554364" y="465572"/>
                    <a:pt x="547125" y="471096"/>
                  </a:cubicBezTo>
                  <a:cubicBezTo>
                    <a:pt x="532114" y="465286"/>
                    <a:pt x="515464" y="465286"/>
                    <a:pt x="500453" y="471096"/>
                  </a:cubicBezTo>
                  <a:cubicBezTo>
                    <a:pt x="486070" y="467572"/>
                    <a:pt x="477402" y="461571"/>
                    <a:pt x="462353" y="467382"/>
                  </a:cubicBezTo>
                  <a:cubicBezTo>
                    <a:pt x="458447" y="469953"/>
                    <a:pt x="450732" y="471096"/>
                    <a:pt x="451971" y="475764"/>
                  </a:cubicBezTo>
                  <a:cubicBezTo>
                    <a:pt x="462448" y="487384"/>
                    <a:pt x="479212" y="478240"/>
                    <a:pt x="491214" y="483860"/>
                  </a:cubicBezTo>
                  <a:lnTo>
                    <a:pt x="491214" y="487480"/>
                  </a:lnTo>
                  <a:cubicBezTo>
                    <a:pt x="483498" y="491766"/>
                    <a:pt x="469592" y="491289"/>
                    <a:pt x="462639" y="497005"/>
                  </a:cubicBezTo>
                  <a:cubicBezTo>
                    <a:pt x="455590" y="489385"/>
                    <a:pt x="434635" y="497005"/>
                    <a:pt x="453114" y="501005"/>
                  </a:cubicBezTo>
                  <a:cubicBezTo>
                    <a:pt x="472164" y="500338"/>
                    <a:pt x="491690" y="509387"/>
                    <a:pt x="509597" y="501576"/>
                  </a:cubicBezTo>
                  <a:cubicBezTo>
                    <a:pt x="515312" y="503101"/>
                    <a:pt x="508168" y="506625"/>
                    <a:pt x="515026" y="508053"/>
                  </a:cubicBezTo>
                  <a:cubicBezTo>
                    <a:pt x="523789" y="509863"/>
                    <a:pt x="530171" y="505482"/>
                    <a:pt x="540839" y="504720"/>
                  </a:cubicBezTo>
                  <a:cubicBezTo>
                    <a:pt x="550364" y="497100"/>
                    <a:pt x="564461" y="504720"/>
                    <a:pt x="574367" y="497481"/>
                  </a:cubicBezTo>
                  <a:lnTo>
                    <a:pt x="580844" y="500624"/>
                  </a:lnTo>
                  <a:cubicBezTo>
                    <a:pt x="586273" y="497100"/>
                    <a:pt x="592845" y="498052"/>
                    <a:pt x="597608" y="495480"/>
                  </a:cubicBezTo>
                  <a:close/>
                  <a:moveTo>
                    <a:pt x="366817" y="421757"/>
                  </a:moveTo>
                  <a:cubicBezTo>
                    <a:pt x="395964" y="429663"/>
                    <a:pt x="419395" y="449284"/>
                    <a:pt x="451018" y="449094"/>
                  </a:cubicBezTo>
                  <a:lnTo>
                    <a:pt x="460543" y="456428"/>
                  </a:lnTo>
                  <a:cubicBezTo>
                    <a:pt x="476259" y="455190"/>
                    <a:pt x="490833" y="459190"/>
                    <a:pt x="504072" y="454714"/>
                  </a:cubicBezTo>
                  <a:lnTo>
                    <a:pt x="504072" y="447760"/>
                  </a:lnTo>
                  <a:cubicBezTo>
                    <a:pt x="506339" y="445912"/>
                    <a:pt x="509263" y="445046"/>
                    <a:pt x="512168" y="445379"/>
                  </a:cubicBezTo>
                  <a:cubicBezTo>
                    <a:pt x="518074" y="443760"/>
                    <a:pt x="521693" y="440331"/>
                    <a:pt x="526742" y="445379"/>
                  </a:cubicBezTo>
                  <a:cubicBezTo>
                    <a:pt x="549506" y="440902"/>
                    <a:pt x="571319" y="432139"/>
                    <a:pt x="595798" y="433092"/>
                  </a:cubicBezTo>
                  <a:cubicBezTo>
                    <a:pt x="598179" y="425852"/>
                    <a:pt x="594274" y="423567"/>
                    <a:pt x="587892" y="423567"/>
                  </a:cubicBezTo>
                  <a:lnTo>
                    <a:pt x="576367" y="418423"/>
                  </a:lnTo>
                  <a:cubicBezTo>
                    <a:pt x="578844" y="416804"/>
                    <a:pt x="580748" y="415471"/>
                    <a:pt x="582558" y="414423"/>
                  </a:cubicBezTo>
                  <a:lnTo>
                    <a:pt x="573033" y="408898"/>
                  </a:lnTo>
                  <a:cubicBezTo>
                    <a:pt x="539410" y="413185"/>
                    <a:pt x="505501" y="394611"/>
                    <a:pt x="474926" y="401278"/>
                  </a:cubicBezTo>
                  <a:cubicBezTo>
                    <a:pt x="463686" y="403183"/>
                    <a:pt x="446351" y="397564"/>
                    <a:pt x="439302" y="407660"/>
                  </a:cubicBezTo>
                  <a:cubicBezTo>
                    <a:pt x="447018" y="410613"/>
                    <a:pt x="456923" y="407660"/>
                    <a:pt x="464163" y="414232"/>
                  </a:cubicBezTo>
                  <a:cubicBezTo>
                    <a:pt x="454638" y="419376"/>
                    <a:pt x="443874" y="412613"/>
                    <a:pt x="434826" y="420042"/>
                  </a:cubicBezTo>
                  <a:cubicBezTo>
                    <a:pt x="421586" y="424233"/>
                    <a:pt x="372437" y="405850"/>
                    <a:pt x="368150" y="422138"/>
                  </a:cubicBezTo>
                  <a:close/>
                  <a:moveTo>
                    <a:pt x="360531" y="569299"/>
                  </a:moveTo>
                  <a:cubicBezTo>
                    <a:pt x="375866" y="583777"/>
                    <a:pt x="437588" y="567013"/>
                    <a:pt x="383772" y="567108"/>
                  </a:cubicBezTo>
                  <a:cubicBezTo>
                    <a:pt x="376771" y="562727"/>
                    <a:pt x="367665" y="563794"/>
                    <a:pt x="361864" y="569680"/>
                  </a:cubicBezTo>
                  <a:close/>
                  <a:moveTo>
                    <a:pt x="353196" y="845524"/>
                  </a:moveTo>
                  <a:lnTo>
                    <a:pt x="353196" y="849144"/>
                  </a:lnTo>
                  <a:cubicBezTo>
                    <a:pt x="357187" y="851754"/>
                    <a:pt x="362350" y="851754"/>
                    <a:pt x="366341" y="849144"/>
                  </a:cubicBezTo>
                  <a:lnTo>
                    <a:pt x="366341" y="845524"/>
                  </a:lnTo>
                  <a:cubicBezTo>
                    <a:pt x="362626" y="843619"/>
                    <a:pt x="358216" y="843657"/>
                    <a:pt x="354530" y="845619"/>
                  </a:cubicBezTo>
                  <a:close/>
                  <a:moveTo>
                    <a:pt x="347862" y="787231"/>
                  </a:moveTo>
                  <a:cubicBezTo>
                    <a:pt x="351225" y="789155"/>
                    <a:pt x="355358" y="789155"/>
                    <a:pt x="358721" y="787231"/>
                  </a:cubicBezTo>
                  <a:cubicBezTo>
                    <a:pt x="360245" y="783517"/>
                    <a:pt x="347481" y="783802"/>
                    <a:pt x="349196" y="787326"/>
                  </a:cubicBezTo>
                  <a:close/>
                  <a:moveTo>
                    <a:pt x="349767" y="895245"/>
                  </a:moveTo>
                  <a:cubicBezTo>
                    <a:pt x="363102" y="897055"/>
                    <a:pt x="377771" y="902198"/>
                    <a:pt x="391487" y="897721"/>
                  </a:cubicBezTo>
                  <a:cubicBezTo>
                    <a:pt x="393097" y="895092"/>
                    <a:pt x="393097" y="891778"/>
                    <a:pt x="391487" y="889149"/>
                  </a:cubicBezTo>
                  <a:lnTo>
                    <a:pt x="379962" y="882672"/>
                  </a:lnTo>
                  <a:cubicBezTo>
                    <a:pt x="379104" y="871051"/>
                    <a:pt x="401583" y="879148"/>
                    <a:pt x="408537" y="876862"/>
                  </a:cubicBezTo>
                  <a:cubicBezTo>
                    <a:pt x="417014" y="872099"/>
                    <a:pt x="417109" y="872099"/>
                    <a:pt x="427015" y="876195"/>
                  </a:cubicBezTo>
                  <a:cubicBezTo>
                    <a:pt x="428444" y="876766"/>
                    <a:pt x="430825" y="876195"/>
                    <a:pt x="431301" y="874956"/>
                  </a:cubicBezTo>
                  <a:cubicBezTo>
                    <a:pt x="432254" y="861907"/>
                    <a:pt x="353387" y="869336"/>
                    <a:pt x="345576" y="882767"/>
                  </a:cubicBezTo>
                  <a:cubicBezTo>
                    <a:pt x="349196" y="887244"/>
                    <a:pt x="344624" y="891625"/>
                    <a:pt x="350720" y="895340"/>
                  </a:cubicBezTo>
                  <a:close/>
                  <a:moveTo>
                    <a:pt x="307190" y="824093"/>
                  </a:moveTo>
                  <a:cubicBezTo>
                    <a:pt x="299475" y="818283"/>
                    <a:pt x="275948" y="827236"/>
                    <a:pt x="267757" y="830570"/>
                  </a:cubicBezTo>
                  <a:cubicBezTo>
                    <a:pt x="271281" y="843333"/>
                    <a:pt x="305571" y="835618"/>
                    <a:pt x="308524" y="824188"/>
                  </a:cubicBezTo>
                  <a:close/>
                  <a:moveTo>
                    <a:pt x="302999" y="873147"/>
                  </a:moveTo>
                  <a:cubicBezTo>
                    <a:pt x="282997" y="872671"/>
                    <a:pt x="283949" y="874861"/>
                    <a:pt x="297380" y="887910"/>
                  </a:cubicBezTo>
                  <a:lnTo>
                    <a:pt x="313953" y="878385"/>
                  </a:lnTo>
                  <a:close/>
                  <a:moveTo>
                    <a:pt x="271186" y="935821"/>
                  </a:moveTo>
                  <a:cubicBezTo>
                    <a:pt x="282235" y="935821"/>
                    <a:pt x="293570" y="927344"/>
                    <a:pt x="304047" y="935821"/>
                  </a:cubicBezTo>
                  <a:cubicBezTo>
                    <a:pt x="323859" y="924867"/>
                    <a:pt x="253374" y="924963"/>
                    <a:pt x="272520" y="935917"/>
                  </a:cubicBezTo>
                  <a:close/>
                  <a:moveTo>
                    <a:pt x="349958" y="917438"/>
                  </a:moveTo>
                  <a:lnTo>
                    <a:pt x="359483" y="912199"/>
                  </a:lnTo>
                  <a:cubicBezTo>
                    <a:pt x="303857" y="901817"/>
                    <a:pt x="256708" y="921248"/>
                    <a:pt x="351291" y="917533"/>
                  </a:cubicBezTo>
                  <a:close/>
                  <a:moveTo>
                    <a:pt x="336813" y="810567"/>
                  </a:moveTo>
                  <a:cubicBezTo>
                    <a:pt x="341509" y="808091"/>
                    <a:pt x="341509" y="805614"/>
                    <a:pt x="336813" y="803138"/>
                  </a:cubicBezTo>
                  <a:cubicBezTo>
                    <a:pt x="332937" y="805681"/>
                    <a:pt x="333384" y="808186"/>
                    <a:pt x="338147" y="810663"/>
                  </a:cubicBezTo>
                  <a:close/>
                  <a:moveTo>
                    <a:pt x="313763" y="823521"/>
                  </a:moveTo>
                  <a:lnTo>
                    <a:pt x="313763" y="827522"/>
                  </a:lnTo>
                  <a:cubicBezTo>
                    <a:pt x="321707" y="833865"/>
                    <a:pt x="333098" y="833418"/>
                    <a:pt x="340528" y="826474"/>
                  </a:cubicBezTo>
                  <a:cubicBezTo>
                    <a:pt x="339766" y="825046"/>
                    <a:pt x="339004" y="823426"/>
                    <a:pt x="337861" y="820855"/>
                  </a:cubicBezTo>
                  <a:cubicBezTo>
                    <a:pt x="331098" y="823426"/>
                    <a:pt x="322145" y="818949"/>
                    <a:pt x="315096" y="823617"/>
                  </a:cubicBezTo>
                  <a:close/>
                  <a:moveTo>
                    <a:pt x="261185" y="738654"/>
                  </a:moveTo>
                  <a:lnTo>
                    <a:pt x="261185" y="742369"/>
                  </a:lnTo>
                  <a:cubicBezTo>
                    <a:pt x="274710" y="748179"/>
                    <a:pt x="291379" y="739225"/>
                    <a:pt x="303952" y="747893"/>
                  </a:cubicBezTo>
                  <a:cubicBezTo>
                    <a:pt x="340623" y="746655"/>
                    <a:pt x="308524" y="740273"/>
                    <a:pt x="297285" y="733415"/>
                  </a:cubicBezTo>
                  <a:cubicBezTo>
                    <a:pt x="285759" y="740083"/>
                    <a:pt x="261756" y="735892"/>
                    <a:pt x="262518" y="739225"/>
                  </a:cubicBezTo>
                  <a:close/>
                  <a:moveTo>
                    <a:pt x="228609" y="228209"/>
                  </a:moveTo>
                  <a:cubicBezTo>
                    <a:pt x="212512" y="229542"/>
                    <a:pt x="243849" y="240686"/>
                    <a:pt x="248326" y="244497"/>
                  </a:cubicBezTo>
                  <a:cubicBezTo>
                    <a:pt x="241468" y="247164"/>
                    <a:pt x="243182" y="250021"/>
                    <a:pt x="238801" y="254022"/>
                  </a:cubicBezTo>
                  <a:cubicBezTo>
                    <a:pt x="232514" y="253669"/>
                    <a:pt x="226399" y="256146"/>
                    <a:pt x="222132" y="260785"/>
                  </a:cubicBezTo>
                  <a:cubicBezTo>
                    <a:pt x="224037" y="269547"/>
                    <a:pt x="238325" y="263737"/>
                    <a:pt x="244897" y="265356"/>
                  </a:cubicBezTo>
                  <a:cubicBezTo>
                    <a:pt x="257565" y="268405"/>
                    <a:pt x="267662" y="278406"/>
                    <a:pt x="281282" y="274881"/>
                  </a:cubicBezTo>
                  <a:cubicBezTo>
                    <a:pt x="281282" y="273262"/>
                    <a:pt x="281282" y="272119"/>
                    <a:pt x="281282" y="270976"/>
                  </a:cubicBezTo>
                  <a:lnTo>
                    <a:pt x="276044" y="267642"/>
                  </a:lnTo>
                  <a:cubicBezTo>
                    <a:pt x="281378" y="264214"/>
                    <a:pt x="286426" y="261070"/>
                    <a:pt x="290998" y="258117"/>
                  </a:cubicBezTo>
                  <a:cubicBezTo>
                    <a:pt x="304333" y="257451"/>
                    <a:pt x="316620" y="261070"/>
                    <a:pt x="327193" y="252879"/>
                  </a:cubicBezTo>
                  <a:lnTo>
                    <a:pt x="327193" y="249164"/>
                  </a:lnTo>
                  <a:lnTo>
                    <a:pt x="333765" y="245259"/>
                  </a:lnTo>
                  <a:lnTo>
                    <a:pt x="333765" y="241639"/>
                  </a:lnTo>
                  <a:cubicBezTo>
                    <a:pt x="300428" y="233829"/>
                    <a:pt x="263661" y="238877"/>
                    <a:pt x="229943" y="228304"/>
                  </a:cubicBezTo>
                  <a:close/>
                  <a:moveTo>
                    <a:pt x="208702" y="211635"/>
                  </a:moveTo>
                  <a:cubicBezTo>
                    <a:pt x="216046" y="218589"/>
                    <a:pt x="227552" y="218589"/>
                    <a:pt x="234896" y="211635"/>
                  </a:cubicBezTo>
                  <a:cubicBezTo>
                    <a:pt x="227723" y="205511"/>
                    <a:pt x="217160" y="205549"/>
                    <a:pt x="210036" y="211731"/>
                  </a:cubicBezTo>
                  <a:close/>
                  <a:moveTo>
                    <a:pt x="205940" y="965253"/>
                  </a:moveTo>
                  <a:cubicBezTo>
                    <a:pt x="232419" y="964586"/>
                    <a:pt x="263090" y="954395"/>
                    <a:pt x="287474" y="967158"/>
                  </a:cubicBezTo>
                  <a:lnTo>
                    <a:pt x="287474" y="970778"/>
                  </a:lnTo>
                  <a:cubicBezTo>
                    <a:pt x="292427" y="975350"/>
                    <a:pt x="301856" y="970778"/>
                    <a:pt x="306524" y="967635"/>
                  </a:cubicBezTo>
                  <a:lnTo>
                    <a:pt x="309953" y="961348"/>
                  </a:lnTo>
                  <a:cubicBezTo>
                    <a:pt x="316125" y="965072"/>
                    <a:pt x="323412" y="966492"/>
                    <a:pt x="330527" y="965349"/>
                  </a:cubicBezTo>
                  <a:cubicBezTo>
                    <a:pt x="336051" y="963825"/>
                    <a:pt x="331574" y="959253"/>
                    <a:pt x="337861" y="957824"/>
                  </a:cubicBezTo>
                  <a:cubicBezTo>
                    <a:pt x="351891" y="957824"/>
                    <a:pt x="365874" y="956100"/>
                    <a:pt x="379485" y="952680"/>
                  </a:cubicBezTo>
                  <a:lnTo>
                    <a:pt x="379485" y="949061"/>
                  </a:lnTo>
                  <a:cubicBezTo>
                    <a:pt x="351958" y="946203"/>
                    <a:pt x="321859" y="956586"/>
                    <a:pt x="292046" y="954205"/>
                  </a:cubicBezTo>
                  <a:cubicBezTo>
                    <a:pt x="266423" y="944680"/>
                    <a:pt x="236515" y="954205"/>
                    <a:pt x="210036" y="955348"/>
                  </a:cubicBezTo>
                  <a:cubicBezTo>
                    <a:pt x="211369" y="959729"/>
                    <a:pt x="199558" y="964586"/>
                    <a:pt x="207273" y="965349"/>
                  </a:cubicBezTo>
                  <a:close/>
                  <a:moveTo>
                    <a:pt x="193653" y="567775"/>
                  </a:moveTo>
                  <a:cubicBezTo>
                    <a:pt x="193653" y="567775"/>
                    <a:pt x="195081" y="567108"/>
                    <a:pt x="195748" y="566632"/>
                  </a:cubicBezTo>
                  <a:cubicBezTo>
                    <a:pt x="197653" y="562155"/>
                    <a:pt x="186128" y="564823"/>
                    <a:pt x="193653" y="567775"/>
                  </a:cubicBezTo>
                  <a:close/>
                  <a:moveTo>
                    <a:pt x="160220" y="1076029"/>
                  </a:moveTo>
                  <a:lnTo>
                    <a:pt x="150695" y="1081363"/>
                  </a:lnTo>
                  <a:cubicBezTo>
                    <a:pt x="153457" y="1083078"/>
                    <a:pt x="156314" y="1084793"/>
                    <a:pt x="160220" y="1086983"/>
                  </a:cubicBezTo>
                  <a:cubicBezTo>
                    <a:pt x="185175" y="1089078"/>
                    <a:pt x="216322" y="1082316"/>
                    <a:pt x="239658" y="1090412"/>
                  </a:cubicBezTo>
                  <a:cubicBezTo>
                    <a:pt x="252231" y="1082125"/>
                    <a:pt x="268710" y="1091174"/>
                    <a:pt x="281854" y="1085078"/>
                  </a:cubicBezTo>
                  <a:lnTo>
                    <a:pt x="281854" y="1081458"/>
                  </a:lnTo>
                  <a:cubicBezTo>
                    <a:pt x="259985" y="1071753"/>
                    <a:pt x="235191" y="1071038"/>
                    <a:pt x="212798" y="1079458"/>
                  </a:cubicBezTo>
                  <a:cubicBezTo>
                    <a:pt x="197272" y="1071838"/>
                    <a:pt x="177555" y="1077839"/>
                    <a:pt x="160220" y="1076029"/>
                  </a:cubicBezTo>
                  <a:close/>
                  <a:moveTo>
                    <a:pt x="163649" y="87430"/>
                  </a:moveTo>
                  <a:cubicBezTo>
                    <a:pt x="163649" y="91144"/>
                    <a:pt x="163649" y="93906"/>
                    <a:pt x="167173" y="95716"/>
                  </a:cubicBezTo>
                  <a:cubicBezTo>
                    <a:pt x="178889" y="95545"/>
                    <a:pt x="190481" y="98154"/>
                    <a:pt x="200987" y="103336"/>
                  </a:cubicBezTo>
                  <a:lnTo>
                    <a:pt x="209273" y="101812"/>
                  </a:lnTo>
                  <a:cubicBezTo>
                    <a:pt x="209273" y="100193"/>
                    <a:pt x="209273" y="99050"/>
                    <a:pt x="209273" y="97717"/>
                  </a:cubicBezTo>
                  <a:lnTo>
                    <a:pt x="202701" y="93811"/>
                  </a:lnTo>
                  <a:cubicBezTo>
                    <a:pt x="203844" y="86763"/>
                    <a:pt x="195367" y="89335"/>
                    <a:pt x="191366" y="87525"/>
                  </a:cubicBezTo>
                  <a:cubicBezTo>
                    <a:pt x="183747" y="80857"/>
                    <a:pt x="171269" y="78190"/>
                    <a:pt x="164030" y="87430"/>
                  </a:cubicBezTo>
                  <a:close/>
                  <a:moveTo>
                    <a:pt x="110404" y="3428609"/>
                  </a:moveTo>
                  <a:cubicBezTo>
                    <a:pt x="103927" y="3416989"/>
                    <a:pt x="27060" y="3428609"/>
                    <a:pt x="59064" y="3438134"/>
                  </a:cubicBezTo>
                  <a:cubicBezTo>
                    <a:pt x="64798" y="3437372"/>
                    <a:pt x="70609" y="3438696"/>
                    <a:pt x="75447" y="3441849"/>
                  </a:cubicBezTo>
                  <a:cubicBezTo>
                    <a:pt x="88239" y="3440839"/>
                    <a:pt x="100479" y="3436248"/>
                    <a:pt x="110785" y="3428609"/>
                  </a:cubicBezTo>
                  <a:close/>
                  <a:moveTo>
                    <a:pt x="150123" y="4479503"/>
                  </a:moveTo>
                  <a:lnTo>
                    <a:pt x="134312" y="4469978"/>
                  </a:lnTo>
                  <a:cubicBezTo>
                    <a:pt x="84020" y="4480455"/>
                    <a:pt x="129264" y="4484075"/>
                    <a:pt x="150695" y="447950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nvGrpSpPr>
            <p:cNvPr id="297" name="Google Shape;297;p16"/>
            <p:cNvGrpSpPr/>
            <p:nvPr/>
          </p:nvGrpSpPr>
          <p:grpSpPr>
            <a:xfrm>
              <a:off x="4137414" y="-287"/>
              <a:ext cx="413401" cy="6860915"/>
              <a:chOff x="1296395" y="-143"/>
              <a:chExt cx="407935" cy="6860915"/>
            </a:xfrm>
          </p:grpSpPr>
          <p:sp>
            <p:nvSpPr>
              <p:cNvPr id="298" name="Google Shape;298;p16"/>
              <p:cNvSpPr/>
              <p:nvPr/>
            </p:nvSpPr>
            <p:spPr>
              <a:xfrm>
                <a:off x="1300925" y="-143"/>
                <a:ext cx="403405" cy="3700345"/>
              </a:xfrm>
              <a:custGeom>
                <a:rect b="b" l="l" r="r" t="t"/>
                <a:pathLst>
                  <a:path extrusionOk="0" h="2483453" w="611219">
                    <a:moveTo>
                      <a:pt x="7186" y="15897"/>
                    </a:moveTo>
                    <a:lnTo>
                      <a:pt x="7186" y="-581"/>
                    </a:lnTo>
                    <a:lnTo>
                      <a:pt x="578686" y="-581"/>
                    </a:lnTo>
                    <a:lnTo>
                      <a:pt x="578686" y="12182"/>
                    </a:lnTo>
                    <a:lnTo>
                      <a:pt x="572495" y="16087"/>
                    </a:lnTo>
                    <a:lnTo>
                      <a:pt x="578305" y="19898"/>
                    </a:lnTo>
                    <a:cubicBezTo>
                      <a:pt x="568780" y="22469"/>
                      <a:pt x="568780" y="46377"/>
                      <a:pt x="578305" y="48949"/>
                    </a:cubicBezTo>
                    <a:lnTo>
                      <a:pt x="578305" y="151723"/>
                    </a:lnTo>
                    <a:lnTo>
                      <a:pt x="585068" y="156105"/>
                    </a:lnTo>
                    <a:lnTo>
                      <a:pt x="585068" y="233162"/>
                    </a:lnTo>
                    <a:lnTo>
                      <a:pt x="591830" y="237163"/>
                    </a:lnTo>
                    <a:lnTo>
                      <a:pt x="591830" y="244401"/>
                    </a:lnTo>
                    <a:lnTo>
                      <a:pt x="585544" y="248307"/>
                    </a:lnTo>
                    <a:cubicBezTo>
                      <a:pt x="596498" y="251736"/>
                      <a:pt x="590402" y="265452"/>
                      <a:pt x="591830" y="273929"/>
                    </a:cubicBezTo>
                    <a:lnTo>
                      <a:pt x="586401" y="276977"/>
                    </a:lnTo>
                    <a:cubicBezTo>
                      <a:pt x="585068" y="284597"/>
                      <a:pt x="585068" y="284597"/>
                      <a:pt x="591449" y="288502"/>
                    </a:cubicBezTo>
                    <a:lnTo>
                      <a:pt x="591449" y="299647"/>
                    </a:lnTo>
                    <a:lnTo>
                      <a:pt x="585449" y="303456"/>
                    </a:lnTo>
                    <a:lnTo>
                      <a:pt x="585449" y="332889"/>
                    </a:lnTo>
                    <a:lnTo>
                      <a:pt x="591830" y="336699"/>
                    </a:lnTo>
                    <a:lnTo>
                      <a:pt x="591830" y="340223"/>
                    </a:lnTo>
                    <a:lnTo>
                      <a:pt x="585068" y="344319"/>
                    </a:lnTo>
                    <a:lnTo>
                      <a:pt x="585068" y="366226"/>
                    </a:lnTo>
                    <a:cubicBezTo>
                      <a:pt x="574114" y="369846"/>
                      <a:pt x="580019" y="383467"/>
                      <a:pt x="578686" y="391849"/>
                    </a:cubicBezTo>
                    <a:cubicBezTo>
                      <a:pt x="569828" y="397278"/>
                      <a:pt x="569828" y="397564"/>
                      <a:pt x="578686" y="402802"/>
                    </a:cubicBezTo>
                    <a:lnTo>
                      <a:pt x="578686" y="413470"/>
                    </a:lnTo>
                    <a:lnTo>
                      <a:pt x="585258" y="417661"/>
                    </a:lnTo>
                    <a:lnTo>
                      <a:pt x="578972" y="421471"/>
                    </a:lnTo>
                    <a:lnTo>
                      <a:pt x="578972" y="432330"/>
                    </a:lnTo>
                    <a:lnTo>
                      <a:pt x="572018" y="436711"/>
                    </a:lnTo>
                    <a:cubicBezTo>
                      <a:pt x="579227" y="436816"/>
                      <a:pt x="586172" y="439445"/>
                      <a:pt x="591640" y="444141"/>
                    </a:cubicBezTo>
                    <a:lnTo>
                      <a:pt x="591640" y="450713"/>
                    </a:lnTo>
                    <a:cubicBezTo>
                      <a:pt x="589354" y="453475"/>
                      <a:pt x="582877" y="455094"/>
                      <a:pt x="579067" y="458809"/>
                    </a:cubicBezTo>
                    <a:lnTo>
                      <a:pt x="579067" y="461762"/>
                    </a:lnTo>
                    <a:lnTo>
                      <a:pt x="591830" y="469382"/>
                    </a:lnTo>
                    <a:lnTo>
                      <a:pt x="582305" y="474716"/>
                    </a:lnTo>
                    <a:lnTo>
                      <a:pt x="575352" y="471287"/>
                    </a:lnTo>
                    <a:cubicBezTo>
                      <a:pt x="570018" y="473764"/>
                      <a:pt x="573352" y="477098"/>
                      <a:pt x="572304" y="479860"/>
                    </a:cubicBezTo>
                    <a:cubicBezTo>
                      <a:pt x="577872" y="484451"/>
                      <a:pt x="584904" y="486880"/>
                      <a:pt x="592116" y="486717"/>
                    </a:cubicBezTo>
                    <a:lnTo>
                      <a:pt x="592116" y="495004"/>
                    </a:lnTo>
                    <a:lnTo>
                      <a:pt x="598593" y="499005"/>
                    </a:lnTo>
                    <a:cubicBezTo>
                      <a:pt x="598593" y="506625"/>
                      <a:pt x="583829" y="506530"/>
                      <a:pt x="597736" y="513006"/>
                    </a:cubicBezTo>
                    <a:cubicBezTo>
                      <a:pt x="598838" y="523960"/>
                      <a:pt x="599125" y="534971"/>
                      <a:pt x="598593" y="545963"/>
                    </a:cubicBezTo>
                    <a:cubicBezTo>
                      <a:pt x="597069" y="548630"/>
                      <a:pt x="589544" y="549773"/>
                      <a:pt x="592307" y="553964"/>
                    </a:cubicBezTo>
                    <a:lnTo>
                      <a:pt x="604880" y="561489"/>
                    </a:lnTo>
                    <a:lnTo>
                      <a:pt x="598307" y="565585"/>
                    </a:lnTo>
                    <a:lnTo>
                      <a:pt x="598307" y="591112"/>
                    </a:lnTo>
                    <a:cubicBezTo>
                      <a:pt x="592211" y="594636"/>
                      <a:pt x="592211" y="594636"/>
                      <a:pt x="598307" y="598255"/>
                    </a:cubicBezTo>
                    <a:cubicBezTo>
                      <a:pt x="598307" y="603875"/>
                      <a:pt x="598307" y="609971"/>
                      <a:pt x="598307" y="616258"/>
                    </a:cubicBezTo>
                    <a:lnTo>
                      <a:pt x="592211" y="620258"/>
                    </a:lnTo>
                    <a:cubicBezTo>
                      <a:pt x="592211" y="621306"/>
                      <a:pt x="592211" y="622544"/>
                      <a:pt x="591735" y="623782"/>
                    </a:cubicBezTo>
                    <a:lnTo>
                      <a:pt x="598307" y="627783"/>
                    </a:lnTo>
                    <a:lnTo>
                      <a:pt x="598307" y="631307"/>
                    </a:lnTo>
                    <a:lnTo>
                      <a:pt x="591926" y="635212"/>
                    </a:lnTo>
                    <a:lnTo>
                      <a:pt x="591926" y="672074"/>
                    </a:lnTo>
                    <a:lnTo>
                      <a:pt x="597926" y="676074"/>
                    </a:lnTo>
                    <a:lnTo>
                      <a:pt x="585544" y="682933"/>
                    </a:lnTo>
                    <a:lnTo>
                      <a:pt x="585544" y="694172"/>
                    </a:lnTo>
                    <a:lnTo>
                      <a:pt x="591545" y="697982"/>
                    </a:lnTo>
                    <a:lnTo>
                      <a:pt x="591545" y="705221"/>
                    </a:lnTo>
                    <a:lnTo>
                      <a:pt x="585163" y="709031"/>
                    </a:lnTo>
                    <a:lnTo>
                      <a:pt x="585163" y="723699"/>
                    </a:lnTo>
                    <a:lnTo>
                      <a:pt x="591545" y="727510"/>
                    </a:lnTo>
                    <a:lnTo>
                      <a:pt x="591545" y="830570"/>
                    </a:lnTo>
                    <a:lnTo>
                      <a:pt x="585163" y="834666"/>
                    </a:lnTo>
                    <a:cubicBezTo>
                      <a:pt x="585163" y="836094"/>
                      <a:pt x="585734" y="837238"/>
                      <a:pt x="585925" y="838381"/>
                    </a:cubicBezTo>
                    <a:cubicBezTo>
                      <a:pt x="595450" y="843238"/>
                      <a:pt x="591545" y="847906"/>
                      <a:pt x="590592" y="871813"/>
                    </a:cubicBezTo>
                    <a:lnTo>
                      <a:pt x="585544" y="874576"/>
                    </a:lnTo>
                    <a:lnTo>
                      <a:pt x="585544" y="893626"/>
                    </a:lnTo>
                    <a:lnTo>
                      <a:pt x="591545" y="897435"/>
                    </a:lnTo>
                    <a:lnTo>
                      <a:pt x="591545" y="912104"/>
                    </a:lnTo>
                    <a:lnTo>
                      <a:pt x="585163" y="915914"/>
                    </a:lnTo>
                    <a:lnTo>
                      <a:pt x="585163" y="930487"/>
                    </a:lnTo>
                    <a:lnTo>
                      <a:pt x="591735" y="934488"/>
                    </a:lnTo>
                    <a:cubicBezTo>
                      <a:pt x="592878" y="938107"/>
                      <a:pt x="588211" y="939726"/>
                      <a:pt x="585925" y="942013"/>
                    </a:cubicBezTo>
                    <a:lnTo>
                      <a:pt x="591164" y="944966"/>
                    </a:lnTo>
                    <a:cubicBezTo>
                      <a:pt x="592116" y="950061"/>
                      <a:pt x="592116" y="955300"/>
                      <a:pt x="591164" y="960396"/>
                    </a:cubicBezTo>
                    <a:lnTo>
                      <a:pt x="585544" y="963539"/>
                    </a:lnTo>
                    <a:lnTo>
                      <a:pt x="585544" y="989447"/>
                    </a:lnTo>
                    <a:lnTo>
                      <a:pt x="591640" y="993257"/>
                    </a:lnTo>
                    <a:lnTo>
                      <a:pt x="591640" y="1000496"/>
                    </a:lnTo>
                    <a:lnTo>
                      <a:pt x="585353" y="1004306"/>
                    </a:lnTo>
                    <a:lnTo>
                      <a:pt x="591545" y="1008021"/>
                    </a:lnTo>
                    <a:lnTo>
                      <a:pt x="591545" y="1037548"/>
                    </a:lnTo>
                    <a:lnTo>
                      <a:pt x="586211" y="1040596"/>
                    </a:lnTo>
                    <a:cubicBezTo>
                      <a:pt x="584543" y="1054360"/>
                      <a:pt x="584543" y="1068266"/>
                      <a:pt x="586211" y="1082030"/>
                    </a:cubicBezTo>
                    <a:cubicBezTo>
                      <a:pt x="600308" y="1096127"/>
                      <a:pt x="588401" y="1127084"/>
                      <a:pt x="592116" y="1147562"/>
                    </a:cubicBezTo>
                    <a:lnTo>
                      <a:pt x="586211" y="1151563"/>
                    </a:lnTo>
                    <a:cubicBezTo>
                      <a:pt x="586211" y="1152515"/>
                      <a:pt x="586211" y="1153658"/>
                      <a:pt x="585544" y="1154992"/>
                    </a:cubicBezTo>
                    <a:lnTo>
                      <a:pt x="591830" y="1158992"/>
                    </a:lnTo>
                    <a:cubicBezTo>
                      <a:pt x="591830" y="1160135"/>
                      <a:pt x="591830" y="1161278"/>
                      <a:pt x="591830" y="1162612"/>
                    </a:cubicBezTo>
                    <a:lnTo>
                      <a:pt x="585353" y="1166517"/>
                    </a:lnTo>
                    <a:lnTo>
                      <a:pt x="585353" y="1176899"/>
                    </a:lnTo>
                    <a:lnTo>
                      <a:pt x="592116" y="1180995"/>
                    </a:lnTo>
                    <a:lnTo>
                      <a:pt x="592116" y="1202902"/>
                    </a:lnTo>
                    <a:lnTo>
                      <a:pt x="597545" y="1205855"/>
                    </a:lnTo>
                    <a:cubicBezTo>
                      <a:pt x="600403" y="1212046"/>
                      <a:pt x="596688" y="1218809"/>
                      <a:pt x="599260" y="1224905"/>
                    </a:cubicBezTo>
                    <a:lnTo>
                      <a:pt x="604499" y="1227858"/>
                    </a:lnTo>
                    <a:lnTo>
                      <a:pt x="598688" y="1231859"/>
                    </a:lnTo>
                    <a:lnTo>
                      <a:pt x="598688" y="1260434"/>
                    </a:lnTo>
                    <a:lnTo>
                      <a:pt x="591926" y="1264625"/>
                    </a:lnTo>
                    <a:lnTo>
                      <a:pt x="591926" y="1327013"/>
                    </a:lnTo>
                    <a:lnTo>
                      <a:pt x="585353" y="1331014"/>
                    </a:lnTo>
                    <a:lnTo>
                      <a:pt x="585353" y="1349301"/>
                    </a:lnTo>
                    <a:cubicBezTo>
                      <a:pt x="594878" y="1353874"/>
                      <a:pt x="592592" y="1355588"/>
                      <a:pt x="586211" y="1360922"/>
                    </a:cubicBezTo>
                    <a:lnTo>
                      <a:pt x="590878" y="1363589"/>
                    </a:lnTo>
                    <a:cubicBezTo>
                      <a:pt x="592111" y="1375867"/>
                      <a:pt x="592430" y="1388221"/>
                      <a:pt x="591830" y="1400546"/>
                    </a:cubicBezTo>
                    <a:lnTo>
                      <a:pt x="597831" y="1404547"/>
                    </a:lnTo>
                    <a:cubicBezTo>
                      <a:pt x="597831" y="1405499"/>
                      <a:pt x="597831" y="1406642"/>
                      <a:pt x="598498" y="1407976"/>
                    </a:cubicBezTo>
                    <a:lnTo>
                      <a:pt x="591926" y="1412071"/>
                    </a:lnTo>
                    <a:lnTo>
                      <a:pt x="591926" y="1419311"/>
                    </a:lnTo>
                    <a:lnTo>
                      <a:pt x="598498" y="1423311"/>
                    </a:lnTo>
                    <a:lnTo>
                      <a:pt x="598498" y="1478270"/>
                    </a:lnTo>
                    <a:lnTo>
                      <a:pt x="605261" y="1482461"/>
                    </a:lnTo>
                    <a:lnTo>
                      <a:pt x="605261" y="1489319"/>
                    </a:lnTo>
                    <a:lnTo>
                      <a:pt x="611928" y="1493891"/>
                    </a:lnTo>
                    <a:lnTo>
                      <a:pt x="578781" y="1512465"/>
                    </a:lnTo>
                    <a:cubicBezTo>
                      <a:pt x="578019" y="1519418"/>
                      <a:pt x="587068" y="1515323"/>
                      <a:pt x="590592" y="1518180"/>
                    </a:cubicBezTo>
                    <a:cubicBezTo>
                      <a:pt x="595545" y="1523323"/>
                      <a:pt x="586306" y="1525228"/>
                      <a:pt x="581924" y="1524466"/>
                    </a:cubicBezTo>
                    <a:cubicBezTo>
                      <a:pt x="571733" y="1532468"/>
                      <a:pt x="586211" y="1530086"/>
                      <a:pt x="591449" y="1533991"/>
                    </a:cubicBezTo>
                    <a:lnTo>
                      <a:pt x="591449" y="1552470"/>
                    </a:lnTo>
                    <a:lnTo>
                      <a:pt x="585163" y="1556280"/>
                    </a:lnTo>
                    <a:lnTo>
                      <a:pt x="585163" y="1563424"/>
                    </a:lnTo>
                    <a:lnTo>
                      <a:pt x="578686" y="1567329"/>
                    </a:lnTo>
                    <a:lnTo>
                      <a:pt x="578686" y="1578283"/>
                    </a:lnTo>
                    <a:lnTo>
                      <a:pt x="584782" y="1582092"/>
                    </a:lnTo>
                    <a:lnTo>
                      <a:pt x="584782" y="1589522"/>
                    </a:lnTo>
                    <a:cubicBezTo>
                      <a:pt x="576114" y="1594761"/>
                      <a:pt x="576114" y="1595047"/>
                      <a:pt x="584782" y="1599999"/>
                    </a:cubicBezTo>
                    <a:cubicBezTo>
                      <a:pt x="585661" y="1603610"/>
                      <a:pt x="585918" y="1607353"/>
                      <a:pt x="585544" y="1611049"/>
                    </a:cubicBezTo>
                    <a:lnTo>
                      <a:pt x="579353" y="1615144"/>
                    </a:lnTo>
                    <a:lnTo>
                      <a:pt x="585544" y="1618954"/>
                    </a:lnTo>
                    <a:lnTo>
                      <a:pt x="585544" y="1662960"/>
                    </a:lnTo>
                    <a:lnTo>
                      <a:pt x="592116" y="1666961"/>
                    </a:lnTo>
                    <a:cubicBezTo>
                      <a:pt x="592116" y="1668199"/>
                      <a:pt x="592116" y="1669437"/>
                      <a:pt x="592116" y="1670485"/>
                    </a:cubicBezTo>
                    <a:lnTo>
                      <a:pt x="586211" y="1674200"/>
                    </a:lnTo>
                    <a:lnTo>
                      <a:pt x="586211" y="1700774"/>
                    </a:lnTo>
                    <a:cubicBezTo>
                      <a:pt x="594783" y="1706013"/>
                      <a:pt x="594783" y="1706203"/>
                      <a:pt x="586211" y="1711442"/>
                    </a:cubicBezTo>
                    <a:lnTo>
                      <a:pt x="591926" y="1715252"/>
                    </a:lnTo>
                    <a:cubicBezTo>
                      <a:pt x="591988" y="1716462"/>
                      <a:pt x="591988" y="1717662"/>
                      <a:pt x="591926" y="1718872"/>
                    </a:cubicBezTo>
                    <a:lnTo>
                      <a:pt x="598498" y="1722777"/>
                    </a:lnTo>
                    <a:lnTo>
                      <a:pt x="598498" y="1855269"/>
                    </a:lnTo>
                    <a:lnTo>
                      <a:pt x="604880" y="1859175"/>
                    </a:lnTo>
                    <a:lnTo>
                      <a:pt x="604880" y="1866414"/>
                    </a:lnTo>
                    <a:lnTo>
                      <a:pt x="598879" y="1870224"/>
                    </a:lnTo>
                    <a:lnTo>
                      <a:pt x="598879" y="1877653"/>
                    </a:lnTo>
                    <a:cubicBezTo>
                      <a:pt x="606118" y="1879939"/>
                      <a:pt x="605165" y="1885464"/>
                      <a:pt x="605165" y="1891655"/>
                    </a:cubicBezTo>
                    <a:lnTo>
                      <a:pt x="598879" y="1895941"/>
                    </a:lnTo>
                    <a:lnTo>
                      <a:pt x="598879" y="1903180"/>
                    </a:lnTo>
                    <a:lnTo>
                      <a:pt x="604880" y="1906991"/>
                    </a:lnTo>
                    <a:lnTo>
                      <a:pt x="604880" y="1925278"/>
                    </a:lnTo>
                    <a:lnTo>
                      <a:pt x="598498" y="1929183"/>
                    </a:lnTo>
                    <a:lnTo>
                      <a:pt x="598498" y="2005574"/>
                    </a:lnTo>
                    <a:lnTo>
                      <a:pt x="591735" y="2009574"/>
                    </a:lnTo>
                    <a:lnTo>
                      <a:pt x="591735" y="2083108"/>
                    </a:lnTo>
                    <a:cubicBezTo>
                      <a:pt x="583067" y="2086441"/>
                      <a:pt x="583734" y="2090728"/>
                      <a:pt x="591735" y="2093776"/>
                    </a:cubicBezTo>
                    <a:cubicBezTo>
                      <a:pt x="591735" y="2095776"/>
                      <a:pt x="591735" y="2098157"/>
                      <a:pt x="592307" y="2101015"/>
                    </a:cubicBezTo>
                    <a:lnTo>
                      <a:pt x="598022" y="2104920"/>
                    </a:lnTo>
                    <a:cubicBezTo>
                      <a:pt x="598022" y="2105873"/>
                      <a:pt x="598498" y="2107016"/>
                      <a:pt x="598784" y="2108635"/>
                    </a:cubicBezTo>
                    <a:lnTo>
                      <a:pt x="585734" y="2116159"/>
                    </a:lnTo>
                    <a:lnTo>
                      <a:pt x="592402" y="2120255"/>
                    </a:lnTo>
                    <a:lnTo>
                      <a:pt x="592402" y="2131018"/>
                    </a:lnTo>
                    <a:cubicBezTo>
                      <a:pt x="596979" y="2132000"/>
                      <a:pt x="599890" y="2136514"/>
                      <a:pt x="598906" y="2141086"/>
                    </a:cubicBezTo>
                    <a:cubicBezTo>
                      <a:pt x="598897" y="2141134"/>
                      <a:pt x="598888" y="2141172"/>
                      <a:pt x="598879" y="2141210"/>
                    </a:cubicBezTo>
                    <a:lnTo>
                      <a:pt x="592497" y="2145782"/>
                    </a:lnTo>
                    <a:cubicBezTo>
                      <a:pt x="592497" y="2147402"/>
                      <a:pt x="592497" y="2149783"/>
                      <a:pt x="592021" y="2152450"/>
                    </a:cubicBezTo>
                    <a:lnTo>
                      <a:pt x="598403" y="2156736"/>
                    </a:lnTo>
                    <a:lnTo>
                      <a:pt x="598403" y="2175024"/>
                    </a:lnTo>
                    <a:lnTo>
                      <a:pt x="592307" y="2178834"/>
                    </a:lnTo>
                    <a:lnTo>
                      <a:pt x="592307" y="2207980"/>
                    </a:lnTo>
                    <a:lnTo>
                      <a:pt x="585544" y="2212076"/>
                    </a:lnTo>
                    <a:lnTo>
                      <a:pt x="585544" y="2226650"/>
                    </a:lnTo>
                    <a:lnTo>
                      <a:pt x="579257" y="2230459"/>
                    </a:lnTo>
                    <a:lnTo>
                      <a:pt x="579257" y="2267416"/>
                    </a:lnTo>
                    <a:cubicBezTo>
                      <a:pt x="587258" y="2269512"/>
                      <a:pt x="584972" y="2276941"/>
                      <a:pt x="585830" y="2282180"/>
                    </a:cubicBezTo>
                    <a:cubicBezTo>
                      <a:pt x="598784" y="2288657"/>
                      <a:pt x="589449" y="2309231"/>
                      <a:pt x="592116" y="2321709"/>
                    </a:cubicBezTo>
                    <a:cubicBezTo>
                      <a:pt x="590973" y="2324566"/>
                      <a:pt x="582591" y="2325424"/>
                      <a:pt x="587449" y="2330758"/>
                    </a:cubicBezTo>
                    <a:lnTo>
                      <a:pt x="592021" y="2333615"/>
                    </a:lnTo>
                    <a:lnTo>
                      <a:pt x="592021" y="2359142"/>
                    </a:lnTo>
                    <a:lnTo>
                      <a:pt x="598498" y="2363142"/>
                    </a:lnTo>
                    <a:lnTo>
                      <a:pt x="592688" y="2367524"/>
                    </a:lnTo>
                    <a:cubicBezTo>
                      <a:pt x="591354" y="2370668"/>
                      <a:pt x="594116" y="2372477"/>
                      <a:pt x="597545" y="2373906"/>
                    </a:cubicBezTo>
                    <a:cubicBezTo>
                      <a:pt x="601070" y="2379621"/>
                      <a:pt x="598212" y="2387146"/>
                      <a:pt x="598784" y="2392956"/>
                    </a:cubicBezTo>
                    <a:lnTo>
                      <a:pt x="592688" y="2396099"/>
                    </a:lnTo>
                    <a:lnTo>
                      <a:pt x="598784" y="2400290"/>
                    </a:lnTo>
                    <a:cubicBezTo>
                      <a:pt x="601165" y="2438962"/>
                      <a:pt x="598784" y="2428389"/>
                      <a:pt x="566113" y="2433056"/>
                    </a:cubicBezTo>
                    <a:lnTo>
                      <a:pt x="572590" y="2437057"/>
                    </a:lnTo>
                    <a:lnTo>
                      <a:pt x="572590" y="2444200"/>
                    </a:lnTo>
                    <a:lnTo>
                      <a:pt x="579067" y="2448201"/>
                    </a:lnTo>
                    <a:cubicBezTo>
                      <a:pt x="579067" y="2479252"/>
                      <a:pt x="579067" y="2479252"/>
                      <a:pt x="576114" y="2482872"/>
                    </a:cubicBezTo>
                    <a:cubicBezTo>
                      <a:pt x="555350" y="2474871"/>
                      <a:pt x="543539" y="2482872"/>
                      <a:pt x="572399" y="2466870"/>
                    </a:cubicBezTo>
                    <a:lnTo>
                      <a:pt x="572399" y="2462774"/>
                    </a:lnTo>
                    <a:cubicBezTo>
                      <a:pt x="565922" y="2457821"/>
                      <a:pt x="542491" y="2451630"/>
                      <a:pt x="559160" y="2444582"/>
                    </a:cubicBezTo>
                    <a:lnTo>
                      <a:pt x="559160" y="2437343"/>
                    </a:lnTo>
                    <a:cubicBezTo>
                      <a:pt x="535252" y="2430960"/>
                      <a:pt x="516583" y="2437343"/>
                      <a:pt x="491246" y="2438866"/>
                    </a:cubicBezTo>
                    <a:cubicBezTo>
                      <a:pt x="487341" y="2441819"/>
                      <a:pt x="476578" y="2445153"/>
                      <a:pt x="474101" y="2440200"/>
                    </a:cubicBezTo>
                    <a:cubicBezTo>
                      <a:pt x="470577" y="2427913"/>
                      <a:pt x="452956" y="2440200"/>
                      <a:pt x="444479" y="2438866"/>
                    </a:cubicBezTo>
                    <a:cubicBezTo>
                      <a:pt x="439240" y="2433818"/>
                      <a:pt x="426095" y="2437152"/>
                      <a:pt x="428191" y="2430008"/>
                    </a:cubicBezTo>
                    <a:cubicBezTo>
                      <a:pt x="442859" y="2426579"/>
                      <a:pt x="460481" y="2426389"/>
                      <a:pt x="475816" y="2424293"/>
                    </a:cubicBezTo>
                    <a:cubicBezTo>
                      <a:pt x="479245" y="2424293"/>
                      <a:pt x="480578" y="2426008"/>
                      <a:pt x="480674" y="2428103"/>
                    </a:cubicBezTo>
                    <a:cubicBezTo>
                      <a:pt x="480674" y="2436104"/>
                      <a:pt x="498866" y="2428103"/>
                      <a:pt x="502867" y="2424103"/>
                    </a:cubicBezTo>
                    <a:cubicBezTo>
                      <a:pt x="524203" y="2426769"/>
                      <a:pt x="540110" y="2418293"/>
                      <a:pt x="559350" y="2414578"/>
                    </a:cubicBezTo>
                    <a:lnTo>
                      <a:pt x="559350" y="2410958"/>
                    </a:lnTo>
                    <a:cubicBezTo>
                      <a:pt x="561922" y="2407815"/>
                      <a:pt x="570113" y="2410958"/>
                      <a:pt x="572114" y="2407053"/>
                    </a:cubicBezTo>
                    <a:cubicBezTo>
                      <a:pt x="557922" y="2406176"/>
                      <a:pt x="543799" y="2404424"/>
                      <a:pt x="529823" y="2401814"/>
                    </a:cubicBezTo>
                    <a:cubicBezTo>
                      <a:pt x="524298" y="2403148"/>
                      <a:pt x="528775" y="2407719"/>
                      <a:pt x="523155" y="2409053"/>
                    </a:cubicBezTo>
                    <a:lnTo>
                      <a:pt x="509725" y="2409053"/>
                    </a:lnTo>
                    <a:cubicBezTo>
                      <a:pt x="504486" y="2406672"/>
                      <a:pt x="507629" y="2401624"/>
                      <a:pt x="500200" y="2400100"/>
                    </a:cubicBezTo>
                    <a:cubicBezTo>
                      <a:pt x="517154" y="2390575"/>
                      <a:pt x="540491" y="2398004"/>
                      <a:pt x="558493" y="2392289"/>
                    </a:cubicBezTo>
                    <a:cubicBezTo>
                      <a:pt x="526013" y="2374573"/>
                      <a:pt x="488675" y="2392289"/>
                      <a:pt x="453718" y="2381431"/>
                    </a:cubicBezTo>
                    <a:cubicBezTo>
                      <a:pt x="481992" y="2369772"/>
                      <a:pt x="513580" y="2368991"/>
                      <a:pt x="542396" y="2379240"/>
                    </a:cubicBezTo>
                    <a:lnTo>
                      <a:pt x="551921" y="2374287"/>
                    </a:lnTo>
                    <a:lnTo>
                      <a:pt x="551921" y="2363048"/>
                    </a:lnTo>
                    <a:cubicBezTo>
                      <a:pt x="546301" y="2360571"/>
                      <a:pt x="539443" y="2361143"/>
                      <a:pt x="533728" y="2356570"/>
                    </a:cubicBezTo>
                    <a:cubicBezTo>
                      <a:pt x="526203" y="2344092"/>
                      <a:pt x="545444" y="2347712"/>
                      <a:pt x="551540" y="2341235"/>
                    </a:cubicBezTo>
                    <a:cubicBezTo>
                      <a:pt x="551540" y="2332853"/>
                      <a:pt x="562589" y="2336377"/>
                      <a:pt x="568208" y="2335139"/>
                    </a:cubicBezTo>
                    <a:lnTo>
                      <a:pt x="577733" y="2330091"/>
                    </a:lnTo>
                    <a:lnTo>
                      <a:pt x="577733" y="2326185"/>
                    </a:lnTo>
                    <a:cubicBezTo>
                      <a:pt x="571161" y="2322185"/>
                      <a:pt x="562874" y="2326185"/>
                      <a:pt x="550111" y="2321614"/>
                    </a:cubicBezTo>
                    <a:cubicBezTo>
                      <a:pt x="551730" y="2323900"/>
                      <a:pt x="542110" y="2315804"/>
                      <a:pt x="542491" y="2313327"/>
                    </a:cubicBezTo>
                    <a:cubicBezTo>
                      <a:pt x="521536" y="2307612"/>
                      <a:pt x="511058" y="2329234"/>
                      <a:pt x="492199" y="2314661"/>
                    </a:cubicBezTo>
                    <a:cubicBezTo>
                      <a:pt x="498485" y="2313422"/>
                      <a:pt x="511249" y="2312565"/>
                      <a:pt x="513249" y="2303516"/>
                    </a:cubicBezTo>
                    <a:lnTo>
                      <a:pt x="532299" y="2293039"/>
                    </a:lnTo>
                    <a:lnTo>
                      <a:pt x="532299" y="2289419"/>
                    </a:lnTo>
                    <a:cubicBezTo>
                      <a:pt x="538586" y="2285419"/>
                      <a:pt x="546777" y="2288276"/>
                      <a:pt x="559160" y="2286942"/>
                    </a:cubicBezTo>
                    <a:cubicBezTo>
                      <a:pt x="559160" y="2281895"/>
                      <a:pt x="581162" y="2284752"/>
                      <a:pt x="568685" y="2276561"/>
                    </a:cubicBezTo>
                    <a:cubicBezTo>
                      <a:pt x="527101" y="2269512"/>
                      <a:pt x="484468" y="2271855"/>
                      <a:pt x="443907" y="2283418"/>
                    </a:cubicBezTo>
                    <a:cubicBezTo>
                      <a:pt x="441907" y="2279609"/>
                      <a:pt x="422381" y="2281132"/>
                      <a:pt x="430572" y="2276465"/>
                    </a:cubicBezTo>
                    <a:cubicBezTo>
                      <a:pt x="461734" y="2273436"/>
                      <a:pt x="492522" y="2267340"/>
                      <a:pt x="522488" y="2258273"/>
                    </a:cubicBezTo>
                    <a:cubicBezTo>
                      <a:pt x="538205" y="2266083"/>
                      <a:pt x="538586" y="2261511"/>
                      <a:pt x="540110" y="2247986"/>
                    </a:cubicBezTo>
                    <a:cubicBezTo>
                      <a:pt x="534009" y="2247986"/>
                      <a:pt x="527998" y="2246509"/>
                      <a:pt x="522584" y="2243699"/>
                    </a:cubicBezTo>
                    <a:cubicBezTo>
                      <a:pt x="516392" y="2247033"/>
                      <a:pt x="516392" y="2247033"/>
                      <a:pt x="510677" y="2243699"/>
                    </a:cubicBezTo>
                    <a:cubicBezTo>
                      <a:pt x="496867" y="2247671"/>
                      <a:pt x="483289" y="2252405"/>
                      <a:pt x="470006" y="2257891"/>
                    </a:cubicBezTo>
                    <a:cubicBezTo>
                      <a:pt x="446384" y="2252177"/>
                      <a:pt x="424571" y="2256177"/>
                      <a:pt x="402092" y="2248366"/>
                    </a:cubicBezTo>
                    <a:cubicBezTo>
                      <a:pt x="414761" y="2245128"/>
                      <a:pt x="430096" y="2248366"/>
                      <a:pt x="444098" y="2247128"/>
                    </a:cubicBezTo>
                    <a:lnTo>
                      <a:pt x="459242" y="2237603"/>
                    </a:lnTo>
                    <a:lnTo>
                      <a:pt x="447527" y="2230555"/>
                    </a:lnTo>
                    <a:lnTo>
                      <a:pt x="447527" y="2226935"/>
                    </a:lnTo>
                    <a:cubicBezTo>
                      <a:pt x="450765" y="2223602"/>
                      <a:pt x="461814" y="2226935"/>
                      <a:pt x="460576" y="2220934"/>
                    </a:cubicBezTo>
                    <a:cubicBezTo>
                      <a:pt x="470101" y="2212076"/>
                      <a:pt x="490675" y="2220934"/>
                      <a:pt x="503153" y="2221506"/>
                    </a:cubicBezTo>
                    <a:cubicBezTo>
                      <a:pt x="508772" y="2225601"/>
                      <a:pt x="520012" y="2227316"/>
                      <a:pt x="519917" y="2219887"/>
                    </a:cubicBezTo>
                    <a:cubicBezTo>
                      <a:pt x="519917" y="2218458"/>
                      <a:pt x="523917" y="2217315"/>
                      <a:pt x="526108" y="2215982"/>
                    </a:cubicBezTo>
                    <a:cubicBezTo>
                      <a:pt x="508201" y="2208933"/>
                      <a:pt x="488008" y="2214457"/>
                      <a:pt x="470482" y="2206457"/>
                    </a:cubicBezTo>
                    <a:cubicBezTo>
                      <a:pt x="462957" y="2212552"/>
                      <a:pt x="451432" y="2207504"/>
                      <a:pt x="444383" y="2213219"/>
                    </a:cubicBezTo>
                    <a:lnTo>
                      <a:pt x="427715" y="2203694"/>
                    </a:lnTo>
                    <a:cubicBezTo>
                      <a:pt x="427715" y="2202742"/>
                      <a:pt x="427715" y="2201504"/>
                      <a:pt x="427715" y="2200361"/>
                    </a:cubicBezTo>
                    <a:cubicBezTo>
                      <a:pt x="462481" y="2198646"/>
                      <a:pt x="500771" y="2194741"/>
                      <a:pt x="532490" y="2211314"/>
                    </a:cubicBezTo>
                    <a:cubicBezTo>
                      <a:pt x="532490" y="2213124"/>
                      <a:pt x="532490" y="2214267"/>
                      <a:pt x="532490" y="2215505"/>
                    </a:cubicBezTo>
                    <a:cubicBezTo>
                      <a:pt x="536681" y="2218458"/>
                      <a:pt x="542681" y="2216553"/>
                      <a:pt x="548111" y="2217125"/>
                    </a:cubicBezTo>
                    <a:lnTo>
                      <a:pt x="557159" y="2212267"/>
                    </a:lnTo>
                    <a:cubicBezTo>
                      <a:pt x="556207" y="2208933"/>
                      <a:pt x="550206" y="2207790"/>
                      <a:pt x="552111" y="2200932"/>
                    </a:cubicBezTo>
                    <a:cubicBezTo>
                      <a:pt x="539633" y="2190645"/>
                      <a:pt x="522774" y="2196932"/>
                      <a:pt x="508201" y="2194455"/>
                    </a:cubicBezTo>
                    <a:cubicBezTo>
                      <a:pt x="499962" y="2190683"/>
                      <a:pt x="491133" y="2188359"/>
                      <a:pt x="482102" y="2187597"/>
                    </a:cubicBezTo>
                    <a:lnTo>
                      <a:pt x="466862" y="2178072"/>
                    </a:lnTo>
                    <a:cubicBezTo>
                      <a:pt x="466862" y="2176167"/>
                      <a:pt x="465910" y="2173309"/>
                      <a:pt x="465338" y="2170166"/>
                    </a:cubicBezTo>
                    <a:cubicBezTo>
                      <a:pt x="441240" y="2170166"/>
                      <a:pt x="419999" y="2165975"/>
                      <a:pt x="396282" y="2165213"/>
                    </a:cubicBezTo>
                    <a:cubicBezTo>
                      <a:pt x="392472" y="2164070"/>
                      <a:pt x="394568" y="2159593"/>
                      <a:pt x="394091" y="2156736"/>
                    </a:cubicBezTo>
                    <a:lnTo>
                      <a:pt x="400664" y="2152640"/>
                    </a:lnTo>
                    <a:cubicBezTo>
                      <a:pt x="400664" y="2151307"/>
                      <a:pt x="400664" y="2150164"/>
                      <a:pt x="400664" y="2148925"/>
                    </a:cubicBezTo>
                    <a:cubicBezTo>
                      <a:pt x="405140" y="2147402"/>
                      <a:pt x="410189" y="2142829"/>
                      <a:pt x="403426" y="2140067"/>
                    </a:cubicBezTo>
                    <a:cubicBezTo>
                      <a:pt x="398854" y="2137591"/>
                      <a:pt x="401330" y="2134352"/>
                      <a:pt x="396282" y="2132543"/>
                    </a:cubicBezTo>
                    <a:cubicBezTo>
                      <a:pt x="382090" y="2134352"/>
                      <a:pt x="358849" y="2129875"/>
                      <a:pt x="386757" y="2123018"/>
                    </a:cubicBezTo>
                    <a:lnTo>
                      <a:pt x="386757" y="2119493"/>
                    </a:lnTo>
                    <a:cubicBezTo>
                      <a:pt x="379565" y="2115931"/>
                      <a:pt x="371016" y="2116521"/>
                      <a:pt x="364373" y="2121017"/>
                    </a:cubicBezTo>
                    <a:cubicBezTo>
                      <a:pt x="346435" y="2119874"/>
                      <a:pt x="328425" y="2121189"/>
                      <a:pt x="310843" y="2124923"/>
                    </a:cubicBezTo>
                    <a:lnTo>
                      <a:pt x="302842" y="2119303"/>
                    </a:lnTo>
                    <a:cubicBezTo>
                      <a:pt x="325416" y="2102443"/>
                      <a:pt x="360468" y="2115207"/>
                      <a:pt x="386662" y="2108159"/>
                    </a:cubicBezTo>
                    <a:lnTo>
                      <a:pt x="377137" y="2102919"/>
                    </a:lnTo>
                    <a:cubicBezTo>
                      <a:pt x="372660" y="2106444"/>
                      <a:pt x="355801" y="2109587"/>
                      <a:pt x="355325" y="2103872"/>
                    </a:cubicBezTo>
                    <a:cubicBezTo>
                      <a:pt x="366755" y="2095299"/>
                      <a:pt x="379804" y="2093300"/>
                      <a:pt x="391996" y="2086823"/>
                    </a:cubicBezTo>
                    <a:cubicBezTo>
                      <a:pt x="391996" y="2070059"/>
                      <a:pt x="347514" y="2081583"/>
                      <a:pt x="334846" y="2075393"/>
                    </a:cubicBezTo>
                    <a:cubicBezTo>
                      <a:pt x="337322" y="2072058"/>
                      <a:pt x="344371" y="2073583"/>
                      <a:pt x="348562" y="2073297"/>
                    </a:cubicBezTo>
                    <a:cubicBezTo>
                      <a:pt x="352753" y="2073011"/>
                      <a:pt x="356944" y="2068916"/>
                      <a:pt x="362183" y="2069677"/>
                    </a:cubicBezTo>
                    <a:cubicBezTo>
                      <a:pt x="367351" y="2070135"/>
                      <a:pt x="372522" y="2068820"/>
                      <a:pt x="376851" y="2065963"/>
                    </a:cubicBezTo>
                    <a:cubicBezTo>
                      <a:pt x="383423" y="2065105"/>
                      <a:pt x="393044" y="2068153"/>
                      <a:pt x="398949" y="2063867"/>
                    </a:cubicBezTo>
                    <a:lnTo>
                      <a:pt x="390091" y="2058533"/>
                    </a:lnTo>
                    <a:lnTo>
                      <a:pt x="365135" y="2058533"/>
                    </a:lnTo>
                    <a:cubicBezTo>
                      <a:pt x="361516" y="2056438"/>
                      <a:pt x="361611" y="2053580"/>
                      <a:pt x="361992" y="2049960"/>
                    </a:cubicBezTo>
                    <a:cubicBezTo>
                      <a:pt x="366564" y="2044912"/>
                      <a:pt x="378661" y="2041102"/>
                      <a:pt x="383614" y="2046913"/>
                    </a:cubicBezTo>
                    <a:cubicBezTo>
                      <a:pt x="390326" y="2047532"/>
                      <a:pt x="397071" y="2047722"/>
                      <a:pt x="403807" y="2047484"/>
                    </a:cubicBezTo>
                    <a:cubicBezTo>
                      <a:pt x="411046" y="2043579"/>
                      <a:pt x="420952" y="2040626"/>
                      <a:pt x="422285" y="2033958"/>
                    </a:cubicBezTo>
                    <a:lnTo>
                      <a:pt x="433906" y="2027386"/>
                    </a:lnTo>
                    <a:cubicBezTo>
                      <a:pt x="433906" y="2026243"/>
                      <a:pt x="433906" y="2025005"/>
                      <a:pt x="433906" y="2023767"/>
                    </a:cubicBezTo>
                    <a:lnTo>
                      <a:pt x="440383" y="2019766"/>
                    </a:lnTo>
                    <a:lnTo>
                      <a:pt x="440383" y="2012432"/>
                    </a:lnTo>
                    <a:cubicBezTo>
                      <a:pt x="420095" y="2011860"/>
                      <a:pt x="397997" y="2002241"/>
                      <a:pt x="378089" y="2010527"/>
                    </a:cubicBezTo>
                    <a:cubicBezTo>
                      <a:pt x="374565" y="2007575"/>
                      <a:pt x="374565" y="2007575"/>
                      <a:pt x="375994" y="2001002"/>
                    </a:cubicBezTo>
                    <a:cubicBezTo>
                      <a:pt x="395044" y="1998335"/>
                      <a:pt x="416285" y="2001764"/>
                      <a:pt x="433811" y="1994906"/>
                    </a:cubicBezTo>
                    <a:cubicBezTo>
                      <a:pt x="431334" y="1991191"/>
                      <a:pt x="423238" y="1993763"/>
                      <a:pt x="420857" y="1990715"/>
                    </a:cubicBezTo>
                    <a:lnTo>
                      <a:pt x="427334" y="1986715"/>
                    </a:lnTo>
                    <a:cubicBezTo>
                      <a:pt x="427334" y="1985381"/>
                      <a:pt x="427334" y="1984238"/>
                      <a:pt x="426857" y="1983000"/>
                    </a:cubicBezTo>
                    <a:cubicBezTo>
                      <a:pt x="420761" y="1979380"/>
                      <a:pt x="411808" y="1983667"/>
                      <a:pt x="404283" y="1977857"/>
                    </a:cubicBezTo>
                    <a:cubicBezTo>
                      <a:pt x="397425" y="1978618"/>
                      <a:pt x="391329" y="1976237"/>
                      <a:pt x="400759" y="1972332"/>
                    </a:cubicBezTo>
                    <a:cubicBezTo>
                      <a:pt x="380280" y="1961569"/>
                      <a:pt x="354753" y="1968426"/>
                      <a:pt x="332274" y="1962807"/>
                    </a:cubicBezTo>
                    <a:cubicBezTo>
                      <a:pt x="322178" y="1967569"/>
                      <a:pt x="297127" y="1969855"/>
                      <a:pt x="290745" y="1959950"/>
                    </a:cubicBezTo>
                    <a:cubicBezTo>
                      <a:pt x="330369" y="1952901"/>
                      <a:pt x="376470" y="1959283"/>
                      <a:pt x="413618" y="1945757"/>
                    </a:cubicBezTo>
                    <a:cubicBezTo>
                      <a:pt x="411332" y="1942804"/>
                      <a:pt x="381233" y="1941280"/>
                      <a:pt x="391710" y="1936232"/>
                    </a:cubicBezTo>
                    <a:cubicBezTo>
                      <a:pt x="396568" y="1929183"/>
                      <a:pt x="414665" y="1937280"/>
                      <a:pt x="414189" y="1927469"/>
                    </a:cubicBezTo>
                    <a:cubicBezTo>
                      <a:pt x="411808" y="1924707"/>
                      <a:pt x="406569" y="1925850"/>
                      <a:pt x="402188" y="1924612"/>
                    </a:cubicBezTo>
                    <a:cubicBezTo>
                      <a:pt x="401426" y="1914324"/>
                      <a:pt x="393520" y="1920801"/>
                      <a:pt x="388662" y="1916039"/>
                    </a:cubicBezTo>
                    <a:lnTo>
                      <a:pt x="397616" y="1910705"/>
                    </a:lnTo>
                    <a:cubicBezTo>
                      <a:pt x="422762" y="1924802"/>
                      <a:pt x="406093" y="1896323"/>
                      <a:pt x="426191" y="1904704"/>
                    </a:cubicBezTo>
                    <a:lnTo>
                      <a:pt x="440859" y="1897942"/>
                    </a:lnTo>
                    <a:cubicBezTo>
                      <a:pt x="431334" y="1895561"/>
                      <a:pt x="420666" y="1888417"/>
                      <a:pt x="411141" y="1895846"/>
                    </a:cubicBezTo>
                    <a:cubicBezTo>
                      <a:pt x="393329" y="1880130"/>
                      <a:pt x="366278" y="1912610"/>
                      <a:pt x="354944" y="1893846"/>
                    </a:cubicBezTo>
                    <a:cubicBezTo>
                      <a:pt x="349610" y="1890227"/>
                      <a:pt x="341228" y="1894989"/>
                      <a:pt x="335894" y="1890036"/>
                    </a:cubicBezTo>
                    <a:cubicBezTo>
                      <a:pt x="348562" y="1883559"/>
                      <a:pt x="329798" y="1884893"/>
                      <a:pt x="324273" y="1884702"/>
                    </a:cubicBezTo>
                    <a:lnTo>
                      <a:pt x="321416" y="1879939"/>
                    </a:lnTo>
                    <a:cubicBezTo>
                      <a:pt x="329417" y="1871938"/>
                      <a:pt x="340466" y="1875748"/>
                      <a:pt x="348276" y="1871938"/>
                    </a:cubicBezTo>
                    <a:lnTo>
                      <a:pt x="348276" y="1868319"/>
                    </a:lnTo>
                    <a:lnTo>
                      <a:pt x="341704" y="1864414"/>
                    </a:lnTo>
                    <a:cubicBezTo>
                      <a:pt x="341704" y="1863080"/>
                      <a:pt x="341704" y="1861842"/>
                      <a:pt x="341704" y="1860699"/>
                    </a:cubicBezTo>
                    <a:cubicBezTo>
                      <a:pt x="325321" y="1853650"/>
                      <a:pt x="348752" y="1847554"/>
                      <a:pt x="354944" y="1842697"/>
                    </a:cubicBezTo>
                    <a:lnTo>
                      <a:pt x="354944" y="1839077"/>
                    </a:lnTo>
                    <a:cubicBezTo>
                      <a:pt x="347800" y="1835934"/>
                      <a:pt x="347609" y="1835934"/>
                      <a:pt x="339418" y="1840220"/>
                    </a:cubicBezTo>
                    <a:cubicBezTo>
                      <a:pt x="324178" y="1842982"/>
                      <a:pt x="307033" y="1836505"/>
                      <a:pt x="292650" y="1844125"/>
                    </a:cubicBezTo>
                    <a:cubicBezTo>
                      <a:pt x="284840" y="1837458"/>
                      <a:pt x="272362" y="1843268"/>
                      <a:pt x="264075" y="1839363"/>
                    </a:cubicBezTo>
                    <a:cubicBezTo>
                      <a:pt x="284935" y="1823456"/>
                      <a:pt x="321225" y="1842220"/>
                      <a:pt x="341990" y="1824408"/>
                    </a:cubicBezTo>
                    <a:cubicBezTo>
                      <a:pt x="338846" y="1820313"/>
                      <a:pt x="329988" y="1824408"/>
                      <a:pt x="328845" y="1819646"/>
                    </a:cubicBezTo>
                    <a:cubicBezTo>
                      <a:pt x="325702" y="1810121"/>
                      <a:pt x="305795" y="1814503"/>
                      <a:pt x="298937" y="1818408"/>
                    </a:cubicBezTo>
                    <a:cubicBezTo>
                      <a:pt x="244930" y="1820027"/>
                      <a:pt x="188732" y="1815741"/>
                      <a:pt x="138250" y="1816598"/>
                    </a:cubicBezTo>
                    <a:lnTo>
                      <a:pt x="138250" y="1808788"/>
                    </a:lnTo>
                    <a:lnTo>
                      <a:pt x="146727" y="1807168"/>
                    </a:lnTo>
                    <a:cubicBezTo>
                      <a:pt x="171684" y="1813417"/>
                      <a:pt x="197728" y="1813969"/>
                      <a:pt x="222927" y="1808788"/>
                    </a:cubicBezTo>
                    <a:lnTo>
                      <a:pt x="217879" y="1805930"/>
                    </a:lnTo>
                    <a:cubicBezTo>
                      <a:pt x="211973" y="1789738"/>
                      <a:pt x="234452" y="1791928"/>
                      <a:pt x="243501" y="1783737"/>
                    </a:cubicBezTo>
                    <a:lnTo>
                      <a:pt x="243501" y="1779832"/>
                    </a:lnTo>
                    <a:cubicBezTo>
                      <a:pt x="232166" y="1776879"/>
                      <a:pt x="219022" y="1770307"/>
                      <a:pt x="207497" y="1777926"/>
                    </a:cubicBezTo>
                    <a:cubicBezTo>
                      <a:pt x="195495" y="1769259"/>
                      <a:pt x="180350" y="1782023"/>
                      <a:pt x="168539" y="1785165"/>
                    </a:cubicBezTo>
                    <a:cubicBezTo>
                      <a:pt x="159014" y="1787071"/>
                      <a:pt x="151394" y="1781832"/>
                      <a:pt x="141584" y="1781737"/>
                    </a:cubicBezTo>
                    <a:lnTo>
                      <a:pt x="133011" y="1776307"/>
                    </a:lnTo>
                    <a:cubicBezTo>
                      <a:pt x="141584" y="1771926"/>
                      <a:pt x="157395" y="1771736"/>
                      <a:pt x="164444" y="1764973"/>
                    </a:cubicBezTo>
                    <a:cubicBezTo>
                      <a:pt x="161110" y="1761353"/>
                      <a:pt x="149299" y="1765830"/>
                      <a:pt x="150251" y="1759639"/>
                    </a:cubicBezTo>
                    <a:cubicBezTo>
                      <a:pt x="141774" y="1757924"/>
                      <a:pt x="55001" y="1759639"/>
                      <a:pt x="76909" y="1748494"/>
                    </a:cubicBezTo>
                    <a:cubicBezTo>
                      <a:pt x="104436" y="1753924"/>
                      <a:pt x="123391" y="1737445"/>
                      <a:pt x="148156" y="1733826"/>
                    </a:cubicBezTo>
                    <a:cubicBezTo>
                      <a:pt x="153490" y="1729635"/>
                      <a:pt x="153490" y="1729635"/>
                      <a:pt x="145775" y="1724967"/>
                    </a:cubicBezTo>
                    <a:cubicBezTo>
                      <a:pt x="149587" y="1721967"/>
                      <a:pt x="153706" y="1719386"/>
                      <a:pt x="158062" y="1717252"/>
                    </a:cubicBezTo>
                    <a:lnTo>
                      <a:pt x="151680" y="1713347"/>
                    </a:lnTo>
                    <a:cubicBezTo>
                      <a:pt x="151680" y="1711918"/>
                      <a:pt x="151680" y="1710775"/>
                      <a:pt x="151204" y="1709537"/>
                    </a:cubicBezTo>
                    <a:cubicBezTo>
                      <a:pt x="138059" y="1696583"/>
                      <a:pt x="122629" y="1713347"/>
                      <a:pt x="108913" y="1704679"/>
                    </a:cubicBezTo>
                    <a:cubicBezTo>
                      <a:pt x="103769" y="1708299"/>
                      <a:pt x="97197" y="1707251"/>
                      <a:pt x="92435" y="1710013"/>
                    </a:cubicBezTo>
                    <a:lnTo>
                      <a:pt x="92435" y="1713538"/>
                    </a:lnTo>
                    <a:cubicBezTo>
                      <a:pt x="78433" y="1718014"/>
                      <a:pt x="61955" y="1711728"/>
                      <a:pt x="49858" y="1723063"/>
                    </a:cubicBezTo>
                    <a:cubicBezTo>
                      <a:pt x="42428" y="1721634"/>
                      <a:pt x="38618" y="1725444"/>
                      <a:pt x="39857" y="1731921"/>
                    </a:cubicBezTo>
                    <a:lnTo>
                      <a:pt x="33951" y="1735826"/>
                    </a:lnTo>
                    <a:cubicBezTo>
                      <a:pt x="33951" y="1736779"/>
                      <a:pt x="33951" y="1737922"/>
                      <a:pt x="33380" y="1739350"/>
                    </a:cubicBezTo>
                    <a:lnTo>
                      <a:pt x="26903" y="1743351"/>
                    </a:lnTo>
                    <a:lnTo>
                      <a:pt x="26903" y="1748399"/>
                    </a:lnTo>
                    <a:cubicBezTo>
                      <a:pt x="38523" y="1754400"/>
                      <a:pt x="52525" y="1752399"/>
                      <a:pt x="65860" y="1756019"/>
                    </a:cubicBezTo>
                    <a:cubicBezTo>
                      <a:pt x="55763" y="1764592"/>
                      <a:pt x="43667" y="1758305"/>
                      <a:pt x="33570" y="1766782"/>
                    </a:cubicBezTo>
                    <a:cubicBezTo>
                      <a:pt x="44524" y="1780308"/>
                      <a:pt x="74432" y="1763544"/>
                      <a:pt x="79290" y="1778117"/>
                    </a:cubicBezTo>
                    <a:cubicBezTo>
                      <a:pt x="73194" y="1779832"/>
                      <a:pt x="73194" y="1779832"/>
                      <a:pt x="43857" y="1779832"/>
                    </a:cubicBezTo>
                    <a:cubicBezTo>
                      <a:pt x="37761" y="1775069"/>
                      <a:pt x="23855" y="1773831"/>
                      <a:pt x="26807" y="1784404"/>
                    </a:cubicBezTo>
                    <a:cubicBezTo>
                      <a:pt x="28617" y="1787451"/>
                      <a:pt x="33856" y="1788690"/>
                      <a:pt x="36904" y="1790976"/>
                    </a:cubicBezTo>
                    <a:cubicBezTo>
                      <a:pt x="43476" y="1790976"/>
                      <a:pt x="70337" y="1789833"/>
                      <a:pt x="55192" y="1798215"/>
                    </a:cubicBezTo>
                    <a:cubicBezTo>
                      <a:pt x="48810" y="1799548"/>
                      <a:pt x="32713" y="1794310"/>
                      <a:pt x="33380" y="1803739"/>
                    </a:cubicBezTo>
                    <a:lnTo>
                      <a:pt x="20426" y="1811169"/>
                    </a:lnTo>
                    <a:lnTo>
                      <a:pt x="26331" y="1814503"/>
                    </a:lnTo>
                    <a:cubicBezTo>
                      <a:pt x="27855" y="1821932"/>
                      <a:pt x="26331" y="1829742"/>
                      <a:pt x="27284" y="1837172"/>
                    </a:cubicBezTo>
                    <a:lnTo>
                      <a:pt x="32618" y="1840125"/>
                    </a:lnTo>
                    <a:cubicBezTo>
                      <a:pt x="33856" y="1845268"/>
                      <a:pt x="33856" y="1845459"/>
                      <a:pt x="26045" y="1846126"/>
                    </a:cubicBezTo>
                    <a:cubicBezTo>
                      <a:pt x="19854" y="1846126"/>
                      <a:pt x="20616" y="1848888"/>
                      <a:pt x="20140" y="1851364"/>
                    </a:cubicBezTo>
                    <a:cubicBezTo>
                      <a:pt x="6519" y="1858889"/>
                      <a:pt x="16806" y="1803739"/>
                      <a:pt x="13758" y="1792785"/>
                    </a:cubicBezTo>
                    <a:lnTo>
                      <a:pt x="20045" y="1788880"/>
                    </a:lnTo>
                    <a:cubicBezTo>
                      <a:pt x="7853" y="1784118"/>
                      <a:pt x="15854" y="1766211"/>
                      <a:pt x="13663" y="1755829"/>
                    </a:cubicBezTo>
                    <a:lnTo>
                      <a:pt x="19187" y="1752781"/>
                    </a:lnTo>
                    <a:cubicBezTo>
                      <a:pt x="23188" y="1735731"/>
                      <a:pt x="17378" y="1717157"/>
                      <a:pt x="21378" y="1700012"/>
                    </a:cubicBezTo>
                    <a:lnTo>
                      <a:pt x="26426" y="1697155"/>
                    </a:lnTo>
                    <a:lnTo>
                      <a:pt x="26426" y="1678105"/>
                    </a:lnTo>
                    <a:lnTo>
                      <a:pt x="20521" y="1674294"/>
                    </a:lnTo>
                    <a:lnTo>
                      <a:pt x="20521" y="1663341"/>
                    </a:lnTo>
                    <a:lnTo>
                      <a:pt x="26807" y="1659531"/>
                    </a:lnTo>
                    <a:lnTo>
                      <a:pt x="26807" y="1655911"/>
                    </a:lnTo>
                    <a:cubicBezTo>
                      <a:pt x="6138" y="1654483"/>
                      <a:pt x="15663" y="1638004"/>
                      <a:pt x="13663" y="1622955"/>
                    </a:cubicBezTo>
                    <a:lnTo>
                      <a:pt x="19854" y="1618859"/>
                    </a:lnTo>
                    <a:cubicBezTo>
                      <a:pt x="6424" y="1610382"/>
                      <a:pt x="16806" y="1586569"/>
                      <a:pt x="13663" y="1571234"/>
                    </a:cubicBezTo>
                    <a:lnTo>
                      <a:pt x="7853" y="1567233"/>
                    </a:lnTo>
                    <a:lnTo>
                      <a:pt x="7091" y="1563805"/>
                    </a:lnTo>
                    <a:lnTo>
                      <a:pt x="13568" y="1559614"/>
                    </a:lnTo>
                    <a:lnTo>
                      <a:pt x="13568" y="1552374"/>
                    </a:lnTo>
                    <a:lnTo>
                      <a:pt x="7186" y="1548565"/>
                    </a:lnTo>
                    <a:lnTo>
                      <a:pt x="7186" y="1493415"/>
                    </a:lnTo>
                    <a:lnTo>
                      <a:pt x="13949" y="1489319"/>
                    </a:lnTo>
                    <a:lnTo>
                      <a:pt x="13949" y="1463983"/>
                    </a:lnTo>
                    <a:lnTo>
                      <a:pt x="19854" y="1459982"/>
                    </a:lnTo>
                    <a:lnTo>
                      <a:pt x="14806" y="1457124"/>
                    </a:lnTo>
                    <a:cubicBezTo>
                      <a:pt x="12710" y="1453600"/>
                      <a:pt x="14139" y="1449981"/>
                      <a:pt x="13663" y="1445980"/>
                    </a:cubicBezTo>
                    <a:lnTo>
                      <a:pt x="19759" y="1441885"/>
                    </a:lnTo>
                    <a:lnTo>
                      <a:pt x="13853" y="1437979"/>
                    </a:lnTo>
                    <a:lnTo>
                      <a:pt x="13853" y="1276054"/>
                    </a:lnTo>
                    <a:lnTo>
                      <a:pt x="20330" y="1272149"/>
                    </a:lnTo>
                    <a:lnTo>
                      <a:pt x="20330" y="1191282"/>
                    </a:lnTo>
                    <a:lnTo>
                      <a:pt x="26617" y="1187376"/>
                    </a:lnTo>
                    <a:lnTo>
                      <a:pt x="26617" y="1172613"/>
                    </a:lnTo>
                    <a:cubicBezTo>
                      <a:pt x="13377" y="1165850"/>
                      <a:pt x="22997" y="1144609"/>
                      <a:pt x="20235" y="1132227"/>
                    </a:cubicBezTo>
                    <a:cubicBezTo>
                      <a:pt x="11377" y="1126798"/>
                      <a:pt x="11377" y="1126607"/>
                      <a:pt x="20235" y="1121368"/>
                    </a:cubicBezTo>
                    <a:lnTo>
                      <a:pt x="20235" y="1088126"/>
                    </a:lnTo>
                    <a:lnTo>
                      <a:pt x="14330" y="1084316"/>
                    </a:lnTo>
                    <a:cubicBezTo>
                      <a:pt x="14330" y="1083268"/>
                      <a:pt x="14330" y="1082125"/>
                      <a:pt x="14330" y="1080792"/>
                    </a:cubicBezTo>
                    <a:lnTo>
                      <a:pt x="20997" y="1076791"/>
                    </a:lnTo>
                    <a:lnTo>
                      <a:pt x="20997" y="1062599"/>
                    </a:lnTo>
                    <a:lnTo>
                      <a:pt x="27569" y="1058599"/>
                    </a:lnTo>
                    <a:lnTo>
                      <a:pt x="26998" y="1054884"/>
                    </a:lnTo>
                    <a:cubicBezTo>
                      <a:pt x="15949" y="1051074"/>
                      <a:pt x="21664" y="1027452"/>
                      <a:pt x="21759" y="995638"/>
                    </a:cubicBezTo>
                    <a:cubicBezTo>
                      <a:pt x="26008" y="994638"/>
                      <a:pt x="28640" y="990381"/>
                      <a:pt x="27636" y="986123"/>
                    </a:cubicBezTo>
                    <a:cubicBezTo>
                      <a:pt x="27589" y="985932"/>
                      <a:pt x="27536" y="985732"/>
                      <a:pt x="27474" y="985542"/>
                    </a:cubicBezTo>
                    <a:lnTo>
                      <a:pt x="21569" y="981541"/>
                    </a:lnTo>
                    <a:cubicBezTo>
                      <a:pt x="21569" y="980589"/>
                      <a:pt x="21569" y="979446"/>
                      <a:pt x="20902" y="978112"/>
                    </a:cubicBezTo>
                    <a:lnTo>
                      <a:pt x="27379" y="974017"/>
                    </a:lnTo>
                    <a:lnTo>
                      <a:pt x="27379" y="955919"/>
                    </a:lnTo>
                    <a:lnTo>
                      <a:pt x="34046" y="951919"/>
                    </a:lnTo>
                    <a:lnTo>
                      <a:pt x="34046" y="948299"/>
                    </a:lnTo>
                    <a:lnTo>
                      <a:pt x="27569" y="944299"/>
                    </a:lnTo>
                    <a:lnTo>
                      <a:pt x="26998" y="940584"/>
                    </a:lnTo>
                    <a:cubicBezTo>
                      <a:pt x="10424" y="896959"/>
                      <a:pt x="26236" y="833142"/>
                      <a:pt x="20902" y="783041"/>
                    </a:cubicBezTo>
                    <a:lnTo>
                      <a:pt x="30427" y="776944"/>
                    </a:lnTo>
                    <a:lnTo>
                      <a:pt x="37666" y="776944"/>
                    </a:lnTo>
                    <a:cubicBezTo>
                      <a:pt x="50525" y="764371"/>
                      <a:pt x="18044" y="775230"/>
                      <a:pt x="20902" y="764371"/>
                    </a:cubicBezTo>
                    <a:lnTo>
                      <a:pt x="27569" y="760371"/>
                    </a:lnTo>
                    <a:lnTo>
                      <a:pt x="27569" y="719699"/>
                    </a:lnTo>
                    <a:lnTo>
                      <a:pt x="34142" y="715699"/>
                    </a:lnTo>
                    <a:cubicBezTo>
                      <a:pt x="34142" y="705602"/>
                      <a:pt x="16425" y="715699"/>
                      <a:pt x="21473" y="700935"/>
                    </a:cubicBezTo>
                    <a:lnTo>
                      <a:pt x="34046" y="693886"/>
                    </a:lnTo>
                    <a:cubicBezTo>
                      <a:pt x="34046" y="679218"/>
                      <a:pt x="38333" y="679504"/>
                      <a:pt x="21188" y="675598"/>
                    </a:cubicBezTo>
                    <a:cubicBezTo>
                      <a:pt x="23283" y="672836"/>
                      <a:pt x="28617" y="674169"/>
                      <a:pt x="31951" y="672932"/>
                    </a:cubicBezTo>
                    <a:cubicBezTo>
                      <a:pt x="36999" y="668074"/>
                      <a:pt x="32808" y="656739"/>
                      <a:pt x="34046" y="649691"/>
                    </a:cubicBezTo>
                    <a:cubicBezTo>
                      <a:pt x="24998" y="645880"/>
                      <a:pt x="18997" y="641118"/>
                      <a:pt x="20807" y="631307"/>
                    </a:cubicBezTo>
                    <a:lnTo>
                      <a:pt x="26807" y="627973"/>
                    </a:lnTo>
                    <a:cubicBezTo>
                      <a:pt x="27641" y="623135"/>
                      <a:pt x="27896" y="618210"/>
                      <a:pt x="27569" y="613305"/>
                    </a:cubicBezTo>
                    <a:lnTo>
                      <a:pt x="21378" y="609209"/>
                    </a:lnTo>
                    <a:lnTo>
                      <a:pt x="33951" y="601589"/>
                    </a:lnTo>
                    <a:lnTo>
                      <a:pt x="33951" y="590731"/>
                    </a:lnTo>
                    <a:cubicBezTo>
                      <a:pt x="23950" y="585492"/>
                      <a:pt x="27188" y="584825"/>
                      <a:pt x="33094" y="579110"/>
                    </a:cubicBezTo>
                    <a:lnTo>
                      <a:pt x="28331" y="576443"/>
                    </a:lnTo>
                    <a:cubicBezTo>
                      <a:pt x="27421" y="572805"/>
                      <a:pt x="27130" y="569033"/>
                      <a:pt x="27474" y="565299"/>
                    </a:cubicBezTo>
                    <a:lnTo>
                      <a:pt x="33665" y="561298"/>
                    </a:lnTo>
                    <a:cubicBezTo>
                      <a:pt x="33665" y="560251"/>
                      <a:pt x="33665" y="559108"/>
                      <a:pt x="33665" y="557774"/>
                    </a:cubicBezTo>
                    <a:lnTo>
                      <a:pt x="27093" y="553774"/>
                    </a:lnTo>
                    <a:lnTo>
                      <a:pt x="27093" y="546630"/>
                    </a:lnTo>
                    <a:lnTo>
                      <a:pt x="20330" y="542534"/>
                    </a:lnTo>
                    <a:lnTo>
                      <a:pt x="20330" y="502529"/>
                    </a:lnTo>
                    <a:lnTo>
                      <a:pt x="13568" y="498243"/>
                    </a:lnTo>
                    <a:lnTo>
                      <a:pt x="13568" y="469001"/>
                    </a:lnTo>
                    <a:cubicBezTo>
                      <a:pt x="5852" y="466715"/>
                      <a:pt x="7567" y="462810"/>
                      <a:pt x="7281" y="458809"/>
                    </a:cubicBezTo>
                    <a:lnTo>
                      <a:pt x="13282" y="454618"/>
                    </a:lnTo>
                    <a:lnTo>
                      <a:pt x="7567" y="450809"/>
                    </a:lnTo>
                    <a:lnTo>
                      <a:pt x="7567" y="399373"/>
                    </a:lnTo>
                    <a:lnTo>
                      <a:pt x="13853" y="395468"/>
                    </a:lnTo>
                    <a:lnTo>
                      <a:pt x="13853" y="384610"/>
                    </a:lnTo>
                    <a:lnTo>
                      <a:pt x="7472" y="380799"/>
                    </a:lnTo>
                    <a:lnTo>
                      <a:pt x="7472" y="358797"/>
                    </a:lnTo>
                    <a:lnTo>
                      <a:pt x="13472" y="354796"/>
                    </a:lnTo>
                    <a:lnTo>
                      <a:pt x="1566" y="348129"/>
                    </a:lnTo>
                    <a:cubicBezTo>
                      <a:pt x="3471" y="342985"/>
                      <a:pt x="15568" y="349082"/>
                      <a:pt x="13853" y="340509"/>
                    </a:cubicBezTo>
                    <a:lnTo>
                      <a:pt x="7281" y="336509"/>
                    </a:lnTo>
                    <a:lnTo>
                      <a:pt x="7281" y="329174"/>
                    </a:lnTo>
                    <a:lnTo>
                      <a:pt x="13663" y="325364"/>
                    </a:lnTo>
                    <a:lnTo>
                      <a:pt x="13663" y="317935"/>
                    </a:lnTo>
                    <a:cubicBezTo>
                      <a:pt x="-3482" y="279359"/>
                      <a:pt x="12710" y="219827"/>
                      <a:pt x="7281" y="174393"/>
                    </a:cubicBezTo>
                    <a:cubicBezTo>
                      <a:pt x="16235" y="168964"/>
                      <a:pt x="16235" y="168678"/>
                      <a:pt x="7281" y="163534"/>
                    </a:cubicBezTo>
                    <a:lnTo>
                      <a:pt x="7281" y="126577"/>
                    </a:lnTo>
                    <a:lnTo>
                      <a:pt x="13377" y="122767"/>
                    </a:lnTo>
                    <a:lnTo>
                      <a:pt x="13377" y="108194"/>
                    </a:lnTo>
                    <a:lnTo>
                      <a:pt x="7091" y="104479"/>
                    </a:lnTo>
                    <a:lnTo>
                      <a:pt x="13282" y="100669"/>
                    </a:lnTo>
                    <a:lnTo>
                      <a:pt x="13282" y="89620"/>
                    </a:lnTo>
                    <a:cubicBezTo>
                      <a:pt x="-5768" y="81715"/>
                      <a:pt x="25188" y="80095"/>
                      <a:pt x="7281" y="70570"/>
                    </a:cubicBezTo>
                    <a:lnTo>
                      <a:pt x="7281" y="24374"/>
                    </a:lnTo>
                    <a:lnTo>
                      <a:pt x="709" y="20183"/>
                    </a:lnTo>
                    <a:close/>
                    <a:moveTo>
                      <a:pt x="150061" y="1747352"/>
                    </a:moveTo>
                    <a:cubicBezTo>
                      <a:pt x="146251" y="1744780"/>
                      <a:pt x="139679" y="1746780"/>
                      <a:pt x="135011" y="1746209"/>
                    </a:cubicBezTo>
                    <a:cubicBezTo>
                      <a:pt x="130249" y="1749828"/>
                      <a:pt x="130249" y="1749828"/>
                      <a:pt x="135011" y="1753542"/>
                    </a:cubicBezTo>
                    <a:lnTo>
                      <a:pt x="142346" y="1753542"/>
                    </a:lnTo>
                    <a:cubicBezTo>
                      <a:pt x="143679" y="1751923"/>
                      <a:pt x="151871" y="1749542"/>
                      <a:pt x="150537" y="1747352"/>
                    </a:cubicBezTo>
                    <a:close/>
                    <a:moveTo>
                      <a:pt x="426286" y="2071678"/>
                    </a:moveTo>
                    <a:cubicBezTo>
                      <a:pt x="425714" y="2071202"/>
                      <a:pt x="424476" y="2070439"/>
                      <a:pt x="424190" y="2070535"/>
                    </a:cubicBezTo>
                    <a:cubicBezTo>
                      <a:pt x="416856" y="2073107"/>
                      <a:pt x="428667" y="2075583"/>
                      <a:pt x="426572" y="2071678"/>
                    </a:cubicBezTo>
                    <a:close/>
                    <a:moveTo>
                      <a:pt x="49763" y="1462649"/>
                    </a:moveTo>
                    <a:cubicBezTo>
                      <a:pt x="65814" y="1469698"/>
                      <a:pt x="84437" y="1467355"/>
                      <a:pt x="98245" y="1456553"/>
                    </a:cubicBezTo>
                    <a:cubicBezTo>
                      <a:pt x="80433" y="1447790"/>
                      <a:pt x="62336" y="1457124"/>
                      <a:pt x="42809" y="1455029"/>
                    </a:cubicBezTo>
                    <a:cubicBezTo>
                      <a:pt x="37380" y="1460268"/>
                      <a:pt x="38904" y="1461792"/>
                      <a:pt x="49763" y="1462649"/>
                    </a:cubicBezTo>
                    <a:close/>
                    <a:moveTo>
                      <a:pt x="60526" y="1405499"/>
                    </a:moveTo>
                    <a:cubicBezTo>
                      <a:pt x="63193" y="1407309"/>
                      <a:pt x="66146" y="1408928"/>
                      <a:pt x="68622" y="1410452"/>
                    </a:cubicBezTo>
                    <a:cubicBezTo>
                      <a:pt x="74518" y="1410957"/>
                      <a:pt x="80374" y="1409109"/>
                      <a:pt x="84910" y="1405308"/>
                    </a:cubicBezTo>
                    <a:cubicBezTo>
                      <a:pt x="80624" y="1402356"/>
                      <a:pt x="63479" y="1401308"/>
                      <a:pt x="60907" y="1405499"/>
                    </a:cubicBezTo>
                    <a:close/>
                    <a:moveTo>
                      <a:pt x="101388" y="1446933"/>
                    </a:moveTo>
                    <a:cubicBezTo>
                      <a:pt x="112723" y="1445028"/>
                      <a:pt x="122534" y="1454458"/>
                      <a:pt x="131678" y="1448838"/>
                    </a:cubicBezTo>
                    <a:lnTo>
                      <a:pt x="131678" y="1438074"/>
                    </a:lnTo>
                    <a:cubicBezTo>
                      <a:pt x="127201" y="1434074"/>
                      <a:pt x="115485" y="1438646"/>
                      <a:pt x="109675" y="1433122"/>
                    </a:cubicBezTo>
                    <a:cubicBezTo>
                      <a:pt x="105698" y="1434055"/>
                      <a:pt x="101985" y="1435875"/>
                      <a:pt x="98816" y="1438456"/>
                    </a:cubicBezTo>
                    <a:cubicBezTo>
                      <a:pt x="100340" y="1441599"/>
                      <a:pt x="97388" y="1444837"/>
                      <a:pt x="101769" y="1447314"/>
                    </a:cubicBezTo>
                    <a:close/>
                    <a:moveTo>
                      <a:pt x="95578" y="1484176"/>
                    </a:moveTo>
                    <a:lnTo>
                      <a:pt x="89672" y="1480461"/>
                    </a:lnTo>
                    <a:lnTo>
                      <a:pt x="75671" y="1480461"/>
                    </a:lnTo>
                    <a:lnTo>
                      <a:pt x="67003" y="1485604"/>
                    </a:lnTo>
                    <a:cubicBezTo>
                      <a:pt x="73194" y="1493796"/>
                      <a:pt x="86053" y="1491129"/>
                      <a:pt x="95578" y="1491510"/>
                    </a:cubicBezTo>
                    <a:cubicBezTo>
                      <a:pt x="100436" y="1488081"/>
                      <a:pt x="100340" y="1487224"/>
                      <a:pt x="95959" y="1484557"/>
                    </a:cubicBezTo>
                    <a:close/>
                    <a:moveTo>
                      <a:pt x="125391" y="1681724"/>
                    </a:moveTo>
                    <a:lnTo>
                      <a:pt x="125391" y="1674485"/>
                    </a:lnTo>
                    <a:cubicBezTo>
                      <a:pt x="120057" y="1671913"/>
                      <a:pt x="114152" y="1672961"/>
                      <a:pt x="109389" y="1669151"/>
                    </a:cubicBezTo>
                    <a:cubicBezTo>
                      <a:pt x="85291" y="1674580"/>
                      <a:pt x="57764" y="1679914"/>
                      <a:pt x="33951" y="1685248"/>
                    </a:cubicBezTo>
                    <a:cubicBezTo>
                      <a:pt x="33951" y="1686487"/>
                      <a:pt x="33951" y="1687630"/>
                      <a:pt x="33475" y="1688963"/>
                    </a:cubicBezTo>
                    <a:lnTo>
                      <a:pt x="39857" y="1692868"/>
                    </a:lnTo>
                    <a:lnTo>
                      <a:pt x="33570" y="1696678"/>
                    </a:lnTo>
                    <a:lnTo>
                      <a:pt x="33570" y="1700298"/>
                    </a:lnTo>
                    <a:cubicBezTo>
                      <a:pt x="46627" y="1707842"/>
                      <a:pt x="61697" y="1711175"/>
                      <a:pt x="76718" y="1709823"/>
                    </a:cubicBezTo>
                    <a:lnTo>
                      <a:pt x="86243" y="1703632"/>
                    </a:lnTo>
                    <a:cubicBezTo>
                      <a:pt x="86243" y="1702869"/>
                      <a:pt x="85100" y="1700107"/>
                      <a:pt x="90339" y="1698774"/>
                    </a:cubicBezTo>
                    <a:cubicBezTo>
                      <a:pt x="95850" y="1698888"/>
                      <a:pt x="101220" y="1697031"/>
                      <a:pt x="105484" y="1693535"/>
                    </a:cubicBezTo>
                    <a:cubicBezTo>
                      <a:pt x="105484" y="1692392"/>
                      <a:pt x="105484" y="1691154"/>
                      <a:pt x="105484" y="1689725"/>
                    </a:cubicBezTo>
                    <a:cubicBezTo>
                      <a:pt x="110913" y="1684105"/>
                      <a:pt x="119771" y="1684391"/>
                      <a:pt x="125391" y="1681724"/>
                    </a:cubicBezTo>
                    <a:close/>
                    <a:moveTo>
                      <a:pt x="135392" y="1691249"/>
                    </a:moveTo>
                    <a:lnTo>
                      <a:pt x="128153" y="1691249"/>
                    </a:lnTo>
                    <a:cubicBezTo>
                      <a:pt x="124248" y="1694583"/>
                      <a:pt x="113675" y="1696583"/>
                      <a:pt x="122343" y="1702489"/>
                    </a:cubicBezTo>
                    <a:lnTo>
                      <a:pt x="128534" y="1698679"/>
                    </a:lnTo>
                    <a:cubicBezTo>
                      <a:pt x="134249" y="1699536"/>
                      <a:pt x="144155" y="1695536"/>
                      <a:pt x="135488" y="1691249"/>
                    </a:cubicBezTo>
                    <a:close/>
                    <a:moveTo>
                      <a:pt x="164729" y="1679152"/>
                    </a:moveTo>
                    <a:cubicBezTo>
                      <a:pt x="164729" y="1678200"/>
                      <a:pt x="162443" y="1677438"/>
                      <a:pt x="161205" y="1676581"/>
                    </a:cubicBezTo>
                    <a:lnTo>
                      <a:pt x="142155" y="1676581"/>
                    </a:lnTo>
                    <a:cubicBezTo>
                      <a:pt x="133392" y="1682010"/>
                      <a:pt x="144155" y="1684391"/>
                      <a:pt x="148061" y="1687630"/>
                    </a:cubicBezTo>
                    <a:cubicBezTo>
                      <a:pt x="153680" y="1687820"/>
                      <a:pt x="164920" y="1685058"/>
                      <a:pt x="164729" y="1678771"/>
                    </a:cubicBezTo>
                    <a:close/>
                    <a:moveTo>
                      <a:pt x="312748" y="792089"/>
                    </a:moveTo>
                    <a:cubicBezTo>
                      <a:pt x="308271" y="794756"/>
                      <a:pt x="308271" y="795613"/>
                      <a:pt x="312748" y="799519"/>
                    </a:cubicBezTo>
                    <a:lnTo>
                      <a:pt x="319987" y="799519"/>
                    </a:lnTo>
                    <a:cubicBezTo>
                      <a:pt x="323702" y="796280"/>
                      <a:pt x="334274" y="794089"/>
                      <a:pt x="325892" y="788375"/>
                    </a:cubicBezTo>
                    <a:lnTo>
                      <a:pt x="318653" y="788375"/>
                    </a:lnTo>
                    <a:close/>
                    <a:moveTo>
                      <a:pt x="329131" y="668264"/>
                    </a:moveTo>
                    <a:cubicBezTo>
                      <a:pt x="325154" y="665597"/>
                      <a:pt x="319963" y="665597"/>
                      <a:pt x="315986" y="668264"/>
                    </a:cubicBezTo>
                    <a:cubicBezTo>
                      <a:pt x="319963" y="670931"/>
                      <a:pt x="325154" y="670931"/>
                      <a:pt x="329131" y="668264"/>
                    </a:cubicBezTo>
                    <a:close/>
                    <a:moveTo>
                      <a:pt x="306938" y="850668"/>
                    </a:moveTo>
                    <a:lnTo>
                      <a:pt x="290174" y="860193"/>
                    </a:lnTo>
                    <a:lnTo>
                      <a:pt x="290174" y="863908"/>
                    </a:lnTo>
                    <a:cubicBezTo>
                      <a:pt x="299525" y="871594"/>
                      <a:pt x="313059" y="871385"/>
                      <a:pt x="322178" y="863432"/>
                    </a:cubicBezTo>
                    <a:cubicBezTo>
                      <a:pt x="306938" y="859145"/>
                      <a:pt x="341228" y="850382"/>
                      <a:pt x="306938" y="850668"/>
                    </a:cubicBezTo>
                    <a:close/>
                    <a:moveTo>
                      <a:pt x="280363" y="935441"/>
                    </a:moveTo>
                    <a:cubicBezTo>
                      <a:pt x="269885" y="943060"/>
                      <a:pt x="254264" y="935441"/>
                      <a:pt x="244454" y="944966"/>
                    </a:cubicBezTo>
                    <a:cubicBezTo>
                      <a:pt x="269409" y="955824"/>
                      <a:pt x="303794" y="951538"/>
                      <a:pt x="329036" y="944966"/>
                    </a:cubicBezTo>
                    <a:cubicBezTo>
                      <a:pt x="330655" y="925534"/>
                      <a:pt x="292269" y="939346"/>
                      <a:pt x="279887" y="935441"/>
                    </a:cubicBezTo>
                    <a:close/>
                    <a:moveTo>
                      <a:pt x="363230" y="829999"/>
                    </a:moveTo>
                    <a:cubicBezTo>
                      <a:pt x="359516" y="837619"/>
                      <a:pt x="365897" y="840476"/>
                      <a:pt x="372755" y="839524"/>
                    </a:cubicBezTo>
                    <a:cubicBezTo>
                      <a:pt x="377242" y="842457"/>
                      <a:pt x="382073" y="844819"/>
                      <a:pt x="387138" y="846572"/>
                    </a:cubicBezTo>
                    <a:cubicBezTo>
                      <a:pt x="396092" y="842667"/>
                      <a:pt x="438764" y="840191"/>
                      <a:pt x="413141" y="828189"/>
                    </a:cubicBezTo>
                    <a:cubicBezTo>
                      <a:pt x="394853" y="829713"/>
                      <a:pt x="377994" y="826569"/>
                      <a:pt x="362754" y="829999"/>
                    </a:cubicBezTo>
                    <a:close/>
                    <a:moveTo>
                      <a:pt x="363230" y="775706"/>
                    </a:moveTo>
                    <a:lnTo>
                      <a:pt x="371136" y="780659"/>
                    </a:lnTo>
                    <a:cubicBezTo>
                      <a:pt x="380661" y="779993"/>
                      <a:pt x="412475" y="784088"/>
                      <a:pt x="392663" y="773325"/>
                    </a:cubicBezTo>
                    <a:cubicBezTo>
                      <a:pt x="383138" y="774944"/>
                      <a:pt x="368850" y="769801"/>
                      <a:pt x="363040" y="775706"/>
                    </a:cubicBezTo>
                    <a:close/>
                    <a:moveTo>
                      <a:pt x="411713" y="953442"/>
                    </a:moveTo>
                    <a:cubicBezTo>
                      <a:pt x="412475" y="953442"/>
                      <a:pt x="413237" y="952681"/>
                      <a:pt x="414284" y="952014"/>
                    </a:cubicBezTo>
                    <a:cubicBezTo>
                      <a:pt x="405902" y="948013"/>
                      <a:pt x="401140" y="942489"/>
                      <a:pt x="390567" y="942489"/>
                    </a:cubicBezTo>
                    <a:lnTo>
                      <a:pt x="380090" y="950014"/>
                    </a:lnTo>
                    <a:cubicBezTo>
                      <a:pt x="370565" y="950014"/>
                      <a:pt x="365421" y="951252"/>
                      <a:pt x="357801" y="946109"/>
                    </a:cubicBezTo>
                    <a:lnTo>
                      <a:pt x="354753" y="950776"/>
                    </a:lnTo>
                    <a:cubicBezTo>
                      <a:pt x="357801" y="953709"/>
                      <a:pt x="361533" y="955843"/>
                      <a:pt x="365612" y="956967"/>
                    </a:cubicBezTo>
                    <a:cubicBezTo>
                      <a:pt x="379137" y="950490"/>
                      <a:pt x="396568" y="955348"/>
                      <a:pt x="411713" y="953442"/>
                    </a:cubicBezTo>
                    <a:close/>
                    <a:moveTo>
                      <a:pt x="373613" y="969921"/>
                    </a:moveTo>
                    <a:cubicBezTo>
                      <a:pt x="370946" y="968016"/>
                      <a:pt x="368088" y="966206"/>
                      <a:pt x="366183" y="964968"/>
                    </a:cubicBezTo>
                    <a:lnTo>
                      <a:pt x="345133" y="964968"/>
                    </a:lnTo>
                    <a:cubicBezTo>
                      <a:pt x="340561" y="968778"/>
                      <a:pt x="340561" y="968778"/>
                      <a:pt x="345133" y="972302"/>
                    </a:cubicBezTo>
                    <a:cubicBezTo>
                      <a:pt x="354563" y="970683"/>
                      <a:pt x="368850" y="975826"/>
                      <a:pt x="373613" y="969921"/>
                    </a:cubicBezTo>
                    <a:close/>
                    <a:moveTo>
                      <a:pt x="433144" y="910199"/>
                    </a:moveTo>
                    <a:cubicBezTo>
                      <a:pt x="448098" y="913247"/>
                      <a:pt x="448479" y="918105"/>
                      <a:pt x="459147" y="905246"/>
                    </a:cubicBezTo>
                    <a:cubicBezTo>
                      <a:pt x="463243" y="891435"/>
                      <a:pt x="431334" y="905246"/>
                      <a:pt x="424286" y="895721"/>
                    </a:cubicBezTo>
                    <a:cubicBezTo>
                      <a:pt x="404474" y="905246"/>
                      <a:pt x="379899" y="891911"/>
                      <a:pt x="361897" y="908485"/>
                    </a:cubicBezTo>
                    <a:cubicBezTo>
                      <a:pt x="383138" y="921629"/>
                      <a:pt x="409331" y="907246"/>
                      <a:pt x="433144" y="910199"/>
                    </a:cubicBezTo>
                    <a:close/>
                    <a:moveTo>
                      <a:pt x="350943" y="858574"/>
                    </a:moveTo>
                    <a:cubicBezTo>
                      <a:pt x="343799" y="859241"/>
                      <a:pt x="335894" y="856669"/>
                      <a:pt x="329321" y="860288"/>
                    </a:cubicBezTo>
                    <a:lnTo>
                      <a:pt x="329321" y="863908"/>
                    </a:lnTo>
                    <a:cubicBezTo>
                      <a:pt x="348529" y="871928"/>
                      <a:pt x="370400" y="870375"/>
                      <a:pt x="388281" y="859717"/>
                    </a:cubicBezTo>
                    <a:cubicBezTo>
                      <a:pt x="388281" y="855050"/>
                      <a:pt x="382185" y="853430"/>
                      <a:pt x="379328" y="851239"/>
                    </a:cubicBezTo>
                    <a:cubicBezTo>
                      <a:pt x="374188" y="850582"/>
                      <a:pt x="368990" y="851878"/>
                      <a:pt x="364754" y="854859"/>
                    </a:cubicBezTo>
                    <a:cubicBezTo>
                      <a:pt x="357801" y="853049"/>
                      <a:pt x="355706" y="857145"/>
                      <a:pt x="350943" y="858098"/>
                    </a:cubicBezTo>
                    <a:close/>
                    <a:moveTo>
                      <a:pt x="267980" y="1028785"/>
                    </a:moveTo>
                    <a:cubicBezTo>
                      <a:pt x="264361" y="1027833"/>
                      <a:pt x="260360" y="1032310"/>
                      <a:pt x="256931" y="1033453"/>
                    </a:cubicBezTo>
                    <a:lnTo>
                      <a:pt x="256931" y="1037453"/>
                    </a:lnTo>
                    <a:lnTo>
                      <a:pt x="250073" y="1040882"/>
                    </a:lnTo>
                    <a:cubicBezTo>
                      <a:pt x="256931" y="1045168"/>
                      <a:pt x="264266" y="1040882"/>
                      <a:pt x="269981" y="1037548"/>
                    </a:cubicBezTo>
                    <a:cubicBezTo>
                      <a:pt x="268838" y="1034024"/>
                      <a:pt x="272076" y="1029928"/>
                      <a:pt x="267980" y="1028309"/>
                    </a:cubicBezTo>
                    <a:close/>
                    <a:moveTo>
                      <a:pt x="286459" y="969064"/>
                    </a:moveTo>
                    <a:lnTo>
                      <a:pt x="293317" y="969064"/>
                    </a:lnTo>
                    <a:lnTo>
                      <a:pt x="299222" y="976493"/>
                    </a:lnTo>
                    <a:cubicBezTo>
                      <a:pt x="305007" y="976998"/>
                      <a:pt x="310835" y="976350"/>
                      <a:pt x="316367" y="974588"/>
                    </a:cubicBezTo>
                    <a:cubicBezTo>
                      <a:pt x="313415" y="972112"/>
                      <a:pt x="319415" y="968397"/>
                      <a:pt x="312748" y="965063"/>
                    </a:cubicBezTo>
                    <a:cubicBezTo>
                      <a:pt x="303794" y="965063"/>
                      <a:pt x="296365" y="959348"/>
                      <a:pt x="286745" y="961348"/>
                    </a:cubicBezTo>
                    <a:cubicBezTo>
                      <a:pt x="282077" y="964777"/>
                      <a:pt x="282077" y="964777"/>
                      <a:pt x="286459" y="968587"/>
                    </a:cubicBezTo>
                    <a:close/>
                    <a:moveTo>
                      <a:pt x="315034" y="992400"/>
                    </a:moveTo>
                    <a:cubicBezTo>
                      <a:pt x="312662" y="990599"/>
                      <a:pt x="310181" y="988943"/>
                      <a:pt x="307604" y="987447"/>
                    </a:cubicBezTo>
                    <a:cubicBezTo>
                      <a:pt x="302937" y="987447"/>
                      <a:pt x="299413" y="987447"/>
                      <a:pt x="297413" y="988971"/>
                    </a:cubicBezTo>
                    <a:cubicBezTo>
                      <a:pt x="287888" y="1001067"/>
                      <a:pt x="321511" y="1001830"/>
                      <a:pt x="314748" y="991924"/>
                    </a:cubicBezTo>
                    <a:close/>
                    <a:moveTo>
                      <a:pt x="315034" y="1037739"/>
                    </a:moveTo>
                    <a:cubicBezTo>
                      <a:pt x="306987" y="1033529"/>
                      <a:pt x="297190" y="1034624"/>
                      <a:pt x="290269" y="1040501"/>
                    </a:cubicBezTo>
                    <a:cubicBezTo>
                      <a:pt x="298469" y="1044616"/>
                      <a:pt x="308346" y="1043330"/>
                      <a:pt x="315224" y="1037263"/>
                    </a:cubicBezTo>
                    <a:close/>
                    <a:moveTo>
                      <a:pt x="351705" y="1112891"/>
                    </a:moveTo>
                    <a:cubicBezTo>
                      <a:pt x="344466" y="1114224"/>
                      <a:pt x="307128" y="1107557"/>
                      <a:pt x="319130" y="1120130"/>
                    </a:cubicBezTo>
                    <a:cubicBezTo>
                      <a:pt x="323797" y="1119749"/>
                      <a:pt x="362564" y="1116034"/>
                      <a:pt x="351896" y="1112415"/>
                    </a:cubicBezTo>
                    <a:close/>
                    <a:moveTo>
                      <a:pt x="417713" y="1068600"/>
                    </a:moveTo>
                    <a:cubicBezTo>
                      <a:pt x="388376" y="1071648"/>
                      <a:pt x="356658" y="1052503"/>
                      <a:pt x="329512" y="1066409"/>
                    </a:cubicBezTo>
                    <a:cubicBezTo>
                      <a:pt x="341513" y="1078316"/>
                      <a:pt x="360944" y="1067076"/>
                      <a:pt x="374089" y="1076601"/>
                    </a:cubicBezTo>
                    <a:cubicBezTo>
                      <a:pt x="385709" y="1072696"/>
                      <a:pt x="393139" y="1082697"/>
                      <a:pt x="404950" y="1079363"/>
                    </a:cubicBezTo>
                    <a:cubicBezTo>
                      <a:pt x="408665" y="1075458"/>
                      <a:pt x="424952" y="1071553"/>
                      <a:pt x="417904" y="1068124"/>
                    </a:cubicBezTo>
                    <a:close/>
                    <a:moveTo>
                      <a:pt x="417713" y="1028309"/>
                    </a:moveTo>
                    <a:cubicBezTo>
                      <a:pt x="399954" y="1028166"/>
                      <a:pt x="382298" y="1025604"/>
                      <a:pt x="365231" y="1020689"/>
                    </a:cubicBezTo>
                    <a:cubicBezTo>
                      <a:pt x="359611" y="1022023"/>
                      <a:pt x="343418" y="1016879"/>
                      <a:pt x="342180" y="1024785"/>
                    </a:cubicBezTo>
                    <a:cubicBezTo>
                      <a:pt x="342180" y="1026023"/>
                      <a:pt x="341513" y="1027071"/>
                      <a:pt x="338561" y="1028023"/>
                    </a:cubicBezTo>
                    <a:cubicBezTo>
                      <a:pt x="295793" y="1029642"/>
                      <a:pt x="351134" y="1043168"/>
                      <a:pt x="365040" y="1039073"/>
                    </a:cubicBezTo>
                    <a:cubicBezTo>
                      <a:pt x="382661" y="1027928"/>
                      <a:pt x="403997" y="1048598"/>
                      <a:pt x="420857" y="1033643"/>
                    </a:cubicBezTo>
                    <a:cubicBezTo>
                      <a:pt x="421238" y="1031452"/>
                      <a:pt x="422476" y="1029548"/>
                      <a:pt x="417809" y="1027833"/>
                    </a:cubicBezTo>
                    <a:close/>
                    <a:moveTo>
                      <a:pt x="385519" y="1016975"/>
                    </a:moveTo>
                    <a:lnTo>
                      <a:pt x="413046" y="1016975"/>
                    </a:lnTo>
                    <a:cubicBezTo>
                      <a:pt x="421523" y="998972"/>
                      <a:pt x="391329" y="1007926"/>
                      <a:pt x="381614" y="1005925"/>
                    </a:cubicBezTo>
                    <a:cubicBezTo>
                      <a:pt x="376375" y="1005925"/>
                      <a:pt x="376375" y="1005925"/>
                      <a:pt x="375041" y="1010592"/>
                    </a:cubicBezTo>
                    <a:cubicBezTo>
                      <a:pt x="378135" y="1013250"/>
                      <a:pt x="381730" y="1015260"/>
                      <a:pt x="385614" y="1016498"/>
                    </a:cubicBezTo>
                    <a:close/>
                    <a:moveTo>
                      <a:pt x="444002" y="972778"/>
                    </a:moveTo>
                    <a:lnTo>
                      <a:pt x="453527" y="967635"/>
                    </a:lnTo>
                    <a:cubicBezTo>
                      <a:pt x="454575" y="949918"/>
                      <a:pt x="390758" y="971159"/>
                      <a:pt x="381804" y="975160"/>
                    </a:cubicBezTo>
                    <a:lnTo>
                      <a:pt x="381804" y="985732"/>
                    </a:lnTo>
                    <a:cubicBezTo>
                      <a:pt x="377899" y="988780"/>
                      <a:pt x="368660" y="986685"/>
                      <a:pt x="365993" y="990876"/>
                    </a:cubicBezTo>
                    <a:cubicBezTo>
                      <a:pt x="361421" y="990876"/>
                      <a:pt x="351515" y="993067"/>
                      <a:pt x="350181" y="997353"/>
                    </a:cubicBezTo>
                    <a:cubicBezTo>
                      <a:pt x="361325" y="998972"/>
                      <a:pt x="374279" y="999639"/>
                      <a:pt x="385328" y="1002210"/>
                    </a:cubicBezTo>
                    <a:cubicBezTo>
                      <a:pt x="393425" y="995733"/>
                      <a:pt x="407331" y="995067"/>
                      <a:pt x="414475" y="989256"/>
                    </a:cubicBezTo>
                    <a:lnTo>
                      <a:pt x="408665" y="985637"/>
                    </a:lnTo>
                    <a:cubicBezTo>
                      <a:pt x="414856" y="983256"/>
                      <a:pt x="413237" y="979827"/>
                      <a:pt x="418190" y="976112"/>
                    </a:cubicBezTo>
                    <a:cubicBezTo>
                      <a:pt x="426953" y="976112"/>
                      <a:pt x="434477" y="970302"/>
                      <a:pt x="444098" y="972302"/>
                    </a:cubicBezTo>
                    <a:close/>
                    <a:moveTo>
                      <a:pt x="467053" y="1011450"/>
                    </a:moveTo>
                    <a:cubicBezTo>
                      <a:pt x="460792" y="1008593"/>
                      <a:pt x="453597" y="1008593"/>
                      <a:pt x="447336" y="1011450"/>
                    </a:cubicBezTo>
                    <a:cubicBezTo>
                      <a:pt x="447336" y="1014879"/>
                      <a:pt x="446193" y="1020975"/>
                      <a:pt x="451527" y="1020023"/>
                    </a:cubicBezTo>
                    <a:cubicBezTo>
                      <a:pt x="455432" y="1016308"/>
                      <a:pt x="463148" y="1017736"/>
                      <a:pt x="467053" y="1014974"/>
                    </a:cubicBezTo>
                    <a:close/>
                    <a:moveTo>
                      <a:pt x="516202" y="887625"/>
                    </a:moveTo>
                    <a:cubicBezTo>
                      <a:pt x="515432" y="887853"/>
                      <a:pt x="514718" y="888244"/>
                      <a:pt x="514106" y="888768"/>
                    </a:cubicBezTo>
                    <a:cubicBezTo>
                      <a:pt x="512106" y="892673"/>
                      <a:pt x="523917" y="890197"/>
                      <a:pt x="516488" y="887625"/>
                    </a:cubicBezTo>
                    <a:close/>
                    <a:moveTo>
                      <a:pt x="535252" y="942774"/>
                    </a:moveTo>
                    <a:lnTo>
                      <a:pt x="522965" y="942774"/>
                    </a:lnTo>
                    <a:cubicBezTo>
                      <a:pt x="518297" y="946585"/>
                      <a:pt x="518297" y="946585"/>
                      <a:pt x="522965" y="950204"/>
                    </a:cubicBezTo>
                    <a:lnTo>
                      <a:pt x="536109" y="950204"/>
                    </a:lnTo>
                    <a:cubicBezTo>
                      <a:pt x="540776" y="946394"/>
                      <a:pt x="540776" y="946394"/>
                      <a:pt x="535538" y="942774"/>
                    </a:cubicBezTo>
                    <a:close/>
                    <a:moveTo>
                      <a:pt x="552016" y="929916"/>
                    </a:moveTo>
                    <a:cubicBezTo>
                      <a:pt x="552016" y="928201"/>
                      <a:pt x="553254" y="926296"/>
                      <a:pt x="547920" y="924391"/>
                    </a:cubicBezTo>
                    <a:cubicBezTo>
                      <a:pt x="541919" y="925820"/>
                      <a:pt x="533347" y="922010"/>
                      <a:pt x="526108" y="926010"/>
                    </a:cubicBezTo>
                    <a:cubicBezTo>
                      <a:pt x="533823" y="928011"/>
                      <a:pt x="545063" y="934678"/>
                      <a:pt x="552587" y="929916"/>
                    </a:cubicBezTo>
                    <a:close/>
                    <a:moveTo>
                      <a:pt x="565351" y="2192074"/>
                    </a:moveTo>
                    <a:cubicBezTo>
                      <a:pt x="553921" y="2192074"/>
                      <a:pt x="563541" y="2197026"/>
                      <a:pt x="567827" y="2199503"/>
                    </a:cubicBezTo>
                    <a:lnTo>
                      <a:pt x="575257" y="2199503"/>
                    </a:lnTo>
                    <a:cubicBezTo>
                      <a:pt x="585258" y="2192931"/>
                      <a:pt x="571066" y="2191312"/>
                      <a:pt x="565922" y="2192074"/>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299" name="Google Shape;299;p16"/>
              <p:cNvSpPr/>
              <p:nvPr/>
            </p:nvSpPr>
            <p:spPr>
              <a:xfrm>
                <a:off x="1296395" y="3407657"/>
                <a:ext cx="391208" cy="3453115"/>
              </a:xfrm>
              <a:custGeom>
                <a:rect b="b" l="l" r="r" t="t"/>
                <a:pathLst>
                  <a:path extrusionOk="0" h="2317527" w="592740">
                    <a:moveTo>
                      <a:pt x="579067" y="2316946"/>
                    </a:moveTo>
                    <a:lnTo>
                      <a:pt x="7567" y="2316946"/>
                    </a:lnTo>
                    <a:lnTo>
                      <a:pt x="7567" y="2304088"/>
                    </a:lnTo>
                    <a:lnTo>
                      <a:pt x="995" y="2300087"/>
                    </a:lnTo>
                    <a:cubicBezTo>
                      <a:pt x="995" y="2298849"/>
                      <a:pt x="995" y="2297610"/>
                      <a:pt x="995" y="2296563"/>
                    </a:cubicBezTo>
                    <a:lnTo>
                      <a:pt x="6805" y="2292848"/>
                    </a:lnTo>
                    <a:lnTo>
                      <a:pt x="6805" y="2285324"/>
                    </a:lnTo>
                    <a:lnTo>
                      <a:pt x="1852" y="2282561"/>
                    </a:lnTo>
                    <a:cubicBezTo>
                      <a:pt x="14330" y="2255986"/>
                      <a:pt x="3376" y="2215886"/>
                      <a:pt x="6900" y="2182549"/>
                    </a:cubicBezTo>
                    <a:lnTo>
                      <a:pt x="995" y="2178739"/>
                    </a:lnTo>
                    <a:cubicBezTo>
                      <a:pt x="995" y="2177691"/>
                      <a:pt x="995" y="2176548"/>
                      <a:pt x="995" y="2175214"/>
                    </a:cubicBezTo>
                    <a:lnTo>
                      <a:pt x="7567" y="2171309"/>
                    </a:lnTo>
                    <a:lnTo>
                      <a:pt x="7567" y="2101396"/>
                    </a:lnTo>
                    <a:lnTo>
                      <a:pt x="1185" y="2097585"/>
                    </a:lnTo>
                    <a:lnTo>
                      <a:pt x="1185" y="2023862"/>
                    </a:lnTo>
                    <a:cubicBezTo>
                      <a:pt x="13472" y="2019004"/>
                      <a:pt x="5471" y="2001097"/>
                      <a:pt x="7567" y="1990811"/>
                    </a:cubicBezTo>
                    <a:lnTo>
                      <a:pt x="2233" y="1987762"/>
                    </a:lnTo>
                    <a:cubicBezTo>
                      <a:pt x="15568" y="1939471"/>
                      <a:pt x="3090" y="1876511"/>
                      <a:pt x="7186" y="1821837"/>
                    </a:cubicBezTo>
                    <a:lnTo>
                      <a:pt x="13949" y="1817551"/>
                    </a:lnTo>
                    <a:lnTo>
                      <a:pt x="13949" y="1758686"/>
                    </a:lnTo>
                    <a:lnTo>
                      <a:pt x="7662" y="1754876"/>
                    </a:lnTo>
                    <a:lnTo>
                      <a:pt x="7662" y="1751352"/>
                    </a:lnTo>
                    <a:lnTo>
                      <a:pt x="14044" y="1747447"/>
                    </a:lnTo>
                    <a:lnTo>
                      <a:pt x="14044" y="1718110"/>
                    </a:lnTo>
                    <a:lnTo>
                      <a:pt x="8043" y="1714204"/>
                    </a:lnTo>
                    <a:cubicBezTo>
                      <a:pt x="18711" y="1710585"/>
                      <a:pt x="12710" y="1698202"/>
                      <a:pt x="14139" y="1689154"/>
                    </a:cubicBezTo>
                    <a:lnTo>
                      <a:pt x="20045" y="1685058"/>
                    </a:lnTo>
                    <a:cubicBezTo>
                      <a:pt x="20045" y="1684201"/>
                      <a:pt x="20521" y="1683058"/>
                      <a:pt x="20807" y="1681629"/>
                    </a:cubicBezTo>
                    <a:lnTo>
                      <a:pt x="14330" y="1677533"/>
                    </a:lnTo>
                    <a:lnTo>
                      <a:pt x="14330" y="1622574"/>
                    </a:lnTo>
                    <a:lnTo>
                      <a:pt x="7757" y="1618573"/>
                    </a:lnTo>
                    <a:lnTo>
                      <a:pt x="14330" y="1614573"/>
                    </a:lnTo>
                    <a:lnTo>
                      <a:pt x="14330" y="1559518"/>
                    </a:lnTo>
                    <a:cubicBezTo>
                      <a:pt x="24521" y="1556661"/>
                      <a:pt x="19759" y="1545231"/>
                      <a:pt x="20711" y="1537515"/>
                    </a:cubicBezTo>
                    <a:cubicBezTo>
                      <a:pt x="17949" y="1535706"/>
                      <a:pt x="15377" y="1535325"/>
                      <a:pt x="14234" y="1532848"/>
                    </a:cubicBezTo>
                    <a:cubicBezTo>
                      <a:pt x="19473" y="1451981"/>
                      <a:pt x="3757" y="1358541"/>
                      <a:pt x="19949" y="1283675"/>
                    </a:cubicBezTo>
                    <a:cubicBezTo>
                      <a:pt x="22140" y="1268339"/>
                      <a:pt x="19949" y="1251765"/>
                      <a:pt x="20711" y="1236050"/>
                    </a:cubicBezTo>
                    <a:lnTo>
                      <a:pt x="14425" y="1231954"/>
                    </a:lnTo>
                    <a:lnTo>
                      <a:pt x="14425" y="1213665"/>
                    </a:lnTo>
                    <a:lnTo>
                      <a:pt x="20711" y="1209856"/>
                    </a:lnTo>
                    <a:lnTo>
                      <a:pt x="20711" y="1202521"/>
                    </a:lnTo>
                    <a:lnTo>
                      <a:pt x="14330" y="1198711"/>
                    </a:lnTo>
                    <a:lnTo>
                      <a:pt x="14330" y="1135846"/>
                    </a:lnTo>
                    <a:lnTo>
                      <a:pt x="20426" y="1131941"/>
                    </a:lnTo>
                    <a:cubicBezTo>
                      <a:pt x="13377" y="1129846"/>
                      <a:pt x="13949" y="1124131"/>
                      <a:pt x="14139" y="1118320"/>
                    </a:cubicBezTo>
                    <a:cubicBezTo>
                      <a:pt x="24902" y="1111748"/>
                      <a:pt x="21283" y="1107557"/>
                      <a:pt x="9472" y="1107748"/>
                    </a:cubicBezTo>
                    <a:lnTo>
                      <a:pt x="7281" y="1103461"/>
                    </a:lnTo>
                    <a:cubicBezTo>
                      <a:pt x="9853" y="1099461"/>
                      <a:pt x="18044" y="1102033"/>
                      <a:pt x="20711" y="1098985"/>
                    </a:cubicBezTo>
                    <a:lnTo>
                      <a:pt x="20711" y="1069171"/>
                    </a:lnTo>
                    <a:lnTo>
                      <a:pt x="27188" y="1065361"/>
                    </a:lnTo>
                    <a:lnTo>
                      <a:pt x="27188" y="1043358"/>
                    </a:lnTo>
                    <a:lnTo>
                      <a:pt x="21092" y="1039549"/>
                    </a:lnTo>
                    <a:lnTo>
                      <a:pt x="21092" y="1028309"/>
                    </a:lnTo>
                    <a:cubicBezTo>
                      <a:pt x="28141" y="1025833"/>
                      <a:pt x="28522" y="1022309"/>
                      <a:pt x="25950" y="1017070"/>
                    </a:cubicBezTo>
                    <a:lnTo>
                      <a:pt x="21188" y="1013831"/>
                    </a:lnTo>
                    <a:lnTo>
                      <a:pt x="21188" y="792946"/>
                    </a:lnTo>
                    <a:lnTo>
                      <a:pt x="26903" y="789231"/>
                    </a:lnTo>
                    <a:cubicBezTo>
                      <a:pt x="26903" y="788184"/>
                      <a:pt x="26903" y="786946"/>
                      <a:pt x="27379" y="785707"/>
                    </a:cubicBezTo>
                    <a:lnTo>
                      <a:pt x="20807" y="781707"/>
                    </a:lnTo>
                    <a:lnTo>
                      <a:pt x="20807" y="767039"/>
                    </a:lnTo>
                    <a:lnTo>
                      <a:pt x="27474" y="763038"/>
                    </a:lnTo>
                    <a:lnTo>
                      <a:pt x="27474" y="722843"/>
                    </a:lnTo>
                    <a:lnTo>
                      <a:pt x="33475" y="718937"/>
                    </a:lnTo>
                    <a:cubicBezTo>
                      <a:pt x="31665" y="717794"/>
                      <a:pt x="30046" y="716937"/>
                      <a:pt x="28522" y="716080"/>
                    </a:cubicBezTo>
                    <a:cubicBezTo>
                      <a:pt x="26795" y="697296"/>
                      <a:pt x="26636" y="678408"/>
                      <a:pt x="28046" y="659596"/>
                    </a:cubicBezTo>
                    <a:lnTo>
                      <a:pt x="32713" y="657024"/>
                    </a:lnTo>
                    <a:cubicBezTo>
                      <a:pt x="25664" y="651786"/>
                      <a:pt x="24331" y="649785"/>
                      <a:pt x="33475" y="645404"/>
                    </a:cubicBezTo>
                    <a:lnTo>
                      <a:pt x="33475" y="619782"/>
                    </a:lnTo>
                    <a:lnTo>
                      <a:pt x="26903" y="615876"/>
                    </a:lnTo>
                    <a:cubicBezTo>
                      <a:pt x="26903" y="614543"/>
                      <a:pt x="26903" y="613305"/>
                      <a:pt x="26903" y="612257"/>
                    </a:cubicBezTo>
                    <a:lnTo>
                      <a:pt x="32713" y="608543"/>
                    </a:lnTo>
                    <a:lnTo>
                      <a:pt x="32713" y="597398"/>
                    </a:lnTo>
                    <a:cubicBezTo>
                      <a:pt x="25474" y="595112"/>
                      <a:pt x="26426" y="589683"/>
                      <a:pt x="26522" y="583301"/>
                    </a:cubicBezTo>
                    <a:lnTo>
                      <a:pt x="20807" y="579396"/>
                    </a:lnTo>
                    <a:cubicBezTo>
                      <a:pt x="21759" y="575395"/>
                      <a:pt x="30332" y="578920"/>
                      <a:pt x="32903" y="575395"/>
                    </a:cubicBezTo>
                    <a:lnTo>
                      <a:pt x="32903" y="549773"/>
                    </a:lnTo>
                    <a:lnTo>
                      <a:pt x="26522" y="545963"/>
                    </a:lnTo>
                    <a:lnTo>
                      <a:pt x="26522" y="527675"/>
                    </a:lnTo>
                    <a:lnTo>
                      <a:pt x="32903" y="523770"/>
                    </a:lnTo>
                    <a:lnTo>
                      <a:pt x="32903" y="501672"/>
                    </a:lnTo>
                    <a:lnTo>
                      <a:pt x="28046" y="498910"/>
                    </a:lnTo>
                    <a:cubicBezTo>
                      <a:pt x="25188" y="494433"/>
                      <a:pt x="26998" y="488146"/>
                      <a:pt x="26522" y="483384"/>
                    </a:cubicBezTo>
                    <a:lnTo>
                      <a:pt x="32332" y="480145"/>
                    </a:lnTo>
                    <a:cubicBezTo>
                      <a:pt x="34237" y="475573"/>
                      <a:pt x="32332" y="470620"/>
                      <a:pt x="33189" y="465477"/>
                    </a:cubicBezTo>
                    <a:lnTo>
                      <a:pt x="27093" y="461381"/>
                    </a:lnTo>
                    <a:lnTo>
                      <a:pt x="32808" y="457571"/>
                    </a:lnTo>
                    <a:cubicBezTo>
                      <a:pt x="32808" y="456523"/>
                      <a:pt x="32808" y="455380"/>
                      <a:pt x="32808" y="454047"/>
                    </a:cubicBezTo>
                    <a:lnTo>
                      <a:pt x="39380" y="450046"/>
                    </a:lnTo>
                    <a:lnTo>
                      <a:pt x="39380" y="409756"/>
                    </a:lnTo>
                    <a:lnTo>
                      <a:pt x="46048" y="405755"/>
                    </a:lnTo>
                    <a:cubicBezTo>
                      <a:pt x="46048" y="404422"/>
                      <a:pt x="46048" y="403279"/>
                      <a:pt x="45572" y="402231"/>
                    </a:cubicBezTo>
                    <a:cubicBezTo>
                      <a:pt x="43381" y="400707"/>
                      <a:pt x="41285" y="399373"/>
                      <a:pt x="39380" y="398230"/>
                    </a:cubicBezTo>
                    <a:lnTo>
                      <a:pt x="39380" y="392896"/>
                    </a:lnTo>
                    <a:cubicBezTo>
                      <a:pt x="33493" y="388153"/>
                      <a:pt x="27105" y="384067"/>
                      <a:pt x="20330" y="380704"/>
                    </a:cubicBezTo>
                    <a:lnTo>
                      <a:pt x="20330" y="340414"/>
                    </a:lnTo>
                    <a:lnTo>
                      <a:pt x="13663" y="336318"/>
                    </a:lnTo>
                    <a:lnTo>
                      <a:pt x="13663" y="332794"/>
                    </a:lnTo>
                    <a:lnTo>
                      <a:pt x="19949" y="328983"/>
                    </a:lnTo>
                    <a:lnTo>
                      <a:pt x="19949" y="314220"/>
                    </a:lnTo>
                    <a:cubicBezTo>
                      <a:pt x="12806" y="311934"/>
                      <a:pt x="12234" y="304695"/>
                      <a:pt x="14520" y="299075"/>
                    </a:cubicBezTo>
                    <a:lnTo>
                      <a:pt x="19092" y="296503"/>
                    </a:lnTo>
                    <a:cubicBezTo>
                      <a:pt x="20668" y="271510"/>
                      <a:pt x="20668" y="246440"/>
                      <a:pt x="19092" y="221446"/>
                    </a:cubicBezTo>
                    <a:lnTo>
                      <a:pt x="14139" y="218684"/>
                    </a:lnTo>
                    <a:lnTo>
                      <a:pt x="14139" y="171059"/>
                    </a:lnTo>
                    <a:lnTo>
                      <a:pt x="7376" y="166773"/>
                    </a:lnTo>
                    <a:lnTo>
                      <a:pt x="7376" y="145246"/>
                    </a:lnTo>
                    <a:lnTo>
                      <a:pt x="709" y="141246"/>
                    </a:lnTo>
                    <a:lnTo>
                      <a:pt x="709" y="126196"/>
                    </a:lnTo>
                    <a:lnTo>
                      <a:pt x="7472" y="122005"/>
                    </a:lnTo>
                    <a:lnTo>
                      <a:pt x="7472" y="89144"/>
                    </a:lnTo>
                    <a:cubicBezTo>
                      <a:pt x="19092" y="83905"/>
                      <a:pt x="12996" y="65903"/>
                      <a:pt x="12996" y="55616"/>
                    </a:cubicBezTo>
                    <a:cubicBezTo>
                      <a:pt x="-720" y="49901"/>
                      <a:pt x="14044" y="48377"/>
                      <a:pt x="13758" y="41614"/>
                    </a:cubicBezTo>
                    <a:lnTo>
                      <a:pt x="7376" y="37614"/>
                    </a:lnTo>
                    <a:lnTo>
                      <a:pt x="7376" y="34090"/>
                    </a:lnTo>
                    <a:lnTo>
                      <a:pt x="13758" y="30184"/>
                    </a:lnTo>
                    <a:lnTo>
                      <a:pt x="13758" y="26660"/>
                    </a:lnTo>
                    <a:lnTo>
                      <a:pt x="7757" y="22945"/>
                    </a:lnTo>
                    <a:cubicBezTo>
                      <a:pt x="9091" y="16373"/>
                      <a:pt x="4709" y="6276"/>
                      <a:pt x="10234" y="2752"/>
                    </a:cubicBezTo>
                    <a:lnTo>
                      <a:pt x="17092" y="6276"/>
                    </a:lnTo>
                    <a:cubicBezTo>
                      <a:pt x="21389" y="3590"/>
                      <a:pt x="25915" y="1305"/>
                      <a:pt x="30617" y="-581"/>
                    </a:cubicBezTo>
                    <a:lnTo>
                      <a:pt x="40142" y="4276"/>
                    </a:lnTo>
                    <a:lnTo>
                      <a:pt x="40142" y="11896"/>
                    </a:lnTo>
                    <a:lnTo>
                      <a:pt x="33570" y="15897"/>
                    </a:lnTo>
                    <a:cubicBezTo>
                      <a:pt x="32522" y="20374"/>
                      <a:pt x="38142" y="21231"/>
                      <a:pt x="39952" y="23803"/>
                    </a:cubicBezTo>
                    <a:cubicBezTo>
                      <a:pt x="42238" y="32661"/>
                      <a:pt x="56049" y="27041"/>
                      <a:pt x="62907" y="28565"/>
                    </a:cubicBezTo>
                    <a:cubicBezTo>
                      <a:pt x="68908" y="27041"/>
                      <a:pt x="63574" y="22279"/>
                      <a:pt x="71480" y="21231"/>
                    </a:cubicBezTo>
                    <a:cubicBezTo>
                      <a:pt x="75666" y="21202"/>
                      <a:pt x="79771" y="22393"/>
                      <a:pt x="83291" y="24660"/>
                    </a:cubicBezTo>
                    <a:cubicBezTo>
                      <a:pt x="89863" y="21231"/>
                      <a:pt x="94054" y="16754"/>
                      <a:pt x="102341" y="17421"/>
                    </a:cubicBezTo>
                    <a:cubicBezTo>
                      <a:pt x="114247" y="25422"/>
                      <a:pt x="130916" y="18088"/>
                      <a:pt x="144346" y="22279"/>
                    </a:cubicBezTo>
                    <a:cubicBezTo>
                      <a:pt x="134249" y="31804"/>
                      <a:pt x="111770" y="40662"/>
                      <a:pt x="96721" y="32375"/>
                    </a:cubicBezTo>
                    <a:cubicBezTo>
                      <a:pt x="84243" y="30280"/>
                      <a:pt x="69575" y="41900"/>
                      <a:pt x="57383" y="32375"/>
                    </a:cubicBezTo>
                    <a:cubicBezTo>
                      <a:pt x="49858" y="37138"/>
                      <a:pt x="41381" y="35709"/>
                      <a:pt x="34427" y="41900"/>
                    </a:cubicBezTo>
                    <a:lnTo>
                      <a:pt x="40904" y="45901"/>
                    </a:lnTo>
                    <a:cubicBezTo>
                      <a:pt x="40904" y="47139"/>
                      <a:pt x="40904" y="48377"/>
                      <a:pt x="40904" y="49520"/>
                    </a:cubicBezTo>
                    <a:lnTo>
                      <a:pt x="54620" y="57235"/>
                    </a:lnTo>
                    <a:lnTo>
                      <a:pt x="50906" y="62283"/>
                    </a:lnTo>
                    <a:cubicBezTo>
                      <a:pt x="44944" y="61846"/>
                      <a:pt x="39042" y="63722"/>
                      <a:pt x="34427" y="67523"/>
                    </a:cubicBezTo>
                    <a:cubicBezTo>
                      <a:pt x="34427" y="68760"/>
                      <a:pt x="34427" y="69999"/>
                      <a:pt x="34427" y="71142"/>
                    </a:cubicBezTo>
                    <a:cubicBezTo>
                      <a:pt x="40333" y="75428"/>
                      <a:pt x="48048" y="71142"/>
                      <a:pt x="54239" y="75142"/>
                    </a:cubicBezTo>
                    <a:cubicBezTo>
                      <a:pt x="39190" y="85715"/>
                      <a:pt x="24521" y="76666"/>
                      <a:pt x="44714" y="95621"/>
                    </a:cubicBezTo>
                    <a:cubicBezTo>
                      <a:pt x="51953" y="99431"/>
                      <a:pt x="30903" y="99907"/>
                      <a:pt x="28236" y="104574"/>
                    </a:cubicBezTo>
                    <a:lnTo>
                      <a:pt x="28236" y="108289"/>
                    </a:lnTo>
                    <a:cubicBezTo>
                      <a:pt x="32661" y="110375"/>
                      <a:pt x="36793" y="113033"/>
                      <a:pt x="40523" y="116195"/>
                    </a:cubicBezTo>
                    <a:lnTo>
                      <a:pt x="28808" y="122672"/>
                    </a:lnTo>
                    <a:cubicBezTo>
                      <a:pt x="39605" y="130273"/>
                      <a:pt x="51620" y="135978"/>
                      <a:pt x="64336" y="139532"/>
                    </a:cubicBezTo>
                    <a:cubicBezTo>
                      <a:pt x="72146" y="133912"/>
                      <a:pt x="82052" y="136579"/>
                      <a:pt x="90815" y="136007"/>
                    </a:cubicBezTo>
                    <a:cubicBezTo>
                      <a:pt x="93673" y="140293"/>
                      <a:pt x="102626" y="138483"/>
                      <a:pt x="106817" y="141341"/>
                    </a:cubicBezTo>
                    <a:cubicBezTo>
                      <a:pt x="107579" y="146389"/>
                      <a:pt x="105389" y="148675"/>
                      <a:pt x="97292" y="143532"/>
                    </a:cubicBezTo>
                    <a:cubicBezTo>
                      <a:pt x="77619" y="149790"/>
                      <a:pt x="56316" y="148466"/>
                      <a:pt x="37571" y="139817"/>
                    </a:cubicBezTo>
                    <a:lnTo>
                      <a:pt x="28046" y="145056"/>
                    </a:lnTo>
                    <a:cubicBezTo>
                      <a:pt x="39571" y="146770"/>
                      <a:pt x="52239" y="159915"/>
                      <a:pt x="63955" y="150771"/>
                    </a:cubicBezTo>
                    <a:cubicBezTo>
                      <a:pt x="70527" y="156010"/>
                      <a:pt x="83005" y="152009"/>
                      <a:pt x="80433" y="163344"/>
                    </a:cubicBezTo>
                    <a:cubicBezTo>
                      <a:pt x="67193" y="172107"/>
                      <a:pt x="53287" y="168297"/>
                      <a:pt x="38237" y="172869"/>
                    </a:cubicBezTo>
                    <a:lnTo>
                      <a:pt x="28712" y="177726"/>
                    </a:lnTo>
                    <a:cubicBezTo>
                      <a:pt x="28712" y="180965"/>
                      <a:pt x="35094" y="181537"/>
                      <a:pt x="35380" y="186775"/>
                    </a:cubicBezTo>
                    <a:cubicBezTo>
                      <a:pt x="50334" y="190776"/>
                      <a:pt x="67098" y="178012"/>
                      <a:pt x="79957" y="189347"/>
                    </a:cubicBezTo>
                    <a:cubicBezTo>
                      <a:pt x="81671" y="197158"/>
                      <a:pt x="67003" y="194110"/>
                      <a:pt x="60907" y="200015"/>
                    </a:cubicBezTo>
                    <a:cubicBezTo>
                      <a:pt x="57859" y="206397"/>
                      <a:pt x="61859" y="213160"/>
                      <a:pt x="59002" y="219637"/>
                    </a:cubicBezTo>
                    <a:lnTo>
                      <a:pt x="47191" y="226209"/>
                    </a:lnTo>
                    <a:cubicBezTo>
                      <a:pt x="67574" y="235734"/>
                      <a:pt x="94816" y="214112"/>
                      <a:pt x="111294" y="234496"/>
                    </a:cubicBezTo>
                    <a:cubicBezTo>
                      <a:pt x="93330" y="238048"/>
                      <a:pt x="76241" y="245107"/>
                      <a:pt x="61002" y="255260"/>
                    </a:cubicBezTo>
                    <a:cubicBezTo>
                      <a:pt x="61002" y="257356"/>
                      <a:pt x="64241" y="257832"/>
                      <a:pt x="66050" y="259642"/>
                    </a:cubicBezTo>
                    <a:lnTo>
                      <a:pt x="66050" y="266881"/>
                    </a:lnTo>
                    <a:lnTo>
                      <a:pt x="60240" y="270595"/>
                    </a:lnTo>
                    <a:cubicBezTo>
                      <a:pt x="60240" y="271643"/>
                      <a:pt x="60240" y="272882"/>
                      <a:pt x="60240" y="274120"/>
                    </a:cubicBezTo>
                    <a:cubicBezTo>
                      <a:pt x="69765" y="279644"/>
                      <a:pt x="84719" y="272215"/>
                      <a:pt x="93197" y="282311"/>
                    </a:cubicBezTo>
                    <a:cubicBezTo>
                      <a:pt x="87577" y="283264"/>
                      <a:pt x="68813" y="285264"/>
                      <a:pt x="74147" y="297170"/>
                    </a:cubicBezTo>
                    <a:cubicBezTo>
                      <a:pt x="95197" y="305076"/>
                      <a:pt x="131297" y="283740"/>
                      <a:pt x="145203" y="299837"/>
                    </a:cubicBezTo>
                    <a:cubicBezTo>
                      <a:pt x="137012" y="304123"/>
                      <a:pt x="123867" y="304123"/>
                      <a:pt x="115866" y="309362"/>
                    </a:cubicBezTo>
                    <a:cubicBezTo>
                      <a:pt x="102912" y="310886"/>
                      <a:pt x="94911" y="304028"/>
                      <a:pt x="80624" y="305742"/>
                    </a:cubicBezTo>
                    <a:lnTo>
                      <a:pt x="67574" y="313363"/>
                    </a:lnTo>
                    <a:cubicBezTo>
                      <a:pt x="63383" y="313363"/>
                      <a:pt x="51477" y="311458"/>
                      <a:pt x="53192" y="318411"/>
                    </a:cubicBezTo>
                    <a:cubicBezTo>
                      <a:pt x="65193" y="330032"/>
                      <a:pt x="118819" y="316506"/>
                      <a:pt x="118343" y="330032"/>
                    </a:cubicBezTo>
                    <a:cubicBezTo>
                      <a:pt x="95387" y="334223"/>
                      <a:pt x="69289" y="327269"/>
                      <a:pt x="47667" y="336509"/>
                    </a:cubicBezTo>
                    <a:cubicBezTo>
                      <a:pt x="54335" y="342890"/>
                      <a:pt x="71480" y="335080"/>
                      <a:pt x="79385" y="344414"/>
                    </a:cubicBezTo>
                    <a:lnTo>
                      <a:pt x="79385" y="347939"/>
                    </a:lnTo>
                    <a:lnTo>
                      <a:pt x="86148" y="352034"/>
                    </a:lnTo>
                    <a:lnTo>
                      <a:pt x="86148" y="354796"/>
                    </a:lnTo>
                    <a:cubicBezTo>
                      <a:pt x="90017" y="357673"/>
                      <a:pt x="95361" y="357473"/>
                      <a:pt x="99007" y="354320"/>
                    </a:cubicBezTo>
                    <a:cubicBezTo>
                      <a:pt x="99674" y="352606"/>
                      <a:pt x="99007" y="350701"/>
                      <a:pt x="102150" y="349558"/>
                    </a:cubicBezTo>
                    <a:cubicBezTo>
                      <a:pt x="111675" y="348510"/>
                      <a:pt x="120152" y="357368"/>
                      <a:pt x="129011" y="349558"/>
                    </a:cubicBezTo>
                    <a:cubicBezTo>
                      <a:pt x="137393" y="359083"/>
                      <a:pt x="161491" y="344891"/>
                      <a:pt x="158348" y="362416"/>
                    </a:cubicBezTo>
                    <a:cubicBezTo>
                      <a:pt x="139298" y="377180"/>
                      <a:pt x="113961" y="355844"/>
                      <a:pt x="95387" y="371941"/>
                    </a:cubicBezTo>
                    <a:cubicBezTo>
                      <a:pt x="87196" y="371941"/>
                      <a:pt x="77099" y="370513"/>
                      <a:pt x="79385" y="380895"/>
                    </a:cubicBezTo>
                    <a:lnTo>
                      <a:pt x="66336" y="388610"/>
                    </a:lnTo>
                    <a:lnTo>
                      <a:pt x="66336" y="392230"/>
                    </a:lnTo>
                    <a:cubicBezTo>
                      <a:pt x="69575" y="394515"/>
                      <a:pt x="71575" y="393468"/>
                      <a:pt x="76814" y="394039"/>
                    </a:cubicBezTo>
                    <a:lnTo>
                      <a:pt x="87291" y="386515"/>
                    </a:lnTo>
                    <a:cubicBezTo>
                      <a:pt x="98912" y="385943"/>
                      <a:pt x="106913" y="388705"/>
                      <a:pt x="115866" y="382991"/>
                    </a:cubicBezTo>
                    <a:lnTo>
                      <a:pt x="125391" y="388325"/>
                    </a:lnTo>
                    <a:lnTo>
                      <a:pt x="118724" y="392325"/>
                    </a:lnTo>
                    <a:lnTo>
                      <a:pt x="118724" y="402421"/>
                    </a:lnTo>
                    <a:cubicBezTo>
                      <a:pt x="104572" y="406089"/>
                      <a:pt x="90002" y="407879"/>
                      <a:pt x="75385" y="407755"/>
                    </a:cubicBezTo>
                    <a:cubicBezTo>
                      <a:pt x="65193" y="411566"/>
                      <a:pt x="62431" y="420995"/>
                      <a:pt x="76718" y="418519"/>
                    </a:cubicBezTo>
                    <a:cubicBezTo>
                      <a:pt x="84564" y="413651"/>
                      <a:pt x="94495" y="413651"/>
                      <a:pt x="102341" y="418519"/>
                    </a:cubicBezTo>
                    <a:cubicBezTo>
                      <a:pt x="109961" y="410994"/>
                      <a:pt x="191876" y="408231"/>
                      <a:pt x="180446" y="418519"/>
                    </a:cubicBezTo>
                    <a:cubicBezTo>
                      <a:pt x="171693" y="417585"/>
                      <a:pt x="162919" y="420071"/>
                      <a:pt x="155966" y="425472"/>
                    </a:cubicBezTo>
                    <a:cubicBezTo>
                      <a:pt x="151013" y="427377"/>
                      <a:pt x="136916" y="422424"/>
                      <a:pt x="139107" y="431759"/>
                    </a:cubicBezTo>
                    <a:cubicBezTo>
                      <a:pt x="152442" y="438616"/>
                      <a:pt x="168635" y="424424"/>
                      <a:pt x="181398" y="433187"/>
                    </a:cubicBezTo>
                    <a:cubicBezTo>
                      <a:pt x="196257" y="424139"/>
                      <a:pt x="209973" y="436235"/>
                      <a:pt x="225499" y="433187"/>
                    </a:cubicBezTo>
                    <a:cubicBezTo>
                      <a:pt x="235024" y="430330"/>
                      <a:pt x="236548" y="426805"/>
                      <a:pt x="246644" y="433187"/>
                    </a:cubicBezTo>
                    <a:cubicBezTo>
                      <a:pt x="271028" y="442712"/>
                      <a:pt x="294269" y="439283"/>
                      <a:pt x="319796" y="436997"/>
                    </a:cubicBezTo>
                    <a:cubicBezTo>
                      <a:pt x="326559" y="434235"/>
                      <a:pt x="367421" y="421091"/>
                      <a:pt x="361992" y="438998"/>
                    </a:cubicBezTo>
                    <a:cubicBezTo>
                      <a:pt x="330772" y="446179"/>
                      <a:pt x="298767" y="449380"/>
                      <a:pt x="266742" y="448523"/>
                    </a:cubicBezTo>
                    <a:cubicBezTo>
                      <a:pt x="254360" y="437854"/>
                      <a:pt x="241882" y="442236"/>
                      <a:pt x="227594" y="444903"/>
                    </a:cubicBezTo>
                    <a:lnTo>
                      <a:pt x="207973" y="455952"/>
                    </a:lnTo>
                    <a:cubicBezTo>
                      <a:pt x="198551" y="450666"/>
                      <a:pt x="186914" y="451332"/>
                      <a:pt x="178160" y="457666"/>
                    </a:cubicBezTo>
                    <a:lnTo>
                      <a:pt x="184827" y="461857"/>
                    </a:lnTo>
                    <a:cubicBezTo>
                      <a:pt x="184160" y="466906"/>
                      <a:pt x="184065" y="466906"/>
                      <a:pt x="175302" y="467096"/>
                    </a:cubicBezTo>
                    <a:lnTo>
                      <a:pt x="155300" y="478241"/>
                    </a:lnTo>
                    <a:cubicBezTo>
                      <a:pt x="145775" y="477383"/>
                      <a:pt x="143870" y="481765"/>
                      <a:pt x="139107" y="483860"/>
                    </a:cubicBezTo>
                    <a:lnTo>
                      <a:pt x="139107" y="487480"/>
                    </a:lnTo>
                    <a:cubicBezTo>
                      <a:pt x="145584" y="491290"/>
                      <a:pt x="153871" y="487480"/>
                      <a:pt x="160253" y="489670"/>
                    </a:cubicBezTo>
                    <a:lnTo>
                      <a:pt x="168254" y="485670"/>
                    </a:lnTo>
                    <a:cubicBezTo>
                      <a:pt x="198353" y="496338"/>
                      <a:pt x="227690" y="475573"/>
                      <a:pt x="258646" y="486432"/>
                    </a:cubicBezTo>
                    <a:cubicBezTo>
                      <a:pt x="234643" y="487194"/>
                      <a:pt x="211878" y="500624"/>
                      <a:pt x="187780" y="500053"/>
                    </a:cubicBezTo>
                    <a:cubicBezTo>
                      <a:pt x="173397" y="492147"/>
                      <a:pt x="158443" y="497862"/>
                      <a:pt x="143298" y="500053"/>
                    </a:cubicBezTo>
                    <a:cubicBezTo>
                      <a:pt x="129868" y="491290"/>
                      <a:pt x="100436" y="488051"/>
                      <a:pt x="92625" y="502339"/>
                    </a:cubicBezTo>
                    <a:lnTo>
                      <a:pt x="105960" y="507577"/>
                    </a:lnTo>
                    <a:lnTo>
                      <a:pt x="105960" y="513006"/>
                    </a:lnTo>
                    <a:cubicBezTo>
                      <a:pt x="198448" y="521198"/>
                      <a:pt x="83195" y="535295"/>
                      <a:pt x="182160" y="533295"/>
                    </a:cubicBezTo>
                    <a:lnTo>
                      <a:pt x="185113" y="538248"/>
                    </a:lnTo>
                    <a:cubicBezTo>
                      <a:pt x="173016" y="548535"/>
                      <a:pt x="158538" y="542058"/>
                      <a:pt x="143774" y="545773"/>
                    </a:cubicBezTo>
                    <a:cubicBezTo>
                      <a:pt x="158062" y="553488"/>
                      <a:pt x="184922" y="539296"/>
                      <a:pt x="191971" y="557774"/>
                    </a:cubicBezTo>
                    <a:lnTo>
                      <a:pt x="203591" y="564251"/>
                    </a:lnTo>
                    <a:cubicBezTo>
                      <a:pt x="200162" y="569204"/>
                      <a:pt x="191685" y="564251"/>
                      <a:pt x="191399" y="564251"/>
                    </a:cubicBezTo>
                    <a:cubicBezTo>
                      <a:pt x="175397" y="574824"/>
                      <a:pt x="158824" y="568251"/>
                      <a:pt x="141774" y="569966"/>
                    </a:cubicBezTo>
                    <a:cubicBezTo>
                      <a:pt x="135869" y="572062"/>
                      <a:pt x="139393" y="578158"/>
                      <a:pt x="138536" y="582730"/>
                    </a:cubicBezTo>
                    <a:lnTo>
                      <a:pt x="145108" y="586825"/>
                    </a:lnTo>
                    <a:cubicBezTo>
                      <a:pt x="145584" y="591778"/>
                      <a:pt x="145679" y="591588"/>
                      <a:pt x="154633" y="592255"/>
                    </a:cubicBezTo>
                    <a:cubicBezTo>
                      <a:pt x="163290" y="595893"/>
                      <a:pt x="172770" y="597103"/>
                      <a:pt x="182065" y="595779"/>
                    </a:cubicBezTo>
                    <a:cubicBezTo>
                      <a:pt x="183017" y="601303"/>
                      <a:pt x="191590" y="603018"/>
                      <a:pt x="191590" y="608161"/>
                    </a:cubicBezTo>
                    <a:cubicBezTo>
                      <a:pt x="186923" y="614067"/>
                      <a:pt x="176064" y="612924"/>
                      <a:pt x="169016" y="617686"/>
                    </a:cubicBezTo>
                    <a:cubicBezTo>
                      <a:pt x="165077" y="615162"/>
                      <a:pt x="160448" y="613933"/>
                      <a:pt x="155776" y="614162"/>
                    </a:cubicBezTo>
                    <a:cubicBezTo>
                      <a:pt x="146251" y="621116"/>
                      <a:pt x="135392" y="620734"/>
                      <a:pt x="125963" y="627021"/>
                    </a:cubicBezTo>
                    <a:lnTo>
                      <a:pt x="125963" y="631021"/>
                    </a:lnTo>
                    <a:cubicBezTo>
                      <a:pt x="140191" y="634955"/>
                      <a:pt x="154925" y="636755"/>
                      <a:pt x="169682" y="636355"/>
                    </a:cubicBezTo>
                    <a:lnTo>
                      <a:pt x="178636" y="629212"/>
                    </a:lnTo>
                    <a:cubicBezTo>
                      <a:pt x="184348" y="628202"/>
                      <a:pt x="190229" y="629469"/>
                      <a:pt x="195019" y="632736"/>
                    </a:cubicBezTo>
                    <a:cubicBezTo>
                      <a:pt x="201591" y="621020"/>
                      <a:pt x="220546" y="624354"/>
                      <a:pt x="230833" y="630831"/>
                    </a:cubicBezTo>
                    <a:lnTo>
                      <a:pt x="230833" y="634832"/>
                    </a:lnTo>
                    <a:cubicBezTo>
                      <a:pt x="223880" y="636736"/>
                      <a:pt x="226166" y="641118"/>
                      <a:pt x="221308" y="643785"/>
                    </a:cubicBezTo>
                    <a:cubicBezTo>
                      <a:pt x="204624" y="639546"/>
                      <a:pt x="186966" y="641585"/>
                      <a:pt x="171683" y="649500"/>
                    </a:cubicBezTo>
                    <a:cubicBezTo>
                      <a:pt x="177683" y="655025"/>
                      <a:pt x="189018" y="653691"/>
                      <a:pt x="194066" y="659025"/>
                    </a:cubicBezTo>
                    <a:cubicBezTo>
                      <a:pt x="208163" y="652739"/>
                      <a:pt x="226832" y="647595"/>
                      <a:pt x="240929" y="654834"/>
                    </a:cubicBezTo>
                    <a:cubicBezTo>
                      <a:pt x="252740" y="647309"/>
                      <a:pt x="247692" y="657596"/>
                      <a:pt x="256741" y="660930"/>
                    </a:cubicBezTo>
                    <a:cubicBezTo>
                      <a:pt x="231595" y="667692"/>
                      <a:pt x="204163" y="657120"/>
                      <a:pt x="182065" y="669693"/>
                    </a:cubicBezTo>
                    <a:lnTo>
                      <a:pt x="175207" y="666454"/>
                    </a:lnTo>
                    <a:cubicBezTo>
                      <a:pt x="171293" y="669188"/>
                      <a:pt x="166521" y="670407"/>
                      <a:pt x="161777" y="669884"/>
                    </a:cubicBezTo>
                    <a:lnTo>
                      <a:pt x="152252" y="675503"/>
                    </a:lnTo>
                    <a:cubicBezTo>
                      <a:pt x="149299" y="683600"/>
                      <a:pt x="164158" y="680742"/>
                      <a:pt x="168825" y="680647"/>
                    </a:cubicBezTo>
                    <a:cubicBezTo>
                      <a:pt x="171968" y="675789"/>
                      <a:pt x="183970" y="678932"/>
                      <a:pt x="187018" y="674075"/>
                    </a:cubicBezTo>
                    <a:cubicBezTo>
                      <a:pt x="198829" y="674075"/>
                      <a:pt x="213307" y="670836"/>
                      <a:pt x="223880" y="675884"/>
                    </a:cubicBezTo>
                    <a:cubicBezTo>
                      <a:pt x="225213" y="677313"/>
                      <a:pt x="223403" y="680361"/>
                      <a:pt x="221213" y="680647"/>
                    </a:cubicBezTo>
                    <a:cubicBezTo>
                      <a:pt x="203808" y="683257"/>
                      <a:pt x="187005" y="688924"/>
                      <a:pt x="171587" y="697410"/>
                    </a:cubicBezTo>
                    <a:lnTo>
                      <a:pt x="171587" y="701221"/>
                    </a:lnTo>
                    <a:cubicBezTo>
                      <a:pt x="173969" y="704459"/>
                      <a:pt x="182351" y="701221"/>
                      <a:pt x="184065" y="705221"/>
                    </a:cubicBezTo>
                    <a:cubicBezTo>
                      <a:pt x="176064" y="711412"/>
                      <a:pt x="166825" y="709507"/>
                      <a:pt x="158633" y="715889"/>
                    </a:cubicBezTo>
                    <a:lnTo>
                      <a:pt x="158633" y="726271"/>
                    </a:lnTo>
                    <a:cubicBezTo>
                      <a:pt x="164090" y="730167"/>
                      <a:pt x="170010" y="733358"/>
                      <a:pt x="176255" y="735796"/>
                    </a:cubicBezTo>
                    <a:cubicBezTo>
                      <a:pt x="180266" y="735673"/>
                      <a:pt x="184162" y="734415"/>
                      <a:pt x="187494" y="732177"/>
                    </a:cubicBezTo>
                    <a:cubicBezTo>
                      <a:pt x="193971" y="730272"/>
                      <a:pt x="198162" y="735892"/>
                      <a:pt x="204353" y="735701"/>
                    </a:cubicBezTo>
                    <a:cubicBezTo>
                      <a:pt x="202353" y="743702"/>
                      <a:pt x="184637" y="735701"/>
                      <a:pt x="178826" y="741226"/>
                    </a:cubicBezTo>
                    <a:lnTo>
                      <a:pt x="194162" y="750751"/>
                    </a:lnTo>
                    <a:cubicBezTo>
                      <a:pt x="218641" y="752560"/>
                      <a:pt x="241787" y="741893"/>
                      <a:pt x="263408" y="752656"/>
                    </a:cubicBezTo>
                    <a:lnTo>
                      <a:pt x="263408" y="756370"/>
                    </a:lnTo>
                    <a:lnTo>
                      <a:pt x="253883" y="761704"/>
                    </a:lnTo>
                    <a:lnTo>
                      <a:pt x="240263" y="754656"/>
                    </a:lnTo>
                    <a:cubicBezTo>
                      <a:pt x="233119" y="758085"/>
                      <a:pt x="228642" y="763514"/>
                      <a:pt x="217498" y="762466"/>
                    </a:cubicBezTo>
                    <a:lnTo>
                      <a:pt x="217498" y="767419"/>
                    </a:lnTo>
                    <a:cubicBezTo>
                      <a:pt x="246073" y="776944"/>
                      <a:pt x="280839" y="770848"/>
                      <a:pt x="312748" y="772849"/>
                    </a:cubicBezTo>
                    <a:cubicBezTo>
                      <a:pt x="322273" y="760085"/>
                      <a:pt x="354658" y="763324"/>
                      <a:pt x="368660" y="771039"/>
                    </a:cubicBezTo>
                    <a:cubicBezTo>
                      <a:pt x="351705" y="777801"/>
                      <a:pt x="329893" y="772658"/>
                      <a:pt x="312748" y="780564"/>
                    </a:cubicBezTo>
                    <a:lnTo>
                      <a:pt x="306080" y="777135"/>
                    </a:lnTo>
                    <a:cubicBezTo>
                      <a:pt x="292174" y="787612"/>
                      <a:pt x="280172" y="771420"/>
                      <a:pt x="267980" y="780183"/>
                    </a:cubicBezTo>
                    <a:cubicBezTo>
                      <a:pt x="254455" y="779421"/>
                      <a:pt x="242263" y="784660"/>
                      <a:pt x="227309" y="784184"/>
                    </a:cubicBezTo>
                    <a:lnTo>
                      <a:pt x="219403" y="790184"/>
                    </a:lnTo>
                    <a:cubicBezTo>
                      <a:pt x="221022" y="792756"/>
                      <a:pt x="226928" y="794470"/>
                      <a:pt x="230833" y="797233"/>
                    </a:cubicBezTo>
                    <a:lnTo>
                      <a:pt x="230833" y="800662"/>
                    </a:lnTo>
                    <a:cubicBezTo>
                      <a:pt x="238453" y="807710"/>
                      <a:pt x="268933" y="788946"/>
                      <a:pt x="269885" y="804948"/>
                    </a:cubicBezTo>
                    <a:cubicBezTo>
                      <a:pt x="240834" y="819331"/>
                      <a:pt x="269885" y="819521"/>
                      <a:pt x="284554" y="813806"/>
                    </a:cubicBezTo>
                    <a:cubicBezTo>
                      <a:pt x="297317" y="811425"/>
                      <a:pt x="308938" y="818569"/>
                      <a:pt x="319320" y="813806"/>
                    </a:cubicBezTo>
                    <a:lnTo>
                      <a:pt x="326178" y="817045"/>
                    </a:lnTo>
                    <a:cubicBezTo>
                      <a:pt x="345990" y="809615"/>
                      <a:pt x="371041" y="818283"/>
                      <a:pt x="390948" y="823998"/>
                    </a:cubicBezTo>
                    <a:cubicBezTo>
                      <a:pt x="407141" y="826855"/>
                      <a:pt x="425429" y="821426"/>
                      <a:pt x="441050" y="826570"/>
                    </a:cubicBezTo>
                    <a:cubicBezTo>
                      <a:pt x="399711" y="838857"/>
                      <a:pt x="355325" y="821426"/>
                      <a:pt x="313034" y="828284"/>
                    </a:cubicBezTo>
                    <a:cubicBezTo>
                      <a:pt x="307509" y="823998"/>
                      <a:pt x="300080" y="825332"/>
                      <a:pt x="293984" y="821426"/>
                    </a:cubicBezTo>
                    <a:cubicBezTo>
                      <a:pt x="283779" y="827570"/>
                      <a:pt x="271766" y="829989"/>
                      <a:pt x="259979" y="828284"/>
                    </a:cubicBezTo>
                    <a:lnTo>
                      <a:pt x="257122" y="832665"/>
                    </a:lnTo>
                    <a:cubicBezTo>
                      <a:pt x="281887" y="846858"/>
                      <a:pt x="315415" y="830094"/>
                      <a:pt x="344561" y="835714"/>
                    </a:cubicBezTo>
                    <a:cubicBezTo>
                      <a:pt x="351705" y="837047"/>
                      <a:pt x="355325" y="843048"/>
                      <a:pt x="362087" y="843048"/>
                    </a:cubicBezTo>
                    <a:cubicBezTo>
                      <a:pt x="373994" y="843048"/>
                      <a:pt x="363992" y="848191"/>
                      <a:pt x="358944" y="850382"/>
                    </a:cubicBezTo>
                    <a:cubicBezTo>
                      <a:pt x="338370" y="849239"/>
                      <a:pt x="313224" y="838857"/>
                      <a:pt x="294365" y="846286"/>
                    </a:cubicBezTo>
                    <a:cubicBezTo>
                      <a:pt x="281982" y="845143"/>
                      <a:pt x="275315" y="857526"/>
                      <a:pt x="267885" y="861431"/>
                    </a:cubicBezTo>
                    <a:cubicBezTo>
                      <a:pt x="263218" y="861431"/>
                      <a:pt x="255693" y="860860"/>
                      <a:pt x="257598" y="866574"/>
                    </a:cubicBezTo>
                    <a:cubicBezTo>
                      <a:pt x="285602" y="878767"/>
                      <a:pt x="311700" y="851620"/>
                      <a:pt x="339323" y="864955"/>
                    </a:cubicBezTo>
                    <a:cubicBezTo>
                      <a:pt x="348086" y="870480"/>
                      <a:pt x="329798" y="868480"/>
                      <a:pt x="326464" y="868860"/>
                    </a:cubicBezTo>
                    <a:cubicBezTo>
                      <a:pt x="315986" y="876576"/>
                      <a:pt x="301889" y="877338"/>
                      <a:pt x="290650" y="881910"/>
                    </a:cubicBezTo>
                    <a:cubicBezTo>
                      <a:pt x="304271" y="886482"/>
                      <a:pt x="319225" y="881910"/>
                      <a:pt x="332560" y="879910"/>
                    </a:cubicBezTo>
                    <a:cubicBezTo>
                      <a:pt x="336751" y="882672"/>
                      <a:pt x="336846" y="882672"/>
                      <a:pt x="335227" y="889435"/>
                    </a:cubicBezTo>
                    <a:cubicBezTo>
                      <a:pt x="318653" y="894483"/>
                      <a:pt x="299032" y="890864"/>
                      <a:pt x="283792" y="899817"/>
                    </a:cubicBezTo>
                    <a:lnTo>
                      <a:pt x="283792" y="903531"/>
                    </a:lnTo>
                    <a:cubicBezTo>
                      <a:pt x="296841" y="911437"/>
                      <a:pt x="311510" y="893435"/>
                      <a:pt x="323892" y="909151"/>
                    </a:cubicBezTo>
                    <a:cubicBezTo>
                      <a:pt x="360563" y="904674"/>
                      <a:pt x="393710" y="917152"/>
                      <a:pt x="425810" y="909151"/>
                    </a:cubicBezTo>
                    <a:cubicBezTo>
                      <a:pt x="431334" y="909723"/>
                      <a:pt x="437240" y="907818"/>
                      <a:pt x="441335" y="910961"/>
                    </a:cubicBezTo>
                    <a:lnTo>
                      <a:pt x="434858" y="914866"/>
                    </a:lnTo>
                    <a:cubicBezTo>
                      <a:pt x="434858" y="916200"/>
                      <a:pt x="434858" y="917343"/>
                      <a:pt x="434858" y="918581"/>
                    </a:cubicBezTo>
                    <a:cubicBezTo>
                      <a:pt x="424667" y="920010"/>
                      <a:pt x="406950" y="927154"/>
                      <a:pt x="398854" y="920296"/>
                    </a:cubicBezTo>
                    <a:cubicBezTo>
                      <a:pt x="386376" y="917819"/>
                      <a:pt x="375899" y="928964"/>
                      <a:pt x="365231" y="919724"/>
                    </a:cubicBezTo>
                    <a:cubicBezTo>
                      <a:pt x="332655" y="915628"/>
                      <a:pt x="291031" y="926868"/>
                      <a:pt x="257312" y="932583"/>
                    </a:cubicBezTo>
                    <a:lnTo>
                      <a:pt x="264266" y="936869"/>
                    </a:lnTo>
                    <a:lnTo>
                      <a:pt x="264266" y="940393"/>
                    </a:lnTo>
                    <a:lnTo>
                      <a:pt x="257693" y="944394"/>
                    </a:lnTo>
                    <a:cubicBezTo>
                      <a:pt x="257693" y="945727"/>
                      <a:pt x="257693" y="946870"/>
                      <a:pt x="257693" y="948108"/>
                    </a:cubicBezTo>
                    <a:cubicBezTo>
                      <a:pt x="268133" y="950976"/>
                      <a:pt x="279177" y="950776"/>
                      <a:pt x="289507" y="947537"/>
                    </a:cubicBezTo>
                    <a:lnTo>
                      <a:pt x="277791" y="940965"/>
                    </a:lnTo>
                    <a:cubicBezTo>
                      <a:pt x="276743" y="938679"/>
                      <a:pt x="275791" y="936488"/>
                      <a:pt x="280934" y="935250"/>
                    </a:cubicBezTo>
                    <a:cubicBezTo>
                      <a:pt x="296746" y="941536"/>
                      <a:pt x="315701" y="931630"/>
                      <a:pt x="333131" y="935250"/>
                    </a:cubicBezTo>
                    <a:cubicBezTo>
                      <a:pt x="337989" y="938869"/>
                      <a:pt x="335608" y="941918"/>
                      <a:pt x="335894" y="945251"/>
                    </a:cubicBezTo>
                    <a:lnTo>
                      <a:pt x="327416" y="946680"/>
                    </a:lnTo>
                    <a:lnTo>
                      <a:pt x="319892" y="942870"/>
                    </a:lnTo>
                    <a:cubicBezTo>
                      <a:pt x="314367" y="944299"/>
                      <a:pt x="318177" y="948394"/>
                      <a:pt x="313129" y="950300"/>
                    </a:cubicBezTo>
                    <a:cubicBezTo>
                      <a:pt x="309823" y="951756"/>
                      <a:pt x="306638" y="953481"/>
                      <a:pt x="303604" y="955443"/>
                    </a:cubicBezTo>
                    <a:cubicBezTo>
                      <a:pt x="302461" y="967254"/>
                      <a:pt x="281030" y="958015"/>
                      <a:pt x="272743" y="961729"/>
                    </a:cubicBezTo>
                    <a:cubicBezTo>
                      <a:pt x="264467" y="967349"/>
                      <a:pt x="255186" y="971331"/>
                      <a:pt x="245406" y="973445"/>
                    </a:cubicBezTo>
                    <a:cubicBezTo>
                      <a:pt x="244739" y="976112"/>
                      <a:pt x="252074" y="978303"/>
                      <a:pt x="254931" y="979255"/>
                    </a:cubicBezTo>
                    <a:cubicBezTo>
                      <a:pt x="268473" y="973093"/>
                      <a:pt x="284178" y="973988"/>
                      <a:pt x="296936" y="981637"/>
                    </a:cubicBezTo>
                    <a:cubicBezTo>
                      <a:pt x="288935" y="983160"/>
                      <a:pt x="292745" y="988400"/>
                      <a:pt x="287411" y="990590"/>
                    </a:cubicBezTo>
                    <a:cubicBezTo>
                      <a:pt x="272267" y="990590"/>
                      <a:pt x="259313" y="984970"/>
                      <a:pt x="245025" y="992400"/>
                    </a:cubicBezTo>
                    <a:cubicBezTo>
                      <a:pt x="245025" y="993543"/>
                      <a:pt x="245025" y="994686"/>
                      <a:pt x="245025" y="996019"/>
                    </a:cubicBezTo>
                    <a:lnTo>
                      <a:pt x="238453" y="999924"/>
                    </a:lnTo>
                    <a:lnTo>
                      <a:pt x="238453" y="1003544"/>
                    </a:lnTo>
                    <a:cubicBezTo>
                      <a:pt x="261694" y="1015546"/>
                      <a:pt x="286078" y="985065"/>
                      <a:pt x="301223" y="1005354"/>
                    </a:cubicBezTo>
                    <a:cubicBezTo>
                      <a:pt x="305033" y="1005354"/>
                      <a:pt x="312367" y="1005354"/>
                      <a:pt x="310748" y="1010402"/>
                    </a:cubicBezTo>
                    <a:cubicBezTo>
                      <a:pt x="309128" y="1015450"/>
                      <a:pt x="298841" y="1012307"/>
                      <a:pt x="294650" y="1009259"/>
                    </a:cubicBezTo>
                    <a:cubicBezTo>
                      <a:pt x="277315" y="1005164"/>
                      <a:pt x="266075" y="1023737"/>
                      <a:pt x="248549" y="1020117"/>
                    </a:cubicBezTo>
                    <a:cubicBezTo>
                      <a:pt x="243692" y="1024023"/>
                      <a:pt x="243596" y="1024023"/>
                      <a:pt x="248549" y="1027356"/>
                    </a:cubicBezTo>
                    <a:cubicBezTo>
                      <a:pt x="277601" y="1024594"/>
                      <a:pt x="304747" y="1016593"/>
                      <a:pt x="333512" y="1027356"/>
                    </a:cubicBezTo>
                    <a:cubicBezTo>
                      <a:pt x="351468" y="1020794"/>
                      <a:pt x="371269" y="1021442"/>
                      <a:pt x="388757" y="1029166"/>
                    </a:cubicBezTo>
                    <a:cubicBezTo>
                      <a:pt x="372470" y="1036215"/>
                      <a:pt x="350657" y="1025833"/>
                      <a:pt x="334751" y="1034215"/>
                    </a:cubicBezTo>
                    <a:cubicBezTo>
                      <a:pt x="326654" y="1037358"/>
                      <a:pt x="320939" y="1030881"/>
                      <a:pt x="314272" y="1027833"/>
                    </a:cubicBezTo>
                    <a:cubicBezTo>
                      <a:pt x="307700" y="1029833"/>
                      <a:pt x="311510" y="1039167"/>
                      <a:pt x="310557" y="1043358"/>
                    </a:cubicBezTo>
                    <a:lnTo>
                      <a:pt x="320082" y="1049835"/>
                    </a:lnTo>
                    <a:cubicBezTo>
                      <a:pt x="332274" y="1050693"/>
                      <a:pt x="344085" y="1047073"/>
                      <a:pt x="353896" y="1053360"/>
                    </a:cubicBezTo>
                    <a:cubicBezTo>
                      <a:pt x="364945" y="1054693"/>
                      <a:pt x="365802" y="1045359"/>
                      <a:pt x="378947" y="1046026"/>
                    </a:cubicBezTo>
                    <a:cubicBezTo>
                      <a:pt x="399902" y="1055551"/>
                      <a:pt x="426572" y="1044121"/>
                      <a:pt x="448479" y="1053360"/>
                    </a:cubicBezTo>
                    <a:cubicBezTo>
                      <a:pt x="438478" y="1064695"/>
                      <a:pt x="408950" y="1048883"/>
                      <a:pt x="395996" y="1062885"/>
                    </a:cubicBezTo>
                    <a:cubicBezTo>
                      <a:pt x="395139" y="1065743"/>
                      <a:pt x="397520" y="1067552"/>
                      <a:pt x="401616" y="1068885"/>
                    </a:cubicBezTo>
                    <a:cubicBezTo>
                      <a:pt x="400568" y="1072315"/>
                      <a:pt x="394758" y="1073076"/>
                      <a:pt x="392091" y="1075363"/>
                    </a:cubicBezTo>
                    <a:cubicBezTo>
                      <a:pt x="378375" y="1072505"/>
                      <a:pt x="367326" y="1081173"/>
                      <a:pt x="356182" y="1076982"/>
                    </a:cubicBezTo>
                    <a:lnTo>
                      <a:pt x="356182" y="1073362"/>
                    </a:lnTo>
                    <a:cubicBezTo>
                      <a:pt x="340942" y="1069934"/>
                      <a:pt x="323035" y="1077839"/>
                      <a:pt x="307128" y="1078887"/>
                    </a:cubicBezTo>
                    <a:cubicBezTo>
                      <a:pt x="301699" y="1081840"/>
                      <a:pt x="301508" y="1088412"/>
                      <a:pt x="309414" y="1091555"/>
                    </a:cubicBezTo>
                    <a:cubicBezTo>
                      <a:pt x="310271" y="1093746"/>
                      <a:pt x="310748" y="1097080"/>
                      <a:pt x="314462" y="1097175"/>
                    </a:cubicBezTo>
                    <a:cubicBezTo>
                      <a:pt x="324628" y="1097918"/>
                      <a:pt x="334843" y="1096727"/>
                      <a:pt x="344561" y="1093651"/>
                    </a:cubicBezTo>
                    <a:cubicBezTo>
                      <a:pt x="352630" y="1095556"/>
                      <a:pt x="360459" y="1098366"/>
                      <a:pt x="367898" y="1102033"/>
                    </a:cubicBezTo>
                    <a:cubicBezTo>
                      <a:pt x="367898" y="1108034"/>
                      <a:pt x="355801" y="1103461"/>
                      <a:pt x="352753" y="1101080"/>
                    </a:cubicBezTo>
                    <a:cubicBezTo>
                      <a:pt x="333731" y="1103652"/>
                      <a:pt x="315280" y="1109424"/>
                      <a:pt x="298175" y="1118130"/>
                    </a:cubicBezTo>
                    <a:cubicBezTo>
                      <a:pt x="341990" y="1122988"/>
                      <a:pt x="385043" y="1113844"/>
                      <a:pt x="428667" y="1121273"/>
                    </a:cubicBezTo>
                    <a:cubicBezTo>
                      <a:pt x="410284" y="1131846"/>
                      <a:pt x="388281" y="1124607"/>
                      <a:pt x="365421" y="1126607"/>
                    </a:cubicBezTo>
                    <a:lnTo>
                      <a:pt x="355896" y="1134132"/>
                    </a:lnTo>
                    <a:cubicBezTo>
                      <a:pt x="334655" y="1138132"/>
                      <a:pt x="320273" y="1124607"/>
                      <a:pt x="303699" y="1135942"/>
                    </a:cubicBezTo>
                    <a:lnTo>
                      <a:pt x="303699" y="1139657"/>
                    </a:lnTo>
                    <a:cubicBezTo>
                      <a:pt x="310652" y="1143752"/>
                      <a:pt x="320082" y="1139657"/>
                      <a:pt x="326273" y="1144991"/>
                    </a:cubicBezTo>
                    <a:cubicBezTo>
                      <a:pt x="374756" y="1133465"/>
                      <a:pt x="426762" y="1149182"/>
                      <a:pt x="471339" y="1167279"/>
                    </a:cubicBezTo>
                    <a:cubicBezTo>
                      <a:pt x="479054" y="1162326"/>
                      <a:pt x="482960" y="1159659"/>
                      <a:pt x="492294" y="1162802"/>
                    </a:cubicBezTo>
                    <a:cubicBezTo>
                      <a:pt x="501248" y="1149182"/>
                      <a:pt x="526298" y="1159373"/>
                      <a:pt x="544205" y="1156420"/>
                    </a:cubicBezTo>
                    <a:lnTo>
                      <a:pt x="551730" y="1162136"/>
                    </a:lnTo>
                    <a:cubicBezTo>
                      <a:pt x="519536" y="1175280"/>
                      <a:pt x="478197" y="1169946"/>
                      <a:pt x="442764" y="1174709"/>
                    </a:cubicBezTo>
                    <a:cubicBezTo>
                      <a:pt x="435335" y="1176804"/>
                      <a:pt x="414951" y="1169184"/>
                      <a:pt x="415808" y="1180519"/>
                    </a:cubicBezTo>
                    <a:cubicBezTo>
                      <a:pt x="421098" y="1182185"/>
                      <a:pt x="426684" y="1182709"/>
                      <a:pt x="432191" y="1182042"/>
                    </a:cubicBezTo>
                    <a:lnTo>
                      <a:pt x="446955" y="1191567"/>
                    </a:lnTo>
                    <a:cubicBezTo>
                      <a:pt x="438097" y="1197092"/>
                      <a:pt x="429810" y="1186710"/>
                      <a:pt x="420285" y="1189758"/>
                    </a:cubicBezTo>
                    <a:cubicBezTo>
                      <a:pt x="404855" y="1189758"/>
                      <a:pt x="391710" y="1185757"/>
                      <a:pt x="395615" y="1206332"/>
                    </a:cubicBezTo>
                    <a:cubicBezTo>
                      <a:pt x="399902" y="1209474"/>
                      <a:pt x="405902" y="1207570"/>
                      <a:pt x="411332" y="1208236"/>
                    </a:cubicBezTo>
                    <a:cubicBezTo>
                      <a:pt x="419237" y="1204236"/>
                      <a:pt x="444288" y="1199473"/>
                      <a:pt x="448098" y="1209094"/>
                    </a:cubicBezTo>
                    <a:cubicBezTo>
                      <a:pt x="438573" y="1220905"/>
                      <a:pt x="419523" y="1210808"/>
                      <a:pt x="408760" y="1221095"/>
                    </a:cubicBezTo>
                    <a:cubicBezTo>
                      <a:pt x="407617" y="1229191"/>
                      <a:pt x="410665" y="1232430"/>
                      <a:pt x="418285" y="1226810"/>
                    </a:cubicBezTo>
                    <a:cubicBezTo>
                      <a:pt x="442214" y="1231982"/>
                      <a:pt x="466827" y="1233202"/>
                      <a:pt x="491151" y="1230430"/>
                    </a:cubicBezTo>
                    <a:lnTo>
                      <a:pt x="500676" y="1235764"/>
                    </a:lnTo>
                    <a:lnTo>
                      <a:pt x="500676" y="1243098"/>
                    </a:lnTo>
                    <a:cubicBezTo>
                      <a:pt x="496199" y="1247956"/>
                      <a:pt x="464195" y="1241479"/>
                      <a:pt x="470482" y="1248241"/>
                    </a:cubicBezTo>
                    <a:cubicBezTo>
                      <a:pt x="481626" y="1248908"/>
                      <a:pt x="523917" y="1244908"/>
                      <a:pt x="497628" y="1259767"/>
                    </a:cubicBezTo>
                    <a:lnTo>
                      <a:pt x="490580" y="1256243"/>
                    </a:lnTo>
                    <a:cubicBezTo>
                      <a:pt x="464957" y="1264815"/>
                      <a:pt x="438097" y="1256243"/>
                      <a:pt x="411998" y="1266911"/>
                    </a:cubicBezTo>
                    <a:cubicBezTo>
                      <a:pt x="403807" y="1266339"/>
                      <a:pt x="343990" y="1267767"/>
                      <a:pt x="353229" y="1274340"/>
                    </a:cubicBezTo>
                    <a:cubicBezTo>
                      <a:pt x="377232" y="1276340"/>
                      <a:pt x="403426" y="1282341"/>
                      <a:pt x="426191" y="1275102"/>
                    </a:cubicBezTo>
                    <a:cubicBezTo>
                      <a:pt x="430763" y="1276245"/>
                      <a:pt x="427524" y="1280531"/>
                      <a:pt x="428477" y="1283675"/>
                    </a:cubicBezTo>
                    <a:cubicBezTo>
                      <a:pt x="445907" y="1291580"/>
                      <a:pt x="579638" y="1310249"/>
                      <a:pt x="579638" y="1287770"/>
                    </a:cubicBezTo>
                    <a:lnTo>
                      <a:pt x="573257" y="1283770"/>
                    </a:lnTo>
                    <a:cubicBezTo>
                      <a:pt x="573257" y="1282626"/>
                      <a:pt x="573257" y="1281483"/>
                      <a:pt x="573257" y="1280150"/>
                    </a:cubicBezTo>
                    <a:lnTo>
                      <a:pt x="579829" y="1276245"/>
                    </a:lnTo>
                    <a:lnTo>
                      <a:pt x="579829" y="1268910"/>
                    </a:lnTo>
                    <a:cubicBezTo>
                      <a:pt x="573923" y="1265101"/>
                      <a:pt x="565446" y="1269577"/>
                      <a:pt x="560779" y="1264815"/>
                    </a:cubicBezTo>
                    <a:cubicBezTo>
                      <a:pt x="558874" y="1259100"/>
                      <a:pt x="566399" y="1259862"/>
                      <a:pt x="571066" y="1259671"/>
                    </a:cubicBezTo>
                    <a:lnTo>
                      <a:pt x="585639" y="1250146"/>
                    </a:lnTo>
                    <a:cubicBezTo>
                      <a:pt x="584591" y="1249480"/>
                      <a:pt x="582686" y="1248146"/>
                      <a:pt x="580400" y="1246813"/>
                    </a:cubicBezTo>
                    <a:lnTo>
                      <a:pt x="580400" y="1232335"/>
                    </a:lnTo>
                    <a:cubicBezTo>
                      <a:pt x="577162" y="1228906"/>
                      <a:pt x="570304" y="1231573"/>
                      <a:pt x="567446" y="1228334"/>
                    </a:cubicBezTo>
                    <a:cubicBezTo>
                      <a:pt x="572495" y="1225476"/>
                      <a:pt x="583067" y="1227477"/>
                      <a:pt x="579734" y="1220714"/>
                    </a:cubicBezTo>
                    <a:cubicBezTo>
                      <a:pt x="568875" y="1217095"/>
                      <a:pt x="576305" y="1211189"/>
                      <a:pt x="582210" y="1208046"/>
                    </a:cubicBezTo>
                    <a:lnTo>
                      <a:pt x="590592" y="1208046"/>
                    </a:lnTo>
                    <a:cubicBezTo>
                      <a:pt x="593450" y="1211475"/>
                      <a:pt x="593450" y="1211475"/>
                      <a:pt x="593450" y="1293771"/>
                    </a:cubicBezTo>
                    <a:lnTo>
                      <a:pt x="586973" y="1297867"/>
                    </a:lnTo>
                    <a:lnTo>
                      <a:pt x="586973" y="1334538"/>
                    </a:lnTo>
                    <a:lnTo>
                      <a:pt x="593259" y="1338443"/>
                    </a:lnTo>
                    <a:cubicBezTo>
                      <a:pt x="565827" y="1349207"/>
                      <a:pt x="532394" y="1342063"/>
                      <a:pt x="505820" y="1357969"/>
                    </a:cubicBezTo>
                    <a:cubicBezTo>
                      <a:pt x="485246" y="1355874"/>
                      <a:pt x="466672" y="1368542"/>
                      <a:pt x="448670" y="1378829"/>
                    </a:cubicBezTo>
                    <a:lnTo>
                      <a:pt x="448670" y="1382544"/>
                    </a:lnTo>
                    <a:cubicBezTo>
                      <a:pt x="455432" y="1387354"/>
                      <a:pt x="463827" y="1389269"/>
                      <a:pt x="472006" y="1387878"/>
                    </a:cubicBezTo>
                    <a:lnTo>
                      <a:pt x="486960" y="1397403"/>
                    </a:lnTo>
                    <a:cubicBezTo>
                      <a:pt x="481626" y="1406928"/>
                      <a:pt x="445622" y="1398355"/>
                      <a:pt x="451051" y="1405594"/>
                    </a:cubicBezTo>
                    <a:cubicBezTo>
                      <a:pt x="455432" y="1408643"/>
                      <a:pt x="492770" y="1409023"/>
                      <a:pt x="476006" y="1415119"/>
                    </a:cubicBezTo>
                    <a:cubicBezTo>
                      <a:pt x="473911" y="1418644"/>
                      <a:pt x="475340" y="1422263"/>
                      <a:pt x="474959" y="1425883"/>
                    </a:cubicBezTo>
                    <a:cubicBezTo>
                      <a:pt x="474578" y="1429502"/>
                      <a:pt x="458099" y="1427788"/>
                      <a:pt x="461909" y="1433503"/>
                    </a:cubicBezTo>
                    <a:cubicBezTo>
                      <a:pt x="472963" y="1437141"/>
                      <a:pt x="484475" y="1439189"/>
                      <a:pt x="496104" y="1439599"/>
                    </a:cubicBezTo>
                    <a:cubicBezTo>
                      <a:pt x="501629" y="1436170"/>
                      <a:pt x="512297" y="1436741"/>
                      <a:pt x="517345" y="1432264"/>
                    </a:cubicBezTo>
                    <a:cubicBezTo>
                      <a:pt x="529442" y="1431121"/>
                      <a:pt x="599641" y="1438932"/>
                      <a:pt x="563351" y="1417596"/>
                    </a:cubicBezTo>
                    <a:cubicBezTo>
                      <a:pt x="551444" y="1418453"/>
                      <a:pt x="539633" y="1414929"/>
                      <a:pt x="529537" y="1421501"/>
                    </a:cubicBezTo>
                    <a:lnTo>
                      <a:pt x="521060" y="1419882"/>
                    </a:lnTo>
                    <a:lnTo>
                      <a:pt x="521060" y="1415500"/>
                    </a:lnTo>
                    <a:cubicBezTo>
                      <a:pt x="534204" y="1405308"/>
                      <a:pt x="550587" y="1413024"/>
                      <a:pt x="566303" y="1413881"/>
                    </a:cubicBezTo>
                    <a:cubicBezTo>
                      <a:pt x="582020" y="1414739"/>
                      <a:pt x="571352" y="1397308"/>
                      <a:pt x="564017" y="1395403"/>
                    </a:cubicBezTo>
                    <a:cubicBezTo>
                      <a:pt x="549941" y="1399994"/>
                      <a:pt x="534674" y="1399318"/>
                      <a:pt x="521060" y="1393498"/>
                    </a:cubicBezTo>
                    <a:lnTo>
                      <a:pt x="521060" y="1389783"/>
                    </a:lnTo>
                    <a:cubicBezTo>
                      <a:pt x="534776" y="1387687"/>
                      <a:pt x="555254" y="1383020"/>
                      <a:pt x="570209" y="1380258"/>
                    </a:cubicBezTo>
                    <a:cubicBezTo>
                      <a:pt x="575828" y="1378925"/>
                      <a:pt x="570780" y="1374257"/>
                      <a:pt x="577257" y="1373209"/>
                    </a:cubicBezTo>
                    <a:lnTo>
                      <a:pt x="586782" y="1378448"/>
                    </a:lnTo>
                    <a:lnTo>
                      <a:pt x="586782" y="1385687"/>
                    </a:lnTo>
                    <a:lnTo>
                      <a:pt x="593164" y="1389593"/>
                    </a:lnTo>
                    <a:cubicBezTo>
                      <a:pt x="577829" y="1401213"/>
                      <a:pt x="591735" y="1431026"/>
                      <a:pt x="586115" y="1448838"/>
                    </a:cubicBezTo>
                    <a:cubicBezTo>
                      <a:pt x="586115" y="1490939"/>
                      <a:pt x="587354" y="1555709"/>
                      <a:pt x="586782" y="1606572"/>
                    </a:cubicBezTo>
                    <a:lnTo>
                      <a:pt x="580496" y="1610667"/>
                    </a:lnTo>
                    <a:lnTo>
                      <a:pt x="580496" y="1680295"/>
                    </a:lnTo>
                    <a:lnTo>
                      <a:pt x="573733" y="1684391"/>
                    </a:lnTo>
                    <a:lnTo>
                      <a:pt x="573733" y="1691630"/>
                    </a:lnTo>
                    <a:lnTo>
                      <a:pt x="579924" y="1695440"/>
                    </a:lnTo>
                    <a:lnTo>
                      <a:pt x="573923" y="1699250"/>
                    </a:lnTo>
                    <a:cubicBezTo>
                      <a:pt x="572590" y="1702489"/>
                      <a:pt x="575733" y="1704203"/>
                      <a:pt x="578972" y="1705727"/>
                    </a:cubicBezTo>
                    <a:cubicBezTo>
                      <a:pt x="581924" y="1710871"/>
                      <a:pt x="578972" y="1718014"/>
                      <a:pt x="580210" y="1724777"/>
                    </a:cubicBezTo>
                    <a:lnTo>
                      <a:pt x="574304" y="1728873"/>
                    </a:lnTo>
                    <a:lnTo>
                      <a:pt x="580019" y="1732683"/>
                    </a:lnTo>
                    <a:lnTo>
                      <a:pt x="580019" y="1739636"/>
                    </a:lnTo>
                    <a:lnTo>
                      <a:pt x="586687" y="1743637"/>
                    </a:lnTo>
                    <a:lnTo>
                      <a:pt x="580400" y="1747447"/>
                    </a:lnTo>
                    <a:lnTo>
                      <a:pt x="580400" y="1765735"/>
                    </a:lnTo>
                    <a:lnTo>
                      <a:pt x="586877" y="1769926"/>
                    </a:lnTo>
                    <a:lnTo>
                      <a:pt x="586020" y="1773641"/>
                    </a:lnTo>
                    <a:lnTo>
                      <a:pt x="580686" y="1776593"/>
                    </a:lnTo>
                    <a:cubicBezTo>
                      <a:pt x="580686" y="1778593"/>
                      <a:pt x="580686" y="1780974"/>
                      <a:pt x="580019" y="1783832"/>
                    </a:cubicBezTo>
                    <a:lnTo>
                      <a:pt x="574304" y="1787737"/>
                    </a:lnTo>
                    <a:lnTo>
                      <a:pt x="573638" y="1791262"/>
                    </a:lnTo>
                    <a:lnTo>
                      <a:pt x="579924" y="1795262"/>
                    </a:lnTo>
                    <a:cubicBezTo>
                      <a:pt x="579924" y="1796310"/>
                      <a:pt x="579924" y="1797453"/>
                      <a:pt x="579924" y="1798786"/>
                    </a:cubicBezTo>
                    <a:lnTo>
                      <a:pt x="586496" y="1802692"/>
                    </a:lnTo>
                    <a:lnTo>
                      <a:pt x="586496" y="1806311"/>
                    </a:lnTo>
                    <a:cubicBezTo>
                      <a:pt x="579543" y="1809169"/>
                      <a:pt x="570875" y="1807264"/>
                      <a:pt x="573352" y="1817360"/>
                    </a:cubicBezTo>
                    <a:cubicBezTo>
                      <a:pt x="586687" y="1822694"/>
                      <a:pt x="575162" y="1827647"/>
                      <a:pt x="567161" y="1831934"/>
                    </a:cubicBezTo>
                    <a:lnTo>
                      <a:pt x="567161" y="1843078"/>
                    </a:lnTo>
                    <a:lnTo>
                      <a:pt x="573257" y="1846888"/>
                    </a:lnTo>
                    <a:lnTo>
                      <a:pt x="573257" y="1861270"/>
                    </a:lnTo>
                    <a:lnTo>
                      <a:pt x="580019" y="1865461"/>
                    </a:lnTo>
                    <a:lnTo>
                      <a:pt x="580019" y="1868891"/>
                    </a:lnTo>
                    <a:lnTo>
                      <a:pt x="586211" y="1872796"/>
                    </a:lnTo>
                    <a:cubicBezTo>
                      <a:pt x="583639" y="1876034"/>
                      <a:pt x="574019" y="1872796"/>
                      <a:pt x="573542" y="1877082"/>
                    </a:cubicBezTo>
                    <a:cubicBezTo>
                      <a:pt x="572792" y="1883178"/>
                      <a:pt x="573049" y="1889274"/>
                      <a:pt x="574304" y="1895274"/>
                    </a:cubicBezTo>
                    <a:cubicBezTo>
                      <a:pt x="582305" y="1900132"/>
                      <a:pt x="582305" y="1900418"/>
                      <a:pt x="573733" y="1905657"/>
                    </a:cubicBezTo>
                    <a:lnTo>
                      <a:pt x="573733" y="1916896"/>
                    </a:lnTo>
                    <a:lnTo>
                      <a:pt x="567065" y="1920992"/>
                    </a:lnTo>
                    <a:lnTo>
                      <a:pt x="573447" y="1924992"/>
                    </a:lnTo>
                    <a:lnTo>
                      <a:pt x="573447" y="1932041"/>
                    </a:lnTo>
                    <a:lnTo>
                      <a:pt x="579448" y="1935851"/>
                    </a:lnTo>
                    <a:lnTo>
                      <a:pt x="573828" y="1939757"/>
                    </a:lnTo>
                    <a:lnTo>
                      <a:pt x="579448" y="1942899"/>
                    </a:lnTo>
                    <a:lnTo>
                      <a:pt x="579448" y="1949757"/>
                    </a:lnTo>
                    <a:lnTo>
                      <a:pt x="586211" y="1954235"/>
                    </a:lnTo>
                    <a:lnTo>
                      <a:pt x="586211" y="2090442"/>
                    </a:lnTo>
                    <a:lnTo>
                      <a:pt x="580210" y="2094252"/>
                    </a:lnTo>
                    <a:lnTo>
                      <a:pt x="586401" y="2098062"/>
                    </a:lnTo>
                    <a:lnTo>
                      <a:pt x="586401" y="2105206"/>
                    </a:lnTo>
                    <a:lnTo>
                      <a:pt x="580305" y="2109206"/>
                    </a:lnTo>
                    <a:cubicBezTo>
                      <a:pt x="585639" y="2111111"/>
                      <a:pt x="588497" y="2115492"/>
                      <a:pt x="585449" y="2120636"/>
                    </a:cubicBezTo>
                    <a:lnTo>
                      <a:pt x="580781" y="2123208"/>
                    </a:lnTo>
                    <a:lnTo>
                      <a:pt x="586592" y="2130828"/>
                    </a:lnTo>
                    <a:lnTo>
                      <a:pt x="580019" y="2134829"/>
                    </a:lnTo>
                    <a:lnTo>
                      <a:pt x="580019" y="2189979"/>
                    </a:lnTo>
                    <a:lnTo>
                      <a:pt x="573352" y="2193883"/>
                    </a:lnTo>
                    <a:cubicBezTo>
                      <a:pt x="573352" y="2195217"/>
                      <a:pt x="573352" y="2196360"/>
                      <a:pt x="573352" y="2197503"/>
                    </a:cubicBezTo>
                    <a:lnTo>
                      <a:pt x="579638" y="2201504"/>
                    </a:lnTo>
                    <a:cubicBezTo>
                      <a:pt x="579638" y="2202837"/>
                      <a:pt x="579067" y="2204075"/>
                      <a:pt x="578876" y="2205218"/>
                    </a:cubicBezTo>
                    <a:lnTo>
                      <a:pt x="573923" y="2207981"/>
                    </a:lnTo>
                    <a:cubicBezTo>
                      <a:pt x="571256" y="2232078"/>
                      <a:pt x="573923" y="2257892"/>
                      <a:pt x="572971" y="2282180"/>
                    </a:cubicBezTo>
                    <a:lnTo>
                      <a:pt x="566875" y="2285609"/>
                    </a:lnTo>
                    <a:lnTo>
                      <a:pt x="566875" y="2293134"/>
                    </a:lnTo>
                    <a:lnTo>
                      <a:pt x="572780" y="2296944"/>
                    </a:lnTo>
                    <a:lnTo>
                      <a:pt x="572780" y="2311327"/>
                    </a:lnTo>
                    <a:cubicBezTo>
                      <a:pt x="574590" y="2313041"/>
                      <a:pt x="579829" y="2313708"/>
                      <a:pt x="579067" y="2316946"/>
                    </a:cubicBezTo>
                    <a:close/>
                    <a:moveTo>
                      <a:pt x="315605" y="1062314"/>
                    </a:moveTo>
                    <a:cubicBezTo>
                      <a:pt x="323640" y="1068885"/>
                      <a:pt x="335193" y="1068885"/>
                      <a:pt x="343228" y="1062314"/>
                    </a:cubicBezTo>
                    <a:cubicBezTo>
                      <a:pt x="334213" y="1059646"/>
                      <a:pt x="324620" y="1059646"/>
                      <a:pt x="315605" y="1062314"/>
                    </a:cubicBezTo>
                    <a:close/>
                    <a:moveTo>
                      <a:pt x="47096" y="277453"/>
                    </a:moveTo>
                    <a:cubicBezTo>
                      <a:pt x="41095" y="274501"/>
                      <a:pt x="41095" y="274501"/>
                      <a:pt x="34142" y="277453"/>
                    </a:cubicBezTo>
                    <a:lnTo>
                      <a:pt x="40619" y="281358"/>
                    </a:lnTo>
                    <a:lnTo>
                      <a:pt x="33665" y="284788"/>
                    </a:lnTo>
                    <a:cubicBezTo>
                      <a:pt x="37746" y="287455"/>
                      <a:pt x="43015" y="287455"/>
                      <a:pt x="47096" y="284788"/>
                    </a:cubicBezTo>
                    <a:close/>
                    <a:moveTo>
                      <a:pt x="76909" y="478050"/>
                    </a:moveTo>
                    <a:lnTo>
                      <a:pt x="89863" y="478050"/>
                    </a:lnTo>
                    <a:cubicBezTo>
                      <a:pt x="94530" y="474240"/>
                      <a:pt x="94530" y="474240"/>
                      <a:pt x="89863" y="470620"/>
                    </a:cubicBezTo>
                    <a:lnTo>
                      <a:pt x="77004" y="470620"/>
                    </a:lnTo>
                    <a:cubicBezTo>
                      <a:pt x="71861" y="474430"/>
                      <a:pt x="71861" y="474430"/>
                      <a:pt x="76718" y="478050"/>
                    </a:cubicBezTo>
                    <a:close/>
                    <a:moveTo>
                      <a:pt x="73385" y="652929"/>
                    </a:moveTo>
                    <a:cubicBezTo>
                      <a:pt x="77345" y="655644"/>
                      <a:pt x="82569" y="655644"/>
                      <a:pt x="86529" y="652929"/>
                    </a:cubicBezTo>
                    <a:lnTo>
                      <a:pt x="86529" y="649405"/>
                    </a:lnTo>
                    <a:cubicBezTo>
                      <a:pt x="80147" y="646643"/>
                      <a:pt x="80147" y="646738"/>
                      <a:pt x="73385" y="649405"/>
                    </a:cubicBezTo>
                    <a:close/>
                    <a:moveTo>
                      <a:pt x="112532" y="671979"/>
                    </a:moveTo>
                    <a:cubicBezTo>
                      <a:pt x="105831" y="667121"/>
                      <a:pt x="97441" y="665197"/>
                      <a:pt x="89291" y="666645"/>
                    </a:cubicBezTo>
                    <a:cubicBezTo>
                      <a:pt x="83814" y="669302"/>
                      <a:pt x="78614" y="672493"/>
                      <a:pt x="73766" y="676170"/>
                    </a:cubicBezTo>
                    <a:cubicBezTo>
                      <a:pt x="81862" y="678646"/>
                      <a:pt x="89958" y="675313"/>
                      <a:pt x="96816" y="681028"/>
                    </a:cubicBezTo>
                    <a:cubicBezTo>
                      <a:pt x="101960" y="680361"/>
                      <a:pt x="107865" y="682266"/>
                      <a:pt x="112532" y="679313"/>
                    </a:cubicBezTo>
                    <a:close/>
                    <a:moveTo>
                      <a:pt x="146727" y="649024"/>
                    </a:moveTo>
                    <a:cubicBezTo>
                      <a:pt x="127677" y="650834"/>
                      <a:pt x="108627" y="639499"/>
                      <a:pt x="93101" y="649881"/>
                    </a:cubicBezTo>
                    <a:cubicBezTo>
                      <a:pt x="106817" y="661311"/>
                      <a:pt x="120057" y="659406"/>
                      <a:pt x="135964" y="655405"/>
                    </a:cubicBezTo>
                    <a:close/>
                    <a:moveTo>
                      <a:pt x="227690" y="946489"/>
                    </a:moveTo>
                    <a:cubicBezTo>
                      <a:pt x="218165" y="946489"/>
                      <a:pt x="204258" y="945346"/>
                      <a:pt x="220451" y="953824"/>
                    </a:cubicBezTo>
                    <a:lnTo>
                      <a:pt x="228071" y="953824"/>
                    </a:lnTo>
                    <a:cubicBezTo>
                      <a:pt x="232166" y="949633"/>
                      <a:pt x="232262" y="949633"/>
                      <a:pt x="227499" y="946013"/>
                    </a:cubicBezTo>
                    <a:close/>
                    <a:moveTo>
                      <a:pt x="275696" y="1061456"/>
                    </a:moveTo>
                    <a:cubicBezTo>
                      <a:pt x="273505" y="1059551"/>
                      <a:pt x="270076" y="1060504"/>
                      <a:pt x="267123" y="1060218"/>
                    </a:cubicBezTo>
                    <a:cubicBezTo>
                      <a:pt x="262265" y="1062694"/>
                      <a:pt x="262361" y="1065076"/>
                      <a:pt x="267123" y="1067838"/>
                    </a:cubicBezTo>
                    <a:cubicBezTo>
                      <a:pt x="269028" y="1065838"/>
                      <a:pt x="276648" y="1063933"/>
                      <a:pt x="275696" y="1061456"/>
                    </a:cubicBezTo>
                    <a:close/>
                    <a:moveTo>
                      <a:pt x="383519" y="1222429"/>
                    </a:moveTo>
                    <a:cubicBezTo>
                      <a:pt x="378566" y="1222429"/>
                      <a:pt x="372755" y="1221095"/>
                      <a:pt x="368660" y="1224429"/>
                    </a:cubicBezTo>
                    <a:lnTo>
                      <a:pt x="375422" y="1227858"/>
                    </a:lnTo>
                    <a:lnTo>
                      <a:pt x="375422" y="1233002"/>
                    </a:lnTo>
                    <a:cubicBezTo>
                      <a:pt x="382090" y="1232430"/>
                      <a:pt x="388567" y="1235573"/>
                      <a:pt x="395139" y="1231668"/>
                    </a:cubicBezTo>
                    <a:lnTo>
                      <a:pt x="395139" y="1228048"/>
                    </a:lnTo>
                    <a:cubicBezTo>
                      <a:pt x="391607" y="1225543"/>
                      <a:pt x="387679" y="1223638"/>
                      <a:pt x="383519" y="1222429"/>
                    </a:cubicBezTo>
                    <a:close/>
                    <a:moveTo>
                      <a:pt x="359230" y="1185472"/>
                    </a:moveTo>
                    <a:cubicBezTo>
                      <a:pt x="373918" y="1185453"/>
                      <a:pt x="388421" y="1182205"/>
                      <a:pt x="401711" y="1175947"/>
                    </a:cubicBezTo>
                    <a:cubicBezTo>
                      <a:pt x="401711" y="1172899"/>
                      <a:pt x="401711" y="1172899"/>
                      <a:pt x="399425" y="1170994"/>
                    </a:cubicBezTo>
                    <a:cubicBezTo>
                      <a:pt x="384281" y="1166327"/>
                      <a:pt x="373041" y="1176328"/>
                      <a:pt x="359325" y="1177757"/>
                    </a:cubicBezTo>
                    <a:cubicBezTo>
                      <a:pt x="354182" y="1181852"/>
                      <a:pt x="354182" y="1181852"/>
                      <a:pt x="359230" y="1185472"/>
                    </a:cubicBezTo>
                    <a:close/>
                    <a:moveTo>
                      <a:pt x="355420" y="1263386"/>
                    </a:moveTo>
                    <a:cubicBezTo>
                      <a:pt x="366131" y="1257242"/>
                      <a:pt x="378450" y="1254490"/>
                      <a:pt x="390758" y="1255480"/>
                    </a:cubicBezTo>
                    <a:cubicBezTo>
                      <a:pt x="409808" y="1242812"/>
                      <a:pt x="349038" y="1244432"/>
                      <a:pt x="343133" y="1253385"/>
                    </a:cubicBezTo>
                    <a:cubicBezTo>
                      <a:pt x="343133" y="1254623"/>
                      <a:pt x="343133" y="1255766"/>
                      <a:pt x="342561" y="1257195"/>
                    </a:cubicBezTo>
                    <a:cubicBezTo>
                      <a:pt x="346489" y="1259928"/>
                      <a:pt x="350831" y="1262024"/>
                      <a:pt x="355420" y="1263386"/>
                    </a:cubicBezTo>
                    <a:close/>
                    <a:moveTo>
                      <a:pt x="404855" y="1723634"/>
                    </a:moveTo>
                    <a:cubicBezTo>
                      <a:pt x="400949" y="1724491"/>
                      <a:pt x="389805" y="1721348"/>
                      <a:pt x="389710" y="1726110"/>
                    </a:cubicBezTo>
                    <a:cubicBezTo>
                      <a:pt x="392091" y="1728492"/>
                      <a:pt x="413618" y="1728302"/>
                      <a:pt x="404855" y="1723634"/>
                    </a:cubicBezTo>
                    <a:close/>
                    <a:moveTo>
                      <a:pt x="418571" y="1406642"/>
                    </a:moveTo>
                    <a:lnTo>
                      <a:pt x="412284" y="1406642"/>
                    </a:lnTo>
                    <a:cubicBezTo>
                      <a:pt x="409236" y="1408738"/>
                      <a:pt x="404283" y="1409881"/>
                      <a:pt x="403426" y="1412357"/>
                    </a:cubicBezTo>
                    <a:lnTo>
                      <a:pt x="411713" y="1417786"/>
                    </a:lnTo>
                    <a:cubicBezTo>
                      <a:pt x="415523" y="1417786"/>
                      <a:pt x="418952" y="1418358"/>
                      <a:pt x="421238" y="1416358"/>
                    </a:cubicBezTo>
                    <a:cubicBezTo>
                      <a:pt x="420952" y="1413024"/>
                      <a:pt x="424190" y="1409499"/>
                      <a:pt x="418571" y="1406642"/>
                    </a:cubicBezTo>
                    <a:close/>
                    <a:moveTo>
                      <a:pt x="444764" y="1339967"/>
                    </a:moveTo>
                    <a:cubicBezTo>
                      <a:pt x="469148" y="1335491"/>
                      <a:pt x="493628" y="1352731"/>
                      <a:pt x="515821" y="1344539"/>
                    </a:cubicBezTo>
                    <a:cubicBezTo>
                      <a:pt x="520393" y="1342253"/>
                      <a:pt x="591068" y="1333109"/>
                      <a:pt x="566113" y="1328918"/>
                    </a:cubicBezTo>
                    <a:cubicBezTo>
                      <a:pt x="556588" y="1327299"/>
                      <a:pt x="540395" y="1333109"/>
                      <a:pt x="533537" y="1325966"/>
                    </a:cubicBezTo>
                    <a:cubicBezTo>
                      <a:pt x="543062" y="1313964"/>
                      <a:pt x="568113" y="1328823"/>
                      <a:pt x="579543" y="1316441"/>
                    </a:cubicBezTo>
                    <a:lnTo>
                      <a:pt x="579543" y="1309011"/>
                    </a:lnTo>
                    <a:cubicBezTo>
                      <a:pt x="569944" y="1305753"/>
                      <a:pt x="559454" y="1306373"/>
                      <a:pt x="550301" y="1310725"/>
                    </a:cubicBezTo>
                    <a:cubicBezTo>
                      <a:pt x="498104" y="1300343"/>
                      <a:pt x="440764" y="1309868"/>
                      <a:pt x="389043" y="1305296"/>
                    </a:cubicBezTo>
                    <a:lnTo>
                      <a:pt x="389043" y="1309011"/>
                    </a:lnTo>
                    <a:cubicBezTo>
                      <a:pt x="386567" y="1312154"/>
                      <a:pt x="378375" y="1309011"/>
                      <a:pt x="376280" y="1312916"/>
                    </a:cubicBezTo>
                    <a:cubicBezTo>
                      <a:pt x="382729" y="1317526"/>
                      <a:pt x="390739" y="1319412"/>
                      <a:pt x="398568" y="1318155"/>
                    </a:cubicBezTo>
                    <a:cubicBezTo>
                      <a:pt x="403712" y="1321870"/>
                      <a:pt x="403712" y="1321870"/>
                      <a:pt x="398568" y="1325680"/>
                    </a:cubicBezTo>
                    <a:cubicBezTo>
                      <a:pt x="392186" y="1324632"/>
                      <a:pt x="387995" y="1328061"/>
                      <a:pt x="382471" y="1331109"/>
                    </a:cubicBezTo>
                    <a:cubicBezTo>
                      <a:pt x="382471" y="1332633"/>
                      <a:pt x="383233" y="1334252"/>
                      <a:pt x="383709" y="1336252"/>
                    </a:cubicBezTo>
                    <a:cubicBezTo>
                      <a:pt x="405426" y="1340920"/>
                      <a:pt x="425429" y="1325108"/>
                      <a:pt x="444288" y="1340253"/>
                    </a:cubicBezTo>
                    <a:close/>
                    <a:moveTo>
                      <a:pt x="461338" y="1461697"/>
                    </a:moveTo>
                    <a:cubicBezTo>
                      <a:pt x="462576" y="1457411"/>
                      <a:pt x="453527" y="1457506"/>
                      <a:pt x="454766" y="1461697"/>
                    </a:cubicBezTo>
                    <a:cubicBezTo>
                      <a:pt x="453718" y="1466459"/>
                      <a:pt x="462576" y="1465793"/>
                      <a:pt x="460862" y="1461982"/>
                    </a:cubicBezTo>
                    <a:close/>
                    <a:moveTo>
                      <a:pt x="474578" y="1463411"/>
                    </a:moveTo>
                    <a:cubicBezTo>
                      <a:pt x="481305" y="1468078"/>
                      <a:pt x="489495" y="1470136"/>
                      <a:pt x="497628" y="1469221"/>
                    </a:cubicBezTo>
                    <a:cubicBezTo>
                      <a:pt x="501056" y="1471965"/>
                      <a:pt x="505482" y="1473146"/>
                      <a:pt x="509820" y="1472460"/>
                    </a:cubicBezTo>
                    <a:cubicBezTo>
                      <a:pt x="528870" y="1462935"/>
                      <a:pt x="553349" y="1470745"/>
                      <a:pt x="571923" y="1459982"/>
                    </a:cubicBezTo>
                    <a:cubicBezTo>
                      <a:pt x="573541" y="1455620"/>
                      <a:pt x="572900" y="1450734"/>
                      <a:pt x="570209" y="1446933"/>
                    </a:cubicBezTo>
                    <a:cubicBezTo>
                      <a:pt x="554111" y="1450267"/>
                      <a:pt x="538014" y="1439694"/>
                      <a:pt x="523727" y="1446933"/>
                    </a:cubicBezTo>
                    <a:cubicBezTo>
                      <a:pt x="513535" y="1439599"/>
                      <a:pt x="502105" y="1446361"/>
                      <a:pt x="490865" y="1446933"/>
                    </a:cubicBezTo>
                    <a:cubicBezTo>
                      <a:pt x="483531" y="1449409"/>
                      <a:pt x="489532" y="1453886"/>
                      <a:pt x="486008" y="1456458"/>
                    </a:cubicBezTo>
                    <a:close/>
                    <a:moveTo>
                      <a:pt x="549730" y="1476461"/>
                    </a:moveTo>
                    <a:cubicBezTo>
                      <a:pt x="547158" y="1476461"/>
                      <a:pt x="542777" y="1475603"/>
                      <a:pt x="541253" y="1477699"/>
                    </a:cubicBezTo>
                    <a:cubicBezTo>
                      <a:pt x="537919" y="1481794"/>
                      <a:pt x="559255" y="1480842"/>
                      <a:pt x="549254" y="1476746"/>
                    </a:cubicBezTo>
                    <a:close/>
                    <a:moveTo>
                      <a:pt x="499628" y="1684105"/>
                    </a:moveTo>
                    <a:cubicBezTo>
                      <a:pt x="492525" y="1681648"/>
                      <a:pt x="485181" y="1679962"/>
                      <a:pt x="477721" y="1679057"/>
                    </a:cubicBezTo>
                    <a:cubicBezTo>
                      <a:pt x="473149" y="1682867"/>
                      <a:pt x="473149" y="1682867"/>
                      <a:pt x="477721" y="1686487"/>
                    </a:cubicBezTo>
                    <a:cubicBezTo>
                      <a:pt x="483341" y="1685439"/>
                      <a:pt x="496771" y="1689820"/>
                      <a:pt x="499152" y="1684391"/>
                    </a:cubicBezTo>
                    <a:close/>
                    <a:moveTo>
                      <a:pt x="519155" y="1639719"/>
                    </a:moveTo>
                    <a:cubicBezTo>
                      <a:pt x="515154" y="1637528"/>
                      <a:pt x="508296" y="1639719"/>
                      <a:pt x="504391" y="1634861"/>
                    </a:cubicBezTo>
                    <a:cubicBezTo>
                      <a:pt x="475816" y="1638195"/>
                      <a:pt x="489818" y="1649816"/>
                      <a:pt x="511154" y="1645910"/>
                    </a:cubicBezTo>
                    <a:cubicBezTo>
                      <a:pt x="511916" y="1644576"/>
                      <a:pt x="520202" y="1642290"/>
                      <a:pt x="518678" y="1640005"/>
                    </a:cubicBezTo>
                    <a:close/>
                    <a:moveTo>
                      <a:pt x="557255" y="1509322"/>
                    </a:moveTo>
                    <a:lnTo>
                      <a:pt x="573352" y="1509322"/>
                    </a:lnTo>
                    <a:lnTo>
                      <a:pt x="573352" y="1496844"/>
                    </a:lnTo>
                    <a:lnTo>
                      <a:pt x="563827" y="1491796"/>
                    </a:lnTo>
                    <a:lnTo>
                      <a:pt x="557255" y="1494844"/>
                    </a:lnTo>
                    <a:cubicBezTo>
                      <a:pt x="545729" y="1486366"/>
                      <a:pt x="526775" y="1496177"/>
                      <a:pt x="515440" y="1489224"/>
                    </a:cubicBezTo>
                    <a:cubicBezTo>
                      <a:pt x="531537" y="1478556"/>
                      <a:pt x="485817" y="1486176"/>
                      <a:pt x="481912" y="1489224"/>
                    </a:cubicBezTo>
                    <a:lnTo>
                      <a:pt x="481912" y="1496558"/>
                    </a:lnTo>
                    <a:cubicBezTo>
                      <a:pt x="502391" y="1511417"/>
                      <a:pt x="535919" y="1493796"/>
                      <a:pt x="556397" y="1509607"/>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grpSp>
          <p:nvGrpSpPr>
            <p:cNvPr id="300" name="Google Shape;300;p16"/>
            <p:cNvGrpSpPr/>
            <p:nvPr/>
          </p:nvGrpSpPr>
          <p:grpSpPr>
            <a:xfrm>
              <a:off x="4829459" y="-287"/>
              <a:ext cx="418177" cy="6861317"/>
              <a:chOff x="10080554" y="-143"/>
              <a:chExt cx="412648" cy="6861317"/>
            </a:xfrm>
          </p:grpSpPr>
          <p:sp>
            <p:nvSpPr>
              <p:cNvPr id="301" name="Google Shape;301;p16"/>
              <p:cNvSpPr/>
              <p:nvPr/>
            </p:nvSpPr>
            <p:spPr>
              <a:xfrm>
                <a:off x="10080554" y="2907392"/>
                <a:ext cx="404410" cy="3953782"/>
              </a:xfrm>
              <a:custGeom>
                <a:rect b="b" l="l" r="r" t="t"/>
                <a:pathLst>
                  <a:path extrusionOk="0" h="2653545" w="612743">
                    <a:moveTo>
                      <a:pt x="598593" y="2643439"/>
                    </a:moveTo>
                    <a:lnTo>
                      <a:pt x="598593" y="2652964"/>
                    </a:lnTo>
                    <a:lnTo>
                      <a:pt x="709" y="2652964"/>
                    </a:lnTo>
                    <a:lnTo>
                      <a:pt x="709" y="2599529"/>
                    </a:lnTo>
                    <a:lnTo>
                      <a:pt x="7472" y="2595528"/>
                    </a:lnTo>
                    <a:lnTo>
                      <a:pt x="7472" y="2547903"/>
                    </a:lnTo>
                    <a:cubicBezTo>
                      <a:pt x="24045" y="2520187"/>
                      <a:pt x="8900" y="2471703"/>
                      <a:pt x="13853" y="2437414"/>
                    </a:cubicBezTo>
                    <a:cubicBezTo>
                      <a:pt x="-910" y="2431604"/>
                      <a:pt x="24902" y="2430556"/>
                      <a:pt x="7472" y="2422840"/>
                    </a:cubicBezTo>
                    <a:lnTo>
                      <a:pt x="7472" y="2371500"/>
                    </a:lnTo>
                    <a:lnTo>
                      <a:pt x="804" y="2367405"/>
                    </a:lnTo>
                    <a:lnTo>
                      <a:pt x="804" y="2323304"/>
                    </a:lnTo>
                    <a:lnTo>
                      <a:pt x="6995" y="2319494"/>
                    </a:lnTo>
                    <a:lnTo>
                      <a:pt x="709" y="2315493"/>
                    </a:lnTo>
                    <a:cubicBezTo>
                      <a:pt x="709" y="2314161"/>
                      <a:pt x="709" y="2313018"/>
                      <a:pt x="1376" y="2311779"/>
                    </a:cubicBezTo>
                    <a:cubicBezTo>
                      <a:pt x="16711" y="2295872"/>
                      <a:pt x="1376" y="2263012"/>
                      <a:pt x="8233" y="2241580"/>
                    </a:cubicBezTo>
                    <a:lnTo>
                      <a:pt x="13091" y="2238818"/>
                    </a:lnTo>
                    <a:cubicBezTo>
                      <a:pt x="13958" y="2233960"/>
                      <a:pt x="14253" y="2229007"/>
                      <a:pt x="13949" y="2224053"/>
                    </a:cubicBezTo>
                    <a:lnTo>
                      <a:pt x="19949" y="2220053"/>
                    </a:lnTo>
                    <a:lnTo>
                      <a:pt x="14139" y="2216338"/>
                    </a:lnTo>
                    <a:lnTo>
                      <a:pt x="20521" y="2212433"/>
                    </a:lnTo>
                    <a:lnTo>
                      <a:pt x="20521" y="2190526"/>
                    </a:lnTo>
                    <a:cubicBezTo>
                      <a:pt x="30046" y="2188049"/>
                      <a:pt x="26617" y="2179191"/>
                      <a:pt x="26998" y="2172143"/>
                    </a:cubicBezTo>
                    <a:lnTo>
                      <a:pt x="32999" y="2168713"/>
                    </a:lnTo>
                    <a:cubicBezTo>
                      <a:pt x="33903" y="2163665"/>
                      <a:pt x="33903" y="2158427"/>
                      <a:pt x="32999" y="2153378"/>
                    </a:cubicBezTo>
                    <a:lnTo>
                      <a:pt x="20997" y="2146616"/>
                    </a:lnTo>
                    <a:lnTo>
                      <a:pt x="20426" y="2142901"/>
                    </a:lnTo>
                    <a:lnTo>
                      <a:pt x="26903" y="2138901"/>
                    </a:lnTo>
                    <a:lnTo>
                      <a:pt x="26903" y="2083750"/>
                    </a:lnTo>
                    <a:lnTo>
                      <a:pt x="20521" y="2079845"/>
                    </a:lnTo>
                    <a:lnTo>
                      <a:pt x="20521" y="2076321"/>
                    </a:lnTo>
                    <a:lnTo>
                      <a:pt x="26712" y="2072511"/>
                    </a:lnTo>
                    <a:lnTo>
                      <a:pt x="26712" y="2039269"/>
                    </a:lnTo>
                    <a:cubicBezTo>
                      <a:pt x="18044" y="2034030"/>
                      <a:pt x="18044" y="2033744"/>
                      <a:pt x="26045" y="2028886"/>
                    </a:cubicBezTo>
                    <a:cubicBezTo>
                      <a:pt x="28141" y="2024124"/>
                      <a:pt x="26045" y="2019361"/>
                      <a:pt x="27283" y="2014313"/>
                    </a:cubicBezTo>
                    <a:lnTo>
                      <a:pt x="20997" y="2010122"/>
                    </a:lnTo>
                    <a:cubicBezTo>
                      <a:pt x="20997" y="2009075"/>
                      <a:pt x="20997" y="2007932"/>
                      <a:pt x="20426" y="2006598"/>
                    </a:cubicBezTo>
                    <a:lnTo>
                      <a:pt x="26903" y="2002502"/>
                    </a:lnTo>
                    <a:lnTo>
                      <a:pt x="26903" y="1910777"/>
                    </a:lnTo>
                    <a:lnTo>
                      <a:pt x="33475" y="1906681"/>
                    </a:lnTo>
                    <a:lnTo>
                      <a:pt x="33475" y="1884773"/>
                    </a:lnTo>
                    <a:lnTo>
                      <a:pt x="26998" y="1880677"/>
                    </a:lnTo>
                    <a:cubicBezTo>
                      <a:pt x="26998" y="1879344"/>
                      <a:pt x="26998" y="1878201"/>
                      <a:pt x="27474" y="1877058"/>
                    </a:cubicBezTo>
                    <a:cubicBezTo>
                      <a:pt x="32046" y="1875343"/>
                      <a:pt x="34808" y="1872105"/>
                      <a:pt x="33475" y="1867533"/>
                    </a:cubicBezTo>
                    <a:cubicBezTo>
                      <a:pt x="33475" y="1861056"/>
                      <a:pt x="35475" y="1854293"/>
                      <a:pt x="27474" y="1852007"/>
                    </a:cubicBezTo>
                    <a:lnTo>
                      <a:pt x="33189" y="1848007"/>
                    </a:lnTo>
                    <a:lnTo>
                      <a:pt x="33189" y="1837053"/>
                    </a:lnTo>
                    <a:lnTo>
                      <a:pt x="27093" y="1833243"/>
                    </a:lnTo>
                    <a:lnTo>
                      <a:pt x="27093" y="1789047"/>
                    </a:lnTo>
                    <a:lnTo>
                      <a:pt x="20426" y="1784951"/>
                    </a:lnTo>
                    <a:lnTo>
                      <a:pt x="20426" y="1689701"/>
                    </a:lnTo>
                    <a:lnTo>
                      <a:pt x="14139" y="1685796"/>
                    </a:lnTo>
                    <a:cubicBezTo>
                      <a:pt x="21473" y="1683320"/>
                      <a:pt x="19283" y="1677700"/>
                      <a:pt x="25855" y="1675509"/>
                    </a:cubicBezTo>
                    <a:cubicBezTo>
                      <a:pt x="26331" y="1673413"/>
                      <a:pt x="22616" y="1672937"/>
                      <a:pt x="20807" y="1671223"/>
                    </a:cubicBezTo>
                    <a:lnTo>
                      <a:pt x="20807" y="1579211"/>
                    </a:lnTo>
                    <a:lnTo>
                      <a:pt x="26807" y="1575401"/>
                    </a:lnTo>
                    <a:lnTo>
                      <a:pt x="26807" y="1553589"/>
                    </a:lnTo>
                    <a:lnTo>
                      <a:pt x="33570" y="1549493"/>
                    </a:lnTo>
                    <a:lnTo>
                      <a:pt x="33570" y="1538539"/>
                    </a:lnTo>
                    <a:lnTo>
                      <a:pt x="26807" y="1534444"/>
                    </a:lnTo>
                    <a:lnTo>
                      <a:pt x="26807" y="1468531"/>
                    </a:lnTo>
                    <a:lnTo>
                      <a:pt x="20807" y="1464530"/>
                    </a:lnTo>
                    <a:lnTo>
                      <a:pt x="25855" y="1461673"/>
                    </a:lnTo>
                    <a:cubicBezTo>
                      <a:pt x="29665" y="1449386"/>
                      <a:pt x="24331" y="1435955"/>
                      <a:pt x="28046" y="1423573"/>
                    </a:cubicBezTo>
                    <a:lnTo>
                      <a:pt x="33189" y="1420620"/>
                    </a:lnTo>
                    <a:lnTo>
                      <a:pt x="33189" y="1413191"/>
                    </a:lnTo>
                    <a:lnTo>
                      <a:pt x="27188" y="1409380"/>
                    </a:lnTo>
                    <a:lnTo>
                      <a:pt x="27188" y="1379948"/>
                    </a:lnTo>
                    <a:lnTo>
                      <a:pt x="33570" y="1376138"/>
                    </a:lnTo>
                    <a:lnTo>
                      <a:pt x="33570" y="1372614"/>
                    </a:lnTo>
                    <a:lnTo>
                      <a:pt x="26998" y="1368613"/>
                    </a:lnTo>
                    <a:cubicBezTo>
                      <a:pt x="26998" y="1367375"/>
                      <a:pt x="26998" y="1366137"/>
                      <a:pt x="26998" y="1365089"/>
                    </a:cubicBezTo>
                    <a:lnTo>
                      <a:pt x="33665" y="1360898"/>
                    </a:lnTo>
                    <a:lnTo>
                      <a:pt x="33665" y="1320703"/>
                    </a:lnTo>
                    <a:cubicBezTo>
                      <a:pt x="39666" y="1317274"/>
                      <a:pt x="39666" y="1317274"/>
                      <a:pt x="33665" y="1313750"/>
                    </a:cubicBezTo>
                    <a:lnTo>
                      <a:pt x="33665" y="1306320"/>
                    </a:lnTo>
                    <a:lnTo>
                      <a:pt x="39571" y="1302510"/>
                    </a:lnTo>
                    <a:lnTo>
                      <a:pt x="39571" y="1291556"/>
                    </a:lnTo>
                    <a:lnTo>
                      <a:pt x="33284" y="1287746"/>
                    </a:lnTo>
                    <a:lnTo>
                      <a:pt x="33284" y="1250980"/>
                    </a:lnTo>
                    <a:lnTo>
                      <a:pt x="39857" y="1247075"/>
                    </a:lnTo>
                    <a:cubicBezTo>
                      <a:pt x="39857" y="1245741"/>
                      <a:pt x="39857" y="1244598"/>
                      <a:pt x="39857" y="1243360"/>
                    </a:cubicBezTo>
                    <a:cubicBezTo>
                      <a:pt x="22235" y="1236121"/>
                      <a:pt x="51572" y="1232406"/>
                      <a:pt x="34046" y="1225357"/>
                    </a:cubicBezTo>
                    <a:lnTo>
                      <a:pt x="34046" y="1211070"/>
                    </a:lnTo>
                    <a:lnTo>
                      <a:pt x="27474" y="1206784"/>
                    </a:lnTo>
                    <a:lnTo>
                      <a:pt x="33665" y="1202879"/>
                    </a:lnTo>
                    <a:lnTo>
                      <a:pt x="33665" y="1169922"/>
                    </a:lnTo>
                    <a:lnTo>
                      <a:pt x="26903" y="1165921"/>
                    </a:lnTo>
                    <a:lnTo>
                      <a:pt x="26903" y="1099913"/>
                    </a:lnTo>
                    <a:lnTo>
                      <a:pt x="20807" y="1096008"/>
                    </a:lnTo>
                    <a:lnTo>
                      <a:pt x="20807" y="947989"/>
                    </a:lnTo>
                    <a:cubicBezTo>
                      <a:pt x="37094" y="930749"/>
                      <a:pt x="20807" y="893507"/>
                      <a:pt x="28046" y="870266"/>
                    </a:cubicBezTo>
                    <a:lnTo>
                      <a:pt x="32618" y="867694"/>
                    </a:lnTo>
                    <a:cubicBezTo>
                      <a:pt x="33475" y="863503"/>
                      <a:pt x="37285" y="859026"/>
                      <a:pt x="27379" y="856835"/>
                    </a:cubicBezTo>
                    <a:lnTo>
                      <a:pt x="27379" y="848739"/>
                    </a:lnTo>
                    <a:lnTo>
                      <a:pt x="33570" y="844929"/>
                    </a:lnTo>
                    <a:lnTo>
                      <a:pt x="33570" y="841405"/>
                    </a:lnTo>
                    <a:lnTo>
                      <a:pt x="27188" y="837500"/>
                    </a:lnTo>
                    <a:lnTo>
                      <a:pt x="27188" y="822926"/>
                    </a:lnTo>
                    <a:lnTo>
                      <a:pt x="33379" y="819116"/>
                    </a:lnTo>
                    <a:lnTo>
                      <a:pt x="33379" y="807972"/>
                    </a:lnTo>
                    <a:cubicBezTo>
                      <a:pt x="24712" y="802733"/>
                      <a:pt x="24712" y="802447"/>
                      <a:pt x="32618" y="797590"/>
                    </a:cubicBezTo>
                    <a:cubicBezTo>
                      <a:pt x="34523" y="794066"/>
                      <a:pt x="33284" y="790446"/>
                      <a:pt x="33665" y="786445"/>
                    </a:cubicBezTo>
                    <a:lnTo>
                      <a:pt x="27379" y="782254"/>
                    </a:lnTo>
                    <a:lnTo>
                      <a:pt x="27379" y="775110"/>
                    </a:lnTo>
                    <a:lnTo>
                      <a:pt x="33570" y="771205"/>
                    </a:lnTo>
                    <a:lnTo>
                      <a:pt x="33570" y="731010"/>
                    </a:lnTo>
                    <a:lnTo>
                      <a:pt x="40142" y="727009"/>
                    </a:lnTo>
                    <a:lnTo>
                      <a:pt x="40142" y="719675"/>
                    </a:lnTo>
                    <a:cubicBezTo>
                      <a:pt x="36142" y="716913"/>
                      <a:pt x="30617" y="715198"/>
                      <a:pt x="28046" y="711770"/>
                    </a:cubicBezTo>
                    <a:lnTo>
                      <a:pt x="39952" y="705102"/>
                    </a:lnTo>
                    <a:lnTo>
                      <a:pt x="39952" y="671860"/>
                    </a:lnTo>
                    <a:lnTo>
                      <a:pt x="33761" y="668049"/>
                    </a:lnTo>
                    <a:lnTo>
                      <a:pt x="33761" y="605756"/>
                    </a:lnTo>
                    <a:lnTo>
                      <a:pt x="27188" y="601661"/>
                    </a:lnTo>
                    <a:lnTo>
                      <a:pt x="27188" y="598136"/>
                    </a:lnTo>
                    <a:lnTo>
                      <a:pt x="33379" y="594326"/>
                    </a:lnTo>
                    <a:lnTo>
                      <a:pt x="33379" y="579467"/>
                    </a:lnTo>
                    <a:lnTo>
                      <a:pt x="28046" y="576514"/>
                    </a:lnTo>
                    <a:cubicBezTo>
                      <a:pt x="21188" y="563561"/>
                      <a:pt x="38142" y="528889"/>
                      <a:pt x="17378" y="529842"/>
                    </a:cubicBezTo>
                    <a:cubicBezTo>
                      <a:pt x="10424" y="527080"/>
                      <a:pt x="24140" y="523365"/>
                      <a:pt x="26903" y="520793"/>
                    </a:cubicBezTo>
                    <a:lnTo>
                      <a:pt x="26903" y="513459"/>
                    </a:lnTo>
                    <a:lnTo>
                      <a:pt x="20521" y="509553"/>
                    </a:lnTo>
                    <a:lnTo>
                      <a:pt x="20521" y="506029"/>
                    </a:lnTo>
                    <a:lnTo>
                      <a:pt x="27188" y="501838"/>
                    </a:lnTo>
                    <a:lnTo>
                      <a:pt x="27188" y="480026"/>
                    </a:lnTo>
                    <a:cubicBezTo>
                      <a:pt x="30332" y="478121"/>
                      <a:pt x="34142" y="476883"/>
                      <a:pt x="33665" y="473930"/>
                    </a:cubicBezTo>
                    <a:cubicBezTo>
                      <a:pt x="33189" y="470977"/>
                      <a:pt x="37094" y="470977"/>
                      <a:pt x="39190" y="469644"/>
                    </a:cubicBezTo>
                    <a:cubicBezTo>
                      <a:pt x="41476" y="466119"/>
                      <a:pt x="39190" y="462405"/>
                      <a:pt x="40714" y="458881"/>
                    </a:cubicBezTo>
                    <a:lnTo>
                      <a:pt x="33856" y="454308"/>
                    </a:lnTo>
                    <a:lnTo>
                      <a:pt x="33856" y="403255"/>
                    </a:lnTo>
                    <a:lnTo>
                      <a:pt x="27093" y="399064"/>
                    </a:lnTo>
                    <a:lnTo>
                      <a:pt x="27093" y="318101"/>
                    </a:lnTo>
                    <a:lnTo>
                      <a:pt x="33570" y="314196"/>
                    </a:lnTo>
                    <a:lnTo>
                      <a:pt x="33570" y="310672"/>
                    </a:lnTo>
                    <a:lnTo>
                      <a:pt x="26807" y="306576"/>
                    </a:lnTo>
                    <a:lnTo>
                      <a:pt x="26807" y="258951"/>
                    </a:lnTo>
                    <a:cubicBezTo>
                      <a:pt x="19664" y="256665"/>
                      <a:pt x="19092" y="249426"/>
                      <a:pt x="21188" y="243806"/>
                    </a:cubicBezTo>
                    <a:cubicBezTo>
                      <a:pt x="29379" y="238948"/>
                      <a:pt x="29379" y="238663"/>
                      <a:pt x="21188" y="233424"/>
                    </a:cubicBezTo>
                    <a:lnTo>
                      <a:pt x="27188" y="229519"/>
                    </a:lnTo>
                    <a:lnTo>
                      <a:pt x="27188" y="222280"/>
                    </a:lnTo>
                    <a:cubicBezTo>
                      <a:pt x="25283" y="221041"/>
                      <a:pt x="22997" y="219803"/>
                      <a:pt x="20807" y="218469"/>
                    </a:cubicBezTo>
                    <a:lnTo>
                      <a:pt x="20807" y="178369"/>
                    </a:lnTo>
                    <a:lnTo>
                      <a:pt x="27569" y="174369"/>
                    </a:lnTo>
                    <a:lnTo>
                      <a:pt x="27569" y="156271"/>
                    </a:lnTo>
                    <a:lnTo>
                      <a:pt x="33761" y="152271"/>
                    </a:lnTo>
                    <a:cubicBezTo>
                      <a:pt x="34713" y="149128"/>
                      <a:pt x="32237" y="147318"/>
                      <a:pt x="28712" y="146175"/>
                    </a:cubicBezTo>
                    <a:cubicBezTo>
                      <a:pt x="26522" y="143032"/>
                      <a:pt x="26522" y="81595"/>
                      <a:pt x="28712" y="59783"/>
                    </a:cubicBezTo>
                    <a:lnTo>
                      <a:pt x="33761" y="56926"/>
                    </a:lnTo>
                    <a:lnTo>
                      <a:pt x="33761" y="16349"/>
                    </a:lnTo>
                    <a:lnTo>
                      <a:pt x="27950" y="12539"/>
                    </a:lnTo>
                    <a:lnTo>
                      <a:pt x="34142" y="8729"/>
                    </a:lnTo>
                    <a:lnTo>
                      <a:pt x="34142" y="1490"/>
                    </a:lnTo>
                    <a:cubicBezTo>
                      <a:pt x="41095" y="-1272"/>
                      <a:pt x="41190" y="-1272"/>
                      <a:pt x="47477" y="1490"/>
                    </a:cubicBezTo>
                    <a:lnTo>
                      <a:pt x="47477" y="12730"/>
                    </a:lnTo>
                    <a:lnTo>
                      <a:pt x="56049" y="14253"/>
                    </a:lnTo>
                    <a:cubicBezTo>
                      <a:pt x="78147" y="1966"/>
                      <a:pt x="103103" y="17587"/>
                      <a:pt x="62336" y="17778"/>
                    </a:cubicBezTo>
                    <a:cubicBezTo>
                      <a:pt x="61574" y="19493"/>
                      <a:pt x="60716" y="21112"/>
                      <a:pt x="60145" y="22255"/>
                    </a:cubicBezTo>
                    <a:cubicBezTo>
                      <a:pt x="62526" y="26446"/>
                      <a:pt x="71003" y="23588"/>
                      <a:pt x="73575" y="27398"/>
                    </a:cubicBezTo>
                    <a:lnTo>
                      <a:pt x="73575" y="30541"/>
                    </a:lnTo>
                    <a:cubicBezTo>
                      <a:pt x="70718" y="31875"/>
                      <a:pt x="41571" y="38923"/>
                      <a:pt x="50715" y="43590"/>
                    </a:cubicBezTo>
                    <a:cubicBezTo>
                      <a:pt x="69460" y="57973"/>
                      <a:pt x="94140" y="62079"/>
                      <a:pt x="116533" y="54544"/>
                    </a:cubicBezTo>
                    <a:lnTo>
                      <a:pt x="125486" y="59974"/>
                    </a:lnTo>
                    <a:cubicBezTo>
                      <a:pt x="127201" y="74928"/>
                      <a:pt x="88148" y="54830"/>
                      <a:pt x="93101" y="74833"/>
                    </a:cubicBezTo>
                    <a:cubicBezTo>
                      <a:pt x="80147" y="82262"/>
                      <a:pt x="67479" y="90263"/>
                      <a:pt x="50810" y="87596"/>
                    </a:cubicBezTo>
                    <a:cubicBezTo>
                      <a:pt x="46810" y="90644"/>
                      <a:pt x="46715" y="90644"/>
                      <a:pt x="48524" y="97121"/>
                    </a:cubicBezTo>
                    <a:cubicBezTo>
                      <a:pt x="53496" y="98398"/>
                      <a:pt x="58669" y="98712"/>
                      <a:pt x="63764" y="98074"/>
                    </a:cubicBezTo>
                    <a:cubicBezTo>
                      <a:pt x="80147" y="90644"/>
                      <a:pt x="99769" y="96549"/>
                      <a:pt x="116723" y="94740"/>
                    </a:cubicBezTo>
                    <a:cubicBezTo>
                      <a:pt x="124467" y="99474"/>
                      <a:pt x="134221" y="99474"/>
                      <a:pt x="141965" y="94740"/>
                    </a:cubicBezTo>
                    <a:cubicBezTo>
                      <a:pt x="149994" y="98207"/>
                      <a:pt x="157757" y="102246"/>
                      <a:pt x="165206" y="106837"/>
                    </a:cubicBezTo>
                    <a:lnTo>
                      <a:pt x="159205" y="110742"/>
                    </a:lnTo>
                    <a:cubicBezTo>
                      <a:pt x="159205" y="111790"/>
                      <a:pt x="159205" y="113028"/>
                      <a:pt x="159205" y="114266"/>
                    </a:cubicBezTo>
                    <a:cubicBezTo>
                      <a:pt x="155776" y="117409"/>
                      <a:pt x="122057" y="117885"/>
                      <a:pt x="128820" y="113123"/>
                    </a:cubicBezTo>
                    <a:cubicBezTo>
                      <a:pt x="134849" y="112866"/>
                      <a:pt x="140621" y="110589"/>
                      <a:pt x="145203" y="106646"/>
                    </a:cubicBezTo>
                    <a:cubicBezTo>
                      <a:pt x="123486" y="100074"/>
                      <a:pt x="100150" y="113694"/>
                      <a:pt x="79481" y="105218"/>
                    </a:cubicBezTo>
                    <a:cubicBezTo>
                      <a:pt x="70565" y="107056"/>
                      <a:pt x="61983" y="110265"/>
                      <a:pt x="54049" y="114743"/>
                    </a:cubicBezTo>
                    <a:cubicBezTo>
                      <a:pt x="54049" y="116266"/>
                      <a:pt x="54049" y="117409"/>
                      <a:pt x="54620" y="118648"/>
                    </a:cubicBezTo>
                    <a:cubicBezTo>
                      <a:pt x="72623" y="124172"/>
                      <a:pt x="91101" y="114647"/>
                      <a:pt x="110151" y="116552"/>
                    </a:cubicBezTo>
                    <a:lnTo>
                      <a:pt x="119676" y="121982"/>
                    </a:lnTo>
                    <a:lnTo>
                      <a:pt x="106913" y="129411"/>
                    </a:lnTo>
                    <a:lnTo>
                      <a:pt x="106913" y="133030"/>
                    </a:lnTo>
                    <a:lnTo>
                      <a:pt x="113008" y="136841"/>
                    </a:lnTo>
                    <a:lnTo>
                      <a:pt x="107675" y="140460"/>
                    </a:lnTo>
                    <a:cubicBezTo>
                      <a:pt x="130439" y="168463"/>
                      <a:pt x="159586" y="142460"/>
                      <a:pt x="185684" y="138650"/>
                    </a:cubicBezTo>
                    <a:lnTo>
                      <a:pt x="185684" y="158843"/>
                    </a:lnTo>
                    <a:cubicBezTo>
                      <a:pt x="176159" y="165510"/>
                      <a:pt x="155966" y="153509"/>
                      <a:pt x="152537" y="166463"/>
                    </a:cubicBezTo>
                    <a:cubicBezTo>
                      <a:pt x="142346" y="172464"/>
                      <a:pt x="97578" y="164653"/>
                      <a:pt x="100340" y="179989"/>
                    </a:cubicBezTo>
                    <a:cubicBezTo>
                      <a:pt x="105522" y="186532"/>
                      <a:pt x="114828" y="188104"/>
                      <a:pt x="121867" y="183608"/>
                    </a:cubicBezTo>
                    <a:cubicBezTo>
                      <a:pt x="155204" y="182179"/>
                      <a:pt x="158443" y="182274"/>
                      <a:pt x="165872" y="184560"/>
                    </a:cubicBezTo>
                    <a:lnTo>
                      <a:pt x="159300" y="188657"/>
                    </a:lnTo>
                    <a:lnTo>
                      <a:pt x="159300" y="192086"/>
                    </a:lnTo>
                    <a:cubicBezTo>
                      <a:pt x="152537" y="196181"/>
                      <a:pt x="79195" y="196086"/>
                      <a:pt x="97673" y="208468"/>
                    </a:cubicBezTo>
                    <a:cubicBezTo>
                      <a:pt x="110627" y="205515"/>
                      <a:pt x="125201" y="216279"/>
                      <a:pt x="135202" y="209326"/>
                    </a:cubicBezTo>
                    <a:cubicBezTo>
                      <a:pt x="150947" y="209402"/>
                      <a:pt x="166672" y="208001"/>
                      <a:pt x="182160" y="205135"/>
                    </a:cubicBezTo>
                    <a:cubicBezTo>
                      <a:pt x="191685" y="213231"/>
                      <a:pt x="208735" y="203992"/>
                      <a:pt x="218450" y="211231"/>
                    </a:cubicBezTo>
                    <a:cubicBezTo>
                      <a:pt x="218450" y="220756"/>
                      <a:pt x="200734" y="212564"/>
                      <a:pt x="195495" y="219518"/>
                    </a:cubicBezTo>
                    <a:cubicBezTo>
                      <a:pt x="176445" y="211707"/>
                      <a:pt x="157395" y="219518"/>
                      <a:pt x="136631" y="223042"/>
                    </a:cubicBezTo>
                    <a:cubicBezTo>
                      <a:pt x="123867" y="218946"/>
                      <a:pt x="82624" y="214660"/>
                      <a:pt x="74051" y="223994"/>
                    </a:cubicBezTo>
                    <a:cubicBezTo>
                      <a:pt x="78719" y="227233"/>
                      <a:pt x="80052" y="231614"/>
                      <a:pt x="84338" y="234377"/>
                    </a:cubicBezTo>
                    <a:cubicBezTo>
                      <a:pt x="97197" y="231395"/>
                      <a:pt x="110408" y="230242"/>
                      <a:pt x="123581" y="230947"/>
                    </a:cubicBezTo>
                    <a:cubicBezTo>
                      <a:pt x="133106" y="235710"/>
                      <a:pt x="133106" y="235710"/>
                      <a:pt x="142631" y="230947"/>
                    </a:cubicBezTo>
                    <a:cubicBezTo>
                      <a:pt x="174064" y="230947"/>
                      <a:pt x="207878" y="227328"/>
                      <a:pt x="237881" y="236186"/>
                    </a:cubicBezTo>
                    <a:cubicBezTo>
                      <a:pt x="232262" y="238568"/>
                      <a:pt x="233595" y="242377"/>
                      <a:pt x="228833" y="245140"/>
                    </a:cubicBezTo>
                    <a:cubicBezTo>
                      <a:pt x="209783" y="240853"/>
                      <a:pt x="189113" y="238472"/>
                      <a:pt x="173207" y="250474"/>
                    </a:cubicBezTo>
                    <a:cubicBezTo>
                      <a:pt x="173207" y="252188"/>
                      <a:pt x="173207" y="253427"/>
                      <a:pt x="172730" y="254665"/>
                    </a:cubicBezTo>
                    <a:cubicBezTo>
                      <a:pt x="158729" y="260760"/>
                      <a:pt x="137678" y="265618"/>
                      <a:pt x="123677" y="260189"/>
                    </a:cubicBezTo>
                    <a:cubicBezTo>
                      <a:pt x="118724" y="261713"/>
                      <a:pt x="122057" y="268095"/>
                      <a:pt x="116533" y="266666"/>
                    </a:cubicBezTo>
                    <a:cubicBezTo>
                      <a:pt x="108646" y="263342"/>
                      <a:pt x="100350" y="261066"/>
                      <a:pt x="91863" y="259903"/>
                    </a:cubicBezTo>
                    <a:cubicBezTo>
                      <a:pt x="81386" y="262475"/>
                      <a:pt x="82338" y="269428"/>
                      <a:pt x="75290" y="272477"/>
                    </a:cubicBezTo>
                    <a:cubicBezTo>
                      <a:pt x="84834" y="280201"/>
                      <a:pt x="97130" y="283640"/>
                      <a:pt x="109294" y="282002"/>
                    </a:cubicBezTo>
                    <a:cubicBezTo>
                      <a:pt x="133421" y="275725"/>
                      <a:pt x="158119" y="271934"/>
                      <a:pt x="183017" y="270667"/>
                    </a:cubicBezTo>
                    <a:cubicBezTo>
                      <a:pt x="190228" y="276248"/>
                      <a:pt x="199267" y="278925"/>
                      <a:pt x="208354" y="278191"/>
                    </a:cubicBezTo>
                    <a:lnTo>
                      <a:pt x="199591" y="283621"/>
                    </a:lnTo>
                    <a:lnTo>
                      <a:pt x="209116" y="288859"/>
                    </a:lnTo>
                    <a:cubicBezTo>
                      <a:pt x="233881" y="279334"/>
                      <a:pt x="263885" y="283335"/>
                      <a:pt x="287602" y="270952"/>
                    </a:cubicBezTo>
                    <a:cubicBezTo>
                      <a:pt x="292507" y="271352"/>
                      <a:pt x="297393" y="269924"/>
                      <a:pt x="301318" y="266952"/>
                    </a:cubicBezTo>
                    <a:cubicBezTo>
                      <a:pt x="304271" y="266952"/>
                      <a:pt x="322749" y="265237"/>
                      <a:pt x="314367" y="270667"/>
                    </a:cubicBezTo>
                    <a:cubicBezTo>
                      <a:pt x="308747" y="275619"/>
                      <a:pt x="297127" y="272477"/>
                      <a:pt x="297794" y="279620"/>
                    </a:cubicBezTo>
                    <a:cubicBezTo>
                      <a:pt x="297794" y="280953"/>
                      <a:pt x="293793" y="282192"/>
                      <a:pt x="291507" y="283525"/>
                    </a:cubicBezTo>
                    <a:lnTo>
                      <a:pt x="291507" y="287145"/>
                    </a:lnTo>
                    <a:cubicBezTo>
                      <a:pt x="282649" y="293432"/>
                      <a:pt x="250550" y="273619"/>
                      <a:pt x="252074" y="294289"/>
                    </a:cubicBezTo>
                    <a:cubicBezTo>
                      <a:pt x="269504" y="303814"/>
                      <a:pt x="346847" y="285621"/>
                      <a:pt x="349610" y="302480"/>
                    </a:cubicBezTo>
                    <a:cubicBezTo>
                      <a:pt x="327893" y="316577"/>
                      <a:pt x="300651" y="306386"/>
                      <a:pt x="278267" y="316863"/>
                    </a:cubicBezTo>
                    <a:cubicBezTo>
                      <a:pt x="267790" y="319530"/>
                      <a:pt x="263218" y="318292"/>
                      <a:pt x="265218" y="331436"/>
                    </a:cubicBezTo>
                    <a:cubicBezTo>
                      <a:pt x="260551" y="335341"/>
                      <a:pt x="236643" y="329912"/>
                      <a:pt x="248740" y="340961"/>
                    </a:cubicBezTo>
                    <a:cubicBezTo>
                      <a:pt x="286173" y="344581"/>
                      <a:pt x="320749" y="340199"/>
                      <a:pt x="357039" y="346581"/>
                    </a:cubicBezTo>
                    <a:cubicBezTo>
                      <a:pt x="337989" y="365059"/>
                      <a:pt x="312272" y="342104"/>
                      <a:pt x="291698" y="357439"/>
                    </a:cubicBezTo>
                    <a:lnTo>
                      <a:pt x="304652" y="365155"/>
                    </a:lnTo>
                    <a:cubicBezTo>
                      <a:pt x="304652" y="366584"/>
                      <a:pt x="304652" y="367727"/>
                      <a:pt x="304652" y="368965"/>
                    </a:cubicBezTo>
                    <a:cubicBezTo>
                      <a:pt x="297870" y="373641"/>
                      <a:pt x="289535" y="375489"/>
                      <a:pt x="281411" y="374108"/>
                    </a:cubicBezTo>
                    <a:cubicBezTo>
                      <a:pt x="278839" y="383633"/>
                      <a:pt x="266075" y="385728"/>
                      <a:pt x="259408" y="386491"/>
                    </a:cubicBezTo>
                    <a:cubicBezTo>
                      <a:pt x="259408" y="388110"/>
                      <a:pt x="259408" y="389348"/>
                      <a:pt x="259408" y="390015"/>
                    </a:cubicBezTo>
                    <a:lnTo>
                      <a:pt x="229309" y="406969"/>
                    </a:lnTo>
                    <a:lnTo>
                      <a:pt x="222832" y="403826"/>
                    </a:lnTo>
                    <a:cubicBezTo>
                      <a:pt x="220165" y="406112"/>
                      <a:pt x="220165" y="406112"/>
                      <a:pt x="219974" y="409732"/>
                    </a:cubicBezTo>
                    <a:cubicBezTo>
                      <a:pt x="224603" y="412923"/>
                      <a:pt x="230071" y="414685"/>
                      <a:pt x="235691" y="414780"/>
                    </a:cubicBezTo>
                    <a:cubicBezTo>
                      <a:pt x="245882" y="409160"/>
                      <a:pt x="259503" y="412399"/>
                      <a:pt x="269314" y="403826"/>
                    </a:cubicBezTo>
                    <a:lnTo>
                      <a:pt x="277029" y="407636"/>
                    </a:lnTo>
                    <a:lnTo>
                      <a:pt x="285506" y="406017"/>
                    </a:lnTo>
                    <a:lnTo>
                      <a:pt x="285506" y="401921"/>
                    </a:lnTo>
                    <a:lnTo>
                      <a:pt x="279220" y="398016"/>
                    </a:lnTo>
                    <a:cubicBezTo>
                      <a:pt x="288811" y="392424"/>
                      <a:pt x="299651" y="389310"/>
                      <a:pt x="310748" y="388967"/>
                    </a:cubicBezTo>
                    <a:lnTo>
                      <a:pt x="323035" y="381728"/>
                    </a:lnTo>
                    <a:cubicBezTo>
                      <a:pt x="336751" y="384967"/>
                      <a:pt x="364754" y="374680"/>
                      <a:pt x="370660" y="386777"/>
                    </a:cubicBezTo>
                    <a:cubicBezTo>
                      <a:pt x="368183" y="390205"/>
                      <a:pt x="360087" y="387633"/>
                      <a:pt x="357420" y="390872"/>
                    </a:cubicBezTo>
                    <a:lnTo>
                      <a:pt x="357420" y="395539"/>
                    </a:lnTo>
                    <a:cubicBezTo>
                      <a:pt x="352858" y="399130"/>
                      <a:pt x="347219" y="401083"/>
                      <a:pt x="341418" y="401064"/>
                    </a:cubicBezTo>
                    <a:cubicBezTo>
                      <a:pt x="333731" y="395339"/>
                      <a:pt x="324178" y="392720"/>
                      <a:pt x="314653" y="393730"/>
                    </a:cubicBezTo>
                    <a:cubicBezTo>
                      <a:pt x="309414" y="396111"/>
                      <a:pt x="312557" y="401159"/>
                      <a:pt x="305128" y="402683"/>
                    </a:cubicBezTo>
                    <a:lnTo>
                      <a:pt x="305128" y="417257"/>
                    </a:lnTo>
                    <a:cubicBezTo>
                      <a:pt x="292745" y="423257"/>
                      <a:pt x="276553" y="414589"/>
                      <a:pt x="265694" y="425067"/>
                    </a:cubicBezTo>
                    <a:cubicBezTo>
                      <a:pt x="288554" y="429068"/>
                      <a:pt x="311891" y="433068"/>
                      <a:pt x="334751" y="426876"/>
                    </a:cubicBezTo>
                    <a:cubicBezTo>
                      <a:pt x="339989" y="429258"/>
                      <a:pt x="336846" y="432592"/>
                      <a:pt x="337989" y="435354"/>
                    </a:cubicBezTo>
                    <a:cubicBezTo>
                      <a:pt x="342371" y="439926"/>
                      <a:pt x="356087" y="437544"/>
                      <a:pt x="357611" y="444879"/>
                    </a:cubicBezTo>
                    <a:lnTo>
                      <a:pt x="357611" y="444879"/>
                    </a:lnTo>
                    <a:cubicBezTo>
                      <a:pt x="336465" y="443164"/>
                      <a:pt x="234548" y="444879"/>
                      <a:pt x="308462" y="452403"/>
                    </a:cubicBezTo>
                    <a:cubicBezTo>
                      <a:pt x="312748" y="453832"/>
                      <a:pt x="311414" y="455833"/>
                      <a:pt x="311700" y="457547"/>
                    </a:cubicBezTo>
                    <a:cubicBezTo>
                      <a:pt x="306080" y="461928"/>
                      <a:pt x="297889" y="457547"/>
                      <a:pt x="292079" y="461548"/>
                    </a:cubicBezTo>
                    <a:lnTo>
                      <a:pt x="292079" y="465072"/>
                    </a:lnTo>
                    <a:cubicBezTo>
                      <a:pt x="296146" y="466901"/>
                      <a:pt x="299251" y="470358"/>
                      <a:pt x="300651" y="474597"/>
                    </a:cubicBezTo>
                    <a:cubicBezTo>
                      <a:pt x="350848" y="473930"/>
                      <a:pt x="394472" y="498219"/>
                      <a:pt x="442574" y="505744"/>
                    </a:cubicBezTo>
                    <a:cubicBezTo>
                      <a:pt x="443717" y="510697"/>
                      <a:pt x="444955" y="511554"/>
                      <a:pt x="450765" y="511554"/>
                    </a:cubicBezTo>
                    <a:cubicBezTo>
                      <a:pt x="462166" y="510515"/>
                      <a:pt x="473539" y="513935"/>
                      <a:pt x="482483" y="521079"/>
                    </a:cubicBezTo>
                    <a:cubicBezTo>
                      <a:pt x="477530" y="524413"/>
                      <a:pt x="471530" y="521936"/>
                      <a:pt x="466958" y="523175"/>
                    </a:cubicBezTo>
                    <a:lnTo>
                      <a:pt x="459528" y="519269"/>
                    </a:lnTo>
                    <a:cubicBezTo>
                      <a:pt x="448498" y="524088"/>
                      <a:pt x="437097" y="528013"/>
                      <a:pt x="425429" y="530985"/>
                    </a:cubicBezTo>
                    <a:cubicBezTo>
                      <a:pt x="419809" y="534604"/>
                      <a:pt x="392091" y="537271"/>
                      <a:pt x="409331" y="546320"/>
                    </a:cubicBezTo>
                    <a:cubicBezTo>
                      <a:pt x="391329" y="564799"/>
                      <a:pt x="363897" y="557178"/>
                      <a:pt x="341037" y="563370"/>
                    </a:cubicBezTo>
                    <a:lnTo>
                      <a:pt x="332560" y="568895"/>
                    </a:lnTo>
                    <a:cubicBezTo>
                      <a:pt x="346276" y="574228"/>
                      <a:pt x="363326" y="572419"/>
                      <a:pt x="377518" y="576419"/>
                    </a:cubicBezTo>
                    <a:cubicBezTo>
                      <a:pt x="361611" y="583658"/>
                      <a:pt x="345990" y="591183"/>
                      <a:pt x="327226" y="589278"/>
                    </a:cubicBezTo>
                    <a:cubicBezTo>
                      <a:pt x="326273" y="590802"/>
                      <a:pt x="325321" y="592421"/>
                      <a:pt x="324178" y="594135"/>
                    </a:cubicBezTo>
                    <a:cubicBezTo>
                      <a:pt x="335322" y="603660"/>
                      <a:pt x="347324" y="599089"/>
                      <a:pt x="359516" y="596612"/>
                    </a:cubicBezTo>
                    <a:cubicBezTo>
                      <a:pt x="365326" y="595660"/>
                      <a:pt x="378566" y="599755"/>
                      <a:pt x="377708" y="590897"/>
                    </a:cubicBezTo>
                    <a:cubicBezTo>
                      <a:pt x="381995" y="587945"/>
                      <a:pt x="387900" y="589850"/>
                      <a:pt x="393425" y="589183"/>
                    </a:cubicBezTo>
                    <a:cubicBezTo>
                      <a:pt x="415904" y="598708"/>
                      <a:pt x="395520" y="601089"/>
                      <a:pt x="383138" y="604042"/>
                    </a:cubicBezTo>
                    <a:cubicBezTo>
                      <a:pt x="373613" y="605280"/>
                      <a:pt x="365040" y="614043"/>
                      <a:pt x="353896" y="607471"/>
                    </a:cubicBezTo>
                    <a:lnTo>
                      <a:pt x="339513" y="616996"/>
                    </a:lnTo>
                    <a:cubicBezTo>
                      <a:pt x="343171" y="619577"/>
                      <a:pt x="347019" y="621873"/>
                      <a:pt x="351038" y="623853"/>
                    </a:cubicBezTo>
                    <a:cubicBezTo>
                      <a:pt x="316748" y="641284"/>
                      <a:pt x="273410" y="614328"/>
                      <a:pt x="239786" y="634712"/>
                    </a:cubicBezTo>
                    <a:cubicBezTo>
                      <a:pt x="239786" y="635950"/>
                      <a:pt x="239786" y="637093"/>
                      <a:pt x="239786" y="638332"/>
                    </a:cubicBezTo>
                    <a:cubicBezTo>
                      <a:pt x="284649" y="645666"/>
                      <a:pt x="327797" y="632331"/>
                      <a:pt x="373136" y="633188"/>
                    </a:cubicBezTo>
                    <a:cubicBezTo>
                      <a:pt x="384281" y="629569"/>
                      <a:pt x="383233" y="621853"/>
                      <a:pt x="394282" y="618139"/>
                    </a:cubicBezTo>
                    <a:cubicBezTo>
                      <a:pt x="417713" y="619758"/>
                      <a:pt x="440573" y="609757"/>
                      <a:pt x="462386" y="613091"/>
                    </a:cubicBezTo>
                    <a:cubicBezTo>
                      <a:pt x="449527" y="617948"/>
                      <a:pt x="433811" y="636236"/>
                      <a:pt x="420571" y="625949"/>
                    </a:cubicBezTo>
                    <a:cubicBezTo>
                      <a:pt x="409141" y="630997"/>
                      <a:pt x="400473" y="639284"/>
                      <a:pt x="387138" y="636808"/>
                    </a:cubicBezTo>
                    <a:cubicBezTo>
                      <a:pt x="381614" y="639284"/>
                      <a:pt x="384947" y="642618"/>
                      <a:pt x="383900" y="645475"/>
                    </a:cubicBezTo>
                    <a:cubicBezTo>
                      <a:pt x="398949" y="651905"/>
                      <a:pt x="415161" y="655143"/>
                      <a:pt x="431525" y="655000"/>
                    </a:cubicBezTo>
                    <a:cubicBezTo>
                      <a:pt x="438859" y="655953"/>
                      <a:pt x="449717" y="652619"/>
                      <a:pt x="455528" y="657191"/>
                    </a:cubicBezTo>
                    <a:cubicBezTo>
                      <a:pt x="454004" y="660716"/>
                      <a:pt x="460100" y="662049"/>
                      <a:pt x="461338" y="664145"/>
                    </a:cubicBezTo>
                    <a:lnTo>
                      <a:pt x="452765" y="669764"/>
                    </a:lnTo>
                    <a:cubicBezTo>
                      <a:pt x="447898" y="670174"/>
                      <a:pt x="443031" y="668926"/>
                      <a:pt x="438954" y="666240"/>
                    </a:cubicBezTo>
                    <a:cubicBezTo>
                      <a:pt x="431715" y="671669"/>
                      <a:pt x="423047" y="669288"/>
                      <a:pt x="414761" y="669764"/>
                    </a:cubicBezTo>
                    <a:cubicBezTo>
                      <a:pt x="405807" y="672241"/>
                      <a:pt x="402473" y="678241"/>
                      <a:pt x="392758" y="677194"/>
                    </a:cubicBezTo>
                    <a:lnTo>
                      <a:pt x="383233" y="684242"/>
                    </a:lnTo>
                    <a:cubicBezTo>
                      <a:pt x="377708" y="693767"/>
                      <a:pt x="359897" y="697767"/>
                      <a:pt x="350943" y="704721"/>
                    </a:cubicBezTo>
                    <a:cubicBezTo>
                      <a:pt x="362945" y="713008"/>
                      <a:pt x="392948" y="697006"/>
                      <a:pt x="396854" y="713198"/>
                    </a:cubicBezTo>
                    <a:cubicBezTo>
                      <a:pt x="395806" y="720056"/>
                      <a:pt x="384757" y="717199"/>
                      <a:pt x="379709" y="720913"/>
                    </a:cubicBezTo>
                    <a:cubicBezTo>
                      <a:pt x="370593" y="715808"/>
                      <a:pt x="359277" y="716751"/>
                      <a:pt x="351134" y="723294"/>
                    </a:cubicBezTo>
                    <a:cubicBezTo>
                      <a:pt x="351134" y="724819"/>
                      <a:pt x="350657" y="726057"/>
                      <a:pt x="350467" y="727200"/>
                    </a:cubicBezTo>
                    <a:lnTo>
                      <a:pt x="338846" y="733677"/>
                    </a:lnTo>
                    <a:cubicBezTo>
                      <a:pt x="340085" y="738344"/>
                      <a:pt x="350657" y="735296"/>
                      <a:pt x="354563" y="736058"/>
                    </a:cubicBezTo>
                    <a:cubicBezTo>
                      <a:pt x="359201" y="739525"/>
                      <a:pt x="365030" y="741001"/>
                      <a:pt x="370755" y="740154"/>
                    </a:cubicBezTo>
                    <a:lnTo>
                      <a:pt x="370755" y="748917"/>
                    </a:lnTo>
                    <a:lnTo>
                      <a:pt x="357801" y="756442"/>
                    </a:lnTo>
                    <a:cubicBezTo>
                      <a:pt x="365154" y="758385"/>
                      <a:pt x="372812" y="758975"/>
                      <a:pt x="380375" y="758156"/>
                    </a:cubicBezTo>
                    <a:cubicBezTo>
                      <a:pt x="392091" y="750917"/>
                      <a:pt x="407903" y="752918"/>
                      <a:pt x="419809" y="747678"/>
                    </a:cubicBezTo>
                    <a:lnTo>
                      <a:pt x="430191" y="752536"/>
                    </a:lnTo>
                    <a:cubicBezTo>
                      <a:pt x="404093" y="763490"/>
                      <a:pt x="374565" y="761204"/>
                      <a:pt x="346562" y="765681"/>
                    </a:cubicBezTo>
                    <a:lnTo>
                      <a:pt x="343609" y="771396"/>
                    </a:lnTo>
                    <a:lnTo>
                      <a:pt x="337989" y="774825"/>
                    </a:lnTo>
                    <a:cubicBezTo>
                      <a:pt x="346562" y="783112"/>
                      <a:pt x="359992" y="777492"/>
                      <a:pt x="369993" y="782349"/>
                    </a:cubicBezTo>
                    <a:lnTo>
                      <a:pt x="361040" y="787683"/>
                    </a:lnTo>
                    <a:cubicBezTo>
                      <a:pt x="355210" y="787388"/>
                      <a:pt x="349486" y="789255"/>
                      <a:pt x="344942" y="792922"/>
                    </a:cubicBezTo>
                    <a:cubicBezTo>
                      <a:pt x="352467" y="808258"/>
                      <a:pt x="388186" y="792161"/>
                      <a:pt x="403616" y="800543"/>
                    </a:cubicBezTo>
                    <a:cubicBezTo>
                      <a:pt x="394949" y="806924"/>
                      <a:pt x="371136" y="795685"/>
                      <a:pt x="371136" y="808067"/>
                    </a:cubicBezTo>
                    <a:cubicBezTo>
                      <a:pt x="375708" y="809972"/>
                      <a:pt x="378470" y="812353"/>
                      <a:pt x="378185" y="814925"/>
                    </a:cubicBezTo>
                    <a:cubicBezTo>
                      <a:pt x="389900" y="825117"/>
                      <a:pt x="404378" y="822355"/>
                      <a:pt x="416285" y="830070"/>
                    </a:cubicBezTo>
                    <a:cubicBezTo>
                      <a:pt x="391424" y="837214"/>
                      <a:pt x="379709" y="825117"/>
                      <a:pt x="353134" y="831784"/>
                    </a:cubicBezTo>
                    <a:cubicBezTo>
                      <a:pt x="329702" y="842643"/>
                      <a:pt x="360087" y="845310"/>
                      <a:pt x="370374" y="848072"/>
                    </a:cubicBezTo>
                    <a:lnTo>
                      <a:pt x="370374" y="852739"/>
                    </a:lnTo>
                    <a:cubicBezTo>
                      <a:pt x="357801" y="858549"/>
                      <a:pt x="352562" y="848263"/>
                      <a:pt x="340942" y="865503"/>
                    </a:cubicBezTo>
                    <a:cubicBezTo>
                      <a:pt x="336370" y="865503"/>
                      <a:pt x="332369" y="865503"/>
                      <a:pt x="327416" y="865503"/>
                    </a:cubicBezTo>
                    <a:lnTo>
                      <a:pt x="311510" y="875028"/>
                    </a:lnTo>
                    <a:cubicBezTo>
                      <a:pt x="311510" y="875790"/>
                      <a:pt x="311510" y="877028"/>
                      <a:pt x="311510" y="878171"/>
                    </a:cubicBezTo>
                    <a:cubicBezTo>
                      <a:pt x="315891" y="881314"/>
                      <a:pt x="322559" y="880171"/>
                      <a:pt x="327893" y="883600"/>
                    </a:cubicBezTo>
                    <a:lnTo>
                      <a:pt x="334370" y="880648"/>
                    </a:lnTo>
                    <a:cubicBezTo>
                      <a:pt x="338342" y="883324"/>
                      <a:pt x="343133" y="884505"/>
                      <a:pt x="347895" y="883982"/>
                    </a:cubicBezTo>
                    <a:lnTo>
                      <a:pt x="356944" y="878457"/>
                    </a:lnTo>
                    <a:cubicBezTo>
                      <a:pt x="356944" y="870266"/>
                      <a:pt x="373422" y="871789"/>
                      <a:pt x="379518" y="876171"/>
                    </a:cubicBezTo>
                    <a:cubicBezTo>
                      <a:pt x="389043" y="878266"/>
                      <a:pt x="400568" y="874266"/>
                      <a:pt x="409903" y="878552"/>
                    </a:cubicBezTo>
                    <a:cubicBezTo>
                      <a:pt x="407712" y="879885"/>
                      <a:pt x="405521" y="881124"/>
                      <a:pt x="403521" y="882457"/>
                    </a:cubicBezTo>
                    <a:cubicBezTo>
                      <a:pt x="403521" y="883791"/>
                      <a:pt x="403521" y="884934"/>
                      <a:pt x="403045" y="886172"/>
                    </a:cubicBezTo>
                    <a:cubicBezTo>
                      <a:pt x="396663" y="889601"/>
                      <a:pt x="381423" y="885505"/>
                      <a:pt x="378375" y="893983"/>
                    </a:cubicBezTo>
                    <a:cubicBezTo>
                      <a:pt x="382852" y="896078"/>
                      <a:pt x="389615" y="894935"/>
                      <a:pt x="394091" y="898650"/>
                    </a:cubicBezTo>
                    <a:cubicBezTo>
                      <a:pt x="401949" y="893716"/>
                      <a:pt x="411951" y="893716"/>
                      <a:pt x="419809" y="898650"/>
                    </a:cubicBezTo>
                    <a:cubicBezTo>
                      <a:pt x="432096" y="899507"/>
                      <a:pt x="451432" y="897792"/>
                      <a:pt x="461624" y="904936"/>
                    </a:cubicBezTo>
                    <a:cubicBezTo>
                      <a:pt x="450860" y="908366"/>
                      <a:pt x="438192" y="904936"/>
                      <a:pt x="424762" y="906270"/>
                    </a:cubicBezTo>
                    <a:lnTo>
                      <a:pt x="414665" y="913509"/>
                    </a:lnTo>
                    <a:cubicBezTo>
                      <a:pt x="387738" y="911804"/>
                      <a:pt x="360973" y="908175"/>
                      <a:pt x="334560" y="902650"/>
                    </a:cubicBezTo>
                    <a:cubicBezTo>
                      <a:pt x="299984" y="921224"/>
                      <a:pt x="327797" y="910842"/>
                      <a:pt x="331417" y="922748"/>
                    </a:cubicBezTo>
                    <a:cubicBezTo>
                      <a:pt x="332941" y="924748"/>
                      <a:pt x="339132" y="925034"/>
                      <a:pt x="342085" y="925415"/>
                    </a:cubicBezTo>
                    <a:cubicBezTo>
                      <a:pt x="349133" y="929320"/>
                      <a:pt x="326464" y="926939"/>
                      <a:pt x="330655" y="934273"/>
                    </a:cubicBezTo>
                    <a:lnTo>
                      <a:pt x="325607" y="937607"/>
                    </a:lnTo>
                    <a:lnTo>
                      <a:pt x="334179" y="943322"/>
                    </a:lnTo>
                    <a:lnTo>
                      <a:pt x="380756" y="943322"/>
                    </a:lnTo>
                    <a:cubicBezTo>
                      <a:pt x="383519" y="947513"/>
                      <a:pt x="392567" y="945703"/>
                      <a:pt x="396663" y="948561"/>
                    </a:cubicBezTo>
                    <a:lnTo>
                      <a:pt x="390472" y="952466"/>
                    </a:lnTo>
                    <a:cubicBezTo>
                      <a:pt x="394568" y="955609"/>
                      <a:pt x="400568" y="953704"/>
                      <a:pt x="405998" y="954276"/>
                    </a:cubicBezTo>
                    <a:lnTo>
                      <a:pt x="413046" y="950847"/>
                    </a:lnTo>
                    <a:cubicBezTo>
                      <a:pt x="421904" y="954086"/>
                      <a:pt x="411522" y="959515"/>
                      <a:pt x="407903" y="961705"/>
                    </a:cubicBezTo>
                    <a:cubicBezTo>
                      <a:pt x="365421" y="960182"/>
                      <a:pt x="387805" y="972945"/>
                      <a:pt x="413332" y="969040"/>
                    </a:cubicBezTo>
                    <a:cubicBezTo>
                      <a:pt x="421523" y="973707"/>
                      <a:pt x="455051" y="990185"/>
                      <a:pt x="436859" y="996281"/>
                    </a:cubicBezTo>
                    <a:cubicBezTo>
                      <a:pt x="444479" y="1012569"/>
                      <a:pt x="486293" y="994471"/>
                      <a:pt x="502486" y="1004473"/>
                    </a:cubicBezTo>
                    <a:cubicBezTo>
                      <a:pt x="497714" y="1007740"/>
                      <a:pt x="492075" y="1009530"/>
                      <a:pt x="486293" y="1009616"/>
                    </a:cubicBezTo>
                    <a:cubicBezTo>
                      <a:pt x="482226" y="1006882"/>
                      <a:pt x="477378" y="1005539"/>
                      <a:pt x="472482" y="1005806"/>
                    </a:cubicBezTo>
                    <a:cubicBezTo>
                      <a:pt x="459433" y="1023046"/>
                      <a:pt x="422190" y="1008664"/>
                      <a:pt x="423143" y="1025999"/>
                    </a:cubicBezTo>
                    <a:lnTo>
                      <a:pt x="436382" y="1033714"/>
                    </a:lnTo>
                    <a:cubicBezTo>
                      <a:pt x="433906" y="1044573"/>
                      <a:pt x="416094" y="1036572"/>
                      <a:pt x="405521" y="1038953"/>
                    </a:cubicBezTo>
                    <a:cubicBezTo>
                      <a:pt x="401711" y="1041239"/>
                      <a:pt x="391615" y="1046573"/>
                      <a:pt x="400759" y="1050097"/>
                    </a:cubicBezTo>
                    <a:cubicBezTo>
                      <a:pt x="410951" y="1050097"/>
                      <a:pt x="438192" y="1037143"/>
                      <a:pt x="436192" y="1055526"/>
                    </a:cubicBezTo>
                    <a:cubicBezTo>
                      <a:pt x="431239" y="1059432"/>
                      <a:pt x="401426" y="1058003"/>
                      <a:pt x="404093" y="1066957"/>
                    </a:cubicBezTo>
                    <a:cubicBezTo>
                      <a:pt x="429239" y="1068195"/>
                      <a:pt x="453718" y="1071719"/>
                      <a:pt x="479054" y="1072195"/>
                    </a:cubicBezTo>
                    <a:cubicBezTo>
                      <a:pt x="486103" y="1079244"/>
                      <a:pt x="466291" y="1072195"/>
                      <a:pt x="469529" y="1081720"/>
                    </a:cubicBezTo>
                    <a:cubicBezTo>
                      <a:pt x="478102" y="1089626"/>
                      <a:pt x="483055" y="1083816"/>
                      <a:pt x="493342" y="1083625"/>
                    </a:cubicBezTo>
                    <a:lnTo>
                      <a:pt x="503819" y="1091150"/>
                    </a:lnTo>
                    <a:cubicBezTo>
                      <a:pt x="525536" y="1087531"/>
                      <a:pt x="541919" y="1104200"/>
                      <a:pt x="561636" y="1100009"/>
                    </a:cubicBezTo>
                    <a:lnTo>
                      <a:pt x="561636" y="1092865"/>
                    </a:lnTo>
                    <a:cubicBezTo>
                      <a:pt x="564875" y="1089531"/>
                      <a:pt x="575924" y="1092865"/>
                      <a:pt x="574685" y="1086864"/>
                    </a:cubicBezTo>
                    <a:cubicBezTo>
                      <a:pt x="574685" y="1085626"/>
                      <a:pt x="575543" y="1084673"/>
                      <a:pt x="578114" y="1083721"/>
                    </a:cubicBezTo>
                    <a:cubicBezTo>
                      <a:pt x="583163" y="1083721"/>
                      <a:pt x="601736" y="1084768"/>
                      <a:pt x="588306" y="1078482"/>
                    </a:cubicBezTo>
                    <a:cubicBezTo>
                      <a:pt x="590211" y="1062766"/>
                      <a:pt x="569256" y="1072862"/>
                      <a:pt x="561636" y="1063528"/>
                    </a:cubicBezTo>
                    <a:cubicBezTo>
                      <a:pt x="571161" y="1059622"/>
                      <a:pt x="591354" y="1057908"/>
                      <a:pt x="587830" y="1042287"/>
                    </a:cubicBezTo>
                    <a:cubicBezTo>
                      <a:pt x="580438" y="1035867"/>
                      <a:pt x="571266" y="1031848"/>
                      <a:pt x="561541" y="1030762"/>
                    </a:cubicBezTo>
                    <a:lnTo>
                      <a:pt x="561541" y="1026666"/>
                    </a:lnTo>
                    <a:cubicBezTo>
                      <a:pt x="575828" y="1021237"/>
                      <a:pt x="592402" y="1031809"/>
                      <a:pt x="587830" y="1008283"/>
                    </a:cubicBezTo>
                    <a:lnTo>
                      <a:pt x="594021" y="1004377"/>
                    </a:lnTo>
                    <a:lnTo>
                      <a:pt x="594021" y="993233"/>
                    </a:lnTo>
                    <a:lnTo>
                      <a:pt x="588973" y="990376"/>
                    </a:lnTo>
                    <a:cubicBezTo>
                      <a:pt x="586306" y="985709"/>
                      <a:pt x="588973" y="980851"/>
                      <a:pt x="587639" y="976564"/>
                    </a:cubicBezTo>
                    <a:cubicBezTo>
                      <a:pt x="593354" y="970659"/>
                      <a:pt x="598784" y="969325"/>
                      <a:pt x="587639" y="963896"/>
                    </a:cubicBezTo>
                    <a:lnTo>
                      <a:pt x="587639" y="912747"/>
                    </a:lnTo>
                    <a:lnTo>
                      <a:pt x="574495" y="904841"/>
                    </a:lnTo>
                    <a:cubicBezTo>
                      <a:pt x="582496" y="901031"/>
                      <a:pt x="589830" y="897507"/>
                      <a:pt x="587449" y="887506"/>
                    </a:cubicBezTo>
                    <a:cubicBezTo>
                      <a:pt x="583477" y="884267"/>
                      <a:pt x="579124" y="881514"/>
                      <a:pt x="574495" y="879314"/>
                    </a:cubicBezTo>
                    <a:lnTo>
                      <a:pt x="587258" y="871694"/>
                    </a:lnTo>
                    <a:lnTo>
                      <a:pt x="587258" y="846072"/>
                    </a:lnTo>
                    <a:lnTo>
                      <a:pt x="581258" y="842262"/>
                    </a:lnTo>
                    <a:lnTo>
                      <a:pt x="581258" y="833689"/>
                    </a:lnTo>
                    <a:cubicBezTo>
                      <a:pt x="587258" y="830261"/>
                      <a:pt x="587258" y="830261"/>
                      <a:pt x="581258" y="827022"/>
                    </a:cubicBezTo>
                    <a:cubicBezTo>
                      <a:pt x="584782" y="822735"/>
                      <a:pt x="599165" y="824927"/>
                      <a:pt x="600308" y="817497"/>
                    </a:cubicBezTo>
                    <a:cubicBezTo>
                      <a:pt x="613643" y="818544"/>
                      <a:pt x="604118" y="842071"/>
                      <a:pt x="606880" y="852073"/>
                    </a:cubicBezTo>
                    <a:lnTo>
                      <a:pt x="600593" y="856264"/>
                    </a:lnTo>
                    <a:lnTo>
                      <a:pt x="600593" y="973992"/>
                    </a:lnTo>
                    <a:lnTo>
                      <a:pt x="606689" y="977898"/>
                    </a:lnTo>
                    <a:lnTo>
                      <a:pt x="606689" y="1043906"/>
                    </a:lnTo>
                    <a:lnTo>
                      <a:pt x="613452" y="1047907"/>
                    </a:lnTo>
                    <a:lnTo>
                      <a:pt x="613452" y="1055146"/>
                    </a:lnTo>
                    <a:lnTo>
                      <a:pt x="606689" y="1059241"/>
                    </a:lnTo>
                    <a:lnTo>
                      <a:pt x="606689" y="1143728"/>
                    </a:lnTo>
                    <a:lnTo>
                      <a:pt x="601165" y="1146871"/>
                    </a:lnTo>
                    <a:cubicBezTo>
                      <a:pt x="598688" y="1152968"/>
                      <a:pt x="601165" y="1159635"/>
                      <a:pt x="599546" y="1165921"/>
                    </a:cubicBezTo>
                    <a:lnTo>
                      <a:pt x="594974" y="1168493"/>
                    </a:lnTo>
                    <a:cubicBezTo>
                      <a:pt x="593059" y="1172398"/>
                      <a:pt x="593059" y="1176970"/>
                      <a:pt x="594974" y="1180876"/>
                    </a:cubicBezTo>
                    <a:lnTo>
                      <a:pt x="600022" y="1183638"/>
                    </a:lnTo>
                    <a:lnTo>
                      <a:pt x="594116" y="1187638"/>
                    </a:lnTo>
                    <a:lnTo>
                      <a:pt x="594116" y="1202212"/>
                    </a:lnTo>
                    <a:lnTo>
                      <a:pt x="600403" y="1206117"/>
                    </a:lnTo>
                    <a:lnTo>
                      <a:pt x="600403" y="1268601"/>
                    </a:lnTo>
                    <a:lnTo>
                      <a:pt x="594021" y="1272506"/>
                    </a:lnTo>
                    <a:lnTo>
                      <a:pt x="594021" y="1287079"/>
                    </a:lnTo>
                    <a:lnTo>
                      <a:pt x="600117" y="1290889"/>
                    </a:lnTo>
                    <a:lnTo>
                      <a:pt x="600117" y="1309939"/>
                    </a:lnTo>
                    <a:lnTo>
                      <a:pt x="595164" y="1312701"/>
                    </a:lnTo>
                    <a:cubicBezTo>
                      <a:pt x="593659" y="1320227"/>
                      <a:pt x="593240" y="1327923"/>
                      <a:pt x="593926" y="1335562"/>
                    </a:cubicBezTo>
                    <a:lnTo>
                      <a:pt x="599546" y="1338705"/>
                    </a:lnTo>
                    <a:cubicBezTo>
                      <a:pt x="600736" y="1347287"/>
                      <a:pt x="601051" y="1355964"/>
                      <a:pt x="600498" y="1364613"/>
                    </a:cubicBezTo>
                    <a:lnTo>
                      <a:pt x="594212" y="1368804"/>
                    </a:lnTo>
                    <a:lnTo>
                      <a:pt x="594212" y="1412809"/>
                    </a:lnTo>
                    <a:cubicBezTo>
                      <a:pt x="595831" y="1413952"/>
                      <a:pt x="598022" y="1415286"/>
                      <a:pt x="600403" y="1416715"/>
                    </a:cubicBezTo>
                    <a:lnTo>
                      <a:pt x="600403" y="1446051"/>
                    </a:lnTo>
                    <a:lnTo>
                      <a:pt x="593926" y="1449862"/>
                    </a:lnTo>
                    <a:lnTo>
                      <a:pt x="593926" y="1460816"/>
                    </a:lnTo>
                    <a:lnTo>
                      <a:pt x="600212" y="1464721"/>
                    </a:lnTo>
                    <a:cubicBezTo>
                      <a:pt x="601546" y="1467769"/>
                      <a:pt x="598879" y="1469579"/>
                      <a:pt x="595259" y="1471102"/>
                    </a:cubicBezTo>
                    <a:cubicBezTo>
                      <a:pt x="591640" y="1483009"/>
                      <a:pt x="595259" y="1496725"/>
                      <a:pt x="593354" y="1509202"/>
                    </a:cubicBezTo>
                    <a:cubicBezTo>
                      <a:pt x="585544" y="1511488"/>
                      <a:pt x="587639" y="1515489"/>
                      <a:pt x="587354" y="1518727"/>
                    </a:cubicBezTo>
                    <a:cubicBezTo>
                      <a:pt x="591830" y="1522728"/>
                      <a:pt x="597926" y="1525586"/>
                      <a:pt x="587354" y="1530634"/>
                    </a:cubicBezTo>
                    <a:lnTo>
                      <a:pt x="587354" y="1541397"/>
                    </a:lnTo>
                    <a:lnTo>
                      <a:pt x="580686" y="1545397"/>
                    </a:lnTo>
                    <a:lnTo>
                      <a:pt x="580686" y="1556351"/>
                    </a:lnTo>
                    <a:lnTo>
                      <a:pt x="587449" y="1560447"/>
                    </a:lnTo>
                    <a:lnTo>
                      <a:pt x="587449" y="1615502"/>
                    </a:lnTo>
                    <a:cubicBezTo>
                      <a:pt x="596117" y="1620740"/>
                      <a:pt x="596117" y="1621121"/>
                      <a:pt x="588306" y="1625788"/>
                    </a:cubicBezTo>
                    <a:cubicBezTo>
                      <a:pt x="586592" y="1632932"/>
                      <a:pt x="584210" y="1645600"/>
                      <a:pt x="593450" y="1648363"/>
                    </a:cubicBezTo>
                    <a:lnTo>
                      <a:pt x="593450" y="1659031"/>
                    </a:lnTo>
                    <a:lnTo>
                      <a:pt x="600212" y="1663317"/>
                    </a:lnTo>
                    <a:lnTo>
                      <a:pt x="600212" y="1674080"/>
                    </a:lnTo>
                    <a:lnTo>
                      <a:pt x="606880" y="1678081"/>
                    </a:lnTo>
                    <a:lnTo>
                      <a:pt x="606880" y="1681700"/>
                    </a:lnTo>
                    <a:cubicBezTo>
                      <a:pt x="596021" y="1685796"/>
                      <a:pt x="590687" y="1692559"/>
                      <a:pt x="594497" y="1704179"/>
                    </a:cubicBezTo>
                    <a:cubicBezTo>
                      <a:pt x="602689" y="1709227"/>
                      <a:pt x="602689" y="1709418"/>
                      <a:pt x="594497" y="1714657"/>
                    </a:cubicBezTo>
                    <a:lnTo>
                      <a:pt x="594497" y="1777427"/>
                    </a:lnTo>
                    <a:lnTo>
                      <a:pt x="600403" y="1781141"/>
                    </a:lnTo>
                    <a:cubicBezTo>
                      <a:pt x="600403" y="1782189"/>
                      <a:pt x="600403" y="1783427"/>
                      <a:pt x="600403" y="1784666"/>
                    </a:cubicBezTo>
                    <a:lnTo>
                      <a:pt x="593831" y="1788666"/>
                    </a:lnTo>
                    <a:lnTo>
                      <a:pt x="593831" y="1803239"/>
                    </a:lnTo>
                    <a:lnTo>
                      <a:pt x="600212" y="1807049"/>
                    </a:lnTo>
                    <a:lnTo>
                      <a:pt x="600212" y="1858675"/>
                    </a:lnTo>
                    <a:cubicBezTo>
                      <a:pt x="592497" y="1860770"/>
                      <a:pt x="593640" y="1867152"/>
                      <a:pt x="593831" y="1873248"/>
                    </a:cubicBezTo>
                    <a:cubicBezTo>
                      <a:pt x="602784" y="1878772"/>
                      <a:pt x="602784" y="1878963"/>
                      <a:pt x="594593" y="1883916"/>
                    </a:cubicBezTo>
                    <a:cubicBezTo>
                      <a:pt x="593164" y="1886202"/>
                      <a:pt x="594021" y="1888679"/>
                      <a:pt x="593831" y="1891345"/>
                    </a:cubicBezTo>
                    <a:lnTo>
                      <a:pt x="587449" y="1895441"/>
                    </a:lnTo>
                    <a:lnTo>
                      <a:pt x="587449" y="1902775"/>
                    </a:lnTo>
                    <a:lnTo>
                      <a:pt x="593831" y="1906586"/>
                    </a:lnTo>
                    <a:lnTo>
                      <a:pt x="593831" y="1913825"/>
                    </a:lnTo>
                    <a:lnTo>
                      <a:pt x="587449" y="1917634"/>
                    </a:lnTo>
                    <a:lnTo>
                      <a:pt x="587449" y="1939637"/>
                    </a:lnTo>
                    <a:lnTo>
                      <a:pt x="593450" y="1943543"/>
                    </a:lnTo>
                    <a:cubicBezTo>
                      <a:pt x="584877" y="1948781"/>
                      <a:pt x="584877" y="1948972"/>
                      <a:pt x="593450" y="1954211"/>
                    </a:cubicBezTo>
                    <a:lnTo>
                      <a:pt x="593450" y="1972213"/>
                    </a:lnTo>
                    <a:lnTo>
                      <a:pt x="600212" y="1976594"/>
                    </a:lnTo>
                    <a:lnTo>
                      <a:pt x="600212" y="1983833"/>
                    </a:lnTo>
                    <a:lnTo>
                      <a:pt x="593831" y="1987643"/>
                    </a:lnTo>
                    <a:lnTo>
                      <a:pt x="593831" y="1994882"/>
                    </a:lnTo>
                    <a:lnTo>
                      <a:pt x="587449" y="1998692"/>
                    </a:lnTo>
                    <a:lnTo>
                      <a:pt x="587449" y="2005931"/>
                    </a:lnTo>
                    <a:lnTo>
                      <a:pt x="594212" y="2010218"/>
                    </a:lnTo>
                    <a:lnTo>
                      <a:pt x="594212" y="2039364"/>
                    </a:lnTo>
                    <a:lnTo>
                      <a:pt x="599165" y="2042126"/>
                    </a:lnTo>
                    <a:cubicBezTo>
                      <a:pt x="600689" y="2049746"/>
                      <a:pt x="600689" y="2049746"/>
                      <a:pt x="594593" y="2053461"/>
                    </a:cubicBezTo>
                    <a:cubicBezTo>
                      <a:pt x="593573" y="2068225"/>
                      <a:pt x="593316" y="2082988"/>
                      <a:pt x="593831" y="2097752"/>
                    </a:cubicBezTo>
                    <a:lnTo>
                      <a:pt x="587449" y="2101848"/>
                    </a:lnTo>
                    <a:lnTo>
                      <a:pt x="587449" y="2131185"/>
                    </a:lnTo>
                    <a:lnTo>
                      <a:pt x="593735" y="2134995"/>
                    </a:lnTo>
                    <a:lnTo>
                      <a:pt x="593735" y="2142329"/>
                    </a:lnTo>
                    <a:lnTo>
                      <a:pt x="587354" y="2146139"/>
                    </a:lnTo>
                    <a:lnTo>
                      <a:pt x="587354" y="2153378"/>
                    </a:lnTo>
                    <a:lnTo>
                      <a:pt x="594116" y="2157569"/>
                    </a:lnTo>
                    <a:lnTo>
                      <a:pt x="594116" y="2197765"/>
                    </a:lnTo>
                    <a:cubicBezTo>
                      <a:pt x="605546" y="2202622"/>
                      <a:pt x="599641" y="2221006"/>
                      <a:pt x="599355" y="2231388"/>
                    </a:cubicBezTo>
                    <a:cubicBezTo>
                      <a:pt x="591449" y="2236150"/>
                      <a:pt x="591449" y="2236436"/>
                      <a:pt x="600117" y="2241675"/>
                    </a:cubicBezTo>
                    <a:lnTo>
                      <a:pt x="600117" y="2252914"/>
                    </a:lnTo>
                    <a:lnTo>
                      <a:pt x="593831" y="2256725"/>
                    </a:lnTo>
                    <a:lnTo>
                      <a:pt x="593831" y="2326447"/>
                    </a:lnTo>
                    <a:lnTo>
                      <a:pt x="587354" y="2330448"/>
                    </a:lnTo>
                    <a:lnTo>
                      <a:pt x="587354" y="2356165"/>
                    </a:lnTo>
                    <a:lnTo>
                      <a:pt x="594021" y="2360261"/>
                    </a:lnTo>
                    <a:lnTo>
                      <a:pt x="594021" y="2433889"/>
                    </a:lnTo>
                    <a:cubicBezTo>
                      <a:pt x="601165" y="2436175"/>
                      <a:pt x="601736" y="2443414"/>
                      <a:pt x="599546" y="2448939"/>
                    </a:cubicBezTo>
                    <a:lnTo>
                      <a:pt x="594212" y="2451892"/>
                    </a:lnTo>
                    <a:cubicBezTo>
                      <a:pt x="592878" y="2459322"/>
                      <a:pt x="594783" y="2467227"/>
                      <a:pt x="593259" y="2474561"/>
                    </a:cubicBezTo>
                    <a:lnTo>
                      <a:pt x="587544" y="2477800"/>
                    </a:lnTo>
                    <a:lnTo>
                      <a:pt x="587544" y="2499992"/>
                    </a:lnTo>
                    <a:lnTo>
                      <a:pt x="593640" y="2503803"/>
                    </a:lnTo>
                    <a:lnTo>
                      <a:pt x="593640" y="2511042"/>
                    </a:lnTo>
                    <a:lnTo>
                      <a:pt x="587258" y="2514947"/>
                    </a:lnTo>
                    <a:lnTo>
                      <a:pt x="587258" y="2522091"/>
                    </a:lnTo>
                    <a:lnTo>
                      <a:pt x="594021" y="2526186"/>
                    </a:lnTo>
                    <a:lnTo>
                      <a:pt x="594021" y="2566383"/>
                    </a:lnTo>
                    <a:lnTo>
                      <a:pt x="599927" y="2570287"/>
                    </a:lnTo>
                    <a:cubicBezTo>
                      <a:pt x="590402" y="2570859"/>
                      <a:pt x="590402" y="2624580"/>
                      <a:pt x="599927" y="2625151"/>
                    </a:cubicBezTo>
                    <a:lnTo>
                      <a:pt x="599927" y="2632105"/>
                    </a:lnTo>
                    <a:lnTo>
                      <a:pt x="606499" y="2636391"/>
                    </a:lnTo>
                    <a:cubicBezTo>
                      <a:pt x="606499" y="2637439"/>
                      <a:pt x="606499" y="2638582"/>
                      <a:pt x="606499" y="2639915"/>
                    </a:cubicBezTo>
                    <a:close/>
                    <a:moveTo>
                      <a:pt x="341418" y="704626"/>
                    </a:moveTo>
                    <a:cubicBezTo>
                      <a:pt x="336941" y="701578"/>
                      <a:pt x="330083" y="702816"/>
                      <a:pt x="329321" y="706816"/>
                    </a:cubicBezTo>
                    <a:lnTo>
                      <a:pt x="328845" y="706816"/>
                    </a:lnTo>
                    <a:cubicBezTo>
                      <a:pt x="326464" y="705769"/>
                      <a:pt x="319320" y="708531"/>
                      <a:pt x="325035" y="709960"/>
                    </a:cubicBezTo>
                    <a:cubicBezTo>
                      <a:pt x="326940" y="709960"/>
                      <a:pt x="328274" y="709960"/>
                      <a:pt x="328845" y="706816"/>
                    </a:cubicBezTo>
                    <a:cubicBezTo>
                      <a:pt x="328845" y="706816"/>
                      <a:pt x="328845" y="706816"/>
                      <a:pt x="328845" y="707674"/>
                    </a:cubicBezTo>
                    <a:lnTo>
                      <a:pt x="328845" y="706721"/>
                    </a:lnTo>
                    <a:cubicBezTo>
                      <a:pt x="333417" y="706721"/>
                      <a:pt x="339513" y="708721"/>
                      <a:pt x="341704" y="705007"/>
                    </a:cubicBezTo>
                    <a:close/>
                    <a:moveTo>
                      <a:pt x="323321" y="679670"/>
                    </a:moveTo>
                    <a:cubicBezTo>
                      <a:pt x="328369" y="681956"/>
                      <a:pt x="327988" y="685290"/>
                      <a:pt x="332179" y="688338"/>
                    </a:cubicBezTo>
                    <a:cubicBezTo>
                      <a:pt x="336227" y="684985"/>
                      <a:pt x="336789" y="678975"/>
                      <a:pt x="333436" y="674926"/>
                    </a:cubicBezTo>
                    <a:cubicBezTo>
                      <a:pt x="333055" y="674469"/>
                      <a:pt x="332636" y="674050"/>
                      <a:pt x="332179" y="673670"/>
                    </a:cubicBezTo>
                    <a:cubicBezTo>
                      <a:pt x="328559" y="673288"/>
                      <a:pt x="319034" y="674908"/>
                      <a:pt x="323606" y="680051"/>
                    </a:cubicBezTo>
                    <a:close/>
                    <a:moveTo>
                      <a:pt x="309224" y="659382"/>
                    </a:moveTo>
                    <a:cubicBezTo>
                      <a:pt x="309309" y="659953"/>
                      <a:pt x="309509" y="660506"/>
                      <a:pt x="309795" y="661001"/>
                    </a:cubicBezTo>
                    <a:cubicBezTo>
                      <a:pt x="321416" y="667602"/>
                      <a:pt x="335351" y="668755"/>
                      <a:pt x="347895" y="664145"/>
                    </a:cubicBezTo>
                    <a:lnTo>
                      <a:pt x="342371" y="660525"/>
                    </a:lnTo>
                    <a:cubicBezTo>
                      <a:pt x="362659" y="653667"/>
                      <a:pt x="308176" y="652143"/>
                      <a:pt x="309509" y="659763"/>
                    </a:cubicBezTo>
                    <a:close/>
                    <a:moveTo>
                      <a:pt x="315796" y="546510"/>
                    </a:moveTo>
                    <a:cubicBezTo>
                      <a:pt x="297508" y="532318"/>
                      <a:pt x="271314" y="546510"/>
                      <a:pt x="256360" y="558988"/>
                    </a:cubicBezTo>
                    <a:lnTo>
                      <a:pt x="259408" y="563084"/>
                    </a:lnTo>
                    <a:cubicBezTo>
                      <a:pt x="278934" y="564484"/>
                      <a:pt x="298422" y="560046"/>
                      <a:pt x="315415" y="550321"/>
                    </a:cubicBezTo>
                    <a:cubicBezTo>
                      <a:pt x="315796" y="549558"/>
                      <a:pt x="315986" y="547939"/>
                      <a:pt x="316082" y="546892"/>
                    </a:cubicBezTo>
                    <a:close/>
                    <a:moveTo>
                      <a:pt x="256265" y="507077"/>
                    </a:moveTo>
                    <a:cubicBezTo>
                      <a:pt x="256265" y="510982"/>
                      <a:pt x="262742" y="512601"/>
                      <a:pt x="266933" y="515173"/>
                    </a:cubicBezTo>
                    <a:cubicBezTo>
                      <a:pt x="289316" y="515936"/>
                      <a:pt x="317510" y="512125"/>
                      <a:pt x="332655" y="525746"/>
                    </a:cubicBezTo>
                    <a:cubicBezTo>
                      <a:pt x="349419" y="519174"/>
                      <a:pt x="372946" y="521936"/>
                      <a:pt x="387995" y="516888"/>
                    </a:cubicBezTo>
                    <a:lnTo>
                      <a:pt x="387995" y="513364"/>
                    </a:lnTo>
                    <a:cubicBezTo>
                      <a:pt x="385614" y="511935"/>
                      <a:pt x="381995" y="510697"/>
                      <a:pt x="381709" y="509363"/>
                    </a:cubicBezTo>
                    <a:cubicBezTo>
                      <a:pt x="381709" y="501457"/>
                      <a:pt x="352372" y="497171"/>
                      <a:pt x="345228" y="504125"/>
                    </a:cubicBezTo>
                    <a:cubicBezTo>
                      <a:pt x="308938" y="507553"/>
                      <a:pt x="292174" y="479931"/>
                      <a:pt x="256550" y="507458"/>
                    </a:cubicBezTo>
                    <a:close/>
                    <a:moveTo>
                      <a:pt x="507439" y="1108391"/>
                    </a:moveTo>
                    <a:cubicBezTo>
                      <a:pt x="509372" y="1108467"/>
                      <a:pt x="511230" y="1109134"/>
                      <a:pt x="512773" y="1110295"/>
                    </a:cubicBezTo>
                    <a:lnTo>
                      <a:pt x="512773" y="1114201"/>
                    </a:lnTo>
                    <a:cubicBezTo>
                      <a:pt x="522298" y="1118487"/>
                      <a:pt x="531823" y="1111534"/>
                      <a:pt x="537824" y="1106581"/>
                    </a:cubicBezTo>
                    <a:lnTo>
                      <a:pt x="529918" y="1101247"/>
                    </a:lnTo>
                    <a:lnTo>
                      <a:pt x="502772" y="1101247"/>
                    </a:lnTo>
                    <a:cubicBezTo>
                      <a:pt x="497628" y="1106295"/>
                      <a:pt x="498390" y="1107724"/>
                      <a:pt x="507725" y="1108771"/>
                    </a:cubicBezTo>
                    <a:close/>
                    <a:moveTo>
                      <a:pt x="387995" y="1136013"/>
                    </a:moveTo>
                    <a:cubicBezTo>
                      <a:pt x="386662" y="1141157"/>
                      <a:pt x="392472" y="1141823"/>
                      <a:pt x="396758" y="1141633"/>
                    </a:cubicBezTo>
                    <a:cubicBezTo>
                      <a:pt x="434001" y="1141633"/>
                      <a:pt x="468577" y="1149443"/>
                      <a:pt x="499628" y="1124107"/>
                    </a:cubicBezTo>
                    <a:cubicBezTo>
                      <a:pt x="491342" y="1113725"/>
                      <a:pt x="402378" y="1126964"/>
                      <a:pt x="388281" y="1136394"/>
                    </a:cubicBezTo>
                    <a:close/>
                    <a:moveTo>
                      <a:pt x="370850" y="993709"/>
                    </a:moveTo>
                    <a:cubicBezTo>
                      <a:pt x="378785" y="995195"/>
                      <a:pt x="386967" y="994710"/>
                      <a:pt x="394663" y="992281"/>
                    </a:cubicBezTo>
                    <a:lnTo>
                      <a:pt x="394663" y="988661"/>
                    </a:lnTo>
                    <a:cubicBezTo>
                      <a:pt x="386128" y="985613"/>
                      <a:pt x="376813" y="985613"/>
                      <a:pt x="368279" y="988661"/>
                    </a:cubicBezTo>
                    <a:cubicBezTo>
                      <a:pt x="369041" y="990852"/>
                      <a:pt x="367231" y="992852"/>
                      <a:pt x="371136" y="994091"/>
                    </a:cubicBezTo>
                    <a:close/>
                    <a:moveTo>
                      <a:pt x="326083" y="968563"/>
                    </a:moveTo>
                    <a:cubicBezTo>
                      <a:pt x="331893" y="979993"/>
                      <a:pt x="345704" y="976850"/>
                      <a:pt x="355229" y="970278"/>
                    </a:cubicBezTo>
                    <a:cubicBezTo>
                      <a:pt x="346752" y="966182"/>
                      <a:pt x="341418" y="960086"/>
                      <a:pt x="330941" y="960753"/>
                    </a:cubicBezTo>
                    <a:cubicBezTo>
                      <a:pt x="329988" y="963706"/>
                      <a:pt x="319511" y="965896"/>
                      <a:pt x="326369" y="968945"/>
                    </a:cubicBezTo>
                    <a:close/>
                    <a:moveTo>
                      <a:pt x="351038" y="986852"/>
                    </a:moveTo>
                    <a:cubicBezTo>
                      <a:pt x="347133" y="988280"/>
                      <a:pt x="340370" y="984756"/>
                      <a:pt x="335513" y="988757"/>
                    </a:cubicBezTo>
                    <a:lnTo>
                      <a:pt x="335513" y="995995"/>
                    </a:lnTo>
                    <a:cubicBezTo>
                      <a:pt x="341323" y="1000853"/>
                      <a:pt x="350086" y="995995"/>
                      <a:pt x="355325" y="992852"/>
                    </a:cubicBezTo>
                    <a:cubicBezTo>
                      <a:pt x="355134" y="990947"/>
                      <a:pt x="356658" y="988947"/>
                      <a:pt x="351324" y="987232"/>
                    </a:cubicBezTo>
                    <a:close/>
                    <a:moveTo>
                      <a:pt x="289602" y="664430"/>
                    </a:moveTo>
                    <a:cubicBezTo>
                      <a:pt x="291412" y="666173"/>
                      <a:pt x="294269" y="666173"/>
                      <a:pt x="296079" y="664430"/>
                    </a:cubicBezTo>
                    <a:cubicBezTo>
                      <a:pt x="294250" y="662878"/>
                      <a:pt x="291517" y="663039"/>
                      <a:pt x="289888" y="664811"/>
                    </a:cubicBezTo>
                    <a:close/>
                    <a:moveTo>
                      <a:pt x="286268" y="1159730"/>
                    </a:moveTo>
                    <a:cubicBezTo>
                      <a:pt x="286268" y="1159730"/>
                      <a:pt x="287792" y="1158968"/>
                      <a:pt x="288364" y="1158492"/>
                    </a:cubicBezTo>
                    <a:cubicBezTo>
                      <a:pt x="290745" y="1155254"/>
                      <a:pt x="279029" y="1157539"/>
                      <a:pt x="286459" y="1160397"/>
                    </a:cubicBezTo>
                    <a:close/>
                    <a:moveTo>
                      <a:pt x="279125" y="1167160"/>
                    </a:moveTo>
                    <a:cubicBezTo>
                      <a:pt x="264647" y="1174780"/>
                      <a:pt x="257503" y="1179542"/>
                      <a:pt x="279982" y="1178209"/>
                    </a:cubicBezTo>
                    <a:cubicBezTo>
                      <a:pt x="283982" y="1175066"/>
                      <a:pt x="294746" y="1172875"/>
                      <a:pt x="286173" y="1167160"/>
                    </a:cubicBezTo>
                    <a:close/>
                    <a:moveTo>
                      <a:pt x="250550" y="1158397"/>
                    </a:moveTo>
                    <a:lnTo>
                      <a:pt x="260075" y="1163445"/>
                    </a:lnTo>
                    <a:cubicBezTo>
                      <a:pt x="304271" y="1153825"/>
                      <a:pt x="248359" y="1146014"/>
                      <a:pt x="251121" y="1159063"/>
                    </a:cubicBezTo>
                    <a:close/>
                    <a:moveTo>
                      <a:pt x="233500" y="360107"/>
                    </a:moveTo>
                    <a:cubicBezTo>
                      <a:pt x="228737" y="363726"/>
                      <a:pt x="228737" y="363821"/>
                      <a:pt x="233500" y="367441"/>
                    </a:cubicBezTo>
                    <a:lnTo>
                      <a:pt x="246359" y="367441"/>
                    </a:lnTo>
                    <a:cubicBezTo>
                      <a:pt x="251121" y="363821"/>
                      <a:pt x="251121" y="363726"/>
                      <a:pt x="246359" y="360107"/>
                    </a:cubicBezTo>
                    <a:close/>
                    <a:moveTo>
                      <a:pt x="118438" y="321435"/>
                    </a:moveTo>
                    <a:cubicBezTo>
                      <a:pt x="118438" y="325912"/>
                      <a:pt x="169206" y="320387"/>
                      <a:pt x="188542" y="319720"/>
                    </a:cubicBezTo>
                    <a:lnTo>
                      <a:pt x="200448" y="328293"/>
                    </a:lnTo>
                    <a:lnTo>
                      <a:pt x="212450" y="319720"/>
                    </a:lnTo>
                    <a:cubicBezTo>
                      <a:pt x="224070" y="318673"/>
                      <a:pt x="233976" y="321149"/>
                      <a:pt x="242834" y="317910"/>
                    </a:cubicBezTo>
                    <a:cubicBezTo>
                      <a:pt x="244073" y="296670"/>
                      <a:pt x="198162" y="316101"/>
                      <a:pt x="185684" y="304957"/>
                    </a:cubicBezTo>
                    <a:cubicBezTo>
                      <a:pt x="164158" y="298289"/>
                      <a:pt x="139869" y="312576"/>
                      <a:pt x="119009" y="322101"/>
                    </a:cubicBezTo>
                    <a:close/>
                    <a:moveTo>
                      <a:pt x="203306" y="358011"/>
                    </a:moveTo>
                    <a:cubicBezTo>
                      <a:pt x="180541" y="351534"/>
                      <a:pt x="155681" y="364774"/>
                      <a:pt x="132630" y="365059"/>
                    </a:cubicBezTo>
                    <a:cubicBezTo>
                      <a:pt x="131011" y="372013"/>
                      <a:pt x="131106" y="372013"/>
                      <a:pt x="135011" y="374584"/>
                    </a:cubicBezTo>
                    <a:cubicBezTo>
                      <a:pt x="148251" y="372870"/>
                      <a:pt x="160538" y="364202"/>
                      <a:pt x="174635" y="367536"/>
                    </a:cubicBezTo>
                    <a:cubicBezTo>
                      <a:pt x="185779" y="374584"/>
                      <a:pt x="192828" y="367536"/>
                      <a:pt x="203210" y="365250"/>
                    </a:cubicBezTo>
                    <a:cubicBezTo>
                      <a:pt x="203972" y="363536"/>
                      <a:pt x="204068" y="361059"/>
                      <a:pt x="203877" y="358678"/>
                    </a:cubicBezTo>
                    <a:close/>
                    <a:moveTo>
                      <a:pt x="32713" y="2223101"/>
                    </a:moveTo>
                    <a:cubicBezTo>
                      <a:pt x="37342" y="2226625"/>
                      <a:pt x="43000" y="2228531"/>
                      <a:pt x="48810" y="2228531"/>
                    </a:cubicBezTo>
                    <a:cubicBezTo>
                      <a:pt x="72908" y="2225102"/>
                      <a:pt x="97769" y="2216243"/>
                      <a:pt x="121962" y="2213862"/>
                    </a:cubicBezTo>
                    <a:cubicBezTo>
                      <a:pt x="137869" y="2219101"/>
                      <a:pt x="157300" y="2231579"/>
                      <a:pt x="174064" y="2221196"/>
                    </a:cubicBezTo>
                    <a:cubicBezTo>
                      <a:pt x="187589" y="2217767"/>
                      <a:pt x="201686" y="2229293"/>
                      <a:pt x="213783" y="2221196"/>
                    </a:cubicBezTo>
                    <a:cubicBezTo>
                      <a:pt x="220193" y="2224530"/>
                      <a:pt x="227509" y="2225673"/>
                      <a:pt x="234643" y="2224530"/>
                    </a:cubicBezTo>
                    <a:cubicBezTo>
                      <a:pt x="240453" y="2219482"/>
                      <a:pt x="251312" y="2219863"/>
                      <a:pt x="256741" y="2215672"/>
                    </a:cubicBezTo>
                    <a:cubicBezTo>
                      <a:pt x="214354" y="2204051"/>
                      <a:pt x="164729" y="2227197"/>
                      <a:pt x="125105" y="2200813"/>
                    </a:cubicBezTo>
                    <a:lnTo>
                      <a:pt x="131297" y="2196907"/>
                    </a:lnTo>
                    <a:cubicBezTo>
                      <a:pt x="127106" y="2193859"/>
                      <a:pt x="121200" y="2195764"/>
                      <a:pt x="114533" y="2195002"/>
                    </a:cubicBezTo>
                    <a:lnTo>
                      <a:pt x="103865" y="2202622"/>
                    </a:lnTo>
                    <a:cubicBezTo>
                      <a:pt x="89006" y="2203670"/>
                      <a:pt x="76528" y="2197955"/>
                      <a:pt x="68908" y="2210052"/>
                    </a:cubicBezTo>
                    <a:cubicBezTo>
                      <a:pt x="63669" y="2211576"/>
                      <a:pt x="68336" y="2216243"/>
                      <a:pt x="60335" y="2217482"/>
                    </a:cubicBezTo>
                    <a:cubicBezTo>
                      <a:pt x="50858" y="2216243"/>
                      <a:pt x="41238" y="2218434"/>
                      <a:pt x="33284" y="2223768"/>
                    </a:cubicBezTo>
                    <a:close/>
                    <a:moveTo>
                      <a:pt x="133868" y="2179953"/>
                    </a:moveTo>
                    <a:cubicBezTo>
                      <a:pt x="146165" y="2181668"/>
                      <a:pt x="158681" y="2181286"/>
                      <a:pt x="170825" y="2178620"/>
                    </a:cubicBezTo>
                    <a:lnTo>
                      <a:pt x="170825" y="2175095"/>
                    </a:lnTo>
                    <a:lnTo>
                      <a:pt x="164444" y="2171094"/>
                    </a:lnTo>
                    <a:cubicBezTo>
                      <a:pt x="166634" y="2154616"/>
                      <a:pt x="150156" y="2166618"/>
                      <a:pt x="141488" y="2165856"/>
                    </a:cubicBezTo>
                    <a:cubicBezTo>
                      <a:pt x="118819" y="2158712"/>
                      <a:pt x="86624" y="2147949"/>
                      <a:pt x="66717" y="2164427"/>
                    </a:cubicBezTo>
                    <a:cubicBezTo>
                      <a:pt x="85291" y="2167570"/>
                      <a:pt x="105579" y="2164427"/>
                      <a:pt x="122819" y="2173095"/>
                    </a:cubicBezTo>
                    <a:cubicBezTo>
                      <a:pt x="125772" y="2173095"/>
                      <a:pt x="129296" y="2173095"/>
                      <a:pt x="131297" y="2174905"/>
                    </a:cubicBezTo>
                    <a:cubicBezTo>
                      <a:pt x="133297" y="2176714"/>
                      <a:pt x="130820" y="2179286"/>
                      <a:pt x="134059" y="2180619"/>
                    </a:cubicBezTo>
                    <a:close/>
                    <a:moveTo>
                      <a:pt x="92530" y="2140043"/>
                    </a:moveTo>
                    <a:cubicBezTo>
                      <a:pt x="103579" y="2140043"/>
                      <a:pt x="115009" y="2142329"/>
                      <a:pt x="124343" y="2134804"/>
                    </a:cubicBezTo>
                    <a:cubicBezTo>
                      <a:pt x="120057" y="2129852"/>
                      <a:pt x="67384" y="2133281"/>
                      <a:pt x="93101" y="2140710"/>
                    </a:cubicBezTo>
                    <a:close/>
                    <a:moveTo>
                      <a:pt x="167587" y="2202718"/>
                    </a:moveTo>
                    <a:lnTo>
                      <a:pt x="174921" y="2202718"/>
                    </a:lnTo>
                    <a:cubicBezTo>
                      <a:pt x="191304" y="2194145"/>
                      <a:pt x="177302" y="2195193"/>
                      <a:pt x="167396" y="2195288"/>
                    </a:cubicBezTo>
                    <a:cubicBezTo>
                      <a:pt x="163967" y="2198432"/>
                      <a:pt x="163396" y="2200908"/>
                      <a:pt x="168158" y="2203384"/>
                    </a:cubicBezTo>
                    <a:close/>
                    <a:moveTo>
                      <a:pt x="196162" y="2114231"/>
                    </a:moveTo>
                    <a:cubicBezTo>
                      <a:pt x="212354" y="2114231"/>
                      <a:pt x="212354" y="2114231"/>
                      <a:pt x="217117" y="2112230"/>
                    </a:cubicBezTo>
                    <a:lnTo>
                      <a:pt x="217117" y="2108706"/>
                    </a:lnTo>
                    <a:cubicBezTo>
                      <a:pt x="213212" y="2105563"/>
                      <a:pt x="203972" y="2107658"/>
                      <a:pt x="201115" y="2103182"/>
                    </a:cubicBezTo>
                    <a:cubicBezTo>
                      <a:pt x="194162" y="2104134"/>
                      <a:pt x="183589" y="2100610"/>
                      <a:pt x="177969" y="2105563"/>
                    </a:cubicBezTo>
                    <a:cubicBezTo>
                      <a:pt x="177398" y="2107277"/>
                      <a:pt x="177969" y="2109182"/>
                      <a:pt x="174540" y="2110420"/>
                    </a:cubicBezTo>
                    <a:cubicBezTo>
                      <a:pt x="150251" y="2110420"/>
                      <a:pt x="113199" y="2098895"/>
                      <a:pt x="92339" y="2111182"/>
                    </a:cubicBezTo>
                    <a:cubicBezTo>
                      <a:pt x="107865" y="2114993"/>
                      <a:pt x="131963" y="2126518"/>
                      <a:pt x="148442" y="2118041"/>
                    </a:cubicBezTo>
                    <a:cubicBezTo>
                      <a:pt x="167206" y="2119564"/>
                      <a:pt x="180160" y="2126137"/>
                      <a:pt x="196448" y="2114897"/>
                    </a:cubicBezTo>
                    <a:close/>
                    <a:moveTo>
                      <a:pt x="101674" y="2018980"/>
                    </a:moveTo>
                    <a:cubicBezTo>
                      <a:pt x="100912" y="2018980"/>
                      <a:pt x="100150" y="2019743"/>
                      <a:pt x="99388" y="2020219"/>
                    </a:cubicBezTo>
                    <a:cubicBezTo>
                      <a:pt x="99388" y="2024600"/>
                      <a:pt x="99388" y="2024791"/>
                      <a:pt x="106436" y="2025838"/>
                    </a:cubicBezTo>
                    <a:cubicBezTo>
                      <a:pt x="118533" y="2033077"/>
                      <a:pt x="127677" y="2027267"/>
                      <a:pt x="138345" y="2020409"/>
                    </a:cubicBezTo>
                    <a:cubicBezTo>
                      <a:pt x="127391" y="2016980"/>
                      <a:pt x="113961" y="2019647"/>
                      <a:pt x="101960" y="2019457"/>
                    </a:cubicBezTo>
                    <a:close/>
                    <a:moveTo>
                      <a:pt x="116152" y="2007550"/>
                    </a:moveTo>
                    <a:cubicBezTo>
                      <a:pt x="138821" y="2004978"/>
                      <a:pt x="165682" y="2014123"/>
                      <a:pt x="186446" y="2000883"/>
                    </a:cubicBezTo>
                    <a:cubicBezTo>
                      <a:pt x="180274" y="2001540"/>
                      <a:pt x="174054" y="2000169"/>
                      <a:pt x="168730" y="1996978"/>
                    </a:cubicBezTo>
                    <a:cubicBezTo>
                      <a:pt x="116723" y="1995930"/>
                      <a:pt x="112913" y="1996025"/>
                      <a:pt x="105579" y="1998311"/>
                    </a:cubicBezTo>
                    <a:lnTo>
                      <a:pt x="105579" y="2002216"/>
                    </a:lnTo>
                    <a:close/>
                    <a:moveTo>
                      <a:pt x="94816" y="2041269"/>
                    </a:moveTo>
                    <a:lnTo>
                      <a:pt x="89577" y="2044127"/>
                    </a:lnTo>
                    <a:cubicBezTo>
                      <a:pt x="85100" y="2041555"/>
                      <a:pt x="77957" y="2038316"/>
                      <a:pt x="73670" y="2042793"/>
                    </a:cubicBezTo>
                    <a:cubicBezTo>
                      <a:pt x="79385" y="2045174"/>
                      <a:pt x="77861" y="2048889"/>
                      <a:pt x="82719" y="2051746"/>
                    </a:cubicBezTo>
                    <a:cubicBezTo>
                      <a:pt x="110151" y="2051746"/>
                      <a:pt x="138536" y="2059557"/>
                      <a:pt x="164348" y="2050127"/>
                    </a:cubicBezTo>
                    <a:lnTo>
                      <a:pt x="164348" y="2043364"/>
                    </a:lnTo>
                    <a:cubicBezTo>
                      <a:pt x="145298" y="2029648"/>
                      <a:pt x="117771" y="2044984"/>
                      <a:pt x="95102" y="2041745"/>
                    </a:cubicBezTo>
                    <a:close/>
                    <a:moveTo>
                      <a:pt x="215021" y="2140329"/>
                    </a:moveTo>
                    <a:cubicBezTo>
                      <a:pt x="235976" y="2139853"/>
                      <a:pt x="247121" y="2153473"/>
                      <a:pt x="266456" y="2136519"/>
                    </a:cubicBezTo>
                    <a:cubicBezTo>
                      <a:pt x="276743" y="2144901"/>
                      <a:pt x="288650" y="2134043"/>
                      <a:pt x="299699" y="2136519"/>
                    </a:cubicBezTo>
                    <a:cubicBezTo>
                      <a:pt x="305890" y="2142425"/>
                      <a:pt x="320939" y="2139948"/>
                      <a:pt x="328940" y="2134709"/>
                    </a:cubicBezTo>
                    <a:cubicBezTo>
                      <a:pt x="303223" y="2116802"/>
                      <a:pt x="247406" y="2131566"/>
                      <a:pt x="213783" y="2132709"/>
                    </a:cubicBezTo>
                    <a:cubicBezTo>
                      <a:pt x="209306" y="2137472"/>
                      <a:pt x="209306" y="2137472"/>
                      <a:pt x="215307" y="2140805"/>
                    </a:cubicBezTo>
                    <a:close/>
                    <a:moveTo>
                      <a:pt x="269790" y="2046317"/>
                    </a:moveTo>
                    <a:cubicBezTo>
                      <a:pt x="270647" y="2057461"/>
                      <a:pt x="302270" y="2051937"/>
                      <a:pt x="308938" y="2046317"/>
                    </a:cubicBezTo>
                    <a:cubicBezTo>
                      <a:pt x="301575" y="2042793"/>
                      <a:pt x="293488" y="2040983"/>
                      <a:pt x="285316" y="2041174"/>
                    </a:cubicBezTo>
                    <a:cubicBezTo>
                      <a:pt x="280934" y="2044888"/>
                      <a:pt x="274553" y="2044412"/>
                      <a:pt x="270076" y="2046793"/>
                    </a:cubicBezTo>
                    <a:close/>
                    <a:moveTo>
                      <a:pt x="279315" y="2029648"/>
                    </a:moveTo>
                    <a:cubicBezTo>
                      <a:pt x="293126" y="2025457"/>
                      <a:pt x="308652" y="2028886"/>
                      <a:pt x="321225" y="2020886"/>
                    </a:cubicBezTo>
                    <a:cubicBezTo>
                      <a:pt x="305823" y="2008836"/>
                      <a:pt x="283811" y="2010398"/>
                      <a:pt x="270266" y="2024505"/>
                    </a:cubicBezTo>
                    <a:close/>
                    <a:moveTo>
                      <a:pt x="260265" y="2103372"/>
                    </a:moveTo>
                    <a:cubicBezTo>
                      <a:pt x="231690" y="2113944"/>
                      <a:pt x="290555" y="2112897"/>
                      <a:pt x="295889" y="2108039"/>
                    </a:cubicBezTo>
                    <a:cubicBezTo>
                      <a:pt x="293412" y="2098229"/>
                      <a:pt x="270076" y="2106325"/>
                      <a:pt x="260551" y="2103848"/>
                    </a:cubicBezTo>
                    <a:close/>
                    <a:moveTo>
                      <a:pt x="333322" y="1999930"/>
                    </a:moveTo>
                    <a:lnTo>
                      <a:pt x="346085" y="1999930"/>
                    </a:lnTo>
                    <a:cubicBezTo>
                      <a:pt x="403235" y="1986977"/>
                      <a:pt x="239786" y="1992406"/>
                      <a:pt x="230166" y="1995168"/>
                    </a:cubicBezTo>
                    <a:cubicBezTo>
                      <a:pt x="228452" y="2009265"/>
                      <a:pt x="251693" y="2004693"/>
                      <a:pt x="260075" y="2000216"/>
                    </a:cubicBezTo>
                    <a:cubicBezTo>
                      <a:pt x="284935" y="1997073"/>
                      <a:pt x="311700" y="2006884"/>
                      <a:pt x="334084" y="2000407"/>
                    </a:cubicBezTo>
                    <a:close/>
                    <a:moveTo>
                      <a:pt x="266075" y="1971355"/>
                    </a:moveTo>
                    <a:cubicBezTo>
                      <a:pt x="255598" y="1977547"/>
                      <a:pt x="243215" y="1972975"/>
                      <a:pt x="232833" y="1975070"/>
                    </a:cubicBezTo>
                    <a:cubicBezTo>
                      <a:pt x="227328" y="1979718"/>
                      <a:pt x="219279" y="1979718"/>
                      <a:pt x="213783" y="1975070"/>
                    </a:cubicBezTo>
                    <a:cubicBezTo>
                      <a:pt x="199400" y="1974594"/>
                      <a:pt x="188161" y="1970212"/>
                      <a:pt x="174064" y="1975070"/>
                    </a:cubicBezTo>
                    <a:cubicBezTo>
                      <a:pt x="160253" y="1962688"/>
                      <a:pt x="141012" y="1972118"/>
                      <a:pt x="126439" y="1964021"/>
                    </a:cubicBezTo>
                    <a:cubicBezTo>
                      <a:pt x="106722" y="1965545"/>
                      <a:pt x="93006" y="1975070"/>
                      <a:pt x="72337" y="1971451"/>
                    </a:cubicBezTo>
                    <a:cubicBezTo>
                      <a:pt x="48429" y="1980309"/>
                      <a:pt x="90339" y="1976975"/>
                      <a:pt x="95006" y="1982404"/>
                    </a:cubicBezTo>
                    <a:cubicBezTo>
                      <a:pt x="128344" y="1964879"/>
                      <a:pt x="171873" y="1982404"/>
                      <a:pt x="206354" y="1986119"/>
                    </a:cubicBezTo>
                    <a:cubicBezTo>
                      <a:pt x="225404" y="1975546"/>
                      <a:pt x="250454" y="1990215"/>
                      <a:pt x="268457" y="1977261"/>
                    </a:cubicBezTo>
                    <a:cubicBezTo>
                      <a:pt x="269981" y="1974880"/>
                      <a:pt x="271790" y="1972498"/>
                      <a:pt x="266361" y="1971641"/>
                    </a:cubicBezTo>
                    <a:close/>
                    <a:moveTo>
                      <a:pt x="59573" y="2094323"/>
                    </a:moveTo>
                    <a:cubicBezTo>
                      <a:pt x="64241" y="2097466"/>
                      <a:pt x="70051" y="2095561"/>
                      <a:pt x="75385" y="2096228"/>
                    </a:cubicBezTo>
                    <a:cubicBezTo>
                      <a:pt x="83633" y="2091085"/>
                      <a:pt x="94092" y="2091085"/>
                      <a:pt x="102341" y="2096228"/>
                    </a:cubicBezTo>
                    <a:cubicBezTo>
                      <a:pt x="113390" y="2088608"/>
                      <a:pt x="128153" y="2096704"/>
                      <a:pt x="138345" y="2087179"/>
                    </a:cubicBezTo>
                    <a:lnTo>
                      <a:pt x="138345" y="2079750"/>
                    </a:lnTo>
                    <a:cubicBezTo>
                      <a:pt x="133697" y="2076130"/>
                      <a:pt x="127953" y="2074130"/>
                      <a:pt x="122057" y="2074225"/>
                    </a:cubicBezTo>
                    <a:cubicBezTo>
                      <a:pt x="103865" y="2090227"/>
                      <a:pt x="79004" y="2081464"/>
                      <a:pt x="59859" y="2094609"/>
                    </a:cubicBezTo>
                    <a:close/>
                    <a:moveTo>
                      <a:pt x="82052" y="2291776"/>
                    </a:moveTo>
                    <a:cubicBezTo>
                      <a:pt x="45476" y="2305683"/>
                      <a:pt x="30713" y="2306064"/>
                      <a:pt x="82529" y="2306254"/>
                    </a:cubicBezTo>
                    <a:cubicBezTo>
                      <a:pt x="90149" y="2293300"/>
                      <a:pt x="108341" y="2300635"/>
                      <a:pt x="121867" y="2298824"/>
                    </a:cubicBezTo>
                    <a:cubicBezTo>
                      <a:pt x="126725" y="2295491"/>
                      <a:pt x="125105" y="2292348"/>
                      <a:pt x="131392" y="2289299"/>
                    </a:cubicBezTo>
                    <a:cubicBezTo>
                      <a:pt x="130630" y="2264154"/>
                      <a:pt x="95959" y="2297492"/>
                      <a:pt x="82338" y="2292062"/>
                    </a:cubicBezTo>
                    <a:close/>
                    <a:moveTo>
                      <a:pt x="93482" y="2260725"/>
                    </a:moveTo>
                    <a:cubicBezTo>
                      <a:pt x="97007" y="2263582"/>
                      <a:pt x="103865" y="2261297"/>
                      <a:pt x="108437" y="2262059"/>
                    </a:cubicBezTo>
                    <a:cubicBezTo>
                      <a:pt x="113580" y="2258629"/>
                      <a:pt x="113485" y="2258629"/>
                      <a:pt x="109008" y="2254724"/>
                    </a:cubicBezTo>
                    <a:cubicBezTo>
                      <a:pt x="104817" y="2254343"/>
                      <a:pt x="95197" y="2256819"/>
                      <a:pt x="93768" y="2261010"/>
                    </a:cubicBezTo>
                    <a:close/>
                    <a:moveTo>
                      <a:pt x="122057" y="2309969"/>
                    </a:moveTo>
                    <a:cubicBezTo>
                      <a:pt x="117295" y="2313493"/>
                      <a:pt x="117295" y="2313493"/>
                      <a:pt x="122057" y="2317304"/>
                    </a:cubicBezTo>
                    <a:cubicBezTo>
                      <a:pt x="126772" y="2316732"/>
                      <a:pt x="131516" y="2318065"/>
                      <a:pt x="135297" y="2320923"/>
                    </a:cubicBezTo>
                    <a:cubicBezTo>
                      <a:pt x="170730" y="2310064"/>
                      <a:pt x="139393" y="2309303"/>
                      <a:pt x="122438" y="2310064"/>
                    </a:cubicBezTo>
                    <a:close/>
                    <a:moveTo>
                      <a:pt x="34808" y="2360547"/>
                    </a:moveTo>
                    <a:cubicBezTo>
                      <a:pt x="47686" y="2362547"/>
                      <a:pt x="60878" y="2361023"/>
                      <a:pt x="72908" y="2355974"/>
                    </a:cubicBezTo>
                    <a:lnTo>
                      <a:pt x="72908" y="2352261"/>
                    </a:lnTo>
                    <a:cubicBezTo>
                      <a:pt x="111008" y="2327876"/>
                      <a:pt x="159395" y="2358737"/>
                      <a:pt x="197781" y="2341211"/>
                    </a:cubicBezTo>
                    <a:cubicBezTo>
                      <a:pt x="197781" y="2339782"/>
                      <a:pt x="197019" y="2338067"/>
                      <a:pt x="196543" y="2336163"/>
                    </a:cubicBezTo>
                    <a:cubicBezTo>
                      <a:pt x="164634" y="2336163"/>
                      <a:pt x="136821" y="2341402"/>
                      <a:pt x="108532" y="2324638"/>
                    </a:cubicBezTo>
                    <a:cubicBezTo>
                      <a:pt x="89482" y="2335020"/>
                      <a:pt x="64622" y="2331972"/>
                      <a:pt x="46619" y="2342164"/>
                    </a:cubicBezTo>
                    <a:cubicBezTo>
                      <a:pt x="48239" y="2354356"/>
                      <a:pt x="39666" y="2347974"/>
                      <a:pt x="34046" y="2351689"/>
                    </a:cubicBezTo>
                    <a:cubicBezTo>
                      <a:pt x="33761" y="2355118"/>
                      <a:pt x="32046" y="2357689"/>
                      <a:pt x="35189" y="2360832"/>
                    </a:cubicBezTo>
                    <a:close/>
                    <a:moveTo>
                      <a:pt x="214640" y="2387407"/>
                    </a:moveTo>
                    <a:cubicBezTo>
                      <a:pt x="216450" y="2386931"/>
                      <a:pt x="221498" y="2387979"/>
                      <a:pt x="224165" y="2385026"/>
                    </a:cubicBezTo>
                    <a:cubicBezTo>
                      <a:pt x="224165" y="2383502"/>
                      <a:pt x="225118" y="2381502"/>
                      <a:pt x="220165" y="2379978"/>
                    </a:cubicBezTo>
                    <a:cubicBezTo>
                      <a:pt x="193781" y="2377121"/>
                      <a:pt x="167111" y="2380930"/>
                      <a:pt x="142536" y="2390932"/>
                    </a:cubicBezTo>
                    <a:cubicBezTo>
                      <a:pt x="131487" y="2395789"/>
                      <a:pt x="130916" y="2397028"/>
                      <a:pt x="142536" y="2401886"/>
                    </a:cubicBezTo>
                    <a:cubicBezTo>
                      <a:pt x="157490" y="2405028"/>
                      <a:pt x="170063" y="2394074"/>
                      <a:pt x="182636" y="2401886"/>
                    </a:cubicBezTo>
                    <a:cubicBezTo>
                      <a:pt x="190256" y="2401124"/>
                      <a:pt x="198162" y="2403790"/>
                      <a:pt x="204544" y="2400075"/>
                    </a:cubicBezTo>
                    <a:lnTo>
                      <a:pt x="204544" y="2392551"/>
                    </a:lnTo>
                    <a:close/>
                    <a:moveTo>
                      <a:pt x="202448" y="2446272"/>
                    </a:moveTo>
                    <a:cubicBezTo>
                      <a:pt x="198353" y="2446272"/>
                      <a:pt x="193876" y="2445605"/>
                      <a:pt x="190923" y="2448177"/>
                    </a:cubicBezTo>
                    <a:lnTo>
                      <a:pt x="190923" y="2452367"/>
                    </a:lnTo>
                    <a:cubicBezTo>
                      <a:pt x="195876" y="2455321"/>
                      <a:pt x="204925" y="2460274"/>
                      <a:pt x="210545" y="2455416"/>
                    </a:cubicBezTo>
                    <a:lnTo>
                      <a:pt x="210545" y="2448177"/>
                    </a:lnTo>
                    <a:cubicBezTo>
                      <a:pt x="208144" y="2447034"/>
                      <a:pt x="205496" y="2446462"/>
                      <a:pt x="202829" y="2446557"/>
                    </a:cubicBezTo>
                    <a:close/>
                    <a:moveTo>
                      <a:pt x="161110" y="2475418"/>
                    </a:moveTo>
                    <a:cubicBezTo>
                      <a:pt x="168882" y="2476466"/>
                      <a:pt x="176778" y="2475895"/>
                      <a:pt x="184351" y="2473894"/>
                    </a:cubicBezTo>
                    <a:cubicBezTo>
                      <a:pt x="183684" y="2464369"/>
                      <a:pt x="166825" y="2468942"/>
                      <a:pt x="157776" y="2469608"/>
                    </a:cubicBezTo>
                    <a:cubicBezTo>
                      <a:pt x="158824" y="2471989"/>
                      <a:pt x="157014" y="2474180"/>
                      <a:pt x="161491" y="2475704"/>
                    </a:cubicBezTo>
                    <a:close/>
                    <a:moveTo>
                      <a:pt x="108818" y="2394456"/>
                    </a:moveTo>
                    <a:lnTo>
                      <a:pt x="125105" y="2385503"/>
                    </a:lnTo>
                    <a:cubicBezTo>
                      <a:pt x="122343" y="2372739"/>
                      <a:pt x="93387" y="2386169"/>
                      <a:pt x="82624" y="2372643"/>
                    </a:cubicBezTo>
                    <a:cubicBezTo>
                      <a:pt x="66812" y="2382168"/>
                      <a:pt x="48620" y="2383883"/>
                      <a:pt x="33094" y="2393027"/>
                    </a:cubicBezTo>
                    <a:cubicBezTo>
                      <a:pt x="33094" y="2394647"/>
                      <a:pt x="33665" y="2395789"/>
                      <a:pt x="33951" y="2396932"/>
                    </a:cubicBezTo>
                    <a:lnTo>
                      <a:pt x="45476" y="2403410"/>
                    </a:lnTo>
                    <a:cubicBezTo>
                      <a:pt x="45476" y="2419793"/>
                      <a:pt x="104436" y="2399409"/>
                      <a:pt x="95578" y="2394647"/>
                    </a:cubicBezTo>
                    <a:cubicBezTo>
                      <a:pt x="63955" y="2394647"/>
                      <a:pt x="84719" y="2383693"/>
                      <a:pt x="102150" y="2387312"/>
                    </a:cubicBezTo>
                    <a:cubicBezTo>
                      <a:pt x="108056" y="2389027"/>
                      <a:pt x="103293" y="2393504"/>
                      <a:pt x="109199" y="2394742"/>
                    </a:cubicBezTo>
                    <a:close/>
                    <a:moveTo>
                      <a:pt x="106627" y="2452463"/>
                    </a:moveTo>
                    <a:cubicBezTo>
                      <a:pt x="113675" y="2453226"/>
                      <a:pt x="183684" y="2459226"/>
                      <a:pt x="167777" y="2446272"/>
                    </a:cubicBezTo>
                    <a:cubicBezTo>
                      <a:pt x="149489" y="2449511"/>
                      <a:pt x="121105" y="2439604"/>
                      <a:pt x="107008" y="2452939"/>
                    </a:cubicBezTo>
                    <a:close/>
                    <a:moveTo>
                      <a:pt x="115295" y="2468370"/>
                    </a:moveTo>
                    <a:cubicBezTo>
                      <a:pt x="111961" y="2468370"/>
                      <a:pt x="107103" y="2467227"/>
                      <a:pt x="106341" y="2470751"/>
                    </a:cubicBezTo>
                    <a:lnTo>
                      <a:pt x="115295" y="2475800"/>
                    </a:lnTo>
                    <a:cubicBezTo>
                      <a:pt x="120343" y="2473609"/>
                      <a:pt x="120438" y="2471133"/>
                      <a:pt x="115676" y="2468656"/>
                    </a:cubicBezTo>
                    <a:close/>
                    <a:moveTo>
                      <a:pt x="230261" y="2494659"/>
                    </a:moveTo>
                    <a:cubicBezTo>
                      <a:pt x="229690" y="2487706"/>
                      <a:pt x="218069" y="2491326"/>
                      <a:pt x="214354" y="2490467"/>
                    </a:cubicBezTo>
                    <a:cubicBezTo>
                      <a:pt x="207982" y="2487229"/>
                      <a:pt x="200753" y="2486086"/>
                      <a:pt x="193685" y="2487134"/>
                    </a:cubicBezTo>
                    <a:cubicBezTo>
                      <a:pt x="177874" y="2494850"/>
                      <a:pt x="157776" y="2485420"/>
                      <a:pt x="144441" y="2500851"/>
                    </a:cubicBezTo>
                    <a:lnTo>
                      <a:pt x="147489" y="2505232"/>
                    </a:lnTo>
                    <a:cubicBezTo>
                      <a:pt x="174064" y="2496754"/>
                      <a:pt x="201782" y="2498469"/>
                      <a:pt x="229690" y="2496279"/>
                    </a:cubicBezTo>
                    <a:cubicBezTo>
                      <a:pt x="230080" y="2495897"/>
                      <a:pt x="230404" y="2495421"/>
                      <a:pt x="230642" y="2494945"/>
                    </a:cubicBezTo>
                    <a:close/>
                    <a:moveTo>
                      <a:pt x="230261" y="2400171"/>
                    </a:moveTo>
                    <a:cubicBezTo>
                      <a:pt x="226251" y="2397599"/>
                      <a:pt x="221127" y="2397599"/>
                      <a:pt x="217117" y="2400171"/>
                    </a:cubicBezTo>
                    <a:cubicBezTo>
                      <a:pt x="221117" y="2403124"/>
                      <a:pt x="226518" y="2403219"/>
                      <a:pt x="230642" y="2400457"/>
                    </a:cubicBezTo>
                    <a:close/>
                    <a:moveTo>
                      <a:pt x="233595" y="2313589"/>
                    </a:moveTo>
                    <a:lnTo>
                      <a:pt x="227404" y="2309969"/>
                    </a:lnTo>
                    <a:lnTo>
                      <a:pt x="220355" y="2309969"/>
                    </a:lnTo>
                    <a:lnTo>
                      <a:pt x="211497" y="2315018"/>
                    </a:lnTo>
                    <a:cubicBezTo>
                      <a:pt x="216069" y="2321399"/>
                      <a:pt x="226166" y="2321304"/>
                      <a:pt x="233595" y="2321018"/>
                    </a:cubicBezTo>
                    <a:cubicBezTo>
                      <a:pt x="238834" y="2317399"/>
                      <a:pt x="238834" y="2316542"/>
                      <a:pt x="233976" y="2313875"/>
                    </a:cubicBezTo>
                    <a:close/>
                    <a:moveTo>
                      <a:pt x="239977" y="2298824"/>
                    </a:moveTo>
                    <a:cubicBezTo>
                      <a:pt x="253121" y="2301016"/>
                      <a:pt x="295031" y="2294157"/>
                      <a:pt x="266171" y="2280537"/>
                    </a:cubicBezTo>
                    <a:cubicBezTo>
                      <a:pt x="255407" y="2290062"/>
                      <a:pt x="242072" y="2285300"/>
                      <a:pt x="230261" y="2290062"/>
                    </a:cubicBezTo>
                    <a:lnTo>
                      <a:pt x="230261" y="2293586"/>
                    </a:lnTo>
                    <a:close/>
                    <a:moveTo>
                      <a:pt x="283316" y="2502184"/>
                    </a:moveTo>
                    <a:cubicBezTo>
                      <a:pt x="278172" y="2491230"/>
                      <a:pt x="258646" y="2492659"/>
                      <a:pt x="250169" y="2499612"/>
                    </a:cubicBezTo>
                    <a:lnTo>
                      <a:pt x="256550" y="2503518"/>
                    </a:lnTo>
                    <a:cubicBezTo>
                      <a:pt x="257217" y="2513995"/>
                      <a:pt x="278553" y="2509042"/>
                      <a:pt x="283697" y="2502469"/>
                    </a:cubicBezTo>
                    <a:close/>
                    <a:moveTo>
                      <a:pt x="295793" y="2257296"/>
                    </a:moveTo>
                    <a:cubicBezTo>
                      <a:pt x="295793" y="2256439"/>
                      <a:pt x="293507" y="2255677"/>
                      <a:pt x="292269" y="2254820"/>
                    </a:cubicBezTo>
                    <a:cubicBezTo>
                      <a:pt x="281792" y="2264344"/>
                      <a:pt x="273219" y="2250247"/>
                      <a:pt x="262932" y="2256534"/>
                    </a:cubicBezTo>
                    <a:cubicBezTo>
                      <a:pt x="250740" y="2262153"/>
                      <a:pt x="253407" y="2255200"/>
                      <a:pt x="246359" y="2250914"/>
                    </a:cubicBezTo>
                    <a:cubicBezTo>
                      <a:pt x="239882" y="2250057"/>
                      <a:pt x="230166" y="2253391"/>
                      <a:pt x="224451" y="2248723"/>
                    </a:cubicBezTo>
                    <a:lnTo>
                      <a:pt x="236167" y="2242151"/>
                    </a:lnTo>
                    <a:cubicBezTo>
                      <a:pt x="227299" y="2234912"/>
                      <a:pt x="214764" y="2234151"/>
                      <a:pt x="205115" y="2240341"/>
                    </a:cubicBezTo>
                    <a:cubicBezTo>
                      <a:pt x="189018" y="2238722"/>
                      <a:pt x="57573" y="2226054"/>
                      <a:pt x="69289" y="2247294"/>
                    </a:cubicBezTo>
                    <a:cubicBezTo>
                      <a:pt x="76099" y="2246152"/>
                      <a:pt x="83100" y="2247390"/>
                      <a:pt x="89101" y="2250819"/>
                    </a:cubicBezTo>
                    <a:cubicBezTo>
                      <a:pt x="112989" y="2241580"/>
                      <a:pt x="139850" y="2244342"/>
                      <a:pt x="161396" y="2258153"/>
                    </a:cubicBezTo>
                    <a:cubicBezTo>
                      <a:pt x="170921" y="2254915"/>
                      <a:pt x="181874" y="2248152"/>
                      <a:pt x="190828" y="2252819"/>
                    </a:cubicBezTo>
                    <a:lnTo>
                      <a:pt x="190828" y="2260154"/>
                    </a:lnTo>
                    <a:cubicBezTo>
                      <a:pt x="215402" y="2273964"/>
                      <a:pt x="244835" y="2257391"/>
                      <a:pt x="272838" y="2262059"/>
                    </a:cubicBezTo>
                    <a:cubicBezTo>
                      <a:pt x="279506" y="2267107"/>
                      <a:pt x="299984" y="2269965"/>
                      <a:pt x="295984" y="2257582"/>
                    </a:cubicBezTo>
                    <a:close/>
                    <a:moveTo>
                      <a:pt x="328845" y="2492659"/>
                    </a:moveTo>
                    <a:cubicBezTo>
                      <a:pt x="319320" y="2486372"/>
                      <a:pt x="305604" y="2498374"/>
                      <a:pt x="296651" y="2500088"/>
                    </a:cubicBezTo>
                    <a:cubicBezTo>
                      <a:pt x="307509" y="2509613"/>
                      <a:pt x="318082" y="2502755"/>
                      <a:pt x="328464" y="2496183"/>
                    </a:cubicBezTo>
                    <a:cubicBezTo>
                      <a:pt x="329036" y="2495325"/>
                      <a:pt x="329131" y="2494087"/>
                      <a:pt x="329226" y="2492944"/>
                    </a:cubicBezTo>
                    <a:close/>
                    <a:moveTo>
                      <a:pt x="341418" y="2425984"/>
                    </a:moveTo>
                    <a:lnTo>
                      <a:pt x="332369" y="2420364"/>
                    </a:lnTo>
                    <a:cubicBezTo>
                      <a:pt x="327569" y="2420936"/>
                      <a:pt x="322730" y="2419602"/>
                      <a:pt x="318844" y="2416744"/>
                    </a:cubicBezTo>
                    <a:lnTo>
                      <a:pt x="309319" y="2421888"/>
                    </a:lnTo>
                    <a:cubicBezTo>
                      <a:pt x="307223" y="2432270"/>
                      <a:pt x="336846" y="2428746"/>
                      <a:pt x="341799" y="2426364"/>
                    </a:cubicBezTo>
                    <a:close/>
                    <a:moveTo>
                      <a:pt x="367231" y="2149759"/>
                    </a:moveTo>
                    <a:cubicBezTo>
                      <a:pt x="353420" y="2136233"/>
                      <a:pt x="332084" y="2151950"/>
                      <a:pt x="316367" y="2153569"/>
                    </a:cubicBezTo>
                    <a:lnTo>
                      <a:pt x="321035" y="2156712"/>
                    </a:lnTo>
                    <a:lnTo>
                      <a:pt x="313034" y="2162427"/>
                    </a:lnTo>
                    <a:lnTo>
                      <a:pt x="291602" y="2162427"/>
                    </a:lnTo>
                    <a:cubicBezTo>
                      <a:pt x="290650" y="2160808"/>
                      <a:pt x="289793" y="2159188"/>
                      <a:pt x="288935" y="2157569"/>
                    </a:cubicBezTo>
                    <a:lnTo>
                      <a:pt x="296079" y="2153093"/>
                    </a:lnTo>
                    <a:lnTo>
                      <a:pt x="286554" y="2148426"/>
                    </a:lnTo>
                    <a:cubicBezTo>
                      <a:pt x="281982" y="2148426"/>
                      <a:pt x="283125" y="2153759"/>
                      <a:pt x="283125" y="2156522"/>
                    </a:cubicBezTo>
                    <a:lnTo>
                      <a:pt x="266837" y="2166047"/>
                    </a:lnTo>
                    <a:cubicBezTo>
                      <a:pt x="255598" y="2164713"/>
                      <a:pt x="248835" y="2174809"/>
                      <a:pt x="238262" y="2177095"/>
                    </a:cubicBezTo>
                    <a:cubicBezTo>
                      <a:pt x="222165" y="2177095"/>
                      <a:pt x="200162" y="2166332"/>
                      <a:pt x="185875" y="2178810"/>
                    </a:cubicBezTo>
                    <a:lnTo>
                      <a:pt x="193685" y="2184334"/>
                    </a:lnTo>
                    <a:lnTo>
                      <a:pt x="293031" y="2184334"/>
                    </a:lnTo>
                    <a:cubicBezTo>
                      <a:pt x="304842" y="2175952"/>
                      <a:pt x="323225" y="2179382"/>
                      <a:pt x="335608" y="2174809"/>
                    </a:cubicBezTo>
                    <a:lnTo>
                      <a:pt x="335608" y="2163856"/>
                    </a:lnTo>
                    <a:lnTo>
                      <a:pt x="329226" y="2159950"/>
                    </a:lnTo>
                    <a:cubicBezTo>
                      <a:pt x="338751" y="2158045"/>
                      <a:pt x="348276" y="2156141"/>
                      <a:pt x="358754" y="2154616"/>
                    </a:cubicBezTo>
                    <a:close/>
                    <a:moveTo>
                      <a:pt x="387995" y="2016409"/>
                    </a:moveTo>
                    <a:cubicBezTo>
                      <a:pt x="382852" y="2013646"/>
                      <a:pt x="372374" y="2016409"/>
                      <a:pt x="364850" y="2010979"/>
                    </a:cubicBezTo>
                    <a:cubicBezTo>
                      <a:pt x="361135" y="2013646"/>
                      <a:pt x="355325" y="2014313"/>
                      <a:pt x="355325" y="2019647"/>
                    </a:cubicBezTo>
                    <a:cubicBezTo>
                      <a:pt x="365612" y="2031172"/>
                      <a:pt x="378185" y="2024314"/>
                      <a:pt x="388376" y="2017171"/>
                    </a:cubicBezTo>
                    <a:close/>
                    <a:moveTo>
                      <a:pt x="390758" y="1970403"/>
                    </a:moveTo>
                    <a:cubicBezTo>
                      <a:pt x="370184" y="1968688"/>
                      <a:pt x="357801" y="1973832"/>
                      <a:pt x="384757" y="1981452"/>
                    </a:cubicBezTo>
                    <a:cubicBezTo>
                      <a:pt x="389329" y="1979642"/>
                      <a:pt x="400759" y="1975260"/>
                      <a:pt x="391234" y="1971165"/>
                    </a:cubicBezTo>
                    <a:close/>
                    <a:moveTo>
                      <a:pt x="525251" y="1316131"/>
                    </a:moveTo>
                    <a:cubicBezTo>
                      <a:pt x="513344" y="1313464"/>
                      <a:pt x="499438" y="1314321"/>
                      <a:pt x="488484" y="1307749"/>
                    </a:cubicBezTo>
                    <a:cubicBezTo>
                      <a:pt x="484769" y="1311178"/>
                      <a:pt x="475816" y="1312321"/>
                      <a:pt x="473435" y="1308320"/>
                    </a:cubicBezTo>
                    <a:cubicBezTo>
                      <a:pt x="473435" y="1307272"/>
                      <a:pt x="473435" y="1305939"/>
                      <a:pt x="472577" y="1304891"/>
                    </a:cubicBezTo>
                    <a:cubicBezTo>
                      <a:pt x="463052" y="1297366"/>
                      <a:pt x="482102" y="1300510"/>
                      <a:pt x="486484" y="1294223"/>
                    </a:cubicBezTo>
                    <a:cubicBezTo>
                      <a:pt x="490294" y="1278031"/>
                      <a:pt x="475816" y="1282317"/>
                      <a:pt x="466577" y="1275935"/>
                    </a:cubicBezTo>
                    <a:lnTo>
                      <a:pt x="466577" y="1262314"/>
                    </a:lnTo>
                    <a:lnTo>
                      <a:pt x="460481" y="1258409"/>
                    </a:lnTo>
                    <a:cubicBezTo>
                      <a:pt x="464386" y="1226882"/>
                      <a:pt x="422381" y="1248027"/>
                      <a:pt x="404283" y="1245646"/>
                    </a:cubicBezTo>
                    <a:cubicBezTo>
                      <a:pt x="393234" y="1239359"/>
                      <a:pt x="377327" y="1240502"/>
                      <a:pt x="367993" y="1232216"/>
                    </a:cubicBezTo>
                    <a:lnTo>
                      <a:pt x="377518" y="1230691"/>
                    </a:lnTo>
                    <a:lnTo>
                      <a:pt x="385043" y="1234502"/>
                    </a:lnTo>
                    <a:cubicBezTo>
                      <a:pt x="396663" y="1226120"/>
                      <a:pt x="413618" y="1235549"/>
                      <a:pt x="424857" y="1227358"/>
                    </a:cubicBezTo>
                    <a:cubicBezTo>
                      <a:pt x="436859" y="1228119"/>
                      <a:pt x="448384" y="1235073"/>
                      <a:pt x="456956" y="1227358"/>
                    </a:cubicBezTo>
                    <a:cubicBezTo>
                      <a:pt x="480864" y="1238883"/>
                      <a:pt x="544205" y="1225834"/>
                      <a:pt x="476578" y="1216309"/>
                    </a:cubicBezTo>
                    <a:cubicBezTo>
                      <a:pt x="469910" y="1223452"/>
                      <a:pt x="453718" y="1218309"/>
                      <a:pt x="447431" y="1214499"/>
                    </a:cubicBezTo>
                    <a:lnTo>
                      <a:pt x="448098" y="1210308"/>
                    </a:lnTo>
                    <a:cubicBezTo>
                      <a:pt x="458385" y="1206879"/>
                      <a:pt x="453432" y="1199544"/>
                      <a:pt x="444383" y="1201354"/>
                    </a:cubicBezTo>
                    <a:cubicBezTo>
                      <a:pt x="439049" y="1197163"/>
                      <a:pt x="439049" y="1197068"/>
                      <a:pt x="447527" y="1191829"/>
                    </a:cubicBezTo>
                    <a:cubicBezTo>
                      <a:pt x="446193" y="1183542"/>
                      <a:pt x="450479" y="1171541"/>
                      <a:pt x="445431" y="1164779"/>
                    </a:cubicBezTo>
                    <a:cubicBezTo>
                      <a:pt x="416856" y="1161921"/>
                      <a:pt x="384471" y="1144966"/>
                      <a:pt x="356563" y="1155254"/>
                    </a:cubicBezTo>
                    <a:cubicBezTo>
                      <a:pt x="371422" y="1157063"/>
                      <a:pt x="374946" y="1163540"/>
                      <a:pt x="357706" y="1164779"/>
                    </a:cubicBezTo>
                    <a:cubicBezTo>
                      <a:pt x="342942" y="1172875"/>
                      <a:pt x="323702" y="1170969"/>
                      <a:pt x="307414" y="1175446"/>
                    </a:cubicBezTo>
                    <a:cubicBezTo>
                      <a:pt x="302261" y="1176799"/>
                      <a:pt x="297908" y="1180257"/>
                      <a:pt x="295412" y="1184971"/>
                    </a:cubicBezTo>
                    <a:cubicBezTo>
                      <a:pt x="290555" y="1187829"/>
                      <a:pt x="285221" y="1185543"/>
                      <a:pt x="277982" y="1186210"/>
                    </a:cubicBezTo>
                    <a:lnTo>
                      <a:pt x="267504" y="1193830"/>
                    </a:lnTo>
                    <a:cubicBezTo>
                      <a:pt x="256265" y="1192687"/>
                      <a:pt x="246263" y="1195163"/>
                      <a:pt x="237405" y="1191829"/>
                    </a:cubicBezTo>
                    <a:lnTo>
                      <a:pt x="237405" y="1184209"/>
                    </a:lnTo>
                    <a:cubicBezTo>
                      <a:pt x="242263" y="1178685"/>
                      <a:pt x="260075" y="1180494"/>
                      <a:pt x="256455" y="1173065"/>
                    </a:cubicBezTo>
                    <a:lnTo>
                      <a:pt x="246930" y="1167827"/>
                    </a:lnTo>
                    <a:cubicBezTo>
                      <a:pt x="235500" y="1167827"/>
                      <a:pt x="225785" y="1177352"/>
                      <a:pt x="217307" y="1176589"/>
                    </a:cubicBezTo>
                    <a:lnTo>
                      <a:pt x="217307" y="1180685"/>
                    </a:lnTo>
                    <a:cubicBezTo>
                      <a:pt x="219689" y="1183829"/>
                      <a:pt x="227785" y="1181161"/>
                      <a:pt x="230357" y="1184971"/>
                    </a:cubicBezTo>
                    <a:cubicBezTo>
                      <a:pt x="215498" y="1187067"/>
                      <a:pt x="205020" y="1197163"/>
                      <a:pt x="190923" y="1204021"/>
                    </a:cubicBezTo>
                    <a:lnTo>
                      <a:pt x="190923" y="1218690"/>
                    </a:lnTo>
                    <a:lnTo>
                      <a:pt x="177398" y="1224691"/>
                    </a:lnTo>
                    <a:lnTo>
                      <a:pt x="177398" y="1232596"/>
                    </a:lnTo>
                    <a:cubicBezTo>
                      <a:pt x="165587" y="1238407"/>
                      <a:pt x="173207" y="1239073"/>
                      <a:pt x="177398" y="1244693"/>
                    </a:cubicBezTo>
                    <a:cubicBezTo>
                      <a:pt x="181684" y="1252313"/>
                      <a:pt x="196448" y="1246693"/>
                      <a:pt x="203687" y="1254218"/>
                    </a:cubicBezTo>
                    <a:cubicBezTo>
                      <a:pt x="199210" y="1258123"/>
                      <a:pt x="191114" y="1254218"/>
                      <a:pt x="185970" y="1256790"/>
                    </a:cubicBezTo>
                    <a:cubicBezTo>
                      <a:pt x="180827" y="1259362"/>
                      <a:pt x="174921" y="1264600"/>
                      <a:pt x="167587" y="1263362"/>
                    </a:cubicBezTo>
                    <a:cubicBezTo>
                      <a:pt x="162062" y="1262028"/>
                      <a:pt x="166539" y="1257457"/>
                      <a:pt x="160443" y="1256028"/>
                    </a:cubicBezTo>
                    <a:cubicBezTo>
                      <a:pt x="146060" y="1258504"/>
                      <a:pt x="134345" y="1247836"/>
                      <a:pt x="122343" y="1241931"/>
                    </a:cubicBezTo>
                    <a:lnTo>
                      <a:pt x="104912" y="1251456"/>
                    </a:lnTo>
                    <a:cubicBezTo>
                      <a:pt x="108627" y="1266315"/>
                      <a:pt x="93197" y="1261838"/>
                      <a:pt x="84338" y="1268982"/>
                    </a:cubicBezTo>
                    <a:cubicBezTo>
                      <a:pt x="96721" y="1268982"/>
                      <a:pt x="103388" y="1278507"/>
                      <a:pt x="114628" y="1277840"/>
                    </a:cubicBezTo>
                    <a:cubicBezTo>
                      <a:pt x="119486" y="1281745"/>
                      <a:pt x="119486" y="1281745"/>
                      <a:pt x="114628" y="1285269"/>
                    </a:cubicBezTo>
                    <a:cubicBezTo>
                      <a:pt x="109894" y="1285527"/>
                      <a:pt x="105208" y="1284222"/>
                      <a:pt x="101293" y="1281555"/>
                    </a:cubicBezTo>
                    <a:cubicBezTo>
                      <a:pt x="92339" y="1280888"/>
                      <a:pt x="86434" y="1287270"/>
                      <a:pt x="79004" y="1291080"/>
                    </a:cubicBezTo>
                    <a:cubicBezTo>
                      <a:pt x="83738" y="1293271"/>
                      <a:pt x="88167" y="1296090"/>
                      <a:pt x="92149" y="1299462"/>
                    </a:cubicBezTo>
                    <a:cubicBezTo>
                      <a:pt x="96626" y="1314607"/>
                      <a:pt x="77861" y="1313368"/>
                      <a:pt x="69098" y="1308034"/>
                    </a:cubicBezTo>
                    <a:lnTo>
                      <a:pt x="59573" y="1312987"/>
                    </a:lnTo>
                    <a:lnTo>
                      <a:pt x="59573" y="1315845"/>
                    </a:lnTo>
                    <a:cubicBezTo>
                      <a:pt x="62907" y="1319941"/>
                      <a:pt x="69575" y="1321274"/>
                      <a:pt x="72051" y="1325370"/>
                    </a:cubicBezTo>
                    <a:lnTo>
                      <a:pt x="46333" y="1338991"/>
                    </a:lnTo>
                    <a:cubicBezTo>
                      <a:pt x="74432" y="1355755"/>
                      <a:pt x="109389" y="1350992"/>
                      <a:pt x="138059" y="1364899"/>
                    </a:cubicBezTo>
                    <a:cubicBezTo>
                      <a:pt x="126344" y="1369851"/>
                      <a:pt x="136726" y="1372900"/>
                      <a:pt x="128534" y="1377662"/>
                    </a:cubicBezTo>
                    <a:cubicBezTo>
                      <a:pt x="118247" y="1380139"/>
                      <a:pt x="121010" y="1371566"/>
                      <a:pt x="112723" y="1368709"/>
                    </a:cubicBezTo>
                    <a:cubicBezTo>
                      <a:pt x="111199" y="1358707"/>
                      <a:pt x="95864" y="1362518"/>
                      <a:pt x="89577" y="1366518"/>
                    </a:cubicBezTo>
                    <a:cubicBezTo>
                      <a:pt x="75137" y="1365127"/>
                      <a:pt x="60564" y="1367223"/>
                      <a:pt x="47096" y="1372614"/>
                    </a:cubicBezTo>
                    <a:cubicBezTo>
                      <a:pt x="54049" y="1374709"/>
                      <a:pt x="53001" y="1378520"/>
                      <a:pt x="53763" y="1383663"/>
                    </a:cubicBezTo>
                    <a:lnTo>
                      <a:pt x="63288" y="1388521"/>
                    </a:lnTo>
                    <a:cubicBezTo>
                      <a:pt x="69565" y="1385406"/>
                      <a:pt x="76642" y="1384282"/>
                      <a:pt x="83576" y="1385282"/>
                    </a:cubicBezTo>
                    <a:lnTo>
                      <a:pt x="92625" y="1390616"/>
                    </a:lnTo>
                    <a:cubicBezTo>
                      <a:pt x="76147" y="1392426"/>
                      <a:pt x="60431" y="1400141"/>
                      <a:pt x="43381" y="1400141"/>
                    </a:cubicBezTo>
                    <a:cubicBezTo>
                      <a:pt x="40714" y="1400903"/>
                      <a:pt x="40523" y="1402713"/>
                      <a:pt x="40238" y="1404999"/>
                    </a:cubicBezTo>
                    <a:cubicBezTo>
                      <a:pt x="52239" y="1413381"/>
                      <a:pt x="62907" y="1411095"/>
                      <a:pt x="74147" y="1422049"/>
                    </a:cubicBezTo>
                    <a:cubicBezTo>
                      <a:pt x="68432" y="1430907"/>
                      <a:pt x="48524" y="1433764"/>
                      <a:pt x="40333" y="1435003"/>
                    </a:cubicBezTo>
                    <a:lnTo>
                      <a:pt x="40333" y="1450338"/>
                    </a:lnTo>
                    <a:cubicBezTo>
                      <a:pt x="47191" y="1455291"/>
                      <a:pt x="60812" y="1458815"/>
                      <a:pt x="65193" y="1465387"/>
                    </a:cubicBezTo>
                    <a:cubicBezTo>
                      <a:pt x="57097" y="1472150"/>
                      <a:pt x="47096" y="1468054"/>
                      <a:pt x="40333" y="1471864"/>
                    </a:cubicBezTo>
                    <a:lnTo>
                      <a:pt x="40333" y="1475484"/>
                    </a:lnTo>
                    <a:lnTo>
                      <a:pt x="46905" y="1479484"/>
                    </a:lnTo>
                    <a:lnTo>
                      <a:pt x="46905" y="1482913"/>
                    </a:lnTo>
                    <a:lnTo>
                      <a:pt x="53954" y="1487295"/>
                    </a:lnTo>
                    <a:cubicBezTo>
                      <a:pt x="47191" y="1508059"/>
                      <a:pt x="97007" y="1500059"/>
                      <a:pt x="109294" y="1495868"/>
                    </a:cubicBezTo>
                    <a:cubicBezTo>
                      <a:pt x="112247" y="1495868"/>
                      <a:pt x="115866" y="1495105"/>
                      <a:pt x="118247" y="1497391"/>
                    </a:cubicBezTo>
                    <a:cubicBezTo>
                      <a:pt x="113485" y="1501392"/>
                      <a:pt x="108113" y="1504611"/>
                      <a:pt x="102341" y="1506916"/>
                    </a:cubicBezTo>
                    <a:cubicBezTo>
                      <a:pt x="91768" y="1508441"/>
                      <a:pt x="81576" y="1504916"/>
                      <a:pt x="73194" y="1509202"/>
                    </a:cubicBezTo>
                    <a:cubicBezTo>
                      <a:pt x="73194" y="1518060"/>
                      <a:pt x="56525" y="1514918"/>
                      <a:pt x="50334" y="1511203"/>
                    </a:cubicBezTo>
                    <a:cubicBezTo>
                      <a:pt x="39761" y="1516156"/>
                      <a:pt x="52715" y="1523680"/>
                      <a:pt x="56049" y="1525586"/>
                    </a:cubicBezTo>
                    <a:cubicBezTo>
                      <a:pt x="62174" y="1525366"/>
                      <a:pt x="68184" y="1527319"/>
                      <a:pt x="73004" y="1531110"/>
                    </a:cubicBezTo>
                    <a:lnTo>
                      <a:pt x="73004" y="1534920"/>
                    </a:lnTo>
                    <a:lnTo>
                      <a:pt x="47762" y="1548827"/>
                    </a:lnTo>
                    <a:cubicBezTo>
                      <a:pt x="45286" y="1554541"/>
                      <a:pt x="48524" y="1560066"/>
                      <a:pt x="45381" y="1565114"/>
                    </a:cubicBezTo>
                    <a:lnTo>
                      <a:pt x="40714" y="1567781"/>
                    </a:lnTo>
                    <a:cubicBezTo>
                      <a:pt x="40714" y="1568924"/>
                      <a:pt x="40714" y="1570162"/>
                      <a:pt x="40238" y="1571496"/>
                    </a:cubicBezTo>
                    <a:lnTo>
                      <a:pt x="53477" y="1579401"/>
                    </a:lnTo>
                    <a:lnTo>
                      <a:pt x="53477" y="1593784"/>
                    </a:lnTo>
                    <a:lnTo>
                      <a:pt x="59573" y="1597690"/>
                    </a:lnTo>
                    <a:cubicBezTo>
                      <a:pt x="53573" y="1601214"/>
                      <a:pt x="53573" y="1601214"/>
                      <a:pt x="59573" y="1604452"/>
                    </a:cubicBezTo>
                    <a:cubicBezTo>
                      <a:pt x="61669" y="1610263"/>
                      <a:pt x="61193" y="1617311"/>
                      <a:pt x="54239" y="1619407"/>
                    </a:cubicBezTo>
                    <a:cubicBezTo>
                      <a:pt x="54239" y="1620550"/>
                      <a:pt x="54239" y="1621788"/>
                      <a:pt x="54239" y="1623121"/>
                    </a:cubicBezTo>
                    <a:lnTo>
                      <a:pt x="47762" y="1627026"/>
                    </a:lnTo>
                    <a:lnTo>
                      <a:pt x="54049" y="1630741"/>
                    </a:lnTo>
                    <a:lnTo>
                      <a:pt x="54049" y="1638171"/>
                    </a:lnTo>
                    <a:lnTo>
                      <a:pt x="41952" y="1644934"/>
                    </a:lnTo>
                    <a:cubicBezTo>
                      <a:pt x="12806" y="1673509"/>
                      <a:pt x="98245" y="1649125"/>
                      <a:pt x="110532" y="1661698"/>
                    </a:cubicBezTo>
                    <a:cubicBezTo>
                      <a:pt x="119486" y="1656078"/>
                      <a:pt x="126915" y="1651601"/>
                      <a:pt x="136440" y="1658173"/>
                    </a:cubicBezTo>
                    <a:cubicBezTo>
                      <a:pt x="142631" y="1658173"/>
                      <a:pt x="149489" y="1659412"/>
                      <a:pt x="139964" y="1663888"/>
                    </a:cubicBezTo>
                    <a:lnTo>
                      <a:pt x="139964" y="1670460"/>
                    </a:lnTo>
                    <a:cubicBezTo>
                      <a:pt x="134564" y="1674128"/>
                      <a:pt x="127363" y="1673699"/>
                      <a:pt x="122438" y="1669413"/>
                    </a:cubicBezTo>
                    <a:cubicBezTo>
                      <a:pt x="102626" y="1668651"/>
                      <a:pt x="94435" y="1678938"/>
                      <a:pt x="77480" y="1669413"/>
                    </a:cubicBezTo>
                    <a:cubicBezTo>
                      <a:pt x="73537" y="1672156"/>
                      <a:pt x="68736" y="1673413"/>
                      <a:pt x="63955" y="1672937"/>
                    </a:cubicBezTo>
                    <a:lnTo>
                      <a:pt x="54430" y="1678366"/>
                    </a:lnTo>
                    <a:cubicBezTo>
                      <a:pt x="52811" y="1680748"/>
                      <a:pt x="55287" y="1684082"/>
                      <a:pt x="58049" y="1683986"/>
                    </a:cubicBezTo>
                    <a:cubicBezTo>
                      <a:pt x="90149" y="1686844"/>
                      <a:pt x="119009" y="1678462"/>
                      <a:pt x="150156" y="1680938"/>
                    </a:cubicBezTo>
                    <a:cubicBezTo>
                      <a:pt x="155300" y="1682653"/>
                      <a:pt x="145298" y="1685891"/>
                      <a:pt x="142917" y="1687320"/>
                    </a:cubicBezTo>
                    <a:cubicBezTo>
                      <a:pt x="126915" y="1704275"/>
                      <a:pt x="93578" y="1691130"/>
                      <a:pt x="70432" y="1695226"/>
                    </a:cubicBezTo>
                    <a:cubicBezTo>
                      <a:pt x="59097" y="1701703"/>
                      <a:pt x="77671" y="1703608"/>
                      <a:pt x="82052" y="1702560"/>
                    </a:cubicBezTo>
                    <a:cubicBezTo>
                      <a:pt x="111961" y="1718752"/>
                      <a:pt x="145013" y="1693035"/>
                      <a:pt x="175493" y="1709609"/>
                    </a:cubicBezTo>
                    <a:cubicBezTo>
                      <a:pt x="191685" y="1701893"/>
                      <a:pt x="210164" y="1707608"/>
                      <a:pt x="224642" y="1715323"/>
                    </a:cubicBezTo>
                    <a:cubicBezTo>
                      <a:pt x="219689" y="1718467"/>
                      <a:pt x="213878" y="1716562"/>
                      <a:pt x="208640" y="1717229"/>
                    </a:cubicBezTo>
                    <a:cubicBezTo>
                      <a:pt x="202582" y="1713666"/>
                      <a:pt x="195467" y="1712351"/>
                      <a:pt x="188542" y="1713514"/>
                    </a:cubicBezTo>
                    <a:cubicBezTo>
                      <a:pt x="179017" y="1729706"/>
                      <a:pt x="156824" y="1715133"/>
                      <a:pt x="142631" y="1717419"/>
                    </a:cubicBezTo>
                    <a:cubicBezTo>
                      <a:pt x="121105" y="1726944"/>
                      <a:pt x="101102" y="1713037"/>
                      <a:pt x="77861" y="1717419"/>
                    </a:cubicBezTo>
                    <a:cubicBezTo>
                      <a:pt x="65850" y="1722248"/>
                      <a:pt x="53535" y="1726287"/>
                      <a:pt x="41000" y="1729516"/>
                    </a:cubicBezTo>
                    <a:lnTo>
                      <a:pt x="41000" y="1737231"/>
                    </a:lnTo>
                    <a:lnTo>
                      <a:pt x="34237" y="1741422"/>
                    </a:lnTo>
                    <a:lnTo>
                      <a:pt x="34237" y="1752471"/>
                    </a:lnTo>
                    <a:cubicBezTo>
                      <a:pt x="59288" y="1768568"/>
                      <a:pt x="79957" y="1740565"/>
                      <a:pt x="103388" y="1765330"/>
                    </a:cubicBezTo>
                    <a:cubicBezTo>
                      <a:pt x="115390" y="1763901"/>
                      <a:pt x="127296" y="1758281"/>
                      <a:pt x="139107" y="1763425"/>
                    </a:cubicBezTo>
                    <a:cubicBezTo>
                      <a:pt x="136821" y="1780475"/>
                      <a:pt x="164063" y="1767235"/>
                      <a:pt x="171778" y="1778188"/>
                    </a:cubicBezTo>
                    <a:lnTo>
                      <a:pt x="171778" y="1785427"/>
                    </a:lnTo>
                    <a:lnTo>
                      <a:pt x="162253" y="1791143"/>
                    </a:lnTo>
                    <a:lnTo>
                      <a:pt x="154919" y="1787332"/>
                    </a:lnTo>
                    <a:cubicBezTo>
                      <a:pt x="148442" y="1788857"/>
                      <a:pt x="146346" y="1784666"/>
                      <a:pt x="141774" y="1784284"/>
                    </a:cubicBezTo>
                    <a:cubicBezTo>
                      <a:pt x="133868" y="1789904"/>
                      <a:pt x="122724" y="1784856"/>
                      <a:pt x="116438" y="1790952"/>
                    </a:cubicBezTo>
                    <a:cubicBezTo>
                      <a:pt x="106055" y="1782761"/>
                      <a:pt x="94911" y="1793524"/>
                      <a:pt x="83291" y="1790952"/>
                    </a:cubicBezTo>
                    <a:cubicBezTo>
                      <a:pt x="68622" y="1782284"/>
                      <a:pt x="52334" y="1789333"/>
                      <a:pt x="40333" y="1796381"/>
                    </a:cubicBezTo>
                    <a:cubicBezTo>
                      <a:pt x="37380" y="1818575"/>
                      <a:pt x="104436" y="1790952"/>
                      <a:pt x="119200" y="1804859"/>
                    </a:cubicBezTo>
                    <a:cubicBezTo>
                      <a:pt x="117104" y="1815336"/>
                      <a:pt x="96245" y="1804859"/>
                      <a:pt x="89482" y="1812955"/>
                    </a:cubicBezTo>
                    <a:cubicBezTo>
                      <a:pt x="74147" y="1810288"/>
                      <a:pt x="64812" y="1806859"/>
                      <a:pt x="52906" y="1814955"/>
                    </a:cubicBezTo>
                    <a:lnTo>
                      <a:pt x="55763" y="1820479"/>
                    </a:lnTo>
                    <a:cubicBezTo>
                      <a:pt x="67479" y="1821432"/>
                      <a:pt x="81100" y="1818384"/>
                      <a:pt x="91006" y="1821813"/>
                    </a:cubicBezTo>
                    <a:lnTo>
                      <a:pt x="77099" y="1831338"/>
                    </a:lnTo>
                    <a:cubicBezTo>
                      <a:pt x="63193" y="1829814"/>
                      <a:pt x="56716" y="1835910"/>
                      <a:pt x="46715" y="1840101"/>
                    </a:cubicBezTo>
                    <a:cubicBezTo>
                      <a:pt x="69384" y="1847244"/>
                      <a:pt x="94340" y="1839053"/>
                      <a:pt x="115866" y="1845435"/>
                    </a:cubicBezTo>
                    <a:cubicBezTo>
                      <a:pt x="130916" y="1838196"/>
                      <a:pt x="145870" y="1863628"/>
                      <a:pt x="162253" y="1849721"/>
                    </a:cubicBezTo>
                    <a:lnTo>
                      <a:pt x="171778" y="1854960"/>
                    </a:lnTo>
                    <a:cubicBezTo>
                      <a:pt x="154061" y="1864485"/>
                      <a:pt x="136250" y="1856103"/>
                      <a:pt x="116247" y="1857055"/>
                    </a:cubicBezTo>
                    <a:cubicBezTo>
                      <a:pt x="95006" y="1862389"/>
                      <a:pt x="69956" y="1855817"/>
                      <a:pt x="47286" y="1862389"/>
                    </a:cubicBezTo>
                    <a:lnTo>
                      <a:pt x="47286" y="1866294"/>
                    </a:lnTo>
                    <a:cubicBezTo>
                      <a:pt x="58097" y="1873153"/>
                      <a:pt x="71718" y="1873877"/>
                      <a:pt x="83195" y="1868200"/>
                    </a:cubicBezTo>
                    <a:cubicBezTo>
                      <a:pt x="102245" y="1880010"/>
                      <a:pt x="128629" y="1874867"/>
                      <a:pt x="149394" y="1878772"/>
                    </a:cubicBezTo>
                    <a:cubicBezTo>
                      <a:pt x="158919" y="1874010"/>
                      <a:pt x="158919" y="1874010"/>
                      <a:pt x="168444" y="1878772"/>
                    </a:cubicBezTo>
                    <a:cubicBezTo>
                      <a:pt x="192352" y="1878772"/>
                      <a:pt x="216069" y="1869247"/>
                      <a:pt x="241025" y="1871628"/>
                    </a:cubicBezTo>
                    <a:cubicBezTo>
                      <a:pt x="248168" y="1877725"/>
                      <a:pt x="227213" y="1873057"/>
                      <a:pt x="230928" y="1880487"/>
                    </a:cubicBezTo>
                    <a:cubicBezTo>
                      <a:pt x="229499" y="1882678"/>
                      <a:pt x="223403" y="1883059"/>
                      <a:pt x="220355" y="1883154"/>
                    </a:cubicBezTo>
                    <a:cubicBezTo>
                      <a:pt x="217012" y="1886307"/>
                      <a:pt x="211792" y="1886307"/>
                      <a:pt x="208449" y="1883154"/>
                    </a:cubicBezTo>
                    <a:cubicBezTo>
                      <a:pt x="192542" y="1886869"/>
                      <a:pt x="170349" y="1891917"/>
                      <a:pt x="155300" y="1886773"/>
                    </a:cubicBezTo>
                    <a:cubicBezTo>
                      <a:pt x="145775" y="1893917"/>
                      <a:pt x="138345" y="1888202"/>
                      <a:pt x="129582" y="1883059"/>
                    </a:cubicBezTo>
                    <a:cubicBezTo>
                      <a:pt x="109818" y="1885583"/>
                      <a:pt x="89815" y="1885583"/>
                      <a:pt x="70051" y="1883059"/>
                    </a:cubicBezTo>
                    <a:cubicBezTo>
                      <a:pt x="63098" y="1887849"/>
                      <a:pt x="55097" y="1890888"/>
                      <a:pt x="46715" y="1891917"/>
                    </a:cubicBezTo>
                    <a:cubicBezTo>
                      <a:pt x="75861" y="1907442"/>
                      <a:pt x="110723" y="1893155"/>
                      <a:pt x="141965" y="1901442"/>
                    </a:cubicBezTo>
                    <a:cubicBezTo>
                      <a:pt x="180065" y="1891917"/>
                      <a:pt x="214164" y="1896298"/>
                      <a:pt x="255693" y="1894298"/>
                    </a:cubicBezTo>
                    <a:lnTo>
                      <a:pt x="265885" y="1901632"/>
                    </a:lnTo>
                    <a:cubicBezTo>
                      <a:pt x="272838" y="1902395"/>
                      <a:pt x="278458" y="1899823"/>
                      <a:pt x="282744" y="1903347"/>
                    </a:cubicBezTo>
                    <a:cubicBezTo>
                      <a:pt x="274743" y="1907442"/>
                      <a:pt x="261884" y="1904966"/>
                      <a:pt x="252931" y="1904871"/>
                    </a:cubicBezTo>
                    <a:cubicBezTo>
                      <a:pt x="220927" y="1895918"/>
                      <a:pt x="182065" y="1906966"/>
                      <a:pt x="151680" y="1918301"/>
                    </a:cubicBezTo>
                    <a:cubicBezTo>
                      <a:pt x="177207" y="1933922"/>
                      <a:pt x="208830" y="1907919"/>
                      <a:pt x="236262" y="1917634"/>
                    </a:cubicBezTo>
                    <a:cubicBezTo>
                      <a:pt x="213116" y="1933541"/>
                      <a:pt x="180160" y="1928588"/>
                      <a:pt x="153966" y="1939066"/>
                    </a:cubicBezTo>
                    <a:lnTo>
                      <a:pt x="142631" y="1930874"/>
                    </a:lnTo>
                    <a:cubicBezTo>
                      <a:pt x="114123" y="1932579"/>
                      <a:pt x="85510" y="1930207"/>
                      <a:pt x="57668" y="1923826"/>
                    </a:cubicBezTo>
                    <a:cubicBezTo>
                      <a:pt x="54335" y="1924397"/>
                      <a:pt x="53001" y="1925826"/>
                      <a:pt x="53287" y="1927921"/>
                    </a:cubicBezTo>
                    <a:cubicBezTo>
                      <a:pt x="52239" y="1931541"/>
                      <a:pt x="40904" y="1934208"/>
                      <a:pt x="50239" y="1938494"/>
                    </a:cubicBezTo>
                    <a:cubicBezTo>
                      <a:pt x="82624" y="1946114"/>
                      <a:pt x="117390" y="1927255"/>
                      <a:pt x="145489" y="1951829"/>
                    </a:cubicBezTo>
                    <a:cubicBezTo>
                      <a:pt x="144251" y="1956877"/>
                      <a:pt x="152061" y="1958020"/>
                      <a:pt x="156252" y="1960783"/>
                    </a:cubicBezTo>
                    <a:cubicBezTo>
                      <a:pt x="175931" y="1960401"/>
                      <a:pt x="195600" y="1961478"/>
                      <a:pt x="215117" y="1964021"/>
                    </a:cubicBezTo>
                    <a:cubicBezTo>
                      <a:pt x="218450" y="1958973"/>
                      <a:pt x="230452" y="1962021"/>
                      <a:pt x="233595" y="1957068"/>
                    </a:cubicBezTo>
                    <a:cubicBezTo>
                      <a:pt x="256026" y="1952915"/>
                      <a:pt x="279182" y="1955334"/>
                      <a:pt x="300270" y="1964021"/>
                    </a:cubicBezTo>
                    <a:cubicBezTo>
                      <a:pt x="323606" y="1953734"/>
                      <a:pt x="348657" y="1978213"/>
                      <a:pt x="372279" y="1960783"/>
                    </a:cubicBezTo>
                    <a:cubicBezTo>
                      <a:pt x="380375" y="1957353"/>
                      <a:pt x="397235" y="1969355"/>
                      <a:pt x="395044" y="1958782"/>
                    </a:cubicBezTo>
                    <a:cubicBezTo>
                      <a:pt x="376946" y="1940304"/>
                      <a:pt x="345800" y="1961640"/>
                      <a:pt x="329417" y="1946114"/>
                    </a:cubicBezTo>
                    <a:cubicBezTo>
                      <a:pt x="327797" y="1939732"/>
                      <a:pt x="317987" y="1941828"/>
                      <a:pt x="313034" y="1946114"/>
                    </a:cubicBezTo>
                    <a:cubicBezTo>
                      <a:pt x="297889" y="1946114"/>
                      <a:pt x="277791" y="1947448"/>
                      <a:pt x="264647" y="1940590"/>
                    </a:cubicBezTo>
                    <a:lnTo>
                      <a:pt x="273029" y="1935161"/>
                    </a:lnTo>
                    <a:cubicBezTo>
                      <a:pt x="310176" y="1929827"/>
                      <a:pt x="349229" y="1946114"/>
                      <a:pt x="381899" y="1933351"/>
                    </a:cubicBezTo>
                    <a:lnTo>
                      <a:pt x="381899" y="1925921"/>
                    </a:lnTo>
                    <a:lnTo>
                      <a:pt x="375708" y="1922016"/>
                    </a:lnTo>
                    <a:cubicBezTo>
                      <a:pt x="380280" y="1919063"/>
                      <a:pt x="386090" y="1920968"/>
                      <a:pt x="391424" y="1920302"/>
                    </a:cubicBezTo>
                    <a:cubicBezTo>
                      <a:pt x="400949" y="1926874"/>
                      <a:pt x="411236" y="1930970"/>
                      <a:pt x="421238" y="1922207"/>
                    </a:cubicBezTo>
                    <a:lnTo>
                      <a:pt x="421238" y="1918396"/>
                    </a:lnTo>
                    <a:cubicBezTo>
                      <a:pt x="431810" y="1909728"/>
                      <a:pt x="444288" y="1914491"/>
                      <a:pt x="456956" y="1916682"/>
                    </a:cubicBezTo>
                    <a:cubicBezTo>
                      <a:pt x="463148" y="1915348"/>
                      <a:pt x="458576" y="1910777"/>
                      <a:pt x="464100" y="1909252"/>
                    </a:cubicBezTo>
                    <a:lnTo>
                      <a:pt x="490389" y="1909252"/>
                    </a:lnTo>
                    <a:cubicBezTo>
                      <a:pt x="495437" y="1905061"/>
                      <a:pt x="495533" y="1904966"/>
                      <a:pt x="487627" y="1900394"/>
                    </a:cubicBezTo>
                    <a:lnTo>
                      <a:pt x="487055" y="1896679"/>
                    </a:lnTo>
                    <a:cubicBezTo>
                      <a:pt x="479340" y="1892584"/>
                      <a:pt x="461909" y="1883535"/>
                      <a:pt x="454861" y="1889345"/>
                    </a:cubicBezTo>
                    <a:cubicBezTo>
                      <a:pt x="462767" y="1893917"/>
                      <a:pt x="462671" y="1894012"/>
                      <a:pt x="457433" y="1898204"/>
                    </a:cubicBezTo>
                    <a:cubicBezTo>
                      <a:pt x="428858" y="1904680"/>
                      <a:pt x="398282" y="1899727"/>
                      <a:pt x="370850" y="1908585"/>
                    </a:cubicBezTo>
                    <a:cubicBezTo>
                      <a:pt x="361325" y="1901347"/>
                      <a:pt x="350372" y="1908585"/>
                      <a:pt x="339704" y="1909252"/>
                    </a:cubicBezTo>
                    <a:cubicBezTo>
                      <a:pt x="334941" y="1905157"/>
                      <a:pt x="328178" y="1906490"/>
                      <a:pt x="323702" y="1904204"/>
                    </a:cubicBezTo>
                    <a:cubicBezTo>
                      <a:pt x="340466" y="1893346"/>
                      <a:pt x="365516" y="1897537"/>
                      <a:pt x="384662" y="1890869"/>
                    </a:cubicBezTo>
                    <a:cubicBezTo>
                      <a:pt x="390672" y="1895470"/>
                      <a:pt x="399035" y="1895470"/>
                      <a:pt x="405045" y="1890869"/>
                    </a:cubicBezTo>
                    <a:cubicBezTo>
                      <a:pt x="416856" y="1898680"/>
                      <a:pt x="429905" y="1891822"/>
                      <a:pt x="441050" y="1888869"/>
                    </a:cubicBezTo>
                    <a:cubicBezTo>
                      <a:pt x="438383" y="1874296"/>
                      <a:pt x="456194" y="1881916"/>
                      <a:pt x="466100" y="1878867"/>
                    </a:cubicBezTo>
                    <a:cubicBezTo>
                      <a:pt x="469034" y="1876267"/>
                      <a:pt x="473044" y="1875239"/>
                      <a:pt x="476864" y="1876105"/>
                    </a:cubicBezTo>
                    <a:cubicBezTo>
                      <a:pt x="511630" y="1855817"/>
                      <a:pt x="443145" y="1869533"/>
                      <a:pt x="435906" y="1876105"/>
                    </a:cubicBezTo>
                    <a:cubicBezTo>
                      <a:pt x="430382" y="1877153"/>
                      <a:pt x="427429" y="1872295"/>
                      <a:pt x="422190" y="1872486"/>
                    </a:cubicBezTo>
                    <a:cubicBezTo>
                      <a:pt x="413713" y="1872486"/>
                      <a:pt x="415332" y="1869057"/>
                      <a:pt x="414475" y="1867343"/>
                    </a:cubicBezTo>
                    <a:lnTo>
                      <a:pt x="404950" y="1861342"/>
                    </a:lnTo>
                    <a:cubicBezTo>
                      <a:pt x="388452" y="1860808"/>
                      <a:pt x="372022" y="1859027"/>
                      <a:pt x="355801" y="1856008"/>
                    </a:cubicBezTo>
                    <a:cubicBezTo>
                      <a:pt x="369707" y="1850864"/>
                      <a:pt x="389615" y="1846483"/>
                      <a:pt x="404474" y="1853817"/>
                    </a:cubicBezTo>
                    <a:cubicBezTo>
                      <a:pt x="410760" y="1845530"/>
                      <a:pt x="485150" y="1857341"/>
                      <a:pt x="453623" y="1839244"/>
                    </a:cubicBezTo>
                    <a:cubicBezTo>
                      <a:pt x="448289" y="1839244"/>
                      <a:pt x="448193" y="1839244"/>
                      <a:pt x="447431" y="1833910"/>
                    </a:cubicBezTo>
                    <a:cubicBezTo>
                      <a:pt x="456956" y="1826290"/>
                      <a:pt x="470196" y="1827433"/>
                      <a:pt x="480769" y="1822099"/>
                    </a:cubicBezTo>
                    <a:cubicBezTo>
                      <a:pt x="479912" y="1820575"/>
                      <a:pt x="479054" y="1818955"/>
                      <a:pt x="478292" y="1817336"/>
                    </a:cubicBezTo>
                    <a:cubicBezTo>
                      <a:pt x="449717" y="1817336"/>
                      <a:pt x="424571" y="1807811"/>
                      <a:pt x="395520" y="1807811"/>
                    </a:cubicBezTo>
                    <a:cubicBezTo>
                      <a:pt x="411617" y="1794381"/>
                      <a:pt x="438859" y="1809716"/>
                      <a:pt x="452670" y="1792571"/>
                    </a:cubicBezTo>
                    <a:cubicBezTo>
                      <a:pt x="450575" y="1790857"/>
                      <a:pt x="447431" y="1789428"/>
                      <a:pt x="447336" y="1787999"/>
                    </a:cubicBezTo>
                    <a:cubicBezTo>
                      <a:pt x="445812" y="1780760"/>
                      <a:pt x="432858" y="1779808"/>
                      <a:pt x="427524" y="1778474"/>
                    </a:cubicBezTo>
                    <a:cubicBezTo>
                      <a:pt x="427524" y="1776378"/>
                      <a:pt x="426095" y="1774474"/>
                      <a:pt x="430667" y="1772664"/>
                    </a:cubicBezTo>
                    <a:cubicBezTo>
                      <a:pt x="450536" y="1772816"/>
                      <a:pt x="469948" y="1766759"/>
                      <a:pt x="486198" y="1755329"/>
                    </a:cubicBezTo>
                    <a:lnTo>
                      <a:pt x="486198" y="1748947"/>
                    </a:lnTo>
                    <a:lnTo>
                      <a:pt x="492961" y="1744756"/>
                    </a:lnTo>
                    <a:lnTo>
                      <a:pt x="492961" y="1741232"/>
                    </a:lnTo>
                    <a:cubicBezTo>
                      <a:pt x="487055" y="1733707"/>
                      <a:pt x="465815" y="1751900"/>
                      <a:pt x="467339" y="1737231"/>
                    </a:cubicBezTo>
                    <a:lnTo>
                      <a:pt x="476864" y="1731897"/>
                    </a:lnTo>
                    <a:cubicBezTo>
                      <a:pt x="484788" y="1733202"/>
                      <a:pt x="492904" y="1731316"/>
                      <a:pt x="499438" y="1726658"/>
                    </a:cubicBezTo>
                    <a:cubicBezTo>
                      <a:pt x="503343" y="1715800"/>
                      <a:pt x="456766" y="1724563"/>
                      <a:pt x="444288" y="1709894"/>
                    </a:cubicBezTo>
                    <a:cubicBezTo>
                      <a:pt x="434039" y="1718752"/>
                      <a:pt x="419075" y="1719495"/>
                      <a:pt x="407998" y="1711704"/>
                    </a:cubicBezTo>
                    <a:lnTo>
                      <a:pt x="407998" y="1707894"/>
                    </a:lnTo>
                    <a:cubicBezTo>
                      <a:pt x="424667" y="1699988"/>
                      <a:pt x="421714" y="1698369"/>
                      <a:pt x="403902" y="1698369"/>
                    </a:cubicBezTo>
                    <a:cubicBezTo>
                      <a:pt x="400949" y="1695988"/>
                      <a:pt x="394377" y="1694559"/>
                      <a:pt x="394377" y="1689701"/>
                    </a:cubicBezTo>
                    <a:cubicBezTo>
                      <a:pt x="405140" y="1682272"/>
                      <a:pt x="411903" y="1683605"/>
                      <a:pt x="420857" y="1678176"/>
                    </a:cubicBezTo>
                    <a:lnTo>
                      <a:pt x="420857" y="1669984"/>
                    </a:lnTo>
                    <a:cubicBezTo>
                      <a:pt x="439173" y="1665669"/>
                      <a:pt x="457804" y="1662803"/>
                      <a:pt x="476578" y="1661412"/>
                    </a:cubicBezTo>
                    <a:cubicBezTo>
                      <a:pt x="481912" y="1659031"/>
                      <a:pt x="478483" y="1653982"/>
                      <a:pt x="486103" y="1652459"/>
                    </a:cubicBezTo>
                    <a:lnTo>
                      <a:pt x="486103" y="1648744"/>
                    </a:lnTo>
                    <a:lnTo>
                      <a:pt x="492675" y="1644743"/>
                    </a:lnTo>
                    <a:lnTo>
                      <a:pt x="492675" y="1641219"/>
                    </a:lnTo>
                    <a:lnTo>
                      <a:pt x="486103" y="1637314"/>
                    </a:lnTo>
                    <a:cubicBezTo>
                      <a:pt x="486103" y="1635885"/>
                      <a:pt x="486103" y="1634742"/>
                      <a:pt x="486103" y="1633503"/>
                    </a:cubicBezTo>
                    <a:cubicBezTo>
                      <a:pt x="472006" y="1623978"/>
                      <a:pt x="453718" y="1629884"/>
                      <a:pt x="437144" y="1628265"/>
                    </a:cubicBezTo>
                    <a:lnTo>
                      <a:pt x="427619" y="1622835"/>
                    </a:lnTo>
                    <a:cubicBezTo>
                      <a:pt x="427619" y="1611787"/>
                      <a:pt x="455147" y="1617216"/>
                      <a:pt x="462005" y="1620073"/>
                    </a:cubicBezTo>
                    <a:cubicBezTo>
                      <a:pt x="465719" y="1620931"/>
                      <a:pt x="466481" y="1618359"/>
                      <a:pt x="468958" y="1617787"/>
                    </a:cubicBezTo>
                    <a:cubicBezTo>
                      <a:pt x="471434" y="1617216"/>
                      <a:pt x="478483" y="1617787"/>
                      <a:pt x="479435" y="1615025"/>
                    </a:cubicBezTo>
                    <a:cubicBezTo>
                      <a:pt x="477054" y="1610739"/>
                      <a:pt x="490294" y="1608739"/>
                      <a:pt x="482960" y="1606167"/>
                    </a:cubicBezTo>
                    <a:cubicBezTo>
                      <a:pt x="466481" y="1608739"/>
                      <a:pt x="450765" y="1593784"/>
                      <a:pt x="435335" y="1601881"/>
                    </a:cubicBezTo>
                    <a:lnTo>
                      <a:pt x="426857" y="1596832"/>
                    </a:lnTo>
                    <a:cubicBezTo>
                      <a:pt x="434096" y="1590832"/>
                      <a:pt x="442478" y="1592546"/>
                      <a:pt x="449813" y="1587879"/>
                    </a:cubicBezTo>
                    <a:cubicBezTo>
                      <a:pt x="457623" y="1593975"/>
                      <a:pt x="464672" y="1590165"/>
                      <a:pt x="471053" y="1587879"/>
                    </a:cubicBezTo>
                    <a:cubicBezTo>
                      <a:pt x="480397" y="1588183"/>
                      <a:pt x="489684" y="1586221"/>
                      <a:pt x="498104" y="1582164"/>
                    </a:cubicBezTo>
                    <a:cubicBezTo>
                      <a:pt x="481721" y="1562543"/>
                      <a:pt x="458099" y="1558542"/>
                      <a:pt x="433906" y="1556351"/>
                    </a:cubicBezTo>
                    <a:lnTo>
                      <a:pt x="443431" y="1551017"/>
                    </a:lnTo>
                    <a:cubicBezTo>
                      <a:pt x="458480" y="1552446"/>
                      <a:pt x="472673" y="1543207"/>
                      <a:pt x="486293" y="1538349"/>
                    </a:cubicBezTo>
                    <a:cubicBezTo>
                      <a:pt x="486293" y="1536158"/>
                      <a:pt x="487151" y="1534158"/>
                      <a:pt x="483150" y="1532919"/>
                    </a:cubicBezTo>
                    <a:cubicBezTo>
                      <a:pt x="447908" y="1544159"/>
                      <a:pt x="461909" y="1527967"/>
                      <a:pt x="486198" y="1523394"/>
                    </a:cubicBezTo>
                    <a:cubicBezTo>
                      <a:pt x="474863" y="1511870"/>
                      <a:pt x="460290" y="1523394"/>
                      <a:pt x="448098" y="1520442"/>
                    </a:cubicBezTo>
                    <a:cubicBezTo>
                      <a:pt x="451527" y="1511870"/>
                      <a:pt x="466386" y="1516251"/>
                      <a:pt x="472958" y="1512441"/>
                    </a:cubicBezTo>
                    <a:lnTo>
                      <a:pt x="472958" y="1505107"/>
                    </a:lnTo>
                    <a:lnTo>
                      <a:pt x="466767" y="1501392"/>
                    </a:lnTo>
                    <a:cubicBezTo>
                      <a:pt x="468005" y="1490343"/>
                      <a:pt x="452099" y="1502821"/>
                      <a:pt x="444383" y="1499392"/>
                    </a:cubicBezTo>
                    <a:cubicBezTo>
                      <a:pt x="438764" y="1498534"/>
                      <a:pt x="441716" y="1492724"/>
                      <a:pt x="434858" y="1490819"/>
                    </a:cubicBezTo>
                    <a:cubicBezTo>
                      <a:pt x="434096" y="1490819"/>
                      <a:pt x="434001" y="1489867"/>
                      <a:pt x="433620" y="1489295"/>
                    </a:cubicBezTo>
                    <a:cubicBezTo>
                      <a:pt x="433239" y="1488724"/>
                      <a:pt x="435144" y="1484723"/>
                      <a:pt x="437240" y="1484723"/>
                    </a:cubicBezTo>
                    <a:cubicBezTo>
                      <a:pt x="451537" y="1485961"/>
                      <a:pt x="465938" y="1484075"/>
                      <a:pt x="479435" y="1479199"/>
                    </a:cubicBezTo>
                    <a:lnTo>
                      <a:pt x="479435" y="1471293"/>
                    </a:lnTo>
                    <a:cubicBezTo>
                      <a:pt x="472292" y="1465673"/>
                      <a:pt x="457337" y="1463102"/>
                      <a:pt x="453337" y="1454243"/>
                    </a:cubicBezTo>
                    <a:cubicBezTo>
                      <a:pt x="459623" y="1449386"/>
                      <a:pt x="463719" y="1447290"/>
                      <a:pt x="453908" y="1442527"/>
                    </a:cubicBezTo>
                    <a:cubicBezTo>
                      <a:pt x="455813" y="1439003"/>
                      <a:pt x="464100" y="1441860"/>
                      <a:pt x="466577" y="1438336"/>
                    </a:cubicBezTo>
                    <a:lnTo>
                      <a:pt x="466577" y="1431383"/>
                    </a:lnTo>
                    <a:lnTo>
                      <a:pt x="472768" y="1427478"/>
                    </a:lnTo>
                    <a:cubicBezTo>
                      <a:pt x="468196" y="1419858"/>
                      <a:pt x="397425" y="1421382"/>
                      <a:pt x="428096" y="1411000"/>
                    </a:cubicBezTo>
                    <a:cubicBezTo>
                      <a:pt x="439478" y="1410904"/>
                      <a:pt x="450603" y="1407609"/>
                      <a:pt x="460195" y="1401475"/>
                    </a:cubicBezTo>
                    <a:lnTo>
                      <a:pt x="460195" y="1383472"/>
                    </a:lnTo>
                    <a:cubicBezTo>
                      <a:pt x="468482" y="1381472"/>
                      <a:pt x="464386" y="1375185"/>
                      <a:pt x="472006" y="1373090"/>
                    </a:cubicBezTo>
                    <a:cubicBezTo>
                      <a:pt x="478102" y="1364613"/>
                      <a:pt x="456099" y="1369185"/>
                      <a:pt x="459909" y="1362518"/>
                    </a:cubicBezTo>
                    <a:cubicBezTo>
                      <a:pt x="467996" y="1357507"/>
                      <a:pt x="476578" y="1353354"/>
                      <a:pt x="485531" y="1350135"/>
                    </a:cubicBezTo>
                    <a:lnTo>
                      <a:pt x="467434" y="1339467"/>
                    </a:lnTo>
                    <a:lnTo>
                      <a:pt x="466767" y="1335181"/>
                    </a:lnTo>
                    <a:cubicBezTo>
                      <a:pt x="482026" y="1326980"/>
                      <a:pt x="499076" y="1322693"/>
                      <a:pt x="516392" y="1322703"/>
                    </a:cubicBezTo>
                    <a:close/>
                    <a:moveTo>
                      <a:pt x="446765" y="1688558"/>
                    </a:moveTo>
                    <a:lnTo>
                      <a:pt x="440002" y="1692845"/>
                    </a:lnTo>
                    <a:lnTo>
                      <a:pt x="442669" y="1697607"/>
                    </a:lnTo>
                    <a:cubicBezTo>
                      <a:pt x="449803" y="1696378"/>
                      <a:pt x="457137" y="1697655"/>
                      <a:pt x="463433" y="1701227"/>
                    </a:cubicBezTo>
                    <a:cubicBezTo>
                      <a:pt x="467291" y="1698598"/>
                      <a:pt x="471920" y="1697321"/>
                      <a:pt x="476578" y="1697607"/>
                    </a:cubicBezTo>
                    <a:cubicBezTo>
                      <a:pt x="480721" y="1692111"/>
                      <a:pt x="486236" y="1687806"/>
                      <a:pt x="492580" y="1685129"/>
                    </a:cubicBezTo>
                    <a:cubicBezTo>
                      <a:pt x="483474" y="1680995"/>
                      <a:pt x="473520" y="1679072"/>
                      <a:pt x="463529" y="1679509"/>
                    </a:cubicBezTo>
                    <a:cubicBezTo>
                      <a:pt x="455813" y="1685319"/>
                      <a:pt x="446955" y="1680652"/>
                      <a:pt x="440669" y="1684843"/>
                    </a:cubicBezTo>
                    <a:close/>
                    <a:moveTo>
                      <a:pt x="42143" y="1774283"/>
                    </a:moveTo>
                    <a:cubicBezTo>
                      <a:pt x="54144" y="1774283"/>
                      <a:pt x="67955" y="1776950"/>
                      <a:pt x="79195" y="1772854"/>
                    </a:cubicBezTo>
                    <a:cubicBezTo>
                      <a:pt x="67184" y="1766016"/>
                      <a:pt x="52792" y="1764730"/>
                      <a:pt x="39761" y="1769330"/>
                    </a:cubicBezTo>
                    <a:cubicBezTo>
                      <a:pt x="40238" y="1773426"/>
                      <a:pt x="40238" y="1773426"/>
                      <a:pt x="42524" y="1775426"/>
                    </a:cubicBezTo>
                    <a:close/>
                    <a:moveTo>
                      <a:pt x="537919" y="1271173"/>
                    </a:moveTo>
                    <a:cubicBezTo>
                      <a:pt x="535414" y="1269249"/>
                      <a:pt x="532737" y="1267553"/>
                      <a:pt x="529918" y="1266125"/>
                    </a:cubicBezTo>
                    <a:cubicBezTo>
                      <a:pt x="525917" y="1266125"/>
                      <a:pt x="522393" y="1265458"/>
                      <a:pt x="519250" y="1268506"/>
                    </a:cubicBezTo>
                    <a:cubicBezTo>
                      <a:pt x="521917" y="1270696"/>
                      <a:pt x="515726" y="1274507"/>
                      <a:pt x="522774" y="1277269"/>
                    </a:cubicBezTo>
                    <a:cubicBezTo>
                      <a:pt x="527727" y="1278221"/>
                      <a:pt x="543634" y="1280126"/>
                      <a:pt x="538300" y="1272316"/>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302" name="Google Shape;302;p16"/>
              <p:cNvSpPr/>
              <p:nvPr/>
            </p:nvSpPr>
            <p:spPr>
              <a:xfrm>
                <a:off x="10083933" y="-143"/>
                <a:ext cx="409269" cy="2966426"/>
              </a:xfrm>
              <a:custGeom>
                <a:rect b="b" l="l" r="r" t="t"/>
                <a:pathLst>
                  <a:path extrusionOk="0" h="1990890" w="620104">
                    <a:moveTo>
                      <a:pt x="2165" y="23326"/>
                    </a:moveTo>
                    <a:lnTo>
                      <a:pt x="2165" y="-581"/>
                    </a:lnTo>
                    <a:lnTo>
                      <a:pt x="600049" y="-581"/>
                    </a:lnTo>
                    <a:lnTo>
                      <a:pt x="600049" y="8944"/>
                    </a:lnTo>
                    <a:cubicBezTo>
                      <a:pt x="606431" y="9991"/>
                      <a:pt x="615289" y="11039"/>
                      <a:pt x="619099" y="16278"/>
                    </a:cubicBezTo>
                    <a:cubicBezTo>
                      <a:pt x="613384" y="19421"/>
                      <a:pt x="607288" y="15421"/>
                      <a:pt x="605478" y="23898"/>
                    </a:cubicBezTo>
                    <a:cubicBezTo>
                      <a:pt x="598620" y="26565"/>
                      <a:pt x="601192" y="31613"/>
                      <a:pt x="593572" y="34375"/>
                    </a:cubicBezTo>
                    <a:lnTo>
                      <a:pt x="593572" y="76381"/>
                    </a:lnTo>
                    <a:cubicBezTo>
                      <a:pt x="591476" y="80000"/>
                      <a:pt x="603097" y="79905"/>
                      <a:pt x="606716" y="82191"/>
                    </a:cubicBezTo>
                    <a:lnTo>
                      <a:pt x="606716" y="85810"/>
                    </a:lnTo>
                    <a:lnTo>
                      <a:pt x="600144" y="89811"/>
                    </a:lnTo>
                    <a:cubicBezTo>
                      <a:pt x="600144" y="91144"/>
                      <a:pt x="600144" y="92287"/>
                      <a:pt x="600144" y="93526"/>
                    </a:cubicBezTo>
                    <a:cubicBezTo>
                      <a:pt x="584142" y="117719"/>
                      <a:pt x="598620" y="161915"/>
                      <a:pt x="593953" y="192776"/>
                    </a:cubicBezTo>
                    <a:lnTo>
                      <a:pt x="599287" y="195729"/>
                    </a:lnTo>
                    <a:cubicBezTo>
                      <a:pt x="600744" y="205721"/>
                      <a:pt x="601154" y="215846"/>
                      <a:pt x="600525" y="225923"/>
                    </a:cubicBezTo>
                    <a:cubicBezTo>
                      <a:pt x="597953" y="227447"/>
                      <a:pt x="596334" y="228304"/>
                      <a:pt x="594334" y="229352"/>
                    </a:cubicBezTo>
                    <a:lnTo>
                      <a:pt x="594334" y="236877"/>
                    </a:lnTo>
                    <a:lnTo>
                      <a:pt x="600239" y="240782"/>
                    </a:lnTo>
                    <a:lnTo>
                      <a:pt x="600239" y="251640"/>
                    </a:lnTo>
                    <a:lnTo>
                      <a:pt x="594143" y="255451"/>
                    </a:lnTo>
                    <a:lnTo>
                      <a:pt x="600335" y="259260"/>
                    </a:lnTo>
                    <a:lnTo>
                      <a:pt x="600335" y="262499"/>
                    </a:lnTo>
                    <a:lnTo>
                      <a:pt x="594239" y="266404"/>
                    </a:lnTo>
                    <a:lnTo>
                      <a:pt x="599192" y="269167"/>
                    </a:lnTo>
                    <a:cubicBezTo>
                      <a:pt x="599858" y="271453"/>
                      <a:pt x="592334" y="274786"/>
                      <a:pt x="594334" y="280787"/>
                    </a:cubicBezTo>
                    <a:lnTo>
                      <a:pt x="600049" y="284597"/>
                    </a:lnTo>
                    <a:lnTo>
                      <a:pt x="593953" y="288407"/>
                    </a:lnTo>
                    <a:lnTo>
                      <a:pt x="593953" y="295551"/>
                    </a:lnTo>
                    <a:lnTo>
                      <a:pt x="587666" y="299456"/>
                    </a:lnTo>
                    <a:lnTo>
                      <a:pt x="593953" y="303456"/>
                    </a:lnTo>
                    <a:cubicBezTo>
                      <a:pt x="593953" y="304790"/>
                      <a:pt x="593953" y="305933"/>
                      <a:pt x="593191" y="307171"/>
                    </a:cubicBezTo>
                    <a:cubicBezTo>
                      <a:pt x="585761" y="308981"/>
                      <a:pt x="587762" y="316696"/>
                      <a:pt x="587190" y="321459"/>
                    </a:cubicBezTo>
                    <a:lnTo>
                      <a:pt x="593096" y="324698"/>
                    </a:lnTo>
                    <a:cubicBezTo>
                      <a:pt x="594105" y="333298"/>
                      <a:pt x="594391" y="341956"/>
                      <a:pt x="593953" y="350605"/>
                    </a:cubicBezTo>
                    <a:lnTo>
                      <a:pt x="600049" y="354606"/>
                    </a:lnTo>
                    <a:lnTo>
                      <a:pt x="593953" y="358416"/>
                    </a:lnTo>
                    <a:lnTo>
                      <a:pt x="593953" y="387753"/>
                    </a:lnTo>
                    <a:lnTo>
                      <a:pt x="600430" y="391658"/>
                    </a:lnTo>
                    <a:lnTo>
                      <a:pt x="600430" y="457762"/>
                    </a:lnTo>
                    <a:lnTo>
                      <a:pt x="593858" y="461857"/>
                    </a:lnTo>
                    <a:cubicBezTo>
                      <a:pt x="593858" y="463191"/>
                      <a:pt x="593858" y="464905"/>
                      <a:pt x="594715" y="465477"/>
                    </a:cubicBezTo>
                    <a:cubicBezTo>
                      <a:pt x="602049" y="468716"/>
                      <a:pt x="599287" y="473859"/>
                      <a:pt x="606621" y="476049"/>
                    </a:cubicBezTo>
                    <a:lnTo>
                      <a:pt x="600716" y="479955"/>
                    </a:lnTo>
                    <a:lnTo>
                      <a:pt x="600716" y="505291"/>
                    </a:lnTo>
                    <a:lnTo>
                      <a:pt x="594048" y="509482"/>
                    </a:lnTo>
                    <a:lnTo>
                      <a:pt x="594048" y="549773"/>
                    </a:lnTo>
                    <a:lnTo>
                      <a:pt x="587476" y="553774"/>
                    </a:lnTo>
                    <a:lnTo>
                      <a:pt x="587476" y="564727"/>
                    </a:lnTo>
                    <a:cubicBezTo>
                      <a:pt x="601859" y="574252"/>
                      <a:pt x="590524" y="600732"/>
                      <a:pt x="593953" y="616258"/>
                    </a:cubicBezTo>
                    <a:cubicBezTo>
                      <a:pt x="610050" y="628926"/>
                      <a:pt x="595096" y="660644"/>
                      <a:pt x="601382" y="679409"/>
                    </a:cubicBezTo>
                    <a:cubicBezTo>
                      <a:pt x="613003" y="685123"/>
                      <a:pt x="604716" y="703793"/>
                      <a:pt x="607097" y="714937"/>
                    </a:cubicBezTo>
                    <a:cubicBezTo>
                      <a:pt x="600525" y="719985"/>
                      <a:pt x="596810" y="721985"/>
                      <a:pt x="607097" y="726938"/>
                    </a:cubicBezTo>
                    <a:lnTo>
                      <a:pt x="607097" y="737797"/>
                    </a:lnTo>
                    <a:lnTo>
                      <a:pt x="600620" y="741702"/>
                    </a:lnTo>
                    <a:lnTo>
                      <a:pt x="600620" y="767324"/>
                    </a:lnTo>
                    <a:lnTo>
                      <a:pt x="594334" y="771229"/>
                    </a:lnTo>
                    <a:lnTo>
                      <a:pt x="594334" y="881719"/>
                    </a:lnTo>
                    <a:cubicBezTo>
                      <a:pt x="603859" y="884196"/>
                      <a:pt x="600144" y="893150"/>
                      <a:pt x="600716" y="900007"/>
                    </a:cubicBezTo>
                    <a:cubicBezTo>
                      <a:pt x="591762" y="905437"/>
                      <a:pt x="591762" y="905723"/>
                      <a:pt x="600716" y="910866"/>
                    </a:cubicBezTo>
                    <a:lnTo>
                      <a:pt x="600716" y="925249"/>
                    </a:lnTo>
                    <a:lnTo>
                      <a:pt x="607383" y="929535"/>
                    </a:lnTo>
                    <a:lnTo>
                      <a:pt x="607383" y="954967"/>
                    </a:lnTo>
                    <a:lnTo>
                      <a:pt x="614146" y="959062"/>
                    </a:lnTo>
                    <a:lnTo>
                      <a:pt x="614146" y="1032690"/>
                    </a:lnTo>
                    <a:lnTo>
                      <a:pt x="607764" y="1036501"/>
                    </a:lnTo>
                    <a:lnTo>
                      <a:pt x="607764" y="1043835"/>
                    </a:lnTo>
                    <a:cubicBezTo>
                      <a:pt x="617289" y="1046311"/>
                      <a:pt x="613765" y="1055169"/>
                      <a:pt x="614241" y="1062218"/>
                    </a:cubicBezTo>
                    <a:cubicBezTo>
                      <a:pt x="606526" y="1064790"/>
                      <a:pt x="607383" y="1069362"/>
                      <a:pt x="607669" y="1076411"/>
                    </a:cubicBezTo>
                    <a:lnTo>
                      <a:pt x="613765" y="1080697"/>
                    </a:lnTo>
                    <a:lnTo>
                      <a:pt x="613765" y="1087841"/>
                    </a:lnTo>
                    <a:lnTo>
                      <a:pt x="608145" y="1091555"/>
                    </a:lnTo>
                    <a:cubicBezTo>
                      <a:pt x="608145" y="1092603"/>
                      <a:pt x="608145" y="1093746"/>
                      <a:pt x="607574" y="1095079"/>
                    </a:cubicBezTo>
                    <a:lnTo>
                      <a:pt x="614146" y="1099080"/>
                    </a:lnTo>
                    <a:lnTo>
                      <a:pt x="614146" y="1106319"/>
                    </a:lnTo>
                    <a:lnTo>
                      <a:pt x="620623" y="1110224"/>
                    </a:lnTo>
                    <a:lnTo>
                      <a:pt x="620623" y="1139561"/>
                    </a:lnTo>
                    <a:lnTo>
                      <a:pt x="614527" y="1143466"/>
                    </a:lnTo>
                    <a:lnTo>
                      <a:pt x="619480" y="1146229"/>
                    </a:lnTo>
                    <a:cubicBezTo>
                      <a:pt x="620813" y="1148515"/>
                      <a:pt x="615956" y="1148610"/>
                      <a:pt x="615956" y="1148515"/>
                    </a:cubicBezTo>
                    <a:cubicBezTo>
                      <a:pt x="611479" y="1165374"/>
                      <a:pt x="615956" y="1183852"/>
                      <a:pt x="614241" y="1201855"/>
                    </a:cubicBezTo>
                    <a:lnTo>
                      <a:pt x="620242" y="1205760"/>
                    </a:lnTo>
                    <a:cubicBezTo>
                      <a:pt x="620242" y="1206808"/>
                      <a:pt x="620242" y="1207951"/>
                      <a:pt x="620813" y="1209379"/>
                    </a:cubicBezTo>
                    <a:lnTo>
                      <a:pt x="614241" y="1213380"/>
                    </a:lnTo>
                    <a:lnTo>
                      <a:pt x="614241" y="1231668"/>
                    </a:lnTo>
                    <a:lnTo>
                      <a:pt x="620718" y="1235573"/>
                    </a:lnTo>
                    <a:lnTo>
                      <a:pt x="620718" y="1257576"/>
                    </a:lnTo>
                    <a:cubicBezTo>
                      <a:pt x="609574" y="1261195"/>
                      <a:pt x="615479" y="1274816"/>
                      <a:pt x="614241" y="1283293"/>
                    </a:cubicBezTo>
                    <a:cubicBezTo>
                      <a:pt x="602049" y="1287294"/>
                      <a:pt x="610622" y="1300724"/>
                      <a:pt x="606716" y="1309582"/>
                    </a:cubicBezTo>
                    <a:lnTo>
                      <a:pt x="601573" y="1312535"/>
                    </a:lnTo>
                    <a:lnTo>
                      <a:pt x="607383" y="1316535"/>
                    </a:lnTo>
                    <a:lnTo>
                      <a:pt x="607383" y="1323774"/>
                    </a:lnTo>
                    <a:lnTo>
                      <a:pt x="601192" y="1327585"/>
                    </a:lnTo>
                    <a:lnTo>
                      <a:pt x="601192" y="1375210"/>
                    </a:lnTo>
                    <a:lnTo>
                      <a:pt x="594524" y="1379210"/>
                    </a:lnTo>
                    <a:lnTo>
                      <a:pt x="594524" y="1405499"/>
                    </a:lnTo>
                    <a:lnTo>
                      <a:pt x="600811" y="1409404"/>
                    </a:lnTo>
                    <a:lnTo>
                      <a:pt x="600811" y="1468364"/>
                    </a:lnTo>
                    <a:cubicBezTo>
                      <a:pt x="583285" y="1474841"/>
                      <a:pt x="610336" y="1480747"/>
                      <a:pt x="594810" y="1486462"/>
                    </a:cubicBezTo>
                    <a:lnTo>
                      <a:pt x="594810" y="1526657"/>
                    </a:lnTo>
                    <a:lnTo>
                      <a:pt x="588047" y="1530943"/>
                    </a:lnTo>
                    <a:lnTo>
                      <a:pt x="588047" y="1549232"/>
                    </a:lnTo>
                    <a:lnTo>
                      <a:pt x="594429" y="1553041"/>
                    </a:lnTo>
                    <a:lnTo>
                      <a:pt x="594429" y="1563995"/>
                    </a:lnTo>
                    <a:lnTo>
                      <a:pt x="588143" y="1567805"/>
                    </a:lnTo>
                    <a:lnTo>
                      <a:pt x="588143" y="1634480"/>
                    </a:lnTo>
                    <a:cubicBezTo>
                      <a:pt x="603002" y="1644005"/>
                      <a:pt x="589762" y="1670865"/>
                      <a:pt x="595286" y="1686391"/>
                    </a:cubicBezTo>
                    <a:lnTo>
                      <a:pt x="599954" y="1688963"/>
                    </a:lnTo>
                    <a:cubicBezTo>
                      <a:pt x="600525" y="1691058"/>
                      <a:pt x="596715" y="1691535"/>
                      <a:pt x="594905" y="1693344"/>
                    </a:cubicBezTo>
                    <a:lnTo>
                      <a:pt x="594905" y="1718967"/>
                    </a:lnTo>
                    <a:lnTo>
                      <a:pt x="600906" y="1722872"/>
                    </a:lnTo>
                    <a:lnTo>
                      <a:pt x="600906" y="1925088"/>
                    </a:lnTo>
                    <a:lnTo>
                      <a:pt x="607574" y="1929183"/>
                    </a:lnTo>
                    <a:lnTo>
                      <a:pt x="607574" y="1932708"/>
                    </a:lnTo>
                    <a:lnTo>
                      <a:pt x="601382" y="1936613"/>
                    </a:lnTo>
                    <a:lnTo>
                      <a:pt x="607383" y="1940328"/>
                    </a:lnTo>
                    <a:lnTo>
                      <a:pt x="607383" y="1969855"/>
                    </a:lnTo>
                    <a:cubicBezTo>
                      <a:pt x="597858" y="1972523"/>
                      <a:pt x="602906" y="1981762"/>
                      <a:pt x="600144" y="1988905"/>
                    </a:cubicBezTo>
                    <a:cubicBezTo>
                      <a:pt x="594429" y="1992334"/>
                      <a:pt x="587285" y="1988905"/>
                      <a:pt x="581666" y="1984810"/>
                    </a:cubicBezTo>
                    <a:lnTo>
                      <a:pt x="581666" y="1976999"/>
                    </a:lnTo>
                    <a:lnTo>
                      <a:pt x="587666" y="1973284"/>
                    </a:lnTo>
                    <a:lnTo>
                      <a:pt x="581570" y="1969379"/>
                    </a:lnTo>
                    <a:lnTo>
                      <a:pt x="593191" y="1962902"/>
                    </a:lnTo>
                    <a:cubicBezTo>
                      <a:pt x="594658" y="1956863"/>
                      <a:pt x="595105" y="1950615"/>
                      <a:pt x="594524" y="1944424"/>
                    </a:cubicBezTo>
                    <a:cubicBezTo>
                      <a:pt x="587476" y="1940614"/>
                      <a:pt x="589762" y="1937852"/>
                      <a:pt x="584237" y="1934327"/>
                    </a:cubicBezTo>
                    <a:cubicBezTo>
                      <a:pt x="580999" y="1933089"/>
                      <a:pt x="581285" y="1931755"/>
                      <a:pt x="581380" y="1929279"/>
                    </a:cubicBezTo>
                    <a:lnTo>
                      <a:pt x="587857" y="1925278"/>
                    </a:lnTo>
                    <a:lnTo>
                      <a:pt x="587857" y="1921659"/>
                    </a:lnTo>
                    <a:lnTo>
                      <a:pt x="581475" y="1917849"/>
                    </a:lnTo>
                    <a:lnTo>
                      <a:pt x="581475" y="1914324"/>
                    </a:lnTo>
                    <a:lnTo>
                      <a:pt x="587952" y="1910229"/>
                    </a:lnTo>
                    <a:cubicBezTo>
                      <a:pt x="589190" y="1902800"/>
                      <a:pt x="576522" y="1906895"/>
                      <a:pt x="571474" y="1901466"/>
                    </a:cubicBezTo>
                    <a:lnTo>
                      <a:pt x="564711" y="1904895"/>
                    </a:lnTo>
                    <a:cubicBezTo>
                      <a:pt x="563159" y="1904514"/>
                      <a:pt x="561949" y="1903304"/>
                      <a:pt x="561568" y="1901751"/>
                    </a:cubicBezTo>
                    <a:cubicBezTo>
                      <a:pt x="554519" y="1888798"/>
                      <a:pt x="532993" y="1908134"/>
                      <a:pt x="522515" y="1899370"/>
                    </a:cubicBezTo>
                    <a:cubicBezTo>
                      <a:pt x="529278" y="1888607"/>
                      <a:pt x="593096" y="1896417"/>
                      <a:pt x="577475" y="1882987"/>
                    </a:cubicBezTo>
                    <a:cubicBezTo>
                      <a:pt x="567950" y="1882321"/>
                      <a:pt x="546328" y="1885654"/>
                      <a:pt x="564044" y="1875748"/>
                    </a:cubicBezTo>
                    <a:lnTo>
                      <a:pt x="585095" y="1875748"/>
                    </a:lnTo>
                    <a:cubicBezTo>
                      <a:pt x="591572" y="1869938"/>
                      <a:pt x="586238" y="1856698"/>
                      <a:pt x="587952" y="1847840"/>
                    </a:cubicBezTo>
                    <a:cubicBezTo>
                      <a:pt x="584142" y="1846411"/>
                      <a:pt x="577760" y="1847269"/>
                      <a:pt x="575474" y="1844316"/>
                    </a:cubicBezTo>
                    <a:cubicBezTo>
                      <a:pt x="580523" y="1841077"/>
                      <a:pt x="594524" y="1843458"/>
                      <a:pt x="584999" y="1835362"/>
                    </a:cubicBezTo>
                    <a:lnTo>
                      <a:pt x="562044" y="1835362"/>
                    </a:lnTo>
                    <a:cubicBezTo>
                      <a:pt x="562044" y="1829457"/>
                      <a:pt x="551090" y="1832790"/>
                      <a:pt x="545852" y="1831457"/>
                    </a:cubicBezTo>
                    <a:cubicBezTo>
                      <a:pt x="540708" y="1827361"/>
                      <a:pt x="526230" y="1828599"/>
                      <a:pt x="523754" y="1821932"/>
                    </a:cubicBezTo>
                    <a:cubicBezTo>
                      <a:pt x="533279" y="1816979"/>
                      <a:pt x="559091" y="1833933"/>
                      <a:pt x="561854" y="1818694"/>
                    </a:cubicBezTo>
                    <a:cubicBezTo>
                      <a:pt x="557758" y="1814598"/>
                      <a:pt x="540994" y="1814598"/>
                      <a:pt x="541756" y="1807644"/>
                    </a:cubicBezTo>
                    <a:lnTo>
                      <a:pt x="516134" y="1793262"/>
                    </a:lnTo>
                    <a:cubicBezTo>
                      <a:pt x="521944" y="1789166"/>
                      <a:pt x="529564" y="1793262"/>
                      <a:pt x="535184" y="1789357"/>
                    </a:cubicBezTo>
                    <a:lnTo>
                      <a:pt x="535184" y="1785737"/>
                    </a:lnTo>
                    <a:cubicBezTo>
                      <a:pt x="527468" y="1781641"/>
                      <a:pt x="516705" y="1786975"/>
                      <a:pt x="509371" y="1781832"/>
                    </a:cubicBezTo>
                    <a:cubicBezTo>
                      <a:pt x="526992" y="1770973"/>
                      <a:pt x="550424" y="1780879"/>
                      <a:pt x="567759" y="1767449"/>
                    </a:cubicBezTo>
                    <a:lnTo>
                      <a:pt x="567759" y="1762973"/>
                    </a:lnTo>
                    <a:cubicBezTo>
                      <a:pt x="550328" y="1748399"/>
                      <a:pt x="533088" y="1778212"/>
                      <a:pt x="534136" y="1745351"/>
                    </a:cubicBezTo>
                    <a:cubicBezTo>
                      <a:pt x="526040" y="1737160"/>
                      <a:pt x="517277" y="1741636"/>
                      <a:pt x="508609" y="1737922"/>
                    </a:cubicBezTo>
                    <a:cubicBezTo>
                      <a:pt x="514895" y="1734016"/>
                      <a:pt x="521849" y="1730492"/>
                      <a:pt x="527659" y="1726777"/>
                    </a:cubicBezTo>
                    <a:cubicBezTo>
                      <a:pt x="518134" y="1722872"/>
                      <a:pt x="523658" y="1720396"/>
                      <a:pt x="530993" y="1721253"/>
                    </a:cubicBezTo>
                    <a:cubicBezTo>
                      <a:pt x="538708" y="1717824"/>
                      <a:pt x="530993" y="1712966"/>
                      <a:pt x="535374" y="1709537"/>
                    </a:cubicBezTo>
                    <a:lnTo>
                      <a:pt x="528135" y="1704679"/>
                    </a:lnTo>
                    <a:cubicBezTo>
                      <a:pt x="535184" y="1695154"/>
                      <a:pt x="556710" y="1704679"/>
                      <a:pt x="554138" y="1690011"/>
                    </a:cubicBezTo>
                    <a:lnTo>
                      <a:pt x="560615" y="1686011"/>
                    </a:lnTo>
                    <a:lnTo>
                      <a:pt x="560044" y="1682296"/>
                    </a:lnTo>
                    <a:cubicBezTo>
                      <a:pt x="550519" y="1680677"/>
                      <a:pt x="517467" y="1676199"/>
                      <a:pt x="514229" y="1685820"/>
                    </a:cubicBezTo>
                    <a:lnTo>
                      <a:pt x="504704" y="1691725"/>
                    </a:lnTo>
                    <a:cubicBezTo>
                      <a:pt x="495179" y="1691725"/>
                      <a:pt x="495179" y="1691725"/>
                      <a:pt x="494512" y="1686582"/>
                    </a:cubicBezTo>
                    <a:lnTo>
                      <a:pt x="500989" y="1682486"/>
                    </a:lnTo>
                    <a:lnTo>
                      <a:pt x="500989" y="1671818"/>
                    </a:lnTo>
                    <a:cubicBezTo>
                      <a:pt x="505085" y="1666865"/>
                      <a:pt x="544328" y="1669627"/>
                      <a:pt x="540137" y="1660484"/>
                    </a:cubicBezTo>
                    <a:cubicBezTo>
                      <a:pt x="533850" y="1658007"/>
                      <a:pt x="535374" y="1654578"/>
                      <a:pt x="530612" y="1650959"/>
                    </a:cubicBezTo>
                    <a:cubicBezTo>
                      <a:pt x="523563" y="1649530"/>
                      <a:pt x="509752" y="1655054"/>
                      <a:pt x="507466" y="1646291"/>
                    </a:cubicBezTo>
                    <a:cubicBezTo>
                      <a:pt x="506704" y="1644672"/>
                      <a:pt x="503846" y="1643433"/>
                      <a:pt x="501656" y="1641719"/>
                    </a:cubicBezTo>
                    <a:lnTo>
                      <a:pt x="507561" y="1638004"/>
                    </a:lnTo>
                    <a:lnTo>
                      <a:pt x="507561" y="1630766"/>
                    </a:lnTo>
                    <a:lnTo>
                      <a:pt x="501179" y="1626860"/>
                    </a:lnTo>
                    <a:cubicBezTo>
                      <a:pt x="506037" y="1622860"/>
                      <a:pt x="516419" y="1627813"/>
                      <a:pt x="520229" y="1622860"/>
                    </a:cubicBezTo>
                    <a:cubicBezTo>
                      <a:pt x="519182" y="1619240"/>
                      <a:pt x="524706" y="1618383"/>
                      <a:pt x="526135" y="1615430"/>
                    </a:cubicBezTo>
                    <a:lnTo>
                      <a:pt x="514229" y="1608763"/>
                    </a:lnTo>
                    <a:lnTo>
                      <a:pt x="520420" y="1604762"/>
                    </a:lnTo>
                    <a:lnTo>
                      <a:pt x="520420" y="1601333"/>
                    </a:lnTo>
                    <a:cubicBezTo>
                      <a:pt x="514219" y="1598190"/>
                      <a:pt x="506904" y="1598190"/>
                      <a:pt x="500703" y="1601333"/>
                    </a:cubicBezTo>
                    <a:lnTo>
                      <a:pt x="500703" y="1604857"/>
                    </a:lnTo>
                    <a:cubicBezTo>
                      <a:pt x="486320" y="1614382"/>
                      <a:pt x="468699" y="1608572"/>
                      <a:pt x="450887" y="1610191"/>
                    </a:cubicBezTo>
                    <a:lnTo>
                      <a:pt x="436314" y="1600666"/>
                    </a:lnTo>
                    <a:cubicBezTo>
                      <a:pt x="450411" y="1593046"/>
                      <a:pt x="468699" y="1605333"/>
                      <a:pt x="480986" y="1600666"/>
                    </a:cubicBezTo>
                    <a:lnTo>
                      <a:pt x="480986" y="1597047"/>
                    </a:lnTo>
                    <a:cubicBezTo>
                      <a:pt x="472814" y="1592503"/>
                      <a:pt x="463975" y="1589294"/>
                      <a:pt x="454793" y="1587522"/>
                    </a:cubicBezTo>
                    <a:cubicBezTo>
                      <a:pt x="454221" y="1581616"/>
                      <a:pt x="465746" y="1584760"/>
                      <a:pt x="469556" y="1583712"/>
                    </a:cubicBezTo>
                    <a:cubicBezTo>
                      <a:pt x="475557" y="1580949"/>
                      <a:pt x="481748" y="1580854"/>
                      <a:pt x="487654" y="1577997"/>
                    </a:cubicBezTo>
                    <a:cubicBezTo>
                      <a:pt x="487654" y="1576854"/>
                      <a:pt x="487654" y="1575615"/>
                      <a:pt x="487654" y="1574568"/>
                    </a:cubicBezTo>
                    <a:lnTo>
                      <a:pt x="493655" y="1570758"/>
                    </a:lnTo>
                    <a:cubicBezTo>
                      <a:pt x="486797" y="1567233"/>
                      <a:pt x="478700" y="1570758"/>
                      <a:pt x="468128" y="1567424"/>
                    </a:cubicBezTo>
                    <a:lnTo>
                      <a:pt x="462317" y="1564376"/>
                    </a:lnTo>
                    <a:cubicBezTo>
                      <a:pt x="469642" y="1556575"/>
                      <a:pt x="480282" y="1552784"/>
                      <a:pt x="490892" y="1554184"/>
                    </a:cubicBezTo>
                    <a:cubicBezTo>
                      <a:pt x="496512" y="1551708"/>
                      <a:pt x="492321" y="1548374"/>
                      <a:pt x="495655" y="1544659"/>
                    </a:cubicBezTo>
                    <a:cubicBezTo>
                      <a:pt x="501179" y="1542278"/>
                      <a:pt x="503846" y="1538182"/>
                      <a:pt x="512514" y="1536563"/>
                    </a:cubicBezTo>
                    <a:cubicBezTo>
                      <a:pt x="515657" y="1538849"/>
                      <a:pt x="519563" y="1541516"/>
                      <a:pt x="522039" y="1543516"/>
                    </a:cubicBezTo>
                    <a:cubicBezTo>
                      <a:pt x="530402" y="1545078"/>
                      <a:pt x="539041" y="1543155"/>
                      <a:pt x="545947" y="1538182"/>
                    </a:cubicBezTo>
                    <a:cubicBezTo>
                      <a:pt x="545947" y="1536944"/>
                      <a:pt x="545947" y="1535801"/>
                      <a:pt x="526325" y="1534658"/>
                    </a:cubicBezTo>
                    <a:cubicBezTo>
                      <a:pt x="559472" y="1532182"/>
                      <a:pt x="507275" y="1529991"/>
                      <a:pt x="506418" y="1535516"/>
                    </a:cubicBezTo>
                    <a:cubicBezTo>
                      <a:pt x="462317" y="1538468"/>
                      <a:pt x="441077" y="1530276"/>
                      <a:pt x="400881" y="1527038"/>
                    </a:cubicBezTo>
                    <a:cubicBezTo>
                      <a:pt x="407739" y="1521609"/>
                      <a:pt x="418121" y="1522943"/>
                      <a:pt x="427170" y="1519513"/>
                    </a:cubicBezTo>
                    <a:lnTo>
                      <a:pt x="421646" y="1515799"/>
                    </a:lnTo>
                    <a:cubicBezTo>
                      <a:pt x="439457" y="1506274"/>
                      <a:pt x="385546" y="1512084"/>
                      <a:pt x="378688" y="1510560"/>
                    </a:cubicBezTo>
                    <a:cubicBezTo>
                      <a:pt x="372687" y="1513703"/>
                      <a:pt x="377164" y="1518942"/>
                      <a:pt x="367829" y="1517894"/>
                    </a:cubicBezTo>
                    <a:cubicBezTo>
                      <a:pt x="363638" y="1517894"/>
                      <a:pt x="362495" y="1517323"/>
                      <a:pt x="362210" y="1514561"/>
                    </a:cubicBezTo>
                    <a:cubicBezTo>
                      <a:pt x="360209" y="1507035"/>
                      <a:pt x="347160" y="1511703"/>
                      <a:pt x="341064" y="1510465"/>
                    </a:cubicBezTo>
                    <a:cubicBezTo>
                      <a:pt x="318871" y="1511226"/>
                      <a:pt x="317633" y="1507226"/>
                      <a:pt x="340207" y="1506083"/>
                    </a:cubicBezTo>
                    <a:cubicBezTo>
                      <a:pt x="343636" y="1503130"/>
                      <a:pt x="349732" y="1503797"/>
                      <a:pt x="353828" y="1502178"/>
                    </a:cubicBezTo>
                    <a:cubicBezTo>
                      <a:pt x="356323" y="1497558"/>
                      <a:pt x="360371" y="1493986"/>
                      <a:pt x="365258" y="1492082"/>
                    </a:cubicBezTo>
                    <a:cubicBezTo>
                      <a:pt x="384889" y="1489129"/>
                      <a:pt x="403653" y="1482014"/>
                      <a:pt x="420312" y="1471222"/>
                    </a:cubicBezTo>
                    <a:lnTo>
                      <a:pt x="410787" y="1466364"/>
                    </a:lnTo>
                    <a:cubicBezTo>
                      <a:pt x="408215" y="1469126"/>
                      <a:pt x="398405" y="1471031"/>
                      <a:pt x="398119" y="1469221"/>
                    </a:cubicBezTo>
                    <a:cubicBezTo>
                      <a:pt x="381926" y="1472841"/>
                      <a:pt x="373640" y="1480461"/>
                      <a:pt x="358400" y="1484652"/>
                    </a:cubicBezTo>
                    <a:cubicBezTo>
                      <a:pt x="333349" y="1477794"/>
                      <a:pt x="306298" y="1482937"/>
                      <a:pt x="283438" y="1467792"/>
                    </a:cubicBezTo>
                    <a:cubicBezTo>
                      <a:pt x="305374" y="1459668"/>
                      <a:pt x="328539" y="1455353"/>
                      <a:pt x="351923" y="1455029"/>
                    </a:cubicBezTo>
                    <a:cubicBezTo>
                      <a:pt x="356018" y="1453696"/>
                      <a:pt x="354875" y="1451695"/>
                      <a:pt x="355161" y="1449505"/>
                    </a:cubicBezTo>
                    <a:cubicBezTo>
                      <a:pt x="345636" y="1442170"/>
                      <a:pt x="330872" y="1444551"/>
                      <a:pt x="318585" y="1444075"/>
                    </a:cubicBezTo>
                    <a:cubicBezTo>
                      <a:pt x="314966" y="1442170"/>
                      <a:pt x="315728" y="1441409"/>
                      <a:pt x="316109" y="1438456"/>
                    </a:cubicBezTo>
                    <a:cubicBezTo>
                      <a:pt x="326586" y="1433883"/>
                      <a:pt x="364781" y="1435503"/>
                      <a:pt x="362019" y="1419977"/>
                    </a:cubicBezTo>
                    <a:cubicBezTo>
                      <a:pt x="354304" y="1415691"/>
                      <a:pt x="344017" y="1412548"/>
                      <a:pt x="335921" y="1409023"/>
                    </a:cubicBezTo>
                    <a:lnTo>
                      <a:pt x="342302" y="1404928"/>
                    </a:lnTo>
                    <a:lnTo>
                      <a:pt x="342302" y="1394450"/>
                    </a:lnTo>
                    <a:cubicBezTo>
                      <a:pt x="351570" y="1390631"/>
                      <a:pt x="361514" y="1388726"/>
                      <a:pt x="371544" y="1388830"/>
                    </a:cubicBezTo>
                    <a:cubicBezTo>
                      <a:pt x="374211" y="1387973"/>
                      <a:pt x="374783" y="1387116"/>
                      <a:pt x="373354" y="1386258"/>
                    </a:cubicBezTo>
                    <a:cubicBezTo>
                      <a:pt x="357161" y="1378925"/>
                      <a:pt x="338111" y="1379115"/>
                      <a:pt x="320300" y="1377876"/>
                    </a:cubicBezTo>
                    <a:cubicBezTo>
                      <a:pt x="305155" y="1385115"/>
                      <a:pt x="285724" y="1395307"/>
                      <a:pt x="269722" y="1394450"/>
                    </a:cubicBezTo>
                    <a:cubicBezTo>
                      <a:pt x="268674" y="1386544"/>
                      <a:pt x="271436" y="1382925"/>
                      <a:pt x="279247" y="1388544"/>
                    </a:cubicBezTo>
                    <a:cubicBezTo>
                      <a:pt x="284486" y="1387592"/>
                      <a:pt x="283152" y="1383401"/>
                      <a:pt x="283152" y="1379686"/>
                    </a:cubicBezTo>
                    <a:cubicBezTo>
                      <a:pt x="290963" y="1378162"/>
                      <a:pt x="293344" y="1365399"/>
                      <a:pt x="283152" y="1366828"/>
                    </a:cubicBezTo>
                    <a:lnTo>
                      <a:pt x="283152" y="1366828"/>
                    </a:lnTo>
                    <a:lnTo>
                      <a:pt x="283152" y="1357303"/>
                    </a:lnTo>
                    <a:cubicBezTo>
                      <a:pt x="289343" y="1350444"/>
                      <a:pt x="307727" y="1354826"/>
                      <a:pt x="302202" y="1342158"/>
                    </a:cubicBezTo>
                    <a:cubicBezTo>
                      <a:pt x="287343" y="1334728"/>
                      <a:pt x="271627" y="1334919"/>
                      <a:pt x="255434" y="1329680"/>
                    </a:cubicBezTo>
                    <a:cubicBezTo>
                      <a:pt x="242223" y="1335795"/>
                      <a:pt x="228031" y="1339510"/>
                      <a:pt x="213524" y="1340634"/>
                    </a:cubicBezTo>
                    <a:cubicBezTo>
                      <a:pt x="210095" y="1338062"/>
                      <a:pt x="203999" y="1337110"/>
                      <a:pt x="203999" y="1331109"/>
                    </a:cubicBezTo>
                    <a:lnTo>
                      <a:pt x="184473" y="1320155"/>
                    </a:lnTo>
                    <a:cubicBezTo>
                      <a:pt x="184473" y="1318631"/>
                      <a:pt x="184473" y="1317393"/>
                      <a:pt x="183902" y="1316250"/>
                    </a:cubicBezTo>
                    <a:cubicBezTo>
                      <a:pt x="175234" y="1312440"/>
                      <a:pt x="170090" y="1308725"/>
                      <a:pt x="170662" y="1299010"/>
                    </a:cubicBezTo>
                    <a:lnTo>
                      <a:pt x="177044" y="1294628"/>
                    </a:lnTo>
                    <a:cubicBezTo>
                      <a:pt x="172281" y="1291294"/>
                      <a:pt x="163042" y="1291771"/>
                      <a:pt x="157994" y="1287008"/>
                    </a:cubicBezTo>
                    <a:lnTo>
                      <a:pt x="157994" y="1279579"/>
                    </a:lnTo>
                    <a:cubicBezTo>
                      <a:pt x="152183" y="1273768"/>
                      <a:pt x="127609" y="1273387"/>
                      <a:pt x="143706" y="1265482"/>
                    </a:cubicBezTo>
                    <a:cubicBezTo>
                      <a:pt x="144659" y="1264434"/>
                      <a:pt x="144563" y="1263196"/>
                      <a:pt x="144944" y="1262053"/>
                    </a:cubicBezTo>
                    <a:cubicBezTo>
                      <a:pt x="133895" y="1254337"/>
                      <a:pt x="115131" y="1243669"/>
                      <a:pt x="102463" y="1251861"/>
                    </a:cubicBezTo>
                    <a:cubicBezTo>
                      <a:pt x="75031" y="1237193"/>
                      <a:pt x="38836" y="1258909"/>
                      <a:pt x="13118" y="1239288"/>
                    </a:cubicBezTo>
                    <a:cubicBezTo>
                      <a:pt x="32168" y="1235097"/>
                      <a:pt x="53123" y="1241002"/>
                      <a:pt x="70268" y="1225762"/>
                    </a:cubicBezTo>
                    <a:lnTo>
                      <a:pt x="79793" y="1227477"/>
                    </a:lnTo>
                    <a:lnTo>
                      <a:pt x="79793" y="1231477"/>
                    </a:lnTo>
                    <a:cubicBezTo>
                      <a:pt x="86651" y="1235383"/>
                      <a:pt x="102939" y="1235954"/>
                      <a:pt x="99605" y="1224333"/>
                    </a:cubicBezTo>
                    <a:cubicBezTo>
                      <a:pt x="76174" y="1211666"/>
                      <a:pt x="45122" y="1228524"/>
                      <a:pt x="20834" y="1213380"/>
                    </a:cubicBezTo>
                    <a:lnTo>
                      <a:pt x="20834" y="1206046"/>
                    </a:lnTo>
                    <a:lnTo>
                      <a:pt x="27215" y="1202141"/>
                    </a:lnTo>
                    <a:lnTo>
                      <a:pt x="27215" y="1198616"/>
                    </a:lnTo>
                    <a:lnTo>
                      <a:pt x="20738" y="1194520"/>
                    </a:lnTo>
                    <a:cubicBezTo>
                      <a:pt x="20738" y="1193187"/>
                      <a:pt x="20738" y="1192044"/>
                      <a:pt x="21310" y="1190901"/>
                    </a:cubicBezTo>
                    <a:cubicBezTo>
                      <a:pt x="29740" y="1184262"/>
                      <a:pt x="41408" y="1183576"/>
                      <a:pt x="50552" y="1189186"/>
                    </a:cubicBezTo>
                    <a:lnTo>
                      <a:pt x="60077" y="1183852"/>
                    </a:lnTo>
                    <a:lnTo>
                      <a:pt x="60077" y="1180328"/>
                    </a:lnTo>
                    <a:lnTo>
                      <a:pt x="66363" y="1176423"/>
                    </a:lnTo>
                    <a:lnTo>
                      <a:pt x="60458" y="1172613"/>
                    </a:lnTo>
                    <a:cubicBezTo>
                      <a:pt x="72364" y="1168232"/>
                      <a:pt x="63601" y="1163088"/>
                      <a:pt x="56648" y="1159850"/>
                    </a:cubicBezTo>
                    <a:cubicBezTo>
                      <a:pt x="50771" y="1159744"/>
                      <a:pt x="45037" y="1161697"/>
                      <a:pt x="40455" y="1165374"/>
                    </a:cubicBezTo>
                    <a:lnTo>
                      <a:pt x="40455" y="1176899"/>
                    </a:lnTo>
                    <a:cubicBezTo>
                      <a:pt x="15976" y="1187186"/>
                      <a:pt x="30930" y="1139466"/>
                      <a:pt x="27311" y="1125655"/>
                    </a:cubicBezTo>
                    <a:lnTo>
                      <a:pt x="33502" y="1121654"/>
                    </a:lnTo>
                    <a:lnTo>
                      <a:pt x="28549" y="1118892"/>
                    </a:lnTo>
                    <a:cubicBezTo>
                      <a:pt x="27044" y="1108900"/>
                      <a:pt x="26634" y="1098775"/>
                      <a:pt x="27311" y="1088698"/>
                    </a:cubicBezTo>
                    <a:lnTo>
                      <a:pt x="32930" y="1085459"/>
                    </a:lnTo>
                    <a:cubicBezTo>
                      <a:pt x="34073" y="1078125"/>
                      <a:pt x="34397" y="1070677"/>
                      <a:pt x="33883" y="1063266"/>
                    </a:cubicBezTo>
                    <a:lnTo>
                      <a:pt x="27596" y="1059170"/>
                    </a:lnTo>
                    <a:lnTo>
                      <a:pt x="27596" y="1040882"/>
                    </a:lnTo>
                    <a:lnTo>
                      <a:pt x="33788" y="1036977"/>
                    </a:lnTo>
                    <a:lnTo>
                      <a:pt x="33788" y="948299"/>
                    </a:lnTo>
                    <a:lnTo>
                      <a:pt x="40360" y="944299"/>
                    </a:lnTo>
                    <a:lnTo>
                      <a:pt x="40360" y="940775"/>
                    </a:lnTo>
                    <a:lnTo>
                      <a:pt x="33597" y="936584"/>
                    </a:lnTo>
                    <a:lnTo>
                      <a:pt x="33597" y="900674"/>
                    </a:lnTo>
                    <a:cubicBezTo>
                      <a:pt x="24929" y="895435"/>
                      <a:pt x="24929" y="895149"/>
                      <a:pt x="32930" y="890292"/>
                    </a:cubicBezTo>
                    <a:cubicBezTo>
                      <a:pt x="35597" y="865431"/>
                      <a:pt x="32930" y="838666"/>
                      <a:pt x="33883" y="812854"/>
                    </a:cubicBezTo>
                    <a:lnTo>
                      <a:pt x="40074" y="808663"/>
                    </a:lnTo>
                    <a:lnTo>
                      <a:pt x="40074" y="801424"/>
                    </a:lnTo>
                    <a:lnTo>
                      <a:pt x="33978" y="797614"/>
                    </a:lnTo>
                    <a:lnTo>
                      <a:pt x="33978" y="786374"/>
                    </a:lnTo>
                    <a:lnTo>
                      <a:pt x="40265" y="782564"/>
                    </a:lnTo>
                    <a:cubicBezTo>
                      <a:pt x="34550" y="778850"/>
                      <a:pt x="23501" y="776182"/>
                      <a:pt x="28168" y="767324"/>
                    </a:cubicBezTo>
                    <a:cubicBezTo>
                      <a:pt x="38264" y="763991"/>
                      <a:pt x="32454" y="751131"/>
                      <a:pt x="33883" y="742845"/>
                    </a:cubicBezTo>
                    <a:cubicBezTo>
                      <a:pt x="37912" y="739701"/>
                      <a:pt x="42246" y="736987"/>
                      <a:pt x="46837" y="734749"/>
                    </a:cubicBezTo>
                    <a:lnTo>
                      <a:pt x="34169" y="727319"/>
                    </a:lnTo>
                    <a:lnTo>
                      <a:pt x="34169" y="705031"/>
                    </a:lnTo>
                    <a:cubicBezTo>
                      <a:pt x="41122" y="703030"/>
                      <a:pt x="40741" y="697316"/>
                      <a:pt x="40455" y="691600"/>
                    </a:cubicBezTo>
                    <a:cubicBezTo>
                      <a:pt x="37883" y="688076"/>
                      <a:pt x="32073" y="686171"/>
                      <a:pt x="27882" y="683409"/>
                    </a:cubicBezTo>
                    <a:cubicBezTo>
                      <a:pt x="27882" y="682266"/>
                      <a:pt x="27882" y="681123"/>
                      <a:pt x="27311" y="679694"/>
                    </a:cubicBezTo>
                    <a:lnTo>
                      <a:pt x="33788" y="675694"/>
                    </a:lnTo>
                    <a:lnTo>
                      <a:pt x="33788" y="602160"/>
                    </a:lnTo>
                    <a:lnTo>
                      <a:pt x="27406" y="598255"/>
                    </a:lnTo>
                    <a:lnTo>
                      <a:pt x="27406" y="591016"/>
                    </a:lnTo>
                    <a:lnTo>
                      <a:pt x="34073" y="586921"/>
                    </a:lnTo>
                    <a:lnTo>
                      <a:pt x="34073" y="550344"/>
                    </a:lnTo>
                    <a:cubicBezTo>
                      <a:pt x="39503" y="548344"/>
                      <a:pt x="42265" y="544058"/>
                      <a:pt x="39598" y="538915"/>
                    </a:cubicBezTo>
                    <a:lnTo>
                      <a:pt x="34931" y="536248"/>
                    </a:lnTo>
                    <a:cubicBezTo>
                      <a:pt x="32930" y="532723"/>
                      <a:pt x="34264" y="529104"/>
                      <a:pt x="33788" y="525103"/>
                    </a:cubicBezTo>
                    <a:lnTo>
                      <a:pt x="39788" y="521103"/>
                    </a:lnTo>
                    <a:cubicBezTo>
                      <a:pt x="39788" y="520150"/>
                      <a:pt x="40265" y="519007"/>
                      <a:pt x="40455" y="517579"/>
                    </a:cubicBezTo>
                    <a:lnTo>
                      <a:pt x="33978" y="513578"/>
                    </a:lnTo>
                    <a:lnTo>
                      <a:pt x="33978" y="495481"/>
                    </a:lnTo>
                    <a:lnTo>
                      <a:pt x="27501" y="491480"/>
                    </a:lnTo>
                    <a:lnTo>
                      <a:pt x="33597" y="487670"/>
                    </a:lnTo>
                    <a:lnTo>
                      <a:pt x="33597" y="472907"/>
                    </a:lnTo>
                    <a:lnTo>
                      <a:pt x="28263" y="469859"/>
                    </a:lnTo>
                    <a:cubicBezTo>
                      <a:pt x="25310" y="463667"/>
                      <a:pt x="29025" y="456904"/>
                      <a:pt x="26453" y="450809"/>
                    </a:cubicBezTo>
                    <a:lnTo>
                      <a:pt x="21691" y="448237"/>
                    </a:lnTo>
                    <a:cubicBezTo>
                      <a:pt x="18167" y="440331"/>
                      <a:pt x="25596" y="429187"/>
                      <a:pt x="14452" y="425758"/>
                    </a:cubicBezTo>
                    <a:lnTo>
                      <a:pt x="14452" y="400231"/>
                    </a:lnTo>
                    <a:lnTo>
                      <a:pt x="7689" y="396040"/>
                    </a:lnTo>
                    <a:lnTo>
                      <a:pt x="7689" y="392516"/>
                    </a:lnTo>
                    <a:lnTo>
                      <a:pt x="14071" y="388610"/>
                    </a:lnTo>
                    <a:lnTo>
                      <a:pt x="14071" y="385086"/>
                    </a:lnTo>
                    <a:lnTo>
                      <a:pt x="7308" y="380895"/>
                    </a:lnTo>
                    <a:lnTo>
                      <a:pt x="7308" y="333270"/>
                    </a:lnTo>
                    <a:cubicBezTo>
                      <a:pt x="-1360" y="328031"/>
                      <a:pt x="-1360" y="327650"/>
                      <a:pt x="6546" y="322888"/>
                    </a:cubicBezTo>
                    <a:cubicBezTo>
                      <a:pt x="10356" y="306885"/>
                      <a:pt x="4641" y="289645"/>
                      <a:pt x="8737" y="273739"/>
                    </a:cubicBezTo>
                    <a:lnTo>
                      <a:pt x="13785" y="270976"/>
                    </a:lnTo>
                    <a:lnTo>
                      <a:pt x="13785" y="241354"/>
                    </a:lnTo>
                    <a:lnTo>
                      <a:pt x="7880" y="237639"/>
                    </a:lnTo>
                    <a:lnTo>
                      <a:pt x="14166" y="233829"/>
                    </a:lnTo>
                    <a:lnTo>
                      <a:pt x="14166" y="108194"/>
                    </a:lnTo>
                    <a:lnTo>
                      <a:pt x="7975" y="104384"/>
                    </a:lnTo>
                    <a:lnTo>
                      <a:pt x="14166" y="100383"/>
                    </a:lnTo>
                    <a:cubicBezTo>
                      <a:pt x="14166" y="98955"/>
                      <a:pt x="13595" y="97812"/>
                      <a:pt x="13404" y="96669"/>
                    </a:cubicBezTo>
                    <a:cubicBezTo>
                      <a:pt x="260" y="87144"/>
                      <a:pt x="10737" y="61807"/>
                      <a:pt x="7594" y="45996"/>
                    </a:cubicBezTo>
                    <a:lnTo>
                      <a:pt x="1688" y="41995"/>
                    </a:lnTo>
                    <a:cubicBezTo>
                      <a:pt x="1688" y="41043"/>
                      <a:pt x="1688" y="39900"/>
                      <a:pt x="926" y="38471"/>
                    </a:cubicBezTo>
                    <a:lnTo>
                      <a:pt x="7403" y="34375"/>
                    </a:lnTo>
                    <a:lnTo>
                      <a:pt x="7403" y="27136"/>
                    </a:lnTo>
                    <a:close/>
                    <a:moveTo>
                      <a:pt x="51314" y="1200712"/>
                    </a:moveTo>
                    <a:lnTo>
                      <a:pt x="44646" y="1197187"/>
                    </a:lnTo>
                    <a:cubicBezTo>
                      <a:pt x="40265" y="1200998"/>
                      <a:pt x="40169" y="1200998"/>
                      <a:pt x="44646" y="1204427"/>
                    </a:cubicBezTo>
                    <a:cubicBezTo>
                      <a:pt x="48170" y="1204903"/>
                      <a:pt x="58457" y="1204331"/>
                      <a:pt x="51314" y="1200712"/>
                    </a:cubicBezTo>
                    <a:close/>
                    <a:moveTo>
                      <a:pt x="456888" y="530057"/>
                    </a:moveTo>
                    <a:cubicBezTo>
                      <a:pt x="449459" y="530057"/>
                      <a:pt x="449078" y="530057"/>
                      <a:pt x="448887" y="535581"/>
                    </a:cubicBezTo>
                    <a:cubicBezTo>
                      <a:pt x="455364" y="540343"/>
                      <a:pt x="463270" y="535581"/>
                      <a:pt x="469556" y="532152"/>
                    </a:cubicBezTo>
                    <a:cubicBezTo>
                      <a:pt x="465584" y="530380"/>
                      <a:pt x="461222" y="529656"/>
                      <a:pt x="456888" y="530057"/>
                    </a:cubicBezTo>
                    <a:close/>
                    <a:moveTo>
                      <a:pt x="334397" y="154391"/>
                    </a:moveTo>
                    <a:cubicBezTo>
                      <a:pt x="323824" y="153819"/>
                      <a:pt x="314680" y="146389"/>
                      <a:pt x="305060" y="155629"/>
                    </a:cubicBezTo>
                    <a:cubicBezTo>
                      <a:pt x="310679" y="159153"/>
                      <a:pt x="320585" y="159248"/>
                      <a:pt x="326586" y="165154"/>
                    </a:cubicBezTo>
                    <a:cubicBezTo>
                      <a:pt x="334682" y="167249"/>
                      <a:pt x="342302" y="160963"/>
                      <a:pt x="334397" y="154391"/>
                    </a:cubicBezTo>
                    <a:close/>
                    <a:moveTo>
                      <a:pt x="320776" y="235258"/>
                    </a:moveTo>
                    <a:lnTo>
                      <a:pt x="333730" y="235258"/>
                    </a:lnTo>
                    <a:cubicBezTo>
                      <a:pt x="338588" y="231734"/>
                      <a:pt x="338588" y="231734"/>
                      <a:pt x="333730" y="227923"/>
                    </a:cubicBezTo>
                    <a:lnTo>
                      <a:pt x="320871" y="227923"/>
                    </a:lnTo>
                    <a:cubicBezTo>
                      <a:pt x="316394" y="231447"/>
                      <a:pt x="316394" y="231447"/>
                      <a:pt x="320776" y="235258"/>
                    </a:cubicBezTo>
                    <a:close/>
                    <a:moveTo>
                      <a:pt x="228764" y="405374"/>
                    </a:moveTo>
                    <a:cubicBezTo>
                      <a:pt x="251053" y="408422"/>
                      <a:pt x="273151" y="388991"/>
                      <a:pt x="294773" y="401374"/>
                    </a:cubicBezTo>
                    <a:lnTo>
                      <a:pt x="304298" y="396040"/>
                    </a:lnTo>
                    <a:cubicBezTo>
                      <a:pt x="304298" y="392992"/>
                      <a:pt x="304298" y="392992"/>
                      <a:pt x="301059" y="390324"/>
                    </a:cubicBezTo>
                    <a:cubicBezTo>
                      <a:pt x="272484" y="390324"/>
                      <a:pt x="242576" y="399849"/>
                      <a:pt x="214763" y="386610"/>
                    </a:cubicBezTo>
                    <a:cubicBezTo>
                      <a:pt x="210381" y="387848"/>
                      <a:pt x="204380" y="385276"/>
                      <a:pt x="199523" y="388419"/>
                    </a:cubicBezTo>
                    <a:lnTo>
                      <a:pt x="199523" y="395182"/>
                    </a:lnTo>
                    <a:cubicBezTo>
                      <a:pt x="194998" y="399278"/>
                      <a:pt x="189150" y="401612"/>
                      <a:pt x="183044" y="401755"/>
                    </a:cubicBezTo>
                    <a:cubicBezTo>
                      <a:pt x="175701" y="395868"/>
                      <a:pt x="166290" y="393182"/>
                      <a:pt x="156946" y="394325"/>
                    </a:cubicBezTo>
                    <a:cubicBezTo>
                      <a:pt x="146278" y="397468"/>
                      <a:pt x="147421" y="405946"/>
                      <a:pt x="136277" y="408898"/>
                    </a:cubicBezTo>
                    <a:cubicBezTo>
                      <a:pt x="121513" y="406993"/>
                      <a:pt x="108654" y="401659"/>
                      <a:pt x="94081" y="407089"/>
                    </a:cubicBezTo>
                    <a:lnTo>
                      <a:pt x="94081" y="410803"/>
                    </a:lnTo>
                    <a:cubicBezTo>
                      <a:pt x="104130" y="419185"/>
                      <a:pt x="117989" y="421309"/>
                      <a:pt x="130085" y="416328"/>
                    </a:cubicBezTo>
                    <a:cubicBezTo>
                      <a:pt x="140553" y="421386"/>
                      <a:pt x="152764" y="421386"/>
                      <a:pt x="163232" y="416328"/>
                    </a:cubicBezTo>
                    <a:cubicBezTo>
                      <a:pt x="183235" y="425853"/>
                      <a:pt x="200570" y="412518"/>
                      <a:pt x="222002" y="416328"/>
                    </a:cubicBezTo>
                    <a:cubicBezTo>
                      <a:pt x="235718" y="424805"/>
                      <a:pt x="250100" y="413851"/>
                      <a:pt x="264483" y="418138"/>
                    </a:cubicBezTo>
                    <a:cubicBezTo>
                      <a:pt x="264483" y="416994"/>
                      <a:pt x="264483" y="415757"/>
                      <a:pt x="264483" y="414613"/>
                    </a:cubicBezTo>
                    <a:cubicBezTo>
                      <a:pt x="258292" y="412042"/>
                      <a:pt x="251720" y="411280"/>
                      <a:pt x="246767" y="408803"/>
                    </a:cubicBezTo>
                    <a:cubicBezTo>
                      <a:pt x="243242" y="408136"/>
                      <a:pt x="220097" y="410041"/>
                      <a:pt x="228764" y="405374"/>
                    </a:cubicBezTo>
                    <a:close/>
                    <a:moveTo>
                      <a:pt x="102177" y="397944"/>
                    </a:moveTo>
                    <a:cubicBezTo>
                      <a:pt x="110273" y="400802"/>
                      <a:pt x="115512" y="404136"/>
                      <a:pt x="113893" y="392325"/>
                    </a:cubicBezTo>
                    <a:cubicBezTo>
                      <a:pt x="108749" y="388991"/>
                      <a:pt x="102368" y="390706"/>
                      <a:pt x="94176" y="391182"/>
                    </a:cubicBezTo>
                    <a:lnTo>
                      <a:pt x="94176" y="395944"/>
                    </a:lnTo>
                    <a:cubicBezTo>
                      <a:pt x="96605" y="397307"/>
                      <a:pt x="99415" y="397840"/>
                      <a:pt x="102177" y="397468"/>
                    </a:cubicBezTo>
                    <a:close/>
                    <a:moveTo>
                      <a:pt x="145421" y="335270"/>
                    </a:moveTo>
                    <a:lnTo>
                      <a:pt x="136372" y="335270"/>
                    </a:lnTo>
                    <a:cubicBezTo>
                      <a:pt x="132467" y="338413"/>
                      <a:pt x="121513" y="340890"/>
                      <a:pt x="130562" y="346319"/>
                    </a:cubicBezTo>
                    <a:lnTo>
                      <a:pt x="143420" y="346319"/>
                    </a:lnTo>
                    <a:cubicBezTo>
                      <a:pt x="147040" y="342795"/>
                      <a:pt x="147135" y="342795"/>
                      <a:pt x="145421" y="334794"/>
                    </a:cubicBezTo>
                    <a:close/>
                    <a:moveTo>
                      <a:pt x="120465" y="184109"/>
                    </a:moveTo>
                    <a:cubicBezTo>
                      <a:pt x="118465" y="175440"/>
                      <a:pt x="105701" y="188204"/>
                      <a:pt x="100082" y="189538"/>
                    </a:cubicBezTo>
                    <a:cubicBezTo>
                      <a:pt x="106902" y="192509"/>
                      <a:pt x="114817" y="191242"/>
                      <a:pt x="120370" y="186299"/>
                    </a:cubicBezTo>
                    <a:cubicBezTo>
                      <a:pt x="120370" y="184870"/>
                      <a:pt x="120179" y="184204"/>
                      <a:pt x="120465" y="183632"/>
                    </a:cubicBezTo>
                    <a:close/>
                    <a:moveTo>
                      <a:pt x="113798" y="205730"/>
                    </a:moveTo>
                    <a:cubicBezTo>
                      <a:pt x="121227" y="215255"/>
                      <a:pt x="136086" y="207730"/>
                      <a:pt x="154565" y="207159"/>
                    </a:cubicBezTo>
                    <a:cubicBezTo>
                      <a:pt x="153412" y="208311"/>
                      <a:pt x="152050" y="209245"/>
                      <a:pt x="150564" y="209921"/>
                    </a:cubicBezTo>
                    <a:cubicBezTo>
                      <a:pt x="154374" y="208778"/>
                      <a:pt x="157327" y="208016"/>
                      <a:pt x="159613" y="207444"/>
                    </a:cubicBezTo>
                    <a:cubicBezTo>
                      <a:pt x="163118" y="210531"/>
                      <a:pt x="168252" y="210921"/>
                      <a:pt x="172186" y="208397"/>
                    </a:cubicBezTo>
                    <a:cubicBezTo>
                      <a:pt x="169424" y="204873"/>
                      <a:pt x="166185" y="206207"/>
                      <a:pt x="159613" y="207444"/>
                    </a:cubicBezTo>
                    <a:cubicBezTo>
                      <a:pt x="159518" y="207073"/>
                      <a:pt x="159518" y="206673"/>
                      <a:pt x="159613" y="206301"/>
                    </a:cubicBezTo>
                    <a:lnTo>
                      <a:pt x="154374" y="207159"/>
                    </a:lnTo>
                    <a:cubicBezTo>
                      <a:pt x="175234" y="201349"/>
                      <a:pt x="114369" y="198681"/>
                      <a:pt x="113798" y="205349"/>
                    </a:cubicBezTo>
                    <a:close/>
                    <a:moveTo>
                      <a:pt x="248862" y="357558"/>
                    </a:moveTo>
                    <a:cubicBezTo>
                      <a:pt x="243338" y="361369"/>
                      <a:pt x="237242" y="360321"/>
                      <a:pt x="232098" y="362892"/>
                    </a:cubicBezTo>
                    <a:cubicBezTo>
                      <a:pt x="231431" y="372417"/>
                      <a:pt x="248862" y="367083"/>
                      <a:pt x="255530" y="368608"/>
                    </a:cubicBezTo>
                    <a:cubicBezTo>
                      <a:pt x="264150" y="374027"/>
                      <a:pt x="275265" y="373332"/>
                      <a:pt x="283152" y="366893"/>
                    </a:cubicBezTo>
                    <a:lnTo>
                      <a:pt x="269246" y="357368"/>
                    </a:lnTo>
                    <a:close/>
                    <a:moveTo>
                      <a:pt x="262292" y="161534"/>
                    </a:moveTo>
                    <a:cubicBezTo>
                      <a:pt x="272294" y="161534"/>
                      <a:pt x="282390" y="163249"/>
                      <a:pt x="290867" y="156486"/>
                    </a:cubicBezTo>
                    <a:cubicBezTo>
                      <a:pt x="296868" y="141055"/>
                      <a:pt x="266960" y="145722"/>
                      <a:pt x="259530" y="151914"/>
                    </a:cubicBezTo>
                    <a:cubicBezTo>
                      <a:pt x="259244" y="155247"/>
                      <a:pt x="255053" y="158962"/>
                      <a:pt x="262292" y="161534"/>
                    </a:cubicBezTo>
                    <a:close/>
                    <a:moveTo>
                      <a:pt x="233717" y="339651"/>
                    </a:moveTo>
                    <a:cubicBezTo>
                      <a:pt x="242671" y="336127"/>
                      <a:pt x="235241" y="333937"/>
                      <a:pt x="229431" y="334794"/>
                    </a:cubicBezTo>
                    <a:cubicBezTo>
                      <a:pt x="224669" y="337175"/>
                      <a:pt x="224669" y="339651"/>
                      <a:pt x="229431" y="342128"/>
                    </a:cubicBezTo>
                    <a:cubicBezTo>
                      <a:pt x="230708" y="341356"/>
                      <a:pt x="231946" y="340537"/>
                      <a:pt x="233146" y="339651"/>
                    </a:cubicBezTo>
                    <a:close/>
                    <a:moveTo>
                      <a:pt x="235908" y="154200"/>
                    </a:moveTo>
                    <a:cubicBezTo>
                      <a:pt x="211524" y="154200"/>
                      <a:pt x="186092" y="163725"/>
                      <a:pt x="163137" y="150485"/>
                    </a:cubicBezTo>
                    <a:cubicBezTo>
                      <a:pt x="157898" y="151152"/>
                      <a:pt x="152088" y="149247"/>
                      <a:pt x="147802" y="152009"/>
                    </a:cubicBezTo>
                    <a:lnTo>
                      <a:pt x="147230" y="155629"/>
                    </a:lnTo>
                    <a:cubicBezTo>
                      <a:pt x="161613" y="168392"/>
                      <a:pt x="185330" y="161629"/>
                      <a:pt x="202475" y="168487"/>
                    </a:cubicBezTo>
                    <a:cubicBezTo>
                      <a:pt x="215715" y="170773"/>
                      <a:pt x="208857" y="165344"/>
                      <a:pt x="216477" y="161534"/>
                    </a:cubicBezTo>
                    <a:cubicBezTo>
                      <a:pt x="220763" y="161439"/>
                      <a:pt x="247719" y="163916"/>
                      <a:pt x="235337" y="154200"/>
                    </a:cubicBezTo>
                    <a:close/>
                    <a:moveTo>
                      <a:pt x="216858" y="198586"/>
                    </a:moveTo>
                    <a:cubicBezTo>
                      <a:pt x="211257" y="198110"/>
                      <a:pt x="205609" y="198425"/>
                      <a:pt x="200094" y="199539"/>
                    </a:cubicBezTo>
                    <a:lnTo>
                      <a:pt x="200094" y="208206"/>
                    </a:lnTo>
                    <a:cubicBezTo>
                      <a:pt x="209029" y="211198"/>
                      <a:pt x="218858" y="209597"/>
                      <a:pt x="226383" y="203920"/>
                    </a:cubicBezTo>
                    <a:close/>
                    <a:moveTo>
                      <a:pt x="183997" y="176488"/>
                    </a:moveTo>
                    <a:cubicBezTo>
                      <a:pt x="174586" y="175079"/>
                      <a:pt x="165014" y="177593"/>
                      <a:pt x="157517" y="183442"/>
                    </a:cubicBezTo>
                    <a:cubicBezTo>
                      <a:pt x="171805" y="182775"/>
                      <a:pt x="163613" y="189442"/>
                      <a:pt x="170852" y="190871"/>
                    </a:cubicBezTo>
                    <a:cubicBezTo>
                      <a:pt x="174681" y="187947"/>
                      <a:pt x="179482" y="186585"/>
                      <a:pt x="184283" y="187061"/>
                    </a:cubicBezTo>
                    <a:lnTo>
                      <a:pt x="193808" y="181823"/>
                    </a:lnTo>
                    <a:close/>
                    <a:moveTo>
                      <a:pt x="140944" y="260022"/>
                    </a:moveTo>
                    <a:cubicBezTo>
                      <a:pt x="142182" y="264785"/>
                      <a:pt x="142182" y="264880"/>
                      <a:pt x="150469" y="264785"/>
                    </a:cubicBezTo>
                    <a:cubicBezTo>
                      <a:pt x="158565" y="268119"/>
                      <a:pt x="163709" y="272976"/>
                      <a:pt x="171424" y="275644"/>
                    </a:cubicBezTo>
                    <a:cubicBezTo>
                      <a:pt x="179139" y="278310"/>
                      <a:pt x="180949" y="272405"/>
                      <a:pt x="186759" y="272024"/>
                    </a:cubicBezTo>
                    <a:cubicBezTo>
                      <a:pt x="199046" y="272024"/>
                      <a:pt x="209524" y="277549"/>
                      <a:pt x="223240" y="275644"/>
                    </a:cubicBezTo>
                    <a:cubicBezTo>
                      <a:pt x="227021" y="274062"/>
                      <a:pt x="230507" y="271843"/>
                      <a:pt x="233527" y="269071"/>
                    </a:cubicBezTo>
                    <a:cubicBezTo>
                      <a:pt x="232670" y="267738"/>
                      <a:pt x="231527" y="266214"/>
                      <a:pt x="230384" y="264594"/>
                    </a:cubicBezTo>
                    <a:lnTo>
                      <a:pt x="223049" y="268309"/>
                    </a:lnTo>
                    <a:lnTo>
                      <a:pt x="213524" y="263071"/>
                    </a:lnTo>
                    <a:cubicBezTo>
                      <a:pt x="215810" y="249355"/>
                      <a:pt x="198284" y="254022"/>
                      <a:pt x="189236" y="254212"/>
                    </a:cubicBezTo>
                    <a:cubicBezTo>
                      <a:pt x="174281" y="262499"/>
                      <a:pt x="153993" y="244592"/>
                      <a:pt x="140087" y="260022"/>
                    </a:cubicBezTo>
                    <a:close/>
                    <a:moveTo>
                      <a:pt x="60077" y="269547"/>
                    </a:moveTo>
                    <a:cubicBezTo>
                      <a:pt x="71164" y="277044"/>
                      <a:pt x="83851" y="281835"/>
                      <a:pt x="97129" y="283550"/>
                    </a:cubicBezTo>
                    <a:cubicBezTo>
                      <a:pt x="108368" y="276024"/>
                      <a:pt x="123799" y="276691"/>
                      <a:pt x="134657" y="270976"/>
                    </a:cubicBezTo>
                    <a:cubicBezTo>
                      <a:pt x="127228" y="267071"/>
                      <a:pt x="118560" y="259927"/>
                      <a:pt x="110940" y="261451"/>
                    </a:cubicBezTo>
                    <a:cubicBezTo>
                      <a:pt x="102463" y="255927"/>
                      <a:pt x="95510" y="254498"/>
                      <a:pt x="92747" y="246783"/>
                    </a:cubicBezTo>
                    <a:cubicBezTo>
                      <a:pt x="81355" y="247173"/>
                      <a:pt x="69973" y="245926"/>
                      <a:pt x="58934" y="243068"/>
                    </a:cubicBezTo>
                    <a:cubicBezTo>
                      <a:pt x="53409" y="244497"/>
                      <a:pt x="57886" y="248974"/>
                      <a:pt x="51980" y="250402"/>
                    </a:cubicBezTo>
                    <a:cubicBezTo>
                      <a:pt x="46075" y="251831"/>
                      <a:pt x="41027" y="249069"/>
                      <a:pt x="36264" y="252022"/>
                    </a:cubicBezTo>
                    <a:lnTo>
                      <a:pt x="42265" y="255927"/>
                    </a:lnTo>
                    <a:lnTo>
                      <a:pt x="42265" y="262499"/>
                    </a:lnTo>
                    <a:cubicBezTo>
                      <a:pt x="47046" y="266481"/>
                      <a:pt x="52999" y="268785"/>
                      <a:pt x="59219" y="269071"/>
                    </a:cubicBezTo>
                    <a:close/>
                    <a:moveTo>
                      <a:pt x="55600" y="308314"/>
                    </a:moveTo>
                    <a:cubicBezTo>
                      <a:pt x="55600" y="317268"/>
                      <a:pt x="55600" y="317268"/>
                      <a:pt x="58743" y="320411"/>
                    </a:cubicBezTo>
                    <a:cubicBezTo>
                      <a:pt x="91890" y="317268"/>
                      <a:pt x="123608" y="335460"/>
                      <a:pt x="153993" y="318697"/>
                    </a:cubicBezTo>
                    <a:cubicBezTo>
                      <a:pt x="153993" y="317649"/>
                      <a:pt x="153993" y="316601"/>
                      <a:pt x="161137" y="314887"/>
                    </a:cubicBezTo>
                    <a:cubicBezTo>
                      <a:pt x="168852" y="319363"/>
                      <a:pt x="177520" y="314887"/>
                      <a:pt x="185045" y="320983"/>
                    </a:cubicBezTo>
                    <a:cubicBezTo>
                      <a:pt x="191426" y="318982"/>
                      <a:pt x="199618" y="322506"/>
                      <a:pt x="206095" y="318887"/>
                    </a:cubicBezTo>
                    <a:cubicBezTo>
                      <a:pt x="206095" y="317744"/>
                      <a:pt x="206095" y="316506"/>
                      <a:pt x="206666" y="314696"/>
                    </a:cubicBezTo>
                    <a:cubicBezTo>
                      <a:pt x="204285" y="313648"/>
                      <a:pt x="201428" y="312410"/>
                      <a:pt x="172091" y="312791"/>
                    </a:cubicBezTo>
                    <a:cubicBezTo>
                      <a:pt x="177710" y="311839"/>
                      <a:pt x="185045" y="310696"/>
                      <a:pt x="194760" y="309362"/>
                    </a:cubicBezTo>
                    <a:cubicBezTo>
                      <a:pt x="188188" y="311743"/>
                      <a:pt x="155517" y="304790"/>
                      <a:pt x="155041" y="313077"/>
                    </a:cubicBezTo>
                    <a:cubicBezTo>
                      <a:pt x="130371" y="312219"/>
                      <a:pt x="103796" y="317363"/>
                      <a:pt x="82175" y="304219"/>
                    </a:cubicBezTo>
                    <a:cubicBezTo>
                      <a:pt x="82175" y="293646"/>
                      <a:pt x="63125" y="301171"/>
                      <a:pt x="57695" y="294694"/>
                    </a:cubicBezTo>
                    <a:cubicBezTo>
                      <a:pt x="52171" y="295265"/>
                      <a:pt x="46170" y="293360"/>
                      <a:pt x="42455" y="296694"/>
                    </a:cubicBezTo>
                    <a:lnTo>
                      <a:pt x="42455" y="299647"/>
                    </a:lnTo>
                    <a:cubicBezTo>
                      <a:pt x="45313" y="302885"/>
                      <a:pt x="51790" y="304409"/>
                      <a:pt x="54743" y="307838"/>
                    </a:cubicBezTo>
                    <a:close/>
                    <a:moveTo>
                      <a:pt x="78746" y="357463"/>
                    </a:moveTo>
                    <a:cubicBezTo>
                      <a:pt x="93224" y="367465"/>
                      <a:pt x="110369" y="365655"/>
                      <a:pt x="124847" y="375942"/>
                    </a:cubicBezTo>
                    <a:cubicBezTo>
                      <a:pt x="129323" y="374989"/>
                      <a:pt x="134943" y="377085"/>
                      <a:pt x="140372" y="374418"/>
                    </a:cubicBezTo>
                    <a:cubicBezTo>
                      <a:pt x="144754" y="364417"/>
                      <a:pt x="128371" y="361559"/>
                      <a:pt x="125037" y="357178"/>
                    </a:cubicBezTo>
                    <a:cubicBezTo>
                      <a:pt x="99034" y="360130"/>
                      <a:pt x="73983" y="334794"/>
                      <a:pt x="50266" y="351844"/>
                    </a:cubicBezTo>
                    <a:lnTo>
                      <a:pt x="58553" y="357463"/>
                    </a:lnTo>
                    <a:close/>
                    <a:moveTo>
                      <a:pt x="98653" y="449380"/>
                    </a:moveTo>
                    <a:cubicBezTo>
                      <a:pt x="103272" y="449818"/>
                      <a:pt x="107892" y="448599"/>
                      <a:pt x="111702" y="445951"/>
                    </a:cubicBezTo>
                    <a:lnTo>
                      <a:pt x="121227" y="451285"/>
                    </a:lnTo>
                    <a:lnTo>
                      <a:pt x="121227" y="455000"/>
                    </a:lnTo>
                    <a:cubicBezTo>
                      <a:pt x="131228" y="462810"/>
                      <a:pt x="144754" y="462905"/>
                      <a:pt x="140944" y="447760"/>
                    </a:cubicBezTo>
                    <a:lnTo>
                      <a:pt x="150469" y="442140"/>
                    </a:lnTo>
                    <a:cubicBezTo>
                      <a:pt x="155193" y="442598"/>
                      <a:pt x="159927" y="441350"/>
                      <a:pt x="163804" y="438616"/>
                    </a:cubicBezTo>
                    <a:cubicBezTo>
                      <a:pt x="187616" y="445760"/>
                      <a:pt x="217239" y="448141"/>
                      <a:pt x="239242" y="435950"/>
                    </a:cubicBezTo>
                    <a:cubicBezTo>
                      <a:pt x="233241" y="425662"/>
                      <a:pt x="202952" y="423948"/>
                      <a:pt x="194474" y="432901"/>
                    </a:cubicBezTo>
                    <a:cubicBezTo>
                      <a:pt x="181711" y="436235"/>
                      <a:pt x="180282" y="431377"/>
                      <a:pt x="174758" y="431092"/>
                    </a:cubicBezTo>
                    <a:cubicBezTo>
                      <a:pt x="150564" y="425758"/>
                      <a:pt x="138182" y="444426"/>
                      <a:pt x="114464" y="442140"/>
                    </a:cubicBezTo>
                    <a:lnTo>
                      <a:pt x="104939" y="434521"/>
                    </a:lnTo>
                    <a:cubicBezTo>
                      <a:pt x="91985" y="437283"/>
                      <a:pt x="85127" y="427758"/>
                      <a:pt x="74936" y="432997"/>
                    </a:cubicBezTo>
                    <a:lnTo>
                      <a:pt x="74936" y="443474"/>
                    </a:lnTo>
                    <a:lnTo>
                      <a:pt x="91223" y="452999"/>
                    </a:lnTo>
                    <a:close/>
                    <a:moveTo>
                      <a:pt x="225145" y="450713"/>
                    </a:moveTo>
                    <a:cubicBezTo>
                      <a:pt x="210095" y="444998"/>
                      <a:pt x="213239" y="457952"/>
                      <a:pt x="225145" y="451951"/>
                    </a:cubicBezTo>
                    <a:cubicBezTo>
                      <a:pt x="224192" y="450999"/>
                      <a:pt x="224669" y="450522"/>
                      <a:pt x="224192" y="450237"/>
                    </a:cubicBezTo>
                    <a:close/>
                    <a:moveTo>
                      <a:pt x="196570" y="449475"/>
                    </a:moveTo>
                    <a:lnTo>
                      <a:pt x="183330" y="449475"/>
                    </a:lnTo>
                    <a:lnTo>
                      <a:pt x="177520" y="453190"/>
                    </a:lnTo>
                    <a:cubicBezTo>
                      <a:pt x="164756" y="452237"/>
                      <a:pt x="167995" y="456143"/>
                      <a:pt x="176186" y="460524"/>
                    </a:cubicBezTo>
                    <a:lnTo>
                      <a:pt x="190569" y="460524"/>
                    </a:lnTo>
                    <a:cubicBezTo>
                      <a:pt x="193712" y="456904"/>
                      <a:pt x="204571" y="454618"/>
                      <a:pt x="195617" y="448999"/>
                    </a:cubicBezTo>
                    <a:close/>
                    <a:moveTo>
                      <a:pt x="116941" y="509006"/>
                    </a:moveTo>
                    <a:cubicBezTo>
                      <a:pt x="112369" y="512150"/>
                      <a:pt x="105987" y="511673"/>
                      <a:pt x="101510" y="513959"/>
                    </a:cubicBezTo>
                    <a:lnTo>
                      <a:pt x="101510" y="518150"/>
                    </a:lnTo>
                    <a:cubicBezTo>
                      <a:pt x="109159" y="524408"/>
                      <a:pt x="120151" y="524408"/>
                      <a:pt x="127799" y="518150"/>
                    </a:cubicBezTo>
                    <a:lnTo>
                      <a:pt x="127799" y="510149"/>
                    </a:lnTo>
                    <a:cubicBezTo>
                      <a:pt x="124475" y="507606"/>
                      <a:pt x="120065" y="506987"/>
                      <a:pt x="116179" y="508530"/>
                    </a:cubicBezTo>
                    <a:close/>
                    <a:moveTo>
                      <a:pt x="334682" y="1153373"/>
                    </a:moveTo>
                    <a:cubicBezTo>
                      <a:pt x="325157" y="1153373"/>
                      <a:pt x="301916" y="1150991"/>
                      <a:pt x="321062" y="1160707"/>
                    </a:cubicBezTo>
                    <a:lnTo>
                      <a:pt x="334587" y="1160707"/>
                    </a:lnTo>
                    <a:cubicBezTo>
                      <a:pt x="338492" y="1156611"/>
                      <a:pt x="338492" y="1156611"/>
                      <a:pt x="333920" y="1152896"/>
                    </a:cubicBezTo>
                    <a:close/>
                    <a:moveTo>
                      <a:pt x="334682" y="817997"/>
                    </a:moveTo>
                    <a:cubicBezTo>
                      <a:pt x="337730" y="816092"/>
                      <a:pt x="341445" y="814378"/>
                      <a:pt x="344207" y="812282"/>
                    </a:cubicBezTo>
                    <a:lnTo>
                      <a:pt x="344207" y="808853"/>
                    </a:lnTo>
                    <a:cubicBezTo>
                      <a:pt x="338111" y="804090"/>
                      <a:pt x="330301" y="808853"/>
                      <a:pt x="324586" y="812473"/>
                    </a:cubicBezTo>
                    <a:close/>
                    <a:moveTo>
                      <a:pt x="364210" y="1081458"/>
                    </a:moveTo>
                    <a:cubicBezTo>
                      <a:pt x="356695" y="1075705"/>
                      <a:pt x="346713" y="1074334"/>
                      <a:pt x="337921" y="1077839"/>
                    </a:cubicBezTo>
                    <a:lnTo>
                      <a:pt x="337921" y="1084888"/>
                    </a:lnTo>
                    <a:cubicBezTo>
                      <a:pt x="340959" y="1086964"/>
                      <a:pt x="344779" y="1087564"/>
                      <a:pt x="348303" y="1086507"/>
                    </a:cubicBezTo>
                    <a:cubicBezTo>
                      <a:pt x="350589" y="1081649"/>
                      <a:pt x="359543" y="1084126"/>
                      <a:pt x="363543" y="1080982"/>
                    </a:cubicBezTo>
                    <a:close/>
                    <a:moveTo>
                      <a:pt x="400214" y="1127560"/>
                    </a:moveTo>
                    <a:cubicBezTo>
                      <a:pt x="411835" y="1132608"/>
                      <a:pt x="425265" y="1138799"/>
                      <a:pt x="436409" y="1129465"/>
                    </a:cubicBezTo>
                    <a:lnTo>
                      <a:pt x="436409" y="1125750"/>
                    </a:lnTo>
                    <a:lnTo>
                      <a:pt x="429837" y="1121844"/>
                    </a:lnTo>
                    <a:lnTo>
                      <a:pt x="429837" y="1118320"/>
                    </a:lnTo>
                    <a:cubicBezTo>
                      <a:pt x="425837" y="1115177"/>
                      <a:pt x="416597" y="1117368"/>
                      <a:pt x="413930" y="1112986"/>
                    </a:cubicBezTo>
                    <a:cubicBezTo>
                      <a:pt x="393452" y="1114034"/>
                      <a:pt x="373163" y="1121464"/>
                      <a:pt x="352208" y="1121464"/>
                    </a:cubicBezTo>
                    <a:cubicBezTo>
                      <a:pt x="351827" y="1134799"/>
                      <a:pt x="387641" y="1123654"/>
                      <a:pt x="399548" y="1127084"/>
                    </a:cubicBezTo>
                    <a:close/>
                    <a:moveTo>
                      <a:pt x="371639" y="797518"/>
                    </a:moveTo>
                    <a:cubicBezTo>
                      <a:pt x="378307" y="800757"/>
                      <a:pt x="375640" y="803900"/>
                      <a:pt x="381831" y="807043"/>
                    </a:cubicBezTo>
                    <a:cubicBezTo>
                      <a:pt x="385355" y="798471"/>
                      <a:pt x="395261" y="795899"/>
                      <a:pt x="404120" y="790184"/>
                    </a:cubicBezTo>
                    <a:lnTo>
                      <a:pt x="404120" y="786374"/>
                    </a:lnTo>
                    <a:cubicBezTo>
                      <a:pt x="407263" y="782945"/>
                      <a:pt x="418407" y="786374"/>
                      <a:pt x="417074" y="780373"/>
                    </a:cubicBezTo>
                    <a:cubicBezTo>
                      <a:pt x="418883" y="774944"/>
                      <a:pt x="429266" y="778468"/>
                      <a:pt x="433457" y="773610"/>
                    </a:cubicBezTo>
                    <a:cubicBezTo>
                      <a:pt x="450316" y="783612"/>
                      <a:pt x="470509" y="779135"/>
                      <a:pt x="488892" y="782374"/>
                    </a:cubicBezTo>
                    <a:cubicBezTo>
                      <a:pt x="488892" y="783612"/>
                      <a:pt x="488892" y="784755"/>
                      <a:pt x="488892" y="786088"/>
                    </a:cubicBezTo>
                    <a:lnTo>
                      <a:pt x="482510" y="790089"/>
                    </a:lnTo>
                    <a:cubicBezTo>
                      <a:pt x="483177" y="792851"/>
                      <a:pt x="480415" y="795899"/>
                      <a:pt x="484701" y="798852"/>
                    </a:cubicBezTo>
                    <a:cubicBezTo>
                      <a:pt x="495179" y="796947"/>
                      <a:pt x="506609" y="806186"/>
                      <a:pt x="514705" y="800948"/>
                    </a:cubicBezTo>
                    <a:lnTo>
                      <a:pt x="508990" y="797328"/>
                    </a:lnTo>
                    <a:lnTo>
                      <a:pt x="508990" y="787803"/>
                    </a:lnTo>
                    <a:cubicBezTo>
                      <a:pt x="552138" y="789041"/>
                      <a:pt x="504037" y="777135"/>
                      <a:pt x="490797" y="773706"/>
                    </a:cubicBezTo>
                    <a:cubicBezTo>
                      <a:pt x="472795" y="782564"/>
                      <a:pt x="457650" y="760276"/>
                      <a:pt x="436219" y="765705"/>
                    </a:cubicBezTo>
                    <a:lnTo>
                      <a:pt x="427361" y="758561"/>
                    </a:lnTo>
                    <a:cubicBezTo>
                      <a:pt x="410787" y="759800"/>
                      <a:pt x="396500" y="754656"/>
                      <a:pt x="383831" y="763895"/>
                    </a:cubicBezTo>
                    <a:lnTo>
                      <a:pt x="383831" y="767324"/>
                    </a:lnTo>
                    <a:lnTo>
                      <a:pt x="390023" y="771134"/>
                    </a:lnTo>
                    <a:lnTo>
                      <a:pt x="383831" y="775039"/>
                    </a:lnTo>
                    <a:cubicBezTo>
                      <a:pt x="380021" y="788469"/>
                      <a:pt x="365543" y="770658"/>
                      <a:pt x="370592" y="797042"/>
                    </a:cubicBezTo>
                    <a:close/>
                    <a:moveTo>
                      <a:pt x="537279" y="908389"/>
                    </a:moveTo>
                    <a:lnTo>
                      <a:pt x="521468" y="911723"/>
                    </a:lnTo>
                    <a:cubicBezTo>
                      <a:pt x="532326" y="914676"/>
                      <a:pt x="546233" y="915533"/>
                      <a:pt x="554424" y="908389"/>
                    </a:cubicBezTo>
                    <a:lnTo>
                      <a:pt x="545852" y="902960"/>
                    </a:lnTo>
                    <a:cubicBezTo>
                      <a:pt x="542156" y="903398"/>
                      <a:pt x="538736" y="905151"/>
                      <a:pt x="536231" y="907913"/>
                    </a:cubicBezTo>
                    <a:close/>
                    <a:moveTo>
                      <a:pt x="380212" y="1086507"/>
                    </a:moveTo>
                    <a:cubicBezTo>
                      <a:pt x="399262" y="1088412"/>
                      <a:pt x="420503" y="1076982"/>
                      <a:pt x="439457" y="1086507"/>
                    </a:cubicBezTo>
                    <a:cubicBezTo>
                      <a:pt x="444887" y="1083744"/>
                      <a:pt x="453840" y="1081173"/>
                      <a:pt x="455174" y="1076982"/>
                    </a:cubicBezTo>
                    <a:cubicBezTo>
                      <a:pt x="430409" y="1066123"/>
                      <a:pt x="400595" y="1072600"/>
                      <a:pt x="377545" y="1081649"/>
                    </a:cubicBezTo>
                    <a:cubicBezTo>
                      <a:pt x="377259" y="1082697"/>
                      <a:pt x="375068" y="1084793"/>
                      <a:pt x="379164" y="1086031"/>
                    </a:cubicBezTo>
                    <a:close/>
                    <a:moveTo>
                      <a:pt x="381926" y="946965"/>
                    </a:moveTo>
                    <a:cubicBezTo>
                      <a:pt x="379355" y="946965"/>
                      <a:pt x="376878" y="950014"/>
                      <a:pt x="378021" y="952014"/>
                    </a:cubicBezTo>
                    <a:lnTo>
                      <a:pt x="393737" y="961539"/>
                    </a:lnTo>
                    <a:lnTo>
                      <a:pt x="401738" y="961539"/>
                    </a:lnTo>
                    <a:cubicBezTo>
                      <a:pt x="406406" y="956872"/>
                      <a:pt x="418026" y="957919"/>
                      <a:pt x="423741" y="952014"/>
                    </a:cubicBezTo>
                    <a:cubicBezTo>
                      <a:pt x="410882" y="942965"/>
                      <a:pt x="395642" y="947442"/>
                      <a:pt x="380879" y="946489"/>
                    </a:cubicBezTo>
                    <a:close/>
                    <a:moveTo>
                      <a:pt x="400976" y="932202"/>
                    </a:moveTo>
                    <a:lnTo>
                      <a:pt x="408025" y="932202"/>
                    </a:lnTo>
                    <a:lnTo>
                      <a:pt x="413549" y="928582"/>
                    </a:lnTo>
                    <a:cubicBezTo>
                      <a:pt x="426218" y="929535"/>
                      <a:pt x="423074" y="925725"/>
                      <a:pt x="415169" y="921153"/>
                    </a:cubicBezTo>
                    <a:lnTo>
                      <a:pt x="398690" y="921153"/>
                    </a:lnTo>
                    <a:cubicBezTo>
                      <a:pt x="398024" y="924391"/>
                      <a:pt x="392690" y="928011"/>
                      <a:pt x="399643" y="931726"/>
                    </a:cubicBezTo>
                    <a:close/>
                    <a:moveTo>
                      <a:pt x="377926" y="989352"/>
                    </a:moveTo>
                    <a:cubicBezTo>
                      <a:pt x="378193" y="990609"/>
                      <a:pt x="378383" y="991885"/>
                      <a:pt x="378497" y="993162"/>
                    </a:cubicBezTo>
                    <a:cubicBezTo>
                      <a:pt x="385584" y="999744"/>
                      <a:pt x="396557" y="999744"/>
                      <a:pt x="403643" y="993162"/>
                    </a:cubicBezTo>
                    <a:cubicBezTo>
                      <a:pt x="403643" y="992019"/>
                      <a:pt x="403643" y="990781"/>
                      <a:pt x="404310" y="989352"/>
                    </a:cubicBezTo>
                    <a:cubicBezTo>
                      <a:pt x="397176" y="981627"/>
                      <a:pt x="385117" y="981141"/>
                      <a:pt x="377392" y="988285"/>
                    </a:cubicBezTo>
                    <a:cubicBezTo>
                      <a:pt x="377116" y="988533"/>
                      <a:pt x="376849" y="988800"/>
                      <a:pt x="376592" y="989066"/>
                    </a:cubicBezTo>
                    <a:close/>
                    <a:moveTo>
                      <a:pt x="480796" y="947442"/>
                    </a:moveTo>
                    <a:cubicBezTo>
                      <a:pt x="474795" y="945909"/>
                      <a:pt x="468451" y="946452"/>
                      <a:pt x="462794" y="948966"/>
                    </a:cubicBezTo>
                    <a:cubicBezTo>
                      <a:pt x="470509" y="952014"/>
                      <a:pt x="473652" y="956681"/>
                      <a:pt x="483272" y="952204"/>
                    </a:cubicBezTo>
                    <a:cubicBezTo>
                      <a:pt x="481367" y="950394"/>
                      <a:pt x="483177" y="948299"/>
                      <a:pt x="479462" y="947156"/>
                    </a:cubicBezTo>
                    <a:close/>
                    <a:moveTo>
                      <a:pt x="466508" y="1035262"/>
                    </a:moveTo>
                    <a:lnTo>
                      <a:pt x="460127" y="1035262"/>
                    </a:lnTo>
                    <a:cubicBezTo>
                      <a:pt x="455459" y="1038977"/>
                      <a:pt x="455459" y="1038977"/>
                      <a:pt x="460127" y="1042597"/>
                    </a:cubicBezTo>
                    <a:lnTo>
                      <a:pt x="466604" y="1042597"/>
                    </a:lnTo>
                    <a:cubicBezTo>
                      <a:pt x="469937" y="1038596"/>
                      <a:pt x="469937" y="1038501"/>
                      <a:pt x="465175" y="1034976"/>
                    </a:cubicBezTo>
                    <a:close/>
                    <a:moveTo>
                      <a:pt x="473271" y="902579"/>
                    </a:moveTo>
                    <a:cubicBezTo>
                      <a:pt x="463746" y="905913"/>
                      <a:pt x="438314" y="889339"/>
                      <a:pt x="444696" y="908675"/>
                    </a:cubicBezTo>
                    <a:cubicBezTo>
                      <a:pt x="448982" y="910199"/>
                      <a:pt x="484320" y="913343"/>
                      <a:pt x="471842" y="902293"/>
                    </a:cubicBezTo>
                    <a:close/>
                    <a:moveTo>
                      <a:pt x="423646" y="1184329"/>
                    </a:moveTo>
                    <a:cubicBezTo>
                      <a:pt x="430799" y="1189482"/>
                      <a:pt x="439734" y="1191510"/>
                      <a:pt x="448411" y="1189948"/>
                    </a:cubicBezTo>
                    <a:cubicBezTo>
                      <a:pt x="452030" y="1187758"/>
                      <a:pt x="461936" y="1182519"/>
                      <a:pt x="453078" y="1178994"/>
                    </a:cubicBezTo>
                    <a:cubicBezTo>
                      <a:pt x="448754" y="1179233"/>
                      <a:pt x="444468" y="1178128"/>
                      <a:pt x="440791" y="1175852"/>
                    </a:cubicBezTo>
                    <a:close/>
                    <a:moveTo>
                      <a:pt x="473462" y="1108890"/>
                    </a:moveTo>
                    <a:lnTo>
                      <a:pt x="482034" y="1103747"/>
                    </a:lnTo>
                    <a:cubicBezTo>
                      <a:pt x="473652" y="1094222"/>
                      <a:pt x="458412" y="1098985"/>
                      <a:pt x="446411" y="1097842"/>
                    </a:cubicBezTo>
                    <a:lnTo>
                      <a:pt x="442982" y="1102509"/>
                    </a:lnTo>
                    <a:lnTo>
                      <a:pt x="453269" y="1108890"/>
                    </a:lnTo>
                    <a:close/>
                    <a:moveTo>
                      <a:pt x="459746" y="1359493"/>
                    </a:moveTo>
                    <a:cubicBezTo>
                      <a:pt x="443077" y="1367780"/>
                      <a:pt x="456698" y="1367113"/>
                      <a:pt x="466699" y="1366923"/>
                    </a:cubicBezTo>
                    <a:cubicBezTo>
                      <a:pt x="471271" y="1363208"/>
                      <a:pt x="471271" y="1363208"/>
                      <a:pt x="466699" y="1359493"/>
                    </a:cubicBezTo>
                    <a:close/>
                    <a:moveTo>
                      <a:pt x="459746" y="1389021"/>
                    </a:moveTo>
                    <a:lnTo>
                      <a:pt x="467556" y="1389021"/>
                    </a:lnTo>
                    <a:cubicBezTo>
                      <a:pt x="483272" y="1380163"/>
                      <a:pt x="469271" y="1381687"/>
                      <a:pt x="460031" y="1381591"/>
                    </a:cubicBezTo>
                    <a:cubicBezTo>
                      <a:pt x="454126" y="1384925"/>
                      <a:pt x="454126" y="1384925"/>
                      <a:pt x="458698" y="1388735"/>
                    </a:cubicBezTo>
                    <a:close/>
                    <a:moveTo>
                      <a:pt x="484606" y="1178042"/>
                    </a:moveTo>
                    <a:cubicBezTo>
                      <a:pt x="485273" y="1178137"/>
                      <a:pt x="485939" y="1178137"/>
                      <a:pt x="486606" y="1178042"/>
                    </a:cubicBezTo>
                    <a:cubicBezTo>
                      <a:pt x="555186" y="1156135"/>
                      <a:pt x="540899" y="1155182"/>
                      <a:pt x="479939" y="1160040"/>
                    </a:cubicBezTo>
                    <a:cubicBezTo>
                      <a:pt x="459841" y="1167374"/>
                      <a:pt x="472795" y="1172041"/>
                      <a:pt x="483558" y="1177757"/>
                    </a:cubicBezTo>
                    <a:close/>
                    <a:moveTo>
                      <a:pt x="384308" y="1206617"/>
                    </a:moveTo>
                    <a:cubicBezTo>
                      <a:pt x="380317" y="1204007"/>
                      <a:pt x="375154" y="1204007"/>
                      <a:pt x="371163" y="1206617"/>
                    </a:cubicBezTo>
                    <a:lnTo>
                      <a:pt x="371163" y="1210141"/>
                    </a:lnTo>
                    <a:cubicBezTo>
                      <a:pt x="377545" y="1212904"/>
                      <a:pt x="377545" y="1212904"/>
                      <a:pt x="384308" y="1210141"/>
                    </a:cubicBezTo>
                    <a:close/>
                    <a:moveTo>
                      <a:pt x="384308" y="1162326"/>
                    </a:moveTo>
                    <a:cubicBezTo>
                      <a:pt x="396976" y="1170613"/>
                      <a:pt x="415931" y="1169184"/>
                      <a:pt x="429932" y="1165850"/>
                    </a:cubicBezTo>
                    <a:cubicBezTo>
                      <a:pt x="416226" y="1156249"/>
                      <a:pt x="398405" y="1154830"/>
                      <a:pt x="383355" y="1162136"/>
                    </a:cubicBezTo>
                    <a:close/>
                    <a:moveTo>
                      <a:pt x="413740" y="1333776"/>
                    </a:moveTo>
                    <a:lnTo>
                      <a:pt x="394690" y="1333776"/>
                    </a:lnTo>
                    <a:cubicBezTo>
                      <a:pt x="389737" y="1337300"/>
                      <a:pt x="389737" y="1337395"/>
                      <a:pt x="394690" y="1341205"/>
                    </a:cubicBezTo>
                    <a:lnTo>
                      <a:pt x="413740" y="1341205"/>
                    </a:lnTo>
                    <a:cubicBezTo>
                      <a:pt x="417455" y="1337300"/>
                      <a:pt x="417455" y="1337300"/>
                      <a:pt x="412787" y="1333395"/>
                    </a:cubicBezTo>
                    <a:close/>
                    <a:moveTo>
                      <a:pt x="420407" y="1230620"/>
                    </a:moveTo>
                    <a:lnTo>
                      <a:pt x="412597" y="1230620"/>
                    </a:lnTo>
                    <a:cubicBezTo>
                      <a:pt x="396785" y="1239478"/>
                      <a:pt x="410787" y="1237954"/>
                      <a:pt x="420122" y="1238049"/>
                    </a:cubicBezTo>
                    <a:cubicBezTo>
                      <a:pt x="424217" y="1234049"/>
                      <a:pt x="424217" y="1234049"/>
                      <a:pt x="419455" y="1230239"/>
                    </a:cubicBezTo>
                    <a:close/>
                    <a:moveTo>
                      <a:pt x="447935" y="1204140"/>
                    </a:moveTo>
                    <a:lnTo>
                      <a:pt x="457460" y="1198807"/>
                    </a:lnTo>
                    <a:lnTo>
                      <a:pt x="454793" y="1193854"/>
                    </a:lnTo>
                    <a:cubicBezTo>
                      <a:pt x="441839" y="1198711"/>
                      <a:pt x="414502" y="1183471"/>
                      <a:pt x="410882" y="1195092"/>
                    </a:cubicBezTo>
                    <a:cubicBezTo>
                      <a:pt x="416578" y="1199245"/>
                      <a:pt x="422789" y="1202636"/>
                      <a:pt x="429361" y="1205188"/>
                    </a:cubicBezTo>
                    <a:cubicBezTo>
                      <a:pt x="433742" y="1203664"/>
                      <a:pt x="440505" y="1205474"/>
                      <a:pt x="446982" y="1203760"/>
                    </a:cubicBezTo>
                    <a:close/>
                    <a:moveTo>
                      <a:pt x="443267" y="1475603"/>
                    </a:moveTo>
                    <a:lnTo>
                      <a:pt x="443267" y="1471983"/>
                    </a:lnTo>
                    <a:cubicBezTo>
                      <a:pt x="439276" y="1469374"/>
                      <a:pt x="434114" y="1469374"/>
                      <a:pt x="430123" y="1471983"/>
                    </a:cubicBezTo>
                    <a:lnTo>
                      <a:pt x="430123" y="1475603"/>
                    </a:lnTo>
                    <a:cubicBezTo>
                      <a:pt x="433952" y="1477708"/>
                      <a:pt x="438619" y="1477556"/>
                      <a:pt x="442315" y="1475222"/>
                    </a:cubicBezTo>
                    <a:close/>
                    <a:moveTo>
                      <a:pt x="495845" y="1493701"/>
                    </a:moveTo>
                    <a:lnTo>
                      <a:pt x="495274" y="1490177"/>
                    </a:lnTo>
                    <a:cubicBezTo>
                      <a:pt x="476691" y="1482566"/>
                      <a:pt x="456031" y="1481728"/>
                      <a:pt x="436886" y="1487795"/>
                    </a:cubicBezTo>
                    <a:cubicBezTo>
                      <a:pt x="440505" y="1496367"/>
                      <a:pt x="463365" y="1496177"/>
                      <a:pt x="473176" y="1496177"/>
                    </a:cubicBezTo>
                    <a:cubicBezTo>
                      <a:pt x="482415" y="1502083"/>
                      <a:pt x="486511" y="1499035"/>
                      <a:pt x="494893" y="1493319"/>
                    </a:cubicBezTo>
                    <a:close/>
                    <a:moveTo>
                      <a:pt x="494702" y="1287199"/>
                    </a:moveTo>
                    <a:cubicBezTo>
                      <a:pt x="492169" y="1285361"/>
                      <a:pt x="489530" y="1283675"/>
                      <a:pt x="486797" y="1282150"/>
                    </a:cubicBezTo>
                    <a:cubicBezTo>
                      <a:pt x="482701" y="1282150"/>
                      <a:pt x="479177" y="1281579"/>
                      <a:pt x="477272" y="1283579"/>
                    </a:cubicBezTo>
                    <a:cubicBezTo>
                      <a:pt x="466794" y="1295390"/>
                      <a:pt x="500417" y="1297009"/>
                      <a:pt x="493750" y="1286817"/>
                    </a:cubicBezTo>
                    <a:close/>
                    <a:moveTo>
                      <a:pt x="535469" y="1453600"/>
                    </a:moveTo>
                    <a:cubicBezTo>
                      <a:pt x="525640" y="1447238"/>
                      <a:pt x="513390" y="1445895"/>
                      <a:pt x="502418" y="1449981"/>
                    </a:cubicBezTo>
                    <a:lnTo>
                      <a:pt x="502418" y="1453124"/>
                    </a:lnTo>
                    <a:cubicBezTo>
                      <a:pt x="512981" y="1455553"/>
                      <a:pt x="523954" y="1455553"/>
                      <a:pt x="534517" y="1453124"/>
                    </a:cubicBezTo>
                    <a:close/>
                    <a:moveTo>
                      <a:pt x="559282" y="1411024"/>
                    </a:moveTo>
                    <a:cubicBezTo>
                      <a:pt x="569064" y="1411100"/>
                      <a:pt x="578761" y="1409280"/>
                      <a:pt x="587857" y="1405690"/>
                    </a:cubicBezTo>
                    <a:lnTo>
                      <a:pt x="587857" y="1402166"/>
                    </a:lnTo>
                    <a:cubicBezTo>
                      <a:pt x="585514" y="1400565"/>
                      <a:pt x="582685" y="1399822"/>
                      <a:pt x="579856" y="1400070"/>
                    </a:cubicBezTo>
                    <a:cubicBezTo>
                      <a:pt x="573855" y="1398260"/>
                      <a:pt x="570331" y="1395212"/>
                      <a:pt x="565092" y="1400070"/>
                    </a:cubicBezTo>
                    <a:cubicBezTo>
                      <a:pt x="551471" y="1401308"/>
                      <a:pt x="483653" y="1403975"/>
                      <a:pt x="525563" y="1415024"/>
                    </a:cubicBezTo>
                    <a:cubicBezTo>
                      <a:pt x="533622" y="1409929"/>
                      <a:pt x="543890" y="1409929"/>
                      <a:pt x="551948" y="1415024"/>
                    </a:cubicBezTo>
                    <a:close/>
                    <a:moveTo>
                      <a:pt x="567092" y="1748399"/>
                    </a:moveTo>
                    <a:cubicBezTo>
                      <a:pt x="568712" y="1739826"/>
                      <a:pt x="551948" y="1742303"/>
                      <a:pt x="546709" y="1745066"/>
                    </a:cubicBezTo>
                    <a:cubicBezTo>
                      <a:pt x="552710" y="1747828"/>
                      <a:pt x="560901" y="1752686"/>
                      <a:pt x="567092" y="1748399"/>
                    </a:cubicBezTo>
                    <a:close/>
                    <a:moveTo>
                      <a:pt x="586809" y="1656293"/>
                    </a:moveTo>
                    <a:cubicBezTo>
                      <a:pt x="577589" y="1649044"/>
                      <a:pt x="564597" y="1649044"/>
                      <a:pt x="555377" y="1656293"/>
                    </a:cubicBezTo>
                    <a:lnTo>
                      <a:pt x="569759" y="1665818"/>
                    </a:lnTo>
                    <a:cubicBezTo>
                      <a:pt x="575932" y="1666161"/>
                      <a:pt x="582009" y="1664189"/>
                      <a:pt x="586809" y="1660293"/>
                    </a:cubicBezTo>
                    <a:close/>
                    <a:moveTo>
                      <a:pt x="586809" y="1380068"/>
                    </a:moveTo>
                    <a:cubicBezTo>
                      <a:pt x="586809" y="1380068"/>
                      <a:pt x="585571" y="1379210"/>
                      <a:pt x="584333" y="1378258"/>
                    </a:cubicBezTo>
                    <a:cubicBezTo>
                      <a:pt x="574817" y="1377724"/>
                      <a:pt x="565273" y="1377724"/>
                      <a:pt x="555758" y="1378258"/>
                    </a:cubicBezTo>
                    <a:cubicBezTo>
                      <a:pt x="546709" y="1383687"/>
                      <a:pt x="532231" y="1381973"/>
                      <a:pt x="522325" y="1386258"/>
                    </a:cubicBezTo>
                    <a:cubicBezTo>
                      <a:pt x="535850" y="1393593"/>
                      <a:pt x="569283" y="1392069"/>
                      <a:pt x="586523" y="1387116"/>
                    </a:cubicBezTo>
                    <a:cubicBezTo>
                      <a:pt x="586904" y="1384639"/>
                      <a:pt x="587000" y="1382258"/>
                      <a:pt x="586809" y="1379782"/>
                    </a:cubicBezTo>
                    <a:close/>
                    <a:moveTo>
                      <a:pt x="573855" y="683314"/>
                    </a:moveTo>
                    <a:lnTo>
                      <a:pt x="580142" y="679504"/>
                    </a:lnTo>
                    <a:lnTo>
                      <a:pt x="580142" y="661120"/>
                    </a:lnTo>
                    <a:cubicBezTo>
                      <a:pt x="576522" y="658263"/>
                      <a:pt x="569664" y="657024"/>
                      <a:pt x="568235" y="653215"/>
                    </a:cubicBezTo>
                    <a:lnTo>
                      <a:pt x="573284" y="650357"/>
                    </a:lnTo>
                    <a:lnTo>
                      <a:pt x="573284" y="643499"/>
                    </a:lnTo>
                    <a:lnTo>
                      <a:pt x="580332" y="639023"/>
                    </a:lnTo>
                    <a:cubicBezTo>
                      <a:pt x="580904" y="623687"/>
                      <a:pt x="581856" y="624068"/>
                      <a:pt x="567188" y="620734"/>
                    </a:cubicBezTo>
                    <a:lnTo>
                      <a:pt x="567188" y="617115"/>
                    </a:lnTo>
                    <a:lnTo>
                      <a:pt x="573760" y="613210"/>
                    </a:lnTo>
                    <a:cubicBezTo>
                      <a:pt x="573760" y="611876"/>
                      <a:pt x="573760" y="610733"/>
                      <a:pt x="573760" y="609495"/>
                    </a:cubicBezTo>
                    <a:cubicBezTo>
                      <a:pt x="559377" y="599970"/>
                      <a:pt x="541756" y="605875"/>
                      <a:pt x="524039" y="604256"/>
                    </a:cubicBezTo>
                    <a:cubicBezTo>
                      <a:pt x="520706" y="601780"/>
                      <a:pt x="514514" y="600351"/>
                      <a:pt x="514514" y="594731"/>
                    </a:cubicBezTo>
                    <a:cubicBezTo>
                      <a:pt x="521525" y="589864"/>
                      <a:pt x="529792" y="587121"/>
                      <a:pt x="538327" y="586825"/>
                    </a:cubicBezTo>
                    <a:lnTo>
                      <a:pt x="521563" y="580348"/>
                    </a:lnTo>
                    <a:cubicBezTo>
                      <a:pt x="517181" y="553583"/>
                      <a:pt x="472890" y="576443"/>
                      <a:pt x="455459" y="568633"/>
                    </a:cubicBezTo>
                    <a:cubicBezTo>
                      <a:pt x="455459" y="567204"/>
                      <a:pt x="456221" y="565489"/>
                      <a:pt x="456507" y="564156"/>
                    </a:cubicBezTo>
                    <a:cubicBezTo>
                      <a:pt x="463365" y="560346"/>
                      <a:pt x="479653" y="567394"/>
                      <a:pt x="481748" y="559489"/>
                    </a:cubicBezTo>
                    <a:cubicBezTo>
                      <a:pt x="485654" y="558917"/>
                      <a:pt x="492035" y="561013"/>
                      <a:pt x="494226" y="557298"/>
                    </a:cubicBezTo>
                    <a:cubicBezTo>
                      <a:pt x="489273" y="554059"/>
                      <a:pt x="482129" y="555679"/>
                      <a:pt x="481748" y="559489"/>
                    </a:cubicBezTo>
                    <a:cubicBezTo>
                      <a:pt x="471176" y="560155"/>
                      <a:pt x="462698" y="543391"/>
                      <a:pt x="452602" y="551869"/>
                    </a:cubicBezTo>
                    <a:cubicBezTo>
                      <a:pt x="430885" y="539486"/>
                      <a:pt x="392880" y="564060"/>
                      <a:pt x="376402" y="543296"/>
                    </a:cubicBezTo>
                    <a:cubicBezTo>
                      <a:pt x="363257" y="529961"/>
                      <a:pt x="338302" y="536152"/>
                      <a:pt x="324776" y="527675"/>
                    </a:cubicBezTo>
                    <a:cubicBezTo>
                      <a:pt x="346493" y="516912"/>
                      <a:pt x="372401" y="535771"/>
                      <a:pt x="393071" y="518817"/>
                    </a:cubicBezTo>
                    <a:cubicBezTo>
                      <a:pt x="401300" y="518636"/>
                      <a:pt x="409520" y="519207"/>
                      <a:pt x="417645" y="520532"/>
                    </a:cubicBezTo>
                    <a:cubicBezTo>
                      <a:pt x="425265" y="520532"/>
                      <a:pt x="419264" y="527389"/>
                      <a:pt x="425646" y="530057"/>
                    </a:cubicBezTo>
                    <a:cubicBezTo>
                      <a:pt x="432028" y="532723"/>
                      <a:pt x="438600" y="526437"/>
                      <a:pt x="434409" y="520532"/>
                    </a:cubicBezTo>
                    <a:cubicBezTo>
                      <a:pt x="393071" y="493290"/>
                      <a:pt x="341921" y="516341"/>
                      <a:pt x="297725" y="505577"/>
                    </a:cubicBezTo>
                    <a:cubicBezTo>
                      <a:pt x="308489" y="491671"/>
                      <a:pt x="341636" y="509768"/>
                      <a:pt x="356495" y="495481"/>
                    </a:cubicBezTo>
                    <a:lnTo>
                      <a:pt x="356495" y="485289"/>
                    </a:lnTo>
                    <a:lnTo>
                      <a:pt x="373640" y="475764"/>
                    </a:lnTo>
                    <a:cubicBezTo>
                      <a:pt x="378593" y="480526"/>
                      <a:pt x="393547" y="479002"/>
                      <a:pt x="394785" y="472525"/>
                    </a:cubicBezTo>
                    <a:cubicBezTo>
                      <a:pt x="388022" y="470144"/>
                      <a:pt x="378307" y="472525"/>
                      <a:pt x="372497" y="467763"/>
                    </a:cubicBezTo>
                    <a:cubicBezTo>
                      <a:pt x="292868" y="483765"/>
                      <a:pt x="205428" y="453571"/>
                      <a:pt x="133324" y="480717"/>
                    </a:cubicBezTo>
                    <a:lnTo>
                      <a:pt x="133324" y="486241"/>
                    </a:lnTo>
                    <a:cubicBezTo>
                      <a:pt x="128371" y="485670"/>
                      <a:pt x="114274" y="486241"/>
                      <a:pt x="122656" y="493100"/>
                    </a:cubicBezTo>
                    <a:cubicBezTo>
                      <a:pt x="131133" y="489575"/>
                      <a:pt x="131133" y="489575"/>
                      <a:pt x="133324" y="486241"/>
                    </a:cubicBezTo>
                    <a:cubicBezTo>
                      <a:pt x="149707" y="482717"/>
                      <a:pt x="165423" y="495766"/>
                      <a:pt x="179139" y="484527"/>
                    </a:cubicBezTo>
                    <a:cubicBezTo>
                      <a:pt x="181235" y="473573"/>
                      <a:pt x="223049" y="477383"/>
                      <a:pt x="232003" y="484527"/>
                    </a:cubicBezTo>
                    <a:cubicBezTo>
                      <a:pt x="229622" y="494814"/>
                      <a:pt x="217049" y="494052"/>
                      <a:pt x="208857" y="493480"/>
                    </a:cubicBezTo>
                    <a:cubicBezTo>
                      <a:pt x="204095" y="497481"/>
                      <a:pt x="204095" y="497576"/>
                      <a:pt x="209714" y="501005"/>
                    </a:cubicBezTo>
                    <a:cubicBezTo>
                      <a:pt x="220097" y="501005"/>
                      <a:pt x="230098" y="499576"/>
                      <a:pt x="238289" y="506530"/>
                    </a:cubicBezTo>
                    <a:cubicBezTo>
                      <a:pt x="231717" y="511578"/>
                      <a:pt x="221525" y="510911"/>
                      <a:pt x="215334" y="515483"/>
                    </a:cubicBezTo>
                    <a:cubicBezTo>
                      <a:pt x="197303" y="508835"/>
                      <a:pt x="177387" y="509444"/>
                      <a:pt x="159803" y="517197"/>
                    </a:cubicBezTo>
                    <a:cubicBezTo>
                      <a:pt x="158565" y="529104"/>
                      <a:pt x="178853" y="519103"/>
                      <a:pt x="185521" y="524817"/>
                    </a:cubicBezTo>
                    <a:lnTo>
                      <a:pt x="185521" y="528437"/>
                    </a:lnTo>
                    <a:cubicBezTo>
                      <a:pt x="167328" y="538724"/>
                      <a:pt x="167328" y="538724"/>
                      <a:pt x="165804" y="542248"/>
                    </a:cubicBezTo>
                    <a:cubicBezTo>
                      <a:pt x="169624" y="545525"/>
                      <a:pt x="173891" y="548258"/>
                      <a:pt x="178472" y="550344"/>
                    </a:cubicBezTo>
                    <a:cubicBezTo>
                      <a:pt x="173138" y="554821"/>
                      <a:pt x="83699" y="555202"/>
                      <a:pt x="103415" y="567108"/>
                    </a:cubicBezTo>
                    <a:cubicBezTo>
                      <a:pt x="116274" y="569109"/>
                      <a:pt x="127990" y="558346"/>
                      <a:pt x="139325" y="568918"/>
                    </a:cubicBezTo>
                    <a:lnTo>
                      <a:pt x="133038" y="572824"/>
                    </a:lnTo>
                    <a:cubicBezTo>
                      <a:pt x="133038" y="584063"/>
                      <a:pt x="113988" y="574252"/>
                      <a:pt x="106749" y="580348"/>
                    </a:cubicBezTo>
                    <a:cubicBezTo>
                      <a:pt x="106749" y="581587"/>
                      <a:pt x="106749" y="582825"/>
                      <a:pt x="106749" y="583492"/>
                    </a:cubicBezTo>
                    <a:lnTo>
                      <a:pt x="122656" y="593017"/>
                    </a:lnTo>
                    <a:cubicBezTo>
                      <a:pt x="141706" y="590159"/>
                      <a:pt x="158851" y="573967"/>
                      <a:pt x="178949" y="584159"/>
                    </a:cubicBezTo>
                    <a:lnTo>
                      <a:pt x="178949" y="591112"/>
                    </a:lnTo>
                    <a:cubicBezTo>
                      <a:pt x="190379" y="595303"/>
                      <a:pt x="181330" y="604732"/>
                      <a:pt x="188474" y="611400"/>
                    </a:cubicBezTo>
                    <a:lnTo>
                      <a:pt x="215525" y="611400"/>
                    </a:lnTo>
                    <a:lnTo>
                      <a:pt x="224192" y="616829"/>
                    </a:lnTo>
                    <a:cubicBezTo>
                      <a:pt x="219525" y="621496"/>
                      <a:pt x="211048" y="616829"/>
                      <a:pt x="205809" y="620449"/>
                    </a:cubicBezTo>
                    <a:cubicBezTo>
                      <a:pt x="203618" y="632355"/>
                      <a:pt x="186759" y="622163"/>
                      <a:pt x="179139" y="627973"/>
                    </a:cubicBezTo>
                    <a:lnTo>
                      <a:pt x="179139" y="631688"/>
                    </a:lnTo>
                    <a:cubicBezTo>
                      <a:pt x="193046" y="644451"/>
                      <a:pt x="207238" y="631212"/>
                      <a:pt x="222002" y="629878"/>
                    </a:cubicBezTo>
                    <a:cubicBezTo>
                      <a:pt x="230384" y="635784"/>
                      <a:pt x="244957" y="641404"/>
                      <a:pt x="253815" y="634069"/>
                    </a:cubicBezTo>
                    <a:cubicBezTo>
                      <a:pt x="258692" y="634231"/>
                      <a:pt x="263493" y="632755"/>
                      <a:pt x="267436" y="629878"/>
                    </a:cubicBezTo>
                    <a:cubicBezTo>
                      <a:pt x="298773" y="632926"/>
                      <a:pt x="268103" y="614733"/>
                      <a:pt x="307536" y="618829"/>
                    </a:cubicBezTo>
                    <a:lnTo>
                      <a:pt x="317061" y="624449"/>
                    </a:lnTo>
                    <a:lnTo>
                      <a:pt x="317061" y="631117"/>
                    </a:lnTo>
                    <a:lnTo>
                      <a:pt x="323633" y="635308"/>
                    </a:lnTo>
                    <a:cubicBezTo>
                      <a:pt x="323633" y="636451"/>
                      <a:pt x="323633" y="637594"/>
                      <a:pt x="323633" y="638832"/>
                    </a:cubicBezTo>
                    <a:cubicBezTo>
                      <a:pt x="311346" y="646643"/>
                      <a:pt x="295058" y="623497"/>
                      <a:pt x="284200" y="640070"/>
                    </a:cubicBezTo>
                    <a:cubicBezTo>
                      <a:pt x="284200" y="643690"/>
                      <a:pt x="284200" y="646643"/>
                      <a:pt x="280676" y="648262"/>
                    </a:cubicBezTo>
                    <a:cubicBezTo>
                      <a:pt x="252101" y="647119"/>
                      <a:pt x="218382" y="637689"/>
                      <a:pt x="192284" y="650071"/>
                    </a:cubicBezTo>
                    <a:lnTo>
                      <a:pt x="192284" y="657406"/>
                    </a:lnTo>
                    <a:lnTo>
                      <a:pt x="197903" y="660835"/>
                    </a:lnTo>
                    <a:lnTo>
                      <a:pt x="200761" y="666549"/>
                    </a:lnTo>
                    <a:cubicBezTo>
                      <a:pt x="223716" y="666549"/>
                      <a:pt x="245719" y="657024"/>
                      <a:pt x="268484" y="656072"/>
                    </a:cubicBezTo>
                    <a:cubicBezTo>
                      <a:pt x="278485" y="663121"/>
                      <a:pt x="346493" y="673122"/>
                      <a:pt x="350494" y="661692"/>
                    </a:cubicBezTo>
                    <a:lnTo>
                      <a:pt x="359447" y="655501"/>
                    </a:lnTo>
                    <a:lnTo>
                      <a:pt x="369449" y="661120"/>
                    </a:lnTo>
                    <a:lnTo>
                      <a:pt x="369449" y="664550"/>
                    </a:lnTo>
                    <a:lnTo>
                      <a:pt x="376116" y="668645"/>
                    </a:lnTo>
                    <a:cubicBezTo>
                      <a:pt x="376116" y="680170"/>
                      <a:pt x="396976" y="669502"/>
                      <a:pt x="402215" y="676360"/>
                    </a:cubicBezTo>
                    <a:cubicBezTo>
                      <a:pt x="402215" y="679123"/>
                      <a:pt x="404120" y="680837"/>
                      <a:pt x="407549" y="682551"/>
                    </a:cubicBezTo>
                    <a:cubicBezTo>
                      <a:pt x="405453" y="688838"/>
                      <a:pt x="386879" y="683409"/>
                      <a:pt x="379640" y="685123"/>
                    </a:cubicBezTo>
                    <a:cubicBezTo>
                      <a:pt x="351065" y="709983"/>
                      <a:pt x="395833" y="694648"/>
                      <a:pt x="408787" y="701601"/>
                    </a:cubicBezTo>
                    <a:cubicBezTo>
                      <a:pt x="399262" y="718365"/>
                      <a:pt x="353828" y="696839"/>
                      <a:pt x="336968" y="712841"/>
                    </a:cubicBezTo>
                    <a:cubicBezTo>
                      <a:pt x="346493" y="720271"/>
                      <a:pt x="366782" y="718842"/>
                      <a:pt x="375545" y="723509"/>
                    </a:cubicBezTo>
                    <a:cubicBezTo>
                      <a:pt x="378688" y="731986"/>
                      <a:pt x="364686" y="729891"/>
                      <a:pt x="360876" y="726367"/>
                    </a:cubicBezTo>
                    <a:cubicBezTo>
                      <a:pt x="355552" y="725081"/>
                      <a:pt x="349922" y="726157"/>
                      <a:pt x="345446" y="729319"/>
                    </a:cubicBezTo>
                    <a:cubicBezTo>
                      <a:pt x="340207" y="729319"/>
                      <a:pt x="333920" y="727795"/>
                      <a:pt x="330968" y="731510"/>
                    </a:cubicBezTo>
                    <a:cubicBezTo>
                      <a:pt x="348494" y="738082"/>
                      <a:pt x="370401" y="737130"/>
                      <a:pt x="388689" y="741893"/>
                    </a:cubicBezTo>
                    <a:cubicBezTo>
                      <a:pt x="387165" y="745798"/>
                      <a:pt x="379164" y="742749"/>
                      <a:pt x="376307" y="745893"/>
                    </a:cubicBezTo>
                    <a:cubicBezTo>
                      <a:pt x="375449" y="755989"/>
                      <a:pt x="393928" y="749798"/>
                      <a:pt x="400786" y="751513"/>
                    </a:cubicBezTo>
                    <a:cubicBezTo>
                      <a:pt x="443458" y="750846"/>
                      <a:pt x="483939" y="773706"/>
                      <a:pt x="526992" y="764562"/>
                    </a:cubicBezTo>
                    <a:lnTo>
                      <a:pt x="526992" y="753799"/>
                    </a:lnTo>
                    <a:lnTo>
                      <a:pt x="533755" y="749608"/>
                    </a:lnTo>
                    <a:lnTo>
                      <a:pt x="533755" y="745893"/>
                    </a:lnTo>
                    <a:cubicBezTo>
                      <a:pt x="538394" y="742578"/>
                      <a:pt x="543880" y="740664"/>
                      <a:pt x="549566" y="740368"/>
                    </a:cubicBezTo>
                    <a:cubicBezTo>
                      <a:pt x="553748" y="743169"/>
                      <a:pt x="558739" y="744512"/>
                      <a:pt x="563759" y="744178"/>
                    </a:cubicBezTo>
                    <a:lnTo>
                      <a:pt x="579380" y="734653"/>
                    </a:lnTo>
                    <a:cubicBezTo>
                      <a:pt x="579380" y="731129"/>
                      <a:pt x="581475" y="726938"/>
                      <a:pt x="578046" y="722938"/>
                    </a:cubicBezTo>
                    <a:cubicBezTo>
                      <a:pt x="566492" y="721890"/>
                      <a:pt x="554872" y="721604"/>
                      <a:pt x="543280" y="722080"/>
                    </a:cubicBezTo>
                    <a:cubicBezTo>
                      <a:pt x="539375" y="726938"/>
                      <a:pt x="528230" y="724652"/>
                      <a:pt x="524230" y="729033"/>
                    </a:cubicBezTo>
                    <a:cubicBezTo>
                      <a:pt x="513848" y="731510"/>
                      <a:pt x="509942" y="725319"/>
                      <a:pt x="519467" y="719508"/>
                    </a:cubicBezTo>
                    <a:cubicBezTo>
                      <a:pt x="516134" y="717889"/>
                      <a:pt x="512705" y="716270"/>
                      <a:pt x="514038" y="712746"/>
                    </a:cubicBezTo>
                    <a:cubicBezTo>
                      <a:pt x="517115" y="710412"/>
                      <a:pt x="520610" y="708669"/>
                      <a:pt x="524325" y="707602"/>
                    </a:cubicBezTo>
                    <a:cubicBezTo>
                      <a:pt x="539851" y="715699"/>
                      <a:pt x="557663" y="701316"/>
                      <a:pt x="574617" y="703602"/>
                    </a:cubicBezTo>
                    <a:cubicBezTo>
                      <a:pt x="579189" y="702554"/>
                      <a:pt x="579380" y="700840"/>
                      <a:pt x="579570" y="698935"/>
                    </a:cubicBezTo>
                    <a:cubicBezTo>
                      <a:pt x="579761" y="697030"/>
                      <a:pt x="587381" y="695601"/>
                      <a:pt x="586047" y="691219"/>
                    </a:cubicBezTo>
                    <a:cubicBezTo>
                      <a:pt x="582209" y="688171"/>
                      <a:pt x="578132" y="685428"/>
                      <a:pt x="573855" y="683028"/>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sp>
          <p:nvSpPr>
            <p:cNvPr id="303" name="Google Shape;303;p16"/>
            <p:cNvSpPr/>
            <p:nvPr/>
          </p:nvSpPr>
          <p:spPr>
            <a:xfrm>
              <a:off x="1865072" y="-144"/>
              <a:ext cx="435171" cy="6863655"/>
            </a:xfrm>
            <a:custGeom>
              <a:rect b="b" l="l" r="r" t="t"/>
              <a:pathLst>
                <a:path extrusionOk="0" h="4606480" w="649509">
                  <a:moveTo>
                    <a:pt x="604785" y="4589326"/>
                  </a:moveTo>
                  <a:lnTo>
                    <a:pt x="604785" y="4605899"/>
                  </a:lnTo>
                  <a:lnTo>
                    <a:pt x="26617" y="4605899"/>
                  </a:lnTo>
                  <a:lnTo>
                    <a:pt x="26617" y="4567227"/>
                  </a:lnTo>
                  <a:lnTo>
                    <a:pt x="32999" y="4563418"/>
                  </a:lnTo>
                  <a:lnTo>
                    <a:pt x="32999" y="4526556"/>
                  </a:lnTo>
                  <a:cubicBezTo>
                    <a:pt x="28646" y="4522937"/>
                    <a:pt x="23131" y="4521031"/>
                    <a:pt x="17473" y="4521127"/>
                  </a:cubicBezTo>
                  <a:cubicBezTo>
                    <a:pt x="11282" y="4516269"/>
                    <a:pt x="10424" y="4512269"/>
                    <a:pt x="709" y="4508459"/>
                  </a:cubicBezTo>
                  <a:lnTo>
                    <a:pt x="709" y="4504839"/>
                  </a:lnTo>
                  <a:cubicBezTo>
                    <a:pt x="8901" y="4495885"/>
                    <a:pt x="24807" y="4502553"/>
                    <a:pt x="32808" y="4493028"/>
                  </a:cubicBezTo>
                  <a:lnTo>
                    <a:pt x="28046" y="4490361"/>
                  </a:lnTo>
                  <a:cubicBezTo>
                    <a:pt x="26141" y="4486455"/>
                    <a:pt x="26141" y="4481979"/>
                    <a:pt x="28046" y="4478073"/>
                  </a:cubicBezTo>
                  <a:lnTo>
                    <a:pt x="32713" y="4475407"/>
                  </a:lnTo>
                  <a:cubicBezTo>
                    <a:pt x="40142" y="4426639"/>
                    <a:pt x="21759" y="4362630"/>
                    <a:pt x="39762" y="4320340"/>
                  </a:cubicBezTo>
                  <a:lnTo>
                    <a:pt x="39762" y="4301956"/>
                  </a:lnTo>
                  <a:lnTo>
                    <a:pt x="33379" y="4298052"/>
                  </a:lnTo>
                  <a:lnTo>
                    <a:pt x="33379" y="4294528"/>
                  </a:lnTo>
                  <a:lnTo>
                    <a:pt x="39762" y="4290717"/>
                  </a:lnTo>
                  <a:lnTo>
                    <a:pt x="39762" y="4279573"/>
                  </a:lnTo>
                  <a:cubicBezTo>
                    <a:pt x="28808" y="4275667"/>
                    <a:pt x="34142" y="4271381"/>
                    <a:pt x="39762" y="4268048"/>
                  </a:cubicBezTo>
                  <a:cubicBezTo>
                    <a:pt x="39762" y="4265285"/>
                    <a:pt x="39762" y="4262999"/>
                    <a:pt x="39095" y="4261095"/>
                  </a:cubicBezTo>
                  <a:lnTo>
                    <a:pt x="33379" y="4257855"/>
                  </a:lnTo>
                  <a:lnTo>
                    <a:pt x="33379" y="4250331"/>
                  </a:lnTo>
                  <a:lnTo>
                    <a:pt x="39380" y="4246521"/>
                  </a:lnTo>
                  <a:lnTo>
                    <a:pt x="39380" y="4195086"/>
                  </a:lnTo>
                  <a:lnTo>
                    <a:pt x="32999" y="4191181"/>
                  </a:lnTo>
                  <a:lnTo>
                    <a:pt x="32999" y="4139746"/>
                  </a:lnTo>
                  <a:lnTo>
                    <a:pt x="39571" y="4135745"/>
                  </a:lnTo>
                  <a:cubicBezTo>
                    <a:pt x="39571" y="4134412"/>
                    <a:pt x="39571" y="4133269"/>
                    <a:pt x="39571" y="4132221"/>
                  </a:cubicBezTo>
                  <a:lnTo>
                    <a:pt x="33379" y="4128220"/>
                  </a:lnTo>
                  <a:cubicBezTo>
                    <a:pt x="33142" y="4123363"/>
                    <a:pt x="33399" y="4118410"/>
                    <a:pt x="34142" y="4113552"/>
                  </a:cubicBezTo>
                  <a:cubicBezTo>
                    <a:pt x="43667" y="4110409"/>
                    <a:pt x="43667" y="4090882"/>
                    <a:pt x="33475" y="4088120"/>
                  </a:cubicBezTo>
                  <a:cubicBezTo>
                    <a:pt x="35666" y="4077738"/>
                    <a:pt x="27569" y="4059545"/>
                    <a:pt x="39857" y="4054973"/>
                  </a:cubicBezTo>
                  <a:lnTo>
                    <a:pt x="39857" y="4022017"/>
                  </a:lnTo>
                  <a:lnTo>
                    <a:pt x="46524" y="4018016"/>
                  </a:lnTo>
                  <a:lnTo>
                    <a:pt x="46524" y="3973916"/>
                  </a:lnTo>
                  <a:lnTo>
                    <a:pt x="40238" y="3970105"/>
                  </a:lnTo>
                  <a:lnTo>
                    <a:pt x="40238" y="3962866"/>
                  </a:lnTo>
                  <a:lnTo>
                    <a:pt x="46619" y="3958675"/>
                  </a:lnTo>
                  <a:cubicBezTo>
                    <a:pt x="47382" y="3927910"/>
                    <a:pt x="45096" y="3896573"/>
                    <a:pt x="47477" y="3866473"/>
                  </a:cubicBezTo>
                  <a:lnTo>
                    <a:pt x="52144" y="3863901"/>
                  </a:lnTo>
                  <a:cubicBezTo>
                    <a:pt x="53678" y="3846309"/>
                    <a:pt x="53678" y="3828621"/>
                    <a:pt x="52144" y="3811038"/>
                  </a:cubicBezTo>
                  <a:lnTo>
                    <a:pt x="47477" y="3808371"/>
                  </a:lnTo>
                  <a:cubicBezTo>
                    <a:pt x="45562" y="3784644"/>
                    <a:pt x="45876" y="3760794"/>
                    <a:pt x="48429" y="3737124"/>
                  </a:cubicBezTo>
                  <a:lnTo>
                    <a:pt x="53192" y="3734457"/>
                  </a:lnTo>
                  <a:lnTo>
                    <a:pt x="53192" y="3723313"/>
                  </a:lnTo>
                  <a:lnTo>
                    <a:pt x="46810" y="3719503"/>
                  </a:lnTo>
                  <a:lnTo>
                    <a:pt x="46810" y="3715979"/>
                  </a:lnTo>
                  <a:lnTo>
                    <a:pt x="53096" y="3712073"/>
                  </a:lnTo>
                  <a:lnTo>
                    <a:pt x="53096" y="3657019"/>
                  </a:lnTo>
                  <a:lnTo>
                    <a:pt x="46810" y="3652828"/>
                  </a:lnTo>
                  <a:cubicBezTo>
                    <a:pt x="47572" y="3623300"/>
                    <a:pt x="45286" y="3593201"/>
                    <a:pt x="47667" y="3564341"/>
                  </a:cubicBezTo>
                  <a:cubicBezTo>
                    <a:pt x="55764" y="3559387"/>
                    <a:pt x="55764" y="3559197"/>
                    <a:pt x="47667" y="3554149"/>
                  </a:cubicBezTo>
                  <a:cubicBezTo>
                    <a:pt x="41190" y="3527098"/>
                    <a:pt x="57192" y="3485950"/>
                    <a:pt x="40619" y="3465376"/>
                  </a:cubicBezTo>
                  <a:lnTo>
                    <a:pt x="40619" y="3388033"/>
                  </a:lnTo>
                  <a:lnTo>
                    <a:pt x="46905" y="3384127"/>
                  </a:lnTo>
                  <a:lnTo>
                    <a:pt x="46905" y="3380603"/>
                  </a:lnTo>
                  <a:cubicBezTo>
                    <a:pt x="37380" y="3376127"/>
                    <a:pt x="39476" y="3373745"/>
                    <a:pt x="46905" y="3368792"/>
                  </a:cubicBezTo>
                  <a:cubicBezTo>
                    <a:pt x="47239" y="3365153"/>
                    <a:pt x="46943" y="3361477"/>
                    <a:pt x="46048" y="3357934"/>
                  </a:cubicBezTo>
                  <a:cubicBezTo>
                    <a:pt x="27569" y="3342122"/>
                    <a:pt x="53192" y="3286115"/>
                    <a:pt x="34428" y="3270399"/>
                  </a:cubicBezTo>
                  <a:cubicBezTo>
                    <a:pt x="34428" y="3269256"/>
                    <a:pt x="34428" y="3268017"/>
                    <a:pt x="33666" y="3266684"/>
                  </a:cubicBezTo>
                  <a:lnTo>
                    <a:pt x="40142" y="3262588"/>
                  </a:lnTo>
                  <a:lnTo>
                    <a:pt x="40142" y="3137620"/>
                  </a:lnTo>
                  <a:lnTo>
                    <a:pt x="46905" y="3133525"/>
                  </a:lnTo>
                  <a:lnTo>
                    <a:pt x="46905" y="3041609"/>
                  </a:lnTo>
                  <a:lnTo>
                    <a:pt x="53287" y="3037703"/>
                  </a:lnTo>
                  <a:lnTo>
                    <a:pt x="53287" y="3026844"/>
                  </a:lnTo>
                  <a:lnTo>
                    <a:pt x="47286" y="3022939"/>
                  </a:lnTo>
                  <a:lnTo>
                    <a:pt x="47286" y="3015224"/>
                  </a:lnTo>
                  <a:cubicBezTo>
                    <a:pt x="56811" y="3013129"/>
                    <a:pt x="56811" y="2984935"/>
                    <a:pt x="47286" y="2982649"/>
                  </a:cubicBezTo>
                  <a:cubicBezTo>
                    <a:pt x="40523" y="2950835"/>
                    <a:pt x="57287" y="2904544"/>
                    <a:pt x="40238" y="2879207"/>
                  </a:cubicBezTo>
                  <a:lnTo>
                    <a:pt x="46619" y="2875302"/>
                  </a:lnTo>
                  <a:lnTo>
                    <a:pt x="46619" y="2842250"/>
                  </a:lnTo>
                  <a:cubicBezTo>
                    <a:pt x="37094" y="2838154"/>
                    <a:pt x="38619" y="2835297"/>
                    <a:pt x="46143" y="2831201"/>
                  </a:cubicBezTo>
                  <a:lnTo>
                    <a:pt x="46143" y="2823581"/>
                  </a:lnTo>
                  <a:lnTo>
                    <a:pt x="41095" y="2820724"/>
                  </a:lnTo>
                  <a:cubicBezTo>
                    <a:pt x="39180" y="2816818"/>
                    <a:pt x="39180" y="2812246"/>
                    <a:pt x="41095" y="2808341"/>
                  </a:cubicBezTo>
                  <a:lnTo>
                    <a:pt x="46429" y="2805388"/>
                  </a:lnTo>
                  <a:cubicBezTo>
                    <a:pt x="40619" y="2733284"/>
                    <a:pt x="57669" y="2646321"/>
                    <a:pt x="40047" y="2580694"/>
                  </a:cubicBezTo>
                  <a:lnTo>
                    <a:pt x="46429" y="2576788"/>
                  </a:lnTo>
                  <a:lnTo>
                    <a:pt x="46429" y="2499541"/>
                  </a:lnTo>
                  <a:lnTo>
                    <a:pt x="52811" y="2495731"/>
                  </a:lnTo>
                  <a:lnTo>
                    <a:pt x="52811" y="2473728"/>
                  </a:lnTo>
                  <a:lnTo>
                    <a:pt x="46048" y="2469442"/>
                  </a:lnTo>
                  <a:lnTo>
                    <a:pt x="46048" y="2440295"/>
                  </a:lnTo>
                  <a:cubicBezTo>
                    <a:pt x="36523" y="2438581"/>
                    <a:pt x="36523" y="2413435"/>
                    <a:pt x="46048" y="2411720"/>
                  </a:cubicBezTo>
                  <a:cubicBezTo>
                    <a:pt x="46048" y="2410577"/>
                    <a:pt x="46048" y="2409434"/>
                    <a:pt x="46810" y="2408005"/>
                  </a:cubicBezTo>
                  <a:lnTo>
                    <a:pt x="40428" y="2403910"/>
                  </a:lnTo>
                  <a:lnTo>
                    <a:pt x="40428" y="2323233"/>
                  </a:lnTo>
                  <a:lnTo>
                    <a:pt x="33761" y="2319232"/>
                  </a:lnTo>
                  <a:lnTo>
                    <a:pt x="40047" y="2315423"/>
                  </a:lnTo>
                  <a:lnTo>
                    <a:pt x="40047" y="2260273"/>
                  </a:lnTo>
                  <a:lnTo>
                    <a:pt x="34046" y="2256463"/>
                  </a:lnTo>
                  <a:lnTo>
                    <a:pt x="34046" y="2230555"/>
                  </a:lnTo>
                  <a:lnTo>
                    <a:pt x="39380" y="2227602"/>
                  </a:lnTo>
                  <a:cubicBezTo>
                    <a:pt x="42714" y="2199503"/>
                    <a:pt x="37666" y="2169880"/>
                    <a:pt x="41095" y="2141877"/>
                  </a:cubicBezTo>
                  <a:lnTo>
                    <a:pt x="46048" y="2139115"/>
                  </a:lnTo>
                  <a:cubicBezTo>
                    <a:pt x="52525" y="2114445"/>
                    <a:pt x="36523" y="2075964"/>
                    <a:pt x="53192" y="2057676"/>
                  </a:cubicBezTo>
                  <a:lnTo>
                    <a:pt x="53192" y="1991001"/>
                  </a:lnTo>
                  <a:lnTo>
                    <a:pt x="46810" y="1987191"/>
                  </a:lnTo>
                  <a:lnTo>
                    <a:pt x="46810" y="1972617"/>
                  </a:lnTo>
                  <a:lnTo>
                    <a:pt x="53192" y="1968808"/>
                  </a:lnTo>
                  <a:lnTo>
                    <a:pt x="53192" y="1954139"/>
                  </a:lnTo>
                  <a:lnTo>
                    <a:pt x="46810" y="1950043"/>
                  </a:lnTo>
                  <a:cubicBezTo>
                    <a:pt x="46334" y="1943871"/>
                    <a:pt x="46591" y="1937670"/>
                    <a:pt x="47572" y="1931565"/>
                  </a:cubicBezTo>
                  <a:lnTo>
                    <a:pt x="52239" y="1928898"/>
                  </a:lnTo>
                  <a:cubicBezTo>
                    <a:pt x="53192" y="1904038"/>
                    <a:pt x="57383" y="1900323"/>
                    <a:pt x="47572" y="1895561"/>
                  </a:cubicBezTo>
                  <a:lnTo>
                    <a:pt x="46715" y="1891846"/>
                  </a:lnTo>
                  <a:lnTo>
                    <a:pt x="53192" y="1887750"/>
                  </a:lnTo>
                  <a:lnTo>
                    <a:pt x="53192" y="1854889"/>
                  </a:lnTo>
                  <a:lnTo>
                    <a:pt x="59955" y="1850888"/>
                  </a:lnTo>
                  <a:lnTo>
                    <a:pt x="59955" y="1847269"/>
                  </a:lnTo>
                  <a:lnTo>
                    <a:pt x="53192" y="1843173"/>
                  </a:lnTo>
                  <a:lnTo>
                    <a:pt x="53192" y="1769926"/>
                  </a:lnTo>
                  <a:lnTo>
                    <a:pt x="47191" y="1766020"/>
                  </a:lnTo>
                  <a:lnTo>
                    <a:pt x="47191" y="1732778"/>
                  </a:lnTo>
                  <a:lnTo>
                    <a:pt x="53382" y="1729349"/>
                  </a:lnTo>
                  <a:cubicBezTo>
                    <a:pt x="51477" y="1719824"/>
                    <a:pt x="58907" y="1704013"/>
                    <a:pt x="46810" y="1699822"/>
                  </a:cubicBezTo>
                  <a:cubicBezTo>
                    <a:pt x="46810" y="1692964"/>
                    <a:pt x="43953" y="1683915"/>
                    <a:pt x="53192" y="1681533"/>
                  </a:cubicBezTo>
                  <a:lnTo>
                    <a:pt x="53192" y="1674104"/>
                  </a:lnTo>
                  <a:lnTo>
                    <a:pt x="46810" y="1670294"/>
                  </a:lnTo>
                  <a:lnTo>
                    <a:pt x="46810" y="1593046"/>
                  </a:lnTo>
                  <a:lnTo>
                    <a:pt x="53192" y="1589236"/>
                  </a:lnTo>
                  <a:lnTo>
                    <a:pt x="53192" y="1581902"/>
                  </a:lnTo>
                  <a:lnTo>
                    <a:pt x="47191" y="1578092"/>
                  </a:lnTo>
                  <a:lnTo>
                    <a:pt x="47191" y="1530467"/>
                  </a:lnTo>
                  <a:cubicBezTo>
                    <a:pt x="64336" y="1518847"/>
                    <a:pt x="44047" y="1484080"/>
                    <a:pt x="56716" y="1469888"/>
                  </a:cubicBezTo>
                  <a:cubicBezTo>
                    <a:pt x="59764" y="1469888"/>
                    <a:pt x="63383" y="1470460"/>
                    <a:pt x="66241" y="1467698"/>
                  </a:cubicBezTo>
                  <a:cubicBezTo>
                    <a:pt x="67194" y="1453696"/>
                    <a:pt x="66241" y="1457601"/>
                    <a:pt x="53382" y="1453505"/>
                  </a:cubicBezTo>
                  <a:cubicBezTo>
                    <a:pt x="50620" y="1445980"/>
                    <a:pt x="62907" y="1449219"/>
                    <a:pt x="66146" y="1445790"/>
                  </a:cubicBezTo>
                  <a:lnTo>
                    <a:pt x="66146" y="1438551"/>
                  </a:lnTo>
                  <a:cubicBezTo>
                    <a:pt x="62526" y="1436169"/>
                    <a:pt x="55764" y="1437408"/>
                    <a:pt x="53287" y="1434741"/>
                  </a:cubicBezTo>
                  <a:lnTo>
                    <a:pt x="53287" y="1427597"/>
                  </a:lnTo>
                  <a:lnTo>
                    <a:pt x="59192" y="1423692"/>
                  </a:lnTo>
                  <a:lnTo>
                    <a:pt x="59192" y="1416262"/>
                  </a:lnTo>
                  <a:cubicBezTo>
                    <a:pt x="50715" y="1411024"/>
                    <a:pt x="50715" y="1410833"/>
                    <a:pt x="59192" y="1405594"/>
                  </a:cubicBezTo>
                  <a:lnTo>
                    <a:pt x="59192" y="1398165"/>
                  </a:lnTo>
                  <a:lnTo>
                    <a:pt x="53096" y="1394260"/>
                  </a:lnTo>
                  <a:lnTo>
                    <a:pt x="53096" y="1310249"/>
                  </a:lnTo>
                  <a:lnTo>
                    <a:pt x="46429" y="1306249"/>
                  </a:lnTo>
                  <a:lnTo>
                    <a:pt x="46429" y="1162136"/>
                  </a:lnTo>
                  <a:cubicBezTo>
                    <a:pt x="55954" y="1157658"/>
                    <a:pt x="53954" y="1155373"/>
                    <a:pt x="46429" y="1150325"/>
                  </a:cubicBezTo>
                  <a:cubicBezTo>
                    <a:pt x="46429" y="1146800"/>
                    <a:pt x="45476" y="1142704"/>
                    <a:pt x="47286" y="1139466"/>
                  </a:cubicBezTo>
                  <a:lnTo>
                    <a:pt x="52144" y="1136799"/>
                  </a:lnTo>
                  <a:cubicBezTo>
                    <a:pt x="55478" y="1113558"/>
                    <a:pt x="50430" y="1089174"/>
                    <a:pt x="53858" y="1065743"/>
                  </a:cubicBezTo>
                  <a:lnTo>
                    <a:pt x="59573" y="1062599"/>
                  </a:lnTo>
                  <a:cubicBezTo>
                    <a:pt x="59573" y="1055646"/>
                    <a:pt x="62241" y="1046693"/>
                    <a:pt x="53096" y="1044216"/>
                  </a:cubicBezTo>
                  <a:lnTo>
                    <a:pt x="53096" y="808568"/>
                  </a:lnTo>
                  <a:lnTo>
                    <a:pt x="46429" y="804567"/>
                  </a:lnTo>
                  <a:lnTo>
                    <a:pt x="46429" y="801042"/>
                  </a:lnTo>
                  <a:lnTo>
                    <a:pt x="52811" y="797137"/>
                  </a:lnTo>
                  <a:lnTo>
                    <a:pt x="52811" y="708840"/>
                  </a:lnTo>
                  <a:lnTo>
                    <a:pt x="46429" y="704840"/>
                  </a:lnTo>
                  <a:cubicBezTo>
                    <a:pt x="45286" y="700840"/>
                    <a:pt x="50810" y="699411"/>
                    <a:pt x="53001" y="696839"/>
                  </a:cubicBezTo>
                  <a:cubicBezTo>
                    <a:pt x="53001" y="691315"/>
                    <a:pt x="53858" y="685314"/>
                    <a:pt x="47191" y="683409"/>
                  </a:cubicBezTo>
                  <a:cubicBezTo>
                    <a:pt x="45419" y="663368"/>
                    <a:pt x="45676" y="643204"/>
                    <a:pt x="47953" y="623211"/>
                  </a:cubicBezTo>
                  <a:lnTo>
                    <a:pt x="52811" y="620449"/>
                  </a:lnTo>
                  <a:lnTo>
                    <a:pt x="52811" y="539391"/>
                  </a:lnTo>
                  <a:lnTo>
                    <a:pt x="46429" y="535581"/>
                  </a:lnTo>
                  <a:lnTo>
                    <a:pt x="46429" y="517293"/>
                  </a:lnTo>
                  <a:lnTo>
                    <a:pt x="52620" y="513483"/>
                  </a:lnTo>
                  <a:lnTo>
                    <a:pt x="46810" y="509673"/>
                  </a:lnTo>
                  <a:lnTo>
                    <a:pt x="46810" y="380895"/>
                  </a:lnTo>
                  <a:lnTo>
                    <a:pt x="53192" y="376513"/>
                  </a:lnTo>
                  <a:cubicBezTo>
                    <a:pt x="53192" y="373846"/>
                    <a:pt x="53192" y="371465"/>
                    <a:pt x="52525" y="369560"/>
                  </a:cubicBezTo>
                  <a:lnTo>
                    <a:pt x="46429" y="366131"/>
                  </a:lnTo>
                  <a:cubicBezTo>
                    <a:pt x="41476" y="329269"/>
                    <a:pt x="56526" y="278692"/>
                    <a:pt x="40238" y="248402"/>
                  </a:cubicBezTo>
                  <a:cubicBezTo>
                    <a:pt x="40238" y="247164"/>
                    <a:pt x="40238" y="246021"/>
                    <a:pt x="40238" y="244687"/>
                  </a:cubicBezTo>
                  <a:lnTo>
                    <a:pt x="46810" y="240687"/>
                  </a:lnTo>
                  <a:lnTo>
                    <a:pt x="46810" y="222399"/>
                  </a:lnTo>
                  <a:lnTo>
                    <a:pt x="40238" y="218494"/>
                  </a:lnTo>
                  <a:cubicBezTo>
                    <a:pt x="40238" y="182775"/>
                    <a:pt x="41000" y="147151"/>
                    <a:pt x="40238" y="111623"/>
                  </a:cubicBezTo>
                  <a:cubicBezTo>
                    <a:pt x="33475" y="107527"/>
                    <a:pt x="23474" y="111623"/>
                    <a:pt x="15949" y="108956"/>
                  </a:cubicBezTo>
                  <a:cubicBezTo>
                    <a:pt x="13806" y="105165"/>
                    <a:pt x="13530" y="100603"/>
                    <a:pt x="15187" y="96574"/>
                  </a:cubicBezTo>
                  <a:lnTo>
                    <a:pt x="40714" y="82382"/>
                  </a:lnTo>
                  <a:lnTo>
                    <a:pt x="40714" y="-581"/>
                  </a:lnTo>
                  <a:lnTo>
                    <a:pt x="612214" y="-581"/>
                  </a:lnTo>
                  <a:lnTo>
                    <a:pt x="612214" y="5324"/>
                  </a:lnTo>
                  <a:lnTo>
                    <a:pt x="618501" y="9229"/>
                  </a:lnTo>
                  <a:cubicBezTo>
                    <a:pt x="605451" y="15707"/>
                    <a:pt x="614881" y="37233"/>
                    <a:pt x="612214" y="49616"/>
                  </a:cubicBezTo>
                  <a:lnTo>
                    <a:pt x="617453" y="52568"/>
                  </a:lnTo>
                  <a:cubicBezTo>
                    <a:pt x="620691" y="64475"/>
                    <a:pt x="617453" y="78191"/>
                    <a:pt x="618786" y="90668"/>
                  </a:cubicBezTo>
                  <a:cubicBezTo>
                    <a:pt x="604689" y="98860"/>
                    <a:pt x="615262" y="122958"/>
                    <a:pt x="612214" y="137531"/>
                  </a:cubicBezTo>
                  <a:cubicBezTo>
                    <a:pt x="613262" y="140103"/>
                    <a:pt x="615834" y="140293"/>
                    <a:pt x="618691" y="142198"/>
                  </a:cubicBezTo>
                  <a:cubicBezTo>
                    <a:pt x="618691" y="173821"/>
                    <a:pt x="618691" y="206492"/>
                    <a:pt x="618691" y="238020"/>
                  </a:cubicBezTo>
                  <a:lnTo>
                    <a:pt x="624311" y="241259"/>
                  </a:lnTo>
                  <a:cubicBezTo>
                    <a:pt x="623549" y="255641"/>
                    <a:pt x="631931" y="280978"/>
                    <a:pt x="618977" y="289455"/>
                  </a:cubicBezTo>
                  <a:lnTo>
                    <a:pt x="618977" y="300885"/>
                  </a:lnTo>
                  <a:cubicBezTo>
                    <a:pt x="621930" y="303647"/>
                    <a:pt x="631264" y="305362"/>
                    <a:pt x="631835" y="310410"/>
                  </a:cubicBezTo>
                  <a:cubicBezTo>
                    <a:pt x="620120" y="309362"/>
                    <a:pt x="627168" y="326602"/>
                    <a:pt x="625072" y="333841"/>
                  </a:cubicBezTo>
                  <a:lnTo>
                    <a:pt x="631550" y="338032"/>
                  </a:lnTo>
                  <a:lnTo>
                    <a:pt x="631550" y="360035"/>
                  </a:lnTo>
                  <a:lnTo>
                    <a:pt x="625359" y="363845"/>
                  </a:lnTo>
                  <a:lnTo>
                    <a:pt x="625359" y="367369"/>
                  </a:lnTo>
                  <a:lnTo>
                    <a:pt x="631740" y="371274"/>
                  </a:lnTo>
                  <a:lnTo>
                    <a:pt x="631740" y="376799"/>
                  </a:lnTo>
                  <a:lnTo>
                    <a:pt x="625454" y="380609"/>
                  </a:lnTo>
                  <a:lnTo>
                    <a:pt x="625454" y="402802"/>
                  </a:lnTo>
                  <a:cubicBezTo>
                    <a:pt x="642980" y="409184"/>
                    <a:pt x="615929" y="415185"/>
                    <a:pt x="631169" y="420709"/>
                  </a:cubicBezTo>
                  <a:cubicBezTo>
                    <a:pt x="631883" y="423119"/>
                    <a:pt x="632102" y="425643"/>
                    <a:pt x="631835" y="428139"/>
                  </a:cubicBezTo>
                  <a:lnTo>
                    <a:pt x="625359" y="432235"/>
                  </a:lnTo>
                  <a:lnTo>
                    <a:pt x="625359" y="461476"/>
                  </a:lnTo>
                  <a:lnTo>
                    <a:pt x="631550" y="465381"/>
                  </a:lnTo>
                  <a:lnTo>
                    <a:pt x="625454" y="469096"/>
                  </a:lnTo>
                  <a:cubicBezTo>
                    <a:pt x="624025" y="474621"/>
                    <a:pt x="636312" y="476812"/>
                    <a:pt x="630883" y="484241"/>
                  </a:cubicBezTo>
                  <a:cubicBezTo>
                    <a:pt x="623073" y="486432"/>
                    <a:pt x="620405" y="508720"/>
                    <a:pt x="632312" y="507672"/>
                  </a:cubicBezTo>
                  <a:cubicBezTo>
                    <a:pt x="649457" y="550250"/>
                    <a:pt x="632312" y="619782"/>
                    <a:pt x="638408" y="671312"/>
                  </a:cubicBezTo>
                  <a:lnTo>
                    <a:pt x="632026" y="675408"/>
                  </a:lnTo>
                  <a:lnTo>
                    <a:pt x="632026" y="686362"/>
                  </a:lnTo>
                  <a:lnTo>
                    <a:pt x="638408" y="690172"/>
                  </a:lnTo>
                  <a:lnTo>
                    <a:pt x="638408" y="693696"/>
                  </a:lnTo>
                  <a:lnTo>
                    <a:pt x="632026" y="697506"/>
                  </a:lnTo>
                  <a:lnTo>
                    <a:pt x="632026" y="704935"/>
                  </a:lnTo>
                  <a:cubicBezTo>
                    <a:pt x="649362" y="753417"/>
                    <a:pt x="632883" y="823045"/>
                    <a:pt x="638408" y="878005"/>
                  </a:cubicBezTo>
                  <a:cubicBezTo>
                    <a:pt x="619358" y="925630"/>
                    <a:pt x="639075" y="997543"/>
                    <a:pt x="630979" y="1051740"/>
                  </a:cubicBezTo>
                  <a:cubicBezTo>
                    <a:pt x="622882" y="1056598"/>
                    <a:pt x="622882" y="1056884"/>
                    <a:pt x="630979" y="1061932"/>
                  </a:cubicBezTo>
                  <a:cubicBezTo>
                    <a:pt x="631692" y="1064342"/>
                    <a:pt x="631912" y="1066866"/>
                    <a:pt x="631645" y="1069362"/>
                  </a:cubicBezTo>
                  <a:lnTo>
                    <a:pt x="625168" y="1073362"/>
                  </a:lnTo>
                  <a:lnTo>
                    <a:pt x="625168" y="1084316"/>
                  </a:lnTo>
                  <a:lnTo>
                    <a:pt x="631550" y="1088126"/>
                  </a:lnTo>
                  <a:lnTo>
                    <a:pt x="631550" y="1091841"/>
                  </a:lnTo>
                  <a:cubicBezTo>
                    <a:pt x="624120" y="1097366"/>
                    <a:pt x="616976" y="1088888"/>
                    <a:pt x="608976" y="1089936"/>
                  </a:cubicBezTo>
                  <a:lnTo>
                    <a:pt x="595450" y="1097175"/>
                  </a:lnTo>
                  <a:lnTo>
                    <a:pt x="588782" y="1093936"/>
                  </a:lnTo>
                  <a:lnTo>
                    <a:pt x="579257" y="1098985"/>
                  </a:lnTo>
                  <a:lnTo>
                    <a:pt x="579257" y="1106509"/>
                  </a:lnTo>
                  <a:cubicBezTo>
                    <a:pt x="591830" y="1111367"/>
                    <a:pt x="590783" y="1118225"/>
                    <a:pt x="602689" y="1123083"/>
                  </a:cubicBezTo>
                  <a:lnTo>
                    <a:pt x="609166" y="1123083"/>
                  </a:lnTo>
                  <a:cubicBezTo>
                    <a:pt x="611929" y="1127274"/>
                    <a:pt x="620882" y="1125464"/>
                    <a:pt x="625263" y="1128512"/>
                  </a:cubicBezTo>
                  <a:cubicBezTo>
                    <a:pt x="624596" y="1132322"/>
                    <a:pt x="627930" y="1142228"/>
                    <a:pt x="620882" y="1140704"/>
                  </a:cubicBezTo>
                  <a:cubicBezTo>
                    <a:pt x="618024" y="1140133"/>
                    <a:pt x="618596" y="1137847"/>
                    <a:pt x="618691" y="1135846"/>
                  </a:cubicBezTo>
                  <a:cubicBezTo>
                    <a:pt x="609166" y="1128607"/>
                    <a:pt x="600498" y="1130512"/>
                    <a:pt x="588497" y="1130417"/>
                  </a:cubicBezTo>
                  <a:lnTo>
                    <a:pt x="573733" y="1139942"/>
                  </a:lnTo>
                  <a:cubicBezTo>
                    <a:pt x="577162" y="1143086"/>
                    <a:pt x="583258" y="1145371"/>
                    <a:pt x="588401" y="1148896"/>
                  </a:cubicBezTo>
                  <a:cubicBezTo>
                    <a:pt x="596679" y="1143857"/>
                    <a:pt x="607080" y="1143857"/>
                    <a:pt x="615357" y="1148896"/>
                  </a:cubicBezTo>
                  <a:lnTo>
                    <a:pt x="622120" y="1145467"/>
                  </a:lnTo>
                  <a:cubicBezTo>
                    <a:pt x="626121" y="1148610"/>
                    <a:pt x="628216" y="1181471"/>
                    <a:pt x="621358" y="1181662"/>
                  </a:cubicBezTo>
                  <a:cubicBezTo>
                    <a:pt x="613414" y="1178175"/>
                    <a:pt x="605013" y="1175871"/>
                    <a:pt x="596403" y="1174804"/>
                  </a:cubicBezTo>
                  <a:cubicBezTo>
                    <a:pt x="592592" y="1176375"/>
                    <a:pt x="589030" y="1178490"/>
                    <a:pt x="585830" y="1181090"/>
                  </a:cubicBezTo>
                  <a:cubicBezTo>
                    <a:pt x="593640" y="1197283"/>
                    <a:pt x="618596" y="1193187"/>
                    <a:pt x="631835" y="1202902"/>
                  </a:cubicBezTo>
                  <a:cubicBezTo>
                    <a:pt x="631835" y="1204045"/>
                    <a:pt x="631835" y="1205283"/>
                    <a:pt x="631169" y="1206426"/>
                  </a:cubicBezTo>
                  <a:cubicBezTo>
                    <a:pt x="615547" y="1218333"/>
                    <a:pt x="594974" y="1210713"/>
                    <a:pt x="579067" y="1220905"/>
                  </a:cubicBezTo>
                  <a:cubicBezTo>
                    <a:pt x="583067" y="1224715"/>
                    <a:pt x="612023" y="1229001"/>
                    <a:pt x="592879" y="1233763"/>
                  </a:cubicBezTo>
                  <a:cubicBezTo>
                    <a:pt x="587449" y="1233763"/>
                    <a:pt x="584591" y="1236144"/>
                    <a:pt x="585830" y="1238240"/>
                  </a:cubicBezTo>
                  <a:cubicBezTo>
                    <a:pt x="593069" y="1242431"/>
                    <a:pt x="590973" y="1247289"/>
                    <a:pt x="598403" y="1250051"/>
                  </a:cubicBezTo>
                  <a:cubicBezTo>
                    <a:pt x="596688" y="1253766"/>
                    <a:pt x="588306" y="1250813"/>
                    <a:pt x="585925" y="1253957"/>
                  </a:cubicBezTo>
                  <a:lnTo>
                    <a:pt x="598689" y="1261577"/>
                  </a:lnTo>
                  <a:cubicBezTo>
                    <a:pt x="590687" y="1266434"/>
                    <a:pt x="590687" y="1266434"/>
                    <a:pt x="595736" y="1271102"/>
                  </a:cubicBezTo>
                  <a:cubicBezTo>
                    <a:pt x="605261" y="1270625"/>
                    <a:pt x="614786" y="1273007"/>
                    <a:pt x="622215" y="1267482"/>
                  </a:cubicBezTo>
                  <a:cubicBezTo>
                    <a:pt x="625120" y="1268577"/>
                    <a:pt x="626587" y="1271825"/>
                    <a:pt x="625492" y="1274721"/>
                  </a:cubicBezTo>
                  <a:cubicBezTo>
                    <a:pt x="624720" y="1276759"/>
                    <a:pt x="622853" y="1278159"/>
                    <a:pt x="620691" y="1278341"/>
                  </a:cubicBezTo>
                  <a:cubicBezTo>
                    <a:pt x="613090" y="1277778"/>
                    <a:pt x="605509" y="1279684"/>
                    <a:pt x="599069" y="1283769"/>
                  </a:cubicBezTo>
                  <a:lnTo>
                    <a:pt x="599069" y="1291390"/>
                  </a:lnTo>
                  <a:cubicBezTo>
                    <a:pt x="606404" y="1296057"/>
                    <a:pt x="635170" y="1287866"/>
                    <a:pt x="622215" y="1304153"/>
                  </a:cubicBezTo>
                  <a:lnTo>
                    <a:pt x="608594" y="1297009"/>
                  </a:lnTo>
                  <a:lnTo>
                    <a:pt x="579257" y="1313393"/>
                  </a:lnTo>
                  <a:cubicBezTo>
                    <a:pt x="588116" y="1318822"/>
                    <a:pt x="588116" y="1319107"/>
                    <a:pt x="579257" y="1324251"/>
                  </a:cubicBezTo>
                  <a:cubicBezTo>
                    <a:pt x="585792" y="1326184"/>
                    <a:pt x="592164" y="1328642"/>
                    <a:pt x="598307" y="1331585"/>
                  </a:cubicBezTo>
                  <a:lnTo>
                    <a:pt x="598307" y="1339205"/>
                  </a:lnTo>
                  <a:lnTo>
                    <a:pt x="591354" y="1343587"/>
                  </a:lnTo>
                  <a:lnTo>
                    <a:pt x="594212" y="1348349"/>
                  </a:lnTo>
                  <a:lnTo>
                    <a:pt x="601927" y="1348349"/>
                  </a:lnTo>
                  <a:cubicBezTo>
                    <a:pt x="606785" y="1351493"/>
                    <a:pt x="611452" y="1354635"/>
                    <a:pt x="617262" y="1357874"/>
                  </a:cubicBezTo>
                  <a:cubicBezTo>
                    <a:pt x="614595" y="1361113"/>
                    <a:pt x="608404" y="1358732"/>
                    <a:pt x="596497" y="1360446"/>
                  </a:cubicBezTo>
                  <a:cubicBezTo>
                    <a:pt x="598212" y="1360446"/>
                    <a:pt x="596497" y="1363208"/>
                    <a:pt x="591640" y="1365018"/>
                  </a:cubicBezTo>
                  <a:cubicBezTo>
                    <a:pt x="599641" y="1366732"/>
                    <a:pt x="596403" y="1371781"/>
                    <a:pt x="601641" y="1374067"/>
                  </a:cubicBezTo>
                  <a:cubicBezTo>
                    <a:pt x="608937" y="1373409"/>
                    <a:pt x="616281" y="1373828"/>
                    <a:pt x="623453" y="1375305"/>
                  </a:cubicBezTo>
                  <a:cubicBezTo>
                    <a:pt x="633645" y="1392926"/>
                    <a:pt x="590211" y="1380924"/>
                    <a:pt x="591830" y="1394355"/>
                  </a:cubicBezTo>
                  <a:cubicBezTo>
                    <a:pt x="599736" y="1400165"/>
                    <a:pt x="617357" y="1398069"/>
                    <a:pt x="624692" y="1405308"/>
                  </a:cubicBezTo>
                  <a:cubicBezTo>
                    <a:pt x="626216" y="1410928"/>
                    <a:pt x="619358" y="1410738"/>
                    <a:pt x="615167" y="1410738"/>
                  </a:cubicBezTo>
                  <a:cubicBezTo>
                    <a:pt x="607071" y="1413214"/>
                    <a:pt x="621739" y="1417119"/>
                    <a:pt x="624692" y="1419596"/>
                  </a:cubicBezTo>
                  <a:cubicBezTo>
                    <a:pt x="614500" y="1424073"/>
                    <a:pt x="600784" y="1419596"/>
                    <a:pt x="592497" y="1426930"/>
                  </a:cubicBezTo>
                  <a:lnTo>
                    <a:pt x="592497" y="1434646"/>
                  </a:lnTo>
                  <a:lnTo>
                    <a:pt x="604023" y="1441218"/>
                  </a:lnTo>
                  <a:cubicBezTo>
                    <a:pt x="605928" y="1444647"/>
                    <a:pt x="607166" y="1448742"/>
                    <a:pt x="615357" y="1447504"/>
                  </a:cubicBezTo>
                  <a:cubicBezTo>
                    <a:pt x="627835" y="1457982"/>
                    <a:pt x="596307" y="1452743"/>
                    <a:pt x="592307" y="1460363"/>
                  </a:cubicBezTo>
                  <a:lnTo>
                    <a:pt x="592307" y="1467792"/>
                  </a:lnTo>
                  <a:lnTo>
                    <a:pt x="608594" y="1477317"/>
                  </a:lnTo>
                  <a:lnTo>
                    <a:pt x="615453" y="1473889"/>
                  </a:lnTo>
                  <a:cubicBezTo>
                    <a:pt x="620405" y="1476556"/>
                    <a:pt x="617453" y="1484652"/>
                    <a:pt x="618882" y="1490177"/>
                  </a:cubicBezTo>
                  <a:lnTo>
                    <a:pt x="624882" y="1493986"/>
                  </a:lnTo>
                  <a:cubicBezTo>
                    <a:pt x="619548" y="1499225"/>
                    <a:pt x="610595" y="1498463"/>
                    <a:pt x="605832" y="1501797"/>
                  </a:cubicBezTo>
                  <a:cubicBezTo>
                    <a:pt x="604594" y="1508940"/>
                    <a:pt x="619262" y="1506083"/>
                    <a:pt x="624882" y="1512179"/>
                  </a:cubicBezTo>
                  <a:cubicBezTo>
                    <a:pt x="629073" y="1521704"/>
                    <a:pt x="615357" y="1520847"/>
                    <a:pt x="620691" y="1528086"/>
                  </a:cubicBezTo>
                  <a:lnTo>
                    <a:pt x="625168" y="1530943"/>
                  </a:lnTo>
                  <a:lnTo>
                    <a:pt x="625168" y="1541897"/>
                  </a:lnTo>
                  <a:lnTo>
                    <a:pt x="618786" y="1545707"/>
                  </a:lnTo>
                  <a:lnTo>
                    <a:pt x="618786" y="1578664"/>
                  </a:lnTo>
                  <a:lnTo>
                    <a:pt x="624978" y="1582569"/>
                  </a:lnTo>
                  <a:lnTo>
                    <a:pt x="619167" y="1586283"/>
                  </a:lnTo>
                  <a:lnTo>
                    <a:pt x="619167" y="1593809"/>
                  </a:lnTo>
                  <a:cubicBezTo>
                    <a:pt x="626882" y="1596951"/>
                    <a:pt x="624025" y="1601048"/>
                    <a:pt x="631455" y="1604857"/>
                  </a:cubicBezTo>
                  <a:lnTo>
                    <a:pt x="631455" y="1611334"/>
                  </a:lnTo>
                  <a:lnTo>
                    <a:pt x="638312" y="1615716"/>
                  </a:lnTo>
                  <a:lnTo>
                    <a:pt x="638312" y="1659817"/>
                  </a:lnTo>
                  <a:lnTo>
                    <a:pt x="631931" y="1663626"/>
                  </a:lnTo>
                  <a:lnTo>
                    <a:pt x="631931" y="1689249"/>
                  </a:lnTo>
                  <a:lnTo>
                    <a:pt x="625168" y="1693344"/>
                  </a:lnTo>
                  <a:lnTo>
                    <a:pt x="625168" y="1700393"/>
                  </a:lnTo>
                  <a:lnTo>
                    <a:pt x="618977" y="1704298"/>
                  </a:lnTo>
                  <a:cubicBezTo>
                    <a:pt x="617739" y="1707442"/>
                    <a:pt x="620691" y="1709156"/>
                    <a:pt x="624120" y="1710680"/>
                  </a:cubicBezTo>
                  <a:cubicBezTo>
                    <a:pt x="624882" y="1712966"/>
                    <a:pt x="620977" y="1713347"/>
                    <a:pt x="619358" y="1715062"/>
                  </a:cubicBezTo>
                  <a:lnTo>
                    <a:pt x="625072" y="1718872"/>
                  </a:lnTo>
                  <a:lnTo>
                    <a:pt x="625072" y="1747447"/>
                  </a:lnTo>
                  <a:lnTo>
                    <a:pt x="631835" y="1751543"/>
                  </a:lnTo>
                  <a:lnTo>
                    <a:pt x="631835" y="1755162"/>
                  </a:lnTo>
                  <a:lnTo>
                    <a:pt x="625359" y="1759067"/>
                  </a:lnTo>
                  <a:cubicBezTo>
                    <a:pt x="625359" y="1760305"/>
                    <a:pt x="625359" y="1761544"/>
                    <a:pt x="625359" y="1762591"/>
                  </a:cubicBezTo>
                  <a:lnTo>
                    <a:pt x="631359" y="1766402"/>
                  </a:lnTo>
                  <a:cubicBezTo>
                    <a:pt x="632693" y="1769640"/>
                    <a:pt x="629645" y="1771354"/>
                    <a:pt x="626216" y="1772878"/>
                  </a:cubicBezTo>
                  <a:cubicBezTo>
                    <a:pt x="625454" y="1775069"/>
                    <a:pt x="629359" y="1775545"/>
                    <a:pt x="631645" y="1777736"/>
                  </a:cubicBezTo>
                  <a:cubicBezTo>
                    <a:pt x="630597" y="1783356"/>
                    <a:pt x="635741" y="1816408"/>
                    <a:pt x="625072" y="1805358"/>
                  </a:cubicBezTo>
                  <a:cubicBezTo>
                    <a:pt x="625739" y="1799834"/>
                    <a:pt x="615547" y="1802025"/>
                    <a:pt x="612023" y="1799453"/>
                  </a:cubicBezTo>
                  <a:lnTo>
                    <a:pt x="618310" y="1795643"/>
                  </a:lnTo>
                  <a:lnTo>
                    <a:pt x="618310" y="1777355"/>
                  </a:lnTo>
                  <a:lnTo>
                    <a:pt x="612214" y="1773545"/>
                  </a:lnTo>
                  <a:lnTo>
                    <a:pt x="612214" y="1766115"/>
                  </a:lnTo>
                  <a:cubicBezTo>
                    <a:pt x="620501" y="1761258"/>
                    <a:pt x="620405" y="1761258"/>
                    <a:pt x="614976" y="1756590"/>
                  </a:cubicBezTo>
                  <a:cubicBezTo>
                    <a:pt x="603070" y="1754876"/>
                    <a:pt x="593926" y="1750209"/>
                    <a:pt x="583354" y="1759829"/>
                  </a:cubicBezTo>
                  <a:cubicBezTo>
                    <a:pt x="556493" y="1759829"/>
                    <a:pt x="532299" y="1754591"/>
                    <a:pt x="502772" y="1756877"/>
                  </a:cubicBezTo>
                  <a:lnTo>
                    <a:pt x="493247" y="1749351"/>
                  </a:lnTo>
                  <a:cubicBezTo>
                    <a:pt x="470768" y="1747447"/>
                    <a:pt x="457147" y="1751923"/>
                    <a:pt x="437430" y="1753162"/>
                  </a:cubicBezTo>
                  <a:cubicBezTo>
                    <a:pt x="433525" y="1755962"/>
                    <a:pt x="428801" y="1757372"/>
                    <a:pt x="424000" y="1757162"/>
                  </a:cubicBezTo>
                  <a:cubicBezTo>
                    <a:pt x="414856" y="1762487"/>
                    <a:pt x="403331" y="1761334"/>
                    <a:pt x="395425" y="1754305"/>
                  </a:cubicBezTo>
                  <a:cubicBezTo>
                    <a:pt x="394853" y="1749161"/>
                    <a:pt x="401521" y="1748113"/>
                    <a:pt x="404950" y="1745542"/>
                  </a:cubicBezTo>
                  <a:cubicBezTo>
                    <a:pt x="431906" y="1736017"/>
                    <a:pt x="462957" y="1727159"/>
                    <a:pt x="490675" y="1741732"/>
                  </a:cubicBezTo>
                  <a:cubicBezTo>
                    <a:pt x="495628" y="1740589"/>
                    <a:pt x="492961" y="1737540"/>
                    <a:pt x="495437" y="1735826"/>
                  </a:cubicBezTo>
                  <a:cubicBezTo>
                    <a:pt x="498285" y="1733988"/>
                    <a:pt x="501238" y="1732340"/>
                    <a:pt x="504296" y="1730873"/>
                  </a:cubicBezTo>
                  <a:cubicBezTo>
                    <a:pt x="525060" y="1734302"/>
                    <a:pt x="552397" y="1759448"/>
                    <a:pt x="569828" y="1738303"/>
                  </a:cubicBezTo>
                  <a:cubicBezTo>
                    <a:pt x="589449" y="1736969"/>
                    <a:pt x="600403" y="1753638"/>
                    <a:pt x="618691" y="1736588"/>
                  </a:cubicBezTo>
                  <a:lnTo>
                    <a:pt x="618691" y="1729349"/>
                  </a:lnTo>
                  <a:cubicBezTo>
                    <a:pt x="606309" y="1724396"/>
                    <a:pt x="618691" y="1708775"/>
                    <a:pt x="595355" y="1720491"/>
                  </a:cubicBezTo>
                  <a:cubicBezTo>
                    <a:pt x="585353" y="1720491"/>
                    <a:pt x="580877" y="1726016"/>
                    <a:pt x="571733" y="1724111"/>
                  </a:cubicBezTo>
                  <a:cubicBezTo>
                    <a:pt x="564589" y="1721825"/>
                    <a:pt x="560207" y="1718014"/>
                    <a:pt x="552683" y="1722491"/>
                  </a:cubicBezTo>
                  <a:cubicBezTo>
                    <a:pt x="527470" y="1723368"/>
                    <a:pt x="502238" y="1721482"/>
                    <a:pt x="477435" y="1716871"/>
                  </a:cubicBezTo>
                  <a:cubicBezTo>
                    <a:pt x="471006" y="1720253"/>
                    <a:pt x="463643" y="1721425"/>
                    <a:pt x="456480" y="1720205"/>
                  </a:cubicBezTo>
                  <a:cubicBezTo>
                    <a:pt x="455623" y="1718586"/>
                    <a:pt x="454861" y="1716871"/>
                    <a:pt x="453622" y="1714586"/>
                  </a:cubicBezTo>
                  <a:cubicBezTo>
                    <a:pt x="452385" y="1712300"/>
                    <a:pt x="446955" y="1712204"/>
                    <a:pt x="447908" y="1709347"/>
                  </a:cubicBezTo>
                  <a:cubicBezTo>
                    <a:pt x="457433" y="1709347"/>
                    <a:pt x="468101" y="1710490"/>
                    <a:pt x="474578" y="1702489"/>
                  </a:cubicBezTo>
                  <a:lnTo>
                    <a:pt x="471720" y="1698298"/>
                  </a:lnTo>
                  <a:lnTo>
                    <a:pt x="463720" y="1698298"/>
                  </a:lnTo>
                  <a:lnTo>
                    <a:pt x="452003" y="1690868"/>
                  </a:lnTo>
                  <a:lnTo>
                    <a:pt x="444097" y="1690868"/>
                  </a:lnTo>
                  <a:lnTo>
                    <a:pt x="438573" y="1694583"/>
                  </a:lnTo>
                  <a:lnTo>
                    <a:pt x="428191" y="1694583"/>
                  </a:lnTo>
                  <a:cubicBezTo>
                    <a:pt x="427429" y="1691440"/>
                    <a:pt x="432763" y="1690678"/>
                    <a:pt x="434763" y="1688868"/>
                  </a:cubicBezTo>
                  <a:cubicBezTo>
                    <a:pt x="434763" y="1686201"/>
                    <a:pt x="434763" y="1684677"/>
                    <a:pt x="437811" y="1683725"/>
                  </a:cubicBezTo>
                  <a:cubicBezTo>
                    <a:pt x="457909" y="1689820"/>
                    <a:pt x="476673" y="1668960"/>
                    <a:pt x="493532" y="1681438"/>
                  </a:cubicBezTo>
                  <a:cubicBezTo>
                    <a:pt x="494485" y="1692487"/>
                    <a:pt x="514869" y="1686487"/>
                    <a:pt x="520012" y="1681438"/>
                  </a:cubicBezTo>
                  <a:lnTo>
                    <a:pt x="520012" y="1674200"/>
                  </a:lnTo>
                  <a:cubicBezTo>
                    <a:pt x="512868" y="1670389"/>
                    <a:pt x="504105" y="1674771"/>
                    <a:pt x="497152" y="1668866"/>
                  </a:cubicBezTo>
                  <a:cubicBezTo>
                    <a:pt x="488294" y="1667817"/>
                    <a:pt x="474292" y="1678391"/>
                    <a:pt x="467529" y="1669342"/>
                  </a:cubicBezTo>
                  <a:cubicBezTo>
                    <a:pt x="466005" y="1664865"/>
                    <a:pt x="465910" y="1664865"/>
                    <a:pt x="457147" y="1665532"/>
                  </a:cubicBezTo>
                  <a:cubicBezTo>
                    <a:pt x="442955" y="1677248"/>
                    <a:pt x="434763" y="1669532"/>
                    <a:pt x="416666" y="1669818"/>
                  </a:cubicBezTo>
                  <a:cubicBezTo>
                    <a:pt x="413246" y="1672008"/>
                    <a:pt x="409179" y="1672951"/>
                    <a:pt x="405141" y="1672485"/>
                  </a:cubicBezTo>
                  <a:lnTo>
                    <a:pt x="395616" y="1666961"/>
                  </a:lnTo>
                  <a:lnTo>
                    <a:pt x="395616" y="1660007"/>
                  </a:lnTo>
                  <a:lnTo>
                    <a:pt x="382185" y="1652102"/>
                  </a:lnTo>
                  <a:lnTo>
                    <a:pt x="382185" y="1648482"/>
                  </a:lnTo>
                  <a:cubicBezTo>
                    <a:pt x="413618" y="1640291"/>
                    <a:pt x="458385" y="1662769"/>
                    <a:pt x="485912" y="1644100"/>
                  </a:cubicBezTo>
                  <a:cubicBezTo>
                    <a:pt x="470101" y="1642672"/>
                    <a:pt x="450860" y="1639909"/>
                    <a:pt x="436764" y="1646958"/>
                  </a:cubicBezTo>
                  <a:cubicBezTo>
                    <a:pt x="428867" y="1645548"/>
                    <a:pt x="421428" y="1642290"/>
                    <a:pt x="415046" y="1637433"/>
                  </a:cubicBezTo>
                  <a:cubicBezTo>
                    <a:pt x="415046" y="1636100"/>
                    <a:pt x="414570" y="1634861"/>
                    <a:pt x="414380" y="1633718"/>
                  </a:cubicBezTo>
                  <a:cubicBezTo>
                    <a:pt x="409998" y="1630956"/>
                    <a:pt x="404093" y="1632861"/>
                    <a:pt x="398949" y="1632194"/>
                  </a:cubicBezTo>
                  <a:cubicBezTo>
                    <a:pt x="383995" y="1637719"/>
                    <a:pt x="364469" y="1644196"/>
                    <a:pt x="349324" y="1641719"/>
                  </a:cubicBezTo>
                  <a:lnTo>
                    <a:pt x="349324" y="1634099"/>
                  </a:lnTo>
                  <a:cubicBezTo>
                    <a:pt x="372375" y="1624574"/>
                    <a:pt x="399140" y="1626003"/>
                    <a:pt x="425047" y="1625146"/>
                  </a:cubicBezTo>
                  <a:lnTo>
                    <a:pt x="434572" y="1619049"/>
                  </a:lnTo>
                  <a:cubicBezTo>
                    <a:pt x="436001" y="1599143"/>
                    <a:pt x="407807" y="1616859"/>
                    <a:pt x="396472" y="1612859"/>
                  </a:cubicBezTo>
                  <a:cubicBezTo>
                    <a:pt x="386947" y="1603334"/>
                    <a:pt x="377422" y="1608763"/>
                    <a:pt x="365707" y="1610287"/>
                  </a:cubicBezTo>
                  <a:cubicBezTo>
                    <a:pt x="352372" y="1603905"/>
                    <a:pt x="336560" y="1602285"/>
                    <a:pt x="322844" y="1597333"/>
                  </a:cubicBezTo>
                  <a:lnTo>
                    <a:pt x="322844" y="1593809"/>
                  </a:lnTo>
                  <a:lnTo>
                    <a:pt x="329417" y="1589808"/>
                  </a:lnTo>
                  <a:cubicBezTo>
                    <a:pt x="329417" y="1588569"/>
                    <a:pt x="329417" y="1587332"/>
                    <a:pt x="329417" y="1586093"/>
                  </a:cubicBezTo>
                  <a:cubicBezTo>
                    <a:pt x="381137" y="1562376"/>
                    <a:pt x="242358" y="1567996"/>
                    <a:pt x="227880" y="1566186"/>
                  </a:cubicBezTo>
                  <a:cubicBezTo>
                    <a:pt x="222451" y="1567329"/>
                    <a:pt x="224642" y="1572663"/>
                    <a:pt x="218355" y="1574759"/>
                  </a:cubicBezTo>
                  <a:cubicBezTo>
                    <a:pt x="211212" y="1587712"/>
                    <a:pt x="187971" y="1578092"/>
                    <a:pt x="173397" y="1580854"/>
                  </a:cubicBezTo>
                  <a:cubicBezTo>
                    <a:pt x="172540" y="1582474"/>
                    <a:pt x="171587" y="1584093"/>
                    <a:pt x="169587" y="1587426"/>
                  </a:cubicBezTo>
                  <a:cubicBezTo>
                    <a:pt x="164539" y="1597904"/>
                    <a:pt x="91958" y="1593142"/>
                    <a:pt x="108723" y="1606476"/>
                  </a:cubicBezTo>
                  <a:cubicBezTo>
                    <a:pt x="127773" y="1605619"/>
                    <a:pt x="145489" y="1606476"/>
                    <a:pt x="157871" y="1619526"/>
                  </a:cubicBezTo>
                  <a:lnTo>
                    <a:pt x="157871" y="1622860"/>
                  </a:lnTo>
                  <a:lnTo>
                    <a:pt x="164539" y="1626860"/>
                  </a:lnTo>
                  <a:lnTo>
                    <a:pt x="164539" y="1630480"/>
                  </a:lnTo>
                  <a:cubicBezTo>
                    <a:pt x="104055" y="1654673"/>
                    <a:pt x="166635" y="1643433"/>
                    <a:pt x="190637" y="1656388"/>
                  </a:cubicBezTo>
                  <a:cubicBezTo>
                    <a:pt x="176636" y="1658102"/>
                    <a:pt x="163110" y="1661150"/>
                    <a:pt x="147966" y="1661722"/>
                  </a:cubicBezTo>
                  <a:lnTo>
                    <a:pt x="132726" y="1671247"/>
                  </a:lnTo>
                  <a:cubicBezTo>
                    <a:pt x="135869" y="1674009"/>
                    <a:pt x="141298" y="1672675"/>
                    <a:pt x="144822" y="1674771"/>
                  </a:cubicBezTo>
                  <a:cubicBezTo>
                    <a:pt x="154347" y="1680486"/>
                    <a:pt x="157776" y="1672104"/>
                    <a:pt x="167301" y="1673057"/>
                  </a:cubicBezTo>
                  <a:cubicBezTo>
                    <a:pt x="181684" y="1684296"/>
                    <a:pt x="200162" y="1667532"/>
                    <a:pt x="214069" y="1676581"/>
                  </a:cubicBezTo>
                  <a:cubicBezTo>
                    <a:pt x="223594" y="1668770"/>
                    <a:pt x="231023" y="1676581"/>
                    <a:pt x="242073" y="1680200"/>
                  </a:cubicBezTo>
                  <a:cubicBezTo>
                    <a:pt x="259503" y="1682105"/>
                    <a:pt x="282458" y="1681819"/>
                    <a:pt x="299223" y="1687820"/>
                  </a:cubicBezTo>
                  <a:cubicBezTo>
                    <a:pt x="307319" y="1687820"/>
                    <a:pt x="331417" y="1685820"/>
                    <a:pt x="313415" y="1694393"/>
                  </a:cubicBezTo>
                  <a:cubicBezTo>
                    <a:pt x="309224" y="1695345"/>
                    <a:pt x="309224" y="1692392"/>
                    <a:pt x="311320" y="1692487"/>
                  </a:cubicBezTo>
                  <a:cubicBezTo>
                    <a:pt x="297889" y="1691821"/>
                    <a:pt x="296365" y="1688963"/>
                    <a:pt x="286078" y="1694964"/>
                  </a:cubicBezTo>
                  <a:cubicBezTo>
                    <a:pt x="258837" y="1694488"/>
                    <a:pt x="233310" y="1691154"/>
                    <a:pt x="208164" y="1701822"/>
                  </a:cubicBezTo>
                  <a:cubicBezTo>
                    <a:pt x="193971" y="1707727"/>
                    <a:pt x="149680" y="1692297"/>
                    <a:pt x="151014" y="1712109"/>
                  </a:cubicBezTo>
                  <a:cubicBezTo>
                    <a:pt x="162538" y="1712109"/>
                    <a:pt x="174540" y="1725158"/>
                    <a:pt x="187399" y="1724587"/>
                  </a:cubicBezTo>
                  <a:cubicBezTo>
                    <a:pt x="190257" y="1722872"/>
                    <a:pt x="190257" y="1722872"/>
                    <a:pt x="184256" y="1719253"/>
                  </a:cubicBezTo>
                  <a:cubicBezTo>
                    <a:pt x="189876" y="1714776"/>
                    <a:pt x="199401" y="1719253"/>
                    <a:pt x="206449" y="1714109"/>
                  </a:cubicBezTo>
                  <a:cubicBezTo>
                    <a:pt x="212259" y="1714109"/>
                    <a:pt x="209402" y="1717538"/>
                    <a:pt x="210830" y="1719443"/>
                  </a:cubicBezTo>
                  <a:cubicBezTo>
                    <a:pt x="215812" y="1723529"/>
                    <a:pt x="222251" y="1725396"/>
                    <a:pt x="228642" y="1724587"/>
                  </a:cubicBezTo>
                  <a:lnTo>
                    <a:pt x="239025" y="1717157"/>
                  </a:lnTo>
                  <a:cubicBezTo>
                    <a:pt x="249978" y="1715824"/>
                    <a:pt x="270933" y="1735255"/>
                    <a:pt x="269790" y="1715538"/>
                  </a:cubicBezTo>
                  <a:cubicBezTo>
                    <a:pt x="280173" y="1701726"/>
                    <a:pt x="295888" y="1706966"/>
                    <a:pt x="311986" y="1706013"/>
                  </a:cubicBezTo>
                  <a:cubicBezTo>
                    <a:pt x="317415" y="1711251"/>
                    <a:pt x="329797" y="1707632"/>
                    <a:pt x="328560" y="1714966"/>
                  </a:cubicBezTo>
                  <a:lnTo>
                    <a:pt x="322082" y="1718967"/>
                  </a:lnTo>
                  <a:lnTo>
                    <a:pt x="322082" y="1722491"/>
                  </a:lnTo>
                  <a:lnTo>
                    <a:pt x="328369" y="1726396"/>
                  </a:lnTo>
                  <a:cubicBezTo>
                    <a:pt x="307033" y="1737160"/>
                    <a:pt x="280744" y="1734683"/>
                    <a:pt x="258360" y="1742684"/>
                  </a:cubicBezTo>
                  <a:cubicBezTo>
                    <a:pt x="248835" y="1743541"/>
                    <a:pt x="242358" y="1750590"/>
                    <a:pt x="233881" y="1743256"/>
                  </a:cubicBezTo>
                  <a:cubicBezTo>
                    <a:pt x="228137" y="1745675"/>
                    <a:pt x="222603" y="1748542"/>
                    <a:pt x="217307" y="1751828"/>
                  </a:cubicBezTo>
                  <a:lnTo>
                    <a:pt x="217307" y="1759353"/>
                  </a:lnTo>
                  <a:lnTo>
                    <a:pt x="223118" y="1763163"/>
                  </a:lnTo>
                  <a:cubicBezTo>
                    <a:pt x="215403" y="1771069"/>
                    <a:pt x="201877" y="1766020"/>
                    <a:pt x="194543" y="1772688"/>
                  </a:cubicBezTo>
                  <a:cubicBezTo>
                    <a:pt x="185875" y="1771640"/>
                    <a:pt x="171016" y="1773926"/>
                    <a:pt x="169873" y="1782213"/>
                  </a:cubicBezTo>
                  <a:lnTo>
                    <a:pt x="150823" y="1792595"/>
                  </a:lnTo>
                  <a:lnTo>
                    <a:pt x="150823" y="1798119"/>
                  </a:lnTo>
                  <a:cubicBezTo>
                    <a:pt x="141565" y="1799824"/>
                    <a:pt x="132649" y="1803044"/>
                    <a:pt x="124438" y="1807644"/>
                  </a:cubicBezTo>
                  <a:cubicBezTo>
                    <a:pt x="143488" y="1819551"/>
                    <a:pt x="165206" y="1811550"/>
                    <a:pt x="183398" y="1799072"/>
                  </a:cubicBezTo>
                  <a:lnTo>
                    <a:pt x="183398" y="1793357"/>
                  </a:lnTo>
                  <a:cubicBezTo>
                    <a:pt x="192923" y="1790499"/>
                    <a:pt x="226261" y="1784785"/>
                    <a:pt x="223118" y="1800024"/>
                  </a:cubicBezTo>
                  <a:lnTo>
                    <a:pt x="216831" y="1804025"/>
                  </a:lnTo>
                  <a:cubicBezTo>
                    <a:pt x="220927" y="1807073"/>
                    <a:pt x="226928" y="1805168"/>
                    <a:pt x="233691" y="1805930"/>
                  </a:cubicBezTo>
                  <a:lnTo>
                    <a:pt x="244168" y="1798310"/>
                  </a:lnTo>
                  <a:cubicBezTo>
                    <a:pt x="256551" y="1796310"/>
                    <a:pt x="262266" y="1802120"/>
                    <a:pt x="272743" y="1801834"/>
                  </a:cubicBezTo>
                  <a:cubicBezTo>
                    <a:pt x="284554" y="1791071"/>
                    <a:pt x="298460" y="1798215"/>
                    <a:pt x="311796" y="1791166"/>
                  </a:cubicBezTo>
                  <a:cubicBezTo>
                    <a:pt x="338180" y="1791833"/>
                    <a:pt x="368374" y="1799834"/>
                    <a:pt x="393330" y="1785737"/>
                  </a:cubicBezTo>
                  <a:cubicBezTo>
                    <a:pt x="393330" y="1778879"/>
                    <a:pt x="401902" y="1781451"/>
                    <a:pt x="406950" y="1778117"/>
                  </a:cubicBezTo>
                  <a:lnTo>
                    <a:pt x="406950" y="1774498"/>
                  </a:lnTo>
                  <a:cubicBezTo>
                    <a:pt x="410855" y="1771164"/>
                    <a:pt x="416475" y="1773069"/>
                    <a:pt x="422381" y="1772498"/>
                  </a:cubicBezTo>
                  <a:cubicBezTo>
                    <a:pt x="431048" y="1777832"/>
                    <a:pt x="438859" y="1775640"/>
                    <a:pt x="450956" y="1776022"/>
                  </a:cubicBezTo>
                  <a:lnTo>
                    <a:pt x="460481" y="1768878"/>
                  </a:lnTo>
                  <a:cubicBezTo>
                    <a:pt x="476102" y="1771164"/>
                    <a:pt x="485722" y="1759353"/>
                    <a:pt x="498581" y="1770783"/>
                  </a:cubicBezTo>
                  <a:cubicBezTo>
                    <a:pt x="452766" y="1787166"/>
                    <a:pt x="499057" y="1780308"/>
                    <a:pt x="515059" y="1790881"/>
                  </a:cubicBezTo>
                  <a:cubicBezTo>
                    <a:pt x="527823" y="1793929"/>
                    <a:pt x="552207" y="1778022"/>
                    <a:pt x="557636" y="1792881"/>
                  </a:cubicBezTo>
                  <a:cubicBezTo>
                    <a:pt x="548111" y="1797643"/>
                    <a:pt x="538586" y="1806787"/>
                    <a:pt x="528013" y="1798501"/>
                  </a:cubicBezTo>
                  <a:cubicBezTo>
                    <a:pt x="513535" y="1806978"/>
                    <a:pt x="496962" y="1790595"/>
                    <a:pt x="482674" y="1805358"/>
                  </a:cubicBezTo>
                  <a:cubicBezTo>
                    <a:pt x="445907" y="1779451"/>
                    <a:pt x="401902" y="1792691"/>
                    <a:pt x="363707" y="1805358"/>
                  </a:cubicBezTo>
                  <a:cubicBezTo>
                    <a:pt x="358182" y="1807740"/>
                    <a:pt x="361516" y="1811074"/>
                    <a:pt x="360373" y="1814217"/>
                  </a:cubicBezTo>
                  <a:cubicBezTo>
                    <a:pt x="370851" y="1825933"/>
                    <a:pt x="389424" y="1812979"/>
                    <a:pt x="396758" y="1826980"/>
                  </a:cubicBezTo>
                  <a:cubicBezTo>
                    <a:pt x="395901" y="1826980"/>
                    <a:pt x="392663" y="1826123"/>
                    <a:pt x="393425" y="1823742"/>
                  </a:cubicBezTo>
                  <a:cubicBezTo>
                    <a:pt x="388281" y="1823742"/>
                    <a:pt x="385138" y="1827076"/>
                    <a:pt x="380280" y="1829266"/>
                  </a:cubicBezTo>
                  <a:cubicBezTo>
                    <a:pt x="376661" y="1843458"/>
                    <a:pt x="389805" y="1844887"/>
                    <a:pt x="399807" y="1840506"/>
                  </a:cubicBezTo>
                  <a:cubicBezTo>
                    <a:pt x="399997" y="1835810"/>
                    <a:pt x="398949" y="1831143"/>
                    <a:pt x="396758" y="1826980"/>
                  </a:cubicBezTo>
                  <a:cubicBezTo>
                    <a:pt x="396758" y="1826980"/>
                    <a:pt x="396758" y="1826980"/>
                    <a:pt x="396758" y="1826980"/>
                  </a:cubicBezTo>
                  <a:cubicBezTo>
                    <a:pt x="403616" y="1817455"/>
                    <a:pt x="415808" y="1835172"/>
                    <a:pt x="424762" y="1834982"/>
                  </a:cubicBezTo>
                  <a:cubicBezTo>
                    <a:pt x="428705" y="1835219"/>
                    <a:pt x="432525" y="1836505"/>
                    <a:pt x="435811" y="1838696"/>
                  </a:cubicBezTo>
                  <a:lnTo>
                    <a:pt x="450575" y="1838696"/>
                  </a:lnTo>
                  <a:lnTo>
                    <a:pt x="460100" y="1831552"/>
                  </a:lnTo>
                  <a:cubicBezTo>
                    <a:pt x="499057" y="1836505"/>
                    <a:pt x="641837" y="1817932"/>
                    <a:pt x="524584" y="1849935"/>
                  </a:cubicBezTo>
                  <a:cubicBezTo>
                    <a:pt x="510296" y="1846221"/>
                    <a:pt x="495476" y="1844992"/>
                    <a:pt x="480769" y="1846316"/>
                  </a:cubicBezTo>
                  <a:lnTo>
                    <a:pt x="478007" y="1851269"/>
                  </a:lnTo>
                  <a:cubicBezTo>
                    <a:pt x="486008" y="1859270"/>
                    <a:pt x="497057" y="1855079"/>
                    <a:pt x="504962" y="1859460"/>
                  </a:cubicBezTo>
                  <a:lnTo>
                    <a:pt x="504962" y="1862699"/>
                  </a:lnTo>
                  <a:lnTo>
                    <a:pt x="511154" y="1866699"/>
                  </a:lnTo>
                  <a:cubicBezTo>
                    <a:pt x="506867" y="1869938"/>
                    <a:pt x="488198" y="1864033"/>
                    <a:pt x="491532" y="1877082"/>
                  </a:cubicBezTo>
                  <a:lnTo>
                    <a:pt x="486103" y="1880892"/>
                  </a:lnTo>
                  <a:cubicBezTo>
                    <a:pt x="501000" y="1888045"/>
                    <a:pt x="518107" y="1889036"/>
                    <a:pt x="533728" y="1883654"/>
                  </a:cubicBezTo>
                  <a:cubicBezTo>
                    <a:pt x="550397" y="1885749"/>
                    <a:pt x="595069" y="1894132"/>
                    <a:pt x="547920" y="1894036"/>
                  </a:cubicBezTo>
                  <a:cubicBezTo>
                    <a:pt x="538395" y="1910419"/>
                    <a:pt x="531347" y="1892989"/>
                    <a:pt x="518393" y="1899561"/>
                  </a:cubicBezTo>
                  <a:lnTo>
                    <a:pt x="518393" y="1903371"/>
                  </a:lnTo>
                  <a:cubicBezTo>
                    <a:pt x="523251" y="1908800"/>
                    <a:pt x="541062" y="1907467"/>
                    <a:pt x="537443" y="1914706"/>
                  </a:cubicBezTo>
                  <a:cubicBezTo>
                    <a:pt x="526965" y="1919278"/>
                    <a:pt x="515726" y="1906705"/>
                    <a:pt x="505725" y="1917754"/>
                  </a:cubicBezTo>
                  <a:cubicBezTo>
                    <a:pt x="507725" y="1921373"/>
                    <a:pt x="515916" y="1918611"/>
                    <a:pt x="518393" y="1921659"/>
                  </a:cubicBezTo>
                  <a:lnTo>
                    <a:pt x="518393" y="1925374"/>
                  </a:lnTo>
                  <a:cubicBezTo>
                    <a:pt x="525346" y="1930993"/>
                    <a:pt x="533728" y="1929850"/>
                    <a:pt x="541253" y="1934899"/>
                  </a:cubicBezTo>
                  <a:lnTo>
                    <a:pt x="554683" y="1927945"/>
                  </a:lnTo>
                  <a:cubicBezTo>
                    <a:pt x="558588" y="1929183"/>
                    <a:pt x="557636" y="1931184"/>
                    <a:pt x="557826" y="1932994"/>
                  </a:cubicBezTo>
                  <a:lnTo>
                    <a:pt x="551254" y="1936994"/>
                  </a:lnTo>
                  <a:lnTo>
                    <a:pt x="551254" y="1947948"/>
                  </a:lnTo>
                  <a:cubicBezTo>
                    <a:pt x="564875" y="1960902"/>
                    <a:pt x="590116" y="1941566"/>
                    <a:pt x="602594" y="1952329"/>
                  </a:cubicBezTo>
                  <a:cubicBezTo>
                    <a:pt x="590650" y="1954282"/>
                    <a:pt x="579115" y="1958244"/>
                    <a:pt x="568495" y="1964045"/>
                  </a:cubicBezTo>
                  <a:cubicBezTo>
                    <a:pt x="563541" y="1966045"/>
                    <a:pt x="549445" y="1961093"/>
                    <a:pt x="551730" y="1970332"/>
                  </a:cubicBezTo>
                  <a:cubicBezTo>
                    <a:pt x="582496" y="1987762"/>
                    <a:pt x="549445" y="1976904"/>
                    <a:pt x="551730" y="1989382"/>
                  </a:cubicBezTo>
                  <a:lnTo>
                    <a:pt x="564398" y="1994525"/>
                  </a:lnTo>
                  <a:lnTo>
                    <a:pt x="564398" y="2003384"/>
                  </a:lnTo>
                  <a:lnTo>
                    <a:pt x="557445" y="2007669"/>
                  </a:lnTo>
                  <a:lnTo>
                    <a:pt x="560112" y="2012623"/>
                  </a:lnTo>
                  <a:cubicBezTo>
                    <a:pt x="568018" y="2012623"/>
                    <a:pt x="595164" y="2014432"/>
                    <a:pt x="579162" y="2003955"/>
                  </a:cubicBezTo>
                  <a:cubicBezTo>
                    <a:pt x="573733" y="1999097"/>
                    <a:pt x="586496" y="1997383"/>
                    <a:pt x="584877" y="1992906"/>
                  </a:cubicBezTo>
                  <a:cubicBezTo>
                    <a:pt x="590116" y="1988048"/>
                    <a:pt x="601355" y="1991477"/>
                    <a:pt x="607642" y="1990524"/>
                  </a:cubicBezTo>
                  <a:cubicBezTo>
                    <a:pt x="615167" y="1982142"/>
                    <a:pt x="608690" y="1963950"/>
                    <a:pt x="610690" y="1952424"/>
                  </a:cubicBezTo>
                  <a:lnTo>
                    <a:pt x="617453" y="1948329"/>
                  </a:lnTo>
                  <a:lnTo>
                    <a:pt x="617453" y="1933184"/>
                  </a:lnTo>
                  <a:lnTo>
                    <a:pt x="608976" y="1931565"/>
                  </a:lnTo>
                  <a:cubicBezTo>
                    <a:pt x="598784" y="1939375"/>
                    <a:pt x="585068" y="1931565"/>
                    <a:pt x="574685" y="1939185"/>
                  </a:cubicBezTo>
                  <a:cubicBezTo>
                    <a:pt x="561160" y="1921850"/>
                    <a:pt x="598498" y="1929660"/>
                    <a:pt x="607356" y="1928136"/>
                  </a:cubicBezTo>
                  <a:cubicBezTo>
                    <a:pt x="614405" y="1923964"/>
                    <a:pt x="622968" y="1923269"/>
                    <a:pt x="630597" y="1926231"/>
                  </a:cubicBezTo>
                  <a:lnTo>
                    <a:pt x="630597" y="1937280"/>
                  </a:lnTo>
                  <a:lnTo>
                    <a:pt x="624025" y="1941280"/>
                  </a:lnTo>
                  <a:lnTo>
                    <a:pt x="624025" y="1981571"/>
                  </a:lnTo>
                  <a:lnTo>
                    <a:pt x="617262" y="1985762"/>
                  </a:lnTo>
                  <a:lnTo>
                    <a:pt x="617262" y="1996525"/>
                  </a:lnTo>
                  <a:cubicBezTo>
                    <a:pt x="608594" y="2001764"/>
                    <a:pt x="608594" y="2002050"/>
                    <a:pt x="617262" y="2007193"/>
                  </a:cubicBezTo>
                  <a:lnTo>
                    <a:pt x="617262" y="2014052"/>
                  </a:lnTo>
                  <a:lnTo>
                    <a:pt x="624025" y="2018528"/>
                  </a:lnTo>
                  <a:lnTo>
                    <a:pt x="624025" y="2053199"/>
                  </a:lnTo>
                  <a:lnTo>
                    <a:pt x="630788" y="2057390"/>
                  </a:lnTo>
                  <a:lnTo>
                    <a:pt x="630788" y="2171690"/>
                  </a:lnTo>
                  <a:lnTo>
                    <a:pt x="624406" y="2175595"/>
                  </a:lnTo>
                  <a:lnTo>
                    <a:pt x="624406" y="2179119"/>
                  </a:lnTo>
                  <a:lnTo>
                    <a:pt x="631169" y="2183310"/>
                  </a:lnTo>
                  <a:lnTo>
                    <a:pt x="631169" y="2208838"/>
                  </a:lnTo>
                  <a:cubicBezTo>
                    <a:pt x="642027" y="2211505"/>
                    <a:pt x="632883" y="2223982"/>
                    <a:pt x="643266" y="2226650"/>
                  </a:cubicBezTo>
                  <a:cubicBezTo>
                    <a:pt x="644094" y="2231488"/>
                    <a:pt x="644352" y="2236412"/>
                    <a:pt x="644028" y="2241318"/>
                  </a:cubicBezTo>
                  <a:lnTo>
                    <a:pt x="637741" y="2245604"/>
                  </a:lnTo>
                  <a:lnTo>
                    <a:pt x="637741" y="2281799"/>
                  </a:lnTo>
                  <a:lnTo>
                    <a:pt x="630979" y="2285990"/>
                  </a:lnTo>
                  <a:lnTo>
                    <a:pt x="630979" y="2307898"/>
                  </a:lnTo>
                  <a:lnTo>
                    <a:pt x="624406" y="2311898"/>
                  </a:lnTo>
                  <a:lnTo>
                    <a:pt x="624406" y="2381812"/>
                  </a:lnTo>
                  <a:lnTo>
                    <a:pt x="630121" y="2385050"/>
                  </a:lnTo>
                  <a:cubicBezTo>
                    <a:pt x="632312" y="2392194"/>
                    <a:pt x="629550" y="2400100"/>
                    <a:pt x="631455" y="2407910"/>
                  </a:cubicBezTo>
                  <a:lnTo>
                    <a:pt x="636122" y="2410482"/>
                  </a:lnTo>
                  <a:cubicBezTo>
                    <a:pt x="637712" y="2431789"/>
                    <a:pt x="637712" y="2453182"/>
                    <a:pt x="636122" y="2474490"/>
                  </a:cubicBezTo>
                  <a:cubicBezTo>
                    <a:pt x="622787" y="2487634"/>
                    <a:pt x="634121" y="2516876"/>
                    <a:pt x="630597" y="2536117"/>
                  </a:cubicBezTo>
                  <a:lnTo>
                    <a:pt x="636884" y="2540308"/>
                  </a:lnTo>
                  <a:lnTo>
                    <a:pt x="636884" y="2561929"/>
                  </a:lnTo>
                  <a:lnTo>
                    <a:pt x="643646" y="2566120"/>
                  </a:lnTo>
                  <a:lnTo>
                    <a:pt x="643646" y="2595267"/>
                  </a:lnTo>
                  <a:lnTo>
                    <a:pt x="650219" y="2599268"/>
                  </a:lnTo>
                  <a:lnTo>
                    <a:pt x="650219" y="2654417"/>
                  </a:lnTo>
                  <a:lnTo>
                    <a:pt x="643456" y="2658608"/>
                  </a:lnTo>
                  <a:lnTo>
                    <a:pt x="643456" y="2687850"/>
                  </a:lnTo>
                  <a:cubicBezTo>
                    <a:pt x="629930" y="2696041"/>
                    <a:pt x="640217" y="2718425"/>
                    <a:pt x="637169" y="2731855"/>
                  </a:cubicBezTo>
                  <a:lnTo>
                    <a:pt x="624311" y="2739095"/>
                  </a:lnTo>
                  <a:lnTo>
                    <a:pt x="624311" y="2790339"/>
                  </a:lnTo>
                  <a:lnTo>
                    <a:pt x="617548" y="2794530"/>
                  </a:lnTo>
                  <a:lnTo>
                    <a:pt x="617548" y="2801769"/>
                  </a:lnTo>
                  <a:lnTo>
                    <a:pt x="623930" y="2805674"/>
                  </a:lnTo>
                  <a:lnTo>
                    <a:pt x="623930" y="2809294"/>
                  </a:lnTo>
                  <a:cubicBezTo>
                    <a:pt x="614405" y="2811866"/>
                    <a:pt x="618882" y="2821200"/>
                    <a:pt x="617072" y="2827486"/>
                  </a:cubicBezTo>
                  <a:cubicBezTo>
                    <a:pt x="624978" y="2830249"/>
                    <a:pt x="624311" y="2834535"/>
                    <a:pt x="624025" y="2841869"/>
                  </a:cubicBezTo>
                  <a:cubicBezTo>
                    <a:pt x="622501" y="2842917"/>
                    <a:pt x="620501" y="2844250"/>
                    <a:pt x="617929" y="2846155"/>
                  </a:cubicBezTo>
                  <a:lnTo>
                    <a:pt x="617929" y="2853299"/>
                  </a:lnTo>
                  <a:lnTo>
                    <a:pt x="623739" y="2857109"/>
                  </a:lnTo>
                  <a:lnTo>
                    <a:pt x="623739" y="2897209"/>
                  </a:lnTo>
                  <a:lnTo>
                    <a:pt x="630502" y="2901305"/>
                  </a:lnTo>
                  <a:lnTo>
                    <a:pt x="630502" y="2904925"/>
                  </a:lnTo>
                  <a:lnTo>
                    <a:pt x="624120" y="2908735"/>
                  </a:lnTo>
                  <a:lnTo>
                    <a:pt x="624120" y="2963980"/>
                  </a:lnTo>
                  <a:cubicBezTo>
                    <a:pt x="638694" y="2974362"/>
                    <a:pt x="626978" y="3002556"/>
                    <a:pt x="630597" y="3019225"/>
                  </a:cubicBezTo>
                  <a:cubicBezTo>
                    <a:pt x="637836" y="3021510"/>
                    <a:pt x="637455" y="3026844"/>
                    <a:pt x="637169" y="3032941"/>
                  </a:cubicBezTo>
                  <a:cubicBezTo>
                    <a:pt x="630788" y="3037703"/>
                    <a:pt x="627644" y="3040751"/>
                    <a:pt x="637169" y="3044847"/>
                  </a:cubicBezTo>
                  <a:lnTo>
                    <a:pt x="637169" y="3107521"/>
                  </a:lnTo>
                  <a:lnTo>
                    <a:pt x="630979" y="3111426"/>
                  </a:lnTo>
                  <a:lnTo>
                    <a:pt x="630979" y="3122285"/>
                  </a:lnTo>
                  <a:lnTo>
                    <a:pt x="637265" y="3126191"/>
                  </a:lnTo>
                  <a:lnTo>
                    <a:pt x="637265" y="3129524"/>
                  </a:lnTo>
                  <a:lnTo>
                    <a:pt x="630502" y="3133715"/>
                  </a:lnTo>
                  <a:lnTo>
                    <a:pt x="630502" y="3181340"/>
                  </a:lnTo>
                  <a:lnTo>
                    <a:pt x="625549" y="3184102"/>
                  </a:lnTo>
                  <a:cubicBezTo>
                    <a:pt x="623959" y="3204171"/>
                    <a:pt x="623959" y="3224327"/>
                    <a:pt x="625549" y="3244396"/>
                  </a:cubicBezTo>
                  <a:cubicBezTo>
                    <a:pt x="633455" y="3249158"/>
                    <a:pt x="633455" y="3249444"/>
                    <a:pt x="624787" y="3254778"/>
                  </a:cubicBezTo>
                  <a:lnTo>
                    <a:pt x="624787" y="3273161"/>
                  </a:lnTo>
                  <a:lnTo>
                    <a:pt x="631073" y="3277066"/>
                  </a:lnTo>
                  <a:lnTo>
                    <a:pt x="631073" y="3324691"/>
                  </a:lnTo>
                  <a:lnTo>
                    <a:pt x="624692" y="3328597"/>
                  </a:lnTo>
                  <a:lnTo>
                    <a:pt x="624692" y="3332121"/>
                  </a:lnTo>
                  <a:lnTo>
                    <a:pt x="630788" y="3335931"/>
                  </a:lnTo>
                  <a:lnTo>
                    <a:pt x="630788" y="3350790"/>
                  </a:lnTo>
                  <a:cubicBezTo>
                    <a:pt x="622215" y="3356029"/>
                    <a:pt x="622215" y="3356314"/>
                    <a:pt x="630216" y="3361172"/>
                  </a:cubicBezTo>
                  <a:cubicBezTo>
                    <a:pt x="631207" y="3364801"/>
                    <a:pt x="631531" y="3368573"/>
                    <a:pt x="631169" y="3372316"/>
                  </a:cubicBezTo>
                  <a:lnTo>
                    <a:pt x="624787" y="3376412"/>
                  </a:lnTo>
                  <a:lnTo>
                    <a:pt x="624787" y="3409178"/>
                  </a:lnTo>
                  <a:lnTo>
                    <a:pt x="618024" y="3413274"/>
                  </a:lnTo>
                  <a:lnTo>
                    <a:pt x="618024" y="3438896"/>
                  </a:lnTo>
                  <a:lnTo>
                    <a:pt x="611547" y="3442802"/>
                  </a:lnTo>
                  <a:lnTo>
                    <a:pt x="611547" y="3479473"/>
                  </a:lnTo>
                  <a:lnTo>
                    <a:pt x="617739" y="3483473"/>
                  </a:lnTo>
                  <a:cubicBezTo>
                    <a:pt x="610023" y="3485854"/>
                    <a:pt x="611642" y="3489760"/>
                    <a:pt x="611452" y="3493760"/>
                  </a:cubicBezTo>
                  <a:lnTo>
                    <a:pt x="617072" y="3497666"/>
                  </a:lnTo>
                  <a:cubicBezTo>
                    <a:pt x="610213" y="3502714"/>
                    <a:pt x="608880" y="3504809"/>
                    <a:pt x="617929" y="3509095"/>
                  </a:cubicBezTo>
                  <a:lnTo>
                    <a:pt x="617929" y="3545767"/>
                  </a:lnTo>
                  <a:lnTo>
                    <a:pt x="624406" y="3549672"/>
                  </a:lnTo>
                  <a:lnTo>
                    <a:pt x="624406" y="3582724"/>
                  </a:lnTo>
                  <a:lnTo>
                    <a:pt x="618405" y="3586629"/>
                  </a:lnTo>
                  <a:cubicBezTo>
                    <a:pt x="627930" y="3588629"/>
                    <a:pt x="627930" y="3616823"/>
                    <a:pt x="618405" y="3619109"/>
                  </a:cubicBezTo>
                  <a:cubicBezTo>
                    <a:pt x="616500" y="3622729"/>
                    <a:pt x="618405" y="3626348"/>
                    <a:pt x="617167" y="3629967"/>
                  </a:cubicBezTo>
                  <a:lnTo>
                    <a:pt x="623930" y="3634349"/>
                  </a:lnTo>
                  <a:lnTo>
                    <a:pt x="623930" y="3671116"/>
                  </a:lnTo>
                  <a:lnTo>
                    <a:pt x="617643" y="3674926"/>
                  </a:lnTo>
                  <a:lnTo>
                    <a:pt x="617643" y="3711692"/>
                  </a:lnTo>
                  <a:lnTo>
                    <a:pt x="624025" y="3715502"/>
                  </a:lnTo>
                  <a:lnTo>
                    <a:pt x="624025" y="3722741"/>
                  </a:lnTo>
                  <a:lnTo>
                    <a:pt x="617929" y="3726551"/>
                  </a:lnTo>
                  <a:lnTo>
                    <a:pt x="617929" y="3785606"/>
                  </a:lnTo>
                  <a:lnTo>
                    <a:pt x="622977" y="3788464"/>
                  </a:lnTo>
                  <a:cubicBezTo>
                    <a:pt x="613452" y="3796370"/>
                    <a:pt x="619072" y="3812848"/>
                    <a:pt x="617643" y="3825611"/>
                  </a:cubicBezTo>
                  <a:lnTo>
                    <a:pt x="623930" y="3829707"/>
                  </a:lnTo>
                  <a:lnTo>
                    <a:pt x="623930" y="3836660"/>
                  </a:lnTo>
                  <a:lnTo>
                    <a:pt x="630692" y="3840756"/>
                  </a:lnTo>
                  <a:lnTo>
                    <a:pt x="630692" y="3844375"/>
                  </a:lnTo>
                  <a:lnTo>
                    <a:pt x="624311" y="3848186"/>
                  </a:lnTo>
                  <a:lnTo>
                    <a:pt x="624311" y="3870188"/>
                  </a:lnTo>
                  <a:lnTo>
                    <a:pt x="630502" y="3874093"/>
                  </a:lnTo>
                  <a:cubicBezTo>
                    <a:pt x="631835" y="3877332"/>
                    <a:pt x="628692" y="3878951"/>
                    <a:pt x="624596" y="3880856"/>
                  </a:cubicBezTo>
                  <a:cubicBezTo>
                    <a:pt x="624596" y="3882951"/>
                    <a:pt x="624406" y="3885333"/>
                    <a:pt x="624025" y="3888000"/>
                  </a:cubicBezTo>
                  <a:lnTo>
                    <a:pt x="630312" y="3892382"/>
                  </a:lnTo>
                  <a:lnTo>
                    <a:pt x="630312" y="3899525"/>
                  </a:lnTo>
                  <a:lnTo>
                    <a:pt x="624406" y="3903430"/>
                  </a:lnTo>
                  <a:lnTo>
                    <a:pt x="624406" y="3962009"/>
                  </a:lnTo>
                  <a:lnTo>
                    <a:pt x="617643" y="3966105"/>
                  </a:lnTo>
                  <a:lnTo>
                    <a:pt x="617643" y="3969629"/>
                  </a:lnTo>
                  <a:lnTo>
                    <a:pt x="623930" y="3973534"/>
                  </a:lnTo>
                  <a:lnTo>
                    <a:pt x="618691" y="3976487"/>
                  </a:lnTo>
                  <a:cubicBezTo>
                    <a:pt x="617243" y="3985203"/>
                    <a:pt x="616891" y="3994109"/>
                    <a:pt x="617643" y="4002871"/>
                  </a:cubicBezTo>
                  <a:lnTo>
                    <a:pt x="612214" y="4005920"/>
                  </a:lnTo>
                  <a:cubicBezTo>
                    <a:pt x="610595" y="4029637"/>
                    <a:pt x="610595" y="4053449"/>
                    <a:pt x="612214" y="4077166"/>
                  </a:cubicBezTo>
                  <a:lnTo>
                    <a:pt x="617262" y="4080024"/>
                  </a:lnTo>
                  <a:lnTo>
                    <a:pt x="617262" y="4290145"/>
                  </a:lnTo>
                  <a:lnTo>
                    <a:pt x="611452" y="4293860"/>
                  </a:lnTo>
                  <a:cubicBezTo>
                    <a:pt x="611452" y="4294908"/>
                    <a:pt x="611452" y="4296146"/>
                    <a:pt x="611452" y="4297480"/>
                  </a:cubicBezTo>
                  <a:lnTo>
                    <a:pt x="617834" y="4301385"/>
                  </a:lnTo>
                  <a:lnTo>
                    <a:pt x="611547" y="4305100"/>
                  </a:lnTo>
                  <a:lnTo>
                    <a:pt x="611547" y="4334628"/>
                  </a:lnTo>
                  <a:cubicBezTo>
                    <a:pt x="621739" y="4337484"/>
                    <a:pt x="616976" y="4348915"/>
                    <a:pt x="618024" y="4356630"/>
                  </a:cubicBezTo>
                  <a:lnTo>
                    <a:pt x="611929" y="4360059"/>
                  </a:lnTo>
                  <a:cubicBezTo>
                    <a:pt x="610500" y="4367393"/>
                    <a:pt x="611929" y="4375299"/>
                    <a:pt x="610976" y="4382728"/>
                  </a:cubicBezTo>
                  <a:lnTo>
                    <a:pt x="605261" y="4385872"/>
                  </a:lnTo>
                  <a:lnTo>
                    <a:pt x="605261" y="4400730"/>
                  </a:lnTo>
                  <a:lnTo>
                    <a:pt x="611262" y="4404636"/>
                  </a:lnTo>
                  <a:lnTo>
                    <a:pt x="611262" y="4434449"/>
                  </a:lnTo>
                  <a:lnTo>
                    <a:pt x="604880" y="4438260"/>
                  </a:lnTo>
                  <a:lnTo>
                    <a:pt x="604880" y="4504458"/>
                  </a:lnTo>
                  <a:lnTo>
                    <a:pt x="598498" y="4508268"/>
                  </a:lnTo>
                  <a:lnTo>
                    <a:pt x="598498" y="4515507"/>
                  </a:lnTo>
                  <a:lnTo>
                    <a:pt x="605261" y="4519888"/>
                  </a:lnTo>
                  <a:lnTo>
                    <a:pt x="605261" y="4541606"/>
                  </a:lnTo>
                  <a:lnTo>
                    <a:pt x="610213" y="4544368"/>
                  </a:lnTo>
                  <a:cubicBezTo>
                    <a:pt x="610976" y="4546559"/>
                    <a:pt x="607071" y="4546940"/>
                    <a:pt x="605261" y="4548749"/>
                  </a:cubicBezTo>
                  <a:lnTo>
                    <a:pt x="605261" y="4570276"/>
                  </a:lnTo>
                  <a:lnTo>
                    <a:pt x="598498" y="4574562"/>
                  </a:lnTo>
                  <a:lnTo>
                    <a:pt x="598498" y="4585516"/>
                  </a:lnTo>
                  <a:close/>
                  <a:moveTo>
                    <a:pt x="595260" y="1167469"/>
                  </a:moveTo>
                  <a:cubicBezTo>
                    <a:pt x="601641" y="1167469"/>
                    <a:pt x="608023" y="1167469"/>
                    <a:pt x="614310" y="1167469"/>
                  </a:cubicBezTo>
                  <a:cubicBezTo>
                    <a:pt x="619072" y="1163850"/>
                    <a:pt x="619834" y="1159278"/>
                    <a:pt x="614310" y="1156420"/>
                  </a:cubicBezTo>
                  <a:cubicBezTo>
                    <a:pt x="610452" y="1159278"/>
                    <a:pt x="605652" y="1160573"/>
                    <a:pt x="600879" y="1160040"/>
                  </a:cubicBezTo>
                  <a:lnTo>
                    <a:pt x="592021" y="1165374"/>
                  </a:lnTo>
                  <a:cubicBezTo>
                    <a:pt x="592116" y="1166136"/>
                    <a:pt x="592973" y="1167374"/>
                    <a:pt x="595260" y="1167374"/>
                  </a:cubicBezTo>
                  <a:close/>
                  <a:moveTo>
                    <a:pt x="222451" y="1552089"/>
                  </a:moveTo>
                  <a:cubicBezTo>
                    <a:pt x="207306" y="1546374"/>
                    <a:pt x="210640" y="1559423"/>
                    <a:pt x="222451" y="1553327"/>
                  </a:cubicBezTo>
                  <a:cubicBezTo>
                    <a:pt x="222641" y="1552851"/>
                    <a:pt x="222832" y="1552374"/>
                    <a:pt x="222451" y="1552089"/>
                  </a:cubicBezTo>
                  <a:close/>
                  <a:moveTo>
                    <a:pt x="237501" y="663978"/>
                  </a:moveTo>
                  <a:cubicBezTo>
                    <a:pt x="230471" y="662473"/>
                    <a:pt x="223194" y="662473"/>
                    <a:pt x="216164" y="663978"/>
                  </a:cubicBezTo>
                  <a:cubicBezTo>
                    <a:pt x="222756" y="667826"/>
                    <a:pt x="230909" y="667826"/>
                    <a:pt x="237501" y="663978"/>
                  </a:cubicBezTo>
                  <a:close/>
                  <a:moveTo>
                    <a:pt x="280173" y="1536373"/>
                  </a:moveTo>
                  <a:cubicBezTo>
                    <a:pt x="297889" y="1527895"/>
                    <a:pt x="285411" y="1523323"/>
                    <a:pt x="272933" y="1525038"/>
                  </a:cubicBezTo>
                  <a:cubicBezTo>
                    <a:pt x="268428" y="1520971"/>
                    <a:pt x="261827" y="1520247"/>
                    <a:pt x="256551" y="1523228"/>
                  </a:cubicBezTo>
                  <a:lnTo>
                    <a:pt x="256551" y="1526943"/>
                  </a:lnTo>
                  <a:cubicBezTo>
                    <a:pt x="264075" y="1532944"/>
                    <a:pt x="271886" y="1531134"/>
                    <a:pt x="280173" y="1536373"/>
                  </a:cubicBezTo>
                  <a:close/>
                  <a:moveTo>
                    <a:pt x="284173" y="543677"/>
                  </a:moveTo>
                  <a:cubicBezTo>
                    <a:pt x="285887" y="545677"/>
                    <a:pt x="289698" y="544630"/>
                    <a:pt x="292650" y="544820"/>
                  </a:cubicBezTo>
                  <a:cubicBezTo>
                    <a:pt x="297413" y="542344"/>
                    <a:pt x="297413" y="539962"/>
                    <a:pt x="292650" y="537486"/>
                  </a:cubicBezTo>
                  <a:cubicBezTo>
                    <a:pt x="290650" y="539391"/>
                    <a:pt x="283125" y="540819"/>
                    <a:pt x="284173" y="543677"/>
                  </a:cubicBezTo>
                  <a:close/>
                  <a:moveTo>
                    <a:pt x="312748" y="1554566"/>
                  </a:moveTo>
                  <a:cubicBezTo>
                    <a:pt x="305033" y="1555899"/>
                    <a:pt x="300461" y="1549326"/>
                    <a:pt x="292460" y="1550851"/>
                  </a:cubicBezTo>
                  <a:lnTo>
                    <a:pt x="286745" y="1547136"/>
                  </a:lnTo>
                  <a:cubicBezTo>
                    <a:pt x="275219" y="1544278"/>
                    <a:pt x="269885" y="1560376"/>
                    <a:pt x="286745" y="1558280"/>
                  </a:cubicBezTo>
                  <a:lnTo>
                    <a:pt x="292364" y="1561899"/>
                  </a:lnTo>
                  <a:lnTo>
                    <a:pt x="312272" y="1561899"/>
                  </a:lnTo>
                  <a:cubicBezTo>
                    <a:pt x="317034" y="1557899"/>
                    <a:pt x="317034" y="1557899"/>
                    <a:pt x="312367" y="1554566"/>
                  </a:cubicBezTo>
                  <a:close/>
                  <a:moveTo>
                    <a:pt x="320272" y="600637"/>
                  </a:moveTo>
                  <a:cubicBezTo>
                    <a:pt x="308176" y="599874"/>
                    <a:pt x="308176" y="599874"/>
                    <a:pt x="302937" y="601970"/>
                  </a:cubicBezTo>
                  <a:lnTo>
                    <a:pt x="302937" y="605399"/>
                  </a:lnTo>
                  <a:cubicBezTo>
                    <a:pt x="309176" y="608352"/>
                    <a:pt x="316415" y="608352"/>
                    <a:pt x="322654" y="605399"/>
                  </a:cubicBezTo>
                  <a:cubicBezTo>
                    <a:pt x="321797" y="603875"/>
                    <a:pt x="323702" y="601875"/>
                    <a:pt x="319892" y="600637"/>
                  </a:cubicBezTo>
                  <a:close/>
                  <a:moveTo>
                    <a:pt x="358372" y="721700"/>
                  </a:moveTo>
                  <a:lnTo>
                    <a:pt x="344847" y="721700"/>
                  </a:lnTo>
                  <a:lnTo>
                    <a:pt x="336370" y="727319"/>
                  </a:lnTo>
                  <a:cubicBezTo>
                    <a:pt x="343133" y="731415"/>
                    <a:pt x="342466" y="738558"/>
                    <a:pt x="352086" y="736844"/>
                  </a:cubicBezTo>
                  <a:cubicBezTo>
                    <a:pt x="354658" y="734463"/>
                    <a:pt x="360087" y="733320"/>
                    <a:pt x="361611" y="730367"/>
                  </a:cubicBezTo>
                  <a:cubicBezTo>
                    <a:pt x="360849" y="727129"/>
                    <a:pt x="363992" y="723890"/>
                    <a:pt x="358658" y="721700"/>
                  </a:cubicBezTo>
                  <a:close/>
                  <a:moveTo>
                    <a:pt x="407426" y="948108"/>
                  </a:moveTo>
                  <a:cubicBezTo>
                    <a:pt x="410570" y="932488"/>
                    <a:pt x="387614" y="941251"/>
                    <a:pt x="377995" y="939155"/>
                  </a:cubicBezTo>
                  <a:lnTo>
                    <a:pt x="369041" y="944299"/>
                  </a:lnTo>
                  <a:cubicBezTo>
                    <a:pt x="363897" y="962777"/>
                    <a:pt x="398568" y="951443"/>
                    <a:pt x="407426" y="948299"/>
                  </a:cubicBezTo>
                  <a:close/>
                  <a:moveTo>
                    <a:pt x="368183" y="811996"/>
                  </a:moveTo>
                  <a:cubicBezTo>
                    <a:pt x="372194" y="814654"/>
                    <a:pt x="377413" y="814654"/>
                    <a:pt x="381423" y="811996"/>
                  </a:cubicBezTo>
                  <a:cubicBezTo>
                    <a:pt x="377413" y="809339"/>
                    <a:pt x="372194" y="809339"/>
                    <a:pt x="368183" y="811996"/>
                  </a:cubicBezTo>
                  <a:close/>
                  <a:moveTo>
                    <a:pt x="369422" y="713127"/>
                  </a:moveTo>
                  <a:cubicBezTo>
                    <a:pt x="370851" y="715317"/>
                    <a:pt x="375041" y="713127"/>
                    <a:pt x="373708" y="711889"/>
                  </a:cubicBezTo>
                  <a:cubicBezTo>
                    <a:pt x="372375" y="710650"/>
                    <a:pt x="368183" y="711698"/>
                    <a:pt x="369422" y="713127"/>
                  </a:cubicBezTo>
                  <a:close/>
                  <a:moveTo>
                    <a:pt x="414285" y="1600762"/>
                  </a:moveTo>
                  <a:cubicBezTo>
                    <a:pt x="410370" y="1598133"/>
                    <a:pt x="405245" y="1598133"/>
                    <a:pt x="401330" y="1600762"/>
                  </a:cubicBezTo>
                  <a:cubicBezTo>
                    <a:pt x="404760" y="1603429"/>
                    <a:pt x="415808" y="1609715"/>
                    <a:pt x="414285" y="1600762"/>
                  </a:cubicBezTo>
                  <a:close/>
                  <a:moveTo>
                    <a:pt x="448479" y="891244"/>
                  </a:moveTo>
                  <a:lnTo>
                    <a:pt x="456957" y="891244"/>
                  </a:lnTo>
                  <a:cubicBezTo>
                    <a:pt x="466482" y="875433"/>
                    <a:pt x="489627" y="890101"/>
                    <a:pt x="503153" y="880481"/>
                  </a:cubicBezTo>
                  <a:cubicBezTo>
                    <a:pt x="506810" y="883872"/>
                    <a:pt x="512449" y="883872"/>
                    <a:pt x="516107" y="880481"/>
                  </a:cubicBezTo>
                  <a:cubicBezTo>
                    <a:pt x="536966" y="877909"/>
                    <a:pt x="558112" y="887244"/>
                    <a:pt x="577353" y="879148"/>
                  </a:cubicBezTo>
                  <a:cubicBezTo>
                    <a:pt x="578876" y="865527"/>
                    <a:pt x="500581" y="873337"/>
                    <a:pt x="486960" y="867717"/>
                  </a:cubicBezTo>
                  <a:cubicBezTo>
                    <a:pt x="484674" y="865241"/>
                    <a:pt x="478388" y="866003"/>
                    <a:pt x="479912" y="869432"/>
                  </a:cubicBezTo>
                  <a:cubicBezTo>
                    <a:pt x="470387" y="880195"/>
                    <a:pt x="451337" y="865146"/>
                    <a:pt x="435906" y="869432"/>
                  </a:cubicBezTo>
                  <a:lnTo>
                    <a:pt x="425810" y="876671"/>
                  </a:lnTo>
                  <a:cubicBezTo>
                    <a:pt x="417428" y="875052"/>
                    <a:pt x="412570" y="880957"/>
                    <a:pt x="405997" y="880576"/>
                  </a:cubicBezTo>
                  <a:lnTo>
                    <a:pt x="381137" y="894388"/>
                  </a:lnTo>
                  <a:lnTo>
                    <a:pt x="383709" y="898674"/>
                  </a:lnTo>
                  <a:cubicBezTo>
                    <a:pt x="393806" y="899626"/>
                    <a:pt x="402188" y="890673"/>
                    <a:pt x="411427" y="898674"/>
                  </a:cubicBezTo>
                  <a:cubicBezTo>
                    <a:pt x="416666" y="898102"/>
                    <a:pt x="422571" y="900007"/>
                    <a:pt x="427048" y="896959"/>
                  </a:cubicBezTo>
                  <a:lnTo>
                    <a:pt x="420857" y="893054"/>
                  </a:lnTo>
                  <a:lnTo>
                    <a:pt x="420857" y="889149"/>
                  </a:lnTo>
                  <a:cubicBezTo>
                    <a:pt x="425800" y="885472"/>
                    <a:pt x="431849" y="883586"/>
                    <a:pt x="438002" y="883815"/>
                  </a:cubicBezTo>
                  <a:close/>
                  <a:moveTo>
                    <a:pt x="456957" y="938869"/>
                  </a:moveTo>
                  <a:lnTo>
                    <a:pt x="450480" y="938869"/>
                  </a:lnTo>
                  <a:cubicBezTo>
                    <a:pt x="445717" y="942489"/>
                    <a:pt x="445717" y="942489"/>
                    <a:pt x="450480" y="946204"/>
                  </a:cubicBezTo>
                  <a:lnTo>
                    <a:pt x="456861" y="946204"/>
                  </a:lnTo>
                  <a:cubicBezTo>
                    <a:pt x="461528" y="942870"/>
                    <a:pt x="461528" y="942870"/>
                    <a:pt x="456957" y="938774"/>
                  </a:cubicBezTo>
                  <a:close/>
                  <a:moveTo>
                    <a:pt x="519250" y="1655626"/>
                  </a:moveTo>
                  <a:cubicBezTo>
                    <a:pt x="515535" y="1653149"/>
                    <a:pt x="504962" y="1646101"/>
                    <a:pt x="506201" y="1655626"/>
                  </a:cubicBezTo>
                  <a:cubicBezTo>
                    <a:pt x="510096" y="1658331"/>
                    <a:pt x="515240" y="1658445"/>
                    <a:pt x="519250" y="1655911"/>
                  </a:cubicBezTo>
                  <a:close/>
                  <a:moveTo>
                    <a:pt x="522965" y="939060"/>
                  </a:moveTo>
                  <a:cubicBezTo>
                    <a:pt x="514392" y="938203"/>
                    <a:pt x="503915" y="940775"/>
                    <a:pt x="496962" y="935535"/>
                  </a:cubicBezTo>
                  <a:cubicBezTo>
                    <a:pt x="492285" y="935926"/>
                    <a:pt x="487627" y="934650"/>
                    <a:pt x="483817" y="931916"/>
                  </a:cubicBezTo>
                  <a:lnTo>
                    <a:pt x="467244" y="941441"/>
                  </a:lnTo>
                  <a:cubicBezTo>
                    <a:pt x="464005" y="949347"/>
                    <a:pt x="479531" y="946109"/>
                    <a:pt x="484579" y="942584"/>
                  </a:cubicBezTo>
                  <a:cubicBezTo>
                    <a:pt x="494104" y="943251"/>
                    <a:pt x="503057" y="941441"/>
                    <a:pt x="510582" y="946585"/>
                  </a:cubicBezTo>
                  <a:cubicBezTo>
                    <a:pt x="516202" y="946013"/>
                    <a:pt x="522107" y="947918"/>
                    <a:pt x="525917" y="944584"/>
                  </a:cubicBezTo>
                  <a:cubicBezTo>
                    <a:pt x="526013" y="940965"/>
                    <a:pt x="525917" y="940965"/>
                    <a:pt x="522965" y="939346"/>
                  </a:cubicBezTo>
                  <a:close/>
                  <a:moveTo>
                    <a:pt x="603927" y="1694297"/>
                  </a:moveTo>
                  <a:cubicBezTo>
                    <a:pt x="583067" y="1690963"/>
                    <a:pt x="564875" y="1703822"/>
                    <a:pt x="545825" y="1699917"/>
                  </a:cubicBezTo>
                  <a:cubicBezTo>
                    <a:pt x="539538" y="1697250"/>
                    <a:pt x="539538" y="1697155"/>
                    <a:pt x="532490" y="1699917"/>
                  </a:cubicBezTo>
                  <a:cubicBezTo>
                    <a:pt x="536300" y="1711918"/>
                    <a:pt x="596403" y="1704203"/>
                    <a:pt x="611357" y="1704013"/>
                  </a:cubicBezTo>
                  <a:cubicBezTo>
                    <a:pt x="611166" y="1698584"/>
                    <a:pt x="612976" y="1694107"/>
                    <a:pt x="603927" y="1694583"/>
                  </a:cubicBezTo>
                  <a:close/>
                  <a:moveTo>
                    <a:pt x="568780" y="1653911"/>
                  </a:moveTo>
                  <a:cubicBezTo>
                    <a:pt x="566875" y="1653911"/>
                    <a:pt x="566018" y="1654864"/>
                    <a:pt x="565256" y="1654578"/>
                  </a:cubicBezTo>
                  <a:lnTo>
                    <a:pt x="574781" y="1661150"/>
                  </a:lnTo>
                  <a:cubicBezTo>
                    <a:pt x="586020" y="1661150"/>
                    <a:pt x="595164" y="1662960"/>
                    <a:pt x="604023" y="1656007"/>
                  </a:cubicBezTo>
                  <a:cubicBezTo>
                    <a:pt x="594116" y="1651054"/>
                    <a:pt x="580210" y="1655244"/>
                    <a:pt x="568780" y="1654197"/>
                  </a:cubicBezTo>
                  <a:close/>
                  <a:moveTo>
                    <a:pt x="578876" y="917438"/>
                  </a:moveTo>
                  <a:lnTo>
                    <a:pt x="575924" y="913056"/>
                  </a:lnTo>
                  <a:cubicBezTo>
                    <a:pt x="569161" y="913056"/>
                    <a:pt x="543729" y="915438"/>
                    <a:pt x="558779" y="907532"/>
                  </a:cubicBezTo>
                  <a:lnTo>
                    <a:pt x="540300" y="897150"/>
                  </a:lnTo>
                  <a:lnTo>
                    <a:pt x="536871" y="891054"/>
                  </a:lnTo>
                  <a:cubicBezTo>
                    <a:pt x="506677" y="893054"/>
                    <a:pt x="474387" y="884768"/>
                    <a:pt x="447717" y="899817"/>
                  </a:cubicBezTo>
                  <a:cubicBezTo>
                    <a:pt x="461719" y="902293"/>
                    <a:pt x="474959" y="916009"/>
                    <a:pt x="489627" y="916771"/>
                  </a:cubicBezTo>
                  <a:cubicBezTo>
                    <a:pt x="498581" y="909532"/>
                    <a:pt x="503915" y="915438"/>
                    <a:pt x="513916" y="916771"/>
                  </a:cubicBezTo>
                  <a:cubicBezTo>
                    <a:pt x="521240" y="918581"/>
                    <a:pt x="528403" y="920962"/>
                    <a:pt x="535347" y="923915"/>
                  </a:cubicBezTo>
                  <a:cubicBezTo>
                    <a:pt x="549159" y="922486"/>
                    <a:pt x="567446" y="929249"/>
                    <a:pt x="578876" y="917724"/>
                  </a:cubicBezTo>
                  <a:close/>
                  <a:moveTo>
                    <a:pt x="613548" y="747226"/>
                  </a:moveTo>
                  <a:cubicBezTo>
                    <a:pt x="606309" y="746560"/>
                    <a:pt x="598212" y="749132"/>
                    <a:pt x="591735" y="745417"/>
                  </a:cubicBezTo>
                  <a:lnTo>
                    <a:pt x="591735" y="741988"/>
                  </a:lnTo>
                  <a:cubicBezTo>
                    <a:pt x="582210" y="739416"/>
                    <a:pt x="571637" y="732463"/>
                    <a:pt x="562112" y="739701"/>
                  </a:cubicBezTo>
                  <a:cubicBezTo>
                    <a:pt x="547882" y="743369"/>
                    <a:pt x="532890" y="742673"/>
                    <a:pt x="519060" y="737701"/>
                  </a:cubicBezTo>
                  <a:lnTo>
                    <a:pt x="538110" y="728748"/>
                  </a:lnTo>
                  <a:cubicBezTo>
                    <a:pt x="539443" y="728748"/>
                    <a:pt x="550016" y="730082"/>
                    <a:pt x="551921" y="726367"/>
                  </a:cubicBezTo>
                  <a:cubicBezTo>
                    <a:pt x="550968" y="710269"/>
                    <a:pt x="576971" y="720557"/>
                    <a:pt x="588497" y="717794"/>
                  </a:cubicBezTo>
                  <a:lnTo>
                    <a:pt x="596974" y="712365"/>
                  </a:lnTo>
                  <a:cubicBezTo>
                    <a:pt x="591354" y="704745"/>
                    <a:pt x="580115" y="706745"/>
                    <a:pt x="573257" y="710365"/>
                  </a:cubicBezTo>
                  <a:cubicBezTo>
                    <a:pt x="551540" y="715508"/>
                    <a:pt x="532394" y="689790"/>
                    <a:pt x="512868" y="704745"/>
                  </a:cubicBezTo>
                  <a:lnTo>
                    <a:pt x="512868" y="712175"/>
                  </a:lnTo>
                  <a:cubicBezTo>
                    <a:pt x="514678" y="713794"/>
                    <a:pt x="520107" y="714651"/>
                    <a:pt x="519250" y="717699"/>
                  </a:cubicBezTo>
                  <a:cubicBezTo>
                    <a:pt x="478950" y="713527"/>
                    <a:pt x="438230" y="719147"/>
                    <a:pt x="400569" y="734082"/>
                  </a:cubicBezTo>
                  <a:cubicBezTo>
                    <a:pt x="427048" y="748750"/>
                    <a:pt x="457719" y="729224"/>
                    <a:pt x="485532" y="741226"/>
                  </a:cubicBezTo>
                  <a:cubicBezTo>
                    <a:pt x="478483" y="750751"/>
                    <a:pt x="462005" y="744464"/>
                    <a:pt x="453622" y="752846"/>
                  </a:cubicBezTo>
                  <a:cubicBezTo>
                    <a:pt x="443041" y="753017"/>
                    <a:pt x="432534" y="751008"/>
                    <a:pt x="422762" y="746940"/>
                  </a:cubicBezTo>
                  <a:lnTo>
                    <a:pt x="414285" y="748465"/>
                  </a:lnTo>
                  <a:cubicBezTo>
                    <a:pt x="414285" y="751131"/>
                    <a:pt x="414285" y="753323"/>
                    <a:pt x="444764" y="754370"/>
                  </a:cubicBezTo>
                  <a:cubicBezTo>
                    <a:pt x="439145" y="754942"/>
                    <a:pt x="429905" y="755799"/>
                    <a:pt x="414285" y="757037"/>
                  </a:cubicBezTo>
                  <a:cubicBezTo>
                    <a:pt x="420000" y="758275"/>
                    <a:pt x="457719" y="761228"/>
                    <a:pt x="452385" y="754560"/>
                  </a:cubicBezTo>
                  <a:cubicBezTo>
                    <a:pt x="465910" y="755704"/>
                    <a:pt x="478578" y="766467"/>
                    <a:pt x="491151" y="758847"/>
                  </a:cubicBezTo>
                  <a:cubicBezTo>
                    <a:pt x="493818" y="762562"/>
                    <a:pt x="502486" y="760561"/>
                    <a:pt x="505534" y="764085"/>
                  </a:cubicBezTo>
                  <a:cubicBezTo>
                    <a:pt x="501914" y="766943"/>
                    <a:pt x="494104" y="765038"/>
                    <a:pt x="490008" y="769229"/>
                  </a:cubicBezTo>
                  <a:cubicBezTo>
                    <a:pt x="479569" y="763362"/>
                    <a:pt x="466558" y="764771"/>
                    <a:pt x="457623" y="772753"/>
                  </a:cubicBezTo>
                  <a:cubicBezTo>
                    <a:pt x="433716" y="765705"/>
                    <a:pt x="403998" y="769134"/>
                    <a:pt x="378756" y="772753"/>
                  </a:cubicBezTo>
                  <a:cubicBezTo>
                    <a:pt x="373517" y="776373"/>
                    <a:pt x="373517" y="776373"/>
                    <a:pt x="378756" y="780183"/>
                  </a:cubicBezTo>
                  <a:cubicBezTo>
                    <a:pt x="399235" y="779326"/>
                    <a:pt x="420857" y="773230"/>
                    <a:pt x="440669" y="778087"/>
                  </a:cubicBezTo>
                  <a:cubicBezTo>
                    <a:pt x="440669" y="779326"/>
                    <a:pt x="440669" y="780469"/>
                    <a:pt x="441145" y="781898"/>
                  </a:cubicBezTo>
                  <a:cubicBezTo>
                    <a:pt x="428953" y="792946"/>
                    <a:pt x="407046" y="786279"/>
                    <a:pt x="396187" y="797423"/>
                  </a:cubicBezTo>
                  <a:lnTo>
                    <a:pt x="401235" y="800281"/>
                  </a:lnTo>
                  <a:lnTo>
                    <a:pt x="401235" y="811806"/>
                  </a:lnTo>
                  <a:lnTo>
                    <a:pt x="414761" y="817806"/>
                  </a:lnTo>
                  <a:lnTo>
                    <a:pt x="414761" y="823045"/>
                  </a:lnTo>
                  <a:cubicBezTo>
                    <a:pt x="404569" y="825712"/>
                    <a:pt x="374184" y="828379"/>
                    <a:pt x="397521" y="839238"/>
                  </a:cubicBezTo>
                  <a:cubicBezTo>
                    <a:pt x="409884" y="839800"/>
                    <a:pt x="422162" y="841553"/>
                    <a:pt x="434192" y="844476"/>
                  </a:cubicBezTo>
                  <a:lnTo>
                    <a:pt x="434192" y="848096"/>
                  </a:lnTo>
                  <a:cubicBezTo>
                    <a:pt x="424667" y="850668"/>
                    <a:pt x="413999" y="857621"/>
                    <a:pt x="405617" y="850477"/>
                  </a:cubicBezTo>
                  <a:cubicBezTo>
                    <a:pt x="396092" y="853621"/>
                    <a:pt x="406855" y="859145"/>
                    <a:pt x="410475" y="861145"/>
                  </a:cubicBezTo>
                  <a:cubicBezTo>
                    <a:pt x="417742" y="862431"/>
                    <a:pt x="425229" y="861221"/>
                    <a:pt x="431715" y="857716"/>
                  </a:cubicBezTo>
                  <a:cubicBezTo>
                    <a:pt x="442478" y="857716"/>
                    <a:pt x="447717" y="863432"/>
                    <a:pt x="458290" y="861050"/>
                  </a:cubicBezTo>
                  <a:cubicBezTo>
                    <a:pt x="463862" y="856592"/>
                    <a:pt x="471768" y="856592"/>
                    <a:pt x="477340" y="861050"/>
                  </a:cubicBezTo>
                  <a:cubicBezTo>
                    <a:pt x="505915" y="849144"/>
                    <a:pt x="544777" y="859621"/>
                    <a:pt x="575162" y="864479"/>
                  </a:cubicBezTo>
                  <a:cubicBezTo>
                    <a:pt x="584687" y="860479"/>
                    <a:pt x="584687" y="860098"/>
                    <a:pt x="586782" y="854954"/>
                  </a:cubicBezTo>
                  <a:lnTo>
                    <a:pt x="605832" y="844572"/>
                  </a:lnTo>
                  <a:cubicBezTo>
                    <a:pt x="592212" y="836761"/>
                    <a:pt x="574495" y="842000"/>
                    <a:pt x="560017" y="836571"/>
                  </a:cubicBezTo>
                  <a:cubicBezTo>
                    <a:pt x="562684" y="825998"/>
                    <a:pt x="550492" y="826284"/>
                    <a:pt x="543538" y="831523"/>
                  </a:cubicBezTo>
                  <a:lnTo>
                    <a:pt x="527251" y="821998"/>
                  </a:lnTo>
                  <a:lnTo>
                    <a:pt x="527251" y="814663"/>
                  </a:lnTo>
                  <a:cubicBezTo>
                    <a:pt x="538491" y="812092"/>
                    <a:pt x="550016" y="822950"/>
                    <a:pt x="563637" y="820092"/>
                  </a:cubicBezTo>
                  <a:lnTo>
                    <a:pt x="579734" y="810567"/>
                  </a:lnTo>
                  <a:cubicBezTo>
                    <a:pt x="584782" y="790279"/>
                    <a:pt x="542872" y="820855"/>
                    <a:pt x="546873" y="795708"/>
                  </a:cubicBezTo>
                  <a:lnTo>
                    <a:pt x="555635" y="794185"/>
                  </a:lnTo>
                  <a:cubicBezTo>
                    <a:pt x="561636" y="798756"/>
                    <a:pt x="588592" y="802376"/>
                    <a:pt x="573162" y="791423"/>
                  </a:cubicBezTo>
                  <a:cubicBezTo>
                    <a:pt x="570971" y="782945"/>
                    <a:pt x="548968" y="787136"/>
                    <a:pt x="543158" y="790470"/>
                  </a:cubicBezTo>
                  <a:cubicBezTo>
                    <a:pt x="537633" y="786088"/>
                    <a:pt x="529061" y="787803"/>
                    <a:pt x="524108" y="783517"/>
                  </a:cubicBezTo>
                  <a:cubicBezTo>
                    <a:pt x="515726" y="779993"/>
                    <a:pt x="486579" y="796185"/>
                    <a:pt x="488960" y="780849"/>
                  </a:cubicBezTo>
                  <a:cubicBezTo>
                    <a:pt x="496771" y="775039"/>
                    <a:pt x="511249" y="774373"/>
                    <a:pt x="520583" y="770372"/>
                  </a:cubicBezTo>
                  <a:lnTo>
                    <a:pt x="520583" y="767324"/>
                  </a:lnTo>
                  <a:cubicBezTo>
                    <a:pt x="527918" y="764695"/>
                    <a:pt x="535519" y="762876"/>
                    <a:pt x="543253" y="761895"/>
                  </a:cubicBezTo>
                  <a:cubicBezTo>
                    <a:pt x="555540" y="772277"/>
                    <a:pt x="567828" y="768658"/>
                    <a:pt x="579639" y="760180"/>
                  </a:cubicBezTo>
                  <a:cubicBezTo>
                    <a:pt x="582591" y="747036"/>
                    <a:pt x="605546" y="758561"/>
                    <a:pt x="616310" y="758180"/>
                  </a:cubicBezTo>
                  <a:lnTo>
                    <a:pt x="624406" y="752656"/>
                  </a:lnTo>
                  <a:cubicBezTo>
                    <a:pt x="621348" y="749941"/>
                    <a:pt x="617586" y="748160"/>
                    <a:pt x="613548" y="747512"/>
                  </a:cubicBezTo>
                  <a:close/>
                  <a:moveTo>
                    <a:pt x="430096" y="714079"/>
                  </a:moveTo>
                  <a:cubicBezTo>
                    <a:pt x="435621" y="709983"/>
                    <a:pt x="441431" y="711126"/>
                    <a:pt x="446765" y="708650"/>
                  </a:cubicBezTo>
                  <a:cubicBezTo>
                    <a:pt x="446765" y="707507"/>
                    <a:pt x="446765" y="706269"/>
                    <a:pt x="446765" y="704649"/>
                  </a:cubicBezTo>
                  <a:cubicBezTo>
                    <a:pt x="442383" y="703793"/>
                    <a:pt x="441621" y="700078"/>
                    <a:pt x="435716" y="699887"/>
                  </a:cubicBezTo>
                  <a:cubicBezTo>
                    <a:pt x="430820" y="702278"/>
                    <a:pt x="426133" y="705088"/>
                    <a:pt x="421714" y="708269"/>
                  </a:cubicBezTo>
                  <a:close/>
                  <a:moveTo>
                    <a:pt x="609071" y="637308"/>
                  </a:moveTo>
                  <a:cubicBezTo>
                    <a:pt x="605346" y="635889"/>
                    <a:pt x="601165" y="636432"/>
                    <a:pt x="597926" y="638737"/>
                  </a:cubicBezTo>
                  <a:cubicBezTo>
                    <a:pt x="603832" y="642070"/>
                    <a:pt x="611547" y="647023"/>
                    <a:pt x="618119" y="641975"/>
                  </a:cubicBezTo>
                  <a:cubicBezTo>
                    <a:pt x="615195" y="640327"/>
                    <a:pt x="612176" y="638860"/>
                    <a:pt x="609071" y="637594"/>
                  </a:cubicBezTo>
                  <a:close/>
                  <a:moveTo>
                    <a:pt x="607451" y="614638"/>
                  </a:moveTo>
                  <a:cubicBezTo>
                    <a:pt x="592783" y="617401"/>
                    <a:pt x="576210" y="605113"/>
                    <a:pt x="562017" y="614638"/>
                  </a:cubicBezTo>
                  <a:cubicBezTo>
                    <a:pt x="554588" y="608828"/>
                    <a:pt x="545634" y="613114"/>
                    <a:pt x="539634" y="609590"/>
                  </a:cubicBezTo>
                  <a:cubicBezTo>
                    <a:pt x="539634" y="608352"/>
                    <a:pt x="539634" y="607209"/>
                    <a:pt x="539062" y="605875"/>
                  </a:cubicBezTo>
                  <a:lnTo>
                    <a:pt x="545539" y="601780"/>
                  </a:lnTo>
                  <a:lnTo>
                    <a:pt x="545539" y="597969"/>
                  </a:lnTo>
                  <a:cubicBezTo>
                    <a:pt x="529156" y="591302"/>
                    <a:pt x="507439" y="584254"/>
                    <a:pt x="489818" y="592541"/>
                  </a:cubicBezTo>
                  <a:cubicBezTo>
                    <a:pt x="469434" y="578919"/>
                    <a:pt x="448860" y="604732"/>
                    <a:pt x="430287" y="588730"/>
                  </a:cubicBezTo>
                  <a:cubicBezTo>
                    <a:pt x="421523" y="589778"/>
                    <a:pt x="411808" y="587873"/>
                    <a:pt x="403045" y="589493"/>
                  </a:cubicBezTo>
                  <a:cubicBezTo>
                    <a:pt x="398568" y="607590"/>
                    <a:pt x="402378" y="603304"/>
                    <a:pt x="381233" y="603685"/>
                  </a:cubicBezTo>
                  <a:cubicBezTo>
                    <a:pt x="382376" y="597017"/>
                    <a:pt x="367897" y="602542"/>
                    <a:pt x="381233" y="603685"/>
                  </a:cubicBezTo>
                  <a:lnTo>
                    <a:pt x="378661" y="603685"/>
                  </a:lnTo>
                  <a:cubicBezTo>
                    <a:pt x="379575" y="603837"/>
                    <a:pt x="380509" y="603837"/>
                    <a:pt x="381423" y="603685"/>
                  </a:cubicBezTo>
                  <a:lnTo>
                    <a:pt x="381423" y="603685"/>
                  </a:lnTo>
                  <a:lnTo>
                    <a:pt x="381423" y="609685"/>
                  </a:lnTo>
                  <a:cubicBezTo>
                    <a:pt x="368183" y="610638"/>
                    <a:pt x="359135" y="621116"/>
                    <a:pt x="345133" y="618353"/>
                  </a:cubicBezTo>
                  <a:lnTo>
                    <a:pt x="335608" y="623878"/>
                  </a:lnTo>
                  <a:lnTo>
                    <a:pt x="341132" y="627593"/>
                  </a:lnTo>
                  <a:cubicBezTo>
                    <a:pt x="341132" y="628640"/>
                    <a:pt x="341132" y="629878"/>
                    <a:pt x="341132" y="631117"/>
                  </a:cubicBezTo>
                  <a:lnTo>
                    <a:pt x="334560" y="635117"/>
                  </a:lnTo>
                  <a:lnTo>
                    <a:pt x="334560" y="642356"/>
                  </a:lnTo>
                  <a:cubicBezTo>
                    <a:pt x="351134" y="651881"/>
                    <a:pt x="373327" y="632831"/>
                    <a:pt x="385995" y="646643"/>
                  </a:cubicBezTo>
                  <a:lnTo>
                    <a:pt x="381233" y="649309"/>
                  </a:lnTo>
                  <a:cubicBezTo>
                    <a:pt x="380661" y="652262"/>
                    <a:pt x="380090" y="655119"/>
                    <a:pt x="379518" y="657691"/>
                  </a:cubicBezTo>
                  <a:lnTo>
                    <a:pt x="373898" y="660835"/>
                  </a:lnTo>
                  <a:cubicBezTo>
                    <a:pt x="373898" y="662358"/>
                    <a:pt x="374660" y="663978"/>
                    <a:pt x="375232" y="666169"/>
                  </a:cubicBezTo>
                  <a:cubicBezTo>
                    <a:pt x="387520" y="662454"/>
                    <a:pt x="406760" y="675694"/>
                    <a:pt x="413332" y="666169"/>
                  </a:cubicBezTo>
                  <a:cubicBezTo>
                    <a:pt x="413332" y="662835"/>
                    <a:pt x="418761" y="662358"/>
                    <a:pt x="422381" y="662930"/>
                  </a:cubicBezTo>
                  <a:cubicBezTo>
                    <a:pt x="429715" y="664454"/>
                    <a:pt x="425524" y="674360"/>
                    <a:pt x="426476" y="679027"/>
                  </a:cubicBezTo>
                  <a:lnTo>
                    <a:pt x="416951" y="685028"/>
                  </a:lnTo>
                  <a:cubicBezTo>
                    <a:pt x="410894" y="684637"/>
                    <a:pt x="404912" y="686619"/>
                    <a:pt x="400283" y="690553"/>
                  </a:cubicBezTo>
                  <a:cubicBezTo>
                    <a:pt x="400283" y="691982"/>
                    <a:pt x="401045" y="693696"/>
                    <a:pt x="401426" y="695029"/>
                  </a:cubicBezTo>
                  <a:cubicBezTo>
                    <a:pt x="421714" y="696458"/>
                    <a:pt x="436764" y="688743"/>
                    <a:pt x="456194" y="696077"/>
                  </a:cubicBezTo>
                  <a:cubicBezTo>
                    <a:pt x="467853" y="706641"/>
                    <a:pt x="484808" y="708945"/>
                    <a:pt x="498866" y="701887"/>
                  </a:cubicBezTo>
                  <a:lnTo>
                    <a:pt x="498866" y="697792"/>
                  </a:lnTo>
                  <a:cubicBezTo>
                    <a:pt x="527441" y="672169"/>
                    <a:pt x="564970" y="718747"/>
                    <a:pt x="589544" y="685981"/>
                  </a:cubicBezTo>
                  <a:cubicBezTo>
                    <a:pt x="564875" y="668835"/>
                    <a:pt x="538776" y="688076"/>
                    <a:pt x="512487" y="679123"/>
                  </a:cubicBezTo>
                  <a:cubicBezTo>
                    <a:pt x="519441" y="673884"/>
                    <a:pt x="528108" y="674075"/>
                    <a:pt x="535347" y="670360"/>
                  </a:cubicBezTo>
                  <a:cubicBezTo>
                    <a:pt x="544015" y="669788"/>
                    <a:pt x="544205" y="670360"/>
                    <a:pt x="544872" y="665026"/>
                  </a:cubicBezTo>
                  <a:lnTo>
                    <a:pt x="538395" y="660930"/>
                  </a:lnTo>
                  <a:lnTo>
                    <a:pt x="538395" y="657501"/>
                  </a:lnTo>
                  <a:cubicBezTo>
                    <a:pt x="545348" y="654453"/>
                    <a:pt x="557445" y="653119"/>
                    <a:pt x="563732" y="645785"/>
                  </a:cubicBezTo>
                  <a:lnTo>
                    <a:pt x="552016" y="639213"/>
                  </a:lnTo>
                  <a:cubicBezTo>
                    <a:pt x="552683" y="635879"/>
                    <a:pt x="549539" y="633593"/>
                    <a:pt x="545254" y="631688"/>
                  </a:cubicBezTo>
                  <a:cubicBezTo>
                    <a:pt x="552873" y="627116"/>
                    <a:pt x="566685" y="627973"/>
                    <a:pt x="573829" y="622163"/>
                  </a:cubicBezTo>
                  <a:cubicBezTo>
                    <a:pt x="587259" y="626259"/>
                    <a:pt x="604213" y="633498"/>
                    <a:pt x="616786" y="623973"/>
                  </a:cubicBezTo>
                  <a:lnTo>
                    <a:pt x="616786" y="620067"/>
                  </a:lnTo>
                  <a:close/>
                  <a:moveTo>
                    <a:pt x="370469" y="584444"/>
                  </a:moveTo>
                  <a:cubicBezTo>
                    <a:pt x="450384" y="580729"/>
                    <a:pt x="395806" y="560918"/>
                    <a:pt x="361707" y="579491"/>
                  </a:cubicBezTo>
                  <a:cubicBezTo>
                    <a:pt x="364659" y="581491"/>
                    <a:pt x="367421" y="583110"/>
                    <a:pt x="370469" y="584730"/>
                  </a:cubicBezTo>
                  <a:close/>
                  <a:moveTo>
                    <a:pt x="463529" y="570252"/>
                  </a:moveTo>
                  <a:cubicBezTo>
                    <a:pt x="463529" y="570252"/>
                    <a:pt x="464957" y="569490"/>
                    <a:pt x="465719" y="569109"/>
                  </a:cubicBezTo>
                  <a:cubicBezTo>
                    <a:pt x="467529" y="565394"/>
                    <a:pt x="456004" y="568061"/>
                    <a:pt x="463433" y="570538"/>
                  </a:cubicBezTo>
                  <a:close/>
                  <a:moveTo>
                    <a:pt x="499628" y="564823"/>
                  </a:moveTo>
                  <a:lnTo>
                    <a:pt x="499628" y="561203"/>
                  </a:lnTo>
                  <a:cubicBezTo>
                    <a:pt x="495637" y="558593"/>
                    <a:pt x="490475" y="558593"/>
                    <a:pt x="486484" y="561203"/>
                  </a:cubicBezTo>
                  <a:lnTo>
                    <a:pt x="486484" y="564823"/>
                  </a:lnTo>
                  <a:cubicBezTo>
                    <a:pt x="490418" y="567518"/>
                    <a:pt x="495580" y="567632"/>
                    <a:pt x="499628" y="565109"/>
                  </a:cubicBezTo>
                  <a:close/>
                  <a:moveTo>
                    <a:pt x="519441" y="577682"/>
                  </a:moveTo>
                  <a:cubicBezTo>
                    <a:pt x="522298" y="578443"/>
                    <a:pt x="528966" y="575872"/>
                    <a:pt x="522393" y="574062"/>
                  </a:cubicBezTo>
                  <a:cubicBezTo>
                    <a:pt x="515821" y="572252"/>
                    <a:pt x="507630" y="576824"/>
                    <a:pt x="519441" y="577967"/>
                  </a:cubicBezTo>
                  <a:close/>
                  <a:moveTo>
                    <a:pt x="307509" y="1819837"/>
                  </a:moveTo>
                  <a:cubicBezTo>
                    <a:pt x="294174" y="1819837"/>
                    <a:pt x="295698" y="1821837"/>
                    <a:pt x="296460" y="1829362"/>
                  </a:cubicBezTo>
                  <a:lnTo>
                    <a:pt x="307223" y="1835934"/>
                  </a:lnTo>
                  <a:cubicBezTo>
                    <a:pt x="309891" y="1830924"/>
                    <a:pt x="309995" y="1824942"/>
                    <a:pt x="307509" y="1819837"/>
                  </a:cubicBezTo>
                  <a:close/>
                  <a:moveTo>
                    <a:pt x="332179" y="1805168"/>
                  </a:moveTo>
                  <a:lnTo>
                    <a:pt x="324750" y="1805168"/>
                  </a:lnTo>
                  <a:cubicBezTo>
                    <a:pt x="308557" y="1813645"/>
                    <a:pt x="322368" y="1812598"/>
                    <a:pt x="331989" y="1812502"/>
                  </a:cubicBezTo>
                  <a:cubicBezTo>
                    <a:pt x="336751" y="1808883"/>
                    <a:pt x="336656" y="1808883"/>
                    <a:pt x="332179" y="1805549"/>
                  </a:cubicBezTo>
                  <a:close/>
                  <a:moveTo>
                    <a:pt x="368279" y="1869652"/>
                  </a:moveTo>
                  <a:cubicBezTo>
                    <a:pt x="364307" y="1866986"/>
                    <a:pt x="359115" y="1866986"/>
                    <a:pt x="355134" y="1869652"/>
                  </a:cubicBezTo>
                  <a:cubicBezTo>
                    <a:pt x="359087" y="1872272"/>
                    <a:pt x="364231" y="1872272"/>
                    <a:pt x="368183" y="1869652"/>
                  </a:cubicBezTo>
                  <a:close/>
                  <a:moveTo>
                    <a:pt x="519345" y="2079202"/>
                  </a:moveTo>
                  <a:cubicBezTo>
                    <a:pt x="508963" y="2070249"/>
                    <a:pt x="497723" y="2075393"/>
                    <a:pt x="486770" y="2079202"/>
                  </a:cubicBezTo>
                  <a:cubicBezTo>
                    <a:pt x="492961" y="2084918"/>
                    <a:pt x="518583" y="2091299"/>
                    <a:pt x="519345" y="2079679"/>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304" name="Google Shape;304;p16"/>
            <p:cNvSpPr/>
            <p:nvPr/>
          </p:nvSpPr>
          <p:spPr>
            <a:xfrm flipH="1" rot="10800000">
              <a:off x="2622020" y="-5654"/>
              <a:ext cx="449059" cy="6863371"/>
            </a:xfrm>
            <a:custGeom>
              <a:rect b="b" l="l" r="r" t="t"/>
              <a:pathLst>
                <a:path extrusionOk="0" h="4606289" w="670237">
                  <a:moveTo>
                    <a:pt x="638371" y="4605709"/>
                  </a:moveTo>
                  <a:lnTo>
                    <a:pt x="40486" y="4605709"/>
                  </a:lnTo>
                  <a:lnTo>
                    <a:pt x="40486" y="4600280"/>
                  </a:lnTo>
                  <a:lnTo>
                    <a:pt x="46678" y="4596374"/>
                  </a:lnTo>
                  <a:lnTo>
                    <a:pt x="40867" y="4592564"/>
                  </a:lnTo>
                  <a:cubicBezTo>
                    <a:pt x="48297" y="4590564"/>
                    <a:pt x="46582" y="4584659"/>
                    <a:pt x="47344" y="4579610"/>
                  </a:cubicBezTo>
                  <a:cubicBezTo>
                    <a:pt x="41153" y="4573609"/>
                    <a:pt x="36200" y="4572180"/>
                    <a:pt x="46868" y="4566942"/>
                  </a:cubicBezTo>
                  <a:lnTo>
                    <a:pt x="46868" y="4534080"/>
                  </a:lnTo>
                  <a:lnTo>
                    <a:pt x="53631" y="4530081"/>
                  </a:lnTo>
                  <a:lnTo>
                    <a:pt x="53631" y="4526461"/>
                  </a:lnTo>
                  <a:lnTo>
                    <a:pt x="46868" y="4522365"/>
                  </a:lnTo>
                  <a:lnTo>
                    <a:pt x="46868" y="4515412"/>
                  </a:lnTo>
                  <a:lnTo>
                    <a:pt x="40867" y="4511602"/>
                  </a:lnTo>
                  <a:lnTo>
                    <a:pt x="40867" y="4504076"/>
                  </a:lnTo>
                  <a:lnTo>
                    <a:pt x="46582" y="4500934"/>
                  </a:lnTo>
                  <a:cubicBezTo>
                    <a:pt x="48011" y="4493504"/>
                    <a:pt x="46582" y="4485599"/>
                    <a:pt x="47630" y="4478169"/>
                  </a:cubicBezTo>
                  <a:lnTo>
                    <a:pt x="53250" y="4475026"/>
                  </a:lnTo>
                  <a:lnTo>
                    <a:pt x="53250" y="4463881"/>
                  </a:lnTo>
                  <a:lnTo>
                    <a:pt x="47249" y="4460071"/>
                  </a:lnTo>
                  <a:lnTo>
                    <a:pt x="47249" y="4430734"/>
                  </a:lnTo>
                  <a:lnTo>
                    <a:pt x="53726" y="4426829"/>
                  </a:lnTo>
                  <a:lnTo>
                    <a:pt x="53726" y="4415970"/>
                  </a:lnTo>
                  <a:lnTo>
                    <a:pt x="59917" y="4412066"/>
                  </a:lnTo>
                  <a:lnTo>
                    <a:pt x="59917" y="4405017"/>
                  </a:lnTo>
                  <a:cubicBezTo>
                    <a:pt x="52774" y="4401778"/>
                    <a:pt x="54679" y="4397683"/>
                    <a:pt x="48202" y="4394254"/>
                  </a:cubicBezTo>
                  <a:cubicBezTo>
                    <a:pt x="43915" y="4390730"/>
                    <a:pt x="50297" y="4388253"/>
                    <a:pt x="53631" y="4386443"/>
                  </a:cubicBezTo>
                  <a:cubicBezTo>
                    <a:pt x="53631" y="4378538"/>
                    <a:pt x="51059" y="4372918"/>
                    <a:pt x="63156" y="4373203"/>
                  </a:cubicBezTo>
                  <a:lnTo>
                    <a:pt x="73443" y="4368060"/>
                  </a:lnTo>
                  <a:cubicBezTo>
                    <a:pt x="66013" y="4363964"/>
                    <a:pt x="53250" y="4368631"/>
                    <a:pt x="48011" y="4360059"/>
                  </a:cubicBezTo>
                  <a:lnTo>
                    <a:pt x="52678" y="4357487"/>
                  </a:lnTo>
                  <a:cubicBezTo>
                    <a:pt x="46392" y="4352153"/>
                    <a:pt x="44106" y="4350343"/>
                    <a:pt x="53536" y="4345771"/>
                  </a:cubicBezTo>
                  <a:lnTo>
                    <a:pt x="53536" y="4320435"/>
                  </a:lnTo>
                  <a:cubicBezTo>
                    <a:pt x="59441" y="4317291"/>
                    <a:pt x="68109" y="4317673"/>
                    <a:pt x="73348" y="4312529"/>
                  </a:cubicBezTo>
                  <a:cubicBezTo>
                    <a:pt x="74014" y="4303004"/>
                    <a:pt x="58870" y="4311006"/>
                    <a:pt x="59155" y="4301099"/>
                  </a:cubicBezTo>
                  <a:lnTo>
                    <a:pt x="40105" y="4290622"/>
                  </a:lnTo>
                  <a:cubicBezTo>
                    <a:pt x="44582" y="4288050"/>
                    <a:pt x="49059" y="4285478"/>
                    <a:pt x="52774" y="4283192"/>
                  </a:cubicBezTo>
                  <a:lnTo>
                    <a:pt x="52774" y="4268333"/>
                  </a:lnTo>
                  <a:cubicBezTo>
                    <a:pt x="44201" y="4263095"/>
                    <a:pt x="44201" y="4262809"/>
                    <a:pt x="52774" y="4257665"/>
                  </a:cubicBezTo>
                  <a:lnTo>
                    <a:pt x="52774" y="4250141"/>
                  </a:lnTo>
                  <a:lnTo>
                    <a:pt x="46963" y="4246426"/>
                  </a:lnTo>
                  <a:lnTo>
                    <a:pt x="59346" y="4238901"/>
                  </a:lnTo>
                  <a:lnTo>
                    <a:pt x="52774" y="4234710"/>
                  </a:lnTo>
                  <a:lnTo>
                    <a:pt x="52774" y="4227756"/>
                  </a:lnTo>
                  <a:cubicBezTo>
                    <a:pt x="44201" y="4222518"/>
                    <a:pt x="44201" y="4222327"/>
                    <a:pt x="52774" y="4217088"/>
                  </a:cubicBezTo>
                  <a:lnTo>
                    <a:pt x="52774" y="4099550"/>
                  </a:lnTo>
                  <a:lnTo>
                    <a:pt x="59346" y="4095359"/>
                  </a:lnTo>
                  <a:lnTo>
                    <a:pt x="53250" y="4091549"/>
                  </a:lnTo>
                  <a:lnTo>
                    <a:pt x="59727" y="4087739"/>
                  </a:lnTo>
                  <a:cubicBezTo>
                    <a:pt x="59727" y="4086405"/>
                    <a:pt x="59727" y="4085167"/>
                    <a:pt x="59727" y="4084024"/>
                  </a:cubicBezTo>
                  <a:cubicBezTo>
                    <a:pt x="48964" y="4080595"/>
                    <a:pt x="54964" y="4066784"/>
                    <a:pt x="53536" y="4058402"/>
                  </a:cubicBezTo>
                  <a:cubicBezTo>
                    <a:pt x="66490" y="4052782"/>
                    <a:pt x="57631" y="4034113"/>
                    <a:pt x="60013" y="4022493"/>
                  </a:cubicBezTo>
                  <a:cubicBezTo>
                    <a:pt x="43793" y="4017254"/>
                    <a:pt x="26301" y="4017635"/>
                    <a:pt x="10292" y="4023445"/>
                  </a:cubicBezTo>
                  <a:cubicBezTo>
                    <a:pt x="-23141" y="4015159"/>
                    <a:pt x="41058" y="4015254"/>
                    <a:pt x="48392" y="4016016"/>
                  </a:cubicBezTo>
                  <a:lnTo>
                    <a:pt x="48392" y="4016016"/>
                  </a:lnTo>
                  <a:cubicBezTo>
                    <a:pt x="49345" y="4016016"/>
                    <a:pt x="49916" y="4016016"/>
                    <a:pt x="48392" y="4016016"/>
                  </a:cubicBezTo>
                  <a:lnTo>
                    <a:pt x="59727" y="4010872"/>
                  </a:lnTo>
                  <a:lnTo>
                    <a:pt x="59727" y="3981059"/>
                  </a:lnTo>
                  <a:lnTo>
                    <a:pt x="53726" y="3977154"/>
                  </a:lnTo>
                  <a:cubicBezTo>
                    <a:pt x="58393" y="3973439"/>
                    <a:pt x="66680" y="3972963"/>
                    <a:pt x="66490" y="3966676"/>
                  </a:cubicBezTo>
                  <a:lnTo>
                    <a:pt x="60013" y="3962580"/>
                  </a:lnTo>
                  <a:lnTo>
                    <a:pt x="60013" y="3793226"/>
                  </a:lnTo>
                  <a:lnTo>
                    <a:pt x="66394" y="3789321"/>
                  </a:lnTo>
                  <a:lnTo>
                    <a:pt x="66394" y="3785796"/>
                  </a:lnTo>
                  <a:lnTo>
                    <a:pt x="60203" y="3781987"/>
                  </a:lnTo>
                  <a:lnTo>
                    <a:pt x="60203" y="3745030"/>
                  </a:lnTo>
                  <a:cubicBezTo>
                    <a:pt x="68776" y="3739791"/>
                    <a:pt x="68871" y="3739505"/>
                    <a:pt x="60965" y="3734742"/>
                  </a:cubicBezTo>
                  <a:cubicBezTo>
                    <a:pt x="59060" y="3731123"/>
                    <a:pt x="60298" y="3727503"/>
                    <a:pt x="59917" y="3723598"/>
                  </a:cubicBezTo>
                  <a:lnTo>
                    <a:pt x="66204" y="3719312"/>
                  </a:lnTo>
                  <a:lnTo>
                    <a:pt x="66204" y="3693690"/>
                  </a:lnTo>
                  <a:lnTo>
                    <a:pt x="60013" y="3689880"/>
                  </a:lnTo>
                  <a:lnTo>
                    <a:pt x="60013" y="3679021"/>
                  </a:lnTo>
                  <a:lnTo>
                    <a:pt x="66394" y="3675116"/>
                  </a:lnTo>
                  <a:lnTo>
                    <a:pt x="66394" y="3642064"/>
                  </a:lnTo>
                  <a:lnTo>
                    <a:pt x="60013" y="3638159"/>
                  </a:lnTo>
                  <a:cubicBezTo>
                    <a:pt x="59251" y="3635206"/>
                    <a:pt x="60870" y="3633111"/>
                    <a:pt x="64870" y="3632063"/>
                  </a:cubicBezTo>
                  <a:cubicBezTo>
                    <a:pt x="66957" y="3629520"/>
                    <a:pt x="67224" y="3625939"/>
                    <a:pt x="65537" y="3623110"/>
                  </a:cubicBezTo>
                  <a:cubicBezTo>
                    <a:pt x="50488" y="3590915"/>
                    <a:pt x="64585" y="3540814"/>
                    <a:pt x="59917" y="3502428"/>
                  </a:cubicBezTo>
                  <a:lnTo>
                    <a:pt x="66204" y="3498237"/>
                  </a:lnTo>
                  <a:lnTo>
                    <a:pt x="66204" y="3435753"/>
                  </a:lnTo>
                  <a:lnTo>
                    <a:pt x="60013" y="3431848"/>
                  </a:lnTo>
                  <a:lnTo>
                    <a:pt x="60013" y="3424609"/>
                  </a:lnTo>
                  <a:lnTo>
                    <a:pt x="66394" y="3420704"/>
                  </a:lnTo>
                  <a:lnTo>
                    <a:pt x="66394" y="3417179"/>
                  </a:lnTo>
                  <a:lnTo>
                    <a:pt x="60203" y="3413369"/>
                  </a:lnTo>
                  <a:lnTo>
                    <a:pt x="60203" y="3391271"/>
                  </a:lnTo>
                  <a:cubicBezTo>
                    <a:pt x="68871" y="3386032"/>
                    <a:pt x="68871" y="3385746"/>
                    <a:pt x="60870" y="3380889"/>
                  </a:cubicBezTo>
                  <a:cubicBezTo>
                    <a:pt x="58298" y="3355838"/>
                    <a:pt x="60870" y="3329263"/>
                    <a:pt x="59917" y="3303355"/>
                  </a:cubicBezTo>
                  <a:lnTo>
                    <a:pt x="66013" y="3299355"/>
                  </a:lnTo>
                  <a:lnTo>
                    <a:pt x="60013" y="3295545"/>
                  </a:lnTo>
                  <a:lnTo>
                    <a:pt x="60013" y="3188769"/>
                  </a:lnTo>
                  <a:lnTo>
                    <a:pt x="66394" y="3184960"/>
                  </a:lnTo>
                  <a:lnTo>
                    <a:pt x="66394" y="3129810"/>
                  </a:lnTo>
                  <a:lnTo>
                    <a:pt x="59917" y="3125809"/>
                  </a:lnTo>
                  <a:cubicBezTo>
                    <a:pt x="59698" y="3123666"/>
                    <a:pt x="60839" y="3121609"/>
                    <a:pt x="62775" y="3120666"/>
                  </a:cubicBezTo>
                  <a:cubicBezTo>
                    <a:pt x="75919" y="3113808"/>
                    <a:pt x="48106" y="3111141"/>
                    <a:pt x="66204" y="3104092"/>
                  </a:cubicBezTo>
                  <a:lnTo>
                    <a:pt x="66204" y="3096663"/>
                  </a:lnTo>
                  <a:lnTo>
                    <a:pt x="60013" y="3092853"/>
                  </a:lnTo>
                  <a:lnTo>
                    <a:pt x="60013" y="3078184"/>
                  </a:lnTo>
                  <a:lnTo>
                    <a:pt x="66585" y="3074184"/>
                  </a:lnTo>
                  <a:lnTo>
                    <a:pt x="66585" y="3045037"/>
                  </a:lnTo>
                  <a:lnTo>
                    <a:pt x="73062" y="3040941"/>
                  </a:lnTo>
                  <a:cubicBezTo>
                    <a:pt x="73062" y="3034655"/>
                    <a:pt x="65061" y="3034179"/>
                    <a:pt x="60298" y="3030464"/>
                  </a:cubicBezTo>
                  <a:lnTo>
                    <a:pt x="66299" y="3026559"/>
                  </a:lnTo>
                  <a:lnTo>
                    <a:pt x="66299" y="3019320"/>
                  </a:lnTo>
                  <a:lnTo>
                    <a:pt x="59917" y="3015510"/>
                  </a:lnTo>
                  <a:lnTo>
                    <a:pt x="59917" y="2989792"/>
                  </a:lnTo>
                  <a:lnTo>
                    <a:pt x="66299" y="2985982"/>
                  </a:lnTo>
                  <a:lnTo>
                    <a:pt x="66299" y="2978743"/>
                  </a:lnTo>
                  <a:lnTo>
                    <a:pt x="60298" y="2974743"/>
                  </a:lnTo>
                  <a:cubicBezTo>
                    <a:pt x="73824" y="2970933"/>
                    <a:pt x="59155" y="2953121"/>
                    <a:pt x="72681" y="2949406"/>
                  </a:cubicBezTo>
                  <a:lnTo>
                    <a:pt x="72681" y="2901781"/>
                  </a:lnTo>
                  <a:lnTo>
                    <a:pt x="66871" y="2898066"/>
                  </a:lnTo>
                  <a:cubicBezTo>
                    <a:pt x="66871" y="2897019"/>
                    <a:pt x="66871" y="2895780"/>
                    <a:pt x="66871" y="2894542"/>
                  </a:cubicBezTo>
                  <a:lnTo>
                    <a:pt x="73443" y="2890542"/>
                  </a:lnTo>
                  <a:lnTo>
                    <a:pt x="73443" y="2857490"/>
                  </a:lnTo>
                  <a:lnTo>
                    <a:pt x="67061" y="2853680"/>
                  </a:lnTo>
                  <a:lnTo>
                    <a:pt x="67061" y="2846251"/>
                  </a:lnTo>
                  <a:cubicBezTo>
                    <a:pt x="78015" y="2843012"/>
                    <a:pt x="72014" y="2829010"/>
                    <a:pt x="73443" y="2820914"/>
                  </a:cubicBezTo>
                  <a:cubicBezTo>
                    <a:pt x="56203" y="2815866"/>
                    <a:pt x="59727" y="2817961"/>
                    <a:pt x="73443" y="2809675"/>
                  </a:cubicBezTo>
                  <a:lnTo>
                    <a:pt x="73443" y="2802245"/>
                  </a:lnTo>
                  <a:lnTo>
                    <a:pt x="67061" y="2798340"/>
                  </a:lnTo>
                  <a:lnTo>
                    <a:pt x="67061" y="2783766"/>
                  </a:lnTo>
                  <a:lnTo>
                    <a:pt x="60489" y="2779861"/>
                  </a:lnTo>
                  <a:cubicBezTo>
                    <a:pt x="60489" y="2778528"/>
                    <a:pt x="60489" y="2777289"/>
                    <a:pt x="60489" y="2776146"/>
                  </a:cubicBezTo>
                  <a:lnTo>
                    <a:pt x="65156" y="2773480"/>
                  </a:lnTo>
                  <a:cubicBezTo>
                    <a:pt x="68109" y="2767764"/>
                    <a:pt x="66013" y="2760144"/>
                    <a:pt x="66585" y="2754430"/>
                  </a:cubicBezTo>
                  <a:cubicBezTo>
                    <a:pt x="78491" y="2750239"/>
                    <a:pt x="71347" y="2735380"/>
                    <a:pt x="73157" y="2725855"/>
                  </a:cubicBezTo>
                  <a:cubicBezTo>
                    <a:pt x="66585" y="2720806"/>
                    <a:pt x="62870" y="2718806"/>
                    <a:pt x="73157" y="2713853"/>
                  </a:cubicBezTo>
                  <a:lnTo>
                    <a:pt x="73157" y="2699470"/>
                  </a:lnTo>
                  <a:lnTo>
                    <a:pt x="79729" y="2695470"/>
                  </a:lnTo>
                  <a:lnTo>
                    <a:pt x="79729" y="2691184"/>
                  </a:lnTo>
                  <a:lnTo>
                    <a:pt x="72967" y="2687088"/>
                  </a:lnTo>
                  <a:lnTo>
                    <a:pt x="72967" y="2628319"/>
                  </a:lnTo>
                  <a:lnTo>
                    <a:pt x="67633" y="2625366"/>
                  </a:lnTo>
                  <a:cubicBezTo>
                    <a:pt x="64489" y="2616889"/>
                    <a:pt x="68680" y="2607268"/>
                    <a:pt x="65823" y="2598505"/>
                  </a:cubicBezTo>
                  <a:cubicBezTo>
                    <a:pt x="50488" y="2562787"/>
                    <a:pt x="64870" y="2508875"/>
                    <a:pt x="60108" y="2466775"/>
                  </a:cubicBezTo>
                  <a:lnTo>
                    <a:pt x="54012" y="2462774"/>
                  </a:lnTo>
                  <a:lnTo>
                    <a:pt x="60013" y="2458869"/>
                  </a:lnTo>
                  <a:lnTo>
                    <a:pt x="60013" y="2455440"/>
                  </a:lnTo>
                  <a:lnTo>
                    <a:pt x="53440" y="2451439"/>
                  </a:lnTo>
                  <a:lnTo>
                    <a:pt x="53440" y="2407434"/>
                  </a:lnTo>
                  <a:lnTo>
                    <a:pt x="47059" y="2403528"/>
                  </a:lnTo>
                  <a:cubicBezTo>
                    <a:pt x="46297" y="2400576"/>
                    <a:pt x="47916" y="2398480"/>
                    <a:pt x="51821" y="2397528"/>
                  </a:cubicBezTo>
                  <a:cubicBezTo>
                    <a:pt x="56012" y="2343616"/>
                    <a:pt x="53440" y="2284752"/>
                    <a:pt x="52678" y="2229983"/>
                  </a:cubicBezTo>
                  <a:lnTo>
                    <a:pt x="47440" y="2227030"/>
                  </a:lnTo>
                  <a:lnTo>
                    <a:pt x="53250" y="2223125"/>
                  </a:lnTo>
                  <a:lnTo>
                    <a:pt x="53250" y="2212552"/>
                  </a:lnTo>
                  <a:lnTo>
                    <a:pt x="59822" y="2208457"/>
                  </a:lnTo>
                  <a:lnTo>
                    <a:pt x="53440" y="2204456"/>
                  </a:lnTo>
                  <a:lnTo>
                    <a:pt x="53440" y="2182644"/>
                  </a:lnTo>
                  <a:lnTo>
                    <a:pt x="46678" y="2178453"/>
                  </a:lnTo>
                  <a:lnTo>
                    <a:pt x="46678" y="2119684"/>
                  </a:lnTo>
                  <a:cubicBezTo>
                    <a:pt x="44392" y="2116350"/>
                    <a:pt x="34771" y="2119684"/>
                    <a:pt x="34771" y="2115397"/>
                  </a:cubicBezTo>
                  <a:lnTo>
                    <a:pt x="46678" y="2108730"/>
                  </a:lnTo>
                  <a:lnTo>
                    <a:pt x="46678" y="2057104"/>
                  </a:lnTo>
                  <a:lnTo>
                    <a:pt x="40486" y="2053294"/>
                  </a:lnTo>
                  <a:lnTo>
                    <a:pt x="40486" y="2035006"/>
                  </a:lnTo>
                  <a:lnTo>
                    <a:pt x="46868" y="2031101"/>
                  </a:lnTo>
                  <a:lnTo>
                    <a:pt x="46868" y="1991096"/>
                  </a:lnTo>
                  <a:lnTo>
                    <a:pt x="40772" y="1987191"/>
                  </a:lnTo>
                  <a:lnTo>
                    <a:pt x="45725" y="1984428"/>
                  </a:lnTo>
                  <a:cubicBezTo>
                    <a:pt x="47353" y="1959435"/>
                    <a:pt x="47353" y="1934365"/>
                    <a:pt x="45725" y="1909371"/>
                  </a:cubicBezTo>
                  <a:lnTo>
                    <a:pt x="41058" y="1906800"/>
                  </a:lnTo>
                  <a:cubicBezTo>
                    <a:pt x="38677" y="1889083"/>
                    <a:pt x="41058" y="1869938"/>
                    <a:pt x="40201" y="1851460"/>
                  </a:cubicBezTo>
                  <a:lnTo>
                    <a:pt x="46392" y="1847363"/>
                  </a:lnTo>
                  <a:lnTo>
                    <a:pt x="40296" y="1843554"/>
                  </a:lnTo>
                  <a:lnTo>
                    <a:pt x="40296" y="1840030"/>
                  </a:lnTo>
                  <a:cubicBezTo>
                    <a:pt x="42391" y="1838696"/>
                    <a:pt x="44582" y="1837362"/>
                    <a:pt x="46678" y="1836219"/>
                  </a:cubicBezTo>
                  <a:lnTo>
                    <a:pt x="46678" y="1825266"/>
                  </a:lnTo>
                  <a:lnTo>
                    <a:pt x="40391" y="1821265"/>
                  </a:lnTo>
                  <a:cubicBezTo>
                    <a:pt x="39439" y="1818217"/>
                    <a:pt x="41534" y="1816312"/>
                    <a:pt x="45249" y="1815264"/>
                  </a:cubicBezTo>
                  <a:cubicBezTo>
                    <a:pt x="49440" y="1794119"/>
                    <a:pt x="45249" y="1769544"/>
                    <a:pt x="46773" y="1747828"/>
                  </a:cubicBezTo>
                  <a:lnTo>
                    <a:pt x="52964" y="1744398"/>
                  </a:lnTo>
                  <a:lnTo>
                    <a:pt x="46963" y="1740398"/>
                  </a:lnTo>
                  <a:lnTo>
                    <a:pt x="46963" y="1729158"/>
                  </a:lnTo>
                  <a:lnTo>
                    <a:pt x="53345" y="1725253"/>
                  </a:lnTo>
                  <a:lnTo>
                    <a:pt x="53345" y="1711061"/>
                  </a:lnTo>
                  <a:lnTo>
                    <a:pt x="46582" y="1707060"/>
                  </a:lnTo>
                  <a:lnTo>
                    <a:pt x="46582" y="1696297"/>
                  </a:lnTo>
                  <a:lnTo>
                    <a:pt x="40582" y="1692297"/>
                  </a:lnTo>
                  <a:lnTo>
                    <a:pt x="45630" y="1689535"/>
                  </a:lnTo>
                  <a:cubicBezTo>
                    <a:pt x="46297" y="1687439"/>
                    <a:pt x="42487" y="1686963"/>
                    <a:pt x="40582" y="1685153"/>
                  </a:cubicBezTo>
                  <a:lnTo>
                    <a:pt x="40582" y="1670579"/>
                  </a:lnTo>
                  <a:lnTo>
                    <a:pt x="46582" y="1666674"/>
                  </a:lnTo>
                  <a:lnTo>
                    <a:pt x="46582" y="1641052"/>
                  </a:lnTo>
                  <a:lnTo>
                    <a:pt x="40201" y="1637242"/>
                  </a:lnTo>
                  <a:lnTo>
                    <a:pt x="40201" y="1630003"/>
                  </a:lnTo>
                  <a:lnTo>
                    <a:pt x="46963" y="1625907"/>
                  </a:lnTo>
                  <a:lnTo>
                    <a:pt x="46963" y="1578282"/>
                  </a:lnTo>
                  <a:cubicBezTo>
                    <a:pt x="56488" y="1575711"/>
                    <a:pt x="51726" y="1566567"/>
                    <a:pt x="54107" y="1559232"/>
                  </a:cubicBezTo>
                  <a:cubicBezTo>
                    <a:pt x="62299" y="1554280"/>
                    <a:pt x="62299" y="1554089"/>
                    <a:pt x="54107" y="1548850"/>
                  </a:cubicBezTo>
                  <a:lnTo>
                    <a:pt x="54107" y="1478746"/>
                  </a:lnTo>
                  <a:lnTo>
                    <a:pt x="60108" y="1474936"/>
                  </a:lnTo>
                  <a:lnTo>
                    <a:pt x="60108" y="1423596"/>
                  </a:lnTo>
                  <a:lnTo>
                    <a:pt x="66871" y="1419596"/>
                  </a:lnTo>
                  <a:lnTo>
                    <a:pt x="66871" y="1416072"/>
                  </a:lnTo>
                  <a:lnTo>
                    <a:pt x="60489" y="1412166"/>
                  </a:lnTo>
                  <a:lnTo>
                    <a:pt x="60489" y="1401117"/>
                  </a:lnTo>
                  <a:lnTo>
                    <a:pt x="65347" y="1398355"/>
                  </a:lnTo>
                  <a:cubicBezTo>
                    <a:pt x="67424" y="1377114"/>
                    <a:pt x="67647" y="1355721"/>
                    <a:pt x="66013" y="1334442"/>
                  </a:cubicBezTo>
                  <a:lnTo>
                    <a:pt x="61441" y="1331870"/>
                  </a:lnTo>
                  <a:cubicBezTo>
                    <a:pt x="59822" y="1314154"/>
                    <a:pt x="59917" y="1235573"/>
                    <a:pt x="61441" y="1219952"/>
                  </a:cubicBezTo>
                  <a:lnTo>
                    <a:pt x="66394" y="1217190"/>
                  </a:lnTo>
                  <a:lnTo>
                    <a:pt x="66394" y="1183948"/>
                  </a:lnTo>
                  <a:lnTo>
                    <a:pt x="60489" y="1180137"/>
                  </a:lnTo>
                  <a:lnTo>
                    <a:pt x="66775" y="1176328"/>
                  </a:lnTo>
                  <a:lnTo>
                    <a:pt x="66775" y="1168612"/>
                  </a:lnTo>
                  <a:cubicBezTo>
                    <a:pt x="64108" y="1167660"/>
                    <a:pt x="49916" y="1166993"/>
                    <a:pt x="56488" y="1163850"/>
                  </a:cubicBezTo>
                  <a:cubicBezTo>
                    <a:pt x="63632" y="1164421"/>
                    <a:pt x="69538" y="1161563"/>
                    <a:pt x="66013" y="1154325"/>
                  </a:cubicBezTo>
                  <a:lnTo>
                    <a:pt x="61060" y="1151562"/>
                  </a:lnTo>
                  <a:cubicBezTo>
                    <a:pt x="60192" y="1146724"/>
                    <a:pt x="59904" y="1141800"/>
                    <a:pt x="60203" y="1136894"/>
                  </a:cubicBezTo>
                  <a:lnTo>
                    <a:pt x="66299" y="1132798"/>
                  </a:lnTo>
                  <a:lnTo>
                    <a:pt x="60203" y="1129083"/>
                  </a:lnTo>
                  <a:lnTo>
                    <a:pt x="60203" y="1103557"/>
                  </a:lnTo>
                  <a:lnTo>
                    <a:pt x="66585" y="1099651"/>
                  </a:lnTo>
                  <a:lnTo>
                    <a:pt x="66585" y="1077648"/>
                  </a:lnTo>
                  <a:lnTo>
                    <a:pt x="60203" y="1073743"/>
                  </a:lnTo>
                  <a:cubicBezTo>
                    <a:pt x="59441" y="1070790"/>
                    <a:pt x="61060" y="1068695"/>
                    <a:pt x="65156" y="1067647"/>
                  </a:cubicBezTo>
                  <a:cubicBezTo>
                    <a:pt x="68966" y="1056884"/>
                    <a:pt x="65156" y="1044406"/>
                    <a:pt x="67156" y="1033071"/>
                  </a:cubicBezTo>
                  <a:cubicBezTo>
                    <a:pt x="75634" y="1028023"/>
                    <a:pt x="75634" y="1027737"/>
                    <a:pt x="67156" y="1022689"/>
                  </a:cubicBezTo>
                  <a:lnTo>
                    <a:pt x="66585" y="1019165"/>
                  </a:lnTo>
                  <a:cubicBezTo>
                    <a:pt x="68580" y="1017527"/>
                    <a:pt x="70752" y="1016126"/>
                    <a:pt x="73062" y="1014974"/>
                  </a:cubicBezTo>
                  <a:lnTo>
                    <a:pt x="73062" y="996781"/>
                  </a:lnTo>
                  <a:lnTo>
                    <a:pt x="79634" y="992781"/>
                  </a:lnTo>
                  <a:lnTo>
                    <a:pt x="79634" y="989066"/>
                  </a:lnTo>
                  <a:cubicBezTo>
                    <a:pt x="73824" y="985351"/>
                    <a:pt x="62584" y="982684"/>
                    <a:pt x="67537" y="973921"/>
                  </a:cubicBezTo>
                  <a:lnTo>
                    <a:pt x="79253" y="967158"/>
                  </a:lnTo>
                  <a:cubicBezTo>
                    <a:pt x="80777" y="938012"/>
                    <a:pt x="79253" y="908199"/>
                    <a:pt x="79825" y="878671"/>
                  </a:cubicBezTo>
                  <a:lnTo>
                    <a:pt x="86111" y="874766"/>
                  </a:lnTo>
                  <a:lnTo>
                    <a:pt x="79920" y="870956"/>
                  </a:lnTo>
                  <a:lnTo>
                    <a:pt x="79920" y="867432"/>
                  </a:lnTo>
                  <a:cubicBezTo>
                    <a:pt x="82301" y="865908"/>
                    <a:pt x="84397" y="864574"/>
                    <a:pt x="86111" y="863622"/>
                  </a:cubicBezTo>
                  <a:lnTo>
                    <a:pt x="86111" y="856097"/>
                  </a:lnTo>
                  <a:lnTo>
                    <a:pt x="80682" y="853144"/>
                  </a:lnTo>
                  <a:cubicBezTo>
                    <a:pt x="80682" y="850477"/>
                    <a:pt x="79634" y="847524"/>
                    <a:pt x="79063" y="844857"/>
                  </a:cubicBezTo>
                  <a:lnTo>
                    <a:pt x="73824" y="841904"/>
                  </a:lnTo>
                  <a:cubicBezTo>
                    <a:pt x="72300" y="835999"/>
                    <a:pt x="73824" y="829903"/>
                    <a:pt x="72967" y="823712"/>
                  </a:cubicBezTo>
                  <a:lnTo>
                    <a:pt x="79539" y="819426"/>
                  </a:lnTo>
                  <a:lnTo>
                    <a:pt x="79539" y="808472"/>
                  </a:lnTo>
                  <a:lnTo>
                    <a:pt x="73252" y="804662"/>
                  </a:lnTo>
                  <a:lnTo>
                    <a:pt x="73252" y="738558"/>
                  </a:lnTo>
                  <a:lnTo>
                    <a:pt x="79825" y="734653"/>
                  </a:lnTo>
                  <a:cubicBezTo>
                    <a:pt x="79825" y="733320"/>
                    <a:pt x="79825" y="732177"/>
                    <a:pt x="79825" y="731034"/>
                  </a:cubicBezTo>
                  <a:cubicBezTo>
                    <a:pt x="77539" y="729700"/>
                    <a:pt x="75443" y="728271"/>
                    <a:pt x="73919" y="727319"/>
                  </a:cubicBezTo>
                  <a:lnTo>
                    <a:pt x="73919" y="716175"/>
                  </a:lnTo>
                  <a:lnTo>
                    <a:pt x="79158" y="713222"/>
                  </a:lnTo>
                  <a:cubicBezTo>
                    <a:pt x="82111" y="706935"/>
                    <a:pt x="78205" y="700172"/>
                    <a:pt x="81063" y="694172"/>
                  </a:cubicBezTo>
                  <a:lnTo>
                    <a:pt x="85825" y="691505"/>
                  </a:lnTo>
                  <a:cubicBezTo>
                    <a:pt x="84778" y="688838"/>
                    <a:pt x="77539" y="687600"/>
                    <a:pt x="80206" y="683980"/>
                  </a:cubicBezTo>
                  <a:lnTo>
                    <a:pt x="73538" y="679885"/>
                  </a:lnTo>
                  <a:lnTo>
                    <a:pt x="73538" y="676360"/>
                  </a:lnTo>
                  <a:lnTo>
                    <a:pt x="79920" y="672550"/>
                  </a:lnTo>
                  <a:lnTo>
                    <a:pt x="79920" y="624925"/>
                  </a:lnTo>
                  <a:lnTo>
                    <a:pt x="73919" y="621020"/>
                  </a:lnTo>
                  <a:cubicBezTo>
                    <a:pt x="87730" y="611495"/>
                    <a:pt x="76872" y="584729"/>
                    <a:pt x="80110" y="570061"/>
                  </a:cubicBezTo>
                  <a:cubicBezTo>
                    <a:pt x="76681" y="567013"/>
                    <a:pt x="73062" y="568061"/>
                    <a:pt x="69252" y="567585"/>
                  </a:cubicBezTo>
                  <a:lnTo>
                    <a:pt x="66394" y="563013"/>
                  </a:lnTo>
                  <a:lnTo>
                    <a:pt x="73348" y="558536"/>
                  </a:lnTo>
                  <a:lnTo>
                    <a:pt x="73348" y="551487"/>
                  </a:lnTo>
                  <a:lnTo>
                    <a:pt x="80110" y="547487"/>
                  </a:lnTo>
                  <a:lnTo>
                    <a:pt x="80110" y="529199"/>
                  </a:lnTo>
                  <a:lnTo>
                    <a:pt x="73348" y="525103"/>
                  </a:lnTo>
                  <a:lnTo>
                    <a:pt x="73348" y="503195"/>
                  </a:lnTo>
                  <a:lnTo>
                    <a:pt x="67918" y="500147"/>
                  </a:lnTo>
                  <a:cubicBezTo>
                    <a:pt x="65347" y="492718"/>
                    <a:pt x="67918" y="484812"/>
                    <a:pt x="66394" y="477192"/>
                  </a:cubicBezTo>
                  <a:lnTo>
                    <a:pt x="61537" y="474430"/>
                  </a:lnTo>
                  <a:cubicBezTo>
                    <a:pt x="61060" y="472335"/>
                    <a:pt x="64680" y="471858"/>
                    <a:pt x="66585" y="470144"/>
                  </a:cubicBezTo>
                  <a:lnTo>
                    <a:pt x="66585" y="459190"/>
                  </a:lnTo>
                  <a:lnTo>
                    <a:pt x="60584" y="455380"/>
                  </a:lnTo>
                  <a:lnTo>
                    <a:pt x="60584" y="448141"/>
                  </a:lnTo>
                  <a:lnTo>
                    <a:pt x="66966" y="444236"/>
                  </a:lnTo>
                  <a:lnTo>
                    <a:pt x="66966" y="414899"/>
                  </a:lnTo>
                  <a:lnTo>
                    <a:pt x="60584" y="411089"/>
                  </a:lnTo>
                  <a:lnTo>
                    <a:pt x="60584" y="374227"/>
                  </a:lnTo>
                  <a:cubicBezTo>
                    <a:pt x="78586" y="366703"/>
                    <a:pt x="51059" y="364702"/>
                    <a:pt x="64013" y="357558"/>
                  </a:cubicBezTo>
                  <a:cubicBezTo>
                    <a:pt x="66109" y="355939"/>
                    <a:pt x="66109" y="355939"/>
                    <a:pt x="66966" y="352510"/>
                  </a:cubicBezTo>
                  <a:lnTo>
                    <a:pt x="60489" y="348510"/>
                  </a:lnTo>
                  <a:lnTo>
                    <a:pt x="60489" y="341270"/>
                  </a:lnTo>
                  <a:lnTo>
                    <a:pt x="66871" y="337365"/>
                  </a:lnTo>
                  <a:lnTo>
                    <a:pt x="66871" y="328983"/>
                  </a:lnTo>
                  <a:lnTo>
                    <a:pt x="61346" y="325555"/>
                  </a:lnTo>
                  <a:lnTo>
                    <a:pt x="58203" y="319744"/>
                  </a:lnTo>
                  <a:cubicBezTo>
                    <a:pt x="16388" y="319172"/>
                    <a:pt x="65061" y="314505"/>
                    <a:pt x="73443" y="306885"/>
                  </a:cubicBezTo>
                  <a:lnTo>
                    <a:pt x="73443" y="303361"/>
                  </a:lnTo>
                  <a:lnTo>
                    <a:pt x="80015" y="299361"/>
                  </a:lnTo>
                  <a:lnTo>
                    <a:pt x="80015" y="291646"/>
                  </a:lnTo>
                  <a:cubicBezTo>
                    <a:pt x="69252" y="290217"/>
                    <a:pt x="57250" y="287645"/>
                    <a:pt x="60394" y="274215"/>
                  </a:cubicBezTo>
                  <a:lnTo>
                    <a:pt x="66299" y="270119"/>
                  </a:lnTo>
                  <a:cubicBezTo>
                    <a:pt x="64775" y="269071"/>
                    <a:pt x="62870" y="267833"/>
                    <a:pt x="60679" y="266213"/>
                  </a:cubicBezTo>
                  <a:lnTo>
                    <a:pt x="60679" y="259356"/>
                  </a:lnTo>
                  <a:lnTo>
                    <a:pt x="54012" y="255260"/>
                  </a:lnTo>
                  <a:lnTo>
                    <a:pt x="60489" y="251260"/>
                  </a:lnTo>
                  <a:lnTo>
                    <a:pt x="60489" y="247830"/>
                  </a:lnTo>
                  <a:cubicBezTo>
                    <a:pt x="64988" y="244192"/>
                    <a:pt x="70612" y="242239"/>
                    <a:pt x="76396" y="242306"/>
                  </a:cubicBezTo>
                  <a:cubicBezTo>
                    <a:pt x="81634" y="238877"/>
                    <a:pt x="81634" y="238877"/>
                    <a:pt x="76396" y="234972"/>
                  </a:cubicBezTo>
                  <a:lnTo>
                    <a:pt x="63442" y="234972"/>
                  </a:lnTo>
                  <a:cubicBezTo>
                    <a:pt x="56584" y="229066"/>
                    <a:pt x="61537" y="216398"/>
                    <a:pt x="60298" y="208016"/>
                  </a:cubicBezTo>
                  <a:cubicBezTo>
                    <a:pt x="62013" y="203920"/>
                    <a:pt x="69823" y="207064"/>
                    <a:pt x="73062" y="203729"/>
                  </a:cubicBezTo>
                  <a:lnTo>
                    <a:pt x="73062" y="196396"/>
                  </a:lnTo>
                  <a:cubicBezTo>
                    <a:pt x="71252" y="195253"/>
                    <a:pt x="69157" y="193919"/>
                    <a:pt x="66775" y="192585"/>
                  </a:cubicBezTo>
                  <a:lnTo>
                    <a:pt x="66775" y="181632"/>
                  </a:lnTo>
                  <a:lnTo>
                    <a:pt x="60013" y="177631"/>
                  </a:lnTo>
                  <a:lnTo>
                    <a:pt x="60013" y="170583"/>
                  </a:lnTo>
                  <a:lnTo>
                    <a:pt x="54012" y="166678"/>
                  </a:lnTo>
                  <a:lnTo>
                    <a:pt x="54012" y="155628"/>
                  </a:lnTo>
                  <a:cubicBezTo>
                    <a:pt x="63537" y="153247"/>
                    <a:pt x="63537" y="129530"/>
                    <a:pt x="54488" y="127053"/>
                  </a:cubicBezTo>
                  <a:cubicBezTo>
                    <a:pt x="53531" y="123424"/>
                    <a:pt x="53240" y="119643"/>
                    <a:pt x="53631" y="115909"/>
                  </a:cubicBezTo>
                  <a:lnTo>
                    <a:pt x="59822" y="111909"/>
                  </a:lnTo>
                  <a:lnTo>
                    <a:pt x="53631" y="108003"/>
                  </a:lnTo>
                  <a:lnTo>
                    <a:pt x="53631" y="86001"/>
                  </a:lnTo>
                  <a:cubicBezTo>
                    <a:pt x="58057" y="83905"/>
                    <a:pt x="62214" y="81276"/>
                    <a:pt x="66013" y="78190"/>
                  </a:cubicBezTo>
                  <a:lnTo>
                    <a:pt x="54012" y="71522"/>
                  </a:lnTo>
                  <a:lnTo>
                    <a:pt x="54012" y="52472"/>
                  </a:lnTo>
                  <a:lnTo>
                    <a:pt x="60013" y="48663"/>
                  </a:lnTo>
                  <a:lnTo>
                    <a:pt x="60013" y="41424"/>
                  </a:lnTo>
                  <a:lnTo>
                    <a:pt x="53631" y="37519"/>
                  </a:lnTo>
                  <a:lnTo>
                    <a:pt x="53631" y="-581"/>
                  </a:lnTo>
                  <a:lnTo>
                    <a:pt x="263848" y="-581"/>
                  </a:lnTo>
                  <a:cubicBezTo>
                    <a:pt x="267658" y="8086"/>
                    <a:pt x="286422" y="-581"/>
                    <a:pt x="293566" y="6372"/>
                  </a:cubicBezTo>
                  <a:cubicBezTo>
                    <a:pt x="296899" y="3800"/>
                    <a:pt x="303091" y="3228"/>
                    <a:pt x="303091" y="-581"/>
                  </a:cubicBezTo>
                  <a:lnTo>
                    <a:pt x="309663" y="-581"/>
                  </a:lnTo>
                  <a:cubicBezTo>
                    <a:pt x="310901" y="5514"/>
                    <a:pt x="347763" y="5610"/>
                    <a:pt x="349096" y="-581"/>
                  </a:cubicBezTo>
                  <a:lnTo>
                    <a:pt x="644372" y="-581"/>
                  </a:lnTo>
                  <a:lnTo>
                    <a:pt x="644372" y="89620"/>
                  </a:lnTo>
                  <a:lnTo>
                    <a:pt x="637894" y="93430"/>
                  </a:lnTo>
                  <a:lnTo>
                    <a:pt x="637894" y="281358"/>
                  </a:lnTo>
                  <a:lnTo>
                    <a:pt x="644752" y="285645"/>
                  </a:lnTo>
                  <a:lnTo>
                    <a:pt x="644752" y="325840"/>
                  </a:lnTo>
                  <a:cubicBezTo>
                    <a:pt x="654277" y="328888"/>
                    <a:pt x="654277" y="348510"/>
                    <a:pt x="644752" y="351462"/>
                  </a:cubicBezTo>
                  <a:cubicBezTo>
                    <a:pt x="646943" y="361749"/>
                    <a:pt x="638847" y="380037"/>
                    <a:pt x="651039" y="384514"/>
                  </a:cubicBezTo>
                  <a:lnTo>
                    <a:pt x="651039" y="432139"/>
                  </a:lnTo>
                  <a:lnTo>
                    <a:pt x="644752" y="435949"/>
                  </a:lnTo>
                  <a:lnTo>
                    <a:pt x="644752" y="446903"/>
                  </a:lnTo>
                  <a:lnTo>
                    <a:pt x="650944" y="450713"/>
                  </a:lnTo>
                  <a:lnTo>
                    <a:pt x="644372" y="454904"/>
                  </a:lnTo>
                  <a:lnTo>
                    <a:pt x="644372" y="480336"/>
                  </a:lnTo>
                  <a:cubicBezTo>
                    <a:pt x="634847" y="482336"/>
                    <a:pt x="634847" y="503195"/>
                    <a:pt x="644372" y="505482"/>
                  </a:cubicBezTo>
                  <a:cubicBezTo>
                    <a:pt x="644372" y="506625"/>
                    <a:pt x="644848" y="507863"/>
                    <a:pt x="645134" y="509196"/>
                  </a:cubicBezTo>
                  <a:lnTo>
                    <a:pt x="638752" y="513387"/>
                  </a:lnTo>
                  <a:lnTo>
                    <a:pt x="638752" y="520626"/>
                  </a:lnTo>
                  <a:lnTo>
                    <a:pt x="645134" y="524437"/>
                  </a:lnTo>
                  <a:lnTo>
                    <a:pt x="645134" y="564823"/>
                  </a:lnTo>
                  <a:lnTo>
                    <a:pt x="651706" y="568728"/>
                  </a:lnTo>
                  <a:cubicBezTo>
                    <a:pt x="651706" y="570061"/>
                    <a:pt x="651706" y="571299"/>
                    <a:pt x="651706" y="572538"/>
                  </a:cubicBezTo>
                  <a:cubicBezTo>
                    <a:pt x="656344" y="574671"/>
                    <a:pt x="660669" y="577424"/>
                    <a:pt x="664564" y="580729"/>
                  </a:cubicBezTo>
                  <a:cubicBezTo>
                    <a:pt x="664564" y="582920"/>
                    <a:pt x="664564" y="585301"/>
                    <a:pt x="663993" y="587206"/>
                  </a:cubicBezTo>
                  <a:lnTo>
                    <a:pt x="658564" y="590254"/>
                  </a:lnTo>
                  <a:cubicBezTo>
                    <a:pt x="658564" y="591492"/>
                    <a:pt x="658088" y="592635"/>
                    <a:pt x="657802" y="593969"/>
                  </a:cubicBezTo>
                  <a:lnTo>
                    <a:pt x="664279" y="598065"/>
                  </a:lnTo>
                  <a:lnTo>
                    <a:pt x="664279" y="605208"/>
                  </a:lnTo>
                  <a:lnTo>
                    <a:pt x="670946" y="609304"/>
                  </a:lnTo>
                  <a:lnTo>
                    <a:pt x="670946" y="634926"/>
                  </a:lnTo>
                  <a:lnTo>
                    <a:pt x="664184" y="639022"/>
                  </a:lnTo>
                  <a:lnTo>
                    <a:pt x="664184" y="671883"/>
                  </a:lnTo>
                  <a:cubicBezTo>
                    <a:pt x="659230" y="673693"/>
                    <a:pt x="657040" y="676360"/>
                    <a:pt x="657040" y="679408"/>
                  </a:cubicBezTo>
                  <a:cubicBezTo>
                    <a:pt x="655611" y="680837"/>
                    <a:pt x="651706" y="681218"/>
                    <a:pt x="652563" y="683409"/>
                  </a:cubicBezTo>
                  <a:lnTo>
                    <a:pt x="657897" y="686457"/>
                  </a:lnTo>
                  <a:cubicBezTo>
                    <a:pt x="657421" y="693410"/>
                    <a:pt x="660564" y="702364"/>
                    <a:pt x="651420" y="704745"/>
                  </a:cubicBezTo>
                  <a:lnTo>
                    <a:pt x="651420" y="715603"/>
                  </a:lnTo>
                  <a:lnTo>
                    <a:pt x="644657" y="719699"/>
                  </a:lnTo>
                  <a:lnTo>
                    <a:pt x="644657" y="741606"/>
                  </a:lnTo>
                  <a:lnTo>
                    <a:pt x="638180" y="745607"/>
                  </a:lnTo>
                  <a:cubicBezTo>
                    <a:pt x="638266" y="746788"/>
                    <a:pt x="638428" y="747969"/>
                    <a:pt x="638656" y="749131"/>
                  </a:cubicBezTo>
                  <a:lnTo>
                    <a:pt x="644276" y="752846"/>
                  </a:lnTo>
                  <a:lnTo>
                    <a:pt x="644276" y="760370"/>
                  </a:lnTo>
                  <a:lnTo>
                    <a:pt x="638561" y="763514"/>
                  </a:lnTo>
                  <a:cubicBezTo>
                    <a:pt x="637228" y="770944"/>
                    <a:pt x="639228" y="778849"/>
                    <a:pt x="637513" y="786279"/>
                  </a:cubicBezTo>
                  <a:lnTo>
                    <a:pt x="631894" y="789422"/>
                  </a:lnTo>
                  <a:lnTo>
                    <a:pt x="631894" y="800566"/>
                  </a:lnTo>
                  <a:lnTo>
                    <a:pt x="637894" y="804281"/>
                  </a:lnTo>
                  <a:lnTo>
                    <a:pt x="631703" y="808091"/>
                  </a:lnTo>
                  <a:lnTo>
                    <a:pt x="631703" y="830094"/>
                  </a:lnTo>
                  <a:lnTo>
                    <a:pt x="637894" y="833999"/>
                  </a:lnTo>
                  <a:cubicBezTo>
                    <a:pt x="620559" y="841714"/>
                    <a:pt x="646372" y="842762"/>
                    <a:pt x="631608" y="848572"/>
                  </a:cubicBezTo>
                  <a:cubicBezTo>
                    <a:pt x="634275" y="860954"/>
                    <a:pt x="624845" y="882672"/>
                    <a:pt x="638085" y="889053"/>
                  </a:cubicBezTo>
                  <a:lnTo>
                    <a:pt x="638085" y="907246"/>
                  </a:lnTo>
                  <a:lnTo>
                    <a:pt x="612939" y="921343"/>
                  </a:lnTo>
                  <a:cubicBezTo>
                    <a:pt x="616939" y="927535"/>
                    <a:pt x="631989" y="921343"/>
                    <a:pt x="637990" y="929535"/>
                  </a:cubicBezTo>
                  <a:lnTo>
                    <a:pt x="625322" y="937060"/>
                  </a:lnTo>
                  <a:cubicBezTo>
                    <a:pt x="623512" y="946585"/>
                    <a:pt x="640085" y="948966"/>
                    <a:pt x="638180" y="954776"/>
                  </a:cubicBezTo>
                  <a:cubicBezTo>
                    <a:pt x="634065" y="957805"/>
                    <a:pt x="629693" y="960482"/>
                    <a:pt x="625131" y="962777"/>
                  </a:cubicBezTo>
                  <a:lnTo>
                    <a:pt x="638276" y="970397"/>
                  </a:lnTo>
                  <a:cubicBezTo>
                    <a:pt x="637418" y="975350"/>
                    <a:pt x="637323" y="975350"/>
                    <a:pt x="631989" y="975731"/>
                  </a:cubicBezTo>
                  <a:cubicBezTo>
                    <a:pt x="622464" y="975731"/>
                    <a:pt x="623035" y="983636"/>
                    <a:pt x="628560" y="986780"/>
                  </a:cubicBezTo>
                  <a:lnTo>
                    <a:pt x="635704" y="986780"/>
                  </a:lnTo>
                  <a:lnTo>
                    <a:pt x="638752" y="991542"/>
                  </a:lnTo>
                  <a:cubicBezTo>
                    <a:pt x="636275" y="993066"/>
                    <a:pt x="634180" y="994400"/>
                    <a:pt x="631989" y="995924"/>
                  </a:cubicBezTo>
                  <a:lnTo>
                    <a:pt x="638180" y="999734"/>
                  </a:lnTo>
                  <a:lnTo>
                    <a:pt x="638180" y="1047359"/>
                  </a:lnTo>
                  <a:lnTo>
                    <a:pt x="644752" y="1051360"/>
                  </a:lnTo>
                  <a:cubicBezTo>
                    <a:pt x="644752" y="1052597"/>
                    <a:pt x="644752" y="1053836"/>
                    <a:pt x="644752" y="1054884"/>
                  </a:cubicBezTo>
                  <a:lnTo>
                    <a:pt x="638466" y="1058884"/>
                  </a:lnTo>
                  <a:cubicBezTo>
                    <a:pt x="638466" y="1060313"/>
                    <a:pt x="639038" y="1061456"/>
                    <a:pt x="639228" y="1062408"/>
                  </a:cubicBezTo>
                  <a:lnTo>
                    <a:pt x="643800" y="1065457"/>
                  </a:lnTo>
                  <a:cubicBezTo>
                    <a:pt x="646276" y="1070600"/>
                    <a:pt x="645896" y="1074124"/>
                    <a:pt x="638561" y="1076791"/>
                  </a:cubicBezTo>
                  <a:cubicBezTo>
                    <a:pt x="639133" y="1083840"/>
                    <a:pt x="635704" y="1092793"/>
                    <a:pt x="644943" y="1095270"/>
                  </a:cubicBezTo>
                  <a:lnTo>
                    <a:pt x="644943" y="1161945"/>
                  </a:lnTo>
                  <a:lnTo>
                    <a:pt x="638561" y="1165754"/>
                  </a:lnTo>
                  <a:lnTo>
                    <a:pt x="638561" y="1172994"/>
                  </a:lnTo>
                  <a:lnTo>
                    <a:pt x="644943" y="1176804"/>
                  </a:lnTo>
                  <a:lnTo>
                    <a:pt x="644943" y="1191377"/>
                  </a:lnTo>
                  <a:lnTo>
                    <a:pt x="638942" y="1195378"/>
                  </a:lnTo>
                  <a:lnTo>
                    <a:pt x="643990" y="1198235"/>
                  </a:lnTo>
                  <a:cubicBezTo>
                    <a:pt x="645562" y="1218266"/>
                    <a:pt x="645562" y="1238402"/>
                    <a:pt x="643990" y="1258433"/>
                  </a:cubicBezTo>
                  <a:lnTo>
                    <a:pt x="638656" y="1261481"/>
                  </a:lnTo>
                  <a:cubicBezTo>
                    <a:pt x="636466" y="1271958"/>
                    <a:pt x="644562" y="1289389"/>
                    <a:pt x="632275" y="1294533"/>
                  </a:cubicBezTo>
                  <a:lnTo>
                    <a:pt x="632275" y="1342158"/>
                  </a:lnTo>
                  <a:lnTo>
                    <a:pt x="625512" y="1346253"/>
                  </a:lnTo>
                  <a:lnTo>
                    <a:pt x="625512" y="1349778"/>
                  </a:lnTo>
                  <a:lnTo>
                    <a:pt x="632084" y="1353778"/>
                  </a:lnTo>
                  <a:cubicBezTo>
                    <a:pt x="632084" y="1355016"/>
                    <a:pt x="632084" y="1356254"/>
                    <a:pt x="632084" y="1357493"/>
                  </a:cubicBezTo>
                  <a:cubicBezTo>
                    <a:pt x="624083" y="1360445"/>
                    <a:pt x="624274" y="1365018"/>
                    <a:pt x="631513" y="1367685"/>
                  </a:cubicBezTo>
                  <a:cubicBezTo>
                    <a:pt x="636656" y="1378353"/>
                    <a:pt x="625417" y="1396260"/>
                    <a:pt x="639133" y="1401403"/>
                  </a:cubicBezTo>
                  <a:cubicBezTo>
                    <a:pt x="641228" y="1411785"/>
                    <a:pt x="633132" y="1429407"/>
                    <a:pt x="645514" y="1434455"/>
                  </a:cubicBezTo>
                  <a:lnTo>
                    <a:pt x="639133" y="1438360"/>
                  </a:lnTo>
                  <a:lnTo>
                    <a:pt x="639133" y="1449314"/>
                  </a:lnTo>
                  <a:lnTo>
                    <a:pt x="645705" y="1453219"/>
                  </a:lnTo>
                  <a:cubicBezTo>
                    <a:pt x="645705" y="1454553"/>
                    <a:pt x="645705" y="1455791"/>
                    <a:pt x="645705" y="1456838"/>
                  </a:cubicBezTo>
                  <a:lnTo>
                    <a:pt x="639323" y="1460935"/>
                  </a:lnTo>
                  <a:cubicBezTo>
                    <a:pt x="640276" y="1465887"/>
                    <a:pt x="638561" y="1470460"/>
                    <a:pt x="640371" y="1475603"/>
                  </a:cubicBezTo>
                  <a:cubicBezTo>
                    <a:pt x="645991" y="1478746"/>
                    <a:pt x="645991" y="1478746"/>
                    <a:pt x="639609" y="1482556"/>
                  </a:cubicBezTo>
                  <a:cubicBezTo>
                    <a:pt x="640561" y="1490271"/>
                    <a:pt x="635894" y="1501606"/>
                    <a:pt x="645991" y="1504463"/>
                  </a:cubicBezTo>
                  <a:lnTo>
                    <a:pt x="639704" y="1508369"/>
                  </a:lnTo>
                  <a:lnTo>
                    <a:pt x="639704" y="1511893"/>
                  </a:lnTo>
                  <a:cubicBezTo>
                    <a:pt x="641800" y="1513322"/>
                    <a:pt x="643895" y="1514560"/>
                    <a:pt x="645896" y="1515798"/>
                  </a:cubicBezTo>
                  <a:cubicBezTo>
                    <a:pt x="638276" y="1518465"/>
                    <a:pt x="641133" y="1523704"/>
                    <a:pt x="633989" y="1526181"/>
                  </a:cubicBezTo>
                  <a:cubicBezTo>
                    <a:pt x="633513" y="1535706"/>
                    <a:pt x="628274" y="1552088"/>
                    <a:pt x="639609" y="1556185"/>
                  </a:cubicBezTo>
                  <a:cubicBezTo>
                    <a:pt x="642371" y="1568567"/>
                    <a:pt x="632751" y="1590284"/>
                    <a:pt x="646086" y="1596666"/>
                  </a:cubicBezTo>
                  <a:lnTo>
                    <a:pt x="646086" y="1644291"/>
                  </a:lnTo>
                  <a:lnTo>
                    <a:pt x="639514" y="1648196"/>
                  </a:lnTo>
                  <a:lnTo>
                    <a:pt x="639514" y="1677438"/>
                  </a:lnTo>
                  <a:cubicBezTo>
                    <a:pt x="629227" y="1682391"/>
                    <a:pt x="632846" y="1684201"/>
                    <a:pt x="639514" y="1689915"/>
                  </a:cubicBezTo>
                  <a:cubicBezTo>
                    <a:pt x="638561" y="1695154"/>
                    <a:pt x="640657" y="1700964"/>
                    <a:pt x="633132" y="1703060"/>
                  </a:cubicBezTo>
                  <a:lnTo>
                    <a:pt x="638942" y="1707060"/>
                  </a:lnTo>
                  <a:lnTo>
                    <a:pt x="638942" y="1725348"/>
                  </a:lnTo>
                  <a:lnTo>
                    <a:pt x="632751" y="1729158"/>
                  </a:lnTo>
                  <a:lnTo>
                    <a:pt x="632751" y="1732587"/>
                  </a:lnTo>
                  <a:lnTo>
                    <a:pt x="626369" y="1736588"/>
                  </a:lnTo>
                  <a:lnTo>
                    <a:pt x="632370" y="1740303"/>
                  </a:lnTo>
                  <a:lnTo>
                    <a:pt x="632370" y="1748208"/>
                  </a:lnTo>
                  <a:cubicBezTo>
                    <a:pt x="619321" y="1753542"/>
                    <a:pt x="630465" y="1755638"/>
                    <a:pt x="632942" y="1762020"/>
                  </a:cubicBezTo>
                  <a:cubicBezTo>
                    <a:pt x="632942" y="1763448"/>
                    <a:pt x="636466" y="1764877"/>
                    <a:pt x="638656" y="1766401"/>
                  </a:cubicBezTo>
                  <a:lnTo>
                    <a:pt x="632656" y="1770211"/>
                  </a:lnTo>
                  <a:lnTo>
                    <a:pt x="632656" y="1784785"/>
                  </a:lnTo>
                  <a:lnTo>
                    <a:pt x="626179" y="1788690"/>
                  </a:lnTo>
                  <a:lnTo>
                    <a:pt x="626179" y="1792214"/>
                  </a:lnTo>
                  <a:lnTo>
                    <a:pt x="632942" y="1796500"/>
                  </a:lnTo>
                  <a:lnTo>
                    <a:pt x="632942" y="1803549"/>
                  </a:lnTo>
                  <a:cubicBezTo>
                    <a:pt x="641514" y="1806501"/>
                    <a:pt x="639514" y="1810788"/>
                    <a:pt x="638180" y="1814979"/>
                  </a:cubicBezTo>
                  <a:lnTo>
                    <a:pt x="632656" y="1818027"/>
                  </a:lnTo>
                  <a:cubicBezTo>
                    <a:pt x="635037" y="1829076"/>
                    <a:pt x="626464" y="1848983"/>
                    <a:pt x="638752" y="1854603"/>
                  </a:cubicBezTo>
                  <a:cubicBezTo>
                    <a:pt x="638752" y="1855841"/>
                    <a:pt x="638752" y="1856984"/>
                    <a:pt x="638752" y="1858317"/>
                  </a:cubicBezTo>
                  <a:lnTo>
                    <a:pt x="645229" y="1862318"/>
                  </a:lnTo>
                  <a:lnTo>
                    <a:pt x="645229" y="1865842"/>
                  </a:lnTo>
                  <a:lnTo>
                    <a:pt x="638847" y="1869748"/>
                  </a:lnTo>
                  <a:lnTo>
                    <a:pt x="638847" y="1880606"/>
                  </a:lnTo>
                  <a:cubicBezTo>
                    <a:pt x="649039" y="1886035"/>
                    <a:pt x="645324" y="1886512"/>
                    <a:pt x="639800" y="1892322"/>
                  </a:cubicBezTo>
                  <a:lnTo>
                    <a:pt x="644943" y="1895274"/>
                  </a:lnTo>
                  <a:cubicBezTo>
                    <a:pt x="646658" y="1900228"/>
                    <a:pt x="643514" y="1905752"/>
                    <a:pt x="646276" y="1910705"/>
                  </a:cubicBezTo>
                  <a:lnTo>
                    <a:pt x="651610" y="1913753"/>
                  </a:lnTo>
                  <a:lnTo>
                    <a:pt x="651610" y="2016718"/>
                  </a:lnTo>
                  <a:lnTo>
                    <a:pt x="658468" y="2020814"/>
                  </a:lnTo>
                  <a:lnTo>
                    <a:pt x="658468" y="2031673"/>
                  </a:lnTo>
                  <a:lnTo>
                    <a:pt x="652087" y="2035578"/>
                  </a:lnTo>
                  <a:lnTo>
                    <a:pt x="652087" y="2042817"/>
                  </a:lnTo>
                  <a:lnTo>
                    <a:pt x="658088" y="2046627"/>
                  </a:lnTo>
                  <a:cubicBezTo>
                    <a:pt x="659992" y="2053866"/>
                    <a:pt x="654087" y="2054818"/>
                    <a:pt x="653039" y="2058247"/>
                  </a:cubicBezTo>
                  <a:cubicBezTo>
                    <a:pt x="656373" y="2059866"/>
                    <a:pt x="659516" y="2061486"/>
                    <a:pt x="658183" y="2064724"/>
                  </a:cubicBezTo>
                  <a:lnTo>
                    <a:pt x="652087" y="2068725"/>
                  </a:lnTo>
                  <a:lnTo>
                    <a:pt x="652087" y="2083107"/>
                  </a:lnTo>
                  <a:lnTo>
                    <a:pt x="645324" y="2087108"/>
                  </a:lnTo>
                  <a:lnTo>
                    <a:pt x="645324" y="2127494"/>
                  </a:lnTo>
                  <a:lnTo>
                    <a:pt x="651706" y="2131399"/>
                  </a:lnTo>
                  <a:lnTo>
                    <a:pt x="651706" y="2256558"/>
                  </a:lnTo>
                  <a:lnTo>
                    <a:pt x="645705" y="2260368"/>
                  </a:lnTo>
                  <a:lnTo>
                    <a:pt x="645705" y="2279418"/>
                  </a:lnTo>
                  <a:lnTo>
                    <a:pt x="651230" y="2282466"/>
                  </a:lnTo>
                  <a:cubicBezTo>
                    <a:pt x="652182" y="2287562"/>
                    <a:pt x="652182" y="2292800"/>
                    <a:pt x="651230" y="2297896"/>
                  </a:cubicBezTo>
                  <a:lnTo>
                    <a:pt x="645896" y="2300945"/>
                  </a:lnTo>
                  <a:cubicBezTo>
                    <a:pt x="643800" y="2308564"/>
                    <a:pt x="647134" y="2316565"/>
                    <a:pt x="644181" y="2323995"/>
                  </a:cubicBezTo>
                  <a:lnTo>
                    <a:pt x="638942" y="2326948"/>
                  </a:lnTo>
                  <a:lnTo>
                    <a:pt x="645324" y="2330853"/>
                  </a:lnTo>
                  <a:lnTo>
                    <a:pt x="645324" y="2334377"/>
                  </a:lnTo>
                  <a:lnTo>
                    <a:pt x="651515" y="2338187"/>
                  </a:lnTo>
                  <a:cubicBezTo>
                    <a:pt x="649229" y="2339616"/>
                    <a:pt x="647134" y="2340949"/>
                    <a:pt x="644943" y="2342473"/>
                  </a:cubicBezTo>
                  <a:lnTo>
                    <a:pt x="644943" y="2404481"/>
                  </a:lnTo>
                  <a:cubicBezTo>
                    <a:pt x="643038" y="2406291"/>
                    <a:pt x="639228" y="2406672"/>
                    <a:pt x="639895" y="2408767"/>
                  </a:cubicBezTo>
                  <a:lnTo>
                    <a:pt x="644943" y="2411625"/>
                  </a:lnTo>
                  <a:lnTo>
                    <a:pt x="644943" y="2437533"/>
                  </a:lnTo>
                  <a:lnTo>
                    <a:pt x="639038" y="2441248"/>
                  </a:lnTo>
                  <a:cubicBezTo>
                    <a:pt x="639038" y="2442295"/>
                    <a:pt x="639038" y="2443534"/>
                    <a:pt x="639038" y="2444772"/>
                  </a:cubicBezTo>
                  <a:lnTo>
                    <a:pt x="645514" y="2448772"/>
                  </a:lnTo>
                  <a:lnTo>
                    <a:pt x="645514" y="2456011"/>
                  </a:lnTo>
                  <a:lnTo>
                    <a:pt x="639323" y="2459916"/>
                  </a:lnTo>
                  <a:cubicBezTo>
                    <a:pt x="646276" y="2463917"/>
                    <a:pt x="659611" y="2468775"/>
                    <a:pt x="645896" y="2474299"/>
                  </a:cubicBezTo>
                  <a:lnTo>
                    <a:pt x="645896" y="2503827"/>
                  </a:lnTo>
                  <a:lnTo>
                    <a:pt x="651992" y="2507732"/>
                  </a:lnTo>
                  <a:lnTo>
                    <a:pt x="651992" y="2510209"/>
                  </a:lnTo>
                  <a:lnTo>
                    <a:pt x="645610" y="2514019"/>
                  </a:lnTo>
                  <a:lnTo>
                    <a:pt x="645610" y="2576884"/>
                  </a:lnTo>
                  <a:cubicBezTo>
                    <a:pt x="647991" y="2578217"/>
                    <a:pt x="650086" y="2579551"/>
                    <a:pt x="651896" y="2580694"/>
                  </a:cubicBezTo>
                  <a:lnTo>
                    <a:pt x="651896" y="2587932"/>
                  </a:lnTo>
                  <a:lnTo>
                    <a:pt x="645610" y="2592029"/>
                  </a:lnTo>
                  <a:cubicBezTo>
                    <a:pt x="645029" y="2605592"/>
                    <a:pt x="645314" y="2619175"/>
                    <a:pt x="646467" y="2632700"/>
                  </a:cubicBezTo>
                  <a:cubicBezTo>
                    <a:pt x="665517" y="2650321"/>
                    <a:pt x="638466" y="2733189"/>
                    <a:pt x="658373" y="2749857"/>
                  </a:cubicBezTo>
                  <a:lnTo>
                    <a:pt x="652277" y="2753858"/>
                  </a:lnTo>
                  <a:lnTo>
                    <a:pt x="652277" y="2841964"/>
                  </a:lnTo>
                  <a:lnTo>
                    <a:pt x="645514" y="2846060"/>
                  </a:lnTo>
                  <a:lnTo>
                    <a:pt x="645514" y="2937976"/>
                  </a:lnTo>
                  <a:lnTo>
                    <a:pt x="639228" y="2941786"/>
                  </a:lnTo>
                  <a:lnTo>
                    <a:pt x="639228" y="2963789"/>
                  </a:lnTo>
                  <a:lnTo>
                    <a:pt x="645610" y="2967885"/>
                  </a:lnTo>
                  <a:cubicBezTo>
                    <a:pt x="646372" y="2987697"/>
                    <a:pt x="644086" y="3007985"/>
                    <a:pt x="646467" y="3026940"/>
                  </a:cubicBezTo>
                  <a:cubicBezTo>
                    <a:pt x="654563" y="3031893"/>
                    <a:pt x="654468" y="3032178"/>
                    <a:pt x="645896" y="3037417"/>
                  </a:cubicBezTo>
                  <a:lnTo>
                    <a:pt x="645896" y="3048466"/>
                  </a:lnTo>
                  <a:lnTo>
                    <a:pt x="651992" y="3052371"/>
                  </a:lnTo>
                  <a:lnTo>
                    <a:pt x="651992" y="3066945"/>
                  </a:lnTo>
                  <a:lnTo>
                    <a:pt x="645514" y="3070850"/>
                  </a:lnTo>
                  <a:lnTo>
                    <a:pt x="645514" y="3181245"/>
                  </a:lnTo>
                  <a:lnTo>
                    <a:pt x="638752" y="3185341"/>
                  </a:lnTo>
                  <a:lnTo>
                    <a:pt x="638752" y="3203343"/>
                  </a:lnTo>
                  <a:lnTo>
                    <a:pt x="632465" y="3207439"/>
                  </a:lnTo>
                  <a:cubicBezTo>
                    <a:pt x="631922" y="3214849"/>
                    <a:pt x="632208" y="3222288"/>
                    <a:pt x="633322" y="3229632"/>
                  </a:cubicBezTo>
                  <a:lnTo>
                    <a:pt x="637990" y="3232299"/>
                  </a:lnTo>
                  <a:cubicBezTo>
                    <a:pt x="639942" y="3236166"/>
                    <a:pt x="639942" y="3240719"/>
                    <a:pt x="637990" y="3244586"/>
                  </a:cubicBezTo>
                  <a:lnTo>
                    <a:pt x="632751" y="3247634"/>
                  </a:lnTo>
                  <a:cubicBezTo>
                    <a:pt x="632751" y="3254682"/>
                    <a:pt x="630084" y="3263541"/>
                    <a:pt x="639228" y="3265922"/>
                  </a:cubicBezTo>
                  <a:lnTo>
                    <a:pt x="639228" y="3343170"/>
                  </a:lnTo>
                  <a:lnTo>
                    <a:pt x="645610" y="3347075"/>
                  </a:lnTo>
                  <a:lnTo>
                    <a:pt x="639609" y="3350980"/>
                  </a:lnTo>
                  <a:cubicBezTo>
                    <a:pt x="641609" y="3352409"/>
                    <a:pt x="644562" y="3352695"/>
                    <a:pt x="644943" y="3354981"/>
                  </a:cubicBezTo>
                  <a:lnTo>
                    <a:pt x="639895" y="3357838"/>
                  </a:lnTo>
                  <a:cubicBezTo>
                    <a:pt x="638990" y="3362905"/>
                    <a:pt x="638990" y="3368106"/>
                    <a:pt x="639895" y="3373173"/>
                  </a:cubicBezTo>
                  <a:lnTo>
                    <a:pt x="645514" y="3376412"/>
                  </a:lnTo>
                  <a:lnTo>
                    <a:pt x="639418" y="3380317"/>
                  </a:lnTo>
                  <a:lnTo>
                    <a:pt x="639418" y="3394891"/>
                  </a:lnTo>
                  <a:lnTo>
                    <a:pt x="645800" y="3398796"/>
                  </a:lnTo>
                  <a:lnTo>
                    <a:pt x="645800" y="3402320"/>
                  </a:lnTo>
                  <a:lnTo>
                    <a:pt x="639609" y="3406130"/>
                  </a:lnTo>
                  <a:lnTo>
                    <a:pt x="639609" y="3417084"/>
                  </a:lnTo>
                  <a:lnTo>
                    <a:pt x="645896" y="3421275"/>
                  </a:lnTo>
                  <a:cubicBezTo>
                    <a:pt x="641133" y="3462042"/>
                    <a:pt x="655421" y="3514620"/>
                    <a:pt x="640276" y="3549196"/>
                  </a:cubicBezTo>
                  <a:cubicBezTo>
                    <a:pt x="638361" y="3553101"/>
                    <a:pt x="638361" y="3557672"/>
                    <a:pt x="640276" y="3561578"/>
                  </a:cubicBezTo>
                  <a:lnTo>
                    <a:pt x="645229" y="3564340"/>
                  </a:lnTo>
                  <a:lnTo>
                    <a:pt x="639038" y="3568246"/>
                  </a:lnTo>
                  <a:lnTo>
                    <a:pt x="639038" y="3582819"/>
                  </a:lnTo>
                  <a:lnTo>
                    <a:pt x="645419" y="3586724"/>
                  </a:lnTo>
                  <a:lnTo>
                    <a:pt x="645419" y="3593963"/>
                  </a:lnTo>
                  <a:cubicBezTo>
                    <a:pt x="627322" y="3602726"/>
                    <a:pt x="657992" y="3603964"/>
                    <a:pt x="638847" y="3613013"/>
                  </a:cubicBezTo>
                  <a:cubicBezTo>
                    <a:pt x="639418" y="3617014"/>
                    <a:pt x="637704" y="3620729"/>
                    <a:pt x="640371" y="3624253"/>
                  </a:cubicBezTo>
                  <a:cubicBezTo>
                    <a:pt x="643895" y="3625776"/>
                    <a:pt x="646562" y="3627586"/>
                    <a:pt x="645229" y="3630634"/>
                  </a:cubicBezTo>
                  <a:lnTo>
                    <a:pt x="639038" y="3634539"/>
                  </a:lnTo>
                  <a:lnTo>
                    <a:pt x="639038" y="3637969"/>
                  </a:lnTo>
                  <a:lnTo>
                    <a:pt x="632465" y="3641969"/>
                  </a:lnTo>
                  <a:lnTo>
                    <a:pt x="632465" y="3653209"/>
                  </a:lnTo>
                  <a:cubicBezTo>
                    <a:pt x="636466" y="3655971"/>
                    <a:pt x="641990" y="3657590"/>
                    <a:pt x="644467" y="3661114"/>
                  </a:cubicBezTo>
                  <a:lnTo>
                    <a:pt x="638942" y="3664162"/>
                  </a:lnTo>
                  <a:cubicBezTo>
                    <a:pt x="639800" y="3673687"/>
                    <a:pt x="637037" y="3685117"/>
                    <a:pt x="640371" y="3694547"/>
                  </a:cubicBezTo>
                  <a:lnTo>
                    <a:pt x="645229" y="3697214"/>
                  </a:lnTo>
                  <a:lnTo>
                    <a:pt x="645229" y="3726456"/>
                  </a:lnTo>
                  <a:lnTo>
                    <a:pt x="651896" y="3730551"/>
                  </a:lnTo>
                  <a:lnTo>
                    <a:pt x="645514" y="3734457"/>
                  </a:lnTo>
                  <a:cubicBezTo>
                    <a:pt x="645514" y="3735695"/>
                    <a:pt x="645514" y="3736933"/>
                    <a:pt x="645514" y="3737981"/>
                  </a:cubicBezTo>
                  <a:lnTo>
                    <a:pt x="651420" y="3741696"/>
                  </a:lnTo>
                  <a:lnTo>
                    <a:pt x="651420" y="3775033"/>
                  </a:lnTo>
                  <a:cubicBezTo>
                    <a:pt x="642847" y="3778081"/>
                    <a:pt x="644848" y="3782272"/>
                    <a:pt x="646276" y="3786463"/>
                  </a:cubicBezTo>
                  <a:lnTo>
                    <a:pt x="651801" y="3789511"/>
                  </a:lnTo>
                  <a:cubicBezTo>
                    <a:pt x="649610" y="3799798"/>
                    <a:pt x="657611" y="3818086"/>
                    <a:pt x="645419" y="3822563"/>
                  </a:cubicBezTo>
                  <a:lnTo>
                    <a:pt x="645419" y="3855519"/>
                  </a:lnTo>
                  <a:lnTo>
                    <a:pt x="638656" y="3859615"/>
                  </a:lnTo>
                  <a:lnTo>
                    <a:pt x="638656" y="3870474"/>
                  </a:lnTo>
                  <a:lnTo>
                    <a:pt x="631894" y="3874569"/>
                  </a:lnTo>
                  <a:lnTo>
                    <a:pt x="631894" y="3918480"/>
                  </a:lnTo>
                  <a:lnTo>
                    <a:pt x="625893" y="3922290"/>
                  </a:lnTo>
                  <a:lnTo>
                    <a:pt x="625893" y="3929434"/>
                  </a:lnTo>
                  <a:cubicBezTo>
                    <a:pt x="634465" y="3934672"/>
                    <a:pt x="634465" y="3934958"/>
                    <a:pt x="625893" y="3940101"/>
                  </a:cubicBezTo>
                  <a:lnTo>
                    <a:pt x="625893" y="3947531"/>
                  </a:lnTo>
                  <a:lnTo>
                    <a:pt x="631894" y="3951436"/>
                  </a:lnTo>
                  <a:lnTo>
                    <a:pt x="631894" y="4198134"/>
                  </a:lnTo>
                  <a:lnTo>
                    <a:pt x="625512" y="4202039"/>
                  </a:lnTo>
                  <a:lnTo>
                    <a:pt x="625512" y="4205563"/>
                  </a:lnTo>
                  <a:lnTo>
                    <a:pt x="632275" y="4209564"/>
                  </a:lnTo>
                  <a:lnTo>
                    <a:pt x="632275" y="4260904"/>
                  </a:lnTo>
                  <a:lnTo>
                    <a:pt x="638276" y="4264809"/>
                  </a:lnTo>
                  <a:lnTo>
                    <a:pt x="633227" y="4267666"/>
                  </a:lnTo>
                  <a:cubicBezTo>
                    <a:pt x="629036" y="4289669"/>
                    <a:pt x="635037" y="4313196"/>
                    <a:pt x="631036" y="4335198"/>
                  </a:cubicBezTo>
                  <a:lnTo>
                    <a:pt x="625893" y="4338056"/>
                  </a:lnTo>
                  <a:lnTo>
                    <a:pt x="625893" y="4345580"/>
                  </a:lnTo>
                  <a:lnTo>
                    <a:pt x="631894" y="4349391"/>
                  </a:lnTo>
                  <a:lnTo>
                    <a:pt x="631894" y="4356630"/>
                  </a:lnTo>
                  <a:lnTo>
                    <a:pt x="625512" y="4360535"/>
                  </a:lnTo>
                  <a:lnTo>
                    <a:pt x="625512" y="4389776"/>
                  </a:lnTo>
                  <a:lnTo>
                    <a:pt x="631703" y="4393682"/>
                  </a:lnTo>
                  <a:lnTo>
                    <a:pt x="625893" y="4397397"/>
                  </a:lnTo>
                  <a:lnTo>
                    <a:pt x="625893" y="4415875"/>
                  </a:lnTo>
                  <a:cubicBezTo>
                    <a:pt x="635418" y="4421114"/>
                    <a:pt x="634465" y="4426163"/>
                    <a:pt x="625893" y="4430162"/>
                  </a:cubicBezTo>
                  <a:cubicBezTo>
                    <a:pt x="629036" y="4444831"/>
                    <a:pt x="618368" y="4469787"/>
                    <a:pt x="632275" y="4478264"/>
                  </a:cubicBezTo>
                  <a:lnTo>
                    <a:pt x="632275" y="4599708"/>
                  </a:lnTo>
                  <a:cubicBezTo>
                    <a:pt x="633799" y="4601803"/>
                    <a:pt x="639038" y="4602470"/>
                    <a:pt x="638371" y="4605709"/>
                  </a:cubicBezTo>
                  <a:close/>
                  <a:moveTo>
                    <a:pt x="631132" y="2178739"/>
                  </a:moveTo>
                  <a:cubicBezTo>
                    <a:pt x="608367" y="2167118"/>
                    <a:pt x="580268" y="2170547"/>
                    <a:pt x="556551" y="2162927"/>
                  </a:cubicBezTo>
                  <a:lnTo>
                    <a:pt x="539501" y="2171500"/>
                  </a:lnTo>
                  <a:cubicBezTo>
                    <a:pt x="553789" y="2174738"/>
                    <a:pt x="567029" y="2172833"/>
                    <a:pt x="581888" y="2177120"/>
                  </a:cubicBezTo>
                  <a:cubicBezTo>
                    <a:pt x="597766" y="2182606"/>
                    <a:pt x="614930" y="2183177"/>
                    <a:pt x="631132" y="2178739"/>
                  </a:cubicBezTo>
                  <a:close/>
                  <a:moveTo>
                    <a:pt x="615320" y="1676009"/>
                  </a:moveTo>
                  <a:cubicBezTo>
                    <a:pt x="607062" y="1674704"/>
                    <a:pt x="598623" y="1676762"/>
                    <a:pt x="591889" y="1681724"/>
                  </a:cubicBezTo>
                  <a:lnTo>
                    <a:pt x="609605" y="1689820"/>
                  </a:lnTo>
                  <a:cubicBezTo>
                    <a:pt x="613215" y="1688801"/>
                    <a:pt x="616492" y="1686867"/>
                    <a:pt x="619130" y="1684201"/>
                  </a:cubicBezTo>
                  <a:cubicBezTo>
                    <a:pt x="617511" y="1681533"/>
                    <a:pt x="620940" y="1678200"/>
                    <a:pt x="615320" y="1676009"/>
                  </a:cubicBezTo>
                  <a:close/>
                  <a:moveTo>
                    <a:pt x="595604" y="1716490"/>
                  </a:moveTo>
                  <a:cubicBezTo>
                    <a:pt x="602652" y="1711632"/>
                    <a:pt x="611034" y="1713442"/>
                    <a:pt x="617892" y="1707727"/>
                  </a:cubicBezTo>
                  <a:cubicBezTo>
                    <a:pt x="611605" y="1702203"/>
                    <a:pt x="581411" y="1704203"/>
                    <a:pt x="595604" y="1716490"/>
                  </a:cubicBezTo>
                  <a:close/>
                  <a:moveTo>
                    <a:pt x="589126" y="1661245"/>
                  </a:moveTo>
                  <a:lnTo>
                    <a:pt x="583316" y="1657530"/>
                  </a:lnTo>
                  <a:cubicBezTo>
                    <a:pt x="554741" y="1660293"/>
                    <a:pt x="567600" y="1672580"/>
                    <a:pt x="588936" y="1668580"/>
                  </a:cubicBezTo>
                  <a:cubicBezTo>
                    <a:pt x="593603" y="1664769"/>
                    <a:pt x="593603" y="1663912"/>
                    <a:pt x="589126" y="1661245"/>
                  </a:cubicBezTo>
                  <a:close/>
                  <a:moveTo>
                    <a:pt x="595794" y="1628003"/>
                  </a:moveTo>
                  <a:lnTo>
                    <a:pt x="612082" y="1618478"/>
                  </a:lnTo>
                  <a:cubicBezTo>
                    <a:pt x="586774" y="1609191"/>
                    <a:pt x="558999" y="1609191"/>
                    <a:pt x="533691" y="1618478"/>
                  </a:cubicBezTo>
                  <a:lnTo>
                    <a:pt x="543216" y="1624003"/>
                  </a:lnTo>
                  <a:cubicBezTo>
                    <a:pt x="561599" y="1622288"/>
                    <a:pt x="577697" y="1629241"/>
                    <a:pt x="595794" y="1628003"/>
                  </a:cubicBezTo>
                  <a:close/>
                  <a:moveTo>
                    <a:pt x="612082" y="1574663"/>
                  </a:moveTo>
                  <a:cubicBezTo>
                    <a:pt x="590365" y="1563900"/>
                    <a:pt x="567790" y="1574663"/>
                    <a:pt x="543787" y="1572663"/>
                  </a:cubicBezTo>
                  <a:cubicBezTo>
                    <a:pt x="538168" y="1572091"/>
                    <a:pt x="541692" y="1567424"/>
                    <a:pt x="536358" y="1565424"/>
                  </a:cubicBezTo>
                  <a:cubicBezTo>
                    <a:pt x="525404" y="1564281"/>
                    <a:pt x="501496" y="1565424"/>
                    <a:pt x="522166" y="1576568"/>
                  </a:cubicBezTo>
                  <a:cubicBezTo>
                    <a:pt x="539701" y="1577635"/>
                    <a:pt x="557161" y="1579702"/>
                    <a:pt x="574458" y="1582759"/>
                  </a:cubicBezTo>
                  <a:cubicBezTo>
                    <a:pt x="583983" y="1585426"/>
                    <a:pt x="585507" y="1580663"/>
                    <a:pt x="590079" y="1580187"/>
                  </a:cubicBezTo>
                  <a:cubicBezTo>
                    <a:pt x="597794" y="1579426"/>
                    <a:pt x="605890" y="1582283"/>
                    <a:pt x="612082" y="1578282"/>
                  </a:cubicBezTo>
                  <a:close/>
                  <a:moveTo>
                    <a:pt x="513498" y="1593046"/>
                  </a:moveTo>
                  <a:lnTo>
                    <a:pt x="513498" y="1596666"/>
                  </a:lnTo>
                  <a:cubicBezTo>
                    <a:pt x="534358" y="1602857"/>
                    <a:pt x="564647" y="1607905"/>
                    <a:pt x="585793" y="1596666"/>
                  </a:cubicBezTo>
                  <a:cubicBezTo>
                    <a:pt x="585793" y="1590760"/>
                    <a:pt x="585793" y="1590760"/>
                    <a:pt x="582935" y="1587903"/>
                  </a:cubicBezTo>
                  <a:cubicBezTo>
                    <a:pt x="573610" y="1588436"/>
                    <a:pt x="564485" y="1590798"/>
                    <a:pt x="556075" y="1594856"/>
                  </a:cubicBezTo>
                  <a:cubicBezTo>
                    <a:pt x="551817" y="1592132"/>
                    <a:pt x="547283" y="1589865"/>
                    <a:pt x="542549" y="1588093"/>
                  </a:cubicBezTo>
                  <a:cubicBezTo>
                    <a:pt x="533786" y="1595046"/>
                    <a:pt x="522166" y="1588284"/>
                    <a:pt x="513498" y="1593046"/>
                  </a:cubicBezTo>
                  <a:close/>
                  <a:moveTo>
                    <a:pt x="520070" y="1735921"/>
                  </a:moveTo>
                  <a:cubicBezTo>
                    <a:pt x="548645" y="1746685"/>
                    <a:pt x="584650" y="1746494"/>
                    <a:pt x="616273" y="1750018"/>
                  </a:cubicBezTo>
                  <a:lnTo>
                    <a:pt x="619226" y="1745256"/>
                  </a:lnTo>
                  <a:cubicBezTo>
                    <a:pt x="614225" y="1741122"/>
                    <a:pt x="607996" y="1738740"/>
                    <a:pt x="601509" y="1738493"/>
                  </a:cubicBezTo>
                  <a:cubicBezTo>
                    <a:pt x="598099" y="1735416"/>
                    <a:pt x="592917" y="1735416"/>
                    <a:pt x="589508" y="1738493"/>
                  </a:cubicBezTo>
                  <a:cubicBezTo>
                    <a:pt x="569791" y="1735159"/>
                    <a:pt x="537215" y="1723920"/>
                    <a:pt x="520070" y="1735540"/>
                  </a:cubicBezTo>
                  <a:close/>
                  <a:moveTo>
                    <a:pt x="582554" y="1849555"/>
                  </a:moveTo>
                  <a:cubicBezTo>
                    <a:pt x="593889" y="1850221"/>
                    <a:pt x="606176" y="1856888"/>
                    <a:pt x="617606" y="1851936"/>
                  </a:cubicBezTo>
                  <a:cubicBezTo>
                    <a:pt x="631703" y="1835553"/>
                    <a:pt x="564361" y="1839553"/>
                    <a:pt x="582554" y="1849173"/>
                  </a:cubicBezTo>
                  <a:close/>
                  <a:moveTo>
                    <a:pt x="596556" y="1790023"/>
                  </a:moveTo>
                  <a:cubicBezTo>
                    <a:pt x="597318" y="1790023"/>
                    <a:pt x="598080" y="1789261"/>
                    <a:pt x="598842" y="1788785"/>
                  </a:cubicBezTo>
                  <a:lnTo>
                    <a:pt x="598842" y="1784975"/>
                  </a:lnTo>
                  <a:cubicBezTo>
                    <a:pt x="585412" y="1774878"/>
                    <a:pt x="566647" y="1780498"/>
                    <a:pt x="552932" y="1784975"/>
                  </a:cubicBezTo>
                  <a:cubicBezTo>
                    <a:pt x="567124" y="1788871"/>
                    <a:pt x="581859" y="1790442"/>
                    <a:pt x="596556" y="1789642"/>
                  </a:cubicBezTo>
                  <a:close/>
                  <a:moveTo>
                    <a:pt x="529881" y="2199598"/>
                  </a:moveTo>
                  <a:cubicBezTo>
                    <a:pt x="546074" y="2197598"/>
                    <a:pt x="563600" y="2198360"/>
                    <a:pt x="578077" y="2190835"/>
                  </a:cubicBezTo>
                  <a:cubicBezTo>
                    <a:pt x="567886" y="2185596"/>
                    <a:pt x="554170" y="2189883"/>
                    <a:pt x="542263" y="2188549"/>
                  </a:cubicBezTo>
                  <a:lnTo>
                    <a:pt x="536453" y="2195884"/>
                  </a:lnTo>
                  <a:cubicBezTo>
                    <a:pt x="533501" y="2194741"/>
                    <a:pt x="522356" y="2196550"/>
                    <a:pt x="530357" y="2199217"/>
                  </a:cubicBezTo>
                  <a:close/>
                  <a:moveTo>
                    <a:pt x="625131" y="2013670"/>
                  </a:moveTo>
                  <a:lnTo>
                    <a:pt x="625131" y="2009765"/>
                  </a:lnTo>
                  <a:cubicBezTo>
                    <a:pt x="615396" y="2002555"/>
                    <a:pt x="602100" y="2002555"/>
                    <a:pt x="592365" y="2009765"/>
                  </a:cubicBezTo>
                  <a:lnTo>
                    <a:pt x="592365" y="2013575"/>
                  </a:lnTo>
                  <a:cubicBezTo>
                    <a:pt x="603166" y="2015956"/>
                    <a:pt x="614368" y="2015861"/>
                    <a:pt x="625131" y="2013289"/>
                  </a:cubicBezTo>
                  <a:close/>
                  <a:moveTo>
                    <a:pt x="635227" y="1967474"/>
                  </a:moveTo>
                  <a:cubicBezTo>
                    <a:pt x="633075" y="1966388"/>
                    <a:pt x="631008" y="1965141"/>
                    <a:pt x="629036" y="1963759"/>
                  </a:cubicBezTo>
                  <a:lnTo>
                    <a:pt x="614844" y="1963759"/>
                  </a:lnTo>
                  <a:cubicBezTo>
                    <a:pt x="585697" y="1974618"/>
                    <a:pt x="646372" y="1972617"/>
                    <a:pt x="635227" y="1967283"/>
                  </a:cubicBezTo>
                  <a:close/>
                  <a:moveTo>
                    <a:pt x="590841" y="1919849"/>
                  </a:moveTo>
                  <a:cubicBezTo>
                    <a:pt x="589069" y="1920154"/>
                    <a:pt x="587355" y="1920764"/>
                    <a:pt x="585793" y="1921659"/>
                  </a:cubicBezTo>
                  <a:lnTo>
                    <a:pt x="585793" y="1925278"/>
                  </a:lnTo>
                  <a:cubicBezTo>
                    <a:pt x="603233" y="1928479"/>
                    <a:pt x="621121" y="1928479"/>
                    <a:pt x="638561" y="1925278"/>
                  </a:cubicBezTo>
                  <a:lnTo>
                    <a:pt x="628369" y="1920039"/>
                  </a:lnTo>
                  <a:cubicBezTo>
                    <a:pt x="616177" y="1918706"/>
                    <a:pt x="603128" y="1919658"/>
                    <a:pt x="590841" y="1919658"/>
                  </a:cubicBezTo>
                  <a:close/>
                  <a:moveTo>
                    <a:pt x="609224" y="1646862"/>
                  </a:moveTo>
                  <a:cubicBezTo>
                    <a:pt x="602938" y="1647624"/>
                    <a:pt x="597032" y="1645719"/>
                    <a:pt x="592746" y="1648672"/>
                  </a:cubicBezTo>
                  <a:cubicBezTo>
                    <a:pt x="592746" y="1649910"/>
                    <a:pt x="592746" y="1651053"/>
                    <a:pt x="592746" y="1652387"/>
                  </a:cubicBezTo>
                  <a:lnTo>
                    <a:pt x="599318" y="1656292"/>
                  </a:lnTo>
                  <a:cubicBezTo>
                    <a:pt x="599318" y="1666484"/>
                    <a:pt x="619226" y="1661531"/>
                    <a:pt x="624083" y="1656863"/>
                  </a:cubicBezTo>
                  <a:close/>
                  <a:moveTo>
                    <a:pt x="563028" y="1543897"/>
                  </a:moveTo>
                  <a:cubicBezTo>
                    <a:pt x="537787" y="1554184"/>
                    <a:pt x="505878" y="1541040"/>
                    <a:pt x="481208" y="1553422"/>
                  </a:cubicBezTo>
                  <a:cubicBezTo>
                    <a:pt x="526166" y="1562947"/>
                    <a:pt x="570743" y="1555613"/>
                    <a:pt x="617130" y="1554470"/>
                  </a:cubicBezTo>
                  <a:cubicBezTo>
                    <a:pt x="624940" y="1533324"/>
                    <a:pt x="575410" y="1547231"/>
                    <a:pt x="563028" y="1543326"/>
                  </a:cubicBezTo>
                  <a:close/>
                  <a:moveTo>
                    <a:pt x="408247" y="3059896"/>
                  </a:moveTo>
                  <a:cubicBezTo>
                    <a:pt x="415200" y="3055705"/>
                    <a:pt x="424058" y="3059896"/>
                    <a:pt x="431297" y="3054372"/>
                  </a:cubicBezTo>
                  <a:cubicBezTo>
                    <a:pt x="453586" y="3056753"/>
                    <a:pt x="485113" y="3062372"/>
                    <a:pt x="506830" y="3052562"/>
                  </a:cubicBezTo>
                  <a:lnTo>
                    <a:pt x="506830" y="3048657"/>
                  </a:lnTo>
                  <a:cubicBezTo>
                    <a:pt x="492591" y="3038036"/>
                    <a:pt x="473750" y="3035893"/>
                    <a:pt x="457491" y="3043037"/>
                  </a:cubicBezTo>
                  <a:cubicBezTo>
                    <a:pt x="449395" y="3037894"/>
                    <a:pt x="437679" y="3031988"/>
                    <a:pt x="428154" y="3037798"/>
                  </a:cubicBezTo>
                  <a:cubicBezTo>
                    <a:pt x="429868" y="3051038"/>
                    <a:pt x="335476" y="3036941"/>
                    <a:pt x="381577" y="3059420"/>
                  </a:cubicBezTo>
                  <a:cubicBezTo>
                    <a:pt x="372052" y="3065421"/>
                    <a:pt x="358717" y="3057991"/>
                    <a:pt x="349382" y="3063421"/>
                  </a:cubicBezTo>
                  <a:lnTo>
                    <a:pt x="349382" y="3066945"/>
                  </a:lnTo>
                  <a:lnTo>
                    <a:pt x="342810" y="3070945"/>
                  </a:lnTo>
                  <a:lnTo>
                    <a:pt x="342810" y="3078660"/>
                  </a:lnTo>
                  <a:lnTo>
                    <a:pt x="351287" y="3080280"/>
                  </a:lnTo>
                  <a:cubicBezTo>
                    <a:pt x="371861" y="3069135"/>
                    <a:pt x="396721" y="3073898"/>
                    <a:pt x="417962" y="3079518"/>
                  </a:cubicBezTo>
                  <a:cubicBezTo>
                    <a:pt x="438927" y="3076679"/>
                    <a:pt x="460244" y="3080899"/>
                    <a:pt x="478541" y="3091520"/>
                  </a:cubicBezTo>
                  <a:cubicBezTo>
                    <a:pt x="485018" y="3089614"/>
                    <a:pt x="493210" y="3092948"/>
                    <a:pt x="500068" y="3089424"/>
                  </a:cubicBezTo>
                  <a:lnTo>
                    <a:pt x="493876" y="3085423"/>
                  </a:lnTo>
                  <a:lnTo>
                    <a:pt x="493876" y="3078184"/>
                  </a:lnTo>
                  <a:cubicBezTo>
                    <a:pt x="496353" y="3075041"/>
                    <a:pt x="504449" y="3077613"/>
                    <a:pt x="506830" y="3074469"/>
                  </a:cubicBezTo>
                  <a:lnTo>
                    <a:pt x="506830" y="3070755"/>
                  </a:lnTo>
                  <a:cubicBezTo>
                    <a:pt x="502735" y="3067707"/>
                    <a:pt x="493591" y="3069707"/>
                    <a:pt x="490828" y="3065421"/>
                  </a:cubicBezTo>
                  <a:cubicBezTo>
                    <a:pt x="477017" y="3065421"/>
                    <a:pt x="462730" y="3063421"/>
                    <a:pt x="450728" y="3072660"/>
                  </a:cubicBezTo>
                  <a:cubicBezTo>
                    <a:pt x="439108" y="3075136"/>
                    <a:pt x="443965" y="3064373"/>
                    <a:pt x="433583" y="3065326"/>
                  </a:cubicBezTo>
                  <a:cubicBezTo>
                    <a:pt x="424763" y="3066535"/>
                    <a:pt x="415800" y="3064611"/>
                    <a:pt x="408247" y="3059896"/>
                  </a:cubicBezTo>
                  <a:close/>
                  <a:moveTo>
                    <a:pt x="518737" y="3034750"/>
                  </a:moveTo>
                  <a:cubicBezTo>
                    <a:pt x="520461" y="3032217"/>
                    <a:pt x="520718" y="3028950"/>
                    <a:pt x="519403" y="3026178"/>
                  </a:cubicBezTo>
                  <a:lnTo>
                    <a:pt x="509878" y="3021034"/>
                  </a:lnTo>
                  <a:cubicBezTo>
                    <a:pt x="505611" y="3019711"/>
                    <a:pt x="501077" y="3022101"/>
                    <a:pt x="499753" y="3026378"/>
                  </a:cubicBezTo>
                  <a:cubicBezTo>
                    <a:pt x="498648" y="3029931"/>
                    <a:pt x="500115" y="3033779"/>
                    <a:pt x="503306" y="3035703"/>
                  </a:cubicBezTo>
                  <a:cubicBezTo>
                    <a:pt x="508469" y="3036284"/>
                    <a:pt x="513688" y="3035960"/>
                    <a:pt x="518737" y="3034750"/>
                  </a:cubicBezTo>
                  <a:close/>
                  <a:moveTo>
                    <a:pt x="464539" y="2888446"/>
                  </a:moveTo>
                  <a:cubicBezTo>
                    <a:pt x="469873" y="2887780"/>
                    <a:pt x="475779" y="2889685"/>
                    <a:pt x="480065" y="2886922"/>
                  </a:cubicBezTo>
                  <a:cubicBezTo>
                    <a:pt x="480065" y="2874349"/>
                    <a:pt x="453300" y="2883779"/>
                    <a:pt x="444632" y="2881017"/>
                  </a:cubicBezTo>
                  <a:cubicBezTo>
                    <a:pt x="435107" y="2876350"/>
                    <a:pt x="435107" y="2876350"/>
                    <a:pt x="428249" y="2879302"/>
                  </a:cubicBezTo>
                  <a:lnTo>
                    <a:pt x="428249" y="2882922"/>
                  </a:lnTo>
                  <a:cubicBezTo>
                    <a:pt x="439108" y="2887970"/>
                    <a:pt x="453300" y="2896257"/>
                    <a:pt x="464539" y="2888446"/>
                  </a:cubicBezTo>
                  <a:close/>
                  <a:moveTo>
                    <a:pt x="457586" y="2943691"/>
                  </a:moveTo>
                  <a:cubicBezTo>
                    <a:pt x="456853" y="2944053"/>
                    <a:pt x="456157" y="2944463"/>
                    <a:pt x="455491" y="2944930"/>
                  </a:cubicBezTo>
                  <a:cubicBezTo>
                    <a:pt x="453586" y="2948930"/>
                    <a:pt x="465206" y="2946168"/>
                    <a:pt x="457586" y="2943691"/>
                  </a:cubicBezTo>
                  <a:close/>
                  <a:moveTo>
                    <a:pt x="486733" y="2959979"/>
                  </a:moveTo>
                  <a:cubicBezTo>
                    <a:pt x="486733" y="2961122"/>
                    <a:pt x="486733" y="2962265"/>
                    <a:pt x="486733" y="2963504"/>
                  </a:cubicBezTo>
                  <a:cubicBezTo>
                    <a:pt x="503211" y="2973029"/>
                    <a:pt x="524166" y="2977505"/>
                    <a:pt x="539215" y="2967980"/>
                  </a:cubicBezTo>
                  <a:lnTo>
                    <a:pt x="539215" y="2956455"/>
                  </a:lnTo>
                  <a:cubicBezTo>
                    <a:pt x="531081" y="2949664"/>
                    <a:pt x="520642" y="2946253"/>
                    <a:pt x="510069" y="2946930"/>
                  </a:cubicBezTo>
                  <a:cubicBezTo>
                    <a:pt x="500544" y="2961027"/>
                    <a:pt x="496353" y="2950168"/>
                    <a:pt x="483304" y="2950644"/>
                  </a:cubicBezTo>
                  <a:cubicBezTo>
                    <a:pt x="479303" y="2955312"/>
                    <a:pt x="479303" y="2955407"/>
                    <a:pt x="486733" y="2959979"/>
                  </a:cubicBezTo>
                  <a:close/>
                  <a:moveTo>
                    <a:pt x="510164" y="2939976"/>
                  </a:moveTo>
                  <a:cubicBezTo>
                    <a:pt x="518832" y="2939976"/>
                    <a:pt x="533882" y="2942358"/>
                    <a:pt x="538739" y="2933880"/>
                  </a:cubicBezTo>
                  <a:cubicBezTo>
                    <a:pt x="533501" y="2931976"/>
                    <a:pt x="497782" y="2929309"/>
                    <a:pt x="510164" y="2939976"/>
                  </a:cubicBezTo>
                  <a:close/>
                  <a:moveTo>
                    <a:pt x="506926" y="2986459"/>
                  </a:moveTo>
                  <a:lnTo>
                    <a:pt x="515879" y="2991412"/>
                  </a:lnTo>
                  <a:cubicBezTo>
                    <a:pt x="522070" y="2991412"/>
                    <a:pt x="519594" y="2988268"/>
                    <a:pt x="520070" y="2986363"/>
                  </a:cubicBezTo>
                  <a:cubicBezTo>
                    <a:pt x="516060" y="2983782"/>
                    <a:pt x="510898" y="2983820"/>
                    <a:pt x="506926" y="2986459"/>
                  </a:cubicBezTo>
                  <a:close/>
                  <a:moveTo>
                    <a:pt x="520070" y="3063801"/>
                  </a:moveTo>
                  <a:cubicBezTo>
                    <a:pt x="528852" y="3067488"/>
                    <a:pt x="538949" y="3066059"/>
                    <a:pt x="546359" y="3060087"/>
                  </a:cubicBezTo>
                  <a:cubicBezTo>
                    <a:pt x="537634" y="3056401"/>
                    <a:pt x="527595" y="3057668"/>
                    <a:pt x="520070" y="3063421"/>
                  </a:cubicBezTo>
                  <a:close/>
                  <a:moveTo>
                    <a:pt x="529595" y="2855490"/>
                  </a:moveTo>
                  <a:cubicBezTo>
                    <a:pt x="485971" y="2854728"/>
                    <a:pt x="442537" y="2848917"/>
                    <a:pt x="401579" y="2865015"/>
                  </a:cubicBezTo>
                  <a:cubicBezTo>
                    <a:pt x="403484" y="2885112"/>
                    <a:pt x="434821" y="2866634"/>
                    <a:pt x="446061" y="2862634"/>
                  </a:cubicBezTo>
                  <a:cubicBezTo>
                    <a:pt x="474045" y="2861995"/>
                    <a:pt x="502011" y="2864329"/>
                    <a:pt x="529500" y="2869587"/>
                  </a:cubicBezTo>
                  <a:cubicBezTo>
                    <a:pt x="542549" y="2866062"/>
                    <a:pt x="542073" y="2859395"/>
                    <a:pt x="529309" y="2855109"/>
                  </a:cubicBezTo>
                  <a:close/>
                  <a:moveTo>
                    <a:pt x="420629" y="2886255"/>
                  </a:moveTo>
                  <a:cubicBezTo>
                    <a:pt x="405484" y="2880636"/>
                    <a:pt x="408723" y="2893590"/>
                    <a:pt x="420629" y="2887494"/>
                  </a:cubicBezTo>
                  <a:cubicBezTo>
                    <a:pt x="420439" y="2886732"/>
                    <a:pt x="420629" y="2886160"/>
                    <a:pt x="420343" y="2885875"/>
                  </a:cubicBezTo>
                  <a:close/>
                  <a:moveTo>
                    <a:pt x="211079" y="2820342"/>
                  </a:moveTo>
                  <a:cubicBezTo>
                    <a:pt x="222793" y="2825715"/>
                    <a:pt x="236120" y="2826400"/>
                    <a:pt x="248322" y="2822248"/>
                  </a:cubicBezTo>
                  <a:lnTo>
                    <a:pt x="251084" y="2817485"/>
                  </a:lnTo>
                  <a:lnTo>
                    <a:pt x="241178" y="2810913"/>
                  </a:lnTo>
                  <a:cubicBezTo>
                    <a:pt x="230034" y="2822628"/>
                    <a:pt x="210793" y="2799102"/>
                    <a:pt x="211270" y="2819962"/>
                  </a:cubicBezTo>
                  <a:close/>
                  <a:moveTo>
                    <a:pt x="208031" y="2929309"/>
                  </a:moveTo>
                  <a:cubicBezTo>
                    <a:pt x="201935" y="2938834"/>
                    <a:pt x="236606" y="2938071"/>
                    <a:pt x="243083" y="2935309"/>
                  </a:cubicBezTo>
                  <a:cubicBezTo>
                    <a:pt x="235558" y="2929309"/>
                    <a:pt x="219080" y="2928546"/>
                    <a:pt x="208031" y="2929309"/>
                  </a:cubicBezTo>
                  <a:close/>
                  <a:moveTo>
                    <a:pt x="259561" y="2888351"/>
                  </a:moveTo>
                  <a:lnTo>
                    <a:pt x="277754" y="2879398"/>
                  </a:lnTo>
                  <a:lnTo>
                    <a:pt x="274801" y="2873682"/>
                  </a:lnTo>
                  <a:cubicBezTo>
                    <a:pt x="268991" y="2883969"/>
                    <a:pt x="224605" y="2866539"/>
                    <a:pt x="243750" y="2879302"/>
                  </a:cubicBezTo>
                  <a:lnTo>
                    <a:pt x="237940" y="2883112"/>
                  </a:lnTo>
                  <a:cubicBezTo>
                    <a:pt x="236320" y="2892351"/>
                    <a:pt x="255180" y="2887494"/>
                    <a:pt x="259561" y="2888065"/>
                  </a:cubicBezTo>
                  <a:close/>
                  <a:moveTo>
                    <a:pt x="283374" y="2809770"/>
                  </a:moveTo>
                  <a:cubicBezTo>
                    <a:pt x="283374" y="2809103"/>
                    <a:pt x="280897" y="2808532"/>
                    <a:pt x="279659" y="2807960"/>
                  </a:cubicBezTo>
                  <a:lnTo>
                    <a:pt x="263848" y="2816818"/>
                  </a:lnTo>
                  <a:cubicBezTo>
                    <a:pt x="261847" y="2826343"/>
                    <a:pt x="278040" y="2821295"/>
                    <a:pt x="283564" y="2816818"/>
                  </a:cubicBezTo>
                  <a:cubicBezTo>
                    <a:pt x="283758" y="2814370"/>
                    <a:pt x="283694" y="2811913"/>
                    <a:pt x="283374" y="2809484"/>
                  </a:cubicBezTo>
                  <a:close/>
                  <a:moveTo>
                    <a:pt x="273849" y="2837107"/>
                  </a:moveTo>
                  <a:cubicBezTo>
                    <a:pt x="270229" y="2837107"/>
                    <a:pt x="267372" y="2836440"/>
                    <a:pt x="264324" y="2838535"/>
                  </a:cubicBezTo>
                  <a:cubicBezTo>
                    <a:pt x="263276" y="2845489"/>
                    <a:pt x="263371" y="2845489"/>
                    <a:pt x="267372" y="2848060"/>
                  </a:cubicBezTo>
                  <a:cubicBezTo>
                    <a:pt x="286993" y="2848537"/>
                    <a:pt x="297376" y="2848346"/>
                    <a:pt x="273659" y="2836821"/>
                  </a:cubicBezTo>
                  <a:close/>
                  <a:moveTo>
                    <a:pt x="292899" y="2914450"/>
                  </a:moveTo>
                  <a:cubicBezTo>
                    <a:pt x="300328" y="2912164"/>
                    <a:pt x="288898" y="2909020"/>
                    <a:pt x="287184" y="2907115"/>
                  </a:cubicBezTo>
                  <a:cubicBezTo>
                    <a:pt x="281307" y="2906639"/>
                    <a:pt x="275471" y="2908439"/>
                    <a:pt x="270896" y="2912164"/>
                  </a:cubicBezTo>
                  <a:cubicBezTo>
                    <a:pt x="276802" y="2916735"/>
                    <a:pt x="286041" y="2913211"/>
                    <a:pt x="293185" y="2914164"/>
                  </a:cubicBezTo>
                  <a:close/>
                  <a:moveTo>
                    <a:pt x="270134" y="2934738"/>
                  </a:moveTo>
                  <a:cubicBezTo>
                    <a:pt x="274111" y="2937405"/>
                    <a:pt x="279302" y="2937405"/>
                    <a:pt x="283279" y="2934738"/>
                  </a:cubicBezTo>
                  <a:cubicBezTo>
                    <a:pt x="279425" y="2932109"/>
                    <a:pt x="274387" y="2932004"/>
                    <a:pt x="270420" y="2934452"/>
                  </a:cubicBezTo>
                  <a:close/>
                  <a:moveTo>
                    <a:pt x="299757" y="1374066"/>
                  </a:moveTo>
                  <a:cubicBezTo>
                    <a:pt x="304329" y="1370257"/>
                    <a:pt x="304329" y="1370257"/>
                    <a:pt x="299757" y="1366732"/>
                  </a:cubicBezTo>
                  <a:lnTo>
                    <a:pt x="286898" y="1366732"/>
                  </a:lnTo>
                  <a:cubicBezTo>
                    <a:pt x="282231" y="1370542"/>
                    <a:pt x="282231" y="1370542"/>
                    <a:pt x="286898" y="1374066"/>
                  </a:cubicBezTo>
                  <a:close/>
                  <a:moveTo>
                    <a:pt x="299757" y="2601267"/>
                  </a:moveTo>
                  <a:cubicBezTo>
                    <a:pt x="292994" y="2603839"/>
                    <a:pt x="303662" y="2606601"/>
                    <a:pt x="305662" y="2608983"/>
                  </a:cubicBezTo>
                  <a:lnTo>
                    <a:pt x="315187" y="2603458"/>
                  </a:lnTo>
                  <a:cubicBezTo>
                    <a:pt x="311759" y="2599077"/>
                    <a:pt x="305282" y="2601554"/>
                    <a:pt x="300043" y="2600982"/>
                  </a:cubicBezTo>
                  <a:close/>
                  <a:moveTo>
                    <a:pt x="296518" y="2845774"/>
                  </a:moveTo>
                  <a:cubicBezTo>
                    <a:pt x="314616" y="2851775"/>
                    <a:pt x="339190" y="2844631"/>
                    <a:pt x="355859" y="2839107"/>
                  </a:cubicBezTo>
                  <a:cubicBezTo>
                    <a:pt x="351001" y="2830058"/>
                    <a:pt x="295852" y="2836821"/>
                    <a:pt x="296804" y="2845489"/>
                  </a:cubicBezTo>
                  <a:close/>
                  <a:moveTo>
                    <a:pt x="474541" y="1169374"/>
                  </a:moveTo>
                  <a:cubicBezTo>
                    <a:pt x="474541" y="1181852"/>
                    <a:pt x="500544" y="1172803"/>
                    <a:pt x="509783" y="1175279"/>
                  </a:cubicBezTo>
                  <a:cubicBezTo>
                    <a:pt x="523785" y="1166040"/>
                    <a:pt x="479303" y="1160802"/>
                    <a:pt x="474826" y="1168803"/>
                  </a:cubicBezTo>
                  <a:close/>
                  <a:moveTo>
                    <a:pt x="481399" y="1115082"/>
                  </a:moveTo>
                  <a:cubicBezTo>
                    <a:pt x="488066" y="1118796"/>
                    <a:pt x="487780" y="1125940"/>
                    <a:pt x="497401" y="1123749"/>
                  </a:cubicBezTo>
                  <a:cubicBezTo>
                    <a:pt x="501211" y="1120606"/>
                    <a:pt x="512069" y="1118225"/>
                    <a:pt x="503211" y="1112701"/>
                  </a:cubicBezTo>
                  <a:cubicBezTo>
                    <a:pt x="497020" y="1113462"/>
                    <a:pt x="485399" y="1109176"/>
                    <a:pt x="481684" y="1114510"/>
                  </a:cubicBezTo>
                  <a:close/>
                  <a:moveTo>
                    <a:pt x="526928" y="1537706"/>
                  </a:moveTo>
                  <a:cubicBezTo>
                    <a:pt x="533862" y="1540097"/>
                    <a:pt x="540959" y="1541973"/>
                    <a:pt x="548169" y="1543326"/>
                  </a:cubicBezTo>
                  <a:cubicBezTo>
                    <a:pt x="552455" y="1538468"/>
                    <a:pt x="576172" y="1533038"/>
                    <a:pt x="571315" y="1525800"/>
                  </a:cubicBezTo>
                  <a:cubicBezTo>
                    <a:pt x="558932" y="1520847"/>
                    <a:pt x="544835" y="1533229"/>
                    <a:pt x="533691" y="1526848"/>
                  </a:cubicBezTo>
                  <a:cubicBezTo>
                    <a:pt x="524737" y="1521132"/>
                    <a:pt x="526928" y="1532753"/>
                    <a:pt x="526928" y="1537706"/>
                  </a:cubicBezTo>
                  <a:close/>
                  <a:moveTo>
                    <a:pt x="458539" y="1554089"/>
                  </a:moveTo>
                  <a:lnTo>
                    <a:pt x="467587" y="1548755"/>
                  </a:lnTo>
                  <a:cubicBezTo>
                    <a:pt x="455957" y="1542316"/>
                    <a:pt x="442203" y="1540868"/>
                    <a:pt x="429487" y="1544755"/>
                  </a:cubicBezTo>
                  <a:cubicBezTo>
                    <a:pt x="437203" y="1552003"/>
                    <a:pt x="447747" y="1555432"/>
                    <a:pt x="458253" y="1554089"/>
                  </a:cubicBezTo>
                  <a:close/>
                  <a:moveTo>
                    <a:pt x="453395" y="2694232"/>
                  </a:moveTo>
                  <a:cubicBezTo>
                    <a:pt x="438346" y="2688612"/>
                    <a:pt x="441584" y="2701661"/>
                    <a:pt x="453395" y="2695470"/>
                  </a:cubicBezTo>
                  <a:cubicBezTo>
                    <a:pt x="453300" y="2695089"/>
                    <a:pt x="453490" y="2694517"/>
                    <a:pt x="453109" y="2694232"/>
                  </a:cubicBezTo>
                  <a:close/>
                  <a:moveTo>
                    <a:pt x="436822" y="2817580"/>
                  </a:moveTo>
                  <a:cubicBezTo>
                    <a:pt x="451681" y="2820438"/>
                    <a:pt x="467207" y="2815295"/>
                    <a:pt x="480732" y="2813008"/>
                  </a:cubicBezTo>
                  <a:cubicBezTo>
                    <a:pt x="468826" y="2804150"/>
                    <a:pt x="449109" y="2806341"/>
                    <a:pt x="435107" y="2809103"/>
                  </a:cubicBezTo>
                  <a:cubicBezTo>
                    <a:pt x="435488" y="2811865"/>
                    <a:pt x="432821" y="2815009"/>
                    <a:pt x="436536" y="2817580"/>
                  </a:cubicBezTo>
                  <a:close/>
                  <a:moveTo>
                    <a:pt x="503497" y="2744714"/>
                  </a:moveTo>
                  <a:cubicBezTo>
                    <a:pt x="508450" y="2741094"/>
                    <a:pt x="508450" y="2741094"/>
                    <a:pt x="503497" y="2737285"/>
                  </a:cubicBezTo>
                  <a:cubicBezTo>
                    <a:pt x="489495" y="2739475"/>
                    <a:pt x="477970" y="2732808"/>
                    <a:pt x="464349" y="2733570"/>
                  </a:cubicBezTo>
                  <a:cubicBezTo>
                    <a:pt x="459682" y="2737189"/>
                    <a:pt x="459682" y="2737189"/>
                    <a:pt x="464349" y="2740999"/>
                  </a:cubicBezTo>
                  <a:cubicBezTo>
                    <a:pt x="477132" y="2744057"/>
                    <a:pt x="490276" y="2745314"/>
                    <a:pt x="503401" y="2744714"/>
                  </a:cubicBezTo>
                  <a:close/>
                  <a:moveTo>
                    <a:pt x="499687" y="2709567"/>
                  </a:moveTo>
                  <a:cubicBezTo>
                    <a:pt x="482570" y="2706881"/>
                    <a:pt x="465159" y="2706623"/>
                    <a:pt x="447966" y="2708805"/>
                  </a:cubicBezTo>
                  <a:cubicBezTo>
                    <a:pt x="444632" y="2728617"/>
                    <a:pt x="460634" y="2708805"/>
                    <a:pt x="467016" y="2717568"/>
                  </a:cubicBezTo>
                  <a:cubicBezTo>
                    <a:pt x="467016" y="2722711"/>
                    <a:pt x="472445" y="2722711"/>
                    <a:pt x="476541" y="2722616"/>
                  </a:cubicBezTo>
                  <a:close/>
                  <a:moveTo>
                    <a:pt x="542740" y="1513703"/>
                  </a:moveTo>
                  <a:cubicBezTo>
                    <a:pt x="558170" y="1502082"/>
                    <a:pt x="502830" y="1504940"/>
                    <a:pt x="497115" y="1509988"/>
                  </a:cubicBezTo>
                  <a:cubicBezTo>
                    <a:pt x="471016" y="1503702"/>
                    <a:pt x="439965" y="1499035"/>
                    <a:pt x="415200" y="1508369"/>
                  </a:cubicBezTo>
                  <a:cubicBezTo>
                    <a:pt x="421486" y="1512465"/>
                    <a:pt x="431297" y="1507512"/>
                    <a:pt x="437488" y="1513512"/>
                  </a:cubicBezTo>
                  <a:cubicBezTo>
                    <a:pt x="442327" y="1513036"/>
                    <a:pt x="447166" y="1514436"/>
                    <a:pt x="451014" y="1517418"/>
                  </a:cubicBezTo>
                  <a:cubicBezTo>
                    <a:pt x="479303" y="1508464"/>
                    <a:pt x="512545" y="1516370"/>
                    <a:pt x="542644" y="1513703"/>
                  </a:cubicBezTo>
                  <a:close/>
                  <a:moveTo>
                    <a:pt x="576172" y="1491700"/>
                  </a:moveTo>
                  <a:cubicBezTo>
                    <a:pt x="628751" y="1490367"/>
                    <a:pt x="565790" y="1486366"/>
                    <a:pt x="553027" y="1478841"/>
                  </a:cubicBezTo>
                  <a:cubicBezTo>
                    <a:pt x="553027" y="1475794"/>
                    <a:pt x="553027" y="1475794"/>
                    <a:pt x="549979" y="1473126"/>
                  </a:cubicBezTo>
                  <a:cubicBezTo>
                    <a:pt x="538949" y="1473031"/>
                    <a:pt x="527947" y="1474279"/>
                    <a:pt x="517213" y="1476841"/>
                  </a:cubicBezTo>
                  <a:cubicBezTo>
                    <a:pt x="497305" y="1469031"/>
                    <a:pt x="417962" y="1461696"/>
                    <a:pt x="493876" y="1482461"/>
                  </a:cubicBezTo>
                  <a:lnTo>
                    <a:pt x="493876" y="1493605"/>
                  </a:lnTo>
                  <a:cubicBezTo>
                    <a:pt x="520546" y="1498558"/>
                    <a:pt x="549979" y="1502749"/>
                    <a:pt x="576077" y="1491700"/>
                  </a:cubicBezTo>
                  <a:close/>
                  <a:moveTo>
                    <a:pt x="566647" y="1450362"/>
                  </a:moveTo>
                  <a:cubicBezTo>
                    <a:pt x="557122" y="1439122"/>
                    <a:pt x="539692" y="1447409"/>
                    <a:pt x="528547" y="1439789"/>
                  </a:cubicBezTo>
                  <a:cubicBezTo>
                    <a:pt x="514165" y="1437312"/>
                    <a:pt x="504163" y="1448076"/>
                    <a:pt x="491019" y="1440360"/>
                  </a:cubicBezTo>
                  <a:cubicBezTo>
                    <a:pt x="479303" y="1449314"/>
                    <a:pt x="466730" y="1433503"/>
                    <a:pt x="455205" y="1445314"/>
                  </a:cubicBezTo>
                  <a:cubicBezTo>
                    <a:pt x="459396" y="1449123"/>
                    <a:pt x="466254" y="1447028"/>
                    <a:pt x="471016" y="1447504"/>
                  </a:cubicBezTo>
                  <a:cubicBezTo>
                    <a:pt x="479208" y="1454076"/>
                    <a:pt x="487971" y="1448362"/>
                    <a:pt x="496258" y="1454267"/>
                  </a:cubicBezTo>
                  <a:cubicBezTo>
                    <a:pt x="504716" y="1449724"/>
                    <a:pt x="515184" y="1451495"/>
                    <a:pt x="521689" y="1458553"/>
                  </a:cubicBezTo>
                  <a:cubicBezTo>
                    <a:pt x="538072" y="1459601"/>
                    <a:pt x="547502" y="1452647"/>
                    <a:pt x="563885" y="1454839"/>
                  </a:cubicBezTo>
                  <a:close/>
                  <a:moveTo>
                    <a:pt x="382624" y="1353492"/>
                  </a:moveTo>
                  <a:cubicBezTo>
                    <a:pt x="406151" y="1360541"/>
                    <a:pt x="434536" y="1349111"/>
                    <a:pt x="457491" y="1358826"/>
                  </a:cubicBezTo>
                  <a:cubicBezTo>
                    <a:pt x="468635" y="1350730"/>
                    <a:pt x="478541" y="1361684"/>
                    <a:pt x="491400" y="1358826"/>
                  </a:cubicBezTo>
                  <a:lnTo>
                    <a:pt x="494543" y="1354255"/>
                  </a:lnTo>
                  <a:cubicBezTo>
                    <a:pt x="482542" y="1342348"/>
                    <a:pt x="465301" y="1344730"/>
                    <a:pt x="450442" y="1343682"/>
                  </a:cubicBezTo>
                  <a:cubicBezTo>
                    <a:pt x="431392" y="1336633"/>
                    <a:pt x="408151" y="1334157"/>
                    <a:pt x="389482" y="1345682"/>
                  </a:cubicBezTo>
                  <a:cubicBezTo>
                    <a:pt x="389482" y="1346825"/>
                    <a:pt x="389482" y="1347968"/>
                    <a:pt x="388816" y="1349397"/>
                  </a:cubicBezTo>
                  <a:close/>
                  <a:moveTo>
                    <a:pt x="405008" y="1314821"/>
                  </a:moveTo>
                  <a:cubicBezTo>
                    <a:pt x="418534" y="1304344"/>
                    <a:pt x="382720" y="1306534"/>
                    <a:pt x="377005" y="1308629"/>
                  </a:cubicBezTo>
                  <a:cubicBezTo>
                    <a:pt x="372337" y="1320155"/>
                    <a:pt x="397864" y="1312916"/>
                    <a:pt x="404818" y="1314821"/>
                  </a:cubicBezTo>
                  <a:close/>
                  <a:moveTo>
                    <a:pt x="504735" y="1260052"/>
                  </a:moveTo>
                  <a:cubicBezTo>
                    <a:pt x="494257" y="1258042"/>
                    <a:pt x="483408" y="1259766"/>
                    <a:pt x="474064" y="1264910"/>
                  </a:cubicBezTo>
                  <a:cubicBezTo>
                    <a:pt x="484875" y="1268148"/>
                    <a:pt x="496401" y="1268148"/>
                    <a:pt x="507211" y="1264910"/>
                  </a:cubicBezTo>
                  <a:cubicBezTo>
                    <a:pt x="506545" y="1263291"/>
                    <a:pt x="508354" y="1261290"/>
                    <a:pt x="504544" y="1260052"/>
                  </a:cubicBezTo>
                  <a:close/>
                  <a:moveTo>
                    <a:pt x="500163" y="1284627"/>
                  </a:moveTo>
                  <a:lnTo>
                    <a:pt x="503116" y="1289008"/>
                  </a:lnTo>
                  <a:cubicBezTo>
                    <a:pt x="516260" y="1288246"/>
                    <a:pt x="528833" y="1292056"/>
                    <a:pt x="539406" y="1283865"/>
                  </a:cubicBezTo>
                  <a:cubicBezTo>
                    <a:pt x="542454" y="1274340"/>
                    <a:pt x="529119" y="1279198"/>
                    <a:pt x="522451" y="1281007"/>
                  </a:cubicBezTo>
                  <a:cubicBezTo>
                    <a:pt x="515155" y="1276206"/>
                    <a:pt x="505392" y="1277778"/>
                    <a:pt x="499972" y="1284627"/>
                  </a:cubicBezTo>
                  <a:close/>
                  <a:moveTo>
                    <a:pt x="444918" y="1281674"/>
                  </a:moveTo>
                  <a:lnTo>
                    <a:pt x="421772" y="1294533"/>
                  </a:lnTo>
                  <a:lnTo>
                    <a:pt x="421772" y="1298248"/>
                  </a:lnTo>
                  <a:cubicBezTo>
                    <a:pt x="447585" y="1303295"/>
                    <a:pt x="525976" y="1278055"/>
                    <a:pt x="444727" y="1281483"/>
                  </a:cubicBezTo>
                  <a:close/>
                  <a:moveTo>
                    <a:pt x="427106" y="1231287"/>
                  </a:moveTo>
                  <a:cubicBezTo>
                    <a:pt x="412057" y="1225476"/>
                    <a:pt x="415200" y="1238621"/>
                    <a:pt x="427106" y="1232525"/>
                  </a:cubicBezTo>
                  <a:cubicBezTo>
                    <a:pt x="427011" y="1232049"/>
                    <a:pt x="427201" y="1231573"/>
                    <a:pt x="426916" y="1231287"/>
                  </a:cubicBezTo>
                  <a:close/>
                  <a:moveTo>
                    <a:pt x="416248" y="1372447"/>
                  </a:moveTo>
                  <a:cubicBezTo>
                    <a:pt x="419010" y="1374352"/>
                    <a:pt x="421867" y="1376067"/>
                    <a:pt x="424153" y="1377496"/>
                  </a:cubicBezTo>
                  <a:lnTo>
                    <a:pt x="438155" y="1377496"/>
                  </a:lnTo>
                  <a:cubicBezTo>
                    <a:pt x="442822" y="1373685"/>
                    <a:pt x="442822" y="1373685"/>
                    <a:pt x="438155" y="1370066"/>
                  </a:cubicBezTo>
                  <a:cubicBezTo>
                    <a:pt x="431678" y="1371495"/>
                    <a:pt x="419486" y="1367208"/>
                    <a:pt x="416057" y="1372447"/>
                  </a:cubicBezTo>
                  <a:close/>
                  <a:moveTo>
                    <a:pt x="404246" y="1418644"/>
                  </a:moveTo>
                  <a:cubicBezTo>
                    <a:pt x="342905" y="1437694"/>
                    <a:pt x="396531" y="1431312"/>
                    <a:pt x="424725" y="1432645"/>
                  </a:cubicBezTo>
                  <a:cubicBezTo>
                    <a:pt x="446918" y="1420263"/>
                    <a:pt x="473207" y="1443218"/>
                    <a:pt x="493686" y="1423692"/>
                  </a:cubicBezTo>
                  <a:lnTo>
                    <a:pt x="493686" y="1420072"/>
                  </a:lnTo>
                  <a:cubicBezTo>
                    <a:pt x="509212" y="1415786"/>
                    <a:pt x="529405" y="1427407"/>
                    <a:pt x="546169" y="1420072"/>
                  </a:cubicBezTo>
                  <a:lnTo>
                    <a:pt x="546169" y="1416453"/>
                  </a:lnTo>
                  <a:lnTo>
                    <a:pt x="536644" y="1411119"/>
                  </a:lnTo>
                  <a:cubicBezTo>
                    <a:pt x="516641" y="1424168"/>
                    <a:pt x="523309" y="1397498"/>
                    <a:pt x="503116" y="1411119"/>
                  </a:cubicBezTo>
                  <a:cubicBezTo>
                    <a:pt x="496543" y="1409690"/>
                    <a:pt x="494353" y="1413690"/>
                    <a:pt x="489971" y="1414357"/>
                  </a:cubicBezTo>
                  <a:cubicBezTo>
                    <a:pt x="471921" y="1409556"/>
                    <a:pt x="452995" y="1409071"/>
                    <a:pt x="434726" y="1412928"/>
                  </a:cubicBezTo>
                  <a:cubicBezTo>
                    <a:pt x="433393" y="1424358"/>
                    <a:pt x="412628" y="1414833"/>
                    <a:pt x="404056" y="1418644"/>
                  </a:cubicBezTo>
                  <a:close/>
                  <a:moveTo>
                    <a:pt x="543026" y="1395783"/>
                  </a:moveTo>
                  <a:cubicBezTo>
                    <a:pt x="545407" y="1396926"/>
                    <a:pt x="547312" y="1398451"/>
                    <a:pt x="549122" y="1399498"/>
                  </a:cubicBezTo>
                  <a:cubicBezTo>
                    <a:pt x="555027" y="1400737"/>
                    <a:pt x="565219" y="1396831"/>
                    <a:pt x="556170" y="1392164"/>
                  </a:cubicBezTo>
                  <a:cubicBezTo>
                    <a:pt x="553027" y="1392545"/>
                    <a:pt x="535310" y="1390545"/>
                    <a:pt x="543026" y="1395783"/>
                  </a:cubicBezTo>
                  <a:close/>
                  <a:moveTo>
                    <a:pt x="565981" y="1320631"/>
                  </a:moveTo>
                  <a:cubicBezTo>
                    <a:pt x="563980" y="1316345"/>
                    <a:pt x="557694" y="1320631"/>
                    <a:pt x="555503" y="1321965"/>
                  </a:cubicBezTo>
                  <a:cubicBezTo>
                    <a:pt x="542073" y="1320060"/>
                    <a:pt x="534834" y="1330442"/>
                    <a:pt x="523309" y="1321965"/>
                  </a:cubicBezTo>
                  <a:cubicBezTo>
                    <a:pt x="511307" y="1324917"/>
                    <a:pt x="487114" y="1309392"/>
                    <a:pt x="480827" y="1322917"/>
                  </a:cubicBezTo>
                  <a:cubicBezTo>
                    <a:pt x="507021" y="1327870"/>
                    <a:pt x="539025" y="1332442"/>
                    <a:pt x="566552" y="1327299"/>
                  </a:cubicBezTo>
                  <a:cubicBezTo>
                    <a:pt x="566581" y="1325098"/>
                    <a:pt x="566390" y="1322888"/>
                    <a:pt x="565981" y="1320726"/>
                  </a:cubicBezTo>
                  <a:close/>
                  <a:moveTo>
                    <a:pt x="552169" y="1253956"/>
                  </a:moveTo>
                  <a:cubicBezTo>
                    <a:pt x="540263" y="1247860"/>
                    <a:pt x="527309" y="1236240"/>
                    <a:pt x="513498" y="1243383"/>
                  </a:cubicBezTo>
                  <a:lnTo>
                    <a:pt x="513498" y="1251956"/>
                  </a:lnTo>
                  <a:cubicBezTo>
                    <a:pt x="519099" y="1251413"/>
                    <a:pt x="524728" y="1252823"/>
                    <a:pt x="529405" y="1255957"/>
                  </a:cubicBezTo>
                  <a:cubicBezTo>
                    <a:pt x="549407" y="1256147"/>
                    <a:pt x="549407" y="1256052"/>
                    <a:pt x="552169" y="1253575"/>
                  </a:cubicBezTo>
                  <a:close/>
                  <a:moveTo>
                    <a:pt x="470826" y="1233858"/>
                  </a:moveTo>
                  <a:cubicBezTo>
                    <a:pt x="460253" y="1233096"/>
                    <a:pt x="427106" y="1238145"/>
                    <a:pt x="450061" y="1248622"/>
                  </a:cubicBezTo>
                  <a:cubicBezTo>
                    <a:pt x="464730" y="1251479"/>
                    <a:pt x="520642" y="1245193"/>
                    <a:pt x="477970" y="1241288"/>
                  </a:cubicBezTo>
                  <a:cubicBezTo>
                    <a:pt x="471778" y="1239764"/>
                    <a:pt x="476350" y="1235287"/>
                    <a:pt x="470826" y="1233858"/>
                  </a:cubicBezTo>
                  <a:close/>
                  <a:moveTo>
                    <a:pt x="461301" y="1216904"/>
                  </a:moveTo>
                  <a:cubicBezTo>
                    <a:pt x="450823" y="1208617"/>
                    <a:pt x="438632" y="1213665"/>
                    <a:pt x="428059" y="1216904"/>
                  </a:cubicBezTo>
                  <a:lnTo>
                    <a:pt x="428059" y="1220428"/>
                  </a:lnTo>
                  <a:cubicBezTo>
                    <a:pt x="432535" y="1224333"/>
                    <a:pt x="440727" y="1221571"/>
                    <a:pt x="445109" y="1218713"/>
                  </a:cubicBezTo>
                  <a:cubicBezTo>
                    <a:pt x="450728" y="1218523"/>
                    <a:pt x="456824" y="1220333"/>
                    <a:pt x="461396" y="1216809"/>
                  </a:cubicBezTo>
                  <a:close/>
                  <a:moveTo>
                    <a:pt x="460729" y="1047930"/>
                  </a:moveTo>
                  <a:cubicBezTo>
                    <a:pt x="457567" y="1045397"/>
                    <a:pt x="453843" y="1043663"/>
                    <a:pt x="449871" y="1042882"/>
                  </a:cubicBezTo>
                  <a:cubicBezTo>
                    <a:pt x="440346" y="1050026"/>
                    <a:pt x="425773" y="1042311"/>
                    <a:pt x="414914" y="1047835"/>
                  </a:cubicBezTo>
                  <a:lnTo>
                    <a:pt x="414914" y="1051454"/>
                  </a:lnTo>
                  <a:cubicBezTo>
                    <a:pt x="430030" y="1054550"/>
                    <a:pt x="445613" y="1054550"/>
                    <a:pt x="460729" y="1051454"/>
                  </a:cubicBezTo>
                  <a:close/>
                  <a:moveTo>
                    <a:pt x="439965" y="1069171"/>
                  </a:moveTo>
                  <a:cubicBezTo>
                    <a:pt x="436155" y="1066599"/>
                    <a:pt x="429487" y="1068695"/>
                    <a:pt x="424820" y="1068028"/>
                  </a:cubicBezTo>
                  <a:cubicBezTo>
                    <a:pt x="420153" y="1071647"/>
                    <a:pt x="420153" y="1071647"/>
                    <a:pt x="424820" y="1075362"/>
                  </a:cubicBezTo>
                  <a:lnTo>
                    <a:pt x="432154" y="1075362"/>
                  </a:lnTo>
                  <a:cubicBezTo>
                    <a:pt x="433202" y="1073743"/>
                    <a:pt x="441203" y="1071362"/>
                    <a:pt x="440060" y="1069076"/>
                  </a:cubicBezTo>
                  <a:close/>
                  <a:moveTo>
                    <a:pt x="414914" y="1125178"/>
                  </a:moveTo>
                  <a:cubicBezTo>
                    <a:pt x="413676" y="1133560"/>
                    <a:pt x="429392" y="1131179"/>
                    <a:pt x="433964" y="1129083"/>
                  </a:cubicBezTo>
                  <a:cubicBezTo>
                    <a:pt x="433964" y="1127845"/>
                    <a:pt x="433964" y="1126702"/>
                    <a:pt x="433964" y="1125464"/>
                  </a:cubicBezTo>
                  <a:cubicBezTo>
                    <a:pt x="430764" y="1122968"/>
                    <a:pt x="427106" y="1121121"/>
                    <a:pt x="423201" y="1120035"/>
                  </a:cubicBezTo>
                  <a:close/>
                  <a:moveTo>
                    <a:pt x="412342" y="1141276"/>
                  </a:moveTo>
                  <a:cubicBezTo>
                    <a:pt x="396150" y="1150801"/>
                    <a:pt x="441489" y="1157182"/>
                    <a:pt x="447204" y="1147562"/>
                  </a:cubicBezTo>
                  <a:cubicBezTo>
                    <a:pt x="450157" y="1138799"/>
                    <a:pt x="435584" y="1142323"/>
                    <a:pt x="431392" y="1141752"/>
                  </a:cubicBezTo>
                  <a:cubicBezTo>
                    <a:pt x="422153" y="1136608"/>
                    <a:pt x="420534" y="1136608"/>
                    <a:pt x="412628" y="1141180"/>
                  </a:cubicBezTo>
                  <a:close/>
                  <a:moveTo>
                    <a:pt x="404722" y="1196901"/>
                  </a:moveTo>
                  <a:lnTo>
                    <a:pt x="398722" y="1200712"/>
                  </a:lnTo>
                  <a:lnTo>
                    <a:pt x="391864" y="1200712"/>
                  </a:lnTo>
                  <a:cubicBezTo>
                    <a:pt x="387292" y="1204426"/>
                    <a:pt x="387292" y="1204521"/>
                    <a:pt x="391864" y="1208045"/>
                  </a:cubicBezTo>
                  <a:cubicBezTo>
                    <a:pt x="405580" y="1206617"/>
                    <a:pt x="424058" y="1213379"/>
                    <a:pt x="404818" y="1196806"/>
                  </a:cubicBezTo>
                  <a:close/>
                  <a:moveTo>
                    <a:pt x="394150" y="634926"/>
                  </a:moveTo>
                  <a:cubicBezTo>
                    <a:pt x="392626" y="632354"/>
                    <a:pt x="388244" y="630926"/>
                    <a:pt x="384625" y="629116"/>
                  </a:cubicBezTo>
                  <a:cubicBezTo>
                    <a:pt x="379767" y="629688"/>
                    <a:pt x="374052" y="627783"/>
                    <a:pt x="369670" y="630450"/>
                  </a:cubicBezTo>
                  <a:cubicBezTo>
                    <a:pt x="368308" y="633603"/>
                    <a:pt x="368747" y="637241"/>
                    <a:pt x="370813" y="639975"/>
                  </a:cubicBezTo>
                  <a:lnTo>
                    <a:pt x="385482" y="639975"/>
                  </a:lnTo>
                  <a:close/>
                  <a:moveTo>
                    <a:pt x="376528" y="1088507"/>
                  </a:moveTo>
                  <a:cubicBezTo>
                    <a:pt x="377767" y="1090221"/>
                    <a:pt x="387673" y="1091079"/>
                    <a:pt x="387577" y="1087364"/>
                  </a:cubicBezTo>
                  <a:cubicBezTo>
                    <a:pt x="385291" y="1085840"/>
                    <a:pt x="376909" y="1084887"/>
                    <a:pt x="376624" y="1088793"/>
                  </a:cubicBezTo>
                  <a:close/>
                  <a:moveTo>
                    <a:pt x="371290" y="1163469"/>
                  </a:moveTo>
                  <a:cubicBezTo>
                    <a:pt x="344620" y="1174423"/>
                    <a:pt x="386339" y="1180423"/>
                    <a:pt x="388625" y="1169945"/>
                  </a:cubicBezTo>
                  <a:cubicBezTo>
                    <a:pt x="390911" y="1159468"/>
                    <a:pt x="378434" y="1164326"/>
                    <a:pt x="371385" y="1163755"/>
                  </a:cubicBezTo>
                  <a:close/>
                  <a:moveTo>
                    <a:pt x="371957" y="1402546"/>
                  </a:moveTo>
                  <a:cubicBezTo>
                    <a:pt x="368337" y="1400127"/>
                    <a:pt x="364003" y="1399012"/>
                    <a:pt x="359669" y="1399403"/>
                  </a:cubicBezTo>
                  <a:cubicBezTo>
                    <a:pt x="353478" y="1397879"/>
                    <a:pt x="357955" y="1393402"/>
                    <a:pt x="352335" y="1391973"/>
                  </a:cubicBezTo>
                  <a:cubicBezTo>
                    <a:pt x="342143" y="1391973"/>
                    <a:pt x="331951" y="1390259"/>
                    <a:pt x="323760" y="1397117"/>
                  </a:cubicBezTo>
                  <a:cubicBezTo>
                    <a:pt x="325284" y="1401022"/>
                    <a:pt x="333857" y="1397879"/>
                    <a:pt x="336238" y="1401213"/>
                  </a:cubicBezTo>
                  <a:lnTo>
                    <a:pt x="336238" y="1405308"/>
                  </a:lnTo>
                  <a:cubicBezTo>
                    <a:pt x="358050" y="1423311"/>
                    <a:pt x="476065" y="1393021"/>
                    <a:pt x="389197" y="1390259"/>
                  </a:cubicBezTo>
                  <a:cubicBezTo>
                    <a:pt x="389197" y="1391497"/>
                    <a:pt x="389197" y="1392640"/>
                    <a:pt x="389197" y="1394354"/>
                  </a:cubicBezTo>
                  <a:close/>
                  <a:moveTo>
                    <a:pt x="360241" y="1450171"/>
                  </a:moveTo>
                  <a:cubicBezTo>
                    <a:pt x="365356" y="1447676"/>
                    <a:pt x="370204" y="1444675"/>
                    <a:pt x="374719" y="1441218"/>
                  </a:cubicBezTo>
                  <a:cubicBezTo>
                    <a:pt x="372337" y="1438932"/>
                    <a:pt x="368623" y="1439980"/>
                    <a:pt x="365765" y="1439694"/>
                  </a:cubicBezTo>
                  <a:cubicBezTo>
                    <a:pt x="358240" y="1444551"/>
                    <a:pt x="349859" y="1443028"/>
                    <a:pt x="342810" y="1449219"/>
                  </a:cubicBezTo>
                  <a:cubicBezTo>
                    <a:pt x="347953" y="1452933"/>
                    <a:pt x="354335" y="1450933"/>
                    <a:pt x="360336" y="1450552"/>
                  </a:cubicBezTo>
                  <a:close/>
                  <a:moveTo>
                    <a:pt x="344905" y="1506655"/>
                  </a:moveTo>
                  <a:lnTo>
                    <a:pt x="336047" y="1511607"/>
                  </a:lnTo>
                  <a:cubicBezTo>
                    <a:pt x="342143" y="1516275"/>
                    <a:pt x="350049" y="1511607"/>
                    <a:pt x="355764" y="1507893"/>
                  </a:cubicBezTo>
                  <a:cubicBezTo>
                    <a:pt x="352478" y="1506026"/>
                    <a:pt x="348535" y="1505712"/>
                    <a:pt x="345001" y="1507035"/>
                  </a:cubicBezTo>
                  <a:close/>
                  <a:moveTo>
                    <a:pt x="345858" y="1420930"/>
                  </a:moveTo>
                  <a:cubicBezTo>
                    <a:pt x="354049" y="1416262"/>
                    <a:pt x="333094" y="1415976"/>
                    <a:pt x="330523" y="1418548"/>
                  </a:cubicBezTo>
                  <a:cubicBezTo>
                    <a:pt x="331380" y="1424358"/>
                    <a:pt x="341953" y="1420834"/>
                    <a:pt x="345953" y="1421691"/>
                  </a:cubicBezTo>
                  <a:close/>
                  <a:moveTo>
                    <a:pt x="319474" y="2854442"/>
                  </a:moveTo>
                  <a:lnTo>
                    <a:pt x="306615" y="2854442"/>
                  </a:lnTo>
                  <a:cubicBezTo>
                    <a:pt x="301852" y="2858157"/>
                    <a:pt x="301852" y="2858157"/>
                    <a:pt x="306615" y="2861871"/>
                  </a:cubicBezTo>
                  <a:lnTo>
                    <a:pt x="319474" y="2861871"/>
                  </a:lnTo>
                  <a:cubicBezTo>
                    <a:pt x="324332" y="2858919"/>
                    <a:pt x="324332" y="2858919"/>
                    <a:pt x="319569" y="2855204"/>
                  </a:cubicBezTo>
                  <a:close/>
                  <a:moveTo>
                    <a:pt x="306996" y="2965123"/>
                  </a:moveTo>
                  <a:cubicBezTo>
                    <a:pt x="321284" y="2966932"/>
                    <a:pt x="336333" y="2973505"/>
                    <a:pt x="349001" y="2963217"/>
                  </a:cubicBezTo>
                  <a:lnTo>
                    <a:pt x="349001" y="2960074"/>
                  </a:lnTo>
                  <a:lnTo>
                    <a:pt x="388244" y="2938071"/>
                  </a:lnTo>
                  <a:cubicBezTo>
                    <a:pt x="375671" y="2926356"/>
                    <a:pt x="355954" y="2933214"/>
                    <a:pt x="342619" y="2937500"/>
                  </a:cubicBezTo>
                  <a:lnTo>
                    <a:pt x="342619" y="2941024"/>
                  </a:lnTo>
                  <a:lnTo>
                    <a:pt x="336238" y="2944834"/>
                  </a:lnTo>
                  <a:cubicBezTo>
                    <a:pt x="338619" y="2948072"/>
                    <a:pt x="347096" y="2944834"/>
                    <a:pt x="348620" y="2948739"/>
                  </a:cubicBezTo>
                  <a:cubicBezTo>
                    <a:pt x="335742" y="2955798"/>
                    <a:pt x="321064" y="2958912"/>
                    <a:pt x="306424" y="2957693"/>
                  </a:cubicBezTo>
                  <a:cubicBezTo>
                    <a:pt x="301852" y="2962265"/>
                    <a:pt x="301852" y="2962360"/>
                    <a:pt x="307091" y="2965885"/>
                  </a:cubicBezTo>
                  <a:close/>
                  <a:moveTo>
                    <a:pt x="388339" y="2882255"/>
                  </a:moveTo>
                  <a:lnTo>
                    <a:pt x="388339" y="2878731"/>
                  </a:lnTo>
                  <a:cubicBezTo>
                    <a:pt x="384148" y="2874349"/>
                    <a:pt x="375385" y="2877397"/>
                    <a:pt x="371194" y="2880160"/>
                  </a:cubicBezTo>
                  <a:cubicBezTo>
                    <a:pt x="359079" y="2880836"/>
                    <a:pt x="347077" y="2882817"/>
                    <a:pt x="335380" y="2886065"/>
                  </a:cubicBezTo>
                  <a:cubicBezTo>
                    <a:pt x="325284" y="2890637"/>
                    <a:pt x="317283" y="2881112"/>
                    <a:pt x="304996" y="2883969"/>
                  </a:cubicBezTo>
                  <a:cubicBezTo>
                    <a:pt x="291470" y="2907782"/>
                    <a:pt x="379767" y="2894257"/>
                    <a:pt x="388435" y="2883017"/>
                  </a:cubicBezTo>
                  <a:close/>
                  <a:moveTo>
                    <a:pt x="391483" y="1472555"/>
                  </a:moveTo>
                  <a:cubicBezTo>
                    <a:pt x="408247" y="1463030"/>
                    <a:pt x="426916" y="1473412"/>
                    <a:pt x="444727" y="1472555"/>
                  </a:cubicBezTo>
                  <a:cubicBezTo>
                    <a:pt x="455395" y="1459410"/>
                    <a:pt x="419200" y="1467030"/>
                    <a:pt x="410057" y="1465126"/>
                  </a:cubicBezTo>
                  <a:cubicBezTo>
                    <a:pt x="403799" y="1457982"/>
                    <a:pt x="393302" y="1456372"/>
                    <a:pt x="385196" y="1461315"/>
                  </a:cubicBezTo>
                  <a:cubicBezTo>
                    <a:pt x="377586" y="1460792"/>
                    <a:pt x="369937" y="1461430"/>
                    <a:pt x="362527" y="1463221"/>
                  </a:cubicBezTo>
                  <a:cubicBezTo>
                    <a:pt x="362527" y="1465126"/>
                    <a:pt x="360241" y="1467792"/>
                    <a:pt x="366527" y="1468364"/>
                  </a:cubicBezTo>
                  <a:cubicBezTo>
                    <a:pt x="376814" y="1461696"/>
                    <a:pt x="381005" y="1475794"/>
                    <a:pt x="391578" y="1473317"/>
                  </a:cubicBezTo>
                  <a:close/>
                  <a:moveTo>
                    <a:pt x="509878" y="2762145"/>
                  </a:moveTo>
                  <a:cubicBezTo>
                    <a:pt x="507497" y="2761002"/>
                    <a:pt x="505307" y="2759764"/>
                    <a:pt x="503116" y="2758621"/>
                  </a:cubicBezTo>
                  <a:cubicBezTo>
                    <a:pt x="497972" y="2759287"/>
                    <a:pt x="492257" y="2757382"/>
                    <a:pt x="487590" y="2760240"/>
                  </a:cubicBezTo>
                  <a:cubicBezTo>
                    <a:pt x="487590" y="2767479"/>
                    <a:pt x="484447" y="2769765"/>
                    <a:pt x="497115" y="2769765"/>
                  </a:cubicBezTo>
                  <a:lnTo>
                    <a:pt x="502925" y="2766145"/>
                  </a:lnTo>
                  <a:cubicBezTo>
                    <a:pt x="506830" y="2767384"/>
                    <a:pt x="517403" y="2766812"/>
                    <a:pt x="509974" y="2762907"/>
                  </a:cubicBezTo>
                  <a:close/>
                  <a:moveTo>
                    <a:pt x="349382" y="1003353"/>
                  </a:moveTo>
                  <a:cubicBezTo>
                    <a:pt x="357097" y="1004878"/>
                    <a:pt x="368432" y="1012021"/>
                    <a:pt x="375576" y="1007068"/>
                  </a:cubicBezTo>
                  <a:cubicBezTo>
                    <a:pt x="378243" y="992495"/>
                    <a:pt x="356907" y="997353"/>
                    <a:pt x="349382" y="1003353"/>
                  </a:cubicBezTo>
                  <a:close/>
                  <a:moveTo>
                    <a:pt x="325284" y="1170517"/>
                  </a:moveTo>
                  <a:cubicBezTo>
                    <a:pt x="322426" y="1168231"/>
                    <a:pt x="315759" y="1166040"/>
                    <a:pt x="316330" y="1171279"/>
                  </a:cubicBezTo>
                  <a:cubicBezTo>
                    <a:pt x="318997" y="1177471"/>
                    <a:pt x="335380" y="1175375"/>
                    <a:pt x="342715" y="1172994"/>
                  </a:cubicBezTo>
                  <a:cubicBezTo>
                    <a:pt x="338143" y="1169184"/>
                    <a:pt x="330618" y="1172422"/>
                    <a:pt x="325284" y="1170517"/>
                  </a:cubicBezTo>
                  <a:close/>
                  <a:moveTo>
                    <a:pt x="326332" y="1060599"/>
                  </a:moveTo>
                  <a:lnTo>
                    <a:pt x="319855" y="1060599"/>
                  </a:lnTo>
                  <a:cubicBezTo>
                    <a:pt x="315092" y="1064123"/>
                    <a:pt x="315092" y="1064123"/>
                    <a:pt x="319855" y="1067933"/>
                  </a:cubicBezTo>
                  <a:lnTo>
                    <a:pt x="326332" y="1067933"/>
                  </a:lnTo>
                  <a:cubicBezTo>
                    <a:pt x="330904" y="1064314"/>
                    <a:pt x="330904" y="1064314"/>
                    <a:pt x="326332" y="1060599"/>
                  </a:cubicBezTo>
                  <a:close/>
                  <a:moveTo>
                    <a:pt x="293756" y="644166"/>
                  </a:moveTo>
                  <a:lnTo>
                    <a:pt x="319664" y="644166"/>
                  </a:lnTo>
                  <a:cubicBezTo>
                    <a:pt x="324427" y="640260"/>
                    <a:pt x="324427" y="640260"/>
                    <a:pt x="319664" y="636736"/>
                  </a:cubicBezTo>
                  <a:lnTo>
                    <a:pt x="293756" y="636736"/>
                  </a:lnTo>
                  <a:cubicBezTo>
                    <a:pt x="288803" y="640641"/>
                    <a:pt x="288803" y="640641"/>
                    <a:pt x="293756" y="644166"/>
                  </a:cubicBezTo>
                  <a:close/>
                  <a:moveTo>
                    <a:pt x="271563" y="1332061"/>
                  </a:moveTo>
                  <a:cubicBezTo>
                    <a:pt x="293842" y="1336557"/>
                    <a:pt x="316597" y="1338195"/>
                    <a:pt x="339286" y="1336919"/>
                  </a:cubicBezTo>
                  <a:cubicBezTo>
                    <a:pt x="344905" y="1335490"/>
                    <a:pt x="340524" y="1331014"/>
                    <a:pt x="346239" y="1329585"/>
                  </a:cubicBezTo>
                  <a:cubicBezTo>
                    <a:pt x="351954" y="1328156"/>
                    <a:pt x="361574" y="1331299"/>
                    <a:pt x="367956" y="1328251"/>
                  </a:cubicBezTo>
                  <a:cubicBezTo>
                    <a:pt x="358431" y="1319869"/>
                    <a:pt x="344810" y="1310916"/>
                    <a:pt x="333094" y="1322060"/>
                  </a:cubicBezTo>
                  <a:cubicBezTo>
                    <a:pt x="313854" y="1325394"/>
                    <a:pt x="287279" y="1323584"/>
                    <a:pt x="271563" y="1332061"/>
                  </a:cubicBezTo>
                  <a:close/>
                  <a:moveTo>
                    <a:pt x="254132" y="2740999"/>
                  </a:moveTo>
                  <a:cubicBezTo>
                    <a:pt x="249370" y="2744619"/>
                    <a:pt x="249370" y="2744714"/>
                    <a:pt x="254132" y="2748334"/>
                  </a:cubicBezTo>
                  <a:lnTo>
                    <a:pt x="266991" y="2748334"/>
                  </a:lnTo>
                  <a:cubicBezTo>
                    <a:pt x="271563" y="2744714"/>
                    <a:pt x="271563" y="2744714"/>
                    <a:pt x="266991" y="2740999"/>
                  </a:cubicBezTo>
                  <a:close/>
                  <a:moveTo>
                    <a:pt x="262895" y="2716520"/>
                  </a:moveTo>
                  <a:lnTo>
                    <a:pt x="254037" y="2711472"/>
                  </a:lnTo>
                  <a:lnTo>
                    <a:pt x="244512" y="2717091"/>
                  </a:lnTo>
                  <a:cubicBezTo>
                    <a:pt x="248322" y="2720997"/>
                    <a:pt x="266991" y="2727569"/>
                    <a:pt x="262895" y="2716520"/>
                  </a:cubicBezTo>
                  <a:close/>
                  <a:moveTo>
                    <a:pt x="201364" y="2836630"/>
                  </a:moveTo>
                  <a:cubicBezTo>
                    <a:pt x="214318" y="2823676"/>
                    <a:pt x="185838" y="2833772"/>
                    <a:pt x="181171" y="2832820"/>
                  </a:cubicBezTo>
                  <a:cubicBezTo>
                    <a:pt x="175170" y="2829105"/>
                    <a:pt x="159644" y="2819295"/>
                    <a:pt x="158501" y="2831296"/>
                  </a:cubicBezTo>
                  <a:lnTo>
                    <a:pt x="152119" y="2835297"/>
                  </a:lnTo>
                  <a:cubicBezTo>
                    <a:pt x="151072" y="2842917"/>
                    <a:pt x="163549" y="2841012"/>
                    <a:pt x="168407" y="2836821"/>
                  </a:cubicBezTo>
                  <a:cubicBezTo>
                    <a:pt x="179551" y="2836821"/>
                    <a:pt x="190505" y="2836916"/>
                    <a:pt x="201364" y="2836630"/>
                  </a:cubicBezTo>
                  <a:close/>
                  <a:moveTo>
                    <a:pt x="188314" y="2969314"/>
                  </a:moveTo>
                  <a:cubicBezTo>
                    <a:pt x="207364" y="2971600"/>
                    <a:pt x="246322" y="2961122"/>
                    <a:pt x="201364" y="2958074"/>
                  </a:cubicBezTo>
                  <a:cubicBezTo>
                    <a:pt x="197363" y="2955788"/>
                    <a:pt x="190029" y="2953121"/>
                    <a:pt x="191839" y="2960169"/>
                  </a:cubicBezTo>
                  <a:lnTo>
                    <a:pt x="185266" y="2964170"/>
                  </a:lnTo>
                  <a:cubicBezTo>
                    <a:pt x="185171" y="2965980"/>
                    <a:pt x="184028" y="2967980"/>
                    <a:pt x="188314" y="2969314"/>
                  </a:cubicBezTo>
                  <a:close/>
                  <a:moveTo>
                    <a:pt x="274039" y="2987887"/>
                  </a:moveTo>
                  <a:cubicBezTo>
                    <a:pt x="304662" y="2986754"/>
                    <a:pt x="335323" y="2987964"/>
                    <a:pt x="365765" y="2991507"/>
                  </a:cubicBezTo>
                  <a:cubicBezTo>
                    <a:pt x="370813" y="2987887"/>
                    <a:pt x="370813" y="2987887"/>
                    <a:pt x="365765" y="2984173"/>
                  </a:cubicBezTo>
                  <a:cubicBezTo>
                    <a:pt x="342619" y="2977648"/>
                    <a:pt x="318502" y="2975228"/>
                    <a:pt x="294518" y="2977029"/>
                  </a:cubicBezTo>
                  <a:cubicBezTo>
                    <a:pt x="260895" y="2984363"/>
                    <a:pt x="224414" y="2981887"/>
                    <a:pt x="192124" y="2990650"/>
                  </a:cubicBezTo>
                  <a:cubicBezTo>
                    <a:pt x="201649" y="3007318"/>
                    <a:pt x="227081" y="2996555"/>
                    <a:pt x="242512" y="2991602"/>
                  </a:cubicBezTo>
                  <a:cubicBezTo>
                    <a:pt x="251275" y="2990554"/>
                    <a:pt x="265181" y="2994460"/>
                    <a:pt x="273754" y="2987887"/>
                  </a:cubicBezTo>
                  <a:close/>
                  <a:moveTo>
                    <a:pt x="325665" y="3027892"/>
                  </a:moveTo>
                  <a:cubicBezTo>
                    <a:pt x="334695" y="3029949"/>
                    <a:pt x="344153" y="3028911"/>
                    <a:pt x="352525" y="3024939"/>
                  </a:cubicBezTo>
                  <a:cubicBezTo>
                    <a:pt x="358612" y="3028226"/>
                    <a:pt x="365603" y="3029426"/>
                    <a:pt x="372433" y="3028369"/>
                  </a:cubicBezTo>
                  <a:cubicBezTo>
                    <a:pt x="378148" y="3027130"/>
                    <a:pt x="373671" y="3022558"/>
                    <a:pt x="379100" y="3021034"/>
                  </a:cubicBezTo>
                  <a:lnTo>
                    <a:pt x="385672" y="3021034"/>
                  </a:lnTo>
                  <a:cubicBezTo>
                    <a:pt x="391197" y="3019510"/>
                    <a:pt x="386625" y="3015034"/>
                    <a:pt x="393102" y="3013605"/>
                  </a:cubicBezTo>
                  <a:cubicBezTo>
                    <a:pt x="407770" y="3015605"/>
                    <a:pt x="423868" y="3010176"/>
                    <a:pt x="437393" y="3010176"/>
                  </a:cubicBezTo>
                  <a:lnTo>
                    <a:pt x="452633" y="3017986"/>
                  </a:lnTo>
                  <a:cubicBezTo>
                    <a:pt x="456443" y="3022273"/>
                    <a:pt x="452062" y="3025606"/>
                    <a:pt x="457586" y="3028273"/>
                  </a:cubicBezTo>
                  <a:cubicBezTo>
                    <a:pt x="462349" y="3027607"/>
                    <a:pt x="470350" y="3030083"/>
                    <a:pt x="474160" y="3025987"/>
                  </a:cubicBezTo>
                  <a:cubicBezTo>
                    <a:pt x="474160" y="3022844"/>
                    <a:pt x="477970" y="3021034"/>
                    <a:pt x="480065" y="3018748"/>
                  </a:cubicBezTo>
                  <a:lnTo>
                    <a:pt x="475303" y="3015986"/>
                  </a:lnTo>
                  <a:cubicBezTo>
                    <a:pt x="486352" y="3003985"/>
                    <a:pt x="506926" y="3013700"/>
                    <a:pt x="520165" y="3008271"/>
                  </a:cubicBezTo>
                  <a:cubicBezTo>
                    <a:pt x="520165" y="3005509"/>
                    <a:pt x="520165" y="3005509"/>
                    <a:pt x="517879" y="3002841"/>
                  </a:cubicBezTo>
                  <a:cubicBezTo>
                    <a:pt x="495782" y="3008176"/>
                    <a:pt x="477684" y="2984553"/>
                    <a:pt x="457777" y="2995221"/>
                  </a:cubicBezTo>
                  <a:cubicBezTo>
                    <a:pt x="433488" y="2987601"/>
                    <a:pt x="421772" y="3001794"/>
                    <a:pt x="397769" y="3002460"/>
                  </a:cubicBezTo>
                  <a:lnTo>
                    <a:pt x="387577" y="2995221"/>
                  </a:lnTo>
                  <a:cubicBezTo>
                    <a:pt x="380148" y="2995888"/>
                    <a:pt x="375195" y="2993602"/>
                    <a:pt x="370147" y="2996746"/>
                  </a:cubicBezTo>
                  <a:cubicBezTo>
                    <a:pt x="367575" y="3001794"/>
                    <a:pt x="371194" y="3007318"/>
                    <a:pt x="367956" y="3012652"/>
                  </a:cubicBezTo>
                  <a:cubicBezTo>
                    <a:pt x="354716" y="3020844"/>
                    <a:pt x="336714" y="3018082"/>
                    <a:pt x="323284" y="3022939"/>
                  </a:cubicBezTo>
                  <a:cubicBezTo>
                    <a:pt x="323474" y="3024559"/>
                    <a:pt x="321569" y="3026654"/>
                    <a:pt x="325379" y="3027892"/>
                  </a:cubicBezTo>
                  <a:close/>
                  <a:moveTo>
                    <a:pt x="359098" y="3227441"/>
                  </a:moveTo>
                  <a:lnTo>
                    <a:pt x="333094" y="3227441"/>
                  </a:lnTo>
                  <a:cubicBezTo>
                    <a:pt x="328427" y="3231251"/>
                    <a:pt x="328427" y="3231251"/>
                    <a:pt x="333094" y="3234775"/>
                  </a:cubicBezTo>
                  <a:lnTo>
                    <a:pt x="359002" y="3234775"/>
                  </a:lnTo>
                  <a:cubicBezTo>
                    <a:pt x="363860" y="3230965"/>
                    <a:pt x="363860" y="3230965"/>
                    <a:pt x="358812" y="3227441"/>
                  </a:cubicBezTo>
                  <a:close/>
                  <a:moveTo>
                    <a:pt x="365765" y="3157528"/>
                  </a:moveTo>
                  <a:cubicBezTo>
                    <a:pt x="377833" y="3156023"/>
                    <a:pt x="390063" y="3158575"/>
                    <a:pt x="400532" y="3164766"/>
                  </a:cubicBezTo>
                  <a:cubicBezTo>
                    <a:pt x="426106" y="3155127"/>
                    <a:pt x="453052" y="3149631"/>
                    <a:pt x="480351" y="3148479"/>
                  </a:cubicBezTo>
                  <a:cubicBezTo>
                    <a:pt x="480351" y="3147336"/>
                    <a:pt x="480351" y="3146098"/>
                    <a:pt x="481018" y="3144764"/>
                  </a:cubicBezTo>
                  <a:lnTo>
                    <a:pt x="474541" y="3140859"/>
                  </a:lnTo>
                  <a:cubicBezTo>
                    <a:pt x="474541" y="3131334"/>
                    <a:pt x="457872" y="3136573"/>
                    <a:pt x="451014" y="3135048"/>
                  </a:cubicBezTo>
                  <a:cubicBezTo>
                    <a:pt x="440927" y="3129667"/>
                    <a:pt x="428811" y="3129667"/>
                    <a:pt x="418724" y="3135048"/>
                  </a:cubicBezTo>
                  <a:cubicBezTo>
                    <a:pt x="403865" y="3125523"/>
                    <a:pt x="385006" y="3137144"/>
                    <a:pt x="371099" y="3142478"/>
                  </a:cubicBezTo>
                  <a:cubicBezTo>
                    <a:pt x="363660" y="3141478"/>
                    <a:pt x="356116" y="3143393"/>
                    <a:pt x="350049" y="3147812"/>
                  </a:cubicBezTo>
                  <a:close/>
                  <a:moveTo>
                    <a:pt x="421867" y="3232966"/>
                  </a:moveTo>
                  <a:lnTo>
                    <a:pt x="412342" y="3227441"/>
                  </a:lnTo>
                  <a:cubicBezTo>
                    <a:pt x="407732" y="3228117"/>
                    <a:pt x="403065" y="3226803"/>
                    <a:pt x="399484" y="3223821"/>
                  </a:cubicBezTo>
                  <a:lnTo>
                    <a:pt x="384053" y="3223821"/>
                  </a:lnTo>
                  <a:cubicBezTo>
                    <a:pt x="367861" y="3232489"/>
                    <a:pt x="379005" y="3236204"/>
                    <a:pt x="391768" y="3234775"/>
                  </a:cubicBezTo>
                  <a:cubicBezTo>
                    <a:pt x="401103" y="3240481"/>
                    <a:pt x="413009" y="3239757"/>
                    <a:pt x="421582" y="3232966"/>
                  </a:cubicBezTo>
                  <a:close/>
                  <a:moveTo>
                    <a:pt x="428059" y="3206962"/>
                  </a:moveTo>
                  <a:cubicBezTo>
                    <a:pt x="414628" y="3196295"/>
                    <a:pt x="399484" y="3204200"/>
                    <a:pt x="384625" y="3205247"/>
                  </a:cubicBezTo>
                  <a:cubicBezTo>
                    <a:pt x="362146" y="3219154"/>
                    <a:pt x="389292" y="3217535"/>
                    <a:pt x="399674" y="3209439"/>
                  </a:cubicBezTo>
                  <a:cubicBezTo>
                    <a:pt x="407866" y="3216201"/>
                    <a:pt x="419391" y="3209439"/>
                    <a:pt x="427773" y="3206962"/>
                  </a:cubicBezTo>
                  <a:close/>
                  <a:moveTo>
                    <a:pt x="486161" y="3180578"/>
                  </a:moveTo>
                  <a:cubicBezTo>
                    <a:pt x="455872" y="3176387"/>
                    <a:pt x="425868" y="3183340"/>
                    <a:pt x="396150" y="3184769"/>
                  </a:cubicBezTo>
                  <a:cubicBezTo>
                    <a:pt x="397484" y="3200676"/>
                    <a:pt x="427011" y="3182483"/>
                    <a:pt x="435012" y="3188769"/>
                  </a:cubicBezTo>
                  <a:lnTo>
                    <a:pt x="435012" y="3192389"/>
                  </a:lnTo>
                  <a:cubicBezTo>
                    <a:pt x="444537" y="3197056"/>
                    <a:pt x="455300" y="3190294"/>
                    <a:pt x="464730" y="3186960"/>
                  </a:cubicBezTo>
                  <a:cubicBezTo>
                    <a:pt x="470445" y="3187436"/>
                    <a:pt x="484637" y="3186960"/>
                    <a:pt x="485875" y="3180578"/>
                  </a:cubicBezTo>
                  <a:close/>
                  <a:moveTo>
                    <a:pt x="546455" y="3115617"/>
                  </a:moveTo>
                  <a:cubicBezTo>
                    <a:pt x="546455" y="3114665"/>
                    <a:pt x="543883" y="3113998"/>
                    <a:pt x="542740" y="3113332"/>
                  </a:cubicBezTo>
                  <a:cubicBezTo>
                    <a:pt x="536196" y="3112398"/>
                    <a:pt x="529529" y="3113569"/>
                    <a:pt x="523690" y="3116665"/>
                  </a:cubicBezTo>
                  <a:lnTo>
                    <a:pt x="511879" y="3109997"/>
                  </a:lnTo>
                  <a:cubicBezTo>
                    <a:pt x="498163" y="3114379"/>
                    <a:pt x="494829" y="3123809"/>
                    <a:pt x="484732" y="3109521"/>
                  </a:cubicBezTo>
                  <a:cubicBezTo>
                    <a:pt x="472636" y="3112189"/>
                    <a:pt x="459777" y="3111712"/>
                    <a:pt x="448918" y="3119046"/>
                  </a:cubicBezTo>
                  <a:lnTo>
                    <a:pt x="455014" y="3122857"/>
                  </a:lnTo>
                  <a:cubicBezTo>
                    <a:pt x="454062" y="3133905"/>
                    <a:pt x="474064" y="3121142"/>
                    <a:pt x="480446" y="3121047"/>
                  </a:cubicBezTo>
                  <a:cubicBezTo>
                    <a:pt x="499401" y="3123523"/>
                    <a:pt x="533596" y="3138287"/>
                    <a:pt x="545978" y="3115617"/>
                  </a:cubicBezTo>
                  <a:close/>
                  <a:moveTo>
                    <a:pt x="555980" y="2250843"/>
                  </a:moveTo>
                  <a:cubicBezTo>
                    <a:pt x="571981" y="2242842"/>
                    <a:pt x="591127" y="2251510"/>
                    <a:pt x="605509" y="2237984"/>
                  </a:cubicBezTo>
                  <a:cubicBezTo>
                    <a:pt x="595413" y="2237984"/>
                    <a:pt x="568267" y="2225030"/>
                    <a:pt x="565314" y="2237984"/>
                  </a:cubicBezTo>
                  <a:cubicBezTo>
                    <a:pt x="558932" y="2250081"/>
                    <a:pt x="502259" y="2235126"/>
                    <a:pt x="517022" y="2250652"/>
                  </a:cubicBezTo>
                  <a:close/>
                  <a:moveTo>
                    <a:pt x="584555" y="2258082"/>
                  </a:moveTo>
                  <a:cubicBezTo>
                    <a:pt x="578649" y="2256748"/>
                    <a:pt x="571696" y="2251700"/>
                    <a:pt x="566171" y="2256367"/>
                  </a:cubicBezTo>
                  <a:lnTo>
                    <a:pt x="566171" y="2260273"/>
                  </a:lnTo>
                  <a:cubicBezTo>
                    <a:pt x="574001" y="2265168"/>
                    <a:pt x="583373" y="2266959"/>
                    <a:pt x="592460" y="2265321"/>
                  </a:cubicBezTo>
                  <a:lnTo>
                    <a:pt x="592460" y="2260177"/>
                  </a:lnTo>
                  <a:cubicBezTo>
                    <a:pt x="589898" y="2258758"/>
                    <a:pt x="587012" y="2258034"/>
                    <a:pt x="584078" y="2258082"/>
                  </a:cubicBezTo>
                  <a:close/>
                  <a:moveTo>
                    <a:pt x="569029" y="2283990"/>
                  </a:moveTo>
                  <a:cubicBezTo>
                    <a:pt x="582268" y="2283228"/>
                    <a:pt x="594270" y="2287038"/>
                    <a:pt x="604938" y="2278846"/>
                  </a:cubicBezTo>
                  <a:cubicBezTo>
                    <a:pt x="591889" y="2273893"/>
                    <a:pt x="573220" y="2277132"/>
                    <a:pt x="559409" y="2277417"/>
                  </a:cubicBezTo>
                  <a:close/>
                  <a:moveTo>
                    <a:pt x="608843" y="2302468"/>
                  </a:moveTo>
                  <a:lnTo>
                    <a:pt x="595984" y="2302468"/>
                  </a:lnTo>
                  <a:cubicBezTo>
                    <a:pt x="591127" y="2305992"/>
                    <a:pt x="591127" y="2305992"/>
                    <a:pt x="595984" y="2309803"/>
                  </a:cubicBezTo>
                  <a:lnTo>
                    <a:pt x="608938" y="2309803"/>
                  </a:lnTo>
                  <a:cubicBezTo>
                    <a:pt x="613415" y="2306279"/>
                    <a:pt x="613415" y="2306279"/>
                    <a:pt x="608748" y="2302468"/>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305" name="Google Shape;305;p16"/>
            <p:cNvSpPr/>
            <p:nvPr/>
          </p:nvSpPr>
          <p:spPr>
            <a:xfrm>
              <a:off x="7040109" y="423"/>
              <a:ext cx="442895" cy="6863797"/>
            </a:xfrm>
            <a:custGeom>
              <a:rect b="b" l="l" r="r" t="t"/>
              <a:pathLst>
                <a:path extrusionOk="0" h="4606575" w="661038">
                  <a:moveTo>
                    <a:pt x="634982" y="4471502"/>
                  </a:moveTo>
                  <a:lnTo>
                    <a:pt x="634982" y="4605995"/>
                  </a:lnTo>
                  <a:lnTo>
                    <a:pt x="37098" y="4605995"/>
                  </a:lnTo>
                  <a:lnTo>
                    <a:pt x="37098" y="4442070"/>
                  </a:lnTo>
                  <a:lnTo>
                    <a:pt x="43479" y="4438164"/>
                  </a:lnTo>
                  <a:lnTo>
                    <a:pt x="43479" y="4401303"/>
                  </a:lnTo>
                  <a:cubicBezTo>
                    <a:pt x="25191" y="4389396"/>
                    <a:pt x="55195" y="4379014"/>
                    <a:pt x="7475" y="4377395"/>
                  </a:cubicBezTo>
                  <a:cubicBezTo>
                    <a:pt x="-3003" y="4371775"/>
                    <a:pt x="40717" y="4371299"/>
                    <a:pt x="43670" y="4364250"/>
                  </a:cubicBezTo>
                  <a:cubicBezTo>
                    <a:pt x="43670" y="4363012"/>
                    <a:pt x="43670" y="4361869"/>
                    <a:pt x="43670" y="4360821"/>
                  </a:cubicBezTo>
                  <a:lnTo>
                    <a:pt x="37860" y="4357106"/>
                  </a:lnTo>
                  <a:lnTo>
                    <a:pt x="37860" y="4345962"/>
                  </a:lnTo>
                  <a:cubicBezTo>
                    <a:pt x="54052" y="4317387"/>
                    <a:pt x="39193" y="4268334"/>
                    <a:pt x="44051" y="4232424"/>
                  </a:cubicBezTo>
                  <a:lnTo>
                    <a:pt x="38145" y="4228424"/>
                  </a:lnTo>
                  <a:cubicBezTo>
                    <a:pt x="38145" y="4227471"/>
                    <a:pt x="38145" y="4226328"/>
                    <a:pt x="37383" y="4224899"/>
                  </a:cubicBezTo>
                  <a:lnTo>
                    <a:pt x="43860" y="4220804"/>
                  </a:lnTo>
                  <a:lnTo>
                    <a:pt x="43860" y="4187752"/>
                  </a:lnTo>
                  <a:lnTo>
                    <a:pt x="37479" y="4183942"/>
                  </a:lnTo>
                  <a:lnTo>
                    <a:pt x="37479" y="4018207"/>
                  </a:lnTo>
                  <a:lnTo>
                    <a:pt x="44051" y="4014302"/>
                  </a:lnTo>
                  <a:cubicBezTo>
                    <a:pt x="44051" y="4012968"/>
                    <a:pt x="44051" y="4011730"/>
                    <a:pt x="44051" y="4010682"/>
                  </a:cubicBezTo>
                  <a:lnTo>
                    <a:pt x="38241" y="4006967"/>
                  </a:lnTo>
                  <a:lnTo>
                    <a:pt x="38241" y="3999538"/>
                  </a:lnTo>
                  <a:cubicBezTo>
                    <a:pt x="47766" y="3996585"/>
                    <a:pt x="47766" y="3976964"/>
                    <a:pt x="38241" y="3974201"/>
                  </a:cubicBezTo>
                  <a:lnTo>
                    <a:pt x="38241" y="3956104"/>
                  </a:lnTo>
                  <a:lnTo>
                    <a:pt x="31573" y="3951913"/>
                  </a:lnTo>
                  <a:cubicBezTo>
                    <a:pt x="31573" y="3950770"/>
                    <a:pt x="31573" y="3949627"/>
                    <a:pt x="31573" y="3948293"/>
                  </a:cubicBezTo>
                  <a:lnTo>
                    <a:pt x="38145" y="3944388"/>
                  </a:lnTo>
                  <a:lnTo>
                    <a:pt x="38145" y="3915051"/>
                  </a:lnTo>
                  <a:lnTo>
                    <a:pt x="31859" y="3911146"/>
                  </a:lnTo>
                  <a:lnTo>
                    <a:pt x="37098" y="3908193"/>
                  </a:lnTo>
                  <a:cubicBezTo>
                    <a:pt x="38450" y="3893315"/>
                    <a:pt x="38803" y="3878351"/>
                    <a:pt x="38145" y="3863425"/>
                  </a:cubicBezTo>
                  <a:cubicBezTo>
                    <a:pt x="41003" y="3861425"/>
                    <a:pt x="43575" y="3861235"/>
                    <a:pt x="44718" y="3858758"/>
                  </a:cubicBezTo>
                  <a:cubicBezTo>
                    <a:pt x="42336" y="3847328"/>
                    <a:pt x="50909" y="3828564"/>
                    <a:pt x="38526" y="3823039"/>
                  </a:cubicBezTo>
                  <a:lnTo>
                    <a:pt x="38526" y="3778749"/>
                  </a:lnTo>
                  <a:lnTo>
                    <a:pt x="44622" y="3774938"/>
                  </a:lnTo>
                  <a:lnTo>
                    <a:pt x="44622" y="3745792"/>
                  </a:lnTo>
                  <a:lnTo>
                    <a:pt x="51290" y="3741696"/>
                  </a:lnTo>
                  <a:lnTo>
                    <a:pt x="51290" y="3590630"/>
                  </a:lnTo>
                  <a:lnTo>
                    <a:pt x="37955" y="3583200"/>
                  </a:lnTo>
                  <a:cubicBezTo>
                    <a:pt x="40927" y="3581819"/>
                    <a:pt x="44213" y="3581229"/>
                    <a:pt x="47480" y="3581486"/>
                  </a:cubicBezTo>
                  <a:cubicBezTo>
                    <a:pt x="52814" y="3573675"/>
                    <a:pt x="55576" y="3516620"/>
                    <a:pt x="44622" y="3513477"/>
                  </a:cubicBezTo>
                  <a:lnTo>
                    <a:pt x="44622" y="3498713"/>
                  </a:lnTo>
                  <a:lnTo>
                    <a:pt x="50814" y="3494808"/>
                  </a:lnTo>
                  <a:lnTo>
                    <a:pt x="50814" y="3483950"/>
                  </a:lnTo>
                  <a:lnTo>
                    <a:pt x="44432" y="3480044"/>
                  </a:lnTo>
                  <a:lnTo>
                    <a:pt x="44432" y="3469186"/>
                  </a:lnTo>
                  <a:lnTo>
                    <a:pt x="50909" y="3465090"/>
                  </a:lnTo>
                  <a:cubicBezTo>
                    <a:pt x="50909" y="3463757"/>
                    <a:pt x="50909" y="3462614"/>
                    <a:pt x="50337" y="3461375"/>
                  </a:cubicBezTo>
                  <a:cubicBezTo>
                    <a:pt x="41955" y="3456327"/>
                    <a:pt x="41955" y="3456041"/>
                    <a:pt x="50337" y="3450898"/>
                  </a:cubicBezTo>
                  <a:lnTo>
                    <a:pt x="50337" y="3443373"/>
                  </a:lnTo>
                  <a:lnTo>
                    <a:pt x="44527" y="3439563"/>
                  </a:lnTo>
                  <a:lnTo>
                    <a:pt x="44527" y="3351266"/>
                  </a:lnTo>
                  <a:lnTo>
                    <a:pt x="50528" y="3347552"/>
                  </a:lnTo>
                  <a:lnTo>
                    <a:pt x="44337" y="3343741"/>
                  </a:lnTo>
                  <a:lnTo>
                    <a:pt x="44337" y="3329073"/>
                  </a:lnTo>
                  <a:lnTo>
                    <a:pt x="50528" y="3325263"/>
                  </a:lnTo>
                  <a:lnTo>
                    <a:pt x="50528" y="3269923"/>
                  </a:lnTo>
                  <a:cubicBezTo>
                    <a:pt x="43860" y="3266018"/>
                    <a:pt x="29668" y="3261160"/>
                    <a:pt x="43956" y="3255540"/>
                  </a:cubicBezTo>
                  <a:lnTo>
                    <a:pt x="43956" y="3155909"/>
                  </a:lnTo>
                  <a:lnTo>
                    <a:pt x="37764" y="3152098"/>
                  </a:lnTo>
                  <a:lnTo>
                    <a:pt x="37764" y="3093329"/>
                  </a:lnTo>
                  <a:lnTo>
                    <a:pt x="44146" y="3089424"/>
                  </a:lnTo>
                  <a:lnTo>
                    <a:pt x="44146" y="3041799"/>
                  </a:lnTo>
                  <a:lnTo>
                    <a:pt x="37669" y="3037703"/>
                  </a:lnTo>
                  <a:cubicBezTo>
                    <a:pt x="37669" y="3036370"/>
                    <a:pt x="37669" y="3035227"/>
                    <a:pt x="38241" y="3033989"/>
                  </a:cubicBezTo>
                  <a:cubicBezTo>
                    <a:pt x="47766" y="3031226"/>
                    <a:pt x="43194" y="3019415"/>
                    <a:pt x="44241" y="3012176"/>
                  </a:cubicBezTo>
                  <a:cubicBezTo>
                    <a:pt x="41670" y="3010843"/>
                    <a:pt x="40146" y="3009890"/>
                    <a:pt x="38622" y="3009033"/>
                  </a:cubicBezTo>
                  <a:cubicBezTo>
                    <a:pt x="36812" y="3005509"/>
                    <a:pt x="38050" y="3001794"/>
                    <a:pt x="37669" y="2997889"/>
                  </a:cubicBezTo>
                  <a:lnTo>
                    <a:pt x="43956" y="2993793"/>
                  </a:lnTo>
                  <a:lnTo>
                    <a:pt x="43956" y="2975505"/>
                  </a:lnTo>
                  <a:lnTo>
                    <a:pt x="37764" y="2971600"/>
                  </a:lnTo>
                  <a:lnTo>
                    <a:pt x="37764" y="2967695"/>
                  </a:lnTo>
                  <a:lnTo>
                    <a:pt x="44337" y="2963694"/>
                  </a:lnTo>
                  <a:lnTo>
                    <a:pt x="44337" y="2860824"/>
                  </a:lnTo>
                  <a:lnTo>
                    <a:pt x="50814" y="2856728"/>
                  </a:lnTo>
                  <a:cubicBezTo>
                    <a:pt x="50814" y="2855395"/>
                    <a:pt x="50814" y="2854252"/>
                    <a:pt x="50147" y="2853014"/>
                  </a:cubicBezTo>
                  <a:cubicBezTo>
                    <a:pt x="40622" y="2847775"/>
                    <a:pt x="44432" y="2846346"/>
                    <a:pt x="45289" y="2819676"/>
                  </a:cubicBezTo>
                  <a:lnTo>
                    <a:pt x="49861" y="2817009"/>
                  </a:lnTo>
                  <a:cubicBezTo>
                    <a:pt x="50995" y="2811018"/>
                    <a:pt x="51318" y="2804893"/>
                    <a:pt x="50814" y="2798816"/>
                  </a:cubicBezTo>
                  <a:cubicBezTo>
                    <a:pt x="45861" y="2794911"/>
                    <a:pt x="40431" y="2791958"/>
                    <a:pt x="50814" y="2787006"/>
                  </a:cubicBezTo>
                  <a:lnTo>
                    <a:pt x="50814" y="2776052"/>
                  </a:lnTo>
                  <a:lnTo>
                    <a:pt x="44527" y="2772241"/>
                  </a:lnTo>
                  <a:cubicBezTo>
                    <a:pt x="54624" y="2769384"/>
                    <a:pt x="49956" y="2757954"/>
                    <a:pt x="50909" y="2750239"/>
                  </a:cubicBezTo>
                  <a:cubicBezTo>
                    <a:pt x="37002" y="2746619"/>
                    <a:pt x="51480" y="2728807"/>
                    <a:pt x="38622" y="2724902"/>
                  </a:cubicBezTo>
                  <a:cubicBezTo>
                    <a:pt x="37564" y="2711377"/>
                    <a:pt x="37279" y="2697794"/>
                    <a:pt x="37764" y="2684230"/>
                  </a:cubicBezTo>
                  <a:lnTo>
                    <a:pt x="31573" y="2680230"/>
                  </a:lnTo>
                  <a:lnTo>
                    <a:pt x="44146" y="2672706"/>
                  </a:lnTo>
                  <a:lnTo>
                    <a:pt x="44146" y="2647083"/>
                  </a:lnTo>
                  <a:lnTo>
                    <a:pt x="38145" y="2643082"/>
                  </a:lnTo>
                  <a:lnTo>
                    <a:pt x="43479" y="2640130"/>
                  </a:lnTo>
                  <a:cubicBezTo>
                    <a:pt x="46908" y="2591266"/>
                    <a:pt x="41860" y="2540689"/>
                    <a:pt x="45194" y="2491731"/>
                  </a:cubicBezTo>
                  <a:cubicBezTo>
                    <a:pt x="50242" y="2488968"/>
                    <a:pt x="50242" y="2488873"/>
                    <a:pt x="51004" y="2485253"/>
                  </a:cubicBezTo>
                  <a:lnTo>
                    <a:pt x="44527" y="2481157"/>
                  </a:lnTo>
                  <a:lnTo>
                    <a:pt x="44527" y="2466489"/>
                  </a:lnTo>
                  <a:lnTo>
                    <a:pt x="50909" y="2462679"/>
                  </a:lnTo>
                  <a:lnTo>
                    <a:pt x="50909" y="2455440"/>
                  </a:lnTo>
                  <a:lnTo>
                    <a:pt x="44527" y="2451630"/>
                  </a:lnTo>
                  <a:lnTo>
                    <a:pt x="44527" y="2422293"/>
                  </a:lnTo>
                  <a:lnTo>
                    <a:pt x="50909" y="2418102"/>
                  </a:lnTo>
                  <a:cubicBezTo>
                    <a:pt x="50909" y="2416768"/>
                    <a:pt x="50433" y="2415625"/>
                    <a:pt x="50147" y="2414387"/>
                  </a:cubicBezTo>
                  <a:cubicBezTo>
                    <a:pt x="43384" y="2412387"/>
                    <a:pt x="44241" y="2406577"/>
                    <a:pt x="44337" y="2400671"/>
                  </a:cubicBezTo>
                  <a:lnTo>
                    <a:pt x="50528" y="2396385"/>
                  </a:lnTo>
                  <a:lnTo>
                    <a:pt x="50528" y="2385527"/>
                  </a:lnTo>
                  <a:lnTo>
                    <a:pt x="44527" y="2381621"/>
                  </a:lnTo>
                  <a:lnTo>
                    <a:pt x="44527" y="2352284"/>
                  </a:lnTo>
                  <a:lnTo>
                    <a:pt x="50909" y="2348474"/>
                  </a:lnTo>
                  <a:lnTo>
                    <a:pt x="50909" y="2333806"/>
                  </a:lnTo>
                  <a:lnTo>
                    <a:pt x="44337" y="2329900"/>
                  </a:lnTo>
                  <a:cubicBezTo>
                    <a:pt x="44337" y="2328567"/>
                    <a:pt x="44337" y="2327329"/>
                    <a:pt x="44337" y="2326186"/>
                  </a:cubicBezTo>
                  <a:lnTo>
                    <a:pt x="49004" y="2323519"/>
                  </a:lnTo>
                  <a:cubicBezTo>
                    <a:pt x="52814" y="2308374"/>
                    <a:pt x="49004" y="2290657"/>
                    <a:pt x="50528" y="2274846"/>
                  </a:cubicBezTo>
                  <a:cubicBezTo>
                    <a:pt x="67006" y="2253415"/>
                    <a:pt x="52433" y="2211886"/>
                    <a:pt x="57100" y="2183596"/>
                  </a:cubicBezTo>
                  <a:cubicBezTo>
                    <a:pt x="54224" y="2180663"/>
                    <a:pt x="50604" y="2178549"/>
                    <a:pt x="46623" y="2177500"/>
                  </a:cubicBezTo>
                  <a:cubicBezTo>
                    <a:pt x="38431" y="2183406"/>
                    <a:pt x="31573" y="2179405"/>
                    <a:pt x="19381" y="2181977"/>
                  </a:cubicBezTo>
                  <a:lnTo>
                    <a:pt x="14619" y="2184168"/>
                  </a:lnTo>
                  <a:cubicBezTo>
                    <a:pt x="-27768" y="2172262"/>
                    <a:pt x="39193" y="2181882"/>
                    <a:pt x="50337" y="2167975"/>
                  </a:cubicBezTo>
                  <a:lnTo>
                    <a:pt x="50337" y="2120350"/>
                  </a:lnTo>
                  <a:lnTo>
                    <a:pt x="57005" y="2116255"/>
                  </a:lnTo>
                  <a:lnTo>
                    <a:pt x="57005" y="2112730"/>
                  </a:lnTo>
                  <a:lnTo>
                    <a:pt x="50814" y="2108921"/>
                  </a:lnTo>
                  <a:lnTo>
                    <a:pt x="50814" y="2086727"/>
                  </a:lnTo>
                  <a:cubicBezTo>
                    <a:pt x="59386" y="2081489"/>
                    <a:pt x="59481" y="2081107"/>
                    <a:pt x="51290" y="2076249"/>
                  </a:cubicBezTo>
                  <a:cubicBezTo>
                    <a:pt x="50423" y="2071382"/>
                    <a:pt x="50128" y="2066420"/>
                    <a:pt x="50433" y="2061486"/>
                  </a:cubicBezTo>
                  <a:lnTo>
                    <a:pt x="44432" y="2057486"/>
                  </a:lnTo>
                  <a:lnTo>
                    <a:pt x="50433" y="2053675"/>
                  </a:lnTo>
                  <a:lnTo>
                    <a:pt x="50433" y="2046627"/>
                  </a:lnTo>
                  <a:lnTo>
                    <a:pt x="57005" y="2042531"/>
                  </a:lnTo>
                  <a:lnTo>
                    <a:pt x="57005" y="1998526"/>
                  </a:lnTo>
                  <a:lnTo>
                    <a:pt x="50814" y="1994621"/>
                  </a:lnTo>
                  <a:lnTo>
                    <a:pt x="50814" y="1972523"/>
                  </a:lnTo>
                  <a:cubicBezTo>
                    <a:pt x="64339" y="1968808"/>
                    <a:pt x="49956" y="1950996"/>
                    <a:pt x="62910" y="1947281"/>
                  </a:cubicBezTo>
                  <a:cubicBezTo>
                    <a:pt x="63749" y="1942443"/>
                    <a:pt x="64006" y="1937518"/>
                    <a:pt x="63672" y="1932613"/>
                  </a:cubicBezTo>
                  <a:lnTo>
                    <a:pt x="57386" y="1928327"/>
                  </a:lnTo>
                  <a:lnTo>
                    <a:pt x="57386" y="1921183"/>
                  </a:lnTo>
                  <a:lnTo>
                    <a:pt x="63577" y="1917277"/>
                  </a:lnTo>
                  <a:lnTo>
                    <a:pt x="63577" y="1906419"/>
                  </a:lnTo>
                  <a:lnTo>
                    <a:pt x="57195" y="1902514"/>
                  </a:lnTo>
                  <a:lnTo>
                    <a:pt x="57195" y="1895180"/>
                  </a:lnTo>
                  <a:lnTo>
                    <a:pt x="62815" y="1892036"/>
                  </a:lnTo>
                  <a:cubicBezTo>
                    <a:pt x="65387" y="1887274"/>
                    <a:pt x="62244" y="1881749"/>
                    <a:pt x="64053" y="1876606"/>
                  </a:cubicBezTo>
                  <a:cubicBezTo>
                    <a:pt x="75388" y="1871748"/>
                    <a:pt x="69483" y="1853365"/>
                    <a:pt x="69292" y="1843078"/>
                  </a:cubicBezTo>
                  <a:lnTo>
                    <a:pt x="57672" y="1836601"/>
                  </a:lnTo>
                  <a:lnTo>
                    <a:pt x="57100" y="1832886"/>
                  </a:lnTo>
                  <a:lnTo>
                    <a:pt x="63577" y="1828886"/>
                  </a:lnTo>
                  <a:lnTo>
                    <a:pt x="63577" y="1825361"/>
                  </a:lnTo>
                  <a:lnTo>
                    <a:pt x="69959" y="1821456"/>
                  </a:lnTo>
                  <a:lnTo>
                    <a:pt x="63863" y="1817741"/>
                  </a:lnTo>
                  <a:cubicBezTo>
                    <a:pt x="61577" y="1812217"/>
                    <a:pt x="77579" y="1809740"/>
                    <a:pt x="66816" y="1804978"/>
                  </a:cubicBezTo>
                  <a:cubicBezTo>
                    <a:pt x="57291" y="1807073"/>
                    <a:pt x="58148" y="1798977"/>
                    <a:pt x="50814" y="1795453"/>
                  </a:cubicBezTo>
                  <a:lnTo>
                    <a:pt x="50814" y="1769926"/>
                  </a:lnTo>
                  <a:lnTo>
                    <a:pt x="56910" y="1766211"/>
                  </a:lnTo>
                  <a:lnTo>
                    <a:pt x="50718" y="1762401"/>
                  </a:lnTo>
                  <a:cubicBezTo>
                    <a:pt x="62339" y="1758400"/>
                    <a:pt x="55481" y="1742303"/>
                    <a:pt x="57100" y="1733064"/>
                  </a:cubicBezTo>
                  <a:cubicBezTo>
                    <a:pt x="66054" y="1727635"/>
                    <a:pt x="66054" y="1727349"/>
                    <a:pt x="57862" y="1722396"/>
                  </a:cubicBezTo>
                  <a:cubicBezTo>
                    <a:pt x="55957" y="1718872"/>
                    <a:pt x="57862" y="1715157"/>
                    <a:pt x="56338" y="1710775"/>
                  </a:cubicBezTo>
                  <a:lnTo>
                    <a:pt x="50909" y="1707251"/>
                  </a:lnTo>
                  <a:lnTo>
                    <a:pt x="57100" y="1703441"/>
                  </a:lnTo>
                  <a:lnTo>
                    <a:pt x="57100" y="1652006"/>
                  </a:lnTo>
                  <a:lnTo>
                    <a:pt x="63482" y="1648196"/>
                  </a:lnTo>
                  <a:lnTo>
                    <a:pt x="63482" y="1571330"/>
                  </a:lnTo>
                  <a:lnTo>
                    <a:pt x="57481" y="1567329"/>
                  </a:lnTo>
                  <a:cubicBezTo>
                    <a:pt x="64720" y="1565138"/>
                    <a:pt x="63768" y="1559614"/>
                    <a:pt x="63672" y="1553327"/>
                  </a:cubicBezTo>
                  <a:lnTo>
                    <a:pt x="57672" y="1549232"/>
                  </a:lnTo>
                  <a:lnTo>
                    <a:pt x="63291" y="1545517"/>
                  </a:lnTo>
                  <a:cubicBezTo>
                    <a:pt x="63291" y="1544469"/>
                    <a:pt x="63291" y="1543231"/>
                    <a:pt x="63291" y="1541993"/>
                  </a:cubicBezTo>
                  <a:lnTo>
                    <a:pt x="56719" y="1537992"/>
                  </a:lnTo>
                  <a:lnTo>
                    <a:pt x="56719" y="1530753"/>
                  </a:lnTo>
                  <a:lnTo>
                    <a:pt x="63101" y="1526943"/>
                  </a:lnTo>
                  <a:lnTo>
                    <a:pt x="63101" y="1467983"/>
                  </a:lnTo>
                  <a:lnTo>
                    <a:pt x="58243" y="1465221"/>
                  </a:lnTo>
                  <a:cubicBezTo>
                    <a:pt x="54528" y="1452172"/>
                    <a:pt x="57767" y="1436646"/>
                    <a:pt x="56719" y="1423215"/>
                  </a:cubicBezTo>
                  <a:cubicBezTo>
                    <a:pt x="58529" y="1418358"/>
                    <a:pt x="51195" y="1420073"/>
                    <a:pt x="44813" y="1417120"/>
                  </a:cubicBezTo>
                  <a:cubicBezTo>
                    <a:pt x="43289" y="1412643"/>
                    <a:pt x="54338" y="1416167"/>
                    <a:pt x="55862" y="1413214"/>
                  </a:cubicBezTo>
                  <a:cubicBezTo>
                    <a:pt x="58053" y="1388830"/>
                    <a:pt x="55862" y="1364161"/>
                    <a:pt x="56719" y="1339396"/>
                  </a:cubicBezTo>
                  <a:lnTo>
                    <a:pt x="50433" y="1335395"/>
                  </a:lnTo>
                  <a:lnTo>
                    <a:pt x="56719" y="1331585"/>
                  </a:lnTo>
                  <a:lnTo>
                    <a:pt x="56719" y="1269101"/>
                  </a:lnTo>
                  <a:lnTo>
                    <a:pt x="63101" y="1265291"/>
                  </a:lnTo>
                  <a:lnTo>
                    <a:pt x="63101" y="1228524"/>
                  </a:lnTo>
                  <a:lnTo>
                    <a:pt x="57005" y="1224619"/>
                  </a:lnTo>
                  <a:cubicBezTo>
                    <a:pt x="55671" y="1221381"/>
                    <a:pt x="58910" y="1219666"/>
                    <a:pt x="62149" y="1218143"/>
                  </a:cubicBezTo>
                  <a:cubicBezTo>
                    <a:pt x="65006" y="1211761"/>
                    <a:pt x="62149" y="1203379"/>
                    <a:pt x="63291" y="1195854"/>
                  </a:cubicBezTo>
                  <a:lnTo>
                    <a:pt x="57100" y="1191663"/>
                  </a:lnTo>
                  <a:lnTo>
                    <a:pt x="57100" y="1184424"/>
                  </a:lnTo>
                  <a:lnTo>
                    <a:pt x="63101" y="1180519"/>
                  </a:lnTo>
                  <a:lnTo>
                    <a:pt x="63101" y="1173280"/>
                  </a:lnTo>
                  <a:lnTo>
                    <a:pt x="56719" y="1169470"/>
                  </a:lnTo>
                  <a:lnTo>
                    <a:pt x="56719" y="1162231"/>
                  </a:lnTo>
                  <a:lnTo>
                    <a:pt x="63006" y="1158421"/>
                  </a:lnTo>
                  <a:lnTo>
                    <a:pt x="63006" y="1150991"/>
                  </a:lnTo>
                  <a:cubicBezTo>
                    <a:pt x="54338" y="1145752"/>
                    <a:pt x="54338" y="1145371"/>
                    <a:pt x="62244" y="1140704"/>
                  </a:cubicBezTo>
                  <a:cubicBezTo>
                    <a:pt x="63196" y="1131751"/>
                    <a:pt x="67673" y="1114701"/>
                    <a:pt x="57005" y="1110796"/>
                  </a:cubicBezTo>
                  <a:lnTo>
                    <a:pt x="57005" y="1055837"/>
                  </a:lnTo>
                  <a:lnTo>
                    <a:pt x="50433" y="1051646"/>
                  </a:lnTo>
                  <a:lnTo>
                    <a:pt x="63006" y="1044216"/>
                  </a:lnTo>
                  <a:lnTo>
                    <a:pt x="63006" y="1029357"/>
                  </a:lnTo>
                  <a:cubicBezTo>
                    <a:pt x="52624" y="1025928"/>
                    <a:pt x="56814" y="1011736"/>
                    <a:pt x="57576" y="1003259"/>
                  </a:cubicBezTo>
                  <a:lnTo>
                    <a:pt x="62244" y="1000591"/>
                  </a:lnTo>
                  <a:cubicBezTo>
                    <a:pt x="63873" y="973150"/>
                    <a:pt x="63873" y="945642"/>
                    <a:pt x="62244" y="918200"/>
                  </a:cubicBezTo>
                  <a:lnTo>
                    <a:pt x="57291" y="915438"/>
                  </a:lnTo>
                  <a:lnTo>
                    <a:pt x="57291" y="834094"/>
                  </a:lnTo>
                  <a:lnTo>
                    <a:pt x="63482" y="830284"/>
                  </a:lnTo>
                  <a:lnTo>
                    <a:pt x="63482" y="815711"/>
                  </a:lnTo>
                  <a:lnTo>
                    <a:pt x="57195" y="811901"/>
                  </a:lnTo>
                  <a:lnTo>
                    <a:pt x="63863" y="807805"/>
                  </a:lnTo>
                  <a:lnTo>
                    <a:pt x="63863" y="763800"/>
                  </a:lnTo>
                  <a:cubicBezTo>
                    <a:pt x="73388" y="761419"/>
                    <a:pt x="73388" y="737511"/>
                    <a:pt x="63863" y="735225"/>
                  </a:cubicBezTo>
                  <a:lnTo>
                    <a:pt x="63863" y="727700"/>
                  </a:lnTo>
                  <a:lnTo>
                    <a:pt x="69387" y="724081"/>
                  </a:lnTo>
                  <a:cubicBezTo>
                    <a:pt x="69387" y="723128"/>
                    <a:pt x="69387" y="721890"/>
                    <a:pt x="69959" y="720557"/>
                  </a:cubicBezTo>
                  <a:lnTo>
                    <a:pt x="63482" y="716461"/>
                  </a:lnTo>
                  <a:lnTo>
                    <a:pt x="63482" y="709317"/>
                  </a:lnTo>
                  <a:lnTo>
                    <a:pt x="69864" y="705412"/>
                  </a:lnTo>
                  <a:lnTo>
                    <a:pt x="69864" y="683409"/>
                  </a:lnTo>
                  <a:lnTo>
                    <a:pt x="63672" y="679599"/>
                  </a:lnTo>
                  <a:lnTo>
                    <a:pt x="63672" y="661121"/>
                  </a:lnTo>
                  <a:cubicBezTo>
                    <a:pt x="73197" y="658263"/>
                    <a:pt x="70149" y="646356"/>
                    <a:pt x="69006" y="638641"/>
                  </a:cubicBezTo>
                  <a:cubicBezTo>
                    <a:pt x="57100" y="631784"/>
                    <a:pt x="65958" y="611591"/>
                    <a:pt x="63387" y="599113"/>
                  </a:cubicBezTo>
                  <a:lnTo>
                    <a:pt x="69673" y="594922"/>
                  </a:lnTo>
                  <a:lnTo>
                    <a:pt x="69673" y="576919"/>
                  </a:lnTo>
                  <a:lnTo>
                    <a:pt x="82818" y="569109"/>
                  </a:lnTo>
                  <a:lnTo>
                    <a:pt x="76245" y="565013"/>
                  </a:lnTo>
                  <a:lnTo>
                    <a:pt x="76245" y="554250"/>
                  </a:lnTo>
                  <a:lnTo>
                    <a:pt x="70911" y="551297"/>
                  </a:lnTo>
                  <a:cubicBezTo>
                    <a:pt x="68149" y="528437"/>
                    <a:pt x="70911" y="503672"/>
                    <a:pt x="69959" y="480717"/>
                  </a:cubicBezTo>
                  <a:lnTo>
                    <a:pt x="64244" y="477574"/>
                  </a:lnTo>
                  <a:cubicBezTo>
                    <a:pt x="61767" y="448999"/>
                    <a:pt x="64244" y="418519"/>
                    <a:pt x="63387" y="388991"/>
                  </a:cubicBezTo>
                  <a:lnTo>
                    <a:pt x="57291" y="384990"/>
                  </a:lnTo>
                  <a:cubicBezTo>
                    <a:pt x="57291" y="384038"/>
                    <a:pt x="57291" y="382800"/>
                    <a:pt x="56814" y="381466"/>
                  </a:cubicBezTo>
                  <a:lnTo>
                    <a:pt x="63196" y="377561"/>
                  </a:lnTo>
                  <a:lnTo>
                    <a:pt x="57100" y="373656"/>
                  </a:lnTo>
                  <a:cubicBezTo>
                    <a:pt x="67101" y="370894"/>
                    <a:pt x="62434" y="359464"/>
                    <a:pt x="63387" y="351748"/>
                  </a:cubicBezTo>
                  <a:lnTo>
                    <a:pt x="58434" y="348319"/>
                  </a:lnTo>
                  <a:cubicBezTo>
                    <a:pt x="54243" y="327650"/>
                    <a:pt x="60148" y="305266"/>
                    <a:pt x="56243" y="284502"/>
                  </a:cubicBezTo>
                  <a:lnTo>
                    <a:pt x="51099" y="281549"/>
                  </a:lnTo>
                  <a:lnTo>
                    <a:pt x="56910" y="277739"/>
                  </a:lnTo>
                  <a:lnTo>
                    <a:pt x="50718" y="273834"/>
                  </a:lnTo>
                  <a:lnTo>
                    <a:pt x="50718" y="240877"/>
                  </a:lnTo>
                  <a:cubicBezTo>
                    <a:pt x="10713" y="235162"/>
                    <a:pt x="-5860" y="232972"/>
                    <a:pt x="47575" y="227828"/>
                  </a:cubicBezTo>
                  <a:cubicBezTo>
                    <a:pt x="55862" y="205444"/>
                    <a:pt x="48147" y="174584"/>
                    <a:pt x="50718" y="149057"/>
                  </a:cubicBezTo>
                  <a:lnTo>
                    <a:pt x="44337" y="144961"/>
                  </a:lnTo>
                  <a:lnTo>
                    <a:pt x="44337" y="137722"/>
                  </a:lnTo>
                  <a:lnTo>
                    <a:pt x="50718" y="133816"/>
                  </a:lnTo>
                  <a:lnTo>
                    <a:pt x="50718" y="122958"/>
                  </a:lnTo>
                  <a:lnTo>
                    <a:pt x="44337" y="119053"/>
                  </a:lnTo>
                  <a:cubicBezTo>
                    <a:pt x="57481" y="112576"/>
                    <a:pt x="48051" y="90478"/>
                    <a:pt x="50718" y="78667"/>
                  </a:cubicBezTo>
                  <a:cubicBezTo>
                    <a:pt x="41765" y="73237"/>
                    <a:pt x="41765" y="72952"/>
                    <a:pt x="50718" y="67808"/>
                  </a:cubicBezTo>
                  <a:lnTo>
                    <a:pt x="50718" y="12468"/>
                  </a:lnTo>
                  <a:lnTo>
                    <a:pt x="44908" y="8658"/>
                  </a:lnTo>
                  <a:lnTo>
                    <a:pt x="51099" y="4848"/>
                  </a:lnTo>
                  <a:lnTo>
                    <a:pt x="51099" y="-581"/>
                  </a:lnTo>
                  <a:lnTo>
                    <a:pt x="642411" y="-581"/>
                  </a:lnTo>
                  <a:lnTo>
                    <a:pt x="642411" y="53044"/>
                  </a:lnTo>
                  <a:cubicBezTo>
                    <a:pt x="644602" y="54473"/>
                    <a:pt x="646888" y="55712"/>
                    <a:pt x="648793" y="56855"/>
                  </a:cubicBezTo>
                  <a:lnTo>
                    <a:pt x="648793" y="64189"/>
                  </a:lnTo>
                  <a:lnTo>
                    <a:pt x="642792" y="67999"/>
                  </a:lnTo>
                  <a:lnTo>
                    <a:pt x="642792" y="100669"/>
                  </a:lnTo>
                  <a:cubicBezTo>
                    <a:pt x="659080" y="107051"/>
                    <a:pt x="639078" y="133912"/>
                    <a:pt x="654794" y="140579"/>
                  </a:cubicBezTo>
                  <a:cubicBezTo>
                    <a:pt x="654794" y="143818"/>
                    <a:pt x="657080" y="146294"/>
                    <a:pt x="661747" y="148199"/>
                  </a:cubicBezTo>
                  <a:cubicBezTo>
                    <a:pt x="659556" y="151628"/>
                    <a:pt x="651460" y="148961"/>
                    <a:pt x="648984" y="152105"/>
                  </a:cubicBezTo>
                  <a:lnTo>
                    <a:pt x="648984" y="196205"/>
                  </a:lnTo>
                  <a:lnTo>
                    <a:pt x="642316" y="200206"/>
                  </a:lnTo>
                  <a:cubicBezTo>
                    <a:pt x="642316" y="201539"/>
                    <a:pt x="642316" y="202682"/>
                    <a:pt x="642792" y="203730"/>
                  </a:cubicBezTo>
                  <a:lnTo>
                    <a:pt x="648508" y="207445"/>
                  </a:lnTo>
                  <a:lnTo>
                    <a:pt x="648508" y="222304"/>
                  </a:lnTo>
                  <a:lnTo>
                    <a:pt x="643459" y="225161"/>
                  </a:lnTo>
                  <a:cubicBezTo>
                    <a:pt x="641935" y="242592"/>
                    <a:pt x="642030" y="302695"/>
                    <a:pt x="643459" y="318601"/>
                  </a:cubicBezTo>
                  <a:lnTo>
                    <a:pt x="648508" y="321364"/>
                  </a:lnTo>
                  <a:lnTo>
                    <a:pt x="642411" y="325364"/>
                  </a:lnTo>
                  <a:lnTo>
                    <a:pt x="642411" y="395944"/>
                  </a:lnTo>
                  <a:lnTo>
                    <a:pt x="648793" y="399849"/>
                  </a:lnTo>
                  <a:lnTo>
                    <a:pt x="648793" y="406993"/>
                  </a:lnTo>
                  <a:lnTo>
                    <a:pt x="642507" y="410899"/>
                  </a:lnTo>
                  <a:lnTo>
                    <a:pt x="642507" y="418328"/>
                  </a:lnTo>
                  <a:cubicBezTo>
                    <a:pt x="644507" y="419757"/>
                    <a:pt x="647364" y="420043"/>
                    <a:pt x="648031" y="422329"/>
                  </a:cubicBezTo>
                  <a:cubicBezTo>
                    <a:pt x="638506" y="425186"/>
                    <a:pt x="639078" y="448903"/>
                    <a:pt x="648888" y="450904"/>
                  </a:cubicBezTo>
                  <a:cubicBezTo>
                    <a:pt x="643840" y="472240"/>
                    <a:pt x="661842" y="530437"/>
                    <a:pt x="636030" y="531866"/>
                  </a:cubicBezTo>
                  <a:cubicBezTo>
                    <a:pt x="636030" y="533009"/>
                    <a:pt x="636030" y="534248"/>
                    <a:pt x="636030" y="534819"/>
                  </a:cubicBezTo>
                  <a:cubicBezTo>
                    <a:pt x="638125" y="539105"/>
                    <a:pt x="646698" y="536152"/>
                    <a:pt x="649079" y="539582"/>
                  </a:cubicBezTo>
                  <a:lnTo>
                    <a:pt x="649079" y="550440"/>
                  </a:lnTo>
                  <a:cubicBezTo>
                    <a:pt x="634315" y="553393"/>
                    <a:pt x="635458" y="554441"/>
                    <a:pt x="636030" y="568633"/>
                  </a:cubicBezTo>
                  <a:lnTo>
                    <a:pt x="642126" y="572824"/>
                  </a:lnTo>
                  <a:lnTo>
                    <a:pt x="637077" y="575681"/>
                  </a:lnTo>
                  <a:cubicBezTo>
                    <a:pt x="635496" y="594503"/>
                    <a:pt x="635496" y="613429"/>
                    <a:pt x="637077" y="632260"/>
                  </a:cubicBezTo>
                  <a:lnTo>
                    <a:pt x="642411" y="635212"/>
                  </a:lnTo>
                  <a:cubicBezTo>
                    <a:pt x="642411" y="642261"/>
                    <a:pt x="639744" y="651119"/>
                    <a:pt x="648793" y="653596"/>
                  </a:cubicBezTo>
                  <a:lnTo>
                    <a:pt x="648793" y="704935"/>
                  </a:lnTo>
                  <a:lnTo>
                    <a:pt x="655461" y="708936"/>
                  </a:lnTo>
                  <a:lnTo>
                    <a:pt x="655461" y="716175"/>
                  </a:lnTo>
                  <a:lnTo>
                    <a:pt x="649365" y="720080"/>
                  </a:lnTo>
                  <a:lnTo>
                    <a:pt x="655556" y="724081"/>
                  </a:lnTo>
                  <a:cubicBezTo>
                    <a:pt x="655023" y="732720"/>
                    <a:pt x="655308" y="741397"/>
                    <a:pt x="656413" y="749989"/>
                  </a:cubicBezTo>
                  <a:lnTo>
                    <a:pt x="661080" y="752560"/>
                  </a:lnTo>
                  <a:cubicBezTo>
                    <a:pt x="661080" y="757037"/>
                    <a:pt x="651555" y="753513"/>
                    <a:pt x="649269" y="756751"/>
                  </a:cubicBezTo>
                  <a:lnTo>
                    <a:pt x="649269" y="793518"/>
                  </a:lnTo>
                  <a:lnTo>
                    <a:pt x="655175" y="797233"/>
                  </a:lnTo>
                  <a:lnTo>
                    <a:pt x="649079" y="801138"/>
                  </a:lnTo>
                  <a:lnTo>
                    <a:pt x="649079" y="808377"/>
                  </a:lnTo>
                  <a:lnTo>
                    <a:pt x="655270" y="812187"/>
                  </a:lnTo>
                  <a:lnTo>
                    <a:pt x="655270" y="830475"/>
                  </a:lnTo>
                  <a:lnTo>
                    <a:pt x="648984" y="834666"/>
                  </a:lnTo>
                  <a:cubicBezTo>
                    <a:pt x="648126" y="856859"/>
                    <a:pt x="650603" y="879814"/>
                    <a:pt x="648031" y="901341"/>
                  </a:cubicBezTo>
                  <a:lnTo>
                    <a:pt x="643364" y="903913"/>
                  </a:lnTo>
                  <a:cubicBezTo>
                    <a:pt x="641745" y="924963"/>
                    <a:pt x="642030" y="1008688"/>
                    <a:pt x="643364" y="1023165"/>
                  </a:cubicBezTo>
                  <a:lnTo>
                    <a:pt x="654889" y="1029643"/>
                  </a:lnTo>
                  <a:cubicBezTo>
                    <a:pt x="652508" y="1032976"/>
                    <a:pt x="644412" y="1030405"/>
                    <a:pt x="641935" y="1033739"/>
                  </a:cubicBezTo>
                  <a:lnTo>
                    <a:pt x="641935" y="1084983"/>
                  </a:lnTo>
                  <a:lnTo>
                    <a:pt x="635649" y="1088888"/>
                  </a:lnTo>
                  <a:cubicBezTo>
                    <a:pt x="649269" y="1119464"/>
                    <a:pt x="640125" y="1167279"/>
                    <a:pt x="641078" y="1203188"/>
                  </a:cubicBezTo>
                  <a:lnTo>
                    <a:pt x="635934" y="1206046"/>
                  </a:lnTo>
                  <a:cubicBezTo>
                    <a:pt x="635934" y="1213856"/>
                    <a:pt x="631839" y="1225096"/>
                    <a:pt x="641650" y="1228239"/>
                  </a:cubicBezTo>
                  <a:lnTo>
                    <a:pt x="635649" y="1232144"/>
                  </a:lnTo>
                  <a:cubicBezTo>
                    <a:pt x="635172" y="1245575"/>
                    <a:pt x="635649" y="1259100"/>
                    <a:pt x="635649" y="1272531"/>
                  </a:cubicBezTo>
                  <a:lnTo>
                    <a:pt x="629172" y="1276436"/>
                  </a:lnTo>
                  <a:lnTo>
                    <a:pt x="629172" y="1283675"/>
                  </a:lnTo>
                  <a:cubicBezTo>
                    <a:pt x="638697" y="1288437"/>
                    <a:pt x="635934" y="1290437"/>
                    <a:pt x="629172" y="1295581"/>
                  </a:cubicBezTo>
                  <a:cubicBezTo>
                    <a:pt x="631553" y="1306630"/>
                    <a:pt x="623171" y="1325299"/>
                    <a:pt x="634792" y="1331109"/>
                  </a:cubicBezTo>
                  <a:cubicBezTo>
                    <a:pt x="636334" y="1353635"/>
                    <a:pt x="636182" y="1376239"/>
                    <a:pt x="634315" y="1398737"/>
                  </a:cubicBezTo>
                  <a:lnTo>
                    <a:pt x="629458" y="1401499"/>
                  </a:lnTo>
                  <a:lnTo>
                    <a:pt x="629458" y="1416262"/>
                  </a:lnTo>
                  <a:lnTo>
                    <a:pt x="635649" y="1420073"/>
                  </a:lnTo>
                  <a:lnTo>
                    <a:pt x="635649" y="1489890"/>
                  </a:lnTo>
                  <a:lnTo>
                    <a:pt x="642411" y="1493987"/>
                  </a:lnTo>
                  <a:lnTo>
                    <a:pt x="642411" y="1563805"/>
                  </a:lnTo>
                  <a:cubicBezTo>
                    <a:pt x="645555" y="1566948"/>
                    <a:pt x="656032" y="1563805"/>
                    <a:pt x="655461" y="1569805"/>
                  </a:cubicBezTo>
                  <a:cubicBezTo>
                    <a:pt x="656604" y="1573996"/>
                    <a:pt x="641268" y="1572377"/>
                    <a:pt x="642316" y="1575615"/>
                  </a:cubicBezTo>
                  <a:cubicBezTo>
                    <a:pt x="641364" y="1609811"/>
                    <a:pt x="644031" y="1644577"/>
                    <a:pt x="641364" y="1678581"/>
                  </a:cubicBezTo>
                  <a:lnTo>
                    <a:pt x="636220" y="1681439"/>
                  </a:lnTo>
                  <a:lnTo>
                    <a:pt x="642030" y="1685439"/>
                  </a:lnTo>
                  <a:lnTo>
                    <a:pt x="642030" y="1692678"/>
                  </a:lnTo>
                  <a:lnTo>
                    <a:pt x="635744" y="1696488"/>
                  </a:lnTo>
                  <a:lnTo>
                    <a:pt x="635744" y="1711061"/>
                  </a:lnTo>
                  <a:lnTo>
                    <a:pt x="642411" y="1715157"/>
                  </a:lnTo>
                  <a:lnTo>
                    <a:pt x="642411" y="1736874"/>
                  </a:lnTo>
                  <a:lnTo>
                    <a:pt x="648508" y="1740875"/>
                  </a:lnTo>
                  <a:lnTo>
                    <a:pt x="643554" y="1743637"/>
                  </a:lnTo>
                  <a:cubicBezTo>
                    <a:pt x="641935" y="1772192"/>
                    <a:pt x="641935" y="1800806"/>
                    <a:pt x="643554" y="1829362"/>
                  </a:cubicBezTo>
                  <a:lnTo>
                    <a:pt x="648603" y="1832219"/>
                  </a:lnTo>
                  <a:lnTo>
                    <a:pt x="642697" y="1836220"/>
                  </a:lnTo>
                  <a:lnTo>
                    <a:pt x="642697" y="1872986"/>
                  </a:lnTo>
                  <a:lnTo>
                    <a:pt x="648984" y="1876796"/>
                  </a:lnTo>
                  <a:lnTo>
                    <a:pt x="648984" y="1924421"/>
                  </a:lnTo>
                  <a:lnTo>
                    <a:pt x="642602" y="1928231"/>
                  </a:lnTo>
                  <a:lnTo>
                    <a:pt x="642602" y="1950139"/>
                  </a:lnTo>
                  <a:lnTo>
                    <a:pt x="648698" y="1954139"/>
                  </a:lnTo>
                  <a:cubicBezTo>
                    <a:pt x="636030" y="1957568"/>
                    <a:pt x="648698" y="1972618"/>
                    <a:pt x="636030" y="1975952"/>
                  </a:cubicBezTo>
                  <a:cubicBezTo>
                    <a:pt x="635220" y="1982324"/>
                    <a:pt x="635677" y="1988801"/>
                    <a:pt x="637363" y="1995002"/>
                  </a:cubicBezTo>
                  <a:lnTo>
                    <a:pt x="642221" y="1997764"/>
                  </a:lnTo>
                  <a:lnTo>
                    <a:pt x="642221" y="2012527"/>
                  </a:lnTo>
                  <a:lnTo>
                    <a:pt x="635934" y="2016337"/>
                  </a:lnTo>
                  <a:lnTo>
                    <a:pt x="635934" y="2019862"/>
                  </a:lnTo>
                  <a:lnTo>
                    <a:pt x="642316" y="2023767"/>
                  </a:lnTo>
                  <a:lnTo>
                    <a:pt x="642316" y="2049389"/>
                  </a:lnTo>
                  <a:lnTo>
                    <a:pt x="635553" y="2053675"/>
                  </a:lnTo>
                  <a:lnTo>
                    <a:pt x="635553" y="2086251"/>
                  </a:lnTo>
                  <a:lnTo>
                    <a:pt x="629172" y="2090632"/>
                  </a:lnTo>
                  <a:cubicBezTo>
                    <a:pt x="629172" y="2093204"/>
                    <a:pt x="629172" y="2095586"/>
                    <a:pt x="629743" y="2097586"/>
                  </a:cubicBezTo>
                  <a:lnTo>
                    <a:pt x="635553" y="2100824"/>
                  </a:lnTo>
                  <a:lnTo>
                    <a:pt x="635553" y="2108254"/>
                  </a:lnTo>
                  <a:lnTo>
                    <a:pt x="629553" y="2112159"/>
                  </a:lnTo>
                  <a:lnTo>
                    <a:pt x="629553" y="2119970"/>
                  </a:lnTo>
                  <a:lnTo>
                    <a:pt x="635934" y="2123780"/>
                  </a:lnTo>
                  <a:lnTo>
                    <a:pt x="635934" y="2153116"/>
                  </a:lnTo>
                  <a:lnTo>
                    <a:pt x="642126" y="2156927"/>
                  </a:lnTo>
                  <a:lnTo>
                    <a:pt x="635934" y="2160927"/>
                  </a:lnTo>
                  <a:cubicBezTo>
                    <a:pt x="638220" y="2179025"/>
                    <a:pt x="631172" y="2202361"/>
                    <a:pt x="638887" y="2217505"/>
                  </a:cubicBezTo>
                  <a:cubicBezTo>
                    <a:pt x="642221" y="2218172"/>
                    <a:pt x="647650" y="2216362"/>
                    <a:pt x="648412" y="2220173"/>
                  </a:cubicBezTo>
                  <a:lnTo>
                    <a:pt x="636601" y="2226840"/>
                  </a:lnTo>
                  <a:lnTo>
                    <a:pt x="636601" y="2256272"/>
                  </a:lnTo>
                  <a:lnTo>
                    <a:pt x="642983" y="2260177"/>
                  </a:lnTo>
                  <a:lnTo>
                    <a:pt x="642983" y="2263702"/>
                  </a:lnTo>
                  <a:lnTo>
                    <a:pt x="636411" y="2267607"/>
                  </a:lnTo>
                  <a:cubicBezTo>
                    <a:pt x="636411" y="2268941"/>
                    <a:pt x="636411" y="2270179"/>
                    <a:pt x="636411" y="2271227"/>
                  </a:cubicBezTo>
                  <a:lnTo>
                    <a:pt x="642221" y="2274941"/>
                  </a:lnTo>
                  <a:lnTo>
                    <a:pt x="642221" y="2293420"/>
                  </a:lnTo>
                  <a:cubicBezTo>
                    <a:pt x="633649" y="2298659"/>
                    <a:pt x="633649" y="2298849"/>
                    <a:pt x="642221" y="2304373"/>
                  </a:cubicBezTo>
                  <a:cubicBezTo>
                    <a:pt x="641650" y="2311232"/>
                    <a:pt x="644983" y="2320185"/>
                    <a:pt x="635744" y="2322662"/>
                  </a:cubicBezTo>
                  <a:lnTo>
                    <a:pt x="635744" y="2329996"/>
                  </a:lnTo>
                  <a:lnTo>
                    <a:pt x="642126" y="2333806"/>
                  </a:lnTo>
                  <a:lnTo>
                    <a:pt x="642126" y="2337425"/>
                  </a:lnTo>
                  <a:lnTo>
                    <a:pt x="635839" y="2341235"/>
                  </a:lnTo>
                  <a:lnTo>
                    <a:pt x="635839" y="2352189"/>
                  </a:lnTo>
                  <a:lnTo>
                    <a:pt x="642221" y="2356285"/>
                  </a:lnTo>
                  <a:cubicBezTo>
                    <a:pt x="642564" y="2360019"/>
                    <a:pt x="642278" y="2363791"/>
                    <a:pt x="641364" y="2367429"/>
                  </a:cubicBezTo>
                  <a:cubicBezTo>
                    <a:pt x="633267" y="2372287"/>
                    <a:pt x="633267" y="2372573"/>
                    <a:pt x="642221" y="2378002"/>
                  </a:cubicBezTo>
                  <a:cubicBezTo>
                    <a:pt x="642221" y="2390098"/>
                    <a:pt x="638316" y="2406577"/>
                    <a:pt x="656318" y="2401909"/>
                  </a:cubicBezTo>
                  <a:cubicBezTo>
                    <a:pt x="671272" y="2403719"/>
                    <a:pt x="648603" y="2407149"/>
                    <a:pt x="649079" y="2404957"/>
                  </a:cubicBezTo>
                  <a:lnTo>
                    <a:pt x="635839" y="2410768"/>
                  </a:lnTo>
                  <a:lnTo>
                    <a:pt x="635839" y="2422198"/>
                  </a:lnTo>
                  <a:lnTo>
                    <a:pt x="642221" y="2426293"/>
                  </a:lnTo>
                  <a:cubicBezTo>
                    <a:pt x="642726" y="2436180"/>
                    <a:pt x="642411" y="2446086"/>
                    <a:pt x="641268" y="2455916"/>
                  </a:cubicBezTo>
                  <a:lnTo>
                    <a:pt x="636696" y="2458488"/>
                  </a:lnTo>
                  <a:cubicBezTo>
                    <a:pt x="635115" y="2476071"/>
                    <a:pt x="635115" y="2493769"/>
                    <a:pt x="636696" y="2511352"/>
                  </a:cubicBezTo>
                  <a:lnTo>
                    <a:pt x="641650" y="2514114"/>
                  </a:lnTo>
                  <a:lnTo>
                    <a:pt x="635553" y="2518114"/>
                  </a:lnTo>
                  <a:lnTo>
                    <a:pt x="635553" y="2540022"/>
                  </a:lnTo>
                  <a:lnTo>
                    <a:pt x="641745" y="2543832"/>
                  </a:lnTo>
                  <a:lnTo>
                    <a:pt x="635744" y="2547642"/>
                  </a:lnTo>
                  <a:lnTo>
                    <a:pt x="635744" y="2558500"/>
                  </a:lnTo>
                  <a:lnTo>
                    <a:pt x="641554" y="2562501"/>
                  </a:lnTo>
                  <a:lnTo>
                    <a:pt x="635839" y="2565739"/>
                  </a:lnTo>
                  <a:cubicBezTo>
                    <a:pt x="634096" y="2569911"/>
                    <a:pt x="636058" y="2574712"/>
                    <a:pt x="640230" y="2576455"/>
                  </a:cubicBezTo>
                  <a:cubicBezTo>
                    <a:pt x="640811" y="2576703"/>
                    <a:pt x="641411" y="2576874"/>
                    <a:pt x="642030" y="2576979"/>
                  </a:cubicBezTo>
                  <a:cubicBezTo>
                    <a:pt x="644317" y="2591838"/>
                    <a:pt x="633839" y="2613079"/>
                    <a:pt x="654889" y="2613746"/>
                  </a:cubicBezTo>
                  <a:cubicBezTo>
                    <a:pt x="651270" y="2616508"/>
                    <a:pt x="645364" y="2614889"/>
                    <a:pt x="642126" y="2617651"/>
                  </a:cubicBezTo>
                  <a:lnTo>
                    <a:pt x="642126" y="2628509"/>
                  </a:lnTo>
                  <a:lnTo>
                    <a:pt x="648603" y="2632605"/>
                  </a:lnTo>
                  <a:cubicBezTo>
                    <a:pt x="648603" y="2633939"/>
                    <a:pt x="648126" y="2635082"/>
                    <a:pt x="648031" y="2636129"/>
                  </a:cubicBezTo>
                  <a:lnTo>
                    <a:pt x="642030" y="2640034"/>
                  </a:lnTo>
                  <a:cubicBezTo>
                    <a:pt x="642364" y="2644968"/>
                    <a:pt x="642107" y="2649921"/>
                    <a:pt x="641268" y="2654799"/>
                  </a:cubicBezTo>
                  <a:lnTo>
                    <a:pt x="635934" y="2657846"/>
                  </a:lnTo>
                  <a:lnTo>
                    <a:pt x="641745" y="2661847"/>
                  </a:lnTo>
                  <a:lnTo>
                    <a:pt x="641745" y="2683754"/>
                  </a:lnTo>
                  <a:lnTo>
                    <a:pt x="635649" y="2687469"/>
                  </a:lnTo>
                  <a:lnTo>
                    <a:pt x="641840" y="2691374"/>
                  </a:lnTo>
                  <a:lnTo>
                    <a:pt x="641840" y="2713282"/>
                  </a:lnTo>
                  <a:lnTo>
                    <a:pt x="635744" y="2717187"/>
                  </a:lnTo>
                  <a:cubicBezTo>
                    <a:pt x="645269" y="2718902"/>
                    <a:pt x="645269" y="2751858"/>
                    <a:pt x="635744" y="2753668"/>
                  </a:cubicBezTo>
                  <a:lnTo>
                    <a:pt x="635744" y="2760907"/>
                  </a:lnTo>
                  <a:cubicBezTo>
                    <a:pt x="637935" y="2762812"/>
                    <a:pt x="643174" y="2764812"/>
                    <a:pt x="641935" y="2768432"/>
                  </a:cubicBezTo>
                  <a:lnTo>
                    <a:pt x="635363" y="2772337"/>
                  </a:lnTo>
                  <a:lnTo>
                    <a:pt x="635363" y="2787006"/>
                  </a:lnTo>
                  <a:cubicBezTo>
                    <a:pt x="658604" y="2795102"/>
                    <a:pt x="660128" y="2795102"/>
                    <a:pt x="636601" y="2797387"/>
                  </a:cubicBezTo>
                  <a:cubicBezTo>
                    <a:pt x="635744" y="2807675"/>
                    <a:pt x="630315" y="2828820"/>
                    <a:pt x="641078" y="2834535"/>
                  </a:cubicBezTo>
                  <a:cubicBezTo>
                    <a:pt x="638506" y="2838250"/>
                    <a:pt x="632696" y="2839583"/>
                    <a:pt x="628791" y="2842346"/>
                  </a:cubicBezTo>
                  <a:lnTo>
                    <a:pt x="628791" y="2849680"/>
                  </a:lnTo>
                  <a:cubicBezTo>
                    <a:pt x="633182" y="2851785"/>
                    <a:pt x="637306" y="2854414"/>
                    <a:pt x="641078" y="2857490"/>
                  </a:cubicBezTo>
                  <a:cubicBezTo>
                    <a:pt x="639649" y="2858824"/>
                    <a:pt x="635934" y="2859300"/>
                    <a:pt x="636506" y="2861396"/>
                  </a:cubicBezTo>
                  <a:lnTo>
                    <a:pt x="641554" y="2864253"/>
                  </a:lnTo>
                  <a:lnTo>
                    <a:pt x="635744" y="2868063"/>
                  </a:lnTo>
                  <a:cubicBezTo>
                    <a:pt x="635744" y="2869111"/>
                    <a:pt x="635744" y="2870349"/>
                    <a:pt x="635744" y="2871587"/>
                  </a:cubicBezTo>
                  <a:lnTo>
                    <a:pt x="629172" y="2875588"/>
                  </a:lnTo>
                  <a:lnTo>
                    <a:pt x="629172" y="2886446"/>
                  </a:lnTo>
                  <a:lnTo>
                    <a:pt x="635744" y="2890447"/>
                  </a:lnTo>
                  <a:cubicBezTo>
                    <a:pt x="635744" y="2891781"/>
                    <a:pt x="635744" y="2892924"/>
                    <a:pt x="635744" y="2894352"/>
                  </a:cubicBezTo>
                  <a:cubicBezTo>
                    <a:pt x="625267" y="2897686"/>
                    <a:pt x="630696" y="2902543"/>
                    <a:pt x="636411" y="2905591"/>
                  </a:cubicBezTo>
                  <a:cubicBezTo>
                    <a:pt x="636411" y="2908354"/>
                    <a:pt x="635934" y="2910640"/>
                    <a:pt x="635744" y="2912545"/>
                  </a:cubicBezTo>
                  <a:lnTo>
                    <a:pt x="629934" y="2915783"/>
                  </a:lnTo>
                  <a:lnTo>
                    <a:pt x="629934" y="2923498"/>
                  </a:lnTo>
                  <a:lnTo>
                    <a:pt x="642602" y="2930737"/>
                  </a:lnTo>
                  <a:lnTo>
                    <a:pt x="635934" y="2934833"/>
                  </a:lnTo>
                  <a:lnTo>
                    <a:pt x="635934" y="2945596"/>
                  </a:lnTo>
                  <a:cubicBezTo>
                    <a:pt x="627267" y="2950930"/>
                    <a:pt x="627267" y="2951216"/>
                    <a:pt x="635172" y="2955979"/>
                  </a:cubicBezTo>
                  <a:cubicBezTo>
                    <a:pt x="640125" y="2966456"/>
                    <a:pt x="629267" y="2984554"/>
                    <a:pt x="642411" y="2989507"/>
                  </a:cubicBezTo>
                  <a:lnTo>
                    <a:pt x="636316" y="2993508"/>
                  </a:lnTo>
                  <a:lnTo>
                    <a:pt x="636316" y="3000651"/>
                  </a:lnTo>
                  <a:lnTo>
                    <a:pt x="642697" y="3004556"/>
                  </a:lnTo>
                  <a:lnTo>
                    <a:pt x="642697" y="3011795"/>
                  </a:lnTo>
                  <a:lnTo>
                    <a:pt x="636506" y="3015606"/>
                  </a:lnTo>
                  <a:lnTo>
                    <a:pt x="636506" y="3030369"/>
                  </a:lnTo>
                  <a:cubicBezTo>
                    <a:pt x="645078" y="3035703"/>
                    <a:pt x="645078" y="3035989"/>
                    <a:pt x="637077" y="3040846"/>
                  </a:cubicBezTo>
                  <a:cubicBezTo>
                    <a:pt x="629743" y="3076280"/>
                    <a:pt x="646602" y="3125619"/>
                    <a:pt x="630219" y="3155146"/>
                  </a:cubicBezTo>
                  <a:cubicBezTo>
                    <a:pt x="630219" y="3156289"/>
                    <a:pt x="630219" y="3157432"/>
                    <a:pt x="629553" y="3158861"/>
                  </a:cubicBezTo>
                  <a:lnTo>
                    <a:pt x="636030" y="3162862"/>
                  </a:lnTo>
                  <a:lnTo>
                    <a:pt x="636030" y="3324787"/>
                  </a:lnTo>
                  <a:lnTo>
                    <a:pt x="642697" y="3328882"/>
                  </a:lnTo>
                  <a:lnTo>
                    <a:pt x="642697" y="3406131"/>
                  </a:lnTo>
                  <a:lnTo>
                    <a:pt x="636125" y="3410131"/>
                  </a:lnTo>
                  <a:cubicBezTo>
                    <a:pt x="636125" y="3411465"/>
                    <a:pt x="636125" y="3412608"/>
                    <a:pt x="636696" y="3413655"/>
                  </a:cubicBezTo>
                  <a:lnTo>
                    <a:pt x="642792" y="3417655"/>
                  </a:lnTo>
                  <a:cubicBezTo>
                    <a:pt x="643174" y="3422561"/>
                    <a:pt x="642916" y="3427485"/>
                    <a:pt x="642030" y="3432324"/>
                  </a:cubicBezTo>
                  <a:cubicBezTo>
                    <a:pt x="623457" y="3445850"/>
                    <a:pt x="649174" y="3507286"/>
                    <a:pt x="629934" y="3520240"/>
                  </a:cubicBezTo>
                  <a:lnTo>
                    <a:pt x="629934" y="3534527"/>
                  </a:lnTo>
                  <a:cubicBezTo>
                    <a:pt x="619971" y="3542366"/>
                    <a:pt x="607245" y="3545805"/>
                    <a:pt x="594691" y="3544052"/>
                  </a:cubicBezTo>
                  <a:cubicBezTo>
                    <a:pt x="588214" y="3544909"/>
                    <a:pt x="591929" y="3550434"/>
                    <a:pt x="585166" y="3552434"/>
                  </a:cubicBezTo>
                  <a:cubicBezTo>
                    <a:pt x="592310" y="3561959"/>
                    <a:pt x="612789" y="3544052"/>
                    <a:pt x="623266" y="3556816"/>
                  </a:cubicBezTo>
                  <a:lnTo>
                    <a:pt x="623266" y="3560340"/>
                  </a:lnTo>
                  <a:lnTo>
                    <a:pt x="629838" y="3564341"/>
                  </a:lnTo>
                  <a:lnTo>
                    <a:pt x="629838" y="3571484"/>
                  </a:lnTo>
                  <a:lnTo>
                    <a:pt x="623838" y="3575389"/>
                  </a:lnTo>
                  <a:lnTo>
                    <a:pt x="629934" y="3579390"/>
                  </a:lnTo>
                  <a:cubicBezTo>
                    <a:pt x="627933" y="3591773"/>
                    <a:pt x="634315" y="3608727"/>
                    <a:pt x="626600" y="3617490"/>
                  </a:cubicBezTo>
                  <a:cubicBezTo>
                    <a:pt x="606217" y="3615871"/>
                    <a:pt x="607550" y="3623014"/>
                    <a:pt x="627743" y="3621205"/>
                  </a:cubicBezTo>
                  <a:lnTo>
                    <a:pt x="630886" y="3627015"/>
                  </a:lnTo>
                  <a:lnTo>
                    <a:pt x="636411" y="3630444"/>
                  </a:lnTo>
                  <a:lnTo>
                    <a:pt x="636411" y="3641398"/>
                  </a:lnTo>
                  <a:lnTo>
                    <a:pt x="630219" y="3645208"/>
                  </a:lnTo>
                  <a:lnTo>
                    <a:pt x="636506" y="3649113"/>
                  </a:lnTo>
                  <a:cubicBezTo>
                    <a:pt x="639363" y="3669783"/>
                    <a:pt x="632886" y="3670354"/>
                    <a:pt x="613932" y="3669116"/>
                  </a:cubicBezTo>
                  <a:cubicBezTo>
                    <a:pt x="604407" y="3673497"/>
                    <a:pt x="623457" y="3673021"/>
                    <a:pt x="626695" y="3672735"/>
                  </a:cubicBezTo>
                  <a:cubicBezTo>
                    <a:pt x="630791" y="3675593"/>
                    <a:pt x="630696" y="3680164"/>
                    <a:pt x="636220" y="3681689"/>
                  </a:cubicBezTo>
                  <a:cubicBezTo>
                    <a:pt x="636220" y="3682927"/>
                    <a:pt x="636220" y="3684070"/>
                    <a:pt x="636220" y="3685403"/>
                  </a:cubicBezTo>
                  <a:lnTo>
                    <a:pt x="629648" y="3689404"/>
                  </a:lnTo>
                  <a:lnTo>
                    <a:pt x="629648" y="3696643"/>
                  </a:lnTo>
                  <a:lnTo>
                    <a:pt x="635934" y="3700453"/>
                  </a:lnTo>
                  <a:lnTo>
                    <a:pt x="629743" y="3704358"/>
                  </a:lnTo>
                  <a:cubicBezTo>
                    <a:pt x="633649" y="3719503"/>
                    <a:pt x="613551" y="3708739"/>
                    <a:pt x="610693" y="3715693"/>
                  </a:cubicBezTo>
                  <a:cubicBezTo>
                    <a:pt x="616170" y="3719341"/>
                    <a:pt x="622514" y="3721475"/>
                    <a:pt x="629076" y="3721884"/>
                  </a:cubicBezTo>
                  <a:lnTo>
                    <a:pt x="629076" y="3737124"/>
                  </a:lnTo>
                  <a:lnTo>
                    <a:pt x="622790" y="3740934"/>
                  </a:lnTo>
                  <a:lnTo>
                    <a:pt x="629458" y="3744934"/>
                  </a:lnTo>
                  <a:lnTo>
                    <a:pt x="629458" y="3767795"/>
                  </a:lnTo>
                  <a:lnTo>
                    <a:pt x="635458" y="3771795"/>
                  </a:lnTo>
                  <a:lnTo>
                    <a:pt x="622695" y="3778939"/>
                  </a:lnTo>
                  <a:cubicBezTo>
                    <a:pt x="623171" y="3785797"/>
                    <a:pt x="619837" y="3794846"/>
                    <a:pt x="629076" y="3797227"/>
                  </a:cubicBezTo>
                  <a:lnTo>
                    <a:pt x="629076" y="3841233"/>
                  </a:lnTo>
                  <a:lnTo>
                    <a:pt x="635839" y="3845328"/>
                  </a:lnTo>
                  <a:lnTo>
                    <a:pt x="635839" y="3848852"/>
                  </a:lnTo>
                  <a:lnTo>
                    <a:pt x="629458" y="3852757"/>
                  </a:lnTo>
                  <a:lnTo>
                    <a:pt x="629458" y="3863045"/>
                  </a:lnTo>
                  <a:lnTo>
                    <a:pt x="635458" y="3867045"/>
                  </a:lnTo>
                  <a:lnTo>
                    <a:pt x="630315" y="3869902"/>
                  </a:lnTo>
                  <a:cubicBezTo>
                    <a:pt x="628791" y="3894868"/>
                    <a:pt x="628791" y="3919899"/>
                    <a:pt x="630315" y="3944865"/>
                  </a:cubicBezTo>
                  <a:lnTo>
                    <a:pt x="634982" y="3947436"/>
                  </a:lnTo>
                  <a:cubicBezTo>
                    <a:pt x="642030" y="3981631"/>
                    <a:pt x="624790" y="4030590"/>
                    <a:pt x="642126" y="4058307"/>
                  </a:cubicBezTo>
                  <a:lnTo>
                    <a:pt x="642126" y="4113647"/>
                  </a:lnTo>
                  <a:lnTo>
                    <a:pt x="635744" y="4117458"/>
                  </a:lnTo>
                  <a:lnTo>
                    <a:pt x="635744" y="4128411"/>
                  </a:lnTo>
                  <a:lnTo>
                    <a:pt x="642316" y="4132316"/>
                  </a:lnTo>
                  <a:cubicBezTo>
                    <a:pt x="642316" y="4133650"/>
                    <a:pt x="642316" y="4134888"/>
                    <a:pt x="642316" y="4135936"/>
                  </a:cubicBezTo>
                  <a:lnTo>
                    <a:pt x="636506" y="4139650"/>
                  </a:lnTo>
                  <a:lnTo>
                    <a:pt x="636506" y="4449309"/>
                  </a:lnTo>
                  <a:cubicBezTo>
                    <a:pt x="644031" y="4452356"/>
                    <a:pt x="641459" y="4456642"/>
                    <a:pt x="648508" y="4460072"/>
                  </a:cubicBezTo>
                  <a:lnTo>
                    <a:pt x="642983" y="4463786"/>
                  </a:lnTo>
                  <a:cubicBezTo>
                    <a:pt x="642983" y="4464739"/>
                    <a:pt x="642983" y="4465978"/>
                    <a:pt x="642983" y="4467310"/>
                  </a:cubicBezTo>
                  <a:close/>
                  <a:moveTo>
                    <a:pt x="583356" y="3598154"/>
                  </a:moveTo>
                  <a:lnTo>
                    <a:pt x="591929" y="3603584"/>
                  </a:lnTo>
                  <a:cubicBezTo>
                    <a:pt x="602978" y="3603584"/>
                    <a:pt x="612693" y="3605298"/>
                    <a:pt x="621456" y="3598250"/>
                  </a:cubicBezTo>
                  <a:cubicBezTo>
                    <a:pt x="611360" y="3588439"/>
                    <a:pt x="594405" y="3593583"/>
                    <a:pt x="583356" y="3598154"/>
                  </a:cubicBezTo>
                  <a:close/>
                  <a:moveTo>
                    <a:pt x="454007" y="3625682"/>
                  </a:moveTo>
                  <a:cubicBezTo>
                    <a:pt x="454769" y="3625682"/>
                    <a:pt x="455626" y="3624920"/>
                    <a:pt x="456483" y="3624539"/>
                  </a:cubicBezTo>
                  <a:cubicBezTo>
                    <a:pt x="458388" y="3619871"/>
                    <a:pt x="459150" y="3613299"/>
                    <a:pt x="454102" y="3611013"/>
                  </a:cubicBezTo>
                  <a:cubicBezTo>
                    <a:pt x="436052" y="3610032"/>
                    <a:pt x="417974" y="3612518"/>
                    <a:pt x="400858" y="3618347"/>
                  </a:cubicBezTo>
                  <a:cubicBezTo>
                    <a:pt x="395333" y="3617776"/>
                    <a:pt x="389427" y="3619681"/>
                    <a:pt x="385332" y="3616537"/>
                  </a:cubicBezTo>
                  <a:lnTo>
                    <a:pt x="385332" y="3611680"/>
                  </a:lnTo>
                  <a:lnTo>
                    <a:pt x="398667" y="3605870"/>
                  </a:lnTo>
                  <a:cubicBezTo>
                    <a:pt x="398667" y="3599678"/>
                    <a:pt x="393237" y="3599107"/>
                    <a:pt x="389142" y="3596345"/>
                  </a:cubicBezTo>
                  <a:cubicBezTo>
                    <a:pt x="380607" y="3601583"/>
                    <a:pt x="369863" y="3601583"/>
                    <a:pt x="361329" y="3596345"/>
                  </a:cubicBezTo>
                  <a:cubicBezTo>
                    <a:pt x="355804" y="3596916"/>
                    <a:pt x="349803" y="3595106"/>
                    <a:pt x="345803" y="3598250"/>
                  </a:cubicBezTo>
                  <a:cubicBezTo>
                    <a:pt x="344755" y="3606250"/>
                    <a:pt x="347517" y="3609775"/>
                    <a:pt x="355328" y="3604155"/>
                  </a:cubicBezTo>
                  <a:cubicBezTo>
                    <a:pt x="363377" y="3607812"/>
                    <a:pt x="371206" y="3611946"/>
                    <a:pt x="378759" y="3616537"/>
                  </a:cubicBezTo>
                  <a:lnTo>
                    <a:pt x="378759" y="3623681"/>
                  </a:lnTo>
                  <a:cubicBezTo>
                    <a:pt x="389523" y="3631111"/>
                    <a:pt x="400191" y="3633778"/>
                    <a:pt x="408382" y="3622348"/>
                  </a:cubicBezTo>
                  <a:cubicBezTo>
                    <a:pt x="423051" y="3622062"/>
                    <a:pt x="437910" y="3627872"/>
                    <a:pt x="454007" y="3625682"/>
                  </a:cubicBezTo>
                  <a:close/>
                  <a:moveTo>
                    <a:pt x="428004" y="3739982"/>
                  </a:moveTo>
                  <a:cubicBezTo>
                    <a:pt x="385332" y="3739982"/>
                    <a:pt x="394857" y="3769414"/>
                    <a:pt x="431337" y="3745601"/>
                  </a:cubicBezTo>
                  <a:cubicBezTo>
                    <a:pt x="431147" y="3743411"/>
                    <a:pt x="432004" y="3741505"/>
                    <a:pt x="428004" y="3740077"/>
                  </a:cubicBezTo>
                  <a:close/>
                  <a:moveTo>
                    <a:pt x="266745" y="3638350"/>
                  </a:moveTo>
                  <a:cubicBezTo>
                    <a:pt x="287510" y="3615871"/>
                    <a:pt x="366853" y="3642827"/>
                    <a:pt x="365043" y="3627110"/>
                  </a:cubicBezTo>
                  <a:cubicBezTo>
                    <a:pt x="356661" y="3620348"/>
                    <a:pt x="346470" y="3621967"/>
                    <a:pt x="336468" y="3621967"/>
                  </a:cubicBezTo>
                  <a:cubicBezTo>
                    <a:pt x="330658" y="3620538"/>
                    <a:pt x="335040" y="3616061"/>
                    <a:pt x="329420" y="3614537"/>
                  </a:cubicBezTo>
                  <a:lnTo>
                    <a:pt x="308084" y="3614537"/>
                  </a:lnTo>
                  <a:lnTo>
                    <a:pt x="297225" y="3622062"/>
                  </a:lnTo>
                  <a:cubicBezTo>
                    <a:pt x="247410" y="3624253"/>
                    <a:pt x="180258" y="3660162"/>
                    <a:pt x="279033" y="3645208"/>
                  </a:cubicBezTo>
                  <a:close/>
                  <a:moveTo>
                    <a:pt x="234170" y="3728837"/>
                  </a:moveTo>
                  <a:cubicBezTo>
                    <a:pt x="235408" y="3724551"/>
                    <a:pt x="226359" y="3724551"/>
                    <a:pt x="227598" y="3728837"/>
                  </a:cubicBezTo>
                  <a:cubicBezTo>
                    <a:pt x="227026" y="3733314"/>
                    <a:pt x="235884" y="3732743"/>
                    <a:pt x="234170" y="3728932"/>
                  </a:cubicBezTo>
                  <a:close/>
                  <a:moveTo>
                    <a:pt x="243695" y="3710359"/>
                  </a:moveTo>
                  <a:cubicBezTo>
                    <a:pt x="248267" y="3706644"/>
                    <a:pt x="248267" y="3706644"/>
                    <a:pt x="243695" y="3703025"/>
                  </a:cubicBezTo>
                  <a:lnTo>
                    <a:pt x="230836" y="3703025"/>
                  </a:lnTo>
                  <a:cubicBezTo>
                    <a:pt x="226074" y="3706644"/>
                    <a:pt x="226074" y="3706740"/>
                    <a:pt x="230836" y="3710359"/>
                  </a:cubicBezTo>
                  <a:close/>
                  <a:moveTo>
                    <a:pt x="304941" y="3351838"/>
                  </a:moveTo>
                  <a:cubicBezTo>
                    <a:pt x="307122" y="3349942"/>
                    <a:pt x="309970" y="3349018"/>
                    <a:pt x="312846" y="3349266"/>
                  </a:cubicBezTo>
                  <a:lnTo>
                    <a:pt x="312846" y="3347361"/>
                  </a:lnTo>
                  <a:cubicBezTo>
                    <a:pt x="306369" y="3342789"/>
                    <a:pt x="293796" y="3337836"/>
                    <a:pt x="286748" y="3344218"/>
                  </a:cubicBezTo>
                  <a:cubicBezTo>
                    <a:pt x="284843" y="3355171"/>
                    <a:pt x="291225" y="3353076"/>
                    <a:pt x="304941" y="3351838"/>
                  </a:cubicBezTo>
                  <a:cubicBezTo>
                    <a:pt x="304255" y="3352305"/>
                    <a:pt x="303474" y="3352629"/>
                    <a:pt x="302655" y="3352790"/>
                  </a:cubicBezTo>
                  <a:cubicBezTo>
                    <a:pt x="306465" y="3352123"/>
                    <a:pt x="309322" y="3351362"/>
                    <a:pt x="312942" y="3351076"/>
                  </a:cubicBezTo>
                  <a:cubicBezTo>
                    <a:pt x="315704" y="3353076"/>
                    <a:pt x="319324" y="3354315"/>
                    <a:pt x="322467" y="3356410"/>
                  </a:cubicBezTo>
                  <a:lnTo>
                    <a:pt x="329229" y="3353076"/>
                  </a:lnTo>
                  <a:cubicBezTo>
                    <a:pt x="337802" y="3359458"/>
                    <a:pt x="348279" y="3353838"/>
                    <a:pt x="356661" y="3360505"/>
                  </a:cubicBezTo>
                  <a:lnTo>
                    <a:pt x="359424" y="3355267"/>
                  </a:lnTo>
                  <a:lnTo>
                    <a:pt x="352375" y="3350980"/>
                  </a:lnTo>
                  <a:lnTo>
                    <a:pt x="352375" y="3347361"/>
                  </a:lnTo>
                  <a:lnTo>
                    <a:pt x="342850" y="3342313"/>
                  </a:lnTo>
                  <a:cubicBezTo>
                    <a:pt x="334306" y="3345885"/>
                    <a:pt x="325296" y="3348228"/>
                    <a:pt x="316085" y="3349266"/>
                  </a:cubicBezTo>
                  <a:cubicBezTo>
                    <a:pt x="314180" y="3349266"/>
                    <a:pt x="311894" y="3348695"/>
                    <a:pt x="312846" y="3350790"/>
                  </a:cubicBezTo>
                  <a:cubicBezTo>
                    <a:pt x="310313" y="3351380"/>
                    <a:pt x="307732" y="3351762"/>
                    <a:pt x="305131" y="3351933"/>
                  </a:cubicBezTo>
                  <a:close/>
                  <a:moveTo>
                    <a:pt x="330087" y="3308213"/>
                  </a:moveTo>
                  <a:lnTo>
                    <a:pt x="339135" y="3303165"/>
                  </a:lnTo>
                  <a:cubicBezTo>
                    <a:pt x="340374" y="3294783"/>
                    <a:pt x="324658" y="3297069"/>
                    <a:pt x="320085" y="3299260"/>
                  </a:cubicBezTo>
                  <a:lnTo>
                    <a:pt x="320085" y="3302784"/>
                  </a:lnTo>
                  <a:cubicBezTo>
                    <a:pt x="323067" y="3305298"/>
                    <a:pt x="326534" y="3307185"/>
                    <a:pt x="330277" y="3308309"/>
                  </a:cubicBezTo>
                  <a:close/>
                  <a:moveTo>
                    <a:pt x="355804" y="272119"/>
                  </a:moveTo>
                  <a:cubicBezTo>
                    <a:pt x="357709" y="272119"/>
                    <a:pt x="359900" y="269834"/>
                    <a:pt x="355804" y="268500"/>
                  </a:cubicBezTo>
                  <a:cubicBezTo>
                    <a:pt x="353709" y="269452"/>
                    <a:pt x="351613" y="270881"/>
                    <a:pt x="355804" y="272119"/>
                  </a:cubicBezTo>
                  <a:close/>
                  <a:moveTo>
                    <a:pt x="362281" y="3397272"/>
                  </a:moveTo>
                  <a:cubicBezTo>
                    <a:pt x="357709" y="3400987"/>
                    <a:pt x="357709" y="3400987"/>
                    <a:pt x="362281" y="3404606"/>
                  </a:cubicBezTo>
                  <a:cubicBezTo>
                    <a:pt x="369901" y="3402511"/>
                    <a:pt x="392666" y="3410226"/>
                    <a:pt x="390856" y="3398605"/>
                  </a:cubicBezTo>
                  <a:cubicBezTo>
                    <a:pt x="381522" y="3389462"/>
                    <a:pt x="372759" y="3396891"/>
                    <a:pt x="362281" y="3397272"/>
                  </a:cubicBezTo>
                  <a:close/>
                  <a:moveTo>
                    <a:pt x="378759" y="3325358"/>
                  </a:moveTo>
                  <a:cubicBezTo>
                    <a:pt x="374778" y="3322691"/>
                    <a:pt x="369596" y="3322691"/>
                    <a:pt x="365615" y="3325358"/>
                  </a:cubicBezTo>
                  <a:cubicBezTo>
                    <a:pt x="369596" y="3328025"/>
                    <a:pt x="374778" y="3328025"/>
                    <a:pt x="378759" y="3325358"/>
                  </a:cubicBezTo>
                  <a:close/>
                  <a:moveTo>
                    <a:pt x="457531" y="23422"/>
                  </a:moveTo>
                  <a:lnTo>
                    <a:pt x="457531" y="19802"/>
                  </a:lnTo>
                  <a:cubicBezTo>
                    <a:pt x="439815" y="10277"/>
                    <a:pt x="421622" y="18659"/>
                    <a:pt x="402096" y="17897"/>
                  </a:cubicBezTo>
                  <a:cubicBezTo>
                    <a:pt x="396952" y="21612"/>
                    <a:pt x="396952" y="21612"/>
                    <a:pt x="402096" y="25232"/>
                  </a:cubicBezTo>
                  <a:cubicBezTo>
                    <a:pt x="408858" y="26308"/>
                    <a:pt x="415783" y="25136"/>
                    <a:pt x="421812" y="21897"/>
                  </a:cubicBezTo>
                  <a:cubicBezTo>
                    <a:pt x="433223" y="26317"/>
                    <a:pt x="445777" y="26851"/>
                    <a:pt x="457531" y="23422"/>
                  </a:cubicBezTo>
                  <a:close/>
                  <a:moveTo>
                    <a:pt x="429909" y="3446326"/>
                  </a:moveTo>
                  <a:cubicBezTo>
                    <a:pt x="414954" y="3440516"/>
                    <a:pt x="418002" y="3453660"/>
                    <a:pt x="429909" y="3447564"/>
                  </a:cubicBezTo>
                  <a:cubicBezTo>
                    <a:pt x="429909" y="3447183"/>
                    <a:pt x="430385" y="3446612"/>
                    <a:pt x="429909" y="3446326"/>
                  </a:cubicBezTo>
                  <a:close/>
                  <a:moveTo>
                    <a:pt x="398952" y="3544624"/>
                  </a:moveTo>
                  <a:lnTo>
                    <a:pt x="418002" y="3535766"/>
                  </a:lnTo>
                  <a:cubicBezTo>
                    <a:pt x="420574" y="3522240"/>
                    <a:pt x="402286" y="3524812"/>
                    <a:pt x="394476" y="3529860"/>
                  </a:cubicBezTo>
                  <a:cubicBezTo>
                    <a:pt x="387046" y="3531193"/>
                    <a:pt x="381712" y="3524621"/>
                    <a:pt x="374759" y="3526526"/>
                  </a:cubicBezTo>
                  <a:cubicBezTo>
                    <a:pt x="356376" y="3533480"/>
                    <a:pt x="333230" y="3528431"/>
                    <a:pt x="319419" y="3543766"/>
                  </a:cubicBezTo>
                  <a:cubicBezTo>
                    <a:pt x="310751" y="3553291"/>
                    <a:pt x="290844" y="3547577"/>
                    <a:pt x="279699" y="3557578"/>
                  </a:cubicBezTo>
                  <a:cubicBezTo>
                    <a:pt x="280176" y="3559292"/>
                    <a:pt x="278080" y="3561673"/>
                    <a:pt x="282081" y="3562436"/>
                  </a:cubicBezTo>
                  <a:cubicBezTo>
                    <a:pt x="320181" y="3554816"/>
                    <a:pt x="357328" y="3540528"/>
                    <a:pt x="398571" y="3544624"/>
                  </a:cubicBezTo>
                  <a:lnTo>
                    <a:pt x="398000" y="3544624"/>
                  </a:lnTo>
                  <a:cubicBezTo>
                    <a:pt x="400381" y="3544433"/>
                    <a:pt x="401334" y="3544529"/>
                    <a:pt x="399048" y="3544624"/>
                  </a:cubicBezTo>
                  <a:close/>
                  <a:moveTo>
                    <a:pt x="290177" y="3459946"/>
                  </a:moveTo>
                  <a:cubicBezTo>
                    <a:pt x="271127" y="3474234"/>
                    <a:pt x="365329" y="3462995"/>
                    <a:pt x="371901" y="3460804"/>
                  </a:cubicBezTo>
                  <a:cubicBezTo>
                    <a:pt x="352947" y="3447278"/>
                    <a:pt x="316085" y="3465757"/>
                    <a:pt x="290272" y="3459946"/>
                  </a:cubicBezTo>
                  <a:close/>
                  <a:moveTo>
                    <a:pt x="314085" y="3414417"/>
                  </a:moveTo>
                  <a:cubicBezTo>
                    <a:pt x="314666" y="3414979"/>
                    <a:pt x="315389" y="3415370"/>
                    <a:pt x="316180" y="3415560"/>
                  </a:cubicBezTo>
                  <a:cubicBezTo>
                    <a:pt x="323800" y="3413084"/>
                    <a:pt x="312084" y="3410512"/>
                    <a:pt x="314180" y="3414417"/>
                  </a:cubicBezTo>
                  <a:close/>
                  <a:moveTo>
                    <a:pt x="342660" y="3448802"/>
                  </a:moveTo>
                  <a:cubicBezTo>
                    <a:pt x="351518" y="3448802"/>
                    <a:pt x="374568" y="3450993"/>
                    <a:pt x="356566" y="3441468"/>
                  </a:cubicBezTo>
                  <a:lnTo>
                    <a:pt x="342469" y="3441468"/>
                  </a:lnTo>
                  <a:cubicBezTo>
                    <a:pt x="337992" y="3445183"/>
                    <a:pt x="337992" y="3445183"/>
                    <a:pt x="342755" y="3448802"/>
                  </a:cubicBezTo>
                  <a:close/>
                  <a:moveTo>
                    <a:pt x="329134" y="3504143"/>
                  </a:moveTo>
                  <a:cubicBezTo>
                    <a:pt x="323533" y="3503819"/>
                    <a:pt x="318028" y="3505619"/>
                    <a:pt x="313704" y="3509191"/>
                  </a:cubicBezTo>
                  <a:cubicBezTo>
                    <a:pt x="317609" y="3513382"/>
                    <a:pt x="324181" y="3510906"/>
                    <a:pt x="329420" y="3511477"/>
                  </a:cubicBezTo>
                  <a:cubicBezTo>
                    <a:pt x="334087" y="3507667"/>
                    <a:pt x="334087" y="3507667"/>
                    <a:pt x="329229" y="3504143"/>
                  </a:cubicBezTo>
                  <a:close/>
                  <a:moveTo>
                    <a:pt x="292653" y="3483092"/>
                  </a:moveTo>
                  <a:cubicBezTo>
                    <a:pt x="293320" y="3493951"/>
                    <a:pt x="318085" y="3489664"/>
                    <a:pt x="326277" y="3487474"/>
                  </a:cubicBezTo>
                  <a:cubicBezTo>
                    <a:pt x="324372" y="3476615"/>
                    <a:pt x="303607" y="3483187"/>
                    <a:pt x="292749" y="3483092"/>
                  </a:cubicBezTo>
                  <a:close/>
                  <a:moveTo>
                    <a:pt x="373330" y="3480806"/>
                  </a:moveTo>
                  <a:cubicBezTo>
                    <a:pt x="376721" y="3482616"/>
                    <a:pt x="380798" y="3482616"/>
                    <a:pt x="384189" y="3480806"/>
                  </a:cubicBezTo>
                  <a:cubicBezTo>
                    <a:pt x="384760" y="3476996"/>
                    <a:pt x="371616" y="3477282"/>
                    <a:pt x="373425" y="3480806"/>
                  </a:cubicBezTo>
                  <a:close/>
                  <a:moveTo>
                    <a:pt x="395333" y="3279258"/>
                  </a:moveTo>
                  <a:cubicBezTo>
                    <a:pt x="390380" y="3282877"/>
                    <a:pt x="390380" y="3282877"/>
                    <a:pt x="395333" y="3286687"/>
                  </a:cubicBezTo>
                  <a:lnTo>
                    <a:pt x="408192" y="3286687"/>
                  </a:lnTo>
                  <a:cubicBezTo>
                    <a:pt x="413145" y="3283162"/>
                    <a:pt x="413145" y="3283067"/>
                    <a:pt x="408192" y="3279258"/>
                  </a:cubicBezTo>
                  <a:close/>
                  <a:moveTo>
                    <a:pt x="285891" y="3391748"/>
                  </a:moveTo>
                  <a:lnTo>
                    <a:pt x="288653" y="3397082"/>
                  </a:lnTo>
                  <a:lnTo>
                    <a:pt x="304083" y="3397082"/>
                  </a:lnTo>
                  <a:cubicBezTo>
                    <a:pt x="309598" y="3393167"/>
                    <a:pt x="316514" y="3391748"/>
                    <a:pt x="323133" y="3393176"/>
                  </a:cubicBezTo>
                  <a:cubicBezTo>
                    <a:pt x="323133" y="3393176"/>
                    <a:pt x="323895" y="3393176"/>
                    <a:pt x="322371" y="3392129"/>
                  </a:cubicBezTo>
                  <a:lnTo>
                    <a:pt x="325038" y="3392129"/>
                  </a:lnTo>
                  <a:cubicBezTo>
                    <a:pt x="324467" y="3390414"/>
                    <a:pt x="317895" y="3388224"/>
                    <a:pt x="319133" y="3391176"/>
                  </a:cubicBezTo>
                  <a:lnTo>
                    <a:pt x="314275" y="3389938"/>
                  </a:lnTo>
                  <a:cubicBezTo>
                    <a:pt x="329991" y="3387842"/>
                    <a:pt x="302845" y="3384889"/>
                    <a:pt x="298083" y="3386318"/>
                  </a:cubicBezTo>
                  <a:lnTo>
                    <a:pt x="298559" y="3386318"/>
                  </a:lnTo>
                  <a:cubicBezTo>
                    <a:pt x="297321" y="3386318"/>
                    <a:pt x="296273" y="3386318"/>
                    <a:pt x="298083" y="3386318"/>
                  </a:cubicBezTo>
                  <a:close/>
                  <a:moveTo>
                    <a:pt x="283224" y="3515001"/>
                  </a:moveTo>
                  <a:cubicBezTo>
                    <a:pt x="280366" y="3517287"/>
                    <a:pt x="275889" y="3518621"/>
                    <a:pt x="273699" y="3521287"/>
                  </a:cubicBezTo>
                  <a:cubicBezTo>
                    <a:pt x="276366" y="3532337"/>
                    <a:pt x="292082" y="3530812"/>
                    <a:pt x="299416" y="3524716"/>
                  </a:cubicBezTo>
                  <a:cubicBezTo>
                    <a:pt x="294301" y="3521078"/>
                    <a:pt x="288920" y="3517830"/>
                    <a:pt x="283319" y="3515001"/>
                  </a:cubicBezTo>
                  <a:close/>
                  <a:moveTo>
                    <a:pt x="271317" y="3571198"/>
                  </a:moveTo>
                  <a:cubicBezTo>
                    <a:pt x="262459" y="3571198"/>
                    <a:pt x="255316" y="3563579"/>
                    <a:pt x="246933" y="3568722"/>
                  </a:cubicBezTo>
                  <a:cubicBezTo>
                    <a:pt x="236837" y="3573580"/>
                    <a:pt x="229503" y="3564150"/>
                    <a:pt x="218358" y="3566912"/>
                  </a:cubicBezTo>
                  <a:cubicBezTo>
                    <a:pt x="213691" y="3571198"/>
                    <a:pt x="186545" y="3571580"/>
                    <a:pt x="198546" y="3581486"/>
                  </a:cubicBezTo>
                  <a:cubicBezTo>
                    <a:pt x="222835" y="3584534"/>
                    <a:pt x="247791" y="3570532"/>
                    <a:pt x="270746" y="3581486"/>
                  </a:cubicBezTo>
                  <a:lnTo>
                    <a:pt x="280271" y="3576056"/>
                  </a:lnTo>
                  <a:cubicBezTo>
                    <a:pt x="277461" y="3574189"/>
                    <a:pt x="274499" y="3572561"/>
                    <a:pt x="271413" y="3571198"/>
                  </a:cubicBezTo>
                  <a:close/>
                  <a:moveTo>
                    <a:pt x="449816" y="4474740"/>
                  </a:moveTo>
                  <a:cubicBezTo>
                    <a:pt x="456007" y="4477693"/>
                    <a:pt x="476581" y="4492076"/>
                    <a:pt x="477153" y="4478836"/>
                  </a:cubicBezTo>
                  <a:cubicBezTo>
                    <a:pt x="469247" y="4475121"/>
                    <a:pt x="463246" y="4468359"/>
                    <a:pt x="453626" y="4469311"/>
                  </a:cubicBezTo>
                  <a:close/>
                  <a:moveTo>
                    <a:pt x="483439" y="130387"/>
                  </a:moveTo>
                  <a:cubicBezTo>
                    <a:pt x="480448" y="128063"/>
                    <a:pt x="477010" y="126377"/>
                    <a:pt x="473343" y="125434"/>
                  </a:cubicBezTo>
                  <a:lnTo>
                    <a:pt x="463818" y="130197"/>
                  </a:lnTo>
                  <a:lnTo>
                    <a:pt x="463818" y="137531"/>
                  </a:lnTo>
                  <a:cubicBezTo>
                    <a:pt x="467771" y="140151"/>
                    <a:pt x="472914" y="140151"/>
                    <a:pt x="476867" y="137531"/>
                  </a:cubicBezTo>
                  <a:lnTo>
                    <a:pt x="476867" y="134007"/>
                  </a:lnTo>
                  <a:close/>
                  <a:moveTo>
                    <a:pt x="182640" y="3770747"/>
                  </a:moveTo>
                  <a:cubicBezTo>
                    <a:pt x="183592" y="3775034"/>
                    <a:pt x="196641" y="3773605"/>
                    <a:pt x="200166" y="3771795"/>
                  </a:cubicBezTo>
                  <a:cubicBezTo>
                    <a:pt x="199308" y="3767795"/>
                    <a:pt x="186259" y="3768937"/>
                    <a:pt x="182735" y="3770747"/>
                  </a:cubicBezTo>
                  <a:close/>
                  <a:moveTo>
                    <a:pt x="166161" y="3817325"/>
                  </a:moveTo>
                  <a:cubicBezTo>
                    <a:pt x="184164" y="3816086"/>
                    <a:pt x="203690" y="3819230"/>
                    <a:pt x="220835" y="3815515"/>
                  </a:cubicBezTo>
                  <a:lnTo>
                    <a:pt x="220835" y="3811609"/>
                  </a:lnTo>
                  <a:lnTo>
                    <a:pt x="211310" y="3806657"/>
                  </a:lnTo>
                  <a:lnTo>
                    <a:pt x="204833" y="3809800"/>
                  </a:lnTo>
                  <a:cubicBezTo>
                    <a:pt x="191317" y="3803532"/>
                    <a:pt x="175601" y="3804170"/>
                    <a:pt x="162637" y="3811515"/>
                  </a:cubicBezTo>
                  <a:cubicBezTo>
                    <a:pt x="161580" y="3813391"/>
                    <a:pt x="162246" y="3815772"/>
                    <a:pt x="164132" y="3816829"/>
                  </a:cubicBezTo>
                  <a:cubicBezTo>
                    <a:pt x="164780" y="3817191"/>
                    <a:pt x="165514" y="3817362"/>
                    <a:pt x="166257" y="3817325"/>
                  </a:cubicBezTo>
                  <a:close/>
                  <a:moveTo>
                    <a:pt x="227598" y="3836375"/>
                  </a:moveTo>
                  <a:cubicBezTo>
                    <a:pt x="225978" y="3827707"/>
                    <a:pt x="211405" y="3833327"/>
                    <a:pt x="204737" y="3831802"/>
                  </a:cubicBezTo>
                  <a:cubicBezTo>
                    <a:pt x="196165" y="3835803"/>
                    <a:pt x="206262" y="3840566"/>
                    <a:pt x="210072" y="3842852"/>
                  </a:cubicBezTo>
                  <a:lnTo>
                    <a:pt x="224264" y="3842852"/>
                  </a:lnTo>
                  <a:cubicBezTo>
                    <a:pt x="227979" y="3839994"/>
                    <a:pt x="227693" y="3839994"/>
                    <a:pt x="227693" y="3836660"/>
                  </a:cubicBezTo>
                  <a:close/>
                  <a:moveTo>
                    <a:pt x="319895" y="3774367"/>
                  </a:moveTo>
                  <a:cubicBezTo>
                    <a:pt x="315199" y="3771004"/>
                    <a:pt x="309579" y="3769176"/>
                    <a:pt x="303798" y="3769128"/>
                  </a:cubicBezTo>
                  <a:cubicBezTo>
                    <a:pt x="274366" y="3783701"/>
                    <a:pt x="242171" y="3776462"/>
                    <a:pt x="210738" y="3776653"/>
                  </a:cubicBezTo>
                  <a:cubicBezTo>
                    <a:pt x="199204" y="3784606"/>
                    <a:pt x="185888" y="3789607"/>
                    <a:pt x="171972" y="3791226"/>
                  </a:cubicBezTo>
                  <a:cubicBezTo>
                    <a:pt x="166924" y="3795036"/>
                    <a:pt x="166924" y="3795036"/>
                    <a:pt x="171972" y="3798560"/>
                  </a:cubicBezTo>
                  <a:cubicBezTo>
                    <a:pt x="178744" y="3799646"/>
                    <a:pt x="185678" y="3798436"/>
                    <a:pt x="191688" y="3795131"/>
                  </a:cubicBezTo>
                  <a:cubicBezTo>
                    <a:pt x="201213" y="3799894"/>
                    <a:pt x="201213" y="3799989"/>
                    <a:pt x="210167" y="3795131"/>
                  </a:cubicBezTo>
                  <a:cubicBezTo>
                    <a:pt x="226264" y="3793226"/>
                    <a:pt x="243504" y="3798465"/>
                    <a:pt x="256935" y="3787416"/>
                  </a:cubicBezTo>
                  <a:cubicBezTo>
                    <a:pt x="265698" y="3791607"/>
                    <a:pt x="295035" y="3796941"/>
                    <a:pt x="293320" y="3782368"/>
                  </a:cubicBezTo>
                  <a:cubicBezTo>
                    <a:pt x="300369" y="3774367"/>
                    <a:pt x="312561" y="3779129"/>
                    <a:pt x="319990" y="3774652"/>
                  </a:cubicBezTo>
                  <a:close/>
                  <a:moveTo>
                    <a:pt x="345231" y="3717217"/>
                  </a:moveTo>
                  <a:cubicBezTo>
                    <a:pt x="330563" y="3721884"/>
                    <a:pt x="319228" y="3705596"/>
                    <a:pt x="306274" y="3711692"/>
                  </a:cubicBezTo>
                  <a:cubicBezTo>
                    <a:pt x="300750" y="3717502"/>
                    <a:pt x="248076" y="3714740"/>
                    <a:pt x="263888" y="3728266"/>
                  </a:cubicBezTo>
                  <a:cubicBezTo>
                    <a:pt x="271127" y="3726170"/>
                    <a:pt x="300083" y="3730266"/>
                    <a:pt x="279509" y="3735600"/>
                  </a:cubicBezTo>
                  <a:cubicBezTo>
                    <a:pt x="258982" y="3738905"/>
                    <a:pt x="238170" y="3740086"/>
                    <a:pt x="217406" y="3739124"/>
                  </a:cubicBezTo>
                  <a:cubicBezTo>
                    <a:pt x="204833" y="3730647"/>
                    <a:pt x="198356" y="3740172"/>
                    <a:pt x="187402" y="3745220"/>
                  </a:cubicBezTo>
                  <a:lnTo>
                    <a:pt x="190450" y="3750268"/>
                  </a:lnTo>
                  <a:cubicBezTo>
                    <a:pt x="234170" y="3743887"/>
                    <a:pt x="278461" y="3754745"/>
                    <a:pt x="319514" y="3740743"/>
                  </a:cubicBezTo>
                  <a:lnTo>
                    <a:pt x="319514" y="3737029"/>
                  </a:lnTo>
                  <a:cubicBezTo>
                    <a:pt x="312084" y="3733123"/>
                    <a:pt x="301702" y="3737029"/>
                    <a:pt x="294844" y="3730552"/>
                  </a:cubicBezTo>
                  <a:cubicBezTo>
                    <a:pt x="294368" y="3724551"/>
                    <a:pt x="311989" y="3730552"/>
                    <a:pt x="316371" y="3724170"/>
                  </a:cubicBezTo>
                  <a:cubicBezTo>
                    <a:pt x="323229" y="3725980"/>
                    <a:pt x="369996" y="3726170"/>
                    <a:pt x="345327" y="3717884"/>
                  </a:cubicBezTo>
                  <a:close/>
                  <a:moveTo>
                    <a:pt x="369330" y="3676545"/>
                  </a:moveTo>
                  <a:cubicBezTo>
                    <a:pt x="379712" y="3673974"/>
                    <a:pt x="400858" y="3682546"/>
                    <a:pt x="404953" y="3671687"/>
                  </a:cubicBezTo>
                  <a:cubicBezTo>
                    <a:pt x="393495" y="3665077"/>
                    <a:pt x="380998" y="3660476"/>
                    <a:pt x="367996" y="3658066"/>
                  </a:cubicBezTo>
                  <a:lnTo>
                    <a:pt x="356757" y="3666068"/>
                  </a:lnTo>
                  <a:cubicBezTo>
                    <a:pt x="347708" y="3659686"/>
                    <a:pt x="338754" y="3662543"/>
                    <a:pt x="329134" y="3661972"/>
                  </a:cubicBezTo>
                  <a:cubicBezTo>
                    <a:pt x="318018" y="3667506"/>
                    <a:pt x="305608" y="3669935"/>
                    <a:pt x="293225" y="3669020"/>
                  </a:cubicBezTo>
                  <a:lnTo>
                    <a:pt x="293225" y="3663782"/>
                  </a:lnTo>
                  <a:cubicBezTo>
                    <a:pt x="286272" y="3661019"/>
                    <a:pt x="286272" y="3661019"/>
                    <a:pt x="280176" y="3663782"/>
                  </a:cubicBezTo>
                  <a:lnTo>
                    <a:pt x="280176" y="3674640"/>
                  </a:lnTo>
                  <a:cubicBezTo>
                    <a:pt x="284176" y="3677402"/>
                    <a:pt x="289701" y="3679117"/>
                    <a:pt x="291987" y="3682070"/>
                  </a:cubicBezTo>
                  <a:lnTo>
                    <a:pt x="283795" y="3687499"/>
                  </a:lnTo>
                  <a:cubicBezTo>
                    <a:pt x="272746" y="3685308"/>
                    <a:pt x="276080" y="3693118"/>
                    <a:pt x="267126" y="3697024"/>
                  </a:cubicBezTo>
                  <a:lnTo>
                    <a:pt x="273508" y="3700929"/>
                  </a:lnTo>
                  <a:cubicBezTo>
                    <a:pt x="276080" y="3714550"/>
                    <a:pt x="295892" y="3700929"/>
                    <a:pt x="305322" y="3702739"/>
                  </a:cubicBezTo>
                  <a:cubicBezTo>
                    <a:pt x="316371" y="3703405"/>
                    <a:pt x="312180" y="3695976"/>
                    <a:pt x="312942" y="3689785"/>
                  </a:cubicBezTo>
                  <a:cubicBezTo>
                    <a:pt x="310084" y="3687880"/>
                    <a:pt x="304750" y="3686546"/>
                    <a:pt x="309608" y="3684355"/>
                  </a:cubicBezTo>
                  <a:cubicBezTo>
                    <a:pt x="329801" y="3685146"/>
                    <a:pt x="349984" y="3682736"/>
                    <a:pt x="369425" y="3677212"/>
                  </a:cubicBezTo>
                  <a:close/>
                  <a:moveTo>
                    <a:pt x="449721" y="4588088"/>
                  </a:moveTo>
                  <a:cubicBezTo>
                    <a:pt x="431471" y="4580278"/>
                    <a:pt x="411468" y="4577610"/>
                    <a:pt x="391809" y="4580182"/>
                  </a:cubicBezTo>
                  <a:lnTo>
                    <a:pt x="391809" y="4588660"/>
                  </a:lnTo>
                  <a:cubicBezTo>
                    <a:pt x="399429" y="4591612"/>
                    <a:pt x="399524" y="4591612"/>
                    <a:pt x="407906" y="4587040"/>
                  </a:cubicBezTo>
                  <a:cubicBezTo>
                    <a:pt x="420384" y="4585230"/>
                    <a:pt x="439434" y="4597422"/>
                    <a:pt x="449816" y="4588754"/>
                  </a:cubicBezTo>
                  <a:close/>
                  <a:moveTo>
                    <a:pt x="495726" y="4562275"/>
                  </a:moveTo>
                  <a:cubicBezTo>
                    <a:pt x="481439" y="4561323"/>
                    <a:pt x="455531" y="4556179"/>
                    <a:pt x="445530" y="4567228"/>
                  </a:cubicBezTo>
                  <a:cubicBezTo>
                    <a:pt x="459912" y="4568847"/>
                    <a:pt x="485820" y="4573991"/>
                    <a:pt x="495822" y="4562941"/>
                  </a:cubicBezTo>
                  <a:close/>
                  <a:moveTo>
                    <a:pt x="496679" y="39424"/>
                  </a:moveTo>
                  <a:cubicBezTo>
                    <a:pt x="487916" y="40281"/>
                    <a:pt x="452769" y="35423"/>
                    <a:pt x="472771" y="46758"/>
                  </a:cubicBezTo>
                  <a:lnTo>
                    <a:pt x="500299" y="46758"/>
                  </a:lnTo>
                  <a:cubicBezTo>
                    <a:pt x="506109" y="44948"/>
                    <a:pt x="504394" y="39519"/>
                    <a:pt x="496584" y="40091"/>
                  </a:cubicBezTo>
                  <a:close/>
                  <a:moveTo>
                    <a:pt x="532874" y="4472645"/>
                  </a:moveTo>
                  <a:lnTo>
                    <a:pt x="526492" y="4472645"/>
                  </a:lnTo>
                  <a:cubicBezTo>
                    <a:pt x="521825" y="4476360"/>
                    <a:pt x="521825" y="4476360"/>
                    <a:pt x="526492" y="4479979"/>
                  </a:cubicBezTo>
                  <a:lnTo>
                    <a:pt x="532969" y="4479979"/>
                  </a:lnTo>
                  <a:cubicBezTo>
                    <a:pt x="537732" y="4476930"/>
                    <a:pt x="537732" y="4476930"/>
                    <a:pt x="532969" y="4473311"/>
                  </a:cubicBezTo>
                  <a:close/>
                  <a:moveTo>
                    <a:pt x="549447" y="131530"/>
                  </a:moveTo>
                  <a:cubicBezTo>
                    <a:pt x="550686" y="127244"/>
                    <a:pt x="541637" y="127339"/>
                    <a:pt x="542875" y="131530"/>
                  </a:cubicBezTo>
                  <a:cubicBezTo>
                    <a:pt x="542399" y="136674"/>
                    <a:pt x="551257" y="136007"/>
                    <a:pt x="549543" y="132197"/>
                  </a:cubicBezTo>
                  <a:close/>
                  <a:moveTo>
                    <a:pt x="588881" y="3785321"/>
                  </a:moveTo>
                  <a:cubicBezTo>
                    <a:pt x="580404" y="3782368"/>
                    <a:pt x="571164" y="3782368"/>
                    <a:pt x="562687" y="3785321"/>
                  </a:cubicBezTo>
                  <a:cubicBezTo>
                    <a:pt x="563259" y="3796941"/>
                    <a:pt x="582975" y="3790750"/>
                    <a:pt x="588976" y="3785987"/>
                  </a:cubicBezTo>
                  <a:close/>
                  <a:moveTo>
                    <a:pt x="569164" y="3673021"/>
                  </a:moveTo>
                  <a:cubicBezTo>
                    <a:pt x="569164" y="3680260"/>
                    <a:pt x="578689" y="3673021"/>
                    <a:pt x="582213" y="3671021"/>
                  </a:cubicBezTo>
                  <a:cubicBezTo>
                    <a:pt x="578241" y="3668449"/>
                    <a:pt x="573136" y="3668449"/>
                    <a:pt x="569164" y="3671021"/>
                  </a:cubicBezTo>
                  <a:cubicBezTo>
                    <a:pt x="569402" y="3671888"/>
                    <a:pt x="569440" y="3672802"/>
                    <a:pt x="569259" y="3673687"/>
                  </a:cubicBezTo>
                  <a:close/>
                  <a:moveTo>
                    <a:pt x="588881" y="3744840"/>
                  </a:moveTo>
                  <a:cubicBezTo>
                    <a:pt x="584899" y="3742172"/>
                    <a:pt x="579718" y="3742172"/>
                    <a:pt x="575736" y="3744840"/>
                  </a:cubicBezTo>
                  <a:cubicBezTo>
                    <a:pt x="579632" y="3747649"/>
                    <a:pt x="584814" y="3747916"/>
                    <a:pt x="588976" y="3745506"/>
                  </a:cubicBezTo>
                  <a:close/>
                  <a:moveTo>
                    <a:pt x="608693" y="3641588"/>
                  </a:moveTo>
                  <a:cubicBezTo>
                    <a:pt x="599168" y="3635778"/>
                    <a:pt x="546114" y="3646160"/>
                    <a:pt x="559639" y="3658162"/>
                  </a:cubicBezTo>
                  <a:cubicBezTo>
                    <a:pt x="577832" y="3660448"/>
                    <a:pt x="593739" y="3649780"/>
                    <a:pt x="608788" y="3642255"/>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306" name="Google Shape;306;p16"/>
            <p:cNvSpPr/>
            <p:nvPr/>
          </p:nvSpPr>
          <p:spPr>
            <a:xfrm>
              <a:off x="6287576" y="708"/>
              <a:ext cx="449059" cy="6863371"/>
            </a:xfrm>
            <a:custGeom>
              <a:rect b="b" l="l" r="r" t="t"/>
              <a:pathLst>
                <a:path extrusionOk="0" h="4606289" w="670237">
                  <a:moveTo>
                    <a:pt x="638371" y="4605709"/>
                  </a:moveTo>
                  <a:lnTo>
                    <a:pt x="40486" y="4605709"/>
                  </a:lnTo>
                  <a:lnTo>
                    <a:pt x="40486" y="4600280"/>
                  </a:lnTo>
                  <a:lnTo>
                    <a:pt x="46678" y="4596374"/>
                  </a:lnTo>
                  <a:lnTo>
                    <a:pt x="40867" y="4592564"/>
                  </a:lnTo>
                  <a:cubicBezTo>
                    <a:pt x="48297" y="4590564"/>
                    <a:pt x="46582" y="4584659"/>
                    <a:pt x="47344" y="4579610"/>
                  </a:cubicBezTo>
                  <a:cubicBezTo>
                    <a:pt x="41153" y="4573609"/>
                    <a:pt x="36200" y="4572180"/>
                    <a:pt x="46868" y="4566942"/>
                  </a:cubicBezTo>
                  <a:lnTo>
                    <a:pt x="46868" y="4534080"/>
                  </a:lnTo>
                  <a:lnTo>
                    <a:pt x="53631" y="4530081"/>
                  </a:lnTo>
                  <a:lnTo>
                    <a:pt x="53631" y="4526461"/>
                  </a:lnTo>
                  <a:lnTo>
                    <a:pt x="46868" y="4522365"/>
                  </a:lnTo>
                  <a:lnTo>
                    <a:pt x="46868" y="4515412"/>
                  </a:lnTo>
                  <a:lnTo>
                    <a:pt x="40867" y="4511602"/>
                  </a:lnTo>
                  <a:lnTo>
                    <a:pt x="40867" y="4504076"/>
                  </a:lnTo>
                  <a:lnTo>
                    <a:pt x="46582" y="4500934"/>
                  </a:lnTo>
                  <a:cubicBezTo>
                    <a:pt x="48011" y="4493504"/>
                    <a:pt x="46582" y="4485599"/>
                    <a:pt x="47630" y="4478169"/>
                  </a:cubicBezTo>
                  <a:lnTo>
                    <a:pt x="53250" y="4475026"/>
                  </a:lnTo>
                  <a:lnTo>
                    <a:pt x="53250" y="4463881"/>
                  </a:lnTo>
                  <a:lnTo>
                    <a:pt x="47249" y="4460071"/>
                  </a:lnTo>
                  <a:lnTo>
                    <a:pt x="47249" y="4430734"/>
                  </a:lnTo>
                  <a:lnTo>
                    <a:pt x="53726" y="4426829"/>
                  </a:lnTo>
                  <a:lnTo>
                    <a:pt x="53726" y="4415970"/>
                  </a:lnTo>
                  <a:lnTo>
                    <a:pt x="59917" y="4412066"/>
                  </a:lnTo>
                  <a:lnTo>
                    <a:pt x="59917" y="4405017"/>
                  </a:lnTo>
                  <a:cubicBezTo>
                    <a:pt x="52774" y="4401778"/>
                    <a:pt x="54679" y="4397683"/>
                    <a:pt x="48202" y="4394254"/>
                  </a:cubicBezTo>
                  <a:cubicBezTo>
                    <a:pt x="43915" y="4390730"/>
                    <a:pt x="50297" y="4388253"/>
                    <a:pt x="53631" y="4386443"/>
                  </a:cubicBezTo>
                  <a:cubicBezTo>
                    <a:pt x="53631" y="4378538"/>
                    <a:pt x="51059" y="4372918"/>
                    <a:pt x="63156" y="4373203"/>
                  </a:cubicBezTo>
                  <a:lnTo>
                    <a:pt x="73443" y="4368060"/>
                  </a:lnTo>
                  <a:cubicBezTo>
                    <a:pt x="66013" y="4363964"/>
                    <a:pt x="53250" y="4368631"/>
                    <a:pt x="48011" y="4360059"/>
                  </a:cubicBezTo>
                  <a:lnTo>
                    <a:pt x="52678" y="4357487"/>
                  </a:lnTo>
                  <a:cubicBezTo>
                    <a:pt x="46392" y="4352153"/>
                    <a:pt x="44106" y="4350343"/>
                    <a:pt x="53536" y="4345771"/>
                  </a:cubicBezTo>
                  <a:lnTo>
                    <a:pt x="53536" y="4320435"/>
                  </a:lnTo>
                  <a:cubicBezTo>
                    <a:pt x="59441" y="4317291"/>
                    <a:pt x="68109" y="4317673"/>
                    <a:pt x="73348" y="4312529"/>
                  </a:cubicBezTo>
                  <a:cubicBezTo>
                    <a:pt x="74014" y="4303004"/>
                    <a:pt x="58870" y="4311006"/>
                    <a:pt x="59155" y="4301099"/>
                  </a:cubicBezTo>
                  <a:lnTo>
                    <a:pt x="40105" y="4290622"/>
                  </a:lnTo>
                  <a:cubicBezTo>
                    <a:pt x="44582" y="4288050"/>
                    <a:pt x="49059" y="4285478"/>
                    <a:pt x="52774" y="4283192"/>
                  </a:cubicBezTo>
                  <a:lnTo>
                    <a:pt x="52774" y="4268333"/>
                  </a:lnTo>
                  <a:cubicBezTo>
                    <a:pt x="44201" y="4263095"/>
                    <a:pt x="44201" y="4262809"/>
                    <a:pt x="52774" y="4257665"/>
                  </a:cubicBezTo>
                  <a:lnTo>
                    <a:pt x="52774" y="4250141"/>
                  </a:lnTo>
                  <a:lnTo>
                    <a:pt x="46963" y="4246426"/>
                  </a:lnTo>
                  <a:lnTo>
                    <a:pt x="59346" y="4238901"/>
                  </a:lnTo>
                  <a:lnTo>
                    <a:pt x="52774" y="4234710"/>
                  </a:lnTo>
                  <a:lnTo>
                    <a:pt x="52774" y="4227756"/>
                  </a:lnTo>
                  <a:cubicBezTo>
                    <a:pt x="44201" y="4222518"/>
                    <a:pt x="44201" y="4222327"/>
                    <a:pt x="52774" y="4217088"/>
                  </a:cubicBezTo>
                  <a:lnTo>
                    <a:pt x="52774" y="4099550"/>
                  </a:lnTo>
                  <a:lnTo>
                    <a:pt x="59346" y="4095359"/>
                  </a:lnTo>
                  <a:lnTo>
                    <a:pt x="53250" y="4091549"/>
                  </a:lnTo>
                  <a:lnTo>
                    <a:pt x="59727" y="4087739"/>
                  </a:lnTo>
                  <a:cubicBezTo>
                    <a:pt x="59727" y="4086405"/>
                    <a:pt x="59727" y="4085167"/>
                    <a:pt x="59727" y="4084024"/>
                  </a:cubicBezTo>
                  <a:cubicBezTo>
                    <a:pt x="48964" y="4080595"/>
                    <a:pt x="54964" y="4066784"/>
                    <a:pt x="53536" y="4058402"/>
                  </a:cubicBezTo>
                  <a:cubicBezTo>
                    <a:pt x="66490" y="4052782"/>
                    <a:pt x="57631" y="4034113"/>
                    <a:pt x="60013" y="4022493"/>
                  </a:cubicBezTo>
                  <a:cubicBezTo>
                    <a:pt x="43793" y="4017254"/>
                    <a:pt x="26301" y="4017635"/>
                    <a:pt x="10292" y="4023445"/>
                  </a:cubicBezTo>
                  <a:cubicBezTo>
                    <a:pt x="-23141" y="4015159"/>
                    <a:pt x="41058" y="4015254"/>
                    <a:pt x="48392" y="4016016"/>
                  </a:cubicBezTo>
                  <a:lnTo>
                    <a:pt x="48392" y="4016016"/>
                  </a:lnTo>
                  <a:cubicBezTo>
                    <a:pt x="49345" y="4016016"/>
                    <a:pt x="49916" y="4016016"/>
                    <a:pt x="48392" y="4016016"/>
                  </a:cubicBezTo>
                  <a:lnTo>
                    <a:pt x="59727" y="4010872"/>
                  </a:lnTo>
                  <a:lnTo>
                    <a:pt x="59727" y="3981059"/>
                  </a:lnTo>
                  <a:lnTo>
                    <a:pt x="53726" y="3977154"/>
                  </a:lnTo>
                  <a:cubicBezTo>
                    <a:pt x="58393" y="3973439"/>
                    <a:pt x="66680" y="3972963"/>
                    <a:pt x="66490" y="3966676"/>
                  </a:cubicBezTo>
                  <a:lnTo>
                    <a:pt x="60013" y="3962580"/>
                  </a:lnTo>
                  <a:lnTo>
                    <a:pt x="60013" y="3793226"/>
                  </a:lnTo>
                  <a:lnTo>
                    <a:pt x="66394" y="3789321"/>
                  </a:lnTo>
                  <a:lnTo>
                    <a:pt x="66394" y="3785796"/>
                  </a:lnTo>
                  <a:lnTo>
                    <a:pt x="60203" y="3781987"/>
                  </a:lnTo>
                  <a:lnTo>
                    <a:pt x="60203" y="3745030"/>
                  </a:lnTo>
                  <a:cubicBezTo>
                    <a:pt x="68776" y="3739791"/>
                    <a:pt x="68871" y="3739505"/>
                    <a:pt x="60965" y="3734742"/>
                  </a:cubicBezTo>
                  <a:cubicBezTo>
                    <a:pt x="59060" y="3731123"/>
                    <a:pt x="60298" y="3727503"/>
                    <a:pt x="59917" y="3723598"/>
                  </a:cubicBezTo>
                  <a:lnTo>
                    <a:pt x="66204" y="3719312"/>
                  </a:lnTo>
                  <a:lnTo>
                    <a:pt x="66204" y="3693690"/>
                  </a:lnTo>
                  <a:lnTo>
                    <a:pt x="60013" y="3689880"/>
                  </a:lnTo>
                  <a:lnTo>
                    <a:pt x="60013" y="3679021"/>
                  </a:lnTo>
                  <a:lnTo>
                    <a:pt x="66394" y="3675116"/>
                  </a:lnTo>
                  <a:lnTo>
                    <a:pt x="66394" y="3642064"/>
                  </a:lnTo>
                  <a:lnTo>
                    <a:pt x="60013" y="3638159"/>
                  </a:lnTo>
                  <a:cubicBezTo>
                    <a:pt x="59251" y="3635206"/>
                    <a:pt x="60870" y="3633111"/>
                    <a:pt x="64870" y="3632063"/>
                  </a:cubicBezTo>
                  <a:cubicBezTo>
                    <a:pt x="66957" y="3629520"/>
                    <a:pt x="67224" y="3625939"/>
                    <a:pt x="65537" y="3623110"/>
                  </a:cubicBezTo>
                  <a:cubicBezTo>
                    <a:pt x="50488" y="3590915"/>
                    <a:pt x="64585" y="3540814"/>
                    <a:pt x="59917" y="3502428"/>
                  </a:cubicBezTo>
                  <a:lnTo>
                    <a:pt x="66204" y="3498237"/>
                  </a:lnTo>
                  <a:lnTo>
                    <a:pt x="66204" y="3435753"/>
                  </a:lnTo>
                  <a:lnTo>
                    <a:pt x="60013" y="3431848"/>
                  </a:lnTo>
                  <a:lnTo>
                    <a:pt x="60013" y="3424609"/>
                  </a:lnTo>
                  <a:lnTo>
                    <a:pt x="66394" y="3420704"/>
                  </a:lnTo>
                  <a:lnTo>
                    <a:pt x="66394" y="3417179"/>
                  </a:lnTo>
                  <a:lnTo>
                    <a:pt x="60203" y="3413369"/>
                  </a:lnTo>
                  <a:lnTo>
                    <a:pt x="60203" y="3391271"/>
                  </a:lnTo>
                  <a:cubicBezTo>
                    <a:pt x="68871" y="3386032"/>
                    <a:pt x="68871" y="3385746"/>
                    <a:pt x="60870" y="3380889"/>
                  </a:cubicBezTo>
                  <a:cubicBezTo>
                    <a:pt x="58298" y="3355838"/>
                    <a:pt x="60870" y="3329263"/>
                    <a:pt x="59917" y="3303355"/>
                  </a:cubicBezTo>
                  <a:lnTo>
                    <a:pt x="66013" y="3299355"/>
                  </a:lnTo>
                  <a:lnTo>
                    <a:pt x="60013" y="3295545"/>
                  </a:lnTo>
                  <a:lnTo>
                    <a:pt x="60013" y="3188769"/>
                  </a:lnTo>
                  <a:lnTo>
                    <a:pt x="66394" y="3184960"/>
                  </a:lnTo>
                  <a:lnTo>
                    <a:pt x="66394" y="3129810"/>
                  </a:lnTo>
                  <a:lnTo>
                    <a:pt x="59917" y="3125809"/>
                  </a:lnTo>
                  <a:cubicBezTo>
                    <a:pt x="59698" y="3123666"/>
                    <a:pt x="60839" y="3121609"/>
                    <a:pt x="62775" y="3120666"/>
                  </a:cubicBezTo>
                  <a:cubicBezTo>
                    <a:pt x="75919" y="3113808"/>
                    <a:pt x="48106" y="3111141"/>
                    <a:pt x="66204" y="3104092"/>
                  </a:cubicBezTo>
                  <a:lnTo>
                    <a:pt x="66204" y="3096663"/>
                  </a:lnTo>
                  <a:lnTo>
                    <a:pt x="60013" y="3092853"/>
                  </a:lnTo>
                  <a:lnTo>
                    <a:pt x="60013" y="3078184"/>
                  </a:lnTo>
                  <a:lnTo>
                    <a:pt x="66585" y="3074184"/>
                  </a:lnTo>
                  <a:lnTo>
                    <a:pt x="66585" y="3045037"/>
                  </a:lnTo>
                  <a:lnTo>
                    <a:pt x="73062" y="3040941"/>
                  </a:lnTo>
                  <a:cubicBezTo>
                    <a:pt x="73062" y="3034655"/>
                    <a:pt x="65061" y="3034179"/>
                    <a:pt x="60298" y="3030464"/>
                  </a:cubicBezTo>
                  <a:lnTo>
                    <a:pt x="66299" y="3026559"/>
                  </a:lnTo>
                  <a:lnTo>
                    <a:pt x="66299" y="3019320"/>
                  </a:lnTo>
                  <a:lnTo>
                    <a:pt x="59917" y="3015510"/>
                  </a:lnTo>
                  <a:lnTo>
                    <a:pt x="59917" y="2989792"/>
                  </a:lnTo>
                  <a:lnTo>
                    <a:pt x="66299" y="2985982"/>
                  </a:lnTo>
                  <a:lnTo>
                    <a:pt x="66299" y="2978743"/>
                  </a:lnTo>
                  <a:lnTo>
                    <a:pt x="60298" y="2974743"/>
                  </a:lnTo>
                  <a:cubicBezTo>
                    <a:pt x="73824" y="2970933"/>
                    <a:pt x="59155" y="2953121"/>
                    <a:pt x="72681" y="2949406"/>
                  </a:cubicBezTo>
                  <a:lnTo>
                    <a:pt x="72681" y="2901781"/>
                  </a:lnTo>
                  <a:lnTo>
                    <a:pt x="66871" y="2898066"/>
                  </a:lnTo>
                  <a:cubicBezTo>
                    <a:pt x="66871" y="2897019"/>
                    <a:pt x="66871" y="2895780"/>
                    <a:pt x="66871" y="2894542"/>
                  </a:cubicBezTo>
                  <a:lnTo>
                    <a:pt x="73443" y="2890542"/>
                  </a:lnTo>
                  <a:lnTo>
                    <a:pt x="73443" y="2857490"/>
                  </a:lnTo>
                  <a:lnTo>
                    <a:pt x="67061" y="2853680"/>
                  </a:lnTo>
                  <a:lnTo>
                    <a:pt x="67061" y="2846251"/>
                  </a:lnTo>
                  <a:cubicBezTo>
                    <a:pt x="78015" y="2843012"/>
                    <a:pt x="72014" y="2829010"/>
                    <a:pt x="73443" y="2820914"/>
                  </a:cubicBezTo>
                  <a:cubicBezTo>
                    <a:pt x="56203" y="2815866"/>
                    <a:pt x="59727" y="2817961"/>
                    <a:pt x="73443" y="2809675"/>
                  </a:cubicBezTo>
                  <a:lnTo>
                    <a:pt x="73443" y="2802245"/>
                  </a:lnTo>
                  <a:lnTo>
                    <a:pt x="67061" y="2798340"/>
                  </a:lnTo>
                  <a:lnTo>
                    <a:pt x="67061" y="2783766"/>
                  </a:lnTo>
                  <a:lnTo>
                    <a:pt x="60489" y="2779861"/>
                  </a:lnTo>
                  <a:cubicBezTo>
                    <a:pt x="60489" y="2778528"/>
                    <a:pt x="60489" y="2777289"/>
                    <a:pt x="60489" y="2776146"/>
                  </a:cubicBezTo>
                  <a:lnTo>
                    <a:pt x="65156" y="2773480"/>
                  </a:lnTo>
                  <a:cubicBezTo>
                    <a:pt x="68109" y="2767764"/>
                    <a:pt x="66013" y="2760144"/>
                    <a:pt x="66585" y="2754430"/>
                  </a:cubicBezTo>
                  <a:cubicBezTo>
                    <a:pt x="78491" y="2750239"/>
                    <a:pt x="71347" y="2735380"/>
                    <a:pt x="73157" y="2725855"/>
                  </a:cubicBezTo>
                  <a:cubicBezTo>
                    <a:pt x="66585" y="2720806"/>
                    <a:pt x="62870" y="2718806"/>
                    <a:pt x="73157" y="2713853"/>
                  </a:cubicBezTo>
                  <a:lnTo>
                    <a:pt x="73157" y="2699470"/>
                  </a:lnTo>
                  <a:lnTo>
                    <a:pt x="79729" y="2695470"/>
                  </a:lnTo>
                  <a:lnTo>
                    <a:pt x="79729" y="2691184"/>
                  </a:lnTo>
                  <a:lnTo>
                    <a:pt x="72967" y="2687088"/>
                  </a:lnTo>
                  <a:lnTo>
                    <a:pt x="72967" y="2628319"/>
                  </a:lnTo>
                  <a:lnTo>
                    <a:pt x="67633" y="2625366"/>
                  </a:lnTo>
                  <a:cubicBezTo>
                    <a:pt x="64489" y="2616889"/>
                    <a:pt x="68680" y="2607268"/>
                    <a:pt x="65823" y="2598505"/>
                  </a:cubicBezTo>
                  <a:cubicBezTo>
                    <a:pt x="50488" y="2562787"/>
                    <a:pt x="64870" y="2508875"/>
                    <a:pt x="60108" y="2466775"/>
                  </a:cubicBezTo>
                  <a:lnTo>
                    <a:pt x="54012" y="2462774"/>
                  </a:lnTo>
                  <a:lnTo>
                    <a:pt x="60013" y="2458869"/>
                  </a:lnTo>
                  <a:lnTo>
                    <a:pt x="60013" y="2455440"/>
                  </a:lnTo>
                  <a:lnTo>
                    <a:pt x="53440" y="2451439"/>
                  </a:lnTo>
                  <a:lnTo>
                    <a:pt x="53440" y="2407434"/>
                  </a:lnTo>
                  <a:lnTo>
                    <a:pt x="47059" y="2403528"/>
                  </a:lnTo>
                  <a:cubicBezTo>
                    <a:pt x="46297" y="2400576"/>
                    <a:pt x="47916" y="2398480"/>
                    <a:pt x="51821" y="2397528"/>
                  </a:cubicBezTo>
                  <a:cubicBezTo>
                    <a:pt x="56012" y="2343616"/>
                    <a:pt x="53440" y="2284752"/>
                    <a:pt x="52678" y="2229983"/>
                  </a:cubicBezTo>
                  <a:lnTo>
                    <a:pt x="47440" y="2227030"/>
                  </a:lnTo>
                  <a:lnTo>
                    <a:pt x="53250" y="2223125"/>
                  </a:lnTo>
                  <a:lnTo>
                    <a:pt x="53250" y="2212552"/>
                  </a:lnTo>
                  <a:lnTo>
                    <a:pt x="59822" y="2208457"/>
                  </a:lnTo>
                  <a:lnTo>
                    <a:pt x="53440" y="2204456"/>
                  </a:lnTo>
                  <a:lnTo>
                    <a:pt x="53440" y="2182644"/>
                  </a:lnTo>
                  <a:lnTo>
                    <a:pt x="46678" y="2178453"/>
                  </a:lnTo>
                  <a:lnTo>
                    <a:pt x="46678" y="2119684"/>
                  </a:lnTo>
                  <a:cubicBezTo>
                    <a:pt x="44392" y="2116350"/>
                    <a:pt x="34771" y="2119684"/>
                    <a:pt x="34771" y="2115397"/>
                  </a:cubicBezTo>
                  <a:lnTo>
                    <a:pt x="46678" y="2108730"/>
                  </a:lnTo>
                  <a:lnTo>
                    <a:pt x="46678" y="2057104"/>
                  </a:lnTo>
                  <a:lnTo>
                    <a:pt x="40486" y="2053294"/>
                  </a:lnTo>
                  <a:lnTo>
                    <a:pt x="40486" y="2035006"/>
                  </a:lnTo>
                  <a:lnTo>
                    <a:pt x="46868" y="2031101"/>
                  </a:lnTo>
                  <a:lnTo>
                    <a:pt x="46868" y="1991096"/>
                  </a:lnTo>
                  <a:lnTo>
                    <a:pt x="40772" y="1987191"/>
                  </a:lnTo>
                  <a:lnTo>
                    <a:pt x="45725" y="1984428"/>
                  </a:lnTo>
                  <a:cubicBezTo>
                    <a:pt x="47353" y="1959435"/>
                    <a:pt x="47353" y="1934365"/>
                    <a:pt x="45725" y="1909371"/>
                  </a:cubicBezTo>
                  <a:lnTo>
                    <a:pt x="41058" y="1906800"/>
                  </a:lnTo>
                  <a:cubicBezTo>
                    <a:pt x="38677" y="1889083"/>
                    <a:pt x="41058" y="1869938"/>
                    <a:pt x="40201" y="1851460"/>
                  </a:cubicBezTo>
                  <a:lnTo>
                    <a:pt x="46392" y="1847363"/>
                  </a:lnTo>
                  <a:lnTo>
                    <a:pt x="40296" y="1843554"/>
                  </a:lnTo>
                  <a:lnTo>
                    <a:pt x="40296" y="1840030"/>
                  </a:lnTo>
                  <a:cubicBezTo>
                    <a:pt x="42391" y="1838696"/>
                    <a:pt x="44582" y="1837362"/>
                    <a:pt x="46678" y="1836219"/>
                  </a:cubicBezTo>
                  <a:lnTo>
                    <a:pt x="46678" y="1825266"/>
                  </a:lnTo>
                  <a:lnTo>
                    <a:pt x="40391" y="1821265"/>
                  </a:lnTo>
                  <a:cubicBezTo>
                    <a:pt x="39439" y="1818217"/>
                    <a:pt x="41534" y="1816312"/>
                    <a:pt x="45249" y="1815264"/>
                  </a:cubicBezTo>
                  <a:cubicBezTo>
                    <a:pt x="49440" y="1794119"/>
                    <a:pt x="45249" y="1769544"/>
                    <a:pt x="46773" y="1747828"/>
                  </a:cubicBezTo>
                  <a:lnTo>
                    <a:pt x="52964" y="1744398"/>
                  </a:lnTo>
                  <a:lnTo>
                    <a:pt x="46963" y="1740398"/>
                  </a:lnTo>
                  <a:lnTo>
                    <a:pt x="46963" y="1729158"/>
                  </a:lnTo>
                  <a:lnTo>
                    <a:pt x="53345" y="1725253"/>
                  </a:lnTo>
                  <a:lnTo>
                    <a:pt x="53345" y="1711061"/>
                  </a:lnTo>
                  <a:lnTo>
                    <a:pt x="46582" y="1707060"/>
                  </a:lnTo>
                  <a:lnTo>
                    <a:pt x="46582" y="1696297"/>
                  </a:lnTo>
                  <a:lnTo>
                    <a:pt x="40582" y="1692297"/>
                  </a:lnTo>
                  <a:lnTo>
                    <a:pt x="45630" y="1689535"/>
                  </a:lnTo>
                  <a:cubicBezTo>
                    <a:pt x="46297" y="1687439"/>
                    <a:pt x="42487" y="1686963"/>
                    <a:pt x="40582" y="1685153"/>
                  </a:cubicBezTo>
                  <a:lnTo>
                    <a:pt x="40582" y="1670579"/>
                  </a:lnTo>
                  <a:lnTo>
                    <a:pt x="46582" y="1666674"/>
                  </a:lnTo>
                  <a:lnTo>
                    <a:pt x="46582" y="1641052"/>
                  </a:lnTo>
                  <a:lnTo>
                    <a:pt x="40201" y="1637242"/>
                  </a:lnTo>
                  <a:lnTo>
                    <a:pt x="40201" y="1630003"/>
                  </a:lnTo>
                  <a:lnTo>
                    <a:pt x="46963" y="1625907"/>
                  </a:lnTo>
                  <a:lnTo>
                    <a:pt x="46963" y="1578282"/>
                  </a:lnTo>
                  <a:cubicBezTo>
                    <a:pt x="56488" y="1575711"/>
                    <a:pt x="51726" y="1566567"/>
                    <a:pt x="54107" y="1559232"/>
                  </a:cubicBezTo>
                  <a:cubicBezTo>
                    <a:pt x="62299" y="1554280"/>
                    <a:pt x="62299" y="1554089"/>
                    <a:pt x="54107" y="1548850"/>
                  </a:cubicBezTo>
                  <a:lnTo>
                    <a:pt x="54107" y="1478746"/>
                  </a:lnTo>
                  <a:lnTo>
                    <a:pt x="60108" y="1474936"/>
                  </a:lnTo>
                  <a:lnTo>
                    <a:pt x="60108" y="1423596"/>
                  </a:lnTo>
                  <a:lnTo>
                    <a:pt x="66871" y="1419596"/>
                  </a:lnTo>
                  <a:lnTo>
                    <a:pt x="66871" y="1416072"/>
                  </a:lnTo>
                  <a:lnTo>
                    <a:pt x="60489" y="1412166"/>
                  </a:lnTo>
                  <a:lnTo>
                    <a:pt x="60489" y="1401117"/>
                  </a:lnTo>
                  <a:lnTo>
                    <a:pt x="65347" y="1398355"/>
                  </a:lnTo>
                  <a:cubicBezTo>
                    <a:pt x="67424" y="1377114"/>
                    <a:pt x="67647" y="1355721"/>
                    <a:pt x="66013" y="1334442"/>
                  </a:cubicBezTo>
                  <a:lnTo>
                    <a:pt x="61441" y="1331870"/>
                  </a:lnTo>
                  <a:cubicBezTo>
                    <a:pt x="59822" y="1314154"/>
                    <a:pt x="59917" y="1235573"/>
                    <a:pt x="61441" y="1219952"/>
                  </a:cubicBezTo>
                  <a:lnTo>
                    <a:pt x="66394" y="1217190"/>
                  </a:lnTo>
                  <a:lnTo>
                    <a:pt x="66394" y="1183948"/>
                  </a:lnTo>
                  <a:lnTo>
                    <a:pt x="60489" y="1180137"/>
                  </a:lnTo>
                  <a:lnTo>
                    <a:pt x="66775" y="1176328"/>
                  </a:lnTo>
                  <a:lnTo>
                    <a:pt x="66775" y="1168612"/>
                  </a:lnTo>
                  <a:cubicBezTo>
                    <a:pt x="64108" y="1167660"/>
                    <a:pt x="49916" y="1166993"/>
                    <a:pt x="56488" y="1163850"/>
                  </a:cubicBezTo>
                  <a:cubicBezTo>
                    <a:pt x="63632" y="1164421"/>
                    <a:pt x="69538" y="1161563"/>
                    <a:pt x="66013" y="1154325"/>
                  </a:cubicBezTo>
                  <a:lnTo>
                    <a:pt x="61060" y="1151562"/>
                  </a:lnTo>
                  <a:cubicBezTo>
                    <a:pt x="60192" y="1146724"/>
                    <a:pt x="59904" y="1141800"/>
                    <a:pt x="60203" y="1136894"/>
                  </a:cubicBezTo>
                  <a:lnTo>
                    <a:pt x="66299" y="1132798"/>
                  </a:lnTo>
                  <a:lnTo>
                    <a:pt x="60203" y="1129083"/>
                  </a:lnTo>
                  <a:lnTo>
                    <a:pt x="60203" y="1103557"/>
                  </a:lnTo>
                  <a:lnTo>
                    <a:pt x="66585" y="1099651"/>
                  </a:lnTo>
                  <a:lnTo>
                    <a:pt x="66585" y="1077648"/>
                  </a:lnTo>
                  <a:lnTo>
                    <a:pt x="60203" y="1073743"/>
                  </a:lnTo>
                  <a:cubicBezTo>
                    <a:pt x="59441" y="1070790"/>
                    <a:pt x="61060" y="1068695"/>
                    <a:pt x="65156" y="1067647"/>
                  </a:cubicBezTo>
                  <a:cubicBezTo>
                    <a:pt x="68966" y="1056884"/>
                    <a:pt x="65156" y="1044406"/>
                    <a:pt x="67156" y="1033071"/>
                  </a:cubicBezTo>
                  <a:cubicBezTo>
                    <a:pt x="75634" y="1028023"/>
                    <a:pt x="75634" y="1027737"/>
                    <a:pt x="67156" y="1022689"/>
                  </a:cubicBezTo>
                  <a:lnTo>
                    <a:pt x="66585" y="1019165"/>
                  </a:lnTo>
                  <a:cubicBezTo>
                    <a:pt x="68580" y="1017527"/>
                    <a:pt x="70752" y="1016126"/>
                    <a:pt x="73062" y="1014974"/>
                  </a:cubicBezTo>
                  <a:lnTo>
                    <a:pt x="73062" y="996781"/>
                  </a:lnTo>
                  <a:lnTo>
                    <a:pt x="79634" y="992781"/>
                  </a:lnTo>
                  <a:lnTo>
                    <a:pt x="79634" y="989066"/>
                  </a:lnTo>
                  <a:cubicBezTo>
                    <a:pt x="73824" y="985351"/>
                    <a:pt x="62584" y="982684"/>
                    <a:pt x="67537" y="973921"/>
                  </a:cubicBezTo>
                  <a:lnTo>
                    <a:pt x="79253" y="967158"/>
                  </a:lnTo>
                  <a:cubicBezTo>
                    <a:pt x="80777" y="938012"/>
                    <a:pt x="79253" y="908199"/>
                    <a:pt x="79825" y="878671"/>
                  </a:cubicBezTo>
                  <a:lnTo>
                    <a:pt x="86111" y="874766"/>
                  </a:lnTo>
                  <a:lnTo>
                    <a:pt x="79920" y="870956"/>
                  </a:lnTo>
                  <a:lnTo>
                    <a:pt x="79920" y="867432"/>
                  </a:lnTo>
                  <a:cubicBezTo>
                    <a:pt x="82301" y="865908"/>
                    <a:pt x="84397" y="864574"/>
                    <a:pt x="86111" y="863622"/>
                  </a:cubicBezTo>
                  <a:lnTo>
                    <a:pt x="86111" y="856097"/>
                  </a:lnTo>
                  <a:lnTo>
                    <a:pt x="80682" y="853144"/>
                  </a:lnTo>
                  <a:cubicBezTo>
                    <a:pt x="80682" y="850477"/>
                    <a:pt x="79634" y="847524"/>
                    <a:pt x="79063" y="844857"/>
                  </a:cubicBezTo>
                  <a:lnTo>
                    <a:pt x="73824" y="841904"/>
                  </a:lnTo>
                  <a:cubicBezTo>
                    <a:pt x="72300" y="835999"/>
                    <a:pt x="73824" y="829903"/>
                    <a:pt x="72967" y="823712"/>
                  </a:cubicBezTo>
                  <a:lnTo>
                    <a:pt x="79539" y="819426"/>
                  </a:lnTo>
                  <a:lnTo>
                    <a:pt x="79539" y="808472"/>
                  </a:lnTo>
                  <a:lnTo>
                    <a:pt x="73252" y="804662"/>
                  </a:lnTo>
                  <a:lnTo>
                    <a:pt x="73252" y="738558"/>
                  </a:lnTo>
                  <a:lnTo>
                    <a:pt x="79825" y="734653"/>
                  </a:lnTo>
                  <a:cubicBezTo>
                    <a:pt x="79825" y="733320"/>
                    <a:pt x="79825" y="732177"/>
                    <a:pt x="79825" y="731034"/>
                  </a:cubicBezTo>
                  <a:cubicBezTo>
                    <a:pt x="77539" y="729700"/>
                    <a:pt x="75443" y="728271"/>
                    <a:pt x="73919" y="727319"/>
                  </a:cubicBezTo>
                  <a:lnTo>
                    <a:pt x="73919" y="716175"/>
                  </a:lnTo>
                  <a:lnTo>
                    <a:pt x="79158" y="713222"/>
                  </a:lnTo>
                  <a:cubicBezTo>
                    <a:pt x="82111" y="706935"/>
                    <a:pt x="78205" y="700172"/>
                    <a:pt x="81063" y="694172"/>
                  </a:cubicBezTo>
                  <a:lnTo>
                    <a:pt x="85825" y="691505"/>
                  </a:lnTo>
                  <a:cubicBezTo>
                    <a:pt x="84778" y="688838"/>
                    <a:pt x="77539" y="687600"/>
                    <a:pt x="80206" y="683980"/>
                  </a:cubicBezTo>
                  <a:lnTo>
                    <a:pt x="73538" y="679885"/>
                  </a:lnTo>
                  <a:lnTo>
                    <a:pt x="73538" y="676360"/>
                  </a:lnTo>
                  <a:lnTo>
                    <a:pt x="79920" y="672550"/>
                  </a:lnTo>
                  <a:lnTo>
                    <a:pt x="79920" y="624925"/>
                  </a:lnTo>
                  <a:lnTo>
                    <a:pt x="73919" y="621020"/>
                  </a:lnTo>
                  <a:cubicBezTo>
                    <a:pt x="87730" y="611495"/>
                    <a:pt x="76872" y="584729"/>
                    <a:pt x="80110" y="570061"/>
                  </a:cubicBezTo>
                  <a:cubicBezTo>
                    <a:pt x="76681" y="567013"/>
                    <a:pt x="73062" y="568061"/>
                    <a:pt x="69252" y="567585"/>
                  </a:cubicBezTo>
                  <a:lnTo>
                    <a:pt x="66394" y="563013"/>
                  </a:lnTo>
                  <a:lnTo>
                    <a:pt x="73348" y="558536"/>
                  </a:lnTo>
                  <a:lnTo>
                    <a:pt x="73348" y="551487"/>
                  </a:lnTo>
                  <a:lnTo>
                    <a:pt x="80110" y="547487"/>
                  </a:lnTo>
                  <a:lnTo>
                    <a:pt x="80110" y="529199"/>
                  </a:lnTo>
                  <a:lnTo>
                    <a:pt x="73348" y="525103"/>
                  </a:lnTo>
                  <a:lnTo>
                    <a:pt x="73348" y="503195"/>
                  </a:lnTo>
                  <a:lnTo>
                    <a:pt x="67918" y="500147"/>
                  </a:lnTo>
                  <a:cubicBezTo>
                    <a:pt x="65347" y="492718"/>
                    <a:pt x="67918" y="484812"/>
                    <a:pt x="66394" y="477192"/>
                  </a:cubicBezTo>
                  <a:lnTo>
                    <a:pt x="61537" y="474430"/>
                  </a:lnTo>
                  <a:cubicBezTo>
                    <a:pt x="61060" y="472335"/>
                    <a:pt x="64680" y="471858"/>
                    <a:pt x="66585" y="470144"/>
                  </a:cubicBezTo>
                  <a:lnTo>
                    <a:pt x="66585" y="459190"/>
                  </a:lnTo>
                  <a:lnTo>
                    <a:pt x="60584" y="455380"/>
                  </a:lnTo>
                  <a:lnTo>
                    <a:pt x="60584" y="448141"/>
                  </a:lnTo>
                  <a:lnTo>
                    <a:pt x="66966" y="444236"/>
                  </a:lnTo>
                  <a:lnTo>
                    <a:pt x="66966" y="414899"/>
                  </a:lnTo>
                  <a:lnTo>
                    <a:pt x="60584" y="411089"/>
                  </a:lnTo>
                  <a:lnTo>
                    <a:pt x="60584" y="374227"/>
                  </a:lnTo>
                  <a:cubicBezTo>
                    <a:pt x="78586" y="366703"/>
                    <a:pt x="51059" y="364702"/>
                    <a:pt x="64013" y="357558"/>
                  </a:cubicBezTo>
                  <a:cubicBezTo>
                    <a:pt x="66109" y="355939"/>
                    <a:pt x="66109" y="355939"/>
                    <a:pt x="66966" y="352510"/>
                  </a:cubicBezTo>
                  <a:lnTo>
                    <a:pt x="60489" y="348510"/>
                  </a:lnTo>
                  <a:lnTo>
                    <a:pt x="60489" y="341270"/>
                  </a:lnTo>
                  <a:lnTo>
                    <a:pt x="66871" y="337365"/>
                  </a:lnTo>
                  <a:lnTo>
                    <a:pt x="66871" y="328983"/>
                  </a:lnTo>
                  <a:lnTo>
                    <a:pt x="61346" y="325555"/>
                  </a:lnTo>
                  <a:lnTo>
                    <a:pt x="58203" y="319744"/>
                  </a:lnTo>
                  <a:cubicBezTo>
                    <a:pt x="16388" y="319172"/>
                    <a:pt x="65061" y="314505"/>
                    <a:pt x="73443" y="306885"/>
                  </a:cubicBezTo>
                  <a:lnTo>
                    <a:pt x="73443" y="303361"/>
                  </a:lnTo>
                  <a:lnTo>
                    <a:pt x="80015" y="299361"/>
                  </a:lnTo>
                  <a:lnTo>
                    <a:pt x="80015" y="291646"/>
                  </a:lnTo>
                  <a:cubicBezTo>
                    <a:pt x="69252" y="290217"/>
                    <a:pt x="57250" y="287645"/>
                    <a:pt x="60394" y="274215"/>
                  </a:cubicBezTo>
                  <a:lnTo>
                    <a:pt x="66299" y="270119"/>
                  </a:lnTo>
                  <a:cubicBezTo>
                    <a:pt x="64775" y="269071"/>
                    <a:pt x="62870" y="267833"/>
                    <a:pt x="60679" y="266213"/>
                  </a:cubicBezTo>
                  <a:lnTo>
                    <a:pt x="60679" y="259356"/>
                  </a:lnTo>
                  <a:lnTo>
                    <a:pt x="54012" y="255260"/>
                  </a:lnTo>
                  <a:lnTo>
                    <a:pt x="60489" y="251260"/>
                  </a:lnTo>
                  <a:lnTo>
                    <a:pt x="60489" y="247830"/>
                  </a:lnTo>
                  <a:cubicBezTo>
                    <a:pt x="64988" y="244192"/>
                    <a:pt x="70612" y="242239"/>
                    <a:pt x="76396" y="242306"/>
                  </a:cubicBezTo>
                  <a:cubicBezTo>
                    <a:pt x="81634" y="238877"/>
                    <a:pt x="81634" y="238877"/>
                    <a:pt x="76396" y="234972"/>
                  </a:cubicBezTo>
                  <a:lnTo>
                    <a:pt x="63442" y="234972"/>
                  </a:lnTo>
                  <a:cubicBezTo>
                    <a:pt x="56584" y="229066"/>
                    <a:pt x="61537" y="216398"/>
                    <a:pt x="60298" y="208016"/>
                  </a:cubicBezTo>
                  <a:cubicBezTo>
                    <a:pt x="62013" y="203920"/>
                    <a:pt x="69823" y="207064"/>
                    <a:pt x="73062" y="203729"/>
                  </a:cubicBezTo>
                  <a:lnTo>
                    <a:pt x="73062" y="196396"/>
                  </a:lnTo>
                  <a:cubicBezTo>
                    <a:pt x="71252" y="195253"/>
                    <a:pt x="69157" y="193919"/>
                    <a:pt x="66775" y="192585"/>
                  </a:cubicBezTo>
                  <a:lnTo>
                    <a:pt x="66775" y="181632"/>
                  </a:lnTo>
                  <a:lnTo>
                    <a:pt x="60013" y="177631"/>
                  </a:lnTo>
                  <a:lnTo>
                    <a:pt x="60013" y="170583"/>
                  </a:lnTo>
                  <a:lnTo>
                    <a:pt x="54012" y="166678"/>
                  </a:lnTo>
                  <a:lnTo>
                    <a:pt x="54012" y="155628"/>
                  </a:lnTo>
                  <a:cubicBezTo>
                    <a:pt x="63537" y="153247"/>
                    <a:pt x="63537" y="129530"/>
                    <a:pt x="54488" y="127053"/>
                  </a:cubicBezTo>
                  <a:cubicBezTo>
                    <a:pt x="53531" y="123424"/>
                    <a:pt x="53240" y="119643"/>
                    <a:pt x="53631" y="115909"/>
                  </a:cubicBezTo>
                  <a:lnTo>
                    <a:pt x="59822" y="111909"/>
                  </a:lnTo>
                  <a:lnTo>
                    <a:pt x="53631" y="108003"/>
                  </a:lnTo>
                  <a:lnTo>
                    <a:pt x="53631" y="86001"/>
                  </a:lnTo>
                  <a:cubicBezTo>
                    <a:pt x="58057" y="83905"/>
                    <a:pt x="62214" y="81276"/>
                    <a:pt x="66013" y="78190"/>
                  </a:cubicBezTo>
                  <a:lnTo>
                    <a:pt x="54012" y="71522"/>
                  </a:lnTo>
                  <a:lnTo>
                    <a:pt x="54012" y="52472"/>
                  </a:lnTo>
                  <a:lnTo>
                    <a:pt x="60013" y="48663"/>
                  </a:lnTo>
                  <a:lnTo>
                    <a:pt x="60013" y="41424"/>
                  </a:lnTo>
                  <a:lnTo>
                    <a:pt x="53631" y="37519"/>
                  </a:lnTo>
                  <a:lnTo>
                    <a:pt x="53631" y="-581"/>
                  </a:lnTo>
                  <a:lnTo>
                    <a:pt x="263848" y="-581"/>
                  </a:lnTo>
                  <a:cubicBezTo>
                    <a:pt x="267658" y="8086"/>
                    <a:pt x="286422" y="-581"/>
                    <a:pt x="293566" y="6372"/>
                  </a:cubicBezTo>
                  <a:cubicBezTo>
                    <a:pt x="296899" y="3800"/>
                    <a:pt x="303091" y="3228"/>
                    <a:pt x="303091" y="-581"/>
                  </a:cubicBezTo>
                  <a:lnTo>
                    <a:pt x="309663" y="-581"/>
                  </a:lnTo>
                  <a:cubicBezTo>
                    <a:pt x="310901" y="5514"/>
                    <a:pt x="347763" y="5610"/>
                    <a:pt x="349096" y="-581"/>
                  </a:cubicBezTo>
                  <a:lnTo>
                    <a:pt x="644372" y="-581"/>
                  </a:lnTo>
                  <a:lnTo>
                    <a:pt x="644372" y="89620"/>
                  </a:lnTo>
                  <a:lnTo>
                    <a:pt x="637894" y="93430"/>
                  </a:lnTo>
                  <a:lnTo>
                    <a:pt x="637894" y="281358"/>
                  </a:lnTo>
                  <a:lnTo>
                    <a:pt x="644752" y="285645"/>
                  </a:lnTo>
                  <a:lnTo>
                    <a:pt x="644752" y="325840"/>
                  </a:lnTo>
                  <a:cubicBezTo>
                    <a:pt x="654277" y="328888"/>
                    <a:pt x="654277" y="348510"/>
                    <a:pt x="644752" y="351462"/>
                  </a:cubicBezTo>
                  <a:cubicBezTo>
                    <a:pt x="646943" y="361749"/>
                    <a:pt x="638847" y="380037"/>
                    <a:pt x="651039" y="384514"/>
                  </a:cubicBezTo>
                  <a:lnTo>
                    <a:pt x="651039" y="432139"/>
                  </a:lnTo>
                  <a:lnTo>
                    <a:pt x="644752" y="435949"/>
                  </a:lnTo>
                  <a:lnTo>
                    <a:pt x="644752" y="446903"/>
                  </a:lnTo>
                  <a:lnTo>
                    <a:pt x="650944" y="450713"/>
                  </a:lnTo>
                  <a:lnTo>
                    <a:pt x="644372" y="454904"/>
                  </a:lnTo>
                  <a:lnTo>
                    <a:pt x="644372" y="480336"/>
                  </a:lnTo>
                  <a:cubicBezTo>
                    <a:pt x="634847" y="482336"/>
                    <a:pt x="634847" y="503195"/>
                    <a:pt x="644372" y="505482"/>
                  </a:cubicBezTo>
                  <a:cubicBezTo>
                    <a:pt x="644372" y="506625"/>
                    <a:pt x="644848" y="507863"/>
                    <a:pt x="645134" y="509196"/>
                  </a:cubicBezTo>
                  <a:lnTo>
                    <a:pt x="638752" y="513387"/>
                  </a:lnTo>
                  <a:lnTo>
                    <a:pt x="638752" y="520626"/>
                  </a:lnTo>
                  <a:lnTo>
                    <a:pt x="645134" y="524437"/>
                  </a:lnTo>
                  <a:lnTo>
                    <a:pt x="645134" y="564823"/>
                  </a:lnTo>
                  <a:lnTo>
                    <a:pt x="651706" y="568728"/>
                  </a:lnTo>
                  <a:cubicBezTo>
                    <a:pt x="651706" y="570061"/>
                    <a:pt x="651706" y="571299"/>
                    <a:pt x="651706" y="572538"/>
                  </a:cubicBezTo>
                  <a:cubicBezTo>
                    <a:pt x="656344" y="574671"/>
                    <a:pt x="660669" y="577424"/>
                    <a:pt x="664564" y="580729"/>
                  </a:cubicBezTo>
                  <a:cubicBezTo>
                    <a:pt x="664564" y="582920"/>
                    <a:pt x="664564" y="585301"/>
                    <a:pt x="663993" y="587206"/>
                  </a:cubicBezTo>
                  <a:lnTo>
                    <a:pt x="658564" y="590254"/>
                  </a:lnTo>
                  <a:cubicBezTo>
                    <a:pt x="658564" y="591492"/>
                    <a:pt x="658088" y="592635"/>
                    <a:pt x="657802" y="593969"/>
                  </a:cubicBezTo>
                  <a:lnTo>
                    <a:pt x="664279" y="598065"/>
                  </a:lnTo>
                  <a:lnTo>
                    <a:pt x="664279" y="605208"/>
                  </a:lnTo>
                  <a:lnTo>
                    <a:pt x="670946" y="609304"/>
                  </a:lnTo>
                  <a:lnTo>
                    <a:pt x="670946" y="634926"/>
                  </a:lnTo>
                  <a:lnTo>
                    <a:pt x="664184" y="639022"/>
                  </a:lnTo>
                  <a:lnTo>
                    <a:pt x="664184" y="671883"/>
                  </a:lnTo>
                  <a:cubicBezTo>
                    <a:pt x="659230" y="673693"/>
                    <a:pt x="657040" y="676360"/>
                    <a:pt x="657040" y="679408"/>
                  </a:cubicBezTo>
                  <a:cubicBezTo>
                    <a:pt x="655611" y="680837"/>
                    <a:pt x="651706" y="681218"/>
                    <a:pt x="652563" y="683409"/>
                  </a:cubicBezTo>
                  <a:lnTo>
                    <a:pt x="657897" y="686457"/>
                  </a:lnTo>
                  <a:cubicBezTo>
                    <a:pt x="657421" y="693410"/>
                    <a:pt x="660564" y="702364"/>
                    <a:pt x="651420" y="704745"/>
                  </a:cubicBezTo>
                  <a:lnTo>
                    <a:pt x="651420" y="715603"/>
                  </a:lnTo>
                  <a:lnTo>
                    <a:pt x="644657" y="719699"/>
                  </a:lnTo>
                  <a:lnTo>
                    <a:pt x="644657" y="741606"/>
                  </a:lnTo>
                  <a:lnTo>
                    <a:pt x="638180" y="745607"/>
                  </a:lnTo>
                  <a:cubicBezTo>
                    <a:pt x="638266" y="746788"/>
                    <a:pt x="638428" y="747969"/>
                    <a:pt x="638656" y="749131"/>
                  </a:cubicBezTo>
                  <a:lnTo>
                    <a:pt x="644276" y="752846"/>
                  </a:lnTo>
                  <a:lnTo>
                    <a:pt x="644276" y="760370"/>
                  </a:lnTo>
                  <a:lnTo>
                    <a:pt x="638561" y="763514"/>
                  </a:lnTo>
                  <a:cubicBezTo>
                    <a:pt x="637228" y="770944"/>
                    <a:pt x="639228" y="778849"/>
                    <a:pt x="637513" y="786279"/>
                  </a:cubicBezTo>
                  <a:lnTo>
                    <a:pt x="631894" y="789422"/>
                  </a:lnTo>
                  <a:lnTo>
                    <a:pt x="631894" y="800566"/>
                  </a:lnTo>
                  <a:lnTo>
                    <a:pt x="637894" y="804281"/>
                  </a:lnTo>
                  <a:lnTo>
                    <a:pt x="631703" y="808091"/>
                  </a:lnTo>
                  <a:lnTo>
                    <a:pt x="631703" y="830094"/>
                  </a:lnTo>
                  <a:lnTo>
                    <a:pt x="637894" y="833999"/>
                  </a:lnTo>
                  <a:cubicBezTo>
                    <a:pt x="620559" y="841714"/>
                    <a:pt x="646372" y="842762"/>
                    <a:pt x="631608" y="848572"/>
                  </a:cubicBezTo>
                  <a:cubicBezTo>
                    <a:pt x="634275" y="860954"/>
                    <a:pt x="624845" y="882672"/>
                    <a:pt x="638085" y="889053"/>
                  </a:cubicBezTo>
                  <a:lnTo>
                    <a:pt x="638085" y="907246"/>
                  </a:lnTo>
                  <a:lnTo>
                    <a:pt x="612939" y="921343"/>
                  </a:lnTo>
                  <a:cubicBezTo>
                    <a:pt x="616939" y="927535"/>
                    <a:pt x="631989" y="921343"/>
                    <a:pt x="637990" y="929535"/>
                  </a:cubicBezTo>
                  <a:lnTo>
                    <a:pt x="625322" y="937060"/>
                  </a:lnTo>
                  <a:cubicBezTo>
                    <a:pt x="623512" y="946585"/>
                    <a:pt x="640085" y="948966"/>
                    <a:pt x="638180" y="954776"/>
                  </a:cubicBezTo>
                  <a:cubicBezTo>
                    <a:pt x="634065" y="957805"/>
                    <a:pt x="629693" y="960482"/>
                    <a:pt x="625131" y="962777"/>
                  </a:cubicBezTo>
                  <a:lnTo>
                    <a:pt x="638276" y="970397"/>
                  </a:lnTo>
                  <a:cubicBezTo>
                    <a:pt x="637418" y="975350"/>
                    <a:pt x="637323" y="975350"/>
                    <a:pt x="631989" y="975731"/>
                  </a:cubicBezTo>
                  <a:cubicBezTo>
                    <a:pt x="622464" y="975731"/>
                    <a:pt x="623035" y="983636"/>
                    <a:pt x="628560" y="986780"/>
                  </a:cubicBezTo>
                  <a:lnTo>
                    <a:pt x="635704" y="986780"/>
                  </a:lnTo>
                  <a:lnTo>
                    <a:pt x="638752" y="991542"/>
                  </a:lnTo>
                  <a:cubicBezTo>
                    <a:pt x="636275" y="993066"/>
                    <a:pt x="634180" y="994400"/>
                    <a:pt x="631989" y="995924"/>
                  </a:cubicBezTo>
                  <a:lnTo>
                    <a:pt x="638180" y="999734"/>
                  </a:lnTo>
                  <a:lnTo>
                    <a:pt x="638180" y="1047359"/>
                  </a:lnTo>
                  <a:lnTo>
                    <a:pt x="644752" y="1051360"/>
                  </a:lnTo>
                  <a:cubicBezTo>
                    <a:pt x="644752" y="1052597"/>
                    <a:pt x="644752" y="1053836"/>
                    <a:pt x="644752" y="1054884"/>
                  </a:cubicBezTo>
                  <a:lnTo>
                    <a:pt x="638466" y="1058884"/>
                  </a:lnTo>
                  <a:cubicBezTo>
                    <a:pt x="638466" y="1060313"/>
                    <a:pt x="639038" y="1061456"/>
                    <a:pt x="639228" y="1062408"/>
                  </a:cubicBezTo>
                  <a:lnTo>
                    <a:pt x="643800" y="1065457"/>
                  </a:lnTo>
                  <a:cubicBezTo>
                    <a:pt x="646276" y="1070600"/>
                    <a:pt x="645896" y="1074124"/>
                    <a:pt x="638561" y="1076791"/>
                  </a:cubicBezTo>
                  <a:cubicBezTo>
                    <a:pt x="639133" y="1083840"/>
                    <a:pt x="635704" y="1092793"/>
                    <a:pt x="644943" y="1095270"/>
                  </a:cubicBezTo>
                  <a:lnTo>
                    <a:pt x="644943" y="1161945"/>
                  </a:lnTo>
                  <a:lnTo>
                    <a:pt x="638561" y="1165754"/>
                  </a:lnTo>
                  <a:lnTo>
                    <a:pt x="638561" y="1172994"/>
                  </a:lnTo>
                  <a:lnTo>
                    <a:pt x="644943" y="1176804"/>
                  </a:lnTo>
                  <a:lnTo>
                    <a:pt x="644943" y="1191377"/>
                  </a:lnTo>
                  <a:lnTo>
                    <a:pt x="638942" y="1195378"/>
                  </a:lnTo>
                  <a:lnTo>
                    <a:pt x="643990" y="1198235"/>
                  </a:lnTo>
                  <a:cubicBezTo>
                    <a:pt x="645562" y="1218266"/>
                    <a:pt x="645562" y="1238402"/>
                    <a:pt x="643990" y="1258433"/>
                  </a:cubicBezTo>
                  <a:lnTo>
                    <a:pt x="638656" y="1261481"/>
                  </a:lnTo>
                  <a:cubicBezTo>
                    <a:pt x="636466" y="1271958"/>
                    <a:pt x="644562" y="1289389"/>
                    <a:pt x="632275" y="1294533"/>
                  </a:cubicBezTo>
                  <a:lnTo>
                    <a:pt x="632275" y="1342158"/>
                  </a:lnTo>
                  <a:lnTo>
                    <a:pt x="625512" y="1346253"/>
                  </a:lnTo>
                  <a:lnTo>
                    <a:pt x="625512" y="1349778"/>
                  </a:lnTo>
                  <a:lnTo>
                    <a:pt x="632084" y="1353778"/>
                  </a:lnTo>
                  <a:cubicBezTo>
                    <a:pt x="632084" y="1355016"/>
                    <a:pt x="632084" y="1356254"/>
                    <a:pt x="632084" y="1357493"/>
                  </a:cubicBezTo>
                  <a:cubicBezTo>
                    <a:pt x="624083" y="1360445"/>
                    <a:pt x="624274" y="1365018"/>
                    <a:pt x="631513" y="1367685"/>
                  </a:cubicBezTo>
                  <a:cubicBezTo>
                    <a:pt x="636656" y="1378353"/>
                    <a:pt x="625417" y="1396260"/>
                    <a:pt x="639133" y="1401403"/>
                  </a:cubicBezTo>
                  <a:cubicBezTo>
                    <a:pt x="641228" y="1411785"/>
                    <a:pt x="633132" y="1429407"/>
                    <a:pt x="645514" y="1434455"/>
                  </a:cubicBezTo>
                  <a:lnTo>
                    <a:pt x="639133" y="1438360"/>
                  </a:lnTo>
                  <a:lnTo>
                    <a:pt x="639133" y="1449314"/>
                  </a:lnTo>
                  <a:lnTo>
                    <a:pt x="645705" y="1453219"/>
                  </a:lnTo>
                  <a:cubicBezTo>
                    <a:pt x="645705" y="1454553"/>
                    <a:pt x="645705" y="1455791"/>
                    <a:pt x="645705" y="1456838"/>
                  </a:cubicBezTo>
                  <a:lnTo>
                    <a:pt x="639323" y="1460935"/>
                  </a:lnTo>
                  <a:cubicBezTo>
                    <a:pt x="640276" y="1465887"/>
                    <a:pt x="638561" y="1470460"/>
                    <a:pt x="640371" y="1475603"/>
                  </a:cubicBezTo>
                  <a:cubicBezTo>
                    <a:pt x="645991" y="1478746"/>
                    <a:pt x="645991" y="1478746"/>
                    <a:pt x="639609" y="1482556"/>
                  </a:cubicBezTo>
                  <a:cubicBezTo>
                    <a:pt x="640561" y="1490271"/>
                    <a:pt x="635894" y="1501606"/>
                    <a:pt x="645991" y="1504463"/>
                  </a:cubicBezTo>
                  <a:lnTo>
                    <a:pt x="639704" y="1508369"/>
                  </a:lnTo>
                  <a:lnTo>
                    <a:pt x="639704" y="1511893"/>
                  </a:lnTo>
                  <a:cubicBezTo>
                    <a:pt x="641800" y="1513322"/>
                    <a:pt x="643895" y="1514560"/>
                    <a:pt x="645896" y="1515798"/>
                  </a:cubicBezTo>
                  <a:cubicBezTo>
                    <a:pt x="638276" y="1518465"/>
                    <a:pt x="641133" y="1523704"/>
                    <a:pt x="633989" y="1526181"/>
                  </a:cubicBezTo>
                  <a:cubicBezTo>
                    <a:pt x="633513" y="1535706"/>
                    <a:pt x="628274" y="1552088"/>
                    <a:pt x="639609" y="1556185"/>
                  </a:cubicBezTo>
                  <a:cubicBezTo>
                    <a:pt x="642371" y="1568567"/>
                    <a:pt x="632751" y="1590284"/>
                    <a:pt x="646086" y="1596666"/>
                  </a:cubicBezTo>
                  <a:lnTo>
                    <a:pt x="646086" y="1644291"/>
                  </a:lnTo>
                  <a:lnTo>
                    <a:pt x="639514" y="1648196"/>
                  </a:lnTo>
                  <a:lnTo>
                    <a:pt x="639514" y="1677438"/>
                  </a:lnTo>
                  <a:cubicBezTo>
                    <a:pt x="629227" y="1682391"/>
                    <a:pt x="632846" y="1684201"/>
                    <a:pt x="639514" y="1689915"/>
                  </a:cubicBezTo>
                  <a:cubicBezTo>
                    <a:pt x="638561" y="1695154"/>
                    <a:pt x="640657" y="1700964"/>
                    <a:pt x="633132" y="1703060"/>
                  </a:cubicBezTo>
                  <a:lnTo>
                    <a:pt x="638942" y="1707060"/>
                  </a:lnTo>
                  <a:lnTo>
                    <a:pt x="638942" y="1725348"/>
                  </a:lnTo>
                  <a:lnTo>
                    <a:pt x="632751" y="1729158"/>
                  </a:lnTo>
                  <a:lnTo>
                    <a:pt x="632751" y="1732587"/>
                  </a:lnTo>
                  <a:lnTo>
                    <a:pt x="626369" y="1736588"/>
                  </a:lnTo>
                  <a:lnTo>
                    <a:pt x="632370" y="1740303"/>
                  </a:lnTo>
                  <a:lnTo>
                    <a:pt x="632370" y="1748208"/>
                  </a:lnTo>
                  <a:cubicBezTo>
                    <a:pt x="619321" y="1753542"/>
                    <a:pt x="630465" y="1755638"/>
                    <a:pt x="632942" y="1762020"/>
                  </a:cubicBezTo>
                  <a:cubicBezTo>
                    <a:pt x="632942" y="1763448"/>
                    <a:pt x="636466" y="1764877"/>
                    <a:pt x="638656" y="1766401"/>
                  </a:cubicBezTo>
                  <a:lnTo>
                    <a:pt x="632656" y="1770211"/>
                  </a:lnTo>
                  <a:lnTo>
                    <a:pt x="632656" y="1784785"/>
                  </a:lnTo>
                  <a:lnTo>
                    <a:pt x="626179" y="1788690"/>
                  </a:lnTo>
                  <a:lnTo>
                    <a:pt x="626179" y="1792214"/>
                  </a:lnTo>
                  <a:lnTo>
                    <a:pt x="632942" y="1796500"/>
                  </a:lnTo>
                  <a:lnTo>
                    <a:pt x="632942" y="1803549"/>
                  </a:lnTo>
                  <a:cubicBezTo>
                    <a:pt x="641514" y="1806501"/>
                    <a:pt x="639514" y="1810788"/>
                    <a:pt x="638180" y="1814979"/>
                  </a:cubicBezTo>
                  <a:lnTo>
                    <a:pt x="632656" y="1818027"/>
                  </a:lnTo>
                  <a:cubicBezTo>
                    <a:pt x="635037" y="1829076"/>
                    <a:pt x="626464" y="1848983"/>
                    <a:pt x="638752" y="1854603"/>
                  </a:cubicBezTo>
                  <a:cubicBezTo>
                    <a:pt x="638752" y="1855841"/>
                    <a:pt x="638752" y="1856984"/>
                    <a:pt x="638752" y="1858317"/>
                  </a:cubicBezTo>
                  <a:lnTo>
                    <a:pt x="645229" y="1862318"/>
                  </a:lnTo>
                  <a:lnTo>
                    <a:pt x="645229" y="1865842"/>
                  </a:lnTo>
                  <a:lnTo>
                    <a:pt x="638847" y="1869748"/>
                  </a:lnTo>
                  <a:lnTo>
                    <a:pt x="638847" y="1880606"/>
                  </a:lnTo>
                  <a:cubicBezTo>
                    <a:pt x="649039" y="1886035"/>
                    <a:pt x="645324" y="1886512"/>
                    <a:pt x="639800" y="1892322"/>
                  </a:cubicBezTo>
                  <a:lnTo>
                    <a:pt x="644943" y="1895274"/>
                  </a:lnTo>
                  <a:cubicBezTo>
                    <a:pt x="646658" y="1900228"/>
                    <a:pt x="643514" y="1905752"/>
                    <a:pt x="646276" y="1910705"/>
                  </a:cubicBezTo>
                  <a:lnTo>
                    <a:pt x="651610" y="1913753"/>
                  </a:lnTo>
                  <a:lnTo>
                    <a:pt x="651610" y="2016718"/>
                  </a:lnTo>
                  <a:lnTo>
                    <a:pt x="658468" y="2020814"/>
                  </a:lnTo>
                  <a:lnTo>
                    <a:pt x="658468" y="2031673"/>
                  </a:lnTo>
                  <a:lnTo>
                    <a:pt x="652087" y="2035578"/>
                  </a:lnTo>
                  <a:lnTo>
                    <a:pt x="652087" y="2042817"/>
                  </a:lnTo>
                  <a:lnTo>
                    <a:pt x="658088" y="2046627"/>
                  </a:lnTo>
                  <a:cubicBezTo>
                    <a:pt x="659992" y="2053866"/>
                    <a:pt x="654087" y="2054818"/>
                    <a:pt x="653039" y="2058247"/>
                  </a:cubicBezTo>
                  <a:cubicBezTo>
                    <a:pt x="656373" y="2059866"/>
                    <a:pt x="659516" y="2061486"/>
                    <a:pt x="658183" y="2064724"/>
                  </a:cubicBezTo>
                  <a:lnTo>
                    <a:pt x="652087" y="2068725"/>
                  </a:lnTo>
                  <a:lnTo>
                    <a:pt x="652087" y="2083107"/>
                  </a:lnTo>
                  <a:lnTo>
                    <a:pt x="645324" y="2087108"/>
                  </a:lnTo>
                  <a:lnTo>
                    <a:pt x="645324" y="2127494"/>
                  </a:lnTo>
                  <a:lnTo>
                    <a:pt x="651706" y="2131399"/>
                  </a:lnTo>
                  <a:lnTo>
                    <a:pt x="651706" y="2256558"/>
                  </a:lnTo>
                  <a:lnTo>
                    <a:pt x="645705" y="2260368"/>
                  </a:lnTo>
                  <a:lnTo>
                    <a:pt x="645705" y="2279418"/>
                  </a:lnTo>
                  <a:lnTo>
                    <a:pt x="651230" y="2282466"/>
                  </a:lnTo>
                  <a:cubicBezTo>
                    <a:pt x="652182" y="2287562"/>
                    <a:pt x="652182" y="2292800"/>
                    <a:pt x="651230" y="2297896"/>
                  </a:cubicBezTo>
                  <a:lnTo>
                    <a:pt x="645896" y="2300945"/>
                  </a:lnTo>
                  <a:cubicBezTo>
                    <a:pt x="643800" y="2308564"/>
                    <a:pt x="647134" y="2316565"/>
                    <a:pt x="644181" y="2323995"/>
                  </a:cubicBezTo>
                  <a:lnTo>
                    <a:pt x="638942" y="2326948"/>
                  </a:lnTo>
                  <a:lnTo>
                    <a:pt x="645324" y="2330853"/>
                  </a:lnTo>
                  <a:lnTo>
                    <a:pt x="645324" y="2334377"/>
                  </a:lnTo>
                  <a:lnTo>
                    <a:pt x="651515" y="2338187"/>
                  </a:lnTo>
                  <a:cubicBezTo>
                    <a:pt x="649229" y="2339616"/>
                    <a:pt x="647134" y="2340949"/>
                    <a:pt x="644943" y="2342473"/>
                  </a:cubicBezTo>
                  <a:lnTo>
                    <a:pt x="644943" y="2404481"/>
                  </a:lnTo>
                  <a:cubicBezTo>
                    <a:pt x="643038" y="2406291"/>
                    <a:pt x="639228" y="2406672"/>
                    <a:pt x="639895" y="2408767"/>
                  </a:cubicBezTo>
                  <a:lnTo>
                    <a:pt x="644943" y="2411625"/>
                  </a:lnTo>
                  <a:lnTo>
                    <a:pt x="644943" y="2437533"/>
                  </a:lnTo>
                  <a:lnTo>
                    <a:pt x="639038" y="2441248"/>
                  </a:lnTo>
                  <a:cubicBezTo>
                    <a:pt x="639038" y="2442295"/>
                    <a:pt x="639038" y="2443534"/>
                    <a:pt x="639038" y="2444772"/>
                  </a:cubicBezTo>
                  <a:lnTo>
                    <a:pt x="645514" y="2448772"/>
                  </a:lnTo>
                  <a:lnTo>
                    <a:pt x="645514" y="2456011"/>
                  </a:lnTo>
                  <a:lnTo>
                    <a:pt x="639323" y="2459916"/>
                  </a:lnTo>
                  <a:cubicBezTo>
                    <a:pt x="646276" y="2463917"/>
                    <a:pt x="659611" y="2468775"/>
                    <a:pt x="645896" y="2474299"/>
                  </a:cubicBezTo>
                  <a:lnTo>
                    <a:pt x="645896" y="2503827"/>
                  </a:lnTo>
                  <a:lnTo>
                    <a:pt x="651992" y="2507732"/>
                  </a:lnTo>
                  <a:lnTo>
                    <a:pt x="651992" y="2510209"/>
                  </a:lnTo>
                  <a:lnTo>
                    <a:pt x="645610" y="2514019"/>
                  </a:lnTo>
                  <a:lnTo>
                    <a:pt x="645610" y="2576884"/>
                  </a:lnTo>
                  <a:cubicBezTo>
                    <a:pt x="647991" y="2578217"/>
                    <a:pt x="650086" y="2579551"/>
                    <a:pt x="651896" y="2580694"/>
                  </a:cubicBezTo>
                  <a:lnTo>
                    <a:pt x="651896" y="2587932"/>
                  </a:lnTo>
                  <a:lnTo>
                    <a:pt x="645610" y="2592029"/>
                  </a:lnTo>
                  <a:cubicBezTo>
                    <a:pt x="645029" y="2605592"/>
                    <a:pt x="645314" y="2619175"/>
                    <a:pt x="646467" y="2632700"/>
                  </a:cubicBezTo>
                  <a:cubicBezTo>
                    <a:pt x="665517" y="2650321"/>
                    <a:pt x="638466" y="2733189"/>
                    <a:pt x="658373" y="2749857"/>
                  </a:cubicBezTo>
                  <a:lnTo>
                    <a:pt x="652277" y="2753858"/>
                  </a:lnTo>
                  <a:lnTo>
                    <a:pt x="652277" y="2841964"/>
                  </a:lnTo>
                  <a:lnTo>
                    <a:pt x="645514" y="2846060"/>
                  </a:lnTo>
                  <a:lnTo>
                    <a:pt x="645514" y="2937976"/>
                  </a:lnTo>
                  <a:lnTo>
                    <a:pt x="639228" y="2941786"/>
                  </a:lnTo>
                  <a:lnTo>
                    <a:pt x="639228" y="2963789"/>
                  </a:lnTo>
                  <a:lnTo>
                    <a:pt x="645610" y="2967885"/>
                  </a:lnTo>
                  <a:cubicBezTo>
                    <a:pt x="646372" y="2987697"/>
                    <a:pt x="644086" y="3007985"/>
                    <a:pt x="646467" y="3026940"/>
                  </a:cubicBezTo>
                  <a:cubicBezTo>
                    <a:pt x="654563" y="3031893"/>
                    <a:pt x="654468" y="3032178"/>
                    <a:pt x="645896" y="3037417"/>
                  </a:cubicBezTo>
                  <a:lnTo>
                    <a:pt x="645896" y="3048466"/>
                  </a:lnTo>
                  <a:lnTo>
                    <a:pt x="651992" y="3052371"/>
                  </a:lnTo>
                  <a:lnTo>
                    <a:pt x="651992" y="3066945"/>
                  </a:lnTo>
                  <a:lnTo>
                    <a:pt x="645514" y="3070850"/>
                  </a:lnTo>
                  <a:lnTo>
                    <a:pt x="645514" y="3181245"/>
                  </a:lnTo>
                  <a:lnTo>
                    <a:pt x="638752" y="3185341"/>
                  </a:lnTo>
                  <a:lnTo>
                    <a:pt x="638752" y="3203343"/>
                  </a:lnTo>
                  <a:lnTo>
                    <a:pt x="632465" y="3207439"/>
                  </a:lnTo>
                  <a:cubicBezTo>
                    <a:pt x="631922" y="3214849"/>
                    <a:pt x="632208" y="3222288"/>
                    <a:pt x="633322" y="3229632"/>
                  </a:cubicBezTo>
                  <a:lnTo>
                    <a:pt x="637990" y="3232299"/>
                  </a:lnTo>
                  <a:cubicBezTo>
                    <a:pt x="639942" y="3236166"/>
                    <a:pt x="639942" y="3240719"/>
                    <a:pt x="637990" y="3244586"/>
                  </a:cubicBezTo>
                  <a:lnTo>
                    <a:pt x="632751" y="3247634"/>
                  </a:lnTo>
                  <a:cubicBezTo>
                    <a:pt x="632751" y="3254682"/>
                    <a:pt x="630084" y="3263541"/>
                    <a:pt x="639228" y="3265922"/>
                  </a:cubicBezTo>
                  <a:lnTo>
                    <a:pt x="639228" y="3343170"/>
                  </a:lnTo>
                  <a:lnTo>
                    <a:pt x="645610" y="3347075"/>
                  </a:lnTo>
                  <a:lnTo>
                    <a:pt x="639609" y="3350980"/>
                  </a:lnTo>
                  <a:cubicBezTo>
                    <a:pt x="641609" y="3352409"/>
                    <a:pt x="644562" y="3352695"/>
                    <a:pt x="644943" y="3354981"/>
                  </a:cubicBezTo>
                  <a:lnTo>
                    <a:pt x="639895" y="3357838"/>
                  </a:lnTo>
                  <a:cubicBezTo>
                    <a:pt x="638990" y="3362905"/>
                    <a:pt x="638990" y="3368106"/>
                    <a:pt x="639895" y="3373173"/>
                  </a:cubicBezTo>
                  <a:lnTo>
                    <a:pt x="645514" y="3376412"/>
                  </a:lnTo>
                  <a:lnTo>
                    <a:pt x="639418" y="3380317"/>
                  </a:lnTo>
                  <a:lnTo>
                    <a:pt x="639418" y="3394891"/>
                  </a:lnTo>
                  <a:lnTo>
                    <a:pt x="645800" y="3398796"/>
                  </a:lnTo>
                  <a:lnTo>
                    <a:pt x="645800" y="3402320"/>
                  </a:lnTo>
                  <a:lnTo>
                    <a:pt x="639609" y="3406130"/>
                  </a:lnTo>
                  <a:lnTo>
                    <a:pt x="639609" y="3417084"/>
                  </a:lnTo>
                  <a:lnTo>
                    <a:pt x="645896" y="3421275"/>
                  </a:lnTo>
                  <a:cubicBezTo>
                    <a:pt x="641133" y="3462042"/>
                    <a:pt x="655421" y="3514620"/>
                    <a:pt x="640276" y="3549196"/>
                  </a:cubicBezTo>
                  <a:cubicBezTo>
                    <a:pt x="638361" y="3553101"/>
                    <a:pt x="638361" y="3557672"/>
                    <a:pt x="640276" y="3561578"/>
                  </a:cubicBezTo>
                  <a:lnTo>
                    <a:pt x="645229" y="3564340"/>
                  </a:lnTo>
                  <a:lnTo>
                    <a:pt x="639038" y="3568246"/>
                  </a:lnTo>
                  <a:lnTo>
                    <a:pt x="639038" y="3582819"/>
                  </a:lnTo>
                  <a:lnTo>
                    <a:pt x="645419" y="3586724"/>
                  </a:lnTo>
                  <a:lnTo>
                    <a:pt x="645419" y="3593963"/>
                  </a:lnTo>
                  <a:cubicBezTo>
                    <a:pt x="627322" y="3602726"/>
                    <a:pt x="657992" y="3603964"/>
                    <a:pt x="638847" y="3613013"/>
                  </a:cubicBezTo>
                  <a:cubicBezTo>
                    <a:pt x="639418" y="3617014"/>
                    <a:pt x="637704" y="3620729"/>
                    <a:pt x="640371" y="3624253"/>
                  </a:cubicBezTo>
                  <a:cubicBezTo>
                    <a:pt x="643895" y="3625776"/>
                    <a:pt x="646562" y="3627586"/>
                    <a:pt x="645229" y="3630634"/>
                  </a:cubicBezTo>
                  <a:lnTo>
                    <a:pt x="639038" y="3634539"/>
                  </a:lnTo>
                  <a:lnTo>
                    <a:pt x="639038" y="3637969"/>
                  </a:lnTo>
                  <a:lnTo>
                    <a:pt x="632465" y="3641969"/>
                  </a:lnTo>
                  <a:lnTo>
                    <a:pt x="632465" y="3653209"/>
                  </a:lnTo>
                  <a:cubicBezTo>
                    <a:pt x="636466" y="3655971"/>
                    <a:pt x="641990" y="3657590"/>
                    <a:pt x="644467" y="3661114"/>
                  </a:cubicBezTo>
                  <a:lnTo>
                    <a:pt x="638942" y="3664162"/>
                  </a:lnTo>
                  <a:cubicBezTo>
                    <a:pt x="639800" y="3673687"/>
                    <a:pt x="637037" y="3685117"/>
                    <a:pt x="640371" y="3694547"/>
                  </a:cubicBezTo>
                  <a:lnTo>
                    <a:pt x="645229" y="3697214"/>
                  </a:lnTo>
                  <a:lnTo>
                    <a:pt x="645229" y="3726456"/>
                  </a:lnTo>
                  <a:lnTo>
                    <a:pt x="651896" y="3730551"/>
                  </a:lnTo>
                  <a:lnTo>
                    <a:pt x="645514" y="3734457"/>
                  </a:lnTo>
                  <a:cubicBezTo>
                    <a:pt x="645514" y="3735695"/>
                    <a:pt x="645514" y="3736933"/>
                    <a:pt x="645514" y="3737981"/>
                  </a:cubicBezTo>
                  <a:lnTo>
                    <a:pt x="651420" y="3741696"/>
                  </a:lnTo>
                  <a:lnTo>
                    <a:pt x="651420" y="3775033"/>
                  </a:lnTo>
                  <a:cubicBezTo>
                    <a:pt x="642847" y="3778081"/>
                    <a:pt x="644848" y="3782272"/>
                    <a:pt x="646276" y="3786463"/>
                  </a:cubicBezTo>
                  <a:lnTo>
                    <a:pt x="651801" y="3789511"/>
                  </a:lnTo>
                  <a:cubicBezTo>
                    <a:pt x="649610" y="3799798"/>
                    <a:pt x="657611" y="3818086"/>
                    <a:pt x="645419" y="3822563"/>
                  </a:cubicBezTo>
                  <a:lnTo>
                    <a:pt x="645419" y="3855519"/>
                  </a:lnTo>
                  <a:lnTo>
                    <a:pt x="638656" y="3859615"/>
                  </a:lnTo>
                  <a:lnTo>
                    <a:pt x="638656" y="3870474"/>
                  </a:lnTo>
                  <a:lnTo>
                    <a:pt x="631894" y="3874569"/>
                  </a:lnTo>
                  <a:lnTo>
                    <a:pt x="631894" y="3918480"/>
                  </a:lnTo>
                  <a:lnTo>
                    <a:pt x="625893" y="3922290"/>
                  </a:lnTo>
                  <a:lnTo>
                    <a:pt x="625893" y="3929434"/>
                  </a:lnTo>
                  <a:cubicBezTo>
                    <a:pt x="634465" y="3934672"/>
                    <a:pt x="634465" y="3934958"/>
                    <a:pt x="625893" y="3940101"/>
                  </a:cubicBezTo>
                  <a:lnTo>
                    <a:pt x="625893" y="3947531"/>
                  </a:lnTo>
                  <a:lnTo>
                    <a:pt x="631894" y="3951436"/>
                  </a:lnTo>
                  <a:lnTo>
                    <a:pt x="631894" y="4198134"/>
                  </a:lnTo>
                  <a:lnTo>
                    <a:pt x="625512" y="4202039"/>
                  </a:lnTo>
                  <a:lnTo>
                    <a:pt x="625512" y="4205563"/>
                  </a:lnTo>
                  <a:lnTo>
                    <a:pt x="632275" y="4209564"/>
                  </a:lnTo>
                  <a:lnTo>
                    <a:pt x="632275" y="4260904"/>
                  </a:lnTo>
                  <a:lnTo>
                    <a:pt x="638276" y="4264809"/>
                  </a:lnTo>
                  <a:lnTo>
                    <a:pt x="633227" y="4267666"/>
                  </a:lnTo>
                  <a:cubicBezTo>
                    <a:pt x="629036" y="4289669"/>
                    <a:pt x="635037" y="4313196"/>
                    <a:pt x="631036" y="4335198"/>
                  </a:cubicBezTo>
                  <a:lnTo>
                    <a:pt x="625893" y="4338056"/>
                  </a:lnTo>
                  <a:lnTo>
                    <a:pt x="625893" y="4345580"/>
                  </a:lnTo>
                  <a:lnTo>
                    <a:pt x="631894" y="4349391"/>
                  </a:lnTo>
                  <a:lnTo>
                    <a:pt x="631894" y="4356630"/>
                  </a:lnTo>
                  <a:lnTo>
                    <a:pt x="625512" y="4360535"/>
                  </a:lnTo>
                  <a:lnTo>
                    <a:pt x="625512" y="4389776"/>
                  </a:lnTo>
                  <a:lnTo>
                    <a:pt x="631703" y="4393682"/>
                  </a:lnTo>
                  <a:lnTo>
                    <a:pt x="625893" y="4397397"/>
                  </a:lnTo>
                  <a:lnTo>
                    <a:pt x="625893" y="4415875"/>
                  </a:lnTo>
                  <a:cubicBezTo>
                    <a:pt x="635418" y="4421114"/>
                    <a:pt x="634465" y="4426163"/>
                    <a:pt x="625893" y="4430162"/>
                  </a:cubicBezTo>
                  <a:cubicBezTo>
                    <a:pt x="629036" y="4444831"/>
                    <a:pt x="618368" y="4469787"/>
                    <a:pt x="632275" y="4478264"/>
                  </a:cubicBezTo>
                  <a:lnTo>
                    <a:pt x="632275" y="4599708"/>
                  </a:lnTo>
                  <a:cubicBezTo>
                    <a:pt x="633799" y="4601803"/>
                    <a:pt x="639038" y="4602470"/>
                    <a:pt x="638371" y="4605709"/>
                  </a:cubicBezTo>
                  <a:close/>
                  <a:moveTo>
                    <a:pt x="631132" y="2178739"/>
                  </a:moveTo>
                  <a:cubicBezTo>
                    <a:pt x="608367" y="2167118"/>
                    <a:pt x="580268" y="2170547"/>
                    <a:pt x="556551" y="2162927"/>
                  </a:cubicBezTo>
                  <a:lnTo>
                    <a:pt x="539501" y="2171500"/>
                  </a:lnTo>
                  <a:cubicBezTo>
                    <a:pt x="553789" y="2174738"/>
                    <a:pt x="567029" y="2172833"/>
                    <a:pt x="581888" y="2177120"/>
                  </a:cubicBezTo>
                  <a:cubicBezTo>
                    <a:pt x="597766" y="2182606"/>
                    <a:pt x="614930" y="2183177"/>
                    <a:pt x="631132" y="2178739"/>
                  </a:cubicBezTo>
                  <a:close/>
                  <a:moveTo>
                    <a:pt x="615320" y="1676009"/>
                  </a:moveTo>
                  <a:cubicBezTo>
                    <a:pt x="607062" y="1674704"/>
                    <a:pt x="598623" y="1676762"/>
                    <a:pt x="591889" y="1681724"/>
                  </a:cubicBezTo>
                  <a:lnTo>
                    <a:pt x="609605" y="1689820"/>
                  </a:lnTo>
                  <a:cubicBezTo>
                    <a:pt x="613215" y="1688801"/>
                    <a:pt x="616492" y="1686867"/>
                    <a:pt x="619130" y="1684201"/>
                  </a:cubicBezTo>
                  <a:cubicBezTo>
                    <a:pt x="617511" y="1681533"/>
                    <a:pt x="620940" y="1678200"/>
                    <a:pt x="615320" y="1676009"/>
                  </a:cubicBezTo>
                  <a:close/>
                  <a:moveTo>
                    <a:pt x="595604" y="1716490"/>
                  </a:moveTo>
                  <a:cubicBezTo>
                    <a:pt x="602652" y="1711632"/>
                    <a:pt x="611034" y="1713442"/>
                    <a:pt x="617892" y="1707727"/>
                  </a:cubicBezTo>
                  <a:cubicBezTo>
                    <a:pt x="611605" y="1702203"/>
                    <a:pt x="581411" y="1704203"/>
                    <a:pt x="595604" y="1716490"/>
                  </a:cubicBezTo>
                  <a:close/>
                  <a:moveTo>
                    <a:pt x="589126" y="1661245"/>
                  </a:moveTo>
                  <a:lnTo>
                    <a:pt x="583316" y="1657530"/>
                  </a:lnTo>
                  <a:cubicBezTo>
                    <a:pt x="554741" y="1660293"/>
                    <a:pt x="567600" y="1672580"/>
                    <a:pt x="588936" y="1668580"/>
                  </a:cubicBezTo>
                  <a:cubicBezTo>
                    <a:pt x="593603" y="1664769"/>
                    <a:pt x="593603" y="1663912"/>
                    <a:pt x="589126" y="1661245"/>
                  </a:cubicBezTo>
                  <a:close/>
                  <a:moveTo>
                    <a:pt x="595794" y="1628003"/>
                  </a:moveTo>
                  <a:lnTo>
                    <a:pt x="612082" y="1618478"/>
                  </a:lnTo>
                  <a:cubicBezTo>
                    <a:pt x="586774" y="1609191"/>
                    <a:pt x="558999" y="1609191"/>
                    <a:pt x="533691" y="1618478"/>
                  </a:cubicBezTo>
                  <a:lnTo>
                    <a:pt x="543216" y="1624003"/>
                  </a:lnTo>
                  <a:cubicBezTo>
                    <a:pt x="561599" y="1622288"/>
                    <a:pt x="577697" y="1629241"/>
                    <a:pt x="595794" y="1628003"/>
                  </a:cubicBezTo>
                  <a:close/>
                  <a:moveTo>
                    <a:pt x="612082" y="1574663"/>
                  </a:moveTo>
                  <a:cubicBezTo>
                    <a:pt x="590365" y="1563900"/>
                    <a:pt x="567790" y="1574663"/>
                    <a:pt x="543787" y="1572663"/>
                  </a:cubicBezTo>
                  <a:cubicBezTo>
                    <a:pt x="538168" y="1572091"/>
                    <a:pt x="541692" y="1567424"/>
                    <a:pt x="536358" y="1565424"/>
                  </a:cubicBezTo>
                  <a:cubicBezTo>
                    <a:pt x="525404" y="1564281"/>
                    <a:pt x="501496" y="1565424"/>
                    <a:pt x="522166" y="1576568"/>
                  </a:cubicBezTo>
                  <a:cubicBezTo>
                    <a:pt x="539701" y="1577635"/>
                    <a:pt x="557161" y="1579702"/>
                    <a:pt x="574458" y="1582759"/>
                  </a:cubicBezTo>
                  <a:cubicBezTo>
                    <a:pt x="583983" y="1585426"/>
                    <a:pt x="585507" y="1580663"/>
                    <a:pt x="590079" y="1580187"/>
                  </a:cubicBezTo>
                  <a:cubicBezTo>
                    <a:pt x="597794" y="1579426"/>
                    <a:pt x="605890" y="1582283"/>
                    <a:pt x="612082" y="1578282"/>
                  </a:cubicBezTo>
                  <a:close/>
                  <a:moveTo>
                    <a:pt x="513498" y="1593046"/>
                  </a:moveTo>
                  <a:lnTo>
                    <a:pt x="513498" y="1596666"/>
                  </a:lnTo>
                  <a:cubicBezTo>
                    <a:pt x="534358" y="1602857"/>
                    <a:pt x="564647" y="1607905"/>
                    <a:pt x="585793" y="1596666"/>
                  </a:cubicBezTo>
                  <a:cubicBezTo>
                    <a:pt x="585793" y="1590760"/>
                    <a:pt x="585793" y="1590760"/>
                    <a:pt x="582935" y="1587903"/>
                  </a:cubicBezTo>
                  <a:cubicBezTo>
                    <a:pt x="573610" y="1588436"/>
                    <a:pt x="564485" y="1590798"/>
                    <a:pt x="556075" y="1594856"/>
                  </a:cubicBezTo>
                  <a:cubicBezTo>
                    <a:pt x="551817" y="1592132"/>
                    <a:pt x="547283" y="1589865"/>
                    <a:pt x="542549" y="1588093"/>
                  </a:cubicBezTo>
                  <a:cubicBezTo>
                    <a:pt x="533786" y="1595046"/>
                    <a:pt x="522166" y="1588284"/>
                    <a:pt x="513498" y="1593046"/>
                  </a:cubicBezTo>
                  <a:close/>
                  <a:moveTo>
                    <a:pt x="520070" y="1735921"/>
                  </a:moveTo>
                  <a:cubicBezTo>
                    <a:pt x="548645" y="1746685"/>
                    <a:pt x="584650" y="1746494"/>
                    <a:pt x="616273" y="1750018"/>
                  </a:cubicBezTo>
                  <a:lnTo>
                    <a:pt x="619226" y="1745256"/>
                  </a:lnTo>
                  <a:cubicBezTo>
                    <a:pt x="614225" y="1741122"/>
                    <a:pt x="607996" y="1738740"/>
                    <a:pt x="601509" y="1738493"/>
                  </a:cubicBezTo>
                  <a:cubicBezTo>
                    <a:pt x="598099" y="1735416"/>
                    <a:pt x="592917" y="1735416"/>
                    <a:pt x="589508" y="1738493"/>
                  </a:cubicBezTo>
                  <a:cubicBezTo>
                    <a:pt x="569791" y="1735159"/>
                    <a:pt x="537215" y="1723920"/>
                    <a:pt x="520070" y="1735540"/>
                  </a:cubicBezTo>
                  <a:close/>
                  <a:moveTo>
                    <a:pt x="582554" y="1849555"/>
                  </a:moveTo>
                  <a:cubicBezTo>
                    <a:pt x="593889" y="1850221"/>
                    <a:pt x="606176" y="1856888"/>
                    <a:pt x="617606" y="1851936"/>
                  </a:cubicBezTo>
                  <a:cubicBezTo>
                    <a:pt x="631703" y="1835553"/>
                    <a:pt x="564361" y="1839553"/>
                    <a:pt x="582554" y="1849173"/>
                  </a:cubicBezTo>
                  <a:close/>
                  <a:moveTo>
                    <a:pt x="596556" y="1790023"/>
                  </a:moveTo>
                  <a:cubicBezTo>
                    <a:pt x="597318" y="1790023"/>
                    <a:pt x="598080" y="1789261"/>
                    <a:pt x="598842" y="1788785"/>
                  </a:cubicBezTo>
                  <a:lnTo>
                    <a:pt x="598842" y="1784975"/>
                  </a:lnTo>
                  <a:cubicBezTo>
                    <a:pt x="585412" y="1774878"/>
                    <a:pt x="566647" y="1780498"/>
                    <a:pt x="552932" y="1784975"/>
                  </a:cubicBezTo>
                  <a:cubicBezTo>
                    <a:pt x="567124" y="1788871"/>
                    <a:pt x="581859" y="1790442"/>
                    <a:pt x="596556" y="1789642"/>
                  </a:cubicBezTo>
                  <a:close/>
                  <a:moveTo>
                    <a:pt x="529881" y="2199598"/>
                  </a:moveTo>
                  <a:cubicBezTo>
                    <a:pt x="546074" y="2197598"/>
                    <a:pt x="563600" y="2198360"/>
                    <a:pt x="578077" y="2190835"/>
                  </a:cubicBezTo>
                  <a:cubicBezTo>
                    <a:pt x="567886" y="2185596"/>
                    <a:pt x="554170" y="2189883"/>
                    <a:pt x="542263" y="2188549"/>
                  </a:cubicBezTo>
                  <a:lnTo>
                    <a:pt x="536453" y="2195884"/>
                  </a:lnTo>
                  <a:cubicBezTo>
                    <a:pt x="533501" y="2194741"/>
                    <a:pt x="522356" y="2196550"/>
                    <a:pt x="530357" y="2199217"/>
                  </a:cubicBezTo>
                  <a:close/>
                  <a:moveTo>
                    <a:pt x="625131" y="2013670"/>
                  </a:moveTo>
                  <a:lnTo>
                    <a:pt x="625131" y="2009765"/>
                  </a:lnTo>
                  <a:cubicBezTo>
                    <a:pt x="615396" y="2002555"/>
                    <a:pt x="602100" y="2002555"/>
                    <a:pt x="592365" y="2009765"/>
                  </a:cubicBezTo>
                  <a:lnTo>
                    <a:pt x="592365" y="2013575"/>
                  </a:lnTo>
                  <a:cubicBezTo>
                    <a:pt x="603166" y="2015956"/>
                    <a:pt x="614368" y="2015861"/>
                    <a:pt x="625131" y="2013289"/>
                  </a:cubicBezTo>
                  <a:close/>
                  <a:moveTo>
                    <a:pt x="635227" y="1967474"/>
                  </a:moveTo>
                  <a:cubicBezTo>
                    <a:pt x="633075" y="1966388"/>
                    <a:pt x="631008" y="1965141"/>
                    <a:pt x="629036" y="1963759"/>
                  </a:cubicBezTo>
                  <a:lnTo>
                    <a:pt x="614844" y="1963759"/>
                  </a:lnTo>
                  <a:cubicBezTo>
                    <a:pt x="585697" y="1974618"/>
                    <a:pt x="646372" y="1972617"/>
                    <a:pt x="635227" y="1967283"/>
                  </a:cubicBezTo>
                  <a:close/>
                  <a:moveTo>
                    <a:pt x="590841" y="1919849"/>
                  </a:moveTo>
                  <a:cubicBezTo>
                    <a:pt x="589069" y="1920154"/>
                    <a:pt x="587355" y="1920764"/>
                    <a:pt x="585793" y="1921659"/>
                  </a:cubicBezTo>
                  <a:lnTo>
                    <a:pt x="585793" y="1925278"/>
                  </a:lnTo>
                  <a:cubicBezTo>
                    <a:pt x="603233" y="1928479"/>
                    <a:pt x="621121" y="1928479"/>
                    <a:pt x="638561" y="1925278"/>
                  </a:cubicBezTo>
                  <a:lnTo>
                    <a:pt x="628369" y="1920039"/>
                  </a:lnTo>
                  <a:cubicBezTo>
                    <a:pt x="616177" y="1918706"/>
                    <a:pt x="603128" y="1919658"/>
                    <a:pt x="590841" y="1919658"/>
                  </a:cubicBezTo>
                  <a:close/>
                  <a:moveTo>
                    <a:pt x="609224" y="1646862"/>
                  </a:moveTo>
                  <a:cubicBezTo>
                    <a:pt x="602938" y="1647624"/>
                    <a:pt x="597032" y="1645719"/>
                    <a:pt x="592746" y="1648672"/>
                  </a:cubicBezTo>
                  <a:cubicBezTo>
                    <a:pt x="592746" y="1649910"/>
                    <a:pt x="592746" y="1651053"/>
                    <a:pt x="592746" y="1652387"/>
                  </a:cubicBezTo>
                  <a:lnTo>
                    <a:pt x="599318" y="1656292"/>
                  </a:lnTo>
                  <a:cubicBezTo>
                    <a:pt x="599318" y="1666484"/>
                    <a:pt x="619226" y="1661531"/>
                    <a:pt x="624083" y="1656863"/>
                  </a:cubicBezTo>
                  <a:close/>
                  <a:moveTo>
                    <a:pt x="563028" y="1543897"/>
                  </a:moveTo>
                  <a:cubicBezTo>
                    <a:pt x="537787" y="1554184"/>
                    <a:pt x="505878" y="1541040"/>
                    <a:pt x="481208" y="1553422"/>
                  </a:cubicBezTo>
                  <a:cubicBezTo>
                    <a:pt x="526166" y="1562947"/>
                    <a:pt x="570743" y="1555613"/>
                    <a:pt x="617130" y="1554470"/>
                  </a:cubicBezTo>
                  <a:cubicBezTo>
                    <a:pt x="624940" y="1533324"/>
                    <a:pt x="575410" y="1547231"/>
                    <a:pt x="563028" y="1543326"/>
                  </a:cubicBezTo>
                  <a:close/>
                  <a:moveTo>
                    <a:pt x="408247" y="3059896"/>
                  </a:moveTo>
                  <a:cubicBezTo>
                    <a:pt x="415200" y="3055705"/>
                    <a:pt x="424058" y="3059896"/>
                    <a:pt x="431297" y="3054372"/>
                  </a:cubicBezTo>
                  <a:cubicBezTo>
                    <a:pt x="453586" y="3056753"/>
                    <a:pt x="485113" y="3062372"/>
                    <a:pt x="506830" y="3052562"/>
                  </a:cubicBezTo>
                  <a:lnTo>
                    <a:pt x="506830" y="3048657"/>
                  </a:lnTo>
                  <a:cubicBezTo>
                    <a:pt x="492591" y="3038036"/>
                    <a:pt x="473750" y="3035893"/>
                    <a:pt x="457491" y="3043037"/>
                  </a:cubicBezTo>
                  <a:cubicBezTo>
                    <a:pt x="449395" y="3037894"/>
                    <a:pt x="437679" y="3031988"/>
                    <a:pt x="428154" y="3037798"/>
                  </a:cubicBezTo>
                  <a:cubicBezTo>
                    <a:pt x="429868" y="3051038"/>
                    <a:pt x="335476" y="3036941"/>
                    <a:pt x="381577" y="3059420"/>
                  </a:cubicBezTo>
                  <a:cubicBezTo>
                    <a:pt x="372052" y="3065421"/>
                    <a:pt x="358717" y="3057991"/>
                    <a:pt x="349382" y="3063421"/>
                  </a:cubicBezTo>
                  <a:lnTo>
                    <a:pt x="349382" y="3066945"/>
                  </a:lnTo>
                  <a:lnTo>
                    <a:pt x="342810" y="3070945"/>
                  </a:lnTo>
                  <a:lnTo>
                    <a:pt x="342810" y="3078660"/>
                  </a:lnTo>
                  <a:lnTo>
                    <a:pt x="351287" y="3080280"/>
                  </a:lnTo>
                  <a:cubicBezTo>
                    <a:pt x="371861" y="3069135"/>
                    <a:pt x="396721" y="3073898"/>
                    <a:pt x="417962" y="3079518"/>
                  </a:cubicBezTo>
                  <a:cubicBezTo>
                    <a:pt x="438927" y="3076679"/>
                    <a:pt x="460244" y="3080899"/>
                    <a:pt x="478541" y="3091520"/>
                  </a:cubicBezTo>
                  <a:cubicBezTo>
                    <a:pt x="485018" y="3089614"/>
                    <a:pt x="493210" y="3092948"/>
                    <a:pt x="500068" y="3089424"/>
                  </a:cubicBezTo>
                  <a:lnTo>
                    <a:pt x="493876" y="3085423"/>
                  </a:lnTo>
                  <a:lnTo>
                    <a:pt x="493876" y="3078184"/>
                  </a:lnTo>
                  <a:cubicBezTo>
                    <a:pt x="496353" y="3075041"/>
                    <a:pt x="504449" y="3077613"/>
                    <a:pt x="506830" y="3074469"/>
                  </a:cubicBezTo>
                  <a:lnTo>
                    <a:pt x="506830" y="3070755"/>
                  </a:lnTo>
                  <a:cubicBezTo>
                    <a:pt x="502735" y="3067707"/>
                    <a:pt x="493591" y="3069707"/>
                    <a:pt x="490828" y="3065421"/>
                  </a:cubicBezTo>
                  <a:cubicBezTo>
                    <a:pt x="477017" y="3065421"/>
                    <a:pt x="462730" y="3063421"/>
                    <a:pt x="450728" y="3072660"/>
                  </a:cubicBezTo>
                  <a:cubicBezTo>
                    <a:pt x="439108" y="3075136"/>
                    <a:pt x="443965" y="3064373"/>
                    <a:pt x="433583" y="3065326"/>
                  </a:cubicBezTo>
                  <a:cubicBezTo>
                    <a:pt x="424763" y="3066535"/>
                    <a:pt x="415800" y="3064611"/>
                    <a:pt x="408247" y="3059896"/>
                  </a:cubicBezTo>
                  <a:close/>
                  <a:moveTo>
                    <a:pt x="518737" y="3034750"/>
                  </a:moveTo>
                  <a:cubicBezTo>
                    <a:pt x="520461" y="3032217"/>
                    <a:pt x="520718" y="3028950"/>
                    <a:pt x="519403" y="3026178"/>
                  </a:cubicBezTo>
                  <a:lnTo>
                    <a:pt x="509878" y="3021034"/>
                  </a:lnTo>
                  <a:cubicBezTo>
                    <a:pt x="505611" y="3019711"/>
                    <a:pt x="501077" y="3022101"/>
                    <a:pt x="499753" y="3026378"/>
                  </a:cubicBezTo>
                  <a:cubicBezTo>
                    <a:pt x="498648" y="3029931"/>
                    <a:pt x="500115" y="3033779"/>
                    <a:pt x="503306" y="3035703"/>
                  </a:cubicBezTo>
                  <a:cubicBezTo>
                    <a:pt x="508469" y="3036284"/>
                    <a:pt x="513688" y="3035960"/>
                    <a:pt x="518737" y="3034750"/>
                  </a:cubicBezTo>
                  <a:close/>
                  <a:moveTo>
                    <a:pt x="464539" y="2888446"/>
                  </a:moveTo>
                  <a:cubicBezTo>
                    <a:pt x="469873" y="2887780"/>
                    <a:pt x="475779" y="2889685"/>
                    <a:pt x="480065" y="2886922"/>
                  </a:cubicBezTo>
                  <a:cubicBezTo>
                    <a:pt x="480065" y="2874349"/>
                    <a:pt x="453300" y="2883779"/>
                    <a:pt x="444632" y="2881017"/>
                  </a:cubicBezTo>
                  <a:cubicBezTo>
                    <a:pt x="435107" y="2876350"/>
                    <a:pt x="435107" y="2876350"/>
                    <a:pt x="428249" y="2879302"/>
                  </a:cubicBezTo>
                  <a:lnTo>
                    <a:pt x="428249" y="2882922"/>
                  </a:lnTo>
                  <a:cubicBezTo>
                    <a:pt x="439108" y="2887970"/>
                    <a:pt x="453300" y="2896257"/>
                    <a:pt x="464539" y="2888446"/>
                  </a:cubicBezTo>
                  <a:close/>
                  <a:moveTo>
                    <a:pt x="457586" y="2943691"/>
                  </a:moveTo>
                  <a:cubicBezTo>
                    <a:pt x="456853" y="2944053"/>
                    <a:pt x="456157" y="2944463"/>
                    <a:pt x="455491" y="2944930"/>
                  </a:cubicBezTo>
                  <a:cubicBezTo>
                    <a:pt x="453586" y="2948930"/>
                    <a:pt x="465206" y="2946168"/>
                    <a:pt x="457586" y="2943691"/>
                  </a:cubicBezTo>
                  <a:close/>
                  <a:moveTo>
                    <a:pt x="486733" y="2959979"/>
                  </a:moveTo>
                  <a:cubicBezTo>
                    <a:pt x="486733" y="2961122"/>
                    <a:pt x="486733" y="2962265"/>
                    <a:pt x="486733" y="2963504"/>
                  </a:cubicBezTo>
                  <a:cubicBezTo>
                    <a:pt x="503211" y="2973029"/>
                    <a:pt x="524166" y="2977505"/>
                    <a:pt x="539215" y="2967980"/>
                  </a:cubicBezTo>
                  <a:lnTo>
                    <a:pt x="539215" y="2956455"/>
                  </a:lnTo>
                  <a:cubicBezTo>
                    <a:pt x="531081" y="2949664"/>
                    <a:pt x="520642" y="2946253"/>
                    <a:pt x="510069" y="2946930"/>
                  </a:cubicBezTo>
                  <a:cubicBezTo>
                    <a:pt x="500544" y="2961027"/>
                    <a:pt x="496353" y="2950168"/>
                    <a:pt x="483304" y="2950644"/>
                  </a:cubicBezTo>
                  <a:cubicBezTo>
                    <a:pt x="479303" y="2955312"/>
                    <a:pt x="479303" y="2955407"/>
                    <a:pt x="486733" y="2959979"/>
                  </a:cubicBezTo>
                  <a:close/>
                  <a:moveTo>
                    <a:pt x="510164" y="2939976"/>
                  </a:moveTo>
                  <a:cubicBezTo>
                    <a:pt x="518832" y="2939976"/>
                    <a:pt x="533882" y="2942358"/>
                    <a:pt x="538739" y="2933880"/>
                  </a:cubicBezTo>
                  <a:cubicBezTo>
                    <a:pt x="533501" y="2931976"/>
                    <a:pt x="497782" y="2929309"/>
                    <a:pt x="510164" y="2939976"/>
                  </a:cubicBezTo>
                  <a:close/>
                  <a:moveTo>
                    <a:pt x="506926" y="2986459"/>
                  </a:moveTo>
                  <a:lnTo>
                    <a:pt x="515879" y="2991412"/>
                  </a:lnTo>
                  <a:cubicBezTo>
                    <a:pt x="522070" y="2991412"/>
                    <a:pt x="519594" y="2988268"/>
                    <a:pt x="520070" y="2986363"/>
                  </a:cubicBezTo>
                  <a:cubicBezTo>
                    <a:pt x="516060" y="2983782"/>
                    <a:pt x="510898" y="2983820"/>
                    <a:pt x="506926" y="2986459"/>
                  </a:cubicBezTo>
                  <a:close/>
                  <a:moveTo>
                    <a:pt x="520070" y="3063801"/>
                  </a:moveTo>
                  <a:cubicBezTo>
                    <a:pt x="528852" y="3067488"/>
                    <a:pt x="538949" y="3066059"/>
                    <a:pt x="546359" y="3060087"/>
                  </a:cubicBezTo>
                  <a:cubicBezTo>
                    <a:pt x="537634" y="3056401"/>
                    <a:pt x="527595" y="3057668"/>
                    <a:pt x="520070" y="3063421"/>
                  </a:cubicBezTo>
                  <a:close/>
                  <a:moveTo>
                    <a:pt x="529595" y="2855490"/>
                  </a:moveTo>
                  <a:cubicBezTo>
                    <a:pt x="485971" y="2854728"/>
                    <a:pt x="442537" y="2848917"/>
                    <a:pt x="401579" y="2865015"/>
                  </a:cubicBezTo>
                  <a:cubicBezTo>
                    <a:pt x="403484" y="2885112"/>
                    <a:pt x="434821" y="2866634"/>
                    <a:pt x="446061" y="2862634"/>
                  </a:cubicBezTo>
                  <a:cubicBezTo>
                    <a:pt x="474045" y="2861995"/>
                    <a:pt x="502011" y="2864329"/>
                    <a:pt x="529500" y="2869587"/>
                  </a:cubicBezTo>
                  <a:cubicBezTo>
                    <a:pt x="542549" y="2866062"/>
                    <a:pt x="542073" y="2859395"/>
                    <a:pt x="529309" y="2855109"/>
                  </a:cubicBezTo>
                  <a:close/>
                  <a:moveTo>
                    <a:pt x="420629" y="2886255"/>
                  </a:moveTo>
                  <a:cubicBezTo>
                    <a:pt x="405484" y="2880636"/>
                    <a:pt x="408723" y="2893590"/>
                    <a:pt x="420629" y="2887494"/>
                  </a:cubicBezTo>
                  <a:cubicBezTo>
                    <a:pt x="420439" y="2886732"/>
                    <a:pt x="420629" y="2886160"/>
                    <a:pt x="420343" y="2885875"/>
                  </a:cubicBezTo>
                  <a:close/>
                  <a:moveTo>
                    <a:pt x="211079" y="2820342"/>
                  </a:moveTo>
                  <a:cubicBezTo>
                    <a:pt x="222793" y="2825715"/>
                    <a:pt x="236120" y="2826400"/>
                    <a:pt x="248322" y="2822248"/>
                  </a:cubicBezTo>
                  <a:lnTo>
                    <a:pt x="251084" y="2817485"/>
                  </a:lnTo>
                  <a:lnTo>
                    <a:pt x="241178" y="2810913"/>
                  </a:lnTo>
                  <a:cubicBezTo>
                    <a:pt x="230034" y="2822628"/>
                    <a:pt x="210793" y="2799102"/>
                    <a:pt x="211270" y="2819962"/>
                  </a:cubicBezTo>
                  <a:close/>
                  <a:moveTo>
                    <a:pt x="208031" y="2929309"/>
                  </a:moveTo>
                  <a:cubicBezTo>
                    <a:pt x="201935" y="2938834"/>
                    <a:pt x="236606" y="2938071"/>
                    <a:pt x="243083" y="2935309"/>
                  </a:cubicBezTo>
                  <a:cubicBezTo>
                    <a:pt x="235558" y="2929309"/>
                    <a:pt x="219080" y="2928546"/>
                    <a:pt x="208031" y="2929309"/>
                  </a:cubicBezTo>
                  <a:close/>
                  <a:moveTo>
                    <a:pt x="259561" y="2888351"/>
                  </a:moveTo>
                  <a:lnTo>
                    <a:pt x="277754" y="2879398"/>
                  </a:lnTo>
                  <a:lnTo>
                    <a:pt x="274801" y="2873682"/>
                  </a:lnTo>
                  <a:cubicBezTo>
                    <a:pt x="268991" y="2883969"/>
                    <a:pt x="224605" y="2866539"/>
                    <a:pt x="243750" y="2879302"/>
                  </a:cubicBezTo>
                  <a:lnTo>
                    <a:pt x="237940" y="2883112"/>
                  </a:lnTo>
                  <a:cubicBezTo>
                    <a:pt x="236320" y="2892351"/>
                    <a:pt x="255180" y="2887494"/>
                    <a:pt x="259561" y="2888065"/>
                  </a:cubicBezTo>
                  <a:close/>
                  <a:moveTo>
                    <a:pt x="283374" y="2809770"/>
                  </a:moveTo>
                  <a:cubicBezTo>
                    <a:pt x="283374" y="2809103"/>
                    <a:pt x="280897" y="2808532"/>
                    <a:pt x="279659" y="2807960"/>
                  </a:cubicBezTo>
                  <a:lnTo>
                    <a:pt x="263848" y="2816818"/>
                  </a:lnTo>
                  <a:cubicBezTo>
                    <a:pt x="261847" y="2826343"/>
                    <a:pt x="278040" y="2821295"/>
                    <a:pt x="283564" y="2816818"/>
                  </a:cubicBezTo>
                  <a:cubicBezTo>
                    <a:pt x="283758" y="2814370"/>
                    <a:pt x="283694" y="2811913"/>
                    <a:pt x="283374" y="2809484"/>
                  </a:cubicBezTo>
                  <a:close/>
                  <a:moveTo>
                    <a:pt x="273849" y="2837107"/>
                  </a:moveTo>
                  <a:cubicBezTo>
                    <a:pt x="270229" y="2837107"/>
                    <a:pt x="267372" y="2836440"/>
                    <a:pt x="264324" y="2838535"/>
                  </a:cubicBezTo>
                  <a:cubicBezTo>
                    <a:pt x="263276" y="2845489"/>
                    <a:pt x="263371" y="2845489"/>
                    <a:pt x="267372" y="2848060"/>
                  </a:cubicBezTo>
                  <a:cubicBezTo>
                    <a:pt x="286993" y="2848537"/>
                    <a:pt x="297376" y="2848346"/>
                    <a:pt x="273659" y="2836821"/>
                  </a:cubicBezTo>
                  <a:close/>
                  <a:moveTo>
                    <a:pt x="292899" y="2914450"/>
                  </a:moveTo>
                  <a:cubicBezTo>
                    <a:pt x="300328" y="2912164"/>
                    <a:pt x="288898" y="2909020"/>
                    <a:pt x="287184" y="2907115"/>
                  </a:cubicBezTo>
                  <a:cubicBezTo>
                    <a:pt x="281307" y="2906639"/>
                    <a:pt x="275471" y="2908439"/>
                    <a:pt x="270896" y="2912164"/>
                  </a:cubicBezTo>
                  <a:cubicBezTo>
                    <a:pt x="276802" y="2916735"/>
                    <a:pt x="286041" y="2913211"/>
                    <a:pt x="293185" y="2914164"/>
                  </a:cubicBezTo>
                  <a:close/>
                  <a:moveTo>
                    <a:pt x="270134" y="2934738"/>
                  </a:moveTo>
                  <a:cubicBezTo>
                    <a:pt x="274111" y="2937405"/>
                    <a:pt x="279302" y="2937405"/>
                    <a:pt x="283279" y="2934738"/>
                  </a:cubicBezTo>
                  <a:cubicBezTo>
                    <a:pt x="279425" y="2932109"/>
                    <a:pt x="274387" y="2932004"/>
                    <a:pt x="270420" y="2934452"/>
                  </a:cubicBezTo>
                  <a:close/>
                  <a:moveTo>
                    <a:pt x="299757" y="1374066"/>
                  </a:moveTo>
                  <a:cubicBezTo>
                    <a:pt x="304329" y="1370257"/>
                    <a:pt x="304329" y="1370257"/>
                    <a:pt x="299757" y="1366732"/>
                  </a:cubicBezTo>
                  <a:lnTo>
                    <a:pt x="286898" y="1366732"/>
                  </a:lnTo>
                  <a:cubicBezTo>
                    <a:pt x="282231" y="1370542"/>
                    <a:pt x="282231" y="1370542"/>
                    <a:pt x="286898" y="1374066"/>
                  </a:cubicBezTo>
                  <a:close/>
                  <a:moveTo>
                    <a:pt x="299757" y="2601267"/>
                  </a:moveTo>
                  <a:cubicBezTo>
                    <a:pt x="292994" y="2603839"/>
                    <a:pt x="303662" y="2606601"/>
                    <a:pt x="305662" y="2608983"/>
                  </a:cubicBezTo>
                  <a:lnTo>
                    <a:pt x="315187" y="2603458"/>
                  </a:lnTo>
                  <a:cubicBezTo>
                    <a:pt x="311759" y="2599077"/>
                    <a:pt x="305282" y="2601554"/>
                    <a:pt x="300043" y="2600982"/>
                  </a:cubicBezTo>
                  <a:close/>
                  <a:moveTo>
                    <a:pt x="296518" y="2845774"/>
                  </a:moveTo>
                  <a:cubicBezTo>
                    <a:pt x="314616" y="2851775"/>
                    <a:pt x="339190" y="2844631"/>
                    <a:pt x="355859" y="2839107"/>
                  </a:cubicBezTo>
                  <a:cubicBezTo>
                    <a:pt x="351001" y="2830058"/>
                    <a:pt x="295852" y="2836821"/>
                    <a:pt x="296804" y="2845489"/>
                  </a:cubicBezTo>
                  <a:close/>
                  <a:moveTo>
                    <a:pt x="474541" y="1169374"/>
                  </a:moveTo>
                  <a:cubicBezTo>
                    <a:pt x="474541" y="1181852"/>
                    <a:pt x="500544" y="1172803"/>
                    <a:pt x="509783" y="1175279"/>
                  </a:cubicBezTo>
                  <a:cubicBezTo>
                    <a:pt x="523785" y="1166040"/>
                    <a:pt x="479303" y="1160802"/>
                    <a:pt x="474826" y="1168803"/>
                  </a:cubicBezTo>
                  <a:close/>
                  <a:moveTo>
                    <a:pt x="481399" y="1115082"/>
                  </a:moveTo>
                  <a:cubicBezTo>
                    <a:pt x="488066" y="1118796"/>
                    <a:pt x="487780" y="1125940"/>
                    <a:pt x="497401" y="1123749"/>
                  </a:cubicBezTo>
                  <a:cubicBezTo>
                    <a:pt x="501211" y="1120606"/>
                    <a:pt x="512069" y="1118225"/>
                    <a:pt x="503211" y="1112701"/>
                  </a:cubicBezTo>
                  <a:cubicBezTo>
                    <a:pt x="497020" y="1113462"/>
                    <a:pt x="485399" y="1109176"/>
                    <a:pt x="481684" y="1114510"/>
                  </a:cubicBezTo>
                  <a:close/>
                  <a:moveTo>
                    <a:pt x="526928" y="1537706"/>
                  </a:moveTo>
                  <a:cubicBezTo>
                    <a:pt x="533862" y="1540097"/>
                    <a:pt x="540959" y="1541973"/>
                    <a:pt x="548169" y="1543326"/>
                  </a:cubicBezTo>
                  <a:cubicBezTo>
                    <a:pt x="552455" y="1538468"/>
                    <a:pt x="576172" y="1533038"/>
                    <a:pt x="571315" y="1525800"/>
                  </a:cubicBezTo>
                  <a:cubicBezTo>
                    <a:pt x="558932" y="1520847"/>
                    <a:pt x="544835" y="1533229"/>
                    <a:pt x="533691" y="1526848"/>
                  </a:cubicBezTo>
                  <a:cubicBezTo>
                    <a:pt x="524737" y="1521132"/>
                    <a:pt x="526928" y="1532753"/>
                    <a:pt x="526928" y="1537706"/>
                  </a:cubicBezTo>
                  <a:close/>
                  <a:moveTo>
                    <a:pt x="458539" y="1554089"/>
                  </a:moveTo>
                  <a:lnTo>
                    <a:pt x="467587" y="1548755"/>
                  </a:lnTo>
                  <a:cubicBezTo>
                    <a:pt x="455957" y="1542316"/>
                    <a:pt x="442203" y="1540868"/>
                    <a:pt x="429487" y="1544755"/>
                  </a:cubicBezTo>
                  <a:cubicBezTo>
                    <a:pt x="437203" y="1552003"/>
                    <a:pt x="447747" y="1555432"/>
                    <a:pt x="458253" y="1554089"/>
                  </a:cubicBezTo>
                  <a:close/>
                  <a:moveTo>
                    <a:pt x="453395" y="2694232"/>
                  </a:moveTo>
                  <a:cubicBezTo>
                    <a:pt x="438346" y="2688612"/>
                    <a:pt x="441584" y="2701661"/>
                    <a:pt x="453395" y="2695470"/>
                  </a:cubicBezTo>
                  <a:cubicBezTo>
                    <a:pt x="453300" y="2695089"/>
                    <a:pt x="453490" y="2694517"/>
                    <a:pt x="453109" y="2694232"/>
                  </a:cubicBezTo>
                  <a:close/>
                  <a:moveTo>
                    <a:pt x="436822" y="2817580"/>
                  </a:moveTo>
                  <a:cubicBezTo>
                    <a:pt x="451681" y="2820438"/>
                    <a:pt x="467207" y="2815295"/>
                    <a:pt x="480732" y="2813008"/>
                  </a:cubicBezTo>
                  <a:cubicBezTo>
                    <a:pt x="468826" y="2804150"/>
                    <a:pt x="449109" y="2806341"/>
                    <a:pt x="435107" y="2809103"/>
                  </a:cubicBezTo>
                  <a:cubicBezTo>
                    <a:pt x="435488" y="2811865"/>
                    <a:pt x="432821" y="2815009"/>
                    <a:pt x="436536" y="2817580"/>
                  </a:cubicBezTo>
                  <a:close/>
                  <a:moveTo>
                    <a:pt x="503497" y="2744714"/>
                  </a:moveTo>
                  <a:cubicBezTo>
                    <a:pt x="508450" y="2741094"/>
                    <a:pt x="508450" y="2741094"/>
                    <a:pt x="503497" y="2737285"/>
                  </a:cubicBezTo>
                  <a:cubicBezTo>
                    <a:pt x="489495" y="2739475"/>
                    <a:pt x="477970" y="2732808"/>
                    <a:pt x="464349" y="2733570"/>
                  </a:cubicBezTo>
                  <a:cubicBezTo>
                    <a:pt x="459682" y="2737189"/>
                    <a:pt x="459682" y="2737189"/>
                    <a:pt x="464349" y="2740999"/>
                  </a:cubicBezTo>
                  <a:cubicBezTo>
                    <a:pt x="477132" y="2744057"/>
                    <a:pt x="490276" y="2745314"/>
                    <a:pt x="503401" y="2744714"/>
                  </a:cubicBezTo>
                  <a:close/>
                  <a:moveTo>
                    <a:pt x="499687" y="2709567"/>
                  </a:moveTo>
                  <a:cubicBezTo>
                    <a:pt x="482570" y="2706881"/>
                    <a:pt x="465159" y="2706623"/>
                    <a:pt x="447966" y="2708805"/>
                  </a:cubicBezTo>
                  <a:cubicBezTo>
                    <a:pt x="444632" y="2728617"/>
                    <a:pt x="460634" y="2708805"/>
                    <a:pt x="467016" y="2717568"/>
                  </a:cubicBezTo>
                  <a:cubicBezTo>
                    <a:pt x="467016" y="2722711"/>
                    <a:pt x="472445" y="2722711"/>
                    <a:pt x="476541" y="2722616"/>
                  </a:cubicBezTo>
                  <a:close/>
                  <a:moveTo>
                    <a:pt x="542740" y="1513703"/>
                  </a:moveTo>
                  <a:cubicBezTo>
                    <a:pt x="558170" y="1502082"/>
                    <a:pt x="502830" y="1504940"/>
                    <a:pt x="497115" y="1509988"/>
                  </a:cubicBezTo>
                  <a:cubicBezTo>
                    <a:pt x="471016" y="1503702"/>
                    <a:pt x="439965" y="1499035"/>
                    <a:pt x="415200" y="1508369"/>
                  </a:cubicBezTo>
                  <a:cubicBezTo>
                    <a:pt x="421486" y="1512465"/>
                    <a:pt x="431297" y="1507512"/>
                    <a:pt x="437488" y="1513512"/>
                  </a:cubicBezTo>
                  <a:cubicBezTo>
                    <a:pt x="442327" y="1513036"/>
                    <a:pt x="447166" y="1514436"/>
                    <a:pt x="451014" y="1517418"/>
                  </a:cubicBezTo>
                  <a:cubicBezTo>
                    <a:pt x="479303" y="1508464"/>
                    <a:pt x="512545" y="1516370"/>
                    <a:pt x="542644" y="1513703"/>
                  </a:cubicBezTo>
                  <a:close/>
                  <a:moveTo>
                    <a:pt x="576172" y="1491700"/>
                  </a:moveTo>
                  <a:cubicBezTo>
                    <a:pt x="628751" y="1490367"/>
                    <a:pt x="565790" y="1486366"/>
                    <a:pt x="553027" y="1478841"/>
                  </a:cubicBezTo>
                  <a:cubicBezTo>
                    <a:pt x="553027" y="1475794"/>
                    <a:pt x="553027" y="1475794"/>
                    <a:pt x="549979" y="1473126"/>
                  </a:cubicBezTo>
                  <a:cubicBezTo>
                    <a:pt x="538949" y="1473031"/>
                    <a:pt x="527947" y="1474279"/>
                    <a:pt x="517213" y="1476841"/>
                  </a:cubicBezTo>
                  <a:cubicBezTo>
                    <a:pt x="497305" y="1469031"/>
                    <a:pt x="417962" y="1461696"/>
                    <a:pt x="493876" y="1482461"/>
                  </a:cubicBezTo>
                  <a:lnTo>
                    <a:pt x="493876" y="1493605"/>
                  </a:lnTo>
                  <a:cubicBezTo>
                    <a:pt x="520546" y="1498558"/>
                    <a:pt x="549979" y="1502749"/>
                    <a:pt x="576077" y="1491700"/>
                  </a:cubicBezTo>
                  <a:close/>
                  <a:moveTo>
                    <a:pt x="566647" y="1450362"/>
                  </a:moveTo>
                  <a:cubicBezTo>
                    <a:pt x="557122" y="1439122"/>
                    <a:pt x="539692" y="1447409"/>
                    <a:pt x="528547" y="1439789"/>
                  </a:cubicBezTo>
                  <a:cubicBezTo>
                    <a:pt x="514165" y="1437312"/>
                    <a:pt x="504163" y="1448076"/>
                    <a:pt x="491019" y="1440360"/>
                  </a:cubicBezTo>
                  <a:cubicBezTo>
                    <a:pt x="479303" y="1449314"/>
                    <a:pt x="466730" y="1433503"/>
                    <a:pt x="455205" y="1445314"/>
                  </a:cubicBezTo>
                  <a:cubicBezTo>
                    <a:pt x="459396" y="1449123"/>
                    <a:pt x="466254" y="1447028"/>
                    <a:pt x="471016" y="1447504"/>
                  </a:cubicBezTo>
                  <a:cubicBezTo>
                    <a:pt x="479208" y="1454076"/>
                    <a:pt x="487971" y="1448362"/>
                    <a:pt x="496258" y="1454267"/>
                  </a:cubicBezTo>
                  <a:cubicBezTo>
                    <a:pt x="504716" y="1449724"/>
                    <a:pt x="515184" y="1451495"/>
                    <a:pt x="521689" y="1458553"/>
                  </a:cubicBezTo>
                  <a:cubicBezTo>
                    <a:pt x="538072" y="1459601"/>
                    <a:pt x="547502" y="1452647"/>
                    <a:pt x="563885" y="1454839"/>
                  </a:cubicBezTo>
                  <a:close/>
                  <a:moveTo>
                    <a:pt x="382624" y="1353492"/>
                  </a:moveTo>
                  <a:cubicBezTo>
                    <a:pt x="406151" y="1360541"/>
                    <a:pt x="434536" y="1349111"/>
                    <a:pt x="457491" y="1358826"/>
                  </a:cubicBezTo>
                  <a:cubicBezTo>
                    <a:pt x="468635" y="1350730"/>
                    <a:pt x="478541" y="1361684"/>
                    <a:pt x="491400" y="1358826"/>
                  </a:cubicBezTo>
                  <a:lnTo>
                    <a:pt x="494543" y="1354255"/>
                  </a:lnTo>
                  <a:cubicBezTo>
                    <a:pt x="482542" y="1342348"/>
                    <a:pt x="465301" y="1344730"/>
                    <a:pt x="450442" y="1343682"/>
                  </a:cubicBezTo>
                  <a:cubicBezTo>
                    <a:pt x="431392" y="1336633"/>
                    <a:pt x="408151" y="1334157"/>
                    <a:pt x="389482" y="1345682"/>
                  </a:cubicBezTo>
                  <a:cubicBezTo>
                    <a:pt x="389482" y="1346825"/>
                    <a:pt x="389482" y="1347968"/>
                    <a:pt x="388816" y="1349397"/>
                  </a:cubicBezTo>
                  <a:close/>
                  <a:moveTo>
                    <a:pt x="405008" y="1314821"/>
                  </a:moveTo>
                  <a:cubicBezTo>
                    <a:pt x="418534" y="1304344"/>
                    <a:pt x="382720" y="1306534"/>
                    <a:pt x="377005" y="1308629"/>
                  </a:cubicBezTo>
                  <a:cubicBezTo>
                    <a:pt x="372337" y="1320155"/>
                    <a:pt x="397864" y="1312916"/>
                    <a:pt x="404818" y="1314821"/>
                  </a:cubicBezTo>
                  <a:close/>
                  <a:moveTo>
                    <a:pt x="504735" y="1260052"/>
                  </a:moveTo>
                  <a:cubicBezTo>
                    <a:pt x="494257" y="1258042"/>
                    <a:pt x="483408" y="1259766"/>
                    <a:pt x="474064" y="1264910"/>
                  </a:cubicBezTo>
                  <a:cubicBezTo>
                    <a:pt x="484875" y="1268148"/>
                    <a:pt x="496401" y="1268148"/>
                    <a:pt x="507211" y="1264910"/>
                  </a:cubicBezTo>
                  <a:cubicBezTo>
                    <a:pt x="506545" y="1263291"/>
                    <a:pt x="508354" y="1261290"/>
                    <a:pt x="504544" y="1260052"/>
                  </a:cubicBezTo>
                  <a:close/>
                  <a:moveTo>
                    <a:pt x="500163" y="1284627"/>
                  </a:moveTo>
                  <a:lnTo>
                    <a:pt x="503116" y="1289008"/>
                  </a:lnTo>
                  <a:cubicBezTo>
                    <a:pt x="516260" y="1288246"/>
                    <a:pt x="528833" y="1292056"/>
                    <a:pt x="539406" y="1283865"/>
                  </a:cubicBezTo>
                  <a:cubicBezTo>
                    <a:pt x="542454" y="1274340"/>
                    <a:pt x="529119" y="1279198"/>
                    <a:pt x="522451" y="1281007"/>
                  </a:cubicBezTo>
                  <a:cubicBezTo>
                    <a:pt x="515155" y="1276206"/>
                    <a:pt x="505392" y="1277778"/>
                    <a:pt x="499972" y="1284627"/>
                  </a:cubicBezTo>
                  <a:close/>
                  <a:moveTo>
                    <a:pt x="444918" y="1281674"/>
                  </a:moveTo>
                  <a:lnTo>
                    <a:pt x="421772" y="1294533"/>
                  </a:lnTo>
                  <a:lnTo>
                    <a:pt x="421772" y="1298248"/>
                  </a:lnTo>
                  <a:cubicBezTo>
                    <a:pt x="447585" y="1303295"/>
                    <a:pt x="525976" y="1278055"/>
                    <a:pt x="444727" y="1281483"/>
                  </a:cubicBezTo>
                  <a:close/>
                  <a:moveTo>
                    <a:pt x="427106" y="1231287"/>
                  </a:moveTo>
                  <a:cubicBezTo>
                    <a:pt x="412057" y="1225476"/>
                    <a:pt x="415200" y="1238621"/>
                    <a:pt x="427106" y="1232525"/>
                  </a:cubicBezTo>
                  <a:cubicBezTo>
                    <a:pt x="427011" y="1232049"/>
                    <a:pt x="427201" y="1231573"/>
                    <a:pt x="426916" y="1231287"/>
                  </a:cubicBezTo>
                  <a:close/>
                  <a:moveTo>
                    <a:pt x="416248" y="1372447"/>
                  </a:moveTo>
                  <a:cubicBezTo>
                    <a:pt x="419010" y="1374352"/>
                    <a:pt x="421867" y="1376067"/>
                    <a:pt x="424153" y="1377496"/>
                  </a:cubicBezTo>
                  <a:lnTo>
                    <a:pt x="438155" y="1377496"/>
                  </a:lnTo>
                  <a:cubicBezTo>
                    <a:pt x="442822" y="1373685"/>
                    <a:pt x="442822" y="1373685"/>
                    <a:pt x="438155" y="1370066"/>
                  </a:cubicBezTo>
                  <a:cubicBezTo>
                    <a:pt x="431678" y="1371495"/>
                    <a:pt x="419486" y="1367208"/>
                    <a:pt x="416057" y="1372447"/>
                  </a:cubicBezTo>
                  <a:close/>
                  <a:moveTo>
                    <a:pt x="404246" y="1418644"/>
                  </a:moveTo>
                  <a:cubicBezTo>
                    <a:pt x="342905" y="1437694"/>
                    <a:pt x="396531" y="1431312"/>
                    <a:pt x="424725" y="1432645"/>
                  </a:cubicBezTo>
                  <a:cubicBezTo>
                    <a:pt x="446918" y="1420263"/>
                    <a:pt x="473207" y="1443218"/>
                    <a:pt x="493686" y="1423692"/>
                  </a:cubicBezTo>
                  <a:lnTo>
                    <a:pt x="493686" y="1420072"/>
                  </a:lnTo>
                  <a:cubicBezTo>
                    <a:pt x="509212" y="1415786"/>
                    <a:pt x="529405" y="1427407"/>
                    <a:pt x="546169" y="1420072"/>
                  </a:cubicBezTo>
                  <a:lnTo>
                    <a:pt x="546169" y="1416453"/>
                  </a:lnTo>
                  <a:lnTo>
                    <a:pt x="536644" y="1411119"/>
                  </a:lnTo>
                  <a:cubicBezTo>
                    <a:pt x="516641" y="1424168"/>
                    <a:pt x="523309" y="1397498"/>
                    <a:pt x="503116" y="1411119"/>
                  </a:cubicBezTo>
                  <a:cubicBezTo>
                    <a:pt x="496543" y="1409690"/>
                    <a:pt x="494353" y="1413690"/>
                    <a:pt x="489971" y="1414357"/>
                  </a:cubicBezTo>
                  <a:cubicBezTo>
                    <a:pt x="471921" y="1409556"/>
                    <a:pt x="452995" y="1409071"/>
                    <a:pt x="434726" y="1412928"/>
                  </a:cubicBezTo>
                  <a:cubicBezTo>
                    <a:pt x="433393" y="1424358"/>
                    <a:pt x="412628" y="1414833"/>
                    <a:pt x="404056" y="1418644"/>
                  </a:cubicBezTo>
                  <a:close/>
                  <a:moveTo>
                    <a:pt x="543026" y="1395783"/>
                  </a:moveTo>
                  <a:cubicBezTo>
                    <a:pt x="545407" y="1396926"/>
                    <a:pt x="547312" y="1398451"/>
                    <a:pt x="549122" y="1399498"/>
                  </a:cubicBezTo>
                  <a:cubicBezTo>
                    <a:pt x="555027" y="1400737"/>
                    <a:pt x="565219" y="1396831"/>
                    <a:pt x="556170" y="1392164"/>
                  </a:cubicBezTo>
                  <a:cubicBezTo>
                    <a:pt x="553027" y="1392545"/>
                    <a:pt x="535310" y="1390545"/>
                    <a:pt x="543026" y="1395783"/>
                  </a:cubicBezTo>
                  <a:close/>
                  <a:moveTo>
                    <a:pt x="565981" y="1320631"/>
                  </a:moveTo>
                  <a:cubicBezTo>
                    <a:pt x="563980" y="1316345"/>
                    <a:pt x="557694" y="1320631"/>
                    <a:pt x="555503" y="1321965"/>
                  </a:cubicBezTo>
                  <a:cubicBezTo>
                    <a:pt x="542073" y="1320060"/>
                    <a:pt x="534834" y="1330442"/>
                    <a:pt x="523309" y="1321965"/>
                  </a:cubicBezTo>
                  <a:cubicBezTo>
                    <a:pt x="511307" y="1324917"/>
                    <a:pt x="487114" y="1309392"/>
                    <a:pt x="480827" y="1322917"/>
                  </a:cubicBezTo>
                  <a:cubicBezTo>
                    <a:pt x="507021" y="1327870"/>
                    <a:pt x="539025" y="1332442"/>
                    <a:pt x="566552" y="1327299"/>
                  </a:cubicBezTo>
                  <a:cubicBezTo>
                    <a:pt x="566581" y="1325098"/>
                    <a:pt x="566390" y="1322888"/>
                    <a:pt x="565981" y="1320726"/>
                  </a:cubicBezTo>
                  <a:close/>
                  <a:moveTo>
                    <a:pt x="552169" y="1253956"/>
                  </a:moveTo>
                  <a:cubicBezTo>
                    <a:pt x="540263" y="1247860"/>
                    <a:pt x="527309" y="1236240"/>
                    <a:pt x="513498" y="1243383"/>
                  </a:cubicBezTo>
                  <a:lnTo>
                    <a:pt x="513498" y="1251956"/>
                  </a:lnTo>
                  <a:cubicBezTo>
                    <a:pt x="519099" y="1251413"/>
                    <a:pt x="524728" y="1252823"/>
                    <a:pt x="529405" y="1255957"/>
                  </a:cubicBezTo>
                  <a:cubicBezTo>
                    <a:pt x="549407" y="1256147"/>
                    <a:pt x="549407" y="1256052"/>
                    <a:pt x="552169" y="1253575"/>
                  </a:cubicBezTo>
                  <a:close/>
                  <a:moveTo>
                    <a:pt x="470826" y="1233858"/>
                  </a:moveTo>
                  <a:cubicBezTo>
                    <a:pt x="460253" y="1233096"/>
                    <a:pt x="427106" y="1238145"/>
                    <a:pt x="450061" y="1248622"/>
                  </a:cubicBezTo>
                  <a:cubicBezTo>
                    <a:pt x="464730" y="1251479"/>
                    <a:pt x="520642" y="1245193"/>
                    <a:pt x="477970" y="1241288"/>
                  </a:cubicBezTo>
                  <a:cubicBezTo>
                    <a:pt x="471778" y="1239764"/>
                    <a:pt x="476350" y="1235287"/>
                    <a:pt x="470826" y="1233858"/>
                  </a:cubicBezTo>
                  <a:close/>
                  <a:moveTo>
                    <a:pt x="461301" y="1216904"/>
                  </a:moveTo>
                  <a:cubicBezTo>
                    <a:pt x="450823" y="1208617"/>
                    <a:pt x="438632" y="1213665"/>
                    <a:pt x="428059" y="1216904"/>
                  </a:cubicBezTo>
                  <a:lnTo>
                    <a:pt x="428059" y="1220428"/>
                  </a:lnTo>
                  <a:cubicBezTo>
                    <a:pt x="432535" y="1224333"/>
                    <a:pt x="440727" y="1221571"/>
                    <a:pt x="445109" y="1218713"/>
                  </a:cubicBezTo>
                  <a:cubicBezTo>
                    <a:pt x="450728" y="1218523"/>
                    <a:pt x="456824" y="1220333"/>
                    <a:pt x="461396" y="1216809"/>
                  </a:cubicBezTo>
                  <a:close/>
                  <a:moveTo>
                    <a:pt x="460729" y="1047930"/>
                  </a:moveTo>
                  <a:cubicBezTo>
                    <a:pt x="457567" y="1045397"/>
                    <a:pt x="453843" y="1043663"/>
                    <a:pt x="449871" y="1042882"/>
                  </a:cubicBezTo>
                  <a:cubicBezTo>
                    <a:pt x="440346" y="1050026"/>
                    <a:pt x="425773" y="1042311"/>
                    <a:pt x="414914" y="1047835"/>
                  </a:cubicBezTo>
                  <a:lnTo>
                    <a:pt x="414914" y="1051454"/>
                  </a:lnTo>
                  <a:cubicBezTo>
                    <a:pt x="430030" y="1054550"/>
                    <a:pt x="445613" y="1054550"/>
                    <a:pt x="460729" y="1051454"/>
                  </a:cubicBezTo>
                  <a:close/>
                  <a:moveTo>
                    <a:pt x="439965" y="1069171"/>
                  </a:moveTo>
                  <a:cubicBezTo>
                    <a:pt x="436155" y="1066599"/>
                    <a:pt x="429487" y="1068695"/>
                    <a:pt x="424820" y="1068028"/>
                  </a:cubicBezTo>
                  <a:cubicBezTo>
                    <a:pt x="420153" y="1071647"/>
                    <a:pt x="420153" y="1071647"/>
                    <a:pt x="424820" y="1075362"/>
                  </a:cubicBezTo>
                  <a:lnTo>
                    <a:pt x="432154" y="1075362"/>
                  </a:lnTo>
                  <a:cubicBezTo>
                    <a:pt x="433202" y="1073743"/>
                    <a:pt x="441203" y="1071362"/>
                    <a:pt x="440060" y="1069076"/>
                  </a:cubicBezTo>
                  <a:close/>
                  <a:moveTo>
                    <a:pt x="414914" y="1125178"/>
                  </a:moveTo>
                  <a:cubicBezTo>
                    <a:pt x="413676" y="1133560"/>
                    <a:pt x="429392" y="1131179"/>
                    <a:pt x="433964" y="1129083"/>
                  </a:cubicBezTo>
                  <a:cubicBezTo>
                    <a:pt x="433964" y="1127845"/>
                    <a:pt x="433964" y="1126702"/>
                    <a:pt x="433964" y="1125464"/>
                  </a:cubicBezTo>
                  <a:cubicBezTo>
                    <a:pt x="430764" y="1122968"/>
                    <a:pt x="427106" y="1121121"/>
                    <a:pt x="423201" y="1120035"/>
                  </a:cubicBezTo>
                  <a:close/>
                  <a:moveTo>
                    <a:pt x="412342" y="1141276"/>
                  </a:moveTo>
                  <a:cubicBezTo>
                    <a:pt x="396150" y="1150801"/>
                    <a:pt x="441489" y="1157182"/>
                    <a:pt x="447204" y="1147562"/>
                  </a:cubicBezTo>
                  <a:cubicBezTo>
                    <a:pt x="450157" y="1138799"/>
                    <a:pt x="435584" y="1142323"/>
                    <a:pt x="431392" y="1141752"/>
                  </a:cubicBezTo>
                  <a:cubicBezTo>
                    <a:pt x="422153" y="1136608"/>
                    <a:pt x="420534" y="1136608"/>
                    <a:pt x="412628" y="1141180"/>
                  </a:cubicBezTo>
                  <a:close/>
                  <a:moveTo>
                    <a:pt x="404722" y="1196901"/>
                  </a:moveTo>
                  <a:lnTo>
                    <a:pt x="398722" y="1200712"/>
                  </a:lnTo>
                  <a:lnTo>
                    <a:pt x="391864" y="1200712"/>
                  </a:lnTo>
                  <a:cubicBezTo>
                    <a:pt x="387292" y="1204426"/>
                    <a:pt x="387292" y="1204521"/>
                    <a:pt x="391864" y="1208045"/>
                  </a:cubicBezTo>
                  <a:cubicBezTo>
                    <a:pt x="405580" y="1206617"/>
                    <a:pt x="424058" y="1213379"/>
                    <a:pt x="404818" y="1196806"/>
                  </a:cubicBezTo>
                  <a:close/>
                  <a:moveTo>
                    <a:pt x="394150" y="634926"/>
                  </a:moveTo>
                  <a:cubicBezTo>
                    <a:pt x="392626" y="632354"/>
                    <a:pt x="388244" y="630926"/>
                    <a:pt x="384625" y="629116"/>
                  </a:cubicBezTo>
                  <a:cubicBezTo>
                    <a:pt x="379767" y="629688"/>
                    <a:pt x="374052" y="627783"/>
                    <a:pt x="369670" y="630450"/>
                  </a:cubicBezTo>
                  <a:cubicBezTo>
                    <a:pt x="368308" y="633603"/>
                    <a:pt x="368747" y="637241"/>
                    <a:pt x="370813" y="639975"/>
                  </a:cubicBezTo>
                  <a:lnTo>
                    <a:pt x="385482" y="639975"/>
                  </a:lnTo>
                  <a:close/>
                  <a:moveTo>
                    <a:pt x="376528" y="1088507"/>
                  </a:moveTo>
                  <a:cubicBezTo>
                    <a:pt x="377767" y="1090221"/>
                    <a:pt x="387673" y="1091079"/>
                    <a:pt x="387577" y="1087364"/>
                  </a:cubicBezTo>
                  <a:cubicBezTo>
                    <a:pt x="385291" y="1085840"/>
                    <a:pt x="376909" y="1084887"/>
                    <a:pt x="376624" y="1088793"/>
                  </a:cubicBezTo>
                  <a:close/>
                  <a:moveTo>
                    <a:pt x="371290" y="1163469"/>
                  </a:moveTo>
                  <a:cubicBezTo>
                    <a:pt x="344620" y="1174423"/>
                    <a:pt x="386339" y="1180423"/>
                    <a:pt x="388625" y="1169945"/>
                  </a:cubicBezTo>
                  <a:cubicBezTo>
                    <a:pt x="390911" y="1159468"/>
                    <a:pt x="378434" y="1164326"/>
                    <a:pt x="371385" y="1163755"/>
                  </a:cubicBezTo>
                  <a:close/>
                  <a:moveTo>
                    <a:pt x="371957" y="1402546"/>
                  </a:moveTo>
                  <a:cubicBezTo>
                    <a:pt x="368337" y="1400127"/>
                    <a:pt x="364003" y="1399012"/>
                    <a:pt x="359669" y="1399403"/>
                  </a:cubicBezTo>
                  <a:cubicBezTo>
                    <a:pt x="353478" y="1397879"/>
                    <a:pt x="357955" y="1393402"/>
                    <a:pt x="352335" y="1391973"/>
                  </a:cubicBezTo>
                  <a:cubicBezTo>
                    <a:pt x="342143" y="1391973"/>
                    <a:pt x="331951" y="1390259"/>
                    <a:pt x="323760" y="1397117"/>
                  </a:cubicBezTo>
                  <a:cubicBezTo>
                    <a:pt x="325284" y="1401022"/>
                    <a:pt x="333857" y="1397879"/>
                    <a:pt x="336238" y="1401213"/>
                  </a:cubicBezTo>
                  <a:lnTo>
                    <a:pt x="336238" y="1405308"/>
                  </a:lnTo>
                  <a:cubicBezTo>
                    <a:pt x="358050" y="1423311"/>
                    <a:pt x="476065" y="1393021"/>
                    <a:pt x="389197" y="1390259"/>
                  </a:cubicBezTo>
                  <a:cubicBezTo>
                    <a:pt x="389197" y="1391497"/>
                    <a:pt x="389197" y="1392640"/>
                    <a:pt x="389197" y="1394354"/>
                  </a:cubicBezTo>
                  <a:close/>
                  <a:moveTo>
                    <a:pt x="360241" y="1450171"/>
                  </a:moveTo>
                  <a:cubicBezTo>
                    <a:pt x="365356" y="1447676"/>
                    <a:pt x="370204" y="1444675"/>
                    <a:pt x="374719" y="1441218"/>
                  </a:cubicBezTo>
                  <a:cubicBezTo>
                    <a:pt x="372337" y="1438932"/>
                    <a:pt x="368623" y="1439980"/>
                    <a:pt x="365765" y="1439694"/>
                  </a:cubicBezTo>
                  <a:cubicBezTo>
                    <a:pt x="358240" y="1444551"/>
                    <a:pt x="349859" y="1443028"/>
                    <a:pt x="342810" y="1449219"/>
                  </a:cubicBezTo>
                  <a:cubicBezTo>
                    <a:pt x="347953" y="1452933"/>
                    <a:pt x="354335" y="1450933"/>
                    <a:pt x="360336" y="1450552"/>
                  </a:cubicBezTo>
                  <a:close/>
                  <a:moveTo>
                    <a:pt x="344905" y="1506655"/>
                  </a:moveTo>
                  <a:lnTo>
                    <a:pt x="336047" y="1511607"/>
                  </a:lnTo>
                  <a:cubicBezTo>
                    <a:pt x="342143" y="1516275"/>
                    <a:pt x="350049" y="1511607"/>
                    <a:pt x="355764" y="1507893"/>
                  </a:cubicBezTo>
                  <a:cubicBezTo>
                    <a:pt x="352478" y="1506026"/>
                    <a:pt x="348535" y="1505712"/>
                    <a:pt x="345001" y="1507035"/>
                  </a:cubicBezTo>
                  <a:close/>
                  <a:moveTo>
                    <a:pt x="345858" y="1420930"/>
                  </a:moveTo>
                  <a:cubicBezTo>
                    <a:pt x="354049" y="1416262"/>
                    <a:pt x="333094" y="1415976"/>
                    <a:pt x="330523" y="1418548"/>
                  </a:cubicBezTo>
                  <a:cubicBezTo>
                    <a:pt x="331380" y="1424358"/>
                    <a:pt x="341953" y="1420834"/>
                    <a:pt x="345953" y="1421691"/>
                  </a:cubicBezTo>
                  <a:close/>
                  <a:moveTo>
                    <a:pt x="319474" y="2854442"/>
                  </a:moveTo>
                  <a:lnTo>
                    <a:pt x="306615" y="2854442"/>
                  </a:lnTo>
                  <a:cubicBezTo>
                    <a:pt x="301852" y="2858157"/>
                    <a:pt x="301852" y="2858157"/>
                    <a:pt x="306615" y="2861871"/>
                  </a:cubicBezTo>
                  <a:lnTo>
                    <a:pt x="319474" y="2861871"/>
                  </a:lnTo>
                  <a:cubicBezTo>
                    <a:pt x="324332" y="2858919"/>
                    <a:pt x="324332" y="2858919"/>
                    <a:pt x="319569" y="2855204"/>
                  </a:cubicBezTo>
                  <a:close/>
                  <a:moveTo>
                    <a:pt x="306996" y="2965123"/>
                  </a:moveTo>
                  <a:cubicBezTo>
                    <a:pt x="321284" y="2966932"/>
                    <a:pt x="336333" y="2973505"/>
                    <a:pt x="349001" y="2963217"/>
                  </a:cubicBezTo>
                  <a:lnTo>
                    <a:pt x="349001" y="2960074"/>
                  </a:lnTo>
                  <a:lnTo>
                    <a:pt x="388244" y="2938071"/>
                  </a:lnTo>
                  <a:cubicBezTo>
                    <a:pt x="375671" y="2926356"/>
                    <a:pt x="355954" y="2933214"/>
                    <a:pt x="342619" y="2937500"/>
                  </a:cubicBezTo>
                  <a:lnTo>
                    <a:pt x="342619" y="2941024"/>
                  </a:lnTo>
                  <a:lnTo>
                    <a:pt x="336238" y="2944834"/>
                  </a:lnTo>
                  <a:cubicBezTo>
                    <a:pt x="338619" y="2948072"/>
                    <a:pt x="347096" y="2944834"/>
                    <a:pt x="348620" y="2948739"/>
                  </a:cubicBezTo>
                  <a:cubicBezTo>
                    <a:pt x="335742" y="2955798"/>
                    <a:pt x="321064" y="2958912"/>
                    <a:pt x="306424" y="2957693"/>
                  </a:cubicBezTo>
                  <a:cubicBezTo>
                    <a:pt x="301852" y="2962265"/>
                    <a:pt x="301852" y="2962360"/>
                    <a:pt x="307091" y="2965885"/>
                  </a:cubicBezTo>
                  <a:close/>
                  <a:moveTo>
                    <a:pt x="388339" y="2882255"/>
                  </a:moveTo>
                  <a:lnTo>
                    <a:pt x="388339" y="2878731"/>
                  </a:lnTo>
                  <a:cubicBezTo>
                    <a:pt x="384148" y="2874349"/>
                    <a:pt x="375385" y="2877397"/>
                    <a:pt x="371194" y="2880160"/>
                  </a:cubicBezTo>
                  <a:cubicBezTo>
                    <a:pt x="359079" y="2880836"/>
                    <a:pt x="347077" y="2882817"/>
                    <a:pt x="335380" y="2886065"/>
                  </a:cubicBezTo>
                  <a:cubicBezTo>
                    <a:pt x="325284" y="2890637"/>
                    <a:pt x="317283" y="2881112"/>
                    <a:pt x="304996" y="2883969"/>
                  </a:cubicBezTo>
                  <a:cubicBezTo>
                    <a:pt x="291470" y="2907782"/>
                    <a:pt x="379767" y="2894257"/>
                    <a:pt x="388435" y="2883017"/>
                  </a:cubicBezTo>
                  <a:close/>
                  <a:moveTo>
                    <a:pt x="391483" y="1472555"/>
                  </a:moveTo>
                  <a:cubicBezTo>
                    <a:pt x="408247" y="1463030"/>
                    <a:pt x="426916" y="1473412"/>
                    <a:pt x="444727" y="1472555"/>
                  </a:cubicBezTo>
                  <a:cubicBezTo>
                    <a:pt x="455395" y="1459410"/>
                    <a:pt x="419200" y="1467030"/>
                    <a:pt x="410057" y="1465126"/>
                  </a:cubicBezTo>
                  <a:cubicBezTo>
                    <a:pt x="403799" y="1457982"/>
                    <a:pt x="393302" y="1456372"/>
                    <a:pt x="385196" y="1461315"/>
                  </a:cubicBezTo>
                  <a:cubicBezTo>
                    <a:pt x="377586" y="1460792"/>
                    <a:pt x="369937" y="1461430"/>
                    <a:pt x="362527" y="1463221"/>
                  </a:cubicBezTo>
                  <a:cubicBezTo>
                    <a:pt x="362527" y="1465126"/>
                    <a:pt x="360241" y="1467792"/>
                    <a:pt x="366527" y="1468364"/>
                  </a:cubicBezTo>
                  <a:cubicBezTo>
                    <a:pt x="376814" y="1461696"/>
                    <a:pt x="381005" y="1475794"/>
                    <a:pt x="391578" y="1473317"/>
                  </a:cubicBezTo>
                  <a:close/>
                  <a:moveTo>
                    <a:pt x="509878" y="2762145"/>
                  </a:moveTo>
                  <a:cubicBezTo>
                    <a:pt x="507497" y="2761002"/>
                    <a:pt x="505307" y="2759764"/>
                    <a:pt x="503116" y="2758621"/>
                  </a:cubicBezTo>
                  <a:cubicBezTo>
                    <a:pt x="497972" y="2759287"/>
                    <a:pt x="492257" y="2757382"/>
                    <a:pt x="487590" y="2760240"/>
                  </a:cubicBezTo>
                  <a:cubicBezTo>
                    <a:pt x="487590" y="2767479"/>
                    <a:pt x="484447" y="2769765"/>
                    <a:pt x="497115" y="2769765"/>
                  </a:cubicBezTo>
                  <a:lnTo>
                    <a:pt x="502925" y="2766145"/>
                  </a:lnTo>
                  <a:cubicBezTo>
                    <a:pt x="506830" y="2767384"/>
                    <a:pt x="517403" y="2766812"/>
                    <a:pt x="509974" y="2762907"/>
                  </a:cubicBezTo>
                  <a:close/>
                  <a:moveTo>
                    <a:pt x="349382" y="1003353"/>
                  </a:moveTo>
                  <a:cubicBezTo>
                    <a:pt x="357097" y="1004878"/>
                    <a:pt x="368432" y="1012021"/>
                    <a:pt x="375576" y="1007068"/>
                  </a:cubicBezTo>
                  <a:cubicBezTo>
                    <a:pt x="378243" y="992495"/>
                    <a:pt x="356907" y="997353"/>
                    <a:pt x="349382" y="1003353"/>
                  </a:cubicBezTo>
                  <a:close/>
                  <a:moveTo>
                    <a:pt x="325284" y="1170517"/>
                  </a:moveTo>
                  <a:cubicBezTo>
                    <a:pt x="322426" y="1168231"/>
                    <a:pt x="315759" y="1166040"/>
                    <a:pt x="316330" y="1171279"/>
                  </a:cubicBezTo>
                  <a:cubicBezTo>
                    <a:pt x="318997" y="1177471"/>
                    <a:pt x="335380" y="1175375"/>
                    <a:pt x="342715" y="1172994"/>
                  </a:cubicBezTo>
                  <a:cubicBezTo>
                    <a:pt x="338143" y="1169184"/>
                    <a:pt x="330618" y="1172422"/>
                    <a:pt x="325284" y="1170517"/>
                  </a:cubicBezTo>
                  <a:close/>
                  <a:moveTo>
                    <a:pt x="326332" y="1060599"/>
                  </a:moveTo>
                  <a:lnTo>
                    <a:pt x="319855" y="1060599"/>
                  </a:lnTo>
                  <a:cubicBezTo>
                    <a:pt x="315092" y="1064123"/>
                    <a:pt x="315092" y="1064123"/>
                    <a:pt x="319855" y="1067933"/>
                  </a:cubicBezTo>
                  <a:lnTo>
                    <a:pt x="326332" y="1067933"/>
                  </a:lnTo>
                  <a:cubicBezTo>
                    <a:pt x="330904" y="1064314"/>
                    <a:pt x="330904" y="1064314"/>
                    <a:pt x="326332" y="1060599"/>
                  </a:cubicBezTo>
                  <a:close/>
                  <a:moveTo>
                    <a:pt x="293756" y="644166"/>
                  </a:moveTo>
                  <a:lnTo>
                    <a:pt x="319664" y="644166"/>
                  </a:lnTo>
                  <a:cubicBezTo>
                    <a:pt x="324427" y="640260"/>
                    <a:pt x="324427" y="640260"/>
                    <a:pt x="319664" y="636736"/>
                  </a:cubicBezTo>
                  <a:lnTo>
                    <a:pt x="293756" y="636736"/>
                  </a:lnTo>
                  <a:cubicBezTo>
                    <a:pt x="288803" y="640641"/>
                    <a:pt x="288803" y="640641"/>
                    <a:pt x="293756" y="644166"/>
                  </a:cubicBezTo>
                  <a:close/>
                  <a:moveTo>
                    <a:pt x="271563" y="1332061"/>
                  </a:moveTo>
                  <a:cubicBezTo>
                    <a:pt x="293842" y="1336557"/>
                    <a:pt x="316597" y="1338195"/>
                    <a:pt x="339286" y="1336919"/>
                  </a:cubicBezTo>
                  <a:cubicBezTo>
                    <a:pt x="344905" y="1335490"/>
                    <a:pt x="340524" y="1331014"/>
                    <a:pt x="346239" y="1329585"/>
                  </a:cubicBezTo>
                  <a:cubicBezTo>
                    <a:pt x="351954" y="1328156"/>
                    <a:pt x="361574" y="1331299"/>
                    <a:pt x="367956" y="1328251"/>
                  </a:cubicBezTo>
                  <a:cubicBezTo>
                    <a:pt x="358431" y="1319869"/>
                    <a:pt x="344810" y="1310916"/>
                    <a:pt x="333094" y="1322060"/>
                  </a:cubicBezTo>
                  <a:cubicBezTo>
                    <a:pt x="313854" y="1325394"/>
                    <a:pt x="287279" y="1323584"/>
                    <a:pt x="271563" y="1332061"/>
                  </a:cubicBezTo>
                  <a:close/>
                  <a:moveTo>
                    <a:pt x="254132" y="2740999"/>
                  </a:moveTo>
                  <a:cubicBezTo>
                    <a:pt x="249370" y="2744619"/>
                    <a:pt x="249370" y="2744714"/>
                    <a:pt x="254132" y="2748334"/>
                  </a:cubicBezTo>
                  <a:lnTo>
                    <a:pt x="266991" y="2748334"/>
                  </a:lnTo>
                  <a:cubicBezTo>
                    <a:pt x="271563" y="2744714"/>
                    <a:pt x="271563" y="2744714"/>
                    <a:pt x="266991" y="2740999"/>
                  </a:cubicBezTo>
                  <a:close/>
                  <a:moveTo>
                    <a:pt x="262895" y="2716520"/>
                  </a:moveTo>
                  <a:lnTo>
                    <a:pt x="254037" y="2711472"/>
                  </a:lnTo>
                  <a:lnTo>
                    <a:pt x="244512" y="2717091"/>
                  </a:lnTo>
                  <a:cubicBezTo>
                    <a:pt x="248322" y="2720997"/>
                    <a:pt x="266991" y="2727569"/>
                    <a:pt x="262895" y="2716520"/>
                  </a:cubicBezTo>
                  <a:close/>
                  <a:moveTo>
                    <a:pt x="201364" y="2836630"/>
                  </a:moveTo>
                  <a:cubicBezTo>
                    <a:pt x="214318" y="2823676"/>
                    <a:pt x="185838" y="2833772"/>
                    <a:pt x="181171" y="2832820"/>
                  </a:cubicBezTo>
                  <a:cubicBezTo>
                    <a:pt x="175170" y="2829105"/>
                    <a:pt x="159644" y="2819295"/>
                    <a:pt x="158501" y="2831296"/>
                  </a:cubicBezTo>
                  <a:lnTo>
                    <a:pt x="152119" y="2835297"/>
                  </a:lnTo>
                  <a:cubicBezTo>
                    <a:pt x="151072" y="2842917"/>
                    <a:pt x="163549" y="2841012"/>
                    <a:pt x="168407" y="2836821"/>
                  </a:cubicBezTo>
                  <a:cubicBezTo>
                    <a:pt x="179551" y="2836821"/>
                    <a:pt x="190505" y="2836916"/>
                    <a:pt x="201364" y="2836630"/>
                  </a:cubicBezTo>
                  <a:close/>
                  <a:moveTo>
                    <a:pt x="188314" y="2969314"/>
                  </a:moveTo>
                  <a:cubicBezTo>
                    <a:pt x="207364" y="2971600"/>
                    <a:pt x="246322" y="2961122"/>
                    <a:pt x="201364" y="2958074"/>
                  </a:cubicBezTo>
                  <a:cubicBezTo>
                    <a:pt x="197363" y="2955788"/>
                    <a:pt x="190029" y="2953121"/>
                    <a:pt x="191839" y="2960169"/>
                  </a:cubicBezTo>
                  <a:lnTo>
                    <a:pt x="185266" y="2964170"/>
                  </a:lnTo>
                  <a:cubicBezTo>
                    <a:pt x="185171" y="2965980"/>
                    <a:pt x="184028" y="2967980"/>
                    <a:pt x="188314" y="2969314"/>
                  </a:cubicBezTo>
                  <a:close/>
                  <a:moveTo>
                    <a:pt x="274039" y="2987887"/>
                  </a:moveTo>
                  <a:cubicBezTo>
                    <a:pt x="304662" y="2986754"/>
                    <a:pt x="335323" y="2987964"/>
                    <a:pt x="365765" y="2991507"/>
                  </a:cubicBezTo>
                  <a:cubicBezTo>
                    <a:pt x="370813" y="2987887"/>
                    <a:pt x="370813" y="2987887"/>
                    <a:pt x="365765" y="2984173"/>
                  </a:cubicBezTo>
                  <a:cubicBezTo>
                    <a:pt x="342619" y="2977648"/>
                    <a:pt x="318502" y="2975228"/>
                    <a:pt x="294518" y="2977029"/>
                  </a:cubicBezTo>
                  <a:cubicBezTo>
                    <a:pt x="260895" y="2984363"/>
                    <a:pt x="224414" y="2981887"/>
                    <a:pt x="192124" y="2990650"/>
                  </a:cubicBezTo>
                  <a:cubicBezTo>
                    <a:pt x="201649" y="3007318"/>
                    <a:pt x="227081" y="2996555"/>
                    <a:pt x="242512" y="2991602"/>
                  </a:cubicBezTo>
                  <a:cubicBezTo>
                    <a:pt x="251275" y="2990554"/>
                    <a:pt x="265181" y="2994460"/>
                    <a:pt x="273754" y="2987887"/>
                  </a:cubicBezTo>
                  <a:close/>
                  <a:moveTo>
                    <a:pt x="325665" y="3027892"/>
                  </a:moveTo>
                  <a:cubicBezTo>
                    <a:pt x="334695" y="3029949"/>
                    <a:pt x="344153" y="3028911"/>
                    <a:pt x="352525" y="3024939"/>
                  </a:cubicBezTo>
                  <a:cubicBezTo>
                    <a:pt x="358612" y="3028226"/>
                    <a:pt x="365603" y="3029426"/>
                    <a:pt x="372433" y="3028369"/>
                  </a:cubicBezTo>
                  <a:cubicBezTo>
                    <a:pt x="378148" y="3027130"/>
                    <a:pt x="373671" y="3022558"/>
                    <a:pt x="379100" y="3021034"/>
                  </a:cubicBezTo>
                  <a:lnTo>
                    <a:pt x="385672" y="3021034"/>
                  </a:lnTo>
                  <a:cubicBezTo>
                    <a:pt x="391197" y="3019510"/>
                    <a:pt x="386625" y="3015034"/>
                    <a:pt x="393102" y="3013605"/>
                  </a:cubicBezTo>
                  <a:cubicBezTo>
                    <a:pt x="407770" y="3015605"/>
                    <a:pt x="423868" y="3010176"/>
                    <a:pt x="437393" y="3010176"/>
                  </a:cubicBezTo>
                  <a:lnTo>
                    <a:pt x="452633" y="3017986"/>
                  </a:lnTo>
                  <a:cubicBezTo>
                    <a:pt x="456443" y="3022273"/>
                    <a:pt x="452062" y="3025606"/>
                    <a:pt x="457586" y="3028273"/>
                  </a:cubicBezTo>
                  <a:cubicBezTo>
                    <a:pt x="462349" y="3027607"/>
                    <a:pt x="470350" y="3030083"/>
                    <a:pt x="474160" y="3025987"/>
                  </a:cubicBezTo>
                  <a:cubicBezTo>
                    <a:pt x="474160" y="3022844"/>
                    <a:pt x="477970" y="3021034"/>
                    <a:pt x="480065" y="3018748"/>
                  </a:cubicBezTo>
                  <a:lnTo>
                    <a:pt x="475303" y="3015986"/>
                  </a:lnTo>
                  <a:cubicBezTo>
                    <a:pt x="486352" y="3003985"/>
                    <a:pt x="506926" y="3013700"/>
                    <a:pt x="520165" y="3008271"/>
                  </a:cubicBezTo>
                  <a:cubicBezTo>
                    <a:pt x="520165" y="3005509"/>
                    <a:pt x="520165" y="3005509"/>
                    <a:pt x="517879" y="3002841"/>
                  </a:cubicBezTo>
                  <a:cubicBezTo>
                    <a:pt x="495782" y="3008176"/>
                    <a:pt x="477684" y="2984553"/>
                    <a:pt x="457777" y="2995221"/>
                  </a:cubicBezTo>
                  <a:cubicBezTo>
                    <a:pt x="433488" y="2987601"/>
                    <a:pt x="421772" y="3001794"/>
                    <a:pt x="397769" y="3002460"/>
                  </a:cubicBezTo>
                  <a:lnTo>
                    <a:pt x="387577" y="2995221"/>
                  </a:lnTo>
                  <a:cubicBezTo>
                    <a:pt x="380148" y="2995888"/>
                    <a:pt x="375195" y="2993602"/>
                    <a:pt x="370147" y="2996746"/>
                  </a:cubicBezTo>
                  <a:cubicBezTo>
                    <a:pt x="367575" y="3001794"/>
                    <a:pt x="371194" y="3007318"/>
                    <a:pt x="367956" y="3012652"/>
                  </a:cubicBezTo>
                  <a:cubicBezTo>
                    <a:pt x="354716" y="3020844"/>
                    <a:pt x="336714" y="3018082"/>
                    <a:pt x="323284" y="3022939"/>
                  </a:cubicBezTo>
                  <a:cubicBezTo>
                    <a:pt x="323474" y="3024559"/>
                    <a:pt x="321569" y="3026654"/>
                    <a:pt x="325379" y="3027892"/>
                  </a:cubicBezTo>
                  <a:close/>
                  <a:moveTo>
                    <a:pt x="359098" y="3227441"/>
                  </a:moveTo>
                  <a:lnTo>
                    <a:pt x="333094" y="3227441"/>
                  </a:lnTo>
                  <a:cubicBezTo>
                    <a:pt x="328427" y="3231251"/>
                    <a:pt x="328427" y="3231251"/>
                    <a:pt x="333094" y="3234775"/>
                  </a:cubicBezTo>
                  <a:lnTo>
                    <a:pt x="359002" y="3234775"/>
                  </a:lnTo>
                  <a:cubicBezTo>
                    <a:pt x="363860" y="3230965"/>
                    <a:pt x="363860" y="3230965"/>
                    <a:pt x="358812" y="3227441"/>
                  </a:cubicBezTo>
                  <a:close/>
                  <a:moveTo>
                    <a:pt x="365765" y="3157528"/>
                  </a:moveTo>
                  <a:cubicBezTo>
                    <a:pt x="377833" y="3156023"/>
                    <a:pt x="390063" y="3158575"/>
                    <a:pt x="400532" y="3164766"/>
                  </a:cubicBezTo>
                  <a:cubicBezTo>
                    <a:pt x="426106" y="3155127"/>
                    <a:pt x="453052" y="3149631"/>
                    <a:pt x="480351" y="3148479"/>
                  </a:cubicBezTo>
                  <a:cubicBezTo>
                    <a:pt x="480351" y="3147336"/>
                    <a:pt x="480351" y="3146098"/>
                    <a:pt x="481018" y="3144764"/>
                  </a:cubicBezTo>
                  <a:lnTo>
                    <a:pt x="474541" y="3140859"/>
                  </a:lnTo>
                  <a:cubicBezTo>
                    <a:pt x="474541" y="3131334"/>
                    <a:pt x="457872" y="3136573"/>
                    <a:pt x="451014" y="3135048"/>
                  </a:cubicBezTo>
                  <a:cubicBezTo>
                    <a:pt x="440927" y="3129667"/>
                    <a:pt x="428811" y="3129667"/>
                    <a:pt x="418724" y="3135048"/>
                  </a:cubicBezTo>
                  <a:cubicBezTo>
                    <a:pt x="403865" y="3125523"/>
                    <a:pt x="385006" y="3137144"/>
                    <a:pt x="371099" y="3142478"/>
                  </a:cubicBezTo>
                  <a:cubicBezTo>
                    <a:pt x="363660" y="3141478"/>
                    <a:pt x="356116" y="3143393"/>
                    <a:pt x="350049" y="3147812"/>
                  </a:cubicBezTo>
                  <a:close/>
                  <a:moveTo>
                    <a:pt x="421867" y="3232966"/>
                  </a:moveTo>
                  <a:lnTo>
                    <a:pt x="412342" y="3227441"/>
                  </a:lnTo>
                  <a:cubicBezTo>
                    <a:pt x="407732" y="3228117"/>
                    <a:pt x="403065" y="3226803"/>
                    <a:pt x="399484" y="3223821"/>
                  </a:cubicBezTo>
                  <a:lnTo>
                    <a:pt x="384053" y="3223821"/>
                  </a:lnTo>
                  <a:cubicBezTo>
                    <a:pt x="367861" y="3232489"/>
                    <a:pt x="379005" y="3236204"/>
                    <a:pt x="391768" y="3234775"/>
                  </a:cubicBezTo>
                  <a:cubicBezTo>
                    <a:pt x="401103" y="3240481"/>
                    <a:pt x="413009" y="3239757"/>
                    <a:pt x="421582" y="3232966"/>
                  </a:cubicBezTo>
                  <a:close/>
                  <a:moveTo>
                    <a:pt x="428059" y="3206962"/>
                  </a:moveTo>
                  <a:cubicBezTo>
                    <a:pt x="414628" y="3196295"/>
                    <a:pt x="399484" y="3204200"/>
                    <a:pt x="384625" y="3205247"/>
                  </a:cubicBezTo>
                  <a:cubicBezTo>
                    <a:pt x="362146" y="3219154"/>
                    <a:pt x="389292" y="3217535"/>
                    <a:pt x="399674" y="3209439"/>
                  </a:cubicBezTo>
                  <a:cubicBezTo>
                    <a:pt x="407866" y="3216201"/>
                    <a:pt x="419391" y="3209439"/>
                    <a:pt x="427773" y="3206962"/>
                  </a:cubicBezTo>
                  <a:close/>
                  <a:moveTo>
                    <a:pt x="486161" y="3180578"/>
                  </a:moveTo>
                  <a:cubicBezTo>
                    <a:pt x="455872" y="3176387"/>
                    <a:pt x="425868" y="3183340"/>
                    <a:pt x="396150" y="3184769"/>
                  </a:cubicBezTo>
                  <a:cubicBezTo>
                    <a:pt x="397484" y="3200676"/>
                    <a:pt x="427011" y="3182483"/>
                    <a:pt x="435012" y="3188769"/>
                  </a:cubicBezTo>
                  <a:lnTo>
                    <a:pt x="435012" y="3192389"/>
                  </a:lnTo>
                  <a:cubicBezTo>
                    <a:pt x="444537" y="3197056"/>
                    <a:pt x="455300" y="3190294"/>
                    <a:pt x="464730" y="3186960"/>
                  </a:cubicBezTo>
                  <a:cubicBezTo>
                    <a:pt x="470445" y="3187436"/>
                    <a:pt x="484637" y="3186960"/>
                    <a:pt x="485875" y="3180578"/>
                  </a:cubicBezTo>
                  <a:close/>
                  <a:moveTo>
                    <a:pt x="546455" y="3115617"/>
                  </a:moveTo>
                  <a:cubicBezTo>
                    <a:pt x="546455" y="3114665"/>
                    <a:pt x="543883" y="3113998"/>
                    <a:pt x="542740" y="3113332"/>
                  </a:cubicBezTo>
                  <a:cubicBezTo>
                    <a:pt x="536196" y="3112398"/>
                    <a:pt x="529529" y="3113569"/>
                    <a:pt x="523690" y="3116665"/>
                  </a:cubicBezTo>
                  <a:lnTo>
                    <a:pt x="511879" y="3109997"/>
                  </a:lnTo>
                  <a:cubicBezTo>
                    <a:pt x="498163" y="3114379"/>
                    <a:pt x="494829" y="3123809"/>
                    <a:pt x="484732" y="3109521"/>
                  </a:cubicBezTo>
                  <a:cubicBezTo>
                    <a:pt x="472636" y="3112189"/>
                    <a:pt x="459777" y="3111712"/>
                    <a:pt x="448918" y="3119046"/>
                  </a:cubicBezTo>
                  <a:lnTo>
                    <a:pt x="455014" y="3122857"/>
                  </a:lnTo>
                  <a:cubicBezTo>
                    <a:pt x="454062" y="3133905"/>
                    <a:pt x="474064" y="3121142"/>
                    <a:pt x="480446" y="3121047"/>
                  </a:cubicBezTo>
                  <a:cubicBezTo>
                    <a:pt x="499401" y="3123523"/>
                    <a:pt x="533596" y="3138287"/>
                    <a:pt x="545978" y="3115617"/>
                  </a:cubicBezTo>
                  <a:close/>
                  <a:moveTo>
                    <a:pt x="555980" y="2250843"/>
                  </a:moveTo>
                  <a:cubicBezTo>
                    <a:pt x="571981" y="2242842"/>
                    <a:pt x="591127" y="2251510"/>
                    <a:pt x="605509" y="2237984"/>
                  </a:cubicBezTo>
                  <a:cubicBezTo>
                    <a:pt x="595413" y="2237984"/>
                    <a:pt x="568267" y="2225030"/>
                    <a:pt x="565314" y="2237984"/>
                  </a:cubicBezTo>
                  <a:cubicBezTo>
                    <a:pt x="558932" y="2250081"/>
                    <a:pt x="502259" y="2235126"/>
                    <a:pt x="517022" y="2250652"/>
                  </a:cubicBezTo>
                  <a:close/>
                  <a:moveTo>
                    <a:pt x="584555" y="2258082"/>
                  </a:moveTo>
                  <a:cubicBezTo>
                    <a:pt x="578649" y="2256748"/>
                    <a:pt x="571696" y="2251700"/>
                    <a:pt x="566171" y="2256367"/>
                  </a:cubicBezTo>
                  <a:lnTo>
                    <a:pt x="566171" y="2260273"/>
                  </a:lnTo>
                  <a:cubicBezTo>
                    <a:pt x="574001" y="2265168"/>
                    <a:pt x="583373" y="2266959"/>
                    <a:pt x="592460" y="2265321"/>
                  </a:cubicBezTo>
                  <a:lnTo>
                    <a:pt x="592460" y="2260177"/>
                  </a:lnTo>
                  <a:cubicBezTo>
                    <a:pt x="589898" y="2258758"/>
                    <a:pt x="587012" y="2258034"/>
                    <a:pt x="584078" y="2258082"/>
                  </a:cubicBezTo>
                  <a:close/>
                  <a:moveTo>
                    <a:pt x="569029" y="2283990"/>
                  </a:moveTo>
                  <a:cubicBezTo>
                    <a:pt x="582268" y="2283228"/>
                    <a:pt x="594270" y="2287038"/>
                    <a:pt x="604938" y="2278846"/>
                  </a:cubicBezTo>
                  <a:cubicBezTo>
                    <a:pt x="591889" y="2273893"/>
                    <a:pt x="573220" y="2277132"/>
                    <a:pt x="559409" y="2277417"/>
                  </a:cubicBezTo>
                  <a:close/>
                  <a:moveTo>
                    <a:pt x="608843" y="2302468"/>
                  </a:moveTo>
                  <a:lnTo>
                    <a:pt x="595984" y="2302468"/>
                  </a:lnTo>
                  <a:cubicBezTo>
                    <a:pt x="591127" y="2305992"/>
                    <a:pt x="591127" y="2305992"/>
                    <a:pt x="595984" y="2309803"/>
                  </a:cubicBezTo>
                  <a:lnTo>
                    <a:pt x="608938" y="2309803"/>
                  </a:lnTo>
                  <a:cubicBezTo>
                    <a:pt x="613415" y="2306279"/>
                    <a:pt x="613415" y="2306279"/>
                    <a:pt x="608748" y="230246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307" name="Google Shape;307;p16"/>
            <p:cNvSpPr/>
            <p:nvPr/>
          </p:nvSpPr>
          <p:spPr>
            <a:xfrm>
              <a:off x="11492667" y="708"/>
              <a:ext cx="426620" cy="6863231"/>
            </a:xfrm>
            <a:custGeom>
              <a:rect b="b" l="l" r="r" t="t"/>
              <a:pathLst>
                <a:path extrusionOk="0" h="4606195" w="636746">
                  <a:moveTo>
                    <a:pt x="599165" y="4577991"/>
                  </a:moveTo>
                  <a:lnTo>
                    <a:pt x="599165" y="4605614"/>
                  </a:lnTo>
                  <a:lnTo>
                    <a:pt x="20997" y="4605614"/>
                  </a:lnTo>
                  <a:lnTo>
                    <a:pt x="20997" y="4563323"/>
                  </a:lnTo>
                  <a:lnTo>
                    <a:pt x="14711" y="4559418"/>
                  </a:lnTo>
                  <a:cubicBezTo>
                    <a:pt x="28332" y="4551988"/>
                    <a:pt x="18140" y="4528652"/>
                    <a:pt x="20997" y="4515317"/>
                  </a:cubicBezTo>
                  <a:lnTo>
                    <a:pt x="26426" y="4512268"/>
                  </a:lnTo>
                  <a:cubicBezTo>
                    <a:pt x="27951" y="4508078"/>
                    <a:pt x="30141" y="4503886"/>
                    <a:pt x="21473" y="4500839"/>
                  </a:cubicBezTo>
                  <a:lnTo>
                    <a:pt x="21473" y="4493314"/>
                  </a:lnTo>
                  <a:lnTo>
                    <a:pt x="27379" y="4489409"/>
                  </a:lnTo>
                  <a:lnTo>
                    <a:pt x="27379" y="4437974"/>
                  </a:lnTo>
                  <a:lnTo>
                    <a:pt x="20997" y="4434164"/>
                  </a:lnTo>
                  <a:lnTo>
                    <a:pt x="20997" y="4426925"/>
                  </a:lnTo>
                  <a:lnTo>
                    <a:pt x="27379" y="4423115"/>
                  </a:lnTo>
                  <a:lnTo>
                    <a:pt x="27379" y="4404637"/>
                  </a:lnTo>
                  <a:cubicBezTo>
                    <a:pt x="9472" y="4397398"/>
                    <a:pt x="38999" y="4393587"/>
                    <a:pt x="21378" y="4386539"/>
                  </a:cubicBezTo>
                  <a:lnTo>
                    <a:pt x="21378" y="4305386"/>
                  </a:lnTo>
                  <a:lnTo>
                    <a:pt x="27379" y="4301480"/>
                  </a:lnTo>
                  <a:lnTo>
                    <a:pt x="27379" y="4272239"/>
                  </a:lnTo>
                  <a:lnTo>
                    <a:pt x="21188" y="4268524"/>
                  </a:lnTo>
                  <a:lnTo>
                    <a:pt x="27474" y="4264714"/>
                  </a:lnTo>
                  <a:lnTo>
                    <a:pt x="27474" y="4227947"/>
                  </a:lnTo>
                  <a:lnTo>
                    <a:pt x="20997" y="4223852"/>
                  </a:lnTo>
                  <a:cubicBezTo>
                    <a:pt x="20997" y="4222519"/>
                    <a:pt x="21569" y="4221280"/>
                    <a:pt x="21759" y="4220137"/>
                  </a:cubicBezTo>
                  <a:lnTo>
                    <a:pt x="26712" y="4217375"/>
                  </a:lnTo>
                  <a:cubicBezTo>
                    <a:pt x="28522" y="4184419"/>
                    <a:pt x="28332" y="4149937"/>
                    <a:pt x="26712" y="4116886"/>
                  </a:cubicBezTo>
                  <a:cubicBezTo>
                    <a:pt x="21569" y="4114124"/>
                    <a:pt x="21664" y="4114029"/>
                    <a:pt x="20902" y="4110409"/>
                  </a:cubicBezTo>
                  <a:lnTo>
                    <a:pt x="27284" y="4106313"/>
                  </a:lnTo>
                  <a:lnTo>
                    <a:pt x="27284" y="4006968"/>
                  </a:lnTo>
                  <a:lnTo>
                    <a:pt x="20997" y="4003062"/>
                  </a:lnTo>
                  <a:lnTo>
                    <a:pt x="20997" y="3999538"/>
                  </a:lnTo>
                  <a:lnTo>
                    <a:pt x="27379" y="3995728"/>
                  </a:lnTo>
                  <a:lnTo>
                    <a:pt x="27379" y="3980964"/>
                  </a:lnTo>
                  <a:lnTo>
                    <a:pt x="22521" y="3978297"/>
                  </a:lnTo>
                  <a:cubicBezTo>
                    <a:pt x="20006" y="3953351"/>
                    <a:pt x="19721" y="3928234"/>
                    <a:pt x="21664" y="3903240"/>
                  </a:cubicBezTo>
                  <a:cubicBezTo>
                    <a:pt x="28808" y="3900288"/>
                    <a:pt x="26426" y="3896097"/>
                    <a:pt x="33666" y="3892382"/>
                  </a:cubicBezTo>
                  <a:cubicBezTo>
                    <a:pt x="34104" y="3887791"/>
                    <a:pt x="34104" y="3883161"/>
                    <a:pt x="33666" y="3878570"/>
                  </a:cubicBezTo>
                  <a:cubicBezTo>
                    <a:pt x="29531" y="3875494"/>
                    <a:pt x="25131" y="3872779"/>
                    <a:pt x="20521" y="3870474"/>
                  </a:cubicBezTo>
                  <a:lnTo>
                    <a:pt x="20521" y="3866759"/>
                  </a:lnTo>
                  <a:lnTo>
                    <a:pt x="38904" y="3856663"/>
                  </a:lnTo>
                  <a:cubicBezTo>
                    <a:pt x="37094" y="3851615"/>
                    <a:pt x="27760" y="3850758"/>
                    <a:pt x="39762" y="3844947"/>
                  </a:cubicBezTo>
                  <a:cubicBezTo>
                    <a:pt x="39762" y="3843709"/>
                    <a:pt x="39762" y="3842566"/>
                    <a:pt x="39762" y="3841233"/>
                  </a:cubicBezTo>
                  <a:lnTo>
                    <a:pt x="33285" y="3837232"/>
                  </a:lnTo>
                  <a:lnTo>
                    <a:pt x="33285" y="3834089"/>
                  </a:lnTo>
                  <a:lnTo>
                    <a:pt x="39666" y="3830279"/>
                  </a:lnTo>
                  <a:lnTo>
                    <a:pt x="39666" y="3782654"/>
                  </a:lnTo>
                  <a:cubicBezTo>
                    <a:pt x="32237" y="3779606"/>
                    <a:pt x="31094" y="3775415"/>
                    <a:pt x="38523" y="3772272"/>
                  </a:cubicBezTo>
                  <a:cubicBezTo>
                    <a:pt x="34999" y="3764652"/>
                    <a:pt x="23854" y="3777225"/>
                    <a:pt x="26617" y="3757317"/>
                  </a:cubicBezTo>
                  <a:lnTo>
                    <a:pt x="32999" y="3753222"/>
                  </a:lnTo>
                  <a:lnTo>
                    <a:pt x="32999" y="3742268"/>
                  </a:lnTo>
                  <a:lnTo>
                    <a:pt x="26617" y="3738458"/>
                  </a:lnTo>
                  <a:lnTo>
                    <a:pt x="26617" y="3731219"/>
                  </a:lnTo>
                  <a:lnTo>
                    <a:pt x="32999" y="3727313"/>
                  </a:lnTo>
                  <a:lnTo>
                    <a:pt x="32999" y="3719979"/>
                  </a:lnTo>
                  <a:cubicBezTo>
                    <a:pt x="26522" y="3716074"/>
                    <a:pt x="12139" y="3711216"/>
                    <a:pt x="26236" y="3705597"/>
                  </a:cubicBezTo>
                  <a:lnTo>
                    <a:pt x="26236" y="3698548"/>
                  </a:lnTo>
                  <a:lnTo>
                    <a:pt x="32903" y="3694357"/>
                  </a:lnTo>
                  <a:cubicBezTo>
                    <a:pt x="32903" y="3693309"/>
                    <a:pt x="32903" y="3692071"/>
                    <a:pt x="32903" y="3690738"/>
                  </a:cubicBezTo>
                  <a:lnTo>
                    <a:pt x="19283" y="3682736"/>
                  </a:lnTo>
                  <a:cubicBezTo>
                    <a:pt x="20140" y="3681117"/>
                    <a:pt x="20902" y="3679498"/>
                    <a:pt x="22045" y="3677402"/>
                  </a:cubicBezTo>
                  <a:lnTo>
                    <a:pt x="36428" y="3684928"/>
                  </a:lnTo>
                  <a:cubicBezTo>
                    <a:pt x="41285" y="3682451"/>
                    <a:pt x="38713" y="3673974"/>
                    <a:pt x="39285" y="3669020"/>
                  </a:cubicBezTo>
                  <a:cubicBezTo>
                    <a:pt x="35951" y="3665401"/>
                    <a:pt x="24331" y="3666068"/>
                    <a:pt x="20235" y="3661210"/>
                  </a:cubicBezTo>
                  <a:lnTo>
                    <a:pt x="20235" y="3653114"/>
                  </a:lnTo>
                  <a:cubicBezTo>
                    <a:pt x="25350" y="3650246"/>
                    <a:pt x="31713" y="3650895"/>
                    <a:pt x="36142" y="3654733"/>
                  </a:cubicBezTo>
                  <a:cubicBezTo>
                    <a:pt x="41857" y="3653018"/>
                    <a:pt x="40238" y="3646351"/>
                    <a:pt x="39095" y="3641684"/>
                  </a:cubicBezTo>
                  <a:lnTo>
                    <a:pt x="33666" y="3638636"/>
                  </a:lnTo>
                  <a:cubicBezTo>
                    <a:pt x="33666" y="3636636"/>
                    <a:pt x="33666" y="3634254"/>
                    <a:pt x="33189" y="3631683"/>
                  </a:cubicBezTo>
                  <a:cubicBezTo>
                    <a:pt x="29179" y="3628625"/>
                    <a:pt x="24864" y="3625977"/>
                    <a:pt x="20330" y="3623777"/>
                  </a:cubicBezTo>
                  <a:lnTo>
                    <a:pt x="20330" y="3605489"/>
                  </a:lnTo>
                  <a:lnTo>
                    <a:pt x="26712" y="3601679"/>
                  </a:lnTo>
                  <a:lnTo>
                    <a:pt x="26712" y="3598154"/>
                  </a:lnTo>
                  <a:lnTo>
                    <a:pt x="19949" y="3593963"/>
                  </a:lnTo>
                  <a:lnTo>
                    <a:pt x="19949" y="3553673"/>
                  </a:lnTo>
                  <a:cubicBezTo>
                    <a:pt x="11758" y="3551578"/>
                    <a:pt x="14329" y="3544148"/>
                    <a:pt x="13377" y="3539290"/>
                  </a:cubicBezTo>
                  <a:lnTo>
                    <a:pt x="19092" y="3536052"/>
                  </a:lnTo>
                  <a:cubicBezTo>
                    <a:pt x="19092" y="3533670"/>
                    <a:pt x="15949" y="3533480"/>
                    <a:pt x="13949" y="3531956"/>
                  </a:cubicBezTo>
                  <a:lnTo>
                    <a:pt x="13949" y="3498713"/>
                  </a:lnTo>
                  <a:lnTo>
                    <a:pt x="20045" y="3494808"/>
                  </a:lnTo>
                  <a:lnTo>
                    <a:pt x="20045" y="3491189"/>
                  </a:lnTo>
                  <a:lnTo>
                    <a:pt x="13663" y="3487379"/>
                  </a:lnTo>
                  <a:lnTo>
                    <a:pt x="13663" y="3432229"/>
                  </a:lnTo>
                  <a:lnTo>
                    <a:pt x="19949" y="3428324"/>
                  </a:lnTo>
                  <a:lnTo>
                    <a:pt x="19949" y="3410131"/>
                  </a:lnTo>
                  <a:lnTo>
                    <a:pt x="14044" y="3406131"/>
                  </a:lnTo>
                  <a:cubicBezTo>
                    <a:pt x="24807" y="3401368"/>
                    <a:pt x="20521" y="3381270"/>
                    <a:pt x="18521" y="3371936"/>
                  </a:cubicBezTo>
                  <a:cubicBezTo>
                    <a:pt x="12110" y="3371812"/>
                    <a:pt x="5890" y="3369717"/>
                    <a:pt x="709" y="3365935"/>
                  </a:cubicBezTo>
                  <a:lnTo>
                    <a:pt x="7091" y="3361934"/>
                  </a:lnTo>
                  <a:lnTo>
                    <a:pt x="7091" y="3357839"/>
                  </a:lnTo>
                  <a:cubicBezTo>
                    <a:pt x="12234" y="3354981"/>
                    <a:pt x="22902" y="3356886"/>
                    <a:pt x="19663" y="3350219"/>
                  </a:cubicBezTo>
                  <a:cubicBezTo>
                    <a:pt x="9091" y="3346885"/>
                    <a:pt x="15092" y="3332883"/>
                    <a:pt x="13568" y="3324692"/>
                  </a:cubicBezTo>
                  <a:lnTo>
                    <a:pt x="19663" y="3321262"/>
                  </a:lnTo>
                  <a:lnTo>
                    <a:pt x="19663" y="3313738"/>
                  </a:lnTo>
                  <a:lnTo>
                    <a:pt x="13949" y="3309928"/>
                  </a:lnTo>
                  <a:lnTo>
                    <a:pt x="26712" y="3302499"/>
                  </a:lnTo>
                  <a:lnTo>
                    <a:pt x="26712" y="3298974"/>
                  </a:lnTo>
                  <a:lnTo>
                    <a:pt x="20235" y="3294974"/>
                  </a:lnTo>
                  <a:cubicBezTo>
                    <a:pt x="19569" y="3290211"/>
                    <a:pt x="19569" y="3290211"/>
                    <a:pt x="14139" y="3289640"/>
                  </a:cubicBezTo>
                  <a:cubicBezTo>
                    <a:pt x="-1196" y="3288687"/>
                    <a:pt x="12330" y="3280115"/>
                    <a:pt x="19569" y="3277162"/>
                  </a:cubicBezTo>
                  <a:lnTo>
                    <a:pt x="20140" y="3273543"/>
                  </a:lnTo>
                  <a:cubicBezTo>
                    <a:pt x="25760" y="3267447"/>
                    <a:pt x="39190" y="3268018"/>
                    <a:pt x="46524" y="3261827"/>
                  </a:cubicBezTo>
                  <a:cubicBezTo>
                    <a:pt x="46524" y="3260398"/>
                    <a:pt x="46524" y="3259255"/>
                    <a:pt x="45857" y="3258017"/>
                  </a:cubicBezTo>
                  <a:cubicBezTo>
                    <a:pt x="42428" y="3256016"/>
                    <a:pt x="9662" y="3256493"/>
                    <a:pt x="24045" y="3245444"/>
                  </a:cubicBezTo>
                  <a:cubicBezTo>
                    <a:pt x="29188" y="3244586"/>
                    <a:pt x="32713" y="3247634"/>
                    <a:pt x="37476" y="3248682"/>
                  </a:cubicBezTo>
                  <a:cubicBezTo>
                    <a:pt x="41952" y="3247063"/>
                    <a:pt x="38904" y="3240395"/>
                    <a:pt x="39762" y="3236490"/>
                  </a:cubicBezTo>
                  <a:lnTo>
                    <a:pt x="46619" y="3232299"/>
                  </a:lnTo>
                  <a:lnTo>
                    <a:pt x="46619" y="3221536"/>
                  </a:lnTo>
                  <a:lnTo>
                    <a:pt x="52716" y="3217726"/>
                  </a:lnTo>
                  <a:lnTo>
                    <a:pt x="52716" y="3210392"/>
                  </a:lnTo>
                  <a:lnTo>
                    <a:pt x="43191" y="3204963"/>
                  </a:lnTo>
                  <a:cubicBezTo>
                    <a:pt x="32523" y="3204486"/>
                    <a:pt x="19663" y="3216011"/>
                    <a:pt x="18711" y="3198771"/>
                  </a:cubicBezTo>
                  <a:lnTo>
                    <a:pt x="13568" y="3195628"/>
                  </a:lnTo>
                  <a:lnTo>
                    <a:pt x="13568" y="3173625"/>
                  </a:lnTo>
                  <a:lnTo>
                    <a:pt x="19949" y="3169815"/>
                  </a:lnTo>
                  <a:lnTo>
                    <a:pt x="19949" y="3162576"/>
                  </a:lnTo>
                  <a:lnTo>
                    <a:pt x="13187" y="3158385"/>
                  </a:lnTo>
                  <a:lnTo>
                    <a:pt x="13187" y="3095997"/>
                  </a:lnTo>
                  <a:lnTo>
                    <a:pt x="8234" y="3093234"/>
                  </a:lnTo>
                  <a:cubicBezTo>
                    <a:pt x="6748" y="3085738"/>
                    <a:pt x="6300" y="3078080"/>
                    <a:pt x="6900" y="3070470"/>
                  </a:cubicBezTo>
                  <a:lnTo>
                    <a:pt x="12615" y="3067231"/>
                  </a:lnTo>
                  <a:cubicBezTo>
                    <a:pt x="14711" y="3063707"/>
                    <a:pt x="12615" y="3059992"/>
                    <a:pt x="14044" y="3056468"/>
                  </a:cubicBezTo>
                  <a:lnTo>
                    <a:pt x="7186" y="3051991"/>
                  </a:lnTo>
                  <a:lnTo>
                    <a:pt x="7186" y="2868159"/>
                  </a:lnTo>
                  <a:lnTo>
                    <a:pt x="13377" y="2864253"/>
                  </a:lnTo>
                  <a:lnTo>
                    <a:pt x="13377" y="2860729"/>
                  </a:lnTo>
                  <a:lnTo>
                    <a:pt x="6996" y="2856824"/>
                  </a:lnTo>
                  <a:lnTo>
                    <a:pt x="6996" y="2775956"/>
                  </a:lnTo>
                  <a:lnTo>
                    <a:pt x="13568" y="2771956"/>
                  </a:lnTo>
                  <a:cubicBezTo>
                    <a:pt x="13568" y="2770622"/>
                    <a:pt x="13568" y="2769384"/>
                    <a:pt x="12996" y="2768241"/>
                  </a:cubicBezTo>
                  <a:cubicBezTo>
                    <a:pt x="1757" y="2764145"/>
                    <a:pt x="8805" y="2748143"/>
                    <a:pt x="6900" y="2739000"/>
                  </a:cubicBezTo>
                  <a:lnTo>
                    <a:pt x="13091" y="2735666"/>
                  </a:lnTo>
                  <a:lnTo>
                    <a:pt x="7281" y="2731665"/>
                  </a:lnTo>
                  <a:lnTo>
                    <a:pt x="7281" y="2710139"/>
                  </a:lnTo>
                  <a:lnTo>
                    <a:pt x="13377" y="2706329"/>
                  </a:lnTo>
                  <a:lnTo>
                    <a:pt x="13377" y="2658704"/>
                  </a:lnTo>
                  <a:lnTo>
                    <a:pt x="20140" y="2654608"/>
                  </a:lnTo>
                  <a:lnTo>
                    <a:pt x="20140" y="2632700"/>
                  </a:lnTo>
                  <a:lnTo>
                    <a:pt x="26331" y="2628890"/>
                  </a:lnTo>
                  <a:lnTo>
                    <a:pt x="26331" y="2610412"/>
                  </a:lnTo>
                  <a:lnTo>
                    <a:pt x="21473" y="2607650"/>
                  </a:lnTo>
                  <a:cubicBezTo>
                    <a:pt x="18711" y="2601840"/>
                    <a:pt x="18807" y="2594505"/>
                    <a:pt x="26236" y="2592410"/>
                  </a:cubicBezTo>
                  <a:cubicBezTo>
                    <a:pt x="27474" y="2586600"/>
                    <a:pt x="26236" y="2580504"/>
                    <a:pt x="26903" y="2574312"/>
                  </a:cubicBezTo>
                  <a:lnTo>
                    <a:pt x="20426" y="2569931"/>
                  </a:lnTo>
                  <a:lnTo>
                    <a:pt x="20426" y="2525925"/>
                  </a:lnTo>
                  <a:lnTo>
                    <a:pt x="26522" y="2522020"/>
                  </a:lnTo>
                  <a:lnTo>
                    <a:pt x="26522" y="2514876"/>
                  </a:lnTo>
                  <a:lnTo>
                    <a:pt x="20140" y="2510971"/>
                  </a:lnTo>
                  <a:lnTo>
                    <a:pt x="20140" y="2496398"/>
                  </a:lnTo>
                  <a:lnTo>
                    <a:pt x="26712" y="2492302"/>
                  </a:lnTo>
                  <a:cubicBezTo>
                    <a:pt x="26436" y="2491083"/>
                    <a:pt x="26246" y="2489835"/>
                    <a:pt x="26141" y="2488587"/>
                  </a:cubicBezTo>
                  <a:cubicBezTo>
                    <a:pt x="17759" y="2483539"/>
                    <a:pt x="17759" y="2483253"/>
                    <a:pt x="26141" y="2478110"/>
                  </a:cubicBezTo>
                  <a:lnTo>
                    <a:pt x="26141" y="2470585"/>
                  </a:lnTo>
                  <a:lnTo>
                    <a:pt x="20330" y="2466775"/>
                  </a:lnTo>
                  <a:lnTo>
                    <a:pt x="20330" y="2452202"/>
                  </a:lnTo>
                  <a:lnTo>
                    <a:pt x="26522" y="2448297"/>
                  </a:lnTo>
                  <a:lnTo>
                    <a:pt x="26522" y="2426389"/>
                  </a:lnTo>
                  <a:lnTo>
                    <a:pt x="20235" y="2422484"/>
                  </a:lnTo>
                  <a:cubicBezTo>
                    <a:pt x="34428" y="2412959"/>
                    <a:pt x="23283" y="2386575"/>
                    <a:pt x="26617" y="2371049"/>
                  </a:cubicBezTo>
                  <a:cubicBezTo>
                    <a:pt x="17759" y="2365620"/>
                    <a:pt x="17759" y="2365334"/>
                    <a:pt x="26141" y="2360190"/>
                  </a:cubicBezTo>
                  <a:lnTo>
                    <a:pt x="20521" y="2356380"/>
                  </a:lnTo>
                  <a:lnTo>
                    <a:pt x="26617" y="2352475"/>
                  </a:lnTo>
                  <a:lnTo>
                    <a:pt x="26617" y="2348189"/>
                  </a:lnTo>
                  <a:lnTo>
                    <a:pt x="19949" y="2344188"/>
                  </a:lnTo>
                  <a:lnTo>
                    <a:pt x="19949" y="2322281"/>
                  </a:lnTo>
                  <a:cubicBezTo>
                    <a:pt x="8234" y="2318280"/>
                    <a:pt x="15378" y="2302374"/>
                    <a:pt x="13473" y="2292849"/>
                  </a:cubicBezTo>
                  <a:lnTo>
                    <a:pt x="18807" y="2289896"/>
                  </a:lnTo>
                  <a:cubicBezTo>
                    <a:pt x="21378" y="2284466"/>
                    <a:pt x="21378" y="2276847"/>
                    <a:pt x="14425" y="2274941"/>
                  </a:cubicBezTo>
                  <a:cubicBezTo>
                    <a:pt x="13282" y="2266359"/>
                    <a:pt x="12967" y="2257682"/>
                    <a:pt x="13473" y="2249034"/>
                  </a:cubicBezTo>
                  <a:lnTo>
                    <a:pt x="19854" y="2244937"/>
                  </a:lnTo>
                  <a:lnTo>
                    <a:pt x="19854" y="2211886"/>
                  </a:lnTo>
                  <a:lnTo>
                    <a:pt x="13568" y="2208076"/>
                  </a:lnTo>
                  <a:lnTo>
                    <a:pt x="13568" y="2197122"/>
                  </a:lnTo>
                  <a:lnTo>
                    <a:pt x="19949" y="2193217"/>
                  </a:lnTo>
                  <a:lnTo>
                    <a:pt x="19949" y="2189693"/>
                  </a:lnTo>
                  <a:lnTo>
                    <a:pt x="13853" y="2185883"/>
                  </a:lnTo>
                  <a:lnTo>
                    <a:pt x="13853" y="2174738"/>
                  </a:lnTo>
                  <a:cubicBezTo>
                    <a:pt x="19187" y="2172834"/>
                    <a:pt x="22045" y="2168547"/>
                    <a:pt x="19092" y="2163309"/>
                  </a:cubicBezTo>
                  <a:lnTo>
                    <a:pt x="14425" y="2160737"/>
                  </a:lnTo>
                  <a:cubicBezTo>
                    <a:pt x="11948" y="2141687"/>
                    <a:pt x="14425" y="2121399"/>
                    <a:pt x="13473" y="2101682"/>
                  </a:cubicBezTo>
                  <a:lnTo>
                    <a:pt x="19854" y="2097491"/>
                  </a:lnTo>
                  <a:lnTo>
                    <a:pt x="19854" y="1987382"/>
                  </a:lnTo>
                  <a:lnTo>
                    <a:pt x="13663" y="1983571"/>
                  </a:lnTo>
                  <a:lnTo>
                    <a:pt x="13663" y="1980047"/>
                  </a:lnTo>
                  <a:cubicBezTo>
                    <a:pt x="15663" y="1978714"/>
                    <a:pt x="17854" y="1977381"/>
                    <a:pt x="20140" y="1976047"/>
                  </a:cubicBezTo>
                  <a:lnTo>
                    <a:pt x="20140" y="1902609"/>
                  </a:lnTo>
                  <a:lnTo>
                    <a:pt x="26426" y="1898704"/>
                  </a:lnTo>
                  <a:lnTo>
                    <a:pt x="26426" y="1858127"/>
                  </a:lnTo>
                  <a:lnTo>
                    <a:pt x="21473" y="1855365"/>
                  </a:lnTo>
                  <a:cubicBezTo>
                    <a:pt x="19873" y="1849145"/>
                    <a:pt x="19387" y="1842697"/>
                    <a:pt x="20045" y="1836315"/>
                  </a:cubicBezTo>
                  <a:lnTo>
                    <a:pt x="25664" y="1833172"/>
                  </a:lnTo>
                  <a:cubicBezTo>
                    <a:pt x="27569" y="1829552"/>
                    <a:pt x="26331" y="1825933"/>
                    <a:pt x="26712" y="1822028"/>
                  </a:cubicBezTo>
                  <a:lnTo>
                    <a:pt x="20426" y="1817837"/>
                  </a:lnTo>
                  <a:lnTo>
                    <a:pt x="20426" y="1770212"/>
                  </a:lnTo>
                  <a:lnTo>
                    <a:pt x="26522" y="1766402"/>
                  </a:lnTo>
                  <a:lnTo>
                    <a:pt x="26522" y="1748114"/>
                  </a:lnTo>
                  <a:lnTo>
                    <a:pt x="20140" y="1744303"/>
                  </a:lnTo>
                  <a:lnTo>
                    <a:pt x="20140" y="1740684"/>
                  </a:lnTo>
                  <a:lnTo>
                    <a:pt x="26903" y="1736588"/>
                  </a:lnTo>
                  <a:lnTo>
                    <a:pt x="26903" y="1725730"/>
                  </a:lnTo>
                  <a:cubicBezTo>
                    <a:pt x="43667" y="1705061"/>
                    <a:pt x="26903" y="1663818"/>
                    <a:pt x="34142" y="1636957"/>
                  </a:cubicBezTo>
                  <a:lnTo>
                    <a:pt x="39285" y="1634100"/>
                  </a:lnTo>
                  <a:lnTo>
                    <a:pt x="33570" y="1630099"/>
                  </a:lnTo>
                  <a:lnTo>
                    <a:pt x="33570" y="1567996"/>
                  </a:lnTo>
                  <a:lnTo>
                    <a:pt x="26807" y="1563710"/>
                  </a:lnTo>
                  <a:lnTo>
                    <a:pt x="26807" y="1552851"/>
                  </a:lnTo>
                  <a:lnTo>
                    <a:pt x="33189" y="1548946"/>
                  </a:lnTo>
                  <a:lnTo>
                    <a:pt x="33189" y="1541707"/>
                  </a:lnTo>
                  <a:lnTo>
                    <a:pt x="26903" y="1537897"/>
                  </a:lnTo>
                  <a:lnTo>
                    <a:pt x="26903" y="1530468"/>
                  </a:lnTo>
                  <a:lnTo>
                    <a:pt x="31856" y="1527705"/>
                  </a:lnTo>
                  <a:cubicBezTo>
                    <a:pt x="35380" y="1518180"/>
                    <a:pt x="31856" y="1507036"/>
                    <a:pt x="33761" y="1497130"/>
                  </a:cubicBezTo>
                  <a:cubicBezTo>
                    <a:pt x="46715" y="1489605"/>
                    <a:pt x="36904" y="1467507"/>
                    <a:pt x="39762" y="1453696"/>
                  </a:cubicBezTo>
                  <a:lnTo>
                    <a:pt x="33856" y="1449695"/>
                  </a:lnTo>
                  <a:cubicBezTo>
                    <a:pt x="33856" y="1448743"/>
                    <a:pt x="33856" y="1447505"/>
                    <a:pt x="33189" y="1446171"/>
                  </a:cubicBezTo>
                  <a:lnTo>
                    <a:pt x="39666" y="1442075"/>
                  </a:lnTo>
                  <a:lnTo>
                    <a:pt x="39666" y="1434932"/>
                  </a:lnTo>
                  <a:lnTo>
                    <a:pt x="33285" y="1431027"/>
                  </a:lnTo>
                  <a:lnTo>
                    <a:pt x="33285" y="1423788"/>
                  </a:lnTo>
                  <a:lnTo>
                    <a:pt x="39571" y="1419977"/>
                  </a:lnTo>
                  <a:lnTo>
                    <a:pt x="39571" y="1412548"/>
                  </a:lnTo>
                  <a:cubicBezTo>
                    <a:pt x="22807" y="1390450"/>
                    <a:pt x="39571" y="1345206"/>
                    <a:pt x="32427" y="1316441"/>
                  </a:cubicBezTo>
                  <a:lnTo>
                    <a:pt x="27665" y="1313774"/>
                  </a:lnTo>
                  <a:cubicBezTo>
                    <a:pt x="27665" y="1311202"/>
                    <a:pt x="33856" y="1310726"/>
                    <a:pt x="33189" y="1308154"/>
                  </a:cubicBezTo>
                  <a:cubicBezTo>
                    <a:pt x="32523" y="1305582"/>
                    <a:pt x="36904" y="1304058"/>
                    <a:pt x="39666" y="1302153"/>
                  </a:cubicBezTo>
                  <a:lnTo>
                    <a:pt x="39666" y="1294914"/>
                  </a:lnTo>
                  <a:lnTo>
                    <a:pt x="33285" y="1291009"/>
                  </a:lnTo>
                  <a:lnTo>
                    <a:pt x="33285" y="1287485"/>
                  </a:lnTo>
                  <a:lnTo>
                    <a:pt x="39571" y="1283579"/>
                  </a:lnTo>
                  <a:lnTo>
                    <a:pt x="39571" y="1271864"/>
                  </a:lnTo>
                  <a:cubicBezTo>
                    <a:pt x="23569" y="1240336"/>
                    <a:pt x="36999" y="1187853"/>
                    <a:pt x="33951" y="1149944"/>
                  </a:cubicBezTo>
                  <a:cubicBezTo>
                    <a:pt x="42143" y="1144991"/>
                    <a:pt x="42143" y="1144705"/>
                    <a:pt x="33951" y="1139466"/>
                  </a:cubicBezTo>
                  <a:lnTo>
                    <a:pt x="33951" y="1128989"/>
                  </a:lnTo>
                  <a:lnTo>
                    <a:pt x="40047" y="1125178"/>
                  </a:lnTo>
                  <a:lnTo>
                    <a:pt x="40047" y="1109939"/>
                  </a:lnTo>
                  <a:lnTo>
                    <a:pt x="33666" y="1106128"/>
                  </a:lnTo>
                  <a:lnTo>
                    <a:pt x="33666" y="1102509"/>
                  </a:lnTo>
                  <a:lnTo>
                    <a:pt x="40428" y="1098413"/>
                  </a:lnTo>
                  <a:lnTo>
                    <a:pt x="40428" y="1083936"/>
                  </a:lnTo>
                  <a:cubicBezTo>
                    <a:pt x="58049" y="1077363"/>
                    <a:pt x="30332" y="1071553"/>
                    <a:pt x="46524" y="1065743"/>
                  </a:cubicBezTo>
                  <a:lnTo>
                    <a:pt x="33666" y="1058123"/>
                  </a:lnTo>
                  <a:lnTo>
                    <a:pt x="33666" y="1006687"/>
                  </a:lnTo>
                  <a:lnTo>
                    <a:pt x="39952" y="1002878"/>
                  </a:lnTo>
                  <a:lnTo>
                    <a:pt x="39952" y="973541"/>
                  </a:lnTo>
                  <a:lnTo>
                    <a:pt x="34046" y="969540"/>
                  </a:lnTo>
                  <a:lnTo>
                    <a:pt x="39190" y="966683"/>
                  </a:lnTo>
                  <a:cubicBezTo>
                    <a:pt x="41095" y="963159"/>
                    <a:pt x="39857" y="959444"/>
                    <a:pt x="40238" y="955538"/>
                  </a:cubicBezTo>
                  <a:lnTo>
                    <a:pt x="34142" y="951443"/>
                  </a:lnTo>
                  <a:lnTo>
                    <a:pt x="40047" y="947633"/>
                  </a:lnTo>
                  <a:lnTo>
                    <a:pt x="40047" y="914676"/>
                  </a:lnTo>
                  <a:lnTo>
                    <a:pt x="33666" y="910771"/>
                  </a:lnTo>
                  <a:lnTo>
                    <a:pt x="33666" y="907152"/>
                  </a:lnTo>
                  <a:lnTo>
                    <a:pt x="40428" y="903056"/>
                  </a:lnTo>
                  <a:lnTo>
                    <a:pt x="40428" y="836952"/>
                  </a:lnTo>
                  <a:lnTo>
                    <a:pt x="45381" y="834190"/>
                  </a:lnTo>
                  <a:cubicBezTo>
                    <a:pt x="45381" y="834190"/>
                    <a:pt x="45953" y="833047"/>
                    <a:pt x="45381" y="832951"/>
                  </a:cubicBezTo>
                  <a:cubicBezTo>
                    <a:pt x="38904" y="831142"/>
                    <a:pt x="41476" y="826284"/>
                    <a:pt x="35856" y="824093"/>
                  </a:cubicBezTo>
                  <a:cubicBezTo>
                    <a:pt x="32713" y="822760"/>
                    <a:pt x="32903" y="820950"/>
                    <a:pt x="32999" y="818950"/>
                  </a:cubicBezTo>
                  <a:lnTo>
                    <a:pt x="39380" y="814950"/>
                  </a:lnTo>
                  <a:lnTo>
                    <a:pt x="39380" y="807711"/>
                  </a:lnTo>
                  <a:lnTo>
                    <a:pt x="32808" y="803805"/>
                  </a:lnTo>
                  <a:lnTo>
                    <a:pt x="32808" y="786089"/>
                  </a:lnTo>
                  <a:lnTo>
                    <a:pt x="26617" y="782184"/>
                  </a:lnTo>
                  <a:lnTo>
                    <a:pt x="26617" y="771134"/>
                  </a:lnTo>
                  <a:cubicBezTo>
                    <a:pt x="36142" y="768562"/>
                    <a:pt x="36142" y="749227"/>
                    <a:pt x="27379" y="745988"/>
                  </a:cubicBezTo>
                  <a:cubicBezTo>
                    <a:pt x="26112" y="732501"/>
                    <a:pt x="25760" y="718947"/>
                    <a:pt x="26331" y="705412"/>
                  </a:cubicBezTo>
                  <a:lnTo>
                    <a:pt x="32618" y="701221"/>
                  </a:lnTo>
                  <a:lnTo>
                    <a:pt x="32618" y="661216"/>
                  </a:lnTo>
                  <a:lnTo>
                    <a:pt x="39190" y="657120"/>
                  </a:lnTo>
                  <a:lnTo>
                    <a:pt x="32903" y="653215"/>
                  </a:lnTo>
                  <a:lnTo>
                    <a:pt x="32903" y="502244"/>
                  </a:lnTo>
                  <a:lnTo>
                    <a:pt x="26617" y="498338"/>
                  </a:lnTo>
                  <a:lnTo>
                    <a:pt x="26617" y="483575"/>
                  </a:lnTo>
                  <a:cubicBezTo>
                    <a:pt x="44143" y="477098"/>
                    <a:pt x="17092" y="471192"/>
                    <a:pt x="32618" y="465477"/>
                  </a:cubicBezTo>
                  <a:lnTo>
                    <a:pt x="32618" y="292218"/>
                  </a:lnTo>
                  <a:lnTo>
                    <a:pt x="26712" y="288503"/>
                  </a:lnTo>
                  <a:lnTo>
                    <a:pt x="32903" y="284597"/>
                  </a:lnTo>
                  <a:lnTo>
                    <a:pt x="32903" y="255356"/>
                  </a:lnTo>
                  <a:lnTo>
                    <a:pt x="26617" y="251450"/>
                  </a:lnTo>
                  <a:cubicBezTo>
                    <a:pt x="44047" y="194300"/>
                    <a:pt x="27284" y="116100"/>
                    <a:pt x="32903" y="52568"/>
                  </a:cubicBezTo>
                  <a:lnTo>
                    <a:pt x="26998" y="49235"/>
                  </a:lnTo>
                  <a:cubicBezTo>
                    <a:pt x="26046" y="44139"/>
                    <a:pt x="26046" y="38900"/>
                    <a:pt x="26998" y="33804"/>
                  </a:cubicBezTo>
                  <a:lnTo>
                    <a:pt x="32141" y="30852"/>
                  </a:lnTo>
                  <a:cubicBezTo>
                    <a:pt x="31284" y="28756"/>
                    <a:pt x="28617" y="28280"/>
                    <a:pt x="26522" y="26851"/>
                  </a:cubicBezTo>
                  <a:lnTo>
                    <a:pt x="26522" y="5039"/>
                  </a:lnTo>
                  <a:cubicBezTo>
                    <a:pt x="28332" y="3324"/>
                    <a:pt x="33761" y="2467"/>
                    <a:pt x="32903" y="-581"/>
                  </a:cubicBezTo>
                  <a:lnTo>
                    <a:pt x="604403" y="-581"/>
                  </a:lnTo>
                  <a:lnTo>
                    <a:pt x="604403" y="19612"/>
                  </a:lnTo>
                  <a:lnTo>
                    <a:pt x="611166" y="23708"/>
                  </a:lnTo>
                  <a:lnTo>
                    <a:pt x="611166" y="38090"/>
                  </a:lnTo>
                  <a:lnTo>
                    <a:pt x="617167" y="41900"/>
                  </a:lnTo>
                  <a:lnTo>
                    <a:pt x="617167" y="49330"/>
                  </a:lnTo>
                  <a:cubicBezTo>
                    <a:pt x="608594" y="54569"/>
                    <a:pt x="608594" y="54854"/>
                    <a:pt x="617167" y="59998"/>
                  </a:cubicBezTo>
                  <a:lnTo>
                    <a:pt x="617167" y="82191"/>
                  </a:lnTo>
                  <a:lnTo>
                    <a:pt x="611357" y="86001"/>
                  </a:lnTo>
                  <a:cubicBezTo>
                    <a:pt x="611357" y="87049"/>
                    <a:pt x="611357" y="88192"/>
                    <a:pt x="611357" y="89525"/>
                  </a:cubicBezTo>
                  <a:lnTo>
                    <a:pt x="617929" y="93526"/>
                  </a:lnTo>
                  <a:lnTo>
                    <a:pt x="617929" y="126482"/>
                  </a:lnTo>
                  <a:lnTo>
                    <a:pt x="624311" y="130293"/>
                  </a:lnTo>
                  <a:lnTo>
                    <a:pt x="624311" y="137722"/>
                  </a:lnTo>
                  <a:cubicBezTo>
                    <a:pt x="618882" y="139627"/>
                    <a:pt x="616119" y="143913"/>
                    <a:pt x="618786" y="149152"/>
                  </a:cubicBezTo>
                  <a:cubicBezTo>
                    <a:pt x="632883" y="165630"/>
                    <a:pt x="620596" y="199158"/>
                    <a:pt x="624501" y="221923"/>
                  </a:cubicBezTo>
                  <a:lnTo>
                    <a:pt x="630692" y="226114"/>
                  </a:lnTo>
                  <a:lnTo>
                    <a:pt x="630692" y="233353"/>
                  </a:lnTo>
                  <a:lnTo>
                    <a:pt x="624692" y="237163"/>
                  </a:lnTo>
                  <a:lnTo>
                    <a:pt x="624692" y="248117"/>
                  </a:lnTo>
                  <a:lnTo>
                    <a:pt x="631169" y="251926"/>
                  </a:lnTo>
                  <a:lnTo>
                    <a:pt x="631169" y="292312"/>
                  </a:lnTo>
                  <a:lnTo>
                    <a:pt x="637360" y="296218"/>
                  </a:lnTo>
                  <a:lnTo>
                    <a:pt x="631645" y="299456"/>
                  </a:lnTo>
                  <a:cubicBezTo>
                    <a:pt x="630121" y="306695"/>
                    <a:pt x="631645" y="314601"/>
                    <a:pt x="630788" y="322031"/>
                  </a:cubicBezTo>
                  <a:cubicBezTo>
                    <a:pt x="622120" y="327270"/>
                    <a:pt x="622215" y="327555"/>
                    <a:pt x="630788" y="332794"/>
                  </a:cubicBezTo>
                  <a:lnTo>
                    <a:pt x="630788" y="347558"/>
                  </a:lnTo>
                  <a:lnTo>
                    <a:pt x="624597" y="351368"/>
                  </a:lnTo>
                  <a:lnTo>
                    <a:pt x="624597" y="365846"/>
                  </a:lnTo>
                  <a:lnTo>
                    <a:pt x="618215" y="369846"/>
                  </a:lnTo>
                  <a:lnTo>
                    <a:pt x="624216" y="373561"/>
                  </a:lnTo>
                  <a:lnTo>
                    <a:pt x="624216" y="384705"/>
                  </a:lnTo>
                  <a:lnTo>
                    <a:pt x="618500" y="387848"/>
                  </a:lnTo>
                  <a:cubicBezTo>
                    <a:pt x="617596" y="392954"/>
                    <a:pt x="617596" y="398173"/>
                    <a:pt x="618500" y="403279"/>
                  </a:cubicBezTo>
                  <a:lnTo>
                    <a:pt x="623549" y="406136"/>
                  </a:lnTo>
                  <a:cubicBezTo>
                    <a:pt x="622882" y="408804"/>
                    <a:pt x="615357" y="410042"/>
                    <a:pt x="618024" y="413661"/>
                  </a:cubicBezTo>
                  <a:lnTo>
                    <a:pt x="611452" y="417757"/>
                  </a:lnTo>
                  <a:lnTo>
                    <a:pt x="611452" y="424996"/>
                  </a:lnTo>
                  <a:lnTo>
                    <a:pt x="617834" y="428806"/>
                  </a:lnTo>
                  <a:lnTo>
                    <a:pt x="617834" y="436045"/>
                  </a:lnTo>
                  <a:lnTo>
                    <a:pt x="611357" y="440141"/>
                  </a:lnTo>
                  <a:cubicBezTo>
                    <a:pt x="611357" y="441474"/>
                    <a:pt x="611833" y="442617"/>
                    <a:pt x="612024" y="443855"/>
                  </a:cubicBezTo>
                  <a:lnTo>
                    <a:pt x="616691" y="446427"/>
                  </a:lnTo>
                  <a:cubicBezTo>
                    <a:pt x="620215" y="454809"/>
                    <a:pt x="615929" y="464906"/>
                    <a:pt x="618977" y="473573"/>
                  </a:cubicBezTo>
                  <a:lnTo>
                    <a:pt x="630788" y="480146"/>
                  </a:lnTo>
                  <a:lnTo>
                    <a:pt x="630788" y="495005"/>
                  </a:lnTo>
                  <a:lnTo>
                    <a:pt x="624597" y="498815"/>
                  </a:lnTo>
                  <a:lnTo>
                    <a:pt x="624597" y="502339"/>
                  </a:lnTo>
                  <a:lnTo>
                    <a:pt x="618119" y="506244"/>
                  </a:lnTo>
                  <a:cubicBezTo>
                    <a:pt x="637169" y="508149"/>
                    <a:pt x="630121" y="517484"/>
                    <a:pt x="631074" y="531962"/>
                  </a:cubicBezTo>
                  <a:lnTo>
                    <a:pt x="625740" y="534914"/>
                  </a:lnTo>
                  <a:cubicBezTo>
                    <a:pt x="623834" y="538819"/>
                    <a:pt x="623834" y="543392"/>
                    <a:pt x="625740" y="547297"/>
                  </a:cubicBezTo>
                  <a:lnTo>
                    <a:pt x="630407" y="549869"/>
                  </a:lnTo>
                  <a:cubicBezTo>
                    <a:pt x="632693" y="576253"/>
                    <a:pt x="630407" y="603971"/>
                    <a:pt x="631264" y="631021"/>
                  </a:cubicBezTo>
                  <a:lnTo>
                    <a:pt x="637455" y="635022"/>
                  </a:lnTo>
                  <a:lnTo>
                    <a:pt x="631264" y="638832"/>
                  </a:lnTo>
                  <a:lnTo>
                    <a:pt x="631264" y="748941"/>
                  </a:lnTo>
                  <a:lnTo>
                    <a:pt x="624882" y="752847"/>
                  </a:lnTo>
                  <a:lnTo>
                    <a:pt x="624882" y="774849"/>
                  </a:lnTo>
                  <a:lnTo>
                    <a:pt x="630883" y="778659"/>
                  </a:lnTo>
                  <a:lnTo>
                    <a:pt x="630883" y="786089"/>
                  </a:lnTo>
                  <a:cubicBezTo>
                    <a:pt x="619358" y="790280"/>
                    <a:pt x="625359" y="810949"/>
                    <a:pt x="625835" y="838095"/>
                  </a:cubicBezTo>
                  <a:lnTo>
                    <a:pt x="630883" y="840953"/>
                  </a:lnTo>
                  <a:lnTo>
                    <a:pt x="624882" y="844953"/>
                  </a:lnTo>
                  <a:lnTo>
                    <a:pt x="624882" y="855812"/>
                  </a:lnTo>
                  <a:lnTo>
                    <a:pt x="631264" y="859717"/>
                  </a:lnTo>
                  <a:lnTo>
                    <a:pt x="631264" y="911152"/>
                  </a:lnTo>
                  <a:lnTo>
                    <a:pt x="624882" y="914962"/>
                  </a:lnTo>
                  <a:lnTo>
                    <a:pt x="624882" y="955538"/>
                  </a:lnTo>
                  <a:lnTo>
                    <a:pt x="629740" y="958205"/>
                  </a:lnTo>
                  <a:cubicBezTo>
                    <a:pt x="631931" y="980713"/>
                    <a:pt x="632188" y="1003373"/>
                    <a:pt x="630502" y="1025928"/>
                  </a:cubicBezTo>
                  <a:cubicBezTo>
                    <a:pt x="622310" y="1030881"/>
                    <a:pt x="622310" y="1031071"/>
                    <a:pt x="630502" y="1036311"/>
                  </a:cubicBezTo>
                  <a:lnTo>
                    <a:pt x="630502" y="1043740"/>
                  </a:lnTo>
                  <a:lnTo>
                    <a:pt x="624692" y="1047550"/>
                  </a:lnTo>
                  <a:cubicBezTo>
                    <a:pt x="624692" y="1048598"/>
                    <a:pt x="624692" y="1049741"/>
                    <a:pt x="624692" y="1051074"/>
                  </a:cubicBezTo>
                  <a:lnTo>
                    <a:pt x="631264" y="1054979"/>
                  </a:lnTo>
                  <a:lnTo>
                    <a:pt x="631264" y="1058503"/>
                  </a:lnTo>
                  <a:lnTo>
                    <a:pt x="624692" y="1062504"/>
                  </a:lnTo>
                  <a:cubicBezTo>
                    <a:pt x="624692" y="1074791"/>
                    <a:pt x="624025" y="1087174"/>
                    <a:pt x="624692" y="1099175"/>
                  </a:cubicBezTo>
                  <a:lnTo>
                    <a:pt x="630502" y="1103081"/>
                  </a:lnTo>
                  <a:cubicBezTo>
                    <a:pt x="620977" y="1103081"/>
                    <a:pt x="620977" y="1157944"/>
                    <a:pt x="630502" y="1157944"/>
                  </a:cubicBezTo>
                  <a:lnTo>
                    <a:pt x="624501" y="1161850"/>
                  </a:lnTo>
                  <a:lnTo>
                    <a:pt x="624501" y="1257100"/>
                  </a:lnTo>
                  <a:lnTo>
                    <a:pt x="617834" y="1261100"/>
                  </a:lnTo>
                  <a:lnTo>
                    <a:pt x="617834" y="1353112"/>
                  </a:lnTo>
                  <a:lnTo>
                    <a:pt x="624597" y="1357208"/>
                  </a:lnTo>
                  <a:lnTo>
                    <a:pt x="624597" y="1456458"/>
                  </a:lnTo>
                  <a:lnTo>
                    <a:pt x="630407" y="1459696"/>
                  </a:lnTo>
                  <a:cubicBezTo>
                    <a:pt x="631264" y="1464773"/>
                    <a:pt x="631264" y="1469955"/>
                    <a:pt x="630407" y="1475032"/>
                  </a:cubicBezTo>
                  <a:cubicBezTo>
                    <a:pt x="620882" y="1477318"/>
                    <a:pt x="620882" y="1505702"/>
                    <a:pt x="630407" y="1507703"/>
                  </a:cubicBezTo>
                  <a:lnTo>
                    <a:pt x="624311" y="1511703"/>
                  </a:lnTo>
                  <a:lnTo>
                    <a:pt x="624311" y="1567139"/>
                  </a:lnTo>
                  <a:lnTo>
                    <a:pt x="630692" y="1571044"/>
                  </a:lnTo>
                  <a:lnTo>
                    <a:pt x="630692" y="1604096"/>
                  </a:lnTo>
                  <a:lnTo>
                    <a:pt x="624501" y="1607906"/>
                  </a:lnTo>
                  <a:lnTo>
                    <a:pt x="624501" y="1615335"/>
                  </a:lnTo>
                  <a:cubicBezTo>
                    <a:pt x="635550" y="1620098"/>
                    <a:pt x="630216" y="1630670"/>
                    <a:pt x="629835" y="1659912"/>
                  </a:cubicBezTo>
                  <a:cubicBezTo>
                    <a:pt x="616595" y="1671914"/>
                    <a:pt x="627644" y="1699822"/>
                    <a:pt x="624216" y="1717920"/>
                  </a:cubicBezTo>
                  <a:lnTo>
                    <a:pt x="630311" y="1721920"/>
                  </a:lnTo>
                  <a:lnTo>
                    <a:pt x="624311" y="1725825"/>
                  </a:lnTo>
                  <a:lnTo>
                    <a:pt x="624311" y="1824981"/>
                  </a:lnTo>
                  <a:lnTo>
                    <a:pt x="617739" y="1828981"/>
                  </a:lnTo>
                  <a:lnTo>
                    <a:pt x="617739" y="1843364"/>
                  </a:lnTo>
                  <a:lnTo>
                    <a:pt x="623930" y="1847269"/>
                  </a:lnTo>
                  <a:lnTo>
                    <a:pt x="623930" y="1883940"/>
                  </a:lnTo>
                  <a:lnTo>
                    <a:pt x="618119" y="1887941"/>
                  </a:lnTo>
                  <a:lnTo>
                    <a:pt x="623263" y="1890798"/>
                  </a:lnTo>
                  <a:cubicBezTo>
                    <a:pt x="624454" y="1901867"/>
                    <a:pt x="624768" y="1913011"/>
                    <a:pt x="624216" y="1924136"/>
                  </a:cubicBezTo>
                  <a:lnTo>
                    <a:pt x="630311" y="1928136"/>
                  </a:lnTo>
                  <a:lnTo>
                    <a:pt x="624311" y="1931946"/>
                  </a:lnTo>
                  <a:lnTo>
                    <a:pt x="624311" y="1990715"/>
                  </a:lnTo>
                  <a:lnTo>
                    <a:pt x="617739" y="1994621"/>
                  </a:lnTo>
                  <a:lnTo>
                    <a:pt x="617739" y="2005289"/>
                  </a:lnTo>
                  <a:lnTo>
                    <a:pt x="624216" y="2009289"/>
                  </a:lnTo>
                  <a:cubicBezTo>
                    <a:pt x="624216" y="2016909"/>
                    <a:pt x="609452" y="2016719"/>
                    <a:pt x="623358" y="2023196"/>
                  </a:cubicBezTo>
                  <a:cubicBezTo>
                    <a:pt x="624320" y="2026825"/>
                    <a:pt x="624606" y="2030606"/>
                    <a:pt x="624216" y="2034340"/>
                  </a:cubicBezTo>
                  <a:lnTo>
                    <a:pt x="617929" y="2038531"/>
                  </a:lnTo>
                  <a:lnTo>
                    <a:pt x="617929" y="2063868"/>
                  </a:lnTo>
                  <a:lnTo>
                    <a:pt x="611166" y="2068059"/>
                  </a:lnTo>
                  <a:lnTo>
                    <a:pt x="611166" y="2071964"/>
                  </a:lnTo>
                  <a:lnTo>
                    <a:pt x="617548" y="2075774"/>
                  </a:lnTo>
                  <a:lnTo>
                    <a:pt x="617548" y="2160451"/>
                  </a:lnTo>
                  <a:lnTo>
                    <a:pt x="611071" y="2164546"/>
                  </a:lnTo>
                  <a:cubicBezTo>
                    <a:pt x="611071" y="2165880"/>
                    <a:pt x="611547" y="2167023"/>
                    <a:pt x="611738" y="2168261"/>
                  </a:cubicBezTo>
                  <a:lnTo>
                    <a:pt x="616786" y="2171024"/>
                  </a:lnTo>
                  <a:cubicBezTo>
                    <a:pt x="620215" y="2194170"/>
                    <a:pt x="615167" y="2218649"/>
                    <a:pt x="618500" y="2241985"/>
                  </a:cubicBezTo>
                  <a:lnTo>
                    <a:pt x="623358" y="2244747"/>
                  </a:lnTo>
                  <a:cubicBezTo>
                    <a:pt x="624416" y="2255796"/>
                    <a:pt x="624701" y="2266902"/>
                    <a:pt x="624216" y="2277990"/>
                  </a:cubicBezTo>
                  <a:lnTo>
                    <a:pt x="617929" y="2282085"/>
                  </a:lnTo>
                  <a:lnTo>
                    <a:pt x="617929" y="2289420"/>
                  </a:lnTo>
                  <a:lnTo>
                    <a:pt x="624216" y="2293229"/>
                  </a:lnTo>
                  <a:lnTo>
                    <a:pt x="624216" y="2296754"/>
                  </a:lnTo>
                  <a:lnTo>
                    <a:pt x="617834" y="2300564"/>
                  </a:lnTo>
                  <a:lnTo>
                    <a:pt x="617834" y="2315327"/>
                  </a:lnTo>
                  <a:cubicBezTo>
                    <a:pt x="621358" y="2317328"/>
                    <a:pt x="625454" y="2318566"/>
                    <a:pt x="624216" y="2323233"/>
                  </a:cubicBezTo>
                  <a:cubicBezTo>
                    <a:pt x="629168" y="2409720"/>
                    <a:pt x="614691" y="2507446"/>
                    <a:pt x="629740" y="2588504"/>
                  </a:cubicBezTo>
                  <a:lnTo>
                    <a:pt x="624597" y="2591457"/>
                  </a:lnTo>
                  <a:lnTo>
                    <a:pt x="624597" y="2613079"/>
                  </a:lnTo>
                  <a:cubicBezTo>
                    <a:pt x="622406" y="2614603"/>
                    <a:pt x="620310" y="2615936"/>
                    <a:pt x="618024" y="2617365"/>
                  </a:cubicBezTo>
                  <a:cubicBezTo>
                    <a:pt x="618024" y="2618413"/>
                    <a:pt x="618024" y="2619556"/>
                    <a:pt x="618024" y="2620890"/>
                  </a:cubicBezTo>
                  <a:lnTo>
                    <a:pt x="624597" y="2624890"/>
                  </a:lnTo>
                  <a:lnTo>
                    <a:pt x="624597" y="2646893"/>
                  </a:lnTo>
                  <a:lnTo>
                    <a:pt x="618215" y="2650703"/>
                  </a:lnTo>
                  <a:lnTo>
                    <a:pt x="618215" y="2742714"/>
                  </a:lnTo>
                  <a:lnTo>
                    <a:pt x="624216" y="2746620"/>
                  </a:lnTo>
                  <a:cubicBezTo>
                    <a:pt x="616976" y="2748906"/>
                    <a:pt x="617929" y="2754335"/>
                    <a:pt x="618024" y="2760716"/>
                  </a:cubicBezTo>
                  <a:lnTo>
                    <a:pt x="611833" y="2764908"/>
                  </a:lnTo>
                  <a:lnTo>
                    <a:pt x="611833" y="2793483"/>
                  </a:lnTo>
                  <a:lnTo>
                    <a:pt x="605070" y="2797769"/>
                  </a:lnTo>
                  <a:lnTo>
                    <a:pt x="605070" y="2812342"/>
                  </a:lnTo>
                  <a:lnTo>
                    <a:pt x="611452" y="2816247"/>
                  </a:lnTo>
                  <a:lnTo>
                    <a:pt x="611452" y="2823486"/>
                  </a:lnTo>
                  <a:lnTo>
                    <a:pt x="604689" y="2827582"/>
                  </a:lnTo>
                  <a:lnTo>
                    <a:pt x="604689" y="2878921"/>
                  </a:lnTo>
                  <a:cubicBezTo>
                    <a:pt x="596498" y="2881970"/>
                    <a:pt x="596593" y="2886542"/>
                    <a:pt x="603832" y="2889304"/>
                  </a:cubicBezTo>
                  <a:cubicBezTo>
                    <a:pt x="605232" y="2906630"/>
                    <a:pt x="605585" y="2924032"/>
                    <a:pt x="604880" y="2941406"/>
                  </a:cubicBezTo>
                  <a:lnTo>
                    <a:pt x="611166" y="2944930"/>
                  </a:lnTo>
                  <a:lnTo>
                    <a:pt x="611166" y="2963409"/>
                  </a:lnTo>
                  <a:lnTo>
                    <a:pt x="605166" y="2967218"/>
                  </a:lnTo>
                  <a:cubicBezTo>
                    <a:pt x="605166" y="2968266"/>
                    <a:pt x="605166" y="2969504"/>
                    <a:pt x="605166" y="2970743"/>
                  </a:cubicBezTo>
                  <a:lnTo>
                    <a:pt x="611738" y="2974648"/>
                  </a:lnTo>
                  <a:lnTo>
                    <a:pt x="611738" y="3000365"/>
                  </a:lnTo>
                  <a:lnTo>
                    <a:pt x="604975" y="3004461"/>
                  </a:lnTo>
                  <a:lnTo>
                    <a:pt x="604975" y="3044752"/>
                  </a:lnTo>
                  <a:cubicBezTo>
                    <a:pt x="587544" y="3073803"/>
                    <a:pt x="604975" y="3124095"/>
                    <a:pt x="597736" y="3159052"/>
                  </a:cubicBezTo>
                  <a:lnTo>
                    <a:pt x="592497" y="3162005"/>
                  </a:lnTo>
                  <a:lnTo>
                    <a:pt x="598308" y="3166005"/>
                  </a:lnTo>
                  <a:lnTo>
                    <a:pt x="598308" y="3202677"/>
                  </a:lnTo>
                  <a:lnTo>
                    <a:pt x="592211" y="3206582"/>
                  </a:lnTo>
                  <a:lnTo>
                    <a:pt x="592211" y="3250587"/>
                  </a:lnTo>
                  <a:lnTo>
                    <a:pt x="598403" y="3254397"/>
                  </a:lnTo>
                  <a:lnTo>
                    <a:pt x="592307" y="3258207"/>
                  </a:lnTo>
                  <a:lnTo>
                    <a:pt x="592307" y="3350314"/>
                  </a:lnTo>
                  <a:cubicBezTo>
                    <a:pt x="600975" y="3355648"/>
                    <a:pt x="600975" y="3355934"/>
                    <a:pt x="592783" y="3360887"/>
                  </a:cubicBezTo>
                  <a:cubicBezTo>
                    <a:pt x="589735" y="3375555"/>
                    <a:pt x="594498" y="3391462"/>
                    <a:pt x="591068" y="3406035"/>
                  </a:cubicBezTo>
                  <a:lnTo>
                    <a:pt x="585734" y="3408988"/>
                  </a:lnTo>
                  <a:lnTo>
                    <a:pt x="585734" y="3419751"/>
                  </a:lnTo>
                  <a:lnTo>
                    <a:pt x="579258" y="3423847"/>
                  </a:lnTo>
                  <a:cubicBezTo>
                    <a:pt x="601546" y="3429943"/>
                    <a:pt x="616595" y="3416132"/>
                    <a:pt x="611738" y="3449565"/>
                  </a:cubicBezTo>
                  <a:lnTo>
                    <a:pt x="618596" y="3453851"/>
                  </a:lnTo>
                  <a:lnTo>
                    <a:pt x="618596" y="3519668"/>
                  </a:lnTo>
                  <a:lnTo>
                    <a:pt x="624406" y="3523669"/>
                  </a:lnTo>
                  <a:lnTo>
                    <a:pt x="619072" y="3526717"/>
                  </a:lnTo>
                  <a:cubicBezTo>
                    <a:pt x="618234" y="3531555"/>
                    <a:pt x="617977" y="3536480"/>
                    <a:pt x="618310" y="3541386"/>
                  </a:cubicBezTo>
                  <a:lnTo>
                    <a:pt x="624597" y="3545577"/>
                  </a:lnTo>
                  <a:lnTo>
                    <a:pt x="624597" y="3612252"/>
                  </a:lnTo>
                  <a:cubicBezTo>
                    <a:pt x="605547" y="3623586"/>
                    <a:pt x="578686" y="3621015"/>
                    <a:pt x="555635" y="3624539"/>
                  </a:cubicBezTo>
                  <a:lnTo>
                    <a:pt x="539538" y="3634731"/>
                  </a:lnTo>
                  <a:cubicBezTo>
                    <a:pt x="539538" y="3641874"/>
                    <a:pt x="541824" y="3647208"/>
                    <a:pt x="530013" y="3647018"/>
                  </a:cubicBezTo>
                  <a:lnTo>
                    <a:pt x="519441" y="3652161"/>
                  </a:lnTo>
                  <a:lnTo>
                    <a:pt x="519441" y="3671211"/>
                  </a:lnTo>
                  <a:cubicBezTo>
                    <a:pt x="517345" y="3672545"/>
                    <a:pt x="514868" y="3673116"/>
                    <a:pt x="513725" y="3675212"/>
                  </a:cubicBezTo>
                  <a:lnTo>
                    <a:pt x="519059" y="3678165"/>
                  </a:lnTo>
                  <a:cubicBezTo>
                    <a:pt x="520583" y="3685499"/>
                    <a:pt x="519059" y="3693404"/>
                    <a:pt x="520012" y="3700834"/>
                  </a:cubicBezTo>
                  <a:lnTo>
                    <a:pt x="525346" y="3703787"/>
                  </a:lnTo>
                  <a:cubicBezTo>
                    <a:pt x="521612" y="3706920"/>
                    <a:pt x="517478" y="3709549"/>
                    <a:pt x="513059" y="3711597"/>
                  </a:cubicBezTo>
                  <a:lnTo>
                    <a:pt x="519631" y="3715502"/>
                  </a:lnTo>
                  <a:cubicBezTo>
                    <a:pt x="519631" y="3716836"/>
                    <a:pt x="519631" y="3717979"/>
                    <a:pt x="519631" y="3719027"/>
                  </a:cubicBezTo>
                  <a:lnTo>
                    <a:pt x="513344" y="3723122"/>
                  </a:lnTo>
                  <a:cubicBezTo>
                    <a:pt x="513344" y="3724456"/>
                    <a:pt x="513916" y="3725599"/>
                    <a:pt x="514107" y="3726837"/>
                  </a:cubicBezTo>
                  <a:cubicBezTo>
                    <a:pt x="523632" y="3729504"/>
                    <a:pt x="518964" y="3741411"/>
                    <a:pt x="520012" y="3748459"/>
                  </a:cubicBezTo>
                  <a:lnTo>
                    <a:pt x="526203" y="3751983"/>
                  </a:lnTo>
                  <a:lnTo>
                    <a:pt x="526203" y="3781034"/>
                  </a:lnTo>
                  <a:lnTo>
                    <a:pt x="532966" y="3785416"/>
                  </a:lnTo>
                  <a:lnTo>
                    <a:pt x="532966" y="3810848"/>
                  </a:lnTo>
                  <a:lnTo>
                    <a:pt x="539729" y="3814943"/>
                  </a:lnTo>
                  <a:lnTo>
                    <a:pt x="539729" y="3818468"/>
                  </a:lnTo>
                  <a:cubicBezTo>
                    <a:pt x="543062" y="3821230"/>
                    <a:pt x="549254" y="3819420"/>
                    <a:pt x="552778" y="3822563"/>
                  </a:cubicBezTo>
                  <a:cubicBezTo>
                    <a:pt x="552778" y="3823706"/>
                    <a:pt x="552778" y="3824945"/>
                    <a:pt x="552778" y="3825993"/>
                  </a:cubicBezTo>
                  <a:lnTo>
                    <a:pt x="546587" y="3829898"/>
                  </a:lnTo>
                  <a:cubicBezTo>
                    <a:pt x="546587" y="3846853"/>
                    <a:pt x="527537" y="3836470"/>
                    <a:pt x="552968" y="3852377"/>
                  </a:cubicBezTo>
                  <a:cubicBezTo>
                    <a:pt x="552968" y="3852377"/>
                    <a:pt x="552968" y="3853901"/>
                    <a:pt x="552968" y="3855139"/>
                  </a:cubicBezTo>
                  <a:lnTo>
                    <a:pt x="559445" y="3859044"/>
                  </a:lnTo>
                  <a:lnTo>
                    <a:pt x="553254" y="3862854"/>
                  </a:lnTo>
                  <a:cubicBezTo>
                    <a:pt x="561636" y="3865140"/>
                    <a:pt x="558493" y="3872379"/>
                    <a:pt x="560398" y="3877999"/>
                  </a:cubicBezTo>
                  <a:lnTo>
                    <a:pt x="565065" y="3880571"/>
                  </a:lnTo>
                  <a:cubicBezTo>
                    <a:pt x="565065" y="3882952"/>
                    <a:pt x="561827" y="3883143"/>
                    <a:pt x="559826" y="3884762"/>
                  </a:cubicBezTo>
                  <a:cubicBezTo>
                    <a:pt x="574971" y="3897430"/>
                    <a:pt x="597450" y="3883237"/>
                    <a:pt x="612405" y="3896192"/>
                  </a:cubicBezTo>
                  <a:lnTo>
                    <a:pt x="612405" y="3907050"/>
                  </a:lnTo>
                  <a:cubicBezTo>
                    <a:pt x="621072" y="3912384"/>
                    <a:pt x="621072" y="3912670"/>
                    <a:pt x="613071" y="3917433"/>
                  </a:cubicBezTo>
                  <a:cubicBezTo>
                    <a:pt x="610976" y="3922290"/>
                    <a:pt x="613071" y="3926958"/>
                    <a:pt x="611833" y="3932101"/>
                  </a:cubicBezTo>
                  <a:lnTo>
                    <a:pt x="618119" y="3936292"/>
                  </a:lnTo>
                  <a:cubicBezTo>
                    <a:pt x="618119" y="3937245"/>
                    <a:pt x="618119" y="3938483"/>
                    <a:pt x="618691" y="3939816"/>
                  </a:cubicBezTo>
                  <a:lnTo>
                    <a:pt x="612214" y="3943817"/>
                  </a:lnTo>
                  <a:lnTo>
                    <a:pt x="612214" y="3947436"/>
                  </a:lnTo>
                  <a:lnTo>
                    <a:pt x="618500" y="3951246"/>
                  </a:lnTo>
                  <a:cubicBezTo>
                    <a:pt x="605832" y="3956771"/>
                    <a:pt x="614595" y="3976678"/>
                    <a:pt x="612119" y="3988012"/>
                  </a:cubicBezTo>
                  <a:cubicBezTo>
                    <a:pt x="621072" y="3993442"/>
                    <a:pt x="621072" y="3993728"/>
                    <a:pt x="613071" y="3998586"/>
                  </a:cubicBezTo>
                  <a:cubicBezTo>
                    <a:pt x="611900" y="4014397"/>
                    <a:pt x="611585" y="4030304"/>
                    <a:pt x="612119" y="4046211"/>
                  </a:cubicBezTo>
                  <a:lnTo>
                    <a:pt x="618215" y="4050211"/>
                  </a:lnTo>
                  <a:cubicBezTo>
                    <a:pt x="618215" y="4051163"/>
                    <a:pt x="618215" y="4052402"/>
                    <a:pt x="618691" y="4053735"/>
                  </a:cubicBezTo>
                  <a:lnTo>
                    <a:pt x="612214" y="4057736"/>
                  </a:lnTo>
                  <a:lnTo>
                    <a:pt x="612214" y="4116505"/>
                  </a:lnTo>
                  <a:lnTo>
                    <a:pt x="605832" y="4120410"/>
                  </a:lnTo>
                  <a:lnTo>
                    <a:pt x="611833" y="4124125"/>
                  </a:lnTo>
                  <a:lnTo>
                    <a:pt x="611833" y="4131554"/>
                  </a:lnTo>
                  <a:cubicBezTo>
                    <a:pt x="600022" y="4134984"/>
                    <a:pt x="606309" y="4165940"/>
                    <a:pt x="606594" y="4194610"/>
                  </a:cubicBezTo>
                  <a:lnTo>
                    <a:pt x="611261" y="4197182"/>
                  </a:lnTo>
                  <a:cubicBezTo>
                    <a:pt x="612366" y="4211945"/>
                    <a:pt x="612652" y="4226709"/>
                    <a:pt x="612119" y="4241473"/>
                  </a:cubicBezTo>
                  <a:lnTo>
                    <a:pt x="618500" y="4245664"/>
                  </a:lnTo>
                  <a:lnTo>
                    <a:pt x="618500" y="4304147"/>
                  </a:lnTo>
                  <a:lnTo>
                    <a:pt x="625263" y="4308339"/>
                  </a:lnTo>
                  <a:lnTo>
                    <a:pt x="625263" y="4311863"/>
                  </a:lnTo>
                  <a:lnTo>
                    <a:pt x="618596" y="4315863"/>
                  </a:lnTo>
                  <a:lnTo>
                    <a:pt x="618596" y="4386539"/>
                  </a:lnTo>
                  <a:lnTo>
                    <a:pt x="612119" y="4390635"/>
                  </a:lnTo>
                  <a:cubicBezTo>
                    <a:pt x="612119" y="4391968"/>
                    <a:pt x="612595" y="4393206"/>
                    <a:pt x="612785" y="4394349"/>
                  </a:cubicBezTo>
                  <a:cubicBezTo>
                    <a:pt x="621644" y="4396445"/>
                    <a:pt x="621739" y="4417114"/>
                    <a:pt x="612785" y="4419304"/>
                  </a:cubicBezTo>
                  <a:cubicBezTo>
                    <a:pt x="611728" y="4426639"/>
                    <a:pt x="611433" y="4434069"/>
                    <a:pt x="611928" y="4441498"/>
                  </a:cubicBezTo>
                  <a:lnTo>
                    <a:pt x="618119" y="4445498"/>
                  </a:lnTo>
                  <a:cubicBezTo>
                    <a:pt x="618119" y="4446547"/>
                    <a:pt x="618119" y="4447690"/>
                    <a:pt x="618119" y="4449023"/>
                  </a:cubicBezTo>
                  <a:lnTo>
                    <a:pt x="611547" y="4453023"/>
                  </a:lnTo>
                  <a:lnTo>
                    <a:pt x="611547" y="4500648"/>
                  </a:lnTo>
                  <a:lnTo>
                    <a:pt x="605166" y="4504458"/>
                  </a:lnTo>
                  <a:lnTo>
                    <a:pt x="605166" y="4533795"/>
                  </a:lnTo>
                  <a:lnTo>
                    <a:pt x="611166" y="4537796"/>
                  </a:lnTo>
                  <a:lnTo>
                    <a:pt x="605642" y="4540939"/>
                  </a:lnTo>
                  <a:cubicBezTo>
                    <a:pt x="605004" y="4547226"/>
                    <a:pt x="604746" y="4553608"/>
                    <a:pt x="604880" y="4559989"/>
                  </a:cubicBezTo>
                  <a:lnTo>
                    <a:pt x="611166" y="4563513"/>
                  </a:lnTo>
                  <a:lnTo>
                    <a:pt x="605166" y="4567514"/>
                  </a:lnTo>
                  <a:lnTo>
                    <a:pt x="605166" y="4574562"/>
                  </a:lnTo>
                  <a:close/>
                  <a:moveTo>
                    <a:pt x="530109" y="3536909"/>
                  </a:moveTo>
                  <a:cubicBezTo>
                    <a:pt x="513725" y="3533765"/>
                    <a:pt x="520107" y="3554530"/>
                    <a:pt x="532490" y="3546434"/>
                  </a:cubicBezTo>
                  <a:cubicBezTo>
                    <a:pt x="532966" y="3543290"/>
                    <a:pt x="536205" y="3539766"/>
                    <a:pt x="530013" y="3536909"/>
                  </a:cubicBezTo>
                  <a:close/>
                  <a:moveTo>
                    <a:pt x="511058" y="2708234"/>
                  </a:moveTo>
                  <a:cubicBezTo>
                    <a:pt x="498200" y="2709281"/>
                    <a:pt x="485055" y="2703757"/>
                    <a:pt x="477911" y="2715568"/>
                  </a:cubicBezTo>
                  <a:cubicBezTo>
                    <a:pt x="475911" y="2715568"/>
                    <a:pt x="468386" y="2714901"/>
                    <a:pt x="469244" y="2717949"/>
                  </a:cubicBezTo>
                  <a:cubicBezTo>
                    <a:pt x="486189" y="2721454"/>
                    <a:pt x="503781" y="2719864"/>
                    <a:pt x="519822" y="2713378"/>
                  </a:cubicBezTo>
                  <a:close/>
                  <a:moveTo>
                    <a:pt x="356468" y="2606983"/>
                  </a:moveTo>
                  <a:lnTo>
                    <a:pt x="356468" y="2610507"/>
                  </a:lnTo>
                  <a:cubicBezTo>
                    <a:pt x="369326" y="2613889"/>
                    <a:pt x="382852" y="2613889"/>
                    <a:pt x="395711" y="2610507"/>
                  </a:cubicBezTo>
                  <a:lnTo>
                    <a:pt x="395711" y="2603554"/>
                  </a:lnTo>
                  <a:cubicBezTo>
                    <a:pt x="383519" y="2588028"/>
                    <a:pt x="365993" y="2595172"/>
                    <a:pt x="350181" y="2603554"/>
                  </a:cubicBezTo>
                  <a:close/>
                  <a:moveTo>
                    <a:pt x="355420" y="2566883"/>
                  </a:moveTo>
                  <a:cubicBezTo>
                    <a:pt x="355420" y="2563168"/>
                    <a:pt x="345895" y="2564025"/>
                    <a:pt x="344466" y="2565740"/>
                  </a:cubicBezTo>
                  <a:cubicBezTo>
                    <a:pt x="343609" y="2568978"/>
                    <a:pt x="353801" y="2568121"/>
                    <a:pt x="354944" y="2566406"/>
                  </a:cubicBezTo>
                  <a:close/>
                  <a:moveTo>
                    <a:pt x="374470" y="2586504"/>
                  </a:moveTo>
                  <a:cubicBezTo>
                    <a:pt x="379423" y="2587276"/>
                    <a:pt x="384500" y="2586685"/>
                    <a:pt x="389139" y="2584790"/>
                  </a:cubicBezTo>
                  <a:lnTo>
                    <a:pt x="389139" y="2581361"/>
                  </a:lnTo>
                  <a:cubicBezTo>
                    <a:pt x="383424" y="2576027"/>
                    <a:pt x="375042" y="2581361"/>
                    <a:pt x="369422" y="2584790"/>
                  </a:cubicBezTo>
                  <a:cubicBezTo>
                    <a:pt x="370955" y="2585456"/>
                    <a:pt x="372546" y="2585971"/>
                    <a:pt x="374184" y="2586314"/>
                  </a:cubicBezTo>
                  <a:close/>
                  <a:moveTo>
                    <a:pt x="396187" y="2555071"/>
                  </a:moveTo>
                  <a:cubicBezTo>
                    <a:pt x="403521" y="2548023"/>
                    <a:pt x="412951" y="2551357"/>
                    <a:pt x="420952" y="2548404"/>
                  </a:cubicBezTo>
                  <a:cubicBezTo>
                    <a:pt x="425905" y="2538879"/>
                    <a:pt x="404378" y="2543451"/>
                    <a:pt x="398949" y="2542404"/>
                  </a:cubicBezTo>
                  <a:cubicBezTo>
                    <a:pt x="395015" y="2545356"/>
                    <a:pt x="390139" y="2546775"/>
                    <a:pt x="385233" y="2546404"/>
                  </a:cubicBezTo>
                  <a:cubicBezTo>
                    <a:pt x="356182" y="2567359"/>
                    <a:pt x="368945" y="2529450"/>
                    <a:pt x="331417" y="2555358"/>
                  </a:cubicBezTo>
                  <a:cubicBezTo>
                    <a:pt x="347533" y="2559396"/>
                    <a:pt x="363926" y="2562197"/>
                    <a:pt x="380471" y="2563740"/>
                  </a:cubicBezTo>
                  <a:cubicBezTo>
                    <a:pt x="384948" y="2559262"/>
                    <a:pt x="397425" y="2561454"/>
                    <a:pt x="395901" y="2554595"/>
                  </a:cubicBezTo>
                  <a:close/>
                  <a:moveTo>
                    <a:pt x="326940" y="2520115"/>
                  </a:moveTo>
                  <a:cubicBezTo>
                    <a:pt x="340466" y="2519543"/>
                    <a:pt x="348181" y="2511924"/>
                    <a:pt x="359706" y="2520115"/>
                  </a:cubicBezTo>
                  <a:cubicBezTo>
                    <a:pt x="362659" y="2518020"/>
                    <a:pt x="366659" y="2516495"/>
                    <a:pt x="369803" y="2513829"/>
                  </a:cubicBezTo>
                  <a:cubicBezTo>
                    <a:pt x="365135" y="2494779"/>
                    <a:pt x="314558" y="2510018"/>
                    <a:pt x="295222" y="2505351"/>
                  </a:cubicBezTo>
                  <a:cubicBezTo>
                    <a:pt x="287792" y="2512971"/>
                    <a:pt x="264551" y="2502875"/>
                    <a:pt x="264932" y="2514876"/>
                  </a:cubicBezTo>
                  <a:cubicBezTo>
                    <a:pt x="282458" y="2526783"/>
                    <a:pt x="307605" y="2507256"/>
                    <a:pt x="326655" y="2519639"/>
                  </a:cubicBezTo>
                  <a:close/>
                  <a:moveTo>
                    <a:pt x="319701" y="2619842"/>
                  </a:moveTo>
                  <a:cubicBezTo>
                    <a:pt x="311129" y="2619842"/>
                    <a:pt x="302556" y="2619842"/>
                    <a:pt x="294079" y="2619842"/>
                  </a:cubicBezTo>
                  <a:cubicBezTo>
                    <a:pt x="289221" y="2623461"/>
                    <a:pt x="289221" y="2623461"/>
                    <a:pt x="294079" y="2627176"/>
                  </a:cubicBezTo>
                  <a:lnTo>
                    <a:pt x="307509" y="2627176"/>
                  </a:lnTo>
                  <a:lnTo>
                    <a:pt x="313415" y="2631081"/>
                  </a:lnTo>
                  <a:cubicBezTo>
                    <a:pt x="316653" y="2629748"/>
                    <a:pt x="316558" y="2628033"/>
                    <a:pt x="317320" y="2626319"/>
                  </a:cubicBezTo>
                  <a:cubicBezTo>
                    <a:pt x="318082" y="2624604"/>
                    <a:pt x="327035" y="2620699"/>
                    <a:pt x="319416" y="2619365"/>
                  </a:cubicBezTo>
                  <a:close/>
                  <a:moveTo>
                    <a:pt x="132440" y="2573169"/>
                  </a:moveTo>
                  <a:lnTo>
                    <a:pt x="126248" y="2576979"/>
                  </a:lnTo>
                  <a:cubicBezTo>
                    <a:pt x="133202" y="2578694"/>
                    <a:pt x="152157" y="2582790"/>
                    <a:pt x="152919" y="2572884"/>
                  </a:cubicBezTo>
                  <a:cubicBezTo>
                    <a:pt x="162444" y="2563930"/>
                    <a:pt x="174826" y="2570788"/>
                    <a:pt x="185303" y="2565835"/>
                  </a:cubicBezTo>
                  <a:cubicBezTo>
                    <a:pt x="187685" y="2534784"/>
                    <a:pt x="152252" y="2561168"/>
                    <a:pt x="139203" y="2547452"/>
                  </a:cubicBezTo>
                  <a:cubicBezTo>
                    <a:pt x="181208" y="2532021"/>
                    <a:pt x="143488" y="2534498"/>
                    <a:pt x="124344" y="2534498"/>
                  </a:cubicBezTo>
                  <a:cubicBezTo>
                    <a:pt x="116723" y="2535736"/>
                    <a:pt x="122248" y="2540499"/>
                    <a:pt x="115962" y="2541641"/>
                  </a:cubicBezTo>
                  <a:lnTo>
                    <a:pt x="109008" y="2538213"/>
                  </a:lnTo>
                  <a:cubicBezTo>
                    <a:pt x="103579" y="2538784"/>
                    <a:pt x="97673" y="2536879"/>
                    <a:pt x="93482" y="2539832"/>
                  </a:cubicBezTo>
                  <a:cubicBezTo>
                    <a:pt x="93482" y="2541070"/>
                    <a:pt x="93482" y="2542308"/>
                    <a:pt x="93482" y="2543927"/>
                  </a:cubicBezTo>
                  <a:lnTo>
                    <a:pt x="103007" y="2548690"/>
                  </a:lnTo>
                  <a:cubicBezTo>
                    <a:pt x="113390" y="2541165"/>
                    <a:pt x="122057" y="2550309"/>
                    <a:pt x="132059" y="2555358"/>
                  </a:cubicBezTo>
                  <a:cubicBezTo>
                    <a:pt x="134526" y="2560358"/>
                    <a:pt x="132478" y="2566416"/>
                    <a:pt x="127477" y="2568883"/>
                  </a:cubicBezTo>
                  <a:cubicBezTo>
                    <a:pt x="127115" y="2569064"/>
                    <a:pt x="126734" y="2569226"/>
                    <a:pt x="126344" y="2569359"/>
                  </a:cubicBezTo>
                  <a:close/>
                  <a:moveTo>
                    <a:pt x="105294" y="2594696"/>
                  </a:moveTo>
                  <a:cubicBezTo>
                    <a:pt x="104532" y="2594696"/>
                    <a:pt x="103389" y="2593458"/>
                    <a:pt x="103103" y="2593553"/>
                  </a:cubicBezTo>
                  <a:cubicBezTo>
                    <a:pt x="95578" y="2595839"/>
                    <a:pt x="107103" y="2598696"/>
                    <a:pt x="105294" y="2594696"/>
                  </a:cubicBezTo>
                  <a:close/>
                  <a:moveTo>
                    <a:pt x="116247" y="2472014"/>
                  </a:moveTo>
                  <a:lnTo>
                    <a:pt x="103293" y="2472014"/>
                  </a:lnTo>
                  <a:cubicBezTo>
                    <a:pt x="98435" y="2475538"/>
                    <a:pt x="98435" y="2475538"/>
                    <a:pt x="103293" y="2479348"/>
                  </a:cubicBezTo>
                  <a:lnTo>
                    <a:pt x="116152" y="2479348"/>
                  </a:lnTo>
                  <a:cubicBezTo>
                    <a:pt x="120820" y="2475729"/>
                    <a:pt x="120820" y="2475633"/>
                    <a:pt x="116247" y="2472014"/>
                  </a:cubicBezTo>
                  <a:close/>
                  <a:moveTo>
                    <a:pt x="123010" y="2505161"/>
                  </a:moveTo>
                  <a:cubicBezTo>
                    <a:pt x="136440" y="2506113"/>
                    <a:pt x="130821" y="2501351"/>
                    <a:pt x="123010" y="2497827"/>
                  </a:cubicBezTo>
                  <a:cubicBezTo>
                    <a:pt x="118152" y="2501541"/>
                    <a:pt x="118152" y="2501541"/>
                    <a:pt x="122915" y="2505065"/>
                  </a:cubicBezTo>
                  <a:close/>
                  <a:moveTo>
                    <a:pt x="245406" y="300314"/>
                  </a:moveTo>
                  <a:cubicBezTo>
                    <a:pt x="247121" y="302790"/>
                    <a:pt x="258360" y="301552"/>
                    <a:pt x="256360" y="299171"/>
                  </a:cubicBezTo>
                  <a:cubicBezTo>
                    <a:pt x="254360" y="296789"/>
                    <a:pt x="244263" y="296694"/>
                    <a:pt x="245406" y="300314"/>
                  </a:cubicBezTo>
                  <a:close/>
                  <a:moveTo>
                    <a:pt x="251026" y="264786"/>
                  </a:moveTo>
                  <a:cubicBezTo>
                    <a:pt x="257788" y="265833"/>
                    <a:pt x="257979" y="260023"/>
                    <a:pt x="251026" y="261071"/>
                  </a:cubicBezTo>
                  <a:cubicBezTo>
                    <a:pt x="244835" y="259737"/>
                    <a:pt x="242168" y="264595"/>
                    <a:pt x="251026" y="264500"/>
                  </a:cubicBezTo>
                  <a:close/>
                  <a:moveTo>
                    <a:pt x="241501" y="316411"/>
                  </a:moveTo>
                  <a:cubicBezTo>
                    <a:pt x="226547" y="325936"/>
                    <a:pt x="206163" y="313839"/>
                    <a:pt x="192162" y="325936"/>
                  </a:cubicBezTo>
                  <a:lnTo>
                    <a:pt x="192162" y="333270"/>
                  </a:lnTo>
                  <a:cubicBezTo>
                    <a:pt x="194828" y="336413"/>
                    <a:pt x="202925" y="333842"/>
                    <a:pt x="205306" y="337271"/>
                  </a:cubicBezTo>
                  <a:cubicBezTo>
                    <a:pt x="205306" y="338509"/>
                    <a:pt x="205306" y="339652"/>
                    <a:pt x="205306" y="340700"/>
                  </a:cubicBezTo>
                  <a:cubicBezTo>
                    <a:pt x="203115" y="342224"/>
                    <a:pt x="200925" y="343557"/>
                    <a:pt x="199019" y="344795"/>
                  </a:cubicBezTo>
                  <a:cubicBezTo>
                    <a:pt x="199019" y="352320"/>
                    <a:pt x="259027" y="355654"/>
                    <a:pt x="264171" y="348415"/>
                  </a:cubicBezTo>
                  <a:cubicBezTo>
                    <a:pt x="259027" y="344700"/>
                    <a:pt x="250645" y="346034"/>
                    <a:pt x="244549" y="340128"/>
                  </a:cubicBezTo>
                  <a:cubicBezTo>
                    <a:pt x="261979" y="330603"/>
                    <a:pt x="281030" y="344986"/>
                    <a:pt x="297222" y="333556"/>
                  </a:cubicBezTo>
                  <a:cubicBezTo>
                    <a:pt x="297222" y="332318"/>
                    <a:pt x="297222" y="331079"/>
                    <a:pt x="297222" y="329365"/>
                  </a:cubicBezTo>
                  <a:cubicBezTo>
                    <a:pt x="291012" y="326527"/>
                    <a:pt x="284649" y="324012"/>
                    <a:pt x="278172" y="321840"/>
                  </a:cubicBezTo>
                  <a:cubicBezTo>
                    <a:pt x="275029" y="317935"/>
                    <a:pt x="281030" y="313363"/>
                    <a:pt x="274648" y="309553"/>
                  </a:cubicBezTo>
                  <a:cubicBezTo>
                    <a:pt x="262266" y="305552"/>
                    <a:pt x="252741" y="316125"/>
                    <a:pt x="241120" y="316125"/>
                  </a:cubicBezTo>
                  <a:close/>
                  <a:moveTo>
                    <a:pt x="298651" y="351939"/>
                  </a:moveTo>
                  <a:cubicBezTo>
                    <a:pt x="306176" y="355654"/>
                    <a:pt x="303509" y="362607"/>
                    <a:pt x="314653" y="360607"/>
                  </a:cubicBezTo>
                  <a:cubicBezTo>
                    <a:pt x="342561" y="349558"/>
                    <a:pt x="292650" y="337080"/>
                    <a:pt x="298080" y="351654"/>
                  </a:cubicBezTo>
                  <a:close/>
                  <a:moveTo>
                    <a:pt x="296175" y="439188"/>
                  </a:moveTo>
                  <a:cubicBezTo>
                    <a:pt x="293736" y="437398"/>
                    <a:pt x="291184" y="435740"/>
                    <a:pt x="288555" y="434235"/>
                  </a:cubicBezTo>
                  <a:cubicBezTo>
                    <a:pt x="277887" y="434235"/>
                    <a:pt x="263980" y="433092"/>
                    <a:pt x="280363" y="441665"/>
                  </a:cubicBezTo>
                  <a:lnTo>
                    <a:pt x="288173" y="441665"/>
                  </a:lnTo>
                  <a:lnTo>
                    <a:pt x="293984" y="445379"/>
                  </a:lnTo>
                  <a:cubicBezTo>
                    <a:pt x="297413" y="443189"/>
                    <a:pt x="298175" y="441093"/>
                    <a:pt x="295603" y="438902"/>
                  </a:cubicBezTo>
                  <a:close/>
                  <a:moveTo>
                    <a:pt x="309795" y="303266"/>
                  </a:moveTo>
                  <a:lnTo>
                    <a:pt x="300842" y="297932"/>
                  </a:lnTo>
                  <a:cubicBezTo>
                    <a:pt x="286935" y="296885"/>
                    <a:pt x="293031" y="301552"/>
                    <a:pt x="300842" y="305267"/>
                  </a:cubicBezTo>
                  <a:cubicBezTo>
                    <a:pt x="302651" y="305076"/>
                    <a:pt x="309414" y="305743"/>
                    <a:pt x="309224" y="302981"/>
                  </a:cubicBezTo>
                  <a:close/>
                  <a:moveTo>
                    <a:pt x="243596" y="389944"/>
                  </a:moveTo>
                  <a:cubicBezTo>
                    <a:pt x="237786" y="388611"/>
                    <a:pt x="230738" y="383562"/>
                    <a:pt x="225213" y="388229"/>
                  </a:cubicBezTo>
                  <a:lnTo>
                    <a:pt x="225213" y="395564"/>
                  </a:lnTo>
                  <a:cubicBezTo>
                    <a:pt x="232719" y="401336"/>
                    <a:pt x="242720" y="402707"/>
                    <a:pt x="251502" y="399183"/>
                  </a:cubicBezTo>
                  <a:lnTo>
                    <a:pt x="251502" y="392325"/>
                  </a:lnTo>
                  <a:cubicBezTo>
                    <a:pt x="249216" y="389944"/>
                    <a:pt x="245978" y="390134"/>
                    <a:pt x="243025" y="389658"/>
                  </a:cubicBezTo>
                  <a:close/>
                  <a:moveTo>
                    <a:pt x="182922" y="371560"/>
                  </a:moveTo>
                  <a:cubicBezTo>
                    <a:pt x="176445" y="377466"/>
                    <a:pt x="167587" y="373370"/>
                    <a:pt x="160634" y="376609"/>
                  </a:cubicBezTo>
                  <a:cubicBezTo>
                    <a:pt x="163205" y="382324"/>
                    <a:pt x="177683" y="376609"/>
                    <a:pt x="182637" y="382419"/>
                  </a:cubicBezTo>
                  <a:cubicBezTo>
                    <a:pt x="195971" y="377085"/>
                    <a:pt x="208354" y="377466"/>
                    <a:pt x="220260" y="369370"/>
                  </a:cubicBezTo>
                  <a:lnTo>
                    <a:pt x="209783" y="367655"/>
                  </a:lnTo>
                  <a:cubicBezTo>
                    <a:pt x="201115" y="373180"/>
                    <a:pt x="191971" y="370894"/>
                    <a:pt x="182351" y="371275"/>
                  </a:cubicBezTo>
                  <a:close/>
                  <a:moveTo>
                    <a:pt x="192447" y="2471252"/>
                  </a:moveTo>
                  <a:cubicBezTo>
                    <a:pt x="192447" y="2458202"/>
                    <a:pt x="171587" y="2466584"/>
                    <a:pt x="163872" y="2471252"/>
                  </a:cubicBezTo>
                  <a:cubicBezTo>
                    <a:pt x="173140" y="2472471"/>
                    <a:pt x="182541" y="2472376"/>
                    <a:pt x="191780" y="2470966"/>
                  </a:cubicBezTo>
                  <a:close/>
                  <a:moveTo>
                    <a:pt x="182922" y="2531164"/>
                  </a:moveTo>
                  <a:lnTo>
                    <a:pt x="174064" y="2536117"/>
                  </a:lnTo>
                  <a:cubicBezTo>
                    <a:pt x="175683" y="2540308"/>
                    <a:pt x="189018" y="2539641"/>
                    <a:pt x="191971" y="2536117"/>
                  </a:cubicBezTo>
                  <a:cubicBezTo>
                    <a:pt x="187875" y="2534117"/>
                    <a:pt x="184923" y="2532497"/>
                    <a:pt x="181875" y="2530878"/>
                  </a:cubicBezTo>
                  <a:close/>
                  <a:moveTo>
                    <a:pt x="182922" y="404803"/>
                  </a:moveTo>
                  <a:cubicBezTo>
                    <a:pt x="192238" y="408689"/>
                    <a:pt x="202258" y="410603"/>
                    <a:pt x="212355" y="410423"/>
                  </a:cubicBezTo>
                  <a:lnTo>
                    <a:pt x="212355" y="402231"/>
                  </a:lnTo>
                  <a:cubicBezTo>
                    <a:pt x="201296" y="396440"/>
                    <a:pt x="188923" y="393582"/>
                    <a:pt x="176445" y="393945"/>
                  </a:cubicBezTo>
                  <a:cubicBezTo>
                    <a:pt x="173873" y="395564"/>
                    <a:pt x="169016" y="396802"/>
                    <a:pt x="167492" y="399374"/>
                  </a:cubicBezTo>
                  <a:lnTo>
                    <a:pt x="176160" y="404803"/>
                  </a:lnTo>
                  <a:close/>
                  <a:moveTo>
                    <a:pt x="179493" y="2584504"/>
                  </a:moveTo>
                  <a:cubicBezTo>
                    <a:pt x="185589" y="2586409"/>
                    <a:pt x="185589" y="2586409"/>
                    <a:pt x="212926" y="2585742"/>
                  </a:cubicBezTo>
                  <a:cubicBezTo>
                    <a:pt x="210545" y="2572122"/>
                    <a:pt x="185970" y="2579456"/>
                    <a:pt x="178446" y="2584219"/>
                  </a:cubicBezTo>
                  <a:close/>
                  <a:moveTo>
                    <a:pt x="215879" y="2424389"/>
                  </a:moveTo>
                  <a:cubicBezTo>
                    <a:pt x="229880" y="2433438"/>
                    <a:pt x="249312" y="2423055"/>
                    <a:pt x="262742" y="2431628"/>
                  </a:cubicBezTo>
                  <a:cubicBezTo>
                    <a:pt x="273410" y="2431628"/>
                    <a:pt x="273410" y="2431628"/>
                    <a:pt x="278172" y="2429627"/>
                  </a:cubicBezTo>
                  <a:cubicBezTo>
                    <a:pt x="278172" y="2420102"/>
                    <a:pt x="293126" y="2426008"/>
                    <a:pt x="301795" y="2424484"/>
                  </a:cubicBezTo>
                  <a:lnTo>
                    <a:pt x="313034" y="2416387"/>
                  </a:lnTo>
                  <a:cubicBezTo>
                    <a:pt x="324273" y="2432104"/>
                    <a:pt x="343228" y="2427818"/>
                    <a:pt x="360659" y="2428104"/>
                  </a:cubicBezTo>
                  <a:cubicBezTo>
                    <a:pt x="366945" y="2433818"/>
                    <a:pt x="372184" y="2427437"/>
                    <a:pt x="379233" y="2428104"/>
                  </a:cubicBezTo>
                  <a:cubicBezTo>
                    <a:pt x="386281" y="2428770"/>
                    <a:pt x="398283" y="2431056"/>
                    <a:pt x="396187" y="2422294"/>
                  </a:cubicBezTo>
                  <a:lnTo>
                    <a:pt x="386662" y="2417054"/>
                  </a:lnTo>
                  <a:cubicBezTo>
                    <a:pt x="367612" y="2427246"/>
                    <a:pt x="347419" y="2413054"/>
                    <a:pt x="326845" y="2417054"/>
                  </a:cubicBezTo>
                  <a:cubicBezTo>
                    <a:pt x="323511" y="2412196"/>
                    <a:pt x="311796" y="2414959"/>
                    <a:pt x="308462" y="2410387"/>
                  </a:cubicBezTo>
                  <a:cubicBezTo>
                    <a:pt x="303699" y="2409177"/>
                    <a:pt x="298632" y="2410311"/>
                    <a:pt x="294841" y="2413435"/>
                  </a:cubicBezTo>
                  <a:cubicBezTo>
                    <a:pt x="255979" y="2420102"/>
                    <a:pt x="212831" y="2404577"/>
                    <a:pt x="179684" y="2426961"/>
                  </a:cubicBezTo>
                  <a:cubicBezTo>
                    <a:pt x="182922" y="2437819"/>
                    <a:pt x="206068" y="2429913"/>
                    <a:pt x="214831" y="2424389"/>
                  </a:cubicBezTo>
                  <a:close/>
                  <a:moveTo>
                    <a:pt x="339037" y="305457"/>
                  </a:moveTo>
                  <a:cubicBezTo>
                    <a:pt x="348086" y="307457"/>
                    <a:pt x="355801" y="299933"/>
                    <a:pt x="347133" y="294218"/>
                  </a:cubicBezTo>
                  <a:cubicBezTo>
                    <a:pt x="338370" y="292694"/>
                    <a:pt x="333227" y="296599"/>
                    <a:pt x="337989" y="305171"/>
                  </a:cubicBezTo>
                  <a:close/>
                  <a:moveTo>
                    <a:pt x="337418" y="2444582"/>
                  </a:moveTo>
                  <a:cubicBezTo>
                    <a:pt x="320940" y="2444010"/>
                    <a:pt x="299318" y="2437724"/>
                    <a:pt x="284268" y="2452964"/>
                  </a:cubicBezTo>
                  <a:lnTo>
                    <a:pt x="287507" y="2457440"/>
                  </a:lnTo>
                  <a:cubicBezTo>
                    <a:pt x="307223" y="2454487"/>
                    <a:pt x="325607" y="2468680"/>
                    <a:pt x="343418" y="2455821"/>
                  </a:cubicBezTo>
                  <a:cubicBezTo>
                    <a:pt x="343418" y="2454678"/>
                    <a:pt x="343418" y="2453535"/>
                    <a:pt x="343418" y="2452106"/>
                  </a:cubicBezTo>
                  <a:lnTo>
                    <a:pt x="349895" y="2448201"/>
                  </a:lnTo>
                  <a:lnTo>
                    <a:pt x="349895" y="2444677"/>
                  </a:lnTo>
                  <a:cubicBezTo>
                    <a:pt x="343037" y="2441629"/>
                    <a:pt x="341990" y="2441534"/>
                    <a:pt x="336370" y="2444296"/>
                  </a:cubicBezTo>
                  <a:close/>
                  <a:moveTo>
                    <a:pt x="235691" y="2450011"/>
                  </a:moveTo>
                  <a:lnTo>
                    <a:pt x="242073" y="2450011"/>
                  </a:lnTo>
                  <a:cubicBezTo>
                    <a:pt x="246740" y="2446296"/>
                    <a:pt x="246740" y="2446296"/>
                    <a:pt x="242073" y="2442677"/>
                  </a:cubicBezTo>
                  <a:lnTo>
                    <a:pt x="235691" y="2442677"/>
                  </a:lnTo>
                  <a:cubicBezTo>
                    <a:pt x="229880" y="2446106"/>
                    <a:pt x="229880" y="2446201"/>
                    <a:pt x="234643" y="2449725"/>
                  </a:cubicBezTo>
                  <a:close/>
                  <a:moveTo>
                    <a:pt x="238929" y="2476872"/>
                  </a:moveTo>
                  <a:cubicBezTo>
                    <a:pt x="238929" y="2477729"/>
                    <a:pt x="241215" y="2478586"/>
                    <a:pt x="242549" y="2479634"/>
                  </a:cubicBezTo>
                  <a:cubicBezTo>
                    <a:pt x="245787" y="2479634"/>
                    <a:pt x="251216" y="2478967"/>
                    <a:pt x="252074" y="2482586"/>
                  </a:cubicBezTo>
                  <a:cubicBezTo>
                    <a:pt x="256741" y="2493064"/>
                    <a:pt x="275982" y="2482586"/>
                    <a:pt x="284459" y="2488492"/>
                  </a:cubicBezTo>
                  <a:cubicBezTo>
                    <a:pt x="286173" y="2499446"/>
                    <a:pt x="301318" y="2492016"/>
                    <a:pt x="308748" y="2494779"/>
                  </a:cubicBezTo>
                  <a:cubicBezTo>
                    <a:pt x="317415" y="2499255"/>
                    <a:pt x="318273" y="2499255"/>
                    <a:pt x="326940" y="2494779"/>
                  </a:cubicBezTo>
                  <a:cubicBezTo>
                    <a:pt x="331893" y="2492969"/>
                    <a:pt x="339799" y="2496874"/>
                    <a:pt x="343323" y="2492302"/>
                  </a:cubicBezTo>
                  <a:lnTo>
                    <a:pt x="334275" y="2486968"/>
                  </a:lnTo>
                  <a:cubicBezTo>
                    <a:pt x="261123" y="2491826"/>
                    <a:pt x="305700" y="2470109"/>
                    <a:pt x="342275" y="2483634"/>
                  </a:cubicBezTo>
                  <a:cubicBezTo>
                    <a:pt x="353420" y="2482110"/>
                    <a:pt x="376851" y="2483634"/>
                    <a:pt x="383614" y="2475633"/>
                  </a:cubicBezTo>
                  <a:cubicBezTo>
                    <a:pt x="382281" y="2470490"/>
                    <a:pt x="395711" y="2472204"/>
                    <a:pt x="399807" y="2475633"/>
                  </a:cubicBezTo>
                  <a:cubicBezTo>
                    <a:pt x="409332" y="2469252"/>
                    <a:pt x="420476" y="2474681"/>
                    <a:pt x="429429" y="2466108"/>
                  </a:cubicBezTo>
                  <a:cubicBezTo>
                    <a:pt x="414666" y="2453154"/>
                    <a:pt x="396758" y="2472014"/>
                    <a:pt x="380185" y="2460679"/>
                  </a:cubicBezTo>
                  <a:cubicBezTo>
                    <a:pt x="372556" y="2466356"/>
                    <a:pt x="363078" y="2468976"/>
                    <a:pt x="353610" y="2468013"/>
                  </a:cubicBezTo>
                  <a:cubicBezTo>
                    <a:pt x="347581" y="2472671"/>
                    <a:pt x="339161" y="2472671"/>
                    <a:pt x="333132" y="2468013"/>
                  </a:cubicBezTo>
                  <a:cubicBezTo>
                    <a:pt x="314082" y="2465822"/>
                    <a:pt x="301128" y="2473252"/>
                    <a:pt x="282745" y="2471633"/>
                  </a:cubicBezTo>
                  <a:cubicBezTo>
                    <a:pt x="275601" y="2471633"/>
                    <a:pt x="280935" y="2466204"/>
                    <a:pt x="275410" y="2464679"/>
                  </a:cubicBezTo>
                  <a:cubicBezTo>
                    <a:pt x="263980" y="2463632"/>
                    <a:pt x="251502" y="2456964"/>
                    <a:pt x="239691" y="2462108"/>
                  </a:cubicBezTo>
                  <a:cubicBezTo>
                    <a:pt x="238215" y="2466784"/>
                    <a:pt x="237605" y="2471690"/>
                    <a:pt x="237882" y="2476586"/>
                  </a:cubicBezTo>
                  <a:close/>
                  <a:moveTo>
                    <a:pt x="386567" y="2516400"/>
                  </a:moveTo>
                  <a:cubicBezTo>
                    <a:pt x="397806" y="2518115"/>
                    <a:pt x="410379" y="2513353"/>
                    <a:pt x="421047" y="2512686"/>
                  </a:cubicBezTo>
                  <a:cubicBezTo>
                    <a:pt x="428572" y="2512686"/>
                    <a:pt x="429239" y="2512019"/>
                    <a:pt x="429334" y="2507161"/>
                  </a:cubicBezTo>
                  <a:cubicBezTo>
                    <a:pt x="414056" y="2503828"/>
                    <a:pt x="398225" y="2503828"/>
                    <a:pt x="382947" y="2507161"/>
                  </a:cubicBezTo>
                  <a:cubicBezTo>
                    <a:pt x="383995" y="2510114"/>
                    <a:pt x="380090" y="2512876"/>
                    <a:pt x="385519" y="2516115"/>
                  </a:cubicBezTo>
                  <a:close/>
                  <a:moveTo>
                    <a:pt x="259313" y="2625557"/>
                  </a:moveTo>
                  <a:lnTo>
                    <a:pt x="268838" y="2630700"/>
                  </a:lnTo>
                  <a:cubicBezTo>
                    <a:pt x="286269" y="2622509"/>
                    <a:pt x="265790" y="2619937"/>
                    <a:pt x="258265" y="2625271"/>
                  </a:cubicBezTo>
                  <a:close/>
                  <a:moveTo>
                    <a:pt x="327607" y="2534784"/>
                  </a:moveTo>
                  <a:cubicBezTo>
                    <a:pt x="337132" y="2534784"/>
                    <a:pt x="351039" y="2535927"/>
                    <a:pt x="334846" y="2527449"/>
                  </a:cubicBezTo>
                  <a:lnTo>
                    <a:pt x="327417" y="2527449"/>
                  </a:lnTo>
                  <a:cubicBezTo>
                    <a:pt x="321701" y="2530878"/>
                    <a:pt x="321130" y="2530402"/>
                    <a:pt x="326559" y="2534498"/>
                  </a:cubicBezTo>
                  <a:close/>
                  <a:moveTo>
                    <a:pt x="426381" y="2534784"/>
                  </a:moveTo>
                  <a:cubicBezTo>
                    <a:pt x="432277" y="2539413"/>
                    <a:pt x="440574" y="2539413"/>
                    <a:pt x="446479" y="2534784"/>
                  </a:cubicBezTo>
                  <a:cubicBezTo>
                    <a:pt x="454480" y="2533926"/>
                    <a:pt x="462576" y="2536784"/>
                    <a:pt x="468672" y="2532879"/>
                  </a:cubicBezTo>
                  <a:cubicBezTo>
                    <a:pt x="440097" y="2508971"/>
                    <a:pt x="405617" y="2527354"/>
                    <a:pt x="372660" y="2527354"/>
                  </a:cubicBezTo>
                  <a:lnTo>
                    <a:pt x="369803" y="2531736"/>
                  </a:lnTo>
                  <a:cubicBezTo>
                    <a:pt x="372803" y="2534660"/>
                    <a:pt x="376461" y="2536812"/>
                    <a:pt x="380471" y="2538022"/>
                  </a:cubicBezTo>
                  <a:cubicBezTo>
                    <a:pt x="393806" y="2531069"/>
                    <a:pt x="410856" y="2536212"/>
                    <a:pt x="425333" y="2534688"/>
                  </a:cubicBezTo>
                  <a:close/>
                  <a:moveTo>
                    <a:pt x="97578" y="3219822"/>
                  </a:moveTo>
                  <a:cubicBezTo>
                    <a:pt x="113485" y="3221060"/>
                    <a:pt x="123010" y="3213440"/>
                    <a:pt x="137107" y="3209058"/>
                  </a:cubicBezTo>
                  <a:cubicBezTo>
                    <a:pt x="152728" y="3214964"/>
                    <a:pt x="165682" y="3208391"/>
                    <a:pt x="178826" y="3199533"/>
                  </a:cubicBezTo>
                  <a:lnTo>
                    <a:pt x="181684" y="3194009"/>
                  </a:lnTo>
                  <a:cubicBezTo>
                    <a:pt x="188885" y="3195218"/>
                    <a:pt x="196286" y="3193904"/>
                    <a:pt x="202639" y="3190294"/>
                  </a:cubicBezTo>
                  <a:lnTo>
                    <a:pt x="216450" y="3197724"/>
                  </a:lnTo>
                  <a:cubicBezTo>
                    <a:pt x="223423" y="3198114"/>
                    <a:pt x="230414" y="3197504"/>
                    <a:pt x="237215" y="3195914"/>
                  </a:cubicBezTo>
                  <a:lnTo>
                    <a:pt x="237215" y="3192485"/>
                  </a:lnTo>
                  <a:cubicBezTo>
                    <a:pt x="241501" y="3188103"/>
                    <a:pt x="250264" y="3191151"/>
                    <a:pt x="254360" y="3193723"/>
                  </a:cubicBezTo>
                  <a:cubicBezTo>
                    <a:pt x="260551" y="3194675"/>
                    <a:pt x="266647" y="3192199"/>
                    <a:pt x="269505" y="3195914"/>
                  </a:cubicBezTo>
                  <a:cubicBezTo>
                    <a:pt x="246835" y="3221155"/>
                    <a:pt x="205592" y="3187818"/>
                    <a:pt x="178255" y="3206868"/>
                  </a:cubicBezTo>
                  <a:cubicBezTo>
                    <a:pt x="175588" y="3223631"/>
                    <a:pt x="189876" y="3209058"/>
                    <a:pt x="202448" y="3212583"/>
                  </a:cubicBezTo>
                  <a:lnTo>
                    <a:pt x="212450" y="3219822"/>
                  </a:lnTo>
                  <a:cubicBezTo>
                    <a:pt x="220165" y="3219822"/>
                    <a:pt x="247026" y="3217821"/>
                    <a:pt x="233500" y="3227061"/>
                  </a:cubicBezTo>
                  <a:cubicBezTo>
                    <a:pt x="218717" y="3225117"/>
                    <a:pt x="203734" y="3228499"/>
                    <a:pt x="191209" y="3236586"/>
                  </a:cubicBezTo>
                  <a:cubicBezTo>
                    <a:pt x="208164" y="3251254"/>
                    <a:pt x="229309" y="3229918"/>
                    <a:pt x="247692" y="3242300"/>
                  </a:cubicBezTo>
                  <a:cubicBezTo>
                    <a:pt x="256551" y="3242300"/>
                    <a:pt x="256646" y="3242300"/>
                    <a:pt x="257217" y="3236966"/>
                  </a:cubicBezTo>
                  <a:lnTo>
                    <a:pt x="263599" y="3233061"/>
                  </a:lnTo>
                  <a:lnTo>
                    <a:pt x="257122" y="3229156"/>
                  </a:lnTo>
                  <a:cubicBezTo>
                    <a:pt x="255122" y="3210677"/>
                    <a:pt x="284268" y="3226679"/>
                    <a:pt x="293126" y="3216583"/>
                  </a:cubicBezTo>
                  <a:cubicBezTo>
                    <a:pt x="304271" y="3223060"/>
                    <a:pt x="317987" y="3222203"/>
                    <a:pt x="329512" y="3226108"/>
                  </a:cubicBezTo>
                  <a:cubicBezTo>
                    <a:pt x="329512" y="3227537"/>
                    <a:pt x="328750" y="3229251"/>
                    <a:pt x="328178" y="3231346"/>
                  </a:cubicBezTo>
                  <a:cubicBezTo>
                    <a:pt x="311414" y="3228394"/>
                    <a:pt x="295794" y="3240871"/>
                    <a:pt x="280553" y="3231919"/>
                  </a:cubicBezTo>
                  <a:cubicBezTo>
                    <a:pt x="273696" y="3233728"/>
                    <a:pt x="277696" y="3243063"/>
                    <a:pt x="276648" y="3247730"/>
                  </a:cubicBezTo>
                  <a:lnTo>
                    <a:pt x="267123" y="3253731"/>
                  </a:lnTo>
                  <a:cubicBezTo>
                    <a:pt x="256551" y="3253731"/>
                    <a:pt x="248930" y="3261160"/>
                    <a:pt x="239310" y="3253731"/>
                  </a:cubicBezTo>
                  <a:cubicBezTo>
                    <a:pt x="234167" y="3254587"/>
                    <a:pt x="228166" y="3252683"/>
                    <a:pt x="224261" y="3255921"/>
                  </a:cubicBezTo>
                  <a:lnTo>
                    <a:pt x="224261" y="3259445"/>
                  </a:lnTo>
                  <a:lnTo>
                    <a:pt x="230452" y="3263351"/>
                  </a:lnTo>
                  <a:cubicBezTo>
                    <a:pt x="221880" y="3267161"/>
                    <a:pt x="216260" y="3263351"/>
                    <a:pt x="217212" y="3274495"/>
                  </a:cubicBezTo>
                  <a:lnTo>
                    <a:pt x="205211" y="3281258"/>
                  </a:lnTo>
                  <a:cubicBezTo>
                    <a:pt x="205211" y="3282401"/>
                    <a:pt x="205211" y="3283639"/>
                    <a:pt x="204449" y="3284972"/>
                  </a:cubicBezTo>
                  <a:lnTo>
                    <a:pt x="210830" y="3288973"/>
                  </a:lnTo>
                  <a:cubicBezTo>
                    <a:pt x="214926" y="3305356"/>
                    <a:pt x="192352" y="3293831"/>
                    <a:pt x="185018" y="3300022"/>
                  </a:cubicBezTo>
                  <a:lnTo>
                    <a:pt x="190923" y="3303832"/>
                  </a:lnTo>
                  <a:lnTo>
                    <a:pt x="185779" y="3307261"/>
                  </a:lnTo>
                  <a:lnTo>
                    <a:pt x="194162" y="3312881"/>
                  </a:lnTo>
                  <a:cubicBezTo>
                    <a:pt x="203687" y="3312881"/>
                    <a:pt x="203687" y="3312881"/>
                    <a:pt x="204544" y="3318215"/>
                  </a:cubicBezTo>
                  <a:lnTo>
                    <a:pt x="198067" y="3322215"/>
                  </a:lnTo>
                  <a:lnTo>
                    <a:pt x="198067" y="3325930"/>
                  </a:lnTo>
                  <a:cubicBezTo>
                    <a:pt x="190733" y="3328978"/>
                    <a:pt x="184256" y="3335455"/>
                    <a:pt x="175493" y="3335455"/>
                  </a:cubicBezTo>
                  <a:cubicBezTo>
                    <a:pt x="169301" y="3336788"/>
                    <a:pt x="173873" y="3341361"/>
                    <a:pt x="168254" y="3342789"/>
                  </a:cubicBezTo>
                  <a:lnTo>
                    <a:pt x="161110" y="3342789"/>
                  </a:lnTo>
                  <a:lnTo>
                    <a:pt x="157871" y="3347552"/>
                  </a:lnTo>
                  <a:cubicBezTo>
                    <a:pt x="174445" y="3358029"/>
                    <a:pt x="195971" y="3357077"/>
                    <a:pt x="214260" y="3364792"/>
                  </a:cubicBezTo>
                  <a:cubicBezTo>
                    <a:pt x="229785" y="3360220"/>
                    <a:pt x="257027" y="3352124"/>
                    <a:pt x="270171" y="3360887"/>
                  </a:cubicBezTo>
                  <a:cubicBezTo>
                    <a:pt x="277696" y="3370412"/>
                    <a:pt x="301318" y="3362982"/>
                    <a:pt x="313796" y="3364411"/>
                  </a:cubicBezTo>
                  <a:cubicBezTo>
                    <a:pt x="316939" y="3359649"/>
                    <a:pt x="328941" y="3362697"/>
                    <a:pt x="332084" y="3357743"/>
                  </a:cubicBezTo>
                  <a:cubicBezTo>
                    <a:pt x="349895" y="3359458"/>
                    <a:pt x="361421" y="3352029"/>
                    <a:pt x="380375" y="3353934"/>
                  </a:cubicBezTo>
                  <a:cubicBezTo>
                    <a:pt x="381614" y="3356696"/>
                    <a:pt x="381518" y="3360696"/>
                    <a:pt x="388091" y="3362697"/>
                  </a:cubicBezTo>
                  <a:lnTo>
                    <a:pt x="388091" y="3369840"/>
                  </a:lnTo>
                  <a:lnTo>
                    <a:pt x="394663" y="3374031"/>
                  </a:lnTo>
                  <a:cubicBezTo>
                    <a:pt x="395997" y="3386128"/>
                    <a:pt x="411427" y="3376222"/>
                    <a:pt x="417714" y="3372507"/>
                  </a:cubicBezTo>
                  <a:cubicBezTo>
                    <a:pt x="441431" y="3384033"/>
                    <a:pt x="471530" y="3372507"/>
                    <a:pt x="493914" y="3388890"/>
                  </a:cubicBezTo>
                  <a:cubicBezTo>
                    <a:pt x="484255" y="3391929"/>
                    <a:pt x="473816" y="3391319"/>
                    <a:pt x="464576" y="3387176"/>
                  </a:cubicBezTo>
                  <a:cubicBezTo>
                    <a:pt x="441717" y="3385842"/>
                    <a:pt x="418857" y="3387747"/>
                    <a:pt x="397901" y="3383556"/>
                  </a:cubicBezTo>
                  <a:lnTo>
                    <a:pt x="384471" y="3391081"/>
                  </a:lnTo>
                  <a:cubicBezTo>
                    <a:pt x="382947" y="3388224"/>
                    <a:pt x="377137" y="3387747"/>
                    <a:pt x="376089" y="3384699"/>
                  </a:cubicBezTo>
                  <a:cubicBezTo>
                    <a:pt x="395139" y="3376127"/>
                    <a:pt x="357516" y="3367554"/>
                    <a:pt x="351134" y="3369364"/>
                  </a:cubicBezTo>
                  <a:cubicBezTo>
                    <a:pt x="288840" y="3380318"/>
                    <a:pt x="264742" y="3364220"/>
                    <a:pt x="220832" y="3372317"/>
                  </a:cubicBezTo>
                  <a:cubicBezTo>
                    <a:pt x="216736" y="3375079"/>
                    <a:pt x="216831" y="3379746"/>
                    <a:pt x="211307" y="3381175"/>
                  </a:cubicBezTo>
                  <a:cubicBezTo>
                    <a:pt x="224756" y="3385318"/>
                    <a:pt x="239186" y="3385023"/>
                    <a:pt x="252454" y="3380318"/>
                  </a:cubicBezTo>
                  <a:cubicBezTo>
                    <a:pt x="278648" y="3376413"/>
                    <a:pt x="321606" y="3396225"/>
                    <a:pt x="266266" y="3394510"/>
                  </a:cubicBezTo>
                  <a:cubicBezTo>
                    <a:pt x="259313" y="3399368"/>
                    <a:pt x="249788" y="3399082"/>
                    <a:pt x="243120" y="3403559"/>
                  </a:cubicBezTo>
                  <a:cubicBezTo>
                    <a:pt x="246216" y="3404464"/>
                    <a:pt x="249416" y="3404978"/>
                    <a:pt x="252645" y="3405083"/>
                  </a:cubicBezTo>
                  <a:cubicBezTo>
                    <a:pt x="259694" y="3407940"/>
                    <a:pt x="317034" y="3403654"/>
                    <a:pt x="326178" y="3398129"/>
                  </a:cubicBezTo>
                  <a:cubicBezTo>
                    <a:pt x="330017" y="3401063"/>
                    <a:pt x="334789" y="3402483"/>
                    <a:pt x="339608" y="3402130"/>
                  </a:cubicBezTo>
                  <a:cubicBezTo>
                    <a:pt x="341894" y="3406607"/>
                    <a:pt x="355896" y="3403273"/>
                    <a:pt x="355420" y="3409179"/>
                  </a:cubicBezTo>
                  <a:cubicBezTo>
                    <a:pt x="347619" y="3410455"/>
                    <a:pt x="339932" y="3412398"/>
                    <a:pt x="332465" y="3414989"/>
                  </a:cubicBezTo>
                  <a:cubicBezTo>
                    <a:pt x="325892" y="3411560"/>
                    <a:pt x="321320" y="3407274"/>
                    <a:pt x="313415" y="3407750"/>
                  </a:cubicBezTo>
                  <a:cubicBezTo>
                    <a:pt x="300899" y="3413617"/>
                    <a:pt x="287097" y="3416170"/>
                    <a:pt x="273314" y="3415179"/>
                  </a:cubicBezTo>
                  <a:cubicBezTo>
                    <a:pt x="263789" y="3429943"/>
                    <a:pt x="244739" y="3418037"/>
                    <a:pt x="231214" y="3424038"/>
                  </a:cubicBezTo>
                  <a:cubicBezTo>
                    <a:pt x="229404" y="3430610"/>
                    <a:pt x="231976" y="3437278"/>
                    <a:pt x="229690" y="3443088"/>
                  </a:cubicBezTo>
                  <a:cubicBezTo>
                    <a:pt x="215688" y="3447850"/>
                    <a:pt x="198543" y="3440802"/>
                    <a:pt x="184923" y="3446136"/>
                  </a:cubicBezTo>
                  <a:cubicBezTo>
                    <a:pt x="184923" y="3449088"/>
                    <a:pt x="182732" y="3452136"/>
                    <a:pt x="186922" y="3455089"/>
                  </a:cubicBezTo>
                  <a:cubicBezTo>
                    <a:pt x="195314" y="3454270"/>
                    <a:pt x="203734" y="3456394"/>
                    <a:pt x="210735" y="3461090"/>
                  </a:cubicBezTo>
                  <a:cubicBezTo>
                    <a:pt x="206058" y="3463290"/>
                    <a:pt x="201696" y="3466109"/>
                    <a:pt x="197781" y="3469471"/>
                  </a:cubicBezTo>
                  <a:cubicBezTo>
                    <a:pt x="197781" y="3478996"/>
                    <a:pt x="304271" y="3469471"/>
                    <a:pt x="309795" y="3461280"/>
                  </a:cubicBezTo>
                  <a:cubicBezTo>
                    <a:pt x="292460" y="3452898"/>
                    <a:pt x="312557" y="3452517"/>
                    <a:pt x="319320" y="3448326"/>
                  </a:cubicBezTo>
                  <a:cubicBezTo>
                    <a:pt x="334656" y="3455279"/>
                    <a:pt x="352943" y="3444516"/>
                    <a:pt x="369898" y="3448326"/>
                  </a:cubicBezTo>
                  <a:cubicBezTo>
                    <a:pt x="380785" y="3443602"/>
                    <a:pt x="392510" y="3441135"/>
                    <a:pt x="404378" y="3441087"/>
                  </a:cubicBezTo>
                  <a:cubicBezTo>
                    <a:pt x="421905" y="3428419"/>
                    <a:pt x="455718" y="3425085"/>
                    <a:pt x="473530" y="3428133"/>
                  </a:cubicBezTo>
                  <a:cubicBezTo>
                    <a:pt x="469530" y="3436801"/>
                    <a:pt x="529156" y="3437658"/>
                    <a:pt x="526584" y="3428133"/>
                  </a:cubicBezTo>
                  <a:cubicBezTo>
                    <a:pt x="536109" y="3424228"/>
                    <a:pt x="532394" y="3420609"/>
                    <a:pt x="526584" y="3416322"/>
                  </a:cubicBezTo>
                  <a:cubicBezTo>
                    <a:pt x="525822" y="3414608"/>
                    <a:pt x="525822" y="3412894"/>
                    <a:pt x="522869" y="3411845"/>
                  </a:cubicBezTo>
                  <a:cubicBezTo>
                    <a:pt x="516011" y="3410512"/>
                    <a:pt x="499438" y="3421370"/>
                    <a:pt x="500105" y="3410131"/>
                  </a:cubicBezTo>
                  <a:cubicBezTo>
                    <a:pt x="498009" y="3408321"/>
                    <a:pt x="492770" y="3407559"/>
                    <a:pt x="493533" y="3404416"/>
                  </a:cubicBezTo>
                  <a:cubicBezTo>
                    <a:pt x="499352" y="3405045"/>
                    <a:pt x="505220" y="3403806"/>
                    <a:pt x="510297" y="3400892"/>
                  </a:cubicBezTo>
                  <a:cubicBezTo>
                    <a:pt x="518964" y="3400130"/>
                    <a:pt x="519059" y="3400892"/>
                    <a:pt x="519822" y="3395367"/>
                  </a:cubicBezTo>
                  <a:lnTo>
                    <a:pt x="532775" y="3387747"/>
                  </a:lnTo>
                  <a:lnTo>
                    <a:pt x="523250" y="3382413"/>
                  </a:lnTo>
                  <a:lnTo>
                    <a:pt x="516392" y="3385938"/>
                  </a:lnTo>
                  <a:lnTo>
                    <a:pt x="506867" y="3380413"/>
                  </a:lnTo>
                  <a:cubicBezTo>
                    <a:pt x="504105" y="3364887"/>
                    <a:pt x="530585" y="3372031"/>
                    <a:pt x="539538" y="3372984"/>
                  </a:cubicBezTo>
                  <a:cubicBezTo>
                    <a:pt x="542396" y="3386509"/>
                    <a:pt x="566303" y="3374888"/>
                    <a:pt x="572876" y="3368126"/>
                  </a:cubicBezTo>
                  <a:lnTo>
                    <a:pt x="569733" y="3363840"/>
                  </a:lnTo>
                  <a:lnTo>
                    <a:pt x="555255" y="3363840"/>
                  </a:lnTo>
                  <a:lnTo>
                    <a:pt x="552302" y="3359077"/>
                  </a:lnTo>
                  <a:lnTo>
                    <a:pt x="559065" y="3354695"/>
                  </a:lnTo>
                  <a:lnTo>
                    <a:pt x="546206" y="3347075"/>
                  </a:lnTo>
                  <a:cubicBezTo>
                    <a:pt x="544586" y="3338122"/>
                    <a:pt x="558779" y="3343932"/>
                    <a:pt x="564399" y="3340789"/>
                  </a:cubicBezTo>
                  <a:cubicBezTo>
                    <a:pt x="566780" y="3338217"/>
                    <a:pt x="565827" y="3334788"/>
                    <a:pt x="571352" y="3333169"/>
                  </a:cubicBezTo>
                  <a:cubicBezTo>
                    <a:pt x="571352" y="3328121"/>
                    <a:pt x="586877" y="3323072"/>
                    <a:pt x="574971" y="3319643"/>
                  </a:cubicBezTo>
                  <a:cubicBezTo>
                    <a:pt x="555302" y="3315900"/>
                    <a:pt x="535233" y="3314652"/>
                    <a:pt x="515250" y="3315929"/>
                  </a:cubicBezTo>
                  <a:cubicBezTo>
                    <a:pt x="469625" y="3299831"/>
                    <a:pt x="509249" y="3309642"/>
                    <a:pt x="523346" y="3301356"/>
                  </a:cubicBezTo>
                  <a:cubicBezTo>
                    <a:pt x="534652" y="3306451"/>
                    <a:pt x="547149" y="3308299"/>
                    <a:pt x="559445" y="3306690"/>
                  </a:cubicBezTo>
                  <a:lnTo>
                    <a:pt x="559445" y="3296022"/>
                  </a:lnTo>
                  <a:cubicBezTo>
                    <a:pt x="565542" y="3291450"/>
                    <a:pt x="574114" y="3288402"/>
                    <a:pt x="579067" y="3284115"/>
                  </a:cubicBezTo>
                  <a:cubicBezTo>
                    <a:pt x="581925" y="3265065"/>
                    <a:pt x="571637" y="3276972"/>
                    <a:pt x="566113" y="3268590"/>
                  </a:cubicBezTo>
                  <a:cubicBezTo>
                    <a:pt x="566113" y="3262779"/>
                    <a:pt x="556588" y="3265922"/>
                    <a:pt x="552968" y="3262589"/>
                  </a:cubicBezTo>
                  <a:lnTo>
                    <a:pt x="552968" y="3258969"/>
                  </a:lnTo>
                  <a:lnTo>
                    <a:pt x="559350" y="3255064"/>
                  </a:lnTo>
                  <a:lnTo>
                    <a:pt x="559350" y="3251445"/>
                  </a:lnTo>
                  <a:cubicBezTo>
                    <a:pt x="552207" y="3245634"/>
                    <a:pt x="543825" y="3247158"/>
                    <a:pt x="536395" y="3241920"/>
                  </a:cubicBezTo>
                  <a:cubicBezTo>
                    <a:pt x="532299" y="3245253"/>
                    <a:pt x="518678" y="3248873"/>
                    <a:pt x="520107" y="3240491"/>
                  </a:cubicBezTo>
                  <a:cubicBezTo>
                    <a:pt x="536405" y="3236786"/>
                    <a:pt x="553026" y="3234709"/>
                    <a:pt x="569733" y="3234300"/>
                  </a:cubicBezTo>
                  <a:cubicBezTo>
                    <a:pt x="575924" y="3229632"/>
                    <a:pt x="571066" y="3217916"/>
                    <a:pt x="572495" y="3210582"/>
                  </a:cubicBezTo>
                  <a:cubicBezTo>
                    <a:pt x="570018" y="3208868"/>
                    <a:pt x="565446" y="3207629"/>
                    <a:pt x="565827" y="3204486"/>
                  </a:cubicBezTo>
                  <a:cubicBezTo>
                    <a:pt x="549159" y="3191342"/>
                    <a:pt x="570494" y="3196390"/>
                    <a:pt x="578591" y="3188770"/>
                  </a:cubicBezTo>
                  <a:cubicBezTo>
                    <a:pt x="578591" y="3187532"/>
                    <a:pt x="578591" y="3186389"/>
                    <a:pt x="579162" y="3184865"/>
                  </a:cubicBezTo>
                  <a:cubicBezTo>
                    <a:pt x="574019" y="3179912"/>
                    <a:pt x="565065" y="3180103"/>
                    <a:pt x="559541" y="3177245"/>
                  </a:cubicBezTo>
                  <a:lnTo>
                    <a:pt x="559541" y="3169529"/>
                  </a:lnTo>
                  <a:cubicBezTo>
                    <a:pt x="585925" y="3164577"/>
                    <a:pt x="562970" y="3165720"/>
                    <a:pt x="554016" y="3163338"/>
                  </a:cubicBezTo>
                  <a:cubicBezTo>
                    <a:pt x="552216" y="3159957"/>
                    <a:pt x="551978" y="3155956"/>
                    <a:pt x="553350" y="3152384"/>
                  </a:cubicBezTo>
                  <a:cubicBezTo>
                    <a:pt x="561541" y="3142859"/>
                    <a:pt x="570590" y="3148193"/>
                    <a:pt x="578686" y="3144479"/>
                  </a:cubicBezTo>
                  <a:cubicBezTo>
                    <a:pt x="578686" y="3143240"/>
                    <a:pt x="578686" y="3142097"/>
                    <a:pt x="579162" y="3140287"/>
                  </a:cubicBezTo>
                  <a:cubicBezTo>
                    <a:pt x="572743" y="3137402"/>
                    <a:pt x="566161" y="3134887"/>
                    <a:pt x="559445" y="3132763"/>
                  </a:cubicBezTo>
                  <a:cubicBezTo>
                    <a:pt x="559445" y="3131715"/>
                    <a:pt x="559445" y="3130477"/>
                    <a:pt x="559445" y="3130096"/>
                  </a:cubicBezTo>
                  <a:cubicBezTo>
                    <a:pt x="563065" y="3126286"/>
                    <a:pt x="569733" y="3124762"/>
                    <a:pt x="572685" y="3120571"/>
                  </a:cubicBezTo>
                  <a:lnTo>
                    <a:pt x="569637" y="3116475"/>
                  </a:lnTo>
                  <a:cubicBezTo>
                    <a:pt x="565732" y="3116475"/>
                    <a:pt x="562112" y="3117046"/>
                    <a:pt x="560112" y="3114951"/>
                  </a:cubicBezTo>
                  <a:cubicBezTo>
                    <a:pt x="563884" y="3111875"/>
                    <a:pt x="568009" y="3109246"/>
                    <a:pt x="572400" y="3107141"/>
                  </a:cubicBezTo>
                  <a:lnTo>
                    <a:pt x="572400" y="3096187"/>
                  </a:lnTo>
                  <a:lnTo>
                    <a:pt x="578781" y="3092282"/>
                  </a:lnTo>
                  <a:cubicBezTo>
                    <a:pt x="573828" y="3090377"/>
                    <a:pt x="571542" y="3087805"/>
                    <a:pt x="571637" y="3085233"/>
                  </a:cubicBezTo>
                  <a:lnTo>
                    <a:pt x="562875" y="3079519"/>
                  </a:lnTo>
                  <a:lnTo>
                    <a:pt x="554874" y="3083519"/>
                  </a:lnTo>
                  <a:lnTo>
                    <a:pt x="544777" y="3081709"/>
                  </a:lnTo>
                  <a:cubicBezTo>
                    <a:pt x="555635" y="3072184"/>
                    <a:pt x="573352" y="3080280"/>
                    <a:pt x="584592" y="3070279"/>
                  </a:cubicBezTo>
                  <a:lnTo>
                    <a:pt x="576114" y="3064850"/>
                  </a:lnTo>
                  <a:lnTo>
                    <a:pt x="568875" y="3064850"/>
                  </a:lnTo>
                  <a:cubicBezTo>
                    <a:pt x="562875" y="3060373"/>
                    <a:pt x="552397" y="3060945"/>
                    <a:pt x="546015" y="3055325"/>
                  </a:cubicBezTo>
                  <a:cubicBezTo>
                    <a:pt x="546682" y="3053515"/>
                    <a:pt x="544872" y="3051420"/>
                    <a:pt x="549444" y="3049991"/>
                  </a:cubicBezTo>
                  <a:cubicBezTo>
                    <a:pt x="560627" y="3050791"/>
                    <a:pt x="571637" y="3046886"/>
                    <a:pt x="579829" y="3039227"/>
                  </a:cubicBezTo>
                  <a:cubicBezTo>
                    <a:pt x="576972" y="3035512"/>
                    <a:pt x="578876" y="3032274"/>
                    <a:pt x="585258" y="3029702"/>
                  </a:cubicBezTo>
                  <a:lnTo>
                    <a:pt x="585258" y="3022654"/>
                  </a:lnTo>
                  <a:lnTo>
                    <a:pt x="592021" y="3018368"/>
                  </a:lnTo>
                  <a:lnTo>
                    <a:pt x="592021" y="3003509"/>
                  </a:lnTo>
                  <a:cubicBezTo>
                    <a:pt x="574781" y="2987697"/>
                    <a:pt x="553921" y="3003509"/>
                    <a:pt x="533823" y="2996841"/>
                  </a:cubicBezTo>
                  <a:cubicBezTo>
                    <a:pt x="548682" y="2982840"/>
                    <a:pt x="574305" y="2990650"/>
                    <a:pt x="592307" y="2985030"/>
                  </a:cubicBezTo>
                  <a:lnTo>
                    <a:pt x="592307" y="2981697"/>
                  </a:lnTo>
                  <a:cubicBezTo>
                    <a:pt x="594498" y="2980268"/>
                    <a:pt x="596402" y="2978934"/>
                    <a:pt x="597736" y="2978172"/>
                  </a:cubicBezTo>
                  <a:lnTo>
                    <a:pt x="582877" y="2968647"/>
                  </a:lnTo>
                  <a:cubicBezTo>
                    <a:pt x="573352" y="2968647"/>
                    <a:pt x="572876" y="2968647"/>
                    <a:pt x="572400" y="2963313"/>
                  </a:cubicBezTo>
                  <a:lnTo>
                    <a:pt x="585449" y="2955598"/>
                  </a:lnTo>
                  <a:lnTo>
                    <a:pt x="585449" y="2944549"/>
                  </a:lnTo>
                  <a:cubicBezTo>
                    <a:pt x="579858" y="2941072"/>
                    <a:pt x="573590" y="2938834"/>
                    <a:pt x="567066" y="2937977"/>
                  </a:cubicBezTo>
                  <a:cubicBezTo>
                    <a:pt x="570399" y="2929118"/>
                    <a:pt x="585544" y="2934262"/>
                    <a:pt x="592116" y="2929785"/>
                  </a:cubicBezTo>
                  <a:cubicBezTo>
                    <a:pt x="592116" y="2928452"/>
                    <a:pt x="591450" y="2926737"/>
                    <a:pt x="591068" y="2925404"/>
                  </a:cubicBezTo>
                  <a:cubicBezTo>
                    <a:pt x="576495" y="2921784"/>
                    <a:pt x="560398" y="2927499"/>
                    <a:pt x="546206" y="2922546"/>
                  </a:cubicBezTo>
                  <a:cubicBezTo>
                    <a:pt x="543158" y="2909116"/>
                    <a:pt x="516869" y="2922546"/>
                    <a:pt x="507153" y="2914926"/>
                  </a:cubicBezTo>
                  <a:cubicBezTo>
                    <a:pt x="520869" y="2913116"/>
                    <a:pt x="561065" y="2908925"/>
                    <a:pt x="520679" y="2904544"/>
                  </a:cubicBezTo>
                  <a:cubicBezTo>
                    <a:pt x="518012" y="2899210"/>
                    <a:pt x="519345" y="2897971"/>
                    <a:pt x="509439" y="2898924"/>
                  </a:cubicBezTo>
                  <a:cubicBezTo>
                    <a:pt x="500391" y="2903591"/>
                    <a:pt x="499914" y="2903591"/>
                    <a:pt x="491056" y="2898924"/>
                  </a:cubicBezTo>
                  <a:cubicBezTo>
                    <a:pt x="481531" y="2896924"/>
                    <a:pt x="470006" y="2901210"/>
                    <a:pt x="461148" y="2896448"/>
                  </a:cubicBezTo>
                  <a:cubicBezTo>
                    <a:pt x="479435" y="2886923"/>
                    <a:pt x="504010" y="2899305"/>
                    <a:pt x="523346" y="2887685"/>
                  </a:cubicBezTo>
                  <a:cubicBezTo>
                    <a:pt x="537348" y="2884732"/>
                    <a:pt x="543348" y="2894733"/>
                    <a:pt x="555540" y="2894829"/>
                  </a:cubicBezTo>
                  <a:cubicBezTo>
                    <a:pt x="562303" y="2889019"/>
                    <a:pt x="570590" y="2892924"/>
                    <a:pt x="578495" y="2889590"/>
                  </a:cubicBezTo>
                  <a:cubicBezTo>
                    <a:pt x="571066" y="2883970"/>
                    <a:pt x="560684" y="2880065"/>
                    <a:pt x="553064" y="2874350"/>
                  </a:cubicBezTo>
                  <a:cubicBezTo>
                    <a:pt x="563351" y="2865778"/>
                    <a:pt x="575257" y="2872254"/>
                    <a:pt x="585544" y="2863491"/>
                  </a:cubicBezTo>
                  <a:cubicBezTo>
                    <a:pt x="589544" y="2849966"/>
                    <a:pt x="573161" y="2857205"/>
                    <a:pt x="566494" y="2852442"/>
                  </a:cubicBezTo>
                  <a:cubicBezTo>
                    <a:pt x="571733" y="2849870"/>
                    <a:pt x="580782" y="2849585"/>
                    <a:pt x="586020" y="2844727"/>
                  </a:cubicBezTo>
                  <a:cubicBezTo>
                    <a:pt x="584592" y="2835202"/>
                    <a:pt x="589544" y="2822058"/>
                    <a:pt x="575543" y="2824725"/>
                  </a:cubicBezTo>
                  <a:lnTo>
                    <a:pt x="566018" y="2830820"/>
                  </a:lnTo>
                  <a:cubicBezTo>
                    <a:pt x="564208" y="2840345"/>
                    <a:pt x="547730" y="2835774"/>
                    <a:pt x="542015" y="2832154"/>
                  </a:cubicBezTo>
                  <a:cubicBezTo>
                    <a:pt x="529832" y="2832973"/>
                    <a:pt x="517621" y="2831020"/>
                    <a:pt x="506296" y="2826439"/>
                  </a:cubicBezTo>
                  <a:cubicBezTo>
                    <a:pt x="464481" y="2816914"/>
                    <a:pt x="574781" y="2819009"/>
                    <a:pt x="584877" y="2815866"/>
                  </a:cubicBezTo>
                  <a:cubicBezTo>
                    <a:pt x="584877" y="2810056"/>
                    <a:pt x="588783" y="2806341"/>
                    <a:pt x="578115" y="2806341"/>
                  </a:cubicBezTo>
                  <a:cubicBezTo>
                    <a:pt x="570933" y="2803179"/>
                    <a:pt x="563056" y="2801960"/>
                    <a:pt x="555255" y="2802817"/>
                  </a:cubicBezTo>
                  <a:cubicBezTo>
                    <a:pt x="548539" y="2807875"/>
                    <a:pt x="539034" y="2806779"/>
                    <a:pt x="533633" y="2800340"/>
                  </a:cubicBezTo>
                  <a:cubicBezTo>
                    <a:pt x="548587" y="2798436"/>
                    <a:pt x="564017" y="2791959"/>
                    <a:pt x="578876" y="2789672"/>
                  </a:cubicBezTo>
                  <a:lnTo>
                    <a:pt x="577638" y="2784720"/>
                  </a:lnTo>
                  <a:cubicBezTo>
                    <a:pt x="558588" y="2784720"/>
                    <a:pt x="546968" y="2778719"/>
                    <a:pt x="530013" y="2776909"/>
                  </a:cubicBezTo>
                  <a:cubicBezTo>
                    <a:pt x="509277" y="2780624"/>
                    <a:pt x="487922" y="2778814"/>
                    <a:pt x="468101" y="2771670"/>
                  </a:cubicBezTo>
                  <a:cubicBezTo>
                    <a:pt x="485055" y="2755478"/>
                    <a:pt x="517821" y="2766050"/>
                    <a:pt x="533061" y="2753668"/>
                  </a:cubicBezTo>
                  <a:cubicBezTo>
                    <a:pt x="529070" y="2750477"/>
                    <a:pt x="524727" y="2747753"/>
                    <a:pt x="520107" y="2745571"/>
                  </a:cubicBezTo>
                  <a:lnTo>
                    <a:pt x="520107" y="2738523"/>
                  </a:lnTo>
                  <a:cubicBezTo>
                    <a:pt x="484865" y="2729570"/>
                    <a:pt x="446098" y="2720426"/>
                    <a:pt x="410856" y="2732618"/>
                  </a:cubicBezTo>
                  <a:cubicBezTo>
                    <a:pt x="405426" y="2732046"/>
                    <a:pt x="399521" y="2733856"/>
                    <a:pt x="395234" y="2730808"/>
                  </a:cubicBezTo>
                  <a:lnTo>
                    <a:pt x="395234" y="2727379"/>
                  </a:lnTo>
                  <a:cubicBezTo>
                    <a:pt x="392758" y="2723950"/>
                    <a:pt x="384662" y="2726521"/>
                    <a:pt x="382281" y="2723379"/>
                  </a:cubicBezTo>
                  <a:lnTo>
                    <a:pt x="388091" y="2719568"/>
                  </a:lnTo>
                  <a:lnTo>
                    <a:pt x="382185" y="2715663"/>
                  </a:lnTo>
                  <a:cubicBezTo>
                    <a:pt x="384948" y="2704233"/>
                    <a:pt x="371803" y="2708329"/>
                    <a:pt x="365517" y="2703281"/>
                  </a:cubicBezTo>
                  <a:cubicBezTo>
                    <a:pt x="351324" y="2707471"/>
                    <a:pt x="334560" y="2714901"/>
                    <a:pt x="322464" y="2704138"/>
                  </a:cubicBezTo>
                  <a:lnTo>
                    <a:pt x="325131" y="2699471"/>
                  </a:lnTo>
                  <a:cubicBezTo>
                    <a:pt x="345324" y="2701471"/>
                    <a:pt x="367041" y="2694994"/>
                    <a:pt x="385328" y="2702995"/>
                  </a:cubicBezTo>
                  <a:lnTo>
                    <a:pt x="392091" y="2699566"/>
                  </a:lnTo>
                  <a:lnTo>
                    <a:pt x="401616" y="2704900"/>
                  </a:lnTo>
                  <a:lnTo>
                    <a:pt x="401616" y="2712139"/>
                  </a:lnTo>
                  <a:lnTo>
                    <a:pt x="408284" y="2716140"/>
                  </a:lnTo>
                  <a:cubicBezTo>
                    <a:pt x="406665" y="2723569"/>
                    <a:pt x="423905" y="2723283"/>
                    <a:pt x="427810" y="2719092"/>
                  </a:cubicBezTo>
                  <a:cubicBezTo>
                    <a:pt x="425619" y="2705948"/>
                    <a:pt x="442193" y="2711568"/>
                    <a:pt x="451242" y="2710520"/>
                  </a:cubicBezTo>
                  <a:lnTo>
                    <a:pt x="460005" y="2704900"/>
                  </a:lnTo>
                  <a:cubicBezTo>
                    <a:pt x="447241" y="2699852"/>
                    <a:pt x="459528" y="2692041"/>
                    <a:pt x="467339" y="2697566"/>
                  </a:cubicBezTo>
                  <a:cubicBezTo>
                    <a:pt x="475911" y="2697566"/>
                    <a:pt x="496485" y="2697566"/>
                    <a:pt x="500295" y="2687374"/>
                  </a:cubicBezTo>
                  <a:cubicBezTo>
                    <a:pt x="495628" y="2684516"/>
                    <a:pt x="486770" y="2675372"/>
                    <a:pt x="480578" y="2679183"/>
                  </a:cubicBezTo>
                  <a:cubicBezTo>
                    <a:pt x="481245" y="2688708"/>
                    <a:pt x="460100" y="2685183"/>
                    <a:pt x="454670" y="2682611"/>
                  </a:cubicBezTo>
                  <a:lnTo>
                    <a:pt x="473720" y="2671943"/>
                  </a:lnTo>
                  <a:lnTo>
                    <a:pt x="473720" y="2664419"/>
                  </a:lnTo>
                  <a:cubicBezTo>
                    <a:pt x="461909" y="2655846"/>
                    <a:pt x="446479" y="2659846"/>
                    <a:pt x="432382" y="2654894"/>
                  </a:cubicBezTo>
                  <a:cubicBezTo>
                    <a:pt x="412475" y="2668038"/>
                    <a:pt x="393234" y="2664419"/>
                    <a:pt x="371612" y="2661942"/>
                  </a:cubicBezTo>
                  <a:cubicBezTo>
                    <a:pt x="363516" y="2655941"/>
                    <a:pt x="350086" y="2660609"/>
                    <a:pt x="342180" y="2652417"/>
                  </a:cubicBezTo>
                  <a:cubicBezTo>
                    <a:pt x="343037" y="2650703"/>
                    <a:pt x="343895" y="2649084"/>
                    <a:pt x="344847" y="2647464"/>
                  </a:cubicBezTo>
                  <a:cubicBezTo>
                    <a:pt x="368945" y="2646703"/>
                    <a:pt x="388948" y="2651179"/>
                    <a:pt x="411522" y="2647464"/>
                  </a:cubicBezTo>
                  <a:cubicBezTo>
                    <a:pt x="417714" y="2643940"/>
                    <a:pt x="421047" y="2642416"/>
                    <a:pt x="427619" y="2645654"/>
                  </a:cubicBezTo>
                  <a:cubicBezTo>
                    <a:pt x="431677" y="2648522"/>
                    <a:pt x="437087" y="2648522"/>
                    <a:pt x="441145" y="2645654"/>
                  </a:cubicBezTo>
                  <a:cubicBezTo>
                    <a:pt x="450003" y="2640416"/>
                    <a:pt x="454766" y="2648893"/>
                    <a:pt x="464291" y="2647655"/>
                  </a:cubicBezTo>
                  <a:lnTo>
                    <a:pt x="479531" y="2638130"/>
                  </a:lnTo>
                  <a:lnTo>
                    <a:pt x="474006" y="2634606"/>
                  </a:lnTo>
                  <a:lnTo>
                    <a:pt x="480007" y="2630891"/>
                  </a:lnTo>
                  <a:lnTo>
                    <a:pt x="474101" y="2627081"/>
                  </a:lnTo>
                  <a:lnTo>
                    <a:pt x="500009" y="2612508"/>
                  </a:lnTo>
                  <a:lnTo>
                    <a:pt x="500009" y="2608793"/>
                  </a:lnTo>
                  <a:cubicBezTo>
                    <a:pt x="490961" y="2604221"/>
                    <a:pt x="479626" y="2610888"/>
                    <a:pt x="470292" y="2614317"/>
                  </a:cubicBezTo>
                  <a:cubicBezTo>
                    <a:pt x="456575" y="2619175"/>
                    <a:pt x="444574" y="2614317"/>
                    <a:pt x="430763" y="2614317"/>
                  </a:cubicBezTo>
                  <a:cubicBezTo>
                    <a:pt x="414799" y="2626004"/>
                    <a:pt x="394130" y="2629138"/>
                    <a:pt x="375423" y="2622699"/>
                  </a:cubicBezTo>
                  <a:cubicBezTo>
                    <a:pt x="373899" y="2613174"/>
                    <a:pt x="359420" y="2619365"/>
                    <a:pt x="352467" y="2617937"/>
                  </a:cubicBezTo>
                  <a:cubicBezTo>
                    <a:pt x="349038" y="2620509"/>
                    <a:pt x="349038" y="2620509"/>
                    <a:pt x="350181" y="2624033"/>
                  </a:cubicBezTo>
                  <a:lnTo>
                    <a:pt x="361802" y="2630605"/>
                  </a:lnTo>
                  <a:cubicBezTo>
                    <a:pt x="361802" y="2633748"/>
                    <a:pt x="362850" y="2634320"/>
                    <a:pt x="358944" y="2636320"/>
                  </a:cubicBezTo>
                  <a:cubicBezTo>
                    <a:pt x="332884" y="2634367"/>
                    <a:pt x="306709" y="2634367"/>
                    <a:pt x="280649" y="2636320"/>
                  </a:cubicBezTo>
                  <a:cubicBezTo>
                    <a:pt x="263789" y="2644893"/>
                    <a:pt x="271124" y="2641083"/>
                    <a:pt x="276648" y="2652798"/>
                  </a:cubicBezTo>
                  <a:lnTo>
                    <a:pt x="270457" y="2656704"/>
                  </a:lnTo>
                  <a:lnTo>
                    <a:pt x="276553" y="2660513"/>
                  </a:lnTo>
                  <a:cubicBezTo>
                    <a:pt x="266580" y="2662704"/>
                    <a:pt x="256303" y="2663181"/>
                    <a:pt x="246168" y="2661942"/>
                  </a:cubicBezTo>
                  <a:cubicBezTo>
                    <a:pt x="243311" y="2659656"/>
                    <a:pt x="238929" y="2658704"/>
                    <a:pt x="238167" y="2656228"/>
                  </a:cubicBezTo>
                  <a:lnTo>
                    <a:pt x="249788" y="2649750"/>
                  </a:lnTo>
                  <a:cubicBezTo>
                    <a:pt x="249788" y="2648512"/>
                    <a:pt x="249788" y="2647369"/>
                    <a:pt x="250455" y="2645940"/>
                  </a:cubicBezTo>
                  <a:cubicBezTo>
                    <a:pt x="245121" y="2640702"/>
                    <a:pt x="236453" y="2641083"/>
                    <a:pt x="230642" y="2637939"/>
                  </a:cubicBezTo>
                  <a:lnTo>
                    <a:pt x="230642" y="2627176"/>
                  </a:lnTo>
                  <a:cubicBezTo>
                    <a:pt x="222641" y="2624795"/>
                    <a:pt x="209307" y="2623747"/>
                    <a:pt x="223689" y="2615936"/>
                  </a:cubicBezTo>
                  <a:lnTo>
                    <a:pt x="214164" y="2610888"/>
                  </a:lnTo>
                  <a:cubicBezTo>
                    <a:pt x="209211" y="2614698"/>
                    <a:pt x="202734" y="2613650"/>
                    <a:pt x="197781" y="2616222"/>
                  </a:cubicBezTo>
                  <a:lnTo>
                    <a:pt x="197781" y="2619747"/>
                  </a:lnTo>
                  <a:cubicBezTo>
                    <a:pt x="190257" y="2622699"/>
                    <a:pt x="190257" y="2622699"/>
                    <a:pt x="181588" y="2618222"/>
                  </a:cubicBezTo>
                  <a:cubicBezTo>
                    <a:pt x="169778" y="2627176"/>
                    <a:pt x="157110" y="2611555"/>
                    <a:pt x="145584" y="2623271"/>
                  </a:cubicBezTo>
                  <a:cubicBezTo>
                    <a:pt x="147489" y="2637082"/>
                    <a:pt x="174159" y="2623842"/>
                    <a:pt x="184351" y="2630891"/>
                  </a:cubicBezTo>
                  <a:cubicBezTo>
                    <a:pt x="183303" y="2641369"/>
                    <a:pt x="199877" y="2632796"/>
                    <a:pt x="204258" y="2638797"/>
                  </a:cubicBezTo>
                  <a:cubicBezTo>
                    <a:pt x="195152" y="2641387"/>
                    <a:pt x="185894" y="2643388"/>
                    <a:pt x="176541" y="2644797"/>
                  </a:cubicBezTo>
                  <a:cubicBezTo>
                    <a:pt x="179112" y="2658037"/>
                    <a:pt x="182922" y="2657084"/>
                    <a:pt x="194828" y="2651179"/>
                  </a:cubicBezTo>
                  <a:cubicBezTo>
                    <a:pt x="204353" y="2653370"/>
                    <a:pt x="215212" y="2654322"/>
                    <a:pt x="223403" y="2656704"/>
                  </a:cubicBezTo>
                  <a:cubicBezTo>
                    <a:pt x="223403" y="2660419"/>
                    <a:pt x="223403" y="2660419"/>
                    <a:pt x="221117" y="2661752"/>
                  </a:cubicBezTo>
                  <a:cubicBezTo>
                    <a:pt x="189399" y="2661752"/>
                    <a:pt x="160062" y="2655561"/>
                    <a:pt x="128058" y="2662228"/>
                  </a:cubicBezTo>
                  <a:lnTo>
                    <a:pt x="119200" y="2667657"/>
                  </a:lnTo>
                  <a:cubicBezTo>
                    <a:pt x="121762" y="2670324"/>
                    <a:pt x="125087" y="2672124"/>
                    <a:pt x="128725" y="2672801"/>
                  </a:cubicBezTo>
                  <a:lnTo>
                    <a:pt x="134535" y="2669467"/>
                  </a:lnTo>
                  <a:cubicBezTo>
                    <a:pt x="158824" y="2668800"/>
                    <a:pt x="182160" y="2677277"/>
                    <a:pt x="206258" y="2669467"/>
                  </a:cubicBezTo>
                  <a:cubicBezTo>
                    <a:pt x="210193" y="2666686"/>
                    <a:pt x="214993" y="2665400"/>
                    <a:pt x="219784" y="2665847"/>
                  </a:cubicBezTo>
                  <a:cubicBezTo>
                    <a:pt x="225022" y="2668229"/>
                    <a:pt x="221880" y="2673277"/>
                    <a:pt x="229309" y="2674801"/>
                  </a:cubicBezTo>
                  <a:cubicBezTo>
                    <a:pt x="232262" y="2693851"/>
                    <a:pt x="202830" y="2677659"/>
                    <a:pt x="193590" y="2687755"/>
                  </a:cubicBezTo>
                  <a:cubicBezTo>
                    <a:pt x="189066" y="2687155"/>
                    <a:pt x="184484" y="2688431"/>
                    <a:pt x="180922" y="2691279"/>
                  </a:cubicBezTo>
                  <a:cubicBezTo>
                    <a:pt x="169587" y="2692803"/>
                    <a:pt x="173207" y="2688612"/>
                    <a:pt x="167206" y="2684231"/>
                  </a:cubicBezTo>
                  <a:cubicBezTo>
                    <a:pt x="160396" y="2685307"/>
                    <a:pt x="153414" y="2684069"/>
                    <a:pt x="147394" y="2680706"/>
                  </a:cubicBezTo>
                  <a:cubicBezTo>
                    <a:pt x="142727" y="2684516"/>
                    <a:pt x="136059" y="2683469"/>
                    <a:pt x="131201" y="2685945"/>
                  </a:cubicBezTo>
                  <a:lnTo>
                    <a:pt x="137488" y="2689755"/>
                  </a:lnTo>
                  <a:lnTo>
                    <a:pt x="137488" y="2693470"/>
                  </a:lnTo>
                  <a:cubicBezTo>
                    <a:pt x="125105" y="2702995"/>
                    <a:pt x="110056" y="2697661"/>
                    <a:pt x="94530" y="2698804"/>
                  </a:cubicBezTo>
                  <a:lnTo>
                    <a:pt x="85005" y="2705281"/>
                  </a:lnTo>
                  <a:cubicBezTo>
                    <a:pt x="83672" y="2713663"/>
                    <a:pt x="69003" y="2708710"/>
                    <a:pt x="60812" y="2709948"/>
                  </a:cubicBezTo>
                  <a:lnTo>
                    <a:pt x="58145" y="2714711"/>
                  </a:lnTo>
                  <a:cubicBezTo>
                    <a:pt x="70527" y="2726998"/>
                    <a:pt x="90149" y="2716806"/>
                    <a:pt x="104436" y="2722997"/>
                  </a:cubicBezTo>
                  <a:lnTo>
                    <a:pt x="104436" y="2726427"/>
                  </a:lnTo>
                  <a:cubicBezTo>
                    <a:pt x="97959" y="2728808"/>
                    <a:pt x="99578" y="2732046"/>
                    <a:pt x="94911" y="2735952"/>
                  </a:cubicBezTo>
                  <a:cubicBezTo>
                    <a:pt x="83767" y="2728236"/>
                    <a:pt x="69575" y="2735952"/>
                    <a:pt x="58812" y="2741476"/>
                  </a:cubicBezTo>
                  <a:cubicBezTo>
                    <a:pt x="65289" y="2743952"/>
                    <a:pt x="69194" y="2744048"/>
                    <a:pt x="109199" y="2742714"/>
                  </a:cubicBezTo>
                  <a:lnTo>
                    <a:pt x="114152" y="2739952"/>
                  </a:lnTo>
                  <a:cubicBezTo>
                    <a:pt x="194638" y="2754525"/>
                    <a:pt x="89673" y="2751096"/>
                    <a:pt x="73385" y="2766527"/>
                  </a:cubicBezTo>
                  <a:cubicBezTo>
                    <a:pt x="86529" y="2771670"/>
                    <a:pt x="117962" y="2777195"/>
                    <a:pt x="134154" y="2766527"/>
                  </a:cubicBezTo>
                  <a:lnTo>
                    <a:pt x="143679" y="2771194"/>
                  </a:lnTo>
                  <a:cubicBezTo>
                    <a:pt x="143679" y="2772909"/>
                    <a:pt x="143679" y="2774146"/>
                    <a:pt x="143679" y="2775385"/>
                  </a:cubicBezTo>
                  <a:lnTo>
                    <a:pt x="134154" y="2780529"/>
                  </a:lnTo>
                  <a:cubicBezTo>
                    <a:pt x="126973" y="2775499"/>
                    <a:pt x="117219" y="2776347"/>
                    <a:pt x="111008" y="2782529"/>
                  </a:cubicBezTo>
                  <a:cubicBezTo>
                    <a:pt x="158633" y="2806436"/>
                    <a:pt x="95483" y="2787386"/>
                    <a:pt x="84624" y="2802245"/>
                  </a:cubicBezTo>
                  <a:cubicBezTo>
                    <a:pt x="83291" y="2810532"/>
                    <a:pt x="70241" y="2803484"/>
                    <a:pt x="65574" y="2808151"/>
                  </a:cubicBezTo>
                  <a:lnTo>
                    <a:pt x="65574" y="2811770"/>
                  </a:lnTo>
                  <a:lnTo>
                    <a:pt x="72146" y="2815771"/>
                  </a:lnTo>
                  <a:lnTo>
                    <a:pt x="72146" y="2819390"/>
                  </a:lnTo>
                  <a:cubicBezTo>
                    <a:pt x="64526" y="2822058"/>
                    <a:pt x="64526" y="2822058"/>
                    <a:pt x="55954" y="2817676"/>
                  </a:cubicBezTo>
                  <a:cubicBezTo>
                    <a:pt x="48524" y="2822344"/>
                    <a:pt x="40333" y="2820438"/>
                    <a:pt x="33094" y="2826629"/>
                  </a:cubicBezTo>
                  <a:lnTo>
                    <a:pt x="33094" y="2834154"/>
                  </a:lnTo>
                  <a:cubicBezTo>
                    <a:pt x="37761" y="2838917"/>
                    <a:pt x="47001" y="2838917"/>
                    <a:pt x="52144" y="2841584"/>
                  </a:cubicBezTo>
                  <a:lnTo>
                    <a:pt x="52144" y="2848918"/>
                  </a:lnTo>
                  <a:cubicBezTo>
                    <a:pt x="41095" y="2853014"/>
                    <a:pt x="28332" y="2846537"/>
                    <a:pt x="33094" y="2863872"/>
                  </a:cubicBezTo>
                  <a:cubicBezTo>
                    <a:pt x="45191" y="2867206"/>
                    <a:pt x="59859" y="2863396"/>
                    <a:pt x="71861" y="2869111"/>
                  </a:cubicBezTo>
                  <a:cubicBezTo>
                    <a:pt x="65955" y="2876922"/>
                    <a:pt x="41666" y="2871873"/>
                    <a:pt x="33761" y="2881684"/>
                  </a:cubicBezTo>
                  <a:cubicBezTo>
                    <a:pt x="41476" y="2890447"/>
                    <a:pt x="51382" y="2885208"/>
                    <a:pt x="58049" y="2889113"/>
                  </a:cubicBezTo>
                  <a:cubicBezTo>
                    <a:pt x="60240" y="2894829"/>
                    <a:pt x="55097" y="2894257"/>
                    <a:pt x="48524" y="2895209"/>
                  </a:cubicBezTo>
                  <a:lnTo>
                    <a:pt x="38999" y="2900163"/>
                  </a:lnTo>
                  <a:lnTo>
                    <a:pt x="38999" y="2909688"/>
                  </a:lnTo>
                  <a:cubicBezTo>
                    <a:pt x="44638" y="2908792"/>
                    <a:pt x="50401" y="2910202"/>
                    <a:pt x="55001" y="2913593"/>
                  </a:cubicBezTo>
                  <a:cubicBezTo>
                    <a:pt x="68717" y="2915688"/>
                    <a:pt x="80910" y="2909211"/>
                    <a:pt x="94626" y="2910068"/>
                  </a:cubicBezTo>
                  <a:cubicBezTo>
                    <a:pt x="99483" y="2913879"/>
                    <a:pt x="99483" y="2913879"/>
                    <a:pt x="94626" y="2917403"/>
                  </a:cubicBezTo>
                  <a:cubicBezTo>
                    <a:pt x="78242" y="2918260"/>
                    <a:pt x="66812" y="2927690"/>
                    <a:pt x="49953" y="2921689"/>
                  </a:cubicBezTo>
                  <a:cubicBezTo>
                    <a:pt x="43638" y="2920508"/>
                    <a:pt x="37161" y="2922585"/>
                    <a:pt x="32713" y="2927213"/>
                  </a:cubicBezTo>
                  <a:cubicBezTo>
                    <a:pt x="32713" y="2929118"/>
                    <a:pt x="32713" y="2930833"/>
                    <a:pt x="35761" y="2932071"/>
                  </a:cubicBezTo>
                  <a:cubicBezTo>
                    <a:pt x="40905" y="2933881"/>
                    <a:pt x="38713" y="2938167"/>
                    <a:pt x="39857" y="2941596"/>
                  </a:cubicBezTo>
                  <a:cubicBezTo>
                    <a:pt x="49734" y="2948092"/>
                    <a:pt x="60564" y="2953007"/>
                    <a:pt x="71956" y="2956170"/>
                  </a:cubicBezTo>
                  <a:lnTo>
                    <a:pt x="71956" y="2963313"/>
                  </a:lnTo>
                  <a:cubicBezTo>
                    <a:pt x="61383" y="2971600"/>
                    <a:pt x="50239" y="2971409"/>
                    <a:pt x="39476" y="2977982"/>
                  </a:cubicBezTo>
                  <a:lnTo>
                    <a:pt x="45572" y="2981792"/>
                  </a:lnTo>
                  <a:lnTo>
                    <a:pt x="39190" y="2985697"/>
                  </a:lnTo>
                  <a:cubicBezTo>
                    <a:pt x="39190" y="2987411"/>
                    <a:pt x="38237" y="2989412"/>
                    <a:pt x="42428" y="2990840"/>
                  </a:cubicBezTo>
                  <a:cubicBezTo>
                    <a:pt x="77480" y="2989603"/>
                    <a:pt x="113771" y="2988650"/>
                    <a:pt x="144632" y="3007700"/>
                  </a:cubicBezTo>
                  <a:cubicBezTo>
                    <a:pt x="136155" y="3015225"/>
                    <a:pt x="121676" y="3010557"/>
                    <a:pt x="111771" y="3015320"/>
                  </a:cubicBezTo>
                  <a:cubicBezTo>
                    <a:pt x="111771" y="3018082"/>
                    <a:pt x="109389" y="3019606"/>
                    <a:pt x="106627" y="3021511"/>
                  </a:cubicBezTo>
                  <a:cubicBezTo>
                    <a:pt x="103865" y="3023416"/>
                    <a:pt x="104912" y="3027321"/>
                    <a:pt x="99578" y="3029131"/>
                  </a:cubicBezTo>
                  <a:cubicBezTo>
                    <a:pt x="97578" y="3033131"/>
                    <a:pt x="109103" y="3030369"/>
                    <a:pt x="110722" y="3033036"/>
                  </a:cubicBezTo>
                  <a:cubicBezTo>
                    <a:pt x="114342" y="3039132"/>
                    <a:pt x="105103" y="3038942"/>
                    <a:pt x="101197" y="3039227"/>
                  </a:cubicBezTo>
                  <a:cubicBezTo>
                    <a:pt x="87291" y="3050658"/>
                    <a:pt x="65384" y="3041990"/>
                    <a:pt x="52525" y="3056278"/>
                  </a:cubicBezTo>
                  <a:cubicBezTo>
                    <a:pt x="58430" y="3067136"/>
                    <a:pt x="80433" y="3058277"/>
                    <a:pt x="91958" y="3061040"/>
                  </a:cubicBezTo>
                  <a:cubicBezTo>
                    <a:pt x="91958" y="3066850"/>
                    <a:pt x="78719" y="3063707"/>
                    <a:pt x="75957" y="3067993"/>
                  </a:cubicBezTo>
                  <a:cubicBezTo>
                    <a:pt x="74814" y="3068660"/>
                    <a:pt x="68337" y="3067993"/>
                    <a:pt x="67670" y="3069803"/>
                  </a:cubicBezTo>
                  <a:lnTo>
                    <a:pt x="81576" y="3079328"/>
                  </a:lnTo>
                  <a:cubicBezTo>
                    <a:pt x="94626" y="3078185"/>
                    <a:pt x="105770" y="3071708"/>
                    <a:pt x="118057" y="3077423"/>
                  </a:cubicBezTo>
                  <a:lnTo>
                    <a:pt x="111485" y="3081518"/>
                  </a:lnTo>
                  <a:lnTo>
                    <a:pt x="111485" y="3088853"/>
                  </a:lnTo>
                  <a:lnTo>
                    <a:pt x="79005" y="3106760"/>
                  </a:lnTo>
                  <a:cubicBezTo>
                    <a:pt x="80814" y="3118380"/>
                    <a:pt x="56240" y="3106760"/>
                    <a:pt x="59955" y="3118285"/>
                  </a:cubicBezTo>
                  <a:cubicBezTo>
                    <a:pt x="64412" y="3121952"/>
                    <a:pt x="70099" y="3123790"/>
                    <a:pt x="75861" y="3123429"/>
                  </a:cubicBezTo>
                  <a:cubicBezTo>
                    <a:pt x="81386" y="3122000"/>
                    <a:pt x="76813" y="3117428"/>
                    <a:pt x="82433" y="3116190"/>
                  </a:cubicBezTo>
                  <a:lnTo>
                    <a:pt x="95769" y="3116190"/>
                  </a:lnTo>
                  <a:cubicBezTo>
                    <a:pt x="110313" y="3122905"/>
                    <a:pt x="126487" y="3125286"/>
                    <a:pt x="142346" y="3123047"/>
                  </a:cubicBezTo>
                  <a:cubicBezTo>
                    <a:pt x="148156" y="3118475"/>
                    <a:pt x="161396" y="3118285"/>
                    <a:pt x="157395" y="3125619"/>
                  </a:cubicBezTo>
                  <a:cubicBezTo>
                    <a:pt x="141489" y="3134192"/>
                    <a:pt x="113866" y="3139526"/>
                    <a:pt x="98816" y="3131239"/>
                  </a:cubicBezTo>
                  <a:cubicBezTo>
                    <a:pt x="97102" y="3126381"/>
                    <a:pt x="94244" y="3125810"/>
                    <a:pt x="85767" y="3128953"/>
                  </a:cubicBezTo>
                  <a:lnTo>
                    <a:pt x="85767" y="3132572"/>
                  </a:lnTo>
                  <a:lnTo>
                    <a:pt x="79100" y="3136573"/>
                  </a:lnTo>
                  <a:cubicBezTo>
                    <a:pt x="77862" y="3155623"/>
                    <a:pt x="103484" y="3138764"/>
                    <a:pt x="115104" y="3142003"/>
                  </a:cubicBezTo>
                  <a:cubicBezTo>
                    <a:pt x="120914" y="3148479"/>
                    <a:pt x="138821" y="3147336"/>
                    <a:pt x="138250" y="3154670"/>
                  </a:cubicBezTo>
                  <a:cubicBezTo>
                    <a:pt x="117485" y="3170101"/>
                    <a:pt x="89387" y="3159433"/>
                    <a:pt x="66336" y="3166196"/>
                  </a:cubicBezTo>
                  <a:lnTo>
                    <a:pt x="66336" y="3172959"/>
                  </a:lnTo>
                  <a:lnTo>
                    <a:pt x="75861" y="3178769"/>
                  </a:lnTo>
                  <a:cubicBezTo>
                    <a:pt x="93006" y="3169244"/>
                    <a:pt x="112532" y="3179721"/>
                    <a:pt x="129201" y="3178769"/>
                  </a:cubicBezTo>
                  <a:cubicBezTo>
                    <a:pt x="161872" y="3159719"/>
                    <a:pt x="199019" y="3174006"/>
                    <a:pt x="233976" y="3167815"/>
                  </a:cubicBezTo>
                  <a:cubicBezTo>
                    <a:pt x="234833" y="3163719"/>
                    <a:pt x="257503" y="3164767"/>
                    <a:pt x="245787" y="3160671"/>
                  </a:cubicBezTo>
                  <a:cubicBezTo>
                    <a:pt x="232928" y="3162386"/>
                    <a:pt x="220546" y="3156290"/>
                    <a:pt x="206735" y="3157052"/>
                  </a:cubicBezTo>
                  <a:lnTo>
                    <a:pt x="198353" y="3151146"/>
                  </a:lnTo>
                  <a:cubicBezTo>
                    <a:pt x="236453" y="3137716"/>
                    <a:pt x="281316" y="3151146"/>
                    <a:pt x="322178" y="3151146"/>
                  </a:cubicBezTo>
                  <a:lnTo>
                    <a:pt x="322178" y="3154670"/>
                  </a:lnTo>
                  <a:lnTo>
                    <a:pt x="328464" y="3158576"/>
                  </a:lnTo>
                  <a:cubicBezTo>
                    <a:pt x="323225" y="3160481"/>
                    <a:pt x="321511" y="3163148"/>
                    <a:pt x="321320" y="3165529"/>
                  </a:cubicBezTo>
                  <a:lnTo>
                    <a:pt x="312843" y="3171149"/>
                  </a:lnTo>
                  <a:cubicBezTo>
                    <a:pt x="300651" y="3172768"/>
                    <a:pt x="290460" y="3166196"/>
                    <a:pt x="279887" y="3167815"/>
                  </a:cubicBezTo>
                  <a:cubicBezTo>
                    <a:pt x="258932" y="3174292"/>
                    <a:pt x="234071" y="3180483"/>
                    <a:pt x="213212" y="3175054"/>
                  </a:cubicBezTo>
                  <a:cubicBezTo>
                    <a:pt x="194162" y="3182484"/>
                    <a:pt x="172921" y="3194104"/>
                    <a:pt x="153871" y="3178483"/>
                  </a:cubicBezTo>
                  <a:lnTo>
                    <a:pt x="144917" y="3184579"/>
                  </a:lnTo>
                  <a:cubicBezTo>
                    <a:pt x="133963" y="3198866"/>
                    <a:pt x="99769" y="3201629"/>
                    <a:pt x="81671" y="3208201"/>
                  </a:cubicBezTo>
                  <a:cubicBezTo>
                    <a:pt x="72146" y="3217059"/>
                    <a:pt x="94340" y="3216487"/>
                    <a:pt x="96530" y="3219726"/>
                  </a:cubicBezTo>
                  <a:close/>
                  <a:moveTo>
                    <a:pt x="89863" y="2792340"/>
                  </a:moveTo>
                  <a:lnTo>
                    <a:pt x="101103" y="2787196"/>
                  </a:lnTo>
                  <a:cubicBezTo>
                    <a:pt x="92492" y="2784244"/>
                    <a:pt x="83138" y="2784244"/>
                    <a:pt x="74528" y="2787196"/>
                  </a:cubicBezTo>
                  <a:lnTo>
                    <a:pt x="74528" y="2791577"/>
                  </a:lnTo>
                  <a:cubicBezTo>
                    <a:pt x="79205" y="2792673"/>
                    <a:pt x="84053" y="2792902"/>
                    <a:pt x="88815" y="2792244"/>
                  </a:cubicBezTo>
                  <a:close/>
                  <a:moveTo>
                    <a:pt x="563922" y="3441183"/>
                  </a:moveTo>
                  <a:lnTo>
                    <a:pt x="556969" y="3441183"/>
                  </a:lnTo>
                  <a:lnTo>
                    <a:pt x="551254" y="3437468"/>
                  </a:lnTo>
                  <a:cubicBezTo>
                    <a:pt x="537348" y="3435562"/>
                    <a:pt x="540110" y="3445087"/>
                    <a:pt x="549825" y="3448517"/>
                  </a:cubicBezTo>
                  <a:cubicBezTo>
                    <a:pt x="555255" y="3448993"/>
                    <a:pt x="574209" y="3448898"/>
                    <a:pt x="562875" y="3441087"/>
                  </a:cubicBezTo>
                  <a:close/>
                  <a:moveTo>
                    <a:pt x="491247" y="3444897"/>
                  </a:moveTo>
                  <a:lnTo>
                    <a:pt x="478578" y="3444897"/>
                  </a:lnTo>
                  <a:cubicBezTo>
                    <a:pt x="470292" y="3449279"/>
                    <a:pt x="480578" y="3453470"/>
                    <a:pt x="484579" y="3455946"/>
                  </a:cubicBezTo>
                  <a:cubicBezTo>
                    <a:pt x="492104" y="3456804"/>
                    <a:pt x="494961" y="3454136"/>
                    <a:pt x="501629" y="3450327"/>
                  </a:cubicBezTo>
                  <a:cubicBezTo>
                    <a:pt x="496961" y="3448517"/>
                    <a:pt x="494390" y="3446326"/>
                    <a:pt x="490199" y="3444802"/>
                  </a:cubicBezTo>
                  <a:close/>
                  <a:moveTo>
                    <a:pt x="186446" y="3376698"/>
                  </a:moveTo>
                  <a:lnTo>
                    <a:pt x="186446" y="3373079"/>
                  </a:lnTo>
                  <a:cubicBezTo>
                    <a:pt x="182455" y="3370469"/>
                    <a:pt x="177293" y="3370469"/>
                    <a:pt x="173302" y="3373079"/>
                  </a:cubicBezTo>
                  <a:lnTo>
                    <a:pt x="173302" y="3376889"/>
                  </a:lnTo>
                  <a:cubicBezTo>
                    <a:pt x="176988" y="3378994"/>
                    <a:pt x="181522" y="3378994"/>
                    <a:pt x="185208" y="3376889"/>
                  </a:cubicBezTo>
                  <a:close/>
                  <a:moveTo>
                    <a:pt x="169682" y="3308499"/>
                  </a:moveTo>
                  <a:cubicBezTo>
                    <a:pt x="172826" y="3306499"/>
                    <a:pt x="177779" y="3305261"/>
                    <a:pt x="178541" y="3302975"/>
                  </a:cubicBezTo>
                  <a:lnTo>
                    <a:pt x="170444" y="3297450"/>
                  </a:lnTo>
                  <a:cubicBezTo>
                    <a:pt x="159205" y="3297450"/>
                    <a:pt x="150061" y="3295545"/>
                    <a:pt x="141203" y="3302499"/>
                  </a:cubicBezTo>
                  <a:cubicBezTo>
                    <a:pt x="140536" y="3306023"/>
                    <a:pt x="140536" y="3306023"/>
                    <a:pt x="144155" y="3308499"/>
                  </a:cubicBezTo>
                  <a:close/>
                  <a:moveTo>
                    <a:pt x="188732" y="3263636"/>
                  </a:moveTo>
                  <a:cubicBezTo>
                    <a:pt x="197143" y="3265789"/>
                    <a:pt x="206087" y="3264008"/>
                    <a:pt x="213021" y="3258779"/>
                  </a:cubicBezTo>
                  <a:lnTo>
                    <a:pt x="213021" y="3254587"/>
                  </a:lnTo>
                  <a:cubicBezTo>
                    <a:pt x="205059" y="3248244"/>
                    <a:pt x="193705" y="3248444"/>
                    <a:pt x="185970" y="3255064"/>
                  </a:cubicBezTo>
                  <a:cubicBezTo>
                    <a:pt x="187018" y="3257826"/>
                    <a:pt x="182637" y="3261065"/>
                    <a:pt x="187113" y="3263541"/>
                  </a:cubicBezTo>
                  <a:close/>
                  <a:moveTo>
                    <a:pt x="131582" y="3253254"/>
                  </a:moveTo>
                  <a:cubicBezTo>
                    <a:pt x="138402" y="3252064"/>
                    <a:pt x="145432" y="3253340"/>
                    <a:pt x="151394" y="3256874"/>
                  </a:cubicBezTo>
                  <a:cubicBezTo>
                    <a:pt x="154347" y="3256874"/>
                    <a:pt x="157967" y="3257636"/>
                    <a:pt x="160062" y="3255540"/>
                  </a:cubicBezTo>
                  <a:cubicBezTo>
                    <a:pt x="169016" y="3239634"/>
                    <a:pt x="121962" y="3244968"/>
                    <a:pt x="115199" y="3248397"/>
                  </a:cubicBezTo>
                  <a:cubicBezTo>
                    <a:pt x="116438" y="3251730"/>
                    <a:pt x="108818" y="3253445"/>
                    <a:pt x="109485" y="3255636"/>
                  </a:cubicBezTo>
                  <a:cubicBezTo>
                    <a:pt x="116219" y="3257664"/>
                    <a:pt x="123486" y="3256731"/>
                    <a:pt x="129487" y="3253064"/>
                  </a:cubicBezTo>
                  <a:close/>
                  <a:moveTo>
                    <a:pt x="146251" y="3408036"/>
                  </a:moveTo>
                  <a:cubicBezTo>
                    <a:pt x="149118" y="3408388"/>
                    <a:pt x="152023" y="3407712"/>
                    <a:pt x="154442" y="3406131"/>
                  </a:cubicBezTo>
                  <a:lnTo>
                    <a:pt x="154442" y="3399082"/>
                  </a:lnTo>
                  <a:cubicBezTo>
                    <a:pt x="148156" y="3394510"/>
                    <a:pt x="140726" y="3404130"/>
                    <a:pt x="134440" y="3405845"/>
                  </a:cubicBezTo>
                  <a:cubicBezTo>
                    <a:pt x="137441" y="3407388"/>
                    <a:pt x="140793" y="3408112"/>
                    <a:pt x="144155" y="3407940"/>
                  </a:cubicBezTo>
                  <a:close/>
                  <a:moveTo>
                    <a:pt x="147870" y="3542433"/>
                  </a:moveTo>
                  <a:cubicBezTo>
                    <a:pt x="155966" y="3546720"/>
                    <a:pt x="158729" y="3542433"/>
                    <a:pt x="166063" y="3540624"/>
                  </a:cubicBezTo>
                  <a:cubicBezTo>
                    <a:pt x="171016" y="3540624"/>
                    <a:pt x="176826" y="3541957"/>
                    <a:pt x="180732" y="3538814"/>
                  </a:cubicBezTo>
                  <a:lnTo>
                    <a:pt x="180732" y="3535194"/>
                  </a:lnTo>
                  <a:cubicBezTo>
                    <a:pt x="172635" y="3531003"/>
                    <a:pt x="169778" y="3534718"/>
                    <a:pt x="162538" y="3537004"/>
                  </a:cubicBezTo>
                  <a:cubicBezTo>
                    <a:pt x="157586" y="3537004"/>
                    <a:pt x="151776" y="3535670"/>
                    <a:pt x="147870" y="3538814"/>
                  </a:cubicBezTo>
                  <a:close/>
                  <a:moveTo>
                    <a:pt x="233595" y="3807704"/>
                  </a:moveTo>
                  <a:cubicBezTo>
                    <a:pt x="243120" y="3816468"/>
                    <a:pt x="252645" y="3796370"/>
                    <a:pt x="262170" y="3806085"/>
                  </a:cubicBezTo>
                  <a:cubicBezTo>
                    <a:pt x="283125" y="3807609"/>
                    <a:pt x="303128" y="3797989"/>
                    <a:pt x="323130" y="3793703"/>
                  </a:cubicBezTo>
                  <a:cubicBezTo>
                    <a:pt x="300461" y="3784178"/>
                    <a:pt x="267313" y="3797322"/>
                    <a:pt x="242263" y="3798656"/>
                  </a:cubicBezTo>
                  <a:cubicBezTo>
                    <a:pt x="236262" y="3801704"/>
                    <a:pt x="237882" y="3805514"/>
                    <a:pt x="231881" y="3807609"/>
                  </a:cubicBezTo>
                  <a:close/>
                  <a:moveTo>
                    <a:pt x="236262" y="3603203"/>
                  </a:moveTo>
                  <a:cubicBezTo>
                    <a:pt x="236262" y="3603203"/>
                    <a:pt x="237596" y="3602536"/>
                    <a:pt x="238358" y="3602060"/>
                  </a:cubicBezTo>
                  <a:cubicBezTo>
                    <a:pt x="238548" y="3597964"/>
                    <a:pt x="227023" y="3600726"/>
                    <a:pt x="234547" y="3603108"/>
                  </a:cubicBezTo>
                  <a:close/>
                  <a:moveTo>
                    <a:pt x="361040" y="3772843"/>
                  </a:moveTo>
                  <a:lnTo>
                    <a:pt x="353706" y="3772843"/>
                  </a:lnTo>
                  <a:cubicBezTo>
                    <a:pt x="337418" y="3781320"/>
                    <a:pt x="351419" y="3780272"/>
                    <a:pt x="361230" y="3780178"/>
                  </a:cubicBezTo>
                  <a:cubicBezTo>
                    <a:pt x="363611" y="3777701"/>
                    <a:pt x="364088" y="3775224"/>
                    <a:pt x="359325" y="3772748"/>
                  </a:cubicBezTo>
                  <a:close/>
                  <a:moveTo>
                    <a:pt x="361040" y="3794941"/>
                  </a:moveTo>
                  <a:cubicBezTo>
                    <a:pt x="356373" y="3798751"/>
                    <a:pt x="356373" y="3798751"/>
                    <a:pt x="361040" y="3802275"/>
                  </a:cubicBezTo>
                  <a:lnTo>
                    <a:pt x="373994" y="3802275"/>
                  </a:lnTo>
                  <a:cubicBezTo>
                    <a:pt x="378566" y="3798465"/>
                    <a:pt x="378566" y="3798465"/>
                    <a:pt x="373994" y="3794941"/>
                  </a:cubicBezTo>
                  <a:close/>
                  <a:moveTo>
                    <a:pt x="337989" y="3793131"/>
                  </a:moveTo>
                  <a:cubicBezTo>
                    <a:pt x="341999" y="3795693"/>
                    <a:pt x="347124" y="3795693"/>
                    <a:pt x="351134" y="3793131"/>
                  </a:cubicBezTo>
                  <a:cubicBezTo>
                    <a:pt x="351134" y="3791226"/>
                    <a:pt x="353134" y="3788559"/>
                    <a:pt x="346943" y="3788083"/>
                  </a:cubicBezTo>
                  <a:close/>
                  <a:moveTo>
                    <a:pt x="334370" y="3816849"/>
                  </a:moveTo>
                  <a:cubicBezTo>
                    <a:pt x="319434" y="3810486"/>
                    <a:pt x="302356" y="3811686"/>
                    <a:pt x="288459" y="3820087"/>
                  </a:cubicBezTo>
                  <a:cubicBezTo>
                    <a:pt x="303032" y="3819515"/>
                    <a:pt x="295222" y="3826087"/>
                    <a:pt x="301508" y="3827897"/>
                  </a:cubicBezTo>
                  <a:cubicBezTo>
                    <a:pt x="327321" y="3821516"/>
                    <a:pt x="354467" y="3824945"/>
                    <a:pt x="380757" y="3827897"/>
                  </a:cubicBezTo>
                  <a:cubicBezTo>
                    <a:pt x="389710" y="3823611"/>
                    <a:pt x="378756" y="3820944"/>
                    <a:pt x="377423" y="3817420"/>
                  </a:cubicBezTo>
                  <a:cubicBezTo>
                    <a:pt x="369231" y="3808753"/>
                    <a:pt x="341990" y="3812658"/>
                    <a:pt x="332465" y="3816753"/>
                  </a:cubicBezTo>
                  <a:close/>
                  <a:moveTo>
                    <a:pt x="233024" y="4165273"/>
                  </a:moveTo>
                  <a:lnTo>
                    <a:pt x="233024" y="4168797"/>
                  </a:lnTo>
                  <a:cubicBezTo>
                    <a:pt x="240167" y="4171845"/>
                    <a:pt x="240263" y="4171845"/>
                    <a:pt x="248454" y="4167654"/>
                  </a:cubicBezTo>
                  <a:cubicBezTo>
                    <a:pt x="253312" y="4167654"/>
                    <a:pt x="255312" y="4172226"/>
                    <a:pt x="261885" y="4170797"/>
                  </a:cubicBezTo>
                  <a:cubicBezTo>
                    <a:pt x="272267" y="4177370"/>
                    <a:pt x="283125" y="4173465"/>
                    <a:pt x="296746" y="4174417"/>
                  </a:cubicBezTo>
                  <a:cubicBezTo>
                    <a:pt x="330274" y="4159939"/>
                    <a:pt x="236548" y="4155938"/>
                    <a:pt x="231309" y="4165178"/>
                  </a:cubicBezTo>
                  <a:close/>
                  <a:moveTo>
                    <a:pt x="292174" y="4209564"/>
                  </a:moveTo>
                  <a:cubicBezTo>
                    <a:pt x="285887" y="4204992"/>
                    <a:pt x="278172" y="4209564"/>
                    <a:pt x="272362" y="4213184"/>
                  </a:cubicBezTo>
                  <a:cubicBezTo>
                    <a:pt x="280173" y="4214422"/>
                    <a:pt x="291412" y="4221851"/>
                    <a:pt x="298556" y="4216898"/>
                  </a:cubicBezTo>
                  <a:lnTo>
                    <a:pt x="298556" y="4212517"/>
                  </a:lnTo>
                  <a:cubicBezTo>
                    <a:pt x="295775" y="4211755"/>
                    <a:pt x="293069" y="4210707"/>
                    <a:pt x="290460" y="4209469"/>
                  </a:cubicBezTo>
                  <a:close/>
                  <a:moveTo>
                    <a:pt x="229690" y="4207659"/>
                  </a:moveTo>
                  <a:cubicBezTo>
                    <a:pt x="210688" y="4198325"/>
                    <a:pt x="189409" y="4194515"/>
                    <a:pt x="168349" y="4196801"/>
                  </a:cubicBezTo>
                  <a:cubicBezTo>
                    <a:pt x="168349" y="4202516"/>
                    <a:pt x="157395" y="4198515"/>
                    <a:pt x="154062" y="4202135"/>
                  </a:cubicBezTo>
                  <a:lnTo>
                    <a:pt x="154062" y="4205945"/>
                  </a:lnTo>
                  <a:cubicBezTo>
                    <a:pt x="170064" y="4221661"/>
                    <a:pt x="201687" y="4195087"/>
                    <a:pt x="213688" y="4213470"/>
                  </a:cubicBezTo>
                  <a:cubicBezTo>
                    <a:pt x="224832" y="4222994"/>
                    <a:pt x="236834" y="4216232"/>
                    <a:pt x="249216" y="4215089"/>
                  </a:cubicBezTo>
                  <a:cubicBezTo>
                    <a:pt x="253979" y="4211279"/>
                    <a:pt x="254074" y="4211279"/>
                    <a:pt x="249216" y="4207659"/>
                  </a:cubicBezTo>
                  <a:close/>
                  <a:moveTo>
                    <a:pt x="213116" y="4149271"/>
                  </a:moveTo>
                  <a:cubicBezTo>
                    <a:pt x="207116" y="4139746"/>
                    <a:pt x="187685" y="4147461"/>
                    <a:pt x="177017" y="4144985"/>
                  </a:cubicBezTo>
                  <a:cubicBezTo>
                    <a:pt x="172350" y="4148890"/>
                    <a:pt x="172350" y="4148890"/>
                    <a:pt x="177017" y="4152414"/>
                  </a:cubicBezTo>
                  <a:cubicBezTo>
                    <a:pt x="190066" y="4150414"/>
                    <a:pt x="201115" y="4161368"/>
                    <a:pt x="212259" y="4150890"/>
                  </a:cubicBezTo>
                  <a:cubicBezTo>
                    <a:pt x="212059" y="4150319"/>
                    <a:pt x="211764" y="4149747"/>
                    <a:pt x="211402" y="4149176"/>
                  </a:cubicBezTo>
                  <a:close/>
                  <a:moveTo>
                    <a:pt x="170254" y="4233473"/>
                  </a:moveTo>
                  <a:cubicBezTo>
                    <a:pt x="176150" y="4236997"/>
                    <a:pt x="183103" y="4238329"/>
                    <a:pt x="189876" y="4237186"/>
                  </a:cubicBezTo>
                  <a:cubicBezTo>
                    <a:pt x="194828" y="4233662"/>
                    <a:pt x="194828" y="4233662"/>
                    <a:pt x="189876" y="4229758"/>
                  </a:cubicBezTo>
                  <a:cubicBezTo>
                    <a:pt x="179207" y="4227090"/>
                    <a:pt x="168206" y="4225852"/>
                    <a:pt x="157204" y="4226138"/>
                  </a:cubicBezTo>
                  <a:cubicBezTo>
                    <a:pt x="152252" y="4229662"/>
                    <a:pt x="152252" y="4229662"/>
                    <a:pt x="157204" y="4233473"/>
                  </a:cubicBezTo>
                  <a:close/>
                  <a:moveTo>
                    <a:pt x="246454" y="4305386"/>
                  </a:moveTo>
                  <a:cubicBezTo>
                    <a:pt x="242463" y="4302814"/>
                    <a:pt x="237300" y="4302814"/>
                    <a:pt x="233310" y="4305386"/>
                  </a:cubicBezTo>
                  <a:lnTo>
                    <a:pt x="233310" y="4309005"/>
                  </a:lnTo>
                  <a:cubicBezTo>
                    <a:pt x="237300" y="4311577"/>
                    <a:pt x="242463" y="4311577"/>
                    <a:pt x="246454" y="4309005"/>
                  </a:cubicBezTo>
                  <a:close/>
                  <a:moveTo>
                    <a:pt x="285887" y="4278430"/>
                  </a:moveTo>
                  <a:cubicBezTo>
                    <a:pt x="285887" y="4273954"/>
                    <a:pt x="279315" y="4272620"/>
                    <a:pt x="274839" y="4270334"/>
                  </a:cubicBezTo>
                  <a:cubicBezTo>
                    <a:pt x="239596" y="4270334"/>
                    <a:pt x="239596" y="4270334"/>
                    <a:pt x="232833" y="4268429"/>
                  </a:cubicBezTo>
                  <a:cubicBezTo>
                    <a:pt x="237082" y="4265667"/>
                    <a:pt x="241796" y="4263761"/>
                    <a:pt x="246740" y="4262714"/>
                  </a:cubicBezTo>
                  <a:cubicBezTo>
                    <a:pt x="265790" y="4246522"/>
                    <a:pt x="213974" y="4265190"/>
                    <a:pt x="208640" y="4255475"/>
                  </a:cubicBezTo>
                  <a:cubicBezTo>
                    <a:pt x="203620" y="4258333"/>
                    <a:pt x="198010" y="4259951"/>
                    <a:pt x="192257" y="4260237"/>
                  </a:cubicBezTo>
                  <a:cubicBezTo>
                    <a:pt x="195876" y="4279287"/>
                    <a:pt x="182732" y="4270810"/>
                    <a:pt x="172445" y="4275763"/>
                  </a:cubicBezTo>
                  <a:cubicBezTo>
                    <a:pt x="182922" y="4284431"/>
                    <a:pt x="196733" y="4283002"/>
                    <a:pt x="208640" y="4288431"/>
                  </a:cubicBezTo>
                  <a:lnTo>
                    <a:pt x="215307" y="4285002"/>
                  </a:lnTo>
                  <a:cubicBezTo>
                    <a:pt x="220461" y="4288051"/>
                    <a:pt x="226480" y="4289384"/>
                    <a:pt x="232452" y="4288717"/>
                  </a:cubicBezTo>
                  <a:cubicBezTo>
                    <a:pt x="244454" y="4292432"/>
                    <a:pt x="252931" y="4300528"/>
                    <a:pt x="264551" y="4293765"/>
                  </a:cubicBezTo>
                  <a:lnTo>
                    <a:pt x="264551" y="4290241"/>
                  </a:lnTo>
                  <a:cubicBezTo>
                    <a:pt x="270457" y="4286050"/>
                    <a:pt x="279125" y="4283764"/>
                    <a:pt x="283792" y="4278335"/>
                  </a:cubicBezTo>
                  <a:close/>
                  <a:moveTo>
                    <a:pt x="305604" y="4290623"/>
                  </a:moveTo>
                  <a:cubicBezTo>
                    <a:pt x="301518" y="4287860"/>
                    <a:pt x="296165" y="4287860"/>
                    <a:pt x="292079" y="4290623"/>
                  </a:cubicBezTo>
                  <a:cubicBezTo>
                    <a:pt x="294365" y="4292909"/>
                    <a:pt x="304557" y="4299862"/>
                    <a:pt x="303890" y="4290527"/>
                  </a:cubicBezTo>
                  <a:close/>
                  <a:moveTo>
                    <a:pt x="318177" y="4253761"/>
                  </a:moveTo>
                  <a:lnTo>
                    <a:pt x="309128" y="4248236"/>
                  </a:lnTo>
                  <a:cubicBezTo>
                    <a:pt x="299603" y="4246997"/>
                    <a:pt x="293603" y="4253761"/>
                    <a:pt x="285792" y="4257761"/>
                  </a:cubicBezTo>
                  <a:cubicBezTo>
                    <a:pt x="295994" y="4260999"/>
                    <a:pt x="307119" y="4259571"/>
                    <a:pt x="316082" y="4253666"/>
                  </a:cubicBezTo>
                  <a:close/>
                  <a:moveTo>
                    <a:pt x="318939" y="3870665"/>
                  </a:moveTo>
                  <a:cubicBezTo>
                    <a:pt x="310110" y="3867045"/>
                    <a:pt x="300023" y="3868312"/>
                    <a:pt x="292364" y="3873999"/>
                  </a:cubicBezTo>
                  <a:lnTo>
                    <a:pt x="292364" y="3881714"/>
                  </a:lnTo>
                  <a:cubicBezTo>
                    <a:pt x="297508" y="3885047"/>
                    <a:pt x="303890" y="3883333"/>
                    <a:pt x="312081" y="3882857"/>
                  </a:cubicBezTo>
                  <a:lnTo>
                    <a:pt x="312081" y="3874189"/>
                  </a:lnTo>
                  <a:close/>
                  <a:moveTo>
                    <a:pt x="350658" y="4303481"/>
                  </a:moveTo>
                  <a:cubicBezTo>
                    <a:pt x="342647" y="4302814"/>
                    <a:pt x="334589" y="4303195"/>
                    <a:pt x="326655" y="4304529"/>
                  </a:cubicBezTo>
                  <a:cubicBezTo>
                    <a:pt x="322083" y="4310911"/>
                    <a:pt x="327321" y="4315768"/>
                    <a:pt x="335036" y="4314625"/>
                  </a:cubicBezTo>
                  <a:cubicBezTo>
                    <a:pt x="337418" y="4310339"/>
                    <a:pt x="347133" y="4309482"/>
                    <a:pt x="348562" y="4303386"/>
                  </a:cubicBezTo>
                  <a:close/>
                  <a:moveTo>
                    <a:pt x="363611" y="3947246"/>
                  </a:moveTo>
                  <a:cubicBezTo>
                    <a:pt x="362850" y="3947246"/>
                    <a:pt x="361707" y="3946008"/>
                    <a:pt x="361421" y="3946103"/>
                  </a:cubicBezTo>
                  <a:cubicBezTo>
                    <a:pt x="351515" y="3948389"/>
                    <a:pt x="363326" y="3951151"/>
                    <a:pt x="361516" y="3947150"/>
                  </a:cubicBezTo>
                  <a:close/>
                  <a:moveTo>
                    <a:pt x="395997" y="3901811"/>
                  </a:moveTo>
                  <a:cubicBezTo>
                    <a:pt x="373517" y="3902535"/>
                    <a:pt x="351010" y="3901297"/>
                    <a:pt x="328750" y="3898096"/>
                  </a:cubicBezTo>
                  <a:cubicBezTo>
                    <a:pt x="323892" y="3901716"/>
                    <a:pt x="323892" y="3901811"/>
                    <a:pt x="328750" y="3905526"/>
                  </a:cubicBezTo>
                  <a:cubicBezTo>
                    <a:pt x="339323" y="3903716"/>
                    <a:pt x="403902" y="3925243"/>
                    <a:pt x="393901" y="3901716"/>
                  </a:cubicBezTo>
                  <a:close/>
                  <a:moveTo>
                    <a:pt x="401140" y="3713979"/>
                  </a:moveTo>
                  <a:cubicBezTo>
                    <a:pt x="351039" y="3712931"/>
                    <a:pt x="374946" y="3701691"/>
                    <a:pt x="403902" y="3690738"/>
                  </a:cubicBezTo>
                  <a:lnTo>
                    <a:pt x="403902" y="3682451"/>
                  </a:lnTo>
                  <a:cubicBezTo>
                    <a:pt x="383957" y="3673888"/>
                    <a:pt x="362821" y="3668401"/>
                    <a:pt x="341228" y="3666163"/>
                  </a:cubicBezTo>
                  <a:cubicBezTo>
                    <a:pt x="334179" y="3670735"/>
                    <a:pt x="317415" y="3679498"/>
                    <a:pt x="312653" y="3669116"/>
                  </a:cubicBezTo>
                  <a:cubicBezTo>
                    <a:pt x="311796" y="3666639"/>
                    <a:pt x="306557" y="3666068"/>
                    <a:pt x="306747" y="3664449"/>
                  </a:cubicBezTo>
                  <a:lnTo>
                    <a:pt x="315415" y="3658448"/>
                  </a:lnTo>
                  <a:cubicBezTo>
                    <a:pt x="328178" y="3657686"/>
                    <a:pt x="335703" y="3652638"/>
                    <a:pt x="348943" y="3654637"/>
                  </a:cubicBezTo>
                  <a:cubicBezTo>
                    <a:pt x="357801" y="3648447"/>
                    <a:pt x="363421" y="3653400"/>
                    <a:pt x="371327" y="3649304"/>
                  </a:cubicBezTo>
                  <a:cubicBezTo>
                    <a:pt x="355610" y="3639017"/>
                    <a:pt x="332655" y="3647113"/>
                    <a:pt x="315606" y="3651019"/>
                  </a:cubicBezTo>
                  <a:lnTo>
                    <a:pt x="307890" y="3647208"/>
                  </a:lnTo>
                  <a:lnTo>
                    <a:pt x="299413" y="3648827"/>
                  </a:lnTo>
                  <a:lnTo>
                    <a:pt x="299413" y="3653114"/>
                  </a:lnTo>
                  <a:lnTo>
                    <a:pt x="292746" y="3657114"/>
                  </a:lnTo>
                  <a:lnTo>
                    <a:pt x="292746" y="3660638"/>
                  </a:lnTo>
                  <a:lnTo>
                    <a:pt x="299318" y="3664639"/>
                  </a:lnTo>
                  <a:cubicBezTo>
                    <a:pt x="294365" y="3675783"/>
                    <a:pt x="254360" y="3670449"/>
                    <a:pt x="241215" y="3674831"/>
                  </a:cubicBezTo>
                  <a:cubicBezTo>
                    <a:pt x="240072" y="3681784"/>
                    <a:pt x="240072" y="3681784"/>
                    <a:pt x="243596" y="3684356"/>
                  </a:cubicBezTo>
                  <a:cubicBezTo>
                    <a:pt x="271314" y="3677784"/>
                    <a:pt x="297603" y="3688166"/>
                    <a:pt x="325511" y="3690166"/>
                  </a:cubicBezTo>
                  <a:lnTo>
                    <a:pt x="325511" y="3693786"/>
                  </a:lnTo>
                  <a:cubicBezTo>
                    <a:pt x="322368" y="3696929"/>
                    <a:pt x="311320" y="3693786"/>
                    <a:pt x="312653" y="3699691"/>
                  </a:cubicBezTo>
                  <a:cubicBezTo>
                    <a:pt x="303318" y="3704930"/>
                    <a:pt x="293183" y="3708559"/>
                    <a:pt x="282649" y="3710454"/>
                  </a:cubicBezTo>
                  <a:cubicBezTo>
                    <a:pt x="201687" y="3733981"/>
                    <a:pt x="267123" y="3733981"/>
                    <a:pt x="303032" y="3721408"/>
                  </a:cubicBezTo>
                  <a:cubicBezTo>
                    <a:pt x="336560" y="3722646"/>
                    <a:pt x="372089" y="3730361"/>
                    <a:pt x="404664" y="3726456"/>
                  </a:cubicBezTo>
                  <a:cubicBezTo>
                    <a:pt x="400950" y="3722265"/>
                    <a:pt x="404950" y="3717788"/>
                    <a:pt x="399140" y="3713883"/>
                  </a:cubicBezTo>
                  <a:close/>
                  <a:moveTo>
                    <a:pt x="262837" y="3610727"/>
                  </a:moveTo>
                  <a:lnTo>
                    <a:pt x="269219" y="3610727"/>
                  </a:lnTo>
                  <a:cubicBezTo>
                    <a:pt x="273981" y="3607108"/>
                    <a:pt x="273981" y="3607108"/>
                    <a:pt x="269219" y="3603298"/>
                  </a:cubicBezTo>
                  <a:lnTo>
                    <a:pt x="262837" y="3603298"/>
                  </a:lnTo>
                  <a:cubicBezTo>
                    <a:pt x="256265" y="3606822"/>
                    <a:pt x="256265" y="3606822"/>
                    <a:pt x="260741" y="3610632"/>
                  </a:cubicBezTo>
                  <a:close/>
                  <a:moveTo>
                    <a:pt x="426762" y="3618062"/>
                  </a:moveTo>
                  <a:cubicBezTo>
                    <a:pt x="421809" y="3618729"/>
                    <a:pt x="416094" y="3616824"/>
                    <a:pt x="411713" y="3619300"/>
                  </a:cubicBezTo>
                  <a:cubicBezTo>
                    <a:pt x="411046" y="3622729"/>
                    <a:pt x="407998" y="3626253"/>
                    <a:pt x="414284" y="3628825"/>
                  </a:cubicBezTo>
                  <a:cubicBezTo>
                    <a:pt x="416380" y="3627491"/>
                    <a:pt x="418380" y="3626062"/>
                    <a:pt x="420285" y="3624920"/>
                  </a:cubicBezTo>
                  <a:lnTo>
                    <a:pt x="427143" y="3624920"/>
                  </a:lnTo>
                  <a:cubicBezTo>
                    <a:pt x="429620" y="3621491"/>
                    <a:pt x="429715" y="3621395"/>
                    <a:pt x="424667" y="3617966"/>
                  </a:cubicBezTo>
                  <a:close/>
                  <a:moveTo>
                    <a:pt x="468577" y="3899335"/>
                  </a:moveTo>
                  <a:lnTo>
                    <a:pt x="459624" y="3894382"/>
                  </a:lnTo>
                  <a:cubicBezTo>
                    <a:pt x="453775" y="3894391"/>
                    <a:pt x="448108" y="3896373"/>
                    <a:pt x="443526" y="3900002"/>
                  </a:cubicBezTo>
                  <a:lnTo>
                    <a:pt x="443526" y="3903621"/>
                  </a:lnTo>
                  <a:cubicBezTo>
                    <a:pt x="448089" y="3907288"/>
                    <a:pt x="453775" y="3909270"/>
                    <a:pt x="459624" y="3909241"/>
                  </a:cubicBezTo>
                  <a:cubicBezTo>
                    <a:pt x="460481" y="3906765"/>
                    <a:pt x="471720" y="3904288"/>
                    <a:pt x="466482" y="3899240"/>
                  </a:cubicBezTo>
                  <a:close/>
                  <a:moveTo>
                    <a:pt x="446765" y="3537385"/>
                  </a:moveTo>
                  <a:cubicBezTo>
                    <a:pt x="442098" y="3539861"/>
                    <a:pt x="442098" y="3542243"/>
                    <a:pt x="446765" y="3544719"/>
                  </a:cubicBezTo>
                  <a:cubicBezTo>
                    <a:pt x="449432" y="3541766"/>
                    <a:pt x="449432" y="3539385"/>
                    <a:pt x="444669" y="3536909"/>
                  </a:cubicBezTo>
                  <a:close/>
                  <a:moveTo>
                    <a:pt x="492199" y="3504333"/>
                  </a:moveTo>
                  <a:cubicBezTo>
                    <a:pt x="499438" y="3500485"/>
                    <a:pt x="507744" y="3499142"/>
                    <a:pt x="515821" y="3500523"/>
                  </a:cubicBezTo>
                  <a:cubicBezTo>
                    <a:pt x="520298" y="3492141"/>
                    <a:pt x="541062" y="3501095"/>
                    <a:pt x="548016" y="3490998"/>
                  </a:cubicBezTo>
                  <a:lnTo>
                    <a:pt x="539062" y="3485379"/>
                  </a:lnTo>
                  <a:cubicBezTo>
                    <a:pt x="523250" y="3486998"/>
                    <a:pt x="532680" y="3479187"/>
                    <a:pt x="526680" y="3470996"/>
                  </a:cubicBezTo>
                  <a:cubicBezTo>
                    <a:pt x="522108" y="3469281"/>
                    <a:pt x="514297" y="3472425"/>
                    <a:pt x="509534" y="3468995"/>
                  </a:cubicBezTo>
                  <a:cubicBezTo>
                    <a:pt x="506201" y="3454518"/>
                    <a:pt x="488484" y="3473758"/>
                    <a:pt x="479912" y="3463376"/>
                  </a:cubicBezTo>
                  <a:cubicBezTo>
                    <a:pt x="466882" y="3470434"/>
                    <a:pt x="452499" y="3474625"/>
                    <a:pt x="437716" y="3475663"/>
                  </a:cubicBezTo>
                  <a:cubicBezTo>
                    <a:pt x="436954" y="3477759"/>
                    <a:pt x="436287" y="3479378"/>
                    <a:pt x="435811" y="3480806"/>
                  </a:cubicBezTo>
                  <a:cubicBezTo>
                    <a:pt x="420933" y="3482978"/>
                    <a:pt x="405798" y="3482626"/>
                    <a:pt x="391043" y="3479759"/>
                  </a:cubicBezTo>
                  <a:cubicBezTo>
                    <a:pt x="397520" y="3470710"/>
                    <a:pt x="420952" y="3479759"/>
                    <a:pt x="416761" y="3465566"/>
                  </a:cubicBezTo>
                  <a:lnTo>
                    <a:pt x="407712" y="3459566"/>
                  </a:lnTo>
                  <a:cubicBezTo>
                    <a:pt x="387024" y="3463681"/>
                    <a:pt x="365936" y="3465500"/>
                    <a:pt x="344847" y="3464995"/>
                  </a:cubicBezTo>
                  <a:cubicBezTo>
                    <a:pt x="337418" y="3460804"/>
                    <a:pt x="329322" y="3463947"/>
                    <a:pt x="331798" y="3472520"/>
                  </a:cubicBezTo>
                  <a:cubicBezTo>
                    <a:pt x="348276" y="3482521"/>
                    <a:pt x="312748" y="3474234"/>
                    <a:pt x="307795" y="3482045"/>
                  </a:cubicBezTo>
                  <a:cubicBezTo>
                    <a:pt x="276934" y="3480711"/>
                    <a:pt x="249883" y="3490617"/>
                    <a:pt x="216736" y="3488998"/>
                  </a:cubicBezTo>
                  <a:lnTo>
                    <a:pt x="200829" y="3498523"/>
                  </a:lnTo>
                  <a:cubicBezTo>
                    <a:pt x="200829" y="3499095"/>
                    <a:pt x="200829" y="3500333"/>
                    <a:pt x="200353" y="3501857"/>
                  </a:cubicBezTo>
                  <a:cubicBezTo>
                    <a:pt x="191304" y="3510143"/>
                    <a:pt x="175778" y="3504429"/>
                    <a:pt x="167206" y="3513763"/>
                  </a:cubicBezTo>
                  <a:lnTo>
                    <a:pt x="169873" y="3518430"/>
                  </a:lnTo>
                  <a:cubicBezTo>
                    <a:pt x="197114" y="3523288"/>
                    <a:pt x="222356" y="3517573"/>
                    <a:pt x="249978" y="3518430"/>
                  </a:cubicBezTo>
                  <a:cubicBezTo>
                    <a:pt x="256360" y="3522050"/>
                    <a:pt x="259503" y="3523479"/>
                    <a:pt x="266076" y="3520145"/>
                  </a:cubicBezTo>
                  <a:cubicBezTo>
                    <a:pt x="275029" y="3514715"/>
                    <a:pt x="279506" y="3522812"/>
                    <a:pt x="288555" y="3521954"/>
                  </a:cubicBezTo>
                  <a:cubicBezTo>
                    <a:pt x="304937" y="3513763"/>
                    <a:pt x="329417" y="3529384"/>
                    <a:pt x="344847" y="3534527"/>
                  </a:cubicBezTo>
                  <a:cubicBezTo>
                    <a:pt x="344847" y="3536433"/>
                    <a:pt x="344847" y="3537575"/>
                    <a:pt x="345419" y="3538814"/>
                  </a:cubicBezTo>
                  <a:cubicBezTo>
                    <a:pt x="349848" y="3542414"/>
                    <a:pt x="355430" y="3544281"/>
                    <a:pt x="361135" y="3544052"/>
                  </a:cubicBezTo>
                  <a:cubicBezTo>
                    <a:pt x="365993" y="3547863"/>
                    <a:pt x="365993" y="3547863"/>
                    <a:pt x="361135" y="3551387"/>
                  </a:cubicBezTo>
                  <a:cubicBezTo>
                    <a:pt x="353648" y="3552549"/>
                    <a:pt x="345990" y="3551025"/>
                    <a:pt x="339513" y="3547100"/>
                  </a:cubicBezTo>
                  <a:cubicBezTo>
                    <a:pt x="339513" y="3553673"/>
                    <a:pt x="328369" y="3549577"/>
                    <a:pt x="325226" y="3553482"/>
                  </a:cubicBezTo>
                  <a:lnTo>
                    <a:pt x="325226" y="3557006"/>
                  </a:lnTo>
                  <a:lnTo>
                    <a:pt x="315701" y="3562340"/>
                  </a:lnTo>
                  <a:cubicBezTo>
                    <a:pt x="308643" y="3557292"/>
                    <a:pt x="298965" y="3558092"/>
                    <a:pt x="292841" y="3564245"/>
                  </a:cubicBezTo>
                  <a:lnTo>
                    <a:pt x="292841" y="3571008"/>
                  </a:lnTo>
                  <a:cubicBezTo>
                    <a:pt x="283316" y="3581390"/>
                    <a:pt x="269219" y="3573961"/>
                    <a:pt x="259598" y="3579200"/>
                  </a:cubicBezTo>
                  <a:cubicBezTo>
                    <a:pt x="258265" y="3586629"/>
                    <a:pt x="269123" y="3583962"/>
                    <a:pt x="274934" y="3584344"/>
                  </a:cubicBezTo>
                  <a:cubicBezTo>
                    <a:pt x="290174" y="3595202"/>
                    <a:pt x="308366" y="3578724"/>
                    <a:pt x="324654" y="3586058"/>
                  </a:cubicBezTo>
                  <a:cubicBezTo>
                    <a:pt x="315986" y="3595106"/>
                    <a:pt x="302937" y="3593963"/>
                    <a:pt x="293222" y="3601488"/>
                  </a:cubicBezTo>
                  <a:lnTo>
                    <a:pt x="302175" y="3606727"/>
                  </a:lnTo>
                  <a:cubicBezTo>
                    <a:pt x="351800" y="3602536"/>
                    <a:pt x="400378" y="3616252"/>
                    <a:pt x="443622" y="3585391"/>
                  </a:cubicBezTo>
                  <a:cubicBezTo>
                    <a:pt x="450194" y="3569008"/>
                    <a:pt x="389996" y="3581962"/>
                    <a:pt x="381518" y="3584438"/>
                  </a:cubicBezTo>
                  <a:cubicBezTo>
                    <a:pt x="374375" y="3580629"/>
                    <a:pt x="380090" y="3575485"/>
                    <a:pt x="377137" y="3571294"/>
                  </a:cubicBezTo>
                  <a:cubicBezTo>
                    <a:pt x="365802" y="3567198"/>
                    <a:pt x="374470" y="3561769"/>
                    <a:pt x="381042" y="3558911"/>
                  </a:cubicBezTo>
                  <a:lnTo>
                    <a:pt x="388186" y="3562245"/>
                  </a:lnTo>
                  <a:cubicBezTo>
                    <a:pt x="398568" y="3554340"/>
                    <a:pt x="412951" y="3562245"/>
                    <a:pt x="423714" y="3556721"/>
                  </a:cubicBezTo>
                  <a:lnTo>
                    <a:pt x="423714" y="3549482"/>
                  </a:lnTo>
                  <a:lnTo>
                    <a:pt x="397901" y="3535004"/>
                  </a:lnTo>
                  <a:lnTo>
                    <a:pt x="397901" y="3531384"/>
                  </a:lnTo>
                  <a:lnTo>
                    <a:pt x="390377" y="3526717"/>
                  </a:lnTo>
                  <a:cubicBezTo>
                    <a:pt x="418475" y="3523859"/>
                    <a:pt x="439811" y="3517763"/>
                    <a:pt x="467910" y="3521859"/>
                  </a:cubicBezTo>
                  <a:cubicBezTo>
                    <a:pt x="468863" y="3520240"/>
                    <a:pt x="469815" y="3518621"/>
                    <a:pt x="470673" y="3517002"/>
                  </a:cubicBezTo>
                  <a:lnTo>
                    <a:pt x="463529" y="3512620"/>
                  </a:lnTo>
                  <a:cubicBezTo>
                    <a:pt x="471225" y="3506943"/>
                    <a:pt x="480540" y="3503866"/>
                    <a:pt x="490103" y="3503857"/>
                  </a:cubicBezTo>
                  <a:close/>
                  <a:moveTo>
                    <a:pt x="275982" y="3541004"/>
                  </a:moveTo>
                  <a:lnTo>
                    <a:pt x="282363" y="3541004"/>
                  </a:lnTo>
                  <a:cubicBezTo>
                    <a:pt x="287792" y="3537480"/>
                    <a:pt x="287412" y="3537004"/>
                    <a:pt x="282363" y="3533670"/>
                  </a:cubicBezTo>
                  <a:lnTo>
                    <a:pt x="275982" y="3533670"/>
                  </a:lnTo>
                  <a:cubicBezTo>
                    <a:pt x="269219" y="3536813"/>
                    <a:pt x="269314" y="3536813"/>
                    <a:pt x="273886" y="3540528"/>
                  </a:cubicBezTo>
                  <a:close/>
                  <a:moveTo>
                    <a:pt x="499343" y="3518811"/>
                  </a:moveTo>
                  <a:cubicBezTo>
                    <a:pt x="517726" y="3516525"/>
                    <a:pt x="535347" y="3529479"/>
                    <a:pt x="552111" y="3515287"/>
                  </a:cubicBezTo>
                  <a:lnTo>
                    <a:pt x="562112" y="3515287"/>
                  </a:lnTo>
                  <a:lnTo>
                    <a:pt x="571066" y="3522716"/>
                  </a:lnTo>
                  <a:cubicBezTo>
                    <a:pt x="577200" y="3522983"/>
                    <a:pt x="583220" y="3521021"/>
                    <a:pt x="588020" y="3517192"/>
                  </a:cubicBezTo>
                  <a:lnTo>
                    <a:pt x="588020" y="3513478"/>
                  </a:lnTo>
                  <a:lnTo>
                    <a:pt x="594498" y="3509572"/>
                  </a:lnTo>
                  <a:cubicBezTo>
                    <a:pt x="590687" y="3508181"/>
                    <a:pt x="586639" y="3507601"/>
                    <a:pt x="582591" y="3507858"/>
                  </a:cubicBezTo>
                  <a:cubicBezTo>
                    <a:pt x="567637" y="3507858"/>
                    <a:pt x="582591" y="3493570"/>
                    <a:pt x="562684" y="3496809"/>
                  </a:cubicBezTo>
                  <a:cubicBezTo>
                    <a:pt x="538109" y="3493665"/>
                    <a:pt x="558207" y="3509858"/>
                    <a:pt x="538014" y="3507953"/>
                  </a:cubicBezTo>
                  <a:lnTo>
                    <a:pt x="527156" y="3500523"/>
                  </a:lnTo>
                  <a:lnTo>
                    <a:pt x="513440" y="3500523"/>
                  </a:lnTo>
                  <a:cubicBezTo>
                    <a:pt x="514297" y="3503571"/>
                    <a:pt x="508487" y="3504143"/>
                    <a:pt x="506677" y="3506524"/>
                  </a:cubicBezTo>
                  <a:lnTo>
                    <a:pt x="506677" y="3509763"/>
                  </a:lnTo>
                  <a:cubicBezTo>
                    <a:pt x="503915" y="3511572"/>
                    <a:pt x="486198" y="3511477"/>
                    <a:pt x="497247" y="3518335"/>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308" name="Google Shape;308;p16"/>
            <p:cNvSpPr/>
            <p:nvPr/>
          </p:nvSpPr>
          <p:spPr>
            <a:xfrm>
              <a:off x="9333503" y="-144"/>
              <a:ext cx="426406" cy="6864364"/>
            </a:xfrm>
            <a:custGeom>
              <a:rect b="b" l="l" r="r" t="t"/>
              <a:pathLst>
                <a:path extrusionOk="0" h="4606956" w="636427">
                  <a:moveTo>
                    <a:pt x="604180" y="4534557"/>
                  </a:moveTo>
                  <a:lnTo>
                    <a:pt x="604180" y="4606375"/>
                  </a:lnTo>
                  <a:lnTo>
                    <a:pt x="591035" y="4606375"/>
                  </a:lnTo>
                  <a:lnTo>
                    <a:pt x="591035" y="4596850"/>
                  </a:lnTo>
                  <a:lnTo>
                    <a:pt x="584654" y="4592945"/>
                  </a:lnTo>
                  <a:lnTo>
                    <a:pt x="584654" y="4582086"/>
                  </a:lnTo>
                  <a:lnTo>
                    <a:pt x="591131" y="4577896"/>
                  </a:lnTo>
                  <a:cubicBezTo>
                    <a:pt x="591131" y="4572847"/>
                    <a:pt x="585035" y="4571514"/>
                    <a:pt x="581606" y="4569132"/>
                  </a:cubicBezTo>
                  <a:cubicBezTo>
                    <a:pt x="555126" y="4567989"/>
                    <a:pt x="532076" y="4583611"/>
                    <a:pt x="505406" y="4574658"/>
                  </a:cubicBezTo>
                  <a:cubicBezTo>
                    <a:pt x="505882" y="4572943"/>
                    <a:pt x="504072" y="4570847"/>
                    <a:pt x="507882" y="4569609"/>
                  </a:cubicBezTo>
                  <a:cubicBezTo>
                    <a:pt x="532276" y="4568561"/>
                    <a:pt x="556584" y="4565894"/>
                    <a:pt x="580653" y="4561798"/>
                  </a:cubicBezTo>
                  <a:cubicBezTo>
                    <a:pt x="585606" y="4559132"/>
                    <a:pt x="584368" y="4554560"/>
                    <a:pt x="590178" y="4552750"/>
                  </a:cubicBezTo>
                  <a:lnTo>
                    <a:pt x="590178" y="4541700"/>
                  </a:lnTo>
                  <a:cubicBezTo>
                    <a:pt x="583035" y="4535033"/>
                    <a:pt x="569604" y="4535700"/>
                    <a:pt x="561603" y="4528937"/>
                  </a:cubicBezTo>
                  <a:cubicBezTo>
                    <a:pt x="556650" y="4529889"/>
                    <a:pt x="557603" y="4534176"/>
                    <a:pt x="557698" y="4537415"/>
                  </a:cubicBezTo>
                  <a:lnTo>
                    <a:pt x="548173" y="4543415"/>
                  </a:lnTo>
                  <a:cubicBezTo>
                    <a:pt x="538648" y="4544272"/>
                    <a:pt x="527980" y="4541510"/>
                    <a:pt x="519598" y="4544749"/>
                  </a:cubicBezTo>
                  <a:cubicBezTo>
                    <a:pt x="519598" y="4555988"/>
                    <a:pt x="511692" y="4556369"/>
                    <a:pt x="501596" y="4550654"/>
                  </a:cubicBezTo>
                  <a:cubicBezTo>
                    <a:pt x="482546" y="4553607"/>
                    <a:pt x="460638" y="4545892"/>
                    <a:pt x="446256" y="4549130"/>
                  </a:cubicBezTo>
                  <a:cubicBezTo>
                    <a:pt x="440969" y="4551511"/>
                    <a:pt x="434787" y="4550750"/>
                    <a:pt x="430254" y="4547130"/>
                  </a:cubicBezTo>
                  <a:cubicBezTo>
                    <a:pt x="407393" y="4555988"/>
                    <a:pt x="385105" y="4532366"/>
                    <a:pt x="359197" y="4539605"/>
                  </a:cubicBezTo>
                  <a:cubicBezTo>
                    <a:pt x="321126" y="4554750"/>
                    <a:pt x="279501" y="4558655"/>
                    <a:pt x="239277" y="4550845"/>
                  </a:cubicBezTo>
                  <a:lnTo>
                    <a:pt x="229752" y="4556083"/>
                  </a:lnTo>
                  <a:cubicBezTo>
                    <a:pt x="235658" y="4560465"/>
                    <a:pt x="244135" y="4563418"/>
                    <a:pt x="249279" y="4567894"/>
                  </a:cubicBezTo>
                  <a:cubicBezTo>
                    <a:pt x="249279" y="4573800"/>
                    <a:pt x="249279" y="4573800"/>
                    <a:pt x="245659" y="4576562"/>
                  </a:cubicBezTo>
                  <a:cubicBezTo>
                    <a:pt x="241087" y="4576085"/>
                    <a:pt x="236506" y="4577324"/>
                    <a:pt x="232705" y="4579896"/>
                  </a:cubicBezTo>
                  <a:cubicBezTo>
                    <a:pt x="224209" y="4575991"/>
                    <a:pt x="214674" y="4575038"/>
                    <a:pt x="205559" y="4577039"/>
                  </a:cubicBezTo>
                  <a:cubicBezTo>
                    <a:pt x="202511" y="4581801"/>
                    <a:pt x="190509" y="4578753"/>
                    <a:pt x="187175" y="4583897"/>
                  </a:cubicBezTo>
                  <a:cubicBezTo>
                    <a:pt x="179841" y="4585896"/>
                    <a:pt x="155648" y="4578373"/>
                    <a:pt x="158029" y="4589802"/>
                  </a:cubicBezTo>
                  <a:cubicBezTo>
                    <a:pt x="165554" y="4595517"/>
                    <a:pt x="179270" y="4598755"/>
                    <a:pt x="183556" y="4605994"/>
                  </a:cubicBezTo>
                  <a:lnTo>
                    <a:pt x="19250" y="4605994"/>
                  </a:lnTo>
                  <a:lnTo>
                    <a:pt x="19250" y="4571038"/>
                  </a:lnTo>
                  <a:lnTo>
                    <a:pt x="26013" y="4566942"/>
                  </a:lnTo>
                  <a:lnTo>
                    <a:pt x="26013" y="4501600"/>
                  </a:lnTo>
                  <a:cubicBezTo>
                    <a:pt x="37062" y="4498172"/>
                    <a:pt x="30965" y="4484455"/>
                    <a:pt x="32394" y="4475883"/>
                  </a:cubicBezTo>
                  <a:lnTo>
                    <a:pt x="26679" y="4472739"/>
                  </a:lnTo>
                  <a:cubicBezTo>
                    <a:pt x="23346" y="4440926"/>
                    <a:pt x="28394" y="4407589"/>
                    <a:pt x="24965" y="4375871"/>
                  </a:cubicBezTo>
                  <a:lnTo>
                    <a:pt x="19726" y="4372918"/>
                  </a:lnTo>
                  <a:lnTo>
                    <a:pt x="25536" y="4369107"/>
                  </a:lnTo>
                  <a:lnTo>
                    <a:pt x="19440" y="4365297"/>
                  </a:lnTo>
                  <a:lnTo>
                    <a:pt x="25631" y="4361583"/>
                  </a:lnTo>
                  <a:lnTo>
                    <a:pt x="25631" y="4354154"/>
                  </a:lnTo>
                  <a:cubicBezTo>
                    <a:pt x="9915" y="4337008"/>
                    <a:pt x="23917" y="4300528"/>
                    <a:pt x="19059" y="4276811"/>
                  </a:cubicBezTo>
                  <a:lnTo>
                    <a:pt x="13725" y="4273762"/>
                  </a:lnTo>
                  <a:cubicBezTo>
                    <a:pt x="11868" y="4268619"/>
                    <a:pt x="11868" y="4262903"/>
                    <a:pt x="13725" y="4257761"/>
                  </a:cubicBezTo>
                  <a:lnTo>
                    <a:pt x="18678" y="4254998"/>
                  </a:lnTo>
                  <a:lnTo>
                    <a:pt x="18678" y="4207373"/>
                  </a:lnTo>
                  <a:lnTo>
                    <a:pt x="25441" y="4203182"/>
                  </a:lnTo>
                  <a:lnTo>
                    <a:pt x="25441" y="4000776"/>
                  </a:lnTo>
                  <a:lnTo>
                    <a:pt x="32108" y="3996775"/>
                  </a:lnTo>
                  <a:lnTo>
                    <a:pt x="32108" y="3982107"/>
                  </a:lnTo>
                  <a:lnTo>
                    <a:pt x="25536" y="3978106"/>
                  </a:lnTo>
                  <a:cubicBezTo>
                    <a:pt x="25536" y="3976773"/>
                    <a:pt x="25536" y="3975630"/>
                    <a:pt x="26108" y="3974392"/>
                  </a:cubicBezTo>
                  <a:cubicBezTo>
                    <a:pt x="36204" y="3969439"/>
                    <a:pt x="31728" y="3964867"/>
                    <a:pt x="31251" y="3937339"/>
                  </a:cubicBezTo>
                  <a:cubicBezTo>
                    <a:pt x="23250" y="3932482"/>
                    <a:pt x="23250" y="3932196"/>
                    <a:pt x="31823" y="3926957"/>
                  </a:cubicBezTo>
                  <a:lnTo>
                    <a:pt x="31823" y="3901145"/>
                  </a:lnTo>
                  <a:lnTo>
                    <a:pt x="25917" y="3897430"/>
                  </a:lnTo>
                  <a:lnTo>
                    <a:pt x="32108" y="3893524"/>
                  </a:lnTo>
                  <a:lnTo>
                    <a:pt x="32108" y="3826849"/>
                  </a:lnTo>
                  <a:lnTo>
                    <a:pt x="25822" y="3823039"/>
                  </a:lnTo>
                  <a:lnTo>
                    <a:pt x="25822" y="3793512"/>
                  </a:lnTo>
                  <a:cubicBezTo>
                    <a:pt x="36585" y="3790083"/>
                    <a:pt x="31251" y="3776271"/>
                    <a:pt x="31632" y="3767604"/>
                  </a:cubicBezTo>
                  <a:lnTo>
                    <a:pt x="26298" y="3764556"/>
                  </a:lnTo>
                  <a:cubicBezTo>
                    <a:pt x="25460" y="3759717"/>
                    <a:pt x="25203" y="3754792"/>
                    <a:pt x="25536" y="3749887"/>
                  </a:cubicBezTo>
                  <a:lnTo>
                    <a:pt x="31823" y="3745696"/>
                  </a:lnTo>
                  <a:lnTo>
                    <a:pt x="31823" y="3709120"/>
                  </a:lnTo>
                  <a:lnTo>
                    <a:pt x="25822" y="3705405"/>
                  </a:lnTo>
                  <a:lnTo>
                    <a:pt x="32013" y="3701500"/>
                  </a:lnTo>
                  <a:lnTo>
                    <a:pt x="32013" y="3580057"/>
                  </a:lnTo>
                  <a:lnTo>
                    <a:pt x="25917" y="3576246"/>
                  </a:lnTo>
                  <a:lnTo>
                    <a:pt x="25917" y="3528621"/>
                  </a:lnTo>
                  <a:lnTo>
                    <a:pt x="31632" y="3524716"/>
                  </a:lnTo>
                  <a:lnTo>
                    <a:pt x="26489" y="3521764"/>
                  </a:lnTo>
                  <a:cubicBezTo>
                    <a:pt x="23917" y="3481949"/>
                    <a:pt x="26489" y="3440706"/>
                    <a:pt x="25536" y="3400034"/>
                  </a:cubicBezTo>
                  <a:lnTo>
                    <a:pt x="31918" y="3395938"/>
                  </a:lnTo>
                  <a:lnTo>
                    <a:pt x="31918" y="3384985"/>
                  </a:lnTo>
                  <a:lnTo>
                    <a:pt x="25631" y="3381175"/>
                  </a:lnTo>
                  <a:lnTo>
                    <a:pt x="25631" y="3373935"/>
                  </a:lnTo>
                  <a:lnTo>
                    <a:pt x="32013" y="3370030"/>
                  </a:lnTo>
                  <a:lnTo>
                    <a:pt x="32013" y="3318595"/>
                  </a:lnTo>
                  <a:lnTo>
                    <a:pt x="25917" y="3314786"/>
                  </a:lnTo>
                  <a:lnTo>
                    <a:pt x="25917" y="3307356"/>
                  </a:lnTo>
                  <a:cubicBezTo>
                    <a:pt x="33156" y="3305070"/>
                    <a:pt x="32299" y="3299545"/>
                    <a:pt x="32204" y="3293354"/>
                  </a:cubicBezTo>
                  <a:lnTo>
                    <a:pt x="26298" y="3289258"/>
                  </a:lnTo>
                  <a:cubicBezTo>
                    <a:pt x="25498" y="3285696"/>
                    <a:pt x="25241" y="3282038"/>
                    <a:pt x="25536" y="3278400"/>
                  </a:cubicBezTo>
                  <a:lnTo>
                    <a:pt x="31918" y="3274304"/>
                  </a:lnTo>
                  <a:lnTo>
                    <a:pt x="31918" y="3259540"/>
                  </a:lnTo>
                  <a:lnTo>
                    <a:pt x="25631" y="3255635"/>
                  </a:lnTo>
                  <a:lnTo>
                    <a:pt x="25631" y="3248491"/>
                  </a:lnTo>
                  <a:lnTo>
                    <a:pt x="19155" y="3244586"/>
                  </a:lnTo>
                  <a:lnTo>
                    <a:pt x="19155" y="3233537"/>
                  </a:lnTo>
                  <a:lnTo>
                    <a:pt x="24012" y="3230870"/>
                  </a:lnTo>
                  <a:cubicBezTo>
                    <a:pt x="26356" y="3212096"/>
                    <a:pt x="26641" y="3193123"/>
                    <a:pt x="24870" y="3174292"/>
                  </a:cubicBezTo>
                  <a:lnTo>
                    <a:pt x="12868" y="3167529"/>
                  </a:lnTo>
                  <a:lnTo>
                    <a:pt x="12868" y="3160004"/>
                  </a:lnTo>
                  <a:lnTo>
                    <a:pt x="18678" y="3156289"/>
                  </a:lnTo>
                  <a:cubicBezTo>
                    <a:pt x="18678" y="3155242"/>
                    <a:pt x="18678" y="3154099"/>
                    <a:pt x="18678" y="3152765"/>
                  </a:cubicBezTo>
                  <a:lnTo>
                    <a:pt x="12106" y="3148764"/>
                  </a:lnTo>
                  <a:lnTo>
                    <a:pt x="12106" y="3141526"/>
                  </a:lnTo>
                  <a:lnTo>
                    <a:pt x="18392" y="3137716"/>
                  </a:lnTo>
                  <a:lnTo>
                    <a:pt x="18392" y="2913116"/>
                  </a:lnTo>
                  <a:lnTo>
                    <a:pt x="12487" y="2909116"/>
                  </a:lnTo>
                  <a:cubicBezTo>
                    <a:pt x="19726" y="2906830"/>
                    <a:pt x="18773" y="2901400"/>
                    <a:pt x="18678" y="2895114"/>
                  </a:cubicBezTo>
                  <a:lnTo>
                    <a:pt x="12392" y="2890828"/>
                  </a:lnTo>
                  <a:lnTo>
                    <a:pt x="12392" y="2876254"/>
                  </a:lnTo>
                  <a:lnTo>
                    <a:pt x="18488" y="2872445"/>
                  </a:lnTo>
                  <a:lnTo>
                    <a:pt x="18488" y="2843107"/>
                  </a:lnTo>
                  <a:lnTo>
                    <a:pt x="12106" y="2839202"/>
                  </a:lnTo>
                  <a:lnTo>
                    <a:pt x="12106" y="2828344"/>
                  </a:lnTo>
                  <a:lnTo>
                    <a:pt x="18869" y="2824248"/>
                  </a:lnTo>
                  <a:lnTo>
                    <a:pt x="18869" y="2739475"/>
                  </a:lnTo>
                  <a:cubicBezTo>
                    <a:pt x="31632" y="2733570"/>
                    <a:pt x="22774" y="2714139"/>
                    <a:pt x="25155" y="2702804"/>
                  </a:cubicBezTo>
                  <a:cubicBezTo>
                    <a:pt x="9725" y="2695946"/>
                    <a:pt x="25822" y="2695565"/>
                    <a:pt x="25155" y="2688231"/>
                  </a:cubicBezTo>
                  <a:lnTo>
                    <a:pt x="18964" y="2684326"/>
                  </a:lnTo>
                  <a:lnTo>
                    <a:pt x="18964" y="2629176"/>
                  </a:lnTo>
                  <a:lnTo>
                    <a:pt x="25346" y="2625366"/>
                  </a:lnTo>
                  <a:lnTo>
                    <a:pt x="25346" y="2614412"/>
                  </a:lnTo>
                  <a:lnTo>
                    <a:pt x="18583" y="2610221"/>
                  </a:lnTo>
                  <a:lnTo>
                    <a:pt x="18583" y="2592124"/>
                  </a:lnTo>
                  <a:cubicBezTo>
                    <a:pt x="9915" y="2586789"/>
                    <a:pt x="9915" y="2586504"/>
                    <a:pt x="17821" y="2581741"/>
                  </a:cubicBezTo>
                  <a:cubicBezTo>
                    <a:pt x="11820" y="2576312"/>
                    <a:pt x="9153" y="2574693"/>
                    <a:pt x="18678" y="2570026"/>
                  </a:cubicBezTo>
                  <a:lnTo>
                    <a:pt x="18678" y="2566502"/>
                  </a:lnTo>
                  <a:lnTo>
                    <a:pt x="12487" y="2562691"/>
                  </a:lnTo>
                  <a:lnTo>
                    <a:pt x="18488" y="2558976"/>
                  </a:lnTo>
                  <a:lnTo>
                    <a:pt x="18488" y="2522210"/>
                  </a:lnTo>
                  <a:lnTo>
                    <a:pt x="12678" y="2518210"/>
                  </a:lnTo>
                  <a:cubicBezTo>
                    <a:pt x="22203" y="2515162"/>
                    <a:pt x="17726" y="2504970"/>
                    <a:pt x="18773" y="2496874"/>
                  </a:cubicBezTo>
                  <a:lnTo>
                    <a:pt x="25155" y="2492683"/>
                  </a:lnTo>
                  <a:lnTo>
                    <a:pt x="25155" y="2485444"/>
                  </a:lnTo>
                  <a:lnTo>
                    <a:pt x="18869" y="2481634"/>
                  </a:lnTo>
                  <a:lnTo>
                    <a:pt x="18869" y="2474394"/>
                  </a:lnTo>
                  <a:lnTo>
                    <a:pt x="25250" y="2470489"/>
                  </a:lnTo>
                  <a:lnTo>
                    <a:pt x="25250" y="2408005"/>
                  </a:lnTo>
                  <a:cubicBezTo>
                    <a:pt x="22393" y="2404671"/>
                    <a:pt x="11439" y="2408005"/>
                    <a:pt x="12201" y="2401909"/>
                  </a:cubicBezTo>
                  <a:cubicBezTo>
                    <a:pt x="11058" y="2397718"/>
                    <a:pt x="26394" y="2399337"/>
                    <a:pt x="25346" y="2396099"/>
                  </a:cubicBezTo>
                  <a:cubicBezTo>
                    <a:pt x="23631" y="2386574"/>
                    <a:pt x="30394" y="2372001"/>
                    <a:pt x="19726" y="2367524"/>
                  </a:cubicBezTo>
                  <a:cubicBezTo>
                    <a:pt x="18583" y="2358942"/>
                    <a:pt x="18269" y="2350265"/>
                    <a:pt x="18773" y="2341616"/>
                  </a:cubicBezTo>
                  <a:lnTo>
                    <a:pt x="12678" y="2337616"/>
                  </a:lnTo>
                  <a:lnTo>
                    <a:pt x="18773" y="2333805"/>
                  </a:lnTo>
                  <a:lnTo>
                    <a:pt x="18773" y="2241794"/>
                  </a:lnTo>
                  <a:lnTo>
                    <a:pt x="12392" y="2237984"/>
                  </a:lnTo>
                  <a:lnTo>
                    <a:pt x="12392" y="2230745"/>
                  </a:lnTo>
                  <a:lnTo>
                    <a:pt x="18583" y="2226840"/>
                  </a:lnTo>
                  <a:cubicBezTo>
                    <a:pt x="19821" y="2223602"/>
                    <a:pt x="16869" y="2221887"/>
                    <a:pt x="13535" y="2220363"/>
                  </a:cubicBezTo>
                  <a:cubicBezTo>
                    <a:pt x="10296" y="2212648"/>
                    <a:pt x="13535" y="2201980"/>
                    <a:pt x="12297" y="2193788"/>
                  </a:cubicBezTo>
                  <a:lnTo>
                    <a:pt x="18392" y="2190359"/>
                  </a:lnTo>
                  <a:lnTo>
                    <a:pt x="12487" y="2186359"/>
                  </a:lnTo>
                  <a:lnTo>
                    <a:pt x="12487" y="2120255"/>
                  </a:lnTo>
                  <a:lnTo>
                    <a:pt x="18773" y="2116350"/>
                  </a:lnTo>
                  <a:lnTo>
                    <a:pt x="18773" y="2109206"/>
                  </a:lnTo>
                  <a:lnTo>
                    <a:pt x="12487" y="2105301"/>
                  </a:lnTo>
                  <a:cubicBezTo>
                    <a:pt x="23441" y="2101872"/>
                    <a:pt x="17345" y="2088156"/>
                    <a:pt x="18773" y="2079583"/>
                  </a:cubicBezTo>
                  <a:cubicBezTo>
                    <a:pt x="9915" y="2074154"/>
                    <a:pt x="9915" y="2073964"/>
                    <a:pt x="18773" y="2068725"/>
                  </a:cubicBezTo>
                  <a:lnTo>
                    <a:pt x="18773" y="2036530"/>
                  </a:lnTo>
                  <a:lnTo>
                    <a:pt x="25631" y="2032244"/>
                  </a:lnTo>
                  <a:lnTo>
                    <a:pt x="25631" y="2025100"/>
                  </a:lnTo>
                  <a:lnTo>
                    <a:pt x="32299" y="2021005"/>
                  </a:lnTo>
                  <a:lnTo>
                    <a:pt x="32299" y="2017480"/>
                  </a:lnTo>
                  <a:lnTo>
                    <a:pt x="25536" y="2013385"/>
                  </a:lnTo>
                  <a:lnTo>
                    <a:pt x="25536" y="1899656"/>
                  </a:lnTo>
                  <a:lnTo>
                    <a:pt x="19440" y="1895655"/>
                  </a:lnTo>
                  <a:cubicBezTo>
                    <a:pt x="18107" y="1892417"/>
                    <a:pt x="21345" y="1890798"/>
                    <a:pt x="24679" y="1889178"/>
                  </a:cubicBezTo>
                  <a:cubicBezTo>
                    <a:pt x="25155" y="1887083"/>
                    <a:pt x="21440" y="1886607"/>
                    <a:pt x="19536" y="1884893"/>
                  </a:cubicBezTo>
                  <a:lnTo>
                    <a:pt x="19536" y="1844887"/>
                  </a:lnTo>
                  <a:lnTo>
                    <a:pt x="12773" y="1840601"/>
                  </a:lnTo>
                  <a:lnTo>
                    <a:pt x="12773" y="1833362"/>
                  </a:lnTo>
                  <a:lnTo>
                    <a:pt x="19250" y="1829457"/>
                  </a:lnTo>
                  <a:lnTo>
                    <a:pt x="19250" y="1825933"/>
                  </a:lnTo>
                  <a:lnTo>
                    <a:pt x="25536" y="1822123"/>
                  </a:lnTo>
                  <a:lnTo>
                    <a:pt x="25536" y="1814693"/>
                  </a:lnTo>
                  <a:cubicBezTo>
                    <a:pt x="18583" y="1811931"/>
                    <a:pt x="16869" y="1807549"/>
                    <a:pt x="24965" y="1804215"/>
                  </a:cubicBezTo>
                  <a:cubicBezTo>
                    <a:pt x="25927" y="1799386"/>
                    <a:pt x="26213" y="1794452"/>
                    <a:pt x="25822" y="1789547"/>
                  </a:cubicBezTo>
                  <a:lnTo>
                    <a:pt x="19536" y="1785356"/>
                  </a:lnTo>
                  <a:lnTo>
                    <a:pt x="19536" y="1763353"/>
                  </a:lnTo>
                  <a:lnTo>
                    <a:pt x="25441" y="1759639"/>
                  </a:lnTo>
                  <a:lnTo>
                    <a:pt x="19155" y="1755733"/>
                  </a:lnTo>
                  <a:lnTo>
                    <a:pt x="19155" y="1722682"/>
                  </a:lnTo>
                  <a:cubicBezTo>
                    <a:pt x="16297" y="1719443"/>
                    <a:pt x="-6563" y="1722682"/>
                    <a:pt x="3057" y="1717157"/>
                  </a:cubicBezTo>
                  <a:cubicBezTo>
                    <a:pt x="10772" y="1717157"/>
                    <a:pt x="22774" y="1718586"/>
                    <a:pt x="18678" y="1707632"/>
                  </a:cubicBezTo>
                  <a:cubicBezTo>
                    <a:pt x="10963" y="1705537"/>
                    <a:pt x="13439" y="1699821"/>
                    <a:pt x="12011" y="1694011"/>
                  </a:cubicBezTo>
                  <a:lnTo>
                    <a:pt x="18773" y="1689630"/>
                  </a:lnTo>
                  <a:lnTo>
                    <a:pt x="12773" y="1685820"/>
                  </a:lnTo>
                  <a:lnTo>
                    <a:pt x="12773" y="1590570"/>
                  </a:lnTo>
                  <a:lnTo>
                    <a:pt x="19345" y="1586569"/>
                  </a:lnTo>
                  <a:lnTo>
                    <a:pt x="19345" y="1549993"/>
                  </a:lnTo>
                  <a:lnTo>
                    <a:pt x="25441" y="1546183"/>
                  </a:lnTo>
                  <a:lnTo>
                    <a:pt x="25441" y="1535325"/>
                  </a:lnTo>
                  <a:cubicBezTo>
                    <a:pt x="23250" y="1533705"/>
                    <a:pt x="21440" y="1532468"/>
                    <a:pt x="19631" y="1531324"/>
                  </a:cubicBezTo>
                  <a:lnTo>
                    <a:pt x="25346" y="1528086"/>
                  </a:lnTo>
                  <a:lnTo>
                    <a:pt x="25346" y="1520275"/>
                  </a:lnTo>
                  <a:lnTo>
                    <a:pt x="19440" y="1516370"/>
                  </a:lnTo>
                  <a:lnTo>
                    <a:pt x="19440" y="1501797"/>
                  </a:lnTo>
                  <a:lnTo>
                    <a:pt x="25727" y="1497987"/>
                  </a:lnTo>
                  <a:lnTo>
                    <a:pt x="25727" y="1483414"/>
                  </a:lnTo>
                  <a:lnTo>
                    <a:pt x="32013" y="1479508"/>
                  </a:lnTo>
                  <a:lnTo>
                    <a:pt x="25727" y="1475603"/>
                  </a:lnTo>
                  <a:cubicBezTo>
                    <a:pt x="25727" y="1474174"/>
                    <a:pt x="25727" y="1473031"/>
                    <a:pt x="26394" y="1471793"/>
                  </a:cubicBezTo>
                  <a:cubicBezTo>
                    <a:pt x="37538" y="1467792"/>
                    <a:pt x="30489" y="1451695"/>
                    <a:pt x="32299" y="1443218"/>
                  </a:cubicBezTo>
                  <a:cubicBezTo>
                    <a:pt x="23441" y="1437884"/>
                    <a:pt x="23441" y="1437503"/>
                    <a:pt x="32299" y="1432264"/>
                  </a:cubicBezTo>
                  <a:lnTo>
                    <a:pt x="32299" y="1405975"/>
                  </a:lnTo>
                  <a:lnTo>
                    <a:pt x="39062" y="1401880"/>
                  </a:lnTo>
                  <a:lnTo>
                    <a:pt x="39062" y="1379972"/>
                  </a:lnTo>
                  <a:lnTo>
                    <a:pt x="45348" y="1376067"/>
                  </a:lnTo>
                  <a:lnTo>
                    <a:pt x="39443" y="1372352"/>
                  </a:lnTo>
                  <a:lnTo>
                    <a:pt x="39443" y="1364827"/>
                  </a:lnTo>
                  <a:lnTo>
                    <a:pt x="45253" y="1361589"/>
                  </a:lnTo>
                  <a:cubicBezTo>
                    <a:pt x="45253" y="1359684"/>
                    <a:pt x="45253" y="1357303"/>
                    <a:pt x="45824" y="1354635"/>
                  </a:cubicBezTo>
                  <a:lnTo>
                    <a:pt x="39538" y="1350254"/>
                  </a:lnTo>
                  <a:lnTo>
                    <a:pt x="39538" y="1317774"/>
                  </a:lnTo>
                  <a:lnTo>
                    <a:pt x="32871" y="1313583"/>
                  </a:lnTo>
                  <a:cubicBezTo>
                    <a:pt x="32871" y="1312535"/>
                    <a:pt x="32871" y="1311297"/>
                    <a:pt x="32871" y="1309963"/>
                  </a:cubicBezTo>
                  <a:lnTo>
                    <a:pt x="26489" y="1306058"/>
                  </a:lnTo>
                  <a:lnTo>
                    <a:pt x="33061" y="1302058"/>
                  </a:lnTo>
                  <a:lnTo>
                    <a:pt x="33061" y="1228811"/>
                  </a:lnTo>
                  <a:lnTo>
                    <a:pt x="45634" y="1221762"/>
                  </a:lnTo>
                  <a:cubicBezTo>
                    <a:pt x="45634" y="1219857"/>
                    <a:pt x="45634" y="1217476"/>
                    <a:pt x="46205" y="1214523"/>
                  </a:cubicBezTo>
                  <a:lnTo>
                    <a:pt x="52206" y="1210427"/>
                  </a:lnTo>
                  <a:lnTo>
                    <a:pt x="52206" y="1203188"/>
                  </a:lnTo>
                  <a:lnTo>
                    <a:pt x="46205" y="1199378"/>
                  </a:lnTo>
                  <a:lnTo>
                    <a:pt x="46205" y="1192330"/>
                  </a:lnTo>
                  <a:lnTo>
                    <a:pt x="39538" y="1188329"/>
                  </a:lnTo>
                  <a:lnTo>
                    <a:pt x="39538" y="1184710"/>
                  </a:lnTo>
                  <a:lnTo>
                    <a:pt x="45824" y="1180899"/>
                  </a:lnTo>
                  <a:lnTo>
                    <a:pt x="45824" y="1162421"/>
                  </a:lnTo>
                  <a:cubicBezTo>
                    <a:pt x="43824" y="1160993"/>
                    <a:pt x="40967" y="1160611"/>
                    <a:pt x="40300" y="1158421"/>
                  </a:cubicBezTo>
                  <a:cubicBezTo>
                    <a:pt x="45824" y="1155182"/>
                    <a:pt x="45824" y="1155182"/>
                    <a:pt x="39824" y="1151658"/>
                  </a:cubicBezTo>
                  <a:lnTo>
                    <a:pt x="39824" y="1104033"/>
                  </a:lnTo>
                  <a:lnTo>
                    <a:pt x="33061" y="1099746"/>
                  </a:lnTo>
                  <a:lnTo>
                    <a:pt x="33061" y="1082125"/>
                  </a:lnTo>
                  <a:lnTo>
                    <a:pt x="26394" y="1078125"/>
                  </a:lnTo>
                  <a:lnTo>
                    <a:pt x="26394" y="1030500"/>
                  </a:lnTo>
                  <a:lnTo>
                    <a:pt x="33156" y="1026404"/>
                  </a:lnTo>
                  <a:lnTo>
                    <a:pt x="33156" y="1004496"/>
                  </a:lnTo>
                  <a:cubicBezTo>
                    <a:pt x="38490" y="1002592"/>
                    <a:pt x="41348" y="998305"/>
                    <a:pt x="38586" y="993161"/>
                  </a:cubicBezTo>
                  <a:lnTo>
                    <a:pt x="33823" y="990399"/>
                  </a:lnTo>
                  <a:cubicBezTo>
                    <a:pt x="30965" y="984018"/>
                    <a:pt x="34966" y="977255"/>
                    <a:pt x="31918" y="971349"/>
                  </a:cubicBezTo>
                  <a:lnTo>
                    <a:pt x="26870" y="967825"/>
                  </a:lnTo>
                  <a:lnTo>
                    <a:pt x="26870" y="946013"/>
                  </a:lnTo>
                  <a:lnTo>
                    <a:pt x="20107" y="941822"/>
                  </a:lnTo>
                  <a:lnTo>
                    <a:pt x="20107" y="916105"/>
                  </a:lnTo>
                  <a:lnTo>
                    <a:pt x="26584" y="912199"/>
                  </a:lnTo>
                  <a:lnTo>
                    <a:pt x="26584" y="882958"/>
                  </a:lnTo>
                  <a:lnTo>
                    <a:pt x="33347" y="878767"/>
                  </a:lnTo>
                  <a:lnTo>
                    <a:pt x="33347" y="868003"/>
                  </a:lnTo>
                  <a:cubicBezTo>
                    <a:pt x="46015" y="860478"/>
                    <a:pt x="38205" y="836761"/>
                    <a:pt x="38681" y="823331"/>
                  </a:cubicBezTo>
                  <a:lnTo>
                    <a:pt x="34014" y="820759"/>
                  </a:lnTo>
                  <a:cubicBezTo>
                    <a:pt x="32394" y="815711"/>
                    <a:pt x="31442" y="811806"/>
                    <a:pt x="39824" y="809615"/>
                  </a:cubicBezTo>
                  <a:lnTo>
                    <a:pt x="33347" y="805519"/>
                  </a:lnTo>
                  <a:lnTo>
                    <a:pt x="39443" y="801709"/>
                  </a:lnTo>
                  <a:cubicBezTo>
                    <a:pt x="27822" y="797614"/>
                    <a:pt x="34871" y="781802"/>
                    <a:pt x="33061" y="772277"/>
                  </a:cubicBezTo>
                  <a:cubicBezTo>
                    <a:pt x="52111" y="764371"/>
                    <a:pt x="20964" y="761990"/>
                    <a:pt x="39443" y="753989"/>
                  </a:cubicBezTo>
                  <a:lnTo>
                    <a:pt x="39443" y="687314"/>
                  </a:lnTo>
                  <a:lnTo>
                    <a:pt x="33252" y="683599"/>
                  </a:lnTo>
                  <a:lnTo>
                    <a:pt x="39538" y="679789"/>
                  </a:lnTo>
                  <a:lnTo>
                    <a:pt x="39538" y="643023"/>
                  </a:lnTo>
                  <a:lnTo>
                    <a:pt x="33442" y="639022"/>
                  </a:lnTo>
                  <a:lnTo>
                    <a:pt x="38490" y="636260"/>
                  </a:lnTo>
                  <a:cubicBezTo>
                    <a:pt x="42967" y="530723"/>
                    <a:pt x="39443" y="467096"/>
                    <a:pt x="38490" y="446998"/>
                  </a:cubicBezTo>
                  <a:cubicBezTo>
                    <a:pt x="30680" y="442331"/>
                    <a:pt x="30680" y="441950"/>
                    <a:pt x="39347" y="436711"/>
                  </a:cubicBezTo>
                  <a:lnTo>
                    <a:pt x="39347" y="421947"/>
                  </a:lnTo>
                  <a:lnTo>
                    <a:pt x="33061" y="418137"/>
                  </a:lnTo>
                  <a:lnTo>
                    <a:pt x="33061" y="370512"/>
                  </a:lnTo>
                  <a:lnTo>
                    <a:pt x="26394" y="366607"/>
                  </a:lnTo>
                  <a:cubicBezTo>
                    <a:pt x="26394" y="365274"/>
                    <a:pt x="26394" y="364035"/>
                    <a:pt x="26394" y="362988"/>
                  </a:cubicBezTo>
                  <a:lnTo>
                    <a:pt x="32204" y="359177"/>
                  </a:lnTo>
                  <a:cubicBezTo>
                    <a:pt x="20107" y="357082"/>
                    <a:pt x="27060" y="299837"/>
                    <a:pt x="27155" y="274024"/>
                  </a:cubicBezTo>
                  <a:lnTo>
                    <a:pt x="32204" y="271167"/>
                  </a:lnTo>
                  <a:lnTo>
                    <a:pt x="32204" y="160772"/>
                  </a:lnTo>
                  <a:lnTo>
                    <a:pt x="38966" y="156486"/>
                  </a:lnTo>
                  <a:lnTo>
                    <a:pt x="38966" y="64474"/>
                  </a:lnTo>
                  <a:lnTo>
                    <a:pt x="32585" y="60664"/>
                  </a:lnTo>
                  <a:lnTo>
                    <a:pt x="32585" y="-105"/>
                  </a:lnTo>
                  <a:lnTo>
                    <a:pt x="190319" y="-105"/>
                  </a:lnTo>
                  <a:lnTo>
                    <a:pt x="190319" y="9420"/>
                  </a:lnTo>
                  <a:cubicBezTo>
                    <a:pt x="180880" y="10172"/>
                    <a:pt x="171983" y="14173"/>
                    <a:pt x="165173" y="20755"/>
                  </a:cubicBezTo>
                  <a:cubicBezTo>
                    <a:pt x="170202" y="24117"/>
                    <a:pt x="175641" y="26803"/>
                    <a:pt x="181365" y="28755"/>
                  </a:cubicBezTo>
                  <a:cubicBezTo>
                    <a:pt x="190033" y="24279"/>
                    <a:pt x="190890" y="24279"/>
                    <a:pt x="199844" y="28755"/>
                  </a:cubicBezTo>
                  <a:cubicBezTo>
                    <a:pt x="208607" y="28755"/>
                    <a:pt x="218894" y="26851"/>
                    <a:pt x="226323" y="32375"/>
                  </a:cubicBezTo>
                  <a:cubicBezTo>
                    <a:pt x="237944" y="27708"/>
                    <a:pt x="251469" y="21326"/>
                    <a:pt x="262518" y="30756"/>
                  </a:cubicBezTo>
                  <a:lnTo>
                    <a:pt x="262518" y="41043"/>
                  </a:lnTo>
                  <a:cubicBezTo>
                    <a:pt x="257280" y="46091"/>
                    <a:pt x="247945" y="48472"/>
                    <a:pt x="243468" y="53330"/>
                  </a:cubicBezTo>
                  <a:cubicBezTo>
                    <a:pt x="282521" y="56187"/>
                    <a:pt x="323669" y="53806"/>
                    <a:pt x="360816" y="63902"/>
                  </a:cubicBezTo>
                  <a:lnTo>
                    <a:pt x="360816" y="67427"/>
                  </a:lnTo>
                  <a:cubicBezTo>
                    <a:pt x="375485" y="71046"/>
                    <a:pt x="393963" y="63426"/>
                    <a:pt x="409870" y="62093"/>
                  </a:cubicBezTo>
                  <a:cubicBezTo>
                    <a:pt x="427206" y="51806"/>
                    <a:pt x="445970" y="57045"/>
                    <a:pt x="463877" y="61426"/>
                  </a:cubicBezTo>
                  <a:cubicBezTo>
                    <a:pt x="478260" y="52758"/>
                    <a:pt x="499786" y="64093"/>
                    <a:pt x="514931" y="54949"/>
                  </a:cubicBezTo>
                  <a:cubicBezTo>
                    <a:pt x="524456" y="53997"/>
                    <a:pt x="524456" y="56283"/>
                    <a:pt x="525313" y="59426"/>
                  </a:cubicBezTo>
                  <a:lnTo>
                    <a:pt x="534838" y="65808"/>
                  </a:lnTo>
                  <a:cubicBezTo>
                    <a:pt x="539867" y="66179"/>
                    <a:pt x="544868" y="64836"/>
                    <a:pt x="549030" y="61998"/>
                  </a:cubicBezTo>
                  <a:cubicBezTo>
                    <a:pt x="554736" y="62036"/>
                    <a:pt x="560279" y="63902"/>
                    <a:pt x="564842" y="67332"/>
                  </a:cubicBezTo>
                  <a:lnTo>
                    <a:pt x="564842" y="75428"/>
                  </a:lnTo>
                  <a:lnTo>
                    <a:pt x="574367" y="77238"/>
                  </a:lnTo>
                  <a:lnTo>
                    <a:pt x="597798" y="64093"/>
                  </a:lnTo>
                  <a:lnTo>
                    <a:pt x="597798" y="53711"/>
                  </a:lnTo>
                  <a:cubicBezTo>
                    <a:pt x="583606" y="41805"/>
                    <a:pt x="566747" y="43710"/>
                    <a:pt x="547887" y="43138"/>
                  </a:cubicBezTo>
                  <a:cubicBezTo>
                    <a:pt x="539410" y="37709"/>
                    <a:pt x="531219" y="32946"/>
                    <a:pt x="522360" y="39805"/>
                  </a:cubicBezTo>
                  <a:cubicBezTo>
                    <a:pt x="509692" y="26565"/>
                    <a:pt x="555126" y="34661"/>
                    <a:pt x="561984" y="32565"/>
                  </a:cubicBezTo>
                  <a:cubicBezTo>
                    <a:pt x="572147" y="41633"/>
                    <a:pt x="587292" y="42271"/>
                    <a:pt x="598179" y="34089"/>
                  </a:cubicBezTo>
                  <a:cubicBezTo>
                    <a:pt x="598179" y="32661"/>
                    <a:pt x="597608" y="31422"/>
                    <a:pt x="597322" y="30280"/>
                  </a:cubicBezTo>
                  <a:lnTo>
                    <a:pt x="585321" y="23612"/>
                  </a:lnTo>
                  <a:lnTo>
                    <a:pt x="591226" y="19707"/>
                  </a:lnTo>
                  <a:cubicBezTo>
                    <a:pt x="591226" y="18659"/>
                    <a:pt x="591226" y="17516"/>
                    <a:pt x="591226" y="16183"/>
                  </a:cubicBezTo>
                  <a:lnTo>
                    <a:pt x="597798" y="12277"/>
                  </a:lnTo>
                  <a:lnTo>
                    <a:pt x="597798" y="-581"/>
                  </a:lnTo>
                  <a:lnTo>
                    <a:pt x="610943" y="-581"/>
                  </a:lnTo>
                  <a:lnTo>
                    <a:pt x="610943" y="12277"/>
                  </a:lnTo>
                  <a:lnTo>
                    <a:pt x="617420" y="16087"/>
                  </a:lnTo>
                  <a:lnTo>
                    <a:pt x="617420" y="38185"/>
                  </a:lnTo>
                  <a:cubicBezTo>
                    <a:pt x="606371" y="41614"/>
                    <a:pt x="612372" y="55235"/>
                    <a:pt x="610943" y="63902"/>
                  </a:cubicBezTo>
                  <a:lnTo>
                    <a:pt x="616277" y="66855"/>
                  </a:lnTo>
                  <a:cubicBezTo>
                    <a:pt x="617896" y="81714"/>
                    <a:pt x="618182" y="142579"/>
                    <a:pt x="616277" y="167535"/>
                  </a:cubicBezTo>
                  <a:lnTo>
                    <a:pt x="611705" y="170106"/>
                  </a:lnTo>
                  <a:cubicBezTo>
                    <a:pt x="612752" y="173917"/>
                    <a:pt x="619896" y="175155"/>
                    <a:pt x="623421" y="178012"/>
                  </a:cubicBezTo>
                  <a:lnTo>
                    <a:pt x="617039" y="181917"/>
                  </a:lnTo>
                  <a:lnTo>
                    <a:pt x="617039" y="189156"/>
                  </a:lnTo>
                  <a:lnTo>
                    <a:pt x="623516" y="192967"/>
                  </a:lnTo>
                  <a:lnTo>
                    <a:pt x="623516" y="237162"/>
                  </a:lnTo>
                  <a:cubicBezTo>
                    <a:pt x="618839" y="240944"/>
                    <a:pt x="612953" y="242906"/>
                    <a:pt x="606942" y="242687"/>
                  </a:cubicBezTo>
                  <a:lnTo>
                    <a:pt x="591512" y="233162"/>
                  </a:lnTo>
                  <a:lnTo>
                    <a:pt x="597322" y="229542"/>
                  </a:lnTo>
                  <a:lnTo>
                    <a:pt x="597322" y="222303"/>
                  </a:lnTo>
                  <a:cubicBezTo>
                    <a:pt x="587797" y="215731"/>
                    <a:pt x="578272" y="229828"/>
                    <a:pt x="567890" y="220589"/>
                  </a:cubicBezTo>
                  <a:lnTo>
                    <a:pt x="561698" y="220589"/>
                  </a:lnTo>
                  <a:cubicBezTo>
                    <a:pt x="555602" y="219255"/>
                    <a:pt x="560175" y="214779"/>
                    <a:pt x="554650" y="213255"/>
                  </a:cubicBezTo>
                  <a:lnTo>
                    <a:pt x="538172" y="213255"/>
                  </a:lnTo>
                  <a:lnTo>
                    <a:pt x="538172" y="207635"/>
                  </a:lnTo>
                  <a:cubicBezTo>
                    <a:pt x="509597" y="193728"/>
                    <a:pt x="477688" y="203253"/>
                    <a:pt x="446256" y="198110"/>
                  </a:cubicBezTo>
                  <a:cubicBezTo>
                    <a:pt x="444065" y="190680"/>
                    <a:pt x="425872" y="198110"/>
                    <a:pt x="420538" y="188585"/>
                  </a:cubicBezTo>
                  <a:cubicBezTo>
                    <a:pt x="450447" y="180394"/>
                    <a:pt x="479688" y="190014"/>
                    <a:pt x="509501" y="183442"/>
                  </a:cubicBezTo>
                  <a:cubicBezTo>
                    <a:pt x="511626" y="189061"/>
                    <a:pt x="516617" y="193100"/>
                    <a:pt x="522551" y="194014"/>
                  </a:cubicBezTo>
                  <a:cubicBezTo>
                    <a:pt x="531590" y="188033"/>
                    <a:pt x="542458" y="185470"/>
                    <a:pt x="553221" y="186775"/>
                  </a:cubicBezTo>
                  <a:lnTo>
                    <a:pt x="561032" y="190490"/>
                  </a:lnTo>
                  <a:cubicBezTo>
                    <a:pt x="573414" y="181727"/>
                    <a:pt x="586749" y="192681"/>
                    <a:pt x="600465" y="190490"/>
                  </a:cubicBezTo>
                  <a:cubicBezTo>
                    <a:pt x="615039" y="174583"/>
                    <a:pt x="559984" y="183442"/>
                    <a:pt x="557889" y="168392"/>
                  </a:cubicBezTo>
                  <a:cubicBezTo>
                    <a:pt x="571795" y="168392"/>
                    <a:pt x="584749" y="177917"/>
                    <a:pt x="597131" y="166678"/>
                  </a:cubicBezTo>
                  <a:lnTo>
                    <a:pt x="597131" y="151914"/>
                  </a:lnTo>
                  <a:lnTo>
                    <a:pt x="591035" y="148104"/>
                  </a:lnTo>
                  <a:lnTo>
                    <a:pt x="603704" y="140579"/>
                  </a:lnTo>
                  <a:cubicBezTo>
                    <a:pt x="595227" y="138293"/>
                    <a:pt x="598370" y="131054"/>
                    <a:pt x="596560" y="125530"/>
                  </a:cubicBezTo>
                  <a:cubicBezTo>
                    <a:pt x="592274" y="124453"/>
                    <a:pt x="589674" y="120110"/>
                    <a:pt x="590750" y="115824"/>
                  </a:cubicBezTo>
                  <a:cubicBezTo>
                    <a:pt x="590845" y="115433"/>
                    <a:pt x="590978" y="115042"/>
                    <a:pt x="591131" y="114671"/>
                  </a:cubicBezTo>
                  <a:lnTo>
                    <a:pt x="596846" y="111527"/>
                  </a:lnTo>
                  <a:lnTo>
                    <a:pt x="596846" y="104003"/>
                  </a:lnTo>
                  <a:lnTo>
                    <a:pt x="591321" y="100288"/>
                  </a:lnTo>
                  <a:lnTo>
                    <a:pt x="597227" y="96478"/>
                  </a:lnTo>
                  <a:lnTo>
                    <a:pt x="597227" y="88858"/>
                  </a:lnTo>
                  <a:lnTo>
                    <a:pt x="585702" y="83619"/>
                  </a:lnTo>
                  <a:cubicBezTo>
                    <a:pt x="587226" y="83619"/>
                    <a:pt x="586654" y="83619"/>
                    <a:pt x="585702" y="83619"/>
                  </a:cubicBezTo>
                  <a:lnTo>
                    <a:pt x="585702" y="83619"/>
                  </a:lnTo>
                  <a:cubicBezTo>
                    <a:pt x="557127" y="82000"/>
                    <a:pt x="531314" y="92287"/>
                    <a:pt x="502453" y="83619"/>
                  </a:cubicBezTo>
                  <a:cubicBezTo>
                    <a:pt x="496929" y="81429"/>
                    <a:pt x="491976" y="75904"/>
                    <a:pt x="485689" y="76095"/>
                  </a:cubicBezTo>
                  <a:lnTo>
                    <a:pt x="485689" y="70570"/>
                  </a:lnTo>
                  <a:cubicBezTo>
                    <a:pt x="451304" y="59426"/>
                    <a:pt x="408060" y="80762"/>
                    <a:pt x="370437" y="76285"/>
                  </a:cubicBezTo>
                  <a:cubicBezTo>
                    <a:pt x="356054" y="87144"/>
                    <a:pt x="344624" y="72094"/>
                    <a:pt x="330146" y="72380"/>
                  </a:cubicBezTo>
                  <a:lnTo>
                    <a:pt x="320621" y="65141"/>
                  </a:lnTo>
                  <a:cubicBezTo>
                    <a:pt x="286997" y="68856"/>
                    <a:pt x="253946" y="55616"/>
                    <a:pt x="217560" y="62379"/>
                  </a:cubicBezTo>
                  <a:cubicBezTo>
                    <a:pt x="216989" y="63712"/>
                    <a:pt x="216417" y="65331"/>
                    <a:pt x="215655" y="67332"/>
                  </a:cubicBezTo>
                  <a:lnTo>
                    <a:pt x="204511" y="73618"/>
                  </a:lnTo>
                  <a:cubicBezTo>
                    <a:pt x="211369" y="79047"/>
                    <a:pt x="231276" y="77047"/>
                    <a:pt x="239658" y="72571"/>
                  </a:cubicBezTo>
                  <a:cubicBezTo>
                    <a:pt x="247278" y="77524"/>
                    <a:pt x="257946" y="83619"/>
                    <a:pt x="264995" y="76285"/>
                  </a:cubicBezTo>
                  <a:lnTo>
                    <a:pt x="279758" y="76285"/>
                  </a:lnTo>
                  <a:lnTo>
                    <a:pt x="294617" y="85810"/>
                  </a:lnTo>
                  <a:cubicBezTo>
                    <a:pt x="294617" y="94002"/>
                    <a:pt x="314811" y="94192"/>
                    <a:pt x="321573" y="99526"/>
                  </a:cubicBezTo>
                  <a:cubicBezTo>
                    <a:pt x="321573" y="101146"/>
                    <a:pt x="321573" y="102384"/>
                    <a:pt x="321573" y="103527"/>
                  </a:cubicBezTo>
                  <a:cubicBezTo>
                    <a:pt x="301095" y="100193"/>
                    <a:pt x="275663" y="107432"/>
                    <a:pt x="252707" y="105241"/>
                  </a:cubicBezTo>
                  <a:cubicBezTo>
                    <a:pt x="245754" y="101622"/>
                    <a:pt x="252707" y="96955"/>
                    <a:pt x="248993" y="93049"/>
                  </a:cubicBezTo>
                  <a:cubicBezTo>
                    <a:pt x="240897" y="81429"/>
                    <a:pt x="224895" y="90192"/>
                    <a:pt x="216989" y="96192"/>
                  </a:cubicBezTo>
                  <a:cubicBezTo>
                    <a:pt x="221370" y="100288"/>
                    <a:pt x="234610" y="94669"/>
                    <a:pt x="235372" y="100288"/>
                  </a:cubicBezTo>
                  <a:cubicBezTo>
                    <a:pt x="232324" y="102002"/>
                    <a:pt x="229657" y="103527"/>
                    <a:pt x="229657" y="106384"/>
                  </a:cubicBezTo>
                  <a:cubicBezTo>
                    <a:pt x="227752" y="110385"/>
                    <a:pt x="216894" y="108670"/>
                    <a:pt x="212703" y="112194"/>
                  </a:cubicBezTo>
                  <a:cubicBezTo>
                    <a:pt x="206292" y="108622"/>
                    <a:pt x="198720" y="107737"/>
                    <a:pt x="191652" y="109718"/>
                  </a:cubicBezTo>
                  <a:cubicBezTo>
                    <a:pt x="191652" y="111242"/>
                    <a:pt x="190509" y="112861"/>
                    <a:pt x="189842" y="114671"/>
                  </a:cubicBezTo>
                  <a:lnTo>
                    <a:pt x="184413" y="118290"/>
                  </a:lnTo>
                  <a:cubicBezTo>
                    <a:pt x="186318" y="121529"/>
                    <a:pt x="200987" y="117814"/>
                    <a:pt x="193938" y="123720"/>
                  </a:cubicBezTo>
                  <a:cubicBezTo>
                    <a:pt x="156791" y="124291"/>
                    <a:pt x="203463" y="127720"/>
                    <a:pt x="212988" y="138007"/>
                  </a:cubicBezTo>
                  <a:cubicBezTo>
                    <a:pt x="217865" y="137626"/>
                    <a:pt x="222713" y="139055"/>
                    <a:pt x="226609" y="142008"/>
                  </a:cubicBezTo>
                  <a:cubicBezTo>
                    <a:pt x="261661" y="148961"/>
                    <a:pt x="301475" y="139150"/>
                    <a:pt x="334908" y="151533"/>
                  </a:cubicBezTo>
                  <a:lnTo>
                    <a:pt x="328717" y="155438"/>
                  </a:lnTo>
                  <a:lnTo>
                    <a:pt x="328717" y="162582"/>
                  </a:lnTo>
                  <a:cubicBezTo>
                    <a:pt x="309667" y="173535"/>
                    <a:pt x="264899" y="149342"/>
                    <a:pt x="256137" y="169440"/>
                  </a:cubicBezTo>
                  <a:lnTo>
                    <a:pt x="246612" y="175631"/>
                  </a:lnTo>
                  <a:cubicBezTo>
                    <a:pt x="242421" y="175631"/>
                    <a:pt x="238991" y="175631"/>
                    <a:pt x="237087" y="177346"/>
                  </a:cubicBezTo>
                  <a:lnTo>
                    <a:pt x="243182" y="181251"/>
                  </a:lnTo>
                  <a:lnTo>
                    <a:pt x="243182" y="188299"/>
                  </a:lnTo>
                  <a:cubicBezTo>
                    <a:pt x="257851" y="191633"/>
                    <a:pt x="277568" y="184870"/>
                    <a:pt x="292522" y="179345"/>
                  </a:cubicBezTo>
                  <a:cubicBezTo>
                    <a:pt x="318144" y="185728"/>
                    <a:pt x="344147" y="185156"/>
                    <a:pt x="370151" y="190490"/>
                  </a:cubicBezTo>
                  <a:cubicBezTo>
                    <a:pt x="374913" y="187347"/>
                    <a:pt x="395868" y="182013"/>
                    <a:pt x="393773" y="192490"/>
                  </a:cubicBezTo>
                  <a:cubicBezTo>
                    <a:pt x="361864" y="202015"/>
                    <a:pt x="318811" y="199824"/>
                    <a:pt x="285950" y="194300"/>
                  </a:cubicBezTo>
                  <a:lnTo>
                    <a:pt x="269567" y="203158"/>
                  </a:lnTo>
                  <a:lnTo>
                    <a:pt x="269567" y="206968"/>
                  </a:lnTo>
                  <a:cubicBezTo>
                    <a:pt x="279092" y="210683"/>
                    <a:pt x="281568" y="209064"/>
                    <a:pt x="283188" y="203063"/>
                  </a:cubicBezTo>
                  <a:cubicBezTo>
                    <a:pt x="286140" y="200396"/>
                    <a:pt x="290998" y="201730"/>
                    <a:pt x="295094" y="201444"/>
                  </a:cubicBezTo>
                  <a:cubicBezTo>
                    <a:pt x="301952" y="200396"/>
                    <a:pt x="300809" y="205635"/>
                    <a:pt x="305571" y="208778"/>
                  </a:cubicBezTo>
                  <a:lnTo>
                    <a:pt x="312334" y="208778"/>
                  </a:lnTo>
                  <a:lnTo>
                    <a:pt x="321288" y="214112"/>
                  </a:lnTo>
                  <a:cubicBezTo>
                    <a:pt x="317858" y="218684"/>
                    <a:pt x="309953" y="214779"/>
                    <a:pt x="305000" y="216589"/>
                  </a:cubicBezTo>
                  <a:cubicBezTo>
                    <a:pt x="301095" y="220589"/>
                    <a:pt x="294141" y="219732"/>
                    <a:pt x="287760" y="219827"/>
                  </a:cubicBezTo>
                  <a:cubicBezTo>
                    <a:pt x="276139" y="212207"/>
                    <a:pt x="264709" y="214588"/>
                    <a:pt x="252898" y="208778"/>
                  </a:cubicBezTo>
                  <a:lnTo>
                    <a:pt x="244040" y="214112"/>
                  </a:lnTo>
                  <a:cubicBezTo>
                    <a:pt x="249393" y="218598"/>
                    <a:pt x="256108" y="221151"/>
                    <a:pt x="263090" y="221351"/>
                  </a:cubicBezTo>
                  <a:lnTo>
                    <a:pt x="263090" y="225447"/>
                  </a:lnTo>
                  <a:cubicBezTo>
                    <a:pt x="268900" y="227256"/>
                    <a:pt x="268900" y="227256"/>
                    <a:pt x="337289" y="227256"/>
                  </a:cubicBezTo>
                  <a:cubicBezTo>
                    <a:pt x="349672" y="235258"/>
                    <a:pt x="365864" y="226018"/>
                    <a:pt x="378152" y="234591"/>
                  </a:cubicBezTo>
                  <a:cubicBezTo>
                    <a:pt x="406727" y="236686"/>
                    <a:pt x="437397" y="220875"/>
                    <a:pt x="462924" y="241735"/>
                  </a:cubicBezTo>
                  <a:cubicBezTo>
                    <a:pt x="471116" y="236019"/>
                    <a:pt x="481974" y="241068"/>
                    <a:pt x="490166" y="234496"/>
                  </a:cubicBezTo>
                  <a:lnTo>
                    <a:pt x="493309" y="238782"/>
                  </a:lnTo>
                  <a:cubicBezTo>
                    <a:pt x="490547" y="242782"/>
                    <a:pt x="483784" y="244211"/>
                    <a:pt x="480069" y="248307"/>
                  </a:cubicBezTo>
                  <a:cubicBezTo>
                    <a:pt x="480069" y="248307"/>
                    <a:pt x="480069" y="249735"/>
                    <a:pt x="480069" y="250974"/>
                  </a:cubicBezTo>
                  <a:cubicBezTo>
                    <a:pt x="486241" y="254079"/>
                    <a:pt x="493519" y="254079"/>
                    <a:pt x="499691" y="250974"/>
                  </a:cubicBezTo>
                  <a:cubicBezTo>
                    <a:pt x="509787" y="246687"/>
                    <a:pt x="520169" y="254593"/>
                    <a:pt x="531219" y="253641"/>
                  </a:cubicBezTo>
                  <a:cubicBezTo>
                    <a:pt x="534648" y="259070"/>
                    <a:pt x="531219" y="264594"/>
                    <a:pt x="533409" y="269833"/>
                  </a:cubicBezTo>
                  <a:cubicBezTo>
                    <a:pt x="540582" y="271519"/>
                    <a:pt x="547983" y="271996"/>
                    <a:pt x="555317" y="271262"/>
                  </a:cubicBezTo>
                  <a:cubicBezTo>
                    <a:pt x="559432" y="268252"/>
                    <a:pt x="564547" y="266928"/>
                    <a:pt x="569604" y="267547"/>
                  </a:cubicBezTo>
                  <a:cubicBezTo>
                    <a:pt x="578177" y="249069"/>
                    <a:pt x="603799" y="257260"/>
                    <a:pt x="617991" y="262308"/>
                  </a:cubicBezTo>
                  <a:cubicBezTo>
                    <a:pt x="617991" y="270786"/>
                    <a:pt x="617991" y="279453"/>
                    <a:pt x="617991" y="287835"/>
                  </a:cubicBezTo>
                  <a:lnTo>
                    <a:pt x="612086" y="291741"/>
                  </a:lnTo>
                  <a:cubicBezTo>
                    <a:pt x="619896" y="293836"/>
                    <a:pt x="617896" y="301266"/>
                    <a:pt x="618468" y="306219"/>
                  </a:cubicBezTo>
                  <a:lnTo>
                    <a:pt x="612562" y="309457"/>
                  </a:lnTo>
                  <a:cubicBezTo>
                    <a:pt x="611505" y="318049"/>
                    <a:pt x="611219" y="326717"/>
                    <a:pt x="611705" y="335365"/>
                  </a:cubicBezTo>
                  <a:lnTo>
                    <a:pt x="605609" y="339366"/>
                  </a:lnTo>
                  <a:cubicBezTo>
                    <a:pt x="605609" y="340318"/>
                    <a:pt x="605609" y="341556"/>
                    <a:pt x="605609" y="342890"/>
                  </a:cubicBezTo>
                  <a:lnTo>
                    <a:pt x="612181" y="346890"/>
                  </a:lnTo>
                  <a:lnTo>
                    <a:pt x="612181" y="354034"/>
                  </a:lnTo>
                  <a:lnTo>
                    <a:pt x="618563" y="357939"/>
                  </a:lnTo>
                  <a:cubicBezTo>
                    <a:pt x="606752" y="362892"/>
                    <a:pt x="617706" y="373942"/>
                    <a:pt x="602465" y="378133"/>
                  </a:cubicBezTo>
                  <a:cubicBezTo>
                    <a:pt x="597417" y="374513"/>
                    <a:pt x="599227" y="371465"/>
                    <a:pt x="592464" y="368608"/>
                  </a:cubicBezTo>
                  <a:cubicBezTo>
                    <a:pt x="591798" y="365178"/>
                    <a:pt x="595131" y="355653"/>
                    <a:pt x="588369" y="356511"/>
                  </a:cubicBezTo>
                  <a:cubicBezTo>
                    <a:pt x="585416" y="356511"/>
                    <a:pt x="585892" y="359273"/>
                    <a:pt x="585987" y="361273"/>
                  </a:cubicBezTo>
                  <a:cubicBezTo>
                    <a:pt x="579987" y="364235"/>
                    <a:pt x="572938" y="364235"/>
                    <a:pt x="566937" y="361273"/>
                  </a:cubicBezTo>
                  <a:cubicBezTo>
                    <a:pt x="572367" y="351748"/>
                    <a:pt x="608943" y="353844"/>
                    <a:pt x="593131" y="346795"/>
                  </a:cubicBezTo>
                  <a:lnTo>
                    <a:pt x="599418" y="342890"/>
                  </a:lnTo>
                  <a:lnTo>
                    <a:pt x="599418" y="324602"/>
                  </a:lnTo>
                  <a:lnTo>
                    <a:pt x="593036" y="320697"/>
                  </a:lnTo>
                  <a:cubicBezTo>
                    <a:pt x="597608" y="317172"/>
                    <a:pt x="609038" y="320697"/>
                    <a:pt x="605418" y="313172"/>
                  </a:cubicBezTo>
                  <a:lnTo>
                    <a:pt x="595893" y="307933"/>
                  </a:lnTo>
                  <a:cubicBezTo>
                    <a:pt x="566461" y="305362"/>
                    <a:pt x="534171" y="320506"/>
                    <a:pt x="507215" y="306124"/>
                  </a:cubicBezTo>
                  <a:lnTo>
                    <a:pt x="507215" y="298789"/>
                  </a:lnTo>
                  <a:cubicBezTo>
                    <a:pt x="514455" y="295741"/>
                    <a:pt x="514550" y="295741"/>
                    <a:pt x="523122" y="300313"/>
                  </a:cubicBezTo>
                  <a:cubicBezTo>
                    <a:pt x="570747" y="290788"/>
                    <a:pt x="549602" y="298503"/>
                    <a:pt x="520074" y="279930"/>
                  </a:cubicBezTo>
                  <a:lnTo>
                    <a:pt x="520074" y="269167"/>
                  </a:lnTo>
                  <a:cubicBezTo>
                    <a:pt x="498643" y="250117"/>
                    <a:pt x="476164" y="265356"/>
                    <a:pt x="454638" y="273072"/>
                  </a:cubicBezTo>
                  <a:lnTo>
                    <a:pt x="454638" y="276691"/>
                  </a:lnTo>
                  <a:cubicBezTo>
                    <a:pt x="465020" y="281358"/>
                    <a:pt x="479498" y="274501"/>
                    <a:pt x="487785" y="285073"/>
                  </a:cubicBezTo>
                  <a:lnTo>
                    <a:pt x="484832" y="289455"/>
                  </a:lnTo>
                  <a:lnTo>
                    <a:pt x="467496" y="289455"/>
                  </a:lnTo>
                  <a:cubicBezTo>
                    <a:pt x="469211" y="287074"/>
                    <a:pt x="463210" y="284787"/>
                    <a:pt x="461781" y="287359"/>
                  </a:cubicBezTo>
                  <a:cubicBezTo>
                    <a:pt x="461781" y="288978"/>
                    <a:pt x="465020" y="289550"/>
                    <a:pt x="467496" y="289455"/>
                  </a:cubicBezTo>
                  <a:cubicBezTo>
                    <a:pt x="467496" y="289455"/>
                    <a:pt x="466544" y="289455"/>
                    <a:pt x="466258" y="289455"/>
                  </a:cubicBezTo>
                  <a:cubicBezTo>
                    <a:pt x="467487" y="292474"/>
                    <a:pt x="467972" y="295741"/>
                    <a:pt x="467687" y="298980"/>
                  </a:cubicBezTo>
                  <a:cubicBezTo>
                    <a:pt x="445684" y="309171"/>
                    <a:pt x="413204" y="305457"/>
                    <a:pt x="389487" y="302314"/>
                  </a:cubicBezTo>
                  <a:cubicBezTo>
                    <a:pt x="393135" y="301390"/>
                    <a:pt x="395897" y="298399"/>
                    <a:pt x="396535" y="294694"/>
                  </a:cubicBezTo>
                  <a:lnTo>
                    <a:pt x="408156" y="288121"/>
                  </a:lnTo>
                  <a:cubicBezTo>
                    <a:pt x="398631" y="284120"/>
                    <a:pt x="336908" y="283549"/>
                    <a:pt x="342814" y="298980"/>
                  </a:cubicBezTo>
                  <a:cubicBezTo>
                    <a:pt x="323002" y="300789"/>
                    <a:pt x="304714" y="304599"/>
                    <a:pt x="283949" y="304504"/>
                  </a:cubicBezTo>
                  <a:cubicBezTo>
                    <a:pt x="263090" y="309933"/>
                    <a:pt x="295284" y="315934"/>
                    <a:pt x="300714" y="308219"/>
                  </a:cubicBezTo>
                  <a:cubicBezTo>
                    <a:pt x="315858" y="310600"/>
                    <a:pt x="330146" y="322220"/>
                    <a:pt x="345957" y="312124"/>
                  </a:cubicBezTo>
                  <a:cubicBezTo>
                    <a:pt x="371103" y="324983"/>
                    <a:pt x="403107" y="312124"/>
                    <a:pt x="428158" y="324697"/>
                  </a:cubicBezTo>
                  <a:lnTo>
                    <a:pt x="428158" y="332031"/>
                  </a:lnTo>
                  <a:lnTo>
                    <a:pt x="421586" y="336032"/>
                  </a:lnTo>
                  <a:lnTo>
                    <a:pt x="421586" y="343271"/>
                  </a:lnTo>
                  <a:cubicBezTo>
                    <a:pt x="412823" y="346510"/>
                    <a:pt x="401107" y="344319"/>
                    <a:pt x="392154" y="352796"/>
                  </a:cubicBezTo>
                  <a:cubicBezTo>
                    <a:pt x="384153" y="352796"/>
                    <a:pt x="371675" y="351558"/>
                    <a:pt x="369103" y="361559"/>
                  </a:cubicBezTo>
                  <a:cubicBezTo>
                    <a:pt x="377485" y="367369"/>
                    <a:pt x="381581" y="370322"/>
                    <a:pt x="391772" y="364131"/>
                  </a:cubicBezTo>
                  <a:cubicBezTo>
                    <a:pt x="406917" y="374227"/>
                    <a:pt x="419871" y="353177"/>
                    <a:pt x="432063" y="371274"/>
                  </a:cubicBezTo>
                  <a:cubicBezTo>
                    <a:pt x="449685" y="366512"/>
                    <a:pt x="468068" y="357368"/>
                    <a:pt x="484451" y="371274"/>
                  </a:cubicBezTo>
                  <a:lnTo>
                    <a:pt x="494928" y="363464"/>
                  </a:lnTo>
                  <a:cubicBezTo>
                    <a:pt x="493976" y="358416"/>
                    <a:pt x="492261" y="355844"/>
                    <a:pt x="483593" y="356130"/>
                  </a:cubicBezTo>
                  <a:cubicBezTo>
                    <a:pt x="472259" y="346605"/>
                    <a:pt x="455018" y="350034"/>
                    <a:pt x="442160" y="343271"/>
                  </a:cubicBezTo>
                  <a:lnTo>
                    <a:pt x="451018" y="338032"/>
                  </a:lnTo>
                  <a:cubicBezTo>
                    <a:pt x="470068" y="339175"/>
                    <a:pt x="485118" y="352796"/>
                    <a:pt x="505692" y="349081"/>
                  </a:cubicBezTo>
                  <a:cubicBezTo>
                    <a:pt x="511597" y="350224"/>
                    <a:pt x="528361" y="345176"/>
                    <a:pt x="526456" y="354701"/>
                  </a:cubicBezTo>
                  <a:lnTo>
                    <a:pt x="507406" y="365178"/>
                  </a:lnTo>
                  <a:cubicBezTo>
                    <a:pt x="507406" y="366321"/>
                    <a:pt x="506835" y="367464"/>
                    <a:pt x="506549" y="368893"/>
                  </a:cubicBezTo>
                  <a:lnTo>
                    <a:pt x="512740" y="372894"/>
                  </a:lnTo>
                  <a:cubicBezTo>
                    <a:pt x="472068" y="385562"/>
                    <a:pt x="428730" y="373656"/>
                    <a:pt x="385867" y="374989"/>
                  </a:cubicBezTo>
                  <a:cubicBezTo>
                    <a:pt x="376342" y="367464"/>
                    <a:pt x="354435" y="373942"/>
                    <a:pt x="348815" y="362512"/>
                  </a:cubicBezTo>
                  <a:cubicBezTo>
                    <a:pt x="348243" y="360702"/>
                    <a:pt x="345386" y="359844"/>
                    <a:pt x="341481" y="360035"/>
                  </a:cubicBezTo>
                  <a:cubicBezTo>
                    <a:pt x="337575" y="360226"/>
                    <a:pt x="336623" y="360702"/>
                    <a:pt x="335861" y="363464"/>
                  </a:cubicBezTo>
                  <a:cubicBezTo>
                    <a:pt x="329289" y="377847"/>
                    <a:pt x="301190" y="351939"/>
                    <a:pt x="295951" y="369560"/>
                  </a:cubicBezTo>
                  <a:cubicBezTo>
                    <a:pt x="265662" y="382514"/>
                    <a:pt x="300904" y="386610"/>
                    <a:pt x="313287" y="379085"/>
                  </a:cubicBezTo>
                  <a:cubicBezTo>
                    <a:pt x="316525" y="384133"/>
                    <a:pt x="328527" y="381085"/>
                    <a:pt x="331670" y="385848"/>
                  </a:cubicBezTo>
                  <a:cubicBezTo>
                    <a:pt x="358721" y="383657"/>
                    <a:pt x="386915" y="394706"/>
                    <a:pt x="411394" y="382800"/>
                  </a:cubicBezTo>
                  <a:cubicBezTo>
                    <a:pt x="441398" y="396611"/>
                    <a:pt x="469687" y="389658"/>
                    <a:pt x="503120" y="390134"/>
                  </a:cubicBezTo>
                  <a:cubicBezTo>
                    <a:pt x="531695" y="392896"/>
                    <a:pt x="564556" y="392134"/>
                    <a:pt x="595417" y="393753"/>
                  </a:cubicBezTo>
                  <a:cubicBezTo>
                    <a:pt x="600846" y="390801"/>
                    <a:pt x="597608" y="387562"/>
                    <a:pt x="598656" y="384705"/>
                  </a:cubicBezTo>
                  <a:cubicBezTo>
                    <a:pt x="602656" y="380514"/>
                    <a:pt x="608181" y="386896"/>
                    <a:pt x="611990" y="388515"/>
                  </a:cubicBezTo>
                  <a:lnTo>
                    <a:pt x="611990" y="399373"/>
                  </a:lnTo>
                  <a:cubicBezTo>
                    <a:pt x="617325" y="401374"/>
                    <a:pt x="620182" y="405660"/>
                    <a:pt x="617325" y="410803"/>
                  </a:cubicBezTo>
                  <a:lnTo>
                    <a:pt x="612181" y="413756"/>
                  </a:lnTo>
                  <a:lnTo>
                    <a:pt x="617801" y="417566"/>
                  </a:lnTo>
                  <a:lnTo>
                    <a:pt x="611800" y="421471"/>
                  </a:lnTo>
                  <a:lnTo>
                    <a:pt x="611800" y="439664"/>
                  </a:lnTo>
                  <a:lnTo>
                    <a:pt x="618182" y="443569"/>
                  </a:lnTo>
                  <a:lnTo>
                    <a:pt x="618182" y="454523"/>
                  </a:lnTo>
                  <a:lnTo>
                    <a:pt x="611990" y="458333"/>
                  </a:lnTo>
                  <a:lnTo>
                    <a:pt x="611990" y="495195"/>
                  </a:lnTo>
                  <a:cubicBezTo>
                    <a:pt x="627326" y="506434"/>
                    <a:pt x="613038" y="533962"/>
                    <a:pt x="619230" y="550916"/>
                  </a:cubicBezTo>
                  <a:lnTo>
                    <a:pt x="623897" y="553488"/>
                  </a:lnTo>
                  <a:cubicBezTo>
                    <a:pt x="624983" y="557098"/>
                    <a:pt x="625307" y="560888"/>
                    <a:pt x="624849" y="564632"/>
                  </a:cubicBezTo>
                  <a:lnTo>
                    <a:pt x="618563" y="568823"/>
                  </a:lnTo>
                  <a:lnTo>
                    <a:pt x="618563" y="576062"/>
                  </a:lnTo>
                  <a:lnTo>
                    <a:pt x="624754" y="579872"/>
                  </a:lnTo>
                  <a:lnTo>
                    <a:pt x="624754" y="583396"/>
                  </a:lnTo>
                  <a:lnTo>
                    <a:pt x="618372" y="587301"/>
                  </a:lnTo>
                  <a:lnTo>
                    <a:pt x="618372" y="590826"/>
                  </a:lnTo>
                  <a:lnTo>
                    <a:pt x="624564" y="594636"/>
                  </a:lnTo>
                  <a:lnTo>
                    <a:pt x="624564" y="609495"/>
                  </a:lnTo>
                  <a:cubicBezTo>
                    <a:pt x="617134" y="612543"/>
                    <a:pt x="619420" y="616734"/>
                    <a:pt x="612562" y="620353"/>
                  </a:cubicBezTo>
                  <a:cubicBezTo>
                    <a:pt x="613991" y="621306"/>
                    <a:pt x="615801" y="622639"/>
                    <a:pt x="618087" y="624068"/>
                  </a:cubicBezTo>
                  <a:lnTo>
                    <a:pt x="618087" y="638737"/>
                  </a:lnTo>
                  <a:lnTo>
                    <a:pt x="611800" y="642546"/>
                  </a:lnTo>
                  <a:lnTo>
                    <a:pt x="611800" y="657120"/>
                  </a:lnTo>
                  <a:lnTo>
                    <a:pt x="618182" y="661025"/>
                  </a:lnTo>
                  <a:lnTo>
                    <a:pt x="618182" y="679408"/>
                  </a:lnTo>
                  <a:cubicBezTo>
                    <a:pt x="604275" y="687695"/>
                    <a:pt x="614848" y="712841"/>
                    <a:pt x="611705" y="727033"/>
                  </a:cubicBezTo>
                  <a:lnTo>
                    <a:pt x="617039" y="729986"/>
                  </a:lnTo>
                  <a:cubicBezTo>
                    <a:pt x="618182" y="732272"/>
                    <a:pt x="613514" y="732462"/>
                    <a:pt x="612752" y="733987"/>
                  </a:cubicBezTo>
                  <a:cubicBezTo>
                    <a:pt x="611686" y="738825"/>
                    <a:pt x="611324" y="743807"/>
                    <a:pt x="611705" y="748750"/>
                  </a:cubicBezTo>
                  <a:lnTo>
                    <a:pt x="617896" y="752751"/>
                  </a:lnTo>
                  <a:lnTo>
                    <a:pt x="611800" y="756656"/>
                  </a:lnTo>
                  <a:lnTo>
                    <a:pt x="611800" y="870956"/>
                  </a:lnTo>
                  <a:lnTo>
                    <a:pt x="618182" y="874861"/>
                  </a:lnTo>
                  <a:lnTo>
                    <a:pt x="618182" y="882100"/>
                  </a:lnTo>
                  <a:lnTo>
                    <a:pt x="612086" y="885910"/>
                  </a:lnTo>
                  <a:lnTo>
                    <a:pt x="612086" y="911818"/>
                  </a:lnTo>
                  <a:lnTo>
                    <a:pt x="617896" y="915057"/>
                  </a:lnTo>
                  <a:cubicBezTo>
                    <a:pt x="617896" y="916961"/>
                    <a:pt x="617896" y="919248"/>
                    <a:pt x="618468" y="922010"/>
                  </a:cubicBezTo>
                  <a:cubicBezTo>
                    <a:pt x="612657" y="925153"/>
                    <a:pt x="607323" y="929916"/>
                    <a:pt x="618468" y="933345"/>
                  </a:cubicBezTo>
                  <a:lnTo>
                    <a:pt x="618468" y="948775"/>
                  </a:lnTo>
                  <a:lnTo>
                    <a:pt x="612086" y="952585"/>
                  </a:lnTo>
                  <a:lnTo>
                    <a:pt x="612086" y="1132989"/>
                  </a:lnTo>
                  <a:lnTo>
                    <a:pt x="605704" y="1136894"/>
                  </a:lnTo>
                  <a:cubicBezTo>
                    <a:pt x="612848" y="1139085"/>
                    <a:pt x="613324" y="1146419"/>
                    <a:pt x="611419" y="1151848"/>
                  </a:cubicBezTo>
                  <a:lnTo>
                    <a:pt x="598370" y="1158325"/>
                  </a:lnTo>
                  <a:cubicBezTo>
                    <a:pt x="595227" y="1169469"/>
                    <a:pt x="602751" y="1165755"/>
                    <a:pt x="610848" y="1169565"/>
                  </a:cubicBezTo>
                  <a:lnTo>
                    <a:pt x="610848" y="1198997"/>
                  </a:lnTo>
                  <a:lnTo>
                    <a:pt x="604466" y="1202902"/>
                  </a:lnTo>
                  <a:lnTo>
                    <a:pt x="604466" y="1217476"/>
                  </a:lnTo>
                  <a:lnTo>
                    <a:pt x="611229" y="1221476"/>
                  </a:lnTo>
                  <a:lnTo>
                    <a:pt x="611229" y="1232239"/>
                  </a:lnTo>
                  <a:lnTo>
                    <a:pt x="617229" y="1236049"/>
                  </a:lnTo>
                  <a:lnTo>
                    <a:pt x="617229" y="1291675"/>
                  </a:lnTo>
                  <a:cubicBezTo>
                    <a:pt x="608657" y="1296819"/>
                    <a:pt x="608657" y="1297105"/>
                    <a:pt x="617229" y="1302248"/>
                  </a:cubicBezTo>
                  <a:lnTo>
                    <a:pt x="611419" y="1306153"/>
                  </a:lnTo>
                  <a:lnTo>
                    <a:pt x="617610" y="1309963"/>
                  </a:lnTo>
                  <a:lnTo>
                    <a:pt x="617610" y="1313487"/>
                  </a:lnTo>
                  <a:lnTo>
                    <a:pt x="611229" y="1317298"/>
                  </a:lnTo>
                  <a:lnTo>
                    <a:pt x="611229" y="1361589"/>
                  </a:lnTo>
                  <a:cubicBezTo>
                    <a:pt x="627707" y="1379877"/>
                    <a:pt x="611895" y="1418262"/>
                    <a:pt x="618372" y="1442932"/>
                  </a:cubicBezTo>
                  <a:lnTo>
                    <a:pt x="623325" y="1445694"/>
                  </a:lnTo>
                  <a:cubicBezTo>
                    <a:pt x="626659" y="1468840"/>
                    <a:pt x="621706" y="1493319"/>
                    <a:pt x="625040" y="1516751"/>
                  </a:cubicBezTo>
                  <a:lnTo>
                    <a:pt x="630374" y="1519704"/>
                  </a:lnTo>
                  <a:lnTo>
                    <a:pt x="630374" y="1545135"/>
                  </a:lnTo>
                  <a:lnTo>
                    <a:pt x="637137" y="1549422"/>
                  </a:lnTo>
                  <a:lnTo>
                    <a:pt x="637137" y="1571424"/>
                  </a:lnTo>
                  <a:lnTo>
                    <a:pt x="630755" y="1575235"/>
                  </a:lnTo>
                  <a:lnTo>
                    <a:pt x="630755" y="1608286"/>
                  </a:lnTo>
                  <a:lnTo>
                    <a:pt x="623992" y="1612382"/>
                  </a:lnTo>
                  <a:lnTo>
                    <a:pt x="623992" y="1637909"/>
                  </a:lnTo>
                  <a:cubicBezTo>
                    <a:pt x="613800" y="1640862"/>
                    <a:pt x="618563" y="1652196"/>
                    <a:pt x="617610" y="1660007"/>
                  </a:cubicBezTo>
                  <a:lnTo>
                    <a:pt x="623325" y="1663150"/>
                  </a:lnTo>
                  <a:cubicBezTo>
                    <a:pt x="624468" y="1671865"/>
                    <a:pt x="624754" y="1680667"/>
                    <a:pt x="624183" y="1689439"/>
                  </a:cubicBezTo>
                  <a:lnTo>
                    <a:pt x="630374" y="1692868"/>
                  </a:lnTo>
                  <a:lnTo>
                    <a:pt x="630374" y="1729825"/>
                  </a:lnTo>
                  <a:lnTo>
                    <a:pt x="624373" y="1733730"/>
                  </a:lnTo>
                  <a:lnTo>
                    <a:pt x="624373" y="1810692"/>
                  </a:lnTo>
                  <a:lnTo>
                    <a:pt x="617610" y="1814788"/>
                  </a:lnTo>
                  <a:lnTo>
                    <a:pt x="617610" y="1818312"/>
                  </a:lnTo>
                  <a:lnTo>
                    <a:pt x="624183" y="1822313"/>
                  </a:lnTo>
                  <a:cubicBezTo>
                    <a:pt x="624249" y="1823485"/>
                    <a:pt x="624249" y="1824665"/>
                    <a:pt x="624183" y="1825837"/>
                  </a:cubicBezTo>
                  <a:lnTo>
                    <a:pt x="618372" y="1829647"/>
                  </a:lnTo>
                  <a:lnTo>
                    <a:pt x="618372" y="1921849"/>
                  </a:lnTo>
                  <a:cubicBezTo>
                    <a:pt x="627897" y="1923659"/>
                    <a:pt x="627897" y="1959949"/>
                    <a:pt x="618372" y="1961949"/>
                  </a:cubicBezTo>
                  <a:lnTo>
                    <a:pt x="618372" y="1987858"/>
                  </a:lnTo>
                  <a:lnTo>
                    <a:pt x="624373" y="1991667"/>
                  </a:lnTo>
                  <a:lnTo>
                    <a:pt x="624373" y="2031863"/>
                  </a:lnTo>
                  <a:lnTo>
                    <a:pt x="631136" y="2035959"/>
                  </a:lnTo>
                  <a:lnTo>
                    <a:pt x="631136" y="2068915"/>
                  </a:lnTo>
                  <a:lnTo>
                    <a:pt x="624754" y="2072821"/>
                  </a:lnTo>
                  <a:cubicBezTo>
                    <a:pt x="636470" y="2076916"/>
                    <a:pt x="629326" y="2092823"/>
                    <a:pt x="631136" y="2102158"/>
                  </a:cubicBezTo>
                  <a:cubicBezTo>
                    <a:pt x="617039" y="2106063"/>
                    <a:pt x="632088" y="2123875"/>
                    <a:pt x="618372" y="2127780"/>
                  </a:cubicBezTo>
                  <a:lnTo>
                    <a:pt x="618372" y="2149497"/>
                  </a:lnTo>
                  <a:lnTo>
                    <a:pt x="611800" y="2153688"/>
                  </a:lnTo>
                  <a:cubicBezTo>
                    <a:pt x="611800" y="2154735"/>
                    <a:pt x="611800" y="2155974"/>
                    <a:pt x="611800" y="2157212"/>
                  </a:cubicBezTo>
                  <a:lnTo>
                    <a:pt x="624754" y="2164927"/>
                  </a:lnTo>
                  <a:cubicBezTo>
                    <a:pt x="614658" y="2167785"/>
                    <a:pt x="619325" y="2179310"/>
                    <a:pt x="618372" y="2186930"/>
                  </a:cubicBezTo>
                  <a:cubicBezTo>
                    <a:pt x="624754" y="2190645"/>
                    <a:pt x="624754" y="2190645"/>
                    <a:pt x="618372" y="2194074"/>
                  </a:cubicBezTo>
                  <a:lnTo>
                    <a:pt x="618372" y="2201122"/>
                  </a:lnTo>
                  <a:lnTo>
                    <a:pt x="611705" y="2205313"/>
                  </a:lnTo>
                  <a:lnTo>
                    <a:pt x="617991" y="2209123"/>
                  </a:lnTo>
                  <a:lnTo>
                    <a:pt x="617991" y="2220077"/>
                  </a:lnTo>
                  <a:lnTo>
                    <a:pt x="611419" y="2223982"/>
                  </a:lnTo>
                  <a:cubicBezTo>
                    <a:pt x="610276" y="2227602"/>
                    <a:pt x="614943" y="2229221"/>
                    <a:pt x="617229" y="2231602"/>
                  </a:cubicBezTo>
                  <a:cubicBezTo>
                    <a:pt x="605418" y="2237318"/>
                    <a:pt x="613800" y="2255986"/>
                    <a:pt x="611419" y="2267130"/>
                  </a:cubicBezTo>
                  <a:cubicBezTo>
                    <a:pt x="607476" y="2270341"/>
                    <a:pt x="603161" y="2273055"/>
                    <a:pt x="598560" y="2275227"/>
                  </a:cubicBezTo>
                  <a:cubicBezTo>
                    <a:pt x="603894" y="2280561"/>
                    <a:pt x="628183" y="2286180"/>
                    <a:pt x="612467" y="2293229"/>
                  </a:cubicBezTo>
                  <a:cubicBezTo>
                    <a:pt x="610562" y="2296849"/>
                    <a:pt x="611800" y="2300468"/>
                    <a:pt x="611419" y="2304087"/>
                  </a:cubicBezTo>
                  <a:cubicBezTo>
                    <a:pt x="618087" y="2309041"/>
                    <a:pt x="621611" y="2311136"/>
                    <a:pt x="611419" y="2315804"/>
                  </a:cubicBezTo>
                  <a:lnTo>
                    <a:pt x="617420" y="2319613"/>
                  </a:lnTo>
                  <a:lnTo>
                    <a:pt x="611133" y="2323614"/>
                  </a:lnTo>
                  <a:cubicBezTo>
                    <a:pt x="611133" y="2324947"/>
                    <a:pt x="611133" y="2326948"/>
                    <a:pt x="611800" y="2327138"/>
                  </a:cubicBezTo>
                  <a:cubicBezTo>
                    <a:pt x="619610" y="2329329"/>
                    <a:pt x="615610" y="2335520"/>
                    <a:pt x="623325" y="2337520"/>
                  </a:cubicBezTo>
                  <a:cubicBezTo>
                    <a:pt x="626659" y="2341426"/>
                    <a:pt x="621230" y="2343521"/>
                    <a:pt x="617991" y="2345235"/>
                  </a:cubicBezTo>
                  <a:lnTo>
                    <a:pt x="617991" y="2396575"/>
                  </a:lnTo>
                  <a:lnTo>
                    <a:pt x="624183" y="2400480"/>
                  </a:lnTo>
                  <a:lnTo>
                    <a:pt x="624183" y="2426103"/>
                  </a:lnTo>
                  <a:lnTo>
                    <a:pt x="617801" y="2430008"/>
                  </a:lnTo>
                  <a:lnTo>
                    <a:pt x="617801" y="2433532"/>
                  </a:lnTo>
                  <a:lnTo>
                    <a:pt x="623992" y="2437343"/>
                  </a:lnTo>
                  <a:lnTo>
                    <a:pt x="623992" y="2444772"/>
                  </a:lnTo>
                  <a:cubicBezTo>
                    <a:pt x="616753" y="2447058"/>
                    <a:pt x="617515" y="2452487"/>
                    <a:pt x="617706" y="2458774"/>
                  </a:cubicBezTo>
                  <a:lnTo>
                    <a:pt x="623611" y="2462964"/>
                  </a:lnTo>
                  <a:lnTo>
                    <a:pt x="617991" y="2466775"/>
                  </a:lnTo>
                  <a:lnTo>
                    <a:pt x="617991" y="2529925"/>
                  </a:lnTo>
                  <a:lnTo>
                    <a:pt x="624087" y="2533640"/>
                  </a:lnTo>
                  <a:lnTo>
                    <a:pt x="617610" y="2537641"/>
                  </a:lnTo>
                  <a:lnTo>
                    <a:pt x="617610" y="2574217"/>
                  </a:lnTo>
                  <a:lnTo>
                    <a:pt x="611419" y="2578026"/>
                  </a:lnTo>
                  <a:lnTo>
                    <a:pt x="611419" y="2585456"/>
                  </a:lnTo>
                  <a:lnTo>
                    <a:pt x="616753" y="2588504"/>
                  </a:lnTo>
                  <a:cubicBezTo>
                    <a:pt x="618753" y="2622603"/>
                    <a:pt x="618277" y="2658322"/>
                    <a:pt x="616753" y="2692612"/>
                  </a:cubicBezTo>
                  <a:cubicBezTo>
                    <a:pt x="609323" y="2695184"/>
                    <a:pt x="612467" y="2700328"/>
                    <a:pt x="604656" y="2703090"/>
                  </a:cubicBezTo>
                  <a:lnTo>
                    <a:pt x="610848" y="2706995"/>
                  </a:lnTo>
                  <a:lnTo>
                    <a:pt x="610848" y="2725283"/>
                  </a:lnTo>
                  <a:lnTo>
                    <a:pt x="604561" y="2729188"/>
                  </a:lnTo>
                  <a:lnTo>
                    <a:pt x="604561" y="2736332"/>
                  </a:lnTo>
                  <a:lnTo>
                    <a:pt x="610657" y="2740237"/>
                  </a:lnTo>
                  <a:lnTo>
                    <a:pt x="610657" y="2747667"/>
                  </a:lnTo>
                  <a:cubicBezTo>
                    <a:pt x="596941" y="2753954"/>
                    <a:pt x="608657" y="2773384"/>
                    <a:pt x="603418" y="2784910"/>
                  </a:cubicBezTo>
                  <a:lnTo>
                    <a:pt x="598656" y="2787481"/>
                  </a:lnTo>
                  <a:cubicBezTo>
                    <a:pt x="597760" y="2791025"/>
                    <a:pt x="597465" y="2794701"/>
                    <a:pt x="597798" y="2798340"/>
                  </a:cubicBezTo>
                  <a:cubicBezTo>
                    <a:pt x="600846" y="2801674"/>
                    <a:pt x="607323" y="2803388"/>
                    <a:pt x="610562" y="2806531"/>
                  </a:cubicBezTo>
                  <a:lnTo>
                    <a:pt x="604371" y="2810341"/>
                  </a:lnTo>
                  <a:lnTo>
                    <a:pt x="604371" y="2813961"/>
                  </a:lnTo>
                  <a:lnTo>
                    <a:pt x="594846" y="2819486"/>
                  </a:lnTo>
                  <a:lnTo>
                    <a:pt x="585321" y="2813294"/>
                  </a:lnTo>
                  <a:lnTo>
                    <a:pt x="585321" y="2806150"/>
                  </a:lnTo>
                  <a:lnTo>
                    <a:pt x="591226" y="2802340"/>
                  </a:lnTo>
                  <a:lnTo>
                    <a:pt x="591226" y="2787672"/>
                  </a:lnTo>
                  <a:lnTo>
                    <a:pt x="578463" y="2780147"/>
                  </a:lnTo>
                  <a:cubicBezTo>
                    <a:pt x="583120" y="2778004"/>
                    <a:pt x="587483" y="2775242"/>
                    <a:pt x="591417" y="2771955"/>
                  </a:cubicBezTo>
                  <a:cubicBezTo>
                    <a:pt x="590750" y="2766241"/>
                    <a:pt x="582939" y="2765288"/>
                    <a:pt x="578653" y="2762430"/>
                  </a:cubicBezTo>
                  <a:cubicBezTo>
                    <a:pt x="581320" y="2759478"/>
                    <a:pt x="588178" y="2761002"/>
                    <a:pt x="591417" y="2758525"/>
                  </a:cubicBezTo>
                  <a:lnTo>
                    <a:pt x="591417" y="2739475"/>
                  </a:lnTo>
                  <a:lnTo>
                    <a:pt x="597989" y="2735570"/>
                  </a:lnTo>
                  <a:cubicBezTo>
                    <a:pt x="597989" y="2734237"/>
                    <a:pt x="597989" y="2732998"/>
                    <a:pt x="597989" y="2731855"/>
                  </a:cubicBezTo>
                  <a:cubicBezTo>
                    <a:pt x="590464" y="2730331"/>
                    <a:pt x="594084" y="2725188"/>
                    <a:pt x="588464" y="2722902"/>
                  </a:cubicBezTo>
                  <a:cubicBezTo>
                    <a:pt x="577510" y="2723569"/>
                    <a:pt x="551126" y="2720806"/>
                    <a:pt x="552269" y="2735189"/>
                  </a:cubicBezTo>
                  <a:cubicBezTo>
                    <a:pt x="541696" y="2742333"/>
                    <a:pt x="534457" y="2741571"/>
                    <a:pt x="526075" y="2746524"/>
                  </a:cubicBezTo>
                  <a:cubicBezTo>
                    <a:pt x="527123" y="2750810"/>
                    <a:pt x="522741" y="2751953"/>
                    <a:pt x="520265" y="2754620"/>
                  </a:cubicBezTo>
                  <a:cubicBezTo>
                    <a:pt x="525789" y="2757859"/>
                    <a:pt x="525789" y="2757859"/>
                    <a:pt x="520265" y="2761383"/>
                  </a:cubicBezTo>
                  <a:lnTo>
                    <a:pt x="520265" y="2769098"/>
                  </a:lnTo>
                  <a:lnTo>
                    <a:pt x="539315" y="2779957"/>
                  </a:lnTo>
                  <a:cubicBezTo>
                    <a:pt x="513121" y="2789482"/>
                    <a:pt x="484165" y="2787291"/>
                    <a:pt x="460543" y="2805770"/>
                  </a:cubicBezTo>
                  <a:lnTo>
                    <a:pt x="473402" y="2813008"/>
                  </a:lnTo>
                  <a:lnTo>
                    <a:pt x="473402" y="2823771"/>
                  </a:lnTo>
                  <a:lnTo>
                    <a:pt x="479974" y="2827868"/>
                  </a:lnTo>
                  <a:lnTo>
                    <a:pt x="473973" y="2831677"/>
                  </a:lnTo>
                  <a:lnTo>
                    <a:pt x="479879" y="2835392"/>
                  </a:lnTo>
                  <a:lnTo>
                    <a:pt x="479879" y="2846441"/>
                  </a:lnTo>
                  <a:lnTo>
                    <a:pt x="474926" y="2849299"/>
                  </a:lnTo>
                  <a:cubicBezTo>
                    <a:pt x="477307" y="2854442"/>
                    <a:pt x="487975" y="2856823"/>
                    <a:pt x="493309" y="2861014"/>
                  </a:cubicBezTo>
                  <a:cubicBezTo>
                    <a:pt x="479498" y="2867015"/>
                    <a:pt x="459495" y="2857109"/>
                    <a:pt x="447684" y="2868634"/>
                  </a:cubicBezTo>
                  <a:lnTo>
                    <a:pt x="447684" y="2875969"/>
                  </a:lnTo>
                  <a:cubicBezTo>
                    <a:pt x="458733" y="2879683"/>
                    <a:pt x="471401" y="2875969"/>
                    <a:pt x="484356" y="2877492"/>
                  </a:cubicBezTo>
                  <a:cubicBezTo>
                    <a:pt x="501501" y="2887017"/>
                    <a:pt x="489975" y="2889970"/>
                    <a:pt x="476735" y="2888637"/>
                  </a:cubicBezTo>
                  <a:cubicBezTo>
                    <a:pt x="467210" y="2897495"/>
                    <a:pt x="482831" y="2894828"/>
                    <a:pt x="486737" y="2898162"/>
                  </a:cubicBezTo>
                  <a:lnTo>
                    <a:pt x="486737" y="2905687"/>
                  </a:lnTo>
                  <a:cubicBezTo>
                    <a:pt x="476545" y="2915212"/>
                    <a:pt x="468258" y="2907592"/>
                    <a:pt x="456162" y="2907496"/>
                  </a:cubicBezTo>
                  <a:cubicBezTo>
                    <a:pt x="453494" y="2909592"/>
                    <a:pt x="446637" y="2911306"/>
                    <a:pt x="447398" y="2915974"/>
                  </a:cubicBezTo>
                  <a:cubicBezTo>
                    <a:pt x="452113" y="2920346"/>
                    <a:pt x="458305" y="2922765"/>
                    <a:pt x="464734" y="2922736"/>
                  </a:cubicBezTo>
                  <a:cubicBezTo>
                    <a:pt x="466106" y="2922755"/>
                    <a:pt x="467201" y="2923870"/>
                    <a:pt x="467182" y="2925241"/>
                  </a:cubicBezTo>
                  <a:cubicBezTo>
                    <a:pt x="467182" y="2925422"/>
                    <a:pt x="467153" y="2925604"/>
                    <a:pt x="467115" y="2925784"/>
                  </a:cubicBezTo>
                  <a:cubicBezTo>
                    <a:pt x="452351" y="2925213"/>
                    <a:pt x="438540" y="2936643"/>
                    <a:pt x="425110" y="2940358"/>
                  </a:cubicBezTo>
                  <a:cubicBezTo>
                    <a:pt x="412347" y="2937977"/>
                    <a:pt x="409775" y="2945501"/>
                    <a:pt x="396535" y="2943215"/>
                  </a:cubicBezTo>
                  <a:cubicBezTo>
                    <a:pt x="388820" y="2936033"/>
                    <a:pt x="376999" y="2935633"/>
                    <a:pt x="368817" y="2942262"/>
                  </a:cubicBezTo>
                  <a:lnTo>
                    <a:pt x="375199" y="2946168"/>
                  </a:lnTo>
                  <a:lnTo>
                    <a:pt x="375199" y="2949787"/>
                  </a:lnTo>
                  <a:cubicBezTo>
                    <a:pt x="386343" y="2959312"/>
                    <a:pt x="401964" y="2950740"/>
                    <a:pt x="413299" y="2960169"/>
                  </a:cubicBezTo>
                  <a:cubicBezTo>
                    <a:pt x="397392" y="2974267"/>
                    <a:pt x="370437" y="2960169"/>
                    <a:pt x="352434" y="2973409"/>
                  </a:cubicBezTo>
                  <a:cubicBezTo>
                    <a:pt x="345386" y="2969599"/>
                    <a:pt x="318621" y="2964456"/>
                    <a:pt x="322335" y="2979219"/>
                  </a:cubicBezTo>
                  <a:cubicBezTo>
                    <a:pt x="351930" y="2982810"/>
                    <a:pt x="381876" y="2982201"/>
                    <a:pt x="411299" y="2977410"/>
                  </a:cubicBezTo>
                  <a:lnTo>
                    <a:pt x="420157" y="2982744"/>
                  </a:lnTo>
                  <a:cubicBezTo>
                    <a:pt x="399145" y="2993126"/>
                    <a:pt x="374980" y="2995174"/>
                    <a:pt x="352530" y="2988459"/>
                  </a:cubicBezTo>
                  <a:lnTo>
                    <a:pt x="345481" y="2991983"/>
                  </a:lnTo>
                  <a:cubicBezTo>
                    <a:pt x="294998" y="2977696"/>
                    <a:pt x="349196" y="3011985"/>
                    <a:pt x="371103" y="2999508"/>
                  </a:cubicBezTo>
                  <a:cubicBezTo>
                    <a:pt x="377866" y="3002270"/>
                    <a:pt x="372246" y="3010176"/>
                    <a:pt x="380628" y="3012081"/>
                  </a:cubicBezTo>
                  <a:cubicBezTo>
                    <a:pt x="381533" y="3017186"/>
                    <a:pt x="381533" y="3022406"/>
                    <a:pt x="380628" y="3027511"/>
                  </a:cubicBezTo>
                  <a:cubicBezTo>
                    <a:pt x="361569" y="3033293"/>
                    <a:pt x="341919" y="3036903"/>
                    <a:pt x="322049" y="3038275"/>
                  </a:cubicBezTo>
                  <a:cubicBezTo>
                    <a:pt x="307286" y="3044085"/>
                    <a:pt x="292046" y="3058277"/>
                    <a:pt x="319382" y="3047800"/>
                  </a:cubicBezTo>
                  <a:cubicBezTo>
                    <a:pt x="325955" y="3049324"/>
                    <a:pt x="327955" y="3045133"/>
                    <a:pt x="332908" y="3044751"/>
                  </a:cubicBezTo>
                  <a:cubicBezTo>
                    <a:pt x="339956" y="3049990"/>
                    <a:pt x="350624" y="3047228"/>
                    <a:pt x="358911" y="3048180"/>
                  </a:cubicBezTo>
                  <a:cubicBezTo>
                    <a:pt x="363769" y="3051324"/>
                    <a:pt x="360054" y="3054467"/>
                    <a:pt x="361673" y="3056944"/>
                  </a:cubicBezTo>
                  <a:cubicBezTo>
                    <a:pt x="352815" y="3064087"/>
                    <a:pt x="343100" y="3062563"/>
                    <a:pt x="332432" y="3062563"/>
                  </a:cubicBezTo>
                  <a:cubicBezTo>
                    <a:pt x="326240" y="3065326"/>
                    <a:pt x="328527" y="3073993"/>
                    <a:pt x="329384" y="3079613"/>
                  </a:cubicBezTo>
                  <a:cubicBezTo>
                    <a:pt x="349196" y="3092281"/>
                    <a:pt x="317763" y="3084566"/>
                    <a:pt x="315382" y="3091614"/>
                  </a:cubicBezTo>
                  <a:cubicBezTo>
                    <a:pt x="310429" y="3101139"/>
                    <a:pt x="290427" y="3091614"/>
                    <a:pt x="282616" y="3101139"/>
                  </a:cubicBezTo>
                  <a:lnTo>
                    <a:pt x="282616" y="3104950"/>
                  </a:lnTo>
                  <a:cubicBezTo>
                    <a:pt x="275948" y="3114475"/>
                    <a:pt x="234991" y="3104950"/>
                    <a:pt x="246897" y="3121523"/>
                  </a:cubicBezTo>
                  <a:cubicBezTo>
                    <a:pt x="258518" y="3118952"/>
                    <a:pt x="255660" y="3129620"/>
                    <a:pt x="256422" y="3137906"/>
                  </a:cubicBezTo>
                  <a:lnTo>
                    <a:pt x="262232" y="3141716"/>
                  </a:lnTo>
                  <a:cubicBezTo>
                    <a:pt x="262232" y="3142764"/>
                    <a:pt x="262232" y="3143907"/>
                    <a:pt x="262709" y="3145335"/>
                  </a:cubicBezTo>
                  <a:cubicBezTo>
                    <a:pt x="257565" y="3150384"/>
                    <a:pt x="248707" y="3150193"/>
                    <a:pt x="243087" y="3153051"/>
                  </a:cubicBezTo>
                  <a:lnTo>
                    <a:pt x="243087" y="3160290"/>
                  </a:lnTo>
                  <a:cubicBezTo>
                    <a:pt x="257946" y="3159147"/>
                    <a:pt x="279568" y="3155623"/>
                    <a:pt x="295475" y="3162004"/>
                  </a:cubicBezTo>
                  <a:cubicBezTo>
                    <a:pt x="295475" y="3168005"/>
                    <a:pt x="284616" y="3164576"/>
                    <a:pt x="279187" y="3166005"/>
                  </a:cubicBezTo>
                  <a:cubicBezTo>
                    <a:pt x="256232" y="3172767"/>
                    <a:pt x="258518" y="3173054"/>
                    <a:pt x="279187" y="3184007"/>
                  </a:cubicBezTo>
                  <a:cubicBezTo>
                    <a:pt x="294332" y="3188293"/>
                    <a:pt x="305952" y="3169910"/>
                    <a:pt x="318621" y="3180293"/>
                  </a:cubicBezTo>
                  <a:cubicBezTo>
                    <a:pt x="332432" y="3179435"/>
                    <a:pt x="343766" y="3186293"/>
                    <a:pt x="358435" y="3184102"/>
                  </a:cubicBezTo>
                  <a:lnTo>
                    <a:pt x="374056" y="3193627"/>
                  </a:lnTo>
                  <a:cubicBezTo>
                    <a:pt x="357482" y="3202009"/>
                    <a:pt x="340528" y="3187055"/>
                    <a:pt x="326431" y="3195152"/>
                  </a:cubicBezTo>
                  <a:cubicBezTo>
                    <a:pt x="319459" y="3196695"/>
                    <a:pt x="312163" y="3195504"/>
                    <a:pt x="306047" y="3191817"/>
                  </a:cubicBezTo>
                  <a:cubicBezTo>
                    <a:pt x="284140" y="3192675"/>
                    <a:pt x="263280" y="3202867"/>
                    <a:pt x="240420" y="3199343"/>
                  </a:cubicBezTo>
                  <a:cubicBezTo>
                    <a:pt x="236420" y="3200676"/>
                    <a:pt x="237277" y="3202676"/>
                    <a:pt x="237087" y="3204486"/>
                  </a:cubicBezTo>
                  <a:lnTo>
                    <a:pt x="250040" y="3212106"/>
                  </a:lnTo>
                  <a:lnTo>
                    <a:pt x="250040" y="3219536"/>
                  </a:lnTo>
                  <a:cubicBezTo>
                    <a:pt x="244897" y="3222869"/>
                    <a:pt x="236229" y="3219536"/>
                    <a:pt x="236324" y="3227251"/>
                  </a:cubicBezTo>
                  <a:lnTo>
                    <a:pt x="224704" y="3233823"/>
                  </a:lnTo>
                  <a:cubicBezTo>
                    <a:pt x="229276" y="3239347"/>
                    <a:pt x="244706" y="3231727"/>
                    <a:pt x="243754" y="3241252"/>
                  </a:cubicBezTo>
                  <a:cubicBezTo>
                    <a:pt x="233372" y="3246110"/>
                    <a:pt x="220227" y="3245443"/>
                    <a:pt x="210893" y="3252778"/>
                  </a:cubicBezTo>
                  <a:cubicBezTo>
                    <a:pt x="210893" y="3258874"/>
                    <a:pt x="210893" y="3258874"/>
                    <a:pt x="214036" y="3261731"/>
                  </a:cubicBezTo>
                  <a:cubicBezTo>
                    <a:pt x="218179" y="3258855"/>
                    <a:pt x="223228" y="3257606"/>
                    <a:pt x="228228" y="3258207"/>
                  </a:cubicBezTo>
                  <a:lnTo>
                    <a:pt x="231086" y="3262970"/>
                  </a:lnTo>
                  <a:lnTo>
                    <a:pt x="224323" y="3267351"/>
                  </a:lnTo>
                  <a:lnTo>
                    <a:pt x="230610" y="3271161"/>
                  </a:lnTo>
                  <a:cubicBezTo>
                    <a:pt x="228895" y="3277733"/>
                    <a:pt x="236610" y="3276209"/>
                    <a:pt x="240135" y="3273066"/>
                  </a:cubicBezTo>
                  <a:cubicBezTo>
                    <a:pt x="247088" y="3277638"/>
                    <a:pt x="252327" y="3276495"/>
                    <a:pt x="261852" y="3276495"/>
                  </a:cubicBezTo>
                  <a:lnTo>
                    <a:pt x="272424" y="3284115"/>
                  </a:lnTo>
                  <a:cubicBezTo>
                    <a:pt x="280787" y="3282686"/>
                    <a:pt x="289369" y="3284601"/>
                    <a:pt x="296332" y="3289449"/>
                  </a:cubicBezTo>
                  <a:cubicBezTo>
                    <a:pt x="281664" y="3294878"/>
                    <a:pt x="268900" y="3289449"/>
                    <a:pt x="254136" y="3287639"/>
                  </a:cubicBezTo>
                  <a:cubicBezTo>
                    <a:pt x="250098" y="3284772"/>
                    <a:pt x="245154" y="3283486"/>
                    <a:pt x="240230" y="3284019"/>
                  </a:cubicBezTo>
                  <a:lnTo>
                    <a:pt x="231181" y="3289353"/>
                  </a:lnTo>
                  <a:cubicBezTo>
                    <a:pt x="224514" y="3306022"/>
                    <a:pt x="183556" y="3284115"/>
                    <a:pt x="178031" y="3300307"/>
                  </a:cubicBezTo>
                  <a:lnTo>
                    <a:pt x="184604" y="3304308"/>
                  </a:lnTo>
                  <a:lnTo>
                    <a:pt x="184604" y="3307927"/>
                  </a:lnTo>
                  <a:cubicBezTo>
                    <a:pt x="170697" y="3312785"/>
                    <a:pt x="154695" y="3307927"/>
                    <a:pt x="140313" y="3310595"/>
                  </a:cubicBezTo>
                  <a:cubicBezTo>
                    <a:pt x="136788" y="3314500"/>
                    <a:pt x="139741" y="3318786"/>
                    <a:pt x="138217" y="3322882"/>
                  </a:cubicBezTo>
                  <a:cubicBezTo>
                    <a:pt x="132026" y="3327263"/>
                    <a:pt x="115929" y="3320024"/>
                    <a:pt x="119167" y="3332407"/>
                  </a:cubicBezTo>
                  <a:cubicBezTo>
                    <a:pt x="118119" y="3336407"/>
                    <a:pt x="113071" y="3335169"/>
                    <a:pt x="109642" y="3335455"/>
                  </a:cubicBezTo>
                  <a:cubicBezTo>
                    <a:pt x="98621" y="3340284"/>
                    <a:pt x="87220" y="3344170"/>
                    <a:pt x="75542" y="3347075"/>
                  </a:cubicBezTo>
                  <a:cubicBezTo>
                    <a:pt x="62493" y="3354981"/>
                    <a:pt x="50015" y="3342408"/>
                    <a:pt x="53540" y="3366696"/>
                  </a:cubicBezTo>
                  <a:cubicBezTo>
                    <a:pt x="58207" y="3369935"/>
                    <a:pt x="64113" y="3368030"/>
                    <a:pt x="69447" y="3368601"/>
                  </a:cubicBezTo>
                  <a:cubicBezTo>
                    <a:pt x="77257" y="3362315"/>
                    <a:pt x="88497" y="3367554"/>
                    <a:pt x="96402" y="3361362"/>
                  </a:cubicBezTo>
                  <a:cubicBezTo>
                    <a:pt x="100117" y="3367363"/>
                    <a:pt x="120786" y="3362220"/>
                    <a:pt x="117357" y="3367839"/>
                  </a:cubicBezTo>
                  <a:cubicBezTo>
                    <a:pt x="107823" y="3369268"/>
                    <a:pt x="98536" y="3371993"/>
                    <a:pt x="89735" y="3375936"/>
                  </a:cubicBezTo>
                  <a:cubicBezTo>
                    <a:pt x="84877" y="3376507"/>
                    <a:pt x="78019" y="3374221"/>
                    <a:pt x="73923" y="3378222"/>
                  </a:cubicBezTo>
                  <a:cubicBezTo>
                    <a:pt x="78305" y="3381555"/>
                    <a:pt x="86591" y="3382317"/>
                    <a:pt x="86496" y="3388509"/>
                  </a:cubicBezTo>
                  <a:lnTo>
                    <a:pt x="80019" y="3392605"/>
                  </a:lnTo>
                  <a:lnTo>
                    <a:pt x="80019" y="3403177"/>
                  </a:lnTo>
                  <a:cubicBezTo>
                    <a:pt x="74209" y="3407559"/>
                    <a:pt x="65827" y="3410416"/>
                    <a:pt x="60969" y="3414703"/>
                  </a:cubicBezTo>
                  <a:lnTo>
                    <a:pt x="69542" y="3420132"/>
                  </a:lnTo>
                  <a:cubicBezTo>
                    <a:pt x="88592" y="3420894"/>
                    <a:pt x="110785" y="3408702"/>
                    <a:pt x="123930" y="3423846"/>
                  </a:cubicBezTo>
                  <a:cubicBezTo>
                    <a:pt x="135169" y="3422513"/>
                    <a:pt x="141360" y="3424704"/>
                    <a:pt x="138979" y="3436705"/>
                  </a:cubicBezTo>
                  <a:lnTo>
                    <a:pt x="145551" y="3440610"/>
                  </a:lnTo>
                  <a:cubicBezTo>
                    <a:pt x="145551" y="3441944"/>
                    <a:pt x="145551" y="3443182"/>
                    <a:pt x="145551" y="3444421"/>
                  </a:cubicBezTo>
                  <a:cubicBezTo>
                    <a:pt x="161363" y="3449659"/>
                    <a:pt x="131740" y="3451088"/>
                    <a:pt x="125739" y="3458994"/>
                  </a:cubicBezTo>
                  <a:cubicBezTo>
                    <a:pt x="125739" y="3459946"/>
                    <a:pt x="125739" y="3461089"/>
                    <a:pt x="125739" y="3462328"/>
                  </a:cubicBezTo>
                  <a:cubicBezTo>
                    <a:pt x="133264" y="3468805"/>
                    <a:pt x="151838" y="3458232"/>
                    <a:pt x="152123" y="3469852"/>
                  </a:cubicBezTo>
                  <a:cubicBezTo>
                    <a:pt x="138227" y="3472462"/>
                    <a:pt x="124206" y="3474339"/>
                    <a:pt x="110118" y="3475472"/>
                  </a:cubicBezTo>
                  <a:cubicBezTo>
                    <a:pt x="106499" y="3475472"/>
                    <a:pt x="104689" y="3479473"/>
                    <a:pt x="106880" y="3481378"/>
                  </a:cubicBezTo>
                  <a:cubicBezTo>
                    <a:pt x="114405" y="3484426"/>
                    <a:pt x="111547" y="3489855"/>
                    <a:pt x="118786" y="3491855"/>
                  </a:cubicBezTo>
                  <a:lnTo>
                    <a:pt x="118786" y="3499666"/>
                  </a:lnTo>
                  <a:cubicBezTo>
                    <a:pt x="131454" y="3507371"/>
                    <a:pt x="146370" y="3510524"/>
                    <a:pt x="161077" y="3508619"/>
                  </a:cubicBezTo>
                  <a:cubicBezTo>
                    <a:pt x="189652" y="3497570"/>
                    <a:pt x="175936" y="3515477"/>
                    <a:pt x="158791" y="3521478"/>
                  </a:cubicBezTo>
                  <a:lnTo>
                    <a:pt x="158791" y="3528717"/>
                  </a:lnTo>
                  <a:cubicBezTo>
                    <a:pt x="178794" y="3534146"/>
                    <a:pt x="199653" y="3527478"/>
                    <a:pt x="219846" y="3534337"/>
                  </a:cubicBezTo>
                  <a:cubicBezTo>
                    <a:pt x="227819" y="3528936"/>
                    <a:pt x="237391" y="3526383"/>
                    <a:pt x="246992" y="3527098"/>
                  </a:cubicBezTo>
                  <a:cubicBezTo>
                    <a:pt x="251850" y="3528336"/>
                    <a:pt x="249279" y="3531479"/>
                    <a:pt x="251850" y="3533194"/>
                  </a:cubicBezTo>
                  <a:cubicBezTo>
                    <a:pt x="254708" y="3535013"/>
                    <a:pt x="257670" y="3536660"/>
                    <a:pt x="260708" y="3538146"/>
                  </a:cubicBezTo>
                  <a:cubicBezTo>
                    <a:pt x="264766" y="3538423"/>
                    <a:pt x="268805" y="3537385"/>
                    <a:pt x="272234" y="3535194"/>
                  </a:cubicBezTo>
                  <a:cubicBezTo>
                    <a:pt x="279187" y="3531860"/>
                    <a:pt x="295761" y="3539480"/>
                    <a:pt x="296618" y="3528907"/>
                  </a:cubicBezTo>
                  <a:cubicBezTo>
                    <a:pt x="305666" y="3524716"/>
                    <a:pt x="316525" y="3530146"/>
                    <a:pt x="326336" y="3523478"/>
                  </a:cubicBezTo>
                  <a:cubicBezTo>
                    <a:pt x="348910" y="3545671"/>
                    <a:pt x="401774" y="3525859"/>
                    <a:pt x="421586" y="3533003"/>
                  </a:cubicBezTo>
                  <a:lnTo>
                    <a:pt x="421586" y="3536623"/>
                  </a:lnTo>
                  <a:cubicBezTo>
                    <a:pt x="403317" y="3541804"/>
                    <a:pt x="384533" y="3544995"/>
                    <a:pt x="365579" y="3546148"/>
                  </a:cubicBezTo>
                  <a:lnTo>
                    <a:pt x="356054" y="3551672"/>
                  </a:lnTo>
                  <a:cubicBezTo>
                    <a:pt x="386343" y="3568817"/>
                    <a:pt x="424348" y="3545862"/>
                    <a:pt x="453971" y="3552339"/>
                  </a:cubicBezTo>
                  <a:cubicBezTo>
                    <a:pt x="453971" y="3558339"/>
                    <a:pt x="459210" y="3557102"/>
                    <a:pt x="464543" y="3557196"/>
                  </a:cubicBezTo>
                  <a:cubicBezTo>
                    <a:pt x="467592" y="3559578"/>
                    <a:pt x="474068" y="3560816"/>
                    <a:pt x="474068" y="3565864"/>
                  </a:cubicBezTo>
                  <a:cubicBezTo>
                    <a:pt x="463972" y="3578437"/>
                    <a:pt x="452256" y="3564435"/>
                    <a:pt x="440826" y="3570436"/>
                  </a:cubicBezTo>
                  <a:cubicBezTo>
                    <a:pt x="437588" y="3573008"/>
                    <a:pt x="429587" y="3570436"/>
                    <a:pt x="428158" y="3574437"/>
                  </a:cubicBezTo>
                  <a:cubicBezTo>
                    <a:pt x="437112" y="3586534"/>
                    <a:pt x="467592" y="3575866"/>
                    <a:pt x="483689" y="3579294"/>
                  </a:cubicBezTo>
                  <a:cubicBezTo>
                    <a:pt x="489309" y="3577771"/>
                    <a:pt x="485213" y="3573389"/>
                    <a:pt x="490642" y="3571865"/>
                  </a:cubicBezTo>
                  <a:cubicBezTo>
                    <a:pt x="496071" y="3570341"/>
                    <a:pt x="491214" y="3565674"/>
                    <a:pt x="499214" y="3564435"/>
                  </a:cubicBezTo>
                  <a:cubicBezTo>
                    <a:pt x="504358" y="3563102"/>
                    <a:pt x="520836" y="3568341"/>
                    <a:pt x="520074" y="3559292"/>
                  </a:cubicBezTo>
                  <a:cubicBezTo>
                    <a:pt x="517979" y="3557387"/>
                    <a:pt x="512645" y="3556720"/>
                    <a:pt x="513502" y="3553482"/>
                  </a:cubicBezTo>
                  <a:lnTo>
                    <a:pt x="523027" y="3553482"/>
                  </a:lnTo>
                  <a:cubicBezTo>
                    <a:pt x="528361" y="3551862"/>
                    <a:pt x="524837" y="3547767"/>
                    <a:pt x="529980" y="3545862"/>
                  </a:cubicBezTo>
                  <a:cubicBezTo>
                    <a:pt x="535124" y="3543957"/>
                    <a:pt x="546649" y="3533194"/>
                    <a:pt x="546363" y="3544433"/>
                  </a:cubicBezTo>
                  <a:cubicBezTo>
                    <a:pt x="552078" y="3548814"/>
                    <a:pt x="618468" y="3546338"/>
                    <a:pt x="599132" y="3536813"/>
                  </a:cubicBezTo>
                  <a:lnTo>
                    <a:pt x="599132" y="3529670"/>
                  </a:lnTo>
                  <a:lnTo>
                    <a:pt x="604847" y="3525955"/>
                  </a:lnTo>
                  <a:lnTo>
                    <a:pt x="598751" y="3522144"/>
                  </a:lnTo>
                  <a:lnTo>
                    <a:pt x="598751" y="3511286"/>
                  </a:lnTo>
                  <a:lnTo>
                    <a:pt x="592369" y="3507381"/>
                  </a:lnTo>
                  <a:lnTo>
                    <a:pt x="598560" y="3503571"/>
                  </a:lnTo>
                  <a:cubicBezTo>
                    <a:pt x="599418" y="3500523"/>
                    <a:pt x="597322" y="3498523"/>
                    <a:pt x="593512" y="3497475"/>
                  </a:cubicBezTo>
                  <a:cubicBezTo>
                    <a:pt x="591702" y="3492998"/>
                    <a:pt x="589512" y="3488712"/>
                    <a:pt x="597989" y="3485759"/>
                  </a:cubicBezTo>
                  <a:cubicBezTo>
                    <a:pt x="598732" y="3480873"/>
                    <a:pt x="598979" y="3475929"/>
                    <a:pt x="598751" y="3470995"/>
                  </a:cubicBezTo>
                  <a:lnTo>
                    <a:pt x="592560" y="3466995"/>
                  </a:lnTo>
                  <a:cubicBezTo>
                    <a:pt x="592560" y="3465947"/>
                    <a:pt x="592560" y="3464804"/>
                    <a:pt x="592083" y="3463471"/>
                  </a:cubicBezTo>
                  <a:lnTo>
                    <a:pt x="585702" y="3459565"/>
                  </a:lnTo>
                  <a:lnTo>
                    <a:pt x="592083" y="3455660"/>
                  </a:lnTo>
                  <a:cubicBezTo>
                    <a:pt x="592083" y="3454422"/>
                    <a:pt x="592083" y="3453184"/>
                    <a:pt x="592083" y="3452136"/>
                  </a:cubicBezTo>
                  <a:lnTo>
                    <a:pt x="585797" y="3448136"/>
                  </a:lnTo>
                  <a:cubicBezTo>
                    <a:pt x="585797" y="3442896"/>
                    <a:pt x="591798" y="3441753"/>
                    <a:pt x="595322" y="3439277"/>
                  </a:cubicBezTo>
                  <a:lnTo>
                    <a:pt x="603418" y="3439277"/>
                  </a:lnTo>
                  <a:lnTo>
                    <a:pt x="606847" y="3433753"/>
                  </a:lnTo>
                  <a:lnTo>
                    <a:pt x="592655" y="3427466"/>
                  </a:lnTo>
                  <a:lnTo>
                    <a:pt x="592655" y="3419084"/>
                  </a:lnTo>
                  <a:lnTo>
                    <a:pt x="598370" y="3415655"/>
                  </a:lnTo>
                  <a:lnTo>
                    <a:pt x="601323" y="3409845"/>
                  </a:lnTo>
                  <a:cubicBezTo>
                    <a:pt x="612752" y="3408702"/>
                    <a:pt x="621992" y="3409845"/>
                    <a:pt x="618944" y="3422703"/>
                  </a:cubicBezTo>
                  <a:lnTo>
                    <a:pt x="613134" y="3425942"/>
                  </a:lnTo>
                  <a:cubicBezTo>
                    <a:pt x="611133" y="3431085"/>
                    <a:pt x="613134" y="3436419"/>
                    <a:pt x="612276" y="3441087"/>
                  </a:cubicBezTo>
                  <a:lnTo>
                    <a:pt x="618563" y="3444611"/>
                  </a:lnTo>
                  <a:lnTo>
                    <a:pt x="618563" y="3466804"/>
                  </a:lnTo>
                  <a:lnTo>
                    <a:pt x="612657" y="3470614"/>
                  </a:lnTo>
                  <a:cubicBezTo>
                    <a:pt x="611895" y="3493760"/>
                    <a:pt x="612657" y="3517096"/>
                    <a:pt x="612657" y="3540433"/>
                  </a:cubicBezTo>
                  <a:lnTo>
                    <a:pt x="619134" y="3544338"/>
                  </a:lnTo>
                  <a:lnTo>
                    <a:pt x="612943" y="3548053"/>
                  </a:lnTo>
                  <a:lnTo>
                    <a:pt x="612943" y="3559197"/>
                  </a:lnTo>
                  <a:cubicBezTo>
                    <a:pt x="621611" y="3564435"/>
                    <a:pt x="621611" y="3564817"/>
                    <a:pt x="613705" y="3569484"/>
                  </a:cubicBezTo>
                  <a:cubicBezTo>
                    <a:pt x="610752" y="3598059"/>
                    <a:pt x="613705" y="3628539"/>
                    <a:pt x="612657" y="3658066"/>
                  </a:cubicBezTo>
                  <a:lnTo>
                    <a:pt x="606466" y="3662257"/>
                  </a:lnTo>
                  <a:lnTo>
                    <a:pt x="606466" y="3669496"/>
                  </a:lnTo>
                  <a:lnTo>
                    <a:pt x="612372" y="3673211"/>
                  </a:lnTo>
                  <a:lnTo>
                    <a:pt x="606180" y="3677021"/>
                  </a:lnTo>
                  <a:lnTo>
                    <a:pt x="606180" y="3680641"/>
                  </a:lnTo>
                  <a:lnTo>
                    <a:pt x="612467" y="3684451"/>
                  </a:lnTo>
                  <a:lnTo>
                    <a:pt x="612467" y="3703501"/>
                  </a:lnTo>
                  <a:lnTo>
                    <a:pt x="603704" y="3704929"/>
                  </a:lnTo>
                  <a:cubicBezTo>
                    <a:pt x="587321" y="3697595"/>
                    <a:pt x="565604" y="3692833"/>
                    <a:pt x="549030" y="3701214"/>
                  </a:cubicBezTo>
                  <a:lnTo>
                    <a:pt x="540553" y="3699595"/>
                  </a:lnTo>
                  <a:lnTo>
                    <a:pt x="540553" y="3695214"/>
                  </a:lnTo>
                  <a:cubicBezTo>
                    <a:pt x="555031" y="3682926"/>
                    <a:pt x="573890" y="3687880"/>
                    <a:pt x="591702" y="3685022"/>
                  </a:cubicBezTo>
                  <a:cubicBezTo>
                    <a:pt x="594941" y="3679878"/>
                    <a:pt x="591702" y="3674354"/>
                    <a:pt x="593893" y="3669115"/>
                  </a:cubicBezTo>
                  <a:cubicBezTo>
                    <a:pt x="618563" y="3644922"/>
                    <a:pt x="538743" y="3662829"/>
                    <a:pt x="527885" y="3655209"/>
                  </a:cubicBezTo>
                  <a:cubicBezTo>
                    <a:pt x="525313" y="3644064"/>
                    <a:pt x="550459" y="3651303"/>
                    <a:pt x="555793" y="3649304"/>
                  </a:cubicBezTo>
                  <a:cubicBezTo>
                    <a:pt x="563508" y="3642160"/>
                    <a:pt x="597227" y="3644922"/>
                    <a:pt x="592369" y="3636064"/>
                  </a:cubicBezTo>
                  <a:cubicBezTo>
                    <a:pt x="578081" y="3629777"/>
                    <a:pt x="548173" y="3641969"/>
                    <a:pt x="540267" y="3629967"/>
                  </a:cubicBezTo>
                  <a:lnTo>
                    <a:pt x="530742" y="3623586"/>
                  </a:lnTo>
                  <a:cubicBezTo>
                    <a:pt x="498672" y="3608460"/>
                    <a:pt x="461248" y="3609803"/>
                    <a:pt x="430349" y="3627205"/>
                  </a:cubicBezTo>
                  <a:cubicBezTo>
                    <a:pt x="409108" y="3635206"/>
                    <a:pt x="385010" y="3624443"/>
                    <a:pt x="366055" y="3638254"/>
                  </a:cubicBezTo>
                  <a:cubicBezTo>
                    <a:pt x="361388" y="3638826"/>
                    <a:pt x="348624" y="3635778"/>
                    <a:pt x="349672" y="3642827"/>
                  </a:cubicBezTo>
                  <a:cubicBezTo>
                    <a:pt x="363102" y="3649875"/>
                    <a:pt x="383295" y="3643684"/>
                    <a:pt x="399012" y="3645684"/>
                  </a:cubicBezTo>
                  <a:cubicBezTo>
                    <a:pt x="407775" y="3642064"/>
                    <a:pt x="420633" y="3634730"/>
                    <a:pt x="430635" y="3641398"/>
                  </a:cubicBezTo>
                  <a:cubicBezTo>
                    <a:pt x="446351" y="3641398"/>
                    <a:pt x="449685" y="3641398"/>
                    <a:pt x="448065" y="3658733"/>
                  </a:cubicBezTo>
                  <a:cubicBezTo>
                    <a:pt x="455876" y="3660257"/>
                    <a:pt x="452447" y="3665401"/>
                    <a:pt x="457590" y="3667687"/>
                  </a:cubicBezTo>
                  <a:cubicBezTo>
                    <a:pt x="465972" y="3661971"/>
                    <a:pt x="475116" y="3664734"/>
                    <a:pt x="485022" y="3664162"/>
                  </a:cubicBezTo>
                  <a:lnTo>
                    <a:pt x="487975" y="3669020"/>
                  </a:lnTo>
                  <a:cubicBezTo>
                    <a:pt x="484070" y="3670830"/>
                    <a:pt x="480641" y="3674735"/>
                    <a:pt x="476545" y="3674544"/>
                  </a:cubicBezTo>
                  <a:cubicBezTo>
                    <a:pt x="458543" y="3665019"/>
                    <a:pt x="436826" y="3687499"/>
                    <a:pt x="418157" y="3675211"/>
                  </a:cubicBezTo>
                  <a:cubicBezTo>
                    <a:pt x="393678" y="3695023"/>
                    <a:pt x="359388" y="3670353"/>
                    <a:pt x="335670" y="3684736"/>
                  </a:cubicBezTo>
                  <a:lnTo>
                    <a:pt x="338814" y="3689499"/>
                  </a:lnTo>
                  <a:cubicBezTo>
                    <a:pt x="411775" y="3696547"/>
                    <a:pt x="329289" y="3712264"/>
                    <a:pt x="307095" y="3700738"/>
                  </a:cubicBezTo>
                  <a:cubicBezTo>
                    <a:pt x="268995" y="3701596"/>
                    <a:pt x="225275" y="3706644"/>
                    <a:pt x="190128" y="3710930"/>
                  </a:cubicBezTo>
                  <a:cubicBezTo>
                    <a:pt x="181041" y="3711511"/>
                    <a:pt x="172050" y="3713007"/>
                    <a:pt x="163268" y="3715407"/>
                  </a:cubicBezTo>
                  <a:cubicBezTo>
                    <a:pt x="159839" y="3715407"/>
                    <a:pt x="158505" y="3717312"/>
                    <a:pt x="158886" y="3719503"/>
                  </a:cubicBezTo>
                  <a:cubicBezTo>
                    <a:pt x="179174" y="3733504"/>
                    <a:pt x="209655" y="3718360"/>
                    <a:pt x="234420" y="3722551"/>
                  </a:cubicBezTo>
                  <a:cubicBezTo>
                    <a:pt x="238230" y="3721217"/>
                    <a:pt x="237372" y="3719312"/>
                    <a:pt x="237848" y="3717598"/>
                  </a:cubicBezTo>
                  <a:cubicBezTo>
                    <a:pt x="252993" y="3717598"/>
                    <a:pt x="274520" y="3720264"/>
                    <a:pt x="292046" y="3718931"/>
                  </a:cubicBezTo>
                  <a:cubicBezTo>
                    <a:pt x="320621" y="3711978"/>
                    <a:pt x="357673" y="3717312"/>
                    <a:pt x="385962" y="3726360"/>
                  </a:cubicBezTo>
                  <a:cubicBezTo>
                    <a:pt x="398821" y="3726360"/>
                    <a:pt x="412251" y="3740839"/>
                    <a:pt x="424062" y="3730171"/>
                  </a:cubicBezTo>
                  <a:cubicBezTo>
                    <a:pt x="431777" y="3735505"/>
                    <a:pt x="441207" y="3733219"/>
                    <a:pt x="450351" y="3733695"/>
                  </a:cubicBezTo>
                  <a:cubicBezTo>
                    <a:pt x="455590" y="3737314"/>
                    <a:pt x="455590" y="3737410"/>
                    <a:pt x="450351" y="3741124"/>
                  </a:cubicBezTo>
                  <a:cubicBezTo>
                    <a:pt x="439588" y="3739981"/>
                    <a:pt x="427682" y="3754555"/>
                    <a:pt x="418823" y="3745315"/>
                  </a:cubicBezTo>
                  <a:cubicBezTo>
                    <a:pt x="413871" y="3745315"/>
                    <a:pt x="411775" y="3749887"/>
                    <a:pt x="405298" y="3748363"/>
                  </a:cubicBezTo>
                  <a:cubicBezTo>
                    <a:pt x="391868" y="3757888"/>
                    <a:pt x="331194" y="3744554"/>
                    <a:pt x="381295" y="3764842"/>
                  </a:cubicBezTo>
                  <a:cubicBezTo>
                    <a:pt x="376628" y="3767889"/>
                    <a:pt x="370532" y="3766652"/>
                    <a:pt x="364722" y="3770271"/>
                  </a:cubicBezTo>
                  <a:cubicBezTo>
                    <a:pt x="349672" y="3772747"/>
                    <a:pt x="293379" y="3765413"/>
                    <a:pt x="290617" y="3780272"/>
                  </a:cubicBezTo>
                  <a:cubicBezTo>
                    <a:pt x="333670" y="3784939"/>
                    <a:pt x="378914" y="3781891"/>
                    <a:pt x="420824" y="3783320"/>
                  </a:cubicBezTo>
                  <a:cubicBezTo>
                    <a:pt x="405755" y="3785454"/>
                    <a:pt x="391429" y="3791245"/>
                    <a:pt x="379104" y="3800179"/>
                  </a:cubicBezTo>
                  <a:lnTo>
                    <a:pt x="358530" y="3800179"/>
                  </a:lnTo>
                  <a:cubicBezTo>
                    <a:pt x="355673" y="3801799"/>
                    <a:pt x="355673" y="3801799"/>
                    <a:pt x="361864" y="3805513"/>
                  </a:cubicBezTo>
                  <a:lnTo>
                    <a:pt x="361864" y="3815800"/>
                  </a:lnTo>
                  <a:cubicBezTo>
                    <a:pt x="343576" y="3825325"/>
                    <a:pt x="331956" y="3816372"/>
                    <a:pt x="312048" y="3817801"/>
                  </a:cubicBezTo>
                  <a:lnTo>
                    <a:pt x="304142" y="3823230"/>
                  </a:lnTo>
                  <a:cubicBezTo>
                    <a:pt x="316620" y="3834564"/>
                    <a:pt x="342242" y="3830469"/>
                    <a:pt x="364912" y="3835993"/>
                  </a:cubicBezTo>
                  <a:cubicBezTo>
                    <a:pt x="384276" y="3830040"/>
                    <a:pt x="404984" y="3830040"/>
                    <a:pt x="424348" y="3835993"/>
                  </a:cubicBezTo>
                  <a:lnTo>
                    <a:pt x="431111" y="3832564"/>
                  </a:lnTo>
                  <a:cubicBezTo>
                    <a:pt x="439817" y="3837289"/>
                    <a:pt x="450313" y="3837289"/>
                    <a:pt x="459019" y="3832564"/>
                  </a:cubicBezTo>
                  <a:cubicBezTo>
                    <a:pt x="474354" y="3830945"/>
                    <a:pt x="494071" y="3837327"/>
                    <a:pt x="506644" y="3826468"/>
                  </a:cubicBezTo>
                  <a:cubicBezTo>
                    <a:pt x="506644" y="3821420"/>
                    <a:pt x="500453" y="3820277"/>
                    <a:pt x="497119" y="3817801"/>
                  </a:cubicBezTo>
                  <a:cubicBezTo>
                    <a:pt x="480022" y="3818677"/>
                    <a:pt x="462962" y="3815410"/>
                    <a:pt x="447398" y="3808276"/>
                  </a:cubicBezTo>
                  <a:cubicBezTo>
                    <a:pt x="464258" y="3796179"/>
                    <a:pt x="483498" y="3810180"/>
                    <a:pt x="503596" y="3806371"/>
                  </a:cubicBezTo>
                  <a:lnTo>
                    <a:pt x="519693" y="3796846"/>
                  </a:lnTo>
                  <a:cubicBezTo>
                    <a:pt x="510121" y="3792169"/>
                    <a:pt x="500300" y="3788035"/>
                    <a:pt x="490261" y="3784463"/>
                  </a:cubicBezTo>
                  <a:lnTo>
                    <a:pt x="483403" y="3787892"/>
                  </a:lnTo>
                  <a:cubicBezTo>
                    <a:pt x="471401" y="3778367"/>
                    <a:pt x="498643" y="3780844"/>
                    <a:pt x="502453" y="3780653"/>
                  </a:cubicBezTo>
                  <a:cubicBezTo>
                    <a:pt x="514169" y="3784273"/>
                    <a:pt x="525027" y="3792274"/>
                    <a:pt x="535790" y="3784558"/>
                  </a:cubicBezTo>
                  <a:cubicBezTo>
                    <a:pt x="554840" y="3794083"/>
                    <a:pt x="581034" y="3778462"/>
                    <a:pt x="598465" y="3771033"/>
                  </a:cubicBezTo>
                  <a:cubicBezTo>
                    <a:pt x="598465" y="3769890"/>
                    <a:pt x="598465" y="3768651"/>
                    <a:pt x="598465" y="3767509"/>
                  </a:cubicBezTo>
                  <a:cubicBezTo>
                    <a:pt x="587702" y="3758841"/>
                    <a:pt x="568747" y="3765032"/>
                    <a:pt x="592274" y="3753126"/>
                  </a:cubicBezTo>
                  <a:lnTo>
                    <a:pt x="592274" y="3738362"/>
                  </a:lnTo>
                  <a:cubicBezTo>
                    <a:pt x="589988" y="3735219"/>
                    <a:pt x="581892" y="3737791"/>
                    <a:pt x="579415" y="3734552"/>
                  </a:cubicBezTo>
                  <a:cubicBezTo>
                    <a:pt x="587702" y="3730933"/>
                    <a:pt x="595608" y="3733600"/>
                    <a:pt x="591798" y="3723218"/>
                  </a:cubicBezTo>
                  <a:cubicBezTo>
                    <a:pt x="588273" y="3718741"/>
                    <a:pt x="561794" y="3725789"/>
                    <a:pt x="569319" y="3717978"/>
                  </a:cubicBezTo>
                  <a:cubicBezTo>
                    <a:pt x="578682" y="3717045"/>
                    <a:pt x="587816" y="3714569"/>
                    <a:pt x="596369" y="3710645"/>
                  </a:cubicBezTo>
                  <a:cubicBezTo>
                    <a:pt x="601951" y="3710692"/>
                    <a:pt x="607399" y="3712416"/>
                    <a:pt x="611990" y="3715597"/>
                  </a:cubicBezTo>
                  <a:lnTo>
                    <a:pt x="611990" y="3768175"/>
                  </a:lnTo>
                  <a:lnTo>
                    <a:pt x="605514" y="3772271"/>
                  </a:lnTo>
                  <a:cubicBezTo>
                    <a:pt x="605514" y="3779796"/>
                    <a:pt x="620277" y="3779701"/>
                    <a:pt x="606466" y="3786178"/>
                  </a:cubicBezTo>
                  <a:cubicBezTo>
                    <a:pt x="605285" y="3795912"/>
                    <a:pt x="604961" y="3805723"/>
                    <a:pt x="605514" y="3815514"/>
                  </a:cubicBezTo>
                  <a:cubicBezTo>
                    <a:pt x="595103" y="3824002"/>
                    <a:pt x="580063" y="3823639"/>
                    <a:pt x="570081" y="3814657"/>
                  </a:cubicBezTo>
                  <a:cubicBezTo>
                    <a:pt x="565213" y="3815067"/>
                    <a:pt x="560365" y="3813676"/>
                    <a:pt x="556460" y="3810752"/>
                  </a:cubicBezTo>
                  <a:lnTo>
                    <a:pt x="549506" y="3810752"/>
                  </a:lnTo>
                  <a:lnTo>
                    <a:pt x="527218" y="3823706"/>
                  </a:lnTo>
                  <a:cubicBezTo>
                    <a:pt x="536743" y="3827993"/>
                    <a:pt x="551602" y="3821706"/>
                    <a:pt x="558841" y="3831326"/>
                  </a:cubicBezTo>
                  <a:cubicBezTo>
                    <a:pt x="546839" y="3833136"/>
                    <a:pt x="535029" y="3833803"/>
                    <a:pt x="523408" y="3836469"/>
                  </a:cubicBezTo>
                  <a:cubicBezTo>
                    <a:pt x="518264" y="3838470"/>
                    <a:pt x="521693" y="3843232"/>
                    <a:pt x="515979" y="3843709"/>
                  </a:cubicBezTo>
                  <a:cubicBezTo>
                    <a:pt x="495785" y="3845614"/>
                    <a:pt x="477212" y="3838470"/>
                    <a:pt x="457876" y="3839994"/>
                  </a:cubicBezTo>
                  <a:cubicBezTo>
                    <a:pt x="436540" y="3851138"/>
                    <a:pt x="414537" y="3834946"/>
                    <a:pt x="392154" y="3843804"/>
                  </a:cubicBezTo>
                  <a:cubicBezTo>
                    <a:pt x="382629" y="3837232"/>
                    <a:pt x="364531" y="3837803"/>
                    <a:pt x="368913" y="3852757"/>
                  </a:cubicBezTo>
                  <a:cubicBezTo>
                    <a:pt x="381105" y="3862282"/>
                    <a:pt x="400345" y="3859710"/>
                    <a:pt x="413775" y="3854853"/>
                  </a:cubicBezTo>
                  <a:cubicBezTo>
                    <a:pt x="445208" y="3851424"/>
                    <a:pt x="482069" y="3863139"/>
                    <a:pt x="510168" y="3847519"/>
                  </a:cubicBezTo>
                  <a:cubicBezTo>
                    <a:pt x="518388" y="3852529"/>
                    <a:pt x="528713" y="3852529"/>
                    <a:pt x="536934" y="3847519"/>
                  </a:cubicBezTo>
                  <a:cubicBezTo>
                    <a:pt x="551031" y="3854567"/>
                    <a:pt x="568176" y="3854758"/>
                    <a:pt x="582654" y="3861996"/>
                  </a:cubicBezTo>
                  <a:lnTo>
                    <a:pt x="598656" y="3852471"/>
                  </a:lnTo>
                  <a:lnTo>
                    <a:pt x="592560" y="3848757"/>
                  </a:lnTo>
                  <a:cubicBezTo>
                    <a:pt x="594084" y="3841232"/>
                    <a:pt x="589035" y="3829707"/>
                    <a:pt x="595417" y="3824945"/>
                  </a:cubicBezTo>
                  <a:cubicBezTo>
                    <a:pt x="611229" y="3831231"/>
                    <a:pt x="604942" y="3836851"/>
                    <a:pt x="604942" y="3867712"/>
                  </a:cubicBezTo>
                  <a:cubicBezTo>
                    <a:pt x="602751" y="3869807"/>
                    <a:pt x="599037" y="3868759"/>
                    <a:pt x="596179" y="3869045"/>
                  </a:cubicBezTo>
                  <a:cubicBezTo>
                    <a:pt x="580177" y="3860663"/>
                    <a:pt x="562270" y="3869045"/>
                    <a:pt x="545601" y="3861616"/>
                  </a:cubicBezTo>
                  <a:cubicBezTo>
                    <a:pt x="526551" y="3854662"/>
                    <a:pt x="503787" y="3859710"/>
                    <a:pt x="484260" y="3865235"/>
                  </a:cubicBezTo>
                  <a:cubicBezTo>
                    <a:pt x="447780" y="3869426"/>
                    <a:pt x="409584" y="3861711"/>
                    <a:pt x="375961" y="3874760"/>
                  </a:cubicBezTo>
                  <a:cubicBezTo>
                    <a:pt x="375961" y="3876379"/>
                    <a:pt x="375961" y="3877617"/>
                    <a:pt x="375961" y="3878760"/>
                  </a:cubicBezTo>
                  <a:cubicBezTo>
                    <a:pt x="393868" y="3884761"/>
                    <a:pt x="416823" y="3875808"/>
                    <a:pt x="434254" y="3882666"/>
                  </a:cubicBezTo>
                  <a:cubicBezTo>
                    <a:pt x="416128" y="3886914"/>
                    <a:pt x="397516" y="3888676"/>
                    <a:pt x="378914" y="3887905"/>
                  </a:cubicBezTo>
                  <a:cubicBezTo>
                    <a:pt x="375294" y="3891620"/>
                    <a:pt x="375294" y="3891620"/>
                    <a:pt x="377199" y="3905240"/>
                  </a:cubicBezTo>
                  <a:cubicBezTo>
                    <a:pt x="392963" y="3904526"/>
                    <a:pt x="408460" y="3909536"/>
                    <a:pt x="420824" y="3919337"/>
                  </a:cubicBezTo>
                  <a:lnTo>
                    <a:pt x="411965" y="3924766"/>
                  </a:lnTo>
                  <a:cubicBezTo>
                    <a:pt x="402440" y="3923528"/>
                    <a:pt x="396535" y="3930386"/>
                    <a:pt x="388820" y="3934291"/>
                  </a:cubicBezTo>
                  <a:lnTo>
                    <a:pt x="388820" y="3942102"/>
                  </a:lnTo>
                  <a:cubicBezTo>
                    <a:pt x="395202" y="3943150"/>
                    <a:pt x="404155" y="3944102"/>
                    <a:pt x="407870" y="3949436"/>
                  </a:cubicBezTo>
                  <a:cubicBezTo>
                    <a:pt x="399964" y="3952961"/>
                    <a:pt x="385296" y="3945531"/>
                    <a:pt x="388820" y="3963438"/>
                  </a:cubicBezTo>
                  <a:lnTo>
                    <a:pt x="383105" y="3967248"/>
                  </a:lnTo>
                  <a:cubicBezTo>
                    <a:pt x="381295" y="3977345"/>
                    <a:pt x="403012" y="3970296"/>
                    <a:pt x="408822" y="3978487"/>
                  </a:cubicBezTo>
                  <a:cubicBezTo>
                    <a:pt x="400345" y="3984012"/>
                    <a:pt x="380247" y="3974392"/>
                    <a:pt x="375866" y="3984393"/>
                  </a:cubicBezTo>
                  <a:cubicBezTo>
                    <a:pt x="361578" y="3996109"/>
                    <a:pt x="383867" y="3989822"/>
                    <a:pt x="392154" y="3991346"/>
                  </a:cubicBezTo>
                  <a:cubicBezTo>
                    <a:pt x="397106" y="3995252"/>
                    <a:pt x="397106" y="3995252"/>
                    <a:pt x="392154" y="3998776"/>
                  </a:cubicBezTo>
                  <a:cubicBezTo>
                    <a:pt x="375771" y="4002585"/>
                    <a:pt x="358054" y="4002681"/>
                    <a:pt x="343290" y="4011634"/>
                  </a:cubicBezTo>
                  <a:cubicBezTo>
                    <a:pt x="354530" y="4020302"/>
                    <a:pt x="366531" y="4016397"/>
                    <a:pt x="380247" y="4017159"/>
                  </a:cubicBezTo>
                  <a:lnTo>
                    <a:pt x="384057" y="4010872"/>
                  </a:lnTo>
                  <a:cubicBezTo>
                    <a:pt x="391011" y="4010015"/>
                    <a:pt x="456733" y="4004871"/>
                    <a:pt x="437493" y="4017159"/>
                  </a:cubicBezTo>
                  <a:cubicBezTo>
                    <a:pt x="427625" y="4015730"/>
                    <a:pt x="417566" y="4017635"/>
                    <a:pt x="408918" y="4022588"/>
                  </a:cubicBezTo>
                  <a:cubicBezTo>
                    <a:pt x="418443" y="4027827"/>
                    <a:pt x="435397" y="4020302"/>
                    <a:pt x="441588" y="4030875"/>
                  </a:cubicBezTo>
                  <a:cubicBezTo>
                    <a:pt x="441588" y="4034685"/>
                    <a:pt x="452733" y="4037352"/>
                    <a:pt x="444636" y="4039257"/>
                  </a:cubicBezTo>
                  <a:cubicBezTo>
                    <a:pt x="431301" y="4042781"/>
                    <a:pt x="416918" y="4031065"/>
                    <a:pt x="406536" y="4039257"/>
                  </a:cubicBezTo>
                  <a:cubicBezTo>
                    <a:pt x="399745" y="4040495"/>
                    <a:pt x="392744" y="4039352"/>
                    <a:pt x="386629" y="4036209"/>
                  </a:cubicBezTo>
                  <a:cubicBezTo>
                    <a:pt x="349196" y="4055259"/>
                    <a:pt x="361769" y="4048972"/>
                    <a:pt x="389487" y="4059545"/>
                  </a:cubicBezTo>
                  <a:cubicBezTo>
                    <a:pt x="389487" y="4061260"/>
                    <a:pt x="389487" y="4062403"/>
                    <a:pt x="389487" y="4063546"/>
                  </a:cubicBezTo>
                  <a:cubicBezTo>
                    <a:pt x="386439" y="4066689"/>
                    <a:pt x="373770" y="4063070"/>
                    <a:pt x="377199" y="4070880"/>
                  </a:cubicBezTo>
                  <a:lnTo>
                    <a:pt x="386724" y="4076404"/>
                  </a:lnTo>
                  <a:cubicBezTo>
                    <a:pt x="398821" y="4077642"/>
                    <a:pt x="407775" y="4081929"/>
                    <a:pt x="421014" y="4080214"/>
                  </a:cubicBezTo>
                  <a:cubicBezTo>
                    <a:pt x="421872" y="4081834"/>
                    <a:pt x="422729" y="4083453"/>
                    <a:pt x="423300" y="4084786"/>
                  </a:cubicBezTo>
                  <a:cubicBezTo>
                    <a:pt x="420729" y="4088692"/>
                    <a:pt x="412537" y="4086120"/>
                    <a:pt x="409870" y="4089263"/>
                  </a:cubicBezTo>
                  <a:lnTo>
                    <a:pt x="409870" y="4096597"/>
                  </a:lnTo>
                  <a:lnTo>
                    <a:pt x="428920" y="4107456"/>
                  </a:lnTo>
                  <a:cubicBezTo>
                    <a:pt x="431492" y="4113171"/>
                    <a:pt x="421014" y="4113171"/>
                    <a:pt x="422824" y="4118124"/>
                  </a:cubicBezTo>
                  <a:cubicBezTo>
                    <a:pt x="428158" y="4125267"/>
                    <a:pt x="453018" y="4113552"/>
                    <a:pt x="449018" y="4129459"/>
                  </a:cubicBezTo>
                  <a:cubicBezTo>
                    <a:pt x="439493" y="4132887"/>
                    <a:pt x="372056" y="4133269"/>
                    <a:pt x="406536" y="4149937"/>
                  </a:cubicBezTo>
                  <a:cubicBezTo>
                    <a:pt x="432825" y="4147746"/>
                    <a:pt x="464543" y="4134792"/>
                    <a:pt x="487594" y="4152319"/>
                  </a:cubicBezTo>
                  <a:cubicBezTo>
                    <a:pt x="467687" y="4157462"/>
                    <a:pt x="429015" y="4149175"/>
                    <a:pt x="416061" y="4162701"/>
                  </a:cubicBezTo>
                  <a:cubicBezTo>
                    <a:pt x="423396" y="4170321"/>
                    <a:pt x="435111" y="4166416"/>
                    <a:pt x="442255" y="4170416"/>
                  </a:cubicBezTo>
                  <a:cubicBezTo>
                    <a:pt x="437740" y="4174035"/>
                    <a:pt x="432120" y="4175941"/>
                    <a:pt x="426348" y="4175845"/>
                  </a:cubicBezTo>
                  <a:lnTo>
                    <a:pt x="412537" y="4168511"/>
                  </a:lnTo>
                  <a:cubicBezTo>
                    <a:pt x="394535" y="4173369"/>
                    <a:pt x="377295" y="4181941"/>
                    <a:pt x="358340" y="4184323"/>
                  </a:cubicBezTo>
                  <a:cubicBezTo>
                    <a:pt x="353672" y="4209850"/>
                    <a:pt x="456162" y="4176036"/>
                    <a:pt x="462258" y="4195848"/>
                  </a:cubicBezTo>
                  <a:cubicBezTo>
                    <a:pt x="454190" y="4198706"/>
                    <a:pt x="445903" y="4200896"/>
                    <a:pt x="437493" y="4202515"/>
                  </a:cubicBezTo>
                  <a:cubicBezTo>
                    <a:pt x="441398" y="4208897"/>
                    <a:pt x="464258" y="4202515"/>
                    <a:pt x="472354" y="4212707"/>
                  </a:cubicBezTo>
                  <a:lnTo>
                    <a:pt x="479117" y="4212707"/>
                  </a:lnTo>
                  <a:cubicBezTo>
                    <a:pt x="486070" y="4208231"/>
                    <a:pt x="497119" y="4208421"/>
                    <a:pt x="504453" y="4202134"/>
                  </a:cubicBezTo>
                  <a:cubicBezTo>
                    <a:pt x="532457" y="4211183"/>
                    <a:pt x="567033" y="4202134"/>
                    <a:pt x="593512" y="4192609"/>
                  </a:cubicBezTo>
                  <a:lnTo>
                    <a:pt x="593512" y="4174226"/>
                  </a:lnTo>
                  <a:lnTo>
                    <a:pt x="587130" y="4170416"/>
                  </a:lnTo>
                  <a:lnTo>
                    <a:pt x="587130" y="4148413"/>
                  </a:lnTo>
                  <a:lnTo>
                    <a:pt x="593131" y="4144508"/>
                  </a:lnTo>
                  <a:lnTo>
                    <a:pt x="580748" y="4137555"/>
                  </a:lnTo>
                  <a:lnTo>
                    <a:pt x="586654" y="4133650"/>
                  </a:lnTo>
                  <a:cubicBezTo>
                    <a:pt x="586654" y="4132602"/>
                    <a:pt x="586654" y="4131459"/>
                    <a:pt x="586654" y="4130125"/>
                  </a:cubicBezTo>
                  <a:lnTo>
                    <a:pt x="593226" y="4126220"/>
                  </a:lnTo>
                  <a:lnTo>
                    <a:pt x="593226" y="4107932"/>
                  </a:lnTo>
                  <a:lnTo>
                    <a:pt x="586654" y="4103932"/>
                  </a:lnTo>
                  <a:cubicBezTo>
                    <a:pt x="585511" y="4100121"/>
                    <a:pt x="590750" y="4098407"/>
                    <a:pt x="593226" y="4096121"/>
                  </a:cubicBezTo>
                  <a:cubicBezTo>
                    <a:pt x="593607" y="4092501"/>
                    <a:pt x="593312" y="4088787"/>
                    <a:pt x="592369" y="4085262"/>
                  </a:cubicBezTo>
                  <a:cubicBezTo>
                    <a:pt x="573319" y="4077642"/>
                    <a:pt x="550935" y="4093835"/>
                    <a:pt x="534457" y="4082214"/>
                  </a:cubicBezTo>
                  <a:cubicBezTo>
                    <a:pt x="534457" y="4080977"/>
                    <a:pt x="534457" y="4079833"/>
                    <a:pt x="534457" y="4078690"/>
                  </a:cubicBezTo>
                  <a:cubicBezTo>
                    <a:pt x="540077" y="4074118"/>
                    <a:pt x="549221" y="4078690"/>
                    <a:pt x="557412" y="4073166"/>
                  </a:cubicBezTo>
                  <a:cubicBezTo>
                    <a:pt x="565889" y="4070023"/>
                    <a:pt x="584463" y="4078976"/>
                    <a:pt x="587606" y="4067070"/>
                  </a:cubicBezTo>
                  <a:lnTo>
                    <a:pt x="597131" y="4061831"/>
                  </a:lnTo>
                  <a:cubicBezTo>
                    <a:pt x="601989" y="4065165"/>
                    <a:pt x="600370" y="4068404"/>
                    <a:pt x="606656" y="4071356"/>
                  </a:cubicBezTo>
                  <a:lnTo>
                    <a:pt x="606656" y="4085739"/>
                  </a:lnTo>
                  <a:lnTo>
                    <a:pt x="600465" y="4089549"/>
                  </a:lnTo>
                  <a:lnTo>
                    <a:pt x="600465" y="4093073"/>
                  </a:lnTo>
                  <a:lnTo>
                    <a:pt x="606847" y="4096979"/>
                  </a:lnTo>
                  <a:lnTo>
                    <a:pt x="606847" y="4111075"/>
                  </a:lnTo>
                  <a:lnTo>
                    <a:pt x="600656" y="4114980"/>
                  </a:lnTo>
                  <a:lnTo>
                    <a:pt x="600656" y="4136888"/>
                  </a:lnTo>
                  <a:lnTo>
                    <a:pt x="606466" y="4140889"/>
                  </a:lnTo>
                  <a:lnTo>
                    <a:pt x="600846" y="4144032"/>
                  </a:lnTo>
                  <a:cubicBezTo>
                    <a:pt x="597894" y="4156224"/>
                    <a:pt x="609514" y="4152414"/>
                    <a:pt x="606466" y="4158510"/>
                  </a:cubicBezTo>
                  <a:lnTo>
                    <a:pt x="613324" y="4162701"/>
                  </a:lnTo>
                  <a:cubicBezTo>
                    <a:pt x="608943" y="4165273"/>
                    <a:pt x="604561" y="4167845"/>
                    <a:pt x="600751" y="4170226"/>
                  </a:cubicBezTo>
                  <a:lnTo>
                    <a:pt x="600751" y="4188609"/>
                  </a:lnTo>
                  <a:cubicBezTo>
                    <a:pt x="602942" y="4191847"/>
                    <a:pt x="612752" y="4188609"/>
                    <a:pt x="612562" y="4192800"/>
                  </a:cubicBezTo>
                  <a:lnTo>
                    <a:pt x="607895" y="4195371"/>
                  </a:lnTo>
                  <a:cubicBezTo>
                    <a:pt x="606904" y="4198991"/>
                    <a:pt x="606580" y="4202801"/>
                    <a:pt x="606942" y="4206611"/>
                  </a:cubicBezTo>
                  <a:lnTo>
                    <a:pt x="600370" y="4210897"/>
                  </a:lnTo>
                  <a:cubicBezTo>
                    <a:pt x="599798" y="4214708"/>
                    <a:pt x="602751" y="4222137"/>
                    <a:pt x="596846" y="4222899"/>
                  </a:cubicBezTo>
                  <a:lnTo>
                    <a:pt x="587321" y="4218136"/>
                  </a:lnTo>
                  <a:lnTo>
                    <a:pt x="587321" y="4213755"/>
                  </a:lnTo>
                  <a:lnTo>
                    <a:pt x="578748" y="4212231"/>
                  </a:lnTo>
                  <a:cubicBezTo>
                    <a:pt x="556364" y="4217089"/>
                    <a:pt x="527409" y="4224328"/>
                    <a:pt x="505120" y="4216327"/>
                  </a:cubicBezTo>
                  <a:cubicBezTo>
                    <a:pt x="488070" y="4218422"/>
                    <a:pt x="469782" y="4224423"/>
                    <a:pt x="453780" y="4216327"/>
                  </a:cubicBezTo>
                  <a:cubicBezTo>
                    <a:pt x="435778" y="4209564"/>
                    <a:pt x="422062" y="4229566"/>
                    <a:pt x="406727" y="4219661"/>
                  </a:cubicBezTo>
                  <a:cubicBezTo>
                    <a:pt x="393106" y="4230138"/>
                    <a:pt x="380628" y="4214041"/>
                    <a:pt x="368627" y="4222613"/>
                  </a:cubicBezTo>
                  <a:cubicBezTo>
                    <a:pt x="355578" y="4225566"/>
                    <a:pt x="347481" y="4220613"/>
                    <a:pt x="335385" y="4219565"/>
                  </a:cubicBezTo>
                  <a:cubicBezTo>
                    <a:pt x="316335" y="4212802"/>
                    <a:pt x="290807" y="4222422"/>
                    <a:pt x="272329" y="4229090"/>
                  </a:cubicBezTo>
                  <a:lnTo>
                    <a:pt x="285188" y="4236234"/>
                  </a:lnTo>
                  <a:cubicBezTo>
                    <a:pt x="286331" y="4239949"/>
                    <a:pt x="283759" y="4241758"/>
                    <a:pt x="280044" y="4242996"/>
                  </a:cubicBezTo>
                  <a:cubicBezTo>
                    <a:pt x="273853" y="4254046"/>
                    <a:pt x="287760" y="4253474"/>
                    <a:pt x="295570" y="4252521"/>
                  </a:cubicBezTo>
                  <a:cubicBezTo>
                    <a:pt x="298332" y="4250808"/>
                    <a:pt x="298332" y="4250808"/>
                    <a:pt x="291855" y="4246902"/>
                  </a:cubicBezTo>
                  <a:cubicBezTo>
                    <a:pt x="305076" y="4239663"/>
                    <a:pt x="320906" y="4238901"/>
                    <a:pt x="334718" y="4244998"/>
                  </a:cubicBezTo>
                  <a:cubicBezTo>
                    <a:pt x="343252" y="4240520"/>
                    <a:pt x="352215" y="4236996"/>
                    <a:pt x="361483" y="4234328"/>
                  </a:cubicBezTo>
                  <a:cubicBezTo>
                    <a:pt x="375771" y="4238139"/>
                    <a:pt x="390058" y="4232138"/>
                    <a:pt x="407679" y="4234328"/>
                  </a:cubicBezTo>
                  <a:lnTo>
                    <a:pt x="418252" y="4226804"/>
                  </a:lnTo>
                  <a:cubicBezTo>
                    <a:pt x="430349" y="4224709"/>
                    <a:pt x="436254" y="4230424"/>
                    <a:pt x="446827" y="4230233"/>
                  </a:cubicBezTo>
                  <a:cubicBezTo>
                    <a:pt x="459781" y="4222708"/>
                    <a:pt x="474450" y="4229376"/>
                    <a:pt x="485689" y="4233948"/>
                  </a:cubicBezTo>
                  <a:cubicBezTo>
                    <a:pt x="491747" y="4230710"/>
                    <a:pt x="498700" y="4229472"/>
                    <a:pt x="505501" y="4230519"/>
                  </a:cubicBezTo>
                  <a:cubicBezTo>
                    <a:pt x="511216" y="4234424"/>
                    <a:pt x="511216" y="4234614"/>
                    <a:pt x="503406" y="4239186"/>
                  </a:cubicBezTo>
                  <a:cubicBezTo>
                    <a:pt x="502415" y="4242806"/>
                    <a:pt x="502091" y="4246616"/>
                    <a:pt x="502453" y="4250331"/>
                  </a:cubicBezTo>
                  <a:lnTo>
                    <a:pt x="508644" y="4254332"/>
                  </a:lnTo>
                  <a:cubicBezTo>
                    <a:pt x="504263" y="4268333"/>
                    <a:pt x="471021" y="4252617"/>
                    <a:pt x="460448" y="4266904"/>
                  </a:cubicBezTo>
                  <a:cubicBezTo>
                    <a:pt x="455438" y="4266523"/>
                    <a:pt x="450475" y="4268047"/>
                    <a:pt x="446541" y="4271191"/>
                  </a:cubicBezTo>
                  <a:lnTo>
                    <a:pt x="437969" y="4265380"/>
                  </a:lnTo>
                  <a:cubicBezTo>
                    <a:pt x="442607" y="4262046"/>
                    <a:pt x="447513" y="4259094"/>
                    <a:pt x="452637" y="4256522"/>
                  </a:cubicBezTo>
                  <a:cubicBezTo>
                    <a:pt x="463781" y="4258618"/>
                    <a:pt x="469020" y="4252141"/>
                    <a:pt x="479022" y="4252617"/>
                  </a:cubicBezTo>
                  <a:lnTo>
                    <a:pt x="488547" y="4247759"/>
                  </a:lnTo>
                  <a:cubicBezTo>
                    <a:pt x="488547" y="4245854"/>
                    <a:pt x="488547" y="4245759"/>
                    <a:pt x="472354" y="4238234"/>
                  </a:cubicBezTo>
                  <a:cubicBezTo>
                    <a:pt x="460962" y="4247283"/>
                    <a:pt x="444798" y="4246997"/>
                    <a:pt x="433683" y="4237663"/>
                  </a:cubicBezTo>
                  <a:cubicBezTo>
                    <a:pt x="406251" y="4243569"/>
                    <a:pt x="375008" y="4236043"/>
                    <a:pt x="351291" y="4250331"/>
                  </a:cubicBezTo>
                  <a:cubicBezTo>
                    <a:pt x="366055" y="4252235"/>
                    <a:pt x="380619" y="4255379"/>
                    <a:pt x="394821" y="4259856"/>
                  </a:cubicBezTo>
                  <a:cubicBezTo>
                    <a:pt x="397583" y="4263952"/>
                    <a:pt x="406536" y="4262142"/>
                    <a:pt x="410822" y="4265095"/>
                  </a:cubicBezTo>
                  <a:lnTo>
                    <a:pt x="410822" y="4268619"/>
                  </a:lnTo>
                  <a:lnTo>
                    <a:pt x="423776" y="4276239"/>
                  </a:lnTo>
                  <a:lnTo>
                    <a:pt x="423776" y="4283764"/>
                  </a:lnTo>
                  <a:cubicBezTo>
                    <a:pt x="397869" y="4296813"/>
                    <a:pt x="361769" y="4285002"/>
                    <a:pt x="336908" y="4292241"/>
                  </a:cubicBezTo>
                  <a:cubicBezTo>
                    <a:pt x="321764" y="4293479"/>
                    <a:pt x="304714" y="4290335"/>
                    <a:pt x="293474" y="4302337"/>
                  </a:cubicBezTo>
                  <a:cubicBezTo>
                    <a:pt x="327574" y="4308053"/>
                    <a:pt x="358340" y="4322911"/>
                    <a:pt x="394154" y="4322245"/>
                  </a:cubicBezTo>
                  <a:cubicBezTo>
                    <a:pt x="404536" y="4316244"/>
                    <a:pt x="389201" y="4312720"/>
                    <a:pt x="384629" y="4309481"/>
                  </a:cubicBezTo>
                  <a:cubicBezTo>
                    <a:pt x="399964" y="4296622"/>
                    <a:pt x="423776" y="4310244"/>
                    <a:pt x="439969" y="4299956"/>
                  </a:cubicBezTo>
                  <a:cubicBezTo>
                    <a:pt x="449494" y="4305576"/>
                    <a:pt x="460067" y="4300719"/>
                    <a:pt x="456733" y="4315386"/>
                  </a:cubicBezTo>
                  <a:cubicBezTo>
                    <a:pt x="437112" y="4332341"/>
                    <a:pt x="485308" y="4307767"/>
                    <a:pt x="483022" y="4323768"/>
                  </a:cubicBezTo>
                  <a:cubicBezTo>
                    <a:pt x="476802" y="4329769"/>
                    <a:pt x="467230" y="4330627"/>
                    <a:pt x="460067" y="4325769"/>
                  </a:cubicBezTo>
                  <a:cubicBezTo>
                    <a:pt x="455590" y="4329674"/>
                    <a:pt x="448922" y="4328341"/>
                    <a:pt x="444351" y="4330723"/>
                  </a:cubicBezTo>
                  <a:cubicBezTo>
                    <a:pt x="459324" y="4339103"/>
                    <a:pt x="475631" y="4344819"/>
                    <a:pt x="492547" y="4347676"/>
                  </a:cubicBezTo>
                  <a:cubicBezTo>
                    <a:pt x="498262" y="4345390"/>
                    <a:pt x="495595" y="4338151"/>
                    <a:pt x="506072" y="4340248"/>
                  </a:cubicBezTo>
                  <a:cubicBezTo>
                    <a:pt x="511311" y="4337866"/>
                    <a:pt x="508168" y="4332818"/>
                    <a:pt x="515597" y="4331293"/>
                  </a:cubicBezTo>
                  <a:lnTo>
                    <a:pt x="515597" y="4320435"/>
                  </a:lnTo>
                  <a:cubicBezTo>
                    <a:pt x="523122" y="4316149"/>
                    <a:pt x="535219" y="4320435"/>
                    <a:pt x="541887" y="4312625"/>
                  </a:cubicBezTo>
                  <a:cubicBezTo>
                    <a:pt x="534552" y="4308815"/>
                    <a:pt x="525980" y="4313196"/>
                    <a:pt x="518931" y="4307195"/>
                  </a:cubicBezTo>
                  <a:cubicBezTo>
                    <a:pt x="511311" y="4305481"/>
                    <a:pt x="503787" y="4314625"/>
                    <a:pt x="496738" y="4309385"/>
                  </a:cubicBezTo>
                  <a:cubicBezTo>
                    <a:pt x="495405" y="4302052"/>
                    <a:pt x="493881" y="4299860"/>
                    <a:pt x="506263" y="4299385"/>
                  </a:cubicBezTo>
                  <a:cubicBezTo>
                    <a:pt x="521789" y="4286716"/>
                    <a:pt x="534838" y="4288717"/>
                    <a:pt x="553888" y="4292432"/>
                  </a:cubicBezTo>
                  <a:lnTo>
                    <a:pt x="563413" y="4299576"/>
                  </a:lnTo>
                  <a:cubicBezTo>
                    <a:pt x="576843" y="4299576"/>
                    <a:pt x="584939" y="4300814"/>
                    <a:pt x="594084" y="4294527"/>
                  </a:cubicBezTo>
                  <a:lnTo>
                    <a:pt x="594084" y="4290051"/>
                  </a:lnTo>
                  <a:cubicBezTo>
                    <a:pt x="589416" y="4290051"/>
                    <a:pt x="575034" y="4286431"/>
                    <a:pt x="587130" y="4285097"/>
                  </a:cubicBezTo>
                  <a:cubicBezTo>
                    <a:pt x="601132" y="4285097"/>
                    <a:pt x="591512" y="4266047"/>
                    <a:pt x="594179" y="4257665"/>
                  </a:cubicBezTo>
                  <a:cubicBezTo>
                    <a:pt x="587035" y="4250997"/>
                    <a:pt x="570843" y="4261666"/>
                    <a:pt x="567699" y="4250808"/>
                  </a:cubicBezTo>
                  <a:cubicBezTo>
                    <a:pt x="566842" y="4249188"/>
                    <a:pt x="564080" y="4247950"/>
                    <a:pt x="561984" y="4246521"/>
                  </a:cubicBezTo>
                  <a:cubicBezTo>
                    <a:pt x="568938" y="4240901"/>
                    <a:pt x="578081" y="4246521"/>
                    <a:pt x="585511" y="4247473"/>
                  </a:cubicBezTo>
                  <a:cubicBezTo>
                    <a:pt x="589988" y="4245854"/>
                    <a:pt x="586464" y="4242044"/>
                    <a:pt x="587892" y="4238997"/>
                  </a:cubicBezTo>
                  <a:lnTo>
                    <a:pt x="594274" y="4234996"/>
                  </a:lnTo>
                  <a:cubicBezTo>
                    <a:pt x="594274" y="4227185"/>
                    <a:pt x="600275" y="4230138"/>
                    <a:pt x="601894" y="4235853"/>
                  </a:cubicBezTo>
                  <a:cubicBezTo>
                    <a:pt x="610371" y="4239186"/>
                    <a:pt x="607609" y="4243187"/>
                    <a:pt x="601227" y="4246330"/>
                  </a:cubicBezTo>
                  <a:lnTo>
                    <a:pt x="607133" y="4250045"/>
                  </a:lnTo>
                  <a:lnTo>
                    <a:pt x="600942" y="4253855"/>
                  </a:lnTo>
                  <a:lnTo>
                    <a:pt x="600942" y="4279667"/>
                  </a:lnTo>
                  <a:cubicBezTo>
                    <a:pt x="615039" y="4287954"/>
                    <a:pt x="604180" y="4313005"/>
                    <a:pt x="607323" y="4327292"/>
                  </a:cubicBezTo>
                  <a:cubicBezTo>
                    <a:pt x="614753" y="4329578"/>
                    <a:pt x="614181" y="4334913"/>
                    <a:pt x="613896" y="4341104"/>
                  </a:cubicBezTo>
                  <a:cubicBezTo>
                    <a:pt x="600189" y="4349677"/>
                    <a:pt x="583720" y="4352629"/>
                    <a:pt x="567890" y="4349391"/>
                  </a:cubicBezTo>
                  <a:lnTo>
                    <a:pt x="567890" y="4345772"/>
                  </a:lnTo>
                  <a:cubicBezTo>
                    <a:pt x="565699" y="4344343"/>
                    <a:pt x="563413" y="4343104"/>
                    <a:pt x="561413" y="4341771"/>
                  </a:cubicBezTo>
                  <a:lnTo>
                    <a:pt x="561413" y="4338056"/>
                  </a:lnTo>
                  <a:cubicBezTo>
                    <a:pt x="553221" y="4335961"/>
                    <a:pt x="553221" y="4335961"/>
                    <a:pt x="530552" y="4337485"/>
                  </a:cubicBezTo>
                  <a:cubicBezTo>
                    <a:pt x="526932" y="4341390"/>
                    <a:pt x="530552" y="4345772"/>
                    <a:pt x="528552" y="4349200"/>
                  </a:cubicBezTo>
                  <a:lnTo>
                    <a:pt x="519026" y="4354915"/>
                  </a:lnTo>
                  <a:cubicBezTo>
                    <a:pt x="514216" y="4354440"/>
                    <a:pt x="509387" y="4355678"/>
                    <a:pt x="505406" y="4358439"/>
                  </a:cubicBezTo>
                  <a:cubicBezTo>
                    <a:pt x="494071" y="4358439"/>
                    <a:pt x="486356" y="4350629"/>
                    <a:pt x="476164" y="4356726"/>
                  </a:cubicBezTo>
                  <a:lnTo>
                    <a:pt x="476164" y="4360345"/>
                  </a:lnTo>
                  <a:lnTo>
                    <a:pt x="482831" y="4364345"/>
                  </a:lnTo>
                  <a:cubicBezTo>
                    <a:pt x="481974" y="4367298"/>
                    <a:pt x="484546" y="4370536"/>
                    <a:pt x="479974" y="4373299"/>
                  </a:cubicBezTo>
                  <a:cubicBezTo>
                    <a:pt x="456447" y="4356821"/>
                    <a:pt x="439302" y="4380157"/>
                    <a:pt x="414442" y="4377014"/>
                  </a:cubicBezTo>
                  <a:cubicBezTo>
                    <a:pt x="362150" y="4369298"/>
                    <a:pt x="305857" y="4380729"/>
                    <a:pt x="252517" y="4378728"/>
                  </a:cubicBezTo>
                  <a:lnTo>
                    <a:pt x="258708" y="4382633"/>
                  </a:lnTo>
                  <a:cubicBezTo>
                    <a:pt x="253374" y="4389015"/>
                    <a:pt x="230800" y="4386919"/>
                    <a:pt x="242421" y="4395396"/>
                  </a:cubicBezTo>
                  <a:cubicBezTo>
                    <a:pt x="258613" y="4397207"/>
                    <a:pt x="273186" y="4385871"/>
                    <a:pt x="288903" y="4388253"/>
                  </a:cubicBezTo>
                  <a:cubicBezTo>
                    <a:pt x="294237" y="4394063"/>
                    <a:pt x="305476" y="4389300"/>
                    <a:pt x="311191" y="4393683"/>
                  </a:cubicBezTo>
                  <a:cubicBezTo>
                    <a:pt x="302714" y="4401588"/>
                    <a:pt x="290807" y="4396349"/>
                    <a:pt x="281854" y="4403208"/>
                  </a:cubicBezTo>
                  <a:cubicBezTo>
                    <a:pt x="276234" y="4399111"/>
                    <a:pt x="264042" y="4397111"/>
                    <a:pt x="265376" y="4405398"/>
                  </a:cubicBezTo>
                  <a:lnTo>
                    <a:pt x="277187" y="4410636"/>
                  </a:lnTo>
                  <a:cubicBezTo>
                    <a:pt x="275472" y="4410636"/>
                    <a:pt x="276330" y="4410636"/>
                    <a:pt x="277187" y="4410636"/>
                  </a:cubicBezTo>
                  <a:lnTo>
                    <a:pt x="277187" y="4410636"/>
                  </a:lnTo>
                  <a:cubicBezTo>
                    <a:pt x="311096" y="4412828"/>
                    <a:pt x="340242" y="4406827"/>
                    <a:pt x="374151" y="4407112"/>
                  </a:cubicBezTo>
                  <a:cubicBezTo>
                    <a:pt x="379390" y="4409779"/>
                    <a:pt x="401488" y="4420257"/>
                    <a:pt x="383010" y="4421686"/>
                  </a:cubicBezTo>
                  <a:cubicBezTo>
                    <a:pt x="364979" y="4415589"/>
                    <a:pt x="345252" y="4416828"/>
                    <a:pt x="328146" y="4425210"/>
                  </a:cubicBezTo>
                  <a:cubicBezTo>
                    <a:pt x="315287" y="4426448"/>
                    <a:pt x="300142" y="4421876"/>
                    <a:pt x="288522" y="4428925"/>
                  </a:cubicBezTo>
                  <a:cubicBezTo>
                    <a:pt x="273472" y="4423591"/>
                    <a:pt x="254231" y="4417018"/>
                    <a:pt x="239182" y="4419400"/>
                  </a:cubicBezTo>
                  <a:lnTo>
                    <a:pt x="239182" y="4423115"/>
                  </a:lnTo>
                  <a:cubicBezTo>
                    <a:pt x="234705" y="4425496"/>
                    <a:pt x="230324" y="4427972"/>
                    <a:pt x="226038" y="4430449"/>
                  </a:cubicBezTo>
                  <a:cubicBezTo>
                    <a:pt x="235086" y="4434164"/>
                    <a:pt x="243659" y="4430449"/>
                    <a:pt x="251660" y="4437688"/>
                  </a:cubicBezTo>
                  <a:cubicBezTo>
                    <a:pt x="254803" y="4445498"/>
                    <a:pt x="236896" y="4443021"/>
                    <a:pt x="232610" y="4448832"/>
                  </a:cubicBezTo>
                  <a:lnTo>
                    <a:pt x="232610" y="4452546"/>
                  </a:lnTo>
                  <a:cubicBezTo>
                    <a:pt x="237658" y="4454642"/>
                    <a:pt x="251088" y="4457023"/>
                    <a:pt x="252231" y="4450356"/>
                  </a:cubicBezTo>
                  <a:cubicBezTo>
                    <a:pt x="267281" y="4435592"/>
                    <a:pt x="297665" y="4450356"/>
                    <a:pt x="314906" y="4443594"/>
                  </a:cubicBezTo>
                  <a:cubicBezTo>
                    <a:pt x="318906" y="4444927"/>
                    <a:pt x="317763" y="4446927"/>
                    <a:pt x="318049" y="4448641"/>
                  </a:cubicBezTo>
                  <a:lnTo>
                    <a:pt x="324526" y="4452642"/>
                  </a:lnTo>
                  <a:lnTo>
                    <a:pt x="324526" y="4456261"/>
                  </a:lnTo>
                  <a:cubicBezTo>
                    <a:pt x="309143" y="4463977"/>
                    <a:pt x="291208" y="4464643"/>
                    <a:pt x="275282" y="4458166"/>
                  </a:cubicBezTo>
                  <a:cubicBezTo>
                    <a:pt x="262614" y="4462071"/>
                    <a:pt x="241944" y="4467691"/>
                    <a:pt x="230514" y="4462358"/>
                  </a:cubicBezTo>
                  <a:cubicBezTo>
                    <a:pt x="217274" y="4474073"/>
                    <a:pt x="183842" y="4461785"/>
                    <a:pt x="186604" y="4477788"/>
                  </a:cubicBezTo>
                  <a:cubicBezTo>
                    <a:pt x="201844" y="4485027"/>
                    <a:pt x="186604" y="4489122"/>
                    <a:pt x="177079" y="4487313"/>
                  </a:cubicBezTo>
                  <a:cubicBezTo>
                    <a:pt x="174126" y="4489028"/>
                    <a:pt x="174126" y="4489028"/>
                    <a:pt x="180317" y="4492742"/>
                  </a:cubicBezTo>
                  <a:lnTo>
                    <a:pt x="180317" y="4496266"/>
                  </a:lnTo>
                  <a:cubicBezTo>
                    <a:pt x="194033" y="4504268"/>
                    <a:pt x="220227" y="4483693"/>
                    <a:pt x="227942" y="4504458"/>
                  </a:cubicBezTo>
                  <a:cubicBezTo>
                    <a:pt x="229847" y="4506268"/>
                    <a:pt x="230514" y="4505220"/>
                    <a:pt x="234610" y="4506649"/>
                  </a:cubicBezTo>
                  <a:cubicBezTo>
                    <a:pt x="233238" y="4507315"/>
                    <a:pt x="231933" y="4508078"/>
                    <a:pt x="230705" y="4509030"/>
                  </a:cubicBezTo>
                  <a:cubicBezTo>
                    <a:pt x="219751" y="4509030"/>
                    <a:pt x="207083" y="4512173"/>
                    <a:pt x="197653" y="4505982"/>
                  </a:cubicBezTo>
                  <a:cubicBezTo>
                    <a:pt x="189176" y="4513411"/>
                    <a:pt x="148599" y="4507029"/>
                    <a:pt x="154886" y="4522270"/>
                  </a:cubicBezTo>
                  <a:lnTo>
                    <a:pt x="164411" y="4527794"/>
                  </a:lnTo>
                  <a:cubicBezTo>
                    <a:pt x="173783" y="4526937"/>
                    <a:pt x="182937" y="4524461"/>
                    <a:pt x="191462" y="4520460"/>
                  </a:cubicBezTo>
                  <a:cubicBezTo>
                    <a:pt x="199939" y="4520460"/>
                    <a:pt x="199939" y="4520460"/>
                    <a:pt x="200987" y="4517031"/>
                  </a:cubicBezTo>
                  <a:cubicBezTo>
                    <a:pt x="202225" y="4508363"/>
                    <a:pt x="217941" y="4516269"/>
                    <a:pt x="223561" y="4520174"/>
                  </a:cubicBezTo>
                  <a:cubicBezTo>
                    <a:pt x="229276" y="4513030"/>
                    <a:pt x="254803" y="4522746"/>
                    <a:pt x="240039" y="4508267"/>
                  </a:cubicBezTo>
                  <a:cubicBezTo>
                    <a:pt x="245659" y="4510269"/>
                    <a:pt x="238325" y="4505886"/>
                    <a:pt x="236801" y="4506172"/>
                  </a:cubicBezTo>
                  <a:cubicBezTo>
                    <a:pt x="224704" y="4499124"/>
                    <a:pt x="280044" y="4503410"/>
                    <a:pt x="289379" y="4498458"/>
                  </a:cubicBezTo>
                  <a:cubicBezTo>
                    <a:pt x="295094" y="4505315"/>
                    <a:pt x="310429" y="4497315"/>
                    <a:pt x="312620" y="4506554"/>
                  </a:cubicBezTo>
                  <a:cubicBezTo>
                    <a:pt x="297761" y="4515411"/>
                    <a:pt x="280616" y="4529699"/>
                    <a:pt x="263471" y="4531509"/>
                  </a:cubicBezTo>
                  <a:cubicBezTo>
                    <a:pt x="255708" y="4526556"/>
                    <a:pt x="245802" y="4526556"/>
                    <a:pt x="238039" y="4531509"/>
                  </a:cubicBezTo>
                  <a:cubicBezTo>
                    <a:pt x="228038" y="4535415"/>
                    <a:pt x="204035" y="4525318"/>
                    <a:pt x="200796" y="4537510"/>
                  </a:cubicBezTo>
                  <a:cubicBezTo>
                    <a:pt x="229371" y="4549416"/>
                    <a:pt x="268329" y="4552464"/>
                    <a:pt x="296046" y="4535510"/>
                  </a:cubicBezTo>
                  <a:cubicBezTo>
                    <a:pt x="305571" y="4543606"/>
                    <a:pt x="319764" y="4538176"/>
                    <a:pt x="328336" y="4532175"/>
                  </a:cubicBezTo>
                  <a:cubicBezTo>
                    <a:pt x="348243" y="4522650"/>
                    <a:pt x="369484" y="4536747"/>
                    <a:pt x="388248" y="4528460"/>
                  </a:cubicBezTo>
                  <a:cubicBezTo>
                    <a:pt x="406727" y="4535795"/>
                    <a:pt x="428444" y="4535415"/>
                    <a:pt x="446922" y="4542939"/>
                  </a:cubicBezTo>
                  <a:cubicBezTo>
                    <a:pt x="452161" y="4535890"/>
                    <a:pt x="470259" y="4543986"/>
                    <a:pt x="469782" y="4534366"/>
                  </a:cubicBezTo>
                  <a:cubicBezTo>
                    <a:pt x="465210" y="4528842"/>
                    <a:pt x="455304" y="4534366"/>
                    <a:pt x="450065" y="4529889"/>
                  </a:cubicBezTo>
                  <a:lnTo>
                    <a:pt x="461210" y="4524747"/>
                  </a:lnTo>
                  <a:cubicBezTo>
                    <a:pt x="500167" y="4524747"/>
                    <a:pt x="546173" y="4516269"/>
                    <a:pt x="585035" y="4524747"/>
                  </a:cubicBezTo>
                  <a:lnTo>
                    <a:pt x="594560" y="4519508"/>
                  </a:lnTo>
                  <a:lnTo>
                    <a:pt x="594560" y="4512173"/>
                  </a:lnTo>
                  <a:lnTo>
                    <a:pt x="588178" y="4508267"/>
                  </a:lnTo>
                  <a:lnTo>
                    <a:pt x="588178" y="4471501"/>
                  </a:lnTo>
                  <a:cubicBezTo>
                    <a:pt x="606180" y="4463977"/>
                    <a:pt x="579320" y="4461976"/>
                    <a:pt x="591417" y="4454928"/>
                  </a:cubicBezTo>
                  <a:cubicBezTo>
                    <a:pt x="597989" y="4451022"/>
                    <a:pt x="593417" y="4448832"/>
                    <a:pt x="588464" y="4445975"/>
                  </a:cubicBezTo>
                  <a:cubicBezTo>
                    <a:pt x="588464" y="4444832"/>
                    <a:pt x="588464" y="4443594"/>
                    <a:pt x="587892" y="4441688"/>
                  </a:cubicBezTo>
                  <a:lnTo>
                    <a:pt x="573605" y="4435402"/>
                  </a:lnTo>
                  <a:cubicBezTo>
                    <a:pt x="571795" y="4434735"/>
                    <a:pt x="562080" y="4439211"/>
                    <a:pt x="555412" y="4434544"/>
                  </a:cubicBezTo>
                  <a:cubicBezTo>
                    <a:pt x="564937" y="4427305"/>
                    <a:pt x="573605" y="4429401"/>
                    <a:pt x="585797" y="4429211"/>
                  </a:cubicBezTo>
                  <a:cubicBezTo>
                    <a:pt x="608181" y="4417495"/>
                    <a:pt x="580463" y="4414828"/>
                    <a:pt x="570652" y="4421686"/>
                  </a:cubicBezTo>
                  <a:cubicBezTo>
                    <a:pt x="554840" y="4417971"/>
                    <a:pt x="548744" y="4422733"/>
                    <a:pt x="531028" y="4421686"/>
                  </a:cubicBezTo>
                  <a:lnTo>
                    <a:pt x="520931" y="4414542"/>
                  </a:lnTo>
                  <a:cubicBezTo>
                    <a:pt x="514455" y="4413780"/>
                    <a:pt x="507958" y="4415685"/>
                    <a:pt x="502929" y="4419876"/>
                  </a:cubicBezTo>
                  <a:lnTo>
                    <a:pt x="508930" y="4423685"/>
                  </a:lnTo>
                  <a:cubicBezTo>
                    <a:pt x="501786" y="4426639"/>
                    <a:pt x="501786" y="4426639"/>
                    <a:pt x="493118" y="4422067"/>
                  </a:cubicBezTo>
                  <a:cubicBezTo>
                    <a:pt x="468934" y="4424734"/>
                    <a:pt x="444531" y="4424734"/>
                    <a:pt x="420347" y="4422067"/>
                  </a:cubicBezTo>
                  <a:cubicBezTo>
                    <a:pt x="407489" y="4410922"/>
                    <a:pt x="435588" y="4418257"/>
                    <a:pt x="437016" y="4411590"/>
                  </a:cubicBezTo>
                  <a:cubicBezTo>
                    <a:pt x="438445" y="4404921"/>
                    <a:pt x="448446" y="4408065"/>
                    <a:pt x="453304" y="4407303"/>
                  </a:cubicBezTo>
                  <a:cubicBezTo>
                    <a:pt x="462829" y="4412351"/>
                    <a:pt x="463401" y="4412351"/>
                    <a:pt x="472354" y="4407303"/>
                  </a:cubicBezTo>
                  <a:cubicBezTo>
                    <a:pt x="489937" y="4409875"/>
                    <a:pt x="507825" y="4409875"/>
                    <a:pt x="525408" y="4407303"/>
                  </a:cubicBezTo>
                  <a:lnTo>
                    <a:pt x="534933" y="4401683"/>
                  </a:lnTo>
                  <a:lnTo>
                    <a:pt x="522170" y="4394349"/>
                  </a:lnTo>
                  <a:cubicBezTo>
                    <a:pt x="537981" y="4390158"/>
                    <a:pt x="555984" y="4392729"/>
                    <a:pt x="571319" y="4384824"/>
                  </a:cubicBezTo>
                  <a:lnTo>
                    <a:pt x="578177" y="4388253"/>
                  </a:lnTo>
                  <a:cubicBezTo>
                    <a:pt x="582749" y="4383967"/>
                    <a:pt x="589131" y="4385585"/>
                    <a:pt x="594084" y="4383015"/>
                  </a:cubicBezTo>
                  <a:lnTo>
                    <a:pt x="594084" y="4379300"/>
                  </a:lnTo>
                  <a:lnTo>
                    <a:pt x="587511" y="4375394"/>
                  </a:lnTo>
                  <a:lnTo>
                    <a:pt x="587511" y="4371775"/>
                  </a:lnTo>
                  <a:cubicBezTo>
                    <a:pt x="593998" y="4367108"/>
                    <a:pt x="602075" y="4365108"/>
                    <a:pt x="609990" y="4366346"/>
                  </a:cubicBezTo>
                  <a:cubicBezTo>
                    <a:pt x="619515" y="4382252"/>
                    <a:pt x="610943" y="4410922"/>
                    <a:pt x="613800" y="4430735"/>
                  </a:cubicBezTo>
                  <a:cubicBezTo>
                    <a:pt x="604847" y="4436164"/>
                    <a:pt x="604847" y="4436354"/>
                    <a:pt x="612943" y="4441308"/>
                  </a:cubicBezTo>
                  <a:cubicBezTo>
                    <a:pt x="615324" y="4463882"/>
                    <a:pt x="612943" y="4487885"/>
                    <a:pt x="613800" y="4511316"/>
                  </a:cubicBezTo>
                  <a:lnTo>
                    <a:pt x="607514" y="4515507"/>
                  </a:lnTo>
                  <a:lnTo>
                    <a:pt x="607514" y="4526461"/>
                  </a:lnTo>
                  <a:cubicBezTo>
                    <a:pt x="609228" y="4527413"/>
                    <a:pt x="611324" y="4528842"/>
                    <a:pt x="613514" y="4530175"/>
                  </a:cubicBezTo>
                  <a:close/>
                  <a:moveTo>
                    <a:pt x="570176" y="4404921"/>
                  </a:moveTo>
                  <a:cubicBezTo>
                    <a:pt x="566366" y="4402826"/>
                    <a:pt x="559031" y="4403969"/>
                    <a:pt x="555602" y="4400540"/>
                  </a:cubicBezTo>
                  <a:lnTo>
                    <a:pt x="531885" y="4412922"/>
                  </a:lnTo>
                  <a:cubicBezTo>
                    <a:pt x="545020" y="4417590"/>
                    <a:pt x="559679" y="4414542"/>
                    <a:pt x="569795" y="4404921"/>
                  </a:cubicBezTo>
                  <a:close/>
                  <a:moveTo>
                    <a:pt x="545792" y="4320435"/>
                  </a:moveTo>
                  <a:cubicBezTo>
                    <a:pt x="546268" y="4321959"/>
                    <a:pt x="546839" y="4321864"/>
                    <a:pt x="549888" y="4322340"/>
                  </a:cubicBezTo>
                  <a:lnTo>
                    <a:pt x="548744" y="4322340"/>
                  </a:lnTo>
                  <a:cubicBezTo>
                    <a:pt x="549697" y="4322340"/>
                    <a:pt x="551507" y="4322340"/>
                    <a:pt x="551602" y="4322340"/>
                  </a:cubicBezTo>
                  <a:lnTo>
                    <a:pt x="553031" y="4322340"/>
                  </a:lnTo>
                  <a:cubicBezTo>
                    <a:pt x="549888" y="4333675"/>
                    <a:pt x="579225" y="4317387"/>
                    <a:pt x="583892" y="4312815"/>
                  </a:cubicBezTo>
                  <a:cubicBezTo>
                    <a:pt x="577510" y="4304529"/>
                    <a:pt x="545792" y="4306529"/>
                    <a:pt x="564270" y="4317006"/>
                  </a:cubicBezTo>
                  <a:cubicBezTo>
                    <a:pt x="560460" y="4319387"/>
                    <a:pt x="556222" y="4321007"/>
                    <a:pt x="551793" y="4321768"/>
                  </a:cubicBezTo>
                  <a:cubicBezTo>
                    <a:pt x="551983" y="4319673"/>
                    <a:pt x="547221" y="4318054"/>
                    <a:pt x="545792" y="4320625"/>
                  </a:cubicBezTo>
                  <a:close/>
                  <a:moveTo>
                    <a:pt x="551697" y="3801037"/>
                  </a:moveTo>
                  <a:cubicBezTo>
                    <a:pt x="563508" y="3804942"/>
                    <a:pt x="578367" y="3809895"/>
                    <a:pt x="591035" y="3804846"/>
                  </a:cubicBezTo>
                  <a:cubicBezTo>
                    <a:pt x="592083" y="3784368"/>
                    <a:pt x="591035" y="3789416"/>
                    <a:pt x="573700" y="3792464"/>
                  </a:cubicBezTo>
                  <a:cubicBezTo>
                    <a:pt x="568461" y="3797798"/>
                    <a:pt x="558365" y="3793607"/>
                    <a:pt x="551697" y="3797417"/>
                  </a:cubicBezTo>
                  <a:close/>
                  <a:moveTo>
                    <a:pt x="342147" y="3897620"/>
                  </a:moveTo>
                  <a:cubicBezTo>
                    <a:pt x="345510" y="3899544"/>
                    <a:pt x="349643" y="3899544"/>
                    <a:pt x="353006" y="3897620"/>
                  </a:cubicBezTo>
                  <a:cubicBezTo>
                    <a:pt x="353958" y="3893715"/>
                    <a:pt x="341195" y="3894001"/>
                    <a:pt x="342623" y="3897620"/>
                  </a:cubicBezTo>
                  <a:close/>
                  <a:moveTo>
                    <a:pt x="302142" y="3918670"/>
                  </a:moveTo>
                  <a:cubicBezTo>
                    <a:pt x="319668" y="3922385"/>
                    <a:pt x="344814" y="3924480"/>
                    <a:pt x="360626" y="3915337"/>
                  </a:cubicBezTo>
                  <a:cubicBezTo>
                    <a:pt x="355863" y="3912860"/>
                    <a:pt x="349291" y="3913812"/>
                    <a:pt x="344147" y="3910098"/>
                  </a:cubicBezTo>
                  <a:cubicBezTo>
                    <a:pt x="332622" y="3920575"/>
                    <a:pt x="316430" y="3915051"/>
                    <a:pt x="303095" y="3918670"/>
                  </a:cubicBezTo>
                  <a:close/>
                  <a:moveTo>
                    <a:pt x="294903" y="3801132"/>
                  </a:moveTo>
                  <a:cubicBezTo>
                    <a:pt x="298894" y="3803742"/>
                    <a:pt x="304057" y="3803742"/>
                    <a:pt x="308048" y="3801132"/>
                  </a:cubicBezTo>
                  <a:lnTo>
                    <a:pt x="308048" y="3797512"/>
                  </a:lnTo>
                  <a:cubicBezTo>
                    <a:pt x="304057" y="3794903"/>
                    <a:pt x="298894" y="3794903"/>
                    <a:pt x="294903" y="3797512"/>
                  </a:cubicBezTo>
                  <a:close/>
                  <a:moveTo>
                    <a:pt x="335670" y="4332532"/>
                  </a:moveTo>
                  <a:cubicBezTo>
                    <a:pt x="337099" y="4333770"/>
                    <a:pt x="341481" y="4334722"/>
                    <a:pt x="340909" y="4336817"/>
                  </a:cubicBezTo>
                  <a:cubicBezTo>
                    <a:pt x="340147" y="4341485"/>
                    <a:pt x="346624" y="4340818"/>
                    <a:pt x="349672" y="4341104"/>
                  </a:cubicBezTo>
                  <a:lnTo>
                    <a:pt x="367007" y="4349867"/>
                  </a:lnTo>
                  <a:lnTo>
                    <a:pt x="367007" y="4357678"/>
                  </a:lnTo>
                  <a:cubicBezTo>
                    <a:pt x="364626" y="4360821"/>
                    <a:pt x="357482" y="4357678"/>
                    <a:pt x="355768" y="4360440"/>
                  </a:cubicBezTo>
                  <a:cubicBezTo>
                    <a:pt x="354054" y="4363202"/>
                    <a:pt x="351863" y="4367298"/>
                    <a:pt x="357197" y="4369965"/>
                  </a:cubicBezTo>
                  <a:cubicBezTo>
                    <a:pt x="388344" y="4367678"/>
                    <a:pt x="418443" y="4362916"/>
                    <a:pt x="450351" y="4362536"/>
                  </a:cubicBezTo>
                  <a:lnTo>
                    <a:pt x="453304" y="4357487"/>
                  </a:lnTo>
                  <a:lnTo>
                    <a:pt x="432921" y="4346058"/>
                  </a:lnTo>
                  <a:cubicBezTo>
                    <a:pt x="432921" y="4344533"/>
                    <a:pt x="432921" y="4343390"/>
                    <a:pt x="432921" y="4342152"/>
                  </a:cubicBezTo>
                  <a:cubicBezTo>
                    <a:pt x="425491" y="4340628"/>
                    <a:pt x="428920" y="4335485"/>
                    <a:pt x="423396" y="4333198"/>
                  </a:cubicBezTo>
                  <a:cubicBezTo>
                    <a:pt x="395297" y="4338151"/>
                    <a:pt x="360245" y="4326150"/>
                    <a:pt x="336147" y="4332532"/>
                  </a:cubicBezTo>
                  <a:close/>
                  <a:moveTo>
                    <a:pt x="248897" y="3761032"/>
                  </a:moveTo>
                  <a:cubicBezTo>
                    <a:pt x="253012" y="3763804"/>
                    <a:pt x="258404" y="3763804"/>
                    <a:pt x="262518" y="3761032"/>
                  </a:cubicBezTo>
                  <a:cubicBezTo>
                    <a:pt x="258422" y="3758650"/>
                    <a:pt x="248231" y="3751221"/>
                    <a:pt x="249374" y="3760555"/>
                  </a:cubicBezTo>
                  <a:close/>
                  <a:moveTo>
                    <a:pt x="235848" y="4362059"/>
                  </a:moveTo>
                  <a:cubicBezTo>
                    <a:pt x="235848" y="4363488"/>
                    <a:pt x="235372" y="4364631"/>
                    <a:pt x="235181" y="4365774"/>
                  </a:cubicBezTo>
                  <a:lnTo>
                    <a:pt x="209655" y="4380061"/>
                  </a:lnTo>
                  <a:cubicBezTo>
                    <a:pt x="217970" y="4383776"/>
                    <a:pt x="227647" y="4382538"/>
                    <a:pt x="234800" y="4376919"/>
                  </a:cubicBezTo>
                  <a:cubicBezTo>
                    <a:pt x="236134" y="4374347"/>
                    <a:pt x="237087" y="4372727"/>
                    <a:pt x="237944" y="4371108"/>
                  </a:cubicBezTo>
                  <a:cubicBezTo>
                    <a:pt x="259089" y="4371108"/>
                    <a:pt x="278520" y="4377014"/>
                    <a:pt x="298332" y="4367584"/>
                  </a:cubicBezTo>
                  <a:cubicBezTo>
                    <a:pt x="307762" y="4372536"/>
                    <a:pt x="319135" y="4371775"/>
                    <a:pt x="327860" y="4365679"/>
                  </a:cubicBezTo>
                  <a:cubicBezTo>
                    <a:pt x="327860" y="4363965"/>
                    <a:pt x="327860" y="4362822"/>
                    <a:pt x="327860" y="4361583"/>
                  </a:cubicBezTo>
                  <a:cubicBezTo>
                    <a:pt x="309953" y="4349010"/>
                    <a:pt x="286807" y="4357583"/>
                    <a:pt x="269281" y="4343486"/>
                  </a:cubicBezTo>
                  <a:lnTo>
                    <a:pt x="275567" y="4339580"/>
                  </a:lnTo>
                  <a:lnTo>
                    <a:pt x="275567" y="4335961"/>
                  </a:lnTo>
                  <a:lnTo>
                    <a:pt x="266042" y="4330532"/>
                  </a:lnTo>
                  <a:cubicBezTo>
                    <a:pt x="250564" y="4338723"/>
                    <a:pt x="233829" y="4344343"/>
                    <a:pt x="216513" y="4347010"/>
                  </a:cubicBezTo>
                  <a:lnTo>
                    <a:pt x="216513" y="4350725"/>
                  </a:lnTo>
                  <a:cubicBezTo>
                    <a:pt x="219180" y="4353772"/>
                    <a:pt x="227276" y="4351200"/>
                    <a:pt x="229657" y="4354629"/>
                  </a:cubicBezTo>
                  <a:lnTo>
                    <a:pt x="229657" y="4358153"/>
                  </a:lnTo>
                  <a:close/>
                  <a:moveTo>
                    <a:pt x="204225" y="4398730"/>
                  </a:moveTo>
                  <a:lnTo>
                    <a:pt x="212607" y="4404255"/>
                  </a:lnTo>
                  <a:cubicBezTo>
                    <a:pt x="216227" y="4404255"/>
                    <a:pt x="219751" y="4404826"/>
                    <a:pt x="222132" y="4402160"/>
                  </a:cubicBezTo>
                  <a:cubicBezTo>
                    <a:pt x="223123" y="4398921"/>
                    <a:pt x="222599" y="4395396"/>
                    <a:pt x="220704" y="4392635"/>
                  </a:cubicBezTo>
                  <a:lnTo>
                    <a:pt x="212798" y="4392635"/>
                  </a:lnTo>
                  <a:cubicBezTo>
                    <a:pt x="210512" y="4394635"/>
                    <a:pt x="205559" y="4395778"/>
                    <a:pt x="204702" y="4398254"/>
                  </a:cubicBezTo>
                  <a:close/>
                  <a:moveTo>
                    <a:pt x="380342" y="3663020"/>
                  </a:moveTo>
                  <a:cubicBezTo>
                    <a:pt x="381105" y="3669401"/>
                    <a:pt x="391772" y="3667687"/>
                    <a:pt x="396725" y="3663020"/>
                  </a:cubicBezTo>
                  <a:cubicBezTo>
                    <a:pt x="406251" y="3667972"/>
                    <a:pt x="406917" y="3667972"/>
                    <a:pt x="415776" y="3663020"/>
                  </a:cubicBezTo>
                  <a:lnTo>
                    <a:pt x="422348" y="3666258"/>
                  </a:lnTo>
                  <a:cubicBezTo>
                    <a:pt x="423491" y="3665496"/>
                    <a:pt x="425872" y="3664734"/>
                    <a:pt x="425777" y="3663972"/>
                  </a:cubicBezTo>
                  <a:cubicBezTo>
                    <a:pt x="423586" y="3660162"/>
                    <a:pt x="437112" y="3657495"/>
                    <a:pt x="429015" y="3655590"/>
                  </a:cubicBezTo>
                  <a:cubicBezTo>
                    <a:pt x="415394" y="3655590"/>
                    <a:pt x="403393" y="3649875"/>
                    <a:pt x="389772" y="3651875"/>
                  </a:cubicBezTo>
                  <a:cubicBezTo>
                    <a:pt x="384248" y="3654066"/>
                    <a:pt x="387963" y="3659209"/>
                    <a:pt x="380247" y="3660733"/>
                  </a:cubicBezTo>
                  <a:cubicBezTo>
                    <a:pt x="380342" y="3661362"/>
                    <a:pt x="380533" y="3661971"/>
                    <a:pt x="380819" y="3662543"/>
                  </a:cubicBezTo>
                  <a:close/>
                  <a:moveTo>
                    <a:pt x="598370" y="3616728"/>
                  </a:moveTo>
                  <a:lnTo>
                    <a:pt x="588083" y="3611870"/>
                  </a:lnTo>
                  <a:cubicBezTo>
                    <a:pt x="578558" y="3622728"/>
                    <a:pt x="544077" y="3602345"/>
                    <a:pt x="546268" y="3617299"/>
                  </a:cubicBezTo>
                  <a:cubicBezTo>
                    <a:pt x="556555" y="3626824"/>
                    <a:pt x="570938" y="3618347"/>
                    <a:pt x="581796" y="3626062"/>
                  </a:cubicBezTo>
                  <a:close/>
                  <a:moveTo>
                    <a:pt x="539315" y="3591296"/>
                  </a:moveTo>
                  <a:cubicBezTo>
                    <a:pt x="556460" y="3597583"/>
                    <a:pt x="580939" y="3605107"/>
                    <a:pt x="597798" y="3594916"/>
                  </a:cubicBezTo>
                  <a:lnTo>
                    <a:pt x="592179" y="3591296"/>
                  </a:lnTo>
                  <a:cubicBezTo>
                    <a:pt x="591512" y="3589486"/>
                    <a:pt x="590845" y="3587867"/>
                    <a:pt x="590369" y="3586438"/>
                  </a:cubicBezTo>
                  <a:cubicBezTo>
                    <a:pt x="573062" y="3583476"/>
                    <a:pt x="555279" y="3585143"/>
                    <a:pt x="538839" y="3591296"/>
                  </a:cubicBezTo>
                  <a:close/>
                  <a:moveTo>
                    <a:pt x="351006" y="3581771"/>
                  </a:moveTo>
                  <a:cubicBezTo>
                    <a:pt x="358911" y="3583209"/>
                    <a:pt x="367046" y="3582724"/>
                    <a:pt x="374723" y="3580343"/>
                  </a:cubicBezTo>
                  <a:lnTo>
                    <a:pt x="374723" y="3576723"/>
                  </a:lnTo>
                  <a:cubicBezTo>
                    <a:pt x="366236" y="3573608"/>
                    <a:pt x="356921" y="3573608"/>
                    <a:pt x="348434" y="3576723"/>
                  </a:cubicBezTo>
                  <a:cubicBezTo>
                    <a:pt x="348434" y="3577675"/>
                    <a:pt x="346529" y="3580057"/>
                    <a:pt x="350720" y="3581390"/>
                  </a:cubicBezTo>
                  <a:close/>
                  <a:moveTo>
                    <a:pt x="236420" y="3653875"/>
                  </a:moveTo>
                  <a:cubicBezTo>
                    <a:pt x="237277" y="3658638"/>
                    <a:pt x="233753" y="3664543"/>
                    <a:pt x="239563" y="3666829"/>
                  </a:cubicBezTo>
                  <a:cubicBezTo>
                    <a:pt x="250612" y="3667877"/>
                    <a:pt x="264709" y="3664353"/>
                    <a:pt x="275948" y="3668830"/>
                  </a:cubicBezTo>
                  <a:lnTo>
                    <a:pt x="275948" y="3672354"/>
                  </a:lnTo>
                  <a:lnTo>
                    <a:pt x="285473" y="3677783"/>
                  </a:lnTo>
                  <a:cubicBezTo>
                    <a:pt x="300237" y="3670163"/>
                    <a:pt x="315668" y="3675783"/>
                    <a:pt x="335194" y="3674164"/>
                  </a:cubicBezTo>
                  <a:cubicBezTo>
                    <a:pt x="337480" y="3672354"/>
                    <a:pt x="341099" y="3669210"/>
                    <a:pt x="343862" y="3666925"/>
                  </a:cubicBezTo>
                  <a:cubicBezTo>
                    <a:pt x="349386" y="3666258"/>
                    <a:pt x="351196" y="3666925"/>
                    <a:pt x="354530" y="3665019"/>
                  </a:cubicBezTo>
                  <a:lnTo>
                    <a:pt x="354530" y="3660162"/>
                  </a:lnTo>
                  <a:cubicBezTo>
                    <a:pt x="348938" y="3660562"/>
                    <a:pt x="343376" y="3659095"/>
                    <a:pt x="338718" y="3655971"/>
                  </a:cubicBezTo>
                  <a:cubicBezTo>
                    <a:pt x="319097" y="3661591"/>
                    <a:pt x="297665" y="3652256"/>
                    <a:pt x="278901" y="3659305"/>
                  </a:cubicBezTo>
                  <a:cubicBezTo>
                    <a:pt x="273091" y="3657780"/>
                    <a:pt x="278901" y="3652256"/>
                    <a:pt x="271377" y="3652161"/>
                  </a:cubicBezTo>
                  <a:cubicBezTo>
                    <a:pt x="259851" y="3652828"/>
                    <a:pt x="246992" y="3650160"/>
                    <a:pt x="236420" y="3653875"/>
                  </a:cubicBezTo>
                  <a:close/>
                  <a:moveTo>
                    <a:pt x="196986" y="3687117"/>
                  </a:moveTo>
                  <a:cubicBezTo>
                    <a:pt x="214369" y="3690261"/>
                    <a:pt x="232181" y="3690261"/>
                    <a:pt x="249564" y="3687117"/>
                  </a:cubicBezTo>
                  <a:cubicBezTo>
                    <a:pt x="248612" y="3676069"/>
                    <a:pt x="206702" y="3681879"/>
                    <a:pt x="196986" y="3683403"/>
                  </a:cubicBezTo>
                  <a:close/>
                  <a:moveTo>
                    <a:pt x="189176" y="3686451"/>
                  </a:moveTo>
                  <a:cubicBezTo>
                    <a:pt x="174222" y="3680641"/>
                    <a:pt x="177174" y="3693690"/>
                    <a:pt x="189176" y="3687689"/>
                  </a:cubicBezTo>
                  <a:cubicBezTo>
                    <a:pt x="188795" y="3687022"/>
                    <a:pt x="189366" y="3686546"/>
                    <a:pt x="188795" y="3686261"/>
                  </a:cubicBezTo>
                  <a:close/>
                  <a:moveTo>
                    <a:pt x="170888" y="3546910"/>
                  </a:moveTo>
                  <a:cubicBezTo>
                    <a:pt x="172983" y="3548243"/>
                    <a:pt x="176698" y="3549386"/>
                    <a:pt x="176984" y="3550815"/>
                  </a:cubicBezTo>
                  <a:cubicBezTo>
                    <a:pt x="175841" y="3559673"/>
                    <a:pt x="192795" y="3555387"/>
                    <a:pt x="196034" y="3550815"/>
                  </a:cubicBezTo>
                  <a:lnTo>
                    <a:pt x="181080" y="3541290"/>
                  </a:lnTo>
                  <a:close/>
                  <a:moveTo>
                    <a:pt x="174126" y="3670735"/>
                  </a:moveTo>
                  <a:lnTo>
                    <a:pt x="186985" y="3670735"/>
                  </a:lnTo>
                  <a:cubicBezTo>
                    <a:pt x="191747" y="3667020"/>
                    <a:pt x="191747" y="3667020"/>
                    <a:pt x="186985" y="3663305"/>
                  </a:cubicBezTo>
                  <a:lnTo>
                    <a:pt x="174126" y="3663305"/>
                  </a:lnTo>
                  <a:cubicBezTo>
                    <a:pt x="169173" y="3666639"/>
                    <a:pt x="169173" y="3666639"/>
                    <a:pt x="174031" y="3670353"/>
                  </a:cubicBezTo>
                  <a:close/>
                  <a:moveTo>
                    <a:pt x="552364" y="286216"/>
                  </a:moveTo>
                  <a:cubicBezTo>
                    <a:pt x="556793" y="288702"/>
                    <a:pt x="561984" y="289455"/>
                    <a:pt x="566937" y="288311"/>
                  </a:cubicBezTo>
                  <a:cubicBezTo>
                    <a:pt x="565194" y="289464"/>
                    <a:pt x="563337" y="290455"/>
                    <a:pt x="561413" y="291264"/>
                  </a:cubicBezTo>
                  <a:lnTo>
                    <a:pt x="570938" y="288788"/>
                  </a:lnTo>
                  <a:cubicBezTo>
                    <a:pt x="567604" y="303647"/>
                    <a:pt x="585035" y="297646"/>
                    <a:pt x="594084" y="298789"/>
                  </a:cubicBezTo>
                  <a:cubicBezTo>
                    <a:pt x="598656" y="294789"/>
                    <a:pt x="598656" y="294789"/>
                    <a:pt x="593512" y="291360"/>
                  </a:cubicBezTo>
                  <a:cubicBezTo>
                    <a:pt x="583987" y="292502"/>
                    <a:pt x="581892" y="284978"/>
                    <a:pt x="570938" y="288788"/>
                  </a:cubicBezTo>
                  <a:lnTo>
                    <a:pt x="570938" y="285835"/>
                  </a:lnTo>
                  <a:lnTo>
                    <a:pt x="561413" y="280787"/>
                  </a:lnTo>
                  <a:cubicBezTo>
                    <a:pt x="557993" y="281673"/>
                    <a:pt x="554840" y="283416"/>
                    <a:pt x="552269" y="285835"/>
                  </a:cubicBezTo>
                  <a:close/>
                  <a:moveTo>
                    <a:pt x="347767" y="276691"/>
                  </a:moveTo>
                  <a:lnTo>
                    <a:pt x="350815" y="280787"/>
                  </a:lnTo>
                  <a:cubicBezTo>
                    <a:pt x="379247" y="277263"/>
                    <a:pt x="407908" y="276024"/>
                    <a:pt x="436540" y="277072"/>
                  </a:cubicBezTo>
                  <a:cubicBezTo>
                    <a:pt x="441493" y="273548"/>
                    <a:pt x="439683" y="270214"/>
                    <a:pt x="446065" y="267547"/>
                  </a:cubicBezTo>
                  <a:cubicBezTo>
                    <a:pt x="446065" y="266595"/>
                    <a:pt x="446065" y="265356"/>
                    <a:pt x="446065" y="264118"/>
                  </a:cubicBezTo>
                  <a:lnTo>
                    <a:pt x="459210" y="256403"/>
                  </a:lnTo>
                  <a:cubicBezTo>
                    <a:pt x="459210" y="250593"/>
                    <a:pt x="459210" y="250593"/>
                    <a:pt x="456352" y="247545"/>
                  </a:cubicBezTo>
                  <a:lnTo>
                    <a:pt x="435397" y="247545"/>
                  </a:lnTo>
                  <a:lnTo>
                    <a:pt x="424729" y="240020"/>
                  </a:lnTo>
                  <a:cubicBezTo>
                    <a:pt x="412347" y="242973"/>
                    <a:pt x="353482" y="231067"/>
                    <a:pt x="370913" y="250974"/>
                  </a:cubicBezTo>
                  <a:cubicBezTo>
                    <a:pt x="377675" y="250974"/>
                    <a:pt x="381295" y="251926"/>
                    <a:pt x="380438" y="256689"/>
                  </a:cubicBezTo>
                  <a:cubicBezTo>
                    <a:pt x="369046" y="262242"/>
                    <a:pt x="358102" y="268642"/>
                    <a:pt x="347672" y="275834"/>
                  </a:cubicBezTo>
                  <a:close/>
                  <a:moveTo>
                    <a:pt x="242992" y="157438"/>
                  </a:moveTo>
                  <a:cubicBezTo>
                    <a:pt x="244735" y="159152"/>
                    <a:pt x="247535" y="159152"/>
                    <a:pt x="249279" y="157438"/>
                  </a:cubicBezTo>
                  <a:cubicBezTo>
                    <a:pt x="247859" y="155476"/>
                    <a:pt x="245126" y="155038"/>
                    <a:pt x="243164" y="156447"/>
                  </a:cubicBezTo>
                  <a:cubicBezTo>
                    <a:pt x="243106" y="156495"/>
                    <a:pt x="243049" y="156533"/>
                    <a:pt x="242992" y="156581"/>
                  </a:cubicBezTo>
                  <a:close/>
                  <a:moveTo>
                    <a:pt x="574652" y="196110"/>
                  </a:moveTo>
                  <a:cubicBezTo>
                    <a:pt x="565127" y="197158"/>
                    <a:pt x="553983" y="193538"/>
                    <a:pt x="546077" y="198110"/>
                  </a:cubicBezTo>
                  <a:lnTo>
                    <a:pt x="561603" y="207159"/>
                  </a:lnTo>
                  <a:cubicBezTo>
                    <a:pt x="566842" y="206492"/>
                    <a:pt x="572462" y="208302"/>
                    <a:pt x="576939" y="205921"/>
                  </a:cubicBezTo>
                  <a:cubicBezTo>
                    <a:pt x="578367" y="198395"/>
                    <a:pt x="578367" y="198395"/>
                    <a:pt x="574652" y="195253"/>
                  </a:cubicBezTo>
                  <a:close/>
                  <a:moveTo>
                    <a:pt x="74399" y="1339110"/>
                  </a:moveTo>
                  <a:lnTo>
                    <a:pt x="64874" y="1344253"/>
                  </a:lnTo>
                  <a:cubicBezTo>
                    <a:pt x="68970" y="1346739"/>
                    <a:pt x="74114" y="1346739"/>
                    <a:pt x="78210" y="1344253"/>
                  </a:cubicBezTo>
                  <a:cubicBezTo>
                    <a:pt x="78114" y="1341205"/>
                    <a:pt x="80591" y="1338538"/>
                    <a:pt x="74495" y="1338062"/>
                  </a:cubicBezTo>
                  <a:close/>
                  <a:moveTo>
                    <a:pt x="83924" y="1233002"/>
                  </a:moveTo>
                  <a:cubicBezTo>
                    <a:pt x="79829" y="1230334"/>
                    <a:pt x="73828" y="1232430"/>
                    <a:pt x="68970" y="1231763"/>
                  </a:cubicBezTo>
                  <a:cubicBezTo>
                    <a:pt x="64208" y="1235287"/>
                    <a:pt x="64208" y="1235287"/>
                    <a:pt x="68494" y="1239097"/>
                  </a:cubicBezTo>
                  <a:cubicBezTo>
                    <a:pt x="72018" y="1233382"/>
                    <a:pt x="83448" y="1236526"/>
                    <a:pt x="84020" y="1231953"/>
                  </a:cubicBezTo>
                  <a:close/>
                  <a:moveTo>
                    <a:pt x="117357" y="979636"/>
                  </a:moveTo>
                  <a:cubicBezTo>
                    <a:pt x="110595" y="975064"/>
                    <a:pt x="100689" y="979636"/>
                    <a:pt x="94497" y="974111"/>
                  </a:cubicBezTo>
                  <a:cubicBezTo>
                    <a:pt x="84972" y="981732"/>
                    <a:pt x="70113" y="974111"/>
                    <a:pt x="58969" y="979445"/>
                  </a:cubicBezTo>
                  <a:cubicBezTo>
                    <a:pt x="73733" y="993352"/>
                    <a:pt x="93069" y="975636"/>
                    <a:pt x="108118" y="984875"/>
                  </a:cubicBezTo>
                  <a:close/>
                  <a:moveTo>
                    <a:pt x="146980" y="1021736"/>
                  </a:moveTo>
                  <a:cubicBezTo>
                    <a:pt x="160315" y="1023451"/>
                    <a:pt x="159458" y="1015355"/>
                    <a:pt x="154219" y="1010688"/>
                  </a:cubicBezTo>
                  <a:cubicBezTo>
                    <a:pt x="147171" y="1010688"/>
                    <a:pt x="118500" y="1018308"/>
                    <a:pt x="141360" y="1018022"/>
                  </a:cubicBezTo>
                  <a:close/>
                  <a:moveTo>
                    <a:pt x="135931" y="1132227"/>
                  </a:moveTo>
                  <a:cubicBezTo>
                    <a:pt x="131835" y="1132227"/>
                    <a:pt x="127358" y="1132227"/>
                    <a:pt x="124596" y="1134132"/>
                  </a:cubicBezTo>
                  <a:cubicBezTo>
                    <a:pt x="130835" y="1136942"/>
                    <a:pt x="137979" y="1136942"/>
                    <a:pt x="144218" y="1134132"/>
                  </a:cubicBezTo>
                  <a:cubicBezTo>
                    <a:pt x="141922" y="1132208"/>
                    <a:pt x="139017" y="1131160"/>
                    <a:pt x="136026" y="1131179"/>
                  </a:cubicBezTo>
                  <a:close/>
                  <a:moveTo>
                    <a:pt x="161553" y="575776"/>
                  </a:moveTo>
                  <a:cubicBezTo>
                    <a:pt x="179937" y="566251"/>
                    <a:pt x="156505" y="568918"/>
                    <a:pt x="147647" y="568442"/>
                  </a:cubicBezTo>
                  <a:cubicBezTo>
                    <a:pt x="142884" y="572062"/>
                    <a:pt x="142884" y="572062"/>
                    <a:pt x="147647" y="575776"/>
                  </a:cubicBezTo>
                  <a:close/>
                  <a:moveTo>
                    <a:pt x="147361" y="129911"/>
                  </a:moveTo>
                  <a:lnTo>
                    <a:pt x="128311" y="129911"/>
                  </a:lnTo>
                  <a:cubicBezTo>
                    <a:pt x="123358" y="133530"/>
                    <a:pt x="123358" y="133530"/>
                    <a:pt x="128311" y="137245"/>
                  </a:cubicBezTo>
                  <a:lnTo>
                    <a:pt x="147361" y="137245"/>
                  </a:lnTo>
                  <a:cubicBezTo>
                    <a:pt x="152314" y="132578"/>
                    <a:pt x="152314" y="132578"/>
                    <a:pt x="147456" y="128863"/>
                  </a:cubicBezTo>
                  <a:close/>
                  <a:moveTo>
                    <a:pt x="113452" y="863050"/>
                  </a:moveTo>
                  <a:cubicBezTo>
                    <a:pt x="105641" y="868480"/>
                    <a:pt x="91735" y="863050"/>
                    <a:pt x="85353" y="872575"/>
                  </a:cubicBezTo>
                  <a:cubicBezTo>
                    <a:pt x="86115" y="877433"/>
                    <a:pt x="86401" y="877433"/>
                    <a:pt x="94878" y="877338"/>
                  </a:cubicBezTo>
                  <a:cubicBezTo>
                    <a:pt x="100832" y="872766"/>
                    <a:pt x="109118" y="872766"/>
                    <a:pt x="115071" y="877338"/>
                  </a:cubicBezTo>
                  <a:cubicBezTo>
                    <a:pt x="121453" y="871623"/>
                    <a:pt x="130692" y="876099"/>
                    <a:pt x="137741" y="871908"/>
                  </a:cubicBezTo>
                  <a:lnTo>
                    <a:pt x="137741" y="864669"/>
                  </a:lnTo>
                  <a:cubicBezTo>
                    <a:pt x="131645" y="861907"/>
                    <a:pt x="131645" y="861907"/>
                    <a:pt x="113452" y="863050"/>
                  </a:cubicBezTo>
                  <a:close/>
                  <a:moveTo>
                    <a:pt x="101641" y="844000"/>
                  </a:moveTo>
                  <a:cubicBezTo>
                    <a:pt x="106280" y="841524"/>
                    <a:pt x="106280" y="839047"/>
                    <a:pt x="101641" y="836570"/>
                  </a:cubicBezTo>
                  <a:cubicBezTo>
                    <a:pt x="96879" y="838923"/>
                    <a:pt x="96879" y="841400"/>
                    <a:pt x="101641" y="844000"/>
                  </a:cubicBezTo>
                  <a:close/>
                  <a:moveTo>
                    <a:pt x="108023" y="692743"/>
                  </a:moveTo>
                  <a:lnTo>
                    <a:pt x="101831" y="696553"/>
                  </a:lnTo>
                  <a:cubicBezTo>
                    <a:pt x="92306" y="696553"/>
                    <a:pt x="69256" y="694648"/>
                    <a:pt x="88115" y="703983"/>
                  </a:cubicBezTo>
                  <a:lnTo>
                    <a:pt x="102403" y="703983"/>
                  </a:lnTo>
                  <a:cubicBezTo>
                    <a:pt x="106118" y="700363"/>
                    <a:pt x="116690" y="698363"/>
                    <a:pt x="108023" y="692553"/>
                  </a:cubicBezTo>
                  <a:close/>
                  <a:moveTo>
                    <a:pt x="68970" y="958205"/>
                  </a:moveTo>
                  <a:cubicBezTo>
                    <a:pt x="57921" y="962396"/>
                    <a:pt x="126882" y="969444"/>
                    <a:pt x="130502" y="960395"/>
                  </a:cubicBezTo>
                  <a:cubicBezTo>
                    <a:pt x="127749" y="957681"/>
                    <a:pt x="124282" y="955795"/>
                    <a:pt x="120500" y="954967"/>
                  </a:cubicBezTo>
                  <a:lnTo>
                    <a:pt x="108213" y="961920"/>
                  </a:lnTo>
                  <a:lnTo>
                    <a:pt x="95164" y="954585"/>
                  </a:lnTo>
                  <a:cubicBezTo>
                    <a:pt x="87544" y="960015"/>
                    <a:pt x="77924" y="957538"/>
                    <a:pt x="68970" y="958300"/>
                  </a:cubicBezTo>
                  <a:close/>
                  <a:moveTo>
                    <a:pt x="115071" y="1028404"/>
                  </a:moveTo>
                  <a:cubicBezTo>
                    <a:pt x="123263" y="1024118"/>
                    <a:pt x="127644" y="1020117"/>
                    <a:pt x="115071" y="1020880"/>
                  </a:cubicBezTo>
                  <a:cubicBezTo>
                    <a:pt x="110023" y="1023070"/>
                    <a:pt x="110023" y="1025547"/>
                    <a:pt x="115071" y="1028214"/>
                  </a:cubicBezTo>
                  <a:close/>
                  <a:moveTo>
                    <a:pt x="120977" y="1042978"/>
                  </a:moveTo>
                  <a:cubicBezTo>
                    <a:pt x="126730" y="1043378"/>
                    <a:pt x="132416" y="1041577"/>
                    <a:pt x="136883" y="1037929"/>
                  </a:cubicBezTo>
                  <a:cubicBezTo>
                    <a:pt x="137550" y="1034500"/>
                    <a:pt x="137550" y="1034500"/>
                    <a:pt x="134216" y="1031928"/>
                  </a:cubicBezTo>
                  <a:lnTo>
                    <a:pt x="121548" y="1031928"/>
                  </a:lnTo>
                  <a:cubicBezTo>
                    <a:pt x="118500" y="1033929"/>
                    <a:pt x="113642" y="1035167"/>
                    <a:pt x="112690" y="1037644"/>
                  </a:cubicBezTo>
                  <a:close/>
                  <a:moveTo>
                    <a:pt x="134216" y="3243253"/>
                  </a:moveTo>
                  <a:cubicBezTo>
                    <a:pt x="131645" y="3243253"/>
                    <a:pt x="127168" y="3242395"/>
                    <a:pt x="125644" y="3244491"/>
                  </a:cubicBezTo>
                  <a:cubicBezTo>
                    <a:pt x="122882" y="3247920"/>
                    <a:pt x="144218" y="3246968"/>
                    <a:pt x="134216" y="3242871"/>
                  </a:cubicBezTo>
                  <a:close/>
                  <a:moveTo>
                    <a:pt x="165458" y="1149943"/>
                  </a:moveTo>
                  <a:cubicBezTo>
                    <a:pt x="167249" y="1149648"/>
                    <a:pt x="168992" y="1149067"/>
                    <a:pt x="170602" y="1148229"/>
                  </a:cubicBezTo>
                  <a:cubicBezTo>
                    <a:pt x="171364" y="1137656"/>
                    <a:pt x="150885" y="1144324"/>
                    <a:pt x="145742" y="1146228"/>
                  </a:cubicBezTo>
                  <a:cubicBezTo>
                    <a:pt x="138789" y="1147181"/>
                    <a:pt x="131073" y="1144800"/>
                    <a:pt x="124596" y="1148229"/>
                  </a:cubicBezTo>
                  <a:cubicBezTo>
                    <a:pt x="124596" y="1149848"/>
                    <a:pt x="123072" y="1152229"/>
                    <a:pt x="126882" y="1152991"/>
                  </a:cubicBezTo>
                  <a:cubicBezTo>
                    <a:pt x="139474" y="1149762"/>
                    <a:pt x="152495" y="1148610"/>
                    <a:pt x="165458" y="1149562"/>
                  </a:cubicBezTo>
                  <a:close/>
                  <a:moveTo>
                    <a:pt x="177174" y="1299295"/>
                  </a:moveTo>
                  <a:cubicBezTo>
                    <a:pt x="173183" y="1296685"/>
                    <a:pt x="168021" y="1296685"/>
                    <a:pt x="164030" y="1299295"/>
                  </a:cubicBezTo>
                  <a:lnTo>
                    <a:pt x="164030" y="1302915"/>
                  </a:lnTo>
                  <a:cubicBezTo>
                    <a:pt x="168021" y="1305524"/>
                    <a:pt x="173183" y="1305524"/>
                    <a:pt x="177174" y="1302915"/>
                  </a:cubicBezTo>
                  <a:close/>
                  <a:moveTo>
                    <a:pt x="193462" y="1279007"/>
                  </a:moveTo>
                  <a:cubicBezTo>
                    <a:pt x="187080" y="1277959"/>
                    <a:pt x="163077" y="1280817"/>
                    <a:pt x="173936" y="1290056"/>
                  </a:cubicBezTo>
                  <a:cubicBezTo>
                    <a:pt x="180317" y="1290723"/>
                    <a:pt x="204416" y="1287865"/>
                    <a:pt x="193462" y="1278626"/>
                  </a:cubicBezTo>
                  <a:close/>
                  <a:moveTo>
                    <a:pt x="239277" y="3129048"/>
                  </a:moveTo>
                  <a:cubicBezTo>
                    <a:pt x="236705" y="3129048"/>
                    <a:pt x="232324" y="3128191"/>
                    <a:pt x="230800" y="3130191"/>
                  </a:cubicBezTo>
                  <a:cubicBezTo>
                    <a:pt x="227942" y="3133715"/>
                    <a:pt x="249374" y="3132762"/>
                    <a:pt x="239277" y="3128667"/>
                  </a:cubicBezTo>
                  <a:close/>
                  <a:moveTo>
                    <a:pt x="261280" y="1148800"/>
                  </a:moveTo>
                  <a:cubicBezTo>
                    <a:pt x="266423" y="1143562"/>
                    <a:pt x="256898" y="1141943"/>
                    <a:pt x="252231" y="1142704"/>
                  </a:cubicBezTo>
                  <a:cubicBezTo>
                    <a:pt x="248421" y="1147371"/>
                    <a:pt x="241278" y="1145276"/>
                    <a:pt x="237467" y="1147562"/>
                  </a:cubicBezTo>
                  <a:cubicBezTo>
                    <a:pt x="232229" y="1156135"/>
                    <a:pt x="247659" y="1153277"/>
                    <a:pt x="254041" y="1153753"/>
                  </a:cubicBezTo>
                  <a:cubicBezTo>
                    <a:pt x="256546" y="1152239"/>
                    <a:pt x="258965" y="1150591"/>
                    <a:pt x="261280" y="1148800"/>
                  </a:cubicBezTo>
                  <a:close/>
                  <a:moveTo>
                    <a:pt x="266519" y="1120987"/>
                  </a:moveTo>
                  <a:cubicBezTo>
                    <a:pt x="258537" y="1119863"/>
                    <a:pt x="250412" y="1120311"/>
                    <a:pt x="242611" y="1122320"/>
                  </a:cubicBezTo>
                  <a:lnTo>
                    <a:pt x="258899" y="1131084"/>
                  </a:lnTo>
                  <a:cubicBezTo>
                    <a:pt x="262623" y="1129950"/>
                    <a:pt x="266109" y="1128140"/>
                    <a:pt x="269186" y="1125750"/>
                  </a:cubicBezTo>
                  <a:cubicBezTo>
                    <a:pt x="268900" y="1123749"/>
                    <a:pt x="270138" y="1121749"/>
                    <a:pt x="266519" y="1120225"/>
                  </a:cubicBezTo>
                  <a:close/>
                  <a:moveTo>
                    <a:pt x="279854" y="1272244"/>
                  </a:moveTo>
                  <a:cubicBezTo>
                    <a:pt x="274063" y="1271158"/>
                    <a:pt x="268119" y="1271158"/>
                    <a:pt x="262328" y="1272244"/>
                  </a:cubicBezTo>
                  <a:cubicBezTo>
                    <a:pt x="260994" y="1281769"/>
                    <a:pt x="276520" y="1279578"/>
                    <a:pt x="282330" y="1276816"/>
                  </a:cubicBezTo>
                  <a:cubicBezTo>
                    <a:pt x="281854" y="1275102"/>
                    <a:pt x="284045" y="1273101"/>
                    <a:pt x="279854" y="1271863"/>
                  </a:cubicBezTo>
                  <a:close/>
                  <a:moveTo>
                    <a:pt x="314906" y="1074315"/>
                  </a:moveTo>
                  <a:cubicBezTo>
                    <a:pt x="318716" y="1056789"/>
                    <a:pt x="302333" y="1061456"/>
                    <a:pt x="288807" y="1062599"/>
                  </a:cubicBezTo>
                  <a:lnTo>
                    <a:pt x="288807" y="1074886"/>
                  </a:lnTo>
                  <a:cubicBezTo>
                    <a:pt x="296580" y="1080954"/>
                    <a:pt x="307590" y="1080554"/>
                    <a:pt x="314906" y="1073934"/>
                  </a:cubicBezTo>
                  <a:close/>
                  <a:moveTo>
                    <a:pt x="299856" y="1002592"/>
                  </a:moveTo>
                  <a:cubicBezTo>
                    <a:pt x="315668" y="1005639"/>
                    <a:pt x="321669" y="995924"/>
                    <a:pt x="337194" y="1002020"/>
                  </a:cubicBezTo>
                  <a:cubicBezTo>
                    <a:pt x="342109" y="1003429"/>
                    <a:pt x="347405" y="1002287"/>
                    <a:pt x="351291" y="998972"/>
                  </a:cubicBezTo>
                  <a:cubicBezTo>
                    <a:pt x="355578" y="999639"/>
                    <a:pt x="375008" y="998972"/>
                    <a:pt x="364912" y="991828"/>
                  </a:cubicBezTo>
                  <a:cubicBezTo>
                    <a:pt x="341195" y="994019"/>
                    <a:pt x="354720" y="983160"/>
                    <a:pt x="337385" y="984208"/>
                  </a:cubicBezTo>
                  <a:lnTo>
                    <a:pt x="326145" y="991638"/>
                  </a:lnTo>
                  <a:cubicBezTo>
                    <a:pt x="313953" y="991638"/>
                    <a:pt x="305095" y="989733"/>
                    <a:pt x="295856" y="996876"/>
                  </a:cubicBezTo>
                  <a:cubicBezTo>
                    <a:pt x="295113" y="998962"/>
                    <a:pt x="296199" y="1001248"/>
                    <a:pt x="298285" y="1001982"/>
                  </a:cubicBezTo>
                  <a:cubicBezTo>
                    <a:pt x="298790" y="1002163"/>
                    <a:pt x="299323" y="1002239"/>
                    <a:pt x="299856" y="1002210"/>
                  </a:cubicBezTo>
                  <a:close/>
                  <a:moveTo>
                    <a:pt x="337956" y="1149943"/>
                  </a:moveTo>
                  <a:cubicBezTo>
                    <a:pt x="338718" y="1149943"/>
                    <a:pt x="339480" y="1149181"/>
                    <a:pt x="340242" y="1148800"/>
                  </a:cubicBezTo>
                  <a:cubicBezTo>
                    <a:pt x="341738" y="1145733"/>
                    <a:pt x="341490" y="1142104"/>
                    <a:pt x="339575" y="1139275"/>
                  </a:cubicBezTo>
                  <a:lnTo>
                    <a:pt x="317954" y="1139275"/>
                  </a:lnTo>
                  <a:cubicBezTo>
                    <a:pt x="316144" y="1141561"/>
                    <a:pt x="310143" y="1142228"/>
                    <a:pt x="309477" y="1144609"/>
                  </a:cubicBezTo>
                  <a:lnTo>
                    <a:pt x="317858" y="1150324"/>
                  </a:lnTo>
                  <a:close/>
                  <a:moveTo>
                    <a:pt x="337956" y="1249575"/>
                  </a:moveTo>
                  <a:cubicBezTo>
                    <a:pt x="332717" y="1250146"/>
                    <a:pt x="326145" y="1247670"/>
                    <a:pt x="322240" y="1251765"/>
                  </a:cubicBezTo>
                  <a:cubicBezTo>
                    <a:pt x="326593" y="1255357"/>
                    <a:pt x="332127" y="1257195"/>
                    <a:pt x="337766" y="1256909"/>
                  </a:cubicBezTo>
                  <a:cubicBezTo>
                    <a:pt x="342719" y="1253004"/>
                    <a:pt x="342719" y="1252908"/>
                    <a:pt x="338147" y="1249194"/>
                  </a:cubicBezTo>
                  <a:close/>
                  <a:moveTo>
                    <a:pt x="380628" y="1056408"/>
                  </a:moveTo>
                  <a:cubicBezTo>
                    <a:pt x="377475" y="1053769"/>
                    <a:pt x="373704" y="1051969"/>
                    <a:pt x="369674" y="1051169"/>
                  </a:cubicBezTo>
                  <a:cubicBezTo>
                    <a:pt x="355578" y="1058122"/>
                    <a:pt x="339385" y="1052217"/>
                    <a:pt x="321097" y="1054693"/>
                  </a:cubicBezTo>
                  <a:cubicBezTo>
                    <a:pt x="322716" y="1068219"/>
                    <a:pt x="367293" y="1060789"/>
                    <a:pt x="380247" y="1059932"/>
                  </a:cubicBezTo>
                  <a:cubicBezTo>
                    <a:pt x="380628" y="1058408"/>
                    <a:pt x="380723" y="1057170"/>
                    <a:pt x="380819" y="1056027"/>
                  </a:cubicBezTo>
                  <a:close/>
                  <a:moveTo>
                    <a:pt x="392154" y="980208"/>
                  </a:moveTo>
                  <a:cubicBezTo>
                    <a:pt x="394821" y="977350"/>
                    <a:pt x="394249" y="975255"/>
                    <a:pt x="389867" y="973255"/>
                  </a:cubicBezTo>
                  <a:cubicBezTo>
                    <a:pt x="381105" y="974683"/>
                    <a:pt x="371294" y="972207"/>
                    <a:pt x="362531" y="974302"/>
                  </a:cubicBezTo>
                  <a:cubicBezTo>
                    <a:pt x="359864" y="977064"/>
                    <a:pt x="360435" y="979160"/>
                    <a:pt x="364817" y="981160"/>
                  </a:cubicBezTo>
                  <a:cubicBezTo>
                    <a:pt x="373770" y="979065"/>
                    <a:pt x="383581" y="981541"/>
                    <a:pt x="392344" y="979445"/>
                  </a:cubicBezTo>
                  <a:close/>
                  <a:moveTo>
                    <a:pt x="415966" y="542058"/>
                  </a:moveTo>
                  <a:cubicBezTo>
                    <a:pt x="440826" y="541391"/>
                    <a:pt x="461972" y="547392"/>
                    <a:pt x="485784" y="549773"/>
                  </a:cubicBezTo>
                  <a:cubicBezTo>
                    <a:pt x="490071" y="540248"/>
                    <a:pt x="510264" y="550630"/>
                    <a:pt x="518550" y="543963"/>
                  </a:cubicBezTo>
                  <a:lnTo>
                    <a:pt x="518550" y="540343"/>
                  </a:lnTo>
                  <a:cubicBezTo>
                    <a:pt x="536457" y="527199"/>
                    <a:pt x="483689" y="547868"/>
                    <a:pt x="475688" y="542248"/>
                  </a:cubicBezTo>
                  <a:cubicBezTo>
                    <a:pt x="463401" y="535390"/>
                    <a:pt x="451018" y="540534"/>
                    <a:pt x="438064" y="534819"/>
                  </a:cubicBezTo>
                  <a:cubicBezTo>
                    <a:pt x="430730" y="530342"/>
                    <a:pt x="404822" y="526342"/>
                    <a:pt x="416156" y="541295"/>
                  </a:cubicBezTo>
                  <a:close/>
                  <a:moveTo>
                    <a:pt x="516169" y="1116606"/>
                  </a:moveTo>
                  <a:cubicBezTo>
                    <a:pt x="525694" y="1110605"/>
                    <a:pt x="551031" y="1102699"/>
                    <a:pt x="527885" y="1095270"/>
                  </a:cubicBezTo>
                  <a:cubicBezTo>
                    <a:pt x="506263" y="1097365"/>
                    <a:pt x="482260" y="1089364"/>
                    <a:pt x="463877" y="1101842"/>
                  </a:cubicBezTo>
                  <a:cubicBezTo>
                    <a:pt x="459219" y="1103270"/>
                    <a:pt x="454161" y="1102309"/>
                    <a:pt x="450351" y="1099270"/>
                  </a:cubicBezTo>
                  <a:cubicBezTo>
                    <a:pt x="446198" y="1100347"/>
                    <a:pt x="442417" y="1102518"/>
                    <a:pt x="439397" y="1105557"/>
                  </a:cubicBezTo>
                  <a:lnTo>
                    <a:pt x="442350" y="1109843"/>
                  </a:lnTo>
                  <a:cubicBezTo>
                    <a:pt x="463305" y="1109843"/>
                    <a:pt x="486070" y="1098889"/>
                    <a:pt x="505120" y="1111558"/>
                  </a:cubicBezTo>
                  <a:cubicBezTo>
                    <a:pt x="505120" y="1112795"/>
                    <a:pt x="505120" y="1113939"/>
                    <a:pt x="505120" y="1115177"/>
                  </a:cubicBezTo>
                  <a:cubicBezTo>
                    <a:pt x="508530" y="1117216"/>
                    <a:pt x="512731" y="1117473"/>
                    <a:pt x="516360" y="1115844"/>
                  </a:cubicBezTo>
                  <a:close/>
                  <a:moveTo>
                    <a:pt x="498929" y="1122797"/>
                  </a:moveTo>
                  <a:lnTo>
                    <a:pt x="498929" y="1126417"/>
                  </a:lnTo>
                  <a:cubicBezTo>
                    <a:pt x="502920" y="1129026"/>
                    <a:pt x="508082" y="1129026"/>
                    <a:pt x="512073" y="1126417"/>
                  </a:cubicBezTo>
                  <a:lnTo>
                    <a:pt x="512073" y="1122797"/>
                  </a:lnTo>
                  <a:cubicBezTo>
                    <a:pt x="508273" y="1120025"/>
                    <a:pt x="503215" y="1119730"/>
                    <a:pt x="499119" y="1122035"/>
                  </a:cubicBezTo>
                  <a:close/>
                  <a:moveTo>
                    <a:pt x="456257" y="1460077"/>
                  </a:moveTo>
                  <a:cubicBezTo>
                    <a:pt x="470716" y="1461172"/>
                    <a:pt x="485251" y="1459267"/>
                    <a:pt x="498929" y="1454458"/>
                  </a:cubicBezTo>
                  <a:cubicBezTo>
                    <a:pt x="491785" y="1450171"/>
                    <a:pt x="482831" y="1455315"/>
                    <a:pt x="475783" y="1448838"/>
                  </a:cubicBezTo>
                  <a:cubicBezTo>
                    <a:pt x="468020" y="1448685"/>
                    <a:pt x="460257" y="1449066"/>
                    <a:pt x="452542" y="1449981"/>
                  </a:cubicBezTo>
                  <a:cubicBezTo>
                    <a:pt x="454256" y="1452838"/>
                    <a:pt x="450923" y="1456077"/>
                    <a:pt x="456447" y="1459315"/>
                  </a:cubicBezTo>
                  <a:close/>
                  <a:moveTo>
                    <a:pt x="437207" y="969730"/>
                  </a:moveTo>
                  <a:cubicBezTo>
                    <a:pt x="446732" y="969730"/>
                    <a:pt x="450065" y="964015"/>
                    <a:pt x="458067" y="969730"/>
                  </a:cubicBezTo>
                  <a:cubicBezTo>
                    <a:pt x="469373" y="968759"/>
                    <a:pt x="480565" y="966749"/>
                    <a:pt x="491499" y="963730"/>
                  </a:cubicBezTo>
                  <a:lnTo>
                    <a:pt x="482736" y="958396"/>
                  </a:lnTo>
                  <a:cubicBezTo>
                    <a:pt x="466448" y="961824"/>
                    <a:pt x="435968" y="951156"/>
                    <a:pt x="426634" y="963539"/>
                  </a:cubicBezTo>
                  <a:cubicBezTo>
                    <a:pt x="429930" y="965825"/>
                    <a:pt x="433521" y="967654"/>
                    <a:pt x="437302" y="968968"/>
                  </a:cubicBezTo>
                  <a:close/>
                  <a:moveTo>
                    <a:pt x="420157" y="1126512"/>
                  </a:moveTo>
                  <a:cubicBezTo>
                    <a:pt x="424167" y="1129074"/>
                    <a:pt x="429291" y="1129074"/>
                    <a:pt x="433301" y="1126512"/>
                  </a:cubicBezTo>
                  <a:cubicBezTo>
                    <a:pt x="429501" y="1123654"/>
                    <a:pt x="424358" y="1123349"/>
                    <a:pt x="420252" y="1125750"/>
                  </a:cubicBezTo>
                  <a:close/>
                  <a:moveTo>
                    <a:pt x="553507" y="1105652"/>
                  </a:moveTo>
                  <a:cubicBezTo>
                    <a:pt x="559413" y="1105652"/>
                    <a:pt x="565794" y="1107843"/>
                    <a:pt x="570843" y="1104319"/>
                  </a:cubicBezTo>
                  <a:lnTo>
                    <a:pt x="570843" y="1100699"/>
                  </a:lnTo>
                  <a:cubicBezTo>
                    <a:pt x="564604" y="1097746"/>
                    <a:pt x="557365" y="1097746"/>
                    <a:pt x="551126" y="1100699"/>
                  </a:cubicBezTo>
                  <a:cubicBezTo>
                    <a:pt x="552078" y="1101651"/>
                    <a:pt x="550745" y="1103652"/>
                    <a:pt x="553983" y="1104890"/>
                  </a:cubicBezTo>
                  <a:close/>
                  <a:moveTo>
                    <a:pt x="554460" y="1073076"/>
                  </a:moveTo>
                  <a:cubicBezTo>
                    <a:pt x="504834" y="1072505"/>
                    <a:pt x="510644" y="1090603"/>
                    <a:pt x="556555" y="1082601"/>
                  </a:cubicBezTo>
                  <a:cubicBezTo>
                    <a:pt x="558079" y="1078792"/>
                    <a:pt x="560746" y="1075268"/>
                    <a:pt x="554936" y="1072600"/>
                  </a:cubicBezTo>
                  <a:close/>
                  <a:moveTo>
                    <a:pt x="509692" y="876862"/>
                  </a:moveTo>
                  <a:cubicBezTo>
                    <a:pt x="513312" y="873814"/>
                    <a:pt x="519789" y="875243"/>
                    <a:pt x="523884" y="872099"/>
                  </a:cubicBezTo>
                  <a:lnTo>
                    <a:pt x="515217" y="866574"/>
                  </a:lnTo>
                  <a:lnTo>
                    <a:pt x="498548" y="876099"/>
                  </a:lnTo>
                  <a:cubicBezTo>
                    <a:pt x="502129" y="878233"/>
                    <a:pt x="506587" y="878233"/>
                    <a:pt x="510168" y="876099"/>
                  </a:cubicBezTo>
                  <a:close/>
                  <a:moveTo>
                    <a:pt x="503120" y="910675"/>
                  </a:moveTo>
                  <a:cubicBezTo>
                    <a:pt x="495976" y="909723"/>
                    <a:pt x="501024" y="916009"/>
                    <a:pt x="505406" y="911914"/>
                  </a:cubicBezTo>
                  <a:cubicBezTo>
                    <a:pt x="504701" y="911409"/>
                    <a:pt x="503929" y="910990"/>
                    <a:pt x="503120" y="910675"/>
                  </a:cubicBezTo>
                  <a:close/>
                  <a:moveTo>
                    <a:pt x="515217" y="1042692"/>
                  </a:moveTo>
                  <a:lnTo>
                    <a:pt x="522170" y="1042692"/>
                  </a:lnTo>
                  <a:cubicBezTo>
                    <a:pt x="538934" y="1034405"/>
                    <a:pt x="525027" y="1035167"/>
                    <a:pt x="514835" y="1035358"/>
                  </a:cubicBezTo>
                  <a:cubicBezTo>
                    <a:pt x="511216" y="1037929"/>
                    <a:pt x="510644" y="1040310"/>
                    <a:pt x="515502" y="1042787"/>
                  </a:cubicBezTo>
                  <a:close/>
                  <a:moveTo>
                    <a:pt x="524742" y="1060123"/>
                  </a:moveTo>
                  <a:cubicBezTo>
                    <a:pt x="524170" y="1065457"/>
                    <a:pt x="530647" y="1064885"/>
                    <a:pt x="535410" y="1064790"/>
                  </a:cubicBezTo>
                  <a:cubicBezTo>
                    <a:pt x="538839" y="1061646"/>
                    <a:pt x="549316" y="1059075"/>
                    <a:pt x="549602" y="1054789"/>
                  </a:cubicBezTo>
                  <a:cubicBezTo>
                    <a:pt x="543696" y="1053550"/>
                    <a:pt x="523980" y="1049740"/>
                    <a:pt x="525313" y="1060218"/>
                  </a:cubicBezTo>
                  <a:close/>
                  <a:moveTo>
                    <a:pt x="551316" y="893530"/>
                  </a:moveTo>
                  <a:cubicBezTo>
                    <a:pt x="542696" y="890625"/>
                    <a:pt x="533362" y="890625"/>
                    <a:pt x="524742" y="893530"/>
                  </a:cubicBezTo>
                  <a:cubicBezTo>
                    <a:pt x="525027" y="904198"/>
                    <a:pt x="546268" y="897435"/>
                    <a:pt x="551888" y="893626"/>
                  </a:cubicBezTo>
                  <a:close/>
                  <a:moveTo>
                    <a:pt x="544363" y="823331"/>
                  </a:moveTo>
                  <a:cubicBezTo>
                    <a:pt x="537391" y="818426"/>
                    <a:pt x="528742" y="816530"/>
                    <a:pt x="520360" y="818093"/>
                  </a:cubicBezTo>
                  <a:lnTo>
                    <a:pt x="509978" y="825236"/>
                  </a:lnTo>
                  <a:cubicBezTo>
                    <a:pt x="502834" y="823045"/>
                    <a:pt x="415299" y="817997"/>
                    <a:pt x="430539" y="828855"/>
                  </a:cubicBezTo>
                  <a:cubicBezTo>
                    <a:pt x="443493" y="827712"/>
                    <a:pt x="451399" y="835904"/>
                    <a:pt x="463591" y="829617"/>
                  </a:cubicBezTo>
                  <a:cubicBezTo>
                    <a:pt x="467877" y="838476"/>
                    <a:pt x="523122" y="835809"/>
                    <a:pt x="495785" y="839905"/>
                  </a:cubicBezTo>
                  <a:cubicBezTo>
                    <a:pt x="490451" y="843524"/>
                    <a:pt x="490451" y="843524"/>
                    <a:pt x="495785" y="847429"/>
                  </a:cubicBezTo>
                  <a:cubicBezTo>
                    <a:pt x="500558" y="846896"/>
                    <a:pt x="505358" y="848191"/>
                    <a:pt x="509216" y="851049"/>
                  </a:cubicBezTo>
                  <a:cubicBezTo>
                    <a:pt x="514359" y="850477"/>
                    <a:pt x="520169" y="852382"/>
                    <a:pt x="524932" y="849430"/>
                  </a:cubicBezTo>
                  <a:lnTo>
                    <a:pt x="524932" y="834951"/>
                  </a:lnTo>
                  <a:close/>
                  <a:moveTo>
                    <a:pt x="518169" y="1195663"/>
                  </a:moveTo>
                  <a:cubicBezTo>
                    <a:pt x="522208" y="1198244"/>
                    <a:pt x="527370" y="1198244"/>
                    <a:pt x="531409" y="1195663"/>
                  </a:cubicBezTo>
                  <a:cubicBezTo>
                    <a:pt x="527513" y="1193282"/>
                    <a:pt x="522598" y="1193320"/>
                    <a:pt x="518741" y="1195758"/>
                  </a:cubicBezTo>
                  <a:close/>
                  <a:moveTo>
                    <a:pt x="511692" y="1726396"/>
                  </a:moveTo>
                  <a:lnTo>
                    <a:pt x="511692" y="1729825"/>
                  </a:lnTo>
                  <a:cubicBezTo>
                    <a:pt x="515883" y="1732207"/>
                    <a:pt x="523980" y="1732016"/>
                    <a:pt x="527980" y="1734683"/>
                  </a:cubicBezTo>
                  <a:lnTo>
                    <a:pt x="538172" y="1730016"/>
                  </a:lnTo>
                  <a:lnTo>
                    <a:pt x="528647" y="1724682"/>
                  </a:lnTo>
                  <a:cubicBezTo>
                    <a:pt x="523503" y="1725063"/>
                    <a:pt x="516931" y="1722777"/>
                    <a:pt x="512645" y="1726492"/>
                  </a:cubicBezTo>
                  <a:close/>
                  <a:moveTo>
                    <a:pt x="505787" y="1755543"/>
                  </a:moveTo>
                  <a:cubicBezTo>
                    <a:pt x="513702" y="1764296"/>
                    <a:pt x="526494" y="1766678"/>
                    <a:pt x="537029" y="1761353"/>
                  </a:cubicBezTo>
                  <a:cubicBezTo>
                    <a:pt x="542268" y="1761353"/>
                    <a:pt x="545982" y="1759829"/>
                    <a:pt x="543887" y="1755448"/>
                  </a:cubicBezTo>
                  <a:cubicBezTo>
                    <a:pt x="532466" y="1747999"/>
                    <a:pt x="517703" y="1748075"/>
                    <a:pt x="506358" y="1755638"/>
                  </a:cubicBezTo>
                  <a:close/>
                  <a:moveTo>
                    <a:pt x="549792" y="1622955"/>
                  </a:moveTo>
                  <a:lnTo>
                    <a:pt x="541506" y="1617620"/>
                  </a:lnTo>
                  <a:cubicBezTo>
                    <a:pt x="519026" y="1613811"/>
                    <a:pt x="522456" y="1628955"/>
                    <a:pt x="540934" y="1628670"/>
                  </a:cubicBezTo>
                  <a:cubicBezTo>
                    <a:pt x="544554" y="1626669"/>
                    <a:pt x="549506" y="1625526"/>
                    <a:pt x="550745" y="1623050"/>
                  </a:cubicBezTo>
                  <a:close/>
                  <a:moveTo>
                    <a:pt x="545315" y="2647178"/>
                  </a:moveTo>
                  <a:cubicBezTo>
                    <a:pt x="553355" y="2651350"/>
                    <a:pt x="563118" y="2650217"/>
                    <a:pt x="569985" y="2644321"/>
                  </a:cubicBezTo>
                  <a:cubicBezTo>
                    <a:pt x="562080" y="2640434"/>
                    <a:pt x="552621" y="2641596"/>
                    <a:pt x="545887" y="2647273"/>
                  </a:cubicBezTo>
                  <a:close/>
                  <a:moveTo>
                    <a:pt x="587226" y="2564787"/>
                  </a:moveTo>
                  <a:lnTo>
                    <a:pt x="596751" y="2558976"/>
                  </a:lnTo>
                  <a:cubicBezTo>
                    <a:pt x="587702" y="2555833"/>
                    <a:pt x="591131" y="2547452"/>
                    <a:pt x="580082" y="2550023"/>
                  </a:cubicBezTo>
                  <a:lnTo>
                    <a:pt x="563889" y="2559548"/>
                  </a:lnTo>
                  <a:cubicBezTo>
                    <a:pt x="563889" y="2560691"/>
                    <a:pt x="564651" y="2562405"/>
                    <a:pt x="565032" y="2563834"/>
                  </a:cubicBezTo>
                  <a:cubicBezTo>
                    <a:pt x="572576" y="2564882"/>
                    <a:pt x="580196" y="2565234"/>
                    <a:pt x="587797" y="2564882"/>
                  </a:cubicBezTo>
                  <a:close/>
                  <a:moveTo>
                    <a:pt x="577034" y="716936"/>
                  </a:moveTo>
                  <a:cubicBezTo>
                    <a:pt x="572652" y="711793"/>
                    <a:pt x="563032" y="712079"/>
                    <a:pt x="557984" y="708936"/>
                  </a:cubicBezTo>
                  <a:lnTo>
                    <a:pt x="557984" y="697792"/>
                  </a:lnTo>
                  <a:lnTo>
                    <a:pt x="549221" y="696172"/>
                  </a:lnTo>
                  <a:cubicBezTo>
                    <a:pt x="543696" y="699315"/>
                    <a:pt x="537886" y="701792"/>
                    <a:pt x="532933" y="705221"/>
                  </a:cubicBezTo>
                  <a:cubicBezTo>
                    <a:pt x="530742" y="707031"/>
                    <a:pt x="532933" y="709983"/>
                    <a:pt x="527504" y="711317"/>
                  </a:cubicBezTo>
                  <a:lnTo>
                    <a:pt x="508454" y="711317"/>
                  </a:lnTo>
                  <a:cubicBezTo>
                    <a:pt x="499786" y="718461"/>
                    <a:pt x="482736" y="716651"/>
                    <a:pt x="473211" y="720842"/>
                  </a:cubicBezTo>
                  <a:cubicBezTo>
                    <a:pt x="474068" y="735320"/>
                    <a:pt x="540839" y="713222"/>
                    <a:pt x="562080" y="730367"/>
                  </a:cubicBezTo>
                  <a:lnTo>
                    <a:pt x="571128" y="724842"/>
                  </a:lnTo>
                  <a:cubicBezTo>
                    <a:pt x="571890" y="720175"/>
                    <a:pt x="572271" y="720175"/>
                    <a:pt x="577605" y="716842"/>
                  </a:cubicBezTo>
                  <a:close/>
                  <a:moveTo>
                    <a:pt x="550745" y="739035"/>
                  </a:moveTo>
                  <a:lnTo>
                    <a:pt x="534933" y="729510"/>
                  </a:lnTo>
                  <a:cubicBezTo>
                    <a:pt x="521027" y="729510"/>
                    <a:pt x="515121" y="740368"/>
                    <a:pt x="498548" y="737130"/>
                  </a:cubicBezTo>
                  <a:cubicBezTo>
                    <a:pt x="498548" y="741702"/>
                    <a:pt x="498548" y="741702"/>
                    <a:pt x="500834" y="743702"/>
                  </a:cubicBezTo>
                  <a:cubicBezTo>
                    <a:pt x="517122" y="743702"/>
                    <a:pt x="535600" y="746750"/>
                    <a:pt x="551031" y="742083"/>
                  </a:cubicBezTo>
                  <a:cubicBezTo>
                    <a:pt x="551507" y="740940"/>
                    <a:pt x="551412" y="739797"/>
                    <a:pt x="551316" y="739225"/>
                  </a:cubicBezTo>
                  <a:close/>
                  <a:moveTo>
                    <a:pt x="463591" y="696458"/>
                  </a:moveTo>
                  <a:cubicBezTo>
                    <a:pt x="470639" y="695791"/>
                    <a:pt x="478640" y="698268"/>
                    <a:pt x="485022" y="694839"/>
                  </a:cubicBezTo>
                  <a:lnTo>
                    <a:pt x="485022" y="691219"/>
                  </a:lnTo>
                  <a:cubicBezTo>
                    <a:pt x="468925" y="675884"/>
                    <a:pt x="448065" y="703316"/>
                    <a:pt x="429206" y="689219"/>
                  </a:cubicBezTo>
                  <a:cubicBezTo>
                    <a:pt x="421586" y="694839"/>
                    <a:pt x="411965" y="692362"/>
                    <a:pt x="403012" y="692839"/>
                  </a:cubicBezTo>
                  <a:cubicBezTo>
                    <a:pt x="398154" y="696553"/>
                    <a:pt x="398154" y="696553"/>
                    <a:pt x="403012" y="700173"/>
                  </a:cubicBezTo>
                  <a:cubicBezTo>
                    <a:pt x="424919" y="701125"/>
                    <a:pt x="445113" y="709983"/>
                    <a:pt x="464163" y="696363"/>
                  </a:cubicBezTo>
                  <a:close/>
                  <a:moveTo>
                    <a:pt x="448922" y="718556"/>
                  </a:moveTo>
                  <a:cubicBezTo>
                    <a:pt x="445589" y="718556"/>
                    <a:pt x="427777" y="717413"/>
                    <a:pt x="436445" y="722270"/>
                  </a:cubicBezTo>
                  <a:cubicBezTo>
                    <a:pt x="440350" y="722176"/>
                    <a:pt x="458162" y="723319"/>
                    <a:pt x="449494" y="718461"/>
                  </a:cubicBezTo>
                  <a:close/>
                  <a:moveTo>
                    <a:pt x="422824" y="659596"/>
                  </a:moveTo>
                  <a:cubicBezTo>
                    <a:pt x="453494" y="668550"/>
                    <a:pt x="488451" y="655024"/>
                    <a:pt x="516455" y="674265"/>
                  </a:cubicBezTo>
                  <a:cubicBezTo>
                    <a:pt x="527789" y="670931"/>
                    <a:pt x="541982" y="672550"/>
                    <a:pt x="550554" y="664740"/>
                  </a:cubicBezTo>
                  <a:lnTo>
                    <a:pt x="550554" y="655786"/>
                  </a:lnTo>
                  <a:cubicBezTo>
                    <a:pt x="508644" y="654358"/>
                    <a:pt x="474354" y="657977"/>
                    <a:pt x="436921" y="648833"/>
                  </a:cubicBezTo>
                  <a:cubicBezTo>
                    <a:pt x="432254" y="652833"/>
                    <a:pt x="411965" y="651405"/>
                    <a:pt x="423396" y="659501"/>
                  </a:cubicBezTo>
                  <a:close/>
                  <a:moveTo>
                    <a:pt x="428444" y="570537"/>
                  </a:moveTo>
                  <a:cubicBezTo>
                    <a:pt x="430349" y="571299"/>
                    <a:pt x="434921" y="569394"/>
                    <a:pt x="430635" y="568156"/>
                  </a:cubicBezTo>
                  <a:cubicBezTo>
                    <a:pt x="429301" y="567775"/>
                    <a:pt x="424634" y="569299"/>
                    <a:pt x="429015" y="570443"/>
                  </a:cubicBezTo>
                  <a:close/>
                  <a:moveTo>
                    <a:pt x="487975" y="567108"/>
                  </a:moveTo>
                  <a:lnTo>
                    <a:pt x="495405" y="567585"/>
                  </a:lnTo>
                  <a:cubicBezTo>
                    <a:pt x="504930" y="561108"/>
                    <a:pt x="521979" y="557012"/>
                    <a:pt x="501501" y="549106"/>
                  </a:cubicBezTo>
                  <a:lnTo>
                    <a:pt x="485498" y="549106"/>
                  </a:lnTo>
                  <a:cubicBezTo>
                    <a:pt x="486070" y="552059"/>
                    <a:pt x="480641" y="552726"/>
                    <a:pt x="478831" y="554821"/>
                  </a:cubicBezTo>
                  <a:lnTo>
                    <a:pt x="478831" y="561965"/>
                  </a:lnTo>
                  <a:close/>
                  <a:moveTo>
                    <a:pt x="500453" y="636736"/>
                  </a:moveTo>
                  <a:cubicBezTo>
                    <a:pt x="521408" y="636736"/>
                    <a:pt x="546077" y="642928"/>
                    <a:pt x="564747" y="631498"/>
                  </a:cubicBezTo>
                  <a:cubicBezTo>
                    <a:pt x="546173" y="624487"/>
                    <a:pt x="525551" y="625306"/>
                    <a:pt x="507597" y="633783"/>
                  </a:cubicBezTo>
                  <a:cubicBezTo>
                    <a:pt x="505977" y="633783"/>
                    <a:pt x="496547" y="633783"/>
                    <a:pt x="501024" y="636641"/>
                  </a:cubicBezTo>
                  <a:close/>
                  <a:moveTo>
                    <a:pt x="570652" y="610542"/>
                  </a:moveTo>
                  <a:cubicBezTo>
                    <a:pt x="542477" y="605685"/>
                    <a:pt x="513673" y="605685"/>
                    <a:pt x="485498" y="610542"/>
                  </a:cubicBezTo>
                  <a:cubicBezTo>
                    <a:pt x="494357" y="620067"/>
                    <a:pt x="527504" y="616162"/>
                    <a:pt x="541220" y="611495"/>
                  </a:cubicBezTo>
                  <a:cubicBezTo>
                    <a:pt x="548268" y="615400"/>
                    <a:pt x="570271" y="619591"/>
                    <a:pt x="571223" y="610447"/>
                  </a:cubicBezTo>
                  <a:close/>
                  <a:moveTo>
                    <a:pt x="563223" y="540343"/>
                  </a:moveTo>
                  <a:cubicBezTo>
                    <a:pt x="558746" y="533866"/>
                    <a:pt x="548649" y="533962"/>
                    <a:pt x="541220" y="534342"/>
                  </a:cubicBezTo>
                  <a:cubicBezTo>
                    <a:pt x="532743" y="540058"/>
                    <a:pt x="543410" y="542153"/>
                    <a:pt x="547316" y="545392"/>
                  </a:cubicBezTo>
                  <a:lnTo>
                    <a:pt x="554460" y="545392"/>
                  </a:lnTo>
                  <a:close/>
                  <a:moveTo>
                    <a:pt x="550459" y="521293"/>
                  </a:moveTo>
                  <a:cubicBezTo>
                    <a:pt x="546077" y="517388"/>
                    <a:pt x="539601" y="519579"/>
                    <a:pt x="534171" y="519103"/>
                  </a:cubicBezTo>
                  <a:cubicBezTo>
                    <a:pt x="520741" y="506339"/>
                    <a:pt x="501024" y="537581"/>
                    <a:pt x="489689" y="511864"/>
                  </a:cubicBezTo>
                  <a:cubicBezTo>
                    <a:pt x="474545" y="510911"/>
                    <a:pt x="464448" y="517483"/>
                    <a:pt x="448351" y="515388"/>
                  </a:cubicBezTo>
                  <a:cubicBezTo>
                    <a:pt x="415966" y="527389"/>
                    <a:pt x="543982" y="531866"/>
                    <a:pt x="550745" y="521674"/>
                  </a:cubicBezTo>
                  <a:close/>
                  <a:moveTo>
                    <a:pt x="409489" y="670169"/>
                  </a:moveTo>
                  <a:cubicBezTo>
                    <a:pt x="398249" y="671979"/>
                    <a:pt x="382629" y="666264"/>
                    <a:pt x="373770" y="673122"/>
                  </a:cubicBezTo>
                  <a:cubicBezTo>
                    <a:pt x="371294" y="682075"/>
                    <a:pt x="428539" y="679885"/>
                    <a:pt x="410060" y="670550"/>
                  </a:cubicBezTo>
                  <a:close/>
                  <a:moveTo>
                    <a:pt x="386820" y="788184"/>
                  </a:moveTo>
                  <a:cubicBezTo>
                    <a:pt x="386820" y="795423"/>
                    <a:pt x="396345" y="788184"/>
                    <a:pt x="399869" y="786183"/>
                  </a:cubicBezTo>
                  <a:cubicBezTo>
                    <a:pt x="395916" y="783564"/>
                    <a:pt x="390772" y="783564"/>
                    <a:pt x="386820" y="786183"/>
                  </a:cubicBezTo>
                  <a:cubicBezTo>
                    <a:pt x="387200" y="786917"/>
                    <a:pt x="387391" y="787736"/>
                    <a:pt x="387391" y="788565"/>
                  </a:cubicBezTo>
                  <a:close/>
                  <a:moveTo>
                    <a:pt x="364340" y="821331"/>
                  </a:moveTo>
                  <a:cubicBezTo>
                    <a:pt x="356625" y="823045"/>
                    <a:pt x="367865" y="826665"/>
                    <a:pt x="369770" y="828665"/>
                  </a:cubicBezTo>
                  <a:cubicBezTo>
                    <a:pt x="381886" y="829437"/>
                    <a:pt x="394040" y="827751"/>
                    <a:pt x="405489" y="823712"/>
                  </a:cubicBezTo>
                  <a:cubicBezTo>
                    <a:pt x="397106" y="817806"/>
                    <a:pt x="377199" y="823521"/>
                    <a:pt x="364912" y="821711"/>
                  </a:cubicBezTo>
                  <a:close/>
                  <a:moveTo>
                    <a:pt x="408918" y="751798"/>
                  </a:moveTo>
                  <a:cubicBezTo>
                    <a:pt x="427396" y="749703"/>
                    <a:pt x="451780" y="753989"/>
                    <a:pt x="466068" y="743512"/>
                  </a:cubicBezTo>
                  <a:cubicBezTo>
                    <a:pt x="447970" y="731605"/>
                    <a:pt x="416347" y="748941"/>
                    <a:pt x="396916" y="740273"/>
                  </a:cubicBezTo>
                  <a:cubicBezTo>
                    <a:pt x="388629" y="740273"/>
                    <a:pt x="388629" y="740273"/>
                    <a:pt x="387391" y="745607"/>
                  </a:cubicBezTo>
                  <a:cubicBezTo>
                    <a:pt x="392858" y="749274"/>
                    <a:pt x="398783" y="752227"/>
                    <a:pt x="405012" y="754370"/>
                  </a:cubicBezTo>
                  <a:close/>
                  <a:moveTo>
                    <a:pt x="432825" y="760466"/>
                  </a:moveTo>
                  <a:lnTo>
                    <a:pt x="432825" y="764085"/>
                  </a:lnTo>
                  <a:cubicBezTo>
                    <a:pt x="436816" y="766695"/>
                    <a:pt x="441979" y="766695"/>
                    <a:pt x="445970" y="764085"/>
                  </a:cubicBezTo>
                  <a:lnTo>
                    <a:pt x="445970" y="760466"/>
                  </a:lnTo>
                  <a:cubicBezTo>
                    <a:pt x="442045" y="758208"/>
                    <a:pt x="437178" y="758361"/>
                    <a:pt x="433397" y="760847"/>
                  </a:cubicBezTo>
                  <a:close/>
                  <a:moveTo>
                    <a:pt x="406536" y="809615"/>
                  </a:moveTo>
                  <a:cubicBezTo>
                    <a:pt x="412347" y="821711"/>
                    <a:pt x="432635" y="806662"/>
                    <a:pt x="442922" y="810091"/>
                  </a:cubicBezTo>
                  <a:cubicBezTo>
                    <a:pt x="461972" y="803138"/>
                    <a:pt x="489785" y="816378"/>
                    <a:pt x="511692" y="808472"/>
                  </a:cubicBezTo>
                  <a:cubicBezTo>
                    <a:pt x="511121" y="804471"/>
                    <a:pt x="513597" y="801138"/>
                    <a:pt x="508549" y="798947"/>
                  </a:cubicBezTo>
                  <a:cubicBezTo>
                    <a:pt x="489499" y="795232"/>
                    <a:pt x="469687" y="805805"/>
                    <a:pt x="452542" y="800662"/>
                  </a:cubicBezTo>
                  <a:lnTo>
                    <a:pt x="452542" y="796375"/>
                  </a:lnTo>
                  <a:cubicBezTo>
                    <a:pt x="465458" y="797309"/>
                    <a:pt x="478269" y="793479"/>
                    <a:pt x="488547" y="785612"/>
                  </a:cubicBezTo>
                  <a:cubicBezTo>
                    <a:pt x="507597" y="788279"/>
                    <a:pt x="525313" y="792184"/>
                    <a:pt x="544458" y="787136"/>
                  </a:cubicBezTo>
                  <a:lnTo>
                    <a:pt x="544458" y="779993"/>
                  </a:lnTo>
                  <a:cubicBezTo>
                    <a:pt x="550459" y="777135"/>
                    <a:pt x="558936" y="777325"/>
                    <a:pt x="564270" y="772277"/>
                  </a:cubicBezTo>
                  <a:cubicBezTo>
                    <a:pt x="564270" y="770848"/>
                    <a:pt x="564270" y="769610"/>
                    <a:pt x="563699" y="768467"/>
                  </a:cubicBezTo>
                  <a:cubicBezTo>
                    <a:pt x="557069" y="763762"/>
                    <a:pt x="548849" y="761876"/>
                    <a:pt x="540839" y="763228"/>
                  </a:cubicBezTo>
                  <a:lnTo>
                    <a:pt x="532076" y="768753"/>
                  </a:lnTo>
                  <a:cubicBezTo>
                    <a:pt x="520455" y="785136"/>
                    <a:pt x="486451" y="778278"/>
                    <a:pt x="466734" y="781802"/>
                  </a:cubicBezTo>
                  <a:cubicBezTo>
                    <a:pt x="466734" y="787612"/>
                    <a:pt x="455590" y="783517"/>
                    <a:pt x="452542" y="787231"/>
                  </a:cubicBezTo>
                  <a:lnTo>
                    <a:pt x="452542" y="796756"/>
                  </a:lnTo>
                  <a:cubicBezTo>
                    <a:pt x="447113" y="796756"/>
                    <a:pt x="425396" y="794946"/>
                    <a:pt x="438635" y="801900"/>
                  </a:cubicBezTo>
                  <a:cubicBezTo>
                    <a:pt x="429777" y="808377"/>
                    <a:pt x="415680" y="799899"/>
                    <a:pt x="406536" y="806281"/>
                  </a:cubicBezTo>
                  <a:close/>
                  <a:moveTo>
                    <a:pt x="419014" y="853239"/>
                  </a:moveTo>
                  <a:cubicBezTo>
                    <a:pt x="435873" y="859431"/>
                    <a:pt x="446541" y="855049"/>
                    <a:pt x="464734" y="854478"/>
                  </a:cubicBezTo>
                  <a:cubicBezTo>
                    <a:pt x="462639" y="848191"/>
                    <a:pt x="472354" y="845715"/>
                    <a:pt x="478355" y="841810"/>
                  </a:cubicBezTo>
                  <a:cubicBezTo>
                    <a:pt x="472830" y="837523"/>
                    <a:pt x="466163" y="840667"/>
                    <a:pt x="460924" y="843714"/>
                  </a:cubicBezTo>
                  <a:cubicBezTo>
                    <a:pt x="446551" y="843543"/>
                    <a:pt x="432349" y="846915"/>
                    <a:pt x="419585" y="853525"/>
                  </a:cubicBezTo>
                  <a:close/>
                  <a:moveTo>
                    <a:pt x="430254" y="909342"/>
                  </a:moveTo>
                  <a:cubicBezTo>
                    <a:pt x="422634" y="910104"/>
                    <a:pt x="361292" y="909342"/>
                    <a:pt x="376818" y="920676"/>
                  </a:cubicBezTo>
                  <a:cubicBezTo>
                    <a:pt x="381866" y="921534"/>
                    <a:pt x="387581" y="919629"/>
                    <a:pt x="392344" y="922010"/>
                  </a:cubicBezTo>
                  <a:cubicBezTo>
                    <a:pt x="397106" y="924391"/>
                    <a:pt x="389867" y="929344"/>
                    <a:pt x="396821" y="931535"/>
                  </a:cubicBezTo>
                  <a:lnTo>
                    <a:pt x="409870" y="931535"/>
                  </a:lnTo>
                  <a:cubicBezTo>
                    <a:pt x="416728" y="929058"/>
                    <a:pt x="409870" y="924582"/>
                    <a:pt x="414823" y="921343"/>
                  </a:cubicBezTo>
                  <a:cubicBezTo>
                    <a:pt x="424348" y="914009"/>
                    <a:pt x="437112" y="919248"/>
                    <a:pt x="445970" y="911342"/>
                  </a:cubicBezTo>
                  <a:lnTo>
                    <a:pt x="445970" y="907627"/>
                  </a:lnTo>
                  <a:cubicBezTo>
                    <a:pt x="438921" y="905532"/>
                    <a:pt x="438921" y="905532"/>
                    <a:pt x="430825" y="909723"/>
                  </a:cubicBezTo>
                  <a:close/>
                  <a:moveTo>
                    <a:pt x="393297" y="2868539"/>
                  </a:moveTo>
                  <a:cubicBezTo>
                    <a:pt x="388153" y="2863014"/>
                    <a:pt x="382533" y="2873968"/>
                    <a:pt x="391106" y="2873397"/>
                  </a:cubicBezTo>
                  <a:cubicBezTo>
                    <a:pt x="394344" y="2872825"/>
                    <a:pt x="394344" y="2871111"/>
                    <a:pt x="393868" y="2868920"/>
                  </a:cubicBezTo>
                  <a:close/>
                  <a:moveTo>
                    <a:pt x="396345" y="1274340"/>
                  </a:moveTo>
                  <a:cubicBezTo>
                    <a:pt x="388153" y="1278626"/>
                    <a:pt x="383772" y="1282626"/>
                    <a:pt x="396345" y="1281960"/>
                  </a:cubicBezTo>
                  <a:cubicBezTo>
                    <a:pt x="401964" y="1279960"/>
                    <a:pt x="401964" y="1277483"/>
                    <a:pt x="396916" y="1274720"/>
                  </a:cubicBezTo>
                  <a:close/>
                  <a:moveTo>
                    <a:pt x="413109" y="1383401"/>
                  </a:moveTo>
                  <a:cubicBezTo>
                    <a:pt x="406917" y="1380639"/>
                    <a:pt x="406917" y="1380734"/>
                    <a:pt x="400250" y="1383401"/>
                  </a:cubicBezTo>
                  <a:cubicBezTo>
                    <a:pt x="404250" y="1386925"/>
                    <a:pt x="415109" y="1392735"/>
                    <a:pt x="413680" y="1383782"/>
                  </a:cubicBezTo>
                  <a:close/>
                  <a:moveTo>
                    <a:pt x="426253" y="1486271"/>
                  </a:moveTo>
                  <a:cubicBezTo>
                    <a:pt x="422205" y="1483842"/>
                    <a:pt x="417157" y="1483842"/>
                    <a:pt x="413109" y="1486271"/>
                  </a:cubicBezTo>
                  <a:lnTo>
                    <a:pt x="422062" y="1491319"/>
                  </a:lnTo>
                  <a:cubicBezTo>
                    <a:pt x="428825" y="1491700"/>
                    <a:pt x="426253" y="1488748"/>
                    <a:pt x="426920" y="1486652"/>
                  </a:cubicBezTo>
                  <a:close/>
                  <a:moveTo>
                    <a:pt x="445970" y="1538087"/>
                  </a:moveTo>
                  <a:cubicBezTo>
                    <a:pt x="441950" y="1535573"/>
                    <a:pt x="436845" y="1535573"/>
                    <a:pt x="432825" y="1538087"/>
                  </a:cubicBezTo>
                  <a:lnTo>
                    <a:pt x="432825" y="1541611"/>
                  </a:lnTo>
                  <a:cubicBezTo>
                    <a:pt x="436807" y="1544278"/>
                    <a:pt x="441988" y="1544278"/>
                    <a:pt x="445970" y="1541611"/>
                  </a:cubicBezTo>
                  <a:close/>
                  <a:moveTo>
                    <a:pt x="453685" y="1516084"/>
                  </a:moveTo>
                  <a:cubicBezTo>
                    <a:pt x="445875" y="1512655"/>
                    <a:pt x="441207" y="1508274"/>
                    <a:pt x="431682" y="1512179"/>
                  </a:cubicBezTo>
                  <a:cubicBezTo>
                    <a:pt x="439969" y="1515989"/>
                    <a:pt x="444636" y="1520275"/>
                    <a:pt x="454256" y="1516465"/>
                  </a:cubicBezTo>
                  <a:close/>
                  <a:moveTo>
                    <a:pt x="485308" y="1479223"/>
                  </a:moveTo>
                  <a:lnTo>
                    <a:pt x="485308" y="1475603"/>
                  </a:lnTo>
                  <a:cubicBezTo>
                    <a:pt x="475783" y="1468174"/>
                    <a:pt x="465496" y="1469317"/>
                    <a:pt x="452542" y="1470840"/>
                  </a:cubicBezTo>
                  <a:cubicBezTo>
                    <a:pt x="453114" y="1474841"/>
                    <a:pt x="450732" y="1478842"/>
                    <a:pt x="454638" y="1480365"/>
                  </a:cubicBezTo>
                  <a:cubicBezTo>
                    <a:pt x="479593" y="1482175"/>
                    <a:pt x="479593" y="1481604"/>
                    <a:pt x="485880" y="1479603"/>
                  </a:cubicBezTo>
                  <a:close/>
                  <a:moveTo>
                    <a:pt x="475783" y="1547231"/>
                  </a:moveTo>
                  <a:cubicBezTo>
                    <a:pt x="485308" y="1547231"/>
                    <a:pt x="527504" y="1551422"/>
                    <a:pt x="502739" y="1536087"/>
                  </a:cubicBezTo>
                  <a:cubicBezTo>
                    <a:pt x="491118" y="1535610"/>
                    <a:pt x="482927" y="1538087"/>
                    <a:pt x="474164" y="1532468"/>
                  </a:cubicBezTo>
                  <a:cubicBezTo>
                    <a:pt x="468830" y="1533039"/>
                    <a:pt x="462829" y="1531229"/>
                    <a:pt x="458638" y="1534372"/>
                  </a:cubicBezTo>
                  <a:lnTo>
                    <a:pt x="458638" y="1538182"/>
                  </a:lnTo>
                  <a:cubicBezTo>
                    <a:pt x="465020" y="1541326"/>
                    <a:pt x="470449" y="1544374"/>
                    <a:pt x="476735" y="1547612"/>
                  </a:cubicBezTo>
                  <a:close/>
                  <a:moveTo>
                    <a:pt x="487022" y="1605524"/>
                  </a:moveTo>
                  <a:cubicBezTo>
                    <a:pt x="510644" y="1606572"/>
                    <a:pt x="510644" y="1606572"/>
                    <a:pt x="517788" y="1604571"/>
                  </a:cubicBezTo>
                  <a:cubicBezTo>
                    <a:pt x="508930" y="1599619"/>
                    <a:pt x="494643" y="1592380"/>
                    <a:pt x="485022" y="1597047"/>
                  </a:cubicBezTo>
                  <a:cubicBezTo>
                    <a:pt x="486451" y="1600380"/>
                    <a:pt x="484070" y="1604667"/>
                    <a:pt x="487975" y="1606000"/>
                  </a:cubicBezTo>
                  <a:close/>
                  <a:moveTo>
                    <a:pt x="488356" y="1646862"/>
                  </a:moveTo>
                  <a:cubicBezTo>
                    <a:pt x="490737" y="1647911"/>
                    <a:pt x="492833" y="1649244"/>
                    <a:pt x="495023" y="1650387"/>
                  </a:cubicBezTo>
                  <a:cubicBezTo>
                    <a:pt x="499214" y="1646577"/>
                    <a:pt x="499214" y="1646577"/>
                    <a:pt x="494547" y="1643053"/>
                  </a:cubicBezTo>
                  <a:cubicBezTo>
                    <a:pt x="492452" y="1643053"/>
                    <a:pt x="482165" y="1643529"/>
                    <a:pt x="489309" y="1647244"/>
                  </a:cubicBezTo>
                  <a:close/>
                  <a:moveTo>
                    <a:pt x="593131" y="2656512"/>
                  </a:moveTo>
                  <a:cubicBezTo>
                    <a:pt x="567794" y="2660037"/>
                    <a:pt x="539791" y="2655179"/>
                    <a:pt x="517598" y="2669467"/>
                  </a:cubicBezTo>
                  <a:cubicBezTo>
                    <a:pt x="524541" y="2672810"/>
                    <a:pt x="531171" y="2676763"/>
                    <a:pt x="537410" y="2681278"/>
                  </a:cubicBezTo>
                  <a:cubicBezTo>
                    <a:pt x="536838" y="2683278"/>
                    <a:pt x="536552" y="2685278"/>
                    <a:pt x="534267" y="2685945"/>
                  </a:cubicBezTo>
                  <a:cubicBezTo>
                    <a:pt x="524742" y="2685945"/>
                    <a:pt x="515217" y="2688040"/>
                    <a:pt x="507406" y="2682325"/>
                  </a:cubicBezTo>
                  <a:cubicBezTo>
                    <a:pt x="502263" y="2682897"/>
                    <a:pt x="496452" y="2680992"/>
                    <a:pt x="491404" y="2684135"/>
                  </a:cubicBezTo>
                  <a:cubicBezTo>
                    <a:pt x="489499" y="2695375"/>
                    <a:pt x="495500" y="2691184"/>
                    <a:pt x="504072" y="2694994"/>
                  </a:cubicBezTo>
                  <a:cubicBezTo>
                    <a:pt x="504072" y="2696137"/>
                    <a:pt x="504072" y="2697375"/>
                    <a:pt x="504548" y="2698708"/>
                  </a:cubicBezTo>
                  <a:lnTo>
                    <a:pt x="491404" y="2706424"/>
                  </a:lnTo>
                  <a:lnTo>
                    <a:pt x="491404" y="2710138"/>
                  </a:lnTo>
                  <a:cubicBezTo>
                    <a:pt x="521979" y="2721378"/>
                    <a:pt x="562270" y="2715854"/>
                    <a:pt x="594655" y="2711091"/>
                  </a:cubicBezTo>
                  <a:cubicBezTo>
                    <a:pt x="596893" y="2706690"/>
                    <a:pt x="596893" y="2701490"/>
                    <a:pt x="594655" y="2697089"/>
                  </a:cubicBezTo>
                  <a:lnTo>
                    <a:pt x="559794" y="2697089"/>
                  </a:lnTo>
                  <a:lnTo>
                    <a:pt x="550935" y="2691755"/>
                  </a:lnTo>
                  <a:cubicBezTo>
                    <a:pt x="562651" y="2685850"/>
                    <a:pt x="578844" y="2694327"/>
                    <a:pt x="589035" y="2684230"/>
                  </a:cubicBezTo>
                  <a:cubicBezTo>
                    <a:pt x="576558" y="2678801"/>
                    <a:pt x="560937" y="2686897"/>
                    <a:pt x="549888" y="2676705"/>
                  </a:cubicBezTo>
                  <a:cubicBezTo>
                    <a:pt x="557317" y="2672610"/>
                    <a:pt x="567128" y="2676705"/>
                    <a:pt x="574462" y="2673943"/>
                  </a:cubicBezTo>
                  <a:lnTo>
                    <a:pt x="578272" y="2667847"/>
                  </a:lnTo>
                  <a:cubicBezTo>
                    <a:pt x="584082" y="2666895"/>
                    <a:pt x="589893" y="2668800"/>
                    <a:pt x="594464" y="2666419"/>
                  </a:cubicBezTo>
                  <a:cubicBezTo>
                    <a:pt x="597417" y="2663275"/>
                    <a:pt x="600370" y="2659846"/>
                    <a:pt x="594274" y="2656894"/>
                  </a:cubicBezTo>
                  <a:close/>
                  <a:moveTo>
                    <a:pt x="593131" y="515483"/>
                  </a:moveTo>
                  <a:cubicBezTo>
                    <a:pt x="552364" y="512720"/>
                    <a:pt x="557603" y="533580"/>
                    <a:pt x="594941" y="525008"/>
                  </a:cubicBezTo>
                  <a:cubicBezTo>
                    <a:pt x="597608" y="522436"/>
                    <a:pt x="599989" y="518912"/>
                    <a:pt x="594464" y="515864"/>
                  </a:cubicBezTo>
                  <a:close/>
                  <a:moveTo>
                    <a:pt x="596274" y="495099"/>
                  </a:moveTo>
                  <a:cubicBezTo>
                    <a:pt x="599798" y="465572"/>
                    <a:pt x="588940" y="479574"/>
                    <a:pt x="569985" y="472811"/>
                  </a:cubicBezTo>
                  <a:lnTo>
                    <a:pt x="569985" y="469192"/>
                  </a:lnTo>
                  <a:cubicBezTo>
                    <a:pt x="578939" y="463762"/>
                    <a:pt x="589035" y="461953"/>
                    <a:pt x="576367" y="453475"/>
                  </a:cubicBezTo>
                  <a:cubicBezTo>
                    <a:pt x="572652" y="443950"/>
                    <a:pt x="553793" y="453475"/>
                    <a:pt x="546744" y="445855"/>
                  </a:cubicBezTo>
                  <a:lnTo>
                    <a:pt x="537219" y="450808"/>
                  </a:lnTo>
                  <a:cubicBezTo>
                    <a:pt x="537219" y="463191"/>
                    <a:pt x="557889" y="451380"/>
                    <a:pt x="563889" y="459095"/>
                  </a:cubicBezTo>
                  <a:cubicBezTo>
                    <a:pt x="565413" y="470525"/>
                    <a:pt x="554364" y="465572"/>
                    <a:pt x="547125" y="471096"/>
                  </a:cubicBezTo>
                  <a:cubicBezTo>
                    <a:pt x="532114" y="465286"/>
                    <a:pt x="515464" y="465286"/>
                    <a:pt x="500453" y="471096"/>
                  </a:cubicBezTo>
                  <a:cubicBezTo>
                    <a:pt x="486070" y="467572"/>
                    <a:pt x="477402" y="461571"/>
                    <a:pt x="462353" y="467382"/>
                  </a:cubicBezTo>
                  <a:cubicBezTo>
                    <a:pt x="458447" y="469953"/>
                    <a:pt x="450732" y="471096"/>
                    <a:pt x="451971" y="475764"/>
                  </a:cubicBezTo>
                  <a:cubicBezTo>
                    <a:pt x="462448" y="487384"/>
                    <a:pt x="479212" y="478240"/>
                    <a:pt x="491214" y="483860"/>
                  </a:cubicBezTo>
                  <a:lnTo>
                    <a:pt x="491214" y="487480"/>
                  </a:lnTo>
                  <a:cubicBezTo>
                    <a:pt x="483498" y="491766"/>
                    <a:pt x="469592" y="491289"/>
                    <a:pt x="462639" y="497005"/>
                  </a:cubicBezTo>
                  <a:cubicBezTo>
                    <a:pt x="455590" y="489385"/>
                    <a:pt x="434635" y="497005"/>
                    <a:pt x="453114" y="501005"/>
                  </a:cubicBezTo>
                  <a:cubicBezTo>
                    <a:pt x="472164" y="500338"/>
                    <a:pt x="491690" y="509387"/>
                    <a:pt x="509597" y="501576"/>
                  </a:cubicBezTo>
                  <a:cubicBezTo>
                    <a:pt x="515312" y="503101"/>
                    <a:pt x="508168" y="506625"/>
                    <a:pt x="515026" y="508053"/>
                  </a:cubicBezTo>
                  <a:cubicBezTo>
                    <a:pt x="523789" y="509863"/>
                    <a:pt x="530171" y="505482"/>
                    <a:pt x="540839" y="504720"/>
                  </a:cubicBezTo>
                  <a:cubicBezTo>
                    <a:pt x="550364" y="497100"/>
                    <a:pt x="564461" y="504720"/>
                    <a:pt x="574367" y="497481"/>
                  </a:cubicBezTo>
                  <a:lnTo>
                    <a:pt x="580844" y="500624"/>
                  </a:lnTo>
                  <a:cubicBezTo>
                    <a:pt x="586273" y="497100"/>
                    <a:pt x="592845" y="498052"/>
                    <a:pt x="597608" y="495480"/>
                  </a:cubicBezTo>
                  <a:close/>
                  <a:moveTo>
                    <a:pt x="366817" y="421757"/>
                  </a:moveTo>
                  <a:cubicBezTo>
                    <a:pt x="395964" y="429663"/>
                    <a:pt x="419395" y="449284"/>
                    <a:pt x="451018" y="449094"/>
                  </a:cubicBezTo>
                  <a:lnTo>
                    <a:pt x="460543" y="456428"/>
                  </a:lnTo>
                  <a:cubicBezTo>
                    <a:pt x="476259" y="455190"/>
                    <a:pt x="490833" y="459190"/>
                    <a:pt x="504072" y="454714"/>
                  </a:cubicBezTo>
                  <a:lnTo>
                    <a:pt x="504072" y="447760"/>
                  </a:lnTo>
                  <a:cubicBezTo>
                    <a:pt x="506339" y="445912"/>
                    <a:pt x="509263" y="445046"/>
                    <a:pt x="512168" y="445379"/>
                  </a:cubicBezTo>
                  <a:cubicBezTo>
                    <a:pt x="518074" y="443760"/>
                    <a:pt x="521693" y="440331"/>
                    <a:pt x="526742" y="445379"/>
                  </a:cubicBezTo>
                  <a:cubicBezTo>
                    <a:pt x="549506" y="440902"/>
                    <a:pt x="571319" y="432139"/>
                    <a:pt x="595798" y="433092"/>
                  </a:cubicBezTo>
                  <a:cubicBezTo>
                    <a:pt x="598179" y="425852"/>
                    <a:pt x="594274" y="423567"/>
                    <a:pt x="587892" y="423567"/>
                  </a:cubicBezTo>
                  <a:lnTo>
                    <a:pt x="576367" y="418423"/>
                  </a:lnTo>
                  <a:cubicBezTo>
                    <a:pt x="578844" y="416804"/>
                    <a:pt x="580748" y="415471"/>
                    <a:pt x="582558" y="414423"/>
                  </a:cubicBezTo>
                  <a:lnTo>
                    <a:pt x="573033" y="408898"/>
                  </a:lnTo>
                  <a:cubicBezTo>
                    <a:pt x="539410" y="413185"/>
                    <a:pt x="505501" y="394611"/>
                    <a:pt x="474926" y="401278"/>
                  </a:cubicBezTo>
                  <a:cubicBezTo>
                    <a:pt x="463686" y="403183"/>
                    <a:pt x="446351" y="397564"/>
                    <a:pt x="439302" y="407660"/>
                  </a:cubicBezTo>
                  <a:cubicBezTo>
                    <a:pt x="447018" y="410613"/>
                    <a:pt x="456923" y="407660"/>
                    <a:pt x="464163" y="414232"/>
                  </a:cubicBezTo>
                  <a:cubicBezTo>
                    <a:pt x="454638" y="419376"/>
                    <a:pt x="443874" y="412613"/>
                    <a:pt x="434826" y="420042"/>
                  </a:cubicBezTo>
                  <a:cubicBezTo>
                    <a:pt x="421586" y="424233"/>
                    <a:pt x="372437" y="405850"/>
                    <a:pt x="368150" y="422138"/>
                  </a:cubicBezTo>
                  <a:close/>
                  <a:moveTo>
                    <a:pt x="360531" y="569299"/>
                  </a:moveTo>
                  <a:cubicBezTo>
                    <a:pt x="375866" y="583777"/>
                    <a:pt x="437588" y="567013"/>
                    <a:pt x="383772" y="567108"/>
                  </a:cubicBezTo>
                  <a:cubicBezTo>
                    <a:pt x="376771" y="562727"/>
                    <a:pt x="367665" y="563794"/>
                    <a:pt x="361864" y="569680"/>
                  </a:cubicBezTo>
                  <a:close/>
                  <a:moveTo>
                    <a:pt x="353196" y="845524"/>
                  </a:moveTo>
                  <a:lnTo>
                    <a:pt x="353196" y="849144"/>
                  </a:lnTo>
                  <a:cubicBezTo>
                    <a:pt x="357187" y="851754"/>
                    <a:pt x="362350" y="851754"/>
                    <a:pt x="366341" y="849144"/>
                  </a:cubicBezTo>
                  <a:lnTo>
                    <a:pt x="366341" y="845524"/>
                  </a:lnTo>
                  <a:cubicBezTo>
                    <a:pt x="362626" y="843619"/>
                    <a:pt x="358216" y="843657"/>
                    <a:pt x="354530" y="845619"/>
                  </a:cubicBezTo>
                  <a:close/>
                  <a:moveTo>
                    <a:pt x="347862" y="787231"/>
                  </a:moveTo>
                  <a:cubicBezTo>
                    <a:pt x="351225" y="789155"/>
                    <a:pt x="355358" y="789155"/>
                    <a:pt x="358721" y="787231"/>
                  </a:cubicBezTo>
                  <a:cubicBezTo>
                    <a:pt x="360245" y="783517"/>
                    <a:pt x="347481" y="783802"/>
                    <a:pt x="349196" y="787326"/>
                  </a:cubicBezTo>
                  <a:close/>
                  <a:moveTo>
                    <a:pt x="349767" y="895245"/>
                  </a:moveTo>
                  <a:cubicBezTo>
                    <a:pt x="363102" y="897055"/>
                    <a:pt x="377771" y="902198"/>
                    <a:pt x="391487" y="897721"/>
                  </a:cubicBezTo>
                  <a:cubicBezTo>
                    <a:pt x="393097" y="895092"/>
                    <a:pt x="393097" y="891778"/>
                    <a:pt x="391487" y="889149"/>
                  </a:cubicBezTo>
                  <a:lnTo>
                    <a:pt x="379962" y="882672"/>
                  </a:lnTo>
                  <a:cubicBezTo>
                    <a:pt x="379104" y="871051"/>
                    <a:pt x="401583" y="879148"/>
                    <a:pt x="408537" y="876862"/>
                  </a:cubicBezTo>
                  <a:cubicBezTo>
                    <a:pt x="417014" y="872099"/>
                    <a:pt x="417109" y="872099"/>
                    <a:pt x="427015" y="876195"/>
                  </a:cubicBezTo>
                  <a:cubicBezTo>
                    <a:pt x="428444" y="876766"/>
                    <a:pt x="430825" y="876195"/>
                    <a:pt x="431301" y="874956"/>
                  </a:cubicBezTo>
                  <a:cubicBezTo>
                    <a:pt x="432254" y="861907"/>
                    <a:pt x="353387" y="869336"/>
                    <a:pt x="345576" y="882767"/>
                  </a:cubicBezTo>
                  <a:cubicBezTo>
                    <a:pt x="349196" y="887244"/>
                    <a:pt x="344624" y="891625"/>
                    <a:pt x="350720" y="895340"/>
                  </a:cubicBezTo>
                  <a:close/>
                  <a:moveTo>
                    <a:pt x="307190" y="824093"/>
                  </a:moveTo>
                  <a:cubicBezTo>
                    <a:pt x="299475" y="818283"/>
                    <a:pt x="275948" y="827236"/>
                    <a:pt x="267757" y="830570"/>
                  </a:cubicBezTo>
                  <a:cubicBezTo>
                    <a:pt x="271281" y="843333"/>
                    <a:pt x="305571" y="835618"/>
                    <a:pt x="308524" y="824188"/>
                  </a:cubicBezTo>
                  <a:close/>
                  <a:moveTo>
                    <a:pt x="302999" y="873147"/>
                  </a:moveTo>
                  <a:cubicBezTo>
                    <a:pt x="282997" y="872671"/>
                    <a:pt x="283949" y="874861"/>
                    <a:pt x="297380" y="887910"/>
                  </a:cubicBezTo>
                  <a:lnTo>
                    <a:pt x="313953" y="878385"/>
                  </a:lnTo>
                  <a:close/>
                  <a:moveTo>
                    <a:pt x="271186" y="935821"/>
                  </a:moveTo>
                  <a:cubicBezTo>
                    <a:pt x="282235" y="935821"/>
                    <a:pt x="293570" y="927344"/>
                    <a:pt x="304047" y="935821"/>
                  </a:cubicBezTo>
                  <a:cubicBezTo>
                    <a:pt x="323859" y="924867"/>
                    <a:pt x="253374" y="924963"/>
                    <a:pt x="272520" y="935917"/>
                  </a:cubicBezTo>
                  <a:close/>
                  <a:moveTo>
                    <a:pt x="349958" y="917438"/>
                  </a:moveTo>
                  <a:lnTo>
                    <a:pt x="359483" y="912199"/>
                  </a:lnTo>
                  <a:cubicBezTo>
                    <a:pt x="303857" y="901817"/>
                    <a:pt x="256708" y="921248"/>
                    <a:pt x="351291" y="917533"/>
                  </a:cubicBezTo>
                  <a:close/>
                  <a:moveTo>
                    <a:pt x="336813" y="810567"/>
                  </a:moveTo>
                  <a:cubicBezTo>
                    <a:pt x="341509" y="808091"/>
                    <a:pt x="341509" y="805614"/>
                    <a:pt x="336813" y="803138"/>
                  </a:cubicBezTo>
                  <a:cubicBezTo>
                    <a:pt x="332937" y="805681"/>
                    <a:pt x="333384" y="808186"/>
                    <a:pt x="338147" y="810663"/>
                  </a:cubicBezTo>
                  <a:close/>
                  <a:moveTo>
                    <a:pt x="313763" y="823521"/>
                  </a:moveTo>
                  <a:lnTo>
                    <a:pt x="313763" y="827522"/>
                  </a:lnTo>
                  <a:cubicBezTo>
                    <a:pt x="321707" y="833865"/>
                    <a:pt x="333098" y="833418"/>
                    <a:pt x="340528" y="826474"/>
                  </a:cubicBezTo>
                  <a:cubicBezTo>
                    <a:pt x="339766" y="825046"/>
                    <a:pt x="339004" y="823426"/>
                    <a:pt x="337861" y="820855"/>
                  </a:cubicBezTo>
                  <a:cubicBezTo>
                    <a:pt x="331098" y="823426"/>
                    <a:pt x="322145" y="818949"/>
                    <a:pt x="315096" y="823617"/>
                  </a:cubicBezTo>
                  <a:close/>
                  <a:moveTo>
                    <a:pt x="261185" y="738654"/>
                  </a:moveTo>
                  <a:lnTo>
                    <a:pt x="261185" y="742369"/>
                  </a:lnTo>
                  <a:cubicBezTo>
                    <a:pt x="274710" y="748179"/>
                    <a:pt x="291379" y="739225"/>
                    <a:pt x="303952" y="747893"/>
                  </a:cubicBezTo>
                  <a:cubicBezTo>
                    <a:pt x="340623" y="746655"/>
                    <a:pt x="308524" y="740273"/>
                    <a:pt x="297285" y="733415"/>
                  </a:cubicBezTo>
                  <a:cubicBezTo>
                    <a:pt x="285759" y="740083"/>
                    <a:pt x="261756" y="735892"/>
                    <a:pt x="262518" y="739225"/>
                  </a:cubicBezTo>
                  <a:close/>
                  <a:moveTo>
                    <a:pt x="228609" y="228209"/>
                  </a:moveTo>
                  <a:cubicBezTo>
                    <a:pt x="212512" y="229542"/>
                    <a:pt x="243849" y="240686"/>
                    <a:pt x="248326" y="244497"/>
                  </a:cubicBezTo>
                  <a:cubicBezTo>
                    <a:pt x="241468" y="247164"/>
                    <a:pt x="243182" y="250021"/>
                    <a:pt x="238801" y="254022"/>
                  </a:cubicBezTo>
                  <a:cubicBezTo>
                    <a:pt x="232514" y="253669"/>
                    <a:pt x="226399" y="256146"/>
                    <a:pt x="222132" y="260785"/>
                  </a:cubicBezTo>
                  <a:cubicBezTo>
                    <a:pt x="224037" y="269547"/>
                    <a:pt x="238325" y="263737"/>
                    <a:pt x="244897" y="265356"/>
                  </a:cubicBezTo>
                  <a:cubicBezTo>
                    <a:pt x="257565" y="268405"/>
                    <a:pt x="267662" y="278406"/>
                    <a:pt x="281282" y="274881"/>
                  </a:cubicBezTo>
                  <a:cubicBezTo>
                    <a:pt x="281282" y="273262"/>
                    <a:pt x="281282" y="272119"/>
                    <a:pt x="281282" y="270976"/>
                  </a:cubicBezTo>
                  <a:lnTo>
                    <a:pt x="276044" y="267642"/>
                  </a:lnTo>
                  <a:cubicBezTo>
                    <a:pt x="281378" y="264214"/>
                    <a:pt x="286426" y="261070"/>
                    <a:pt x="290998" y="258117"/>
                  </a:cubicBezTo>
                  <a:cubicBezTo>
                    <a:pt x="304333" y="257451"/>
                    <a:pt x="316620" y="261070"/>
                    <a:pt x="327193" y="252879"/>
                  </a:cubicBezTo>
                  <a:lnTo>
                    <a:pt x="327193" y="249164"/>
                  </a:lnTo>
                  <a:lnTo>
                    <a:pt x="333765" y="245259"/>
                  </a:lnTo>
                  <a:lnTo>
                    <a:pt x="333765" y="241639"/>
                  </a:lnTo>
                  <a:cubicBezTo>
                    <a:pt x="300428" y="233829"/>
                    <a:pt x="263661" y="238877"/>
                    <a:pt x="229943" y="228304"/>
                  </a:cubicBezTo>
                  <a:close/>
                  <a:moveTo>
                    <a:pt x="208702" y="211635"/>
                  </a:moveTo>
                  <a:cubicBezTo>
                    <a:pt x="216046" y="218589"/>
                    <a:pt x="227552" y="218589"/>
                    <a:pt x="234896" y="211635"/>
                  </a:cubicBezTo>
                  <a:cubicBezTo>
                    <a:pt x="227723" y="205511"/>
                    <a:pt x="217160" y="205549"/>
                    <a:pt x="210036" y="211731"/>
                  </a:cubicBezTo>
                  <a:close/>
                  <a:moveTo>
                    <a:pt x="205940" y="965253"/>
                  </a:moveTo>
                  <a:cubicBezTo>
                    <a:pt x="232419" y="964586"/>
                    <a:pt x="263090" y="954395"/>
                    <a:pt x="287474" y="967158"/>
                  </a:cubicBezTo>
                  <a:lnTo>
                    <a:pt x="287474" y="970778"/>
                  </a:lnTo>
                  <a:cubicBezTo>
                    <a:pt x="292427" y="975350"/>
                    <a:pt x="301856" y="970778"/>
                    <a:pt x="306524" y="967635"/>
                  </a:cubicBezTo>
                  <a:lnTo>
                    <a:pt x="309953" y="961348"/>
                  </a:lnTo>
                  <a:cubicBezTo>
                    <a:pt x="316125" y="965072"/>
                    <a:pt x="323412" y="966492"/>
                    <a:pt x="330527" y="965349"/>
                  </a:cubicBezTo>
                  <a:cubicBezTo>
                    <a:pt x="336051" y="963825"/>
                    <a:pt x="331574" y="959253"/>
                    <a:pt x="337861" y="957824"/>
                  </a:cubicBezTo>
                  <a:cubicBezTo>
                    <a:pt x="351891" y="957824"/>
                    <a:pt x="365874" y="956100"/>
                    <a:pt x="379485" y="952680"/>
                  </a:cubicBezTo>
                  <a:lnTo>
                    <a:pt x="379485" y="949061"/>
                  </a:lnTo>
                  <a:cubicBezTo>
                    <a:pt x="351958" y="946203"/>
                    <a:pt x="321859" y="956586"/>
                    <a:pt x="292046" y="954205"/>
                  </a:cubicBezTo>
                  <a:cubicBezTo>
                    <a:pt x="266423" y="944680"/>
                    <a:pt x="236515" y="954205"/>
                    <a:pt x="210036" y="955348"/>
                  </a:cubicBezTo>
                  <a:cubicBezTo>
                    <a:pt x="211369" y="959729"/>
                    <a:pt x="199558" y="964586"/>
                    <a:pt x="207273" y="965349"/>
                  </a:cubicBezTo>
                  <a:close/>
                  <a:moveTo>
                    <a:pt x="193653" y="567775"/>
                  </a:moveTo>
                  <a:cubicBezTo>
                    <a:pt x="193653" y="567775"/>
                    <a:pt x="195081" y="567108"/>
                    <a:pt x="195748" y="566632"/>
                  </a:cubicBezTo>
                  <a:cubicBezTo>
                    <a:pt x="197653" y="562155"/>
                    <a:pt x="186128" y="564823"/>
                    <a:pt x="193653" y="567775"/>
                  </a:cubicBezTo>
                  <a:close/>
                  <a:moveTo>
                    <a:pt x="160220" y="1076029"/>
                  </a:moveTo>
                  <a:lnTo>
                    <a:pt x="150695" y="1081363"/>
                  </a:lnTo>
                  <a:cubicBezTo>
                    <a:pt x="153457" y="1083078"/>
                    <a:pt x="156314" y="1084793"/>
                    <a:pt x="160220" y="1086983"/>
                  </a:cubicBezTo>
                  <a:cubicBezTo>
                    <a:pt x="185175" y="1089078"/>
                    <a:pt x="216322" y="1082316"/>
                    <a:pt x="239658" y="1090412"/>
                  </a:cubicBezTo>
                  <a:cubicBezTo>
                    <a:pt x="252231" y="1082125"/>
                    <a:pt x="268710" y="1091174"/>
                    <a:pt x="281854" y="1085078"/>
                  </a:cubicBezTo>
                  <a:lnTo>
                    <a:pt x="281854" y="1081458"/>
                  </a:lnTo>
                  <a:cubicBezTo>
                    <a:pt x="259985" y="1071753"/>
                    <a:pt x="235191" y="1071038"/>
                    <a:pt x="212798" y="1079458"/>
                  </a:cubicBezTo>
                  <a:cubicBezTo>
                    <a:pt x="197272" y="1071838"/>
                    <a:pt x="177555" y="1077839"/>
                    <a:pt x="160220" y="1076029"/>
                  </a:cubicBezTo>
                  <a:close/>
                  <a:moveTo>
                    <a:pt x="163649" y="87430"/>
                  </a:moveTo>
                  <a:cubicBezTo>
                    <a:pt x="163649" y="91144"/>
                    <a:pt x="163649" y="93906"/>
                    <a:pt x="167173" y="95716"/>
                  </a:cubicBezTo>
                  <a:cubicBezTo>
                    <a:pt x="178889" y="95545"/>
                    <a:pt x="190481" y="98154"/>
                    <a:pt x="200987" y="103336"/>
                  </a:cubicBezTo>
                  <a:lnTo>
                    <a:pt x="209273" y="101812"/>
                  </a:lnTo>
                  <a:cubicBezTo>
                    <a:pt x="209273" y="100193"/>
                    <a:pt x="209273" y="99050"/>
                    <a:pt x="209273" y="97717"/>
                  </a:cubicBezTo>
                  <a:lnTo>
                    <a:pt x="202701" y="93811"/>
                  </a:lnTo>
                  <a:cubicBezTo>
                    <a:pt x="203844" y="86763"/>
                    <a:pt x="195367" y="89335"/>
                    <a:pt x="191366" y="87525"/>
                  </a:cubicBezTo>
                  <a:cubicBezTo>
                    <a:pt x="183747" y="80857"/>
                    <a:pt x="171269" y="78190"/>
                    <a:pt x="164030" y="87430"/>
                  </a:cubicBezTo>
                  <a:close/>
                  <a:moveTo>
                    <a:pt x="110404" y="3428609"/>
                  </a:moveTo>
                  <a:cubicBezTo>
                    <a:pt x="103927" y="3416989"/>
                    <a:pt x="27060" y="3428609"/>
                    <a:pt x="59064" y="3438134"/>
                  </a:cubicBezTo>
                  <a:cubicBezTo>
                    <a:pt x="64798" y="3437372"/>
                    <a:pt x="70609" y="3438696"/>
                    <a:pt x="75447" y="3441849"/>
                  </a:cubicBezTo>
                  <a:cubicBezTo>
                    <a:pt x="88239" y="3440839"/>
                    <a:pt x="100479" y="3436248"/>
                    <a:pt x="110785" y="3428609"/>
                  </a:cubicBezTo>
                  <a:close/>
                  <a:moveTo>
                    <a:pt x="150123" y="4479503"/>
                  </a:moveTo>
                  <a:lnTo>
                    <a:pt x="134312" y="4469978"/>
                  </a:lnTo>
                  <a:cubicBezTo>
                    <a:pt x="84020" y="4480455"/>
                    <a:pt x="129264" y="4484075"/>
                    <a:pt x="150695" y="447950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nvGrpSpPr>
            <p:cNvPr id="309" name="Google Shape;309;p16"/>
            <p:cNvGrpSpPr/>
            <p:nvPr/>
          </p:nvGrpSpPr>
          <p:grpSpPr>
            <a:xfrm>
              <a:off x="10046859" y="565"/>
              <a:ext cx="413401" cy="6860915"/>
              <a:chOff x="1296395" y="-143"/>
              <a:chExt cx="407935" cy="6860915"/>
            </a:xfrm>
          </p:grpSpPr>
          <p:sp>
            <p:nvSpPr>
              <p:cNvPr id="310" name="Google Shape;310;p16"/>
              <p:cNvSpPr/>
              <p:nvPr/>
            </p:nvSpPr>
            <p:spPr>
              <a:xfrm>
                <a:off x="1300925" y="-143"/>
                <a:ext cx="403405" cy="3700345"/>
              </a:xfrm>
              <a:custGeom>
                <a:rect b="b" l="l" r="r" t="t"/>
                <a:pathLst>
                  <a:path extrusionOk="0" h="2483453" w="611219">
                    <a:moveTo>
                      <a:pt x="7186" y="15897"/>
                    </a:moveTo>
                    <a:lnTo>
                      <a:pt x="7186" y="-581"/>
                    </a:lnTo>
                    <a:lnTo>
                      <a:pt x="578686" y="-581"/>
                    </a:lnTo>
                    <a:lnTo>
                      <a:pt x="578686" y="12182"/>
                    </a:lnTo>
                    <a:lnTo>
                      <a:pt x="572495" y="16087"/>
                    </a:lnTo>
                    <a:lnTo>
                      <a:pt x="578305" y="19898"/>
                    </a:lnTo>
                    <a:cubicBezTo>
                      <a:pt x="568780" y="22469"/>
                      <a:pt x="568780" y="46377"/>
                      <a:pt x="578305" y="48949"/>
                    </a:cubicBezTo>
                    <a:lnTo>
                      <a:pt x="578305" y="151723"/>
                    </a:lnTo>
                    <a:lnTo>
                      <a:pt x="585068" y="156105"/>
                    </a:lnTo>
                    <a:lnTo>
                      <a:pt x="585068" y="233162"/>
                    </a:lnTo>
                    <a:lnTo>
                      <a:pt x="591830" y="237163"/>
                    </a:lnTo>
                    <a:lnTo>
                      <a:pt x="591830" y="244401"/>
                    </a:lnTo>
                    <a:lnTo>
                      <a:pt x="585544" y="248307"/>
                    </a:lnTo>
                    <a:cubicBezTo>
                      <a:pt x="596498" y="251736"/>
                      <a:pt x="590402" y="265452"/>
                      <a:pt x="591830" y="273929"/>
                    </a:cubicBezTo>
                    <a:lnTo>
                      <a:pt x="586401" y="276977"/>
                    </a:lnTo>
                    <a:cubicBezTo>
                      <a:pt x="585068" y="284597"/>
                      <a:pt x="585068" y="284597"/>
                      <a:pt x="591449" y="288502"/>
                    </a:cubicBezTo>
                    <a:lnTo>
                      <a:pt x="591449" y="299647"/>
                    </a:lnTo>
                    <a:lnTo>
                      <a:pt x="585449" y="303456"/>
                    </a:lnTo>
                    <a:lnTo>
                      <a:pt x="585449" y="332889"/>
                    </a:lnTo>
                    <a:lnTo>
                      <a:pt x="591830" y="336699"/>
                    </a:lnTo>
                    <a:lnTo>
                      <a:pt x="591830" y="340223"/>
                    </a:lnTo>
                    <a:lnTo>
                      <a:pt x="585068" y="344319"/>
                    </a:lnTo>
                    <a:lnTo>
                      <a:pt x="585068" y="366226"/>
                    </a:lnTo>
                    <a:cubicBezTo>
                      <a:pt x="574114" y="369846"/>
                      <a:pt x="580019" y="383467"/>
                      <a:pt x="578686" y="391849"/>
                    </a:cubicBezTo>
                    <a:cubicBezTo>
                      <a:pt x="569828" y="397278"/>
                      <a:pt x="569828" y="397564"/>
                      <a:pt x="578686" y="402802"/>
                    </a:cubicBezTo>
                    <a:lnTo>
                      <a:pt x="578686" y="413470"/>
                    </a:lnTo>
                    <a:lnTo>
                      <a:pt x="585258" y="417661"/>
                    </a:lnTo>
                    <a:lnTo>
                      <a:pt x="578972" y="421471"/>
                    </a:lnTo>
                    <a:lnTo>
                      <a:pt x="578972" y="432330"/>
                    </a:lnTo>
                    <a:lnTo>
                      <a:pt x="572018" y="436711"/>
                    </a:lnTo>
                    <a:cubicBezTo>
                      <a:pt x="579227" y="436816"/>
                      <a:pt x="586172" y="439445"/>
                      <a:pt x="591640" y="444141"/>
                    </a:cubicBezTo>
                    <a:lnTo>
                      <a:pt x="591640" y="450713"/>
                    </a:lnTo>
                    <a:cubicBezTo>
                      <a:pt x="589354" y="453475"/>
                      <a:pt x="582877" y="455094"/>
                      <a:pt x="579067" y="458809"/>
                    </a:cubicBezTo>
                    <a:lnTo>
                      <a:pt x="579067" y="461762"/>
                    </a:lnTo>
                    <a:lnTo>
                      <a:pt x="591830" y="469382"/>
                    </a:lnTo>
                    <a:lnTo>
                      <a:pt x="582305" y="474716"/>
                    </a:lnTo>
                    <a:lnTo>
                      <a:pt x="575352" y="471287"/>
                    </a:lnTo>
                    <a:cubicBezTo>
                      <a:pt x="570018" y="473764"/>
                      <a:pt x="573352" y="477098"/>
                      <a:pt x="572304" y="479860"/>
                    </a:cubicBezTo>
                    <a:cubicBezTo>
                      <a:pt x="577872" y="484451"/>
                      <a:pt x="584904" y="486880"/>
                      <a:pt x="592116" y="486717"/>
                    </a:cubicBezTo>
                    <a:lnTo>
                      <a:pt x="592116" y="495004"/>
                    </a:lnTo>
                    <a:lnTo>
                      <a:pt x="598593" y="499005"/>
                    </a:lnTo>
                    <a:cubicBezTo>
                      <a:pt x="598593" y="506625"/>
                      <a:pt x="583829" y="506530"/>
                      <a:pt x="597736" y="513006"/>
                    </a:cubicBezTo>
                    <a:cubicBezTo>
                      <a:pt x="598838" y="523960"/>
                      <a:pt x="599125" y="534971"/>
                      <a:pt x="598593" y="545963"/>
                    </a:cubicBezTo>
                    <a:cubicBezTo>
                      <a:pt x="597069" y="548630"/>
                      <a:pt x="589544" y="549773"/>
                      <a:pt x="592307" y="553964"/>
                    </a:cubicBezTo>
                    <a:lnTo>
                      <a:pt x="604880" y="561489"/>
                    </a:lnTo>
                    <a:lnTo>
                      <a:pt x="598307" y="565585"/>
                    </a:lnTo>
                    <a:lnTo>
                      <a:pt x="598307" y="591112"/>
                    </a:lnTo>
                    <a:cubicBezTo>
                      <a:pt x="592211" y="594636"/>
                      <a:pt x="592211" y="594636"/>
                      <a:pt x="598307" y="598255"/>
                    </a:cubicBezTo>
                    <a:cubicBezTo>
                      <a:pt x="598307" y="603875"/>
                      <a:pt x="598307" y="609971"/>
                      <a:pt x="598307" y="616258"/>
                    </a:cubicBezTo>
                    <a:lnTo>
                      <a:pt x="592211" y="620258"/>
                    </a:lnTo>
                    <a:cubicBezTo>
                      <a:pt x="592211" y="621306"/>
                      <a:pt x="592211" y="622544"/>
                      <a:pt x="591735" y="623782"/>
                    </a:cubicBezTo>
                    <a:lnTo>
                      <a:pt x="598307" y="627783"/>
                    </a:lnTo>
                    <a:lnTo>
                      <a:pt x="598307" y="631307"/>
                    </a:lnTo>
                    <a:lnTo>
                      <a:pt x="591926" y="635212"/>
                    </a:lnTo>
                    <a:lnTo>
                      <a:pt x="591926" y="672074"/>
                    </a:lnTo>
                    <a:lnTo>
                      <a:pt x="597926" y="676074"/>
                    </a:lnTo>
                    <a:lnTo>
                      <a:pt x="585544" y="682933"/>
                    </a:lnTo>
                    <a:lnTo>
                      <a:pt x="585544" y="694172"/>
                    </a:lnTo>
                    <a:lnTo>
                      <a:pt x="591545" y="697982"/>
                    </a:lnTo>
                    <a:lnTo>
                      <a:pt x="591545" y="705221"/>
                    </a:lnTo>
                    <a:lnTo>
                      <a:pt x="585163" y="709031"/>
                    </a:lnTo>
                    <a:lnTo>
                      <a:pt x="585163" y="723699"/>
                    </a:lnTo>
                    <a:lnTo>
                      <a:pt x="591545" y="727510"/>
                    </a:lnTo>
                    <a:lnTo>
                      <a:pt x="591545" y="830570"/>
                    </a:lnTo>
                    <a:lnTo>
                      <a:pt x="585163" y="834666"/>
                    </a:lnTo>
                    <a:cubicBezTo>
                      <a:pt x="585163" y="836094"/>
                      <a:pt x="585734" y="837238"/>
                      <a:pt x="585925" y="838381"/>
                    </a:cubicBezTo>
                    <a:cubicBezTo>
                      <a:pt x="595450" y="843238"/>
                      <a:pt x="591545" y="847906"/>
                      <a:pt x="590592" y="871813"/>
                    </a:cubicBezTo>
                    <a:lnTo>
                      <a:pt x="585544" y="874576"/>
                    </a:lnTo>
                    <a:lnTo>
                      <a:pt x="585544" y="893626"/>
                    </a:lnTo>
                    <a:lnTo>
                      <a:pt x="591545" y="897435"/>
                    </a:lnTo>
                    <a:lnTo>
                      <a:pt x="591545" y="912104"/>
                    </a:lnTo>
                    <a:lnTo>
                      <a:pt x="585163" y="915914"/>
                    </a:lnTo>
                    <a:lnTo>
                      <a:pt x="585163" y="930487"/>
                    </a:lnTo>
                    <a:lnTo>
                      <a:pt x="591735" y="934488"/>
                    </a:lnTo>
                    <a:cubicBezTo>
                      <a:pt x="592878" y="938107"/>
                      <a:pt x="588211" y="939726"/>
                      <a:pt x="585925" y="942013"/>
                    </a:cubicBezTo>
                    <a:lnTo>
                      <a:pt x="591164" y="944966"/>
                    </a:lnTo>
                    <a:cubicBezTo>
                      <a:pt x="592116" y="950061"/>
                      <a:pt x="592116" y="955300"/>
                      <a:pt x="591164" y="960396"/>
                    </a:cubicBezTo>
                    <a:lnTo>
                      <a:pt x="585544" y="963539"/>
                    </a:lnTo>
                    <a:lnTo>
                      <a:pt x="585544" y="989447"/>
                    </a:lnTo>
                    <a:lnTo>
                      <a:pt x="591640" y="993257"/>
                    </a:lnTo>
                    <a:lnTo>
                      <a:pt x="591640" y="1000496"/>
                    </a:lnTo>
                    <a:lnTo>
                      <a:pt x="585353" y="1004306"/>
                    </a:lnTo>
                    <a:lnTo>
                      <a:pt x="591545" y="1008021"/>
                    </a:lnTo>
                    <a:lnTo>
                      <a:pt x="591545" y="1037548"/>
                    </a:lnTo>
                    <a:lnTo>
                      <a:pt x="586211" y="1040596"/>
                    </a:lnTo>
                    <a:cubicBezTo>
                      <a:pt x="584543" y="1054360"/>
                      <a:pt x="584543" y="1068266"/>
                      <a:pt x="586211" y="1082030"/>
                    </a:cubicBezTo>
                    <a:cubicBezTo>
                      <a:pt x="600308" y="1096127"/>
                      <a:pt x="588401" y="1127084"/>
                      <a:pt x="592116" y="1147562"/>
                    </a:cubicBezTo>
                    <a:lnTo>
                      <a:pt x="586211" y="1151563"/>
                    </a:lnTo>
                    <a:cubicBezTo>
                      <a:pt x="586211" y="1152515"/>
                      <a:pt x="586211" y="1153658"/>
                      <a:pt x="585544" y="1154992"/>
                    </a:cubicBezTo>
                    <a:lnTo>
                      <a:pt x="591830" y="1158992"/>
                    </a:lnTo>
                    <a:cubicBezTo>
                      <a:pt x="591830" y="1160135"/>
                      <a:pt x="591830" y="1161278"/>
                      <a:pt x="591830" y="1162612"/>
                    </a:cubicBezTo>
                    <a:lnTo>
                      <a:pt x="585353" y="1166517"/>
                    </a:lnTo>
                    <a:lnTo>
                      <a:pt x="585353" y="1176899"/>
                    </a:lnTo>
                    <a:lnTo>
                      <a:pt x="592116" y="1180995"/>
                    </a:lnTo>
                    <a:lnTo>
                      <a:pt x="592116" y="1202902"/>
                    </a:lnTo>
                    <a:lnTo>
                      <a:pt x="597545" y="1205855"/>
                    </a:lnTo>
                    <a:cubicBezTo>
                      <a:pt x="600403" y="1212046"/>
                      <a:pt x="596688" y="1218809"/>
                      <a:pt x="599260" y="1224905"/>
                    </a:cubicBezTo>
                    <a:lnTo>
                      <a:pt x="604499" y="1227858"/>
                    </a:lnTo>
                    <a:lnTo>
                      <a:pt x="598688" y="1231859"/>
                    </a:lnTo>
                    <a:lnTo>
                      <a:pt x="598688" y="1260434"/>
                    </a:lnTo>
                    <a:lnTo>
                      <a:pt x="591926" y="1264625"/>
                    </a:lnTo>
                    <a:lnTo>
                      <a:pt x="591926" y="1327013"/>
                    </a:lnTo>
                    <a:lnTo>
                      <a:pt x="585353" y="1331014"/>
                    </a:lnTo>
                    <a:lnTo>
                      <a:pt x="585353" y="1349301"/>
                    </a:lnTo>
                    <a:cubicBezTo>
                      <a:pt x="594878" y="1353874"/>
                      <a:pt x="592592" y="1355588"/>
                      <a:pt x="586211" y="1360922"/>
                    </a:cubicBezTo>
                    <a:lnTo>
                      <a:pt x="590878" y="1363589"/>
                    </a:lnTo>
                    <a:cubicBezTo>
                      <a:pt x="592111" y="1375867"/>
                      <a:pt x="592430" y="1388221"/>
                      <a:pt x="591830" y="1400546"/>
                    </a:cubicBezTo>
                    <a:lnTo>
                      <a:pt x="597831" y="1404547"/>
                    </a:lnTo>
                    <a:cubicBezTo>
                      <a:pt x="597831" y="1405499"/>
                      <a:pt x="597831" y="1406642"/>
                      <a:pt x="598498" y="1407976"/>
                    </a:cubicBezTo>
                    <a:lnTo>
                      <a:pt x="591926" y="1412071"/>
                    </a:lnTo>
                    <a:lnTo>
                      <a:pt x="591926" y="1419311"/>
                    </a:lnTo>
                    <a:lnTo>
                      <a:pt x="598498" y="1423311"/>
                    </a:lnTo>
                    <a:lnTo>
                      <a:pt x="598498" y="1478270"/>
                    </a:lnTo>
                    <a:lnTo>
                      <a:pt x="605261" y="1482461"/>
                    </a:lnTo>
                    <a:lnTo>
                      <a:pt x="605261" y="1489319"/>
                    </a:lnTo>
                    <a:lnTo>
                      <a:pt x="611928" y="1493891"/>
                    </a:lnTo>
                    <a:lnTo>
                      <a:pt x="578781" y="1512465"/>
                    </a:lnTo>
                    <a:cubicBezTo>
                      <a:pt x="578019" y="1519418"/>
                      <a:pt x="587068" y="1515323"/>
                      <a:pt x="590592" y="1518180"/>
                    </a:cubicBezTo>
                    <a:cubicBezTo>
                      <a:pt x="595545" y="1523323"/>
                      <a:pt x="586306" y="1525228"/>
                      <a:pt x="581924" y="1524466"/>
                    </a:cubicBezTo>
                    <a:cubicBezTo>
                      <a:pt x="571733" y="1532468"/>
                      <a:pt x="586211" y="1530086"/>
                      <a:pt x="591449" y="1533991"/>
                    </a:cubicBezTo>
                    <a:lnTo>
                      <a:pt x="591449" y="1552470"/>
                    </a:lnTo>
                    <a:lnTo>
                      <a:pt x="585163" y="1556280"/>
                    </a:lnTo>
                    <a:lnTo>
                      <a:pt x="585163" y="1563424"/>
                    </a:lnTo>
                    <a:lnTo>
                      <a:pt x="578686" y="1567329"/>
                    </a:lnTo>
                    <a:lnTo>
                      <a:pt x="578686" y="1578283"/>
                    </a:lnTo>
                    <a:lnTo>
                      <a:pt x="584782" y="1582092"/>
                    </a:lnTo>
                    <a:lnTo>
                      <a:pt x="584782" y="1589522"/>
                    </a:lnTo>
                    <a:cubicBezTo>
                      <a:pt x="576114" y="1594761"/>
                      <a:pt x="576114" y="1595047"/>
                      <a:pt x="584782" y="1599999"/>
                    </a:cubicBezTo>
                    <a:cubicBezTo>
                      <a:pt x="585661" y="1603610"/>
                      <a:pt x="585918" y="1607353"/>
                      <a:pt x="585544" y="1611049"/>
                    </a:cubicBezTo>
                    <a:lnTo>
                      <a:pt x="579353" y="1615144"/>
                    </a:lnTo>
                    <a:lnTo>
                      <a:pt x="585544" y="1618954"/>
                    </a:lnTo>
                    <a:lnTo>
                      <a:pt x="585544" y="1662960"/>
                    </a:lnTo>
                    <a:lnTo>
                      <a:pt x="592116" y="1666961"/>
                    </a:lnTo>
                    <a:cubicBezTo>
                      <a:pt x="592116" y="1668199"/>
                      <a:pt x="592116" y="1669437"/>
                      <a:pt x="592116" y="1670485"/>
                    </a:cubicBezTo>
                    <a:lnTo>
                      <a:pt x="586211" y="1674200"/>
                    </a:lnTo>
                    <a:lnTo>
                      <a:pt x="586211" y="1700774"/>
                    </a:lnTo>
                    <a:cubicBezTo>
                      <a:pt x="594783" y="1706013"/>
                      <a:pt x="594783" y="1706203"/>
                      <a:pt x="586211" y="1711442"/>
                    </a:cubicBezTo>
                    <a:lnTo>
                      <a:pt x="591926" y="1715252"/>
                    </a:lnTo>
                    <a:cubicBezTo>
                      <a:pt x="591988" y="1716462"/>
                      <a:pt x="591988" y="1717662"/>
                      <a:pt x="591926" y="1718872"/>
                    </a:cubicBezTo>
                    <a:lnTo>
                      <a:pt x="598498" y="1722777"/>
                    </a:lnTo>
                    <a:lnTo>
                      <a:pt x="598498" y="1855269"/>
                    </a:lnTo>
                    <a:lnTo>
                      <a:pt x="604880" y="1859175"/>
                    </a:lnTo>
                    <a:lnTo>
                      <a:pt x="604880" y="1866414"/>
                    </a:lnTo>
                    <a:lnTo>
                      <a:pt x="598879" y="1870224"/>
                    </a:lnTo>
                    <a:lnTo>
                      <a:pt x="598879" y="1877653"/>
                    </a:lnTo>
                    <a:cubicBezTo>
                      <a:pt x="606118" y="1879939"/>
                      <a:pt x="605165" y="1885464"/>
                      <a:pt x="605165" y="1891655"/>
                    </a:cubicBezTo>
                    <a:lnTo>
                      <a:pt x="598879" y="1895941"/>
                    </a:lnTo>
                    <a:lnTo>
                      <a:pt x="598879" y="1903180"/>
                    </a:lnTo>
                    <a:lnTo>
                      <a:pt x="604880" y="1906991"/>
                    </a:lnTo>
                    <a:lnTo>
                      <a:pt x="604880" y="1925278"/>
                    </a:lnTo>
                    <a:lnTo>
                      <a:pt x="598498" y="1929183"/>
                    </a:lnTo>
                    <a:lnTo>
                      <a:pt x="598498" y="2005574"/>
                    </a:lnTo>
                    <a:lnTo>
                      <a:pt x="591735" y="2009574"/>
                    </a:lnTo>
                    <a:lnTo>
                      <a:pt x="591735" y="2083108"/>
                    </a:lnTo>
                    <a:cubicBezTo>
                      <a:pt x="583067" y="2086441"/>
                      <a:pt x="583734" y="2090728"/>
                      <a:pt x="591735" y="2093776"/>
                    </a:cubicBezTo>
                    <a:cubicBezTo>
                      <a:pt x="591735" y="2095776"/>
                      <a:pt x="591735" y="2098157"/>
                      <a:pt x="592307" y="2101015"/>
                    </a:cubicBezTo>
                    <a:lnTo>
                      <a:pt x="598022" y="2104920"/>
                    </a:lnTo>
                    <a:cubicBezTo>
                      <a:pt x="598022" y="2105873"/>
                      <a:pt x="598498" y="2107016"/>
                      <a:pt x="598784" y="2108635"/>
                    </a:cubicBezTo>
                    <a:lnTo>
                      <a:pt x="585734" y="2116159"/>
                    </a:lnTo>
                    <a:lnTo>
                      <a:pt x="592402" y="2120255"/>
                    </a:lnTo>
                    <a:lnTo>
                      <a:pt x="592402" y="2131018"/>
                    </a:lnTo>
                    <a:cubicBezTo>
                      <a:pt x="596979" y="2132000"/>
                      <a:pt x="599890" y="2136514"/>
                      <a:pt x="598906" y="2141086"/>
                    </a:cubicBezTo>
                    <a:cubicBezTo>
                      <a:pt x="598897" y="2141134"/>
                      <a:pt x="598888" y="2141172"/>
                      <a:pt x="598879" y="2141210"/>
                    </a:cubicBezTo>
                    <a:lnTo>
                      <a:pt x="592497" y="2145782"/>
                    </a:lnTo>
                    <a:cubicBezTo>
                      <a:pt x="592497" y="2147402"/>
                      <a:pt x="592497" y="2149783"/>
                      <a:pt x="592021" y="2152450"/>
                    </a:cubicBezTo>
                    <a:lnTo>
                      <a:pt x="598403" y="2156736"/>
                    </a:lnTo>
                    <a:lnTo>
                      <a:pt x="598403" y="2175024"/>
                    </a:lnTo>
                    <a:lnTo>
                      <a:pt x="592307" y="2178834"/>
                    </a:lnTo>
                    <a:lnTo>
                      <a:pt x="592307" y="2207980"/>
                    </a:lnTo>
                    <a:lnTo>
                      <a:pt x="585544" y="2212076"/>
                    </a:lnTo>
                    <a:lnTo>
                      <a:pt x="585544" y="2226650"/>
                    </a:lnTo>
                    <a:lnTo>
                      <a:pt x="579257" y="2230459"/>
                    </a:lnTo>
                    <a:lnTo>
                      <a:pt x="579257" y="2267416"/>
                    </a:lnTo>
                    <a:cubicBezTo>
                      <a:pt x="587258" y="2269512"/>
                      <a:pt x="584972" y="2276941"/>
                      <a:pt x="585830" y="2282180"/>
                    </a:cubicBezTo>
                    <a:cubicBezTo>
                      <a:pt x="598784" y="2288657"/>
                      <a:pt x="589449" y="2309231"/>
                      <a:pt x="592116" y="2321709"/>
                    </a:cubicBezTo>
                    <a:cubicBezTo>
                      <a:pt x="590973" y="2324566"/>
                      <a:pt x="582591" y="2325424"/>
                      <a:pt x="587449" y="2330758"/>
                    </a:cubicBezTo>
                    <a:lnTo>
                      <a:pt x="592021" y="2333615"/>
                    </a:lnTo>
                    <a:lnTo>
                      <a:pt x="592021" y="2359142"/>
                    </a:lnTo>
                    <a:lnTo>
                      <a:pt x="598498" y="2363142"/>
                    </a:lnTo>
                    <a:lnTo>
                      <a:pt x="592688" y="2367524"/>
                    </a:lnTo>
                    <a:cubicBezTo>
                      <a:pt x="591354" y="2370668"/>
                      <a:pt x="594116" y="2372477"/>
                      <a:pt x="597545" y="2373906"/>
                    </a:cubicBezTo>
                    <a:cubicBezTo>
                      <a:pt x="601070" y="2379621"/>
                      <a:pt x="598212" y="2387146"/>
                      <a:pt x="598784" y="2392956"/>
                    </a:cubicBezTo>
                    <a:lnTo>
                      <a:pt x="592688" y="2396099"/>
                    </a:lnTo>
                    <a:lnTo>
                      <a:pt x="598784" y="2400290"/>
                    </a:lnTo>
                    <a:cubicBezTo>
                      <a:pt x="601165" y="2438962"/>
                      <a:pt x="598784" y="2428389"/>
                      <a:pt x="566113" y="2433056"/>
                    </a:cubicBezTo>
                    <a:lnTo>
                      <a:pt x="572590" y="2437057"/>
                    </a:lnTo>
                    <a:lnTo>
                      <a:pt x="572590" y="2444200"/>
                    </a:lnTo>
                    <a:lnTo>
                      <a:pt x="579067" y="2448201"/>
                    </a:lnTo>
                    <a:cubicBezTo>
                      <a:pt x="579067" y="2479252"/>
                      <a:pt x="579067" y="2479252"/>
                      <a:pt x="576114" y="2482872"/>
                    </a:cubicBezTo>
                    <a:cubicBezTo>
                      <a:pt x="555350" y="2474871"/>
                      <a:pt x="543539" y="2482872"/>
                      <a:pt x="572399" y="2466870"/>
                    </a:cubicBezTo>
                    <a:lnTo>
                      <a:pt x="572399" y="2462774"/>
                    </a:lnTo>
                    <a:cubicBezTo>
                      <a:pt x="565922" y="2457821"/>
                      <a:pt x="542491" y="2451630"/>
                      <a:pt x="559160" y="2444582"/>
                    </a:cubicBezTo>
                    <a:lnTo>
                      <a:pt x="559160" y="2437343"/>
                    </a:lnTo>
                    <a:cubicBezTo>
                      <a:pt x="535252" y="2430960"/>
                      <a:pt x="516583" y="2437343"/>
                      <a:pt x="491246" y="2438866"/>
                    </a:cubicBezTo>
                    <a:cubicBezTo>
                      <a:pt x="487341" y="2441819"/>
                      <a:pt x="476578" y="2445153"/>
                      <a:pt x="474101" y="2440200"/>
                    </a:cubicBezTo>
                    <a:cubicBezTo>
                      <a:pt x="470577" y="2427913"/>
                      <a:pt x="452956" y="2440200"/>
                      <a:pt x="444479" y="2438866"/>
                    </a:cubicBezTo>
                    <a:cubicBezTo>
                      <a:pt x="439240" y="2433818"/>
                      <a:pt x="426095" y="2437152"/>
                      <a:pt x="428191" y="2430008"/>
                    </a:cubicBezTo>
                    <a:cubicBezTo>
                      <a:pt x="442859" y="2426579"/>
                      <a:pt x="460481" y="2426389"/>
                      <a:pt x="475816" y="2424293"/>
                    </a:cubicBezTo>
                    <a:cubicBezTo>
                      <a:pt x="479245" y="2424293"/>
                      <a:pt x="480578" y="2426008"/>
                      <a:pt x="480674" y="2428103"/>
                    </a:cubicBezTo>
                    <a:cubicBezTo>
                      <a:pt x="480674" y="2436104"/>
                      <a:pt x="498866" y="2428103"/>
                      <a:pt x="502867" y="2424103"/>
                    </a:cubicBezTo>
                    <a:cubicBezTo>
                      <a:pt x="524203" y="2426769"/>
                      <a:pt x="540110" y="2418293"/>
                      <a:pt x="559350" y="2414578"/>
                    </a:cubicBezTo>
                    <a:lnTo>
                      <a:pt x="559350" y="2410958"/>
                    </a:lnTo>
                    <a:cubicBezTo>
                      <a:pt x="561922" y="2407815"/>
                      <a:pt x="570113" y="2410958"/>
                      <a:pt x="572114" y="2407053"/>
                    </a:cubicBezTo>
                    <a:cubicBezTo>
                      <a:pt x="557922" y="2406176"/>
                      <a:pt x="543799" y="2404424"/>
                      <a:pt x="529823" y="2401814"/>
                    </a:cubicBezTo>
                    <a:cubicBezTo>
                      <a:pt x="524298" y="2403148"/>
                      <a:pt x="528775" y="2407719"/>
                      <a:pt x="523155" y="2409053"/>
                    </a:cubicBezTo>
                    <a:lnTo>
                      <a:pt x="509725" y="2409053"/>
                    </a:lnTo>
                    <a:cubicBezTo>
                      <a:pt x="504486" y="2406672"/>
                      <a:pt x="507629" y="2401624"/>
                      <a:pt x="500200" y="2400100"/>
                    </a:cubicBezTo>
                    <a:cubicBezTo>
                      <a:pt x="517154" y="2390575"/>
                      <a:pt x="540491" y="2398004"/>
                      <a:pt x="558493" y="2392289"/>
                    </a:cubicBezTo>
                    <a:cubicBezTo>
                      <a:pt x="526013" y="2374573"/>
                      <a:pt x="488675" y="2392289"/>
                      <a:pt x="453718" y="2381431"/>
                    </a:cubicBezTo>
                    <a:cubicBezTo>
                      <a:pt x="481992" y="2369772"/>
                      <a:pt x="513580" y="2368991"/>
                      <a:pt x="542396" y="2379240"/>
                    </a:cubicBezTo>
                    <a:lnTo>
                      <a:pt x="551921" y="2374287"/>
                    </a:lnTo>
                    <a:lnTo>
                      <a:pt x="551921" y="2363048"/>
                    </a:lnTo>
                    <a:cubicBezTo>
                      <a:pt x="546301" y="2360571"/>
                      <a:pt x="539443" y="2361143"/>
                      <a:pt x="533728" y="2356570"/>
                    </a:cubicBezTo>
                    <a:cubicBezTo>
                      <a:pt x="526203" y="2344092"/>
                      <a:pt x="545444" y="2347712"/>
                      <a:pt x="551540" y="2341235"/>
                    </a:cubicBezTo>
                    <a:cubicBezTo>
                      <a:pt x="551540" y="2332853"/>
                      <a:pt x="562589" y="2336377"/>
                      <a:pt x="568208" y="2335139"/>
                    </a:cubicBezTo>
                    <a:lnTo>
                      <a:pt x="577733" y="2330091"/>
                    </a:lnTo>
                    <a:lnTo>
                      <a:pt x="577733" y="2326185"/>
                    </a:lnTo>
                    <a:cubicBezTo>
                      <a:pt x="571161" y="2322185"/>
                      <a:pt x="562874" y="2326185"/>
                      <a:pt x="550111" y="2321614"/>
                    </a:cubicBezTo>
                    <a:cubicBezTo>
                      <a:pt x="551730" y="2323900"/>
                      <a:pt x="542110" y="2315804"/>
                      <a:pt x="542491" y="2313327"/>
                    </a:cubicBezTo>
                    <a:cubicBezTo>
                      <a:pt x="521536" y="2307612"/>
                      <a:pt x="511058" y="2329234"/>
                      <a:pt x="492199" y="2314661"/>
                    </a:cubicBezTo>
                    <a:cubicBezTo>
                      <a:pt x="498485" y="2313422"/>
                      <a:pt x="511249" y="2312565"/>
                      <a:pt x="513249" y="2303516"/>
                    </a:cubicBezTo>
                    <a:lnTo>
                      <a:pt x="532299" y="2293039"/>
                    </a:lnTo>
                    <a:lnTo>
                      <a:pt x="532299" y="2289419"/>
                    </a:lnTo>
                    <a:cubicBezTo>
                      <a:pt x="538586" y="2285419"/>
                      <a:pt x="546777" y="2288276"/>
                      <a:pt x="559160" y="2286942"/>
                    </a:cubicBezTo>
                    <a:cubicBezTo>
                      <a:pt x="559160" y="2281895"/>
                      <a:pt x="581162" y="2284752"/>
                      <a:pt x="568685" y="2276561"/>
                    </a:cubicBezTo>
                    <a:cubicBezTo>
                      <a:pt x="527101" y="2269512"/>
                      <a:pt x="484468" y="2271855"/>
                      <a:pt x="443907" y="2283418"/>
                    </a:cubicBezTo>
                    <a:cubicBezTo>
                      <a:pt x="441907" y="2279609"/>
                      <a:pt x="422381" y="2281132"/>
                      <a:pt x="430572" y="2276465"/>
                    </a:cubicBezTo>
                    <a:cubicBezTo>
                      <a:pt x="461734" y="2273436"/>
                      <a:pt x="492522" y="2267340"/>
                      <a:pt x="522488" y="2258273"/>
                    </a:cubicBezTo>
                    <a:cubicBezTo>
                      <a:pt x="538205" y="2266083"/>
                      <a:pt x="538586" y="2261511"/>
                      <a:pt x="540110" y="2247986"/>
                    </a:cubicBezTo>
                    <a:cubicBezTo>
                      <a:pt x="534009" y="2247986"/>
                      <a:pt x="527998" y="2246509"/>
                      <a:pt x="522584" y="2243699"/>
                    </a:cubicBezTo>
                    <a:cubicBezTo>
                      <a:pt x="516392" y="2247033"/>
                      <a:pt x="516392" y="2247033"/>
                      <a:pt x="510677" y="2243699"/>
                    </a:cubicBezTo>
                    <a:cubicBezTo>
                      <a:pt x="496867" y="2247671"/>
                      <a:pt x="483289" y="2252405"/>
                      <a:pt x="470006" y="2257891"/>
                    </a:cubicBezTo>
                    <a:cubicBezTo>
                      <a:pt x="446384" y="2252177"/>
                      <a:pt x="424571" y="2256177"/>
                      <a:pt x="402092" y="2248366"/>
                    </a:cubicBezTo>
                    <a:cubicBezTo>
                      <a:pt x="414761" y="2245128"/>
                      <a:pt x="430096" y="2248366"/>
                      <a:pt x="444098" y="2247128"/>
                    </a:cubicBezTo>
                    <a:lnTo>
                      <a:pt x="459242" y="2237603"/>
                    </a:lnTo>
                    <a:lnTo>
                      <a:pt x="447527" y="2230555"/>
                    </a:lnTo>
                    <a:lnTo>
                      <a:pt x="447527" y="2226935"/>
                    </a:lnTo>
                    <a:cubicBezTo>
                      <a:pt x="450765" y="2223602"/>
                      <a:pt x="461814" y="2226935"/>
                      <a:pt x="460576" y="2220934"/>
                    </a:cubicBezTo>
                    <a:cubicBezTo>
                      <a:pt x="470101" y="2212076"/>
                      <a:pt x="490675" y="2220934"/>
                      <a:pt x="503153" y="2221506"/>
                    </a:cubicBezTo>
                    <a:cubicBezTo>
                      <a:pt x="508772" y="2225601"/>
                      <a:pt x="520012" y="2227316"/>
                      <a:pt x="519917" y="2219887"/>
                    </a:cubicBezTo>
                    <a:cubicBezTo>
                      <a:pt x="519917" y="2218458"/>
                      <a:pt x="523917" y="2217315"/>
                      <a:pt x="526108" y="2215982"/>
                    </a:cubicBezTo>
                    <a:cubicBezTo>
                      <a:pt x="508201" y="2208933"/>
                      <a:pt x="488008" y="2214457"/>
                      <a:pt x="470482" y="2206457"/>
                    </a:cubicBezTo>
                    <a:cubicBezTo>
                      <a:pt x="462957" y="2212552"/>
                      <a:pt x="451432" y="2207504"/>
                      <a:pt x="444383" y="2213219"/>
                    </a:cubicBezTo>
                    <a:lnTo>
                      <a:pt x="427715" y="2203694"/>
                    </a:lnTo>
                    <a:cubicBezTo>
                      <a:pt x="427715" y="2202742"/>
                      <a:pt x="427715" y="2201504"/>
                      <a:pt x="427715" y="2200361"/>
                    </a:cubicBezTo>
                    <a:cubicBezTo>
                      <a:pt x="462481" y="2198646"/>
                      <a:pt x="500771" y="2194741"/>
                      <a:pt x="532490" y="2211314"/>
                    </a:cubicBezTo>
                    <a:cubicBezTo>
                      <a:pt x="532490" y="2213124"/>
                      <a:pt x="532490" y="2214267"/>
                      <a:pt x="532490" y="2215505"/>
                    </a:cubicBezTo>
                    <a:cubicBezTo>
                      <a:pt x="536681" y="2218458"/>
                      <a:pt x="542681" y="2216553"/>
                      <a:pt x="548111" y="2217125"/>
                    </a:cubicBezTo>
                    <a:lnTo>
                      <a:pt x="557159" y="2212267"/>
                    </a:lnTo>
                    <a:cubicBezTo>
                      <a:pt x="556207" y="2208933"/>
                      <a:pt x="550206" y="2207790"/>
                      <a:pt x="552111" y="2200932"/>
                    </a:cubicBezTo>
                    <a:cubicBezTo>
                      <a:pt x="539633" y="2190645"/>
                      <a:pt x="522774" y="2196932"/>
                      <a:pt x="508201" y="2194455"/>
                    </a:cubicBezTo>
                    <a:cubicBezTo>
                      <a:pt x="499962" y="2190683"/>
                      <a:pt x="491133" y="2188359"/>
                      <a:pt x="482102" y="2187597"/>
                    </a:cubicBezTo>
                    <a:lnTo>
                      <a:pt x="466862" y="2178072"/>
                    </a:lnTo>
                    <a:cubicBezTo>
                      <a:pt x="466862" y="2176167"/>
                      <a:pt x="465910" y="2173309"/>
                      <a:pt x="465338" y="2170166"/>
                    </a:cubicBezTo>
                    <a:cubicBezTo>
                      <a:pt x="441240" y="2170166"/>
                      <a:pt x="419999" y="2165975"/>
                      <a:pt x="396282" y="2165213"/>
                    </a:cubicBezTo>
                    <a:cubicBezTo>
                      <a:pt x="392472" y="2164070"/>
                      <a:pt x="394568" y="2159593"/>
                      <a:pt x="394091" y="2156736"/>
                    </a:cubicBezTo>
                    <a:lnTo>
                      <a:pt x="400664" y="2152640"/>
                    </a:lnTo>
                    <a:cubicBezTo>
                      <a:pt x="400664" y="2151307"/>
                      <a:pt x="400664" y="2150164"/>
                      <a:pt x="400664" y="2148925"/>
                    </a:cubicBezTo>
                    <a:cubicBezTo>
                      <a:pt x="405140" y="2147402"/>
                      <a:pt x="410189" y="2142829"/>
                      <a:pt x="403426" y="2140067"/>
                    </a:cubicBezTo>
                    <a:cubicBezTo>
                      <a:pt x="398854" y="2137591"/>
                      <a:pt x="401330" y="2134352"/>
                      <a:pt x="396282" y="2132543"/>
                    </a:cubicBezTo>
                    <a:cubicBezTo>
                      <a:pt x="382090" y="2134352"/>
                      <a:pt x="358849" y="2129875"/>
                      <a:pt x="386757" y="2123018"/>
                    </a:cubicBezTo>
                    <a:lnTo>
                      <a:pt x="386757" y="2119493"/>
                    </a:lnTo>
                    <a:cubicBezTo>
                      <a:pt x="379565" y="2115931"/>
                      <a:pt x="371016" y="2116521"/>
                      <a:pt x="364373" y="2121017"/>
                    </a:cubicBezTo>
                    <a:cubicBezTo>
                      <a:pt x="346435" y="2119874"/>
                      <a:pt x="328425" y="2121189"/>
                      <a:pt x="310843" y="2124923"/>
                    </a:cubicBezTo>
                    <a:lnTo>
                      <a:pt x="302842" y="2119303"/>
                    </a:lnTo>
                    <a:cubicBezTo>
                      <a:pt x="325416" y="2102443"/>
                      <a:pt x="360468" y="2115207"/>
                      <a:pt x="386662" y="2108159"/>
                    </a:cubicBezTo>
                    <a:lnTo>
                      <a:pt x="377137" y="2102919"/>
                    </a:lnTo>
                    <a:cubicBezTo>
                      <a:pt x="372660" y="2106444"/>
                      <a:pt x="355801" y="2109587"/>
                      <a:pt x="355325" y="2103872"/>
                    </a:cubicBezTo>
                    <a:cubicBezTo>
                      <a:pt x="366755" y="2095299"/>
                      <a:pt x="379804" y="2093300"/>
                      <a:pt x="391996" y="2086823"/>
                    </a:cubicBezTo>
                    <a:cubicBezTo>
                      <a:pt x="391996" y="2070059"/>
                      <a:pt x="347514" y="2081583"/>
                      <a:pt x="334846" y="2075393"/>
                    </a:cubicBezTo>
                    <a:cubicBezTo>
                      <a:pt x="337322" y="2072058"/>
                      <a:pt x="344371" y="2073583"/>
                      <a:pt x="348562" y="2073297"/>
                    </a:cubicBezTo>
                    <a:cubicBezTo>
                      <a:pt x="352753" y="2073011"/>
                      <a:pt x="356944" y="2068916"/>
                      <a:pt x="362183" y="2069677"/>
                    </a:cubicBezTo>
                    <a:cubicBezTo>
                      <a:pt x="367351" y="2070135"/>
                      <a:pt x="372522" y="2068820"/>
                      <a:pt x="376851" y="2065963"/>
                    </a:cubicBezTo>
                    <a:cubicBezTo>
                      <a:pt x="383423" y="2065105"/>
                      <a:pt x="393044" y="2068153"/>
                      <a:pt x="398949" y="2063867"/>
                    </a:cubicBezTo>
                    <a:lnTo>
                      <a:pt x="390091" y="2058533"/>
                    </a:lnTo>
                    <a:lnTo>
                      <a:pt x="365135" y="2058533"/>
                    </a:lnTo>
                    <a:cubicBezTo>
                      <a:pt x="361516" y="2056438"/>
                      <a:pt x="361611" y="2053580"/>
                      <a:pt x="361992" y="2049960"/>
                    </a:cubicBezTo>
                    <a:cubicBezTo>
                      <a:pt x="366564" y="2044912"/>
                      <a:pt x="378661" y="2041102"/>
                      <a:pt x="383614" y="2046913"/>
                    </a:cubicBezTo>
                    <a:cubicBezTo>
                      <a:pt x="390326" y="2047532"/>
                      <a:pt x="397071" y="2047722"/>
                      <a:pt x="403807" y="2047484"/>
                    </a:cubicBezTo>
                    <a:cubicBezTo>
                      <a:pt x="411046" y="2043579"/>
                      <a:pt x="420952" y="2040626"/>
                      <a:pt x="422285" y="2033958"/>
                    </a:cubicBezTo>
                    <a:lnTo>
                      <a:pt x="433906" y="2027386"/>
                    </a:lnTo>
                    <a:cubicBezTo>
                      <a:pt x="433906" y="2026243"/>
                      <a:pt x="433906" y="2025005"/>
                      <a:pt x="433906" y="2023767"/>
                    </a:cubicBezTo>
                    <a:lnTo>
                      <a:pt x="440383" y="2019766"/>
                    </a:lnTo>
                    <a:lnTo>
                      <a:pt x="440383" y="2012432"/>
                    </a:lnTo>
                    <a:cubicBezTo>
                      <a:pt x="420095" y="2011860"/>
                      <a:pt x="397997" y="2002241"/>
                      <a:pt x="378089" y="2010527"/>
                    </a:cubicBezTo>
                    <a:cubicBezTo>
                      <a:pt x="374565" y="2007575"/>
                      <a:pt x="374565" y="2007575"/>
                      <a:pt x="375994" y="2001002"/>
                    </a:cubicBezTo>
                    <a:cubicBezTo>
                      <a:pt x="395044" y="1998335"/>
                      <a:pt x="416285" y="2001764"/>
                      <a:pt x="433811" y="1994906"/>
                    </a:cubicBezTo>
                    <a:cubicBezTo>
                      <a:pt x="431334" y="1991191"/>
                      <a:pt x="423238" y="1993763"/>
                      <a:pt x="420857" y="1990715"/>
                    </a:cubicBezTo>
                    <a:lnTo>
                      <a:pt x="427334" y="1986715"/>
                    </a:lnTo>
                    <a:cubicBezTo>
                      <a:pt x="427334" y="1985381"/>
                      <a:pt x="427334" y="1984238"/>
                      <a:pt x="426857" y="1983000"/>
                    </a:cubicBezTo>
                    <a:cubicBezTo>
                      <a:pt x="420761" y="1979380"/>
                      <a:pt x="411808" y="1983667"/>
                      <a:pt x="404283" y="1977857"/>
                    </a:cubicBezTo>
                    <a:cubicBezTo>
                      <a:pt x="397425" y="1978618"/>
                      <a:pt x="391329" y="1976237"/>
                      <a:pt x="400759" y="1972332"/>
                    </a:cubicBezTo>
                    <a:cubicBezTo>
                      <a:pt x="380280" y="1961569"/>
                      <a:pt x="354753" y="1968426"/>
                      <a:pt x="332274" y="1962807"/>
                    </a:cubicBezTo>
                    <a:cubicBezTo>
                      <a:pt x="322178" y="1967569"/>
                      <a:pt x="297127" y="1969855"/>
                      <a:pt x="290745" y="1959950"/>
                    </a:cubicBezTo>
                    <a:cubicBezTo>
                      <a:pt x="330369" y="1952901"/>
                      <a:pt x="376470" y="1959283"/>
                      <a:pt x="413618" y="1945757"/>
                    </a:cubicBezTo>
                    <a:cubicBezTo>
                      <a:pt x="411332" y="1942804"/>
                      <a:pt x="381233" y="1941280"/>
                      <a:pt x="391710" y="1936232"/>
                    </a:cubicBezTo>
                    <a:cubicBezTo>
                      <a:pt x="396568" y="1929183"/>
                      <a:pt x="414665" y="1937280"/>
                      <a:pt x="414189" y="1927469"/>
                    </a:cubicBezTo>
                    <a:cubicBezTo>
                      <a:pt x="411808" y="1924707"/>
                      <a:pt x="406569" y="1925850"/>
                      <a:pt x="402188" y="1924612"/>
                    </a:cubicBezTo>
                    <a:cubicBezTo>
                      <a:pt x="401426" y="1914324"/>
                      <a:pt x="393520" y="1920801"/>
                      <a:pt x="388662" y="1916039"/>
                    </a:cubicBezTo>
                    <a:lnTo>
                      <a:pt x="397616" y="1910705"/>
                    </a:lnTo>
                    <a:cubicBezTo>
                      <a:pt x="422762" y="1924802"/>
                      <a:pt x="406093" y="1896323"/>
                      <a:pt x="426191" y="1904704"/>
                    </a:cubicBezTo>
                    <a:lnTo>
                      <a:pt x="440859" y="1897942"/>
                    </a:lnTo>
                    <a:cubicBezTo>
                      <a:pt x="431334" y="1895561"/>
                      <a:pt x="420666" y="1888417"/>
                      <a:pt x="411141" y="1895846"/>
                    </a:cubicBezTo>
                    <a:cubicBezTo>
                      <a:pt x="393329" y="1880130"/>
                      <a:pt x="366278" y="1912610"/>
                      <a:pt x="354944" y="1893846"/>
                    </a:cubicBezTo>
                    <a:cubicBezTo>
                      <a:pt x="349610" y="1890227"/>
                      <a:pt x="341228" y="1894989"/>
                      <a:pt x="335894" y="1890036"/>
                    </a:cubicBezTo>
                    <a:cubicBezTo>
                      <a:pt x="348562" y="1883559"/>
                      <a:pt x="329798" y="1884893"/>
                      <a:pt x="324273" y="1884702"/>
                    </a:cubicBezTo>
                    <a:lnTo>
                      <a:pt x="321416" y="1879939"/>
                    </a:lnTo>
                    <a:cubicBezTo>
                      <a:pt x="329417" y="1871938"/>
                      <a:pt x="340466" y="1875748"/>
                      <a:pt x="348276" y="1871938"/>
                    </a:cubicBezTo>
                    <a:lnTo>
                      <a:pt x="348276" y="1868319"/>
                    </a:lnTo>
                    <a:lnTo>
                      <a:pt x="341704" y="1864414"/>
                    </a:lnTo>
                    <a:cubicBezTo>
                      <a:pt x="341704" y="1863080"/>
                      <a:pt x="341704" y="1861842"/>
                      <a:pt x="341704" y="1860699"/>
                    </a:cubicBezTo>
                    <a:cubicBezTo>
                      <a:pt x="325321" y="1853650"/>
                      <a:pt x="348752" y="1847554"/>
                      <a:pt x="354944" y="1842697"/>
                    </a:cubicBezTo>
                    <a:lnTo>
                      <a:pt x="354944" y="1839077"/>
                    </a:lnTo>
                    <a:cubicBezTo>
                      <a:pt x="347800" y="1835934"/>
                      <a:pt x="347609" y="1835934"/>
                      <a:pt x="339418" y="1840220"/>
                    </a:cubicBezTo>
                    <a:cubicBezTo>
                      <a:pt x="324178" y="1842982"/>
                      <a:pt x="307033" y="1836505"/>
                      <a:pt x="292650" y="1844125"/>
                    </a:cubicBezTo>
                    <a:cubicBezTo>
                      <a:pt x="284840" y="1837458"/>
                      <a:pt x="272362" y="1843268"/>
                      <a:pt x="264075" y="1839363"/>
                    </a:cubicBezTo>
                    <a:cubicBezTo>
                      <a:pt x="284935" y="1823456"/>
                      <a:pt x="321225" y="1842220"/>
                      <a:pt x="341990" y="1824408"/>
                    </a:cubicBezTo>
                    <a:cubicBezTo>
                      <a:pt x="338846" y="1820313"/>
                      <a:pt x="329988" y="1824408"/>
                      <a:pt x="328845" y="1819646"/>
                    </a:cubicBezTo>
                    <a:cubicBezTo>
                      <a:pt x="325702" y="1810121"/>
                      <a:pt x="305795" y="1814503"/>
                      <a:pt x="298937" y="1818408"/>
                    </a:cubicBezTo>
                    <a:cubicBezTo>
                      <a:pt x="244930" y="1820027"/>
                      <a:pt x="188732" y="1815741"/>
                      <a:pt x="138250" y="1816598"/>
                    </a:cubicBezTo>
                    <a:lnTo>
                      <a:pt x="138250" y="1808788"/>
                    </a:lnTo>
                    <a:lnTo>
                      <a:pt x="146727" y="1807168"/>
                    </a:lnTo>
                    <a:cubicBezTo>
                      <a:pt x="171684" y="1813417"/>
                      <a:pt x="197728" y="1813969"/>
                      <a:pt x="222927" y="1808788"/>
                    </a:cubicBezTo>
                    <a:lnTo>
                      <a:pt x="217879" y="1805930"/>
                    </a:lnTo>
                    <a:cubicBezTo>
                      <a:pt x="211973" y="1789738"/>
                      <a:pt x="234452" y="1791928"/>
                      <a:pt x="243501" y="1783737"/>
                    </a:cubicBezTo>
                    <a:lnTo>
                      <a:pt x="243501" y="1779832"/>
                    </a:lnTo>
                    <a:cubicBezTo>
                      <a:pt x="232166" y="1776879"/>
                      <a:pt x="219022" y="1770307"/>
                      <a:pt x="207497" y="1777926"/>
                    </a:cubicBezTo>
                    <a:cubicBezTo>
                      <a:pt x="195495" y="1769259"/>
                      <a:pt x="180350" y="1782023"/>
                      <a:pt x="168539" y="1785165"/>
                    </a:cubicBezTo>
                    <a:cubicBezTo>
                      <a:pt x="159014" y="1787071"/>
                      <a:pt x="151394" y="1781832"/>
                      <a:pt x="141584" y="1781737"/>
                    </a:cubicBezTo>
                    <a:lnTo>
                      <a:pt x="133011" y="1776307"/>
                    </a:lnTo>
                    <a:cubicBezTo>
                      <a:pt x="141584" y="1771926"/>
                      <a:pt x="157395" y="1771736"/>
                      <a:pt x="164444" y="1764973"/>
                    </a:cubicBezTo>
                    <a:cubicBezTo>
                      <a:pt x="161110" y="1761353"/>
                      <a:pt x="149299" y="1765830"/>
                      <a:pt x="150251" y="1759639"/>
                    </a:cubicBezTo>
                    <a:cubicBezTo>
                      <a:pt x="141774" y="1757924"/>
                      <a:pt x="55001" y="1759639"/>
                      <a:pt x="76909" y="1748494"/>
                    </a:cubicBezTo>
                    <a:cubicBezTo>
                      <a:pt x="104436" y="1753924"/>
                      <a:pt x="123391" y="1737445"/>
                      <a:pt x="148156" y="1733826"/>
                    </a:cubicBezTo>
                    <a:cubicBezTo>
                      <a:pt x="153490" y="1729635"/>
                      <a:pt x="153490" y="1729635"/>
                      <a:pt x="145775" y="1724967"/>
                    </a:cubicBezTo>
                    <a:cubicBezTo>
                      <a:pt x="149587" y="1721967"/>
                      <a:pt x="153706" y="1719386"/>
                      <a:pt x="158062" y="1717252"/>
                    </a:cubicBezTo>
                    <a:lnTo>
                      <a:pt x="151680" y="1713347"/>
                    </a:lnTo>
                    <a:cubicBezTo>
                      <a:pt x="151680" y="1711918"/>
                      <a:pt x="151680" y="1710775"/>
                      <a:pt x="151204" y="1709537"/>
                    </a:cubicBezTo>
                    <a:cubicBezTo>
                      <a:pt x="138059" y="1696583"/>
                      <a:pt x="122629" y="1713347"/>
                      <a:pt x="108913" y="1704679"/>
                    </a:cubicBezTo>
                    <a:cubicBezTo>
                      <a:pt x="103769" y="1708299"/>
                      <a:pt x="97197" y="1707251"/>
                      <a:pt x="92435" y="1710013"/>
                    </a:cubicBezTo>
                    <a:lnTo>
                      <a:pt x="92435" y="1713538"/>
                    </a:lnTo>
                    <a:cubicBezTo>
                      <a:pt x="78433" y="1718014"/>
                      <a:pt x="61955" y="1711728"/>
                      <a:pt x="49858" y="1723063"/>
                    </a:cubicBezTo>
                    <a:cubicBezTo>
                      <a:pt x="42428" y="1721634"/>
                      <a:pt x="38618" y="1725444"/>
                      <a:pt x="39857" y="1731921"/>
                    </a:cubicBezTo>
                    <a:lnTo>
                      <a:pt x="33951" y="1735826"/>
                    </a:lnTo>
                    <a:cubicBezTo>
                      <a:pt x="33951" y="1736779"/>
                      <a:pt x="33951" y="1737922"/>
                      <a:pt x="33380" y="1739350"/>
                    </a:cubicBezTo>
                    <a:lnTo>
                      <a:pt x="26903" y="1743351"/>
                    </a:lnTo>
                    <a:lnTo>
                      <a:pt x="26903" y="1748399"/>
                    </a:lnTo>
                    <a:cubicBezTo>
                      <a:pt x="38523" y="1754400"/>
                      <a:pt x="52525" y="1752399"/>
                      <a:pt x="65860" y="1756019"/>
                    </a:cubicBezTo>
                    <a:cubicBezTo>
                      <a:pt x="55763" y="1764592"/>
                      <a:pt x="43667" y="1758305"/>
                      <a:pt x="33570" y="1766782"/>
                    </a:cubicBezTo>
                    <a:cubicBezTo>
                      <a:pt x="44524" y="1780308"/>
                      <a:pt x="74432" y="1763544"/>
                      <a:pt x="79290" y="1778117"/>
                    </a:cubicBezTo>
                    <a:cubicBezTo>
                      <a:pt x="73194" y="1779832"/>
                      <a:pt x="73194" y="1779832"/>
                      <a:pt x="43857" y="1779832"/>
                    </a:cubicBezTo>
                    <a:cubicBezTo>
                      <a:pt x="37761" y="1775069"/>
                      <a:pt x="23855" y="1773831"/>
                      <a:pt x="26807" y="1784404"/>
                    </a:cubicBezTo>
                    <a:cubicBezTo>
                      <a:pt x="28617" y="1787451"/>
                      <a:pt x="33856" y="1788690"/>
                      <a:pt x="36904" y="1790976"/>
                    </a:cubicBezTo>
                    <a:cubicBezTo>
                      <a:pt x="43476" y="1790976"/>
                      <a:pt x="70337" y="1789833"/>
                      <a:pt x="55192" y="1798215"/>
                    </a:cubicBezTo>
                    <a:cubicBezTo>
                      <a:pt x="48810" y="1799548"/>
                      <a:pt x="32713" y="1794310"/>
                      <a:pt x="33380" y="1803739"/>
                    </a:cubicBezTo>
                    <a:lnTo>
                      <a:pt x="20426" y="1811169"/>
                    </a:lnTo>
                    <a:lnTo>
                      <a:pt x="26331" y="1814503"/>
                    </a:lnTo>
                    <a:cubicBezTo>
                      <a:pt x="27855" y="1821932"/>
                      <a:pt x="26331" y="1829742"/>
                      <a:pt x="27284" y="1837172"/>
                    </a:cubicBezTo>
                    <a:lnTo>
                      <a:pt x="32618" y="1840125"/>
                    </a:lnTo>
                    <a:cubicBezTo>
                      <a:pt x="33856" y="1845268"/>
                      <a:pt x="33856" y="1845459"/>
                      <a:pt x="26045" y="1846126"/>
                    </a:cubicBezTo>
                    <a:cubicBezTo>
                      <a:pt x="19854" y="1846126"/>
                      <a:pt x="20616" y="1848888"/>
                      <a:pt x="20140" y="1851364"/>
                    </a:cubicBezTo>
                    <a:cubicBezTo>
                      <a:pt x="6519" y="1858889"/>
                      <a:pt x="16806" y="1803739"/>
                      <a:pt x="13758" y="1792785"/>
                    </a:cubicBezTo>
                    <a:lnTo>
                      <a:pt x="20045" y="1788880"/>
                    </a:lnTo>
                    <a:cubicBezTo>
                      <a:pt x="7853" y="1784118"/>
                      <a:pt x="15854" y="1766211"/>
                      <a:pt x="13663" y="1755829"/>
                    </a:cubicBezTo>
                    <a:lnTo>
                      <a:pt x="19187" y="1752781"/>
                    </a:lnTo>
                    <a:cubicBezTo>
                      <a:pt x="23188" y="1735731"/>
                      <a:pt x="17378" y="1717157"/>
                      <a:pt x="21378" y="1700012"/>
                    </a:cubicBezTo>
                    <a:lnTo>
                      <a:pt x="26426" y="1697155"/>
                    </a:lnTo>
                    <a:lnTo>
                      <a:pt x="26426" y="1678105"/>
                    </a:lnTo>
                    <a:lnTo>
                      <a:pt x="20521" y="1674294"/>
                    </a:lnTo>
                    <a:lnTo>
                      <a:pt x="20521" y="1663341"/>
                    </a:lnTo>
                    <a:lnTo>
                      <a:pt x="26807" y="1659531"/>
                    </a:lnTo>
                    <a:lnTo>
                      <a:pt x="26807" y="1655911"/>
                    </a:lnTo>
                    <a:cubicBezTo>
                      <a:pt x="6138" y="1654483"/>
                      <a:pt x="15663" y="1638004"/>
                      <a:pt x="13663" y="1622955"/>
                    </a:cubicBezTo>
                    <a:lnTo>
                      <a:pt x="19854" y="1618859"/>
                    </a:lnTo>
                    <a:cubicBezTo>
                      <a:pt x="6424" y="1610382"/>
                      <a:pt x="16806" y="1586569"/>
                      <a:pt x="13663" y="1571234"/>
                    </a:cubicBezTo>
                    <a:lnTo>
                      <a:pt x="7853" y="1567233"/>
                    </a:lnTo>
                    <a:lnTo>
                      <a:pt x="7091" y="1563805"/>
                    </a:lnTo>
                    <a:lnTo>
                      <a:pt x="13568" y="1559614"/>
                    </a:lnTo>
                    <a:lnTo>
                      <a:pt x="13568" y="1552374"/>
                    </a:lnTo>
                    <a:lnTo>
                      <a:pt x="7186" y="1548565"/>
                    </a:lnTo>
                    <a:lnTo>
                      <a:pt x="7186" y="1493415"/>
                    </a:lnTo>
                    <a:lnTo>
                      <a:pt x="13949" y="1489319"/>
                    </a:lnTo>
                    <a:lnTo>
                      <a:pt x="13949" y="1463983"/>
                    </a:lnTo>
                    <a:lnTo>
                      <a:pt x="19854" y="1459982"/>
                    </a:lnTo>
                    <a:lnTo>
                      <a:pt x="14806" y="1457124"/>
                    </a:lnTo>
                    <a:cubicBezTo>
                      <a:pt x="12710" y="1453600"/>
                      <a:pt x="14139" y="1449981"/>
                      <a:pt x="13663" y="1445980"/>
                    </a:cubicBezTo>
                    <a:lnTo>
                      <a:pt x="19759" y="1441885"/>
                    </a:lnTo>
                    <a:lnTo>
                      <a:pt x="13853" y="1437979"/>
                    </a:lnTo>
                    <a:lnTo>
                      <a:pt x="13853" y="1276054"/>
                    </a:lnTo>
                    <a:lnTo>
                      <a:pt x="20330" y="1272149"/>
                    </a:lnTo>
                    <a:lnTo>
                      <a:pt x="20330" y="1191282"/>
                    </a:lnTo>
                    <a:lnTo>
                      <a:pt x="26617" y="1187376"/>
                    </a:lnTo>
                    <a:lnTo>
                      <a:pt x="26617" y="1172613"/>
                    </a:lnTo>
                    <a:cubicBezTo>
                      <a:pt x="13377" y="1165850"/>
                      <a:pt x="22997" y="1144609"/>
                      <a:pt x="20235" y="1132227"/>
                    </a:cubicBezTo>
                    <a:cubicBezTo>
                      <a:pt x="11377" y="1126798"/>
                      <a:pt x="11377" y="1126607"/>
                      <a:pt x="20235" y="1121368"/>
                    </a:cubicBezTo>
                    <a:lnTo>
                      <a:pt x="20235" y="1088126"/>
                    </a:lnTo>
                    <a:lnTo>
                      <a:pt x="14330" y="1084316"/>
                    </a:lnTo>
                    <a:cubicBezTo>
                      <a:pt x="14330" y="1083268"/>
                      <a:pt x="14330" y="1082125"/>
                      <a:pt x="14330" y="1080792"/>
                    </a:cubicBezTo>
                    <a:lnTo>
                      <a:pt x="20997" y="1076791"/>
                    </a:lnTo>
                    <a:lnTo>
                      <a:pt x="20997" y="1062599"/>
                    </a:lnTo>
                    <a:lnTo>
                      <a:pt x="27569" y="1058599"/>
                    </a:lnTo>
                    <a:lnTo>
                      <a:pt x="26998" y="1054884"/>
                    </a:lnTo>
                    <a:cubicBezTo>
                      <a:pt x="15949" y="1051074"/>
                      <a:pt x="21664" y="1027452"/>
                      <a:pt x="21759" y="995638"/>
                    </a:cubicBezTo>
                    <a:cubicBezTo>
                      <a:pt x="26008" y="994638"/>
                      <a:pt x="28640" y="990381"/>
                      <a:pt x="27636" y="986123"/>
                    </a:cubicBezTo>
                    <a:cubicBezTo>
                      <a:pt x="27589" y="985932"/>
                      <a:pt x="27536" y="985732"/>
                      <a:pt x="27474" y="985542"/>
                    </a:cubicBezTo>
                    <a:lnTo>
                      <a:pt x="21569" y="981541"/>
                    </a:lnTo>
                    <a:cubicBezTo>
                      <a:pt x="21569" y="980589"/>
                      <a:pt x="21569" y="979446"/>
                      <a:pt x="20902" y="978112"/>
                    </a:cubicBezTo>
                    <a:lnTo>
                      <a:pt x="27379" y="974017"/>
                    </a:lnTo>
                    <a:lnTo>
                      <a:pt x="27379" y="955919"/>
                    </a:lnTo>
                    <a:lnTo>
                      <a:pt x="34046" y="951919"/>
                    </a:lnTo>
                    <a:lnTo>
                      <a:pt x="34046" y="948299"/>
                    </a:lnTo>
                    <a:lnTo>
                      <a:pt x="27569" y="944299"/>
                    </a:lnTo>
                    <a:lnTo>
                      <a:pt x="26998" y="940584"/>
                    </a:lnTo>
                    <a:cubicBezTo>
                      <a:pt x="10424" y="896959"/>
                      <a:pt x="26236" y="833142"/>
                      <a:pt x="20902" y="783041"/>
                    </a:cubicBezTo>
                    <a:lnTo>
                      <a:pt x="30427" y="776944"/>
                    </a:lnTo>
                    <a:lnTo>
                      <a:pt x="37666" y="776944"/>
                    </a:lnTo>
                    <a:cubicBezTo>
                      <a:pt x="50525" y="764371"/>
                      <a:pt x="18044" y="775230"/>
                      <a:pt x="20902" y="764371"/>
                    </a:cubicBezTo>
                    <a:lnTo>
                      <a:pt x="27569" y="760371"/>
                    </a:lnTo>
                    <a:lnTo>
                      <a:pt x="27569" y="719699"/>
                    </a:lnTo>
                    <a:lnTo>
                      <a:pt x="34142" y="715699"/>
                    </a:lnTo>
                    <a:cubicBezTo>
                      <a:pt x="34142" y="705602"/>
                      <a:pt x="16425" y="715699"/>
                      <a:pt x="21473" y="700935"/>
                    </a:cubicBezTo>
                    <a:lnTo>
                      <a:pt x="34046" y="693886"/>
                    </a:lnTo>
                    <a:cubicBezTo>
                      <a:pt x="34046" y="679218"/>
                      <a:pt x="38333" y="679504"/>
                      <a:pt x="21188" y="675598"/>
                    </a:cubicBezTo>
                    <a:cubicBezTo>
                      <a:pt x="23283" y="672836"/>
                      <a:pt x="28617" y="674169"/>
                      <a:pt x="31951" y="672932"/>
                    </a:cubicBezTo>
                    <a:cubicBezTo>
                      <a:pt x="36999" y="668074"/>
                      <a:pt x="32808" y="656739"/>
                      <a:pt x="34046" y="649691"/>
                    </a:cubicBezTo>
                    <a:cubicBezTo>
                      <a:pt x="24998" y="645880"/>
                      <a:pt x="18997" y="641118"/>
                      <a:pt x="20807" y="631307"/>
                    </a:cubicBezTo>
                    <a:lnTo>
                      <a:pt x="26807" y="627973"/>
                    </a:lnTo>
                    <a:cubicBezTo>
                      <a:pt x="27641" y="623135"/>
                      <a:pt x="27896" y="618210"/>
                      <a:pt x="27569" y="613305"/>
                    </a:cubicBezTo>
                    <a:lnTo>
                      <a:pt x="21378" y="609209"/>
                    </a:lnTo>
                    <a:lnTo>
                      <a:pt x="33951" y="601589"/>
                    </a:lnTo>
                    <a:lnTo>
                      <a:pt x="33951" y="590731"/>
                    </a:lnTo>
                    <a:cubicBezTo>
                      <a:pt x="23950" y="585492"/>
                      <a:pt x="27188" y="584825"/>
                      <a:pt x="33094" y="579110"/>
                    </a:cubicBezTo>
                    <a:lnTo>
                      <a:pt x="28331" y="576443"/>
                    </a:lnTo>
                    <a:cubicBezTo>
                      <a:pt x="27421" y="572805"/>
                      <a:pt x="27130" y="569033"/>
                      <a:pt x="27474" y="565299"/>
                    </a:cubicBezTo>
                    <a:lnTo>
                      <a:pt x="33665" y="561298"/>
                    </a:lnTo>
                    <a:cubicBezTo>
                      <a:pt x="33665" y="560251"/>
                      <a:pt x="33665" y="559108"/>
                      <a:pt x="33665" y="557774"/>
                    </a:cubicBezTo>
                    <a:lnTo>
                      <a:pt x="27093" y="553774"/>
                    </a:lnTo>
                    <a:lnTo>
                      <a:pt x="27093" y="546630"/>
                    </a:lnTo>
                    <a:lnTo>
                      <a:pt x="20330" y="542534"/>
                    </a:lnTo>
                    <a:lnTo>
                      <a:pt x="20330" y="502529"/>
                    </a:lnTo>
                    <a:lnTo>
                      <a:pt x="13568" y="498243"/>
                    </a:lnTo>
                    <a:lnTo>
                      <a:pt x="13568" y="469001"/>
                    </a:lnTo>
                    <a:cubicBezTo>
                      <a:pt x="5852" y="466715"/>
                      <a:pt x="7567" y="462810"/>
                      <a:pt x="7281" y="458809"/>
                    </a:cubicBezTo>
                    <a:lnTo>
                      <a:pt x="13282" y="454618"/>
                    </a:lnTo>
                    <a:lnTo>
                      <a:pt x="7567" y="450809"/>
                    </a:lnTo>
                    <a:lnTo>
                      <a:pt x="7567" y="399373"/>
                    </a:lnTo>
                    <a:lnTo>
                      <a:pt x="13853" y="395468"/>
                    </a:lnTo>
                    <a:lnTo>
                      <a:pt x="13853" y="384610"/>
                    </a:lnTo>
                    <a:lnTo>
                      <a:pt x="7472" y="380799"/>
                    </a:lnTo>
                    <a:lnTo>
                      <a:pt x="7472" y="358797"/>
                    </a:lnTo>
                    <a:lnTo>
                      <a:pt x="13472" y="354796"/>
                    </a:lnTo>
                    <a:lnTo>
                      <a:pt x="1566" y="348129"/>
                    </a:lnTo>
                    <a:cubicBezTo>
                      <a:pt x="3471" y="342985"/>
                      <a:pt x="15568" y="349082"/>
                      <a:pt x="13853" y="340509"/>
                    </a:cubicBezTo>
                    <a:lnTo>
                      <a:pt x="7281" y="336509"/>
                    </a:lnTo>
                    <a:lnTo>
                      <a:pt x="7281" y="329174"/>
                    </a:lnTo>
                    <a:lnTo>
                      <a:pt x="13663" y="325364"/>
                    </a:lnTo>
                    <a:lnTo>
                      <a:pt x="13663" y="317935"/>
                    </a:lnTo>
                    <a:cubicBezTo>
                      <a:pt x="-3482" y="279359"/>
                      <a:pt x="12710" y="219827"/>
                      <a:pt x="7281" y="174393"/>
                    </a:cubicBezTo>
                    <a:cubicBezTo>
                      <a:pt x="16235" y="168964"/>
                      <a:pt x="16235" y="168678"/>
                      <a:pt x="7281" y="163534"/>
                    </a:cubicBezTo>
                    <a:lnTo>
                      <a:pt x="7281" y="126577"/>
                    </a:lnTo>
                    <a:lnTo>
                      <a:pt x="13377" y="122767"/>
                    </a:lnTo>
                    <a:lnTo>
                      <a:pt x="13377" y="108194"/>
                    </a:lnTo>
                    <a:lnTo>
                      <a:pt x="7091" y="104479"/>
                    </a:lnTo>
                    <a:lnTo>
                      <a:pt x="13282" y="100669"/>
                    </a:lnTo>
                    <a:lnTo>
                      <a:pt x="13282" y="89620"/>
                    </a:lnTo>
                    <a:cubicBezTo>
                      <a:pt x="-5768" y="81715"/>
                      <a:pt x="25188" y="80095"/>
                      <a:pt x="7281" y="70570"/>
                    </a:cubicBezTo>
                    <a:lnTo>
                      <a:pt x="7281" y="24374"/>
                    </a:lnTo>
                    <a:lnTo>
                      <a:pt x="709" y="20183"/>
                    </a:lnTo>
                    <a:close/>
                    <a:moveTo>
                      <a:pt x="150061" y="1747352"/>
                    </a:moveTo>
                    <a:cubicBezTo>
                      <a:pt x="146251" y="1744780"/>
                      <a:pt x="139679" y="1746780"/>
                      <a:pt x="135011" y="1746209"/>
                    </a:cubicBezTo>
                    <a:cubicBezTo>
                      <a:pt x="130249" y="1749828"/>
                      <a:pt x="130249" y="1749828"/>
                      <a:pt x="135011" y="1753542"/>
                    </a:cubicBezTo>
                    <a:lnTo>
                      <a:pt x="142346" y="1753542"/>
                    </a:lnTo>
                    <a:cubicBezTo>
                      <a:pt x="143679" y="1751923"/>
                      <a:pt x="151871" y="1749542"/>
                      <a:pt x="150537" y="1747352"/>
                    </a:cubicBezTo>
                    <a:close/>
                    <a:moveTo>
                      <a:pt x="426286" y="2071678"/>
                    </a:moveTo>
                    <a:cubicBezTo>
                      <a:pt x="425714" y="2071202"/>
                      <a:pt x="424476" y="2070439"/>
                      <a:pt x="424190" y="2070535"/>
                    </a:cubicBezTo>
                    <a:cubicBezTo>
                      <a:pt x="416856" y="2073107"/>
                      <a:pt x="428667" y="2075583"/>
                      <a:pt x="426572" y="2071678"/>
                    </a:cubicBezTo>
                    <a:close/>
                    <a:moveTo>
                      <a:pt x="49763" y="1462649"/>
                    </a:moveTo>
                    <a:cubicBezTo>
                      <a:pt x="65814" y="1469698"/>
                      <a:pt x="84437" y="1467355"/>
                      <a:pt x="98245" y="1456553"/>
                    </a:cubicBezTo>
                    <a:cubicBezTo>
                      <a:pt x="80433" y="1447790"/>
                      <a:pt x="62336" y="1457124"/>
                      <a:pt x="42809" y="1455029"/>
                    </a:cubicBezTo>
                    <a:cubicBezTo>
                      <a:pt x="37380" y="1460268"/>
                      <a:pt x="38904" y="1461792"/>
                      <a:pt x="49763" y="1462649"/>
                    </a:cubicBezTo>
                    <a:close/>
                    <a:moveTo>
                      <a:pt x="60526" y="1405499"/>
                    </a:moveTo>
                    <a:cubicBezTo>
                      <a:pt x="63193" y="1407309"/>
                      <a:pt x="66146" y="1408928"/>
                      <a:pt x="68622" y="1410452"/>
                    </a:cubicBezTo>
                    <a:cubicBezTo>
                      <a:pt x="74518" y="1410957"/>
                      <a:pt x="80374" y="1409109"/>
                      <a:pt x="84910" y="1405308"/>
                    </a:cubicBezTo>
                    <a:cubicBezTo>
                      <a:pt x="80624" y="1402356"/>
                      <a:pt x="63479" y="1401308"/>
                      <a:pt x="60907" y="1405499"/>
                    </a:cubicBezTo>
                    <a:close/>
                    <a:moveTo>
                      <a:pt x="101388" y="1446933"/>
                    </a:moveTo>
                    <a:cubicBezTo>
                      <a:pt x="112723" y="1445028"/>
                      <a:pt x="122534" y="1454458"/>
                      <a:pt x="131678" y="1448838"/>
                    </a:cubicBezTo>
                    <a:lnTo>
                      <a:pt x="131678" y="1438074"/>
                    </a:lnTo>
                    <a:cubicBezTo>
                      <a:pt x="127201" y="1434074"/>
                      <a:pt x="115485" y="1438646"/>
                      <a:pt x="109675" y="1433122"/>
                    </a:cubicBezTo>
                    <a:cubicBezTo>
                      <a:pt x="105698" y="1434055"/>
                      <a:pt x="101985" y="1435875"/>
                      <a:pt x="98816" y="1438456"/>
                    </a:cubicBezTo>
                    <a:cubicBezTo>
                      <a:pt x="100340" y="1441599"/>
                      <a:pt x="97388" y="1444837"/>
                      <a:pt x="101769" y="1447314"/>
                    </a:cubicBezTo>
                    <a:close/>
                    <a:moveTo>
                      <a:pt x="95578" y="1484176"/>
                    </a:moveTo>
                    <a:lnTo>
                      <a:pt x="89672" y="1480461"/>
                    </a:lnTo>
                    <a:lnTo>
                      <a:pt x="75671" y="1480461"/>
                    </a:lnTo>
                    <a:lnTo>
                      <a:pt x="67003" y="1485604"/>
                    </a:lnTo>
                    <a:cubicBezTo>
                      <a:pt x="73194" y="1493796"/>
                      <a:pt x="86053" y="1491129"/>
                      <a:pt x="95578" y="1491510"/>
                    </a:cubicBezTo>
                    <a:cubicBezTo>
                      <a:pt x="100436" y="1488081"/>
                      <a:pt x="100340" y="1487224"/>
                      <a:pt x="95959" y="1484557"/>
                    </a:cubicBezTo>
                    <a:close/>
                    <a:moveTo>
                      <a:pt x="125391" y="1681724"/>
                    </a:moveTo>
                    <a:lnTo>
                      <a:pt x="125391" y="1674485"/>
                    </a:lnTo>
                    <a:cubicBezTo>
                      <a:pt x="120057" y="1671913"/>
                      <a:pt x="114152" y="1672961"/>
                      <a:pt x="109389" y="1669151"/>
                    </a:cubicBezTo>
                    <a:cubicBezTo>
                      <a:pt x="85291" y="1674580"/>
                      <a:pt x="57764" y="1679914"/>
                      <a:pt x="33951" y="1685248"/>
                    </a:cubicBezTo>
                    <a:cubicBezTo>
                      <a:pt x="33951" y="1686487"/>
                      <a:pt x="33951" y="1687630"/>
                      <a:pt x="33475" y="1688963"/>
                    </a:cubicBezTo>
                    <a:lnTo>
                      <a:pt x="39857" y="1692868"/>
                    </a:lnTo>
                    <a:lnTo>
                      <a:pt x="33570" y="1696678"/>
                    </a:lnTo>
                    <a:lnTo>
                      <a:pt x="33570" y="1700298"/>
                    </a:lnTo>
                    <a:cubicBezTo>
                      <a:pt x="46627" y="1707842"/>
                      <a:pt x="61697" y="1711175"/>
                      <a:pt x="76718" y="1709823"/>
                    </a:cubicBezTo>
                    <a:lnTo>
                      <a:pt x="86243" y="1703632"/>
                    </a:lnTo>
                    <a:cubicBezTo>
                      <a:pt x="86243" y="1702869"/>
                      <a:pt x="85100" y="1700107"/>
                      <a:pt x="90339" y="1698774"/>
                    </a:cubicBezTo>
                    <a:cubicBezTo>
                      <a:pt x="95850" y="1698888"/>
                      <a:pt x="101220" y="1697031"/>
                      <a:pt x="105484" y="1693535"/>
                    </a:cubicBezTo>
                    <a:cubicBezTo>
                      <a:pt x="105484" y="1692392"/>
                      <a:pt x="105484" y="1691154"/>
                      <a:pt x="105484" y="1689725"/>
                    </a:cubicBezTo>
                    <a:cubicBezTo>
                      <a:pt x="110913" y="1684105"/>
                      <a:pt x="119771" y="1684391"/>
                      <a:pt x="125391" y="1681724"/>
                    </a:cubicBezTo>
                    <a:close/>
                    <a:moveTo>
                      <a:pt x="135392" y="1691249"/>
                    </a:moveTo>
                    <a:lnTo>
                      <a:pt x="128153" y="1691249"/>
                    </a:lnTo>
                    <a:cubicBezTo>
                      <a:pt x="124248" y="1694583"/>
                      <a:pt x="113675" y="1696583"/>
                      <a:pt x="122343" y="1702489"/>
                    </a:cubicBezTo>
                    <a:lnTo>
                      <a:pt x="128534" y="1698679"/>
                    </a:lnTo>
                    <a:cubicBezTo>
                      <a:pt x="134249" y="1699536"/>
                      <a:pt x="144155" y="1695536"/>
                      <a:pt x="135488" y="1691249"/>
                    </a:cubicBezTo>
                    <a:close/>
                    <a:moveTo>
                      <a:pt x="164729" y="1679152"/>
                    </a:moveTo>
                    <a:cubicBezTo>
                      <a:pt x="164729" y="1678200"/>
                      <a:pt x="162443" y="1677438"/>
                      <a:pt x="161205" y="1676581"/>
                    </a:cubicBezTo>
                    <a:lnTo>
                      <a:pt x="142155" y="1676581"/>
                    </a:lnTo>
                    <a:cubicBezTo>
                      <a:pt x="133392" y="1682010"/>
                      <a:pt x="144155" y="1684391"/>
                      <a:pt x="148061" y="1687630"/>
                    </a:cubicBezTo>
                    <a:cubicBezTo>
                      <a:pt x="153680" y="1687820"/>
                      <a:pt x="164920" y="1685058"/>
                      <a:pt x="164729" y="1678771"/>
                    </a:cubicBezTo>
                    <a:close/>
                    <a:moveTo>
                      <a:pt x="312748" y="792089"/>
                    </a:moveTo>
                    <a:cubicBezTo>
                      <a:pt x="308271" y="794756"/>
                      <a:pt x="308271" y="795613"/>
                      <a:pt x="312748" y="799519"/>
                    </a:cubicBezTo>
                    <a:lnTo>
                      <a:pt x="319987" y="799519"/>
                    </a:lnTo>
                    <a:cubicBezTo>
                      <a:pt x="323702" y="796280"/>
                      <a:pt x="334274" y="794089"/>
                      <a:pt x="325892" y="788375"/>
                    </a:cubicBezTo>
                    <a:lnTo>
                      <a:pt x="318653" y="788375"/>
                    </a:lnTo>
                    <a:close/>
                    <a:moveTo>
                      <a:pt x="329131" y="668264"/>
                    </a:moveTo>
                    <a:cubicBezTo>
                      <a:pt x="325154" y="665597"/>
                      <a:pt x="319963" y="665597"/>
                      <a:pt x="315986" y="668264"/>
                    </a:cubicBezTo>
                    <a:cubicBezTo>
                      <a:pt x="319963" y="670931"/>
                      <a:pt x="325154" y="670931"/>
                      <a:pt x="329131" y="668264"/>
                    </a:cubicBezTo>
                    <a:close/>
                    <a:moveTo>
                      <a:pt x="306938" y="850668"/>
                    </a:moveTo>
                    <a:lnTo>
                      <a:pt x="290174" y="860193"/>
                    </a:lnTo>
                    <a:lnTo>
                      <a:pt x="290174" y="863908"/>
                    </a:lnTo>
                    <a:cubicBezTo>
                      <a:pt x="299525" y="871594"/>
                      <a:pt x="313059" y="871385"/>
                      <a:pt x="322178" y="863432"/>
                    </a:cubicBezTo>
                    <a:cubicBezTo>
                      <a:pt x="306938" y="859145"/>
                      <a:pt x="341228" y="850382"/>
                      <a:pt x="306938" y="850668"/>
                    </a:cubicBezTo>
                    <a:close/>
                    <a:moveTo>
                      <a:pt x="280363" y="935441"/>
                    </a:moveTo>
                    <a:cubicBezTo>
                      <a:pt x="269885" y="943060"/>
                      <a:pt x="254264" y="935441"/>
                      <a:pt x="244454" y="944966"/>
                    </a:cubicBezTo>
                    <a:cubicBezTo>
                      <a:pt x="269409" y="955824"/>
                      <a:pt x="303794" y="951538"/>
                      <a:pt x="329036" y="944966"/>
                    </a:cubicBezTo>
                    <a:cubicBezTo>
                      <a:pt x="330655" y="925534"/>
                      <a:pt x="292269" y="939346"/>
                      <a:pt x="279887" y="935441"/>
                    </a:cubicBezTo>
                    <a:close/>
                    <a:moveTo>
                      <a:pt x="363230" y="829999"/>
                    </a:moveTo>
                    <a:cubicBezTo>
                      <a:pt x="359516" y="837619"/>
                      <a:pt x="365897" y="840476"/>
                      <a:pt x="372755" y="839524"/>
                    </a:cubicBezTo>
                    <a:cubicBezTo>
                      <a:pt x="377242" y="842457"/>
                      <a:pt x="382073" y="844819"/>
                      <a:pt x="387138" y="846572"/>
                    </a:cubicBezTo>
                    <a:cubicBezTo>
                      <a:pt x="396092" y="842667"/>
                      <a:pt x="438764" y="840191"/>
                      <a:pt x="413141" y="828189"/>
                    </a:cubicBezTo>
                    <a:cubicBezTo>
                      <a:pt x="394853" y="829713"/>
                      <a:pt x="377994" y="826569"/>
                      <a:pt x="362754" y="829999"/>
                    </a:cubicBezTo>
                    <a:close/>
                    <a:moveTo>
                      <a:pt x="363230" y="775706"/>
                    </a:moveTo>
                    <a:lnTo>
                      <a:pt x="371136" y="780659"/>
                    </a:lnTo>
                    <a:cubicBezTo>
                      <a:pt x="380661" y="779993"/>
                      <a:pt x="412475" y="784088"/>
                      <a:pt x="392663" y="773325"/>
                    </a:cubicBezTo>
                    <a:cubicBezTo>
                      <a:pt x="383138" y="774944"/>
                      <a:pt x="368850" y="769801"/>
                      <a:pt x="363040" y="775706"/>
                    </a:cubicBezTo>
                    <a:close/>
                    <a:moveTo>
                      <a:pt x="411713" y="953442"/>
                    </a:moveTo>
                    <a:cubicBezTo>
                      <a:pt x="412475" y="953442"/>
                      <a:pt x="413237" y="952681"/>
                      <a:pt x="414284" y="952014"/>
                    </a:cubicBezTo>
                    <a:cubicBezTo>
                      <a:pt x="405902" y="948013"/>
                      <a:pt x="401140" y="942489"/>
                      <a:pt x="390567" y="942489"/>
                    </a:cubicBezTo>
                    <a:lnTo>
                      <a:pt x="380090" y="950014"/>
                    </a:lnTo>
                    <a:cubicBezTo>
                      <a:pt x="370565" y="950014"/>
                      <a:pt x="365421" y="951252"/>
                      <a:pt x="357801" y="946109"/>
                    </a:cubicBezTo>
                    <a:lnTo>
                      <a:pt x="354753" y="950776"/>
                    </a:lnTo>
                    <a:cubicBezTo>
                      <a:pt x="357801" y="953709"/>
                      <a:pt x="361533" y="955843"/>
                      <a:pt x="365612" y="956967"/>
                    </a:cubicBezTo>
                    <a:cubicBezTo>
                      <a:pt x="379137" y="950490"/>
                      <a:pt x="396568" y="955348"/>
                      <a:pt x="411713" y="953442"/>
                    </a:cubicBezTo>
                    <a:close/>
                    <a:moveTo>
                      <a:pt x="373613" y="969921"/>
                    </a:moveTo>
                    <a:cubicBezTo>
                      <a:pt x="370946" y="968016"/>
                      <a:pt x="368088" y="966206"/>
                      <a:pt x="366183" y="964968"/>
                    </a:cubicBezTo>
                    <a:lnTo>
                      <a:pt x="345133" y="964968"/>
                    </a:lnTo>
                    <a:cubicBezTo>
                      <a:pt x="340561" y="968778"/>
                      <a:pt x="340561" y="968778"/>
                      <a:pt x="345133" y="972302"/>
                    </a:cubicBezTo>
                    <a:cubicBezTo>
                      <a:pt x="354563" y="970683"/>
                      <a:pt x="368850" y="975826"/>
                      <a:pt x="373613" y="969921"/>
                    </a:cubicBezTo>
                    <a:close/>
                    <a:moveTo>
                      <a:pt x="433144" y="910199"/>
                    </a:moveTo>
                    <a:cubicBezTo>
                      <a:pt x="448098" y="913247"/>
                      <a:pt x="448479" y="918105"/>
                      <a:pt x="459147" y="905246"/>
                    </a:cubicBezTo>
                    <a:cubicBezTo>
                      <a:pt x="463243" y="891435"/>
                      <a:pt x="431334" y="905246"/>
                      <a:pt x="424286" y="895721"/>
                    </a:cubicBezTo>
                    <a:cubicBezTo>
                      <a:pt x="404474" y="905246"/>
                      <a:pt x="379899" y="891911"/>
                      <a:pt x="361897" y="908485"/>
                    </a:cubicBezTo>
                    <a:cubicBezTo>
                      <a:pt x="383138" y="921629"/>
                      <a:pt x="409331" y="907246"/>
                      <a:pt x="433144" y="910199"/>
                    </a:cubicBezTo>
                    <a:close/>
                    <a:moveTo>
                      <a:pt x="350943" y="858574"/>
                    </a:moveTo>
                    <a:cubicBezTo>
                      <a:pt x="343799" y="859241"/>
                      <a:pt x="335894" y="856669"/>
                      <a:pt x="329321" y="860288"/>
                    </a:cubicBezTo>
                    <a:lnTo>
                      <a:pt x="329321" y="863908"/>
                    </a:lnTo>
                    <a:cubicBezTo>
                      <a:pt x="348529" y="871928"/>
                      <a:pt x="370400" y="870375"/>
                      <a:pt x="388281" y="859717"/>
                    </a:cubicBezTo>
                    <a:cubicBezTo>
                      <a:pt x="388281" y="855050"/>
                      <a:pt x="382185" y="853430"/>
                      <a:pt x="379328" y="851239"/>
                    </a:cubicBezTo>
                    <a:cubicBezTo>
                      <a:pt x="374188" y="850582"/>
                      <a:pt x="368990" y="851878"/>
                      <a:pt x="364754" y="854859"/>
                    </a:cubicBezTo>
                    <a:cubicBezTo>
                      <a:pt x="357801" y="853049"/>
                      <a:pt x="355706" y="857145"/>
                      <a:pt x="350943" y="858098"/>
                    </a:cubicBezTo>
                    <a:close/>
                    <a:moveTo>
                      <a:pt x="267980" y="1028785"/>
                    </a:moveTo>
                    <a:cubicBezTo>
                      <a:pt x="264361" y="1027833"/>
                      <a:pt x="260360" y="1032310"/>
                      <a:pt x="256931" y="1033453"/>
                    </a:cubicBezTo>
                    <a:lnTo>
                      <a:pt x="256931" y="1037453"/>
                    </a:lnTo>
                    <a:lnTo>
                      <a:pt x="250073" y="1040882"/>
                    </a:lnTo>
                    <a:cubicBezTo>
                      <a:pt x="256931" y="1045168"/>
                      <a:pt x="264266" y="1040882"/>
                      <a:pt x="269981" y="1037548"/>
                    </a:cubicBezTo>
                    <a:cubicBezTo>
                      <a:pt x="268838" y="1034024"/>
                      <a:pt x="272076" y="1029928"/>
                      <a:pt x="267980" y="1028309"/>
                    </a:cubicBezTo>
                    <a:close/>
                    <a:moveTo>
                      <a:pt x="286459" y="969064"/>
                    </a:moveTo>
                    <a:lnTo>
                      <a:pt x="293317" y="969064"/>
                    </a:lnTo>
                    <a:lnTo>
                      <a:pt x="299222" y="976493"/>
                    </a:lnTo>
                    <a:cubicBezTo>
                      <a:pt x="305007" y="976998"/>
                      <a:pt x="310835" y="976350"/>
                      <a:pt x="316367" y="974588"/>
                    </a:cubicBezTo>
                    <a:cubicBezTo>
                      <a:pt x="313415" y="972112"/>
                      <a:pt x="319415" y="968397"/>
                      <a:pt x="312748" y="965063"/>
                    </a:cubicBezTo>
                    <a:cubicBezTo>
                      <a:pt x="303794" y="965063"/>
                      <a:pt x="296365" y="959348"/>
                      <a:pt x="286745" y="961348"/>
                    </a:cubicBezTo>
                    <a:cubicBezTo>
                      <a:pt x="282077" y="964777"/>
                      <a:pt x="282077" y="964777"/>
                      <a:pt x="286459" y="968587"/>
                    </a:cubicBezTo>
                    <a:close/>
                    <a:moveTo>
                      <a:pt x="315034" y="992400"/>
                    </a:moveTo>
                    <a:cubicBezTo>
                      <a:pt x="312662" y="990599"/>
                      <a:pt x="310181" y="988943"/>
                      <a:pt x="307604" y="987447"/>
                    </a:cubicBezTo>
                    <a:cubicBezTo>
                      <a:pt x="302937" y="987447"/>
                      <a:pt x="299413" y="987447"/>
                      <a:pt x="297413" y="988971"/>
                    </a:cubicBezTo>
                    <a:cubicBezTo>
                      <a:pt x="287888" y="1001067"/>
                      <a:pt x="321511" y="1001830"/>
                      <a:pt x="314748" y="991924"/>
                    </a:cubicBezTo>
                    <a:close/>
                    <a:moveTo>
                      <a:pt x="315034" y="1037739"/>
                    </a:moveTo>
                    <a:cubicBezTo>
                      <a:pt x="306987" y="1033529"/>
                      <a:pt x="297190" y="1034624"/>
                      <a:pt x="290269" y="1040501"/>
                    </a:cubicBezTo>
                    <a:cubicBezTo>
                      <a:pt x="298469" y="1044616"/>
                      <a:pt x="308346" y="1043330"/>
                      <a:pt x="315224" y="1037263"/>
                    </a:cubicBezTo>
                    <a:close/>
                    <a:moveTo>
                      <a:pt x="351705" y="1112891"/>
                    </a:moveTo>
                    <a:cubicBezTo>
                      <a:pt x="344466" y="1114224"/>
                      <a:pt x="307128" y="1107557"/>
                      <a:pt x="319130" y="1120130"/>
                    </a:cubicBezTo>
                    <a:cubicBezTo>
                      <a:pt x="323797" y="1119749"/>
                      <a:pt x="362564" y="1116034"/>
                      <a:pt x="351896" y="1112415"/>
                    </a:cubicBezTo>
                    <a:close/>
                    <a:moveTo>
                      <a:pt x="417713" y="1068600"/>
                    </a:moveTo>
                    <a:cubicBezTo>
                      <a:pt x="388376" y="1071648"/>
                      <a:pt x="356658" y="1052503"/>
                      <a:pt x="329512" y="1066409"/>
                    </a:cubicBezTo>
                    <a:cubicBezTo>
                      <a:pt x="341513" y="1078316"/>
                      <a:pt x="360944" y="1067076"/>
                      <a:pt x="374089" y="1076601"/>
                    </a:cubicBezTo>
                    <a:cubicBezTo>
                      <a:pt x="385709" y="1072696"/>
                      <a:pt x="393139" y="1082697"/>
                      <a:pt x="404950" y="1079363"/>
                    </a:cubicBezTo>
                    <a:cubicBezTo>
                      <a:pt x="408665" y="1075458"/>
                      <a:pt x="424952" y="1071553"/>
                      <a:pt x="417904" y="1068124"/>
                    </a:cubicBezTo>
                    <a:close/>
                    <a:moveTo>
                      <a:pt x="417713" y="1028309"/>
                    </a:moveTo>
                    <a:cubicBezTo>
                      <a:pt x="399954" y="1028166"/>
                      <a:pt x="382298" y="1025604"/>
                      <a:pt x="365231" y="1020689"/>
                    </a:cubicBezTo>
                    <a:cubicBezTo>
                      <a:pt x="359611" y="1022023"/>
                      <a:pt x="343418" y="1016879"/>
                      <a:pt x="342180" y="1024785"/>
                    </a:cubicBezTo>
                    <a:cubicBezTo>
                      <a:pt x="342180" y="1026023"/>
                      <a:pt x="341513" y="1027071"/>
                      <a:pt x="338561" y="1028023"/>
                    </a:cubicBezTo>
                    <a:cubicBezTo>
                      <a:pt x="295793" y="1029642"/>
                      <a:pt x="351134" y="1043168"/>
                      <a:pt x="365040" y="1039073"/>
                    </a:cubicBezTo>
                    <a:cubicBezTo>
                      <a:pt x="382661" y="1027928"/>
                      <a:pt x="403997" y="1048598"/>
                      <a:pt x="420857" y="1033643"/>
                    </a:cubicBezTo>
                    <a:cubicBezTo>
                      <a:pt x="421238" y="1031452"/>
                      <a:pt x="422476" y="1029548"/>
                      <a:pt x="417809" y="1027833"/>
                    </a:cubicBezTo>
                    <a:close/>
                    <a:moveTo>
                      <a:pt x="385519" y="1016975"/>
                    </a:moveTo>
                    <a:lnTo>
                      <a:pt x="413046" y="1016975"/>
                    </a:lnTo>
                    <a:cubicBezTo>
                      <a:pt x="421523" y="998972"/>
                      <a:pt x="391329" y="1007926"/>
                      <a:pt x="381614" y="1005925"/>
                    </a:cubicBezTo>
                    <a:cubicBezTo>
                      <a:pt x="376375" y="1005925"/>
                      <a:pt x="376375" y="1005925"/>
                      <a:pt x="375041" y="1010592"/>
                    </a:cubicBezTo>
                    <a:cubicBezTo>
                      <a:pt x="378135" y="1013250"/>
                      <a:pt x="381730" y="1015260"/>
                      <a:pt x="385614" y="1016498"/>
                    </a:cubicBezTo>
                    <a:close/>
                    <a:moveTo>
                      <a:pt x="444002" y="972778"/>
                    </a:moveTo>
                    <a:lnTo>
                      <a:pt x="453527" y="967635"/>
                    </a:lnTo>
                    <a:cubicBezTo>
                      <a:pt x="454575" y="949918"/>
                      <a:pt x="390758" y="971159"/>
                      <a:pt x="381804" y="975160"/>
                    </a:cubicBezTo>
                    <a:lnTo>
                      <a:pt x="381804" y="985732"/>
                    </a:lnTo>
                    <a:cubicBezTo>
                      <a:pt x="377899" y="988780"/>
                      <a:pt x="368660" y="986685"/>
                      <a:pt x="365993" y="990876"/>
                    </a:cubicBezTo>
                    <a:cubicBezTo>
                      <a:pt x="361421" y="990876"/>
                      <a:pt x="351515" y="993067"/>
                      <a:pt x="350181" y="997353"/>
                    </a:cubicBezTo>
                    <a:cubicBezTo>
                      <a:pt x="361325" y="998972"/>
                      <a:pt x="374279" y="999639"/>
                      <a:pt x="385328" y="1002210"/>
                    </a:cubicBezTo>
                    <a:cubicBezTo>
                      <a:pt x="393425" y="995733"/>
                      <a:pt x="407331" y="995067"/>
                      <a:pt x="414475" y="989256"/>
                    </a:cubicBezTo>
                    <a:lnTo>
                      <a:pt x="408665" y="985637"/>
                    </a:lnTo>
                    <a:cubicBezTo>
                      <a:pt x="414856" y="983256"/>
                      <a:pt x="413237" y="979827"/>
                      <a:pt x="418190" y="976112"/>
                    </a:cubicBezTo>
                    <a:cubicBezTo>
                      <a:pt x="426953" y="976112"/>
                      <a:pt x="434477" y="970302"/>
                      <a:pt x="444098" y="972302"/>
                    </a:cubicBezTo>
                    <a:close/>
                    <a:moveTo>
                      <a:pt x="467053" y="1011450"/>
                    </a:moveTo>
                    <a:cubicBezTo>
                      <a:pt x="460792" y="1008593"/>
                      <a:pt x="453597" y="1008593"/>
                      <a:pt x="447336" y="1011450"/>
                    </a:cubicBezTo>
                    <a:cubicBezTo>
                      <a:pt x="447336" y="1014879"/>
                      <a:pt x="446193" y="1020975"/>
                      <a:pt x="451527" y="1020023"/>
                    </a:cubicBezTo>
                    <a:cubicBezTo>
                      <a:pt x="455432" y="1016308"/>
                      <a:pt x="463148" y="1017736"/>
                      <a:pt x="467053" y="1014974"/>
                    </a:cubicBezTo>
                    <a:close/>
                    <a:moveTo>
                      <a:pt x="516202" y="887625"/>
                    </a:moveTo>
                    <a:cubicBezTo>
                      <a:pt x="515432" y="887853"/>
                      <a:pt x="514718" y="888244"/>
                      <a:pt x="514106" y="888768"/>
                    </a:cubicBezTo>
                    <a:cubicBezTo>
                      <a:pt x="512106" y="892673"/>
                      <a:pt x="523917" y="890197"/>
                      <a:pt x="516488" y="887625"/>
                    </a:cubicBezTo>
                    <a:close/>
                    <a:moveTo>
                      <a:pt x="535252" y="942774"/>
                    </a:moveTo>
                    <a:lnTo>
                      <a:pt x="522965" y="942774"/>
                    </a:lnTo>
                    <a:cubicBezTo>
                      <a:pt x="518297" y="946585"/>
                      <a:pt x="518297" y="946585"/>
                      <a:pt x="522965" y="950204"/>
                    </a:cubicBezTo>
                    <a:lnTo>
                      <a:pt x="536109" y="950204"/>
                    </a:lnTo>
                    <a:cubicBezTo>
                      <a:pt x="540776" y="946394"/>
                      <a:pt x="540776" y="946394"/>
                      <a:pt x="535538" y="942774"/>
                    </a:cubicBezTo>
                    <a:close/>
                    <a:moveTo>
                      <a:pt x="552016" y="929916"/>
                    </a:moveTo>
                    <a:cubicBezTo>
                      <a:pt x="552016" y="928201"/>
                      <a:pt x="553254" y="926296"/>
                      <a:pt x="547920" y="924391"/>
                    </a:cubicBezTo>
                    <a:cubicBezTo>
                      <a:pt x="541919" y="925820"/>
                      <a:pt x="533347" y="922010"/>
                      <a:pt x="526108" y="926010"/>
                    </a:cubicBezTo>
                    <a:cubicBezTo>
                      <a:pt x="533823" y="928011"/>
                      <a:pt x="545063" y="934678"/>
                      <a:pt x="552587" y="929916"/>
                    </a:cubicBezTo>
                    <a:close/>
                    <a:moveTo>
                      <a:pt x="565351" y="2192074"/>
                    </a:moveTo>
                    <a:cubicBezTo>
                      <a:pt x="553921" y="2192074"/>
                      <a:pt x="563541" y="2197026"/>
                      <a:pt x="567827" y="2199503"/>
                    </a:cubicBezTo>
                    <a:lnTo>
                      <a:pt x="575257" y="2199503"/>
                    </a:lnTo>
                    <a:cubicBezTo>
                      <a:pt x="585258" y="2192931"/>
                      <a:pt x="571066" y="2191312"/>
                      <a:pt x="565922" y="2192074"/>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311" name="Google Shape;311;p16"/>
              <p:cNvSpPr/>
              <p:nvPr/>
            </p:nvSpPr>
            <p:spPr>
              <a:xfrm>
                <a:off x="1296395" y="3407657"/>
                <a:ext cx="391208" cy="3453115"/>
              </a:xfrm>
              <a:custGeom>
                <a:rect b="b" l="l" r="r" t="t"/>
                <a:pathLst>
                  <a:path extrusionOk="0" h="2317527" w="592740">
                    <a:moveTo>
                      <a:pt x="579067" y="2316946"/>
                    </a:moveTo>
                    <a:lnTo>
                      <a:pt x="7567" y="2316946"/>
                    </a:lnTo>
                    <a:lnTo>
                      <a:pt x="7567" y="2304088"/>
                    </a:lnTo>
                    <a:lnTo>
                      <a:pt x="995" y="2300087"/>
                    </a:lnTo>
                    <a:cubicBezTo>
                      <a:pt x="995" y="2298849"/>
                      <a:pt x="995" y="2297610"/>
                      <a:pt x="995" y="2296563"/>
                    </a:cubicBezTo>
                    <a:lnTo>
                      <a:pt x="6805" y="2292848"/>
                    </a:lnTo>
                    <a:lnTo>
                      <a:pt x="6805" y="2285324"/>
                    </a:lnTo>
                    <a:lnTo>
                      <a:pt x="1852" y="2282561"/>
                    </a:lnTo>
                    <a:cubicBezTo>
                      <a:pt x="14330" y="2255986"/>
                      <a:pt x="3376" y="2215886"/>
                      <a:pt x="6900" y="2182549"/>
                    </a:cubicBezTo>
                    <a:lnTo>
                      <a:pt x="995" y="2178739"/>
                    </a:lnTo>
                    <a:cubicBezTo>
                      <a:pt x="995" y="2177691"/>
                      <a:pt x="995" y="2176548"/>
                      <a:pt x="995" y="2175214"/>
                    </a:cubicBezTo>
                    <a:lnTo>
                      <a:pt x="7567" y="2171309"/>
                    </a:lnTo>
                    <a:lnTo>
                      <a:pt x="7567" y="2101396"/>
                    </a:lnTo>
                    <a:lnTo>
                      <a:pt x="1185" y="2097585"/>
                    </a:lnTo>
                    <a:lnTo>
                      <a:pt x="1185" y="2023862"/>
                    </a:lnTo>
                    <a:cubicBezTo>
                      <a:pt x="13472" y="2019004"/>
                      <a:pt x="5471" y="2001097"/>
                      <a:pt x="7567" y="1990811"/>
                    </a:cubicBezTo>
                    <a:lnTo>
                      <a:pt x="2233" y="1987762"/>
                    </a:lnTo>
                    <a:cubicBezTo>
                      <a:pt x="15568" y="1939471"/>
                      <a:pt x="3090" y="1876511"/>
                      <a:pt x="7186" y="1821837"/>
                    </a:cubicBezTo>
                    <a:lnTo>
                      <a:pt x="13949" y="1817551"/>
                    </a:lnTo>
                    <a:lnTo>
                      <a:pt x="13949" y="1758686"/>
                    </a:lnTo>
                    <a:lnTo>
                      <a:pt x="7662" y="1754876"/>
                    </a:lnTo>
                    <a:lnTo>
                      <a:pt x="7662" y="1751352"/>
                    </a:lnTo>
                    <a:lnTo>
                      <a:pt x="14044" y="1747447"/>
                    </a:lnTo>
                    <a:lnTo>
                      <a:pt x="14044" y="1718110"/>
                    </a:lnTo>
                    <a:lnTo>
                      <a:pt x="8043" y="1714204"/>
                    </a:lnTo>
                    <a:cubicBezTo>
                      <a:pt x="18711" y="1710585"/>
                      <a:pt x="12710" y="1698202"/>
                      <a:pt x="14139" y="1689154"/>
                    </a:cubicBezTo>
                    <a:lnTo>
                      <a:pt x="20045" y="1685058"/>
                    </a:lnTo>
                    <a:cubicBezTo>
                      <a:pt x="20045" y="1684201"/>
                      <a:pt x="20521" y="1683058"/>
                      <a:pt x="20807" y="1681629"/>
                    </a:cubicBezTo>
                    <a:lnTo>
                      <a:pt x="14330" y="1677533"/>
                    </a:lnTo>
                    <a:lnTo>
                      <a:pt x="14330" y="1622574"/>
                    </a:lnTo>
                    <a:lnTo>
                      <a:pt x="7757" y="1618573"/>
                    </a:lnTo>
                    <a:lnTo>
                      <a:pt x="14330" y="1614573"/>
                    </a:lnTo>
                    <a:lnTo>
                      <a:pt x="14330" y="1559518"/>
                    </a:lnTo>
                    <a:cubicBezTo>
                      <a:pt x="24521" y="1556661"/>
                      <a:pt x="19759" y="1545231"/>
                      <a:pt x="20711" y="1537515"/>
                    </a:cubicBezTo>
                    <a:cubicBezTo>
                      <a:pt x="17949" y="1535706"/>
                      <a:pt x="15377" y="1535325"/>
                      <a:pt x="14234" y="1532848"/>
                    </a:cubicBezTo>
                    <a:cubicBezTo>
                      <a:pt x="19473" y="1451981"/>
                      <a:pt x="3757" y="1358541"/>
                      <a:pt x="19949" y="1283675"/>
                    </a:cubicBezTo>
                    <a:cubicBezTo>
                      <a:pt x="22140" y="1268339"/>
                      <a:pt x="19949" y="1251765"/>
                      <a:pt x="20711" y="1236050"/>
                    </a:cubicBezTo>
                    <a:lnTo>
                      <a:pt x="14425" y="1231954"/>
                    </a:lnTo>
                    <a:lnTo>
                      <a:pt x="14425" y="1213665"/>
                    </a:lnTo>
                    <a:lnTo>
                      <a:pt x="20711" y="1209856"/>
                    </a:lnTo>
                    <a:lnTo>
                      <a:pt x="20711" y="1202521"/>
                    </a:lnTo>
                    <a:lnTo>
                      <a:pt x="14330" y="1198711"/>
                    </a:lnTo>
                    <a:lnTo>
                      <a:pt x="14330" y="1135846"/>
                    </a:lnTo>
                    <a:lnTo>
                      <a:pt x="20426" y="1131941"/>
                    </a:lnTo>
                    <a:cubicBezTo>
                      <a:pt x="13377" y="1129846"/>
                      <a:pt x="13949" y="1124131"/>
                      <a:pt x="14139" y="1118320"/>
                    </a:cubicBezTo>
                    <a:cubicBezTo>
                      <a:pt x="24902" y="1111748"/>
                      <a:pt x="21283" y="1107557"/>
                      <a:pt x="9472" y="1107748"/>
                    </a:cubicBezTo>
                    <a:lnTo>
                      <a:pt x="7281" y="1103461"/>
                    </a:lnTo>
                    <a:cubicBezTo>
                      <a:pt x="9853" y="1099461"/>
                      <a:pt x="18044" y="1102033"/>
                      <a:pt x="20711" y="1098985"/>
                    </a:cubicBezTo>
                    <a:lnTo>
                      <a:pt x="20711" y="1069171"/>
                    </a:lnTo>
                    <a:lnTo>
                      <a:pt x="27188" y="1065361"/>
                    </a:lnTo>
                    <a:lnTo>
                      <a:pt x="27188" y="1043358"/>
                    </a:lnTo>
                    <a:lnTo>
                      <a:pt x="21092" y="1039549"/>
                    </a:lnTo>
                    <a:lnTo>
                      <a:pt x="21092" y="1028309"/>
                    </a:lnTo>
                    <a:cubicBezTo>
                      <a:pt x="28141" y="1025833"/>
                      <a:pt x="28522" y="1022309"/>
                      <a:pt x="25950" y="1017070"/>
                    </a:cubicBezTo>
                    <a:lnTo>
                      <a:pt x="21188" y="1013831"/>
                    </a:lnTo>
                    <a:lnTo>
                      <a:pt x="21188" y="792946"/>
                    </a:lnTo>
                    <a:lnTo>
                      <a:pt x="26903" y="789231"/>
                    </a:lnTo>
                    <a:cubicBezTo>
                      <a:pt x="26903" y="788184"/>
                      <a:pt x="26903" y="786946"/>
                      <a:pt x="27379" y="785707"/>
                    </a:cubicBezTo>
                    <a:lnTo>
                      <a:pt x="20807" y="781707"/>
                    </a:lnTo>
                    <a:lnTo>
                      <a:pt x="20807" y="767039"/>
                    </a:lnTo>
                    <a:lnTo>
                      <a:pt x="27474" y="763038"/>
                    </a:lnTo>
                    <a:lnTo>
                      <a:pt x="27474" y="722843"/>
                    </a:lnTo>
                    <a:lnTo>
                      <a:pt x="33475" y="718937"/>
                    </a:lnTo>
                    <a:cubicBezTo>
                      <a:pt x="31665" y="717794"/>
                      <a:pt x="30046" y="716937"/>
                      <a:pt x="28522" y="716080"/>
                    </a:cubicBezTo>
                    <a:cubicBezTo>
                      <a:pt x="26795" y="697296"/>
                      <a:pt x="26636" y="678408"/>
                      <a:pt x="28046" y="659596"/>
                    </a:cubicBezTo>
                    <a:lnTo>
                      <a:pt x="32713" y="657024"/>
                    </a:lnTo>
                    <a:cubicBezTo>
                      <a:pt x="25664" y="651786"/>
                      <a:pt x="24331" y="649785"/>
                      <a:pt x="33475" y="645404"/>
                    </a:cubicBezTo>
                    <a:lnTo>
                      <a:pt x="33475" y="619782"/>
                    </a:lnTo>
                    <a:lnTo>
                      <a:pt x="26903" y="615876"/>
                    </a:lnTo>
                    <a:cubicBezTo>
                      <a:pt x="26903" y="614543"/>
                      <a:pt x="26903" y="613305"/>
                      <a:pt x="26903" y="612257"/>
                    </a:cubicBezTo>
                    <a:lnTo>
                      <a:pt x="32713" y="608543"/>
                    </a:lnTo>
                    <a:lnTo>
                      <a:pt x="32713" y="597398"/>
                    </a:lnTo>
                    <a:cubicBezTo>
                      <a:pt x="25474" y="595112"/>
                      <a:pt x="26426" y="589683"/>
                      <a:pt x="26522" y="583301"/>
                    </a:cubicBezTo>
                    <a:lnTo>
                      <a:pt x="20807" y="579396"/>
                    </a:lnTo>
                    <a:cubicBezTo>
                      <a:pt x="21759" y="575395"/>
                      <a:pt x="30332" y="578920"/>
                      <a:pt x="32903" y="575395"/>
                    </a:cubicBezTo>
                    <a:lnTo>
                      <a:pt x="32903" y="549773"/>
                    </a:lnTo>
                    <a:lnTo>
                      <a:pt x="26522" y="545963"/>
                    </a:lnTo>
                    <a:lnTo>
                      <a:pt x="26522" y="527675"/>
                    </a:lnTo>
                    <a:lnTo>
                      <a:pt x="32903" y="523770"/>
                    </a:lnTo>
                    <a:lnTo>
                      <a:pt x="32903" y="501672"/>
                    </a:lnTo>
                    <a:lnTo>
                      <a:pt x="28046" y="498910"/>
                    </a:lnTo>
                    <a:cubicBezTo>
                      <a:pt x="25188" y="494433"/>
                      <a:pt x="26998" y="488146"/>
                      <a:pt x="26522" y="483384"/>
                    </a:cubicBezTo>
                    <a:lnTo>
                      <a:pt x="32332" y="480145"/>
                    </a:lnTo>
                    <a:cubicBezTo>
                      <a:pt x="34237" y="475573"/>
                      <a:pt x="32332" y="470620"/>
                      <a:pt x="33189" y="465477"/>
                    </a:cubicBezTo>
                    <a:lnTo>
                      <a:pt x="27093" y="461381"/>
                    </a:lnTo>
                    <a:lnTo>
                      <a:pt x="32808" y="457571"/>
                    </a:lnTo>
                    <a:cubicBezTo>
                      <a:pt x="32808" y="456523"/>
                      <a:pt x="32808" y="455380"/>
                      <a:pt x="32808" y="454047"/>
                    </a:cubicBezTo>
                    <a:lnTo>
                      <a:pt x="39380" y="450046"/>
                    </a:lnTo>
                    <a:lnTo>
                      <a:pt x="39380" y="409756"/>
                    </a:lnTo>
                    <a:lnTo>
                      <a:pt x="46048" y="405755"/>
                    </a:lnTo>
                    <a:cubicBezTo>
                      <a:pt x="46048" y="404422"/>
                      <a:pt x="46048" y="403279"/>
                      <a:pt x="45572" y="402231"/>
                    </a:cubicBezTo>
                    <a:cubicBezTo>
                      <a:pt x="43381" y="400707"/>
                      <a:pt x="41285" y="399373"/>
                      <a:pt x="39380" y="398230"/>
                    </a:cubicBezTo>
                    <a:lnTo>
                      <a:pt x="39380" y="392896"/>
                    </a:lnTo>
                    <a:cubicBezTo>
                      <a:pt x="33493" y="388153"/>
                      <a:pt x="27105" y="384067"/>
                      <a:pt x="20330" y="380704"/>
                    </a:cubicBezTo>
                    <a:lnTo>
                      <a:pt x="20330" y="340414"/>
                    </a:lnTo>
                    <a:lnTo>
                      <a:pt x="13663" y="336318"/>
                    </a:lnTo>
                    <a:lnTo>
                      <a:pt x="13663" y="332794"/>
                    </a:lnTo>
                    <a:lnTo>
                      <a:pt x="19949" y="328983"/>
                    </a:lnTo>
                    <a:lnTo>
                      <a:pt x="19949" y="314220"/>
                    </a:lnTo>
                    <a:cubicBezTo>
                      <a:pt x="12806" y="311934"/>
                      <a:pt x="12234" y="304695"/>
                      <a:pt x="14520" y="299075"/>
                    </a:cubicBezTo>
                    <a:lnTo>
                      <a:pt x="19092" y="296503"/>
                    </a:lnTo>
                    <a:cubicBezTo>
                      <a:pt x="20668" y="271510"/>
                      <a:pt x="20668" y="246440"/>
                      <a:pt x="19092" y="221446"/>
                    </a:cubicBezTo>
                    <a:lnTo>
                      <a:pt x="14139" y="218684"/>
                    </a:lnTo>
                    <a:lnTo>
                      <a:pt x="14139" y="171059"/>
                    </a:lnTo>
                    <a:lnTo>
                      <a:pt x="7376" y="166773"/>
                    </a:lnTo>
                    <a:lnTo>
                      <a:pt x="7376" y="145246"/>
                    </a:lnTo>
                    <a:lnTo>
                      <a:pt x="709" y="141246"/>
                    </a:lnTo>
                    <a:lnTo>
                      <a:pt x="709" y="126196"/>
                    </a:lnTo>
                    <a:lnTo>
                      <a:pt x="7472" y="122005"/>
                    </a:lnTo>
                    <a:lnTo>
                      <a:pt x="7472" y="89144"/>
                    </a:lnTo>
                    <a:cubicBezTo>
                      <a:pt x="19092" y="83905"/>
                      <a:pt x="12996" y="65903"/>
                      <a:pt x="12996" y="55616"/>
                    </a:cubicBezTo>
                    <a:cubicBezTo>
                      <a:pt x="-720" y="49901"/>
                      <a:pt x="14044" y="48377"/>
                      <a:pt x="13758" y="41614"/>
                    </a:cubicBezTo>
                    <a:lnTo>
                      <a:pt x="7376" y="37614"/>
                    </a:lnTo>
                    <a:lnTo>
                      <a:pt x="7376" y="34090"/>
                    </a:lnTo>
                    <a:lnTo>
                      <a:pt x="13758" y="30184"/>
                    </a:lnTo>
                    <a:lnTo>
                      <a:pt x="13758" y="26660"/>
                    </a:lnTo>
                    <a:lnTo>
                      <a:pt x="7757" y="22945"/>
                    </a:lnTo>
                    <a:cubicBezTo>
                      <a:pt x="9091" y="16373"/>
                      <a:pt x="4709" y="6276"/>
                      <a:pt x="10234" y="2752"/>
                    </a:cubicBezTo>
                    <a:lnTo>
                      <a:pt x="17092" y="6276"/>
                    </a:lnTo>
                    <a:cubicBezTo>
                      <a:pt x="21389" y="3590"/>
                      <a:pt x="25915" y="1305"/>
                      <a:pt x="30617" y="-581"/>
                    </a:cubicBezTo>
                    <a:lnTo>
                      <a:pt x="40142" y="4276"/>
                    </a:lnTo>
                    <a:lnTo>
                      <a:pt x="40142" y="11896"/>
                    </a:lnTo>
                    <a:lnTo>
                      <a:pt x="33570" y="15897"/>
                    </a:lnTo>
                    <a:cubicBezTo>
                      <a:pt x="32522" y="20374"/>
                      <a:pt x="38142" y="21231"/>
                      <a:pt x="39952" y="23803"/>
                    </a:cubicBezTo>
                    <a:cubicBezTo>
                      <a:pt x="42238" y="32661"/>
                      <a:pt x="56049" y="27041"/>
                      <a:pt x="62907" y="28565"/>
                    </a:cubicBezTo>
                    <a:cubicBezTo>
                      <a:pt x="68908" y="27041"/>
                      <a:pt x="63574" y="22279"/>
                      <a:pt x="71480" y="21231"/>
                    </a:cubicBezTo>
                    <a:cubicBezTo>
                      <a:pt x="75666" y="21202"/>
                      <a:pt x="79771" y="22393"/>
                      <a:pt x="83291" y="24660"/>
                    </a:cubicBezTo>
                    <a:cubicBezTo>
                      <a:pt x="89863" y="21231"/>
                      <a:pt x="94054" y="16754"/>
                      <a:pt x="102341" y="17421"/>
                    </a:cubicBezTo>
                    <a:cubicBezTo>
                      <a:pt x="114247" y="25422"/>
                      <a:pt x="130916" y="18088"/>
                      <a:pt x="144346" y="22279"/>
                    </a:cubicBezTo>
                    <a:cubicBezTo>
                      <a:pt x="134249" y="31804"/>
                      <a:pt x="111770" y="40662"/>
                      <a:pt x="96721" y="32375"/>
                    </a:cubicBezTo>
                    <a:cubicBezTo>
                      <a:pt x="84243" y="30280"/>
                      <a:pt x="69575" y="41900"/>
                      <a:pt x="57383" y="32375"/>
                    </a:cubicBezTo>
                    <a:cubicBezTo>
                      <a:pt x="49858" y="37138"/>
                      <a:pt x="41381" y="35709"/>
                      <a:pt x="34427" y="41900"/>
                    </a:cubicBezTo>
                    <a:lnTo>
                      <a:pt x="40904" y="45901"/>
                    </a:lnTo>
                    <a:cubicBezTo>
                      <a:pt x="40904" y="47139"/>
                      <a:pt x="40904" y="48377"/>
                      <a:pt x="40904" y="49520"/>
                    </a:cubicBezTo>
                    <a:lnTo>
                      <a:pt x="54620" y="57235"/>
                    </a:lnTo>
                    <a:lnTo>
                      <a:pt x="50906" y="62283"/>
                    </a:lnTo>
                    <a:cubicBezTo>
                      <a:pt x="44944" y="61846"/>
                      <a:pt x="39042" y="63722"/>
                      <a:pt x="34427" y="67523"/>
                    </a:cubicBezTo>
                    <a:cubicBezTo>
                      <a:pt x="34427" y="68760"/>
                      <a:pt x="34427" y="69999"/>
                      <a:pt x="34427" y="71142"/>
                    </a:cubicBezTo>
                    <a:cubicBezTo>
                      <a:pt x="40333" y="75428"/>
                      <a:pt x="48048" y="71142"/>
                      <a:pt x="54239" y="75142"/>
                    </a:cubicBezTo>
                    <a:cubicBezTo>
                      <a:pt x="39190" y="85715"/>
                      <a:pt x="24521" y="76666"/>
                      <a:pt x="44714" y="95621"/>
                    </a:cubicBezTo>
                    <a:cubicBezTo>
                      <a:pt x="51953" y="99431"/>
                      <a:pt x="30903" y="99907"/>
                      <a:pt x="28236" y="104574"/>
                    </a:cubicBezTo>
                    <a:lnTo>
                      <a:pt x="28236" y="108289"/>
                    </a:lnTo>
                    <a:cubicBezTo>
                      <a:pt x="32661" y="110375"/>
                      <a:pt x="36793" y="113033"/>
                      <a:pt x="40523" y="116195"/>
                    </a:cubicBezTo>
                    <a:lnTo>
                      <a:pt x="28808" y="122672"/>
                    </a:lnTo>
                    <a:cubicBezTo>
                      <a:pt x="39605" y="130273"/>
                      <a:pt x="51620" y="135978"/>
                      <a:pt x="64336" y="139532"/>
                    </a:cubicBezTo>
                    <a:cubicBezTo>
                      <a:pt x="72146" y="133912"/>
                      <a:pt x="82052" y="136579"/>
                      <a:pt x="90815" y="136007"/>
                    </a:cubicBezTo>
                    <a:cubicBezTo>
                      <a:pt x="93673" y="140293"/>
                      <a:pt x="102626" y="138483"/>
                      <a:pt x="106817" y="141341"/>
                    </a:cubicBezTo>
                    <a:cubicBezTo>
                      <a:pt x="107579" y="146389"/>
                      <a:pt x="105389" y="148675"/>
                      <a:pt x="97292" y="143532"/>
                    </a:cubicBezTo>
                    <a:cubicBezTo>
                      <a:pt x="77619" y="149790"/>
                      <a:pt x="56316" y="148466"/>
                      <a:pt x="37571" y="139817"/>
                    </a:cubicBezTo>
                    <a:lnTo>
                      <a:pt x="28046" y="145056"/>
                    </a:lnTo>
                    <a:cubicBezTo>
                      <a:pt x="39571" y="146770"/>
                      <a:pt x="52239" y="159915"/>
                      <a:pt x="63955" y="150771"/>
                    </a:cubicBezTo>
                    <a:cubicBezTo>
                      <a:pt x="70527" y="156010"/>
                      <a:pt x="83005" y="152009"/>
                      <a:pt x="80433" y="163344"/>
                    </a:cubicBezTo>
                    <a:cubicBezTo>
                      <a:pt x="67193" y="172107"/>
                      <a:pt x="53287" y="168297"/>
                      <a:pt x="38237" y="172869"/>
                    </a:cubicBezTo>
                    <a:lnTo>
                      <a:pt x="28712" y="177726"/>
                    </a:lnTo>
                    <a:cubicBezTo>
                      <a:pt x="28712" y="180965"/>
                      <a:pt x="35094" y="181537"/>
                      <a:pt x="35380" y="186775"/>
                    </a:cubicBezTo>
                    <a:cubicBezTo>
                      <a:pt x="50334" y="190776"/>
                      <a:pt x="67098" y="178012"/>
                      <a:pt x="79957" y="189347"/>
                    </a:cubicBezTo>
                    <a:cubicBezTo>
                      <a:pt x="81671" y="197158"/>
                      <a:pt x="67003" y="194110"/>
                      <a:pt x="60907" y="200015"/>
                    </a:cubicBezTo>
                    <a:cubicBezTo>
                      <a:pt x="57859" y="206397"/>
                      <a:pt x="61859" y="213160"/>
                      <a:pt x="59002" y="219637"/>
                    </a:cubicBezTo>
                    <a:lnTo>
                      <a:pt x="47191" y="226209"/>
                    </a:lnTo>
                    <a:cubicBezTo>
                      <a:pt x="67574" y="235734"/>
                      <a:pt x="94816" y="214112"/>
                      <a:pt x="111294" y="234496"/>
                    </a:cubicBezTo>
                    <a:cubicBezTo>
                      <a:pt x="93330" y="238048"/>
                      <a:pt x="76241" y="245107"/>
                      <a:pt x="61002" y="255260"/>
                    </a:cubicBezTo>
                    <a:cubicBezTo>
                      <a:pt x="61002" y="257356"/>
                      <a:pt x="64241" y="257832"/>
                      <a:pt x="66050" y="259642"/>
                    </a:cubicBezTo>
                    <a:lnTo>
                      <a:pt x="66050" y="266881"/>
                    </a:lnTo>
                    <a:lnTo>
                      <a:pt x="60240" y="270595"/>
                    </a:lnTo>
                    <a:cubicBezTo>
                      <a:pt x="60240" y="271643"/>
                      <a:pt x="60240" y="272882"/>
                      <a:pt x="60240" y="274120"/>
                    </a:cubicBezTo>
                    <a:cubicBezTo>
                      <a:pt x="69765" y="279644"/>
                      <a:pt x="84719" y="272215"/>
                      <a:pt x="93197" y="282311"/>
                    </a:cubicBezTo>
                    <a:cubicBezTo>
                      <a:pt x="87577" y="283264"/>
                      <a:pt x="68813" y="285264"/>
                      <a:pt x="74147" y="297170"/>
                    </a:cubicBezTo>
                    <a:cubicBezTo>
                      <a:pt x="95197" y="305076"/>
                      <a:pt x="131297" y="283740"/>
                      <a:pt x="145203" y="299837"/>
                    </a:cubicBezTo>
                    <a:cubicBezTo>
                      <a:pt x="137012" y="304123"/>
                      <a:pt x="123867" y="304123"/>
                      <a:pt x="115866" y="309362"/>
                    </a:cubicBezTo>
                    <a:cubicBezTo>
                      <a:pt x="102912" y="310886"/>
                      <a:pt x="94911" y="304028"/>
                      <a:pt x="80624" y="305742"/>
                    </a:cubicBezTo>
                    <a:lnTo>
                      <a:pt x="67574" y="313363"/>
                    </a:lnTo>
                    <a:cubicBezTo>
                      <a:pt x="63383" y="313363"/>
                      <a:pt x="51477" y="311458"/>
                      <a:pt x="53192" y="318411"/>
                    </a:cubicBezTo>
                    <a:cubicBezTo>
                      <a:pt x="65193" y="330032"/>
                      <a:pt x="118819" y="316506"/>
                      <a:pt x="118343" y="330032"/>
                    </a:cubicBezTo>
                    <a:cubicBezTo>
                      <a:pt x="95387" y="334223"/>
                      <a:pt x="69289" y="327269"/>
                      <a:pt x="47667" y="336509"/>
                    </a:cubicBezTo>
                    <a:cubicBezTo>
                      <a:pt x="54335" y="342890"/>
                      <a:pt x="71480" y="335080"/>
                      <a:pt x="79385" y="344414"/>
                    </a:cubicBezTo>
                    <a:lnTo>
                      <a:pt x="79385" y="347939"/>
                    </a:lnTo>
                    <a:lnTo>
                      <a:pt x="86148" y="352034"/>
                    </a:lnTo>
                    <a:lnTo>
                      <a:pt x="86148" y="354796"/>
                    </a:lnTo>
                    <a:cubicBezTo>
                      <a:pt x="90017" y="357673"/>
                      <a:pt x="95361" y="357473"/>
                      <a:pt x="99007" y="354320"/>
                    </a:cubicBezTo>
                    <a:cubicBezTo>
                      <a:pt x="99674" y="352606"/>
                      <a:pt x="99007" y="350701"/>
                      <a:pt x="102150" y="349558"/>
                    </a:cubicBezTo>
                    <a:cubicBezTo>
                      <a:pt x="111675" y="348510"/>
                      <a:pt x="120152" y="357368"/>
                      <a:pt x="129011" y="349558"/>
                    </a:cubicBezTo>
                    <a:cubicBezTo>
                      <a:pt x="137393" y="359083"/>
                      <a:pt x="161491" y="344891"/>
                      <a:pt x="158348" y="362416"/>
                    </a:cubicBezTo>
                    <a:cubicBezTo>
                      <a:pt x="139298" y="377180"/>
                      <a:pt x="113961" y="355844"/>
                      <a:pt x="95387" y="371941"/>
                    </a:cubicBezTo>
                    <a:cubicBezTo>
                      <a:pt x="87196" y="371941"/>
                      <a:pt x="77099" y="370513"/>
                      <a:pt x="79385" y="380895"/>
                    </a:cubicBezTo>
                    <a:lnTo>
                      <a:pt x="66336" y="388610"/>
                    </a:lnTo>
                    <a:lnTo>
                      <a:pt x="66336" y="392230"/>
                    </a:lnTo>
                    <a:cubicBezTo>
                      <a:pt x="69575" y="394515"/>
                      <a:pt x="71575" y="393468"/>
                      <a:pt x="76814" y="394039"/>
                    </a:cubicBezTo>
                    <a:lnTo>
                      <a:pt x="87291" y="386515"/>
                    </a:lnTo>
                    <a:cubicBezTo>
                      <a:pt x="98912" y="385943"/>
                      <a:pt x="106913" y="388705"/>
                      <a:pt x="115866" y="382991"/>
                    </a:cubicBezTo>
                    <a:lnTo>
                      <a:pt x="125391" y="388325"/>
                    </a:lnTo>
                    <a:lnTo>
                      <a:pt x="118724" y="392325"/>
                    </a:lnTo>
                    <a:lnTo>
                      <a:pt x="118724" y="402421"/>
                    </a:lnTo>
                    <a:cubicBezTo>
                      <a:pt x="104572" y="406089"/>
                      <a:pt x="90002" y="407879"/>
                      <a:pt x="75385" y="407755"/>
                    </a:cubicBezTo>
                    <a:cubicBezTo>
                      <a:pt x="65193" y="411566"/>
                      <a:pt x="62431" y="420995"/>
                      <a:pt x="76718" y="418519"/>
                    </a:cubicBezTo>
                    <a:cubicBezTo>
                      <a:pt x="84564" y="413651"/>
                      <a:pt x="94495" y="413651"/>
                      <a:pt x="102341" y="418519"/>
                    </a:cubicBezTo>
                    <a:cubicBezTo>
                      <a:pt x="109961" y="410994"/>
                      <a:pt x="191876" y="408231"/>
                      <a:pt x="180446" y="418519"/>
                    </a:cubicBezTo>
                    <a:cubicBezTo>
                      <a:pt x="171693" y="417585"/>
                      <a:pt x="162919" y="420071"/>
                      <a:pt x="155966" y="425472"/>
                    </a:cubicBezTo>
                    <a:cubicBezTo>
                      <a:pt x="151013" y="427377"/>
                      <a:pt x="136916" y="422424"/>
                      <a:pt x="139107" y="431759"/>
                    </a:cubicBezTo>
                    <a:cubicBezTo>
                      <a:pt x="152442" y="438616"/>
                      <a:pt x="168635" y="424424"/>
                      <a:pt x="181398" y="433187"/>
                    </a:cubicBezTo>
                    <a:cubicBezTo>
                      <a:pt x="196257" y="424139"/>
                      <a:pt x="209973" y="436235"/>
                      <a:pt x="225499" y="433187"/>
                    </a:cubicBezTo>
                    <a:cubicBezTo>
                      <a:pt x="235024" y="430330"/>
                      <a:pt x="236548" y="426805"/>
                      <a:pt x="246644" y="433187"/>
                    </a:cubicBezTo>
                    <a:cubicBezTo>
                      <a:pt x="271028" y="442712"/>
                      <a:pt x="294269" y="439283"/>
                      <a:pt x="319796" y="436997"/>
                    </a:cubicBezTo>
                    <a:cubicBezTo>
                      <a:pt x="326559" y="434235"/>
                      <a:pt x="367421" y="421091"/>
                      <a:pt x="361992" y="438998"/>
                    </a:cubicBezTo>
                    <a:cubicBezTo>
                      <a:pt x="330772" y="446179"/>
                      <a:pt x="298767" y="449380"/>
                      <a:pt x="266742" y="448523"/>
                    </a:cubicBezTo>
                    <a:cubicBezTo>
                      <a:pt x="254360" y="437854"/>
                      <a:pt x="241882" y="442236"/>
                      <a:pt x="227594" y="444903"/>
                    </a:cubicBezTo>
                    <a:lnTo>
                      <a:pt x="207973" y="455952"/>
                    </a:lnTo>
                    <a:cubicBezTo>
                      <a:pt x="198551" y="450666"/>
                      <a:pt x="186914" y="451332"/>
                      <a:pt x="178160" y="457666"/>
                    </a:cubicBezTo>
                    <a:lnTo>
                      <a:pt x="184827" y="461857"/>
                    </a:lnTo>
                    <a:cubicBezTo>
                      <a:pt x="184160" y="466906"/>
                      <a:pt x="184065" y="466906"/>
                      <a:pt x="175302" y="467096"/>
                    </a:cubicBezTo>
                    <a:lnTo>
                      <a:pt x="155300" y="478241"/>
                    </a:lnTo>
                    <a:cubicBezTo>
                      <a:pt x="145775" y="477383"/>
                      <a:pt x="143870" y="481765"/>
                      <a:pt x="139107" y="483860"/>
                    </a:cubicBezTo>
                    <a:lnTo>
                      <a:pt x="139107" y="487480"/>
                    </a:lnTo>
                    <a:cubicBezTo>
                      <a:pt x="145584" y="491290"/>
                      <a:pt x="153871" y="487480"/>
                      <a:pt x="160253" y="489670"/>
                    </a:cubicBezTo>
                    <a:lnTo>
                      <a:pt x="168254" y="485670"/>
                    </a:lnTo>
                    <a:cubicBezTo>
                      <a:pt x="198353" y="496338"/>
                      <a:pt x="227690" y="475573"/>
                      <a:pt x="258646" y="486432"/>
                    </a:cubicBezTo>
                    <a:cubicBezTo>
                      <a:pt x="234643" y="487194"/>
                      <a:pt x="211878" y="500624"/>
                      <a:pt x="187780" y="500053"/>
                    </a:cubicBezTo>
                    <a:cubicBezTo>
                      <a:pt x="173397" y="492147"/>
                      <a:pt x="158443" y="497862"/>
                      <a:pt x="143298" y="500053"/>
                    </a:cubicBezTo>
                    <a:cubicBezTo>
                      <a:pt x="129868" y="491290"/>
                      <a:pt x="100436" y="488051"/>
                      <a:pt x="92625" y="502339"/>
                    </a:cubicBezTo>
                    <a:lnTo>
                      <a:pt x="105960" y="507577"/>
                    </a:lnTo>
                    <a:lnTo>
                      <a:pt x="105960" y="513006"/>
                    </a:lnTo>
                    <a:cubicBezTo>
                      <a:pt x="198448" y="521198"/>
                      <a:pt x="83195" y="535295"/>
                      <a:pt x="182160" y="533295"/>
                    </a:cubicBezTo>
                    <a:lnTo>
                      <a:pt x="185113" y="538248"/>
                    </a:lnTo>
                    <a:cubicBezTo>
                      <a:pt x="173016" y="548535"/>
                      <a:pt x="158538" y="542058"/>
                      <a:pt x="143774" y="545773"/>
                    </a:cubicBezTo>
                    <a:cubicBezTo>
                      <a:pt x="158062" y="553488"/>
                      <a:pt x="184922" y="539296"/>
                      <a:pt x="191971" y="557774"/>
                    </a:cubicBezTo>
                    <a:lnTo>
                      <a:pt x="203591" y="564251"/>
                    </a:lnTo>
                    <a:cubicBezTo>
                      <a:pt x="200162" y="569204"/>
                      <a:pt x="191685" y="564251"/>
                      <a:pt x="191399" y="564251"/>
                    </a:cubicBezTo>
                    <a:cubicBezTo>
                      <a:pt x="175397" y="574824"/>
                      <a:pt x="158824" y="568251"/>
                      <a:pt x="141774" y="569966"/>
                    </a:cubicBezTo>
                    <a:cubicBezTo>
                      <a:pt x="135869" y="572062"/>
                      <a:pt x="139393" y="578158"/>
                      <a:pt x="138536" y="582730"/>
                    </a:cubicBezTo>
                    <a:lnTo>
                      <a:pt x="145108" y="586825"/>
                    </a:lnTo>
                    <a:cubicBezTo>
                      <a:pt x="145584" y="591778"/>
                      <a:pt x="145679" y="591588"/>
                      <a:pt x="154633" y="592255"/>
                    </a:cubicBezTo>
                    <a:cubicBezTo>
                      <a:pt x="163290" y="595893"/>
                      <a:pt x="172770" y="597103"/>
                      <a:pt x="182065" y="595779"/>
                    </a:cubicBezTo>
                    <a:cubicBezTo>
                      <a:pt x="183017" y="601303"/>
                      <a:pt x="191590" y="603018"/>
                      <a:pt x="191590" y="608161"/>
                    </a:cubicBezTo>
                    <a:cubicBezTo>
                      <a:pt x="186923" y="614067"/>
                      <a:pt x="176064" y="612924"/>
                      <a:pt x="169016" y="617686"/>
                    </a:cubicBezTo>
                    <a:cubicBezTo>
                      <a:pt x="165077" y="615162"/>
                      <a:pt x="160448" y="613933"/>
                      <a:pt x="155776" y="614162"/>
                    </a:cubicBezTo>
                    <a:cubicBezTo>
                      <a:pt x="146251" y="621116"/>
                      <a:pt x="135392" y="620734"/>
                      <a:pt x="125963" y="627021"/>
                    </a:cubicBezTo>
                    <a:lnTo>
                      <a:pt x="125963" y="631021"/>
                    </a:lnTo>
                    <a:cubicBezTo>
                      <a:pt x="140191" y="634955"/>
                      <a:pt x="154925" y="636755"/>
                      <a:pt x="169682" y="636355"/>
                    </a:cubicBezTo>
                    <a:lnTo>
                      <a:pt x="178636" y="629212"/>
                    </a:lnTo>
                    <a:cubicBezTo>
                      <a:pt x="184348" y="628202"/>
                      <a:pt x="190229" y="629469"/>
                      <a:pt x="195019" y="632736"/>
                    </a:cubicBezTo>
                    <a:cubicBezTo>
                      <a:pt x="201591" y="621020"/>
                      <a:pt x="220546" y="624354"/>
                      <a:pt x="230833" y="630831"/>
                    </a:cubicBezTo>
                    <a:lnTo>
                      <a:pt x="230833" y="634832"/>
                    </a:lnTo>
                    <a:cubicBezTo>
                      <a:pt x="223880" y="636736"/>
                      <a:pt x="226166" y="641118"/>
                      <a:pt x="221308" y="643785"/>
                    </a:cubicBezTo>
                    <a:cubicBezTo>
                      <a:pt x="204624" y="639546"/>
                      <a:pt x="186966" y="641585"/>
                      <a:pt x="171683" y="649500"/>
                    </a:cubicBezTo>
                    <a:cubicBezTo>
                      <a:pt x="177683" y="655025"/>
                      <a:pt x="189018" y="653691"/>
                      <a:pt x="194066" y="659025"/>
                    </a:cubicBezTo>
                    <a:cubicBezTo>
                      <a:pt x="208163" y="652739"/>
                      <a:pt x="226832" y="647595"/>
                      <a:pt x="240929" y="654834"/>
                    </a:cubicBezTo>
                    <a:cubicBezTo>
                      <a:pt x="252740" y="647309"/>
                      <a:pt x="247692" y="657596"/>
                      <a:pt x="256741" y="660930"/>
                    </a:cubicBezTo>
                    <a:cubicBezTo>
                      <a:pt x="231595" y="667692"/>
                      <a:pt x="204163" y="657120"/>
                      <a:pt x="182065" y="669693"/>
                    </a:cubicBezTo>
                    <a:lnTo>
                      <a:pt x="175207" y="666454"/>
                    </a:lnTo>
                    <a:cubicBezTo>
                      <a:pt x="171293" y="669188"/>
                      <a:pt x="166521" y="670407"/>
                      <a:pt x="161777" y="669884"/>
                    </a:cubicBezTo>
                    <a:lnTo>
                      <a:pt x="152252" y="675503"/>
                    </a:lnTo>
                    <a:cubicBezTo>
                      <a:pt x="149299" y="683600"/>
                      <a:pt x="164158" y="680742"/>
                      <a:pt x="168825" y="680647"/>
                    </a:cubicBezTo>
                    <a:cubicBezTo>
                      <a:pt x="171968" y="675789"/>
                      <a:pt x="183970" y="678932"/>
                      <a:pt x="187018" y="674075"/>
                    </a:cubicBezTo>
                    <a:cubicBezTo>
                      <a:pt x="198829" y="674075"/>
                      <a:pt x="213307" y="670836"/>
                      <a:pt x="223880" y="675884"/>
                    </a:cubicBezTo>
                    <a:cubicBezTo>
                      <a:pt x="225213" y="677313"/>
                      <a:pt x="223403" y="680361"/>
                      <a:pt x="221213" y="680647"/>
                    </a:cubicBezTo>
                    <a:cubicBezTo>
                      <a:pt x="203808" y="683257"/>
                      <a:pt x="187005" y="688924"/>
                      <a:pt x="171587" y="697410"/>
                    </a:cubicBezTo>
                    <a:lnTo>
                      <a:pt x="171587" y="701221"/>
                    </a:lnTo>
                    <a:cubicBezTo>
                      <a:pt x="173969" y="704459"/>
                      <a:pt x="182351" y="701221"/>
                      <a:pt x="184065" y="705221"/>
                    </a:cubicBezTo>
                    <a:cubicBezTo>
                      <a:pt x="176064" y="711412"/>
                      <a:pt x="166825" y="709507"/>
                      <a:pt x="158633" y="715889"/>
                    </a:cubicBezTo>
                    <a:lnTo>
                      <a:pt x="158633" y="726271"/>
                    </a:lnTo>
                    <a:cubicBezTo>
                      <a:pt x="164090" y="730167"/>
                      <a:pt x="170010" y="733358"/>
                      <a:pt x="176255" y="735796"/>
                    </a:cubicBezTo>
                    <a:cubicBezTo>
                      <a:pt x="180266" y="735673"/>
                      <a:pt x="184162" y="734415"/>
                      <a:pt x="187494" y="732177"/>
                    </a:cubicBezTo>
                    <a:cubicBezTo>
                      <a:pt x="193971" y="730272"/>
                      <a:pt x="198162" y="735892"/>
                      <a:pt x="204353" y="735701"/>
                    </a:cubicBezTo>
                    <a:cubicBezTo>
                      <a:pt x="202353" y="743702"/>
                      <a:pt x="184637" y="735701"/>
                      <a:pt x="178826" y="741226"/>
                    </a:cubicBezTo>
                    <a:lnTo>
                      <a:pt x="194162" y="750751"/>
                    </a:lnTo>
                    <a:cubicBezTo>
                      <a:pt x="218641" y="752560"/>
                      <a:pt x="241787" y="741893"/>
                      <a:pt x="263408" y="752656"/>
                    </a:cubicBezTo>
                    <a:lnTo>
                      <a:pt x="263408" y="756370"/>
                    </a:lnTo>
                    <a:lnTo>
                      <a:pt x="253883" y="761704"/>
                    </a:lnTo>
                    <a:lnTo>
                      <a:pt x="240263" y="754656"/>
                    </a:lnTo>
                    <a:cubicBezTo>
                      <a:pt x="233119" y="758085"/>
                      <a:pt x="228642" y="763514"/>
                      <a:pt x="217498" y="762466"/>
                    </a:cubicBezTo>
                    <a:lnTo>
                      <a:pt x="217498" y="767419"/>
                    </a:lnTo>
                    <a:cubicBezTo>
                      <a:pt x="246073" y="776944"/>
                      <a:pt x="280839" y="770848"/>
                      <a:pt x="312748" y="772849"/>
                    </a:cubicBezTo>
                    <a:cubicBezTo>
                      <a:pt x="322273" y="760085"/>
                      <a:pt x="354658" y="763324"/>
                      <a:pt x="368660" y="771039"/>
                    </a:cubicBezTo>
                    <a:cubicBezTo>
                      <a:pt x="351705" y="777801"/>
                      <a:pt x="329893" y="772658"/>
                      <a:pt x="312748" y="780564"/>
                    </a:cubicBezTo>
                    <a:lnTo>
                      <a:pt x="306080" y="777135"/>
                    </a:lnTo>
                    <a:cubicBezTo>
                      <a:pt x="292174" y="787612"/>
                      <a:pt x="280172" y="771420"/>
                      <a:pt x="267980" y="780183"/>
                    </a:cubicBezTo>
                    <a:cubicBezTo>
                      <a:pt x="254455" y="779421"/>
                      <a:pt x="242263" y="784660"/>
                      <a:pt x="227309" y="784184"/>
                    </a:cubicBezTo>
                    <a:lnTo>
                      <a:pt x="219403" y="790184"/>
                    </a:lnTo>
                    <a:cubicBezTo>
                      <a:pt x="221022" y="792756"/>
                      <a:pt x="226928" y="794470"/>
                      <a:pt x="230833" y="797233"/>
                    </a:cubicBezTo>
                    <a:lnTo>
                      <a:pt x="230833" y="800662"/>
                    </a:lnTo>
                    <a:cubicBezTo>
                      <a:pt x="238453" y="807710"/>
                      <a:pt x="268933" y="788946"/>
                      <a:pt x="269885" y="804948"/>
                    </a:cubicBezTo>
                    <a:cubicBezTo>
                      <a:pt x="240834" y="819331"/>
                      <a:pt x="269885" y="819521"/>
                      <a:pt x="284554" y="813806"/>
                    </a:cubicBezTo>
                    <a:cubicBezTo>
                      <a:pt x="297317" y="811425"/>
                      <a:pt x="308938" y="818569"/>
                      <a:pt x="319320" y="813806"/>
                    </a:cubicBezTo>
                    <a:lnTo>
                      <a:pt x="326178" y="817045"/>
                    </a:lnTo>
                    <a:cubicBezTo>
                      <a:pt x="345990" y="809615"/>
                      <a:pt x="371041" y="818283"/>
                      <a:pt x="390948" y="823998"/>
                    </a:cubicBezTo>
                    <a:cubicBezTo>
                      <a:pt x="407141" y="826855"/>
                      <a:pt x="425429" y="821426"/>
                      <a:pt x="441050" y="826570"/>
                    </a:cubicBezTo>
                    <a:cubicBezTo>
                      <a:pt x="399711" y="838857"/>
                      <a:pt x="355325" y="821426"/>
                      <a:pt x="313034" y="828284"/>
                    </a:cubicBezTo>
                    <a:cubicBezTo>
                      <a:pt x="307509" y="823998"/>
                      <a:pt x="300080" y="825332"/>
                      <a:pt x="293984" y="821426"/>
                    </a:cubicBezTo>
                    <a:cubicBezTo>
                      <a:pt x="283779" y="827570"/>
                      <a:pt x="271766" y="829989"/>
                      <a:pt x="259979" y="828284"/>
                    </a:cubicBezTo>
                    <a:lnTo>
                      <a:pt x="257122" y="832665"/>
                    </a:lnTo>
                    <a:cubicBezTo>
                      <a:pt x="281887" y="846858"/>
                      <a:pt x="315415" y="830094"/>
                      <a:pt x="344561" y="835714"/>
                    </a:cubicBezTo>
                    <a:cubicBezTo>
                      <a:pt x="351705" y="837047"/>
                      <a:pt x="355325" y="843048"/>
                      <a:pt x="362087" y="843048"/>
                    </a:cubicBezTo>
                    <a:cubicBezTo>
                      <a:pt x="373994" y="843048"/>
                      <a:pt x="363992" y="848191"/>
                      <a:pt x="358944" y="850382"/>
                    </a:cubicBezTo>
                    <a:cubicBezTo>
                      <a:pt x="338370" y="849239"/>
                      <a:pt x="313224" y="838857"/>
                      <a:pt x="294365" y="846286"/>
                    </a:cubicBezTo>
                    <a:cubicBezTo>
                      <a:pt x="281982" y="845143"/>
                      <a:pt x="275315" y="857526"/>
                      <a:pt x="267885" y="861431"/>
                    </a:cubicBezTo>
                    <a:cubicBezTo>
                      <a:pt x="263218" y="861431"/>
                      <a:pt x="255693" y="860860"/>
                      <a:pt x="257598" y="866574"/>
                    </a:cubicBezTo>
                    <a:cubicBezTo>
                      <a:pt x="285602" y="878767"/>
                      <a:pt x="311700" y="851620"/>
                      <a:pt x="339323" y="864955"/>
                    </a:cubicBezTo>
                    <a:cubicBezTo>
                      <a:pt x="348086" y="870480"/>
                      <a:pt x="329798" y="868480"/>
                      <a:pt x="326464" y="868860"/>
                    </a:cubicBezTo>
                    <a:cubicBezTo>
                      <a:pt x="315986" y="876576"/>
                      <a:pt x="301889" y="877338"/>
                      <a:pt x="290650" y="881910"/>
                    </a:cubicBezTo>
                    <a:cubicBezTo>
                      <a:pt x="304271" y="886482"/>
                      <a:pt x="319225" y="881910"/>
                      <a:pt x="332560" y="879910"/>
                    </a:cubicBezTo>
                    <a:cubicBezTo>
                      <a:pt x="336751" y="882672"/>
                      <a:pt x="336846" y="882672"/>
                      <a:pt x="335227" y="889435"/>
                    </a:cubicBezTo>
                    <a:cubicBezTo>
                      <a:pt x="318653" y="894483"/>
                      <a:pt x="299032" y="890864"/>
                      <a:pt x="283792" y="899817"/>
                    </a:cubicBezTo>
                    <a:lnTo>
                      <a:pt x="283792" y="903531"/>
                    </a:lnTo>
                    <a:cubicBezTo>
                      <a:pt x="296841" y="911437"/>
                      <a:pt x="311510" y="893435"/>
                      <a:pt x="323892" y="909151"/>
                    </a:cubicBezTo>
                    <a:cubicBezTo>
                      <a:pt x="360563" y="904674"/>
                      <a:pt x="393710" y="917152"/>
                      <a:pt x="425810" y="909151"/>
                    </a:cubicBezTo>
                    <a:cubicBezTo>
                      <a:pt x="431334" y="909723"/>
                      <a:pt x="437240" y="907818"/>
                      <a:pt x="441335" y="910961"/>
                    </a:cubicBezTo>
                    <a:lnTo>
                      <a:pt x="434858" y="914866"/>
                    </a:lnTo>
                    <a:cubicBezTo>
                      <a:pt x="434858" y="916200"/>
                      <a:pt x="434858" y="917343"/>
                      <a:pt x="434858" y="918581"/>
                    </a:cubicBezTo>
                    <a:cubicBezTo>
                      <a:pt x="424667" y="920010"/>
                      <a:pt x="406950" y="927154"/>
                      <a:pt x="398854" y="920296"/>
                    </a:cubicBezTo>
                    <a:cubicBezTo>
                      <a:pt x="386376" y="917819"/>
                      <a:pt x="375899" y="928964"/>
                      <a:pt x="365231" y="919724"/>
                    </a:cubicBezTo>
                    <a:cubicBezTo>
                      <a:pt x="332655" y="915628"/>
                      <a:pt x="291031" y="926868"/>
                      <a:pt x="257312" y="932583"/>
                    </a:cubicBezTo>
                    <a:lnTo>
                      <a:pt x="264266" y="936869"/>
                    </a:lnTo>
                    <a:lnTo>
                      <a:pt x="264266" y="940393"/>
                    </a:lnTo>
                    <a:lnTo>
                      <a:pt x="257693" y="944394"/>
                    </a:lnTo>
                    <a:cubicBezTo>
                      <a:pt x="257693" y="945727"/>
                      <a:pt x="257693" y="946870"/>
                      <a:pt x="257693" y="948108"/>
                    </a:cubicBezTo>
                    <a:cubicBezTo>
                      <a:pt x="268133" y="950976"/>
                      <a:pt x="279177" y="950776"/>
                      <a:pt x="289507" y="947537"/>
                    </a:cubicBezTo>
                    <a:lnTo>
                      <a:pt x="277791" y="940965"/>
                    </a:lnTo>
                    <a:cubicBezTo>
                      <a:pt x="276743" y="938679"/>
                      <a:pt x="275791" y="936488"/>
                      <a:pt x="280934" y="935250"/>
                    </a:cubicBezTo>
                    <a:cubicBezTo>
                      <a:pt x="296746" y="941536"/>
                      <a:pt x="315701" y="931630"/>
                      <a:pt x="333131" y="935250"/>
                    </a:cubicBezTo>
                    <a:cubicBezTo>
                      <a:pt x="337989" y="938869"/>
                      <a:pt x="335608" y="941918"/>
                      <a:pt x="335894" y="945251"/>
                    </a:cubicBezTo>
                    <a:lnTo>
                      <a:pt x="327416" y="946680"/>
                    </a:lnTo>
                    <a:lnTo>
                      <a:pt x="319892" y="942870"/>
                    </a:lnTo>
                    <a:cubicBezTo>
                      <a:pt x="314367" y="944299"/>
                      <a:pt x="318177" y="948394"/>
                      <a:pt x="313129" y="950300"/>
                    </a:cubicBezTo>
                    <a:cubicBezTo>
                      <a:pt x="309823" y="951756"/>
                      <a:pt x="306638" y="953481"/>
                      <a:pt x="303604" y="955443"/>
                    </a:cubicBezTo>
                    <a:cubicBezTo>
                      <a:pt x="302461" y="967254"/>
                      <a:pt x="281030" y="958015"/>
                      <a:pt x="272743" y="961729"/>
                    </a:cubicBezTo>
                    <a:cubicBezTo>
                      <a:pt x="264467" y="967349"/>
                      <a:pt x="255186" y="971331"/>
                      <a:pt x="245406" y="973445"/>
                    </a:cubicBezTo>
                    <a:cubicBezTo>
                      <a:pt x="244739" y="976112"/>
                      <a:pt x="252074" y="978303"/>
                      <a:pt x="254931" y="979255"/>
                    </a:cubicBezTo>
                    <a:cubicBezTo>
                      <a:pt x="268473" y="973093"/>
                      <a:pt x="284178" y="973988"/>
                      <a:pt x="296936" y="981637"/>
                    </a:cubicBezTo>
                    <a:cubicBezTo>
                      <a:pt x="288935" y="983160"/>
                      <a:pt x="292745" y="988400"/>
                      <a:pt x="287411" y="990590"/>
                    </a:cubicBezTo>
                    <a:cubicBezTo>
                      <a:pt x="272267" y="990590"/>
                      <a:pt x="259313" y="984970"/>
                      <a:pt x="245025" y="992400"/>
                    </a:cubicBezTo>
                    <a:cubicBezTo>
                      <a:pt x="245025" y="993543"/>
                      <a:pt x="245025" y="994686"/>
                      <a:pt x="245025" y="996019"/>
                    </a:cubicBezTo>
                    <a:lnTo>
                      <a:pt x="238453" y="999924"/>
                    </a:lnTo>
                    <a:lnTo>
                      <a:pt x="238453" y="1003544"/>
                    </a:lnTo>
                    <a:cubicBezTo>
                      <a:pt x="261694" y="1015546"/>
                      <a:pt x="286078" y="985065"/>
                      <a:pt x="301223" y="1005354"/>
                    </a:cubicBezTo>
                    <a:cubicBezTo>
                      <a:pt x="305033" y="1005354"/>
                      <a:pt x="312367" y="1005354"/>
                      <a:pt x="310748" y="1010402"/>
                    </a:cubicBezTo>
                    <a:cubicBezTo>
                      <a:pt x="309128" y="1015450"/>
                      <a:pt x="298841" y="1012307"/>
                      <a:pt x="294650" y="1009259"/>
                    </a:cubicBezTo>
                    <a:cubicBezTo>
                      <a:pt x="277315" y="1005164"/>
                      <a:pt x="266075" y="1023737"/>
                      <a:pt x="248549" y="1020117"/>
                    </a:cubicBezTo>
                    <a:cubicBezTo>
                      <a:pt x="243692" y="1024023"/>
                      <a:pt x="243596" y="1024023"/>
                      <a:pt x="248549" y="1027356"/>
                    </a:cubicBezTo>
                    <a:cubicBezTo>
                      <a:pt x="277601" y="1024594"/>
                      <a:pt x="304747" y="1016593"/>
                      <a:pt x="333512" y="1027356"/>
                    </a:cubicBezTo>
                    <a:cubicBezTo>
                      <a:pt x="351468" y="1020794"/>
                      <a:pt x="371269" y="1021442"/>
                      <a:pt x="388757" y="1029166"/>
                    </a:cubicBezTo>
                    <a:cubicBezTo>
                      <a:pt x="372470" y="1036215"/>
                      <a:pt x="350657" y="1025833"/>
                      <a:pt x="334751" y="1034215"/>
                    </a:cubicBezTo>
                    <a:cubicBezTo>
                      <a:pt x="326654" y="1037358"/>
                      <a:pt x="320939" y="1030881"/>
                      <a:pt x="314272" y="1027833"/>
                    </a:cubicBezTo>
                    <a:cubicBezTo>
                      <a:pt x="307700" y="1029833"/>
                      <a:pt x="311510" y="1039167"/>
                      <a:pt x="310557" y="1043358"/>
                    </a:cubicBezTo>
                    <a:lnTo>
                      <a:pt x="320082" y="1049835"/>
                    </a:lnTo>
                    <a:cubicBezTo>
                      <a:pt x="332274" y="1050693"/>
                      <a:pt x="344085" y="1047073"/>
                      <a:pt x="353896" y="1053360"/>
                    </a:cubicBezTo>
                    <a:cubicBezTo>
                      <a:pt x="364945" y="1054693"/>
                      <a:pt x="365802" y="1045359"/>
                      <a:pt x="378947" y="1046026"/>
                    </a:cubicBezTo>
                    <a:cubicBezTo>
                      <a:pt x="399902" y="1055551"/>
                      <a:pt x="426572" y="1044121"/>
                      <a:pt x="448479" y="1053360"/>
                    </a:cubicBezTo>
                    <a:cubicBezTo>
                      <a:pt x="438478" y="1064695"/>
                      <a:pt x="408950" y="1048883"/>
                      <a:pt x="395996" y="1062885"/>
                    </a:cubicBezTo>
                    <a:cubicBezTo>
                      <a:pt x="395139" y="1065743"/>
                      <a:pt x="397520" y="1067552"/>
                      <a:pt x="401616" y="1068885"/>
                    </a:cubicBezTo>
                    <a:cubicBezTo>
                      <a:pt x="400568" y="1072315"/>
                      <a:pt x="394758" y="1073076"/>
                      <a:pt x="392091" y="1075363"/>
                    </a:cubicBezTo>
                    <a:cubicBezTo>
                      <a:pt x="378375" y="1072505"/>
                      <a:pt x="367326" y="1081173"/>
                      <a:pt x="356182" y="1076982"/>
                    </a:cubicBezTo>
                    <a:lnTo>
                      <a:pt x="356182" y="1073362"/>
                    </a:lnTo>
                    <a:cubicBezTo>
                      <a:pt x="340942" y="1069934"/>
                      <a:pt x="323035" y="1077839"/>
                      <a:pt x="307128" y="1078887"/>
                    </a:cubicBezTo>
                    <a:cubicBezTo>
                      <a:pt x="301699" y="1081840"/>
                      <a:pt x="301508" y="1088412"/>
                      <a:pt x="309414" y="1091555"/>
                    </a:cubicBezTo>
                    <a:cubicBezTo>
                      <a:pt x="310271" y="1093746"/>
                      <a:pt x="310748" y="1097080"/>
                      <a:pt x="314462" y="1097175"/>
                    </a:cubicBezTo>
                    <a:cubicBezTo>
                      <a:pt x="324628" y="1097918"/>
                      <a:pt x="334843" y="1096727"/>
                      <a:pt x="344561" y="1093651"/>
                    </a:cubicBezTo>
                    <a:cubicBezTo>
                      <a:pt x="352630" y="1095556"/>
                      <a:pt x="360459" y="1098366"/>
                      <a:pt x="367898" y="1102033"/>
                    </a:cubicBezTo>
                    <a:cubicBezTo>
                      <a:pt x="367898" y="1108034"/>
                      <a:pt x="355801" y="1103461"/>
                      <a:pt x="352753" y="1101080"/>
                    </a:cubicBezTo>
                    <a:cubicBezTo>
                      <a:pt x="333731" y="1103652"/>
                      <a:pt x="315280" y="1109424"/>
                      <a:pt x="298175" y="1118130"/>
                    </a:cubicBezTo>
                    <a:cubicBezTo>
                      <a:pt x="341990" y="1122988"/>
                      <a:pt x="385043" y="1113844"/>
                      <a:pt x="428667" y="1121273"/>
                    </a:cubicBezTo>
                    <a:cubicBezTo>
                      <a:pt x="410284" y="1131846"/>
                      <a:pt x="388281" y="1124607"/>
                      <a:pt x="365421" y="1126607"/>
                    </a:cubicBezTo>
                    <a:lnTo>
                      <a:pt x="355896" y="1134132"/>
                    </a:lnTo>
                    <a:cubicBezTo>
                      <a:pt x="334655" y="1138132"/>
                      <a:pt x="320273" y="1124607"/>
                      <a:pt x="303699" y="1135942"/>
                    </a:cubicBezTo>
                    <a:lnTo>
                      <a:pt x="303699" y="1139657"/>
                    </a:lnTo>
                    <a:cubicBezTo>
                      <a:pt x="310652" y="1143752"/>
                      <a:pt x="320082" y="1139657"/>
                      <a:pt x="326273" y="1144991"/>
                    </a:cubicBezTo>
                    <a:cubicBezTo>
                      <a:pt x="374756" y="1133465"/>
                      <a:pt x="426762" y="1149182"/>
                      <a:pt x="471339" y="1167279"/>
                    </a:cubicBezTo>
                    <a:cubicBezTo>
                      <a:pt x="479054" y="1162326"/>
                      <a:pt x="482960" y="1159659"/>
                      <a:pt x="492294" y="1162802"/>
                    </a:cubicBezTo>
                    <a:cubicBezTo>
                      <a:pt x="501248" y="1149182"/>
                      <a:pt x="526298" y="1159373"/>
                      <a:pt x="544205" y="1156420"/>
                    </a:cubicBezTo>
                    <a:lnTo>
                      <a:pt x="551730" y="1162136"/>
                    </a:lnTo>
                    <a:cubicBezTo>
                      <a:pt x="519536" y="1175280"/>
                      <a:pt x="478197" y="1169946"/>
                      <a:pt x="442764" y="1174709"/>
                    </a:cubicBezTo>
                    <a:cubicBezTo>
                      <a:pt x="435335" y="1176804"/>
                      <a:pt x="414951" y="1169184"/>
                      <a:pt x="415808" y="1180519"/>
                    </a:cubicBezTo>
                    <a:cubicBezTo>
                      <a:pt x="421098" y="1182185"/>
                      <a:pt x="426684" y="1182709"/>
                      <a:pt x="432191" y="1182042"/>
                    </a:cubicBezTo>
                    <a:lnTo>
                      <a:pt x="446955" y="1191567"/>
                    </a:lnTo>
                    <a:cubicBezTo>
                      <a:pt x="438097" y="1197092"/>
                      <a:pt x="429810" y="1186710"/>
                      <a:pt x="420285" y="1189758"/>
                    </a:cubicBezTo>
                    <a:cubicBezTo>
                      <a:pt x="404855" y="1189758"/>
                      <a:pt x="391710" y="1185757"/>
                      <a:pt x="395615" y="1206332"/>
                    </a:cubicBezTo>
                    <a:cubicBezTo>
                      <a:pt x="399902" y="1209474"/>
                      <a:pt x="405902" y="1207570"/>
                      <a:pt x="411332" y="1208236"/>
                    </a:cubicBezTo>
                    <a:cubicBezTo>
                      <a:pt x="419237" y="1204236"/>
                      <a:pt x="444288" y="1199473"/>
                      <a:pt x="448098" y="1209094"/>
                    </a:cubicBezTo>
                    <a:cubicBezTo>
                      <a:pt x="438573" y="1220905"/>
                      <a:pt x="419523" y="1210808"/>
                      <a:pt x="408760" y="1221095"/>
                    </a:cubicBezTo>
                    <a:cubicBezTo>
                      <a:pt x="407617" y="1229191"/>
                      <a:pt x="410665" y="1232430"/>
                      <a:pt x="418285" y="1226810"/>
                    </a:cubicBezTo>
                    <a:cubicBezTo>
                      <a:pt x="442214" y="1231982"/>
                      <a:pt x="466827" y="1233202"/>
                      <a:pt x="491151" y="1230430"/>
                    </a:cubicBezTo>
                    <a:lnTo>
                      <a:pt x="500676" y="1235764"/>
                    </a:lnTo>
                    <a:lnTo>
                      <a:pt x="500676" y="1243098"/>
                    </a:lnTo>
                    <a:cubicBezTo>
                      <a:pt x="496199" y="1247956"/>
                      <a:pt x="464195" y="1241479"/>
                      <a:pt x="470482" y="1248241"/>
                    </a:cubicBezTo>
                    <a:cubicBezTo>
                      <a:pt x="481626" y="1248908"/>
                      <a:pt x="523917" y="1244908"/>
                      <a:pt x="497628" y="1259767"/>
                    </a:cubicBezTo>
                    <a:lnTo>
                      <a:pt x="490580" y="1256243"/>
                    </a:lnTo>
                    <a:cubicBezTo>
                      <a:pt x="464957" y="1264815"/>
                      <a:pt x="438097" y="1256243"/>
                      <a:pt x="411998" y="1266911"/>
                    </a:cubicBezTo>
                    <a:cubicBezTo>
                      <a:pt x="403807" y="1266339"/>
                      <a:pt x="343990" y="1267767"/>
                      <a:pt x="353229" y="1274340"/>
                    </a:cubicBezTo>
                    <a:cubicBezTo>
                      <a:pt x="377232" y="1276340"/>
                      <a:pt x="403426" y="1282341"/>
                      <a:pt x="426191" y="1275102"/>
                    </a:cubicBezTo>
                    <a:cubicBezTo>
                      <a:pt x="430763" y="1276245"/>
                      <a:pt x="427524" y="1280531"/>
                      <a:pt x="428477" y="1283675"/>
                    </a:cubicBezTo>
                    <a:cubicBezTo>
                      <a:pt x="445907" y="1291580"/>
                      <a:pt x="579638" y="1310249"/>
                      <a:pt x="579638" y="1287770"/>
                    </a:cubicBezTo>
                    <a:lnTo>
                      <a:pt x="573257" y="1283770"/>
                    </a:lnTo>
                    <a:cubicBezTo>
                      <a:pt x="573257" y="1282626"/>
                      <a:pt x="573257" y="1281483"/>
                      <a:pt x="573257" y="1280150"/>
                    </a:cubicBezTo>
                    <a:lnTo>
                      <a:pt x="579829" y="1276245"/>
                    </a:lnTo>
                    <a:lnTo>
                      <a:pt x="579829" y="1268910"/>
                    </a:lnTo>
                    <a:cubicBezTo>
                      <a:pt x="573923" y="1265101"/>
                      <a:pt x="565446" y="1269577"/>
                      <a:pt x="560779" y="1264815"/>
                    </a:cubicBezTo>
                    <a:cubicBezTo>
                      <a:pt x="558874" y="1259100"/>
                      <a:pt x="566399" y="1259862"/>
                      <a:pt x="571066" y="1259671"/>
                    </a:cubicBezTo>
                    <a:lnTo>
                      <a:pt x="585639" y="1250146"/>
                    </a:lnTo>
                    <a:cubicBezTo>
                      <a:pt x="584591" y="1249480"/>
                      <a:pt x="582686" y="1248146"/>
                      <a:pt x="580400" y="1246813"/>
                    </a:cubicBezTo>
                    <a:lnTo>
                      <a:pt x="580400" y="1232335"/>
                    </a:lnTo>
                    <a:cubicBezTo>
                      <a:pt x="577162" y="1228906"/>
                      <a:pt x="570304" y="1231573"/>
                      <a:pt x="567446" y="1228334"/>
                    </a:cubicBezTo>
                    <a:cubicBezTo>
                      <a:pt x="572495" y="1225476"/>
                      <a:pt x="583067" y="1227477"/>
                      <a:pt x="579734" y="1220714"/>
                    </a:cubicBezTo>
                    <a:cubicBezTo>
                      <a:pt x="568875" y="1217095"/>
                      <a:pt x="576305" y="1211189"/>
                      <a:pt x="582210" y="1208046"/>
                    </a:cubicBezTo>
                    <a:lnTo>
                      <a:pt x="590592" y="1208046"/>
                    </a:lnTo>
                    <a:cubicBezTo>
                      <a:pt x="593450" y="1211475"/>
                      <a:pt x="593450" y="1211475"/>
                      <a:pt x="593450" y="1293771"/>
                    </a:cubicBezTo>
                    <a:lnTo>
                      <a:pt x="586973" y="1297867"/>
                    </a:lnTo>
                    <a:lnTo>
                      <a:pt x="586973" y="1334538"/>
                    </a:lnTo>
                    <a:lnTo>
                      <a:pt x="593259" y="1338443"/>
                    </a:lnTo>
                    <a:cubicBezTo>
                      <a:pt x="565827" y="1349207"/>
                      <a:pt x="532394" y="1342063"/>
                      <a:pt x="505820" y="1357969"/>
                    </a:cubicBezTo>
                    <a:cubicBezTo>
                      <a:pt x="485246" y="1355874"/>
                      <a:pt x="466672" y="1368542"/>
                      <a:pt x="448670" y="1378829"/>
                    </a:cubicBezTo>
                    <a:lnTo>
                      <a:pt x="448670" y="1382544"/>
                    </a:lnTo>
                    <a:cubicBezTo>
                      <a:pt x="455432" y="1387354"/>
                      <a:pt x="463827" y="1389269"/>
                      <a:pt x="472006" y="1387878"/>
                    </a:cubicBezTo>
                    <a:lnTo>
                      <a:pt x="486960" y="1397403"/>
                    </a:lnTo>
                    <a:cubicBezTo>
                      <a:pt x="481626" y="1406928"/>
                      <a:pt x="445622" y="1398355"/>
                      <a:pt x="451051" y="1405594"/>
                    </a:cubicBezTo>
                    <a:cubicBezTo>
                      <a:pt x="455432" y="1408643"/>
                      <a:pt x="492770" y="1409023"/>
                      <a:pt x="476006" y="1415119"/>
                    </a:cubicBezTo>
                    <a:cubicBezTo>
                      <a:pt x="473911" y="1418644"/>
                      <a:pt x="475340" y="1422263"/>
                      <a:pt x="474959" y="1425883"/>
                    </a:cubicBezTo>
                    <a:cubicBezTo>
                      <a:pt x="474578" y="1429502"/>
                      <a:pt x="458099" y="1427788"/>
                      <a:pt x="461909" y="1433503"/>
                    </a:cubicBezTo>
                    <a:cubicBezTo>
                      <a:pt x="472963" y="1437141"/>
                      <a:pt x="484475" y="1439189"/>
                      <a:pt x="496104" y="1439599"/>
                    </a:cubicBezTo>
                    <a:cubicBezTo>
                      <a:pt x="501629" y="1436170"/>
                      <a:pt x="512297" y="1436741"/>
                      <a:pt x="517345" y="1432264"/>
                    </a:cubicBezTo>
                    <a:cubicBezTo>
                      <a:pt x="529442" y="1431121"/>
                      <a:pt x="599641" y="1438932"/>
                      <a:pt x="563351" y="1417596"/>
                    </a:cubicBezTo>
                    <a:cubicBezTo>
                      <a:pt x="551444" y="1418453"/>
                      <a:pt x="539633" y="1414929"/>
                      <a:pt x="529537" y="1421501"/>
                    </a:cubicBezTo>
                    <a:lnTo>
                      <a:pt x="521060" y="1419882"/>
                    </a:lnTo>
                    <a:lnTo>
                      <a:pt x="521060" y="1415500"/>
                    </a:lnTo>
                    <a:cubicBezTo>
                      <a:pt x="534204" y="1405308"/>
                      <a:pt x="550587" y="1413024"/>
                      <a:pt x="566303" y="1413881"/>
                    </a:cubicBezTo>
                    <a:cubicBezTo>
                      <a:pt x="582020" y="1414739"/>
                      <a:pt x="571352" y="1397308"/>
                      <a:pt x="564017" y="1395403"/>
                    </a:cubicBezTo>
                    <a:cubicBezTo>
                      <a:pt x="549941" y="1399994"/>
                      <a:pt x="534674" y="1399318"/>
                      <a:pt x="521060" y="1393498"/>
                    </a:cubicBezTo>
                    <a:lnTo>
                      <a:pt x="521060" y="1389783"/>
                    </a:lnTo>
                    <a:cubicBezTo>
                      <a:pt x="534776" y="1387687"/>
                      <a:pt x="555254" y="1383020"/>
                      <a:pt x="570209" y="1380258"/>
                    </a:cubicBezTo>
                    <a:cubicBezTo>
                      <a:pt x="575828" y="1378925"/>
                      <a:pt x="570780" y="1374257"/>
                      <a:pt x="577257" y="1373209"/>
                    </a:cubicBezTo>
                    <a:lnTo>
                      <a:pt x="586782" y="1378448"/>
                    </a:lnTo>
                    <a:lnTo>
                      <a:pt x="586782" y="1385687"/>
                    </a:lnTo>
                    <a:lnTo>
                      <a:pt x="593164" y="1389593"/>
                    </a:lnTo>
                    <a:cubicBezTo>
                      <a:pt x="577829" y="1401213"/>
                      <a:pt x="591735" y="1431026"/>
                      <a:pt x="586115" y="1448838"/>
                    </a:cubicBezTo>
                    <a:cubicBezTo>
                      <a:pt x="586115" y="1490939"/>
                      <a:pt x="587354" y="1555709"/>
                      <a:pt x="586782" y="1606572"/>
                    </a:cubicBezTo>
                    <a:lnTo>
                      <a:pt x="580496" y="1610667"/>
                    </a:lnTo>
                    <a:lnTo>
                      <a:pt x="580496" y="1680295"/>
                    </a:lnTo>
                    <a:lnTo>
                      <a:pt x="573733" y="1684391"/>
                    </a:lnTo>
                    <a:lnTo>
                      <a:pt x="573733" y="1691630"/>
                    </a:lnTo>
                    <a:lnTo>
                      <a:pt x="579924" y="1695440"/>
                    </a:lnTo>
                    <a:lnTo>
                      <a:pt x="573923" y="1699250"/>
                    </a:lnTo>
                    <a:cubicBezTo>
                      <a:pt x="572590" y="1702489"/>
                      <a:pt x="575733" y="1704203"/>
                      <a:pt x="578972" y="1705727"/>
                    </a:cubicBezTo>
                    <a:cubicBezTo>
                      <a:pt x="581924" y="1710871"/>
                      <a:pt x="578972" y="1718014"/>
                      <a:pt x="580210" y="1724777"/>
                    </a:cubicBezTo>
                    <a:lnTo>
                      <a:pt x="574304" y="1728873"/>
                    </a:lnTo>
                    <a:lnTo>
                      <a:pt x="580019" y="1732683"/>
                    </a:lnTo>
                    <a:lnTo>
                      <a:pt x="580019" y="1739636"/>
                    </a:lnTo>
                    <a:lnTo>
                      <a:pt x="586687" y="1743637"/>
                    </a:lnTo>
                    <a:lnTo>
                      <a:pt x="580400" y="1747447"/>
                    </a:lnTo>
                    <a:lnTo>
                      <a:pt x="580400" y="1765735"/>
                    </a:lnTo>
                    <a:lnTo>
                      <a:pt x="586877" y="1769926"/>
                    </a:lnTo>
                    <a:lnTo>
                      <a:pt x="586020" y="1773641"/>
                    </a:lnTo>
                    <a:lnTo>
                      <a:pt x="580686" y="1776593"/>
                    </a:lnTo>
                    <a:cubicBezTo>
                      <a:pt x="580686" y="1778593"/>
                      <a:pt x="580686" y="1780974"/>
                      <a:pt x="580019" y="1783832"/>
                    </a:cubicBezTo>
                    <a:lnTo>
                      <a:pt x="574304" y="1787737"/>
                    </a:lnTo>
                    <a:lnTo>
                      <a:pt x="573638" y="1791262"/>
                    </a:lnTo>
                    <a:lnTo>
                      <a:pt x="579924" y="1795262"/>
                    </a:lnTo>
                    <a:cubicBezTo>
                      <a:pt x="579924" y="1796310"/>
                      <a:pt x="579924" y="1797453"/>
                      <a:pt x="579924" y="1798786"/>
                    </a:cubicBezTo>
                    <a:lnTo>
                      <a:pt x="586496" y="1802692"/>
                    </a:lnTo>
                    <a:lnTo>
                      <a:pt x="586496" y="1806311"/>
                    </a:lnTo>
                    <a:cubicBezTo>
                      <a:pt x="579543" y="1809169"/>
                      <a:pt x="570875" y="1807264"/>
                      <a:pt x="573352" y="1817360"/>
                    </a:cubicBezTo>
                    <a:cubicBezTo>
                      <a:pt x="586687" y="1822694"/>
                      <a:pt x="575162" y="1827647"/>
                      <a:pt x="567161" y="1831934"/>
                    </a:cubicBezTo>
                    <a:lnTo>
                      <a:pt x="567161" y="1843078"/>
                    </a:lnTo>
                    <a:lnTo>
                      <a:pt x="573257" y="1846888"/>
                    </a:lnTo>
                    <a:lnTo>
                      <a:pt x="573257" y="1861270"/>
                    </a:lnTo>
                    <a:lnTo>
                      <a:pt x="580019" y="1865461"/>
                    </a:lnTo>
                    <a:lnTo>
                      <a:pt x="580019" y="1868891"/>
                    </a:lnTo>
                    <a:lnTo>
                      <a:pt x="586211" y="1872796"/>
                    </a:lnTo>
                    <a:cubicBezTo>
                      <a:pt x="583639" y="1876034"/>
                      <a:pt x="574019" y="1872796"/>
                      <a:pt x="573542" y="1877082"/>
                    </a:cubicBezTo>
                    <a:cubicBezTo>
                      <a:pt x="572792" y="1883178"/>
                      <a:pt x="573049" y="1889274"/>
                      <a:pt x="574304" y="1895274"/>
                    </a:cubicBezTo>
                    <a:cubicBezTo>
                      <a:pt x="582305" y="1900132"/>
                      <a:pt x="582305" y="1900418"/>
                      <a:pt x="573733" y="1905657"/>
                    </a:cubicBezTo>
                    <a:lnTo>
                      <a:pt x="573733" y="1916896"/>
                    </a:lnTo>
                    <a:lnTo>
                      <a:pt x="567065" y="1920992"/>
                    </a:lnTo>
                    <a:lnTo>
                      <a:pt x="573447" y="1924992"/>
                    </a:lnTo>
                    <a:lnTo>
                      <a:pt x="573447" y="1932041"/>
                    </a:lnTo>
                    <a:lnTo>
                      <a:pt x="579448" y="1935851"/>
                    </a:lnTo>
                    <a:lnTo>
                      <a:pt x="573828" y="1939757"/>
                    </a:lnTo>
                    <a:lnTo>
                      <a:pt x="579448" y="1942899"/>
                    </a:lnTo>
                    <a:lnTo>
                      <a:pt x="579448" y="1949757"/>
                    </a:lnTo>
                    <a:lnTo>
                      <a:pt x="586211" y="1954235"/>
                    </a:lnTo>
                    <a:lnTo>
                      <a:pt x="586211" y="2090442"/>
                    </a:lnTo>
                    <a:lnTo>
                      <a:pt x="580210" y="2094252"/>
                    </a:lnTo>
                    <a:lnTo>
                      <a:pt x="586401" y="2098062"/>
                    </a:lnTo>
                    <a:lnTo>
                      <a:pt x="586401" y="2105206"/>
                    </a:lnTo>
                    <a:lnTo>
                      <a:pt x="580305" y="2109206"/>
                    </a:lnTo>
                    <a:cubicBezTo>
                      <a:pt x="585639" y="2111111"/>
                      <a:pt x="588497" y="2115492"/>
                      <a:pt x="585449" y="2120636"/>
                    </a:cubicBezTo>
                    <a:lnTo>
                      <a:pt x="580781" y="2123208"/>
                    </a:lnTo>
                    <a:lnTo>
                      <a:pt x="586592" y="2130828"/>
                    </a:lnTo>
                    <a:lnTo>
                      <a:pt x="580019" y="2134829"/>
                    </a:lnTo>
                    <a:lnTo>
                      <a:pt x="580019" y="2189979"/>
                    </a:lnTo>
                    <a:lnTo>
                      <a:pt x="573352" y="2193883"/>
                    </a:lnTo>
                    <a:cubicBezTo>
                      <a:pt x="573352" y="2195217"/>
                      <a:pt x="573352" y="2196360"/>
                      <a:pt x="573352" y="2197503"/>
                    </a:cubicBezTo>
                    <a:lnTo>
                      <a:pt x="579638" y="2201504"/>
                    </a:lnTo>
                    <a:cubicBezTo>
                      <a:pt x="579638" y="2202837"/>
                      <a:pt x="579067" y="2204075"/>
                      <a:pt x="578876" y="2205218"/>
                    </a:cubicBezTo>
                    <a:lnTo>
                      <a:pt x="573923" y="2207981"/>
                    </a:lnTo>
                    <a:cubicBezTo>
                      <a:pt x="571256" y="2232078"/>
                      <a:pt x="573923" y="2257892"/>
                      <a:pt x="572971" y="2282180"/>
                    </a:cubicBezTo>
                    <a:lnTo>
                      <a:pt x="566875" y="2285609"/>
                    </a:lnTo>
                    <a:lnTo>
                      <a:pt x="566875" y="2293134"/>
                    </a:lnTo>
                    <a:lnTo>
                      <a:pt x="572780" y="2296944"/>
                    </a:lnTo>
                    <a:lnTo>
                      <a:pt x="572780" y="2311327"/>
                    </a:lnTo>
                    <a:cubicBezTo>
                      <a:pt x="574590" y="2313041"/>
                      <a:pt x="579829" y="2313708"/>
                      <a:pt x="579067" y="2316946"/>
                    </a:cubicBezTo>
                    <a:close/>
                    <a:moveTo>
                      <a:pt x="315605" y="1062314"/>
                    </a:moveTo>
                    <a:cubicBezTo>
                      <a:pt x="323640" y="1068885"/>
                      <a:pt x="335193" y="1068885"/>
                      <a:pt x="343228" y="1062314"/>
                    </a:cubicBezTo>
                    <a:cubicBezTo>
                      <a:pt x="334213" y="1059646"/>
                      <a:pt x="324620" y="1059646"/>
                      <a:pt x="315605" y="1062314"/>
                    </a:cubicBezTo>
                    <a:close/>
                    <a:moveTo>
                      <a:pt x="47096" y="277453"/>
                    </a:moveTo>
                    <a:cubicBezTo>
                      <a:pt x="41095" y="274501"/>
                      <a:pt x="41095" y="274501"/>
                      <a:pt x="34142" y="277453"/>
                    </a:cubicBezTo>
                    <a:lnTo>
                      <a:pt x="40619" y="281358"/>
                    </a:lnTo>
                    <a:lnTo>
                      <a:pt x="33665" y="284788"/>
                    </a:lnTo>
                    <a:cubicBezTo>
                      <a:pt x="37746" y="287455"/>
                      <a:pt x="43015" y="287455"/>
                      <a:pt x="47096" y="284788"/>
                    </a:cubicBezTo>
                    <a:close/>
                    <a:moveTo>
                      <a:pt x="76909" y="478050"/>
                    </a:moveTo>
                    <a:lnTo>
                      <a:pt x="89863" y="478050"/>
                    </a:lnTo>
                    <a:cubicBezTo>
                      <a:pt x="94530" y="474240"/>
                      <a:pt x="94530" y="474240"/>
                      <a:pt x="89863" y="470620"/>
                    </a:cubicBezTo>
                    <a:lnTo>
                      <a:pt x="77004" y="470620"/>
                    </a:lnTo>
                    <a:cubicBezTo>
                      <a:pt x="71861" y="474430"/>
                      <a:pt x="71861" y="474430"/>
                      <a:pt x="76718" y="478050"/>
                    </a:cubicBezTo>
                    <a:close/>
                    <a:moveTo>
                      <a:pt x="73385" y="652929"/>
                    </a:moveTo>
                    <a:cubicBezTo>
                      <a:pt x="77345" y="655644"/>
                      <a:pt x="82569" y="655644"/>
                      <a:pt x="86529" y="652929"/>
                    </a:cubicBezTo>
                    <a:lnTo>
                      <a:pt x="86529" y="649405"/>
                    </a:lnTo>
                    <a:cubicBezTo>
                      <a:pt x="80147" y="646643"/>
                      <a:pt x="80147" y="646738"/>
                      <a:pt x="73385" y="649405"/>
                    </a:cubicBezTo>
                    <a:close/>
                    <a:moveTo>
                      <a:pt x="112532" y="671979"/>
                    </a:moveTo>
                    <a:cubicBezTo>
                      <a:pt x="105831" y="667121"/>
                      <a:pt x="97441" y="665197"/>
                      <a:pt x="89291" y="666645"/>
                    </a:cubicBezTo>
                    <a:cubicBezTo>
                      <a:pt x="83814" y="669302"/>
                      <a:pt x="78614" y="672493"/>
                      <a:pt x="73766" y="676170"/>
                    </a:cubicBezTo>
                    <a:cubicBezTo>
                      <a:pt x="81862" y="678646"/>
                      <a:pt x="89958" y="675313"/>
                      <a:pt x="96816" y="681028"/>
                    </a:cubicBezTo>
                    <a:cubicBezTo>
                      <a:pt x="101960" y="680361"/>
                      <a:pt x="107865" y="682266"/>
                      <a:pt x="112532" y="679313"/>
                    </a:cubicBezTo>
                    <a:close/>
                    <a:moveTo>
                      <a:pt x="146727" y="649024"/>
                    </a:moveTo>
                    <a:cubicBezTo>
                      <a:pt x="127677" y="650834"/>
                      <a:pt x="108627" y="639499"/>
                      <a:pt x="93101" y="649881"/>
                    </a:cubicBezTo>
                    <a:cubicBezTo>
                      <a:pt x="106817" y="661311"/>
                      <a:pt x="120057" y="659406"/>
                      <a:pt x="135964" y="655405"/>
                    </a:cubicBezTo>
                    <a:close/>
                    <a:moveTo>
                      <a:pt x="227690" y="946489"/>
                    </a:moveTo>
                    <a:cubicBezTo>
                      <a:pt x="218165" y="946489"/>
                      <a:pt x="204258" y="945346"/>
                      <a:pt x="220451" y="953824"/>
                    </a:cubicBezTo>
                    <a:lnTo>
                      <a:pt x="228071" y="953824"/>
                    </a:lnTo>
                    <a:cubicBezTo>
                      <a:pt x="232166" y="949633"/>
                      <a:pt x="232262" y="949633"/>
                      <a:pt x="227499" y="946013"/>
                    </a:cubicBezTo>
                    <a:close/>
                    <a:moveTo>
                      <a:pt x="275696" y="1061456"/>
                    </a:moveTo>
                    <a:cubicBezTo>
                      <a:pt x="273505" y="1059551"/>
                      <a:pt x="270076" y="1060504"/>
                      <a:pt x="267123" y="1060218"/>
                    </a:cubicBezTo>
                    <a:cubicBezTo>
                      <a:pt x="262265" y="1062694"/>
                      <a:pt x="262361" y="1065076"/>
                      <a:pt x="267123" y="1067838"/>
                    </a:cubicBezTo>
                    <a:cubicBezTo>
                      <a:pt x="269028" y="1065838"/>
                      <a:pt x="276648" y="1063933"/>
                      <a:pt x="275696" y="1061456"/>
                    </a:cubicBezTo>
                    <a:close/>
                    <a:moveTo>
                      <a:pt x="383519" y="1222429"/>
                    </a:moveTo>
                    <a:cubicBezTo>
                      <a:pt x="378566" y="1222429"/>
                      <a:pt x="372755" y="1221095"/>
                      <a:pt x="368660" y="1224429"/>
                    </a:cubicBezTo>
                    <a:lnTo>
                      <a:pt x="375422" y="1227858"/>
                    </a:lnTo>
                    <a:lnTo>
                      <a:pt x="375422" y="1233002"/>
                    </a:lnTo>
                    <a:cubicBezTo>
                      <a:pt x="382090" y="1232430"/>
                      <a:pt x="388567" y="1235573"/>
                      <a:pt x="395139" y="1231668"/>
                    </a:cubicBezTo>
                    <a:lnTo>
                      <a:pt x="395139" y="1228048"/>
                    </a:lnTo>
                    <a:cubicBezTo>
                      <a:pt x="391607" y="1225543"/>
                      <a:pt x="387679" y="1223638"/>
                      <a:pt x="383519" y="1222429"/>
                    </a:cubicBezTo>
                    <a:close/>
                    <a:moveTo>
                      <a:pt x="359230" y="1185472"/>
                    </a:moveTo>
                    <a:cubicBezTo>
                      <a:pt x="373918" y="1185453"/>
                      <a:pt x="388421" y="1182205"/>
                      <a:pt x="401711" y="1175947"/>
                    </a:cubicBezTo>
                    <a:cubicBezTo>
                      <a:pt x="401711" y="1172899"/>
                      <a:pt x="401711" y="1172899"/>
                      <a:pt x="399425" y="1170994"/>
                    </a:cubicBezTo>
                    <a:cubicBezTo>
                      <a:pt x="384281" y="1166327"/>
                      <a:pt x="373041" y="1176328"/>
                      <a:pt x="359325" y="1177757"/>
                    </a:cubicBezTo>
                    <a:cubicBezTo>
                      <a:pt x="354182" y="1181852"/>
                      <a:pt x="354182" y="1181852"/>
                      <a:pt x="359230" y="1185472"/>
                    </a:cubicBezTo>
                    <a:close/>
                    <a:moveTo>
                      <a:pt x="355420" y="1263386"/>
                    </a:moveTo>
                    <a:cubicBezTo>
                      <a:pt x="366131" y="1257242"/>
                      <a:pt x="378450" y="1254490"/>
                      <a:pt x="390758" y="1255480"/>
                    </a:cubicBezTo>
                    <a:cubicBezTo>
                      <a:pt x="409808" y="1242812"/>
                      <a:pt x="349038" y="1244432"/>
                      <a:pt x="343133" y="1253385"/>
                    </a:cubicBezTo>
                    <a:cubicBezTo>
                      <a:pt x="343133" y="1254623"/>
                      <a:pt x="343133" y="1255766"/>
                      <a:pt x="342561" y="1257195"/>
                    </a:cubicBezTo>
                    <a:cubicBezTo>
                      <a:pt x="346489" y="1259928"/>
                      <a:pt x="350831" y="1262024"/>
                      <a:pt x="355420" y="1263386"/>
                    </a:cubicBezTo>
                    <a:close/>
                    <a:moveTo>
                      <a:pt x="404855" y="1723634"/>
                    </a:moveTo>
                    <a:cubicBezTo>
                      <a:pt x="400949" y="1724491"/>
                      <a:pt x="389805" y="1721348"/>
                      <a:pt x="389710" y="1726110"/>
                    </a:cubicBezTo>
                    <a:cubicBezTo>
                      <a:pt x="392091" y="1728492"/>
                      <a:pt x="413618" y="1728302"/>
                      <a:pt x="404855" y="1723634"/>
                    </a:cubicBezTo>
                    <a:close/>
                    <a:moveTo>
                      <a:pt x="418571" y="1406642"/>
                    </a:moveTo>
                    <a:lnTo>
                      <a:pt x="412284" y="1406642"/>
                    </a:lnTo>
                    <a:cubicBezTo>
                      <a:pt x="409236" y="1408738"/>
                      <a:pt x="404283" y="1409881"/>
                      <a:pt x="403426" y="1412357"/>
                    </a:cubicBezTo>
                    <a:lnTo>
                      <a:pt x="411713" y="1417786"/>
                    </a:lnTo>
                    <a:cubicBezTo>
                      <a:pt x="415523" y="1417786"/>
                      <a:pt x="418952" y="1418358"/>
                      <a:pt x="421238" y="1416358"/>
                    </a:cubicBezTo>
                    <a:cubicBezTo>
                      <a:pt x="420952" y="1413024"/>
                      <a:pt x="424190" y="1409499"/>
                      <a:pt x="418571" y="1406642"/>
                    </a:cubicBezTo>
                    <a:close/>
                    <a:moveTo>
                      <a:pt x="444764" y="1339967"/>
                    </a:moveTo>
                    <a:cubicBezTo>
                      <a:pt x="469148" y="1335491"/>
                      <a:pt x="493628" y="1352731"/>
                      <a:pt x="515821" y="1344539"/>
                    </a:cubicBezTo>
                    <a:cubicBezTo>
                      <a:pt x="520393" y="1342253"/>
                      <a:pt x="591068" y="1333109"/>
                      <a:pt x="566113" y="1328918"/>
                    </a:cubicBezTo>
                    <a:cubicBezTo>
                      <a:pt x="556588" y="1327299"/>
                      <a:pt x="540395" y="1333109"/>
                      <a:pt x="533537" y="1325966"/>
                    </a:cubicBezTo>
                    <a:cubicBezTo>
                      <a:pt x="543062" y="1313964"/>
                      <a:pt x="568113" y="1328823"/>
                      <a:pt x="579543" y="1316441"/>
                    </a:cubicBezTo>
                    <a:lnTo>
                      <a:pt x="579543" y="1309011"/>
                    </a:lnTo>
                    <a:cubicBezTo>
                      <a:pt x="569944" y="1305753"/>
                      <a:pt x="559454" y="1306373"/>
                      <a:pt x="550301" y="1310725"/>
                    </a:cubicBezTo>
                    <a:cubicBezTo>
                      <a:pt x="498104" y="1300343"/>
                      <a:pt x="440764" y="1309868"/>
                      <a:pt x="389043" y="1305296"/>
                    </a:cubicBezTo>
                    <a:lnTo>
                      <a:pt x="389043" y="1309011"/>
                    </a:lnTo>
                    <a:cubicBezTo>
                      <a:pt x="386567" y="1312154"/>
                      <a:pt x="378375" y="1309011"/>
                      <a:pt x="376280" y="1312916"/>
                    </a:cubicBezTo>
                    <a:cubicBezTo>
                      <a:pt x="382729" y="1317526"/>
                      <a:pt x="390739" y="1319412"/>
                      <a:pt x="398568" y="1318155"/>
                    </a:cubicBezTo>
                    <a:cubicBezTo>
                      <a:pt x="403712" y="1321870"/>
                      <a:pt x="403712" y="1321870"/>
                      <a:pt x="398568" y="1325680"/>
                    </a:cubicBezTo>
                    <a:cubicBezTo>
                      <a:pt x="392186" y="1324632"/>
                      <a:pt x="387995" y="1328061"/>
                      <a:pt x="382471" y="1331109"/>
                    </a:cubicBezTo>
                    <a:cubicBezTo>
                      <a:pt x="382471" y="1332633"/>
                      <a:pt x="383233" y="1334252"/>
                      <a:pt x="383709" y="1336252"/>
                    </a:cubicBezTo>
                    <a:cubicBezTo>
                      <a:pt x="405426" y="1340920"/>
                      <a:pt x="425429" y="1325108"/>
                      <a:pt x="444288" y="1340253"/>
                    </a:cubicBezTo>
                    <a:close/>
                    <a:moveTo>
                      <a:pt x="461338" y="1461697"/>
                    </a:moveTo>
                    <a:cubicBezTo>
                      <a:pt x="462576" y="1457411"/>
                      <a:pt x="453527" y="1457506"/>
                      <a:pt x="454766" y="1461697"/>
                    </a:cubicBezTo>
                    <a:cubicBezTo>
                      <a:pt x="453718" y="1466459"/>
                      <a:pt x="462576" y="1465793"/>
                      <a:pt x="460862" y="1461982"/>
                    </a:cubicBezTo>
                    <a:close/>
                    <a:moveTo>
                      <a:pt x="474578" y="1463411"/>
                    </a:moveTo>
                    <a:cubicBezTo>
                      <a:pt x="481305" y="1468078"/>
                      <a:pt x="489495" y="1470136"/>
                      <a:pt x="497628" y="1469221"/>
                    </a:cubicBezTo>
                    <a:cubicBezTo>
                      <a:pt x="501056" y="1471965"/>
                      <a:pt x="505482" y="1473146"/>
                      <a:pt x="509820" y="1472460"/>
                    </a:cubicBezTo>
                    <a:cubicBezTo>
                      <a:pt x="528870" y="1462935"/>
                      <a:pt x="553349" y="1470745"/>
                      <a:pt x="571923" y="1459982"/>
                    </a:cubicBezTo>
                    <a:cubicBezTo>
                      <a:pt x="573541" y="1455620"/>
                      <a:pt x="572900" y="1450734"/>
                      <a:pt x="570209" y="1446933"/>
                    </a:cubicBezTo>
                    <a:cubicBezTo>
                      <a:pt x="554111" y="1450267"/>
                      <a:pt x="538014" y="1439694"/>
                      <a:pt x="523727" y="1446933"/>
                    </a:cubicBezTo>
                    <a:cubicBezTo>
                      <a:pt x="513535" y="1439599"/>
                      <a:pt x="502105" y="1446361"/>
                      <a:pt x="490865" y="1446933"/>
                    </a:cubicBezTo>
                    <a:cubicBezTo>
                      <a:pt x="483531" y="1449409"/>
                      <a:pt x="489532" y="1453886"/>
                      <a:pt x="486008" y="1456458"/>
                    </a:cubicBezTo>
                    <a:close/>
                    <a:moveTo>
                      <a:pt x="549730" y="1476461"/>
                    </a:moveTo>
                    <a:cubicBezTo>
                      <a:pt x="547158" y="1476461"/>
                      <a:pt x="542777" y="1475603"/>
                      <a:pt x="541253" y="1477699"/>
                    </a:cubicBezTo>
                    <a:cubicBezTo>
                      <a:pt x="537919" y="1481794"/>
                      <a:pt x="559255" y="1480842"/>
                      <a:pt x="549254" y="1476746"/>
                    </a:cubicBezTo>
                    <a:close/>
                    <a:moveTo>
                      <a:pt x="499628" y="1684105"/>
                    </a:moveTo>
                    <a:cubicBezTo>
                      <a:pt x="492525" y="1681648"/>
                      <a:pt x="485181" y="1679962"/>
                      <a:pt x="477721" y="1679057"/>
                    </a:cubicBezTo>
                    <a:cubicBezTo>
                      <a:pt x="473149" y="1682867"/>
                      <a:pt x="473149" y="1682867"/>
                      <a:pt x="477721" y="1686487"/>
                    </a:cubicBezTo>
                    <a:cubicBezTo>
                      <a:pt x="483341" y="1685439"/>
                      <a:pt x="496771" y="1689820"/>
                      <a:pt x="499152" y="1684391"/>
                    </a:cubicBezTo>
                    <a:close/>
                    <a:moveTo>
                      <a:pt x="519155" y="1639719"/>
                    </a:moveTo>
                    <a:cubicBezTo>
                      <a:pt x="515154" y="1637528"/>
                      <a:pt x="508296" y="1639719"/>
                      <a:pt x="504391" y="1634861"/>
                    </a:cubicBezTo>
                    <a:cubicBezTo>
                      <a:pt x="475816" y="1638195"/>
                      <a:pt x="489818" y="1649816"/>
                      <a:pt x="511154" y="1645910"/>
                    </a:cubicBezTo>
                    <a:cubicBezTo>
                      <a:pt x="511916" y="1644576"/>
                      <a:pt x="520202" y="1642290"/>
                      <a:pt x="518678" y="1640005"/>
                    </a:cubicBezTo>
                    <a:close/>
                    <a:moveTo>
                      <a:pt x="557255" y="1509322"/>
                    </a:moveTo>
                    <a:lnTo>
                      <a:pt x="573352" y="1509322"/>
                    </a:lnTo>
                    <a:lnTo>
                      <a:pt x="573352" y="1496844"/>
                    </a:lnTo>
                    <a:lnTo>
                      <a:pt x="563827" y="1491796"/>
                    </a:lnTo>
                    <a:lnTo>
                      <a:pt x="557255" y="1494844"/>
                    </a:lnTo>
                    <a:cubicBezTo>
                      <a:pt x="545729" y="1486366"/>
                      <a:pt x="526775" y="1496177"/>
                      <a:pt x="515440" y="1489224"/>
                    </a:cubicBezTo>
                    <a:cubicBezTo>
                      <a:pt x="531537" y="1478556"/>
                      <a:pt x="485817" y="1486176"/>
                      <a:pt x="481912" y="1489224"/>
                    </a:cubicBezTo>
                    <a:lnTo>
                      <a:pt x="481912" y="1496558"/>
                    </a:lnTo>
                    <a:cubicBezTo>
                      <a:pt x="502391" y="1511417"/>
                      <a:pt x="535919" y="1493796"/>
                      <a:pt x="556397" y="1509607"/>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grpSp>
          <p:nvGrpSpPr>
            <p:cNvPr id="312" name="Google Shape;312;p16"/>
            <p:cNvGrpSpPr/>
            <p:nvPr/>
          </p:nvGrpSpPr>
          <p:grpSpPr>
            <a:xfrm>
              <a:off x="10738904" y="565"/>
              <a:ext cx="418177" cy="6861317"/>
              <a:chOff x="10080554" y="-143"/>
              <a:chExt cx="412648" cy="6861317"/>
            </a:xfrm>
          </p:grpSpPr>
          <p:sp>
            <p:nvSpPr>
              <p:cNvPr id="313" name="Google Shape;313;p16"/>
              <p:cNvSpPr/>
              <p:nvPr/>
            </p:nvSpPr>
            <p:spPr>
              <a:xfrm>
                <a:off x="10080554" y="2907392"/>
                <a:ext cx="404410" cy="3953782"/>
              </a:xfrm>
              <a:custGeom>
                <a:rect b="b" l="l" r="r" t="t"/>
                <a:pathLst>
                  <a:path extrusionOk="0" h="2653545" w="612743">
                    <a:moveTo>
                      <a:pt x="598593" y="2643439"/>
                    </a:moveTo>
                    <a:lnTo>
                      <a:pt x="598593" y="2652964"/>
                    </a:lnTo>
                    <a:lnTo>
                      <a:pt x="709" y="2652964"/>
                    </a:lnTo>
                    <a:lnTo>
                      <a:pt x="709" y="2599529"/>
                    </a:lnTo>
                    <a:lnTo>
                      <a:pt x="7472" y="2595528"/>
                    </a:lnTo>
                    <a:lnTo>
                      <a:pt x="7472" y="2547903"/>
                    </a:lnTo>
                    <a:cubicBezTo>
                      <a:pt x="24045" y="2520187"/>
                      <a:pt x="8900" y="2471703"/>
                      <a:pt x="13853" y="2437414"/>
                    </a:cubicBezTo>
                    <a:cubicBezTo>
                      <a:pt x="-910" y="2431604"/>
                      <a:pt x="24902" y="2430556"/>
                      <a:pt x="7472" y="2422840"/>
                    </a:cubicBezTo>
                    <a:lnTo>
                      <a:pt x="7472" y="2371500"/>
                    </a:lnTo>
                    <a:lnTo>
                      <a:pt x="804" y="2367405"/>
                    </a:lnTo>
                    <a:lnTo>
                      <a:pt x="804" y="2323304"/>
                    </a:lnTo>
                    <a:lnTo>
                      <a:pt x="6995" y="2319494"/>
                    </a:lnTo>
                    <a:lnTo>
                      <a:pt x="709" y="2315493"/>
                    </a:lnTo>
                    <a:cubicBezTo>
                      <a:pt x="709" y="2314161"/>
                      <a:pt x="709" y="2313018"/>
                      <a:pt x="1376" y="2311779"/>
                    </a:cubicBezTo>
                    <a:cubicBezTo>
                      <a:pt x="16711" y="2295872"/>
                      <a:pt x="1376" y="2263012"/>
                      <a:pt x="8233" y="2241580"/>
                    </a:cubicBezTo>
                    <a:lnTo>
                      <a:pt x="13091" y="2238818"/>
                    </a:lnTo>
                    <a:cubicBezTo>
                      <a:pt x="13958" y="2233960"/>
                      <a:pt x="14253" y="2229007"/>
                      <a:pt x="13949" y="2224053"/>
                    </a:cubicBezTo>
                    <a:lnTo>
                      <a:pt x="19949" y="2220053"/>
                    </a:lnTo>
                    <a:lnTo>
                      <a:pt x="14139" y="2216338"/>
                    </a:lnTo>
                    <a:lnTo>
                      <a:pt x="20521" y="2212433"/>
                    </a:lnTo>
                    <a:lnTo>
                      <a:pt x="20521" y="2190526"/>
                    </a:lnTo>
                    <a:cubicBezTo>
                      <a:pt x="30046" y="2188049"/>
                      <a:pt x="26617" y="2179191"/>
                      <a:pt x="26998" y="2172143"/>
                    </a:cubicBezTo>
                    <a:lnTo>
                      <a:pt x="32999" y="2168713"/>
                    </a:lnTo>
                    <a:cubicBezTo>
                      <a:pt x="33903" y="2163665"/>
                      <a:pt x="33903" y="2158427"/>
                      <a:pt x="32999" y="2153378"/>
                    </a:cubicBezTo>
                    <a:lnTo>
                      <a:pt x="20997" y="2146616"/>
                    </a:lnTo>
                    <a:lnTo>
                      <a:pt x="20426" y="2142901"/>
                    </a:lnTo>
                    <a:lnTo>
                      <a:pt x="26903" y="2138901"/>
                    </a:lnTo>
                    <a:lnTo>
                      <a:pt x="26903" y="2083750"/>
                    </a:lnTo>
                    <a:lnTo>
                      <a:pt x="20521" y="2079845"/>
                    </a:lnTo>
                    <a:lnTo>
                      <a:pt x="20521" y="2076321"/>
                    </a:lnTo>
                    <a:lnTo>
                      <a:pt x="26712" y="2072511"/>
                    </a:lnTo>
                    <a:lnTo>
                      <a:pt x="26712" y="2039269"/>
                    </a:lnTo>
                    <a:cubicBezTo>
                      <a:pt x="18044" y="2034030"/>
                      <a:pt x="18044" y="2033744"/>
                      <a:pt x="26045" y="2028886"/>
                    </a:cubicBezTo>
                    <a:cubicBezTo>
                      <a:pt x="28141" y="2024124"/>
                      <a:pt x="26045" y="2019361"/>
                      <a:pt x="27283" y="2014313"/>
                    </a:cubicBezTo>
                    <a:lnTo>
                      <a:pt x="20997" y="2010122"/>
                    </a:lnTo>
                    <a:cubicBezTo>
                      <a:pt x="20997" y="2009075"/>
                      <a:pt x="20997" y="2007932"/>
                      <a:pt x="20426" y="2006598"/>
                    </a:cubicBezTo>
                    <a:lnTo>
                      <a:pt x="26903" y="2002502"/>
                    </a:lnTo>
                    <a:lnTo>
                      <a:pt x="26903" y="1910777"/>
                    </a:lnTo>
                    <a:lnTo>
                      <a:pt x="33475" y="1906681"/>
                    </a:lnTo>
                    <a:lnTo>
                      <a:pt x="33475" y="1884773"/>
                    </a:lnTo>
                    <a:lnTo>
                      <a:pt x="26998" y="1880677"/>
                    </a:lnTo>
                    <a:cubicBezTo>
                      <a:pt x="26998" y="1879344"/>
                      <a:pt x="26998" y="1878201"/>
                      <a:pt x="27474" y="1877058"/>
                    </a:cubicBezTo>
                    <a:cubicBezTo>
                      <a:pt x="32046" y="1875343"/>
                      <a:pt x="34808" y="1872105"/>
                      <a:pt x="33475" y="1867533"/>
                    </a:cubicBezTo>
                    <a:cubicBezTo>
                      <a:pt x="33475" y="1861056"/>
                      <a:pt x="35475" y="1854293"/>
                      <a:pt x="27474" y="1852007"/>
                    </a:cubicBezTo>
                    <a:lnTo>
                      <a:pt x="33189" y="1848007"/>
                    </a:lnTo>
                    <a:lnTo>
                      <a:pt x="33189" y="1837053"/>
                    </a:lnTo>
                    <a:lnTo>
                      <a:pt x="27093" y="1833243"/>
                    </a:lnTo>
                    <a:lnTo>
                      <a:pt x="27093" y="1789047"/>
                    </a:lnTo>
                    <a:lnTo>
                      <a:pt x="20426" y="1784951"/>
                    </a:lnTo>
                    <a:lnTo>
                      <a:pt x="20426" y="1689701"/>
                    </a:lnTo>
                    <a:lnTo>
                      <a:pt x="14139" y="1685796"/>
                    </a:lnTo>
                    <a:cubicBezTo>
                      <a:pt x="21473" y="1683320"/>
                      <a:pt x="19283" y="1677700"/>
                      <a:pt x="25855" y="1675509"/>
                    </a:cubicBezTo>
                    <a:cubicBezTo>
                      <a:pt x="26331" y="1673413"/>
                      <a:pt x="22616" y="1672937"/>
                      <a:pt x="20807" y="1671223"/>
                    </a:cubicBezTo>
                    <a:lnTo>
                      <a:pt x="20807" y="1579211"/>
                    </a:lnTo>
                    <a:lnTo>
                      <a:pt x="26807" y="1575401"/>
                    </a:lnTo>
                    <a:lnTo>
                      <a:pt x="26807" y="1553589"/>
                    </a:lnTo>
                    <a:lnTo>
                      <a:pt x="33570" y="1549493"/>
                    </a:lnTo>
                    <a:lnTo>
                      <a:pt x="33570" y="1538539"/>
                    </a:lnTo>
                    <a:lnTo>
                      <a:pt x="26807" y="1534444"/>
                    </a:lnTo>
                    <a:lnTo>
                      <a:pt x="26807" y="1468531"/>
                    </a:lnTo>
                    <a:lnTo>
                      <a:pt x="20807" y="1464530"/>
                    </a:lnTo>
                    <a:lnTo>
                      <a:pt x="25855" y="1461673"/>
                    </a:lnTo>
                    <a:cubicBezTo>
                      <a:pt x="29665" y="1449386"/>
                      <a:pt x="24331" y="1435955"/>
                      <a:pt x="28046" y="1423573"/>
                    </a:cubicBezTo>
                    <a:lnTo>
                      <a:pt x="33189" y="1420620"/>
                    </a:lnTo>
                    <a:lnTo>
                      <a:pt x="33189" y="1413191"/>
                    </a:lnTo>
                    <a:lnTo>
                      <a:pt x="27188" y="1409380"/>
                    </a:lnTo>
                    <a:lnTo>
                      <a:pt x="27188" y="1379948"/>
                    </a:lnTo>
                    <a:lnTo>
                      <a:pt x="33570" y="1376138"/>
                    </a:lnTo>
                    <a:lnTo>
                      <a:pt x="33570" y="1372614"/>
                    </a:lnTo>
                    <a:lnTo>
                      <a:pt x="26998" y="1368613"/>
                    </a:lnTo>
                    <a:cubicBezTo>
                      <a:pt x="26998" y="1367375"/>
                      <a:pt x="26998" y="1366137"/>
                      <a:pt x="26998" y="1365089"/>
                    </a:cubicBezTo>
                    <a:lnTo>
                      <a:pt x="33665" y="1360898"/>
                    </a:lnTo>
                    <a:lnTo>
                      <a:pt x="33665" y="1320703"/>
                    </a:lnTo>
                    <a:cubicBezTo>
                      <a:pt x="39666" y="1317274"/>
                      <a:pt x="39666" y="1317274"/>
                      <a:pt x="33665" y="1313750"/>
                    </a:cubicBezTo>
                    <a:lnTo>
                      <a:pt x="33665" y="1306320"/>
                    </a:lnTo>
                    <a:lnTo>
                      <a:pt x="39571" y="1302510"/>
                    </a:lnTo>
                    <a:lnTo>
                      <a:pt x="39571" y="1291556"/>
                    </a:lnTo>
                    <a:lnTo>
                      <a:pt x="33284" y="1287746"/>
                    </a:lnTo>
                    <a:lnTo>
                      <a:pt x="33284" y="1250980"/>
                    </a:lnTo>
                    <a:lnTo>
                      <a:pt x="39857" y="1247075"/>
                    </a:lnTo>
                    <a:cubicBezTo>
                      <a:pt x="39857" y="1245741"/>
                      <a:pt x="39857" y="1244598"/>
                      <a:pt x="39857" y="1243360"/>
                    </a:cubicBezTo>
                    <a:cubicBezTo>
                      <a:pt x="22235" y="1236121"/>
                      <a:pt x="51572" y="1232406"/>
                      <a:pt x="34046" y="1225357"/>
                    </a:cubicBezTo>
                    <a:lnTo>
                      <a:pt x="34046" y="1211070"/>
                    </a:lnTo>
                    <a:lnTo>
                      <a:pt x="27474" y="1206784"/>
                    </a:lnTo>
                    <a:lnTo>
                      <a:pt x="33665" y="1202879"/>
                    </a:lnTo>
                    <a:lnTo>
                      <a:pt x="33665" y="1169922"/>
                    </a:lnTo>
                    <a:lnTo>
                      <a:pt x="26903" y="1165921"/>
                    </a:lnTo>
                    <a:lnTo>
                      <a:pt x="26903" y="1099913"/>
                    </a:lnTo>
                    <a:lnTo>
                      <a:pt x="20807" y="1096008"/>
                    </a:lnTo>
                    <a:lnTo>
                      <a:pt x="20807" y="947989"/>
                    </a:lnTo>
                    <a:cubicBezTo>
                      <a:pt x="37094" y="930749"/>
                      <a:pt x="20807" y="893507"/>
                      <a:pt x="28046" y="870266"/>
                    </a:cubicBezTo>
                    <a:lnTo>
                      <a:pt x="32618" y="867694"/>
                    </a:lnTo>
                    <a:cubicBezTo>
                      <a:pt x="33475" y="863503"/>
                      <a:pt x="37285" y="859026"/>
                      <a:pt x="27379" y="856835"/>
                    </a:cubicBezTo>
                    <a:lnTo>
                      <a:pt x="27379" y="848739"/>
                    </a:lnTo>
                    <a:lnTo>
                      <a:pt x="33570" y="844929"/>
                    </a:lnTo>
                    <a:lnTo>
                      <a:pt x="33570" y="841405"/>
                    </a:lnTo>
                    <a:lnTo>
                      <a:pt x="27188" y="837500"/>
                    </a:lnTo>
                    <a:lnTo>
                      <a:pt x="27188" y="822926"/>
                    </a:lnTo>
                    <a:lnTo>
                      <a:pt x="33379" y="819116"/>
                    </a:lnTo>
                    <a:lnTo>
                      <a:pt x="33379" y="807972"/>
                    </a:lnTo>
                    <a:cubicBezTo>
                      <a:pt x="24712" y="802733"/>
                      <a:pt x="24712" y="802447"/>
                      <a:pt x="32618" y="797590"/>
                    </a:cubicBezTo>
                    <a:cubicBezTo>
                      <a:pt x="34523" y="794066"/>
                      <a:pt x="33284" y="790446"/>
                      <a:pt x="33665" y="786445"/>
                    </a:cubicBezTo>
                    <a:lnTo>
                      <a:pt x="27379" y="782254"/>
                    </a:lnTo>
                    <a:lnTo>
                      <a:pt x="27379" y="775110"/>
                    </a:lnTo>
                    <a:lnTo>
                      <a:pt x="33570" y="771205"/>
                    </a:lnTo>
                    <a:lnTo>
                      <a:pt x="33570" y="731010"/>
                    </a:lnTo>
                    <a:lnTo>
                      <a:pt x="40142" y="727009"/>
                    </a:lnTo>
                    <a:lnTo>
                      <a:pt x="40142" y="719675"/>
                    </a:lnTo>
                    <a:cubicBezTo>
                      <a:pt x="36142" y="716913"/>
                      <a:pt x="30617" y="715198"/>
                      <a:pt x="28046" y="711770"/>
                    </a:cubicBezTo>
                    <a:lnTo>
                      <a:pt x="39952" y="705102"/>
                    </a:lnTo>
                    <a:lnTo>
                      <a:pt x="39952" y="671860"/>
                    </a:lnTo>
                    <a:lnTo>
                      <a:pt x="33761" y="668049"/>
                    </a:lnTo>
                    <a:lnTo>
                      <a:pt x="33761" y="605756"/>
                    </a:lnTo>
                    <a:lnTo>
                      <a:pt x="27188" y="601661"/>
                    </a:lnTo>
                    <a:lnTo>
                      <a:pt x="27188" y="598136"/>
                    </a:lnTo>
                    <a:lnTo>
                      <a:pt x="33379" y="594326"/>
                    </a:lnTo>
                    <a:lnTo>
                      <a:pt x="33379" y="579467"/>
                    </a:lnTo>
                    <a:lnTo>
                      <a:pt x="28046" y="576514"/>
                    </a:lnTo>
                    <a:cubicBezTo>
                      <a:pt x="21188" y="563561"/>
                      <a:pt x="38142" y="528889"/>
                      <a:pt x="17378" y="529842"/>
                    </a:cubicBezTo>
                    <a:cubicBezTo>
                      <a:pt x="10424" y="527080"/>
                      <a:pt x="24140" y="523365"/>
                      <a:pt x="26903" y="520793"/>
                    </a:cubicBezTo>
                    <a:lnTo>
                      <a:pt x="26903" y="513459"/>
                    </a:lnTo>
                    <a:lnTo>
                      <a:pt x="20521" y="509553"/>
                    </a:lnTo>
                    <a:lnTo>
                      <a:pt x="20521" y="506029"/>
                    </a:lnTo>
                    <a:lnTo>
                      <a:pt x="27188" y="501838"/>
                    </a:lnTo>
                    <a:lnTo>
                      <a:pt x="27188" y="480026"/>
                    </a:lnTo>
                    <a:cubicBezTo>
                      <a:pt x="30332" y="478121"/>
                      <a:pt x="34142" y="476883"/>
                      <a:pt x="33665" y="473930"/>
                    </a:cubicBezTo>
                    <a:cubicBezTo>
                      <a:pt x="33189" y="470977"/>
                      <a:pt x="37094" y="470977"/>
                      <a:pt x="39190" y="469644"/>
                    </a:cubicBezTo>
                    <a:cubicBezTo>
                      <a:pt x="41476" y="466119"/>
                      <a:pt x="39190" y="462405"/>
                      <a:pt x="40714" y="458881"/>
                    </a:cubicBezTo>
                    <a:lnTo>
                      <a:pt x="33856" y="454308"/>
                    </a:lnTo>
                    <a:lnTo>
                      <a:pt x="33856" y="403255"/>
                    </a:lnTo>
                    <a:lnTo>
                      <a:pt x="27093" y="399064"/>
                    </a:lnTo>
                    <a:lnTo>
                      <a:pt x="27093" y="318101"/>
                    </a:lnTo>
                    <a:lnTo>
                      <a:pt x="33570" y="314196"/>
                    </a:lnTo>
                    <a:lnTo>
                      <a:pt x="33570" y="310672"/>
                    </a:lnTo>
                    <a:lnTo>
                      <a:pt x="26807" y="306576"/>
                    </a:lnTo>
                    <a:lnTo>
                      <a:pt x="26807" y="258951"/>
                    </a:lnTo>
                    <a:cubicBezTo>
                      <a:pt x="19664" y="256665"/>
                      <a:pt x="19092" y="249426"/>
                      <a:pt x="21188" y="243806"/>
                    </a:cubicBezTo>
                    <a:cubicBezTo>
                      <a:pt x="29379" y="238948"/>
                      <a:pt x="29379" y="238663"/>
                      <a:pt x="21188" y="233424"/>
                    </a:cubicBezTo>
                    <a:lnTo>
                      <a:pt x="27188" y="229519"/>
                    </a:lnTo>
                    <a:lnTo>
                      <a:pt x="27188" y="222280"/>
                    </a:lnTo>
                    <a:cubicBezTo>
                      <a:pt x="25283" y="221041"/>
                      <a:pt x="22997" y="219803"/>
                      <a:pt x="20807" y="218469"/>
                    </a:cubicBezTo>
                    <a:lnTo>
                      <a:pt x="20807" y="178369"/>
                    </a:lnTo>
                    <a:lnTo>
                      <a:pt x="27569" y="174369"/>
                    </a:lnTo>
                    <a:lnTo>
                      <a:pt x="27569" y="156271"/>
                    </a:lnTo>
                    <a:lnTo>
                      <a:pt x="33761" y="152271"/>
                    </a:lnTo>
                    <a:cubicBezTo>
                      <a:pt x="34713" y="149128"/>
                      <a:pt x="32237" y="147318"/>
                      <a:pt x="28712" y="146175"/>
                    </a:cubicBezTo>
                    <a:cubicBezTo>
                      <a:pt x="26522" y="143032"/>
                      <a:pt x="26522" y="81595"/>
                      <a:pt x="28712" y="59783"/>
                    </a:cubicBezTo>
                    <a:lnTo>
                      <a:pt x="33761" y="56926"/>
                    </a:lnTo>
                    <a:lnTo>
                      <a:pt x="33761" y="16349"/>
                    </a:lnTo>
                    <a:lnTo>
                      <a:pt x="27950" y="12539"/>
                    </a:lnTo>
                    <a:lnTo>
                      <a:pt x="34142" y="8729"/>
                    </a:lnTo>
                    <a:lnTo>
                      <a:pt x="34142" y="1490"/>
                    </a:lnTo>
                    <a:cubicBezTo>
                      <a:pt x="41095" y="-1272"/>
                      <a:pt x="41190" y="-1272"/>
                      <a:pt x="47477" y="1490"/>
                    </a:cubicBezTo>
                    <a:lnTo>
                      <a:pt x="47477" y="12730"/>
                    </a:lnTo>
                    <a:lnTo>
                      <a:pt x="56049" y="14253"/>
                    </a:lnTo>
                    <a:cubicBezTo>
                      <a:pt x="78147" y="1966"/>
                      <a:pt x="103103" y="17587"/>
                      <a:pt x="62336" y="17778"/>
                    </a:cubicBezTo>
                    <a:cubicBezTo>
                      <a:pt x="61574" y="19493"/>
                      <a:pt x="60716" y="21112"/>
                      <a:pt x="60145" y="22255"/>
                    </a:cubicBezTo>
                    <a:cubicBezTo>
                      <a:pt x="62526" y="26446"/>
                      <a:pt x="71003" y="23588"/>
                      <a:pt x="73575" y="27398"/>
                    </a:cubicBezTo>
                    <a:lnTo>
                      <a:pt x="73575" y="30541"/>
                    </a:lnTo>
                    <a:cubicBezTo>
                      <a:pt x="70718" y="31875"/>
                      <a:pt x="41571" y="38923"/>
                      <a:pt x="50715" y="43590"/>
                    </a:cubicBezTo>
                    <a:cubicBezTo>
                      <a:pt x="69460" y="57973"/>
                      <a:pt x="94140" y="62079"/>
                      <a:pt x="116533" y="54544"/>
                    </a:cubicBezTo>
                    <a:lnTo>
                      <a:pt x="125486" y="59974"/>
                    </a:lnTo>
                    <a:cubicBezTo>
                      <a:pt x="127201" y="74928"/>
                      <a:pt x="88148" y="54830"/>
                      <a:pt x="93101" y="74833"/>
                    </a:cubicBezTo>
                    <a:cubicBezTo>
                      <a:pt x="80147" y="82262"/>
                      <a:pt x="67479" y="90263"/>
                      <a:pt x="50810" y="87596"/>
                    </a:cubicBezTo>
                    <a:cubicBezTo>
                      <a:pt x="46810" y="90644"/>
                      <a:pt x="46715" y="90644"/>
                      <a:pt x="48524" y="97121"/>
                    </a:cubicBezTo>
                    <a:cubicBezTo>
                      <a:pt x="53496" y="98398"/>
                      <a:pt x="58669" y="98712"/>
                      <a:pt x="63764" y="98074"/>
                    </a:cubicBezTo>
                    <a:cubicBezTo>
                      <a:pt x="80147" y="90644"/>
                      <a:pt x="99769" y="96549"/>
                      <a:pt x="116723" y="94740"/>
                    </a:cubicBezTo>
                    <a:cubicBezTo>
                      <a:pt x="124467" y="99474"/>
                      <a:pt x="134221" y="99474"/>
                      <a:pt x="141965" y="94740"/>
                    </a:cubicBezTo>
                    <a:cubicBezTo>
                      <a:pt x="149994" y="98207"/>
                      <a:pt x="157757" y="102246"/>
                      <a:pt x="165206" y="106837"/>
                    </a:cubicBezTo>
                    <a:lnTo>
                      <a:pt x="159205" y="110742"/>
                    </a:lnTo>
                    <a:cubicBezTo>
                      <a:pt x="159205" y="111790"/>
                      <a:pt x="159205" y="113028"/>
                      <a:pt x="159205" y="114266"/>
                    </a:cubicBezTo>
                    <a:cubicBezTo>
                      <a:pt x="155776" y="117409"/>
                      <a:pt x="122057" y="117885"/>
                      <a:pt x="128820" y="113123"/>
                    </a:cubicBezTo>
                    <a:cubicBezTo>
                      <a:pt x="134849" y="112866"/>
                      <a:pt x="140621" y="110589"/>
                      <a:pt x="145203" y="106646"/>
                    </a:cubicBezTo>
                    <a:cubicBezTo>
                      <a:pt x="123486" y="100074"/>
                      <a:pt x="100150" y="113694"/>
                      <a:pt x="79481" y="105218"/>
                    </a:cubicBezTo>
                    <a:cubicBezTo>
                      <a:pt x="70565" y="107056"/>
                      <a:pt x="61983" y="110265"/>
                      <a:pt x="54049" y="114743"/>
                    </a:cubicBezTo>
                    <a:cubicBezTo>
                      <a:pt x="54049" y="116266"/>
                      <a:pt x="54049" y="117409"/>
                      <a:pt x="54620" y="118648"/>
                    </a:cubicBezTo>
                    <a:cubicBezTo>
                      <a:pt x="72623" y="124172"/>
                      <a:pt x="91101" y="114647"/>
                      <a:pt x="110151" y="116552"/>
                    </a:cubicBezTo>
                    <a:lnTo>
                      <a:pt x="119676" y="121982"/>
                    </a:lnTo>
                    <a:lnTo>
                      <a:pt x="106913" y="129411"/>
                    </a:lnTo>
                    <a:lnTo>
                      <a:pt x="106913" y="133030"/>
                    </a:lnTo>
                    <a:lnTo>
                      <a:pt x="113008" y="136841"/>
                    </a:lnTo>
                    <a:lnTo>
                      <a:pt x="107675" y="140460"/>
                    </a:lnTo>
                    <a:cubicBezTo>
                      <a:pt x="130439" y="168463"/>
                      <a:pt x="159586" y="142460"/>
                      <a:pt x="185684" y="138650"/>
                    </a:cubicBezTo>
                    <a:lnTo>
                      <a:pt x="185684" y="158843"/>
                    </a:lnTo>
                    <a:cubicBezTo>
                      <a:pt x="176159" y="165510"/>
                      <a:pt x="155966" y="153509"/>
                      <a:pt x="152537" y="166463"/>
                    </a:cubicBezTo>
                    <a:cubicBezTo>
                      <a:pt x="142346" y="172464"/>
                      <a:pt x="97578" y="164653"/>
                      <a:pt x="100340" y="179989"/>
                    </a:cubicBezTo>
                    <a:cubicBezTo>
                      <a:pt x="105522" y="186532"/>
                      <a:pt x="114828" y="188104"/>
                      <a:pt x="121867" y="183608"/>
                    </a:cubicBezTo>
                    <a:cubicBezTo>
                      <a:pt x="155204" y="182179"/>
                      <a:pt x="158443" y="182274"/>
                      <a:pt x="165872" y="184560"/>
                    </a:cubicBezTo>
                    <a:lnTo>
                      <a:pt x="159300" y="188657"/>
                    </a:lnTo>
                    <a:lnTo>
                      <a:pt x="159300" y="192086"/>
                    </a:lnTo>
                    <a:cubicBezTo>
                      <a:pt x="152537" y="196181"/>
                      <a:pt x="79195" y="196086"/>
                      <a:pt x="97673" y="208468"/>
                    </a:cubicBezTo>
                    <a:cubicBezTo>
                      <a:pt x="110627" y="205515"/>
                      <a:pt x="125201" y="216279"/>
                      <a:pt x="135202" y="209326"/>
                    </a:cubicBezTo>
                    <a:cubicBezTo>
                      <a:pt x="150947" y="209402"/>
                      <a:pt x="166672" y="208001"/>
                      <a:pt x="182160" y="205135"/>
                    </a:cubicBezTo>
                    <a:cubicBezTo>
                      <a:pt x="191685" y="213231"/>
                      <a:pt x="208735" y="203992"/>
                      <a:pt x="218450" y="211231"/>
                    </a:cubicBezTo>
                    <a:cubicBezTo>
                      <a:pt x="218450" y="220756"/>
                      <a:pt x="200734" y="212564"/>
                      <a:pt x="195495" y="219518"/>
                    </a:cubicBezTo>
                    <a:cubicBezTo>
                      <a:pt x="176445" y="211707"/>
                      <a:pt x="157395" y="219518"/>
                      <a:pt x="136631" y="223042"/>
                    </a:cubicBezTo>
                    <a:cubicBezTo>
                      <a:pt x="123867" y="218946"/>
                      <a:pt x="82624" y="214660"/>
                      <a:pt x="74051" y="223994"/>
                    </a:cubicBezTo>
                    <a:cubicBezTo>
                      <a:pt x="78719" y="227233"/>
                      <a:pt x="80052" y="231614"/>
                      <a:pt x="84338" y="234377"/>
                    </a:cubicBezTo>
                    <a:cubicBezTo>
                      <a:pt x="97197" y="231395"/>
                      <a:pt x="110408" y="230242"/>
                      <a:pt x="123581" y="230947"/>
                    </a:cubicBezTo>
                    <a:cubicBezTo>
                      <a:pt x="133106" y="235710"/>
                      <a:pt x="133106" y="235710"/>
                      <a:pt x="142631" y="230947"/>
                    </a:cubicBezTo>
                    <a:cubicBezTo>
                      <a:pt x="174064" y="230947"/>
                      <a:pt x="207878" y="227328"/>
                      <a:pt x="237881" y="236186"/>
                    </a:cubicBezTo>
                    <a:cubicBezTo>
                      <a:pt x="232262" y="238568"/>
                      <a:pt x="233595" y="242377"/>
                      <a:pt x="228833" y="245140"/>
                    </a:cubicBezTo>
                    <a:cubicBezTo>
                      <a:pt x="209783" y="240853"/>
                      <a:pt x="189113" y="238472"/>
                      <a:pt x="173207" y="250474"/>
                    </a:cubicBezTo>
                    <a:cubicBezTo>
                      <a:pt x="173207" y="252188"/>
                      <a:pt x="173207" y="253427"/>
                      <a:pt x="172730" y="254665"/>
                    </a:cubicBezTo>
                    <a:cubicBezTo>
                      <a:pt x="158729" y="260760"/>
                      <a:pt x="137678" y="265618"/>
                      <a:pt x="123677" y="260189"/>
                    </a:cubicBezTo>
                    <a:cubicBezTo>
                      <a:pt x="118724" y="261713"/>
                      <a:pt x="122057" y="268095"/>
                      <a:pt x="116533" y="266666"/>
                    </a:cubicBezTo>
                    <a:cubicBezTo>
                      <a:pt x="108646" y="263342"/>
                      <a:pt x="100350" y="261066"/>
                      <a:pt x="91863" y="259903"/>
                    </a:cubicBezTo>
                    <a:cubicBezTo>
                      <a:pt x="81386" y="262475"/>
                      <a:pt x="82338" y="269428"/>
                      <a:pt x="75290" y="272477"/>
                    </a:cubicBezTo>
                    <a:cubicBezTo>
                      <a:pt x="84834" y="280201"/>
                      <a:pt x="97130" y="283640"/>
                      <a:pt x="109294" y="282002"/>
                    </a:cubicBezTo>
                    <a:cubicBezTo>
                      <a:pt x="133421" y="275725"/>
                      <a:pt x="158119" y="271934"/>
                      <a:pt x="183017" y="270667"/>
                    </a:cubicBezTo>
                    <a:cubicBezTo>
                      <a:pt x="190228" y="276248"/>
                      <a:pt x="199267" y="278925"/>
                      <a:pt x="208354" y="278191"/>
                    </a:cubicBezTo>
                    <a:lnTo>
                      <a:pt x="199591" y="283621"/>
                    </a:lnTo>
                    <a:lnTo>
                      <a:pt x="209116" y="288859"/>
                    </a:lnTo>
                    <a:cubicBezTo>
                      <a:pt x="233881" y="279334"/>
                      <a:pt x="263885" y="283335"/>
                      <a:pt x="287602" y="270952"/>
                    </a:cubicBezTo>
                    <a:cubicBezTo>
                      <a:pt x="292507" y="271352"/>
                      <a:pt x="297393" y="269924"/>
                      <a:pt x="301318" y="266952"/>
                    </a:cubicBezTo>
                    <a:cubicBezTo>
                      <a:pt x="304271" y="266952"/>
                      <a:pt x="322749" y="265237"/>
                      <a:pt x="314367" y="270667"/>
                    </a:cubicBezTo>
                    <a:cubicBezTo>
                      <a:pt x="308747" y="275619"/>
                      <a:pt x="297127" y="272477"/>
                      <a:pt x="297794" y="279620"/>
                    </a:cubicBezTo>
                    <a:cubicBezTo>
                      <a:pt x="297794" y="280953"/>
                      <a:pt x="293793" y="282192"/>
                      <a:pt x="291507" y="283525"/>
                    </a:cubicBezTo>
                    <a:lnTo>
                      <a:pt x="291507" y="287145"/>
                    </a:lnTo>
                    <a:cubicBezTo>
                      <a:pt x="282649" y="293432"/>
                      <a:pt x="250550" y="273619"/>
                      <a:pt x="252074" y="294289"/>
                    </a:cubicBezTo>
                    <a:cubicBezTo>
                      <a:pt x="269504" y="303814"/>
                      <a:pt x="346847" y="285621"/>
                      <a:pt x="349610" y="302480"/>
                    </a:cubicBezTo>
                    <a:cubicBezTo>
                      <a:pt x="327893" y="316577"/>
                      <a:pt x="300651" y="306386"/>
                      <a:pt x="278267" y="316863"/>
                    </a:cubicBezTo>
                    <a:cubicBezTo>
                      <a:pt x="267790" y="319530"/>
                      <a:pt x="263218" y="318292"/>
                      <a:pt x="265218" y="331436"/>
                    </a:cubicBezTo>
                    <a:cubicBezTo>
                      <a:pt x="260551" y="335341"/>
                      <a:pt x="236643" y="329912"/>
                      <a:pt x="248740" y="340961"/>
                    </a:cubicBezTo>
                    <a:cubicBezTo>
                      <a:pt x="286173" y="344581"/>
                      <a:pt x="320749" y="340199"/>
                      <a:pt x="357039" y="346581"/>
                    </a:cubicBezTo>
                    <a:cubicBezTo>
                      <a:pt x="337989" y="365059"/>
                      <a:pt x="312272" y="342104"/>
                      <a:pt x="291698" y="357439"/>
                    </a:cubicBezTo>
                    <a:lnTo>
                      <a:pt x="304652" y="365155"/>
                    </a:lnTo>
                    <a:cubicBezTo>
                      <a:pt x="304652" y="366584"/>
                      <a:pt x="304652" y="367727"/>
                      <a:pt x="304652" y="368965"/>
                    </a:cubicBezTo>
                    <a:cubicBezTo>
                      <a:pt x="297870" y="373641"/>
                      <a:pt x="289535" y="375489"/>
                      <a:pt x="281411" y="374108"/>
                    </a:cubicBezTo>
                    <a:cubicBezTo>
                      <a:pt x="278839" y="383633"/>
                      <a:pt x="266075" y="385728"/>
                      <a:pt x="259408" y="386491"/>
                    </a:cubicBezTo>
                    <a:cubicBezTo>
                      <a:pt x="259408" y="388110"/>
                      <a:pt x="259408" y="389348"/>
                      <a:pt x="259408" y="390015"/>
                    </a:cubicBezTo>
                    <a:lnTo>
                      <a:pt x="229309" y="406969"/>
                    </a:lnTo>
                    <a:lnTo>
                      <a:pt x="222832" y="403826"/>
                    </a:lnTo>
                    <a:cubicBezTo>
                      <a:pt x="220165" y="406112"/>
                      <a:pt x="220165" y="406112"/>
                      <a:pt x="219974" y="409732"/>
                    </a:cubicBezTo>
                    <a:cubicBezTo>
                      <a:pt x="224603" y="412923"/>
                      <a:pt x="230071" y="414685"/>
                      <a:pt x="235691" y="414780"/>
                    </a:cubicBezTo>
                    <a:cubicBezTo>
                      <a:pt x="245882" y="409160"/>
                      <a:pt x="259503" y="412399"/>
                      <a:pt x="269314" y="403826"/>
                    </a:cubicBezTo>
                    <a:lnTo>
                      <a:pt x="277029" y="407636"/>
                    </a:lnTo>
                    <a:lnTo>
                      <a:pt x="285506" y="406017"/>
                    </a:lnTo>
                    <a:lnTo>
                      <a:pt x="285506" y="401921"/>
                    </a:lnTo>
                    <a:lnTo>
                      <a:pt x="279220" y="398016"/>
                    </a:lnTo>
                    <a:cubicBezTo>
                      <a:pt x="288811" y="392424"/>
                      <a:pt x="299651" y="389310"/>
                      <a:pt x="310748" y="388967"/>
                    </a:cubicBezTo>
                    <a:lnTo>
                      <a:pt x="323035" y="381728"/>
                    </a:lnTo>
                    <a:cubicBezTo>
                      <a:pt x="336751" y="384967"/>
                      <a:pt x="364754" y="374680"/>
                      <a:pt x="370660" y="386777"/>
                    </a:cubicBezTo>
                    <a:cubicBezTo>
                      <a:pt x="368183" y="390205"/>
                      <a:pt x="360087" y="387633"/>
                      <a:pt x="357420" y="390872"/>
                    </a:cubicBezTo>
                    <a:lnTo>
                      <a:pt x="357420" y="395539"/>
                    </a:lnTo>
                    <a:cubicBezTo>
                      <a:pt x="352858" y="399130"/>
                      <a:pt x="347219" y="401083"/>
                      <a:pt x="341418" y="401064"/>
                    </a:cubicBezTo>
                    <a:cubicBezTo>
                      <a:pt x="333731" y="395339"/>
                      <a:pt x="324178" y="392720"/>
                      <a:pt x="314653" y="393730"/>
                    </a:cubicBezTo>
                    <a:cubicBezTo>
                      <a:pt x="309414" y="396111"/>
                      <a:pt x="312557" y="401159"/>
                      <a:pt x="305128" y="402683"/>
                    </a:cubicBezTo>
                    <a:lnTo>
                      <a:pt x="305128" y="417257"/>
                    </a:lnTo>
                    <a:cubicBezTo>
                      <a:pt x="292745" y="423257"/>
                      <a:pt x="276553" y="414589"/>
                      <a:pt x="265694" y="425067"/>
                    </a:cubicBezTo>
                    <a:cubicBezTo>
                      <a:pt x="288554" y="429068"/>
                      <a:pt x="311891" y="433068"/>
                      <a:pt x="334751" y="426876"/>
                    </a:cubicBezTo>
                    <a:cubicBezTo>
                      <a:pt x="339989" y="429258"/>
                      <a:pt x="336846" y="432592"/>
                      <a:pt x="337989" y="435354"/>
                    </a:cubicBezTo>
                    <a:cubicBezTo>
                      <a:pt x="342371" y="439926"/>
                      <a:pt x="356087" y="437544"/>
                      <a:pt x="357611" y="444879"/>
                    </a:cubicBezTo>
                    <a:lnTo>
                      <a:pt x="357611" y="444879"/>
                    </a:lnTo>
                    <a:cubicBezTo>
                      <a:pt x="336465" y="443164"/>
                      <a:pt x="234548" y="444879"/>
                      <a:pt x="308462" y="452403"/>
                    </a:cubicBezTo>
                    <a:cubicBezTo>
                      <a:pt x="312748" y="453832"/>
                      <a:pt x="311414" y="455833"/>
                      <a:pt x="311700" y="457547"/>
                    </a:cubicBezTo>
                    <a:cubicBezTo>
                      <a:pt x="306080" y="461928"/>
                      <a:pt x="297889" y="457547"/>
                      <a:pt x="292079" y="461548"/>
                    </a:cubicBezTo>
                    <a:lnTo>
                      <a:pt x="292079" y="465072"/>
                    </a:lnTo>
                    <a:cubicBezTo>
                      <a:pt x="296146" y="466901"/>
                      <a:pt x="299251" y="470358"/>
                      <a:pt x="300651" y="474597"/>
                    </a:cubicBezTo>
                    <a:cubicBezTo>
                      <a:pt x="350848" y="473930"/>
                      <a:pt x="394472" y="498219"/>
                      <a:pt x="442574" y="505744"/>
                    </a:cubicBezTo>
                    <a:cubicBezTo>
                      <a:pt x="443717" y="510697"/>
                      <a:pt x="444955" y="511554"/>
                      <a:pt x="450765" y="511554"/>
                    </a:cubicBezTo>
                    <a:cubicBezTo>
                      <a:pt x="462166" y="510515"/>
                      <a:pt x="473539" y="513935"/>
                      <a:pt x="482483" y="521079"/>
                    </a:cubicBezTo>
                    <a:cubicBezTo>
                      <a:pt x="477530" y="524413"/>
                      <a:pt x="471530" y="521936"/>
                      <a:pt x="466958" y="523175"/>
                    </a:cubicBezTo>
                    <a:lnTo>
                      <a:pt x="459528" y="519269"/>
                    </a:lnTo>
                    <a:cubicBezTo>
                      <a:pt x="448498" y="524088"/>
                      <a:pt x="437097" y="528013"/>
                      <a:pt x="425429" y="530985"/>
                    </a:cubicBezTo>
                    <a:cubicBezTo>
                      <a:pt x="419809" y="534604"/>
                      <a:pt x="392091" y="537271"/>
                      <a:pt x="409331" y="546320"/>
                    </a:cubicBezTo>
                    <a:cubicBezTo>
                      <a:pt x="391329" y="564799"/>
                      <a:pt x="363897" y="557178"/>
                      <a:pt x="341037" y="563370"/>
                    </a:cubicBezTo>
                    <a:lnTo>
                      <a:pt x="332560" y="568895"/>
                    </a:lnTo>
                    <a:cubicBezTo>
                      <a:pt x="346276" y="574228"/>
                      <a:pt x="363326" y="572419"/>
                      <a:pt x="377518" y="576419"/>
                    </a:cubicBezTo>
                    <a:cubicBezTo>
                      <a:pt x="361611" y="583658"/>
                      <a:pt x="345990" y="591183"/>
                      <a:pt x="327226" y="589278"/>
                    </a:cubicBezTo>
                    <a:cubicBezTo>
                      <a:pt x="326273" y="590802"/>
                      <a:pt x="325321" y="592421"/>
                      <a:pt x="324178" y="594135"/>
                    </a:cubicBezTo>
                    <a:cubicBezTo>
                      <a:pt x="335322" y="603660"/>
                      <a:pt x="347324" y="599089"/>
                      <a:pt x="359516" y="596612"/>
                    </a:cubicBezTo>
                    <a:cubicBezTo>
                      <a:pt x="365326" y="595660"/>
                      <a:pt x="378566" y="599755"/>
                      <a:pt x="377708" y="590897"/>
                    </a:cubicBezTo>
                    <a:cubicBezTo>
                      <a:pt x="381995" y="587945"/>
                      <a:pt x="387900" y="589850"/>
                      <a:pt x="393425" y="589183"/>
                    </a:cubicBezTo>
                    <a:cubicBezTo>
                      <a:pt x="415904" y="598708"/>
                      <a:pt x="395520" y="601089"/>
                      <a:pt x="383138" y="604042"/>
                    </a:cubicBezTo>
                    <a:cubicBezTo>
                      <a:pt x="373613" y="605280"/>
                      <a:pt x="365040" y="614043"/>
                      <a:pt x="353896" y="607471"/>
                    </a:cubicBezTo>
                    <a:lnTo>
                      <a:pt x="339513" y="616996"/>
                    </a:lnTo>
                    <a:cubicBezTo>
                      <a:pt x="343171" y="619577"/>
                      <a:pt x="347019" y="621873"/>
                      <a:pt x="351038" y="623853"/>
                    </a:cubicBezTo>
                    <a:cubicBezTo>
                      <a:pt x="316748" y="641284"/>
                      <a:pt x="273410" y="614328"/>
                      <a:pt x="239786" y="634712"/>
                    </a:cubicBezTo>
                    <a:cubicBezTo>
                      <a:pt x="239786" y="635950"/>
                      <a:pt x="239786" y="637093"/>
                      <a:pt x="239786" y="638332"/>
                    </a:cubicBezTo>
                    <a:cubicBezTo>
                      <a:pt x="284649" y="645666"/>
                      <a:pt x="327797" y="632331"/>
                      <a:pt x="373136" y="633188"/>
                    </a:cubicBezTo>
                    <a:cubicBezTo>
                      <a:pt x="384281" y="629569"/>
                      <a:pt x="383233" y="621853"/>
                      <a:pt x="394282" y="618139"/>
                    </a:cubicBezTo>
                    <a:cubicBezTo>
                      <a:pt x="417713" y="619758"/>
                      <a:pt x="440573" y="609757"/>
                      <a:pt x="462386" y="613091"/>
                    </a:cubicBezTo>
                    <a:cubicBezTo>
                      <a:pt x="449527" y="617948"/>
                      <a:pt x="433811" y="636236"/>
                      <a:pt x="420571" y="625949"/>
                    </a:cubicBezTo>
                    <a:cubicBezTo>
                      <a:pt x="409141" y="630997"/>
                      <a:pt x="400473" y="639284"/>
                      <a:pt x="387138" y="636808"/>
                    </a:cubicBezTo>
                    <a:cubicBezTo>
                      <a:pt x="381614" y="639284"/>
                      <a:pt x="384947" y="642618"/>
                      <a:pt x="383900" y="645475"/>
                    </a:cubicBezTo>
                    <a:cubicBezTo>
                      <a:pt x="398949" y="651905"/>
                      <a:pt x="415161" y="655143"/>
                      <a:pt x="431525" y="655000"/>
                    </a:cubicBezTo>
                    <a:cubicBezTo>
                      <a:pt x="438859" y="655953"/>
                      <a:pt x="449717" y="652619"/>
                      <a:pt x="455528" y="657191"/>
                    </a:cubicBezTo>
                    <a:cubicBezTo>
                      <a:pt x="454004" y="660716"/>
                      <a:pt x="460100" y="662049"/>
                      <a:pt x="461338" y="664145"/>
                    </a:cubicBezTo>
                    <a:lnTo>
                      <a:pt x="452765" y="669764"/>
                    </a:lnTo>
                    <a:cubicBezTo>
                      <a:pt x="447898" y="670174"/>
                      <a:pt x="443031" y="668926"/>
                      <a:pt x="438954" y="666240"/>
                    </a:cubicBezTo>
                    <a:cubicBezTo>
                      <a:pt x="431715" y="671669"/>
                      <a:pt x="423047" y="669288"/>
                      <a:pt x="414761" y="669764"/>
                    </a:cubicBezTo>
                    <a:cubicBezTo>
                      <a:pt x="405807" y="672241"/>
                      <a:pt x="402473" y="678241"/>
                      <a:pt x="392758" y="677194"/>
                    </a:cubicBezTo>
                    <a:lnTo>
                      <a:pt x="383233" y="684242"/>
                    </a:lnTo>
                    <a:cubicBezTo>
                      <a:pt x="377708" y="693767"/>
                      <a:pt x="359897" y="697767"/>
                      <a:pt x="350943" y="704721"/>
                    </a:cubicBezTo>
                    <a:cubicBezTo>
                      <a:pt x="362945" y="713008"/>
                      <a:pt x="392948" y="697006"/>
                      <a:pt x="396854" y="713198"/>
                    </a:cubicBezTo>
                    <a:cubicBezTo>
                      <a:pt x="395806" y="720056"/>
                      <a:pt x="384757" y="717199"/>
                      <a:pt x="379709" y="720913"/>
                    </a:cubicBezTo>
                    <a:cubicBezTo>
                      <a:pt x="370593" y="715808"/>
                      <a:pt x="359277" y="716751"/>
                      <a:pt x="351134" y="723294"/>
                    </a:cubicBezTo>
                    <a:cubicBezTo>
                      <a:pt x="351134" y="724819"/>
                      <a:pt x="350657" y="726057"/>
                      <a:pt x="350467" y="727200"/>
                    </a:cubicBezTo>
                    <a:lnTo>
                      <a:pt x="338846" y="733677"/>
                    </a:lnTo>
                    <a:cubicBezTo>
                      <a:pt x="340085" y="738344"/>
                      <a:pt x="350657" y="735296"/>
                      <a:pt x="354563" y="736058"/>
                    </a:cubicBezTo>
                    <a:cubicBezTo>
                      <a:pt x="359201" y="739525"/>
                      <a:pt x="365030" y="741001"/>
                      <a:pt x="370755" y="740154"/>
                    </a:cubicBezTo>
                    <a:lnTo>
                      <a:pt x="370755" y="748917"/>
                    </a:lnTo>
                    <a:lnTo>
                      <a:pt x="357801" y="756442"/>
                    </a:lnTo>
                    <a:cubicBezTo>
                      <a:pt x="365154" y="758385"/>
                      <a:pt x="372812" y="758975"/>
                      <a:pt x="380375" y="758156"/>
                    </a:cubicBezTo>
                    <a:cubicBezTo>
                      <a:pt x="392091" y="750917"/>
                      <a:pt x="407903" y="752918"/>
                      <a:pt x="419809" y="747678"/>
                    </a:cubicBezTo>
                    <a:lnTo>
                      <a:pt x="430191" y="752536"/>
                    </a:lnTo>
                    <a:cubicBezTo>
                      <a:pt x="404093" y="763490"/>
                      <a:pt x="374565" y="761204"/>
                      <a:pt x="346562" y="765681"/>
                    </a:cubicBezTo>
                    <a:lnTo>
                      <a:pt x="343609" y="771396"/>
                    </a:lnTo>
                    <a:lnTo>
                      <a:pt x="337989" y="774825"/>
                    </a:lnTo>
                    <a:cubicBezTo>
                      <a:pt x="346562" y="783112"/>
                      <a:pt x="359992" y="777492"/>
                      <a:pt x="369993" y="782349"/>
                    </a:cubicBezTo>
                    <a:lnTo>
                      <a:pt x="361040" y="787683"/>
                    </a:lnTo>
                    <a:cubicBezTo>
                      <a:pt x="355210" y="787388"/>
                      <a:pt x="349486" y="789255"/>
                      <a:pt x="344942" y="792922"/>
                    </a:cubicBezTo>
                    <a:cubicBezTo>
                      <a:pt x="352467" y="808258"/>
                      <a:pt x="388186" y="792161"/>
                      <a:pt x="403616" y="800543"/>
                    </a:cubicBezTo>
                    <a:cubicBezTo>
                      <a:pt x="394949" y="806924"/>
                      <a:pt x="371136" y="795685"/>
                      <a:pt x="371136" y="808067"/>
                    </a:cubicBezTo>
                    <a:cubicBezTo>
                      <a:pt x="375708" y="809972"/>
                      <a:pt x="378470" y="812353"/>
                      <a:pt x="378185" y="814925"/>
                    </a:cubicBezTo>
                    <a:cubicBezTo>
                      <a:pt x="389900" y="825117"/>
                      <a:pt x="404378" y="822355"/>
                      <a:pt x="416285" y="830070"/>
                    </a:cubicBezTo>
                    <a:cubicBezTo>
                      <a:pt x="391424" y="837214"/>
                      <a:pt x="379709" y="825117"/>
                      <a:pt x="353134" y="831784"/>
                    </a:cubicBezTo>
                    <a:cubicBezTo>
                      <a:pt x="329702" y="842643"/>
                      <a:pt x="360087" y="845310"/>
                      <a:pt x="370374" y="848072"/>
                    </a:cubicBezTo>
                    <a:lnTo>
                      <a:pt x="370374" y="852739"/>
                    </a:lnTo>
                    <a:cubicBezTo>
                      <a:pt x="357801" y="858549"/>
                      <a:pt x="352562" y="848263"/>
                      <a:pt x="340942" y="865503"/>
                    </a:cubicBezTo>
                    <a:cubicBezTo>
                      <a:pt x="336370" y="865503"/>
                      <a:pt x="332369" y="865503"/>
                      <a:pt x="327416" y="865503"/>
                    </a:cubicBezTo>
                    <a:lnTo>
                      <a:pt x="311510" y="875028"/>
                    </a:lnTo>
                    <a:cubicBezTo>
                      <a:pt x="311510" y="875790"/>
                      <a:pt x="311510" y="877028"/>
                      <a:pt x="311510" y="878171"/>
                    </a:cubicBezTo>
                    <a:cubicBezTo>
                      <a:pt x="315891" y="881314"/>
                      <a:pt x="322559" y="880171"/>
                      <a:pt x="327893" y="883600"/>
                    </a:cubicBezTo>
                    <a:lnTo>
                      <a:pt x="334370" y="880648"/>
                    </a:lnTo>
                    <a:cubicBezTo>
                      <a:pt x="338342" y="883324"/>
                      <a:pt x="343133" y="884505"/>
                      <a:pt x="347895" y="883982"/>
                    </a:cubicBezTo>
                    <a:lnTo>
                      <a:pt x="356944" y="878457"/>
                    </a:lnTo>
                    <a:cubicBezTo>
                      <a:pt x="356944" y="870266"/>
                      <a:pt x="373422" y="871789"/>
                      <a:pt x="379518" y="876171"/>
                    </a:cubicBezTo>
                    <a:cubicBezTo>
                      <a:pt x="389043" y="878266"/>
                      <a:pt x="400568" y="874266"/>
                      <a:pt x="409903" y="878552"/>
                    </a:cubicBezTo>
                    <a:cubicBezTo>
                      <a:pt x="407712" y="879885"/>
                      <a:pt x="405521" y="881124"/>
                      <a:pt x="403521" y="882457"/>
                    </a:cubicBezTo>
                    <a:cubicBezTo>
                      <a:pt x="403521" y="883791"/>
                      <a:pt x="403521" y="884934"/>
                      <a:pt x="403045" y="886172"/>
                    </a:cubicBezTo>
                    <a:cubicBezTo>
                      <a:pt x="396663" y="889601"/>
                      <a:pt x="381423" y="885505"/>
                      <a:pt x="378375" y="893983"/>
                    </a:cubicBezTo>
                    <a:cubicBezTo>
                      <a:pt x="382852" y="896078"/>
                      <a:pt x="389615" y="894935"/>
                      <a:pt x="394091" y="898650"/>
                    </a:cubicBezTo>
                    <a:cubicBezTo>
                      <a:pt x="401949" y="893716"/>
                      <a:pt x="411951" y="893716"/>
                      <a:pt x="419809" y="898650"/>
                    </a:cubicBezTo>
                    <a:cubicBezTo>
                      <a:pt x="432096" y="899507"/>
                      <a:pt x="451432" y="897792"/>
                      <a:pt x="461624" y="904936"/>
                    </a:cubicBezTo>
                    <a:cubicBezTo>
                      <a:pt x="450860" y="908366"/>
                      <a:pt x="438192" y="904936"/>
                      <a:pt x="424762" y="906270"/>
                    </a:cubicBezTo>
                    <a:lnTo>
                      <a:pt x="414665" y="913509"/>
                    </a:lnTo>
                    <a:cubicBezTo>
                      <a:pt x="387738" y="911804"/>
                      <a:pt x="360973" y="908175"/>
                      <a:pt x="334560" y="902650"/>
                    </a:cubicBezTo>
                    <a:cubicBezTo>
                      <a:pt x="299984" y="921224"/>
                      <a:pt x="327797" y="910842"/>
                      <a:pt x="331417" y="922748"/>
                    </a:cubicBezTo>
                    <a:cubicBezTo>
                      <a:pt x="332941" y="924748"/>
                      <a:pt x="339132" y="925034"/>
                      <a:pt x="342085" y="925415"/>
                    </a:cubicBezTo>
                    <a:cubicBezTo>
                      <a:pt x="349133" y="929320"/>
                      <a:pt x="326464" y="926939"/>
                      <a:pt x="330655" y="934273"/>
                    </a:cubicBezTo>
                    <a:lnTo>
                      <a:pt x="325607" y="937607"/>
                    </a:lnTo>
                    <a:lnTo>
                      <a:pt x="334179" y="943322"/>
                    </a:lnTo>
                    <a:lnTo>
                      <a:pt x="380756" y="943322"/>
                    </a:lnTo>
                    <a:cubicBezTo>
                      <a:pt x="383519" y="947513"/>
                      <a:pt x="392567" y="945703"/>
                      <a:pt x="396663" y="948561"/>
                    </a:cubicBezTo>
                    <a:lnTo>
                      <a:pt x="390472" y="952466"/>
                    </a:lnTo>
                    <a:cubicBezTo>
                      <a:pt x="394568" y="955609"/>
                      <a:pt x="400568" y="953704"/>
                      <a:pt x="405998" y="954276"/>
                    </a:cubicBezTo>
                    <a:lnTo>
                      <a:pt x="413046" y="950847"/>
                    </a:lnTo>
                    <a:cubicBezTo>
                      <a:pt x="421904" y="954086"/>
                      <a:pt x="411522" y="959515"/>
                      <a:pt x="407903" y="961705"/>
                    </a:cubicBezTo>
                    <a:cubicBezTo>
                      <a:pt x="365421" y="960182"/>
                      <a:pt x="387805" y="972945"/>
                      <a:pt x="413332" y="969040"/>
                    </a:cubicBezTo>
                    <a:cubicBezTo>
                      <a:pt x="421523" y="973707"/>
                      <a:pt x="455051" y="990185"/>
                      <a:pt x="436859" y="996281"/>
                    </a:cubicBezTo>
                    <a:cubicBezTo>
                      <a:pt x="444479" y="1012569"/>
                      <a:pt x="486293" y="994471"/>
                      <a:pt x="502486" y="1004473"/>
                    </a:cubicBezTo>
                    <a:cubicBezTo>
                      <a:pt x="497714" y="1007740"/>
                      <a:pt x="492075" y="1009530"/>
                      <a:pt x="486293" y="1009616"/>
                    </a:cubicBezTo>
                    <a:cubicBezTo>
                      <a:pt x="482226" y="1006882"/>
                      <a:pt x="477378" y="1005539"/>
                      <a:pt x="472482" y="1005806"/>
                    </a:cubicBezTo>
                    <a:cubicBezTo>
                      <a:pt x="459433" y="1023046"/>
                      <a:pt x="422190" y="1008664"/>
                      <a:pt x="423143" y="1025999"/>
                    </a:cubicBezTo>
                    <a:lnTo>
                      <a:pt x="436382" y="1033714"/>
                    </a:lnTo>
                    <a:cubicBezTo>
                      <a:pt x="433906" y="1044573"/>
                      <a:pt x="416094" y="1036572"/>
                      <a:pt x="405521" y="1038953"/>
                    </a:cubicBezTo>
                    <a:cubicBezTo>
                      <a:pt x="401711" y="1041239"/>
                      <a:pt x="391615" y="1046573"/>
                      <a:pt x="400759" y="1050097"/>
                    </a:cubicBezTo>
                    <a:cubicBezTo>
                      <a:pt x="410951" y="1050097"/>
                      <a:pt x="438192" y="1037143"/>
                      <a:pt x="436192" y="1055526"/>
                    </a:cubicBezTo>
                    <a:cubicBezTo>
                      <a:pt x="431239" y="1059432"/>
                      <a:pt x="401426" y="1058003"/>
                      <a:pt x="404093" y="1066957"/>
                    </a:cubicBezTo>
                    <a:cubicBezTo>
                      <a:pt x="429239" y="1068195"/>
                      <a:pt x="453718" y="1071719"/>
                      <a:pt x="479054" y="1072195"/>
                    </a:cubicBezTo>
                    <a:cubicBezTo>
                      <a:pt x="486103" y="1079244"/>
                      <a:pt x="466291" y="1072195"/>
                      <a:pt x="469529" y="1081720"/>
                    </a:cubicBezTo>
                    <a:cubicBezTo>
                      <a:pt x="478102" y="1089626"/>
                      <a:pt x="483055" y="1083816"/>
                      <a:pt x="493342" y="1083625"/>
                    </a:cubicBezTo>
                    <a:lnTo>
                      <a:pt x="503819" y="1091150"/>
                    </a:lnTo>
                    <a:cubicBezTo>
                      <a:pt x="525536" y="1087531"/>
                      <a:pt x="541919" y="1104200"/>
                      <a:pt x="561636" y="1100009"/>
                    </a:cubicBezTo>
                    <a:lnTo>
                      <a:pt x="561636" y="1092865"/>
                    </a:lnTo>
                    <a:cubicBezTo>
                      <a:pt x="564875" y="1089531"/>
                      <a:pt x="575924" y="1092865"/>
                      <a:pt x="574685" y="1086864"/>
                    </a:cubicBezTo>
                    <a:cubicBezTo>
                      <a:pt x="574685" y="1085626"/>
                      <a:pt x="575543" y="1084673"/>
                      <a:pt x="578114" y="1083721"/>
                    </a:cubicBezTo>
                    <a:cubicBezTo>
                      <a:pt x="583163" y="1083721"/>
                      <a:pt x="601736" y="1084768"/>
                      <a:pt x="588306" y="1078482"/>
                    </a:cubicBezTo>
                    <a:cubicBezTo>
                      <a:pt x="590211" y="1062766"/>
                      <a:pt x="569256" y="1072862"/>
                      <a:pt x="561636" y="1063528"/>
                    </a:cubicBezTo>
                    <a:cubicBezTo>
                      <a:pt x="571161" y="1059622"/>
                      <a:pt x="591354" y="1057908"/>
                      <a:pt x="587830" y="1042287"/>
                    </a:cubicBezTo>
                    <a:cubicBezTo>
                      <a:pt x="580438" y="1035867"/>
                      <a:pt x="571266" y="1031848"/>
                      <a:pt x="561541" y="1030762"/>
                    </a:cubicBezTo>
                    <a:lnTo>
                      <a:pt x="561541" y="1026666"/>
                    </a:lnTo>
                    <a:cubicBezTo>
                      <a:pt x="575828" y="1021237"/>
                      <a:pt x="592402" y="1031809"/>
                      <a:pt x="587830" y="1008283"/>
                    </a:cubicBezTo>
                    <a:lnTo>
                      <a:pt x="594021" y="1004377"/>
                    </a:lnTo>
                    <a:lnTo>
                      <a:pt x="594021" y="993233"/>
                    </a:lnTo>
                    <a:lnTo>
                      <a:pt x="588973" y="990376"/>
                    </a:lnTo>
                    <a:cubicBezTo>
                      <a:pt x="586306" y="985709"/>
                      <a:pt x="588973" y="980851"/>
                      <a:pt x="587639" y="976564"/>
                    </a:cubicBezTo>
                    <a:cubicBezTo>
                      <a:pt x="593354" y="970659"/>
                      <a:pt x="598784" y="969325"/>
                      <a:pt x="587639" y="963896"/>
                    </a:cubicBezTo>
                    <a:lnTo>
                      <a:pt x="587639" y="912747"/>
                    </a:lnTo>
                    <a:lnTo>
                      <a:pt x="574495" y="904841"/>
                    </a:lnTo>
                    <a:cubicBezTo>
                      <a:pt x="582496" y="901031"/>
                      <a:pt x="589830" y="897507"/>
                      <a:pt x="587449" y="887506"/>
                    </a:cubicBezTo>
                    <a:cubicBezTo>
                      <a:pt x="583477" y="884267"/>
                      <a:pt x="579124" y="881514"/>
                      <a:pt x="574495" y="879314"/>
                    </a:cubicBezTo>
                    <a:lnTo>
                      <a:pt x="587258" y="871694"/>
                    </a:lnTo>
                    <a:lnTo>
                      <a:pt x="587258" y="846072"/>
                    </a:lnTo>
                    <a:lnTo>
                      <a:pt x="581258" y="842262"/>
                    </a:lnTo>
                    <a:lnTo>
                      <a:pt x="581258" y="833689"/>
                    </a:lnTo>
                    <a:cubicBezTo>
                      <a:pt x="587258" y="830261"/>
                      <a:pt x="587258" y="830261"/>
                      <a:pt x="581258" y="827022"/>
                    </a:cubicBezTo>
                    <a:cubicBezTo>
                      <a:pt x="584782" y="822735"/>
                      <a:pt x="599165" y="824927"/>
                      <a:pt x="600308" y="817497"/>
                    </a:cubicBezTo>
                    <a:cubicBezTo>
                      <a:pt x="613643" y="818544"/>
                      <a:pt x="604118" y="842071"/>
                      <a:pt x="606880" y="852073"/>
                    </a:cubicBezTo>
                    <a:lnTo>
                      <a:pt x="600593" y="856264"/>
                    </a:lnTo>
                    <a:lnTo>
                      <a:pt x="600593" y="973992"/>
                    </a:lnTo>
                    <a:lnTo>
                      <a:pt x="606689" y="977898"/>
                    </a:lnTo>
                    <a:lnTo>
                      <a:pt x="606689" y="1043906"/>
                    </a:lnTo>
                    <a:lnTo>
                      <a:pt x="613452" y="1047907"/>
                    </a:lnTo>
                    <a:lnTo>
                      <a:pt x="613452" y="1055146"/>
                    </a:lnTo>
                    <a:lnTo>
                      <a:pt x="606689" y="1059241"/>
                    </a:lnTo>
                    <a:lnTo>
                      <a:pt x="606689" y="1143728"/>
                    </a:lnTo>
                    <a:lnTo>
                      <a:pt x="601165" y="1146871"/>
                    </a:lnTo>
                    <a:cubicBezTo>
                      <a:pt x="598688" y="1152968"/>
                      <a:pt x="601165" y="1159635"/>
                      <a:pt x="599546" y="1165921"/>
                    </a:cubicBezTo>
                    <a:lnTo>
                      <a:pt x="594974" y="1168493"/>
                    </a:lnTo>
                    <a:cubicBezTo>
                      <a:pt x="593059" y="1172398"/>
                      <a:pt x="593059" y="1176970"/>
                      <a:pt x="594974" y="1180876"/>
                    </a:cubicBezTo>
                    <a:lnTo>
                      <a:pt x="600022" y="1183638"/>
                    </a:lnTo>
                    <a:lnTo>
                      <a:pt x="594116" y="1187638"/>
                    </a:lnTo>
                    <a:lnTo>
                      <a:pt x="594116" y="1202212"/>
                    </a:lnTo>
                    <a:lnTo>
                      <a:pt x="600403" y="1206117"/>
                    </a:lnTo>
                    <a:lnTo>
                      <a:pt x="600403" y="1268601"/>
                    </a:lnTo>
                    <a:lnTo>
                      <a:pt x="594021" y="1272506"/>
                    </a:lnTo>
                    <a:lnTo>
                      <a:pt x="594021" y="1287079"/>
                    </a:lnTo>
                    <a:lnTo>
                      <a:pt x="600117" y="1290889"/>
                    </a:lnTo>
                    <a:lnTo>
                      <a:pt x="600117" y="1309939"/>
                    </a:lnTo>
                    <a:lnTo>
                      <a:pt x="595164" y="1312701"/>
                    </a:lnTo>
                    <a:cubicBezTo>
                      <a:pt x="593659" y="1320227"/>
                      <a:pt x="593240" y="1327923"/>
                      <a:pt x="593926" y="1335562"/>
                    </a:cubicBezTo>
                    <a:lnTo>
                      <a:pt x="599546" y="1338705"/>
                    </a:lnTo>
                    <a:cubicBezTo>
                      <a:pt x="600736" y="1347287"/>
                      <a:pt x="601051" y="1355964"/>
                      <a:pt x="600498" y="1364613"/>
                    </a:cubicBezTo>
                    <a:lnTo>
                      <a:pt x="594212" y="1368804"/>
                    </a:lnTo>
                    <a:lnTo>
                      <a:pt x="594212" y="1412809"/>
                    </a:lnTo>
                    <a:cubicBezTo>
                      <a:pt x="595831" y="1413952"/>
                      <a:pt x="598022" y="1415286"/>
                      <a:pt x="600403" y="1416715"/>
                    </a:cubicBezTo>
                    <a:lnTo>
                      <a:pt x="600403" y="1446051"/>
                    </a:lnTo>
                    <a:lnTo>
                      <a:pt x="593926" y="1449862"/>
                    </a:lnTo>
                    <a:lnTo>
                      <a:pt x="593926" y="1460816"/>
                    </a:lnTo>
                    <a:lnTo>
                      <a:pt x="600212" y="1464721"/>
                    </a:lnTo>
                    <a:cubicBezTo>
                      <a:pt x="601546" y="1467769"/>
                      <a:pt x="598879" y="1469579"/>
                      <a:pt x="595259" y="1471102"/>
                    </a:cubicBezTo>
                    <a:cubicBezTo>
                      <a:pt x="591640" y="1483009"/>
                      <a:pt x="595259" y="1496725"/>
                      <a:pt x="593354" y="1509202"/>
                    </a:cubicBezTo>
                    <a:cubicBezTo>
                      <a:pt x="585544" y="1511488"/>
                      <a:pt x="587639" y="1515489"/>
                      <a:pt x="587354" y="1518727"/>
                    </a:cubicBezTo>
                    <a:cubicBezTo>
                      <a:pt x="591830" y="1522728"/>
                      <a:pt x="597926" y="1525586"/>
                      <a:pt x="587354" y="1530634"/>
                    </a:cubicBezTo>
                    <a:lnTo>
                      <a:pt x="587354" y="1541397"/>
                    </a:lnTo>
                    <a:lnTo>
                      <a:pt x="580686" y="1545397"/>
                    </a:lnTo>
                    <a:lnTo>
                      <a:pt x="580686" y="1556351"/>
                    </a:lnTo>
                    <a:lnTo>
                      <a:pt x="587449" y="1560447"/>
                    </a:lnTo>
                    <a:lnTo>
                      <a:pt x="587449" y="1615502"/>
                    </a:lnTo>
                    <a:cubicBezTo>
                      <a:pt x="596117" y="1620740"/>
                      <a:pt x="596117" y="1621121"/>
                      <a:pt x="588306" y="1625788"/>
                    </a:cubicBezTo>
                    <a:cubicBezTo>
                      <a:pt x="586592" y="1632932"/>
                      <a:pt x="584210" y="1645600"/>
                      <a:pt x="593450" y="1648363"/>
                    </a:cubicBezTo>
                    <a:lnTo>
                      <a:pt x="593450" y="1659031"/>
                    </a:lnTo>
                    <a:lnTo>
                      <a:pt x="600212" y="1663317"/>
                    </a:lnTo>
                    <a:lnTo>
                      <a:pt x="600212" y="1674080"/>
                    </a:lnTo>
                    <a:lnTo>
                      <a:pt x="606880" y="1678081"/>
                    </a:lnTo>
                    <a:lnTo>
                      <a:pt x="606880" y="1681700"/>
                    </a:lnTo>
                    <a:cubicBezTo>
                      <a:pt x="596021" y="1685796"/>
                      <a:pt x="590687" y="1692559"/>
                      <a:pt x="594497" y="1704179"/>
                    </a:cubicBezTo>
                    <a:cubicBezTo>
                      <a:pt x="602689" y="1709227"/>
                      <a:pt x="602689" y="1709418"/>
                      <a:pt x="594497" y="1714657"/>
                    </a:cubicBezTo>
                    <a:lnTo>
                      <a:pt x="594497" y="1777427"/>
                    </a:lnTo>
                    <a:lnTo>
                      <a:pt x="600403" y="1781141"/>
                    </a:lnTo>
                    <a:cubicBezTo>
                      <a:pt x="600403" y="1782189"/>
                      <a:pt x="600403" y="1783427"/>
                      <a:pt x="600403" y="1784666"/>
                    </a:cubicBezTo>
                    <a:lnTo>
                      <a:pt x="593831" y="1788666"/>
                    </a:lnTo>
                    <a:lnTo>
                      <a:pt x="593831" y="1803239"/>
                    </a:lnTo>
                    <a:lnTo>
                      <a:pt x="600212" y="1807049"/>
                    </a:lnTo>
                    <a:lnTo>
                      <a:pt x="600212" y="1858675"/>
                    </a:lnTo>
                    <a:cubicBezTo>
                      <a:pt x="592497" y="1860770"/>
                      <a:pt x="593640" y="1867152"/>
                      <a:pt x="593831" y="1873248"/>
                    </a:cubicBezTo>
                    <a:cubicBezTo>
                      <a:pt x="602784" y="1878772"/>
                      <a:pt x="602784" y="1878963"/>
                      <a:pt x="594593" y="1883916"/>
                    </a:cubicBezTo>
                    <a:cubicBezTo>
                      <a:pt x="593164" y="1886202"/>
                      <a:pt x="594021" y="1888679"/>
                      <a:pt x="593831" y="1891345"/>
                    </a:cubicBezTo>
                    <a:lnTo>
                      <a:pt x="587449" y="1895441"/>
                    </a:lnTo>
                    <a:lnTo>
                      <a:pt x="587449" y="1902775"/>
                    </a:lnTo>
                    <a:lnTo>
                      <a:pt x="593831" y="1906586"/>
                    </a:lnTo>
                    <a:lnTo>
                      <a:pt x="593831" y="1913825"/>
                    </a:lnTo>
                    <a:lnTo>
                      <a:pt x="587449" y="1917634"/>
                    </a:lnTo>
                    <a:lnTo>
                      <a:pt x="587449" y="1939637"/>
                    </a:lnTo>
                    <a:lnTo>
                      <a:pt x="593450" y="1943543"/>
                    </a:lnTo>
                    <a:cubicBezTo>
                      <a:pt x="584877" y="1948781"/>
                      <a:pt x="584877" y="1948972"/>
                      <a:pt x="593450" y="1954211"/>
                    </a:cubicBezTo>
                    <a:lnTo>
                      <a:pt x="593450" y="1972213"/>
                    </a:lnTo>
                    <a:lnTo>
                      <a:pt x="600212" y="1976594"/>
                    </a:lnTo>
                    <a:lnTo>
                      <a:pt x="600212" y="1983833"/>
                    </a:lnTo>
                    <a:lnTo>
                      <a:pt x="593831" y="1987643"/>
                    </a:lnTo>
                    <a:lnTo>
                      <a:pt x="593831" y="1994882"/>
                    </a:lnTo>
                    <a:lnTo>
                      <a:pt x="587449" y="1998692"/>
                    </a:lnTo>
                    <a:lnTo>
                      <a:pt x="587449" y="2005931"/>
                    </a:lnTo>
                    <a:lnTo>
                      <a:pt x="594212" y="2010218"/>
                    </a:lnTo>
                    <a:lnTo>
                      <a:pt x="594212" y="2039364"/>
                    </a:lnTo>
                    <a:lnTo>
                      <a:pt x="599165" y="2042126"/>
                    </a:lnTo>
                    <a:cubicBezTo>
                      <a:pt x="600689" y="2049746"/>
                      <a:pt x="600689" y="2049746"/>
                      <a:pt x="594593" y="2053461"/>
                    </a:cubicBezTo>
                    <a:cubicBezTo>
                      <a:pt x="593573" y="2068225"/>
                      <a:pt x="593316" y="2082988"/>
                      <a:pt x="593831" y="2097752"/>
                    </a:cubicBezTo>
                    <a:lnTo>
                      <a:pt x="587449" y="2101848"/>
                    </a:lnTo>
                    <a:lnTo>
                      <a:pt x="587449" y="2131185"/>
                    </a:lnTo>
                    <a:lnTo>
                      <a:pt x="593735" y="2134995"/>
                    </a:lnTo>
                    <a:lnTo>
                      <a:pt x="593735" y="2142329"/>
                    </a:lnTo>
                    <a:lnTo>
                      <a:pt x="587354" y="2146139"/>
                    </a:lnTo>
                    <a:lnTo>
                      <a:pt x="587354" y="2153378"/>
                    </a:lnTo>
                    <a:lnTo>
                      <a:pt x="594116" y="2157569"/>
                    </a:lnTo>
                    <a:lnTo>
                      <a:pt x="594116" y="2197765"/>
                    </a:lnTo>
                    <a:cubicBezTo>
                      <a:pt x="605546" y="2202622"/>
                      <a:pt x="599641" y="2221006"/>
                      <a:pt x="599355" y="2231388"/>
                    </a:cubicBezTo>
                    <a:cubicBezTo>
                      <a:pt x="591449" y="2236150"/>
                      <a:pt x="591449" y="2236436"/>
                      <a:pt x="600117" y="2241675"/>
                    </a:cubicBezTo>
                    <a:lnTo>
                      <a:pt x="600117" y="2252914"/>
                    </a:lnTo>
                    <a:lnTo>
                      <a:pt x="593831" y="2256725"/>
                    </a:lnTo>
                    <a:lnTo>
                      <a:pt x="593831" y="2326447"/>
                    </a:lnTo>
                    <a:lnTo>
                      <a:pt x="587354" y="2330448"/>
                    </a:lnTo>
                    <a:lnTo>
                      <a:pt x="587354" y="2356165"/>
                    </a:lnTo>
                    <a:lnTo>
                      <a:pt x="594021" y="2360261"/>
                    </a:lnTo>
                    <a:lnTo>
                      <a:pt x="594021" y="2433889"/>
                    </a:lnTo>
                    <a:cubicBezTo>
                      <a:pt x="601165" y="2436175"/>
                      <a:pt x="601736" y="2443414"/>
                      <a:pt x="599546" y="2448939"/>
                    </a:cubicBezTo>
                    <a:lnTo>
                      <a:pt x="594212" y="2451892"/>
                    </a:lnTo>
                    <a:cubicBezTo>
                      <a:pt x="592878" y="2459322"/>
                      <a:pt x="594783" y="2467227"/>
                      <a:pt x="593259" y="2474561"/>
                    </a:cubicBezTo>
                    <a:lnTo>
                      <a:pt x="587544" y="2477800"/>
                    </a:lnTo>
                    <a:lnTo>
                      <a:pt x="587544" y="2499992"/>
                    </a:lnTo>
                    <a:lnTo>
                      <a:pt x="593640" y="2503803"/>
                    </a:lnTo>
                    <a:lnTo>
                      <a:pt x="593640" y="2511042"/>
                    </a:lnTo>
                    <a:lnTo>
                      <a:pt x="587258" y="2514947"/>
                    </a:lnTo>
                    <a:lnTo>
                      <a:pt x="587258" y="2522091"/>
                    </a:lnTo>
                    <a:lnTo>
                      <a:pt x="594021" y="2526186"/>
                    </a:lnTo>
                    <a:lnTo>
                      <a:pt x="594021" y="2566383"/>
                    </a:lnTo>
                    <a:lnTo>
                      <a:pt x="599927" y="2570287"/>
                    </a:lnTo>
                    <a:cubicBezTo>
                      <a:pt x="590402" y="2570859"/>
                      <a:pt x="590402" y="2624580"/>
                      <a:pt x="599927" y="2625151"/>
                    </a:cubicBezTo>
                    <a:lnTo>
                      <a:pt x="599927" y="2632105"/>
                    </a:lnTo>
                    <a:lnTo>
                      <a:pt x="606499" y="2636391"/>
                    </a:lnTo>
                    <a:cubicBezTo>
                      <a:pt x="606499" y="2637439"/>
                      <a:pt x="606499" y="2638582"/>
                      <a:pt x="606499" y="2639915"/>
                    </a:cubicBezTo>
                    <a:close/>
                    <a:moveTo>
                      <a:pt x="341418" y="704626"/>
                    </a:moveTo>
                    <a:cubicBezTo>
                      <a:pt x="336941" y="701578"/>
                      <a:pt x="330083" y="702816"/>
                      <a:pt x="329321" y="706816"/>
                    </a:cubicBezTo>
                    <a:lnTo>
                      <a:pt x="328845" y="706816"/>
                    </a:lnTo>
                    <a:cubicBezTo>
                      <a:pt x="326464" y="705769"/>
                      <a:pt x="319320" y="708531"/>
                      <a:pt x="325035" y="709960"/>
                    </a:cubicBezTo>
                    <a:cubicBezTo>
                      <a:pt x="326940" y="709960"/>
                      <a:pt x="328274" y="709960"/>
                      <a:pt x="328845" y="706816"/>
                    </a:cubicBezTo>
                    <a:cubicBezTo>
                      <a:pt x="328845" y="706816"/>
                      <a:pt x="328845" y="706816"/>
                      <a:pt x="328845" y="707674"/>
                    </a:cubicBezTo>
                    <a:lnTo>
                      <a:pt x="328845" y="706721"/>
                    </a:lnTo>
                    <a:cubicBezTo>
                      <a:pt x="333417" y="706721"/>
                      <a:pt x="339513" y="708721"/>
                      <a:pt x="341704" y="705007"/>
                    </a:cubicBezTo>
                    <a:close/>
                    <a:moveTo>
                      <a:pt x="323321" y="679670"/>
                    </a:moveTo>
                    <a:cubicBezTo>
                      <a:pt x="328369" y="681956"/>
                      <a:pt x="327988" y="685290"/>
                      <a:pt x="332179" y="688338"/>
                    </a:cubicBezTo>
                    <a:cubicBezTo>
                      <a:pt x="336227" y="684985"/>
                      <a:pt x="336789" y="678975"/>
                      <a:pt x="333436" y="674926"/>
                    </a:cubicBezTo>
                    <a:cubicBezTo>
                      <a:pt x="333055" y="674469"/>
                      <a:pt x="332636" y="674050"/>
                      <a:pt x="332179" y="673670"/>
                    </a:cubicBezTo>
                    <a:cubicBezTo>
                      <a:pt x="328559" y="673288"/>
                      <a:pt x="319034" y="674908"/>
                      <a:pt x="323606" y="680051"/>
                    </a:cubicBezTo>
                    <a:close/>
                    <a:moveTo>
                      <a:pt x="309224" y="659382"/>
                    </a:moveTo>
                    <a:cubicBezTo>
                      <a:pt x="309309" y="659953"/>
                      <a:pt x="309509" y="660506"/>
                      <a:pt x="309795" y="661001"/>
                    </a:cubicBezTo>
                    <a:cubicBezTo>
                      <a:pt x="321416" y="667602"/>
                      <a:pt x="335351" y="668755"/>
                      <a:pt x="347895" y="664145"/>
                    </a:cubicBezTo>
                    <a:lnTo>
                      <a:pt x="342371" y="660525"/>
                    </a:lnTo>
                    <a:cubicBezTo>
                      <a:pt x="362659" y="653667"/>
                      <a:pt x="308176" y="652143"/>
                      <a:pt x="309509" y="659763"/>
                    </a:cubicBezTo>
                    <a:close/>
                    <a:moveTo>
                      <a:pt x="315796" y="546510"/>
                    </a:moveTo>
                    <a:cubicBezTo>
                      <a:pt x="297508" y="532318"/>
                      <a:pt x="271314" y="546510"/>
                      <a:pt x="256360" y="558988"/>
                    </a:cubicBezTo>
                    <a:lnTo>
                      <a:pt x="259408" y="563084"/>
                    </a:lnTo>
                    <a:cubicBezTo>
                      <a:pt x="278934" y="564484"/>
                      <a:pt x="298422" y="560046"/>
                      <a:pt x="315415" y="550321"/>
                    </a:cubicBezTo>
                    <a:cubicBezTo>
                      <a:pt x="315796" y="549558"/>
                      <a:pt x="315986" y="547939"/>
                      <a:pt x="316082" y="546892"/>
                    </a:cubicBezTo>
                    <a:close/>
                    <a:moveTo>
                      <a:pt x="256265" y="507077"/>
                    </a:moveTo>
                    <a:cubicBezTo>
                      <a:pt x="256265" y="510982"/>
                      <a:pt x="262742" y="512601"/>
                      <a:pt x="266933" y="515173"/>
                    </a:cubicBezTo>
                    <a:cubicBezTo>
                      <a:pt x="289316" y="515936"/>
                      <a:pt x="317510" y="512125"/>
                      <a:pt x="332655" y="525746"/>
                    </a:cubicBezTo>
                    <a:cubicBezTo>
                      <a:pt x="349419" y="519174"/>
                      <a:pt x="372946" y="521936"/>
                      <a:pt x="387995" y="516888"/>
                    </a:cubicBezTo>
                    <a:lnTo>
                      <a:pt x="387995" y="513364"/>
                    </a:lnTo>
                    <a:cubicBezTo>
                      <a:pt x="385614" y="511935"/>
                      <a:pt x="381995" y="510697"/>
                      <a:pt x="381709" y="509363"/>
                    </a:cubicBezTo>
                    <a:cubicBezTo>
                      <a:pt x="381709" y="501457"/>
                      <a:pt x="352372" y="497171"/>
                      <a:pt x="345228" y="504125"/>
                    </a:cubicBezTo>
                    <a:cubicBezTo>
                      <a:pt x="308938" y="507553"/>
                      <a:pt x="292174" y="479931"/>
                      <a:pt x="256550" y="507458"/>
                    </a:cubicBezTo>
                    <a:close/>
                    <a:moveTo>
                      <a:pt x="507439" y="1108391"/>
                    </a:moveTo>
                    <a:cubicBezTo>
                      <a:pt x="509372" y="1108467"/>
                      <a:pt x="511230" y="1109134"/>
                      <a:pt x="512773" y="1110295"/>
                    </a:cubicBezTo>
                    <a:lnTo>
                      <a:pt x="512773" y="1114201"/>
                    </a:lnTo>
                    <a:cubicBezTo>
                      <a:pt x="522298" y="1118487"/>
                      <a:pt x="531823" y="1111534"/>
                      <a:pt x="537824" y="1106581"/>
                    </a:cubicBezTo>
                    <a:lnTo>
                      <a:pt x="529918" y="1101247"/>
                    </a:lnTo>
                    <a:lnTo>
                      <a:pt x="502772" y="1101247"/>
                    </a:lnTo>
                    <a:cubicBezTo>
                      <a:pt x="497628" y="1106295"/>
                      <a:pt x="498390" y="1107724"/>
                      <a:pt x="507725" y="1108771"/>
                    </a:cubicBezTo>
                    <a:close/>
                    <a:moveTo>
                      <a:pt x="387995" y="1136013"/>
                    </a:moveTo>
                    <a:cubicBezTo>
                      <a:pt x="386662" y="1141157"/>
                      <a:pt x="392472" y="1141823"/>
                      <a:pt x="396758" y="1141633"/>
                    </a:cubicBezTo>
                    <a:cubicBezTo>
                      <a:pt x="434001" y="1141633"/>
                      <a:pt x="468577" y="1149443"/>
                      <a:pt x="499628" y="1124107"/>
                    </a:cubicBezTo>
                    <a:cubicBezTo>
                      <a:pt x="491342" y="1113725"/>
                      <a:pt x="402378" y="1126964"/>
                      <a:pt x="388281" y="1136394"/>
                    </a:cubicBezTo>
                    <a:close/>
                    <a:moveTo>
                      <a:pt x="370850" y="993709"/>
                    </a:moveTo>
                    <a:cubicBezTo>
                      <a:pt x="378785" y="995195"/>
                      <a:pt x="386967" y="994710"/>
                      <a:pt x="394663" y="992281"/>
                    </a:cubicBezTo>
                    <a:lnTo>
                      <a:pt x="394663" y="988661"/>
                    </a:lnTo>
                    <a:cubicBezTo>
                      <a:pt x="386128" y="985613"/>
                      <a:pt x="376813" y="985613"/>
                      <a:pt x="368279" y="988661"/>
                    </a:cubicBezTo>
                    <a:cubicBezTo>
                      <a:pt x="369041" y="990852"/>
                      <a:pt x="367231" y="992852"/>
                      <a:pt x="371136" y="994091"/>
                    </a:cubicBezTo>
                    <a:close/>
                    <a:moveTo>
                      <a:pt x="326083" y="968563"/>
                    </a:moveTo>
                    <a:cubicBezTo>
                      <a:pt x="331893" y="979993"/>
                      <a:pt x="345704" y="976850"/>
                      <a:pt x="355229" y="970278"/>
                    </a:cubicBezTo>
                    <a:cubicBezTo>
                      <a:pt x="346752" y="966182"/>
                      <a:pt x="341418" y="960086"/>
                      <a:pt x="330941" y="960753"/>
                    </a:cubicBezTo>
                    <a:cubicBezTo>
                      <a:pt x="329988" y="963706"/>
                      <a:pt x="319511" y="965896"/>
                      <a:pt x="326369" y="968945"/>
                    </a:cubicBezTo>
                    <a:close/>
                    <a:moveTo>
                      <a:pt x="351038" y="986852"/>
                    </a:moveTo>
                    <a:cubicBezTo>
                      <a:pt x="347133" y="988280"/>
                      <a:pt x="340370" y="984756"/>
                      <a:pt x="335513" y="988757"/>
                    </a:cubicBezTo>
                    <a:lnTo>
                      <a:pt x="335513" y="995995"/>
                    </a:lnTo>
                    <a:cubicBezTo>
                      <a:pt x="341323" y="1000853"/>
                      <a:pt x="350086" y="995995"/>
                      <a:pt x="355325" y="992852"/>
                    </a:cubicBezTo>
                    <a:cubicBezTo>
                      <a:pt x="355134" y="990947"/>
                      <a:pt x="356658" y="988947"/>
                      <a:pt x="351324" y="987232"/>
                    </a:cubicBezTo>
                    <a:close/>
                    <a:moveTo>
                      <a:pt x="289602" y="664430"/>
                    </a:moveTo>
                    <a:cubicBezTo>
                      <a:pt x="291412" y="666173"/>
                      <a:pt x="294269" y="666173"/>
                      <a:pt x="296079" y="664430"/>
                    </a:cubicBezTo>
                    <a:cubicBezTo>
                      <a:pt x="294250" y="662878"/>
                      <a:pt x="291517" y="663039"/>
                      <a:pt x="289888" y="664811"/>
                    </a:cubicBezTo>
                    <a:close/>
                    <a:moveTo>
                      <a:pt x="286268" y="1159730"/>
                    </a:moveTo>
                    <a:cubicBezTo>
                      <a:pt x="286268" y="1159730"/>
                      <a:pt x="287792" y="1158968"/>
                      <a:pt x="288364" y="1158492"/>
                    </a:cubicBezTo>
                    <a:cubicBezTo>
                      <a:pt x="290745" y="1155254"/>
                      <a:pt x="279029" y="1157539"/>
                      <a:pt x="286459" y="1160397"/>
                    </a:cubicBezTo>
                    <a:close/>
                    <a:moveTo>
                      <a:pt x="279125" y="1167160"/>
                    </a:moveTo>
                    <a:cubicBezTo>
                      <a:pt x="264647" y="1174780"/>
                      <a:pt x="257503" y="1179542"/>
                      <a:pt x="279982" y="1178209"/>
                    </a:cubicBezTo>
                    <a:cubicBezTo>
                      <a:pt x="283982" y="1175066"/>
                      <a:pt x="294746" y="1172875"/>
                      <a:pt x="286173" y="1167160"/>
                    </a:cubicBezTo>
                    <a:close/>
                    <a:moveTo>
                      <a:pt x="250550" y="1158397"/>
                    </a:moveTo>
                    <a:lnTo>
                      <a:pt x="260075" y="1163445"/>
                    </a:lnTo>
                    <a:cubicBezTo>
                      <a:pt x="304271" y="1153825"/>
                      <a:pt x="248359" y="1146014"/>
                      <a:pt x="251121" y="1159063"/>
                    </a:cubicBezTo>
                    <a:close/>
                    <a:moveTo>
                      <a:pt x="233500" y="360107"/>
                    </a:moveTo>
                    <a:cubicBezTo>
                      <a:pt x="228737" y="363726"/>
                      <a:pt x="228737" y="363821"/>
                      <a:pt x="233500" y="367441"/>
                    </a:cubicBezTo>
                    <a:lnTo>
                      <a:pt x="246359" y="367441"/>
                    </a:lnTo>
                    <a:cubicBezTo>
                      <a:pt x="251121" y="363821"/>
                      <a:pt x="251121" y="363726"/>
                      <a:pt x="246359" y="360107"/>
                    </a:cubicBezTo>
                    <a:close/>
                    <a:moveTo>
                      <a:pt x="118438" y="321435"/>
                    </a:moveTo>
                    <a:cubicBezTo>
                      <a:pt x="118438" y="325912"/>
                      <a:pt x="169206" y="320387"/>
                      <a:pt x="188542" y="319720"/>
                    </a:cubicBezTo>
                    <a:lnTo>
                      <a:pt x="200448" y="328293"/>
                    </a:lnTo>
                    <a:lnTo>
                      <a:pt x="212450" y="319720"/>
                    </a:lnTo>
                    <a:cubicBezTo>
                      <a:pt x="224070" y="318673"/>
                      <a:pt x="233976" y="321149"/>
                      <a:pt x="242834" y="317910"/>
                    </a:cubicBezTo>
                    <a:cubicBezTo>
                      <a:pt x="244073" y="296670"/>
                      <a:pt x="198162" y="316101"/>
                      <a:pt x="185684" y="304957"/>
                    </a:cubicBezTo>
                    <a:cubicBezTo>
                      <a:pt x="164158" y="298289"/>
                      <a:pt x="139869" y="312576"/>
                      <a:pt x="119009" y="322101"/>
                    </a:cubicBezTo>
                    <a:close/>
                    <a:moveTo>
                      <a:pt x="203306" y="358011"/>
                    </a:moveTo>
                    <a:cubicBezTo>
                      <a:pt x="180541" y="351534"/>
                      <a:pt x="155681" y="364774"/>
                      <a:pt x="132630" y="365059"/>
                    </a:cubicBezTo>
                    <a:cubicBezTo>
                      <a:pt x="131011" y="372013"/>
                      <a:pt x="131106" y="372013"/>
                      <a:pt x="135011" y="374584"/>
                    </a:cubicBezTo>
                    <a:cubicBezTo>
                      <a:pt x="148251" y="372870"/>
                      <a:pt x="160538" y="364202"/>
                      <a:pt x="174635" y="367536"/>
                    </a:cubicBezTo>
                    <a:cubicBezTo>
                      <a:pt x="185779" y="374584"/>
                      <a:pt x="192828" y="367536"/>
                      <a:pt x="203210" y="365250"/>
                    </a:cubicBezTo>
                    <a:cubicBezTo>
                      <a:pt x="203972" y="363536"/>
                      <a:pt x="204068" y="361059"/>
                      <a:pt x="203877" y="358678"/>
                    </a:cubicBezTo>
                    <a:close/>
                    <a:moveTo>
                      <a:pt x="32713" y="2223101"/>
                    </a:moveTo>
                    <a:cubicBezTo>
                      <a:pt x="37342" y="2226625"/>
                      <a:pt x="43000" y="2228531"/>
                      <a:pt x="48810" y="2228531"/>
                    </a:cubicBezTo>
                    <a:cubicBezTo>
                      <a:pt x="72908" y="2225102"/>
                      <a:pt x="97769" y="2216243"/>
                      <a:pt x="121962" y="2213862"/>
                    </a:cubicBezTo>
                    <a:cubicBezTo>
                      <a:pt x="137869" y="2219101"/>
                      <a:pt x="157300" y="2231579"/>
                      <a:pt x="174064" y="2221196"/>
                    </a:cubicBezTo>
                    <a:cubicBezTo>
                      <a:pt x="187589" y="2217767"/>
                      <a:pt x="201686" y="2229293"/>
                      <a:pt x="213783" y="2221196"/>
                    </a:cubicBezTo>
                    <a:cubicBezTo>
                      <a:pt x="220193" y="2224530"/>
                      <a:pt x="227509" y="2225673"/>
                      <a:pt x="234643" y="2224530"/>
                    </a:cubicBezTo>
                    <a:cubicBezTo>
                      <a:pt x="240453" y="2219482"/>
                      <a:pt x="251312" y="2219863"/>
                      <a:pt x="256741" y="2215672"/>
                    </a:cubicBezTo>
                    <a:cubicBezTo>
                      <a:pt x="214354" y="2204051"/>
                      <a:pt x="164729" y="2227197"/>
                      <a:pt x="125105" y="2200813"/>
                    </a:cubicBezTo>
                    <a:lnTo>
                      <a:pt x="131297" y="2196907"/>
                    </a:lnTo>
                    <a:cubicBezTo>
                      <a:pt x="127106" y="2193859"/>
                      <a:pt x="121200" y="2195764"/>
                      <a:pt x="114533" y="2195002"/>
                    </a:cubicBezTo>
                    <a:lnTo>
                      <a:pt x="103865" y="2202622"/>
                    </a:lnTo>
                    <a:cubicBezTo>
                      <a:pt x="89006" y="2203670"/>
                      <a:pt x="76528" y="2197955"/>
                      <a:pt x="68908" y="2210052"/>
                    </a:cubicBezTo>
                    <a:cubicBezTo>
                      <a:pt x="63669" y="2211576"/>
                      <a:pt x="68336" y="2216243"/>
                      <a:pt x="60335" y="2217482"/>
                    </a:cubicBezTo>
                    <a:cubicBezTo>
                      <a:pt x="50858" y="2216243"/>
                      <a:pt x="41238" y="2218434"/>
                      <a:pt x="33284" y="2223768"/>
                    </a:cubicBezTo>
                    <a:close/>
                    <a:moveTo>
                      <a:pt x="133868" y="2179953"/>
                    </a:moveTo>
                    <a:cubicBezTo>
                      <a:pt x="146165" y="2181668"/>
                      <a:pt x="158681" y="2181286"/>
                      <a:pt x="170825" y="2178620"/>
                    </a:cubicBezTo>
                    <a:lnTo>
                      <a:pt x="170825" y="2175095"/>
                    </a:lnTo>
                    <a:lnTo>
                      <a:pt x="164444" y="2171094"/>
                    </a:lnTo>
                    <a:cubicBezTo>
                      <a:pt x="166634" y="2154616"/>
                      <a:pt x="150156" y="2166618"/>
                      <a:pt x="141488" y="2165856"/>
                    </a:cubicBezTo>
                    <a:cubicBezTo>
                      <a:pt x="118819" y="2158712"/>
                      <a:pt x="86624" y="2147949"/>
                      <a:pt x="66717" y="2164427"/>
                    </a:cubicBezTo>
                    <a:cubicBezTo>
                      <a:pt x="85291" y="2167570"/>
                      <a:pt x="105579" y="2164427"/>
                      <a:pt x="122819" y="2173095"/>
                    </a:cubicBezTo>
                    <a:cubicBezTo>
                      <a:pt x="125772" y="2173095"/>
                      <a:pt x="129296" y="2173095"/>
                      <a:pt x="131297" y="2174905"/>
                    </a:cubicBezTo>
                    <a:cubicBezTo>
                      <a:pt x="133297" y="2176714"/>
                      <a:pt x="130820" y="2179286"/>
                      <a:pt x="134059" y="2180619"/>
                    </a:cubicBezTo>
                    <a:close/>
                    <a:moveTo>
                      <a:pt x="92530" y="2140043"/>
                    </a:moveTo>
                    <a:cubicBezTo>
                      <a:pt x="103579" y="2140043"/>
                      <a:pt x="115009" y="2142329"/>
                      <a:pt x="124343" y="2134804"/>
                    </a:cubicBezTo>
                    <a:cubicBezTo>
                      <a:pt x="120057" y="2129852"/>
                      <a:pt x="67384" y="2133281"/>
                      <a:pt x="93101" y="2140710"/>
                    </a:cubicBezTo>
                    <a:close/>
                    <a:moveTo>
                      <a:pt x="167587" y="2202718"/>
                    </a:moveTo>
                    <a:lnTo>
                      <a:pt x="174921" y="2202718"/>
                    </a:lnTo>
                    <a:cubicBezTo>
                      <a:pt x="191304" y="2194145"/>
                      <a:pt x="177302" y="2195193"/>
                      <a:pt x="167396" y="2195288"/>
                    </a:cubicBezTo>
                    <a:cubicBezTo>
                      <a:pt x="163967" y="2198432"/>
                      <a:pt x="163396" y="2200908"/>
                      <a:pt x="168158" y="2203384"/>
                    </a:cubicBezTo>
                    <a:close/>
                    <a:moveTo>
                      <a:pt x="196162" y="2114231"/>
                    </a:moveTo>
                    <a:cubicBezTo>
                      <a:pt x="212354" y="2114231"/>
                      <a:pt x="212354" y="2114231"/>
                      <a:pt x="217117" y="2112230"/>
                    </a:cubicBezTo>
                    <a:lnTo>
                      <a:pt x="217117" y="2108706"/>
                    </a:lnTo>
                    <a:cubicBezTo>
                      <a:pt x="213212" y="2105563"/>
                      <a:pt x="203972" y="2107658"/>
                      <a:pt x="201115" y="2103182"/>
                    </a:cubicBezTo>
                    <a:cubicBezTo>
                      <a:pt x="194162" y="2104134"/>
                      <a:pt x="183589" y="2100610"/>
                      <a:pt x="177969" y="2105563"/>
                    </a:cubicBezTo>
                    <a:cubicBezTo>
                      <a:pt x="177398" y="2107277"/>
                      <a:pt x="177969" y="2109182"/>
                      <a:pt x="174540" y="2110420"/>
                    </a:cubicBezTo>
                    <a:cubicBezTo>
                      <a:pt x="150251" y="2110420"/>
                      <a:pt x="113199" y="2098895"/>
                      <a:pt x="92339" y="2111182"/>
                    </a:cubicBezTo>
                    <a:cubicBezTo>
                      <a:pt x="107865" y="2114993"/>
                      <a:pt x="131963" y="2126518"/>
                      <a:pt x="148442" y="2118041"/>
                    </a:cubicBezTo>
                    <a:cubicBezTo>
                      <a:pt x="167206" y="2119564"/>
                      <a:pt x="180160" y="2126137"/>
                      <a:pt x="196448" y="2114897"/>
                    </a:cubicBezTo>
                    <a:close/>
                    <a:moveTo>
                      <a:pt x="101674" y="2018980"/>
                    </a:moveTo>
                    <a:cubicBezTo>
                      <a:pt x="100912" y="2018980"/>
                      <a:pt x="100150" y="2019743"/>
                      <a:pt x="99388" y="2020219"/>
                    </a:cubicBezTo>
                    <a:cubicBezTo>
                      <a:pt x="99388" y="2024600"/>
                      <a:pt x="99388" y="2024791"/>
                      <a:pt x="106436" y="2025838"/>
                    </a:cubicBezTo>
                    <a:cubicBezTo>
                      <a:pt x="118533" y="2033077"/>
                      <a:pt x="127677" y="2027267"/>
                      <a:pt x="138345" y="2020409"/>
                    </a:cubicBezTo>
                    <a:cubicBezTo>
                      <a:pt x="127391" y="2016980"/>
                      <a:pt x="113961" y="2019647"/>
                      <a:pt x="101960" y="2019457"/>
                    </a:cubicBezTo>
                    <a:close/>
                    <a:moveTo>
                      <a:pt x="116152" y="2007550"/>
                    </a:moveTo>
                    <a:cubicBezTo>
                      <a:pt x="138821" y="2004978"/>
                      <a:pt x="165682" y="2014123"/>
                      <a:pt x="186446" y="2000883"/>
                    </a:cubicBezTo>
                    <a:cubicBezTo>
                      <a:pt x="180274" y="2001540"/>
                      <a:pt x="174054" y="2000169"/>
                      <a:pt x="168730" y="1996978"/>
                    </a:cubicBezTo>
                    <a:cubicBezTo>
                      <a:pt x="116723" y="1995930"/>
                      <a:pt x="112913" y="1996025"/>
                      <a:pt x="105579" y="1998311"/>
                    </a:cubicBezTo>
                    <a:lnTo>
                      <a:pt x="105579" y="2002216"/>
                    </a:lnTo>
                    <a:close/>
                    <a:moveTo>
                      <a:pt x="94816" y="2041269"/>
                    </a:moveTo>
                    <a:lnTo>
                      <a:pt x="89577" y="2044127"/>
                    </a:lnTo>
                    <a:cubicBezTo>
                      <a:pt x="85100" y="2041555"/>
                      <a:pt x="77957" y="2038316"/>
                      <a:pt x="73670" y="2042793"/>
                    </a:cubicBezTo>
                    <a:cubicBezTo>
                      <a:pt x="79385" y="2045174"/>
                      <a:pt x="77861" y="2048889"/>
                      <a:pt x="82719" y="2051746"/>
                    </a:cubicBezTo>
                    <a:cubicBezTo>
                      <a:pt x="110151" y="2051746"/>
                      <a:pt x="138536" y="2059557"/>
                      <a:pt x="164348" y="2050127"/>
                    </a:cubicBezTo>
                    <a:lnTo>
                      <a:pt x="164348" y="2043364"/>
                    </a:lnTo>
                    <a:cubicBezTo>
                      <a:pt x="145298" y="2029648"/>
                      <a:pt x="117771" y="2044984"/>
                      <a:pt x="95102" y="2041745"/>
                    </a:cubicBezTo>
                    <a:close/>
                    <a:moveTo>
                      <a:pt x="215021" y="2140329"/>
                    </a:moveTo>
                    <a:cubicBezTo>
                      <a:pt x="235976" y="2139853"/>
                      <a:pt x="247121" y="2153473"/>
                      <a:pt x="266456" y="2136519"/>
                    </a:cubicBezTo>
                    <a:cubicBezTo>
                      <a:pt x="276743" y="2144901"/>
                      <a:pt x="288650" y="2134043"/>
                      <a:pt x="299699" y="2136519"/>
                    </a:cubicBezTo>
                    <a:cubicBezTo>
                      <a:pt x="305890" y="2142425"/>
                      <a:pt x="320939" y="2139948"/>
                      <a:pt x="328940" y="2134709"/>
                    </a:cubicBezTo>
                    <a:cubicBezTo>
                      <a:pt x="303223" y="2116802"/>
                      <a:pt x="247406" y="2131566"/>
                      <a:pt x="213783" y="2132709"/>
                    </a:cubicBezTo>
                    <a:cubicBezTo>
                      <a:pt x="209306" y="2137472"/>
                      <a:pt x="209306" y="2137472"/>
                      <a:pt x="215307" y="2140805"/>
                    </a:cubicBezTo>
                    <a:close/>
                    <a:moveTo>
                      <a:pt x="269790" y="2046317"/>
                    </a:moveTo>
                    <a:cubicBezTo>
                      <a:pt x="270647" y="2057461"/>
                      <a:pt x="302270" y="2051937"/>
                      <a:pt x="308938" y="2046317"/>
                    </a:cubicBezTo>
                    <a:cubicBezTo>
                      <a:pt x="301575" y="2042793"/>
                      <a:pt x="293488" y="2040983"/>
                      <a:pt x="285316" y="2041174"/>
                    </a:cubicBezTo>
                    <a:cubicBezTo>
                      <a:pt x="280934" y="2044888"/>
                      <a:pt x="274553" y="2044412"/>
                      <a:pt x="270076" y="2046793"/>
                    </a:cubicBezTo>
                    <a:close/>
                    <a:moveTo>
                      <a:pt x="279315" y="2029648"/>
                    </a:moveTo>
                    <a:cubicBezTo>
                      <a:pt x="293126" y="2025457"/>
                      <a:pt x="308652" y="2028886"/>
                      <a:pt x="321225" y="2020886"/>
                    </a:cubicBezTo>
                    <a:cubicBezTo>
                      <a:pt x="305823" y="2008836"/>
                      <a:pt x="283811" y="2010398"/>
                      <a:pt x="270266" y="2024505"/>
                    </a:cubicBezTo>
                    <a:close/>
                    <a:moveTo>
                      <a:pt x="260265" y="2103372"/>
                    </a:moveTo>
                    <a:cubicBezTo>
                      <a:pt x="231690" y="2113944"/>
                      <a:pt x="290555" y="2112897"/>
                      <a:pt x="295889" y="2108039"/>
                    </a:cubicBezTo>
                    <a:cubicBezTo>
                      <a:pt x="293412" y="2098229"/>
                      <a:pt x="270076" y="2106325"/>
                      <a:pt x="260551" y="2103848"/>
                    </a:cubicBezTo>
                    <a:close/>
                    <a:moveTo>
                      <a:pt x="333322" y="1999930"/>
                    </a:moveTo>
                    <a:lnTo>
                      <a:pt x="346085" y="1999930"/>
                    </a:lnTo>
                    <a:cubicBezTo>
                      <a:pt x="403235" y="1986977"/>
                      <a:pt x="239786" y="1992406"/>
                      <a:pt x="230166" y="1995168"/>
                    </a:cubicBezTo>
                    <a:cubicBezTo>
                      <a:pt x="228452" y="2009265"/>
                      <a:pt x="251693" y="2004693"/>
                      <a:pt x="260075" y="2000216"/>
                    </a:cubicBezTo>
                    <a:cubicBezTo>
                      <a:pt x="284935" y="1997073"/>
                      <a:pt x="311700" y="2006884"/>
                      <a:pt x="334084" y="2000407"/>
                    </a:cubicBezTo>
                    <a:close/>
                    <a:moveTo>
                      <a:pt x="266075" y="1971355"/>
                    </a:moveTo>
                    <a:cubicBezTo>
                      <a:pt x="255598" y="1977547"/>
                      <a:pt x="243215" y="1972975"/>
                      <a:pt x="232833" y="1975070"/>
                    </a:cubicBezTo>
                    <a:cubicBezTo>
                      <a:pt x="227328" y="1979718"/>
                      <a:pt x="219279" y="1979718"/>
                      <a:pt x="213783" y="1975070"/>
                    </a:cubicBezTo>
                    <a:cubicBezTo>
                      <a:pt x="199400" y="1974594"/>
                      <a:pt x="188161" y="1970212"/>
                      <a:pt x="174064" y="1975070"/>
                    </a:cubicBezTo>
                    <a:cubicBezTo>
                      <a:pt x="160253" y="1962688"/>
                      <a:pt x="141012" y="1972118"/>
                      <a:pt x="126439" y="1964021"/>
                    </a:cubicBezTo>
                    <a:cubicBezTo>
                      <a:pt x="106722" y="1965545"/>
                      <a:pt x="93006" y="1975070"/>
                      <a:pt x="72337" y="1971451"/>
                    </a:cubicBezTo>
                    <a:cubicBezTo>
                      <a:pt x="48429" y="1980309"/>
                      <a:pt x="90339" y="1976975"/>
                      <a:pt x="95006" y="1982404"/>
                    </a:cubicBezTo>
                    <a:cubicBezTo>
                      <a:pt x="128344" y="1964879"/>
                      <a:pt x="171873" y="1982404"/>
                      <a:pt x="206354" y="1986119"/>
                    </a:cubicBezTo>
                    <a:cubicBezTo>
                      <a:pt x="225404" y="1975546"/>
                      <a:pt x="250454" y="1990215"/>
                      <a:pt x="268457" y="1977261"/>
                    </a:cubicBezTo>
                    <a:cubicBezTo>
                      <a:pt x="269981" y="1974880"/>
                      <a:pt x="271790" y="1972498"/>
                      <a:pt x="266361" y="1971641"/>
                    </a:cubicBezTo>
                    <a:close/>
                    <a:moveTo>
                      <a:pt x="59573" y="2094323"/>
                    </a:moveTo>
                    <a:cubicBezTo>
                      <a:pt x="64241" y="2097466"/>
                      <a:pt x="70051" y="2095561"/>
                      <a:pt x="75385" y="2096228"/>
                    </a:cubicBezTo>
                    <a:cubicBezTo>
                      <a:pt x="83633" y="2091085"/>
                      <a:pt x="94092" y="2091085"/>
                      <a:pt x="102341" y="2096228"/>
                    </a:cubicBezTo>
                    <a:cubicBezTo>
                      <a:pt x="113390" y="2088608"/>
                      <a:pt x="128153" y="2096704"/>
                      <a:pt x="138345" y="2087179"/>
                    </a:cubicBezTo>
                    <a:lnTo>
                      <a:pt x="138345" y="2079750"/>
                    </a:lnTo>
                    <a:cubicBezTo>
                      <a:pt x="133697" y="2076130"/>
                      <a:pt x="127953" y="2074130"/>
                      <a:pt x="122057" y="2074225"/>
                    </a:cubicBezTo>
                    <a:cubicBezTo>
                      <a:pt x="103865" y="2090227"/>
                      <a:pt x="79004" y="2081464"/>
                      <a:pt x="59859" y="2094609"/>
                    </a:cubicBezTo>
                    <a:close/>
                    <a:moveTo>
                      <a:pt x="82052" y="2291776"/>
                    </a:moveTo>
                    <a:cubicBezTo>
                      <a:pt x="45476" y="2305683"/>
                      <a:pt x="30713" y="2306064"/>
                      <a:pt x="82529" y="2306254"/>
                    </a:cubicBezTo>
                    <a:cubicBezTo>
                      <a:pt x="90149" y="2293300"/>
                      <a:pt x="108341" y="2300635"/>
                      <a:pt x="121867" y="2298824"/>
                    </a:cubicBezTo>
                    <a:cubicBezTo>
                      <a:pt x="126725" y="2295491"/>
                      <a:pt x="125105" y="2292348"/>
                      <a:pt x="131392" y="2289299"/>
                    </a:cubicBezTo>
                    <a:cubicBezTo>
                      <a:pt x="130630" y="2264154"/>
                      <a:pt x="95959" y="2297492"/>
                      <a:pt x="82338" y="2292062"/>
                    </a:cubicBezTo>
                    <a:close/>
                    <a:moveTo>
                      <a:pt x="93482" y="2260725"/>
                    </a:moveTo>
                    <a:cubicBezTo>
                      <a:pt x="97007" y="2263582"/>
                      <a:pt x="103865" y="2261297"/>
                      <a:pt x="108437" y="2262059"/>
                    </a:cubicBezTo>
                    <a:cubicBezTo>
                      <a:pt x="113580" y="2258629"/>
                      <a:pt x="113485" y="2258629"/>
                      <a:pt x="109008" y="2254724"/>
                    </a:cubicBezTo>
                    <a:cubicBezTo>
                      <a:pt x="104817" y="2254343"/>
                      <a:pt x="95197" y="2256819"/>
                      <a:pt x="93768" y="2261010"/>
                    </a:cubicBezTo>
                    <a:close/>
                    <a:moveTo>
                      <a:pt x="122057" y="2309969"/>
                    </a:moveTo>
                    <a:cubicBezTo>
                      <a:pt x="117295" y="2313493"/>
                      <a:pt x="117295" y="2313493"/>
                      <a:pt x="122057" y="2317304"/>
                    </a:cubicBezTo>
                    <a:cubicBezTo>
                      <a:pt x="126772" y="2316732"/>
                      <a:pt x="131516" y="2318065"/>
                      <a:pt x="135297" y="2320923"/>
                    </a:cubicBezTo>
                    <a:cubicBezTo>
                      <a:pt x="170730" y="2310064"/>
                      <a:pt x="139393" y="2309303"/>
                      <a:pt x="122438" y="2310064"/>
                    </a:cubicBezTo>
                    <a:close/>
                    <a:moveTo>
                      <a:pt x="34808" y="2360547"/>
                    </a:moveTo>
                    <a:cubicBezTo>
                      <a:pt x="47686" y="2362547"/>
                      <a:pt x="60878" y="2361023"/>
                      <a:pt x="72908" y="2355974"/>
                    </a:cubicBezTo>
                    <a:lnTo>
                      <a:pt x="72908" y="2352261"/>
                    </a:lnTo>
                    <a:cubicBezTo>
                      <a:pt x="111008" y="2327876"/>
                      <a:pt x="159395" y="2358737"/>
                      <a:pt x="197781" y="2341211"/>
                    </a:cubicBezTo>
                    <a:cubicBezTo>
                      <a:pt x="197781" y="2339782"/>
                      <a:pt x="197019" y="2338067"/>
                      <a:pt x="196543" y="2336163"/>
                    </a:cubicBezTo>
                    <a:cubicBezTo>
                      <a:pt x="164634" y="2336163"/>
                      <a:pt x="136821" y="2341402"/>
                      <a:pt x="108532" y="2324638"/>
                    </a:cubicBezTo>
                    <a:cubicBezTo>
                      <a:pt x="89482" y="2335020"/>
                      <a:pt x="64622" y="2331972"/>
                      <a:pt x="46619" y="2342164"/>
                    </a:cubicBezTo>
                    <a:cubicBezTo>
                      <a:pt x="48239" y="2354356"/>
                      <a:pt x="39666" y="2347974"/>
                      <a:pt x="34046" y="2351689"/>
                    </a:cubicBezTo>
                    <a:cubicBezTo>
                      <a:pt x="33761" y="2355118"/>
                      <a:pt x="32046" y="2357689"/>
                      <a:pt x="35189" y="2360832"/>
                    </a:cubicBezTo>
                    <a:close/>
                    <a:moveTo>
                      <a:pt x="214640" y="2387407"/>
                    </a:moveTo>
                    <a:cubicBezTo>
                      <a:pt x="216450" y="2386931"/>
                      <a:pt x="221498" y="2387979"/>
                      <a:pt x="224165" y="2385026"/>
                    </a:cubicBezTo>
                    <a:cubicBezTo>
                      <a:pt x="224165" y="2383502"/>
                      <a:pt x="225118" y="2381502"/>
                      <a:pt x="220165" y="2379978"/>
                    </a:cubicBezTo>
                    <a:cubicBezTo>
                      <a:pt x="193781" y="2377121"/>
                      <a:pt x="167111" y="2380930"/>
                      <a:pt x="142536" y="2390932"/>
                    </a:cubicBezTo>
                    <a:cubicBezTo>
                      <a:pt x="131487" y="2395789"/>
                      <a:pt x="130916" y="2397028"/>
                      <a:pt x="142536" y="2401886"/>
                    </a:cubicBezTo>
                    <a:cubicBezTo>
                      <a:pt x="157490" y="2405028"/>
                      <a:pt x="170063" y="2394074"/>
                      <a:pt x="182636" y="2401886"/>
                    </a:cubicBezTo>
                    <a:cubicBezTo>
                      <a:pt x="190256" y="2401124"/>
                      <a:pt x="198162" y="2403790"/>
                      <a:pt x="204544" y="2400075"/>
                    </a:cubicBezTo>
                    <a:lnTo>
                      <a:pt x="204544" y="2392551"/>
                    </a:lnTo>
                    <a:close/>
                    <a:moveTo>
                      <a:pt x="202448" y="2446272"/>
                    </a:moveTo>
                    <a:cubicBezTo>
                      <a:pt x="198353" y="2446272"/>
                      <a:pt x="193876" y="2445605"/>
                      <a:pt x="190923" y="2448177"/>
                    </a:cubicBezTo>
                    <a:lnTo>
                      <a:pt x="190923" y="2452367"/>
                    </a:lnTo>
                    <a:cubicBezTo>
                      <a:pt x="195876" y="2455321"/>
                      <a:pt x="204925" y="2460274"/>
                      <a:pt x="210545" y="2455416"/>
                    </a:cubicBezTo>
                    <a:lnTo>
                      <a:pt x="210545" y="2448177"/>
                    </a:lnTo>
                    <a:cubicBezTo>
                      <a:pt x="208144" y="2447034"/>
                      <a:pt x="205496" y="2446462"/>
                      <a:pt x="202829" y="2446557"/>
                    </a:cubicBezTo>
                    <a:close/>
                    <a:moveTo>
                      <a:pt x="161110" y="2475418"/>
                    </a:moveTo>
                    <a:cubicBezTo>
                      <a:pt x="168882" y="2476466"/>
                      <a:pt x="176778" y="2475895"/>
                      <a:pt x="184351" y="2473894"/>
                    </a:cubicBezTo>
                    <a:cubicBezTo>
                      <a:pt x="183684" y="2464369"/>
                      <a:pt x="166825" y="2468942"/>
                      <a:pt x="157776" y="2469608"/>
                    </a:cubicBezTo>
                    <a:cubicBezTo>
                      <a:pt x="158824" y="2471989"/>
                      <a:pt x="157014" y="2474180"/>
                      <a:pt x="161491" y="2475704"/>
                    </a:cubicBezTo>
                    <a:close/>
                    <a:moveTo>
                      <a:pt x="108818" y="2394456"/>
                    </a:moveTo>
                    <a:lnTo>
                      <a:pt x="125105" y="2385503"/>
                    </a:lnTo>
                    <a:cubicBezTo>
                      <a:pt x="122343" y="2372739"/>
                      <a:pt x="93387" y="2386169"/>
                      <a:pt x="82624" y="2372643"/>
                    </a:cubicBezTo>
                    <a:cubicBezTo>
                      <a:pt x="66812" y="2382168"/>
                      <a:pt x="48620" y="2383883"/>
                      <a:pt x="33094" y="2393027"/>
                    </a:cubicBezTo>
                    <a:cubicBezTo>
                      <a:pt x="33094" y="2394647"/>
                      <a:pt x="33665" y="2395789"/>
                      <a:pt x="33951" y="2396932"/>
                    </a:cubicBezTo>
                    <a:lnTo>
                      <a:pt x="45476" y="2403410"/>
                    </a:lnTo>
                    <a:cubicBezTo>
                      <a:pt x="45476" y="2419793"/>
                      <a:pt x="104436" y="2399409"/>
                      <a:pt x="95578" y="2394647"/>
                    </a:cubicBezTo>
                    <a:cubicBezTo>
                      <a:pt x="63955" y="2394647"/>
                      <a:pt x="84719" y="2383693"/>
                      <a:pt x="102150" y="2387312"/>
                    </a:cubicBezTo>
                    <a:cubicBezTo>
                      <a:pt x="108056" y="2389027"/>
                      <a:pt x="103293" y="2393504"/>
                      <a:pt x="109199" y="2394742"/>
                    </a:cubicBezTo>
                    <a:close/>
                    <a:moveTo>
                      <a:pt x="106627" y="2452463"/>
                    </a:moveTo>
                    <a:cubicBezTo>
                      <a:pt x="113675" y="2453226"/>
                      <a:pt x="183684" y="2459226"/>
                      <a:pt x="167777" y="2446272"/>
                    </a:cubicBezTo>
                    <a:cubicBezTo>
                      <a:pt x="149489" y="2449511"/>
                      <a:pt x="121105" y="2439604"/>
                      <a:pt x="107008" y="2452939"/>
                    </a:cubicBezTo>
                    <a:close/>
                    <a:moveTo>
                      <a:pt x="115295" y="2468370"/>
                    </a:moveTo>
                    <a:cubicBezTo>
                      <a:pt x="111961" y="2468370"/>
                      <a:pt x="107103" y="2467227"/>
                      <a:pt x="106341" y="2470751"/>
                    </a:cubicBezTo>
                    <a:lnTo>
                      <a:pt x="115295" y="2475800"/>
                    </a:lnTo>
                    <a:cubicBezTo>
                      <a:pt x="120343" y="2473609"/>
                      <a:pt x="120438" y="2471133"/>
                      <a:pt x="115676" y="2468656"/>
                    </a:cubicBezTo>
                    <a:close/>
                    <a:moveTo>
                      <a:pt x="230261" y="2494659"/>
                    </a:moveTo>
                    <a:cubicBezTo>
                      <a:pt x="229690" y="2487706"/>
                      <a:pt x="218069" y="2491326"/>
                      <a:pt x="214354" y="2490467"/>
                    </a:cubicBezTo>
                    <a:cubicBezTo>
                      <a:pt x="207982" y="2487229"/>
                      <a:pt x="200753" y="2486086"/>
                      <a:pt x="193685" y="2487134"/>
                    </a:cubicBezTo>
                    <a:cubicBezTo>
                      <a:pt x="177874" y="2494850"/>
                      <a:pt x="157776" y="2485420"/>
                      <a:pt x="144441" y="2500851"/>
                    </a:cubicBezTo>
                    <a:lnTo>
                      <a:pt x="147489" y="2505232"/>
                    </a:lnTo>
                    <a:cubicBezTo>
                      <a:pt x="174064" y="2496754"/>
                      <a:pt x="201782" y="2498469"/>
                      <a:pt x="229690" y="2496279"/>
                    </a:cubicBezTo>
                    <a:cubicBezTo>
                      <a:pt x="230080" y="2495897"/>
                      <a:pt x="230404" y="2495421"/>
                      <a:pt x="230642" y="2494945"/>
                    </a:cubicBezTo>
                    <a:close/>
                    <a:moveTo>
                      <a:pt x="230261" y="2400171"/>
                    </a:moveTo>
                    <a:cubicBezTo>
                      <a:pt x="226251" y="2397599"/>
                      <a:pt x="221127" y="2397599"/>
                      <a:pt x="217117" y="2400171"/>
                    </a:cubicBezTo>
                    <a:cubicBezTo>
                      <a:pt x="221117" y="2403124"/>
                      <a:pt x="226518" y="2403219"/>
                      <a:pt x="230642" y="2400457"/>
                    </a:cubicBezTo>
                    <a:close/>
                    <a:moveTo>
                      <a:pt x="233595" y="2313589"/>
                    </a:moveTo>
                    <a:lnTo>
                      <a:pt x="227404" y="2309969"/>
                    </a:lnTo>
                    <a:lnTo>
                      <a:pt x="220355" y="2309969"/>
                    </a:lnTo>
                    <a:lnTo>
                      <a:pt x="211497" y="2315018"/>
                    </a:lnTo>
                    <a:cubicBezTo>
                      <a:pt x="216069" y="2321399"/>
                      <a:pt x="226166" y="2321304"/>
                      <a:pt x="233595" y="2321018"/>
                    </a:cubicBezTo>
                    <a:cubicBezTo>
                      <a:pt x="238834" y="2317399"/>
                      <a:pt x="238834" y="2316542"/>
                      <a:pt x="233976" y="2313875"/>
                    </a:cubicBezTo>
                    <a:close/>
                    <a:moveTo>
                      <a:pt x="239977" y="2298824"/>
                    </a:moveTo>
                    <a:cubicBezTo>
                      <a:pt x="253121" y="2301016"/>
                      <a:pt x="295031" y="2294157"/>
                      <a:pt x="266171" y="2280537"/>
                    </a:cubicBezTo>
                    <a:cubicBezTo>
                      <a:pt x="255407" y="2290062"/>
                      <a:pt x="242072" y="2285300"/>
                      <a:pt x="230261" y="2290062"/>
                    </a:cubicBezTo>
                    <a:lnTo>
                      <a:pt x="230261" y="2293586"/>
                    </a:lnTo>
                    <a:close/>
                    <a:moveTo>
                      <a:pt x="283316" y="2502184"/>
                    </a:moveTo>
                    <a:cubicBezTo>
                      <a:pt x="278172" y="2491230"/>
                      <a:pt x="258646" y="2492659"/>
                      <a:pt x="250169" y="2499612"/>
                    </a:cubicBezTo>
                    <a:lnTo>
                      <a:pt x="256550" y="2503518"/>
                    </a:lnTo>
                    <a:cubicBezTo>
                      <a:pt x="257217" y="2513995"/>
                      <a:pt x="278553" y="2509042"/>
                      <a:pt x="283697" y="2502469"/>
                    </a:cubicBezTo>
                    <a:close/>
                    <a:moveTo>
                      <a:pt x="295793" y="2257296"/>
                    </a:moveTo>
                    <a:cubicBezTo>
                      <a:pt x="295793" y="2256439"/>
                      <a:pt x="293507" y="2255677"/>
                      <a:pt x="292269" y="2254820"/>
                    </a:cubicBezTo>
                    <a:cubicBezTo>
                      <a:pt x="281792" y="2264344"/>
                      <a:pt x="273219" y="2250247"/>
                      <a:pt x="262932" y="2256534"/>
                    </a:cubicBezTo>
                    <a:cubicBezTo>
                      <a:pt x="250740" y="2262153"/>
                      <a:pt x="253407" y="2255200"/>
                      <a:pt x="246359" y="2250914"/>
                    </a:cubicBezTo>
                    <a:cubicBezTo>
                      <a:pt x="239882" y="2250057"/>
                      <a:pt x="230166" y="2253391"/>
                      <a:pt x="224451" y="2248723"/>
                    </a:cubicBezTo>
                    <a:lnTo>
                      <a:pt x="236167" y="2242151"/>
                    </a:lnTo>
                    <a:cubicBezTo>
                      <a:pt x="227299" y="2234912"/>
                      <a:pt x="214764" y="2234151"/>
                      <a:pt x="205115" y="2240341"/>
                    </a:cubicBezTo>
                    <a:cubicBezTo>
                      <a:pt x="189018" y="2238722"/>
                      <a:pt x="57573" y="2226054"/>
                      <a:pt x="69289" y="2247294"/>
                    </a:cubicBezTo>
                    <a:cubicBezTo>
                      <a:pt x="76099" y="2246152"/>
                      <a:pt x="83100" y="2247390"/>
                      <a:pt x="89101" y="2250819"/>
                    </a:cubicBezTo>
                    <a:cubicBezTo>
                      <a:pt x="112989" y="2241580"/>
                      <a:pt x="139850" y="2244342"/>
                      <a:pt x="161396" y="2258153"/>
                    </a:cubicBezTo>
                    <a:cubicBezTo>
                      <a:pt x="170921" y="2254915"/>
                      <a:pt x="181874" y="2248152"/>
                      <a:pt x="190828" y="2252819"/>
                    </a:cubicBezTo>
                    <a:lnTo>
                      <a:pt x="190828" y="2260154"/>
                    </a:lnTo>
                    <a:cubicBezTo>
                      <a:pt x="215402" y="2273964"/>
                      <a:pt x="244835" y="2257391"/>
                      <a:pt x="272838" y="2262059"/>
                    </a:cubicBezTo>
                    <a:cubicBezTo>
                      <a:pt x="279506" y="2267107"/>
                      <a:pt x="299984" y="2269965"/>
                      <a:pt x="295984" y="2257582"/>
                    </a:cubicBezTo>
                    <a:close/>
                    <a:moveTo>
                      <a:pt x="328845" y="2492659"/>
                    </a:moveTo>
                    <a:cubicBezTo>
                      <a:pt x="319320" y="2486372"/>
                      <a:pt x="305604" y="2498374"/>
                      <a:pt x="296651" y="2500088"/>
                    </a:cubicBezTo>
                    <a:cubicBezTo>
                      <a:pt x="307509" y="2509613"/>
                      <a:pt x="318082" y="2502755"/>
                      <a:pt x="328464" y="2496183"/>
                    </a:cubicBezTo>
                    <a:cubicBezTo>
                      <a:pt x="329036" y="2495325"/>
                      <a:pt x="329131" y="2494087"/>
                      <a:pt x="329226" y="2492944"/>
                    </a:cubicBezTo>
                    <a:close/>
                    <a:moveTo>
                      <a:pt x="341418" y="2425984"/>
                    </a:moveTo>
                    <a:lnTo>
                      <a:pt x="332369" y="2420364"/>
                    </a:lnTo>
                    <a:cubicBezTo>
                      <a:pt x="327569" y="2420936"/>
                      <a:pt x="322730" y="2419602"/>
                      <a:pt x="318844" y="2416744"/>
                    </a:cubicBezTo>
                    <a:lnTo>
                      <a:pt x="309319" y="2421888"/>
                    </a:lnTo>
                    <a:cubicBezTo>
                      <a:pt x="307223" y="2432270"/>
                      <a:pt x="336846" y="2428746"/>
                      <a:pt x="341799" y="2426364"/>
                    </a:cubicBezTo>
                    <a:close/>
                    <a:moveTo>
                      <a:pt x="367231" y="2149759"/>
                    </a:moveTo>
                    <a:cubicBezTo>
                      <a:pt x="353420" y="2136233"/>
                      <a:pt x="332084" y="2151950"/>
                      <a:pt x="316367" y="2153569"/>
                    </a:cubicBezTo>
                    <a:lnTo>
                      <a:pt x="321035" y="2156712"/>
                    </a:lnTo>
                    <a:lnTo>
                      <a:pt x="313034" y="2162427"/>
                    </a:lnTo>
                    <a:lnTo>
                      <a:pt x="291602" y="2162427"/>
                    </a:lnTo>
                    <a:cubicBezTo>
                      <a:pt x="290650" y="2160808"/>
                      <a:pt x="289793" y="2159188"/>
                      <a:pt x="288935" y="2157569"/>
                    </a:cubicBezTo>
                    <a:lnTo>
                      <a:pt x="296079" y="2153093"/>
                    </a:lnTo>
                    <a:lnTo>
                      <a:pt x="286554" y="2148426"/>
                    </a:lnTo>
                    <a:cubicBezTo>
                      <a:pt x="281982" y="2148426"/>
                      <a:pt x="283125" y="2153759"/>
                      <a:pt x="283125" y="2156522"/>
                    </a:cubicBezTo>
                    <a:lnTo>
                      <a:pt x="266837" y="2166047"/>
                    </a:lnTo>
                    <a:cubicBezTo>
                      <a:pt x="255598" y="2164713"/>
                      <a:pt x="248835" y="2174809"/>
                      <a:pt x="238262" y="2177095"/>
                    </a:cubicBezTo>
                    <a:cubicBezTo>
                      <a:pt x="222165" y="2177095"/>
                      <a:pt x="200162" y="2166332"/>
                      <a:pt x="185875" y="2178810"/>
                    </a:cubicBezTo>
                    <a:lnTo>
                      <a:pt x="193685" y="2184334"/>
                    </a:lnTo>
                    <a:lnTo>
                      <a:pt x="293031" y="2184334"/>
                    </a:lnTo>
                    <a:cubicBezTo>
                      <a:pt x="304842" y="2175952"/>
                      <a:pt x="323225" y="2179382"/>
                      <a:pt x="335608" y="2174809"/>
                    </a:cubicBezTo>
                    <a:lnTo>
                      <a:pt x="335608" y="2163856"/>
                    </a:lnTo>
                    <a:lnTo>
                      <a:pt x="329226" y="2159950"/>
                    </a:lnTo>
                    <a:cubicBezTo>
                      <a:pt x="338751" y="2158045"/>
                      <a:pt x="348276" y="2156141"/>
                      <a:pt x="358754" y="2154616"/>
                    </a:cubicBezTo>
                    <a:close/>
                    <a:moveTo>
                      <a:pt x="387995" y="2016409"/>
                    </a:moveTo>
                    <a:cubicBezTo>
                      <a:pt x="382852" y="2013646"/>
                      <a:pt x="372374" y="2016409"/>
                      <a:pt x="364850" y="2010979"/>
                    </a:cubicBezTo>
                    <a:cubicBezTo>
                      <a:pt x="361135" y="2013646"/>
                      <a:pt x="355325" y="2014313"/>
                      <a:pt x="355325" y="2019647"/>
                    </a:cubicBezTo>
                    <a:cubicBezTo>
                      <a:pt x="365612" y="2031172"/>
                      <a:pt x="378185" y="2024314"/>
                      <a:pt x="388376" y="2017171"/>
                    </a:cubicBezTo>
                    <a:close/>
                    <a:moveTo>
                      <a:pt x="390758" y="1970403"/>
                    </a:moveTo>
                    <a:cubicBezTo>
                      <a:pt x="370184" y="1968688"/>
                      <a:pt x="357801" y="1973832"/>
                      <a:pt x="384757" y="1981452"/>
                    </a:cubicBezTo>
                    <a:cubicBezTo>
                      <a:pt x="389329" y="1979642"/>
                      <a:pt x="400759" y="1975260"/>
                      <a:pt x="391234" y="1971165"/>
                    </a:cubicBezTo>
                    <a:close/>
                    <a:moveTo>
                      <a:pt x="525251" y="1316131"/>
                    </a:moveTo>
                    <a:cubicBezTo>
                      <a:pt x="513344" y="1313464"/>
                      <a:pt x="499438" y="1314321"/>
                      <a:pt x="488484" y="1307749"/>
                    </a:cubicBezTo>
                    <a:cubicBezTo>
                      <a:pt x="484769" y="1311178"/>
                      <a:pt x="475816" y="1312321"/>
                      <a:pt x="473435" y="1308320"/>
                    </a:cubicBezTo>
                    <a:cubicBezTo>
                      <a:pt x="473435" y="1307272"/>
                      <a:pt x="473435" y="1305939"/>
                      <a:pt x="472577" y="1304891"/>
                    </a:cubicBezTo>
                    <a:cubicBezTo>
                      <a:pt x="463052" y="1297366"/>
                      <a:pt x="482102" y="1300510"/>
                      <a:pt x="486484" y="1294223"/>
                    </a:cubicBezTo>
                    <a:cubicBezTo>
                      <a:pt x="490294" y="1278031"/>
                      <a:pt x="475816" y="1282317"/>
                      <a:pt x="466577" y="1275935"/>
                    </a:cubicBezTo>
                    <a:lnTo>
                      <a:pt x="466577" y="1262314"/>
                    </a:lnTo>
                    <a:lnTo>
                      <a:pt x="460481" y="1258409"/>
                    </a:lnTo>
                    <a:cubicBezTo>
                      <a:pt x="464386" y="1226882"/>
                      <a:pt x="422381" y="1248027"/>
                      <a:pt x="404283" y="1245646"/>
                    </a:cubicBezTo>
                    <a:cubicBezTo>
                      <a:pt x="393234" y="1239359"/>
                      <a:pt x="377327" y="1240502"/>
                      <a:pt x="367993" y="1232216"/>
                    </a:cubicBezTo>
                    <a:lnTo>
                      <a:pt x="377518" y="1230691"/>
                    </a:lnTo>
                    <a:lnTo>
                      <a:pt x="385043" y="1234502"/>
                    </a:lnTo>
                    <a:cubicBezTo>
                      <a:pt x="396663" y="1226120"/>
                      <a:pt x="413618" y="1235549"/>
                      <a:pt x="424857" y="1227358"/>
                    </a:cubicBezTo>
                    <a:cubicBezTo>
                      <a:pt x="436859" y="1228119"/>
                      <a:pt x="448384" y="1235073"/>
                      <a:pt x="456956" y="1227358"/>
                    </a:cubicBezTo>
                    <a:cubicBezTo>
                      <a:pt x="480864" y="1238883"/>
                      <a:pt x="544205" y="1225834"/>
                      <a:pt x="476578" y="1216309"/>
                    </a:cubicBezTo>
                    <a:cubicBezTo>
                      <a:pt x="469910" y="1223452"/>
                      <a:pt x="453718" y="1218309"/>
                      <a:pt x="447431" y="1214499"/>
                    </a:cubicBezTo>
                    <a:lnTo>
                      <a:pt x="448098" y="1210308"/>
                    </a:lnTo>
                    <a:cubicBezTo>
                      <a:pt x="458385" y="1206879"/>
                      <a:pt x="453432" y="1199544"/>
                      <a:pt x="444383" y="1201354"/>
                    </a:cubicBezTo>
                    <a:cubicBezTo>
                      <a:pt x="439049" y="1197163"/>
                      <a:pt x="439049" y="1197068"/>
                      <a:pt x="447527" y="1191829"/>
                    </a:cubicBezTo>
                    <a:cubicBezTo>
                      <a:pt x="446193" y="1183542"/>
                      <a:pt x="450479" y="1171541"/>
                      <a:pt x="445431" y="1164779"/>
                    </a:cubicBezTo>
                    <a:cubicBezTo>
                      <a:pt x="416856" y="1161921"/>
                      <a:pt x="384471" y="1144966"/>
                      <a:pt x="356563" y="1155254"/>
                    </a:cubicBezTo>
                    <a:cubicBezTo>
                      <a:pt x="371422" y="1157063"/>
                      <a:pt x="374946" y="1163540"/>
                      <a:pt x="357706" y="1164779"/>
                    </a:cubicBezTo>
                    <a:cubicBezTo>
                      <a:pt x="342942" y="1172875"/>
                      <a:pt x="323702" y="1170969"/>
                      <a:pt x="307414" y="1175446"/>
                    </a:cubicBezTo>
                    <a:cubicBezTo>
                      <a:pt x="302261" y="1176799"/>
                      <a:pt x="297908" y="1180257"/>
                      <a:pt x="295412" y="1184971"/>
                    </a:cubicBezTo>
                    <a:cubicBezTo>
                      <a:pt x="290555" y="1187829"/>
                      <a:pt x="285221" y="1185543"/>
                      <a:pt x="277982" y="1186210"/>
                    </a:cubicBezTo>
                    <a:lnTo>
                      <a:pt x="267504" y="1193830"/>
                    </a:lnTo>
                    <a:cubicBezTo>
                      <a:pt x="256265" y="1192687"/>
                      <a:pt x="246263" y="1195163"/>
                      <a:pt x="237405" y="1191829"/>
                    </a:cubicBezTo>
                    <a:lnTo>
                      <a:pt x="237405" y="1184209"/>
                    </a:lnTo>
                    <a:cubicBezTo>
                      <a:pt x="242263" y="1178685"/>
                      <a:pt x="260075" y="1180494"/>
                      <a:pt x="256455" y="1173065"/>
                    </a:cubicBezTo>
                    <a:lnTo>
                      <a:pt x="246930" y="1167827"/>
                    </a:lnTo>
                    <a:cubicBezTo>
                      <a:pt x="235500" y="1167827"/>
                      <a:pt x="225785" y="1177352"/>
                      <a:pt x="217307" y="1176589"/>
                    </a:cubicBezTo>
                    <a:lnTo>
                      <a:pt x="217307" y="1180685"/>
                    </a:lnTo>
                    <a:cubicBezTo>
                      <a:pt x="219689" y="1183829"/>
                      <a:pt x="227785" y="1181161"/>
                      <a:pt x="230357" y="1184971"/>
                    </a:cubicBezTo>
                    <a:cubicBezTo>
                      <a:pt x="215498" y="1187067"/>
                      <a:pt x="205020" y="1197163"/>
                      <a:pt x="190923" y="1204021"/>
                    </a:cubicBezTo>
                    <a:lnTo>
                      <a:pt x="190923" y="1218690"/>
                    </a:lnTo>
                    <a:lnTo>
                      <a:pt x="177398" y="1224691"/>
                    </a:lnTo>
                    <a:lnTo>
                      <a:pt x="177398" y="1232596"/>
                    </a:lnTo>
                    <a:cubicBezTo>
                      <a:pt x="165587" y="1238407"/>
                      <a:pt x="173207" y="1239073"/>
                      <a:pt x="177398" y="1244693"/>
                    </a:cubicBezTo>
                    <a:cubicBezTo>
                      <a:pt x="181684" y="1252313"/>
                      <a:pt x="196448" y="1246693"/>
                      <a:pt x="203687" y="1254218"/>
                    </a:cubicBezTo>
                    <a:cubicBezTo>
                      <a:pt x="199210" y="1258123"/>
                      <a:pt x="191114" y="1254218"/>
                      <a:pt x="185970" y="1256790"/>
                    </a:cubicBezTo>
                    <a:cubicBezTo>
                      <a:pt x="180827" y="1259362"/>
                      <a:pt x="174921" y="1264600"/>
                      <a:pt x="167587" y="1263362"/>
                    </a:cubicBezTo>
                    <a:cubicBezTo>
                      <a:pt x="162062" y="1262028"/>
                      <a:pt x="166539" y="1257457"/>
                      <a:pt x="160443" y="1256028"/>
                    </a:cubicBezTo>
                    <a:cubicBezTo>
                      <a:pt x="146060" y="1258504"/>
                      <a:pt x="134345" y="1247836"/>
                      <a:pt x="122343" y="1241931"/>
                    </a:cubicBezTo>
                    <a:lnTo>
                      <a:pt x="104912" y="1251456"/>
                    </a:lnTo>
                    <a:cubicBezTo>
                      <a:pt x="108627" y="1266315"/>
                      <a:pt x="93197" y="1261838"/>
                      <a:pt x="84338" y="1268982"/>
                    </a:cubicBezTo>
                    <a:cubicBezTo>
                      <a:pt x="96721" y="1268982"/>
                      <a:pt x="103388" y="1278507"/>
                      <a:pt x="114628" y="1277840"/>
                    </a:cubicBezTo>
                    <a:cubicBezTo>
                      <a:pt x="119486" y="1281745"/>
                      <a:pt x="119486" y="1281745"/>
                      <a:pt x="114628" y="1285269"/>
                    </a:cubicBezTo>
                    <a:cubicBezTo>
                      <a:pt x="109894" y="1285527"/>
                      <a:pt x="105208" y="1284222"/>
                      <a:pt x="101293" y="1281555"/>
                    </a:cubicBezTo>
                    <a:cubicBezTo>
                      <a:pt x="92339" y="1280888"/>
                      <a:pt x="86434" y="1287270"/>
                      <a:pt x="79004" y="1291080"/>
                    </a:cubicBezTo>
                    <a:cubicBezTo>
                      <a:pt x="83738" y="1293271"/>
                      <a:pt x="88167" y="1296090"/>
                      <a:pt x="92149" y="1299462"/>
                    </a:cubicBezTo>
                    <a:cubicBezTo>
                      <a:pt x="96626" y="1314607"/>
                      <a:pt x="77861" y="1313368"/>
                      <a:pt x="69098" y="1308034"/>
                    </a:cubicBezTo>
                    <a:lnTo>
                      <a:pt x="59573" y="1312987"/>
                    </a:lnTo>
                    <a:lnTo>
                      <a:pt x="59573" y="1315845"/>
                    </a:lnTo>
                    <a:cubicBezTo>
                      <a:pt x="62907" y="1319941"/>
                      <a:pt x="69575" y="1321274"/>
                      <a:pt x="72051" y="1325370"/>
                    </a:cubicBezTo>
                    <a:lnTo>
                      <a:pt x="46333" y="1338991"/>
                    </a:lnTo>
                    <a:cubicBezTo>
                      <a:pt x="74432" y="1355755"/>
                      <a:pt x="109389" y="1350992"/>
                      <a:pt x="138059" y="1364899"/>
                    </a:cubicBezTo>
                    <a:cubicBezTo>
                      <a:pt x="126344" y="1369851"/>
                      <a:pt x="136726" y="1372900"/>
                      <a:pt x="128534" y="1377662"/>
                    </a:cubicBezTo>
                    <a:cubicBezTo>
                      <a:pt x="118247" y="1380139"/>
                      <a:pt x="121010" y="1371566"/>
                      <a:pt x="112723" y="1368709"/>
                    </a:cubicBezTo>
                    <a:cubicBezTo>
                      <a:pt x="111199" y="1358707"/>
                      <a:pt x="95864" y="1362518"/>
                      <a:pt x="89577" y="1366518"/>
                    </a:cubicBezTo>
                    <a:cubicBezTo>
                      <a:pt x="75137" y="1365127"/>
                      <a:pt x="60564" y="1367223"/>
                      <a:pt x="47096" y="1372614"/>
                    </a:cubicBezTo>
                    <a:cubicBezTo>
                      <a:pt x="54049" y="1374709"/>
                      <a:pt x="53001" y="1378520"/>
                      <a:pt x="53763" y="1383663"/>
                    </a:cubicBezTo>
                    <a:lnTo>
                      <a:pt x="63288" y="1388521"/>
                    </a:lnTo>
                    <a:cubicBezTo>
                      <a:pt x="69565" y="1385406"/>
                      <a:pt x="76642" y="1384282"/>
                      <a:pt x="83576" y="1385282"/>
                    </a:cubicBezTo>
                    <a:lnTo>
                      <a:pt x="92625" y="1390616"/>
                    </a:lnTo>
                    <a:cubicBezTo>
                      <a:pt x="76147" y="1392426"/>
                      <a:pt x="60431" y="1400141"/>
                      <a:pt x="43381" y="1400141"/>
                    </a:cubicBezTo>
                    <a:cubicBezTo>
                      <a:pt x="40714" y="1400903"/>
                      <a:pt x="40523" y="1402713"/>
                      <a:pt x="40238" y="1404999"/>
                    </a:cubicBezTo>
                    <a:cubicBezTo>
                      <a:pt x="52239" y="1413381"/>
                      <a:pt x="62907" y="1411095"/>
                      <a:pt x="74147" y="1422049"/>
                    </a:cubicBezTo>
                    <a:cubicBezTo>
                      <a:pt x="68432" y="1430907"/>
                      <a:pt x="48524" y="1433764"/>
                      <a:pt x="40333" y="1435003"/>
                    </a:cubicBezTo>
                    <a:lnTo>
                      <a:pt x="40333" y="1450338"/>
                    </a:lnTo>
                    <a:cubicBezTo>
                      <a:pt x="47191" y="1455291"/>
                      <a:pt x="60812" y="1458815"/>
                      <a:pt x="65193" y="1465387"/>
                    </a:cubicBezTo>
                    <a:cubicBezTo>
                      <a:pt x="57097" y="1472150"/>
                      <a:pt x="47096" y="1468054"/>
                      <a:pt x="40333" y="1471864"/>
                    </a:cubicBezTo>
                    <a:lnTo>
                      <a:pt x="40333" y="1475484"/>
                    </a:lnTo>
                    <a:lnTo>
                      <a:pt x="46905" y="1479484"/>
                    </a:lnTo>
                    <a:lnTo>
                      <a:pt x="46905" y="1482913"/>
                    </a:lnTo>
                    <a:lnTo>
                      <a:pt x="53954" y="1487295"/>
                    </a:lnTo>
                    <a:cubicBezTo>
                      <a:pt x="47191" y="1508059"/>
                      <a:pt x="97007" y="1500059"/>
                      <a:pt x="109294" y="1495868"/>
                    </a:cubicBezTo>
                    <a:cubicBezTo>
                      <a:pt x="112247" y="1495868"/>
                      <a:pt x="115866" y="1495105"/>
                      <a:pt x="118247" y="1497391"/>
                    </a:cubicBezTo>
                    <a:cubicBezTo>
                      <a:pt x="113485" y="1501392"/>
                      <a:pt x="108113" y="1504611"/>
                      <a:pt x="102341" y="1506916"/>
                    </a:cubicBezTo>
                    <a:cubicBezTo>
                      <a:pt x="91768" y="1508441"/>
                      <a:pt x="81576" y="1504916"/>
                      <a:pt x="73194" y="1509202"/>
                    </a:cubicBezTo>
                    <a:cubicBezTo>
                      <a:pt x="73194" y="1518060"/>
                      <a:pt x="56525" y="1514918"/>
                      <a:pt x="50334" y="1511203"/>
                    </a:cubicBezTo>
                    <a:cubicBezTo>
                      <a:pt x="39761" y="1516156"/>
                      <a:pt x="52715" y="1523680"/>
                      <a:pt x="56049" y="1525586"/>
                    </a:cubicBezTo>
                    <a:cubicBezTo>
                      <a:pt x="62174" y="1525366"/>
                      <a:pt x="68184" y="1527319"/>
                      <a:pt x="73004" y="1531110"/>
                    </a:cubicBezTo>
                    <a:lnTo>
                      <a:pt x="73004" y="1534920"/>
                    </a:lnTo>
                    <a:lnTo>
                      <a:pt x="47762" y="1548827"/>
                    </a:lnTo>
                    <a:cubicBezTo>
                      <a:pt x="45286" y="1554541"/>
                      <a:pt x="48524" y="1560066"/>
                      <a:pt x="45381" y="1565114"/>
                    </a:cubicBezTo>
                    <a:lnTo>
                      <a:pt x="40714" y="1567781"/>
                    </a:lnTo>
                    <a:cubicBezTo>
                      <a:pt x="40714" y="1568924"/>
                      <a:pt x="40714" y="1570162"/>
                      <a:pt x="40238" y="1571496"/>
                    </a:cubicBezTo>
                    <a:lnTo>
                      <a:pt x="53477" y="1579401"/>
                    </a:lnTo>
                    <a:lnTo>
                      <a:pt x="53477" y="1593784"/>
                    </a:lnTo>
                    <a:lnTo>
                      <a:pt x="59573" y="1597690"/>
                    </a:lnTo>
                    <a:cubicBezTo>
                      <a:pt x="53573" y="1601214"/>
                      <a:pt x="53573" y="1601214"/>
                      <a:pt x="59573" y="1604452"/>
                    </a:cubicBezTo>
                    <a:cubicBezTo>
                      <a:pt x="61669" y="1610263"/>
                      <a:pt x="61193" y="1617311"/>
                      <a:pt x="54239" y="1619407"/>
                    </a:cubicBezTo>
                    <a:cubicBezTo>
                      <a:pt x="54239" y="1620550"/>
                      <a:pt x="54239" y="1621788"/>
                      <a:pt x="54239" y="1623121"/>
                    </a:cubicBezTo>
                    <a:lnTo>
                      <a:pt x="47762" y="1627026"/>
                    </a:lnTo>
                    <a:lnTo>
                      <a:pt x="54049" y="1630741"/>
                    </a:lnTo>
                    <a:lnTo>
                      <a:pt x="54049" y="1638171"/>
                    </a:lnTo>
                    <a:lnTo>
                      <a:pt x="41952" y="1644934"/>
                    </a:lnTo>
                    <a:cubicBezTo>
                      <a:pt x="12806" y="1673509"/>
                      <a:pt x="98245" y="1649125"/>
                      <a:pt x="110532" y="1661698"/>
                    </a:cubicBezTo>
                    <a:cubicBezTo>
                      <a:pt x="119486" y="1656078"/>
                      <a:pt x="126915" y="1651601"/>
                      <a:pt x="136440" y="1658173"/>
                    </a:cubicBezTo>
                    <a:cubicBezTo>
                      <a:pt x="142631" y="1658173"/>
                      <a:pt x="149489" y="1659412"/>
                      <a:pt x="139964" y="1663888"/>
                    </a:cubicBezTo>
                    <a:lnTo>
                      <a:pt x="139964" y="1670460"/>
                    </a:lnTo>
                    <a:cubicBezTo>
                      <a:pt x="134564" y="1674128"/>
                      <a:pt x="127363" y="1673699"/>
                      <a:pt x="122438" y="1669413"/>
                    </a:cubicBezTo>
                    <a:cubicBezTo>
                      <a:pt x="102626" y="1668651"/>
                      <a:pt x="94435" y="1678938"/>
                      <a:pt x="77480" y="1669413"/>
                    </a:cubicBezTo>
                    <a:cubicBezTo>
                      <a:pt x="73537" y="1672156"/>
                      <a:pt x="68736" y="1673413"/>
                      <a:pt x="63955" y="1672937"/>
                    </a:cubicBezTo>
                    <a:lnTo>
                      <a:pt x="54430" y="1678366"/>
                    </a:lnTo>
                    <a:cubicBezTo>
                      <a:pt x="52811" y="1680748"/>
                      <a:pt x="55287" y="1684082"/>
                      <a:pt x="58049" y="1683986"/>
                    </a:cubicBezTo>
                    <a:cubicBezTo>
                      <a:pt x="90149" y="1686844"/>
                      <a:pt x="119009" y="1678462"/>
                      <a:pt x="150156" y="1680938"/>
                    </a:cubicBezTo>
                    <a:cubicBezTo>
                      <a:pt x="155300" y="1682653"/>
                      <a:pt x="145298" y="1685891"/>
                      <a:pt x="142917" y="1687320"/>
                    </a:cubicBezTo>
                    <a:cubicBezTo>
                      <a:pt x="126915" y="1704275"/>
                      <a:pt x="93578" y="1691130"/>
                      <a:pt x="70432" y="1695226"/>
                    </a:cubicBezTo>
                    <a:cubicBezTo>
                      <a:pt x="59097" y="1701703"/>
                      <a:pt x="77671" y="1703608"/>
                      <a:pt x="82052" y="1702560"/>
                    </a:cubicBezTo>
                    <a:cubicBezTo>
                      <a:pt x="111961" y="1718752"/>
                      <a:pt x="145013" y="1693035"/>
                      <a:pt x="175493" y="1709609"/>
                    </a:cubicBezTo>
                    <a:cubicBezTo>
                      <a:pt x="191685" y="1701893"/>
                      <a:pt x="210164" y="1707608"/>
                      <a:pt x="224642" y="1715323"/>
                    </a:cubicBezTo>
                    <a:cubicBezTo>
                      <a:pt x="219689" y="1718467"/>
                      <a:pt x="213878" y="1716562"/>
                      <a:pt x="208640" y="1717229"/>
                    </a:cubicBezTo>
                    <a:cubicBezTo>
                      <a:pt x="202582" y="1713666"/>
                      <a:pt x="195467" y="1712351"/>
                      <a:pt x="188542" y="1713514"/>
                    </a:cubicBezTo>
                    <a:cubicBezTo>
                      <a:pt x="179017" y="1729706"/>
                      <a:pt x="156824" y="1715133"/>
                      <a:pt x="142631" y="1717419"/>
                    </a:cubicBezTo>
                    <a:cubicBezTo>
                      <a:pt x="121105" y="1726944"/>
                      <a:pt x="101102" y="1713037"/>
                      <a:pt x="77861" y="1717419"/>
                    </a:cubicBezTo>
                    <a:cubicBezTo>
                      <a:pt x="65850" y="1722248"/>
                      <a:pt x="53535" y="1726287"/>
                      <a:pt x="41000" y="1729516"/>
                    </a:cubicBezTo>
                    <a:lnTo>
                      <a:pt x="41000" y="1737231"/>
                    </a:lnTo>
                    <a:lnTo>
                      <a:pt x="34237" y="1741422"/>
                    </a:lnTo>
                    <a:lnTo>
                      <a:pt x="34237" y="1752471"/>
                    </a:lnTo>
                    <a:cubicBezTo>
                      <a:pt x="59288" y="1768568"/>
                      <a:pt x="79957" y="1740565"/>
                      <a:pt x="103388" y="1765330"/>
                    </a:cubicBezTo>
                    <a:cubicBezTo>
                      <a:pt x="115390" y="1763901"/>
                      <a:pt x="127296" y="1758281"/>
                      <a:pt x="139107" y="1763425"/>
                    </a:cubicBezTo>
                    <a:cubicBezTo>
                      <a:pt x="136821" y="1780475"/>
                      <a:pt x="164063" y="1767235"/>
                      <a:pt x="171778" y="1778188"/>
                    </a:cubicBezTo>
                    <a:lnTo>
                      <a:pt x="171778" y="1785427"/>
                    </a:lnTo>
                    <a:lnTo>
                      <a:pt x="162253" y="1791143"/>
                    </a:lnTo>
                    <a:lnTo>
                      <a:pt x="154919" y="1787332"/>
                    </a:lnTo>
                    <a:cubicBezTo>
                      <a:pt x="148442" y="1788857"/>
                      <a:pt x="146346" y="1784666"/>
                      <a:pt x="141774" y="1784284"/>
                    </a:cubicBezTo>
                    <a:cubicBezTo>
                      <a:pt x="133868" y="1789904"/>
                      <a:pt x="122724" y="1784856"/>
                      <a:pt x="116438" y="1790952"/>
                    </a:cubicBezTo>
                    <a:cubicBezTo>
                      <a:pt x="106055" y="1782761"/>
                      <a:pt x="94911" y="1793524"/>
                      <a:pt x="83291" y="1790952"/>
                    </a:cubicBezTo>
                    <a:cubicBezTo>
                      <a:pt x="68622" y="1782284"/>
                      <a:pt x="52334" y="1789333"/>
                      <a:pt x="40333" y="1796381"/>
                    </a:cubicBezTo>
                    <a:cubicBezTo>
                      <a:pt x="37380" y="1818575"/>
                      <a:pt x="104436" y="1790952"/>
                      <a:pt x="119200" y="1804859"/>
                    </a:cubicBezTo>
                    <a:cubicBezTo>
                      <a:pt x="117104" y="1815336"/>
                      <a:pt x="96245" y="1804859"/>
                      <a:pt x="89482" y="1812955"/>
                    </a:cubicBezTo>
                    <a:cubicBezTo>
                      <a:pt x="74147" y="1810288"/>
                      <a:pt x="64812" y="1806859"/>
                      <a:pt x="52906" y="1814955"/>
                    </a:cubicBezTo>
                    <a:lnTo>
                      <a:pt x="55763" y="1820479"/>
                    </a:lnTo>
                    <a:cubicBezTo>
                      <a:pt x="67479" y="1821432"/>
                      <a:pt x="81100" y="1818384"/>
                      <a:pt x="91006" y="1821813"/>
                    </a:cubicBezTo>
                    <a:lnTo>
                      <a:pt x="77099" y="1831338"/>
                    </a:lnTo>
                    <a:cubicBezTo>
                      <a:pt x="63193" y="1829814"/>
                      <a:pt x="56716" y="1835910"/>
                      <a:pt x="46715" y="1840101"/>
                    </a:cubicBezTo>
                    <a:cubicBezTo>
                      <a:pt x="69384" y="1847244"/>
                      <a:pt x="94340" y="1839053"/>
                      <a:pt x="115866" y="1845435"/>
                    </a:cubicBezTo>
                    <a:cubicBezTo>
                      <a:pt x="130916" y="1838196"/>
                      <a:pt x="145870" y="1863628"/>
                      <a:pt x="162253" y="1849721"/>
                    </a:cubicBezTo>
                    <a:lnTo>
                      <a:pt x="171778" y="1854960"/>
                    </a:lnTo>
                    <a:cubicBezTo>
                      <a:pt x="154061" y="1864485"/>
                      <a:pt x="136250" y="1856103"/>
                      <a:pt x="116247" y="1857055"/>
                    </a:cubicBezTo>
                    <a:cubicBezTo>
                      <a:pt x="95006" y="1862389"/>
                      <a:pt x="69956" y="1855817"/>
                      <a:pt x="47286" y="1862389"/>
                    </a:cubicBezTo>
                    <a:lnTo>
                      <a:pt x="47286" y="1866294"/>
                    </a:lnTo>
                    <a:cubicBezTo>
                      <a:pt x="58097" y="1873153"/>
                      <a:pt x="71718" y="1873877"/>
                      <a:pt x="83195" y="1868200"/>
                    </a:cubicBezTo>
                    <a:cubicBezTo>
                      <a:pt x="102245" y="1880010"/>
                      <a:pt x="128629" y="1874867"/>
                      <a:pt x="149394" y="1878772"/>
                    </a:cubicBezTo>
                    <a:cubicBezTo>
                      <a:pt x="158919" y="1874010"/>
                      <a:pt x="158919" y="1874010"/>
                      <a:pt x="168444" y="1878772"/>
                    </a:cubicBezTo>
                    <a:cubicBezTo>
                      <a:pt x="192352" y="1878772"/>
                      <a:pt x="216069" y="1869247"/>
                      <a:pt x="241025" y="1871628"/>
                    </a:cubicBezTo>
                    <a:cubicBezTo>
                      <a:pt x="248168" y="1877725"/>
                      <a:pt x="227213" y="1873057"/>
                      <a:pt x="230928" y="1880487"/>
                    </a:cubicBezTo>
                    <a:cubicBezTo>
                      <a:pt x="229499" y="1882678"/>
                      <a:pt x="223403" y="1883059"/>
                      <a:pt x="220355" y="1883154"/>
                    </a:cubicBezTo>
                    <a:cubicBezTo>
                      <a:pt x="217012" y="1886307"/>
                      <a:pt x="211792" y="1886307"/>
                      <a:pt x="208449" y="1883154"/>
                    </a:cubicBezTo>
                    <a:cubicBezTo>
                      <a:pt x="192542" y="1886869"/>
                      <a:pt x="170349" y="1891917"/>
                      <a:pt x="155300" y="1886773"/>
                    </a:cubicBezTo>
                    <a:cubicBezTo>
                      <a:pt x="145775" y="1893917"/>
                      <a:pt x="138345" y="1888202"/>
                      <a:pt x="129582" y="1883059"/>
                    </a:cubicBezTo>
                    <a:cubicBezTo>
                      <a:pt x="109818" y="1885583"/>
                      <a:pt x="89815" y="1885583"/>
                      <a:pt x="70051" y="1883059"/>
                    </a:cubicBezTo>
                    <a:cubicBezTo>
                      <a:pt x="63098" y="1887849"/>
                      <a:pt x="55097" y="1890888"/>
                      <a:pt x="46715" y="1891917"/>
                    </a:cubicBezTo>
                    <a:cubicBezTo>
                      <a:pt x="75861" y="1907442"/>
                      <a:pt x="110723" y="1893155"/>
                      <a:pt x="141965" y="1901442"/>
                    </a:cubicBezTo>
                    <a:cubicBezTo>
                      <a:pt x="180065" y="1891917"/>
                      <a:pt x="214164" y="1896298"/>
                      <a:pt x="255693" y="1894298"/>
                    </a:cubicBezTo>
                    <a:lnTo>
                      <a:pt x="265885" y="1901632"/>
                    </a:lnTo>
                    <a:cubicBezTo>
                      <a:pt x="272838" y="1902395"/>
                      <a:pt x="278458" y="1899823"/>
                      <a:pt x="282744" y="1903347"/>
                    </a:cubicBezTo>
                    <a:cubicBezTo>
                      <a:pt x="274743" y="1907442"/>
                      <a:pt x="261884" y="1904966"/>
                      <a:pt x="252931" y="1904871"/>
                    </a:cubicBezTo>
                    <a:cubicBezTo>
                      <a:pt x="220927" y="1895918"/>
                      <a:pt x="182065" y="1906966"/>
                      <a:pt x="151680" y="1918301"/>
                    </a:cubicBezTo>
                    <a:cubicBezTo>
                      <a:pt x="177207" y="1933922"/>
                      <a:pt x="208830" y="1907919"/>
                      <a:pt x="236262" y="1917634"/>
                    </a:cubicBezTo>
                    <a:cubicBezTo>
                      <a:pt x="213116" y="1933541"/>
                      <a:pt x="180160" y="1928588"/>
                      <a:pt x="153966" y="1939066"/>
                    </a:cubicBezTo>
                    <a:lnTo>
                      <a:pt x="142631" y="1930874"/>
                    </a:lnTo>
                    <a:cubicBezTo>
                      <a:pt x="114123" y="1932579"/>
                      <a:pt x="85510" y="1930207"/>
                      <a:pt x="57668" y="1923826"/>
                    </a:cubicBezTo>
                    <a:cubicBezTo>
                      <a:pt x="54335" y="1924397"/>
                      <a:pt x="53001" y="1925826"/>
                      <a:pt x="53287" y="1927921"/>
                    </a:cubicBezTo>
                    <a:cubicBezTo>
                      <a:pt x="52239" y="1931541"/>
                      <a:pt x="40904" y="1934208"/>
                      <a:pt x="50239" y="1938494"/>
                    </a:cubicBezTo>
                    <a:cubicBezTo>
                      <a:pt x="82624" y="1946114"/>
                      <a:pt x="117390" y="1927255"/>
                      <a:pt x="145489" y="1951829"/>
                    </a:cubicBezTo>
                    <a:cubicBezTo>
                      <a:pt x="144251" y="1956877"/>
                      <a:pt x="152061" y="1958020"/>
                      <a:pt x="156252" y="1960783"/>
                    </a:cubicBezTo>
                    <a:cubicBezTo>
                      <a:pt x="175931" y="1960401"/>
                      <a:pt x="195600" y="1961478"/>
                      <a:pt x="215117" y="1964021"/>
                    </a:cubicBezTo>
                    <a:cubicBezTo>
                      <a:pt x="218450" y="1958973"/>
                      <a:pt x="230452" y="1962021"/>
                      <a:pt x="233595" y="1957068"/>
                    </a:cubicBezTo>
                    <a:cubicBezTo>
                      <a:pt x="256026" y="1952915"/>
                      <a:pt x="279182" y="1955334"/>
                      <a:pt x="300270" y="1964021"/>
                    </a:cubicBezTo>
                    <a:cubicBezTo>
                      <a:pt x="323606" y="1953734"/>
                      <a:pt x="348657" y="1978213"/>
                      <a:pt x="372279" y="1960783"/>
                    </a:cubicBezTo>
                    <a:cubicBezTo>
                      <a:pt x="380375" y="1957353"/>
                      <a:pt x="397235" y="1969355"/>
                      <a:pt x="395044" y="1958782"/>
                    </a:cubicBezTo>
                    <a:cubicBezTo>
                      <a:pt x="376946" y="1940304"/>
                      <a:pt x="345800" y="1961640"/>
                      <a:pt x="329417" y="1946114"/>
                    </a:cubicBezTo>
                    <a:cubicBezTo>
                      <a:pt x="327797" y="1939732"/>
                      <a:pt x="317987" y="1941828"/>
                      <a:pt x="313034" y="1946114"/>
                    </a:cubicBezTo>
                    <a:cubicBezTo>
                      <a:pt x="297889" y="1946114"/>
                      <a:pt x="277791" y="1947448"/>
                      <a:pt x="264647" y="1940590"/>
                    </a:cubicBezTo>
                    <a:lnTo>
                      <a:pt x="273029" y="1935161"/>
                    </a:lnTo>
                    <a:cubicBezTo>
                      <a:pt x="310176" y="1929827"/>
                      <a:pt x="349229" y="1946114"/>
                      <a:pt x="381899" y="1933351"/>
                    </a:cubicBezTo>
                    <a:lnTo>
                      <a:pt x="381899" y="1925921"/>
                    </a:lnTo>
                    <a:lnTo>
                      <a:pt x="375708" y="1922016"/>
                    </a:lnTo>
                    <a:cubicBezTo>
                      <a:pt x="380280" y="1919063"/>
                      <a:pt x="386090" y="1920968"/>
                      <a:pt x="391424" y="1920302"/>
                    </a:cubicBezTo>
                    <a:cubicBezTo>
                      <a:pt x="400949" y="1926874"/>
                      <a:pt x="411236" y="1930970"/>
                      <a:pt x="421238" y="1922207"/>
                    </a:cubicBezTo>
                    <a:lnTo>
                      <a:pt x="421238" y="1918396"/>
                    </a:lnTo>
                    <a:cubicBezTo>
                      <a:pt x="431810" y="1909728"/>
                      <a:pt x="444288" y="1914491"/>
                      <a:pt x="456956" y="1916682"/>
                    </a:cubicBezTo>
                    <a:cubicBezTo>
                      <a:pt x="463148" y="1915348"/>
                      <a:pt x="458576" y="1910777"/>
                      <a:pt x="464100" y="1909252"/>
                    </a:cubicBezTo>
                    <a:lnTo>
                      <a:pt x="490389" y="1909252"/>
                    </a:lnTo>
                    <a:cubicBezTo>
                      <a:pt x="495437" y="1905061"/>
                      <a:pt x="495533" y="1904966"/>
                      <a:pt x="487627" y="1900394"/>
                    </a:cubicBezTo>
                    <a:lnTo>
                      <a:pt x="487055" y="1896679"/>
                    </a:lnTo>
                    <a:cubicBezTo>
                      <a:pt x="479340" y="1892584"/>
                      <a:pt x="461909" y="1883535"/>
                      <a:pt x="454861" y="1889345"/>
                    </a:cubicBezTo>
                    <a:cubicBezTo>
                      <a:pt x="462767" y="1893917"/>
                      <a:pt x="462671" y="1894012"/>
                      <a:pt x="457433" y="1898204"/>
                    </a:cubicBezTo>
                    <a:cubicBezTo>
                      <a:pt x="428858" y="1904680"/>
                      <a:pt x="398282" y="1899727"/>
                      <a:pt x="370850" y="1908585"/>
                    </a:cubicBezTo>
                    <a:cubicBezTo>
                      <a:pt x="361325" y="1901347"/>
                      <a:pt x="350372" y="1908585"/>
                      <a:pt x="339704" y="1909252"/>
                    </a:cubicBezTo>
                    <a:cubicBezTo>
                      <a:pt x="334941" y="1905157"/>
                      <a:pt x="328178" y="1906490"/>
                      <a:pt x="323702" y="1904204"/>
                    </a:cubicBezTo>
                    <a:cubicBezTo>
                      <a:pt x="340466" y="1893346"/>
                      <a:pt x="365516" y="1897537"/>
                      <a:pt x="384662" y="1890869"/>
                    </a:cubicBezTo>
                    <a:cubicBezTo>
                      <a:pt x="390672" y="1895470"/>
                      <a:pt x="399035" y="1895470"/>
                      <a:pt x="405045" y="1890869"/>
                    </a:cubicBezTo>
                    <a:cubicBezTo>
                      <a:pt x="416856" y="1898680"/>
                      <a:pt x="429905" y="1891822"/>
                      <a:pt x="441050" y="1888869"/>
                    </a:cubicBezTo>
                    <a:cubicBezTo>
                      <a:pt x="438383" y="1874296"/>
                      <a:pt x="456194" y="1881916"/>
                      <a:pt x="466100" y="1878867"/>
                    </a:cubicBezTo>
                    <a:cubicBezTo>
                      <a:pt x="469034" y="1876267"/>
                      <a:pt x="473044" y="1875239"/>
                      <a:pt x="476864" y="1876105"/>
                    </a:cubicBezTo>
                    <a:cubicBezTo>
                      <a:pt x="511630" y="1855817"/>
                      <a:pt x="443145" y="1869533"/>
                      <a:pt x="435906" y="1876105"/>
                    </a:cubicBezTo>
                    <a:cubicBezTo>
                      <a:pt x="430382" y="1877153"/>
                      <a:pt x="427429" y="1872295"/>
                      <a:pt x="422190" y="1872486"/>
                    </a:cubicBezTo>
                    <a:cubicBezTo>
                      <a:pt x="413713" y="1872486"/>
                      <a:pt x="415332" y="1869057"/>
                      <a:pt x="414475" y="1867343"/>
                    </a:cubicBezTo>
                    <a:lnTo>
                      <a:pt x="404950" y="1861342"/>
                    </a:lnTo>
                    <a:cubicBezTo>
                      <a:pt x="388452" y="1860808"/>
                      <a:pt x="372022" y="1859027"/>
                      <a:pt x="355801" y="1856008"/>
                    </a:cubicBezTo>
                    <a:cubicBezTo>
                      <a:pt x="369707" y="1850864"/>
                      <a:pt x="389615" y="1846483"/>
                      <a:pt x="404474" y="1853817"/>
                    </a:cubicBezTo>
                    <a:cubicBezTo>
                      <a:pt x="410760" y="1845530"/>
                      <a:pt x="485150" y="1857341"/>
                      <a:pt x="453623" y="1839244"/>
                    </a:cubicBezTo>
                    <a:cubicBezTo>
                      <a:pt x="448289" y="1839244"/>
                      <a:pt x="448193" y="1839244"/>
                      <a:pt x="447431" y="1833910"/>
                    </a:cubicBezTo>
                    <a:cubicBezTo>
                      <a:pt x="456956" y="1826290"/>
                      <a:pt x="470196" y="1827433"/>
                      <a:pt x="480769" y="1822099"/>
                    </a:cubicBezTo>
                    <a:cubicBezTo>
                      <a:pt x="479912" y="1820575"/>
                      <a:pt x="479054" y="1818955"/>
                      <a:pt x="478292" y="1817336"/>
                    </a:cubicBezTo>
                    <a:cubicBezTo>
                      <a:pt x="449717" y="1817336"/>
                      <a:pt x="424571" y="1807811"/>
                      <a:pt x="395520" y="1807811"/>
                    </a:cubicBezTo>
                    <a:cubicBezTo>
                      <a:pt x="411617" y="1794381"/>
                      <a:pt x="438859" y="1809716"/>
                      <a:pt x="452670" y="1792571"/>
                    </a:cubicBezTo>
                    <a:cubicBezTo>
                      <a:pt x="450575" y="1790857"/>
                      <a:pt x="447431" y="1789428"/>
                      <a:pt x="447336" y="1787999"/>
                    </a:cubicBezTo>
                    <a:cubicBezTo>
                      <a:pt x="445812" y="1780760"/>
                      <a:pt x="432858" y="1779808"/>
                      <a:pt x="427524" y="1778474"/>
                    </a:cubicBezTo>
                    <a:cubicBezTo>
                      <a:pt x="427524" y="1776378"/>
                      <a:pt x="426095" y="1774474"/>
                      <a:pt x="430667" y="1772664"/>
                    </a:cubicBezTo>
                    <a:cubicBezTo>
                      <a:pt x="450536" y="1772816"/>
                      <a:pt x="469948" y="1766759"/>
                      <a:pt x="486198" y="1755329"/>
                    </a:cubicBezTo>
                    <a:lnTo>
                      <a:pt x="486198" y="1748947"/>
                    </a:lnTo>
                    <a:lnTo>
                      <a:pt x="492961" y="1744756"/>
                    </a:lnTo>
                    <a:lnTo>
                      <a:pt x="492961" y="1741232"/>
                    </a:lnTo>
                    <a:cubicBezTo>
                      <a:pt x="487055" y="1733707"/>
                      <a:pt x="465815" y="1751900"/>
                      <a:pt x="467339" y="1737231"/>
                    </a:cubicBezTo>
                    <a:lnTo>
                      <a:pt x="476864" y="1731897"/>
                    </a:lnTo>
                    <a:cubicBezTo>
                      <a:pt x="484788" y="1733202"/>
                      <a:pt x="492904" y="1731316"/>
                      <a:pt x="499438" y="1726658"/>
                    </a:cubicBezTo>
                    <a:cubicBezTo>
                      <a:pt x="503343" y="1715800"/>
                      <a:pt x="456766" y="1724563"/>
                      <a:pt x="444288" y="1709894"/>
                    </a:cubicBezTo>
                    <a:cubicBezTo>
                      <a:pt x="434039" y="1718752"/>
                      <a:pt x="419075" y="1719495"/>
                      <a:pt x="407998" y="1711704"/>
                    </a:cubicBezTo>
                    <a:lnTo>
                      <a:pt x="407998" y="1707894"/>
                    </a:lnTo>
                    <a:cubicBezTo>
                      <a:pt x="424667" y="1699988"/>
                      <a:pt x="421714" y="1698369"/>
                      <a:pt x="403902" y="1698369"/>
                    </a:cubicBezTo>
                    <a:cubicBezTo>
                      <a:pt x="400949" y="1695988"/>
                      <a:pt x="394377" y="1694559"/>
                      <a:pt x="394377" y="1689701"/>
                    </a:cubicBezTo>
                    <a:cubicBezTo>
                      <a:pt x="405140" y="1682272"/>
                      <a:pt x="411903" y="1683605"/>
                      <a:pt x="420857" y="1678176"/>
                    </a:cubicBezTo>
                    <a:lnTo>
                      <a:pt x="420857" y="1669984"/>
                    </a:lnTo>
                    <a:cubicBezTo>
                      <a:pt x="439173" y="1665669"/>
                      <a:pt x="457804" y="1662803"/>
                      <a:pt x="476578" y="1661412"/>
                    </a:cubicBezTo>
                    <a:cubicBezTo>
                      <a:pt x="481912" y="1659031"/>
                      <a:pt x="478483" y="1653982"/>
                      <a:pt x="486103" y="1652459"/>
                    </a:cubicBezTo>
                    <a:lnTo>
                      <a:pt x="486103" y="1648744"/>
                    </a:lnTo>
                    <a:lnTo>
                      <a:pt x="492675" y="1644743"/>
                    </a:lnTo>
                    <a:lnTo>
                      <a:pt x="492675" y="1641219"/>
                    </a:lnTo>
                    <a:lnTo>
                      <a:pt x="486103" y="1637314"/>
                    </a:lnTo>
                    <a:cubicBezTo>
                      <a:pt x="486103" y="1635885"/>
                      <a:pt x="486103" y="1634742"/>
                      <a:pt x="486103" y="1633503"/>
                    </a:cubicBezTo>
                    <a:cubicBezTo>
                      <a:pt x="472006" y="1623978"/>
                      <a:pt x="453718" y="1629884"/>
                      <a:pt x="437144" y="1628265"/>
                    </a:cubicBezTo>
                    <a:lnTo>
                      <a:pt x="427619" y="1622835"/>
                    </a:lnTo>
                    <a:cubicBezTo>
                      <a:pt x="427619" y="1611787"/>
                      <a:pt x="455147" y="1617216"/>
                      <a:pt x="462005" y="1620073"/>
                    </a:cubicBezTo>
                    <a:cubicBezTo>
                      <a:pt x="465719" y="1620931"/>
                      <a:pt x="466481" y="1618359"/>
                      <a:pt x="468958" y="1617787"/>
                    </a:cubicBezTo>
                    <a:cubicBezTo>
                      <a:pt x="471434" y="1617216"/>
                      <a:pt x="478483" y="1617787"/>
                      <a:pt x="479435" y="1615025"/>
                    </a:cubicBezTo>
                    <a:cubicBezTo>
                      <a:pt x="477054" y="1610739"/>
                      <a:pt x="490294" y="1608739"/>
                      <a:pt x="482960" y="1606167"/>
                    </a:cubicBezTo>
                    <a:cubicBezTo>
                      <a:pt x="466481" y="1608739"/>
                      <a:pt x="450765" y="1593784"/>
                      <a:pt x="435335" y="1601881"/>
                    </a:cubicBezTo>
                    <a:lnTo>
                      <a:pt x="426857" y="1596832"/>
                    </a:lnTo>
                    <a:cubicBezTo>
                      <a:pt x="434096" y="1590832"/>
                      <a:pt x="442478" y="1592546"/>
                      <a:pt x="449813" y="1587879"/>
                    </a:cubicBezTo>
                    <a:cubicBezTo>
                      <a:pt x="457623" y="1593975"/>
                      <a:pt x="464672" y="1590165"/>
                      <a:pt x="471053" y="1587879"/>
                    </a:cubicBezTo>
                    <a:cubicBezTo>
                      <a:pt x="480397" y="1588183"/>
                      <a:pt x="489684" y="1586221"/>
                      <a:pt x="498104" y="1582164"/>
                    </a:cubicBezTo>
                    <a:cubicBezTo>
                      <a:pt x="481721" y="1562543"/>
                      <a:pt x="458099" y="1558542"/>
                      <a:pt x="433906" y="1556351"/>
                    </a:cubicBezTo>
                    <a:lnTo>
                      <a:pt x="443431" y="1551017"/>
                    </a:lnTo>
                    <a:cubicBezTo>
                      <a:pt x="458480" y="1552446"/>
                      <a:pt x="472673" y="1543207"/>
                      <a:pt x="486293" y="1538349"/>
                    </a:cubicBezTo>
                    <a:cubicBezTo>
                      <a:pt x="486293" y="1536158"/>
                      <a:pt x="487151" y="1534158"/>
                      <a:pt x="483150" y="1532919"/>
                    </a:cubicBezTo>
                    <a:cubicBezTo>
                      <a:pt x="447908" y="1544159"/>
                      <a:pt x="461909" y="1527967"/>
                      <a:pt x="486198" y="1523394"/>
                    </a:cubicBezTo>
                    <a:cubicBezTo>
                      <a:pt x="474863" y="1511870"/>
                      <a:pt x="460290" y="1523394"/>
                      <a:pt x="448098" y="1520442"/>
                    </a:cubicBezTo>
                    <a:cubicBezTo>
                      <a:pt x="451527" y="1511870"/>
                      <a:pt x="466386" y="1516251"/>
                      <a:pt x="472958" y="1512441"/>
                    </a:cubicBezTo>
                    <a:lnTo>
                      <a:pt x="472958" y="1505107"/>
                    </a:lnTo>
                    <a:lnTo>
                      <a:pt x="466767" y="1501392"/>
                    </a:lnTo>
                    <a:cubicBezTo>
                      <a:pt x="468005" y="1490343"/>
                      <a:pt x="452099" y="1502821"/>
                      <a:pt x="444383" y="1499392"/>
                    </a:cubicBezTo>
                    <a:cubicBezTo>
                      <a:pt x="438764" y="1498534"/>
                      <a:pt x="441716" y="1492724"/>
                      <a:pt x="434858" y="1490819"/>
                    </a:cubicBezTo>
                    <a:cubicBezTo>
                      <a:pt x="434096" y="1490819"/>
                      <a:pt x="434001" y="1489867"/>
                      <a:pt x="433620" y="1489295"/>
                    </a:cubicBezTo>
                    <a:cubicBezTo>
                      <a:pt x="433239" y="1488724"/>
                      <a:pt x="435144" y="1484723"/>
                      <a:pt x="437240" y="1484723"/>
                    </a:cubicBezTo>
                    <a:cubicBezTo>
                      <a:pt x="451537" y="1485961"/>
                      <a:pt x="465938" y="1484075"/>
                      <a:pt x="479435" y="1479199"/>
                    </a:cubicBezTo>
                    <a:lnTo>
                      <a:pt x="479435" y="1471293"/>
                    </a:lnTo>
                    <a:cubicBezTo>
                      <a:pt x="472292" y="1465673"/>
                      <a:pt x="457337" y="1463102"/>
                      <a:pt x="453337" y="1454243"/>
                    </a:cubicBezTo>
                    <a:cubicBezTo>
                      <a:pt x="459623" y="1449386"/>
                      <a:pt x="463719" y="1447290"/>
                      <a:pt x="453908" y="1442527"/>
                    </a:cubicBezTo>
                    <a:cubicBezTo>
                      <a:pt x="455813" y="1439003"/>
                      <a:pt x="464100" y="1441860"/>
                      <a:pt x="466577" y="1438336"/>
                    </a:cubicBezTo>
                    <a:lnTo>
                      <a:pt x="466577" y="1431383"/>
                    </a:lnTo>
                    <a:lnTo>
                      <a:pt x="472768" y="1427478"/>
                    </a:lnTo>
                    <a:cubicBezTo>
                      <a:pt x="468196" y="1419858"/>
                      <a:pt x="397425" y="1421382"/>
                      <a:pt x="428096" y="1411000"/>
                    </a:cubicBezTo>
                    <a:cubicBezTo>
                      <a:pt x="439478" y="1410904"/>
                      <a:pt x="450603" y="1407609"/>
                      <a:pt x="460195" y="1401475"/>
                    </a:cubicBezTo>
                    <a:lnTo>
                      <a:pt x="460195" y="1383472"/>
                    </a:lnTo>
                    <a:cubicBezTo>
                      <a:pt x="468482" y="1381472"/>
                      <a:pt x="464386" y="1375185"/>
                      <a:pt x="472006" y="1373090"/>
                    </a:cubicBezTo>
                    <a:cubicBezTo>
                      <a:pt x="478102" y="1364613"/>
                      <a:pt x="456099" y="1369185"/>
                      <a:pt x="459909" y="1362518"/>
                    </a:cubicBezTo>
                    <a:cubicBezTo>
                      <a:pt x="467996" y="1357507"/>
                      <a:pt x="476578" y="1353354"/>
                      <a:pt x="485531" y="1350135"/>
                    </a:cubicBezTo>
                    <a:lnTo>
                      <a:pt x="467434" y="1339467"/>
                    </a:lnTo>
                    <a:lnTo>
                      <a:pt x="466767" y="1335181"/>
                    </a:lnTo>
                    <a:cubicBezTo>
                      <a:pt x="482026" y="1326980"/>
                      <a:pt x="499076" y="1322693"/>
                      <a:pt x="516392" y="1322703"/>
                    </a:cubicBezTo>
                    <a:close/>
                    <a:moveTo>
                      <a:pt x="446765" y="1688558"/>
                    </a:moveTo>
                    <a:lnTo>
                      <a:pt x="440002" y="1692845"/>
                    </a:lnTo>
                    <a:lnTo>
                      <a:pt x="442669" y="1697607"/>
                    </a:lnTo>
                    <a:cubicBezTo>
                      <a:pt x="449803" y="1696378"/>
                      <a:pt x="457137" y="1697655"/>
                      <a:pt x="463433" y="1701227"/>
                    </a:cubicBezTo>
                    <a:cubicBezTo>
                      <a:pt x="467291" y="1698598"/>
                      <a:pt x="471920" y="1697321"/>
                      <a:pt x="476578" y="1697607"/>
                    </a:cubicBezTo>
                    <a:cubicBezTo>
                      <a:pt x="480721" y="1692111"/>
                      <a:pt x="486236" y="1687806"/>
                      <a:pt x="492580" y="1685129"/>
                    </a:cubicBezTo>
                    <a:cubicBezTo>
                      <a:pt x="483474" y="1680995"/>
                      <a:pt x="473520" y="1679072"/>
                      <a:pt x="463529" y="1679509"/>
                    </a:cubicBezTo>
                    <a:cubicBezTo>
                      <a:pt x="455813" y="1685319"/>
                      <a:pt x="446955" y="1680652"/>
                      <a:pt x="440669" y="1684843"/>
                    </a:cubicBezTo>
                    <a:close/>
                    <a:moveTo>
                      <a:pt x="42143" y="1774283"/>
                    </a:moveTo>
                    <a:cubicBezTo>
                      <a:pt x="54144" y="1774283"/>
                      <a:pt x="67955" y="1776950"/>
                      <a:pt x="79195" y="1772854"/>
                    </a:cubicBezTo>
                    <a:cubicBezTo>
                      <a:pt x="67184" y="1766016"/>
                      <a:pt x="52792" y="1764730"/>
                      <a:pt x="39761" y="1769330"/>
                    </a:cubicBezTo>
                    <a:cubicBezTo>
                      <a:pt x="40238" y="1773426"/>
                      <a:pt x="40238" y="1773426"/>
                      <a:pt x="42524" y="1775426"/>
                    </a:cubicBezTo>
                    <a:close/>
                    <a:moveTo>
                      <a:pt x="537919" y="1271173"/>
                    </a:moveTo>
                    <a:cubicBezTo>
                      <a:pt x="535414" y="1269249"/>
                      <a:pt x="532737" y="1267553"/>
                      <a:pt x="529918" y="1266125"/>
                    </a:cubicBezTo>
                    <a:cubicBezTo>
                      <a:pt x="525917" y="1266125"/>
                      <a:pt x="522393" y="1265458"/>
                      <a:pt x="519250" y="1268506"/>
                    </a:cubicBezTo>
                    <a:cubicBezTo>
                      <a:pt x="521917" y="1270696"/>
                      <a:pt x="515726" y="1274507"/>
                      <a:pt x="522774" y="1277269"/>
                    </a:cubicBezTo>
                    <a:cubicBezTo>
                      <a:pt x="527727" y="1278221"/>
                      <a:pt x="543634" y="1280126"/>
                      <a:pt x="538300" y="1272316"/>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314" name="Google Shape;314;p16"/>
              <p:cNvSpPr/>
              <p:nvPr/>
            </p:nvSpPr>
            <p:spPr>
              <a:xfrm>
                <a:off x="10083933" y="-143"/>
                <a:ext cx="409269" cy="2966426"/>
              </a:xfrm>
              <a:custGeom>
                <a:rect b="b" l="l" r="r" t="t"/>
                <a:pathLst>
                  <a:path extrusionOk="0" h="1990890" w="620104">
                    <a:moveTo>
                      <a:pt x="2165" y="23326"/>
                    </a:moveTo>
                    <a:lnTo>
                      <a:pt x="2165" y="-581"/>
                    </a:lnTo>
                    <a:lnTo>
                      <a:pt x="600049" y="-581"/>
                    </a:lnTo>
                    <a:lnTo>
                      <a:pt x="600049" y="8944"/>
                    </a:lnTo>
                    <a:cubicBezTo>
                      <a:pt x="606431" y="9991"/>
                      <a:pt x="615289" y="11039"/>
                      <a:pt x="619099" y="16278"/>
                    </a:cubicBezTo>
                    <a:cubicBezTo>
                      <a:pt x="613384" y="19421"/>
                      <a:pt x="607288" y="15421"/>
                      <a:pt x="605478" y="23898"/>
                    </a:cubicBezTo>
                    <a:cubicBezTo>
                      <a:pt x="598620" y="26565"/>
                      <a:pt x="601192" y="31613"/>
                      <a:pt x="593572" y="34375"/>
                    </a:cubicBezTo>
                    <a:lnTo>
                      <a:pt x="593572" y="76381"/>
                    </a:lnTo>
                    <a:cubicBezTo>
                      <a:pt x="591476" y="80000"/>
                      <a:pt x="603097" y="79905"/>
                      <a:pt x="606716" y="82191"/>
                    </a:cubicBezTo>
                    <a:lnTo>
                      <a:pt x="606716" y="85810"/>
                    </a:lnTo>
                    <a:lnTo>
                      <a:pt x="600144" y="89811"/>
                    </a:lnTo>
                    <a:cubicBezTo>
                      <a:pt x="600144" y="91144"/>
                      <a:pt x="600144" y="92287"/>
                      <a:pt x="600144" y="93526"/>
                    </a:cubicBezTo>
                    <a:cubicBezTo>
                      <a:pt x="584142" y="117719"/>
                      <a:pt x="598620" y="161915"/>
                      <a:pt x="593953" y="192776"/>
                    </a:cubicBezTo>
                    <a:lnTo>
                      <a:pt x="599287" y="195729"/>
                    </a:lnTo>
                    <a:cubicBezTo>
                      <a:pt x="600744" y="205721"/>
                      <a:pt x="601154" y="215846"/>
                      <a:pt x="600525" y="225923"/>
                    </a:cubicBezTo>
                    <a:cubicBezTo>
                      <a:pt x="597953" y="227447"/>
                      <a:pt x="596334" y="228304"/>
                      <a:pt x="594334" y="229352"/>
                    </a:cubicBezTo>
                    <a:lnTo>
                      <a:pt x="594334" y="236877"/>
                    </a:lnTo>
                    <a:lnTo>
                      <a:pt x="600239" y="240782"/>
                    </a:lnTo>
                    <a:lnTo>
                      <a:pt x="600239" y="251640"/>
                    </a:lnTo>
                    <a:lnTo>
                      <a:pt x="594143" y="255451"/>
                    </a:lnTo>
                    <a:lnTo>
                      <a:pt x="600335" y="259260"/>
                    </a:lnTo>
                    <a:lnTo>
                      <a:pt x="600335" y="262499"/>
                    </a:lnTo>
                    <a:lnTo>
                      <a:pt x="594239" y="266404"/>
                    </a:lnTo>
                    <a:lnTo>
                      <a:pt x="599192" y="269167"/>
                    </a:lnTo>
                    <a:cubicBezTo>
                      <a:pt x="599858" y="271453"/>
                      <a:pt x="592334" y="274786"/>
                      <a:pt x="594334" y="280787"/>
                    </a:cubicBezTo>
                    <a:lnTo>
                      <a:pt x="600049" y="284597"/>
                    </a:lnTo>
                    <a:lnTo>
                      <a:pt x="593953" y="288407"/>
                    </a:lnTo>
                    <a:lnTo>
                      <a:pt x="593953" y="295551"/>
                    </a:lnTo>
                    <a:lnTo>
                      <a:pt x="587666" y="299456"/>
                    </a:lnTo>
                    <a:lnTo>
                      <a:pt x="593953" y="303456"/>
                    </a:lnTo>
                    <a:cubicBezTo>
                      <a:pt x="593953" y="304790"/>
                      <a:pt x="593953" y="305933"/>
                      <a:pt x="593191" y="307171"/>
                    </a:cubicBezTo>
                    <a:cubicBezTo>
                      <a:pt x="585761" y="308981"/>
                      <a:pt x="587762" y="316696"/>
                      <a:pt x="587190" y="321459"/>
                    </a:cubicBezTo>
                    <a:lnTo>
                      <a:pt x="593096" y="324698"/>
                    </a:lnTo>
                    <a:cubicBezTo>
                      <a:pt x="594105" y="333298"/>
                      <a:pt x="594391" y="341956"/>
                      <a:pt x="593953" y="350605"/>
                    </a:cubicBezTo>
                    <a:lnTo>
                      <a:pt x="600049" y="354606"/>
                    </a:lnTo>
                    <a:lnTo>
                      <a:pt x="593953" y="358416"/>
                    </a:lnTo>
                    <a:lnTo>
                      <a:pt x="593953" y="387753"/>
                    </a:lnTo>
                    <a:lnTo>
                      <a:pt x="600430" y="391658"/>
                    </a:lnTo>
                    <a:lnTo>
                      <a:pt x="600430" y="457762"/>
                    </a:lnTo>
                    <a:lnTo>
                      <a:pt x="593858" y="461857"/>
                    </a:lnTo>
                    <a:cubicBezTo>
                      <a:pt x="593858" y="463191"/>
                      <a:pt x="593858" y="464905"/>
                      <a:pt x="594715" y="465477"/>
                    </a:cubicBezTo>
                    <a:cubicBezTo>
                      <a:pt x="602049" y="468716"/>
                      <a:pt x="599287" y="473859"/>
                      <a:pt x="606621" y="476049"/>
                    </a:cubicBezTo>
                    <a:lnTo>
                      <a:pt x="600716" y="479955"/>
                    </a:lnTo>
                    <a:lnTo>
                      <a:pt x="600716" y="505291"/>
                    </a:lnTo>
                    <a:lnTo>
                      <a:pt x="594048" y="509482"/>
                    </a:lnTo>
                    <a:lnTo>
                      <a:pt x="594048" y="549773"/>
                    </a:lnTo>
                    <a:lnTo>
                      <a:pt x="587476" y="553774"/>
                    </a:lnTo>
                    <a:lnTo>
                      <a:pt x="587476" y="564727"/>
                    </a:lnTo>
                    <a:cubicBezTo>
                      <a:pt x="601859" y="574252"/>
                      <a:pt x="590524" y="600732"/>
                      <a:pt x="593953" y="616258"/>
                    </a:cubicBezTo>
                    <a:cubicBezTo>
                      <a:pt x="610050" y="628926"/>
                      <a:pt x="595096" y="660644"/>
                      <a:pt x="601382" y="679409"/>
                    </a:cubicBezTo>
                    <a:cubicBezTo>
                      <a:pt x="613003" y="685123"/>
                      <a:pt x="604716" y="703793"/>
                      <a:pt x="607097" y="714937"/>
                    </a:cubicBezTo>
                    <a:cubicBezTo>
                      <a:pt x="600525" y="719985"/>
                      <a:pt x="596810" y="721985"/>
                      <a:pt x="607097" y="726938"/>
                    </a:cubicBezTo>
                    <a:lnTo>
                      <a:pt x="607097" y="737797"/>
                    </a:lnTo>
                    <a:lnTo>
                      <a:pt x="600620" y="741702"/>
                    </a:lnTo>
                    <a:lnTo>
                      <a:pt x="600620" y="767324"/>
                    </a:lnTo>
                    <a:lnTo>
                      <a:pt x="594334" y="771229"/>
                    </a:lnTo>
                    <a:lnTo>
                      <a:pt x="594334" y="881719"/>
                    </a:lnTo>
                    <a:cubicBezTo>
                      <a:pt x="603859" y="884196"/>
                      <a:pt x="600144" y="893150"/>
                      <a:pt x="600716" y="900007"/>
                    </a:cubicBezTo>
                    <a:cubicBezTo>
                      <a:pt x="591762" y="905437"/>
                      <a:pt x="591762" y="905723"/>
                      <a:pt x="600716" y="910866"/>
                    </a:cubicBezTo>
                    <a:lnTo>
                      <a:pt x="600716" y="925249"/>
                    </a:lnTo>
                    <a:lnTo>
                      <a:pt x="607383" y="929535"/>
                    </a:lnTo>
                    <a:lnTo>
                      <a:pt x="607383" y="954967"/>
                    </a:lnTo>
                    <a:lnTo>
                      <a:pt x="614146" y="959062"/>
                    </a:lnTo>
                    <a:lnTo>
                      <a:pt x="614146" y="1032690"/>
                    </a:lnTo>
                    <a:lnTo>
                      <a:pt x="607764" y="1036501"/>
                    </a:lnTo>
                    <a:lnTo>
                      <a:pt x="607764" y="1043835"/>
                    </a:lnTo>
                    <a:cubicBezTo>
                      <a:pt x="617289" y="1046311"/>
                      <a:pt x="613765" y="1055169"/>
                      <a:pt x="614241" y="1062218"/>
                    </a:cubicBezTo>
                    <a:cubicBezTo>
                      <a:pt x="606526" y="1064790"/>
                      <a:pt x="607383" y="1069362"/>
                      <a:pt x="607669" y="1076411"/>
                    </a:cubicBezTo>
                    <a:lnTo>
                      <a:pt x="613765" y="1080697"/>
                    </a:lnTo>
                    <a:lnTo>
                      <a:pt x="613765" y="1087841"/>
                    </a:lnTo>
                    <a:lnTo>
                      <a:pt x="608145" y="1091555"/>
                    </a:lnTo>
                    <a:cubicBezTo>
                      <a:pt x="608145" y="1092603"/>
                      <a:pt x="608145" y="1093746"/>
                      <a:pt x="607574" y="1095079"/>
                    </a:cubicBezTo>
                    <a:lnTo>
                      <a:pt x="614146" y="1099080"/>
                    </a:lnTo>
                    <a:lnTo>
                      <a:pt x="614146" y="1106319"/>
                    </a:lnTo>
                    <a:lnTo>
                      <a:pt x="620623" y="1110224"/>
                    </a:lnTo>
                    <a:lnTo>
                      <a:pt x="620623" y="1139561"/>
                    </a:lnTo>
                    <a:lnTo>
                      <a:pt x="614527" y="1143466"/>
                    </a:lnTo>
                    <a:lnTo>
                      <a:pt x="619480" y="1146229"/>
                    </a:lnTo>
                    <a:cubicBezTo>
                      <a:pt x="620813" y="1148515"/>
                      <a:pt x="615956" y="1148610"/>
                      <a:pt x="615956" y="1148515"/>
                    </a:cubicBezTo>
                    <a:cubicBezTo>
                      <a:pt x="611479" y="1165374"/>
                      <a:pt x="615956" y="1183852"/>
                      <a:pt x="614241" y="1201855"/>
                    </a:cubicBezTo>
                    <a:lnTo>
                      <a:pt x="620242" y="1205760"/>
                    </a:lnTo>
                    <a:cubicBezTo>
                      <a:pt x="620242" y="1206808"/>
                      <a:pt x="620242" y="1207951"/>
                      <a:pt x="620813" y="1209379"/>
                    </a:cubicBezTo>
                    <a:lnTo>
                      <a:pt x="614241" y="1213380"/>
                    </a:lnTo>
                    <a:lnTo>
                      <a:pt x="614241" y="1231668"/>
                    </a:lnTo>
                    <a:lnTo>
                      <a:pt x="620718" y="1235573"/>
                    </a:lnTo>
                    <a:lnTo>
                      <a:pt x="620718" y="1257576"/>
                    </a:lnTo>
                    <a:cubicBezTo>
                      <a:pt x="609574" y="1261195"/>
                      <a:pt x="615479" y="1274816"/>
                      <a:pt x="614241" y="1283293"/>
                    </a:cubicBezTo>
                    <a:cubicBezTo>
                      <a:pt x="602049" y="1287294"/>
                      <a:pt x="610622" y="1300724"/>
                      <a:pt x="606716" y="1309582"/>
                    </a:cubicBezTo>
                    <a:lnTo>
                      <a:pt x="601573" y="1312535"/>
                    </a:lnTo>
                    <a:lnTo>
                      <a:pt x="607383" y="1316535"/>
                    </a:lnTo>
                    <a:lnTo>
                      <a:pt x="607383" y="1323774"/>
                    </a:lnTo>
                    <a:lnTo>
                      <a:pt x="601192" y="1327585"/>
                    </a:lnTo>
                    <a:lnTo>
                      <a:pt x="601192" y="1375210"/>
                    </a:lnTo>
                    <a:lnTo>
                      <a:pt x="594524" y="1379210"/>
                    </a:lnTo>
                    <a:lnTo>
                      <a:pt x="594524" y="1405499"/>
                    </a:lnTo>
                    <a:lnTo>
                      <a:pt x="600811" y="1409404"/>
                    </a:lnTo>
                    <a:lnTo>
                      <a:pt x="600811" y="1468364"/>
                    </a:lnTo>
                    <a:cubicBezTo>
                      <a:pt x="583285" y="1474841"/>
                      <a:pt x="610336" y="1480747"/>
                      <a:pt x="594810" y="1486462"/>
                    </a:cubicBezTo>
                    <a:lnTo>
                      <a:pt x="594810" y="1526657"/>
                    </a:lnTo>
                    <a:lnTo>
                      <a:pt x="588047" y="1530943"/>
                    </a:lnTo>
                    <a:lnTo>
                      <a:pt x="588047" y="1549232"/>
                    </a:lnTo>
                    <a:lnTo>
                      <a:pt x="594429" y="1553041"/>
                    </a:lnTo>
                    <a:lnTo>
                      <a:pt x="594429" y="1563995"/>
                    </a:lnTo>
                    <a:lnTo>
                      <a:pt x="588143" y="1567805"/>
                    </a:lnTo>
                    <a:lnTo>
                      <a:pt x="588143" y="1634480"/>
                    </a:lnTo>
                    <a:cubicBezTo>
                      <a:pt x="603002" y="1644005"/>
                      <a:pt x="589762" y="1670865"/>
                      <a:pt x="595286" y="1686391"/>
                    </a:cubicBezTo>
                    <a:lnTo>
                      <a:pt x="599954" y="1688963"/>
                    </a:lnTo>
                    <a:cubicBezTo>
                      <a:pt x="600525" y="1691058"/>
                      <a:pt x="596715" y="1691535"/>
                      <a:pt x="594905" y="1693344"/>
                    </a:cubicBezTo>
                    <a:lnTo>
                      <a:pt x="594905" y="1718967"/>
                    </a:lnTo>
                    <a:lnTo>
                      <a:pt x="600906" y="1722872"/>
                    </a:lnTo>
                    <a:lnTo>
                      <a:pt x="600906" y="1925088"/>
                    </a:lnTo>
                    <a:lnTo>
                      <a:pt x="607574" y="1929183"/>
                    </a:lnTo>
                    <a:lnTo>
                      <a:pt x="607574" y="1932708"/>
                    </a:lnTo>
                    <a:lnTo>
                      <a:pt x="601382" y="1936613"/>
                    </a:lnTo>
                    <a:lnTo>
                      <a:pt x="607383" y="1940328"/>
                    </a:lnTo>
                    <a:lnTo>
                      <a:pt x="607383" y="1969855"/>
                    </a:lnTo>
                    <a:cubicBezTo>
                      <a:pt x="597858" y="1972523"/>
                      <a:pt x="602906" y="1981762"/>
                      <a:pt x="600144" y="1988905"/>
                    </a:cubicBezTo>
                    <a:cubicBezTo>
                      <a:pt x="594429" y="1992334"/>
                      <a:pt x="587285" y="1988905"/>
                      <a:pt x="581666" y="1984810"/>
                    </a:cubicBezTo>
                    <a:lnTo>
                      <a:pt x="581666" y="1976999"/>
                    </a:lnTo>
                    <a:lnTo>
                      <a:pt x="587666" y="1973284"/>
                    </a:lnTo>
                    <a:lnTo>
                      <a:pt x="581570" y="1969379"/>
                    </a:lnTo>
                    <a:lnTo>
                      <a:pt x="593191" y="1962902"/>
                    </a:lnTo>
                    <a:cubicBezTo>
                      <a:pt x="594658" y="1956863"/>
                      <a:pt x="595105" y="1950615"/>
                      <a:pt x="594524" y="1944424"/>
                    </a:cubicBezTo>
                    <a:cubicBezTo>
                      <a:pt x="587476" y="1940614"/>
                      <a:pt x="589762" y="1937852"/>
                      <a:pt x="584237" y="1934327"/>
                    </a:cubicBezTo>
                    <a:cubicBezTo>
                      <a:pt x="580999" y="1933089"/>
                      <a:pt x="581285" y="1931755"/>
                      <a:pt x="581380" y="1929279"/>
                    </a:cubicBezTo>
                    <a:lnTo>
                      <a:pt x="587857" y="1925278"/>
                    </a:lnTo>
                    <a:lnTo>
                      <a:pt x="587857" y="1921659"/>
                    </a:lnTo>
                    <a:lnTo>
                      <a:pt x="581475" y="1917849"/>
                    </a:lnTo>
                    <a:lnTo>
                      <a:pt x="581475" y="1914324"/>
                    </a:lnTo>
                    <a:lnTo>
                      <a:pt x="587952" y="1910229"/>
                    </a:lnTo>
                    <a:cubicBezTo>
                      <a:pt x="589190" y="1902800"/>
                      <a:pt x="576522" y="1906895"/>
                      <a:pt x="571474" y="1901466"/>
                    </a:cubicBezTo>
                    <a:lnTo>
                      <a:pt x="564711" y="1904895"/>
                    </a:lnTo>
                    <a:cubicBezTo>
                      <a:pt x="563159" y="1904514"/>
                      <a:pt x="561949" y="1903304"/>
                      <a:pt x="561568" y="1901751"/>
                    </a:cubicBezTo>
                    <a:cubicBezTo>
                      <a:pt x="554519" y="1888798"/>
                      <a:pt x="532993" y="1908134"/>
                      <a:pt x="522515" y="1899370"/>
                    </a:cubicBezTo>
                    <a:cubicBezTo>
                      <a:pt x="529278" y="1888607"/>
                      <a:pt x="593096" y="1896417"/>
                      <a:pt x="577475" y="1882987"/>
                    </a:cubicBezTo>
                    <a:cubicBezTo>
                      <a:pt x="567950" y="1882321"/>
                      <a:pt x="546328" y="1885654"/>
                      <a:pt x="564044" y="1875748"/>
                    </a:cubicBezTo>
                    <a:lnTo>
                      <a:pt x="585095" y="1875748"/>
                    </a:lnTo>
                    <a:cubicBezTo>
                      <a:pt x="591572" y="1869938"/>
                      <a:pt x="586238" y="1856698"/>
                      <a:pt x="587952" y="1847840"/>
                    </a:cubicBezTo>
                    <a:cubicBezTo>
                      <a:pt x="584142" y="1846411"/>
                      <a:pt x="577760" y="1847269"/>
                      <a:pt x="575474" y="1844316"/>
                    </a:cubicBezTo>
                    <a:cubicBezTo>
                      <a:pt x="580523" y="1841077"/>
                      <a:pt x="594524" y="1843458"/>
                      <a:pt x="584999" y="1835362"/>
                    </a:cubicBezTo>
                    <a:lnTo>
                      <a:pt x="562044" y="1835362"/>
                    </a:lnTo>
                    <a:cubicBezTo>
                      <a:pt x="562044" y="1829457"/>
                      <a:pt x="551090" y="1832790"/>
                      <a:pt x="545852" y="1831457"/>
                    </a:cubicBezTo>
                    <a:cubicBezTo>
                      <a:pt x="540708" y="1827361"/>
                      <a:pt x="526230" y="1828599"/>
                      <a:pt x="523754" y="1821932"/>
                    </a:cubicBezTo>
                    <a:cubicBezTo>
                      <a:pt x="533279" y="1816979"/>
                      <a:pt x="559091" y="1833933"/>
                      <a:pt x="561854" y="1818694"/>
                    </a:cubicBezTo>
                    <a:cubicBezTo>
                      <a:pt x="557758" y="1814598"/>
                      <a:pt x="540994" y="1814598"/>
                      <a:pt x="541756" y="1807644"/>
                    </a:cubicBezTo>
                    <a:lnTo>
                      <a:pt x="516134" y="1793262"/>
                    </a:lnTo>
                    <a:cubicBezTo>
                      <a:pt x="521944" y="1789166"/>
                      <a:pt x="529564" y="1793262"/>
                      <a:pt x="535184" y="1789357"/>
                    </a:cubicBezTo>
                    <a:lnTo>
                      <a:pt x="535184" y="1785737"/>
                    </a:lnTo>
                    <a:cubicBezTo>
                      <a:pt x="527468" y="1781641"/>
                      <a:pt x="516705" y="1786975"/>
                      <a:pt x="509371" y="1781832"/>
                    </a:cubicBezTo>
                    <a:cubicBezTo>
                      <a:pt x="526992" y="1770973"/>
                      <a:pt x="550424" y="1780879"/>
                      <a:pt x="567759" y="1767449"/>
                    </a:cubicBezTo>
                    <a:lnTo>
                      <a:pt x="567759" y="1762973"/>
                    </a:lnTo>
                    <a:cubicBezTo>
                      <a:pt x="550328" y="1748399"/>
                      <a:pt x="533088" y="1778212"/>
                      <a:pt x="534136" y="1745351"/>
                    </a:cubicBezTo>
                    <a:cubicBezTo>
                      <a:pt x="526040" y="1737160"/>
                      <a:pt x="517277" y="1741636"/>
                      <a:pt x="508609" y="1737922"/>
                    </a:cubicBezTo>
                    <a:cubicBezTo>
                      <a:pt x="514895" y="1734016"/>
                      <a:pt x="521849" y="1730492"/>
                      <a:pt x="527659" y="1726777"/>
                    </a:cubicBezTo>
                    <a:cubicBezTo>
                      <a:pt x="518134" y="1722872"/>
                      <a:pt x="523658" y="1720396"/>
                      <a:pt x="530993" y="1721253"/>
                    </a:cubicBezTo>
                    <a:cubicBezTo>
                      <a:pt x="538708" y="1717824"/>
                      <a:pt x="530993" y="1712966"/>
                      <a:pt x="535374" y="1709537"/>
                    </a:cubicBezTo>
                    <a:lnTo>
                      <a:pt x="528135" y="1704679"/>
                    </a:lnTo>
                    <a:cubicBezTo>
                      <a:pt x="535184" y="1695154"/>
                      <a:pt x="556710" y="1704679"/>
                      <a:pt x="554138" y="1690011"/>
                    </a:cubicBezTo>
                    <a:lnTo>
                      <a:pt x="560615" y="1686011"/>
                    </a:lnTo>
                    <a:lnTo>
                      <a:pt x="560044" y="1682296"/>
                    </a:lnTo>
                    <a:cubicBezTo>
                      <a:pt x="550519" y="1680677"/>
                      <a:pt x="517467" y="1676199"/>
                      <a:pt x="514229" y="1685820"/>
                    </a:cubicBezTo>
                    <a:lnTo>
                      <a:pt x="504704" y="1691725"/>
                    </a:lnTo>
                    <a:cubicBezTo>
                      <a:pt x="495179" y="1691725"/>
                      <a:pt x="495179" y="1691725"/>
                      <a:pt x="494512" y="1686582"/>
                    </a:cubicBezTo>
                    <a:lnTo>
                      <a:pt x="500989" y="1682486"/>
                    </a:lnTo>
                    <a:lnTo>
                      <a:pt x="500989" y="1671818"/>
                    </a:lnTo>
                    <a:cubicBezTo>
                      <a:pt x="505085" y="1666865"/>
                      <a:pt x="544328" y="1669627"/>
                      <a:pt x="540137" y="1660484"/>
                    </a:cubicBezTo>
                    <a:cubicBezTo>
                      <a:pt x="533850" y="1658007"/>
                      <a:pt x="535374" y="1654578"/>
                      <a:pt x="530612" y="1650959"/>
                    </a:cubicBezTo>
                    <a:cubicBezTo>
                      <a:pt x="523563" y="1649530"/>
                      <a:pt x="509752" y="1655054"/>
                      <a:pt x="507466" y="1646291"/>
                    </a:cubicBezTo>
                    <a:cubicBezTo>
                      <a:pt x="506704" y="1644672"/>
                      <a:pt x="503846" y="1643433"/>
                      <a:pt x="501656" y="1641719"/>
                    </a:cubicBezTo>
                    <a:lnTo>
                      <a:pt x="507561" y="1638004"/>
                    </a:lnTo>
                    <a:lnTo>
                      <a:pt x="507561" y="1630766"/>
                    </a:lnTo>
                    <a:lnTo>
                      <a:pt x="501179" y="1626860"/>
                    </a:lnTo>
                    <a:cubicBezTo>
                      <a:pt x="506037" y="1622860"/>
                      <a:pt x="516419" y="1627813"/>
                      <a:pt x="520229" y="1622860"/>
                    </a:cubicBezTo>
                    <a:cubicBezTo>
                      <a:pt x="519182" y="1619240"/>
                      <a:pt x="524706" y="1618383"/>
                      <a:pt x="526135" y="1615430"/>
                    </a:cubicBezTo>
                    <a:lnTo>
                      <a:pt x="514229" y="1608763"/>
                    </a:lnTo>
                    <a:lnTo>
                      <a:pt x="520420" y="1604762"/>
                    </a:lnTo>
                    <a:lnTo>
                      <a:pt x="520420" y="1601333"/>
                    </a:lnTo>
                    <a:cubicBezTo>
                      <a:pt x="514219" y="1598190"/>
                      <a:pt x="506904" y="1598190"/>
                      <a:pt x="500703" y="1601333"/>
                    </a:cubicBezTo>
                    <a:lnTo>
                      <a:pt x="500703" y="1604857"/>
                    </a:lnTo>
                    <a:cubicBezTo>
                      <a:pt x="486320" y="1614382"/>
                      <a:pt x="468699" y="1608572"/>
                      <a:pt x="450887" y="1610191"/>
                    </a:cubicBezTo>
                    <a:lnTo>
                      <a:pt x="436314" y="1600666"/>
                    </a:lnTo>
                    <a:cubicBezTo>
                      <a:pt x="450411" y="1593046"/>
                      <a:pt x="468699" y="1605333"/>
                      <a:pt x="480986" y="1600666"/>
                    </a:cubicBezTo>
                    <a:lnTo>
                      <a:pt x="480986" y="1597047"/>
                    </a:lnTo>
                    <a:cubicBezTo>
                      <a:pt x="472814" y="1592503"/>
                      <a:pt x="463975" y="1589294"/>
                      <a:pt x="454793" y="1587522"/>
                    </a:cubicBezTo>
                    <a:cubicBezTo>
                      <a:pt x="454221" y="1581616"/>
                      <a:pt x="465746" y="1584760"/>
                      <a:pt x="469556" y="1583712"/>
                    </a:cubicBezTo>
                    <a:cubicBezTo>
                      <a:pt x="475557" y="1580949"/>
                      <a:pt x="481748" y="1580854"/>
                      <a:pt x="487654" y="1577997"/>
                    </a:cubicBezTo>
                    <a:cubicBezTo>
                      <a:pt x="487654" y="1576854"/>
                      <a:pt x="487654" y="1575615"/>
                      <a:pt x="487654" y="1574568"/>
                    </a:cubicBezTo>
                    <a:lnTo>
                      <a:pt x="493655" y="1570758"/>
                    </a:lnTo>
                    <a:cubicBezTo>
                      <a:pt x="486797" y="1567233"/>
                      <a:pt x="478700" y="1570758"/>
                      <a:pt x="468128" y="1567424"/>
                    </a:cubicBezTo>
                    <a:lnTo>
                      <a:pt x="462317" y="1564376"/>
                    </a:lnTo>
                    <a:cubicBezTo>
                      <a:pt x="469642" y="1556575"/>
                      <a:pt x="480282" y="1552784"/>
                      <a:pt x="490892" y="1554184"/>
                    </a:cubicBezTo>
                    <a:cubicBezTo>
                      <a:pt x="496512" y="1551708"/>
                      <a:pt x="492321" y="1548374"/>
                      <a:pt x="495655" y="1544659"/>
                    </a:cubicBezTo>
                    <a:cubicBezTo>
                      <a:pt x="501179" y="1542278"/>
                      <a:pt x="503846" y="1538182"/>
                      <a:pt x="512514" y="1536563"/>
                    </a:cubicBezTo>
                    <a:cubicBezTo>
                      <a:pt x="515657" y="1538849"/>
                      <a:pt x="519563" y="1541516"/>
                      <a:pt x="522039" y="1543516"/>
                    </a:cubicBezTo>
                    <a:cubicBezTo>
                      <a:pt x="530402" y="1545078"/>
                      <a:pt x="539041" y="1543155"/>
                      <a:pt x="545947" y="1538182"/>
                    </a:cubicBezTo>
                    <a:cubicBezTo>
                      <a:pt x="545947" y="1536944"/>
                      <a:pt x="545947" y="1535801"/>
                      <a:pt x="526325" y="1534658"/>
                    </a:cubicBezTo>
                    <a:cubicBezTo>
                      <a:pt x="559472" y="1532182"/>
                      <a:pt x="507275" y="1529991"/>
                      <a:pt x="506418" y="1535516"/>
                    </a:cubicBezTo>
                    <a:cubicBezTo>
                      <a:pt x="462317" y="1538468"/>
                      <a:pt x="441077" y="1530276"/>
                      <a:pt x="400881" y="1527038"/>
                    </a:cubicBezTo>
                    <a:cubicBezTo>
                      <a:pt x="407739" y="1521609"/>
                      <a:pt x="418121" y="1522943"/>
                      <a:pt x="427170" y="1519513"/>
                    </a:cubicBezTo>
                    <a:lnTo>
                      <a:pt x="421646" y="1515799"/>
                    </a:lnTo>
                    <a:cubicBezTo>
                      <a:pt x="439457" y="1506274"/>
                      <a:pt x="385546" y="1512084"/>
                      <a:pt x="378688" y="1510560"/>
                    </a:cubicBezTo>
                    <a:cubicBezTo>
                      <a:pt x="372687" y="1513703"/>
                      <a:pt x="377164" y="1518942"/>
                      <a:pt x="367829" y="1517894"/>
                    </a:cubicBezTo>
                    <a:cubicBezTo>
                      <a:pt x="363638" y="1517894"/>
                      <a:pt x="362495" y="1517323"/>
                      <a:pt x="362210" y="1514561"/>
                    </a:cubicBezTo>
                    <a:cubicBezTo>
                      <a:pt x="360209" y="1507035"/>
                      <a:pt x="347160" y="1511703"/>
                      <a:pt x="341064" y="1510465"/>
                    </a:cubicBezTo>
                    <a:cubicBezTo>
                      <a:pt x="318871" y="1511226"/>
                      <a:pt x="317633" y="1507226"/>
                      <a:pt x="340207" y="1506083"/>
                    </a:cubicBezTo>
                    <a:cubicBezTo>
                      <a:pt x="343636" y="1503130"/>
                      <a:pt x="349732" y="1503797"/>
                      <a:pt x="353828" y="1502178"/>
                    </a:cubicBezTo>
                    <a:cubicBezTo>
                      <a:pt x="356323" y="1497558"/>
                      <a:pt x="360371" y="1493986"/>
                      <a:pt x="365258" y="1492082"/>
                    </a:cubicBezTo>
                    <a:cubicBezTo>
                      <a:pt x="384889" y="1489129"/>
                      <a:pt x="403653" y="1482014"/>
                      <a:pt x="420312" y="1471222"/>
                    </a:cubicBezTo>
                    <a:lnTo>
                      <a:pt x="410787" y="1466364"/>
                    </a:lnTo>
                    <a:cubicBezTo>
                      <a:pt x="408215" y="1469126"/>
                      <a:pt x="398405" y="1471031"/>
                      <a:pt x="398119" y="1469221"/>
                    </a:cubicBezTo>
                    <a:cubicBezTo>
                      <a:pt x="381926" y="1472841"/>
                      <a:pt x="373640" y="1480461"/>
                      <a:pt x="358400" y="1484652"/>
                    </a:cubicBezTo>
                    <a:cubicBezTo>
                      <a:pt x="333349" y="1477794"/>
                      <a:pt x="306298" y="1482937"/>
                      <a:pt x="283438" y="1467792"/>
                    </a:cubicBezTo>
                    <a:cubicBezTo>
                      <a:pt x="305374" y="1459668"/>
                      <a:pt x="328539" y="1455353"/>
                      <a:pt x="351923" y="1455029"/>
                    </a:cubicBezTo>
                    <a:cubicBezTo>
                      <a:pt x="356018" y="1453696"/>
                      <a:pt x="354875" y="1451695"/>
                      <a:pt x="355161" y="1449505"/>
                    </a:cubicBezTo>
                    <a:cubicBezTo>
                      <a:pt x="345636" y="1442170"/>
                      <a:pt x="330872" y="1444551"/>
                      <a:pt x="318585" y="1444075"/>
                    </a:cubicBezTo>
                    <a:cubicBezTo>
                      <a:pt x="314966" y="1442170"/>
                      <a:pt x="315728" y="1441409"/>
                      <a:pt x="316109" y="1438456"/>
                    </a:cubicBezTo>
                    <a:cubicBezTo>
                      <a:pt x="326586" y="1433883"/>
                      <a:pt x="364781" y="1435503"/>
                      <a:pt x="362019" y="1419977"/>
                    </a:cubicBezTo>
                    <a:cubicBezTo>
                      <a:pt x="354304" y="1415691"/>
                      <a:pt x="344017" y="1412548"/>
                      <a:pt x="335921" y="1409023"/>
                    </a:cubicBezTo>
                    <a:lnTo>
                      <a:pt x="342302" y="1404928"/>
                    </a:lnTo>
                    <a:lnTo>
                      <a:pt x="342302" y="1394450"/>
                    </a:lnTo>
                    <a:cubicBezTo>
                      <a:pt x="351570" y="1390631"/>
                      <a:pt x="361514" y="1388726"/>
                      <a:pt x="371544" y="1388830"/>
                    </a:cubicBezTo>
                    <a:cubicBezTo>
                      <a:pt x="374211" y="1387973"/>
                      <a:pt x="374783" y="1387116"/>
                      <a:pt x="373354" y="1386258"/>
                    </a:cubicBezTo>
                    <a:cubicBezTo>
                      <a:pt x="357161" y="1378925"/>
                      <a:pt x="338111" y="1379115"/>
                      <a:pt x="320300" y="1377876"/>
                    </a:cubicBezTo>
                    <a:cubicBezTo>
                      <a:pt x="305155" y="1385115"/>
                      <a:pt x="285724" y="1395307"/>
                      <a:pt x="269722" y="1394450"/>
                    </a:cubicBezTo>
                    <a:cubicBezTo>
                      <a:pt x="268674" y="1386544"/>
                      <a:pt x="271436" y="1382925"/>
                      <a:pt x="279247" y="1388544"/>
                    </a:cubicBezTo>
                    <a:cubicBezTo>
                      <a:pt x="284486" y="1387592"/>
                      <a:pt x="283152" y="1383401"/>
                      <a:pt x="283152" y="1379686"/>
                    </a:cubicBezTo>
                    <a:cubicBezTo>
                      <a:pt x="290963" y="1378162"/>
                      <a:pt x="293344" y="1365399"/>
                      <a:pt x="283152" y="1366828"/>
                    </a:cubicBezTo>
                    <a:lnTo>
                      <a:pt x="283152" y="1366828"/>
                    </a:lnTo>
                    <a:lnTo>
                      <a:pt x="283152" y="1357303"/>
                    </a:lnTo>
                    <a:cubicBezTo>
                      <a:pt x="289343" y="1350444"/>
                      <a:pt x="307727" y="1354826"/>
                      <a:pt x="302202" y="1342158"/>
                    </a:cubicBezTo>
                    <a:cubicBezTo>
                      <a:pt x="287343" y="1334728"/>
                      <a:pt x="271627" y="1334919"/>
                      <a:pt x="255434" y="1329680"/>
                    </a:cubicBezTo>
                    <a:cubicBezTo>
                      <a:pt x="242223" y="1335795"/>
                      <a:pt x="228031" y="1339510"/>
                      <a:pt x="213524" y="1340634"/>
                    </a:cubicBezTo>
                    <a:cubicBezTo>
                      <a:pt x="210095" y="1338062"/>
                      <a:pt x="203999" y="1337110"/>
                      <a:pt x="203999" y="1331109"/>
                    </a:cubicBezTo>
                    <a:lnTo>
                      <a:pt x="184473" y="1320155"/>
                    </a:lnTo>
                    <a:cubicBezTo>
                      <a:pt x="184473" y="1318631"/>
                      <a:pt x="184473" y="1317393"/>
                      <a:pt x="183902" y="1316250"/>
                    </a:cubicBezTo>
                    <a:cubicBezTo>
                      <a:pt x="175234" y="1312440"/>
                      <a:pt x="170090" y="1308725"/>
                      <a:pt x="170662" y="1299010"/>
                    </a:cubicBezTo>
                    <a:lnTo>
                      <a:pt x="177044" y="1294628"/>
                    </a:lnTo>
                    <a:cubicBezTo>
                      <a:pt x="172281" y="1291294"/>
                      <a:pt x="163042" y="1291771"/>
                      <a:pt x="157994" y="1287008"/>
                    </a:cubicBezTo>
                    <a:lnTo>
                      <a:pt x="157994" y="1279579"/>
                    </a:lnTo>
                    <a:cubicBezTo>
                      <a:pt x="152183" y="1273768"/>
                      <a:pt x="127609" y="1273387"/>
                      <a:pt x="143706" y="1265482"/>
                    </a:cubicBezTo>
                    <a:cubicBezTo>
                      <a:pt x="144659" y="1264434"/>
                      <a:pt x="144563" y="1263196"/>
                      <a:pt x="144944" y="1262053"/>
                    </a:cubicBezTo>
                    <a:cubicBezTo>
                      <a:pt x="133895" y="1254337"/>
                      <a:pt x="115131" y="1243669"/>
                      <a:pt x="102463" y="1251861"/>
                    </a:cubicBezTo>
                    <a:cubicBezTo>
                      <a:pt x="75031" y="1237193"/>
                      <a:pt x="38836" y="1258909"/>
                      <a:pt x="13118" y="1239288"/>
                    </a:cubicBezTo>
                    <a:cubicBezTo>
                      <a:pt x="32168" y="1235097"/>
                      <a:pt x="53123" y="1241002"/>
                      <a:pt x="70268" y="1225762"/>
                    </a:cubicBezTo>
                    <a:lnTo>
                      <a:pt x="79793" y="1227477"/>
                    </a:lnTo>
                    <a:lnTo>
                      <a:pt x="79793" y="1231477"/>
                    </a:lnTo>
                    <a:cubicBezTo>
                      <a:pt x="86651" y="1235383"/>
                      <a:pt x="102939" y="1235954"/>
                      <a:pt x="99605" y="1224333"/>
                    </a:cubicBezTo>
                    <a:cubicBezTo>
                      <a:pt x="76174" y="1211666"/>
                      <a:pt x="45122" y="1228524"/>
                      <a:pt x="20834" y="1213380"/>
                    </a:cubicBezTo>
                    <a:lnTo>
                      <a:pt x="20834" y="1206046"/>
                    </a:lnTo>
                    <a:lnTo>
                      <a:pt x="27215" y="1202141"/>
                    </a:lnTo>
                    <a:lnTo>
                      <a:pt x="27215" y="1198616"/>
                    </a:lnTo>
                    <a:lnTo>
                      <a:pt x="20738" y="1194520"/>
                    </a:lnTo>
                    <a:cubicBezTo>
                      <a:pt x="20738" y="1193187"/>
                      <a:pt x="20738" y="1192044"/>
                      <a:pt x="21310" y="1190901"/>
                    </a:cubicBezTo>
                    <a:cubicBezTo>
                      <a:pt x="29740" y="1184262"/>
                      <a:pt x="41408" y="1183576"/>
                      <a:pt x="50552" y="1189186"/>
                    </a:cubicBezTo>
                    <a:lnTo>
                      <a:pt x="60077" y="1183852"/>
                    </a:lnTo>
                    <a:lnTo>
                      <a:pt x="60077" y="1180328"/>
                    </a:lnTo>
                    <a:lnTo>
                      <a:pt x="66363" y="1176423"/>
                    </a:lnTo>
                    <a:lnTo>
                      <a:pt x="60458" y="1172613"/>
                    </a:lnTo>
                    <a:cubicBezTo>
                      <a:pt x="72364" y="1168232"/>
                      <a:pt x="63601" y="1163088"/>
                      <a:pt x="56648" y="1159850"/>
                    </a:cubicBezTo>
                    <a:cubicBezTo>
                      <a:pt x="50771" y="1159744"/>
                      <a:pt x="45037" y="1161697"/>
                      <a:pt x="40455" y="1165374"/>
                    </a:cubicBezTo>
                    <a:lnTo>
                      <a:pt x="40455" y="1176899"/>
                    </a:lnTo>
                    <a:cubicBezTo>
                      <a:pt x="15976" y="1187186"/>
                      <a:pt x="30930" y="1139466"/>
                      <a:pt x="27311" y="1125655"/>
                    </a:cubicBezTo>
                    <a:lnTo>
                      <a:pt x="33502" y="1121654"/>
                    </a:lnTo>
                    <a:lnTo>
                      <a:pt x="28549" y="1118892"/>
                    </a:lnTo>
                    <a:cubicBezTo>
                      <a:pt x="27044" y="1108900"/>
                      <a:pt x="26634" y="1098775"/>
                      <a:pt x="27311" y="1088698"/>
                    </a:cubicBezTo>
                    <a:lnTo>
                      <a:pt x="32930" y="1085459"/>
                    </a:lnTo>
                    <a:cubicBezTo>
                      <a:pt x="34073" y="1078125"/>
                      <a:pt x="34397" y="1070677"/>
                      <a:pt x="33883" y="1063266"/>
                    </a:cubicBezTo>
                    <a:lnTo>
                      <a:pt x="27596" y="1059170"/>
                    </a:lnTo>
                    <a:lnTo>
                      <a:pt x="27596" y="1040882"/>
                    </a:lnTo>
                    <a:lnTo>
                      <a:pt x="33788" y="1036977"/>
                    </a:lnTo>
                    <a:lnTo>
                      <a:pt x="33788" y="948299"/>
                    </a:lnTo>
                    <a:lnTo>
                      <a:pt x="40360" y="944299"/>
                    </a:lnTo>
                    <a:lnTo>
                      <a:pt x="40360" y="940775"/>
                    </a:lnTo>
                    <a:lnTo>
                      <a:pt x="33597" y="936584"/>
                    </a:lnTo>
                    <a:lnTo>
                      <a:pt x="33597" y="900674"/>
                    </a:lnTo>
                    <a:cubicBezTo>
                      <a:pt x="24929" y="895435"/>
                      <a:pt x="24929" y="895149"/>
                      <a:pt x="32930" y="890292"/>
                    </a:cubicBezTo>
                    <a:cubicBezTo>
                      <a:pt x="35597" y="865431"/>
                      <a:pt x="32930" y="838666"/>
                      <a:pt x="33883" y="812854"/>
                    </a:cubicBezTo>
                    <a:lnTo>
                      <a:pt x="40074" y="808663"/>
                    </a:lnTo>
                    <a:lnTo>
                      <a:pt x="40074" y="801424"/>
                    </a:lnTo>
                    <a:lnTo>
                      <a:pt x="33978" y="797614"/>
                    </a:lnTo>
                    <a:lnTo>
                      <a:pt x="33978" y="786374"/>
                    </a:lnTo>
                    <a:lnTo>
                      <a:pt x="40265" y="782564"/>
                    </a:lnTo>
                    <a:cubicBezTo>
                      <a:pt x="34550" y="778850"/>
                      <a:pt x="23501" y="776182"/>
                      <a:pt x="28168" y="767324"/>
                    </a:cubicBezTo>
                    <a:cubicBezTo>
                      <a:pt x="38264" y="763991"/>
                      <a:pt x="32454" y="751131"/>
                      <a:pt x="33883" y="742845"/>
                    </a:cubicBezTo>
                    <a:cubicBezTo>
                      <a:pt x="37912" y="739701"/>
                      <a:pt x="42246" y="736987"/>
                      <a:pt x="46837" y="734749"/>
                    </a:cubicBezTo>
                    <a:lnTo>
                      <a:pt x="34169" y="727319"/>
                    </a:lnTo>
                    <a:lnTo>
                      <a:pt x="34169" y="705031"/>
                    </a:lnTo>
                    <a:cubicBezTo>
                      <a:pt x="41122" y="703030"/>
                      <a:pt x="40741" y="697316"/>
                      <a:pt x="40455" y="691600"/>
                    </a:cubicBezTo>
                    <a:cubicBezTo>
                      <a:pt x="37883" y="688076"/>
                      <a:pt x="32073" y="686171"/>
                      <a:pt x="27882" y="683409"/>
                    </a:cubicBezTo>
                    <a:cubicBezTo>
                      <a:pt x="27882" y="682266"/>
                      <a:pt x="27882" y="681123"/>
                      <a:pt x="27311" y="679694"/>
                    </a:cubicBezTo>
                    <a:lnTo>
                      <a:pt x="33788" y="675694"/>
                    </a:lnTo>
                    <a:lnTo>
                      <a:pt x="33788" y="602160"/>
                    </a:lnTo>
                    <a:lnTo>
                      <a:pt x="27406" y="598255"/>
                    </a:lnTo>
                    <a:lnTo>
                      <a:pt x="27406" y="591016"/>
                    </a:lnTo>
                    <a:lnTo>
                      <a:pt x="34073" y="586921"/>
                    </a:lnTo>
                    <a:lnTo>
                      <a:pt x="34073" y="550344"/>
                    </a:lnTo>
                    <a:cubicBezTo>
                      <a:pt x="39503" y="548344"/>
                      <a:pt x="42265" y="544058"/>
                      <a:pt x="39598" y="538915"/>
                    </a:cubicBezTo>
                    <a:lnTo>
                      <a:pt x="34931" y="536248"/>
                    </a:lnTo>
                    <a:cubicBezTo>
                      <a:pt x="32930" y="532723"/>
                      <a:pt x="34264" y="529104"/>
                      <a:pt x="33788" y="525103"/>
                    </a:cubicBezTo>
                    <a:lnTo>
                      <a:pt x="39788" y="521103"/>
                    </a:lnTo>
                    <a:cubicBezTo>
                      <a:pt x="39788" y="520150"/>
                      <a:pt x="40265" y="519007"/>
                      <a:pt x="40455" y="517579"/>
                    </a:cubicBezTo>
                    <a:lnTo>
                      <a:pt x="33978" y="513578"/>
                    </a:lnTo>
                    <a:lnTo>
                      <a:pt x="33978" y="495481"/>
                    </a:lnTo>
                    <a:lnTo>
                      <a:pt x="27501" y="491480"/>
                    </a:lnTo>
                    <a:lnTo>
                      <a:pt x="33597" y="487670"/>
                    </a:lnTo>
                    <a:lnTo>
                      <a:pt x="33597" y="472907"/>
                    </a:lnTo>
                    <a:lnTo>
                      <a:pt x="28263" y="469859"/>
                    </a:lnTo>
                    <a:cubicBezTo>
                      <a:pt x="25310" y="463667"/>
                      <a:pt x="29025" y="456904"/>
                      <a:pt x="26453" y="450809"/>
                    </a:cubicBezTo>
                    <a:lnTo>
                      <a:pt x="21691" y="448237"/>
                    </a:lnTo>
                    <a:cubicBezTo>
                      <a:pt x="18167" y="440331"/>
                      <a:pt x="25596" y="429187"/>
                      <a:pt x="14452" y="425758"/>
                    </a:cubicBezTo>
                    <a:lnTo>
                      <a:pt x="14452" y="400231"/>
                    </a:lnTo>
                    <a:lnTo>
                      <a:pt x="7689" y="396040"/>
                    </a:lnTo>
                    <a:lnTo>
                      <a:pt x="7689" y="392516"/>
                    </a:lnTo>
                    <a:lnTo>
                      <a:pt x="14071" y="388610"/>
                    </a:lnTo>
                    <a:lnTo>
                      <a:pt x="14071" y="385086"/>
                    </a:lnTo>
                    <a:lnTo>
                      <a:pt x="7308" y="380895"/>
                    </a:lnTo>
                    <a:lnTo>
                      <a:pt x="7308" y="333270"/>
                    </a:lnTo>
                    <a:cubicBezTo>
                      <a:pt x="-1360" y="328031"/>
                      <a:pt x="-1360" y="327650"/>
                      <a:pt x="6546" y="322888"/>
                    </a:cubicBezTo>
                    <a:cubicBezTo>
                      <a:pt x="10356" y="306885"/>
                      <a:pt x="4641" y="289645"/>
                      <a:pt x="8737" y="273739"/>
                    </a:cubicBezTo>
                    <a:lnTo>
                      <a:pt x="13785" y="270976"/>
                    </a:lnTo>
                    <a:lnTo>
                      <a:pt x="13785" y="241354"/>
                    </a:lnTo>
                    <a:lnTo>
                      <a:pt x="7880" y="237639"/>
                    </a:lnTo>
                    <a:lnTo>
                      <a:pt x="14166" y="233829"/>
                    </a:lnTo>
                    <a:lnTo>
                      <a:pt x="14166" y="108194"/>
                    </a:lnTo>
                    <a:lnTo>
                      <a:pt x="7975" y="104384"/>
                    </a:lnTo>
                    <a:lnTo>
                      <a:pt x="14166" y="100383"/>
                    </a:lnTo>
                    <a:cubicBezTo>
                      <a:pt x="14166" y="98955"/>
                      <a:pt x="13595" y="97812"/>
                      <a:pt x="13404" y="96669"/>
                    </a:cubicBezTo>
                    <a:cubicBezTo>
                      <a:pt x="260" y="87144"/>
                      <a:pt x="10737" y="61807"/>
                      <a:pt x="7594" y="45996"/>
                    </a:cubicBezTo>
                    <a:lnTo>
                      <a:pt x="1688" y="41995"/>
                    </a:lnTo>
                    <a:cubicBezTo>
                      <a:pt x="1688" y="41043"/>
                      <a:pt x="1688" y="39900"/>
                      <a:pt x="926" y="38471"/>
                    </a:cubicBezTo>
                    <a:lnTo>
                      <a:pt x="7403" y="34375"/>
                    </a:lnTo>
                    <a:lnTo>
                      <a:pt x="7403" y="27136"/>
                    </a:lnTo>
                    <a:close/>
                    <a:moveTo>
                      <a:pt x="51314" y="1200712"/>
                    </a:moveTo>
                    <a:lnTo>
                      <a:pt x="44646" y="1197187"/>
                    </a:lnTo>
                    <a:cubicBezTo>
                      <a:pt x="40265" y="1200998"/>
                      <a:pt x="40169" y="1200998"/>
                      <a:pt x="44646" y="1204427"/>
                    </a:cubicBezTo>
                    <a:cubicBezTo>
                      <a:pt x="48170" y="1204903"/>
                      <a:pt x="58457" y="1204331"/>
                      <a:pt x="51314" y="1200712"/>
                    </a:cubicBezTo>
                    <a:close/>
                    <a:moveTo>
                      <a:pt x="456888" y="530057"/>
                    </a:moveTo>
                    <a:cubicBezTo>
                      <a:pt x="449459" y="530057"/>
                      <a:pt x="449078" y="530057"/>
                      <a:pt x="448887" y="535581"/>
                    </a:cubicBezTo>
                    <a:cubicBezTo>
                      <a:pt x="455364" y="540343"/>
                      <a:pt x="463270" y="535581"/>
                      <a:pt x="469556" y="532152"/>
                    </a:cubicBezTo>
                    <a:cubicBezTo>
                      <a:pt x="465584" y="530380"/>
                      <a:pt x="461222" y="529656"/>
                      <a:pt x="456888" y="530057"/>
                    </a:cubicBezTo>
                    <a:close/>
                    <a:moveTo>
                      <a:pt x="334397" y="154391"/>
                    </a:moveTo>
                    <a:cubicBezTo>
                      <a:pt x="323824" y="153819"/>
                      <a:pt x="314680" y="146389"/>
                      <a:pt x="305060" y="155629"/>
                    </a:cubicBezTo>
                    <a:cubicBezTo>
                      <a:pt x="310679" y="159153"/>
                      <a:pt x="320585" y="159248"/>
                      <a:pt x="326586" y="165154"/>
                    </a:cubicBezTo>
                    <a:cubicBezTo>
                      <a:pt x="334682" y="167249"/>
                      <a:pt x="342302" y="160963"/>
                      <a:pt x="334397" y="154391"/>
                    </a:cubicBezTo>
                    <a:close/>
                    <a:moveTo>
                      <a:pt x="320776" y="235258"/>
                    </a:moveTo>
                    <a:lnTo>
                      <a:pt x="333730" y="235258"/>
                    </a:lnTo>
                    <a:cubicBezTo>
                      <a:pt x="338588" y="231734"/>
                      <a:pt x="338588" y="231734"/>
                      <a:pt x="333730" y="227923"/>
                    </a:cubicBezTo>
                    <a:lnTo>
                      <a:pt x="320871" y="227923"/>
                    </a:lnTo>
                    <a:cubicBezTo>
                      <a:pt x="316394" y="231447"/>
                      <a:pt x="316394" y="231447"/>
                      <a:pt x="320776" y="235258"/>
                    </a:cubicBezTo>
                    <a:close/>
                    <a:moveTo>
                      <a:pt x="228764" y="405374"/>
                    </a:moveTo>
                    <a:cubicBezTo>
                      <a:pt x="251053" y="408422"/>
                      <a:pt x="273151" y="388991"/>
                      <a:pt x="294773" y="401374"/>
                    </a:cubicBezTo>
                    <a:lnTo>
                      <a:pt x="304298" y="396040"/>
                    </a:lnTo>
                    <a:cubicBezTo>
                      <a:pt x="304298" y="392992"/>
                      <a:pt x="304298" y="392992"/>
                      <a:pt x="301059" y="390324"/>
                    </a:cubicBezTo>
                    <a:cubicBezTo>
                      <a:pt x="272484" y="390324"/>
                      <a:pt x="242576" y="399849"/>
                      <a:pt x="214763" y="386610"/>
                    </a:cubicBezTo>
                    <a:cubicBezTo>
                      <a:pt x="210381" y="387848"/>
                      <a:pt x="204380" y="385276"/>
                      <a:pt x="199523" y="388419"/>
                    </a:cubicBezTo>
                    <a:lnTo>
                      <a:pt x="199523" y="395182"/>
                    </a:lnTo>
                    <a:cubicBezTo>
                      <a:pt x="194998" y="399278"/>
                      <a:pt x="189150" y="401612"/>
                      <a:pt x="183044" y="401755"/>
                    </a:cubicBezTo>
                    <a:cubicBezTo>
                      <a:pt x="175701" y="395868"/>
                      <a:pt x="166290" y="393182"/>
                      <a:pt x="156946" y="394325"/>
                    </a:cubicBezTo>
                    <a:cubicBezTo>
                      <a:pt x="146278" y="397468"/>
                      <a:pt x="147421" y="405946"/>
                      <a:pt x="136277" y="408898"/>
                    </a:cubicBezTo>
                    <a:cubicBezTo>
                      <a:pt x="121513" y="406993"/>
                      <a:pt x="108654" y="401659"/>
                      <a:pt x="94081" y="407089"/>
                    </a:cubicBezTo>
                    <a:lnTo>
                      <a:pt x="94081" y="410803"/>
                    </a:lnTo>
                    <a:cubicBezTo>
                      <a:pt x="104130" y="419185"/>
                      <a:pt x="117989" y="421309"/>
                      <a:pt x="130085" y="416328"/>
                    </a:cubicBezTo>
                    <a:cubicBezTo>
                      <a:pt x="140553" y="421386"/>
                      <a:pt x="152764" y="421386"/>
                      <a:pt x="163232" y="416328"/>
                    </a:cubicBezTo>
                    <a:cubicBezTo>
                      <a:pt x="183235" y="425853"/>
                      <a:pt x="200570" y="412518"/>
                      <a:pt x="222002" y="416328"/>
                    </a:cubicBezTo>
                    <a:cubicBezTo>
                      <a:pt x="235718" y="424805"/>
                      <a:pt x="250100" y="413851"/>
                      <a:pt x="264483" y="418138"/>
                    </a:cubicBezTo>
                    <a:cubicBezTo>
                      <a:pt x="264483" y="416994"/>
                      <a:pt x="264483" y="415757"/>
                      <a:pt x="264483" y="414613"/>
                    </a:cubicBezTo>
                    <a:cubicBezTo>
                      <a:pt x="258292" y="412042"/>
                      <a:pt x="251720" y="411280"/>
                      <a:pt x="246767" y="408803"/>
                    </a:cubicBezTo>
                    <a:cubicBezTo>
                      <a:pt x="243242" y="408136"/>
                      <a:pt x="220097" y="410041"/>
                      <a:pt x="228764" y="405374"/>
                    </a:cubicBezTo>
                    <a:close/>
                    <a:moveTo>
                      <a:pt x="102177" y="397944"/>
                    </a:moveTo>
                    <a:cubicBezTo>
                      <a:pt x="110273" y="400802"/>
                      <a:pt x="115512" y="404136"/>
                      <a:pt x="113893" y="392325"/>
                    </a:cubicBezTo>
                    <a:cubicBezTo>
                      <a:pt x="108749" y="388991"/>
                      <a:pt x="102368" y="390706"/>
                      <a:pt x="94176" y="391182"/>
                    </a:cubicBezTo>
                    <a:lnTo>
                      <a:pt x="94176" y="395944"/>
                    </a:lnTo>
                    <a:cubicBezTo>
                      <a:pt x="96605" y="397307"/>
                      <a:pt x="99415" y="397840"/>
                      <a:pt x="102177" y="397468"/>
                    </a:cubicBezTo>
                    <a:close/>
                    <a:moveTo>
                      <a:pt x="145421" y="335270"/>
                    </a:moveTo>
                    <a:lnTo>
                      <a:pt x="136372" y="335270"/>
                    </a:lnTo>
                    <a:cubicBezTo>
                      <a:pt x="132467" y="338413"/>
                      <a:pt x="121513" y="340890"/>
                      <a:pt x="130562" y="346319"/>
                    </a:cubicBezTo>
                    <a:lnTo>
                      <a:pt x="143420" y="346319"/>
                    </a:lnTo>
                    <a:cubicBezTo>
                      <a:pt x="147040" y="342795"/>
                      <a:pt x="147135" y="342795"/>
                      <a:pt x="145421" y="334794"/>
                    </a:cubicBezTo>
                    <a:close/>
                    <a:moveTo>
                      <a:pt x="120465" y="184109"/>
                    </a:moveTo>
                    <a:cubicBezTo>
                      <a:pt x="118465" y="175440"/>
                      <a:pt x="105701" y="188204"/>
                      <a:pt x="100082" y="189538"/>
                    </a:cubicBezTo>
                    <a:cubicBezTo>
                      <a:pt x="106902" y="192509"/>
                      <a:pt x="114817" y="191242"/>
                      <a:pt x="120370" y="186299"/>
                    </a:cubicBezTo>
                    <a:cubicBezTo>
                      <a:pt x="120370" y="184870"/>
                      <a:pt x="120179" y="184204"/>
                      <a:pt x="120465" y="183632"/>
                    </a:cubicBezTo>
                    <a:close/>
                    <a:moveTo>
                      <a:pt x="113798" y="205730"/>
                    </a:moveTo>
                    <a:cubicBezTo>
                      <a:pt x="121227" y="215255"/>
                      <a:pt x="136086" y="207730"/>
                      <a:pt x="154565" y="207159"/>
                    </a:cubicBezTo>
                    <a:cubicBezTo>
                      <a:pt x="153412" y="208311"/>
                      <a:pt x="152050" y="209245"/>
                      <a:pt x="150564" y="209921"/>
                    </a:cubicBezTo>
                    <a:cubicBezTo>
                      <a:pt x="154374" y="208778"/>
                      <a:pt x="157327" y="208016"/>
                      <a:pt x="159613" y="207444"/>
                    </a:cubicBezTo>
                    <a:cubicBezTo>
                      <a:pt x="163118" y="210531"/>
                      <a:pt x="168252" y="210921"/>
                      <a:pt x="172186" y="208397"/>
                    </a:cubicBezTo>
                    <a:cubicBezTo>
                      <a:pt x="169424" y="204873"/>
                      <a:pt x="166185" y="206207"/>
                      <a:pt x="159613" y="207444"/>
                    </a:cubicBezTo>
                    <a:cubicBezTo>
                      <a:pt x="159518" y="207073"/>
                      <a:pt x="159518" y="206673"/>
                      <a:pt x="159613" y="206301"/>
                    </a:cubicBezTo>
                    <a:lnTo>
                      <a:pt x="154374" y="207159"/>
                    </a:lnTo>
                    <a:cubicBezTo>
                      <a:pt x="175234" y="201349"/>
                      <a:pt x="114369" y="198681"/>
                      <a:pt x="113798" y="205349"/>
                    </a:cubicBezTo>
                    <a:close/>
                    <a:moveTo>
                      <a:pt x="248862" y="357558"/>
                    </a:moveTo>
                    <a:cubicBezTo>
                      <a:pt x="243338" y="361369"/>
                      <a:pt x="237242" y="360321"/>
                      <a:pt x="232098" y="362892"/>
                    </a:cubicBezTo>
                    <a:cubicBezTo>
                      <a:pt x="231431" y="372417"/>
                      <a:pt x="248862" y="367083"/>
                      <a:pt x="255530" y="368608"/>
                    </a:cubicBezTo>
                    <a:cubicBezTo>
                      <a:pt x="264150" y="374027"/>
                      <a:pt x="275265" y="373332"/>
                      <a:pt x="283152" y="366893"/>
                    </a:cubicBezTo>
                    <a:lnTo>
                      <a:pt x="269246" y="357368"/>
                    </a:lnTo>
                    <a:close/>
                    <a:moveTo>
                      <a:pt x="262292" y="161534"/>
                    </a:moveTo>
                    <a:cubicBezTo>
                      <a:pt x="272294" y="161534"/>
                      <a:pt x="282390" y="163249"/>
                      <a:pt x="290867" y="156486"/>
                    </a:cubicBezTo>
                    <a:cubicBezTo>
                      <a:pt x="296868" y="141055"/>
                      <a:pt x="266960" y="145722"/>
                      <a:pt x="259530" y="151914"/>
                    </a:cubicBezTo>
                    <a:cubicBezTo>
                      <a:pt x="259244" y="155247"/>
                      <a:pt x="255053" y="158962"/>
                      <a:pt x="262292" y="161534"/>
                    </a:cubicBezTo>
                    <a:close/>
                    <a:moveTo>
                      <a:pt x="233717" y="339651"/>
                    </a:moveTo>
                    <a:cubicBezTo>
                      <a:pt x="242671" y="336127"/>
                      <a:pt x="235241" y="333937"/>
                      <a:pt x="229431" y="334794"/>
                    </a:cubicBezTo>
                    <a:cubicBezTo>
                      <a:pt x="224669" y="337175"/>
                      <a:pt x="224669" y="339651"/>
                      <a:pt x="229431" y="342128"/>
                    </a:cubicBezTo>
                    <a:cubicBezTo>
                      <a:pt x="230708" y="341356"/>
                      <a:pt x="231946" y="340537"/>
                      <a:pt x="233146" y="339651"/>
                    </a:cubicBezTo>
                    <a:close/>
                    <a:moveTo>
                      <a:pt x="235908" y="154200"/>
                    </a:moveTo>
                    <a:cubicBezTo>
                      <a:pt x="211524" y="154200"/>
                      <a:pt x="186092" y="163725"/>
                      <a:pt x="163137" y="150485"/>
                    </a:cubicBezTo>
                    <a:cubicBezTo>
                      <a:pt x="157898" y="151152"/>
                      <a:pt x="152088" y="149247"/>
                      <a:pt x="147802" y="152009"/>
                    </a:cubicBezTo>
                    <a:lnTo>
                      <a:pt x="147230" y="155629"/>
                    </a:lnTo>
                    <a:cubicBezTo>
                      <a:pt x="161613" y="168392"/>
                      <a:pt x="185330" y="161629"/>
                      <a:pt x="202475" y="168487"/>
                    </a:cubicBezTo>
                    <a:cubicBezTo>
                      <a:pt x="215715" y="170773"/>
                      <a:pt x="208857" y="165344"/>
                      <a:pt x="216477" y="161534"/>
                    </a:cubicBezTo>
                    <a:cubicBezTo>
                      <a:pt x="220763" y="161439"/>
                      <a:pt x="247719" y="163916"/>
                      <a:pt x="235337" y="154200"/>
                    </a:cubicBezTo>
                    <a:close/>
                    <a:moveTo>
                      <a:pt x="216858" y="198586"/>
                    </a:moveTo>
                    <a:cubicBezTo>
                      <a:pt x="211257" y="198110"/>
                      <a:pt x="205609" y="198425"/>
                      <a:pt x="200094" y="199539"/>
                    </a:cubicBezTo>
                    <a:lnTo>
                      <a:pt x="200094" y="208206"/>
                    </a:lnTo>
                    <a:cubicBezTo>
                      <a:pt x="209029" y="211198"/>
                      <a:pt x="218858" y="209597"/>
                      <a:pt x="226383" y="203920"/>
                    </a:cubicBezTo>
                    <a:close/>
                    <a:moveTo>
                      <a:pt x="183997" y="176488"/>
                    </a:moveTo>
                    <a:cubicBezTo>
                      <a:pt x="174586" y="175079"/>
                      <a:pt x="165014" y="177593"/>
                      <a:pt x="157517" y="183442"/>
                    </a:cubicBezTo>
                    <a:cubicBezTo>
                      <a:pt x="171805" y="182775"/>
                      <a:pt x="163613" y="189442"/>
                      <a:pt x="170852" y="190871"/>
                    </a:cubicBezTo>
                    <a:cubicBezTo>
                      <a:pt x="174681" y="187947"/>
                      <a:pt x="179482" y="186585"/>
                      <a:pt x="184283" y="187061"/>
                    </a:cubicBezTo>
                    <a:lnTo>
                      <a:pt x="193808" y="181823"/>
                    </a:lnTo>
                    <a:close/>
                    <a:moveTo>
                      <a:pt x="140944" y="260022"/>
                    </a:moveTo>
                    <a:cubicBezTo>
                      <a:pt x="142182" y="264785"/>
                      <a:pt x="142182" y="264880"/>
                      <a:pt x="150469" y="264785"/>
                    </a:cubicBezTo>
                    <a:cubicBezTo>
                      <a:pt x="158565" y="268119"/>
                      <a:pt x="163709" y="272976"/>
                      <a:pt x="171424" y="275644"/>
                    </a:cubicBezTo>
                    <a:cubicBezTo>
                      <a:pt x="179139" y="278310"/>
                      <a:pt x="180949" y="272405"/>
                      <a:pt x="186759" y="272024"/>
                    </a:cubicBezTo>
                    <a:cubicBezTo>
                      <a:pt x="199046" y="272024"/>
                      <a:pt x="209524" y="277549"/>
                      <a:pt x="223240" y="275644"/>
                    </a:cubicBezTo>
                    <a:cubicBezTo>
                      <a:pt x="227021" y="274062"/>
                      <a:pt x="230507" y="271843"/>
                      <a:pt x="233527" y="269071"/>
                    </a:cubicBezTo>
                    <a:cubicBezTo>
                      <a:pt x="232670" y="267738"/>
                      <a:pt x="231527" y="266214"/>
                      <a:pt x="230384" y="264594"/>
                    </a:cubicBezTo>
                    <a:lnTo>
                      <a:pt x="223049" y="268309"/>
                    </a:lnTo>
                    <a:lnTo>
                      <a:pt x="213524" y="263071"/>
                    </a:lnTo>
                    <a:cubicBezTo>
                      <a:pt x="215810" y="249355"/>
                      <a:pt x="198284" y="254022"/>
                      <a:pt x="189236" y="254212"/>
                    </a:cubicBezTo>
                    <a:cubicBezTo>
                      <a:pt x="174281" y="262499"/>
                      <a:pt x="153993" y="244592"/>
                      <a:pt x="140087" y="260022"/>
                    </a:cubicBezTo>
                    <a:close/>
                    <a:moveTo>
                      <a:pt x="60077" y="269547"/>
                    </a:moveTo>
                    <a:cubicBezTo>
                      <a:pt x="71164" y="277044"/>
                      <a:pt x="83851" y="281835"/>
                      <a:pt x="97129" y="283550"/>
                    </a:cubicBezTo>
                    <a:cubicBezTo>
                      <a:pt x="108368" y="276024"/>
                      <a:pt x="123799" y="276691"/>
                      <a:pt x="134657" y="270976"/>
                    </a:cubicBezTo>
                    <a:cubicBezTo>
                      <a:pt x="127228" y="267071"/>
                      <a:pt x="118560" y="259927"/>
                      <a:pt x="110940" y="261451"/>
                    </a:cubicBezTo>
                    <a:cubicBezTo>
                      <a:pt x="102463" y="255927"/>
                      <a:pt x="95510" y="254498"/>
                      <a:pt x="92747" y="246783"/>
                    </a:cubicBezTo>
                    <a:cubicBezTo>
                      <a:pt x="81355" y="247173"/>
                      <a:pt x="69973" y="245926"/>
                      <a:pt x="58934" y="243068"/>
                    </a:cubicBezTo>
                    <a:cubicBezTo>
                      <a:pt x="53409" y="244497"/>
                      <a:pt x="57886" y="248974"/>
                      <a:pt x="51980" y="250402"/>
                    </a:cubicBezTo>
                    <a:cubicBezTo>
                      <a:pt x="46075" y="251831"/>
                      <a:pt x="41027" y="249069"/>
                      <a:pt x="36264" y="252022"/>
                    </a:cubicBezTo>
                    <a:lnTo>
                      <a:pt x="42265" y="255927"/>
                    </a:lnTo>
                    <a:lnTo>
                      <a:pt x="42265" y="262499"/>
                    </a:lnTo>
                    <a:cubicBezTo>
                      <a:pt x="47046" y="266481"/>
                      <a:pt x="52999" y="268785"/>
                      <a:pt x="59219" y="269071"/>
                    </a:cubicBezTo>
                    <a:close/>
                    <a:moveTo>
                      <a:pt x="55600" y="308314"/>
                    </a:moveTo>
                    <a:cubicBezTo>
                      <a:pt x="55600" y="317268"/>
                      <a:pt x="55600" y="317268"/>
                      <a:pt x="58743" y="320411"/>
                    </a:cubicBezTo>
                    <a:cubicBezTo>
                      <a:pt x="91890" y="317268"/>
                      <a:pt x="123608" y="335460"/>
                      <a:pt x="153993" y="318697"/>
                    </a:cubicBezTo>
                    <a:cubicBezTo>
                      <a:pt x="153993" y="317649"/>
                      <a:pt x="153993" y="316601"/>
                      <a:pt x="161137" y="314887"/>
                    </a:cubicBezTo>
                    <a:cubicBezTo>
                      <a:pt x="168852" y="319363"/>
                      <a:pt x="177520" y="314887"/>
                      <a:pt x="185045" y="320983"/>
                    </a:cubicBezTo>
                    <a:cubicBezTo>
                      <a:pt x="191426" y="318982"/>
                      <a:pt x="199618" y="322506"/>
                      <a:pt x="206095" y="318887"/>
                    </a:cubicBezTo>
                    <a:cubicBezTo>
                      <a:pt x="206095" y="317744"/>
                      <a:pt x="206095" y="316506"/>
                      <a:pt x="206666" y="314696"/>
                    </a:cubicBezTo>
                    <a:cubicBezTo>
                      <a:pt x="204285" y="313648"/>
                      <a:pt x="201428" y="312410"/>
                      <a:pt x="172091" y="312791"/>
                    </a:cubicBezTo>
                    <a:cubicBezTo>
                      <a:pt x="177710" y="311839"/>
                      <a:pt x="185045" y="310696"/>
                      <a:pt x="194760" y="309362"/>
                    </a:cubicBezTo>
                    <a:cubicBezTo>
                      <a:pt x="188188" y="311743"/>
                      <a:pt x="155517" y="304790"/>
                      <a:pt x="155041" y="313077"/>
                    </a:cubicBezTo>
                    <a:cubicBezTo>
                      <a:pt x="130371" y="312219"/>
                      <a:pt x="103796" y="317363"/>
                      <a:pt x="82175" y="304219"/>
                    </a:cubicBezTo>
                    <a:cubicBezTo>
                      <a:pt x="82175" y="293646"/>
                      <a:pt x="63125" y="301171"/>
                      <a:pt x="57695" y="294694"/>
                    </a:cubicBezTo>
                    <a:cubicBezTo>
                      <a:pt x="52171" y="295265"/>
                      <a:pt x="46170" y="293360"/>
                      <a:pt x="42455" y="296694"/>
                    </a:cubicBezTo>
                    <a:lnTo>
                      <a:pt x="42455" y="299647"/>
                    </a:lnTo>
                    <a:cubicBezTo>
                      <a:pt x="45313" y="302885"/>
                      <a:pt x="51790" y="304409"/>
                      <a:pt x="54743" y="307838"/>
                    </a:cubicBezTo>
                    <a:close/>
                    <a:moveTo>
                      <a:pt x="78746" y="357463"/>
                    </a:moveTo>
                    <a:cubicBezTo>
                      <a:pt x="93224" y="367465"/>
                      <a:pt x="110369" y="365655"/>
                      <a:pt x="124847" y="375942"/>
                    </a:cubicBezTo>
                    <a:cubicBezTo>
                      <a:pt x="129323" y="374989"/>
                      <a:pt x="134943" y="377085"/>
                      <a:pt x="140372" y="374418"/>
                    </a:cubicBezTo>
                    <a:cubicBezTo>
                      <a:pt x="144754" y="364417"/>
                      <a:pt x="128371" y="361559"/>
                      <a:pt x="125037" y="357178"/>
                    </a:cubicBezTo>
                    <a:cubicBezTo>
                      <a:pt x="99034" y="360130"/>
                      <a:pt x="73983" y="334794"/>
                      <a:pt x="50266" y="351844"/>
                    </a:cubicBezTo>
                    <a:lnTo>
                      <a:pt x="58553" y="357463"/>
                    </a:lnTo>
                    <a:close/>
                    <a:moveTo>
                      <a:pt x="98653" y="449380"/>
                    </a:moveTo>
                    <a:cubicBezTo>
                      <a:pt x="103272" y="449818"/>
                      <a:pt x="107892" y="448599"/>
                      <a:pt x="111702" y="445951"/>
                    </a:cubicBezTo>
                    <a:lnTo>
                      <a:pt x="121227" y="451285"/>
                    </a:lnTo>
                    <a:lnTo>
                      <a:pt x="121227" y="455000"/>
                    </a:lnTo>
                    <a:cubicBezTo>
                      <a:pt x="131228" y="462810"/>
                      <a:pt x="144754" y="462905"/>
                      <a:pt x="140944" y="447760"/>
                    </a:cubicBezTo>
                    <a:lnTo>
                      <a:pt x="150469" y="442140"/>
                    </a:lnTo>
                    <a:cubicBezTo>
                      <a:pt x="155193" y="442598"/>
                      <a:pt x="159927" y="441350"/>
                      <a:pt x="163804" y="438616"/>
                    </a:cubicBezTo>
                    <a:cubicBezTo>
                      <a:pt x="187616" y="445760"/>
                      <a:pt x="217239" y="448141"/>
                      <a:pt x="239242" y="435950"/>
                    </a:cubicBezTo>
                    <a:cubicBezTo>
                      <a:pt x="233241" y="425662"/>
                      <a:pt x="202952" y="423948"/>
                      <a:pt x="194474" y="432901"/>
                    </a:cubicBezTo>
                    <a:cubicBezTo>
                      <a:pt x="181711" y="436235"/>
                      <a:pt x="180282" y="431377"/>
                      <a:pt x="174758" y="431092"/>
                    </a:cubicBezTo>
                    <a:cubicBezTo>
                      <a:pt x="150564" y="425758"/>
                      <a:pt x="138182" y="444426"/>
                      <a:pt x="114464" y="442140"/>
                    </a:cubicBezTo>
                    <a:lnTo>
                      <a:pt x="104939" y="434521"/>
                    </a:lnTo>
                    <a:cubicBezTo>
                      <a:pt x="91985" y="437283"/>
                      <a:pt x="85127" y="427758"/>
                      <a:pt x="74936" y="432997"/>
                    </a:cubicBezTo>
                    <a:lnTo>
                      <a:pt x="74936" y="443474"/>
                    </a:lnTo>
                    <a:lnTo>
                      <a:pt x="91223" y="452999"/>
                    </a:lnTo>
                    <a:close/>
                    <a:moveTo>
                      <a:pt x="225145" y="450713"/>
                    </a:moveTo>
                    <a:cubicBezTo>
                      <a:pt x="210095" y="444998"/>
                      <a:pt x="213239" y="457952"/>
                      <a:pt x="225145" y="451951"/>
                    </a:cubicBezTo>
                    <a:cubicBezTo>
                      <a:pt x="224192" y="450999"/>
                      <a:pt x="224669" y="450522"/>
                      <a:pt x="224192" y="450237"/>
                    </a:cubicBezTo>
                    <a:close/>
                    <a:moveTo>
                      <a:pt x="196570" y="449475"/>
                    </a:moveTo>
                    <a:lnTo>
                      <a:pt x="183330" y="449475"/>
                    </a:lnTo>
                    <a:lnTo>
                      <a:pt x="177520" y="453190"/>
                    </a:lnTo>
                    <a:cubicBezTo>
                      <a:pt x="164756" y="452237"/>
                      <a:pt x="167995" y="456143"/>
                      <a:pt x="176186" y="460524"/>
                    </a:cubicBezTo>
                    <a:lnTo>
                      <a:pt x="190569" y="460524"/>
                    </a:lnTo>
                    <a:cubicBezTo>
                      <a:pt x="193712" y="456904"/>
                      <a:pt x="204571" y="454618"/>
                      <a:pt x="195617" y="448999"/>
                    </a:cubicBezTo>
                    <a:close/>
                    <a:moveTo>
                      <a:pt x="116941" y="509006"/>
                    </a:moveTo>
                    <a:cubicBezTo>
                      <a:pt x="112369" y="512150"/>
                      <a:pt x="105987" y="511673"/>
                      <a:pt x="101510" y="513959"/>
                    </a:cubicBezTo>
                    <a:lnTo>
                      <a:pt x="101510" y="518150"/>
                    </a:lnTo>
                    <a:cubicBezTo>
                      <a:pt x="109159" y="524408"/>
                      <a:pt x="120151" y="524408"/>
                      <a:pt x="127799" y="518150"/>
                    </a:cubicBezTo>
                    <a:lnTo>
                      <a:pt x="127799" y="510149"/>
                    </a:lnTo>
                    <a:cubicBezTo>
                      <a:pt x="124475" y="507606"/>
                      <a:pt x="120065" y="506987"/>
                      <a:pt x="116179" y="508530"/>
                    </a:cubicBezTo>
                    <a:close/>
                    <a:moveTo>
                      <a:pt x="334682" y="1153373"/>
                    </a:moveTo>
                    <a:cubicBezTo>
                      <a:pt x="325157" y="1153373"/>
                      <a:pt x="301916" y="1150991"/>
                      <a:pt x="321062" y="1160707"/>
                    </a:cubicBezTo>
                    <a:lnTo>
                      <a:pt x="334587" y="1160707"/>
                    </a:lnTo>
                    <a:cubicBezTo>
                      <a:pt x="338492" y="1156611"/>
                      <a:pt x="338492" y="1156611"/>
                      <a:pt x="333920" y="1152896"/>
                    </a:cubicBezTo>
                    <a:close/>
                    <a:moveTo>
                      <a:pt x="334682" y="817997"/>
                    </a:moveTo>
                    <a:cubicBezTo>
                      <a:pt x="337730" y="816092"/>
                      <a:pt x="341445" y="814378"/>
                      <a:pt x="344207" y="812282"/>
                    </a:cubicBezTo>
                    <a:lnTo>
                      <a:pt x="344207" y="808853"/>
                    </a:lnTo>
                    <a:cubicBezTo>
                      <a:pt x="338111" y="804090"/>
                      <a:pt x="330301" y="808853"/>
                      <a:pt x="324586" y="812473"/>
                    </a:cubicBezTo>
                    <a:close/>
                    <a:moveTo>
                      <a:pt x="364210" y="1081458"/>
                    </a:moveTo>
                    <a:cubicBezTo>
                      <a:pt x="356695" y="1075705"/>
                      <a:pt x="346713" y="1074334"/>
                      <a:pt x="337921" y="1077839"/>
                    </a:cubicBezTo>
                    <a:lnTo>
                      <a:pt x="337921" y="1084888"/>
                    </a:lnTo>
                    <a:cubicBezTo>
                      <a:pt x="340959" y="1086964"/>
                      <a:pt x="344779" y="1087564"/>
                      <a:pt x="348303" y="1086507"/>
                    </a:cubicBezTo>
                    <a:cubicBezTo>
                      <a:pt x="350589" y="1081649"/>
                      <a:pt x="359543" y="1084126"/>
                      <a:pt x="363543" y="1080982"/>
                    </a:cubicBezTo>
                    <a:close/>
                    <a:moveTo>
                      <a:pt x="400214" y="1127560"/>
                    </a:moveTo>
                    <a:cubicBezTo>
                      <a:pt x="411835" y="1132608"/>
                      <a:pt x="425265" y="1138799"/>
                      <a:pt x="436409" y="1129465"/>
                    </a:cubicBezTo>
                    <a:lnTo>
                      <a:pt x="436409" y="1125750"/>
                    </a:lnTo>
                    <a:lnTo>
                      <a:pt x="429837" y="1121844"/>
                    </a:lnTo>
                    <a:lnTo>
                      <a:pt x="429837" y="1118320"/>
                    </a:lnTo>
                    <a:cubicBezTo>
                      <a:pt x="425837" y="1115177"/>
                      <a:pt x="416597" y="1117368"/>
                      <a:pt x="413930" y="1112986"/>
                    </a:cubicBezTo>
                    <a:cubicBezTo>
                      <a:pt x="393452" y="1114034"/>
                      <a:pt x="373163" y="1121464"/>
                      <a:pt x="352208" y="1121464"/>
                    </a:cubicBezTo>
                    <a:cubicBezTo>
                      <a:pt x="351827" y="1134799"/>
                      <a:pt x="387641" y="1123654"/>
                      <a:pt x="399548" y="1127084"/>
                    </a:cubicBezTo>
                    <a:close/>
                    <a:moveTo>
                      <a:pt x="371639" y="797518"/>
                    </a:moveTo>
                    <a:cubicBezTo>
                      <a:pt x="378307" y="800757"/>
                      <a:pt x="375640" y="803900"/>
                      <a:pt x="381831" y="807043"/>
                    </a:cubicBezTo>
                    <a:cubicBezTo>
                      <a:pt x="385355" y="798471"/>
                      <a:pt x="395261" y="795899"/>
                      <a:pt x="404120" y="790184"/>
                    </a:cubicBezTo>
                    <a:lnTo>
                      <a:pt x="404120" y="786374"/>
                    </a:lnTo>
                    <a:cubicBezTo>
                      <a:pt x="407263" y="782945"/>
                      <a:pt x="418407" y="786374"/>
                      <a:pt x="417074" y="780373"/>
                    </a:cubicBezTo>
                    <a:cubicBezTo>
                      <a:pt x="418883" y="774944"/>
                      <a:pt x="429266" y="778468"/>
                      <a:pt x="433457" y="773610"/>
                    </a:cubicBezTo>
                    <a:cubicBezTo>
                      <a:pt x="450316" y="783612"/>
                      <a:pt x="470509" y="779135"/>
                      <a:pt x="488892" y="782374"/>
                    </a:cubicBezTo>
                    <a:cubicBezTo>
                      <a:pt x="488892" y="783612"/>
                      <a:pt x="488892" y="784755"/>
                      <a:pt x="488892" y="786088"/>
                    </a:cubicBezTo>
                    <a:lnTo>
                      <a:pt x="482510" y="790089"/>
                    </a:lnTo>
                    <a:cubicBezTo>
                      <a:pt x="483177" y="792851"/>
                      <a:pt x="480415" y="795899"/>
                      <a:pt x="484701" y="798852"/>
                    </a:cubicBezTo>
                    <a:cubicBezTo>
                      <a:pt x="495179" y="796947"/>
                      <a:pt x="506609" y="806186"/>
                      <a:pt x="514705" y="800948"/>
                    </a:cubicBezTo>
                    <a:lnTo>
                      <a:pt x="508990" y="797328"/>
                    </a:lnTo>
                    <a:lnTo>
                      <a:pt x="508990" y="787803"/>
                    </a:lnTo>
                    <a:cubicBezTo>
                      <a:pt x="552138" y="789041"/>
                      <a:pt x="504037" y="777135"/>
                      <a:pt x="490797" y="773706"/>
                    </a:cubicBezTo>
                    <a:cubicBezTo>
                      <a:pt x="472795" y="782564"/>
                      <a:pt x="457650" y="760276"/>
                      <a:pt x="436219" y="765705"/>
                    </a:cubicBezTo>
                    <a:lnTo>
                      <a:pt x="427361" y="758561"/>
                    </a:lnTo>
                    <a:cubicBezTo>
                      <a:pt x="410787" y="759800"/>
                      <a:pt x="396500" y="754656"/>
                      <a:pt x="383831" y="763895"/>
                    </a:cubicBezTo>
                    <a:lnTo>
                      <a:pt x="383831" y="767324"/>
                    </a:lnTo>
                    <a:lnTo>
                      <a:pt x="390023" y="771134"/>
                    </a:lnTo>
                    <a:lnTo>
                      <a:pt x="383831" y="775039"/>
                    </a:lnTo>
                    <a:cubicBezTo>
                      <a:pt x="380021" y="788469"/>
                      <a:pt x="365543" y="770658"/>
                      <a:pt x="370592" y="797042"/>
                    </a:cubicBezTo>
                    <a:close/>
                    <a:moveTo>
                      <a:pt x="537279" y="908389"/>
                    </a:moveTo>
                    <a:lnTo>
                      <a:pt x="521468" y="911723"/>
                    </a:lnTo>
                    <a:cubicBezTo>
                      <a:pt x="532326" y="914676"/>
                      <a:pt x="546233" y="915533"/>
                      <a:pt x="554424" y="908389"/>
                    </a:cubicBezTo>
                    <a:lnTo>
                      <a:pt x="545852" y="902960"/>
                    </a:lnTo>
                    <a:cubicBezTo>
                      <a:pt x="542156" y="903398"/>
                      <a:pt x="538736" y="905151"/>
                      <a:pt x="536231" y="907913"/>
                    </a:cubicBezTo>
                    <a:close/>
                    <a:moveTo>
                      <a:pt x="380212" y="1086507"/>
                    </a:moveTo>
                    <a:cubicBezTo>
                      <a:pt x="399262" y="1088412"/>
                      <a:pt x="420503" y="1076982"/>
                      <a:pt x="439457" y="1086507"/>
                    </a:cubicBezTo>
                    <a:cubicBezTo>
                      <a:pt x="444887" y="1083744"/>
                      <a:pt x="453840" y="1081173"/>
                      <a:pt x="455174" y="1076982"/>
                    </a:cubicBezTo>
                    <a:cubicBezTo>
                      <a:pt x="430409" y="1066123"/>
                      <a:pt x="400595" y="1072600"/>
                      <a:pt x="377545" y="1081649"/>
                    </a:cubicBezTo>
                    <a:cubicBezTo>
                      <a:pt x="377259" y="1082697"/>
                      <a:pt x="375068" y="1084793"/>
                      <a:pt x="379164" y="1086031"/>
                    </a:cubicBezTo>
                    <a:close/>
                    <a:moveTo>
                      <a:pt x="381926" y="946965"/>
                    </a:moveTo>
                    <a:cubicBezTo>
                      <a:pt x="379355" y="946965"/>
                      <a:pt x="376878" y="950014"/>
                      <a:pt x="378021" y="952014"/>
                    </a:cubicBezTo>
                    <a:lnTo>
                      <a:pt x="393737" y="961539"/>
                    </a:lnTo>
                    <a:lnTo>
                      <a:pt x="401738" y="961539"/>
                    </a:lnTo>
                    <a:cubicBezTo>
                      <a:pt x="406406" y="956872"/>
                      <a:pt x="418026" y="957919"/>
                      <a:pt x="423741" y="952014"/>
                    </a:cubicBezTo>
                    <a:cubicBezTo>
                      <a:pt x="410882" y="942965"/>
                      <a:pt x="395642" y="947442"/>
                      <a:pt x="380879" y="946489"/>
                    </a:cubicBezTo>
                    <a:close/>
                    <a:moveTo>
                      <a:pt x="400976" y="932202"/>
                    </a:moveTo>
                    <a:lnTo>
                      <a:pt x="408025" y="932202"/>
                    </a:lnTo>
                    <a:lnTo>
                      <a:pt x="413549" y="928582"/>
                    </a:lnTo>
                    <a:cubicBezTo>
                      <a:pt x="426218" y="929535"/>
                      <a:pt x="423074" y="925725"/>
                      <a:pt x="415169" y="921153"/>
                    </a:cubicBezTo>
                    <a:lnTo>
                      <a:pt x="398690" y="921153"/>
                    </a:lnTo>
                    <a:cubicBezTo>
                      <a:pt x="398024" y="924391"/>
                      <a:pt x="392690" y="928011"/>
                      <a:pt x="399643" y="931726"/>
                    </a:cubicBezTo>
                    <a:close/>
                    <a:moveTo>
                      <a:pt x="377926" y="989352"/>
                    </a:moveTo>
                    <a:cubicBezTo>
                      <a:pt x="378193" y="990609"/>
                      <a:pt x="378383" y="991885"/>
                      <a:pt x="378497" y="993162"/>
                    </a:cubicBezTo>
                    <a:cubicBezTo>
                      <a:pt x="385584" y="999744"/>
                      <a:pt x="396557" y="999744"/>
                      <a:pt x="403643" y="993162"/>
                    </a:cubicBezTo>
                    <a:cubicBezTo>
                      <a:pt x="403643" y="992019"/>
                      <a:pt x="403643" y="990781"/>
                      <a:pt x="404310" y="989352"/>
                    </a:cubicBezTo>
                    <a:cubicBezTo>
                      <a:pt x="397176" y="981627"/>
                      <a:pt x="385117" y="981141"/>
                      <a:pt x="377392" y="988285"/>
                    </a:cubicBezTo>
                    <a:cubicBezTo>
                      <a:pt x="377116" y="988533"/>
                      <a:pt x="376849" y="988800"/>
                      <a:pt x="376592" y="989066"/>
                    </a:cubicBezTo>
                    <a:close/>
                    <a:moveTo>
                      <a:pt x="480796" y="947442"/>
                    </a:moveTo>
                    <a:cubicBezTo>
                      <a:pt x="474795" y="945909"/>
                      <a:pt x="468451" y="946452"/>
                      <a:pt x="462794" y="948966"/>
                    </a:cubicBezTo>
                    <a:cubicBezTo>
                      <a:pt x="470509" y="952014"/>
                      <a:pt x="473652" y="956681"/>
                      <a:pt x="483272" y="952204"/>
                    </a:cubicBezTo>
                    <a:cubicBezTo>
                      <a:pt x="481367" y="950394"/>
                      <a:pt x="483177" y="948299"/>
                      <a:pt x="479462" y="947156"/>
                    </a:cubicBezTo>
                    <a:close/>
                    <a:moveTo>
                      <a:pt x="466508" y="1035262"/>
                    </a:moveTo>
                    <a:lnTo>
                      <a:pt x="460127" y="1035262"/>
                    </a:lnTo>
                    <a:cubicBezTo>
                      <a:pt x="455459" y="1038977"/>
                      <a:pt x="455459" y="1038977"/>
                      <a:pt x="460127" y="1042597"/>
                    </a:cubicBezTo>
                    <a:lnTo>
                      <a:pt x="466604" y="1042597"/>
                    </a:lnTo>
                    <a:cubicBezTo>
                      <a:pt x="469937" y="1038596"/>
                      <a:pt x="469937" y="1038501"/>
                      <a:pt x="465175" y="1034976"/>
                    </a:cubicBezTo>
                    <a:close/>
                    <a:moveTo>
                      <a:pt x="473271" y="902579"/>
                    </a:moveTo>
                    <a:cubicBezTo>
                      <a:pt x="463746" y="905913"/>
                      <a:pt x="438314" y="889339"/>
                      <a:pt x="444696" y="908675"/>
                    </a:cubicBezTo>
                    <a:cubicBezTo>
                      <a:pt x="448982" y="910199"/>
                      <a:pt x="484320" y="913343"/>
                      <a:pt x="471842" y="902293"/>
                    </a:cubicBezTo>
                    <a:close/>
                    <a:moveTo>
                      <a:pt x="423646" y="1184329"/>
                    </a:moveTo>
                    <a:cubicBezTo>
                      <a:pt x="430799" y="1189482"/>
                      <a:pt x="439734" y="1191510"/>
                      <a:pt x="448411" y="1189948"/>
                    </a:cubicBezTo>
                    <a:cubicBezTo>
                      <a:pt x="452030" y="1187758"/>
                      <a:pt x="461936" y="1182519"/>
                      <a:pt x="453078" y="1178994"/>
                    </a:cubicBezTo>
                    <a:cubicBezTo>
                      <a:pt x="448754" y="1179233"/>
                      <a:pt x="444468" y="1178128"/>
                      <a:pt x="440791" y="1175852"/>
                    </a:cubicBezTo>
                    <a:close/>
                    <a:moveTo>
                      <a:pt x="473462" y="1108890"/>
                    </a:moveTo>
                    <a:lnTo>
                      <a:pt x="482034" y="1103747"/>
                    </a:lnTo>
                    <a:cubicBezTo>
                      <a:pt x="473652" y="1094222"/>
                      <a:pt x="458412" y="1098985"/>
                      <a:pt x="446411" y="1097842"/>
                    </a:cubicBezTo>
                    <a:lnTo>
                      <a:pt x="442982" y="1102509"/>
                    </a:lnTo>
                    <a:lnTo>
                      <a:pt x="453269" y="1108890"/>
                    </a:lnTo>
                    <a:close/>
                    <a:moveTo>
                      <a:pt x="459746" y="1359493"/>
                    </a:moveTo>
                    <a:cubicBezTo>
                      <a:pt x="443077" y="1367780"/>
                      <a:pt x="456698" y="1367113"/>
                      <a:pt x="466699" y="1366923"/>
                    </a:cubicBezTo>
                    <a:cubicBezTo>
                      <a:pt x="471271" y="1363208"/>
                      <a:pt x="471271" y="1363208"/>
                      <a:pt x="466699" y="1359493"/>
                    </a:cubicBezTo>
                    <a:close/>
                    <a:moveTo>
                      <a:pt x="459746" y="1389021"/>
                    </a:moveTo>
                    <a:lnTo>
                      <a:pt x="467556" y="1389021"/>
                    </a:lnTo>
                    <a:cubicBezTo>
                      <a:pt x="483272" y="1380163"/>
                      <a:pt x="469271" y="1381687"/>
                      <a:pt x="460031" y="1381591"/>
                    </a:cubicBezTo>
                    <a:cubicBezTo>
                      <a:pt x="454126" y="1384925"/>
                      <a:pt x="454126" y="1384925"/>
                      <a:pt x="458698" y="1388735"/>
                    </a:cubicBezTo>
                    <a:close/>
                    <a:moveTo>
                      <a:pt x="484606" y="1178042"/>
                    </a:moveTo>
                    <a:cubicBezTo>
                      <a:pt x="485273" y="1178137"/>
                      <a:pt x="485939" y="1178137"/>
                      <a:pt x="486606" y="1178042"/>
                    </a:cubicBezTo>
                    <a:cubicBezTo>
                      <a:pt x="555186" y="1156135"/>
                      <a:pt x="540899" y="1155182"/>
                      <a:pt x="479939" y="1160040"/>
                    </a:cubicBezTo>
                    <a:cubicBezTo>
                      <a:pt x="459841" y="1167374"/>
                      <a:pt x="472795" y="1172041"/>
                      <a:pt x="483558" y="1177757"/>
                    </a:cubicBezTo>
                    <a:close/>
                    <a:moveTo>
                      <a:pt x="384308" y="1206617"/>
                    </a:moveTo>
                    <a:cubicBezTo>
                      <a:pt x="380317" y="1204007"/>
                      <a:pt x="375154" y="1204007"/>
                      <a:pt x="371163" y="1206617"/>
                    </a:cubicBezTo>
                    <a:lnTo>
                      <a:pt x="371163" y="1210141"/>
                    </a:lnTo>
                    <a:cubicBezTo>
                      <a:pt x="377545" y="1212904"/>
                      <a:pt x="377545" y="1212904"/>
                      <a:pt x="384308" y="1210141"/>
                    </a:cubicBezTo>
                    <a:close/>
                    <a:moveTo>
                      <a:pt x="384308" y="1162326"/>
                    </a:moveTo>
                    <a:cubicBezTo>
                      <a:pt x="396976" y="1170613"/>
                      <a:pt x="415931" y="1169184"/>
                      <a:pt x="429932" y="1165850"/>
                    </a:cubicBezTo>
                    <a:cubicBezTo>
                      <a:pt x="416226" y="1156249"/>
                      <a:pt x="398405" y="1154830"/>
                      <a:pt x="383355" y="1162136"/>
                    </a:cubicBezTo>
                    <a:close/>
                    <a:moveTo>
                      <a:pt x="413740" y="1333776"/>
                    </a:moveTo>
                    <a:lnTo>
                      <a:pt x="394690" y="1333776"/>
                    </a:lnTo>
                    <a:cubicBezTo>
                      <a:pt x="389737" y="1337300"/>
                      <a:pt x="389737" y="1337395"/>
                      <a:pt x="394690" y="1341205"/>
                    </a:cubicBezTo>
                    <a:lnTo>
                      <a:pt x="413740" y="1341205"/>
                    </a:lnTo>
                    <a:cubicBezTo>
                      <a:pt x="417455" y="1337300"/>
                      <a:pt x="417455" y="1337300"/>
                      <a:pt x="412787" y="1333395"/>
                    </a:cubicBezTo>
                    <a:close/>
                    <a:moveTo>
                      <a:pt x="420407" y="1230620"/>
                    </a:moveTo>
                    <a:lnTo>
                      <a:pt x="412597" y="1230620"/>
                    </a:lnTo>
                    <a:cubicBezTo>
                      <a:pt x="396785" y="1239478"/>
                      <a:pt x="410787" y="1237954"/>
                      <a:pt x="420122" y="1238049"/>
                    </a:cubicBezTo>
                    <a:cubicBezTo>
                      <a:pt x="424217" y="1234049"/>
                      <a:pt x="424217" y="1234049"/>
                      <a:pt x="419455" y="1230239"/>
                    </a:cubicBezTo>
                    <a:close/>
                    <a:moveTo>
                      <a:pt x="447935" y="1204140"/>
                    </a:moveTo>
                    <a:lnTo>
                      <a:pt x="457460" y="1198807"/>
                    </a:lnTo>
                    <a:lnTo>
                      <a:pt x="454793" y="1193854"/>
                    </a:lnTo>
                    <a:cubicBezTo>
                      <a:pt x="441839" y="1198711"/>
                      <a:pt x="414502" y="1183471"/>
                      <a:pt x="410882" y="1195092"/>
                    </a:cubicBezTo>
                    <a:cubicBezTo>
                      <a:pt x="416578" y="1199245"/>
                      <a:pt x="422789" y="1202636"/>
                      <a:pt x="429361" y="1205188"/>
                    </a:cubicBezTo>
                    <a:cubicBezTo>
                      <a:pt x="433742" y="1203664"/>
                      <a:pt x="440505" y="1205474"/>
                      <a:pt x="446982" y="1203760"/>
                    </a:cubicBezTo>
                    <a:close/>
                    <a:moveTo>
                      <a:pt x="443267" y="1475603"/>
                    </a:moveTo>
                    <a:lnTo>
                      <a:pt x="443267" y="1471983"/>
                    </a:lnTo>
                    <a:cubicBezTo>
                      <a:pt x="439276" y="1469374"/>
                      <a:pt x="434114" y="1469374"/>
                      <a:pt x="430123" y="1471983"/>
                    </a:cubicBezTo>
                    <a:lnTo>
                      <a:pt x="430123" y="1475603"/>
                    </a:lnTo>
                    <a:cubicBezTo>
                      <a:pt x="433952" y="1477708"/>
                      <a:pt x="438619" y="1477556"/>
                      <a:pt x="442315" y="1475222"/>
                    </a:cubicBezTo>
                    <a:close/>
                    <a:moveTo>
                      <a:pt x="495845" y="1493701"/>
                    </a:moveTo>
                    <a:lnTo>
                      <a:pt x="495274" y="1490177"/>
                    </a:lnTo>
                    <a:cubicBezTo>
                      <a:pt x="476691" y="1482566"/>
                      <a:pt x="456031" y="1481728"/>
                      <a:pt x="436886" y="1487795"/>
                    </a:cubicBezTo>
                    <a:cubicBezTo>
                      <a:pt x="440505" y="1496367"/>
                      <a:pt x="463365" y="1496177"/>
                      <a:pt x="473176" y="1496177"/>
                    </a:cubicBezTo>
                    <a:cubicBezTo>
                      <a:pt x="482415" y="1502083"/>
                      <a:pt x="486511" y="1499035"/>
                      <a:pt x="494893" y="1493319"/>
                    </a:cubicBezTo>
                    <a:close/>
                    <a:moveTo>
                      <a:pt x="494702" y="1287199"/>
                    </a:moveTo>
                    <a:cubicBezTo>
                      <a:pt x="492169" y="1285361"/>
                      <a:pt x="489530" y="1283675"/>
                      <a:pt x="486797" y="1282150"/>
                    </a:cubicBezTo>
                    <a:cubicBezTo>
                      <a:pt x="482701" y="1282150"/>
                      <a:pt x="479177" y="1281579"/>
                      <a:pt x="477272" y="1283579"/>
                    </a:cubicBezTo>
                    <a:cubicBezTo>
                      <a:pt x="466794" y="1295390"/>
                      <a:pt x="500417" y="1297009"/>
                      <a:pt x="493750" y="1286817"/>
                    </a:cubicBezTo>
                    <a:close/>
                    <a:moveTo>
                      <a:pt x="535469" y="1453600"/>
                    </a:moveTo>
                    <a:cubicBezTo>
                      <a:pt x="525640" y="1447238"/>
                      <a:pt x="513390" y="1445895"/>
                      <a:pt x="502418" y="1449981"/>
                    </a:cubicBezTo>
                    <a:lnTo>
                      <a:pt x="502418" y="1453124"/>
                    </a:lnTo>
                    <a:cubicBezTo>
                      <a:pt x="512981" y="1455553"/>
                      <a:pt x="523954" y="1455553"/>
                      <a:pt x="534517" y="1453124"/>
                    </a:cubicBezTo>
                    <a:close/>
                    <a:moveTo>
                      <a:pt x="559282" y="1411024"/>
                    </a:moveTo>
                    <a:cubicBezTo>
                      <a:pt x="569064" y="1411100"/>
                      <a:pt x="578761" y="1409280"/>
                      <a:pt x="587857" y="1405690"/>
                    </a:cubicBezTo>
                    <a:lnTo>
                      <a:pt x="587857" y="1402166"/>
                    </a:lnTo>
                    <a:cubicBezTo>
                      <a:pt x="585514" y="1400565"/>
                      <a:pt x="582685" y="1399822"/>
                      <a:pt x="579856" y="1400070"/>
                    </a:cubicBezTo>
                    <a:cubicBezTo>
                      <a:pt x="573855" y="1398260"/>
                      <a:pt x="570331" y="1395212"/>
                      <a:pt x="565092" y="1400070"/>
                    </a:cubicBezTo>
                    <a:cubicBezTo>
                      <a:pt x="551471" y="1401308"/>
                      <a:pt x="483653" y="1403975"/>
                      <a:pt x="525563" y="1415024"/>
                    </a:cubicBezTo>
                    <a:cubicBezTo>
                      <a:pt x="533622" y="1409929"/>
                      <a:pt x="543890" y="1409929"/>
                      <a:pt x="551948" y="1415024"/>
                    </a:cubicBezTo>
                    <a:close/>
                    <a:moveTo>
                      <a:pt x="567092" y="1748399"/>
                    </a:moveTo>
                    <a:cubicBezTo>
                      <a:pt x="568712" y="1739826"/>
                      <a:pt x="551948" y="1742303"/>
                      <a:pt x="546709" y="1745066"/>
                    </a:cubicBezTo>
                    <a:cubicBezTo>
                      <a:pt x="552710" y="1747828"/>
                      <a:pt x="560901" y="1752686"/>
                      <a:pt x="567092" y="1748399"/>
                    </a:cubicBezTo>
                    <a:close/>
                    <a:moveTo>
                      <a:pt x="586809" y="1656293"/>
                    </a:moveTo>
                    <a:cubicBezTo>
                      <a:pt x="577589" y="1649044"/>
                      <a:pt x="564597" y="1649044"/>
                      <a:pt x="555377" y="1656293"/>
                    </a:cubicBezTo>
                    <a:lnTo>
                      <a:pt x="569759" y="1665818"/>
                    </a:lnTo>
                    <a:cubicBezTo>
                      <a:pt x="575932" y="1666161"/>
                      <a:pt x="582009" y="1664189"/>
                      <a:pt x="586809" y="1660293"/>
                    </a:cubicBezTo>
                    <a:close/>
                    <a:moveTo>
                      <a:pt x="586809" y="1380068"/>
                    </a:moveTo>
                    <a:cubicBezTo>
                      <a:pt x="586809" y="1380068"/>
                      <a:pt x="585571" y="1379210"/>
                      <a:pt x="584333" y="1378258"/>
                    </a:cubicBezTo>
                    <a:cubicBezTo>
                      <a:pt x="574817" y="1377724"/>
                      <a:pt x="565273" y="1377724"/>
                      <a:pt x="555758" y="1378258"/>
                    </a:cubicBezTo>
                    <a:cubicBezTo>
                      <a:pt x="546709" y="1383687"/>
                      <a:pt x="532231" y="1381973"/>
                      <a:pt x="522325" y="1386258"/>
                    </a:cubicBezTo>
                    <a:cubicBezTo>
                      <a:pt x="535850" y="1393593"/>
                      <a:pt x="569283" y="1392069"/>
                      <a:pt x="586523" y="1387116"/>
                    </a:cubicBezTo>
                    <a:cubicBezTo>
                      <a:pt x="586904" y="1384639"/>
                      <a:pt x="587000" y="1382258"/>
                      <a:pt x="586809" y="1379782"/>
                    </a:cubicBezTo>
                    <a:close/>
                    <a:moveTo>
                      <a:pt x="573855" y="683314"/>
                    </a:moveTo>
                    <a:lnTo>
                      <a:pt x="580142" y="679504"/>
                    </a:lnTo>
                    <a:lnTo>
                      <a:pt x="580142" y="661120"/>
                    </a:lnTo>
                    <a:cubicBezTo>
                      <a:pt x="576522" y="658263"/>
                      <a:pt x="569664" y="657024"/>
                      <a:pt x="568235" y="653215"/>
                    </a:cubicBezTo>
                    <a:lnTo>
                      <a:pt x="573284" y="650357"/>
                    </a:lnTo>
                    <a:lnTo>
                      <a:pt x="573284" y="643499"/>
                    </a:lnTo>
                    <a:lnTo>
                      <a:pt x="580332" y="639023"/>
                    </a:lnTo>
                    <a:cubicBezTo>
                      <a:pt x="580904" y="623687"/>
                      <a:pt x="581856" y="624068"/>
                      <a:pt x="567188" y="620734"/>
                    </a:cubicBezTo>
                    <a:lnTo>
                      <a:pt x="567188" y="617115"/>
                    </a:lnTo>
                    <a:lnTo>
                      <a:pt x="573760" y="613210"/>
                    </a:lnTo>
                    <a:cubicBezTo>
                      <a:pt x="573760" y="611876"/>
                      <a:pt x="573760" y="610733"/>
                      <a:pt x="573760" y="609495"/>
                    </a:cubicBezTo>
                    <a:cubicBezTo>
                      <a:pt x="559377" y="599970"/>
                      <a:pt x="541756" y="605875"/>
                      <a:pt x="524039" y="604256"/>
                    </a:cubicBezTo>
                    <a:cubicBezTo>
                      <a:pt x="520706" y="601780"/>
                      <a:pt x="514514" y="600351"/>
                      <a:pt x="514514" y="594731"/>
                    </a:cubicBezTo>
                    <a:cubicBezTo>
                      <a:pt x="521525" y="589864"/>
                      <a:pt x="529792" y="587121"/>
                      <a:pt x="538327" y="586825"/>
                    </a:cubicBezTo>
                    <a:lnTo>
                      <a:pt x="521563" y="580348"/>
                    </a:lnTo>
                    <a:cubicBezTo>
                      <a:pt x="517181" y="553583"/>
                      <a:pt x="472890" y="576443"/>
                      <a:pt x="455459" y="568633"/>
                    </a:cubicBezTo>
                    <a:cubicBezTo>
                      <a:pt x="455459" y="567204"/>
                      <a:pt x="456221" y="565489"/>
                      <a:pt x="456507" y="564156"/>
                    </a:cubicBezTo>
                    <a:cubicBezTo>
                      <a:pt x="463365" y="560346"/>
                      <a:pt x="479653" y="567394"/>
                      <a:pt x="481748" y="559489"/>
                    </a:cubicBezTo>
                    <a:cubicBezTo>
                      <a:pt x="485654" y="558917"/>
                      <a:pt x="492035" y="561013"/>
                      <a:pt x="494226" y="557298"/>
                    </a:cubicBezTo>
                    <a:cubicBezTo>
                      <a:pt x="489273" y="554059"/>
                      <a:pt x="482129" y="555679"/>
                      <a:pt x="481748" y="559489"/>
                    </a:cubicBezTo>
                    <a:cubicBezTo>
                      <a:pt x="471176" y="560155"/>
                      <a:pt x="462698" y="543391"/>
                      <a:pt x="452602" y="551869"/>
                    </a:cubicBezTo>
                    <a:cubicBezTo>
                      <a:pt x="430885" y="539486"/>
                      <a:pt x="392880" y="564060"/>
                      <a:pt x="376402" y="543296"/>
                    </a:cubicBezTo>
                    <a:cubicBezTo>
                      <a:pt x="363257" y="529961"/>
                      <a:pt x="338302" y="536152"/>
                      <a:pt x="324776" y="527675"/>
                    </a:cubicBezTo>
                    <a:cubicBezTo>
                      <a:pt x="346493" y="516912"/>
                      <a:pt x="372401" y="535771"/>
                      <a:pt x="393071" y="518817"/>
                    </a:cubicBezTo>
                    <a:cubicBezTo>
                      <a:pt x="401300" y="518636"/>
                      <a:pt x="409520" y="519207"/>
                      <a:pt x="417645" y="520532"/>
                    </a:cubicBezTo>
                    <a:cubicBezTo>
                      <a:pt x="425265" y="520532"/>
                      <a:pt x="419264" y="527389"/>
                      <a:pt x="425646" y="530057"/>
                    </a:cubicBezTo>
                    <a:cubicBezTo>
                      <a:pt x="432028" y="532723"/>
                      <a:pt x="438600" y="526437"/>
                      <a:pt x="434409" y="520532"/>
                    </a:cubicBezTo>
                    <a:cubicBezTo>
                      <a:pt x="393071" y="493290"/>
                      <a:pt x="341921" y="516341"/>
                      <a:pt x="297725" y="505577"/>
                    </a:cubicBezTo>
                    <a:cubicBezTo>
                      <a:pt x="308489" y="491671"/>
                      <a:pt x="341636" y="509768"/>
                      <a:pt x="356495" y="495481"/>
                    </a:cubicBezTo>
                    <a:lnTo>
                      <a:pt x="356495" y="485289"/>
                    </a:lnTo>
                    <a:lnTo>
                      <a:pt x="373640" y="475764"/>
                    </a:lnTo>
                    <a:cubicBezTo>
                      <a:pt x="378593" y="480526"/>
                      <a:pt x="393547" y="479002"/>
                      <a:pt x="394785" y="472525"/>
                    </a:cubicBezTo>
                    <a:cubicBezTo>
                      <a:pt x="388022" y="470144"/>
                      <a:pt x="378307" y="472525"/>
                      <a:pt x="372497" y="467763"/>
                    </a:cubicBezTo>
                    <a:cubicBezTo>
                      <a:pt x="292868" y="483765"/>
                      <a:pt x="205428" y="453571"/>
                      <a:pt x="133324" y="480717"/>
                    </a:cubicBezTo>
                    <a:lnTo>
                      <a:pt x="133324" y="486241"/>
                    </a:lnTo>
                    <a:cubicBezTo>
                      <a:pt x="128371" y="485670"/>
                      <a:pt x="114274" y="486241"/>
                      <a:pt x="122656" y="493100"/>
                    </a:cubicBezTo>
                    <a:cubicBezTo>
                      <a:pt x="131133" y="489575"/>
                      <a:pt x="131133" y="489575"/>
                      <a:pt x="133324" y="486241"/>
                    </a:cubicBezTo>
                    <a:cubicBezTo>
                      <a:pt x="149707" y="482717"/>
                      <a:pt x="165423" y="495766"/>
                      <a:pt x="179139" y="484527"/>
                    </a:cubicBezTo>
                    <a:cubicBezTo>
                      <a:pt x="181235" y="473573"/>
                      <a:pt x="223049" y="477383"/>
                      <a:pt x="232003" y="484527"/>
                    </a:cubicBezTo>
                    <a:cubicBezTo>
                      <a:pt x="229622" y="494814"/>
                      <a:pt x="217049" y="494052"/>
                      <a:pt x="208857" y="493480"/>
                    </a:cubicBezTo>
                    <a:cubicBezTo>
                      <a:pt x="204095" y="497481"/>
                      <a:pt x="204095" y="497576"/>
                      <a:pt x="209714" y="501005"/>
                    </a:cubicBezTo>
                    <a:cubicBezTo>
                      <a:pt x="220097" y="501005"/>
                      <a:pt x="230098" y="499576"/>
                      <a:pt x="238289" y="506530"/>
                    </a:cubicBezTo>
                    <a:cubicBezTo>
                      <a:pt x="231717" y="511578"/>
                      <a:pt x="221525" y="510911"/>
                      <a:pt x="215334" y="515483"/>
                    </a:cubicBezTo>
                    <a:cubicBezTo>
                      <a:pt x="197303" y="508835"/>
                      <a:pt x="177387" y="509444"/>
                      <a:pt x="159803" y="517197"/>
                    </a:cubicBezTo>
                    <a:cubicBezTo>
                      <a:pt x="158565" y="529104"/>
                      <a:pt x="178853" y="519103"/>
                      <a:pt x="185521" y="524817"/>
                    </a:cubicBezTo>
                    <a:lnTo>
                      <a:pt x="185521" y="528437"/>
                    </a:lnTo>
                    <a:cubicBezTo>
                      <a:pt x="167328" y="538724"/>
                      <a:pt x="167328" y="538724"/>
                      <a:pt x="165804" y="542248"/>
                    </a:cubicBezTo>
                    <a:cubicBezTo>
                      <a:pt x="169624" y="545525"/>
                      <a:pt x="173891" y="548258"/>
                      <a:pt x="178472" y="550344"/>
                    </a:cubicBezTo>
                    <a:cubicBezTo>
                      <a:pt x="173138" y="554821"/>
                      <a:pt x="83699" y="555202"/>
                      <a:pt x="103415" y="567108"/>
                    </a:cubicBezTo>
                    <a:cubicBezTo>
                      <a:pt x="116274" y="569109"/>
                      <a:pt x="127990" y="558346"/>
                      <a:pt x="139325" y="568918"/>
                    </a:cubicBezTo>
                    <a:lnTo>
                      <a:pt x="133038" y="572824"/>
                    </a:lnTo>
                    <a:cubicBezTo>
                      <a:pt x="133038" y="584063"/>
                      <a:pt x="113988" y="574252"/>
                      <a:pt x="106749" y="580348"/>
                    </a:cubicBezTo>
                    <a:cubicBezTo>
                      <a:pt x="106749" y="581587"/>
                      <a:pt x="106749" y="582825"/>
                      <a:pt x="106749" y="583492"/>
                    </a:cubicBezTo>
                    <a:lnTo>
                      <a:pt x="122656" y="593017"/>
                    </a:lnTo>
                    <a:cubicBezTo>
                      <a:pt x="141706" y="590159"/>
                      <a:pt x="158851" y="573967"/>
                      <a:pt x="178949" y="584159"/>
                    </a:cubicBezTo>
                    <a:lnTo>
                      <a:pt x="178949" y="591112"/>
                    </a:lnTo>
                    <a:cubicBezTo>
                      <a:pt x="190379" y="595303"/>
                      <a:pt x="181330" y="604732"/>
                      <a:pt x="188474" y="611400"/>
                    </a:cubicBezTo>
                    <a:lnTo>
                      <a:pt x="215525" y="611400"/>
                    </a:lnTo>
                    <a:lnTo>
                      <a:pt x="224192" y="616829"/>
                    </a:lnTo>
                    <a:cubicBezTo>
                      <a:pt x="219525" y="621496"/>
                      <a:pt x="211048" y="616829"/>
                      <a:pt x="205809" y="620449"/>
                    </a:cubicBezTo>
                    <a:cubicBezTo>
                      <a:pt x="203618" y="632355"/>
                      <a:pt x="186759" y="622163"/>
                      <a:pt x="179139" y="627973"/>
                    </a:cubicBezTo>
                    <a:lnTo>
                      <a:pt x="179139" y="631688"/>
                    </a:lnTo>
                    <a:cubicBezTo>
                      <a:pt x="193046" y="644451"/>
                      <a:pt x="207238" y="631212"/>
                      <a:pt x="222002" y="629878"/>
                    </a:cubicBezTo>
                    <a:cubicBezTo>
                      <a:pt x="230384" y="635784"/>
                      <a:pt x="244957" y="641404"/>
                      <a:pt x="253815" y="634069"/>
                    </a:cubicBezTo>
                    <a:cubicBezTo>
                      <a:pt x="258692" y="634231"/>
                      <a:pt x="263493" y="632755"/>
                      <a:pt x="267436" y="629878"/>
                    </a:cubicBezTo>
                    <a:cubicBezTo>
                      <a:pt x="298773" y="632926"/>
                      <a:pt x="268103" y="614733"/>
                      <a:pt x="307536" y="618829"/>
                    </a:cubicBezTo>
                    <a:lnTo>
                      <a:pt x="317061" y="624449"/>
                    </a:lnTo>
                    <a:lnTo>
                      <a:pt x="317061" y="631117"/>
                    </a:lnTo>
                    <a:lnTo>
                      <a:pt x="323633" y="635308"/>
                    </a:lnTo>
                    <a:cubicBezTo>
                      <a:pt x="323633" y="636451"/>
                      <a:pt x="323633" y="637594"/>
                      <a:pt x="323633" y="638832"/>
                    </a:cubicBezTo>
                    <a:cubicBezTo>
                      <a:pt x="311346" y="646643"/>
                      <a:pt x="295058" y="623497"/>
                      <a:pt x="284200" y="640070"/>
                    </a:cubicBezTo>
                    <a:cubicBezTo>
                      <a:pt x="284200" y="643690"/>
                      <a:pt x="284200" y="646643"/>
                      <a:pt x="280676" y="648262"/>
                    </a:cubicBezTo>
                    <a:cubicBezTo>
                      <a:pt x="252101" y="647119"/>
                      <a:pt x="218382" y="637689"/>
                      <a:pt x="192284" y="650071"/>
                    </a:cubicBezTo>
                    <a:lnTo>
                      <a:pt x="192284" y="657406"/>
                    </a:lnTo>
                    <a:lnTo>
                      <a:pt x="197903" y="660835"/>
                    </a:lnTo>
                    <a:lnTo>
                      <a:pt x="200761" y="666549"/>
                    </a:lnTo>
                    <a:cubicBezTo>
                      <a:pt x="223716" y="666549"/>
                      <a:pt x="245719" y="657024"/>
                      <a:pt x="268484" y="656072"/>
                    </a:cubicBezTo>
                    <a:cubicBezTo>
                      <a:pt x="278485" y="663121"/>
                      <a:pt x="346493" y="673122"/>
                      <a:pt x="350494" y="661692"/>
                    </a:cubicBezTo>
                    <a:lnTo>
                      <a:pt x="359447" y="655501"/>
                    </a:lnTo>
                    <a:lnTo>
                      <a:pt x="369449" y="661120"/>
                    </a:lnTo>
                    <a:lnTo>
                      <a:pt x="369449" y="664550"/>
                    </a:lnTo>
                    <a:lnTo>
                      <a:pt x="376116" y="668645"/>
                    </a:lnTo>
                    <a:cubicBezTo>
                      <a:pt x="376116" y="680170"/>
                      <a:pt x="396976" y="669502"/>
                      <a:pt x="402215" y="676360"/>
                    </a:cubicBezTo>
                    <a:cubicBezTo>
                      <a:pt x="402215" y="679123"/>
                      <a:pt x="404120" y="680837"/>
                      <a:pt x="407549" y="682551"/>
                    </a:cubicBezTo>
                    <a:cubicBezTo>
                      <a:pt x="405453" y="688838"/>
                      <a:pt x="386879" y="683409"/>
                      <a:pt x="379640" y="685123"/>
                    </a:cubicBezTo>
                    <a:cubicBezTo>
                      <a:pt x="351065" y="709983"/>
                      <a:pt x="395833" y="694648"/>
                      <a:pt x="408787" y="701601"/>
                    </a:cubicBezTo>
                    <a:cubicBezTo>
                      <a:pt x="399262" y="718365"/>
                      <a:pt x="353828" y="696839"/>
                      <a:pt x="336968" y="712841"/>
                    </a:cubicBezTo>
                    <a:cubicBezTo>
                      <a:pt x="346493" y="720271"/>
                      <a:pt x="366782" y="718842"/>
                      <a:pt x="375545" y="723509"/>
                    </a:cubicBezTo>
                    <a:cubicBezTo>
                      <a:pt x="378688" y="731986"/>
                      <a:pt x="364686" y="729891"/>
                      <a:pt x="360876" y="726367"/>
                    </a:cubicBezTo>
                    <a:cubicBezTo>
                      <a:pt x="355552" y="725081"/>
                      <a:pt x="349922" y="726157"/>
                      <a:pt x="345446" y="729319"/>
                    </a:cubicBezTo>
                    <a:cubicBezTo>
                      <a:pt x="340207" y="729319"/>
                      <a:pt x="333920" y="727795"/>
                      <a:pt x="330968" y="731510"/>
                    </a:cubicBezTo>
                    <a:cubicBezTo>
                      <a:pt x="348494" y="738082"/>
                      <a:pt x="370401" y="737130"/>
                      <a:pt x="388689" y="741893"/>
                    </a:cubicBezTo>
                    <a:cubicBezTo>
                      <a:pt x="387165" y="745798"/>
                      <a:pt x="379164" y="742749"/>
                      <a:pt x="376307" y="745893"/>
                    </a:cubicBezTo>
                    <a:cubicBezTo>
                      <a:pt x="375449" y="755989"/>
                      <a:pt x="393928" y="749798"/>
                      <a:pt x="400786" y="751513"/>
                    </a:cubicBezTo>
                    <a:cubicBezTo>
                      <a:pt x="443458" y="750846"/>
                      <a:pt x="483939" y="773706"/>
                      <a:pt x="526992" y="764562"/>
                    </a:cubicBezTo>
                    <a:lnTo>
                      <a:pt x="526992" y="753799"/>
                    </a:lnTo>
                    <a:lnTo>
                      <a:pt x="533755" y="749608"/>
                    </a:lnTo>
                    <a:lnTo>
                      <a:pt x="533755" y="745893"/>
                    </a:lnTo>
                    <a:cubicBezTo>
                      <a:pt x="538394" y="742578"/>
                      <a:pt x="543880" y="740664"/>
                      <a:pt x="549566" y="740368"/>
                    </a:cubicBezTo>
                    <a:cubicBezTo>
                      <a:pt x="553748" y="743169"/>
                      <a:pt x="558739" y="744512"/>
                      <a:pt x="563759" y="744178"/>
                    </a:cubicBezTo>
                    <a:lnTo>
                      <a:pt x="579380" y="734653"/>
                    </a:lnTo>
                    <a:cubicBezTo>
                      <a:pt x="579380" y="731129"/>
                      <a:pt x="581475" y="726938"/>
                      <a:pt x="578046" y="722938"/>
                    </a:cubicBezTo>
                    <a:cubicBezTo>
                      <a:pt x="566492" y="721890"/>
                      <a:pt x="554872" y="721604"/>
                      <a:pt x="543280" y="722080"/>
                    </a:cubicBezTo>
                    <a:cubicBezTo>
                      <a:pt x="539375" y="726938"/>
                      <a:pt x="528230" y="724652"/>
                      <a:pt x="524230" y="729033"/>
                    </a:cubicBezTo>
                    <a:cubicBezTo>
                      <a:pt x="513848" y="731510"/>
                      <a:pt x="509942" y="725319"/>
                      <a:pt x="519467" y="719508"/>
                    </a:cubicBezTo>
                    <a:cubicBezTo>
                      <a:pt x="516134" y="717889"/>
                      <a:pt x="512705" y="716270"/>
                      <a:pt x="514038" y="712746"/>
                    </a:cubicBezTo>
                    <a:cubicBezTo>
                      <a:pt x="517115" y="710412"/>
                      <a:pt x="520610" y="708669"/>
                      <a:pt x="524325" y="707602"/>
                    </a:cubicBezTo>
                    <a:cubicBezTo>
                      <a:pt x="539851" y="715699"/>
                      <a:pt x="557663" y="701316"/>
                      <a:pt x="574617" y="703602"/>
                    </a:cubicBezTo>
                    <a:cubicBezTo>
                      <a:pt x="579189" y="702554"/>
                      <a:pt x="579380" y="700840"/>
                      <a:pt x="579570" y="698935"/>
                    </a:cubicBezTo>
                    <a:cubicBezTo>
                      <a:pt x="579761" y="697030"/>
                      <a:pt x="587381" y="695601"/>
                      <a:pt x="586047" y="691219"/>
                    </a:cubicBezTo>
                    <a:cubicBezTo>
                      <a:pt x="582209" y="688171"/>
                      <a:pt x="578132" y="685428"/>
                      <a:pt x="573855" y="683028"/>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sp>
          <p:nvSpPr>
            <p:cNvPr id="315" name="Google Shape;315;p16"/>
            <p:cNvSpPr/>
            <p:nvPr/>
          </p:nvSpPr>
          <p:spPr>
            <a:xfrm>
              <a:off x="7774516" y="708"/>
              <a:ext cx="435171" cy="6863655"/>
            </a:xfrm>
            <a:custGeom>
              <a:rect b="b" l="l" r="r" t="t"/>
              <a:pathLst>
                <a:path extrusionOk="0" h="4606480" w="649509">
                  <a:moveTo>
                    <a:pt x="604785" y="4589326"/>
                  </a:moveTo>
                  <a:lnTo>
                    <a:pt x="604785" y="4605899"/>
                  </a:lnTo>
                  <a:lnTo>
                    <a:pt x="26617" y="4605899"/>
                  </a:lnTo>
                  <a:lnTo>
                    <a:pt x="26617" y="4567227"/>
                  </a:lnTo>
                  <a:lnTo>
                    <a:pt x="32999" y="4563418"/>
                  </a:lnTo>
                  <a:lnTo>
                    <a:pt x="32999" y="4526556"/>
                  </a:lnTo>
                  <a:cubicBezTo>
                    <a:pt x="28646" y="4522937"/>
                    <a:pt x="23131" y="4521031"/>
                    <a:pt x="17473" y="4521127"/>
                  </a:cubicBezTo>
                  <a:cubicBezTo>
                    <a:pt x="11282" y="4516269"/>
                    <a:pt x="10424" y="4512269"/>
                    <a:pt x="709" y="4508459"/>
                  </a:cubicBezTo>
                  <a:lnTo>
                    <a:pt x="709" y="4504839"/>
                  </a:lnTo>
                  <a:cubicBezTo>
                    <a:pt x="8901" y="4495885"/>
                    <a:pt x="24807" y="4502553"/>
                    <a:pt x="32808" y="4493028"/>
                  </a:cubicBezTo>
                  <a:lnTo>
                    <a:pt x="28046" y="4490361"/>
                  </a:lnTo>
                  <a:cubicBezTo>
                    <a:pt x="26141" y="4486455"/>
                    <a:pt x="26141" y="4481979"/>
                    <a:pt x="28046" y="4478073"/>
                  </a:cubicBezTo>
                  <a:lnTo>
                    <a:pt x="32713" y="4475407"/>
                  </a:lnTo>
                  <a:cubicBezTo>
                    <a:pt x="40142" y="4426639"/>
                    <a:pt x="21759" y="4362630"/>
                    <a:pt x="39762" y="4320340"/>
                  </a:cubicBezTo>
                  <a:lnTo>
                    <a:pt x="39762" y="4301956"/>
                  </a:lnTo>
                  <a:lnTo>
                    <a:pt x="33379" y="4298052"/>
                  </a:lnTo>
                  <a:lnTo>
                    <a:pt x="33379" y="4294528"/>
                  </a:lnTo>
                  <a:lnTo>
                    <a:pt x="39762" y="4290717"/>
                  </a:lnTo>
                  <a:lnTo>
                    <a:pt x="39762" y="4279573"/>
                  </a:lnTo>
                  <a:cubicBezTo>
                    <a:pt x="28808" y="4275667"/>
                    <a:pt x="34142" y="4271381"/>
                    <a:pt x="39762" y="4268048"/>
                  </a:cubicBezTo>
                  <a:cubicBezTo>
                    <a:pt x="39762" y="4265285"/>
                    <a:pt x="39762" y="4262999"/>
                    <a:pt x="39095" y="4261095"/>
                  </a:cubicBezTo>
                  <a:lnTo>
                    <a:pt x="33379" y="4257855"/>
                  </a:lnTo>
                  <a:lnTo>
                    <a:pt x="33379" y="4250331"/>
                  </a:lnTo>
                  <a:lnTo>
                    <a:pt x="39380" y="4246521"/>
                  </a:lnTo>
                  <a:lnTo>
                    <a:pt x="39380" y="4195086"/>
                  </a:lnTo>
                  <a:lnTo>
                    <a:pt x="32999" y="4191181"/>
                  </a:lnTo>
                  <a:lnTo>
                    <a:pt x="32999" y="4139746"/>
                  </a:lnTo>
                  <a:lnTo>
                    <a:pt x="39571" y="4135745"/>
                  </a:lnTo>
                  <a:cubicBezTo>
                    <a:pt x="39571" y="4134412"/>
                    <a:pt x="39571" y="4133269"/>
                    <a:pt x="39571" y="4132221"/>
                  </a:cubicBezTo>
                  <a:lnTo>
                    <a:pt x="33379" y="4128220"/>
                  </a:lnTo>
                  <a:cubicBezTo>
                    <a:pt x="33142" y="4123363"/>
                    <a:pt x="33399" y="4118410"/>
                    <a:pt x="34142" y="4113552"/>
                  </a:cubicBezTo>
                  <a:cubicBezTo>
                    <a:pt x="43667" y="4110409"/>
                    <a:pt x="43667" y="4090882"/>
                    <a:pt x="33475" y="4088120"/>
                  </a:cubicBezTo>
                  <a:cubicBezTo>
                    <a:pt x="35666" y="4077738"/>
                    <a:pt x="27569" y="4059545"/>
                    <a:pt x="39857" y="4054973"/>
                  </a:cubicBezTo>
                  <a:lnTo>
                    <a:pt x="39857" y="4022017"/>
                  </a:lnTo>
                  <a:lnTo>
                    <a:pt x="46524" y="4018016"/>
                  </a:lnTo>
                  <a:lnTo>
                    <a:pt x="46524" y="3973916"/>
                  </a:lnTo>
                  <a:lnTo>
                    <a:pt x="40238" y="3970105"/>
                  </a:lnTo>
                  <a:lnTo>
                    <a:pt x="40238" y="3962866"/>
                  </a:lnTo>
                  <a:lnTo>
                    <a:pt x="46619" y="3958675"/>
                  </a:lnTo>
                  <a:cubicBezTo>
                    <a:pt x="47382" y="3927910"/>
                    <a:pt x="45096" y="3896573"/>
                    <a:pt x="47477" y="3866473"/>
                  </a:cubicBezTo>
                  <a:lnTo>
                    <a:pt x="52144" y="3863901"/>
                  </a:lnTo>
                  <a:cubicBezTo>
                    <a:pt x="53678" y="3846309"/>
                    <a:pt x="53678" y="3828621"/>
                    <a:pt x="52144" y="3811038"/>
                  </a:cubicBezTo>
                  <a:lnTo>
                    <a:pt x="47477" y="3808371"/>
                  </a:lnTo>
                  <a:cubicBezTo>
                    <a:pt x="45562" y="3784644"/>
                    <a:pt x="45876" y="3760794"/>
                    <a:pt x="48429" y="3737124"/>
                  </a:cubicBezTo>
                  <a:lnTo>
                    <a:pt x="53192" y="3734457"/>
                  </a:lnTo>
                  <a:lnTo>
                    <a:pt x="53192" y="3723313"/>
                  </a:lnTo>
                  <a:lnTo>
                    <a:pt x="46810" y="3719503"/>
                  </a:lnTo>
                  <a:lnTo>
                    <a:pt x="46810" y="3715979"/>
                  </a:lnTo>
                  <a:lnTo>
                    <a:pt x="53096" y="3712073"/>
                  </a:lnTo>
                  <a:lnTo>
                    <a:pt x="53096" y="3657019"/>
                  </a:lnTo>
                  <a:lnTo>
                    <a:pt x="46810" y="3652828"/>
                  </a:lnTo>
                  <a:cubicBezTo>
                    <a:pt x="47572" y="3623300"/>
                    <a:pt x="45286" y="3593201"/>
                    <a:pt x="47667" y="3564341"/>
                  </a:cubicBezTo>
                  <a:cubicBezTo>
                    <a:pt x="55764" y="3559387"/>
                    <a:pt x="55764" y="3559197"/>
                    <a:pt x="47667" y="3554149"/>
                  </a:cubicBezTo>
                  <a:cubicBezTo>
                    <a:pt x="41190" y="3527098"/>
                    <a:pt x="57192" y="3485950"/>
                    <a:pt x="40619" y="3465376"/>
                  </a:cubicBezTo>
                  <a:lnTo>
                    <a:pt x="40619" y="3388033"/>
                  </a:lnTo>
                  <a:lnTo>
                    <a:pt x="46905" y="3384127"/>
                  </a:lnTo>
                  <a:lnTo>
                    <a:pt x="46905" y="3380603"/>
                  </a:lnTo>
                  <a:cubicBezTo>
                    <a:pt x="37380" y="3376127"/>
                    <a:pt x="39476" y="3373745"/>
                    <a:pt x="46905" y="3368792"/>
                  </a:cubicBezTo>
                  <a:cubicBezTo>
                    <a:pt x="47239" y="3365153"/>
                    <a:pt x="46943" y="3361477"/>
                    <a:pt x="46048" y="3357934"/>
                  </a:cubicBezTo>
                  <a:cubicBezTo>
                    <a:pt x="27569" y="3342122"/>
                    <a:pt x="53192" y="3286115"/>
                    <a:pt x="34428" y="3270399"/>
                  </a:cubicBezTo>
                  <a:cubicBezTo>
                    <a:pt x="34428" y="3269256"/>
                    <a:pt x="34428" y="3268017"/>
                    <a:pt x="33666" y="3266684"/>
                  </a:cubicBezTo>
                  <a:lnTo>
                    <a:pt x="40142" y="3262588"/>
                  </a:lnTo>
                  <a:lnTo>
                    <a:pt x="40142" y="3137620"/>
                  </a:lnTo>
                  <a:lnTo>
                    <a:pt x="46905" y="3133525"/>
                  </a:lnTo>
                  <a:lnTo>
                    <a:pt x="46905" y="3041609"/>
                  </a:lnTo>
                  <a:lnTo>
                    <a:pt x="53287" y="3037703"/>
                  </a:lnTo>
                  <a:lnTo>
                    <a:pt x="53287" y="3026844"/>
                  </a:lnTo>
                  <a:lnTo>
                    <a:pt x="47286" y="3022939"/>
                  </a:lnTo>
                  <a:lnTo>
                    <a:pt x="47286" y="3015224"/>
                  </a:lnTo>
                  <a:cubicBezTo>
                    <a:pt x="56811" y="3013129"/>
                    <a:pt x="56811" y="2984935"/>
                    <a:pt x="47286" y="2982649"/>
                  </a:cubicBezTo>
                  <a:cubicBezTo>
                    <a:pt x="40523" y="2950835"/>
                    <a:pt x="57287" y="2904544"/>
                    <a:pt x="40238" y="2879207"/>
                  </a:cubicBezTo>
                  <a:lnTo>
                    <a:pt x="46619" y="2875302"/>
                  </a:lnTo>
                  <a:lnTo>
                    <a:pt x="46619" y="2842250"/>
                  </a:lnTo>
                  <a:cubicBezTo>
                    <a:pt x="37094" y="2838154"/>
                    <a:pt x="38619" y="2835297"/>
                    <a:pt x="46143" y="2831201"/>
                  </a:cubicBezTo>
                  <a:lnTo>
                    <a:pt x="46143" y="2823581"/>
                  </a:lnTo>
                  <a:lnTo>
                    <a:pt x="41095" y="2820724"/>
                  </a:lnTo>
                  <a:cubicBezTo>
                    <a:pt x="39180" y="2816818"/>
                    <a:pt x="39180" y="2812246"/>
                    <a:pt x="41095" y="2808341"/>
                  </a:cubicBezTo>
                  <a:lnTo>
                    <a:pt x="46429" y="2805388"/>
                  </a:lnTo>
                  <a:cubicBezTo>
                    <a:pt x="40619" y="2733284"/>
                    <a:pt x="57669" y="2646321"/>
                    <a:pt x="40047" y="2580694"/>
                  </a:cubicBezTo>
                  <a:lnTo>
                    <a:pt x="46429" y="2576788"/>
                  </a:lnTo>
                  <a:lnTo>
                    <a:pt x="46429" y="2499541"/>
                  </a:lnTo>
                  <a:lnTo>
                    <a:pt x="52811" y="2495731"/>
                  </a:lnTo>
                  <a:lnTo>
                    <a:pt x="52811" y="2473728"/>
                  </a:lnTo>
                  <a:lnTo>
                    <a:pt x="46048" y="2469442"/>
                  </a:lnTo>
                  <a:lnTo>
                    <a:pt x="46048" y="2440295"/>
                  </a:lnTo>
                  <a:cubicBezTo>
                    <a:pt x="36523" y="2438581"/>
                    <a:pt x="36523" y="2413435"/>
                    <a:pt x="46048" y="2411720"/>
                  </a:cubicBezTo>
                  <a:cubicBezTo>
                    <a:pt x="46048" y="2410577"/>
                    <a:pt x="46048" y="2409434"/>
                    <a:pt x="46810" y="2408005"/>
                  </a:cubicBezTo>
                  <a:lnTo>
                    <a:pt x="40428" y="2403910"/>
                  </a:lnTo>
                  <a:lnTo>
                    <a:pt x="40428" y="2323233"/>
                  </a:lnTo>
                  <a:lnTo>
                    <a:pt x="33761" y="2319232"/>
                  </a:lnTo>
                  <a:lnTo>
                    <a:pt x="40047" y="2315423"/>
                  </a:lnTo>
                  <a:lnTo>
                    <a:pt x="40047" y="2260273"/>
                  </a:lnTo>
                  <a:lnTo>
                    <a:pt x="34046" y="2256463"/>
                  </a:lnTo>
                  <a:lnTo>
                    <a:pt x="34046" y="2230555"/>
                  </a:lnTo>
                  <a:lnTo>
                    <a:pt x="39380" y="2227602"/>
                  </a:lnTo>
                  <a:cubicBezTo>
                    <a:pt x="42714" y="2199503"/>
                    <a:pt x="37666" y="2169880"/>
                    <a:pt x="41095" y="2141877"/>
                  </a:cubicBezTo>
                  <a:lnTo>
                    <a:pt x="46048" y="2139115"/>
                  </a:lnTo>
                  <a:cubicBezTo>
                    <a:pt x="52525" y="2114445"/>
                    <a:pt x="36523" y="2075964"/>
                    <a:pt x="53192" y="2057676"/>
                  </a:cubicBezTo>
                  <a:lnTo>
                    <a:pt x="53192" y="1991001"/>
                  </a:lnTo>
                  <a:lnTo>
                    <a:pt x="46810" y="1987191"/>
                  </a:lnTo>
                  <a:lnTo>
                    <a:pt x="46810" y="1972617"/>
                  </a:lnTo>
                  <a:lnTo>
                    <a:pt x="53192" y="1968808"/>
                  </a:lnTo>
                  <a:lnTo>
                    <a:pt x="53192" y="1954139"/>
                  </a:lnTo>
                  <a:lnTo>
                    <a:pt x="46810" y="1950043"/>
                  </a:lnTo>
                  <a:cubicBezTo>
                    <a:pt x="46334" y="1943871"/>
                    <a:pt x="46591" y="1937670"/>
                    <a:pt x="47572" y="1931565"/>
                  </a:cubicBezTo>
                  <a:lnTo>
                    <a:pt x="52239" y="1928898"/>
                  </a:lnTo>
                  <a:cubicBezTo>
                    <a:pt x="53192" y="1904038"/>
                    <a:pt x="57383" y="1900323"/>
                    <a:pt x="47572" y="1895561"/>
                  </a:cubicBezTo>
                  <a:lnTo>
                    <a:pt x="46715" y="1891846"/>
                  </a:lnTo>
                  <a:lnTo>
                    <a:pt x="53192" y="1887750"/>
                  </a:lnTo>
                  <a:lnTo>
                    <a:pt x="53192" y="1854889"/>
                  </a:lnTo>
                  <a:lnTo>
                    <a:pt x="59955" y="1850888"/>
                  </a:lnTo>
                  <a:lnTo>
                    <a:pt x="59955" y="1847269"/>
                  </a:lnTo>
                  <a:lnTo>
                    <a:pt x="53192" y="1843173"/>
                  </a:lnTo>
                  <a:lnTo>
                    <a:pt x="53192" y="1769926"/>
                  </a:lnTo>
                  <a:lnTo>
                    <a:pt x="47191" y="1766020"/>
                  </a:lnTo>
                  <a:lnTo>
                    <a:pt x="47191" y="1732778"/>
                  </a:lnTo>
                  <a:lnTo>
                    <a:pt x="53382" y="1729349"/>
                  </a:lnTo>
                  <a:cubicBezTo>
                    <a:pt x="51477" y="1719824"/>
                    <a:pt x="58907" y="1704013"/>
                    <a:pt x="46810" y="1699822"/>
                  </a:cubicBezTo>
                  <a:cubicBezTo>
                    <a:pt x="46810" y="1692964"/>
                    <a:pt x="43953" y="1683915"/>
                    <a:pt x="53192" y="1681533"/>
                  </a:cubicBezTo>
                  <a:lnTo>
                    <a:pt x="53192" y="1674104"/>
                  </a:lnTo>
                  <a:lnTo>
                    <a:pt x="46810" y="1670294"/>
                  </a:lnTo>
                  <a:lnTo>
                    <a:pt x="46810" y="1593046"/>
                  </a:lnTo>
                  <a:lnTo>
                    <a:pt x="53192" y="1589236"/>
                  </a:lnTo>
                  <a:lnTo>
                    <a:pt x="53192" y="1581902"/>
                  </a:lnTo>
                  <a:lnTo>
                    <a:pt x="47191" y="1578092"/>
                  </a:lnTo>
                  <a:lnTo>
                    <a:pt x="47191" y="1530467"/>
                  </a:lnTo>
                  <a:cubicBezTo>
                    <a:pt x="64336" y="1518847"/>
                    <a:pt x="44047" y="1484080"/>
                    <a:pt x="56716" y="1469888"/>
                  </a:cubicBezTo>
                  <a:cubicBezTo>
                    <a:pt x="59764" y="1469888"/>
                    <a:pt x="63383" y="1470460"/>
                    <a:pt x="66241" y="1467698"/>
                  </a:cubicBezTo>
                  <a:cubicBezTo>
                    <a:pt x="67194" y="1453696"/>
                    <a:pt x="66241" y="1457601"/>
                    <a:pt x="53382" y="1453505"/>
                  </a:cubicBezTo>
                  <a:cubicBezTo>
                    <a:pt x="50620" y="1445980"/>
                    <a:pt x="62907" y="1449219"/>
                    <a:pt x="66146" y="1445790"/>
                  </a:cubicBezTo>
                  <a:lnTo>
                    <a:pt x="66146" y="1438551"/>
                  </a:lnTo>
                  <a:cubicBezTo>
                    <a:pt x="62526" y="1436169"/>
                    <a:pt x="55764" y="1437408"/>
                    <a:pt x="53287" y="1434741"/>
                  </a:cubicBezTo>
                  <a:lnTo>
                    <a:pt x="53287" y="1427597"/>
                  </a:lnTo>
                  <a:lnTo>
                    <a:pt x="59192" y="1423692"/>
                  </a:lnTo>
                  <a:lnTo>
                    <a:pt x="59192" y="1416262"/>
                  </a:lnTo>
                  <a:cubicBezTo>
                    <a:pt x="50715" y="1411024"/>
                    <a:pt x="50715" y="1410833"/>
                    <a:pt x="59192" y="1405594"/>
                  </a:cubicBezTo>
                  <a:lnTo>
                    <a:pt x="59192" y="1398165"/>
                  </a:lnTo>
                  <a:lnTo>
                    <a:pt x="53096" y="1394260"/>
                  </a:lnTo>
                  <a:lnTo>
                    <a:pt x="53096" y="1310249"/>
                  </a:lnTo>
                  <a:lnTo>
                    <a:pt x="46429" y="1306249"/>
                  </a:lnTo>
                  <a:lnTo>
                    <a:pt x="46429" y="1162136"/>
                  </a:lnTo>
                  <a:cubicBezTo>
                    <a:pt x="55954" y="1157658"/>
                    <a:pt x="53954" y="1155373"/>
                    <a:pt x="46429" y="1150325"/>
                  </a:cubicBezTo>
                  <a:cubicBezTo>
                    <a:pt x="46429" y="1146800"/>
                    <a:pt x="45476" y="1142704"/>
                    <a:pt x="47286" y="1139466"/>
                  </a:cubicBezTo>
                  <a:lnTo>
                    <a:pt x="52144" y="1136799"/>
                  </a:lnTo>
                  <a:cubicBezTo>
                    <a:pt x="55478" y="1113558"/>
                    <a:pt x="50430" y="1089174"/>
                    <a:pt x="53858" y="1065743"/>
                  </a:cubicBezTo>
                  <a:lnTo>
                    <a:pt x="59573" y="1062599"/>
                  </a:lnTo>
                  <a:cubicBezTo>
                    <a:pt x="59573" y="1055646"/>
                    <a:pt x="62241" y="1046693"/>
                    <a:pt x="53096" y="1044216"/>
                  </a:cubicBezTo>
                  <a:lnTo>
                    <a:pt x="53096" y="808568"/>
                  </a:lnTo>
                  <a:lnTo>
                    <a:pt x="46429" y="804567"/>
                  </a:lnTo>
                  <a:lnTo>
                    <a:pt x="46429" y="801042"/>
                  </a:lnTo>
                  <a:lnTo>
                    <a:pt x="52811" y="797137"/>
                  </a:lnTo>
                  <a:lnTo>
                    <a:pt x="52811" y="708840"/>
                  </a:lnTo>
                  <a:lnTo>
                    <a:pt x="46429" y="704840"/>
                  </a:lnTo>
                  <a:cubicBezTo>
                    <a:pt x="45286" y="700840"/>
                    <a:pt x="50810" y="699411"/>
                    <a:pt x="53001" y="696839"/>
                  </a:cubicBezTo>
                  <a:cubicBezTo>
                    <a:pt x="53001" y="691315"/>
                    <a:pt x="53858" y="685314"/>
                    <a:pt x="47191" y="683409"/>
                  </a:cubicBezTo>
                  <a:cubicBezTo>
                    <a:pt x="45419" y="663368"/>
                    <a:pt x="45676" y="643204"/>
                    <a:pt x="47953" y="623211"/>
                  </a:cubicBezTo>
                  <a:lnTo>
                    <a:pt x="52811" y="620449"/>
                  </a:lnTo>
                  <a:lnTo>
                    <a:pt x="52811" y="539391"/>
                  </a:lnTo>
                  <a:lnTo>
                    <a:pt x="46429" y="535581"/>
                  </a:lnTo>
                  <a:lnTo>
                    <a:pt x="46429" y="517293"/>
                  </a:lnTo>
                  <a:lnTo>
                    <a:pt x="52620" y="513483"/>
                  </a:lnTo>
                  <a:lnTo>
                    <a:pt x="46810" y="509673"/>
                  </a:lnTo>
                  <a:lnTo>
                    <a:pt x="46810" y="380895"/>
                  </a:lnTo>
                  <a:lnTo>
                    <a:pt x="53192" y="376513"/>
                  </a:lnTo>
                  <a:cubicBezTo>
                    <a:pt x="53192" y="373846"/>
                    <a:pt x="53192" y="371465"/>
                    <a:pt x="52525" y="369560"/>
                  </a:cubicBezTo>
                  <a:lnTo>
                    <a:pt x="46429" y="366131"/>
                  </a:lnTo>
                  <a:cubicBezTo>
                    <a:pt x="41476" y="329269"/>
                    <a:pt x="56526" y="278692"/>
                    <a:pt x="40238" y="248402"/>
                  </a:cubicBezTo>
                  <a:cubicBezTo>
                    <a:pt x="40238" y="247164"/>
                    <a:pt x="40238" y="246021"/>
                    <a:pt x="40238" y="244687"/>
                  </a:cubicBezTo>
                  <a:lnTo>
                    <a:pt x="46810" y="240687"/>
                  </a:lnTo>
                  <a:lnTo>
                    <a:pt x="46810" y="222399"/>
                  </a:lnTo>
                  <a:lnTo>
                    <a:pt x="40238" y="218494"/>
                  </a:lnTo>
                  <a:cubicBezTo>
                    <a:pt x="40238" y="182775"/>
                    <a:pt x="41000" y="147151"/>
                    <a:pt x="40238" y="111623"/>
                  </a:cubicBezTo>
                  <a:cubicBezTo>
                    <a:pt x="33475" y="107527"/>
                    <a:pt x="23474" y="111623"/>
                    <a:pt x="15949" y="108956"/>
                  </a:cubicBezTo>
                  <a:cubicBezTo>
                    <a:pt x="13806" y="105165"/>
                    <a:pt x="13530" y="100603"/>
                    <a:pt x="15187" y="96574"/>
                  </a:cubicBezTo>
                  <a:lnTo>
                    <a:pt x="40714" y="82382"/>
                  </a:lnTo>
                  <a:lnTo>
                    <a:pt x="40714" y="-581"/>
                  </a:lnTo>
                  <a:lnTo>
                    <a:pt x="612214" y="-581"/>
                  </a:lnTo>
                  <a:lnTo>
                    <a:pt x="612214" y="5324"/>
                  </a:lnTo>
                  <a:lnTo>
                    <a:pt x="618501" y="9229"/>
                  </a:lnTo>
                  <a:cubicBezTo>
                    <a:pt x="605451" y="15707"/>
                    <a:pt x="614881" y="37233"/>
                    <a:pt x="612214" y="49616"/>
                  </a:cubicBezTo>
                  <a:lnTo>
                    <a:pt x="617453" y="52568"/>
                  </a:lnTo>
                  <a:cubicBezTo>
                    <a:pt x="620691" y="64475"/>
                    <a:pt x="617453" y="78191"/>
                    <a:pt x="618786" y="90668"/>
                  </a:cubicBezTo>
                  <a:cubicBezTo>
                    <a:pt x="604689" y="98860"/>
                    <a:pt x="615262" y="122958"/>
                    <a:pt x="612214" y="137531"/>
                  </a:cubicBezTo>
                  <a:cubicBezTo>
                    <a:pt x="613262" y="140103"/>
                    <a:pt x="615834" y="140293"/>
                    <a:pt x="618691" y="142198"/>
                  </a:cubicBezTo>
                  <a:cubicBezTo>
                    <a:pt x="618691" y="173821"/>
                    <a:pt x="618691" y="206492"/>
                    <a:pt x="618691" y="238020"/>
                  </a:cubicBezTo>
                  <a:lnTo>
                    <a:pt x="624311" y="241259"/>
                  </a:lnTo>
                  <a:cubicBezTo>
                    <a:pt x="623549" y="255641"/>
                    <a:pt x="631931" y="280978"/>
                    <a:pt x="618977" y="289455"/>
                  </a:cubicBezTo>
                  <a:lnTo>
                    <a:pt x="618977" y="300885"/>
                  </a:lnTo>
                  <a:cubicBezTo>
                    <a:pt x="621930" y="303647"/>
                    <a:pt x="631264" y="305362"/>
                    <a:pt x="631835" y="310410"/>
                  </a:cubicBezTo>
                  <a:cubicBezTo>
                    <a:pt x="620120" y="309362"/>
                    <a:pt x="627168" y="326602"/>
                    <a:pt x="625072" y="333841"/>
                  </a:cubicBezTo>
                  <a:lnTo>
                    <a:pt x="631550" y="338032"/>
                  </a:lnTo>
                  <a:lnTo>
                    <a:pt x="631550" y="360035"/>
                  </a:lnTo>
                  <a:lnTo>
                    <a:pt x="625359" y="363845"/>
                  </a:lnTo>
                  <a:lnTo>
                    <a:pt x="625359" y="367369"/>
                  </a:lnTo>
                  <a:lnTo>
                    <a:pt x="631740" y="371274"/>
                  </a:lnTo>
                  <a:lnTo>
                    <a:pt x="631740" y="376799"/>
                  </a:lnTo>
                  <a:lnTo>
                    <a:pt x="625454" y="380609"/>
                  </a:lnTo>
                  <a:lnTo>
                    <a:pt x="625454" y="402802"/>
                  </a:lnTo>
                  <a:cubicBezTo>
                    <a:pt x="642980" y="409184"/>
                    <a:pt x="615929" y="415185"/>
                    <a:pt x="631169" y="420709"/>
                  </a:cubicBezTo>
                  <a:cubicBezTo>
                    <a:pt x="631883" y="423119"/>
                    <a:pt x="632102" y="425643"/>
                    <a:pt x="631835" y="428139"/>
                  </a:cubicBezTo>
                  <a:lnTo>
                    <a:pt x="625359" y="432235"/>
                  </a:lnTo>
                  <a:lnTo>
                    <a:pt x="625359" y="461476"/>
                  </a:lnTo>
                  <a:lnTo>
                    <a:pt x="631550" y="465381"/>
                  </a:lnTo>
                  <a:lnTo>
                    <a:pt x="625454" y="469096"/>
                  </a:lnTo>
                  <a:cubicBezTo>
                    <a:pt x="624025" y="474621"/>
                    <a:pt x="636312" y="476812"/>
                    <a:pt x="630883" y="484241"/>
                  </a:cubicBezTo>
                  <a:cubicBezTo>
                    <a:pt x="623073" y="486432"/>
                    <a:pt x="620405" y="508720"/>
                    <a:pt x="632312" y="507672"/>
                  </a:cubicBezTo>
                  <a:cubicBezTo>
                    <a:pt x="649457" y="550250"/>
                    <a:pt x="632312" y="619782"/>
                    <a:pt x="638408" y="671312"/>
                  </a:cubicBezTo>
                  <a:lnTo>
                    <a:pt x="632026" y="675408"/>
                  </a:lnTo>
                  <a:lnTo>
                    <a:pt x="632026" y="686362"/>
                  </a:lnTo>
                  <a:lnTo>
                    <a:pt x="638408" y="690172"/>
                  </a:lnTo>
                  <a:lnTo>
                    <a:pt x="638408" y="693696"/>
                  </a:lnTo>
                  <a:lnTo>
                    <a:pt x="632026" y="697506"/>
                  </a:lnTo>
                  <a:lnTo>
                    <a:pt x="632026" y="704935"/>
                  </a:lnTo>
                  <a:cubicBezTo>
                    <a:pt x="649362" y="753417"/>
                    <a:pt x="632883" y="823045"/>
                    <a:pt x="638408" y="878005"/>
                  </a:cubicBezTo>
                  <a:cubicBezTo>
                    <a:pt x="619358" y="925630"/>
                    <a:pt x="639075" y="997543"/>
                    <a:pt x="630979" y="1051740"/>
                  </a:cubicBezTo>
                  <a:cubicBezTo>
                    <a:pt x="622882" y="1056598"/>
                    <a:pt x="622882" y="1056884"/>
                    <a:pt x="630979" y="1061932"/>
                  </a:cubicBezTo>
                  <a:cubicBezTo>
                    <a:pt x="631692" y="1064342"/>
                    <a:pt x="631912" y="1066866"/>
                    <a:pt x="631645" y="1069362"/>
                  </a:cubicBezTo>
                  <a:lnTo>
                    <a:pt x="625168" y="1073362"/>
                  </a:lnTo>
                  <a:lnTo>
                    <a:pt x="625168" y="1084316"/>
                  </a:lnTo>
                  <a:lnTo>
                    <a:pt x="631550" y="1088126"/>
                  </a:lnTo>
                  <a:lnTo>
                    <a:pt x="631550" y="1091841"/>
                  </a:lnTo>
                  <a:cubicBezTo>
                    <a:pt x="624120" y="1097366"/>
                    <a:pt x="616976" y="1088888"/>
                    <a:pt x="608976" y="1089936"/>
                  </a:cubicBezTo>
                  <a:lnTo>
                    <a:pt x="595450" y="1097175"/>
                  </a:lnTo>
                  <a:lnTo>
                    <a:pt x="588782" y="1093936"/>
                  </a:lnTo>
                  <a:lnTo>
                    <a:pt x="579257" y="1098985"/>
                  </a:lnTo>
                  <a:lnTo>
                    <a:pt x="579257" y="1106509"/>
                  </a:lnTo>
                  <a:cubicBezTo>
                    <a:pt x="591830" y="1111367"/>
                    <a:pt x="590783" y="1118225"/>
                    <a:pt x="602689" y="1123083"/>
                  </a:cubicBezTo>
                  <a:lnTo>
                    <a:pt x="609166" y="1123083"/>
                  </a:lnTo>
                  <a:cubicBezTo>
                    <a:pt x="611929" y="1127274"/>
                    <a:pt x="620882" y="1125464"/>
                    <a:pt x="625263" y="1128512"/>
                  </a:cubicBezTo>
                  <a:cubicBezTo>
                    <a:pt x="624596" y="1132322"/>
                    <a:pt x="627930" y="1142228"/>
                    <a:pt x="620882" y="1140704"/>
                  </a:cubicBezTo>
                  <a:cubicBezTo>
                    <a:pt x="618024" y="1140133"/>
                    <a:pt x="618596" y="1137847"/>
                    <a:pt x="618691" y="1135846"/>
                  </a:cubicBezTo>
                  <a:cubicBezTo>
                    <a:pt x="609166" y="1128607"/>
                    <a:pt x="600498" y="1130512"/>
                    <a:pt x="588497" y="1130417"/>
                  </a:cubicBezTo>
                  <a:lnTo>
                    <a:pt x="573733" y="1139942"/>
                  </a:lnTo>
                  <a:cubicBezTo>
                    <a:pt x="577162" y="1143086"/>
                    <a:pt x="583258" y="1145371"/>
                    <a:pt x="588401" y="1148896"/>
                  </a:cubicBezTo>
                  <a:cubicBezTo>
                    <a:pt x="596679" y="1143857"/>
                    <a:pt x="607080" y="1143857"/>
                    <a:pt x="615357" y="1148896"/>
                  </a:cubicBezTo>
                  <a:lnTo>
                    <a:pt x="622120" y="1145467"/>
                  </a:lnTo>
                  <a:cubicBezTo>
                    <a:pt x="626121" y="1148610"/>
                    <a:pt x="628216" y="1181471"/>
                    <a:pt x="621358" y="1181662"/>
                  </a:cubicBezTo>
                  <a:cubicBezTo>
                    <a:pt x="613414" y="1178175"/>
                    <a:pt x="605013" y="1175871"/>
                    <a:pt x="596403" y="1174804"/>
                  </a:cubicBezTo>
                  <a:cubicBezTo>
                    <a:pt x="592592" y="1176375"/>
                    <a:pt x="589030" y="1178490"/>
                    <a:pt x="585830" y="1181090"/>
                  </a:cubicBezTo>
                  <a:cubicBezTo>
                    <a:pt x="593640" y="1197283"/>
                    <a:pt x="618596" y="1193187"/>
                    <a:pt x="631835" y="1202902"/>
                  </a:cubicBezTo>
                  <a:cubicBezTo>
                    <a:pt x="631835" y="1204045"/>
                    <a:pt x="631835" y="1205283"/>
                    <a:pt x="631169" y="1206426"/>
                  </a:cubicBezTo>
                  <a:cubicBezTo>
                    <a:pt x="615547" y="1218333"/>
                    <a:pt x="594974" y="1210713"/>
                    <a:pt x="579067" y="1220905"/>
                  </a:cubicBezTo>
                  <a:cubicBezTo>
                    <a:pt x="583067" y="1224715"/>
                    <a:pt x="612023" y="1229001"/>
                    <a:pt x="592879" y="1233763"/>
                  </a:cubicBezTo>
                  <a:cubicBezTo>
                    <a:pt x="587449" y="1233763"/>
                    <a:pt x="584591" y="1236144"/>
                    <a:pt x="585830" y="1238240"/>
                  </a:cubicBezTo>
                  <a:cubicBezTo>
                    <a:pt x="593069" y="1242431"/>
                    <a:pt x="590973" y="1247289"/>
                    <a:pt x="598403" y="1250051"/>
                  </a:cubicBezTo>
                  <a:cubicBezTo>
                    <a:pt x="596688" y="1253766"/>
                    <a:pt x="588306" y="1250813"/>
                    <a:pt x="585925" y="1253957"/>
                  </a:cubicBezTo>
                  <a:lnTo>
                    <a:pt x="598689" y="1261577"/>
                  </a:lnTo>
                  <a:cubicBezTo>
                    <a:pt x="590687" y="1266434"/>
                    <a:pt x="590687" y="1266434"/>
                    <a:pt x="595736" y="1271102"/>
                  </a:cubicBezTo>
                  <a:cubicBezTo>
                    <a:pt x="605261" y="1270625"/>
                    <a:pt x="614786" y="1273007"/>
                    <a:pt x="622215" y="1267482"/>
                  </a:cubicBezTo>
                  <a:cubicBezTo>
                    <a:pt x="625120" y="1268577"/>
                    <a:pt x="626587" y="1271825"/>
                    <a:pt x="625492" y="1274721"/>
                  </a:cubicBezTo>
                  <a:cubicBezTo>
                    <a:pt x="624720" y="1276759"/>
                    <a:pt x="622853" y="1278159"/>
                    <a:pt x="620691" y="1278341"/>
                  </a:cubicBezTo>
                  <a:cubicBezTo>
                    <a:pt x="613090" y="1277778"/>
                    <a:pt x="605509" y="1279684"/>
                    <a:pt x="599069" y="1283769"/>
                  </a:cubicBezTo>
                  <a:lnTo>
                    <a:pt x="599069" y="1291390"/>
                  </a:lnTo>
                  <a:cubicBezTo>
                    <a:pt x="606404" y="1296057"/>
                    <a:pt x="635170" y="1287866"/>
                    <a:pt x="622215" y="1304153"/>
                  </a:cubicBezTo>
                  <a:lnTo>
                    <a:pt x="608594" y="1297009"/>
                  </a:lnTo>
                  <a:lnTo>
                    <a:pt x="579257" y="1313393"/>
                  </a:lnTo>
                  <a:cubicBezTo>
                    <a:pt x="588116" y="1318822"/>
                    <a:pt x="588116" y="1319107"/>
                    <a:pt x="579257" y="1324251"/>
                  </a:cubicBezTo>
                  <a:cubicBezTo>
                    <a:pt x="585792" y="1326184"/>
                    <a:pt x="592164" y="1328642"/>
                    <a:pt x="598307" y="1331585"/>
                  </a:cubicBezTo>
                  <a:lnTo>
                    <a:pt x="598307" y="1339205"/>
                  </a:lnTo>
                  <a:lnTo>
                    <a:pt x="591354" y="1343587"/>
                  </a:lnTo>
                  <a:lnTo>
                    <a:pt x="594212" y="1348349"/>
                  </a:lnTo>
                  <a:lnTo>
                    <a:pt x="601927" y="1348349"/>
                  </a:lnTo>
                  <a:cubicBezTo>
                    <a:pt x="606785" y="1351493"/>
                    <a:pt x="611452" y="1354635"/>
                    <a:pt x="617262" y="1357874"/>
                  </a:cubicBezTo>
                  <a:cubicBezTo>
                    <a:pt x="614595" y="1361113"/>
                    <a:pt x="608404" y="1358732"/>
                    <a:pt x="596497" y="1360446"/>
                  </a:cubicBezTo>
                  <a:cubicBezTo>
                    <a:pt x="598212" y="1360446"/>
                    <a:pt x="596497" y="1363208"/>
                    <a:pt x="591640" y="1365018"/>
                  </a:cubicBezTo>
                  <a:cubicBezTo>
                    <a:pt x="599641" y="1366732"/>
                    <a:pt x="596403" y="1371781"/>
                    <a:pt x="601641" y="1374067"/>
                  </a:cubicBezTo>
                  <a:cubicBezTo>
                    <a:pt x="608937" y="1373409"/>
                    <a:pt x="616281" y="1373828"/>
                    <a:pt x="623453" y="1375305"/>
                  </a:cubicBezTo>
                  <a:cubicBezTo>
                    <a:pt x="633645" y="1392926"/>
                    <a:pt x="590211" y="1380924"/>
                    <a:pt x="591830" y="1394355"/>
                  </a:cubicBezTo>
                  <a:cubicBezTo>
                    <a:pt x="599736" y="1400165"/>
                    <a:pt x="617357" y="1398069"/>
                    <a:pt x="624692" y="1405308"/>
                  </a:cubicBezTo>
                  <a:cubicBezTo>
                    <a:pt x="626216" y="1410928"/>
                    <a:pt x="619358" y="1410738"/>
                    <a:pt x="615167" y="1410738"/>
                  </a:cubicBezTo>
                  <a:cubicBezTo>
                    <a:pt x="607071" y="1413214"/>
                    <a:pt x="621739" y="1417119"/>
                    <a:pt x="624692" y="1419596"/>
                  </a:cubicBezTo>
                  <a:cubicBezTo>
                    <a:pt x="614500" y="1424073"/>
                    <a:pt x="600784" y="1419596"/>
                    <a:pt x="592497" y="1426930"/>
                  </a:cubicBezTo>
                  <a:lnTo>
                    <a:pt x="592497" y="1434646"/>
                  </a:lnTo>
                  <a:lnTo>
                    <a:pt x="604023" y="1441218"/>
                  </a:lnTo>
                  <a:cubicBezTo>
                    <a:pt x="605928" y="1444647"/>
                    <a:pt x="607166" y="1448742"/>
                    <a:pt x="615357" y="1447504"/>
                  </a:cubicBezTo>
                  <a:cubicBezTo>
                    <a:pt x="627835" y="1457982"/>
                    <a:pt x="596307" y="1452743"/>
                    <a:pt x="592307" y="1460363"/>
                  </a:cubicBezTo>
                  <a:lnTo>
                    <a:pt x="592307" y="1467792"/>
                  </a:lnTo>
                  <a:lnTo>
                    <a:pt x="608594" y="1477317"/>
                  </a:lnTo>
                  <a:lnTo>
                    <a:pt x="615453" y="1473889"/>
                  </a:lnTo>
                  <a:cubicBezTo>
                    <a:pt x="620405" y="1476556"/>
                    <a:pt x="617453" y="1484652"/>
                    <a:pt x="618882" y="1490177"/>
                  </a:cubicBezTo>
                  <a:lnTo>
                    <a:pt x="624882" y="1493986"/>
                  </a:lnTo>
                  <a:cubicBezTo>
                    <a:pt x="619548" y="1499225"/>
                    <a:pt x="610595" y="1498463"/>
                    <a:pt x="605832" y="1501797"/>
                  </a:cubicBezTo>
                  <a:cubicBezTo>
                    <a:pt x="604594" y="1508940"/>
                    <a:pt x="619262" y="1506083"/>
                    <a:pt x="624882" y="1512179"/>
                  </a:cubicBezTo>
                  <a:cubicBezTo>
                    <a:pt x="629073" y="1521704"/>
                    <a:pt x="615357" y="1520847"/>
                    <a:pt x="620691" y="1528086"/>
                  </a:cubicBezTo>
                  <a:lnTo>
                    <a:pt x="625168" y="1530943"/>
                  </a:lnTo>
                  <a:lnTo>
                    <a:pt x="625168" y="1541897"/>
                  </a:lnTo>
                  <a:lnTo>
                    <a:pt x="618786" y="1545707"/>
                  </a:lnTo>
                  <a:lnTo>
                    <a:pt x="618786" y="1578664"/>
                  </a:lnTo>
                  <a:lnTo>
                    <a:pt x="624978" y="1582569"/>
                  </a:lnTo>
                  <a:lnTo>
                    <a:pt x="619167" y="1586283"/>
                  </a:lnTo>
                  <a:lnTo>
                    <a:pt x="619167" y="1593809"/>
                  </a:lnTo>
                  <a:cubicBezTo>
                    <a:pt x="626882" y="1596951"/>
                    <a:pt x="624025" y="1601048"/>
                    <a:pt x="631455" y="1604857"/>
                  </a:cubicBezTo>
                  <a:lnTo>
                    <a:pt x="631455" y="1611334"/>
                  </a:lnTo>
                  <a:lnTo>
                    <a:pt x="638312" y="1615716"/>
                  </a:lnTo>
                  <a:lnTo>
                    <a:pt x="638312" y="1659817"/>
                  </a:lnTo>
                  <a:lnTo>
                    <a:pt x="631931" y="1663626"/>
                  </a:lnTo>
                  <a:lnTo>
                    <a:pt x="631931" y="1689249"/>
                  </a:lnTo>
                  <a:lnTo>
                    <a:pt x="625168" y="1693344"/>
                  </a:lnTo>
                  <a:lnTo>
                    <a:pt x="625168" y="1700393"/>
                  </a:lnTo>
                  <a:lnTo>
                    <a:pt x="618977" y="1704298"/>
                  </a:lnTo>
                  <a:cubicBezTo>
                    <a:pt x="617739" y="1707442"/>
                    <a:pt x="620691" y="1709156"/>
                    <a:pt x="624120" y="1710680"/>
                  </a:cubicBezTo>
                  <a:cubicBezTo>
                    <a:pt x="624882" y="1712966"/>
                    <a:pt x="620977" y="1713347"/>
                    <a:pt x="619358" y="1715062"/>
                  </a:cubicBezTo>
                  <a:lnTo>
                    <a:pt x="625072" y="1718872"/>
                  </a:lnTo>
                  <a:lnTo>
                    <a:pt x="625072" y="1747447"/>
                  </a:lnTo>
                  <a:lnTo>
                    <a:pt x="631835" y="1751543"/>
                  </a:lnTo>
                  <a:lnTo>
                    <a:pt x="631835" y="1755162"/>
                  </a:lnTo>
                  <a:lnTo>
                    <a:pt x="625359" y="1759067"/>
                  </a:lnTo>
                  <a:cubicBezTo>
                    <a:pt x="625359" y="1760305"/>
                    <a:pt x="625359" y="1761544"/>
                    <a:pt x="625359" y="1762591"/>
                  </a:cubicBezTo>
                  <a:lnTo>
                    <a:pt x="631359" y="1766402"/>
                  </a:lnTo>
                  <a:cubicBezTo>
                    <a:pt x="632693" y="1769640"/>
                    <a:pt x="629645" y="1771354"/>
                    <a:pt x="626216" y="1772878"/>
                  </a:cubicBezTo>
                  <a:cubicBezTo>
                    <a:pt x="625454" y="1775069"/>
                    <a:pt x="629359" y="1775545"/>
                    <a:pt x="631645" y="1777736"/>
                  </a:cubicBezTo>
                  <a:cubicBezTo>
                    <a:pt x="630597" y="1783356"/>
                    <a:pt x="635741" y="1816408"/>
                    <a:pt x="625072" y="1805358"/>
                  </a:cubicBezTo>
                  <a:cubicBezTo>
                    <a:pt x="625739" y="1799834"/>
                    <a:pt x="615547" y="1802025"/>
                    <a:pt x="612023" y="1799453"/>
                  </a:cubicBezTo>
                  <a:lnTo>
                    <a:pt x="618310" y="1795643"/>
                  </a:lnTo>
                  <a:lnTo>
                    <a:pt x="618310" y="1777355"/>
                  </a:lnTo>
                  <a:lnTo>
                    <a:pt x="612214" y="1773545"/>
                  </a:lnTo>
                  <a:lnTo>
                    <a:pt x="612214" y="1766115"/>
                  </a:lnTo>
                  <a:cubicBezTo>
                    <a:pt x="620501" y="1761258"/>
                    <a:pt x="620405" y="1761258"/>
                    <a:pt x="614976" y="1756590"/>
                  </a:cubicBezTo>
                  <a:cubicBezTo>
                    <a:pt x="603070" y="1754876"/>
                    <a:pt x="593926" y="1750209"/>
                    <a:pt x="583354" y="1759829"/>
                  </a:cubicBezTo>
                  <a:cubicBezTo>
                    <a:pt x="556493" y="1759829"/>
                    <a:pt x="532299" y="1754591"/>
                    <a:pt x="502772" y="1756877"/>
                  </a:cubicBezTo>
                  <a:lnTo>
                    <a:pt x="493247" y="1749351"/>
                  </a:lnTo>
                  <a:cubicBezTo>
                    <a:pt x="470768" y="1747447"/>
                    <a:pt x="457147" y="1751923"/>
                    <a:pt x="437430" y="1753162"/>
                  </a:cubicBezTo>
                  <a:cubicBezTo>
                    <a:pt x="433525" y="1755962"/>
                    <a:pt x="428801" y="1757372"/>
                    <a:pt x="424000" y="1757162"/>
                  </a:cubicBezTo>
                  <a:cubicBezTo>
                    <a:pt x="414856" y="1762487"/>
                    <a:pt x="403331" y="1761334"/>
                    <a:pt x="395425" y="1754305"/>
                  </a:cubicBezTo>
                  <a:cubicBezTo>
                    <a:pt x="394853" y="1749161"/>
                    <a:pt x="401521" y="1748113"/>
                    <a:pt x="404950" y="1745542"/>
                  </a:cubicBezTo>
                  <a:cubicBezTo>
                    <a:pt x="431906" y="1736017"/>
                    <a:pt x="462957" y="1727159"/>
                    <a:pt x="490675" y="1741732"/>
                  </a:cubicBezTo>
                  <a:cubicBezTo>
                    <a:pt x="495628" y="1740589"/>
                    <a:pt x="492961" y="1737540"/>
                    <a:pt x="495437" y="1735826"/>
                  </a:cubicBezTo>
                  <a:cubicBezTo>
                    <a:pt x="498285" y="1733988"/>
                    <a:pt x="501238" y="1732340"/>
                    <a:pt x="504296" y="1730873"/>
                  </a:cubicBezTo>
                  <a:cubicBezTo>
                    <a:pt x="525060" y="1734302"/>
                    <a:pt x="552397" y="1759448"/>
                    <a:pt x="569828" y="1738303"/>
                  </a:cubicBezTo>
                  <a:cubicBezTo>
                    <a:pt x="589449" y="1736969"/>
                    <a:pt x="600403" y="1753638"/>
                    <a:pt x="618691" y="1736588"/>
                  </a:cubicBezTo>
                  <a:lnTo>
                    <a:pt x="618691" y="1729349"/>
                  </a:lnTo>
                  <a:cubicBezTo>
                    <a:pt x="606309" y="1724396"/>
                    <a:pt x="618691" y="1708775"/>
                    <a:pt x="595355" y="1720491"/>
                  </a:cubicBezTo>
                  <a:cubicBezTo>
                    <a:pt x="585353" y="1720491"/>
                    <a:pt x="580877" y="1726016"/>
                    <a:pt x="571733" y="1724111"/>
                  </a:cubicBezTo>
                  <a:cubicBezTo>
                    <a:pt x="564589" y="1721825"/>
                    <a:pt x="560207" y="1718014"/>
                    <a:pt x="552683" y="1722491"/>
                  </a:cubicBezTo>
                  <a:cubicBezTo>
                    <a:pt x="527470" y="1723368"/>
                    <a:pt x="502238" y="1721482"/>
                    <a:pt x="477435" y="1716871"/>
                  </a:cubicBezTo>
                  <a:cubicBezTo>
                    <a:pt x="471006" y="1720253"/>
                    <a:pt x="463643" y="1721425"/>
                    <a:pt x="456480" y="1720205"/>
                  </a:cubicBezTo>
                  <a:cubicBezTo>
                    <a:pt x="455623" y="1718586"/>
                    <a:pt x="454861" y="1716871"/>
                    <a:pt x="453622" y="1714586"/>
                  </a:cubicBezTo>
                  <a:cubicBezTo>
                    <a:pt x="452385" y="1712300"/>
                    <a:pt x="446955" y="1712204"/>
                    <a:pt x="447908" y="1709347"/>
                  </a:cubicBezTo>
                  <a:cubicBezTo>
                    <a:pt x="457433" y="1709347"/>
                    <a:pt x="468101" y="1710490"/>
                    <a:pt x="474578" y="1702489"/>
                  </a:cubicBezTo>
                  <a:lnTo>
                    <a:pt x="471720" y="1698298"/>
                  </a:lnTo>
                  <a:lnTo>
                    <a:pt x="463720" y="1698298"/>
                  </a:lnTo>
                  <a:lnTo>
                    <a:pt x="452003" y="1690868"/>
                  </a:lnTo>
                  <a:lnTo>
                    <a:pt x="444097" y="1690868"/>
                  </a:lnTo>
                  <a:lnTo>
                    <a:pt x="438573" y="1694583"/>
                  </a:lnTo>
                  <a:lnTo>
                    <a:pt x="428191" y="1694583"/>
                  </a:lnTo>
                  <a:cubicBezTo>
                    <a:pt x="427429" y="1691440"/>
                    <a:pt x="432763" y="1690678"/>
                    <a:pt x="434763" y="1688868"/>
                  </a:cubicBezTo>
                  <a:cubicBezTo>
                    <a:pt x="434763" y="1686201"/>
                    <a:pt x="434763" y="1684677"/>
                    <a:pt x="437811" y="1683725"/>
                  </a:cubicBezTo>
                  <a:cubicBezTo>
                    <a:pt x="457909" y="1689820"/>
                    <a:pt x="476673" y="1668960"/>
                    <a:pt x="493532" y="1681438"/>
                  </a:cubicBezTo>
                  <a:cubicBezTo>
                    <a:pt x="494485" y="1692487"/>
                    <a:pt x="514869" y="1686487"/>
                    <a:pt x="520012" y="1681438"/>
                  </a:cubicBezTo>
                  <a:lnTo>
                    <a:pt x="520012" y="1674200"/>
                  </a:lnTo>
                  <a:cubicBezTo>
                    <a:pt x="512868" y="1670389"/>
                    <a:pt x="504105" y="1674771"/>
                    <a:pt x="497152" y="1668866"/>
                  </a:cubicBezTo>
                  <a:cubicBezTo>
                    <a:pt x="488294" y="1667817"/>
                    <a:pt x="474292" y="1678391"/>
                    <a:pt x="467529" y="1669342"/>
                  </a:cubicBezTo>
                  <a:cubicBezTo>
                    <a:pt x="466005" y="1664865"/>
                    <a:pt x="465910" y="1664865"/>
                    <a:pt x="457147" y="1665532"/>
                  </a:cubicBezTo>
                  <a:cubicBezTo>
                    <a:pt x="442955" y="1677248"/>
                    <a:pt x="434763" y="1669532"/>
                    <a:pt x="416666" y="1669818"/>
                  </a:cubicBezTo>
                  <a:cubicBezTo>
                    <a:pt x="413246" y="1672008"/>
                    <a:pt x="409179" y="1672951"/>
                    <a:pt x="405141" y="1672485"/>
                  </a:cubicBezTo>
                  <a:lnTo>
                    <a:pt x="395616" y="1666961"/>
                  </a:lnTo>
                  <a:lnTo>
                    <a:pt x="395616" y="1660007"/>
                  </a:lnTo>
                  <a:lnTo>
                    <a:pt x="382185" y="1652102"/>
                  </a:lnTo>
                  <a:lnTo>
                    <a:pt x="382185" y="1648482"/>
                  </a:lnTo>
                  <a:cubicBezTo>
                    <a:pt x="413618" y="1640291"/>
                    <a:pt x="458385" y="1662769"/>
                    <a:pt x="485912" y="1644100"/>
                  </a:cubicBezTo>
                  <a:cubicBezTo>
                    <a:pt x="470101" y="1642672"/>
                    <a:pt x="450860" y="1639909"/>
                    <a:pt x="436764" y="1646958"/>
                  </a:cubicBezTo>
                  <a:cubicBezTo>
                    <a:pt x="428867" y="1645548"/>
                    <a:pt x="421428" y="1642290"/>
                    <a:pt x="415046" y="1637433"/>
                  </a:cubicBezTo>
                  <a:cubicBezTo>
                    <a:pt x="415046" y="1636100"/>
                    <a:pt x="414570" y="1634861"/>
                    <a:pt x="414380" y="1633718"/>
                  </a:cubicBezTo>
                  <a:cubicBezTo>
                    <a:pt x="409998" y="1630956"/>
                    <a:pt x="404093" y="1632861"/>
                    <a:pt x="398949" y="1632194"/>
                  </a:cubicBezTo>
                  <a:cubicBezTo>
                    <a:pt x="383995" y="1637719"/>
                    <a:pt x="364469" y="1644196"/>
                    <a:pt x="349324" y="1641719"/>
                  </a:cubicBezTo>
                  <a:lnTo>
                    <a:pt x="349324" y="1634099"/>
                  </a:lnTo>
                  <a:cubicBezTo>
                    <a:pt x="372375" y="1624574"/>
                    <a:pt x="399140" y="1626003"/>
                    <a:pt x="425047" y="1625146"/>
                  </a:cubicBezTo>
                  <a:lnTo>
                    <a:pt x="434572" y="1619049"/>
                  </a:lnTo>
                  <a:cubicBezTo>
                    <a:pt x="436001" y="1599143"/>
                    <a:pt x="407807" y="1616859"/>
                    <a:pt x="396472" y="1612859"/>
                  </a:cubicBezTo>
                  <a:cubicBezTo>
                    <a:pt x="386947" y="1603334"/>
                    <a:pt x="377422" y="1608763"/>
                    <a:pt x="365707" y="1610287"/>
                  </a:cubicBezTo>
                  <a:cubicBezTo>
                    <a:pt x="352372" y="1603905"/>
                    <a:pt x="336560" y="1602285"/>
                    <a:pt x="322844" y="1597333"/>
                  </a:cubicBezTo>
                  <a:lnTo>
                    <a:pt x="322844" y="1593809"/>
                  </a:lnTo>
                  <a:lnTo>
                    <a:pt x="329417" y="1589808"/>
                  </a:lnTo>
                  <a:cubicBezTo>
                    <a:pt x="329417" y="1588569"/>
                    <a:pt x="329417" y="1587332"/>
                    <a:pt x="329417" y="1586093"/>
                  </a:cubicBezTo>
                  <a:cubicBezTo>
                    <a:pt x="381137" y="1562376"/>
                    <a:pt x="242358" y="1567996"/>
                    <a:pt x="227880" y="1566186"/>
                  </a:cubicBezTo>
                  <a:cubicBezTo>
                    <a:pt x="222451" y="1567329"/>
                    <a:pt x="224642" y="1572663"/>
                    <a:pt x="218355" y="1574759"/>
                  </a:cubicBezTo>
                  <a:cubicBezTo>
                    <a:pt x="211212" y="1587712"/>
                    <a:pt x="187971" y="1578092"/>
                    <a:pt x="173397" y="1580854"/>
                  </a:cubicBezTo>
                  <a:cubicBezTo>
                    <a:pt x="172540" y="1582474"/>
                    <a:pt x="171587" y="1584093"/>
                    <a:pt x="169587" y="1587426"/>
                  </a:cubicBezTo>
                  <a:cubicBezTo>
                    <a:pt x="164539" y="1597904"/>
                    <a:pt x="91958" y="1593142"/>
                    <a:pt x="108723" y="1606476"/>
                  </a:cubicBezTo>
                  <a:cubicBezTo>
                    <a:pt x="127773" y="1605619"/>
                    <a:pt x="145489" y="1606476"/>
                    <a:pt x="157871" y="1619526"/>
                  </a:cubicBezTo>
                  <a:lnTo>
                    <a:pt x="157871" y="1622860"/>
                  </a:lnTo>
                  <a:lnTo>
                    <a:pt x="164539" y="1626860"/>
                  </a:lnTo>
                  <a:lnTo>
                    <a:pt x="164539" y="1630480"/>
                  </a:lnTo>
                  <a:cubicBezTo>
                    <a:pt x="104055" y="1654673"/>
                    <a:pt x="166635" y="1643433"/>
                    <a:pt x="190637" y="1656388"/>
                  </a:cubicBezTo>
                  <a:cubicBezTo>
                    <a:pt x="176636" y="1658102"/>
                    <a:pt x="163110" y="1661150"/>
                    <a:pt x="147966" y="1661722"/>
                  </a:cubicBezTo>
                  <a:lnTo>
                    <a:pt x="132726" y="1671247"/>
                  </a:lnTo>
                  <a:cubicBezTo>
                    <a:pt x="135869" y="1674009"/>
                    <a:pt x="141298" y="1672675"/>
                    <a:pt x="144822" y="1674771"/>
                  </a:cubicBezTo>
                  <a:cubicBezTo>
                    <a:pt x="154347" y="1680486"/>
                    <a:pt x="157776" y="1672104"/>
                    <a:pt x="167301" y="1673057"/>
                  </a:cubicBezTo>
                  <a:cubicBezTo>
                    <a:pt x="181684" y="1684296"/>
                    <a:pt x="200162" y="1667532"/>
                    <a:pt x="214069" y="1676581"/>
                  </a:cubicBezTo>
                  <a:cubicBezTo>
                    <a:pt x="223594" y="1668770"/>
                    <a:pt x="231023" y="1676581"/>
                    <a:pt x="242073" y="1680200"/>
                  </a:cubicBezTo>
                  <a:cubicBezTo>
                    <a:pt x="259503" y="1682105"/>
                    <a:pt x="282458" y="1681819"/>
                    <a:pt x="299223" y="1687820"/>
                  </a:cubicBezTo>
                  <a:cubicBezTo>
                    <a:pt x="307319" y="1687820"/>
                    <a:pt x="331417" y="1685820"/>
                    <a:pt x="313415" y="1694393"/>
                  </a:cubicBezTo>
                  <a:cubicBezTo>
                    <a:pt x="309224" y="1695345"/>
                    <a:pt x="309224" y="1692392"/>
                    <a:pt x="311320" y="1692487"/>
                  </a:cubicBezTo>
                  <a:cubicBezTo>
                    <a:pt x="297889" y="1691821"/>
                    <a:pt x="296365" y="1688963"/>
                    <a:pt x="286078" y="1694964"/>
                  </a:cubicBezTo>
                  <a:cubicBezTo>
                    <a:pt x="258837" y="1694488"/>
                    <a:pt x="233310" y="1691154"/>
                    <a:pt x="208164" y="1701822"/>
                  </a:cubicBezTo>
                  <a:cubicBezTo>
                    <a:pt x="193971" y="1707727"/>
                    <a:pt x="149680" y="1692297"/>
                    <a:pt x="151014" y="1712109"/>
                  </a:cubicBezTo>
                  <a:cubicBezTo>
                    <a:pt x="162538" y="1712109"/>
                    <a:pt x="174540" y="1725158"/>
                    <a:pt x="187399" y="1724587"/>
                  </a:cubicBezTo>
                  <a:cubicBezTo>
                    <a:pt x="190257" y="1722872"/>
                    <a:pt x="190257" y="1722872"/>
                    <a:pt x="184256" y="1719253"/>
                  </a:cubicBezTo>
                  <a:cubicBezTo>
                    <a:pt x="189876" y="1714776"/>
                    <a:pt x="199401" y="1719253"/>
                    <a:pt x="206449" y="1714109"/>
                  </a:cubicBezTo>
                  <a:cubicBezTo>
                    <a:pt x="212259" y="1714109"/>
                    <a:pt x="209402" y="1717538"/>
                    <a:pt x="210830" y="1719443"/>
                  </a:cubicBezTo>
                  <a:cubicBezTo>
                    <a:pt x="215812" y="1723529"/>
                    <a:pt x="222251" y="1725396"/>
                    <a:pt x="228642" y="1724587"/>
                  </a:cubicBezTo>
                  <a:lnTo>
                    <a:pt x="239025" y="1717157"/>
                  </a:lnTo>
                  <a:cubicBezTo>
                    <a:pt x="249978" y="1715824"/>
                    <a:pt x="270933" y="1735255"/>
                    <a:pt x="269790" y="1715538"/>
                  </a:cubicBezTo>
                  <a:cubicBezTo>
                    <a:pt x="280173" y="1701726"/>
                    <a:pt x="295888" y="1706966"/>
                    <a:pt x="311986" y="1706013"/>
                  </a:cubicBezTo>
                  <a:cubicBezTo>
                    <a:pt x="317415" y="1711251"/>
                    <a:pt x="329797" y="1707632"/>
                    <a:pt x="328560" y="1714966"/>
                  </a:cubicBezTo>
                  <a:lnTo>
                    <a:pt x="322082" y="1718967"/>
                  </a:lnTo>
                  <a:lnTo>
                    <a:pt x="322082" y="1722491"/>
                  </a:lnTo>
                  <a:lnTo>
                    <a:pt x="328369" y="1726396"/>
                  </a:lnTo>
                  <a:cubicBezTo>
                    <a:pt x="307033" y="1737160"/>
                    <a:pt x="280744" y="1734683"/>
                    <a:pt x="258360" y="1742684"/>
                  </a:cubicBezTo>
                  <a:cubicBezTo>
                    <a:pt x="248835" y="1743541"/>
                    <a:pt x="242358" y="1750590"/>
                    <a:pt x="233881" y="1743256"/>
                  </a:cubicBezTo>
                  <a:cubicBezTo>
                    <a:pt x="228137" y="1745675"/>
                    <a:pt x="222603" y="1748542"/>
                    <a:pt x="217307" y="1751828"/>
                  </a:cubicBezTo>
                  <a:lnTo>
                    <a:pt x="217307" y="1759353"/>
                  </a:lnTo>
                  <a:lnTo>
                    <a:pt x="223118" y="1763163"/>
                  </a:lnTo>
                  <a:cubicBezTo>
                    <a:pt x="215403" y="1771069"/>
                    <a:pt x="201877" y="1766020"/>
                    <a:pt x="194543" y="1772688"/>
                  </a:cubicBezTo>
                  <a:cubicBezTo>
                    <a:pt x="185875" y="1771640"/>
                    <a:pt x="171016" y="1773926"/>
                    <a:pt x="169873" y="1782213"/>
                  </a:cubicBezTo>
                  <a:lnTo>
                    <a:pt x="150823" y="1792595"/>
                  </a:lnTo>
                  <a:lnTo>
                    <a:pt x="150823" y="1798119"/>
                  </a:lnTo>
                  <a:cubicBezTo>
                    <a:pt x="141565" y="1799824"/>
                    <a:pt x="132649" y="1803044"/>
                    <a:pt x="124438" y="1807644"/>
                  </a:cubicBezTo>
                  <a:cubicBezTo>
                    <a:pt x="143488" y="1819551"/>
                    <a:pt x="165206" y="1811550"/>
                    <a:pt x="183398" y="1799072"/>
                  </a:cubicBezTo>
                  <a:lnTo>
                    <a:pt x="183398" y="1793357"/>
                  </a:lnTo>
                  <a:cubicBezTo>
                    <a:pt x="192923" y="1790499"/>
                    <a:pt x="226261" y="1784785"/>
                    <a:pt x="223118" y="1800024"/>
                  </a:cubicBezTo>
                  <a:lnTo>
                    <a:pt x="216831" y="1804025"/>
                  </a:lnTo>
                  <a:cubicBezTo>
                    <a:pt x="220927" y="1807073"/>
                    <a:pt x="226928" y="1805168"/>
                    <a:pt x="233691" y="1805930"/>
                  </a:cubicBezTo>
                  <a:lnTo>
                    <a:pt x="244168" y="1798310"/>
                  </a:lnTo>
                  <a:cubicBezTo>
                    <a:pt x="256551" y="1796310"/>
                    <a:pt x="262266" y="1802120"/>
                    <a:pt x="272743" y="1801834"/>
                  </a:cubicBezTo>
                  <a:cubicBezTo>
                    <a:pt x="284554" y="1791071"/>
                    <a:pt x="298460" y="1798215"/>
                    <a:pt x="311796" y="1791166"/>
                  </a:cubicBezTo>
                  <a:cubicBezTo>
                    <a:pt x="338180" y="1791833"/>
                    <a:pt x="368374" y="1799834"/>
                    <a:pt x="393330" y="1785737"/>
                  </a:cubicBezTo>
                  <a:cubicBezTo>
                    <a:pt x="393330" y="1778879"/>
                    <a:pt x="401902" y="1781451"/>
                    <a:pt x="406950" y="1778117"/>
                  </a:cubicBezTo>
                  <a:lnTo>
                    <a:pt x="406950" y="1774498"/>
                  </a:lnTo>
                  <a:cubicBezTo>
                    <a:pt x="410855" y="1771164"/>
                    <a:pt x="416475" y="1773069"/>
                    <a:pt x="422381" y="1772498"/>
                  </a:cubicBezTo>
                  <a:cubicBezTo>
                    <a:pt x="431048" y="1777832"/>
                    <a:pt x="438859" y="1775640"/>
                    <a:pt x="450956" y="1776022"/>
                  </a:cubicBezTo>
                  <a:lnTo>
                    <a:pt x="460481" y="1768878"/>
                  </a:lnTo>
                  <a:cubicBezTo>
                    <a:pt x="476102" y="1771164"/>
                    <a:pt x="485722" y="1759353"/>
                    <a:pt x="498581" y="1770783"/>
                  </a:cubicBezTo>
                  <a:cubicBezTo>
                    <a:pt x="452766" y="1787166"/>
                    <a:pt x="499057" y="1780308"/>
                    <a:pt x="515059" y="1790881"/>
                  </a:cubicBezTo>
                  <a:cubicBezTo>
                    <a:pt x="527823" y="1793929"/>
                    <a:pt x="552207" y="1778022"/>
                    <a:pt x="557636" y="1792881"/>
                  </a:cubicBezTo>
                  <a:cubicBezTo>
                    <a:pt x="548111" y="1797643"/>
                    <a:pt x="538586" y="1806787"/>
                    <a:pt x="528013" y="1798501"/>
                  </a:cubicBezTo>
                  <a:cubicBezTo>
                    <a:pt x="513535" y="1806978"/>
                    <a:pt x="496962" y="1790595"/>
                    <a:pt x="482674" y="1805358"/>
                  </a:cubicBezTo>
                  <a:cubicBezTo>
                    <a:pt x="445907" y="1779451"/>
                    <a:pt x="401902" y="1792691"/>
                    <a:pt x="363707" y="1805358"/>
                  </a:cubicBezTo>
                  <a:cubicBezTo>
                    <a:pt x="358182" y="1807740"/>
                    <a:pt x="361516" y="1811074"/>
                    <a:pt x="360373" y="1814217"/>
                  </a:cubicBezTo>
                  <a:cubicBezTo>
                    <a:pt x="370851" y="1825933"/>
                    <a:pt x="389424" y="1812979"/>
                    <a:pt x="396758" y="1826980"/>
                  </a:cubicBezTo>
                  <a:cubicBezTo>
                    <a:pt x="395901" y="1826980"/>
                    <a:pt x="392663" y="1826123"/>
                    <a:pt x="393425" y="1823742"/>
                  </a:cubicBezTo>
                  <a:cubicBezTo>
                    <a:pt x="388281" y="1823742"/>
                    <a:pt x="385138" y="1827076"/>
                    <a:pt x="380280" y="1829266"/>
                  </a:cubicBezTo>
                  <a:cubicBezTo>
                    <a:pt x="376661" y="1843458"/>
                    <a:pt x="389805" y="1844887"/>
                    <a:pt x="399807" y="1840506"/>
                  </a:cubicBezTo>
                  <a:cubicBezTo>
                    <a:pt x="399997" y="1835810"/>
                    <a:pt x="398949" y="1831143"/>
                    <a:pt x="396758" y="1826980"/>
                  </a:cubicBezTo>
                  <a:cubicBezTo>
                    <a:pt x="396758" y="1826980"/>
                    <a:pt x="396758" y="1826980"/>
                    <a:pt x="396758" y="1826980"/>
                  </a:cubicBezTo>
                  <a:cubicBezTo>
                    <a:pt x="403616" y="1817455"/>
                    <a:pt x="415808" y="1835172"/>
                    <a:pt x="424762" y="1834982"/>
                  </a:cubicBezTo>
                  <a:cubicBezTo>
                    <a:pt x="428705" y="1835219"/>
                    <a:pt x="432525" y="1836505"/>
                    <a:pt x="435811" y="1838696"/>
                  </a:cubicBezTo>
                  <a:lnTo>
                    <a:pt x="450575" y="1838696"/>
                  </a:lnTo>
                  <a:lnTo>
                    <a:pt x="460100" y="1831552"/>
                  </a:lnTo>
                  <a:cubicBezTo>
                    <a:pt x="499057" y="1836505"/>
                    <a:pt x="641837" y="1817932"/>
                    <a:pt x="524584" y="1849935"/>
                  </a:cubicBezTo>
                  <a:cubicBezTo>
                    <a:pt x="510296" y="1846221"/>
                    <a:pt x="495476" y="1844992"/>
                    <a:pt x="480769" y="1846316"/>
                  </a:cubicBezTo>
                  <a:lnTo>
                    <a:pt x="478007" y="1851269"/>
                  </a:lnTo>
                  <a:cubicBezTo>
                    <a:pt x="486008" y="1859270"/>
                    <a:pt x="497057" y="1855079"/>
                    <a:pt x="504962" y="1859460"/>
                  </a:cubicBezTo>
                  <a:lnTo>
                    <a:pt x="504962" y="1862699"/>
                  </a:lnTo>
                  <a:lnTo>
                    <a:pt x="511154" y="1866699"/>
                  </a:lnTo>
                  <a:cubicBezTo>
                    <a:pt x="506867" y="1869938"/>
                    <a:pt x="488198" y="1864033"/>
                    <a:pt x="491532" y="1877082"/>
                  </a:cubicBezTo>
                  <a:lnTo>
                    <a:pt x="486103" y="1880892"/>
                  </a:lnTo>
                  <a:cubicBezTo>
                    <a:pt x="501000" y="1888045"/>
                    <a:pt x="518107" y="1889036"/>
                    <a:pt x="533728" y="1883654"/>
                  </a:cubicBezTo>
                  <a:cubicBezTo>
                    <a:pt x="550397" y="1885749"/>
                    <a:pt x="595069" y="1894132"/>
                    <a:pt x="547920" y="1894036"/>
                  </a:cubicBezTo>
                  <a:cubicBezTo>
                    <a:pt x="538395" y="1910419"/>
                    <a:pt x="531347" y="1892989"/>
                    <a:pt x="518393" y="1899561"/>
                  </a:cubicBezTo>
                  <a:lnTo>
                    <a:pt x="518393" y="1903371"/>
                  </a:lnTo>
                  <a:cubicBezTo>
                    <a:pt x="523251" y="1908800"/>
                    <a:pt x="541062" y="1907467"/>
                    <a:pt x="537443" y="1914706"/>
                  </a:cubicBezTo>
                  <a:cubicBezTo>
                    <a:pt x="526965" y="1919278"/>
                    <a:pt x="515726" y="1906705"/>
                    <a:pt x="505725" y="1917754"/>
                  </a:cubicBezTo>
                  <a:cubicBezTo>
                    <a:pt x="507725" y="1921373"/>
                    <a:pt x="515916" y="1918611"/>
                    <a:pt x="518393" y="1921659"/>
                  </a:cubicBezTo>
                  <a:lnTo>
                    <a:pt x="518393" y="1925374"/>
                  </a:lnTo>
                  <a:cubicBezTo>
                    <a:pt x="525346" y="1930993"/>
                    <a:pt x="533728" y="1929850"/>
                    <a:pt x="541253" y="1934899"/>
                  </a:cubicBezTo>
                  <a:lnTo>
                    <a:pt x="554683" y="1927945"/>
                  </a:lnTo>
                  <a:cubicBezTo>
                    <a:pt x="558588" y="1929183"/>
                    <a:pt x="557636" y="1931184"/>
                    <a:pt x="557826" y="1932994"/>
                  </a:cubicBezTo>
                  <a:lnTo>
                    <a:pt x="551254" y="1936994"/>
                  </a:lnTo>
                  <a:lnTo>
                    <a:pt x="551254" y="1947948"/>
                  </a:lnTo>
                  <a:cubicBezTo>
                    <a:pt x="564875" y="1960902"/>
                    <a:pt x="590116" y="1941566"/>
                    <a:pt x="602594" y="1952329"/>
                  </a:cubicBezTo>
                  <a:cubicBezTo>
                    <a:pt x="590650" y="1954282"/>
                    <a:pt x="579115" y="1958244"/>
                    <a:pt x="568495" y="1964045"/>
                  </a:cubicBezTo>
                  <a:cubicBezTo>
                    <a:pt x="563541" y="1966045"/>
                    <a:pt x="549445" y="1961093"/>
                    <a:pt x="551730" y="1970332"/>
                  </a:cubicBezTo>
                  <a:cubicBezTo>
                    <a:pt x="582496" y="1987762"/>
                    <a:pt x="549445" y="1976904"/>
                    <a:pt x="551730" y="1989382"/>
                  </a:cubicBezTo>
                  <a:lnTo>
                    <a:pt x="564398" y="1994525"/>
                  </a:lnTo>
                  <a:lnTo>
                    <a:pt x="564398" y="2003384"/>
                  </a:lnTo>
                  <a:lnTo>
                    <a:pt x="557445" y="2007669"/>
                  </a:lnTo>
                  <a:lnTo>
                    <a:pt x="560112" y="2012623"/>
                  </a:lnTo>
                  <a:cubicBezTo>
                    <a:pt x="568018" y="2012623"/>
                    <a:pt x="595164" y="2014432"/>
                    <a:pt x="579162" y="2003955"/>
                  </a:cubicBezTo>
                  <a:cubicBezTo>
                    <a:pt x="573733" y="1999097"/>
                    <a:pt x="586496" y="1997383"/>
                    <a:pt x="584877" y="1992906"/>
                  </a:cubicBezTo>
                  <a:cubicBezTo>
                    <a:pt x="590116" y="1988048"/>
                    <a:pt x="601355" y="1991477"/>
                    <a:pt x="607642" y="1990524"/>
                  </a:cubicBezTo>
                  <a:cubicBezTo>
                    <a:pt x="615167" y="1982142"/>
                    <a:pt x="608690" y="1963950"/>
                    <a:pt x="610690" y="1952424"/>
                  </a:cubicBezTo>
                  <a:lnTo>
                    <a:pt x="617453" y="1948329"/>
                  </a:lnTo>
                  <a:lnTo>
                    <a:pt x="617453" y="1933184"/>
                  </a:lnTo>
                  <a:lnTo>
                    <a:pt x="608976" y="1931565"/>
                  </a:lnTo>
                  <a:cubicBezTo>
                    <a:pt x="598784" y="1939375"/>
                    <a:pt x="585068" y="1931565"/>
                    <a:pt x="574685" y="1939185"/>
                  </a:cubicBezTo>
                  <a:cubicBezTo>
                    <a:pt x="561160" y="1921850"/>
                    <a:pt x="598498" y="1929660"/>
                    <a:pt x="607356" y="1928136"/>
                  </a:cubicBezTo>
                  <a:cubicBezTo>
                    <a:pt x="614405" y="1923964"/>
                    <a:pt x="622968" y="1923269"/>
                    <a:pt x="630597" y="1926231"/>
                  </a:cubicBezTo>
                  <a:lnTo>
                    <a:pt x="630597" y="1937280"/>
                  </a:lnTo>
                  <a:lnTo>
                    <a:pt x="624025" y="1941280"/>
                  </a:lnTo>
                  <a:lnTo>
                    <a:pt x="624025" y="1981571"/>
                  </a:lnTo>
                  <a:lnTo>
                    <a:pt x="617262" y="1985762"/>
                  </a:lnTo>
                  <a:lnTo>
                    <a:pt x="617262" y="1996525"/>
                  </a:lnTo>
                  <a:cubicBezTo>
                    <a:pt x="608594" y="2001764"/>
                    <a:pt x="608594" y="2002050"/>
                    <a:pt x="617262" y="2007193"/>
                  </a:cubicBezTo>
                  <a:lnTo>
                    <a:pt x="617262" y="2014052"/>
                  </a:lnTo>
                  <a:lnTo>
                    <a:pt x="624025" y="2018528"/>
                  </a:lnTo>
                  <a:lnTo>
                    <a:pt x="624025" y="2053199"/>
                  </a:lnTo>
                  <a:lnTo>
                    <a:pt x="630788" y="2057390"/>
                  </a:lnTo>
                  <a:lnTo>
                    <a:pt x="630788" y="2171690"/>
                  </a:lnTo>
                  <a:lnTo>
                    <a:pt x="624406" y="2175595"/>
                  </a:lnTo>
                  <a:lnTo>
                    <a:pt x="624406" y="2179119"/>
                  </a:lnTo>
                  <a:lnTo>
                    <a:pt x="631169" y="2183310"/>
                  </a:lnTo>
                  <a:lnTo>
                    <a:pt x="631169" y="2208838"/>
                  </a:lnTo>
                  <a:cubicBezTo>
                    <a:pt x="642027" y="2211505"/>
                    <a:pt x="632883" y="2223982"/>
                    <a:pt x="643266" y="2226650"/>
                  </a:cubicBezTo>
                  <a:cubicBezTo>
                    <a:pt x="644094" y="2231488"/>
                    <a:pt x="644352" y="2236412"/>
                    <a:pt x="644028" y="2241318"/>
                  </a:cubicBezTo>
                  <a:lnTo>
                    <a:pt x="637741" y="2245604"/>
                  </a:lnTo>
                  <a:lnTo>
                    <a:pt x="637741" y="2281799"/>
                  </a:lnTo>
                  <a:lnTo>
                    <a:pt x="630979" y="2285990"/>
                  </a:lnTo>
                  <a:lnTo>
                    <a:pt x="630979" y="2307898"/>
                  </a:lnTo>
                  <a:lnTo>
                    <a:pt x="624406" y="2311898"/>
                  </a:lnTo>
                  <a:lnTo>
                    <a:pt x="624406" y="2381812"/>
                  </a:lnTo>
                  <a:lnTo>
                    <a:pt x="630121" y="2385050"/>
                  </a:lnTo>
                  <a:cubicBezTo>
                    <a:pt x="632312" y="2392194"/>
                    <a:pt x="629550" y="2400100"/>
                    <a:pt x="631455" y="2407910"/>
                  </a:cubicBezTo>
                  <a:lnTo>
                    <a:pt x="636122" y="2410482"/>
                  </a:lnTo>
                  <a:cubicBezTo>
                    <a:pt x="637712" y="2431789"/>
                    <a:pt x="637712" y="2453182"/>
                    <a:pt x="636122" y="2474490"/>
                  </a:cubicBezTo>
                  <a:cubicBezTo>
                    <a:pt x="622787" y="2487634"/>
                    <a:pt x="634121" y="2516876"/>
                    <a:pt x="630597" y="2536117"/>
                  </a:cubicBezTo>
                  <a:lnTo>
                    <a:pt x="636884" y="2540308"/>
                  </a:lnTo>
                  <a:lnTo>
                    <a:pt x="636884" y="2561929"/>
                  </a:lnTo>
                  <a:lnTo>
                    <a:pt x="643646" y="2566120"/>
                  </a:lnTo>
                  <a:lnTo>
                    <a:pt x="643646" y="2595267"/>
                  </a:lnTo>
                  <a:lnTo>
                    <a:pt x="650219" y="2599268"/>
                  </a:lnTo>
                  <a:lnTo>
                    <a:pt x="650219" y="2654417"/>
                  </a:lnTo>
                  <a:lnTo>
                    <a:pt x="643456" y="2658608"/>
                  </a:lnTo>
                  <a:lnTo>
                    <a:pt x="643456" y="2687850"/>
                  </a:lnTo>
                  <a:cubicBezTo>
                    <a:pt x="629930" y="2696041"/>
                    <a:pt x="640217" y="2718425"/>
                    <a:pt x="637169" y="2731855"/>
                  </a:cubicBezTo>
                  <a:lnTo>
                    <a:pt x="624311" y="2739095"/>
                  </a:lnTo>
                  <a:lnTo>
                    <a:pt x="624311" y="2790339"/>
                  </a:lnTo>
                  <a:lnTo>
                    <a:pt x="617548" y="2794530"/>
                  </a:lnTo>
                  <a:lnTo>
                    <a:pt x="617548" y="2801769"/>
                  </a:lnTo>
                  <a:lnTo>
                    <a:pt x="623930" y="2805674"/>
                  </a:lnTo>
                  <a:lnTo>
                    <a:pt x="623930" y="2809294"/>
                  </a:lnTo>
                  <a:cubicBezTo>
                    <a:pt x="614405" y="2811866"/>
                    <a:pt x="618882" y="2821200"/>
                    <a:pt x="617072" y="2827486"/>
                  </a:cubicBezTo>
                  <a:cubicBezTo>
                    <a:pt x="624978" y="2830249"/>
                    <a:pt x="624311" y="2834535"/>
                    <a:pt x="624025" y="2841869"/>
                  </a:cubicBezTo>
                  <a:cubicBezTo>
                    <a:pt x="622501" y="2842917"/>
                    <a:pt x="620501" y="2844250"/>
                    <a:pt x="617929" y="2846155"/>
                  </a:cubicBezTo>
                  <a:lnTo>
                    <a:pt x="617929" y="2853299"/>
                  </a:lnTo>
                  <a:lnTo>
                    <a:pt x="623739" y="2857109"/>
                  </a:lnTo>
                  <a:lnTo>
                    <a:pt x="623739" y="2897209"/>
                  </a:lnTo>
                  <a:lnTo>
                    <a:pt x="630502" y="2901305"/>
                  </a:lnTo>
                  <a:lnTo>
                    <a:pt x="630502" y="2904925"/>
                  </a:lnTo>
                  <a:lnTo>
                    <a:pt x="624120" y="2908735"/>
                  </a:lnTo>
                  <a:lnTo>
                    <a:pt x="624120" y="2963980"/>
                  </a:lnTo>
                  <a:cubicBezTo>
                    <a:pt x="638694" y="2974362"/>
                    <a:pt x="626978" y="3002556"/>
                    <a:pt x="630597" y="3019225"/>
                  </a:cubicBezTo>
                  <a:cubicBezTo>
                    <a:pt x="637836" y="3021510"/>
                    <a:pt x="637455" y="3026844"/>
                    <a:pt x="637169" y="3032941"/>
                  </a:cubicBezTo>
                  <a:cubicBezTo>
                    <a:pt x="630788" y="3037703"/>
                    <a:pt x="627644" y="3040751"/>
                    <a:pt x="637169" y="3044847"/>
                  </a:cubicBezTo>
                  <a:lnTo>
                    <a:pt x="637169" y="3107521"/>
                  </a:lnTo>
                  <a:lnTo>
                    <a:pt x="630979" y="3111426"/>
                  </a:lnTo>
                  <a:lnTo>
                    <a:pt x="630979" y="3122285"/>
                  </a:lnTo>
                  <a:lnTo>
                    <a:pt x="637265" y="3126191"/>
                  </a:lnTo>
                  <a:lnTo>
                    <a:pt x="637265" y="3129524"/>
                  </a:lnTo>
                  <a:lnTo>
                    <a:pt x="630502" y="3133715"/>
                  </a:lnTo>
                  <a:lnTo>
                    <a:pt x="630502" y="3181340"/>
                  </a:lnTo>
                  <a:lnTo>
                    <a:pt x="625549" y="3184102"/>
                  </a:lnTo>
                  <a:cubicBezTo>
                    <a:pt x="623959" y="3204171"/>
                    <a:pt x="623959" y="3224327"/>
                    <a:pt x="625549" y="3244396"/>
                  </a:cubicBezTo>
                  <a:cubicBezTo>
                    <a:pt x="633455" y="3249158"/>
                    <a:pt x="633455" y="3249444"/>
                    <a:pt x="624787" y="3254778"/>
                  </a:cubicBezTo>
                  <a:lnTo>
                    <a:pt x="624787" y="3273161"/>
                  </a:lnTo>
                  <a:lnTo>
                    <a:pt x="631073" y="3277066"/>
                  </a:lnTo>
                  <a:lnTo>
                    <a:pt x="631073" y="3324691"/>
                  </a:lnTo>
                  <a:lnTo>
                    <a:pt x="624692" y="3328597"/>
                  </a:lnTo>
                  <a:lnTo>
                    <a:pt x="624692" y="3332121"/>
                  </a:lnTo>
                  <a:lnTo>
                    <a:pt x="630788" y="3335931"/>
                  </a:lnTo>
                  <a:lnTo>
                    <a:pt x="630788" y="3350790"/>
                  </a:lnTo>
                  <a:cubicBezTo>
                    <a:pt x="622215" y="3356029"/>
                    <a:pt x="622215" y="3356314"/>
                    <a:pt x="630216" y="3361172"/>
                  </a:cubicBezTo>
                  <a:cubicBezTo>
                    <a:pt x="631207" y="3364801"/>
                    <a:pt x="631531" y="3368573"/>
                    <a:pt x="631169" y="3372316"/>
                  </a:cubicBezTo>
                  <a:lnTo>
                    <a:pt x="624787" y="3376412"/>
                  </a:lnTo>
                  <a:lnTo>
                    <a:pt x="624787" y="3409178"/>
                  </a:lnTo>
                  <a:lnTo>
                    <a:pt x="618024" y="3413274"/>
                  </a:lnTo>
                  <a:lnTo>
                    <a:pt x="618024" y="3438896"/>
                  </a:lnTo>
                  <a:lnTo>
                    <a:pt x="611547" y="3442802"/>
                  </a:lnTo>
                  <a:lnTo>
                    <a:pt x="611547" y="3479473"/>
                  </a:lnTo>
                  <a:lnTo>
                    <a:pt x="617739" y="3483473"/>
                  </a:lnTo>
                  <a:cubicBezTo>
                    <a:pt x="610023" y="3485854"/>
                    <a:pt x="611642" y="3489760"/>
                    <a:pt x="611452" y="3493760"/>
                  </a:cubicBezTo>
                  <a:lnTo>
                    <a:pt x="617072" y="3497666"/>
                  </a:lnTo>
                  <a:cubicBezTo>
                    <a:pt x="610213" y="3502714"/>
                    <a:pt x="608880" y="3504809"/>
                    <a:pt x="617929" y="3509095"/>
                  </a:cubicBezTo>
                  <a:lnTo>
                    <a:pt x="617929" y="3545767"/>
                  </a:lnTo>
                  <a:lnTo>
                    <a:pt x="624406" y="3549672"/>
                  </a:lnTo>
                  <a:lnTo>
                    <a:pt x="624406" y="3582724"/>
                  </a:lnTo>
                  <a:lnTo>
                    <a:pt x="618405" y="3586629"/>
                  </a:lnTo>
                  <a:cubicBezTo>
                    <a:pt x="627930" y="3588629"/>
                    <a:pt x="627930" y="3616823"/>
                    <a:pt x="618405" y="3619109"/>
                  </a:cubicBezTo>
                  <a:cubicBezTo>
                    <a:pt x="616500" y="3622729"/>
                    <a:pt x="618405" y="3626348"/>
                    <a:pt x="617167" y="3629967"/>
                  </a:cubicBezTo>
                  <a:lnTo>
                    <a:pt x="623930" y="3634349"/>
                  </a:lnTo>
                  <a:lnTo>
                    <a:pt x="623930" y="3671116"/>
                  </a:lnTo>
                  <a:lnTo>
                    <a:pt x="617643" y="3674926"/>
                  </a:lnTo>
                  <a:lnTo>
                    <a:pt x="617643" y="3711692"/>
                  </a:lnTo>
                  <a:lnTo>
                    <a:pt x="624025" y="3715502"/>
                  </a:lnTo>
                  <a:lnTo>
                    <a:pt x="624025" y="3722741"/>
                  </a:lnTo>
                  <a:lnTo>
                    <a:pt x="617929" y="3726551"/>
                  </a:lnTo>
                  <a:lnTo>
                    <a:pt x="617929" y="3785606"/>
                  </a:lnTo>
                  <a:lnTo>
                    <a:pt x="622977" y="3788464"/>
                  </a:lnTo>
                  <a:cubicBezTo>
                    <a:pt x="613452" y="3796370"/>
                    <a:pt x="619072" y="3812848"/>
                    <a:pt x="617643" y="3825611"/>
                  </a:cubicBezTo>
                  <a:lnTo>
                    <a:pt x="623930" y="3829707"/>
                  </a:lnTo>
                  <a:lnTo>
                    <a:pt x="623930" y="3836660"/>
                  </a:lnTo>
                  <a:lnTo>
                    <a:pt x="630692" y="3840756"/>
                  </a:lnTo>
                  <a:lnTo>
                    <a:pt x="630692" y="3844375"/>
                  </a:lnTo>
                  <a:lnTo>
                    <a:pt x="624311" y="3848186"/>
                  </a:lnTo>
                  <a:lnTo>
                    <a:pt x="624311" y="3870188"/>
                  </a:lnTo>
                  <a:lnTo>
                    <a:pt x="630502" y="3874093"/>
                  </a:lnTo>
                  <a:cubicBezTo>
                    <a:pt x="631835" y="3877332"/>
                    <a:pt x="628692" y="3878951"/>
                    <a:pt x="624596" y="3880856"/>
                  </a:cubicBezTo>
                  <a:cubicBezTo>
                    <a:pt x="624596" y="3882951"/>
                    <a:pt x="624406" y="3885333"/>
                    <a:pt x="624025" y="3888000"/>
                  </a:cubicBezTo>
                  <a:lnTo>
                    <a:pt x="630312" y="3892382"/>
                  </a:lnTo>
                  <a:lnTo>
                    <a:pt x="630312" y="3899525"/>
                  </a:lnTo>
                  <a:lnTo>
                    <a:pt x="624406" y="3903430"/>
                  </a:lnTo>
                  <a:lnTo>
                    <a:pt x="624406" y="3962009"/>
                  </a:lnTo>
                  <a:lnTo>
                    <a:pt x="617643" y="3966105"/>
                  </a:lnTo>
                  <a:lnTo>
                    <a:pt x="617643" y="3969629"/>
                  </a:lnTo>
                  <a:lnTo>
                    <a:pt x="623930" y="3973534"/>
                  </a:lnTo>
                  <a:lnTo>
                    <a:pt x="618691" y="3976487"/>
                  </a:lnTo>
                  <a:cubicBezTo>
                    <a:pt x="617243" y="3985203"/>
                    <a:pt x="616891" y="3994109"/>
                    <a:pt x="617643" y="4002871"/>
                  </a:cubicBezTo>
                  <a:lnTo>
                    <a:pt x="612214" y="4005920"/>
                  </a:lnTo>
                  <a:cubicBezTo>
                    <a:pt x="610595" y="4029637"/>
                    <a:pt x="610595" y="4053449"/>
                    <a:pt x="612214" y="4077166"/>
                  </a:cubicBezTo>
                  <a:lnTo>
                    <a:pt x="617262" y="4080024"/>
                  </a:lnTo>
                  <a:lnTo>
                    <a:pt x="617262" y="4290145"/>
                  </a:lnTo>
                  <a:lnTo>
                    <a:pt x="611452" y="4293860"/>
                  </a:lnTo>
                  <a:cubicBezTo>
                    <a:pt x="611452" y="4294908"/>
                    <a:pt x="611452" y="4296146"/>
                    <a:pt x="611452" y="4297480"/>
                  </a:cubicBezTo>
                  <a:lnTo>
                    <a:pt x="617834" y="4301385"/>
                  </a:lnTo>
                  <a:lnTo>
                    <a:pt x="611547" y="4305100"/>
                  </a:lnTo>
                  <a:lnTo>
                    <a:pt x="611547" y="4334628"/>
                  </a:lnTo>
                  <a:cubicBezTo>
                    <a:pt x="621739" y="4337484"/>
                    <a:pt x="616976" y="4348915"/>
                    <a:pt x="618024" y="4356630"/>
                  </a:cubicBezTo>
                  <a:lnTo>
                    <a:pt x="611929" y="4360059"/>
                  </a:lnTo>
                  <a:cubicBezTo>
                    <a:pt x="610500" y="4367393"/>
                    <a:pt x="611929" y="4375299"/>
                    <a:pt x="610976" y="4382728"/>
                  </a:cubicBezTo>
                  <a:lnTo>
                    <a:pt x="605261" y="4385872"/>
                  </a:lnTo>
                  <a:lnTo>
                    <a:pt x="605261" y="4400730"/>
                  </a:lnTo>
                  <a:lnTo>
                    <a:pt x="611262" y="4404636"/>
                  </a:lnTo>
                  <a:lnTo>
                    <a:pt x="611262" y="4434449"/>
                  </a:lnTo>
                  <a:lnTo>
                    <a:pt x="604880" y="4438260"/>
                  </a:lnTo>
                  <a:lnTo>
                    <a:pt x="604880" y="4504458"/>
                  </a:lnTo>
                  <a:lnTo>
                    <a:pt x="598498" y="4508268"/>
                  </a:lnTo>
                  <a:lnTo>
                    <a:pt x="598498" y="4515507"/>
                  </a:lnTo>
                  <a:lnTo>
                    <a:pt x="605261" y="4519888"/>
                  </a:lnTo>
                  <a:lnTo>
                    <a:pt x="605261" y="4541606"/>
                  </a:lnTo>
                  <a:lnTo>
                    <a:pt x="610213" y="4544368"/>
                  </a:lnTo>
                  <a:cubicBezTo>
                    <a:pt x="610976" y="4546559"/>
                    <a:pt x="607071" y="4546940"/>
                    <a:pt x="605261" y="4548749"/>
                  </a:cubicBezTo>
                  <a:lnTo>
                    <a:pt x="605261" y="4570276"/>
                  </a:lnTo>
                  <a:lnTo>
                    <a:pt x="598498" y="4574562"/>
                  </a:lnTo>
                  <a:lnTo>
                    <a:pt x="598498" y="4585516"/>
                  </a:lnTo>
                  <a:close/>
                  <a:moveTo>
                    <a:pt x="595260" y="1167469"/>
                  </a:moveTo>
                  <a:cubicBezTo>
                    <a:pt x="601641" y="1167469"/>
                    <a:pt x="608023" y="1167469"/>
                    <a:pt x="614310" y="1167469"/>
                  </a:cubicBezTo>
                  <a:cubicBezTo>
                    <a:pt x="619072" y="1163850"/>
                    <a:pt x="619834" y="1159278"/>
                    <a:pt x="614310" y="1156420"/>
                  </a:cubicBezTo>
                  <a:cubicBezTo>
                    <a:pt x="610452" y="1159278"/>
                    <a:pt x="605652" y="1160573"/>
                    <a:pt x="600879" y="1160040"/>
                  </a:cubicBezTo>
                  <a:lnTo>
                    <a:pt x="592021" y="1165374"/>
                  </a:lnTo>
                  <a:cubicBezTo>
                    <a:pt x="592116" y="1166136"/>
                    <a:pt x="592973" y="1167374"/>
                    <a:pt x="595260" y="1167374"/>
                  </a:cubicBezTo>
                  <a:close/>
                  <a:moveTo>
                    <a:pt x="222451" y="1552089"/>
                  </a:moveTo>
                  <a:cubicBezTo>
                    <a:pt x="207306" y="1546374"/>
                    <a:pt x="210640" y="1559423"/>
                    <a:pt x="222451" y="1553327"/>
                  </a:cubicBezTo>
                  <a:cubicBezTo>
                    <a:pt x="222641" y="1552851"/>
                    <a:pt x="222832" y="1552374"/>
                    <a:pt x="222451" y="1552089"/>
                  </a:cubicBezTo>
                  <a:close/>
                  <a:moveTo>
                    <a:pt x="237501" y="663978"/>
                  </a:moveTo>
                  <a:cubicBezTo>
                    <a:pt x="230471" y="662473"/>
                    <a:pt x="223194" y="662473"/>
                    <a:pt x="216164" y="663978"/>
                  </a:cubicBezTo>
                  <a:cubicBezTo>
                    <a:pt x="222756" y="667826"/>
                    <a:pt x="230909" y="667826"/>
                    <a:pt x="237501" y="663978"/>
                  </a:cubicBezTo>
                  <a:close/>
                  <a:moveTo>
                    <a:pt x="280173" y="1536373"/>
                  </a:moveTo>
                  <a:cubicBezTo>
                    <a:pt x="297889" y="1527895"/>
                    <a:pt x="285411" y="1523323"/>
                    <a:pt x="272933" y="1525038"/>
                  </a:cubicBezTo>
                  <a:cubicBezTo>
                    <a:pt x="268428" y="1520971"/>
                    <a:pt x="261827" y="1520247"/>
                    <a:pt x="256551" y="1523228"/>
                  </a:cubicBezTo>
                  <a:lnTo>
                    <a:pt x="256551" y="1526943"/>
                  </a:lnTo>
                  <a:cubicBezTo>
                    <a:pt x="264075" y="1532944"/>
                    <a:pt x="271886" y="1531134"/>
                    <a:pt x="280173" y="1536373"/>
                  </a:cubicBezTo>
                  <a:close/>
                  <a:moveTo>
                    <a:pt x="284173" y="543677"/>
                  </a:moveTo>
                  <a:cubicBezTo>
                    <a:pt x="285887" y="545677"/>
                    <a:pt x="289698" y="544630"/>
                    <a:pt x="292650" y="544820"/>
                  </a:cubicBezTo>
                  <a:cubicBezTo>
                    <a:pt x="297413" y="542344"/>
                    <a:pt x="297413" y="539962"/>
                    <a:pt x="292650" y="537486"/>
                  </a:cubicBezTo>
                  <a:cubicBezTo>
                    <a:pt x="290650" y="539391"/>
                    <a:pt x="283125" y="540819"/>
                    <a:pt x="284173" y="543677"/>
                  </a:cubicBezTo>
                  <a:close/>
                  <a:moveTo>
                    <a:pt x="312748" y="1554566"/>
                  </a:moveTo>
                  <a:cubicBezTo>
                    <a:pt x="305033" y="1555899"/>
                    <a:pt x="300461" y="1549326"/>
                    <a:pt x="292460" y="1550851"/>
                  </a:cubicBezTo>
                  <a:lnTo>
                    <a:pt x="286745" y="1547136"/>
                  </a:lnTo>
                  <a:cubicBezTo>
                    <a:pt x="275219" y="1544278"/>
                    <a:pt x="269885" y="1560376"/>
                    <a:pt x="286745" y="1558280"/>
                  </a:cubicBezTo>
                  <a:lnTo>
                    <a:pt x="292364" y="1561899"/>
                  </a:lnTo>
                  <a:lnTo>
                    <a:pt x="312272" y="1561899"/>
                  </a:lnTo>
                  <a:cubicBezTo>
                    <a:pt x="317034" y="1557899"/>
                    <a:pt x="317034" y="1557899"/>
                    <a:pt x="312367" y="1554566"/>
                  </a:cubicBezTo>
                  <a:close/>
                  <a:moveTo>
                    <a:pt x="320272" y="600637"/>
                  </a:moveTo>
                  <a:cubicBezTo>
                    <a:pt x="308176" y="599874"/>
                    <a:pt x="308176" y="599874"/>
                    <a:pt x="302937" y="601970"/>
                  </a:cubicBezTo>
                  <a:lnTo>
                    <a:pt x="302937" y="605399"/>
                  </a:lnTo>
                  <a:cubicBezTo>
                    <a:pt x="309176" y="608352"/>
                    <a:pt x="316415" y="608352"/>
                    <a:pt x="322654" y="605399"/>
                  </a:cubicBezTo>
                  <a:cubicBezTo>
                    <a:pt x="321797" y="603875"/>
                    <a:pt x="323702" y="601875"/>
                    <a:pt x="319892" y="600637"/>
                  </a:cubicBezTo>
                  <a:close/>
                  <a:moveTo>
                    <a:pt x="358372" y="721700"/>
                  </a:moveTo>
                  <a:lnTo>
                    <a:pt x="344847" y="721700"/>
                  </a:lnTo>
                  <a:lnTo>
                    <a:pt x="336370" y="727319"/>
                  </a:lnTo>
                  <a:cubicBezTo>
                    <a:pt x="343133" y="731415"/>
                    <a:pt x="342466" y="738558"/>
                    <a:pt x="352086" y="736844"/>
                  </a:cubicBezTo>
                  <a:cubicBezTo>
                    <a:pt x="354658" y="734463"/>
                    <a:pt x="360087" y="733320"/>
                    <a:pt x="361611" y="730367"/>
                  </a:cubicBezTo>
                  <a:cubicBezTo>
                    <a:pt x="360849" y="727129"/>
                    <a:pt x="363992" y="723890"/>
                    <a:pt x="358658" y="721700"/>
                  </a:cubicBezTo>
                  <a:close/>
                  <a:moveTo>
                    <a:pt x="407426" y="948108"/>
                  </a:moveTo>
                  <a:cubicBezTo>
                    <a:pt x="410570" y="932488"/>
                    <a:pt x="387614" y="941251"/>
                    <a:pt x="377995" y="939155"/>
                  </a:cubicBezTo>
                  <a:lnTo>
                    <a:pt x="369041" y="944299"/>
                  </a:lnTo>
                  <a:cubicBezTo>
                    <a:pt x="363897" y="962777"/>
                    <a:pt x="398568" y="951443"/>
                    <a:pt x="407426" y="948299"/>
                  </a:cubicBezTo>
                  <a:close/>
                  <a:moveTo>
                    <a:pt x="368183" y="811996"/>
                  </a:moveTo>
                  <a:cubicBezTo>
                    <a:pt x="372194" y="814654"/>
                    <a:pt x="377413" y="814654"/>
                    <a:pt x="381423" y="811996"/>
                  </a:cubicBezTo>
                  <a:cubicBezTo>
                    <a:pt x="377413" y="809339"/>
                    <a:pt x="372194" y="809339"/>
                    <a:pt x="368183" y="811996"/>
                  </a:cubicBezTo>
                  <a:close/>
                  <a:moveTo>
                    <a:pt x="369422" y="713127"/>
                  </a:moveTo>
                  <a:cubicBezTo>
                    <a:pt x="370851" y="715317"/>
                    <a:pt x="375041" y="713127"/>
                    <a:pt x="373708" y="711889"/>
                  </a:cubicBezTo>
                  <a:cubicBezTo>
                    <a:pt x="372375" y="710650"/>
                    <a:pt x="368183" y="711698"/>
                    <a:pt x="369422" y="713127"/>
                  </a:cubicBezTo>
                  <a:close/>
                  <a:moveTo>
                    <a:pt x="414285" y="1600762"/>
                  </a:moveTo>
                  <a:cubicBezTo>
                    <a:pt x="410370" y="1598133"/>
                    <a:pt x="405245" y="1598133"/>
                    <a:pt x="401330" y="1600762"/>
                  </a:cubicBezTo>
                  <a:cubicBezTo>
                    <a:pt x="404760" y="1603429"/>
                    <a:pt x="415808" y="1609715"/>
                    <a:pt x="414285" y="1600762"/>
                  </a:cubicBezTo>
                  <a:close/>
                  <a:moveTo>
                    <a:pt x="448479" y="891244"/>
                  </a:moveTo>
                  <a:lnTo>
                    <a:pt x="456957" y="891244"/>
                  </a:lnTo>
                  <a:cubicBezTo>
                    <a:pt x="466482" y="875433"/>
                    <a:pt x="489627" y="890101"/>
                    <a:pt x="503153" y="880481"/>
                  </a:cubicBezTo>
                  <a:cubicBezTo>
                    <a:pt x="506810" y="883872"/>
                    <a:pt x="512449" y="883872"/>
                    <a:pt x="516107" y="880481"/>
                  </a:cubicBezTo>
                  <a:cubicBezTo>
                    <a:pt x="536966" y="877909"/>
                    <a:pt x="558112" y="887244"/>
                    <a:pt x="577353" y="879148"/>
                  </a:cubicBezTo>
                  <a:cubicBezTo>
                    <a:pt x="578876" y="865527"/>
                    <a:pt x="500581" y="873337"/>
                    <a:pt x="486960" y="867717"/>
                  </a:cubicBezTo>
                  <a:cubicBezTo>
                    <a:pt x="484674" y="865241"/>
                    <a:pt x="478388" y="866003"/>
                    <a:pt x="479912" y="869432"/>
                  </a:cubicBezTo>
                  <a:cubicBezTo>
                    <a:pt x="470387" y="880195"/>
                    <a:pt x="451337" y="865146"/>
                    <a:pt x="435906" y="869432"/>
                  </a:cubicBezTo>
                  <a:lnTo>
                    <a:pt x="425810" y="876671"/>
                  </a:lnTo>
                  <a:cubicBezTo>
                    <a:pt x="417428" y="875052"/>
                    <a:pt x="412570" y="880957"/>
                    <a:pt x="405997" y="880576"/>
                  </a:cubicBezTo>
                  <a:lnTo>
                    <a:pt x="381137" y="894388"/>
                  </a:lnTo>
                  <a:lnTo>
                    <a:pt x="383709" y="898674"/>
                  </a:lnTo>
                  <a:cubicBezTo>
                    <a:pt x="393806" y="899626"/>
                    <a:pt x="402188" y="890673"/>
                    <a:pt x="411427" y="898674"/>
                  </a:cubicBezTo>
                  <a:cubicBezTo>
                    <a:pt x="416666" y="898102"/>
                    <a:pt x="422571" y="900007"/>
                    <a:pt x="427048" y="896959"/>
                  </a:cubicBezTo>
                  <a:lnTo>
                    <a:pt x="420857" y="893054"/>
                  </a:lnTo>
                  <a:lnTo>
                    <a:pt x="420857" y="889149"/>
                  </a:lnTo>
                  <a:cubicBezTo>
                    <a:pt x="425800" y="885472"/>
                    <a:pt x="431849" y="883586"/>
                    <a:pt x="438002" y="883815"/>
                  </a:cubicBezTo>
                  <a:close/>
                  <a:moveTo>
                    <a:pt x="456957" y="938869"/>
                  </a:moveTo>
                  <a:lnTo>
                    <a:pt x="450480" y="938869"/>
                  </a:lnTo>
                  <a:cubicBezTo>
                    <a:pt x="445717" y="942489"/>
                    <a:pt x="445717" y="942489"/>
                    <a:pt x="450480" y="946204"/>
                  </a:cubicBezTo>
                  <a:lnTo>
                    <a:pt x="456861" y="946204"/>
                  </a:lnTo>
                  <a:cubicBezTo>
                    <a:pt x="461528" y="942870"/>
                    <a:pt x="461528" y="942870"/>
                    <a:pt x="456957" y="938774"/>
                  </a:cubicBezTo>
                  <a:close/>
                  <a:moveTo>
                    <a:pt x="519250" y="1655626"/>
                  </a:moveTo>
                  <a:cubicBezTo>
                    <a:pt x="515535" y="1653149"/>
                    <a:pt x="504962" y="1646101"/>
                    <a:pt x="506201" y="1655626"/>
                  </a:cubicBezTo>
                  <a:cubicBezTo>
                    <a:pt x="510096" y="1658331"/>
                    <a:pt x="515240" y="1658445"/>
                    <a:pt x="519250" y="1655911"/>
                  </a:cubicBezTo>
                  <a:close/>
                  <a:moveTo>
                    <a:pt x="522965" y="939060"/>
                  </a:moveTo>
                  <a:cubicBezTo>
                    <a:pt x="514392" y="938203"/>
                    <a:pt x="503915" y="940775"/>
                    <a:pt x="496962" y="935535"/>
                  </a:cubicBezTo>
                  <a:cubicBezTo>
                    <a:pt x="492285" y="935926"/>
                    <a:pt x="487627" y="934650"/>
                    <a:pt x="483817" y="931916"/>
                  </a:cubicBezTo>
                  <a:lnTo>
                    <a:pt x="467244" y="941441"/>
                  </a:lnTo>
                  <a:cubicBezTo>
                    <a:pt x="464005" y="949347"/>
                    <a:pt x="479531" y="946109"/>
                    <a:pt x="484579" y="942584"/>
                  </a:cubicBezTo>
                  <a:cubicBezTo>
                    <a:pt x="494104" y="943251"/>
                    <a:pt x="503057" y="941441"/>
                    <a:pt x="510582" y="946585"/>
                  </a:cubicBezTo>
                  <a:cubicBezTo>
                    <a:pt x="516202" y="946013"/>
                    <a:pt x="522107" y="947918"/>
                    <a:pt x="525917" y="944584"/>
                  </a:cubicBezTo>
                  <a:cubicBezTo>
                    <a:pt x="526013" y="940965"/>
                    <a:pt x="525917" y="940965"/>
                    <a:pt x="522965" y="939346"/>
                  </a:cubicBezTo>
                  <a:close/>
                  <a:moveTo>
                    <a:pt x="603927" y="1694297"/>
                  </a:moveTo>
                  <a:cubicBezTo>
                    <a:pt x="583067" y="1690963"/>
                    <a:pt x="564875" y="1703822"/>
                    <a:pt x="545825" y="1699917"/>
                  </a:cubicBezTo>
                  <a:cubicBezTo>
                    <a:pt x="539538" y="1697250"/>
                    <a:pt x="539538" y="1697155"/>
                    <a:pt x="532490" y="1699917"/>
                  </a:cubicBezTo>
                  <a:cubicBezTo>
                    <a:pt x="536300" y="1711918"/>
                    <a:pt x="596403" y="1704203"/>
                    <a:pt x="611357" y="1704013"/>
                  </a:cubicBezTo>
                  <a:cubicBezTo>
                    <a:pt x="611166" y="1698584"/>
                    <a:pt x="612976" y="1694107"/>
                    <a:pt x="603927" y="1694583"/>
                  </a:cubicBezTo>
                  <a:close/>
                  <a:moveTo>
                    <a:pt x="568780" y="1653911"/>
                  </a:moveTo>
                  <a:cubicBezTo>
                    <a:pt x="566875" y="1653911"/>
                    <a:pt x="566018" y="1654864"/>
                    <a:pt x="565256" y="1654578"/>
                  </a:cubicBezTo>
                  <a:lnTo>
                    <a:pt x="574781" y="1661150"/>
                  </a:lnTo>
                  <a:cubicBezTo>
                    <a:pt x="586020" y="1661150"/>
                    <a:pt x="595164" y="1662960"/>
                    <a:pt x="604023" y="1656007"/>
                  </a:cubicBezTo>
                  <a:cubicBezTo>
                    <a:pt x="594116" y="1651054"/>
                    <a:pt x="580210" y="1655244"/>
                    <a:pt x="568780" y="1654197"/>
                  </a:cubicBezTo>
                  <a:close/>
                  <a:moveTo>
                    <a:pt x="578876" y="917438"/>
                  </a:moveTo>
                  <a:lnTo>
                    <a:pt x="575924" y="913056"/>
                  </a:lnTo>
                  <a:cubicBezTo>
                    <a:pt x="569161" y="913056"/>
                    <a:pt x="543729" y="915438"/>
                    <a:pt x="558779" y="907532"/>
                  </a:cubicBezTo>
                  <a:lnTo>
                    <a:pt x="540300" y="897150"/>
                  </a:lnTo>
                  <a:lnTo>
                    <a:pt x="536871" y="891054"/>
                  </a:lnTo>
                  <a:cubicBezTo>
                    <a:pt x="506677" y="893054"/>
                    <a:pt x="474387" y="884768"/>
                    <a:pt x="447717" y="899817"/>
                  </a:cubicBezTo>
                  <a:cubicBezTo>
                    <a:pt x="461719" y="902293"/>
                    <a:pt x="474959" y="916009"/>
                    <a:pt x="489627" y="916771"/>
                  </a:cubicBezTo>
                  <a:cubicBezTo>
                    <a:pt x="498581" y="909532"/>
                    <a:pt x="503915" y="915438"/>
                    <a:pt x="513916" y="916771"/>
                  </a:cubicBezTo>
                  <a:cubicBezTo>
                    <a:pt x="521240" y="918581"/>
                    <a:pt x="528403" y="920962"/>
                    <a:pt x="535347" y="923915"/>
                  </a:cubicBezTo>
                  <a:cubicBezTo>
                    <a:pt x="549159" y="922486"/>
                    <a:pt x="567446" y="929249"/>
                    <a:pt x="578876" y="917724"/>
                  </a:cubicBezTo>
                  <a:close/>
                  <a:moveTo>
                    <a:pt x="613548" y="747226"/>
                  </a:moveTo>
                  <a:cubicBezTo>
                    <a:pt x="606309" y="746560"/>
                    <a:pt x="598212" y="749132"/>
                    <a:pt x="591735" y="745417"/>
                  </a:cubicBezTo>
                  <a:lnTo>
                    <a:pt x="591735" y="741988"/>
                  </a:lnTo>
                  <a:cubicBezTo>
                    <a:pt x="582210" y="739416"/>
                    <a:pt x="571637" y="732463"/>
                    <a:pt x="562112" y="739701"/>
                  </a:cubicBezTo>
                  <a:cubicBezTo>
                    <a:pt x="547882" y="743369"/>
                    <a:pt x="532890" y="742673"/>
                    <a:pt x="519060" y="737701"/>
                  </a:cubicBezTo>
                  <a:lnTo>
                    <a:pt x="538110" y="728748"/>
                  </a:lnTo>
                  <a:cubicBezTo>
                    <a:pt x="539443" y="728748"/>
                    <a:pt x="550016" y="730082"/>
                    <a:pt x="551921" y="726367"/>
                  </a:cubicBezTo>
                  <a:cubicBezTo>
                    <a:pt x="550968" y="710269"/>
                    <a:pt x="576971" y="720557"/>
                    <a:pt x="588497" y="717794"/>
                  </a:cubicBezTo>
                  <a:lnTo>
                    <a:pt x="596974" y="712365"/>
                  </a:lnTo>
                  <a:cubicBezTo>
                    <a:pt x="591354" y="704745"/>
                    <a:pt x="580115" y="706745"/>
                    <a:pt x="573257" y="710365"/>
                  </a:cubicBezTo>
                  <a:cubicBezTo>
                    <a:pt x="551540" y="715508"/>
                    <a:pt x="532394" y="689790"/>
                    <a:pt x="512868" y="704745"/>
                  </a:cubicBezTo>
                  <a:lnTo>
                    <a:pt x="512868" y="712175"/>
                  </a:lnTo>
                  <a:cubicBezTo>
                    <a:pt x="514678" y="713794"/>
                    <a:pt x="520107" y="714651"/>
                    <a:pt x="519250" y="717699"/>
                  </a:cubicBezTo>
                  <a:cubicBezTo>
                    <a:pt x="478950" y="713527"/>
                    <a:pt x="438230" y="719147"/>
                    <a:pt x="400569" y="734082"/>
                  </a:cubicBezTo>
                  <a:cubicBezTo>
                    <a:pt x="427048" y="748750"/>
                    <a:pt x="457719" y="729224"/>
                    <a:pt x="485532" y="741226"/>
                  </a:cubicBezTo>
                  <a:cubicBezTo>
                    <a:pt x="478483" y="750751"/>
                    <a:pt x="462005" y="744464"/>
                    <a:pt x="453622" y="752846"/>
                  </a:cubicBezTo>
                  <a:cubicBezTo>
                    <a:pt x="443041" y="753017"/>
                    <a:pt x="432534" y="751008"/>
                    <a:pt x="422762" y="746940"/>
                  </a:cubicBezTo>
                  <a:lnTo>
                    <a:pt x="414285" y="748465"/>
                  </a:lnTo>
                  <a:cubicBezTo>
                    <a:pt x="414285" y="751131"/>
                    <a:pt x="414285" y="753323"/>
                    <a:pt x="444764" y="754370"/>
                  </a:cubicBezTo>
                  <a:cubicBezTo>
                    <a:pt x="439145" y="754942"/>
                    <a:pt x="429905" y="755799"/>
                    <a:pt x="414285" y="757037"/>
                  </a:cubicBezTo>
                  <a:cubicBezTo>
                    <a:pt x="420000" y="758275"/>
                    <a:pt x="457719" y="761228"/>
                    <a:pt x="452385" y="754560"/>
                  </a:cubicBezTo>
                  <a:cubicBezTo>
                    <a:pt x="465910" y="755704"/>
                    <a:pt x="478578" y="766467"/>
                    <a:pt x="491151" y="758847"/>
                  </a:cubicBezTo>
                  <a:cubicBezTo>
                    <a:pt x="493818" y="762562"/>
                    <a:pt x="502486" y="760561"/>
                    <a:pt x="505534" y="764085"/>
                  </a:cubicBezTo>
                  <a:cubicBezTo>
                    <a:pt x="501914" y="766943"/>
                    <a:pt x="494104" y="765038"/>
                    <a:pt x="490008" y="769229"/>
                  </a:cubicBezTo>
                  <a:cubicBezTo>
                    <a:pt x="479569" y="763362"/>
                    <a:pt x="466558" y="764771"/>
                    <a:pt x="457623" y="772753"/>
                  </a:cubicBezTo>
                  <a:cubicBezTo>
                    <a:pt x="433716" y="765705"/>
                    <a:pt x="403998" y="769134"/>
                    <a:pt x="378756" y="772753"/>
                  </a:cubicBezTo>
                  <a:cubicBezTo>
                    <a:pt x="373517" y="776373"/>
                    <a:pt x="373517" y="776373"/>
                    <a:pt x="378756" y="780183"/>
                  </a:cubicBezTo>
                  <a:cubicBezTo>
                    <a:pt x="399235" y="779326"/>
                    <a:pt x="420857" y="773230"/>
                    <a:pt x="440669" y="778087"/>
                  </a:cubicBezTo>
                  <a:cubicBezTo>
                    <a:pt x="440669" y="779326"/>
                    <a:pt x="440669" y="780469"/>
                    <a:pt x="441145" y="781898"/>
                  </a:cubicBezTo>
                  <a:cubicBezTo>
                    <a:pt x="428953" y="792946"/>
                    <a:pt x="407046" y="786279"/>
                    <a:pt x="396187" y="797423"/>
                  </a:cubicBezTo>
                  <a:lnTo>
                    <a:pt x="401235" y="800281"/>
                  </a:lnTo>
                  <a:lnTo>
                    <a:pt x="401235" y="811806"/>
                  </a:lnTo>
                  <a:lnTo>
                    <a:pt x="414761" y="817806"/>
                  </a:lnTo>
                  <a:lnTo>
                    <a:pt x="414761" y="823045"/>
                  </a:lnTo>
                  <a:cubicBezTo>
                    <a:pt x="404569" y="825712"/>
                    <a:pt x="374184" y="828379"/>
                    <a:pt x="397521" y="839238"/>
                  </a:cubicBezTo>
                  <a:cubicBezTo>
                    <a:pt x="409884" y="839800"/>
                    <a:pt x="422162" y="841553"/>
                    <a:pt x="434192" y="844476"/>
                  </a:cubicBezTo>
                  <a:lnTo>
                    <a:pt x="434192" y="848096"/>
                  </a:lnTo>
                  <a:cubicBezTo>
                    <a:pt x="424667" y="850668"/>
                    <a:pt x="413999" y="857621"/>
                    <a:pt x="405617" y="850477"/>
                  </a:cubicBezTo>
                  <a:cubicBezTo>
                    <a:pt x="396092" y="853621"/>
                    <a:pt x="406855" y="859145"/>
                    <a:pt x="410475" y="861145"/>
                  </a:cubicBezTo>
                  <a:cubicBezTo>
                    <a:pt x="417742" y="862431"/>
                    <a:pt x="425229" y="861221"/>
                    <a:pt x="431715" y="857716"/>
                  </a:cubicBezTo>
                  <a:cubicBezTo>
                    <a:pt x="442478" y="857716"/>
                    <a:pt x="447717" y="863432"/>
                    <a:pt x="458290" y="861050"/>
                  </a:cubicBezTo>
                  <a:cubicBezTo>
                    <a:pt x="463862" y="856592"/>
                    <a:pt x="471768" y="856592"/>
                    <a:pt x="477340" y="861050"/>
                  </a:cubicBezTo>
                  <a:cubicBezTo>
                    <a:pt x="505915" y="849144"/>
                    <a:pt x="544777" y="859621"/>
                    <a:pt x="575162" y="864479"/>
                  </a:cubicBezTo>
                  <a:cubicBezTo>
                    <a:pt x="584687" y="860479"/>
                    <a:pt x="584687" y="860098"/>
                    <a:pt x="586782" y="854954"/>
                  </a:cubicBezTo>
                  <a:lnTo>
                    <a:pt x="605832" y="844572"/>
                  </a:lnTo>
                  <a:cubicBezTo>
                    <a:pt x="592212" y="836761"/>
                    <a:pt x="574495" y="842000"/>
                    <a:pt x="560017" y="836571"/>
                  </a:cubicBezTo>
                  <a:cubicBezTo>
                    <a:pt x="562684" y="825998"/>
                    <a:pt x="550492" y="826284"/>
                    <a:pt x="543538" y="831523"/>
                  </a:cubicBezTo>
                  <a:lnTo>
                    <a:pt x="527251" y="821998"/>
                  </a:lnTo>
                  <a:lnTo>
                    <a:pt x="527251" y="814663"/>
                  </a:lnTo>
                  <a:cubicBezTo>
                    <a:pt x="538491" y="812092"/>
                    <a:pt x="550016" y="822950"/>
                    <a:pt x="563637" y="820092"/>
                  </a:cubicBezTo>
                  <a:lnTo>
                    <a:pt x="579734" y="810567"/>
                  </a:lnTo>
                  <a:cubicBezTo>
                    <a:pt x="584782" y="790279"/>
                    <a:pt x="542872" y="820855"/>
                    <a:pt x="546873" y="795708"/>
                  </a:cubicBezTo>
                  <a:lnTo>
                    <a:pt x="555635" y="794185"/>
                  </a:lnTo>
                  <a:cubicBezTo>
                    <a:pt x="561636" y="798756"/>
                    <a:pt x="588592" y="802376"/>
                    <a:pt x="573162" y="791423"/>
                  </a:cubicBezTo>
                  <a:cubicBezTo>
                    <a:pt x="570971" y="782945"/>
                    <a:pt x="548968" y="787136"/>
                    <a:pt x="543158" y="790470"/>
                  </a:cubicBezTo>
                  <a:cubicBezTo>
                    <a:pt x="537633" y="786088"/>
                    <a:pt x="529061" y="787803"/>
                    <a:pt x="524108" y="783517"/>
                  </a:cubicBezTo>
                  <a:cubicBezTo>
                    <a:pt x="515726" y="779993"/>
                    <a:pt x="486579" y="796185"/>
                    <a:pt x="488960" y="780849"/>
                  </a:cubicBezTo>
                  <a:cubicBezTo>
                    <a:pt x="496771" y="775039"/>
                    <a:pt x="511249" y="774373"/>
                    <a:pt x="520583" y="770372"/>
                  </a:cubicBezTo>
                  <a:lnTo>
                    <a:pt x="520583" y="767324"/>
                  </a:lnTo>
                  <a:cubicBezTo>
                    <a:pt x="527918" y="764695"/>
                    <a:pt x="535519" y="762876"/>
                    <a:pt x="543253" y="761895"/>
                  </a:cubicBezTo>
                  <a:cubicBezTo>
                    <a:pt x="555540" y="772277"/>
                    <a:pt x="567828" y="768658"/>
                    <a:pt x="579639" y="760180"/>
                  </a:cubicBezTo>
                  <a:cubicBezTo>
                    <a:pt x="582591" y="747036"/>
                    <a:pt x="605546" y="758561"/>
                    <a:pt x="616310" y="758180"/>
                  </a:cubicBezTo>
                  <a:lnTo>
                    <a:pt x="624406" y="752656"/>
                  </a:lnTo>
                  <a:cubicBezTo>
                    <a:pt x="621348" y="749941"/>
                    <a:pt x="617586" y="748160"/>
                    <a:pt x="613548" y="747512"/>
                  </a:cubicBezTo>
                  <a:close/>
                  <a:moveTo>
                    <a:pt x="430096" y="714079"/>
                  </a:moveTo>
                  <a:cubicBezTo>
                    <a:pt x="435621" y="709983"/>
                    <a:pt x="441431" y="711126"/>
                    <a:pt x="446765" y="708650"/>
                  </a:cubicBezTo>
                  <a:cubicBezTo>
                    <a:pt x="446765" y="707507"/>
                    <a:pt x="446765" y="706269"/>
                    <a:pt x="446765" y="704649"/>
                  </a:cubicBezTo>
                  <a:cubicBezTo>
                    <a:pt x="442383" y="703793"/>
                    <a:pt x="441621" y="700078"/>
                    <a:pt x="435716" y="699887"/>
                  </a:cubicBezTo>
                  <a:cubicBezTo>
                    <a:pt x="430820" y="702278"/>
                    <a:pt x="426133" y="705088"/>
                    <a:pt x="421714" y="708269"/>
                  </a:cubicBezTo>
                  <a:close/>
                  <a:moveTo>
                    <a:pt x="609071" y="637308"/>
                  </a:moveTo>
                  <a:cubicBezTo>
                    <a:pt x="605346" y="635889"/>
                    <a:pt x="601165" y="636432"/>
                    <a:pt x="597926" y="638737"/>
                  </a:cubicBezTo>
                  <a:cubicBezTo>
                    <a:pt x="603832" y="642070"/>
                    <a:pt x="611547" y="647023"/>
                    <a:pt x="618119" y="641975"/>
                  </a:cubicBezTo>
                  <a:cubicBezTo>
                    <a:pt x="615195" y="640327"/>
                    <a:pt x="612176" y="638860"/>
                    <a:pt x="609071" y="637594"/>
                  </a:cubicBezTo>
                  <a:close/>
                  <a:moveTo>
                    <a:pt x="607451" y="614638"/>
                  </a:moveTo>
                  <a:cubicBezTo>
                    <a:pt x="592783" y="617401"/>
                    <a:pt x="576210" y="605113"/>
                    <a:pt x="562017" y="614638"/>
                  </a:cubicBezTo>
                  <a:cubicBezTo>
                    <a:pt x="554588" y="608828"/>
                    <a:pt x="545634" y="613114"/>
                    <a:pt x="539634" y="609590"/>
                  </a:cubicBezTo>
                  <a:cubicBezTo>
                    <a:pt x="539634" y="608352"/>
                    <a:pt x="539634" y="607209"/>
                    <a:pt x="539062" y="605875"/>
                  </a:cubicBezTo>
                  <a:lnTo>
                    <a:pt x="545539" y="601780"/>
                  </a:lnTo>
                  <a:lnTo>
                    <a:pt x="545539" y="597969"/>
                  </a:lnTo>
                  <a:cubicBezTo>
                    <a:pt x="529156" y="591302"/>
                    <a:pt x="507439" y="584254"/>
                    <a:pt x="489818" y="592541"/>
                  </a:cubicBezTo>
                  <a:cubicBezTo>
                    <a:pt x="469434" y="578919"/>
                    <a:pt x="448860" y="604732"/>
                    <a:pt x="430287" y="588730"/>
                  </a:cubicBezTo>
                  <a:cubicBezTo>
                    <a:pt x="421523" y="589778"/>
                    <a:pt x="411808" y="587873"/>
                    <a:pt x="403045" y="589493"/>
                  </a:cubicBezTo>
                  <a:cubicBezTo>
                    <a:pt x="398568" y="607590"/>
                    <a:pt x="402378" y="603304"/>
                    <a:pt x="381233" y="603685"/>
                  </a:cubicBezTo>
                  <a:cubicBezTo>
                    <a:pt x="382376" y="597017"/>
                    <a:pt x="367897" y="602542"/>
                    <a:pt x="381233" y="603685"/>
                  </a:cubicBezTo>
                  <a:lnTo>
                    <a:pt x="378661" y="603685"/>
                  </a:lnTo>
                  <a:cubicBezTo>
                    <a:pt x="379575" y="603837"/>
                    <a:pt x="380509" y="603837"/>
                    <a:pt x="381423" y="603685"/>
                  </a:cubicBezTo>
                  <a:lnTo>
                    <a:pt x="381423" y="603685"/>
                  </a:lnTo>
                  <a:lnTo>
                    <a:pt x="381423" y="609685"/>
                  </a:lnTo>
                  <a:cubicBezTo>
                    <a:pt x="368183" y="610638"/>
                    <a:pt x="359135" y="621116"/>
                    <a:pt x="345133" y="618353"/>
                  </a:cubicBezTo>
                  <a:lnTo>
                    <a:pt x="335608" y="623878"/>
                  </a:lnTo>
                  <a:lnTo>
                    <a:pt x="341132" y="627593"/>
                  </a:lnTo>
                  <a:cubicBezTo>
                    <a:pt x="341132" y="628640"/>
                    <a:pt x="341132" y="629878"/>
                    <a:pt x="341132" y="631117"/>
                  </a:cubicBezTo>
                  <a:lnTo>
                    <a:pt x="334560" y="635117"/>
                  </a:lnTo>
                  <a:lnTo>
                    <a:pt x="334560" y="642356"/>
                  </a:lnTo>
                  <a:cubicBezTo>
                    <a:pt x="351134" y="651881"/>
                    <a:pt x="373327" y="632831"/>
                    <a:pt x="385995" y="646643"/>
                  </a:cubicBezTo>
                  <a:lnTo>
                    <a:pt x="381233" y="649309"/>
                  </a:lnTo>
                  <a:cubicBezTo>
                    <a:pt x="380661" y="652262"/>
                    <a:pt x="380090" y="655119"/>
                    <a:pt x="379518" y="657691"/>
                  </a:cubicBezTo>
                  <a:lnTo>
                    <a:pt x="373898" y="660835"/>
                  </a:lnTo>
                  <a:cubicBezTo>
                    <a:pt x="373898" y="662358"/>
                    <a:pt x="374660" y="663978"/>
                    <a:pt x="375232" y="666169"/>
                  </a:cubicBezTo>
                  <a:cubicBezTo>
                    <a:pt x="387520" y="662454"/>
                    <a:pt x="406760" y="675694"/>
                    <a:pt x="413332" y="666169"/>
                  </a:cubicBezTo>
                  <a:cubicBezTo>
                    <a:pt x="413332" y="662835"/>
                    <a:pt x="418761" y="662358"/>
                    <a:pt x="422381" y="662930"/>
                  </a:cubicBezTo>
                  <a:cubicBezTo>
                    <a:pt x="429715" y="664454"/>
                    <a:pt x="425524" y="674360"/>
                    <a:pt x="426476" y="679027"/>
                  </a:cubicBezTo>
                  <a:lnTo>
                    <a:pt x="416951" y="685028"/>
                  </a:lnTo>
                  <a:cubicBezTo>
                    <a:pt x="410894" y="684637"/>
                    <a:pt x="404912" y="686619"/>
                    <a:pt x="400283" y="690553"/>
                  </a:cubicBezTo>
                  <a:cubicBezTo>
                    <a:pt x="400283" y="691982"/>
                    <a:pt x="401045" y="693696"/>
                    <a:pt x="401426" y="695029"/>
                  </a:cubicBezTo>
                  <a:cubicBezTo>
                    <a:pt x="421714" y="696458"/>
                    <a:pt x="436764" y="688743"/>
                    <a:pt x="456194" y="696077"/>
                  </a:cubicBezTo>
                  <a:cubicBezTo>
                    <a:pt x="467853" y="706641"/>
                    <a:pt x="484808" y="708945"/>
                    <a:pt x="498866" y="701887"/>
                  </a:cubicBezTo>
                  <a:lnTo>
                    <a:pt x="498866" y="697792"/>
                  </a:lnTo>
                  <a:cubicBezTo>
                    <a:pt x="527441" y="672169"/>
                    <a:pt x="564970" y="718747"/>
                    <a:pt x="589544" y="685981"/>
                  </a:cubicBezTo>
                  <a:cubicBezTo>
                    <a:pt x="564875" y="668835"/>
                    <a:pt x="538776" y="688076"/>
                    <a:pt x="512487" y="679123"/>
                  </a:cubicBezTo>
                  <a:cubicBezTo>
                    <a:pt x="519441" y="673884"/>
                    <a:pt x="528108" y="674075"/>
                    <a:pt x="535347" y="670360"/>
                  </a:cubicBezTo>
                  <a:cubicBezTo>
                    <a:pt x="544015" y="669788"/>
                    <a:pt x="544205" y="670360"/>
                    <a:pt x="544872" y="665026"/>
                  </a:cubicBezTo>
                  <a:lnTo>
                    <a:pt x="538395" y="660930"/>
                  </a:lnTo>
                  <a:lnTo>
                    <a:pt x="538395" y="657501"/>
                  </a:lnTo>
                  <a:cubicBezTo>
                    <a:pt x="545348" y="654453"/>
                    <a:pt x="557445" y="653119"/>
                    <a:pt x="563732" y="645785"/>
                  </a:cubicBezTo>
                  <a:lnTo>
                    <a:pt x="552016" y="639213"/>
                  </a:lnTo>
                  <a:cubicBezTo>
                    <a:pt x="552683" y="635879"/>
                    <a:pt x="549539" y="633593"/>
                    <a:pt x="545254" y="631688"/>
                  </a:cubicBezTo>
                  <a:cubicBezTo>
                    <a:pt x="552873" y="627116"/>
                    <a:pt x="566685" y="627973"/>
                    <a:pt x="573829" y="622163"/>
                  </a:cubicBezTo>
                  <a:cubicBezTo>
                    <a:pt x="587259" y="626259"/>
                    <a:pt x="604213" y="633498"/>
                    <a:pt x="616786" y="623973"/>
                  </a:cubicBezTo>
                  <a:lnTo>
                    <a:pt x="616786" y="620067"/>
                  </a:lnTo>
                  <a:close/>
                  <a:moveTo>
                    <a:pt x="370469" y="584444"/>
                  </a:moveTo>
                  <a:cubicBezTo>
                    <a:pt x="450384" y="580729"/>
                    <a:pt x="395806" y="560918"/>
                    <a:pt x="361707" y="579491"/>
                  </a:cubicBezTo>
                  <a:cubicBezTo>
                    <a:pt x="364659" y="581491"/>
                    <a:pt x="367421" y="583110"/>
                    <a:pt x="370469" y="584730"/>
                  </a:cubicBezTo>
                  <a:close/>
                  <a:moveTo>
                    <a:pt x="463529" y="570252"/>
                  </a:moveTo>
                  <a:cubicBezTo>
                    <a:pt x="463529" y="570252"/>
                    <a:pt x="464957" y="569490"/>
                    <a:pt x="465719" y="569109"/>
                  </a:cubicBezTo>
                  <a:cubicBezTo>
                    <a:pt x="467529" y="565394"/>
                    <a:pt x="456004" y="568061"/>
                    <a:pt x="463433" y="570538"/>
                  </a:cubicBezTo>
                  <a:close/>
                  <a:moveTo>
                    <a:pt x="499628" y="564823"/>
                  </a:moveTo>
                  <a:lnTo>
                    <a:pt x="499628" y="561203"/>
                  </a:lnTo>
                  <a:cubicBezTo>
                    <a:pt x="495637" y="558593"/>
                    <a:pt x="490475" y="558593"/>
                    <a:pt x="486484" y="561203"/>
                  </a:cubicBezTo>
                  <a:lnTo>
                    <a:pt x="486484" y="564823"/>
                  </a:lnTo>
                  <a:cubicBezTo>
                    <a:pt x="490418" y="567518"/>
                    <a:pt x="495580" y="567632"/>
                    <a:pt x="499628" y="565109"/>
                  </a:cubicBezTo>
                  <a:close/>
                  <a:moveTo>
                    <a:pt x="519441" y="577682"/>
                  </a:moveTo>
                  <a:cubicBezTo>
                    <a:pt x="522298" y="578443"/>
                    <a:pt x="528966" y="575872"/>
                    <a:pt x="522393" y="574062"/>
                  </a:cubicBezTo>
                  <a:cubicBezTo>
                    <a:pt x="515821" y="572252"/>
                    <a:pt x="507630" y="576824"/>
                    <a:pt x="519441" y="577967"/>
                  </a:cubicBezTo>
                  <a:close/>
                  <a:moveTo>
                    <a:pt x="307509" y="1819837"/>
                  </a:moveTo>
                  <a:cubicBezTo>
                    <a:pt x="294174" y="1819837"/>
                    <a:pt x="295698" y="1821837"/>
                    <a:pt x="296460" y="1829362"/>
                  </a:cubicBezTo>
                  <a:lnTo>
                    <a:pt x="307223" y="1835934"/>
                  </a:lnTo>
                  <a:cubicBezTo>
                    <a:pt x="309891" y="1830924"/>
                    <a:pt x="309995" y="1824942"/>
                    <a:pt x="307509" y="1819837"/>
                  </a:cubicBezTo>
                  <a:close/>
                  <a:moveTo>
                    <a:pt x="332179" y="1805168"/>
                  </a:moveTo>
                  <a:lnTo>
                    <a:pt x="324750" y="1805168"/>
                  </a:lnTo>
                  <a:cubicBezTo>
                    <a:pt x="308557" y="1813645"/>
                    <a:pt x="322368" y="1812598"/>
                    <a:pt x="331989" y="1812502"/>
                  </a:cubicBezTo>
                  <a:cubicBezTo>
                    <a:pt x="336751" y="1808883"/>
                    <a:pt x="336656" y="1808883"/>
                    <a:pt x="332179" y="1805549"/>
                  </a:cubicBezTo>
                  <a:close/>
                  <a:moveTo>
                    <a:pt x="368279" y="1869652"/>
                  </a:moveTo>
                  <a:cubicBezTo>
                    <a:pt x="364307" y="1866986"/>
                    <a:pt x="359115" y="1866986"/>
                    <a:pt x="355134" y="1869652"/>
                  </a:cubicBezTo>
                  <a:cubicBezTo>
                    <a:pt x="359087" y="1872272"/>
                    <a:pt x="364231" y="1872272"/>
                    <a:pt x="368183" y="1869652"/>
                  </a:cubicBezTo>
                  <a:close/>
                  <a:moveTo>
                    <a:pt x="519345" y="2079202"/>
                  </a:moveTo>
                  <a:cubicBezTo>
                    <a:pt x="508963" y="2070249"/>
                    <a:pt x="497723" y="2075393"/>
                    <a:pt x="486770" y="2079202"/>
                  </a:cubicBezTo>
                  <a:cubicBezTo>
                    <a:pt x="492961" y="2084918"/>
                    <a:pt x="518583" y="2091299"/>
                    <a:pt x="519345" y="2079679"/>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316" name="Google Shape;316;p16"/>
            <p:cNvSpPr/>
            <p:nvPr/>
          </p:nvSpPr>
          <p:spPr>
            <a:xfrm flipH="1" rot="10800000">
              <a:off x="8531464" y="-4802"/>
              <a:ext cx="449059" cy="6863371"/>
            </a:xfrm>
            <a:custGeom>
              <a:rect b="b" l="l" r="r" t="t"/>
              <a:pathLst>
                <a:path extrusionOk="0" h="4606289" w="670237">
                  <a:moveTo>
                    <a:pt x="638371" y="4605709"/>
                  </a:moveTo>
                  <a:lnTo>
                    <a:pt x="40486" y="4605709"/>
                  </a:lnTo>
                  <a:lnTo>
                    <a:pt x="40486" y="4600280"/>
                  </a:lnTo>
                  <a:lnTo>
                    <a:pt x="46678" y="4596374"/>
                  </a:lnTo>
                  <a:lnTo>
                    <a:pt x="40867" y="4592564"/>
                  </a:lnTo>
                  <a:cubicBezTo>
                    <a:pt x="48297" y="4590564"/>
                    <a:pt x="46582" y="4584659"/>
                    <a:pt x="47344" y="4579610"/>
                  </a:cubicBezTo>
                  <a:cubicBezTo>
                    <a:pt x="41153" y="4573609"/>
                    <a:pt x="36200" y="4572180"/>
                    <a:pt x="46868" y="4566942"/>
                  </a:cubicBezTo>
                  <a:lnTo>
                    <a:pt x="46868" y="4534080"/>
                  </a:lnTo>
                  <a:lnTo>
                    <a:pt x="53631" y="4530081"/>
                  </a:lnTo>
                  <a:lnTo>
                    <a:pt x="53631" y="4526461"/>
                  </a:lnTo>
                  <a:lnTo>
                    <a:pt x="46868" y="4522365"/>
                  </a:lnTo>
                  <a:lnTo>
                    <a:pt x="46868" y="4515412"/>
                  </a:lnTo>
                  <a:lnTo>
                    <a:pt x="40867" y="4511602"/>
                  </a:lnTo>
                  <a:lnTo>
                    <a:pt x="40867" y="4504076"/>
                  </a:lnTo>
                  <a:lnTo>
                    <a:pt x="46582" y="4500934"/>
                  </a:lnTo>
                  <a:cubicBezTo>
                    <a:pt x="48011" y="4493504"/>
                    <a:pt x="46582" y="4485599"/>
                    <a:pt x="47630" y="4478169"/>
                  </a:cubicBezTo>
                  <a:lnTo>
                    <a:pt x="53250" y="4475026"/>
                  </a:lnTo>
                  <a:lnTo>
                    <a:pt x="53250" y="4463881"/>
                  </a:lnTo>
                  <a:lnTo>
                    <a:pt x="47249" y="4460071"/>
                  </a:lnTo>
                  <a:lnTo>
                    <a:pt x="47249" y="4430734"/>
                  </a:lnTo>
                  <a:lnTo>
                    <a:pt x="53726" y="4426829"/>
                  </a:lnTo>
                  <a:lnTo>
                    <a:pt x="53726" y="4415970"/>
                  </a:lnTo>
                  <a:lnTo>
                    <a:pt x="59917" y="4412066"/>
                  </a:lnTo>
                  <a:lnTo>
                    <a:pt x="59917" y="4405017"/>
                  </a:lnTo>
                  <a:cubicBezTo>
                    <a:pt x="52774" y="4401778"/>
                    <a:pt x="54679" y="4397683"/>
                    <a:pt x="48202" y="4394254"/>
                  </a:cubicBezTo>
                  <a:cubicBezTo>
                    <a:pt x="43915" y="4390730"/>
                    <a:pt x="50297" y="4388253"/>
                    <a:pt x="53631" y="4386443"/>
                  </a:cubicBezTo>
                  <a:cubicBezTo>
                    <a:pt x="53631" y="4378538"/>
                    <a:pt x="51059" y="4372918"/>
                    <a:pt x="63156" y="4373203"/>
                  </a:cubicBezTo>
                  <a:lnTo>
                    <a:pt x="73443" y="4368060"/>
                  </a:lnTo>
                  <a:cubicBezTo>
                    <a:pt x="66013" y="4363964"/>
                    <a:pt x="53250" y="4368631"/>
                    <a:pt x="48011" y="4360059"/>
                  </a:cubicBezTo>
                  <a:lnTo>
                    <a:pt x="52678" y="4357487"/>
                  </a:lnTo>
                  <a:cubicBezTo>
                    <a:pt x="46392" y="4352153"/>
                    <a:pt x="44106" y="4350343"/>
                    <a:pt x="53536" y="4345771"/>
                  </a:cubicBezTo>
                  <a:lnTo>
                    <a:pt x="53536" y="4320435"/>
                  </a:lnTo>
                  <a:cubicBezTo>
                    <a:pt x="59441" y="4317291"/>
                    <a:pt x="68109" y="4317673"/>
                    <a:pt x="73348" y="4312529"/>
                  </a:cubicBezTo>
                  <a:cubicBezTo>
                    <a:pt x="74014" y="4303004"/>
                    <a:pt x="58870" y="4311006"/>
                    <a:pt x="59155" y="4301099"/>
                  </a:cubicBezTo>
                  <a:lnTo>
                    <a:pt x="40105" y="4290622"/>
                  </a:lnTo>
                  <a:cubicBezTo>
                    <a:pt x="44582" y="4288050"/>
                    <a:pt x="49059" y="4285478"/>
                    <a:pt x="52774" y="4283192"/>
                  </a:cubicBezTo>
                  <a:lnTo>
                    <a:pt x="52774" y="4268333"/>
                  </a:lnTo>
                  <a:cubicBezTo>
                    <a:pt x="44201" y="4263095"/>
                    <a:pt x="44201" y="4262809"/>
                    <a:pt x="52774" y="4257665"/>
                  </a:cubicBezTo>
                  <a:lnTo>
                    <a:pt x="52774" y="4250141"/>
                  </a:lnTo>
                  <a:lnTo>
                    <a:pt x="46963" y="4246426"/>
                  </a:lnTo>
                  <a:lnTo>
                    <a:pt x="59346" y="4238901"/>
                  </a:lnTo>
                  <a:lnTo>
                    <a:pt x="52774" y="4234710"/>
                  </a:lnTo>
                  <a:lnTo>
                    <a:pt x="52774" y="4227756"/>
                  </a:lnTo>
                  <a:cubicBezTo>
                    <a:pt x="44201" y="4222518"/>
                    <a:pt x="44201" y="4222327"/>
                    <a:pt x="52774" y="4217088"/>
                  </a:cubicBezTo>
                  <a:lnTo>
                    <a:pt x="52774" y="4099550"/>
                  </a:lnTo>
                  <a:lnTo>
                    <a:pt x="59346" y="4095359"/>
                  </a:lnTo>
                  <a:lnTo>
                    <a:pt x="53250" y="4091549"/>
                  </a:lnTo>
                  <a:lnTo>
                    <a:pt x="59727" y="4087739"/>
                  </a:lnTo>
                  <a:cubicBezTo>
                    <a:pt x="59727" y="4086405"/>
                    <a:pt x="59727" y="4085167"/>
                    <a:pt x="59727" y="4084024"/>
                  </a:cubicBezTo>
                  <a:cubicBezTo>
                    <a:pt x="48964" y="4080595"/>
                    <a:pt x="54964" y="4066784"/>
                    <a:pt x="53536" y="4058402"/>
                  </a:cubicBezTo>
                  <a:cubicBezTo>
                    <a:pt x="66490" y="4052782"/>
                    <a:pt x="57631" y="4034113"/>
                    <a:pt x="60013" y="4022493"/>
                  </a:cubicBezTo>
                  <a:cubicBezTo>
                    <a:pt x="43793" y="4017254"/>
                    <a:pt x="26301" y="4017635"/>
                    <a:pt x="10292" y="4023445"/>
                  </a:cubicBezTo>
                  <a:cubicBezTo>
                    <a:pt x="-23141" y="4015159"/>
                    <a:pt x="41058" y="4015254"/>
                    <a:pt x="48392" y="4016016"/>
                  </a:cubicBezTo>
                  <a:lnTo>
                    <a:pt x="48392" y="4016016"/>
                  </a:lnTo>
                  <a:cubicBezTo>
                    <a:pt x="49345" y="4016016"/>
                    <a:pt x="49916" y="4016016"/>
                    <a:pt x="48392" y="4016016"/>
                  </a:cubicBezTo>
                  <a:lnTo>
                    <a:pt x="59727" y="4010872"/>
                  </a:lnTo>
                  <a:lnTo>
                    <a:pt x="59727" y="3981059"/>
                  </a:lnTo>
                  <a:lnTo>
                    <a:pt x="53726" y="3977154"/>
                  </a:lnTo>
                  <a:cubicBezTo>
                    <a:pt x="58393" y="3973439"/>
                    <a:pt x="66680" y="3972963"/>
                    <a:pt x="66490" y="3966676"/>
                  </a:cubicBezTo>
                  <a:lnTo>
                    <a:pt x="60013" y="3962580"/>
                  </a:lnTo>
                  <a:lnTo>
                    <a:pt x="60013" y="3793226"/>
                  </a:lnTo>
                  <a:lnTo>
                    <a:pt x="66394" y="3789321"/>
                  </a:lnTo>
                  <a:lnTo>
                    <a:pt x="66394" y="3785796"/>
                  </a:lnTo>
                  <a:lnTo>
                    <a:pt x="60203" y="3781987"/>
                  </a:lnTo>
                  <a:lnTo>
                    <a:pt x="60203" y="3745030"/>
                  </a:lnTo>
                  <a:cubicBezTo>
                    <a:pt x="68776" y="3739791"/>
                    <a:pt x="68871" y="3739505"/>
                    <a:pt x="60965" y="3734742"/>
                  </a:cubicBezTo>
                  <a:cubicBezTo>
                    <a:pt x="59060" y="3731123"/>
                    <a:pt x="60298" y="3727503"/>
                    <a:pt x="59917" y="3723598"/>
                  </a:cubicBezTo>
                  <a:lnTo>
                    <a:pt x="66204" y="3719312"/>
                  </a:lnTo>
                  <a:lnTo>
                    <a:pt x="66204" y="3693690"/>
                  </a:lnTo>
                  <a:lnTo>
                    <a:pt x="60013" y="3689880"/>
                  </a:lnTo>
                  <a:lnTo>
                    <a:pt x="60013" y="3679021"/>
                  </a:lnTo>
                  <a:lnTo>
                    <a:pt x="66394" y="3675116"/>
                  </a:lnTo>
                  <a:lnTo>
                    <a:pt x="66394" y="3642064"/>
                  </a:lnTo>
                  <a:lnTo>
                    <a:pt x="60013" y="3638159"/>
                  </a:lnTo>
                  <a:cubicBezTo>
                    <a:pt x="59251" y="3635206"/>
                    <a:pt x="60870" y="3633111"/>
                    <a:pt x="64870" y="3632063"/>
                  </a:cubicBezTo>
                  <a:cubicBezTo>
                    <a:pt x="66957" y="3629520"/>
                    <a:pt x="67224" y="3625939"/>
                    <a:pt x="65537" y="3623110"/>
                  </a:cubicBezTo>
                  <a:cubicBezTo>
                    <a:pt x="50488" y="3590915"/>
                    <a:pt x="64585" y="3540814"/>
                    <a:pt x="59917" y="3502428"/>
                  </a:cubicBezTo>
                  <a:lnTo>
                    <a:pt x="66204" y="3498237"/>
                  </a:lnTo>
                  <a:lnTo>
                    <a:pt x="66204" y="3435753"/>
                  </a:lnTo>
                  <a:lnTo>
                    <a:pt x="60013" y="3431848"/>
                  </a:lnTo>
                  <a:lnTo>
                    <a:pt x="60013" y="3424609"/>
                  </a:lnTo>
                  <a:lnTo>
                    <a:pt x="66394" y="3420704"/>
                  </a:lnTo>
                  <a:lnTo>
                    <a:pt x="66394" y="3417179"/>
                  </a:lnTo>
                  <a:lnTo>
                    <a:pt x="60203" y="3413369"/>
                  </a:lnTo>
                  <a:lnTo>
                    <a:pt x="60203" y="3391271"/>
                  </a:lnTo>
                  <a:cubicBezTo>
                    <a:pt x="68871" y="3386032"/>
                    <a:pt x="68871" y="3385746"/>
                    <a:pt x="60870" y="3380889"/>
                  </a:cubicBezTo>
                  <a:cubicBezTo>
                    <a:pt x="58298" y="3355838"/>
                    <a:pt x="60870" y="3329263"/>
                    <a:pt x="59917" y="3303355"/>
                  </a:cubicBezTo>
                  <a:lnTo>
                    <a:pt x="66013" y="3299355"/>
                  </a:lnTo>
                  <a:lnTo>
                    <a:pt x="60013" y="3295545"/>
                  </a:lnTo>
                  <a:lnTo>
                    <a:pt x="60013" y="3188769"/>
                  </a:lnTo>
                  <a:lnTo>
                    <a:pt x="66394" y="3184960"/>
                  </a:lnTo>
                  <a:lnTo>
                    <a:pt x="66394" y="3129810"/>
                  </a:lnTo>
                  <a:lnTo>
                    <a:pt x="59917" y="3125809"/>
                  </a:lnTo>
                  <a:cubicBezTo>
                    <a:pt x="59698" y="3123666"/>
                    <a:pt x="60839" y="3121609"/>
                    <a:pt x="62775" y="3120666"/>
                  </a:cubicBezTo>
                  <a:cubicBezTo>
                    <a:pt x="75919" y="3113808"/>
                    <a:pt x="48106" y="3111141"/>
                    <a:pt x="66204" y="3104092"/>
                  </a:cubicBezTo>
                  <a:lnTo>
                    <a:pt x="66204" y="3096663"/>
                  </a:lnTo>
                  <a:lnTo>
                    <a:pt x="60013" y="3092853"/>
                  </a:lnTo>
                  <a:lnTo>
                    <a:pt x="60013" y="3078184"/>
                  </a:lnTo>
                  <a:lnTo>
                    <a:pt x="66585" y="3074184"/>
                  </a:lnTo>
                  <a:lnTo>
                    <a:pt x="66585" y="3045037"/>
                  </a:lnTo>
                  <a:lnTo>
                    <a:pt x="73062" y="3040941"/>
                  </a:lnTo>
                  <a:cubicBezTo>
                    <a:pt x="73062" y="3034655"/>
                    <a:pt x="65061" y="3034179"/>
                    <a:pt x="60298" y="3030464"/>
                  </a:cubicBezTo>
                  <a:lnTo>
                    <a:pt x="66299" y="3026559"/>
                  </a:lnTo>
                  <a:lnTo>
                    <a:pt x="66299" y="3019320"/>
                  </a:lnTo>
                  <a:lnTo>
                    <a:pt x="59917" y="3015510"/>
                  </a:lnTo>
                  <a:lnTo>
                    <a:pt x="59917" y="2989792"/>
                  </a:lnTo>
                  <a:lnTo>
                    <a:pt x="66299" y="2985982"/>
                  </a:lnTo>
                  <a:lnTo>
                    <a:pt x="66299" y="2978743"/>
                  </a:lnTo>
                  <a:lnTo>
                    <a:pt x="60298" y="2974743"/>
                  </a:lnTo>
                  <a:cubicBezTo>
                    <a:pt x="73824" y="2970933"/>
                    <a:pt x="59155" y="2953121"/>
                    <a:pt x="72681" y="2949406"/>
                  </a:cubicBezTo>
                  <a:lnTo>
                    <a:pt x="72681" y="2901781"/>
                  </a:lnTo>
                  <a:lnTo>
                    <a:pt x="66871" y="2898066"/>
                  </a:lnTo>
                  <a:cubicBezTo>
                    <a:pt x="66871" y="2897019"/>
                    <a:pt x="66871" y="2895780"/>
                    <a:pt x="66871" y="2894542"/>
                  </a:cubicBezTo>
                  <a:lnTo>
                    <a:pt x="73443" y="2890542"/>
                  </a:lnTo>
                  <a:lnTo>
                    <a:pt x="73443" y="2857490"/>
                  </a:lnTo>
                  <a:lnTo>
                    <a:pt x="67061" y="2853680"/>
                  </a:lnTo>
                  <a:lnTo>
                    <a:pt x="67061" y="2846251"/>
                  </a:lnTo>
                  <a:cubicBezTo>
                    <a:pt x="78015" y="2843012"/>
                    <a:pt x="72014" y="2829010"/>
                    <a:pt x="73443" y="2820914"/>
                  </a:cubicBezTo>
                  <a:cubicBezTo>
                    <a:pt x="56203" y="2815866"/>
                    <a:pt x="59727" y="2817961"/>
                    <a:pt x="73443" y="2809675"/>
                  </a:cubicBezTo>
                  <a:lnTo>
                    <a:pt x="73443" y="2802245"/>
                  </a:lnTo>
                  <a:lnTo>
                    <a:pt x="67061" y="2798340"/>
                  </a:lnTo>
                  <a:lnTo>
                    <a:pt x="67061" y="2783766"/>
                  </a:lnTo>
                  <a:lnTo>
                    <a:pt x="60489" y="2779861"/>
                  </a:lnTo>
                  <a:cubicBezTo>
                    <a:pt x="60489" y="2778528"/>
                    <a:pt x="60489" y="2777289"/>
                    <a:pt x="60489" y="2776146"/>
                  </a:cubicBezTo>
                  <a:lnTo>
                    <a:pt x="65156" y="2773480"/>
                  </a:lnTo>
                  <a:cubicBezTo>
                    <a:pt x="68109" y="2767764"/>
                    <a:pt x="66013" y="2760144"/>
                    <a:pt x="66585" y="2754430"/>
                  </a:cubicBezTo>
                  <a:cubicBezTo>
                    <a:pt x="78491" y="2750239"/>
                    <a:pt x="71347" y="2735380"/>
                    <a:pt x="73157" y="2725855"/>
                  </a:cubicBezTo>
                  <a:cubicBezTo>
                    <a:pt x="66585" y="2720806"/>
                    <a:pt x="62870" y="2718806"/>
                    <a:pt x="73157" y="2713853"/>
                  </a:cubicBezTo>
                  <a:lnTo>
                    <a:pt x="73157" y="2699470"/>
                  </a:lnTo>
                  <a:lnTo>
                    <a:pt x="79729" y="2695470"/>
                  </a:lnTo>
                  <a:lnTo>
                    <a:pt x="79729" y="2691184"/>
                  </a:lnTo>
                  <a:lnTo>
                    <a:pt x="72967" y="2687088"/>
                  </a:lnTo>
                  <a:lnTo>
                    <a:pt x="72967" y="2628319"/>
                  </a:lnTo>
                  <a:lnTo>
                    <a:pt x="67633" y="2625366"/>
                  </a:lnTo>
                  <a:cubicBezTo>
                    <a:pt x="64489" y="2616889"/>
                    <a:pt x="68680" y="2607268"/>
                    <a:pt x="65823" y="2598505"/>
                  </a:cubicBezTo>
                  <a:cubicBezTo>
                    <a:pt x="50488" y="2562787"/>
                    <a:pt x="64870" y="2508875"/>
                    <a:pt x="60108" y="2466775"/>
                  </a:cubicBezTo>
                  <a:lnTo>
                    <a:pt x="54012" y="2462774"/>
                  </a:lnTo>
                  <a:lnTo>
                    <a:pt x="60013" y="2458869"/>
                  </a:lnTo>
                  <a:lnTo>
                    <a:pt x="60013" y="2455440"/>
                  </a:lnTo>
                  <a:lnTo>
                    <a:pt x="53440" y="2451439"/>
                  </a:lnTo>
                  <a:lnTo>
                    <a:pt x="53440" y="2407434"/>
                  </a:lnTo>
                  <a:lnTo>
                    <a:pt x="47059" y="2403528"/>
                  </a:lnTo>
                  <a:cubicBezTo>
                    <a:pt x="46297" y="2400576"/>
                    <a:pt x="47916" y="2398480"/>
                    <a:pt x="51821" y="2397528"/>
                  </a:cubicBezTo>
                  <a:cubicBezTo>
                    <a:pt x="56012" y="2343616"/>
                    <a:pt x="53440" y="2284752"/>
                    <a:pt x="52678" y="2229983"/>
                  </a:cubicBezTo>
                  <a:lnTo>
                    <a:pt x="47440" y="2227030"/>
                  </a:lnTo>
                  <a:lnTo>
                    <a:pt x="53250" y="2223125"/>
                  </a:lnTo>
                  <a:lnTo>
                    <a:pt x="53250" y="2212552"/>
                  </a:lnTo>
                  <a:lnTo>
                    <a:pt x="59822" y="2208457"/>
                  </a:lnTo>
                  <a:lnTo>
                    <a:pt x="53440" y="2204456"/>
                  </a:lnTo>
                  <a:lnTo>
                    <a:pt x="53440" y="2182644"/>
                  </a:lnTo>
                  <a:lnTo>
                    <a:pt x="46678" y="2178453"/>
                  </a:lnTo>
                  <a:lnTo>
                    <a:pt x="46678" y="2119684"/>
                  </a:lnTo>
                  <a:cubicBezTo>
                    <a:pt x="44392" y="2116350"/>
                    <a:pt x="34771" y="2119684"/>
                    <a:pt x="34771" y="2115397"/>
                  </a:cubicBezTo>
                  <a:lnTo>
                    <a:pt x="46678" y="2108730"/>
                  </a:lnTo>
                  <a:lnTo>
                    <a:pt x="46678" y="2057104"/>
                  </a:lnTo>
                  <a:lnTo>
                    <a:pt x="40486" y="2053294"/>
                  </a:lnTo>
                  <a:lnTo>
                    <a:pt x="40486" y="2035006"/>
                  </a:lnTo>
                  <a:lnTo>
                    <a:pt x="46868" y="2031101"/>
                  </a:lnTo>
                  <a:lnTo>
                    <a:pt x="46868" y="1991096"/>
                  </a:lnTo>
                  <a:lnTo>
                    <a:pt x="40772" y="1987191"/>
                  </a:lnTo>
                  <a:lnTo>
                    <a:pt x="45725" y="1984428"/>
                  </a:lnTo>
                  <a:cubicBezTo>
                    <a:pt x="47353" y="1959435"/>
                    <a:pt x="47353" y="1934365"/>
                    <a:pt x="45725" y="1909371"/>
                  </a:cubicBezTo>
                  <a:lnTo>
                    <a:pt x="41058" y="1906800"/>
                  </a:lnTo>
                  <a:cubicBezTo>
                    <a:pt x="38677" y="1889083"/>
                    <a:pt x="41058" y="1869938"/>
                    <a:pt x="40201" y="1851460"/>
                  </a:cubicBezTo>
                  <a:lnTo>
                    <a:pt x="46392" y="1847363"/>
                  </a:lnTo>
                  <a:lnTo>
                    <a:pt x="40296" y="1843554"/>
                  </a:lnTo>
                  <a:lnTo>
                    <a:pt x="40296" y="1840030"/>
                  </a:lnTo>
                  <a:cubicBezTo>
                    <a:pt x="42391" y="1838696"/>
                    <a:pt x="44582" y="1837362"/>
                    <a:pt x="46678" y="1836219"/>
                  </a:cubicBezTo>
                  <a:lnTo>
                    <a:pt x="46678" y="1825266"/>
                  </a:lnTo>
                  <a:lnTo>
                    <a:pt x="40391" y="1821265"/>
                  </a:lnTo>
                  <a:cubicBezTo>
                    <a:pt x="39439" y="1818217"/>
                    <a:pt x="41534" y="1816312"/>
                    <a:pt x="45249" y="1815264"/>
                  </a:cubicBezTo>
                  <a:cubicBezTo>
                    <a:pt x="49440" y="1794119"/>
                    <a:pt x="45249" y="1769544"/>
                    <a:pt x="46773" y="1747828"/>
                  </a:cubicBezTo>
                  <a:lnTo>
                    <a:pt x="52964" y="1744398"/>
                  </a:lnTo>
                  <a:lnTo>
                    <a:pt x="46963" y="1740398"/>
                  </a:lnTo>
                  <a:lnTo>
                    <a:pt x="46963" y="1729158"/>
                  </a:lnTo>
                  <a:lnTo>
                    <a:pt x="53345" y="1725253"/>
                  </a:lnTo>
                  <a:lnTo>
                    <a:pt x="53345" y="1711061"/>
                  </a:lnTo>
                  <a:lnTo>
                    <a:pt x="46582" y="1707060"/>
                  </a:lnTo>
                  <a:lnTo>
                    <a:pt x="46582" y="1696297"/>
                  </a:lnTo>
                  <a:lnTo>
                    <a:pt x="40582" y="1692297"/>
                  </a:lnTo>
                  <a:lnTo>
                    <a:pt x="45630" y="1689535"/>
                  </a:lnTo>
                  <a:cubicBezTo>
                    <a:pt x="46297" y="1687439"/>
                    <a:pt x="42487" y="1686963"/>
                    <a:pt x="40582" y="1685153"/>
                  </a:cubicBezTo>
                  <a:lnTo>
                    <a:pt x="40582" y="1670579"/>
                  </a:lnTo>
                  <a:lnTo>
                    <a:pt x="46582" y="1666674"/>
                  </a:lnTo>
                  <a:lnTo>
                    <a:pt x="46582" y="1641052"/>
                  </a:lnTo>
                  <a:lnTo>
                    <a:pt x="40201" y="1637242"/>
                  </a:lnTo>
                  <a:lnTo>
                    <a:pt x="40201" y="1630003"/>
                  </a:lnTo>
                  <a:lnTo>
                    <a:pt x="46963" y="1625907"/>
                  </a:lnTo>
                  <a:lnTo>
                    <a:pt x="46963" y="1578282"/>
                  </a:lnTo>
                  <a:cubicBezTo>
                    <a:pt x="56488" y="1575711"/>
                    <a:pt x="51726" y="1566567"/>
                    <a:pt x="54107" y="1559232"/>
                  </a:cubicBezTo>
                  <a:cubicBezTo>
                    <a:pt x="62299" y="1554280"/>
                    <a:pt x="62299" y="1554089"/>
                    <a:pt x="54107" y="1548850"/>
                  </a:cubicBezTo>
                  <a:lnTo>
                    <a:pt x="54107" y="1478746"/>
                  </a:lnTo>
                  <a:lnTo>
                    <a:pt x="60108" y="1474936"/>
                  </a:lnTo>
                  <a:lnTo>
                    <a:pt x="60108" y="1423596"/>
                  </a:lnTo>
                  <a:lnTo>
                    <a:pt x="66871" y="1419596"/>
                  </a:lnTo>
                  <a:lnTo>
                    <a:pt x="66871" y="1416072"/>
                  </a:lnTo>
                  <a:lnTo>
                    <a:pt x="60489" y="1412166"/>
                  </a:lnTo>
                  <a:lnTo>
                    <a:pt x="60489" y="1401117"/>
                  </a:lnTo>
                  <a:lnTo>
                    <a:pt x="65347" y="1398355"/>
                  </a:lnTo>
                  <a:cubicBezTo>
                    <a:pt x="67424" y="1377114"/>
                    <a:pt x="67647" y="1355721"/>
                    <a:pt x="66013" y="1334442"/>
                  </a:cubicBezTo>
                  <a:lnTo>
                    <a:pt x="61441" y="1331870"/>
                  </a:lnTo>
                  <a:cubicBezTo>
                    <a:pt x="59822" y="1314154"/>
                    <a:pt x="59917" y="1235573"/>
                    <a:pt x="61441" y="1219952"/>
                  </a:cubicBezTo>
                  <a:lnTo>
                    <a:pt x="66394" y="1217190"/>
                  </a:lnTo>
                  <a:lnTo>
                    <a:pt x="66394" y="1183948"/>
                  </a:lnTo>
                  <a:lnTo>
                    <a:pt x="60489" y="1180137"/>
                  </a:lnTo>
                  <a:lnTo>
                    <a:pt x="66775" y="1176328"/>
                  </a:lnTo>
                  <a:lnTo>
                    <a:pt x="66775" y="1168612"/>
                  </a:lnTo>
                  <a:cubicBezTo>
                    <a:pt x="64108" y="1167660"/>
                    <a:pt x="49916" y="1166993"/>
                    <a:pt x="56488" y="1163850"/>
                  </a:cubicBezTo>
                  <a:cubicBezTo>
                    <a:pt x="63632" y="1164421"/>
                    <a:pt x="69538" y="1161563"/>
                    <a:pt x="66013" y="1154325"/>
                  </a:cubicBezTo>
                  <a:lnTo>
                    <a:pt x="61060" y="1151562"/>
                  </a:lnTo>
                  <a:cubicBezTo>
                    <a:pt x="60192" y="1146724"/>
                    <a:pt x="59904" y="1141800"/>
                    <a:pt x="60203" y="1136894"/>
                  </a:cubicBezTo>
                  <a:lnTo>
                    <a:pt x="66299" y="1132798"/>
                  </a:lnTo>
                  <a:lnTo>
                    <a:pt x="60203" y="1129083"/>
                  </a:lnTo>
                  <a:lnTo>
                    <a:pt x="60203" y="1103557"/>
                  </a:lnTo>
                  <a:lnTo>
                    <a:pt x="66585" y="1099651"/>
                  </a:lnTo>
                  <a:lnTo>
                    <a:pt x="66585" y="1077648"/>
                  </a:lnTo>
                  <a:lnTo>
                    <a:pt x="60203" y="1073743"/>
                  </a:lnTo>
                  <a:cubicBezTo>
                    <a:pt x="59441" y="1070790"/>
                    <a:pt x="61060" y="1068695"/>
                    <a:pt x="65156" y="1067647"/>
                  </a:cubicBezTo>
                  <a:cubicBezTo>
                    <a:pt x="68966" y="1056884"/>
                    <a:pt x="65156" y="1044406"/>
                    <a:pt x="67156" y="1033071"/>
                  </a:cubicBezTo>
                  <a:cubicBezTo>
                    <a:pt x="75634" y="1028023"/>
                    <a:pt x="75634" y="1027737"/>
                    <a:pt x="67156" y="1022689"/>
                  </a:cubicBezTo>
                  <a:lnTo>
                    <a:pt x="66585" y="1019165"/>
                  </a:lnTo>
                  <a:cubicBezTo>
                    <a:pt x="68580" y="1017527"/>
                    <a:pt x="70752" y="1016126"/>
                    <a:pt x="73062" y="1014974"/>
                  </a:cubicBezTo>
                  <a:lnTo>
                    <a:pt x="73062" y="996781"/>
                  </a:lnTo>
                  <a:lnTo>
                    <a:pt x="79634" y="992781"/>
                  </a:lnTo>
                  <a:lnTo>
                    <a:pt x="79634" y="989066"/>
                  </a:lnTo>
                  <a:cubicBezTo>
                    <a:pt x="73824" y="985351"/>
                    <a:pt x="62584" y="982684"/>
                    <a:pt x="67537" y="973921"/>
                  </a:cubicBezTo>
                  <a:lnTo>
                    <a:pt x="79253" y="967158"/>
                  </a:lnTo>
                  <a:cubicBezTo>
                    <a:pt x="80777" y="938012"/>
                    <a:pt x="79253" y="908199"/>
                    <a:pt x="79825" y="878671"/>
                  </a:cubicBezTo>
                  <a:lnTo>
                    <a:pt x="86111" y="874766"/>
                  </a:lnTo>
                  <a:lnTo>
                    <a:pt x="79920" y="870956"/>
                  </a:lnTo>
                  <a:lnTo>
                    <a:pt x="79920" y="867432"/>
                  </a:lnTo>
                  <a:cubicBezTo>
                    <a:pt x="82301" y="865908"/>
                    <a:pt x="84397" y="864574"/>
                    <a:pt x="86111" y="863622"/>
                  </a:cubicBezTo>
                  <a:lnTo>
                    <a:pt x="86111" y="856097"/>
                  </a:lnTo>
                  <a:lnTo>
                    <a:pt x="80682" y="853144"/>
                  </a:lnTo>
                  <a:cubicBezTo>
                    <a:pt x="80682" y="850477"/>
                    <a:pt x="79634" y="847524"/>
                    <a:pt x="79063" y="844857"/>
                  </a:cubicBezTo>
                  <a:lnTo>
                    <a:pt x="73824" y="841904"/>
                  </a:lnTo>
                  <a:cubicBezTo>
                    <a:pt x="72300" y="835999"/>
                    <a:pt x="73824" y="829903"/>
                    <a:pt x="72967" y="823712"/>
                  </a:cubicBezTo>
                  <a:lnTo>
                    <a:pt x="79539" y="819426"/>
                  </a:lnTo>
                  <a:lnTo>
                    <a:pt x="79539" y="808472"/>
                  </a:lnTo>
                  <a:lnTo>
                    <a:pt x="73252" y="804662"/>
                  </a:lnTo>
                  <a:lnTo>
                    <a:pt x="73252" y="738558"/>
                  </a:lnTo>
                  <a:lnTo>
                    <a:pt x="79825" y="734653"/>
                  </a:lnTo>
                  <a:cubicBezTo>
                    <a:pt x="79825" y="733320"/>
                    <a:pt x="79825" y="732177"/>
                    <a:pt x="79825" y="731034"/>
                  </a:cubicBezTo>
                  <a:cubicBezTo>
                    <a:pt x="77539" y="729700"/>
                    <a:pt x="75443" y="728271"/>
                    <a:pt x="73919" y="727319"/>
                  </a:cubicBezTo>
                  <a:lnTo>
                    <a:pt x="73919" y="716175"/>
                  </a:lnTo>
                  <a:lnTo>
                    <a:pt x="79158" y="713222"/>
                  </a:lnTo>
                  <a:cubicBezTo>
                    <a:pt x="82111" y="706935"/>
                    <a:pt x="78205" y="700172"/>
                    <a:pt x="81063" y="694172"/>
                  </a:cubicBezTo>
                  <a:lnTo>
                    <a:pt x="85825" y="691505"/>
                  </a:lnTo>
                  <a:cubicBezTo>
                    <a:pt x="84778" y="688838"/>
                    <a:pt x="77539" y="687600"/>
                    <a:pt x="80206" y="683980"/>
                  </a:cubicBezTo>
                  <a:lnTo>
                    <a:pt x="73538" y="679885"/>
                  </a:lnTo>
                  <a:lnTo>
                    <a:pt x="73538" y="676360"/>
                  </a:lnTo>
                  <a:lnTo>
                    <a:pt x="79920" y="672550"/>
                  </a:lnTo>
                  <a:lnTo>
                    <a:pt x="79920" y="624925"/>
                  </a:lnTo>
                  <a:lnTo>
                    <a:pt x="73919" y="621020"/>
                  </a:lnTo>
                  <a:cubicBezTo>
                    <a:pt x="87730" y="611495"/>
                    <a:pt x="76872" y="584729"/>
                    <a:pt x="80110" y="570061"/>
                  </a:cubicBezTo>
                  <a:cubicBezTo>
                    <a:pt x="76681" y="567013"/>
                    <a:pt x="73062" y="568061"/>
                    <a:pt x="69252" y="567585"/>
                  </a:cubicBezTo>
                  <a:lnTo>
                    <a:pt x="66394" y="563013"/>
                  </a:lnTo>
                  <a:lnTo>
                    <a:pt x="73348" y="558536"/>
                  </a:lnTo>
                  <a:lnTo>
                    <a:pt x="73348" y="551487"/>
                  </a:lnTo>
                  <a:lnTo>
                    <a:pt x="80110" y="547487"/>
                  </a:lnTo>
                  <a:lnTo>
                    <a:pt x="80110" y="529199"/>
                  </a:lnTo>
                  <a:lnTo>
                    <a:pt x="73348" y="525103"/>
                  </a:lnTo>
                  <a:lnTo>
                    <a:pt x="73348" y="503195"/>
                  </a:lnTo>
                  <a:lnTo>
                    <a:pt x="67918" y="500147"/>
                  </a:lnTo>
                  <a:cubicBezTo>
                    <a:pt x="65347" y="492718"/>
                    <a:pt x="67918" y="484812"/>
                    <a:pt x="66394" y="477192"/>
                  </a:cubicBezTo>
                  <a:lnTo>
                    <a:pt x="61537" y="474430"/>
                  </a:lnTo>
                  <a:cubicBezTo>
                    <a:pt x="61060" y="472335"/>
                    <a:pt x="64680" y="471858"/>
                    <a:pt x="66585" y="470144"/>
                  </a:cubicBezTo>
                  <a:lnTo>
                    <a:pt x="66585" y="459190"/>
                  </a:lnTo>
                  <a:lnTo>
                    <a:pt x="60584" y="455380"/>
                  </a:lnTo>
                  <a:lnTo>
                    <a:pt x="60584" y="448141"/>
                  </a:lnTo>
                  <a:lnTo>
                    <a:pt x="66966" y="444236"/>
                  </a:lnTo>
                  <a:lnTo>
                    <a:pt x="66966" y="414899"/>
                  </a:lnTo>
                  <a:lnTo>
                    <a:pt x="60584" y="411089"/>
                  </a:lnTo>
                  <a:lnTo>
                    <a:pt x="60584" y="374227"/>
                  </a:lnTo>
                  <a:cubicBezTo>
                    <a:pt x="78586" y="366703"/>
                    <a:pt x="51059" y="364702"/>
                    <a:pt x="64013" y="357558"/>
                  </a:cubicBezTo>
                  <a:cubicBezTo>
                    <a:pt x="66109" y="355939"/>
                    <a:pt x="66109" y="355939"/>
                    <a:pt x="66966" y="352510"/>
                  </a:cubicBezTo>
                  <a:lnTo>
                    <a:pt x="60489" y="348510"/>
                  </a:lnTo>
                  <a:lnTo>
                    <a:pt x="60489" y="341270"/>
                  </a:lnTo>
                  <a:lnTo>
                    <a:pt x="66871" y="337365"/>
                  </a:lnTo>
                  <a:lnTo>
                    <a:pt x="66871" y="328983"/>
                  </a:lnTo>
                  <a:lnTo>
                    <a:pt x="61346" y="325555"/>
                  </a:lnTo>
                  <a:lnTo>
                    <a:pt x="58203" y="319744"/>
                  </a:lnTo>
                  <a:cubicBezTo>
                    <a:pt x="16388" y="319172"/>
                    <a:pt x="65061" y="314505"/>
                    <a:pt x="73443" y="306885"/>
                  </a:cubicBezTo>
                  <a:lnTo>
                    <a:pt x="73443" y="303361"/>
                  </a:lnTo>
                  <a:lnTo>
                    <a:pt x="80015" y="299361"/>
                  </a:lnTo>
                  <a:lnTo>
                    <a:pt x="80015" y="291646"/>
                  </a:lnTo>
                  <a:cubicBezTo>
                    <a:pt x="69252" y="290217"/>
                    <a:pt x="57250" y="287645"/>
                    <a:pt x="60394" y="274215"/>
                  </a:cubicBezTo>
                  <a:lnTo>
                    <a:pt x="66299" y="270119"/>
                  </a:lnTo>
                  <a:cubicBezTo>
                    <a:pt x="64775" y="269071"/>
                    <a:pt x="62870" y="267833"/>
                    <a:pt x="60679" y="266213"/>
                  </a:cubicBezTo>
                  <a:lnTo>
                    <a:pt x="60679" y="259356"/>
                  </a:lnTo>
                  <a:lnTo>
                    <a:pt x="54012" y="255260"/>
                  </a:lnTo>
                  <a:lnTo>
                    <a:pt x="60489" y="251260"/>
                  </a:lnTo>
                  <a:lnTo>
                    <a:pt x="60489" y="247830"/>
                  </a:lnTo>
                  <a:cubicBezTo>
                    <a:pt x="64988" y="244192"/>
                    <a:pt x="70612" y="242239"/>
                    <a:pt x="76396" y="242306"/>
                  </a:cubicBezTo>
                  <a:cubicBezTo>
                    <a:pt x="81634" y="238877"/>
                    <a:pt x="81634" y="238877"/>
                    <a:pt x="76396" y="234972"/>
                  </a:cubicBezTo>
                  <a:lnTo>
                    <a:pt x="63442" y="234972"/>
                  </a:lnTo>
                  <a:cubicBezTo>
                    <a:pt x="56584" y="229066"/>
                    <a:pt x="61537" y="216398"/>
                    <a:pt x="60298" y="208016"/>
                  </a:cubicBezTo>
                  <a:cubicBezTo>
                    <a:pt x="62013" y="203920"/>
                    <a:pt x="69823" y="207064"/>
                    <a:pt x="73062" y="203729"/>
                  </a:cubicBezTo>
                  <a:lnTo>
                    <a:pt x="73062" y="196396"/>
                  </a:lnTo>
                  <a:cubicBezTo>
                    <a:pt x="71252" y="195253"/>
                    <a:pt x="69157" y="193919"/>
                    <a:pt x="66775" y="192585"/>
                  </a:cubicBezTo>
                  <a:lnTo>
                    <a:pt x="66775" y="181632"/>
                  </a:lnTo>
                  <a:lnTo>
                    <a:pt x="60013" y="177631"/>
                  </a:lnTo>
                  <a:lnTo>
                    <a:pt x="60013" y="170583"/>
                  </a:lnTo>
                  <a:lnTo>
                    <a:pt x="54012" y="166678"/>
                  </a:lnTo>
                  <a:lnTo>
                    <a:pt x="54012" y="155628"/>
                  </a:lnTo>
                  <a:cubicBezTo>
                    <a:pt x="63537" y="153247"/>
                    <a:pt x="63537" y="129530"/>
                    <a:pt x="54488" y="127053"/>
                  </a:cubicBezTo>
                  <a:cubicBezTo>
                    <a:pt x="53531" y="123424"/>
                    <a:pt x="53240" y="119643"/>
                    <a:pt x="53631" y="115909"/>
                  </a:cubicBezTo>
                  <a:lnTo>
                    <a:pt x="59822" y="111909"/>
                  </a:lnTo>
                  <a:lnTo>
                    <a:pt x="53631" y="108003"/>
                  </a:lnTo>
                  <a:lnTo>
                    <a:pt x="53631" y="86001"/>
                  </a:lnTo>
                  <a:cubicBezTo>
                    <a:pt x="58057" y="83905"/>
                    <a:pt x="62214" y="81276"/>
                    <a:pt x="66013" y="78190"/>
                  </a:cubicBezTo>
                  <a:lnTo>
                    <a:pt x="54012" y="71522"/>
                  </a:lnTo>
                  <a:lnTo>
                    <a:pt x="54012" y="52472"/>
                  </a:lnTo>
                  <a:lnTo>
                    <a:pt x="60013" y="48663"/>
                  </a:lnTo>
                  <a:lnTo>
                    <a:pt x="60013" y="41424"/>
                  </a:lnTo>
                  <a:lnTo>
                    <a:pt x="53631" y="37519"/>
                  </a:lnTo>
                  <a:lnTo>
                    <a:pt x="53631" y="-581"/>
                  </a:lnTo>
                  <a:lnTo>
                    <a:pt x="263848" y="-581"/>
                  </a:lnTo>
                  <a:cubicBezTo>
                    <a:pt x="267658" y="8086"/>
                    <a:pt x="286422" y="-581"/>
                    <a:pt x="293566" y="6372"/>
                  </a:cubicBezTo>
                  <a:cubicBezTo>
                    <a:pt x="296899" y="3800"/>
                    <a:pt x="303091" y="3228"/>
                    <a:pt x="303091" y="-581"/>
                  </a:cubicBezTo>
                  <a:lnTo>
                    <a:pt x="309663" y="-581"/>
                  </a:lnTo>
                  <a:cubicBezTo>
                    <a:pt x="310901" y="5514"/>
                    <a:pt x="347763" y="5610"/>
                    <a:pt x="349096" y="-581"/>
                  </a:cubicBezTo>
                  <a:lnTo>
                    <a:pt x="644372" y="-581"/>
                  </a:lnTo>
                  <a:lnTo>
                    <a:pt x="644372" y="89620"/>
                  </a:lnTo>
                  <a:lnTo>
                    <a:pt x="637894" y="93430"/>
                  </a:lnTo>
                  <a:lnTo>
                    <a:pt x="637894" y="281358"/>
                  </a:lnTo>
                  <a:lnTo>
                    <a:pt x="644752" y="285645"/>
                  </a:lnTo>
                  <a:lnTo>
                    <a:pt x="644752" y="325840"/>
                  </a:lnTo>
                  <a:cubicBezTo>
                    <a:pt x="654277" y="328888"/>
                    <a:pt x="654277" y="348510"/>
                    <a:pt x="644752" y="351462"/>
                  </a:cubicBezTo>
                  <a:cubicBezTo>
                    <a:pt x="646943" y="361749"/>
                    <a:pt x="638847" y="380037"/>
                    <a:pt x="651039" y="384514"/>
                  </a:cubicBezTo>
                  <a:lnTo>
                    <a:pt x="651039" y="432139"/>
                  </a:lnTo>
                  <a:lnTo>
                    <a:pt x="644752" y="435949"/>
                  </a:lnTo>
                  <a:lnTo>
                    <a:pt x="644752" y="446903"/>
                  </a:lnTo>
                  <a:lnTo>
                    <a:pt x="650944" y="450713"/>
                  </a:lnTo>
                  <a:lnTo>
                    <a:pt x="644372" y="454904"/>
                  </a:lnTo>
                  <a:lnTo>
                    <a:pt x="644372" y="480336"/>
                  </a:lnTo>
                  <a:cubicBezTo>
                    <a:pt x="634847" y="482336"/>
                    <a:pt x="634847" y="503195"/>
                    <a:pt x="644372" y="505482"/>
                  </a:cubicBezTo>
                  <a:cubicBezTo>
                    <a:pt x="644372" y="506625"/>
                    <a:pt x="644848" y="507863"/>
                    <a:pt x="645134" y="509196"/>
                  </a:cubicBezTo>
                  <a:lnTo>
                    <a:pt x="638752" y="513387"/>
                  </a:lnTo>
                  <a:lnTo>
                    <a:pt x="638752" y="520626"/>
                  </a:lnTo>
                  <a:lnTo>
                    <a:pt x="645134" y="524437"/>
                  </a:lnTo>
                  <a:lnTo>
                    <a:pt x="645134" y="564823"/>
                  </a:lnTo>
                  <a:lnTo>
                    <a:pt x="651706" y="568728"/>
                  </a:lnTo>
                  <a:cubicBezTo>
                    <a:pt x="651706" y="570061"/>
                    <a:pt x="651706" y="571299"/>
                    <a:pt x="651706" y="572538"/>
                  </a:cubicBezTo>
                  <a:cubicBezTo>
                    <a:pt x="656344" y="574671"/>
                    <a:pt x="660669" y="577424"/>
                    <a:pt x="664564" y="580729"/>
                  </a:cubicBezTo>
                  <a:cubicBezTo>
                    <a:pt x="664564" y="582920"/>
                    <a:pt x="664564" y="585301"/>
                    <a:pt x="663993" y="587206"/>
                  </a:cubicBezTo>
                  <a:lnTo>
                    <a:pt x="658564" y="590254"/>
                  </a:lnTo>
                  <a:cubicBezTo>
                    <a:pt x="658564" y="591492"/>
                    <a:pt x="658088" y="592635"/>
                    <a:pt x="657802" y="593969"/>
                  </a:cubicBezTo>
                  <a:lnTo>
                    <a:pt x="664279" y="598065"/>
                  </a:lnTo>
                  <a:lnTo>
                    <a:pt x="664279" y="605208"/>
                  </a:lnTo>
                  <a:lnTo>
                    <a:pt x="670946" y="609304"/>
                  </a:lnTo>
                  <a:lnTo>
                    <a:pt x="670946" y="634926"/>
                  </a:lnTo>
                  <a:lnTo>
                    <a:pt x="664184" y="639022"/>
                  </a:lnTo>
                  <a:lnTo>
                    <a:pt x="664184" y="671883"/>
                  </a:lnTo>
                  <a:cubicBezTo>
                    <a:pt x="659230" y="673693"/>
                    <a:pt x="657040" y="676360"/>
                    <a:pt x="657040" y="679408"/>
                  </a:cubicBezTo>
                  <a:cubicBezTo>
                    <a:pt x="655611" y="680837"/>
                    <a:pt x="651706" y="681218"/>
                    <a:pt x="652563" y="683409"/>
                  </a:cubicBezTo>
                  <a:lnTo>
                    <a:pt x="657897" y="686457"/>
                  </a:lnTo>
                  <a:cubicBezTo>
                    <a:pt x="657421" y="693410"/>
                    <a:pt x="660564" y="702364"/>
                    <a:pt x="651420" y="704745"/>
                  </a:cubicBezTo>
                  <a:lnTo>
                    <a:pt x="651420" y="715603"/>
                  </a:lnTo>
                  <a:lnTo>
                    <a:pt x="644657" y="719699"/>
                  </a:lnTo>
                  <a:lnTo>
                    <a:pt x="644657" y="741606"/>
                  </a:lnTo>
                  <a:lnTo>
                    <a:pt x="638180" y="745607"/>
                  </a:lnTo>
                  <a:cubicBezTo>
                    <a:pt x="638266" y="746788"/>
                    <a:pt x="638428" y="747969"/>
                    <a:pt x="638656" y="749131"/>
                  </a:cubicBezTo>
                  <a:lnTo>
                    <a:pt x="644276" y="752846"/>
                  </a:lnTo>
                  <a:lnTo>
                    <a:pt x="644276" y="760370"/>
                  </a:lnTo>
                  <a:lnTo>
                    <a:pt x="638561" y="763514"/>
                  </a:lnTo>
                  <a:cubicBezTo>
                    <a:pt x="637228" y="770944"/>
                    <a:pt x="639228" y="778849"/>
                    <a:pt x="637513" y="786279"/>
                  </a:cubicBezTo>
                  <a:lnTo>
                    <a:pt x="631894" y="789422"/>
                  </a:lnTo>
                  <a:lnTo>
                    <a:pt x="631894" y="800566"/>
                  </a:lnTo>
                  <a:lnTo>
                    <a:pt x="637894" y="804281"/>
                  </a:lnTo>
                  <a:lnTo>
                    <a:pt x="631703" y="808091"/>
                  </a:lnTo>
                  <a:lnTo>
                    <a:pt x="631703" y="830094"/>
                  </a:lnTo>
                  <a:lnTo>
                    <a:pt x="637894" y="833999"/>
                  </a:lnTo>
                  <a:cubicBezTo>
                    <a:pt x="620559" y="841714"/>
                    <a:pt x="646372" y="842762"/>
                    <a:pt x="631608" y="848572"/>
                  </a:cubicBezTo>
                  <a:cubicBezTo>
                    <a:pt x="634275" y="860954"/>
                    <a:pt x="624845" y="882672"/>
                    <a:pt x="638085" y="889053"/>
                  </a:cubicBezTo>
                  <a:lnTo>
                    <a:pt x="638085" y="907246"/>
                  </a:lnTo>
                  <a:lnTo>
                    <a:pt x="612939" y="921343"/>
                  </a:lnTo>
                  <a:cubicBezTo>
                    <a:pt x="616939" y="927535"/>
                    <a:pt x="631989" y="921343"/>
                    <a:pt x="637990" y="929535"/>
                  </a:cubicBezTo>
                  <a:lnTo>
                    <a:pt x="625322" y="937060"/>
                  </a:lnTo>
                  <a:cubicBezTo>
                    <a:pt x="623512" y="946585"/>
                    <a:pt x="640085" y="948966"/>
                    <a:pt x="638180" y="954776"/>
                  </a:cubicBezTo>
                  <a:cubicBezTo>
                    <a:pt x="634065" y="957805"/>
                    <a:pt x="629693" y="960482"/>
                    <a:pt x="625131" y="962777"/>
                  </a:cubicBezTo>
                  <a:lnTo>
                    <a:pt x="638276" y="970397"/>
                  </a:lnTo>
                  <a:cubicBezTo>
                    <a:pt x="637418" y="975350"/>
                    <a:pt x="637323" y="975350"/>
                    <a:pt x="631989" y="975731"/>
                  </a:cubicBezTo>
                  <a:cubicBezTo>
                    <a:pt x="622464" y="975731"/>
                    <a:pt x="623035" y="983636"/>
                    <a:pt x="628560" y="986780"/>
                  </a:cubicBezTo>
                  <a:lnTo>
                    <a:pt x="635704" y="986780"/>
                  </a:lnTo>
                  <a:lnTo>
                    <a:pt x="638752" y="991542"/>
                  </a:lnTo>
                  <a:cubicBezTo>
                    <a:pt x="636275" y="993066"/>
                    <a:pt x="634180" y="994400"/>
                    <a:pt x="631989" y="995924"/>
                  </a:cubicBezTo>
                  <a:lnTo>
                    <a:pt x="638180" y="999734"/>
                  </a:lnTo>
                  <a:lnTo>
                    <a:pt x="638180" y="1047359"/>
                  </a:lnTo>
                  <a:lnTo>
                    <a:pt x="644752" y="1051360"/>
                  </a:lnTo>
                  <a:cubicBezTo>
                    <a:pt x="644752" y="1052597"/>
                    <a:pt x="644752" y="1053836"/>
                    <a:pt x="644752" y="1054884"/>
                  </a:cubicBezTo>
                  <a:lnTo>
                    <a:pt x="638466" y="1058884"/>
                  </a:lnTo>
                  <a:cubicBezTo>
                    <a:pt x="638466" y="1060313"/>
                    <a:pt x="639038" y="1061456"/>
                    <a:pt x="639228" y="1062408"/>
                  </a:cubicBezTo>
                  <a:lnTo>
                    <a:pt x="643800" y="1065457"/>
                  </a:lnTo>
                  <a:cubicBezTo>
                    <a:pt x="646276" y="1070600"/>
                    <a:pt x="645896" y="1074124"/>
                    <a:pt x="638561" y="1076791"/>
                  </a:cubicBezTo>
                  <a:cubicBezTo>
                    <a:pt x="639133" y="1083840"/>
                    <a:pt x="635704" y="1092793"/>
                    <a:pt x="644943" y="1095270"/>
                  </a:cubicBezTo>
                  <a:lnTo>
                    <a:pt x="644943" y="1161945"/>
                  </a:lnTo>
                  <a:lnTo>
                    <a:pt x="638561" y="1165754"/>
                  </a:lnTo>
                  <a:lnTo>
                    <a:pt x="638561" y="1172994"/>
                  </a:lnTo>
                  <a:lnTo>
                    <a:pt x="644943" y="1176804"/>
                  </a:lnTo>
                  <a:lnTo>
                    <a:pt x="644943" y="1191377"/>
                  </a:lnTo>
                  <a:lnTo>
                    <a:pt x="638942" y="1195378"/>
                  </a:lnTo>
                  <a:lnTo>
                    <a:pt x="643990" y="1198235"/>
                  </a:lnTo>
                  <a:cubicBezTo>
                    <a:pt x="645562" y="1218266"/>
                    <a:pt x="645562" y="1238402"/>
                    <a:pt x="643990" y="1258433"/>
                  </a:cubicBezTo>
                  <a:lnTo>
                    <a:pt x="638656" y="1261481"/>
                  </a:lnTo>
                  <a:cubicBezTo>
                    <a:pt x="636466" y="1271958"/>
                    <a:pt x="644562" y="1289389"/>
                    <a:pt x="632275" y="1294533"/>
                  </a:cubicBezTo>
                  <a:lnTo>
                    <a:pt x="632275" y="1342158"/>
                  </a:lnTo>
                  <a:lnTo>
                    <a:pt x="625512" y="1346253"/>
                  </a:lnTo>
                  <a:lnTo>
                    <a:pt x="625512" y="1349778"/>
                  </a:lnTo>
                  <a:lnTo>
                    <a:pt x="632084" y="1353778"/>
                  </a:lnTo>
                  <a:cubicBezTo>
                    <a:pt x="632084" y="1355016"/>
                    <a:pt x="632084" y="1356254"/>
                    <a:pt x="632084" y="1357493"/>
                  </a:cubicBezTo>
                  <a:cubicBezTo>
                    <a:pt x="624083" y="1360445"/>
                    <a:pt x="624274" y="1365018"/>
                    <a:pt x="631513" y="1367685"/>
                  </a:cubicBezTo>
                  <a:cubicBezTo>
                    <a:pt x="636656" y="1378353"/>
                    <a:pt x="625417" y="1396260"/>
                    <a:pt x="639133" y="1401403"/>
                  </a:cubicBezTo>
                  <a:cubicBezTo>
                    <a:pt x="641228" y="1411785"/>
                    <a:pt x="633132" y="1429407"/>
                    <a:pt x="645514" y="1434455"/>
                  </a:cubicBezTo>
                  <a:lnTo>
                    <a:pt x="639133" y="1438360"/>
                  </a:lnTo>
                  <a:lnTo>
                    <a:pt x="639133" y="1449314"/>
                  </a:lnTo>
                  <a:lnTo>
                    <a:pt x="645705" y="1453219"/>
                  </a:lnTo>
                  <a:cubicBezTo>
                    <a:pt x="645705" y="1454553"/>
                    <a:pt x="645705" y="1455791"/>
                    <a:pt x="645705" y="1456838"/>
                  </a:cubicBezTo>
                  <a:lnTo>
                    <a:pt x="639323" y="1460935"/>
                  </a:lnTo>
                  <a:cubicBezTo>
                    <a:pt x="640276" y="1465887"/>
                    <a:pt x="638561" y="1470460"/>
                    <a:pt x="640371" y="1475603"/>
                  </a:cubicBezTo>
                  <a:cubicBezTo>
                    <a:pt x="645991" y="1478746"/>
                    <a:pt x="645991" y="1478746"/>
                    <a:pt x="639609" y="1482556"/>
                  </a:cubicBezTo>
                  <a:cubicBezTo>
                    <a:pt x="640561" y="1490271"/>
                    <a:pt x="635894" y="1501606"/>
                    <a:pt x="645991" y="1504463"/>
                  </a:cubicBezTo>
                  <a:lnTo>
                    <a:pt x="639704" y="1508369"/>
                  </a:lnTo>
                  <a:lnTo>
                    <a:pt x="639704" y="1511893"/>
                  </a:lnTo>
                  <a:cubicBezTo>
                    <a:pt x="641800" y="1513322"/>
                    <a:pt x="643895" y="1514560"/>
                    <a:pt x="645896" y="1515798"/>
                  </a:cubicBezTo>
                  <a:cubicBezTo>
                    <a:pt x="638276" y="1518465"/>
                    <a:pt x="641133" y="1523704"/>
                    <a:pt x="633989" y="1526181"/>
                  </a:cubicBezTo>
                  <a:cubicBezTo>
                    <a:pt x="633513" y="1535706"/>
                    <a:pt x="628274" y="1552088"/>
                    <a:pt x="639609" y="1556185"/>
                  </a:cubicBezTo>
                  <a:cubicBezTo>
                    <a:pt x="642371" y="1568567"/>
                    <a:pt x="632751" y="1590284"/>
                    <a:pt x="646086" y="1596666"/>
                  </a:cubicBezTo>
                  <a:lnTo>
                    <a:pt x="646086" y="1644291"/>
                  </a:lnTo>
                  <a:lnTo>
                    <a:pt x="639514" y="1648196"/>
                  </a:lnTo>
                  <a:lnTo>
                    <a:pt x="639514" y="1677438"/>
                  </a:lnTo>
                  <a:cubicBezTo>
                    <a:pt x="629227" y="1682391"/>
                    <a:pt x="632846" y="1684201"/>
                    <a:pt x="639514" y="1689915"/>
                  </a:cubicBezTo>
                  <a:cubicBezTo>
                    <a:pt x="638561" y="1695154"/>
                    <a:pt x="640657" y="1700964"/>
                    <a:pt x="633132" y="1703060"/>
                  </a:cubicBezTo>
                  <a:lnTo>
                    <a:pt x="638942" y="1707060"/>
                  </a:lnTo>
                  <a:lnTo>
                    <a:pt x="638942" y="1725348"/>
                  </a:lnTo>
                  <a:lnTo>
                    <a:pt x="632751" y="1729158"/>
                  </a:lnTo>
                  <a:lnTo>
                    <a:pt x="632751" y="1732587"/>
                  </a:lnTo>
                  <a:lnTo>
                    <a:pt x="626369" y="1736588"/>
                  </a:lnTo>
                  <a:lnTo>
                    <a:pt x="632370" y="1740303"/>
                  </a:lnTo>
                  <a:lnTo>
                    <a:pt x="632370" y="1748208"/>
                  </a:lnTo>
                  <a:cubicBezTo>
                    <a:pt x="619321" y="1753542"/>
                    <a:pt x="630465" y="1755638"/>
                    <a:pt x="632942" y="1762020"/>
                  </a:cubicBezTo>
                  <a:cubicBezTo>
                    <a:pt x="632942" y="1763448"/>
                    <a:pt x="636466" y="1764877"/>
                    <a:pt x="638656" y="1766401"/>
                  </a:cubicBezTo>
                  <a:lnTo>
                    <a:pt x="632656" y="1770211"/>
                  </a:lnTo>
                  <a:lnTo>
                    <a:pt x="632656" y="1784785"/>
                  </a:lnTo>
                  <a:lnTo>
                    <a:pt x="626179" y="1788690"/>
                  </a:lnTo>
                  <a:lnTo>
                    <a:pt x="626179" y="1792214"/>
                  </a:lnTo>
                  <a:lnTo>
                    <a:pt x="632942" y="1796500"/>
                  </a:lnTo>
                  <a:lnTo>
                    <a:pt x="632942" y="1803549"/>
                  </a:lnTo>
                  <a:cubicBezTo>
                    <a:pt x="641514" y="1806501"/>
                    <a:pt x="639514" y="1810788"/>
                    <a:pt x="638180" y="1814979"/>
                  </a:cubicBezTo>
                  <a:lnTo>
                    <a:pt x="632656" y="1818027"/>
                  </a:lnTo>
                  <a:cubicBezTo>
                    <a:pt x="635037" y="1829076"/>
                    <a:pt x="626464" y="1848983"/>
                    <a:pt x="638752" y="1854603"/>
                  </a:cubicBezTo>
                  <a:cubicBezTo>
                    <a:pt x="638752" y="1855841"/>
                    <a:pt x="638752" y="1856984"/>
                    <a:pt x="638752" y="1858317"/>
                  </a:cubicBezTo>
                  <a:lnTo>
                    <a:pt x="645229" y="1862318"/>
                  </a:lnTo>
                  <a:lnTo>
                    <a:pt x="645229" y="1865842"/>
                  </a:lnTo>
                  <a:lnTo>
                    <a:pt x="638847" y="1869748"/>
                  </a:lnTo>
                  <a:lnTo>
                    <a:pt x="638847" y="1880606"/>
                  </a:lnTo>
                  <a:cubicBezTo>
                    <a:pt x="649039" y="1886035"/>
                    <a:pt x="645324" y="1886512"/>
                    <a:pt x="639800" y="1892322"/>
                  </a:cubicBezTo>
                  <a:lnTo>
                    <a:pt x="644943" y="1895274"/>
                  </a:lnTo>
                  <a:cubicBezTo>
                    <a:pt x="646658" y="1900228"/>
                    <a:pt x="643514" y="1905752"/>
                    <a:pt x="646276" y="1910705"/>
                  </a:cubicBezTo>
                  <a:lnTo>
                    <a:pt x="651610" y="1913753"/>
                  </a:lnTo>
                  <a:lnTo>
                    <a:pt x="651610" y="2016718"/>
                  </a:lnTo>
                  <a:lnTo>
                    <a:pt x="658468" y="2020814"/>
                  </a:lnTo>
                  <a:lnTo>
                    <a:pt x="658468" y="2031673"/>
                  </a:lnTo>
                  <a:lnTo>
                    <a:pt x="652087" y="2035578"/>
                  </a:lnTo>
                  <a:lnTo>
                    <a:pt x="652087" y="2042817"/>
                  </a:lnTo>
                  <a:lnTo>
                    <a:pt x="658088" y="2046627"/>
                  </a:lnTo>
                  <a:cubicBezTo>
                    <a:pt x="659992" y="2053866"/>
                    <a:pt x="654087" y="2054818"/>
                    <a:pt x="653039" y="2058247"/>
                  </a:cubicBezTo>
                  <a:cubicBezTo>
                    <a:pt x="656373" y="2059866"/>
                    <a:pt x="659516" y="2061486"/>
                    <a:pt x="658183" y="2064724"/>
                  </a:cubicBezTo>
                  <a:lnTo>
                    <a:pt x="652087" y="2068725"/>
                  </a:lnTo>
                  <a:lnTo>
                    <a:pt x="652087" y="2083107"/>
                  </a:lnTo>
                  <a:lnTo>
                    <a:pt x="645324" y="2087108"/>
                  </a:lnTo>
                  <a:lnTo>
                    <a:pt x="645324" y="2127494"/>
                  </a:lnTo>
                  <a:lnTo>
                    <a:pt x="651706" y="2131399"/>
                  </a:lnTo>
                  <a:lnTo>
                    <a:pt x="651706" y="2256558"/>
                  </a:lnTo>
                  <a:lnTo>
                    <a:pt x="645705" y="2260368"/>
                  </a:lnTo>
                  <a:lnTo>
                    <a:pt x="645705" y="2279418"/>
                  </a:lnTo>
                  <a:lnTo>
                    <a:pt x="651230" y="2282466"/>
                  </a:lnTo>
                  <a:cubicBezTo>
                    <a:pt x="652182" y="2287562"/>
                    <a:pt x="652182" y="2292800"/>
                    <a:pt x="651230" y="2297896"/>
                  </a:cubicBezTo>
                  <a:lnTo>
                    <a:pt x="645896" y="2300945"/>
                  </a:lnTo>
                  <a:cubicBezTo>
                    <a:pt x="643800" y="2308564"/>
                    <a:pt x="647134" y="2316565"/>
                    <a:pt x="644181" y="2323995"/>
                  </a:cubicBezTo>
                  <a:lnTo>
                    <a:pt x="638942" y="2326948"/>
                  </a:lnTo>
                  <a:lnTo>
                    <a:pt x="645324" y="2330853"/>
                  </a:lnTo>
                  <a:lnTo>
                    <a:pt x="645324" y="2334377"/>
                  </a:lnTo>
                  <a:lnTo>
                    <a:pt x="651515" y="2338187"/>
                  </a:lnTo>
                  <a:cubicBezTo>
                    <a:pt x="649229" y="2339616"/>
                    <a:pt x="647134" y="2340949"/>
                    <a:pt x="644943" y="2342473"/>
                  </a:cubicBezTo>
                  <a:lnTo>
                    <a:pt x="644943" y="2404481"/>
                  </a:lnTo>
                  <a:cubicBezTo>
                    <a:pt x="643038" y="2406291"/>
                    <a:pt x="639228" y="2406672"/>
                    <a:pt x="639895" y="2408767"/>
                  </a:cubicBezTo>
                  <a:lnTo>
                    <a:pt x="644943" y="2411625"/>
                  </a:lnTo>
                  <a:lnTo>
                    <a:pt x="644943" y="2437533"/>
                  </a:lnTo>
                  <a:lnTo>
                    <a:pt x="639038" y="2441248"/>
                  </a:lnTo>
                  <a:cubicBezTo>
                    <a:pt x="639038" y="2442295"/>
                    <a:pt x="639038" y="2443534"/>
                    <a:pt x="639038" y="2444772"/>
                  </a:cubicBezTo>
                  <a:lnTo>
                    <a:pt x="645514" y="2448772"/>
                  </a:lnTo>
                  <a:lnTo>
                    <a:pt x="645514" y="2456011"/>
                  </a:lnTo>
                  <a:lnTo>
                    <a:pt x="639323" y="2459916"/>
                  </a:lnTo>
                  <a:cubicBezTo>
                    <a:pt x="646276" y="2463917"/>
                    <a:pt x="659611" y="2468775"/>
                    <a:pt x="645896" y="2474299"/>
                  </a:cubicBezTo>
                  <a:lnTo>
                    <a:pt x="645896" y="2503827"/>
                  </a:lnTo>
                  <a:lnTo>
                    <a:pt x="651992" y="2507732"/>
                  </a:lnTo>
                  <a:lnTo>
                    <a:pt x="651992" y="2510209"/>
                  </a:lnTo>
                  <a:lnTo>
                    <a:pt x="645610" y="2514019"/>
                  </a:lnTo>
                  <a:lnTo>
                    <a:pt x="645610" y="2576884"/>
                  </a:lnTo>
                  <a:cubicBezTo>
                    <a:pt x="647991" y="2578217"/>
                    <a:pt x="650086" y="2579551"/>
                    <a:pt x="651896" y="2580694"/>
                  </a:cubicBezTo>
                  <a:lnTo>
                    <a:pt x="651896" y="2587932"/>
                  </a:lnTo>
                  <a:lnTo>
                    <a:pt x="645610" y="2592029"/>
                  </a:lnTo>
                  <a:cubicBezTo>
                    <a:pt x="645029" y="2605592"/>
                    <a:pt x="645314" y="2619175"/>
                    <a:pt x="646467" y="2632700"/>
                  </a:cubicBezTo>
                  <a:cubicBezTo>
                    <a:pt x="665517" y="2650321"/>
                    <a:pt x="638466" y="2733189"/>
                    <a:pt x="658373" y="2749857"/>
                  </a:cubicBezTo>
                  <a:lnTo>
                    <a:pt x="652277" y="2753858"/>
                  </a:lnTo>
                  <a:lnTo>
                    <a:pt x="652277" y="2841964"/>
                  </a:lnTo>
                  <a:lnTo>
                    <a:pt x="645514" y="2846060"/>
                  </a:lnTo>
                  <a:lnTo>
                    <a:pt x="645514" y="2937976"/>
                  </a:lnTo>
                  <a:lnTo>
                    <a:pt x="639228" y="2941786"/>
                  </a:lnTo>
                  <a:lnTo>
                    <a:pt x="639228" y="2963789"/>
                  </a:lnTo>
                  <a:lnTo>
                    <a:pt x="645610" y="2967885"/>
                  </a:lnTo>
                  <a:cubicBezTo>
                    <a:pt x="646372" y="2987697"/>
                    <a:pt x="644086" y="3007985"/>
                    <a:pt x="646467" y="3026940"/>
                  </a:cubicBezTo>
                  <a:cubicBezTo>
                    <a:pt x="654563" y="3031893"/>
                    <a:pt x="654468" y="3032178"/>
                    <a:pt x="645896" y="3037417"/>
                  </a:cubicBezTo>
                  <a:lnTo>
                    <a:pt x="645896" y="3048466"/>
                  </a:lnTo>
                  <a:lnTo>
                    <a:pt x="651992" y="3052371"/>
                  </a:lnTo>
                  <a:lnTo>
                    <a:pt x="651992" y="3066945"/>
                  </a:lnTo>
                  <a:lnTo>
                    <a:pt x="645514" y="3070850"/>
                  </a:lnTo>
                  <a:lnTo>
                    <a:pt x="645514" y="3181245"/>
                  </a:lnTo>
                  <a:lnTo>
                    <a:pt x="638752" y="3185341"/>
                  </a:lnTo>
                  <a:lnTo>
                    <a:pt x="638752" y="3203343"/>
                  </a:lnTo>
                  <a:lnTo>
                    <a:pt x="632465" y="3207439"/>
                  </a:lnTo>
                  <a:cubicBezTo>
                    <a:pt x="631922" y="3214849"/>
                    <a:pt x="632208" y="3222288"/>
                    <a:pt x="633322" y="3229632"/>
                  </a:cubicBezTo>
                  <a:lnTo>
                    <a:pt x="637990" y="3232299"/>
                  </a:lnTo>
                  <a:cubicBezTo>
                    <a:pt x="639942" y="3236166"/>
                    <a:pt x="639942" y="3240719"/>
                    <a:pt x="637990" y="3244586"/>
                  </a:cubicBezTo>
                  <a:lnTo>
                    <a:pt x="632751" y="3247634"/>
                  </a:lnTo>
                  <a:cubicBezTo>
                    <a:pt x="632751" y="3254682"/>
                    <a:pt x="630084" y="3263541"/>
                    <a:pt x="639228" y="3265922"/>
                  </a:cubicBezTo>
                  <a:lnTo>
                    <a:pt x="639228" y="3343170"/>
                  </a:lnTo>
                  <a:lnTo>
                    <a:pt x="645610" y="3347075"/>
                  </a:lnTo>
                  <a:lnTo>
                    <a:pt x="639609" y="3350980"/>
                  </a:lnTo>
                  <a:cubicBezTo>
                    <a:pt x="641609" y="3352409"/>
                    <a:pt x="644562" y="3352695"/>
                    <a:pt x="644943" y="3354981"/>
                  </a:cubicBezTo>
                  <a:lnTo>
                    <a:pt x="639895" y="3357838"/>
                  </a:lnTo>
                  <a:cubicBezTo>
                    <a:pt x="638990" y="3362905"/>
                    <a:pt x="638990" y="3368106"/>
                    <a:pt x="639895" y="3373173"/>
                  </a:cubicBezTo>
                  <a:lnTo>
                    <a:pt x="645514" y="3376412"/>
                  </a:lnTo>
                  <a:lnTo>
                    <a:pt x="639418" y="3380317"/>
                  </a:lnTo>
                  <a:lnTo>
                    <a:pt x="639418" y="3394891"/>
                  </a:lnTo>
                  <a:lnTo>
                    <a:pt x="645800" y="3398796"/>
                  </a:lnTo>
                  <a:lnTo>
                    <a:pt x="645800" y="3402320"/>
                  </a:lnTo>
                  <a:lnTo>
                    <a:pt x="639609" y="3406130"/>
                  </a:lnTo>
                  <a:lnTo>
                    <a:pt x="639609" y="3417084"/>
                  </a:lnTo>
                  <a:lnTo>
                    <a:pt x="645896" y="3421275"/>
                  </a:lnTo>
                  <a:cubicBezTo>
                    <a:pt x="641133" y="3462042"/>
                    <a:pt x="655421" y="3514620"/>
                    <a:pt x="640276" y="3549196"/>
                  </a:cubicBezTo>
                  <a:cubicBezTo>
                    <a:pt x="638361" y="3553101"/>
                    <a:pt x="638361" y="3557672"/>
                    <a:pt x="640276" y="3561578"/>
                  </a:cubicBezTo>
                  <a:lnTo>
                    <a:pt x="645229" y="3564340"/>
                  </a:lnTo>
                  <a:lnTo>
                    <a:pt x="639038" y="3568246"/>
                  </a:lnTo>
                  <a:lnTo>
                    <a:pt x="639038" y="3582819"/>
                  </a:lnTo>
                  <a:lnTo>
                    <a:pt x="645419" y="3586724"/>
                  </a:lnTo>
                  <a:lnTo>
                    <a:pt x="645419" y="3593963"/>
                  </a:lnTo>
                  <a:cubicBezTo>
                    <a:pt x="627322" y="3602726"/>
                    <a:pt x="657992" y="3603964"/>
                    <a:pt x="638847" y="3613013"/>
                  </a:cubicBezTo>
                  <a:cubicBezTo>
                    <a:pt x="639418" y="3617014"/>
                    <a:pt x="637704" y="3620729"/>
                    <a:pt x="640371" y="3624253"/>
                  </a:cubicBezTo>
                  <a:cubicBezTo>
                    <a:pt x="643895" y="3625776"/>
                    <a:pt x="646562" y="3627586"/>
                    <a:pt x="645229" y="3630634"/>
                  </a:cubicBezTo>
                  <a:lnTo>
                    <a:pt x="639038" y="3634539"/>
                  </a:lnTo>
                  <a:lnTo>
                    <a:pt x="639038" y="3637969"/>
                  </a:lnTo>
                  <a:lnTo>
                    <a:pt x="632465" y="3641969"/>
                  </a:lnTo>
                  <a:lnTo>
                    <a:pt x="632465" y="3653209"/>
                  </a:lnTo>
                  <a:cubicBezTo>
                    <a:pt x="636466" y="3655971"/>
                    <a:pt x="641990" y="3657590"/>
                    <a:pt x="644467" y="3661114"/>
                  </a:cubicBezTo>
                  <a:lnTo>
                    <a:pt x="638942" y="3664162"/>
                  </a:lnTo>
                  <a:cubicBezTo>
                    <a:pt x="639800" y="3673687"/>
                    <a:pt x="637037" y="3685117"/>
                    <a:pt x="640371" y="3694547"/>
                  </a:cubicBezTo>
                  <a:lnTo>
                    <a:pt x="645229" y="3697214"/>
                  </a:lnTo>
                  <a:lnTo>
                    <a:pt x="645229" y="3726456"/>
                  </a:lnTo>
                  <a:lnTo>
                    <a:pt x="651896" y="3730551"/>
                  </a:lnTo>
                  <a:lnTo>
                    <a:pt x="645514" y="3734457"/>
                  </a:lnTo>
                  <a:cubicBezTo>
                    <a:pt x="645514" y="3735695"/>
                    <a:pt x="645514" y="3736933"/>
                    <a:pt x="645514" y="3737981"/>
                  </a:cubicBezTo>
                  <a:lnTo>
                    <a:pt x="651420" y="3741696"/>
                  </a:lnTo>
                  <a:lnTo>
                    <a:pt x="651420" y="3775033"/>
                  </a:lnTo>
                  <a:cubicBezTo>
                    <a:pt x="642847" y="3778081"/>
                    <a:pt x="644848" y="3782272"/>
                    <a:pt x="646276" y="3786463"/>
                  </a:cubicBezTo>
                  <a:lnTo>
                    <a:pt x="651801" y="3789511"/>
                  </a:lnTo>
                  <a:cubicBezTo>
                    <a:pt x="649610" y="3799798"/>
                    <a:pt x="657611" y="3818086"/>
                    <a:pt x="645419" y="3822563"/>
                  </a:cubicBezTo>
                  <a:lnTo>
                    <a:pt x="645419" y="3855519"/>
                  </a:lnTo>
                  <a:lnTo>
                    <a:pt x="638656" y="3859615"/>
                  </a:lnTo>
                  <a:lnTo>
                    <a:pt x="638656" y="3870474"/>
                  </a:lnTo>
                  <a:lnTo>
                    <a:pt x="631894" y="3874569"/>
                  </a:lnTo>
                  <a:lnTo>
                    <a:pt x="631894" y="3918480"/>
                  </a:lnTo>
                  <a:lnTo>
                    <a:pt x="625893" y="3922290"/>
                  </a:lnTo>
                  <a:lnTo>
                    <a:pt x="625893" y="3929434"/>
                  </a:lnTo>
                  <a:cubicBezTo>
                    <a:pt x="634465" y="3934672"/>
                    <a:pt x="634465" y="3934958"/>
                    <a:pt x="625893" y="3940101"/>
                  </a:cubicBezTo>
                  <a:lnTo>
                    <a:pt x="625893" y="3947531"/>
                  </a:lnTo>
                  <a:lnTo>
                    <a:pt x="631894" y="3951436"/>
                  </a:lnTo>
                  <a:lnTo>
                    <a:pt x="631894" y="4198134"/>
                  </a:lnTo>
                  <a:lnTo>
                    <a:pt x="625512" y="4202039"/>
                  </a:lnTo>
                  <a:lnTo>
                    <a:pt x="625512" y="4205563"/>
                  </a:lnTo>
                  <a:lnTo>
                    <a:pt x="632275" y="4209564"/>
                  </a:lnTo>
                  <a:lnTo>
                    <a:pt x="632275" y="4260904"/>
                  </a:lnTo>
                  <a:lnTo>
                    <a:pt x="638276" y="4264809"/>
                  </a:lnTo>
                  <a:lnTo>
                    <a:pt x="633227" y="4267666"/>
                  </a:lnTo>
                  <a:cubicBezTo>
                    <a:pt x="629036" y="4289669"/>
                    <a:pt x="635037" y="4313196"/>
                    <a:pt x="631036" y="4335198"/>
                  </a:cubicBezTo>
                  <a:lnTo>
                    <a:pt x="625893" y="4338056"/>
                  </a:lnTo>
                  <a:lnTo>
                    <a:pt x="625893" y="4345580"/>
                  </a:lnTo>
                  <a:lnTo>
                    <a:pt x="631894" y="4349391"/>
                  </a:lnTo>
                  <a:lnTo>
                    <a:pt x="631894" y="4356630"/>
                  </a:lnTo>
                  <a:lnTo>
                    <a:pt x="625512" y="4360535"/>
                  </a:lnTo>
                  <a:lnTo>
                    <a:pt x="625512" y="4389776"/>
                  </a:lnTo>
                  <a:lnTo>
                    <a:pt x="631703" y="4393682"/>
                  </a:lnTo>
                  <a:lnTo>
                    <a:pt x="625893" y="4397397"/>
                  </a:lnTo>
                  <a:lnTo>
                    <a:pt x="625893" y="4415875"/>
                  </a:lnTo>
                  <a:cubicBezTo>
                    <a:pt x="635418" y="4421114"/>
                    <a:pt x="634465" y="4426163"/>
                    <a:pt x="625893" y="4430162"/>
                  </a:cubicBezTo>
                  <a:cubicBezTo>
                    <a:pt x="629036" y="4444831"/>
                    <a:pt x="618368" y="4469787"/>
                    <a:pt x="632275" y="4478264"/>
                  </a:cubicBezTo>
                  <a:lnTo>
                    <a:pt x="632275" y="4599708"/>
                  </a:lnTo>
                  <a:cubicBezTo>
                    <a:pt x="633799" y="4601803"/>
                    <a:pt x="639038" y="4602470"/>
                    <a:pt x="638371" y="4605709"/>
                  </a:cubicBezTo>
                  <a:close/>
                  <a:moveTo>
                    <a:pt x="631132" y="2178739"/>
                  </a:moveTo>
                  <a:cubicBezTo>
                    <a:pt x="608367" y="2167118"/>
                    <a:pt x="580268" y="2170547"/>
                    <a:pt x="556551" y="2162927"/>
                  </a:cubicBezTo>
                  <a:lnTo>
                    <a:pt x="539501" y="2171500"/>
                  </a:lnTo>
                  <a:cubicBezTo>
                    <a:pt x="553789" y="2174738"/>
                    <a:pt x="567029" y="2172833"/>
                    <a:pt x="581888" y="2177120"/>
                  </a:cubicBezTo>
                  <a:cubicBezTo>
                    <a:pt x="597766" y="2182606"/>
                    <a:pt x="614930" y="2183177"/>
                    <a:pt x="631132" y="2178739"/>
                  </a:cubicBezTo>
                  <a:close/>
                  <a:moveTo>
                    <a:pt x="615320" y="1676009"/>
                  </a:moveTo>
                  <a:cubicBezTo>
                    <a:pt x="607062" y="1674704"/>
                    <a:pt x="598623" y="1676762"/>
                    <a:pt x="591889" y="1681724"/>
                  </a:cubicBezTo>
                  <a:lnTo>
                    <a:pt x="609605" y="1689820"/>
                  </a:lnTo>
                  <a:cubicBezTo>
                    <a:pt x="613215" y="1688801"/>
                    <a:pt x="616492" y="1686867"/>
                    <a:pt x="619130" y="1684201"/>
                  </a:cubicBezTo>
                  <a:cubicBezTo>
                    <a:pt x="617511" y="1681533"/>
                    <a:pt x="620940" y="1678200"/>
                    <a:pt x="615320" y="1676009"/>
                  </a:cubicBezTo>
                  <a:close/>
                  <a:moveTo>
                    <a:pt x="595604" y="1716490"/>
                  </a:moveTo>
                  <a:cubicBezTo>
                    <a:pt x="602652" y="1711632"/>
                    <a:pt x="611034" y="1713442"/>
                    <a:pt x="617892" y="1707727"/>
                  </a:cubicBezTo>
                  <a:cubicBezTo>
                    <a:pt x="611605" y="1702203"/>
                    <a:pt x="581411" y="1704203"/>
                    <a:pt x="595604" y="1716490"/>
                  </a:cubicBezTo>
                  <a:close/>
                  <a:moveTo>
                    <a:pt x="589126" y="1661245"/>
                  </a:moveTo>
                  <a:lnTo>
                    <a:pt x="583316" y="1657530"/>
                  </a:lnTo>
                  <a:cubicBezTo>
                    <a:pt x="554741" y="1660293"/>
                    <a:pt x="567600" y="1672580"/>
                    <a:pt x="588936" y="1668580"/>
                  </a:cubicBezTo>
                  <a:cubicBezTo>
                    <a:pt x="593603" y="1664769"/>
                    <a:pt x="593603" y="1663912"/>
                    <a:pt x="589126" y="1661245"/>
                  </a:cubicBezTo>
                  <a:close/>
                  <a:moveTo>
                    <a:pt x="595794" y="1628003"/>
                  </a:moveTo>
                  <a:lnTo>
                    <a:pt x="612082" y="1618478"/>
                  </a:lnTo>
                  <a:cubicBezTo>
                    <a:pt x="586774" y="1609191"/>
                    <a:pt x="558999" y="1609191"/>
                    <a:pt x="533691" y="1618478"/>
                  </a:cubicBezTo>
                  <a:lnTo>
                    <a:pt x="543216" y="1624003"/>
                  </a:lnTo>
                  <a:cubicBezTo>
                    <a:pt x="561599" y="1622288"/>
                    <a:pt x="577697" y="1629241"/>
                    <a:pt x="595794" y="1628003"/>
                  </a:cubicBezTo>
                  <a:close/>
                  <a:moveTo>
                    <a:pt x="612082" y="1574663"/>
                  </a:moveTo>
                  <a:cubicBezTo>
                    <a:pt x="590365" y="1563900"/>
                    <a:pt x="567790" y="1574663"/>
                    <a:pt x="543787" y="1572663"/>
                  </a:cubicBezTo>
                  <a:cubicBezTo>
                    <a:pt x="538168" y="1572091"/>
                    <a:pt x="541692" y="1567424"/>
                    <a:pt x="536358" y="1565424"/>
                  </a:cubicBezTo>
                  <a:cubicBezTo>
                    <a:pt x="525404" y="1564281"/>
                    <a:pt x="501496" y="1565424"/>
                    <a:pt x="522166" y="1576568"/>
                  </a:cubicBezTo>
                  <a:cubicBezTo>
                    <a:pt x="539701" y="1577635"/>
                    <a:pt x="557161" y="1579702"/>
                    <a:pt x="574458" y="1582759"/>
                  </a:cubicBezTo>
                  <a:cubicBezTo>
                    <a:pt x="583983" y="1585426"/>
                    <a:pt x="585507" y="1580663"/>
                    <a:pt x="590079" y="1580187"/>
                  </a:cubicBezTo>
                  <a:cubicBezTo>
                    <a:pt x="597794" y="1579426"/>
                    <a:pt x="605890" y="1582283"/>
                    <a:pt x="612082" y="1578282"/>
                  </a:cubicBezTo>
                  <a:close/>
                  <a:moveTo>
                    <a:pt x="513498" y="1593046"/>
                  </a:moveTo>
                  <a:lnTo>
                    <a:pt x="513498" y="1596666"/>
                  </a:lnTo>
                  <a:cubicBezTo>
                    <a:pt x="534358" y="1602857"/>
                    <a:pt x="564647" y="1607905"/>
                    <a:pt x="585793" y="1596666"/>
                  </a:cubicBezTo>
                  <a:cubicBezTo>
                    <a:pt x="585793" y="1590760"/>
                    <a:pt x="585793" y="1590760"/>
                    <a:pt x="582935" y="1587903"/>
                  </a:cubicBezTo>
                  <a:cubicBezTo>
                    <a:pt x="573610" y="1588436"/>
                    <a:pt x="564485" y="1590798"/>
                    <a:pt x="556075" y="1594856"/>
                  </a:cubicBezTo>
                  <a:cubicBezTo>
                    <a:pt x="551817" y="1592132"/>
                    <a:pt x="547283" y="1589865"/>
                    <a:pt x="542549" y="1588093"/>
                  </a:cubicBezTo>
                  <a:cubicBezTo>
                    <a:pt x="533786" y="1595046"/>
                    <a:pt x="522166" y="1588284"/>
                    <a:pt x="513498" y="1593046"/>
                  </a:cubicBezTo>
                  <a:close/>
                  <a:moveTo>
                    <a:pt x="520070" y="1735921"/>
                  </a:moveTo>
                  <a:cubicBezTo>
                    <a:pt x="548645" y="1746685"/>
                    <a:pt x="584650" y="1746494"/>
                    <a:pt x="616273" y="1750018"/>
                  </a:cubicBezTo>
                  <a:lnTo>
                    <a:pt x="619226" y="1745256"/>
                  </a:lnTo>
                  <a:cubicBezTo>
                    <a:pt x="614225" y="1741122"/>
                    <a:pt x="607996" y="1738740"/>
                    <a:pt x="601509" y="1738493"/>
                  </a:cubicBezTo>
                  <a:cubicBezTo>
                    <a:pt x="598099" y="1735416"/>
                    <a:pt x="592917" y="1735416"/>
                    <a:pt x="589508" y="1738493"/>
                  </a:cubicBezTo>
                  <a:cubicBezTo>
                    <a:pt x="569791" y="1735159"/>
                    <a:pt x="537215" y="1723920"/>
                    <a:pt x="520070" y="1735540"/>
                  </a:cubicBezTo>
                  <a:close/>
                  <a:moveTo>
                    <a:pt x="582554" y="1849555"/>
                  </a:moveTo>
                  <a:cubicBezTo>
                    <a:pt x="593889" y="1850221"/>
                    <a:pt x="606176" y="1856888"/>
                    <a:pt x="617606" y="1851936"/>
                  </a:cubicBezTo>
                  <a:cubicBezTo>
                    <a:pt x="631703" y="1835553"/>
                    <a:pt x="564361" y="1839553"/>
                    <a:pt x="582554" y="1849173"/>
                  </a:cubicBezTo>
                  <a:close/>
                  <a:moveTo>
                    <a:pt x="596556" y="1790023"/>
                  </a:moveTo>
                  <a:cubicBezTo>
                    <a:pt x="597318" y="1790023"/>
                    <a:pt x="598080" y="1789261"/>
                    <a:pt x="598842" y="1788785"/>
                  </a:cubicBezTo>
                  <a:lnTo>
                    <a:pt x="598842" y="1784975"/>
                  </a:lnTo>
                  <a:cubicBezTo>
                    <a:pt x="585412" y="1774878"/>
                    <a:pt x="566647" y="1780498"/>
                    <a:pt x="552932" y="1784975"/>
                  </a:cubicBezTo>
                  <a:cubicBezTo>
                    <a:pt x="567124" y="1788871"/>
                    <a:pt x="581859" y="1790442"/>
                    <a:pt x="596556" y="1789642"/>
                  </a:cubicBezTo>
                  <a:close/>
                  <a:moveTo>
                    <a:pt x="529881" y="2199598"/>
                  </a:moveTo>
                  <a:cubicBezTo>
                    <a:pt x="546074" y="2197598"/>
                    <a:pt x="563600" y="2198360"/>
                    <a:pt x="578077" y="2190835"/>
                  </a:cubicBezTo>
                  <a:cubicBezTo>
                    <a:pt x="567886" y="2185596"/>
                    <a:pt x="554170" y="2189883"/>
                    <a:pt x="542263" y="2188549"/>
                  </a:cubicBezTo>
                  <a:lnTo>
                    <a:pt x="536453" y="2195884"/>
                  </a:lnTo>
                  <a:cubicBezTo>
                    <a:pt x="533501" y="2194741"/>
                    <a:pt x="522356" y="2196550"/>
                    <a:pt x="530357" y="2199217"/>
                  </a:cubicBezTo>
                  <a:close/>
                  <a:moveTo>
                    <a:pt x="625131" y="2013670"/>
                  </a:moveTo>
                  <a:lnTo>
                    <a:pt x="625131" y="2009765"/>
                  </a:lnTo>
                  <a:cubicBezTo>
                    <a:pt x="615396" y="2002555"/>
                    <a:pt x="602100" y="2002555"/>
                    <a:pt x="592365" y="2009765"/>
                  </a:cubicBezTo>
                  <a:lnTo>
                    <a:pt x="592365" y="2013575"/>
                  </a:lnTo>
                  <a:cubicBezTo>
                    <a:pt x="603166" y="2015956"/>
                    <a:pt x="614368" y="2015861"/>
                    <a:pt x="625131" y="2013289"/>
                  </a:cubicBezTo>
                  <a:close/>
                  <a:moveTo>
                    <a:pt x="635227" y="1967474"/>
                  </a:moveTo>
                  <a:cubicBezTo>
                    <a:pt x="633075" y="1966388"/>
                    <a:pt x="631008" y="1965141"/>
                    <a:pt x="629036" y="1963759"/>
                  </a:cubicBezTo>
                  <a:lnTo>
                    <a:pt x="614844" y="1963759"/>
                  </a:lnTo>
                  <a:cubicBezTo>
                    <a:pt x="585697" y="1974618"/>
                    <a:pt x="646372" y="1972617"/>
                    <a:pt x="635227" y="1967283"/>
                  </a:cubicBezTo>
                  <a:close/>
                  <a:moveTo>
                    <a:pt x="590841" y="1919849"/>
                  </a:moveTo>
                  <a:cubicBezTo>
                    <a:pt x="589069" y="1920154"/>
                    <a:pt x="587355" y="1920764"/>
                    <a:pt x="585793" y="1921659"/>
                  </a:cubicBezTo>
                  <a:lnTo>
                    <a:pt x="585793" y="1925278"/>
                  </a:lnTo>
                  <a:cubicBezTo>
                    <a:pt x="603233" y="1928479"/>
                    <a:pt x="621121" y="1928479"/>
                    <a:pt x="638561" y="1925278"/>
                  </a:cubicBezTo>
                  <a:lnTo>
                    <a:pt x="628369" y="1920039"/>
                  </a:lnTo>
                  <a:cubicBezTo>
                    <a:pt x="616177" y="1918706"/>
                    <a:pt x="603128" y="1919658"/>
                    <a:pt x="590841" y="1919658"/>
                  </a:cubicBezTo>
                  <a:close/>
                  <a:moveTo>
                    <a:pt x="609224" y="1646862"/>
                  </a:moveTo>
                  <a:cubicBezTo>
                    <a:pt x="602938" y="1647624"/>
                    <a:pt x="597032" y="1645719"/>
                    <a:pt x="592746" y="1648672"/>
                  </a:cubicBezTo>
                  <a:cubicBezTo>
                    <a:pt x="592746" y="1649910"/>
                    <a:pt x="592746" y="1651053"/>
                    <a:pt x="592746" y="1652387"/>
                  </a:cubicBezTo>
                  <a:lnTo>
                    <a:pt x="599318" y="1656292"/>
                  </a:lnTo>
                  <a:cubicBezTo>
                    <a:pt x="599318" y="1666484"/>
                    <a:pt x="619226" y="1661531"/>
                    <a:pt x="624083" y="1656863"/>
                  </a:cubicBezTo>
                  <a:close/>
                  <a:moveTo>
                    <a:pt x="563028" y="1543897"/>
                  </a:moveTo>
                  <a:cubicBezTo>
                    <a:pt x="537787" y="1554184"/>
                    <a:pt x="505878" y="1541040"/>
                    <a:pt x="481208" y="1553422"/>
                  </a:cubicBezTo>
                  <a:cubicBezTo>
                    <a:pt x="526166" y="1562947"/>
                    <a:pt x="570743" y="1555613"/>
                    <a:pt x="617130" y="1554470"/>
                  </a:cubicBezTo>
                  <a:cubicBezTo>
                    <a:pt x="624940" y="1533324"/>
                    <a:pt x="575410" y="1547231"/>
                    <a:pt x="563028" y="1543326"/>
                  </a:cubicBezTo>
                  <a:close/>
                  <a:moveTo>
                    <a:pt x="408247" y="3059896"/>
                  </a:moveTo>
                  <a:cubicBezTo>
                    <a:pt x="415200" y="3055705"/>
                    <a:pt x="424058" y="3059896"/>
                    <a:pt x="431297" y="3054372"/>
                  </a:cubicBezTo>
                  <a:cubicBezTo>
                    <a:pt x="453586" y="3056753"/>
                    <a:pt x="485113" y="3062372"/>
                    <a:pt x="506830" y="3052562"/>
                  </a:cubicBezTo>
                  <a:lnTo>
                    <a:pt x="506830" y="3048657"/>
                  </a:lnTo>
                  <a:cubicBezTo>
                    <a:pt x="492591" y="3038036"/>
                    <a:pt x="473750" y="3035893"/>
                    <a:pt x="457491" y="3043037"/>
                  </a:cubicBezTo>
                  <a:cubicBezTo>
                    <a:pt x="449395" y="3037894"/>
                    <a:pt x="437679" y="3031988"/>
                    <a:pt x="428154" y="3037798"/>
                  </a:cubicBezTo>
                  <a:cubicBezTo>
                    <a:pt x="429868" y="3051038"/>
                    <a:pt x="335476" y="3036941"/>
                    <a:pt x="381577" y="3059420"/>
                  </a:cubicBezTo>
                  <a:cubicBezTo>
                    <a:pt x="372052" y="3065421"/>
                    <a:pt x="358717" y="3057991"/>
                    <a:pt x="349382" y="3063421"/>
                  </a:cubicBezTo>
                  <a:lnTo>
                    <a:pt x="349382" y="3066945"/>
                  </a:lnTo>
                  <a:lnTo>
                    <a:pt x="342810" y="3070945"/>
                  </a:lnTo>
                  <a:lnTo>
                    <a:pt x="342810" y="3078660"/>
                  </a:lnTo>
                  <a:lnTo>
                    <a:pt x="351287" y="3080280"/>
                  </a:lnTo>
                  <a:cubicBezTo>
                    <a:pt x="371861" y="3069135"/>
                    <a:pt x="396721" y="3073898"/>
                    <a:pt x="417962" y="3079518"/>
                  </a:cubicBezTo>
                  <a:cubicBezTo>
                    <a:pt x="438927" y="3076679"/>
                    <a:pt x="460244" y="3080899"/>
                    <a:pt x="478541" y="3091520"/>
                  </a:cubicBezTo>
                  <a:cubicBezTo>
                    <a:pt x="485018" y="3089614"/>
                    <a:pt x="493210" y="3092948"/>
                    <a:pt x="500068" y="3089424"/>
                  </a:cubicBezTo>
                  <a:lnTo>
                    <a:pt x="493876" y="3085423"/>
                  </a:lnTo>
                  <a:lnTo>
                    <a:pt x="493876" y="3078184"/>
                  </a:lnTo>
                  <a:cubicBezTo>
                    <a:pt x="496353" y="3075041"/>
                    <a:pt x="504449" y="3077613"/>
                    <a:pt x="506830" y="3074469"/>
                  </a:cubicBezTo>
                  <a:lnTo>
                    <a:pt x="506830" y="3070755"/>
                  </a:lnTo>
                  <a:cubicBezTo>
                    <a:pt x="502735" y="3067707"/>
                    <a:pt x="493591" y="3069707"/>
                    <a:pt x="490828" y="3065421"/>
                  </a:cubicBezTo>
                  <a:cubicBezTo>
                    <a:pt x="477017" y="3065421"/>
                    <a:pt x="462730" y="3063421"/>
                    <a:pt x="450728" y="3072660"/>
                  </a:cubicBezTo>
                  <a:cubicBezTo>
                    <a:pt x="439108" y="3075136"/>
                    <a:pt x="443965" y="3064373"/>
                    <a:pt x="433583" y="3065326"/>
                  </a:cubicBezTo>
                  <a:cubicBezTo>
                    <a:pt x="424763" y="3066535"/>
                    <a:pt x="415800" y="3064611"/>
                    <a:pt x="408247" y="3059896"/>
                  </a:cubicBezTo>
                  <a:close/>
                  <a:moveTo>
                    <a:pt x="518737" y="3034750"/>
                  </a:moveTo>
                  <a:cubicBezTo>
                    <a:pt x="520461" y="3032217"/>
                    <a:pt x="520718" y="3028950"/>
                    <a:pt x="519403" y="3026178"/>
                  </a:cubicBezTo>
                  <a:lnTo>
                    <a:pt x="509878" y="3021034"/>
                  </a:lnTo>
                  <a:cubicBezTo>
                    <a:pt x="505611" y="3019711"/>
                    <a:pt x="501077" y="3022101"/>
                    <a:pt x="499753" y="3026378"/>
                  </a:cubicBezTo>
                  <a:cubicBezTo>
                    <a:pt x="498648" y="3029931"/>
                    <a:pt x="500115" y="3033779"/>
                    <a:pt x="503306" y="3035703"/>
                  </a:cubicBezTo>
                  <a:cubicBezTo>
                    <a:pt x="508469" y="3036284"/>
                    <a:pt x="513688" y="3035960"/>
                    <a:pt x="518737" y="3034750"/>
                  </a:cubicBezTo>
                  <a:close/>
                  <a:moveTo>
                    <a:pt x="464539" y="2888446"/>
                  </a:moveTo>
                  <a:cubicBezTo>
                    <a:pt x="469873" y="2887780"/>
                    <a:pt x="475779" y="2889685"/>
                    <a:pt x="480065" y="2886922"/>
                  </a:cubicBezTo>
                  <a:cubicBezTo>
                    <a:pt x="480065" y="2874349"/>
                    <a:pt x="453300" y="2883779"/>
                    <a:pt x="444632" y="2881017"/>
                  </a:cubicBezTo>
                  <a:cubicBezTo>
                    <a:pt x="435107" y="2876350"/>
                    <a:pt x="435107" y="2876350"/>
                    <a:pt x="428249" y="2879302"/>
                  </a:cubicBezTo>
                  <a:lnTo>
                    <a:pt x="428249" y="2882922"/>
                  </a:lnTo>
                  <a:cubicBezTo>
                    <a:pt x="439108" y="2887970"/>
                    <a:pt x="453300" y="2896257"/>
                    <a:pt x="464539" y="2888446"/>
                  </a:cubicBezTo>
                  <a:close/>
                  <a:moveTo>
                    <a:pt x="457586" y="2943691"/>
                  </a:moveTo>
                  <a:cubicBezTo>
                    <a:pt x="456853" y="2944053"/>
                    <a:pt x="456157" y="2944463"/>
                    <a:pt x="455491" y="2944930"/>
                  </a:cubicBezTo>
                  <a:cubicBezTo>
                    <a:pt x="453586" y="2948930"/>
                    <a:pt x="465206" y="2946168"/>
                    <a:pt x="457586" y="2943691"/>
                  </a:cubicBezTo>
                  <a:close/>
                  <a:moveTo>
                    <a:pt x="486733" y="2959979"/>
                  </a:moveTo>
                  <a:cubicBezTo>
                    <a:pt x="486733" y="2961122"/>
                    <a:pt x="486733" y="2962265"/>
                    <a:pt x="486733" y="2963504"/>
                  </a:cubicBezTo>
                  <a:cubicBezTo>
                    <a:pt x="503211" y="2973029"/>
                    <a:pt x="524166" y="2977505"/>
                    <a:pt x="539215" y="2967980"/>
                  </a:cubicBezTo>
                  <a:lnTo>
                    <a:pt x="539215" y="2956455"/>
                  </a:lnTo>
                  <a:cubicBezTo>
                    <a:pt x="531081" y="2949664"/>
                    <a:pt x="520642" y="2946253"/>
                    <a:pt x="510069" y="2946930"/>
                  </a:cubicBezTo>
                  <a:cubicBezTo>
                    <a:pt x="500544" y="2961027"/>
                    <a:pt x="496353" y="2950168"/>
                    <a:pt x="483304" y="2950644"/>
                  </a:cubicBezTo>
                  <a:cubicBezTo>
                    <a:pt x="479303" y="2955312"/>
                    <a:pt x="479303" y="2955407"/>
                    <a:pt x="486733" y="2959979"/>
                  </a:cubicBezTo>
                  <a:close/>
                  <a:moveTo>
                    <a:pt x="510164" y="2939976"/>
                  </a:moveTo>
                  <a:cubicBezTo>
                    <a:pt x="518832" y="2939976"/>
                    <a:pt x="533882" y="2942358"/>
                    <a:pt x="538739" y="2933880"/>
                  </a:cubicBezTo>
                  <a:cubicBezTo>
                    <a:pt x="533501" y="2931976"/>
                    <a:pt x="497782" y="2929309"/>
                    <a:pt x="510164" y="2939976"/>
                  </a:cubicBezTo>
                  <a:close/>
                  <a:moveTo>
                    <a:pt x="506926" y="2986459"/>
                  </a:moveTo>
                  <a:lnTo>
                    <a:pt x="515879" y="2991412"/>
                  </a:lnTo>
                  <a:cubicBezTo>
                    <a:pt x="522070" y="2991412"/>
                    <a:pt x="519594" y="2988268"/>
                    <a:pt x="520070" y="2986363"/>
                  </a:cubicBezTo>
                  <a:cubicBezTo>
                    <a:pt x="516060" y="2983782"/>
                    <a:pt x="510898" y="2983820"/>
                    <a:pt x="506926" y="2986459"/>
                  </a:cubicBezTo>
                  <a:close/>
                  <a:moveTo>
                    <a:pt x="520070" y="3063801"/>
                  </a:moveTo>
                  <a:cubicBezTo>
                    <a:pt x="528852" y="3067488"/>
                    <a:pt x="538949" y="3066059"/>
                    <a:pt x="546359" y="3060087"/>
                  </a:cubicBezTo>
                  <a:cubicBezTo>
                    <a:pt x="537634" y="3056401"/>
                    <a:pt x="527595" y="3057668"/>
                    <a:pt x="520070" y="3063421"/>
                  </a:cubicBezTo>
                  <a:close/>
                  <a:moveTo>
                    <a:pt x="529595" y="2855490"/>
                  </a:moveTo>
                  <a:cubicBezTo>
                    <a:pt x="485971" y="2854728"/>
                    <a:pt x="442537" y="2848917"/>
                    <a:pt x="401579" y="2865015"/>
                  </a:cubicBezTo>
                  <a:cubicBezTo>
                    <a:pt x="403484" y="2885112"/>
                    <a:pt x="434821" y="2866634"/>
                    <a:pt x="446061" y="2862634"/>
                  </a:cubicBezTo>
                  <a:cubicBezTo>
                    <a:pt x="474045" y="2861995"/>
                    <a:pt x="502011" y="2864329"/>
                    <a:pt x="529500" y="2869587"/>
                  </a:cubicBezTo>
                  <a:cubicBezTo>
                    <a:pt x="542549" y="2866062"/>
                    <a:pt x="542073" y="2859395"/>
                    <a:pt x="529309" y="2855109"/>
                  </a:cubicBezTo>
                  <a:close/>
                  <a:moveTo>
                    <a:pt x="420629" y="2886255"/>
                  </a:moveTo>
                  <a:cubicBezTo>
                    <a:pt x="405484" y="2880636"/>
                    <a:pt x="408723" y="2893590"/>
                    <a:pt x="420629" y="2887494"/>
                  </a:cubicBezTo>
                  <a:cubicBezTo>
                    <a:pt x="420439" y="2886732"/>
                    <a:pt x="420629" y="2886160"/>
                    <a:pt x="420343" y="2885875"/>
                  </a:cubicBezTo>
                  <a:close/>
                  <a:moveTo>
                    <a:pt x="211079" y="2820342"/>
                  </a:moveTo>
                  <a:cubicBezTo>
                    <a:pt x="222793" y="2825715"/>
                    <a:pt x="236120" y="2826400"/>
                    <a:pt x="248322" y="2822248"/>
                  </a:cubicBezTo>
                  <a:lnTo>
                    <a:pt x="251084" y="2817485"/>
                  </a:lnTo>
                  <a:lnTo>
                    <a:pt x="241178" y="2810913"/>
                  </a:lnTo>
                  <a:cubicBezTo>
                    <a:pt x="230034" y="2822628"/>
                    <a:pt x="210793" y="2799102"/>
                    <a:pt x="211270" y="2819962"/>
                  </a:cubicBezTo>
                  <a:close/>
                  <a:moveTo>
                    <a:pt x="208031" y="2929309"/>
                  </a:moveTo>
                  <a:cubicBezTo>
                    <a:pt x="201935" y="2938834"/>
                    <a:pt x="236606" y="2938071"/>
                    <a:pt x="243083" y="2935309"/>
                  </a:cubicBezTo>
                  <a:cubicBezTo>
                    <a:pt x="235558" y="2929309"/>
                    <a:pt x="219080" y="2928546"/>
                    <a:pt x="208031" y="2929309"/>
                  </a:cubicBezTo>
                  <a:close/>
                  <a:moveTo>
                    <a:pt x="259561" y="2888351"/>
                  </a:moveTo>
                  <a:lnTo>
                    <a:pt x="277754" y="2879398"/>
                  </a:lnTo>
                  <a:lnTo>
                    <a:pt x="274801" y="2873682"/>
                  </a:lnTo>
                  <a:cubicBezTo>
                    <a:pt x="268991" y="2883969"/>
                    <a:pt x="224605" y="2866539"/>
                    <a:pt x="243750" y="2879302"/>
                  </a:cubicBezTo>
                  <a:lnTo>
                    <a:pt x="237940" y="2883112"/>
                  </a:lnTo>
                  <a:cubicBezTo>
                    <a:pt x="236320" y="2892351"/>
                    <a:pt x="255180" y="2887494"/>
                    <a:pt x="259561" y="2888065"/>
                  </a:cubicBezTo>
                  <a:close/>
                  <a:moveTo>
                    <a:pt x="283374" y="2809770"/>
                  </a:moveTo>
                  <a:cubicBezTo>
                    <a:pt x="283374" y="2809103"/>
                    <a:pt x="280897" y="2808532"/>
                    <a:pt x="279659" y="2807960"/>
                  </a:cubicBezTo>
                  <a:lnTo>
                    <a:pt x="263848" y="2816818"/>
                  </a:lnTo>
                  <a:cubicBezTo>
                    <a:pt x="261847" y="2826343"/>
                    <a:pt x="278040" y="2821295"/>
                    <a:pt x="283564" y="2816818"/>
                  </a:cubicBezTo>
                  <a:cubicBezTo>
                    <a:pt x="283758" y="2814370"/>
                    <a:pt x="283694" y="2811913"/>
                    <a:pt x="283374" y="2809484"/>
                  </a:cubicBezTo>
                  <a:close/>
                  <a:moveTo>
                    <a:pt x="273849" y="2837107"/>
                  </a:moveTo>
                  <a:cubicBezTo>
                    <a:pt x="270229" y="2837107"/>
                    <a:pt x="267372" y="2836440"/>
                    <a:pt x="264324" y="2838535"/>
                  </a:cubicBezTo>
                  <a:cubicBezTo>
                    <a:pt x="263276" y="2845489"/>
                    <a:pt x="263371" y="2845489"/>
                    <a:pt x="267372" y="2848060"/>
                  </a:cubicBezTo>
                  <a:cubicBezTo>
                    <a:pt x="286993" y="2848537"/>
                    <a:pt x="297376" y="2848346"/>
                    <a:pt x="273659" y="2836821"/>
                  </a:cubicBezTo>
                  <a:close/>
                  <a:moveTo>
                    <a:pt x="292899" y="2914450"/>
                  </a:moveTo>
                  <a:cubicBezTo>
                    <a:pt x="300328" y="2912164"/>
                    <a:pt x="288898" y="2909020"/>
                    <a:pt x="287184" y="2907115"/>
                  </a:cubicBezTo>
                  <a:cubicBezTo>
                    <a:pt x="281307" y="2906639"/>
                    <a:pt x="275471" y="2908439"/>
                    <a:pt x="270896" y="2912164"/>
                  </a:cubicBezTo>
                  <a:cubicBezTo>
                    <a:pt x="276802" y="2916735"/>
                    <a:pt x="286041" y="2913211"/>
                    <a:pt x="293185" y="2914164"/>
                  </a:cubicBezTo>
                  <a:close/>
                  <a:moveTo>
                    <a:pt x="270134" y="2934738"/>
                  </a:moveTo>
                  <a:cubicBezTo>
                    <a:pt x="274111" y="2937405"/>
                    <a:pt x="279302" y="2937405"/>
                    <a:pt x="283279" y="2934738"/>
                  </a:cubicBezTo>
                  <a:cubicBezTo>
                    <a:pt x="279425" y="2932109"/>
                    <a:pt x="274387" y="2932004"/>
                    <a:pt x="270420" y="2934452"/>
                  </a:cubicBezTo>
                  <a:close/>
                  <a:moveTo>
                    <a:pt x="299757" y="1374066"/>
                  </a:moveTo>
                  <a:cubicBezTo>
                    <a:pt x="304329" y="1370257"/>
                    <a:pt x="304329" y="1370257"/>
                    <a:pt x="299757" y="1366732"/>
                  </a:cubicBezTo>
                  <a:lnTo>
                    <a:pt x="286898" y="1366732"/>
                  </a:lnTo>
                  <a:cubicBezTo>
                    <a:pt x="282231" y="1370542"/>
                    <a:pt x="282231" y="1370542"/>
                    <a:pt x="286898" y="1374066"/>
                  </a:cubicBezTo>
                  <a:close/>
                  <a:moveTo>
                    <a:pt x="299757" y="2601267"/>
                  </a:moveTo>
                  <a:cubicBezTo>
                    <a:pt x="292994" y="2603839"/>
                    <a:pt x="303662" y="2606601"/>
                    <a:pt x="305662" y="2608983"/>
                  </a:cubicBezTo>
                  <a:lnTo>
                    <a:pt x="315187" y="2603458"/>
                  </a:lnTo>
                  <a:cubicBezTo>
                    <a:pt x="311759" y="2599077"/>
                    <a:pt x="305282" y="2601554"/>
                    <a:pt x="300043" y="2600982"/>
                  </a:cubicBezTo>
                  <a:close/>
                  <a:moveTo>
                    <a:pt x="296518" y="2845774"/>
                  </a:moveTo>
                  <a:cubicBezTo>
                    <a:pt x="314616" y="2851775"/>
                    <a:pt x="339190" y="2844631"/>
                    <a:pt x="355859" y="2839107"/>
                  </a:cubicBezTo>
                  <a:cubicBezTo>
                    <a:pt x="351001" y="2830058"/>
                    <a:pt x="295852" y="2836821"/>
                    <a:pt x="296804" y="2845489"/>
                  </a:cubicBezTo>
                  <a:close/>
                  <a:moveTo>
                    <a:pt x="474541" y="1169374"/>
                  </a:moveTo>
                  <a:cubicBezTo>
                    <a:pt x="474541" y="1181852"/>
                    <a:pt x="500544" y="1172803"/>
                    <a:pt x="509783" y="1175279"/>
                  </a:cubicBezTo>
                  <a:cubicBezTo>
                    <a:pt x="523785" y="1166040"/>
                    <a:pt x="479303" y="1160802"/>
                    <a:pt x="474826" y="1168803"/>
                  </a:cubicBezTo>
                  <a:close/>
                  <a:moveTo>
                    <a:pt x="481399" y="1115082"/>
                  </a:moveTo>
                  <a:cubicBezTo>
                    <a:pt x="488066" y="1118796"/>
                    <a:pt x="487780" y="1125940"/>
                    <a:pt x="497401" y="1123749"/>
                  </a:cubicBezTo>
                  <a:cubicBezTo>
                    <a:pt x="501211" y="1120606"/>
                    <a:pt x="512069" y="1118225"/>
                    <a:pt x="503211" y="1112701"/>
                  </a:cubicBezTo>
                  <a:cubicBezTo>
                    <a:pt x="497020" y="1113462"/>
                    <a:pt x="485399" y="1109176"/>
                    <a:pt x="481684" y="1114510"/>
                  </a:cubicBezTo>
                  <a:close/>
                  <a:moveTo>
                    <a:pt x="526928" y="1537706"/>
                  </a:moveTo>
                  <a:cubicBezTo>
                    <a:pt x="533862" y="1540097"/>
                    <a:pt x="540959" y="1541973"/>
                    <a:pt x="548169" y="1543326"/>
                  </a:cubicBezTo>
                  <a:cubicBezTo>
                    <a:pt x="552455" y="1538468"/>
                    <a:pt x="576172" y="1533038"/>
                    <a:pt x="571315" y="1525800"/>
                  </a:cubicBezTo>
                  <a:cubicBezTo>
                    <a:pt x="558932" y="1520847"/>
                    <a:pt x="544835" y="1533229"/>
                    <a:pt x="533691" y="1526848"/>
                  </a:cubicBezTo>
                  <a:cubicBezTo>
                    <a:pt x="524737" y="1521132"/>
                    <a:pt x="526928" y="1532753"/>
                    <a:pt x="526928" y="1537706"/>
                  </a:cubicBezTo>
                  <a:close/>
                  <a:moveTo>
                    <a:pt x="458539" y="1554089"/>
                  </a:moveTo>
                  <a:lnTo>
                    <a:pt x="467587" y="1548755"/>
                  </a:lnTo>
                  <a:cubicBezTo>
                    <a:pt x="455957" y="1542316"/>
                    <a:pt x="442203" y="1540868"/>
                    <a:pt x="429487" y="1544755"/>
                  </a:cubicBezTo>
                  <a:cubicBezTo>
                    <a:pt x="437203" y="1552003"/>
                    <a:pt x="447747" y="1555432"/>
                    <a:pt x="458253" y="1554089"/>
                  </a:cubicBezTo>
                  <a:close/>
                  <a:moveTo>
                    <a:pt x="453395" y="2694232"/>
                  </a:moveTo>
                  <a:cubicBezTo>
                    <a:pt x="438346" y="2688612"/>
                    <a:pt x="441584" y="2701661"/>
                    <a:pt x="453395" y="2695470"/>
                  </a:cubicBezTo>
                  <a:cubicBezTo>
                    <a:pt x="453300" y="2695089"/>
                    <a:pt x="453490" y="2694517"/>
                    <a:pt x="453109" y="2694232"/>
                  </a:cubicBezTo>
                  <a:close/>
                  <a:moveTo>
                    <a:pt x="436822" y="2817580"/>
                  </a:moveTo>
                  <a:cubicBezTo>
                    <a:pt x="451681" y="2820438"/>
                    <a:pt x="467207" y="2815295"/>
                    <a:pt x="480732" y="2813008"/>
                  </a:cubicBezTo>
                  <a:cubicBezTo>
                    <a:pt x="468826" y="2804150"/>
                    <a:pt x="449109" y="2806341"/>
                    <a:pt x="435107" y="2809103"/>
                  </a:cubicBezTo>
                  <a:cubicBezTo>
                    <a:pt x="435488" y="2811865"/>
                    <a:pt x="432821" y="2815009"/>
                    <a:pt x="436536" y="2817580"/>
                  </a:cubicBezTo>
                  <a:close/>
                  <a:moveTo>
                    <a:pt x="503497" y="2744714"/>
                  </a:moveTo>
                  <a:cubicBezTo>
                    <a:pt x="508450" y="2741094"/>
                    <a:pt x="508450" y="2741094"/>
                    <a:pt x="503497" y="2737285"/>
                  </a:cubicBezTo>
                  <a:cubicBezTo>
                    <a:pt x="489495" y="2739475"/>
                    <a:pt x="477970" y="2732808"/>
                    <a:pt x="464349" y="2733570"/>
                  </a:cubicBezTo>
                  <a:cubicBezTo>
                    <a:pt x="459682" y="2737189"/>
                    <a:pt x="459682" y="2737189"/>
                    <a:pt x="464349" y="2740999"/>
                  </a:cubicBezTo>
                  <a:cubicBezTo>
                    <a:pt x="477132" y="2744057"/>
                    <a:pt x="490276" y="2745314"/>
                    <a:pt x="503401" y="2744714"/>
                  </a:cubicBezTo>
                  <a:close/>
                  <a:moveTo>
                    <a:pt x="499687" y="2709567"/>
                  </a:moveTo>
                  <a:cubicBezTo>
                    <a:pt x="482570" y="2706881"/>
                    <a:pt x="465159" y="2706623"/>
                    <a:pt x="447966" y="2708805"/>
                  </a:cubicBezTo>
                  <a:cubicBezTo>
                    <a:pt x="444632" y="2728617"/>
                    <a:pt x="460634" y="2708805"/>
                    <a:pt x="467016" y="2717568"/>
                  </a:cubicBezTo>
                  <a:cubicBezTo>
                    <a:pt x="467016" y="2722711"/>
                    <a:pt x="472445" y="2722711"/>
                    <a:pt x="476541" y="2722616"/>
                  </a:cubicBezTo>
                  <a:close/>
                  <a:moveTo>
                    <a:pt x="542740" y="1513703"/>
                  </a:moveTo>
                  <a:cubicBezTo>
                    <a:pt x="558170" y="1502082"/>
                    <a:pt x="502830" y="1504940"/>
                    <a:pt x="497115" y="1509988"/>
                  </a:cubicBezTo>
                  <a:cubicBezTo>
                    <a:pt x="471016" y="1503702"/>
                    <a:pt x="439965" y="1499035"/>
                    <a:pt x="415200" y="1508369"/>
                  </a:cubicBezTo>
                  <a:cubicBezTo>
                    <a:pt x="421486" y="1512465"/>
                    <a:pt x="431297" y="1507512"/>
                    <a:pt x="437488" y="1513512"/>
                  </a:cubicBezTo>
                  <a:cubicBezTo>
                    <a:pt x="442327" y="1513036"/>
                    <a:pt x="447166" y="1514436"/>
                    <a:pt x="451014" y="1517418"/>
                  </a:cubicBezTo>
                  <a:cubicBezTo>
                    <a:pt x="479303" y="1508464"/>
                    <a:pt x="512545" y="1516370"/>
                    <a:pt x="542644" y="1513703"/>
                  </a:cubicBezTo>
                  <a:close/>
                  <a:moveTo>
                    <a:pt x="576172" y="1491700"/>
                  </a:moveTo>
                  <a:cubicBezTo>
                    <a:pt x="628751" y="1490367"/>
                    <a:pt x="565790" y="1486366"/>
                    <a:pt x="553027" y="1478841"/>
                  </a:cubicBezTo>
                  <a:cubicBezTo>
                    <a:pt x="553027" y="1475794"/>
                    <a:pt x="553027" y="1475794"/>
                    <a:pt x="549979" y="1473126"/>
                  </a:cubicBezTo>
                  <a:cubicBezTo>
                    <a:pt x="538949" y="1473031"/>
                    <a:pt x="527947" y="1474279"/>
                    <a:pt x="517213" y="1476841"/>
                  </a:cubicBezTo>
                  <a:cubicBezTo>
                    <a:pt x="497305" y="1469031"/>
                    <a:pt x="417962" y="1461696"/>
                    <a:pt x="493876" y="1482461"/>
                  </a:cubicBezTo>
                  <a:lnTo>
                    <a:pt x="493876" y="1493605"/>
                  </a:lnTo>
                  <a:cubicBezTo>
                    <a:pt x="520546" y="1498558"/>
                    <a:pt x="549979" y="1502749"/>
                    <a:pt x="576077" y="1491700"/>
                  </a:cubicBezTo>
                  <a:close/>
                  <a:moveTo>
                    <a:pt x="566647" y="1450362"/>
                  </a:moveTo>
                  <a:cubicBezTo>
                    <a:pt x="557122" y="1439122"/>
                    <a:pt x="539692" y="1447409"/>
                    <a:pt x="528547" y="1439789"/>
                  </a:cubicBezTo>
                  <a:cubicBezTo>
                    <a:pt x="514165" y="1437312"/>
                    <a:pt x="504163" y="1448076"/>
                    <a:pt x="491019" y="1440360"/>
                  </a:cubicBezTo>
                  <a:cubicBezTo>
                    <a:pt x="479303" y="1449314"/>
                    <a:pt x="466730" y="1433503"/>
                    <a:pt x="455205" y="1445314"/>
                  </a:cubicBezTo>
                  <a:cubicBezTo>
                    <a:pt x="459396" y="1449123"/>
                    <a:pt x="466254" y="1447028"/>
                    <a:pt x="471016" y="1447504"/>
                  </a:cubicBezTo>
                  <a:cubicBezTo>
                    <a:pt x="479208" y="1454076"/>
                    <a:pt x="487971" y="1448362"/>
                    <a:pt x="496258" y="1454267"/>
                  </a:cubicBezTo>
                  <a:cubicBezTo>
                    <a:pt x="504716" y="1449724"/>
                    <a:pt x="515184" y="1451495"/>
                    <a:pt x="521689" y="1458553"/>
                  </a:cubicBezTo>
                  <a:cubicBezTo>
                    <a:pt x="538072" y="1459601"/>
                    <a:pt x="547502" y="1452647"/>
                    <a:pt x="563885" y="1454839"/>
                  </a:cubicBezTo>
                  <a:close/>
                  <a:moveTo>
                    <a:pt x="382624" y="1353492"/>
                  </a:moveTo>
                  <a:cubicBezTo>
                    <a:pt x="406151" y="1360541"/>
                    <a:pt x="434536" y="1349111"/>
                    <a:pt x="457491" y="1358826"/>
                  </a:cubicBezTo>
                  <a:cubicBezTo>
                    <a:pt x="468635" y="1350730"/>
                    <a:pt x="478541" y="1361684"/>
                    <a:pt x="491400" y="1358826"/>
                  </a:cubicBezTo>
                  <a:lnTo>
                    <a:pt x="494543" y="1354255"/>
                  </a:lnTo>
                  <a:cubicBezTo>
                    <a:pt x="482542" y="1342348"/>
                    <a:pt x="465301" y="1344730"/>
                    <a:pt x="450442" y="1343682"/>
                  </a:cubicBezTo>
                  <a:cubicBezTo>
                    <a:pt x="431392" y="1336633"/>
                    <a:pt x="408151" y="1334157"/>
                    <a:pt x="389482" y="1345682"/>
                  </a:cubicBezTo>
                  <a:cubicBezTo>
                    <a:pt x="389482" y="1346825"/>
                    <a:pt x="389482" y="1347968"/>
                    <a:pt x="388816" y="1349397"/>
                  </a:cubicBezTo>
                  <a:close/>
                  <a:moveTo>
                    <a:pt x="405008" y="1314821"/>
                  </a:moveTo>
                  <a:cubicBezTo>
                    <a:pt x="418534" y="1304344"/>
                    <a:pt x="382720" y="1306534"/>
                    <a:pt x="377005" y="1308629"/>
                  </a:cubicBezTo>
                  <a:cubicBezTo>
                    <a:pt x="372337" y="1320155"/>
                    <a:pt x="397864" y="1312916"/>
                    <a:pt x="404818" y="1314821"/>
                  </a:cubicBezTo>
                  <a:close/>
                  <a:moveTo>
                    <a:pt x="504735" y="1260052"/>
                  </a:moveTo>
                  <a:cubicBezTo>
                    <a:pt x="494257" y="1258042"/>
                    <a:pt x="483408" y="1259766"/>
                    <a:pt x="474064" y="1264910"/>
                  </a:cubicBezTo>
                  <a:cubicBezTo>
                    <a:pt x="484875" y="1268148"/>
                    <a:pt x="496401" y="1268148"/>
                    <a:pt x="507211" y="1264910"/>
                  </a:cubicBezTo>
                  <a:cubicBezTo>
                    <a:pt x="506545" y="1263291"/>
                    <a:pt x="508354" y="1261290"/>
                    <a:pt x="504544" y="1260052"/>
                  </a:cubicBezTo>
                  <a:close/>
                  <a:moveTo>
                    <a:pt x="500163" y="1284627"/>
                  </a:moveTo>
                  <a:lnTo>
                    <a:pt x="503116" y="1289008"/>
                  </a:lnTo>
                  <a:cubicBezTo>
                    <a:pt x="516260" y="1288246"/>
                    <a:pt x="528833" y="1292056"/>
                    <a:pt x="539406" y="1283865"/>
                  </a:cubicBezTo>
                  <a:cubicBezTo>
                    <a:pt x="542454" y="1274340"/>
                    <a:pt x="529119" y="1279198"/>
                    <a:pt x="522451" y="1281007"/>
                  </a:cubicBezTo>
                  <a:cubicBezTo>
                    <a:pt x="515155" y="1276206"/>
                    <a:pt x="505392" y="1277778"/>
                    <a:pt x="499972" y="1284627"/>
                  </a:cubicBezTo>
                  <a:close/>
                  <a:moveTo>
                    <a:pt x="444918" y="1281674"/>
                  </a:moveTo>
                  <a:lnTo>
                    <a:pt x="421772" y="1294533"/>
                  </a:lnTo>
                  <a:lnTo>
                    <a:pt x="421772" y="1298248"/>
                  </a:lnTo>
                  <a:cubicBezTo>
                    <a:pt x="447585" y="1303295"/>
                    <a:pt x="525976" y="1278055"/>
                    <a:pt x="444727" y="1281483"/>
                  </a:cubicBezTo>
                  <a:close/>
                  <a:moveTo>
                    <a:pt x="427106" y="1231287"/>
                  </a:moveTo>
                  <a:cubicBezTo>
                    <a:pt x="412057" y="1225476"/>
                    <a:pt x="415200" y="1238621"/>
                    <a:pt x="427106" y="1232525"/>
                  </a:cubicBezTo>
                  <a:cubicBezTo>
                    <a:pt x="427011" y="1232049"/>
                    <a:pt x="427201" y="1231573"/>
                    <a:pt x="426916" y="1231287"/>
                  </a:cubicBezTo>
                  <a:close/>
                  <a:moveTo>
                    <a:pt x="416248" y="1372447"/>
                  </a:moveTo>
                  <a:cubicBezTo>
                    <a:pt x="419010" y="1374352"/>
                    <a:pt x="421867" y="1376067"/>
                    <a:pt x="424153" y="1377496"/>
                  </a:cubicBezTo>
                  <a:lnTo>
                    <a:pt x="438155" y="1377496"/>
                  </a:lnTo>
                  <a:cubicBezTo>
                    <a:pt x="442822" y="1373685"/>
                    <a:pt x="442822" y="1373685"/>
                    <a:pt x="438155" y="1370066"/>
                  </a:cubicBezTo>
                  <a:cubicBezTo>
                    <a:pt x="431678" y="1371495"/>
                    <a:pt x="419486" y="1367208"/>
                    <a:pt x="416057" y="1372447"/>
                  </a:cubicBezTo>
                  <a:close/>
                  <a:moveTo>
                    <a:pt x="404246" y="1418644"/>
                  </a:moveTo>
                  <a:cubicBezTo>
                    <a:pt x="342905" y="1437694"/>
                    <a:pt x="396531" y="1431312"/>
                    <a:pt x="424725" y="1432645"/>
                  </a:cubicBezTo>
                  <a:cubicBezTo>
                    <a:pt x="446918" y="1420263"/>
                    <a:pt x="473207" y="1443218"/>
                    <a:pt x="493686" y="1423692"/>
                  </a:cubicBezTo>
                  <a:lnTo>
                    <a:pt x="493686" y="1420072"/>
                  </a:lnTo>
                  <a:cubicBezTo>
                    <a:pt x="509212" y="1415786"/>
                    <a:pt x="529405" y="1427407"/>
                    <a:pt x="546169" y="1420072"/>
                  </a:cubicBezTo>
                  <a:lnTo>
                    <a:pt x="546169" y="1416453"/>
                  </a:lnTo>
                  <a:lnTo>
                    <a:pt x="536644" y="1411119"/>
                  </a:lnTo>
                  <a:cubicBezTo>
                    <a:pt x="516641" y="1424168"/>
                    <a:pt x="523309" y="1397498"/>
                    <a:pt x="503116" y="1411119"/>
                  </a:cubicBezTo>
                  <a:cubicBezTo>
                    <a:pt x="496543" y="1409690"/>
                    <a:pt x="494353" y="1413690"/>
                    <a:pt x="489971" y="1414357"/>
                  </a:cubicBezTo>
                  <a:cubicBezTo>
                    <a:pt x="471921" y="1409556"/>
                    <a:pt x="452995" y="1409071"/>
                    <a:pt x="434726" y="1412928"/>
                  </a:cubicBezTo>
                  <a:cubicBezTo>
                    <a:pt x="433393" y="1424358"/>
                    <a:pt x="412628" y="1414833"/>
                    <a:pt x="404056" y="1418644"/>
                  </a:cubicBezTo>
                  <a:close/>
                  <a:moveTo>
                    <a:pt x="543026" y="1395783"/>
                  </a:moveTo>
                  <a:cubicBezTo>
                    <a:pt x="545407" y="1396926"/>
                    <a:pt x="547312" y="1398451"/>
                    <a:pt x="549122" y="1399498"/>
                  </a:cubicBezTo>
                  <a:cubicBezTo>
                    <a:pt x="555027" y="1400737"/>
                    <a:pt x="565219" y="1396831"/>
                    <a:pt x="556170" y="1392164"/>
                  </a:cubicBezTo>
                  <a:cubicBezTo>
                    <a:pt x="553027" y="1392545"/>
                    <a:pt x="535310" y="1390545"/>
                    <a:pt x="543026" y="1395783"/>
                  </a:cubicBezTo>
                  <a:close/>
                  <a:moveTo>
                    <a:pt x="565981" y="1320631"/>
                  </a:moveTo>
                  <a:cubicBezTo>
                    <a:pt x="563980" y="1316345"/>
                    <a:pt x="557694" y="1320631"/>
                    <a:pt x="555503" y="1321965"/>
                  </a:cubicBezTo>
                  <a:cubicBezTo>
                    <a:pt x="542073" y="1320060"/>
                    <a:pt x="534834" y="1330442"/>
                    <a:pt x="523309" y="1321965"/>
                  </a:cubicBezTo>
                  <a:cubicBezTo>
                    <a:pt x="511307" y="1324917"/>
                    <a:pt x="487114" y="1309392"/>
                    <a:pt x="480827" y="1322917"/>
                  </a:cubicBezTo>
                  <a:cubicBezTo>
                    <a:pt x="507021" y="1327870"/>
                    <a:pt x="539025" y="1332442"/>
                    <a:pt x="566552" y="1327299"/>
                  </a:cubicBezTo>
                  <a:cubicBezTo>
                    <a:pt x="566581" y="1325098"/>
                    <a:pt x="566390" y="1322888"/>
                    <a:pt x="565981" y="1320726"/>
                  </a:cubicBezTo>
                  <a:close/>
                  <a:moveTo>
                    <a:pt x="552169" y="1253956"/>
                  </a:moveTo>
                  <a:cubicBezTo>
                    <a:pt x="540263" y="1247860"/>
                    <a:pt x="527309" y="1236240"/>
                    <a:pt x="513498" y="1243383"/>
                  </a:cubicBezTo>
                  <a:lnTo>
                    <a:pt x="513498" y="1251956"/>
                  </a:lnTo>
                  <a:cubicBezTo>
                    <a:pt x="519099" y="1251413"/>
                    <a:pt x="524728" y="1252823"/>
                    <a:pt x="529405" y="1255957"/>
                  </a:cubicBezTo>
                  <a:cubicBezTo>
                    <a:pt x="549407" y="1256147"/>
                    <a:pt x="549407" y="1256052"/>
                    <a:pt x="552169" y="1253575"/>
                  </a:cubicBezTo>
                  <a:close/>
                  <a:moveTo>
                    <a:pt x="470826" y="1233858"/>
                  </a:moveTo>
                  <a:cubicBezTo>
                    <a:pt x="460253" y="1233096"/>
                    <a:pt x="427106" y="1238145"/>
                    <a:pt x="450061" y="1248622"/>
                  </a:cubicBezTo>
                  <a:cubicBezTo>
                    <a:pt x="464730" y="1251479"/>
                    <a:pt x="520642" y="1245193"/>
                    <a:pt x="477970" y="1241288"/>
                  </a:cubicBezTo>
                  <a:cubicBezTo>
                    <a:pt x="471778" y="1239764"/>
                    <a:pt x="476350" y="1235287"/>
                    <a:pt x="470826" y="1233858"/>
                  </a:cubicBezTo>
                  <a:close/>
                  <a:moveTo>
                    <a:pt x="461301" y="1216904"/>
                  </a:moveTo>
                  <a:cubicBezTo>
                    <a:pt x="450823" y="1208617"/>
                    <a:pt x="438632" y="1213665"/>
                    <a:pt x="428059" y="1216904"/>
                  </a:cubicBezTo>
                  <a:lnTo>
                    <a:pt x="428059" y="1220428"/>
                  </a:lnTo>
                  <a:cubicBezTo>
                    <a:pt x="432535" y="1224333"/>
                    <a:pt x="440727" y="1221571"/>
                    <a:pt x="445109" y="1218713"/>
                  </a:cubicBezTo>
                  <a:cubicBezTo>
                    <a:pt x="450728" y="1218523"/>
                    <a:pt x="456824" y="1220333"/>
                    <a:pt x="461396" y="1216809"/>
                  </a:cubicBezTo>
                  <a:close/>
                  <a:moveTo>
                    <a:pt x="460729" y="1047930"/>
                  </a:moveTo>
                  <a:cubicBezTo>
                    <a:pt x="457567" y="1045397"/>
                    <a:pt x="453843" y="1043663"/>
                    <a:pt x="449871" y="1042882"/>
                  </a:cubicBezTo>
                  <a:cubicBezTo>
                    <a:pt x="440346" y="1050026"/>
                    <a:pt x="425773" y="1042311"/>
                    <a:pt x="414914" y="1047835"/>
                  </a:cubicBezTo>
                  <a:lnTo>
                    <a:pt x="414914" y="1051454"/>
                  </a:lnTo>
                  <a:cubicBezTo>
                    <a:pt x="430030" y="1054550"/>
                    <a:pt x="445613" y="1054550"/>
                    <a:pt x="460729" y="1051454"/>
                  </a:cubicBezTo>
                  <a:close/>
                  <a:moveTo>
                    <a:pt x="439965" y="1069171"/>
                  </a:moveTo>
                  <a:cubicBezTo>
                    <a:pt x="436155" y="1066599"/>
                    <a:pt x="429487" y="1068695"/>
                    <a:pt x="424820" y="1068028"/>
                  </a:cubicBezTo>
                  <a:cubicBezTo>
                    <a:pt x="420153" y="1071647"/>
                    <a:pt x="420153" y="1071647"/>
                    <a:pt x="424820" y="1075362"/>
                  </a:cubicBezTo>
                  <a:lnTo>
                    <a:pt x="432154" y="1075362"/>
                  </a:lnTo>
                  <a:cubicBezTo>
                    <a:pt x="433202" y="1073743"/>
                    <a:pt x="441203" y="1071362"/>
                    <a:pt x="440060" y="1069076"/>
                  </a:cubicBezTo>
                  <a:close/>
                  <a:moveTo>
                    <a:pt x="414914" y="1125178"/>
                  </a:moveTo>
                  <a:cubicBezTo>
                    <a:pt x="413676" y="1133560"/>
                    <a:pt x="429392" y="1131179"/>
                    <a:pt x="433964" y="1129083"/>
                  </a:cubicBezTo>
                  <a:cubicBezTo>
                    <a:pt x="433964" y="1127845"/>
                    <a:pt x="433964" y="1126702"/>
                    <a:pt x="433964" y="1125464"/>
                  </a:cubicBezTo>
                  <a:cubicBezTo>
                    <a:pt x="430764" y="1122968"/>
                    <a:pt x="427106" y="1121121"/>
                    <a:pt x="423201" y="1120035"/>
                  </a:cubicBezTo>
                  <a:close/>
                  <a:moveTo>
                    <a:pt x="412342" y="1141276"/>
                  </a:moveTo>
                  <a:cubicBezTo>
                    <a:pt x="396150" y="1150801"/>
                    <a:pt x="441489" y="1157182"/>
                    <a:pt x="447204" y="1147562"/>
                  </a:cubicBezTo>
                  <a:cubicBezTo>
                    <a:pt x="450157" y="1138799"/>
                    <a:pt x="435584" y="1142323"/>
                    <a:pt x="431392" y="1141752"/>
                  </a:cubicBezTo>
                  <a:cubicBezTo>
                    <a:pt x="422153" y="1136608"/>
                    <a:pt x="420534" y="1136608"/>
                    <a:pt x="412628" y="1141180"/>
                  </a:cubicBezTo>
                  <a:close/>
                  <a:moveTo>
                    <a:pt x="404722" y="1196901"/>
                  </a:moveTo>
                  <a:lnTo>
                    <a:pt x="398722" y="1200712"/>
                  </a:lnTo>
                  <a:lnTo>
                    <a:pt x="391864" y="1200712"/>
                  </a:lnTo>
                  <a:cubicBezTo>
                    <a:pt x="387292" y="1204426"/>
                    <a:pt x="387292" y="1204521"/>
                    <a:pt x="391864" y="1208045"/>
                  </a:cubicBezTo>
                  <a:cubicBezTo>
                    <a:pt x="405580" y="1206617"/>
                    <a:pt x="424058" y="1213379"/>
                    <a:pt x="404818" y="1196806"/>
                  </a:cubicBezTo>
                  <a:close/>
                  <a:moveTo>
                    <a:pt x="394150" y="634926"/>
                  </a:moveTo>
                  <a:cubicBezTo>
                    <a:pt x="392626" y="632354"/>
                    <a:pt x="388244" y="630926"/>
                    <a:pt x="384625" y="629116"/>
                  </a:cubicBezTo>
                  <a:cubicBezTo>
                    <a:pt x="379767" y="629688"/>
                    <a:pt x="374052" y="627783"/>
                    <a:pt x="369670" y="630450"/>
                  </a:cubicBezTo>
                  <a:cubicBezTo>
                    <a:pt x="368308" y="633603"/>
                    <a:pt x="368747" y="637241"/>
                    <a:pt x="370813" y="639975"/>
                  </a:cubicBezTo>
                  <a:lnTo>
                    <a:pt x="385482" y="639975"/>
                  </a:lnTo>
                  <a:close/>
                  <a:moveTo>
                    <a:pt x="376528" y="1088507"/>
                  </a:moveTo>
                  <a:cubicBezTo>
                    <a:pt x="377767" y="1090221"/>
                    <a:pt x="387673" y="1091079"/>
                    <a:pt x="387577" y="1087364"/>
                  </a:cubicBezTo>
                  <a:cubicBezTo>
                    <a:pt x="385291" y="1085840"/>
                    <a:pt x="376909" y="1084887"/>
                    <a:pt x="376624" y="1088793"/>
                  </a:cubicBezTo>
                  <a:close/>
                  <a:moveTo>
                    <a:pt x="371290" y="1163469"/>
                  </a:moveTo>
                  <a:cubicBezTo>
                    <a:pt x="344620" y="1174423"/>
                    <a:pt x="386339" y="1180423"/>
                    <a:pt x="388625" y="1169945"/>
                  </a:cubicBezTo>
                  <a:cubicBezTo>
                    <a:pt x="390911" y="1159468"/>
                    <a:pt x="378434" y="1164326"/>
                    <a:pt x="371385" y="1163755"/>
                  </a:cubicBezTo>
                  <a:close/>
                  <a:moveTo>
                    <a:pt x="371957" y="1402546"/>
                  </a:moveTo>
                  <a:cubicBezTo>
                    <a:pt x="368337" y="1400127"/>
                    <a:pt x="364003" y="1399012"/>
                    <a:pt x="359669" y="1399403"/>
                  </a:cubicBezTo>
                  <a:cubicBezTo>
                    <a:pt x="353478" y="1397879"/>
                    <a:pt x="357955" y="1393402"/>
                    <a:pt x="352335" y="1391973"/>
                  </a:cubicBezTo>
                  <a:cubicBezTo>
                    <a:pt x="342143" y="1391973"/>
                    <a:pt x="331951" y="1390259"/>
                    <a:pt x="323760" y="1397117"/>
                  </a:cubicBezTo>
                  <a:cubicBezTo>
                    <a:pt x="325284" y="1401022"/>
                    <a:pt x="333857" y="1397879"/>
                    <a:pt x="336238" y="1401213"/>
                  </a:cubicBezTo>
                  <a:lnTo>
                    <a:pt x="336238" y="1405308"/>
                  </a:lnTo>
                  <a:cubicBezTo>
                    <a:pt x="358050" y="1423311"/>
                    <a:pt x="476065" y="1393021"/>
                    <a:pt x="389197" y="1390259"/>
                  </a:cubicBezTo>
                  <a:cubicBezTo>
                    <a:pt x="389197" y="1391497"/>
                    <a:pt x="389197" y="1392640"/>
                    <a:pt x="389197" y="1394354"/>
                  </a:cubicBezTo>
                  <a:close/>
                  <a:moveTo>
                    <a:pt x="360241" y="1450171"/>
                  </a:moveTo>
                  <a:cubicBezTo>
                    <a:pt x="365356" y="1447676"/>
                    <a:pt x="370204" y="1444675"/>
                    <a:pt x="374719" y="1441218"/>
                  </a:cubicBezTo>
                  <a:cubicBezTo>
                    <a:pt x="372337" y="1438932"/>
                    <a:pt x="368623" y="1439980"/>
                    <a:pt x="365765" y="1439694"/>
                  </a:cubicBezTo>
                  <a:cubicBezTo>
                    <a:pt x="358240" y="1444551"/>
                    <a:pt x="349859" y="1443028"/>
                    <a:pt x="342810" y="1449219"/>
                  </a:cubicBezTo>
                  <a:cubicBezTo>
                    <a:pt x="347953" y="1452933"/>
                    <a:pt x="354335" y="1450933"/>
                    <a:pt x="360336" y="1450552"/>
                  </a:cubicBezTo>
                  <a:close/>
                  <a:moveTo>
                    <a:pt x="344905" y="1506655"/>
                  </a:moveTo>
                  <a:lnTo>
                    <a:pt x="336047" y="1511607"/>
                  </a:lnTo>
                  <a:cubicBezTo>
                    <a:pt x="342143" y="1516275"/>
                    <a:pt x="350049" y="1511607"/>
                    <a:pt x="355764" y="1507893"/>
                  </a:cubicBezTo>
                  <a:cubicBezTo>
                    <a:pt x="352478" y="1506026"/>
                    <a:pt x="348535" y="1505712"/>
                    <a:pt x="345001" y="1507035"/>
                  </a:cubicBezTo>
                  <a:close/>
                  <a:moveTo>
                    <a:pt x="345858" y="1420930"/>
                  </a:moveTo>
                  <a:cubicBezTo>
                    <a:pt x="354049" y="1416262"/>
                    <a:pt x="333094" y="1415976"/>
                    <a:pt x="330523" y="1418548"/>
                  </a:cubicBezTo>
                  <a:cubicBezTo>
                    <a:pt x="331380" y="1424358"/>
                    <a:pt x="341953" y="1420834"/>
                    <a:pt x="345953" y="1421691"/>
                  </a:cubicBezTo>
                  <a:close/>
                  <a:moveTo>
                    <a:pt x="319474" y="2854442"/>
                  </a:moveTo>
                  <a:lnTo>
                    <a:pt x="306615" y="2854442"/>
                  </a:lnTo>
                  <a:cubicBezTo>
                    <a:pt x="301852" y="2858157"/>
                    <a:pt x="301852" y="2858157"/>
                    <a:pt x="306615" y="2861871"/>
                  </a:cubicBezTo>
                  <a:lnTo>
                    <a:pt x="319474" y="2861871"/>
                  </a:lnTo>
                  <a:cubicBezTo>
                    <a:pt x="324332" y="2858919"/>
                    <a:pt x="324332" y="2858919"/>
                    <a:pt x="319569" y="2855204"/>
                  </a:cubicBezTo>
                  <a:close/>
                  <a:moveTo>
                    <a:pt x="306996" y="2965123"/>
                  </a:moveTo>
                  <a:cubicBezTo>
                    <a:pt x="321284" y="2966932"/>
                    <a:pt x="336333" y="2973505"/>
                    <a:pt x="349001" y="2963217"/>
                  </a:cubicBezTo>
                  <a:lnTo>
                    <a:pt x="349001" y="2960074"/>
                  </a:lnTo>
                  <a:lnTo>
                    <a:pt x="388244" y="2938071"/>
                  </a:lnTo>
                  <a:cubicBezTo>
                    <a:pt x="375671" y="2926356"/>
                    <a:pt x="355954" y="2933214"/>
                    <a:pt x="342619" y="2937500"/>
                  </a:cubicBezTo>
                  <a:lnTo>
                    <a:pt x="342619" y="2941024"/>
                  </a:lnTo>
                  <a:lnTo>
                    <a:pt x="336238" y="2944834"/>
                  </a:lnTo>
                  <a:cubicBezTo>
                    <a:pt x="338619" y="2948072"/>
                    <a:pt x="347096" y="2944834"/>
                    <a:pt x="348620" y="2948739"/>
                  </a:cubicBezTo>
                  <a:cubicBezTo>
                    <a:pt x="335742" y="2955798"/>
                    <a:pt x="321064" y="2958912"/>
                    <a:pt x="306424" y="2957693"/>
                  </a:cubicBezTo>
                  <a:cubicBezTo>
                    <a:pt x="301852" y="2962265"/>
                    <a:pt x="301852" y="2962360"/>
                    <a:pt x="307091" y="2965885"/>
                  </a:cubicBezTo>
                  <a:close/>
                  <a:moveTo>
                    <a:pt x="388339" y="2882255"/>
                  </a:moveTo>
                  <a:lnTo>
                    <a:pt x="388339" y="2878731"/>
                  </a:lnTo>
                  <a:cubicBezTo>
                    <a:pt x="384148" y="2874349"/>
                    <a:pt x="375385" y="2877397"/>
                    <a:pt x="371194" y="2880160"/>
                  </a:cubicBezTo>
                  <a:cubicBezTo>
                    <a:pt x="359079" y="2880836"/>
                    <a:pt x="347077" y="2882817"/>
                    <a:pt x="335380" y="2886065"/>
                  </a:cubicBezTo>
                  <a:cubicBezTo>
                    <a:pt x="325284" y="2890637"/>
                    <a:pt x="317283" y="2881112"/>
                    <a:pt x="304996" y="2883969"/>
                  </a:cubicBezTo>
                  <a:cubicBezTo>
                    <a:pt x="291470" y="2907782"/>
                    <a:pt x="379767" y="2894257"/>
                    <a:pt x="388435" y="2883017"/>
                  </a:cubicBezTo>
                  <a:close/>
                  <a:moveTo>
                    <a:pt x="391483" y="1472555"/>
                  </a:moveTo>
                  <a:cubicBezTo>
                    <a:pt x="408247" y="1463030"/>
                    <a:pt x="426916" y="1473412"/>
                    <a:pt x="444727" y="1472555"/>
                  </a:cubicBezTo>
                  <a:cubicBezTo>
                    <a:pt x="455395" y="1459410"/>
                    <a:pt x="419200" y="1467030"/>
                    <a:pt x="410057" y="1465126"/>
                  </a:cubicBezTo>
                  <a:cubicBezTo>
                    <a:pt x="403799" y="1457982"/>
                    <a:pt x="393302" y="1456372"/>
                    <a:pt x="385196" y="1461315"/>
                  </a:cubicBezTo>
                  <a:cubicBezTo>
                    <a:pt x="377586" y="1460792"/>
                    <a:pt x="369937" y="1461430"/>
                    <a:pt x="362527" y="1463221"/>
                  </a:cubicBezTo>
                  <a:cubicBezTo>
                    <a:pt x="362527" y="1465126"/>
                    <a:pt x="360241" y="1467792"/>
                    <a:pt x="366527" y="1468364"/>
                  </a:cubicBezTo>
                  <a:cubicBezTo>
                    <a:pt x="376814" y="1461696"/>
                    <a:pt x="381005" y="1475794"/>
                    <a:pt x="391578" y="1473317"/>
                  </a:cubicBezTo>
                  <a:close/>
                  <a:moveTo>
                    <a:pt x="509878" y="2762145"/>
                  </a:moveTo>
                  <a:cubicBezTo>
                    <a:pt x="507497" y="2761002"/>
                    <a:pt x="505307" y="2759764"/>
                    <a:pt x="503116" y="2758621"/>
                  </a:cubicBezTo>
                  <a:cubicBezTo>
                    <a:pt x="497972" y="2759287"/>
                    <a:pt x="492257" y="2757382"/>
                    <a:pt x="487590" y="2760240"/>
                  </a:cubicBezTo>
                  <a:cubicBezTo>
                    <a:pt x="487590" y="2767479"/>
                    <a:pt x="484447" y="2769765"/>
                    <a:pt x="497115" y="2769765"/>
                  </a:cubicBezTo>
                  <a:lnTo>
                    <a:pt x="502925" y="2766145"/>
                  </a:lnTo>
                  <a:cubicBezTo>
                    <a:pt x="506830" y="2767384"/>
                    <a:pt x="517403" y="2766812"/>
                    <a:pt x="509974" y="2762907"/>
                  </a:cubicBezTo>
                  <a:close/>
                  <a:moveTo>
                    <a:pt x="349382" y="1003353"/>
                  </a:moveTo>
                  <a:cubicBezTo>
                    <a:pt x="357097" y="1004878"/>
                    <a:pt x="368432" y="1012021"/>
                    <a:pt x="375576" y="1007068"/>
                  </a:cubicBezTo>
                  <a:cubicBezTo>
                    <a:pt x="378243" y="992495"/>
                    <a:pt x="356907" y="997353"/>
                    <a:pt x="349382" y="1003353"/>
                  </a:cubicBezTo>
                  <a:close/>
                  <a:moveTo>
                    <a:pt x="325284" y="1170517"/>
                  </a:moveTo>
                  <a:cubicBezTo>
                    <a:pt x="322426" y="1168231"/>
                    <a:pt x="315759" y="1166040"/>
                    <a:pt x="316330" y="1171279"/>
                  </a:cubicBezTo>
                  <a:cubicBezTo>
                    <a:pt x="318997" y="1177471"/>
                    <a:pt x="335380" y="1175375"/>
                    <a:pt x="342715" y="1172994"/>
                  </a:cubicBezTo>
                  <a:cubicBezTo>
                    <a:pt x="338143" y="1169184"/>
                    <a:pt x="330618" y="1172422"/>
                    <a:pt x="325284" y="1170517"/>
                  </a:cubicBezTo>
                  <a:close/>
                  <a:moveTo>
                    <a:pt x="326332" y="1060599"/>
                  </a:moveTo>
                  <a:lnTo>
                    <a:pt x="319855" y="1060599"/>
                  </a:lnTo>
                  <a:cubicBezTo>
                    <a:pt x="315092" y="1064123"/>
                    <a:pt x="315092" y="1064123"/>
                    <a:pt x="319855" y="1067933"/>
                  </a:cubicBezTo>
                  <a:lnTo>
                    <a:pt x="326332" y="1067933"/>
                  </a:lnTo>
                  <a:cubicBezTo>
                    <a:pt x="330904" y="1064314"/>
                    <a:pt x="330904" y="1064314"/>
                    <a:pt x="326332" y="1060599"/>
                  </a:cubicBezTo>
                  <a:close/>
                  <a:moveTo>
                    <a:pt x="293756" y="644166"/>
                  </a:moveTo>
                  <a:lnTo>
                    <a:pt x="319664" y="644166"/>
                  </a:lnTo>
                  <a:cubicBezTo>
                    <a:pt x="324427" y="640260"/>
                    <a:pt x="324427" y="640260"/>
                    <a:pt x="319664" y="636736"/>
                  </a:cubicBezTo>
                  <a:lnTo>
                    <a:pt x="293756" y="636736"/>
                  </a:lnTo>
                  <a:cubicBezTo>
                    <a:pt x="288803" y="640641"/>
                    <a:pt x="288803" y="640641"/>
                    <a:pt x="293756" y="644166"/>
                  </a:cubicBezTo>
                  <a:close/>
                  <a:moveTo>
                    <a:pt x="271563" y="1332061"/>
                  </a:moveTo>
                  <a:cubicBezTo>
                    <a:pt x="293842" y="1336557"/>
                    <a:pt x="316597" y="1338195"/>
                    <a:pt x="339286" y="1336919"/>
                  </a:cubicBezTo>
                  <a:cubicBezTo>
                    <a:pt x="344905" y="1335490"/>
                    <a:pt x="340524" y="1331014"/>
                    <a:pt x="346239" y="1329585"/>
                  </a:cubicBezTo>
                  <a:cubicBezTo>
                    <a:pt x="351954" y="1328156"/>
                    <a:pt x="361574" y="1331299"/>
                    <a:pt x="367956" y="1328251"/>
                  </a:cubicBezTo>
                  <a:cubicBezTo>
                    <a:pt x="358431" y="1319869"/>
                    <a:pt x="344810" y="1310916"/>
                    <a:pt x="333094" y="1322060"/>
                  </a:cubicBezTo>
                  <a:cubicBezTo>
                    <a:pt x="313854" y="1325394"/>
                    <a:pt x="287279" y="1323584"/>
                    <a:pt x="271563" y="1332061"/>
                  </a:cubicBezTo>
                  <a:close/>
                  <a:moveTo>
                    <a:pt x="254132" y="2740999"/>
                  </a:moveTo>
                  <a:cubicBezTo>
                    <a:pt x="249370" y="2744619"/>
                    <a:pt x="249370" y="2744714"/>
                    <a:pt x="254132" y="2748334"/>
                  </a:cubicBezTo>
                  <a:lnTo>
                    <a:pt x="266991" y="2748334"/>
                  </a:lnTo>
                  <a:cubicBezTo>
                    <a:pt x="271563" y="2744714"/>
                    <a:pt x="271563" y="2744714"/>
                    <a:pt x="266991" y="2740999"/>
                  </a:cubicBezTo>
                  <a:close/>
                  <a:moveTo>
                    <a:pt x="262895" y="2716520"/>
                  </a:moveTo>
                  <a:lnTo>
                    <a:pt x="254037" y="2711472"/>
                  </a:lnTo>
                  <a:lnTo>
                    <a:pt x="244512" y="2717091"/>
                  </a:lnTo>
                  <a:cubicBezTo>
                    <a:pt x="248322" y="2720997"/>
                    <a:pt x="266991" y="2727569"/>
                    <a:pt x="262895" y="2716520"/>
                  </a:cubicBezTo>
                  <a:close/>
                  <a:moveTo>
                    <a:pt x="201364" y="2836630"/>
                  </a:moveTo>
                  <a:cubicBezTo>
                    <a:pt x="214318" y="2823676"/>
                    <a:pt x="185838" y="2833772"/>
                    <a:pt x="181171" y="2832820"/>
                  </a:cubicBezTo>
                  <a:cubicBezTo>
                    <a:pt x="175170" y="2829105"/>
                    <a:pt x="159644" y="2819295"/>
                    <a:pt x="158501" y="2831296"/>
                  </a:cubicBezTo>
                  <a:lnTo>
                    <a:pt x="152119" y="2835297"/>
                  </a:lnTo>
                  <a:cubicBezTo>
                    <a:pt x="151072" y="2842917"/>
                    <a:pt x="163549" y="2841012"/>
                    <a:pt x="168407" y="2836821"/>
                  </a:cubicBezTo>
                  <a:cubicBezTo>
                    <a:pt x="179551" y="2836821"/>
                    <a:pt x="190505" y="2836916"/>
                    <a:pt x="201364" y="2836630"/>
                  </a:cubicBezTo>
                  <a:close/>
                  <a:moveTo>
                    <a:pt x="188314" y="2969314"/>
                  </a:moveTo>
                  <a:cubicBezTo>
                    <a:pt x="207364" y="2971600"/>
                    <a:pt x="246322" y="2961122"/>
                    <a:pt x="201364" y="2958074"/>
                  </a:cubicBezTo>
                  <a:cubicBezTo>
                    <a:pt x="197363" y="2955788"/>
                    <a:pt x="190029" y="2953121"/>
                    <a:pt x="191839" y="2960169"/>
                  </a:cubicBezTo>
                  <a:lnTo>
                    <a:pt x="185266" y="2964170"/>
                  </a:lnTo>
                  <a:cubicBezTo>
                    <a:pt x="185171" y="2965980"/>
                    <a:pt x="184028" y="2967980"/>
                    <a:pt x="188314" y="2969314"/>
                  </a:cubicBezTo>
                  <a:close/>
                  <a:moveTo>
                    <a:pt x="274039" y="2987887"/>
                  </a:moveTo>
                  <a:cubicBezTo>
                    <a:pt x="304662" y="2986754"/>
                    <a:pt x="335323" y="2987964"/>
                    <a:pt x="365765" y="2991507"/>
                  </a:cubicBezTo>
                  <a:cubicBezTo>
                    <a:pt x="370813" y="2987887"/>
                    <a:pt x="370813" y="2987887"/>
                    <a:pt x="365765" y="2984173"/>
                  </a:cubicBezTo>
                  <a:cubicBezTo>
                    <a:pt x="342619" y="2977648"/>
                    <a:pt x="318502" y="2975228"/>
                    <a:pt x="294518" y="2977029"/>
                  </a:cubicBezTo>
                  <a:cubicBezTo>
                    <a:pt x="260895" y="2984363"/>
                    <a:pt x="224414" y="2981887"/>
                    <a:pt x="192124" y="2990650"/>
                  </a:cubicBezTo>
                  <a:cubicBezTo>
                    <a:pt x="201649" y="3007318"/>
                    <a:pt x="227081" y="2996555"/>
                    <a:pt x="242512" y="2991602"/>
                  </a:cubicBezTo>
                  <a:cubicBezTo>
                    <a:pt x="251275" y="2990554"/>
                    <a:pt x="265181" y="2994460"/>
                    <a:pt x="273754" y="2987887"/>
                  </a:cubicBezTo>
                  <a:close/>
                  <a:moveTo>
                    <a:pt x="325665" y="3027892"/>
                  </a:moveTo>
                  <a:cubicBezTo>
                    <a:pt x="334695" y="3029949"/>
                    <a:pt x="344153" y="3028911"/>
                    <a:pt x="352525" y="3024939"/>
                  </a:cubicBezTo>
                  <a:cubicBezTo>
                    <a:pt x="358612" y="3028226"/>
                    <a:pt x="365603" y="3029426"/>
                    <a:pt x="372433" y="3028369"/>
                  </a:cubicBezTo>
                  <a:cubicBezTo>
                    <a:pt x="378148" y="3027130"/>
                    <a:pt x="373671" y="3022558"/>
                    <a:pt x="379100" y="3021034"/>
                  </a:cubicBezTo>
                  <a:lnTo>
                    <a:pt x="385672" y="3021034"/>
                  </a:lnTo>
                  <a:cubicBezTo>
                    <a:pt x="391197" y="3019510"/>
                    <a:pt x="386625" y="3015034"/>
                    <a:pt x="393102" y="3013605"/>
                  </a:cubicBezTo>
                  <a:cubicBezTo>
                    <a:pt x="407770" y="3015605"/>
                    <a:pt x="423868" y="3010176"/>
                    <a:pt x="437393" y="3010176"/>
                  </a:cubicBezTo>
                  <a:lnTo>
                    <a:pt x="452633" y="3017986"/>
                  </a:lnTo>
                  <a:cubicBezTo>
                    <a:pt x="456443" y="3022273"/>
                    <a:pt x="452062" y="3025606"/>
                    <a:pt x="457586" y="3028273"/>
                  </a:cubicBezTo>
                  <a:cubicBezTo>
                    <a:pt x="462349" y="3027607"/>
                    <a:pt x="470350" y="3030083"/>
                    <a:pt x="474160" y="3025987"/>
                  </a:cubicBezTo>
                  <a:cubicBezTo>
                    <a:pt x="474160" y="3022844"/>
                    <a:pt x="477970" y="3021034"/>
                    <a:pt x="480065" y="3018748"/>
                  </a:cubicBezTo>
                  <a:lnTo>
                    <a:pt x="475303" y="3015986"/>
                  </a:lnTo>
                  <a:cubicBezTo>
                    <a:pt x="486352" y="3003985"/>
                    <a:pt x="506926" y="3013700"/>
                    <a:pt x="520165" y="3008271"/>
                  </a:cubicBezTo>
                  <a:cubicBezTo>
                    <a:pt x="520165" y="3005509"/>
                    <a:pt x="520165" y="3005509"/>
                    <a:pt x="517879" y="3002841"/>
                  </a:cubicBezTo>
                  <a:cubicBezTo>
                    <a:pt x="495782" y="3008176"/>
                    <a:pt x="477684" y="2984553"/>
                    <a:pt x="457777" y="2995221"/>
                  </a:cubicBezTo>
                  <a:cubicBezTo>
                    <a:pt x="433488" y="2987601"/>
                    <a:pt x="421772" y="3001794"/>
                    <a:pt x="397769" y="3002460"/>
                  </a:cubicBezTo>
                  <a:lnTo>
                    <a:pt x="387577" y="2995221"/>
                  </a:lnTo>
                  <a:cubicBezTo>
                    <a:pt x="380148" y="2995888"/>
                    <a:pt x="375195" y="2993602"/>
                    <a:pt x="370147" y="2996746"/>
                  </a:cubicBezTo>
                  <a:cubicBezTo>
                    <a:pt x="367575" y="3001794"/>
                    <a:pt x="371194" y="3007318"/>
                    <a:pt x="367956" y="3012652"/>
                  </a:cubicBezTo>
                  <a:cubicBezTo>
                    <a:pt x="354716" y="3020844"/>
                    <a:pt x="336714" y="3018082"/>
                    <a:pt x="323284" y="3022939"/>
                  </a:cubicBezTo>
                  <a:cubicBezTo>
                    <a:pt x="323474" y="3024559"/>
                    <a:pt x="321569" y="3026654"/>
                    <a:pt x="325379" y="3027892"/>
                  </a:cubicBezTo>
                  <a:close/>
                  <a:moveTo>
                    <a:pt x="359098" y="3227441"/>
                  </a:moveTo>
                  <a:lnTo>
                    <a:pt x="333094" y="3227441"/>
                  </a:lnTo>
                  <a:cubicBezTo>
                    <a:pt x="328427" y="3231251"/>
                    <a:pt x="328427" y="3231251"/>
                    <a:pt x="333094" y="3234775"/>
                  </a:cubicBezTo>
                  <a:lnTo>
                    <a:pt x="359002" y="3234775"/>
                  </a:lnTo>
                  <a:cubicBezTo>
                    <a:pt x="363860" y="3230965"/>
                    <a:pt x="363860" y="3230965"/>
                    <a:pt x="358812" y="3227441"/>
                  </a:cubicBezTo>
                  <a:close/>
                  <a:moveTo>
                    <a:pt x="365765" y="3157528"/>
                  </a:moveTo>
                  <a:cubicBezTo>
                    <a:pt x="377833" y="3156023"/>
                    <a:pt x="390063" y="3158575"/>
                    <a:pt x="400532" y="3164766"/>
                  </a:cubicBezTo>
                  <a:cubicBezTo>
                    <a:pt x="426106" y="3155127"/>
                    <a:pt x="453052" y="3149631"/>
                    <a:pt x="480351" y="3148479"/>
                  </a:cubicBezTo>
                  <a:cubicBezTo>
                    <a:pt x="480351" y="3147336"/>
                    <a:pt x="480351" y="3146098"/>
                    <a:pt x="481018" y="3144764"/>
                  </a:cubicBezTo>
                  <a:lnTo>
                    <a:pt x="474541" y="3140859"/>
                  </a:lnTo>
                  <a:cubicBezTo>
                    <a:pt x="474541" y="3131334"/>
                    <a:pt x="457872" y="3136573"/>
                    <a:pt x="451014" y="3135048"/>
                  </a:cubicBezTo>
                  <a:cubicBezTo>
                    <a:pt x="440927" y="3129667"/>
                    <a:pt x="428811" y="3129667"/>
                    <a:pt x="418724" y="3135048"/>
                  </a:cubicBezTo>
                  <a:cubicBezTo>
                    <a:pt x="403865" y="3125523"/>
                    <a:pt x="385006" y="3137144"/>
                    <a:pt x="371099" y="3142478"/>
                  </a:cubicBezTo>
                  <a:cubicBezTo>
                    <a:pt x="363660" y="3141478"/>
                    <a:pt x="356116" y="3143393"/>
                    <a:pt x="350049" y="3147812"/>
                  </a:cubicBezTo>
                  <a:close/>
                  <a:moveTo>
                    <a:pt x="421867" y="3232966"/>
                  </a:moveTo>
                  <a:lnTo>
                    <a:pt x="412342" y="3227441"/>
                  </a:lnTo>
                  <a:cubicBezTo>
                    <a:pt x="407732" y="3228117"/>
                    <a:pt x="403065" y="3226803"/>
                    <a:pt x="399484" y="3223821"/>
                  </a:cubicBezTo>
                  <a:lnTo>
                    <a:pt x="384053" y="3223821"/>
                  </a:lnTo>
                  <a:cubicBezTo>
                    <a:pt x="367861" y="3232489"/>
                    <a:pt x="379005" y="3236204"/>
                    <a:pt x="391768" y="3234775"/>
                  </a:cubicBezTo>
                  <a:cubicBezTo>
                    <a:pt x="401103" y="3240481"/>
                    <a:pt x="413009" y="3239757"/>
                    <a:pt x="421582" y="3232966"/>
                  </a:cubicBezTo>
                  <a:close/>
                  <a:moveTo>
                    <a:pt x="428059" y="3206962"/>
                  </a:moveTo>
                  <a:cubicBezTo>
                    <a:pt x="414628" y="3196295"/>
                    <a:pt x="399484" y="3204200"/>
                    <a:pt x="384625" y="3205247"/>
                  </a:cubicBezTo>
                  <a:cubicBezTo>
                    <a:pt x="362146" y="3219154"/>
                    <a:pt x="389292" y="3217535"/>
                    <a:pt x="399674" y="3209439"/>
                  </a:cubicBezTo>
                  <a:cubicBezTo>
                    <a:pt x="407866" y="3216201"/>
                    <a:pt x="419391" y="3209439"/>
                    <a:pt x="427773" y="3206962"/>
                  </a:cubicBezTo>
                  <a:close/>
                  <a:moveTo>
                    <a:pt x="486161" y="3180578"/>
                  </a:moveTo>
                  <a:cubicBezTo>
                    <a:pt x="455872" y="3176387"/>
                    <a:pt x="425868" y="3183340"/>
                    <a:pt x="396150" y="3184769"/>
                  </a:cubicBezTo>
                  <a:cubicBezTo>
                    <a:pt x="397484" y="3200676"/>
                    <a:pt x="427011" y="3182483"/>
                    <a:pt x="435012" y="3188769"/>
                  </a:cubicBezTo>
                  <a:lnTo>
                    <a:pt x="435012" y="3192389"/>
                  </a:lnTo>
                  <a:cubicBezTo>
                    <a:pt x="444537" y="3197056"/>
                    <a:pt x="455300" y="3190294"/>
                    <a:pt x="464730" y="3186960"/>
                  </a:cubicBezTo>
                  <a:cubicBezTo>
                    <a:pt x="470445" y="3187436"/>
                    <a:pt x="484637" y="3186960"/>
                    <a:pt x="485875" y="3180578"/>
                  </a:cubicBezTo>
                  <a:close/>
                  <a:moveTo>
                    <a:pt x="546455" y="3115617"/>
                  </a:moveTo>
                  <a:cubicBezTo>
                    <a:pt x="546455" y="3114665"/>
                    <a:pt x="543883" y="3113998"/>
                    <a:pt x="542740" y="3113332"/>
                  </a:cubicBezTo>
                  <a:cubicBezTo>
                    <a:pt x="536196" y="3112398"/>
                    <a:pt x="529529" y="3113569"/>
                    <a:pt x="523690" y="3116665"/>
                  </a:cubicBezTo>
                  <a:lnTo>
                    <a:pt x="511879" y="3109997"/>
                  </a:lnTo>
                  <a:cubicBezTo>
                    <a:pt x="498163" y="3114379"/>
                    <a:pt x="494829" y="3123809"/>
                    <a:pt x="484732" y="3109521"/>
                  </a:cubicBezTo>
                  <a:cubicBezTo>
                    <a:pt x="472636" y="3112189"/>
                    <a:pt x="459777" y="3111712"/>
                    <a:pt x="448918" y="3119046"/>
                  </a:cubicBezTo>
                  <a:lnTo>
                    <a:pt x="455014" y="3122857"/>
                  </a:lnTo>
                  <a:cubicBezTo>
                    <a:pt x="454062" y="3133905"/>
                    <a:pt x="474064" y="3121142"/>
                    <a:pt x="480446" y="3121047"/>
                  </a:cubicBezTo>
                  <a:cubicBezTo>
                    <a:pt x="499401" y="3123523"/>
                    <a:pt x="533596" y="3138287"/>
                    <a:pt x="545978" y="3115617"/>
                  </a:cubicBezTo>
                  <a:close/>
                  <a:moveTo>
                    <a:pt x="555980" y="2250843"/>
                  </a:moveTo>
                  <a:cubicBezTo>
                    <a:pt x="571981" y="2242842"/>
                    <a:pt x="591127" y="2251510"/>
                    <a:pt x="605509" y="2237984"/>
                  </a:cubicBezTo>
                  <a:cubicBezTo>
                    <a:pt x="595413" y="2237984"/>
                    <a:pt x="568267" y="2225030"/>
                    <a:pt x="565314" y="2237984"/>
                  </a:cubicBezTo>
                  <a:cubicBezTo>
                    <a:pt x="558932" y="2250081"/>
                    <a:pt x="502259" y="2235126"/>
                    <a:pt x="517022" y="2250652"/>
                  </a:cubicBezTo>
                  <a:close/>
                  <a:moveTo>
                    <a:pt x="584555" y="2258082"/>
                  </a:moveTo>
                  <a:cubicBezTo>
                    <a:pt x="578649" y="2256748"/>
                    <a:pt x="571696" y="2251700"/>
                    <a:pt x="566171" y="2256367"/>
                  </a:cubicBezTo>
                  <a:lnTo>
                    <a:pt x="566171" y="2260273"/>
                  </a:lnTo>
                  <a:cubicBezTo>
                    <a:pt x="574001" y="2265168"/>
                    <a:pt x="583373" y="2266959"/>
                    <a:pt x="592460" y="2265321"/>
                  </a:cubicBezTo>
                  <a:lnTo>
                    <a:pt x="592460" y="2260177"/>
                  </a:lnTo>
                  <a:cubicBezTo>
                    <a:pt x="589898" y="2258758"/>
                    <a:pt x="587012" y="2258034"/>
                    <a:pt x="584078" y="2258082"/>
                  </a:cubicBezTo>
                  <a:close/>
                  <a:moveTo>
                    <a:pt x="569029" y="2283990"/>
                  </a:moveTo>
                  <a:cubicBezTo>
                    <a:pt x="582268" y="2283228"/>
                    <a:pt x="594270" y="2287038"/>
                    <a:pt x="604938" y="2278846"/>
                  </a:cubicBezTo>
                  <a:cubicBezTo>
                    <a:pt x="591889" y="2273893"/>
                    <a:pt x="573220" y="2277132"/>
                    <a:pt x="559409" y="2277417"/>
                  </a:cubicBezTo>
                  <a:close/>
                  <a:moveTo>
                    <a:pt x="608843" y="2302468"/>
                  </a:moveTo>
                  <a:lnTo>
                    <a:pt x="595984" y="2302468"/>
                  </a:lnTo>
                  <a:cubicBezTo>
                    <a:pt x="591127" y="2305992"/>
                    <a:pt x="591127" y="2305992"/>
                    <a:pt x="595984" y="2309803"/>
                  </a:cubicBezTo>
                  <a:lnTo>
                    <a:pt x="608938" y="2309803"/>
                  </a:lnTo>
                  <a:cubicBezTo>
                    <a:pt x="613415" y="2306279"/>
                    <a:pt x="613415" y="2306279"/>
                    <a:pt x="608748" y="2302468"/>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sp>
        <p:nvSpPr>
          <p:cNvPr id="317" name="Google Shape;317;p16"/>
          <p:cNvSpPr/>
          <p:nvPr/>
        </p:nvSpPr>
        <p:spPr>
          <a:xfrm>
            <a:off x="-50" y="685350"/>
            <a:ext cx="12192000" cy="54873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16"/>
          <p:cNvSpPr txBox="1"/>
          <p:nvPr>
            <p:ph idx="1" type="subTitle"/>
          </p:nvPr>
        </p:nvSpPr>
        <p:spPr>
          <a:xfrm>
            <a:off x="720400" y="2163600"/>
            <a:ext cx="3250500" cy="606900"/>
          </a:xfrm>
          <a:prstGeom prst="rect">
            <a:avLst/>
          </a:prstGeom>
        </p:spPr>
        <p:txBody>
          <a:bodyPr anchorCtr="0" anchor="t" bIns="121900" lIns="121900" spcFirstLastPara="1" rIns="121900" wrap="square" tIns="121900">
            <a:noAutofit/>
          </a:bodyPr>
          <a:lstStyle>
            <a:lvl1pPr lvl="0" rtl="0">
              <a:spcBef>
                <a:spcPts val="0"/>
              </a:spcBef>
              <a:spcAft>
                <a:spcPts val="0"/>
              </a:spcAft>
              <a:buSzPts val="2000"/>
              <a:buNone/>
              <a:defRPr b="1" sz="2000"/>
            </a:lvl1pPr>
            <a:lvl2pPr lvl="1" rtl="0">
              <a:spcBef>
                <a:spcPts val="2100"/>
              </a:spcBef>
              <a:spcAft>
                <a:spcPts val="0"/>
              </a:spcAft>
              <a:buSzPts val="2000"/>
              <a:buNone/>
              <a:defRPr b="1" sz="2000"/>
            </a:lvl2pPr>
            <a:lvl3pPr lvl="2" rtl="0">
              <a:spcBef>
                <a:spcPts val="2100"/>
              </a:spcBef>
              <a:spcAft>
                <a:spcPts val="0"/>
              </a:spcAft>
              <a:buSzPts val="2000"/>
              <a:buNone/>
              <a:defRPr b="1" sz="2000"/>
            </a:lvl3pPr>
            <a:lvl4pPr lvl="3" rtl="0">
              <a:spcBef>
                <a:spcPts val="2100"/>
              </a:spcBef>
              <a:spcAft>
                <a:spcPts val="0"/>
              </a:spcAft>
              <a:buSzPts val="2000"/>
              <a:buNone/>
              <a:defRPr b="1" sz="2000"/>
            </a:lvl4pPr>
            <a:lvl5pPr lvl="4" rtl="0">
              <a:spcBef>
                <a:spcPts val="2100"/>
              </a:spcBef>
              <a:spcAft>
                <a:spcPts val="0"/>
              </a:spcAft>
              <a:buSzPts val="2000"/>
              <a:buNone/>
              <a:defRPr b="1" sz="2000"/>
            </a:lvl5pPr>
            <a:lvl6pPr lvl="5" rtl="0">
              <a:spcBef>
                <a:spcPts val="2100"/>
              </a:spcBef>
              <a:spcAft>
                <a:spcPts val="0"/>
              </a:spcAft>
              <a:buSzPts val="2000"/>
              <a:buNone/>
              <a:defRPr b="1" sz="2000"/>
            </a:lvl6pPr>
            <a:lvl7pPr lvl="6" rtl="0">
              <a:spcBef>
                <a:spcPts val="2100"/>
              </a:spcBef>
              <a:spcAft>
                <a:spcPts val="0"/>
              </a:spcAft>
              <a:buSzPts val="2000"/>
              <a:buNone/>
              <a:defRPr b="1" sz="2000"/>
            </a:lvl7pPr>
            <a:lvl8pPr lvl="7" rtl="0">
              <a:spcBef>
                <a:spcPts val="2100"/>
              </a:spcBef>
              <a:spcAft>
                <a:spcPts val="0"/>
              </a:spcAft>
              <a:buSzPts val="2000"/>
              <a:buNone/>
              <a:defRPr b="1" sz="2000"/>
            </a:lvl8pPr>
            <a:lvl9pPr lvl="8" rtl="0">
              <a:spcBef>
                <a:spcPts val="2100"/>
              </a:spcBef>
              <a:spcAft>
                <a:spcPts val="2100"/>
              </a:spcAft>
              <a:buSzPts val="2000"/>
              <a:buNone/>
              <a:defRPr b="1" sz="2000"/>
            </a:lvl9pPr>
          </a:lstStyle>
          <a:p/>
        </p:txBody>
      </p:sp>
      <p:sp>
        <p:nvSpPr>
          <p:cNvPr id="319" name="Google Shape;319;p16"/>
          <p:cNvSpPr txBox="1"/>
          <p:nvPr>
            <p:ph idx="2" type="subTitle"/>
          </p:nvPr>
        </p:nvSpPr>
        <p:spPr>
          <a:xfrm>
            <a:off x="720400" y="4020325"/>
            <a:ext cx="3250500" cy="606900"/>
          </a:xfrm>
          <a:prstGeom prst="rect">
            <a:avLst/>
          </a:prstGeom>
        </p:spPr>
        <p:txBody>
          <a:bodyPr anchorCtr="0" anchor="t" bIns="121900" lIns="121900" spcFirstLastPara="1" rIns="121900" wrap="square" tIns="121900">
            <a:noAutofit/>
          </a:bodyPr>
          <a:lstStyle>
            <a:lvl1pPr lvl="0" rtl="0">
              <a:spcBef>
                <a:spcPts val="0"/>
              </a:spcBef>
              <a:spcAft>
                <a:spcPts val="0"/>
              </a:spcAft>
              <a:buSzPts val="2000"/>
              <a:buNone/>
              <a:defRPr b="1" sz="2000"/>
            </a:lvl1pPr>
            <a:lvl2pPr lvl="1" rtl="0">
              <a:spcBef>
                <a:spcPts val="2100"/>
              </a:spcBef>
              <a:spcAft>
                <a:spcPts val="0"/>
              </a:spcAft>
              <a:buSzPts val="2000"/>
              <a:buNone/>
              <a:defRPr b="1" sz="2000"/>
            </a:lvl2pPr>
            <a:lvl3pPr lvl="2" rtl="0">
              <a:spcBef>
                <a:spcPts val="2100"/>
              </a:spcBef>
              <a:spcAft>
                <a:spcPts val="0"/>
              </a:spcAft>
              <a:buSzPts val="2000"/>
              <a:buNone/>
              <a:defRPr b="1" sz="2000"/>
            </a:lvl3pPr>
            <a:lvl4pPr lvl="3" rtl="0">
              <a:spcBef>
                <a:spcPts val="2100"/>
              </a:spcBef>
              <a:spcAft>
                <a:spcPts val="0"/>
              </a:spcAft>
              <a:buSzPts val="2000"/>
              <a:buNone/>
              <a:defRPr b="1" sz="2000"/>
            </a:lvl4pPr>
            <a:lvl5pPr lvl="4" rtl="0">
              <a:spcBef>
                <a:spcPts val="2100"/>
              </a:spcBef>
              <a:spcAft>
                <a:spcPts val="0"/>
              </a:spcAft>
              <a:buSzPts val="2000"/>
              <a:buNone/>
              <a:defRPr b="1" sz="2000"/>
            </a:lvl5pPr>
            <a:lvl6pPr lvl="5" rtl="0">
              <a:spcBef>
                <a:spcPts val="2100"/>
              </a:spcBef>
              <a:spcAft>
                <a:spcPts val="0"/>
              </a:spcAft>
              <a:buSzPts val="2000"/>
              <a:buNone/>
              <a:defRPr b="1" sz="2000"/>
            </a:lvl6pPr>
            <a:lvl7pPr lvl="6" rtl="0">
              <a:spcBef>
                <a:spcPts val="2100"/>
              </a:spcBef>
              <a:spcAft>
                <a:spcPts val="0"/>
              </a:spcAft>
              <a:buSzPts val="2000"/>
              <a:buNone/>
              <a:defRPr b="1" sz="2000"/>
            </a:lvl7pPr>
            <a:lvl8pPr lvl="7" rtl="0">
              <a:spcBef>
                <a:spcPts val="2100"/>
              </a:spcBef>
              <a:spcAft>
                <a:spcPts val="0"/>
              </a:spcAft>
              <a:buSzPts val="2000"/>
              <a:buNone/>
              <a:defRPr b="1" sz="2000"/>
            </a:lvl8pPr>
            <a:lvl9pPr lvl="8" rtl="0">
              <a:spcBef>
                <a:spcPts val="2100"/>
              </a:spcBef>
              <a:spcAft>
                <a:spcPts val="2100"/>
              </a:spcAft>
              <a:buSzPts val="2000"/>
              <a:buNone/>
              <a:defRPr b="1" sz="2000"/>
            </a:lvl9pPr>
          </a:lstStyle>
          <a:p/>
        </p:txBody>
      </p:sp>
      <p:sp>
        <p:nvSpPr>
          <p:cNvPr id="320" name="Google Shape;320;p16"/>
          <p:cNvSpPr txBox="1"/>
          <p:nvPr>
            <p:ph idx="3" type="subTitle"/>
          </p:nvPr>
        </p:nvSpPr>
        <p:spPr>
          <a:xfrm>
            <a:off x="8381787" y="2172980"/>
            <a:ext cx="3250500" cy="606900"/>
          </a:xfrm>
          <a:prstGeom prst="rect">
            <a:avLst/>
          </a:prstGeom>
        </p:spPr>
        <p:txBody>
          <a:bodyPr anchorCtr="0" anchor="t" bIns="121900" lIns="121900" spcFirstLastPara="1" rIns="121900" wrap="square" tIns="121900">
            <a:noAutofit/>
          </a:bodyPr>
          <a:lstStyle>
            <a:lvl1pPr lvl="0" rtl="0">
              <a:spcBef>
                <a:spcPts val="0"/>
              </a:spcBef>
              <a:spcAft>
                <a:spcPts val="0"/>
              </a:spcAft>
              <a:buSzPts val="2000"/>
              <a:buNone/>
              <a:defRPr b="1" sz="2000"/>
            </a:lvl1pPr>
            <a:lvl2pPr lvl="1" rtl="0">
              <a:spcBef>
                <a:spcPts val="2100"/>
              </a:spcBef>
              <a:spcAft>
                <a:spcPts val="0"/>
              </a:spcAft>
              <a:buSzPts val="2000"/>
              <a:buNone/>
              <a:defRPr b="1" sz="2000"/>
            </a:lvl2pPr>
            <a:lvl3pPr lvl="2" rtl="0">
              <a:spcBef>
                <a:spcPts val="2100"/>
              </a:spcBef>
              <a:spcAft>
                <a:spcPts val="0"/>
              </a:spcAft>
              <a:buSzPts val="2000"/>
              <a:buNone/>
              <a:defRPr b="1" sz="2000"/>
            </a:lvl3pPr>
            <a:lvl4pPr lvl="3" rtl="0">
              <a:spcBef>
                <a:spcPts val="2100"/>
              </a:spcBef>
              <a:spcAft>
                <a:spcPts val="0"/>
              </a:spcAft>
              <a:buSzPts val="2000"/>
              <a:buNone/>
              <a:defRPr b="1" sz="2000"/>
            </a:lvl4pPr>
            <a:lvl5pPr lvl="4" rtl="0">
              <a:spcBef>
                <a:spcPts val="2100"/>
              </a:spcBef>
              <a:spcAft>
                <a:spcPts val="0"/>
              </a:spcAft>
              <a:buSzPts val="2000"/>
              <a:buNone/>
              <a:defRPr b="1" sz="2000"/>
            </a:lvl5pPr>
            <a:lvl6pPr lvl="5" rtl="0">
              <a:spcBef>
                <a:spcPts val="2100"/>
              </a:spcBef>
              <a:spcAft>
                <a:spcPts val="0"/>
              </a:spcAft>
              <a:buSzPts val="2000"/>
              <a:buNone/>
              <a:defRPr b="1" sz="2000"/>
            </a:lvl6pPr>
            <a:lvl7pPr lvl="6" rtl="0">
              <a:spcBef>
                <a:spcPts val="2100"/>
              </a:spcBef>
              <a:spcAft>
                <a:spcPts val="0"/>
              </a:spcAft>
              <a:buSzPts val="2000"/>
              <a:buNone/>
              <a:defRPr b="1" sz="2000"/>
            </a:lvl7pPr>
            <a:lvl8pPr lvl="7" rtl="0">
              <a:spcBef>
                <a:spcPts val="2100"/>
              </a:spcBef>
              <a:spcAft>
                <a:spcPts val="0"/>
              </a:spcAft>
              <a:buSzPts val="2000"/>
              <a:buNone/>
              <a:defRPr b="1" sz="2000"/>
            </a:lvl8pPr>
            <a:lvl9pPr lvl="8" rtl="0">
              <a:spcBef>
                <a:spcPts val="2100"/>
              </a:spcBef>
              <a:spcAft>
                <a:spcPts val="2100"/>
              </a:spcAft>
              <a:buSzPts val="2000"/>
              <a:buNone/>
              <a:defRPr b="1" sz="2000"/>
            </a:lvl9pPr>
          </a:lstStyle>
          <a:p/>
        </p:txBody>
      </p:sp>
      <p:sp>
        <p:nvSpPr>
          <p:cNvPr id="321" name="Google Shape;321;p16"/>
          <p:cNvSpPr txBox="1"/>
          <p:nvPr>
            <p:ph idx="4" type="subTitle"/>
          </p:nvPr>
        </p:nvSpPr>
        <p:spPr>
          <a:xfrm>
            <a:off x="4571787" y="2180950"/>
            <a:ext cx="3250500" cy="606900"/>
          </a:xfrm>
          <a:prstGeom prst="rect">
            <a:avLst/>
          </a:prstGeom>
        </p:spPr>
        <p:txBody>
          <a:bodyPr anchorCtr="0" anchor="t" bIns="121900" lIns="121900" spcFirstLastPara="1" rIns="121900" wrap="square" tIns="121900">
            <a:noAutofit/>
          </a:bodyPr>
          <a:lstStyle>
            <a:lvl1pPr lvl="0" rtl="0">
              <a:spcBef>
                <a:spcPts val="0"/>
              </a:spcBef>
              <a:spcAft>
                <a:spcPts val="0"/>
              </a:spcAft>
              <a:buSzPts val="2000"/>
              <a:buNone/>
              <a:defRPr b="1" sz="2000"/>
            </a:lvl1pPr>
            <a:lvl2pPr lvl="1" rtl="0">
              <a:spcBef>
                <a:spcPts val="2100"/>
              </a:spcBef>
              <a:spcAft>
                <a:spcPts val="0"/>
              </a:spcAft>
              <a:buSzPts val="2000"/>
              <a:buNone/>
              <a:defRPr b="1" sz="2000"/>
            </a:lvl2pPr>
            <a:lvl3pPr lvl="2" rtl="0">
              <a:spcBef>
                <a:spcPts val="2100"/>
              </a:spcBef>
              <a:spcAft>
                <a:spcPts val="0"/>
              </a:spcAft>
              <a:buSzPts val="2000"/>
              <a:buNone/>
              <a:defRPr b="1" sz="2000"/>
            </a:lvl3pPr>
            <a:lvl4pPr lvl="3" rtl="0">
              <a:spcBef>
                <a:spcPts val="2100"/>
              </a:spcBef>
              <a:spcAft>
                <a:spcPts val="0"/>
              </a:spcAft>
              <a:buSzPts val="2000"/>
              <a:buNone/>
              <a:defRPr b="1" sz="2000"/>
            </a:lvl4pPr>
            <a:lvl5pPr lvl="4" rtl="0">
              <a:spcBef>
                <a:spcPts val="2100"/>
              </a:spcBef>
              <a:spcAft>
                <a:spcPts val="0"/>
              </a:spcAft>
              <a:buSzPts val="2000"/>
              <a:buNone/>
              <a:defRPr b="1" sz="2000"/>
            </a:lvl5pPr>
            <a:lvl6pPr lvl="5" rtl="0">
              <a:spcBef>
                <a:spcPts val="2100"/>
              </a:spcBef>
              <a:spcAft>
                <a:spcPts val="0"/>
              </a:spcAft>
              <a:buSzPts val="2000"/>
              <a:buNone/>
              <a:defRPr b="1" sz="2000"/>
            </a:lvl6pPr>
            <a:lvl7pPr lvl="6" rtl="0">
              <a:spcBef>
                <a:spcPts val="2100"/>
              </a:spcBef>
              <a:spcAft>
                <a:spcPts val="0"/>
              </a:spcAft>
              <a:buSzPts val="2000"/>
              <a:buNone/>
              <a:defRPr b="1" sz="2000"/>
            </a:lvl7pPr>
            <a:lvl8pPr lvl="7" rtl="0">
              <a:spcBef>
                <a:spcPts val="2100"/>
              </a:spcBef>
              <a:spcAft>
                <a:spcPts val="0"/>
              </a:spcAft>
              <a:buSzPts val="2000"/>
              <a:buNone/>
              <a:defRPr b="1" sz="2000"/>
            </a:lvl8pPr>
            <a:lvl9pPr lvl="8" rtl="0">
              <a:spcBef>
                <a:spcPts val="2100"/>
              </a:spcBef>
              <a:spcAft>
                <a:spcPts val="2100"/>
              </a:spcAft>
              <a:buSzPts val="2000"/>
              <a:buNone/>
              <a:defRPr b="1" sz="2000"/>
            </a:lvl9pPr>
          </a:lstStyle>
          <a:p/>
        </p:txBody>
      </p:sp>
      <p:sp>
        <p:nvSpPr>
          <p:cNvPr id="322" name="Google Shape;322;p16"/>
          <p:cNvSpPr txBox="1"/>
          <p:nvPr>
            <p:ph idx="5" type="subTitle"/>
          </p:nvPr>
        </p:nvSpPr>
        <p:spPr>
          <a:xfrm>
            <a:off x="4571787" y="4020325"/>
            <a:ext cx="3250500" cy="606900"/>
          </a:xfrm>
          <a:prstGeom prst="rect">
            <a:avLst/>
          </a:prstGeom>
        </p:spPr>
        <p:txBody>
          <a:bodyPr anchorCtr="0" anchor="t" bIns="121900" lIns="121900" spcFirstLastPara="1" rIns="121900" wrap="square" tIns="121900">
            <a:noAutofit/>
          </a:bodyPr>
          <a:lstStyle>
            <a:lvl1pPr lvl="0" rtl="0">
              <a:spcBef>
                <a:spcPts val="0"/>
              </a:spcBef>
              <a:spcAft>
                <a:spcPts val="0"/>
              </a:spcAft>
              <a:buSzPts val="2000"/>
              <a:buNone/>
              <a:defRPr b="1" sz="2000"/>
            </a:lvl1pPr>
            <a:lvl2pPr lvl="1" rtl="0">
              <a:spcBef>
                <a:spcPts val="2100"/>
              </a:spcBef>
              <a:spcAft>
                <a:spcPts val="0"/>
              </a:spcAft>
              <a:buSzPts val="2000"/>
              <a:buNone/>
              <a:defRPr b="1" sz="2000"/>
            </a:lvl2pPr>
            <a:lvl3pPr lvl="2" rtl="0">
              <a:spcBef>
                <a:spcPts val="2100"/>
              </a:spcBef>
              <a:spcAft>
                <a:spcPts val="0"/>
              </a:spcAft>
              <a:buSzPts val="2000"/>
              <a:buNone/>
              <a:defRPr b="1" sz="2000"/>
            </a:lvl3pPr>
            <a:lvl4pPr lvl="3" rtl="0">
              <a:spcBef>
                <a:spcPts val="2100"/>
              </a:spcBef>
              <a:spcAft>
                <a:spcPts val="0"/>
              </a:spcAft>
              <a:buSzPts val="2000"/>
              <a:buNone/>
              <a:defRPr b="1" sz="2000"/>
            </a:lvl4pPr>
            <a:lvl5pPr lvl="4" rtl="0">
              <a:spcBef>
                <a:spcPts val="2100"/>
              </a:spcBef>
              <a:spcAft>
                <a:spcPts val="0"/>
              </a:spcAft>
              <a:buSzPts val="2000"/>
              <a:buNone/>
              <a:defRPr b="1" sz="2000"/>
            </a:lvl5pPr>
            <a:lvl6pPr lvl="5" rtl="0">
              <a:spcBef>
                <a:spcPts val="2100"/>
              </a:spcBef>
              <a:spcAft>
                <a:spcPts val="0"/>
              </a:spcAft>
              <a:buSzPts val="2000"/>
              <a:buNone/>
              <a:defRPr b="1" sz="2000"/>
            </a:lvl6pPr>
            <a:lvl7pPr lvl="6" rtl="0">
              <a:spcBef>
                <a:spcPts val="2100"/>
              </a:spcBef>
              <a:spcAft>
                <a:spcPts val="0"/>
              </a:spcAft>
              <a:buSzPts val="2000"/>
              <a:buNone/>
              <a:defRPr b="1" sz="2000"/>
            </a:lvl7pPr>
            <a:lvl8pPr lvl="7" rtl="0">
              <a:spcBef>
                <a:spcPts val="2100"/>
              </a:spcBef>
              <a:spcAft>
                <a:spcPts val="0"/>
              </a:spcAft>
              <a:buSzPts val="2000"/>
              <a:buNone/>
              <a:defRPr b="1" sz="2000"/>
            </a:lvl8pPr>
            <a:lvl9pPr lvl="8" rtl="0">
              <a:spcBef>
                <a:spcPts val="2100"/>
              </a:spcBef>
              <a:spcAft>
                <a:spcPts val="2100"/>
              </a:spcAft>
              <a:buSzPts val="2000"/>
              <a:buNone/>
              <a:defRPr b="1" sz="2000"/>
            </a:lvl9pPr>
          </a:lstStyle>
          <a:p/>
        </p:txBody>
      </p:sp>
      <p:sp>
        <p:nvSpPr>
          <p:cNvPr id="323" name="Google Shape;323;p16"/>
          <p:cNvSpPr txBox="1"/>
          <p:nvPr>
            <p:ph idx="6" type="subTitle"/>
          </p:nvPr>
        </p:nvSpPr>
        <p:spPr>
          <a:xfrm>
            <a:off x="8381787" y="4001780"/>
            <a:ext cx="3250500" cy="606900"/>
          </a:xfrm>
          <a:prstGeom prst="rect">
            <a:avLst/>
          </a:prstGeom>
        </p:spPr>
        <p:txBody>
          <a:bodyPr anchorCtr="0" anchor="t" bIns="121900" lIns="121900" spcFirstLastPara="1" rIns="121900" wrap="square" tIns="121900">
            <a:noAutofit/>
          </a:bodyPr>
          <a:lstStyle>
            <a:lvl1pPr lvl="0" rtl="0">
              <a:spcBef>
                <a:spcPts val="0"/>
              </a:spcBef>
              <a:spcAft>
                <a:spcPts val="0"/>
              </a:spcAft>
              <a:buSzPts val="2000"/>
              <a:buNone/>
              <a:defRPr b="1" sz="2000"/>
            </a:lvl1pPr>
            <a:lvl2pPr lvl="1" rtl="0">
              <a:spcBef>
                <a:spcPts val="2100"/>
              </a:spcBef>
              <a:spcAft>
                <a:spcPts val="0"/>
              </a:spcAft>
              <a:buSzPts val="2000"/>
              <a:buNone/>
              <a:defRPr b="1" sz="2000"/>
            </a:lvl2pPr>
            <a:lvl3pPr lvl="2" rtl="0">
              <a:spcBef>
                <a:spcPts val="2100"/>
              </a:spcBef>
              <a:spcAft>
                <a:spcPts val="0"/>
              </a:spcAft>
              <a:buSzPts val="2000"/>
              <a:buNone/>
              <a:defRPr b="1" sz="2000"/>
            </a:lvl3pPr>
            <a:lvl4pPr lvl="3" rtl="0">
              <a:spcBef>
                <a:spcPts val="2100"/>
              </a:spcBef>
              <a:spcAft>
                <a:spcPts val="0"/>
              </a:spcAft>
              <a:buSzPts val="2000"/>
              <a:buNone/>
              <a:defRPr b="1" sz="2000"/>
            </a:lvl4pPr>
            <a:lvl5pPr lvl="4" rtl="0">
              <a:spcBef>
                <a:spcPts val="2100"/>
              </a:spcBef>
              <a:spcAft>
                <a:spcPts val="0"/>
              </a:spcAft>
              <a:buSzPts val="2000"/>
              <a:buNone/>
              <a:defRPr b="1" sz="2000"/>
            </a:lvl5pPr>
            <a:lvl6pPr lvl="5" rtl="0">
              <a:spcBef>
                <a:spcPts val="2100"/>
              </a:spcBef>
              <a:spcAft>
                <a:spcPts val="0"/>
              </a:spcAft>
              <a:buSzPts val="2000"/>
              <a:buNone/>
              <a:defRPr b="1" sz="2000"/>
            </a:lvl6pPr>
            <a:lvl7pPr lvl="6" rtl="0">
              <a:spcBef>
                <a:spcPts val="2100"/>
              </a:spcBef>
              <a:spcAft>
                <a:spcPts val="0"/>
              </a:spcAft>
              <a:buSzPts val="2000"/>
              <a:buNone/>
              <a:defRPr b="1" sz="2000"/>
            </a:lvl7pPr>
            <a:lvl8pPr lvl="7" rtl="0">
              <a:spcBef>
                <a:spcPts val="2100"/>
              </a:spcBef>
              <a:spcAft>
                <a:spcPts val="0"/>
              </a:spcAft>
              <a:buSzPts val="2000"/>
              <a:buNone/>
              <a:defRPr b="1" sz="2000"/>
            </a:lvl8pPr>
            <a:lvl9pPr lvl="8" rtl="0">
              <a:spcBef>
                <a:spcPts val="2100"/>
              </a:spcBef>
              <a:spcAft>
                <a:spcPts val="2100"/>
              </a:spcAft>
              <a:buSzPts val="2000"/>
              <a:buNone/>
              <a:defRPr b="1" sz="2000"/>
            </a:lvl9pPr>
          </a:lstStyle>
          <a:p/>
        </p:txBody>
      </p:sp>
      <p:sp>
        <p:nvSpPr>
          <p:cNvPr id="324" name="Google Shape;324;p16"/>
          <p:cNvSpPr txBox="1"/>
          <p:nvPr>
            <p:ph type="title"/>
          </p:nvPr>
        </p:nvSpPr>
        <p:spPr>
          <a:xfrm>
            <a:off x="720400" y="898175"/>
            <a:ext cx="10911900" cy="763500"/>
          </a:xfrm>
          <a:prstGeom prst="rect">
            <a:avLst/>
          </a:prstGeom>
        </p:spPr>
        <p:txBody>
          <a:bodyPr anchorCtr="0" anchor="t" bIns="121900" lIns="121900" spcFirstLastPara="1" rIns="121900" wrap="square" tIns="121900">
            <a:noAutofit/>
          </a:bodyPr>
          <a:lstStyle>
            <a:lvl1pPr indent="0" lvl="0" marL="0" marR="0" rtl="0" algn="l">
              <a:lnSpc>
                <a:spcPct val="100000"/>
              </a:lnSpc>
              <a:spcBef>
                <a:spcPts val="0"/>
              </a:spcBef>
              <a:spcAft>
                <a:spcPts val="0"/>
              </a:spcAft>
              <a:buClr>
                <a:schemeClr val="dk1"/>
              </a:buClr>
              <a:buSzPts val="4000"/>
              <a:buFont typeface="Aldrich"/>
              <a:buNone/>
              <a:defRPr/>
            </a:lvl1pPr>
            <a:lvl2pPr lvl="1"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2pPr>
            <a:lvl3pPr lvl="2"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3pPr>
            <a:lvl4pPr lvl="3"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4pPr>
            <a:lvl5pPr lvl="4"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5pPr>
            <a:lvl6pPr lvl="5"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6pPr>
            <a:lvl7pPr lvl="6"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7pPr>
            <a:lvl8pPr lvl="7"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8pPr>
            <a:lvl9pPr lvl="8"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9pPr>
          </a:lstStyle>
          <a:p/>
        </p:txBody>
      </p:sp>
      <p:sp>
        <p:nvSpPr>
          <p:cNvPr id="325" name="Google Shape;325;p16"/>
          <p:cNvSpPr txBox="1"/>
          <p:nvPr>
            <p:ph idx="7" type="body"/>
          </p:nvPr>
        </p:nvSpPr>
        <p:spPr>
          <a:xfrm>
            <a:off x="4571787" y="2589800"/>
            <a:ext cx="3250500" cy="834000"/>
          </a:xfrm>
          <a:prstGeom prst="rect">
            <a:avLst/>
          </a:prstGeom>
        </p:spPr>
        <p:txBody>
          <a:bodyPr anchorCtr="0" anchor="t" bIns="121900" lIns="121900" spcFirstLastPara="1" rIns="121900" wrap="square" tIns="121900">
            <a:noAutofit/>
          </a:bodyPr>
          <a:lstStyle>
            <a:lvl1pPr indent="-330200" lvl="0" marL="457200">
              <a:spcBef>
                <a:spcPts val="0"/>
              </a:spcBef>
              <a:spcAft>
                <a:spcPts val="0"/>
              </a:spcAft>
              <a:buSzPts val="1600"/>
              <a:buChar char="●"/>
              <a:defRPr sz="1600"/>
            </a:lvl1pPr>
            <a:lvl2pPr indent="-330200" lvl="1" marL="914400">
              <a:spcBef>
                <a:spcPts val="2100"/>
              </a:spcBef>
              <a:spcAft>
                <a:spcPts val="0"/>
              </a:spcAft>
              <a:buSzPts val="1600"/>
              <a:buChar char="○"/>
              <a:defRPr sz="1600"/>
            </a:lvl2pPr>
            <a:lvl3pPr indent="-330200" lvl="2" marL="1371600">
              <a:spcBef>
                <a:spcPts val="2100"/>
              </a:spcBef>
              <a:spcAft>
                <a:spcPts val="0"/>
              </a:spcAft>
              <a:buSzPts val="1600"/>
              <a:buChar char="■"/>
              <a:defRPr sz="1600"/>
            </a:lvl3pPr>
            <a:lvl4pPr indent="-330200" lvl="3" marL="1828800">
              <a:spcBef>
                <a:spcPts val="2100"/>
              </a:spcBef>
              <a:spcAft>
                <a:spcPts val="0"/>
              </a:spcAft>
              <a:buSzPts val="1600"/>
              <a:buChar char="●"/>
              <a:defRPr sz="1600"/>
            </a:lvl4pPr>
            <a:lvl5pPr indent="-330200" lvl="4" marL="2286000">
              <a:spcBef>
                <a:spcPts val="2100"/>
              </a:spcBef>
              <a:spcAft>
                <a:spcPts val="0"/>
              </a:spcAft>
              <a:buSzPts val="1600"/>
              <a:buChar char="○"/>
              <a:defRPr sz="1600"/>
            </a:lvl5pPr>
            <a:lvl6pPr indent="-330200" lvl="5" marL="2743200">
              <a:spcBef>
                <a:spcPts val="2100"/>
              </a:spcBef>
              <a:spcAft>
                <a:spcPts val="0"/>
              </a:spcAft>
              <a:buSzPts val="1600"/>
              <a:buChar char="■"/>
              <a:defRPr sz="1600"/>
            </a:lvl6pPr>
            <a:lvl7pPr indent="-330200" lvl="6" marL="3200400">
              <a:spcBef>
                <a:spcPts val="2100"/>
              </a:spcBef>
              <a:spcAft>
                <a:spcPts val="0"/>
              </a:spcAft>
              <a:buSzPts val="1600"/>
              <a:buChar char="●"/>
              <a:defRPr sz="1600"/>
            </a:lvl7pPr>
            <a:lvl8pPr indent="-330200" lvl="7" marL="3657600">
              <a:spcBef>
                <a:spcPts val="2100"/>
              </a:spcBef>
              <a:spcAft>
                <a:spcPts val="0"/>
              </a:spcAft>
              <a:buSzPts val="1600"/>
              <a:buChar char="○"/>
              <a:defRPr sz="1600"/>
            </a:lvl8pPr>
            <a:lvl9pPr indent="-330200" lvl="8" marL="4114800">
              <a:spcBef>
                <a:spcPts val="2100"/>
              </a:spcBef>
              <a:spcAft>
                <a:spcPts val="2100"/>
              </a:spcAft>
              <a:buSzPts val="1600"/>
              <a:buChar char="■"/>
              <a:defRPr sz="1600"/>
            </a:lvl9pPr>
          </a:lstStyle>
          <a:p/>
        </p:txBody>
      </p:sp>
      <p:sp>
        <p:nvSpPr>
          <p:cNvPr id="326" name="Google Shape;326;p16"/>
          <p:cNvSpPr txBox="1"/>
          <p:nvPr>
            <p:ph idx="8" type="body"/>
          </p:nvPr>
        </p:nvSpPr>
        <p:spPr>
          <a:xfrm>
            <a:off x="8381787" y="4418600"/>
            <a:ext cx="3250500" cy="834000"/>
          </a:xfrm>
          <a:prstGeom prst="rect">
            <a:avLst/>
          </a:prstGeom>
        </p:spPr>
        <p:txBody>
          <a:bodyPr anchorCtr="0" anchor="t" bIns="121900" lIns="121900" spcFirstLastPara="1" rIns="121900" wrap="square" tIns="121900">
            <a:noAutofit/>
          </a:bodyPr>
          <a:lstStyle>
            <a:lvl1pPr indent="-330200" lvl="0" marL="457200" rtl="0">
              <a:spcBef>
                <a:spcPts val="0"/>
              </a:spcBef>
              <a:spcAft>
                <a:spcPts val="0"/>
              </a:spcAft>
              <a:buSzPts val="1600"/>
              <a:buChar char="●"/>
              <a:defRPr sz="1600"/>
            </a:lvl1pPr>
            <a:lvl2pPr indent="-330200" lvl="1" marL="914400" rtl="0">
              <a:spcBef>
                <a:spcPts val="2100"/>
              </a:spcBef>
              <a:spcAft>
                <a:spcPts val="0"/>
              </a:spcAft>
              <a:buSzPts val="1600"/>
              <a:buChar char="○"/>
              <a:defRPr sz="1600"/>
            </a:lvl2pPr>
            <a:lvl3pPr indent="-330200" lvl="2" marL="1371600" rtl="0">
              <a:spcBef>
                <a:spcPts val="2100"/>
              </a:spcBef>
              <a:spcAft>
                <a:spcPts val="0"/>
              </a:spcAft>
              <a:buSzPts val="1600"/>
              <a:buChar char="■"/>
              <a:defRPr sz="1600"/>
            </a:lvl3pPr>
            <a:lvl4pPr indent="-330200" lvl="3" marL="1828800" rtl="0">
              <a:spcBef>
                <a:spcPts val="2100"/>
              </a:spcBef>
              <a:spcAft>
                <a:spcPts val="0"/>
              </a:spcAft>
              <a:buSzPts val="1600"/>
              <a:buChar char="●"/>
              <a:defRPr sz="1600"/>
            </a:lvl4pPr>
            <a:lvl5pPr indent="-330200" lvl="4" marL="2286000" rtl="0">
              <a:spcBef>
                <a:spcPts val="2100"/>
              </a:spcBef>
              <a:spcAft>
                <a:spcPts val="0"/>
              </a:spcAft>
              <a:buSzPts val="1600"/>
              <a:buChar char="○"/>
              <a:defRPr sz="1600"/>
            </a:lvl5pPr>
            <a:lvl6pPr indent="-330200" lvl="5" marL="2743200" rtl="0">
              <a:spcBef>
                <a:spcPts val="2100"/>
              </a:spcBef>
              <a:spcAft>
                <a:spcPts val="0"/>
              </a:spcAft>
              <a:buSzPts val="1600"/>
              <a:buChar char="■"/>
              <a:defRPr sz="1600"/>
            </a:lvl6pPr>
            <a:lvl7pPr indent="-330200" lvl="6" marL="3200400" rtl="0">
              <a:spcBef>
                <a:spcPts val="2100"/>
              </a:spcBef>
              <a:spcAft>
                <a:spcPts val="0"/>
              </a:spcAft>
              <a:buSzPts val="1600"/>
              <a:buChar char="●"/>
              <a:defRPr sz="1600"/>
            </a:lvl7pPr>
            <a:lvl8pPr indent="-330200" lvl="7" marL="3657600" rtl="0">
              <a:spcBef>
                <a:spcPts val="2100"/>
              </a:spcBef>
              <a:spcAft>
                <a:spcPts val="0"/>
              </a:spcAft>
              <a:buSzPts val="1600"/>
              <a:buChar char="○"/>
              <a:defRPr sz="1600"/>
            </a:lvl8pPr>
            <a:lvl9pPr indent="-330200" lvl="8" marL="4114800" rtl="0">
              <a:spcBef>
                <a:spcPts val="2100"/>
              </a:spcBef>
              <a:spcAft>
                <a:spcPts val="2100"/>
              </a:spcAft>
              <a:buSzPts val="1600"/>
              <a:buChar char="■"/>
              <a:defRPr sz="1600"/>
            </a:lvl9pPr>
          </a:lstStyle>
          <a:p/>
        </p:txBody>
      </p:sp>
      <p:sp>
        <p:nvSpPr>
          <p:cNvPr id="327" name="Google Shape;327;p16"/>
          <p:cNvSpPr txBox="1"/>
          <p:nvPr>
            <p:ph idx="9" type="body"/>
          </p:nvPr>
        </p:nvSpPr>
        <p:spPr>
          <a:xfrm>
            <a:off x="4571787" y="4418600"/>
            <a:ext cx="3250500" cy="834000"/>
          </a:xfrm>
          <a:prstGeom prst="rect">
            <a:avLst/>
          </a:prstGeom>
        </p:spPr>
        <p:txBody>
          <a:bodyPr anchorCtr="0" anchor="t" bIns="121900" lIns="121900" spcFirstLastPara="1" rIns="121900" wrap="square" tIns="121900">
            <a:noAutofit/>
          </a:bodyPr>
          <a:lstStyle>
            <a:lvl1pPr indent="-330200" lvl="0" marL="457200" rtl="0">
              <a:spcBef>
                <a:spcPts val="0"/>
              </a:spcBef>
              <a:spcAft>
                <a:spcPts val="0"/>
              </a:spcAft>
              <a:buSzPts val="1600"/>
              <a:buChar char="●"/>
              <a:defRPr sz="1600"/>
            </a:lvl1pPr>
            <a:lvl2pPr indent="-330200" lvl="1" marL="914400" rtl="0">
              <a:spcBef>
                <a:spcPts val="2100"/>
              </a:spcBef>
              <a:spcAft>
                <a:spcPts val="0"/>
              </a:spcAft>
              <a:buSzPts val="1600"/>
              <a:buChar char="○"/>
              <a:defRPr sz="1600"/>
            </a:lvl2pPr>
            <a:lvl3pPr indent="-330200" lvl="2" marL="1371600" rtl="0">
              <a:spcBef>
                <a:spcPts val="2100"/>
              </a:spcBef>
              <a:spcAft>
                <a:spcPts val="0"/>
              </a:spcAft>
              <a:buSzPts val="1600"/>
              <a:buChar char="■"/>
              <a:defRPr sz="1600"/>
            </a:lvl3pPr>
            <a:lvl4pPr indent="-330200" lvl="3" marL="1828800" rtl="0">
              <a:spcBef>
                <a:spcPts val="2100"/>
              </a:spcBef>
              <a:spcAft>
                <a:spcPts val="0"/>
              </a:spcAft>
              <a:buSzPts val="1600"/>
              <a:buChar char="●"/>
              <a:defRPr sz="1600"/>
            </a:lvl4pPr>
            <a:lvl5pPr indent="-330200" lvl="4" marL="2286000" rtl="0">
              <a:spcBef>
                <a:spcPts val="2100"/>
              </a:spcBef>
              <a:spcAft>
                <a:spcPts val="0"/>
              </a:spcAft>
              <a:buSzPts val="1600"/>
              <a:buChar char="○"/>
              <a:defRPr sz="1600"/>
            </a:lvl5pPr>
            <a:lvl6pPr indent="-330200" lvl="5" marL="2743200" rtl="0">
              <a:spcBef>
                <a:spcPts val="2100"/>
              </a:spcBef>
              <a:spcAft>
                <a:spcPts val="0"/>
              </a:spcAft>
              <a:buSzPts val="1600"/>
              <a:buChar char="■"/>
              <a:defRPr sz="1600"/>
            </a:lvl6pPr>
            <a:lvl7pPr indent="-330200" lvl="6" marL="3200400" rtl="0">
              <a:spcBef>
                <a:spcPts val="2100"/>
              </a:spcBef>
              <a:spcAft>
                <a:spcPts val="0"/>
              </a:spcAft>
              <a:buSzPts val="1600"/>
              <a:buChar char="●"/>
              <a:defRPr sz="1600"/>
            </a:lvl7pPr>
            <a:lvl8pPr indent="-330200" lvl="7" marL="3657600" rtl="0">
              <a:spcBef>
                <a:spcPts val="2100"/>
              </a:spcBef>
              <a:spcAft>
                <a:spcPts val="0"/>
              </a:spcAft>
              <a:buSzPts val="1600"/>
              <a:buChar char="○"/>
              <a:defRPr sz="1600"/>
            </a:lvl8pPr>
            <a:lvl9pPr indent="-330200" lvl="8" marL="4114800" rtl="0">
              <a:spcBef>
                <a:spcPts val="2100"/>
              </a:spcBef>
              <a:spcAft>
                <a:spcPts val="2100"/>
              </a:spcAft>
              <a:buSzPts val="1600"/>
              <a:buChar char="■"/>
              <a:defRPr sz="1600"/>
            </a:lvl9pPr>
          </a:lstStyle>
          <a:p/>
        </p:txBody>
      </p:sp>
      <p:sp>
        <p:nvSpPr>
          <p:cNvPr id="328" name="Google Shape;328;p16"/>
          <p:cNvSpPr txBox="1"/>
          <p:nvPr>
            <p:ph idx="13" type="body"/>
          </p:nvPr>
        </p:nvSpPr>
        <p:spPr>
          <a:xfrm>
            <a:off x="720400" y="2589800"/>
            <a:ext cx="3250500" cy="834000"/>
          </a:xfrm>
          <a:prstGeom prst="rect">
            <a:avLst/>
          </a:prstGeom>
        </p:spPr>
        <p:txBody>
          <a:bodyPr anchorCtr="0" anchor="t" bIns="121900" lIns="121900" spcFirstLastPara="1" rIns="121900" wrap="square" tIns="121900">
            <a:noAutofit/>
          </a:bodyPr>
          <a:lstStyle>
            <a:lvl1pPr indent="-330200" lvl="0" marL="457200" rtl="0">
              <a:spcBef>
                <a:spcPts val="0"/>
              </a:spcBef>
              <a:spcAft>
                <a:spcPts val="0"/>
              </a:spcAft>
              <a:buSzPts val="1600"/>
              <a:buChar char="●"/>
              <a:defRPr sz="1600"/>
            </a:lvl1pPr>
            <a:lvl2pPr indent="-330200" lvl="1" marL="914400" rtl="0">
              <a:spcBef>
                <a:spcPts val="2100"/>
              </a:spcBef>
              <a:spcAft>
                <a:spcPts val="0"/>
              </a:spcAft>
              <a:buSzPts val="1600"/>
              <a:buChar char="○"/>
              <a:defRPr sz="1600"/>
            </a:lvl2pPr>
            <a:lvl3pPr indent="-330200" lvl="2" marL="1371600" rtl="0">
              <a:spcBef>
                <a:spcPts val="2100"/>
              </a:spcBef>
              <a:spcAft>
                <a:spcPts val="0"/>
              </a:spcAft>
              <a:buSzPts val="1600"/>
              <a:buChar char="■"/>
              <a:defRPr sz="1600"/>
            </a:lvl3pPr>
            <a:lvl4pPr indent="-330200" lvl="3" marL="1828800" rtl="0">
              <a:spcBef>
                <a:spcPts val="2100"/>
              </a:spcBef>
              <a:spcAft>
                <a:spcPts val="0"/>
              </a:spcAft>
              <a:buSzPts val="1600"/>
              <a:buChar char="●"/>
              <a:defRPr sz="1600"/>
            </a:lvl4pPr>
            <a:lvl5pPr indent="-330200" lvl="4" marL="2286000" rtl="0">
              <a:spcBef>
                <a:spcPts val="2100"/>
              </a:spcBef>
              <a:spcAft>
                <a:spcPts val="0"/>
              </a:spcAft>
              <a:buSzPts val="1600"/>
              <a:buChar char="○"/>
              <a:defRPr sz="1600"/>
            </a:lvl5pPr>
            <a:lvl6pPr indent="-330200" lvl="5" marL="2743200" rtl="0">
              <a:spcBef>
                <a:spcPts val="2100"/>
              </a:spcBef>
              <a:spcAft>
                <a:spcPts val="0"/>
              </a:spcAft>
              <a:buSzPts val="1600"/>
              <a:buChar char="■"/>
              <a:defRPr sz="1600"/>
            </a:lvl6pPr>
            <a:lvl7pPr indent="-330200" lvl="6" marL="3200400" rtl="0">
              <a:spcBef>
                <a:spcPts val="2100"/>
              </a:spcBef>
              <a:spcAft>
                <a:spcPts val="0"/>
              </a:spcAft>
              <a:buSzPts val="1600"/>
              <a:buChar char="●"/>
              <a:defRPr sz="1600"/>
            </a:lvl7pPr>
            <a:lvl8pPr indent="-330200" lvl="7" marL="3657600" rtl="0">
              <a:spcBef>
                <a:spcPts val="2100"/>
              </a:spcBef>
              <a:spcAft>
                <a:spcPts val="0"/>
              </a:spcAft>
              <a:buSzPts val="1600"/>
              <a:buChar char="○"/>
              <a:defRPr sz="1600"/>
            </a:lvl8pPr>
            <a:lvl9pPr indent="-330200" lvl="8" marL="4114800" rtl="0">
              <a:spcBef>
                <a:spcPts val="2100"/>
              </a:spcBef>
              <a:spcAft>
                <a:spcPts val="2100"/>
              </a:spcAft>
              <a:buSzPts val="1600"/>
              <a:buChar char="■"/>
              <a:defRPr sz="1600"/>
            </a:lvl9pPr>
          </a:lstStyle>
          <a:p/>
        </p:txBody>
      </p:sp>
      <p:sp>
        <p:nvSpPr>
          <p:cNvPr id="329" name="Google Shape;329;p16"/>
          <p:cNvSpPr txBox="1"/>
          <p:nvPr>
            <p:ph idx="14" type="body"/>
          </p:nvPr>
        </p:nvSpPr>
        <p:spPr>
          <a:xfrm>
            <a:off x="8381787" y="2589800"/>
            <a:ext cx="3250500" cy="834000"/>
          </a:xfrm>
          <a:prstGeom prst="rect">
            <a:avLst/>
          </a:prstGeom>
        </p:spPr>
        <p:txBody>
          <a:bodyPr anchorCtr="0" anchor="t" bIns="121900" lIns="121900" spcFirstLastPara="1" rIns="121900" wrap="square" tIns="121900">
            <a:noAutofit/>
          </a:bodyPr>
          <a:lstStyle>
            <a:lvl1pPr indent="-330200" lvl="0" marL="457200" rtl="0">
              <a:spcBef>
                <a:spcPts val="0"/>
              </a:spcBef>
              <a:spcAft>
                <a:spcPts val="0"/>
              </a:spcAft>
              <a:buSzPts val="1600"/>
              <a:buChar char="●"/>
              <a:defRPr sz="1600"/>
            </a:lvl1pPr>
            <a:lvl2pPr indent="-330200" lvl="1" marL="914400" rtl="0">
              <a:spcBef>
                <a:spcPts val="2100"/>
              </a:spcBef>
              <a:spcAft>
                <a:spcPts val="0"/>
              </a:spcAft>
              <a:buSzPts val="1600"/>
              <a:buChar char="○"/>
              <a:defRPr sz="1600"/>
            </a:lvl2pPr>
            <a:lvl3pPr indent="-330200" lvl="2" marL="1371600" rtl="0">
              <a:spcBef>
                <a:spcPts val="2100"/>
              </a:spcBef>
              <a:spcAft>
                <a:spcPts val="0"/>
              </a:spcAft>
              <a:buSzPts val="1600"/>
              <a:buChar char="■"/>
              <a:defRPr sz="1600"/>
            </a:lvl3pPr>
            <a:lvl4pPr indent="-330200" lvl="3" marL="1828800" rtl="0">
              <a:spcBef>
                <a:spcPts val="2100"/>
              </a:spcBef>
              <a:spcAft>
                <a:spcPts val="0"/>
              </a:spcAft>
              <a:buSzPts val="1600"/>
              <a:buChar char="●"/>
              <a:defRPr sz="1600"/>
            </a:lvl4pPr>
            <a:lvl5pPr indent="-330200" lvl="4" marL="2286000" rtl="0">
              <a:spcBef>
                <a:spcPts val="2100"/>
              </a:spcBef>
              <a:spcAft>
                <a:spcPts val="0"/>
              </a:spcAft>
              <a:buSzPts val="1600"/>
              <a:buChar char="○"/>
              <a:defRPr sz="1600"/>
            </a:lvl5pPr>
            <a:lvl6pPr indent="-330200" lvl="5" marL="2743200" rtl="0">
              <a:spcBef>
                <a:spcPts val="2100"/>
              </a:spcBef>
              <a:spcAft>
                <a:spcPts val="0"/>
              </a:spcAft>
              <a:buSzPts val="1600"/>
              <a:buChar char="■"/>
              <a:defRPr sz="1600"/>
            </a:lvl6pPr>
            <a:lvl7pPr indent="-330200" lvl="6" marL="3200400" rtl="0">
              <a:spcBef>
                <a:spcPts val="2100"/>
              </a:spcBef>
              <a:spcAft>
                <a:spcPts val="0"/>
              </a:spcAft>
              <a:buSzPts val="1600"/>
              <a:buChar char="●"/>
              <a:defRPr sz="1600"/>
            </a:lvl7pPr>
            <a:lvl8pPr indent="-330200" lvl="7" marL="3657600" rtl="0">
              <a:spcBef>
                <a:spcPts val="2100"/>
              </a:spcBef>
              <a:spcAft>
                <a:spcPts val="0"/>
              </a:spcAft>
              <a:buSzPts val="1600"/>
              <a:buChar char="○"/>
              <a:defRPr sz="1600"/>
            </a:lvl8pPr>
            <a:lvl9pPr indent="-330200" lvl="8" marL="4114800" rtl="0">
              <a:spcBef>
                <a:spcPts val="2100"/>
              </a:spcBef>
              <a:spcAft>
                <a:spcPts val="2100"/>
              </a:spcAft>
              <a:buSzPts val="1600"/>
              <a:buChar char="■"/>
              <a:defRPr sz="1600"/>
            </a:lvl9pPr>
          </a:lstStyle>
          <a:p/>
        </p:txBody>
      </p:sp>
      <p:sp>
        <p:nvSpPr>
          <p:cNvPr id="330" name="Google Shape;330;p16"/>
          <p:cNvSpPr txBox="1"/>
          <p:nvPr>
            <p:ph idx="15" type="body"/>
          </p:nvPr>
        </p:nvSpPr>
        <p:spPr>
          <a:xfrm>
            <a:off x="720400" y="4418600"/>
            <a:ext cx="3250500" cy="834000"/>
          </a:xfrm>
          <a:prstGeom prst="rect">
            <a:avLst/>
          </a:prstGeom>
        </p:spPr>
        <p:txBody>
          <a:bodyPr anchorCtr="0" anchor="t" bIns="121900" lIns="121900" spcFirstLastPara="1" rIns="121900" wrap="square" tIns="121900">
            <a:noAutofit/>
          </a:bodyPr>
          <a:lstStyle>
            <a:lvl1pPr indent="-330200" lvl="0" marL="457200" rtl="0">
              <a:spcBef>
                <a:spcPts val="0"/>
              </a:spcBef>
              <a:spcAft>
                <a:spcPts val="0"/>
              </a:spcAft>
              <a:buSzPts val="1600"/>
              <a:buChar char="●"/>
              <a:defRPr sz="1600"/>
            </a:lvl1pPr>
            <a:lvl2pPr indent="-330200" lvl="1" marL="914400" rtl="0">
              <a:spcBef>
                <a:spcPts val="2100"/>
              </a:spcBef>
              <a:spcAft>
                <a:spcPts val="0"/>
              </a:spcAft>
              <a:buSzPts val="1600"/>
              <a:buChar char="○"/>
              <a:defRPr sz="1600"/>
            </a:lvl2pPr>
            <a:lvl3pPr indent="-330200" lvl="2" marL="1371600" rtl="0">
              <a:spcBef>
                <a:spcPts val="2100"/>
              </a:spcBef>
              <a:spcAft>
                <a:spcPts val="0"/>
              </a:spcAft>
              <a:buSzPts val="1600"/>
              <a:buChar char="■"/>
              <a:defRPr sz="1600"/>
            </a:lvl3pPr>
            <a:lvl4pPr indent="-330200" lvl="3" marL="1828800" rtl="0">
              <a:spcBef>
                <a:spcPts val="2100"/>
              </a:spcBef>
              <a:spcAft>
                <a:spcPts val="0"/>
              </a:spcAft>
              <a:buSzPts val="1600"/>
              <a:buChar char="●"/>
              <a:defRPr sz="1600"/>
            </a:lvl4pPr>
            <a:lvl5pPr indent="-330200" lvl="4" marL="2286000" rtl="0">
              <a:spcBef>
                <a:spcPts val="2100"/>
              </a:spcBef>
              <a:spcAft>
                <a:spcPts val="0"/>
              </a:spcAft>
              <a:buSzPts val="1600"/>
              <a:buChar char="○"/>
              <a:defRPr sz="1600"/>
            </a:lvl5pPr>
            <a:lvl6pPr indent="-330200" lvl="5" marL="2743200" rtl="0">
              <a:spcBef>
                <a:spcPts val="2100"/>
              </a:spcBef>
              <a:spcAft>
                <a:spcPts val="0"/>
              </a:spcAft>
              <a:buSzPts val="1600"/>
              <a:buChar char="■"/>
              <a:defRPr sz="1600"/>
            </a:lvl6pPr>
            <a:lvl7pPr indent="-330200" lvl="6" marL="3200400" rtl="0">
              <a:spcBef>
                <a:spcPts val="2100"/>
              </a:spcBef>
              <a:spcAft>
                <a:spcPts val="0"/>
              </a:spcAft>
              <a:buSzPts val="1600"/>
              <a:buChar char="●"/>
              <a:defRPr sz="1600"/>
            </a:lvl7pPr>
            <a:lvl8pPr indent="-330200" lvl="7" marL="3657600" rtl="0">
              <a:spcBef>
                <a:spcPts val="2100"/>
              </a:spcBef>
              <a:spcAft>
                <a:spcPts val="0"/>
              </a:spcAft>
              <a:buSzPts val="1600"/>
              <a:buChar char="○"/>
              <a:defRPr sz="1600"/>
            </a:lvl8pPr>
            <a:lvl9pPr indent="-330200" lvl="8" marL="4114800" rtl="0">
              <a:spcBef>
                <a:spcPts val="2100"/>
              </a:spcBef>
              <a:spcAft>
                <a:spcPts val="2100"/>
              </a:spcAft>
              <a:buSzPts val="1600"/>
              <a:buChar char="■"/>
              <a:defRPr sz="1600"/>
            </a:lvl9pPr>
          </a:lstStyle>
          <a:p/>
        </p:txBody>
      </p:sp>
      <p:sp>
        <p:nvSpPr>
          <p:cNvPr id="331" name="Google Shape;331;p16"/>
          <p:cNvSpPr txBox="1"/>
          <p:nvPr/>
        </p:nvSpPr>
        <p:spPr>
          <a:xfrm rot="5400000">
            <a:off x="-679350" y="6198500"/>
            <a:ext cx="1579800" cy="373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Barlow Condensed"/>
                <a:ea typeface="Barlow Condensed"/>
                <a:cs typeface="Barlow Condensed"/>
                <a:sym typeface="Barlow Condensed"/>
              </a:rPr>
              <a:t>SLIDESMANIA.COM</a:t>
            </a:r>
            <a:endParaRPr>
              <a:solidFill>
                <a:schemeClr val="dk1"/>
              </a:solidFill>
              <a:latin typeface="Barlow Condensed"/>
              <a:ea typeface="Barlow Condensed"/>
              <a:cs typeface="Barlow Condensed"/>
              <a:sym typeface="Barlow Condensed"/>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4 Map">
  <p:cSld name="CUSTOM_13">
    <p:spTree>
      <p:nvGrpSpPr>
        <p:cNvPr id="332" name="Shape 332"/>
        <p:cNvGrpSpPr/>
        <p:nvPr/>
      </p:nvGrpSpPr>
      <p:grpSpPr>
        <a:xfrm>
          <a:off x="0" y="0"/>
          <a:ext cx="0" cy="0"/>
          <a:chOff x="0" y="0"/>
          <a:chExt cx="0" cy="0"/>
        </a:xfrm>
      </p:grpSpPr>
      <p:grpSp>
        <p:nvGrpSpPr>
          <p:cNvPr id="333" name="Google Shape;333;p17"/>
          <p:cNvGrpSpPr/>
          <p:nvPr/>
        </p:nvGrpSpPr>
        <p:grpSpPr>
          <a:xfrm>
            <a:off x="378131" y="-5654"/>
            <a:ext cx="11541156" cy="6870018"/>
            <a:chOff x="378131" y="-5654"/>
            <a:chExt cx="11541156" cy="6870018"/>
          </a:xfrm>
        </p:grpSpPr>
        <p:sp>
          <p:nvSpPr>
            <p:cNvPr id="334" name="Google Shape;334;p17"/>
            <p:cNvSpPr/>
            <p:nvPr/>
          </p:nvSpPr>
          <p:spPr>
            <a:xfrm>
              <a:off x="1130665" y="-429"/>
              <a:ext cx="442895" cy="6863797"/>
            </a:xfrm>
            <a:custGeom>
              <a:rect b="b" l="l" r="r" t="t"/>
              <a:pathLst>
                <a:path extrusionOk="0" h="4606575" w="661038">
                  <a:moveTo>
                    <a:pt x="634982" y="4471502"/>
                  </a:moveTo>
                  <a:lnTo>
                    <a:pt x="634982" y="4605995"/>
                  </a:lnTo>
                  <a:lnTo>
                    <a:pt x="37098" y="4605995"/>
                  </a:lnTo>
                  <a:lnTo>
                    <a:pt x="37098" y="4442070"/>
                  </a:lnTo>
                  <a:lnTo>
                    <a:pt x="43479" y="4438164"/>
                  </a:lnTo>
                  <a:lnTo>
                    <a:pt x="43479" y="4401303"/>
                  </a:lnTo>
                  <a:cubicBezTo>
                    <a:pt x="25191" y="4389396"/>
                    <a:pt x="55195" y="4379014"/>
                    <a:pt x="7475" y="4377395"/>
                  </a:cubicBezTo>
                  <a:cubicBezTo>
                    <a:pt x="-3003" y="4371775"/>
                    <a:pt x="40717" y="4371299"/>
                    <a:pt x="43670" y="4364250"/>
                  </a:cubicBezTo>
                  <a:cubicBezTo>
                    <a:pt x="43670" y="4363012"/>
                    <a:pt x="43670" y="4361869"/>
                    <a:pt x="43670" y="4360821"/>
                  </a:cubicBezTo>
                  <a:lnTo>
                    <a:pt x="37860" y="4357106"/>
                  </a:lnTo>
                  <a:lnTo>
                    <a:pt x="37860" y="4345962"/>
                  </a:lnTo>
                  <a:cubicBezTo>
                    <a:pt x="54052" y="4317387"/>
                    <a:pt x="39193" y="4268334"/>
                    <a:pt x="44051" y="4232424"/>
                  </a:cubicBezTo>
                  <a:lnTo>
                    <a:pt x="38145" y="4228424"/>
                  </a:lnTo>
                  <a:cubicBezTo>
                    <a:pt x="38145" y="4227471"/>
                    <a:pt x="38145" y="4226328"/>
                    <a:pt x="37383" y="4224899"/>
                  </a:cubicBezTo>
                  <a:lnTo>
                    <a:pt x="43860" y="4220804"/>
                  </a:lnTo>
                  <a:lnTo>
                    <a:pt x="43860" y="4187752"/>
                  </a:lnTo>
                  <a:lnTo>
                    <a:pt x="37479" y="4183942"/>
                  </a:lnTo>
                  <a:lnTo>
                    <a:pt x="37479" y="4018207"/>
                  </a:lnTo>
                  <a:lnTo>
                    <a:pt x="44051" y="4014302"/>
                  </a:lnTo>
                  <a:cubicBezTo>
                    <a:pt x="44051" y="4012968"/>
                    <a:pt x="44051" y="4011730"/>
                    <a:pt x="44051" y="4010682"/>
                  </a:cubicBezTo>
                  <a:lnTo>
                    <a:pt x="38241" y="4006967"/>
                  </a:lnTo>
                  <a:lnTo>
                    <a:pt x="38241" y="3999538"/>
                  </a:lnTo>
                  <a:cubicBezTo>
                    <a:pt x="47766" y="3996585"/>
                    <a:pt x="47766" y="3976964"/>
                    <a:pt x="38241" y="3974201"/>
                  </a:cubicBezTo>
                  <a:lnTo>
                    <a:pt x="38241" y="3956104"/>
                  </a:lnTo>
                  <a:lnTo>
                    <a:pt x="31573" y="3951913"/>
                  </a:lnTo>
                  <a:cubicBezTo>
                    <a:pt x="31573" y="3950770"/>
                    <a:pt x="31573" y="3949627"/>
                    <a:pt x="31573" y="3948293"/>
                  </a:cubicBezTo>
                  <a:lnTo>
                    <a:pt x="38145" y="3944388"/>
                  </a:lnTo>
                  <a:lnTo>
                    <a:pt x="38145" y="3915051"/>
                  </a:lnTo>
                  <a:lnTo>
                    <a:pt x="31859" y="3911146"/>
                  </a:lnTo>
                  <a:lnTo>
                    <a:pt x="37098" y="3908193"/>
                  </a:lnTo>
                  <a:cubicBezTo>
                    <a:pt x="38450" y="3893315"/>
                    <a:pt x="38803" y="3878351"/>
                    <a:pt x="38145" y="3863425"/>
                  </a:cubicBezTo>
                  <a:cubicBezTo>
                    <a:pt x="41003" y="3861425"/>
                    <a:pt x="43575" y="3861235"/>
                    <a:pt x="44718" y="3858758"/>
                  </a:cubicBezTo>
                  <a:cubicBezTo>
                    <a:pt x="42336" y="3847328"/>
                    <a:pt x="50909" y="3828564"/>
                    <a:pt x="38526" y="3823039"/>
                  </a:cubicBezTo>
                  <a:lnTo>
                    <a:pt x="38526" y="3778749"/>
                  </a:lnTo>
                  <a:lnTo>
                    <a:pt x="44622" y="3774938"/>
                  </a:lnTo>
                  <a:lnTo>
                    <a:pt x="44622" y="3745792"/>
                  </a:lnTo>
                  <a:lnTo>
                    <a:pt x="51290" y="3741696"/>
                  </a:lnTo>
                  <a:lnTo>
                    <a:pt x="51290" y="3590630"/>
                  </a:lnTo>
                  <a:lnTo>
                    <a:pt x="37955" y="3583200"/>
                  </a:lnTo>
                  <a:cubicBezTo>
                    <a:pt x="40927" y="3581819"/>
                    <a:pt x="44213" y="3581229"/>
                    <a:pt x="47480" y="3581486"/>
                  </a:cubicBezTo>
                  <a:cubicBezTo>
                    <a:pt x="52814" y="3573675"/>
                    <a:pt x="55576" y="3516620"/>
                    <a:pt x="44622" y="3513477"/>
                  </a:cubicBezTo>
                  <a:lnTo>
                    <a:pt x="44622" y="3498713"/>
                  </a:lnTo>
                  <a:lnTo>
                    <a:pt x="50814" y="3494808"/>
                  </a:lnTo>
                  <a:lnTo>
                    <a:pt x="50814" y="3483950"/>
                  </a:lnTo>
                  <a:lnTo>
                    <a:pt x="44432" y="3480044"/>
                  </a:lnTo>
                  <a:lnTo>
                    <a:pt x="44432" y="3469186"/>
                  </a:lnTo>
                  <a:lnTo>
                    <a:pt x="50909" y="3465090"/>
                  </a:lnTo>
                  <a:cubicBezTo>
                    <a:pt x="50909" y="3463757"/>
                    <a:pt x="50909" y="3462614"/>
                    <a:pt x="50337" y="3461375"/>
                  </a:cubicBezTo>
                  <a:cubicBezTo>
                    <a:pt x="41955" y="3456327"/>
                    <a:pt x="41955" y="3456041"/>
                    <a:pt x="50337" y="3450898"/>
                  </a:cubicBezTo>
                  <a:lnTo>
                    <a:pt x="50337" y="3443373"/>
                  </a:lnTo>
                  <a:lnTo>
                    <a:pt x="44527" y="3439563"/>
                  </a:lnTo>
                  <a:lnTo>
                    <a:pt x="44527" y="3351266"/>
                  </a:lnTo>
                  <a:lnTo>
                    <a:pt x="50528" y="3347552"/>
                  </a:lnTo>
                  <a:lnTo>
                    <a:pt x="44337" y="3343741"/>
                  </a:lnTo>
                  <a:lnTo>
                    <a:pt x="44337" y="3329073"/>
                  </a:lnTo>
                  <a:lnTo>
                    <a:pt x="50528" y="3325263"/>
                  </a:lnTo>
                  <a:lnTo>
                    <a:pt x="50528" y="3269923"/>
                  </a:lnTo>
                  <a:cubicBezTo>
                    <a:pt x="43860" y="3266018"/>
                    <a:pt x="29668" y="3261160"/>
                    <a:pt x="43956" y="3255540"/>
                  </a:cubicBezTo>
                  <a:lnTo>
                    <a:pt x="43956" y="3155909"/>
                  </a:lnTo>
                  <a:lnTo>
                    <a:pt x="37764" y="3152098"/>
                  </a:lnTo>
                  <a:lnTo>
                    <a:pt x="37764" y="3093329"/>
                  </a:lnTo>
                  <a:lnTo>
                    <a:pt x="44146" y="3089424"/>
                  </a:lnTo>
                  <a:lnTo>
                    <a:pt x="44146" y="3041799"/>
                  </a:lnTo>
                  <a:lnTo>
                    <a:pt x="37669" y="3037703"/>
                  </a:lnTo>
                  <a:cubicBezTo>
                    <a:pt x="37669" y="3036370"/>
                    <a:pt x="37669" y="3035227"/>
                    <a:pt x="38241" y="3033989"/>
                  </a:cubicBezTo>
                  <a:cubicBezTo>
                    <a:pt x="47766" y="3031226"/>
                    <a:pt x="43194" y="3019415"/>
                    <a:pt x="44241" y="3012176"/>
                  </a:cubicBezTo>
                  <a:cubicBezTo>
                    <a:pt x="41670" y="3010843"/>
                    <a:pt x="40146" y="3009890"/>
                    <a:pt x="38622" y="3009033"/>
                  </a:cubicBezTo>
                  <a:cubicBezTo>
                    <a:pt x="36812" y="3005509"/>
                    <a:pt x="38050" y="3001794"/>
                    <a:pt x="37669" y="2997889"/>
                  </a:cubicBezTo>
                  <a:lnTo>
                    <a:pt x="43956" y="2993793"/>
                  </a:lnTo>
                  <a:lnTo>
                    <a:pt x="43956" y="2975505"/>
                  </a:lnTo>
                  <a:lnTo>
                    <a:pt x="37764" y="2971600"/>
                  </a:lnTo>
                  <a:lnTo>
                    <a:pt x="37764" y="2967695"/>
                  </a:lnTo>
                  <a:lnTo>
                    <a:pt x="44337" y="2963694"/>
                  </a:lnTo>
                  <a:lnTo>
                    <a:pt x="44337" y="2860824"/>
                  </a:lnTo>
                  <a:lnTo>
                    <a:pt x="50814" y="2856728"/>
                  </a:lnTo>
                  <a:cubicBezTo>
                    <a:pt x="50814" y="2855395"/>
                    <a:pt x="50814" y="2854252"/>
                    <a:pt x="50147" y="2853014"/>
                  </a:cubicBezTo>
                  <a:cubicBezTo>
                    <a:pt x="40622" y="2847775"/>
                    <a:pt x="44432" y="2846346"/>
                    <a:pt x="45289" y="2819676"/>
                  </a:cubicBezTo>
                  <a:lnTo>
                    <a:pt x="49861" y="2817009"/>
                  </a:lnTo>
                  <a:cubicBezTo>
                    <a:pt x="50995" y="2811018"/>
                    <a:pt x="51318" y="2804893"/>
                    <a:pt x="50814" y="2798816"/>
                  </a:cubicBezTo>
                  <a:cubicBezTo>
                    <a:pt x="45861" y="2794911"/>
                    <a:pt x="40431" y="2791958"/>
                    <a:pt x="50814" y="2787006"/>
                  </a:cubicBezTo>
                  <a:lnTo>
                    <a:pt x="50814" y="2776052"/>
                  </a:lnTo>
                  <a:lnTo>
                    <a:pt x="44527" y="2772241"/>
                  </a:lnTo>
                  <a:cubicBezTo>
                    <a:pt x="54624" y="2769384"/>
                    <a:pt x="49956" y="2757954"/>
                    <a:pt x="50909" y="2750239"/>
                  </a:cubicBezTo>
                  <a:cubicBezTo>
                    <a:pt x="37002" y="2746619"/>
                    <a:pt x="51480" y="2728807"/>
                    <a:pt x="38622" y="2724902"/>
                  </a:cubicBezTo>
                  <a:cubicBezTo>
                    <a:pt x="37564" y="2711377"/>
                    <a:pt x="37279" y="2697794"/>
                    <a:pt x="37764" y="2684230"/>
                  </a:cubicBezTo>
                  <a:lnTo>
                    <a:pt x="31573" y="2680230"/>
                  </a:lnTo>
                  <a:lnTo>
                    <a:pt x="44146" y="2672706"/>
                  </a:lnTo>
                  <a:lnTo>
                    <a:pt x="44146" y="2647083"/>
                  </a:lnTo>
                  <a:lnTo>
                    <a:pt x="38145" y="2643082"/>
                  </a:lnTo>
                  <a:lnTo>
                    <a:pt x="43479" y="2640130"/>
                  </a:lnTo>
                  <a:cubicBezTo>
                    <a:pt x="46908" y="2591266"/>
                    <a:pt x="41860" y="2540689"/>
                    <a:pt x="45194" y="2491731"/>
                  </a:cubicBezTo>
                  <a:cubicBezTo>
                    <a:pt x="50242" y="2488968"/>
                    <a:pt x="50242" y="2488873"/>
                    <a:pt x="51004" y="2485253"/>
                  </a:cubicBezTo>
                  <a:lnTo>
                    <a:pt x="44527" y="2481157"/>
                  </a:lnTo>
                  <a:lnTo>
                    <a:pt x="44527" y="2466489"/>
                  </a:lnTo>
                  <a:lnTo>
                    <a:pt x="50909" y="2462679"/>
                  </a:lnTo>
                  <a:lnTo>
                    <a:pt x="50909" y="2455440"/>
                  </a:lnTo>
                  <a:lnTo>
                    <a:pt x="44527" y="2451630"/>
                  </a:lnTo>
                  <a:lnTo>
                    <a:pt x="44527" y="2422293"/>
                  </a:lnTo>
                  <a:lnTo>
                    <a:pt x="50909" y="2418102"/>
                  </a:lnTo>
                  <a:cubicBezTo>
                    <a:pt x="50909" y="2416768"/>
                    <a:pt x="50433" y="2415625"/>
                    <a:pt x="50147" y="2414387"/>
                  </a:cubicBezTo>
                  <a:cubicBezTo>
                    <a:pt x="43384" y="2412387"/>
                    <a:pt x="44241" y="2406577"/>
                    <a:pt x="44337" y="2400671"/>
                  </a:cubicBezTo>
                  <a:lnTo>
                    <a:pt x="50528" y="2396385"/>
                  </a:lnTo>
                  <a:lnTo>
                    <a:pt x="50528" y="2385527"/>
                  </a:lnTo>
                  <a:lnTo>
                    <a:pt x="44527" y="2381621"/>
                  </a:lnTo>
                  <a:lnTo>
                    <a:pt x="44527" y="2352284"/>
                  </a:lnTo>
                  <a:lnTo>
                    <a:pt x="50909" y="2348474"/>
                  </a:lnTo>
                  <a:lnTo>
                    <a:pt x="50909" y="2333806"/>
                  </a:lnTo>
                  <a:lnTo>
                    <a:pt x="44337" y="2329900"/>
                  </a:lnTo>
                  <a:cubicBezTo>
                    <a:pt x="44337" y="2328567"/>
                    <a:pt x="44337" y="2327329"/>
                    <a:pt x="44337" y="2326186"/>
                  </a:cubicBezTo>
                  <a:lnTo>
                    <a:pt x="49004" y="2323519"/>
                  </a:lnTo>
                  <a:cubicBezTo>
                    <a:pt x="52814" y="2308374"/>
                    <a:pt x="49004" y="2290657"/>
                    <a:pt x="50528" y="2274846"/>
                  </a:cubicBezTo>
                  <a:cubicBezTo>
                    <a:pt x="67006" y="2253415"/>
                    <a:pt x="52433" y="2211886"/>
                    <a:pt x="57100" y="2183596"/>
                  </a:cubicBezTo>
                  <a:cubicBezTo>
                    <a:pt x="54224" y="2180663"/>
                    <a:pt x="50604" y="2178549"/>
                    <a:pt x="46623" y="2177500"/>
                  </a:cubicBezTo>
                  <a:cubicBezTo>
                    <a:pt x="38431" y="2183406"/>
                    <a:pt x="31573" y="2179405"/>
                    <a:pt x="19381" y="2181977"/>
                  </a:cubicBezTo>
                  <a:lnTo>
                    <a:pt x="14619" y="2184168"/>
                  </a:lnTo>
                  <a:cubicBezTo>
                    <a:pt x="-27768" y="2172262"/>
                    <a:pt x="39193" y="2181882"/>
                    <a:pt x="50337" y="2167975"/>
                  </a:cubicBezTo>
                  <a:lnTo>
                    <a:pt x="50337" y="2120350"/>
                  </a:lnTo>
                  <a:lnTo>
                    <a:pt x="57005" y="2116255"/>
                  </a:lnTo>
                  <a:lnTo>
                    <a:pt x="57005" y="2112730"/>
                  </a:lnTo>
                  <a:lnTo>
                    <a:pt x="50814" y="2108921"/>
                  </a:lnTo>
                  <a:lnTo>
                    <a:pt x="50814" y="2086727"/>
                  </a:lnTo>
                  <a:cubicBezTo>
                    <a:pt x="59386" y="2081489"/>
                    <a:pt x="59481" y="2081107"/>
                    <a:pt x="51290" y="2076249"/>
                  </a:cubicBezTo>
                  <a:cubicBezTo>
                    <a:pt x="50423" y="2071382"/>
                    <a:pt x="50128" y="2066420"/>
                    <a:pt x="50433" y="2061486"/>
                  </a:cubicBezTo>
                  <a:lnTo>
                    <a:pt x="44432" y="2057486"/>
                  </a:lnTo>
                  <a:lnTo>
                    <a:pt x="50433" y="2053675"/>
                  </a:lnTo>
                  <a:lnTo>
                    <a:pt x="50433" y="2046627"/>
                  </a:lnTo>
                  <a:lnTo>
                    <a:pt x="57005" y="2042531"/>
                  </a:lnTo>
                  <a:lnTo>
                    <a:pt x="57005" y="1998526"/>
                  </a:lnTo>
                  <a:lnTo>
                    <a:pt x="50814" y="1994621"/>
                  </a:lnTo>
                  <a:lnTo>
                    <a:pt x="50814" y="1972523"/>
                  </a:lnTo>
                  <a:cubicBezTo>
                    <a:pt x="64339" y="1968808"/>
                    <a:pt x="49956" y="1950996"/>
                    <a:pt x="62910" y="1947281"/>
                  </a:cubicBezTo>
                  <a:cubicBezTo>
                    <a:pt x="63749" y="1942443"/>
                    <a:pt x="64006" y="1937518"/>
                    <a:pt x="63672" y="1932613"/>
                  </a:cubicBezTo>
                  <a:lnTo>
                    <a:pt x="57386" y="1928327"/>
                  </a:lnTo>
                  <a:lnTo>
                    <a:pt x="57386" y="1921183"/>
                  </a:lnTo>
                  <a:lnTo>
                    <a:pt x="63577" y="1917277"/>
                  </a:lnTo>
                  <a:lnTo>
                    <a:pt x="63577" y="1906419"/>
                  </a:lnTo>
                  <a:lnTo>
                    <a:pt x="57195" y="1902514"/>
                  </a:lnTo>
                  <a:lnTo>
                    <a:pt x="57195" y="1895180"/>
                  </a:lnTo>
                  <a:lnTo>
                    <a:pt x="62815" y="1892036"/>
                  </a:lnTo>
                  <a:cubicBezTo>
                    <a:pt x="65387" y="1887274"/>
                    <a:pt x="62244" y="1881749"/>
                    <a:pt x="64053" y="1876606"/>
                  </a:cubicBezTo>
                  <a:cubicBezTo>
                    <a:pt x="75388" y="1871748"/>
                    <a:pt x="69483" y="1853365"/>
                    <a:pt x="69292" y="1843078"/>
                  </a:cubicBezTo>
                  <a:lnTo>
                    <a:pt x="57672" y="1836601"/>
                  </a:lnTo>
                  <a:lnTo>
                    <a:pt x="57100" y="1832886"/>
                  </a:lnTo>
                  <a:lnTo>
                    <a:pt x="63577" y="1828886"/>
                  </a:lnTo>
                  <a:lnTo>
                    <a:pt x="63577" y="1825361"/>
                  </a:lnTo>
                  <a:lnTo>
                    <a:pt x="69959" y="1821456"/>
                  </a:lnTo>
                  <a:lnTo>
                    <a:pt x="63863" y="1817741"/>
                  </a:lnTo>
                  <a:cubicBezTo>
                    <a:pt x="61577" y="1812217"/>
                    <a:pt x="77579" y="1809740"/>
                    <a:pt x="66816" y="1804978"/>
                  </a:cubicBezTo>
                  <a:cubicBezTo>
                    <a:pt x="57291" y="1807073"/>
                    <a:pt x="58148" y="1798977"/>
                    <a:pt x="50814" y="1795453"/>
                  </a:cubicBezTo>
                  <a:lnTo>
                    <a:pt x="50814" y="1769926"/>
                  </a:lnTo>
                  <a:lnTo>
                    <a:pt x="56910" y="1766211"/>
                  </a:lnTo>
                  <a:lnTo>
                    <a:pt x="50718" y="1762401"/>
                  </a:lnTo>
                  <a:cubicBezTo>
                    <a:pt x="62339" y="1758400"/>
                    <a:pt x="55481" y="1742303"/>
                    <a:pt x="57100" y="1733064"/>
                  </a:cubicBezTo>
                  <a:cubicBezTo>
                    <a:pt x="66054" y="1727635"/>
                    <a:pt x="66054" y="1727349"/>
                    <a:pt x="57862" y="1722396"/>
                  </a:cubicBezTo>
                  <a:cubicBezTo>
                    <a:pt x="55957" y="1718872"/>
                    <a:pt x="57862" y="1715157"/>
                    <a:pt x="56338" y="1710775"/>
                  </a:cubicBezTo>
                  <a:lnTo>
                    <a:pt x="50909" y="1707251"/>
                  </a:lnTo>
                  <a:lnTo>
                    <a:pt x="57100" y="1703441"/>
                  </a:lnTo>
                  <a:lnTo>
                    <a:pt x="57100" y="1652006"/>
                  </a:lnTo>
                  <a:lnTo>
                    <a:pt x="63482" y="1648196"/>
                  </a:lnTo>
                  <a:lnTo>
                    <a:pt x="63482" y="1571330"/>
                  </a:lnTo>
                  <a:lnTo>
                    <a:pt x="57481" y="1567329"/>
                  </a:lnTo>
                  <a:cubicBezTo>
                    <a:pt x="64720" y="1565138"/>
                    <a:pt x="63768" y="1559614"/>
                    <a:pt x="63672" y="1553327"/>
                  </a:cubicBezTo>
                  <a:lnTo>
                    <a:pt x="57672" y="1549232"/>
                  </a:lnTo>
                  <a:lnTo>
                    <a:pt x="63291" y="1545517"/>
                  </a:lnTo>
                  <a:cubicBezTo>
                    <a:pt x="63291" y="1544469"/>
                    <a:pt x="63291" y="1543231"/>
                    <a:pt x="63291" y="1541993"/>
                  </a:cubicBezTo>
                  <a:lnTo>
                    <a:pt x="56719" y="1537992"/>
                  </a:lnTo>
                  <a:lnTo>
                    <a:pt x="56719" y="1530753"/>
                  </a:lnTo>
                  <a:lnTo>
                    <a:pt x="63101" y="1526943"/>
                  </a:lnTo>
                  <a:lnTo>
                    <a:pt x="63101" y="1467983"/>
                  </a:lnTo>
                  <a:lnTo>
                    <a:pt x="58243" y="1465221"/>
                  </a:lnTo>
                  <a:cubicBezTo>
                    <a:pt x="54528" y="1452172"/>
                    <a:pt x="57767" y="1436646"/>
                    <a:pt x="56719" y="1423215"/>
                  </a:cubicBezTo>
                  <a:cubicBezTo>
                    <a:pt x="58529" y="1418358"/>
                    <a:pt x="51195" y="1420073"/>
                    <a:pt x="44813" y="1417120"/>
                  </a:cubicBezTo>
                  <a:cubicBezTo>
                    <a:pt x="43289" y="1412643"/>
                    <a:pt x="54338" y="1416167"/>
                    <a:pt x="55862" y="1413214"/>
                  </a:cubicBezTo>
                  <a:cubicBezTo>
                    <a:pt x="58053" y="1388830"/>
                    <a:pt x="55862" y="1364161"/>
                    <a:pt x="56719" y="1339396"/>
                  </a:cubicBezTo>
                  <a:lnTo>
                    <a:pt x="50433" y="1335395"/>
                  </a:lnTo>
                  <a:lnTo>
                    <a:pt x="56719" y="1331585"/>
                  </a:lnTo>
                  <a:lnTo>
                    <a:pt x="56719" y="1269101"/>
                  </a:lnTo>
                  <a:lnTo>
                    <a:pt x="63101" y="1265291"/>
                  </a:lnTo>
                  <a:lnTo>
                    <a:pt x="63101" y="1228524"/>
                  </a:lnTo>
                  <a:lnTo>
                    <a:pt x="57005" y="1224619"/>
                  </a:lnTo>
                  <a:cubicBezTo>
                    <a:pt x="55671" y="1221381"/>
                    <a:pt x="58910" y="1219666"/>
                    <a:pt x="62149" y="1218143"/>
                  </a:cubicBezTo>
                  <a:cubicBezTo>
                    <a:pt x="65006" y="1211761"/>
                    <a:pt x="62149" y="1203379"/>
                    <a:pt x="63291" y="1195854"/>
                  </a:cubicBezTo>
                  <a:lnTo>
                    <a:pt x="57100" y="1191663"/>
                  </a:lnTo>
                  <a:lnTo>
                    <a:pt x="57100" y="1184424"/>
                  </a:lnTo>
                  <a:lnTo>
                    <a:pt x="63101" y="1180519"/>
                  </a:lnTo>
                  <a:lnTo>
                    <a:pt x="63101" y="1173280"/>
                  </a:lnTo>
                  <a:lnTo>
                    <a:pt x="56719" y="1169470"/>
                  </a:lnTo>
                  <a:lnTo>
                    <a:pt x="56719" y="1162231"/>
                  </a:lnTo>
                  <a:lnTo>
                    <a:pt x="63006" y="1158421"/>
                  </a:lnTo>
                  <a:lnTo>
                    <a:pt x="63006" y="1150991"/>
                  </a:lnTo>
                  <a:cubicBezTo>
                    <a:pt x="54338" y="1145752"/>
                    <a:pt x="54338" y="1145371"/>
                    <a:pt x="62244" y="1140704"/>
                  </a:cubicBezTo>
                  <a:cubicBezTo>
                    <a:pt x="63196" y="1131751"/>
                    <a:pt x="67673" y="1114701"/>
                    <a:pt x="57005" y="1110796"/>
                  </a:cubicBezTo>
                  <a:lnTo>
                    <a:pt x="57005" y="1055837"/>
                  </a:lnTo>
                  <a:lnTo>
                    <a:pt x="50433" y="1051646"/>
                  </a:lnTo>
                  <a:lnTo>
                    <a:pt x="63006" y="1044216"/>
                  </a:lnTo>
                  <a:lnTo>
                    <a:pt x="63006" y="1029357"/>
                  </a:lnTo>
                  <a:cubicBezTo>
                    <a:pt x="52624" y="1025928"/>
                    <a:pt x="56814" y="1011736"/>
                    <a:pt x="57576" y="1003259"/>
                  </a:cubicBezTo>
                  <a:lnTo>
                    <a:pt x="62244" y="1000591"/>
                  </a:lnTo>
                  <a:cubicBezTo>
                    <a:pt x="63873" y="973150"/>
                    <a:pt x="63873" y="945642"/>
                    <a:pt x="62244" y="918200"/>
                  </a:cubicBezTo>
                  <a:lnTo>
                    <a:pt x="57291" y="915438"/>
                  </a:lnTo>
                  <a:lnTo>
                    <a:pt x="57291" y="834094"/>
                  </a:lnTo>
                  <a:lnTo>
                    <a:pt x="63482" y="830284"/>
                  </a:lnTo>
                  <a:lnTo>
                    <a:pt x="63482" y="815711"/>
                  </a:lnTo>
                  <a:lnTo>
                    <a:pt x="57195" y="811901"/>
                  </a:lnTo>
                  <a:lnTo>
                    <a:pt x="63863" y="807805"/>
                  </a:lnTo>
                  <a:lnTo>
                    <a:pt x="63863" y="763800"/>
                  </a:lnTo>
                  <a:cubicBezTo>
                    <a:pt x="73388" y="761419"/>
                    <a:pt x="73388" y="737511"/>
                    <a:pt x="63863" y="735225"/>
                  </a:cubicBezTo>
                  <a:lnTo>
                    <a:pt x="63863" y="727700"/>
                  </a:lnTo>
                  <a:lnTo>
                    <a:pt x="69387" y="724081"/>
                  </a:lnTo>
                  <a:cubicBezTo>
                    <a:pt x="69387" y="723128"/>
                    <a:pt x="69387" y="721890"/>
                    <a:pt x="69959" y="720557"/>
                  </a:cubicBezTo>
                  <a:lnTo>
                    <a:pt x="63482" y="716461"/>
                  </a:lnTo>
                  <a:lnTo>
                    <a:pt x="63482" y="709317"/>
                  </a:lnTo>
                  <a:lnTo>
                    <a:pt x="69864" y="705412"/>
                  </a:lnTo>
                  <a:lnTo>
                    <a:pt x="69864" y="683409"/>
                  </a:lnTo>
                  <a:lnTo>
                    <a:pt x="63672" y="679599"/>
                  </a:lnTo>
                  <a:lnTo>
                    <a:pt x="63672" y="661121"/>
                  </a:lnTo>
                  <a:cubicBezTo>
                    <a:pt x="73197" y="658263"/>
                    <a:pt x="70149" y="646356"/>
                    <a:pt x="69006" y="638641"/>
                  </a:cubicBezTo>
                  <a:cubicBezTo>
                    <a:pt x="57100" y="631784"/>
                    <a:pt x="65958" y="611591"/>
                    <a:pt x="63387" y="599113"/>
                  </a:cubicBezTo>
                  <a:lnTo>
                    <a:pt x="69673" y="594922"/>
                  </a:lnTo>
                  <a:lnTo>
                    <a:pt x="69673" y="576919"/>
                  </a:lnTo>
                  <a:lnTo>
                    <a:pt x="82818" y="569109"/>
                  </a:lnTo>
                  <a:lnTo>
                    <a:pt x="76245" y="565013"/>
                  </a:lnTo>
                  <a:lnTo>
                    <a:pt x="76245" y="554250"/>
                  </a:lnTo>
                  <a:lnTo>
                    <a:pt x="70911" y="551297"/>
                  </a:lnTo>
                  <a:cubicBezTo>
                    <a:pt x="68149" y="528437"/>
                    <a:pt x="70911" y="503672"/>
                    <a:pt x="69959" y="480717"/>
                  </a:cubicBezTo>
                  <a:lnTo>
                    <a:pt x="64244" y="477574"/>
                  </a:lnTo>
                  <a:cubicBezTo>
                    <a:pt x="61767" y="448999"/>
                    <a:pt x="64244" y="418519"/>
                    <a:pt x="63387" y="388991"/>
                  </a:cubicBezTo>
                  <a:lnTo>
                    <a:pt x="57291" y="384990"/>
                  </a:lnTo>
                  <a:cubicBezTo>
                    <a:pt x="57291" y="384038"/>
                    <a:pt x="57291" y="382800"/>
                    <a:pt x="56814" y="381466"/>
                  </a:cubicBezTo>
                  <a:lnTo>
                    <a:pt x="63196" y="377561"/>
                  </a:lnTo>
                  <a:lnTo>
                    <a:pt x="57100" y="373656"/>
                  </a:lnTo>
                  <a:cubicBezTo>
                    <a:pt x="67101" y="370894"/>
                    <a:pt x="62434" y="359464"/>
                    <a:pt x="63387" y="351748"/>
                  </a:cubicBezTo>
                  <a:lnTo>
                    <a:pt x="58434" y="348319"/>
                  </a:lnTo>
                  <a:cubicBezTo>
                    <a:pt x="54243" y="327650"/>
                    <a:pt x="60148" y="305266"/>
                    <a:pt x="56243" y="284502"/>
                  </a:cubicBezTo>
                  <a:lnTo>
                    <a:pt x="51099" y="281549"/>
                  </a:lnTo>
                  <a:lnTo>
                    <a:pt x="56910" y="277739"/>
                  </a:lnTo>
                  <a:lnTo>
                    <a:pt x="50718" y="273834"/>
                  </a:lnTo>
                  <a:lnTo>
                    <a:pt x="50718" y="240877"/>
                  </a:lnTo>
                  <a:cubicBezTo>
                    <a:pt x="10713" y="235162"/>
                    <a:pt x="-5860" y="232972"/>
                    <a:pt x="47575" y="227828"/>
                  </a:cubicBezTo>
                  <a:cubicBezTo>
                    <a:pt x="55862" y="205444"/>
                    <a:pt x="48147" y="174584"/>
                    <a:pt x="50718" y="149057"/>
                  </a:cubicBezTo>
                  <a:lnTo>
                    <a:pt x="44337" y="144961"/>
                  </a:lnTo>
                  <a:lnTo>
                    <a:pt x="44337" y="137722"/>
                  </a:lnTo>
                  <a:lnTo>
                    <a:pt x="50718" y="133816"/>
                  </a:lnTo>
                  <a:lnTo>
                    <a:pt x="50718" y="122958"/>
                  </a:lnTo>
                  <a:lnTo>
                    <a:pt x="44337" y="119053"/>
                  </a:lnTo>
                  <a:cubicBezTo>
                    <a:pt x="57481" y="112576"/>
                    <a:pt x="48051" y="90478"/>
                    <a:pt x="50718" y="78667"/>
                  </a:cubicBezTo>
                  <a:cubicBezTo>
                    <a:pt x="41765" y="73237"/>
                    <a:pt x="41765" y="72952"/>
                    <a:pt x="50718" y="67808"/>
                  </a:cubicBezTo>
                  <a:lnTo>
                    <a:pt x="50718" y="12468"/>
                  </a:lnTo>
                  <a:lnTo>
                    <a:pt x="44908" y="8658"/>
                  </a:lnTo>
                  <a:lnTo>
                    <a:pt x="51099" y="4848"/>
                  </a:lnTo>
                  <a:lnTo>
                    <a:pt x="51099" y="-581"/>
                  </a:lnTo>
                  <a:lnTo>
                    <a:pt x="642411" y="-581"/>
                  </a:lnTo>
                  <a:lnTo>
                    <a:pt x="642411" y="53044"/>
                  </a:lnTo>
                  <a:cubicBezTo>
                    <a:pt x="644602" y="54473"/>
                    <a:pt x="646888" y="55712"/>
                    <a:pt x="648793" y="56855"/>
                  </a:cubicBezTo>
                  <a:lnTo>
                    <a:pt x="648793" y="64189"/>
                  </a:lnTo>
                  <a:lnTo>
                    <a:pt x="642792" y="67999"/>
                  </a:lnTo>
                  <a:lnTo>
                    <a:pt x="642792" y="100669"/>
                  </a:lnTo>
                  <a:cubicBezTo>
                    <a:pt x="659080" y="107051"/>
                    <a:pt x="639078" y="133912"/>
                    <a:pt x="654794" y="140579"/>
                  </a:cubicBezTo>
                  <a:cubicBezTo>
                    <a:pt x="654794" y="143818"/>
                    <a:pt x="657080" y="146294"/>
                    <a:pt x="661747" y="148199"/>
                  </a:cubicBezTo>
                  <a:cubicBezTo>
                    <a:pt x="659556" y="151628"/>
                    <a:pt x="651460" y="148961"/>
                    <a:pt x="648984" y="152105"/>
                  </a:cubicBezTo>
                  <a:lnTo>
                    <a:pt x="648984" y="196205"/>
                  </a:lnTo>
                  <a:lnTo>
                    <a:pt x="642316" y="200206"/>
                  </a:lnTo>
                  <a:cubicBezTo>
                    <a:pt x="642316" y="201539"/>
                    <a:pt x="642316" y="202682"/>
                    <a:pt x="642792" y="203730"/>
                  </a:cubicBezTo>
                  <a:lnTo>
                    <a:pt x="648508" y="207445"/>
                  </a:lnTo>
                  <a:lnTo>
                    <a:pt x="648508" y="222304"/>
                  </a:lnTo>
                  <a:lnTo>
                    <a:pt x="643459" y="225161"/>
                  </a:lnTo>
                  <a:cubicBezTo>
                    <a:pt x="641935" y="242592"/>
                    <a:pt x="642030" y="302695"/>
                    <a:pt x="643459" y="318601"/>
                  </a:cubicBezTo>
                  <a:lnTo>
                    <a:pt x="648508" y="321364"/>
                  </a:lnTo>
                  <a:lnTo>
                    <a:pt x="642411" y="325364"/>
                  </a:lnTo>
                  <a:lnTo>
                    <a:pt x="642411" y="395944"/>
                  </a:lnTo>
                  <a:lnTo>
                    <a:pt x="648793" y="399849"/>
                  </a:lnTo>
                  <a:lnTo>
                    <a:pt x="648793" y="406993"/>
                  </a:lnTo>
                  <a:lnTo>
                    <a:pt x="642507" y="410899"/>
                  </a:lnTo>
                  <a:lnTo>
                    <a:pt x="642507" y="418328"/>
                  </a:lnTo>
                  <a:cubicBezTo>
                    <a:pt x="644507" y="419757"/>
                    <a:pt x="647364" y="420043"/>
                    <a:pt x="648031" y="422329"/>
                  </a:cubicBezTo>
                  <a:cubicBezTo>
                    <a:pt x="638506" y="425186"/>
                    <a:pt x="639078" y="448903"/>
                    <a:pt x="648888" y="450904"/>
                  </a:cubicBezTo>
                  <a:cubicBezTo>
                    <a:pt x="643840" y="472240"/>
                    <a:pt x="661842" y="530437"/>
                    <a:pt x="636030" y="531866"/>
                  </a:cubicBezTo>
                  <a:cubicBezTo>
                    <a:pt x="636030" y="533009"/>
                    <a:pt x="636030" y="534248"/>
                    <a:pt x="636030" y="534819"/>
                  </a:cubicBezTo>
                  <a:cubicBezTo>
                    <a:pt x="638125" y="539105"/>
                    <a:pt x="646698" y="536152"/>
                    <a:pt x="649079" y="539582"/>
                  </a:cubicBezTo>
                  <a:lnTo>
                    <a:pt x="649079" y="550440"/>
                  </a:lnTo>
                  <a:cubicBezTo>
                    <a:pt x="634315" y="553393"/>
                    <a:pt x="635458" y="554441"/>
                    <a:pt x="636030" y="568633"/>
                  </a:cubicBezTo>
                  <a:lnTo>
                    <a:pt x="642126" y="572824"/>
                  </a:lnTo>
                  <a:lnTo>
                    <a:pt x="637077" y="575681"/>
                  </a:lnTo>
                  <a:cubicBezTo>
                    <a:pt x="635496" y="594503"/>
                    <a:pt x="635496" y="613429"/>
                    <a:pt x="637077" y="632260"/>
                  </a:cubicBezTo>
                  <a:lnTo>
                    <a:pt x="642411" y="635212"/>
                  </a:lnTo>
                  <a:cubicBezTo>
                    <a:pt x="642411" y="642261"/>
                    <a:pt x="639744" y="651119"/>
                    <a:pt x="648793" y="653596"/>
                  </a:cubicBezTo>
                  <a:lnTo>
                    <a:pt x="648793" y="704935"/>
                  </a:lnTo>
                  <a:lnTo>
                    <a:pt x="655461" y="708936"/>
                  </a:lnTo>
                  <a:lnTo>
                    <a:pt x="655461" y="716175"/>
                  </a:lnTo>
                  <a:lnTo>
                    <a:pt x="649365" y="720080"/>
                  </a:lnTo>
                  <a:lnTo>
                    <a:pt x="655556" y="724081"/>
                  </a:lnTo>
                  <a:cubicBezTo>
                    <a:pt x="655023" y="732720"/>
                    <a:pt x="655308" y="741397"/>
                    <a:pt x="656413" y="749989"/>
                  </a:cubicBezTo>
                  <a:lnTo>
                    <a:pt x="661080" y="752560"/>
                  </a:lnTo>
                  <a:cubicBezTo>
                    <a:pt x="661080" y="757037"/>
                    <a:pt x="651555" y="753513"/>
                    <a:pt x="649269" y="756751"/>
                  </a:cubicBezTo>
                  <a:lnTo>
                    <a:pt x="649269" y="793518"/>
                  </a:lnTo>
                  <a:lnTo>
                    <a:pt x="655175" y="797233"/>
                  </a:lnTo>
                  <a:lnTo>
                    <a:pt x="649079" y="801138"/>
                  </a:lnTo>
                  <a:lnTo>
                    <a:pt x="649079" y="808377"/>
                  </a:lnTo>
                  <a:lnTo>
                    <a:pt x="655270" y="812187"/>
                  </a:lnTo>
                  <a:lnTo>
                    <a:pt x="655270" y="830475"/>
                  </a:lnTo>
                  <a:lnTo>
                    <a:pt x="648984" y="834666"/>
                  </a:lnTo>
                  <a:cubicBezTo>
                    <a:pt x="648126" y="856859"/>
                    <a:pt x="650603" y="879814"/>
                    <a:pt x="648031" y="901341"/>
                  </a:cubicBezTo>
                  <a:lnTo>
                    <a:pt x="643364" y="903913"/>
                  </a:lnTo>
                  <a:cubicBezTo>
                    <a:pt x="641745" y="924963"/>
                    <a:pt x="642030" y="1008688"/>
                    <a:pt x="643364" y="1023165"/>
                  </a:cubicBezTo>
                  <a:lnTo>
                    <a:pt x="654889" y="1029643"/>
                  </a:lnTo>
                  <a:cubicBezTo>
                    <a:pt x="652508" y="1032976"/>
                    <a:pt x="644412" y="1030405"/>
                    <a:pt x="641935" y="1033739"/>
                  </a:cubicBezTo>
                  <a:lnTo>
                    <a:pt x="641935" y="1084983"/>
                  </a:lnTo>
                  <a:lnTo>
                    <a:pt x="635649" y="1088888"/>
                  </a:lnTo>
                  <a:cubicBezTo>
                    <a:pt x="649269" y="1119464"/>
                    <a:pt x="640125" y="1167279"/>
                    <a:pt x="641078" y="1203188"/>
                  </a:cubicBezTo>
                  <a:lnTo>
                    <a:pt x="635934" y="1206046"/>
                  </a:lnTo>
                  <a:cubicBezTo>
                    <a:pt x="635934" y="1213856"/>
                    <a:pt x="631839" y="1225096"/>
                    <a:pt x="641650" y="1228239"/>
                  </a:cubicBezTo>
                  <a:lnTo>
                    <a:pt x="635649" y="1232144"/>
                  </a:lnTo>
                  <a:cubicBezTo>
                    <a:pt x="635172" y="1245575"/>
                    <a:pt x="635649" y="1259100"/>
                    <a:pt x="635649" y="1272531"/>
                  </a:cubicBezTo>
                  <a:lnTo>
                    <a:pt x="629172" y="1276436"/>
                  </a:lnTo>
                  <a:lnTo>
                    <a:pt x="629172" y="1283675"/>
                  </a:lnTo>
                  <a:cubicBezTo>
                    <a:pt x="638697" y="1288437"/>
                    <a:pt x="635934" y="1290437"/>
                    <a:pt x="629172" y="1295581"/>
                  </a:cubicBezTo>
                  <a:cubicBezTo>
                    <a:pt x="631553" y="1306630"/>
                    <a:pt x="623171" y="1325299"/>
                    <a:pt x="634792" y="1331109"/>
                  </a:cubicBezTo>
                  <a:cubicBezTo>
                    <a:pt x="636334" y="1353635"/>
                    <a:pt x="636182" y="1376239"/>
                    <a:pt x="634315" y="1398737"/>
                  </a:cubicBezTo>
                  <a:lnTo>
                    <a:pt x="629458" y="1401499"/>
                  </a:lnTo>
                  <a:lnTo>
                    <a:pt x="629458" y="1416262"/>
                  </a:lnTo>
                  <a:lnTo>
                    <a:pt x="635649" y="1420073"/>
                  </a:lnTo>
                  <a:lnTo>
                    <a:pt x="635649" y="1489890"/>
                  </a:lnTo>
                  <a:lnTo>
                    <a:pt x="642411" y="1493987"/>
                  </a:lnTo>
                  <a:lnTo>
                    <a:pt x="642411" y="1563805"/>
                  </a:lnTo>
                  <a:cubicBezTo>
                    <a:pt x="645555" y="1566948"/>
                    <a:pt x="656032" y="1563805"/>
                    <a:pt x="655461" y="1569805"/>
                  </a:cubicBezTo>
                  <a:cubicBezTo>
                    <a:pt x="656604" y="1573996"/>
                    <a:pt x="641268" y="1572377"/>
                    <a:pt x="642316" y="1575615"/>
                  </a:cubicBezTo>
                  <a:cubicBezTo>
                    <a:pt x="641364" y="1609811"/>
                    <a:pt x="644031" y="1644577"/>
                    <a:pt x="641364" y="1678581"/>
                  </a:cubicBezTo>
                  <a:lnTo>
                    <a:pt x="636220" y="1681439"/>
                  </a:lnTo>
                  <a:lnTo>
                    <a:pt x="642030" y="1685439"/>
                  </a:lnTo>
                  <a:lnTo>
                    <a:pt x="642030" y="1692678"/>
                  </a:lnTo>
                  <a:lnTo>
                    <a:pt x="635744" y="1696488"/>
                  </a:lnTo>
                  <a:lnTo>
                    <a:pt x="635744" y="1711061"/>
                  </a:lnTo>
                  <a:lnTo>
                    <a:pt x="642411" y="1715157"/>
                  </a:lnTo>
                  <a:lnTo>
                    <a:pt x="642411" y="1736874"/>
                  </a:lnTo>
                  <a:lnTo>
                    <a:pt x="648508" y="1740875"/>
                  </a:lnTo>
                  <a:lnTo>
                    <a:pt x="643554" y="1743637"/>
                  </a:lnTo>
                  <a:cubicBezTo>
                    <a:pt x="641935" y="1772192"/>
                    <a:pt x="641935" y="1800806"/>
                    <a:pt x="643554" y="1829362"/>
                  </a:cubicBezTo>
                  <a:lnTo>
                    <a:pt x="648603" y="1832219"/>
                  </a:lnTo>
                  <a:lnTo>
                    <a:pt x="642697" y="1836220"/>
                  </a:lnTo>
                  <a:lnTo>
                    <a:pt x="642697" y="1872986"/>
                  </a:lnTo>
                  <a:lnTo>
                    <a:pt x="648984" y="1876796"/>
                  </a:lnTo>
                  <a:lnTo>
                    <a:pt x="648984" y="1924421"/>
                  </a:lnTo>
                  <a:lnTo>
                    <a:pt x="642602" y="1928231"/>
                  </a:lnTo>
                  <a:lnTo>
                    <a:pt x="642602" y="1950139"/>
                  </a:lnTo>
                  <a:lnTo>
                    <a:pt x="648698" y="1954139"/>
                  </a:lnTo>
                  <a:cubicBezTo>
                    <a:pt x="636030" y="1957568"/>
                    <a:pt x="648698" y="1972618"/>
                    <a:pt x="636030" y="1975952"/>
                  </a:cubicBezTo>
                  <a:cubicBezTo>
                    <a:pt x="635220" y="1982324"/>
                    <a:pt x="635677" y="1988801"/>
                    <a:pt x="637363" y="1995002"/>
                  </a:cubicBezTo>
                  <a:lnTo>
                    <a:pt x="642221" y="1997764"/>
                  </a:lnTo>
                  <a:lnTo>
                    <a:pt x="642221" y="2012527"/>
                  </a:lnTo>
                  <a:lnTo>
                    <a:pt x="635934" y="2016337"/>
                  </a:lnTo>
                  <a:lnTo>
                    <a:pt x="635934" y="2019862"/>
                  </a:lnTo>
                  <a:lnTo>
                    <a:pt x="642316" y="2023767"/>
                  </a:lnTo>
                  <a:lnTo>
                    <a:pt x="642316" y="2049389"/>
                  </a:lnTo>
                  <a:lnTo>
                    <a:pt x="635553" y="2053675"/>
                  </a:lnTo>
                  <a:lnTo>
                    <a:pt x="635553" y="2086251"/>
                  </a:lnTo>
                  <a:lnTo>
                    <a:pt x="629172" y="2090632"/>
                  </a:lnTo>
                  <a:cubicBezTo>
                    <a:pt x="629172" y="2093204"/>
                    <a:pt x="629172" y="2095586"/>
                    <a:pt x="629743" y="2097586"/>
                  </a:cubicBezTo>
                  <a:lnTo>
                    <a:pt x="635553" y="2100824"/>
                  </a:lnTo>
                  <a:lnTo>
                    <a:pt x="635553" y="2108254"/>
                  </a:lnTo>
                  <a:lnTo>
                    <a:pt x="629553" y="2112159"/>
                  </a:lnTo>
                  <a:lnTo>
                    <a:pt x="629553" y="2119970"/>
                  </a:lnTo>
                  <a:lnTo>
                    <a:pt x="635934" y="2123780"/>
                  </a:lnTo>
                  <a:lnTo>
                    <a:pt x="635934" y="2153116"/>
                  </a:lnTo>
                  <a:lnTo>
                    <a:pt x="642126" y="2156927"/>
                  </a:lnTo>
                  <a:lnTo>
                    <a:pt x="635934" y="2160927"/>
                  </a:lnTo>
                  <a:cubicBezTo>
                    <a:pt x="638220" y="2179025"/>
                    <a:pt x="631172" y="2202361"/>
                    <a:pt x="638887" y="2217505"/>
                  </a:cubicBezTo>
                  <a:cubicBezTo>
                    <a:pt x="642221" y="2218172"/>
                    <a:pt x="647650" y="2216362"/>
                    <a:pt x="648412" y="2220173"/>
                  </a:cubicBezTo>
                  <a:lnTo>
                    <a:pt x="636601" y="2226840"/>
                  </a:lnTo>
                  <a:lnTo>
                    <a:pt x="636601" y="2256272"/>
                  </a:lnTo>
                  <a:lnTo>
                    <a:pt x="642983" y="2260177"/>
                  </a:lnTo>
                  <a:lnTo>
                    <a:pt x="642983" y="2263702"/>
                  </a:lnTo>
                  <a:lnTo>
                    <a:pt x="636411" y="2267607"/>
                  </a:lnTo>
                  <a:cubicBezTo>
                    <a:pt x="636411" y="2268941"/>
                    <a:pt x="636411" y="2270179"/>
                    <a:pt x="636411" y="2271227"/>
                  </a:cubicBezTo>
                  <a:lnTo>
                    <a:pt x="642221" y="2274941"/>
                  </a:lnTo>
                  <a:lnTo>
                    <a:pt x="642221" y="2293420"/>
                  </a:lnTo>
                  <a:cubicBezTo>
                    <a:pt x="633649" y="2298659"/>
                    <a:pt x="633649" y="2298849"/>
                    <a:pt x="642221" y="2304373"/>
                  </a:cubicBezTo>
                  <a:cubicBezTo>
                    <a:pt x="641650" y="2311232"/>
                    <a:pt x="644983" y="2320185"/>
                    <a:pt x="635744" y="2322662"/>
                  </a:cubicBezTo>
                  <a:lnTo>
                    <a:pt x="635744" y="2329996"/>
                  </a:lnTo>
                  <a:lnTo>
                    <a:pt x="642126" y="2333806"/>
                  </a:lnTo>
                  <a:lnTo>
                    <a:pt x="642126" y="2337425"/>
                  </a:lnTo>
                  <a:lnTo>
                    <a:pt x="635839" y="2341235"/>
                  </a:lnTo>
                  <a:lnTo>
                    <a:pt x="635839" y="2352189"/>
                  </a:lnTo>
                  <a:lnTo>
                    <a:pt x="642221" y="2356285"/>
                  </a:lnTo>
                  <a:cubicBezTo>
                    <a:pt x="642564" y="2360019"/>
                    <a:pt x="642278" y="2363791"/>
                    <a:pt x="641364" y="2367429"/>
                  </a:cubicBezTo>
                  <a:cubicBezTo>
                    <a:pt x="633267" y="2372287"/>
                    <a:pt x="633267" y="2372573"/>
                    <a:pt x="642221" y="2378002"/>
                  </a:cubicBezTo>
                  <a:cubicBezTo>
                    <a:pt x="642221" y="2390098"/>
                    <a:pt x="638316" y="2406577"/>
                    <a:pt x="656318" y="2401909"/>
                  </a:cubicBezTo>
                  <a:cubicBezTo>
                    <a:pt x="671272" y="2403719"/>
                    <a:pt x="648603" y="2407149"/>
                    <a:pt x="649079" y="2404957"/>
                  </a:cubicBezTo>
                  <a:lnTo>
                    <a:pt x="635839" y="2410768"/>
                  </a:lnTo>
                  <a:lnTo>
                    <a:pt x="635839" y="2422198"/>
                  </a:lnTo>
                  <a:lnTo>
                    <a:pt x="642221" y="2426293"/>
                  </a:lnTo>
                  <a:cubicBezTo>
                    <a:pt x="642726" y="2436180"/>
                    <a:pt x="642411" y="2446086"/>
                    <a:pt x="641268" y="2455916"/>
                  </a:cubicBezTo>
                  <a:lnTo>
                    <a:pt x="636696" y="2458488"/>
                  </a:lnTo>
                  <a:cubicBezTo>
                    <a:pt x="635115" y="2476071"/>
                    <a:pt x="635115" y="2493769"/>
                    <a:pt x="636696" y="2511352"/>
                  </a:cubicBezTo>
                  <a:lnTo>
                    <a:pt x="641650" y="2514114"/>
                  </a:lnTo>
                  <a:lnTo>
                    <a:pt x="635553" y="2518114"/>
                  </a:lnTo>
                  <a:lnTo>
                    <a:pt x="635553" y="2540022"/>
                  </a:lnTo>
                  <a:lnTo>
                    <a:pt x="641745" y="2543832"/>
                  </a:lnTo>
                  <a:lnTo>
                    <a:pt x="635744" y="2547642"/>
                  </a:lnTo>
                  <a:lnTo>
                    <a:pt x="635744" y="2558500"/>
                  </a:lnTo>
                  <a:lnTo>
                    <a:pt x="641554" y="2562501"/>
                  </a:lnTo>
                  <a:lnTo>
                    <a:pt x="635839" y="2565739"/>
                  </a:lnTo>
                  <a:cubicBezTo>
                    <a:pt x="634096" y="2569911"/>
                    <a:pt x="636058" y="2574712"/>
                    <a:pt x="640230" y="2576455"/>
                  </a:cubicBezTo>
                  <a:cubicBezTo>
                    <a:pt x="640811" y="2576703"/>
                    <a:pt x="641411" y="2576874"/>
                    <a:pt x="642030" y="2576979"/>
                  </a:cubicBezTo>
                  <a:cubicBezTo>
                    <a:pt x="644317" y="2591838"/>
                    <a:pt x="633839" y="2613079"/>
                    <a:pt x="654889" y="2613746"/>
                  </a:cubicBezTo>
                  <a:cubicBezTo>
                    <a:pt x="651270" y="2616508"/>
                    <a:pt x="645364" y="2614889"/>
                    <a:pt x="642126" y="2617651"/>
                  </a:cubicBezTo>
                  <a:lnTo>
                    <a:pt x="642126" y="2628509"/>
                  </a:lnTo>
                  <a:lnTo>
                    <a:pt x="648603" y="2632605"/>
                  </a:lnTo>
                  <a:cubicBezTo>
                    <a:pt x="648603" y="2633939"/>
                    <a:pt x="648126" y="2635082"/>
                    <a:pt x="648031" y="2636129"/>
                  </a:cubicBezTo>
                  <a:lnTo>
                    <a:pt x="642030" y="2640034"/>
                  </a:lnTo>
                  <a:cubicBezTo>
                    <a:pt x="642364" y="2644968"/>
                    <a:pt x="642107" y="2649921"/>
                    <a:pt x="641268" y="2654799"/>
                  </a:cubicBezTo>
                  <a:lnTo>
                    <a:pt x="635934" y="2657846"/>
                  </a:lnTo>
                  <a:lnTo>
                    <a:pt x="641745" y="2661847"/>
                  </a:lnTo>
                  <a:lnTo>
                    <a:pt x="641745" y="2683754"/>
                  </a:lnTo>
                  <a:lnTo>
                    <a:pt x="635649" y="2687469"/>
                  </a:lnTo>
                  <a:lnTo>
                    <a:pt x="641840" y="2691374"/>
                  </a:lnTo>
                  <a:lnTo>
                    <a:pt x="641840" y="2713282"/>
                  </a:lnTo>
                  <a:lnTo>
                    <a:pt x="635744" y="2717187"/>
                  </a:lnTo>
                  <a:cubicBezTo>
                    <a:pt x="645269" y="2718902"/>
                    <a:pt x="645269" y="2751858"/>
                    <a:pt x="635744" y="2753668"/>
                  </a:cubicBezTo>
                  <a:lnTo>
                    <a:pt x="635744" y="2760907"/>
                  </a:lnTo>
                  <a:cubicBezTo>
                    <a:pt x="637935" y="2762812"/>
                    <a:pt x="643174" y="2764812"/>
                    <a:pt x="641935" y="2768432"/>
                  </a:cubicBezTo>
                  <a:lnTo>
                    <a:pt x="635363" y="2772337"/>
                  </a:lnTo>
                  <a:lnTo>
                    <a:pt x="635363" y="2787006"/>
                  </a:lnTo>
                  <a:cubicBezTo>
                    <a:pt x="658604" y="2795102"/>
                    <a:pt x="660128" y="2795102"/>
                    <a:pt x="636601" y="2797387"/>
                  </a:cubicBezTo>
                  <a:cubicBezTo>
                    <a:pt x="635744" y="2807675"/>
                    <a:pt x="630315" y="2828820"/>
                    <a:pt x="641078" y="2834535"/>
                  </a:cubicBezTo>
                  <a:cubicBezTo>
                    <a:pt x="638506" y="2838250"/>
                    <a:pt x="632696" y="2839583"/>
                    <a:pt x="628791" y="2842346"/>
                  </a:cubicBezTo>
                  <a:lnTo>
                    <a:pt x="628791" y="2849680"/>
                  </a:lnTo>
                  <a:cubicBezTo>
                    <a:pt x="633182" y="2851785"/>
                    <a:pt x="637306" y="2854414"/>
                    <a:pt x="641078" y="2857490"/>
                  </a:cubicBezTo>
                  <a:cubicBezTo>
                    <a:pt x="639649" y="2858824"/>
                    <a:pt x="635934" y="2859300"/>
                    <a:pt x="636506" y="2861396"/>
                  </a:cubicBezTo>
                  <a:lnTo>
                    <a:pt x="641554" y="2864253"/>
                  </a:lnTo>
                  <a:lnTo>
                    <a:pt x="635744" y="2868063"/>
                  </a:lnTo>
                  <a:cubicBezTo>
                    <a:pt x="635744" y="2869111"/>
                    <a:pt x="635744" y="2870349"/>
                    <a:pt x="635744" y="2871587"/>
                  </a:cubicBezTo>
                  <a:lnTo>
                    <a:pt x="629172" y="2875588"/>
                  </a:lnTo>
                  <a:lnTo>
                    <a:pt x="629172" y="2886446"/>
                  </a:lnTo>
                  <a:lnTo>
                    <a:pt x="635744" y="2890447"/>
                  </a:lnTo>
                  <a:cubicBezTo>
                    <a:pt x="635744" y="2891781"/>
                    <a:pt x="635744" y="2892924"/>
                    <a:pt x="635744" y="2894352"/>
                  </a:cubicBezTo>
                  <a:cubicBezTo>
                    <a:pt x="625267" y="2897686"/>
                    <a:pt x="630696" y="2902543"/>
                    <a:pt x="636411" y="2905591"/>
                  </a:cubicBezTo>
                  <a:cubicBezTo>
                    <a:pt x="636411" y="2908354"/>
                    <a:pt x="635934" y="2910640"/>
                    <a:pt x="635744" y="2912545"/>
                  </a:cubicBezTo>
                  <a:lnTo>
                    <a:pt x="629934" y="2915783"/>
                  </a:lnTo>
                  <a:lnTo>
                    <a:pt x="629934" y="2923498"/>
                  </a:lnTo>
                  <a:lnTo>
                    <a:pt x="642602" y="2930737"/>
                  </a:lnTo>
                  <a:lnTo>
                    <a:pt x="635934" y="2934833"/>
                  </a:lnTo>
                  <a:lnTo>
                    <a:pt x="635934" y="2945596"/>
                  </a:lnTo>
                  <a:cubicBezTo>
                    <a:pt x="627267" y="2950930"/>
                    <a:pt x="627267" y="2951216"/>
                    <a:pt x="635172" y="2955979"/>
                  </a:cubicBezTo>
                  <a:cubicBezTo>
                    <a:pt x="640125" y="2966456"/>
                    <a:pt x="629267" y="2984554"/>
                    <a:pt x="642411" y="2989507"/>
                  </a:cubicBezTo>
                  <a:lnTo>
                    <a:pt x="636316" y="2993508"/>
                  </a:lnTo>
                  <a:lnTo>
                    <a:pt x="636316" y="3000651"/>
                  </a:lnTo>
                  <a:lnTo>
                    <a:pt x="642697" y="3004556"/>
                  </a:lnTo>
                  <a:lnTo>
                    <a:pt x="642697" y="3011795"/>
                  </a:lnTo>
                  <a:lnTo>
                    <a:pt x="636506" y="3015606"/>
                  </a:lnTo>
                  <a:lnTo>
                    <a:pt x="636506" y="3030369"/>
                  </a:lnTo>
                  <a:cubicBezTo>
                    <a:pt x="645078" y="3035703"/>
                    <a:pt x="645078" y="3035989"/>
                    <a:pt x="637077" y="3040846"/>
                  </a:cubicBezTo>
                  <a:cubicBezTo>
                    <a:pt x="629743" y="3076280"/>
                    <a:pt x="646602" y="3125619"/>
                    <a:pt x="630219" y="3155146"/>
                  </a:cubicBezTo>
                  <a:cubicBezTo>
                    <a:pt x="630219" y="3156289"/>
                    <a:pt x="630219" y="3157432"/>
                    <a:pt x="629553" y="3158861"/>
                  </a:cubicBezTo>
                  <a:lnTo>
                    <a:pt x="636030" y="3162862"/>
                  </a:lnTo>
                  <a:lnTo>
                    <a:pt x="636030" y="3324787"/>
                  </a:lnTo>
                  <a:lnTo>
                    <a:pt x="642697" y="3328882"/>
                  </a:lnTo>
                  <a:lnTo>
                    <a:pt x="642697" y="3406131"/>
                  </a:lnTo>
                  <a:lnTo>
                    <a:pt x="636125" y="3410131"/>
                  </a:lnTo>
                  <a:cubicBezTo>
                    <a:pt x="636125" y="3411465"/>
                    <a:pt x="636125" y="3412608"/>
                    <a:pt x="636696" y="3413655"/>
                  </a:cubicBezTo>
                  <a:lnTo>
                    <a:pt x="642792" y="3417655"/>
                  </a:lnTo>
                  <a:cubicBezTo>
                    <a:pt x="643174" y="3422561"/>
                    <a:pt x="642916" y="3427485"/>
                    <a:pt x="642030" y="3432324"/>
                  </a:cubicBezTo>
                  <a:cubicBezTo>
                    <a:pt x="623457" y="3445850"/>
                    <a:pt x="649174" y="3507286"/>
                    <a:pt x="629934" y="3520240"/>
                  </a:cubicBezTo>
                  <a:lnTo>
                    <a:pt x="629934" y="3534527"/>
                  </a:lnTo>
                  <a:cubicBezTo>
                    <a:pt x="619971" y="3542366"/>
                    <a:pt x="607245" y="3545805"/>
                    <a:pt x="594691" y="3544052"/>
                  </a:cubicBezTo>
                  <a:cubicBezTo>
                    <a:pt x="588214" y="3544909"/>
                    <a:pt x="591929" y="3550434"/>
                    <a:pt x="585166" y="3552434"/>
                  </a:cubicBezTo>
                  <a:cubicBezTo>
                    <a:pt x="592310" y="3561959"/>
                    <a:pt x="612789" y="3544052"/>
                    <a:pt x="623266" y="3556816"/>
                  </a:cubicBezTo>
                  <a:lnTo>
                    <a:pt x="623266" y="3560340"/>
                  </a:lnTo>
                  <a:lnTo>
                    <a:pt x="629838" y="3564341"/>
                  </a:lnTo>
                  <a:lnTo>
                    <a:pt x="629838" y="3571484"/>
                  </a:lnTo>
                  <a:lnTo>
                    <a:pt x="623838" y="3575389"/>
                  </a:lnTo>
                  <a:lnTo>
                    <a:pt x="629934" y="3579390"/>
                  </a:lnTo>
                  <a:cubicBezTo>
                    <a:pt x="627933" y="3591773"/>
                    <a:pt x="634315" y="3608727"/>
                    <a:pt x="626600" y="3617490"/>
                  </a:cubicBezTo>
                  <a:cubicBezTo>
                    <a:pt x="606217" y="3615871"/>
                    <a:pt x="607550" y="3623014"/>
                    <a:pt x="627743" y="3621205"/>
                  </a:cubicBezTo>
                  <a:lnTo>
                    <a:pt x="630886" y="3627015"/>
                  </a:lnTo>
                  <a:lnTo>
                    <a:pt x="636411" y="3630444"/>
                  </a:lnTo>
                  <a:lnTo>
                    <a:pt x="636411" y="3641398"/>
                  </a:lnTo>
                  <a:lnTo>
                    <a:pt x="630219" y="3645208"/>
                  </a:lnTo>
                  <a:lnTo>
                    <a:pt x="636506" y="3649113"/>
                  </a:lnTo>
                  <a:cubicBezTo>
                    <a:pt x="639363" y="3669783"/>
                    <a:pt x="632886" y="3670354"/>
                    <a:pt x="613932" y="3669116"/>
                  </a:cubicBezTo>
                  <a:cubicBezTo>
                    <a:pt x="604407" y="3673497"/>
                    <a:pt x="623457" y="3673021"/>
                    <a:pt x="626695" y="3672735"/>
                  </a:cubicBezTo>
                  <a:cubicBezTo>
                    <a:pt x="630791" y="3675593"/>
                    <a:pt x="630696" y="3680164"/>
                    <a:pt x="636220" y="3681689"/>
                  </a:cubicBezTo>
                  <a:cubicBezTo>
                    <a:pt x="636220" y="3682927"/>
                    <a:pt x="636220" y="3684070"/>
                    <a:pt x="636220" y="3685403"/>
                  </a:cubicBezTo>
                  <a:lnTo>
                    <a:pt x="629648" y="3689404"/>
                  </a:lnTo>
                  <a:lnTo>
                    <a:pt x="629648" y="3696643"/>
                  </a:lnTo>
                  <a:lnTo>
                    <a:pt x="635934" y="3700453"/>
                  </a:lnTo>
                  <a:lnTo>
                    <a:pt x="629743" y="3704358"/>
                  </a:lnTo>
                  <a:cubicBezTo>
                    <a:pt x="633649" y="3719503"/>
                    <a:pt x="613551" y="3708739"/>
                    <a:pt x="610693" y="3715693"/>
                  </a:cubicBezTo>
                  <a:cubicBezTo>
                    <a:pt x="616170" y="3719341"/>
                    <a:pt x="622514" y="3721475"/>
                    <a:pt x="629076" y="3721884"/>
                  </a:cubicBezTo>
                  <a:lnTo>
                    <a:pt x="629076" y="3737124"/>
                  </a:lnTo>
                  <a:lnTo>
                    <a:pt x="622790" y="3740934"/>
                  </a:lnTo>
                  <a:lnTo>
                    <a:pt x="629458" y="3744934"/>
                  </a:lnTo>
                  <a:lnTo>
                    <a:pt x="629458" y="3767795"/>
                  </a:lnTo>
                  <a:lnTo>
                    <a:pt x="635458" y="3771795"/>
                  </a:lnTo>
                  <a:lnTo>
                    <a:pt x="622695" y="3778939"/>
                  </a:lnTo>
                  <a:cubicBezTo>
                    <a:pt x="623171" y="3785797"/>
                    <a:pt x="619837" y="3794846"/>
                    <a:pt x="629076" y="3797227"/>
                  </a:cubicBezTo>
                  <a:lnTo>
                    <a:pt x="629076" y="3841233"/>
                  </a:lnTo>
                  <a:lnTo>
                    <a:pt x="635839" y="3845328"/>
                  </a:lnTo>
                  <a:lnTo>
                    <a:pt x="635839" y="3848852"/>
                  </a:lnTo>
                  <a:lnTo>
                    <a:pt x="629458" y="3852757"/>
                  </a:lnTo>
                  <a:lnTo>
                    <a:pt x="629458" y="3863045"/>
                  </a:lnTo>
                  <a:lnTo>
                    <a:pt x="635458" y="3867045"/>
                  </a:lnTo>
                  <a:lnTo>
                    <a:pt x="630315" y="3869902"/>
                  </a:lnTo>
                  <a:cubicBezTo>
                    <a:pt x="628791" y="3894868"/>
                    <a:pt x="628791" y="3919899"/>
                    <a:pt x="630315" y="3944865"/>
                  </a:cubicBezTo>
                  <a:lnTo>
                    <a:pt x="634982" y="3947436"/>
                  </a:lnTo>
                  <a:cubicBezTo>
                    <a:pt x="642030" y="3981631"/>
                    <a:pt x="624790" y="4030590"/>
                    <a:pt x="642126" y="4058307"/>
                  </a:cubicBezTo>
                  <a:lnTo>
                    <a:pt x="642126" y="4113647"/>
                  </a:lnTo>
                  <a:lnTo>
                    <a:pt x="635744" y="4117458"/>
                  </a:lnTo>
                  <a:lnTo>
                    <a:pt x="635744" y="4128411"/>
                  </a:lnTo>
                  <a:lnTo>
                    <a:pt x="642316" y="4132316"/>
                  </a:lnTo>
                  <a:cubicBezTo>
                    <a:pt x="642316" y="4133650"/>
                    <a:pt x="642316" y="4134888"/>
                    <a:pt x="642316" y="4135936"/>
                  </a:cubicBezTo>
                  <a:lnTo>
                    <a:pt x="636506" y="4139650"/>
                  </a:lnTo>
                  <a:lnTo>
                    <a:pt x="636506" y="4449309"/>
                  </a:lnTo>
                  <a:cubicBezTo>
                    <a:pt x="644031" y="4452356"/>
                    <a:pt x="641459" y="4456642"/>
                    <a:pt x="648508" y="4460072"/>
                  </a:cubicBezTo>
                  <a:lnTo>
                    <a:pt x="642983" y="4463786"/>
                  </a:lnTo>
                  <a:cubicBezTo>
                    <a:pt x="642983" y="4464739"/>
                    <a:pt x="642983" y="4465978"/>
                    <a:pt x="642983" y="4467310"/>
                  </a:cubicBezTo>
                  <a:close/>
                  <a:moveTo>
                    <a:pt x="583356" y="3598154"/>
                  </a:moveTo>
                  <a:lnTo>
                    <a:pt x="591929" y="3603584"/>
                  </a:lnTo>
                  <a:cubicBezTo>
                    <a:pt x="602978" y="3603584"/>
                    <a:pt x="612693" y="3605298"/>
                    <a:pt x="621456" y="3598250"/>
                  </a:cubicBezTo>
                  <a:cubicBezTo>
                    <a:pt x="611360" y="3588439"/>
                    <a:pt x="594405" y="3593583"/>
                    <a:pt x="583356" y="3598154"/>
                  </a:cubicBezTo>
                  <a:close/>
                  <a:moveTo>
                    <a:pt x="454007" y="3625682"/>
                  </a:moveTo>
                  <a:cubicBezTo>
                    <a:pt x="454769" y="3625682"/>
                    <a:pt x="455626" y="3624920"/>
                    <a:pt x="456483" y="3624539"/>
                  </a:cubicBezTo>
                  <a:cubicBezTo>
                    <a:pt x="458388" y="3619871"/>
                    <a:pt x="459150" y="3613299"/>
                    <a:pt x="454102" y="3611013"/>
                  </a:cubicBezTo>
                  <a:cubicBezTo>
                    <a:pt x="436052" y="3610032"/>
                    <a:pt x="417974" y="3612518"/>
                    <a:pt x="400858" y="3618347"/>
                  </a:cubicBezTo>
                  <a:cubicBezTo>
                    <a:pt x="395333" y="3617776"/>
                    <a:pt x="389427" y="3619681"/>
                    <a:pt x="385332" y="3616537"/>
                  </a:cubicBezTo>
                  <a:lnTo>
                    <a:pt x="385332" y="3611680"/>
                  </a:lnTo>
                  <a:lnTo>
                    <a:pt x="398667" y="3605870"/>
                  </a:lnTo>
                  <a:cubicBezTo>
                    <a:pt x="398667" y="3599678"/>
                    <a:pt x="393237" y="3599107"/>
                    <a:pt x="389142" y="3596345"/>
                  </a:cubicBezTo>
                  <a:cubicBezTo>
                    <a:pt x="380607" y="3601583"/>
                    <a:pt x="369863" y="3601583"/>
                    <a:pt x="361329" y="3596345"/>
                  </a:cubicBezTo>
                  <a:cubicBezTo>
                    <a:pt x="355804" y="3596916"/>
                    <a:pt x="349803" y="3595106"/>
                    <a:pt x="345803" y="3598250"/>
                  </a:cubicBezTo>
                  <a:cubicBezTo>
                    <a:pt x="344755" y="3606250"/>
                    <a:pt x="347517" y="3609775"/>
                    <a:pt x="355328" y="3604155"/>
                  </a:cubicBezTo>
                  <a:cubicBezTo>
                    <a:pt x="363377" y="3607812"/>
                    <a:pt x="371206" y="3611946"/>
                    <a:pt x="378759" y="3616537"/>
                  </a:cubicBezTo>
                  <a:lnTo>
                    <a:pt x="378759" y="3623681"/>
                  </a:lnTo>
                  <a:cubicBezTo>
                    <a:pt x="389523" y="3631111"/>
                    <a:pt x="400191" y="3633778"/>
                    <a:pt x="408382" y="3622348"/>
                  </a:cubicBezTo>
                  <a:cubicBezTo>
                    <a:pt x="423051" y="3622062"/>
                    <a:pt x="437910" y="3627872"/>
                    <a:pt x="454007" y="3625682"/>
                  </a:cubicBezTo>
                  <a:close/>
                  <a:moveTo>
                    <a:pt x="428004" y="3739982"/>
                  </a:moveTo>
                  <a:cubicBezTo>
                    <a:pt x="385332" y="3739982"/>
                    <a:pt x="394857" y="3769414"/>
                    <a:pt x="431337" y="3745601"/>
                  </a:cubicBezTo>
                  <a:cubicBezTo>
                    <a:pt x="431147" y="3743411"/>
                    <a:pt x="432004" y="3741505"/>
                    <a:pt x="428004" y="3740077"/>
                  </a:cubicBezTo>
                  <a:close/>
                  <a:moveTo>
                    <a:pt x="266745" y="3638350"/>
                  </a:moveTo>
                  <a:cubicBezTo>
                    <a:pt x="287510" y="3615871"/>
                    <a:pt x="366853" y="3642827"/>
                    <a:pt x="365043" y="3627110"/>
                  </a:cubicBezTo>
                  <a:cubicBezTo>
                    <a:pt x="356661" y="3620348"/>
                    <a:pt x="346470" y="3621967"/>
                    <a:pt x="336468" y="3621967"/>
                  </a:cubicBezTo>
                  <a:cubicBezTo>
                    <a:pt x="330658" y="3620538"/>
                    <a:pt x="335040" y="3616061"/>
                    <a:pt x="329420" y="3614537"/>
                  </a:cubicBezTo>
                  <a:lnTo>
                    <a:pt x="308084" y="3614537"/>
                  </a:lnTo>
                  <a:lnTo>
                    <a:pt x="297225" y="3622062"/>
                  </a:lnTo>
                  <a:cubicBezTo>
                    <a:pt x="247410" y="3624253"/>
                    <a:pt x="180258" y="3660162"/>
                    <a:pt x="279033" y="3645208"/>
                  </a:cubicBezTo>
                  <a:close/>
                  <a:moveTo>
                    <a:pt x="234170" y="3728837"/>
                  </a:moveTo>
                  <a:cubicBezTo>
                    <a:pt x="235408" y="3724551"/>
                    <a:pt x="226359" y="3724551"/>
                    <a:pt x="227598" y="3728837"/>
                  </a:cubicBezTo>
                  <a:cubicBezTo>
                    <a:pt x="227026" y="3733314"/>
                    <a:pt x="235884" y="3732743"/>
                    <a:pt x="234170" y="3728932"/>
                  </a:cubicBezTo>
                  <a:close/>
                  <a:moveTo>
                    <a:pt x="243695" y="3710359"/>
                  </a:moveTo>
                  <a:cubicBezTo>
                    <a:pt x="248267" y="3706644"/>
                    <a:pt x="248267" y="3706644"/>
                    <a:pt x="243695" y="3703025"/>
                  </a:cubicBezTo>
                  <a:lnTo>
                    <a:pt x="230836" y="3703025"/>
                  </a:lnTo>
                  <a:cubicBezTo>
                    <a:pt x="226074" y="3706644"/>
                    <a:pt x="226074" y="3706740"/>
                    <a:pt x="230836" y="3710359"/>
                  </a:cubicBezTo>
                  <a:close/>
                  <a:moveTo>
                    <a:pt x="304941" y="3351838"/>
                  </a:moveTo>
                  <a:cubicBezTo>
                    <a:pt x="307122" y="3349942"/>
                    <a:pt x="309970" y="3349018"/>
                    <a:pt x="312846" y="3349266"/>
                  </a:cubicBezTo>
                  <a:lnTo>
                    <a:pt x="312846" y="3347361"/>
                  </a:lnTo>
                  <a:cubicBezTo>
                    <a:pt x="306369" y="3342789"/>
                    <a:pt x="293796" y="3337836"/>
                    <a:pt x="286748" y="3344218"/>
                  </a:cubicBezTo>
                  <a:cubicBezTo>
                    <a:pt x="284843" y="3355171"/>
                    <a:pt x="291225" y="3353076"/>
                    <a:pt x="304941" y="3351838"/>
                  </a:cubicBezTo>
                  <a:cubicBezTo>
                    <a:pt x="304255" y="3352305"/>
                    <a:pt x="303474" y="3352629"/>
                    <a:pt x="302655" y="3352790"/>
                  </a:cubicBezTo>
                  <a:cubicBezTo>
                    <a:pt x="306465" y="3352123"/>
                    <a:pt x="309322" y="3351362"/>
                    <a:pt x="312942" y="3351076"/>
                  </a:cubicBezTo>
                  <a:cubicBezTo>
                    <a:pt x="315704" y="3353076"/>
                    <a:pt x="319324" y="3354315"/>
                    <a:pt x="322467" y="3356410"/>
                  </a:cubicBezTo>
                  <a:lnTo>
                    <a:pt x="329229" y="3353076"/>
                  </a:lnTo>
                  <a:cubicBezTo>
                    <a:pt x="337802" y="3359458"/>
                    <a:pt x="348279" y="3353838"/>
                    <a:pt x="356661" y="3360505"/>
                  </a:cubicBezTo>
                  <a:lnTo>
                    <a:pt x="359424" y="3355267"/>
                  </a:lnTo>
                  <a:lnTo>
                    <a:pt x="352375" y="3350980"/>
                  </a:lnTo>
                  <a:lnTo>
                    <a:pt x="352375" y="3347361"/>
                  </a:lnTo>
                  <a:lnTo>
                    <a:pt x="342850" y="3342313"/>
                  </a:lnTo>
                  <a:cubicBezTo>
                    <a:pt x="334306" y="3345885"/>
                    <a:pt x="325296" y="3348228"/>
                    <a:pt x="316085" y="3349266"/>
                  </a:cubicBezTo>
                  <a:cubicBezTo>
                    <a:pt x="314180" y="3349266"/>
                    <a:pt x="311894" y="3348695"/>
                    <a:pt x="312846" y="3350790"/>
                  </a:cubicBezTo>
                  <a:cubicBezTo>
                    <a:pt x="310313" y="3351380"/>
                    <a:pt x="307732" y="3351762"/>
                    <a:pt x="305131" y="3351933"/>
                  </a:cubicBezTo>
                  <a:close/>
                  <a:moveTo>
                    <a:pt x="330087" y="3308213"/>
                  </a:moveTo>
                  <a:lnTo>
                    <a:pt x="339135" y="3303165"/>
                  </a:lnTo>
                  <a:cubicBezTo>
                    <a:pt x="340374" y="3294783"/>
                    <a:pt x="324658" y="3297069"/>
                    <a:pt x="320085" y="3299260"/>
                  </a:cubicBezTo>
                  <a:lnTo>
                    <a:pt x="320085" y="3302784"/>
                  </a:lnTo>
                  <a:cubicBezTo>
                    <a:pt x="323067" y="3305298"/>
                    <a:pt x="326534" y="3307185"/>
                    <a:pt x="330277" y="3308309"/>
                  </a:cubicBezTo>
                  <a:close/>
                  <a:moveTo>
                    <a:pt x="355804" y="272119"/>
                  </a:moveTo>
                  <a:cubicBezTo>
                    <a:pt x="357709" y="272119"/>
                    <a:pt x="359900" y="269834"/>
                    <a:pt x="355804" y="268500"/>
                  </a:cubicBezTo>
                  <a:cubicBezTo>
                    <a:pt x="353709" y="269452"/>
                    <a:pt x="351613" y="270881"/>
                    <a:pt x="355804" y="272119"/>
                  </a:cubicBezTo>
                  <a:close/>
                  <a:moveTo>
                    <a:pt x="362281" y="3397272"/>
                  </a:moveTo>
                  <a:cubicBezTo>
                    <a:pt x="357709" y="3400987"/>
                    <a:pt x="357709" y="3400987"/>
                    <a:pt x="362281" y="3404606"/>
                  </a:cubicBezTo>
                  <a:cubicBezTo>
                    <a:pt x="369901" y="3402511"/>
                    <a:pt x="392666" y="3410226"/>
                    <a:pt x="390856" y="3398605"/>
                  </a:cubicBezTo>
                  <a:cubicBezTo>
                    <a:pt x="381522" y="3389462"/>
                    <a:pt x="372759" y="3396891"/>
                    <a:pt x="362281" y="3397272"/>
                  </a:cubicBezTo>
                  <a:close/>
                  <a:moveTo>
                    <a:pt x="378759" y="3325358"/>
                  </a:moveTo>
                  <a:cubicBezTo>
                    <a:pt x="374778" y="3322691"/>
                    <a:pt x="369596" y="3322691"/>
                    <a:pt x="365615" y="3325358"/>
                  </a:cubicBezTo>
                  <a:cubicBezTo>
                    <a:pt x="369596" y="3328025"/>
                    <a:pt x="374778" y="3328025"/>
                    <a:pt x="378759" y="3325358"/>
                  </a:cubicBezTo>
                  <a:close/>
                  <a:moveTo>
                    <a:pt x="457531" y="23422"/>
                  </a:moveTo>
                  <a:lnTo>
                    <a:pt x="457531" y="19802"/>
                  </a:lnTo>
                  <a:cubicBezTo>
                    <a:pt x="439815" y="10277"/>
                    <a:pt x="421622" y="18659"/>
                    <a:pt x="402096" y="17897"/>
                  </a:cubicBezTo>
                  <a:cubicBezTo>
                    <a:pt x="396952" y="21612"/>
                    <a:pt x="396952" y="21612"/>
                    <a:pt x="402096" y="25232"/>
                  </a:cubicBezTo>
                  <a:cubicBezTo>
                    <a:pt x="408858" y="26308"/>
                    <a:pt x="415783" y="25136"/>
                    <a:pt x="421812" y="21897"/>
                  </a:cubicBezTo>
                  <a:cubicBezTo>
                    <a:pt x="433223" y="26317"/>
                    <a:pt x="445777" y="26851"/>
                    <a:pt x="457531" y="23422"/>
                  </a:cubicBezTo>
                  <a:close/>
                  <a:moveTo>
                    <a:pt x="429909" y="3446326"/>
                  </a:moveTo>
                  <a:cubicBezTo>
                    <a:pt x="414954" y="3440516"/>
                    <a:pt x="418002" y="3453660"/>
                    <a:pt x="429909" y="3447564"/>
                  </a:cubicBezTo>
                  <a:cubicBezTo>
                    <a:pt x="429909" y="3447183"/>
                    <a:pt x="430385" y="3446612"/>
                    <a:pt x="429909" y="3446326"/>
                  </a:cubicBezTo>
                  <a:close/>
                  <a:moveTo>
                    <a:pt x="398952" y="3544624"/>
                  </a:moveTo>
                  <a:lnTo>
                    <a:pt x="418002" y="3535766"/>
                  </a:lnTo>
                  <a:cubicBezTo>
                    <a:pt x="420574" y="3522240"/>
                    <a:pt x="402286" y="3524812"/>
                    <a:pt x="394476" y="3529860"/>
                  </a:cubicBezTo>
                  <a:cubicBezTo>
                    <a:pt x="387046" y="3531193"/>
                    <a:pt x="381712" y="3524621"/>
                    <a:pt x="374759" y="3526526"/>
                  </a:cubicBezTo>
                  <a:cubicBezTo>
                    <a:pt x="356376" y="3533480"/>
                    <a:pt x="333230" y="3528431"/>
                    <a:pt x="319419" y="3543766"/>
                  </a:cubicBezTo>
                  <a:cubicBezTo>
                    <a:pt x="310751" y="3553291"/>
                    <a:pt x="290844" y="3547577"/>
                    <a:pt x="279699" y="3557578"/>
                  </a:cubicBezTo>
                  <a:cubicBezTo>
                    <a:pt x="280176" y="3559292"/>
                    <a:pt x="278080" y="3561673"/>
                    <a:pt x="282081" y="3562436"/>
                  </a:cubicBezTo>
                  <a:cubicBezTo>
                    <a:pt x="320181" y="3554816"/>
                    <a:pt x="357328" y="3540528"/>
                    <a:pt x="398571" y="3544624"/>
                  </a:cubicBezTo>
                  <a:lnTo>
                    <a:pt x="398000" y="3544624"/>
                  </a:lnTo>
                  <a:cubicBezTo>
                    <a:pt x="400381" y="3544433"/>
                    <a:pt x="401334" y="3544529"/>
                    <a:pt x="399048" y="3544624"/>
                  </a:cubicBezTo>
                  <a:close/>
                  <a:moveTo>
                    <a:pt x="290177" y="3459946"/>
                  </a:moveTo>
                  <a:cubicBezTo>
                    <a:pt x="271127" y="3474234"/>
                    <a:pt x="365329" y="3462995"/>
                    <a:pt x="371901" y="3460804"/>
                  </a:cubicBezTo>
                  <a:cubicBezTo>
                    <a:pt x="352947" y="3447278"/>
                    <a:pt x="316085" y="3465757"/>
                    <a:pt x="290272" y="3459946"/>
                  </a:cubicBezTo>
                  <a:close/>
                  <a:moveTo>
                    <a:pt x="314085" y="3414417"/>
                  </a:moveTo>
                  <a:cubicBezTo>
                    <a:pt x="314666" y="3414979"/>
                    <a:pt x="315389" y="3415370"/>
                    <a:pt x="316180" y="3415560"/>
                  </a:cubicBezTo>
                  <a:cubicBezTo>
                    <a:pt x="323800" y="3413084"/>
                    <a:pt x="312084" y="3410512"/>
                    <a:pt x="314180" y="3414417"/>
                  </a:cubicBezTo>
                  <a:close/>
                  <a:moveTo>
                    <a:pt x="342660" y="3448802"/>
                  </a:moveTo>
                  <a:cubicBezTo>
                    <a:pt x="351518" y="3448802"/>
                    <a:pt x="374568" y="3450993"/>
                    <a:pt x="356566" y="3441468"/>
                  </a:cubicBezTo>
                  <a:lnTo>
                    <a:pt x="342469" y="3441468"/>
                  </a:lnTo>
                  <a:cubicBezTo>
                    <a:pt x="337992" y="3445183"/>
                    <a:pt x="337992" y="3445183"/>
                    <a:pt x="342755" y="3448802"/>
                  </a:cubicBezTo>
                  <a:close/>
                  <a:moveTo>
                    <a:pt x="329134" y="3504143"/>
                  </a:moveTo>
                  <a:cubicBezTo>
                    <a:pt x="323533" y="3503819"/>
                    <a:pt x="318028" y="3505619"/>
                    <a:pt x="313704" y="3509191"/>
                  </a:cubicBezTo>
                  <a:cubicBezTo>
                    <a:pt x="317609" y="3513382"/>
                    <a:pt x="324181" y="3510906"/>
                    <a:pt x="329420" y="3511477"/>
                  </a:cubicBezTo>
                  <a:cubicBezTo>
                    <a:pt x="334087" y="3507667"/>
                    <a:pt x="334087" y="3507667"/>
                    <a:pt x="329229" y="3504143"/>
                  </a:cubicBezTo>
                  <a:close/>
                  <a:moveTo>
                    <a:pt x="292653" y="3483092"/>
                  </a:moveTo>
                  <a:cubicBezTo>
                    <a:pt x="293320" y="3493951"/>
                    <a:pt x="318085" y="3489664"/>
                    <a:pt x="326277" y="3487474"/>
                  </a:cubicBezTo>
                  <a:cubicBezTo>
                    <a:pt x="324372" y="3476615"/>
                    <a:pt x="303607" y="3483187"/>
                    <a:pt x="292749" y="3483092"/>
                  </a:cubicBezTo>
                  <a:close/>
                  <a:moveTo>
                    <a:pt x="373330" y="3480806"/>
                  </a:moveTo>
                  <a:cubicBezTo>
                    <a:pt x="376721" y="3482616"/>
                    <a:pt x="380798" y="3482616"/>
                    <a:pt x="384189" y="3480806"/>
                  </a:cubicBezTo>
                  <a:cubicBezTo>
                    <a:pt x="384760" y="3476996"/>
                    <a:pt x="371616" y="3477282"/>
                    <a:pt x="373425" y="3480806"/>
                  </a:cubicBezTo>
                  <a:close/>
                  <a:moveTo>
                    <a:pt x="395333" y="3279258"/>
                  </a:moveTo>
                  <a:cubicBezTo>
                    <a:pt x="390380" y="3282877"/>
                    <a:pt x="390380" y="3282877"/>
                    <a:pt x="395333" y="3286687"/>
                  </a:cubicBezTo>
                  <a:lnTo>
                    <a:pt x="408192" y="3286687"/>
                  </a:lnTo>
                  <a:cubicBezTo>
                    <a:pt x="413145" y="3283162"/>
                    <a:pt x="413145" y="3283067"/>
                    <a:pt x="408192" y="3279258"/>
                  </a:cubicBezTo>
                  <a:close/>
                  <a:moveTo>
                    <a:pt x="285891" y="3391748"/>
                  </a:moveTo>
                  <a:lnTo>
                    <a:pt x="288653" y="3397082"/>
                  </a:lnTo>
                  <a:lnTo>
                    <a:pt x="304083" y="3397082"/>
                  </a:lnTo>
                  <a:cubicBezTo>
                    <a:pt x="309598" y="3393167"/>
                    <a:pt x="316514" y="3391748"/>
                    <a:pt x="323133" y="3393176"/>
                  </a:cubicBezTo>
                  <a:cubicBezTo>
                    <a:pt x="323133" y="3393176"/>
                    <a:pt x="323895" y="3393176"/>
                    <a:pt x="322371" y="3392129"/>
                  </a:cubicBezTo>
                  <a:lnTo>
                    <a:pt x="325038" y="3392129"/>
                  </a:lnTo>
                  <a:cubicBezTo>
                    <a:pt x="324467" y="3390414"/>
                    <a:pt x="317895" y="3388224"/>
                    <a:pt x="319133" y="3391176"/>
                  </a:cubicBezTo>
                  <a:lnTo>
                    <a:pt x="314275" y="3389938"/>
                  </a:lnTo>
                  <a:cubicBezTo>
                    <a:pt x="329991" y="3387842"/>
                    <a:pt x="302845" y="3384889"/>
                    <a:pt x="298083" y="3386318"/>
                  </a:cubicBezTo>
                  <a:lnTo>
                    <a:pt x="298559" y="3386318"/>
                  </a:lnTo>
                  <a:cubicBezTo>
                    <a:pt x="297321" y="3386318"/>
                    <a:pt x="296273" y="3386318"/>
                    <a:pt x="298083" y="3386318"/>
                  </a:cubicBezTo>
                  <a:close/>
                  <a:moveTo>
                    <a:pt x="283224" y="3515001"/>
                  </a:moveTo>
                  <a:cubicBezTo>
                    <a:pt x="280366" y="3517287"/>
                    <a:pt x="275889" y="3518621"/>
                    <a:pt x="273699" y="3521287"/>
                  </a:cubicBezTo>
                  <a:cubicBezTo>
                    <a:pt x="276366" y="3532337"/>
                    <a:pt x="292082" y="3530812"/>
                    <a:pt x="299416" y="3524716"/>
                  </a:cubicBezTo>
                  <a:cubicBezTo>
                    <a:pt x="294301" y="3521078"/>
                    <a:pt x="288920" y="3517830"/>
                    <a:pt x="283319" y="3515001"/>
                  </a:cubicBezTo>
                  <a:close/>
                  <a:moveTo>
                    <a:pt x="271317" y="3571198"/>
                  </a:moveTo>
                  <a:cubicBezTo>
                    <a:pt x="262459" y="3571198"/>
                    <a:pt x="255316" y="3563579"/>
                    <a:pt x="246933" y="3568722"/>
                  </a:cubicBezTo>
                  <a:cubicBezTo>
                    <a:pt x="236837" y="3573580"/>
                    <a:pt x="229503" y="3564150"/>
                    <a:pt x="218358" y="3566912"/>
                  </a:cubicBezTo>
                  <a:cubicBezTo>
                    <a:pt x="213691" y="3571198"/>
                    <a:pt x="186545" y="3571580"/>
                    <a:pt x="198546" y="3581486"/>
                  </a:cubicBezTo>
                  <a:cubicBezTo>
                    <a:pt x="222835" y="3584534"/>
                    <a:pt x="247791" y="3570532"/>
                    <a:pt x="270746" y="3581486"/>
                  </a:cubicBezTo>
                  <a:lnTo>
                    <a:pt x="280271" y="3576056"/>
                  </a:lnTo>
                  <a:cubicBezTo>
                    <a:pt x="277461" y="3574189"/>
                    <a:pt x="274499" y="3572561"/>
                    <a:pt x="271413" y="3571198"/>
                  </a:cubicBezTo>
                  <a:close/>
                  <a:moveTo>
                    <a:pt x="449816" y="4474740"/>
                  </a:moveTo>
                  <a:cubicBezTo>
                    <a:pt x="456007" y="4477693"/>
                    <a:pt x="476581" y="4492076"/>
                    <a:pt x="477153" y="4478836"/>
                  </a:cubicBezTo>
                  <a:cubicBezTo>
                    <a:pt x="469247" y="4475121"/>
                    <a:pt x="463246" y="4468359"/>
                    <a:pt x="453626" y="4469311"/>
                  </a:cubicBezTo>
                  <a:close/>
                  <a:moveTo>
                    <a:pt x="483439" y="130387"/>
                  </a:moveTo>
                  <a:cubicBezTo>
                    <a:pt x="480448" y="128063"/>
                    <a:pt x="477010" y="126377"/>
                    <a:pt x="473343" y="125434"/>
                  </a:cubicBezTo>
                  <a:lnTo>
                    <a:pt x="463818" y="130197"/>
                  </a:lnTo>
                  <a:lnTo>
                    <a:pt x="463818" y="137531"/>
                  </a:lnTo>
                  <a:cubicBezTo>
                    <a:pt x="467771" y="140151"/>
                    <a:pt x="472914" y="140151"/>
                    <a:pt x="476867" y="137531"/>
                  </a:cubicBezTo>
                  <a:lnTo>
                    <a:pt x="476867" y="134007"/>
                  </a:lnTo>
                  <a:close/>
                  <a:moveTo>
                    <a:pt x="182640" y="3770747"/>
                  </a:moveTo>
                  <a:cubicBezTo>
                    <a:pt x="183592" y="3775034"/>
                    <a:pt x="196641" y="3773605"/>
                    <a:pt x="200166" y="3771795"/>
                  </a:cubicBezTo>
                  <a:cubicBezTo>
                    <a:pt x="199308" y="3767795"/>
                    <a:pt x="186259" y="3768937"/>
                    <a:pt x="182735" y="3770747"/>
                  </a:cubicBezTo>
                  <a:close/>
                  <a:moveTo>
                    <a:pt x="166161" y="3817325"/>
                  </a:moveTo>
                  <a:cubicBezTo>
                    <a:pt x="184164" y="3816086"/>
                    <a:pt x="203690" y="3819230"/>
                    <a:pt x="220835" y="3815515"/>
                  </a:cubicBezTo>
                  <a:lnTo>
                    <a:pt x="220835" y="3811609"/>
                  </a:lnTo>
                  <a:lnTo>
                    <a:pt x="211310" y="3806657"/>
                  </a:lnTo>
                  <a:lnTo>
                    <a:pt x="204833" y="3809800"/>
                  </a:lnTo>
                  <a:cubicBezTo>
                    <a:pt x="191317" y="3803532"/>
                    <a:pt x="175601" y="3804170"/>
                    <a:pt x="162637" y="3811515"/>
                  </a:cubicBezTo>
                  <a:cubicBezTo>
                    <a:pt x="161580" y="3813391"/>
                    <a:pt x="162246" y="3815772"/>
                    <a:pt x="164132" y="3816829"/>
                  </a:cubicBezTo>
                  <a:cubicBezTo>
                    <a:pt x="164780" y="3817191"/>
                    <a:pt x="165514" y="3817362"/>
                    <a:pt x="166257" y="3817325"/>
                  </a:cubicBezTo>
                  <a:close/>
                  <a:moveTo>
                    <a:pt x="227598" y="3836375"/>
                  </a:moveTo>
                  <a:cubicBezTo>
                    <a:pt x="225978" y="3827707"/>
                    <a:pt x="211405" y="3833327"/>
                    <a:pt x="204737" y="3831802"/>
                  </a:cubicBezTo>
                  <a:cubicBezTo>
                    <a:pt x="196165" y="3835803"/>
                    <a:pt x="206262" y="3840566"/>
                    <a:pt x="210072" y="3842852"/>
                  </a:cubicBezTo>
                  <a:lnTo>
                    <a:pt x="224264" y="3842852"/>
                  </a:lnTo>
                  <a:cubicBezTo>
                    <a:pt x="227979" y="3839994"/>
                    <a:pt x="227693" y="3839994"/>
                    <a:pt x="227693" y="3836660"/>
                  </a:cubicBezTo>
                  <a:close/>
                  <a:moveTo>
                    <a:pt x="319895" y="3774367"/>
                  </a:moveTo>
                  <a:cubicBezTo>
                    <a:pt x="315199" y="3771004"/>
                    <a:pt x="309579" y="3769176"/>
                    <a:pt x="303798" y="3769128"/>
                  </a:cubicBezTo>
                  <a:cubicBezTo>
                    <a:pt x="274366" y="3783701"/>
                    <a:pt x="242171" y="3776462"/>
                    <a:pt x="210738" y="3776653"/>
                  </a:cubicBezTo>
                  <a:cubicBezTo>
                    <a:pt x="199204" y="3784606"/>
                    <a:pt x="185888" y="3789607"/>
                    <a:pt x="171972" y="3791226"/>
                  </a:cubicBezTo>
                  <a:cubicBezTo>
                    <a:pt x="166924" y="3795036"/>
                    <a:pt x="166924" y="3795036"/>
                    <a:pt x="171972" y="3798560"/>
                  </a:cubicBezTo>
                  <a:cubicBezTo>
                    <a:pt x="178744" y="3799646"/>
                    <a:pt x="185678" y="3798436"/>
                    <a:pt x="191688" y="3795131"/>
                  </a:cubicBezTo>
                  <a:cubicBezTo>
                    <a:pt x="201213" y="3799894"/>
                    <a:pt x="201213" y="3799989"/>
                    <a:pt x="210167" y="3795131"/>
                  </a:cubicBezTo>
                  <a:cubicBezTo>
                    <a:pt x="226264" y="3793226"/>
                    <a:pt x="243504" y="3798465"/>
                    <a:pt x="256935" y="3787416"/>
                  </a:cubicBezTo>
                  <a:cubicBezTo>
                    <a:pt x="265698" y="3791607"/>
                    <a:pt x="295035" y="3796941"/>
                    <a:pt x="293320" y="3782368"/>
                  </a:cubicBezTo>
                  <a:cubicBezTo>
                    <a:pt x="300369" y="3774367"/>
                    <a:pt x="312561" y="3779129"/>
                    <a:pt x="319990" y="3774652"/>
                  </a:cubicBezTo>
                  <a:close/>
                  <a:moveTo>
                    <a:pt x="345231" y="3717217"/>
                  </a:moveTo>
                  <a:cubicBezTo>
                    <a:pt x="330563" y="3721884"/>
                    <a:pt x="319228" y="3705596"/>
                    <a:pt x="306274" y="3711692"/>
                  </a:cubicBezTo>
                  <a:cubicBezTo>
                    <a:pt x="300750" y="3717502"/>
                    <a:pt x="248076" y="3714740"/>
                    <a:pt x="263888" y="3728266"/>
                  </a:cubicBezTo>
                  <a:cubicBezTo>
                    <a:pt x="271127" y="3726170"/>
                    <a:pt x="300083" y="3730266"/>
                    <a:pt x="279509" y="3735600"/>
                  </a:cubicBezTo>
                  <a:cubicBezTo>
                    <a:pt x="258982" y="3738905"/>
                    <a:pt x="238170" y="3740086"/>
                    <a:pt x="217406" y="3739124"/>
                  </a:cubicBezTo>
                  <a:cubicBezTo>
                    <a:pt x="204833" y="3730647"/>
                    <a:pt x="198356" y="3740172"/>
                    <a:pt x="187402" y="3745220"/>
                  </a:cubicBezTo>
                  <a:lnTo>
                    <a:pt x="190450" y="3750268"/>
                  </a:lnTo>
                  <a:cubicBezTo>
                    <a:pt x="234170" y="3743887"/>
                    <a:pt x="278461" y="3754745"/>
                    <a:pt x="319514" y="3740743"/>
                  </a:cubicBezTo>
                  <a:lnTo>
                    <a:pt x="319514" y="3737029"/>
                  </a:lnTo>
                  <a:cubicBezTo>
                    <a:pt x="312084" y="3733123"/>
                    <a:pt x="301702" y="3737029"/>
                    <a:pt x="294844" y="3730552"/>
                  </a:cubicBezTo>
                  <a:cubicBezTo>
                    <a:pt x="294368" y="3724551"/>
                    <a:pt x="311989" y="3730552"/>
                    <a:pt x="316371" y="3724170"/>
                  </a:cubicBezTo>
                  <a:cubicBezTo>
                    <a:pt x="323229" y="3725980"/>
                    <a:pt x="369996" y="3726170"/>
                    <a:pt x="345327" y="3717884"/>
                  </a:cubicBezTo>
                  <a:close/>
                  <a:moveTo>
                    <a:pt x="369330" y="3676545"/>
                  </a:moveTo>
                  <a:cubicBezTo>
                    <a:pt x="379712" y="3673974"/>
                    <a:pt x="400858" y="3682546"/>
                    <a:pt x="404953" y="3671687"/>
                  </a:cubicBezTo>
                  <a:cubicBezTo>
                    <a:pt x="393495" y="3665077"/>
                    <a:pt x="380998" y="3660476"/>
                    <a:pt x="367996" y="3658066"/>
                  </a:cubicBezTo>
                  <a:lnTo>
                    <a:pt x="356757" y="3666068"/>
                  </a:lnTo>
                  <a:cubicBezTo>
                    <a:pt x="347708" y="3659686"/>
                    <a:pt x="338754" y="3662543"/>
                    <a:pt x="329134" y="3661972"/>
                  </a:cubicBezTo>
                  <a:cubicBezTo>
                    <a:pt x="318018" y="3667506"/>
                    <a:pt x="305608" y="3669935"/>
                    <a:pt x="293225" y="3669020"/>
                  </a:cubicBezTo>
                  <a:lnTo>
                    <a:pt x="293225" y="3663782"/>
                  </a:lnTo>
                  <a:cubicBezTo>
                    <a:pt x="286272" y="3661019"/>
                    <a:pt x="286272" y="3661019"/>
                    <a:pt x="280176" y="3663782"/>
                  </a:cubicBezTo>
                  <a:lnTo>
                    <a:pt x="280176" y="3674640"/>
                  </a:lnTo>
                  <a:cubicBezTo>
                    <a:pt x="284176" y="3677402"/>
                    <a:pt x="289701" y="3679117"/>
                    <a:pt x="291987" y="3682070"/>
                  </a:cubicBezTo>
                  <a:lnTo>
                    <a:pt x="283795" y="3687499"/>
                  </a:lnTo>
                  <a:cubicBezTo>
                    <a:pt x="272746" y="3685308"/>
                    <a:pt x="276080" y="3693118"/>
                    <a:pt x="267126" y="3697024"/>
                  </a:cubicBezTo>
                  <a:lnTo>
                    <a:pt x="273508" y="3700929"/>
                  </a:lnTo>
                  <a:cubicBezTo>
                    <a:pt x="276080" y="3714550"/>
                    <a:pt x="295892" y="3700929"/>
                    <a:pt x="305322" y="3702739"/>
                  </a:cubicBezTo>
                  <a:cubicBezTo>
                    <a:pt x="316371" y="3703405"/>
                    <a:pt x="312180" y="3695976"/>
                    <a:pt x="312942" y="3689785"/>
                  </a:cubicBezTo>
                  <a:cubicBezTo>
                    <a:pt x="310084" y="3687880"/>
                    <a:pt x="304750" y="3686546"/>
                    <a:pt x="309608" y="3684355"/>
                  </a:cubicBezTo>
                  <a:cubicBezTo>
                    <a:pt x="329801" y="3685146"/>
                    <a:pt x="349984" y="3682736"/>
                    <a:pt x="369425" y="3677212"/>
                  </a:cubicBezTo>
                  <a:close/>
                  <a:moveTo>
                    <a:pt x="449721" y="4588088"/>
                  </a:moveTo>
                  <a:cubicBezTo>
                    <a:pt x="431471" y="4580278"/>
                    <a:pt x="411468" y="4577610"/>
                    <a:pt x="391809" y="4580182"/>
                  </a:cubicBezTo>
                  <a:lnTo>
                    <a:pt x="391809" y="4588660"/>
                  </a:lnTo>
                  <a:cubicBezTo>
                    <a:pt x="399429" y="4591612"/>
                    <a:pt x="399524" y="4591612"/>
                    <a:pt x="407906" y="4587040"/>
                  </a:cubicBezTo>
                  <a:cubicBezTo>
                    <a:pt x="420384" y="4585230"/>
                    <a:pt x="439434" y="4597422"/>
                    <a:pt x="449816" y="4588754"/>
                  </a:cubicBezTo>
                  <a:close/>
                  <a:moveTo>
                    <a:pt x="495726" y="4562275"/>
                  </a:moveTo>
                  <a:cubicBezTo>
                    <a:pt x="481439" y="4561323"/>
                    <a:pt x="455531" y="4556179"/>
                    <a:pt x="445530" y="4567228"/>
                  </a:cubicBezTo>
                  <a:cubicBezTo>
                    <a:pt x="459912" y="4568847"/>
                    <a:pt x="485820" y="4573991"/>
                    <a:pt x="495822" y="4562941"/>
                  </a:cubicBezTo>
                  <a:close/>
                  <a:moveTo>
                    <a:pt x="496679" y="39424"/>
                  </a:moveTo>
                  <a:cubicBezTo>
                    <a:pt x="487916" y="40281"/>
                    <a:pt x="452769" y="35423"/>
                    <a:pt x="472771" y="46758"/>
                  </a:cubicBezTo>
                  <a:lnTo>
                    <a:pt x="500299" y="46758"/>
                  </a:lnTo>
                  <a:cubicBezTo>
                    <a:pt x="506109" y="44948"/>
                    <a:pt x="504394" y="39519"/>
                    <a:pt x="496584" y="40091"/>
                  </a:cubicBezTo>
                  <a:close/>
                  <a:moveTo>
                    <a:pt x="532874" y="4472645"/>
                  </a:moveTo>
                  <a:lnTo>
                    <a:pt x="526492" y="4472645"/>
                  </a:lnTo>
                  <a:cubicBezTo>
                    <a:pt x="521825" y="4476360"/>
                    <a:pt x="521825" y="4476360"/>
                    <a:pt x="526492" y="4479979"/>
                  </a:cubicBezTo>
                  <a:lnTo>
                    <a:pt x="532969" y="4479979"/>
                  </a:lnTo>
                  <a:cubicBezTo>
                    <a:pt x="537732" y="4476930"/>
                    <a:pt x="537732" y="4476930"/>
                    <a:pt x="532969" y="4473311"/>
                  </a:cubicBezTo>
                  <a:close/>
                  <a:moveTo>
                    <a:pt x="549447" y="131530"/>
                  </a:moveTo>
                  <a:cubicBezTo>
                    <a:pt x="550686" y="127244"/>
                    <a:pt x="541637" y="127339"/>
                    <a:pt x="542875" y="131530"/>
                  </a:cubicBezTo>
                  <a:cubicBezTo>
                    <a:pt x="542399" y="136674"/>
                    <a:pt x="551257" y="136007"/>
                    <a:pt x="549543" y="132197"/>
                  </a:cubicBezTo>
                  <a:close/>
                  <a:moveTo>
                    <a:pt x="588881" y="3785321"/>
                  </a:moveTo>
                  <a:cubicBezTo>
                    <a:pt x="580404" y="3782368"/>
                    <a:pt x="571164" y="3782368"/>
                    <a:pt x="562687" y="3785321"/>
                  </a:cubicBezTo>
                  <a:cubicBezTo>
                    <a:pt x="563259" y="3796941"/>
                    <a:pt x="582975" y="3790750"/>
                    <a:pt x="588976" y="3785987"/>
                  </a:cubicBezTo>
                  <a:close/>
                  <a:moveTo>
                    <a:pt x="569164" y="3673021"/>
                  </a:moveTo>
                  <a:cubicBezTo>
                    <a:pt x="569164" y="3680260"/>
                    <a:pt x="578689" y="3673021"/>
                    <a:pt x="582213" y="3671021"/>
                  </a:cubicBezTo>
                  <a:cubicBezTo>
                    <a:pt x="578241" y="3668449"/>
                    <a:pt x="573136" y="3668449"/>
                    <a:pt x="569164" y="3671021"/>
                  </a:cubicBezTo>
                  <a:cubicBezTo>
                    <a:pt x="569402" y="3671888"/>
                    <a:pt x="569440" y="3672802"/>
                    <a:pt x="569259" y="3673687"/>
                  </a:cubicBezTo>
                  <a:close/>
                  <a:moveTo>
                    <a:pt x="588881" y="3744840"/>
                  </a:moveTo>
                  <a:cubicBezTo>
                    <a:pt x="584899" y="3742172"/>
                    <a:pt x="579718" y="3742172"/>
                    <a:pt x="575736" y="3744840"/>
                  </a:cubicBezTo>
                  <a:cubicBezTo>
                    <a:pt x="579632" y="3747649"/>
                    <a:pt x="584814" y="3747916"/>
                    <a:pt x="588976" y="3745506"/>
                  </a:cubicBezTo>
                  <a:close/>
                  <a:moveTo>
                    <a:pt x="608693" y="3641588"/>
                  </a:moveTo>
                  <a:cubicBezTo>
                    <a:pt x="599168" y="3635778"/>
                    <a:pt x="546114" y="3646160"/>
                    <a:pt x="559639" y="3658162"/>
                  </a:cubicBezTo>
                  <a:cubicBezTo>
                    <a:pt x="577832" y="3660448"/>
                    <a:pt x="593739" y="3649780"/>
                    <a:pt x="608788" y="3642255"/>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335" name="Google Shape;335;p17"/>
            <p:cNvSpPr/>
            <p:nvPr/>
          </p:nvSpPr>
          <p:spPr>
            <a:xfrm>
              <a:off x="378131" y="-144"/>
              <a:ext cx="449059" cy="6863371"/>
            </a:xfrm>
            <a:custGeom>
              <a:rect b="b" l="l" r="r" t="t"/>
              <a:pathLst>
                <a:path extrusionOk="0" h="4606289" w="670237">
                  <a:moveTo>
                    <a:pt x="638371" y="4605709"/>
                  </a:moveTo>
                  <a:lnTo>
                    <a:pt x="40486" y="4605709"/>
                  </a:lnTo>
                  <a:lnTo>
                    <a:pt x="40486" y="4600280"/>
                  </a:lnTo>
                  <a:lnTo>
                    <a:pt x="46678" y="4596374"/>
                  </a:lnTo>
                  <a:lnTo>
                    <a:pt x="40867" y="4592564"/>
                  </a:lnTo>
                  <a:cubicBezTo>
                    <a:pt x="48297" y="4590564"/>
                    <a:pt x="46582" y="4584659"/>
                    <a:pt x="47344" y="4579610"/>
                  </a:cubicBezTo>
                  <a:cubicBezTo>
                    <a:pt x="41153" y="4573609"/>
                    <a:pt x="36200" y="4572180"/>
                    <a:pt x="46868" y="4566942"/>
                  </a:cubicBezTo>
                  <a:lnTo>
                    <a:pt x="46868" y="4534080"/>
                  </a:lnTo>
                  <a:lnTo>
                    <a:pt x="53631" y="4530081"/>
                  </a:lnTo>
                  <a:lnTo>
                    <a:pt x="53631" y="4526461"/>
                  </a:lnTo>
                  <a:lnTo>
                    <a:pt x="46868" y="4522365"/>
                  </a:lnTo>
                  <a:lnTo>
                    <a:pt x="46868" y="4515412"/>
                  </a:lnTo>
                  <a:lnTo>
                    <a:pt x="40867" y="4511602"/>
                  </a:lnTo>
                  <a:lnTo>
                    <a:pt x="40867" y="4504076"/>
                  </a:lnTo>
                  <a:lnTo>
                    <a:pt x="46582" y="4500934"/>
                  </a:lnTo>
                  <a:cubicBezTo>
                    <a:pt x="48011" y="4493504"/>
                    <a:pt x="46582" y="4485599"/>
                    <a:pt x="47630" y="4478169"/>
                  </a:cubicBezTo>
                  <a:lnTo>
                    <a:pt x="53250" y="4475026"/>
                  </a:lnTo>
                  <a:lnTo>
                    <a:pt x="53250" y="4463881"/>
                  </a:lnTo>
                  <a:lnTo>
                    <a:pt x="47249" y="4460071"/>
                  </a:lnTo>
                  <a:lnTo>
                    <a:pt x="47249" y="4430734"/>
                  </a:lnTo>
                  <a:lnTo>
                    <a:pt x="53726" y="4426829"/>
                  </a:lnTo>
                  <a:lnTo>
                    <a:pt x="53726" y="4415970"/>
                  </a:lnTo>
                  <a:lnTo>
                    <a:pt x="59917" y="4412066"/>
                  </a:lnTo>
                  <a:lnTo>
                    <a:pt x="59917" y="4405017"/>
                  </a:lnTo>
                  <a:cubicBezTo>
                    <a:pt x="52774" y="4401778"/>
                    <a:pt x="54679" y="4397683"/>
                    <a:pt x="48202" y="4394254"/>
                  </a:cubicBezTo>
                  <a:cubicBezTo>
                    <a:pt x="43915" y="4390730"/>
                    <a:pt x="50297" y="4388253"/>
                    <a:pt x="53631" y="4386443"/>
                  </a:cubicBezTo>
                  <a:cubicBezTo>
                    <a:pt x="53631" y="4378538"/>
                    <a:pt x="51059" y="4372918"/>
                    <a:pt x="63156" y="4373203"/>
                  </a:cubicBezTo>
                  <a:lnTo>
                    <a:pt x="73443" y="4368060"/>
                  </a:lnTo>
                  <a:cubicBezTo>
                    <a:pt x="66013" y="4363964"/>
                    <a:pt x="53250" y="4368631"/>
                    <a:pt x="48011" y="4360059"/>
                  </a:cubicBezTo>
                  <a:lnTo>
                    <a:pt x="52678" y="4357487"/>
                  </a:lnTo>
                  <a:cubicBezTo>
                    <a:pt x="46392" y="4352153"/>
                    <a:pt x="44106" y="4350343"/>
                    <a:pt x="53536" y="4345771"/>
                  </a:cubicBezTo>
                  <a:lnTo>
                    <a:pt x="53536" y="4320435"/>
                  </a:lnTo>
                  <a:cubicBezTo>
                    <a:pt x="59441" y="4317291"/>
                    <a:pt x="68109" y="4317673"/>
                    <a:pt x="73348" y="4312529"/>
                  </a:cubicBezTo>
                  <a:cubicBezTo>
                    <a:pt x="74014" y="4303004"/>
                    <a:pt x="58870" y="4311006"/>
                    <a:pt x="59155" y="4301099"/>
                  </a:cubicBezTo>
                  <a:lnTo>
                    <a:pt x="40105" y="4290622"/>
                  </a:lnTo>
                  <a:cubicBezTo>
                    <a:pt x="44582" y="4288050"/>
                    <a:pt x="49059" y="4285478"/>
                    <a:pt x="52774" y="4283192"/>
                  </a:cubicBezTo>
                  <a:lnTo>
                    <a:pt x="52774" y="4268333"/>
                  </a:lnTo>
                  <a:cubicBezTo>
                    <a:pt x="44201" y="4263095"/>
                    <a:pt x="44201" y="4262809"/>
                    <a:pt x="52774" y="4257665"/>
                  </a:cubicBezTo>
                  <a:lnTo>
                    <a:pt x="52774" y="4250141"/>
                  </a:lnTo>
                  <a:lnTo>
                    <a:pt x="46963" y="4246426"/>
                  </a:lnTo>
                  <a:lnTo>
                    <a:pt x="59346" y="4238901"/>
                  </a:lnTo>
                  <a:lnTo>
                    <a:pt x="52774" y="4234710"/>
                  </a:lnTo>
                  <a:lnTo>
                    <a:pt x="52774" y="4227756"/>
                  </a:lnTo>
                  <a:cubicBezTo>
                    <a:pt x="44201" y="4222518"/>
                    <a:pt x="44201" y="4222327"/>
                    <a:pt x="52774" y="4217088"/>
                  </a:cubicBezTo>
                  <a:lnTo>
                    <a:pt x="52774" y="4099550"/>
                  </a:lnTo>
                  <a:lnTo>
                    <a:pt x="59346" y="4095359"/>
                  </a:lnTo>
                  <a:lnTo>
                    <a:pt x="53250" y="4091549"/>
                  </a:lnTo>
                  <a:lnTo>
                    <a:pt x="59727" y="4087739"/>
                  </a:lnTo>
                  <a:cubicBezTo>
                    <a:pt x="59727" y="4086405"/>
                    <a:pt x="59727" y="4085167"/>
                    <a:pt x="59727" y="4084024"/>
                  </a:cubicBezTo>
                  <a:cubicBezTo>
                    <a:pt x="48964" y="4080595"/>
                    <a:pt x="54964" y="4066784"/>
                    <a:pt x="53536" y="4058402"/>
                  </a:cubicBezTo>
                  <a:cubicBezTo>
                    <a:pt x="66490" y="4052782"/>
                    <a:pt x="57631" y="4034113"/>
                    <a:pt x="60013" y="4022493"/>
                  </a:cubicBezTo>
                  <a:cubicBezTo>
                    <a:pt x="43793" y="4017254"/>
                    <a:pt x="26301" y="4017635"/>
                    <a:pt x="10292" y="4023445"/>
                  </a:cubicBezTo>
                  <a:cubicBezTo>
                    <a:pt x="-23141" y="4015159"/>
                    <a:pt x="41058" y="4015254"/>
                    <a:pt x="48392" y="4016016"/>
                  </a:cubicBezTo>
                  <a:lnTo>
                    <a:pt x="48392" y="4016016"/>
                  </a:lnTo>
                  <a:cubicBezTo>
                    <a:pt x="49345" y="4016016"/>
                    <a:pt x="49916" y="4016016"/>
                    <a:pt x="48392" y="4016016"/>
                  </a:cubicBezTo>
                  <a:lnTo>
                    <a:pt x="59727" y="4010872"/>
                  </a:lnTo>
                  <a:lnTo>
                    <a:pt x="59727" y="3981059"/>
                  </a:lnTo>
                  <a:lnTo>
                    <a:pt x="53726" y="3977154"/>
                  </a:lnTo>
                  <a:cubicBezTo>
                    <a:pt x="58393" y="3973439"/>
                    <a:pt x="66680" y="3972963"/>
                    <a:pt x="66490" y="3966676"/>
                  </a:cubicBezTo>
                  <a:lnTo>
                    <a:pt x="60013" y="3962580"/>
                  </a:lnTo>
                  <a:lnTo>
                    <a:pt x="60013" y="3793226"/>
                  </a:lnTo>
                  <a:lnTo>
                    <a:pt x="66394" y="3789321"/>
                  </a:lnTo>
                  <a:lnTo>
                    <a:pt x="66394" y="3785796"/>
                  </a:lnTo>
                  <a:lnTo>
                    <a:pt x="60203" y="3781987"/>
                  </a:lnTo>
                  <a:lnTo>
                    <a:pt x="60203" y="3745030"/>
                  </a:lnTo>
                  <a:cubicBezTo>
                    <a:pt x="68776" y="3739791"/>
                    <a:pt x="68871" y="3739505"/>
                    <a:pt x="60965" y="3734742"/>
                  </a:cubicBezTo>
                  <a:cubicBezTo>
                    <a:pt x="59060" y="3731123"/>
                    <a:pt x="60298" y="3727503"/>
                    <a:pt x="59917" y="3723598"/>
                  </a:cubicBezTo>
                  <a:lnTo>
                    <a:pt x="66204" y="3719312"/>
                  </a:lnTo>
                  <a:lnTo>
                    <a:pt x="66204" y="3693690"/>
                  </a:lnTo>
                  <a:lnTo>
                    <a:pt x="60013" y="3689880"/>
                  </a:lnTo>
                  <a:lnTo>
                    <a:pt x="60013" y="3679021"/>
                  </a:lnTo>
                  <a:lnTo>
                    <a:pt x="66394" y="3675116"/>
                  </a:lnTo>
                  <a:lnTo>
                    <a:pt x="66394" y="3642064"/>
                  </a:lnTo>
                  <a:lnTo>
                    <a:pt x="60013" y="3638159"/>
                  </a:lnTo>
                  <a:cubicBezTo>
                    <a:pt x="59251" y="3635206"/>
                    <a:pt x="60870" y="3633111"/>
                    <a:pt x="64870" y="3632063"/>
                  </a:cubicBezTo>
                  <a:cubicBezTo>
                    <a:pt x="66957" y="3629520"/>
                    <a:pt x="67224" y="3625939"/>
                    <a:pt x="65537" y="3623110"/>
                  </a:cubicBezTo>
                  <a:cubicBezTo>
                    <a:pt x="50488" y="3590915"/>
                    <a:pt x="64585" y="3540814"/>
                    <a:pt x="59917" y="3502428"/>
                  </a:cubicBezTo>
                  <a:lnTo>
                    <a:pt x="66204" y="3498237"/>
                  </a:lnTo>
                  <a:lnTo>
                    <a:pt x="66204" y="3435753"/>
                  </a:lnTo>
                  <a:lnTo>
                    <a:pt x="60013" y="3431848"/>
                  </a:lnTo>
                  <a:lnTo>
                    <a:pt x="60013" y="3424609"/>
                  </a:lnTo>
                  <a:lnTo>
                    <a:pt x="66394" y="3420704"/>
                  </a:lnTo>
                  <a:lnTo>
                    <a:pt x="66394" y="3417179"/>
                  </a:lnTo>
                  <a:lnTo>
                    <a:pt x="60203" y="3413369"/>
                  </a:lnTo>
                  <a:lnTo>
                    <a:pt x="60203" y="3391271"/>
                  </a:lnTo>
                  <a:cubicBezTo>
                    <a:pt x="68871" y="3386032"/>
                    <a:pt x="68871" y="3385746"/>
                    <a:pt x="60870" y="3380889"/>
                  </a:cubicBezTo>
                  <a:cubicBezTo>
                    <a:pt x="58298" y="3355838"/>
                    <a:pt x="60870" y="3329263"/>
                    <a:pt x="59917" y="3303355"/>
                  </a:cubicBezTo>
                  <a:lnTo>
                    <a:pt x="66013" y="3299355"/>
                  </a:lnTo>
                  <a:lnTo>
                    <a:pt x="60013" y="3295545"/>
                  </a:lnTo>
                  <a:lnTo>
                    <a:pt x="60013" y="3188769"/>
                  </a:lnTo>
                  <a:lnTo>
                    <a:pt x="66394" y="3184960"/>
                  </a:lnTo>
                  <a:lnTo>
                    <a:pt x="66394" y="3129810"/>
                  </a:lnTo>
                  <a:lnTo>
                    <a:pt x="59917" y="3125809"/>
                  </a:lnTo>
                  <a:cubicBezTo>
                    <a:pt x="59698" y="3123666"/>
                    <a:pt x="60839" y="3121609"/>
                    <a:pt x="62775" y="3120666"/>
                  </a:cubicBezTo>
                  <a:cubicBezTo>
                    <a:pt x="75919" y="3113808"/>
                    <a:pt x="48106" y="3111141"/>
                    <a:pt x="66204" y="3104092"/>
                  </a:cubicBezTo>
                  <a:lnTo>
                    <a:pt x="66204" y="3096663"/>
                  </a:lnTo>
                  <a:lnTo>
                    <a:pt x="60013" y="3092853"/>
                  </a:lnTo>
                  <a:lnTo>
                    <a:pt x="60013" y="3078184"/>
                  </a:lnTo>
                  <a:lnTo>
                    <a:pt x="66585" y="3074184"/>
                  </a:lnTo>
                  <a:lnTo>
                    <a:pt x="66585" y="3045037"/>
                  </a:lnTo>
                  <a:lnTo>
                    <a:pt x="73062" y="3040941"/>
                  </a:lnTo>
                  <a:cubicBezTo>
                    <a:pt x="73062" y="3034655"/>
                    <a:pt x="65061" y="3034179"/>
                    <a:pt x="60298" y="3030464"/>
                  </a:cubicBezTo>
                  <a:lnTo>
                    <a:pt x="66299" y="3026559"/>
                  </a:lnTo>
                  <a:lnTo>
                    <a:pt x="66299" y="3019320"/>
                  </a:lnTo>
                  <a:lnTo>
                    <a:pt x="59917" y="3015510"/>
                  </a:lnTo>
                  <a:lnTo>
                    <a:pt x="59917" y="2989792"/>
                  </a:lnTo>
                  <a:lnTo>
                    <a:pt x="66299" y="2985982"/>
                  </a:lnTo>
                  <a:lnTo>
                    <a:pt x="66299" y="2978743"/>
                  </a:lnTo>
                  <a:lnTo>
                    <a:pt x="60298" y="2974743"/>
                  </a:lnTo>
                  <a:cubicBezTo>
                    <a:pt x="73824" y="2970933"/>
                    <a:pt x="59155" y="2953121"/>
                    <a:pt x="72681" y="2949406"/>
                  </a:cubicBezTo>
                  <a:lnTo>
                    <a:pt x="72681" y="2901781"/>
                  </a:lnTo>
                  <a:lnTo>
                    <a:pt x="66871" y="2898066"/>
                  </a:lnTo>
                  <a:cubicBezTo>
                    <a:pt x="66871" y="2897019"/>
                    <a:pt x="66871" y="2895780"/>
                    <a:pt x="66871" y="2894542"/>
                  </a:cubicBezTo>
                  <a:lnTo>
                    <a:pt x="73443" y="2890542"/>
                  </a:lnTo>
                  <a:lnTo>
                    <a:pt x="73443" y="2857490"/>
                  </a:lnTo>
                  <a:lnTo>
                    <a:pt x="67061" y="2853680"/>
                  </a:lnTo>
                  <a:lnTo>
                    <a:pt x="67061" y="2846251"/>
                  </a:lnTo>
                  <a:cubicBezTo>
                    <a:pt x="78015" y="2843012"/>
                    <a:pt x="72014" y="2829010"/>
                    <a:pt x="73443" y="2820914"/>
                  </a:cubicBezTo>
                  <a:cubicBezTo>
                    <a:pt x="56203" y="2815866"/>
                    <a:pt x="59727" y="2817961"/>
                    <a:pt x="73443" y="2809675"/>
                  </a:cubicBezTo>
                  <a:lnTo>
                    <a:pt x="73443" y="2802245"/>
                  </a:lnTo>
                  <a:lnTo>
                    <a:pt x="67061" y="2798340"/>
                  </a:lnTo>
                  <a:lnTo>
                    <a:pt x="67061" y="2783766"/>
                  </a:lnTo>
                  <a:lnTo>
                    <a:pt x="60489" y="2779861"/>
                  </a:lnTo>
                  <a:cubicBezTo>
                    <a:pt x="60489" y="2778528"/>
                    <a:pt x="60489" y="2777289"/>
                    <a:pt x="60489" y="2776146"/>
                  </a:cubicBezTo>
                  <a:lnTo>
                    <a:pt x="65156" y="2773480"/>
                  </a:lnTo>
                  <a:cubicBezTo>
                    <a:pt x="68109" y="2767764"/>
                    <a:pt x="66013" y="2760144"/>
                    <a:pt x="66585" y="2754430"/>
                  </a:cubicBezTo>
                  <a:cubicBezTo>
                    <a:pt x="78491" y="2750239"/>
                    <a:pt x="71347" y="2735380"/>
                    <a:pt x="73157" y="2725855"/>
                  </a:cubicBezTo>
                  <a:cubicBezTo>
                    <a:pt x="66585" y="2720806"/>
                    <a:pt x="62870" y="2718806"/>
                    <a:pt x="73157" y="2713853"/>
                  </a:cubicBezTo>
                  <a:lnTo>
                    <a:pt x="73157" y="2699470"/>
                  </a:lnTo>
                  <a:lnTo>
                    <a:pt x="79729" y="2695470"/>
                  </a:lnTo>
                  <a:lnTo>
                    <a:pt x="79729" y="2691184"/>
                  </a:lnTo>
                  <a:lnTo>
                    <a:pt x="72967" y="2687088"/>
                  </a:lnTo>
                  <a:lnTo>
                    <a:pt x="72967" y="2628319"/>
                  </a:lnTo>
                  <a:lnTo>
                    <a:pt x="67633" y="2625366"/>
                  </a:lnTo>
                  <a:cubicBezTo>
                    <a:pt x="64489" y="2616889"/>
                    <a:pt x="68680" y="2607268"/>
                    <a:pt x="65823" y="2598505"/>
                  </a:cubicBezTo>
                  <a:cubicBezTo>
                    <a:pt x="50488" y="2562787"/>
                    <a:pt x="64870" y="2508875"/>
                    <a:pt x="60108" y="2466775"/>
                  </a:cubicBezTo>
                  <a:lnTo>
                    <a:pt x="54012" y="2462774"/>
                  </a:lnTo>
                  <a:lnTo>
                    <a:pt x="60013" y="2458869"/>
                  </a:lnTo>
                  <a:lnTo>
                    <a:pt x="60013" y="2455440"/>
                  </a:lnTo>
                  <a:lnTo>
                    <a:pt x="53440" y="2451439"/>
                  </a:lnTo>
                  <a:lnTo>
                    <a:pt x="53440" y="2407434"/>
                  </a:lnTo>
                  <a:lnTo>
                    <a:pt x="47059" y="2403528"/>
                  </a:lnTo>
                  <a:cubicBezTo>
                    <a:pt x="46297" y="2400576"/>
                    <a:pt x="47916" y="2398480"/>
                    <a:pt x="51821" y="2397528"/>
                  </a:cubicBezTo>
                  <a:cubicBezTo>
                    <a:pt x="56012" y="2343616"/>
                    <a:pt x="53440" y="2284752"/>
                    <a:pt x="52678" y="2229983"/>
                  </a:cubicBezTo>
                  <a:lnTo>
                    <a:pt x="47440" y="2227030"/>
                  </a:lnTo>
                  <a:lnTo>
                    <a:pt x="53250" y="2223125"/>
                  </a:lnTo>
                  <a:lnTo>
                    <a:pt x="53250" y="2212552"/>
                  </a:lnTo>
                  <a:lnTo>
                    <a:pt x="59822" y="2208457"/>
                  </a:lnTo>
                  <a:lnTo>
                    <a:pt x="53440" y="2204456"/>
                  </a:lnTo>
                  <a:lnTo>
                    <a:pt x="53440" y="2182644"/>
                  </a:lnTo>
                  <a:lnTo>
                    <a:pt x="46678" y="2178453"/>
                  </a:lnTo>
                  <a:lnTo>
                    <a:pt x="46678" y="2119684"/>
                  </a:lnTo>
                  <a:cubicBezTo>
                    <a:pt x="44392" y="2116350"/>
                    <a:pt x="34771" y="2119684"/>
                    <a:pt x="34771" y="2115397"/>
                  </a:cubicBezTo>
                  <a:lnTo>
                    <a:pt x="46678" y="2108730"/>
                  </a:lnTo>
                  <a:lnTo>
                    <a:pt x="46678" y="2057104"/>
                  </a:lnTo>
                  <a:lnTo>
                    <a:pt x="40486" y="2053294"/>
                  </a:lnTo>
                  <a:lnTo>
                    <a:pt x="40486" y="2035006"/>
                  </a:lnTo>
                  <a:lnTo>
                    <a:pt x="46868" y="2031101"/>
                  </a:lnTo>
                  <a:lnTo>
                    <a:pt x="46868" y="1991096"/>
                  </a:lnTo>
                  <a:lnTo>
                    <a:pt x="40772" y="1987191"/>
                  </a:lnTo>
                  <a:lnTo>
                    <a:pt x="45725" y="1984428"/>
                  </a:lnTo>
                  <a:cubicBezTo>
                    <a:pt x="47353" y="1959435"/>
                    <a:pt x="47353" y="1934365"/>
                    <a:pt x="45725" y="1909371"/>
                  </a:cubicBezTo>
                  <a:lnTo>
                    <a:pt x="41058" y="1906800"/>
                  </a:lnTo>
                  <a:cubicBezTo>
                    <a:pt x="38677" y="1889083"/>
                    <a:pt x="41058" y="1869938"/>
                    <a:pt x="40201" y="1851460"/>
                  </a:cubicBezTo>
                  <a:lnTo>
                    <a:pt x="46392" y="1847363"/>
                  </a:lnTo>
                  <a:lnTo>
                    <a:pt x="40296" y="1843554"/>
                  </a:lnTo>
                  <a:lnTo>
                    <a:pt x="40296" y="1840030"/>
                  </a:lnTo>
                  <a:cubicBezTo>
                    <a:pt x="42391" y="1838696"/>
                    <a:pt x="44582" y="1837362"/>
                    <a:pt x="46678" y="1836219"/>
                  </a:cubicBezTo>
                  <a:lnTo>
                    <a:pt x="46678" y="1825266"/>
                  </a:lnTo>
                  <a:lnTo>
                    <a:pt x="40391" y="1821265"/>
                  </a:lnTo>
                  <a:cubicBezTo>
                    <a:pt x="39439" y="1818217"/>
                    <a:pt x="41534" y="1816312"/>
                    <a:pt x="45249" y="1815264"/>
                  </a:cubicBezTo>
                  <a:cubicBezTo>
                    <a:pt x="49440" y="1794119"/>
                    <a:pt x="45249" y="1769544"/>
                    <a:pt x="46773" y="1747828"/>
                  </a:cubicBezTo>
                  <a:lnTo>
                    <a:pt x="52964" y="1744398"/>
                  </a:lnTo>
                  <a:lnTo>
                    <a:pt x="46963" y="1740398"/>
                  </a:lnTo>
                  <a:lnTo>
                    <a:pt x="46963" y="1729158"/>
                  </a:lnTo>
                  <a:lnTo>
                    <a:pt x="53345" y="1725253"/>
                  </a:lnTo>
                  <a:lnTo>
                    <a:pt x="53345" y="1711061"/>
                  </a:lnTo>
                  <a:lnTo>
                    <a:pt x="46582" y="1707060"/>
                  </a:lnTo>
                  <a:lnTo>
                    <a:pt x="46582" y="1696297"/>
                  </a:lnTo>
                  <a:lnTo>
                    <a:pt x="40582" y="1692297"/>
                  </a:lnTo>
                  <a:lnTo>
                    <a:pt x="45630" y="1689535"/>
                  </a:lnTo>
                  <a:cubicBezTo>
                    <a:pt x="46297" y="1687439"/>
                    <a:pt x="42487" y="1686963"/>
                    <a:pt x="40582" y="1685153"/>
                  </a:cubicBezTo>
                  <a:lnTo>
                    <a:pt x="40582" y="1670579"/>
                  </a:lnTo>
                  <a:lnTo>
                    <a:pt x="46582" y="1666674"/>
                  </a:lnTo>
                  <a:lnTo>
                    <a:pt x="46582" y="1641052"/>
                  </a:lnTo>
                  <a:lnTo>
                    <a:pt x="40201" y="1637242"/>
                  </a:lnTo>
                  <a:lnTo>
                    <a:pt x="40201" y="1630003"/>
                  </a:lnTo>
                  <a:lnTo>
                    <a:pt x="46963" y="1625907"/>
                  </a:lnTo>
                  <a:lnTo>
                    <a:pt x="46963" y="1578282"/>
                  </a:lnTo>
                  <a:cubicBezTo>
                    <a:pt x="56488" y="1575711"/>
                    <a:pt x="51726" y="1566567"/>
                    <a:pt x="54107" y="1559232"/>
                  </a:cubicBezTo>
                  <a:cubicBezTo>
                    <a:pt x="62299" y="1554280"/>
                    <a:pt x="62299" y="1554089"/>
                    <a:pt x="54107" y="1548850"/>
                  </a:cubicBezTo>
                  <a:lnTo>
                    <a:pt x="54107" y="1478746"/>
                  </a:lnTo>
                  <a:lnTo>
                    <a:pt x="60108" y="1474936"/>
                  </a:lnTo>
                  <a:lnTo>
                    <a:pt x="60108" y="1423596"/>
                  </a:lnTo>
                  <a:lnTo>
                    <a:pt x="66871" y="1419596"/>
                  </a:lnTo>
                  <a:lnTo>
                    <a:pt x="66871" y="1416072"/>
                  </a:lnTo>
                  <a:lnTo>
                    <a:pt x="60489" y="1412166"/>
                  </a:lnTo>
                  <a:lnTo>
                    <a:pt x="60489" y="1401117"/>
                  </a:lnTo>
                  <a:lnTo>
                    <a:pt x="65347" y="1398355"/>
                  </a:lnTo>
                  <a:cubicBezTo>
                    <a:pt x="67424" y="1377114"/>
                    <a:pt x="67647" y="1355721"/>
                    <a:pt x="66013" y="1334442"/>
                  </a:cubicBezTo>
                  <a:lnTo>
                    <a:pt x="61441" y="1331870"/>
                  </a:lnTo>
                  <a:cubicBezTo>
                    <a:pt x="59822" y="1314154"/>
                    <a:pt x="59917" y="1235573"/>
                    <a:pt x="61441" y="1219952"/>
                  </a:cubicBezTo>
                  <a:lnTo>
                    <a:pt x="66394" y="1217190"/>
                  </a:lnTo>
                  <a:lnTo>
                    <a:pt x="66394" y="1183948"/>
                  </a:lnTo>
                  <a:lnTo>
                    <a:pt x="60489" y="1180137"/>
                  </a:lnTo>
                  <a:lnTo>
                    <a:pt x="66775" y="1176328"/>
                  </a:lnTo>
                  <a:lnTo>
                    <a:pt x="66775" y="1168612"/>
                  </a:lnTo>
                  <a:cubicBezTo>
                    <a:pt x="64108" y="1167660"/>
                    <a:pt x="49916" y="1166993"/>
                    <a:pt x="56488" y="1163850"/>
                  </a:cubicBezTo>
                  <a:cubicBezTo>
                    <a:pt x="63632" y="1164421"/>
                    <a:pt x="69538" y="1161563"/>
                    <a:pt x="66013" y="1154325"/>
                  </a:cubicBezTo>
                  <a:lnTo>
                    <a:pt x="61060" y="1151562"/>
                  </a:lnTo>
                  <a:cubicBezTo>
                    <a:pt x="60192" y="1146724"/>
                    <a:pt x="59904" y="1141800"/>
                    <a:pt x="60203" y="1136894"/>
                  </a:cubicBezTo>
                  <a:lnTo>
                    <a:pt x="66299" y="1132798"/>
                  </a:lnTo>
                  <a:lnTo>
                    <a:pt x="60203" y="1129083"/>
                  </a:lnTo>
                  <a:lnTo>
                    <a:pt x="60203" y="1103557"/>
                  </a:lnTo>
                  <a:lnTo>
                    <a:pt x="66585" y="1099651"/>
                  </a:lnTo>
                  <a:lnTo>
                    <a:pt x="66585" y="1077648"/>
                  </a:lnTo>
                  <a:lnTo>
                    <a:pt x="60203" y="1073743"/>
                  </a:lnTo>
                  <a:cubicBezTo>
                    <a:pt x="59441" y="1070790"/>
                    <a:pt x="61060" y="1068695"/>
                    <a:pt x="65156" y="1067647"/>
                  </a:cubicBezTo>
                  <a:cubicBezTo>
                    <a:pt x="68966" y="1056884"/>
                    <a:pt x="65156" y="1044406"/>
                    <a:pt x="67156" y="1033071"/>
                  </a:cubicBezTo>
                  <a:cubicBezTo>
                    <a:pt x="75634" y="1028023"/>
                    <a:pt x="75634" y="1027737"/>
                    <a:pt x="67156" y="1022689"/>
                  </a:cubicBezTo>
                  <a:lnTo>
                    <a:pt x="66585" y="1019165"/>
                  </a:lnTo>
                  <a:cubicBezTo>
                    <a:pt x="68580" y="1017527"/>
                    <a:pt x="70752" y="1016126"/>
                    <a:pt x="73062" y="1014974"/>
                  </a:cubicBezTo>
                  <a:lnTo>
                    <a:pt x="73062" y="996781"/>
                  </a:lnTo>
                  <a:lnTo>
                    <a:pt x="79634" y="992781"/>
                  </a:lnTo>
                  <a:lnTo>
                    <a:pt x="79634" y="989066"/>
                  </a:lnTo>
                  <a:cubicBezTo>
                    <a:pt x="73824" y="985351"/>
                    <a:pt x="62584" y="982684"/>
                    <a:pt x="67537" y="973921"/>
                  </a:cubicBezTo>
                  <a:lnTo>
                    <a:pt x="79253" y="967158"/>
                  </a:lnTo>
                  <a:cubicBezTo>
                    <a:pt x="80777" y="938012"/>
                    <a:pt x="79253" y="908199"/>
                    <a:pt x="79825" y="878671"/>
                  </a:cubicBezTo>
                  <a:lnTo>
                    <a:pt x="86111" y="874766"/>
                  </a:lnTo>
                  <a:lnTo>
                    <a:pt x="79920" y="870956"/>
                  </a:lnTo>
                  <a:lnTo>
                    <a:pt x="79920" y="867432"/>
                  </a:lnTo>
                  <a:cubicBezTo>
                    <a:pt x="82301" y="865908"/>
                    <a:pt x="84397" y="864574"/>
                    <a:pt x="86111" y="863622"/>
                  </a:cubicBezTo>
                  <a:lnTo>
                    <a:pt x="86111" y="856097"/>
                  </a:lnTo>
                  <a:lnTo>
                    <a:pt x="80682" y="853144"/>
                  </a:lnTo>
                  <a:cubicBezTo>
                    <a:pt x="80682" y="850477"/>
                    <a:pt x="79634" y="847524"/>
                    <a:pt x="79063" y="844857"/>
                  </a:cubicBezTo>
                  <a:lnTo>
                    <a:pt x="73824" y="841904"/>
                  </a:lnTo>
                  <a:cubicBezTo>
                    <a:pt x="72300" y="835999"/>
                    <a:pt x="73824" y="829903"/>
                    <a:pt x="72967" y="823712"/>
                  </a:cubicBezTo>
                  <a:lnTo>
                    <a:pt x="79539" y="819426"/>
                  </a:lnTo>
                  <a:lnTo>
                    <a:pt x="79539" y="808472"/>
                  </a:lnTo>
                  <a:lnTo>
                    <a:pt x="73252" y="804662"/>
                  </a:lnTo>
                  <a:lnTo>
                    <a:pt x="73252" y="738558"/>
                  </a:lnTo>
                  <a:lnTo>
                    <a:pt x="79825" y="734653"/>
                  </a:lnTo>
                  <a:cubicBezTo>
                    <a:pt x="79825" y="733320"/>
                    <a:pt x="79825" y="732177"/>
                    <a:pt x="79825" y="731034"/>
                  </a:cubicBezTo>
                  <a:cubicBezTo>
                    <a:pt x="77539" y="729700"/>
                    <a:pt x="75443" y="728271"/>
                    <a:pt x="73919" y="727319"/>
                  </a:cubicBezTo>
                  <a:lnTo>
                    <a:pt x="73919" y="716175"/>
                  </a:lnTo>
                  <a:lnTo>
                    <a:pt x="79158" y="713222"/>
                  </a:lnTo>
                  <a:cubicBezTo>
                    <a:pt x="82111" y="706935"/>
                    <a:pt x="78205" y="700172"/>
                    <a:pt x="81063" y="694172"/>
                  </a:cubicBezTo>
                  <a:lnTo>
                    <a:pt x="85825" y="691505"/>
                  </a:lnTo>
                  <a:cubicBezTo>
                    <a:pt x="84778" y="688838"/>
                    <a:pt x="77539" y="687600"/>
                    <a:pt x="80206" y="683980"/>
                  </a:cubicBezTo>
                  <a:lnTo>
                    <a:pt x="73538" y="679885"/>
                  </a:lnTo>
                  <a:lnTo>
                    <a:pt x="73538" y="676360"/>
                  </a:lnTo>
                  <a:lnTo>
                    <a:pt x="79920" y="672550"/>
                  </a:lnTo>
                  <a:lnTo>
                    <a:pt x="79920" y="624925"/>
                  </a:lnTo>
                  <a:lnTo>
                    <a:pt x="73919" y="621020"/>
                  </a:lnTo>
                  <a:cubicBezTo>
                    <a:pt x="87730" y="611495"/>
                    <a:pt x="76872" y="584729"/>
                    <a:pt x="80110" y="570061"/>
                  </a:cubicBezTo>
                  <a:cubicBezTo>
                    <a:pt x="76681" y="567013"/>
                    <a:pt x="73062" y="568061"/>
                    <a:pt x="69252" y="567585"/>
                  </a:cubicBezTo>
                  <a:lnTo>
                    <a:pt x="66394" y="563013"/>
                  </a:lnTo>
                  <a:lnTo>
                    <a:pt x="73348" y="558536"/>
                  </a:lnTo>
                  <a:lnTo>
                    <a:pt x="73348" y="551487"/>
                  </a:lnTo>
                  <a:lnTo>
                    <a:pt x="80110" y="547487"/>
                  </a:lnTo>
                  <a:lnTo>
                    <a:pt x="80110" y="529199"/>
                  </a:lnTo>
                  <a:lnTo>
                    <a:pt x="73348" y="525103"/>
                  </a:lnTo>
                  <a:lnTo>
                    <a:pt x="73348" y="503195"/>
                  </a:lnTo>
                  <a:lnTo>
                    <a:pt x="67918" y="500147"/>
                  </a:lnTo>
                  <a:cubicBezTo>
                    <a:pt x="65347" y="492718"/>
                    <a:pt x="67918" y="484812"/>
                    <a:pt x="66394" y="477192"/>
                  </a:cubicBezTo>
                  <a:lnTo>
                    <a:pt x="61537" y="474430"/>
                  </a:lnTo>
                  <a:cubicBezTo>
                    <a:pt x="61060" y="472335"/>
                    <a:pt x="64680" y="471858"/>
                    <a:pt x="66585" y="470144"/>
                  </a:cubicBezTo>
                  <a:lnTo>
                    <a:pt x="66585" y="459190"/>
                  </a:lnTo>
                  <a:lnTo>
                    <a:pt x="60584" y="455380"/>
                  </a:lnTo>
                  <a:lnTo>
                    <a:pt x="60584" y="448141"/>
                  </a:lnTo>
                  <a:lnTo>
                    <a:pt x="66966" y="444236"/>
                  </a:lnTo>
                  <a:lnTo>
                    <a:pt x="66966" y="414899"/>
                  </a:lnTo>
                  <a:lnTo>
                    <a:pt x="60584" y="411089"/>
                  </a:lnTo>
                  <a:lnTo>
                    <a:pt x="60584" y="374227"/>
                  </a:lnTo>
                  <a:cubicBezTo>
                    <a:pt x="78586" y="366703"/>
                    <a:pt x="51059" y="364702"/>
                    <a:pt x="64013" y="357558"/>
                  </a:cubicBezTo>
                  <a:cubicBezTo>
                    <a:pt x="66109" y="355939"/>
                    <a:pt x="66109" y="355939"/>
                    <a:pt x="66966" y="352510"/>
                  </a:cubicBezTo>
                  <a:lnTo>
                    <a:pt x="60489" y="348510"/>
                  </a:lnTo>
                  <a:lnTo>
                    <a:pt x="60489" y="341270"/>
                  </a:lnTo>
                  <a:lnTo>
                    <a:pt x="66871" y="337365"/>
                  </a:lnTo>
                  <a:lnTo>
                    <a:pt x="66871" y="328983"/>
                  </a:lnTo>
                  <a:lnTo>
                    <a:pt x="61346" y="325555"/>
                  </a:lnTo>
                  <a:lnTo>
                    <a:pt x="58203" y="319744"/>
                  </a:lnTo>
                  <a:cubicBezTo>
                    <a:pt x="16388" y="319172"/>
                    <a:pt x="65061" y="314505"/>
                    <a:pt x="73443" y="306885"/>
                  </a:cubicBezTo>
                  <a:lnTo>
                    <a:pt x="73443" y="303361"/>
                  </a:lnTo>
                  <a:lnTo>
                    <a:pt x="80015" y="299361"/>
                  </a:lnTo>
                  <a:lnTo>
                    <a:pt x="80015" y="291646"/>
                  </a:lnTo>
                  <a:cubicBezTo>
                    <a:pt x="69252" y="290217"/>
                    <a:pt x="57250" y="287645"/>
                    <a:pt x="60394" y="274215"/>
                  </a:cubicBezTo>
                  <a:lnTo>
                    <a:pt x="66299" y="270119"/>
                  </a:lnTo>
                  <a:cubicBezTo>
                    <a:pt x="64775" y="269071"/>
                    <a:pt x="62870" y="267833"/>
                    <a:pt x="60679" y="266213"/>
                  </a:cubicBezTo>
                  <a:lnTo>
                    <a:pt x="60679" y="259356"/>
                  </a:lnTo>
                  <a:lnTo>
                    <a:pt x="54012" y="255260"/>
                  </a:lnTo>
                  <a:lnTo>
                    <a:pt x="60489" y="251260"/>
                  </a:lnTo>
                  <a:lnTo>
                    <a:pt x="60489" y="247830"/>
                  </a:lnTo>
                  <a:cubicBezTo>
                    <a:pt x="64988" y="244192"/>
                    <a:pt x="70612" y="242239"/>
                    <a:pt x="76396" y="242306"/>
                  </a:cubicBezTo>
                  <a:cubicBezTo>
                    <a:pt x="81634" y="238877"/>
                    <a:pt x="81634" y="238877"/>
                    <a:pt x="76396" y="234972"/>
                  </a:cubicBezTo>
                  <a:lnTo>
                    <a:pt x="63442" y="234972"/>
                  </a:lnTo>
                  <a:cubicBezTo>
                    <a:pt x="56584" y="229066"/>
                    <a:pt x="61537" y="216398"/>
                    <a:pt x="60298" y="208016"/>
                  </a:cubicBezTo>
                  <a:cubicBezTo>
                    <a:pt x="62013" y="203920"/>
                    <a:pt x="69823" y="207064"/>
                    <a:pt x="73062" y="203729"/>
                  </a:cubicBezTo>
                  <a:lnTo>
                    <a:pt x="73062" y="196396"/>
                  </a:lnTo>
                  <a:cubicBezTo>
                    <a:pt x="71252" y="195253"/>
                    <a:pt x="69157" y="193919"/>
                    <a:pt x="66775" y="192585"/>
                  </a:cubicBezTo>
                  <a:lnTo>
                    <a:pt x="66775" y="181632"/>
                  </a:lnTo>
                  <a:lnTo>
                    <a:pt x="60013" y="177631"/>
                  </a:lnTo>
                  <a:lnTo>
                    <a:pt x="60013" y="170583"/>
                  </a:lnTo>
                  <a:lnTo>
                    <a:pt x="54012" y="166678"/>
                  </a:lnTo>
                  <a:lnTo>
                    <a:pt x="54012" y="155628"/>
                  </a:lnTo>
                  <a:cubicBezTo>
                    <a:pt x="63537" y="153247"/>
                    <a:pt x="63537" y="129530"/>
                    <a:pt x="54488" y="127053"/>
                  </a:cubicBezTo>
                  <a:cubicBezTo>
                    <a:pt x="53531" y="123424"/>
                    <a:pt x="53240" y="119643"/>
                    <a:pt x="53631" y="115909"/>
                  </a:cubicBezTo>
                  <a:lnTo>
                    <a:pt x="59822" y="111909"/>
                  </a:lnTo>
                  <a:lnTo>
                    <a:pt x="53631" y="108003"/>
                  </a:lnTo>
                  <a:lnTo>
                    <a:pt x="53631" y="86001"/>
                  </a:lnTo>
                  <a:cubicBezTo>
                    <a:pt x="58057" y="83905"/>
                    <a:pt x="62214" y="81276"/>
                    <a:pt x="66013" y="78190"/>
                  </a:cubicBezTo>
                  <a:lnTo>
                    <a:pt x="54012" y="71522"/>
                  </a:lnTo>
                  <a:lnTo>
                    <a:pt x="54012" y="52472"/>
                  </a:lnTo>
                  <a:lnTo>
                    <a:pt x="60013" y="48663"/>
                  </a:lnTo>
                  <a:lnTo>
                    <a:pt x="60013" y="41424"/>
                  </a:lnTo>
                  <a:lnTo>
                    <a:pt x="53631" y="37519"/>
                  </a:lnTo>
                  <a:lnTo>
                    <a:pt x="53631" y="-581"/>
                  </a:lnTo>
                  <a:lnTo>
                    <a:pt x="263848" y="-581"/>
                  </a:lnTo>
                  <a:cubicBezTo>
                    <a:pt x="267658" y="8086"/>
                    <a:pt x="286422" y="-581"/>
                    <a:pt x="293566" y="6372"/>
                  </a:cubicBezTo>
                  <a:cubicBezTo>
                    <a:pt x="296899" y="3800"/>
                    <a:pt x="303091" y="3228"/>
                    <a:pt x="303091" y="-581"/>
                  </a:cubicBezTo>
                  <a:lnTo>
                    <a:pt x="309663" y="-581"/>
                  </a:lnTo>
                  <a:cubicBezTo>
                    <a:pt x="310901" y="5514"/>
                    <a:pt x="347763" y="5610"/>
                    <a:pt x="349096" y="-581"/>
                  </a:cubicBezTo>
                  <a:lnTo>
                    <a:pt x="644372" y="-581"/>
                  </a:lnTo>
                  <a:lnTo>
                    <a:pt x="644372" y="89620"/>
                  </a:lnTo>
                  <a:lnTo>
                    <a:pt x="637894" y="93430"/>
                  </a:lnTo>
                  <a:lnTo>
                    <a:pt x="637894" y="281358"/>
                  </a:lnTo>
                  <a:lnTo>
                    <a:pt x="644752" y="285645"/>
                  </a:lnTo>
                  <a:lnTo>
                    <a:pt x="644752" y="325840"/>
                  </a:lnTo>
                  <a:cubicBezTo>
                    <a:pt x="654277" y="328888"/>
                    <a:pt x="654277" y="348510"/>
                    <a:pt x="644752" y="351462"/>
                  </a:cubicBezTo>
                  <a:cubicBezTo>
                    <a:pt x="646943" y="361749"/>
                    <a:pt x="638847" y="380037"/>
                    <a:pt x="651039" y="384514"/>
                  </a:cubicBezTo>
                  <a:lnTo>
                    <a:pt x="651039" y="432139"/>
                  </a:lnTo>
                  <a:lnTo>
                    <a:pt x="644752" y="435949"/>
                  </a:lnTo>
                  <a:lnTo>
                    <a:pt x="644752" y="446903"/>
                  </a:lnTo>
                  <a:lnTo>
                    <a:pt x="650944" y="450713"/>
                  </a:lnTo>
                  <a:lnTo>
                    <a:pt x="644372" y="454904"/>
                  </a:lnTo>
                  <a:lnTo>
                    <a:pt x="644372" y="480336"/>
                  </a:lnTo>
                  <a:cubicBezTo>
                    <a:pt x="634847" y="482336"/>
                    <a:pt x="634847" y="503195"/>
                    <a:pt x="644372" y="505482"/>
                  </a:cubicBezTo>
                  <a:cubicBezTo>
                    <a:pt x="644372" y="506625"/>
                    <a:pt x="644848" y="507863"/>
                    <a:pt x="645134" y="509196"/>
                  </a:cubicBezTo>
                  <a:lnTo>
                    <a:pt x="638752" y="513387"/>
                  </a:lnTo>
                  <a:lnTo>
                    <a:pt x="638752" y="520626"/>
                  </a:lnTo>
                  <a:lnTo>
                    <a:pt x="645134" y="524437"/>
                  </a:lnTo>
                  <a:lnTo>
                    <a:pt x="645134" y="564823"/>
                  </a:lnTo>
                  <a:lnTo>
                    <a:pt x="651706" y="568728"/>
                  </a:lnTo>
                  <a:cubicBezTo>
                    <a:pt x="651706" y="570061"/>
                    <a:pt x="651706" y="571299"/>
                    <a:pt x="651706" y="572538"/>
                  </a:cubicBezTo>
                  <a:cubicBezTo>
                    <a:pt x="656344" y="574671"/>
                    <a:pt x="660669" y="577424"/>
                    <a:pt x="664564" y="580729"/>
                  </a:cubicBezTo>
                  <a:cubicBezTo>
                    <a:pt x="664564" y="582920"/>
                    <a:pt x="664564" y="585301"/>
                    <a:pt x="663993" y="587206"/>
                  </a:cubicBezTo>
                  <a:lnTo>
                    <a:pt x="658564" y="590254"/>
                  </a:lnTo>
                  <a:cubicBezTo>
                    <a:pt x="658564" y="591492"/>
                    <a:pt x="658088" y="592635"/>
                    <a:pt x="657802" y="593969"/>
                  </a:cubicBezTo>
                  <a:lnTo>
                    <a:pt x="664279" y="598065"/>
                  </a:lnTo>
                  <a:lnTo>
                    <a:pt x="664279" y="605208"/>
                  </a:lnTo>
                  <a:lnTo>
                    <a:pt x="670946" y="609304"/>
                  </a:lnTo>
                  <a:lnTo>
                    <a:pt x="670946" y="634926"/>
                  </a:lnTo>
                  <a:lnTo>
                    <a:pt x="664184" y="639022"/>
                  </a:lnTo>
                  <a:lnTo>
                    <a:pt x="664184" y="671883"/>
                  </a:lnTo>
                  <a:cubicBezTo>
                    <a:pt x="659230" y="673693"/>
                    <a:pt x="657040" y="676360"/>
                    <a:pt x="657040" y="679408"/>
                  </a:cubicBezTo>
                  <a:cubicBezTo>
                    <a:pt x="655611" y="680837"/>
                    <a:pt x="651706" y="681218"/>
                    <a:pt x="652563" y="683409"/>
                  </a:cubicBezTo>
                  <a:lnTo>
                    <a:pt x="657897" y="686457"/>
                  </a:lnTo>
                  <a:cubicBezTo>
                    <a:pt x="657421" y="693410"/>
                    <a:pt x="660564" y="702364"/>
                    <a:pt x="651420" y="704745"/>
                  </a:cubicBezTo>
                  <a:lnTo>
                    <a:pt x="651420" y="715603"/>
                  </a:lnTo>
                  <a:lnTo>
                    <a:pt x="644657" y="719699"/>
                  </a:lnTo>
                  <a:lnTo>
                    <a:pt x="644657" y="741606"/>
                  </a:lnTo>
                  <a:lnTo>
                    <a:pt x="638180" y="745607"/>
                  </a:lnTo>
                  <a:cubicBezTo>
                    <a:pt x="638266" y="746788"/>
                    <a:pt x="638428" y="747969"/>
                    <a:pt x="638656" y="749131"/>
                  </a:cubicBezTo>
                  <a:lnTo>
                    <a:pt x="644276" y="752846"/>
                  </a:lnTo>
                  <a:lnTo>
                    <a:pt x="644276" y="760370"/>
                  </a:lnTo>
                  <a:lnTo>
                    <a:pt x="638561" y="763514"/>
                  </a:lnTo>
                  <a:cubicBezTo>
                    <a:pt x="637228" y="770944"/>
                    <a:pt x="639228" y="778849"/>
                    <a:pt x="637513" y="786279"/>
                  </a:cubicBezTo>
                  <a:lnTo>
                    <a:pt x="631894" y="789422"/>
                  </a:lnTo>
                  <a:lnTo>
                    <a:pt x="631894" y="800566"/>
                  </a:lnTo>
                  <a:lnTo>
                    <a:pt x="637894" y="804281"/>
                  </a:lnTo>
                  <a:lnTo>
                    <a:pt x="631703" y="808091"/>
                  </a:lnTo>
                  <a:lnTo>
                    <a:pt x="631703" y="830094"/>
                  </a:lnTo>
                  <a:lnTo>
                    <a:pt x="637894" y="833999"/>
                  </a:lnTo>
                  <a:cubicBezTo>
                    <a:pt x="620559" y="841714"/>
                    <a:pt x="646372" y="842762"/>
                    <a:pt x="631608" y="848572"/>
                  </a:cubicBezTo>
                  <a:cubicBezTo>
                    <a:pt x="634275" y="860954"/>
                    <a:pt x="624845" y="882672"/>
                    <a:pt x="638085" y="889053"/>
                  </a:cubicBezTo>
                  <a:lnTo>
                    <a:pt x="638085" y="907246"/>
                  </a:lnTo>
                  <a:lnTo>
                    <a:pt x="612939" y="921343"/>
                  </a:lnTo>
                  <a:cubicBezTo>
                    <a:pt x="616939" y="927535"/>
                    <a:pt x="631989" y="921343"/>
                    <a:pt x="637990" y="929535"/>
                  </a:cubicBezTo>
                  <a:lnTo>
                    <a:pt x="625322" y="937060"/>
                  </a:lnTo>
                  <a:cubicBezTo>
                    <a:pt x="623512" y="946585"/>
                    <a:pt x="640085" y="948966"/>
                    <a:pt x="638180" y="954776"/>
                  </a:cubicBezTo>
                  <a:cubicBezTo>
                    <a:pt x="634065" y="957805"/>
                    <a:pt x="629693" y="960482"/>
                    <a:pt x="625131" y="962777"/>
                  </a:cubicBezTo>
                  <a:lnTo>
                    <a:pt x="638276" y="970397"/>
                  </a:lnTo>
                  <a:cubicBezTo>
                    <a:pt x="637418" y="975350"/>
                    <a:pt x="637323" y="975350"/>
                    <a:pt x="631989" y="975731"/>
                  </a:cubicBezTo>
                  <a:cubicBezTo>
                    <a:pt x="622464" y="975731"/>
                    <a:pt x="623035" y="983636"/>
                    <a:pt x="628560" y="986780"/>
                  </a:cubicBezTo>
                  <a:lnTo>
                    <a:pt x="635704" y="986780"/>
                  </a:lnTo>
                  <a:lnTo>
                    <a:pt x="638752" y="991542"/>
                  </a:lnTo>
                  <a:cubicBezTo>
                    <a:pt x="636275" y="993066"/>
                    <a:pt x="634180" y="994400"/>
                    <a:pt x="631989" y="995924"/>
                  </a:cubicBezTo>
                  <a:lnTo>
                    <a:pt x="638180" y="999734"/>
                  </a:lnTo>
                  <a:lnTo>
                    <a:pt x="638180" y="1047359"/>
                  </a:lnTo>
                  <a:lnTo>
                    <a:pt x="644752" y="1051360"/>
                  </a:lnTo>
                  <a:cubicBezTo>
                    <a:pt x="644752" y="1052597"/>
                    <a:pt x="644752" y="1053836"/>
                    <a:pt x="644752" y="1054884"/>
                  </a:cubicBezTo>
                  <a:lnTo>
                    <a:pt x="638466" y="1058884"/>
                  </a:lnTo>
                  <a:cubicBezTo>
                    <a:pt x="638466" y="1060313"/>
                    <a:pt x="639038" y="1061456"/>
                    <a:pt x="639228" y="1062408"/>
                  </a:cubicBezTo>
                  <a:lnTo>
                    <a:pt x="643800" y="1065457"/>
                  </a:lnTo>
                  <a:cubicBezTo>
                    <a:pt x="646276" y="1070600"/>
                    <a:pt x="645896" y="1074124"/>
                    <a:pt x="638561" y="1076791"/>
                  </a:cubicBezTo>
                  <a:cubicBezTo>
                    <a:pt x="639133" y="1083840"/>
                    <a:pt x="635704" y="1092793"/>
                    <a:pt x="644943" y="1095270"/>
                  </a:cubicBezTo>
                  <a:lnTo>
                    <a:pt x="644943" y="1161945"/>
                  </a:lnTo>
                  <a:lnTo>
                    <a:pt x="638561" y="1165754"/>
                  </a:lnTo>
                  <a:lnTo>
                    <a:pt x="638561" y="1172994"/>
                  </a:lnTo>
                  <a:lnTo>
                    <a:pt x="644943" y="1176804"/>
                  </a:lnTo>
                  <a:lnTo>
                    <a:pt x="644943" y="1191377"/>
                  </a:lnTo>
                  <a:lnTo>
                    <a:pt x="638942" y="1195378"/>
                  </a:lnTo>
                  <a:lnTo>
                    <a:pt x="643990" y="1198235"/>
                  </a:lnTo>
                  <a:cubicBezTo>
                    <a:pt x="645562" y="1218266"/>
                    <a:pt x="645562" y="1238402"/>
                    <a:pt x="643990" y="1258433"/>
                  </a:cubicBezTo>
                  <a:lnTo>
                    <a:pt x="638656" y="1261481"/>
                  </a:lnTo>
                  <a:cubicBezTo>
                    <a:pt x="636466" y="1271958"/>
                    <a:pt x="644562" y="1289389"/>
                    <a:pt x="632275" y="1294533"/>
                  </a:cubicBezTo>
                  <a:lnTo>
                    <a:pt x="632275" y="1342158"/>
                  </a:lnTo>
                  <a:lnTo>
                    <a:pt x="625512" y="1346253"/>
                  </a:lnTo>
                  <a:lnTo>
                    <a:pt x="625512" y="1349778"/>
                  </a:lnTo>
                  <a:lnTo>
                    <a:pt x="632084" y="1353778"/>
                  </a:lnTo>
                  <a:cubicBezTo>
                    <a:pt x="632084" y="1355016"/>
                    <a:pt x="632084" y="1356254"/>
                    <a:pt x="632084" y="1357493"/>
                  </a:cubicBezTo>
                  <a:cubicBezTo>
                    <a:pt x="624083" y="1360445"/>
                    <a:pt x="624274" y="1365018"/>
                    <a:pt x="631513" y="1367685"/>
                  </a:cubicBezTo>
                  <a:cubicBezTo>
                    <a:pt x="636656" y="1378353"/>
                    <a:pt x="625417" y="1396260"/>
                    <a:pt x="639133" y="1401403"/>
                  </a:cubicBezTo>
                  <a:cubicBezTo>
                    <a:pt x="641228" y="1411785"/>
                    <a:pt x="633132" y="1429407"/>
                    <a:pt x="645514" y="1434455"/>
                  </a:cubicBezTo>
                  <a:lnTo>
                    <a:pt x="639133" y="1438360"/>
                  </a:lnTo>
                  <a:lnTo>
                    <a:pt x="639133" y="1449314"/>
                  </a:lnTo>
                  <a:lnTo>
                    <a:pt x="645705" y="1453219"/>
                  </a:lnTo>
                  <a:cubicBezTo>
                    <a:pt x="645705" y="1454553"/>
                    <a:pt x="645705" y="1455791"/>
                    <a:pt x="645705" y="1456838"/>
                  </a:cubicBezTo>
                  <a:lnTo>
                    <a:pt x="639323" y="1460935"/>
                  </a:lnTo>
                  <a:cubicBezTo>
                    <a:pt x="640276" y="1465887"/>
                    <a:pt x="638561" y="1470460"/>
                    <a:pt x="640371" y="1475603"/>
                  </a:cubicBezTo>
                  <a:cubicBezTo>
                    <a:pt x="645991" y="1478746"/>
                    <a:pt x="645991" y="1478746"/>
                    <a:pt x="639609" y="1482556"/>
                  </a:cubicBezTo>
                  <a:cubicBezTo>
                    <a:pt x="640561" y="1490271"/>
                    <a:pt x="635894" y="1501606"/>
                    <a:pt x="645991" y="1504463"/>
                  </a:cubicBezTo>
                  <a:lnTo>
                    <a:pt x="639704" y="1508369"/>
                  </a:lnTo>
                  <a:lnTo>
                    <a:pt x="639704" y="1511893"/>
                  </a:lnTo>
                  <a:cubicBezTo>
                    <a:pt x="641800" y="1513322"/>
                    <a:pt x="643895" y="1514560"/>
                    <a:pt x="645896" y="1515798"/>
                  </a:cubicBezTo>
                  <a:cubicBezTo>
                    <a:pt x="638276" y="1518465"/>
                    <a:pt x="641133" y="1523704"/>
                    <a:pt x="633989" y="1526181"/>
                  </a:cubicBezTo>
                  <a:cubicBezTo>
                    <a:pt x="633513" y="1535706"/>
                    <a:pt x="628274" y="1552088"/>
                    <a:pt x="639609" y="1556185"/>
                  </a:cubicBezTo>
                  <a:cubicBezTo>
                    <a:pt x="642371" y="1568567"/>
                    <a:pt x="632751" y="1590284"/>
                    <a:pt x="646086" y="1596666"/>
                  </a:cubicBezTo>
                  <a:lnTo>
                    <a:pt x="646086" y="1644291"/>
                  </a:lnTo>
                  <a:lnTo>
                    <a:pt x="639514" y="1648196"/>
                  </a:lnTo>
                  <a:lnTo>
                    <a:pt x="639514" y="1677438"/>
                  </a:lnTo>
                  <a:cubicBezTo>
                    <a:pt x="629227" y="1682391"/>
                    <a:pt x="632846" y="1684201"/>
                    <a:pt x="639514" y="1689915"/>
                  </a:cubicBezTo>
                  <a:cubicBezTo>
                    <a:pt x="638561" y="1695154"/>
                    <a:pt x="640657" y="1700964"/>
                    <a:pt x="633132" y="1703060"/>
                  </a:cubicBezTo>
                  <a:lnTo>
                    <a:pt x="638942" y="1707060"/>
                  </a:lnTo>
                  <a:lnTo>
                    <a:pt x="638942" y="1725348"/>
                  </a:lnTo>
                  <a:lnTo>
                    <a:pt x="632751" y="1729158"/>
                  </a:lnTo>
                  <a:lnTo>
                    <a:pt x="632751" y="1732587"/>
                  </a:lnTo>
                  <a:lnTo>
                    <a:pt x="626369" y="1736588"/>
                  </a:lnTo>
                  <a:lnTo>
                    <a:pt x="632370" y="1740303"/>
                  </a:lnTo>
                  <a:lnTo>
                    <a:pt x="632370" y="1748208"/>
                  </a:lnTo>
                  <a:cubicBezTo>
                    <a:pt x="619321" y="1753542"/>
                    <a:pt x="630465" y="1755638"/>
                    <a:pt x="632942" y="1762020"/>
                  </a:cubicBezTo>
                  <a:cubicBezTo>
                    <a:pt x="632942" y="1763448"/>
                    <a:pt x="636466" y="1764877"/>
                    <a:pt x="638656" y="1766401"/>
                  </a:cubicBezTo>
                  <a:lnTo>
                    <a:pt x="632656" y="1770211"/>
                  </a:lnTo>
                  <a:lnTo>
                    <a:pt x="632656" y="1784785"/>
                  </a:lnTo>
                  <a:lnTo>
                    <a:pt x="626179" y="1788690"/>
                  </a:lnTo>
                  <a:lnTo>
                    <a:pt x="626179" y="1792214"/>
                  </a:lnTo>
                  <a:lnTo>
                    <a:pt x="632942" y="1796500"/>
                  </a:lnTo>
                  <a:lnTo>
                    <a:pt x="632942" y="1803549"/>
                  </a:lnTo>
                  <a:cubicBezTo>
                    <a:pt x="641514" y="1806501"/>
                    <a:pt x="639514" y="1810788"/>
                    <a:pt x="638180" y="1814979"/>
                  </a:cubicBezTo>
                  <a:lnTo>
                    <a:pt x="632656" y="1818027"/>
                  </a:lnTo>
                  <a:cubicBezTo>
                    <a:pt x="635037" y="1829076"/>
                    <a:pt x="626464" y="1848983"/>
                    <a:pt x="638752" y="1854603"/>
                  </a:cubicBezTo>
                  <a:cubicBezTo>
                    <a:pt x="638752" y="1855841"/>
                    <a:pt x="638752" y="1856984"/>
                    <a:pt x="638752" y="1858317"/>
                  </a:cubicBezTo>
                  <a:lnTo>
                    <a:pt x="645229" y="1862318"/>
                  </a:lnTo>
                  <a:lnTo>
                    <a:pt x="645229" y="1865842"/>
                  </a:lnTo>
                  <a:lnTo>
                    <a:pt x="638847" y="1869748"/>
                  </a:lnTo>
                  <a:lnTo>
                    <a:pt x="638847" y="1880606"/>
                  </a:lnTo>
                  <a:cubicBezTo>
                    <a:pt x="649039" y="1886035"/>
                    <a:pt x="645324" y="1886512"/>
                    <a:pt x="639800" y="1892322"/>
                  </a:cubicBezTo>
                  <a:lnTo>
                    <a:pt x="644943" y="1895274"/>
                  </a:lnTo>
                  <a:cubicBezTo>
                    <a:pt x="646658" y="1900228"/>
                    <a:pt x="643514" y="1905752"/>
                    <a:pt x="646276" y="1910705"/>
                  </a:cubicBezTo>
                  <a:lnTo>
                    <a:pt x="651610" y="1913753"/>
                  </a:lnTo>
                  <a:lnTo>
                    <a:pt x="651610" y="2016718"/>
                  </a:lnTo>
                  <a:lnTo>
                    <a:pt x="658468" y="2020814"/>
                  </a:lnTo>
                  <a:lnTo>
                    <a:pt x="658468" y="2031673"/>
                  </a:lnTo>
                  <a:lnTo>
                    <a:pt x="652087" y="2035578"/>
                  </a:lnTo>
                  <a:lnTo>
                    <a:pt x="652087" y="2042817"/>
                  </a:lnTo>
                  <a:lnTo>
                    <a:pt x="658088" y="2046627"/>
                  </a:lnTo>
                  <a:cubicBezTo>
                    <a:pt x="659992" y="2053866"/>
                    <a:pt x="654087" y="2054818"/>
                    <a:pt x="653039" y="2058247"/>
                  </a:cubicBezTo>
                  <a:cubicBezTo>
                    <a:pt x="656373" y="2059866"/>
                    <a:pt x="659516" y="2061486"/>
                    <a:pt x="658183" y="2064724"/>
                  </a:cubicBezTo>
                  <a:lnTo>
                    <a:pt x="652087" y="2068725"/>
                  </a:lnTo>
                  <a:lnTo>
                    <a:pt x="652087" y="2083107"/>
                  </a:lnTo>
                  <a:lnTo>
                    <a:pt x="645324" y="2087108"/>
                  </a:lnTo>
                  <a:lnTo>
                    <a:pt x="645324" y="2127494"/>
                  </a:lnTo>
                  <a:lnTo>
                    <a:pt x="651706" y="2131399"/>
                  </a:lnTo>
                  <a:lnTo>
                    <a:pt x="651706" y="2256558"/>
                  </a:lnTo>
                  <a:lnTo>
                    <a:pt x="645705" y="2260368"/>
                  </a:lnTo>
                  <a:lnTo>
                    <a:pt x="645705" y="2279418"/>
                  </a:lnTo>
                  <a:lnTo>
                    <a:pt x="651230" y="2282466"/>
                  </a:lnTo>
                  <a:cubicBezTo>
                    <a:pt x="652182" y="2287562"/>
                    <a:pt x="652182" y="2292800"/>
                    <a:pt x="651230" y="2297896"/>
                  </a:cubicBezTo>
                  <a:lnTo>
                    <a:pt x="645896" y="2300945"/>
                  </a:lnTo>
                  <a:cubicBezTo>
                    <a:pt x="643800" y="2308564"/>
                    <a:pt x="647134" y="2316565"/>
                    <a:pt x="644181" y="2323995"/>
                  </a:cubicBezTo>
                  <a:lnTo>
                    <a:pt x="638942" y="2326948"/>
                  </a:lnTo>
                  <a:lnTo>
                    <a:pt x="645324" y="2330853"/>
                  </a:lnTo>
                  <a:lnTo>
                    <a:pt x="645324" y="2334377"/>
                  </a:lnTo>
                  <a:lnTo>
                    <a:pt x="651515" y="2338187"/>
                  </a:lnTo>
                  <a:cubicBezTo>
                    <a:pt x="649229" y="2339616"/>
                    <a:pt x="647134" y="2340949"/>
                    <a:pt x="644943" y="2342473"/>
                  </a:cubicBezTo>
                  <a:lnTo>
                    <a:pt x="644943" y="2404481"/>
                  </a:lnTo>
                  <a:cubicBezTo>
                    <a:pt x="643038" y="2406291"/>
                    <a:pt x="639228" y="2406672"/>
                    <a:pt x="639895" y="2408767"/>
                  </a:cubicBezTo>
                  <a:lnTo>
                    <a:pt x="644943" y="2411625"/>
                  </a:lnTo>
                  <a:lnTo>
                    <a:pt x="644943" y="2437533"/>
                  </a:lnTo>
                  <a:lnTo>
                    <a:pt x="639038" y="2441248"/>
                  </a:lnTo>
                  <a:cubicBezTo>
                    <a:pt x="639038" y="2442295"/>
                    <a:pt x="639038" y="2443534"/>
                    <a:pt x="639038" y="2444772"/>
                  </a:cubicBezTo>
                  <a:lnTo>
                    <a:pt x="645514" y="2448772"/>
                  </a:lnTo>
                  <a:lnTo>
                    <a:pt x="645514" y="2456011"/>
                  </a:lnTo>
                  <a:lnTo>
                    <a:pt x="639323" y="2459916"/>
                  </a:lnTo>
                  <a:cubicBezTo>
                    <a:pt x="646276" y="2463917"/>
                    <a:pt x="659611" y="2468775"/>
                    <a:pt x="645896" y="2474299"/>
                  </a:cubicBezTo>
                  <a:lnTo>
                    <a:pt x="645896" y="2503827"/>
                  </a:lnTo>
                  <a:lnTo>
                    <a:pt x="651992" y="2507732"/>
                  </a:lnTo>
                  <a:lnTo>
                    <a:pt x="651992" y="2510209"/>
                  </a:lnTo>
                  <a:lnTo>
                    <a:pt x="645610" y="2514019"/>
                  </a:lnTo>
                  <a:lnTo>
                    <a:pt x="645610" y="2576884"/>
                  </a:lnTo>
                  <a:cubicBezTo>
                    <a:pt x="647991" y="2578217"/>
                    <a:pt x="650086" y="2579551"/>
                    <a:pt x="651896" y="2580694"/>
                  </a:cubicBezTo>
                  <a:lnTo>
                    <a:pt x="651896" y="2587932"/>
                  </a:lnTo>
                  <a:lnTo>
                    <a:pt x="645610" y="2592029"/>
                  </a:lnTo>
                  <a:cubicBezTo>
                    <a:pt x="645029" y="2605592"/>
                    <a:pt x="645314" y="2619175"/>
                    <a:pt x="646467" y="2632700"/>
                  </a:cubicBezTo>
                  <a:cubicBezTo>
                    <a:pt x="665517" y="2650321"/>
                    <a:pt x="638466" y="2733189"/>
                    <a:pt x="658373" y="2749857"/>
                  </a:cubicBezTo>
                  <a:lnTo>
                    <a:pt x="652277" y="2753858"/>
                  </a:lnTo>
                  <a:lnTo>
                    <a:pt x="652277" y="2841964"/>
                  </a:lnTo>
                  <a:lnTo>
                    <a:pt x="645514" y="2846060"/>
                  </a:lnTo>
                  <a:lnTo>
                    <a:pt x="645514" y="2937976"/>
                  </a:lnTo>
                  <a:lnTo>
                    <a:pt x="639228" y="2941786"/>
                  </a:lnTo>
                  <a:lnTo>
                    <a:pt x="639228" y="2963789"/>
                  </a:lnTo>
                  <a:lnTo>
                    <a:pt x="645610" y="2967885"/>
                  </a:lnTo>
                  <a:cubicBezTo>
                    <a:pt x="646372" y="2987697"/>
                    <a:pt x="644086" y="3007985"/>
                    <a:pt x="646467" y="3026940"/>
                  </a:cubicBezTo>
                  <a:cubicBezTo>
                    <a:pt x="654563" y="3031893"/>
                    <a:pt x="654468" y="3032178"/>
                    <a:pt x="645896" y="3037417"/>
                  </a:cubicBezTo>
                  <a:lnTo>
                    <a:pt x="645896" y="3048466"/>
                  </a:lnTo>
                  <a:lnTo>
                    <a:pt x="651992" y="3052371"/>
                  </a:lnTo>
                  <a:lnTo>
                    <a:pt x="651992" y="3066945"/>
                  </a:lnTo>
                  <a:lnTo>
                    <a:pt x="645514" y="3070850"/>
                  </a:lnTo>
                  <a:lnTo>
                    <a:pt x="645514" y="3181245"/>
                  </a:lnTo>
                  <a:lnTo>
                    <a:pt x="638752" y="3185341"/>
                  </a:lnTo>
                  <a:lnTo>
                    <a:pt x="638752" y="3203343"/>
                  </a:lnTo>
                  <a:lnTo>
                    <a:pt x="632465" y="3207439"/>
                  </a:lnTo>
                  <a:cubicBezTo>
                    <a:pt x="631922" y="3214849"/>
                    <a:pt x="632208" y="3222288"/>
                    <a:pt x="633322" y="3229632"/>
                  </a:cubicBezTo>
                  <a:lnTo>
                    <a:pt x="637990" y="3232299"/>
                  </a:lnTo>
                  <a:cubicBezTo>
                    <a:pt x="639942" y="3236166"/>
                    <a:pt x="639942" y="3240719"/>
                    <a:pt x="637990" y="3244586"/>
                  </a:cubicBezTo>
                  <a:lnTo>
                    <a:pt x="632751" y="3247634"/>
                  </a:lnTo>
                  <a:cubicBezTo>
                    <a:pt x="632751" y="3254682"/>
                    <a:pt x="630084" y="3263541"/>
                    <a:pt x="639228" y="3265922"/>
                  </a:cubicBezTo>
                  <a:lnTo>
                    <a:pt x="639228" y="3343170"/>
                  </a:lnTo>
                  <a:lnTo>
                    <a:pt x="645610" y="3347075"/>
                  </a:lnTo>
                  <a:lnTo>
                    <a:pt x="639609" y="3350980"/>
                  </a:lnTo>
                  <a:cubicBezTo>
                    <a:pt x="641609" y="3352409"/>
                    <a:pt x="644562" y="3352695"/>
                    <a:pt x="644943" y="3354981"/>
                  </a:cubicBezTo>
                  <a:lnTo>
                    <a:pt x="639895" y="3357838"/>
                  </a:lnTo>
                  <a:cubicBezTo>
                    <a:pt x="638990" y="3362905"/>
                    <a:pt x="638990" y="3368106"/>
                    <a:pt x="639895" y="3373173"/>
                  </a:cubicBezTo>
                  <a:lnTo>
                    <a:pt x="645514" y="3376412"/>
                  </a:lnTo>
                  <a:lnTo>
                    <a:pt x="639418" y="3380317"/>
                  </a:lnTo>
                  <a:lnTo>
                    <a:pt x="639418" y="3394891"/>
                  </a:lnTo>
                  <a:lnTo>
                    <a:pt x="645800" y="3398796"/>
                  </a:lnTo>
                  <a:lnTo>
                    <a:pt x="645800" y="3402320"/>
                  </a:lnTo>
                  <a:lnTo>
                    <a:pt x="639609" y="3406130"/>
                  </a:lnTo>
                  <a:lnTo>
                    <a:pt x="639609" y="3417084"/>
                  </a:lnTo>
                  <a:lnTo>
                    <a:pt x="645896" y="3421275"/>
                  </a:lnTo>
                  <a:cubicBezTo>
                    <a:pt x="641133" y="3462042"/>
                    <a:pt x="655421" y="3514620"/>
                    <a:pt x="640276" y="3549196"/>
                  </a:cubicBezTo>
                  <a:cubicBezTo>
                    <a:pt x="638361" y="3553101"/>
                    <a:pt x="638361" y="3557672"/>
                    <a:pt x="640276" y="3561578"/>
                  </a:cubicBezTo>
                  <a:lnTo>
                    <a:pt x="645229" y="3564340"/>
                  </a:lnTo>
                  <a:lnTo>
                    <a:pt x="639038" y="3568246"/>
                  </a:lnTo>
                  <a:lnTo>
                    <a:pt x="639038" y="3582819"/>
                  </a:lnTo>
                  <a:lnTo>
                    <a:pt x="645419" y="3586724"/>
                  </a:lnTo>
                  <a:lnTo>
                    <a:pt x="645419" y="3593963"/>
                  </a:lnTo>
                  <a:cubicBezTo>
                    <a:pt x="627322" y="3602726"/>
                    <a:pt x="657992" y="3603964"/>
                    <a:pt x="638847" y="3613013"/>
                  </a:cubicBezTo>
                  <a:cubicBezTo>
                    <a:pt x="639418" y="3617014"/>
                    <a:pt x="637704" y="3620729"/>
                    <a:pt x="640371" y="3624253"/>
                  </a:cubicBezTo>
                  <a:cubicBezTo>
                    <a:pt x="643895" y="3625776"/>
                    <a:pt x="646562" y="3627586"/>
                    <a:pt x="645229" y="3630634"/>
                  </a:cubicBezTo>
                  <a:lnTo>
                    <a:pt x="639038" y="3634539"/>
                  </a:lnTo>
                  <a:lnTo>
                    <a:pt x="639038" y="3637969"/>
                  </a:lnTo>
                  <a:lnTo>
                    <a:pt x="632465" y="3641969"/>
                  </a:lnTo>
                  <a:lnTo>
                    <a:pt x="632465" y="3653209"/>
                  </a:lnTo>
                  <a:cubicBezTo>
                    <a:pt x="636466" y="3655971"/>
                    <a:pt x="641990" y="3657590"/>
                    <a:pt x="644467" y="3661114"/>
                  </a:cubicBezTo>
                  <a:lnTo>
                    <a:pt x="638942" y="3664162"/>
                  </a:lnTo>
                  <a:cubicBezTo>
                    <a:pt x="639800" y="3673687"/>
                    <a:pt x="637037" y="3685117"/>
                    <a:pt x="640371" y="3694547"/>
                  </a:cubicBezTo>
                  <a:lnTo>
                    <a:pt x="645229" y="3697214"/>
                  </a:lnTo>
                  <a:lnTo>
                    <a:pt x="645229" y="3726456"/>
                  </a:lnTo>
                  <a:lnTo>
                    <a:pt x="651896" y="3730551"/>
                  </a:lnTo>
                  <a:lnTo>
                    <a:pt x="645514" y="3734457"/>
                  </a:lnTo>
                  <a:cubicBezTo>
                    <a:pt x="645514" y="3735695"/>
                    <a:pt x="645514" y="3736933"/>
                    <a:pt x="645514" y="3737981"/>
                  </a:cubicBezTo>
                  <a:lnTo>
                    <a:pt x="651420" y="3741696"/>
                  </a:lnTo>
                  <a:lnTo>
                    <a:pt x="651420" y="3775033"/>
                  </a:lnTo>
                  <a:cubicBezTo>
                    <a:pt x="642847" y="3778081"/>
                    <a:pt x="644848" y="3782272"/>
                    <a:pt x="646276" y="3786463"/>
                  </a:cubicBezTo>
                  <a:lnTo>
                    <a:pt x="651801" y="3789511"/>
                  </a:lnTo>
                  <a:cubicBezTo>
                    <a:pt x="649610" y="3799798"/>
                    <a:pt x="657611" y="3818086"/>
                    <a:pt x="645419" y="3822563"/>
                  </a:cubicBezTo>
                  <a:lnTo>
                    <a:pt x="645419" y="3855519"/>
                  </a:lnTo>
                  <a:lnTo>
                    <a:pt x="638656" y="3859615"/>
                  </a:lnTo>
                  <a:lnTo>
                    <a:pt x="638656" y="3870474"/>
                  </a:lnTo>
                  <a:lnTo>
                    <a:pt x="631894" y="3874569"/>
                  </a:lnTo>
                  <a:lnTo>
                    <a:pt x="631894" y="3918480"/>
                  </a:lnTo>
                  <a:lnTo>
                    <a:pt x="625893" y="3922290"/>
                  </a:lnTo>
                  <a:lnTo>
                    <a:pt x="625893" y="3929434"/>
                  </a:lnTo>
                  <a:cubicBezTo>
                    <a:pt x="634465" y="3934672"/>
                    <a:pt x="634465" y="3934958"/>
                    <a:pt x="625893" y="3940101"/>
                  </a:cubicBezTo>
                  <a:lnTo>
                    <a:pt x="625893" y="3947531"/>
                  </a:lnTo>
                  <a:lnTo>
                    <a:pt x="631894" y="3951436"/>
                  </a:lnTo>
                  <a:lnTo>
                    <a:pt x="631894" y="4198134"/>
                  </a:lnTo>
                  <a:lnTo>
                    <a:pt x="625512" y="4202039"/>
                  </a:lnTo>
                  <a:lnTo>
                    <a:pt x="625512" y="4205563"/>
                  </a:lnTo>
                  <a:lnTo>
                    <a:pt x="632275" y="4209564"/>
                  </a:lnTo>
                  <a:lnTo>
                    <a:pt x="632275" y="4260904"/>
                  </a:lnTo>
                  <a:lnTo>
                    <a:pt x="638276" y="4264809"/>
                  </a:lnTo>
                  <a:lnTo>
                    <a:pt x="633227" y="4267666"/>
                  </a:lnTo>
                  <a:cubicBezTo>
                    <a:pt x="629036" y="4289669"/>
                    <a:pt x="635037" y="4313196"/>
                    <a:pt x="631036" y="4335198"/>
                  </a:cubicBezTo>
                  <a:lnTo>
                    <a:pt x="625893" y="4338056"/>
                  </a:lnTo>
                  <a:lnTo>
                    <a:pt x="625893" y="4345580"/>
                  </a:lnTo>
                  <a:lnTo>
                    <a:pt x="631894" y="4349391"/>
                  </a:lnTo>
                  <a:lnTo>
                    <a:pt x="631894" y="4356630"/>
                  </a:lnTo>
                  <a:lnTo>
                    <a:pt x="625512" y="4360535"/>
                  </a:lnTo>
                  <a:lnTo>
                    <a:pt x="625512" y="4389776"/>
                  </a:lnTo>
                  <a:lnTo>
                    <a:pt x="631703" y="4393682"/>
                  </a:lnTo>
                  <a:lnTo>
                    <a:pt x="625893" y="4397397"/>
                  </a:lnTo>
                  <a:lnTo>
                    <a:pt x="625893" y="4415875"/>
                  </a:lnTo>
                  <a:cubicBezTo>
                    <a:pt x="635418" y="4421114"/>
                    <a:pt x="634465" y="4426163"/>
                    <a:pt x="625893" y="4430162"/>
                  </a:cubicBezTo>
                  <a:cubicBezTo>
                    <a:pt x="629036" y="4444831"/>
                    <a:pt x="618368" y="4469787"/>
                    <a:pt x="632275" y="4478264"/>
                  </a:cubicBezTo>
                  <a:lnTo>
                    <a:pt x="632275" y="4599708"/>
                  </a:lnTo>
                  <a:cubicBezTo>
                    <a:pt x="633799" y="4601803"/>
                    <a:pt x="639038" y="4602470"/>
                    <a:pt x="638371" y="4605709"/>
                  </a:cubicBezTo>
                  <a:close/>
                  <a:moveTo>
                    <a:pt x="631132" y="2178739"/>
                  </a:moveTo>
                  <a:cubicBezTo>
                    <a:pt x="608367" y="2167118"/>
                    <a:pt x="580268" y="2170547"/>
                    <a:pt x="556551" y="2162927"/>
                  </a:cubicBezTo>
                  <a:lnTo>
                    <a:pt x="539501" y="2171500"/>
                  </a:lnTo>
                  <a:cubicBezTo>
                    <a:pt x="553789" y="2174738"/>
                    <a:pt x="567029" y="2172833"/>
                    <a:pt x="581888" y="2177120"/>
                  </a:cubicBezTo>
                  <a:cubicBezTo>
                    <a:pt x="597766" y="2182606"/>
                    <a:pt x="614930" y="2183177"/>
                    <a:pt x="631132" y="2178739"/>
                  </a:cubicBezTo>
                  <a:close/>
                  <a:moveTo>
                    <a:pt x="615320" y="1676009"/>
                  </a:moveTo>
                  <a:cubicBezTo>
                    <a:pt x="607062" y="1674704"/>
                    <a:pt x="598623" y="1676762"/>
                    <a:pt x="591889" y="1681724"/>
                  </a:cubicBezTo>
                  <a:lnTo>
                    <a:pt x="609605" y="1689820"/>
                  </a:lnTo>
                  <a:cubicBezTo>
                    <a:pt x="613215" y="1688801"/>
                    <a:pt x="616492" y="1686867"/>
                    <a:pt x="619130" y="1684201"/>
                  </a:cubicBezTo>
                  <a:cubicBezTo>
                    <a:pt x="617511" y="1681533"/>
                    <a:pt x="620940" y="1678200"/>
                    <a:pt x="615320" y="1676009"/>
                  </a:cubicBezTo>
                  <a:close/>
                  <a:moveTo>
                    <a:pt x="595604" y="1716490"/>
                  </a:moveTo>
                  <a:cubicBezTo>
                    <a:pt x="602652" y="1711632"/>
                    <a:pt x="611034" y="1713442"/>
                    <a:pt x="617892" y="1707727"/>
                  </a:cubicBezTo>
                  <a:cubicBezTo>
                    <a:pt x="611605" y="1702203"/>
                    <a:pt x="581411" y="1704203"/>
                    <a:pt x="595604" y="1716490"/>
                  </a:cubicBezTo>
                  <a:close/>
                  <a:moveTo>
                    <a:pt x="589126" y="1661245"/>
                  </a:moveTo>
                  <a:lnTo>
                    <a:pt x="583316" y="1657530"/>
                  </a:lnTo>
                  <a:cubicBezTo>
                    <a:pt x="554741" y="1660293"/>
                    <a:pt x="567600" y="1672580"/>
                    <a:pt x="588936" y="1668580"/>
                  </a:cubicBezTo>
                  <a:cubicBezTo>
                    <a:pt x="593603" y="1664769"/>
                    <a:pt x="593603" y="1663912"/>
                    <a:pt x="589126" y="1661245"/>
                  </a:cubicBezTo>
                  <a:close/>
                  <a:moveTo>
                    <a:pt x="595794" y="1628003"/>
                  </a:moveTo>
                  <a:lnTo>
                    <a:pt x="612082" y="1618478"/>
                  </a:lnTo>
                  <a:cubicBezTo>
                    <a:pt x="586774" y="1609191"/>
                    <a:pt x="558999" y="1609191"/>
                    <a:pt x="533691" y="1618478"/>
                  </a:cubicBezTo>
                  <a:lnTo>
                    <a:pt x="543216" y="1624003"/>
                  </a:lnTo>
                  <a:cubicBezTo>
                    <a:pt x="561599" y="1622288"/>
                    <a:pt x="577697" y="1629241"/>
                    <a:pt x="595794" y="1628003"/>
                  </a:cubicBezTo>
                  <a:close/>
                  <a:moveTo>
                    <a:pt x="612082" y="1574663"/>
                  </a:moveTo>
                  <a:cubicBezTo>
                    <a:pt x="590365" y="1563900"/>
                    <a:pt x="567790" y="1574663"/>
                    <a:pt x="543787" y="1572663"/>
                  </a:cubicBezTo>
                  <a:cubicBezTo>
                    <a:pt x="538168" y="1572091"/>
                    <a:pt x="541692" y="1567424"/>
                    <a:pt x="536358" y="1565424"/>
                  </a:cubicBezTo>
                  <a:cubicBezTo>
                    <a:pt x="525404" y="1564281"/>
                    <a:pt x="501496" y="1565424"/>
                    <a:pt x="522166" y="1576568"/>
                  </a:cubicBezTo>
                  <a:cubicBezTo>
                    <a:pt x="539701" y="1577635"/>
                    <a:pt x="557161" y="1579702"/>
                    <a:pt x="574458" y="1582759"/>
                  </a:cubicBezTo>
                  <a:cubicBezTo>
                    <a:pt x="583983" y="1585426"/>
                    <a:pt x="585507" y="1580663"/>
                    <a:pt x="590079" y="1580187"/>
                  </a:cubicBezTo>
                  <a:cubicBezTo>
                    <a:pt x="597794" y="1579426"/>
                    <a:pt x="605890" y="1582283"/>
                    <a:pt x="612082" y="1578282"/>
                  </a:cubicBezTo>
                  <a:close/>
                  <a:moveTo>
                    <a:pt x="513498" y="1593046"/>
                  </a:moveTo>
                  <a:lnTo>
                    <a:pt x="513498" y="1596666"/>
                  </a:lnTo>
                  <a:cubicBezTo>
                    <a:pt x="534358" y="1602857"/>
                    <a:pt x="564647" y="1607905"/>
                    <a:pt x="585793" y="1596666"/>
                  </a:cubicBezTo>
                  <a:cubicBezTo>
                    <a:pt x="585793" y="1590760"/>
                    <a:pt x="585793" y="1590760"/>
                    <a:pt x="582935" y="1587903"/>
                  </a:cubicBezTo>
                  <a:cubicBezTo>
                    <a:pt x="573610" y="1588436"/>
                    <a:pt x="564485" y="1590798"/>
                    <a:pt x="556075" y="1594856"/>
                  </a:cubicBezTo>
                  <a:cubicBezTo>
                    <a:pt x="551817" y="1592132"/>
                    <a:pt x="547283" y="1589865"/>
                    <a:pt x="542549" y="1588093"/>
                  </a:cubicBezTo>
                  <a:cubicBezTo>
                    <a:pt x="533786" y="1595046"/>
                    <a:pt x="522166" y="1588284"/>
                    <a:pt x="513498" y="1593046"/>
                  </a:cubicBezTo>
                  <a:close/>
                  <a:moveTo>
                    <a:pt x="520070" y="1735921"/>
                  </a:moveTo>
                  <a:cubicBezTo>
                    <a:pt x="548645" y="1746685"/>
                    <a:pt x="584650" y="1746494"/>
                    <a:pt x="616273" y="1750018"/>
                  </a:cubicBezTo>
                  <a:lnTo>
                    <a:pt x="619226" y="1745256"/>
                  </a:lnTo>
                  <a:cubicBezTo>
                    <a:pt x="614225" y="1741122"/>
                    <a:pt x="607996" y="1738740"/>
                    <a:pt x="601509" y="1738493"/>
                  </a:cubicBezTo>
                  <a:cubicBezTo>
                    <a:pt x="598099" y="1735416"/>
                    <a:pt x="592917" y="1735416"/>
                    <a:pt x="589508" y="1738493"/>
                  </a:cubicBezTo>
                  <a:cubicBezTo>
                    <a:pt x="569791" y="1735159"/>
                    <a:pt x="537215" y="1723920"/>
                    <a:pt x="520070" y="1735540"/>
                  </a:cubicBezTo>
                  <a:close/>
                  <a:moveTo>
                    <a:pt x="582554" y="1849555"/>
                  </a:moveTo>
                  <a:cubicBezTo>
                    <a:pt x="593889" y="1850221"/>
                    <a:pt x="606176" y="1856888"/>
                    <a:pt x="617606" y="1851936"/>
                  </a:cubicBezTo>
                  <a:cubicBezTo>
                    <a:pt x="631703" y="1835553"/>
                    <a:pt x="564361" y="1839553"/>
                    <a:pt x="582554" y="1849173"/>
                  </a:cubicBezTo>
                  <a:close/>
                  <a:moveTo>
                    <a:pt x="596556" y="1790023"/>
                  </a:moveTo>
                  <a:cubicBezTo>
                    <a:pt x="597318" y="1790023"/>
                    <a:pt x="598080" y="1789261"/>
                    <a:pt x="598842" y="1788785"/>
                  </a:cubicBezTo>
                  <a:lnTo>
                    <a:pt x="598842" y="1784975"/>
                  </a:lnTo>
                  <a:cubicBezTo>
                    <a:pt x="585412" y="1774878"/>
                    <a:pt x="566647" y="1780498"/>
                    <a:pt x="552932" y="1784975"/>
                  </a:cubicBezTo>
                  <a:cubicBezTo>
                    <a:pt x="567124" y="1788871"/>
                    <a:pt x="581859" y="1790442"/>
                    <a:pt x="596556" y="1789642"/>
                  </a:cubicBezTo>
                  <a:close/>
                  <a:moveTo>
                    <a:pt x="529881" y="2199598"/>
                  </a:moveTo>
                  <a:cubicBezTo>
                    <a:pt x="546074" y="2197598"/>
                    <a:pt x="563600" y="2198360"/>
                    <a:pt x="578077" y="2190835"/>
                  </a:cubicBezTo>
                  <a:cubicBezTo>
                    <a:pt x="567886" y="2185596"/>
                    <a:pt x="554170" y="2189883"/>
                    <a:pt x="542263" y="2188549"/>
                  </a:cubicBezTo>
                  <a:lnTo>
                    <a:pt x="536453" y="2195884"/>
                  </a:lnTo>
                  <a:cubicBezTo>
                    <a:pt x="533501" y="2194741"/>
                    <a:pt x="522356" y="2196550"/>
                    <a:pt x="530357" y="2199217"/>
                  </a:cubicBezTo>
                  <a:close/>
                  <a:moveTo>
                    <a:pt x="625131" y="2013670"/>
                  </a:moveTo>
                  <a:lnTo>
                    <a:pt x="625131" y="2009765"/>
                  </a:lnTo>
                  <a:cubicBezTo>
                    <a:pt x="615396" y="2002555"/>
                    <a:pt x="602100" y="2002555"/>
                    <a:pt x="592365" y="2009765"/>
                  </a:cubicBezTo>
                  <a:lnTo>
                    <a:pt x="592365" y="2013575"/>
                  </a:lnTo>
                  <a:cubicBezTo>
                    <a:pt x="603166" y="2015956"/>
                    <a:pt x="614368" y="2015861"/>
                    <a:pt x="625131" y="2013289"/>
                  </a:cubicBezTo>
                  <a:close/>
                  <a:moveTo>
                    <a:pt x="635227" y="1967474"/>
                  </a:moveTo>
                  <a:cubicBezTo>
                    <a:pt x="633075" y="1966388"/>
                    <a:pt x="631008" y="1965141"/>
                    <a:pt x="629036" y="1963759"/>
                  </a:cubicBezTo>
                  <a:lnTo>
                    <a:pt x="614844" y="1963759"/>
                  </a:lnTo>
                  <a:cubicBezTo>
                    <a:pt x="585697" y="1974618"/>
                    <a:pt x="646372" y="1972617"/>
                    <a:pt x="635227" y="1967283"/>
                  </a:cubicBezTo>
                  <a:close/>
                  <a:moveTo>
                    <a:pt x="590841" y="1919849"/>
                  </a:moveTo>
                  <a:cubicBezTo>
                    <a:pt x="589069" y="1920154"/>
                    <a:pt x="587355" y="1920764"/>
                    <a:pt x="585793" y="1921659"/>
                  </a:cubicBezTo>
                  <a:lnTo>
                    <a:pt x="585793" y="1925278"/>
                  </a:lnTo>
                  <a:cubicBezTo>
                    <a:pt x="603233" y="1928479"/>
                    <a:pt x="621121" y="1928479"/>
                    <a:pt x="638561" y="1925278"/>
                  </a:cubicBezTo>
                  <a:lnTo>
                    <a:pt x="628369" y="1920039"/>
                  </a:lnTo>
                  <a:cubicBezTo>
                    <a:pt x="616177" y="1918706"/>
                    <a:pt x="603128" y="1919658"/>
                    <a:pt x="590841" y="1919658"/>
                  </a:cubicBezTo>
                  <a:close/>
                  <a:moveTo>
                    <a:pt x="609224" y="1646862"/>
                  </a:moveTo>
                  <a:cubicBezTo>
                    <a:pt x="602938" y="1647624"/>
                    <a:pt x="597032" y="1645719"/>
                    <a:pt x="592746" y="1648672"/>
                  </a:cubicBezTo>
                  <a:cubicBezTo>
                    <a:pt x="592746" y="1649910"/>
                    <a:pt x="592746" y="1651053"/>
                    <a:pt x="592746" y="1652387"/>
                  </a:cubicBezTo>
                  <a:lnTo>
                    <a:pt x="599318" y="1656292"/>
                  </a:lnTo>
                  <a:cubicBezTo>
                    <a:pt x="599318" y="1666484"/>
                    <a:pt x="619226" y="1661531"/>
                    <a:pt x="624083" y="1656863"/>
                  </a:cubicBezTo>
                  <a:close/>
                  <a:moveTo>
                    <a:pt x="563028" y="1543897"/>
                  </a:moveTo>
                  <a:cubicBezTo>
                    <a:pt x="537787" y="1554184"/>
                    <a:pt x="505878" y="1541040"/>
                    <a:pt x="481208" y="1553422"/>
                  </a:cubicBezTo>
                  <a:cubicBezTo>
                    <a:pt x="526166" y="1562947"/>
                    <a:pt x="570743" y="1555613"/>
                    <a:pt x="617130" y="1554470"/>
                  </a:cubicBezTo>
                  <a:cubicBezTo>
                    <a:pt x="624940" y="1533324"/>
                    <a:pt x="575410" y="1547231"/>
                    <a:pt x="563028" y="1543326"/>
                  </a:cubicBezTo>
                  <a:close/>
                  <a:moveTo>
                    <a:pt x="408247" y="3059896"/>
                  </a:moveTo>
                  <a:cubicBezTo>
                    <a:pt x="415200" y="3055705"/>
                    <a:pt x="424058" y="3059896"/>
                    <a:pt x="431297" y="3054372"/>
                  </a:cubicBezTo>
                  <a:cubicBezTo>
                    <a:pt x="453586" y="3056753"/>
                    <a:pt x="485113" y="3062372"/>
                    <a:pt x="506830" y="3052562"/>
                  </a:cubicBezTo>
                  <a:lnTo>
                    <a:pt x="506830" y="3048657"/>
                  </a:lnTo>
                  <a:cubicBezTo>
                    <a:pt x="492591" y="3038036"/>
                    <a:pt x="473750" y="3035893"/>
                    <a:pt x="457491" y="3043037"/>
                  </a:cubicBezTo>
                  <a:cubicBezTo>
                    <a:pt x="449395" y="3037894"/>
                    <a:pt x="437679" y="3031988"/>
                    <a:pt x="428154" y="3037798"/>
                  </a:cubicBezTo>
                  <a:cubicBezTo>
                    <a:pt x="429868" y="3051038"/>
                    <a:pt x="335476" y="3036941"/>
                    <a:pt x="381577" y="3059420"/>
                  </a:cubicBezTo>
                  <a:cubicBezTo>
                    <a:pt x="372052" y="3065421"/>
                    <a:pt x="358717" y="3057991"/>
                    <a:pt x="349382" y="3063421"/>
                  </a:cubicBezTo>
                  <a:lnTo>
                    <a:pt x="349382" y="3066945"/>
                  </a:lnTo>
                  <a:lnTo>
                    <a:pt x="342810" y="3070945"/>
                  </a:lnTo>
                  <a:lnTo>
                    <a:pt x="342810" y="3078660"/>
                  </a:lnTo>
                  <a:lnTo>
                    <a:pt x="351287" y="3080280"/>
                  </a:lnTo>
                  <a:cubicBezTo>
                    <a:pt x="371861" y="3069135"/>
                    <a:pt x="396721" y="3073898"/>
                    <a:pt x="417962" y="3079518"/>
                  </a:cubicBezTo>
                  <a:cubicBezTo>
                    <a:pt x="438927" y="3076679"/>
                    <a:pt x="460244" y="3080899"/>
                    <a:pt x="478541" y="3091520"/>
                  </a:cubicBezTo>
                  <a:cubicBezTo>
                    <a:pt x="485018" y="3089614"/>
                    <a:pt x="493210" y="3092948"/>
                    <a:pt x="500068" y="3089424"/>
                  </a:cubicBezTo>
                  <a:lnTo>
                    <a:pt x="493876" y="3085423"/>
                  </a:lnTo>
                  <a:lnTo>
                    <a:pt x="493876" y="3078184"/>
                  </a:lnTo>
                  <a:cubicBezTo>
                    <a:pt x="496353" y="3075041"/>
                    <a:pt x="504449" y="3077613"/>
                    <a:pt x="506830" y="3074469"/>
                  </a:cubicBezTo>
                  <a:lnTo>
                    <a:pt x="506830" y="3070755"/>
                  </a:lnTo>
                  <a:cubicBezTo>
                    <a:pt x="502735" y="3067707"/>
                    <a:pt x="493591" y="3069707"/>
                    <a:pt x="490828" y="3065421"/>
                  </a:cubicBezTo>
                  <a:cubicBezTo>
                    <a:pt x="477017" y="3065421"/>
                    <a:pt x="462730" y="3063421"/>
                    <a:pt x="450728" y="3072660"/>
                  </a:cubicBezTo>
                  <a:cubicBezTo>
                    <a:pt x="439108" y="3075136"/>
                    <a:pt x="443965" y="3064373"/>
                    <a:pt x="433583" y="3065326"/>
                  </a:cubicBezTo>
                  <a:cubicBezTo>
                    <a:pt x="424763" y="3066535"/>
                    <a:pt x="415800" y="3064611"/>
                    <a:pt x="408247" y="3059896"/>
                  </a:cubicBezTo>
                  <a:close/>
                  <a:moveTo>
                    <a:pt x="518737" y="3034750"/>
                  </a:moveTo>
                  <a:cubicBezTo>
                    <a:pt x="520461" y="3032217"/>
                    <a:pt x="520718" y="3028950"/>
                    <a:pt x="519403" y="3026178"/>
                  </a:cubicBezTo>
                  <a:lnTo>
                    <a:pt x="509878" y="3021034"/>
                  </a:lnTo>
                  <a:cubicBezTo>
                    <a:pt x="505611" y="3019711"/>
                    <a:pt x="501077" y="3022101"/>
                    <a:pt x="499753" y="3026378"/>
                  </a:cubicBezTo>
                  <a:cubicBezTo>
                    <a:pt x="498648" y="3029931"/>
                    <a:pt x="500115" y="3033779"/>
                    <a:pt x="503306" y="3035703"/>
                  </a:cubicBezTo>
                  <a:cubicBezTo>
                    <a:pt x="508469" y="3036284"/>
                    <a:pt x="513688" y="3035960"/>
                    <a:pt x="518737" y="3034750"/>
                  </a:cubicBezTo>
                  <a:close/>
                  <a:moveTo>
                    <a:pt x="464539" y="2888446"/>
                  </a:moveTo>
                  <a:cubicBezTo>
                    <a:pt x="469873" y="2887780"/>
                    <a:pt x="475779" y="2889685"/>
                    <a:pt x="480065" y="2886922"/>
                  </a:cubicBezTo>
                  <a:cubicBezTo>
                    <a:pt x="480065" y="2874349"/>
                    <a:pt x="453300" y="2883779"/>
                    <a:pt x="444632" y="2881017"/>
                  </a:cubicBezTo>
                  <a:cubicBezTo>
                    <a:pt x="435107" y="2876350"/>
                    <a:pt x="435107" y="2876350"/>
                    <a:pt x="428249" y="2879302"/>
                  </a:cubicBezTo>
                  <a:lnTo>
                    <a:pt x="428249" y="2882922"/>
                  </a:lnTo>
                  <a:cubicBezTo>
                    <a:pt x="439108" y="2887970"/>
                    <a:pt x="453300" y="2896257"/>
                    <a:pt x="464539" y="2888446"/>
                  </a:cubicBezTo>
                  <a:close/>
                  <a:moveTo>
                    <a:pt x="457586" y="2943691"/>
                  </a:moveTo>
                  <a:cubicBezTo>
                    <a:pt x="456853" y="2944053"/>
                    <a:pt x="456157" y="2944463"/>
                    <a:pt x="455491" y="2944930"/>
                  </a:cubicBezTo>
                  <a:cubicBezTo>
                    <a:pt x="453586" y="2948930"/>
                    <a:pt x="465206" y="2946168"/>
                    <a:pt x="457586" y="2943691"/>
                  </a:cubicBezTo>
                  <a:close/>
                  <a:moveTo>
                    <a:pt x="486733" y="2959979"/>
                  </a:moveTo>
                  <a:cubicBezTo>
                    <a:pt x="486733" y="2961122"/>
                    <a:pt x="486733" y="2962265"/>
                    <a:pt x="486733" y="2963504"/>
                  </a:cubicBezTo>
                  <a:cubicBezTo>
                    <a:pt x="503211" y="2973029"/>
                    <a:pt x="524166" y="2977505"/>
                    <a:pt x="539215" y="2967980"/>
                  </a:cubicBezTo>
                  <a:lnTo>
                    <a:pt x="539215" y="2956455"/>
                  </a:lnTo>
                  <a:cubicBezTo>
                    <a:pt x="531081" y="2949664"/>
                    <a:pt x="520642" y="2946253"/>
                    <a:pt x="510069" y="2946930"/>
                  </a:cubicBezTo>
                  <a:cubicBezTo>
                    <a:pt x="500544" y="2961027"/>
                    <a:pt x="496353" y="2950168"/>
                    <a:pt x="483304" y="2950644"/>
                  </a:cubicBezTo>
                  <a:cubicBezTo>
                    <a:pt x="479303" y="2955312"/>
                    <a:pt x="479303" y="2955407"/>
                    <a:pt x="486733" y="2959979"/>
                  </a:cubicBezTo>
                  <a:close/>
                  <a:moveTo>
                    <a:pt x="510164" y="2939976"/>
                  </a:moveTo>
                  <a:cubicBezTo>
                    <a:pt x="518832" y="2939976"/>
                    <a:pt x="533882" y="2942358"/>
                    <a:pt x="538739" y="2933880"/>
                  </a:cubicBezTo>
                  <a:cubicBezTo>
                    <a:pt x="533501" y="2931976"/>
                    <a:pt x="497782" y="2929309"/>
                    <a:pt x="510164" y="2939976"/>
                  </a:cubicBezTo>
                  <a:close/>
                  <a:moveTo>
                    <a:pt x="506926" y="2986459"/>
                  </a:moveTo>
                  <a:lnTo>
                    <a:pt x="515879" y="2991412"/>
                  </a:lnTo>
                  <a:cubicBezTo>
                    <a:pt x="522070" y="2991412"/>
                    <a:pt x="519594" y="2988268"/>
                    <a:pt x="520070" y="2986363"/>
                  </a:cubicBezTo>
                  <a:cubicBezTo>
                    <a:pt x="516060" y="2983782"/>
                    <a:pt x="510898" y="2983820"/>
                    <a:pt x="506926" y="2986459"/>
                  </a:cubicBezTo>
                  <a:close/>
                  <a:moveTo>
                    <a:pt x="520070" y="3063801"/>
                  </a:moveTo>
                  <a:cubicBezTo>
                    <a:pt x="528852" y="3067488"/>
                    <a:pt x="538949" y="3066059"/>
                    <a:pt x="546359" y="3060087"/>
                  </a:cubicBezTo>
                  <a:cubicBezTo>
                    <a:pt x="537634" y="3056401"/>
                    <a:pt x="527595" y="3057668"/>
                    <a:pt x="520070" y="3063421"/>
                  </a:cubicBezTo>
                  <a:close/>
                  <a:moveTo>
                    <a:pt x="529595" y="2855490"/>
                  </a:moveTo>
                  <a:cubicBezTo>
                    <a:pt x="485971" y="2854728"/>
                    <a:pt x="442537" y="2848917"/>
                    <a:pt x="401579" y="2865015"/>
                  </a:cubicBezTo>
                  <a:cubicBezTo>
                    <a:pt x="403484" y="2885112"/>
                    <a:pt x="434821" y="2866634"/>
                    <a:pt x="446061" y="2862634"/>
                  </a:cubicBezTo>
                  <a:cubicBezTo>
                    <a:pt x="474045" y="2861995"/>
                    <a:pt x="502011" y="2864329"/>
                    <a:pt x="529500" y="2869587"/>
                  </a:cubicBezTo>
                  <a:cubicBezTo>
                    <a:pt x="542549" y="2866062"/>
                    <a:pt x="542073" y="2859395"/>
                    <a:pt x="529309" y="2855109"/>
                  </a:cubicBezTo>
                  <a:close/>
                  <a:moveTo>
                    <a:pt x="420629" y="2886255"/>
                  </a:moveTo>
                  <a:cubicBezTo>
                    <a:pt x="405484" y="2880636"/>
                    <a:pt x="408723" y="2893590"/>
                    <a:pt x="420629" y="2887494"/>
                  </a:cubicBezTo>
                  <a:cubicBezTo>
                    <a:pt x="420439" y="2886732"/>
                    <a:pt x="420629" y="2886160"/>
                    <a:pt x="420343" y="2885875"/>
                  </a:cubicBezTo>
                  <a:close/>
                  <a:moveTo>
                    <a:pt x="211079" y="2820342"/>
                  </a:moveTo>
                  <a:cubicBezTo>
                    <a:pt x="222793" y="2825715"/>
                    <a:pt x="236120" y="2826400"/>
                    <a:pt x="248322" y="2822248"/>
                  </a:cubicBezTo>
                  <a:lnTo>
                    <a:pt x="251084" y="2817485"/>
                  </a:lnTo>
                  <a:lnTo>
                    <a:pt x="241178" y="2810913"/>
                  </a:lnTo>
                  <a:cubicBezTo>
                    <a:pt x="230034" y="2822628"/>
                    <a:pt x="210793" y="2799102"/>
                    <a:pt x="211270" y="2819962"/>
                  </a:cubicBezTo>
                  <a:close/>
                  <a:moveTo>
                    <a:pt x="208031" y="2929309"/>
                  </a:moveTo>
                  <a:cubicBezTo>
                    <a:pt x="201935" y="2938834"/>
                    <a:pt x="236606" y="2938071"/>
                    <a:pt x="243083" y="2935309"/>
                  </a:cubicBezTo>
                  <a:cubicBezTo>
                    <a:pt x="235558" y="2929309"/>
                    <a:pt x="219080" y="2928546"/>
                    <a:pt x="208031" y="2929309"/>
                  </a:cubicBezTo>
                  <a:close/>
                  <a:moveTo>
                    <a:pt x="259561" y="2888351"/>
                  </a:moveTo>
                  <a:lnTo>
                    <a:pt x="277754" y="2879398"/>
                  </a:lnTo>
                  <a:lnTo>
                    <a:pt x="274801" y="2873682"/>
                  </a:lnTo>
                  <a:cubicBezTo>
                    <a:pt x="268991" y="2883969"/>
                    <a:pt x="224605" y="2866539"/>
                    <a:pt x="243750" y="2879302"/>
                  </a:cubicBezTo>
                  <a:lnTo>
                    <a:pt x="237940" y="2883112"/>
                  </a:lnTo>
                  <a:cubicBezTo>
                    <a:pt x="236320" y="2892351"/>
                    <a:pt x="255180" y="2887494"/>
                    <a:pt x="259561" y="2888065"/>
                  </a:cubicBezTo>
                  <a:close/>
                  <a:moveTo>
                    <a:pt x="283374" y="2809770"/>
                  </a:moveTo>
                  <a:cubicBezTo>
                    <a:pt x="283374" y="2809103"/>
                    <a:pt x="280897" y="2808532"/>
                    <a:pt x="279659" y="2807960"/>
                  </a:cubicBezTo>
                  <a:lnTo>
                    <a:pt x="263848" y="2816818"/>
                  </a:lnTo>
                  <a:cubicBezTo>
                    <a:pt x="261847" y="2826343"/>
                    <a:pt x="278040" y="2821295"/>
                    <a:pt x="283564" y="2816818"/>
                  </a:cubicBezTo>
                  <a:cubicBezTo>
                    <a:pt x="283758" y="2814370"/>
                    <a:pt x="283694" y="2811913"/>
                    <a:pt x="283374" y="2809484"/>
                  </a:cubicBezTo>
                  <a:close/>
                  <a:moveTo>
                    <a:pt x="273849" y="2837107"/>
                  </a:moveTo>
                  <a:cubicBezTo>
                    <a:pt x="270229" y="2837107"/>
                    <a:pt x="267372" y="2836440"/>
                    <a:pt x="264324" y="2838535"/>
                  </a:cubicBezTo>
                  <a:cubicBezTo>
                    <a:pt x="263276" y="2845489"/>
                    <a:pt x="263371" y="2845489"/>
                    <a:pt x="267372" y="2848060"/>
                  </a:cubicBezTo>
                  <a:cubicBezTo>
                    <a:pt x="286993" y="2848537"/>
                    <a:pt x="297376" y="2848346"/>
                    <a:pt x="273659" y="2836821"/>
                  </a:cubicBezTo>
                  <a:close/>
                  <a:moveTo>
                    <a:pt x="292899" y="2914450"/>
                  </a:moveTo>
                  <a:cubicBezTo>
                    <a:pt x="300328" y="2912164"/>
                    <a:pt x="288898" y="2909020"/>
                    <a:pt x="287184" y="2907115"/>
                  </a:cubicBezTo>
                  <a:cubicBezTo>
                    <a:pt x="281307" y="2906639"/>
                    <a:pt x="275471" y="2908439"/>
                    <a:pt x="270896" y="2912164"/>
                  </a:cubicBezTo>
                  <a:cubicBezTo>
                    <a:pt x="276802" y="2916735"/>
                    <a:pt x="286041" y="2913211"/>
                    <a:pt x="293185" y="2914164"/>
                  </a:cubicBezTo>
                  <a:close/>
                  <a:moveTo>
                    <a:pt x="270134" y="2934738"/>
                  </a:moveTo>
                  <a:cubicBezTo>
                    <a:pt x="274111" y="2937405"/>
                    <a:pt x="279302" y="2937405"/>
                    <a:pt x="283279" y="2934738"/>
                  </a:cubicBezTo>
                  <a:cubicBezTo>
                    <a:pt x="279425" y="2932109"/>
                    <a:pt x="274387" y="2932004"/>
                    <a:pt x="270420" y="2934452"/>
                  </a:cubicBezTo>
                  <a:close/>
                  <a:moveTo>
                    <a:pt x="299757" y="1374066"/>
                  </a:moveTo>
                  <a:cubicBezTo>
                    <a:pt x="304329" y="1370257"/>
                    <a:pt x="304329" y="1370257"/>
                    <a:pt x="299757" y="1366732"/>
                  </a:cubicBezTo>
                  <a:lnTo>
                    <a:pt x="286898" y="1366732"/>
                  </a:lnTo>
                  <a:cubicBezTo>
                    <a:pt x="282231" y="1370542"/>
                    <a:pt x="282231" y="1370542"/>
                    <a:pt x="286898" y="1374066"/>
                  </a:cubicBezTo>
                  <a:close/>
                  <a:moveTo>
                    <a:pt x="299757" y="2601267"/>
                  </a:moveTo>
                  <a:cubicBezTo>
                    <a:pt x="292994" y="2603839"/>
                    <a:pt x="303662" y="2606601"/>
                    <a:pt x="305662" y="2608983"/>
                  </a:cubicBezTo>
                  <a:lnTo>
                    <a:pt x="315187" y="2603458"/>
                  </a:lnTo>
                  <a:cubicBezTo>
                    <a:pt x="311759" y="2599077"/>
                    <a:pt x="305282" y="2601554"/>
                    <a:pt x="300043" y="2600982"/>
                  </a:cubicBezTo>
                  <a:close/>
                  <a:moveTo>
                    <a:pt x="296518" y="2845774"/>
                  </a:moveTo>
                  <a:cubicBezTo>
                    <a:pt x="314616" y="2851775"/>
                    <a:pt x="339190" y="2844631"/>
                    <a:pt x="355859" y="2839107"/>
                  </a:cubicBezTo>
                  <a:cubicBezTo>
                    <a:pt x="351001" y="2830058"/>
                    <a:pt x="295852" y="2836821"/>
                    <a:pt x="296804" y="2845489"/>
                  </a:cubicBezTo>
                  <a:close/>
                  <a:moveTo>
                    <a:pt x="474541" y="1169374"/>
                  </a:moveTo>
                  <a:cubicBezTo>
                    <a:pt x="474541" y="1181852"/>
                    <a:pt x="500544" y="1172803"/>
                    <a:pt x="509783" y="1175279"/>
                  </a:cubicBezTo>
                  <a:cubicBezTo>
                    <a:pt x="523785" y="1166040"/>
                    <a:pt x="479303" y="1160802"/>
                    <a:pt x="474826" y="1168803"/>
                  </a:cubicBezTo>
                  <a:close/>
                  <a:moveTo>
                    <a:pt x="481399" y="1115082"/>
                  </a:moveTo>
                  <a:cubicBezTo>
                    <a:pt x="488066" y="1118796"/>
                    <a:pt x="487780" y="1125940"/>
                    <a:pt x="497401" y="1123749"/>
                  </a:cubicBezTo>
                  <a:cubicBezTo>
                    <a:pt x="501211" y="1120606"/>
                    <a:pt x="512069" y="1118225"/>
                    <a:pt x="503211" y="1112701"/>
                  </a:cubicBezTo>
                  <a:cubicBezTo>
                    <a:pt x="497020" y="1113462"/>
                    <a:pt x="485399" y="1109176"/>
                    <a:pt x="481684" y="1114510"/>
                  </a:cubicBezTo>
                  <a:close/>
                  <a:moveTo>
                    <a:pt x="526928" y="1537706"/>
                  </a:moveTo>
                  <a:cubicBezTo>
                    <a:pt x="533862" y="1540097"/>
                    <a:pt x="540959" y="1541973"/>
                    <a:pt x="548169" y="1543326"/>
                  </a:cubicBezTo>
                  <a:cubicBezTo>
                    <a:pt x="552455" y="1538468"/>
                    <a:pt x="576172" y="1533038"/>
                    <a:pt x="571315" y="1525800"/>
                  </a:cubicBezTo>
                  <a:cubicBezTo>
                    <a:pt x="558932" y="1520847"/>
                    <a:pt x="544835" y="1533229"/>
                    <a:pt x="533691" y="1526848"/>
                  </a:cubicBezTo>
                  <a:cubicBezTo>
                    <a:pt x="524737" y="1521132"/>
                    <a:pt x="526928" y="1532753"/>
                    <a:pt x="526928" y="1537706"/>
                  </a:cubicBezTo>
                  <a:close/>
                  <a:moveTo>
                    <a:pt x="458539" y="1554089"/>
                  </a:moveTo>
                  <a:lnTo>
                    <a:pt x="467587" y="1548755"/>
                  </a:lnTo>
                  <a:cubicBezTo>
                    <a:pt x="455957" y="1542316"/>
                    <a:pt x="442203" y="1540868"/>
                    <a:pt x="429487" y="1544755"/>
                  </a:cubicBezTo>
                  <a:cubicBezTo>
                    <a:pt x="437203" y="1552003"/>
                    <a:pt x="447747" y="1555432"/>
                    <a:pt x="458253" y="1554089"/>
                  </a:cubicBezTo>
                  <a:close/>
                  <a:moveTo>
                    <a:pt x="453395" y="2694232"/>
                  </a:moveTo>
                  <a:cubicBezTo>
                    <a:pt x="438346" y="2688612"/>
                    <a:pt x="441584" y="2701661"/>
                    <a:pt x="453395" y="2695470"/>
                  </a:cubicBezTo>
                  <a:cubicBezTo>
                    <a:pt x="453300" y="2695089"/>
                    <a:pt x="453490" y="2694517"/>
                    <a:pt x="453109" y="2694232"/>
                  </a:cubicBezTo>
                  <a:close/>
                  <a:moveTo>
                    <a:pt x="436822" y="2817580"/>
                  </a:moveTo>
                  <a:cubicBezTo>
                    <a:pt x="451681" y="2820438"/>
                    <a:pt x="467207" y="2815295"/>
                    <a:pt x="480732" y="2813008"/>
                  </a:cubicBezTo>
                  <a:cubicBezTo>
                    <a:pt x="468826" y="2804150"/>
                    <a:pt x="449109" y="2806341"/>
                    <a:pt x="435107" y="2809103"/>
                  </a:cubicBezTo>
                  <a:cubicBezTo>
                    <a:pt x="435488" y="2811865"/>
                    <a:pt x="432821" y="2815009"/>
                    <a:pt x="436536" y="2817580"/>
                  </a:cubicBezTo>
                  <a:close/>
                  <a:moveTo>
                    <a:pt x="503497" y="2744714"/>
                  </a:moveTo>
                  <a:cubicBezTo>
                    <a:pt x="508450" y="2741094"/>
                    <a:pt x="508450" y="2741094"/>
                    <a:pt x="503497" y="2737285"/>
                  </a:cubicBezTo>
                  <a:cubicBezTo>
                    <a:pt x="489495" y="2739475"/>
                    <a:pt x="477970" y="2732808"/>
                    <a:pt x="464349" y="2733570"/>
                  </a:cubicBezTo>
                  <a:cubicBezTo>
                    <a:pt x="459682" y="2737189"/>
                    <a:pt x="459682" y="2737189"/>
                    <a:pt x="464349" y="2740999"/>
                  </a:cubicBezTo>
                  <a:cubicBezTo>
                    <a:pt x="477132" y="2744057"/>
                    <a:pt x="490276" y="2745314"/>
                    <a:pt x="503401" y="2744714"/>
                  </a:cubicBezTo>
                  <a:close/>
                  <a:moveTo>
                    <a:pt x="499687" y="2709567"/>
                  </a:moveTo>
                  <a:cubicBezTo>
                    <a:pt x="482570" y="2706881"/>
                    <a:pt x="465159" y="2706623"/>
                    <a:pt x="447966" y="2708805"/>
                  </a:cubicBezTo>
                  <a:cubicBezTo>
                    <a:pt x="444632" y="2728617"/>
                    <a:pt x="460634" y="2708805"/>
                    <a:pt x="467016" y="2717568"/>
                  </a:cubicBezTo>
                  <a:cubicBezTo>
                    <a:pt x="467016" y="2722711"/>
                    <a:pt x="472445" y="2722711"/>
                    <a:pt x="476541" y="2722616"/>
                  </a:cubicBezTo>
                  <a:close/>
                  <a:moveTo>
                    <a:pt x="542740" y="1513703"/>
                  </a:moveTo>
                  <a:cubicBezTo>
                    <a:pt x="558170" y="1502082"/>
                    <a:pt x="502830" y="1504940"/>
                    <a:pt x="497115" y="1509988"/>
                  </a:cubicBezTo>
                  <a:cubicBezTo>
                    <a:pt x="471016" y="1503702"/>
                    <a:pt x="439965" y="1499035"/>
                    <a:pt x="415200" y="1508369"/>
                  </a:cubicBezTo>
                  <a:cubicBezTo>
                    <a:pt x="421486" y="1512465"/>
                    <a:pt x="431297" y="1507512"/>
                    <a:pt x="437488" y="1513512"/>
                  </a:cubicBezTo>
                  <a:cubicBezTo>
                    <a:pt x="442327" y="1513036"/>
                    <a:pt x="447166" y="1514436"/>
                    <a:pt x="451014" y="1517418"/>
                  </a:cubicBezTo>
                  <a:cubicBezTo>
                    <a:pt x="479303" y="1508464"/>
                    <a:pt x="512545" y="1516370"/>
                    <a:pt x="542644" y="1513703"/>
                  </a:cubicBezTo>
                  <a:close/>
                  <a:moveTo>
                    <a:pt x="576172" y="1491700"/>
                  </a:moveTo>
                  <a:cubicBezTo>
                    <a:pt x="628751" y="1490367"/>
                    <a:pt x="565790" y="1486366"/>
                    <a:pt x="553027" y="1478841"/>
                  </a:cubicBezTo>
                  <a:cubicBezTo>
                    <a:pt x="553027" y="1475794"/>
                    <a:pt x="553027" y="1475794"/>
                    <a:pt x="549979" y="1473126"/>
                  </a:cubicBezTo>
                  <a:cubicBezTo>
                    <a:pt x="538949" y="1473031"/>
                    <a:pt x="527947" y="1474279"/>
                    <a:pt x="517213" y="1476841"/>
                  </a:cubicBezTo>
                  <a:cubicBezTo>
                    <a:pt x="497305" y="1469031"/>
                    <a:pt x="417962" y="1461696"/>
                    <a:pt x="493876" y="1482461"/>
                  </a:cubicBezTo>
                  <a:lnTo>
                    <a:pt x="493876" y="1493605"/>
                  </a:lnTo>
                  <a:cubicBezTo>
                    <a:pt x="520546" y="1498558"/>
                    <a:pt x="549979" y="1502749"/>
                    <a:pt x="576077" y="1491700"/>
                  </a:cubicBezTo>
                  <a:close/>
                  <a:moveTo>
                    <a:pt x="566647" y="1450362"/>
                  </a:moveTo>
                  <a:cubicBezTo>
                    <a:pt x="557122" y="1439122"/>
                    <a:pt x="539692" y="1447409"/>
                    <a:pt x="528547" y="1439789"/>
                  </a:cubicBezTo>
                  <a:cubicBezTo>
                    <a:pt x="514165" y="1437312"/>
                    <a:pt x="504163" y="1448076"/>
                    <a:pt x="491019" y="1440360"/>
                  </a:cubicBezTo>
                  <a:cubicBezTo>
                    <a:pt x="479303" y="1449314"/>
                    <a:pt x="466730" y="1433503"/>
                    <a:pt x="455205" y="1445314"/>
                  </a:cubicBezTo>
                  <a:cubicBezTo>
                    <a:pt x="459396" y="1449123"/>
                    <a:pt x="466254" y="1447028"/>
                    <a:pt x="471016" y="1447504"/>
                  </a:cubicBezTo>
                  <a:cubicBezTo>
                    <a:pt x="479208" y="1454076"/>
                    <a:pt x="487971" y="1448362"/>
                    <a:pt x="496258" y="1454267"/>
                  </a:cubicBezTo>
                  <a:cubicBezTo>
                    <a:pt x="504716" y="1449724"/>
                    <a:pt x="515184" y="1451495"/>
                    <a:pt x="521689" y="1458553"/>
                  </a:cubicBezTo>
                  <a:cubicBezTo>
                    <a:pt x="538072" y="1459601"/>
                    <a:pt x="547502" y="1452647"/>
                    <a:pt x="563885" y="1454839"/>
                  </a:cubicBezTo>
                  <a:close/>
                  <a:moveTo>
                    <a:pt x="382624" y="1353492"/>
                  </a:moveTo>
                  <a:cubicBezTo>
                    <a:pt x="406151" y="1360541"/>
                    <a:pt x="434536" y="1349111"/>
                    <a:pt x="457491" y="1358826"/>
                  </a:cubicBezTo>
                  <a:cubicBezTo>
                    <a:pt x="468635" y="1350730"/>
                    <a:pt x="478541" y="1361684"/>
                    <a:pt x="491400" y="1358826"/>
                  </a:cubicBezTo>
                  <a:lnTo>
                    <a:pt x="494543" y="1354255"/>
                  </a:lnTo>
                  <a:cubicBezTo>
                    <a:pt x="482542" y="1342348"/>
                    <a:pt x="465301" y="1344730"/>
                    <a:pt x="450442" y="1343682"/>
                  </a:cubicBezTo>
                  <a:cubicBezTo>
                    <a:pt x="431392" y="1336633"/>
                    <a:pt x="408151" y="1334157"/>
                    <a:pt x="389482" y="1345682"/>
                  </a:cubicBezTo>
                  <a:cubicBezTo>
                    <a:pt x="389482" y="1346825"/>
                    <a:pt x="389482" y="1347968"/>
                    <a:pt x="388816" y="1349397"/>
                  </a:cubicBezTo>
                  <a:close/>
                  <a:moveTo>
                    <a:pt x="405008" y="1314821"/>
                  </a:moveTo>
                  <a:cubicBezTo>
                    <a:pt x="418534" y="1304344"/>
                    <a:pt x="382720" y="1306534"/>
                    <a:pt x="377005" y="1308629"/>
                  </a:cubicBezTo>
                  <a:cubicBezTo>
                    <a:pt x="372337" y="1320155"/>
                    <a:pt x="397864" y="1312916"/>
                    <a:pt x="404818" y="1314821"/>
                  </a:cubicBezTo>
                  <a:close/>
                  <a:moveTo>
                    <a:pt x="504735" y="1260052"/>
                  </a:moveTo>
                  <a:cubicBezTo>
                    <a:pt x="494257" y="1258042"/>
                    <a:pt x="483408" y="1259766"/>
                    <a:pt x="474064" y="1264910"/>
                  </a:cubicBezTo>
                  <a:cubicBezTo>
                    <a:pt x="484875" y="1268148"/>
                    <a:pt x="496401" y="1268148"/>
                    <a:pt x="507211" y="1264910"/>
                  </a:cubicBezTo>
                  <a:cubicBezTo>
                    <a:pt x="506545" y="1263291"/>
                    <a:pt x="508354" y="1261290"/>
                    <a:pt x="504544" y="1260052"/>
                  </a:cubicBezTo>
                  <a:close/>
                  <a:moveTo>
                    <a:pt x="500163" y="1284627"/>
                  </a:moveTo>
                  <a:lnTo>
                    <a:pt x="503116" y="1289008"/>
                  </a:lnTo>
                  <a:cubicBezTo>
                    <a:pt x="516260" y="1288246"/>
                    <a:pt x="528833" y="1292056"/>
                    <a:pt x="539406" y="1283865"/>
                  </a:cubicBezTo>
                  <a:cubicBezTo>
                    <a:pt x="542454" y="1274340"/>
                    <a:pt x="529119" y="1279198"/>
                    <a:pt x="522451" y="1281007"/>
                  </a:cubicBezTo>
                  <a:cubicBezTo>
                    <a:pt x="515155" y="1276206"/>
                    <a:pt x="505392" y="1277778"/>
                    <a:pt x="499972" y="1284627"/>
                  </a:cubicBezTo>
                  <a:close/>
                  <a:moveTo>
                    <a:pt x="444918" y="1281674"/>
                  </a:moveTo>
                  <a:lnTo>
                    <a:pt x="421772" y="1294533"/>
                  </a:lnTo>
                  <a:lnTo>
                    <a:pt x="421772" y="1298248"/>
                  </a:lnTo>
                  <a:cubicBezTo>
                    <a:pt x="447585" y="1303295"/>
                    <a:pt x="525976" y="1278055"/>
                    <a:pt x="444727" y="1281483"/>
                  </a:cubicBezTo>
                  <a:close/>
                  <a:moveTo>
                    <a:pt x="427106" y="1231287"/>
                  </a:moveTo>
                  <a:cubicBezTo>
                    <a:pt x="412057" y="1225476"/>
                    <a:pt x="415200" y="1238621"/>
                    <a:pt x="427106" y="1232525"/>
                  </a:cubicBezTo>
                  <a:cubicBezTo>
                    <a:pt x="427011" y="1232049"/>
                    <a:pt x="427201" y="1231573"/>
                    <a:pt x="426916" y="1231287"/>
                  </a:cubicBezTo>
                  <a:close/>
                  <a:moveTo>
                    <a:pt x="416248" y="1372447"/>
                  </a:moveTo>
                  <a:cubicBezTo>
                    <a:pt x="419010" y="1374352"/>
                    <a:pt x="421867" y="1376067"/>
                    <a:pt x="424153" y="1377496"/>
                  </a:cubicBezTo>
                  <a:lnTo>
                    <a:pt x="438155" y="1377496"/>
                  </a:lnTo>
                  <a:cubicBezTo>
                    <a:pt x="442822" y="1373685"/>
                    <a:pt x="442822" y="1373685"/>
                    <a:pt x="438155" y="1370066"/>
                  </a:cubicBezTo>
                  <a:cubicBezTo>
                    <a:pt x="431678" y="1371495"/>
                    <a:pt x="419486" y="1367208"/>
                    <a:pt x="416057" y="1372447"/>
                  </a:cubicBezTo>
                  <a:close/>
                  <a:moveTo>
                    <a:pt x="404246" y="1418644"/>
                  </a:moveTo>
                  <a:cubicBezTo>
                    <a:pt x="342905" y="1437694"/>
                    <a:pt x="396531" y="1431312"/>
                    <a:pt x="424725" y="1432645"/>
                  </a:cubicBezTo>
                  <a:cubicBezTo>
                    <a:pt x="446918" y="1420263"/>
                    <a:pt x="473207" y="1443218"/>
                    <a:pt x="493686" y="1423692"/>
                  </a:cubicBezTo>
                  <a:lnTo>
                    <a:pt x="493686" y="1420072"/>
                  </a:lnTo>
                  <a:cubicBezTo>
                    <a:pt x="509212" y="1415786"/>
                    <a:pt x="529405" y="1427407"/>
                    <a:pt x="546169" y="1420072"/>
                  </a:cubicBezTo>
                  <a:lnTo>
                    <a:pt x="546169" y="1416453"/>
                  </a:lnTo>
                  <a:lnTo>
                    <a:pt x="536644" y="1411119"/>
                  </a:lnTo>
                  <a:cubicBezTo>
                    <a:pt x="516641" y="1424168"/>
                    <a:pt x="523309" y="1397498"/>
                    <a:pt x="503116" y="1411119"/>
                  </a:cubicBezTo>
                  <a:cubicBezTo>
                    <a:pt x="496543" y="1409690"/>
                    <a:pt x="494353" y="1413690"/>
                    <a:pt x="489971" y="1414357"/>
                  </a:cubicBezTo>
                  <a:cubicBezTo>
                    <a:pt x="471921" y="1409556"/>
                    <a:pt x="452995" y="1409071"/>
                    <a:pt x="434726" y="1412928"/>
                  </a:cubicBezTo>
                  <a:cubicBezTo>
                    <a:pt x="433393" y="1424358"/>
                    <a:pt x="412628" y="1414833"/>
                    <a:pt x="404056" y="1418644"/>
                  </a:cubicBezTo>
                  <a:close/>
                  <a:moveTo>
                    <a:pt x="543026" y="1395783"/>
                  </a:moveTo>
                  <a:cubicBezTo>
                    <a:pt x="545407" y="1396926"/>
                    <a:pt x="547312" y="1398451"/>
                    <a:pt x="549122" y="1399498"/>
                  </a:cubicBezTo>
                  <a:cubicBezTo>
                    <a:pt x="555027" y="1400737"/>
                    <a:pt x="565219" y="1396831"/>
                    <a:pt x="556170" y="1392164"/>
                  </a:cubicBezTo>
                  <a:cubicBezTo>
                    <a:pt x="553027" y="1392545"/>
                    <a:pt x="535310" y="1390545"/>
                    <a:pt x="543026" y="1395783"/>
                  </a:cubicBezTo>
                  <a:close/>
                  <a:moveTo>
                    <a:pt x="565981" y="1320631"/>
                  </a:moveTo>
                  <a:cubicBezTo>
                    <a:pt x="563980" y="1316345"/>
                    <a:pt x="557694" y="1320631"/>
                    <a:pt x="555503" y="1321965"/>
                  </a:cubicBezTo>
                  <a:cubicBezTo>
                    <a:pt x="542073" y="1320060"/>
                    <a:pt x="534834" y="1330442"/>
                    <a:pt x="523309" y="1321965"/>
                  </a:cubicBezTo>
                  <a:cubicBezTo>
                    <a:pt x="511307" y="1324917"/>
                    <a:pt x="487114" y="1309392"/>
                    <a:pt x="480827" y="1322917"/>
                  </a:cubicBezTo>
                  <a:cubicBezTo>
                    <a:pt x="507021" y="1327870"/>
                    <a:pt x="539025" y="1332442"/>
                    <a:pt x="566552" y="1327299"/>
                  </a:cubicBezTo>
                  <a:cubicBezTo>
                    <a:pt x="566581" y="1325098"/>
                    <a:pt x="566390" y="1322888"/>
                    <a:pt x="565981" y="1320726"/>
                  </a:cubicBezTo>
                  <a:close/>
                  <a:moveTo>
                    <a:pt x="552169" y="1253956"/>
                  </a:moveTo>
                  <a:cubicBezTo>
                    <a:pt x="540263" y="1247860"/>
                    <a:pt x="527309" y="1236240"/>
                    <a:pt x="513498" y="1243383"/>
                  </a:cubicBezTo>
                  <a:lnTo>
                    <a:pt x="513498" y="1251956"/>
                  </a:lnTo>
                  <a:cubicBezTo>
                    <a:pt x="519099" y="1251413"/>
                    <a:pt x="524728" y="1252823"/>
                    <a:pt x="529405" y="1255957"/>
                  </a:cubicBezTo>
                  <a:cubicBezTo>
                    <a:pt x="549407" y="1256147"/>
                    <a:pt x="549407" y="1256052"/>
                    <a:pt x="552169" y="1253575"/>
                  </a:cubicBezTo>
                  <a:close/>
                  <a:moveTo>
                    <a:pt x="470826" y="1233858"/>
                  </a:moveTo>
                  <a:cubicBezTo>
                    <a:pt x="460253" y="1233096"/>
                    <a:pt x="427106" y="1238145"/>
                    <a:pt x="450061" y="1248622"/>
                  </a:cubicBezTo>
                  <a:cubicBezTo>
                    <a:pt x="464730" y="1251479"/>
                    <a:pt x="520642" y="1245193"/>
                    <a:pt x="477970" y="1241288"/>
                  </a:cubicBezTo>
                  <a:cubicBezTo>
                    <a:pt x="471778" y="1239764"/>
                    <a:pt x="476350" y="1235287"/>
                    <a:pt x="470826" y="1233858"/>
                  </a:cubicBezTo>
                  <a:close/>
                  <a:moveTo>
                    <a:pt x="461301" y="1216904"/>
                  </a:moveTo>
                  <a:cubicBezTo>
                    <a:pt x="450823" y="1208617"/>
                    <a:pt x="438632" y="1213665"/>
                    <a:pt x="428059" y="1216904"/>
                  </a:cubicBezTo>
                  <a:lnTo>
                    <a:pt x="428059" y="1220428"/>
                  </a:lnTo>
                  <a:cubicBezTo>
                    <a:pt x="432535" y="1224333"/>
                    <a:pt x="440727" y="1221571"/>
                    <a:pt x="445109" y="1218713"/>
                  </a:cubicBezTo>
                  <a:cubicBezTo>
                    <a:pt x="450728" y="1218523"/>
                    <a:pt x="456824" y="1220333"/>
                    <a:pt x="461396" y="1216809"/>
                  </a:cubicBezTo>
                  <a:close/>
                  <a:moveTo>
                    <a:pt x="460729" y="1047930"/>
                  </a:moveTo>
                  <a:cubicBezTo>
                    <a:pt x="457567" y="1045397"/>
                    <a:pt x="453843" y="1043663"/>
                    <a:pt x="449871" y="1042882"/>
                  </a:cubicBezTo>
                  <a:cubicBezTo>
                    <a:pt x="440346" y="1050026"/>
                    <a:pt x="425773" y="1042311"/>
                    <a:pt x="414914" y="1047835"/>
                  </a:cubicBezTo>
                  <a:lnTo>
                    <a:pt x="414914" y="1051454"/>
                  </a:lnTo>
                  <a:cubicBezTo>
                    <a:pt x="430030" y="1054550"/>
                    <a:pt x="445613" y="1054550"/>
                    <a:pt x="460729" y="1051454"/>
                  </a:cubicBezTo>
                  <a:close/>
                  <a:moveTo>
                    <a:pt x="439965" y="1069171"/>
                  </a:moveTo>
                  <a:cubicBezTo>
                    <a:pt x="436155" y="1066599"/>
                    <a:pt x="429487" y="1068695"/>
                    <a:pt x="424820" y="1068028"/>
                  </a:cubicBezTo>
                  <a:cubicBezTo>
                    <a:pt x="420153" y="1071647"/>
                    <a:pt x="420153" y="1071647"/>
                    <a:pt x="424820" y="1075362"/>
                  </a:cubicBezTo>
                  <a:lnTo>
                    <a:pt x="432154" y="1075362"/>
                  </a:lnTo>
                  <a:cubicBezTo>
                    <a:pt x="433202" y="1073743"/>
                    <a:pt x="441203" y="1071362"/>
                    <a:pt x="440060" y="1069076"/>
                  </a:cubicBezTo>
                  <a:close/>
                  <a:moveTo>
                    <a:pt x="414914" y="1125178"/>
                  </a:moveTo>
                  <a:cubicBezTo>
                    <a:pt x="413676" y="1133560"/>
                    <a:pt x="429392" y="1131179"/>
                    <a:pt x="433964" y="1129083"/>
                  </a:cubicBezTo>
                  <a:cubicBezTo>
                    <a:pt x="433964" y="1127845"/>
                    <a:pt x="433964" y="1126702"/>
                    <a:pt x="433964" y="1125464"/>
                  </a:cubicBezTo>
                  <a:cubicBezTo>
                    <a:pt x="430764" y="1122968"/>
                    <a:pt x="427106" y="1121121"/>
                    <a:pt x="423201" y="1120035"/>
                  </a:cubicBezTo>
                  <a:close/>
                  <a:moveTo>
                    <a:pt x="412342" y="1141276"/>
                  </a:moveTo>
                  <a:cubicBezTo>
                    <a:pt x="396150" y="1150801"/>
                    <a:pt x="441489" y="1157182"/>
                    <a:pt x="447204" y="1147562"/>
                  </a:cubicBezTo>
                  <a:cubicBezTo>
                    <a:pt x="450157" y="1138799"/>
                    <a:pt x="435584" y="1142323"/>
                    <a:pt x="431392" y="1141752"/>
                  </a:cubicBezTo>
                  <a:cubicBezTo>
                    <a:pt x="422153" y="1136608"/>
                    <a:pt x="420534" y="1136608"/>
                    <a:pt x="412628" y="1141180"/>
                  </a:cubicBezTo>
                  <a:close/>
                  <a:moveTo>
                    <a:pt x="404722" y="1196901"/>
                  </a:moveTo>
                  <a:lnTo>
                    <a:pt x="398722" y="1200712"/>
                  </a:lnTo>
                  <a:lnTo>
                    <a:pt x="391864" y="1200712"/>
                  </a:lnTo>
                  <a:cubicBezTo>
                    <a:pt x="387292" y="1204426"/>
                    <a:pt x="387292" y="1204521"/>
                    <a:pt x="391864" y="1208045"/>
                  </a:cubicBezTo>
                  <a:cubicBezTo>
                    <a:pt x="405580" y="1206617"/>
                    <a:pt x="424058" y="1213379"/>
                    <a:pt x="404818" y="1196806"/>
                  </a:cubicBezTo>
                  <a:close/>
                  <a:moveTo>
                    <a:pt x="394150" y="634926"/>
                  </a:moveTo>
                  <a:cubicBezTo>
                    <a:pt x="392626" y="632354"/>
                    <a:pt x="388244" y="630926"/>
                    <a:pt x="384625" y="629116"/>
                  </a:cubicBezTo>
                  <a:cubicBezTo>
                    <a:pt x="379767" y="629688"/>
                    <a:pt x="374052" y="627783"/>
                    <a:pt x="369670" y="630450"/>
                  </a:cubicBezTo>
                  <a:cubicBezTo>
                    <a:pt x="368308" y="633603"/>
                    <a:pt x="368747" y="637241"/>
                    <a:pt x="370813" y="639975"/>
                  </a:cubicBezTo>
                  <a:lnTo>
                    <a:pt x="385482" y="639975"/>
                  </a:lnTo>
                  <a:close/>
                  <a:moveTo>
                    <a:pt x="376528" y="1088507"/>
                  </a:moveTo>
                  <a:cubicBezTo>
                    <a:pt x="377767" y="1090221"/>
                    <a:pt x="387673" y="1091079"/>
                    <a:pt x="387577" y="1087364"/>
                  </a:cubicBezTo>
                  <a:cubicBezTo>
                    <a:pt x="385291" y="1085840"/>
                    <a:pt x="376909" y="1084887"/>
                    <a:pt x="376624" y="1088793"/>
                  </a:cubicBezTo>
                  <a:close/>
                  <a:moveTo>
                    <a:pt x="371290" y="1163469"/>
                  </a:moveTo>
                  <a:cubicBezTo>
                    <a:pt x="344620" y="1174423"/>
                    <a:pt x="386339" y="1180423"/>
                    <a:pt x="388625" y="1169945"/>
                  </a:cubicBezTo>
                  <a:cubicBezTo>
                    <a:pt x="390911" y="1159468"/>
                    <a:pt x="378434" y="1164326"/>
                    <a:pt x="371385" y="1163755"/>
                  </a:cubicBezTo>
                  <a:close/>
                  <a:moveTo>
                    <a:pt x="371957" y="1402546"/>
                  </a:moveTo>
                  <a:cubicBezTo>
                    <a:pt x="368337" y="1400127"/>
                    <a:pt x="364003" y="1399012"/>
                    <a:pt x="359669" y="1399403"/>
                  </a:cubicBezTo>
                  <a:cubicBezTo>
                    <a:pt x="353478" y="1397879"/>
                    <a:pt x="357955" y="1393402"/>
                    <a:pt x="352335" y="1391973"/>
                  </a:cubicBezTo>
                  <a:cubicBezTo>
                    <a:pt x="342143" y="1391973"/>
                    <a:pt x="331951" y="1390259"/>
                    <a:pt x="323760" y="1397117"/>
                  </a:cubicBezTo>
                  <a:cubicBezTo>
                    <a:pt x="325284" y="1401022"/>
                    <a:pt x="333857" y="1397879"/>
                    <a:pt x="336238" y="1401213"/>
                  </a:cubicBezTo>
                  <a:lnTo>
                    <a:pt x="336238" y="1405308"/>
                  </a:lnTo>
                  <a:cubicBezTo>
                    <a:pt x="358050" y="1423311"/>
                    <a:pt x="476065" y="1393021"/>
                    <a:pt x="389197" y="1390259"/>
                  </a:cubicBezTo>
                  <a:cubicBezTo>
                    <a:pt x="389197" y="1391497"/>
                    <a:pt x="389197" y="1392640"/>
                    <a:pt x="389197" y="1394354"/>
                  </a:cubicBezTo>
                  <a:close/>
                  <a:moveTo>
                    <a:pt x="360241" y="1450171"/>
                  </a:moveTo>
                  <a:cubicBezTo>
                    <a:pt x="365356" y="1447676"/>
                    <a:pt x="370204" y="1444675"/>
                    <a:pt x="374719" y="1441218"/>
                  </a:cubicBezTo>
                  <a:cubicBezTo>
                    <a:pt x="372337" y="1438932"/>
                    <a:pt x="368623" y="1439980"/>
                    <a:pt x="365765" y="1439694"/>
                  </a:cubicBezTo>
                  <a:cubicBezTo>
                    <a:pt x="358240" y="1444551"/>
                    <a:pt x="349859" y="1443028"/>
                    <a:pt x="342810" y="1449219"/>
                  </a:cubicBezTo>
                  <a:cubicBezTo>
                    <a:pt x="347953" y="1452933"/>
                    <a:pt x="354335" y="1450933"/>
                    <a:pt x="360336" y="1450552"/>
                  </a:cubicBezTo>
                  <a:close/>
                  <a:moveTo>
                    <a:pt x="344905" y="1506655"/>
                  </a:moveTo>
                  <a:lnTo>
                    <a:pt x="336047" y="1511607"/>
                  </a:lnTo>
                  <a:cubicBezTo>
                    <a:pt x="342143" y="1516275"/>
                    <a:pt x="350049" y="1511607"/>
                    <a:pt x="355764" y="1507893"/>
                  </a:cubicBezTo>
                  <a:cubicBezTo>
                    <a:pt x="352478" y="1506026"/>
                    <a:pt x="348535" y="1505712"/>
                    <a:pt x="345001" y="1507035"/>
                  </a:cubicBezTo>
                  <a:close/>
                  <a:moveTo>
                    <a:pt x="345858" y="1420930"/>
                  </a:moveTo>
                  <a:cubicBezTo>
                    <a:pt x="354049" y="1416262"/>
                    <a:pt x="333094" y="1415976"/>
                    <a:pt x="330523" y="1418548"/>
                  </a:cubicBezTo>
                  <a:cubicBezTo>
                    <a:pt x="331380" y="1424358"/>
                    <a:pt x="341953" y="1420834"/>
                    <a:pt x="345953" y="1421691"/>
                  </a:cubicBezTo>
                  <a:close/>
                  <a:moveTo>
                    <a:pt x="319474" y="2854442"/>
                  </a:moveTo>
                  <a:lnTo>
                    <a:pt x="306615" y="2854442"/>
                  </a:lnTo>
                  <a:cubicBezTo>
                    <a:pt x="301852" y="2858157"/>
                    <a:pt x="301852" y="2858157"/>
                    <a:pt x="306615" y="2861871"/>
                  </a:cubicBezTo>
                  <a:lnTo>
                    <a:pt x="319474" y="2861871"/>
                  </a:lnTo>
                  <a:cubicBezTo>
                    <a:pt x="324332" y="2858919"/>
                    <a:pt x="324332" y="2858919"/>
                    <a:pt x="319569" y="2855204"/>
                  </a:cubicBezTo>
                  <a:close/>
                  <a:moveTo>
                    <a:pt x="306996" y="2965123"/>
                  </a:moveTo>
                  <a:cubicBezTo>
                    <a:pt x="321284" y="2966932"/>
                    <a:pt x="336333" y="2973505"/>
                    <a:pt x="349001" y="2963217"/>
                  </a:cubicBezTo>
                  <a:lnTo>
                    <a:pt x="349001" y="2960074"/>
                  </a:lnTo>
                  <a:lnTo>
                    <a:pt x="388244" y="2938071"/>
                  </a:lnTo>
                  <a:cubicBezTo>
                    <a:pt x="375671" y="2926356"/>
                    <a:pt x="355954" y="2933214"/>
                    <a:pt x="342619" y="2937500"/>
                  </a:cubicBezTo>
                  <a:lnTo>
                    <a:pt x="342619" y="2941024"/>
                  </a:lnTo>
                  <a:lnTo>
                    <a:pt x="336238" y="2944834"/>
                  </a:lnTo>
                  <a:cubicBezTo>
                    <a:pt x="338619" y="2948072"/>
                    <a:pt x="347096" y="2944834"/>
                    <a:pt x="348620" y="2948739"/>
                  </a:cubicBezTo>
                  <a:cubicBezTo>
                    <a:pt x="335742" y="2955798"/>
                    <a:pt x="321064" y="2958912"/>
                    <a:pt x="306424" y="2957693"/>
                  </a:cubicBezTo>
                  <a:cubicBezTo>
                    <a:pt x="301852" y="2962265"/>
                    <a:pt x="301852" y="2962360"/>
                    <a:pt x="307091" y="2965885"/>
                  </a:cubicBezTo>
                  <a:close/>
                  <a:moveTo>
                    <a:pt x="388339" y="2882255"/>
                  </a:moveTo>
                  <a:lnTo>
                    <a:pt x="388339" y="2878731"/>
                  </a:lnTo>
                  <a:cubicBezTo>
                    <a:pt x="384148" y="2874349"/>
                    <a:pt x="375385" y="2877397"/>
                    <a:pt x="371194" y="2880160"/>
                  </a:cubicBezTo>
                  <a:cubicBezTo>
                    <a:pt x="359079" y="2880836"/>
                    <a:pt x="347077" y="2882817"/>
                    <a:pt x="335380" y="2886065"/>
                  </a:cubicBezTo>
                  <a:cubicBezTo>
                    <a:pt x="325284" y="2890637"/>
                    <a:pt x="317283" y="2881112"/>
                    <a:pt x="304996" y="2883969"/>
                  </a:cubicBezTo>
                  <a:cubicBezTo>
                    <a:pt x="291470" y="2907782"/>
                    <a:pt x="379767" y="2894257"/>
                    <a:pt x="388435" y="2883017"/>
                  </a:cubicBezTo>
                  <a:close/>
                  <a:moveTo>
                    <a:pt x="391483" y="1472555"/>
                  </a:moveTo>
                  <a:cubicBezTo>
                    <a:pt x="408247" y="1463030"/>
                    <a:pt x="426916" y="1473412"/>
                    <a:pt x="444727" y="1472555"/>
                  </a:cubicBezTo>
                  <a:cubicBezTo>
                    <a:pt x="455395" y="1459410"/>
                    <a:pt x="419200" y="1467030"/>
                    <a:pt x="410057" y="1465126"/>
                  </a:cubicBezTo>
                  <a:cubicBezTo>
                    <a:pt x="403799" y="1457982"/>
                    <a:pt x="393302" y="1456372"/>
                    <a:pt x="385196" y="1461315"/>
                  </a:cubicBezTo>
                  <a:cubicBezTo>
                    <a:pt x="377586" y="1460792"/>
                    <a:pt x="369937" y="1461430"/>
                    <a:pt x="362527" y="1463221"/>
                  </a:cubicBezTo>
                  <a:cubicBezTo>
                    <a:pt x="362527" y="1465126"/>
                    <a:pt x="360241" y="1467792"/>
                    <a:pt x="366527" y="1468364"/>
                  </a:cubicBezTo>
                  <a:cubicBezTo>
                    <a:pt x="376814" y="1461696"/>
                    <a:pt x="381005" y="1475794"/>
                    <a:pt x="391578" y="1473317"/>
                  </a:cubicBezTo>
                  <a:close/>
                  <a:moveTo>
                    <a:pt x="509878" y="2762145"/>
                  </a:moveTo>
                  <a:cubicBezTo>
                    <a:pt x="507497" y="2761002"/>
                    <a:pt x="505307" y="2759764"/>
                    <a:pt x="503116" y="2758621"/>
                  </a:cubicBezTo>
                  <a:cubicBezTo>
                    <a:pt x="497972" y="2759287"/>
                    <a:pt x="492257" y="2757382"/>
                    <a:pt x="487590" y="2760240"/>
                  </a:cubicBezTo>
                  <a:cubicBezTo>
                    <a:pt x="487590" y="2767479"/>
                    <a:pt x="484447" y="2769765"/>
                    <a:pt x="497115" y="2769765"/>
                  </a:cubicBezTo>
                  <a:lnTo>
                    <a:pt x="502925" y="2766145"/>
                  </a:lnTo>
                  <a:cubicBezTo>
                    <a:pt x="506830" y="2767384"/>
                    <a:pt x="517403" y="2766812"/>
                    <a:pt x="509974" y="2762907"/>
                  </a:cubicBezTo>
                  <a:close/>
                  <a:moveTo>
                    <a:pt x="349382" y="1003353"/>
                  </a:moveTo>
                  <a:cubicBezTo>
                    <a:pt x="357097" y="1004878"/>
                    <a:pt x="368432" y="1012021"/>
                    <a:pt x="375576" y="1007068"/>
                  </a:cubicBezTo>
                  <a:cubicBezTo>
                    <a:pt x="378243" y="992495"/>
                    <a:pt x="356907" y="997353"/>
                    <a:pt x="349382" y="1003353"/>
                  </a:cubicBezTo>
                  <a:close/>
                  <a:moveTo>
                    <a:pt x="325284" y="1170517"/>
                  </a:moveTo>
                  <a:cubicBezTo>
                    <a:pt x="322426" y="1168231"/>
                    <a:pt x="315759" y="1166040"/>
                    <a:pt x="316330" y="1171279"/>
                  </a:cubicBezTo>
                  <a:cubicBezTo>
                    <a:pt x="318997" y="1177471"/>
                    <a:pt x="335380" y="1175375"/>
                    <a:pt x="342715" y="1172994"/>
                  </a:cubicBezTo>
                  <a:cubicBezTo>
                    <a:pt x="338143" y="1169184"/>
                    <a:pt x="330618" y="1172422"/>
                    <a:pt x="325284" y="1170517"/>
                  </a:cubicBezTo>
                  <a:close/>
                  <a:moveTo>
                    <a:pt x="326332" y="1060599"/>
                  </a:moveTo>
                  <a:lnTo>
                    <a:pt x="319855" y="1060599"/>
                  </a:lnTo>
                  <a:cubicBezTo>
                    <a:pt x="315092" y="1064123"/>
                    <a:pt x="315092" y="1064123"/>
                    <a:pt x="319855" y="1067933"/>
                  </a:cubicBezTo>
                  <a:lnTo>
                    <a:pt x="326332" y="1067933"/>
                  </a:lnTo>
                  <a:cubicBezTo>
                    <a:pt x="330904" y="1064314"/>
                    <a:pt x="330904" y="1064314"/>
                    <a:pt x="326332" y="1060599"/>
                  </a:cubicBezTo>
                  <a:close/>
                  <a:moveTo>
                    <a:pt x="293756" y="644166"/>
                  </a:moveTo>
                  <a:lnTo>
                    <a:pt x="319664" y="644166"/>
                  </a:lnTo>
                  <a:cubicBezTo>
                    <a:pt x="324427" y="640260"/>
                    <a:pt x="324427" y="640260"/>
                    <a:pt x="319664" y="636736"/>
                  </a:cubicBezTo>
                  <a:lnTo>
                    <a:pt x="293756" y="636736"/>
                  </a:lnTo>
                  <a:cubicBezTo>
                    <a:pt x="288803" y="640641"/>
                    <a:pt x="288803" y="640641"/>
                    <a:pt x="293756" y="644166"/>
                  </a:cubicBezTo>
                  <a:close/>
                  <a:moveTo>
                    <a:pt x="271563" y="1332061"/>
                  </a:moveTo>
                  <a:cubicBezTo>
                    <a:pt x="293842" y="1336557"/>
                    <a:pt x="316597" y="1338195"/>
                    <a:pt x="339286" y="1336919"/>
                  </a:cubicBezTo>
                  <a:cubicBezTo>
                    <a:pt x="344905" y="1335490"/>
                    <a:pt x="340524" y="1331014"/>
                    <a:pt x="346239" y="1329585"/>
                  </a:cubicBezTo>
                  <a:cubicBezTo>
                    <a:pt x="351954" y="1328156"/>
                    <a:pt x="361574" y="1331299"/>
                    <a:pt x="367956" y="1328251"/>
                  </a:cubicBezTo>
                  <a:cubicBezTo>
                    <a:pt x="358431" y="1319869"/>
                    <a:pt x="344810" y="1310916"/>
                    <a:pt x="333094" y="1322060"/>
                  </a:cubicBezTo>
                  <a:cubicBezTo>
                    <a:pt x="313854" y="1325394"/>
                    <a:pt x="287279" y="1323584"/>
                    <a:pt x="271563" y="1332061"/>
                  </a:cubicBezTo>
                  <a:close/>
                  <a:moveTo>
                    <a:pt x="254132" y="2740999"/>
                  </a:moveTo>
                  <a:cubicBezTo>
                    <a:pt x="249370" y="2744619"/>
                    <a:pt x="249370" y="2744714"/>
                    <a:pt x="254132" y="2748334"/>
                  </a:cubicBezTo>
                  <a:lnTo>
                    <a:pt x="266991" y="2748334"/>
                  </a:lnTo>
                  <a:cubicBezTo>
                    <a:pt x="271563" y="2744714"/>
                    <a:pt x="271563" y="2744714"/>
                    <a:pt x="266991" y="2740999"/>
                  </a:cubicBezTo>
                  <a:close/>
                  <a:moveTo>
                    <a:pt x="262895" y="2716520"/>
                  </a:moveTo>
                  <a:lnTo>
                    <a:pt x="254037" y="2711472"/>
                  </a:lnTo>
                  <a:lnTo>
                    <a:pt x="244512" y="2717091"/>
                  </a:lnTo>
                  <a:cubicBezTo>
                    <a:pt x="248322" y="2720997"/>
                    <a:pt x="266991" y="2727569"/>
                    <a:pt x="262895" y="2716520"/>
                  </a:cubicBezTo>
                  <a:close/>
                  <a:moveTo>
                    <a:pt x="201364" y="2836630"/>
                  </a:moveTo>
                  <a:cubicBezTo>
                    <a:pt x="214318" y="2823676"/>
                    <a:pt x="185838" y="2833772"/>
                    <a:pt x="181171" y="2832820"/>
                  </a:cubicBezTo>
                  <a:cubicBezTo>
                    <a:pt x="175170" y="2829105"/>
                    <a:pt x="159644" y="2819295"/>
                    <a:pt x="158501" y="2831296"/>
                  </a:cubicBezTo>
                  <a:lnTo>
                    <a:pt x="152119" y="2835297"/>
                  </a:lnTo>
                  <a:cubicBezTo>
                    <a:pt x="151072" y="2842917"/>
                    <a:pt x="163549" y="2841012"/>
                    <a:pt x="168407" y="2836821"/>
                  </a:cubicBezTo>
                  <a:cubicBezTo>
                    <a:pt x="179551" y="2836821"/>
                    <a:pt x="190505" y="2836916"/>
                    <a:pt x="201364" y="2836630"/>
                  </a:cubicBezTo>
                  <a:close/>
                  <a:moveTo>
                    <a:pt x="188314" y="2969314"/>
                  </a:moveTo>
                  <a:cubicBezTo>
                    <a:pt x="207364" y="2971600"/>
                    <a:pt x="246322" y="2961122"/>
                    <a:pt x="201364" y="2958074"/>
                  </a:cubicBezTo>
                  <a:cubicBezTo>
                    <a:pt x="197363" y="2955788"/>
                    <a:pt x="190029" y="2953121"/>
                    <a:pt x="191839" y="2960169"/>
                  </a:cubicBezTo>
                  <a:lnTo>
                    <a:pt x="185266" y="2964170"/>
                  </a:lnTo>
                  <a:cubicBezTo>
                    <a:pt x="185171" y="2965980"/>
                    <a:pt x="184028" y="2967980"/>
                    <a:pt x="188314" y="2969314"/>
                  </a:cubicBezTo>
                  <a:close/>
                  <a:moveTo>
                    <a:pt x="274039" y="2987887"/>
                  </a:moveTo>
                  <a:cubicBezTo>
                    <a:pt x="304662" y="2986754"/>
                    <a:pt x="335323" y="2987964"/>
                    <a:pt x="365765" y="2991507"/>
                  </a:cubicBezTo>
                  <a:cubicBezTo>
                    <a:pt x="370813" y="2987887"/>
                    <a:pt x="370813" y="2987887"/>
                    <a:pt x="365765" y="2984173"/>
                  </a:cubicBezTo>
                  <a:cubicBezTo>
                    <a:pt x="342619" y="2977648"/>
                    <a:pt x="318502" y="2975228"/>
                    <a:pt x="294518" y="2977029"/>
                  </a:cubicBezTo>
                  <a:cubicBezTo>
                    <a:pt x="260895" y="2984363"/>
                    <a:pt x="224414" y="2981887"/>
                    <a:pt x="192124" y="2990650"/>
                  </a:cubicBezTo>
                  <a:cubicBezTo>
                    <a:pt x="201649" y="3007318"/>
                    <a:pt x="227081" y="2996555"/>
                    <a:pt x="242512" y="2991602"/>
                  </a:cubicBezTo>
                  <a:cubicBezTo>
                    <a:pt x="251275" y="2990554"/>
                    <a:pt x="265181" y="2994460"/>
                    <a:pt x="273754" y="2987887"/>
                  </a:cubicBezTo>
                  <a:close/>
                  <a:moveTo>
                    <a:pt x="325665" y="3027892"/>
                  </a:moveTo>
                  <a:cubicBezTo>
                    <a:pt x="334695" y="3029949"/>
                    <a:pt x="344153" y="3028911"/>
                    <a:pt x="352525" y="3024939"/>
                  </a:cubicBezTo>
                  <a:cubicBezTo>
                    <a:pt x="358612" y="3028226"/>
                    <a:pt x="365603" y="3029426"/>
                    <a:pt x="372433" y="3028369"/>
                  </a:cubicBezTo>
                  <a:cubicBezTo>
                    <a:pt x="378148" y="3027130"/>
                    <a:pt x="373671" y="3022558"/>
                    <a:pt x="379100" y="3021034"/>
                  </a:cubicBezTo>
                  <a:lnTo>
                    <a:pt x="385672" y="3021034"/>
                  </a:lnTo>
                  <a:cubicBezTo>
                    <a:pt x="391197" y="3019510"/>
                    <a:pt x="386625" y="3015034"/>
                    <a:pt x="393102" y="3013605"/>
                  </a:cubicBezTo>
                  <a:cubicBezTo>
                    <a:pt x="407770" y="3015605"/>
                    <a:pt x="423868" y="3010176"/>
                    <a:pt x="437393" y="3010176"/>
                  </a:cubicBezTo>
                  <a:lnTo>
                    <a:pt x="452633" y="3017986"/>
                  </a:lnTo>
                  <a:cubicBezTo>
                    <a:pt x="456443" y="3022273"/>
                    <a:pt x="452062" y="3025606"/>
                    <a:pt x="457586" y="3028273"/>
                  </a:cubicBezTo>
                  <a:cubicBezTo>
                    <a:pt x="462349" y="3027607"/>
                    <a:pt x="470350" y="3030083"/>
                    <a:pt x="474160" y="3025987"/>
                  </a:cubicBezTo>
                  <a:cubicBezTo>
                    <a:pt x="474160" y="3022844"/>
                    <a:pt x="477970" y="3021034"/>
                    <a:pt x="480065" y="3018748"/>
                  </a:cubicBezTo>
                  <a:lnTo>
                    <a:pt x="475303" y="3015986"/>
                  </a:lnTo>
                  <a:cubicBezTo>
                    <a:pt x="486352" y="3003985"/>
                    <a:pt x="506926" y="3013700"/>
                    <a:pt x="520165" y="3008271"/>
                  </a:cubicBezTo>
                  <a:cubicBezTo>
                    <a:pt x="520165" y="3005509"/>
                    <a:pt x="520165" y="3005509"/>
                    <a:pt x="517879" y="3002841"/>
                  </a:cubicBezTo>
                  <a:cubicBezTo>
                    <a:pt x="495782" y="3008176"/>
                    <a:pt x="477684" y="2984553"/>
                    <a:pt x="457777" y="2995221"/>
                  </a:cubicBezTo>
                  <a:cubicBezTo>
                    <a:pt x="433488" y="2987601"/>
                    <a:pt x="421772" y="3001794"/>
                    <a:pt x="397769" y="3002460"/>
                  </a:cubicBezTo>
                  <a:lnTo>
                    <a:pt x="387577" y="2995221"/>
                  </a:lnTo>
                  <a:cubicBezTo>
                    <a:pt x="380148" y="2995888"/>
                    <a:pt x="375195" y="2993602"/>
                    <a:pt x="370147" y="2996746"/>
                  </a:cubicBezTo>
                  <a:cubicBezTo>
                    <a:pt x="367575" y="3001794"/>
                    <a:pt x="371194" y="3007318"/>
                    <a:pt x="367956" y="3012652"/>
                  </a:cubicBezTo>
                  <a:cubicBezTo>
                    <a:pt x="354716" y="3020844"/>
                    <a:pt x="336714" y="3018082"/>
                    <a:pt x="323284" y="3022939"/>
                  </a:cubicBezTo>
                  <a:cubicBezTo>
                    <a:pt x="323474" y="3024559"/>
                    <a:pt x="321569" y="3026654"/>
                    <a:pt x="325379" y="3027892"/>
                  </a:cubicBezTo>
                  <a:close/>
                  <a:moveTo>
                    <a:pt x="359098" y="3227441"/>
                  </a:moveTo>
                  <a:lnTo>
                    <a:pt x="333094" y="3227441"/>
                  </a:lnTo>
                  <a:cubicBezTo>
                    <a:pt x="328427" y="3231251"/>
                    <a:pt x="328427" y="3231251"/>
                    <a:pt x="333094" y="3234775"/>
                  </a:cubicBezTo>
                  <a:lnTo>
                    <a:pt x="359002" y="3234775"/>
                  </a:lnTo>
                  <a:cubicBezTo>
                    <a:pt x="363860" y="3230965"/>
                    <a:pt x="363860" y="3230965"/>
                    <a:pt x="358812" y="3227441"/>
                  </a:cubicBezTo>
                  <a:close/>
                  <a:moveTo>
                    <a:pt x="365765" y="3157528"/>
                  </a:moveTo>
                  <a:cubicBezTo>
                    <a:pt x="377833" y="3156023"/>
                    <a:pt x="390063" y="3158575"/>
                    <a:pt x="400532" y="3164766"/>
                  </a:cubicBezTo>
                  <a:cubicBezTo>
                    <a:pt x="426106" y="3155127"/>
                    <a:pt x="453052" y="3149631"/>
                    <a:pt x="480351" y="3148479"/>
                  </a:cubicBezTo>
                  <a:cubicBezTo>
                    <a:pt x="480351" y="3147336"/>
                    <a:pt x="480351" y="3146098"/>
                    <a:pt x="481018" y="3144764"/>
                  </a:cubicBezTo>
                  <a:lnTo>
                    <a:pt x="474541" y="3140859"/>
                  </a:lnTo>
                  <a:cubicBezTo>
                    <a:pt x="474541" y="3131334"/>
                    <a:pt x="457872" y="3136573"/>
                    <a:pt x="451014" y="3135048"/>
                  </a:cubicBezTo>
                  <a:cubicBezTo>
                    <a:pt x="440927" y="3129667"/>
                    <a:pt x="428811" y="3129667"/>
                    <a:pt x="418724" y="3135048"/>
                  </a:cubicBezTo>
                  <a:cubicBezTo>
                    <a:pt x="403865" y="3125523"/>
                    <a:pt x="385006" y="3137144"/>
                    <a:pt x="371099" y="3142478"/>
                  </a:cubicBezTo>
                  <a:cubicBezTo>
                    <a:pt x="363660" y="3141478"/>
                    <a:pt x="356116" y="3143393"/>
                    <a:pt x="350049" y="3147812"/>
                  </a:cubicBezTo>
                  <a:close/>
                  <a:moveTo>
                    <a:pt x="421867" y="3232966"/>
                  </a:moveTo>
                  <a:lnTo>
                    <a:pt x="412342" y="3227441"/>
                  </a:lnTo>
                  <a:cubicBezTo>
                    <a:pt x="407732" y="3228117"/>
                    <a:pt x="403065" y="3226803"/>
                    <a:pt x="399484" y="3223821"/>
                  </a:cubicBezTo>
                  <a:lnTo>
                    <a:pt x="384053" y="3223821"/>
                  </a:lnTo>
                  <a:cubicBezTo>
                    <a:pt x="367861" y="3232489"/>
                    <a:pt x="379005" y="3236204"/>
                    <a:pt x="391768" y="3234775"/>
                  </a:cubicBezTo>
                  <a:cubicBezTo>
                    <a:pt x="401103" y="3240481"/>
                    <a:pt x="413009" y="3239757"/>
                    <a:pt x="421582" y="3232966"/>
                  </a:cubicBezTo>
                  <a:close/>
                  <a:moveTo>
                    <a:pt x="428059" y="3206962"/>
                  </a:moveTo>
                  <a:cubicBezTo>
                    <a:pt x="414628" y="3196295"/>
                    <a:pt x="399484" y="3204200"/>
                    <a:pt x="384625" y="3205247"/>
                  </a:cubicBezTo>
                  <a:cubicBezTo>
                    <a:pt x="362146" y="3219154"/>
                    <a:pt x="389292" y="3217535"/>
                    <a:pt x="399674" y="3209439"/>
                  </a:cubicBezTo>
                  <a:cubicBezTo>
                    <a:pt x="407866" y="3216201"/>
                    <a:pt x="419391" y="3209439"/>
                    <a:pt x="427773" y="3206962"/>
                  </a:cubicBezTo>
                  <a:close/>
                  <a:moveTo>
                    <a:pt x="486161" y="3180578"/>
                  </a:moveTo>
                  <a:cubicBezTo>
                    <a:pt x="455872" y="3176387"/>
                    <a:pt x="425868" y="3183340"/>
                    <a:pt x="396150" y="3184769"/>
                  </a:cubicBezTo>
                  <a:cubicBezTo>
                    <a:pt x="397484" y="3200676"/>
                    <a:pt x="427011" y="3182483"/>
                    <a:pt x="435012" y="3188769"/>
                  </a:cubicBezTo>
                  <a:lnTo>
                    <a:pt x="435012" y="3192389"/>
                  </a:lnTo>
                  <a:cubicBezTo>
                    <a:pt x="444537" y="3197056"/>
                    <a:pt x="455300" y="3190294"/>
                    <a:pt x="464730" y="3186960"/>
                  </a:cubicBezTo>
                  <a:cubicBezTo>
                    <a:pt x="470445" y="3187436"/>
                    <a:pt x="484637" y="3186960"/>
                    <a:pt x="485875" y="3180578"/>
                  </a:cubicBezTo>
                  <a:close/>
                  <a:moveTo>
                    <a:pt x="546455" y="3115617"/>
                  </a:moveTo>
                  <a:cubicBezTo>
                    <a:pt x="546455" y="3114665"/>
                    <a:pt x="543883" y="3113998"/>
                    <a:pt x="542740" y="3113332"/>
                  </a:cubicBezTo>
                  <a:cubicBezTo>
                    <a:pt x="536196" y="3112398"/>
                    <a:pt x="529529" y="3113569"/>
                    <a:pt x="523690" y="3116665"/>
                  </a:cubicBezTo>
                  <a:lnTo>
                    <a:pt x="511879" y="3109997"/>
                  </a:lnTo>
                  <a:cubicBezTo>
                    <a:pt x="498163" y="3114379"/>
                    <a:pt x="494829" y="3123809"/>
                    <a:pt x="484732" y="3109521"/>
                  </a:cubicBezTo>
                  <a:cubicBezTo>
                    <a:pt x="472636" y="3112189"/>
                    <a:pt x="459777" y="3111712"/>
                    <a:pt x="448918" y="3119046"/>
                  </a:cubicBezTo>
                  <a:lnTo>
                    <a:pt x="455014" y="3122857"/>
                  </a:lnTo>
                  <a:cubicBezTo>
                    <a:pt x="454062" y="3133905"/>
                    <a:pt x="474064" y="3121142"/>
                    <a:pt x="480446" y="3121047"/>
                  </a:cubicBezTo>
                  <a:cubicBezTo>
                    <a:pt x="499401" y="3123523"/>
                    <a:pt x="533596" y="3138287"/>
                    <a:pt x="545978" y="3115617"/>
                  </a:cubicBezTo>
                  <a:close/>
                  <a:moveTo>
                    <a:pt x="555980" y="2250843"/>
                  </a:moveTo>
                  <a:cubicBezTo>
                    <a:pt x="571981" y="2242842"/>
                    <a:pt x="591127" y="2251510"/>
                    <a:pt x="605509" y="2237984"/>
                  </a:cubicBezTo>
                  <a:cubicBezTo>
                    <a:pt x="595413" y="2237984"/>
                    <a:pt x="568267" y="2225030"/>
                    <a:pt x="565314" y="2237984"/>
                  </a:cubicBezTo>
                  <a:cubicBezTo>
                    <a:pt x="558932" y="2250081"/>
                    <a:pt x="502259" y="2235126"/>
                    <a:pt x="517022" y="2250652"/>
                  </a:cubicBezTo>
                  <a:close/>
                  <a:moveTo>
                    <a:pt x="584555" y="2258082"/>
                  </a:moveTo>
                  <a:cubicBezTo>
                    <a:pt x="578649" y="2256748"/>
                    <a:pt x="571696" y="2251700"/>
                    <a:pt x="566171" y="2256367"/>
                  </a:cubicBezTo>
                  <a:lnTo>
                    <a:pt x="566171" y="2260273"/>
                  </a:lnTo>
                  <a:cubicBezTo>
                    <a:pt x="574001" y="2265168"/>
                    <a:pt x="583373" y="2266959"/>
                    <a:pt x="592460" y="2265321"/>
                  </a:cubicBezTo>
                  <a:lnTo>
                    <a:pt x="592460" y="2260177"/>
                  </a:lnTo>
                  <a:cubicBezTo>
                    <a:pt x="589898" y="2258758"/>
                    <a:pt x="587012" y="2258034"/>
                    <a:pt x="584078" y="2258082"/>
                  </a:cubicBezTo>
                  <a:close/>
                  <a:moveTo>
                    <a:pt x="569029" y="2283990"/>
                  </a:moveTo>
                  <a:cubicBezTo>
                    <a:pt x="582268" y="2283228"/>
                    <a:pt x="594270" y="2287038"/>
                    <a:pt x="604938" y="2278846"/>
                  </a:cubicBezTo>
                  <a:cubicBezTo>
                    <a:pt x="591889" y="2273893"/>
                    <a:pt x="573220" y="2277132"/>
                    <a:pt x="559409" y="2277417"/>
                  </a:cubicBezTo>
                  <a:close/>
                  <a:moveTo>
                    <a:pt x="608843" y="2302468"/>
                  </a:moveTo>
                  <a:lnTo>
                    <a:pt x="595984" y="2302468"/>
                  </a:lnTo>
                  <a:cubicBezTo>
                    <a:pt x="591127" y="2305992"/>
                    <a:pt x="591127" y="2305992"/>
                    <a:pt x="595984" y="2309803"/>
                  </a:cubicBezTo>
                  <a:lnTo>
                    <a:pt x="608938" y="2309803"/>
                  </a:lnTo>
                  <a:cubicBezTo>
                    <a:pt x="613415" y="2306279"/>
                    <a:pt x="613415" y="2306279"/>
                    <a:pt x="608748" y="230246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336" name="Google Shape;336;p17"/>
            <p:cNvSpPr/>
            <p:nvPr/>
          </p:nvSpPr>
          <p:spPr>
            <a:xfrm>
              <a:off x="5583223" y="-144"/>
              <a:ext cx="426620" cy="6863231"/>
            </a:xfrm>
            <a:custGeom>
              <a:rect b="b" l="l" r="r" t="t"/>
              <a:pathLst>
                <a:path extrusionOk="0" h="4606195" w="636746">
                  <a:moveTo>
                    <a:pt x="599165" y="4577991"/>
                  </a:moveTo>
                  <a:lnTo>
                    <a:pt x="599165" y="4605614"/>
                  </a:lnTo>
                  <a:lnTo>
                    <a:pt x="20997" y="4605614"/>
                  </a:lnTo>
                  <a:lnTo>
                    <a:pt x="20997" y="4563323"/>
                  </a:lnTo>
                  <a:lnTo>
                    <a:pt x="14711" y="4559418"/>
                  </a:lnTo>
                  <a:cubicBezTo>
                    <a:pt x="28332" y="4551988"/>
                    <a:pt x="18140" y="4528652"/>
                    <a:pt x="20997" y="4515317"/>
                  </a:cubicBezTo>
                  <a:lnTo>
                    <a:pt x="26426" y="4512268"/>
                  </a:lnTo>
                  <a:cubicBezTo>
                    <a:pt x="27951" y="4508078"/>
                    <a:pt x="30141" y="4503886"/>
                    <a:pt x="21473" y="4500839"/>
                  </a:cubicBezTo>
                  <a:lnTo>
                    <a:pt x="21473" y="4493314"/>
                  </a:lnTo>
                  <a:lnTo>
                    <a:pt x="27379" y="4489409"/>
                  </a:lnTo>
                  <a:lnTo>
                    <a:pt x="27379" y="4437974"/>
                  </a:lnTo>
                  <a:lnTo>
                    <a:pt x="20997" y="4434164"/>
                  </a:lnTo>
                  <a:lnTo>
                    <a:pt x="20997" y="4426925"/>
                  </a:lnTo>
                  <a:lnTo>
                    <a:pt x="27379" y="4423115"/>
                  </a:lnTo>
                  <a:lnTo>
                    <a:pt x="27379" y="4404637"/>
                  </a:lnTo>
                  <a:cubicBezTo>
                    <a:pt x="9472" y="4397398"/>
                    <a:pt x="38999" y="4393587"/>
                    <a:pt x="21378" y="4386539"/>
                  </a:cubicBezTo>
                  <a:lnTo>
                    <a:pt x="21378" y="4305386"/>
                  </a:lnTo>
                  <a:lnTo>
                    <a:pt x="27379" y="4301480"/>
                  </a:lnTo>
                  <a:lnTo>
                    <a:pt x="27379" y="4272239"/>
                  </a:lnTo>
                  <a:lnTo>
                    <a:pt x="21188" y="4268524"/>
                  </a:lnTo>
                  <a:lnTo>
                    <a:pt x="27474" y="4264714"/>
                  </a:lnTo>
                  <a:lnTo>
                    <a:pt x="27474" y="4227947"/>
                  </a:lnTo>
                  <a:lnTo>
                    <a:pt x="20997" y="4223852"/>
                  </a:lnTo>
                  <a:cubicBezTo>
                    <a:pt x="20997" y="4222519"/>
                    <a:pt x="21569" y="4221280"/>
                    <a:pt x="21759" y="4220137"/>
                  </a:cubicBezTo>
                  <a:lnTo>
                    <a:pt x="26712" y="4217375"/>
                  </a:lnTo>
                  <a:cubicBezTo>
                    <a:pt x="28522" y="4184419"/>
                    <a:pt x="28332" y="4149937"/>
                    <a:pt x="26712" y="4116886"/>
                  </a:cubicBezTo>
                  <a:cubicBezTo>
                    <a:pt x="21569" y="4114124"/>
                    <a:pt x="21664" y="4114029"/>
                    <a:pt x="20902" y="4110409"/>
                  </a:cubicBezTo>
                  <a:lnTo>
                    <a:pt x="27284" y="4106313"/>
                  </a:lnTo>
                  <a:lnTo>
                    <a:pt x="27284" y="4006968"/>
                  </a:lnTo>
                  <a:lnTo>
                    <a:pt x="20997" y="4003062"/>
                  </a:lnTo>
                  <a:lnTo>
                    <a:pt x="20997" y="3999538"/>
                  </a:lnTo>
                  <a:lnTo>
                    <a:pt x="27379" y="3995728"/>
                  </a:lnTo>
                  <a:lnTo>
                    <a:pt x="27379" y="3980964"/>
                  </a:lnTo>
                  <a:lnTo>
                    <a:pt x="22521" y="3978297"/>
                  </a:lnTo>
                  <a:cubicBezTo>
                    <a:pt x="20006" y="3953351"/>
                    <a:pt x="19721" y="3928234"/>
                    <a:pt x="21664" y="3903240"/>
                  </a:cubicBezTo>
                  <a:cubicBezTo>
                    <a:pt x="28808" y="3900288"/>
                    <a:pt x="26426" y="3896097"/>
                    <a:pt x="33666" y="3892382"/>
                  </a:cubicBezTo>
                  <a:cubicBezTo>
                    <a:pt x="34104" y="3887791"/>
                    <a:pt x="34104" y="3883161"/>
                    <a:pt x="33666" y="3878570"/>
                  </a:cubicBezTo>
                  <a:cubicBezTo>
                    <a:pt x="29531" y="3875494"/>
                    <a:pt x="25131" y="3872779"/>
                    <a:pt x="20521" y="3870474"/>
                  </a:cubicBezTo>
                  <a:lnTo>
                    <a:pt x="20521" y="3866759"/>
                  </a:lnTo>
                  <a:lnTo>
                    <a:pt x="38904" y="3856663"/>
                  </a:lnTo>
                  <a:cubicBezTo>
                    <a:pt x="37094" y="3851615"/>
                    <a:pt x="27760" y="3850758"/>
                    <a:pt x="39762" y="3844947"/>
                  </a:cubicBezTo>
                  <a:cubicBezTo>
                    <a:pt x="39762" y="3843709"/>
                    <a:pt x="39762" y="3842566"/>
                    <a:pt x="39762" y="3841233"/>
                  </a:cubicBezTo>
                  <a:lnTo>
                    <a:pt x="33285" y="3837232"/>
                  </a:lnTo>
                  <a:lnTo>
                    <a:pt x="33285" y="3834089"/>
                  </a:lnTo>
                  <a:lnTo>
                    <a:pt x="39666" y="3830279"/>
                  </a:lnTo>
                  <a:lnTo>
                    <a:pt x="39666" y="3782654"/>
                  </a:lnTo>
                  <a:cubicBezTo>
                    <a:pt x="32237" y="3779606"/>
                    <a:pt x="31094" y="3775415"/>
                    <a:pt x="38523" y="3772272"/>
                  </a:cubicBezTo>
                  <a:cubicBezTo>
                    <a:pt x="34999" y="3764652"/>
                    <a:pt x="23854" y="3777225"/>
                    <a:pt x="26617" y="3757317"/>
                  </a:cubicBezTo>
                  <a:lnTo>
                    <a:pt x="32999" y="3753222"/>
                  </a:lnTo>
                  <a:lnTo>
                    <a:pt x="32999" y="3742268"/>
                  </a:lnTo>
                  <a:lnTo>
                    <a:pt x="26617" y="3738458"/>
                  </a:lnTo>
                  <a:lnTo>
                    <a:pt x="26617" y="3731219"/>
                  </a:lnTo>
                  <a:lnTo>
                    <a:pt x="32999" y="3727313"/>
                  </a:lnTo>
                  <a:lnTo>
                    <a:pt x="32999" y="3719979"/>
                  </a:lnTo>
                  <a:cubicBezTo>
                    <a:pt x="26522" y="3716074"/>
                    <a:pt x="12139" y="3711216"/>
                    <a:pt x="26236" y="3705597"/>
                  </a:cubicBezTo>
                  <a:lnTo>
                    <a:pt x="26236" y="3698548"/>
                  </a:lnTo>
                  <a:lnTo>
                    <a:pt x="32903" y="3694357"/>
                  </a:lnTo>
                  <a:cubicBezTo>
                    <a:pt x="32903" y="3693309"/>
                    <a:pt x="32903" y="3692071"/>
                    <a:pt x="32903" y="3690738"/>
                  </a:cubicBezTo>
                  <a:lnTo>
                    <a:pt x="19283" y="3682736"/>
                  </a:lnTo>
                  <a:cubicBezTo>
                    <a:pt x="20140" y="3681117"/>
                    <a:pt x="20902" y="3679498"/>
                    <a:pt x="22045" y="3677402"/>
                  </a:cubicBezTo>
                  <a:lnTo>
                    <a:pt x="36428" y="3684928"/>
                  </a:lnTo>
                  <a:cubicBezTo>
                    <a:pt x="41285" y="3682451"/>
                    <a:pt x="38713" y="3673974"/>
                    <a:pt x="39285" y="3669020"/>
                  </a:cubicBezTo>
                  <a:cubicBezTo>
                    <a:pt x="35951" y="3665401"/>
                    <a:pt x="24331" y="3666068"/>
                    <a:pt x="20235" y="3661210"/>
                  </a:cubicBezTo>
                  <a:lnTo>
                    <a:pt x="20235" y="3653114"/>
                  </a:lnTo>
                  <a:cubicBezTo>
                    <a:pt x="25350" y="3650246"/>
                    <a:pt x="31713" y="3650895"/>
                    <a:pt x="36142" y="3654733"/>
                  </a:cubicBezTo>
                  <a:cubicBezTo>
                    <a:pt x="41857" y="3653018"/>
                    <a:pt x="40238" y="3646351"/>
                    <a:pt x="39095" y="3641684"/>
                  </a:cubicBezTo>
                  <a:lnTo>
                    <a:pt x="33666" y="3638636"/>
                  </a:lnTo>
                  <a:cubicBezTo>
                    <a:pt x="33666" y="3636636"/>
                    <a:pt x="33666" y="3634254"/>
                    <a:pt x="33189" y="3631683"/>
                  </a:cubicBezTo>
                  <a:cubicBezTo>
                    <a:pt x="29179" y="3628625"/>
                    <a:pt x="24864" y="3625977"/>
                    <a:pt x="20330" y="3623777"/>
                  </a:cubicBezTo>
                  <a:lnTo>
                    <a:pt x="20330" y="3605489"/>
                  </a:lnTo>
                  <a:lnTo>
                    <a:pt x="26712" y="3601679"/>
                  </a:lnTo>
                  <a:lnTo>
                    <a:pt x="26712" y="3598154"/>
                  </a:lnTo>
                  <a:lnTo>
                    <a:pt x="19949" y="3593963"/>
                  </a:lnTo>
                  <a:lnTo>
                    <a:pt x="19949" y="3553673"/>
                  </a:lnTo>
                  <a:cubicBezTo>
                    <a:pt x="11758" y="3551578"/>
                    <a:pt x="14329" y="3544148"/>
                    <a:pt x="13377" y="3539290"/>
                  </a:cubicBezTo>
                  <a:lnTo>
                    <a:pt x="19092" y="3536052"/>
                  </a:lnTo>
                  <a:cubicBezTo>
                    <a:pt x="19092" y="3533670"/>
                    <a:pt x="15949" y="3533480"/>
                    <a:pt x="13949" y="3531956"/>
                  </a:cubicBezTo>
                  <a:lnTo>
                    <a:pt x="13949" y="3498713"/>
                  </a:lnTo>
                  <a:lnTo>
                    <a:pt x="20045" y="3494808"/>
                  </a:lnTo>
                  <a:lnTo>
                    <a:pt x="20045" y="3491189"/>
                  </a:lnTo>
                  <a:lnTo>
                    <a:pt x="13663" y="3487379"/>
                  </a:lnTo>
                  <a:lnTo>
                    <a:pt x="13663" y="3432229"/>
                  </a:lnTo>
                  <a:lnTo>
                    <a:pt x="19949" y="3428324"/>
                  </a:lnTo>
                  <a:lnTo>
                    <a:pt x="19949" y="3410131"/>
                  </a:lnTo>
                  <a:lnTo>
                    <a:pt x="14044" y="3406131"/>
                  </a:lnTo>
                  <a:cubicBezTo>
                    <a:pt x="24807" y="3401368"/>
                    <a:pt x="20521" y="3381270"/>
                    <a:pt x="18521" y="3371936"/>
                  </a:cubicBezTo>
                  <a:cubicBezTo>
                    <a:pt x="12110" y="3371812"/>
                    <a:pt x="5890" y="3369717"/>
                    <a:pt x="709" y="3365935"/>
                  </a:cubicBezTo>
                  <a:lnTo>
                    <a:pt x="7091" y="3361934"/>
                  </a:lnTo>
                  <a:lnTo>
                    <a:pt x="7091" y="3357839"/>
                  </a:lnTo>
                  <a:cubicBezTo>
                    <a:pt x="12234" y="3354981"/>
                    <a:pt x="22902" y="3356886"/>
                    <a:pt x="19663" y="3350219"/>
                  </a:cubicBezTo>
                  <a:cubicBezTo>
                    <a:pt x="9091" y="3346885"/>
                    <a:pt x="15092" y="3332883"/>
                    <a:pt x="13568" y="3324692"/>
                  </a:cubicBezTo>
                  <a:lnTo>
                    <a:pt x="19663" y="3321262"/>
                  </a:lnTo>
                  <a:lnTo>
                    <a:pt x="19663" y="3313738"/>
                  </a:lnTo>
                  <a:lnTo>
                    <a:pt x="13949" y="3309928"/>
                  </a:lnTo>
                  <a:lnTo>
                    <a:pt x="26712" y="3302499"/>
                  </a:lnTo>
                  <a:lnTo>
                    <a:pt x="26712" y="3298974"/>
                  </a:lnTo>
                  <a:lnTo>
                    <a:pt x="20235" y="3294974"/>
                  </a:lnTo>
                  <a:cubicBezTo>
                    <a:pt x="19569" y="3290211"/>
                    <a:pt x="19569" y="3290211"/>
                    <a:pt x="14139" y="3289640"/>
                  </a:cubicBezTo>
                  <a:cubicBezTo>
                    <a:pt x="-1196" y="3288687"/>
                    <a:pt x="12330" y="3280115"/>
                    <a:pt x="19569" y="3277162"/>
                  </a:cubicBezTo>
                  <a:lnTo>
                    <a:pt x="20140" y="3273543"/>
                  </a:lnTo>
                  <a:cubicBezTo>
                    <a:pt x="25760" y="3267447"/>
                    <a:pt x="39190" y="3268018"/>
                    <a:pt x="46524" y="3261827"/>
                  </a:cubicBezTo>
                  <a:cubicBezTo>
                    <a:pt x="46524" y="3260398"/>
                    <a:pt x="46524" y="3259255"/>
                    <a:pt x="45857" y="3258017"/>
                  </a:cubicBezTo>
                  <a:cubicBezTo>
                    <a:pt x="42428" y="3256016"/>
                    <a:pt x="9662" y="3256493"/>
                    <a:pt x="24045" y="3245444"/>
                  </a:cubicBezTo>
                  <a:cubicBezTo>
                    <a:pt x="29188" y="3244586"/>
                    <a:pt x="32713" y="3247634"/>
                    <a:pt x="37476" y="3248682"/>
                  </a:cubicBezTo>
                  <a:cubicBezTo>
                    <a:pt x="41952" y="3247063"/>
                    <a:pt x="38904" y="3240395"/>
                    <a:pt x="39762" y="3236490"/>
                  </a:cubicBezTo>
                  <a:lnTo>
                    <a:pt x="46619" y="3232299"/>
                  </a:lnTo>
                  <a:lnTo>
                    <a:pt x="46619" y="3221536"/>
                  </a:lnTo>
                  <a:lnTo>
                    <a:pt x="52716" y="3217726"/>
                  </a:lnTo>
                  <a:lnTo>
                    <a:pt x="52716" y="3210392"/>
                  </a:lnTo>
                  <a:lnTo>
                    <a:pt x="43191" y="3204963"/>
                  </a:lnTo>
                  <a:cubicBezTo>
                    <a:pt x="32523" y="3204486"/>
                    <a:pt x="19663" y="3216011"/>
                    <a:pt x="18711" y="3198771"/>
                  </a:cubicBezTo>
                  <a:lnTo>
                    <a:pt x="13568" y="3195628"/>
                  </a:lnTo>
                  <a:lnTo>
                    <a:pt x="13568" y="3173625"/>
                  </a:lnTo>
                  <a:lnTo>
                    <a:pt x="19949" y="3169815"/>
                  </a:lnTo>
                  <a:lnTo>
                    <a:pt x="19949" y="3162576"/>
                  </a:lnTo>
                  <a:lnTo>
                    <a:pt x="13187" y="3158385"/>
                  </a:lnTo>
                  <a:lnTo>
                    <a:pt x="13187" y="3095997"/>
                  </a:lnTo>
                  <a:lnTo>
                    <a:pt x="8234" y="3093234"/>
                  </a:lnTo>
                  <a:cubicBezTo>
                    <a:pt x="6748" y="3085738"/>
                    <a:pt x="6300" y="3078080"/>
                    <a:pt x="6900" y="3070470"/>
                  </a:cubicBezTo>
                  <a:lnTo>
                    <a:pt x="12615" y="3067231"/>
                  </a:lnTo>
                  <a:cubicBezTo>
                    <a:pt x="14711" y="3063707"/>
                    <a:pt x="12615" y="3059992"/>
                    <a:pt x="14044" y="3056468"/>
                  </a:cubicBezTo>
                  <a:lnTo>
                    <a:pt x="7186" y="3051991"/>
                  </a:lnTo>
                  <a:lnTo>
                    <a:pt x="7186" y="2868159"/>
                  </a:lnTo>
                  <a:lnTo>
                    <a:pt x="13377" y="2864253"/>
                  </a:lnTo>
                  <a:lnTo>
                    <a:pt x="13377" y="2860729"/>
                  </a:lnTo>
                  <a:lnTo>
                    <a:pt x="6996" y="2856824"/>
                  </a:lnTo>
                  <a:lnTo>
                    <a:pt x="6996" y="2775956"/>
                  </a:lnTo>
                  <a:lnTo>
                    <a:pt x="13568" y="2771956"/>
                  </a:lnTo>
                  <a:cubicBezTo>
                    <a:pt x="13568" y="2770622"/>
                    <a:pt x="13568" y="2769384"/>
                    <a:pt x="12996" y="2768241"/>
                  </a:cubicBezTo>
                  <a:cubicBezTo>
                    <a:pt x="1757" y="2764145"/>
                    <a:pt x="8805" y="2748143"/>
                    <a:pt x="6900" y="2739000"/>
                  </a:cubicBezTo>
                  <a:lnTo>
                    <a:pt x="13091" y="2735666"/>
                  </a:lnTo>
                  <a:lnTo>
                    <a:pt x="7281" y="2731665"/>
                  </a:lnTo>
                  <a:lnTo>
                    <a:pt x="7281" y="2710139"/>
                  </a:lnTo>
                  <a:lnTo>
                    <a:pt x="13377" y="2706329"/>
                  </a:lnTo>
                  <a:lnTo>
                    <a:pt x="13377" y="2658704"/>
                  </a:lnTo>
                  <a:lnTo>
                    <a:pt x="20140" y="2654608"/>
                  </a:lnTo>
                  <a:lnTo>
                    <a:pt x="20140" y="2632700"/>
                  </a:lnTo>
                  <a:lnTo>
                    <a:pt x="26331" y="2628890"/>
                  </a:lnTo>
                  <a:lnTo>
                    <a:pt x="26331" y="2610412"/>
                  </a:lnTo>
                  <a:lnTo>
                    <a:pt x="21473" y="2607650"/>
                  </a:lnTo>
                  <a:cubicBezTo>
                    <a:pt x="18711" y="2601840"/>
                    <a:pt x="18807" y="2594505"/>
                    <a:pt x="26236" y="2592410"/>
                  </a:cubicBezTo>
                  <a:cubicBezTo>
                    <a:pt x="27474" y="2586600"/>
                    <a:pt x="26236" y="2580504"/>
                    <a:pt x="26903" y="2574312"/>
                  </a:cubicBezTo>
                  <a:lnTo>
                    <a:pt x="20426" y="2569931"/>
                  </a:lnTo>
                  <a:lnTo>
                    <a:pt x="20426" y="2525925"/>
                  </a:lnTo>
                  <a:lnTo>
                    <a:pt x="26522" y="2522020"/>
                  </a:lnTo>
                  <a:lnTo>
                    <a:pt x="26522" y="2514876"/>
                  </a:lnTo>
                  <a:lnTo>
                    <a:pt x="20140" y="2510971"/>
                  </a:lnTo>
                  <a:lnTo>
                    <a:pt x="20140" y="2496398"/>
                  </a:lnTo>
                  <a:lnTo>
                    <a:pt x="26712" y="2492302"/>
                  </a:lnTo>
                  <a:cubicBezTo>
                    <a:pt x="26436" y="2491083"/>
                    <a:pt x="26246" y="2489835"/>
                    <a:pt x="26141" y="2488587"/>
                  </a:cubicBezTo>
                  <a:cubicBezTo>
                    <a:pt x="17759" y="2483539"/>
                    <a:pt x="17759" y="2483253"/>
                    <a:pt x="26141" y="2478110"/>
                  </a:cubicBezTo>
                  <a:lnTo>
                    <a:pt x="26141" y="2470585"/>
                  </a:lnTo>
                  <a:lnTo>
                    <a:pt x="20330" y="2466775"/>
                  </a:lnTo>
                  <a:lnTo>
                    <a:pt x="20330" y="2452202"/>
                  </a:lnTo>
                  <a:lnTo>
                    <a:pt x="26522" y="2448297"/>
                  </a:lnTo>
                  <a:lnTo>
                    <a:pt x="26522" y="2426389"/>
                  </a:lnTo>
                  <a:lnTo>
                    <a:pt x="20235" y="2422484"/>
                  </a:lnTo>
                  <a:cubicBezTo>
                    <a:pt x="34428" y="2412959"/>
                    <a:pt x="23283" y="2386575"/>
                    <a:pt x="26617" y="2371049"/>
                  </a:cubicBezTo>
                  <a:cubicBezTo>
                    <a:pt x="17759" y="2365620"/>
                    <a:pt x="17759" y="2365334"/>
                    <a:pt x="26141" y="2360190"/>
                  </a:cubicBezTo>
                  <a:lnTo>
                    <a:pt x="20521" y="2356380"/>
                  </a:lnTo>
                  <a:lnTo>
                    <a:pt x="26617" y="2352475"/>
                  </a:lnTo>
                  <a:lnTo>
                    <a:pt x="26617" y="2348189"/>
                  </a:lnTo>
                  <a:lnTo>
                    <a:pt x="19949" y="2344188"/>
                  </a:lnTo>
                  <a:lnTo>
                    <a:pt x="19949" y="2322281"/>
                  </a:lnTo>
                  <a:cubicBezTo>
                    <a:pt x="8234" y="2318280"/>
                    <a:pt x="15378" y="2302374"/>
                    <a:pt x="13473" y="2292849"/>
                  </a:cubicBezTo>
                  <a:lnTo>
                    <a:pt x="18807" y="2289896"/>
                  </a:lnTo>
                  <a:cubicBezTo>
                    <a:pt x="21378" y="2284466"/>
                    <a:pt x="21378" y="2276847"/>
                    <a:pt x="14425" y="2274941"/>
                  </a:cubicBezTo>
                  <a:cubicBezTo>
                    <a:pt x="13282" y="2266359"/>
                    <a:pt x="12967" y="2257682"/>
                    <a:pt x="13473" y="2249034"/>
                  </a:cubicBezTo>
                  <a:lnTo>
                    <a:pt x="19854" y="2244937"/>
                  </a:lnTo>
                  <a:lnTo>
                    <a:pt x="19854" y="2211886"/>
                  </a:lnTo>
                  <a:lnTo>
                    <a:pt x="13568" y="2208076"/>
                  </a:lnTo>
                  <a:lnTo>
                    <a:pt x="13568" y="2197122"/>
                  </a:lnTo>
                  <a:lnTo>
                    <a:pt x="19949" y="2193217"/>
                  </a:lnTo>
                  <a:lnTo>
                    <a:pt x="19949" y="2189693"/>
                  </a:lnTo>
                  <a:lnTo>
                    <a:pt x="13853" y="2185883"/>
                  </a:lnTo>
                  <a:lnTo>
                    <a:pt x="13853" y="2174738"/>
                  </a:lnTo>
                  <a:cubicBezTo>
                    <a:pt x="19187" y="2172834"/>
                    <a:pt x="22045" y="2168547"/>
                    <a:pt x="19092" y="2163309"/>
                  </a:cubicBezTo>
                  <a:lnTo>
                    <a:pt x="14425" y="2160737"/>
                  </a:lnTo>
                  <a:cubicBezTo>
                    <a:pt x="11948" y="2141687"/>
                    <a:pt x="14425" y="2121399"/>
                    <a:pt x="13473" y="2101682"/>
                  </a:cubicBezTo>
                  <a:lnTo>
                    <a:pt x="19854" y="2097491"/>
                  </a:lnTo>
                  <a:lnTo>
                    <a:pt x="19854" y="1987382"/>
                  </a:lnTo>
                  <a:lnTo>
                    <a:pt x="13663" y="1983571"/>
                  </a:lnTo>
                  <a:lnTo>
                    <a:pt x="13663" y="1980047"/>
                  </a:lnTo>
                  <a:cubicBezTo>
                    <a:pt x="15663" y="1978714"/>
                    <a:pt x="17854" y="1977381"/>
                    <a:pt x="20140" y="1976047"/>
                  </a:cubicBezTo>
                  <a:lnTo>
                    <a:pt x="20140" y="1902609"/>
                  </a:lnTo>
                  <a:lnTo>
                    <a:pt x="26426" y="1898704"/>
                  </a:lnTo>
                  <a:lnTo>
                    <a:pt x="26426" y="1858127"/>
                  </a:lnTo>
                  <a:lnTo>
                    <a:pt x="21473" y="1855365"/>
                  </a:lnTo>
                  <a:cubicBezTo>
                    <a:pt x="19873" y="1849145"/>
                    <a:pt x="19387" y="1842697"/>
                    <a:pt x="20045" y="1836315"/>
                  </a:cubicBezTo>
                  <a:lnTo>
                    <a:pt x="25664" y="1833172"/>
                  </a:lnTo>
                  <a:cubicBezTo>
                    <a:pt x="27569" y="1829552"/>
                    <a:pt x="26331" y="1825933"/>
                    <a:pt x="26712" y="1822028"/>
                  </a:cubicBezTo>
                  <a:lnTo>
                    <a:pt x="20426" y="1817837"/>
                  </a:lnTo>
                  <a:lnTo>
                    <a:pt x="20426" y="1770212"/>
                  </a:lnTo>
                  <a:lnTo>
                    <a:pt x="26522" y="1766402"/>
                  </a:lnTo>
                  <a:lnTo>
                    <a:pt x="26522" y="1748114"/>
                  </a:lnTo>
                  <a:lnTo>
                    <a:pt x="20140" y="1744303"/>
                  </a:lnTo>
                  <a:lnTo>
                    <a:pt x="20140" y="1740684"/>
                  </a:lnTo>
                  <a:lnTo>
                    <a:pt x="26903" y="1736588"/>
                  </a:lnTo>
                  <a:lnTo>
                    <a:pt x="26903" y="1725730"/>
                  </a:lnTo>
                  <a:cubicBezTo>
                    <a:pt x="43667" y="1705061"/>
                    <a:pt x="26903" y="1663818"/>
                    <a:pt x="34142" y="1636957"/>
                  </a:cubicBezTo>
                  <a:lnTo>
                    <a:pt x="39285" y="1634100"/>
                  </a:lnTo>
                  <a:lnTo>
                    <a:pt x="33570" y="1630099"/>
                  </a:lnTo>
                  <a:lnTo>
                    <a:pt x="33570" y="1567996"/>
                  </a:lnTo>
                  <a:lnTo>
                    <a:pt x="26807" y="1563710"/>
                  </a:lnTo>
                  <a:lnTo>
                    <a:pt x="26807" y="1552851"/>
                  </a:lnTo>
                  <a:lnTo>
                    <a:pt x="33189" y="1548946"/>
                  </a:lnTo>
                  <a:lnTo>
                    <a:pt x="33189" y="1541707"/>
                  </a:lnTo>
                  <a:lnTo>
                    <a:pt x="26903" y="1537897"/>
                  </a:lnTo>
                  <a:lnTo>
                    <a:pt x="26903" y="1530468"/>
                  </a:lnTo>
                  <a:lnTo>
                    <a:pt x="31856" y="1527705"/>
                  </a:lnTo>
                  <a:cubicBezTo>
                    <a:pt x="35380" y="1518180"/>
                    <a:pt x="31856" y="1507036"/>
                    <a:pt x="33761" y="1497130"/>
                  </a:cubicBezTo>
                  <a:cubicBezTo>
                    <a:pt x="46715" y="1489605"/>
                    <a:pt x="36904" y="1467507"/>
                    <a:pt x="39762" y="1453696"/>
                  </a:cubicBezTo>
                  <a:lnTo>
                    <a:pt x="33856" y="1449695"/>
                  </a:lnTo>
                  <a:cubicBezTo>
                    <a:pt x="33856" y="1448743"/>
                    <a:pt x="33856" y="1447505"/>
                    <a:pt x="33189" y="1446171"/>
                  </a:cubicBezTo>
                  <a:lnTo>
                    <a:pt x="39666" y="1442075"/>
                  </a:lnTo>
                  <a:lnTo>
                    <a:pt x="39666" y="1434932"/>
                  </a:lnTo>
                  <a:lnTo>
                    <a:pt x="33285" y="1431027"/>
                  </a:lnTo>
                  <a:lnTo>
                    <a:pt x="33285" y="1423788"/>
                  </a:lnTo>
                  <a:lnTo>
                    <a:pt x="39571" y="1419977"/>
                  </a:lnTo>
                  <a:lnTo>
                    <a:pt x="39571" y="1412548"/>
                  </a:lnTo>
                  <a:cubicBezTo>
                    <a:pt x="22807" y="1390450"/>
                    <a:pt x="39571" y="1345206"/>
                    <a:pt x="32427" y="1316441"/>
                  </a:cubicBezTo>
                  <a:lnTo>
                    <a:pt x="27665" y="1313774"/>
                  </a:lnTo>
                  <a:cubicBezTo>
                    <a:pt x="27665" y="1311202"/>
                    <a:pt x="33856" y="1310726"/>
                    <a:pt x="33189" y="1308154"/>
                  </a:cubicBezTo>
                  <a:cubicBezTo>
                    <a:pt x="32523" y="1305582"/>
                    <a:pt x="36904" y="1304058"/>
                    <a:pt x="39666" y="1302153"/>
                  </a:cubicBezTo>
                  <a:lnTo>
                    <a:pt x="39666" y="1294914"/>
                  </a:lnTo>
                  <a:lnTo>
                    <a:pt x="33285" y="1291009"/>
                  </a:lnTo>
                  <a:lnTo>
                    <a:pt x="33285" y="1287485"/>
                  </a:lnTo>
                  <a:lnTo>
                    <a:pt x="39571" y="1283579"/>
                  </a:lnTo>
                  <a:lnTo>
                    <a:pt x="39571" y="1271864"/>
                  </a:lnTo>
                  <a:cubicBezTo>
                    <a:pt x="23569" y="1240336"/>
                    <a:pt x="36999" y="1187853"/>
                    <a:pt x="33951" y="1149944"/>
                  </a:cubicBezTo>
                  <a:cubicBezTo>
                    <a:pt x="42143" y="1144991"/>
                    <a:pt x="42143" y="1144705"/>
                    <a:pt x="33951" y="1139466"/>
                  </a:cubicBezTo>
                  <a:lnTo>
                    <a:pt x="33951" y="1128989"/>
                  </a:lnTo>
                  <a:lnTo>
                    <a:pt x="40047" y="1125178"/>
                  </a:lnTo>
                  <a:lnTo>
                    <a:pt x="40047" y="1109939"/>
                  </a:lnTo>
                  <a:lnTo>
                    <a:pt x="33666" y="1106128"/>
                  </a:lnTo>
                  <a:lnTo>
                    <a:pt x="33666" y="1102509"/>
                  </a:lnTo>
                  <a:lnTo>
                    <a:pt x="40428" y="1098413"/>
                  </a:lnTo>
                  <a:lnTo>
                    <a:pt x="40428" y="1083936"/>
                  </a:lnTo>
                  <a:cubicBezTo>
                    <a:pt x="58049" y="1077363"/>
                    <a:pt x="30332" y="1071553"/>
                    <a:pt x="46524" y="1065743"/>
                  </a:cubicBezTo>
                  <a:lnTo>
                    <a:pt x="33666" y="1058123"/>
                  </a:lnTo>
                  <a:lnTo>
                    <a:pt x="33666" y="1006687"/>
                  </a:lnTo>
                  <a:lnTo>
                    <a:pt x="39952" y="1002878"/>
                  </a:lnTo>
                  <a:lnTo>
                    <a:pt x="39952" y="973541"/>
                  </a:lnTo>
                  <a:lnTo>
                    <a:pt x="34046" y="969540"/>
                  </a:lnTo>
                  <a:lnTo>
                    <a:pt x="39190" y="966683"/>
                  </a:lnTo>
                  <a:cubicBezTo>
                    <a:pt x="41095" y="963159"/>
                    <a:pt x="39857" y="959444"/>
                    <a:pt x="40238" y="955538"/>
                  </a:cubicBezTo>
                  <a:lnTo>
                    <a:pt x="34142" y="951443"/>
                  </a:lnTo>
                  <a:lnTo>
                    <a:pt x="40047" y="947633"/>
                  </a:lnTo>
                  <a:lnTo>
                    <a:pt x="40047" y="914676"/>
                  </a:lnTo>
                  <a:lnTo>
                    <a:pt x="33666" y="910771"/>
                  </a:lnTo>
                  <a:lnTo>
                    <a:pt x="33666" y="907152"/>
                  </a:lnTo>
                  <a:lnTo>
                    <a:pt x="40428" y="903056"/>
                  </a:lnTo>
                  <a:lnTo>
                    <a:pt x="40428" y="836952"/>
                  </a:lnTo>
                  <a:lnTo>
                    <a:pt x="45381" y="834190"/>
                  </a:lnTo>
                  <a:cubicBezTo>
                    <a:pt x="45381" y="834190"/>
                    <a:pt x="45953" y="833047"/>
                    <a:pt x="45381" y="832951"/>
                  </a:cubicBezTo>
                  <a:cubicBezTo>
                    <a:pt x="38904" y="831142"/>
                    <a:pt x="41476" y="826284"/>
                    <a:pt x="35856" y="824093"/>
                  </a:cubicBezTo>
                  <a:cubicBezTo>
                    <a:pt x="32713" y="822760"/>
                    <a:pt x="32903" y="820950"/>
                    <a:pt x="32999" y="818950"/>
                  </a:cubicBezTo>
                  <a:lnTo>
                    <a:pt x="39380" y="814950"/>
                  </a:lnTo>
                  <a:lnTo>
                    <a:pt x="39380" y="807711"/>
                  </a:lnTo>
                  <a:lnTo>
                    <a:pt x="32808" y="803805"/>
                  </a:lnTo>
                  <a:lnTo>
                    <a:pt x="32808" y="786089"/>
                  </a:lnTo>
                  <a:lnTo>
                    <a:pt x="26617" y="782184"/>
                  </a:lnTo>
                  <a:lnTo>
                    <a:pt x="26617" y="771134"/>
                  </a:lnTo>
                  <a:cubicBezTo>
                    <a:pt x="36142" y="768562"/>
                    <a:pt x="36142" y="749227"/>
                    <a:pt x="27379" y="745988"/>
                  </a:cubicBezTo>
                  <a:cubicBezTo>
                    <a:pt x="26112" y="732501"/>
                    <a:pt x="25760" y="718947"/>
                    <a:pt x="26331" y="705412"/>
                  </a:cubicBezTo>
                  <a:lnTo>
                    <a:pt x="32618" y="701221"/>
                  </a:lnTo>
                  <a:lnTo>
                    <a:pt x="32618" y="661216"/>
                  </a:lnTo>
                  <a:lnTo>
                    <a:pt x="39190" y="657120"/>
                  </a:lnTo>
                  <a:lnTo>
                    <a:pt x="32903" y="653215"/>
                  </a:lnTo>
                  <a:lnTo>
                    <a:pt x="32903" y="502244"/>
                  </a:lnTo>
                  <a:lnTo>
                    <a:pt x="26617" y="498338"/>
                  </a:lnTo>
                  <a:lnTo>
                    <a:pt x="26617" y="483575"/>
                  </a:lnTo>
                  <a:cubicBezTo>
                    <a:pt x="44143" y="477098"/>
                    <a:pt x="17092" y="471192"/>
                    <a:pt x="32618" y="465477"/>
                  </a:cubicBezTo>
                  <a:lnTo>
                    <a:pt x="32618" y="292218"/>
                  </a:lnTo>
                  <a:lnTo>
                    <a:pt x="26712" y="288503"/>
                  </a:lnTo>
                  <a:lnTo>
                    <a:pt x="32903" y="284597"/>
                  </a:lnTo>
                  <a:lnTo>
                    <a:pt x="32903" y="255356"/>
                  </a:lnTo>
                  <a:lnTo>
                    <a:pt x="26617" y="251450"/>
                  </a:lnTo>
                  <a:cubicBezTo>
                    <a:pt x="44047" y="194300"/>
                    <a:pt x="27284" y="116100"/>
                    <a:pt x="32903" y="52568"/>
                  </a:cubicBezTo>
                  <a:lnTo>
                    <a:pt x="26998" y="49235"/>
                  </a:lnTo>
                  <a:cubicBezTo>
                    <a:pt x="26046" y="44139"/>
                    <a:pt x="26046" y="38900"/>
                    <a:pt x="26998" y="33804"/>
                  </a:cubicBezTo>
                  <a:lnTo>
                    <a:pt x="32141" y="30852"/>
                  </a:lnTo>
                  <a:cubicBezTo>
                    <a:pt x="31284" y="28756"/>
                    <a:pt x="28617" y="28280"/>
                    <a:pt x="26522" y="26851"/>
                  </a:cubicBezTo>
                  <a:lnTo>
                    <a:pt x="26522" y="5039"/>
                  </a:lnTo>
                  <a:cubicBezTo>
                    <a:pt x="28332" y="3324"/>
                    <a:pt x="33761" y="2467"/>
                    <a:pt x="32903" y="-581"/>
                  </a:cubicBezTo>
                  <a:lnTo>
                    <a:pt x="604403" y="-581"/>
                  </a:lnTo>
                  <a:lnTo>
                    <a:pt x="604403" y="19612"/>
                  </a:lnTo>
                  <a:lnTo>
                    <a:pt x="611166" y="23708"/>
                  </a:lnTo>
                  <a:lnTo>
                    <a:pt x="611166" y="38090"/>
                  </a:lnTo>
                  <a:lnTo>
                    <a:pt x="617167" y="41900"/>
                  </a:lnTo>
                  <a:lnTo>
                    <a:pt x="617167" y="49330"/>
                  </a:lnTo>
                  <a:cubicBezTo>
                    <a:pt x="608594" y="54569"/>
                    <a:pt x="608594" y="54854"/>
                    <a:pt x="617167" y="59998"/>
                  </a:cubicBezTo>
                  <a:lnTo>
                    <a:pt x="617167" y="82191"/>
                  </a:lnTo>
                  <a:lnTo>
                    <a:pt x="611357" y="86001"/>
                  </a:lnTo>
                  <a:cubicBezTo>
                    <a:pt x="611357" y="87049"/>
                    <a:pt x="611357" y="88192"/>
                    <a:pt x="611357" y="89525"/>
                  </a:cubicBezTo>
                  <a:lnTo>
                    <a:pt x="617929" y="93526"/>
                  </a:lnTo>
                  <a:lnTo>
                    <a:pt x="617929" y="126482"/>
                  </a:lnTo>
                  <a:lnTo>
                    <a:pt x="624311" y="130293"/>
                  </a:lnTo>
                  <a:lnTo>
                    <a:pt x="624311" y="137722"/>
                  </a:lnTo>
                  <a:cubicBezTo>
                    <a:pt x="618882" y="139627"/>
                    <a:pt x="616119" y="143913"/>
                    <a:pt x="618786" y="149152"/>
                  </a:cubicBezTo>
                  <a:cubicBezTo>
                    <a:pt x="632883" y="165630"/>
                    <a:pt x="620596" y="199158"/>
                    <a:pt x="624501" y="221923"/>
                  </a:cubicBezTo>
                  <a:lnTo>
                    <a:pt x="630692" y="226114"/>
                  </a:lnTo>
                  <a:lnTo>
                    <a:pt x="630692" y="233353"/>
                  </a:lnTo>
                  <a:lnTo>
                    <a:pt x="624692" y="237163"/>
                  </a:lnTo>
                  <a:lnTo>
                    <a:pt x="624692" y="248117"/>
                  </a:lnTo>
                  <a:lnTo>
                    <a:pt x="631169" y="251926"/>
                  </a:lnTo>
                  <a:lnTo>
                    <a:pt x="631169" y="292312"/>
                  </a:lnTo>
                  <a:lnTo>
                    <a:pt x="637360" y="296218"/>
                  </a:lnTo>
                  <a:lnTo>
                    <a:pt x="631645" y="299456"/>
                  </a:lnTo>
                  <a:cubicBezTo>
                    <a:pt x="630121" y="306695"/>
                    <a:pt x="631645" y="314601"/>
                    <a:pt x="630788" y="322031"/>
                  </a:cubicBezTo>
                  <a:cubicBezTo>
                    <a:pt x="622120" y="327270"/>
                    <a:pt x="622215" y="327555"/>
                    <a:pt x="630788" y="332794"/>
                  </a:cubicBezTo>
                  <a:lnTo>
                    <a:pt x="630788" y="347558"/>
                  </a:lnTo>
                  <a:lnTo>
                    <a:pt x="624597" y="351368"/>
                  </a:lnTo>
                  <a:lnTo>
                    <a:pt x="624597" y="365846"/>
                  </a:lnTo>
                  <a:lnTo>
                    <a:pt x="618215" y="369846"/>
                  </a:lnTo>
                  <a:lnTo>
                    <a:pt x="624216" y="373561"/>
                  </a:lnTo>
                  <a:lnTo>
                    <a:pt x="624216" y="384705"/>
                  </a:lnTo>
                  <a:lnTo>
                    <a:pt x="618500" y="387848"/>
                  </a:lnTo>
                  <a:cubicBezTo>
                    <a:pt x="617596" y="392954"/>
                    <a:pt x="617596" y="398173"/>
                    <a:pt x="618500" y="403279"/>
                  </a:cubicBezTo>
                  <a:lnTo>
                    <a:pt x="623549" y="406136"/>
                  </a:lnTo>
                  <a:cubicBezTo>
                    <a:pt x="622882" y="408804"/>
                    <a:pt x="615357" y="410042"/>
                    <a:pt x="618024" y="413661"/>
                  </a:cubicBezTo>
                  <a:lnTo>
                    <a:pt x="611452" y="417757"/>
                  </a:lnTo>
                  <a:lnTo>
                    <a:pt x="611452" y="424996"/>
                  </a:lnTo>
                  <a:lnTo>
                    <a:pt x="617834" y="428806"/>
                  </a:lnTo>
                  <a:lnTo>
                    <a:pt x="617834" y="436045"/>
                  </a:lnTo>
                  <a:lnTo>
                    <a:pt x="611357" y="440141"/>
                  </a:lnTo>
                  <a:cubicBezTo>
                    <a:pt x="611357" y="441474"/>
                    <a:pt x="611833" y="442617"/>
                    <a:pt x="612024" y="443855"/>
                  </a:cubicBezTo>
                  <a:lnTo>
                    <a:pt x="616691" y="446427"/>
                  </a:lnTo>
                  <a:cubicBezTo>
                    <a:pt x="620215" y="454809"/>
                    <a:pt x="615929" y="464906"/>
                    <a:pt x="618977" y="473573"/>
                  </a:cubicBezTo>
                  <a:lnTo>
                    <a:pt x="630788" y="480146"/>
                  </a:lnTo>
                  <a:lnTo>
                    <a:pt x="630788" y="495005"/>
                  </a:lnTo>
                  <a:lnTo>
                    <a:pt x="624597" y="498815"/>
                  </a:lnTo>
                  <a:lnTo>
                    <a:pt x="624597" y="502339"/>
                  </a:lnTo>
                  <a:lnTo>
                    <a:pt x="618119" y="506244"/>
                  </a:lnTo>
                  <a:cubicBezTo>
                    <a:pt x="637169" y="508149"/>
                    <a:pt x="630121" y="517484"/>
                    <a:pt x="631074" y="531962"/>
                  </a:cubicBezTo>
                  <a:lnTo>
                    <a:pt x="625740" y="534914"/>
                  </a:lnTo>
                  <a:cubicBezTo>
                    <a:pt x="623834" y="538819"/>
                    <a:pt x="623834" y="543392"/>
                    <a:pt x="625740" y="547297"/>
                  </a:cubicBezTo>
                  <a:lnTo>
                    <a:pt x="630407" y="549869"/>
                  </a:lnTo>
                  <a:cubicBezTo>
                    <a:pt x="632693" y="576253"/>
                    <a:pt x="630407" y="603971"/>
                    <a:pt x="631264" y="631021"/>
                  </a:cubicBezTo>
                  <a:lnTo>
                    <a:pt x="637455" y="635022"/>
                  </a:lnTo>
                  <a:lnTo>
                    <a:pt x="631264" y="638832"/>
                  </a:lnTo>
                  <a:lnTo>
                    <a:pt x="631264" y="748941"/>
                  </a:lnTo>
                  <a:lnTo>
                    <a:pt x="624882" y="752847"/>
                  </a:lnTo>
                  <a:lnTo>
                    <a:pt x="624882" y="774849"/>
                  </a:lnTo>
                  <a:lnTo>
                    <a:pt x="630883" y="778659"/>
                  </a:lnTo>
                  <a:lnTo>
                    <a:pt x="630883" y="786089"/>
                  </a:lnTo>
                  <a:cubicBezTo>
                    <a:pt x="619358" y="790280"/>
                    <a:pt x="625359" y="810949"/>
                    <a:pt x="625835" y="838095"/>
                  </a:cubicBezTo>
                  <a:lnTo>
                    <a:pt x="630883" y="840953"/>
                  </a:lnTo>
                  <a:lnTo>
                    <a:pt x="624882" y="844953"/>
                  </a:lnTo>
                  <a:lnTo>
                    <a:pt x="624882" y="855812"/>
                  </a:lnTo>
                  <a:lnTo>
                    <a:pt x="631264" y="859717"/>
                  </a:lnTo>
                  <a:lnTo>
                    <a:pt x="631264" y="911152"/>
                  </a:lnTo>
                  <a:lnTo>
                    <a:pt x="624882" y="914962"/>
                  </a:lnTo>
                  <a:lnTo>
                    <a:pt x="624882" y="955538"/>
                  </a:lnTo>
                  <a:lnTo>
                    <a:pt x="629740" y="958205"/>
                  </a:lnTo>
                  <a:cubicBezTo>
                    <a:pt x="631931" y="980713"/>
                    <a:pt x="632188" y="1003373"/>
                    <a:pt x="630502" y="1025928"/>
                  </a:cubicBezTo>
                  <a:cubicBezTo>
                    <a:pt x="622310" y="1030881"/>
                    <a:pt x="622310" y="1031071"/>
                    <a:pt x="630502" y="1036311"/>
                  </a:cubicBezTo>
                  <a:lnTo>
                    <a:pt x="630502" y="1043740"/>
                  </a:lnTo>
                  <a:lnTo>
                    <a:pt x="624692" y="1047550"/>
                  </a:lnTo>
                  <a:cubicBezTo>
                    <a:pt x="624692" y="1048598"/>
                    <a:pt x="624692" y="1049741"/>
                    <a:pt x="624692" y="1051074"/>
                  </a:cubicBezTo>
                  <a:lnTo>
                    <a:pt x="631264" y="1054979"/>
                  </a:lnTo>
                  <a:lnTo>
                    <a:pt x="631264" y="1058503"/>
                  </a:lnTo>
                  <a:lnTo>
                    <a:pt x="624692" y="1062504"/>
                  </a:lnTo>
                  <a:cubicBezTo>
                    <a:pt x="624692" y="1074791"/>
                    <a:pt x="624025" y="1087174"/>
                    <a:pt x="624692" y="1099175"/>
                  </a:cubicBezTo>
                  <a:lnTo>
                    <a:pt x="630502" y="1103081"/>
                  </a:lnTo>
                  <a:cubicBezTo>
                    <a:pt x="620977" y="1103081"/>
                    <a:pt x="620977" y="1157944"/>
                    <a:pt x="630502" y="1157944"/>
                  </a:cubicBezTo>
                  <a:lnTo>
                    <a:pt x="624501" y="1161850"/>
                  </a:lnTo>
                  <a:lnTo>
                    <a:pt x="624501" y="1257100"/>
                  </a:lnTo>
                  <a:lnTo>
                    <a:pt x="617834" y="1261100"/>
                  </a:lnTo>
                  <a:lnTo>
                    <a:pt x="617834" y="1353112"/>
                  </a:lnTo>
                  <a:lnTo>
                    <a:pt x="624597" y="1357208"/>
                  </a:lnTo>
                  <a:lnTo>
                    <a:pt x="624597" y="1456458"/>
                  </a:lnTo>
                  <a:lnTo>
                    <a:pt x="630407" y="1459696"/>
                  </a:lnTo>
                  <a:cubicBezTo>
                    <a:pt x="631264" y="1464773"/>
                    <a:pt x="631264" y="1469955"/>
                    <a:pt x="630407" y="1475032"/>
                  </a:cubicBezTo>
                  <a:cubicBezTo>
                    <a:pt x="620882" y="1477318"/>
                    <a:pt x="620882" y="1505702"/>
                    <a:pt x="630407" y="1507703"/>
                  </a:cubicBezTo>
                  <a:lnTo>
                    <a:pt x="624311" y="1511703"/>
                  </a:lnTo>
                  <a:lnTo>
                    <a:pt x="624311" y="1567139"/>
                  </a:lnTo>
                  <a:lnTo>
                    <a:pt x="630692" y="1571044"/>
                  </a:lnTo>
                  <a:lnTo>
                    <a:pt x="630692" y="1604096"/>
                  </a:lnTo>
                  <a:lnTo>
                    <a:pt x="624501" y="1607906"/>
                  </a:lnTo>
                  <a:lnTo>
                    <a:pt x="624501" y="1615335"/>
                  </a:lnTo>
                  <a:cubicBezTo>
                    <a:pt x="635550" y="1620098"/>
                    <a:pt x="630216" y="1630670"/>
                    <a:pt x="629835" y="1659912"/>
                  </a:cubicBezTo>
                  <a:cubicBezTo>
                    <a:pt x="616595" y="1671914"/>
                    <a:pt x="627644" y="1699822"/>
                    <a:pt x="624216" y="1717920"/>
                  </a:cubicBezTo>
                  <a:lnTo>
                    <a:pt x="630311" y="1721920"/>
                  </a:lnTo>
                  <a:lnTo>
                    <a:pt x="624311" y="1725825"/>
                  </a:lnTo>
                  <a:lnTo>
                    <a:pt x="624311" y="1824981"/>
                  </a:lnTo>
                  <a:lnTo>
                    <a:pt x="617739" y="1828981"/>
                  </a:lnTo>
                  <a:lnTo>
                    <a:pt x="617739" y="1843364"/>
                  </a:lnTo>
                  <a:lnTo>
                    <a:pt x="623930" y="1847269"/>
                  </a:lnTo>
                  <a:lnTo>
                    <a:pt x="623930" y="1883940"/>
                  </a:lnTo>
                  <a:lnTo>
                    <a:pt x="618119" y="1887941"/>
                  </a:lnTo>
                  <a:lnTo>
                    <a:pt x="623263" y="1890798"/>
                  </a:lnTo>
                  <a:cubicBezTo>
                    <a:pt x="624454" y="1901867"/>
                    <a:pt x="624768" y="1913011"/>
                    <a:pt x="624216" y="1924136"/>
                  </a:cubicBezTo>
                  <a:lnTo>
                    <a:pt x="630311" y="1928136"/>
                  </a:lnTo>
                  <a:lnTo>
                    <a:pt x="624311" y="1931946"/>
                  </a:lnTo>
                  <a:lnTo>
                    <a:pt x="624311" y="1990715"/>
                  </a:lnTo>
                  <a:lnTo>
                    <a:pt x="617739" y="1994621"/>
                  </a:lnTo>
                  <a:lnTo>
                    <a:pt x="617739" y="2005289"/>
                  </a:lnTo>
                  <a:lnTo>
                    <a:pt x="624216" y="2009289"/>
                  </a:lnTo>
                  <a:cubicBezTo>
                    <a:pt x="624216" y="2016909"/>
                    <a:pt x="609452" y="2016719"/>
                    <a:pt x="623358" y="2023196"/>
                  </a:cubicBezTo>
                  <a:cubicBezTo>
                    <a:pt x="624320" y="2026825"/>
                    <a:pt x="624606" y="2030606"/>
                    <a:pt x="624216" y="2034340"/>
                  </a:cubicBezTo>
                  <a:lnTo>
                    <a:pt x="617929" y="2038531"/>
                  </a:lnTo>
                  <a:lnTo>
                    <a:pt x="617929" y="2063868"/>
                  </a:lnTo>
                  <a:lnTo>
                    <a:pt x="611166" y="2068059"/>
                  </a:lnTo>
                  <a:lnTo>
                    <a:pt x="611166" y="2071964"/>
                  </a:lnTo>
                  <a:lnTo>
                    <a:pt x="617548" y="2075774"/>
                  </a:lnTo>
                  <a:lnTo>
                    <a:pt x="617548" y="2160451"/>
                  </a:lnTo>
                  <a:lnTo>
                    <a:pt x="611071" y="2164546"/>
                  </a:lnTo>
                  <a:cubicBezTo>
                    <a:pt x="611071" y="2165880"/>
                    <a:pt x="611547" y="2167023"/>
                    <a:pt x="611738" y="2168261"/>
                  </a:cubicBezTo>
                  <a:lnTo>
                    <a:pt x="616786" y="2171024"/>
                  </a:lnTo>
                  <a:cubicBezTo>
                    <a:pt x="620215" y="2194170"/>
                    <a:pt x="615167" y="2218649"/>
                    <a:pt x="618500" y="2241985"/>
                  </a:cubicBezTo>
                  <a:lnTo>
                    <a:pt x="623358" y="2244747"/>
                  </a:lnTo>
                  <a:cubicBezTo>
                    <a:pt x="624416" y="2255796"/>
                    <a:pt x="624701" y="2266902"/>
                    <a:pt x="624216" y="2277990"/>
                  </a:cubicBezTo>
                  <a:lnTo>
                    <a:pt x="617929" y="2282085"/>
                  </a:lnTo>
                  <a:lnTo>
                    <a:pt x="617929" y="2289420"/>
                  </a:lnTo>
                  <a:lnTo>
                    <a:pt x="624216" y="2293229"/>
                  </a:lnTo>
                  <a:lnTo>
                    <a:pt x="624216" y="2296754"/>
                  </a:lnTo>
                  <a:lnTo>
                    <a:pt x="617834" y="2300564"/>
                  </a:lnTo>
                  <a:lnTo>
                    <a:pt x="617834" y="2315327"/>
                  </a:lnTo>
                  <a:cubicBezTo>
                    <a:pt x="621358" y="2317328"/>
                    <a:pt x="625454" y="2318566"/>
                    <a:pt x="624216" y="2323233"/>
                  </a:cubicBezTo>
                  <a:cubicBezTo>
                    <a:pt x="629168" y="2409720"/>
                    <a:pt x="614691" y="2507446"/>
                    <a:pt x="629740" y="2588504"/>
                  </a:cubicBezTo>
                  <a:lnTo>
                    <a:pt x="624597" y="2591457"/>
                  </a:lnTo>
                  <a:lnTo>
                    <a:pt x="624597" y="2613079"/>
                  </a:lnTo>
                  <a:cubicBezTo>
                    <a:pt x="622406" y="2614603"/>
                    <a:pt x="620310" y="2615936"/>
                    <a:pt x="618024" y="2617365"/>
                  </a:cubicBezTo>
                  <a:cubicBezTo>
                    <a:pt x="618024" y="2618413"/>
                    <a:pt x="618024" y="2619556"/>
                    <a:pt x="618024" y="2620890"/>
                  </a:cubicBezTo>
                  <a:lnTo>
                    <a:pt x="624597" y="2624890"/>
                  </a:lnTo>
                  <a:lnTo>
                    <a:pt x="624597" y="2646893"/>
                  </a:lnTo>
                  <a:lnTo>
                    <a:pt x="618215" y="2650703"/>
                  </a:lnTo>
                  <a:lnTo>
                    <a:pt x="618215" y="2742714"/>
                  </a:lnTo>
                  <a:lnTo>
                    <a:pt x="624216" y="2746620"/>
                  </a:lnTo>
                  <a:cubicBezTo>
                    <a:pt x="616976" y="2748906"/>
                    <a:pt x="617929" y="2754335"/>
                    <a:pt x="618024" y="2760716"/>
                  </a:cubicBezTo>
                  <a:lnTo>
                    <a:pt x="611833" y="2764908"/>
                  </a:lnTo>
                  <a:lnTo>
                    <a:pt x="611833" y="2793483"/>
                  </a:lnTo>
                  <a:lnTo>
                    <a:pt x="605070" y="2797769"/>
                  </a:lnTo>
                  <a:lnTo>
                    <a:pt x="605070" y="2812342"/>
                  </a:lnTo>
                  <a:lnTo>
                    <a:pt x="611452" y="2816247"/>
                  </a:lnTo>
                  <a:lnTo>
                    <a:pt x="611452" y="2823486"/>
                  </a:lnTo>
                  <a:lnTo>
                    <a:pt x="604689" y="2827582"/>
                  </a:lnTo>
                  <a:lnTo>
                    <a:pt x="604689" y="2878921"/>
                  </a:lnTo>
                  <a:cubicBezTo>
                    <a:pt x="596498" y="2881970"/>
                    <a:pt x="596593" y="2886542"/>
                    <a:pt x="603832" y="2889304"/>
                  </a:cubicBezTo>
                  <a:cubicBezTo>
                    <a:pt x="605232" y="2906630"/>
                    <a:pt x="605585" y="2924032"/>
                    <a:pt x="604880" y="2941406"/>
                  </a:cubicBezTo>
                  <a:lnTo>
                    <a:pt x="611166" y="2944930"/>
                  </a:lnTo>
                  <a:lnTo>
                    <a:pt x="611166" y="2963409"/>
                  </a:lnTo>
                  <a:lnTo>
                    <a:pt x="605166" y="2967218"/>
                  </a:lnTo>
                  <a:cubicBezTo>
                    <a:pt x="605166" y="2968266"/>
                    <a:pt x="605166" y="2969504"/>
                    <a:pt x="605166" y="2970743"/>
                  </a:cubicBezTo>
                  <a:lnTo>
                    <a:pt x="611738" y="2974648"/>
                  </a:lnTo>
                  <a:lnTo>
                    <a:pt x="611738" y="3000365"/>
                  </a:lnTo>
                  <a:lnTo>
                    <a:pt x="604975" y="3004461"/>
                  </a:lnTo>
                  <a:lnTo>
                    <a:pt x="604975" y="3044752"/>
                  </a:lnTo>
                  <a:cubicBezTo>
                    <a:pt x="587544" y="3073803"/>
                    <a:pt x="604975" y="3124095"/>
                    <a:pt x="597736" y="3159052"/>
                  </a:cubicBezTo>
                  <a:lnTo>
                    <a:pt x="592497" y="3162005"/>
                  </a:lnTo>
                  <a:lnTo>
                    <a:pt x="598308" y="3166005"/>
                  </a:lnTo>
                  <a:lnTo>
                    <a:pt x="598308" y="3202677"/>
                  </a:lnTo>
                  <a:lnTo>
                    <a:pt x="592211" y="3206582"/>
                  </a:lnTo>
                  <a:lnTo>
                    <a:pt x="592211" y="3250587"/>
                  </a:lnTo>
                  <a:lnTo>
                    <a:pt x="598403" y="3254397"/>
                  </a:lnTo>
                  <a:lnTo>
                    <a:pt x="592307" y="3258207"/>
                  </a:lnTo>
                  <a:lnTo>
                    <a:pt x="592307" y="3350314"/>
                  </a:lnTo>
                  <a:cubicBezTo>
                    <a:pt x="600975" y="3355648"/>
                    <a:pt x="600975" y="3355934"/>
                    <a:pt x="592783" y="3360887"/>
                  </a:cubicBezTo>
                  <a:cubicBezTo>
                    <a:pt x="589735" y="3375555"/>
                    <a:pt x="594498" y="3391462"/>
                    <a:pt x="591068" y="3406035"/>
                  </a:cubicBezTo>
                  <a:lnTo>
                    <a:pt x="585734" y="3408988"/>
                  </a:lnTo>
                  <a:lnTo>
                    <a:pt x="585734" y="3419751"/>
                  </a:lnTo>
                  <a:lnTo>
                    <a:pt x="579258" y="3423847"/>
                  </a:lnTo>
                  <a:cubicBezTo>
                    <a:pt x="601546" y="3429943"/>
                    <a:pt x="616595" y="3416132"/>
                    <a:pt x="611738" y="3449565"/>
                  </a:cubicBezTo>
                  <a:lnTo>
                    <a:pt x="618596" y="3453851"/>
                  </a:lnTo>
                  <a:lnTo>
                    <a:pt x="618596" y="3519668"/>
                  </a:lnTo>
                  <a:lnTo>
                    <a:pt x="624406" y="3523669"/>
                  </a:lnTo>
                  <a:lnTo>
                    <a:pt x="619072" y="3526717"/>
                  </a:lnTo>
                  <a:cubicBezTo>
                    <a:pt x="618234" y="3531555"/>
                    <a:pt x="617977" y="3536480"/>
                    <a:pt x="618310" y="3541386"/>
                  </a:cubicBezTo>
                  <a:lnTo>
                    <a:pt x="624597" y="3545577"/>
                  </a:lnTo>
                  <a:lnTo>
                    <a:pt x="624597" y="3612252"/>
                  </a:lnTo>
                  <a:cubicBezTo>
                    <a:pt x="605547" y="3623586"/>
                    <a:pt x="578686" y="3621015"/>
                    <a:pt x="555635" y="3624539"/>
                  </a:cubicBezTo>
                  <a:lnTo>
                    <a:pt x="539538" y="3634731"/>
                  </a:lnTo>
                  <a:cubicBezTo>
                    <a:pt x="539538" y="3641874"/>
                    <a:pt x="541824" y="3647208"/>
                    <a:pt x="530013" y="3647018"/>
                  </a:cubicBezTo>
                  <a:lnTo>
                    <a:pt x="519441" y="3652161"/>
                  </a:lnTo>
                  <a:lnTo>
                    <a:pt x="519441" y="3671211"/>
                  </a:lnTo>
                  <a:cubicBezTo>
                    <a:pt x="517345" y="3672545"/>
                    <a:pt x="514868" y="3673116"/>
                    <a:pt x="513725" y="3675212"/>
                  </a:cubicBezTo>
                  <a:lnTo>
                    <a:pt x="519059" y="3678165"/>
                  </a:lnTo>
                  <a:cubicBezTo>
                    <a:pt x="520583" y="3685499"/>
                    <a:pt x="519059" y="3693404"/>
                    <a:pt x="520012" y="3700834"/>
                  </a:cubicBezTo>
                  <a:lnTo>
                    <a:pt x="525346" y="3703787"/>
                  </a:lnTo>
                  <a:cubicBezTo>
                    <a:pt x="521612" y="3706920"/>
                    <a:pt x="517478" y="3709549"/>
                    <a:pt x="513059" y="3711597"/>
                  </a:cubicBezTo>
                  <a:lnTo>
                    <a:pt x="519631" y="3715502"/>
                  </a:lnTo>
                  <a:cubicBezTo>
                    <a:pt x="519631" y="3716836"/>
                    <a:pt x="519631" y="3717979"/>
                    <a:pt x="519631" y="3719027"/>
                  </a:cubicBezTo>
                  <a:lnTo>
                    <a:pt x="513344" y="3723122"/>
                  </a:lnTo>
                  <a:cubicBezTo>
                    <a:pt x="513344" y="3724456"/>
                    <a:pt x="513916" y="3725599"/>
                    <a:pt x="514107" y="3726837"/>
                  </a:cubicBezTo>
                  <a:cubicBezTo>
                    <a:pt x="523632" y="3729504"/>
                    <a:pt x="518964" y="3741411"/>
                    <a:pt x="520012" y="3748459"/>
                  </a:cubicBezTo>
                  <a:lnTo>
                    <a:pt x="526203" y="3751983"/>
                  </a:lnTo>
                  <a:lnTo>
                    <a:pt x="526203" y="3781034"/>
                  </a:lnTo>
                  <a:lnTo>
                    <a:pt x="532966" y="3785416"/>
                  </a:lnTo>
                  <a:lnTo>
                    <a:pt x="532966" y="3810848"/>
                  </a:lnTo>
                  <a:lnTo>
                    <a:pt x="539729" y="3814943"/>
                  </a:lnTo>
                  <a:lnTo>
                    <a:pt x="539729" y="3818468"/>
                  </a:lnTo>
                  <a:cubicBezTo>
                    <a:pt x="543062" y="3821230"/>
                    <a:pt x="549254" y="3819420"/>
                    <a:pt x="552778" y="3822563"/>
                  </a:cubicBezTo>
                  <a:cubicBezTo>
                    <a:pt x="552778" y="3823706"/>
                    <a:pt x="552778" y="3824945"/>
                    <a:pt x="552778" y="3825993"/>
                  </a:cubicBezTo>
                  <a:lnTo>
                    <a:pt x="546587" y="3829898"/>
                  </a:lnTo>
                  <a:cubicBezTo>
                    <a:pt x="546587" y="3846853"/>
                    <a:pt x="527537" y="3836470"/>
                    <a:pt x="552968" y="3852377"/>
                  </a:cubicBezTo>
                  <a:cubicBezTo>
                    <a:pt x="552968" y="3852377"/>
                    <a:pt x="552968" y="3853901"/>
                    <a:pt x="552968" y="3855139"/>
                  </a:cubicBezTo>
                  <a:lnTo>
                    <a:pt x="559445" y="3859044"/>
                  </a:lnTo>
                  <a:lnTo>
                    <a:pt x="553254" y="3862854"/>
                  </a:lnTo>
                  <a:cubicBezTo>
                    <a:pt x="561636" y="3865140"/>
                    <a:pt x="558493" y="3872379"/>
                    <a:pt x="560398" y="3877999"/>
                  </a:cubicBezTo>
                  <a:lnTo>
                    <a:pt x="565065" y="3880571"/>
                  </a:lnTo>
                  <a:cubicBezTo>
                    <a:pt x="565065" y="3882952"/>
                    <a:pt x="561827" y="3883143"/>
                    <a:pt x="559826" y="3884762"/>
                  </a:cubicBezTo>
                  <a:cubicBezTo>
                    <a:pt x="574971" y="3897430"/>
                    <a:pt x="597450" y="3883237"/>
                    <a:pt x="612405" y="3896192"/>
                  </a:cubicBezTo>
                  <a:lnTo>
                    <a:pt x="612405" y="3907050"/>
                  </a:lnTo>
                  <a:cubicBezTo>
                    <a:pt x="621072" y="3912384"/>
                    <a:pt x="621072" y="3912670"/>
                    <a:pt x="613071" y="3917433"/>
                  </a:cubicBezTo>
                  <a:cubicBezTo>
                    <a:pt x="610976" y="3922290"/>
                    <a:pt x="613071" y="3926958"/>
                    <a:pt x="611833" y="3932101"/>
                  </a:cubicBezTo>
                  <a:lnTo>
                    <a:pt x="618119" y="3936292"/>
                  </a:lnTo>
                  <a:cubicBezTo>
                    <a:pt x="618119" y="3937245"/>
                    <a:pt x="618119" y="3938483"/>
                    <a:pt x="618691" y="3939816"/>
                  </a:cubicBezTo>
                  <a:lnTo>
                    <a:pt x="612214" y="3943817"/>
                  </a:lnTo>
                  <a:lnTo>
                    <a:pt x="612214" y="3947436"/>
                  </a:lnTo>
                  <a:lnTo>
                    <a:pt x="618500" y="3951246"/>
                  </a:lnTo>
                  <a:cubicBezTo>
                    <a:pt x="605832" y="3956771"/>
                    <a:pt x="614595" y="3976678"/>
                    <a:pt x="612119" y="3988012"/>
                  </a:cubicBezTo>
                  <a:cubicBezTo>
                    <a:pt x="621072" y="3993442"/>
                    <a:pt x="621072" y="3993728"/>
                    <a:pt x="613071" y="3998586"/>
                  </a:cubicBezTo>
                  <a:cubicBezTo>
                    <a:pt x="611900" y="4014397"/>
                    <a:pt x="611585" y="4030304"/>
                    <a:pt x="612119" y="4046211"/>
                  </a:cubicBezTo>
                  <a:lnTo>
                    <a:pt x="618215" y="4050211"/>
                  </a:lnTo>
                  <a:cubicBezTo>
                    <a:pt x="618215" y="4051163"/>
                    <a:pt x="618215" y="4052402"/>
                    <a:pt x="618691" y="4053735"/>
                  </a:cubicBezTo>
                  <a:lnTo>
                    <a:pt x="612214" y="4057736"/>
                  </a:lnTo>
                  <a:lnTo>
                    <a:pt x="612214" y="4116505"/>
                  </a:lnTo>
                  <a:lnTo>
                    <a:pt x="605832" y="4120410"/>
                  </a:lnTo>
                  <a:lnTo>
                    <a:pt x="611833" y="4124125"/>
                  </a:lnTo>
                  <a:lnTo>
                    <a:pt x="611833" y="4131554"/>
                  </a:lnTo>
                  <a:cubicBezTo>
                    <a:pt x="600022" y="4134984"/>
                    <a:pt x="606309" y="4165940"/>
                    <a:pt x="606594" y="4194610"/>
                  </a:cubicBezTo>
                  <a:lnTo>
                    <a:pt x="611261" y="4197182"/>
                  </a:lnTo>
                  <a:cubicBezTo>
                    <a:pt x="612366" y="4211945"/>
                    <a:pt x="612652" y="4226709"/>
                    <a:pt x="612119" y="4241473"/>
                  </a:cubicBezTo>
                  <a:lnTo>
                    <a:pt x="618500" y="4245664"/>
                  </a:lnTo>
                  <a:lnTo>
                    <a:pt x="618500" y="4304147"/>
                  </a:lnTo>
                  <a:lnTo>
                    <a:pt x="625263" y="4308339"/>
                  </a:lnTo>
                  <a:lnTo>
                    <a:pt x="625263" y="4311863"/>
                  </a:lnTo>
                  <a:lnTo>
                    <a:pt x="618596" y="4315863"/>
                  </a:lnTo>
                  <a:lnTo>
                    <a:pt x="618596" y="4386539"/>
                  </a:lnTo>
                  <a:lnTo>
                    <a:pt x="612119" y="4390635"/>
                  </a:lnTo>
                  <a:cubicBezTo>
                    <a:pt x="612119" y="4391968"/>
                    <a:pt x="612595" y="4393206"/>
                    <a:pt x="612785" y="4394349"/>
                  </a:cubicBezTo>
                  <a:cubicBezTo>
                    <a:pt x="621644" y="4396445"/>
                    <a:pt x="621739" y="4417114"/>
                    <a:pt x="612785" y="4419304"/>
                  </a:cubicBezTo>
                  <a:cubicBezTo>
                    <a:pt x="611728" y="4426639"/>
                    <a:pt x="611433" y="4434069"/>
                    <a:pt x="611928" y="4441498"/>
                  </a:cubicBezTo>
                  <a:lnTo>
                    <a:pt x="618119" y="4445498"/>
                  </a:lnTo>
                  <a:cubicBezTo>
                    <a:pt x="618119" y="4446547"/>
                    <a:pt x="618119" y="4447690"/>
                    <a:pt x="618119" y="4449023"/>
                  </a:cubicBezTo>
                  <a:lnTo>
                    <a:pt x="611547" y="4453023"/>
                  </a:lnTo>
                  <a:lnTo>
                    <a:pt x="611547" y="4500648"/>
                  </a:lnTo>
                  <a:lnTo>
                    <a:pt x="605166" y="4504458"/>
                  </a:lnTo>
                  <a:lnTo>
                    <a:pt x="605166" y="4533795"/>
                  </a:lnTo>
                  <a:lnTo>
                    <a:pt x="611166" y="4537796"/>
                  </a:lnTo>
                  <a:lnTo>
                    <a:pt x="605642" y="4540939"/>
                  </a:lnTo>
                  <a:cubicBezTo>
                    <a:pt x="605004" y="4547226"/>
                    <a:pt x="604746" y="4553608"/>
                    <a:pt x="604880" y="4559989"/>
                  </a:cubicBezTo>
                  <a:lnTo>
                    <a:pt x="611166" y="4563513"/>
                  </a:lnTo>
                  <a:lnTo>
                    <a:pt x="605166" y="4567514"/>
                  </a:lnTo>
                  <a:lnTo>
                    <a:pt x="605166" y="4574562"/>
                  </a:lnTo>
                  <a:close/>
                  <a:moveTo>
                    <a:pt x="530109" y="3536909"/>
                  </a:moveTo>
                  <a:cubicBezTo>
                    <a:pt x="513725" y="3533765"/>
                    <a:pt x="520107" y="3554530"/>
                    <a:pt x="532490" y="3546434"/>
                  </a:cubicBezTo>
                  <a:cubicBezTo>
                    <a:pt x="532966" y="3543290"/>
                    <a:pt x="536205" y="3539766"/>
                    <a:pt x="530013" y="3536909"/>
                  </a:cubicBezTo>
                  <a:close/>
                  <a:moveTo>
                    <a:pt x="511058" y="2708234"/>
                  </a:moveTo>
                  <a:cubicBezTo>
                    <a:pt x="498200" y="2709281"/>
                    <a:pt x="485055" y="2703757"/>
                    <a:pt x="477911" y="2715568"/>
                  </a:cubicBezTo>
                  <a:cubicBezTo>
                    <a:pt x="475911" y="2715568"/>
                    <a:pt x="468386" y="2714901"/>
                    <a:pt x="469244" y="2717949"/>
                  </a:cubicBezTo>
                  <a:cubicBezTo>
                    <a:pt x="486189" y="2721454"/>
                    <a:pt x="503781" y="2719864"/>
                    <a:pt x="519822" y="2713378"/>
                  </a:cubicBezTo>
                  <a:close/>
                  <a:moveTo>
                    <a:pt x="356468" y="2606983"/>
                  </a:moveTo>
                  <a:lnTo>
                    <a:pt x="356468" y="2610507"/>
                  </a:lnTo>
                  <a:cubicBezTo>
                    <a:pt x="369326" y="2613889"/>
                    <a:pt x="382852" y="2613889"/>
                    <a:pt x="395711" y="2610507"/>
                  </a:cubicBezTo>
                  <a:lnTo>
                    <a:pt x="395711" y="2603554"/>
                  </a:lnTo>
                  <a:cubicBezTo>
                    <a:pt x="383519" y="2588028"/>
                    <a:pt x="365993" y="2595172"/>
                    <a:pt x="350181" y="2603554"/>
                  </a:cubicBezTo>
                  <a:close/>
                  <a:moveTo>
                    <a:pt x="355420" y="2566883"/>
                  </a:moveTo>
                  <a:cubicBezTo>
                    <a:pt x="355420" y="2563168"/>
                    <a:pt x="345895" y="2564025"/>
                    <a:pt x="344466" y="2565740"/>
                  </a:cubicBezTo>
                  <a:cubicBezTo>
                    <a:pt x="343609" y="2568978"/>
                    <a:pt x="353801" y="2568121"/>
                    <a:pt x="354944" y="2566406"/>
                  </a:cubicBezTo>
                  <a:close/>
                  <a:moveTo>
                    <a:pt x="374470" y="2586504"/>
                  </a:moveTo>
                  <a:cubicBezTo>
                    <a:pt x="379423" y="2587276"/>
                    <a:pt x="384500" y="2586685"/>
                    <a:pt x="389139" y="2584790"/>
                  </a:cubicBezTo>
                  <a:lnTo>
                    <a:pt x="389139" y="2581361"/>
                  </a:lnTo>
                  <a:cubicBezTo>
                    <a:pt x="383424" y="2576027"/>
                    <a:pt x="375042" y="2581361"/>
                    <a:pt x="369422" y="2584790"/>
                  </a:cubicBezTo>
                  <a:cubicBezTo>
                    <a:pt x="370955" y="2585456"/>
                    <a:pt x="372546" y="2585971"/>
                    <a:pt x="374184" y="2586314"/>
                  </a:cubicBezTo>
                  <a:close/>
                  <a:moveTo>
                    <a:pt x="396187" y="2555071"/>
                  </a:moveTo>
                  <a:cubicBezTo>
                    <a:pt x="403521" y="2548023"/>
                    <a:pt x="412951" y="2551357"/>
                    <a:pt x="420952" y="2548404"/>
                  </a:cubicBezTo>
                  <a:cubicBezTo>
                    <a:pt x="425905" y="2538879"/>
                    <a:pt x="404378" y="2543451"/>
                    <a:pt x="398949" y="2542404"/>
                  </a:cubicBezTo>
                  <a:cubicBezTo>
                    <a:pt x="395015" y="2545356"/>
                    <a:pt x="390139" y="2546775"/>
                    <a:pt x="385233" y="2546404"/>
                  </a:cubicBezTo>
                  <a:cubicBezTo>
                    <a:pt x="356182" y="2567359"/>
                    <a:pt x="368945" y="2529450"/>
                    <a:pt x="331417" y="2555358"/>
                  </a:cubicBezTo>
                  <a:cubicBezTo>
                    <a:pt x="347533" y="2559396"/>
                    <a:pt x="363926" y="2562197"/>
                    <a:pt x="380471" y="2563740"/>
                  </a:cubicBezTo>
                  <a:cubicBezTo>
                    <a:pt x="384948" y="2559262"/>
                    <a:pt x="397425" y="2561454"/>
                    <a:pt x="395901" y="2554595"/>
                  </a:cubicBezTo>
                  <a:close/>
                  <a:moveTo>
                    <a:pt x="326940" y="2520115"/>
                  </a:moveTo>
                  <a:cubicBezTo>
                    <a:pt x="340466" y="2519543"/>
                    <a:pt x="348181" y="2511924"/>
                    <a:pt x="359706" y="2520115"/>
                  </a:cubicBezTo>
                  <a:cubicBezTo>
                    <a:pt x="362659" y="2518020"/>
                    <a:pt x="366659" y="2516495"/>
                    <a:pt x="369803" y="2513829"/>
                  </a:cubicBezTo>
                  <a:cubicBezTo>
                    <a:pt x="365135" y="2494779"/>
                    <a:pt x="314558" y="2510018"/>
                    <a:pt x="295222" y="2505351"/>
                  </a:cubicBezTo>
                  <a:cubicBezTo>
                    <a:pt x="287792" y="2512971"/>
                    <a:pt x="264551" y="2502875"/>
                    <a:pt x="264932" y="2514876"/>
                  </a:cubicBezTo>
                  <a:cubicBezTo>
                    <a:pt x="282458" y="2526783"/>
                    <a:pt x="307605" y="2507256"/>
                    <a:pt x="326655" y="2519639"/>
                  </a:cubicBezTo>
                  <a:close/>
                  <a:moveTo>
                    <a:pt x="319701" y="2619842"/>
                  </a:moveTo>
                  <a:cubicBezTo>
                    <a:pt x="311129" y="2619842"/>
                    <a:pt x="302556" y="2619842"/>
                    <a:pt x="294079" y="2619842"/>
                  </a:cubicBezTo>
                  <a:cubicBezTo>
                    <a:pt x="289221" y="2623461"/>
                    <a:pt x="289221" y="2623461"/>
                    <a:pt x="294079" y="2627176"/>
                  </a:cubicBezTo>
                  <a:lnTo>
                    <a:pt x="307509" y="2627176"/>
                  </a:lnTo>
                  <a:lnTo>
                    <a:pt x="313415" y="2631081"/>
                  </a:lnTo>
                  <a:cubicBezTo>
                    <a:pt x="316653" y="2629748"/>
                    <a:pt x="316558" y="2628033"/>
                    <a:pt x="317320" y="2626319"/>
                  </a:cubicBezTo>
                  <a:cubicBezTo>
                    <a:pt x="318082" y="2624604"/>
                    <a:pt x="327035" y="2620699"/>
                    <a:pt x="319416" y="2619365"/>
                  </a:cubicBezTo>
                  <a:close/>
                  <a:moveTo>
                    <a:pt x="132440" y="2573169"/>
                  </a:moveTo>
                  <a:lnTo>
                    <a:pt x="126248" y="2576979"/>
                  </a:lnTo>
                  <a:cubicBezTo>
                    <a:pt x="133202" y="2578694"/>
                    <a:pt x="152157" y="2582790"/>
                    <a:pt x="152919" y="2572884"/>
                  </a:cubicBezTo>
                  <a:cubicBezTo>
                    <a:pt x="162444" y="2563930"/>
                    <a:pt x="174826" y="2570788"/>
                    <a:pt x="185303" y="2565835"/>
                  </a:cubicBezTo>
                  <a:cubicBezTo>
                    <a:pt x="187685" y="2534784"/>
                    <a:pt x="152252" y="2561168"/>
                    <a:pt x="139203" y="2547452"/>
                  </a:cubicBezTo>
                  <a:cubicBezTo>
                    <a:pt x="181208" y="2532021"/>
                    <a:pt x="143488" y="2534498"/>
                    <a:pt x="124344" y="2534498"/>
                  </a:cubicBezTo>
                  <a:cubicBezTo>
                    <a:pt x="116723" y="2535736"/>
                    <a:pt x="122248" y="2540499"/>
                    <a:pt x="115962" y="2541641"/>
                  </a:cubicBezTo>
                  <a:lnTo>
                    <a:pt x="109008" y="2538213"/>
                  </a:lnTo>
                  <a:cubicBezTo>
                    <a:pt x="103579" y="2538784"/>
                    <a:pt x="97673" y="2536879"/>
                    <a:pt x="93482" y="2539832"/>
                  </a:cubicBezTo>
                  <a:cubicBezTo>
                    <a:pt x="93482" y="2541070"/>
                    <a:pt x="93482" y="2542308"/>
                    <a:pt x="93482" y="2543927"/>
                  </a:cubicBezTo>
                  <a:lnTo>
                    <a:pt x="103007" y="2548690"/>
                  </a:lnTo>
                  <a:cubicBezTo>
                    <a:pt x="113390" y="2541165"/>
                    <a:pt x="122057" y="2550309"/>
                    <a:pt x="132059" y="2555358"/>
                  </a:cubicBezTo>
                  <a:cubicBezTo>
                    <a:pt x="134526" y="2560358"/>
                    <a:pt x="132478" y="2566416"/>
                    <a:pt x="127477" y="2568883"/>
                  </a:cubicBezTo>
                  <a:cubicBezTo>
                    <a:pt x="127115" y="2569064"/>
                    <a:pt x="126734" y="2569226"/>
                    <a:pt x="126344" y="2569359"/>
                  </a:cubicBezTo>
                  <a:close/>
                  <a:moveTo>
                    <a:pt x="105294" y="2594696"/>
                  </a:moveTo>
                  <a:cubicBezTo>
                    <a:pt x="104532" y="2594696"/>
                    <a:pt x="103389" y="2593458"/>
                    <a:pt x="103103" y="2593553"/>
                  </a:cubicBezTo>
                  <a:cubicBezTo>
                    <a:pt x="95578" y="2595839"/>
                    <a:pt x="107103" y="2598696"/>
                    <a:pt x="105294" y="2594696"/>
                  </a:cubicBezTo>
                  <a:close/>
                  <a:moveTo>
                    <a:pt x="116247" y="2472014"/>
                  </a:moveTo>
                  <a:lnTo>
                    <a:pt x="103293" y="2472014"/>
                  </a:lnTo>
                  <a:cubicBezTo>
                    <a:pt x="98435" y="2475538"/>
                    <a:pt x="98435" y="2475538"/>
                    <a:pt x="103293" y="2479348"/>
                  </a:cubicBezTo>
                  <a:lnTo>
                    <a:pt x="116152" y="2479348"/>
                  </a:lnTo>
                  <a:cubicBezTo>
                    <a:pt x="120820" y="2475729"/>
                    <a:pt x="120820" y="2475633"/>
                    <a:pt x="116247" y="2472014"/>
                  </a:cubicBezTo>
                  <a:close/>
                  <a:moveTo>
                    <a:pt x="123010" y="2505161"/>
                  </a:moveTo>
                  <a:cubicBezTo>
                    <a:pt x="136440" y="2506113"/>
                    <a:pt x="130821" y="2501351"/>
                    <a:pt x="123010" y="2497827"/>
                  </a:cubicBezTo>
                  <a:cubicBezTo>
                    <a:pt x="118152" y="2501541"/>
                    <a:pt x="118152" y="2501541"/>
                    <a:pt x="122915" y="2505065"/>
                  </a:cubicBezTo>
                  <a:close/>
                  <a:moveTo>
                    <a:pt x="245406" y="300314"/>
                  </a:moveTo>
                  <a:cubicBezTo>
                    <a:pt x="247121" y="302790"/>
                    <a:pt x="258360" y="301552"/>
                    <a:pt x="256360" y="299171"/>
                  </a:cubicBezTo>
                  <a:cubicBezTo>
                    <a:pt x="254360" y="296789"/>
                    <a:pt x="244263" y="296694"/>
                    <a:pt x="245406" y="300314"/>
                  </a:cubicBezTo>
                  <a:close/>
                  <a:moveTo>
                    <a:pt x="251026" y="264786"/>
                  </a:moveTo>
                  <a:cubicBezTo>
                    <a:pt x="257788" y="265833"/>
                    <a:pt x="257979" y="260023"/>
                    <a:pt x="251026" y="261071"/>
                  </a:cubicBezTo>
                  <a:cubicBezTo>
                    <a:pt x="244835" y="259737"/>
                    <a:pt x="242168" y="264595"/>
                    <a:pt x="251026" y="264500"/>
                  </a:cubicBezTo>
                  <a:close/>
                  <a:moveTo>
                    <a:pt x="241501" y="316411"/>
                  </a:moveTo>
                  <a:cubicBezTo>
                    <a:pt x="226547" y="325936"/>
                    <a:pt x="206163" y="313839"/>
                    <a:pt x="192162" y="325936"/>
                  </a:cubicBezTo>
                  <a:lnTo>
                    <a:pt x="192162" y="333270"/>
                  </a:lnTo>
                  <a:cubicBezTo>
                    <a:pt x="194828" y="336413"/>
                    <a:pt x="202925" y="333842"/>
                    <a:pt x="205306" y="337271"/>
                  </a:cubicBezTo>
                  <a:cubicBezTo>
                    <a:pt x="205306" y="338509"/>
                    <a:pt x="205306" y="339652"/>
                    <a:pt x="205306" y="340700"/>
                  </a:cubicBezTo>
                  <a:cubicBezTo>
                    <a:pt x="203115" y="342224"/>
                    <a:pt x="200925" y="343557"/>
                    <a:pt x="199019" y="344795"/>
                  </a:cubicBezTo>
                  <a:cubicBezTo>
                    <a:pt x="199019" y="352320"/>
                    <a:pt x="259027" y="355654"/>
                    <a:pt x="264171" y="348415"/>
                  </a:cubicBezTo>
                  <a:cubicBezTo>
                    <a:pt x="259027" y="344700"/>
                    <a:pt x="250645" y="346034"/>
                    <a:pt x="244549" y="340128"/>
                  </a:cubicBezTo>
                  <a:cubicBezTo>
                    <a:pt x="261979" y="330603"/>
                    <a:pt x="281030" y="344986"/>
                    <a:pt x="297222" y="333556"/>
                  </a:cubicBezTo>
                  <a:cubicBezTo>
                    <a:pt x="297222" y="332318"/>
                    <a:pt x="297222" y="331079"/>
                    <a:pt x="297222" y="329365"/>
                  </a:cubicBezTo>
                  <a:cubicBezTo>
                    <a:pt x="291012" y="326527"/>
                    <a:pt x="284649" y="324012"/>
                    <a:pt x="278172" y="321840"/>
                  </a:cubicBezTo>
                  <a:cubicBezTo>
                    <a:pt x="275029" y="317935"/>
                    <a:pt x="281030" y="313363"/>
                    <a:pt x="274648" y="309553"/>
                  </a:cubicBezTo>
                  <a:cubicBezTo>
                    <a:pt x="262266" y="305552"/>
                    <a:pt x="252741" y="316125"/>
                    <a:pt x="241120" y="316125"/>
                  </a:cubicBezTo>
                  <a:close/>
                  <a:moveTo>
                    <a:pt x="298651" y="351939"/>
                  </a:moveTo>
                  <a:cubicBezTo>
                    <a:pt x="306176" y="355654"/>
                    <a:pt x="303509" y="362607"/>
                    <a:pt x="314653" y="360607"/>
                  </a:cubicBezTo>
                  <a:cubicBezTo>
                    <a:pt x="342561" y="349558"/>
                    <a:pt x="292650" y="337080"/>
                    <a:pt x="298080" y="351654"/>
                  </a:cubicBezTo>
                  <a:close/>
                  <a:moveTo>
                    <a:pt x="296175" y="439188"/>
                  </a:moveTo>
                  <a:cubicBezTo>
                    <a:pt x="293736" y="437398"/>
                    <a:pt x="291184" y="435740"/>
                    <a:pt x="288555" y="434235"/>
                  </a:cubicBezTo>
                  <a:cubicBezTo>
                    <a:pt x="277887" y="434235"/>
                    <a:pt x="263980" y="433092"/>
                    <a:pt x="280363" y="441665"/>
                  </a:cubicBezTo>
                  <a:lnTo>
                    <a:pt x="288173" y="441665"/>
                  </a:lnTo>
                  <a:lnTo>
                    <a:pt x="293984" y="445379"/>
                  </a:lnTo>
                  <a:cubicBezTo>
                    <a:pt x="297413" y="443189"/>
                    <a:pt x="298175" y="441093"/>
                    <a:pt x="295603" y="438902"/>
                  </a:cubicBezTo>
                  <a:close/>
                  <a:moveTo>
                    <a:pt x="309795" y="303266"/>
                  </a:moveTo>
                  <a:lnTo>
                    <a:pt x="300842" y="297932"/>
                  </a:lnTo>
                  <a:cubicBezTo>
                    <a:pt x="286935" y="296885"/>
                    <a:pt x="293031" y="301552"/>
                    <a:pt x="300842" y="305267"/>
                  </a:cubicBezTo>
                  <a:cubicBezTo>
                    <a:pt x="302651" y="305076"/>
                    <a:pt x="309414" y="305743"/>
                    <a:pt x="309224" y="302981"/>
                  </a:cubicBezTo>
                  <a:close/>
                  <a:moveTo>
                    <a:pt x="243596" y="389944"/>
                  </a:moveTo>
                  <a:cubicBezTo>
                    <a:pt x="237786" y="388611"/>
                    <a:pt x="230738" y="383562"/>
                    <a:pt x="225213" y="388229"/>
                  </a:cubicBezTo>
                  <a:lnTo>
                    <a:pt x="225213" y="395564"/>
                  </a:lnTo>
                  <a:cubicBezTo>
                    <a:pt x="232719" y="401336"/>
                    <a:pt x="242720" y="402707"/>
                    <a:pt x="251502" y="399183"/>
                  </a:cubicBezTo>
                  <a:lnTo>
                    <a:pt x="251502" y="392325"/>
                  </a:lnTo>
                  <a:cubicBezTo>
                    <a:pt x="249216" y="389944"/>
                    <a:pt x="245978" y="390134"/>
                    <a:pt x="243025" y="389658"/>
                  </a:cubicBezTo>
                  <a:close/>
                  <a:moveTo>
                    <a:pt x="182922" y="371560"/>
                  </a:moveTo>
                  <a:cubicBezTo>
                    <a:pt x="176445" y="377466"/>
                    <a:pt x="167587" y="373370"/>
                    <a:pt x="160634" y="376609"/>
                  </a:cubicBezTo>
                  <a:cubicBezTo>
                    <a:pt x="163205" y="382324"/>
                    <a:pt x="177683" y="376609"/>
                    <a:pt x="182637" y="382419"/>
                  </a:cubicBezTo>
                  <a:cubicBezTo>
                    <a:pt x="195971" y="377085"/>
                    <a:pt x="208354" y="377466"/>
                    <a:pt x="220260" y="369370"/>
                  </a:cubicBezTo>
                  <a:lnTo>
                    <a:pt x="209783" y="367655"/>
                  </a:lnTo>
                  <a:cubicBezTo>
                    <a:pt x="201115" y="373180"/>
                    <a:pt x="191971" y="370894"/>
                    <a:pt x="182351" y="371275"/>
                  </a:cubicBezTo>
                  <a:close/>
                  <a:moveTo>
                    <a:pt x="192447" y="2471252"/>
                  </a:moveTo>
                  <a:cubicBezTo>
                    <a:pt x="192447" y="2458202"/>
                    <a:pt x="171587" y="2466584"/>
                    <a:pt x="163872" y="2471252"/>
                  </a:cubicBezTo>
                  <a:cubicBezTo>
                    <a:pt x="173140" y="2472471"/>
                    <a:pt x="182541" y="2472376"/>
                    <a:pt x="191780" y="2470966"/>
                  </a:cubicBezTo>
                  <a:close/>
                  <a:moveTo>
                    <a:pt x="182922" y="2531164"/>
                  </a:moveTo>
                  <a:lnTo>
                    <a:pt x="174064" y="2536117"/>
                  </a:lnTo>
                  <a:cubicBezTo>
                    <a:pt x="175683" y="2540308"/>
                    <a:pt x="189018" y="2539641"/>
                    <a:pt x="191971" y="2536117"/>
                  </a:cubicBezTo>
                  <a:cubicBezTo>
                    <a:pt x="187875" y="2534117"/>
                    <a:pt x="184923" y="2532497"/>
                    <a:pt x="181875" y="2530878"/>
                  </a:cubicBezTo>
                  <a:close/>
                  <a:moveTo>
                    <a:pt x="182922" y="404803"/>
                  </a:moveTo>
                  <a:cubicBezTo>
                    <a:pt x="192238" y="408689"/>
                    <a:pt x="202258" y="410603"/>
                    <a:pt x="212355" y="410423"/>
                  </a:cubicBezTo>
                  <a:lnTo>
                    <a:pt x="212355" y="402231"/>
                  </a:lnTo>
                  <a:cubicBezTo>
                    <a:pt x="201296" y="396440"/>
                    <a:pt x="188923" y="393582"/>
                    <a:pt x="176445" y="393945"/>
                  </a:cubicBezTo>
                  <a:cubicBezTo>
                    <a:pt x="173873" y="395564"/>
                    <a:pt x="169016" y="396802"/>
                    <a:pt x="167492" y="399374"/>
                  </a:cubicBezTo>
                  <a:lnTo>
                    <a:pt x="176160" y="404803"/>
                  </a:lnTo>
                  <a:close/>
                  <a:moveTo>
                    <a:pt x="179493" y="2584504"/>
                  </a:moveTo>
                  <a:cubicBezTo>
                    <a:pt x="185589" y="2586409"/>
                    <a:pt x="185589" y="2586409"/>
                    <a:pt x="212926" y="2585742"/>
                  </a:cubicBezTo>
                  <a:cubicBezTo>
                    <a:pt x="210545" y="2572122"/>
                    <a:pt x="185970" y="2579456"/>
                    <a:pt x="178446" y="2584219"/>
                  </a:cubicBezTo>
                  <a:close/>
                  <a:moveTo>
                    <a:pt x="215879" y="2424389"/>
                  </a:moveTo>
                  <a:cubicBezTo>
                    <a:pt x="229880" y="2433438"/>
                    <a:pt x="249312" y="2423055"/>
                    <a:pt x="262742" y="2431628"/>
                  </a:cubicBezTo>
                  <a:cubicBezTo>
                    <a:pt x="273410" y="2431628"/>
                    <a:pt x="273410" y="2431628"/>
                    <a:pt x="278172" y="2429627"/>
                  </a:cubicBezTo>
                  <a:cubicBezTo>
                    <a:pt x="278172" y="2420102"/>
                    <a:pt x="293126" y="2426008"/>
                    <a:pt x="301795" y="2424484"/>
                  </a:cubicBezTo>
                  <a:lnTo>
                    <a:pt x="313034" y="2416387"/>
                  </a:lnTo>
                  <a:cubicBezTo>
                    <a:pt x="324273" y="2432104"/>
                    <a:pt x="343228" y="2427818"/>
                    <a:pt x="360659" y="2428104"/>
                  </a:cubicBezTo>
                  <a:cubicBezTo>
                    <a:pt x="366945" y="2433818"/>
                    <a:pt x="372184" y="2427437"/>
                    <a:pt x="379233" y="2428104"/>
                  </a:cubicBezTo>
                  <a:cubicBezTo>
                    <a:pt x="386281" y="2428770"/>
                    <a:pt x="398283" y="2431056"/>
                    <a:pt x="396187" y="2422294"/>
                  </a:cubicBezTo>
                  <a:lnTo>
                    <a:pt x="386662" y="2417054"/>
                  </a:lnTo>
                  <a:cubicBezTo>
                    <a:pt x="367612" y="2427246"/>
                    <a:pt x="347419" y="2413054"/>
                    <a:pt x="326845" y="2417054"/>
                  </a:cubicBezTo>
                  <a:cubicBezTo>
                    <a:pt x="323511" y="2412196"/>
                    <a:pt x="311796" y="2414959"/>
                    <a:pt x="308462" y="2410387"/>
                  </a:cubicBezTo>
                  <a:cubicBezTo>
                    <a:pt x="303699" y="2409177"/>
                    <a:pt x="298632" y="2410311"/>
                    <a:pt x="294841" y="2413435"/>
                  </a:cubicBezTo>
                  <a:cubicBezTo>
                    <a:pt x="255979" y="2420102"/>
                    <a:pt x="212831" y="2404577"/>
                    <a:pt x="179684" y="2426961"/>
                  </a:cubicBezTo>
                  <a:cubicBezTo>
                    <a:pt x="182922" y="2437819"/>
                    <a:pt x="206068" y="2429913"/>
                    <a:pt x="214831" y="2424389"/>
                  </a:cubicBezTo>
                  <a:close/>
                  <a:moveTo>
                    <a:pt x="339037" y="305457"/>
                  </a:moveTo>
                  <a:cubicBezTo>
                    <a:pt x="348086" y="307457"/>
                    <a:pt x="355801" y="299933"/>
                    <a:pt x="347133" y="294218"/>
                  </a:cubicBezTo>
                  <a:cubicBezTo>
                    <a:pt x="338370" y="292694"/>
                    <a:pt x="333227" y="296599"/>
                    <a:pt x="337989" y="305171"/>
                  </a:cubicBezTo>
                  <a:close/>
                  <a:moveTo>
                    <a:pt x="337418" y="2444582"/>
                  </a:moveTo>
                  <a:cubicBezTo>
                    <a:pt x="320940" y="2444010"/>
                    <a:pt x="299318" y="2437724"/>
                    <a:pt x="284268" y="2452964"/>
                  </a:cubicBezTo>
                  <a:lnTo>
                    <a:pt x="287507" y="2457440"/>
                  </a:lnTo>
                  <a:cubicBezTo>
                    <a:pt x="307223" y="2454487"/>
                    <a:pt x="325607" y="2468680"/>
                    <a:pt x="343418" y="2455821"/>
                  </a:cubicBezTo>
                  <a:cubicBezTo>
                    <a:pt x="343418" y="2454678"/>
                    <a:pt x="343418" y="2453535"/>
                    <a:pt x="343418" y="2452106"/>
                  </a:cubicBezTo>
                  <a:lnTo>
                    <a:pt x="349895" y="2448201"/>
                  </a:lnTo>
                  <a:lnTo>
                    <a:pt x="349895" y="2444677"/>
                  </a:lnTo>
                  <a:cubicBezTo>
                    <a:pt x="343037" y="2441629"/>
                    <a:pt x="341990" y="2441534"/>
                    <a:pt x="336370" y="2444296"/>
                  </a:cubicBezTo>
                  <a:close/>
                  <a:moveTo>
                    <a:pt x="235691" y="2450011"/>
                  </a:moveTo>
                  <a:lnTo>
                    <a:pt x="242073" y="2450011"/>
                  </a:lnTo>
                  <a:cubicBezTo>
                    <a:pt x="246740" y="2446296"/>
                    <a:pt x="246740" y="2446296"/>
                    <a:pt x="242073" y="2442677"/>
                  </a:cubicBezTo>
                  <a:lnTo>
                    <a:pt x="235691" y="2442677"/>
                  </a:lnTo>
                  <a:cubicBezTo>
                    <a:pt x="229880" y="2446106"/>
                    <a:pt x="229880" y="2446201"/>
                    <a:pt x="234643" y="2449725"/>
                  </a:cubicBezTo>
                  <a:close/>
                  <a:moveTo>
                    <a:pt x="238929" y="2476872"/>
                  </a:moveTo>
                  <a:cubicBezTo>
                    <a:pt x="238929" y="2477729"/>
                    <a:pt x="241215" y="2478586"/>
                    <a:pt x="242549" y="2479634"/>
                  </a:cubicBezTo>
                  <a:cubicBezTo>
                    <a:pt x="245787" y="2479634"/>
                    <a:pt x="251216" y="2478967"/>
                    <a:pt x="252074" y="2482586"/>
                  </a:cubicBezTo>
                  <a:cubicBezTo>
                    <a:pt x="256741" y="2493064"/>
                    <a:pt x="275982" y="2482586"/>
                    <a:pt x="284459" y="2488492"/>
                  </a:cubicBezTo>
                  <a:cubicBezTo>
                    <a:pt x="286173" y="2499446"/>
                    <a:pt x="301318" y="2492016"/>
                    <a:pt x="308748" y="2494779"/>
                  </a:cubicBezTo>
                  <a:cubicBezTo>
                    <a:pt x="317415" y="2499255"/>
                    <a:pt x="318273" y="2499255"/>
                    <a:pt x="326940" y="2494779"/>
                  </a:cubicBezTo>
                  <a:cubicBezTo>
                    <a:pt x="331893" y="2492969"/>
                    <a:pt x="339799" y="2496874"/>
                    <a:pt x="343323" y="2492302"/>
                  </a:cubicBezTo>
                  <a:lnTo>
                    <a:pt x="334275" y="2486968"/>
                  </a:lnTo>
                  <a:cubicBezTo>
                    <a:pt x="261123" y="2491826"/>
                    <a:pt x="305700" y="2470109"/>
                    <a:pt x="342275" y="2483634"/>
                  </a:cubicBezTo>
                  <a:cubicBezTo>
                    <a:pt x="353420" y="2482110"/>
                    <a:pt x="376851" y="2483634"/>
                    <a:pt x="383614" y="2475633"/>
                  </a:cubicBezTo>
                  <a:cubicBezTo>
                    <a:pt x="382281" y="2470490"/>
                    <a:pt x="395711" y="2472204"/>
                    <a:pt x="399807" y="2475633"/>
                  </a:cubicBezTo>
                  <a:cubicBezTo>
                    <a:pt x="409332" y="2469252"/>
                    <a:pt x="420476" y="2474681"/>
                    <a:pt x="429429" y="2466108"/>
                  </a:cubicBezTo>
                  <a:cubicBezTo>
                    <a:pt x="414666" y="2453154"/>
                    <a:pt x="396758" y="2472014"/>
                    <a:pt x="380185" y="2460679"/>
                  </a:cubicBezTo>
                  <a:cubicBezTo>
                    <a:pt x="372556" y="2466356"/>
                    <a:pt x="363078" y="2468976"/>
                    <a:pt x="353610" y="2468013"/>
                  </a:cubicBezTo>
                  <a:cubicBezTo>
                    <a:pt x="347581" y="2472671"/>
                    <a:pt x="339161" y="2472671"/>
                    <a:pt x="333132" y="2468013"/>
                  </a:cubicBezTo>
                  <a:cubicBezTo>
                    <a:pt x="314082" y="2465822"/>
                    <a:pt x="301128" y="2473252"/>
                    <a:pt x="282745" y="2471633"/>
                  </a:cubicBezTo>
                  <a:cubicBezTo>
                    <a:pt x="275601" y="2471633"/>
                    <a:pt x="280935" y="2466204"/>
                    <a:pt x="275410" y="2464679"/>
                  </a:cubicBezTo>
                  <a:cubicBezTo>
                    <a:pt x="263980" y="2463632"/>
                    <a:pt x="251502" y="2456964"/>
                    <a:pt x="239691" y="2462108"/>
                  </a:cubicBezTo>
                  <a:cubicBezTo>
                    <a:pt x="238215" y="2466784"/>
                    <a:pt x="237605" y="2471690"/>
                    <a:pt x="237882" y="2476586"/>
                  </a:cubicBezTo>
                  <a:close/>
                  <a:moveTo>
                    <a:pt x="386567" y="2516400"/>
                  </a:moveTo>
                  <a:cubicBezTo>
                    <a:pt x="397806" y="2518115"/>
                    <a:pt x="410379" y="2513353"/>
                    <a:pt x="421047" y="2512686"/>
                  </a:cubicBezTo>
                  <a:cubicBezTo>
                    <a:pt x="428572" y="2512686"/>
                    <a:pt x="429239" y="2512019"/>
                    <a:pt x="429334" y="2507161"/>
                  </a:cubicBezTo>
                  <a:cubicBezTo>
                    <a:pt x="414056" y="2503828"/>
                    <a:pt x="398225" y="2503828"/>
                    <a:pt x="382947" y="2507161"/>
                  </a:cubicBezTo>
                  <a:cubicBezTo>
                    <a:pt x="383995" y="2510114"/>
                    <a:pt x="380090" y="2512876"/>
                    <a:pt x="385519" y="2516115"/>
                  </a:cubicBezTo>
                  <a:close/>
                  <a:moveTo>
                    <a:pt x="259313" y="2625557"/>
                  </a:moveTo>
                  <a:lnTo>
                    <a:pt x="268838" y="2630700"/>
                  </a:lnTo>
                  <a:cubicBezTo>
                    <a:pt x="286269" y="2622509"/>
                    <a:pt x="265790" y="2619937"/>
                    <a:pt x="258265" y="2625271"/>
                  </a:cubicBezTo>
                  <a:close/>
                  <a:moveTo>
                    <a:pt x="327607" y="2534784"/>
                  </a:moveTo>
                  <a:cubicBezTo>
                    <a:pt x="337132" y="2534784"/>
                    <a:pt x="351039" y="2535927"/>
                    <a:pt x="334846" y="2527449"/>
                  </a:cubicBezTo>
                  <a:lnTo>
                    <a:pt x="327417" y="2527449"/>
                  </a:lnTo>
                  <a:cubicBezTo>
                    <a:pt x="321701" y="2530878"/>
                    <a:pt x="321130" y="2530402"/>
                    <a:pt x="326559" y="2534498"/>
                  </a:cubicBezTo>
                  <a:close/>
                  <a:moveTo>
                    <a:pt x="426381" y="2534784"/>
                  </a:moveTo>
                  <a:cubicBezTo>
                    <a:pt x="432277" y="2539413"/>
                    <a:pt x="440574" y="2539413"/>
                    <a:pt x="446479" y="2534784"/>
                  </a:cubicBezTo>
                  <a:cubicBezTo>
                    <a:pt x="454480" y="2533926"/>
                    <a:pt x="462576" y="2536784"/>
                    <a:pt x="468672" y="2532879"/>
                  </a:cubicBezTo>
                  <a:cubicBezTo>
                    <a:pt x="440097" y="2508971"/>
                    <a:pt x="405617" y="2527354"/>
                    <a:pt x="372660" y="2527354"/>
                  </a:cubicBezTo>
                  <a:lnTo>
                    <a:pt x="369803" y="2531736"/>
                  </a:lnTo>
                  <a:cubicBezTo>
                    <a:pt x="372803" y="2534660"/>
                    <a:pt x="376461" y="2536812"/>
                    <a:pt x="380471" y="2538022"/>
                  </a:cubicBezTo>
                  <a:cubicBezTo>
                    <a:pt x="393806" y="2531069"/>
                    <a:pt x="410856" y="2536212"/>
                    <a:pt x="425333" y="2534688"/>
                  </a:cubicBezTo>
                  <a:close/>
                  <a:moveTo>
                    <a:pt x="97578" y="3219822"/>
                  </a:moveTo>
                  <a:cubicBezTo>
                    <a:pt x="113485" y="3221060"/>
                    <a:pt x="123010" y="3213440"/>
                    <a:pt x="137107" y="3209058"/>
                  </a:cubicBezTo>
                  <a:cubicBezTo>
                    <a:pt x="152728" y="3214964"/>
                    <a:pt x="165682" y="3208391"/>
                    <a:pt x="178826" y="3199533"/>
                  </a:cubicBezTo>
                  <a:lnTo>
                    <a:pt x="181684" y="3194009"/>
                  </a:lnTo>
                  <a:cubicBezTo>
                    <a:pt x="188885" y="3195218"/>
                    <a:pt x="196286" y="3193904"/>
                    <a:pt x="202639" y="3190294"/>
                  </a:cubicBezTo>
                  <a:lnTo>
                    <a:pt x="216450" y="3197724"/>
                  </a:lnTo>
                  <a:cubicBezTo>
                    <a:pt x="223423" y="3198114"/>
                    <a:pt x="230414" y="3197504"/>
                    <a:pt x="237215" y="3195914"/>
                  </a:cubicBezTo>
                  <a:lnTo>
                    <a:pt x="237215" y="3192485"/>
                  </a:lnTo>
                  <a:cubicBezTo>
                    <a:pt x="241501" y="3188103"/>
                    <a:pt x="250264" y="3191151"/>
                    <a:pt x="254360" y="3193723"/>
                  </a:cubicBezTo>
                  <a:cubicBezTo>
                    <a:pt x="260551" y="3194675"/>
                    <a:pt x="266647" y="3192199"/>
                    <a:pt x="269505" y="3195914"/>
                  </a:cubicBezTo>
                  <a:cubicBezTo>
                    <a:pt x="246835" y="3221155"/>
                    <a:pt x="205592" y="3187818"/>
                    <a:pt x="178255" y="3206868"/>
                  </a:cubicBezTo>
                  <a:cubicBezTo>
                    <a:pt x="175588" y="3223631"/>
                    <a:pt x="189876" y="3209058"/>
                    <a:pt x="202448" y="3212583"/>
                  </a:cubicBezTo>
                  <a:lnTo>
                    <a:pt x="212450" y="3219822"/>
                  </a:lnTo>
                  <a:cubicBezTo>
                    <a:pt x="220165" y="3219822"/>
                    <a:pt x="247026" y="3217821"/>
                    <a:pt x="233500" y="3227061"/>
                  </a:cubicBezTo>
                  <a:cubicBezTo>
                    <a:pt x="218717" y="3225117"/>
                    <a:pt x="203734" y="3228499"/>
                    <a:pt x="191209" y="3236586"/>
                  </a:cubicBezTo>
                  <a:cubicBezTo>
                    <a:pt x="208164" y="3251254"/>
                    <a:pt x="229309" y="3229918"/>
                    <a:pt x="247692" y="3242300"/>
                  </a:cubicBezTo>
                  <a:cubicBezTo>
                    <a:pt x="256551" y="3242300"/>
                    <a:pt x="256646" y="3242300"/>
                    <a:pt x="257217" y="3236966"/>
                  </a:cubicBezTo>
                  <a:lnTo>
                    <a:pt x="263599" y="3233061"/>
                  </a:lnTo>
                  <a:lnTo>
                    <a:pt x="257122" y="3229156"/>
                  </a:lnTo>
                  <a:cubicBezTo>
                    <a:pt x="255122" y="3210677"/>
                    <a:pt x="284268" y="3226679"/>
                    <a:pt x="293126" y="3216583"/>
                  </a:cubicBezTo>
                  <a:cubicBezTo>
                    <a:pt x="304271" y="3223060"/>
                    <a:pt x="317987" y="3222203"/>
                    <a:pt x="329512" y="3226108"/>
                  </a:cubicBezTo>
                  <a:cubicBezTo>
                    <a:pt x="329512" y="3227537"/>
                    <a:pt x="328750" y="3229251"/>
                    <a:pt x="328178" y="3231346"/>
                  </a:cubicBezTo>
                  <a:cubicBezTo>
                    <a:pt x="311414" y="3228394"/>
                    <a:pt x="295794" y="3240871"/>
                    <a:pt x="280553" y="3231919"/>
                  </a:cubicBezTo>
                  <a:cubicBezTo>
                    <a:pt x="273696" y="3233728"/>
                    <a:pt x="277696" y="3243063"/>
                    <a:pt x="276648" y="3247730"/>
                  </a:cubicBezTo>
                  <a:lnTo>
                    <a:pt x="267123" y="3253731"/>
                  </a:lnTo>
                  <a:cubicBezTo>
                    <a:pt x="256551" y="3253731"/>
                    <a:pt x="248930" y="3261160"/>
                    <a:pt x="239310" y="3253731"/>
                  </a:cubicBezTo>
                  <a:cubicBezTo>
                    <a:pt x="234167" y="3254587"/>
                    <a:pt x="228166" y="3252683"/>
                    <a:pt x="224261" y="3255921"/>
                  </a:cubicBezTo>
                  <a:lnTo>
                    <a:pt x="224261" y="3259445"/>
                  </a:lnTo>
                  <a:lnTo>
                    <a:pt x="230452" y="3263351"/>
                  </a:lnTo>
                  <a:cubicBezTo>
                    <a:pt x="221880" y="3267161"/>
                    <a:pt x="216260" y="3263351"/>
                    <a:pt x="217212" y="3274495"/>
                  </a:cubicBezTo>
                  <a:lnTo>
                    <a:pt x="205211" y="3281258"/>
                  </a:lnTo>
                  <a:cubicBezTo>
                    <a:pt x="205211" y="3282401"/>
                    <a:pt x="205211" y="3283639"/>
                    <a:pt x="204449" y="3284972"/>
                  </a:cubicBezTo>
                  <a:lnTo>
                    <a:pt x="210830" y="3288973"/>
                  </a:lnTo>
                  <a:cubicBezTo>
                    <a:pt x="214926" y="3305356"/>
                    <a:pt x="192352" y="3293831"/>
                    <a:pt x="185018" y="3300022"/>
                  </a:cubicBezTo>
                  <a:lnTo>
                    <a:pt x="190923" y="3303832"/>
                  </a:lnTo>
                  <a:lnTo>
                    <a:pt x="185779" y="3307261"/>
                  </a:lnTo>
                  <a:lnTo>
                    <a:pt x="194162" y="3312881"/>
                  </a:lnTo>
                  <a:cubicBezTo>
                    <a:pt x="203687" y="3312881"/>
                    <a:pt x="203687" y="3312881"/>
                    <a:pt x="204544" y="3318215"/>
                  </a:cubicBezTo>
                  <a:lnTo>
                    <a:pt x="198067" y="3322215"/>
                  </a:lnTo>
                  <a:lnTo>
                    <a:pt x="198067" y="3325930"/>
                  </a:lnTo>
                  <a:cubicBezTo>
                    <a:pt x="190733" y="3328978"/>
                    <a:pt x="184256" y="3335455"/>
                    <a:pt x="175493" y="3335455"/>
                  </a:cubicBezTo>
                  <a:cubicBezTo>
                    <a:pt x="169301" y="3336788"/>
                    <a:pt x="173873" y="3341361"/>
                    <a:pt x="168254" y="3342789"/>
                  </a:cubicBezTo>
                  <a:lnTo>
                    <a:pt x="161110" y="3342789"/>
                  </a:lnTo>
                  <a:lnTo>
                    <a:pt x="157871" y="3347552"/>
                  </a:lnTo>
                  <a:cubicBezTo>
                    <a:pt x="174445" y="3358029"/>
                    <a:pt x="195971" y="3357077"/>
                    <a:pt x="214260" y="3364792"/>
                  </a:cubicBezTo>
                  <a:cubicBezTo>
                    <a:pt x="229785" y="3360220"/>
                    <a:pt x="257027" y="3352124"/>
                    <a:pt x="270171" y="3360887"/>
                  </a:cubicBezTo>
                  <a:cubicBezTo>
                    <a:pt x="277696" y="3370412"/>
                    <a:pt x="301318" y="3362982"/>
                    <a:pt x="313796" y="3364411"/>
                  </a:cubicBezTo>
                  <a:cubicBezTo>
                    <a:pt x="316939" y="3359649"/>
                    <a:pt x="328941" y="3362697"/>
                    <a:pt x="332084" y="3357743"/>
                  </a:cubicBezTo>
                  <a:cubicBezTo>
                    <a:pt x="349895" y="3359458"/>
                    <a:pt x="361421" y="3352029"/>
                    <a:pt x="380375" y="3353934"/>
                  </a:cubicBezTo>
                  <a:cubicBezTo>
                    <a:pt x="381614" y="3356696"/>
                    <a:pt x="381518" y="3360696"/>
                    <a:pt x="388091" y="3362697"/>
                  </a:cubicBezTo>
                  <a:lnTo>
                    <a:pt x="388091" y="3369840"/>
                  </a:lnTo>
                  <a:lnTo>
                    <a:pt x="394663" y="3374031"/>
                  </a:lnTo>
                  <a:cubicBezTo>
                    <a:pt x="395997" y="3386128"/>
                    <a:pt x="411427" y="3376222"/>
                    <a:pt x="417714" y="3372507"/>
                  </a:cubicBezTo>
                  <a:cubicBezTo>
                    <a:pt x="441431" y="3384033"/>
                    <a:pt x="471530" y="3372507"/>
                    <a:pt x="493914" y="3388890"/>
                  </a:cubicBezTo>
                  <a:cubicBezTo>
                    <a:pt x="484255" y="3391929"/>
                    <a:pt x="473816" y="3391319"/>
                    <a:pt x="464576" y="3387176"/>
                  </a:cubicBezTo>
                  <a:cubicBezTo>
                    <a:pt x="441717" y="3385842"/>
                    <a:pt x="418857" y="3387747"/>
                    <a:pt x="397901" y="3383556"/>
                  </a:cubicBezTo>
                  <a:lnTo>
                    <a:pt x="384471" y="3391081"/>
                  </a:lnTo>
                  <a:cubicBezTo>
                    <a:pt x="382947" y="3388224"/>
                    <a:pt x="377137" y="3387747"/>
                    <a:pt x="376089" y="3384699"/>
                  </a:cubicBezTo>
                  <a:cubicBezTo>
                    <a:pt x="395139" y="3376127"/>
                    <a:pt x="357516" y="3367554"/>
                    <a:pt x="351134" y="3369364"/>
                  </a:cubicBezTo>
                  <a:cubicBezTo>
                    <a:pt x="288840" y="3380318"/>
                    <a:pt x="264742" y="3364220"/>
                    <a:pt x="220832" y="3372317"/>
                  </a:cubicBezTo>
                  <a:cubicBezTo>
                    <a:pt x="216736" y="3375079"/>
                    <a:pt x="216831" y="3379746"/>
                    <a:pt x="211307" y="3381175"/>
                  </a:cubicBezTo>
                  <a:cubicBezTo>
                    <a:pt x="224756" y="3385318"/>
                    <a:pt x="239186" y="3385023"/>
                    <a:pt x="252454" y="3380318"/>
                  </a:cubicBezTo>
                  <a:cubicBezTo>
                    <a:pt x="278648" y="3376413"/>
                    <a:pt x="321606" y="3396225"/>
                    <a:pt x="266266" y="3394510"/>
                  </a:cubicBezTo>
                  <a:cubicBezTo>
                    <a:pt x="259313" y="3399368"/>
                    <a:pt x="249788" y="3399082"/>
                    <a:pt x="243120" y="3403559"/>
                  </a:cubicBezTo>
                  <a:cubicBezTo>
                    <a:pt x="246216" y="3404464"/>
                    <a:pt x="249416" y="3404978"/>
                    <a:pt x="252645" y="3405083"/>
                  </a:cubicBezTo>
                  <a:cubicBezTo>
                    <a:pt x="259694" y="3407940"/>
                    <a:pt x="317034" y="3403654"/>
                    <a:pt x="326178" y="3398129"/>
                  </a:cubicBezTo>
                  <a:cubicBezTo>
                    <a:pt x="330017" y="3401063"/>
                    <a:pt x="334789" y="3402483"/>
                    <a:pt x="339608" y="3402130"/>
                  </a:cubicBezTo>
                  <a:cubicBezTo>
                    <a:pt x="341894" y="3406607"/>
                    <a:pt x="355896" y="3403273"/>
                    <a:pt x="355420" y="3409179"/>
                  </a:cubicBezTo>
                  <a:cubicBezTo>
                    <a:pt x="347619" y="3410455"/>
                    <a:pt x="339932" y="3412398"/>
                    <a:pt x="332465" y="3414989"/>
                  </a:cubicBezTo>
                  <a:cubicBezTo>
                    <a:pt x="325892" y="3411560"/>
                    <a:pt x="321320" y="3407274"/>
                    <a:pt x="313415" y="3407750"/>
                  </a:cubicBezTo>
                  <a:cubicBezTo>
                    <a:pt x="300899" y="3413617"/>
                    <a:pt x="287097" y="3416170"/>
                    <a:pt x="273314" y="3415179"/>
                  </a:cubicBezTo>
                  <a:cubicBezTo>
                    <a:pt x="263789" y="3429943"/>
                    <a:pt x="244739" y="3418037"/>
                    <a:pt x="231214" y="3424038"/>
                  </a:cubicBezTo>
                  <a:cubicBezTo>
                    <a:pt x="229404" y="3430610"/>
                    <a:pt x="231976" y="3437278"/>
                    <a:pt x="229690" y="3443088"/>
                  </a:cubicBezTo>
                  <a:cubicBezTo>
                    <a:pt x="215688" y="3447850"/>
                    <a:pt x="198543" y="3440802"/>
                    <a:pt x="184923" y="3446136"/>
                  </a:cubicBezTo>
                  <a:cubicBezTo>
                    <a:pt x="184923" y="3449088"/>
                    <a:pt x="182732" y="3452136"/>
                    <a:pt x="186922" y="3455089"/>
                  </a:cubicBezTo>
                  <a:cubicBezTo>
                    <a:pt x="195314" y="3454270"/>
                    <a:pt x="203734" y="3456394"/>
                    <a:pt x="210735" y="3461090"/>
                  </a:cubicBezTo>
                  <a:cubicBezTo>
                    <a:pt x="206058" y="3463290"/>
                    <a:pt x="201696" y="3466109"/>
                    <a:pt x="197781" y="3469471"/>
                  </a:cubicBezTo>
                  <a:cubicBezTo>
                    <a:pt x="197781" y="3478996"/>
                    <a:pt x="304271" y="3469471"/>
                    <a:pt x="309795" y="3461280"/>
                  </a:cubicBezTo>
                  <a:cubicBezTo>
                    <a:pt x="292460" y="3452898"/>
                    <a:pt x="312557" y="3452517"/>
                    <a:pt x="319320" y="3448326"/>
                  </a:cubicBezTo>
                  <a:cubicBezTo>
                    <a:pt x="334656" y="3455279"/>
                    <a:pt x="352943" y="3444516"/>
                    <a:pt x="369898" y="3448326"/>
                  </a:cubicBezTo>
                  <a:cubicBezTo>
                    <a:pt x="380785" y="3443602"/>
                    <a:pt x="392510" y="3441135"/>
                    <a:pt x="404378" y="3441087"/>
                  </a:cubicBezTo>
                  <a:cubicBezTo>
                    <a:pt x="421905" y="3428419"/>
                    <a:pt x="455718" y="3425085"/>
                    <a:pt x="473530" y="3428133"/>
                  </a:cubicBezTo>
                  <a:cubicBezTo>
                    <a:pt x="469530" y="3436801"/>
                    <a:pt x="529156" y="3437658"/>
                    <a:pt x="526584" y="3428133"/>
                  </a:cubicBezTo>
                  <a:cubicBezTo>
                    <a:pt x="536109" y="3424228"/>
                    <a:pt x="532394" y="3420609"/>
                    <a:pt x="526584" y="3416322"/>
                  </a:cubicBezTo>
                  <a:cubicBezTo>
                    <a:pt x="525822" y="3414608"/>
                    <a:pt x="525822" y="3412894"/>
                    <a:pt x="522869" y="3411845"/>
                  </a:cubicBezTo>
                  <a:cubicBezTo>
                    <a:pt x="516011" y="3410512"/>
                    <a:pt x="499438" y="3421370"/>
                    <a:pt x="500105" y="3410131"/>
                  </a:cubicBezTo>
                  <a:cubicBezTo>
                    <a:pt x="498009" y="3408321"/>
                    <a:pt x="492770" y="3407559"/>
                    <a:pt x="493533" y="3404416"/>
                  </a:cubicBezTo>
                  <a:cubicBezTo>
                    <a:pt x="499352" y="3405045"/>
                    <a:pt x="505220" y="3403806"/>
                    <a:pt x="510297" y="3400892"/>
                  </a:cubicBezTo>
                  <a:cubicBezTo>
                    <a:pt x="518964" y="3400130"/>
                    <a:pt x="519059" y="3400892"/>
                    <a:pt x="519822" y="3395367"/>
                  </a:cubicBezTo>
                  <a:lnTo>
                    <a:pt x="532775" y="3387747"/>
                  </a:lnTo>
                  <a:lnTo>
                    <a:pt x="523250" y="3382413"/>
                  </a:lnTo>
                  <a:lnTo>
                    <a:pt x="516392" y="3385938"/>
                  </a:lnTo>
                  <a:lnTo>
                    <a:pt x="506867" y="3380413"/>
                  </a:lnTo>
                  <a:cubicBezTo>
                    <a:pt x="504105" y="3364887"/>
                    <a:pt x="530585" y="3372031"/>
                    <a:pt x="539538" y="3372984"/>
                  </a:cubicBezTo>
                  <a:cubicBezTo>
                    <a:pt x="542396" y="3386509"/>
                    <a:pt x="566303" y="3374888"/>
                    <a:pt x="572876" y="3368126"/>
                  </a:cubicBezTo>
                  <a:lnTo>
                    <a:pt x="569733" y="3363840"/>
                  </a:lnTo>
                  <a:lnTo>
                    <a:pt x="555255" y="3363840"/>
                  </a:lnTo>
                  <a:lnTo>
                    <a:pt x="552302" y="3359077"/>
                  </a:lnTo>
                  <a:lnTo>
                    <a:pt x="559065" y="3354695"/>
                  </a:lnTo>
                  <a:lnTo>
                    <a:pt x="546206" y="3347075"/>
                  </a:lnTo>
                  <a:cubicBezTo>
                    <a:pt x="544586" y="3338122"/>
                    <a:pt x="558779" y="3343932"/>
                    <a:pt x="564399" y="3340789"/>
                  </a:cubicBezTo>
                  <a:cubicBezTo>
                    <a:pt x="566780" y="3338217"/>
                    <a:pt x="565827" y="3334788"/>
                    <a:pt x="571352" y="3333169"/>
                  </a:cubicBezTo>
                  <a:cubicBezTo>
                    <a:pt x="571352" y="3328121"/>
                    <a:pt x="586877" y="3323072"/>
                    <a:pt x="574971" y="3319643"/>
                  </a:cubicBezTo>
                  <a:cubicBezTo>
                    <a:pt x="555302" y="3315900"/>
                    <a:pt x="535233" y="3314652"/>
                    <a:pt x="515250" y="3315929"/>
                  </a:cubicBezTo>
                  <a:cubicBezTo>
                    <a:pt x="469625" y="3299831"/>
                    <a:pt x="509249" y="3309642"/>
                    <a:pt x="523346" y="3301356"/>
                  </a:cubicBezTo>
                  <a:cubicBezTo>
                    <a:pt x="534652" y="3306451"/>
                    <a:pt x="547149" y="3308299"/>
                    <a:pt x="559445" y="3306690"/>
                  </a:cubicBezTo>
                  <a:lnTo>
                    <a:pt x="559445" y="3296022"/>
                  </a:lnTo>
                  <a:cubicBezTo>
                    <a:pt x="565542" y="3291450"/>
                    <a:pt x="574114" y="3288402"/>
                    <a:pt x="579067" y="3284115"/>
                  </a:cubicBezTo>
                  <a:cubicBezTo>
                    <a:pt x="581925" y="3265065"/>
                    <a:pt x="571637" y="3276972"/>
                    <a:pt x="566113" y="3268590"/>
                  </a:cubicBezTo>
                  <a:cubicBezTo>
                    <a:pt x="566113" y="3262779"/>
                    <a:pt x="556588" y="3265922"/>
                    <a:pt x="552968" y="3262589"/>
                  </a:cubicBezTo>
                  <a:lnTo>
                    <a:pt x="552968" y="3258969"/>
                  </a:lnTo>
                  <a:lnTo>
                    <a:pt x="559350" y="3255064"/>
                  </a:lnTo>
                  <a:lnTo>
                    <a:pt x="559350" y="3251445"/>
                  </a:lnTo>
                  <a:cubicBezTo>
                    <a:pt x="552207" y="3245634"/>
                    <a:pt x="543825" y="3247158"/>
                    <a:pt x="536395" y="3241920"/>
                  </a:cubicBezTo>
                  <a:cubicBezTo>
                    <a:pt x="532299" y="3245253"/>
                    <a:pt x="518678" y="3248873"/>
                    <a:pt x="520107" y="3240491"/>
                  </a:cubicBezTo>
                  <a:cubicBezTo>
                    <a:pt x="536405" y="3236786"/>
                    <a:pt x="553026" y="3234709"/>
                    <a:pt x="569733" y="3234300"/>
                  </a:cubicBezTo>
                  <a:cubicBezTo>
                    <a:pt x="575924" y="3229632"/>
                    <a:pt x="571066" y="3217916"/>
                    <a:pt x="572495" y="3210582"/>
                  </a:cubicBezTo>
                  <a:cubicBezTo>
                    <a:pt x="570018" y="3208868"/>
                    <a:pt x="565446" y="3207629"/>
                    <a:pt x="565827" y="3204486"/>
                  </a:cubicBezTo>
                  <a:cubicBezTo>
                    <a:pt x="549159" y="3191342"/>
                    <a:pt x="570494" y="3196390"/>
                    <a:pt x="578591" y="3188770"/>
                  </a:cubicBezTo>
                  <a:cubicBezTo>
                    <a:pt x="578591" y="3187532"/>
                    <a:pt x="578591" y="3186389"/>
                    <a:pt x="579162" y="3184865"/>
                  </a:cubicBezTo>
                  <a:cubicBezTo>
                    <a:pt x="574019" y="3179912"/>
                    <a:pt x="565065" y="3180103"/>
                    <a:pt x="559541" y="3177245"/>
                  </a:cubicBezTo>
                  <a:lnTo>
                    <a:pt x="559541" y="3169529"/>
                  </a:lnTo>
                  <a:cubicBezTo>
                    <a:pt x="585925" y="3164577"/>
                    <a:pt x="562970" y="3165720"/>
                    <a:pt x="554016" y="3163338"/>
                  </a:cubicBezTo>
                  <a:cubicBezTo>
                    <a:pt x="552216" y="3159957"/>
                    <a:pt x="551978" y="3155956"/>
                    <a:pt x="553350" y="3152384"/>
                  </a:cubicBezTo>
                  <a:cubicBezTo>
                    <a:pt x="561541" y="3142859"/>
                    <a:pt x="570590" y="3148193"/>
                    <a:pt x="578686" y="3144479"/>
                  </a:cubicBezTo>
                  <a:cubicBezTo>
                    <a:pt x="578686" y="3143240"/>
                    <a:pt x="578686" y="3142097"/>
                    <a:pt x="579162" y="3140287"/>
                  </a:cubicBezTo>
                  <a:cubicBezTo>
                    <a:pt x="572743" y="3137402"/>
                    <a:pt x="566161" y="3134887"/>
                    <a:pt x="559445" y="3132763"/>
                  </a:cubicBezTo>
                  <a:cubicBezTo>
                    <a:pt x="559445" y="3131715"/>
                    <a:pt x="559445" y="3130477"/>
                    <a:pt x="559445" y="3130096"/>
                  </a:cubicBezTo>
                  <a:cubicBezTo>
                    <a:pt x="563065" y="3126286"/>
                    <a:pt x="569733" y="3124762"/>
                    <a:pt x="572685" y="3120571"/>
                  </a:cubicBezTo>
                  <a:lnTo>
                    <a:pt x="569637" y="3116475"/>
                  </a:lnTo>
                  <a:cubicBezTo>
                    <a:pt x="565732" y="3116475"/>
                    <a:pt x="562112" y="3117046"/>
                    <a:pt x="560112" y="3114951"/>
                  </a:cubicBezTo>
                  <a:cubicBezTo>
                    <a:pt x="563884" y="3111875"/>
                    <a:pt x="568009" y="3109246"/>
                    <a:pt x="572400" y="3107141"/>
                  </a:cubicBezTo>
                  <a:lnTo>
                    <a:pt x="572400" y="3096187"/>
                  </a:lnTo>
                  <a:lnTo>
                    <a:pt x="578781" y="3092282"/>
                  </a:lnTo>
                  <a:cubicBezTo>
                    <a:pt x="573828" y="3090377"/>
                    <a:pt x="571542" y="3087805"/>
                    <a:pt x="571637" y="3085233"/>
                  </a:cubicBezTo>
                  <a:lnTo>
                    <a:pt x="562875" y="3079519"/>
                  </a:lnTo>
                  <a:lnTo>
                    <a:pt x="554874" y="3083519"/>
                  </a:lnTo>
                  <a:lnTo>
                    <a:pt x="544777" y="3081709"/>
                  </a:lnTo>
                  <a:cubicBezTo>
                    <a:pt x="555635" y="3072184"/>
                    <a:pt x="573352" y="3080280"/>
                    <a:pt x="584592" y="3070279"/>
                  </a:cubicBezTo>
                  <a:lnTo>
                    <a:pt x="576114" y="3064850"/>
                  </a:lnTo>
                  <a:lnTo>
                    <a:pt x="568875" y="3064850"/>
                  </a:lnTo>
                  <a:cubicBezTo>
                    <a:pt x="562875" y="3060373"/>
                    <a:pt x="552397" y="3060945"/>
                    <a:pt x="546015" y="3055325"/>
                  </a:cubicBezTo>
                  <a:cubicBezTo>
                    <a:pt x="546682" y="3053515"/>
                    <a:pt x="544872" y="3051420"/>
                    <a:pt x="549444" y="3049991"/>
                  </a:cubicBezTo>
                  <a:cubicBezTo>
                    <a:pt x="560627" y="3050791"/>
                    <a:pt x="571637" y="3046886"/>
                    <a:pt x="579829" y="3039227"/>
                  </a:cubicBezTo>
                  <a:cubicBezTo>
                    <a:pt x="576972" y="3035512"/>
                    <a:pt x="578876" y="3032274"/>
                    <a:pt x="585258" y="3029702"/>
                  </a:cubicBezTo>
                  <a:lnTo>
                    <a:pt x="585258" y="3022654"/>
                  </a:lnTo>
                  <a:lnTo>
                    <a:pt x="592021" y="3018368"/>
                  </a:lnTo>
                  <a:lnTo>
                    <a:pt x="592021" y="3003509"/>
                  </a:lnTo>
                  <a:cubicBezTo>
                    <a:pt x="574781" y="2987697"/>
                    <a:pt x="553921" y="3003509"/>
                    <a:pt x="533823" y="2996841"/>
                  </a:cubicBezTo>
                  <a:cubicBezTo>
                    <a:pt x="548682" y="2982840"/>
                    <a:pt x="574305" y="2990650"/>
                    <a:pt x="592307" y="2985030"/>
                  </a:cubicBezTo>
                  <a:lnTo>
                    <a:pt x="592307" y="2981697"/>
                  </a:lnTo>
                  <a:cubicBezTo>
                    <a:pt x="594498" y="2980268"/>
                    <a:pt x="596402" y="2978934"/>
                    <a:pt x="597736" y="2978172"/>
                  </a:cubicBezTo>
                  <a:lnTo>
                    <a:pt x="582877" y="2968647"/>
                  </a:lnTo>
                  <a:cubicBezTo>
                    <a:pt x="573352" y="2968647"/>
                    <a:pt x="572876" y="2968647"/>
                    <a:pt x="572400" y="2963313"/>
                  </a:cubicBezTo>
                  <a:lnTo>
                    <a:pt x="585449" y="2955598"/>
                  </a:lnTo>
                  <a:lnTo>
                    <a:pt x="585449" y="2944549"/>
                  </a:lnTo>
                  <a:cubicBezTo>
                    <a:pt x="579858" y="2941072"/>
                    <a:pt x="573590" y="2938834"/>
                    <a:pt x="567066" y="2937977"/>
                  </a:cubicBezTo>
                  <a:cubicBezTo>
                    <a:pt x="570399" y="2929118"/>
                    <a:pt x="585544" y="2934262"/>
                    <a:pt x="592116" y="2929785"/>
                  </a:cubicBezTo>
                  <a:cubicBezTo>
                    <a:pt x="592116" y="2928452"/>
                    <a:pt x="591450" y="2926737"/>
                    <a:pt x="591068" y="2925404"/>
                  </a:cubicBezTo>
                  <a:cubicBezTo>
                    <a:pt x="576495" y="2921784"/>
                    <a:pt x="560398" y="2927499"/>
                    <a:pt x="546206" y="2922546"/>
                  </a:cubicBezTo>
                  <a:cubicBezTo>
                    <a:pt x="543158" y="2909116"/>
                    <a:pt x="516869" y="2922546"/>
                    <a:pt x="507153" y="2914926"/>
                  </a:cubicBezTo>
                  <a:cubicBezTo>
                    <a:pt x="520869" y="2913116"/>
                    <a:pt x="561065" y="2908925"/>
                    <a:pt x="520679" y="2904544"/>
                  </a:cubicBezTo>
                  <a:cubicBezTo>
                    <a:pt x="518012" y="2899210"/>
                    <a:pt x="519345" y="2897971"/>
                    <a:pt x="509439" y="2898924"/>
                  </a:cubicBezTo>
                  <a:cubicBezTo>
                    <a:pt x="500391" y="2903591"/>
                    <a:pt x="499914" y="2903591"/>
                    <a:pt x="491056" y="2898924"/>
                  </a:cubicBezTo>
                  <a:cubicBezTo>
                    <a:pt x="481531" y="2896924"/>
                    <a:pt x="470006" y="2901210"/>
                    <a:pt x="461148" y="2896448"/>
                  </a:cubicBezTo>
                  <a:cubicBezTo>
                    <a:pt x="479435" y="2886923"/>
                    <a:pt x="504010" y="2899305"/>
                    <a:pt x="523346" y="2887685"/>
                  </a:cubicBezTo>
                  <a:cubicBezTo>
                    <a:pt x="537348" y="2884732"/>
                    <a:pt x="543348" y="2894733"/>
                    <a:pt x="555540" y="2894829"/>
                  </a:cubicBezTo>
                  <a:cubicBezTo>
                    <a:pt x="562303" y="2889019"/>
                    <a:pt x="570590" y="2892924"/>
                    <a:pt x="578495" y="2889590"/>
                  </a:cubicBezTo>
                  <a:cubicBezTo>
                    <a:pt x="571066" y="2883970"/>
                    <a:pt x="560684" y="2880065"/>
                    <a:pt x="553064" y="2874350"/>
                  </a:cubicBezTo>
                  <a:cubicBezTo>
                    <a:pt x="563351" y="2865778"/>
                    <a:pt x="575257" y="2872254"/>
                    <a:pt x="585544" y="2863491"/>
                  </a:cubicBezTo>
                  <a:cubicBezTo>
                    <a:pt x="589544" y="2849966"/>
                    <a:pt x="573161" y="2857205"/>
                    <a:pt x="566494" y="2852442"/>
                  </a:cubicBezTo>
                  <a:cubicBezTo>
                    <a:pt x="571733" y="2849870"/>
                    <a:pt x="580782" y="2849585"/>
                    <a:pt x="586020" y="2844727"/>
                  </a:cubicBezTo>
                  <a:cubicBezTo>
                    <a:pt x="584592" y="2835202"/>
                    <a:pt x="589544" y="2822058"/>
                    <a:pt x="575543" y="2824725"/>
                  </a:cubicBezTo>
                  <a:lnTo>
                    <a:pt x="566018" y="2830820"/>
                  </a:lnTo>
                  <a:cubicBezTo>
                    <a:pt x="564208" y="2840345"/>
                    <a:pt x="547730" y="2835774"/>
                    <a:pt x="542015" y="2832154"/>
                  </a:cubicBezTo>
                  <a:cubicBezTo>
                    <a:pt x="529832" y="2832973"/>
                    <a:pt x="517621" y="2831020"/>
                    <a:pt x="506296" y="2826439"/>
                  </a:cubicBezTo>
                  <a:cubicBezTo>
                    <a:pt x="464481" y="2816914"/>
                    <a:pt x="574781" y="2819009"/>
                    <a:pt x="584877" y="2815866"/>
                  </a:cubicBezTo>
                  <a:cubicBezTo>
                    <a:pt x="584877" y="2810056"/>
                    <a:pt x="588783" y="2806341"/>
                    <a:pt x="578115" y="2806341"/>
                  </a:cubicBezTo>
                  <a:cubicBezTo>
                    <a:pt x="570933" y="2803179"/>
                    <a:pt x="563056" y="2801960"/>
                    <a:pt x="555255" y="2802817"/>
                  </a:cubicBezTo>
                  <a:cubicBezTo>
                    <a:pt x="548539" y="2807875"/>
                    <a:pt x="539034" y="2806779"/>
                    <a:pt x="533633" y="2800340"/>
                  </a:cubicBezTo>
                  <a:cubicBezTo>
                    <a:pt x="548587" y="2798436"/>
                    <a:pt x="564017" y="2791959"/>
                    <a:pt x="578876" y="2789672"/>
                  </a:cubicBezTo>
                  <a:lnTo>
                    <a:pt x="577638" y="2784720"/>
                  </a:lnTo>
                  <a:cubicBezTo>
                    <a:pt x="558588" y="2784720"/>
                    <a:pt x="546968" y="2778719"/>
                    <a:pt x="530013" y="2776909"/>
                  </a:cubicBezTo>
                  <a:cubicBezTo>
                    <a:pt x="509277" y="2780624"/>
                    <a:pt x="487922" y="2778814"/>
                    <a:pt x="468101" y="2771670"/>
                  </a:cubicBezTo>
                  <a:cubicBezTo>
                    <a:pt x="485055" y="2755478"/>
                    <a:pt x="517821" y="2766050"/>
                    <a:pt x="533061" y="2753668"/>
                  </a:cubicBezTo>
                  <a:cubicBezTo>
                    <a:pt x="529070" y="2750477"/>
                    <a:pt x="524727" y="2747753"/>
                    <a:pt x="520107" y="2745571"/>
                  </a:cubicBezTo>
                  <a:lnTo>
                    <a:pt x="520107" y="2738523"/>
                  </a:lnTo>
                  <a:cubicBezTo>
                    <a:pt x="484865" y="2729570"/>
                    <a:pt x="446098" y="2720426"/>
                    <a:pt x="410856" y="2732618"/>
                  </a:cubicBezTo>
                  <a:cubicBezTo>
                    <a:pt x="405426" y="2732046"/>
                    <a:pt x="399521" y="2733856"/>
                    <a:pt x="395234" y="2730808"/>
                  </a:cubicBezTo>
                  <a:lnTo>
                    <a:pt x="395234" y="2727379"/>
                  </a:lnTo>
                  <a:cubicBezTo>
                    <a:pt x="392758" y="2723950"/>
                    <a:pt x="384662" y="2726521"/>
                    <a:pt x="382281" y="2723379"/>
                  </a:cubicBezTo>
                  <a:lnTo>
                    <a:pt x="388091" y="2719568"/>
                  </a:lnTo>
                  <a:lnTo>
                    <a:pt x="382185" y="2715663"/>
                  </a:lnTo>
                  <a:cubicBezTo>
                    <a:pt x="384948" y="2704233"/>
                    <a:pt x="371803" y="2708329"/>
                    <a:pt x="365517" y="2703281"/>
                  </a:cubicBezTo>
                  <a:cubicBezTo>
                    <a:pt x="351324" y="2707471"/>
                    <a:pt x="334560" y="2714901"/>
                    <a:pt x="322464" y="2704138"/>
                  </a:cubicBezTo>
                  <a:lnTo>
                    <a:pt x="325131" y="2699471"/>
                  </a:lnTo>
                  <a:cubicBezTo>
                    <a:pt x="345324" y="2701471"/>
                    <a:pt x="367041" y="2694994"/>
                    <a:pt x="385328" y="2702995"/>
                  </a:cubicBezTo>
                  <a:lnTo>
                    <a:pt x="392091" y="2699566"/>
                  </a:lnTo>
                  <a:lnTo>
                    <a:pt x="401616" y="2704900"/>
                  </a:lnTo>
                  <a:lnTo>
                    <a:pt x="401616" y="2712139"/>
                  </a:lnTo>
                  <a:lnTo>
                    <a:pt x="408284" y="2716140"/>
                  </a:lnTo>
                  <a:cubicBezTo>
                    <a:pt x="406665" y="2723569"/>
                    <a:pt x="423905" y="2723283"/>
                    <a:pt x="427810" y="2719092"/>
                  </a:cubicBezTo>
                  <a:cubicBezTo>
                    <a:pt x="425619" y="2705948"/>
                    <a:pt x="442193" y="2711568"/>
                    <a:pt x="451242" y="2710520"/>
                  </a:cubicBezTo>
                  <a:lnTo>
                    <a:pt x="460005" y="2704900"/>
                  </a:lnTo>
                  <a:cubicBezTo>
                    <a:pt x="447241" y="2699852"/>
                    <a:pt x="459528" y="2692041"/>
                    <a:pt x="467339" y="2697566"/>
                  </a:cubicBezTo>
                  <a:cubicBezTo>
                    <a:pt x="475911" y="2697566"/>
                    <a:pt x="496485" y="2697566"/>
                    <a:pt x="500295" y="2687374"/>
                  </a:cubicBezTo>
                  <a:cubicBezTo>
                    <a:pt x="495628" y="2684516"/>
                    <a:pt x="486770" y="2675372"/>
                    <a:pt x="480578" y="2679183"/>
                  </a:cubicBezTo>
                  <a:cubicBezTo>
                    <a:pt x="481245" y="2688708"/>
                    <a:pt x="460100" y="2685183"/>
                    <a:pt x="454670" y="2682611"/>
                  </a:cubicBezTo>
                  <a:lnTo>
                    <a:pt x="473720" y="2671943"/>
                  </a:lnTo>
                  <a:lnTo>
                    <a:pt x="473720" y="2664419"/>
                  </a:lnTo>
                  <a:cubicBezTo>
                    <a:pt x="461909" y="2655846"/>
                    <a:pt x="446479" y="2659846"/>
                    <a:pt x="432382" y="2654894"/>
                  </a:cubicBezTo>
                  <a:cubicBezTo>
                    <a:pt x="412475" y="2668038"/>
                    <a:pt x="393234" y="2664419"/>
                    <a:pt x="371612" y="2661942"/>
                  </a:cubicBezTo>
                  <a:cubicBezTo>
                    <a:pt x="363516" y="2655941"/>
                    <a:pt x="350086" y="2660609"/>
                    <a:pt x="342180" y="2652417"/>
                  </a:cubicBezTo>
                  <a:cubicBezTo>
                    <a:pt x="343037" y="2650703"/>
                    <a:pt x="343895" y="2649084"/>
                    <a:pt x="344847" y="2647464"/>
                  </a:cubicBezTo>
                  <a:cubicBezTo>
                    <a:pt x="368945" y="2646703"/>
                    <a:pt x="388948" y="2651179"/>
                    <a:pt x="411522" y="2647464"/>
                  </a:cubicBezTo>
                  <a:cubicBezTo>
                    <a:pt x="417714" y="2643940"/>
                    <a:pt x="421047" y="2642416"/>
                    <a:pt x="427619" y="2645654"/>
                  </a:cubicBezTo>
                  <a:cubicBezTo>
                    <a:pt x="431677" y="2648522"/>
                    <a:pt x="437087" y="2648522"/>
                    <a:pt x="441145" y="2645654"/>
                  </a:cubicBezTo>
                  <a:cubicBezTo>
                    <a:pt x="450003" y="2640416"/>
                    <a:pt x="454766" y="2648893"/>
                    <a:pt x="464291" y="2647655"/>
                  </a:cubicBezTo>
                  <a:lnTo>
                    <a:pt x="479531" y="2638130"/>
                  </a:lnTo>
                  <a:lnTo>
                    <a:pt x="474006" y="2634606"/>
                  </a:lnTo>
                  <a:lnTo>
                    <a:pt x="480007" y="2630891"/>
                  </a:lnTo>
                  <a:lnTo>
                    <a:pt x="474101" y="2627081"/>
                  </a:lnTo>
                  <a:lnTo>
                    <a:pt x="500009" y="2612508"/>
                  </a:lnTo>
                  <a:lnTo>
                    <a:pt x="500009" y="2608793"/>
                  </a:lnTo>
                  <a:cubicBezTo>
                    <a:pt x="490961" y="2604221"/>
                    <a:pt x="479626" y="2610888"/>
                    <a:pt x="470292" y="2614317"/>
                  </a:cubicBezTo>
                  <a:cubicBezTo>
                    <a:pt x="456575" y="2619175"/>
                    <a:pt x="444574" y="2614317"/>
                    <a:pt x="430763" y="2614317"/>
                  </a:cubicBezTo>
                  <a:cubicBezTo>
                    <a:pt x="414799" y="2626004"/>
                    <a:pt x="394130" y="2629138"/>
                    <a:pt x="375423" y="2622699"/>
                  </a:cubicBezTo>
                  <a:cubicBezTo>
                    <a:pt x="373899" y="2613174"/>
                    <a:pt x="359420" y="2619365"/>
                    <a:pt x="352467" y="2617937"/>
                  </a:cubicBezTo>
                  <a:cubicBezTo>
                    <a:pt x="349038" y="2620509"/>
                    <a:pt x="349038" y="2620509"/>
                    <a:pt x="350181" y="2624033"/>
                  </a:cubicBezTo>
                  <a:lnTo>
                    <a:pt x="361802" y="2630605"/>
                  </a:lnTo>
                  <a:cubicBezTo>
                    <a:pt x="361802" y="2633748"/>
                    <a:pt x="362850" y="2634320"/>
                    <a:pt x="358944" y="2636320"/>
                  </a:cubicBezTo>
                  <a:cubicBezTo>
                    <a:pt x="332884" y="2634367"/>
                    <a:pt x="306709" y="2634367"/>
                    <a:pt x="280649" y="2636320"/>
                  </a:cubicBezTo>
                  <a:cubicBezTo>
                    <a:pt x="263789" y="2644893"/>
                    <a:pt x="271124" y="2641083"/>
                    <a:pt x="276648" y="2652798"/>
                  </a:cubicBezTo>
                  <a:lnTo>
                    <a:pt x="270457" y="2656704"/>
                  </a:lnTo>
                  <a:lnTo>
                    <a:pt x="276553" y="2660513"/>
                  </a:lnTo>
                  <a:cubicBezTo>
                    <a:pt x="266580" y="2662704"/>
                    <a:pt x="256303" y="2663181"/>
                    <a:pt x="246168" y="2661942"/>
                  </a:cubicBezTo>
                  <a:cubicBezTo>
                    <a:pt x="243311" y="2659656"/>
                    <a:pt x="238929" y="2658704"/>
                    <a:pt x="238167" y="2656228"/>
                  </a:cubicBezTo>
                  <a:lnTo>
                    <a:pt x="249788" y="2649750"/>
                  </a:lnTo>
                  <a:cubicBezTo>
                    <a:pt x="249788" y="2648512"/>
                    <a:pt x="249788" y="2647369"/>
                    <a:pt x="250455" y="2645940"/>
                  </a:cubicBezTo>
                  <a:cubicBezTo>
                    <a:pt x="245121" y="2640702"/>
                    <a:pt x="236453" y="2641083"/>
                    <a:pt x="230642" y="2637939"/>
                  </a:cubicBezTo>
                  <a:lnTo>
                    <a:pt x="230642" y="2627176"/>
                  </a:lnTo>
                  <a:cubicBezTo>
                    <a:pt x="222641" y="2624795"/>
                    <a:pt x="209307" y="2623747"/>
                    <a:pt x="223689" y="2615936"/>
                  </a:cubicBezTo>
                  <a:lnTo>
                    <a:pt x="214164" y="2610888"/>
                  </a:lnTo>
                  <a:cubicBezTo>
                    <a:pt x="209211" y="2614698"/>
                    <a:pt x="202734" y="2613650"/>
                    <a:pt x="197781" y="2616222"/>
                  </a:cubicBezTo>
                  <a:lnTo>
                    <a:pt x="197781" y="2619747"/>
                  </a:lnTo>
                  <a:cubicBezTo>
                    <a:pt x="190257" y="2622699"/>
                    <a:pt x="190257" y="2622699"/>
                    <a:pt x="181588" y="2618222"/>
                  </a:cubicBezTo>
                  <a:cubicBezTo>
                    <a:pt x="169778" y="2627176"/>
                    <a:pt x="157110" y="2611555"/>
                    <a:pt x="145584" y="2623271"/>
                  </a:cubicBezTo>
                  <a:cubicBezTo>
                    <a:pt x="147489" y="2637082"/>
                    <a:pt x="174159" y="2623842"/>
                    <a:pt x="184351" y="2630891"/>
                  </a:cubicBezTo>
                  <a:cubicBezTo>
                    <a:pt x="183303" y="2641369"/>
                    <a:pt x="199877" y="2632796"/>
                    <a:pt x="204258" y="2638797"/>
                  </a:cubicBezTo>
                  <a:cubicBezTo>
                    <a:pt x="195152" y="2641387"/>
                    <a:pt x="185894" y="2643388"/>
                    <a:pt x="176541" y="2644797"/>
                  </a:cubicBezTo>
                  <a:cubicBezTo>
                    <a:pt x="179112" y="2658037"/>
                    <a:pt x="182922" y="2657084"/>
                    <a:pt x="194828" y="2651179"/>
                  </a:cubicBezTo>
                  <a:cubicBezTo>
                    <a:pt x="204353" y="2653370"/>
                    <a:pt x="215212" y="2654322"/>
                    <a:pt x="223403" y="2656704"/>
                  </a:cubicBezTo>
                  <a:cubicBezTo>
                    <a:pt x="223403" y="2660419"/>
                    <a:pt x="223403" y="2660419"/>
                    <a:pt x="221117" y="2661752"/>
                  </a:cubicBezTo>
                  <a:cubicBezTo>
                    <a:pt x="189399" y="2661752"/>
                    <a:pt x="160062" y="2655561"/>
                    <a:pt x="128058" y="2662228"/>
                  </a:cubicBezTo>
                  <a:lnTo>
                    <a:pt x="119200" y="2667657"/>
                  </a:lnTo>
                  <a:cubicBezTo>
                    <a:pt x="121762" y="2670324"/>
                    <a:pt x="125087" y="2672124"/>
                    <a:pt x="128725" y="2672801"/>
                  </a:cubicBezTo>
                  <a:lnTo>
                    <a:pt x="134535" y="2669467"/>
                  </a:lnTo>
                  <a:cubicBezTo>
                    <a:pt x="158824" y="2668800"/>
                    <a:pt x="182160" y="2677277"/>
                    <a:pt x="206258" y="2669467"/>
                  </a:cubicBezTo>
                  <a:cubicBezTo>
                    <a:pt x="210193" y="2666686"/>
                    <a:pt x="214993" y="2665400"/>
                    <a:pt x="219784" y="2665847"/>
                  </a:cubicBezTo>
                  <a:cubicBezTo>
                    <a:pt x="225022" y="2668229"/>
                    <a:pt x="221880" y="2673277"/>
                    <a:pt x="229309" y="2674801"/>
                  </a:cubicBezTo>
                  <a:cubicBezTo>
                    <a:pt x="232262" y="2693851"/>
                    <a:pt x="202830" y="2677659"/>
                    <a:pt x="193590" y="2687755"/>
                  </a:cubicBezTo>
                  <a:cubicBezTo>
                    <a:pt x="189066" y="2687155"/>
                    <a:pt x="184484" y="2688431"/>
                    <a:pt x="180922" y="2691279"/>
                  </a:cubicBezTo>
                  <a:cubicBezTo>
                    <a:pt x="169587" y="2692803"/>
                    <a:pt x="173207" y="2688612"/>
                    <a:pt x="167206" y="2684231"/>
                  </a:cubicBezTo>
                  <a:cubicBezTo>
                    <a:pt x="160396" y="2685307"/>
                    <a:pt x="153414" y="2684069"/>
                    <a:pt x="147394" y="2680706"/>
                  </a:cubicBezTo>
                  <a:cubicBezTo>
                    <a:pt x="142727" y="2684516"/>
                    <a:pt x="136059" y="2683469"/>
                    <a:pt x="131201" y="2685945"/>
                  </a:cubicBezTo>
                  <a:lnTo>
                    <a:pt x="137488" y="2689755"/>
                  </a:lnTo>
                  <a:lnTo>
                    <a:pt x="137488" y="2693470"/>
                  </a:lnTo>
                  <a:cubicBezTo>
                    <a:pt x="125105" y="2702995"/>
                    <a:pt x="110056" y="2697661"/>
                    <a:pt x="94530" y="2698804"/>
                  </a:cubicBezTo>
                  <a:lnTo>
                    <a:pt x="85005" y="2705281"/>
                  </a:lnTo>
                  <a:cubicBezTo>
                    <a:pt x="83672" y="2713663"/>
                    <a:pt x="69003" y="2708710"/>
                    <a:pt x="60812" y="2709948"/>
                  </a:cubicBezTo>
                  <a:lnTo>
                    <a:pt x="58145" y="2714711"/>
                  </a:lnTo>
                  <a:cubicBezTo>
                    <a:pt x="70527" y="2726998"/>
                    <a:pt x="90149" y="2716806"/>
                    <a:pt x="104436" y="2722997"/>
                  </a:cubicBezTo>
                  <a:lnTo>
                    <a:pt x="104436" y="2726427"/>
                  </a:lnTo>
                  <a:cubicBezTo>
                    <a:pt x="97959" y="2728808"/>
                    <a:pt x="99578" y="2732046"/>
                    <a:pt x="94911" y="2735952"/>
                  </a:cubicBezTo>
                  <a:cubicBezTo>
                    <a:pt x="83767" y="2728236"/>
                    <a:pt x="69575" y="2735952"/>
                    <a:pt x="58812" y="2741476"/>
                  </a:cubicBezTo>
                  <a:cubicBezTo>
                    <a:pt x="65289" y="2743952"/>
                    <a:pt x="69194" y="2744048"/>
                    <a:pt x="109199" y="2742714"/>
                  </a:cubicBezTo>
                  <a:lnTo>
                    <a:pt x="114152" y="2739952"/>
                  </a:lnTo>
                  <a:cubicBezTo>
                    <a:pt x="194638" y="2754525"/>
                    <a:pt x="89673" y="2751096"/>
                    <a:pt x="73385" y="2766527"/>
                  </a:cubicBezTo>
                  <a:cubicBezTo>
                    <a:pt x="86529" y="2771670"/>
                    <a:pt x="117962" y="2777195"/>
                    <a:pt x="134154" y="2766527"/>
                  </a:cubicBezTo>
                  <a:lnTo>
                    <a:pt x="143679" y="2771194"/>
                  </a:lnTo>
                  <a:cubicBezTo>
                    <a:pt x="143679" y="2772909"/>
                    <a:pt x="143679" y="2774146"/>
                    <a:pt x="143679" y="2775385"/>
                  </a:cubicBezTo>
                  <a:lnTo>
                    <a:pt x="134154" y="2780529"/>
                  </a:lnTo>
                  <a:cubicBezTo>
                    <a:pt x="126973" y="2775499"/>
                    <a:pt x="117219" y="2776347"/>
                    <a:pt x="111008" y="2782529"/>
                  </a:cubicBezTo>
                  <a:cubicBezTo>
                    <a:pt x="158633" y="2806436"/>
                    <a:pt x="95483" y="2787386"/>
                    <a:pt x="84624" y="2802245"/>
                  </a:cubicBezTo>
                  <a:cubicBezTo>
                    <a:pt x="83291" y="2810532"/>
                    <a:pt x="70241" y="2803484"/>
                    <a:pt x="65574" y="2808151"/>
                  </a:cubicBezTo>
                  <a:lnTo>
                    <a:pt x="65574" y="2811770"/>
                  </a:lnTo>
                  <a:lnTo>
                    <a:pt x="72146" y="2815771"/>
                  </a:lnTo>
                  <a:lnTo>
                    <a:pt x="72146" y="2819390"/>
                  </a:lnTo>
                  <a:cubicBezTo>
                    <a:pt x="64526" y="2822058"/>
                    <a:pt x="64526" y="2822058"/>
                    <a:pt x="55954" y="2817676"/>
                  </a:cubicBezTo>
                  <a:cubicBezTo>
                    <a:pt x="48524" y="2822344"/>
                    <a:pt x="40333" y="2820438"/>
                    <a:pt x="33094" y="2826629"/>
                  </a:cubicBezTo>
                  <a:lnTo>
                    <a:pt x="33094" y="2834154"/>
                  </a:lnTo>
                  <a:cubicBezTo>
                    <a:pt x="37761" y="2838917"/>
                    <a:pt x="47001" y="2838917"/>
                    <a:pt x="52144" y="2841584"/>
                  </a:cubicBezTo>
                  <a:lnTo>
                    <a:pt x="52144" y="2848918"/>
                  </a:lnTo>
                  <a:cubicBezTo>
                    <a:pt x="41095" y="2853014"/>
                    <a:pt x="28332" y="2846537"/>
                    <a:pt x="33094" y="2863872"/>
                  </a:cubicBezTo>
                  <a:cubicBezTo>
                    <a:pt x="45191" y="2867206"/>
                    <a:pt x="59859" y="2863396"/>
                    <a:pt x="71861" y="2869111"/>
                  </a:cubicBezTo>
                  <a:cubicBezTo>
                    <a:pt x="65955" y="2876922"/>
                    <a:pt x="41666" y="2871873"/>
                    <a:pt x="33761" y="2881684"/>
                  </a:cubicBezTo>
                  <a:cubicBezTo>
                    <a:pt x="41476" y="2890447"/>
                    <a:pt x="51382" y="2885208"/>
                    <a:pt x="58049" y="2889113"/>
                  </a:cubicBezTo>
                  <a:cubicBezTo>
                    <a:pt x="60240" y="2894829"/>
                    <a:pt x="55097" y="2894257"/>
                    <a:pt x="48524" y="2895209"/>
                  </a:cubicBezTo>
                  <a:lnTo>
                    <a:pt x="38999" y="2900163"/>
                  </a:lnTo>
                  <a:lnTo>
                    <a:pt x="38999" y="2909688"/>
                  </a:lnTo>
                  <a:cubicBezTo>
                    <a:pt x="44638" y="2908792"/>
                    <a:pt x="50401" y="2910202"/>
                    <a:pt x="55001" y="2913593"/>
                  </a:cubicBezTo>
                  <a:cubicBezTo>
                    <a:pt x="68717" y="2915688"/>
                    <a:pt x="80910" y="2909211"/>
                    <a:pt x="94626" y="2910068"/>
                  </a:cubicBezTo>
                  <a:cubicBezTo>
                    <a:pt x="99483" y="2913879"/>
                    <a:pt x="99483" y="2913879"/>
                    <a:pt x="94626" y="2917403"/>
                  </a:cubicBezTo>
                  <a:cubicBezTo>
                    <a:pt x="78242" y="2918260"/>
                    <a:pt x="66812" y="2927690"/>
                    <a:pt x="49953" y="2921689"/>
                  </a:cubicBezTo>
                  <a:cubicBezTo>
                    <a:pt x="43638" y="2920508"/>
                    <a:pt x="37161" y="2922585"/>
                    <a:pt x="32713" y="2927213"/>
                  </a:cubicBezTo>
                  <a:cubicBezTo>
                    <a:pt x="32713" y="2929118"/>
                    <a:pt x="32713" y="2930833"/>
                    <a:pt x="35761" y="2932071"/>
                  </a:cubicBezTo>
                  <a:cubicBezTo>
                    <a:pt x="40905" y="2933881"/>
                    <a:pt x="38713" y="2938167"/>
                    <a:pt x="39857" y="2941596"/>
                  </a:cubicBezTo>
                  <a:cubicBezTo>
                    <a:pt x="49734" y="2948092"/>
                    <a:pt x="60564" y="2953007"/>
                    <a:pt x="71956" y="2956170"/>
                  </a:cubicBezTo>
                  <a:lnTo>
                    <a:pt x="71956" y="2963313"/>
                  </a:lnTo>
                  <a:cubicBezTo>
                    <a:pt x="61383" y="2971600"/>
                    <a:pt x="50239" y="2971409"/>
                    <a:pt x="39476" y="2977982"/>
                  </a:cubicBezTo>
                  <a:lnTo>
                    <a:pt x="45572" y="2981792"/>
                  </a:lnTo>
                  <a:lnTo>
                    <a:pt x="39190" y="2985697"/>
                  </a:lnTo>
                  <a:cubicBezTo>
                    <a:pt x="39190" y="2987411"/>
                    <a:pt x="38237" y="2989412"/>
                    <a:pt x="42428" y="2990840"/>
                  </a:cubicBezTo>
                  <a:cubicBezTo>
                    <a:pt x="77480" y="2989603"/>
                    <a:pt x="113771" y="2988650"/>
                    <a:pt x="144632" y="3007700"/>
                  </a:cubicBezTo>
                  <a:cubicBezTo>
                    <a:pt x="136155" y="3015225"/>
                    <a:pt x="121676" y="3010557"/>
                    <a:pt x="111771" y="3015320"/>
                  </a:cubicBezTo>
                  <a:cubicBezTo>
                    <a:pt x="111771" y="3018082"/>
                    <a:pt x="109389" y="3019606"/>
                    <a:pt x="106627" y="3021511"/>
                  </a:cubicBezTo>
                  <a:cubicBezTo>
                    <a:pt x="103865" y="3023416"/>
                    <a:pt x="104912" y="3027321"/>
                    <a:pt x="99578" y="3029131"/>
                  </a:cubicBezTo>
                  <a:cubicBezTo>
                    <a:pt x="97578" y="3033131"/>
                    <a:pt x="109103" y="3030369"/>
                    <a:pt x="110722" y="3033036"/>
                  </a:cubicBezTo>
                  <a:cubicBezTo>
                    <a:pt x="114342" y="3039132"/>
                    <a:pt x="105103" y="3038942"/>
                    <a:pt x="101197" y="3039227"/>
                  </a:cubicBezTo>
                  <a:cubicBezTo>
                    <a:pt x="87291" y="3050658"/>
                    <a:pt x="65384" y="3041990"/>
                    <a:pt x="52525" y="3056278"/>
                  </a:cubicBezTo>
                  <a:cubicBezTo>
                    <a:pt x="58430" y="3067136"/>
                    <a:pt x="80433" y="3058277"/>
                    <a:pt x="91958" y="3061040"/>
                  </a:cubicBezTo>
                  <a:cubicBezTo>
                    <a:pt x="91958" y="3066850"/>
                    <a:pt x="78719" y="3063707"/>
                    <a:pt x="75957" y="3067993"/>
                  </a:cubicBezTo>
                  <a:cubicBezTo>
                    <a:pt x="74814" y="3068660"/>
                    <a:pt x="68337" y="3067993"/>
                    <a:pt x="67670" y="3069803"/>
                  </a:cubicBezTo>
                  <a:lnTo>
                    <a:pt x="81576" y="3079328"/>
                  </a:lnTo>
                  <a:cubicBezTo>
                    <a:pt x="94626" y="3078185"/>
                    <a:pt x="105770" y="3071708"/>
                    <a:pt x="118057" y="3077423"/>
                  </a:cubicBezTo>
                  <a:lnTo>
                    <a:pt x="111485" y="3081518"/>
                  </a:lnTo>
                  <a:lnTo>
                    <a:pt x="111485" y="3088853"/>
                  </a:lnTo>
                  <a:lnTo>
                    <a:pt x="79005" y="3106760"/>
                  </a:lnTo>
                  <a:cubicBezTo>
                    <a:pt x="80814" y="3118380"/>
                    <a:pt x="56240" y="3106760"/>
                    <a:pt x="59955" y="3118285"/>
                  </a:cubicBezTo>
                  <a:cubicBezTo>
                    <a:pt x="64412" y="3121952"/>
                    <a:pt x="70099" y="3123790"/>
                    <a:pt x="75861" y="3123429"/>
                  </a:cubicBezTo>
                  <a:cubicBezTo>
                    <a:pt x="81386" y="3122000"/>
                    <a:pt x="76813" y="3117428"/>
                    <a:pt x="82433" y="3116190"/>
                  </a:cubicBezTo>
                  <a:lnTo>
                    <a:pt x="95769" y="3116190"/>
                  </a:lnTo>
                  <a:cubicBezTo>
                    <a:pt x="110313" y="3122905"/>
                    <a:pt x="126487" y="3125286"/>
                    <a:pt x="142346" y="3123047"/>
                  </a:cubicBezTo>
                  <a:cubicBezTo>
                    <a:pt x="148156" y="3118475"/>
                    <a:pt x="161396" y="3118285"/>
                    <a:pt x="157395" y="3125619"/>
                  </a:cubicBezTo>
                  <a:cubicBezTo>
                    <a:pt x="141489" y="3134192"/>
                    <a:pt x="113866" y="3139526"/>
                    <a:pt x="98816" y="3131239"/>
                  </a:cubicBezTo>
                  <a:cubicBezTo>
                    <a:pt x="97102" y="3126381"/>
                    <a:pt x="94244" y="3125810"/>
                    <a:pt x="85767" y="3128953"/>
                  </a:cubicBezTo>
                  <a:lnTo>
                    <a:pt x="85767" y="3132572"/>
                  </a:lnTo>
                  <a:lnTo>
                    <a:pt x="79100" y="3136573"/>
                  </a:lnTo>
                  <a:cubicBezTo>
                    <a:pt x="77862" y="3155623"/>
                    <a:pt x="103484" y="3138764"/>
                    <a:pt x="115104" y="3142003"/>
                  </a:cubicBezTo>
                  <a:cubicBezTo>
                    <a:pt x="120914" y="3148479"/>
                    <a:pt x="138821" y="3147336"/>
                    <a:pt x="138250" y="3154670"/>
                  </a:cubicBezTo>
                  <a:cubicBezTo>
                    <a:pt x="117485" y="3170101"/>
                    <a:pt x="89387" y="3159433"/>
                    <a:pt x="66336" y="3166196"/>
                  </a:cubicBezTo>
                  <a:lnTo>
                    <a:pt x="66336" y="3172959"/>
                  </a:lnTo>
                  <a:lnTo>
                    <a:pt x="75861" y="3178769"/>
                  </a:lnTo>
                  <a:cubicBezTo>
                    <a:pt x="93006" y="3169244"/>
                    <a:pt x="112532" y="3179721"/>
                    <a:pt x="129201" y="3178769"/>
                  </a:cubicBezTo>
                  <a:cubicBezTo>
                    <a:pt x="161872" y="3159719"/>
                    <a:pt x="199019" y="3174006"/>
                    <a:pt x="233976" y="3167815"/>
                  </a:cubicBezTo>
                  <a:cubicBezTo>
                    <a:pt x="234833" y="3163719"/>
                    <a:pt x="257503" y="3164767"/>
                    <a:pt x="245787" y="3160671"/>
                  </a:cubicBezTo>
                  <a:cubicBezTo>
                    <a:pt x="232928" y="3162386"/>
                    <a:pt x="220546" y="3156290"/>
                    <a:pt x="206735" y="3157052"/>
                  </a:cubicBezTo>
                  <a:lnTo>
                    <a:pt x="198353" y="3151146"/>
                  </a:lnTo>
                  <a:cubicBezTo>
                    <a:pt x="236453" y="3137716"/>
                    <a:pt x="281316" y="3151146"/>
                    <a:pt x="322178" y="3151146"/>
                  </a:cubicBezTo>
                  <a:lnTo>
                    <a:pt x="322178" y="3154670"/>
                  </a:lnTo>
                  <a:lnTo>
                    <a:pt x="328464" y="3158576"/>
                  </a:lnTo>
                  <a:cubicBezTo>
                    <a:pt x="323225" y="3160481"/>
                    <a:pt x="321511" y="3163148"/>
                    <a:pt x="321320" y="3165529"/>
                  </a:cubicBezTo>
                  <a:lnTo>
                    <a:pt x="312843" y="3171149"/>
                  </a:lnTo>
                  <a:cubicBezTo>
                    <a:pt x="300651" y="3172768"/>
                    <a:pt x="290460" y="3166196"/>
                    <a:pt x="279887" y="3167815"/>
                  </a:cubicBezTo>
                  <a:cubicBezTo>
                    <a:pt x="258932" y="3174292"/>
                    <a:pt x="234071" y="3180483"/>
                    <a:pt x="213212" y="3175054"/>
                  </a:cubicBezTo>
                  <a:cubicBezTo>
                    <a:pt x="194162" y="3182484"/>
                    <a:pt x="172921" y="3194104"/>
                    <a:pt x="153871" y="3178483"/>
                  </a:cubicBezTo>
                  <a:lnTo>
                    <a:pt x="144917" y="3184579"/>
                  </a:lnTo>
                  <a:cubicBezTo>
                    <a:pt x="133963" y="3198866"/>
                    <a:pt x="99769" y="3201629"/>
                    <a:pt x="81671" y="3208201"/>
                  </a:cubicBezTo>
                  <a:cubicBezTo>
                    <a:pt x="72146" y="3217059"/>
                    <a:pt x="94340" y="3216487"/>
                    <a:pt x="96530" y="3219726"/>
                  </a:cubicBezTo>
                  <a:close/>
                  <a:moveTo>
                    <a:pt x="89863" y="2792340"/>
                  </a:moveTo>
                  <a:lnTo>
                    <a:pt x="101103" y="2787196"/>
                  </a:lnTo>
                  <a:cubicBezTo>
                    <a:pt x="92492" y="2784244"/>
                    <a:pt x="83138" y="2784244"/>
                    <a:pt x="74528" y="2787196"/>
                  </a:cubicBezTo>
                  <a:lnTo>
                    <a:pt x="74528" y="2791577"/>
                  </a:lnTo>
                  <a:cubicBezTo>
                    <a:pt x="79205" y="2792673"/>
                    <a:pt x="84053" y="2792902"/>
                    <a:pt x="88815" y="2792244"/>
                  </a:cubicBezTo>
                  <a:close/>
                  <a:moveTo>
                    <a:pt x="563922" y="3441183"/>
                  </a:moveTo>
                  <a:lnTo>
                    <a:pt x="556969" y="3441183"/>
                  </a:lnTo>
                  <a:lnTo>
                    <a:pt x="551254" y="3437468"/>
                  </a:lnTo>
                  <a:cubicBezTo>
                    <a:pt x="537348" y="3435562"/>
                    <a:pt x="540110" y="3445087"/>
                    <a:pt x="549825" y="3448517"/>
                  </a:cubicBezTo>
                  <a:cubicBezTo>
                    <a:pt x="555255" y="3448993"/>
                    <a:pt x="574209" y="3448898"/>
                    <a:pt x="562875" y="3441087"/>
                  </a:cubicBezTo>
                  <a:close/>
                  <a:moveTo>
                    <a:pt x="491247" y="3444897"/>
                  </a:moveTo>
                  <a:lnTo>
                    <a:pt x="478578" y="3444897"/>
                  </a:lnTo>
                  <a:cubicBezTo>
                    <a:pt x="470292" y="3449279"/>
                    <a:pt x="480578" y="3453470"/>
                    <a:pt x="484579" y="3455946"/>
                  </a:cubicBezTo>
                  <a:cubicBezTo>
                    <a:pt x="492104" y="3456804"/>
                    <a:pt x="494961" y="3454136"/>
                    <a:pt x="501629" y="3450327"/>
                  </a:cubicBezTo>
                  <a:cubicBezTo>
                    <a:pt x="496961" y="3448517"/>
                    <a:pt x="494390" y="3446326"/>
                    <a:pt x="490199" y="3444802"/>
                  </a:cubicBezTo>
                  <a:close/>
                  <a:moveTo>
                    <a:pt x="186446" y="3376698"/>
                  </a:moveTo>
                  <a:lnTo>
                    <a:pt x="186446" y="3373079"/>
                  </a:lnTo>
                  <a:cubicBezTo>
                    <a:pt x="182455" y="3370469"/>
                    <a:pt x="177293" y="3370469"/>
                    <a:pt x="173302" y="3373079"/>
                  </a:cubicBezTo>
                  <a:lnTo>
                    <a:pt x="173302" y="3376889"/>
                  </a:lnTo>
                  <a:cubicBezTo>
                    <a:pt x="176988" y="3378994"/>
                    <a:pt x="181522" y="3378994"/>
                    <a:pt x="185208" y="3376889"/>
                  </a:cubicBezTo>
                  <a:close/>
                  <a:moveTo>
                    <a:pt x="169682" y="3308499"/>
                  </a:moveTo>
                  <a:cubicBezTo>
                    <a:pt x="172826" y="3306499"/>
                    <a:pt x="177779" y="3305261"/>
                    <a:pt x="178541" y="3302975"/>
                  </a:cubicBezTo>
                  <a:lnTo>
                    <a:pt x="170444" y="3297450"/>
                  </a:lnTo>
                  <a:cubicBezTo>
                    <a:pt x="159205" y="3297450"/>
                    <a:pt x="150061" y="3295545"/>
                    <a:pt x="141203" y="3302499"/>
                  </a:cubicBezTo>
                  <a:cubicBezTo>
                    <a:pt x="140536" y="3306023"/>
                    <a:pt x="140536" y="3306023"/>
                    <a:pt x="144155" y="3308499"/>
                  </a:cubicBezTo>
                  <a:close/>
                  <a:moveTo>
                    <a:pt x="188732" y="3263636"/>
                  </a:moveTo>
                  <a:cubicBezTo>
                    <a:pt x="197143" y="3265789"/>
                    <a:pt x="206087" y="3264008"/>
                    <a:pt x="213021" y="3258779"/>
                  </a:cubicBezTo>
                  <a:lnTo>
                    <a:pt x="213021" y="3254587"/>
                  </a:lnTo>
                  <a:cubicBezTo>
                    <a:pt x="205059" y="3248244"/>
                    <a:pt x="193705" y="3248444"/>
                    <a:pt x="185970" y="3255064"/>
                  </a:cubicBezTo>
                  <a:cubicBezTo>
                    <a:pt x="187018" y="3257826"/>
                    <a:pt x="182637" y="3261065"/>
                    <a:pt x="187113" y="3263541"/>
                  </a:cubicBezTo>
                  <a:close/>
                  <a:moveTo>
                    <a:pt x="131582" y="3253254"/>
                  </a:moveTo>
                  <a:cubicBezTo>
                    <a:pt x="138402" y="3252064"/>
                    <a:pt x="145432" y="3253340"/>
                    <a:pt x="151394" y="3256874"/>
                  </a:cubicBezTo>
                  <a:cubicBezTo>
                    <a:pt x="154347" y="3256874"/>
                    <a:pt x="157967" y="3257636"/>
                    <a:pt x="160062" y="3255540"/>
                  </a:cubicBezTo>
                  <a:cubicBezTo>
                    <a:pt x="169016" y="3239634"/>
                    <a:pt x="121962" y="3244968"/>
                    <a:pt x="115199" y="3248397"/>
                  </a:cubicBezTo>
                  <a:cubicBezTo>
                    <a:pt x="116438" y="3251730"/>
                    <a:pt x="108818" y="3253445"/>
                    <a:pt x="109485" y="3255636"/>
                  </a:cubicBezTo>
                  <a:cubicBezTo>
                    <a:pt x="116219" y="3257664"/>
                    <a:pt x="123486" y="3256731"/>
                    <a:pt x="129487" y="3253064"/>
                  </a:cubicBezTo>
                  <a:close/>
                  <a:moveTo>
                    <a:pt x="146251" y="3408036"/>
                  </a:moveTo>
                  <a:cubicBezTo>
                    <a:pt x="149118" y="3408388"/>
                    <a:pt x="152023" y="3407712"/>
                    <a:pt x="154442" y="3406131"/>
                  </a:cubicBezTo>
                  <a:lnTo>
                    <a:pt x="154442" y="3399082"/>
                  </a:lnTo>
                  <a:cubicBezTo>
                    <a:pt x="148156" y="3394510"/>
                    <a:pt x="140726" y="3404130"/>
                    <a:pt x="134440" y="3405845"/>
                  </a:cubicBezTo>
                  <a:cubicBezTo>
                    <a:pt x="137441" y="3407388"/>
                    <a:pt x="140793" y="3408112"/>
                    <a:pt x="144155" y="3407940"/>
                  </a:cubicBezTo>
                  <a:close/>
                  <a:moveTo>
                    <a:pt x="147870" y="3542433"/>
                  </a:moveTo>
                  <a:cubicBezTo>
                    <a:pt x="155966" y="3546720"/>
                    <a:pt x="158729" y="3542433"/>
                    <a:pt x="166063" y="3540624"/>
                  </a:cubicBezTo>
                  <a:cubicBezTo>
                    <a:pt x="171016" y="3540624"/>
                    <a:pt x="176826" y="3541957"/>
                    <a:pt x="180732" y="3538814"/>
                  </a:cubicBezTo>
                  <a:lnTo>
                    <a:pt x="180732" y="3535194"/>
                  </a:lnTo>
                  <a:cubicBezTo>
                    <a:pt x="172635" y="3531003"/>
                    <a:pt x="169778" y="3534718"/>
                    <a:pt x="162538" y="3537004"/>
                  </a:cubicBezTo>
                  <a:cubicBezTo>
                    <a:pt x="157586" y="3537004"/>
                    <a:pt x="151776" y="3535670"/>
                    <a:pt x="147870" y="3538814"/>
                  </a:cubicBezTo>
                  <a:close/>
                  <a:moveTo>
                    <a:pt x="233595" y="3807704"/>
                  </a:moveTo>
                  <a:cubicBezTo>
                    <a:pt x="243120" y="3816468"/>
                    <a:pt x="252645" y="3796370"/>
                    <a:pt x="262170" y="3806085"/>
                  </a:cubicBezTo>
                  <a:cubicBezTo>
                    <a:pt x="283125" y="3807609"/>
                    <a:pt x="303128" y="3797989"/>
                    <a:pt x="323130" y="3793703"/>
                  </a:cubicBezTo>
                  <a:cubicBezTo>
                    <a:pt x="300461" y="3784178"/>
                    <a:pt x="267313" y="3797322"/>
                    <a:pt x="242263" y="3798656"/>
                  </a:cubicBezTo>
                  <a:cubicBezTo>
                    <a:pt x="236262" y="3801704"/>
                    <a:pt x="237882" y="3805514"/>
                    <a:pt x="231881" y="3807609"/>
                  </a:cubicBezTo>
                  <a:close/>
                  <a:moveTo>
                    <a:pt x="236262" y="3603203"/>
                  </a:moveTo>
                  <a:cubicBezTo>
                    <a:pt x="236262" y="3603203"/>
                    <a:pt x="237596" y="3602536"/>
                    <a:pt x="238358" y="3602060"/>
                  </a:cubicBezTo>
                  <a:cubicBezTo>
                    <a:pt x="238548" y="3597964"/>
                    <a:pt x="227023" y="3600726"/>
                    <a:pt x="234547" y="3603108"/>
                  </a:cubicBezTo>
                  <a:close/>
                  <a:moveTo>
                    <a:pt x="361040" y="3772843"/>
                  </a:moveTo>
                  <a:lnTo>
                    <a:pt x="353706" y="3772843"/>
                  </a:lnTo>
                  <a:cubicBezTo>
                    <a:pt x="337418" y="3781320"/>
                    <a:pt x="351419" y="3780272"/>
                    <a:pt x="361230" y="3780178"/>
                  </a:cubicBezTo>
                  <a:cubicBezTo>
                    <a:pt x="363611" y="3777701"/>
                    <a:pt x="364088" y="3775224"/>
                    <a:pt x="359325" y="3772748"/>
                  </a:cubicBezTo>
                  <a:close/>
                  <a:moveTo>
                    <a:pt x="361040" y="3794941"/>
                  </a:moveTo>
                  <a:cubicBezTo>
                    <a:pt x="356373" y="3798751"/>
                    <a:pt x="356373" y="3798751"/>
                    <a:pt x="361040" y="3802275"/>
                  </a:cubicBezTo>
                  <a:lnTo>
                    <a:pt x="373994" y="3802275"/>
                  </a:lnTo>
                  <a:cubicBezTo>
                    <a:pt x="378566" y="3798465"/>
                    <a:pt x="378566" y="3798465"/>
                    <a:pt x="373994" y="3794941"/>
                  </a:cubicBezTo>
                  <a:close/>
                  <a:moveTo>
                    <a:pt x="337989" y="3793131"/>
                  </a:moveTo>
                  <a:cubicBezTo>
                    <a:pt x="341999" y="3795693"/>
                    <a:pt x="347124" y="3795693"/>
                    <a:pt x="351134" y="3793131"/>
                  </a:cubicBezTo>
                  <a:cubicBezTo>
                    <a:pt x="351134" y="3791226"/>
                    <a:pt x="353134" y="3788559"/>
                    <a:pt x="346943" y="3788083"/>
                  </a:cubicBezTo>
                  <a:close/>
                  <a:moveTo>
                    <a:pt x="334370" y="3816849"/>
                  </a:moveTo>
                  <a:cubicBezTo>
                    <a:pt x="319434" y="3810486"/>
                    <a:pt x="302356" y="3811686"/>
                    <a:pt x="288459" y="3820087"/>
                  </a:cubicBezTo>
                  <a:cubicBezTo>
                    <a:pt x="303032" y="3819515"/>
                    <a:pt x="295222" y="3826087"/>
                    <a:pt x="301508" y="3827897"/>
                  </a:cubicBezTo>
                  <a:cubicBezTo>
                    <a:pt x="327321" y="3821516"/>
                    <a:pt x="354467" y="3824945"/>
                    <a:pt x="380757" y="3827897"/>
                  </a:cubicBezTo>
                  <a:cubicBezTo>
                    <a:pt x="389710" y="3823611"/>
                    <a:pt x="378756" y="3820944"/>
                    <a:pt x="377423" y="3817420"/>
                  </a:cubicBezTo>
                  <a:cubicBezTo>
                    <a:pt x="369231" y="3808753"/>
                    <a:pt x="341990" y="3812658"/>
                    <a:pt x="332465" y="3816753"/>
                  </a:cubicBezTo>
                  <a:close/>
                  <a:moveTo>
                    <a:pt x="233024" y="4165273"/>
                  </a:moveTo>
                  <a:lnTo>
                    <a:pt x="233024" y="4168797"/>
                  </a:lnTo>
                  <a:cubicBezTo>
                    <a:pt x="240167" y="4171845"/>
                    <a:pt x="240263" y="4171845"/>
                    <a:pt x="248454" y="4167654"/>
                  </a:cubicBezTo>
                  <a:cubicBezTo>
                    <a:pt x="253312" y="4167654"/>
                    <a:pt x="255312" y="4172226"/>
                    <a:pt x="261885" y="4170797"/>
                  </a:cubicBezTo>
                  <a:cubicBezTo>
                    <a:pt x="272267" y="4177370"/>
                    <a:pt x="283125" y="4173465"/>
                    <a:pt x="296746" y="4174417"/>
                  </a:cubicBezTo>
                  <a:cubicBezTo>
                    <a:pt x="330274" y="4159939"/>
                    <a:pt x="236548" y="4155938"/>
                    <a:pt x="231309" y="4165178"/>
                  </a:cubicBezTo>
                  <a:close/>
                  <a:moveTo>
                    <a:pt x="292174" y="4209564"/>
                  </a:moveTo>
                  <a:cubicBezTo>
                    <a:pt x="285887" y="4204992"/>
                    <a:pt x="278172" y="4209564"/>
                    <a:pt x="272362" y="4213184"/>
                  </a:cubicBezTo>
                  <a:cubicBezTo>
                    <a:pt x="280173" y="4214422"/>
                    <a:pt x="291412" y="4221851"/>
                    <a:pt x="298556" y="4216898"/>
                  </a:cubicBezTo>
                  <a:lnTo>
                    <a:pt x="298556" y="4212517"/>
                  </a:lnTo>
                  <a:cubicBezTo>
                    <a:pt x="295775" y="4211755"/>
                    <a:pt x="293069" y="4210707"/>
                    <a:pt x="290460" y="4209469"/>
                  </a:cubicBezTo>
                  <a:close/>
                  <a:moveTo>
                    <a:pt x="229690" y="4207659"/>
                  </a:moveTo>
                  <a:cubicBezTo>
                    <a:pt x="210688" y="4198325"/>
                    <a:pt x="189409" y="4194515"/>
                    <a:pt x="168349" y="4196801"/>
                  </a:cubicBezTo>
                  <a:cubicBezTo>
                    <a:pt x="168349" y="4202516"/>
                    <a:pt x="157395" y="4198515"/>
                    <a:pt x="154062" y="4202135"/>
                  </a:cubicBezTo>
                  <a:lnTo>
                    <a:pt x="154062" y="4205945"/>
                  </a:lnTo>
                  <a:cubicBezTo>
                    <a:pt x="170064" y="4221661"/>
                    <a:pt x="201687" y="4195087"/>
                    <a:pt x="213688" y="4213470"/>
                  </a:cubicBezTo>
                  <a:cubicBezTo>
                    <a:pt x="224832" y="4222994"/>
                    <a:pt x="236834" y="4216232"/>
                    <a:pt x="249216" y="4215089"/>
                  </a:cubicBezTo>
                  <a:cubicBezTo>
                    <a:pt x="253979" y="4211279"/>
                    <a:pt x="254074" y="4211279"/>
                    <a:pt x="249216" y="4207659"/>
                  </a:cubicBezTo>
                  <a:close/>
                  <a:moveTo>
                    <a:pt x="213116" y="4149271"/>
                  </a:moveTo>
                  <a:cubicBezTo>
                    <a:pt x="207116" y="4139746"/>
                    <a:pt x="187685" y="4147461"/>
                    <a:pt x="177017" y="4144985"/>
                  </a:cubicBezTo>
                  <a:cubicBezTo>
                    <a:pt x="172350" y="4148890"/>
                    <a:pt x="172350" y="4148890"/>
                    <a:pt x="177017" y="4152414"/>
                  </a:cubicBezTo>
                  <a:cubicBezTo>
                    <a:pt x="190066" y="4150414"/>
                    <a:pt x="201115" y="4161368"/>
                    <a:pt x="212259" y="4150890"/>
                  </a:cubicBezTo>
                  <a:cubicBezTo>
                    <a:pt x="212059" y="4150319"/>
                    <a:pt x="211764" y="4149747"/>
                    <a:pt x="211402" y="4149176"/>
                  </a:cubicBezTo>
                  <a:close/>
                  <a:moveTo>
                    <a:pt x="170254" y="4233473"/>
                  </a:moveTo>
                  <a:cubicBezTo>
                    <a:pt x="176150" y="4236997"/>
                    <a:pt x="183103" y="4238329"/>
                    <a:pt x="189876" y="4237186"/>
                  </a:cubicBezTo>
                  <a:cubicBezTo>
                    <a:pt x="194828" y="4233662"/>
                    <a:pt x="194828" y="4233662"/>
                    <a:pt x="189876" y="4229758"/>
                  </a:cubicBezTo>
                  <a:cubicBezTo>
                    <a:pt x="179207" y="4227090"/>
                    <a:pt x="168206" y="4225852"/>
                    <a:pt x="157204" y="4226138"/>
                  </a:cubicBezTo>
                  <a:cubicBezTo>
                    <a:pt x="152252" y="4229662"/>
                    <a:pt x="152252" y="4229662"/>
                    <a:pt x="157204" y="4233473"/>
                  </a:cubicBezTo>
                  <a:close/>
                  <a:moveTo>
                    <a:pt x="246454" y="4305386"/>
                  </a:moveTo>
                  <a:cubicBezTo>
                    <a:pt x="242463" y="4302814"/>
                    <a:pt x="237300" y="4302814"/>
                    <a:pt x="233310" y="4305386"/>
                  </a:cubicBezTo>
                  <a:lnTo>
                    <a:pt x="233310" y="4309005"/>
                  </a:lnTo>
                  <a:cubicBezTo>
                    <a:pt x="237300" y="4311577"/>
                    <a:pt x="242463" y="4311577"/>
                    <a:pt x="246454" y="4309005"/>
                  </a:cubicBezTo>
                  <a:close/>
                  <a:moveTo>
                    <a:pt x="285887" y="4278430"/>
                  </a:moveTo>
                  <a:cubicBezTo>
                    <a:pt x="285887" y="4273954"/>
                    <a:pt x="279315" y="4272620"/>
                    <a:pt x="274839" y="4270334"/>
                  </a:cubicBezTo>
                  <a:cubicBezTo>
                    <a:pt x="239596" y="4270334"/>
                    <a:pt x="239596" y="4270334"/>
                    <a:pt x="232833" y="4268429"/>
                  </a:cubicBezTo>
                  <a:cubicBezTo>
                    <a:pt x="237082" y="4265667"/>
                    <a:pt x="241796" y="4263761"/>
                    <a:pt x="246740" y="4262714"/>
                  </a:cubicBezTo>
                  <a:cubicBezTo>
                    <a:pt x="265790" y="4246522"/>
                    <a:pt x="213974" y="4265190"/>
                    <a:pt x="208640" y="4255475"/>
                  </a:cubicBezTo>
                  <a:cubicBezTo>
                    <a:pt x="203620" y="4258333"/>
                    <a:pt x="198010" y="4259951"/>
                    <a:pt x="192257" y="4260237"/>
                  </a:cubicBezTo>
                  <a:cubicBezTo>
                    <a:pt x="195876" y="4279287"/>
                    <a:pt x="182732" y="4270810"/>
                    <a:pt x="172445" y="4275763"/>
                  </a:cubicBezTo>
                  <a:cubicBezTo>
                    <a:pt x="182922" y="4284431"/>
                    <a:pt x="196733" y="4283002"/>
                    <a:pt x="208640" y="4288431"/>
                  </a:cubicBezTo>
                  <a:lnTo>
                    <a:pt x="215307" y="4285002"/>
                  </a:lnTo>
                  <a:cubicBezTo>
                    <a:pt x="220461" y="4288051"/>
                    <a:pt x="226480" y="4289384"/>
                    <a:pt x="232452" y="4288717"/>
                  </a:cubicBezTo>
                  <a:cubicBezTo>
                    <a:pt x="244454" y="4292432"/>
                    <a:pt x="252931" y="4300528"/>
                    <a:pt x="264551" y="4293765"/>
                  </a:cubicBezTo>
                  <a:lnTo>
                    <a:pt x="264551" y="4290241"/>
                  </a:lnTo>
                  <a:cubicBezTo>
                    <a:pt x="270457" y="4286050"/>
                    <a:pt x="279125" y="4283764"/>
                    <a:pt x="283792" y="4278335"/>
                  </a:cubicBezTo>
                  <a:close/>
                  <a:moveTo>
                    <a:pt x="305604" y="4290623"/>
                  </a:moveTo>
                  <a:cubicBezTo>
                    <a:pt x="301518" y="4287860"/>
                    <a:pt x="296165" y="4287860"/>
                    <a:pt x="292079" y="4290623"/>
                  </a:cubicBezTo>
                  <a:cubicBezTo>
                    <a:pt x="294365" y="4292909"/>
                    <a:pt x="304557" y="4299862"/>
                    <a:pt x="303890" y="4290527"/>
                  </a:cubicBezTo>
                  <a:close/>
                  <a:moveTo>
                    <a:pt x="318177" y="4253761"/>
                  </a:moveTo>
                  <a:lnTo>
                    <a:pt x="309128" y="4248236"/>
                  </a:lnTo>
                  <a:cubicBezTo>
                    <a:pt x="299603" y="4246997"/>
                    <a:pt x="293603" y="4253761"/>
                    <a:pt x="285792" y="4257761"/>
                  </a:cubicBezTo>
                  <a:cubicBezTo>
                    <a:pt x="295994" y="4260999"/>
                    <a:pt x="307119" y="4259571"/>
                    <a:pt x="316082" y="4253666"/>
                  </a:cubicBezTo>
                  <a:close/>
                  <a:moveTo>
                    <a:pt x="318939" y="3870665"/>
                  </a:moveTo>
                  <a:cubicBezTo>
                    <a:pt x="310110" y="3867045"/>
                    <a:pt x="300023" y="3868312"/>
                    <a:pt x="292364" y="3873999"/>
                  </a:cubicBezTo>
                  <a:lnTo>
                    <a:pt x="292364" y="3881714"/>
                  </a:lnTo>
                  <a:cubicBezTo>
                    <a:pt x="297508" y="3885047"/>
                    <a:pt x="303890" y="3883333"/>
                    <a:pt x="312081" y="3882857"/>
                  </a:cubicBezTo>
                  <a:lnTo>
                    <a:pt x="312081" y="3874189"/>
                  </a:lnTo>
                  <a:close/>
                  <a:moveTo>
                    <a:pt x="350658" y="4303481"/>
                  </a:moveTo>
                  <a:cubicBezTo>
                    <a:pt x="342647" y="4302814"/>
                    <a:pt x="334589" y="4303195"/>
                    <a:pt x="326655" y="4304529"/>
                  </a:cubicBezTo>
                  <a:cubicBezTo>
                    <a:pt x="322083" y="4310911"/>
                    <a:pt x="327321" y="4315768"/>
                    <a:pt x="335036" y="4314625"/>
                  </a:cubicBezTo>
                  <a:cubicBezTo>
                    <a:pt x="337418" y="4310339"/>
                    <a:pt x="347133" y="4309482"/>
                    <a:pt x="348562" y="4303386"/>
                  </a:cubicBezTo>
                  <a:close/>
                  <a:moveTo>
                    <a:pt x="363611" y="3947246"/>
                  </a:moveTo>
                  <a:cubicBezTo>
                    <a:pt x="362850" y="3947246"/>
                    <a:pt x="361707" y="3946008"/>
                    <a:pt x="361421" y="3946103"/>
                  </a:cubicBezTo>
                  <a:cubicBezTo>
                    <a:pt x="351515" y="3948389"/>
                    <a:pt x="363326" y="3951151"/>
                    <a:pt x="361516" y="3947150"/>
                  </a:cubicBezTo>
                  <a:close/>
                  <a:moveTo>
                    <a:pt x="395997" y="3901811"/>
                  </a:moveTo>
                  <a:cubicBezTo>
                    <a:pt x="373517" y="3902535"/>
                    <a:pt x="351010" y="3901297"/>
                    <a:pt x="328750" y="3898096"/>
                  </a:cubicBezTo>
                  <a:cubicBezTo>
                    <a:pt x="323892" y="3901716"/>
                    <a:pt x="323892" y="3901811"/>
                    <a:pt x="328750" y="3905526"/>
                  </a:cubicBezTo>
                  <a:cubicBezTo>
                    <a:pt x="339323" y="3903716"/>
                    <a:pt x="403902" y="3925243"/>
                    <a:pt x="393901" y="3901716"/>
                  </a:cubicBezTo>
                  <a:close/>
                  <a:moveTo>
                    <a:pt x="401140" y="3713979"/>
                  </a:moveTo>
                  <a:cubicBezTo>
                    <a:pt x="351039" y="3712931"/>
                    <a:pt x="374946" y="3701691"/>
                    <a:pt x="403902" y="3690738"/>
                  </a:cubicBezTo>
                  <a:lnTo>
                    <a:pt x="403902" y="3682451"/>
                  </a:lnTo>
                  <a:cubicBezTo>
                    <a:pt x="383957" y="3673888"/>
                    <a:pt x="362821" y="3668401"/>
                    <a:pt x="341228" y="3666163"/>
                  </a:cubicBezTo>
                  <a:cubicBezTo>
                    <a:pt x="334179" y="3670735"/>
                    <a:pt x="317415" y="3679498"/>
                    <a:pt x="312653" y="3669116"/>
                  </a:cubicBezTo>
                  <a:cubicBezTo>
                    <a:pt x="311796" y="3666639"/>
                    <a:pt x="306557" y="3666068"/>
                    <a:pt x="306747" y="3664449"/>
                  </a:cubicBezTo>
                  <a:lnTo>
                    <a:pt x="315415" y="3658448"/>
                  </a:lnTo>
                  <a:cubicBezTo>
                    <a:pt x="328178" y="3657686"/>
                    <a:pt x="335703" y="3652638"/>
                    <a:pt x="348943" y="3654637"/>
                  </a:cubicBezTo>
                  <a:cubicBezTo>
                    <a:pt x="357801" y="3648447"/>
                    <a:pt x="363421" y="3653400"/>
                    <a:pt x="371327" y="3649304"/>
                  </a:cubicBezTo>
                  <a:cubicBezTo>
                    <a:pt x="355610" y="3639017"/>
                    <a:pt x="332655" y="3647113"/>
                    <a:pt x="315606" y="3651019"/>
                  </a:cubicBezTo>
                  <a:lnTo>
                    <a:pt x="307890" y="3647208"/>
                  </a:lnTo>
                  <a:lnTo>
                    <a:pt x="299413" y="3648827"/>
                  </a:lnTo>
                  <a:lnTo>
                    <a:pt x="299413" y="3653114"/>
                  </a:lnTo>
                  <a:lnTo>
                    <a:pt x="292746" y="3657114"/>
                  </a:lnTo>
                  <a:lnTo>
                    <a:pt x="292746" y="3660638"/>
                  </a:lnTo>
                  <a:lnTo>
                    <a:pt x="299318" y="3664639"/>
                  </a:lnTo>
                  <a:cubicBezTo>
                    <a:pt x="294365" y="3675783"/>
                    <a:pt x="254360" y="3670449"/>
                    <a:pt x="241215" y="3674831"/>
                  </a:cubicBezTo>
                  <a:cubicBezTo>
                    <a:pt x="240072" y="3681784"/>
                    <a:pt x="240072" y="3681784"/>
                    <a:pt x="243596" y="3684356"/>
                  </a:cubicBezTo>
                  <a:cubicBezTo>
                    <a:pt x="271314" y="3677784"/>
                    <a:pt x="297603" y="3688166"/>
                    <a:pt x="325511" y="3690166"/>
                  </a:cubicBezTo>
                  <a:lnTo>
                    <a:pt x="325511" y="3693786"/>
                  </a:lnTo>
                  <a:cubicBezTo>
                    <a:pt x="322368" y="3696929"/>
                    <a:pt x="311320" y="3693786"/>
                    <a:pt x="312653" y="3699691"/>
                  </a:cubicBezTo>
                  <a:cubicBezTo>
                    <a:pt x="303318" y="3704930"/>
                    <a:pt x="293183" y="3708559"/>
                    <a:pt x="282649" y="3710454"/>
                  </a:cubicBezTo>
                  <a:cubicBezTo>
                    <a:pt x="201687" y="3733981"/>
                    <a:pt x="267123" y="3733981"/>
                    <a:pt x="303032" y="3721408"/>
                  </a:cubicBezTo>
                  <a:cubicBezTo>
                    <a:pt x="336560" y="3722646"/>
                    <a:pt x="372089" y="3730361"/>
                    <a:pt x="404664" y="3726456"/>
                  </a:cubicBezTo>
                  <a:cubicBezTo>
                    <a:pt x="400950" y="3722265"/>
                    <a:pt x="404950" y="3717788"/>
                    <a:pt x="399140" y="3713883"/>
                  </a:cubicBezTo>
                  <a:close/>
                  <a:moveTo>
                    <a:pt x="262837" y="3610727"/>
                  </a:moveTo>
                  <a:lnTo>
                    <a:pt x="269219" y="3610727"/>
                  </a:lnTo>
                  <a:cubicBezTo>
                    <a:pt x="273981" y="3607108"/>
                    <a:pt x="273981" y="3607108"/>
                    <a:pt x="269219" y="3603298"/>
                  </a:cubicBezTo>
                  <a:lnTo>
                    <a:pt x="262837" y="3603298"/>
                  </a:lnTo>
                  <a:cubicBezTo>
                    <a:pt x="256265" y="3606822"/>
                    <a:pt x="256265" y="3606822"/>
                    <a:pt x="260741" y="3610632"/>
                  </a:cubicBezTo>
                  <a:close/>
                  <a:moveTo>
                    <a:pt x="426762" y="3618062"/>
                  </a:moveTo>
                  <a:cubicBezTo>
                    <a:pt x="421809" y="3618729"/>
                    <a:pt x="416094" y="3616824"/>
                    <a:pt x="411713" y="3619300"/>
                  </a:cubicBezTo>
                  <a:cubicBezTo>
                    <a:pt x="411046" y="3622729"/>
                    <a:pt x="407998" y="3626253"/>
                    <a:pt x="414284" y="3628825"/>
                  </a:cubicBezTo>
                  <a:cubicBezTo>
                    <a:pt x="416380" y="3627491"/>
                    <a:pt x="418380" y="3626062"/>
                    <a:pt x="420285" y="3624920"/>
                  </a:cubicBezTo>
                  <a:lnTo>
                    <a:pt x="427143" y="3624920"/>
                  </a:lnTo>
                  <a:cubicBezTo>
                    <a:pt x="429620" y="3621491"/>
                    <a:pt x="429715" y="3621395"/>
                    <a:pt x="424667" y="3617966"/>
                  </a:cubicBezTo>
                  <a:close/>
                  <a:moveTo>
                    <a:pt x="468577" y="3899335"/>
                  </a:moveTo>
                  <a:lnTo>
                    <a:pt x="459624" y="3894382"/>
                  </a:lnTo>
                  <a:cubicBezTo>
                    <a:pt x="453775" y="3894391"/>
                    <a:pt x="448108" y="3896373"/>
                    <a:pt x="443526" y="3900002"/>
                  </a:cubicBezTo>
                  <a:lnTo>
                    <a:pt x="443526" y="3903621"/>
                  </a:lnTo>
                  <a:cubicBezTo>
                    <a:pt x="448089" y="3907288"/>
                    <a:pt x="453775" y="3909270"/>
                    <a:pt x="459624" y="3909241"/>
                  </a:cubicBezTo>
                  <a:cubicBezTo>
                    <a:pt x="460481" y="3906765"/>
                    <a:pt x="471720" y="3904288"/>
                    <a:pt x="466482" y="3899240"/>
                  </a:cubicBezTo>
                  <a:close/>
                  <a:moveTo>
                    <a:pt x="446765" y="3537385"/>
                  </a:moveTo>
                  <a:cubicBezTo>
                    <a:pt x="442098" y="3539861"/>
                    <a:pt x="442098" y="3542243"/>
                    <a:pt x="446765" y="3544719"/>
                  </a:cubicBezTo>
                  <a:cubicBezTo>
                    <a:pt x="449432" y="3541766"/>
                    <a:pt x="449432" y="3539385"/>
                    <a:pt x="444669" y="3536909"/>
                  </a:cubicBezTo>
                  <a:close/>
                  <a:moveTo>
                    <a:pt x="492199" y="3504333"/>
                  </a:moveTo>
                  <a:cubicBezTo>
                    <a:pt x="499438" y="3500485"/>
                    <a:pt x="507744" y="3499142"/>
                    <a:pt x="515821" y="3500523"/>
                  </a:cubicBezTo>
                  <a:cubicBezTo>
                    <a:pt x="520298" y="3492141"/>
                    <a:pt x="541062" y="3501095"/>
                    <a:pt x="548016" y="3490998"/>
                  </a:cubicBezTo>
                  <a:lnTo>
                    <a:pt x="539062" y="3485379"/>
                  </a:lnTo>
                  <a:cubicBezTo>
                    <a:pt x="523250" y="3486998"/>
                    <a:pt x="532680" y="3479187"/>
                    <a:pt x="526680" y="3470996"/>
                  </a:cubicBezTo>
                  <a:cubicBezTo>
                    <a:pt x="522108" y="3469281"/>
                    <a:pt x="514297" y="3472425"/>
                    <a:pt x="509534" y="3468995"/>
                  </a:cubicBezTo>
                  <a:cubicBezTo>
                    <a:pt x="506201" y="3454518"/>
                    <a:pt x="488484" y="3473758"/>
                    <a:pt x="479912" y="3463376"/>
                  </a:cubicBezTo>
                  <a:cubicBezTo>
                    <a:pt x="466882" y="3470434"/>
                    <a:pt x="452499" y="3474625"/>
                    <a:pt x="437716" y="3475663"/>
                  </a:cubicBezTo>
                  <a:cubicBezTo>
                    <a:pt x="436954" y="3477759"/>
                    <a:pt x="436287" y="3479378"/>
                    <a:pt x="435811" y="3480806"/>
                  </a:cubicBezTo>
                  <a:cubicBezTo>
                    <a:pt x="420933" y="3482978"/>
                    <a:pt x="405798" y="3482626"/>
                    <a:pt x="391043" y="3479759"/>
                  </a:cubicBezTo>
                  <a:cubicBezTo>
                    <a:pt x="397520" y="3470710"/>
                    <a:pt x="420952" y="3479759"/>
                    <a:pt x="416761" y="3465566"/>
                  </a:cubicBezTo>
                  <a:lnTo>
                    <a:pt x="407712" y="3459566"/>
                  </a:lnTo>
                  <a:cubicBezTo>
                    <a:pt x="387024" y="3463681"/>
                    <a:pt x="365936" y="3465500"/>
                    <a:pt x="344847" y="3464995"/>
                  </a:cubicBezTo>
                  <a:cubicBezTo>
                    <a:pt x="337418" y="3460804"/>
                    <a:pt x="329322" y="3463947"/>
                    <a:pt x="331798" y="3472520"/>
                  </a:cubicBezTo>
                  <a:cubicBezTo>
                    <a:pt x="348276" y="3482521"/>
                    <a:pt x="312748" y="3474234"/>
                    <a:pt x="307795" y="3482045"/>
                  </a:cubicBezTo>
                  <a:cubicBezTo>
                    <a:pt x="276934" y="3480711"/>
                    <a:pt x="249883" y="3490617"/>
                    <a:pt x="216736" y="3488998"/>
                  </a:cubicBezTo>
                  <a:lnTo>
                    <a:pt x="200829" y="3498523"/>
                  </a:lnTo>
                  <a:cubicBezTo>
                    <a:pt x="200829" y="3499095"/>
                    <a:pt x="200829" y="3500333"/>
                    <a:pt x="200353" y="3501857"/>
                  </a:cubicBezTo>
                  <a:cubicBezTo>
                    <a:pt x="191304" y="3510143"/>
                    <a:pt x="175778" y="3504429"/>
                    <a:pt x="167206" y="3513763"/>
                  </a:cubicBezTo>
                  <a:lnTo>
                    <a:pt x="169873" y="3518430"/>
                  </a:lnTo>
                  <a:cubicBezTo>
                    <a:pt x="197114" y="3523288"/>
                    <a:pt x="222356" y="3517573"/>
                    <a:pt x="249978" y="3518430"/>
                  </a:cubicBezTo>
                  <a:cubicBezTo>
                    <a:pt x="256360" y="3522050"/>
                    <a:pt x="259503" y="3523479"/>
                    <a:pt x="266076" y="3520145"/>
                  </a:cubicBezTo>
                  <a:cubicBezTo>
                    <a:pt x="275029" y="3514715"/>
                    <a:pt x="279506" y="3522812"/>
                    <a:pt x="288555" y="3521954"/>
                  </a:cubicBezTo>
                  <a:cubicBezTo>
                    <a:pt x="304937" y="3513763"/>
                    <a:pt x="329417" y="3529384"/>
                    <a:pt x="344847" y="3534527"/>
                  </a:cubicBezTo>
                  <a:cubicBezTo>
                    <a:pt x="344847" y="3536433"/>
                    <a:pt x="344847" y="3537575"/>
                    <a:pt x="345419" y="3538814"/>
                  </a:cubicBezTo>
                  <a:cubicBezTo>
                    <a:pt x="349848" y="3542414"/>
                    <a:pt x="355430" y="3544281"/>
                    <a:pt x="361135" y="3544052"/>
                  </a:cubicBezTo>
                  <a:cubicBezTo>
                    <a:pt x="365993" y="3547863"/>
                    <a:pt x="365993" y="3547863"/>
                    <a:pt x="361135" y="3551387"/>
                  </a:cubicBezTo>
                  <a:cubicBezTo>
                    <a:pt x="353648" y="3552549"/>
                    <a:pt x="345990" y="3551025"/>
                    <a:pt x="339513" y="3547100"/>
                  </a:cubicBezTo>
                  <a:cubicBezTo>
                    <a:pt x="339513" y="3553673"/>
                    <a:pt x="328369" y="3549577"/>
                    <a:pt x="325226" y="3553482"/>
                  </a:cubicBezTo>
                  <a:lnTo>
                    <a:pt x="325226" y="3557006"/>
                  </a:lnTo>
                  <a:lnTo>
                    <a:pt x="315701" y="3562340"/>
                  </a:lnTo>
                  <a:cubicBezTo>
                    <a:pt x="308643" y="3557292"/>
                    <a:pt x="298965" y="3558092"/>
                    <a:pt x="292841" y="3564245"/>
                  </a:cubicBezTo>
                  <a:lnTo>
                    <a:pt x="292841" y="3571008"/>
                  </a:lnTo>
                  <a:cubicBezTo>
                    <a:pt x="283316" y="3581390"/>
                    <a:pt x="269219" y="3573961"/>
                    <a:pt x="259598" y="3579200"/>
                  </a:cubicBezTo>
                  <a:cubicBezTo>
                    <a:pt x="258265" y="3586629"/>
                    <a:pt x="269123" y="3583962"/>
                    <a:pt x="274934" y="3584344"/>
                  </a:cubicBezTo>
                  <a:cubicBezTo>
                    <a:pt x="290174" y="3595202"/>
                    <a:pt x="308366" y="3578724"/>
                    <a:pt x="324654" y="3586058"/>
                  </a:cubicBezTo>
                  <a:cubicBezTo>
                    <a:pt x="315986" y="3595106"/>
                    <a:pt x="302937" y="3593963"/>
                    <a:pt x="293222" y="3601488"/>
                  </a:cubicBezTo>
                  <a:lnTo>
                    <a:pt x="302175" y="3606727"/>
                  </a:lnTo>
                  <a:cubicBezTo>
                    <a:pt x="351800" y="3602536"/>
                    <a:pt x="400378" y="3616252"/>
                    <a:pt x="443622" y="3585391"/>
                  </a:cubicBezTo>
                  <a:cubicBezTo>
                    <a:pt x="450194" y="3569008"/>
                    <a:pt x="389996" y="3581962"/>
                    <a:pt x="381518" y="3584438"/>
                  </a:cubicBezTo>
                  <a:cubicBezTo>
                    <a:pt x="374375" y="3580629"/>
                    <a:pt x="380090" y="3575485"/>
                    <a:pt x="377137" y="3571294"/>
                  </a:cubicBezTo>
                  <a:cubicBezTo>
                    <a:pt x="365802" y="3567198"/>
                    <a:pt x="374470" y="3561769"/>
                    <a:pt x="381042" y="3558911"/>
                  </a:cubicBezTo>
                  <a:lnTo>
                    <a:pt x="388186" y="3562245"/>
                  </a:lnTo>
                  <a:cubicBezTo>
                    <a:pt x="398568" y="3554340"/>
                    <a:pt x="412951" y="3562245"/>
                    <a:pt x="423714" y="3556721"/>
                  </a:cubicBezTo>
                  <a:lnTo>
                    <a:pt x="423714" y="3549482"/>
                  </a:lnTo>
                  <a:lnTo>
                    <a:pt x="397901" y="3535004"/>
                  </a:lnTo>
                  <a:lnTo>
                    <a:pt x="397901" y="3531384"/>
                  </a:lnTo>
                  <a:lnTo>
                    <a:pt x="390377" y="3526717"/>
                  </a:lnTo>
                  <a:cubicBezTo>
                    <a:pt x="418475" y="3523859"/>
                    <a:pt x="439811" y="3517763"/>
                    <a:pt x="467910" y="3521859"/>
                  </a:cubicBezTo>
                  <a:cubicBezTo>
                    <a:pt x="468863" y="3520240"/>
                    <a:pt x="469815" y="3518621"/>
                    <a:pt x="470673" y="3517002"/>
                  </a:cubicBezTo>
                  <a:lnTo>
                    <a:pt x="463529" y="3512620"/>
                  </a:lnTo>
                  <a:cubicBezTo>
                    <a:pt x="471225" y="3506943"/>
                    <a:pt x="480540" y="3503866"/>
                    <a:pt x="490103" y="3503857"/>
                  </a:cubicBezTo>
                  <a:close/>
                  <a:moveTo>
                    <a:pt x="275982" y="3541004"/>
                  </a:moveTo>
                  <a:lnTo>
                    <a:pt x="282363" y="3541004"/>
                  </a:lnTo>
                  <a:cubicBezTo>
                    <a:pt x="287792" y="3537480"/>
                    <a:pt x="287412" y="3537004"/>
                    <a:pt x="282363" y="3533670"/>
                  </a:cubicBezTo>
                  <a:lnTo>
                    <a:pt x="275982" y="3533670"/>
                  </a:lnTo>
                  <a:cubicBezTo>
                    <a:pt x="269219" y="3536813"/>
                    <a:pt x="269314" y="3536813"/>
                    <a:pt x="273886" y="3540528"/>
                  </a:cubicBezTo>
                  <a:close/>
                  <a:moveTo>
                    <a:pt x="499343" y="3518811"/>
                  </a:moveTo>
                  <a:cubicBezTo>
                    <a:pt x="517726" y="3516525"/>
                    <a:pt x="535347" y="3529479"/>
                    <a:pt x="552111" y="3515287"/>
                  </a:cubicBezTo>
                  <a:lnTo>
                    <a:pt x="562112" y="3515287"/>
                  </a:lnTo>
                  <a:lnTo>
                    <a:pt x="571066" y="3522716"/>
                  </a:lnTo>
                  <a:cubicBezTo>
                    <a:pt x="577200" y="3522983"/>
                    <a:pt x="583220" y="3521021"/>
                    <a:pt x="588020" y="3517192"/>
                  </a:cubicBezTo>
                  <a:lnTo>
                    <a:pt x="588020" y="3513478"/>
                  </a:lnTo>
                  <a:lnTo>
                    <a:pt x="594498" y="3509572"/>
                  </a:lnTo>
                  <a:cubicBezTo>
                    <a:pt x="590687" y="3508181"/>
                    <a:pt x="586639" y="3507601"/>
                    <a:pt x="582591" y="3507858"/>
                  </a:cubicBezTo>
                  <a:cubicBezTo>
                    <a:pt x="567637" y="3507858"/>
                    <a:pt x="582591" y="3493570"/>
                    <a:pt x="562684" y="3496809"/>
                  </a:cubicBezTo>
                  <a:cubicBezTo>
                    <a:pt x="538109" y="3493665"/>
                    <a:pt x="558207" y="3509858"/>
                    <a:pt x="538014" y="3507953"/>
                  </a:cubicBezTo>
                  <a:lnTo>
                    <a:pt x="527156" y="3500523"/>
                  </a:lnTo>
                  <a:lnTo>
                    <a:pt x="513440" y="3500523"/>
                  </a:lnTo>
                  <a:cubicBezTo>
                    <a:pt x="514297" y="3503571"/>
                    <a:pt x="508487" y="3504143"/>
                    <a:pt x="506677" y="3506524"/>
                  </a:cubicBezTo>
                  <a:lnTo>
                    <a:pt x="506677" y="3509763"/>
                  </a:lnTo>
                  <a:cubicBezTo>
                    <a:pt x="503915" y="3511572"/>
                    <a:pt x="486198" y="3511477"/>
                    <a:pt x="497247" y="3518335"/>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337" name="Google Shape;337;p17"/>
            <p:cNvSpPr/>
            <p:nvPr/>
          </p:nvSpPr>
          <p:spPr>
            <a:xfrm>
              <a:off x="3424059" y="-996"/>
              <a:ext cx="426406" cy="6864364"/>
            </a:xfrm>
            <a:custGeom>
              <a:rect b="b" l="l" r="r" t="t"/>
              <a:pathLst>
                <a:path extrusionOk="0" h="4606956" w="636427">
                  <a:moveTo>
                    <a:pt x="604180" y="4534557"/>
                  </a:moveTo>
                  <a:lnTo>
                    <a:pt x="604180" y="4606375"/>
                  </a:lnTo>
                  <a:lnTo>
                    <a:pt x="591035" y="4606375"/>
                  </a:lnTo>
                  <a:lnTo>
                    <a:pt x="591035" y="4596850"/>
                  </a:lnTo>
                  <a:lnTo>
                    <a:pt x="584654" y="4592945"/>
                  </a:lnTo>
                  <a:lnTo>
                    <a:pt x="584654" y="4582086"/>
                  </a:lnTo>
                  <a:lnTo>
                    <a:pt x="591131" y="4577896"/>
                  </a:lnTo>
                  <a:cubicBezTo>
                    <a:pt x="591131" y="4572847"/>
                    <a:pt x="585035" y="4571514"/>
                    <a:pt x="581606" y="4569132"/>
                  </a:cubicBezTo>
                  <a:cubicBezTo>
                    <a:pt x="555126" y="4567989"/>
                    <a:pt x="532076" y="4583611"/>
                    <a:pt x="505406" y="4574658"/>
                  </a:cubicBezTo>
                  <a:cubicBezTo>
                    <a:pt x="505882" y="4572943"/>
                    <a:pt x="504072" y="4570847"/>
                    <a:pt x="507882" y="4569609"/>
                  </a:cubicBezTo>
                  <a:cubicBezTo>
                    <a:pt x="532276" y="4568561"/>
                    <a:pt x="556584" y="4565894"/>
                    <a:pt x="580653" y="4561798"/>
                  </a:cubicBezTo>
                  <a:cubicBezTo>
                    <a:pt x="585606" y="4559132"/>
                    <a:pt x="584368" y="4554560"/>
                    <a:pt x="590178" y="4552750"/>
                  </a:cubicBezTo>
                  <a:lnTo>
                    <a:pt x="590178" y="4541700"/>
                  </a:lnTo>
                  <a:cubicBezTo>
                    <a:pt x="583035" y="4535033"/>
                    <a:pt x="569604" y="4535700"/>
                    <a:pt x="561603" y="4528937"/>
                  </a:cubicBezTo>
                  <a:cubicBezTo>
                    <a:pt x="556650" y="4529889"/>
                    <a:pt x="557603" y="4534176"/>
                    <a:pt x="557698" y="4537415"/>
                  </a:cubicBezTo>
                  <a:lnTo>
                    <a:pt x="548173" y="4543415"/>
                  </a:lnTo>
                  <a:cubicBezTo>
                    <a:pt x="538648" y="4544272"/>
                    <a:pt x="527980" y="4541510"/>
                    <a:pt x="519598" y="4544749"/>
                  </a:cubicBezTo>
                  <a:cubicBezTo>
                    <a:pt x="519598" y="4555988"/>
                    <a:pt x="511692" y="4556369"/>
                    <a:pt x="501596" y="4550654"/>
                  </a:cubicBezTo>
                  <a:cubicBezTo>
                    <a:pt x="482546" y="4553607"/>
                    <a:pt x="460638" y="4545892"/>
                    <a:pt x="446256" y="4549130"/>
                  </a:cubicBezTo>
                  <a:cubicBezTo>
                    <a:pt x="440969" y="4551511"/>
                    <a:pt x="434787" y="4550750"/>
                    <a:pt x="430254" y="4547130"/>
                  </a:cubicBezTo>
                  <a:cubicBezTo>
                    <a:pt x="407393" y="4555988"/>
                    <a:pt x="385105" y="4532366"/>
                    <a:pt x="359197" y="4539605"/>
                  </a:cubicBezTo>
                  <a:cubicBezTo>
                    <a:pt x="321126" y="4554750"/>
                    <a:pt x="279501" y="4558655"/>
                    <a:pt x="239277" y="4550845"/>
                  </a:cubicBezTo>
                  <a:lnTo>
                    <a:pt x="229752" y="4556083"/>
                  </a:lnTo>
                  <a:cubicBezTo>
                    <a:pt x="235658" y="4560465"/>
                    <a:pt x="244135" y="4563418"/>
                    <a:pt x="249279" y="4567894"/>
                  </a:cubicBezTo>
                  <a:cubicBezTo>
                    <a:pt x="249279" y="4573800"/>
                    <a:pt x="249279" y="4573800"/>
                    <a:pt x="245659" y="4576562"/>
                  </a:cubicBezTo>
                  <a:cubicBezTo>
                    <a:pt x="241087" y="4576085"/>
                    <a:pt x="236506" y="4577324"/>
                    <a:pt x="232705" y="4579896"/>
                  </a:cubicBezTo>
                  <a:cubicBezTo>
                    <a:pt x="224209" y="4575991"/>
                    <a:pt x="214674" y="4575038"/>
                    <a:pt x="205559" y="4577039"/>
                  </a:cubicBezTo>
                  <a:cubicBezTo>
                    <a:pt x="202511" y="4581801"/>
                    <a:pt x="190509" y="4578753"/>
                    <a:pt x="187175" y="4583897"/>
                  </a:cubicBezTo>
                  <a:cubicBezTo>
                    <a:pt x="179841" y="4585896"/>
                    <a:pt x="155648" y="4578373"/>
                    <a:pt x="158029" y="4589802"/>
                  </a:cubicBezTo>
                  <a:cubicBezTo>
                    <a:pt x="165554" y="4595517"/>
                    <a:pt x="179270" y="4598755"/>
                    <a:pt x="183556" y="4605994"/>
                  </a:cubicBezTo>
                  <a:lnTo>
                    <a:pt x="19250" y="4605994"/>
                  </a:lnTo>
                  <a:lnTo>
                    <a:pt x="19250" y="4571038"/>
                  </a:lnTo>
                  <a:lnTo>
                    <a:pt x="26013" y="4566942"/>
                  </a:lnTo>
                  <a:lnTo>
                    <a:pt x="26013" y="4501600"/>
                  </a:lnTo>
                  <a:cubicBezTo>
                    <a:pt x="37062" y="4498172"/>
                    <a:pt x="30965" y="4484455"/>
                    <a:pt x="32394" y="4475883"/>
                  </a:cubicBezTo>
                  <a:lnTo>
                    <a:pt x="26679" y="4472739"/>
                  </a:lnTo>
                  <a:cubicBezTo>
                    <a:pt x="23346" y="4440926"/>
                    <a:pt x="28394" y="4407589"/>
                    <a:pt x="24965" y="4375871"/>
                  </a:cubicBezTo>
                  <a:lnTo>
                    <a:pt x="19726" y="4372918"/>
                  </a:lnTo>
                  <a:lnTo>
                    <a:pt x="25536" y="4369107"/>
                  </a:lnTo>
                  <a:lnTo>
                    <a:pt x="19440" y="4365297"/>
                  </a:lnTo>
                  <a:lnTo>
                    <a:pt x="25631" y="4361583"/>
                  </a:lnTo>
                  <a:lnTo>
                    <a:pt x="25631" y="4354154"/>
                  </a:lnTo>
                  <a:cubicBezTo>
                    <a:pt x="9915" y="4337008"/>
                    <a:pt x="23917" y="4300528"/>
                    <a:pt x="19059" y="4276811"/>
                  </a:cubicBezTo>
                  <a:lnTo>
                    <a:pt x="13725" y="4273762"/>
                  </a:lnTo>
                  <a:cubicBezTo>
                    <a:pt x="11868" y="4268619"/>
                    <a:pt x="11868" y="4262903"/>
                    <a:pt x="13725" y="4257761"/>
                  </a:cubicBezTo>
                  <a:lnTo>
                    <a:pt x="18678" y="4254998"/>
                  </a:lnTo>
                  <a:lnTo>
                    <a:pt x="18678" y="4207373"/>
                  </a:lnTo>
                  <a:lnTo>
                    <a:pt x="25441" y="4203182"/>
                  </a:lnTo>
                  <a:lnTo>
                    <a:pt x="25441" y="4000776"/>
                  </a:lnTo>
                  <a:lnTo>
                    <a:pt x="32108" y="3996775"/>
                  </a:lnTo>
                  <a:lnTo>
                    <a:pt x="32108" y="3982107"/>
                  </a:lnTo>
                  <a:lnTo>
                    <a:pt x="25536" y="3978106"/>
                  </a:lnTo>
                  <a:cubicBezTo>
                    <a:pt x="25536" y="3976773"/>
                    <a:pt x="25536" y="3975630"/>
                    <a:pt x="26108" y="3974392"/>
                  </a:cubicBezTo>
                  <a:cubicBezTo>
                    <a:pt x="36204" y="3969439"/>
                    <a:pt x="31728" y="3964867"/>
                    <a:pt x="31251" y="3937339"/>
                  </a:cubicBezTo>
                  <a:cubicBezTo>
                    <a:pt x="23250" y="3932482"/>
                    <a:pt x="23250" y="3932196"/>
                    <a:pt x="31823" y="3926957"/>
                  </a:cubicBezTo>
                  <a:lnTo>
                    <a:pt x="31823" y="3901145"/>
                  </a:lnTo>
                  <a:lnTo>
                    <a:pt x="25917" y="3897430"/>
                  </a:lnTo>
                  <a:lnTo>
                    <a:pt x="32108" y="3893524"/>
                  </a:lnTo>
                  <a:lnTo>
                    <a:pt x="32108" y="3826849"/>
                  </a:lnTo>
                  <a:lnTo>
                    <a:pt x="25822" y="3823039"/>
                  </a:lnTo>
                  <a:lnTo>
                    <a:pt x="25822" y="3793512"/>
                  </a:lnTo>
                  <a:cubicBezTo>
                    <a:pt x="36585" y="3790083"/>
                    <a:pt x="31251" y="3776271"/>
                    <a:pt x="31632" y="3767604"/>
                  </a:cubicBezTo>
                  <a:lnTo>
                    <a:pt x="26298" y="3764556"/>
                  </a:lnTo>
                  <a:cubicBezTo>
                    <a:pt x="25460" y="3759717"/>
                    <a:pt x="25203" y="3754792"/>
                    <a:pt x="25536" y="3749887"/>
                  </a:cubicBezTo>
                  <a:lnTo>
                    <a:pt x="31823" y="3745696"/>
                  </a:lnTo>
                  <a:lnTo>
                    <a:pt x="31823" y="3709120"/>
                  </a:lnTo>
                  <a:lnTo>
                    <a:pt x="25822" y="3705405"/>
                  </a:lnTo>
                  <a:lnTo>
                    <a:pt x="32013" y="3701500"/>
                  </a:lnTo>
                  <a:lnTo>
                    <a:pt x="32013" y="3580057"/>
                  </a:lnTo>
                  <a:lnTo>
                    <a:pt x="25917" y="3576246"/>
                  </a:lnTo>
                  <a:lnTo>
                    <a:pt x="25917" y="3528621"/>
                  </a:lnTo>
                  <a:lnTo>
                    <a:pt x="31632" y="3524716"/>
                  </a:lnTo>
                  <a:lnTo>
                    <a:pt x="26489" y="3521764"/>
                  </a:lnTo>
                  <a:cubicBezTo>
                    <a:pt x="23917" y="3481949"/>
                    <a:pt x="26489" y="3440706"/>
                    <a:pt x="25536" y="3400034"/>
                  </a:cubicBezTo>
                  <a:lnTo>
                    <a:pt x="31918" y="3395938"/>
                  </a:lnTo>
                  <a:lnTo>
                    <a:pt x="31918" y="3384985"/>
                  </a:lnTo>
                  <a:lnTo>
                    <a:pt x="25631" y="3381175"/>
                  </a:lnTo>
                  <a:lnTo>
                    <a:pt x="25631" y="3373935"/>
                  </a:lnTo>
                  <a:lnTo>
                    <a:pt x="32013" y="3370030"/>
                  </a:lnTo>
                  <a:lnTo>
                    <a:pt x="32013" y="3318595"/>
                  </a:lnTo>
                  <a:lnTo>
                    <a:pt x="25917" y="3314786"/>
                  </a:lnTo>
                  <a:lnTo>
                    <a:pt x="25917" y="3307356"/>
                  </a:lnTo>
                  <a:cubicBezTo>
                    <a:pt x="33156" y="3305070"/>
                    <a:pt x="32299" y="3299545"/>
                    <a:pt x="32204" y="3293354"/>
                  </a:cubicBezTo>
                  <a:lnTo>
                    <a:pt x="26298" y="3289258"/>
                  </a:lnTo>
                  <a:cubicBezTo>
                    <a:pt x="25498" y="3285696"/>
                    <a:pt x="25241" y="3282038"/>
                    <a:pt x="25536" y="3278400"/>
                  </a:cubicBezTo>
                  <a:lnTo>
                    <a:pt x="31918" y="3274304"/>
                  </a:lnTo>
                  <a:lnTo>
                    <a:pt x="31918" y="3259540"/>
                  </a:lnTo>
                  <a:lnTo>
                    <a:pt x="25631" y="3255635"/>
                  </a:lnTo>
                  <a:lnTo>
                    <a:pt x="25631" y="3248491"/>
                  </a:lnTo>
                  <a:lnTo>
                    <a:pt x="19155" y="3244586"/>
                  </a:lnTo>
                  <a:lnTo>
                    <a:pt x="19155" y="3233537"/>
                  </a:lnTo>
                  <a:lnTo>
                    <a:pt x="24012" y="3230870"/>
                  </a:lnTo>
                  <a:cubicBezTo>
                    <a:pt x="26356" y="3212096"/>
                    <a:pt x="26641" y="3193123"/>
                    <a:pt x="24870" y="3174292"/>
                  </a:cubicBezTo>
                  <a:lnTo>
                    <a:pt x="12868" y="3167529"/>
                  </a:lnTo>
                  <a:lnTo>
                    <a:pt x="12868" y="3160004"/>
                  </a:lnTo>
                  <a:lnTo>
                    <a:pt x="18678" y="3156289"/>
                  </a:lnTo>
                  <a:cubicBezTo>
                    <a:pt x="18678" y="3155242"/>
                    <a:pt x="18678" y="3154099"/>
                    <a:pt x="18678" y="3152765"/>
                  </a:cubicBezTo>
                  <a:lnTo>
                    <a:pt x="12106" y="3148764"/>
                  </a:lnTo>
                  <a:lnTo>
                    <a:pt x="12106" y="3141526"/>
                  </a:lnTo>
                  <a:lnTo>
                    <a:pt x="18392" y="3137716"/>
                  </a:lnTo>
                  <a:lnTo>
                    <a:pt x="18392" y="2913116"/>
                  </a:lnTo>
                  <a:lnTo>
                    <a:pt x="12487" y="2909116"/>
                  </a:lnTo>
                  <a:cubicBezTo>
                    <a:pt x="19726" y="2906830"/>
                    <a:pt x="18773" y="2901400"/>
                    <a:pt x="18678" y="2895114"/>
                  </a:cubicBezTo>
                  <a:lnTo>
                    <a:pt x="12392" y="2890828"/>
                  </a:lnTo>
                  <a:lnTo>
                    <a:pt x="12392" y="2876254"/>
                  </a:lnTo>
                  <a:lnTo>
                    <a:pt x="18488" y="2872445"/>
                  </a:lnTo>
                  <a:lnTo>
                    <a:pt x="18488" y="2843107"/>
                  </a:lnTo>
                  <a:lnTo>
                    <a:pt x="12106" y="2839202"/>
                  </a:lnTo>
                  <a:lnTo>
                    <a:pt x="12106" y="2828344"/>
                  </a:lnTo>
                  <a:lnTo>
                    <a:pt x="18869" y="2824248"/>
                  </a:lnTo>
                  <a:lnTo>
                    <a:pt x="18869" y="2739475"/>
                  </a:lnTo>
                  <a:cubicBezTo>
                    <a:pt x="31632" y="2733570"/>
                    <a:pt x="22774" y="2714139"/>
                    <a:pt x="25155" y="2702804"/>
                  </a:cubicBezTo>
                  <a:cubicBezTo>
                    <a:pt x="9725" y="2695946"/>
                    <a:pt x="25822" y="2695565"/>
                    <a:pt x="25155" y="2688231"/>
                  </a:cubicBezTo>
                  <a:lnTo>
                    <a:pt x="18964" y="2684326"/>
                  </a:lnTo>
                  <a:lnTo>
                    <a:pt x="18964" y="2629176"/>
                  </a:lnTo>
                  <a:lnTo>
                    <a:pt x="25346" y="2625366"/>
                  </a:lnTo>
                  <a:lnTo>
                    <a:pt x="25346" y="2614412"/>
                  </a:lnTo>
                  <a:lnTo>
                    <a:pt x="18583" y="2610221"/>
                  </a:lnTo>
                  <a:lnTo>
                    <a:pt x="18583" y="2592124"/>
                  </a:lnTo>
                  <a:cubicBezTo>
                    <a:pt x="9915" y="2586789"/>
                    <a:pt x="9915" y="2586504"/>
                    <a:pt x="17821" y="2581741"/>
                  </a:cubicBezTo>
                  <a:cubicBezTo>
                    <a:pt x="11820" y="2576312"/>
                    <a:pt x="9153" y="2574693"/>
                    <a:pt x="18678" y="2570026"/>
                  </a:cubicBezTo>
                  <a:lnTo>
                    <a:pt x="18678" y="2566502"/>
                  </a:lnTo>
                  <a:lnTo>
                    <a:pt x="12487" y="2562691"/>
                  </a:lnTo>
                  <a:lnTo>
                    <a:pt x="18488" y="2558976"/>
                  </a:lnTo>
                  <a:lnTo>
                    <a:pt x="18488" y="2522210"/>
                  </a:lnTo>
                  <a:lnTo>
                    <a:pt x="12678" y="2518210"/>
                  </a:lnTo>
                  <a:cubicBezTo>
                    <a:pt x="22203" y="2515162"/>
                    <a:pt x="17726" y="2504970"/>
                    <a:pt x="18773" y="2496874"/>
                  </a:cubicBezTo>
                  <a:lnTo>
                    <a:pt x="25155" y="2492683"/>
                  </a:lnTo>
                  <a:lnTo>
                    <a:pt x="25155" y="2485444"/>
                  </a:lnTo>
                  <a:lnTo>
                    <a:pt x="18869" y="2481634"/>
                  </a:lnTo>
                  <a:lnTo>
                    <a:pt x="18869" y="2474394"/>
                  </a:lnTo>
                  <a:lnTo>
                    <a:pt x="25250" y="2470489"/>
                  </a:lnTo>
                  <a:lnTo>
                    <a:pt x="25250" y="2408005"/>
                  </a:lnTo>
                  <a:cubicBezTo>
                    <a:pt x="22393" y="2404671"/>
                    <a:pt x="11439" y="2408005"/>
                    <a:pt x="12201" y="2401909"/>
                  </a:cubicBezTo>
                  <a:cubicBezTo>
                    <a:pt x="11058" y="2397718"/>
                    <a:pt x="26394" y="2399337"/>
                    <a:pt x="25346" y="2396099"/>
                  </a:cubicBezTo>
                  <a:cubicBezTo>
                    <a:pt x="23631" y="2386574"/>
                    <a:pt x="30394" y="2372001"/>
                    <a:pt x="19726" y="2367524"/>
                  </a:cubicBezTo>
                  <a:cubicBezTo>
                    <a:pt x="18583" y="2358942"/>
                    <a:pt x="18269" y="2350265"/>
                    <a:pt x="18773" y="2341616"/>
                  </a:cubicBezTo>
                  <a:lnTo>
                    <a:pt x="12678" y="2337616"/>
                  </a:lnTo>
                  <a:lnTo>
                    <a:pt x="18773" y="2333805"/>
                  </a:lnTo>
                  <a:lnTo>
                    <a:pt x="18773" y="2241794"/>
                  </a:lnTo>
                  <a:lnTo>
                    <a:pt x="12392" y="2237984"/>
                  </a:lnTo>
                  <a:lnTo>
                    <a:pt x="12392" y="2230745"/>
                  </a:lnTo>
                  <a:lnTo>
                    <a:pt x="18583" y="2226840"/>
                  </a:lnTo>
                  <a:cubicBezTo>
                    <a:pt x="19821" y="2223602"/>
                    <a:pt x="16869" y="2221887"/>
                    <a:pt x="13535" y="2220363"/>
                  </a:cubicBezTo>
                  <a:cubicBezTo>
                    <a:pt x="10296" y="2212648"/>
                    <a:pt x="13535" y="2201980"/>
                    <a:pt x="12297" y="2193788"/>
                  </a:cubicBezTo>
                  <a:lnTo>
                    <a:pt x="18392" y="2190359"/>
                  </a:lnTo>
                  <a:lnTo>
                    <a:pt x="12487" y="2186359"/>
                  </a:lnTo>
                  <a:lnTo>
                    <a:pt x="12487" y="2120255"/>
                  </a:lnTo>
                  <a:lnTo>
                    <a:pt x="18773" y="2116350"/>
                  </a:lnTo>
                  <a:lnTo>
                    <a:pt x="18773" y="2109206"/>
                  </a:lnTo>
                  <a:lnTo>
                    <a:pt x="12487" y="2105301"/>
                  </a:lnTo>
                  <a:cubicBezTo>
                    <a:pt x="23441" y="2101872"/>
                    <a:pt x="17345" y="2088156"/>
                    <a:pt x="18773" y="2079583"/>
                  </a:cubicBezTo>
                  <a:cubicBezTo>
                    <a:pt x="9915" y="2074154"/>
                    <a:pt x="9915" y="2073964"/>
                    <a:pt x="18773" y="2068725"/>
                  </a:cubicBezTo>
                  <a:lnTo>
                    <a:pt x="18773" y="2036530"/>
                  </a:lnTo>
                  <a:lnTo>
                    <a:pt x="25631" y="2032244"/>
                  </a:lnTo>
                  <a:lnTo>
                    <a:pt x="25631" y="2025100"/>
                  </a:lnTo>
                  <a:lnTo>
                    <a:pt x="32299" y="2021005"/>
                  </a:lnTo>
                  <a:lnTo>
                    <a:pt x="32299" y="2017480"/>
                  </a:lnTo>
                  <a:lnTo>
                    <a:pt x="25536" y="2013385"/>
                  </a:lnTo>
                  <a:lnTo>
                    <a:pt x="25536" y="1899656"/>
                  </a:lnTo>
                  <a:lnTo>
                    <a:pt x="19440" y="1895655"/>
                  </a:lnTo>
                  <a:cubicBezTo>
                    <a:pt x="18107" y="1892417"/>
                    <a:pt x="21345" y="1890798"/>
                    <a:pt x="24679" y="1889178"/>
                  </a:cubicBezTo>
                  <a:cubicBezTo>
                    <a:pt x="25155" y="1887083"/>
                    <a:pt x="21440" y="1886607"/>
                    <a:pt x="19536" y="1884893"/>
                  </a:cubicBezTo>
                  <a:lnTo>
                    <a:pt x="19536" y="1844887"/>
                  </a:lnTo>
                  <a:lnTo>
                    <a:pt x="12773" y="1840601"/>
                  </a:lnTo>
                  <a:lnTo>
                    <a:pt x="12773" y="1833362"/>
                  </a:lnTo>
                  <a:lnTo>
                    <a:pt x="19250" y="1829457"/>
                  </a:lnTo>
                  <a:lnTo>
                    <a:pt x="19250" y="1825933"/>
                  </a:lnTo>
                  <a:lnTo>
                    <a:pt x="25536" y="1822123"/>
                  </a:lnTo>
                  <a:lnTo>
                    <a:pt x="25536" y="1814693"/>
                  </a:lnTo>
                  <a:cubicBezTo>
                    <a:pt x="18583" y="1811931"/>
                    <a:pt x="16869" y="1807549"/>
                    <a:pt x="24965" y="1804215"/>
                  </a:cubicBezTo>
                  <a:cubicBezTo>
                    <a:pt x="25927" y="1799386"/>
                    <a:pt x="26213" y="1794452"/>
                    <a:pt x="25822" y="1789547"/>
                  </a:cubicBezTo>
                  <a:lnTo>
                    <a:pt x="19536" y="1785356"/>
                  </a:lnTo>
                  <a:lnTo>
                    <a:pt x="19536" y="1763353"/>
                  </a:lnTo>
                  <a:lnTo>
                    <a:pt x="25441" y="1759639"/>
                  </a:lnTo>
                  <a:lnTo>
                    <a:pt x="19155" y="1755733"/>
                  </a:lnTo>
                  <a:lnTo>
                    <a:pt x="19155" y="1722682"/>
                  </a:lnTo>
                  <a:cubicBezTo>
                    <a:pt x="16297" y="1719443"/>
                    <a:pt x="-6563" y="1722682"/>
                    <a:pt x="3057" y="1717157"/>
                  </a:cubicBezTo>
                  <a:cubicBezTo>
                    <a:pt x="10772" y="1717157"/>
                    <a:pt x="22774" y="1718586"/>
                    <a:pt x="18678" y="1707632"/>
                  </a:cubicBezTo>
                  <a:cubicBezTo>
                    <a:pt x="10963" y="1705537"/>
                    <a:pt x="13439" y="1699821"/>
                    <a:pt x="12011" y="1694011"/>
                  </a:cubicBezTo>
                  <a:lnTo>
                    <a:pt x="18773" y="1689630"/>
                  </a:lnTo>
                  <a:lnTo>
                    <a:pt x="12773" y="1685820"/>
                  </a:lnTo>
                  <a:lnTo>
                    <a:pt x="12773" y="1590570"/>
                  </a:lnTo>
                  <a:lnTo>
                    <a:pt x="19345" y="1586569"/>
                  </a:lnTo>
                  <a:lnTo>
                    <a:pt x="19345" y="1549993"/>
                  </a:lnTo>
                  <a:lnTo>
                    <a:pt x="25441" y="1546183"/>
                  </a:lnTo>
                  <a:lnTo>
                    <a:pt x="25441" y="1535325"/>
                  </a:lnTo>
                  <a:cubicBezTo>
                    <a:pt x="23250" y="1533705"/>
                    <a:pt x="21440" y="1532468"/>
                    <a:pt x="19631" y="1531324"/>
                  </a:cubicBezTo>
                  <a:lnTo>
                    <a:pt x="25346" y="1528086"/>
                  </a:lnTo>
                  <a:lnTo>
                    <a:pt x="25346" y="1520275"/>
                  </a:lnTo>
                  <a:lnTo>
                    <a:pt x="19440" y="1516370"/>
                  </a:lnTo>
                  <a:lnTo>
                    <a:pt x="19440" y="1501797"/>
                  </a:lnTo>
                  <a:lnTo>
                    <a:pt x="25727" y="1497987"/>
                  </a:lnTo>
                  <a:lnTo>
                    <a:pt x="25727" y="1483414"/>
                  </a:lnTo>
                  <a:lnTo>
                    <a:pt x="32013" y="1479508"/>
                  </a:lnTo>
                  <a:lnTo>
                    <a:pt x="25727" y="1475603"/>
                  </a:lnTo>
                  <a:cubicBezTo>
                    <a:pt x="25727" y="1474174"/>
                    <a:pt x="25727" y="1473031"/>
                    <a:pt x="26394" y="1471793"/>
                  </a:cubicBezTo>
                  <a:cubicBezTo>
                    <a:pt x="37538" y="1467792"/>
                    <a:pt x="30489" y="1451695"/>
                    <a:pt x="32299" y="1443218"/>
                  </a:cubicBezTo>
                  <a:cubicBezTo>
                    <a:pt x="23441" y="1437884"/>
                    <a:pt x="23441" y="1437503"/>
                    <a:pt x="32299" y="1432264"/>
                  </a:cubicBezTo>
                  <a:lnTo>
                    <a:pt x="32299" y="1405975"/>
                  </a:lnTo>
                  <a:lnTo>
                    <a:pt x="39062" y="1401880"/>
                  </a:lnTo>
                  <a:lnTo>
                    <a:pt x="39062" y="1379972"/>
                  </a:lnTo>
                  <a:lnTo>
                    <a:pt x="45348" y="1376067"/>
                  </a:lnTo>
                  <a:lnTo>
                    <a:pt x="39443" y="1372352"/>
                  </a:lnTo>
                  <a:lnTo>
                    <a:pt x="39443" y="1364827"/>
                  </a:lnTo>
                  <a:lnTo>
                    <a:pt x="45253" y="1361589"/>
                  </a:lnTo>
                  <a:cubicBezTo>
                    <a:pt x="45253" y="1359684"/>
                    <a:pt x="45253" y="1357303"/>
                    <a:pt x="45824" y="1354635"/>
                  </a:cubicBezTo>
                  <a:lnTo>
                    <a:pt x="39538" y="1350254"/>
                  </a:lnTo>
                  <a:lnTo>
                    <a:pt x="39538" y="1317774"/>
                  </a:lnTo>
                  <a:lnTo>
                    <a:pt x="32871" y="1313583"/>
                  </a:lnTo>
                  <a:cubicBezTo>
                    <a:pt x="32871" y="1312535"/>
                    <a:pt x="32871" y="1311297"/>
                    <a:pt x="32871" y="1309963"/>
                  </a:cubicBezTo>
                  <a:lnTo>
                    <a:pt x="26489" y="1306058"/>
                  </a:lnTo>
                  <a:lnTo>
                    <a:pt x="33061" y="1302058"/>
                  </a:lnTo>
                  <a:lnTo>
                    <a:pt x="33061" y="1228811"/>
                  </a:lnTo>
                  <a:lnTo>
                    <a:pt x="45634" y="1221762"/>
                  </a:lnTo>
                  <a:cubicBezTo>
                    <a:pt x="45634" y="1219857"/>
                    <a:pt x="45634" y="1217476"/>
                    <a:pt x="46205" y="1214523"/>
                  </a:cubicBezTo>
                  <a:lnTo>
                    <a:pt x="52206" y="1210427"/>
                  </a:lnTo>
                  <a:lnTo>
                    <a:pt x="52206" y="1203188"/>
                  </a:lnTo>
                  <a:lnTo>
                    <a:pt x="46205" y="1199378"/>
                  </a:lnTo>
                  <a:lnTo>
                    <a:pt x="46205" y="1192330"/>
                  </a:lnTo>
                  <a:lnTo>
                    <a:pt x="39538" y="1188329"/>
                  </a:lnTo>
                  <a:lnTo>
                    <a:pt x="39538" y="1184710"/>
                  </a:lnTo>
                  <a:lnTo>
                    <a:pt x="45824" y="1180899"/>
                  </a:lnTo>
                  <a:lnTo>
                    <a:pt x="45824" y="1162421"/>
                  </a:lnTo>
                  <a:cubicBezTo>
                    <a:pt x="43824" y="1160993"/>
                    <a:pt x="40967" y="1160611"/>
                    <a:pt x="40300" y="1158421"/>
                  </a:cubicBezTo>
                  <a:cubicBezTo>
                    <a:pt x="45824" y="1155182"/>
                    <a:pt x="45824" y="1155182"/>
                    <a:pt x="39824" y="1151658"/>
                  </a:cubicBezTo>
                  <a:lnTo>
                    <a:pt x="39824" y="1104033"/>
                  </a:lnTo>
                  <a:lnTo>
                    <a:pt x="33061" y="1099746"/>
                  </a:lnTo>
                  <a:lnTo>
                    <a:pt x="33061" y="1082125"/>
                  </a:lnTo>
                  <a:lnTo>
                    <a:pt x="26394" y="1078125"/>
                  </a:lnTo>
                  <a:lnTo>
                    <a:pt x="26394" y="1030500"/>
                  </a:lnTo>
                  <a:lnTo>
                    <a:pt x="33156" y="1026404"/>
                  </a:lnTo>
                  <a:lnTo>
                    <a:pt x="33156" y="1004496"/>
                  </a:lnTo>
                  <a:cubicBezTo>
                    <a:pt x="38490" y="1002592"/>
                    <a:pt x="41348" y="998305"/>
                    <a:pt x="38586" y="993161"/>
                  </a:cubicBezTo>
                  <a:lnTo>
                    <a:pt x="33823" y="990399"/>
                  </a:lnTo>
                  <a:cubicBezTo>
                    <a:pt x="30965" y="984018"/>
                    <a:pt x="34966" y="977255"/>
                    <a:pt x="31918" y="971349"/>
                  </a:cubicBezTo>
                  <a:lnTo>
                    <a:pt x="26870" y="967825"/>
                  </a:lnTo>
                  <a:lnTo>
                    <a:pt x="26870" y="946013"/>
                  </a:lnTo>
                  <a:lnTo>
                    <a:pt x="20107" y="941822"/>
                  </a:lnTo>
                  <a:lnTo>
                    <a:pt x="20107" y="916105"/>
                  </a:lnTo>
                  <a:lnTo>
                    <a:pt x="26584" y="912199"/>
                  </a:lnTo>
                  <a:lnTo>
                    <a:pt x="26584" y="882958"/>
                  </a:lnTo>
                  <a:lnTo>
                    <a:pt x="33347" y="878767"/>
                  </a:lnTo>
                  <a:lnTo>
                    <a:pt x="33347" y="868003"/>
                  </a:lnTo>
                  <a:cubicBezTo>
                    <a:pt x="46015" y="860478"/>
                    <a:pt x="38205" y="836761"/>
                    <a:pt x="38681" y="823331"/>
                  </a:cubicBezTo>
                  <a:lnTo>
                    <a:pt x="34014" y="820759"/>
                  </a:lnTo>
                  <a:cubicBezTo>
                    <a:pt x="32394" y="815711"/>
                    <a:pt x="31442" y="811806"/>
                    <a:pt x="39824" y="809615"/>
                  </a:cubicBezTo>
                  <a:lnTo>
                    <a:pt x="33347" y="805519"/>
                  </a:lnTo>
                  <a:lnTo>
                    <a:pt x="39443" y="801709"/>
                  </a:lnTo>
                  <a:cubicBezTo>
                    <a:pt x="27822" y="797614"/>
                    <a:pt x="34871" y="781802"/>
                    <a:pt x="33061" y="772277"/>
                  </a:cubicBezTo>
                  <a:cubicBezTo>
                    <a:pt x="52111" y="764371"/>
                    <a:pt x="20964" y="761990"/>
                    <a:pt x="39443" y="753989"/>
                  </a:cubicBezTo>
                  <a:lnTo>
                    <a:pt x="39443" y="687314"/>
                  </a:lnTo>
                  <a:lnTo>
                    <a:pt x="33252" y="683599"/>
                  </a:lnTo>
                  <a:lnTo>
                    <a:pt x="39538" y="679789"/>
                  </a:lnTo>
                  <a:lnTo>
                    <a:pt x="39538" y="643023"/>
                  </a:lnTo>
                  <a:lnTo>
                    <a:pt x="33442" y="639022"/>
                  </a:lnTo>
                  <a:lnTo>
                    <a:pt x="38490" y="636260"/>
                  </a:lnTo>
                  <a:cubicBezTo>
                    <a:pt x="42967" y="530723"/>
                    <a:pt x="39443" y="467096"/>
                    <a:pt x="38490" y="446998"/>
                  </a:cubicBezTo>
                  <a:cubicBezTo>
                    <a:pt x="30680" y="442331"/>
                    <a:pt x="30680" y="441950"/>
                    <a:pt x="39347" y="436711"/>
                  </a:cubicBezTo>
                  <a:lnTo>
                    <a:pt x="39347" y="421947"/>
                  </a:lnTo>
                  <a:lnTo>
                    <a:pt x="33061" y="418137"/>
                  </a:lnTo>
                  <a:lnTo>
                    <a:pt x="33061" y="370512"/>
                  </a:lnTo>
                  <a:lnTo>
                    <a:pt x="26394" y="366607"/>
                  </a:lnTo>
                  <a:cubicBezTo>
                    <a:pt x="26394" y="365274"/>
                    <a:pt x="26394" y="364035"/>
                    <a:pt x="26394" y="362988"/>
                  </a:cubicBezTo>
                  <a:lnTo>
                    <a:pt x="32204" y="359177"/>
                  </a:lnTo>
                  <a:cubicBezTo>
                    <a:pt x="20107" y="357082"/>
                    <a:pt x="27060" y="299837"/>
                    <a:pt x="27155" y="274024"/>
                  </a:cubicBezTo>
                  <a:lnTo>
                    <a:pt x="32204" y="271167"/>
                  </a:lnTo>
                  <a:lnTo>
                    <a:pt x="32204" y="160772"/>
                  </a:lnTo>
                  <a:lnTo>
                    <a:pt x="38966" y="156486"/>
                  </a:lnTo>
                  <a:lnTo>
                    <a:pt x="38966" y="64474"/>
                  </a:lnTo>
                  <a:lnTo>
                    <a:pt x="32585" y="60664"/>
                  </a:lnTo>
                  <a:lnTo>
                    <a:pt x="32585" y="-105"/>
                  </a:lnTo>
                  <a:lnTo>
                    <a:pt x="190319" y="-105"/>
                  </a:lnTo>
                  <a:lnTo>
                    <a:pt x="190319" y="9420"/>
                  </a:lnTo>
                  <a:cubicBezTo>
                    <a:pt x="180880" y="10172"/>
                    <a:pt x="171983" y="14173"/>
                    <a:pt x="165173" y="20755"/>
                  </a:cubicBezTo>
                  <a:cubicBezTo>
                    <a:pt x="170202" y="24117"/>
                    <a:pt x="175641" y="26803"/>
                    <a:pt x="181365" y="28755"/>
                  </a:cubicBezTo>
                  <a:cubicBezTo>
                    <a:pt x="190033" y="24279"/>
                    <a:pt x="190890" y="24279"/>
                    <a:pt x="199844" y="28755"/>
                  </a:cubicBezTo>
                  <a:cubicBezTo>
                    <a:pt x="208607" y="28755"/>
                    <a:pt x="218894" y="26851"/>
                    <a:pt x="226323" y="32375"/>
                  </a:cubicBezTo>
                  <a:cubicBezTo>
                    <a:pt x="237944" y="27708"/>
                    <a:pt x="251469" y="21326"/>
                    <a:pt x="262518" y="30756"/>
                  </a:cubicBezTo>
                  <a:lnTo>
                    <a:pt x="262518" y="41043"/>
                  </a:lnTo>
                  <a:cubicBezTo>
                    <a:pt x="257280" y="46091"/>
                    <a:pt x="247945" y="48472"/>
                    <a:pt x="243468" y="53330"/>
                  </a:cubicBezTo>
                  <a:cubicBezTo>
                    <a:pt x="282521" y="56187"/>
                    <a:pt x="323669" y="53806"/>
                    <a:pt x="360816" y="63902"/>
                  </a:cubicBezTo>
                  <a:lnTo>
                    <a:pt x="360816" y="67427"/>
                  </a:lnTo>
                  <a:cubicBezTo>
                    <a:pt x="375485" y="71046"/>
                    <a:pt x="393963" y="63426"/>
                    <a:pt x="409870" y="62093"/>
                  </a:cubicBezTo>
                  <a:cubicBezTo>
                    <a:pt x="427206" y="51806"/>
                    <a:pt x="445970" y="57045"/>
                    <a:pt x="463877" y="61426"/>
                  </a:cubicBezTo>
                  <a:cubicBezTo>
                    <a:pt x="478260" y="52758"/>
                    <a:pt x="499786" y="64093"/>
                    <a:pt x="514931" y="54949"/>
                  </a:cubicBezTo>
                  <a:cubicBezTo>
                    <a:pt x="524456" y="53997"/>
                    <a:pt x="524456" y="56283"/>
                    <a:pt x="525313" y="59426"/>
                  </a:cubicBezTo>
                  <a:lnTo>
                    <a:pt x="534838" y="65808"/>
                  </a:lnTo>
                  <a:cubicBezTo>
                    <a:pt x="539867" y="66179"/>
                    <a:pt x="544868" y="64836"/>
                    <a:pt x="549030" y="61998"/>
                  </a:cubicBezTo>
                  <a:cubicBezTo>
                    <a:pt x="554736" y="62036"/>
                    <a:pt x="560279" y="63902"/>
                    <a:pt x="564842" y="67332"/>
                  </a:cubicBezTo>
                  <a:lnTo>
                    <a:pt x="564842" y="75428"/>
                  </a:lnTo>
                  <a:lnTo>
                    <a:pt x="574367" y="77238"/>
                  </a:lnTo>
                  <a:lnTo>
                    <a:pt x="597798" y="64093"/>
                  </a:lnTo>
                  <a:lnTo>
                    <a:pt x="597798" y="53711"/>
                  </a:lnTo>
                  <a:cubicBezTo>
                    <a:pt x="583606" y="41805"/>
                    <a:pt x="566747" y="43710"/>
                    <a:pt x="547887" y="43138"/>
                  </a:cubicBezTo>
                  <a:cubicBezTo>
                    <a:pt x="539410" y="37709"/>
                    <a:pt x="531219" y="32946"/>
                    <a:pt x="522360" y="39805"/>
                  </a:cubicBezTo>
                  <a:cubicBezTo>
                    <a:pt x="509692" y="26565"/>
                    <a:pt x="555126" y="34661"/>
                    <a:pt x="561984" y="32565"/>
                  </a:cubicBezTo>
                  <a:cubicBezTo>
                    <a:pt x="572147" y="41633"/>
                    <a:pt x="587292" y="42271"/>
                    <a:pt x="598179" y="34089"/>
                  </a:cubicBezTo>
                  <a:cubicBezTo>
                    <a:pt x="598179" y="32661"/>
                    <a:pt x="597608" y="31422"/>
                    <a:pt x="597322" y="30280"/>
                  </a:cubicBezTo>
                  <a:lnTo>
                    <a:pt x="585321" y="23612"/>
                  </a:lnTo>
                  <a:lnTo>
                    <a:pt x="591226" y="19707"/>
                  </a:lnTo>
                  <a:cubicBezTo>
                    <a:pt x="591226" y="18659"/>
                    <a:pt x="591226" y="17516"/>
                    <a:pt x="591226" y="16183"/>
                  </a:cubicBezTo>
                  <a:lnTo>
                    <a:pt x="597798" y="12277"/>
                  </a:lnTo>
                  <a:lnTo>
                    <a:pt x="597798" y="-581"/>
                  </a:lnTo>
                  <a:lnTo>
                    <a:pt x="610943" y="-581"/>
                  </a:lnTo>
                  <a:lnTo>
                    <a:pt x="610943" y="12277"/>
                  </a:lnTo>
                  <a:lnTo>
                    <a:pt x="617420" y="16087"/>
                  </a:lnTo>
                  <a:lnTo>
                    <a:pt x="617420" y="38185"/>
                  </a:lnTo>
                  <a:cubicBezTo>
                    <a:pt x="606371" y="41614"/>
                    <a:pt x="612372" y="55235"/>
                    <a:pt x="610943" y="63902"/>
                  </a:cubicBezTo>
                  <a:lnTo>
                    <a:pt x="616277" y="66855"/>
                  </a:lnTo>
                  <a:cubicBezTo>
                    <a:pt x="617896" y="81714"/>
                    <a:pt x="618182" y="142579"/>
                    <a:pt x="616277" y="167535"/>
                  </a:cubicBezTo>
                  <a:lnTo>
                    <a:pt x="611705" y="170106"/>
                  </a:lnTo>
                  <a:cubicBezTo>
                    <a:pt x="612752" y="173917"/>
                    <a:pt x="619896" y="175155"/>
                    <a:pt x="623421" y="178012"/>
                  </a:cubicBezTo>
                  <a:lnTo>
                    <a:pt x="617039" y="181917"/>
                  </a:lnTo>
                  <a:lnTo>
                    <a:pt x="617039" y="189156"/>
                  </a:lnTo>
                  <a:lnTo>
                    <a:pt x="623516" y="192967"/>
                  </a:lnTo>
                  <a:lnTo>
                    <a:pt x="623516" y="237162"/>
                  </a:lnTo>
                  <a:cubicBezTo>
                    <a:pt x="618839" y="240944"/>
                    <a:pt x="612953" y="242906"/>
                    <a:pt x="606942" y="242687"/>
                  </a:cubicBezTo>
                  <a:lnTo>
                    <a:pt x="591512" y="233162"/>
                  </a:lnTo>
                  <a:lnTo>
                    <a:pt x="597322" y="229542"/>
                  </a:lnTo>
                  <a:lnTo>
                    <a:pt x="597322" y="222303"/>
                  </a:lnTo>
                  <a:cubicBezTo>
                    <a:pt x="587797" y="215731"/>
                    <a:pt x="578272" y="229828"/>
                    <a:pt x="567890" y="220589"/>
                  </a:cubicBezTo>
                  <a:lnTo>
                    <a:pt x="561698" y="220589"/>
                  </a:lnTo>
                  <a:cubicBezTo>
                    <a:pt x="555602" y="219255"/>
                    <a:pt x="560175" y="214779"/>
                    <a:pt x="554650" y="213255"/>
                  </a:cubicBezTo>
                  <a:lnTo>
                    <a:pt x="538172" y="213255"/>
                  </a:lnTo>
                  <a:lnTo>
                    <a:pt x="538172" y="207635"/>
                  </a:lnTo>
                  <a:cubicBezTo>
                    <a:pt x="509597" y="193728"/>
                    <a:pt x="477688" y="203253"/>
                    <a:pt x="446256" y="198110"/>
                  </a:cubicBezTo>
                  <a:cubicBezTo>
                    <a:pt x="444065" y="190680"/>
                    <a:pt x="425872" y="198110"/>
                    <a:pt x="420538" y="188585"/>
                  </a:cubicBezTo>
                  <a:cubicBezTo>
                    <a:pt x="450447" y="180394"/>
                    <a:pt x="479688" y="190014"/>
                    <a:pt x="509501" y="183442"/>
                  </a:cubicBezTo>
                  <a:cubicBezTo>
                    <a:pt x="511626" y="189061"/>
                    <a:pt x="516617" y="193100"/>
                    <a:pt x="522551" y="194014"/>
                  </a:cubicBezTo>
                  <a:cubicBezTo>
                    <a:pt x="531590" y="188033"/>
                    <a:pt x="542458" y="185470"/>
                    <a:pt x="553221" y="186775"/>
                  </a:cubicBezTo>
                  <a:lnTo>
                    <a:pt x="561032" y="190490"/>
                  </a:lnTo>
                  <a:cubicBezTo>
                    <a:pt x="573414" y="181727"/>
                    <a:pt x="586749" y="192681"/>
                    <a:pt x="600465" y="190490"/>
                  </a:cubicBezTo>
                  <a:cubicBezTo>
                    <a:pt x="615039" y="174583"/>
                    <a:pt x="559984" y="183442"/>
                    <a:pt x="557889" y="168392"/>
                  </a:cubicBezTo>
                  <a:cubicBezTo>
                    <a:pt x="571795" y="168392"/>
                    <a:pt x="584749" y="177917"/>
                    <a:pt x="597131" y="166678"/>
                  </a:cubicBezTo>
                  <a:lnTo>
                    <a:pt x="597131" y="151914"/>
                  </a:lnTo>
                  <a:lnTo>
                    <a:pt x="591035" y="148104"/>
                  </a:lnTo>
                  <a:lnTo>
                    <a:pt x="603704" y="140579"/>
                  </a:lnTo>
                  <a:cubicBezTo>
                    <a:pt x="595227" y="138293"/>
                    <a:pt x="598370" y="131054"/>
                    <a:pt x="596560" y="125530"/>
                  </a:cubicBezTo>
                  <a:cubicBezTo>
                    <a:pt x="592274" y="124453"/>
                    <a:pt x="589674" y="120110"/>
                    <a:pt x="590750" y="115824"/>
                  </a:cubicBezTo>
                  <a:cubicBezTo>
                    <a:pt x="590845" y="115433"/>
                    <a:pt x="590978" y="115042"/>
                    <a:pt x="591131" y="114671"/>
                  </a:cubicBezTo>
                  <a:lnTo>
                    <a:pt x="596846" y="111527"/>
                  </a:lnTo>
                  <a:lnTo>
                    <a:pt x="596846" y="104003"/>
                  </a:lnTo>
                  <a:lnTo>
                    <a:pt x="591321" y="100288"/>
                  </a:lnTo>
                  <a:lnTo>
                    <a:pt x="597227" y="96478"/>
                  </a:lnTo>
                  <a:lnTo>
                    <a:pt x="597227" y="88858"/>
                  </a:lnTo>
                  <a:lnTo>
                    <a:pt x="585702" y="83619"/>
                  </a:lnTo>
                  <a:cubicBezTo>
                    <a:pt x="587226" y="83619"/>
                    <a:pt x="586654" y="83619"/>
                    <a:pt x="585702" y="83619"/>
                  </a:cubicBezTo>
                  <a:lnTo>
                    <a:pt x="585702" y="83619"/>
                  </a:lnTo>
                  <a:cubicBezTo>
                    <a:pt x="557127" y="82000"/>
                    <a:pt x="531314" y="92287"/>
                    <a:pt x="502453" y="83619"/>
                  </a:cubicBezTo>
                  <a:cubicBezTo>
                    <a:pt x="496929" y="81429"/>
                    <a:pt x="491976" y="75904"/>
                    <a:pt x="485689" y="76095"/>
                  </a:cubicBezTo>
                  <a:lnTo>
                    <a:pt x="485689" y="70570"/>
                  </a:lnTo>
                  <a:cubicBezTo>
                    <a:pt x="451304" y="59426"/>
                    <a:pt x="408060" y="80762"/>
                    <a:pt x="370437" y="76285"/>
                  </a:cubicBezTo>
                  <a:cubicBezTo>
                    <a:pt x="356054" y="87144"/>
                    <a:pt x="344624" y="72094"/>
                    <a:pt x="330146" y="72380"/>
                  </a:cubicBezTo>
                  <a:lnTo>
                    <a:pt x="320621" y="65141"/>
                  </a:lnTo>
                  <a:cubicBezTo>
                    <a:pt x="286997" y="68856"/>
                    <a:pt x="253946" y="55616"/>
                    <a:pt x="217560" y="62379"/>
                  </a:cubicBezTo>
                  <a:cubicBezTo>
                    <a:pt x="216989" y="63712"/>
                    <a:pt x="216417" y="65331"/>
                    <a:pt x="215655" y="67332"/>
                  </a:cubicBezTo>
                  <a:lnTo>
                    <a:pt x="204511" y="73618"/>
                  </a:lnTo>
                  <a:cubicBezTo>
                    <a:pt x="211369" y="79047"/>
                    <a:pt x="231276" y="77047"/>
                    <a:pt x="239658" y="72571"/>
                  </a:cubicBezTo>
                  <a:cubicBezTo>
                    <a:pt x="247278" y="77524"/>
                    <a:pt x="257946" y="83619"/>
                    <a:pt x="264995" y="76285"/>
                  </a:cubicBezTo>
                  <a:lnTo>
                    <a:pt x="279758" y="76285"/>
                  </a:lnTo>
                  <a:lnTo>
                    <a:pt x="294617" y="85810"/>
                  </a:lnTo>
                  <a:cubicBezTo>
                    <a:pt x="294617" y="94002"/>
                    <a:pt x="314811" y="94192"/>
                    <a:pt x="321573" y="99526"/>
                  </a:cubicBezTo>
                  <a:cubicBezTo>
                    <a:pt x="321573" y="101146"/>
                    <a:pt x="321573" y="102384"/>
                    <a:pt x="321573" y="103527"/>
                  </a:cubicBezTo>
                  <a:cubicBezTo>
                    <a:pt x="301095" y="100193"/>
                    <a:pt x="275663" y="107432"/>
                    <a:pt x="252707" y="105241"/>
                  </a:cubicBezTo>
                  <a:cubicBezTo>
                    <a:pt x="245754" y="101622"/>
                    <a:pt x="252707" y="96955"/>
                    <a:pt x="248993" y="93049"/>
                  </a:cubicBezTo>
                  <a:cubicBezTo>
                    <a:pt x="240897" y="81429"/>
                    <a:pt x="224895" y="90192"/>
                    <a:pt x="216989" y="96192"/>
                  </a:cubicBezTo>
                  <a:cubicBezTo>
                    <a:pt x="221370" y="100288"/>
                    <a:pt x="234610" y="94669"/>
                    <a:pt x="235372" y="100288"/>
                  </a:cubicBezTo>
                  <a:cubicBezTo>
                    <a:pt x="232324" y="102002"/>
                    <a:pt x="229657" y="103527"/>
                    <a:pt x="229657" y="106384"/>
                  </a:cubicBezTo>
                  <a:cubicBezTo>
                    <a:pt x="227752" y="110385"/>
                    <a:pt x="216894" y="108670"/>
                    <a:pt x="212703" y="112194"/>
                  </a:cubicBezTo>
                  <a:cubicBezTo>
                    <a:pt x="206292" y="108622"/>
                    <a:pt x="198720" y="107737"/>
                    <a:pt x="191652" y="109718"/>
                  </a:cubicBezTo>
                  <a:cubicBezTo>
                    <a:pt x="191652" y="111242"/>
                    <a:pt x="190509" y="112861"/>
                    <a:pt x="189842" y="114671"/>
                  </a:cubicBezTo>
                  <a:lnTo>
                    <a:pt x="184413" y="118290"/>
                  </a:lnTo>
                  <a:cubicBezTo>
                    <a:pt x="186318" y="121529"/>
                    <a:pt x="200987" y="117814"/>
                    <a:pt x="193938" y="123720"/>
                  </a:cubicBezTo>
                  <a:cubicBezTo>
                    <a:pt x="156791" y="124291"/>
                    <a:pt x="203463" y="127720"/>
                    <a:pt x="212988" y="138007"/>
                  </a:cubicBezTo>
                  <a:cubicBezTo>
                    <a:pt x="217865" y="137626"/>
                    <a:pt x="222713" y="139055"/>
                    <a:pt x="226609" y="142008"/>
                  </a:cubicBezTo>
                  <a:cubicBezTo>
                    <a:pt x="261661" y="148961"/>
                    <a:pt x="301475" y="139150"/>
                    <a:pt x="334908" y="151533"/>
                  </a:cubicBezTo>
                  <a:lnTo>
                    <a:pt x="328717" y="155438"/>
                  </a:lnTo>
                  <a:lnTo>
                    <a:pt x="328717" y="162582"/>
                  </a:lnTo>
                  <a:cubicBezTo>
                    <a:pt x="309667" y="173535"/>
                    <a:pt x="264899" y="149342"/>
                    <a:pt x="256137" y="169440"/>
                  </a:cubicBezTo>
                  <a:lnTo>
                    <a:pt x="246612" y="175631"/>
                  </a:lnTo>
                  <a:cubicBezTo>
                    <a:pt x="242421" y="175631"/>
                    <a:pt x="238991" y="175631"/>
                    <a:pt x="237087" y="177346"/>
                  </a:cubicBezTo>
                  <a:lnTo>
                    <a:pt x="243182" y="181251"/>
                  </a:lnTo>
                  <a:lnTo>
                    <a:pt x="243182" y="188299"/>
                  </a:lnTo>
                  <a:cubicBezTo>
                    <a:pt x="257851" y="191633"/>
                    <a:pt x="277568" y="184870"/>
                    <a:pt x="292522" y="179345"/>
                  </a:cubicBezTo>
                  <a:cubicBezTo>
                    <a:pt x="318144" y="185728"/>
                    <a:pt x="344147" y="185156"/>
                    <a:pt x="370151" y="190490"/>
                  </a:cubicBezTo>
                  <a:cubicBezTo>
                    <a:pt x="374913" y="187347"/>
                    <a:pt x="395868" y="182013"/>
                    <a:pt x="393773" y="192490"/>
                  </a:cubicBezTo>
                  <a:cubicBezTo>
                    <a:pt x="361864" y="202015"/>
                    <a:pt x="318811" y="199824"/>
                    <a:pt x="285950" y="194300"/>
                  </a:cubicBezTo>
                  <a:lnTo>
                    <a:pt x="269567" y="203158"/>
                  </a:lnTo>
                  <a:lnTo>
                    <a:pt x="269567" y="206968"/>
                  </a:lnTo>
                  <a:cubicBezTo>
                    <a:pt x="279092" y="210683"/>
                    <a:pt x="281568" y="209064"/>
                    <a:pt x="283188" y="203063"/>
                  </a:cubicBezTo>
                  <a:cubicBezTo>
                    <a:pt x="286140" y="200396"/>
                    <a:pt x="290998" y="201730"/>
                    <a:pt x="295094" y="201444"/>
                  </a:cubicBezTo>
                  <a:cubicBezTo>
                    <a:pt x="301952" y="200396"/>
                    <a:pt x="300809" y="205635"/>
                    <a:pt x="305571" y="208778"/>
                  </a:cubicBezTo>
                  <a:lnTo>
                    <a:pt x="312334" y="208778"/>
                  </a:lnTo>
                  <a:lnTo>
                    <a:pt x="321288" y="214112"/>
                  </a:lnTo>
                  <a:cubicBezTo>
                    <a:pt x="317858" y="218684"/>
                    <a:pt x="309953" y="214779"/>
                    <a:pt x="305000" y="216589"/>
                  </a:cubicBezTo>
                  <a:cubicBezTo>
                    <a:pt x="301095" y="220589"/>
                    <a:pt x="294141" y="219732"/>
                    <a:pt x="287760" y="219827"/>
                  </a:cubicBezTo>
                  <a:cubicBezTo>
                    <a:pt x="276139" y="212207"/>
                    <a:pt x="264709" y="214588"/>
                    <a:pt x="252898" y="208778"/>
                  </a:cubicBezTo>
                  <a:lnTo>
                    <a:pt x="244040" y="214112"/>
                  </a:lnTo>
                  <a:cubicBezTo>
                    <a:pt x="249393" y="218598"/>
                    <a:pt x="256108" y="221151"/>
                    <a:pt x="263090" y="221351"/>
                  </a:cubicBezTo>
                  <a:lnTo>
                    <a:pt x="263090" y="225447"/>
                  </a:lnTo>
                  <a:cubicBezTo>
                    <a:pt x="268900" y="227256"/>
                    <a:pt x="268900" y="227256"/>
                    <a:pt x="337289" y="227256"/>
                  </a:cubicBezTo>
                  <a:cubicBezTo>
                    <a:pt x="349672" y="235258"/>
                    <a:pt x="365864" y="226018"/>
                    <a:pt x="378152" y="234591"/>
                  </a:cubicBezTo>
                  <a:cubicBezTo>
                    <a:pt x="406727" y="236686"/>
                    <a:pt x="437397" y="220875"/>
                    <a:pt x="462924" y="241735"/>
                  </a:cubicBezTo>
                  <a:cubicBezTo>
                    <a:pt x="471116" y="236019"/>
                    <a:pt x="481974" y="241068"/>
                    <a:pt x="490166" y="234496"/>
                  </a:cubicBezTo>
                  <a:lnTo>
                    <a:pt x="493309" y="238782"/>
                  </a:lnTo>
                  <a:cubicBezTo>
                    <a:pt x="490547" y="242782"/>
                    <a:pt x="483784" y="244211"/>
                    <a:pt x="480069" y="248307"/>
                  </a:cubicBezTo>
                  <a:cubicBezTo>
                    <a:pt x="480069" y="248307"/>
                    <a:pt x="480069" y="249735"/>
                    <a:pt x="480069" y="250974"/>
                  </a:cubicBezTo>
                  <a:cubicBezTo>
                    <a:pt x="486241" y="254079"/>
                    <a:pt x="493519" y="254079"/>
                    <a:pt x="499691" y="250974"/>
                  </a:cubicBezTo>
                  <a:cubicBezTo>
                    <a:pt x="509787" y="246687"/>
                    <a:pt x="520169" y="254593"/>
                    <a:pt x="531219" y="253641"/>
                  </a:cubicBezTo>
                  <a:cubicBezTo>
                    <a:pt x="534648" y="259070"/>
                    <a:pt x="531219" y="264594"/>
                    <a:pt x="533409" y="269833"/>
                  </a:cubicBezTo>
                  <a:cubicBezTo>
                    <a:pt x="540582" y="271519"/>
                    <a:pt x="547983" y="271996"/>
                    <a:pt x="555317" y="271262"/>
                  </a:cubicBezTo>
                  <a:cubicBezTo>
                    <a:pt x="559432" y="268252"/>
                    <a:pt x="564547" y="266928"/>
                    <a:pt x="569604" y="267547"/>
                  </a:cubicBezTo>
                  <a:cubicBezTo>
                    <a:pt x="578177" y="249069"/>
                    <a:pt x="603799" y="257260"/>
                    <a:pt x="617991" y="262308"/>
                  </a:cubicBezTo>
                  <a:cubicBezTo>
                    <a:pt x="617991" y="270786"/>
                    <a:pt x="617991" y="279453"/>
                    <a:pt x="617991" y="287835"/>
                  </a:cubicBezTo>
                  <a:lnTo>
                    <a:pt x="612086" y="291741"/>
                  </a:lnTo>
                  <a:cubicBezTo>
                    <a:pt x="619896" y="293836"/>
                    <a:pt x="617896" y="301266"/>
                    <a:pt x="618468" y="306219"/>
                  </a:cubicBezTo>
                  <a:lnTo>
                    <a:pt x="612562" y="309457"/>
                  </a:lnTo>
                  <a:cubicBezTo>
                    <a:pt x="611505" y="318049"/>
                    <a:pt x="611219" y="326717"/>
                    <a:pt x="611705" y="335365"/>
                  </a:cubicBezTo>
                  <a:lnTo>
                    <a:pt x="605609" y="339366"/>
                  </a:lnTo>
                  <a:cubicBezTo>
                    <a:pt x="605609" y="340318"/>
                    <a:pt x="605609" y="341556"/>
                    <a:pt x="605609" y="342890"/>
                  </a:cubicBezTo>
                  <a:lnTo>
                    <a:pt x="612181" y="346890"/>
                  </a:lnTo>
                  <a:lnTo>
                    <a:pt x="612181" y="354034"/>
                  </a:lnTo>
                  <a:lnTo>
                    <a:pt x="618563" y="357939"/>
                  </a:lnTo>
                  <a:cubicBezTo>
                    <a:pt x="606752" y="362892"/>
                    <a:pt x="617706" y="373942"/>
                    <a:pt x="602465" y="378133"/>
                  </a:cubicBezTo>
                  <a:cubicBezTo>
                    <a:pt x="597417" y="374513"/>
                    <a:pt x="599227" y="371465"/>
                    <a:pt x="592464" y="368608"/>
                  </a:cubicBezTo>
                  <a:cubicBezTo>
                    <a:pt x="591798" y="365178"/>
                    <a:pt x="595131" y="355653"/>
                    <a:pt x="588369" y="356511"/>
                  </a:cubicBezTo>
                  <a:cubicBezTo>
                    <a:pt x="585416" y="356511"/>
                    <a:pt x="585892" y="359273"/>
                    <a:pt x="585987" y="361273"/>
                  </a:cubicBezTo>
                  <a:cubicBezTo>
                    <a:pt x="579987" y="364235"/>
                    <a:pt x="572938" y="364235"/>
                    <a:pt x="566937" y="361273"/>
                  </a:cubicBezTo>
                  <a:cubicBezTo>
                    <a:pt x="572367" y="351748"/>
                    <a:pt x="608943" y="353844"/>
                    <a:pt x="593131" y="346795"/>
                  </a:cubicBezTo>
                  <a:lnTo>
                    <a:pt x="599418" y="342890"/>
                  </a:lnTo>
                  <a:lnTo>
                    <a:pt x="599418" y="324602"/>
                  </a:lnTo>
                  <a:lnTo>
                    <a:pt x="593036" y="320697"/>
                  </a:lnTo>
                  <a:cubicBezTo>
                    <a:pt x="597608" y="317172"/>
                    <a:pt x="609038" y="320697"/>
                    <a:pt x="605418" y="313172"/>
                  </a:cubicBezTo>
                  <a:lnTo>
                    <a:pt x="595893" y="307933"/>
                  </a:lnTo>
                  <a:cubicBezTo>
                    <a:pt x="566461" y="305362"/>
                    <a:pt x="534171" y="320506"/>
                    <a:pt x="507215" y="306124"/>
                  </a:cubicBezTo>
                  <a:lnTo>
                    <a:pt x="507215" y="298789"/>
                  </a:lnTo>
                  <a:cubicBezTo>
                    <a:pt x="514455" y="295741"/>
                    <a:pt x="514550" y="295741"/>
                    <a:pt x="523122" y="300313"/>
                  </a:cubicBezTo>
                  <a:cubicBezTo>
                    <a:pt x="570747" y="290788"/>
                    <a:pt x="549602" y="298503"/>
                    <a:pt x="520074" y="279930"/>
                  </a:cubicBezTo>
                  <a:lnTo>
                    <a:pt x="520074" y="269167"/>
                  </a:lnTo>
                  <a:cubicBezTo>
                    <a:pt x="498643" y="250117"/>
                    <a:pt x="476164" y="265356"/>
                    <a:pt x="454638" y="273072"/>
                  </a:cubicBezTo>
                  <a:lnTo>
                    <a:pt x="454638" y="276691"/>
                  </a:lnTo>
                  <a:cubicBezTo>
                    <a:pt x="465020" y="281358"/>
                    <a:pt x="479498" y="274501"/>
                    <a:pt x="487785" y="285073"/>
                  </a:cubicBezTo>
                  <a:lnTo>
                    <a:pt x="484832" y="289455"/>
                  </a:lnTo>
                  <a:lnTo>
                    <a:pt x="467496" y="289455"/>
                  </a:lnTo>
                  <a:cubicBezTo>
                    <a:pt x="469211" y="287074"/>
                    <a:pt x="463210" y="284787"/>
                    <a:pt x="461781" y="287359"/>
                  </a:cubicBezTo>
                  <a:cubicBezTo>
                    <a:pt x="461781" y="288978"/>
                    <a:pt x="465020" y="289550"/>
                    <a:pt x="467496" y="289455"/>
                  </a:cubicBezTo>
                  <a:cubicBezTo>
                    <a:pt x="467496" y="289455"/>
                    <a:pt x="466544" y="289455"/>
                    <a:pt x="466258" y="289455"/>
                  </a:cubicBezTo>
                  <a:cubicBezTo>
                    <a:pt x="467487" y="292474"/>
                    <a:pt x="467972" y="295741"/>
                    <a:pt x="467687" y="298980"/>
                  </a:cubicBezTo>
                  <a:cubicBezTo>
                    <a:pt x="445684" y="309171"/>
                    <a:pt x="413204" y="305457"/>
                    <a:pt x="389487" y="302314"/>
                  </a:cubicBezTo>
                  <a:cubicBezTo>
                    <a:pt x="393135" y="301390"/>
                    <a:pt x="395897" y="298399"/>
                    <a:pt x="396535" y="294694"/>
                  </a:cubicBezTo>
                  <a:lnTo>
                    <a:pt x="408156" y="288121"/>
                  </a:lnTo>
                  <a:cubicBezTo>
                    <a:pt x="398631" y="284120"/>
                    <a:pt x="336908" y="283549"/>
                    <a:pt x="342814" y="298980"/>
                  </a:cubicBezTo>
                  <a:cubicBezTo>
                    <a:pt x="323002" y="300789"/>
                    <a:pt x="304714" y="304599"/>
                    <a:pt x="283949" y="304504"/>
                  </a:cubicBezTo>
                  <a:cubicBezTo>
                    <a:pt x="263090" y="309933"/>
                    <a:pt x="295284" y="315934"/>
                    <a:pt x="300714" y="308219"/>
                  </a:cubicBezTo>
                  <a:cubicBezTo>
                    <a:pt x="315858" y="310600"/>
                    <a:pt x="330146" y="322220"/>
                    <a:pt x="345957" y="312124"/>
                  </a:cubicBezTo>
                  <a:cubicBezTo>
                    <a:pt x="371103" y="324983"/>
                    <a:pt x="403107" y="312124"/>
                    <a:pt x="428158" y="324697"/>
                  </a:cubicBezTo>
                  <a:lnTo>
                    <a:pt x="428158" y="332031"/>
                  </a:lnTo>
                  <a:lnTo>
                    <a:pt x="421586" y="336032"/>
                  </a:lnTo>
                  <a:lnTo>
                    <a:pt x="421586" y="343271"/>
                  </a:lnTo>
                  <a:cubicBezTo>
                    <a:pt x="412823" y="346510"/>
                    <a:pt x="401107" y="344319"/>
                    <a:pt x="392154" y="352796"/>
                  </a:cubicBezTo>
                  <a:cubicBezTo>
                    <a:pt x="384153" y="352796"/>
                    <a:pt x="371675" y="351558"/>
                    <a:pt x="369103" y="361559"/>
                  </a:cubicBezTo>
                  <a:cubicBezTo>
                    <a:pt x="377485" y="367369"/>
                    <a:pt x="381581" y="370322"/>
                    <a:pt x="391772" y="364131"/>
                  </a:cubicBezTo>
                  <a:cubicBezTo>
                    <a:pt x="406917" y="374227"/>
                    <a:pt x="419871" y="353177"/>
                    <a:pt x="432063" y="371274"/>
                  </a:cubicBezTo>
                  <a:cubicBezTo>
                    <a:pt x="449685" y="366512"/>
                    <a:pt x="468068" y="357368"/>
                    <a:pt x="484451" y="371274"/>
                  </a:cubicBezTo>
                  <a:lnTo>
                    <a:pt x="494928" y="363464"/>
                  </a:lnTo>
                  <a:cubicBezTo>
                    <a:pt x="493976" y="358416"/>
                    <a:pt x="492261" y="355844"/>
                    <a:pt x="483593" y="356130"/>
                  </a:cubicBezTo>
                  <a:cubicBezTo>
                    <a:pt x="472259" y="346605"/>
                    <a:pt x="455018" y="350034"/>
                    <a:pt x="442160" y="343271"/>
                  </a:cubicBezTo>
                  <a:lnTo>
                    <a:pt x="451018" y="338032"/>
                  </a:lnTo>
                  <a:cubicBezTo>
                    <a:pt x="470068" y="339175"/>
                    <a:pt x="485118" y="352796"/>
                    <a:pt x="505692" y="349081"/>
                  </a:cubicBezTo>
                  <a:cubicBezTo>
                    <a:pt x="511597" y="350224"/>
                    <a:pt x="528361" y="345176"/>
                    <a:pt x="526456" y="354701"/>
                  </a:cubicBezTo>
                  <a:lnTo>
                    <a:pt x="507406" y="365178"/>
                  </a:lnTo>
                  <a:cubicBezTo>
                    <a:pt x="507406" y="366321"/>
                    <a:pt x="506835" y="367464"/>
                    <a:pt x="506549" y="368893"/>
                  </a:cubicBezTo>
                  <a:lnTo>
                    <a:pt x="512740" y="372894"/>
                  </a:lnTo>
                  <a:cubicBezTo>
                    <a:pt x="472068" y="385562"/>
                    <a:pt x="428730" y="373656"/>
                    <a:pt x="385867" y="374989"/>
                  </a:cubicBezTo>
                  <a:cubicBezTo>
                    <a:pt x="376342" y="367464"/>
                    <a:pt x="354435" y="373942"/>
                    <a:pt x="348815" y="362512"/>
                  </a:cubicBezTo>
                  <a:cubicBezTo>
                    <a:pt x="348243" y="360702"/>
                    <a:pt x="345386" y="359844"/>
                    <a:pt x="341481" y="360035"/>
                  </a:cubicBezTo>
                  <a:cubicBezTo>
                    <a:pt x="337575" y="360226"/>
                    <a:pt x="336623" y="360702"/>
                    <a:pt x="335861" y="363464"/>
                  </a:cubicBezTo>
                  <a:cubicBezTo>
                    <a:pt x="329289" y="377847"/>
                    <a:pt x="301190" y="351939"/>
                    <a:pt x="295951" y="369560"/>
                  </a:cubicBezTo>
                  <a:cubicBezTo>
                    <a:pt x="265662" y="382514"/>
                    <a:pt x="300904" y="386610"/>
                    <a:pt x="313287" y="379085"/>
                  </a:cubicBezTo>
                  <a:cubicBezTo>
                    <a:pt x="316525" y="384133"/>
                    <a:pt x="328527" y="381085"/>
                    <a:pt x="331670" y="385848"/>
                  </a:cubicBezTo>
                  <a:cubicBezTo>
                    <a:pt x="358721" y="383657"/>
                    <a:pt x="386915" y="394706"/>
                    <a:pt x="411394" y="382800"/>
                  </a:cubicBezTo>
                  <a:cubicBezTo>
                    <a:pt x="441398" y="396611"/>
                    <a:pt x="469687" y="389658"/>
                    <a:pt x="503120" y="390134"/>
                  </a:cubicBezTo>
                  <a:cubicBezTo>
                    <a:pt x="531695" y="392896"/>
                    <a:pt x="564556" y="392134"/>
                    <a:pt x="595417" y="393753"/>
                  </a:cubicBezTo>
                  <a:cubicBezTo>
                    <a:pt x="600846" y="390801"/>
                    <a:pt x="597608" y="387562"/>
                    <a:pt x="598656" y="384705"/>
                  </a:cubicBezTo>
                  <a:cubicBezTo>
                    <a:pt x="602656" y="380514"/>
                    <a:pt x="608181" y="386896"/>
                    <a:pt x="611990" y="388515"/>
                  </a:cubicBezTo>
                  <a:lnTo>
                    <a:pt x="611990" y="399373"/>
                  </a:lnTo>
                  <a:cubicBezTo>
                    <a:pt x="617325" y="401374"/>
                    <a:pt x="620182" y="405660"/>
                    <a:pt x="617325" y="410803"/>
                  </a:cubicBezTo>
                  <a:lnTo>
                    <a:pt x="612181" y="413756"/>
                  </a:lnTo>
                  <a:lnTo>
                    <a:pt x="617801" y="417566"/>
                  </a:lnTo>
                  <a:lnTo>
                    <a:pt x="611800" y="421471"/>
                  </a:lnTo>
                  <a:lnTo>
                    <a:pt x="611800" y="439664"/>
                  </a:lnTo>
                  <a:lnTo>
                    <a:pt x="618182" y="443569"/>
                  </a:lnTo>
                  <a:lnTo>
                    <a:pt x="618182" y="454523"/>
                  </a:lnTo>
                  <a:lnTo>
                    <a:pt x="611990" y="458333"/>
                  </a:lnTo>
                  <a:lnTo>
                    <a:pt x="611990" y="495195"/>
                  </a:lnTo>
                  <a:cubicBezTo>
                    <a:pt x="627326" y="506434"/>
                    <a:pt x="613038" y="533962"/>
                    <a:pt x="619230" y="550916"/>
                  </a:cubicBezTo>
                  <a:lnTo>
                    <a:pt x="623897" y="553488"/>
                  </a:lnTo>
                  <a:cubicBezTo>
                    <a:pt x="624983" y="557098"/>
                    <a:pt x="625307" y="560888"/>
                    <a:pt x="624849" y="564632"/>
                  </a:cubicBezTo>
                  <a:lnTo>
                    <a:pt x="618563" y="568823"/>
                  </a:lnTo>
                  <a:lnTo>
                    <a:pt x="618563" y="576062"/>
                  </a:lnTo>
                  <a:lnTo>
                    <a:pt x="624754" y="579872"/>
                  </a:lnTo>
                  <a:lnTo>
                    <a:pt x="624754" y="583396"/>
                  </a:lnTo>
                  <a:lnTo>
                    <a:pt x="618372" y="587301"/>
                  </a:lnTo>
                  <a:lnTo>
                    <a:pt x="618372" y="590826"/>
                  </a:lnTo>
                  <a:lnTo>
                    <a:pt x="624564" y="594636"/>
                  </a:lnTo>
                  <a:lnTo>
                    <a:pt x="624564" y="609495"/>
                  </a:lnTo>
                  <a:cubicBezTo>
                    <a:pt x="617134" y="612543"/>
                    <a:pt x="619420" y="616734"/>
                    <a:pt x="612562" y="620353"/>
                  </a:cubicBezTo>
                  <a:cubicBezTo>
                    <a:pt x="613991" y="621306"/>
                    <a:pt x="615801" y="622639"/>
                    <a:pt x="618087" y="624068"/>
                  </a:cubicBezTo>
                  <a:lnTo>
                    <a:pt x="618087" y="638737"/>
                  </a:lnTo>
                  <a:lnTo>
                    <a:pt x="611800" y="642546"/>
                  </a:lnTo>
                  <a:lnTo>
                    <a:pt x="611800" y="657120"/>
                  </a:lnTo>
                  <a:lnTo>
                    <a:pt x="618182" y="661025"/>
                  </a:lnTo>
                  <a:lnTo>
                    <a:pt x="618182" y="679408"/>
                  </a:lnTo>
                  <a:cubicBezTo>
                    <a:pt x="604275" y="687695"/>
                    <a:pt x="614848" y="712841"/>
                    <a:pt x="611705" y="727033"/>
                  </a:cubicBezTo>
                  <a:lnTo>
                    <a:pt x="617039" y="729986"/>
                  </a:lnTo>
                  <a:cubicBezTo>
                    <a:pt x="618182" y="732272"/>
                    <a:pt x="613514" y="732462"/>
                    <a:pt x="612752" y="733987"/>
                  </a:cubicBezTo>
                  <a:cubicBezTo>
                    <a:pt x="611686" y="738825"/>
                    <a:pt x="611324" y="743807"/>
                    <a:pt x="611705" y="748750"/>
                  </a:cubicBezTo>
                  <a:lnTo>
                    <a:pt x="617896" y="752751"/>
                  </a:lnTo>
                  <a:lnTo>
                    <a:pt x="611800" y="756656"/>
                  </a:lnTo>
                  <a:lnTo>
                    <a:pt x="611800" y="870956"/>
                  </a:lnTo>
                  <a:lnTo>
                    <a:pt x="618182" y="874861"/>
                  </a:lnTo>
                  <a:lnTo>
                    <a:pt x="618182" y="882100"/>
                  </a:lnTo>
                  <a:lnTo>
                    <a:pt x="612086" y="885910"/>
                  </a:lnTo>
                  <a:lnTo>
                    <a:pt x="612086" y="911818"/>
                  </a:lnTo>
                  <a:lnTo>
                    <a:pt x="617896" y="915057"/>
                  </a:lnTo>
                  <a:cubicBezTo>
                    <a:pt x="617896" y="916961"/>
                    <a:pt x="617896" y="919248"/>
                    <a:pt x="618468" y="922010"/>
                  </a:cubicBezTo>
                  <a:cubicBezTo>
                    <a:pt x="612657" y="925153"/>
                    <a:pt x="607323" y="929916"/>
                    <a:pt x="618468" y="933345"/>
                  </a:cubicBezTo>
                  <a:lnTo>
                    <a:pt x="618468" y="948775"/>
                  </a:lnTo>
                  <a:lnTo>
                    <a:pt x="612086" y="952585"/>
                  </a:lnTo>
                  <a:lnTo>
                    <a:pt x="612086" y="1132989"/>
                  </a:lnTo>
                  <a:lnTo>
                    <a:pt x="605704" y="1136894"/>
                  </a:lnTo>
                  <a:cubicBezTo>
                    <a:pt x="612848" y="1139085"/>
                    <a:pt x="613324" y="1146419"/>
                    <a:pt x="611419" y="1151848"/>
                  </a:cubicBezTo>
                  <a:lnTo>
                    <a:pt x="598370" y="1158325"/>
                  </a:lnTo>
                  <a:cubicBezTo>
                    <a:pt x="595227" y="1169469"/>
                    <a:pt x="602751" y="1165755"/>
                    <a:pt x="610848" y="1169565"/>
                  </a:cubicBezTo>
                  <a:lnTo>
                    <a:pt x="610848" y="1198997"/>
                  </a:lnTo>
                  <a:lnTo>
                    <a:pt x="604466" y="1202902"/>
                  </a:lnTo>
                  <a:lnTo>
                    <a:pt x="604466" y="1217476"/>
                  </a:lnTo>
                  <a:lnTo>
                    <a:pt x="611229" y="1221476"/>
                  </a:lnTo>
                  <a:lnTo>
                    <a:pt x="611229" y="1232239"/>
                  </a:lnTo>
                  <a:lnTo>
                    <a:pt x="617229" y="1236049"/>
                  </a:lnTo>
                  <a:lnTo>
                    <a:pt x="617229" y="1291675"/>
                  </a:lnTo>
                  <a:cubicBezTo>
                    <a:pt x="608657" y="1296819"/>
                    <a:pt x="608657" y="1297105"/>
                    <a:pt x="617229" y="1302248"/>
                  </a:cubicBezTo>
                  <a:lnTo>
                    <a:pt x="611419" y="1306153"/>
                  </a:lnTo>
                  <a:lnTo>
                    <a:pt x="617610" y="1309963"/>
                  </a:lnTo>
                  <a:lnTo>
                    <a:pt x="617610" y="1313487"/>
                  </a:lnTo>
                  <a:lnTo>
                    <a:pt x="611229" y="1317298"/>
                  </a:lnTo>
                  <a:lnTo>
                    <a:pt x="611229" y="1361589"/>
                  </a:lnTo>
                  <a:cubicBezTo>
                    <a:pt x="627707" y="1379877"/>
                    <a:pt x="611895" y="1418262"/>
                    <a:pt x="618372" y="1442932"/>
                  </a:cubicBezTo>
                  <a:lnTo>
                    <a:pt x="623325" y="1445694"/>
                  </a:lnTo>
                  <a:cubicBezTo>
                    <a:pt x="626659" y="1468840"/>
                    <a:pt x="621706" y="1493319"/>
                    <a:pt x="625040" y="1516751"/>
                  </a:cubicBezTo>
                  <a:lnTo>
                    <a:pt x="630374" y="1519704"/>
                  </a:lnTo>
                  <a:lnTo>
                    <a:pt x="630374" y="1545135"/>
                  </a:lnTo>
                  <a:lnTo>
                    <a:pt x="637137" y="1549422"/>
                  </a:lnTo>
                  <a:lnTo>
                    <a:pt x="637137" y="1571424"/>
                  </a:lnTo>
                  <a:lnTo>
                    <a:pt x="630755" y="1575235"/>
                  </a:lnTo>
                  <a:lnTo>
                    <a:pt x="630755" y="1608286"/>
                  </a:lnTo>
                  <a:lnTo>
                    <a:pt x="623992" y="1612382"/>
                  </a:lnTo>
                  <a:lnTo>
                    <a:pt x="623992" y="1637909"/>
                  </a:lnTo>
                  <a:cubicBezTo>
                    <a:pt x="613800" y="1640862"/>
                    <a:pt x="618563" y="1652196"/>
                    <a:pt x="617610" y="1660007"/>
                  </a:cubicBezTo>
                  <a:lnTo>
                    <a:pt x="623325" y="1663150"/>
                  </a:lnTo>
                  <a:cubicBezTo>
                    <a:pt x="624468" y="1671865"/>
                    <a:pt x="624754" y="1680667"/>
                    <a:pt x="624183" y="1689439"/>
                  </a:cubicBezTo>
                  <a:lnTo>
                    <a:pt x="630374" y="1692868"/>
                  </a:lnTo>
                  <a:lnTo>
                    <a:pt x="630374" y="1729825"/>
                  </a:lnTo>
                  <a:lnTo>
                    <a:pt x="624373" y="1733730"/>
                  </a:lnTo>
                  <a:lnTo>
                    <a:pt x="624373" y="1810692"/>
                  </a:lnTo>
                  <a:lnTo>
                    <a:pt x="617610" y="1814788"/>
                  </a:lnTo>
                  <a:lnTo>
                    <a:pt x="617610" y="1818312"/>
                  </a:lnTo>
                  <a:lnTo>
                    <a:pt x="624183" y="1822313"/>
                  </a:lnTo>
                  <a:cubicBezTo>
                    <a:pt x="624249" y="1823485"/>
                    <a:pt x="624249" y="1824665"/>
                    <a:pt x="624183" y="1825837"/>
                  </a:cubicBezTo>
                  <a:lnTo>
                    <a:pt x="618372" y="1829647"/>
                  </a:lnTo>
                  <a:lnTo>
                    <a:pt x="618372" y="1921849"/>
                  </a:lnTo>
                  <a:cubicBezTo>
                    <a:pt x="627897" y="1923659"/>
                    <a:pt x="627897" y="1959949"/>
                    <a:pt x="618372" y="1961949"/>
                  </a:cubicBezTo>
                  <a:lnTo>
                    <a:pt x="618372" y="1987858"/>
                  </a:lnTo>
                  <a:lnTo>
                    <a:pt x="624373" y="1991667"/>
                  </a:lnTo>
                  <a:lnTo>
                    <a:pt x="624373" y="2031863"/>
                  </a:lnTo>
                  <a:lnTo>
                    <a:pt x="631136" y="2035959"/>
                  </a:lnTo>
                  <a:lnTo>
                    <a:pt x="631136" y="2068915"/>
                  </a:lnTo>
                  <a:lnTo>
                    <a:pt x="624754" y="2072821"/>
                  </a:lnTo>
                  <a:cubicBezTo>
                    <a:pt x="636470" y="2076916"/>
                    <a:pt x="629326" y="2092823"/>
                    <a:pt x="631136" y="2102158"/>
                  </a:cubicBezTo>
                  <a:cubicBezTo>
                    <a:pt x="617039" y="2106063"/>
                    <a:pt x="632088" y="2123875"/>
                    <a:pt x="618372" y="2127780"/>
                  </a:cubicBezTo>
                  <a:lnTo>
                    <a:pt x="618372" y="2149497"/>
                  </a:lnTo>
                  <a:lnTo>
                    <a:pt x="611800" y="2153688"/>
                  </a:lnTo>
                  <a:cubicBezTo>
                    <a:pt x="611800" y="2154735"/>
                    <a:pt x="611800" y="2155974"/>
                    <a:pt x="611800" y="2157212"/>
                  </a:cubicBezTo>
                  <a:lnTo>
                    <a:pt x="624754" y="2164927"/>
                  </a:lnTo>
                  <a:cubicBezTo>
                    <a:pt x="614658" y="2167785"/>
                    <a:pt x="619325" y="2179310"/>
                    <a:pt x="618372" y="2186930"/>
                  </a:cubicBezTo>
                  <a:cubicBezTo>
                    <a:pt x="624754" y="2190645"/>
                    <a:pt x="624754" y="2190645"/>
                    <a:pt x="618372" y="2194074"/>
                  </a:cubicBezTo>
                  <a:lnTo>
                    <a:pt x="618372" y="2201122"/>
                  </a:lnTo>
                  <a:lnTo>
                    <a:pt x="611705" y="2205313"/>
                  </a:lnTo>
                  <a:lnTo>
                    <a:pt x="617991" y="2209123"/>
                  </a:lnTo>
                  <a:lnTo>
                    <a:pt x="617991" y="2220077"/>
                  </a:lnTo>
                  <a:lnTo>
                    <a:pt x="611419" y="2223982"/>
                  </a:lnTo>
                  <a:cubicBezTo>
                    <a:pt x="610276" y="2227602"/>
                    <a:pt x="614943" y="2229221"/>
                    <a:pt x="617229" y="2231602"/>
                  </a:cubicBezTo>
                  <a:cubicBezTo>
                    <a:pt x="605418" y="2237318"/>
                    <a:pt x="613800" y="2255986"/>
                    <a:pt x="611419" y="2267130"/>
                  </a:cubicBezTo>
                  <a:cubicBezTo>
                    <a:pt x="607476" y="2270341"/>
                    <a:pt x="603161" y="2273055"/>
                    <a:pt x="598560" y="2275227"/>
                  </a:cubicBezTo>
                  <a:cubicBezTo>
                    <a:pt x="603894" y="2280561"/>
                    <a:pt x="628183" y="2286180"/>
                    <a:pt x="612467" y="2293229"/>
                  </a:cubicBezTo>
                  <a:cubicBezTo>
                    <a:pt x="610562" y="2296849"/>
                    <a:pt x="611800" y="2300468"/>
                    <a:pt x="611419" y="2304087"/>
                  </a:cubicBezTo>
                  <a:cubicBezTo>
                    <a:pt x="618087" y="2309041"/>
                    <a:pt x="621611" y="2311136"/>
                    <a:pt x="611419" y="2315804"/>
                  </a:cubicBezTo>
                  <a:lnTo>
                    <a:pt x="617420" y="2319613"/>
                  </a:lnTo>
                  <a:lnTo>
                    <a:pt x="611133" y="2323614"/>
                  </a:lnTo>
                  <a:cubicBezTo>
                    <a:pt x="611133" y="2324947"/>
                    <a:pt x="611133" y="2326948"/>
                    <a:pt x="611800" y="2327138"/>
                  </a:cubicBezTo>
                  <a:cubicBezTo>
                    <a:pt x="619610" y="2329329"/>
                    <a:pt x="615610" y="2335520"/>
                    <a:pt x="623325" y="2337520"/>
                  </a:cubicBezTo>
                  <a:cubicBezTo>
                    <a:pt x="626659" y="2341426"/>
                    <a:pt x="621230" y="2343521"/>
                    <a:pt x="617991" y="2345235"/>
                  </a:cubicBezTo>
                  <a:lnTo>
                    <a:pt x="617991" y="2396575"/>
                  </a:lnTo>
                  <a:lnTo>
                    <a:pt x="624183" y="2400480"/>
                  </a:lnTo>
                  <a:lnTo>
                    <a:pt x="624183" y="2426103"/>
                  </a:lnTo>
                  <a:lnTo>
                    <a:pt x="617801" y="2430008"/>
                  </a:lnTo>
                  <a:lnTo>
                    <a:pt x="617801" y="2433532"/>
                  </a:lnTo>
                  <a:lnTo>
                    <a:pt x="623992" y="2437343"/>
                  </a:lnTo>
                  <a:lnTo>
                    <a:pt x="623992" y="2444772"/>
                  </a:lnTo>
                  <a:cubicBezTo>
                    <a:pt x="616753" y="2447058"/>
                    <a:pt x="617515" y="2452487"/>
                    <a:pt x="617706" y="2458774"/>
                  </a:cubicBezTo>
                  <a:lnTo>
                    <a:pt x="623611" y="2462964"/>
                  </a:lnTo>
                  <a:lnTo>
                    <a:pt x="617991" y="2466775"/>
                  </a:lnTo>
                  <a:lnTo>
                    <a:pt x="617991" y="2529925"/>
                  </a:lnTo>
                  <a:lnTo>
                    <a:pt x="624087" y="2533640"/>
                  </a:lnTo>
                  <a:lnTo>
                    <a:pt x="617610" y="2537641"/>
                  </a:lnTo>
                  <a:lnTo>
                    <a:pt x="617610" y="2574217"/>
                  </a:lnTo>
                  <a:lnTo>
                    <a:pt x="611419" y="2578026"/>
                  </a:lnTo>
                  <a:lnTo>
                    <a:pt x="611419" y="2585456"/>
                  </a:lnTo>
                  <a:lnTo>
                    <a:pt x="616753" y="2588504"/>
                  </a:lnTo>
                  <a:cubicBezTo>
                    <a:pt x="618753" y="2622603"/>
                    <a:pt x="618277" y="2658322"/>
                    <a:pt x="616753" y="2692612"/>
                  </a:cubicBezTo>
                  <a:cubicBezTo>
                    <a:pt x="609323" y="2695184"/>
                    <a:pt x="612467" y="2700328"/>
                    <a:pt x="604656" y="2703090"/>
                  </a:cubicBezTo>
                  <a:lnTo>
                    <a:pt x="610848" y="2706995"/>
                  </a:lnTo>
                  <a:lnTo>
                    <a:pt x="610848" y="2725283"/>
                  </a:lnTo>
                  <a:lnTo>
                    <a:pt x="604561" y="2729188"/>
                  </a:lnTo>
                  <a:lnTo>
                    <a:pt x="604561" y="2736332"/>
                  </a:lnTo>
                  <a:lnTo>
                    <a:pt x="610657" y="2740237"/>
                  </a:lnTo>
                  <a:lnTo>
                    <a:pt x="610657" y="2747667"/>
                  </a:lnTo>
                  <a:cubicBezTo>
                    <a:pt x="596941" y="2753954"/>
                    <a:pt x="608657" y="2773384"/>
                    <a:pt x="603418" y="2784910"/>
                  </a:cubicBezTo>
                  <a:lnTo>
                    <a:pt x="598656" y="2787481"/>
                  </a:lnTo>
                  <a:cubicBezTo>
                    <a:pt x="597760" y="2791025"/>
                    <a:pt x="597465" y="2794701"/>
                    <a:pt x="597798" y="2798340"/>
                  </a:cubicBezTo>
                  <a:cubicBezTo>
                    <a:pt x="600846" y="2801674"/>
                    <a:pt x="607323" y="2803388"/>
                    <a:pt x="610562" y="2806531"/>
                  </a:cubicBezTo>
                  <a:lnTo>
                    <a:pt x="604371" y="2810341"/>
                  </a:lnTo>
                  <a:lnTo>
                    <a:pt x="604371" y="2813961"/>
                  </a:lnTo>
                  <a:lnTo>
                    <a:pt x="594846" y="2819486"/>
                  </a:lnTo>
                  <a:lnTo>
                    <a:pt x="585321" y="2813294"/>
                  </a:lnTo>
                  <a:lnTo>
                    <a:pt x="585321" y="2806150"/>
                  </a:lnTo>
                  <a:lnTo>
                    <a:pt x="591226" y="2802340"/>
                  </a:lnTo>
                  <a:lnTo>
                    <a:pt x="591226" y="2787672"/>
                  </a:lnTo>
                  <a:lnTo>
                    <a:pt x="578463" y="2780147"/>
                  </a:lnTo>
                  <a:cubicBezTo>
                    <a:pt x="583120" y="2778004"/>
                    <a:pt x="587483" y="2775242"/>
                    <a:pt x="591417" y="2771955"/>
                  </a:cubicBezTo>
                  <a:cubicBezTo>
                    <a:pt x="590750" y="2766241"/>
                    <a:pt x="582939" y="2765288"/>
                    <a:pt x="578653" y="2762430"/>
                  </a:cubicBezTo>
                  <a:cubicBezTo>
                    <a:pt x="581320" y="2759478"/>
                    <a:pt x="588178" y="2761002"/>
                    <a:pt x="591417" y="2758525"/>
                  </a:cubicBezTo>
                  <a:lnTo>
                    <a:pt x="591417" y="2739475"/>
                  </a:lnTo>
                  <a:lnTo>
                    <a:pt x="597989" y="2735570"/>
                  </a:lnTo>
                  <a:cubicBezTo>
                    <a:pt x="597989" y="2734237"/>
                    <a:pt x="597989" y="2732998"/>
                    <a:pt x="597989" y="2731855"/>
                  </a:cubicBezTo>
                  <a:cubicBezTo>
                    <a:pt x="590464" y="2730331"/>
                    <a:pt x="594084" y="2725188"/>
                    <a:pt x="588464" y="2722902"/>
                  </a:cubicBezTo>
                  <a:cubicBezTo>
                    <a:pt x="577510" y="2723569"/>
                    <a:pt x="551126" y="2720806"/>
                    <a:pt x="552269" y="2735189"/>
                  </a:cubicBezTo>
                  <a:cubicBezTo>
                    <a:pt x="541696" y="2742333"/>
                    <a:pt x="534457" y="2741571"/>
                    <a:pt x="526075" y="2746524"/>
                  </a:cubicBezTo>
                  <a:cubicBezTo>
                    <a:pt x="527123" y="2750810"/>
                    <a:pt x="522741" y="2751953"/>
                    <a:pt x="520265" y="2754620"/>
                  </a:cubicBezTo>
                  <a:cubicBezTo>
                    <a:pt x="525789" y="2757859"/>
                    <a:pt x="525789" y="2757859"/>
                    <a:pt x="520265" y="2761383"/>
                  </a:cubicBezTo>
                  <a:lnTo>
                    <a:pt x="520265" y="2769098"/>
                  </a:lnTo>
                  <a:lnTo>
                    <a:pt x="539315" y="2779957"/>
                  </a:lnTo>
                  <a:cubicBezTo>
                    <a:pt x="513121" y="2789482"/>
                    <a:pt x="484165" y="2787291"/>
                    <a:pt x="460543" y="2805770"/>
                  </a:cubicBezTo>
                  <a:lnTo>
                    <a:pt x="473402" y="2813008"/>
                  </a:lnTo>
                  <a:lnTo>
                    <a:pt x="473402" y="2823771"/>
                  </a:lnTo>
                  <a:lnTo>
                    <a:pt x="479974" y="2827868"/>
                  </a:lnTo>
                  <a:lnTo>
                    <a:pt x="473973" y="2831677"/>
                  </a:lnTo>
                  <a:lnTo>
                    <a:pt x="479879" y="2835392"/>
                  </a:lnTo>
                  <a:lnTo>
                    <a:pt x="479879" y="2846441"/>
                  </a:lnTo>
                  <a:lnTo>
                    <a:pt x="474926" y="2849299"/>
                  </a:lnTo>
                  <a:cubicBezTo>
                    <a:pt x="477307" y="2854442"/>
                    <a:pt x="487975" y="2856823"/>
                    <a:pt x="493309" y="2861014"/>
                  </a:cubicBezTo>
                  <a:cubicBezTo>
                    <a:pt x="479498" y="2867015"/>
                    <a:pt x="459495" y="2857109"/>
                    <a:pt x="447684" y="2868634"/>
                  </a:cubicBezTo>
                  <a:lnTo>
                    <a:pt x="447684" y="2875969"/>
                  </a:lnTo>
                  <a:cubicBezTo>
                    <a:pt x="458733" y="2879683"/>
                    <a:pt x="471401" y="2875969"/>
                    <a:pt x="484356" y="2877492"/>
                  </a:cubicBezTo>
                  <a:cubicBezTo>
                    <a:pt x="501501" y="2887017"/>
                    <a:pt x="489975" y="2889970"/>
                    <a:pt x="476735" y="2888637"/>
                  </a:cubicBezTo>
                  <a:cubicBezTo>
                    <a:pt x="467210" y="2897495"/>
                    <a:pt x="482831" y="2894828"/>
                    <a:pt x="486737" y="2898162"/>
                  </a:cubicBezTo>
                  <a:lnTo>
                    <a:pt x="486737" y="2905687"/>
                  </a:lnTo>
                  <a:cubicBezTo>
                    <a:pt x="476545" y="2915212"/>
                    <a:pt x="468258" y="2907592"/>
                    <a:pt x="456162" y="2907496"/>
                  </a:cubicBezTo>
                  <a:cubicBezTo>
                    <a:pt x="453494" y="2909592"/>
                    <a:pt x="446637" y="2911306"/>
                    <a:pt x="447398" y="2915974"/>
                  </a:cubicBezTo>
                  <a:cubicBezTo>
                    <a:pt x="452113" y="2920346"/>
                    <a:pt x="458305" y="2922765"/>
                    <a:pt x="464734" y="2922736"/>
                  </a:cubicBezTo>
                  <a:cubicBezTo>
                    <a:pt x="466106" y="2922755"/>
                    <a:pt x="467201" y="2923870"/>
                    <a:pt x="467182" y="2925241"/>
                  </a:cubicBezTo>
                  <a:cubicBezTo>
                    <a:pt x="467182" y="2925422"/>
                    <a:pt x="467153" y="2925604"/>
                    <a:pt x="467115" y="2925784"/>
                  </a:cubicBezTo>
                  <a:cubicBezTo>
                    <a:pt x="452351" y="2925213"/>
                    <a:pt x="438540" y="2936643"/>
                    <a:pt x="425110" y="2940358"/>
                  </a:cubicBezTo>
                  <a:cubicBezTo>
                    <a:pt x="412347" y="2937977"/>
                    <a:pt x="409775" y="2945501"/>
                    <a:pt x="396535" y="2943215"/>
                  </a:cubicBezTo>
                  <a:cubicBezTo>
                    <a:pt x="388820" y="2936033"/>
                    <a:pt x="376999" y="2935633"/>
                    <a:pt x="368817" y="2942262"/>
                  </a:cubicBezTo>
                  <a:lnTo>
                    <a:pt x="375199" y="2946168"/>
                  </a:lnTo>
                  <a:lnTo>
                    <a:pt x="375199" y="2949787"/>
                  </a:lnTo>
                  <a:cubicBezTo>
                    <a:pt x="386343" y="2959312"/>
                    <a:pt x="401964" y="2950740"/>
                    <a:pt x="413299" y="2960169"/>
                  </a:cubicBezTo>
                  <a:cubicBezTo>
                    <a:pt x="397392" y="2974267"/>
                    <a:pt x="370437" y="2960169"/>
                    <a:pt x="352434" y="2973409"/>
                  </a:cubicBezTo>
                  <a:cubicBezTo>
                    <a:pt x="345386" y="2969599"/>
                    <a:pt x="318621" y="2964456"/>
                    <a:pt x="322335" y="2979219"/>
                  </a:cubicBezTo>
                  <a:cubicBezTo>
                    <a:pt x="351930" y="2982810"/>
                    <a:pt x="381876" y="2982201"/>
                    <a:pt x="411299" y="2977410"/>
                  </a:cubicBezTo>
                  <a:lnTo>
                    <a:pt x="420157" y="2982744"/>
                  </a:lnTo>
                  <a:cubicBezTo>
                    <a:pt x="399145" y="2993126"/>
                    <a:pt x="374980" y="2995174"/>
                    <a:pt x="352530" y="2988459"/>
                  </a:cubicBezTo>
                  <a:lnTo>
                    <a:pt x="345481" y="2991983"/>
                  </a:lnTo>
                  <a:cubicBezTo>
                    <a:pt x="294998" y="2977696"/>
                    <a:pt x="349196" y="3011985"/>
                    <a:pt x="371103" y="2999508"/>
                  </a:cubicBezTo>
                  <a:cubicBezTo>
                    <a:pt x="377866" y="3002270"/>
                    <a:pt x="372246" y="3010176"/>
                    <a:pt x="380628" y="3012081"/>
                  </a:cubicBezTo>
                  <a:cubicBezTo>
                    <a:pt x="381533" y="3017186"/>
                    <a:pt x="381533" y="3022406"/>
                    <a:pt x="380628" y="3027511"/>
                  </a:cubicBezTo>
                  <a:cubicBezTo>
                    <a:pt x="361569" y="3033293"/>
                    <a:pt x="341919" y="3036903"/>
                    <a:pt x="322049" y="3038275"/>
                  </a:cubicBezTo>
                  <a:cubicBezTo>
                    <a:pt x="307286" y="3044085"/>
                    <a:pt x="292046" y="3058277"/>
                    <a:pt x="319382" y="3047800"/>
                  </a:cubicBezTo>
                  <a:cubicBezTo>
                    <a:pt x="325955" y="3049324"/>
                    <a:pt x="327955" y="3045133"/>
                    <a:pt x="332908" y="3044751"/>
                  </a:cubicBezTo>
                  <a:cubicBezTo>
                    <a:pt x="339956" y="3049990"/>
                    <a:pt x="350624" y="3047228"/>
                    <a:pt x="358911" y="3048180"/>
                  </a:cubicBezTo>
                  <a:cubicBezTo>
                    <a:pt x="363769" y="3051324"/>
                    <a:pt x="360054" y="3054467"/>
                    <a:pt x="361673" y="3056944"/>
                  </a:cubicBezTo>
                  <a:cubicBezTo>
                    <a:pt x="352815" y="3064087"/>
                    <a:pt x="343100" y="3062563"/>
                    <a:pt x="332432" y="3062563"/>
                  </a:cubicBezTo>
                  <a:cubicBezTo>
                    <a:pt x="326240" y="3065326"/>
                    <a:pt x="328527" y="3073993"/>
                    <a:pt x="329384" y="3079613"/>
                  </a:cubicBezTo>
                  <a:cubicBezTo>
                    <a:pt x="349196" y="3092281"/>
                    <a:pt x="317763" y="3084566"/>
                    <a:pt x="315382" y="3091614"/>
                  </a:cubicBezTo>
                  <a:cubicBezTo>
                    <a:pt x="310429" y="3101139"/>
                    <a:pt x="290427" y="3091614"/>
                    <a:pt x="282616" y="3101139"/>
                  </a:cubicBezTo>
                  <a:lnTo>
                    <a:pt x="282616" y="3104950"/>
                  </a:lnTo>
                  <a:cubicBezTo>
                    <a:pt x="275948" y="3114475"/>
                    <a:pt x="234991" y="3104950"/>
                    <a:pt x="246897" y="3121523"/>
                  </a:cubicBezTo>
                  <a:cubicBezTo>
                    <a:pt x="258518" y="3118952"/>
                    <a:pt x="255660" y="3129620"/>
                    <a:pt x="256422" y="3137906"/>
                  </a:cubicBezTo>
                  <a:lnTo>
                    <a:pt x="262232" y="3141716"/>
                  </a:lnTo>
                  <a:cubicBezTo>
                    <a:pt x="262232" y="3142764"/>
                    <a:pt x="262232" y="3143907"/>
                    <a:pt x="262709" y="3145335"/>
                  </a:cubicBezTo>
                  <a:cubicBezTo>
                    <a:pt x="257565" y="3150384"/>
                    <a:pt x="248707" y="3150193"/>
                    <a:pt x="243087" y="3153051"/>
                  </a:cubicBezTo>
                  <a:lnTo>
                    <a:pt x="243087" y="3160290"/>
                  </a:lnTo>
                  <a:cubicBezTo>
                    <a:pt x="257946" y="3159147"/>
                    <a:pt x="279568" y="3155623"/>
                    <a:pt x="295475" y="3162004"/>
                  </a:cubicBezTo>
                  <a:cubicBezTo>
                    <a:pt x="295475" y="3168005"/>
                    <a:pt x="284616" y="3164576"/>
                    <a:pt x="279187" y="3166005"/>
                  </a:cubicBezTo>
                  <a:cubicBezTo>
                    <a:pt x="256232" y="3172767"/>
                    <a:pt x="258518" y="3173054"/>
                    <a:pt x="279187" y="3184007"/>
                  </a:cubicBezTo>
                  <a:cubicBezTo>
                    <a:pt x="294332" y="3188293"/>
                    <a:pt x="305952" y="3169910"/>
                    <a:pt x="318621" y="3180293"/>
                  </a:cubicBezTo>
                  <a:cubicBezTo>
                    <a:pt x="332432" y="3179435"/>
                    <a:pt x="343766" y="3186293"/>
                    <a:pt x="358435" y="3184102"/>
                  </a:cubicBezTo>
                  <a:lnTo>
                    <a:pt x="374056" y="3193627"/>
                  </a:lnTo>
                  <a:cubicBezTo>
                    <a:pt x="357482" y="3202009"/>
                    <a:pt x="340528" y="3187055"/>
                    <a:pt x="326431" y="3195152"/>
                  </a:cubicBezTo>
                  <a:cubicBezTo>
                    <a:pt x="319459" y="3196695"/>
                    <a:pt x="312163" y="3195504"/>
                    <a:pt x="306047" y="3191817"/>
                  </a:cubicBezTo>
                  <a:cubicBezTo>
                    <a:pt x="284140" y="3192675"/>
                    <a:pt x="263280" y="3202867"/>
                    <a:pt x="240420" y="3199343"/>
                  </a:cubicBezTo>
                  <a:cubicBezTo>
                    <a:pt x="236420" y="3200676"/>
                    <a:pt x="237277" y="3202676"/>
                    <a:pt x="237087" y="3204486"/>
                  </a:cubicBezTo>
                  <a:lnTo>
                    <a:pt x="250040" y="3212106"/>
                  </a:lnTo>
                  <a:lnTo>
                    <a:pt x="250040" y="3219536"/>
                  </a:lnTo>
                  <a:cubicBezTo>
                    <a:pt x="244897" y="3222869"/>
                    <a:pt x="236229" y="3219536"/>
                    <a:pt x="236324" y="3227251"/>
                  </a:cubicBezTo>
                  <a:lnTo>
                    <a:pt x="224704" y="3233823"/>
                  </a:lnTo>
                  <a:cubicBezTo>
                    <a:pt x="229276" y="3239347"/>
                    <a:pt x="244706" y="3231727"/>
                    <a:pt x="243754" y="3241252"/>
                  </a:cubicBezTo>
                  <a:cubicBezTo>
                    <a:pt x="233372" y="3246110"/>
                    <a:pt x="220227" y="3245443"/>
                    <a:pt x="210893" y="3252778"/>
                  </a:cubicBezTo>
                  <a:cubicBezTo>
                    <a:pt x="210893" y="3258874"/>
                    <a:pt x="210893" y="3258874"/>
                    <a:pt x="214036" y="3261731"/>
                  </a:cubicBezTo>
                  <a:cubicBezTo>
                    <a:pt x="218179" y="3258855"/>
                    <a:pt x="223228" y="3257606"/>
                    <a:pt x="228228" y="3258207"/>
                  </a:cubicBezTo>
                  <a:lnTo>
                    <a:pt x="231086" y="3262970"/>
                  </a:lnTo>
                  <a:lnTo>
                    <a:pt x="224323" y="3267351"/>
                  </a:lnTo>
                  <a:lnTo>
                    <a:pt x="230610" y="3271161"/>
                  </a:lnTo>
                  <a:cubicBezTo>
                    <a:pt x="228895" y="3277733"/>
                    <a:pt x="236610" y="3276209"/>
                    <a:pt x="240135" y="3273066"/>
                  </a:cubicBezTo>
                  <a:cubicBezTo>
                    <a:pt x="247088" y="3277638"/>
                    <a:pt x="252327" y="3276495"/>
                    <a:pt x="261852" y="3276495"/>
                  </a:cubicBezTo>
                  <a:lnTo>
                    <a:pt x="272424" y="3284115"/>
                  </a:lnTo>
                  <a:cubicBezTo>
                    <a:pt x="280787" y="3282686"/>
                    <a:pt x="289369" y="3284601"/>
                    <a:pt x="296332" y="3289449"/>
                  </a:cubicBezTo>
                  <a:cubicBezTo>
                    <a:pt x="281664" y="3294878"/>
                    <a:pt x="268900" y="3289449"/>
                    <a:pt x="254136" y="3287639"/>
                  </a:cubicBezTo>
                  <a:cubicBezTo>
                    <a:pt x="250098" y="3284772"/>
                    <a:pt x="245154" y="3283486"/>
                    <a:pt x="240230" y="3284019"/>
                  </a:cubicBezTo>
                  <a:lnTo>
                    <a:pt x="231181" y="3289353"/>
                  </a:lnTo>
                  <a:cubicBezTo>
                    <a:pt x="224514" y="3306022"/>
                    <a:pt x="183556" y="3284115"/>
                    <a:pt x="178031" y="3300307"/>
                  </a:cubicBezTo>
                  <a:lnTo>
                    <a:pt x="184604" y="3304308"/>
                  </a:lnTo>
                  <a:lnTo>
                    <a:pt x="184604" y="3307927"/>
                  </a:lnTo>
                  <a:cubicBezTo>
                    <a:pt x="170697" y="3312785"/>
                    <a:pt x="154695" y="3307927"/>
                    <a:pt x="140313" y="3310595"/>
                  </a:cubicBezTo>
                  <a:cubicBezTo>
                    <a:pt x="136788" y="3314500"/>
                    <a:pt x="139741" y="3318786"/>
                    <a:pt x="138217" y="3322882"/>
                  </a:cubicBezTo>
                  <a:cubicBezTo>
                    <a:pt x="132026" y="3327263"/>
                    <a:pt x="115929" y="3320024"/>
                    <a:pt x="119167" y="3332407"/>
                  </a:cubicBezTo>
                  <a:cubicBezTo>
                    <a:pt x="118119" y="3336407"/>
                    <a:pt x="113071" y="3335169"/>
                    <a:pt x="109642" y="3335455"/>
                  </a:cubicBezTo>
                  <a:cubicBezTo>
                    <a:pt x="98621" y="3340284"/>
                    <a:pt x="87220" y="3344170"/>
                    <a:pt x="75542" y="3347075"/>
                  </a:cubicBezTo>
                  <a:cubicBezTo>
                    <a:pt x="62493" y="3354981"/>
                    <a:pt x="50015" y="3342408"/>
                    <a:pt x="53540" y="3366696"/>
                  </a:cubicBezTo>
                  <a:cubicBezTo>
                    <a:pt x="58207" y="3369935"/>
                    <a:pt x="64113" y="3368030"/>
                    <a:pt x="69447" y="3368601"/>
                  </a:cubicBezTo>
                  <a:cubicBezTo>
                    <a:pt x="77257" y="3362315"/>
                    <a:pt x="88497" y="3367554"/>
                    <a:pt x="96402" y="3361362"/>
                  </a:cubicBezTo>
                  <a:cubicBezTo>
                    <a:pt x="100117" y="3367363"/>
                    <a:pt x="120786" y="3362220"/>
                    <a:pt x="117357" y="3367839"/>
                  </a:cubicBezTo>
                  <a:cubicBezTo>
                    <a:pt x="107823" y="3369268"/>
                    <a:pt x="98536" y="3371993"/>
                    <a:pt x="89735" y="3375936"/>
                  </a:cubicBezTo>
                  <a:cubicBezTo>
                    <a:pt x="84877" y="3376507"/>
                    <a:pt x="78019" y="3374221"/>
                    <a:pt x="73923" y="3378222"/>
                  </a:cubicBezTo>
                  <a:cubicBezTo>
                    <a:pt x="78305" y="3381555"/>
                    <a:pt x="86591" y="3382317"/>
                    <a:pt x="86496" y="3388509"/>
                  </a:cubicBezTo>
                  <a:lnTo>
                    <a:pt x="80019" y="3392605"/>
                  </a:lnTo>
                  <a:lnTo>
                    <a:pt x="80019" y="3403177"/>
                  </a:lnTo>
                  <a:cubicBezTo>
                    <a:pt x="74209" y="3407559"/>
                    <a:pt x="65827" y="3410416"/>
                    <a:pt x="60969" y="3414703"/>
                  </a:cubicBezTo>
                  <a:lnTo>
                    <a:pt x="69542" y="3420132"/>
                  </a:lnTo>
                  <a:cubicBezTo>
                    <a:pt x="88592" y="3420894"/>
                    <a:pt x="110785" y="3408702"/>
                    <a:pt x="123930" y="3423846"/>
                  </a:cubicBezTo>
                  <a:cubicBezTo>
                    <a:pt x="135169" y="3422513"/>
                    <a:pt x="141360" y="3424704"/>
                    <a:pt x="138979" y="3436705"/>
                  </a:cubicBezTo>
                  <a:lnTo>
                    <a:pt x="145551" y="3440610"/>
                  </a:lnTo>
                  <a:cubicBezTo>
                    <a:pt x="145551" y="3441944"/>
                    <a:pt x="145551" y="3443182"/>
                    <a:pt x="145551" y="3444421"/>
                  </a:cubicBezTo>
                  <a:cubicBezTo>
                    <a:pt x="161363" y="3449659"/>
                    <a:pt x="131740" y="3451088"/>
                    <a:pt x="125739" y="3458994"/>
                  </a:cubicBezTo>
                  <a:cubicBezTo>
                    <a:pt x="125739" y="3459946"/>
                    <a:pt x="125739" y="3461089"/>
                    <a:pt x="125739" y="3462328"/>
                  </a:cubicBezTo>
                  <a:cubicBezTo>
                    <a:pt x="133264" y="3468805"/>
                    <a:pt x="151838" y="3458232"/>
                    <a:pt x="152123" y="3469852"/>
                  </a:cubicBezTo>
                  <a:cubicBezTo>
                    <a:pt x="138227" y="3472462"/>
                    <a:pt x="124206" y="3474339"/>
                    <a:pt x="110118" y="3475472"/>
                  </a:cubicBezTo>
                  <a:cubicBezTo>
                    <a:pt x="106499" y="3475472"/>
                    <a:pt x="104689" y="3479473"/>
                    <a:pt x="106880" y="3481378"/>
                  </a:cubicBezTo>
                  <a:cubicBezTo>
                    <a:pt x="114405" y="3484426"/>
                    <a:pt x="111547" y="3489855"/>
                    <a:pt x="118786" y="3491855"/>
                  </a:cubicBezTo>
                  <a:lnTo>
                    <a:pt x="118786" y="3499666"/>
                  </a:lnTo>
                  <a:cubicBezTo>
                    <a:pt x="131454" y="3507371"/>
                    <a:pt x="146370" y="3510524"/>
                    <a:pt x="161077" y="3508619"/>
                  </a:cubicBezTo>
                  <a:cubicBezTo>
                    <a:pt x="189652" y="3497570"/>
                    <a:pt x="175936" y="3515477"/>
                    <a:pt x="158791" y="3521478"/>
                  </a:cubicBezTo>
                  <a:lnTo>
                    <a:pt x="158791" y="3528717"/>
                  </a:lnTo>
                  <a:cubicBezTo>
                    <a:pt x="178794" y="3534146"/>
                    <a:pt x="199653" y="3527478"/>
                    <a:pt x="219846" y="3534337"/>
                  </a:cubicBezTo>
                  <a:cubicBezTo>
                    <a:pt x="227819" y="3528936"/>
                    <a:pt x="237391" y="3526383"/>
                    <a:pt x="246992" y="3527098"/>
                  </a:cubicBezTo>
                  <a:cubicBezTo>
                    <a:pt x="251850" y="3528336"/>
                    <a:pt x="249279" y="3531479"/>
                    <a:pt x="251850" y="3533194"/>
                  </a:cubicBezTo>
                  <a:cubicBezTo>
                    <a:pt x="254708" y="3535013"/>
                    <a:pt x="257670" y="3536660"/>
                    <a:pt x="260708" y="3538146"/>
                  </a:cubicBezTo>
                  <a:cubicBezTo>
                    <a:pt x="264766" y="3538423"/>
                    <a:pt x="268805" y="3537385"/>
                    <a:pt x="272234" y="3535194"/>
                  </a:cubicBezTo>
                  <a:cubicBezTo>
                    <a:pt x="279187" y="3531860"/>
                    <a:pt x="295761" y="3539480"/>
                    <a:pt x="296618" y="3528907"/>
                  </a:cubicBezTo>
                  <a:cubicBezTo>
                    <a:pt x="305666" y="3524716"/>
                    <a:pt x="316525" y="3530146"/>
                    <a:pt x="326336" y="3523478"/>
                  </a:cubicBezTo>
                  <a:cubicBezTo>
                    <a:pt x="348910" y="3545671"/>
                    <a:pt x="401774" y="3525859"/>
                    <a:pt x="421586" y="3533003"/>
                  </a:cubicBezTo>
                  <a:lnTo>
                    <a:pt x="421586" y="3536623"/>
                  </a:lnTo>
                  <a:cubicBezTo>
                    <a:pt x="403317" y="3541804"/>
                    <a:pt x="384533" y="3544995"/>
                    <a:pt x="365579" y="3546148"/>
                  </a:cubicBezTo>
                  <a:lnTo>
                    <a:pt x="356054" y="3551672"/>
                  </a:lnTo>
                  <a:cubicBezTo>
                    <a:pt x="386343" y="3568817"/>
                    <a:pt x="424348" y="3545862"/>
                    <a:pt x="453971" y="3552339"/>
                  </a:cubicBezTo>
                  <a:cubicBezTo>
                    <a:pt x="453971" y="3558339"/>
                    <a:pt x="459210" y="3557102"/>
                    <a:pt x="464543" y="3557196"/>
                  </a:cubicBezTo>
                  <a:cubicBezTo>
                    <a:pt x="467592" y="3559578"/>
                    <a:pt x="474068" y="3560816"/>
                    <a:pt x="474068" y="3565864"/>
                  </a:cubicBezTo>
                  <a:cubicBezTo>
                    <a:pt x="463972" y="3578437"/>
                    <a:pt x="452256" y="3564435"/>
                    <a:pt x="440826" y="3570436"/>
                  </a:cubicBezTo>
                  <a:cubicBezTo>
                    <a:pt x="437588" y="3573008"/>
                    <a:pt x="429587" y="3570436"/>
                    <a:pt x="428158" y="3574437"/>
                  </a:cubicBezTo>
                  <a:cubicBezTo>
                    <a:pt x="437112" y="3586534"/>
                    <a:pt x="467592" y="3575866"/>
                    <a:pt x="483689" y="3579294"/>
                  </a:cubicBezTo>
                  <a:cubicBezTo>
                    <a:pt x="489309" y="3577771"/>
                    <a:pt x="485213" y="3573389"/>
                    <a:pt x="490642" y="3571865"/>
                  </a:cubicBezTo>
                  <a:cubicBezTo>
                    <a:pt x="496071" y="3570341"/>
                    <a:pt x="491214" y="3565674"/>
                    <a:pt x="499214" y="3564435"/>
                  </a:cubicBezTo>
                  <a:cubicBezTo>
                    <a:pt x="504358" y="3563102"/>
                    <a:pt x="520836" y="3568341"/>
                    <a:pt x="520074" y="3559292"/>
                  </a:cubicBezTo>
                  <a:cubicBezTo>
                    <a:pt x="517979" y="3557387"/>
                    <a:pt x="512645" y="3556720"/>
                    <a:pt x="513502" y="3553482"/>
                  </a:cubicBezTo>
                  <a:lnTo>
                    <a:pt x="523027" y="3553482"/>
                  </a:lnTo>
                  <a:cubicBezTo>
                    <a:pt x="528361" y="3551862"/>
                    <a:pt x="524837" y="3547767"/>
                    <a:pt x="529980" y="3545862"/>
                  </a:cubicBezTo>
                  <a:cubicBezTo>
                    <a:pt x="535124" y="3543957"/>
                    <a:pt x="546649" y="3533194"/>
                    <a:pt x="546363" y="3544433"/>
                  </a:cubicBezTo>
                  <a:cubicBezTo>
                    <a:pt x="552078" y="3548814"/>
                    <a:pt x="618468" y="3546338"/>
                    <a:pt x="599132" y="3536813"/>
                  </a:cubicBezTo>
                  <a:lnTo>
                    <a:pt x="599132" y="3529670"/>
                  </a:lnTo>
                  <a:lnTo>
                    <a:pt x="604847" y="3525955"/>
                  </a:lnTo>
                  <a:lnTo>
                    <a:pt x="598751" y="3522144"/>
                  </a:lnTo>
                  <a:lnTo>
                    <a:pt x="598751" y="3511286"/>
                  </a:lnTo>
                  <a:lnTo>
                    <a:pt x="592369" y="3507381"/>
                  </a:lnTo>
                  <a:lnTo>
                    <a:pt x="598560" y="3503571"/>
                  </a:lnTo>
                  <a:cubicBezTo>
                    <a:pt x="599418" y="3500523"/>
                    <a:pt x="597322" y="3498523"/>
                    <a:pt x="593512" y="3497475"/>
                  </a:cubicBezTo>
                  <a:cubicBezTo>
                    <a:pt x="591702" y="3492998"/>
                    <a:pt x="589512" y="3488712"/>
                    <a:pt x="597989" y="3485759"/>
                  </a:cubicBezTo>
                  <a:cubicBezTo>
                    <a:pt x="598732" y="3480873"/>
                    <a:pt x="598979" y="3475929"/>
                    <a:pt x="598751" y="3470995"/>
                  </a:cubicBezTo>
                  <a:lnTo>
                    <a:pt x="592560" y="3466995"/>
                  </a:lnTo>
                  <a:cubicBezTo>
                    <a:pt x="592560" y="3465947"/>
                    <a:pt x="592560" y="3464804"/>
                    <a:pt x="592083" y="3463471"/>
                  </a:cubicBezTo>
                  <a:lnTo>
                    <a:pt x="585702" y="3459565"/>
                  </a:lnTo>
                  <a:lnTo>
                    <a:pt x="592083" y="3455660"/>
                  </a:lnTo>
                  <a:cubicBezTo>
                    <a:pt x="592083" y="3454422"/>
                    <a:pt x="592083" y="3453184"/>
                    <a:pt x="592083" y="3452136"/>
                  </a:cubicBezTo>
                  <a:lnTo>
                    <a:pt x="585797" y="3448136"/>
                  </a:lnTo>
                  <a:cubicBezTo>
                    <a:pt x="585797" y="3442896"/>
                    <a:pt x="591798" y="3441753"/>
                    <a:pt x="595322" y="3439277"/>
                  </a:cubicBezTo>
                  <a:lnTo>
                    <a:pt x="603418" y="3439277"/>
                  </a:lnTo>
                  <a:lnTo>
                    <a:pt x="606847" y="3433753"/>
                  </a:lnTo>
                  <a:lnTo>
                    <a:pt x="592655" y="3427466"/>
                  </a:lnTo>
                  <a:lnTo>
                    <a:pt x="592655" y="3419084"/>
                  </a:lnTo>
                  <a:lnTo>
                    <a:pt x="598370" y="3415655"/>
                  </a:lnTo>
                  <a:lnTo>
                    <a:pt x="601323" y="3409845"/>
                  </a:lnTo>
                  <a:cubicBezTo>
                    <a:pt x="612752" y="3408702"/>
                    <a:pt x="621992" y="3409845"/>
                    <a:pt x="618944" y="3422703"/>
                  </a:cubicBezTo>
                  <a:lnTo>
                    <a:pt x="613134" y="3425942"/>
                  </a:lnTo>
                  <a:cubicBezTo>
                    <a:pt x="611133" y="3431085"/>
                    <a:pt x="613134" y="3436419"/>
                    <a:pt x="612276" y="3441087"/>
                  </a:cubicBezTo>
                  <a:lnTo>
                    <a:pt x="618563" y="3444611"/>
                  </a:lnTo>
                  <a:lnTo>
                    <a:pt x="618563" y="3466804"/>
                  </a:lnTo>
                  <a:lnTo>
                    <a:pt x="612657" y="3470614"/>
                  </a:lnTo>
                  <a:cubicBezTo>
                    <a:pt x="611895" y="3493760"/>
                    <a:pt x="612657" y="3517096"/>
                    <a:pt x="612657" y="3540433"/>
                  </a:cubicBezTo>
                  <a:lnTo>
                    <a:pt x="619134" y="3544338"/>
                  </a:lnTo>
                  <a:lnTo>
                    <a:pt x="612943" y="3548053"/>
                  </a:lnTo>
                  <a:lnTo>
                    <a:pt x="612943" y="3559197"/>
                  </a:lnTo>
                  <a:cubicBezTo>
                    <a:pt x="621611" y="3564435"/>
                    <a:pt x="621611" y="3564817"/>
                    <a:pt x="613705" y="3569484"/>
                  </a:cubicBezTo>
                  <a:cubicBezTo>
                    <a:pt x="610752" y="3598059"/>
                    <a:pt x="613705" y="3628539"/>
                    <a:pt x="612657" y="3658066"/>
                  </a:cubicBezTo>
                  <a:lnTo>
                    <a:pt x="606466" y="3662257"/>
                  </a:lnTo>
                  <a:lnTo>
                    <a:pt x="606466" y="3669496"/>
                  </a:lnTo>
                  <a:lnTo>
                    <a:pt x="612372" y="3673211"/>
                  </a:lnTo>
                  <a:lnTo>
                    <a:pt x="606180" y="3677021"/>
                  </a:lnTo>
                  <a:lnTo>
                    <a:pt x="606180" y="3680641"/>
                  </a:lnTo>
                  <a:lnTo>
                    <a:pt x="612467" y="3684451"/>
                  </a:lnTo>
                  <a:lnTo>
                    <a:pt x="612467" y="3703501"/>
                  </a:lnTo>
                  <a:lnTo>
                    <a:pt x="603704" y="3704929"/>
                  </a:lnTo>
                  <a:cubicBezTo>
                    <a:pt x="587321" y="3697595"/>
                    <a:pt x="565604" y="3692833"/>
                    <a:pt x="549030" y="3701214"/>
                  </a:cubicBezTo>
                  <a:lnTo>
                    <a:pt x="540553" y="3699595"/>
                  </a:lnTo>
                  <a:lnTo>
                    <a:pt x="540553" y="3695214"/>
                  </a:lnTo>
                  <a:cubicBezTo>
                    <a:pt x="555031" y="3682926"/>
                    <a:pt x="573890" y="3687880"/>
                    <a:pt x="591702" y="3685022"/>
                  </a:cubicBezTo>
                  <a:cubicBezTo>
                    <a:pt x="594941" y="3679878"/>
                    <a:pt x="591702" y="3674354"/>
                    <a:pt x="593893" y="3669115"/>
                  </a:cubicBezTo>
                  <a:cubicBezTo>
                    <a:pt x="618563" y="3644922"/>
                    <a:pt x="538743" y="3662829"/>
                    <a:pt x="527885" y="3655209"/>
                  </a:cubicBezTo>
                  <a:cubicBezTo>
                    <a:pt x="525313" y="3644064"/>
                    <a:pt x="550459" y="3651303"/>
                    <a:pt x="555793" y="3649304"/>
                  </a:cubicBezTo>
                  <a:cubicBezTo>
                    <a:pt x="563508" y="3642160"/>
                    <a:pt x="597227" y="3644922"/>
                    <a:pt x="592369" y="3636064"/>
                  </a:cubicBezTo>
                  <a:cubicBezTo>
                    <a:pt x="578081" y="3629777"/>
                    <a:pt x="548173" y="3641969"/>
                    <a:pt x="540267" y="3629967"/>
                  </a:cubicBezTo>
                  <a:lnTo>
                    <a:pt x="530742" y="3623586"/>
                  </a:lnTo>
                  <a:cubicBezTo>
                    <a:pt x="498672" y="3608460"/>
                    <a:pt x="461248" y="3609803"/>
                    <a:pt x="430349" y="3627205"/>
                  </a:cubicBezTo>
                  <a:cubicBezTo>
                    <a:pt x="409108" y="3635206"/>
                    <a:pt x="385010" y="3624443"/>
                    <a:pt x="366055" y="3638254"/>
                  </a:cubicBezTo>
                  <a:cubicBezTo>
                    <a:pt x="361388" y="3638826"/>
                    <a:pt x="348624" y="3635778"/>
                    <a:pt x="349672" y="3642827"/>
                  </a:cubicBezTo>
                  <a:cubicBezTo>
                    <a:pt x="363102" y="3649875"/>
                    <a:pt x="383295" y="3643684"/>
                    <a:pt x="399012" y="3645684"/>
                  </a:cubicBezTo>
                  <a:cubicBezTo>
                    <a:pt x="407775" y="3642064"/>
                    <a:pt x="420633" y="3634730"/>
                    <a:pt x="430635" y="3641398"/>
                  </a:cubicBezTo>
                  <a:cubicBezTo>
                    <a:pt x="446351" y="3641398"/>
                    <a:pt x="449685" y="3641398"/>
                    <a:pt x="448065" y="3658733"/>
                  </a:cubicBezTo>
                  <a:cubicBezTo>
                    <a:pt x="455876" y="3660257"/>
                    <a:pt x="452447" y="3665401"/>
                    <a:pt x="457590" y="3667687"/>
                  </a:cubicBezTo>
                  <a:cubicBezTo>
                    <a:pt x="465972" y="3661971"/>
                    <a:pt x="475116" y="3664734"/>
                    <a:pt x="485022" y="3664162"/>
                  </a:cubicBezTo>
                  <a:lnTo>
                    <a:pt x="487975" y="3669020"/>
                  </a:lnTo>
                  <a:cubicBezTo>
                    <a:pt x="484070" y="3670830"/>
                    <a:pt x="480641" y="3674735"/>
                    <a:pt x="476545" y="3674544"/>
                  </a:cubicBezTo>
                  <a:cubicBezTo>
                    <a:pt x="458543" y="3665019"/>
                    <a:pt x="436826" y="3687499"/>
                    <a:pt x="418157" y="3675211"/>
                  </a:cubicBezTo>
                  <a:cubicBezTo>
                    <a:pt x="393678" y="3695023"/>
                    <a:pt x="359388" y="3670353"/>
                    <a:pt x="335670" y="3684736"/>
                  </a:cubicBezTo>
                  <a:lnTo>
                    <a:pt x="338814" y="3689499"/>
                  </a:lnTo>
                  <a:cubicBezTo>
                    <a:pt x="411775" y="3696547"/>
                    <a:pt x="329289" y="3712264"/>
                    <a:pt x="307095" y="3700738"/>
                  </a:cubicBezTo>
                  <a:cubicBezTo>
                    <a:pt x="268995" y="3701596"/>
                    <a:pt x="225275" y="3706644"/>
                    <a:pt x="190128" y="3710930"/>
                  </a:cubicBezTo>
                  <a:cubicBezTo>
                    <a:pt x="181041" y="3711511"/>
                    <a:pt x="172050" y="3713007"/>
                    <a:pt x="163268" y="3715407"/>
                  </a:cubicBezTo>
                  <a:cubicBezTo>
                    <a:pt x="159839" y="3715407"/>
                    <a:pt x="158505" y="3717312"/>
                    <a:pt x="158886" y="3719503"/>
                  </a:cubicBezTo>
                  <a:cubicBezTo>
                    <a:pt x="179174" y="3733504"/>
                    <a:pt x="209655" y="3718360"/>
                    <a:pt x="234420" y="3722551"/>
                  </a:cubicBezTo>
                  <a:cubicBezTo>
                    <a:pt x="238230" y="3721217"/>
                    <a:pt x="237372" y="3719312"/>
                    <a:pt x="237848" y="3717598"/>
                  </a:cubicBezTo>
                  <a:cubicBezTo>
                    <a:pt x="252993" y="3717598"/>
                    <a:pt x="274520" y="3720264"/>
                    <a:pt x="292046" y="3718931"/>
                  </a:cubicBezTo>
                  <a:cubicBezTo>
                    <a:pt x="320621" y="3711978"/>
                    <a:pt x="357673" y="3717312"/>
                    <a:pt x="385962" y="3726360"/>
                  </a:cubicBezTo>
                  <a:cubicBezTo>
                    <a:pt x="398821" y="3726360"/>
                    <a:pt x="412251" y="3740839"/>
                    <a:pt x="424062" y="3730171"/>
                  </a:cubicBezTo>
                  <a:cubicBezTo>
                    <a:pt x="431777" y="3735505"/>
                    <a:pt x="441207" y="3733219"/>
                    <a:pt x="450351" y="3733695"/>
                  </a:cubicBezTo>
                  <a:cubicBezTo>
                    <a:pt x="455590" y="3737314"/>
                    <a:pt x="455590" y="3737410"/>
                    <a:pt x="450351" y="3741124"/>
                  </a:cubicBezTo>
                  <a:cubicBezTo>
                    <a:pt x="439588" y="3739981"/>
                    <a:pt x="427682" y="3754555"/>
                    <a:pt x="418823" y="3745315"/>
                  </a:cubicBezTo>
                  <a:cubicBezTo>
                    <a:pt x="413871" y="3745315"/>
                    <a:pt x="411775" y="3749887"/>
                    <a:pt x="405298" y="3748363"/>
                  </a:cubicBezTo>
                  <a:cubicBezTo>
                    <a:pt x="391868" y="3757888"/>
                    <a:pt x="331194" y="3744554"/>
                    <a:pt x="381295" y="3764842"/>
                  </a:cubicBezTo>
                  <a:cubicBezTo>
                    <a:pt x="376628" y="3767889"/>
                    <a:pt x="370532" y="3766652"/>
                    <a:pt x="364722" y="3770271"/>
                  </a:cubicBezTo>
                  <a:cubicBezTo>
                    <a:pt x="349672" y="3772747"/>
                    <a:pt x="293379" y="3765413"/>
                    <a:pt x="290617" y="3780272"/>
                  </a:cubicBezTo>
                  <a:cubicBezTo>
                    <a:pt x="333670" y="3784939"/>
                    <a:pt x="378914" y="3781891"/>
                    <a:pt x="420824" y="3783320"/>
                  </a:cubicBezTo>
                  <a:cubicBezTo>
                    <a:pt x="405755" y="3785454"/>
                    <a:pt x="391429" y="3791245"/>
                    <a:pt x="379104" y="3800179"/>
                  </a:cubicBezTo>
                  <a:lnTo>
                    <a:pt x="358530" y="3800179"/>
                  </a:lnTo>
                  <a:cubicBezTo>
                    <a:pt x="355673" y="3801799"/>
                    <a:pt x="355673" y="3801799"/>
                    <a:pt x="361864" y="3805513"/>
                  </a:cubicBezTo>
                  <a:lnTo>
                    <a:pt x="361864" y="3815800"/>
                  </a:lnTo>
                  <a:cubicBezTo>
                    <a:pt x="343576" y="3825325"/>
                    <a:pt x="331956" y="3816372"/>
                    <a:pt x="312048" y="3817801"/>
                  </a:cubicBezTo>
                  <a:lnTo>
                    <a:pt x="304142" y="3823230"/>
                  </a:lnTo>
                  <a:cubicBezTo>
                    <a:pt x="316620" y="3834564"/>
                    <a:pt x="342242" y="3830469"/>
                    <a:pt x="364912" y="3835993"/>
                  </a:cubicBezTo>
                  <a:cubicBezTo>
                    <a:pt x="384276" y="3830040"/>
                    <a:pt x="404984" y="3830040"/>
                    <a:pt x="424348" y="3835993"/>
                  </a:cubicBezTo>
                  <a:lnTo>
                    <a:pt x="431111" y="3832564"/>
                  </a:lnTo>
                  <a:cubicBezTo>
                    <a:pt x="439817" y="3837289"/>
                    <a:pt x="450313" y="3837289"/>
                    <a:pt x="459019" y="3832564"/>
                  </a:cubicBezTo>
                  <a:cubicBezTo>
                    <a:pt x="474354" y="3830945"/>
                    <a:pt x="494071" y="3837327"/>
                    <a:pt x="506644" y="3826468"/>
                  </a:cubicBezTo>
                  <a:cubicBezTo>
                    <a:pt x="506644" y="3821420"/>
                    <a:pt x="500453" y="3820277"/>
                    <a:pt x="497119" y="3817801"/>
                  </a:cubicBezTo>
                  <a:cubicBezTo>
                    <a:pt x="480022" y="3818677"/>
                    <a:pt x="462962" y="3815410"/>
                    <a:pt x="447398" y="3808276"/>
                  </a:cubicBezTo>
                  <a:cubicBezTo>
                    <a:pt x="464258" y="3796179"/>
                    <a:pt x="483498" y="3810180"/>
                    <a:pt x="503596" y="3806371"/>
                  </a:cubicBezTo>
                  <a:lnTo>
                    <a:pt x="519693" y="3796846"/>
                  </a:lnTo>
                  <a:cubicBezTo>
                    <a:pt x="510121" y="3792169"/>
                    <a:pt x="500300" y="3788035"/>
                    <a:pt x="490261" y="3784463"/>
                  </a:cubicBezTo>
                  <a:lnTo>
                    <a:pt x="483403" y="3787892"/>
                  </a:lnTo>
                  <a:cubicBezTo>
                    <a:pt x="471401" y="3778367"/>
                    <a:pt x="498643" y="3780844"/>
                    <a:pt x="502453" y="3780653"/>
                  </a:cubicBezTo>
                  <a:cubicBezTo>
                    <a:pt x="514169" y="3784273"/>
                    <a:pt x="525027" y="3792274"/>
                    <a:pt x="535790" y="3784558"/>
                  </a:cubicBezTo>
                  <a:cubicBezTo>
                    <a:pt x="554840" y="3794083"/>
                    <a:pt x="581034" y="3778462"/>
                    <a:pt x="598465" y="3771033"/>
                  </a:cubicBezTo>
                  <a:cubicBezTo>
                    <a:pt x="598465" y="3769890"/>
                    <a:pt x="598465" y="3768651"/>
                    <a:pt x="598465" y="3767509"/>
                  </a:cubicBezTo>
                  <a:cubicBezTo>
                    <a:pt x="587702" y="3758841"/>
                    <a:pt x="568747" y="3765032"/>
                    <a:pt x="592274" y="3753126"/>
                  </a:cubicBezTo>
                  <a:lnTo>
                    <a:pt x="592274" y="3738362"/>
                  </a:lnTo>
                  <a:cubicBezTo>
                    <a:pt x="589988" y="3735219"/>
                    <a:pt x="581892" y="3737791"/>
                    <a:pt x="579415" y="3734552"/>
                  </a:cubicBezTo>
                  <a:cubicBezTo>
                    <a:pt x="587702" y="3730933"/>
                    <a:pt x="595608" y="3733600"/>
                    <a:pt x="591798" y="3723218"/>
                  </a:cubicBezTo>
                  <a:cubicBezTo>
                    <a:pt x="588273" y="3718741"/>
                    <a:pt x="561794" y="3725789"/>
                    <a:pt x="569319" y="3717978"/>
                  </a:cubicBezTo>
                  <a:cubicBezTo>
                    <a:pt x="578682" y="3717045"/>
                    <a:pt x="587816" y="3714569"/>
                    <a:pt x="596369" y="3710645"/>
                  </a:cubicBezTo>
                  <a:cubicBezTo>
                    <a:pt x="601951" y="3710692"/>
                    <a:pt x="607399" y="3712416"/>
                    <a:pt x="611990" y="3715597"/>
                  </a:cubicBezTo>
                  <a:lnTo>
                    <a:pt x="611990" y="3768175"/>
                  </a:lnTo>
                  <a:lnTo>
                    <a:pt x="605514" y="3772271"/>
                  </a:lnTo>
                  <a:cubicBezTo>
                    <a:pt x="605514" y="3779796"/>
                    <a:pt x="620277" y="3779701"/>
                    <a:pt x="606466" y="3786178"/>
                  </a:cubicBezTo>
                  <a:cubicBezTo>
                    <a:pt x="605285" y="3795912"/>
                    <a:pt x="604961" y="3805723"/>
                    <a:pt x="605514" y="3815514"/>
                  </a:cubicBezTo>
                  <a:cubicBezTo>
                    <a:pt x="595103" y="3824002"/>
                    <a:pt x="580063" y="3823639"/>
                    <a:pt x="570081" y="3814657"/>
                  </a:cubicBezTo>
                  <a:cubicBezTo>
                    <a:pt x="565213" y="3815067"/>
                    <a:pt x="560365" y="3813676"/>
                    <a:pt x="556460" y="3810752"/>
                  </a:cubicBezTo>
                  <a:lnTo>
                    <a:pt x="549506" y="3810752"/>
                  </a:lnTo>
                  <a:lnTo>
                    <a:pt x="527218" y="3823706"/>
                  </a:lnTo>
                  <a:cubicBezTo>
                    <a:pt x="536743" y="3827993"/>
                    <a:pt x="551602" y="3821706"/>
                    <a:pt x="558841" y="3831326"/>
                  </a:cubicBezTo>
                  <a:cubicBezTo>
                    <a:pt x="546839" y="3833136"/>
                    <a:pt x="535029" y="3833803"/>
                    <a:pt x="523408" y="3836469"/>
                  </a:cubicBezTo>
                  <a:cubicBezTo>
                    <a:pt x="518264" y="3838470"/>
                    <a:pt x="521693" y="3843232"/>
                    <a:pt x="515979" y="3843709"/>
                  </a:cubicBezTo>
                  <a:cubicBezTo>
                    <a:pt x="495785" y="3845614"/>
                    <a:pt x="477212" y="3838470"/>
                    <a:pt x="457876" y="3839994"/>
                  </a:cubicBezTo>
                  <a:cubicBezTo>
                    <a:pt x="436540" y="3851138"/>
                    <a:pt x="414537" y="3834946"/>
                    <a:pt x="392154" y="3843804"/>
                  </a:cubicBezTo>
                  <a:cubicBezTo>
                    <a:pt x="382629" y="3837232"/>
                    <a:pt x="364531" y="3837803"/>
                    <a:pt x="368913" y="3852757"/>
                  </a:cubicBezTo>
                  <a:cubicBezTo>
                    <a:pt x="381105" y="3862282"/>
                    <a:pt x="400345" y="3859710"/>
                    <a:pt x="413775" y="3854853"/>
                  </a:cubicBezTo>
                  <a:cubicBezTo>
                    <a:pt x="445208" y="3851424"/>
                    <a:pt x="482069" y="3863139"/>
                    <a:pt x="510168" y="3847519"/>
                  </a:cubicBezTo>
                  <a:cubicBezTo>
                    <a:pt x="518388" y="3852529"/>
                    <a:pt x="528713" y="3852529"/>
                    <a:pt x="536934" y="3847519"/>
                  </a:cubicBezTo>
                  <a:cubicBezTo>
                    <a:pt x="551031" y="3854567"/>
                    <a:pt x="568176" y="3854758"/>
                    <a:pt x="582654" y="3861996"/>
                  </a:cubicBezTo>
                  <a:lnTo>
                    <a:pt x="598656" y="3852471"/>
                  </a:lnTo>
                  <a:lnTo>
                    <a:pt x="592560" y="3848757"/>
                  </a:lnTo>
                  <a:cubicBezTo>
                    <a:pt x="594084" y="3841232"/>
                    <a:pt x="589035" y="3829707"/>
                    <a:pt x="595417" y="3824945"/>
                  </a:cubicBezTo>
                  <a:cubicBezTo>
                    <a:pt x="611229" y="3831231"/>
                    <a:pt x="604942" y="3836851"/>
                    <a:pt x="604942" y="3867712"/>
                  </a:cubicBezTo>
                  <a:cubicBezTo>
                    <a:pt x="602751" y="3869807"/>
                    <a:pt x="599037" y="3868759"/>
                    <a:pt x="596179" y="3869045"/>
                  </a:cubicBezTo>
                  <a:cubicBezTo>
                    <a:pt x="580177" y="3860663"/>
                    <a:pt x="562270" y="3869045"/>
                    <a:pt x="545601" y="3861616"/>
                  </a:cubicBezTo>
                  <a:cubicBezTo>
                    <a:pt x="526551" y="3854662"/>
                    <a:pt x="503787" y="3859710"/>
                    <a:pt x="484260" y="3865235"/>
                  </a:cubicBezTo>
                  <a:cubicBezTo>
                    <a:pt x="447780" y="3869426"/>
                    <a:pt x="409584" y="3861711"/>
                    <a:pt x="375961" y="3874760"/>
                  </a:cubicBezTo>
                  <a:cubicBezTo>
                    <a:pt x="375961" y="3876379"/>
                    <a:pt x="375961" y="3877617"/>
                    <a:pt x="375961" y="3878760"/>
                  </a:cubicBezTo>
                  <a:cubicBezTo>
                    <a:pt x="393868" y="3884761"/>
                    <a:pt x="416823" y="3875808"/>
                    <a:pt x="434254" y="3882666"/>
                  </a:cubicBezTo>
                  <a:cubicBezTo>
                    <a:pt x="416128" y="3886914"/>
                    <a:pt x="397516" y="3888676"/>
                    <a:pt x="378914" y="3887905"/>
                  </a:cubicBezTo>
                  <a:cubicBezTo>
                    <a:pt x="375294" y="3891620"/>
                    <a:pt x="375294" y="3891620"/>
                    <a:pt x="377199" y="3905240"/>
                  </a:cubicBezTo>
                  <a:cubicBezTo>
                    <a:pt x="392963" y="3904526"/>
                    <a:pt x="408460" y="3909536"/>
                    <a:pt x="420824" y="3919337"/>
                  </a:cubicBezTo>
                  <a:lnTo>
                    <a:pt x="411965" y="3924766"/>
                  </a:lnTo>
                  <a:cubicBezTo>
                    <a:pt x="402440" y="3923528"/>
                    <a:pt x="396535" y="3930386"/>
                    <a:pt x="388820" y="3934291"/>
                  </a:cubicBezTo>
                  <a:lnTo>
                    <a:pt x="388820" y="3942102"/>
                  </a:lnTo>
                  <a:cubicBezTo>
                    <a:pt x="395202" y="3943150"/>
                    <a:pt x="404155" y="3944102"/>
                    <a:pt x="407870" y="3949436"/>
                  </a:cubicBezTo>
                  <a:cubicBezTo>
                    <a:pt x="399964" y="3952961"/>
                    <a:pt x="385296" y="3945531"/>
                    <a:pt x="388820" y="3963438"/>
                  </a:cubicBezTo>
                  <a:lnTo>
                    <a:pt x="383105" y="3967248"/>
                  </a:lnTo>
                  <a:cubicBezTo>
                    <a:pt x="381295" y="3977345"/>
                    <a:pt x="403012" y="3970296"/>
                    <a:pt x="408822" y="3978487"/>
                  </a:cubicBezTo>
                  <a:cubicBezTo>
                    <a:pt x="400345" y="3984012"/>
                    <a:pt x="380247" y="3974392"/>
                    <a:pt x="375866" y="3984393"/>
                  </a:cubicBezTo>
                  <a:cubicBezTo>
                    <a:pt x="361578" y="3996109"/>
                    <a:pt x="383867" y="3989822"/>
                    <a:pt x="392154" y="3991346"/>
                  </a:cubicBezTo>
                  <a:cubicBezTo>
                    <a:pt x="397106" y="3995252"/>
                    <a:pt x="397106" y="3995252"/>
                    <a:pt x="392154" y="3998776"/>
                  </a:cubicBezTo>
                  <a:cubicBezTo>
                    <a:pt x="375771" y="4002585"/>
                    <a:pt x="358054" y="4002681"/>
                    <a:pt x="343290" y="4011634"/>
                  </a:cubicBezTo>
                  <a:cubicBezTo>
                    <a:pt x="354530" y="4020302"/>
                    <a:pt x="366531" y="4016397"/>
                    <a:pt x="380247" y="4017159"/>
                  </a:cubicBezTo>
                  <a:lnTo>
                    <a:pt x="384057" y="4010872"/>
                  </a:lnTo>
                  <a:cubicBezTo>
                    <a:pt x="391011" y="4010015"/>
                    <a:pt x="456733" y="4004871"/>
                    <a:pt x="437493" y="4017159"/>
                  </a:cubicBezTo>
                  <a:cubicBezTo>
                    <a:pt x="427625" y="4015730"/>
                    <a:pt x="417566" y="4017635"/>
                    <a:pt x="408918" y="4022588"/>
                  </a:cubicBezTo>
                  <a:cubicBezTo>
                    <a:pt x="418443" y="4027827"/>
                    <a:pt x="435397" y="4020302"/>
                    <a:pt x="441588" y="4030875"/>
                  </a:cubicBezTo>
                  <a:cubicBezTo>
                    <a:pt x="441588" y="4034685"/>
                    <a:pt x="452733" y="4037352"/>
                    <a:pt x="444636" y="4039257"/>
                  </a:cubicBezTo>
                  <a:cubicBezTo>
                    <a:pt x="431301" y="4042781"/>
                    <a:pt x="416918" y="4031065"/>
                    <a:pt x="406536" y="4039257"/>
                  </a:cubicBezTo>
                  <a:cubicBezTo>
                    <a:pt x="399745" y="4040495"/>
                    <a:pt x="392744" y="4039352"/>
                    <a:pt x="386629" y="4036209"/>
                  </a:cubicBezTo>
                  <a:cubicBezTo>
                    <a:pt x="349196" y="4055259"/>
                    <a:pt x="361769" y="4048972"/>
                    <a:pt x="389487" y="4059545"/>
                  </a:cubicBezTo>
                  <a:cubicBezTo>
                    <a:pt x="389487" y="4061260"/>
                    <a:pt x="389487" y="4062403"/>
                    <a:pt x="389487" y="4063546"/>
                  </a:cubicBezTo>
                  <a:cubicBezTo>
                    <a:pt x="386439" y="4066689"/>
                    <a:pt x="373770" y="4063070"/>
                    <a:pt x="377199" y="4070880"/>
                  </a:cubicBezTo>
                  <a:lnTo>
                    <a:pt x="386724" y="4076404"/>
                  </a:lnTo>
                  <a:cubicBezTo>
                    <a:pt x="398821" y="4077642"/>
                    <a:pt x="407775" y="4081929"/>
                    <a:pt x="421014" y="4080214"/>
                  </a:cubicBezTo>
                  <a:cubicBezTo>
                    <a:pt x="421872" y="4081834"/>
                    <a:pt x="422729" y="4083453"/>
                    <a:pt x="423300" y="4084786"/>
                  </a:cubicBezTo>
                  <a:cubicBezTo>
                    <a:pt x="420729" y="4088692"/>
                    <a:pt x="412537" y="4086120"/>
                    <a:pt x="409870" y="4089263"/>
                  </a:cubicBezTo>
                  <a:lnTo>
                    <a:pt x="409870" y="4096597"/>
                  </a:lnTo>
                  <a:lnTo>
                    <a:pt x="428920" y="4107456"/>
                  </a:lnTo>
                  <a:cubicBezTo>
                    <a:pt x="431492" y="4113171"/>
                    <a:pt x="421014" y="4113171"/>
                    <a:pt x="422824" y="4118124"/>
                  </a:cubicBezTo>
                  <a:cubicBezTo>
                    <a:pt x="428158" y="4125267"/>
                    <a:pt x="453018" y="4113552"/>
                    <a:pt x="449018" y="4129459"/>
                  </a:cubicBezTo>
                  <a:cubicBezTo>
                    <a:pt x="439493" y="4132887"/>
                    <a:pt x="372056" y="4133269"/>
                    <a:pt x="406536" y="4149937"/>
                  </a:cubicBezTo>
                  <a:cubicBezTo>
                    <a:pt x="432825" y="4147746"/>
                    <a:pt x="464543" y="4134792"/>
                    <a:pt x="487594" y="4152319"/>
                  </a:cubicBezTo>
                  <a:cubicBezTo>
                    <a:pt x="467687" y="4157462"/>
                    <a:pt x="429015" y="4149175"/>
                    <a:pt x="416061" y="4162701"/>
                  </a:cubicBezTo>
                  <a:cubicBezTo>
                    <a:pt x="423396" y="4170321"/>
                    <a:pt x="435111" y="4166416"/>
                    <a:pt x="442255" y="4170416"/>
                  </a:cubicBezTo>
                  <a:cubicBezTo>
                    <a:pt x="437740" y="4174035"/>
                    <a:pt x="432120" y="4175941"/>
                    <a:pt x="426348" y="4175845"/>
                  </a:cubicBezTo>
                  <a:lnTo>
                    <a:pt x="412537" y="4168511"/>
                  </a:lnTo>
                  <a:cubicBezTo>
                    <a:pt x="394535" y="4173369"/>
                    <a:pt x="377295" y="4181941"/>
                    <a:pt x="358340" y="4184323"/>
                  </a:cubicBezTo>
                  <a:cubicBezTo>
                    <a:pt x="353672" y="4209850"/>
                    <a:pt x="456162" y="4176036"/>
                    <a:pt x="462258" y="4195848"/>
                  </a:cubicBezTo>
                  <a:cubicBezTo>
                    <a:pt x="454190" y="4198706"/>
                    <a:pt x="445903" y="4200896"/>
                    <a:pt x="437493" y="4202515"/>
                  </a:cubicBezTo>
                  <a:cubicBezTo>
                    <a:pt x="441398" y="4208897"/>
                    <a:pt x="464258" y="4202515"/>
                    <a:pt x="472354" y="4212707"/>
                  </a:cubicBezTo>
                  <a:lnTo>
                    <a:pt x="479117" y="4212707"/>
                  </a:lnTo>
                  <a:cubicBezTo>
                    <a:pt x="486070" y="4208231"/>
                    <a:pt x="497119" y="4208421"/>
                    <a:pt x="504453" y="4202134"/>
                  </a:cubicBezTo>
                  <a:cubicBezTo>
                    <a:pt x="532457" y="4211183"/>
                    <a:pt x="567033" y="4202134"/>
                    <a:pt x="593512" y="4192609"/>
                  </a:cubicBezTo>
                  <a:lnTo>
                    <a:pt x="593512" y="4174226"/>
                  </a:lnTo>
                  <a:lnTo>
                    <a:pt x="587130" y="4170416"/>
                  </a:lnTo>
                  <a:lnTo>
                    <a:pt x="587130" y="4148413"/>
                  </a:lnTo>
                  <a:lnTo>
                    <a:pt x="593131" y="4144508"/>
                  </a:lnTo>
                  <a:lnTo>
                    <a:pt x="580748" y="4137555"/>
                  </a:lnTo>
                  <a:lnTo>
                    <a:pt x="586654" y="4133650"/>
                  </a:lnTo>
                  <a:cubicBezTo>
                    <a:pt x="586654" y="4132602"/>
                    <a:pt x="586654" y="4131459"/>
                    <a:pt x="586654" y="4130125"/>
                  </a:cubicBezTo>
                  <a:lnTo>
                    <a:pt x="593226" y="4126220"/>
                  </a:lnTo>
                  <a:lnTo>
                    <a:pt x="593226" y="4107932"/>
                  </a:lnTo>
                  <a:lnTo>
                    <a:pt x="586654" y="4103932"/>
                  </a:lnTo>
                  <a:cubicBezTo>
                    <a:pt x="585511" y="4100121"/>
                    <a:pt x="590750" y="4098407"/>
                    <a:pt x="593226" y="4096121"/>
                  </a:cubicBezTo>
                  <a:cubicBezTo>
                    <a:pt x="593607" y="4092501"/>
                    <a:pt x="593312" y="4088787"/>
                    <a:pt x="592369" y="4085262"/>
                  </a:cubicBezTo>
                  <a:cubicBezTo>
                    <a:pt x="573319" y="4077642"/>
                    <a:pt x="550935" y="4093835"/>
                    <a:pt x="534457" y="4082214"/>
                  </a:cubicBezTo>
                  <a:cubicBezTo>
                    <a:pt x="534457" y="4080977"/>
                    <a:pt x="534457" y="4079833"/>
                    <a:pt x="534457" y="4078690"/>
                  </a:cubicBezTo>
                  <a:cubicBezTo>
                    <a:pt x="540077" y="4074118"/>
                    <a:pt x="549221" y="4078690"/>
                    <a:pt x="557412" y="4073166"/>
                  </a:cubicBezTo>
                  <a:cubicBezTo>
                    <a:pt x="565889" y="4070023"/>
                    <a:pt x="584463" y="4078976"/>
                    <a:pt x="587606" y="4067070"/>
                  </a:cubicBezTo>
                  <a:lnTo>
                    <a:pt x="597131" y="4061831"/>
                  </a:lnTo>
                  <a:cubicBezTo>
                    <a:pt x="601989" y="4065165"/>
                    <a:pt x="600370" y="4068404"/>
                    <a:pt x="606656" y="4071356"/>
                  </a:cubicBezTo>
                  <a:lnTo>
                    <a:pt x="606656" y="4085739"/>
                  </a:lnTo>
                  <a:lnTo>
                    <a:pt x="600465" y="4089549"/>
                  </a:lnTo>
                  <a:lnTo>
                    <a:pt x="600465" y="4093073"/>
                  </a:lnTo>
                  <a:lnTo>
                    <a:pt x="606847" y="4096979"/>
                  </a:lnTo>
                  <a:lnTo>
                    <a:pt x="606847" y="4111075"/>
                  </a:lnTo>
                  <a:lnTo>
                    <a:pt x="600656" y="4114980"/>
                  </a:lnTo>
                  <a:lnTo>
                    <a:pt x="600656" y="4136888"/>
                  </a:lnTo>
                  <a:lnTo>
                    <a:pt x="606466" y="4140889"/>
                  </a:lnTo>
                  <a:lnTo>
                    <a:pt x="600846" y="4144032"/>
                  </a:lnTo>
                  <a:cubicBezTo>
                    <a:pt x="597894" y="4156224"/>
                    <a:pt x="609514" y="4152414"/>
                    <a:pt x="606466" y="4158510"/>
                  </a:cubicBezTo>
                  <a:lnTo>
                    <a:pt x="613324" y="4162701"/>
                  </a:lnTo>
                  <a:cubicBezTo>
                    <a:pt x="608943" y="4165273"/>
                    <a:pt x="604561" y="4167845"/>
                    <a:pt x="600751" y="4170226"/>
                  </a:cubicBezTo>
                  <a:lnTo>
                    <a:pt x="600751" y="4188609"/>
                  </a:lnTo>
                  <a:cubicBezTo>
                    <a:pt x="602942" y="4191847"/>
                    <a:pt x="612752" y="4188609"/>
                    <a:pt x="612562" y="4192800"/>
                  </a:cubicBezTo>
                  <a:lnTo>
                    <a:pt x="607895" y="4195371"/>
                  </a:lnTo>
                  <a:cubicBezTo>
                    <a:pt x="606904" y="4198991"/>
                    <a:pt x="606580" y="4202801"/>
                    <a:pt x="606942" y="4206611"/>
                  </a:cubicBezTo>
                  <a:lnTo>
                    <a:pt x="600370" y="4210897"/>
                  </a:lnTo>
                  <a:cubicBezTo>
                    <a:pt x="599798" y="4214708"/>
                    <a:pt x="602751" y="4222137"/>
                    <a:pt x="596846" y="4222899"/>
                  </a:cubicBezTo>
                  <a:lnTo>
                    <a:pt x="587321" y="4218136"/>
                  </a:lnTo>
                  <a:lnTo>
                    <a:pt x="587321" y="4213755"/>
                  </a:lnTo>
                  <a:lnTo>
                    <a:pt x="578748" y="4212231"/>
                  </a:lnTo>
                  <a:cubicBezTo>
                    <a:pt x="556364" y="4217089"/>
                    <a:pt x="527409" y="4224328"/>
                    <a:pt x="505120" y="4216327"/>
                  </a:cubicBezTo>
                  <a:cubicBezTo>
                    <a:pt x="488070" y="4218422"/>
                    <a:pt x="469782" y="4224423"/>
                    <a:pt x="453780" y="4216327"/>
                  </a:cubicBezTo>
                  <a:cubicBezTo>
                    <a:pt x="435778" y="4209564"/>
                    <a:pt x="422062" y="4229566"/>
                    <a:pt x="406727" y="4219661"/>
                  </a:cubicBezTo>
                  <a:cubicBezTo>
                    <a:pt x="393106" y="4230138"/>
                    <a:pt x="380628" y="4214041"/>
                    <a:pt x="368627" y="4222613"/>
                  </a:cubicBezTo>
                  <a:cubicBezTo>
                    <a:pt x="355578" y="4225566"/>
                    <a:pt x="347481" y="4220613"/>
                    <a:pt x="335385" y="4219565"/>
                  </a:cubicBezTo>
                  <a:cubicBezTo>
                    <a:pt x="316335" y="4212802"/>
                    <a:pt x="290807" y="4222422"/>
                    <a:pt x="272329" y="4229090"/>
                  </a:cubicBezTo>
                  <a:lnTo>
                    <a:pt x="285188" y="4236234"/>
                  </a:lnTo>
                  <a:cubicBezTo>
                    <a:pt x="286331" y="4239949"/>
                    <a:pt x="283759" y="4241758"/>
                    <a:pt x="280044" y="4242996"/>
                  </a:cubicBezTo>
                  <a:cubicBezTo>
                    <a:pt x="273853" y="4254046"/>
                    <a:pt x="287760" y="4253474"/>
                    <a:pt x="295570" y="4252521"/>
                  </a:cubicBezTo>
                  <a:cubicBezTo>
                    <a:pt x="298332" y="4250808"/>
                    <a:pt x="298332" y="4250808"/>
                    <a:pt x="291855" y="4246902"/>
                  </a:cubicBezTo>
                  <a:cubicBezTo>
                    <a:pt x="305076" y="4239663"/>
                    <a:pt x="320906" y="4238901"/>
                    <a:pt x="334718" y="4244998"/>
                  </a:cubicBezTo>
                  <a:cubicBezTo>
                    <a:pt x="343252" y="4240520"/>
                    <a:pt x="352215" y="4236996"/>
                    <a:pt x="361483" y="4234328"/>
                  </a:cubicBezTo>
                  <a:cubicBezTo>
                    <a:pt x="375771" y="4238139"/>
                    <a:pt x="390058" y="4232138"/>
                    <a:pt x="407679" y="4234328"/>
                  </a:cubicBezTo>
                  <a:lnTo>
                    <a:pt x="418252" y="4226804"/>
                  </a:lnTo>
                  <a:cubicBezTo>
                    <a:pt x="430349" y="4224709"/>
                    <a:pt x="436254" y="4230424"/>
                    <a:pt x="446827" y="4230233"/>
                  </a:cubicBezTo>
                  <a:cubicBezTo>
                    <a:pt x="459781" y="4222708"/>
                    <a:pt x="474450" y="4229376"/>
                    <a:pt x="485689" y="4233948"/>
                  </a:cubicBezTo>
                  <a:cubicBezTo>
                    <a:pt x="491747" y="4230710"/>
                    <a:pt x="498700" y="4229472"/>
                    <a:pt x="505501" y="4230519"/>
                  </a:cubicBezTo>
                  <a:cubicBezTo>
                    <a:pt x="511216" y="4234424"/>
                    <a:pt x="511216" y="4234614"/>
                    <a:pt x="503406" y="4239186"/>
                  </a:cubicBezTo>
                  <a:cubicBezTo>
                    <a:pt x="502415" y="4242806"/>
                    <a:pt x="502091" y="4246616"/>
                    <a:pt x="502453" y="4250331"/>
                  </a:cubicBezTo>
                  <a:lnTo>
                    <a:pt x="508644" y="4254332"/>
                  </a:lnTo>
                  <a:cubicBezTo>
                    <a:pt x="504263" y="4268333"/>
                    <a:pt x="471021" y="4252617"/>
                    <a:pt x="460448" y="4266904"/>
                  </a:cubicBezTo>
                  <a:cubicBezTo>
                    <a:pt x="455438" y="4266523"/>
                    <a:pt x="450475" y="4268047"/>
                    <a:pt x="446541" y="4271191"/>
                  </a:cubicBezTo>
                  <a:lnTo>
                    <a:pt x="437969" y="4265380"/>
                  </a:lnTo>
                  <a:cubicBezTo>
                    <a:pt x="442607" y="4262046"/>
                    <a:pt x="447513" y="4259094"/>
                    <a:pt x="452637" y="4256522"/>
                  </a:cubicBezTo>
                  <a:cubicBezTo>
                    <a:pt x="463781" y="4258618"/>
                    <a:pt x="469020" y="4252141"/>
                    <a:pt x="479022" y="4252617"/>
                  </a:cubicBezTo>
                  <a:lnTo>
                    <a:pt x="488547" y="4247759"/>
                  </a:lnTo>
                  <a:cubicBezTo>
                    <a:pt x="488547" y="4245854"/>
                    <a:pt x="488547" y="4245759"/>
                    <a:pt x="472354" y="4238234"/>
                  </a:cubicBezTo>
                  <a:cubicBezTo>
                    <a:pt x="460962" y="4247283"/>
                    <a:pt x="444798" y="4246997"/>
                    <a:pt x="433683" y="4237663"/>
                  </a:cubicBezTo>
                  <a:cubicBezTo>
                    <a:pt x="406251" y="4243569"/>
                    <a:pt x="375008" y="4236043"/>
                    <a:pt x="351291" y="4250331"/>
                  </a:cubicBezTo>
                  <a:cubicBezTo>
                    <a:pt x="366055" y="4252235"/>
                    <a:pt x="380619" y="4255379"/>
                    <a:pt x="394821" y="4259856"/>
                  </a:cubicBezTo>
                  <a:cubicBezTo>
                    <a:pt x="397583" y="4263952"/>
                    <a:pt x="406536" y="4262142"/>
                    <a:pt x="410822" y="4265095"/>
                  </a:cubicBezTo>
                  <a:lnTo>
                    <a:pt x="410822" y="4268619"/>
                  </a:lnTo>
                  <a:lnTo>
                    <a:pt x="423776" y="4276239"/>
                  </a:lnTo>
                  <a:lnTo>
                    <a:pt x="423776" y="4283764"/>
                  </a:lnTo>
                  <a:cubicBezTo>
                    <a:pt x="397869" y="4296813"/>
                    <a:pt x="361769" y="4285002"/>
                    <a:pt x="336908" y="4292241"/>
                  </a:cubicBezTo>
                  <a:cubicBezTo>
                    <a:pt x="321764" y="4293479"/>
                    <a:pt x="304714" y="4290335"/>
                    <a:pt x="293474" y="4302337"/>
                  </a:cubicBezTo>
                  <a:cubicBezTo>
                    <a:pt x="327574" y="4308053"/>
                    <a:pt x="358340" y="4322911"/>
                    <a:pt x="394154" y="4322245"/>
                  </a:cubicBezTo>
                  <a:cubicBezTo>
                    <a:pt x="404536" y="4316244"/>
                    <a:pt x="389201" y="4312720"/>
                    <a:pt x="384629" y="4309481"/>
                  </a:cubicBezTo>
                  <a:cubicBezTo>
                    <a:pt x="399964" y="4296622"/>
                    <a:pt x="423776" y="4310244"/>
                    <a:pt x="439969" y="4299956"/>
                  </a:cubicBezTo>
                  <a:cubicBezTo>
                    <a:pt x="449494" y="4305576"/>
                    <a:pt x="460067" y="4300719"/>
                    <a:pt x="456733" y="4315386"/>
                  </a:cubicBezTo>
                  <a:cubicBezTo>
                    <a:pt x="437112" y="4332341"/>
                    <a:pt x="485308" y="4307767"/>
                    <a:pt x="483022" y="4323768"/>
                  </a:cubicBezTo>
                  <a:cubicBezTo>
                    <a:pt x="476802" y="4329769"/>
                    <a:pt x="467230" y="4330627"/>
                    <a:pt x="460067" y="4325769"/>
                  </a:cubicBezTo>
                  <a:cubicBezTo>
                    <a:pt x="455590" y="4329674"/>
                    <a:pt x="448922" y="4328341"/>
                    <a:pt x="444351" y="4330723"/>
                  </a:cubicBezTo>
                  <a:cubicBezTo>
                    <a:pt x="459324" y="4339103"/>
                    <a:pt x="475631" y="4344819"/>
                    <a:pt x="492547" y="4347676"/>
                  </a:cubicBezTo>
                  <a:cubicBezTo>
                    <a:pt x="498262" y="4345390"/>
                    <a:pt x="495595" y="4338151"/>
                    <a:pt x="506072" y="4340248"/>
                  </a:cubicBezTo>
                  <a:cubicBezTo>
                    <a:pt x="511311" y="4337866"/>
                    <a:pt x="508168" y="4332818"/>
                    <a:pt x="515597" y="4331293"/>
                  </a:cubicBezTo>
                  <a:lnTo>
                    <a:pt x="515597" y="4320435"/>
                  </a:lnTo>
                  <a:cubicBezTo>
                    <a:pt x="523122" y="4316149"/>
                    <a:pt x="535219" y="4320435"/>
                    <a:pt x="541887" y="4312625"/>
                  </a:cubicBezTo>
                  <a:cubicBezTo>
                    <a:pt x="534552" y="4308815"/>
                    <a:pt x="525980" y="4313196"/>
                    <a:pt x="518931" y="4307195"/>
                  </a:cubicBezTo>
                  <a:cubicBezTo>
                    <a:pt x="511311" y="4305481"/>
                    <a:pt x="503787" y="4314625"/>
                    <a:pt x="496738" y="4309385"/>
                  </a:cubicBezTo>
                  <a:cubicBezTo>
                    <a:pt x="495405" y="4302052"/>
                    <a:pt x="493881" y="4299860"/>
                    <a:pt x="506263" y="4299385"/>
                  </a:cubicBezTo>
                  <a:cubicBezTo>
                    <a:pt x="521789" y="4286716"/>
                    <a:pt x="534838" y="4288717"/>
                    <a:pt x="553888" y="4292432"/>
                  </a:cubicBezTo>
                  <a:lnTo>
                    <a:pt x="563413" y="4299576"/>
                  </a:lnTo>
                  <a:cubicBezTo>
                    <a:pt x="576843" y="4299576"/>
                    <a:pt x="584939" y="4300814"/>
                    <a:pt x="594084" y="4294527"/>
                  </a:cubicBezTo>
                  <a:lnTo>
                    <a:pt x="594084" y="4290051"/>
                  </a:lnTo>
                  <a:cubicBezTo>
                    <a:pt x="589416" y="4290051"/>
                    <a:pt x="575034" y="4286431"/>
                    <a:pt x="587130" y="4285097"/>
                  </a:cubicBezTo>
                  <a:cubicBezTo>
                    <a:pt x="601132" y="4285097"/>
                    <a:pt x="591512" y="4266047"/>
                    <a:pt x="594179" y="4257665"/>
                  </a:cubicBezTo>
                  <a:cubicBezTo>
                    <a:pt x="587035" y="4250997"/>
                    <a:pt x="570843" y="4261666"/>
                    <a:pt x="567699" y="4250808"/>
                  </a:cubicBezTo>
                  <a:cubicBezTo>
                    <a:pt x="566842" y="4249188"/>
                    <a:pt x="564080" y="4247950"/>
                    <a:pt x="561984" y="4246521"/>
                  </a:cubicBezTo>
                  <a:cubicBezTo>
                    <a:pt x="568938" y="4240901"/>
                    <a:pt x="578081" y="4246521"/>
                    <a:pt x="585511" y="4247473"/>
                  </a:cubicBezTo>
                  <a:cubicBezTo>
                    <a:pt x="589988" y="4245854"/>
                    <a:pt x="586464" y="4242044"/>
                    <a:pt x="587892" y="4238997"/>
                  </a:cubicBezTo>
                  <a:lnTo>
                    <a:pt x="594274" y="4234996"/>
                  </a:lnTo>
                  <a:cubicBezTo>
                    <a:pt x="594274" y="4227185"/>
                    <a:pt x="600275" y="4230138"/>
                    <a:pt x="601894" y="4235853"/>
                  </a:cubicBezTo>
                  <a:cubicBezTo>
                    <a:pt x="610371" y="4239186"/>
                    <a:pt x="607609" y="4243187"/>
                    <a:pt x="601227" y="4246330"/>
                  </a:cubicBezTo>
                  <a:lnTo>
                    <a:pt x="607133" y="4250045"/>
                  </a:lnTo>
                  <a:lnTo>
                    <a:pt x="600942" y="4253855"/>
                  </a:lnTo>
                  <a:lnTo>
                    <a:pt x="600942" y="4279667"/>
                  </a:lnTo>
                  <a:cubicBezTo>
                    <a:pt x="615039" y="4287954"/>
                    <a:pt x="604180" y="4313005"/>
                    <a:pt x="607323" y="4327292"/>
                  </a:cubicBezTo>
                  <a:cubicBezTo>
                    <a:pt x="614753" y="4329578"/>
                    <a:pt x="614181" y="4334913"/>
                    <a:pt x="613896" y="4341104"/>
                  </a:cubicBezTo>
                  <a:cubicBezTo>
                    <a:pt x="600189" y="4349677"/>
                    <a:pt x="583720" y="4352629"/>
                    <a:pt x="567890" y="4349391"/>
                  </a:cubicBezTo>
                  <a:lnTo>
                    <a:pt x="567890" y="4345772"/>
                  </a:lnTo>
                  <a:cubicBezTo>
                    <a:pt x="565699" y="4344343"/>
                    <a:pt x="563413" y="4343104"/>
                    <a:pt x="561413" y="4341771"/>
                  </a:cubicBezTo>
                  <a:lnTo>
                    <a:pt x="561413" y="4338056"/>
                  </a:lnTo>
                  <a:cubicBezTo>
                    <a:pt x="553221" y="4335961"/>
                    <a:pt x="553221" y="4335961"/>
                    <a:pt x="530552" y="4337485"/>
                  </a:cubicBezTo>
                  <a:cubicBezTo>
                    <a:pt x="526932" y="4341390"/>
                    <a:pt x="530552" y="4345772"/>
                    <a:pt x="528552" y="4349200"/>
                  </a:cubicBezTo>
                  <a:lnTo>
                    <a:pt x="519026" y="4354915"/>
                  </a:lnTo>
                  <a:cubicBezTo>
                    <a:pt x="514216" y="4354440"/>
                    <a:pt x="509387" y="4355678"/>
                    <a:pt x="505406" y="4358439"/>
                  </a:cubicBezTo>
                  <a:cubicBezTo>
                    <a:pt x="494071" y="4358439"/>
                    <a:pt x="486356" y="4350629"/>
                    <a:pt x="476164" y="4356726"/>
                  </a:cubicBezTo>
                  <a:lnTo>
                    <a:pt x="476164" y="4360345"/>
                  </a:lnTo>
                  <a:lnTo>
                    <a:pt x="482831" y="4364345"/>
                  </a:lnTo>
                  <a:cubicBezTo>
                    <a:pt x="481974" y="4367298"/>
                    <a:pt x="484546" y="4370536"/>
                    <a:pt x="479974" y="4373299"/>
                  </a:cubicBezTo>
                  <a:cubicBezTo>
                    <a:pt x="456447" y="4356821"/>
                    <a:pt x="439302" y="4380157"/>
                    <a:pt x="414442" y="4377014"/>
                  </a:cubicBezTo>
                  <a:cubicBezTo>
                    <a:pt x="362150" y="4369298"/>
                    <a:pt x="305857" y="4380729"/>
                    <a:pt x="252517" y="4378728"/>
                  </a:cubicBezTo>
                  <a:lnTo>
                    <a:pt x="258708" y="4382633"/>
                  </a:lnTo>
                  <a:cubicBezTo>
                    <a:pt x="253374" y="4389015"/>
                    <a:pt x="230800" y="4386919"/>
                    <a:pt x="242421" y="4395396"/>
                  </a:cubicBezTo>
                  <a:cubicBezTo>
                    <a:pt x="258613" y="4397207"/>
                    <a:pt x="273186" y="4385871"/>
                    <a:pt x="288903" y="4388253"/>
                  </a:cubicBezTo>
                  <a:cubicBezTo>
                    <a:pt x="294237" y="4394063"/>
                    <a:pt x="305476" y="4389300"/>
                    <a:pt x="311191" y="4393683"/>
                  </a:cubicBezTo>
                  <a:cubicBezTo>
                    <a:pt x="302714" y="4401588"/>
                    <a:pt x="290807" y="4396349"/>
                    <a:pt x="281854" y="4403208"/>
                  </a:cubicBezTo>
                  <a:cubicBezTo>
                    <a:pt x="276234" y="4399111"/>
                    <a:pt x="264042" y="4397111"/>
                    <a:pt x="265376" y="4405398"/>
                  </a:cubicBezTo>
                  <a:lnTo>
                    <a:pt x="277187" y="4410636"/>
                  </a:lnTo>
                  <a:cubicBezTo>
                    <a:pt x="275472" y="4410636"/>
                    <a:pt x="276330" y="4410636"/>
                    <a:pt x="277187" y="4410636"/>
                  </a:cubicBezTo>
                  <a:lnTo>
                    <a:pt x="277187" y="4410636"/>
                  </a:lnTo>
                  <a:cubicBezTo>
                    <a:pt x="311096" y="4412828"/>
                    <a:pt x="340242" y="4406827"/>
                    <a:pt x="374151" y="4407112"/>
                  </a:cubicBezTo>
                  <a:cubicBezTo>
                    <a:pt x="379390" y="4409779"/>
                    <a:pt x="401488" y="4420257"/>
                    <a:pt x="383010" y="4421686"/>
                  </a:cubicBezTo>
                  <a:cubicBezTo>
                    <a:pt x="364979" y="4415589"/>
                    <a:pt x="345252" y="4416828"/>
                    <a:pt x="328146" y="4425210"/>
                  </a:cubicBezTo>
                  <a:cubicBezTo>
                    <a:pt x="315287" y="4426448"/>
                    <a:pt x="300142" y="4421876"/>
                    <a:pt x="288522" y="4428925"/>
                  </a:cubicBezTo>
                  <a:cubicBezTo>
                    <a:pt x="273472" y="4423591"/>
                    <a:pt x="254231" y="4417018"/>
                    <a:pt x="239182" y="4419400"/>
                  </a:cubicBezTo>
                  <a:lnTo>
                    <a:pt x="239182" y="4423115"/>
                  </a:lnTo>
                  <a:cubicBezTo>
                    <a:pt x="234705" y="4425496"/>
                    <a:pt x="230324" y="4427972"/>
                    <a:pt x="226038" y="4430449"/>
                  </a:cubicBezTo>
                  <a:cubicBezTo>
                    <a:pt x="235086" y="4434164"/>
                    <a:pt x="243659" y="4430449"/>
                    <a:pt x="251660" y="4437688"/>
                  </a:cubicBezTo>
                  <a:cubicBezTo>
                    <a:pt x="254803" y="4445498"/>
                    <a:pt x="236896" y="4443021"/>
                    <a:pt x="232610" y="4448832"/>
                  </a:cubicBezTo>
                  <a:lnTo>
                    <a:pt x="232610" y="4452546"/>
                  </a:lnTo>
                  <a:cubicBezTo>
                    <a:pt x="237658" y="4454642"/>
                    <a:pt x="251088" y="4457023"/>
                    <a:pt x="252231" y="4450356"/>
                  </a:cubicBezTo>
                  <a:cubicBezTo>
                    <a:pt x="267281" y="4435592"/>
                    <a:pt x="297665" y="4450356"/>
                    <a:pt x="314906" y="4443594"/>
                  </a:cubicBezTo>
                  <a:cubicBezTo>
                    <a:pt x="318906" y="4444927"/>
                    <a:pt x="317763" y="4446927"/>
                    <a:pt x="318049" y="4448641"/>
                  </a:cubicBezTo>
                  <a:lnTo>
                    <a:pt x="324526" y="4452642"/>
                  </a:lnTo>
                  <a:lnTo>
                    <a:pt x="324526" y="4456261"/>
                  </a:lnTo>
                  <a:cubicBezTo>
                    <a:pt x="309143" y="4463977"/>
                    <a:pt x="291208" y="4464643"/>
                    <a:pt x="275282" y="4458166"/>
                  </a:cubicBezTo>
                  <a:cubicBezTo>
                    <a:pt x="262614" y="4462071"/>
                    <a:pt x="241944" y="4467691"/>
                    <a:pt x="230514" y="4462358"/>
                  </a:cubicBezTo>
                  <a:cubicBezTo>
                    <a:pt x="217274" y="4474073"/>
                    <a:pt x="183842" y="4461785"/>
                    <a:pt x="186604" y="4477788"/>
                  </a:cubicBezTo>
                  <a:cubicBezTo>
                    <a:pt x="201844" y="4485027"/>
                    <a:pt x="186604" y="4489122"/>
                    <a:pt x="177079" y="4487313"/>
                  </a:cubicBezTo>
                  <a:cubicBezTo>
                    <a:pt x="174126" y="4489028"/>
                    <a:pt x="174126" y="4489028"/>
                    <a:pt x="180317" y="4492742"/>
                  </a:cubicBezTo>
                  <a:lnTo>
                    <a:pt x="180317" y="4496266"/>
                  </a:lnTo>
                  <a:cubicBezTo>
                    <a:pt x="194033" y="4504268"/>
                    <a:pt x="220227" y="4483693"/>
                    <a:pt x="227942" y="4504458"/>
                  </a:cubicBezTo>
                  <a:cubicBezTo>
                    <a:pt x="229847" y="4506268"/>
                    <a:pt x="230514" y="4505220"/>
                    <a:pt x="234610" y="4506649"/>
                  </a:cubicBezTo>
                  <a:cubicBezTo>
                    <a:pt x="233238" y="4507315"/>
                    <a:pt x="231933" y="4508078"/>
                    <a:pt x="230705" y="4509030"/>
                  </a:cubicBezTo>
                  <a:cubicBezTo>
                    <a:pt x="219751" y="4509030"/>
                    <a:pt x="207083" y="4512173"/>
                    <a:pt x="197653" y="4505982"/>
                  </a:cubicBezTo>
                  <a:cubicBezTo>
                    <a:pt x="189176" y="4513411"/>
                    <a:pt x="148599" y="4507029"/>
                    <a:pt x="154886" y="4522270"/>
                  </a:cubicBezTo>
                  <a:lnTo>
                    <a:pt x="164411" y="4527794"/>
                  </a:lnTo>
                  <a:cubicBezTo>
                    <a:pt x="173783" y="4526937"/>
                    <a:pt x="182937" y="4524461"/>
                    <a:pt x="191462" y="4520460"/>
                  </a:cubicBezTo>
                  <a:cubicBezTo>
                    <a:pt x="199939" y="4520460"/>
                    <a:pt x="199939" y="4520460"/>
                    <a:pt x="200987" y="4517031"/>
                  </a:cubicBezTo>
                  <a:cubicBezTo>
                    <a:pt x="202225" y="4508363"/>
                    <a:pt x="217941" y="4516269"/>
                    <a:pt x="223561" y="4520174"/>
                  </a:cubicBezTo>
                  <a:cubicBezTo>
                    <a:pt x="229276" y="4513030"/>
                    <a:pt x="254803" y="4522746"/>
                    <a:pt x="240039" y="4508267"/>
                  </a:cubicBezTo>
                  <a:cubicBezTo>
                    <a:pt x="245659" y="4510269"/>
                    <a:pt x="238325" y="4505886"/>
                    <a:pt x="236801" y="4506172"/>
                  </a:cubicBezTo>
                  <a:cubicBezTo>
                    <a:pt x="224704" y="4499124"/>
                    <a:pt x="280044" y="4503410"/>
                    <a:pt x="289379" y="4498458"/>
                  </a:cubicBezTo>
                  <a:cubicBezTo>
                    <a:pt x="295094" y="4505315"/>
                    <a:pt x="310429" y="4497315"/>
                    <a:pt x="312620" y="4506554"/>
                  </a:cubicBezTo>
                  <a:cubicBezTo>
                    <a:pt x="297761" y="4515411"/>
                    <a:pt x="280616" y="4529699"/>
                    <a:pt x="263471" y="4531509"/>
                  </a:cubicBezTo>
                  <a:cubicBezTo>
                    <a:pt x="255708" y="4526556"/>
                    <a:pt x="245802" y="4526556"/>
                    <a:pt x="238039" y="4531509"/>
                  </a:cubicBezTo>
                  <a:cubicBezTo>
                    <a:pt x="228038" y="4535415"/>
                    <a:pt x="204035" y="4525318"/>
                    <a:pt x="200796" y="4537510"/>
                  </a:cubicBezTo>
                  <a:cubicBezTo>
                    <a:pt x="229371" y="4549416"/>
                    <a:pt x="268329" y="4552464"/>
                    <a:pt x="296046" y="4535510"/>
                  </a:cubicBezTo>
                  <a:cubicBezTo>
                    <a:pt x="305571" y="4543606"/>
                    <a:pt x="319764" y="4538176"/>
                    <a:pt x="328336" y="4532175"/>
                  </a:cubicBezTo>
                  <a:cubicBezTo>
                    <a:pt x="348243" y="4522650"/>
                    <a:pt x="369484" y="4536747"/>
                    <a:pt x="388248" y="4528460"/>
                  </a:cubicBezTo>
                  <a:cubicBezTo>
                    <a:pt x="406727" y="4535795"/>
                    <a:pt x="428444" y="4535415"/>
                    <a:pt x="446922" y="4542939"/>
                  </a:cubicBezTo>
                  <a:cubicBezTo>
                    <a:pt x="452161" y="4535890"/>
                    <a:pt x="470259" y="4543986"/>
                    <a:pt x="469782" y="4534366"/>
                  </a:cubicBezTo>
                  <a:cubicBezTo>
                    <a:pt x="465210" y="4528842"/>
                    <a:pt x="455304" y="4534366"/>
                    <a:pt x="450065" y="4529889"/>
                  </a:cubicBezTo>
                  <a:lnTo>
                    <a:pt x="461210" y="4524747"/>
                  </a:lnTo>
                  <a:cubicBezTo>
                    <a:pt x="500167" y="4524747"/>
                    <a:pt x="546173" y="4516269"/>
                    <a:pt x="585035" y="4524747"/>
                  </a:cubicBezTo>
                  <a:lnTo>
                    <a:pt x="594560" y="4519508"/>
                  </a:lnTo>
                  <a:lnTo>
                    <a:pt x="594560" y="4512173"/>
                  </a:lnTo>
                  <a:lnTo>
                    <a:pt x="588178" y="4508267"/>
                  </a:lnTo>
                  <a:lnTo>
                    <a:pt x="588178" y="4471501"/>
                  </a:lnTo>
                  <a:cubicBezTo>
                    <a:pt x="606180" y="4463977"/>
                    <a:pt x="579320" y="4461976"/>
                    <a:pt x="591417" y="4454928"/>
                  </a:cubicBezTo>
                  <a:cubicBezTo>
                    <a:pt x="597989" y="4451022"/>
                    <a:pt x="593417" y="4448832"/>
                    <a:pt x="588464" y="4445975"/>
                  </a:cubicBezTo>
                  <a:cubicBezTo>
                    <a:pt x="588464" y="4444832"/>
                    <a:pt x="588464" y="4443594"/>
                    <a:pt x="587892" y="4441688"/>
                  </a:cubicBezTo>
                  <a:lnTo>
                    <a:pt x="573605" y="4435402"/>
                  </a:lnTo>
                  <a:cubicBezTo>
                    <a:pt x="571795" y="4434735"/>
                    <a:pt x="562080" y="4439211"/>
                    <a:pt x="555412" y="4434544"/>
                  </a:cubicBezTo>
                  <a:cubicBezTo>
                    <a:pt x="564937" y="4427305"/>
                    <a:pt x="573605" y="4429401"/>
                    <a:pt x="585797" y="4429211"/>
                  </a:cubicBezTo>
                  <a:cubicBezTo>
                    <a:pt x="608181" y="4417495"/>
                    <a:pt x="580463" y="4414828"/>
                    <a:pt x="570652" y="4421686"/>
                  </a:cubicBezTo>
                  <a:cubicBezTo>
                    <a:pt x="554840" y="4417971"/>
                    <a:pt x="548744" y="4422733"/>
                    <a:pt x="531028" y="4421686"/>
                  </a:cubicBezTo>
                  <a:lnTo>
                    <a:pt x="520931" y="4414542"/>
                  </a:lnTo>
                  <a:cubicBezTo>
                    <a:pt x="514455" y="4413780"/>
                    <a:pt x="507958" y="4415685"/>
                    <a:pt x="502929" y="4419876"/>
                  </a:cubicBezTo>
                  <a:lnTo>
                    <a:pt x="508930" y="4423685"/>
                  </a:lnTo>
                  <a:cubicBezTo>
                    <a:pt x="501786" y="4426639"/>
                    <a:pt x="501786" y="4426639"/>
                    <a:pt x="493118" y="4422067"/>
                  </a:cubicBezTo>
                  <a:cubicBezTo>
                    <a:pt x="468934" y="4424734"/>
                    <a:pt x="444531" y="4424734"/>
                    <a:pt x="420347" y="4422067"/>
                  </a:cubicBezTo>
                  <a:cubicBezTo>
                    <a:pt x="407489" y="4410922"/>
                    <a:pt x="435588" y="4418257"/>
                    <a:pt x="437016" y="4411590"/>
                  </a:cubicBezTo>
                  <a:cubicBezTo>
                    <a:pt x="438445" y="4404921"/>
                    <a:pt x="448446" y="4408065"/>
                    <a:pt x="453304" y="4407303"/>
                  </a:cubicBezTo>
                  <a:cubicBezTo>
                    <a:pt x="462829" y="4412351"/>
                    <a:pt x="463401" y="4412351"/>
                    <a:pt x="472354" y="4407303"/>
                  </a:cubicBezTo>
                  <a:cubicBezTo>
                    <a:pt x="489937" y="4409875"/>
                    <a:pt x="507825" y="4409875"/>
                    <a:pt x="525408" y="4407303"/>
                  </a:cubicBezTo>
                  <a:lnTo>
                    <a:pt x="534933" y="4401683"/>
                  </a:lnTo>
                  <a:lnTo>
                    <a:pt x="522170" y="4394349"/>
                  </a:lnTo>
                  <a:cubicBezTo>
                    <a:pt x="537981" y="4390158"/>
                    <a:pt x="555984" y="4392729"/>
                    <a:pt x="571319" y="4384824"/>
                  </a:cubicBezTo>
                  <a:lnTo>
                    <a:pt x="578177" y="4388253"/>
                  </a:lnTo>
                  <a:cubicBezTo>
                    <a:pt x="582749" y="4383967"/>
                    <a:pt x="589131" y="4385585"/>
                    <a:pt x="594084" y="4383015"/>
                  </a:cubicBezTo>
                  <a:lnTo>
                    <a:pt x="594084" y="4379300"/>
                  </a:lnTo>
                  <a:lnTo>
                    <a:pt x="587511" y="4375394"/>
                  </a:lnTo>
                  <a:lnTo>
                    <a:pt x="587511" y="4371775"/>
                  </a:lnTo>
                  <a:cubicBezTo>
                    <a:pt x="593998" y="4367108"/>
                    <a:pt x="602075" y="4365108"/>
                    <a:pt x="609990" y="4366346"/>
                  </a:cubicBezTo>
                  <a:cubicBezTo>
                    <a:pt x="619515" y="4382252"/>
                    <a:pt x="610943" y="4410922"/>
                    <a:pt x="613800" y="4430735"/>
                  </a:cubicBezTo>
                  <a:cubicBezTo>
                    <a:pt x="604847" y="4436164"/>
                    <a:pt x="604847" y="4436354"/>
                    <a:pt x="612943" y="4441308"/>
                  </a:cubicBezTo>
                  <a:cubicBezTo>
                    <a:pt x="615324" y="4463882"/>
                    <a:pt x="612943" y="4487885"/>
                    <a:pt x="613800" y="4511316"/>
                  </a:cubicBezTo>
                  <a:lnTo>
                    <a:pt x="607514" y="4515507"/>
                  </a:lnTo>
                  <a:lnTo>
                    <a:pt x="607514" y="4526461"/>
                  </a:lnTo>
                  <a:cubicBezTo>
                    <a:pt x="609228" y="4527413"/>
                    <a:pt x="611324" y="4528842"/>
                    <a:pt x="613514" y="4530175"/>
                  </a:cubicBezTo>
                  <a:close/>
                  <a:moveTo>
                    <a:pt x="570176" y="4404921"/>
                  </a:moveTo>
                  <a:cubicBezTo>
                    <a:pt x="566366" y="4402826"/>
                    <a:pt x="559031" y="4403969"/>
                    <a:pt x="555602" y="4400540"/>
                  </a:cubicBezTo>
                  <a:lnTo>
                    <a:pt x="531885" y="4412922"/>
                  </a:lnTo>
                  <a:cubicBezTo>
                    <a:pt x="545020" y="4417590"/>
                    <a:pt x="559679" y="4414542"/>
                    <a:pt x="569795" y="4404921"/>
                  </a:cubicBezTo>
                  <a:close/>
                  <a:moveTo>
                    <a:pt x="545792" y="4320435"/>
                  </a:moveTo>
                  <a:cubicBezTo>
                    <a:pt x="546268" y="4321959"/>
                    <a:pt x="546839" y="4321864"/>
                    <a:pt x="549888" y="4322340"/>
                  </a:cubicBezTo>
                  <a:lnTo>
                    <a:pt x="548744" y="4322340"/>
                  </a:lnTo>
                  <a:cubicBezTo>
                    <a:pt x="549697" y="4322340"/>
                    <a:pt x="551507" y="4322340"/>
                    <a:pt x="551602" y="4322340"/>
                  </a:cubicBezTo>
                  <a:lnTo>
                    <a:pt x="553031" y="4322340"/>
                  </a:lnTo>
                  <a:cubicBezTo>
                    <a:pt x="549888" y="4333675"/>
                    <a:pt x="579225" y="4317387"/>
                    <a:pt x="583892" y="4312815"/>
                  </a:cubicBezTo>
                  <a:cubicBezTo>
                    <a:pt x="577510" y="4304529"/>
                    <a:pt x="545792" y="4306529"/>
                    <a:pt x="564270" y="4317006"/>
                  </a:cubicBezTo>
                  <a:cubicBezTo>
                    <a:pt x="560460" y="4319387"/>
                    <a:pt x="556222" y="4321007"/>
                    <a:pt x="551793" y="4321768"/>
                  </a:cubicBezTo>
                  <a:cubicBezTo>
                    <a:pt x="551983" y="4319673"/>
                    <a:pt x="547221" y="4318054"/>
                    <a:pt x="545792" y="4320625"/>
                  </a:cubicBezTo>
                  <a:close/>
                  <a:moveTo>
                    <a:pt x="551697" y="3801037"/>
                  </a:moveTo>
                  <a:cubicBezTo>
                    <a:pt x="563508" y="3804942"/>
                    <a:pt x="578367" y="3809895"/>
                    <a:pt x="591035" y="3804846"/>
                  </a:cubicBezTo>
                  <a:cubicBezTo>
                    <a:pt x="592083" y="3784368"/>
                    <a:pt x="591035" y="3789416"/>
                    <a:pt x="573700" y="3792464"/>
                  </a:cubicBezTo>
                  <a:cubicBezTo>
                    <a:pt x="568461" y="3797798"/>
                    <a:pt x="558365" y="3793607"/>
                    <a:pt x="551697" y="3797417"/>
                  </a:cubicBezTo>
                  <a:close/>
                  <a:moveTo>
                    <a:pt x="342147" y="3897620"/>
                  </a:moveTo>
                  <a:cubicBezTo>
                    <a:pt x="345510" y="3899544"/>
                    <a:pt x="349643" y="3899544"/>
                    <a:pt x="353006" y="3897620"/>
                  </a:cubicBezTo>
                  <a:cubicBezTo>
                    <a:pt x="353958" y="3893715"/>
                    <a:pt x="341195" y="3894001"/>
                    <a:pt x="342623" y="3897620"/>
                  </a:cubicBezTo>
                  <a:close/>
                  <a:moveTo>
                    <a:pt x="302142" y="3918670"/>
                  </a:moveTo>
                  <a:cubicBezTo>
                    <a:pt x="319668" y="3922385"/>
                    <a:pt x="344814" y="3924480"/>
                    <a:pt x="360626" y="3915337"/>
                  </a:cubicBezTo>
                  <a:cubicBezTo>
                    <a:pt x="355863" y="3912860"/>
                    <a:pt x="349291" y="3913812"/>
                    <a:pt x="344147" y="3910098"/>
                  </a:cubicBezTo>
                  <a:cubicBezTo>
                    <a:pt x="332622" y="3920575"/>
                    <a:pt x="316430" y="3915051"/>
                    <a:pt x="303095" y="3918670"/>
                  </a:cubicBezTo>
                  <a:close/>
                  <a:moveTo>
                    <a:pt x="294903" y="3801132"/>
                  </a:moveTo>
                  <a:cubicBezTo>
                    <a:pt x="298894" y="3803742"/>
                    <a:pt x="304057" y="3803742"/>
                    <a:pt x="308048" y="3801132"/>
                  </a:cubicBezTo>
                  <a:lnTo>
                    <a:pt x="308048" y="3797512"/>
                  </a:lnTo>
                  <a:cubicBezTo>
                    <a:pt x="304057" y="3794903"/>
                    <a:pt x="298894" y="3794903"/>
                    <a:pt x="294903" y="3797512"/>
                  </a:cubicBezTo>
                  <a:close/>
                  <a:moveTo>
                    <a:pt x="335670" y="4332532"/>
                  </a:moveTo>
                  <a:cubicBezTo>
                    <a:pt x="337099" y="4333770"/>
                    <a:pt x="341481" y="4334722"/>
                    <a:pt x="340909" y="4336817"/>
                  </a:cubicBezTo>
                  <a:cubicBezTo>
                    <a:pt x="340147" y="4341485"/>
                    <a:pt x="346624" y="4340818"/>
                    <a:pt x="349672" y="4341104"/>
                  </a:cubicBezTo>
                  <a:lnTo>
                    <a:pt x="367007" y="4349867"/>
                  </a:lnTo>
                  <a:lnTo>
                    <a:pt x="367007" y="4357678"/>
                  </a:lnTo>
                  <a:cubicBezTo>
                    <a:pt x="364626" y="4360821"/>
                    <a:pt x="357482" y="4357678"/>
                    <a:pt x="355768" y="4360440"/>
                  </a:cubicBezTo>
                  <a:cubicBezTo>
                    <a:pt x="354054" y="4363202"/>
                    <a:pt x="351863" y="4367298"/>
                    <a:pt x="357197" y="4369965"/>
                  </a:cubicBezTo>
                  <a:cubicBezTo>
                    <a:pt x="388344" y="4367678"/>
                    <a:pt x="418443" y="4362916"/>
                    <a:pt x="450351" y="4362536"/>
                  </a:cubicBezTo>
                  <a:lnTo>
                    <a:pt x="453304" y="4357487"/>
                  </a:lnTo>
                  <a:lnTo>
                    <a:pt x="432921" y="4346058"/>
                  </a:lnTo>
                  <a:cubicBezTo>
                    <a:pt x="432921" y="4344533"/>
                    <a:pt x="432921" y="4343390"/>
                    <a:pt x="432921" y="4342152"/>
                  </a:cubicBezTo>
                  <a:cubicBezTo>
                    <a:pt x="425491" y="4340628"/>
                    <a:pt x="428920" y="4335485"/>
                    <a:pt x="423396" y="4333198"/>
                  </a:cubicBezTo>
                  <a:cubicBezTo>
                    <a:pt x="395297" y="4338151"/>
                    <a:pt x="360245" y="4326150"/>
                    <a:pt x="336147" y="4332532"/>
                  </a:cubicBezTo>
                  <a:close/>
                  <a:moveTo>
                    <a:pt x="248897" y="3761032"/>
                  </a:moveTo>
                  <a:cubicBezTo>
                    <a:pt x="253012" y="3763804"/>
                    <a:pt x="258404" y="3763804"/>
                    <a:pt x="262518" y="3761032"/>
                  </a:cubicBezTo>
                  <a:cubicBezTo>
                    <a:pt x="258422" y="3758650"/>
                    <a:pt x="248231" y="3751221"/>
                    <a:pt x="249374" y="3760555"/>
                  </a:cubicBezTo>
                  <a:close/>
                  <a:moveTo>
                    <a:pt x="235848" y="4362059"/>
                  </a:moveTo>
                  <a:cubicBezTo>
                    <a:pt x="235848" y="4363488"/>
                    <a:pt x="235372" y="4364631"/>
                    <a:pt x="235181" y="4365774"/>
                  </a:cubicBezTo>
                  <a:lnTo>
                    <a:pt x="209655" y="4380061"/>
                  </a:lnTo>
                  <a:cubicBezTo>
                    <a:pt x="217970" y="4383776"/>
                    <a:pt x="227647" y="4382538"/>
                    <a:pt x="234800" y="4376919"/>
                  </a:cubicBezTo>
                  <a:cubicBezTo>
                    <a:pt x="236134" y="4374347"/>
                    <a:pt x="237087" y="4372727"/>
                    <a:pt x="237944" y="4371108"/>
                  </a:cubicBezTo>
                  <a:cubicBezTo>
                    <a:pt x="259089" y="4371108"/>
                    <a:pt x="278520" y="4377014"/>
                    <a:pt x="298332" y="4367584"/>
                  </a:cubicBezTo>
                  <a:cubicBezTo>
                    <a:pt x="307762" y="4372536"/>
                    <a:pt x="319135" y="4371775"/>
                    <a:pt x="327860" y="4365679"/>
                  </a:cubicBezTo>
                  <a:cubicBezTo>
                    <a:pt x="327860" y="4363965"/>
                    <a:pt x="327860" y="4362822"/>
                    <a:pt x="327860" y="4361583"/>
                  </a:cubicBezTo>
                  <a:cubicBezTo>
                    <a:pt x="309953" y="4349010"/>
                    <a:pt x="286807" y="4357583"/>
                    <a:pt x="269281" y="4343486"/>
                  </a:cubicBezTo>
                  <a:lnTo>
                    <a:pt x="275567" y="4339580"/>
                  </a:lnTo>
                  <a:lnTo>
                    <a:pt x="275567" y="4335961"/>
                  </a:lnTo>
                  <a:lnTo>
                    <a:pt x="266042" y="4330532"/>
                  </a:lnTo>
                  <a:cubicBezTo>
                    <a:pt x="250564" y="4338723"/>
                    <a:pt x="233829" y="4344343"/>
                    <a:pt x="216513" y="4347010"/>
                  </a:cubicBezTo>
                  <a:lnTo>
                    <a:pt x="216513" y="4350725"/>
                  </a:lnTo>
                  <a:cubicBezTo>
                    <a:pt x="219180" y="4353772"/>
                    <a:pt x="227276" y="4351200"/>
                    <a:pt x="229657" y="4354629"/>
                  </a:cubicBezTo>
                  <a:lnTo>
                    <a:pt x="229657" y="4358153"/>
                  </a:lnTo>
                  <a:close/>
                  <a:moveTo>
                    <a:pt x="204225" y="4398730"/>
                  </a:moveTo>
                  <a:lnTo>
                    <a:pt x="212607" y="4404255"/>
                  </a:lnTo>
                  <a:cubicBezTo>
                    <a:pt x="216227" y="4404255"/>
                    <a:pt x="219751" y="4404826"/>
                    <a:pt x="222132" y="4402160"/>
                  </a:cubicBezTo>
                  <a:cubicBezTo>
                    <a:pt x="223123" y="4398921"/>
                    <a:pt x="222599" y="4395396"/>
                    <a:pt x="220704" y="4392635"/>
                  </a:cubicBezTo>
                  <a:lnTo>
                    <a:pt x="212798" y="4392635"/>
                  </a:lnTo>
                  <a:cubicBezTo>
                    <a:pt x="210512" y="4394635"/>
                    <a:pt x="205559" y="4395778"/>
                    <a:pt x="204702" y="4398254"/>
                  </a:cubicBezTo>
                  <a:close/>
                  <a:moveTo>
                    <a:pt x="380342" y="3663020"/>
                  </a:moveTo>
                  <a:cubicBezTo>
                    <a:pt x="381105" y="3669401"/>
                    <a:pt x="391772" y="3667687"/>
                    <a:pt x="396725" y="3663020"/>
                  </a:cubicBezTo>
                  <a:cubicBezTo>
                    <a:pt x="406251" y="3667972"/>
                    <a:pt x="406917" y="3667972"/>
                    <a:pt x="415776" y="3663020"/>
                  </a:cubicBezTo>
                  <a:lnTo>
                    <a:pt x="422348" y="3666258"/>
                  </a:lnTo>
                  <a:cubicBezTo>
                    <a:pt x="423491" y="3665496"/>
                    <a:pt x="425872" y="3664734"/>
                    <a:pt x="425777" y="3663972"/>
                  </a:cubicBezTo>
                  <a:cubicBezTo>
                    <a:pt x="423586" y="3660162"/>
                    <a:pt x="437112" y="3657495"/>
                    <a:pt x="429015" y="3655590"/>
                  </a:cubicBezTo>
                  <a:cubicBezTo>
                    <a:pt x="415394" y="3655590"/>
                    <a:pt x="403393" y="3649875"/>
                    <a:pt x="389772" y="3651875"/>
                  </a:cubicBezTo>
                  <a:cubicBezTo>
                    <a:pt x="384248" y="3654066"/>
                    <a:pt x="387963" y="3659209"/>
                    <a:pt x="380247" y="3660733"/>
                  </a:cubicBezTo>
                  <a:cubicBezTo>
                    <a:pt x="380342" y="3661362"/>
                    <a:pt x="380533" y="3661971"/>
                    <a:pt x="380819" y="3662543"/>
                  </a:cubicBezTo>
                  <a:close/>
                  <a:moveTo>
                    <a:pt x="598370" y="3616728"/>
                  </a:moveTo>
                  <a:lnTo>
                    <a:pt x="588083" y="3611870"/>
                  </a:lnTo>
                  <a:cubicBezTo>
                    <a:pt x="578558" y="3622728"/>
                    <a:pt x="544077" y="3602345"/>
                    <a:pt x="546268" y="3617299"/>
                  </a:cubicBezTo>
                  <a:cubicBezTo>
                    <a:pt x="556555" y="3626824"/>
                    <a:pt x="570938" y="3618347"/>
                    <a:pt x="581796" y="3626062"/>
                  </a:cubicBezTo>
                  <a:close/>
                  <a:moveTo>
                    <a:pt x="539315" y="3591296"/>
                  </a:moveTo>
                  <a:cubicBezTo>
                    <a:pt x="556460" y="3597583"/>
                    <a:pt x="580939" y="3605107"/>
                    <a:pt x="597798" y="3594916"/>
                  </a:cubicBezTo>
                  <a:lnTo>
                    <a:pt x="592179" y="3591296"/>
                  </a:lnTo>
                  <a:cubicBezTo>
                    <a:pt x="591512" y="3589486"/>
                    <a:pt x="590845" y="3587867"/>
                    <a:pt x="590369" y="3586438"/>
                  </a:cubicBezTo>
                  <a:cubicBezTo>
                    <a:pt x="573062" y="3583476"/>
                    <a:pt x="555279" y="3585143"/>
                    <a:pt x="538839" y="3591296"/>
                  </a:cubicBezTo>
                  <a:close/>
                  <a:moveTo>
                    <a:pt x="351006" y="3581771"/>
                  </a:moveTo>
                  <a:cubicBezTo>
                    <a:pt x="358911" y="3583209"/>
                    <a:pt x="367046" y="3582724"/>
                    <a:pt x="374723" y="3580343"/>
                  </a:cubicBezTo>
                  <a:lnTo>
                    <a:pt x="374723" y="3576723"/>
                  </a:lnTo>
                  <a:cubicBezTo>
                    <a:pt x="366236" y="3573608"/>
                    <a:pt x="356921" y="3573608"/>
                    <a:pt x="348434" y="3576723"/>
                  </a:cubicBezTo>
                  <a:cubicBezTo>
                    <a:pt x="348434" y="3577675"/>
                    <a:pt x="346529" y="3580057"/>
                    <a:pt x="350720" y="3581390"/>
                  </a:cubicBezTo>
                  <a:close/>
                  <a:moveTo>
                    <a:pt x="236420" y="3653875"/>
                  </a:moveTo>
                  <a:cubicBezTo>
                    <a:pt x="237277" y="3658638"/>
                    <a:pt x="233753" y="3664543"/>
                    <a:pt x="239563" y="3666829"/>
                  </a:cubicBezTo>
                  <a:cubicBezTo>
                    <a:pt x="250612" y="3667877"/>
                    <a:pt x="264709" y="3664353"/>
                    <a:pt x="275948" y="3668830"/>
                  </a:cubicBezTo>
                  <a:lnTo>
                    <a:pt x="275948" y="3672354"/>
                  </a:lnTo>
                  <a:lnTo>
                    <a:pt x="285473" y="3677783"/>
                  </a:lnTo>
                  <a:cubicBezTo>
                    <a:pt x="300237" y="3670163"/>
                    <a:pt x="315668" y="3675783"/>
                    <a:pt x="335194" y="3674164"/>
                  </a:cubicBezTo>
                  <a:cubicBezTo>
                    <a:pt x="337480" y="3672354"/>
                    <a:pt x="341099" y="3669210"/>
                    <a:pt x="343862" y="3666925"/>
                  </a:cubicBezTo>
                  <a:cubicBezTo>
                    <a:pt x="349386" y="3666258"/>
                    <a:pt x="351196" y="3666925"/>
                    <a:pt x="354530" y="3665019"/>
                  </a:cubicBezTo>
                  <a:lnTo>
                    <a:pt x="354530" y="3660162"/>
                  </a:lnTo>
                  <a:cubicBezTo>
                    <a:pt x="348938" y="3660562"/>
                    <a:pt x="343376" y="3659095"/>
                    <a:pt x="338718" y="3655971"/>
                  </a:cubicBezTo>
                  <a:cubicBezTo>
                    <a:pt x="319097" y="3661591"/>
                    <a:pt x="297665" y="3652256"/>
                    <a:pt x="278901" y="3659305"/>
                  </a:cubicBezTo>
                  <a:cubicBezTo>
                    <a:pt x="273091" y="3657780"/>
                    <a:pt x="278901" y="3652256"/>
                    <a:pt x="271377" y="3652161"/>
                  </a:cubicBezTo>
                  <a:cubicBezTo>
                    <a:pt x="259851" y="3652828"/>
                    <a:pt x="246992" y="3650160"/>
                    <a:pt x="236420" y="3653875"/>
                  </a:cubicBezTo>
                  <a:close/>
                  <a:moveTo>
                    <a:pt x="196986" y="3687117"/>
                  </a:moveTo>
                  <a:cubicBezTo>
                    <a:pt x="214369" y="3690261"/>
                    <a:pt x="232181" y="3690261"/>
                    <a:pt x="249564" y="3687117"/>
                  </a:cubicBezTo>
                  <a:cubicBezTo>
                    <a:pt x="248612" y="3676069"/>
                    <a:pt x="206702" y="3681879"/>
                    <a:pt x="196986" y="3683403"/>
                  </a:cubicBezTo>
                  <a:close/>
                  <a:moveTo>
                    <a:pt x="189176" y="3686451"/>
                  </a:moveTo>
                  <a:cubicBezTo>
                    <a:pt x="174222" y="3680641"/>
                    <a:pt x="177174" y="3693690"/>
                    <a:pt x="189176" y="3687689"/>
                  </a:cubicBezTo>
                  <a:cubicBezTo>
                    <a:pt x="188795" y="3687022"/>
                    <a:pt x="189366" y="3686546"/>
                    <a:pt x="188795" y="3686261"/>
                  </a:cubicBezTo>
                  <a:close/>
                  <a:moveTo>
                    <a:pt x="170888" y="3546910"/>
                  </a:moveTo>
                  <a:cubicBezTo>
                    <a:pt x="172983" y="3548243"/>
                    <a:pt x="176698" y="3549386"/>
                    <a:pt x="176984" y="3550815"/>
                  </a:cubicBezTo>
                  <a:cubicBezTo>
                    <a:pt x="175841" y="3559673"/>
                    <a:pt x="192795" y="3555387"/>
                    <a:pt x="196034" y="3550815"/>
                  </a:cubicBezTo>
                  <a:lnTo>
                    <a:pt x="181080" y="3541290"/>
                  </a:lnTo>
                  <a:close/>
                  <a:moveTo>
                    <a:pt x="174126" y="3670735"/>
                  </a:moveTo>
                  <a:lnTo>
                    <a:pt x="186985" y="3670735"/>
                  </a:lnTo>
                  <a:cubicBezTo>
                    <a:pt x="191747" y="3667020"/>
                    <a:pt x="191747" y="3667020"/>
                    <a:pt x="186985" y="3663305"/>
                  </a:cubicBezTo>
                  <a:lnTo>
                    <a:pt x="174126" y="3663305"/>
                  </a:lnTo>
                  <a:cubicBezTo>
                    <a:pt x="169173" y="3666639"/>
                    <a:pt x="169173" y="3666639"/>
                    <a:pt x="174031" y="3670353"/>
                  </a:cubicBezTo>
                  <a:close/>
                  <a:moveTo>
                    <a:pt x="552364" y="286216"/>
                  </a:moveTo>
                  <a:cubicBezTo>
                    <a:pt x="556793" y="288702"/>
                    <a:pt x="561984" y="289455"/>
                    <a:pt x="566937" y="288311"/>
                  </a:cubicBezTo>
                  <a:cubicBezTo>
                    <a:pt x="565194" y="289464"/>
                    <a:pt x="563337" y="290455"/>
                    <a:pt x="561413" y="291264"/>
                  </a:cubicBezTo>
                  <a:lnTo>
                    <a:pt x="570938" y="288788"/>
                  </a:lnTo>
                  <a:cubicBezTo>
                    <a:pt x="567604" y="303647"/>
                    <a:pt x="585035" y="297646"/>
                    <a:pt x="594084" y="298789"/>
                  </a:cubicBezTo>
                  <a:cubicBezTo>
                    <a:pt x="598656" y="294789"/>
                    <a:pt x="598656" y="294789"/>
                    <a:pt x="593512" y="291360"/>
                  </a:cubicBezTo>
                  <a:cubicBezTo>
                    <a:pt x="583987" y="292502"/>
                    <a:pt x="581892" y="284978"/>
                    <a:pt x="570938" y="288788"/>
                  </a:cubicBezTo>
                  <a:lnTo>
                    <a:pt x="570938" y="285835"/>
                  </a:lnTo>
                  <a:lnTo>
                    <a:pt x="561413" y="280787"/>
                  </a:lnTo>
                  <a:cubicBezTo>
                    <a:pt x="557993" y="281673"/>
                    <a:pt x="554840" y="283416"/>
                    <a:pt x="552269" y="285835"/>
                  </a:cubicBezTo>
                  <a:close/>
                  <a:moveTo>
                    <a:pt x="347767" y="276691"/>
                  </a:moveTo>
                  <a:lnTo>
                    <a:pt x="350815" y="280787"/>
                  </a:lnTo>
                  <a:cubicBezTo>
                    <a:pt x="379247" y="277263"/>
                    <a:pt x="407908" y="276024"/>
                    <a:pt x="436540" y="277072"/>
                  </a:cubicBezTo>
                  <a:cubicBezTo>
                    <a:pt x="441493" y="273548"/>
                    <a:pt x="439683" y="270214"/>
                    <a:pt x="446065" y="267547"/>
                  </a:cubicBezTo>
                  <a:cubicBezTo>
                    <a:pt x="446065" y="266595"/>
                    <a:pt x="446065" y="265356"/>
                    <a:pt x="446065" y="264118"/>
                  </a:cubicBezTo>
                  <a:lnTo>
                    <a:pt x="459210" y="256403"/>
                  </a:lnTo>
                  <a:cubicBezTo>
                    <a:pt x="459210" y="250593"/>
                    <a:pt x="459210" y="250593"/>
                    <a:pt x="456352" y="247545"/>
                  </a:cubicBezTo>
                  <a:lnTo>
                    <a:pt x="435397" y="247545"/>
                  </a:lnTo>
                  <a:lnTo>
                    <a:pt x="424729" y="240020"/>
                  </a:lnTo>
                  <a:cubicBezTo>
                    <a:pt x="412347" y="242973"/>
                    <a:pt x="353482" y="231067"/>
                    <a:pt x="370913" y="250974"/>
                  </a:cubicBezTo>
                  <a:cubicBezTo>
                    <a:pt x="377675" y="250974"/>
                    <a:pt x="381295" y="251926"/>
                    <a:pt x="380438" y="256689"/>
                  </a:cubicBezTo>
                  <a:cubicBezTo>
                    <a:pt x="369046" y="262242"/>
                    <a:pt x="358102" y="268642"/>
                    <a:pt x="347672" y="275834"/>
                  </a:cubicBezTo>
                  <a:close/>
                  <a:moveTo>
                    <a:pt x="242992" y="157438"/>
                  </a:moveTo>
                  <a:cubicBezTo>
                    <a:pt x="244735" y="159152"/>
                    <a:pt x="247535" y="159152"/>
                    <a:pt x="249279" y="157438"/>
                  </a:cubicBezTo>
                  <a:cubicBezTo>
                    <a:pt x="247859" y="155476"/>
                    <a:pt x="245126" y="155038"/>
                    <a:pt x="243164" y="156447"/>
                  </a:cubicBezTo>
                  <a:cubicBezTo>
                    <a:pt x="243106" y="156495"/>
                    <a:pt x="243049" y="156533"/>
                    <a:pt x="242992" y="156581"/>
                  </a:cubicBezTo>
                  <a:close/>
                  <a:moveTo>
                    <a:pt x="574652" y="196110"/>
                  </a:moveTo>
                  <a:cubicBezTo>
                    <a:pt x="565127" y="197158"/>
                    <a:pt x="553983" y="193538"/>
                    <a:pt x="546077" y="198110"/>
                  </a:cubicBezTo>
                  <a:lnTo>
                    <a:pt x="561603" y="207159"/>
                  </a:lnTo>
                  <a:cubicBezTo>
                    <a:pt x="566842" y="206492"/>
                    <a:pt x="572462" y="208302"/>
                    <a:pt x="576939" y="205921"/>
                  </a:cubicBezTo>
                  <a:cubicBezTo>
                    <a:pt x="578367" y="198395"/>
                    <a:pt x="578367" y="198395"/>
                    <a:pt x="574652" y="195253"/>
                  </a:cubicBezTo>
                  <a:close/>
                  <a:moveTo>
                    <a:pt x="74399" y="1339110"/>
                  </a:moveTo>
                  <a:lnTo>
                    <a:pt x="64874" y="1344253"/>
                  </a:lnTo>
                  <a:cubicBezTo>
                    <a:pt x="68970" y="1346739"/>
                    <a:pt x="74114" y="1346739"/>
                    <a:pt x="78210" y="1344253"/>
                  </a:cubicBezTo>
                  <a:cubicBezTo>
                    <a:pt x="78114" y="1341205"/>
                    <a:pt x="80591" y="1338538"/>
                    <a:pt x="74495" y="1338062"/>
                  </a:cubicBezTo>
                  <a:close/>
                  <a:moveTo>
                    <a:pt x="83924" y="1233002"/>
                  </a:moveTo>
                  <a:cubicBezTo>
                    <a:pt x="79829" y="1230334"/>
                    <a:pt x="73828" y="1232430"/>
                    <a:pt x="68970" y="1231763"/>
                  </a:cubicBezTo>
                  <a:cubicBezTo>
                    <a:pt x="64208" y="1235287"/>
                    <a:pt x="64208" y="1235287"/>
                    <a:pt x="68494" y="1239097"/>
                  </a:cubicBezTo>
                  <a:cubicBezTo>
                    <a:pt x="72018" y="1233382"/>
                    <a:pt x="83448" y="1236526"/>
                    <a:pt x="84020" y="1231953"/>
                  </a:cubicBezTo>
                  <a:close/>
                  <a:moveTo>
                    <a:pt x="117357" y="979636"/>
                  </a:moveTo>
                  <a:cubicBezTo>
                    <a:pt x="110595" y="975064"/>
                    <a:pt x="100689" y="979636"/>
                    <a:pt x="94497" y="974111"/>
                  </a:cubicBezTo>
                  <a:cubicBezTo>
                    <a:pt x="84972" y="981732"/>
                    <a:pt x="70113" y="974111"/>
                    <a:pt x="58969" y="979445"/>
                  </a:cubicBezTo>
                  <a:cubicBezTo>
                    <a:pt x="73733" y="993352"/>
                    <a:pt x="93069" y="975636"/>
                    <a:pt x="108118" y="984875"/>
                  </a:cubicBezTo>
                  <a:close/>
                  <a:moveTo>
                    <a:pt x="146980" y="1021736"/>
                  </a:moveTo>
                  <a:cubicBezTo>
                    <a:pt x="160315" y="1023451"/>
                    <a:pt x="159458" y="1015355"/>
                    <a:pt x="154219" y="1010688"/>
                  </a:cubicBezTo>
                  <a:cubicBezTo>
                    <a:pt x="147171" y="1010688"/>
                    <a:pt x="118500" y="1018308"/>
                    <a:pt x="141360" y="1018022"/>
                  </a:cubicBezTo>
                  <a:close/>
                  <a:moveTo>
                    <a:pt x="135931" y="1132227"/>
                  </a:moveTo>
                  <a:cubicBezTo>
                    <a:pt x="131835" y="1132227"/>
                    <a:pt x="127358" y="1132227"/>
                    <a:pt x="124596" y="1134132"/>
                  </a:cubicBezTo>
                  <a:cubicBezTo>
                    <a:pt x="130835" y="1136942"/>
                    <a:pt x="137979" y="1136942"/>
                    <a:pt x="144218" y="1134132"/>
                  </a:cubicBezTo>
                  <a:cubicBezTo>
                    <a:pt x="141922" y="1132208"/>
                    <a:pt x="139017" y="1131160"/>
                    <a:pt x="136026" y="1131179"/>
                  </a:cubicBezTo>
                  <a:close/>
                  <a:moveTo>
                    <a:pt x="161553" y="575776"/>
                  </a:moveTo>
                  <a:cubicBezTo>
                    <a:pt x="179937" y="566251"/>
                    <a:pt x="156505" y="568918"/>
                    <a:pt x="147647" y="568442"/>
                  </a:cubicBezTo>
                  <a:cubicBezTo>
                    <a:pt x="142884" y="572062"/>
                    <a:pt x="142884" y="572062"/>
                    <a:pt x="147647" y="575776"/>
                  </a:cubicBezTo>
                  <a:close/>
                  <a:moveTo>
                    <a:pt x="147361" y="129911"/>
                  </a:moveTo>
                  <a:lnTo>
                    <a:pt x="128311" y="129911"/>
                  </a:lnTo>
                  <a:cubicBezTo>
                    <a:pt x="123358" y="133530"/>
                    <a:pt x="123358" y="133530"/>
                    <a:pt x="128311" y="137245"/>
                  </a:cubicBezTo>
                  <a:lnTo>
                    <a:pt x="147361" y="137245"/>
                  </a:lnTo>
                  <a:cubicBezTo>
                    <a:pt x="152314" y="132578"/>
                    <a:pt x="152314" y="132578"/>
                    <a:pt x="147456" y="128863"/>
                  </a:cubicBezTo>
                  <a:close/>
                  <a:moveTo>
                    <a:pt x="113452" y="863050"/>
                  </a:moveTo>
                  <a:cubicBezTo>
                    <a:pt x="105641" y="868480"/>
                    <a:pt x="91735" y="863050"/>
                    <a:pt x="85353" y="872575"/>
                  </a:cubicBezTo>
                  <a:cubicBezTo>
                    <a:pt x="86115" y="877433"/>
                    <a:pt x="86401" y="877433"/>
                    <a:pt x="94878" y="877338"/>
                  </a:cubicBezTo>
                  <a:cubicBezTo>
                    <a:pt x="100832" y="872766"/>
                    <a:pt x="109118" y="872766"/>
                    <a:pt x="115071" y="877338"/>
                  </a:cubicBezTo>
                  <a:cubicBezTo>
                    <a:pt x="121453" y="871623"/>
                    <a:pt x="130692" y="876099"/>
                    <a:pt x="137741" y="871908"/>
                  </a:cubicBezTo>
                  <a:lnTo>
                    <a:pt x="137741" y="864669"/>
                  </a:lnTo>
                  <a:cubicBezTo>
                    <a:pt x="131645" y="861907"/>
                    <a:pt x="131645" y="861907"/>
                    <a:pt x="113452" y="863050"/>
                  </a:cubicBezTo>
                  <a:close/>
                  <a:moveTo>
                    <a:pt x="101641" y="844000"/>
                  </a:moveTo>
                  <a:cubicBezTo>
                    <a:pt x="106280" y="841524"/>
                    <a:pt x="106280" y="839047"/>
                    <a:pt x="101641" y="836570"/>
                  </a:cubicBezTo>
                  <a:cubicBezTo>
                    <a:pt x="96879" y="838923"/>
                    <a:pt x="96879" y="841400"/>
                    <a:pt x="101641" y="844000"/>
                  </a:cubicBezTo>
                  <a:close/>
                  <a:moveTo>
                    <a:pt x="108023" y="692743"/>
                  </a:moveTo>
                  <a:lnTo>
                    <a:pt x="101831" y="696553"/>
                  </a:lnTo>
                  <a:cubicBezTo>
                    <a:pt x="92306" y="696553"/>
                    <a:pt x="69256" y="694648"/>
                    <a:pt x="88115" y="703983"/>
                  </a:cubicBezTo>
                  <a:lnTo>
                    <a:pt x="102403" y="703983"/>
                  </a:lnTo>
                  <a:cubicBezTo>
                    <a:pt x="106118" y="700363"/>
                    <a:pt x="116690" y="698363"/>
                    <a:pt x="108023" y="692553"/>
                  </a:cubicBezTo>
                  <a:close/>
                  <a:moveTo>
                    <a:pt x="68970" y="958205"/>
                  </a:moveTo>
                  <a:cubicBezTo>
                    <a:pt x="57921" y="962396"/>
                    <a:pt x="126882" y="969444"/>
                    <a:pt x="130502" y="960395"/>
                  </a:cubicBezTo>
                  <a:cubicBezTo>
                    <a:pt x="127749" y="957681"/>
                    <a:pt x="124282" y="955795"/>
                    <a:pt x="120500" y="954967"/>
                  </a:cubicBezTo>
                  <a:lnTo>
                    <a:pt x="108213" y="961920"/>
                  </a:lnTo>
                  <a:lnTo>
                    <a:pt x="95164" y="954585"/>
                  </a:lnTo>
                  <a:cubicBezTo>
                    <a:pt x="87544" y="960015"/>
                    <a:pt x="77924" y="957538"/>
                    <a:pt x="68970" y="958300"/>
                  </a:cubicBezTo>
                  <a:close/>
                  <a:moveTo>
                    <a:pt x="115071" y="1028404"/>
                  </a:moveTo>
                  <a:cubicBezTo>
                    <a:pt x="123263" y="1024118"/>
                    <a:pt x="127644" y="1020117"/>
                    <a:pt x="115071" y="1020880"/>
                  </a:cubicBezTo>
                  <a:cubicBezTo>
                    <a:pt x="110023" y="1023070"/>
                    <a:pt x="110023" y="1025547"/>
                    <a:pt x="115071" y="1028214"/>
                  </a:cubicBezTo>
                  <a:close/>
                  <a:moveTo>
                    <a:pt x="120977" y="1042978"/>
                  </a:moveTo>
                  <a:cubicBezTo>
                    <a:pt x="126730" y="1043378"/>
                    <a:pt x="132416" y="1041577"/>
                    <a:pt x="136883" y="1037929"/>
                  </a:cubicBezTo>
                  <a:cubicBezTo>
                    <a:pt x="137550" y="1034500"/>
                    <a:pt x="137550" y="1034500"/>
                    <a:pt x="134216" y="1031928"/>
                  </a:cubicBezTo>
                  <a:lnTo>
                    <a:pt x="121548" y="1031928"/>
                  </a:lnTo>
                  <a:cubicBezTo>
                    <a:pt x="118500" y="1033929"/>
                    <a:pt x="113642" y="1035167"/>
                    <a:pt x="112690" y="1037644"/>
                  </a:cubicBezTo>
                  <a:close/>
                  <a:moveTo>
                    <a:pt x="134216" y="3243253"/>
                  </a:moveTo>
                  <a:cubicBezTo>
                    <a:pt x="131645" y="3243253"/>
                    <a:pt x="127168" y="3242395"/>
                    <a:pt x="125644" y="3244491"/>
                  </a:cubicBezTo>
                  <a:cubicBezTo>
                    <a:pt x="122882" y="3247920"/>
                    <a:pt x="144218" y="3246968"/>
                    <a:pt x="134216" y="3242871"/>
                  </a:cubicBezTo>
                  <a:close/>
                  <a:moveTo>
                    <a:pt x="165458" y="1149943"/>
                  </a:moveTo>
                  <a:cubicBezTo>
                    <a:pt x="167249" y="1149648"/>
                    <a:pt x="168992" y="1149067"/>
                    <a:pt x="170602" y="1148229"/>
                  </a:cubicBezTo>
                  <a:cubicBezTo>
                    <a:pt x="171364" y="1137656"/>
                    <a:pt x="150885" y="1144324"/>
                    <a:pt x="145742" y="1146228"/>
                  </a:cubicBezTo>
                  <a:cubicBezTo>
                    <a:pt x="138789" y="1147181"/>
                    <a:pt x="131073" y="1144800"/>
                    <a:pt x="124596" y="1148229"/>
                  </a:cubicBezTo>
                  <a:cubicBezTo>
                    <a:pt x="124596" y="1149848"/>
                    <a:pt x="123072" y="1152229"/>
                    <a:pt x="126882" y="1152991"/>
                  </a:cubicBezTo>
                  <a:cubicBezTo>
                    <a:pt x="139474" y="1149762"/>
                    <a:pt x="152495" y="1148610"/>
                    <a:pt x="165458" y="1149562"/>
                  </a:cubicBezTo>
                  <a:close/>
                  <a:moveTo>
                    <a:pt x="177174" y="1299295"/>
                  </a:moveTo>
                  <a:cubicBezTo>
                    <a:pt x="173183" y="1296685"/>
                    <a:pt x="168021" y="1296685"/>
                    <a:pt x="164030" y="1299295"/>
                  </a:cubicBezTo>
                  <a:lnTo>
                    <a:pt x="164030" y="1302915"/>
                  </a:lnTo>
                  <a:cubicBezTo>
                    <a:pt x="168021" y="1305524"/>
                    <a:pt x="173183" y="1305524"/>
                    <a:pt x="177174" y="1302915"/>
                  </a:cubicBezTo>
                  <a:close/>
                  <a:moveTo>
                    <a:pt x="193462" y="1279007"/>
                  </a:moveTo>
                  <a:cubicBezTo>
                    <a:pt x="187080" y="1277959"/>
                    <a:pt x="163077" y="1280817"/>
                    <a:pt x="173936" y="1290056"/>
                  </a:cubicBezTo>
                  <a:cubicBezTo>
                    <a:pt x="180317" y="1290723"/>
                    <a:pt x="204416" y="1287865"/>
                    <a:pt x="193462" y="1278626"/>
                  </a:cubicBezTo>
                  <a:close/>
                  <a:moveTo>
                    <a:pt x="239277" y="3129048"/>
                  </a:moveTo>
                  <a:cubicBezTo>
                    <a:pt x="236705" y="3129048"/>
                    <a:pt x="232324" y="3128191"/>
                    <a:pt x="230800" y="3130191"/>
                  </a:cubicBezTo>
                  <a:cubicBezTo>
                    <a:pt x="227942" y="3133715"/>
                    <a:pt x="249374" y="3132762"/>
                    <a:pt x="239277" y="3128667"/>
                  </a:cubicBezTo>
                  <a:close/>
                  <a:moveTo>
                    <a:pt x="261280" y="1148800"/>
                  </a:moveTo>
                  <a:cubicBezTo>
                    <a:pt x="266423" y="1143562"/>
                    <a:pt x="256898" y="1141943"/>
                    <a:pt x="252231" y="1142704"/>
                  </a:cubicBezTo>
                  <a:cubicBezTo>
                    <a:pt x="248421" y="1147371"/>
                    <a:pt x="241278" y="1145276"/>
                    <a:pt x="237467" y="1147562"/>
                  </a:cubicBezTo>
                  <a:cubicBezTo>
                    <a:pt x="232229" y="1156135"/>
                    <a:pt x="247659" y="1153277"/>
                    <a:pt x="254041" y="1153753"/>
                  </a:cubicBezTo>
                  <a:cubicBezTo>
                    <a:pt x="256546" y="1152239"/>
                    <a:pt x="258965" y="1150591"/>
                    <a:pt x="261280" y="1148800"/>
                  </a:cubicBezTo>
                  <a:close/>
                  <a:moveTo>
                    <a:pt x="266519" y="1120987"/>
                  </a:moveTo>
                  <a:cubicBezTo>
                    <a:pt x="258537" y="1119863"/>
                    <a:pt x="250412" y="1120311"/>
                    <a:pt x="242611" y="1122320"/>
                  </a:cubicBezTo>
                  <a:lnTo>
                    <a:pt x="258899" y="1131084"/>
                  </a:lnTo>
                  <a:cubicBezTo>
                    <a:pt x="262623" y="1129950"/>
                    <a:pt x="266109" y="1128140"/>
                    <a:pt x="269186" y="1125750"/>
                  </a:cubicBezTo>
                  <a:cubicBezTo>
                    <a:pt x="268900" y="1123749"/>
                    <a:pt x="270138" y="1121749"/>
                    <a:pt x="266519" y="1120225"/>
                  </a:cubicBezTo>
                  <a:close/>
                  <a:moveTo>
                    <a:pt x="279854" y="1272244"/>
                  </a:moveTo>
                  <a:cubicBezTo>
                    <a:pt x="274063" y="1271158"/>
                    <a:pt x="268119" y="1271158"/>
                    <a:pt x="262328" y="1272244"/>
                  </a:cubicBezTo>
                  <a:cubicBezTo>
                    <a:pt x="260994" y="1281769"/>
                    <a:pt x="276520" y="1279578"/>
                    <a:pt x="282330" y="1276816"/>
                  </a:cubicBezTo>
                  <a:cubicBezTo>
                    <a:pt x="281854" y="1275102"/>
                    <a:pt x="284045" y="1273101"/>
                    <a:pt x="279854" y="1271863"/>
                  </a:cubicBezTo>
                  <a:close/>
                  <a:moveTo>
                    <a:pt x="314906" y="1074315"/>
                  </a:moveTo>
                  <a:cubicBezTo>
                    <a:pt x="318716" y="1056789"/>
                    <a:pt x="302333" y="1061456"/>
                    <a:pt x="288807" y="1062599"/>
                  </a:cubicBezTo>
                  <a:lnTo>
                    <a:pt x="288807" y="1074886"/>
                  </a:lnTo>
                  <a:cubicBezTo>
                    <a:pt x="296580" y="1080954"/>
                    <a:pt x="307590" y="1080554"/>
                    <a:pt x="314906" y="1073934"/>
                  </a:cubicBezTo>
                  <a:close/>
                  <a:moveTo>
                    <a:pt x="299856" y="1002592"/>
                  </a:moveTo>
                  <a:cubicBezTo>
                    <a:pt x="315668" y="1005639"/>
                    <a:pt x="321669" y="995924"/>
                    <a:pt x="337194" y="1002020"/>
                  </a:cubicBezTo>
                  <a:cubicBezTo>
                    <a:pt x="342109" y="1003429"/>
                    <a:pt x="347405" y="1002287"/>
                    <a:pt x="351291" y="998972"/>
                  </a:cubicBezTo>
                  <a:cubicBezTo>
                    <a:pt x="355578" y="999639"/>
                    <a:pt x="375008" y="998972"/>
                    <a:pt x="364912" y="991828"/>
                  </a:cubicBezTo>
                  <a:cubicBezTo>
                    <a:pt x="341195" y="994019"/>
                    <a:pt x="354720" y="983160"/>
                    <a:pt x="337385" y="984208"/>
                  </a:cubicBezTo>
                  <a:lnTo>
                    <a:pt x="326145" y="991638"/>
                  </a:lnTo>
                  <a:cubicBezTo>
                    <a:pt x="313953" y="991638"/>
                    <a:pt x="305095" y="989733"/>
                    <a:pt x="295856" y="996876"/>
                  </a:cubicBezTo>
                  <a:cubicBezTo>
                    <a:pt x="295113" y="998962"/>
                    <a:pt x="296199" y="1001248"/>
                    <a:pt x="298285" y="1001982"/>
                  </a:cubicBezTo>
                  <a:cubicBezTo>
                    <a:pt x="298790" y="1002163"/>
                    <a:pt x="299323" y="1002239"/>
                    <a:pt x="299856" y="1002210"/>
                  </a:cubicBezTo>
                  <a:close/>
                  <a:moveTo>
                    <a:pt x="337956" y="1149943"/>
                  </a:moveTo>
                  <a:cubicBezTo>
                    <a:pt x="338718" y="1149943"/>
                    <a:pt x="339480" y="1149181"/>
                    <a:pt x="340242" y="1148800"/>
                  </a:cubicBezTo>
                  <a:cubicBezTo>
                    <a:pt x="341738" y="1145733"/>
                    <a:pt x="341490" y="1142104"/>
                    <a:pt x="339575" y="1139275"/>
                  </a:cubicBezTo>
                  <a:lnTo>
                    <a:pt x="317954" y="1139275"/>
                  </a:lnTo>
                  <a:cubicBezTo>
                    <a:pt x="316144" y="1141561"/>
                    <a:pt x="310143" y="1142228"/>
                    <a:pt x="309477" y="1144609"/>
                  </a:cubicBezTo>
                  <a:lnTo>
                    <a:pt x="317858" y="1150324"/>
                  </a:lnTo>
                  <a:close/>
                  <a:moveTo>
                    <a:pt x="337956" y="1249575"/>
                  </a:moveTo>
                  <a:cubicBezTo>
                    <a:pt x="332717" y="1250146"/>
                    <a:pt x="326145" y="1247670"/>
                    <a:pt x="322240" y="1251765"/>
                  </a:cubicBezTo>
                  <a:cubicBezTo>
                    <a:pt x="326593" y="1255357"/>
                    <a:pt x="332127" y="1257195"/>
                    <a:pt x="337766" y="1256909"/>
                  </a:cubicBezTo>
                  <a:cubicBezTo>
                    <a:pt x="342719" y="1253004"/>
                    <a:pt x="342719" y="1252908"/>
                    <a:pt x="338147" y="1249194"/>
                  </a:cubicBezTo>
                  <a:close/>
                  <a:moveTo>
                    <a:pt x="380628" y="1056408"/>
                  </a:moveTo>
                  <a:cubicBezTo>
                    <a:pt x="377475" y="1053769"/>
                    <a:pt x="373704" y="1051969"/>
                    <a:pt x="369674" y="1051169"/>
                  </a:cubicBezTo>
                  <a:cubicBezTo>
                    <a:pt x="355578" y="1058122"/>
                    <a:pt x="339385" y="1052217"/>
                    <a:pt x="321097" y="1054693"/>
                  </a:cubicBezTo>
                  <a:cubicBezTo>
                    <a:pt x="322716" y="1068219"/>
                    <a:pt x="367293" y="1060789"/>
                    <a:pt x="380247" y="1059932"/>
                  </a:cubicBezTo>
                  <a:cubicBezTo>
                    <a:pt x="380628" y="1058408"/>
                    <a:pt x="380723" y="1057170"/>
                    <a:pt x="380819" y="1056027"/>
                  </a:cubicBezTo>
                  <a:close/>
                  <a:moveTo>
                    <a:pt x="392154" y="980208"/>
                  </a:moveTo>
                  <a:cubicBezTo>
                    <a:pt x="394821" y="977350"/>
                    <a:pt x="394249" y="975255"/>
                    <a:pt x="389867" y="973255"/>
                  </a:cubicBezTo>
                  <a:cubicBezTo>
                    <a:pt x="381105" y="974683"/>
                    <a:pt x="371294" y="972207"/>
                    <a:pt x="362531" y="974302"/>
                  </a:cubicBezTo>
                  <a:cubicBezTo>
                    <a:pt x="359864" y="977064"/>
                    <a:pt x="360435" y="979160"/>
                    <a:pt x="364817" y="981160"/>
                  </a:cubicBezTo>
                  <a:cubicBezTo>
                    <a:pt x="373770" y="979065"/>
                    <a:pt x="383581" y="981541"/>
                    <a:pt x="392344" y="979445"/>
                  </a:cubicBezTo>
                  <a:close/>
                  <a:moveTo>
                    <a:pt x="415966" y="542058"/>
                  </a:moveTo>
                  <a:cubicBezTo>
                    <a:pt x="440826" y="541391"/>
                    <a:pt x="461972" y="547392"/>
                    <a:pt x="485784" y="549773"/>
                  </a:cubicBezTo>
                  <a:cubicBezTo>
                    <a:pt x="490071" y="540248"/>
                    <a:pt x="510264" y="550630"/>
                    <a:pt x="518550" y="543963"/>
                  </a:cubicBezTo>
                  <a:lnTo>
                    <a:pt x="518550" y="540343"/>
                  </a:lnTo>
                  <a:cubicBezTo>
                    <a:pt x="536457" y="527199"/>
                    <a:pt x="483689" y="547868"/>
                    <a:pt x="475688" y="542248"/>
                  </a:cubicBezTo>
                  <a:cubicBezTo>
                    <a:pt x="463401" y="535390"/>
                    <a:pt x="451018" y="540534"/>
                    <a:pt x="438064" y="534819"/>
                  </a:cubicBezTo>
                  <a:cubicBezTo>
                    <a:pt x="430730" y="530342"/>
                    <a:pt x="404822" y="526342"/>
                    <a:pt x="416156" y="541295"/>
                  </a:cubicBezTo>
                  <a:close/>
                  <a:moveTo>
                    <a:pt x="516169" y="1116606"/>
                  </a:moveTo>
                  <a:cubicBezTo>
                    <a:pt x="525694" y="1110605"/>
                    <a:pt x="551031" y="1102699"/>
                    <a:pt x="527885" y="1095270"/>
                  </a:cubicBezTo>
                  <a:cubicBezTo>
                    <a:pt x="506263" y="1097365"/>
                    <a:pt x="482260" y="1089364"/>
                    <a:pt x="463877" y="1101842"/>
                  </a:cubicBezTo>
                  <a:cubicBezTo>
                    <a:pt x="459219" y="1103270"/>
                    <a:pt x="454161" y="1102309"/>
                    <a:pt x="450351" y="1099270"/>
                  </a:cubicBezTo>
                  <a:cubicBezTo>
                    <a:pt x="446198" y="1100347"/>
                    <a:pt x="442417" y="1102518"/>
                    <a:pt x="439397" y="1105557"/>
                  </a:cubicBezTo>
                  <a:lnTo>
                    <a:pt x="442350" y="1109843"/>
                  </a:lnTo>
                  <a:cubicBezTo>
                    <a:pt x="463305" y="1109843"/>
                    <a:pt x="486070" y="1098889"/>
                    <a:pt x="505120" y="1111558"/>
                  </a:cubicBezTo>
                  <a:cubicBezTo>
                    <a:pt x="505120" y="1112795"/>
                    <a:pt x="505120" y="1113939"/>
                    <a:pt x="505120" y="1115177"/>
                  </a:cubicBezTo>
                  <a:cubicBezTo>
                    <a:pt x="508530" y="1117216"/>
                    <a:pt x="512731" y="1117473"/>
                    <a:pt x="516360" y="1115844"/>
                  </a:cubicBezTo>
                  <a:close/>
                  <a:moveTo>
                    <a:pt x="498929" y="1122797"/>
                  </a:moveTo>
                  <a:lnTo>
                    <a:pt x="498929" y="1126417"/>
                  </a:lnTo>
                  <a:cubicBezTo>
                    <a:pt x="502920" y="1129026"/>
                    <a:pt x="508082" y="1129026"/>
                    <a:pt x="512073" y="1126417"/>
                  </a:cubicBezTo>
                  <a:lnTo>
                    <a:pt x="512073" y="1122797"/>
                  </a:lnTo>
                  <a:cubicBezTo>
                    <a:pt x="508273" y="1120025"/>
                    <a:pt x="503215" y="1119730"/>
                    <a:pt x="499119" y="1122035"/>
                  </a:cubicBezTo>
                  <a:close/>
                  <a:moveTo>
                    <a:pt x="456257" y="1460077"/>
                  </a:moveTo>
                  <a:cubicBezTo>
                    <a:pt x="470716" y="1461172"/>
                    <a:pt x="485251" y="1459267"/>
                    <a:pt x="498929" y="1454458"/>
                  </a:cubicBezTo>
                  <a:cubicBezTo>
                    <a:pt x="491785" y="1450171"/>
                    <a:pt x="482831" y="1455315"/>
                    <a:pt x="475783" y="1448838"/>
                  </a:cubicBezTo>
                  <a:cubicBezTo>
                    <a:pt x="468020" y="1448685"/>
                    <a:pt x="460257" y="1449066"/>
                    <a:pt x="452542" y="1449981"/>
                  </a:cubicBezTo>
                  <a:cubicBezTo>
                    <a:pt x="454256" y="1452838"/>
                    <a:pt x="450923" y="1456077"/>
                    <a:pt x="456447" y="1459315"/>
                  </a:cubicBezTo>
                  <a:close/>
                  <a:moveTo>
                    <a:pt x="437207" y="969730"/>
                  </a:moveTo>
                  <a:cubicBezTo>
                    <a:pt x="446732" y="969730"/>
                    <a:pt x="450065" y="964015"/>
                    <a:pt x="458067" y="969730"/>
                  </a:cubicBezTo>
                  <a:cubicBezTo>
                    <a:pt x="469373" y="968759"/>
                    <a:pt x="480565" y="966749"/>
                    <a:pt x="491499" y="963730"/>
                  </a:cubicBezTo>
                  <a:lnTo>
                    <a:pt x="482736" y="958396"/>
                  </a:lnTo>
                  <a:cubicBezTo>
                    <a:pt x="466448" y="961824"/>
                    <a:pt x="435968" y="951156"/>
                    <a:pt x="426634" y="963539"/>
                  </a:cubicBezTo>
                  <a:cubicBezTo>
                    <a:pt x="429930" y="965825"/>
                    <a:pt x="433521" y="967654"/>
                    <a:pt x="437302" y="968968"/>
                  </a:cubicBezTo>
                  <a:close/>
                  <a:moveTo>
                    <a:pt x="420157" y="1126512"/>
                  </a:moveTo>
                  <a:cubicBezTo>
                    <a:pt x="424167" y="1129074"/>
                    <a:pt x="429291" y="1129074"/>
                    <a:pt x="433301" y="1126512"/>
                  </a:cubicBezTo>
                  <a:cubicBezTo>
                    <a:pt x="429501" y="1123654"/>
                    <a:pt x="424358" y="1123349"/>
                    <a:pt x="420252" y="1125750"/>
                  </a:cubicBezTo>
                  <a:close/>
                  <a:moveTo>
                    <a:pt x="553507" y="1105652"/>
                  </a:moveTo>
                  <a:cubicBezTo>
                    <a:pt x="559413" y="1105652"/>
                    <a:pt x="565794" y="1107843"/>
                    <a:pt x="570843" y="1104319"/>
                  </a:cubicBezTo>
                  <a:lnTo>
                    <a:pt x="570843" y="1100699"/>
                  </a:lnTo>
                  <a:cubicBezTo>
                    <a:pt x="564604" y="1097746"/>
                    <a:pt x="557365" y="1097746"/>
                    <a:pt x="551126" y="1100699"/>
                  </a:cubicBezTo>
                  <a:cubicBezTo>
                    <a:pt x="552078" y="1101651"/>
                    <a:pt x="550745" y="1103652"/>
                    <a:pt x="553983" y="1104890"/>
                  </a:cubicBezTo>
                  <a:close/>
                  <a:moveTo>
                    <a:pt x="554460" y="1073076"/>
                  </a:moveTo>
                  <a:cubicBezTo>
                    <a:pt x="504834" y="1072505"/>
                    <a:pt x="510644" y="1090603"/>
                    <a:pt x="556555" y="1082601"/>
                  </a:cubicBezTo>
                  <a:cubicBezTo>
                    <a:pt x="558079" y="1078792"/>
                    <a:pt x="560746" y="1075268"/>
                    <a:pt x="554936" y="1072600"/>
                  </a:cubicBezTo>
                  <a:close/>
                  <a:moveTo>
                    <a:pt x="509692" y="876862"/>
                  </a:moveTo>
                  <a:cubicBezTo>
                    <a:pt x="513312" y="873814"/>
                    <a:pt x="519789" y="875243"/>
                    <a:pt x="523884" y="872099"/>
                  </a:cubicBezTo>
                  <a:lnTo>
                    <a:pt x="515217" y="866574"/>
                  </a:lnTo>
                  <a:lnTo>
                    <a:pt x="498548" y="876099"/>
                  </a:lnTo>
                  <a:cubicBezTo>
                    <a:pt x="502129" y="878233"/>
                    <a:pt x="506587" y="878233"/>
                    <a:pt x="510168" y="876099"/>
                  </a:cubicBezTo>
                  <a:close/>
                  <a:moveTo>
                    <a:pt x="503120" y="910675"/>
                  </a:moveTo>
                  <a:cubicBezTo>
                    <a:pt x="495976" y="909723"/>
                    <a:pt x="501024" y="916009"/>
                    <a:pt x="505406" y="911914"/>
                  </a:cubicBezTo>
                  <a:cubicBezTo>
                    <a:pt x="504701" y="911409"/>
                    <a:pt x="503929" y="910990"/>
                    <a:pt x="503120" y="910675"/>
                  </a:cubicBezTo>
                  <a:close/>
                  <a:moveTo>
                    <a:pt x="515217" y="1042692"/>
                  </a:moveTo>
                  <a:lnTo>
                    <a:pt x="522170" y="1042692"/>
                  </a:lnTo>
                  <a:cubicBezTo>
                    <a:pt x="538934" y="1034405"/>
                    <a:pt x="525027" y="1035167"/>
                    <a:pt x="514835" y="1035358"/>
                  </a:cubicBezTo>
                  <a:cubicBezTo>
                    <a:pt x="511216" y="1037929"/>
                    <a:pt x="510644" y="1040310"/>
                    <a:pt x="515502" y="1042787"/>
                  </a:cubicBezTo>
                  <a:close/>
                  <a:moveTo>
                    <a:pt x="524742" y="1060123"/>
                  </a:moveTo>
                  <a:cubicBezTo>
                    <a:pt x="524170" y="1065457"/>
                    <a:pt x="530647" y="1064885"/>
                    <a:pt x="535410" y="1064790"/>
                  </a:cubicBezTo>
                  <a:cubicBezTo>
                    <a:pt x="538839" y="1061646"/>
                    <a:pt x="549316" y="1059075"/>
                    <a:pt x="549602" y="1054789"/>
                  </a:cubicBezTo>
                  <a:cubicBezTo>
                    <a:pt x="543696" y="1053550"/>
                    <a:pt x="523980" y="1049740"/>
                    <a:pt x="525313" y="1060218"/>
                  </a:cubicBezTo>
                  <a:close/>
                  <a:moveTo>
                    <a:pt x="551316" y="893530"/>
                  </a:moveTo>
                  <a:cubicBezTo>
                    <a:pt x="542696" y="890625"/>
                    <a:pt x="533362" y="890625"/>
                    <a:pt x="524742" y="893530"/>
                  </a:cubicBezTo>
                  <a:cubicBezTo>
                    <a:pt x="525027" y="904198"/>
                    <a:pt x="546268" y="897435"/>
                    <a:pt x="551888" y="893626"/>
                  </a:cubicBezTo>
                  <a:close/>
                  <a:moveTo>
                    <a:pt x="544363" y="823331"/>
                  </a:moveTo>
                  <a:cubicBezTo>
                    <a:pt x="537391" y="818426"/>
                    <a:pt x="528742" y="816530"/>
                    <a:pt x="520360" y="818093"/>
                  </a:cubicBezTo>
                  <a:lnTo>
                    <a:pt x="509978" y="825236"/>
                  </a:lnTo>
                  <a:cubicBezTo>
                    <a:pt x="502834" y="823045"/>
                    <a:pt x="415299" y="817997"/>
                    <a:pt x="430539" y="828855"/>
                  </a:cubicBezTo>
                  <a:cubicBezTo>
                    <a:pt x="443493" y="827712"/>
                    <a:pt x="451399" y="835904"/>
                    <a:pt x="463591" y="829617"/>
                  </a:cubicBezTo>
                  <a:cubicBezTo>
                    <a:pt x="467877" y="838476"/>
                    <a:pt x="523122" y="835809"/>
                    <a:pt x="495785" y="839905"/>
                  </a:cubicBezTo>
                  <a:cubicBezTo>
                    <a:pt x="490451" y="843524"/>
                    <a:pt x="490451" y="843524"/>
                    <a:pt x="495785" y="847429"/>
                  </a:cubicBezTo>
                  <a:cubicBezTo>
                    <a:pt x="500558" y="846896"/>
                    <a:pt x="505358" y="848191"/>
                    <a:pt x="509216" y="851049"/>
                  </a:cubicBezTo>
                  <a:cubicBezTo>
                    <a:pt x="514359" y="850477"/>
                    <a:pt x="520169" y="852382"/>
                    <a:pt x="524932" y="849430"/>
                  </a:cubicBezTo>
                  <a:lnTo>
                    <a:pt x="524932" y="834951"/>
                  </a:lnTo>
                  <a:close/>
                  <a:moveTo>
                    <a:pt x="518169" y="1195663"/>
                  </a:moveTo>
                  <a:cubicBezTo>
                    <a:pt x="522208" y="1198244"/>
                    <a:pt x="527370" y="1198244"/>
                    <a:pt x="531409" y="1195663"/>
                  </a:cubicBezTo>
                  <a:cubicBezTo>
                    <a:pt x="527513" y="1193282"/>
                    <a:pt x="522598" y="1193320"/>
                    <a:pt x="518741" y="1195758"/>
                  </a:cubicBezTo>
                  <a:close/>
                  <a:moveTo>
                    <a:pt x="511692" y="1726396"/>
                  </a:moveTo>
                  <a:lnTo>
                    <a:pt x="511692" y="1729825"/>
                  </a:lnTo>
                  <a:cubicBezTo>
                    <a:pt x="515883" y="1732207"/>
                    <a:pt x="523980" y="1732016"/>
                    <a:pt x="527980" y="1734683"/>
                  </a:cubicBezTo>
                  <a:lnTo>
                    <a:pt x="538172" y="1730016"/>
                  </a:lnTo>
                  <a:lnTo>
                    <a:pt x="528647" y="1724682"/>
                  </a:lnTo>
                  <a:cubicBezTo>
                    <a:pt x="523503" y="1725063"/>
                    <a:pt x="516931" y="1722777"/>
                    <a:pt x="512645" y="1726492"/>
                  </a:cubicBezTo>
                  <a:close/>
                  <a:moveTo>
                    <a:pt x="505787" y="1755543"/>
                  </a:moveTo>
                  <a:cubicBezTo>
                    <a:pt x="513702" y="1764296"/>
                    <a:pt x="526494" y="1766678"/>
                    <a:pt x="537029" y="1761353"/>
                  </a:cubicBezTo>
                  <a:cubicBezTo>
                    <a:pt x="542268" y="1761353"/>
                    <a:pt x="545982" y="1759829"/>
                    <a:pt x="543887" y="1755448"/>
                  </a:cubicBezTo>
                  <a:cubicBezTo>
                    <a:pt x="532466" y="1747999"/>
                    <a:pt x="517703" y="1748075"/>
                    <a:pt x="506358" y="1755638"/>
                  </a:cubicBezTo>
                  <a:close/>
                  <a:moveTo>
                    <a:pt x="549792" y="1622955"/>
                  </a:moveTo>
                  <a:lnTo>
                    <a:pt x="541506" y="1617620"/>
                  </a:lnTo>
                  <a:cubicBezTo>
                    <a:pt x="519026" y="1613811"/>
                    <a:pt x="522456" y="1628955"/>
                    <a:pt x="540934" y="1628670"/>
                  </a:cubicBezTo>
                  <a:cubicBezTo>
                    <a:pt x="544554" y="1626669"/>
                    <a:pt x="549506" y="1625526"/>
                    <a:pt x="550745" y="1623050"/>
                  </a:cubicBezTo>
                  <a:close/>
                  <a:moveTo>
                    <a:pt x="545315" y="2647178"/>
                  </a:moveTo>
                  <a:cubicBezTo>
                    <a:pt x="553355" y="2651350"/>
                    <a:pt x="563118" y="2650217"/>
                    <a:pt x="569985" y="2644321"/>
                  </a:cubicBezTo>
                  <a:cubicBezTo>
                    <a:pt x="562080" y="2640434"/>
                    <a:pt x="552621" y="2641596"/>
                    <a:pt x="545887" y="2647273"/>
                  </a:cubicBezTo>
                  <a:close/>
                  <a:moveTo>
                    <a:pt x="587226" y="2564787"/>
                  </a:moveTo>
                  <a:lnTo>
                    <a:pt x="596751" y="2558976"/>
                  </a:lnTo>
                  <a:cubicBezTo>
                    <a:pt x="587702" y="2555833"/>
                    <a:pt x="591131" y="2547452"/>
                    <a:pt x="580082" y="2550023"/>
                  </a:cubicBezTo>
                  <a:lnTo>
                    <a:pt x="563889" y="2559548"/>
                  </a:lnTo>
                  <a:cubicBezTo>
                    <a:pt x="563889" y="2560691"/>
                    <a:pt x="564651" y="2562405"/>
                    <a:pt x="565032" y="2563834"/>
                  </a:cubicBezTo>
                  <a:cubicBezTo>
                    <a:pt x="572576" y="2564882"/>
                    <a:pt x="580196" y="2565234"/>
                    <a:pt x="587797" y="2564882"/>
                  </a:cubicBezTo>
                  <a:close/>
                  <a:moveTo>
                    <a:pt x="577034" y="716936"/>
                  </a:moveTo>
                  <a:cubicBezTo>
                    <a:pt x="572652" y="711793"/>
                    <a:pt x="563032" y="712079"/>
                    <a:pt x="557984" y="708936"/>
                  </a:cubicBezTo>
                  <a:lnTo>
                    <a:pt x="557984" y="697792"/>
                  </a:lnTo>
                  <a:lnTo>
                    <a:pt x="549221" y="696172"/>
                  </a:lnTo>
                  <a:cubicBezTo>
                    <a:pt x="543696" y="699315"/>
                    <a:pt x="537886" y="701792"/>
                    <a:pt x="532933" y="705221"/>
                  </a:cubicBezTo>
                  <a:cubicBezTo>
                    <a:pt x="530742" y="707031"/>
                    <a:pt x="532933" y="709983"/>
                    <a:pt x="527504" y="711317"/>
                  </a:cubicBezTo>
                  <a:lnTo>
                    <a:pt x="508454" y="711317"/>
                  </a:lnTo>
                  <a:cubicBezTo>
                    <a:pt x="499786" y="718461"/>
                    <a:pt x="482736" y="716651"/>
                    <a:pt x="473211" y="720842"/>
                  </a:cubicBezTo>
                  <a:cubicBezTo>
                    <a:pt x="474068" y="735320"/>
                    <a:pt x="540839" y="713222"/>
                    <a:pt x="562080" y="730367"/>
                  </a:cubicBezTo>
                  <a:lnTo>
                    <a:pt x="571128" y="724842"/>
                  </a:lnTo>
                  <a:cubicBezTo>
                    <a:pt x="571890" y="720175"/>
                    <a:pt x="572271" y="720175"/>
                    <a:pt x="577605" y="716842"/>
                  </a:cubicBezTo>
                  <a:close/>
                  <a:moveTo>
                    <a:pt x="550745" y="739035"/>
                  </a:moveTo>
                  <a:lnTo>
                    <a:pt x="534933" y="729510"/>
                  </a:lnTo>
                  <a:cubicBezTo>
                    <a:pt x="521027" y="729510"/>
                    <a:pt x="515121" y="740368"/>
                    <a:pt x="498548" y="737130"/>
                  </a:cubicBezTo>
                  <a:cubicBezTo>
                    <a:pt x="498548" y="741702"/>
                    <a:pt x="498548" y="741702"/>
                    <a:pt x="500834" y="743702"/>
                  </a:cubicBezTo>
                  <a:cubicBezTo>
                    <a:pt x="517122" y="743702"/>
                    <a:pt x="535600" y="746750"/>
                    <a:pt x="551031" y="742083"/>
                  </a:cubicBezTo>
                  <a:cubicBezTo>
                    <a:pt x="551507" y="740940"/>
                    <a:pt x="551412" y="739797"/>
                    <a:pt x="551316" y="739225"/>
                  </a:cubicBezTo>
                  <a:close/>
                  <a:moveTo>
                    <a:pt x="463591" y="696458"/>
                  </a:moveTo>
                  <a:cubicBezTo>
                    <a:pt x="470639" y="695791"/>
                    <a:pt x="478640" y="698268"/>
                    <a:pt x="485022" y="694839"/>
                  </a:cubicBezTo>
                  <a:lnTo>
                    <a:pt x="485022" y="691219"/>
                  </a:lnTo>
                  <a:cubicBezTo>
                    <a:pt x="468925" y="675884"/>
                    <a:pt x="448065" y="703316"/>
                    <a:pt x="429206" y="689219"/>
                  </a:cubicBezTo>
                  <a:cubicBezTo>
                    <a:pt x="421586" y="694839"/>
                    <a:pt x="411965" y="692362"/>
                    <a:pt x="403012" y="692839"/>
                  </a:cubicBezTo>
                  <a:cubicBezTo>
                    <a:pt x="398154" y="696553"/>
                    <a:pt x="398154" y="696553"/>
                    <a:pt x="403012" y="700173"/>
                  </a:cubicBezTo>
                  <a:cubicBezTo>
                    <a:pt x="424919" y="701125"/>
                    <a:pt x="445113" y="709983"/>
                    <a:pt x="464163" y="696363"/>
                  </a:cubicBezTo>
                  <a:close/>
                  <a:moveTo>
                    <a:pt x="448922" y="718556"/>
                  </a:moveTo>
                  <a:cubicBezTo>
                    <a:pt x="445589" y="718556"/>
                    <a:pt x="427777" y="717413"/>
                    <a:pt x="436445" y="722270"/>
                  </a:cubicBezTo>
                  <a:cubicBezTo>
                    <a:pt x="440350" y="722176"/>
                    <a:pt x="458162" y="723319"/>
                    <a:pt x="449494" y="718461"/>
                  </a:cubicBezTo>
                  <a:close/>
                  <a:moveTo>
                    <a:pt x="422824" y="659596"/>
                  </a:moveTo>
                  <a:cubicBezTo>
                    <a:pt x="453494" y="668550"/>
                    <a:pt x="488451" y="655024"/>
                    <a:pt x="516455" y="674265"/>
                  </a:cubicBezTo>
                  <a:cubicBezTo>
                    <a:pt x="527789" y="670931"/>
                    <a:pt x="541982" y="672550"/>
                    <a:pt x="550554" y="664740"/>
                  </a:cubicBezTo>
                  <a:lnTo>
                    <a:pt x="550554" y="655786"/>
                  </a:lnTo>
                  <a:cubicBezTo>
                    <a:pt x="508644" y="654358"/>
                    <a:pt x="474354" y="657977"/>
                    <a:pt x="436921" y="648833"/>
                  </a:cubicBezTo>
                  <a:cubicBezTo>
                    <a:pt x="432254" y="652833"/>
                    <a:pt x="411965" y="651405"/>
                    <a:pt x="423396" y="659501"/>
                  </a:cubicBezTo>
                  <a:close/>
                  <a:moveTo>
                    <a:pt x="428444" y="570537"/>
                  </a:moveTo>
                  <a:cubicBezTo>
                    <a:pt x="430349" y="571299"/>
                    <a:pt x="434921" y="569394"/>
                    <a:pt x="430635" y="568156"/>
                  </a:cubicBezTo>
                  <a:cubicBezTo>
                    <a:pt x="429301" y="567775"/>
                    <a:pt x="424634" y="569299"/>
                    <a:pt x="429015" y="570443"/>
                  </a:cubicBezTo>
                  <a:close/>
                  <a:moveTo>
                    <a:pt x="487975" y="567108"/>
                  </a:moveTo>
                  <a:lnTo>
                    <a:pt x="495405" y="567585"/>
                  </a:lnTo>
                  <a:cubicBezTo>
                    <a:pt x="504930" y="561108"/>
                    <a:pt x="521979" y="557012"/>
                    <a:pt x="501501" y="549106"/>
                  </a:cubicBezTo>
                  <a:lnTo>
                    <a:pt x="485498" y="549106"/>
                  </a:lnTo>
                  <a:cubicBezTo>
                    <a:pt x="486070" y="552059"/>
                    <a:pt x="480641" y="552726"/>
                    <a:pt x="478831" y="554821"/>
                  </a:cubicBezTo>
                  <a:lnTo>
                    <a:pt x="478831" y="561965"/>
                  </a:lnTo>
                  <a:close/>
                  <a:moveTo>
                    <a:pt x="500453" y="636736"/>
                  </a:moveTo>
                  <a:cubicBezTo>
                    <a:pt x="521408" y="636736"/>
                    <a:pt x="546077" y="642928"/>
                    <a:pt x="564747" y="631498"/>
                  </a:cubicBezTo>
                  <a:cubicBezTo>
                    <a:pt x="546173" y="624487"/>
                    <a:pt x="525551" y="625306"/>
                    <a:pt x="507597" y="633783"/>
                  </a:cubicBezTo>
                  <a:cubicBezTo>
                    <a:pt x="505977" y="633783"/>
                    <a:pt x="496547" y="633783"/>
                    <a:pt x="501024" y="636641"/>
                  </a:cubicBezTo>
                  <a:close/>
                  <a:moveTo>
                    <a:pt x="570652" y="610542"/>
                  </a:moveTo>
                  <a:cubicBezTo>
                    <a:pt x="542477" y="605685"/>
                    <a:pt x="513673" y="605685"/>
                    <a:pt x="485498" y="610542"/>
                  </a:cubicBezTo>
                  <a:cubicBezTo>
                    <a:pt x="494357" y="620067"/>
                    <a:pt x="527504" y="616162"/>
                    <a:pt x="541220" y="611495"/>
                  </a:cubicBezTo>
                  <a:cubicBezTo>
                    <a:pt x="548268" y="615400"/>
                    <a:pt x="570271" y="619591"/>
                    <a:pt x="571223" y="610447"/>
                  </a:cubicBezTo>
                  <a:close/>
                  <a:moveTo>
                    <a:pt x="563223" y="540343"/>
                  </a:moveTo>
                  <a:cubicBezTo>
                    <a:pt x="558746" y="533866"/>
                    <a:pt x="548649" y="533962"/>
                    <a:pt x="541220" y="534342"/>
                  </a:cubicBezTo>
                  <a:cubicBezTo>
                    <a:pt x="532743" y="540058"/>
                    <a:pt x="543410" y="542153"/>
                    <a:pt x="547316" y="545392"/>
                  </a:cubicBezTo>
                  <a:lnTo>
                    <a:pt x="554460" y="545392"/>
                  </a:lnTo>
                  <a:close/>
                  <a:moveTo>
                    <a:pt x="550459" y="521293"/>
                  </a:moveTo>
                  <a:cubicBezTo>
                    <a:pt x="546077" y="517388"/>
                    <a:pt x="539601" y="519579"/>
                    <a:pt x="534171" y="519103"/>
                  </a:cubicBezTo>
                  <a:cubicBezTo>
                    <a:pt x="520741" y="506339"/>
                    <a:pt x="501024" y="537581"/>
                    <a:pt x="489689" y="511864"/>
                  </a:cubicBezTo>
                  <a:cubicBezTo>
                    <a:pt x="474545" y="510911"/>
                    <a:pt x="464448" y="517483"/>
                    <a:pt x="448351" y="515388"/>
                  </a:cubicBezTo>
                  <a:cubicBezTo>
                    <a:pt x="415966" y="527389"/>
                    <a:pt x="543982" y="531866"/>
                    <a:pt x="550745" y="521674"/>
                  </a:cubicBezTo>
                  <a:close/>
                  <a:moveTo>
                    <a:pt x="409489" y="670169"/>
                  </a:moveTo>
                  <a:cubicBezTo>
                    <a:pt x="398249" y="671979"/>
                    <a:pt x="382629" y="666264"/>
                    <a:pt x="373770" y="673122"/>
                  </a:cubicBezTo>
                  <a:cubicBezTo>
                    <a:pt x="371294" y="682075"/>
                    <a:pt x="428539" y="679885"/>
                    <a:pt x="410060" y="670550"/>
                  </a:cubicBezTo>
                  <a:close/>
                  <a:moveTo>
                    <a:pt x="386820" y="788184"/>
                  </a:moveTo>
                  <a:cubicBezTo>
                    <a:pt x="386820" y="795423"/>
                    <a:pt x="396345" y="788184"/>
                    <a:pt x="399869" y="786183"/>
                  </a:cubicBezTo>
                  <a:cubicBezTo>
                    <a:pt x="395916" y="783564"/>
                    <a:pt x="390772" y="783564"/>
                    <a:pt x="386820" y="786183"/>
                  </a:cubicBezTo>
                  <a:cubicBezTo>
                    <a:pt x="387200" y="786917"/>
                    <a:pt x="387391" y="787736"/>
                    <a:pt x="387391" y="788565"/>
                  </a:cubicBezTo>
                  <a:close/>
                  <a:moveTo>
                    <a:pt x="364340" y="821331"/>
                  </a:moveTo>
                  <a:cubicBezTo>
                    <a:pt x="356625" y="823045"/>
                    <a:pt x="367865" y="826665"/>
                    <a:pt x="369770" y="828665"/>
                  </a:cubicBezTo>
                  <a:cubicBezTo>
                    <a:pt x="381886" y="829437"/>
                    <a:pt x="394040" y="827751"/>
                    <a:pt x="405489" y="823712"/>
                  </a:cubicBezTo>
                  <a:cubicBezTo>
                    <a:pt x="397106" y="817806"/>
                    <a:pt x="377199" y="823521"/>
                    <a:pt x="364912" y="821711"/>
                  </a:cubicBezTo>
                  <a:close/>
                  <a:moveTo>
                    <a:pt x="408918" y="751798"/>
                  </a:moveTo>
                  <a:cubicBezTo>
                    <a:pt x="427396" y="749703"/>
                    <a:pt x="451780" y="753989"/>
                    <a:pt x="466068" y="743512"/>
                  </a:cubicBezTo>
                  <a:cubicBezTo>
                    <a:pt x="447970" y="731605"/>
                    <a:pt x="416347" y="748941"/>
                    <a:pt x="396916" y="740273"/>
                  </a:cubicBezTo>
                  <a:cubicBezTo>
                    <a:pt x="388629" y="740273"/>
                    <a:pt x="388629" y="740273"/>
                    <a:pt x="387391" y="745607"/>
                  </a:cubicBezTo>
                  <a:cubicBezTo>
                    <a:pt x="392858" y="749274"/>
                    <a:pt x="398783" y="752227"/>
                    <a:pt x="405012" y="754370"/>
                  </a:cubicBezTo>
                  <a:close/>
                  <a:moveTo>
                    <a:pt x="432825" y="760466"/>
                  </a:moveTo>
                  <a:lnTo>
                    <a:pt x="432825" y="764085"/>
                  </a:lnTo>
                  <a:cubicBezTo>
                    <a:pt x="436816" y="766695"/>
                    <a:pt x="441979" y="766695"/>
                    <a:pt x="445970" y="764085"/>
                  </a:cubicBezTo>
                  <a:lnTo>
                    <a:pt x="445970" y="760466"/>
                  </a:lnTo>
                  <a:cubicBezTo>
                    <a:pt x="442045" y="758208"/>
                    <a:pt x="437178" y="758361"/>
                    <a:pt x="433397" y="760847"/>
                  </a:cubicBezTo>
                  <a:close/>
                  <a:moveTo>
                    <a:pt x="406536" y="809615"/>
                  </a:moveTo>
                  <a:cubicBezTo>
                    <a:pt x="412347" y="821711"/>
                    <a:pt x="432635" y="806662"/>
                    <a:pt x="442922" y="810091"/>
                  </a:cubicBezTo>
                  <a:cubicBezTo>
                    <a:pt x="461972" y="803138"/>
                    <a:pt x="489785" y="816378"/>
                    <a:pt x="511692" y="808472"/>
                  </a:cubicBezTo>
                  <a:cubicBezTo>
                    <a:pt x="511121" y="804471"/>
                    <a:pt x="513597" y="801138"/>
                    <a:pt x="508549" y="798947"/>
                  </a:cubicBezTo>
                  <a:cubicBezTo>
                    <a:pt x="489499" y="795232"/>
                    <a:pt x="469687" y="805805"/>
                    <a:pt x="452542" y="800662"/>
                  </a:cubicBezTo>
                  <a:lnTo>
                    <a:pt x="452542" y="796375"/>
                  </a:lnTo>
                  <a:cubicBezTo>
                    <a:pt x="465458" y="797309"/>
                    <a:pt x="478269" y="793479"/>
                    <a:pt x="488547" y="785612"/>
                  </a:cubicBezTo>
                  <a:cubicBezTo>
                    <a:pt x="507597" y="788279"/>
                    <a:pt x="525313" y="792184"/>
                    <a:pt x="544458" y="787136"/>
                  </a:cubicBezTo>
                  <a:lnTo>
                    <a:pt x="544458" y="779993"/>
                  </a:lnTo>
                  <a:cubicBezTo>
                    <a:pt x="550459" y="777135"/>
                    <a:pt x="558936" y="777325"/>
                    <a:pt x="564270" y="772277"/>
                  </a:cubicBezTo>
                  <a:cubicBezTo>
                    <a:pt x="564270" y="770848"/>
                    <a:pt x="564270" y="769610"/>
                    <a:pt x="563699" y="768467"/>
                  </a:cubicBezTo>
                  <a:cubicBezTo>
                    <a:pt x="557069" y="763762"/>
                    <a:pt x="548849" y="761876"/>
                    <a:pt x="540839" y="763228"/>
                  </a:cubicBezTo>
                  <a:lnTo>
                    <a:pt x="532076" y="768753"/>
                  </a:lnTo>
                  <a:cubicBezTo>
                    <a:pt x="520455" y="785136"/>
                    <a:pt x="486451" y="778278"/>
                    <a:pt x="466734" y="781802"/>
                  </a:cubicBezTo>
                  <a:cubicBezTo>
                    <a:pt x="466734" y="787612"/>
                    <a:pt x="455590" y="783517"/>
                    <a:pt x="452542" y="787231"/>
                  </a:cubicBezTo>
                  <a:lnTo>
                    <a:pt x="452542" y="796756"/>
                  </a:lnTo>
                  <a:cubicBezTo>
                    <a:pt x="447113" y="796756"/>
                    <a:pt x="425396" y="794946"/>
                    <a:pt x="438635" y="801900"/>
                  </a:cubicBezTo>
                  <a:cubicBezTo>
                    <a:pt x="429777" y="808377"/>
                    <a:pt x="415680" y="799899"/>
                    <a:pt x="406536" y="806281"/>
                  </a:cubicBezTo>
                  <a:close/>
                  <a:moveTo>
                    <a:pt x="419014" y="853239"/>
                  </a:moveTo>
                  <a:cubicBezTo>
                    <a:pt x="435873" y="859431"/>
                    <a:pt x="446541" y="855049"/>
                    <a:pt x="464734" y="854478"/>
                  </a:cubicBezTo>
                  <a:cubicBezTo>
                    <a:pt x="462639" y="848191"/>
                    <a:pt x="472354" y="845715"/>
                    <a:pt x="478355" y="841810"/>
                  </a:cubicBezTo>
                  <a:cubicBezTo>
                    <a:pt x="472830" y="837523"/>
                    <a:pt x="466163" y="840667"/>
                    <a:pt x="460924" y="843714"/>
                  </a:cubicBezTo>
                  <a:cubicBezTo>
                    <a:pt x="446551" y="843543"/>
                    <a:pt x="432349" y="846915"/>
                    <a:pt x="419585" y="853525"/>
                  </a:cubicBezTo>
                  <a:close/>
                  <a:moveTo>
                    <a:pt x="430254" y="909342"/>
                  </a:moveTo>
                  <a:cubicBezTo>
                    <a:pt x="422634" y="910104"/>
                    <a:pt x="361292" y="909342"/>
                    <a:pt x="376818" y="920676"/>
                  </a:cubicBezTo>
                  <a:cubicBezTo>
                    <a:pt x="381866" y="921534"/>
                    <a:pt x="387581" y="919629"/>
                    <a:pt x="392344" y="922010"/>
                  </a:cubicBezTo>
                  <a:cubicBezTo>
                    <a:pt x="397106" y="924391"/>
                    <a:pt x="389867" y="929344"/>
                    <a:pt x="396821" y="931535"/>
                  </a:cubicBezTo>
                  <a:lnTo>
                    <a:pt x="409870" y="931535"/>
                  </a:lnTo>
                  <a:cubicBezTo>
                    <a:pt x="416728" y="929058"/>
                    <a:pt x="409870" y="924582"/>
                    <a:pt x="414823" y="921343"/>
                  </a:cubicBezTo>
                  <a:cubicBezTo>
                    <a:pt x="424348" y="914009"/>
                    <a:pt x="437112" y="919248"/>
                    <a:pt x="445970" y="911342"/>
                  </a:cubicBezTo>
                  <a:lnTo>
                    <a:pt x="445970" y="907627"/>
                  </a:lnTo>
                  <a:cubicBezTo>
                    <a:pt x="438921" y="905532"/>
                    <a:pt x="438921" y="905532"/>
                    <a:pt x="430825" y="909723"/>
                  </a:cubicBezTo>
                  <a:close/>
                  <a:moveTo>
                    <a:pt x="393297" y="2868539"/>
                  </a:moveTo>
                  <a:cubicBezTo>
                    <a:pt x="388153" y="2863014"/>
                    <a:pt x="382533" y="2873968"/>
                    <a:pt x="391106" y="2873397"/>
                  </a:cubicBezTo>
                  <a:cubicBezTo>
                    <a:pt x="394344" y="2872825"/>
                    <a:pt x="394344" y="2871111"/>
                    <a:pt x="393868" y="2868920"/>
                  </a:cubicBezTo>
                  <a:close/>
                  <a:moveTo>
                    <a:pt x="396345" y="1274340"/>
                  </a:moveTo>
                  <a:cubicBezTo>
                    <a:pt x="388153" y="1278626"/>
                    <a:pt x="383772" y="1282626"/>
                    <a:pt x="396345" y="1281960"/>
                  </a:cubicBezTo>
                  <a:cubicBezTo>
                    <a:pt x="401964" y="1279960"/>
                    <a:pt x="401964" y="1277483"/>
                    <a:pt x="396916" y="1274720"/>
                  </a:cubicBezTo>
                  <a:close/>
                  <a:moveTo>
                    <a:pt x="413109" y="1383401"/>
                  </a:moveTo>
                  <a:cubicBezTo>
                    <a:pt x="406917" y="1380639"/>
                    <a:pt x="406917" y="1380734"/>
                    <a:pt x="400250" y="1383401"/>
                  </a:cubicBezTo>
                  <a:cubicBezTo>
                    <a:pt x="404250" y="1386925"/>
                    <a:pt x="415109" y="1392735"/>
                    <a:pt x="413680" y="1383782"/>
                  </a:cubicBezTo>
                  <a:close/>
                  <a:moveTo>
                    <a:pt x="426253" y="1486271"/>
                  </a:moveTo>
                  <a:cubicBezTo>
                    <a:pt x="422205" y="1483842"/>
                    <a:pt x="417157" y="1483842"/>
                    <a:pt x="413109" y="1486271"/>
                  </a:cubicBezTo>
                  <a:lnTo>
                    <a:pt x="422062" y="1491319"/>
                  </a:lnTo>
                  <a:cubicBezTo>
                    <a:pt x="428825" y="1491700"/>
                    <a:pt x="426253" y="1488748"/>
                    <a:pt x="426920" y="1486652"/>
                  </a:cubicBezTo>
                  <a:close/>
                  <a:moveTo>
                    <a:pt x="445970" y="1538087"/>
                  </a:moveTo>
                  <a:cubicBezTo>
                    <a:pt x="441950" y="1535573"/>
                    <a:pt x="436845" y="1535573"/>
                    <a:pt x="432825" y="1538087"/>
                  </a:cubicBezTo>
                  <a:lnTo>
                    <a:pt x="432825" y="1541611"/>
                  </a:lnTo>
                  <a:cubicBezTo>
                    <a:pt x="436807" y="1544278"/>
                    <a:pt x="441988" y="1544278"/>
                    <a:pt x="445970" y="1541611"/>
                  </a:cubicBezTo>
                  <a:close/>
                  <a:moveTo>
                    <a:pt x="453685" y="1516084"/>
                  </a:moveTo>
                  <a:cubicBezTo>
                    <a:pt x="445875" y="1512655"/>
                    <a:pt x="441207" y="1508274"/>
                    <a:pt x="431682" y="1512179"/>
                  </a:cubicBezTo>
                  <a:cubicBezTo>
                    <a:pt x="439969" y="1515989"/>
                    <a:pt x="444636" y="1520275"/>
                    <a:pt x="454256" y="1516465"/>
                  </a:cubicBezTo>
                  <a:close/>
                  <a:moveTo>
                    <a:pt x="485308" y="1479223"/>
                  </a:moveTo>
                  <a:lnTo>
                    <a:pt x="485308" y="1475603"/>
                  </a:lnTo>
                  <a:cubicBezTo>
                    <a:pt x="475783" y="1468174"/>
                    <a:pt x="465496" y="1469317"/>
                    <a:pt x="452542" y="1470840"/>
                  </a:cubicBezTo>
                  <a:cubicBezTo>
                    <a:pt x="453114" y="1474841"/>
                    <a:pt x="450732" y="1478842"/>
                    <a:pt x="454638" y="1480365"/>
                  </a:cubicBezTo>
                  <a:cubicBezTo>
                    <a:pt x="479593" y="1482175"/>
                    <a:pt x="479593" y="1481604"/>
                    <a:pt x="485880" y="1479603"/>
                  </a:cubicBezTo>
                  <a:close/>
                  <a:moveTo>
                    <a:pt x="475783" y="1547231"/>
                  </a:moveTo>
                  <a:cubicBezTo>
                    <a:pt x="485308" y="1547231"/>
                    <a:pt x="527504" y="1551422"/>
                    <a:pt x="502739" y="1536087"/>
                  </a:cubicBezTo>
                  <a:cubicBezTo>
                    <a:pt x="491118" y="1535610"/>
                    <a:pt x="482927" y="1538087"/>
                    <a:pt x="474164" y="1532468"/>
                  </a:cubicBezTo>
                  <a:cubicBezTo>
                    <a:pt x="468830" y="1533039"/>
                    <a:pt x="462829" y="1531229"/>
                    <a:pt x="458638" y="1534372"/>
                  </a:cubicBezTo>
                  <a:lnTo>
                    <a:pt x="458638" y="1538182"/>
                  </a:lnTo>
                  <a:cubicBezTo>
                    <a:pt x="465020" y="1541326"/>
                    <a:pt x="470449" y="1544374"/>
                    <a:pt x="476735" y="1547612"/>
                  </a:cubicBezTo>
                  <a:close/>
                  <a:moveTo>
                    <a:pt x="487022" y="1605524"/>
                  </a:moveTo>
                  <a:cubicBezTo>
                    <a:pt x="510644" y="1606572"/>
                    <a:pt x="510644" y="1606572"/>
                    <a:pt x="517788" y="1604571"/>
                  </a:cubicBezTo>
                  <a:cubicBezTo>
                    <a:pt x="508930" y="1599619"/>
                    <a:pt x="494643" y="1592380"/>
                    <a:pt x="485022" y="1597047"/>
                  </a:cubicBezTo>
                  <a:cubicBezTo>
                    <a:pt x="486451" y="1600380"/>
                    <a:pt x="484070" y="1604667"/>
                    <a:pt x="487975" y="1606000"/>
                  </a:cubicBezTo>
                  <a:close/>
                  <a:moveTo>
                    <a:pt x="488356" y="1646862"/>
                  </a:moveTo>
                  <a:cubicBezTo>
                    <a:pt x="490737" y="1647911"/>
                    <a:pt x="492833" y="1649244"/>
                    <a:pt x="495023" y="1650387"/>
                  </a:cubicBezTo>
                  <a:cubicBezTo>
                    <a:pt x="499214" y="1646577"/>
                    <a:pt x="499214" y="1646577"/>
                    <a:pt x="494547" y="1643053"/>
                  </a:cubicBezTo>
                  <a:cubicBezTo>
                    <a:pt x="492452" y="1643053"/>
                    <a:pt x="482165" y="1643529"/>
                    <a:pt x="489309" y="1647244"/>
                  </a:cubicBezTo>
                  <a:close/>
                  <a:moveTo>
                    <a:pt x="593131" y="2656512"/>
                  </a:moveTo>
                  <a:cubicBezTo>
                    <a:pt x="567794" y="2660037"/>
                    <a:pt x="539791" y="2655179"/>
                    <a:pt x="517598" y="2669467"/>
                  </a:cubicBezTo>
                  <a:cubicBezTo>
                    <a:pt x="524541" y="2672810"/>
                    <a:pt x="531171" y="2676763"/>
                    <a:pt x="537410" y="2681278"/>
                  </a:cubicBezTo>
                  <a:cubicBezTo>
                    <a:pt x="536838" y="2683278"/>
                    <a:pt x="536552" y="2685278"/>
                    <a:pt x="534267" y="2685945"/>
                  </a:cubicBezTo>
                  <a:cubicBezTo>
                    <a:pt x="524742" y="2685945"/>
                    <a:pt x="515217" y="2688040"/>
                    <a:pt x="507406" y="2682325"/>
                  </a:cubicBezTo>
                  <a:cubicBezTo>
                    <a:pt x="502263" y="2682897"/>
                    <a:pt x="496452" y="2680992"/>
                    <a:pt x="491404" y="2684135"/>
                  </a:cubicBezTo>
                  <a:cubicBezTo>
                    <a:pt x="489499" y="2695375"/>
                    <a:pt x="495500" y="2691184"/>
                    <a:pt x="504072" y="2694994"/>
                  </a:cubicBezTo>
                  <a:cubicBezTo>
                    <a:pt x="504072" y="2696137"/>
                    <a:pt x="504072" y="2697375"/>
                    <a:pt x="504548" y="2698708"/>
                  </a:cubicBezTo>
                  <a:lnTo>
                    <a:pt x="491404" y="2706424"/>
                  </a:lnTo>
                  <a:lnTo>
                    <a:pt x="491404" y="2710138"/>
                  </a:lnTo>
                  <a:cubicBezTo>
                    <a:pt x="521979" y="2721378"/>
                    <a:pt x="562270" y="2715854"/>
                    <a:pt x="594655" y="2711091"/>
                  </a:cubicBezTo>
                  <a:cubicBezTo>
                    <a:pt x="596893" y="2706690"/>
                    <a:pt x="596893" y="2701490"/>
                    <a:pt x="594655" y="2697089"/>
                  </a:cubicBezTo>
                  <a:lnTo>
                    <a:pt x="559794" y="2697089"/>
                  </a:lnTo>
                  <a:lnTo>
                    <a:pt x="550935" y="2691755"/>
                  </a:lnTo>
                  <a:cubicBezTo>
                    <a:pt x="562651" y="2685850"/>
                    <a:pt x="578844" y="2694327"/>
                    <a:pt x="589035" y="2684230"/>
                  </a:cubicBezTo>
                  <a:cubicBezTo>
                    <a:pt x="576558" y="2678801"/>
                    <a:pt x="560937" y="2686897"/>
                    <a:pt x="549888" y="2676705"/>
                  </a:cubicBezTo>
                  <a:cubicBezTo>
                    <a:pt x="557317" y="2672610"/>
                    <a:pt x="567128" y="2676705"/>
                    <a:pt x="574462" y="2673943"/>
                  </a:cubicBezTo>
                  <a:lnTo>
                    <a:pt x="578272" y="2667847"/>
                  </a:lnTo>
                  <a:cubicBezTo>
                    <a:pt x="584082" y="2666895"/>
                    <a:pt x="589893" y="2668800"/>
                    <a:pt x="594464" y="2666419"/>
                  </a:cubicBezTo>
                  <a:cubicBezTo>
                    <a:pt x="597417" y="2663275"/>
                    <a:pt x="600370" y="2659846"/>
                    <a:pt x="594274" y="2656894"/>
                  </a:cubicBezTo>
                  <a:close/>
                  <a:moveTo>
                    <a:pt x="593131" y="515483"/>
                  </a:moveTo>
                  <a:cubicBezTo>
                    <a:pt x="552364" y="512720"/>
                    <a:pt x="557603" y="533580"/>
                    <a:pt x="594941" y="525008"/>
                  </a:cubicBezTo>
                  <a:cubicBezTo>
                    <a:pt x="597608" y="522436"/>
                    <a:pt x="599989" y="518912"/>
                    <a:pt x="594464" y="515864"/>
                  </a:cubicBezTo>
                  <a:close/>
                  <a:moveTo>
                    <a:pt x="596274" y="495099"/>
                  </a:moveTo>
                  <a:cubicBezTo>
                    <a:pt x="599798" y="465572"/>
                    <a:pt x="588940" y="479574"/>
                    <a:pt x="569985" y="472811"/>
                  </a:cubicBezTo>
                  <a:lnTo>
                    <a:pt x="569985" y="469192"/>
                  </a:lnTo>
                  <a:cubicBezTo>
                    <a:pt x="578939" y="463762"/>
                    <a:pt x="589035" y="461953"/>
                    <a:pt x="576367" y="453475"/>
                  </a:cubicBezTo>
                  <a:cubicBezTo>
                    <a:pt x="572652" y="443950"/>
                    <a:pt x="553793" y="453475"/>
                    <a:pt x="546744" y="445855"/>
                  </a:cubicBezTo>
                  <a:lnTo>
                    <a:pt x="537219" y="450808"/>
                  </a:lnTo>
                  <a:cubicBezTo>
                    <a:pt x="537219" y="463191"/>
                    <a:pt x="557889" y="451380"/>
                    <a:pt x="563889" y="459095"/>
                  </a:cubicBezTo>
                  <a:cubicBezTo>
                    <a:pt x="565413" y="470525"/>
                    <a:pt x="554364" y="465572"/>
                    <a:pt x="547125" y="471096"/>
                  </a:cubicBezTo>
                  <a:cubicBezTo>
                    <a:pt x="532114" y="465286"/>
                    <a:pt x="515464" y="465286"/>
                    <a:pt x="500453" y="471096"/>
                  </a:cubicBezTo>
                  <a:cubicBezTo>
                    <a:pt x="486070" y="467572"/>
                    <a:pt x="477402" y="461571"/>
                    <a:pt x="462353" y="467382"/>
                  </a:cubicBezTo>
                  <a:cubicBezTo>
                    <a:pt x="458447" y="469953"/>
                    <a:pt x="450732" y="471096"/>
                    <a:pt x="451971" y="475764"/>
                  </a:cubicBezTo>
                  <a:cubicBezTo>
                    <a:pt x="462448" y="487384"/>
                    <a:pt x="479212" y="478240"/>
                    <a:pt x="491214" y="483860"/>
                  </a:cubicBezTo>
                  <a:lnTo>
                    <a:pt x="491214" y="487480"/>
                  </a:lnTo>
                  <a:cubicBezTo>
                    <a:pt x="483498" y="491766"/>
                    <a:pt x="469592" y="491289"/>
                    <a:pt x="462639" y="497005"/>
                  </a:cubicBezTo>
                  <a:cubicBezTo>
                    <a:pt x="455590" y="489385"/>
                    <a:pt x="434635" y="497005"/>
                    <a:pt x="453114" y="501005"/>
                  </a:cubicBezTo>
                  <a:cubicBezTo>
                    <a:pt x="472164" y="500338"/>
                    <a:pt x="491690" y="509387"/>
                    <a:pt x="509597" y="501576"/>
                  </a:cubicBezTo>
                  <a:cubicBezTo>
                    <a:pt x="515312" y="503101"/>
                    <a:pt x="508168" y="506625"/>
                    <a:pt x="515026" y="508053"/>
                  </a:cubicBezTo>
                  <a:cubicBezTo>
                    <a:pt x="523789" y="509863"/>
                    <a:pt x="530171" y="505482"/>
                    <a:pt x="540839" y="504720"/>
                  </a:cubicBezTo>
                  <a:cubicBezTo>
                    <a:pt x="550364" y="497100"/>
                    <a:pt x="564461" y="504720"/>
                    <a:pt x="574367" y="497481"/>
                  </a:cubicBezTo>
                  <a:lnTo>
                    <a:pt x="580844" y="500624"/>
                  </a:lnTo>
                  <a:cubicBezTo>
                    <a:pt x="586273" y="497100"/>
                    <a:pt x="592845" y="498052"/>
                    <a:pt x="597608" y="495480"/>
                  </a:cubicBezTo>
                  <a:close/>
                  <a:moveTo>
                    <a:pt x="366817" y="421757"/>
                  </a:moveTo>
                  <a:cubicBezTo>
                    <a:pt x="395964" y="429663"/>
                    <a:pt x="419395" y="449284"/>
                    <a:pt x="451018" y="449094"/>
                  </a:cubicBezTo>
                  <a:lnTo>
                    <a:pt x="460543" y="456428"/>
                  </a:lnTo>
                  <a:cubicBezTo>
                    <a:pt x="476259" y="455190"/>
                    <a:pt x="490833" y="459190"/>
                    <a:pt x="504072" y="454714"/>
                  </a:cubicBezTo>
                  <a:lnTo>
                    <a:pt x="504072" y="447760"/>
                  </a:lnTo>
                  <a:cubicBezTo>
                    <a:pt x="506339" y="445912"/>
                    <a:pt x="509263" y="445046"/>
                    <a:pt x="512168" y="445379"/>
                  </a:cubicBezTo>
                  <a:cubicBezTo>
                    <a:pt x="518074" y="443760"/>
                    <a:pt x="521693" y="440331"/>
                    <a:pt x="526742" y="445379"/>
                  </a:cubicBezTo>
                  <a:cubicBezTo>
                    <a:pt x="549506" y="440902"/>
                    <a:pt x="571319" y="432139"/>
                    <a:pt x="595798" y="433092"/>
                  </a:cubicBezTo>
                  <a:cubicBezTo>
                    <a:pt x="598179" y="425852"/>
                    <a:pt x="594274" y="423567"/>
                    <a:pt x="587892" y="423567"/>
                  </a:cubicBezTo>
                  <a:lnTo>
                    <a:pt x="576367" y="418423"/>
                  </a:lnTo>
                  <a:cubicBezTo>
                    <a:pt x="578844" y="416804"/>
                    <a:pt x="580748" y="415471"/>
                    <a:pt x="582558" y="414423"/>
                  </a:cubicBezTo>
                  <a:lnTo>
                    <a:pt x="573033" y="408898"/>
                  </a:lnTo>
                  <a:cubicBezTo>
                    <a:pt x="539410" y="413185"/>
                    <a:pt x="505501" y="394611"/>
                    <a:pt x="474926" y="401278"/>
                  </a:cubicBezTo>
                  <a:cubicBezTo>
                    <a:pt x="463686" y="403183"/>
                    <a:pt x="446351" y="397564"/>
                    <a:pt x="439302" y="407660"/>
                  </a:cubicBezTo>
                  <a:cubicBezTo>
                    <a:pt x="447018" y="410613"/>
                    <a:pt x="456923" y="407660"/>
                    <a:pt x="464163" y="414232"/>
                  </a:cubicBezTo>
                  <a:cubicBezTo>
                    <a:pt x="454638" y="419376"/>
                    <a:pt x="443874" y="412613"/>
                    <a:pt x="434826" y="420042"/>
                  </a:cubicBezTo>
                  <a:cubicBezTo>
                    <a:pt x="421586" y="424233"/>
                    <a:pt x="372437" y="405850"/>
                    <a:pt x="368150" y="422138"/>
                  </a:cubicBezTo>
                  <a:close/>
                  <a:moveTo>
                    <a:pt x="360531" y="569299"/>
                  </a:moveTo>
                  <a:cubicBezTo>
                    <a:pt x="375866" y="583777"/>
                    <a:pt x="437588" y="567013"/>
                    <a:pt x="383772" y="567108"/>
                  </a:cubicBezTo>
                  <a:cubicBezTo>
                    <a:pt x="376771" y="562727"/>
                    <a:pt x="367665" y="563794"/>
                    <a:pt x="361864" y="569680"/>
                  </a:cubicBezTo>
                  <a:close/>
                  <a:moveTo>
                    <a:pt x="353196" y="845524"/>
                  </a:moveTo>
                  <a:lnTo>
                    <a:pt x="353196" y="849144"/>
                  </a:lnTo>
                  <a:cubicBezTo>
                    <a:pt x="357187" y="851754"/>
                    <a:pt x="362350" y="851754"/>
                    <a:pt x="366341" y="849144"/>
                  </a:cubicBezTo>
                  <a:lnTo>
                    <a:pt x="366341" y="845524"/>
                  </a:lnTo>
                  <a:cubicBezTo>
                    <a:pt x="362626" y="843619"/>
                    <a:pt x="358216" y="843657"/>
                    <a:pt x="354530" y="845619"/>
                  </a:cubicBezTo>
                  <a:close/>
                  <a:moveTo>
                    <a:pt x="347862" y="787231"/>
                  </a:moveTo>
                  <a:cubicBezTo>
                    <a:pt x="351225" y="789155"/>
                    <a:pt x="355358" y="789155"/>
                    <a:pt x="358721" y="787231"/>
                  </a:cubicBezTo>
                  <a:cubicBezTo>
                    <a:pt x="360245" y="783517"/>
                    <a:pt x="347481" y="783802"/>
                    <a:pt x="349196" y="787326"/>
                  </a:cubicBezTo>
                  <a:close/>
                  <a:moveTo>
                    <a:pt x="349767" y="895245"/>
                  </a:moveTo>
                  <a:cubicBezTo>
                    <a:pt x="363102" y="897055"/>
                    <a:pt x="377771" y="902198"/>
                    <a:pt x="391487" y="897721"/>
                  </a:cubicBezTo>
                  <a:cubicBezTo>
                    <a:pt x="393097" y="895092"/>
                    <a:pt x="393097" y="891778"/>
                    <a:pt x="391487" y="889149"/>
                  </a:cubicBezTo>
                  <a:lnTo>
                    <a:pt x="379962" y="882672"/>
                  </a:lnTo>
                  <a:cubicBezTo>
                    <a:pt x="379104" y="871051"/>
                    <a:pt x="401583" y="879148"/>
                    <a:pt x="408537" y="876862"/>
                  </a:cubicBezTo>
                  <a:cubicBezTo>
                    <a:pt x="417014" y="872099"/>
                    <a:pt x="417109" y="872099"/>
                    <a:pt x="427015" y="876195"/>
                  </a:cubicBezTo>
                  <a:cubicBezTo>
                    <a:pt x="428444" y="876766"/>
                    <a:pt x="430825" y="876195"/>
                    <a:pt x="431301" y="874956"/>
                  </a:cubicBezTo>
                  <a:cubicBezTo>
                    <a:pt x="432254" y="861907"/>
                    <a:pt x="353387" y="869336"/>
                    <a:pt x="345576" y="882767"/>
                  </a:cubicBezTo>
                  <a:cubicBezTo>
                    <a:pt x="349196" y="887244"/>
                    <a:pt x="344624" y="891625"/>
                    <a:pt x="350720" y="895340"/>
                  </a:cubicBezTo>
                  <a:close/>
                  <a:moveTo>
                    <a:pt x="307190" y="824093"/>
                  </a:moveTo>
                  <a:cubicBezTo>
                    <a:pt x="299475" y="818283"/>
                    <a:pt x="275948" y="827236"/>
                    <a:pt x="267757" y="830570"/>
                  </a:cubicBezTo>
                  <a:cubicBezTo>
                    <a:pt x="271281" y="843333"/>
                    <a:pt x="305571" y="835618"/>
                    <a:pt x="308524" y="824188"/>
                  </a:cubicBezTo>
                  <a:close/>
                  <a:moveTo>
                    <a:pt x="302999" y="873147"/>
                  </a:moveTo>
                  <a:cubicBezTo>
                    <a:pt x="282997" y="872671"/>
                    <a:pt x="283949" y="874861"/>
                    <a:pt x="297380" y="887910"/>
                  </a:cubicBezTo>
                  <a:lnTo>
                    <a:pt x="313953" y="878385"/>
                  </a:lnTo>
                  <a:close/>
                  <a:moveTo>
                    <a:pt x="271186" y="935821"/>
                  </a:moveTo>
                  <a:cubicBezTo>
                    <a:pt x="282235" y="935821"/>
                    <a:pt x="293570" y="927344"/>
                    <a:pt x="304047" y="935821"/>
                  </a:cubicBezTo>
                  <a:cubicBezTo>
                    <a:pt x="323859" y="924867"/>
                    <a:pt x="253374" y="924963"/>
                    <a:pt x="272520" y="935917"/>
                  </a:cubicBezTo>
                  <a:close/>
                  <a:moveTo>
                    <a:pt x="349958" y="917438"/>
                  </a:moveTo>
                  <a:lnTo>
                    <a:pt x="359483" y="912199"/>
                  </a:lnTo>
                  <a:cubicBezTo>
                    <a:pt x="303857" y="901817"/>
                    <a:pt x="256708" y="921248"/>
                    <a:pt x="351291" y="917533"/>
                  </a:cubicBezTo>
                  <a:close/>
                  <a:moveTo>
                    <a:pt x="336813" y="810567"/>
                  </a:moveTo>
                  <a:cubicBezTo>
                    <a:pt x="341509" y="808091"/>
                    <a:pt x="341509" y="805614"/>
                    <a:pt x="336813" y="803138"/>
                  </a:cubicBezTo>
                  <a:cubicBezTo>
                    <a:pt x="332937" y="805681"/>
                    <a:pt x="333384" y="808186"/>
                    <a:pt x="338147" y="810663"/>
                  </a:cubicBezTo>
                  <a:close/>
                  <a:moveTo>
                    <a:pt x="313763" y="823521"/>
                  </a:moveTo>
                  <a:lnTo>
                    <a:pt x="313763" y="827522"/>
                  </a:lnTo>
                  <a:cubicBezTo>
                    <a:pt x="321707" y="833865"/>
                    <a:pt x="333098" y="833418"/>
                    <a:pt x="340528" y="826474"/>
                  </a:cubicBezTo>
                  <a:cubicBezTo>
                    <a:pt x="339766" y="825046"/>
                    <a:pt x="339004" y="823426"/>
                    <a:pt x="337861" y="820855"/>
                  </a:cubicBezTo>
                  <a:cubicBezTo>
                    <a:pt x="331098" y="823426"/>
                    <a:pt x="322145" y="818949"/>
                    <a:pt x="315096" y="823617"/>
                  </a:cubicBezTo>
                  <a:close/>
                  <a:moveTo>
                    <a:pt x="261185" y="738654"/>
                  </a:moveTo>
                  <a:lnTo>
                    <a:pt x="261185" y="742369"/>
                  </a:lnTo>
                  <a:cubicBezTo>
                    <a:pt x="274710" y="748179"/>
                    <a:pt x="291379" y="739225"/>
                    <a:pt x="303952" y="747893"/>
                  </a:cubicBezTo>
                  <a:cubicBezTo>
                    <a:pt x="340623" y="746655"/>
                    <a:pt x="308524" y="740273"/>
                    <a:pt x="297285" y="733415"/>
                  </a:cubicBezTo>
                  <a:cubicBezTo>
                    <a:pt x="285759" y="740083"/>
                    <a:pt x="261756" y="735892"/>
                    <a:pt x="262518" y="739225"/>
                  </a:cubicBezTo>
                  <a:close/>
                  <a:moveTo>
                    <a:pt x="228609" y="228209"/>
                  </a:moveTo>
                  <a:cubicBezTo>
                    <a:pt x="212512" y="229542"/>
                    <a:pt x="243849" y="240686"/>
                    <a:pt x="248326" y="244497"/>
                  </a:cubicBezTo>
                  <a:cubicBezTo>
                    <a:pt x="241468" y="247164"/>
                    <a:pt x="243182" y="250021"/>
                    <a:pt x="238801" y="254022"/>
                  </a:cubicBezTo>
                  <a:cubicBezTo>
                    <a:pt x="232514" y="253669"/>
                    <a:pt x="226399" y="256146"/>
                    <a:pt x="222132" y="260785"/>
                  </a:cubicBezTo>
                  <a:cubicBezTo>
                    <a:pt x="224037" y="269547"/>
                    <a:pt x="238325" y="263737"/>
                    <a:pt x="244897" y="265356"/>
                  </a:cubicBezTo>
                  <a:cubicBezTo>
                    <a:pt x="257565" y="268405"/>
                    <a:pt x="267662" y="278406"/>
                    <a:pt x="281282" y="274881"/>
                  </a:cubicBezTo>
                  <a:cubicBezTo>
                    <a:pt x="281282" y="273262"/>
                    <a:pt x="281282" y="272119"/>
                    <a:pt x="281282" y="270976"/>
                  </a:cubicBezTo>
                  <a:lnTo>
                    <a:pt x="276044" y="267642"/>
                  </a:lnTo>
                  <a:cubicBezTo>
                    <a:pt x="281378" y="264214"/>
                    <a:pt x="286426" y="261070"/>
                    <a:pt x="290998" y="258117"/>
                  </a:cubicBezTo>
                  <a:cubicBezTo>
                    <a:pt x="304333" y="257451"/>
                    <a:pt x="316620" y="261070"/>
                    <a:pt x="327193" y="252879"/>
                  </a:cubicBezTo>
                  <a:lnTo>
                    <a:pt x="327193" y="249164"/>
                  </a:lnTo>
                  <a:lnTo>
                    <a:pt x="333765" y="245259"/>
                  </a:lnTo>
                  <a:lnTo>
                    <a:pt x="333765" y="241639"/>
                  </a:lnTo>
                  <a:cubicBezTo>
                    <a:pt x="300428" y="233829"/>
                    <a:pt x="263661" y="238877"/>
                    <a:pt x="229943" y="228304"/>
                  </a:cubicBezTo>
                  <a:close/>
                  <a:moveTo>
                    <a:pt x="208702" y="211635"/>
                  </a:moveTo>
                  <a:cubicBezTo>
                    <a:pt x="216046" y="218589"/>
                    <a:pt x="227552" y="218589"/>
                    <a:pt x="234896" y="211635"/>
                  </a:cubicBezTo>
                  <a:cubicBezTo>
                    <a:pt x="227723" y="205511"/>
                    <a:pt x="217160" y="205549"/>
                    <a:pt x="210036" y="211731"/>
                  </a:cubicBezTo>
                  <a:close/>
                  <a:moveTo>
                    <a:pt x="205940" y="965253"/>
                  </a:moveTo>
                  <a:cubicBezTo>
                    <a:pt x="232419" y="964586"/>
                    <a:pt x="263090" y="954395"/>
                    <a:pt x="287474" y="967158"/>
                  </a:cubicBezTo>
                  <a:lnTo>
                    <a:pt x="287474" y="970778"/>
                  </a:lnTo>
                  <a:cubicBezTo>
                    <a:pt x="292427" y="975350"/>
                    <a:pt x="301856" y="970778"/>
                    <a:pt x="306524" y="967635"/>
                  </a:cubicBezTo>
                  <a:lnTo>
                    <a:pt x="309953" y="961348"/>
                  </a:lnTo>
                  <a:cubicBezTo>
                    <a:pt x="316125" y="965072"/>
                    <a:pt x="323412" y="966492"/>
                    <a:pt x="330527" y="965349"/>
                  </a:cubicBezTo>
                  <a:cubicBezTo>
                    <a:pt x="336051" y="963825"/>
                    <a:pt x="331574" y="959253"/>
                    <a:pt x="337861" y="957824"/>
                  </a:cubicBezTo>
                  <a:cubicBezTo>
                    <a:pt x="351891" y="957824"/>
                    <a:pt x="365874" y="956100"/>
                    <a:pt x="379485" y="952680"/>
                  </a:cubicBezTo>
                  <a:lnTo>
                    <a:pt x="379485" y="949061"/>
                  </a:lnTo>
                  <a:cubicBezTo>
                    <a:pt x="351958" y="946203"/>
                    <a:pt x="321859" y="956586"/>
                    <a:pt x="292046" y="954205"/>
                  </a:cubicBezTo>
                  <a:cubicBezTo>
                    <a:pt x="266423" y="944680"/>
                    <a:pt x="236515" y="954205"/>
                    <a:pt x="210036" y="955348"/>
                  </a:cubicBezTo>
                  <a:cubicBezTo>
                    <a:pt x="211369" y="959729"/>
                    <a:pt x="199558" y="964586"/>
                    <a:pt x="207273" y="965349"/>
                  </a:cubicBezTo>
                  <a:close/>
                  <a:moveTo>
                    <a:pt x="193653" y="567775"/>
                  </a:moveTo>
                  <a:cubicBezTo>
                    <a:pt x="193653" y="567775"/>
                    <a:pt x="195081" y="567108"/>
                    <a:pt x="195748" y="566632"/>
                  </a:cubicBezTo>
                  <a:cubicBezTo>
                    <a:pt x="197653" y="562155"/>
                    <a:pt x="186128" y="564823"/>
                    <a:pt x="193653" y="567775"/>
                  </a:cubicBezTo>
                  <a:close/>
                  <a:moveTo>
                    <a:pt x="160220" y="1076029"/>
                  </a:moveTo>
                  <a:lnTo>
                    <a:pt x="150695" y="1081363"/>
                  </a:lnTo>
                  <a:cubicBezTo>
                    <a:pt x="153457" y="1083078"/>
                    <a:pt x="156314" y="1084793"/>
                    <a:pt x="160220" y="1086983"/>
                  </a:cubicBezTo>
                  <a:cubicBezTo>
                    <a:pt x="185175" y="1089078"/>
                    <a:pt x="216322" y="1082316"/>
                    <a:pt x="239658" y="1090412"/>
                  </a:cubicBezTo>
                  <a:cubicBezTo>
                    <a:pt x="252231" y="1082125"/>
                    <a:pt x="268710" y="1091174"/>
                    <a:pt x="281854" y="1085078"/>
                  </a:cubicBezTo>
                  <a:lnTo>
                    <a:pt x="281854" y="1081458"/>
                  </a:lnTo>
                  <a:cubicBezTo>
                    <a:pt x="259985" y="1071753"/>
                    <a:pt x="235191" y="1071038"/>
                    <a:pt x="212798" y="1079458"/>
                  </a:cubicBezTo>
                  <a:cubicBezTo>
                    <a:pt x="197272" y="1071838"/>
                    <a:pt x="177555" y="1077839"/>
                    <a:pt x="160220" y="1076029"/>
                  </a:cubicBezTo>
                  <a:close/>
                  <a:moveTo>
                    <a:pt x="163649" y="87430"/>
                  </a:moveTo>
                  <a:cubicBezTo>
                    <a:pt x="163649" y="91144"/>
                    <a:pt x="163649" y="93906"/>
                    <a:pt x="167173" y="95716"/>
                  </a:cubicBezTo>
                  <a:cubicBezTo>
                    <a:pt x="178889" y="95545"/>
                    <a:pt x="190481" y="98154"/>
                    <a:pt x="200987" y="103336"/>
                  </a:cubicBezTo>
                  <a:lnTo>
                    <a:pt x="209273" y="101812"/>
                  </a:lnTo>
                  <a:cubicBezTo>
                    <a:pt x="209273" y="100193"/>
                    <a:pt x="209273" y="99050"/>
                    <a:pt x="209273" y="97717"/>
                  </a:cubicBezTo>
                  <a:lnTo>
                    <a:pt x="202701" y="93811"/>
                  </a:lnTo>
                  <a:cubicBezTo>
                    <a:pt x="203844" y="86763"/>
                    <a:pt x="195367" y="89335"/>
                    <a:pt x="191366" y="87525"/>
                  </a:cubicBezTo>
                  <a:cubicBezTo>
                    <a:pt x="183747" y="80857"/>
                    <a:pt x="171269" y="78190"/>
                    <a:pt x="164030" y="87430"/>
                  </a:cubicBezTo>
                  <a:close/>
                  <a:moveTo>
                    <a:pt x="110404" y="3428609"/>
                  </a:moveTo>
                  <a:cubicBezTo>
                    <a:pt x="103927" y="3416989"/>
                    <a:pt x="27060" y="3428609"/>
                    <a:pt x="59064" y="3438134"/>
                  </a:cubicBezTo>
                  <a:cubicBezTo>
                    <a:pt x="64798" y="3437372"/>
                    <a:pt x="70609" y="3438696"/>
                    <a:pt x="75447" y="3441849"/>
                  </a:cubicBezTo>
                  <a:cubicBezTo>
                    <a:pt x="88239" y="3440839"/>
                    <a:pt x="100479" y="3436248"/>
                    <a:pt x="110785" y="3428609"/>
                  </a:cubicBezTo>
                  <a:close/>
                  <a:moveTo>
                    <a:pt x="150123" y="4479503"/>
                  </a:moveTo>
                  <a:lnTo>
                    <a:pt x="134312" y="4469978"/>
                  </a:lnTo>
                  <a:cubicBezTo>
                    <a:pt x="84020" y="4480455"/>
                    <a:pt x="129264" y="4484075"/>
                    <a:pt x="150695" y="447950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nvGrpSpPr>
            <p:cNvPr id="338" name="Google Shape;338;p17"/>
            <p:cNvGrpSpPr/>
            <p:nvPr/>
          </p:nvGrpSpPr>
          <p:grpSpPr>
            <a:xfrm>
              <a:off x="4137414" y="-287"/>
              <a:ext cx="413401" cy="6860915"/>
              <a:chOff x="1296395" y="-143"/>
              <a:chExt cx="407935" cy="6860915"/>
            </a:xfrm>
          </p:grpSpPr>
          <p:sp>
            <p:nvSpPr>
              <p:cNvPr id="339" name="Google Shape;339;p17"/>
              <p:cNvSpPr/>
              <p:nvPr/>
            </p:nvSpPr>
            <p:spPr>
              <a:xfrm>
                <a:off x="1300925" y="-143"/>
                <a:ext cx="403405" cy="3700345"/>
              </a:xfrm>
              <a:custGeom>
                <a:rect b="b" l="l" r="r" t="t"/>
                <a:pathLst>
                  <a:path extrusionOk="0" h="2483453" w="611219">
                    <a:moveTo>
                      <a:pt x="7186" y="15897"/>
                    </a:moveTo>
                    <a:lnTo>
                      <a:pt x="7186" y="-581"/>
                    </a:lnTo>
                    <a:lnTo>
                      <a:pt x="578686" y="-581"/>
                    </a:lnTo>
                    <a:lnTo>
                      <a:pt x="578686" y="12182"/>
                    </a:lnTo>
                    <a:lnTo>
                      <a:pt x="572495" y="16087"/>
                    </a:lnTo>
                    <a:lnTo>
                      <a:pt x="578305" y="19898"/>
                    </a:lnTo>
                    <a:cubicBezTo>
                      <a:pt x="568780" y="22469"/>
                      <a:pt x="568780" y="46377"/>
                      <a:pt x="578305" y="48949"/>
                    </a:cubicBezTo>
                    <a:lnTo>
                      <a:pt x="578305" y="151723"/>
                    </a:lnTo>
                    <a:lnTo>
                      <a:pt x="585068" y="156105"/>
                    </a:lnTo>
                    <a:lnTo>
                      <a:pt x="585068" y="233162"/>
                    </a:lnTo>
                    <a:lnTo>
                      <a:pt x="591830" y="237163"/>
                    </a:lnTo>
                    <a:lnTo>
                      <a:pt x="591830" y="244401"/>
                    </a:lnTo>
                    <a:lnTo>
                      <a:pt x="585544" y="248307"/>
                    </a:lnTo>
                    <a:cubicBezTo>
                      <a:pt x="596498" y="251736"/>
                      <a:pt x="590402" y="265452"/>
                      <a:pt x="591830" y="273929"/>
                    </a:cubicBezTo>
                    <a:lnTo>
                      <a:pt x="586401" y="276977"/>
                    </a:lnTo>
                    <a:cubicBezTo>
                      <a:pt x="585068" y="284597"/>
                      <a:pt x="585068" y="284597"/>
                      <a:pt x="591449" y="288502"/>
                    </a:cubicBezTo>
                    <a:lnTo>
                      <a:pt x="591449" y="299647"/>
                    </a:lnTo>
                    <a:lnTo>
                      <a:pt x="585449" y="303456"/>
                    </a:lnTo>
                    <a:lnTo>
                      <a:pt x="585449" y="332889"/>
                    </a:lnTo>
                    <a:lnTo>
                      <a:pt x="591830" y="336699"/>
                    </a:lnTo>
                    <a:lnTo>
                      <a:pt x="591830" y="340223"/>
                    </a:lnTo>
                    <a:lnTo>
                      <a:pt x="585068" y="344319"/>
                    </a:lnTo>
                    <a:lnTo>
                      <a:pt x="585068" y="366226"/>
                    </a:lnTo>
                    <a:cubicBezTo>
                      <a:pt x="574114" y="369846"/>
                      <a:pt x="580019" y="383467"/>
                      <a:pt x="578686" y="391849"/>
                    </a:cubicBezTo>
                    <a:cubicBezTo>
                      <a:pt x="569828" y="397278"/>
                      <a:pt x="569828" y="397564"/>
                      <a:pt x="578686" y="402802"/>
                    </a:cubicBezTo>
                    <a:lnTo>
                      <a:pt x="578686" y="413470"/>
                    </a:lnTo>
                    <a:lnTo>
                      <a:pt x="585258" y="417661"/>
                    </a:lnTo>
                    <a:lnTo>
                      <a:pt x="578972" y="421471"/>
                    </a:lnTo>
                    <a:lnTo>
                      <a:pt x="578972" y="432330"/>
                    </a:lnTo>
                    <a:lnTo>
                      <a:pt x="572018" y="436711"/>
                    </a:lnTo>
                    <a:cubicBezTo>
                      <a:pt x="579227" y="436816"/>
                      <a:pt x="586172" y="439445"/>
                      <a:pt x="591640" y="444141"/>
                    </a:cubicBezTo>
                    <a:lnTo>
                      <a:pt x="591640" y="450713"/>
                    </a:lnTo>
                    <a:cubicBezTo>
                      <a:pt x="589354" y="453475"/>
                      <a:pt x="582877" y="455094"/>
                      <a:pt x="579067" y="458809"/>
                    </a:cubicBezTo>
                    <a:lnTo>
                      <a:pt x="579067" y="461762"/>
                    </a:lnTo>
                    <a:lnTo>
                      <a:pt x="591830" y="469382"/>
                    </a:lnTo>
                    <a:lnTo>
                      <a:pt x="582305" y="474716"/>
                    </a:lnTo>
                    <a:lnTo>
                      <a:pt x="575352" y="471287"/>
                    </a:lnTo>
                    <a:cubicBezTo>
                      <a:pt x="570018" y="473764"/>
                      <a:pt x="573352" y="477098"/>
                      <a:pt x="572304" y="479860"/>
                    </a:cubicBezTo>
                    <a:cubicBezTo>
                      <a:pt x="577872" y="484451"/>
                      <a:pt x="584904" y="486880"/>
                      <a:pt x="592116" y="486717"/>
                    </a:cubicBezTo>
                    <a:lnTo>
                      <a:pt x="592116" y="495004"/>
                    </a:lnTo>
                    <a:lnTo>
                      <a:pt x="598593" y="499005"/>
                    </a:lnTo>
                    <a:cubicBezTo>
                      <a:pt x="598593" y="506625"/>
                      <a:pt x="583829" y="506530"/>
                      <a:pt x="597736" y="513006"/>
                    </a:cubicBezTo>
                    <a:cubicBezTo>
                      <a:pt x="598838" y="523960"/>
                      <a:pt x="599125" y="534971"/>
                      <a:pt x="598593" y="545963"/>
                    </a:cubicBezTo>
                    <a:cubicBezTo>
                      <a:pt x="597069" y="548630"/>
                      <a:pt x="589544" y="549773"/>
                      <a:pt x="592307" y="553964"/>
                    </a:cubicBezTo>
                    <a:lnTo>
                      <a:pt x="604880" y="561489"/>
                    </a:lnTo>
                    <a:lnTo>
                      <a:pt x="598307" y="565585"/>
                    </a:lnTo>
                    <a:lnTo>
                      <a:pt x="598307" y="591112"/>
                    </a:lnTo>
                    <a:cubicBezTo>
                      <a:pt x="592211" y="594636"/>
                      <a:pt x="592211" y="594636"/>
                      <a:pt x="598307" y="598255"/>
                    </a:cubicBezTo>
                    <a:cubicBezTo>
                      <a:pt x="598307" y="603875"/>
                      <a:pt x="598307" y="609971"/>
                      <a:pt x="598307" y="616258"/>
                    </a:cubicBezTo>
                    <a:lnTo>
                      <a:pt x="592211" y="620258"/>
                    </a:lnTo>
                    <a:cubicBezTo>
                      <a:pt x="592211" y="621306"/>
                      <a:pt x="592211" y="622544"/>
                      <a:pt x="591735" y="623782"/>
                    </a:cubicBezTo>
                    <a:lnTo>
                      <a:pt x="598307" y="627783"/>
                    </a:lnTo>
                    <a:lnTo>
                      <a:pt x="598307" y="631307"/>
                    </a:lnTo>
                    <a:lnTo>
                      <a:pt x="591926" y="635212"/>
                    </a:lnTo>
                    <a:lnTo>
                      <a:pt x="591926" y="672074"/>
                    </a:lnTo>
                    <a:lnTo>
                      <a:pt x="597926" y="676074"/>
                    </a:lnTo>
                    <a:lnTo>
                      <a:pt x="585544" y="682933"/>
                    </a:lnTo>
                    <a:lnTo>
                      <a:pt x="585544" y="694172"/>
                    </a:lnTo>
                    <a:lnTo>
                      <a:pt x="591545" y="697982"/>
                    </a:lnTo>
                    <a:lnTo>
                      <a:pt x="591545" y="705221"/>
                    </a:lnTo>
                    <a:lnTo>
                      <a:pt x="585163" y="709031"/>
                    </a:lnTo>
                    <a:lnTo>
                      <a:pt x="585163" y="723699"/>
                    </a:lnTo>
                    <a:lnTo>
                      <a:pt x="591545" y="727510"/>
                    </a:lnTo>
                    <a:lnTo>
                      <a:pt x="591545" y="830570"/>
                    </a:lnTo>
                    <a:lnTo>
                      <a:pt x="585163" y="834666"/>
                    </a:lnTo>
                    <a:cubicBezTo>
                      <a:pt x="585163" y="836094"/>
                      <a:pt x="585734" y="837238"/>
                      <a:pt x="585925" y="838381"/>
                    </a:cubicBezTo>
                    <a:cubicBezTo>
                      <a:pt x="595450" y="843238"/>
                      <a:pt x="591545" y="847906"/>
                      <a:pt x="590592" y="871813"/>
                    </a:cubicBezTo>
                    <a:lnTo>
                      <a:pt x="585544" y="874576"/>
                    </a:lnTo>
                    <a:lnTo>
                      <a:pt x="585544" y="893626"/>
                    </a:lnTo>
                    <a:lnTo>
                      <a:pt x="591545" y="897435"/>
                    </a:lnTo>
                    <a:lnTo>
                      <a:pt x="591545" y="912104"/>
                    </a:lnTo>
                    <a:lnTo>
                      <a:pt x="585163" y="915914"/>
                    </a:lnTo>
                    <a:lnTo>
                      <a:pt x="585163" y="930487"/>
                    </a:lnTo>
                    <a:lnTo>
                      <a:pt x="591735" y="934488"/>
                    </a:lnTo>
                    <a:cubicBezTo>
                      <a:pt x="592878" y="938107"/>
                      <a:pt x="588211" y="939726"/>
                      <a:pt x="585925" y="942013"/>
                    </a:cubicBezTo>
                    <a:lnTo>
                      <a:pt x="591164" y="944966"/>
                    </a:lnTo>
                    <a:cubicBezTo>
                      <a:pt x="592116" y="950061"/>
                      <a:pt x="592116" y="955300"/>
                      <a:pt x="591164" y="960396"/>
                    </a:cubicBezTo>
                    <a:lnTo>
                      <a:pt x="585544" y="963539"/>
                    </a:lnTo>
                    <a:lnTo>
                      <a:pt x="585544" y="989447"/>
                    </a:lnTo>
                    <a:lnTo>
                      <a:pt x="591640" y="993257"/>
                    </a:lnTo>
                    <a:lnTo>
                      <a:pt x="591640" y="1000496"/>
                    </a:lnTo>
                    <a:lnTo>
                      <a:pt x="585353" y="1004306"/>
                    </a:lnTo>
                    <a:lnTo>
                      <a:pt x="591545" y="1008021"/>
                    </a:lnTo>
                    <a:lnTo>
                      <a:pt x="591545" y="1037548"/>
                    </a:lnTo>
                    <a:lnTo>
                      <a:pt x="586211" y="1040596"/>
                    </a:lnTo>
                    <a:cubicBezTo>
                      <a:pt x="584543" y="1054360"/>
                      <a:pt x="584543" y="1068266"/>
                      <a:pt x="586211" y="1082030"/>
                    </a:cubicBezTo>
                    <a:cubicBezTo>
                      <a:pt x="600308" y="1096127"/>
                      <a:pt x="588401" y="1127084"/>
                      <a:pt x="592116" y="1147562"/>
                    </a:cubicBezTo>
                    <a:lnTo>
                      <a:pt x="586211" y="1151563"/>
                    </a:lnTo>
                    <a:cubicBezTo>
                      <a:pt x="586211" y="1152515"/>
                      <a:pt x="586211" y="1153658"/>
                      <a:pt x="585544" y="1154992"/>
                    </a:cubicBezTo>
                    <a:lnTo>
                      <a:pt x="591830" y="1158992"/>
                    </a:lnTo>
                    <a:cubicBezTo>
                      <a:pt x="591830" y="1160135"/>
                      <a:pt x="591830" y="1161278"/>
                      <a:pt x="591830" y="1162612"/>
                    </a:cubicBezTo>
                    <a:lnTo>
                      <a:pt x="585353" y="1166517"/>
                    </a:lnTo>
                    <a:lnTo>
                      <a:pt x="585353" y="1176899"/>
                    </a:lnTo>
                    <a:lnTo>
                      <a:pt x="592116" y="1180995"/>
                    </a:lnTo>
                    <a:lnTo>
                      <a:pt x="592116" y="1202902"/>
                    </a:lnTo>
                    <a:lnTo>
                      <a:pt x="597545" y="1205855"/>
                    </a:lnTo>
                    <a:cubicBezTo>
                      <a:pt x="600403" y="1212046"/>
                      <a:pt x="596688" y="1218809"/>
                      <a:pt x="599260" y="1224905"/>
                    </a:cubicBezTo>
                    <a:lnTo>
                      <a:pt x="604499" y="1227858"/>
                    </a:lnTo>
                    <a:lnTo>
                      <a:pt x="598688" y="1231859"/>
                    </a:lnTo>
                    <a:lnTo>
                      <a:pt x="598688" y="1260434"/>
                    </a:lnTo>
                    <a:lnTo>
                      <a:pt x="591926" y="1264625"/>
                    </a:lnTo>
                    <a:lnTo>
                      <a:pt x="591926" y="1327013"/>
                    </a:lnTo>
                    <a:lnTo>
                      <a:pt x="585353" y="1331014"/>
                    </a:lnTo>
                    <a:lnTo>
                      <a:pt x="585353" y="1349301"/>
                    </a:lnTo>
                    <a:cubicBezTo>
                      <a:pt x="594878" y="1353874"/>
                      <a:pt x="592592" y="1355588"/>
                      <a:pt x="586211" y="1360922"/>
                    </a:cubicBezTo>
                    <a:lnTo>
                      <a:pt x="590878" y="1363589"/>
                    </a:lnTo>
                    <a:cubicBezTo>
                      <a:pt x="592111" y="1375867"/>
                      <a:pt x="592430" y="1388221"/>
                      <a:pt x="591830" y="1400546"/>
                    </a:cubicBezTo>
                    <a:lnTo>
                      <a:pt x="597831" y="1404547"/>
                    </a:lnTo>
                    <a:cubicBezTo>
                      <a:pt x="597831" y="1405499"/>
                      <a:pt x="597831" y="1406642"/>
                      <a:pt x="598498" y="1407976"/>
                    </a:cubicBezTo>
                    <a:lnTo>
                      <a:pt x="591926" y="1412071"/>
                    </a:lnTo>
                    <a:lnTo>
                      <a:pt x="591926" y="1419311"/>
                    </a:lnTo>
                    <a:lnTo>
                      <a:pt x="598498" y="1423311"/>
                    </a:lnTo>
                    <a:lnTo>
                      <a:pt x="598498" y="1478270"/>
                    </a:lnTo>
                    <a:lnTo>
                      <a:pt x="605261" y="1482461"/>
                    </a:lnTo>
                    <a:lnTo>
                      <a:pt x="605261" y="1489319"/>
                    </a:lnTo>
                    <a:lnTo>
                      <a:pt x="611928" y="1493891"/>
                    </a:lnTo>
                    <a:lnTo>
                      <a:pt x="578781" y="1512465"/>
                    </a:lnTo>
                    <a:cubicBezTo>
                      <a:pt x="578019" y="1519418"/>
                      <a:pt x="587068" y="1515323"/>
                      <a:pt x="590592" y="1518180"/>
                    </a:cubicBezTo>
                    <a:cubicBezTo>
                      <a:pt x="595545" y="1523323"/>
                      <a:pt x="586306" y="1525228"/>
                      <a:pt x="581924" y="1524466"/>
                    </a:cubicBezTo>
                    <a:cubicBezTo>
                      <a:pt x="571733" y="1532468"/>
                      <a:pt x="586211" y="1530086"/>
                      <a:pt x="591449" y="1533991"/>
                    </a:cubicBezTo>
                    <a:lnTo>
                      <a:pt x="591449" y="1552470"/>
                    </a:lnTo>
                    <a:lnTo>
                      <a:pt x="585163" y="1556280"/>
                    </a:lnTo>
                    <a:lnTo>
                      <a:pt x="585163" y="1563424"/>
                    </a:lnTo>
                    <a:lnTo>
                      <a:pt x="578686" y="1567329"/>
                    </a:lnTo>
                    <a:lnTo>
                      <a:pt x="578686" y="1578283"/>
                    </a:lnTo>
                    <a:lnTo>
                      <a:pt x="584782" y="1582092"/>
                    </a:lnTo>
                    <a:lnTo>
                      <a:pt x="584782" y="1589522"/>
                    </a:lnTo>
                    <a:cubicBezTo>
                      <a:pt x="576114" y="1594761"/>
                      <a:pt x="576114" y="1595047"/>
                      <a:pt x="584782" y="1599999"/>
                    </a:cubicBezTo>
                    <a:cubicBezTo>
                      <a:pt x="585661" y="1603610"/>
                      <a:pt x="585918" y="1607353"/>
                      <a:pt x="585544" y="1611049"/>
                    </a:cubicBezTo>
                    <a:lnTo>
                      <a:pt x="579353" y="1615144"/>
                    </a:lnTo>
                    <a:lnTo>
                      <a:pt x="585544" y="1618954"/>
                    </a:lnTo>
                    <a:lnTo>
                      <a:pt x="585544" y="1662960"/>
                    </a:lnTo>
                    <a:lnTo>
                      <a:pt x="592116" y="1666961"/>
                    </a:lnTo>
                    <a:cubicBezTo>
                      <a:pt x="592116" y="1668199"/>
                      <a:pt x="592116" y="1669437"/>
                      <a:pt x="592116" y="1670485"/>
                    </a:cubicBezTo>
                    <a:lnTo>
                      <a:pt x="586211" y="1674200"/>
                    </a:lnTo>
                    <a:lnTo>
                      <a:pt x="586211" y="1700774"/>
                    </a:lnTo>
                    <a:cubicBezTo>
                      <a:pt x="594783" y="1706013"/>
                      <a:pt x="594783" y="1706203"/>
                      <a:pt x="586211" y="1711442"/>
                    </a:cubicBezTo>
                    <a:lnTo>
                      <a:pt x="591926" y="1715252"/>
                    </a:lnTo>
                    <a:cubicBezTo>
                      <a:pt x="591988" y="1716462"/>
                      <a:pt x="591988" y="1717662"/>
                      <a:pt x="591926" y="1718872"/>
                    </a:cubicBezTo>
                    <a:lnTo>
                      <a:pt x="598498" y="1722777"/>
                    </a:lnTo>
                    <a:lnTo>
                      <a:pt x="598498" y="1855269"/>
                    </a:lnTo>
                    <a:lnTo>
                      <a:pt x="604880" y="1859175"/>
                    </a:lnTo>
                    <a:lnTo>
                      <a:pt x="604880" y="1866414"/>
                    </a:lnTo>
                    <a:lnTo>
                      <a:pt x="598879" y="1870224"/>
                    </a:lnTo>
                    <a:lnTo>
                      <a:pt x="598879" y="1877653"/>
                    </a:lnTo>
                    <a:cubicBezTo>
                      <a:pt x="606118" y="1879939"/>
                      <a:pt x="605165" y="1885464"/>
                      <a:pt x="605165" y="1891655"/>
                    </a:cubicBezTo>
                    <a:lnTo>
                      <a:pt x="598879" y="1895941"/>
                    </a:lnTo>
                    <a:lnTo>
                      <a:pt x="598879" y="1903180"/>
                    </a:lnTo>
                    <a:lnTo>
                      <a:pt x="604880" y="1906991"/>
                    </a:lnTo>
                    <a:lnTo>
                      <a:pt x="604880" y="1925278"/>
                    </a:lnTo>
                    <a:lnTo>
                      <a:pt x="598498" y="1929183"/>
                    </a:lnTo>
                    <a:lnTo>
                      <a:pt x="598498" y="2005574"/>
                    </a:lnTo>
                    <a:lnTo>
                      <a:pt x="591735" y="2009574"/>
                    </a:lnTo>
                    <a:lnTo>
                      <a:pt x="591735" y="2083108"/>
                    </a:lnTo>
                    <a:cubicBezTo>
                      <a:pt x="583067" y="2086441"/>
                      <a:pt x="583734" y="2090728"/>
                      <a:pt x="591735" y="2093776"/>
                    </a:cubicBezTo>
                    <a:cubicBezTo>
                      <a:pt x="591735" y="2095776"/>
                      <a:pt x="591735" y="2098157"/>
                      <a:pt x="592307" y="2101015"/>
                    </a:cubicBezTo>
                    <a:lnTo>
                      <a:pt x="598022" y="2104920"/>
                    </a:lnTo>
                    <a:cubicBezTo>
                      <a:pt x="598022" y="2105873"/>
                      <a:pt x="598498" y="2107016"/>
                      <a:pt x="598784" y="2108635"/>
                    </a:cubicBezTo>
                    <a:lnTo>
                      <a:pt x="585734" y="2116159"/>
                    </a:lnTo>
                    <a:lnTo>
                      <a:pt x="592402" y="2120255"/>
                    </a:lnTo>
                    <a:lnTo>
                      <a:pt x="592402" y="2131018"/>
                    </a:lnTo>
                    <a:cubicBezTo>
                      <a:pt x="596979" y="2132000"/>
                      <a:pt x="599890" y="2136514"/>
                      <a:pt x="598906" y="2141086"/>
                    </a:cubicBezTo>
                    <a:cubicBezTo>
                      <a:pt x="598897" y="2141134"/>
                      <a:pt x="598888" y="2141172"/>
                      <a:pt x="598879" y="2141210"/>
                    </a:cubicBezTo>
                    <a:lnTo>
                      <a:pt x="592497" y="2145782"/>
                    </a:lnTo>
                    <a:cubicBezTo>
                      <a:pt x="592497" y="2147402"/>
                      <a:pt x="592497" y="2149783"/>
                      <a:pt x="592021" y="2152450"/>
                    </a:cubicBezTo>
                    <a:lnTo>
                      <a:pt x="598403" y="2156736"/>
                    </a:lnTo>
                    <a:lnTo>
                      <a:pt x="598403" y="2175024"/>
                    </a:lnTo>
                    <a:lnTo>
                      <a:pt x="592307" y="2178834"/>
                    </a:lnTo>
                    <a:lnTo>
                      <a:pt x="592307" y="2207980"/>
                    </a:lnTo>
                    <a:lnTo>
                      <a:pt x="585544" y="2212076"/>
                    </a:lnTo>
                    <a:lnTo>
                      <a:pt x="585544" y="2226650"/>
                    </a:lnTo>
                    <a:lnTo>
                      <a:pt x="579257" y="2230459"/>
                    </a:lnTo>
                    <a:lnTo>
                      <a:pt x="579257" y="2267416"/>
                    </a:lnTo>
                    <a:cubicBezTo>
                      <a:pt x="587258" y="2269512"/>
                      <a:pt x="584972" y="2276941"/>
                      <a:pt x="585830" y="2282180"/>
                    </a:cubicBezTo>
                    <a:cubicBezTo>
                      <a:pt x="598784" y="2288657"/>
                      <a:pt x="589449" y="2309231"/>
                      <a:pt x="592116" y="2321709"/>
                    </a:cubicBezTo>
                    <a:cubicBezTo>
                      <a:pt x="590973" y="2324566"/>
                      <a:pt x="582591" y="2325424"/>
                      <a:pt x="587449" y="2330758"/>
                    </a:cubicBezTo>
                    <a:lnTo>
                      <a:pt x="592021" y="2333615"/>
                    </a:lnTo>
                    <a:lnTo>
                      <a:pt x="592021" y="2359142"/>
                    </a:lnTo>
                    <a:lnTo>
                      <a:pt x="598498" y="2363142"/>
                    </a:lnTo>
                    <a:lnTo>
                      <a:pt x="592688" y="2367524"/>
                    </a:lnTo>
                    <a:cubicBezTo>
                      <a:pt x="591354" y="2370668"/>
                      <a:pt x="594116" y="2372477"/>
                      <a:pt x="597545" y="2373906"/>
                    </a:cubicBezTo>
                    <a:cubicBezTo>
                      <a:pt x="601070" y="2379621"/>
                      <a:pt x="598212" y="2387146"/>
                      <a:pt x="598784" y="2392956"/>
                    </a:cubicBezTo>
                    <a:lnTo>
                      <a:pt x="592688" y="2396099"/>
                    </a:lnTo>
                    <a:lnTo>
                      <a:pt x="598784" y="2400290"/>
                    </a:lnTo>
                    <a:cubicBezTo>
                      <a:pt x="601165" y="2438962"/>
                      <a:pt x="598784" y="2428389"/>
                      <a:pt x="566113" y="2433056"/>
                    </a:cubicBezTo>
                    <a:lnTo>
                      <a:pt x="572590" y="2437057"/>
                    </a:lnTo>
                    <a:lnTo>
                      <a:pt x="572590" y="2444200"/>
                    </a:lnTo>
                    <a:lnTo>
                      <a:pt x="579067" y="2448201"/>
                    </a:lnTo>
                    <a:cubicBezTo>
                      <a:pt x="579067" y="2479252"/>
                      <a:pt x="579067" y="2479252"/>
                      <a:pt x="576114" y="2482872"/>
                    </a:cubicBezTo>
                    <a:cubicBezTo>
                      <a:pt x="555350" y="2474871"/>
                      <a:pt x="543539" y="2482872"/>
                      <a:pt x="572399" y="2466870"/>
                    </a:cubicBezTo>
                    <a:lnTo>
                      <a:pt x="572399" y="2462774"/>
                    </a:lnTo>
                    <a:cubicBezTo>
                      <a:pt x="565922" y="2457821"/>
                      <a:pt x="542491" y="2451630"/>
                      <a:pt x="559160" y="2444582"/>
                    </a:cubicBezTo>
                    <a:lnTo>
                      <a:pt x="559160" y="2437343"/>
                    </a:lnTo>
                    <a:cubicBezTo>
                      <a:pt x="535252" y="2430960"/>
                      <a:pt x="516583" y="2437343"/>
                      <a:pt x="491246" y="2438866"/>
                    </a:cubicBezTo>
                    <a:cubicBezTo>
                      <a:pt x="487341" y="2441819"/>
                      <a:pt x="476578" y="2445153"/>
                      <a:pt x="474101" y="2440200"/>
                    </a:cubicBezTo>
                    <a:cubicBezTo>
                      <a:pt x="470577" y="2427913"/>
                      <a:pt x="452956" y="2440200"/>
                      <a:pt x="444479" y="2438866"/>
                    </a:cubicBezTo>
                    <a:cubicBezTo>
                      <a:pt x="439240" y="2433818"/>
                      <a:pt x="426095" y="2437152"/>
                      <a:pt x="428191" y="2430008"/>
                    </a:cubicBezTo>
                    <a:cubicBezTo>
                      <a:pt x="442859" y="2426579"/>
                      <a:pt x="460481" y="2426389"/>
                      <a:pt x="475816" y="2424293"/>
                    </a:cubicBezTo>
                    <a:cubicBezTo>
                      <a:pt x="479245" y="2424293"/>
                      <a:pt x="480578" y="2426008"/>
                      <a:pt x="480674" y="2428103"/>
                    </a:cubicBezTo>
                    <a:cubicBezTo>
                      <a:pt x="480674" y="2436104"/>
                      <a:pt x="498866" y="2428103"/>
                      <a:pt x="502867" y="2424103"/>
                    </a:cubicBezTo>
                    <a:cubicBezTo>
                      <a:pt x="524203" y="2426769"/>
                      <a:pt x="540110" y="2418293"/>
                      <a:pt x="559350" y="2414578"/>
                    </a:cubicBezTo>
                    <a:lnTo>
                      <a:pt x="559350" y="2410958"/>
                    </a:lnTo>
                    <a:cubicBezTo>
                      <a:pt x="561922" y="2407815"/>
                      <a:pt x="570113" y="2410958"/>
                      <a:pt x="572114" y="2407053"/>
                    </a:cubicBezTo>
                    <a:cubicBezTo>
                      <a:pt x="557922" y="2406176"/>
                      <a:pt x="543799" y="2404424"/>
                      <a:pt x="529823" y="2401814"/>
                    </a:cubicBezTo>
                    <a:cubicBezTo>
                      <a:pt x="524298" y="2403148"/>
                      <a:pt x="528775" y="2407719"/>
                      <a:pt x="523155" y="2409053"/>
                    </a:cubicBezTo>
                    <a:lnTo>
                      <a:pt x="509725" y="2409053"/>
                    </a:lnTo>
                    <a:cubicBezTo>
                      <a:pt x="504486" y="2406672"/>
                      <a:pt x="507629" y="2401624"/>
                      <a:pt x="500200" y="2400100"/>
                    </a:cubicBezTo>
                    <a:cubicBezTo>
                      <a:pt x="517154" y="2390575"/>
                      <a:pt x="540491" y="2398004"/>
                      <a:pt x="558493" y="2392289"/>
                    </a:cubicBezTo>
                    <a:cubicBezTo>
                      <a:pt x="526013" y="2374573"/>
                      <a:pt x="488675" y="2392289"/>
                      <a:pt x="453718" y="2381431"/>
                    </a:cubicBezTo>
                    <a:cubicBezTo>
                      <a:pt x="481992" y="2369772"/>
                      <a:pt x="513580" y="2368991"/>
                      <a:pt x="542396" y="2379240"/>
                    </a:cubicBezTo>
                    <a:lnTo>
                      <a:pt x="551921" y="2374287"/>
                    </a:lnTo>
                    <a:lnTo>
                      <a:pt x="551921" y="2363048"/>
                    </a:lnTo>
                    <a:cubicBezTo>
                      <a:pt x="546301" y="2360571"/>
                      <a:pt x="539443" y="2361143"/>
                      <a:pt x="533728" y="2356570"/>
                    </a:cubicBezTo>
                    <a:cubicBezTo>
                      <a:pt x="526203" y="2344092"/>
                      <a:pt x="545444" y="2347712"/>
                      <a:pt x="551540" y="2341235"/>
                    </a:cubicBezTo>
                    <a:cubicBezTo>
                      <a:pt x="551540" y="2332853"/>
                      <a:pt x="562589" y="2336377"/>
                      <a:pt x="568208" y="2335139"/>
                    </a:cubicBezTo>
                    <a:lnTo>
                      <a:pt x="577733" y="2330091"/>
                    </a:lnTo>
                    <a:lnTo>
                      <a:pt x="577733" y="2326185"/>
                    </a:lnTo>
                    <a:cubicBezTo>
                      <a:pt x="571161" y="2322185"/>
                      <a:pt x="562874" y="2326185"/>
                      <a:pt x="550111" y="2321614"/>
                    </a:cubicBezTo>
                    <a:cubicBezTo>
                      <a:pt x="551730" y="2323900"/>
                      <a:pt x="542110" y="2315804"/>
                      <a:pt x="542491" y="2313327"/>
                    </a:cubicBezTo>
                    <a:cubicBezTo>
                      <a:pt x="521536" y="2307612"/>
                      <a:pt x="511058" y="2329234"/>
                      <a:pt x="492199" y="2314661"/>
                    </a:cubicBezTo>
                    <a:cubicBezTo>
                      <a:pt x="498485" y="2313422"/>
                      <a:pt x="511249" y="2312565"/>
                      <a:pt x="513249" y="2303516"/>
                    </a:cubicBezTo>
                    <a:lnTo>
                      <a:pt x="532299" y="2293039"/>
                    </a:lnTo>
                    <a:lnTo>
                      <a:pt x="532299" y="2289419"/>
                    </a:lnTo>
                    <a:cubicBezTo>
                      <a:pt x="538586" y="2285419"/>
                      <a:pt x="546777" y="2288276"/>
                      <a:pt x="559160" y="2286942"/>
                    </a:cubicBezTo>
                    <a:cubicBezTo>
                      <a:pt x="559160" y="2281895"/>
                      <a:pt x="581162" y="2284752"/>
                      <a:pt x="568685" y="2276561"/>
                    </a:cubicBezTo>
                    <a:cubicBezTo>
                      <a:pt x="527101" y="2269512"/>
                      <a:pt x="484468" y="2271855"/>
                      <a:pt x="443907" y="2283418"/>
                    </a:cubicBezTo>
                    <a:cubicBezTo>
                      <a:pt x="441907" y="2279609"/>
                      <a:pt x="422381" y="2281132"/>
                      <a:pt x="430572" y="2276465"/>
                    </a:cubicBezTo>
                    <a:cubicBezTo>
                      <a:pt x="461734" y="2273436"/>
                      <a:pt x="492522" y="2267340"/>
                      <a:pt x="522488" y="2258273"/>
                    </a:cubicBezTo>
                    <a:cubicBezTo>
                      <a:pt x="538205" y="2266083"/>
                      <a:pt x="538586" y="2261511"/>
                      <a:pt x="540110" y="2247986"/>
                    </a:cubicBezTo>
                    <a:cubicBezTo>
                      <a:pt x="534009" y="2247986"/>
                      <a:pt x="527998" y="2246509"/>
                      <a:pt x="522584" y="2243699"/>
                    </a:cubicBezTo>
                    <a:cubicBezTo>
                      <a:pt x="516392" y="2247033"/>
                      <a:pt x="516392" y="2247033"/>
                      <a:pt x="510677" y="2243699"/>
                    </a:cubicBezTo>
                    <a:cubicBezTo>
                      <a:pt x="496867" y="2247671"/>
                      <a:pt x="483289" y="2252405"/>
                      <a:pt x="470006" y="2257891"/>
                    </a:cubicBezTo>
                    <a:cubicBezTo>
                      <a:pt x="446384" y="2252177"/>
                      <a:pt x="424571" y="2256177"/>
                      <a:pt x="402092" y="2248366"/>
                    </a:cubicBezTo>
                    <a:cubicBezTo>
                      <a:pt x="414761" y="2245128"/>
                      <a:pt x="430096" y="2248366"/>
                      <a:pt x="444098" y="2247128"/>
                    </a:cubicBezTo>
                    <a:lnTo>
                      <a:pt x="459242" y="2237603"/>
                    </a:lnTo>
                    <a:lnTo>
                      <a:pt x="447527" y="2230555"/>
                    </a:lnTo>
                    <a:lnTo>
                      <a:pt x="447527" y="2226935"/>
                    </a:lnTo>
                    <a:cubicBezTo>
                      <a:pt x="450765" y="2223602"/>
                      <a:pt x="461814" y="2226935"/>
                      <a:pt x="460576" y="2220934"/>
                    </a:cubicBezTo>
                    <a:cubicBezTo>
                      <a:pt x="470101" y="2212076"/>
                      <a:pt x="490675" y="2220934"/>
                      <a:pt x="503153" y="2221506"/>
                    </a:cubicBezTo>
                    <a:cubicBezTo>
                      <a:pt x="508772" y="2225601"/>
                      <a:pt x="520012" y="2227316"/>
                      <a:pt x="519917" y="2219887"/>
                    </a:cubicBezTo>
                    <a:cubicBezTo>
                      <a:pt x="519917" y="2218458"/>
                      <a:pt x="523917" y="2217315"/>
                      <a:pt x="526108" y="2215982"/>
                    </a:cubicBezTo>
                    <a:cubicBezTo>
                      <a:pt x="508201" y="2208933"/>
                      <a:pt x="488008" y="2214457"/>
                      <a:pt x="470482" y="2206457"/>
                    </a:cubicBezTo>
                    <a:cubicBezTo>
                      <a:pt x="462957" y="2212552"/>
                      <a:pt x="451432" y="2207504"/>
                      <a:pt x="444383" y="2213219"/>
                    </a:cubicBezTo>
                    <a:lnTo>
                      <a:pt x="427715" y="2203694"/>
                    </a:lnTo>
                    <a:cubicBezTo>
                      <a:pt x="427715" y="2202742"/>
                      <a:pt x="427715" y="2201504"/>
                      <a:pt x="427715" y="2200361"/>
                    </a:cubicBezTo>
                    <a:cubicBezTo>
                      <a:pt x="462481" y="2198646"/>
                      <a:pt x="500771" y="2194741"/>
                      <a:pt x="532490" y="2211314"/>
                    </a:cubicBezTo>
                    <a:cubicBezTo>
                      <a:pt x="532490" y="2213124"/>
                      <a:pt x="532490" y="2214267"/>
                      <a:pt x="532490" y="2215505"/>
                    </a:cubicBezTo>
                    <a:cubicBezTo>
                      <a:pt x="536681" y="2218458"/>
                      <a:pt x="542681" y="2216553"/>
                      <a:pt x="548111" y="2217125"/>
                    </a:cubicBezTo>
                    <a:lnTo>
                      <a:pt x="557159" y="2212267"/>
                    </a:lnTo>
                    <a:cubicBezTo>
                      <a:pt x="556207" y="2208933"/>
                      <a:pt x="550206" y="2207790"/>
                      <a:pt x="552111" y="2200932"/>
                    </a:cubicBezTo>
                    <a:cubicBezTo>
                      <a:pt x="539633" y="2190645"/>
                      <a:pt x="522774" y="2196932"/>
                      <a:pt x="508201" y="2194455"/>
                    </a:cubicBezTo>
                    <a:cubicBezTo>
                      <a:pt x="499962" y="2190683"/>
                      <a:pt x="491133" y="2188359"/>
                      <a:pt x="482102" y="2187597"/>
                    </a:cubicBezTo>
                    <a:lnTo>
                      <a:pt x="466862" y="2178072"/>
                    </a:lnTo>
                    <a:cubicBezTo>
                      <a:pt x="466862" y="2176167"/>
                      <a:pt x="465910" y="2173309"/>
                      <a:pt x="465338" y="2170166"/>
                    </a:cubicBezTo>
                    <a:cubicBezTo>
                      <a:pt x="441240" y="2170166"/>
                      <a:pt x="419999" y="2165975"/>
                      <a:pt x="396282" y="2165213"/>
                    </a:cubicBezTo>
                    <a:cubicBezTo>
                      <a:pt x="392472" y="2164070"/>
                      <a:pt x="394568" y="2159593"/>
                      <a:pt x="394091" y="2156736"/>
                    </a:cubicBezTo>
                    <a:lnTo>
                      <a:pt x="400664" y="2152640"/>
                    </a:lnTo>
                    <a:cubicBezTo>
                      <a:pt x="400664" y="2151307"/>
                      <a:pt x="400664" y="2150164"/>
                      <a:pt x="400664" y="2148925"/>
                    </a:cubicBezTo>
                    <a:cubicBezTo>
                      <a:pt x="405140" y="2147402"/>
                      <a:pt x="410189" y="2142829"/>
                      <a:pt x="403426" y="2140067"/>
                    </a:cubicBezTo>
                    <a:cubicBezTo>
                      <a:pt x="398854" y="2137591"/>
                      <a:pt x="401330" y="2134352"/>
                      <a:pt x="396282" y="2132543"/>
                    </a:cubicBezTo>
                    <a:cubicBezTo>
                      <a:pt x="382090" y="2134352"/>
                      <a:pt x="358849" y="2129875"/>
                      <a:pt x="386757" y="2123018"/>
                    </a:cubicBezTo>
                    <a:lnTo>
                      <a:pt x="386757" y="2119493"/>
                    </a:lnTo>
                    <a:cubicBezTo>
                      <a:pt x="379565" y="2115931"/>
                      <a:pt x="371016" y="2116521"/>
                      <a:pt x="364373" y="2121017"/>
                    </a:cubicBezTo>
                    <a:cubicBezTo>
                      <a:pt x="346435" y="2119874"/>
                      <a:pt x="328425" y="2121189"/>
                      <a:pt x="310843" y="2124923"/>
                    </a:cubicBezTo>
                    <a:lnTo>
                      <a:pt x="302842" y="2119303"/>
                    </a:lnTo>
                    <a:cubicBezTo>
                      <a:pt x="325416" y="2102443"/>
                      <a:pt x="360468" y="2115207"/>
                      <a:pt x="386662" y="2108159"/>
                    </a:cubicBezTo>
                    <a:lnTo>
                      <a:pt x="377137" y="2102919"/>
                    </a:lnTo>
                    <a:cubicBezTo>
                      <a:pt x="372660" y="2106444"/>
                      <a:pt x="355801" y="2109587"/>
                      <a:pt x="355325" y="2103872"/>
                    </a:cubicBezTo>
                    <a:cubicBezTo>
                      <a:pt x="366755" y="2095299"/>
                      <a:pt x="379804" y="2093300"/>
                      <a:pt x="391996" y="2086823"/>
                    </a:cubicBezTo>
                    <a:cubicBezTo>
                      <a:pt x="391996" y="2070059"/>
                      <a:pt x="347514" y="2081583"/>
                      <a:pt x="334846" y="2075393"/>
                    </a:cubicBezTo>
                    <a:cubicBezTo>
                      <a:pt x="337322" y="2072058"/>
                      <a:pt x="344371" y="2073583"/>
                      <a:pt x="348562" y="2073297"/>
                    </a:cubicBezTo>
                    <a:cubicBezTo>
                      <a:pt x="352753" y="2073011"/>
                      <a:pt x="356944" y="2068916"/>
                      <a:pt x="362183" y="2069677"/>
                    </a:cubicBezTo>
                    <a:cubicBezTo>
                      <a:pt x="367351" y="2070135"/>
                      <a:pt x="372522" y="2068820"/>
                      <a:pt x="376851" y="2065963"/>
                    </a:cubicBezTo>
                    <a:cubicBezTo>
                      <a:pt x="383423" y="2065105"/>
                      <a:pt x="393044" y="2068153"/>
                      <a:pt x="398949" y="2063867"/>
                    </a:cubicBezTo>
                    <a:lnTo>
                      <a:pt x="390091" y="2058533"/>
                    </a:lnTo>
                    <a:lnTo>
                      <a:pt x="365135" y="2058533"/>
                    </a:lnTo>
                    <a:cubicBezTo>
                      <a:pt x="361516" y="2056438"/>
                      <a:pt x="361611" y="2053580"/>
                      <a:pt x="361992" y="2049960"/>
                    </a:cubicBezTo>
                    <a:cubicBezTo>
                      <a:pt x="366564" y="2044912"/>
                      <a:pt x="378661" y="2041102"/>
                      <a:pt x="383614" y="2046913"/>
                    </a:cubicBezTo>
                    <a:cubicBezTo>
                      <a:pt x="390326" y="2047532"/>
                      <a:pt x="397071" y="2047722"/>
                      <a:pt x="403807" y="2047484"/>
                    </a:cubicBezTo>
                    <a:cubicBezTo>
                      <a:pt x="411046" y="2043579"/>
                      <a:pt x="420952" y="2040626"/>
                      <a:pt x="422285" y="2033958"/>
                    </a:cubicBezTo>
                    <a:lnTo>
                      <a:pt x="433906" y="2027386"/>
                    </a:lnTo>
                    <a:cubicBezTo>
                      <a:pt x="433906" y="2026243"/>
                      <a:pt x="433906" y="2025005"/>
                      <a:pt x="433906" y="2023767"/>
                    </a:cubicBezTo>
                    <a:lnTo>
                      <a:pt x="440383" y="2019766"/>
                    </a:lnTo>
                    <a:lnTo>
                      <a:pt x="440383" y="2012432"/>
                    </a:lnTo>
                    <a:cubicBezTo>
                      <a:pt x="420095" y="2011860"/>
                      <a:pt x="397997" y="2002241"/>
                      <a:pt x="378089" y="2010527"/>
                    </a:cubicBezTo>
                    <a:cubicBezTo>
                      <a:pt x="374565" y="2007575"/>
                      <a:pt x="374565" y="2007575"/>
                      <a:pt x="375994" y="2001002"/>
                    </a:cubicBezTo>
                    <a:cubicBezTo>
                      <a:pt x="395044" y="1998335"/>
                      <a:pt x="416285" y="2001764"/>
                      <a:pt x="433811" y="1994906"/>
                    </a:cubicBezTo>
                    <a:cubicBezTo>
                      <a:pt x="431334" y="1991191"/>
                      <a:pt x="423238" y="1993763"/>
                      <a:pt x="420857" y="1990715"/>
                    </a:cubicBezTo>
                    <a:lnTo>
                      <a:pt x="427334" y="1986715"/>
                    </a:lnTo>
                    <a:cubicBezTo>
                      <a:pt x="427334" y="1985381"/>
                      <a:pt x="427334" y="1984238"/>
                      <a:pt x="426857" y="1983000"/>
                    </a:cubicBezTo>
                    <a:cubicBezTo>
                      <a:pt x="420761" y="1979380"/>
                      <a:pt x="411808" y="1983667"/>
                      <a:pt x="404283" y="1977857"/>
                    </a:cubicBezTo>
                    <a:cubicBezTo>
                      <a:pt x="397425" y="1978618"/>
                      <a:pt x="391329" y="1976237"/>
                      <a:pt x="400759" y="1972332"/>
                    </a:cubicBezTo>
                    <a:cubicBezTo>
                      <a:pt x="380280" y="1961569"/>
                      <a:pt x="354753" y="1968426"/>
                      <a:pt x="332274" y="1962807"/>
                    </a:cubicBezTo>
                    <a:cubicBezTo>
                      <a:pt x="322178" y="1967569"/>
                      <a:pt x="297127" y="1969855"/>
                      <a:pt x="290745" y="1959950"/>
                    </a:cubicBezTo>
                    <a:cubicBezTo>
                      <a:pt x="330369" y="1952901"/>
                      <a:pt x="376470" y="1959283"/>
                      <a:pt x="413618" y="1945757"/>
                    </a:cubicBezTo>
                    <a:cubicBezTo>
                      <a:pt x="411332" y="1942804"/>
                      <a:pt x="381233" y="1941280"/>
                      <a:pt x="391710" y="1936232"/>
                    </a:cubicBezTo>
                    <a:cubicBezTo>
                      <a:pt x="396568" y="1929183"/>
                      <a:pt x="414665" y="1937280"/>
                      <a:pt x="414189" y="1927469"/>
                    </a:cubicBezTo>
                    <a:cubicBezTo>
                      <a:pt x="411808" y="1924707"/>
                      <a:pt x="406569" y="1925850"/>
                      <a:pt x="402188" y="1924612"/>
                    </a:cubicBezTo>
                    <a:cubicBezTo>
                      <a:pt x="401426" y="1914324"/>
                      <a:pt x="393520" y="1920801"/>
                      <a:pt x="388662" y="1916039"/>
                    </a:cubicBezTo>
                    <a:lnTo>
                      <a:pt x="397616" y="1910705"/>
                    </a:lnTo>
                    <a:cubicBezTo>
                      <a:pt x="422762" y="1924802"/>
                      <a:pt x="406093" y="1896323"/>
                      <a:pt x="426191" y="1904704"/>
                    </a:cubicBezTo>
                    <a:lnTo>
                      <a:pt x="440859" y="1897942"/>
                    </a:lnTo>
                    <a:cubicBezTo>
                      <a:pt x="431334" y="1895561"/>
                      <a:pt x="420666" y="1888417"/>
                      <a:pt x="411141" y="1895846"/>
                    </a:cubicBezTo>
                    <a:cubicBezTo>
                      <a:pt x="393329" y="1880130"/>
                      <a:pt x="366278" y="1912610"/>
                      <a:pt x="354944" y="1893846"/>
                    </a:cubicBezTo>
                    <a:cubicBezTo>
                      <a:pt x="349610" y="1890227"/>
                      <a:pt x="341228" y="1894989"/>
                      <a:pt x="335894" y="1890036"/>
                    </a:cubicBezTo>
                    <a:cubicBezTo>
                      <a:pt x="348562" y="1883559"/>
                      <a:pt x="329798" y="1884893"/>
                      <a:pt x="324273" y="1884702"/>
                    </a:cubicBezTo>
                    <a:lnTo>
                      <a:pt x="321416" y="1879939"/>
                    </a:lnTo>
                    <a:cubicBezTo>
                      <a:pt x="329417" y="1871938"/>
                      <a:pt x="340466" y="1875748"/>
                      <a:pt x="348276" y="1871938"/>
                    </a:cubicBezTo>
                    <a:lnTo>
                      <a:pt x="348276" y="1868319"/>
                    </a:lnTo>
                    <a:lnTo>
                      <a:pt x="341704" y="1864414"/>
                    </a:lnTo>
                    <a:cubicBezTo>
                      <a:pt x="341704" y="1863080"/>
                      <a:pt x="341704" y="1861842"/>
                      <a:pt x="341704" y="1860699"/>
                    </a:cubicBezTo>
                    <a:cubicBezTo>
                      <a:pt x="325321" y="1853650"/>
                      <a:pt x="348752" y="1847554"/>
                      <a:pt x="354944" y="1842697"/>
                    </a:cubicBezTo>
                    <a:lnTo>
                      <a:pt x="354944" y="1839077"/>
                    </a:lnTo>
                    <a:cubicBezTo>
                      <a:pt x="347800" y="1835934"/>
                      <a:pt x="347609" y="1835934"/>
                      <a:pt x="339418" y="1840220"/>
                    </a:cubicBezTo>
                    <a:cubicBezTo>
                      <a:pt x="324178" y="1842982"/>
                      <a:pt x="307033" y="1836505"/>
                      <a:pt x="292650" y="1844125"/>
                    </a:cubicBezTo>
                    <a:cubicBezTo>
                      <a:pt x="284840" y="1837458"/>
                      <a:pt x="272362" y="1843268"/>
                      <a:pt x="264075" y="1839363"/>
                    </a:cubicBezTo>
                    <a:cubicBezTo>
                      <a:pt x="284935" y="1823456"/>
                      <a:pt x="321225" y="1842220"/>
                      <a:pt x="341990" y="1824408"/>
                    </a:cubicBezTo>
                    <a:cubicBezTo>
                      <a:pt x="338846" y="1820313"/>
                      <a:pt x="329988" y="1824408"/>
                      <a:pt x="328845" y="1819646"/>
                    </a:cubicBezTo>
                    <a:cubicBezTo>
                      <a:pt x="325702" y="1810121"/>
                      <a:pt x="305795" y="1814503"/>
                      <a:pt x="298937" y="1818408"/>
                    </a:cubicBezTo>
                    <a:cubicBezTo>
                      <a:pt x="244930" y="1820027"/>
                      <a:pt x="188732" y="1815741"/>
                      <a:pt x="138250" y="1816598"/>
                    </a:cubicBezTo>
                    <a:lnTo>
                      <a:pt x="138250" y="1808788"/>
                    </a:lnTo>
                    <a:lnTo>
                      <a:pt x="146727" y="1807168"/>
                    </a:lnTo>
                    <a:cubicBezTo>
                      <a:pt x="171684" y="1813417"/>
                      <a:pt x="197728" y="1813969"/>
                      <a:pt x="222927" y="1808788"/>
                    </a:cubicBezTo>
                    <a:lnTo>
                      <a:pt x="217879" y="1805930"/>
                    </a:lnTo>
                    <a:cubicBezTo>
                      <a:pt x="211973" y="1789738"/>
                      <a:pt x="234452" y="1791928"/>
                      <a:pt x="243501" y="1783737"/>
                    </a:cubicBezTo>
                    <a:lnTo>
                      <a:pt x="243501" y="1779832"/>
                    </a:lnTo>
                    <a:cubicBezTo>
                      <a:pt x="232166" y="1776879"/>
                      <a:pt x="219022" y="1770307"/>
                      <a:pt x="207497" y="1777926"/>
                    </a:cubicBezTo>
                    <a:cubicBezTo>
                      <a:pt x="195495" y="1769259"/>
                      <a:pt x="180350" y="1782023"/>
                      <a:pt x="168539" y="1785165"/>
                    </a:cubicBezTo>
                    <a:cubicBezTo>
                      <a:pt x="159014" y="1787071"/>
                      <a:pt x="151394" y="1781832"/>
                      <a:pt x="141584" y="1781737"/>
                    </a:cubicBezTo>
                    <a:lnTo>
                      <a:pt x="133011" y="1776307"/>
                    </a:lnTo>
                    <a:cubicBezTo>
                      <a:pt x="141584" y="1771926"/>
                      <a:pt x="157395" y="1771736"/>
                      <a:pt x="164444" y="1764973"/>
                    </a:cubicBezTo>
                    <a:cubicBezTo>
                      <a:pt x="161110" y="1761353"/>
                      <a:pt x="149299" y="1765830"/>
                      <a:pt x="150251" y="1759639"/>
                    </a:cubicBezTo>
                    <a:cubicBezTo>
                      <a:pt x="141774" y="1757924"/>
                      <a:pt x="55001" y="1759639"/>
                      <a:pt x="76909" y="1748494"/>
                    </a:cubicBezTo>
                    <a:cubicBezTo>
                      <a:pt x="104436" y="1753924"/>
                      <a:pt x="123391" y="1737445"/>
                      <a:pt x="148156" y="1733826"/>
                    </a:cubicBezTo>
                    <a:cubicBezTo>
                      <a:pt x="153490" y="1729635"/>
                      <a:pt x="153490" y="1729635"/>
                      <a:pt x="145775" y="1724967"/>
                    </a:cubicBezTo>
                    <a:cubicBezTo>
                      <a:pt x="149587" y="1721967"/>
                      <a:pt x="153706" y="1719386"/>
                      <a:pt x="158062" y="1717252"/>
                    </a:cubicBezTo>
                    <a:lnTo>
                      <a:pt x="151680" y="1713347"/>
                    </a:lnTo>
                    <a:cubicBezTo>
                      <a:pt x="151680" y="1711918"/>
                      <a:pt x="151680" y="1710775"/>
                      <a:pt x="151204" y="1709537"/>
                    </a:cubicBezTo>
                    <a:cubicBezTo>
                      <a:pt x="138059" y="1696583"/>
                      <a:pt x="122629" y="1713347"/>
                      <a:pt x="108913" y="1704679"/>
                    </a:cubicBezTo>
                    <a:cubicBezTo>
                      <a:pt x="103769" y="1708299"/>
                      <a:pt x="97197" y="1707251"/>
                      <a:pt x="92435" y="1710013"/>
                    </a:cubicBezTo>
                    <a:lnTo>
                      <a:pt x="92435" y="1713538"/>
                    </a:lnTo>
                    <a:cubicBezTo>
                      <a:pt x="78433" y="1718014"/>
                      <a:pt x="61955" y="1711728"/>
                      <a:pt x="49858" y="1723063"/>
                    </a:cubicBezTo>
                    <a:cubicBezTo>
                      <a:pt x="42428" y="1721634"/>
                      <a:pt x="38618" y="1725444"/>
                      <a:pt x="39857" y="1731921"/>
                    </a:cubicBezTo>
                    <a:lnTo>
                      <a:pt x="33951" y="1735826"/>
                    </a:lnTo>
                    <a:cubicBezTo>
                      <a:pt x="33951" y="1736779"/>
                      <a:pt x="33951" y="1737922"/>
                      <a:pt x="33380" y="1739350"/>
                    </a:cubicBezTo>
                    <a:lnTo>
                      <a:pt x="26903" y="1743351"/>
                    </a:lnTo>
                    <a:lnTo>
                      <a:pt x="26903" y="1748399"/>
                    </a:lnTo>
                    <a:cubicBezTo>
                      <a:pt x="38523" y="1754400"/>
                      <a:pt x="52525" y="1752399"/>
                      <a:pt x="65860" y="1756019"/>
                    </a:cubicBezTo>
                    <a:cubicBezTo>
                      <a:pt x="55763" y="1764592"/>
                      <a:pt x="43667" y="1758305"/>
                      <a:pt x="33570" y="1766782"/>
                    </a:cubicBezTo>
                    <a:cubicBezTo>
                      <a:pt x="44524" y="1780308"/>
                      <a:pt x="74432" y="1763544"/>
                      <a:pt x="79290" y="1778117"/>
                    </a:cubicBezTo>
                    <a:cubicBezTo>
                      <a:pt x="73194" y="1779832"/>
                      <a:pt x="73194" y="1779832"/>
                      <a:pt x="43857" y="1779832"/>
                    </a:cubicBezTo>
                    <a:cubicBezTo>
                      <a:pt x="37761" y="1775069"/>
                      <a:pt x="23855" y="1773831"/>
                      <a:pt x="26807" y="1784404"/>
                    </a:cubicBezTo>
                    <a:cubicBezTo>
                      <a:pt x="28617" y="1787451"/>
                      <a:pt x="33856" y="1788690"/>
                      <a:pt x="36904" y="1790976"/>
                    </a:cubicBezTo>
                    <a:cubicBezTo>
                      <a:pt x="43476" y="1790976"/>
                      <a:pt x="70337" y="1789833"/>
                      <a:pt x="55192" y="1798215"/>
                    </a:cubicBezTo>
                    <a:cubicBezTo>
                      <a:pt x="48810" y="1799548"/>
                      <a:pt x="32713" y="1794310"/>
                      <a:pt x="33380" y="1803739"/>
                    </a:cubicBezTo>
                    <a:lnTo>
                      <a:pt x="20426" y="1811169"/>
                    </a:lnTo>
                    <a:lnTo>
                      <a:pt x="26331" y="1814503"/>
                    </a:lnTo>
                    <a:cubicBezTo>
                      <a:pt x="27855" y="1821932"/>
                      <a:pt x="26331" y="1829742"/>
                      <a:pt x="27284" y="1837172"/>
                    </a:cubicBezTo>
                    <a:lnTo>
                      <a:pt x="32618" y="1840125"/>
                    </a:lnTo>
                    <a:cubicBezTo>
                      <a:pt x="33856" y="1845268"/>
                      <a:pt x="33856" y="1845459"/>
                      <a:pt x="26045" y="1846126"/>
                    </a:cubicBezTo>
                    <a:cubicBezTo>
                      <a:pt x="19854" y="1846126"/>
                      <a:pt x="20616" y="1848888"/>
                      <a:pt x="20140" y="1851364"/>
                    </a:cubicBezTo>
                    <a:cubicBezTo>
                      <a:pt x="6519" y="1858889"/>
                      <a:pt x="16806" y="1803739"/>
                      <a:pt x="13758" y="1792785"/>
                    </a:cubicBezTo>
                    <a:lnTo>
                      <a:pt x="20045" y="1788880"/>
                    </a:lnTo>
                    <a:cubicBezTo>
                      <a:pt x="7853" y="1784118"/>
                      <a:pt x="15854" y="1766211"/>
                      <a:pt x="13663" y="1755829"/>
                    </a:cubicBezTo>
                    <a:lnTo>
                      <a:pt x="19187" y="1752781"/>
                    </a:lnTo>
                    <a:cubicBezTo>
                      <a:pt x="23188" y="1735731"/>
                      <a:pt x="17378" y="1717157"/>
                      <a:pt x="21378" y="1700012"/>
                    </a:cubicBezTo>
                    <a:lnTo>
                      <a:pt x="26426" y="1697155"/>
                    </a:lnTo>
                    <a:lnTo>
                      <a:pt x="26426" y="1678105"/>
                    </a:lnTo>
                    <a:lnTo>
                      <a:pt x="20521" y="1674294"/>
                    </a:lnTo>
                    <a:lnTo>
                      <a:pt x="20521" y="1663341"/>
                    </a:lnTo>
                    <a:lnTo>
                      <a:pt x="26807" y="1659531"/>
                    </a:lnTo>
                    <a:lnTo>
                      <a:pt x="26807" y="1655911"/>
                    </a:lnTo>
                    <a:cubicBezTo>
                      <a:pt x="6138" y="1654483"/>
                      <a:pt x="15663" y="1638004"/>
                      <a:pt x="13663" y="1622955"/>
                    </a:cubicBezTo>
                    <a:lnTo>
                      <a:pt x="19854" y="1618859"/>
                    </a:lnTo>
                    <a:cubicBezTo>
                      <a:pt x="6424" y="1610382"/>
                      <a:pt x="16806" y="1586569"/>
                      <a:pt x="13663" y="1571234"/>
                    </a:cubicBezTo>
                    <a:lnTo>
                      <a:pt x="7853" y="1567233"/>
                    </a:lnTo>
                    <a:lnTo>
                      <a:pt x="7091" y="1563805"/>
                    </a:lnTo>
                    <a:lnTo>
                      <a:pt x="13568" y="1559614"/>
                    </a:lnTo>
                    <a:lnTo>
                      <a:pt x="13568" y="1552374"/>
                    </a:lnTo>
                    <a:lnTo>
                      <a:pt x="7186" y="1548565"/>
                    </a:lnTo>
                    <a:lnTo>
                      <a:pt x="7186" y="1493415"/>
                    </a:lnTo>
                    <a:lnTo>
                      <a:pt x="13949" y="1489319"/>
                    </a:lnTo>
                    <a:lnTo>
                      <a:pt x="13949" y="1463983"/>
                    </a:lnTo>
                    <a:lnTo>
                      <a:pt x="19854" y="1459982"/>
                    </a:lnTo>
                    <a:lnTo>
                      <a:pt x="14806" y="1457124"/>
                    </a:lnTo>
                    <a:cubicBezTo>
                      <a:pt x="12710" y="1453600"/>
                      <a:pt x="14139" y="1449981"/>
                      <a:pt x="13663" y="1445980"/>
                    </a:cubicBezTo>
                    <a:lnTo>
                      <a:pt x="19759" y="1441885"/>
                    </a:lnTo>
                    <a:lnTo>
                      <a:pt x="13853" y="1437979"/>
                    </a:lnTo>
                    <a:lnTo>
                      <a:pt x="13853" y="1276054"/>
                    </a:lnTo>
                    <a:lnTo>
                      <a:pt x="20330" y="1272149"/>
                    </a:lnTo>
                    <a:lnTo>
                      <a:pt x="20330" y="1191282"/>
                    </a:lnTo>
                    <a:lnTo>
                      <a:pt x="26617" y="1187376"/>
                    </a:lnTo>
                    <a:lnTo>
                      <a:pt x="26617" y="1172613"/>
                    </a:lnTo>
                    <a:cubicBezTo>
                      <a:pt x="13377" y="1165850"/>
                      <a:pt x="22997" y="1144609"/>
                      <a:pt x="20235" y="1132227"/>
                    </a:cubicBezTo>
                    <a:cubicBezTo>
                      <a:pt x="11377" y="1126798"/>
                      <a:pt x="11377" y="1126607"/>
                      <a:pt x="20235" y="1121368"/>
                    </a:cubicBezTo>
                    <a:lnTo>
                      <a:pt x="20235" y="1088126"/>
                    </a:lnTo>
                    <a:lnTo>
                      <a:pt x="14330" y="1084316"/>
                    </a:lnTo>
                    <a:cubicBezTo>
                      <a:pt x="14330" y="1083268"/>
                      <a:pt x="14330" y="1082125"/>
                      <a:pt x="14330" y="1080792"/>
                    </a:cubicBezTo>
                    <a:lnTo>
                      <a:pt x="20997" y="1076791"/>
                    </a:lnTo>
                    <a:lnTo>
                      <a:pt x="20997" y="1062599"/>
                    </a:lnTo>
                    <a:lnTo>
                      <a:pt x="27569" y="1058599"/>
                    </a:lnTo>
                    <a:lnTo>
                      <a:pt x="26998" y="1054884"/>
                    </a:lnTo>
                    <a:cubicBezTo>
                      <a:pt x="15949" y="1051074"/>
                      <a:pt x="21664" y="1027452"/>
                      <a:pt x="21759" y="995638"/>
                    </a:cubicBezTo>
                    <a:cubicBezTo>
                      <a:pt x="26008" y="994638"/>
                      <a:pt x="28640" y="990381"/>
                      <a:pt x="27636" y="986123"/>
                    </a:cubicBezTo>
                    <a:cubicBezTo>
                      <a:pt x="27589" y="985932"/>
                      <a:pt x="27536" y="985732"/>
                      <a:pt x="27474" y="985542"/>
                    </a:cubicBezTo>
                    <a:lnTo>
                      <a:pt x="21569" y="981541"/>
                    </a:lnTo>
                    <a:cubicBezTo>
                      <a:pt x="21569" y="980589"/>
                      <a:pt x="21569" y="979446"/>
                      <a:pt x="20902" y="978112"/>
                    </a:cubicBezTo>
                    <a:lnTo>
                      <a:pt x="27379" y="974017"/>
                    </a:lnTo>
                    <a:lnTo>
                      <a:pt x="27379" y="955919"/>
                    </a:lnTo>
                    <a:lnTo>
                      <a:pt x="34046" y="951919"/>
                    </a:lnTo>
                    <a:lnTo>
                      <a:pt x="34046" y="948299"/>
                    </a:lnTo>
                    <a:lnTo>
                      <a:pt x="27569" y="944299"/>
                    </a:lnTo>
                    <a:lnTo>
                      <a:pt x="26998" y="940584"/>
                    </a:lnTo>
                    <a:cubicBezTo>
                      <a:pt x="10424" y="896959"/>
                      <a:pt x="26236" y="833142"/>
                      <a:pt x="20902" y="783041"/>
                    </a:cubicBezTo>
                    <a:lnTo>
                      <a:pt x="30427" y="776944"/>
                    </a:lnTo>
                    <a:lnTo>
                      <a:pt x="37666" y="776944"/>
                    </a:lnTo>
                    <a:cubicBezTo>
                      <a:pt x="50525" y="764371"/>
                      <a:pt x="18044" y="775230"/>
                      <a:pt x="20902" y="764371"/>
                    </a:cubicBezTo>
                    <a:lnTo>
                      <a:pt x="27569" y="760371"/>
                    </a:lnTo>
                    <a:lnTo>
                      <a:pt x="27569" y="719699"/>
                    </a:lnTo>
                    <a:lnTo>
                      <a:pt x="34142" y="715699"/>
                    </a:lnTo>
                    <a:cubicBezTo>
                      <a:pt x="34142" y="705602"/>
                      <a:pt x="16425" y="715699"/>
                      <a:pt x="21473" y="700935"/>
                    </a:cubicBezTo>
                    <a:lnTo>
                      <a:pt x="34046" y="693886"/>
                    </a:lnTo>
                    <a:cubicBezTo>
                      <a:pt x="34046" y="679218"/>
                      <a:pt x="38333" y="679504"/>
                      <a:pt x="21188" y="675598"/>
                    </a:cubicBezTo>
                    <a:cubicBezTo>
                      <a:pt x="23283" y="672836"/>
                      <a:pt x="28617" y="674169"/>
                      <a:pt x="31951" y="672932"/>
                    </a:cubicBezTo>
                    <a:cubicBezTo>
                      <a:pt x="36999" y="668074"/>
                      <a:pt x="32808" y="656739"/>
                      <a:pt x="34046" y="649691"/>
                    </a:cubicBezTo>
                    <a:cubicBezTo>
                      <a:pt x="24998" y="645880"/>
                      <a:pt x="18997" y="641118"/>
                      <a:pt x="20807" y="631307"/>
                    </a:cubicBezTo>
                    <a:lnTo>
                      <a:pt x="26807" y="627973"/>
                    </a:lnTo>
                    <a:cubicBezTo>
                      <a:pt x="27641" y="623135"/>
                      <a:pt x="27896" y="618210"/>
                      <a:pt x="27569" y="613305"/>
                    </a:cubicBezTo>
                    <a:lnTo>
                      <a:pt x="21378" y="609209"/>
                    </a:lnTo>
                    <a:lnTo>
                      <a:pt x="33951" y="601589"/>
                    </a:lnTo>
                    <a:lnTo>
                      <a:pt x="33951" y="590731"/>
                    </a:lnTo>
                    <a:cubicBezTo>
                      <a:pt x="23950" y="585492"/>
                      <a:pt x="27188" y="584825"/>
                      <a:pt x="33094" y="579110"/>
                    </a:cubicBezTo>
                    <a:lnTo>
                      <a:pt x="28331" y="576443"/>
                    </a:lnTo>
                    <a:cubicBezTo>
                      <a:pt x="27421" y="572805"/>
                      <a:pt x="27130" y="569033"/>
                      <a:pt x="27474" y="565299"/>
                    </a:cubicBezTo>
                    <a:lnTo>
                      <a:pt x="33665" y="561298"/>
                    </a:lnTo>
                    <a:cubicBezTo>
                      <a:pt x="33665" y="560251"/>
                      <a:pt x="33665" y="559108"/>
                      <a:pt x="33665" y="557774"/>
                    </a:cubicBezTo>
                    <a:lnTo>
                      <a:pt x="27093" y="553774"/>
                    </a:lnTo>
                    <a:lnTo>
                      <a:pt x="27093" y="546630"/>
                    </a:lnTo>
                    <a:lnTo>
                      <a:pt x="20330" y="542534"/>
                    </a:lnTo>
                    <a:lnTo>
                      <a:pt x="20330" y="502529"/>
                    </a:lnTo>
                    <a:lnTo>
                      <a:pt x="13568" y="498243"/>
                    </a:lnTo>
                    <a:lnTo>
                      <a:pt x="13568" y="469001"/>
                    </a:lnTo>
                    <a:cubicBezTo>
                      <a:pt x="5852" y="466715"/>
                      <a:pt x="7567" y="462810"/>
                      <a:pt x="7281" y="458809"/>
                    </a:cubicBezTo>
                    <a:lnTo>
                      <a:pt x="13282" y="454618"/>
                    </a:lnTo>
                    <a:lnTo>
                      <a:pt x="7567" y="450809"/>
                    </a:lnTo>
                    <a:lnTo>
                      <a:pt x="7567" y="399373"/>
                    </a:lnTo>
                    <a:lnTo>
                      <a:pt x="13853" y="395468"/>
                    </a:lnTo>
                    <a:lnTo>
                      <a:pt x="13853" y="384610"/>
                    </a:lnTo>
                    <a:lnTo>
                      <a:pt x="7472" y="380799"/>
                    </a:lnTo>
                    <a:lnTo>
                      <a:pt x="7472" y="358797"/>
                    </a:lnTo>
                    <a:lnTo>
                      <a:pt x="13472" y="354796"/>
                    </a:lnTo>
                    <a:lnTo>
                      <a:pt x="1566" y="348129"/>
                    </a:lnTo>
                    <a:cubicBezTo>
                      <a:pt x="3471" y="342985"/>
                      <a:pt x="15568" y="349082"/>
                      <a:pt x="13853" y="340509"/>
                    </a:cubicBezTo>
                    <a:lnTo>
                      <a:pt x="7281" y="336509"/>
                    </a:lnTo>
                    <a:lnTo>
                      <a:pt x="7281" y="329174"/>
                    </a:lnTo>
                    <a:lnTo>
                      <a:pt x="13663" y="325364"/>
                    </a:lnTo>
                    <a:lnTo>
                      <a:pt x="13663" y="317935"/>
                    </a:lnTo>
                    <a:cubicBezTo>
                      <a:pt x="-3482" y="279359"/>
                      <a:pt x="12710" y="219827"/>
                      <a:pt x="7281" y="174393"/>
                    </a:cubicBezTo>
                    <a:cubicBezTo>
                      <a:pt x="16235" y="168964"/>
                      <a:pt x="16235" y="168678"/>
                      <a:pt x="7281" y="163534"/>
                    </a:cubicBezTo>
                    <a:lnTo>
                      <a:pt x="7281" y="126577"/>
                    </a:lnTo>
                    <a:lnTo>
                      <a:pt x="13377" y="122767"/>
                    </a:lnTo>
                    <a:lnTo>
                      <a:pt x="13377" y="108194"/>
                    </a:lnTo>
                    <a:lnTo>
                      <a:pt x="7091" y="104479"/>
                    </a:lnTo>
                    <a:lnTo>
                      <a:pt x="13282" y="100669"/>
                    </a:lnTo>
                    <a:lnTo>
                      <a:pt x="13282" y="89620"/>
                    </a:lnTo>
                    <a:cubicBezTo>
                      <a:pt x="-5768" y="81715"/>
                      <a:pt x="25188" y="80095"/>
                      <a:pt x="7281" y="70570"/>
                    </a:cubicBezTo>
                    <a:lnTo>
                      <a:pt x="7281" y="24374"/>
                    </a:lnTo>
                    <a:lnTo>
                      <a:pt x="709" y="20183"/>
                    </a:lnTo>
                    <a:close/>
                    <a:moveTo>
                      <a:pt x="150061" y="1747352"/>
                    </a:moveTo>
                    <a:cubicBezTo>
                      <a:pt x="146251" y="1744780"/>
                      <a:pt x="139679" y="1746780"/>
                      <a:pt x="135011" y="1746209"/>
                    </a:cubicBezTo>
                    <a:cubicBezTo>
                      <a:pt x="130249" y="1749828"/>
                      <a:pt x="130249" y="1749828"/>
                      <a:pt x="135011" y="1753542"/>
                    </a:cubicBezTo>
                    <a:lnTo>
                      <a:pt x="142346" y="1753542"/>
                    </a:lnTo>
                    <a:cubicBezTo>
                      <a:pt x="143679" y="1751923"/>
                      <a:pt x="151871" y="1749542"/>
                      <a:pt x="150537" y="1747352"/>
                    </a:cubicBezTo>
                    <a:close/>
                    <a:moveTo>
                      <a:pt x="426286" y="2071678"/>
                    </a:moveTo>
                    <a:cubicBezTo>
                      <a:pt x="425714" y="2071202"/>
                      <a:pt x="424476" y="2070439"/>
                      <a:pt x="424190" y="2070535"/>
                    </a:cubicBezTo>
                    <a:cubicBezTo>
                      <a:pt x="416856" y="2073107"/>
                      <a:pt x="428667" y="2075583"/>
                      <a:pt x="426572" y="2071678"/>
                    </a:cubicBezTo>
                    <a:close/>
                    <a:moveTo>
                      <a:pt x="49763" y="1462649"/>
                    </a:moveTo>
                    <a:cubicBezTo>
                      <a:pt x="65814" y="1469698"/>
                      <a:pt x="84437" y="1467355"/>
                      <a:pt x="98245" y="1456553"/>
                    </a:cubicBezTo>
                    <a:cubicBezTo>
                      <a:pt x="80433" y="1447790"/>
                      <a:pt x="62336" y="1457124"/>
                      <a:pt x="42809" y="1455029"/>
                    </a:cubicBezTo>
                    <a:cubicBezTo>
                      <a:pt x="37380" y="1460268"/>
                      <a:pt x="38904" y="1461792"/>
                      <a:pt x="49763" y="1462649"/>
                    </a:cubicBezTo>
                    <a:close/>
                    <a:moveTo>
                      <a:pt x="60526" y="1405499"/>
                    </a:moveTo>
                    <a:cubicBezTo>
                      <a:pt x="63193" y="1407309"/>
                      <a:pt x="66146" y="1408928"/>
                      <a:pt x="68622" y="1410452"/>
                    </a:cubicBezTo>
                    <a:cubicBezTo>
                      <a:pt x="74518" y="1410957"/>
                      <a:pt x="80374" y="1409109"/>
                      <a:pt x="84910" y="1405308"/>
                    </a:cubicBezTo>
                    <a:cubicBezTo>
                      <a:pt x="80624" y="1402356"/>
                      <a:pt x="63479" y="1401308"/>
                      <a:pt x="60907" y="1405499"/>
                    </a:cubicBezTo>
                    <a:close/>
                    <a:moveTo>
                      <a:pt x="101388" y="1446933"/>
                    </a:moveTo>
                    <a:cubicBezTo>
                      <a:pt x="112723" y="1445028"/>
                      <a:pt x="122534" y="1454458"/>
                      <a:pt x="131678" y="1448838"/>
                    </a:cubicBezTo>
                    <a:lnTo>
                      <a:pt x="131678" y="1438074"/>
                    </a:lnTo>
                    <a:cubicBezTo>
                      <a:pt x="127201" y="1434074"/>
                      <a:pt x="115485" y="1438646"/>
                      <a:pt x="109675" y="1433122"/>
                    </a:cubicBezTo>
                    <a:cubicBezTo>
                      <a:pt x="105698" y="1434055"/>
                      <a:pt x="101985" y="1435875"/>
                      <a:pt x="98816" y="1438456"/>
                    </a:cubicBezTo>
                    <a:cubicBezTo>
                      <a:pt x="100340" y="1441599"/>
                      <a:pt x="97388" y="1444837"/>
                      <a:pt x="101769" y="1447314"/>
                    </a:cubicBezTo>
                    <a:close/>
                    <a:moveTo>
                      <a:pt x="95578" y="1484176"/>
                    </a:moveTo>
                    <a:lnTo>
                      <a:pt x="89672" y="1480461"/>
                    </a:lnTo>
                    <a:lnTo>
                      <a:pt x="75671" y="1480461"/>
                    </a:lnTo>
                    <a:lnTo>
                      <a:pt x="67003" y="1485604"/>
                    </a:lnTo>
                    <a:cubicBezTo>
                      <a:pt x="73194" y="1493796"/>
                      <a:pt x="86053" y="1491129"/>
                      <a:pt x="95578" y="1491510"/>
                    </a:cubicBezTo>
                    <a:cubicBezTo>
                      <a:pt x="100436" y="1488081"/>
                      <a:pt x="100340" y="1487224"/>
                      <a:pt x="95959" y="1484557"/>
                    </a:cubicBezTo>
                    <a:close/>
                    <a:moveTo>
                      <a:pt x="125391" y="1681724"/>
                    </a:moveTo>
                    <a:lnTo>
                      <a:pt x="125391" y="1674485"/>
                    </a:lnTo>
                    <a:cubicBezTo>
                      <a:pt x="120057" y="1671913"/>
                      <a:pt x="114152" y="1672961"/>
                      <a:pt x="109389" y="1669151"/>
                    </a:cubicBezTo>
                    <a:cubicBezTo>
                      <a:pt x="85291" y="1674580"/>
                      <a:pt x="57764" y="1679914"/>
                      <a:pt x="33951" y="1685248"/>
                    </a:cubicBezTo>
                    <a:cubicBezTo>
                      <a:pt x="33951" y="1686487"/>
                      <a:pt x="33951" y="1687630"/>
                      <a:pt x="33475" y="1688963"/>
                    </a:cubicBezTo>
                    <a:lnTo>
                      <a:pt x="39857" y="1692868"/>
                    </a:lnTo>
                    <a:lnTo>
                      <a:pt x="33570" y="1696678"/>
                    </a:lnTo>
                    <a:lnTo>
                      <a:pt x="33570" y="1700298"/>
                    </a:lnTo>
                    <a:cubicBezTo>
                      <a:pt x="46627" y="1707842"/>
                      <a:pt x="61697" y="1711175"/>
                      <a:pt x="76718" y="1709823"/>
                    </a:cubicBezTo>
                    <a:lnTo>
                      <a:pt x="86243" y="1703632"/>
                    </a:lnTo>
                    <a:cubicBezTo>
                      <a:pt x="86243" y="1702869"/>
                      <a:pt x="85100" y="1700107"/>
                      <a:pt x="90339" y="1698774"/>
                    </a:cubicBezTo>
                    <a:cubicBezTo>
                      <a:pt x="95850" y="1698888"/>
                      <a:pt x="101220" y="1697031"/>
                      <a:pt x="105484" y="1693535"/>
                    </a:cubicBezTo>
                    <a:cubicBezTo>
                      <a:pt x="105484" y="1692392"/>
                      <a:pt x="105484" y="1691154"/>
                      <a:pt x="105484" y="1689725"/>
                    </a:cubicBezTo>
                    <a:cubicBezTo>
                      <a:pt x="110913" y="1684105"/>
                      <a:pt x="119771" y="1684391"/>
                      <a:pt x="125391" y="1681724"/>
                    </a:cubicBezTo>
                    <a:close/>
                    <a:moveTo>
                      <a:pt x="135392" y="1691249"/>
                    </a:moveTo>
                    <a:lnTo>
                      <a:pt x="128153" y="1691249"/>
                    </a:lnTo>
                    <a:cubicBezTo>
                      <a:pt x="124248" y="1694583"/>
                      <a:pt x="113675" y="1696583"/>
                      <a:pt x="122343" y="1702489"/>
                    </a:cubicBezTo>
                    <a:lnTo>
                      <a:pt x="128534" y="1698679"/>
                    </a:lnTo>
                    <a:cubicBezTo>
                      <a:pt x="134249" y="1699536"/>
                      <a:pt x="144155" y="1695536"/>
                      <a:pt x="135488" y="1691249"/>
                    </a:cubicBezTo>
                    <a:close/>
                    <a:moveTo>
                      <a:pt x="164729" y="1679152"/>
                    </a:moveTo>
                    <a:cubicBezTo>
                      <a:pt x="164729" y="1678200"/>
                      <a:pt x="162443" y="1677438"/>
                      <a:pt x="161205" y="1676581"/>
                    </a:cubicBezTo>
                    <a:lnTo>
                      <a:pt x="142155" y="1676581"/>
                    </a:lnTo>
                    <a:cubicBezTo>
                      <a:pt x="133392" y="1682010"/>
                      <a:pt x="144155" y="1684391"/>
                      <a:pt x="148061" y="1687630"/>
                    </a:cubicBezTo>
                    <a:cubicBezTo>
                      <a:pt x="153680" y="1687820"/>
                      <a:pt x="164920" y="1685058"/>
                      <a:pt x="164729" y="1678771"/>
                    </a:cubicBezTo>
                    <a:close/>
                    <a:moveTo>
                      <a:pt x="312748" y="792089"/>
                    </a:moveTo>
                    <a:cubicBezTo>
                      <a:pt x="308271" y="794756"/>
                      <a:pt x="308271" y="795613"/>
                      <a:pt x="312748" y="799519"/>
                    </a:cubicBezTo>
                    <a:lnTo>
                      <a:pt x="319987" y="799519"/>
                    </a:lnTo>
                    <a:cubicBezTo>
                      <a:pt x="323702" y="796280"/>
                      <a:pt x="334274" y="794089"/>
                      <a:pt x="325892" y="788375"/>
                    </a:cubicBezTo>
                    <a:lnTo>
                      <a:pt x="318653" y="788375"/>
                    </a:lnTo>
                    <a:close/>
                    <a:moveTo>
                      <a:pt x="329131" y="668264"/>
                    </a:moveTo>
                    <a:cubicBezTo>
                      <a:pt x="325154" y="665597"/>
                      <a:pt x="319963" y="665597"/>
                      <a:pt x="315986" y="668264"/>
                    </a:cubicBezTo>
                    <a:cubicBezTo>
                      <a:pt x="319963" y="670931"/>
                      <a:pt x="325154" y="670931"/>
                      <a:pt x="329131" y="668264"/>
                    </a:cubicBezTo>
                    <a:close/>
                    <a:moveTo>
                      <a:pt x="306938" y="850668"/>
                    </a:moveTo>
                    <a:lnTo>
                      <a:pt x="290174" y="860193"/>
                    </a:lnTo>
                    <a:lnTo>
                      <a:pt x="290174" y="863908"/>
                    </a:lnTo>
                    <a:cubicBezTo>
                      <a:pt x="299525" y="871594"/>
                      <a:pt x="313059" y="871385"/>
                      <a:pt x="322178" y="863432"/>
                    </a:cubicBezTo>
                    <a:cubicBezTo>
                      <a:pt x="306938" y="859145"/>
                      <a:pt x="341228" y="850382"/>
                      <a:pt x="306938" y="850668"/>
                    </a:cubicBezTo>
                    <a:close/>
                    <a:moveTo>
                      <a:pt x="280363" y="935441"/>
                    </a:moveTo>
                    <a:cubicBezTo>
                      <a:pt x="269885" y="943060"/>
                      <a:pt x="254264" y="935441"/>
                      <a:pt x="244454" y="944966"/>
                    </a:cubicBezTo>
                    <a:cubicBezTo>
                      <a:pt x="269409" y="955824"/>
                      <a:pt x="303794" y="951538"/>
                      <a:pt x="329036" y="944966"/>
                    </a:cubicBezTo>
                    <a:cubicBezTo>
                      <a:pt x="330655" y="925534"/>
                      <a:pt x="292269" y="939346"/>
                      <a:pt x="279887" y="935441"/>
                    </a:cubicBezTo>
                    <a:close/>
                    <a:moveTo>
                      <a:pt x="363230" y="829999"/>
                    </a:moveTo>
                    <a:cubicBezTo>
                      <a:pt x="359516" y="837619"/>
                      <a:pt x="365897" y="840476"/>
                      <a:pt x="372755" y="839524"/>
                    </a:cubicBezTo>
                    <a:cubicBezTo>
                      <a:pt x="377242" y="842457"/>
                      <a:pt x="382073" y="844819"/>
                      <a:pt x="387138" y="846572"/>
                    </a:cubicBezTo>
                    <a:cubicBezTo>
                      <a:pt x="396092" y="842667"/>
                      <a:pt x="438764" y="840191"/>
                      <a:pt x="413141" y="828189"/>
                    </a:cubicBezTo>
                    <a:cubicBezTo>
                      <a:pt x="394853" y="829713"/>
                      <a:pt x="377994" y="826569"/>
                      <a:pt x="362754" y="829999"/>
                    </a:cubicBezTo>
                    <a:close/>
                    <a:moveTo>
                      <a:pt x="363230" y="775706"/>
                    </a:moveTo>
                    <a:lnTo>
                      <a:pt x="371136" y="780659"/>
                    </a:lnTo>
                    <a:cubicBezTo>
                      <a:pt x="380661" y="779993"/>
                      <a:pt x="412475" y="784088"/>
                      <a:pt x="392663" y="773325"/>
                    </a:cubicBezTo>
                    <a:cubicBezTo>
                      <a:pt x="383138" y="774944"/>
                      <a:pt x="368850" y="769801"/>
                      <a:pt x="363040" y="775706"/>
                    </a:cubicBezTo>
                    <a:close/>
                    <a:moveTo>
                      <a:pt x="411713" y="953442"/>
                    </a:moveTo>
                    <a:cubicBezTo>
                      <a:pt x="412475" y="953442"/>
                      <a:pt x="413237" y="952681"/>
                      <a:pt x="414284" y="952014"/>
                    </a:cubicBezTo>
                    <a:cubicBezTo>
                      <a:pt x="405902" y="948013"/>
                      <a:pt x="401140" y="942489"/>
                      <a:pt x="390567" y="942489"/>
                    </a:cubicBezTo>
                    <a:lnTo>
                      <a:pt x="380090" y="950014"/>
                    </a:lnTo>
                    <a:cubicBezTo>
                      <a:pt x="370565" y="950014"/>
                      <a:pt x="365421" y="951252"/>
                      <a:pt x="357801" y="946109"/>
                    </a:cubicBezTo>
                    <a:lnTo>
                      <a:pt x="354753" y="950776"/>
                    </a:lnTo>
                    <a:cubicBezTo>
                      <a:pt x="357801" y="953709"/>
                      <a:pt x="361533" y="955843"/>
                      <a:pt x="365612" y="956967"/>
                    </a:cubicBezTo>
                    <a:cubicBezTo>
                      <a:pt x="379137" y="950490"/>
                      <a:pt x="396568" y="955348"/>
                      <a:pt x="411713" y="953442"/>
                    </a:cubicBezTo>
                    <a:close/>
                    <a:moveTo>
                      <a:pt x="373613" y="969921"/>
                    </a:moveTo>
                    <a:cubicBezTo>
                      <a:pt x="370946" y="968016"/>
                      <a:pt x="368088" y="966206"/>
                      <a:pt x="366183" y="964968"/>
                    </a:cubicBezTo>
                    <a:lnTo>
                      <a:pt x="345133" y="964968"/>
                    </a:lnTo>
                    <a:cubicBezTo>
                      <a:pt x="340561" y="968778"/>
                      <a:pt x="340561" y="968778"/>
                      <a:pt x="345133" y="972302"/>
                    </a:cubicBezTo>
                    <a:cubicBezTo>
                      <a:pt x="354563" y="970683"/>
                      <a:pt x="368850" y="975826"/>
                      <a:pt x="373613" y="969921"/>
                    </a:cubicBezTo>
                    <a:close/>
                    <a:moveTo>
                      <a:pt x="433144" y="910199"/>
                    </a:moveTo>
                    <a:cubicBezTo>
                      <a:pt x="448098" y="913247"/>
                      <a:pt x="448479" y="918105"/>
                      <a:pt x="459147" y="905246"/>
                    </a:cubicBezTo>
                    <a:cubicBezTo>
                      <a:pt x="463243" y="891435"/>
                      <a:pt x="431334" y="905246"/>
                      <a:pt x="424286" y="895721"/>
                    </a:cubicBezTo>
                    <a:cubicBezTo>
                      <a:pt x="404474" y="905246"/>
                      <a:pt x="379899" y="891911"/>
                      <a:pt x="361897" y="908485"/>
                    </a:cubicBezTo>
                    <a:cubicBezTo>
                      <a:pt x="383138" y="921629"/>
                      <a:pt x="409331" y="907246"/>
                      <a:pt x="433144" y="910199"/>
                    </a:cubicBezTo>
                    <a:close/>
                    <a:moveTo>
                      <a:pt x="350943" y="858574"/>
                    </a:moveTo>
                    <a:cubicBezTo>
                      <a:pt x="343799" y="859241"/>
                      <a:pt x="335894" y="856669"/>
                      <a:pt x="329321" y="860288"/>
                    </a:cubicBezTo>
                    <a:lnTo>
                      <a:pt x="329321" y="863908"/>
                    </a:lnTo>
                    <a:cubicBezTo>
                      <a:pt x="348529" y="871928"/>
                      <a:pt x="370400" y="870375"/>
                      <a:pt x="388281" y="859717"/>
                    </a:cubicBezTo>
                    <a:cubicBezTo>
                      <a:pt x="388281" y="855050"/>
                      <a:pt x="382185" y="853430"/>
                      <a:pt x="379328" y="851239"/>
                    </a:cubicBezTo>
                    <a:cubicBezTo>
                      <a:pt x="374188" y="850582"/>
                      <a:pt x="368990" y="851878"/>
                      <a:pt x="364754" y="854859"/>
                    </a:cubicBezTo>
                    <a:cubicBezTo>
                      <a:pt x="357801" y="853049"/>
                      <a:pt x="355706" y="857145"/>
                      <a:pt x="350943" y="858098"/>
                    </a:cubicBezTo>
                    <a:close/>
                    <a:moveTo>
                      <a:pt x="267980" y="1028785"/>
                    </a:moveTo>
                    <a:cubicBezTo>
                      <a:pt x="264361" y="1027833"/>
                      <a:pt x="260360" y="1032310"/>
                      <a:pt x="256931" y="1033453"/>
                    </a:cubicBezTo>
                    <a:lnTo>
                      <a:pt x="256931" y="1037453"/>
                    </a:lnTo>
                    <a:lnTo>
                      <a:pt x="250073" y="1040882"/>
                    </a:lnTo>
                    <a:cubicBezTo>
                      <a:pt x="256931" y="1045168"/>
                      <a:pt x="264266" y="1040882"/>
                      <a:pt x="269981" y="1037548"/>
                    </a:cubicBezTo>
                    <a:cubicBezTo>
                      <a:pt x="268838" y="1034024"/>
                      <a:pt x="272076" y="1029928"/>
                      <a:pt x="267980" y="1028309"/>
                    </a:cubicBezTo>
                    <a:close/>
                    <a:moveTo>
                      <a:pt x="286459" y="969064"/>
                    </a:moveTo>
                    <a:lnTo>
                      <a:pt x="293317" y="969064"/>
                    </a:lnTo>
                    <a:lnTo>
                      <a:pt x="299222" y="976493"/>
                    </a:lnTo>
                    <a:cubicBezTo>
                      <a:pt x="305007" y="976998"/>
                      <a:pt x="310835" y="976350"/>
                      <a:pt x="316367" y="974588"/>
                    </a:cubicBezTo>
                    <a:cubicBezTo>
                      <a:pt x="313415" y="972112"/>
                      <a:pt x="319415" y="968397"/>
                      <a:pt x="312748" y="965063"/>
                    </a:cubicBezTo>
                    <a:cubicBezTo>
                      <a:pt x="303794" y="965063"/>
                      <a:pt x="296365" y="959348"/>
                      <a:pt x="286745" y="961348"/>
                    </a:cubicBezTo>
                    <a:cubicBezTo>
                      <a:pt x="282077" y="964777"/>
                      <a:pt x="282077" y="964777"/>
                      <a:pt x="286459" y="968587"/>
                    </a:cubicBezTo>
                    <a:close/>
                    <a:moveTo>
                      <a:pt x="315034" y="992400"/>
                    </a:moveTo>
                    <a:cubicBezTo>
                      <a:pt x="312662" y="990599"/>
                      <a:pt x="310181" y="988943"/>
                      <a:pt x="307604" y="987447"/>
                    </a:cubicBezTo>
                    <a:cubicBezTo>
                      <a:pt x="302937" y="987447"/>
                      <a:pt x="299413" y="987447"/>
                      <a:pt x="297413" y="988971"/>
                    </a:cubicBezTo>
                    <a:cubicBezTo>
                      <a:pt x="287888" y="1001067"/>
                      <a:pt x="321511" y="1001830"/>
                      <a:pt x="314748" y="991924"/>
                    </a:cubicBezTo>
                    <a:close/>
                    <a:moveTo>
                      <a:pt x="315034" y="1037739"/>
                    </a:moveTo>
                    <a:cubicBezTo>
                      <a:pt x="306987" y="1033529"/>
                      <a:pt x="297190" y="1034624"/>
                      <a:pt x="290269" y="1040501"/>
                    </a:cubicBezTo>
                    <a:cubicBezTo>
                      <a:pt x="298469" y="1044616"/>
                      <a:pt x="308346" y="1043330"/>
                      <a:pt x="315224" y="1037263"/>
                    </a:cubicBezTo>
                    <a:close/>
                    <a:moveTo>
                      <a:pt x="351705" y="1112891"/>
                    </a:moveTo>
                    <a:cubicBezTo>
                      <a:pt x="344466" y="1114224"/>
                      <a:pt x="307128" y="1107557"/>
                      <a:pt x="319130" y="1120130"/>
                    </a:cubicBezTo>
                    <a:cubicBezTo>
                      <a:pt x="323797" y="1119749"/>
                      <a:pt x="362564" y="1116034"/>
                      <a:pt x="351896" y="1112415"/>
                    </a:cubicBezTo>
                    <a:close/>
                    <a:moveTo>
                      <a:pt x="417713" y="1068600"/>
                    </a:moveTo>
                    <a:cubicBezTo>
                      <a:pt x="388376" y="1071648"/>
                      <a:pt x="356658" y="1052503"/>
                      <a:pt x="329512" y="1066409"/>
                    </a:cubicBezTo>
                    <a:cubicBezTo>
                      <a:pt x="341513" y="1078316"/>
                      <a:pt x="360944" y="1067076"/>
                      <a:pt x="374089" y="1076601"/>
                    </a:cubicBezTo>
                    <a:cubicBezTo>
                      <a:pt x="385709" y="1072696"/>
                      <a:pt x="393139" y="1082697"/>
                      <a:pt x="404950" y="1079363"/>
                    </a:cubicBezTo>
                    <a:cubicBezTo>
                      <a:pt x="408665" y="1075458"/>
                      <a:pt x="424952" y="1071553"/>
                      <a:pt x="417904" y="1068124"/>
                    </a:cubicBezTo>
                    <a:close/>
                    <a:moveTo>
                      <a:pt x="417713" y="1028309"/>
                    </a:moveTo>
                    <a:cubicBezTo>
                      <a:pt x="399954" y="1028166"/>
                      <a:pt x="382298" y="1025604"/>
                      <a:pt x="365231" y="1020689"/>
                    </a:cubicBezTo>
                    <a:cubicBezTo>
                      <a:pt x="359611" y="1022023"/>
                      <a:pt x="343418" y="1016879"/>
                      <a:pt x="342180" y="1024785"/>
                    </a:cubicBezTo>
                    <a:cubicBezTo>
                      <a:pt x="342180" y="1026023"/>
                      <a:pt x="341513" y="1027071"/>
                      <a:pt x="338561" y="1028023"/>
                    </a:cubicBezTo>
                    <a:cubicBezTo>
                      <a:pt x="295793" y="1029642"/>
                      <a:pt x="351134" y="1043168"/>
                      <a:pt x="365040" y="1039073"/>
                    </a:cubicBezTo>
                    <a:cubicBezTo>
                      <a:pt x="382661" y="1027928"/>
                      <a:pt x="403997" y="1048598"/>
                      <a:pt x="420857" y="1033643"/>
                    </a:cubicBezTo>
                    <a:cubicBezTo>
                      <a:pt x="421238" y="1031452"/>
                      <a:pt x="422476" y="1029548"/>
                      <a:pt x="417809" y="1027833"/>
                    </a:cubicBezTo>
                    <a:close/>
                    <a:moveTo>
                      <a:pt x="385519" y="1016975"/>
                    </a:moveTo>
                    <a:lnTo>
                      <a:pt x="413046" y="1016975"/>
                    </a:lnTo>
                    <a:cubicBezTo>
                      <a:pt x="421523" y="998972"/>
                      <a:pt x="391329" y="1007926"/>
                      <a:pt x="381614" y="1005925"/>
                    </a:cubicBezTo>
                    <a:cubicBezTo>
                      <a:pt x="376375" y="1005925"/>
                      <a:pt x="376375" y="1005925"/>
                      <a:pt x="375041" y="1010592"/>
                    </a:cubicBezTo>
                    <a:cubicBezTo>
                      <a:pt x="378135" y="1013250"/>
                      <a:pt x="381730" y="1015260"/>
                      <a:pt x="385614" y="1016498"/>
                    </a:cubicBezTo>
                    <a:close/>
                    <a:moveTo>
                      <a:pt x="444002" y="972778"/>
                    </a:moveTo>
                    <a:lnTo>
                      <a:pt x="453527" y="967635"/>
                    </a:lnTo>
                    <a:cubicBezTo>
                      <a:pt x="454575" y="949918"/>
                      <a:pt x="390758" y="971159"/>
                      <a:pt x="381804" y="975160"/>
                    </a:cubicBezTo>
                    <a:lnTo>
                      <a:pt x="381804" y="985732"/>
                    </a:lnTo>
                    <a:cubicBezTo>
                      <a:pt x="377899" y="988780"/>
                      <a:pt x="368660" y="986685"/>
                      <a:pt x="365993" y="990876"/>
                    </a:cubicBezTo>
                    <a:cubicBezTo>
                      <a:pt x="361421" y="990876"/>
                      <a:pt x="351515" y="993067"/>
                      <a:pt x="350181" y="997353"/>
                    </a:cubicBezTo>
                    <a:cubicBezTo>
                      <a:pt x="361325" y="998972"/>
                      <a:pt x="374279" y="999639"/>
                      <a:pt x="385328" y="1002210"/>
                    </a:cubicBezTo>
                    <a:cubicBezTo>
                      <a:pt x="393425" y="995733"/>
                      <a:pt x="407331" y="995067"/>
                      <a:pt x="414475" y="989256"/>
                    </a:cubicBezTo>
                    <a:lnTo>
                      <a:pt x="408665" y="985637"/>
                    </a:lnTo>
                    <a:cubicBezTo>
                      <a:pt x="414856" y="983256"/>
                      <a:pt x="413237" y="979827"/>
                      <a:pt x="418190" y="976112"/>
                    </a:cubicBezTo>
                    <a:cubicBezTo>
                      <a:pt x="426953" y="976112"/>
                      <a:pt x="434477" y="970302"/>
                      <a:pt x="444098" y="972302"/>
                    </a:cubicBezTo>
                    <a:close/>
                    <a:moveTo>
                      <a:pt x="467053" y="1011450"/>
                    </a:moveTo>
                    <a:cubicBezTo>
                      <a:pt x="460792" y="1008593"/>
                      <a:pt x="453597" y="1008593"/>
                      <a:pt x="447336" y="1011450"/>
                    </a:cubicBezTo>
                    <a:cubicBezTo>
                      <a:pt x="447336" y="1014879"/>
                      <a:pt x="446193" y="1020975"/>
                      <a:pt x="451527" y="1020023"/>
                    </a:cubicBezTo>
                    <a:cubicBezTo>
                      <a:pt x="455432" y="1016308"/>
                      <a:pt x="463148" y="1017736"/>
                      <a:pt x="467053" y="1014974"/>
                    </a:cubicBezTo>
                    <a:close/>
                    <a:moveTo>
                      <a:pt x="516202" y="887625"/>
                    </a:moveTo>
                    <a:cubicBezTo>
                      <a:pt x="515432" y="887853"/>
                      <a:pt x="514718" y="888244"/>
                      <a:pt x="514106" y="888768"/>
                    </a:cubicBezTo>
                    <a:cubicBezTo>
                      <a:pt x="512106" y="892673"/>
                      <a:pt x="523917" y="890197"/>
                      <a:pt x="516488" y="887625"/>
                    </a:cubicBezTo>
                    <a:close/>
                    <a:moveTo>
                      <a:pt x="535252" y="942774"/>
                    </a:moveTo>
                    <a:lnTo>
                      <a:pt x="522965" y="942774"/>
                    </a:lnTo>
                    <a:cubicBezTo>
                      <a:pt x="518297" y="946585"/>
                      <a:pt x="518297" y="946585"/>
                      <a:pt x="522965" y="950204"/>
                    </a:cubicBezTo>
                    <a:lnTo>
                      <a:pt x="536109" y="950204"/>
                    </a:lnTo>
                    <a:cubicBezTo>
                      <a:pt x="540776" y="946394"/>
                      <a:pt x="540776" y="946394"/>
                      <a:pt x="535538" y="942774"/>
                    </a:cubicBezTo>
                    <a:close/>
                    <a:moveTo>
                      <a:pt x="552016" y="929916"/>
                    </a:moveTo>
                    <a:cubicBezTo>
                      <a:pt x="552016" y="928201"/>
                      <a:pt x="553254" y="926296"/>
                      <a:pt x="547920" y="924391"/>
                    </a:cubicBezTo>
                    <a:cubicBezTo>
                      <a:pt x="541919" y="925820"/>
                      <a:pt x="533347" y="922010"/>
                      <a:pt x="526108" y="926010"/>
                    </a:cubicBezTo>
                    <a:cubicBezTo>
                      <a:pt x="533823" y="928011"/>
                      <a:pt x="545063" y="934678"/>
                      <a:pt x="552587" y="929916"/>
                    </a:cubicBezTo>
                    <a:close/>
                    <a:moveTo>
                      <a:pt x="565351" y="2192074"/>
                    </a:moveTo>
                    <a:cubicBezTo>
                      <a:pt x="553921" y="2192074"/>
                      <a:pt x="563541" y="2197026"/>
                      <a:pt x="567827" y="2199503"/>
                    </a:cubicBezTo>
                    <a:lnTo>
                      <a:pt x="575257" y="2199503"/>
                    </a:lnTo>
                    <a:cubicBezTo>
                      <a:pt x="585258" y="2192931"/>
                      <a:pt x="571066" y="2191312"/>
                      <a:pt x="565922" y="2192074"/>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340" name="Google Shape;340;p17"/>
              <p:cNvSpPr/>
              <p:nvPr/>
            </p:nvSpPr>
            <p:spPr>
              <a:xfrm>
                <a:off x="1296395" y="3407657"/>
                <a:ext cx="391208" cy="3453115"/>
              </a:xfrm>
              <a:custGeom>
                <a:rect b="b" l="l" r="r" t="t"/>
                <a:pathLst>
                  <a:path extrusionOk="0" h="2317527" w="592740">
                    <a:moveTo>
                      <a:pt x="579067" y="2316946"/>
                    </a:moveTo>
                    <a:lnTo>
                      <a:pt x="7567" y="2316946"/>
                    </a:lnTo>
                    <a:lnTo>
                      <a:pt x="7567" y="2304088"/>
                    </a:lnTo>
                    <a:lnTo>
                      <a:pt x="995" y="2300087"/>
                    </a:lnTo>
                    <a:cubicBezTo>
                      <a:pt x="995" y="2298849"/>
                      <a:pt x="995" y="2297610"/>
                      <a:pt x="995" y="2296563"/>
                    </a:cubicBezTo>
                    <a:lnTo>
                      <a:pt x="6805" y="2292848"/>
                    </a:lnTo>
                    <a:lnTo>
                      <a:pt x="6805" y="2285324"/>
                    </a:lnTo>
                    <a:lnTo>
                      <a:pt x="1852" y="2282561"/>
                    </a:lnTo>
                    <a:cubicBezTo>
                      <a:pt x="14330" y="2255986"/>
                      <a:pt x="3376" y="2215886"/>
                      <a:pt x="6900" y="2182549"/>
                    </a:cubicBezTo>
                    <a:lnTo>
                      <a:pt x="995" y="2178739"/>
                    </a:lnTo>
                    <a:cubicBezTo>
                      <a:pt x="995" y="2177691"/>
                      <a:pt x="995" y="2176548"/>
                      <a:pt x="995" y="2175214"/>
                    </a:cubicBezTo>
                    <a:lnTo>
                      <a:pt x="7567" y="2171309"/>
                    </a:lnTo>
                    <a:lnTo>
                      <a:pt x="7567" y="2101396"/>
                    </a:lnTo>
                    <a:lnTo>
                      <a:pt x="1185" y="2097585"/>
                    </a:lnTo>
                    <a:lnTo>
                      <a:pt x="1185" y="2023862"/>
                    </a:lnTo>
                    <a:cubicBezTo>
                      <a:pt x="13472" y="2019004"/>
                      <a:pt x="5471" y="2001097"/>
                      <a:pt x="7567" y="1990811"/>
                    </a:cubicBezTo>
                    <a:lnTo>
                      <a:pt x="2233" y="1987762"/>
                    </a:lnTo>
                    <a:cubicBezTo>
                      <a:pt x="15568" y="1939471"/>
                      <a:pt x="3090" y="1876511"/>
                      <a:pt x="7186" y="1821837"/>
                    </a:cubicBezTo>
                    <a:lnTo>
                      <a:pt x="13949" y="1817551"/>
                    </a:lnTo>
                    <a:lnTo>
                      <a:pt x="13949" y="1758686"/>
                    </a:lnTo>
                    <a:lnTo>
                      <a:pt x="7662" y="1754876"/>
                    </a:lnTo>
                    <a:lnTo>
                      <a:pt x="7662" y="1751352"/>
                    </a:lnTo>
                    <a:lnTo>
                      <a:pt x="14044" y="1747447"/>
                    </a:lnTo>
                    <a:lnTo>
                      <a:pt x="14044" y="1718110"/>
                    </a:lnTo>
                    <a:lnTo>
                      <a:pt x="8043" y="1714204"/>
                    </a:lnTo>
                    <a:cubicBezTo>
                      <a:pt x="18711" y="1710585"/>
                      <a:pt x="12710" y="1698202"/>
                      <a:pt x="14139" y="1689154"/>
                    </a:cubicBezTo>
                    <a:lnTo>
                      <a:pt x="20045" y="1685058"/>
                    </a:lnTo>
                    <a:cubicBezTo>
                      <a:pt x="20045" y="1684201"/>
                      <a:pt x="20521" y="1683058"/>
                      <a:pt x="20807" y="1681629"/>
                    </a:cubicBezTo>
                    <a:lnTo>
                      <a:pt x="14330" y="1677533"/>
                    </a:lnTo>
                    <a:lnTo>
                      <a:pt x="14330" y="1622574"/>
                    </a:lnTo>
                    <a:lnTo>
                      <a:pt x="7757" y="1618573"/>
                    </a:lnTo>
                    <a:lnTo>
                      <a:pt x="14330" y="1614573"/>
                    </a:lnTo>
                    <a:lnTo>
                      <a:pt x="14330" y="1559518"/>
                    </a:lnTo>
                    <a:cubicBezTo>
                      <a:pt x="24521" y="1556661"/>
                      <a:pt x="19759" y="1545231"/>
                      <a:pt x="20711" y="1537515"/>
                    </a:cubicBezTo>
                    <a:cubicBezTo>
                      <a:pt x="17949" y="1535706"/>
                      <a:pt x="15377" y="1535325"/>
                      <a:pt x="14234" y="1532848"/>
                    </a:cubicBezTo>
                    <a:cubicBezTo>
                      <a:pt x="19473" y="1451981"/>
                      <a:pt x="3757" y="1358541"/>
                      <a:pt x="19949" y="1283675"/>
                    </a:cubicBezTo>
                    <a:cubicBezTo>
                      <a:pt x="22140" y="1268339"/>
                      <a:pt x="19949" y="1251765"/>
                      <a:pt x="20711" y="1236050"/>
                    </a:cubicBezTo>
                    <a:lnTo>
                      <a:pt x="14425" y="1231954"/>
                    </a:lnTo>
                    <a:lnTo>
                      <a:pt x="14425" y="1213665"/>
                    </a:lnTo>
                    <a:lnTo>
                      <a:pt x="20711" y="1209856"/>
                    </a:lnTo>
                    <a:lnTo>
                      <a:pt x="20711" y="1202521"/>
                    </a:lnTo>
                    <a:lnTo>
                      <a:pt x="14330" y="1198711"/>
                    </a:lnTo>
                    <a:lnTo>
                      <a:pt x="14330" y="1135846"/>
                    </a:lnTo>
                    <a:lnTo>
                      <a:pt x="20426" y="1131941"/>
                    </a:lnTo>
                    <a:cubicBezTo>
                      <a:pt x="13377" y="1129846"/>
                      <a:pt x="13949" y="1124131"/>
                      <a:pt x="14139" y="1118320"/>
                    </a:cubicBezTo>
                    <a:cubicBezTo>
                      <a:pt x="24902" y="1111748"/>
                      <a:pt x="21283" y="1107557"/>
                      <a:pt x="9472" y="1107748"/>
                    </a:cubicBezTo>
                    <a:lnTo>
                      <a:pt x="7281" y="1103461"/>
                    </a:lnTo>
                    <a:cubicBezTo>
                      <a:pt x="9853" y="1099461"/>
                      <a:pt x="18044" y="1102033"/>
                      <a:pt x="20711" y="1098985"/>
                    </a:cubicBezTo>
                    <a:lnTo>
                      <a:pt x="20711" y="1069171"/>
                    </a:lnTo>
                    <a:lnTo>
                      <a:pt x="27188" y="1065361"/>
                    </a:lnTo>
                    <a:lnTo>
                      <a:pt x="27188" y="1043358"/>
                    </a:lnTo>
                    <a:lnTo>
                      <a:pt x="21092" y="1039549"/>
                    </a:lnTo>
                    <a:lnTo>
                      <a:pt x="21092" y="1028309"/>
                    </a:lnTo>
                    <a:cubicBezTo>
                      <a:pt x="28141" y="1025833"/>
                      <a:pt x="28522" y="1022309"/>
                      <a:pt x="25950" y="1017070"/>
                    </a:cubicBezTo>
                    <a:lnTo>
                      <a:pt x="21188" y="1013831"/>
                    </a:lnTo>
                    <a:lnTo>
                      <a:pt x="21188" y="792946"/>
                    </a:lnTo>
                    <a:lnTo>
                      <a:pt x="26903" y="789231"/>
                    </a:lnTo>
                    <a:cubicBezTo>
                      <a:pt x="26903" y="788184"/>
                      <a:pt x="26903" y="786946"/>
                      <a:pt x="27379" y="785707"/>
                    </a:cubicBezTo>
                    <a:lnTo>
                      <a:pt x="20807" y="781707"/>
                    </a:lnTo>
                    <a:lnTo>
                      <a:pt x="20807" y="767039"/>
                    </a:lnTo>
                    <a:lnTo>
                      <a:pt x="27474" y="763038"/>
                    </a:lnTo>
                    <a:lnTo>
                      <a:pt x="27474" y="722843"/>
                    </a:lnTo>
                    <a:lnTo>
                      <a:pt x="33475" y="718937"/>
                    </a:lnTo>
                    <a:cubicBezTo>
                      <a:pt x="31665" y="717794"/>
                      <a:pt x="30046" y="716937"/>
                      <a:pt x="28522" y="716080"/>
                    </a:cubicBezTo>
                    <a:cubicBezTo>
                      <a:pt x="26795" y="697296"/>
                      <a:pt x="26636" y="678408"/>
                      <a:pt x="28046" y="659596"/>
                    </a:cubicBezTo>
                    <a:lnTo>
                      <a:pt x="32713" y="657024"/>
                    </a:lnTo>
                    <a:cubicBezTo>
                      <a:pt x="25664" y="651786"/>
                      <a:pt x="24331" y="649785"/>
                      <a:pt x="33475" y="645404"/>
                    </a:cubicBezTo>
                    <a:lnTo>
                      <a:pt x="33475" y="619782"/>
                    </a:lnTo>
                    <a:lnTo>
                      <a:pt x="26903" y="615876"/>
                    </a:lnTo>
                    <a:cubicBezTo>
                      <a:pt x="26903" y="614543"/>
                      <a:pt x="26903" y="613305"/>
                      <a:pt x="26903" y="612257"/>
                    </a:cubicBezTo>
                    <a:lnTo>
                      <a:pt x="32713" y="608543"/>
                    </a:lnTo>
                    <a:lnTo>
                      <a:pt x="32713" y="597398"/>
                    </a:lnTo>
                    <a:cubicBezTo>
                      <a:pt x="25474" y="595112"/>
                      <a:pt x="26426" y="589683"/>
                      <a:pt x="26522" y="583301"/>
                    </a:cubicBezTo>
                    <a:lnTo>
                      <a:pt x="20807" y="579396"/>
                    </a:lnTo>
                    <a:cubicBezTo>
                      <a:pt x="21759" y="575395"/>
                      <a:pt x="30332" y="578920"/>
                      <a:pt x="32903" y="575395"/>
                    </a:cubicBezTo>
                    <a:lnTo>
                      <a:pt x="32903" y="549773"/>
                    </a:lnTo>
                    <a:lnTo>
                      <a:pt x="26522" y="545963"/>
                    </a:lnTo>
                    <a:lnTo>
                      <a:pt x="26522" y="527675"/>
                    </a:lnTo>
                    <a:lnTo>
                      <a:pt x="32903" y="523770"/>
                    </a:lnTo>
                    <a:lnTo>
                      <a:pt x="32903" y="501672"/>
                    </a:lnTo>
                    <a:lnTo>
                      <a:pt x="28046" y="498910"/>
                    </a:lnTo>
                    <a:cubicBezTo>
                      <a:pt x="25188" y="494433"/>
                      <a:pt x="26998" y="488146"/>
                      <a:pt x="26522" y="483384"/>
                    </a:cubicBezTo>
                    <a:lnTo>
                      <a:pt x="32332" y="480145"/>
                    </a:lnTo>
                    <a:cubicBezTo>
                      <a:pt x="34237" y="475573"/>
                      <a:pt x="32332" y="470620"/>
                      <a:pt x="33189" y="465477"/>
                    </a:cubicBezTo>
                    <a:lnTo>
                      <a:pt x="27093" y="461381"/>
                    </a:lnTo>
                    <a:lnTo>
                      <a:pt x="32808" y="457571"/>
                    </a:lnTo>
                    <a:cubicBezTo>
                      <a:pt x="32808" y="456523"/>
                      <a:pt x="32808" y="455380"/>
                      <a:pt x="32808" y="454047"/>
                    </a:cubicBezTo>
                    <a:lnTo>
                      <a:pt x="39380" y="450046"/>
                    </a:lnTo>
                    <a:lnTo>
                      <a:pt x="39380" y="409756"/>
                    </a:lnTo>
                    <a:lnTo>
                      <a:pt x="46048" y="405755"/>
                    </a:lnTo>
                    <a:cubicBezTo>
                      <a:pt x="46048" y="404422"/>
                      <a:pt x="46048" y="403279"/>
                      <a:pt x="45572" y="402231"/>
                    </a:cubicBezTo>
                    <a:cubicBezTo>
                      <a:pt x="43381" y="400707"/>
                      <a:pt x="41285" y="399373"/>
                      <a:pt x="39380" y="398230"/>
                    </a:cubicBezTo>
                    <a:lnTo>
                      <a:pt x="39380" y="392896"/>
                    </a:lnTo>
                    <a:cubicBezTo>
                      <a:pt x="33493" y="388153"/>
                      <a:pt x="27105" y="384067"/>
                      <a:pt x="20330" y="380704"/>
                    </a:cubicBezTo>
                    <a:lnTo>
                      <a:pt x="20330" y="340414"/>
                    </a:lnTo>
                    <a:lnTo>
                      <a:pt x="13663" y="336318"/>
                    </a:lnTo>
                    <a:lnTo>
                      <a:pt x="13663" y="332794"/>
                    </a:lnTo>
                    <a:lnTo>
                      <a:pt x="19949" y="328983"/>
                    </a:lnTo>
                    <a:lnTo>
                      <a:pt x="19949" y="314220"/>
                    </a:lnTo>
                    <a:cubicBezTo>
                      <a:pt x="12806" y="311934"/>
                      <a:pt x="12234" y="304695"/>
                      <a:pt x="14520" y="299075"/>
                    </a:cubicBezTo>
                    <a:lnTo>
                      <a:pt x="19092" y="296503"/>
                    </a:lnTo>
                    <a:cubicBezTo>
                      <a:pt x="20668" y="271510"/>
                      <a:pt x="20668" y="246440"/>
                      <a:pt x="19092" y="221446"/>
                    </a:cubicBezTo>
                    <a:lnTo>
                      <a:pt x="14139" y="218684"/>
                    </a:lnTo>
                    <a:lnTo>
                      <a:pt x="14139" y="171059"/>
                    </a:lnTo>
                    <a:lnTo>
                      <a:pt x="7376" y="166773"/>
                    </a:lnTo>
                    <a:lnTo>
                      <a:pt x="7376" y="145246"/>
                    </a:lnTo>
                    <a:lnTo>
                      <a:pt x="709" y="141246"/>
                    </a:lnTo>
                    <a:lnTo>
                      <a:pt x="709" y="126196"/>
                    </a:lnTo>
                    <a:lnTo>
                      <a:pt x="7472" y="122005"/>
                    </a:lnTo>
                    <a:lnTo>
                      <a:pt x="7472" y="89144"/>
                    </a:lnTo>
                    <a:cubicBezTo>
                      <a:pt x="19092" y="83905"/>
                      <a:pt x="12996" y="65903"/>
                      <a:pt x="12996" y="55616"/>
                    </a:cubicBezTo>
                    <a:cubicBezTo>
                      <a:pt x="-720" y="49901"/>
                      <a:pt x="14044" y="48377"/>
                      <a:pt x="13758" y="41614"/>
                    </a:cubicBezTo>
                    <a:lnTo>
                      <a:pt x="7376" y="37614"/>
                    </a:lnTo>
                    <a:lnTo>
                      <a:pt x="7376" y="34090"/>
                    </a:lnTo>
                    <a:lnTo>
                      <a:pt x="13758" y="30184"/>
                    </a:lnTo>
                    <a:lnTo>
                      <a:pt x="13758" y="26660"/>
                    </a:lnTo>
                    <a:lnTo>
                      <a:pt x="7757" y="22945"/>
                    </a:lnTo>
                    <a:cubicBezTo>
                      <a:pt x="9091" y="16373"/>
                      <a:pt x="4709" y="6276"/>
                      <a:pt x="10234" y="2752"/>
                    </a:cubicBezTo>
                    <a:lnTo>
                      <a:pt x="17092" y="6276"/>
                    </a:lnTo>
                    <a:cubicBezTo>
                      <a:pt x="21389" y="3590"/>
                      <a:pt x="25915" y="1305"/>
                      <a:pt x="30617" y="-581"/>
                    </a:cubicBezTo>
                    <a:lnTo>
                      <a:pt x="40142" y="4276"/>
                    </a:lnTo>
                    <a:lnTo>
                      <a:pt x="40142" y="11896"/>
                    </a:lnTo>
                    <a:lnTo>
                      <a:pt x="33570" y="15897"/>
                    </a:lnTo>
                    <a:cubicBezTo>
                      <a:pt x="32522" y="20374"/>
                      <a:pt x="38142" y="21231"/>
                      <a:pt x="39952" y="23803"/>
                    </a:cubicBezTo>
                    <a:cubicBezTo>
                      <a:pt x="42238" y="32661"/>
                      <a:pt x="56049" y="27041"/>
                      <a:pt x="62907" y="28565"/>
                    </a:cubicBezTo>
                    <a:cubicBezTo>
                      <a:pt x="68908" y="27041"/>
                      <a:pt x="63574" y="22279"/>
                      <a:pt x="71480" y="21231"/>
                    </a:cubicBezTo>
                    <a:cubicBezTo>
                      <a:pt x="75666" y="21202"/>
                      <a:pt x="79771" y="22393"/>
                      <a:pt x="83291" y="24660"/>
                    </a:cubicBezTo>
                    <a:cubicBezTo>
                      <a:pt x="89863" y="21231"/>
                      <a:pt x="94054" y="16754"/>
                      <a:pt x="102341" y="17421"/>
                    </a:cubicBezTo>
                    <a:cubicBezTo>
                      <a:pt x="114247" y="25422"/>
                      <a:pt x="130916" y="18088"/>
                      <a:pt x="144346" y="22279"/>
                    </a:cubicBezTo>
                    <a:cubicBezTo>
                      <a:pt x="134249" y="31804"/>
                      <a:pt x="111770" y="40662"/>
                      <a:pt x="96721" y="32375"/>
                    </a:cubicBezTo>
                    <a:cubicBezTo>
                      <a:pt x="84243" y="30280"/>
                      <a:pt x="69575" y="41900"/>
                      <a:pt x="57383" y="32375"/>
                    </a:cubicBezTo>
                    <a:cubicBezTo>
                      <a:pt x="49858" y="37138"/>
                      <a:pt x="41381" y="35709"/>
                      <a:pt x="34427" y="41900"/>
                    </a:cubicBezTo>
                    <a:lnTo>
                      <a:pt x="40904" y="45901"/>
                    </a:lnTo>
                    <a:cubicBezTo>
                      <a:pt x="40904" y="47139"/>
                      <a:pt x="40904" y="48377"/>
                      <a:pt x="40904" y="49520"/>
                    </a:cubicBezTo>
                    <a:lnTo>
                      <a:pt x="54620" y="57235"/>
                    </a:lnTo>
                    <a:lnTo>
                      <a:pt x="50906" y="62283"/>
                    </a:lnTo>
                    <a:cubicBezTo>
                      <a:pt x="44944" y="61846"/>
                      <a:pt x="39042" y="63722"/>
                      <a:pt x="34427" y="67523"/>
                    </a:cubicBezTo>
                    <a:cubicBezTo>
                      <a:pt x="34427" y="68760"/>
                      <a:pt x="34427" y="69999"/>
                      <a:pt x="34427" y="71142"/>
                    </a:cubicBezTo>
                    <a:cubicBezTo>
                      <a:pt x="40333" y="75428"/>
                      <a:pt x="48048" y="71142"/>
                      <a:pt x="54239" y="75142"/>
                    </a:cubicBezTo>
                    <a:cubicBezTo>
                      <a:pt x="39190" y="85715"/>
                      <a:pt x="24521" y="76666"/>
                      <a:pt x="44714" y="95621"/>
                    </a:cubicBezTo>
                    <a:cubicBezTo>
                      <a:pt x="51953" y="99431"/>
                      <a:pt x="30903" y="99907"/>
                      <a:pt x="28236" y="104574"/>
                    </a:cubicBezTo>
                    <a:lnTo>
                      <a:pt x="28236" y="108289"/>
                    </a:lnTo>
                    <a:cubicBezTo>
                      <a:pt x="32661" y="110375"/>
                      <a:pt x="36793" y="113033"/>
                      <a:pt x="40523" y="116195"/>
                    </a:cubicBezTo>
                    <a:lnTo>
                      <a:pt x="28808" y="122672"/>
                    </a:lnTo>
                    <a:cubicBezTo>
                      <a:pt x="39605" y="130273"/>
                      <a:pt x="51620" y="135978"/>
                      <a:pt x="64336" y="139532"/>
                    </a:cubicBezTo>
                    <a:cubicBezTo>
                      <a:pt x="72146" y="133912"/>
                      <a:pt x="82052" y="136579"/>
                      <a:pt x="90815" y="136007"/>
                    </a:cubicBezTo>
                    <a:cubicBezTo>
                      <a:pt x="93673" y="140293"/>
                      <a:pt x="102626" y="138483"/>
                      <a:pt x="106817" y="141341"/>
                    </a:cubicBezTo>
                    <a:cubicBezTo>
                      <a:pt x="107579" y="146389"/>
                      <a:pt x="105389" y="148675"/>
                      <a:pt x="97292" y="143532"/>
                    </a:cubicBezTo>
                    <a:cubicBezTo>
                      <a:pt x="77619" y="149790"/>
                      <a:pt x="56316" y="148466"/>
                      <a:pt x="37571" y="139817"/>
                    </a:cubicBezTo>
                    <a:lnTo>
                      <a:pt x="28046" y="145056"/>
                    </a:lnTo>
                    <a:cubicBezTo>
                      <a:pt x="39571" y="146770"/>
                      <a:pt x="52239" y="159915"/>
                      <a:pt x="63955" y="150771"/>
                    </a:cubicBezTo>
                    <a:cubicBezTo>
                      <a:pt x="70527" y="156010"/>
                      <a:pt x="83005" y="152009"/>
                      <a:pt x="80433" y="163344"/>
                    </a:cubicBezTo>
                    <a:cubicBezTo>
                      <a:pt x="67193" y="172107"/>
                      <a:pt x="53287" y="168297"/>
                      <a:pt x="38237" y="172869"/>
                    </a:cubicBezTo>
                    <a:lnTo>
                      <a:pt x="28712" y="177726"/>
                    </a:lnTo>
                    <a:cubicBezTo>
                      <a:pt x="28712" y="180965"/>
                      <a:pt x="35094" y="181537"/>
                      <a:pt x="35380" y="186775"/>
                    </a:cubicBezTo>
                    <a:cubicBezTo>
                      <a:pt x="50334" y="190776"/>
                      <a:pt x="67098" y="178012"/>
                      <a:pt x="79957" y="189347"/>
                    </a:cubicBezTo>
                    <a:cubicBezTo>
                      <a:pt x="81671" y="197158"/>
                      <a:pt x="67003" y="194110"/>
                      <a:pt x="60907" y="200015"/>
                    </a:cubicBezTo>
                    <a:cubicBezTo>
                      <a:pt x="57859" y="206397"/>
                      <a:pt x="61859" y="213160"/>
                      <a:pt x="59002" y="219637"/>
                    </a:cubicBezTo>
                    <a:lnTo>
                      <a:pt x="47191" y="226209"/>
                    </a:lnTo>
                    <a:cubicBezTo>
                      <a:pt x="67574" y="235734"/>
                      <a:pt x="94816" y="214112"/>
                      <a:pt x="111294" y="234496"/>
                    </a:cubicBezTo>
                    <a:cubicBezTo>
                      <a:pt x="93330" y="238048"/>
                      <a:pt x="76241" y="245107"/>
                      <a:pt x="61002" y="255260"/>
                    </a:cubicBezTo>
                    <a:cubicBezTo>
                      <a:pt x="61002" y="257356"/>
                      <a:pt x="64241" y="257832"/>
                      <a:pt x="66050" y="259642"/>
                    </a:cubicBezTo>
                    <a:lnTo>
                      <a:pt x="66050" y="266881"/>
                    </a:lnTo>
                    <a:lnTo>
                      <a:pt x="60240" y="270595"/>
                    </a:lnTo>
                    <a:cubicBezTo>
                      <a:pt x="60240" y="271643"/>
                      <a:pt x="60240" y="272882"/>
                      <a:pt x="60240" y="274120"/>
                    </a:cubicBezTo>
                    <a:cubicBezTo>
                      <a:pt x="69765" y="279644"/>
                      <a:pt x="84719" y="272215"/>
                      <a:pt x="93197" y="282311"/>
                    </a:cubicBezTo>
                    <a:cubicBezTo>
                      <a:pt x="87577" y="283264"/>
                      <a:pt x="68813" y="285264"/>
                      <a:pt x="74147" y="297170"/>
                    </a:cubicBezTo>
                    <a:cubicBezTo>
                      <a:pt x="95197" y="305076"/>
                      <a:pt x="131297" y="283740"/>
                      <a:pt x="145203" y="299837"/>
                    </a:cubicBezTo>
                    <a:cubicBezTo>
                      <a:pt x="137012" y="304123"/>
                      <a:pt x="123867" y="304123"/>
                      <a:pt x="115866" y="309362"/>
                    </a:cubicBezTo>
                    <a:cubicBezTo>
                      <a:pt x="102912" y="310886"/>
                      <a:pt x="94911" y="304028"/>
                      <a:pt x="80624" y="305742"/>
                    </a:cubicBezTo>
                    <a:lnTo>
                      <a:pt x="67574" y="313363"/>
                    </a:lnTo>
                    <a:cubicBezTo>
                      <a:pt x="63383" y="313363"/>
                      <a:pt x="51477" y="311458"/>
                      <a:pt x="53192" y="318411"/>
                    </a:cubicBezTo>
                    <a:cubicBezTo>
                      <a:pt x="65193" y="330032"/>
                      <a:pt x="118819" y="316506"/>
                      <a:pt x="118343" y="330032"/>
                    </a:cubicBezTo>
                    <a:cubicBezTo>
                      <a:pt x="95387" y="334223"/>
                      <a:pt x="69289" y="327269"/>
                      <a:pt x="47667" y="336509"/>
                    </a:cubicBezTo>
                    <a:cubicBezTo>
                      <a:pt x="54335" y="342890"/>
                      <a:pt x="71480" y="335080"/>
                      <a:pt x="79385" y="344414"/>
                    </a:cubicBezTo>
                    <a:lnTo>
                      <a:pt x="79385" y="347939"/>
                    </a:lnTo>
                    <a:lnTo>
                      <a:pt x="86148" y="352034"/>
                    </a:lnTo>
                    <a:lnTo>
                      <a:pt x="86148" y="354796"/>
                    </a:lnTo>
                    <a:cubicBezTo>
                      <a:pt x="90017" y="357673"/>
                      <a:pt x="95361" y="357473"/>
                      <a:pt x="99007" y="354320"/>
                    </a:cubicBezTo>
                    <a:cubicBezTo>
                      <a:pt x="99674" y="352606"/>
                      <a:pt x="99007" y="350701"/>
                      <a:pt x="102150" y="349558"/>
                    </a:cubicBezTo>
                    <a:cubicBezTo>
                      <a:pt x="111675" y="348510"/>
                      <a:pt x="120152" y="357368"/>
                      <a:pt x="129011" y="349558"/>
                    </a:cubicBezTo>
                    <a:cubicBezTo>
                      <a:pt x="137393" y="359083"/>
                      <a:pt x="161491" y="344891"/>
                      <a:pt x="158348" y="362416"/>
                    </a:cubicBezTo>
                    <a:cubicBezTo>
                      <a:pt x="139298" y="377180"/>
                      <a:pt x="113961" y="355844"/>
                      <a:pt x="95387" y="371941"/>
                    </a:cubicBezTo>
                    <a:cubicBezTo>
                      <a:pt x="87196" y="371941"/>
                      <a:pt x="77099" y="370513"/>
                      <a:pt x="79385" y="380895"/>
                    </a:cubicBezTo>
                    <a:lnTo>
                      <a:pt x="66336" y="388610"/>
                    </a:lnTo>
                    <a:lnTo>
                      <a:pt x="66336" y="392230"/>
                    </a:lnTo>
                    <a:cubicBezTo>
                      <a:pt x="69575" y="394515"/>
                      <a:pt x="71575" y="393468"/>
                      <a:pt x="76814" y="394039"/>
                    </a:cubicBezTo>
                    <a:lnTo>
                      <a:pt x="87291" y="386515"/>
                    </a:lnTo>
                    <a:cubicBezTo>
                      <a:pt x="98912" y="385943"/>
                      <a:pt x="106913" y="388705"/>
                      <a:pt x="115866" y="382991"/>
                    </a:cubicBezTo>
                    <a:lnTo>
                      <a:pt x="125391" y="388325"/>
                    </a:lnTo>
                    <a:lnTo>
                      <a:pt x="118724" y="392325"/>
                    </a:lnTo>
                    <a:lnTo>
                      <a:pt x="118724" y="402421"/>
                    </a:lnTo>
                    <a:cubicBezTo>
                      <a:pt x="104572" y="406089"/>
                      <a:pt x="90002" y="407879"/>
                      <a:pt x="75385" y="407755"/>
                    </a:cubicBezTo>
                    <a:cubicBezTo>
                      <a:pt x="65193" y="411566"/>
                      <a:pt x="62431" y="420995"/>
                      <a:pt x="76718" y="418519"/>
                    </a:cubicBezTo>
                    <a:cubicBezTo>
                      <a:pt x="84564" y="413651"/>
                      <a:pt x="94495" y="413651"/>
                      <a:pt x="102341" y="418519"/>
                    </a:cubicBezTo>
                    <a:cubicBezTo>
                      <a:pt x="109961" y="410994"/>
                      <a:pt x="191876" y="408231"/>
                      <a:pt x="180446" y="418519"/>
                    </a:cubicBezTo>
                    <a:cubicBezTo>
                      <a:pt x="171693" y="417585"/>
                      <a:pt x="162919" y="420071"/>
                      <a:pt x="155966" y="425472"/>
                    </a:cubicBezTo>
                    <a:cubicBezTo>
                      <a:pt x="151013" y="427377"/>
                      <a:pt x="136916" y="422424"/>
                      <a:pt x="139107" y="431759"/>
                    </a:cubicBezTo>
                    <a:cubicBezTo>
                      <a:pt x="152442" y="438616"/>
                      <a:pt x="168635" y="424424"/>
                      <a:pt x="181398" y="433187"/>
                    </a:cubicBezTo>
                    <a:cubicBezTo>
                      <a:pt x="196257" y="424139"/>
                      <a:pt x="209973" y="436235"/>
                      <a:pt x="225499" y="433187"/>
                    </a:cubicBezTo>
                    <a:cubicBezTo>
                      <a:pt x="235024" y="430330"/>
                      <a:pt x="236548" y="426805"/>
                      <a:pt x="246644" y="433187"/>
                    </a:cubicBezTo>
                    <a:cubicBezTo>
                      <a:pt x="271028" y="442712"/>
                      <a:pt x="294269" y="439283"/>
                      <a:pt x="319796" y="436997"/>
                    </a:cubicBezTo>
                    <a:cubicBezTo>
                      <a:pt x="326559" y="434235"/>
                      <a:pt x="367421" y="421091"/>
                      <a:pt x="361992" y="438998"/>
                    </a:cubicBezTo>
                    <a:cubicBezTo>
                      <a:pt x="330772" y="446179"/>
                      <a:pt x="298767" y="449380"/>
                      <a:pt x="266742" y="448523"/>
                    </a:cubicBezTo>
                    <a:cubicBezTo>
                      <a:pt x="254360" y="437854"/>
                      <a:pt x="241882" y="442236"/>
                      <a:pt x="227594" y="444903"/>
                    </a:cubicBezTo>
                    <a:lnTo>
                      <a:pt x="207973" y="455952"/>
                    </a:lnTo>
                    <a:cubicBezTo>
                      <a:pt x="198551" y="450666"/>
                      <a:pt x="186914" y="451332"/>
                      <a:pt x="178160" y="457666"/>
                    </a:cubicBezTo>
                    <a:lnTo>
                      <a:pt x="184827" y="461857"/>
                    </a:lnTo>
                    <a:cubicBezTo>
                      <a:pt x="184160" y="466906"/>
                      <a:pt x="184065" y="466906"/>
                      <a:pt x="175302" y="467096"/>
                    </a:cubicBezTo>
                    <a:lnTo>
                      <a:pt x="155300" y="478241"/>
                    </a:lnTo>
                    <a:cubicBezTo>
                      <a:pt x="145775" y="477383"/>
                      <a:pt x="143870" y="481765"/>
                      <a:pt x="139107" y="483860"/>
                    </a:cubicBezTo>
                    <a:lnTo>
                      <a:pt x="139107" y="487480"/>
                    </a:lnTo>
                    <a:cubicBezTo>
                      <a:pt x="145584" y="491290"/>
                      <a:pt x="153871" y="487480"/>
                      <a:pt x="160253" y="489670"/>
                    </a:cubicBezTo>
                    <a:lnTo>
                      <a:pt x="168254" y="485670"/>
                    </a:lnTo>
                    <a:cubicBezTo>
                      <a:pt x="198353" y="496338"/>
                      <a:pt x="227690" y="475573"/>
                      <a:pt x="258646" y="486432"/>
                    </a:cubicBezTo>
                    <a:cubicBezTo>
                      <a:pt x="234643" y="487194"/>
                      <a:pt x="211878" y="500624"/>
                      <a:pt x="187780" y="500053"/>
                    </a:cubicBezTo>
                    <a:cubicBezTo>
                      <a:pt x="173397" y="492147"/>
                      <a:pt x="158443" y="497862"/>
                      <a:pt x="143298" y="500053"/>
                    </a:cubicBezTo>
                    <a:cubicBezTo>
                      <a:pt x="129868" y="491290"/>
                      <a:pt x="100436" y="488051"/>
                      <a:pt x="92625" y="502339"/>
                    </a:cubicBezTo>
                    <a:lnTo>
                      <a:pt x="105960" y="507577"/>
                    </a:lnTo>
                    <a:lnTo>
                      <a:pt x="105960" y="513006"/>
                    </a:lnTo>
                    <a:cubicBezTo>
                      <a:pt x="198448" y="521198"/>
                      <a:pt x="83195" y="535295"/>
                      <a:pt x="182160" y="533295"/>
                    </a:cubicBezTo>
                    <a:lnTo>
                      <a:pt x="185113" y="538248"/>
                    </a:lnTo>
                    <a:cubicBezTo>
                      <a:pt x="173016" y="548535"/>
                      <a:pt x="158538" y="542058"/>
                      <a:pt x="143774" y="545773"/>
                    </a:cubicBezTo>
                    <a:cubicBezTo>
                      <a:pt x="158062" y="553488"/>
                      <a:pt x="184922" y="539296"/>
                      <a:pt x="191971" y="557774"/>
                    </a:cubicBezTo>
                    <a:lnTo>
                      <a:pt x="203591" y="564251"/>
                    </a:lnTo>
                    <a:cubicBezTo>
                      <a:pt x="200162" y="569204"/>
                      <a:pt x="191685" y="564251"/>
                      <a:pt x="191399" y="564251"/>
                    </a:cubicBezTo>
                    <a:cubicBezTo>
                      <a:pt x="175397" y="574824"/>
                      <a:pt x="158824" y="568251"/>
                      <a:pt x="141774" y="569966"/>
                    </a:cubicBezTo>
                    <a:cubicBezTo>
                      <a:pt x="135869" y="572062"/>
                      <a:pt x="139393" y="578158"/>
                      <a:pt x="138536" y="582730"/>
                    </a:cubicBezTo>
                    <a:lnTo>
                      <a:pt x="145108" y="586825"/>
                    </a:lnTo>
                    <a:cubicBezTo>
                      <a:pt x="145584" y="591778"/>
                      <a:pt x="145679" y="591588"/>
                      <a:pt x="154633" y="592255"/>
                    </a:cubicBezTo>
                    <a:cubicBezTo>
                      <a:pt x="163290" y="595893"/>
                      <a:pt x="172770" y="597103"/>
                      <a:pt x="182065" y="595779"/>
                    </a:cubicBezTo>
                    <a:cubicBezTo>
                      <a:pt x="183017" y="601303"/>
                      <a:pt x="191590" y="603018"/>
                      <a:pt x="191590" y="608161"/>
                    </a:cubicBezTo>
                    <a:cubicBezTo>
                      <a:pt x="186923" y="614067"/>
                      <a:pt x="176064" y="612924"/>
                      <a:pt x="169016" y="617686"/>
                    </a:cubicBezTo>
                    <a:cubicBezTo>
                      <a:pt x="165077" y="615162"/>
                      <a:pt x="160448" y="613933"/>
                      <a:pt x="155776" y="614162"/>
                    </a:cubicBezTo>
                    <a:cubicBezTo>
                      <a:pt x="146251" y="621116"/>
                      <a:pt x="135392" y="620734"/>
                      <a:pt x="125963" y="627021"/>
                    </a:cubicBezTo>
                    <a:lnTo>
                      <a:pt x="125963" y="631021"/>
                    </a:lnTo>
                    <a:cubicBezTo>
                      <a:pt x="140191" y="634955"/>
                      <a:pt x="154925" y="636755"/>
                      <a:pt x="169682" y="636355"/>
                    </a:cubicBezTo>
                    <a:lnTo>
                      <a:pt x="178636" y="629212"/>
                    </a:lnTo>
                    <a:cubicBezTo>
                      <a:pt x="184348" y="628202"/>
                      <a:pt x="190229" y="629469"/>
                      <a:pt x="195019" y="632736"/>
                    </a:cubicBezTo>
                    <a:cubicBezTo>
                      <a:pt x="201591" y="621020"/>
                      <a:pt x="220546" y="624354"/>
                      <a:pt x="230833" y="630831"/>
                    </a:cubicBezTo>
                    <a:lnTo>
                      <a:pt x="230833" y="634832"/>
                    </a:lnTo>
                    <a:cubicBezTo>
                      <a:pt x="223880" y="636736"/>
                      <a:pt x="226166" y="641118"/>
                      <a:pt x="221308" y="643785"/>
                    </a:cubicBezTo>
                    <a:cubicBezTo>
                      <a:pt x="204624" y="639546"/>
                      <a:pt x="186966" y="641585"/>
                      <a:pt x="171683" y="649500"/>
                    </a:cubicBezTo>
                    <a:cubicBezTo>
                      <a:pt x="177683" y="655025"/>
                      <a:pt x="189018" y="653691"/>
                      <a:pt x="194066" y="659025"/>
                    </a:cubicBezTo>
                    <a:cubicBezTo>
                      <a:pt x="208163" y="652739"/>
                      <a:pt x="226832" y="647595"/>
                      <a:pt x="240929" y="654834"/>
                    </a:cubicBezTo>
                    <a:cubicBezTo>
                      <a:pt x="252740" y="647309"/>
                      <a:pt x="247692" y="657596"/>
                      <a:pt x="256741" y="660930"/>
                    </a:cubicBezTo>
                    <a:cubicBezTo>
                      <a:pt x="231595" y="667692"/>
                      <a:pt x="204163" y="657120"/>
                      <a:pt x="182065" y="669693"/>
                    </a:cubicBezTo>
                    <a:lnTo>
                      <a:pt x="175207" y="666454"/>
                    </a:lnTo>
                    <a:cubicBezTo>
                      <a:pt x="171293" y="669188"/>
                      <a:pt x="166521" y="670407"/>
                      <a:pt x="161777" y="669884"/>
                    </a:cubicBezTo>
                    <a:lnTo>
                      <a:pt x="152252" y="675503"/>
                    </a:lnTo>
                    <a:cubicBezTo>
                      <a:pt x="149299" y="683600"/>
                      <a:pt x="164158" y="680742"/>
                      <a:pt x="168825" y="680647"/>
                    </a:cubicBezTo>
                    <a:cubicBezTo>
                      <a:pt x="171968" y="675789"/>
                      <a:pt x="183970" y="678932"/>
                      <a:pt x="187018" y="674075"/>
                    </a:cubicBezTo>
                    <a:cubicBezTo>
                      <a:pt x="198829" y="674075"/>
                      <a:pt x="213307" y="670836"/>
                      <a:pt x="223880" y="675884"/>
                    </a:cubicBezTo>
                    <a:cubicBezTo>
                      <a:pt x="225213" y="677313"/>
                      <a:pt x="223403" y="680361"/>
                      <a:pt x="221213" y="680647"/>
                    </a:cubicBezTo>
                    <a:cubicBezTo>
                      <a:pt x="203808" y="683257"/>
                      <a:pt x="187005" y="688924"/>
                      <a:pt x="171587" y="697410"/>
                    </a:cubicBezTo>
                    <a:lnTo>
                      <a:pt x="171587" y="701221"/>
                    </a:lnTo>
                    <a:cubicBezTo>
                      <a:pt x="173969" y="704459"/>
                      <a:pt x="182351" y="701221"/>
                      <a:pt x="184065" y="705221"/>
                    </a:cubicBezTo>
                    <a:cubicBezTo>
                      <a:pt x="176064" y="711412"/>
                      <a:pt x="166825" y="709507"/>
                      <a:pt x="158633" y="715889"/>
                    </a:cubicBezTo>
                    <a:lnTo>
                      <a:pt x="158633" y="726271"/>
                    </a:lnTo>
                    <a:cubicBezTo>
                      <a:pt x="164090" y="730167"/>
                      <a:pt x="170010" y="733358"/>
                      <a:pt x="176255" y="735796"/>
                    </a:cubicBezTo>
                    <a:cubicBezTo>
                      <a:pt x="180266" y="735673"/>
                      <a:pt x="184162" y="734415"/>
                      <a:pt x="187494" y="732177"/>
                    </a:cubicBezTo>
                    <a:cubicBezTo>
                      <a:pt x="193971" y="730272"/>
                      <a:pt x="198162" y="735892"/>
                      <a:pt x="204353" y="735701"/>
                    </a:cubicBezTo>
                    <a:cubicBezTo>
                      <a:pt x="202353" y="743702"/>
                      <a:pt x="184637" y="735701"/>
                      <a:pt x="178826" y="741226"/>
                    </a:cubicBezTo>
                    <a:lnTo>
                      <a:pt x="194162" y="750751"/>
                    </a:lnTo>
                    <a:cubicBezTo>
                      <a:pt x="218641" y="752560"/>
                      <a:pt x="241787" y="741893"/>
                      <a:pt x="263408" y="752656"/>
                    </a:cubicBezTo>
                    <a:lnTo>
                      <a:pt x="263408" y="756370"/>
                    </a:lnTo>
                    <a:lnTo>
                      <a:pt x="253883" y="761704"/>
                    </a:lnTo>
                    <a:lnTo>
                      <a:pt x="240263" y="754656"/>
                    </a:lnTo>
                    <a:cubicBezTo>
                      <a:pt x="233119" y="758085"/>
                      <a:pt x="228642" y="763514"/>
                      <a:pt x="217498" y="762466"/>
                    </a:cubicBezTo>
                    <a:lnTo>
                      <a:pt x="217498" y="767419"/>
                    </a:lnTo>
                    <a:cubicBezTo>
                      <a:pt x="246073" y="776944"/>
                      <a:pt x="280839" y="770848"/>
                      <a:pt x="312748" y="772849"/>
                    </a:cubicBezTo>
                    <a:cubicBezTo>
                      <a:pt x="322273" y="760085"/>
                      <a:pt x="354658" y="763324"/>
                      <a:pt x="368660" y="771039"/>
                    </a:cubicBezTo>
                    <a:cubicBezTo>
                      <a:pt x="351705" y="777801"/>
                      <a:pt x="329893" y="772658"/>
                      <a:pt x="312748" y="780564"/>
                    </a:cubicBezTo>
                    <a:lnTo>
                      <a:pt x="306080" y="777135"/>
                    </a:lnTo>
                    <a:cubicBezTo>
                      <a:pt x="292174" y="787612"/>
                      <a:pt x="280172" y="771420"/>
                      <a:pt x="267980" y="780183"/>
                    </a:cubicBezTo>
                    <a:cubicBezTo>
                      <a:pt x="254455" y="779421"/>
                      <a:pt x="242263" y="784660"/>
                      <a:pt x="227309" y="784184"/>
                    </a:cubicBezTo>
                    <a:lnTo>
                      <a:pt x="219403" y="790184"/>
                    </a:lnTo>
                    <a:cubicBezTo>
                      <a:pt x="221022" y="792756"/>
                      <a:pt x="226928" y="794470"/>
                      <a:pt x="230833" y="797233"/>
                    </a:cubicBezTo>
                    <a:lnTo>
                      <a:pt x="230833" y="800662"/>
                    </a:lnTo>
                    <a:cubicBezTo>
                      <a:pt x="238453" y="807710"/>
                      <a:pt x="268933" y="788946"/>
                      <a:pt x="269885" y="804948"/>
                    </a:cubicBezTo>
                    <a:cubicBezTo>
                      <a:pt x="240834" y="819331"/>
                      <a:pt x="269885" y="819521"/>
                      <a:pt x="284554" y="813806"/>
                    </a:cubicBezTo>
                    <a:cubicBezTo>
                      <a:pt x="297317" y="811425"/>
                      <a:pt x="308938" y="818569"/>
                      <a:pt x="319320" y="813806"/>
                    </a:cubicBezTo>
                    <a:lnTo>
                      <a:pt x="326178" y="817045"/>
                    </a:lnTo>
                    <a:cubicBezTo>
                      <a:pt x="345990" y="809615"/>
                      <a:pt x="371041" y="818283"/>
                      <a:pt x="390948" y="823998"/>
                    </a:cubicBezTo>
                    <a:cubicBezTo>
                      <a:pt x="407141" y="826855"/>
                      <a:pt x="425429" y="821426"/>
                      <a:pt x="441050" y="826570"/>
                    </a:cubicBezTo>
                    <a:cubicBezTo>
                      <a:pt x="399711" y="838857"/>
                      <a:pt x="355325" y="821426"/>
                      <a:pt x="313034" y="828284"/>
                    </a:cubicBezTo>
                    <a:cubicBezTo>
                      <a:pt x="307509" y="823998"/>
                      <a:pt x="300080" y="825332"/>
                      <a:pt x="293984" y="821426"/>
                    </a:cubicBezTo>
                    <a:cubicBezTo>
                      <a:pt x="283779" y="827570"/>
                      <a:pt x="271766" y="829989"/>
                      <a:pt x="259979" y="828284"/>
                    </a:cubicBezTo>
                    <a:lnTo>
                      <a:pt x="257122" y="832665"/>
                    </a:lnTo>
                    <a:cubicBezTo>
                      <a:pt x="281887" y="846858"/>
                      <a:pt x="315415" y="830094"/>
                      <a:pt x="344561" y="835714"/>
                    </a:cubicBezTo>
                    <a:cubicBezTo>
                      <a:pt x="351705" y="837047"/>
                      <a:pt x="355325" y="843048"/>
                      <a:pt x="362087" y="843048"/>
                    </a:cubicBezTo>
                    <a:cubicBezTo>
                      <a:pt x="373994" y="843048"/>
                      <a:pt x="363992" y="848191"/>
                      <a:pt x="358944" y="850382"/>
                    </a:cubicBezTo>
                    <a:cubicBezTo>
                      <a:pt x="338370" y="849239"/>
                      <a:pt x="313224" y="838857"/>
                      <a:pt x="294365" y="846286"/>
                    </a:cubicBezTo>
                    <a:cubicBezTo>
                      <a:pt x="281982" y="845143"/>
                      <a:pt x="275315" y="857526"/>
                      <a:pt x="267885" y="861431"/>
                    </a:cubicBezTo>
                    <a:cubicBezTo>
                      <a:pt x="263218" y="861431"/>
                      <a:pt x="255693" y="860860"/>
                      <a:pt x="257598" y="866574"/>
                    </a:cubicBezTo>
                    <a:cubicBezTo>
                      <a:pt x="285602" y="878767"/>
                      <a:pt x="311700" y="851620"/>
                      <a:pt x="339323" y="864955"/>
                    </a:cubicBezTo>
                    <a:cubicBezTo>
                      <a:pt x="348086" y="870480"/>
                      <a:pt x="329798" y="868480"/>
                      <a:pt x="326464" y="868860"/>
                    </a:cubicBezTo>
                    <a:cubicBezTo>
                      <a:pt x="315986" y="876576"/>
                      <a:pt x="301889" y="877338"/>
                      <a:pt x="290650" y="881910"/>
                    </a:cubicBezTo>
                    <a:cubicBezTo>
                      <a:pt x="304271" y="886482"/>
                      <a:pt x="319225" y="881910"/>
                      <a:pt x="332560" y="879910"/>
                    </a:cubicBezTo>
                    <a:cubicBezTo>
                      <a:pt x="336751" y="882672"/>
                      <a:pt x="336846" y="882672"/>
                      <a:pt x="335227" y="889435"/>
                    </a:cubicBezTo>
                    <a:cubicBezTo>
                      <a:pt x="318653" y="894483"/>
                      <a:pt x="299032" y="890864"/>
                      <a:pt x="283792" y="899817"/>
                    </a:cubicBezTo>
                    <a:lnTo>
                      <a:pt x="283792" y="903531"/>
                    </a:lnTo>
                    <a:cubicBezTo>
                      <a:pt x="296841" y="911437"/>
                      <a:pt x="311510" y="893435"/>
                      <a:pt x="323892" y="909151"/>
                    </a:cubicBezTo>
                    <a:cubicBezTo>
                      <a:pt x="360563" y="904674"/>
                      <a:pt x="393710" y="917152"/>
                      <a:pt x="425810" y="909151"/>
                    </a:cubicBezTo>
                    <a:cubicBezTo>
                      <a:pt x="431334" y="909723"/>
                      <a:pt x="437240" y="907818"/>
                      <a:pt x="441335" y="910961"/>
                    </a:cubicBezTo>
                    <a:lnTo>
                      <a:pt x="434858" y="914866"/>
                    </a:lnTo>
                    <a:cubicBezTo>
                      <a:pt x="434858" y="916200"/>
                      <a:pt x="434858" y="917343"/>
                      <a:pt x="434858" y="918581"/>
                    </a:cubicBezTo>
                    <a:cubicBezTo>
                      <a:pt x="424667" y="920010"/>
                      <a:pt x="406950" y="927154"/>
                      <a:pt x="398854" y="920296"/>
                    </a:cubicBezTo>
                    <a:cubicBezTo>
                      <a:pt x="386376" y="917819"/>
                      <a:pt x="375899" y="928964"/>
                      <a:pt x="365231" y="919724"/>
                    </a:cubicBezTo>
                    <a:cubicBezTo>
                      <a:pt x="332655" y="915628"/>
                      <a:pt x="291031" y="926868"/>
                      <a:pt x="257312" y="932583"/>
                    </a:cubicBezTo>
                    <a:lnTo>
                      <a:pt x="264266" y="936869"/>
                    </a:lnTo>
                    <a:lnTo>
                      <a:pt x="264266" y="940393"/>
                    </a:lnTo>
                    <a:lnTo>
                      <a:pt x="257693" y="944394"/>
                    </a:lnTo>
                    <a:cubicBezTo>
                      <a:pt x="257693" y="945727"/>
                      <a:pt x="257693" y="946870"/>
                      <a:pt x="257693" y="948108"/>
                    </a:cubicBezTo>
                    <a:cubicBezTo>
                      <a:pt x="268133" y="950976"/>
                      <a:pt x="279177" y="950776"/>
                      <a:pt x="289507" y="947537"/>
                    </a:cubicBezTo>
                    <a:lnTo>
                      <a:pt x="277791" y="940965"/>
                    </a:lnTo>
                    <a:cubicBezTo>
                      <a:pt x="276743" y="938679"/>
                      <a:pt x="275791" y="936488"/>
                      <a:pt x="280934" y="935250"/>
                    </a:cubicBezTo>
                    <a:cubicBezTo>
                      <a:pt x="296746" y="941536"/>
                      <a:pt x="315701" y="931630"/>
                      <a:pt x="333131" y="935250"/>
                    </a:cubicBezTo>
                    <a:cubicBezTo>
                      <a:pt x="337989" y="938869"/>
                      <a:pt x="335608" y="941918"/>
                      <a:pt x="335894" y="945251"/>
                    </a:cubicBezTo>
                    <a:lnTo>
                      <a:pt x="327416" y="946680"/>
                    </a:lnTo>
                    <a:lnTo>
                      <a:pt x="319892" y="942870"/>
                    </a:lnTo>
                    <a:cubicBezTo>
                      <a:pt x="314367" y="944299"/>
                      <a:pt x="318177" y="948394"/>
                      <a:pt x="313129" y="950300"/>
                    </a:cubicBezTo>
                    <a:cubicBezTo>
                      <a:pt x="309823" y="951756"/>
                      <a:pt x="306638" y="953481"/>
                      <a:pt x="303604" y="955443"/>
                    </a:cubicBezTo>
                    <a:cubicBezTo>
                      <a:pt x="302461" y="967254"/>
                      <a:pt x="281030" y="958015"/>
                      <a:pt x="272743" y="961729"/>
                    </a:cubicBezTo>
                    <a:cubicBezTo>
                      <a:pt x="264467" y="967349"/>
                      <a:pt x="255186" y="971331"/>
                      <a:pt x="245406" y="973445"/>
                    </a:cubicBezTo>
                    <a:cubicBezTo>
                      <a:pt x="244739" y="976112"/>
                      <a:pt x="252074" y="978303"/>
                      <a:pt x="254931" y="979255"/>
                    </a:cubicBezTo>
                    <a:cubicBezTo>
                      <a:pt x="268473" y="973093"/>
                      <a:pt x="284178" y="973988"/>
                      <a:pt x="296936" y="981637"/>
                    </a:cubicBezTo>
                    <a:cubicBezTo>
                      <a:pt x="288935" y="983160"/>
                      <a:pt x="292745" y="988400"/>
                      <a:pt x="287411" y="990590"/>
                    </a:cubicBezTo>
                    <a:cubicBezTo>
                      <a:pt x="272267" y="990590"/>
                      <a:pt x="259313" y="984970"/>
                      <a:pt x="245025" y="992400"/>
                    </a:cubicBezTo>
                    <a:cubicBezTo>
                      <a:pt x="245025" y="993543"/>
                      <a:pt x="245025" y="994686"/>
                      <a:pt x="245025" y="996019"/>
                    </a:cubicBezTo>
                    <a:lnTo>
                      <a:pt x="238453" y="999924"/>
                    </a:lnTo>
                    <a:lnTo>
                      <a:pt x="238453" y="1003544"/>
                    </a:lnTo>
                    <a:cubicBezTo>
                      <a:pt x="261694" y="1015546"/>
                      <a:pt x="286078" y="985065"/>
                      <a:pt x="301223" y="1005354"/>
                    </a:cubicBezTo>
                    <a:cubicBezTo>
                      <a:pt x="305033" y="1005354"/>
                      <a:pt x="312367" y="1005354"/>
                      <a:pt x="310748" y="1010402"/>
                    </a:cubicBezTo>
                    <a:cubicBezTo>
                      <a:pt x="309128" y="1015450"/>
                      <a:pt x="298841" y="1012307"/>
                      <a:pt x="294650" y="1009259"/>
                    </a:cubicBezTo>
                    <a:cubicBezTo>
                      <a:pt x="277315" y="1005164"/>
                      <a:pt x="266075" y="1023737"/>
                      <a:pt x="248549" y="1020117"/>
                    </a:cubicBezTo>
                    <a:cubicBezTo>
                      <a:pt x="243692" y="1024023"/>
                      <a:pt x="243596" y="1024023"/>
                      <a:pt x="248549" y="1027356"/>
                    </a:cubicBezTo>
                    <a:cubicBezTo>
                      <a:pt x="277601" y="1024594"/>
                      <a:pt x="304747" y="1016593"/>
                      <a:pt x="333512" y="1027356"/>
                    </a:cubicBezTo>
                    <a:cubicBezTo>
                      <a:pt x="351468" y="1020794"/>
                      <a:pt x="371269" y="1021442"/>
                      <a:pt x="388757" y="1029166"/>
                    </a:cubicBezTo>
                    <a:cubicBezTo>
                      <a:pt x="372470" y="1036215"/>
                      <a:pt x="350657" y="1025833"/>
                      <a:pt x="334751" y="1034215"/>
                    </a:cubicBezTo>
                    <a:cubicBezTo>
                      <a:pt x="326654" y="1037358"/>
                      <a:pt x="320939" y="1030881"/>
                      <a:pt x="314272" y="1027833"/>
                    </a:cubicBezTo>
                    <a:cubicBezTo>
                      <a:pt x="307700" y="1029833"/>
                      <a:pt x="311510" y="1039167"/>
                      <a:pt x="310557" y="1043358"/>
                    </a:cubicBezTo>
                    <a:lnTo>
                      <a:pt x="320082" y="1049835"/>
                    </a:lnTo>
                    <a:cubicBezTo>
                      <a:pt x="332274" y="1050693"/>
                      <a:pt x="344085" y="1047073"/>
                      <a:pt x="353896" y="1053360"/>
                    </a:cubicBezTo>
                    <a:cubicBezTo>
                      <a:pt x="364945" y="1054693"/>
                      <a:pt x="365802" y="1045359"/>
                      <a:pt x="378947" y="1046026"/>
                    </a:cubicBezTo>
                    <a:cubicBezTo>
                      <a:pt x="399902" y="1055551"/>
                      <a:pt x="426572" y="1044121"/>
                      <a:pt x="448479" y="1053360"/>
                    </a:cubicBezTo>
                    <a:cubicBezTo>
                      <a:pt x="438478" y="1064695"/>
                      <a:pt x="408950" y="1048883"/>
                      <a:pt x="395996" y="1062885"/>
                    </a:cubicBezTo>
                    <a:cubicBezTo>
                      <a:pt x="395139" y="1065743"/>
                      <a:pt x="397520" y="1067552"/>
                      <a:pt x="401616" y="1068885"/>
                    </a:cubicBezTo>
                    <a:cubicBezTo>
                      <a:pt x="400568" y="1072315"/>
                      <a:pt x="394758" y="1073076"/>
                      <a:pt x="392091" y="1075363"/>
                    </a:cubicBezTo>
                    <a:cubicBezTo>
                      <a:pt x="378375" y="1072505"/>
                      <a:pt x="367326" y="1081173"/>
                      <a:pt x="356182" y="1076982"/>
                    </a:cubicBezTo>
                    <a:lnTo>
                      <a:pt x="356182" y="1073362"/>
                    </a:lnTo>
                    <a:cubicBezTo>
                      <a:pt x="340942" y="1069934"/>
                      <a:pt x="323035" y="1077839"/>
                      <a:pt x="307128" y="1078887"/>
                    </a:cubicBezTo>
                    <a:cubicBezTo>
                      <a:pt x="301699" y="1081840"/>
                      <a:pt x="301508" y="1088412"/>
                      <a:pt x="309414" y="1091555"/>
                    </a:cubicBezTo>
                    <a:cubicBezTo>
                      <a:pt x="310271" y="1093746"/>
                      <a:pt x="310748" y="1097080"/>
                      <a:pt x="314462" y="1097175"/>
                    </a:cubicBezTo>
                    <a:cubicBezTo>
                      <a:pt x="324628" y="1097918"/>
                      <a:pt x="334843" y="1096727"/>
                      <a:pt x="344561" y="1093651"/>
                    </a:cubicBezTo>
                    <a:cubicBezTo>
                      <a:pt x="352630" y="1095556"/>
                      <a:pt x="360459" y="1098366"/>
                      <a:pt x="367898" y="1102033"/>
                    </a:cubicBezTo>
                    <a:cubicBezTo>
                      <a:pt x="367898" y="1108034"/>
                      <a:pt x="355801" y="1103461"/>
                      <a:pt x="352753" y="1101080"/>
                    </a:cubicBezTo>
                    <a:cubicBezTo>
                      <a:pt x="333731" y="1103652"/>
                      <a:pt x="315280" y="1109424"/>
                      <a:pt x="298175" y="1118130"/>
                    </a:cubicBezTo>
                    <a:cubicBezTo>
                      <a:pt x="341990" y="1122988"/>
                      <a:pt x="385043" y="1113844"/>
                      <a:pt x="428667" y="1121273"/>
                    </a:cubicBezTo>
                    <a:cubicBezTo>
                      <a:pt x="410284" y="1131846"/>
                      <a:pt x="388281" y="1124607"/>
                      <a:pt x="365421" y="1126607"/>
                    </a:cubicBezTo>
                    <a:lnTo>
                      <a:pt x="355896" y="1134132"/>
                    </a:lnTo>
                    <a:cubicBezTo>
                      <a:pt x="334655" y="1138132"/>
                      <a:pt x="320273" y="1124607"/>
                      <a:pt x="303699" y="1135942"/>
                    </a:cubicBezTo>
                    <a:lnTo>
                      <a:pt x="303699" y="1139657"/>
                    </a:lnTo>
                    <a:cubicBezTo>
                      <a:pt x="310652" y="1143752"/>
                      <a:pt x="320082" y="1139657"/>
                      <a:pt x="326273" y="1144991"/>
                    </a:cubicBezTo>
                    <a:cubicBezTo>
                      <a:pt x="374756" y="1133465"/>
                      <a:pt x="426762" y="1149182"/>
                      <a:pt x="471339" y="1167279"/>
                    </a:cubicBezTo>
                    <a:cubicBezTo>
                      <a:pt x="479054" y="1162326"/>
                      <a:pt x="482960" y="1159659"/>
                      <a:pt x="492294" y="1162802"/>
                    </a:cubicBezTo>
                    <a:cubicBezTo>
                      <a:pt x="501248" y="1149182"/>
                      <a:pt x="526298" y="1159373"/>
                      <a:pt x="544205" y="1156420"/>
                    </a:cubicBezTo>
                    <a:lnTo>
                      <a:pt x="551730" y="1162136"/>
                    </a:lnTo>
                    <a:cubicBezTo>
                      <a:pt x="519536" y="1175280"/>
                      <a:pt x="478197" y="1169946"/>
                      <a:pt x="442764" y="1174709"/>
                    </a:cubicBezTo>
                    <a:cubicBezTo>
                      <a:pt x="435335" y="1176804"/>
                      <a:pt x="414951" y="1169184"/>
                      <a:pt x="415808" y="1180519"/>
                    </a:cubicBezTo>
                    <a:cubicBezTo>
                      <a:pt x="421098" y="1182185"/>
                      <a:pt x="426684" y="1182709"/>
                      <a:pt x="432191" y="1182042"/>
                    </a:cubicBezTo>
                    <a:lnTo>
                      <a:pt x="446955" y="1191567"/>
                    </a:lnTo>
                    <a:cubicBezTo>
                      <a:pt x="438097" y="1197092"/>
                      <a:pt x="429810" y="1186710"/>
                      <a:pt x="420285" y="1189758"/>
                    </a:cubicBezTo>
                    <a:cubicBezTo>
                      <a:pt x="404855" y="1189758"/>
                      <a:pt x="391710" y="1185757"/>
                      <a:pt x="395615" y="1206332"/>
                    </a:cubicBezTo>
                    <a:cubicBezTo>
                      <a:pt x="399902" y="1209474"/>
                      <a:pt x="405902" y="1207570"/>
                      <a:pt x="411332" y="1208236"/>
                    </a:cubicBezTo>
                    <a:cubicBezTo>
                      <a:pt x="419237" y="1204236"/>
                      <a:pt x="444288" y="1199473"/>
                      <a:pt x="448098" y="1209094"/>
                    </a:cubicBezTo>
                    <a:cubicBezTo>
                      <a:pt x="438573" y="1220905"/>
                      <a:pt x="419523" y="1210808"/>
                      <a:pt x="408760" y="1221095"/>
                    </a:cubicBezTo>
                    <a:cubicBezTo>
                      <a:pt x="407617" y="1229191"/>
                      <a:pt x="410665" y="1232430"/>
                      <a:pt x="418285" y="1226810"/>
                    </a:cubicBezTo>
                    <a:cubicBezTo>
                      <a:pt x="442214" y="1231982"/>
                      <a:pt x="466827" y="1233202"/>
                      <a:pt x="491151" y="1230430"/>
                    </a:cubicBezTo>
                    <a:lnTo>
                      <a:pt x="500676" y="1235764"/>
                    </a:lnTo>
                    <a:lnTo>
                      <a:pt x="500676" y="1243098"/>
                    </a:lnTo>
                    <a:cubicBezTo>
                      <a:pt x="496199" y="1247956"/>
                      <a:pt x="464195" y="1241479"/>
                      <a:pt x="470482" y="1248241"/>
                    </a:cubicBezTo>
                    <a:cubicBezTo>
                      <a:pt x="481626" y="1248908"/>
                      <a:pt x="523917" y="1244908"/>
                      <a:pt x="497628" y="1259767"/>
                    </a:cubicBezTo>
                    <a:lnTo>
                      <a:pt x="490580" y="1256243"/>
                    </a:lnTo>
                    <a:cubicBezTo>
                      <a:pt x="464957" y="1264815"/>
                      <a:pt x="438097" y="1256243"/>
                      <a:pt x="411998" y="1266911"/>
                    </a:cubicBezTo>
                    <a:cubicBezTo>
                      <a:pt x="403807" y="1266339"/>
                      <a:pt x="343990" y="1267767"/>
                      <a:pt x="353229" y="1274340"/>
                    </a:cubicBezTo>
                    <a:cubicBezTo>
                      <a:pt x="377232" y="1276340"/>
                      <a:pt x="403426" y="1282341"/>
                      <a:pt x="426191" y="1275102"/>
                    </a:cubicBezTo>
                    <a:cubicBezTo>
                      <a:pt x="430763" y="1276245"/>
                      <a:pt x="427524" y="1280531"/>
                      <a:pt x="428477" y="1283675"/>
                    </a:cubicBezTo>
                    <a:cubicBezTo>
                      <a:pt x="445907" y="1291580"/>
                      <a:pt x="579638" y="1310249"/>
                      <a:pt x="579638" y="1287770"/>
                    </a:cubicBezTo>
                    <a:lnTo>
                      <a:pt x="573257" y="1283770"/>
                    </a:lnTo>
                    <a:cubicBezTo>
                      <a:pt x="573257" y="1282626"/>
                      <a:pt x="573257" y="1281483"/>
                      <a:pt x="573257" y="1280150"/>
                    </a:cubicBezTo>
                    <a:lnTo>
                      <a:pt x="579829" y="1276245"/>
                    </a:lnTo>
                    <a:lnTo>
                      <a:pt x="579829" y="1268910"/>
                    </a:lnTo>
                    <a:cubicBezTo>
                      <a:pt x="573923" y="1265101"/>
                      <a:pt x="565446" y="1269577"/>
                      <a:pt x="560779" y="1264815"/>
                    </a:cubicBezTo>
                    <a:cubicBezTo>
                      <a:pt x="558874" y="1259100"/>
                      <a:pt x="566399" y="1259862"/>
                      <a:pt x="571066" y="1259671"/>
                    </a:cubicBezTo>
                    <a:lnTo>
                      <a:pt x="585639" y="1250146"/>
                    </a:lnTo>
                    <a:cubicBezTo>
                      <a:pt x="584591" y="1249480"/>
                      <a:pt x="582686" y="1248146"/>
                      <a:pt x="580400" y="1246813"/>
                    </a:cubicBezTo>
                    <a:lnTo>
                      <a:pt x="580400" y="1232335"/>
                    </a:lnTo>
                    <a:cubicBezTo>
                      <a:pt x="577162" y="1228906"/>
                      <a:pt x="570304" y="1231573"/>
                      <a:pt x="567446" y="1228334"/>
                    </a:cubicBezTo>
                    <a:cubicBezTo>
                      <a:pt x="572495" y="1225476"/>
                      <a:pt x="583067" y="1227477"/>
                      <a:pt x="579734" y="1220714"/>
                    </a:cubicBezTo>
                    <a:cubicBezTo>
                      <a:pt x="568875" y="1217095"/>
                      <a:pt x="576305" y="1211189"/>
                      <a:pt x="582210" y="1208046"/>
                    </a:cubicBezTo>
                    <a:lnTo>
                      <a:pt x="590592" y="1208046"/>
                    </a:lnTo>
                    <a:cubicBezTo>
                      <a:pt x="593450" y="1211475"/>
                      <a:pt x="593450" y="1211475"/>
                      <a:pt x="593450" y="1293771"/>
                    </a:cubicBezTo>
                    <a:lnTo>
                      <a:pt x="586973" y="1297867"/>
                    </a:lnTo>
                    <a:lnTo>
                      <a:pt x="586973" y="1334538"/>
                    </a:lnTo>
                    <a:lnTo>
                      <a:pt x="593259" y="1338443"/>
                    </a:lnTo>
                    <a:cubicBezTo>
                      <a:pt x="565827" y="1349207"/>
                      <a:pt x="532394" y="1342063"/>
                      <a:pt x="505820" y="1357969"/>
                    </a:cubicBezTo>
                    <a:cubicBezTo>
                      <a:pt x="485246" y="1355874"/>
                      <a:pt x="466672" y="1368542"/>
                      <a:pt x="448670" y="1378829"/>
                    </a:cubicBezTo>
                    <a:lnTo>
                      <a:pt x="448670" y="1382544"/>
                    </a:lnTo>
                    <a:cubicBezTo>
                      <a:pt x="455432" y="1387354"/>
                      <a:pt x="463827" y="1389269"/>
                      <a:pt x="472006" y="1387878"/>
                    </a:cubicBezTo>
                    <a:lnTo>
                      <a:pt x="486960" y="1397403"/>
                    </a:lnTo>
                    <a:cubicBezTo>
                      <a:pt x="481626" y="1406928"/>
                      <a:pt x="445622" y="1398355"/>
                      <a:pt x="451051" y="1405594"/>
                    </a:cubicBezTo>
                    <a:cubicBezTo>
                      <a:pt x="455432" y="1408643"/>
                      <a:pt x="492770" y="1409023"/>
                      <a:pt x="476006" y="1415119"/>
                    </a:cubicBezTo>
                    <a:cubicBezTo>
                      <a:pt x="473911" y="1418644"/>
                      <a:pt x="475340" y="1422263"/>
                      <a:pt x="474959" y="1425883"/>
                    </a:cubicBezTo>
                    <a:cubicBezTo>
                      <a:pt x="474578" y="1429502"/>
                      <a:pt x="458099" y="1427788"/>
                      <a:pt x="461909" y="1433503"/>
                    </a:cubicBezTo>
                    <a:cubicBezTo>
                      <a:pt x="472963" y="1437141"/>
                      <a:pt x="484475" y="1439189"/>
                      <a:pt x="496104" y="1439599"/>
                    </a:cubicBezTo>
                    <a:cubicBezTo>
                      <a:pt x="501629" y="1436170"/>
                      <a:pt x="512297" y="1436741"/>
                      <a:pt x="517345" y="1432264"/>
                    </a:cubicBezTo>
                    <a:cubicBezTo>
                      <a:pt x="529442" y="1431121"/>
                      <a:pt x="599641" y="1438932"/>
                      <a:pt x="563351" y="1417596"/>
                    </a:cubicBezTo>
                    <a:cubicBezTo>
                      <a:pt x="551444" y="1418453"/>
                      <a:pt x="539633" y="1414929"/>
                      <a:pt x="529537" y="1421501"/>
                    </a:cubicBezTo>
                    <a:lnTo>
                      <a:pt x="521060" y="1419882"/>
                    </a:lnTo>
                    <a:lnTo>
                      <a:pt x="521060" y="1415500"/>
                    </a:lnTo>
                    <a:cubicBezTo>
                      <a:pt x="534204" y="1405308"/>
                      <a:pt x="550587" y="1413024"/>
                      <a:pt x="566303" y="1413881"/>
                    </a:cubicBezTo>
                    <a:cubicBezTo>
                      <a:pt x="582020" y="1414739"/>
                      <a:pt x="571352" y="1397308"/>
                      <a:pt x="564017" y="1395403"/>
                    </a:cubicBezTo>
                    <a:cubicBezTo>
                      <a:pt x="549941" y="1399994"/>
                      <a:pt x="534674" y="1399318"/>
                      <a:pt x="521060" y="1393498"/>
                    </a:cubicBezTo>
                    <a:lnTo>
                      <a:pt x="521060" y="1389783"/>
                    </a:lnTo>
                    <a:cubicBezTo>
                      <a:pt x="534776" y="1387687"/>
                      <a:pt x="555254" y="1383020"/>
                      <a:pt x="570209" y="1380258"/>
                    </a:cubicBezTo>
                    <a:cubicBezTo>
                      <a:pt x="575828" y="1378925"/>
                      <a:pt x="570780" y="1374257"/>
                      <a:pt x="577257" y="1373209"/>
                    </a:cubicBezTo>
                    <a:lnTo>
                      <a:pt x="586782" y="1378448"/>
                    </a:lnTo>
                    <a:lnTo>
                      <a:pt x="586782" y="1385687"/>
                    </a:lnTo>
                    <a:lnTo>
                      <a:pt x="593164" y="1389593"/>
                    </a:lnTo>
                    <a:cubicBezTo>
                      <a:pt x="577829" y="1401213"/>
                      <a:pt x="591735" y="1431026"/>
                      <a:pt x="586115" y="1448838"/>
                    </a:cubicBezTo>
                    <a:cubicBezTo>
                      <a:pt x="586115" y="1490939"/>
                      <a:pt x="587354" y="1555709"/>
                      <a:pt x="586782" y="1606572"/>
                    </a:cubicBezTo>
                    <a:lnTo>
                      <a:pt x="580496" y="1610667"/>
                    </a:lnTo>
                    <a:lnTo>
                      <a:pt x="580496" y="1680295"/>
                    </a:lnTo>
                    <a:lnTo>
                      <a:pt x="573733" y="1684391"/>
                    </a:lnTo>
                    <a:lnTo>
                      <a:pt x="573733" y="1691630"/>
                    </a:lnTo>
                    <a:lnTo>
                      <a:pt x="579924" y="1695440"/>
                    </a:lnTo>
                    <a:lnTo>
                      <a:pt x="573923" y="1699250"/>
                    </a:lnTo>
                    <a:cubicBezTo>
                      <a:pt x="572590" y="1702489"/>
                      <a:pt x="575733" y="1704203"/>
                      <a:pt x="578972" y="1705727"/>
                    </a:cubicBezTo>
                    <a:cubicBezTo>
                      <a:pt x="581924" y="1710871"/>
                      <a:pt x="578972" y="1718014"/>
                      <a:pt x="580210" y="1724777"/>
                    </a:cubicBezTo>
                    <a:lnTo>
                      <a:pt x="574304" y="1728873"/>
                    </a:lnTo>
                    <a:lnTo>
                      <a:pt x="580019" y="1732683"/>
                    </a:lnTo>
                    <a:lnTo>
                      <a:pt x="580019" y="1739636"/>
                    </a:lnTo>
                    <a:lnTo>
                      <a:pt x="586687" y="1743637"/>
                    </a:lnTo>
                    <a:lnTo>
                      <a:pt x="580400" y="1747447"/>
                    </a:lnTo>
                    <a:lnTo>
                      <a:pt x="580400" y="1765735"/>
                    </a:lnTo>
                    <a:lnTo>
                      <a:pt x="586877" y="1769926"/>
                    </a:lnTo>
                    <a:lnTo>
                      <a:pt x="586020" y="1773641"/>
                    </a:lnTo>
                    <a:lnTo>
                      <a:pt x="580686" y="1776593"/>
                    </a:lnTo>
                    <a:cubicBezTo>
                      <a:pt x="580686" y="1778593"/>
                      <a:pt x="580686" y="1780974"/>
                      <a:pt x="580019" y="1783832"/>
                    </a:cubicBezTo>
                    <a:lnTo>
                      <a:pt x="574304" y="1787737"/>
                    </a:lnTo>
                    <a:lnTo>
                      <a:pt x="573638" y="1791262"/>
                    </a:lnTo>
                    <a:lnTo>
                      <a:pt x="579924" y="1795262"/>
                    </a:lnTo>
                    <a:cubicBezTo>
                      <a:pt x="579924" y="1796310"/>
                      <a:pt x="579924" y="1797453"/>
                      <a:pt x="579924" y="1798786"/>
                    </a:cubicBezTo>
                    <a:lnTo>
                      <a:pt x="586496" y="1802692"/>
                    </a:lnTo>
                    <a:lnTo>
                      <a:pt x="586496" y="1806311"/>
                    </a:lnTo>
                    <a:cubicBezTo>
                      <a:pt x="579543" y="1809169"/>
                      <a:pt x="570875" y="1807264"/>
                      <a:pt x="573352" y="1817360"/>
                    </a:cubicBezTo>
                    <a:cubicBezTo>
                      <a:pt x="586687" y="1822694"/>
                      <a:pt x="575162" y="1827647"/>
                      <a:pt x="567161" y="1831934"/>
                    </a:cubicBezTo>
                    <a:lnTo>
                      <a:pt x="567161" y="1843078"/>
                    </a:lnTo>
                    <a:lnTo>
                      <a:pt x="573257" y="1846888"/>
                    </a:lnTo>
                    <a:lnTo>
                      <a:pt x="573257" y="1861270"/>
                    </a:lnTo>
                    <a:lnTo>
                      <a:pt x="580019" y="1865461"/>
                    </a:lnTo>
                    <a:lnTo>
                      <a:pt x="580019" y="1868891"/>
                    </a:lnTo>
                    <a:lnTo>
                      <a:pt x="586211" y="1872796"/>
                    </a:lnTo>
                    <a:cubicBezTo>
                      <a:pt x="583639" y="1876034"/>
                      <a:pt x="574019" y="1872796"/>
                      <a:pt x="573542" y="1877082"/>
                    </a:cubicBezTo>
                    <a:cubicBezTo>
                      <a:pt x="572792" y="1883178"/>
                      <a:pt x="573049" y="1889274"/>
                      <a:pt x="574304" y="1895274"/>
                    </a:cubicBezTo>
                    <a:cubicBezTo>
                      <a:pt x="582305" y="1900132"/>
                      <a:pt x="582305" y="1900418"/>
                      <a:pt x="573733" y="1905657"/>
                    </a:cubicBezTo>
                    <a:lnTo>
                      <a:pt x="573733" y="1916896"/>
                    </a:lnTo>
                    <a:lnTo>
                      <a:pt x="567065" y="1920992"/>
                    </a:lnTo>
                    <a:lnTo>
                      <a:pt x="573447" y="1924992"/>
                    </a:lnTo>
                    <a:lnTo>
                      <a:pt x="573447" y="1932041"/>
                    </a:lnTo>
                    <a:lnTo>
                      <a:pt x="579448" y="1935851"/>
                    </a:lnTo>
                    <a:lnTo>
                      <a:pt x="573828" y="1939757"/>
                    </a:lnTo>
                    <a:lnTo>
                      <a:pt x="579448" y="1942899"/>
                    </a:lnTo>
                    <a:lnTo>
                      <a:pt x="579448" y="1949757"/>
                    </a:lnTo>
                    <a:lnTo>
                      <a:pt x="586211" y="1954235"/>
                    </a:lnTo>
                    <a:lnTo>
                      <a:pt x="586211" y="2090442"/>
                    </a:lnTo>
                    <a:lnTo>
                      <a:pt x="580210" y="2094252"/>
                    </a:lnTo>
                    <a:lnTo>
                      <a:pt x="586401" y="2098062"/>
                    </a:lnTo>
                    <a:lnTo>
                      <a:pt x="586401" y="2105206"/>
                    </a:lnTo>
                    <a:lnTo>
                      <a:pt x="580305" y="2109206"/>
                    </a:lnTo>
                    <a:cubicBezTo>
                      <a:pt x="585639" y="2111111"/>
                      <a:pt x="588497" y="2115492"/>
                      <a:pt x="585449" y="2120636"/>
                    </a:cubicBezTo>
                    <a:lnTo>
                      <a:pt x="580781" y="2123208"/>
                    </a:lnTo>
                    <a:lnTo>
                      <a:pt x="586592" y="2130828"/>
                    </a:lnTo>
                    <a:lnTo>
                      <a:pt x="580019" y="2134829"/>
                    </a:lnTo>
                    <a:lnTo>
                      <a:pt x="580019" y="2189979"/>
                    </a:lnTo>
                    <a:lnTo>
                      <a:pt x="573352" y="2193883"/>
                    </a:lnTo>
                    <a:cubicBezTo>
                      <a:pt x="573352" y="2195217"/>
                      <a:pt x="573352" y="2196360"/>
                      <a:pt x="573352" y="2197503"/>
                    </a:cubicBezTo>
                    <a:lnTo>
                      <a:pt x="579638" y="2201504"/>
                    </a:lnTo>
                    <a:cubicBezTo>
                      <a:pt x="579638" y="2202837"/>
                      <a:pt x="579067" y="2204075"/>
                      <a:pt x="578876" y="2205218"/>
                    </a:cubicBezTo>
                    <a:lnTo>
                      <a:pt x="573923" y="2207981"/>
                    </a:lnTo>
                    <a:cubicBezTo>
                      <a:pt x="571256" y="2232078"/>
                      <a:pt x="573923" y="2257892"/>
                      <a:pt x="572971" y="2282180"/>
                    </a:cubicBezTo>
                    <a:lnTo>
                      <a:pt x="566875" y="2285609"/>
                    </a:lnTo>
                    <a:lnTo>
                      <a:pt x="566875" y="2293134"/>
                    </a:lnTo>
                    <a:lnTo>
                      <a:pt x="572780" y="2296944"/>
                    </a:lnTo>
                    <a:lnTo>
                      <a:pt x="572780" y="2311327"/>
                    </a:lnTo>
                    <a:cubicBezTo>
                      <a:pt x="574590" y="2313041"/>
                      <a:pt x="579829" y="2313708"/>
                      <a:pt x="579067" y="2316946"/>
                    </a:cubicBezTo>
                    <a:close/>
                    <a:moveTo>
                      <a:pt x="315605" y="1062314"/>
                    </a:moveTo>
                    <a:cubicBezTo>
                      <a:pt x="323640" y="1068885"/>
                      <a:pt x="335193" y="1068885"/>
                      <a:pt x="343228" y="1062314"/>
                    </a:cubicBezTo>
                    <a:cubicBezTo>
                      <a:pt x="334213" y="1059646"/>
                      <a:pt x="324620" y="1059646"/>
                      <a:pt x="315605" y="1062314"/>
                    </a:cubicBezTo>
                    <a:close/>
                    <a:moveTo>
                      <a:pt x="47096" y="277453"/>
                    </a:moveTo>
                    <a:cubicBezTo>
                      <a:pt x="41095" y="274501"/>
                      <a:pt x="41095" y="274501"/>
                      <a:pt x="34142" y="277453"/>
                    </a:cubicBezTo>
                    <a:lnTo>
                      <a:pt x="40619" y="281358"/>
                    </a:lnTo>
                    <a:lnTo>
                      <a:pt x="33665" y="284788"/>
                    </a:lnTo>
                    <a:cubicBezTo>
                      <a:pt x="37746" y="287455"/>
                      <a:pt x="43015" y="287455"/>
                      <a:pt x="47096" y="284788"/>
                    </a:cubicBezTo>
                    <a:close/>
                    <a:moveTo>
                      <a:pt x="76909" y="478050"/>
                    </a:moveTo>
                    <a:lnTo>
                      <a:pt x="89863" y="478050"/>
                    </a:lnTo>
                    <a:cubicBezTo>
                      <a:pt x="94530" y="474240"/>
                      <a:pt x="94530" y="474240"/>
                      <a:pt x="89863" y="470620"/>
                    </a:cubicBezTo>
                    <a:lnTo>
                      <a:pt x="77004" y="470620"/>
                    </a:lnTo>
                    <a:cubicBezTo>
                      <a:pt x="71861" y="474430"/>
                      <a:pt x="71861" y="474430"/>
                      <a:pt x="76718" y="478050"/>
                    </a:cubicBezTo>
                    <a:close/>
                    <a:moveTo>
                      <a:pt x="73385" y="652929"/>
                    </a:moveTo>
                    <a:cubicBezTo>
                      <a:pt x="77345" y="655644"/>
                      <a:pt x="82569" y="655644"/>
                      <a:pt x="86529" y="652929"/>
                    </a:cubicBezTo>
                    <a:lnTo>
                      <a:pt x="86529" y="649405"/>
                    </a:lnTo>
                    <a:cubicBezTo>
                      <a:pt x="80147" y="646643"/>
                      <a:pt x="80147" y="646738"/>
                      <a:pt x="73385" y="649405"/>
                    </a:cubicBezTo>
                    <a:close/>
                    <a:moveTo>
                      <a:pt x="112532" y="671979"/>
                    </a:moveTo>
                    <a:cubicBezTo>
                      <a:pt x="105831" y="667121"/>
                      <a:pt x="97441" y="665197"/>
                      <a:pt x="89291" y="666645"/>
                    </a:cubicBezTo>
                    <a:cubicBezTo>
                      <a:pt x="83814" y="669302"/>
                      <a:pt x="78614" y="672493"/>
                      <a:pt x="73766" y="676170"/>
                    </a:cubicBezTo>
                    <a:cubicBezTo>
                      <a:pt x="81862" y="678646"/>
                      <a:pt x="89958" y="675313"/>
                      <a:pt x="96816" y="681028"/>
                    </a:cubicBezTo>
                    <a:cubicBezTo>
                      <a:pt x="101960" y="680361"/>
                      <a:pt x="107865" y="682266"/>
                      <a:pt x="112532" y="679313"/>
                    </a:cubicBezTo>
                    <a:close/>
                    <a:moveTo>
                      <a:pt x="146727" y="649024"/>
                    </a:moveTo>
                    <a:cubicBezTo>
                      <a:pt x="127677" y="650834"/>
                      <a:pt x="108627" y="639499"/>
                      <a:pt x="93101" y="649881"/>
                    </a:cubicBezTo>
                    <a:cubicBezTo>
                      <a:pt x="106817" y="661311"/>
                      <a:pt x="120057" y="659406"/>
                      <a:pt x="135964" y="655405"/>
                    </a:cubicBezTo>
                    <a:close/>
                    <a:moveTo>
                      <a:pt x="227690" y="946489"/>
                    </a:moveTo>
                    <a:cubicBezTo>
                      <a:pt x="218165" y="946489"/>
                      <a:pt x="204258" y="945346"/>
                      <a:pt x="220451" y="953824"/>
                    </a:cubicBezTo>
                    <a:lnTo>
                      <a:pt x="228071" y="953824"/>
                    </a:lnTo>
                    <a:cubicBezTo>
                      <a:pt x="232166" y="949633"/>
                      <a:pt x="232262" y="949633"/>
                      <a:pt x="227499" y="946013"/>
                    </a:cubicBezTo>
                    <a:close/>
                    <a:moveTo>
                      <a:pt x="275696" y="1061456"/>
                    </a:moveTo>
                    <a:cubicBezTo>
                      <a:pt x="273505" y="1059551"/>
                      <a:pt x="270076" y="1060504"/>
                      <a:pt x="267123" y="1060218"/>
                    </a:cubicBezTo>
                    <a:cubicBezTo>
                      <a:pt x="262265" y="1062694"/>
                      <a:pt x="262361" y="1065076"/>
                      <a:pt x="267123" y="1067838"/>
                    </a:cubicBezTo>
                    <a:cubicBezTo>
                      <a:pt x="269028" y="1065838"/>
                      <a:pt x="276648" y="1063933"/>
                      <a:pt x="275696" y="1061456"/>
                    </a:cubicBezTo>
                    <a:close/>
                    <a:moveTo>
                      <a:pt x="383519" y="1222429"/>
                    </a:moveTo>
                    <a:cubicBezTo>
                      <a:pt x="378566" y="1222429"/>
                      <a:pt x="372755" y="1221095"/>
                      <a:pt x="368660" y="1224429"/>
                    </a:cubicBezTo>
                    <a:lnTo>
                      <a:pt x="375422" y="1227858"/>
                    </a:lnTo>
                    <a:lnTo>
                      <a:pt x="375422" y="1233002"/>
                    </a:lnTo>
                    <a:cubicBezTo>
                      <a:pt x="382090" y="1232430"/>
                      <a:pt x="388567" y="1235573"/>
                      <a:pt x="395139" y="1231668"/>
                    </a:cubicBezTo>
                    <a:lnTo>
                      <a:pt x="395139" y="1228048"/>
                    </a:lnTo>
                    <a:cubicBezTo>
                      <a:pt x="391607" y="1225543"/>
                      <a:pt x="387679" y="1223638"/>
                      <a:pt x="383519" y="1222429"/>
                    </a:cubicBezTo>
                    <a:close/>
                    <a:moveTo>
                      <a:pt x="359230" y="1185472"/>
                    </a:moveTo>
                    <a:cubicBezTo>
                      <a:pt x="373918" y="1185453"/>
                      <a:pt x="388421" y="1182205"/>
                      <a:pt x="401711" y="1175947"/>
                    </a:cubicBezTo>
                    <a:cubicBezTo>
                      <a:pt x="401711" y="1172899"/>
                      <a:pt x="401711" y="1172899"/>
                      <a:pt x="399425" y="1170994"/>
                    </a:cubicBezTo>
                    <a:cubicBezTo>
                      <a:pt x="384281" y="1166327"/>
                      <a:pt x="373041" y="1176328"/>
                      <a:pt x="359325" y="1177757"/>
                    </a:cubicBezTo>
                    <a:cubicBezTo>
                      <a:pt x="354182" y="1181852"/>
                      <a:pt x="354182" y="1181852"/>
                      <a:pt x="359230" y="1185472"/>
                    </a:cubicBezTo>
                    <a:close/>
                    <a:moveTo>
                      <a:pt x="355420" y="1263386"/>
                    </a:moveTo>
                    <a:cubicBezTo>
                      <a:pt x="366131" y="1257242"/>
                      <a:pt x="378450" y="1254490"/>
                      <a:pt x="390758" y="1255480"/>
                    </a:cubicBezTo>
                    <a:cubicBezTo>
                      <a:pt x="409808" y="1242812"/>
                      <a:pt x="349038" y="1244432"/>
                      <a:pt x="343133" y="1253385"/>
                    </a:cubicBezTo>
                    <a:cubicBezTo>
                      <a:pt x="343133" y="1254623"/>
                      <a:pt x="343133" y="1255766"/>
                      <a:pt x="342561" y="1257195"/>
                    </a:cubicBezTo>
                    <a:cubicBezTo>
                      <a:pt x="346489" y="1259928"/>
                      <a:pt x="350831" y="1262024"/>
                      <a:pt x="355420" y="1263386"/>
                    </a:cubicBezTo>
                    <a:close/>
                    <a:moveTo>
                      <a:pt x="404855" y="1723634"/>
                    </a:moveTo>
                    <a:cubicBezTo>
                      <a:pt x="400949" y="1724491"/>
                      <a:pt x="389805" y="1721348"/>
                      <a:pt x="389710" y="1726110"/>
                    </a:cubicBezTo>
                    <a:cubicBezTo>
                      <a:pt x="392091" y="1728492"/>
                      <a:pt x="413618" y="1728302"/>
                      <a:pt x="404855" y="1723634"/>
                    </a:cubicBezTo>
                    <a:close/>
                    <a:moveTo>
                      <a:pt x="418571" y="1406642"/>
                    </a:moveTo>
                    <a:lnTo>
                      <a:pt x="412284" y="1406642"/>
                    </a:lnTo>
                    <a:cubicBezTo>
                      <a:pt x="409236" y="1408738"/>
                      <a:pt x="404283" y="1409881"/>
                      <a:pt x="403426" y="1412357"/>
                    </a:cubicBezTo>
                    <a:lnTo>
                      <a:pt x="411713" y="1417786"/>
                    </a:lnTo>
                    <a:cubicBezTo>
                      <a:pt x="415523" y="1417786"/>
                      <a:pt x="418952" y="1418358"/>
                      <a:pt x="421238" y="1416358"/>
                    </a:cubicBezTo>
                    <a:cubicBezTo>
                      <a:pt x="420952" y="1413024"/>
                      <a:pt x="424190" y="1409499"/>
                      <a:pt x="418571" y="1406642"/>
                    </a:cubicBezTo>
                    <a:close/>
                    <a:moveTo>
                      <a:pt x="444764" y="1339967"/>
                    </a:moveTo>
                    <a:cubicBezTo>
                      <a:pt x="469148" y="1335491"/>
                      <a:pt x="493628" y="1352731"/>
                      <a:pt x="515821" y="1344539"/>
                    </a:cubicBezTo>
                    <a:cubicBezTo>
                      <a:pt x="520393" y="1342253"/>
                      <a:pt x="591068" y="1333109"/>
                      <a:pt x="566113" y="1328918"/>
                    </a:cubicBezTo>
                    <a:cubicBezTo>
                      <a:pt x="556588" y="1327299"/>
                      <a:pt x="540395" y="1333109"/>
                      <a:pt x="533537" y="1325966"/>
                    </a:cubicBezTo>
                    <a:cubicBezTo>
                      <a:pt x="543062" y="1313964"/>
                      <a:pt x="568113" y="1328823"/>
                      <a:pt x="579543" y="1316441"/>
                    </a:cubicBezTo>
                    <a:lnTo>
                      <a:pt x="579543" y="1309011"/>
                    </a:lnTo>
                    <a:cubicBezTo>
                      <a:pt x="569944" y="1305753"/>
                      <a:pt x="559454" y="1306373"/>
                      <a:pt x="550301" y="1310725"/>
                    </a:cubicBezTo>
                    <a:cubicBezTo>
                      <a:pt x="498104" y="1300343"/>
                      <a:pt x="440764" y="1309868"/>
                      <a:pt x="389043" y="1305296"/>
                    </a:cubicBezTo>
                    <a:lnTo>
                      <a:pt x="389043" y="1309011"/>
                    </a:lnTo>
                    <a:cubicBezTo>
                      <a:pt x="386567" y="1312154"/>
                      <a:pt x="378375" y="1309011"/>
                      <a:pt x="376280" y="1312916"/>
                    </a:cubicBezTo>
                    <a:cubicBezTo>
                      <a:pt x="382729" y="1317526"/>
                      <a:pt x="390739" y="1319412"/>
                      <a:pt x="398568" y="1318155"/>
                    </a:cubicBezTo>
                    <a:cubicBezTo>
                      <a:pt x="403712" y="1321870"/>
                      <a:pt x="403712" y="1321870"/>
                      <a:pt x="398568" y="1325680"/>
                    </a:cubicBezTo>
                    <a:cubicBezTo>
                      <a:pt x="392186" y="1324632"/>
                      <a:pt x="387995" y="1328061"/>
                      <a:pt x="382471" y="1331109"/>
                    </a:cubicBezTo>
                    <a:cubicBezTo>
                      <a:pt x="382471" y="1332633"/>
                      <a:pt x="383233" y="1334252"/>
                      <a:pt x="383709" y="1336252"/>
                    </a:cubicBezTo>
                    <a:cubicBezTo>
                      <a:pt x="405426" y="1340920"/>
                      <a:pt x="425429" y="1325108"/>
                      <a:pt x="444288" y="1340253"/>
                    </a:cubicBezTo>
                    <a:close/>
                    <a:moveTo>
                      <a:pt x="461338" y="1461697"/>
                    </a:moveTo>
                    <a:cubicBezTo>
                      <a:pt x="462576" y="1457411"/>
                      <a:pt x="453527" y="1457506"/>
                      <a:pt x="454766" y="1461697"/>
                    </a:cubicBezTo>
                    <a:cubicBezTo>
                      <a:pt x="453718" y="1466459"/>
                      <a:pt x="462576" y="1465793"/>
                      <a:pt x="460862" y="1461982"/>
                    </a:cubicBezTo>
                    <a:close/>
                    <a:moveTo>
                      <a:pt x="474578" y="1463411"/>
                    </a:moveTo>
                    <a:cubicBezTo>
                      <a:pt x="481305" y="1468078"/>
                      <a:pt x="489495" y="1470136"/>
                      <a:pt x="497628" y="1469221"/>
                    </a:cubicBezTo>
                    <a:cubicBezTo>
                      <a:pt x="501056" y="1471965"/>
                      <a:pt x="505482" y="1473146"/>
                      <a:pt x="509820" y="1472460"/>
                    </a:cubicBezTo>
                    <a:cubicBezTo>
                      <a:pt x="528870" y="1462935"/>
                      <a:pt x="553349" y="1470745"/>
                      <a:pt x="571923" y="1459982"/>
                    </a:cubicBezTo>
                    <a:cubicBezTo>
                      <a:pt x="573541" y="1455620"/>
                      <a:pt x="572900" y="1450734"/>
                      <a:pt x="570209" y="1446933"/>
                    </a:cubicBezTo>
                    <a:cubicBezTo>
                      <a:pt x="554111" y="1450267"/>
                      <a:pt x="538014" y="1439694"/>
                      <a:pt x="523727" y="1446933"/>
                    </a:cubicBezTo>
                    <a:cubicBezTo>
                      <a:pt x="513535" y="1439599"/>
                      <a:pt x="502105" y="1446361"/>
                      <a:pt x="490865" y="1446933"/>
                    </a:cubicBezTo>
                    <a:cubicBezTo>
                      <a:pt x="483531" y="1449409"/>
                      <a:pt x="489532" y="1453886"/>
                      <a:pt x="486008" y="1456458"/>
                    </a:cubicBezTo>
                    <a:close/>
                    <a:moveTo>
                      <a:pt x="549730" y="1476461"/>
                    </a:moveTo>
                    <a:cubicBezTo>
                      <a:pt x="547158" y="1476461"/>
                      <a:pt x="542777" y="1475603"/>
                      <a:pt x="541253" y="1477699"/>
                    </a:cubicBezTo>
                    <a:cubicBezTo>
                      <a:pt x="537919" y="1481794"/>
                      <a:pt x="559255" y="1480842"/>
                      <a:pt x="549254" y="1476746"/>
                    </a:cubicBezTo>
                    <a:close/>
                    <a:moveTo>
                      <a:pt x="499628" y="1684105"/>
                    </a:moveTo>
                    <a:cubicBezTo>
                      <a:pt x="492525" y="1681648"/>
                      <a:pt x="485181" y="1679962"/>
                      <a:pt x="477721" y="1679057"/>
                    </a:cubicBezTo>
                    <a:cubicBezTo>
                      <a:pt x="473149" y="1682867"/>
                      <a:pt x="473149" y="1682867"/>
                      <a:pt x="477721" y="1686487"/>
                    </a:cubicBezTo>
                    <a:cubicBezTo>
                      <a:pt x="483341" y="1685439"/>
                      <a:pt x="496771" y="1689820"/>
                      <a:pt x="499152" y="1684391"/>
                    </a:cubicBezTo>
                    <a:close/>
                    <a:moveTo>
                      <a:pt x="519155" y="1639719"/>
                    </a:moveTo>
                    <a:cubicBezTo>
                      <a:pt x="515154" y="1637528"/>
                      <a:pt x="508296" y="1639719"/>
                      <a:pt x="504391" y="1634861"/>
                    </a:cubicBezTo>
                    <a:cubicBezTo>
                      <a:pt x="475816" y="1638195"/>
                      <a:pt x="489818" y="1649816"/>
                      <a:pt x="511154" y="1645910"/>
                    </a:cubicBezTo>
                    <a:cubicBezTo>
                      <a:pt x="511916" y="1644576"/>
                      <a:pt x="520202" y="1642290"/>
                      <a:pt x="518678" y="1640005"/>
                    </a:cubicBezTo>
                    <a:close/>
                    <a:moveTo>
                      <a:pt x="557255" y="1509322"/>
                    </a:moveTo>
                    <a:lnTo>
                      <a:pt x="573352" y="1509322"/>
                    </a:lnTo>
                    <a:lnTo>
                      <a:pt x="573352" y="1496844"/>
                    </a:lnTo>
                    <a:lnTo>
                      <a:pt x="563827" y="1491796"/>
                    </a:lnTo>
                    <a:lnTo>
                      <a:pt x="557255" y="1494844"/>
                    </a:lnTo>
                    <a:cubicBezTo>
                      <a:pt x="545729" y="1486366"/>
                      <a:pt x="526775" y="1496177"/>
                      <a:pt x="515440" y="1489224"/>
                    </a:cubicBezTo>
                    <a:cubicBezTo>
                      <a:pt x="531537" y="1478556"/>
                      <a:pt x="485817" y="1486176"/>
                      <a:pt x="481912" y="1489224"/>
                    </a:cubicBezTo>
                    <a:lnTo>
                      <a:pt x="481912" y="1496558"/>
                    </a:lnTo>
                    <a:cubicBezTo>
                      <a:pt x="502391" y="1511417"/>
                      <a:pt x="535919" y="1493796"/>
                      <a:pt x="556397" y="1509607"/>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grpSp>
          <p:nvGrpSpPr>
            <p:cNvPr id="341" name="Google Shape;341;p17"/>
            <p:cNvGrpSpPr/>
            <p:nvPr/>
          </p:nvGrpSpPr>
          <p:grpSpPr>
            <a:xfrm>
              <a:off x="4829459" y="-287"/>
              <a:ext cx="418177" cy="6861317"/>
              <a:chOff x="10080554" y="-143"/>
              <a:chExt cx="412648" cy="6861317"/>
            </a:xfrm>
          </p:grpSpPr>
          <p:sp>
            <p:nvSpPr>
              <p:cNvPr id="342" name="Google Shape;342;p17"/>
              <p:cNvSpPr/>
              <p:nvPr/>
            </p:nvSpPr>
            <p:spPr>
              <a:xfrm>
                <a:off x="10080554" y="2907392"/>
                <a:ext cx="404410" cy="3953782"/>
              </a:xfrm>
              <a:custGeom>
                <a:rect b="b" l="l" r="r" t="t"/>
                <a:pathLst>
                  <a:path extrusionOk="0" h="2653545" w="612743">
                    <a:moveTo>
                      <a:pt x="598593" y="2643439"/>
                    </a:moveTo>
                    <a:lnTo>
                      <a:pt x="598593" y="2652964"/>
                    </a:lnTo>
                    <a:lnTo>
                      <a:pt x="709" y="2652964"/>
                    </a:lnTo>
                    <a:lnTo>
                      <a:pt x="709" y="2599529"/>
                    </a:lnTo>
                    <a:lnTo>
                      <a:pt x="7472" y="2595528"/>
                    </a:lnTo>
                    <a:lnTo>
                      <a:pt x="7472" y="2547903"/>
                    </a:lnTo>
                    <a:cubicBezTo>
                      <a:pt x="24045" y="2520187"/>
                      <a:pt x="8900" y="2471703"/>
                      <a:pt x="13853" y="2437414"/>
                    </a:cubicBezTo>
                    <a:cubicBezTo>
                      <a:pt x="-910" y="2431604"/>
                      <a:pt x="24902" y="2430556"/>
                      <a:pt x="7472" y="2422840"/>
                    </a:cubicBezTo>
                    <a:lnTo>
                      <a:pt x="7472" y="2371500"/>
                    </a:lnTo>
                    <a:lnTo>
                      <a:pt x="804" y="2367405"/>
                    </a:lnTo>
                    <a:lnTo>
                      <a:pt x="804" y="2323304"/>
                    </a:lnTo>
                    <a:lnTo>
                      <a:pt x="6995" y="2319494"/>
                    </a:lnTo>
                    <a:lnTo>
                      <a:pt x="709" y="2315493"/>
                    </a:lnTo>
                    <a:cubicBezTo>
                      <a:pt x="709" y="2314161"/>
                      <a:pt x="709" y="2313018"/>
                      <a:pt x="1376" y="2311779"/>
                    </a:cubicBezTo>
                    <a:cubicBezTo>
                      <a:pt x="16711" y="2295872"/>
                      <a:pt x="1376" y="2263012"/>
                      <a:pt x="8233" y="2241580"/>
                    </a:cubicBezTo>
                    <a:lnTo>
                      <a:pt x="13091" y="2238818"/>
                    </a:lnTo>
                    <a:cubicBezTo>
                      <a:pt x="13958" y="2233960"/>
                      <a:pt x="14253" y="2229007"/>
                      <a:pt x="13949" y="2224053"/>
                    </a:cubicBezTo>
                    <a:lnTo>
                      <a:pt x="19949" y="2220053"/>
                    </a:lnTo>
                    <a:lnTo>
                      <a:pt x="14139" y="2216338"/>
                    </a:lnTo>
                    <a:lnTo>
                      <a:pt x="20521" y="2212433"/>
                    </a:lnTo>
                    <a:lnTo>
                      <a:pt x="20521" y="2190526"/>
                    </a:lnTo>
                    <a:cubicBezTo>
                      <a:pt x="30046" y="2188049"/>
                      <a:pt x="26617" y="2179191"/>
                      <a:pt x="26998" y="2172143"/>
                    </a:cubicBezTo>
                    <a:lnTo>
                      <a:pt x="32999" y="2168713"/>
                    </a:lnTo>
                    <a:cubicBezTo>
                      <a:pt x="33903" y="2163665"/>
                      <a:pt x="33903" y="2158427"/>
                      <a:pt x="32999" y="2153378"/>
                    </a:cubicBezTo>
                    <a:lnTo>
                      <a:pt x="20997" y="2146616"/>
                    </a:lnTo>
                    <a:lnTo>
                      <a:pt x="20426" y="2142901"/>
                    </a:lnTo>
                    <a:lnTo>
                      <a:pt x="26903" y="2138901"/>
                    </a:lnTo>
                    <a:lnTo>
                      <a:pt x="26903" y="2083750"/>
                    </a:lnTo>
                    <a:lnTo>
                      <a:pt x="20521" y="2079845"/>
                    </a:lnTo>
                    <a:lnTo>
                      <a:pt x="20521" y="2076321"/>
                    </a:lnTo>
                    <a:lnTo>
                      <a:pt x="26712" y="2072511"/>
                    </a:lnTo>
                    <a:lnTo>
                      <a:pt x="26712" y="2039269"/>
                    </a:lnTo>
                    <a:cubicBezTo>
                      <a:pt x="18044" y="2034030"/>
                      <a:pt x="18044" y="2033744"/>
                      <a:pt x="26045" y="2028886"/>
                    </a:cubicBezTo>
                    <a:cubicBezTo>
                      <a:pt x="28141" y="2024124"/>
                      <a:pt x="26045" y="2019361"/>
                      <a:pt x="27283" y="2014313"/>
                    </a:cubicBezTo>
                    <a:lnTo>
                      <a:pt x="20997" y="2010122"/>
                    </a:lnTo>
                    <a:cubicBezTo>
                      <a:pt x="20997" y="2009075"/>
                      <a:pt x="20997" y="2007932"/>
                      <a:pt x="20426" y="2006598"/>
                    </a:cubicBezTo>
                    <a:lnTo>
                      <a:pt x="26903" y="2002502"/>
                    </a:lnTo>
                    <a:lnTo>
                      <a:pt x="26903" y="1910777"/>
                    </a:lnTo>
                    <a:lnTo>
                      <a:pt x="33475" y="1906681"/>
                    </a:lnTo>
                    <a:lnTo>
                      <a:pt x="33475" y="1884773"/>
                    </a:lnTo>
                    <a:lnTo>
                      <a:pt x="26998" y="1880677"/>
                    </a:lnTo>
                    <a:cubicBezTo>
                      <a:pt x="26998" y="1879344"/>
                      <a:pt x="26998" y="1878201"/>
                      <a:pt x="27474" y="1877058"/>
                    </a:cubicBezTo>
                    <a:cubicBezTo>
                      <a:pt x="32046" y="1875343"/>
                      <a:pt x="34808" y="1872105"/>
                      <a:pt x="33475" y="1867533"/>
                    </a:cubicBezTo>
                    <a:cubicBezTo>
                      <a:pt x="33475" y="1861056"/>
                      <a:pt x="35475" y="1854293"/>
                      <a:pt x="27474" y="1852007"/>
                    </a:cubicBezTo>
                    <a:lnTo>
                      <a:pt x="33189" y="1848007"/>
                    </a:lnTo>
                    <a:lnTo>
                      <a:pt x="33189" y="1837053"/>
                    </a:lnTo>
                    <a:lnTo>
                      <a:pt x="27093" y="1833243"/>
                    </a:lnTo>
                    <a:lnTo>
                      <a:pt x="27093" y="1789047"/>
                    </a:lnTo>
                    <a:lnTo>
                      <a:pt x="20426" y="1784951"/>
                    </a:lnTo>
                    <a:lnTo>
                      <a:pt x="20426" y="1689701"/>
                    </a:lnTo>
                    <a:lnTo>
                      <a:pt x="14139" y="1685796"/>
                    </a:lnTo>
                    <a:cubicBezTo>
                      <a:pt x="21473" y="1683320"/>
                      <a:pt x="19283" y="1677700"/>
                      <a:pt x="25855" y="1675509"/>
                    </a:cubicBezTo>
                    <a:cubicBezTo>
                      <a:pt x="26331" y="1673413"/>
                      <a:pt x="22616" y="1672937"/>
                      <a:pt x="20807" y="1671223"/>
                    </a:cubicBezTo>
                    <a:lnTo>
                      <a:pt x="20807" y="1579211"/>
                    </a:lnTo>
                    <a:lnTo>
                      <a:pt x="26807" y="1575401"/>
                    </a:lnTo>
                    <a:lnTo>
                      <a:pt x="26807" y="1553589"/>
                    </a:lnTo>
                    <a:lnTo>
                      <a:pt x="33570" y="1549493"/>
                    </a:lnTo>
                    <a:lnTo>
                      <a:pt x="33570" y="1538539"/>
                    </a:lnTo>
                    <a:lnTo>
                      <a:pt x="26807" y="1534444"/>
                    </a:lnTo>
                    <a:lnTo>
                      <a:pt x="26807" y="1468531"/>
                    </a:lnTo>
                    <a:lnTo>
                      <a:pt x="20807" y="1464530"/>
                    </a:lnTo>
                    <a:lnTo>
                      <a:pt x="25855" y="1461673"/>
                    </a:lnTo>
                    <a:cubicBezTo>
                      <a:pt x="29665" y="1449386"/>
                      <a:pt x="24331" y="1435955"/>
                      <a:pt x="28046" y="1423573"/>
                    </a:cubicBezTo>
                    <a:lnTo>
                      <a:pt x="33189" y="1420620"/>
                    </a:lnTo>
                    <a:lnTo>
                      <a:pt x="33189" y="1413191"/>
                    </a:lnTo>
                    <a:lnTo>
                      <a:pt x="27188" y="1409380"/>
                    </a:lnTo>
                    <a:lnTo>
                      <a:pt x="27188" y="1379948"/>
                    </a:lnTo>
                    <a:lnTo>
                      <a:pt x="33570" y="1376138"/>
                    </a:lnTo>
                    <a:lnTo>
                      <a:pt x="33570" y="1372614"/>
                    </a:lnTo>
                    <a:lnTo>
                      <a:pt x="26998" y="1368613"/>
                    </a:lnTo>
                    <a:cubicBezTo>
                      <a:pt x="26998" y="1367375"/>
                      <a:pt x="26998" y="1366137"/>
                      <a:pt x="26998" y="1365089"/>
                    </a:cubicBezTo>
                    <a:lnTo>
                      <a:pt x="33665" y="1360898"/>
                    </a:lnTo>
                    <a:lnTo>
                      <a:pt x="33665" y="1320703"/>
                    </a:lnTo>
                    <a:cubicBezTo>
                      <a:pt x="39666" y="1317274"/>
                      <a:pt x="39666" y="1317274"/>
                      <a:pt x="33665" y="1313750"/>
                    </a:cubicBezTo>
                    <a:lnTo>
                      <a:pt x="33665" y="1306320"/>
                    </a:lnTo>
                    <a:lnTo>
                      <a:pt x="39571" y="1302510"/>
                    </a:lnTo>
                    <a:lnTo>
                      <a:pt x="39571" y="1291556"/>
                    </a:lnTo>
                    <a:lnTo>
                      <a:pt x="33284" y="1287746"/>
                    </a:lnTo>
                    <a:lnTo>
                      <a:pt x="33284" y="1250980"/>
                    </a:lnTo>
                    <a:lnTo>
                      <a:pt x="39857" y="1247075"/>
                    </a:lnTo>
                    <a:cubicBezTo>
                      <a:pt x="39857" y="1245741"/>
                      <a:pt x="39857" y="1244598"/>
                      <a:pt x="39857" y="1243360"/>
                    </a:cubicBezTo>
                    <a:cubicBezTo>
                      <a:pt x="22235" y="1236121"/>
                      <a:pt x="51572" y="1232406"/>
                      <a:pt x="34046" y="1225357"/>
                    </a:cubicBezTo>
                    <a:lnTo>
                      <a:pt x="34046" y="1211070"/>
                    </a:lnTo>
                    <a:lnTo>
                      <a:pt x="27474" y="1206784"/>
                    </a:lnTo>
                    <a:lnTo>
                      <a:pt x="33665" y="1202879"/>
                    </a:lnTo>
                    <a:lnTo>
                      <a:pt x="33665" y="1169922"/>
                    </a:lnTo>
                    <a:lnTo>
                      <a:pt x="26903" y="1165921"/>
                    </a:lnTo>
                    <a:lnTo>
                      <a:pt x="26903" y="1099913"/>
                    </a:lnTo>
                    <a:lnTo>
                      <a:pt x="20807" y="1096008"/>
                    </a:lnTo>
                    <a:lnTo>
                      <a:pt x="20807" y="947989"/>
                    </a:lnTo>
                    <a:cubicBezTo>
                      <a:pt x="37094" y="930749"/>
                      <a:pt x="20807" y="893507"/>
                      <a:pt x="28046" y="870266"/>
                    </a:cubicBezTo>
                    <a:lnTo>
                      <a:pt x="32618" y="867694"/>
                    </a:lnTo>
                    <a:cubicBezTo>
                      <a:pt x="33475" y="863503"/>
                      <a:pt x="37285" y="859026"/>
                      <a:pt x="27379" y="856835"/>
                    </a:cubicBezTo>
                    <a:lnTo>
                      <a:pt x="27379" y="848739"/>
                    </a:lnTo>
                    <a:lnTo>
                      <a:pt x="33570" y="844929"/>
                    </a:lnTo>
                    <a:lnTo>
                      <a:pt x="33570" y="841405"/>
                    </a:lnTo>
                    <a:lnTo>
                      <a:pt x="27188" y="837500"/>
                    </a:lnTo>
                    <a:lnTo>
                      <a:pt x="27188" y="822926"/>
                    </a:lnTo>
                    <a:lnTo>
                      <a:pt x="33379" y="819116"/>
                    </a:lnTo>
                    <a:lnTo>
                      <a:pt x="33379" y="807972"/>
                    </a:lnTo>
                    <a:cubicBezTo>
                      <a:pt x="24712" y="802733"/>
                      <a:pt x="24712" y="802447"/>
                      <a:pt x="32618" y="797590"/>
                    </a:cubicBezTo>
                    <a:cubicBezTo>
                      <a:pt x="34523" y="794066"/>
                      <a:pt x="33284" y="790446"/>
                      <a:pt x="33665" y="786445"/>
                    </a:cubicBezTo>
                    <a:lnTo>
                      <a:pt x="27379" y="782254"/>
                    </a:lnTo>
                    <a:lnTo>
                      <a:pt x="27379" y="775110"/>
                    </a:lnTo>
                    <a:lnTo>
                      <a:pt x="33570" y="771205"/>
                    </a:lnTo>
                    <a:lnTo>
                      <a:pt x="33570" y="731010"/>
                    </a:lnTo>
                    <a:lnTo>
                      <a:pt x="40142" y="727009"/>
                    </a:lnTo>
                    <a:lnTo>
                      <a:pt x="40142" y="719675"/>
                    </a:lnTo>
                    <a:cubicBezTo>
                      <a:pt x="36142" y="716913"/>
                      <a:pt x="30617" y="715198"/>
                      <a:pt x="28046" y="711770"/>
                    </a:cubicBezTo>
                    <a:lnTo>
                      <a:pt x="39952" y="705102"/>
                    </a:lnTo>
                    <a:lnTo>
                      <a:pt x="39952" y="671860"/>
                    </a:lnTo>
                    <a:lnTo>
                      <a:pt x="33761" y="668049"/>
                    </a:lnTo>
                    <a:lnTo>
                      <a:pt x="33761" y="605756"/>
                    </a:lnTo>
                    <a:lnTo>
                      <a:pt x="27188" y="601661"/>
                    </a:lnTo>
                    <a:lnTo>
                      <a:pt x="27188" y="598136"/>
                    </a:lnTo>
                    <a:lnTo>
                      <a:pt x="33379" y="594326"/>
                    </a:lnTo>
                    <a:lnTo>
                      <a:pt x="33379" y="579467"/>
                    </a:lnTo>
                    <a:lnTo>
                      <a:pt x="28046" y="576514"/>
                    </a:lnTo>
                    <a:cubicBezTo>
                      <a:pt x="21188" y="563561"/>
                      <a:pt x="38142" y="528889"/>
                      <a:pt x="17378" y="529842"/>
                    </a:cubicBezTo>
                    <a:cubicBezTo>
                      <a:pt x="10424" y="527080"/>
                      <a:pt x="24140" y="523365"/>
                      <a:pt x="26903" y="520793"/>
                    </a:cubicBezTo>
                    <a:lnTo>
                      <a:pt x="26903" y="513459"/>
                    </a:lnTo>
                    <a:lnTo>
                      <a:pt x="20521" y="509553"/>
                    </a:lnTo>
                    <a:lnTo>
                      <a:pt x="20521" y="506029"/>
                    </a:lnTo>
                    <a:lnTo>
                      <a:pt x="27188" y="501838"/>
                    </a:lnTo>
                    <a:lnTo>
                      <a:pt x="27188" y="480026"/>
                    </a:lnTo>
                    <a:cubicBezTo>
                      <a:pt x="30332" y="478121"/>
                      <a:pt x="34142" y="476883"/>
                      <a:pt x="33665" y="473930"/>
                    </a:cubicBezTo>
                    <a:cubicBezTo>
                      <a:pt x="33189" y="470977"/>
                      <a:pt x="37094" y="470977"/>
                      <a:pt x="39190" y="469644"/>
                    </a:cubicBezTo>
                    <a:cubicBezTo>
                      <a:pt x="41476" y="466119"/>
                      <a:pt x="39190" y="462405"/>
                      <a:pt x="40714" y="458881"/>
                    </a:cubicBezTo>
                    <a:lnTo>
                      <a:pt x="33856" y="454308"/>
                    </a:lnTo>
                    <a:lnTo>
                      <a:pt x="33856" y="403255"/>
                    </a:lnTo>
                    <a:lnTo>
                      <a:pt x="27093" y="399064"/>
                    </a:lnTo>
                    <a:lnTo>
                      <a:pt x="27093" y="318101"/>
                    </a:lnTo>
                    <a:lnTo>
                      <a:pt x="33570" y="314196"/>
                    </a:lnTo>
                    <a:lnTo>
                      <a:pt x="33570" y="310672"/>
                    </a:lnTo>
                    <a:lnTo>
                      <a:pt x="26807" y="306576"/>
                    </a:lnTo>
                    <a:lnTo>
                      <a:pt x="26807" y="258951"/>
                    </a:lnTo>
                    <a:cubicBezTo>
                      <a:pt x="19664" y="256665"/>
                      <a:pt x="19092" y="249426"/>
                      <a:pt x="21188" y="243806"/>
                    </a:cubicBezTo>
                    <a:cubicBezTo>
                      <a:pt x="29379" y="238948"/>
                      <a:pt x="29379" y="238663"/>
                      <a:pt x="21188" y="233424"/>
                    </a:cubicBezTo>
                    <a:lnTo>
                      <a:pt x="27188" y="229519"/>
                    </a:lnTo>
                    <a:lnTo>
                      <a:pt x="27188" y="222280"/>
                    </a:lnTo>
                    <a:cubicBezTo>
                      <a:pt x="25283" y="221041"/>
                      <a:pt x="22997" y="219803"/>
                      <a:pt x="20807" y="218469"/>
                    </a:cubicBezTo>
                    <a:lnTo>
                      <a:pt x="20807" y="178369"/>
                    </a:lnTo>
                    <a:lnTo>
                      <a:pt x="27569" y="174369"/>
                    </a:lnTo>
                    <a:lnTo>
                      <a:pt x="27569" y="156271"/>
                    </a:lnTo>
                    <a:lnTo>
                      <a:pt x="33761" y="152271"/>
                    </a:lnTo>
                    <a:cubicBezTo>
                      <a:pt x="34713" y="149128"/>
                      <a:pt x="32237" y="147318"/>
                      <a:pt x="28712" y="146175"/>
                    </a:cubicBezTo>
                    <a:cubicBezTo>
                      <a:pt x="26522" y="143032"/>
                      <a:pt x="26522" y="81595"/>
                      <a:pt x="28712" y="59783"/>
                    </a:cubicBezTo>
                    <a:lnTo>
                      <a:pt x="33761" y="56926"/>
                    </a:lnTo>
                    <a:lnTo>
                      <a:pt x="33761" y="16349"/>
                    </a:lnTo>
                    <a:lnTo>
                      <a:pt x="27950" y="12539"/>
                    </a:lnTo>
                    <a:lnTo>
                      <a:pt x="34142" y="8729"/>
                    </a:lnTo>
                    <a:lnTo>
                      <a:pt x="34142" y="1490"/>
                    </a:lnTo>
                    <a:cubicBezTo>
                      <a:pt x="41095" y="-1272"/>
                      <a:pt x="41190" y="-1272"/>
                      <a:pt x="47477" y="1490"/>
                    </a:cubicBezTo>
                    <a:lnTo>
                      <a:pt x="47477" y="12730"/>
                    </a:lnTo>
                    <a:lnTo>
                      <a:pt x="56049" y="14253"/>
                    </a:lnTo>
                    <a:cubicBezTo>
                      <a:pt x="78147" y="1966"/>
                      <a:pt x="103103" y="17587"/>
                      <a:pt x="62336" y="17778"/>
                    </a:cubicBezTo>
                    <a:cubicBezTo>
                      <a:pt x="61574" y="19493"/>
                      <a:pt x="60716" y="21112"/>
                      <a:pt x="60145" y="22255"/>
                    </a:cubicBezTo>
                    <a:cubicBezTo>
                      <a:pt x="62526" y="26446"/>
                      <a:pt x="71003" y="23588"/>
                      <a:pt x="73575" y="27398"/>
                    </a:cubicBezTo>
                    <a:lnTo>
                      <a:pt x="73575" y="30541"/>
                    </a:lnTo>
                    <a:cubicBezTo>
                      <a:pt x="70718" y="31875"/>
                      <a:pt x="41571" y="38923"/>
                      <a:pt x="50715" y="43590"/>
                    </a:cubicBezTo>
                    <a:cubicBezTo>
                      <a:pt x="69460" y="57973"/>
                      <a:pt x="94140" y="62079"/>
                      <a:pt x="116533" y="54544"/>
                    </a:cubicBezTo>
                    <a:lnTo>
                      <a:pt x="125486" y="59974"/>
                    </a:lnTo>
                    <a:cubicBezTo>
                      <a:pt x="127201" y="74928"/>
                      <a:pt x="88148" y="54830"/>
                      <a:pt x="93101" y="74833"/>
                    </a:cubicBezTo>
                    <a:cubicBezTo>
                      <a:pt x="80147" y="82262"/>
                      <a:pt x="67479" y="90263"/>
                      <a:pt x="50810" y="87596"/>
                    </a:cubicBezTo>
                    <a:cubicBezTo>
                      <a:pt x="46810" y="90644"/>
                      <a:pt x="46715" y="90644"/>
                      <a:pt x="48524" y="97121"/>
                    </a:cubicBezTo>
                    <a:cubicBezTo>
                      <a:pt x="53496" y="98398"/>
                      <a:pt x="58669" y="98712"/>
                      <a:pt x="63764" y="98074"/>
                    </a:cubicBezTo>
                    <a:cubicBezTo>
                      <a:pt x="80147" y="90644"/>
                      <a:pt x="99769" y="96549"/>
                      <a:pt x="116723" y="94740"/>
                    </a:cubicBezTo>
                    <a:cubicBezTo>
                      <a:pt x="124467" y="99474"/>
                      <a:pt x="134221" y="99474"/>
                      <a:pt x="141965" y="94740"/>
                    </a:cubicBezTo>
                    <a:cubicBezTo>
                      <a:pt x="149994" y="98207"/>
                      <a:pt x="157757" y="102246"/>
                      <a:pt x="165206" y="106837"/>
                    </a:cubicBezTo>
                    <a:lnTo>
                      <a:pt x="159205" y="110742"/>
                    </a:lnTo>
                    <a:cubicBezTo>
                      <a:pt x="159205" y="111790"/>
                      <a:pt x="159205" y="113028"/>
                      <a:pt x="159205" y="114266"/>
                    </a:cubicBezTo>
                    <a:cubicBezTo>
                      <a:pt x="155776" y="117409"/>
                      <a:pt x="122057" y="117885"/>
                      <a:pt x="128820" y="113123"/>
                    </a:cubicBezTo>
                    <a:cubicBezTo>
                      <a:pt x="134849" y="112866"/>
                      <a:pt x="140621" y="110589"/>
                      <a:pt x="145203" y="106646"/>
                    </a:cubicBezTo>
                    <a:cubicBezTo>
                      <a:pt x="123486" y="100074"/>
                      <a:pt x="100150" y="113694"/>
                      <a:pt x="79481" y="105218"/>
                    </a:cubicBezTo>
                    <a:cubicBezTo>
                      <a:pt x="70565" y="107056"/>
                      <a:pt x="61983" y="110265"/>
                      <a:pt x="54049" y="114743"/>
                    </a:cubicBezTo>
                    <a:cubicBezTo>
                      <a:pt x="54049" y="116266"/>
                      <a:pt x="54049" y="117409"/>
                      <a:pt x="54620" y="118648"/>
                    </a:cubicBezTo>
                    <a:cubicBezTo>
                      <a:pt x="72623" y="124172"/>
                      <a:pt x="91101" y="114647"/>
                      <a:pt x="110151" y="116552"/>
                    </a:cubicBezTo>
                    <a:lnTo>
                      <a:pt x="119676" y="121982"/>
                    </a:lnTo>
                    <a:lnTo>
                      <a:pt x="106913" y="129411"/>
                    </a:lnTo>
                    <a:lnTo>
                      <a:pt x="106913" y="133030"/>
                    </a:lnTo>
                    <a:lnTo>
                      <a:pt x="113008" y="136841"/>
                    </a:lnTo>
                    <a:lnTo>
                      <a:pt x="107675" y="140460"/>
                    </a:lnTo>
                    <a:cubicBezTo>
                      <a:pt x="130439" y="168463"/>
                      <a:pt x="159586" y="142460"/>
                      <a:pt x="185684" y="138650"/>
                    </a:cubicBezTo>
                    <a:lnTo>
                      <a:pt x="185684" y="158843"/>
                    </a:lnTo>
                    <a:cubicBezTo>
                      <a:pt x="176159" y="165510"/>
                      <a:pt x="155966" y="153509"/>
                      <a:pt x="152537" y="166463"/>
                    </a:cubicBezTo>
                    <a:cubicBezTo>
                      <a:pt x="142346" y="172464"/>
                      <a:pt x="97578" y="164653"/>
                      <a:pt x="100340" y="179989"/>
                    </a:cubicBezTo>
                    <a:cubicBezTo>
                      <a:pt x="105522" y="186532"/>
                      <a:pt x="114828" y="188104"/>
                      <a:pt x="121867" y="183608"/>
                    </a:cubicBezTo>
                    <a:cubicBezTo>
                      <a:pt x="155204" y="182179"/>
                      <a:pt x="158443" y="182274"/>
                      <a:pt x="165872" y="184560"/>
                    </a:cubicBezTo>
                    <a:lnTo>
                      <a:pt x="159300" y="188657"/>
                    </a:lnTo>
                    <a:lnTo>
                      <a:pt x="159300" y="192086"/>
                    </a:lnTo>
                    <a:cubicBezTo>
                      <a:pt x="152537" y="196181"/>
                      <a:pt x="79195" y="196086"/>
                      <a:pt x="97673" y="208468"/>
                    </a:cubicBezTo>
                    <a:cubicBezTo>
                      <a:pt x="110627" y="205515"/>
                      <a:pt x="125201" y="216279"/>
                      <a:pt x="135202" y="209326"/>
                    </a:cubicBezTo>
                    <a:cubicBezTo>
                      <a:pt x="150947" y="209402"/>
                      <a:pt x="166672" y="208001"/>
                      <a:pt x="182160" y="205135"/>
                    </a:cubicBezTo>
                    <a:cubicBezTo>
                      <a:pt x="191685" y="213231"/>
                      <a:pt x="208735" y="203992"/>
                      <a:pt x="218450" y="211231"/>
                    </a:cubicBezTo>
                    <a:cubicBezTo>
                      <a:pt x="218450" y="220756"/>
                      <a:pt x="200734" y="212564"/>
                      <a:pt x="195495" y="219518"/>
                    </a:cubicBezTo>
                    <a:cubicBezTo>
                      <a:pt x="176445" y="211707"/>
                      <a:pt x="157395" y="219518"/>
                      <a:pt x="136631" y="223042"/>
                    </a:cubicBezTo>
                    <a:cubicBezTo>
                      <a:pt x="123867" y="218946"/>
                      <a:pt x="82624" y="214660"/>
                      <a:pt x="74051" y="223994"/>
                    </a:cubicBezTo>
                    <a:cubicBezTo>
                      <a:pt x="78719" y="227233"/>
                      <a:pt x="80052" y="231614"/>
                      <a:pt x="84338" y="234377"/>
                    </a:cubicBezTo>
                    <a:cubicBezTo>
                      <a:pt x="97197" y="231395"/>
                      <a:pt x="110408" y="230242"/>
                      <a:pt x="123581" y="230947"/>
                    </a:cubicBezTo>
                    <a:cubicBezTo>
                      <a:pt x="133106" y="235710"/>
                      <a:pt x="133106" y="235710"/>
                      <a:pt x="142631" y="230947"/>
                    </a:cubicBezTo>
                    <a:cubicBezTo>
                      <a:pt x="174064" y="230947"/>
                      <a:pt x="207878" y="227328"/>
                      <a:pt x="237881" y="236186"/>
                    </a:cubicBezTo>
                    <a:cubicBezTo>
                      <a:pt x="232262" y="238568"/>
                      <a:pt x="233595" y="242377"/>
                      <a:pt x="228833" y="245140"/>
                    </a:cubicBezTo>
                    <a:cubicBezTo>
                      <a:pt x="209783" y="240853"/>
                      <a:pt x="189113" y="238472"/>
                      <a:pt x="173207" y="250474"/>
                    </a:cubicBezTo>
                    <a:cubicBezTo>
                      <a:pt x="173207" y="252188"/>
                      <a:pt x="173207" y="253427"/>
                      <a:pt x="172730" y="254665"/>
                    </a:cubicBezTo>
                    <a:cubicBezTo>
                      <a:pt x="158729" y="260760"/>
                      <a:pt x="137678" y="265618"/>
                      <a:pt x="123677" y="260189"/>
                    </a:cubicBezTo>
                    <a:cubicBezTo>
                      <a:pt x="118724" y="261713"/>
                      <a:pt x="122057" y="268095"/>
                      <a:pt x="116533" y="266666"/>
                    </a:cubicBezTo>
                    <a:cubicBezTo>
                      <a:pt x="108646" y="263342"/>
                      <a:pt x="100350" y="261066"/>
                      <a:pt x="91863" y="259903"/>
                    </a:cubicBezTo>
                    <a:cubicBezTo>
                      <a:pt x="81386" y="262475"/>
                      <a:pt x="82338" y="269428"/>
                      <a:pt x="75290" y="272477"/>
                    </a:cubicBezTo>
                    <a:cubicBezTo>
                      <a:pt x="84834" y="280201"/>
                      <a:pt x="97130" y="283640"/>
                      <a:pt x="109294" y="282002"/>
                    </a:cubicBezTo>
                    <a:cubicBezTo>
                      <a:pt x="133421" y="275725"/>
                      <a:pt x="158119" y="271934"/>
                      <a:pt x="183017" y="270667"/>
                    </a:cubicBezTo>
                    <a:cubicBezTo>
                      <a:pt x="190228" y="276248"/>
                      <a:pt x="199267" y="278925"/>
                      <a:pt x="208354" y="278191"/>
                    </a:cubicBezTo>
                    <a:lnTo>
                      <a:pt x="199591" y="283621"/>
                    </a:lnTo>
                    <a:lnTo>
                      <a:pt x="209116" y="288859"/>
                    </a:lnTo>
                    <a:cubicBezTo>
                      <a:pt x="233881" y="279334"/>
                      <a:pt x="263885" y="283335"/>
                      <a:pt x="287602" y="270952"/>
                    </a:cubicBezTo>
                    <a:cubicBezTo>
                      <a:pt x="292507" y="271352"/>
                      <a:pt x="297393" y="269924"/>
                      <a:pt x="301318" y="266952"/>
                    </a:cubicBezTo>
                    <a:cubicBezTo>
                      <a:pt x="304271" y="266952"/>
                      <a:pt x="322749" y="265237"/>
                      <a:pt x="314367" y="270667"/>
                    </a:cubicBezTo>
                    <a:cubicBezTo>
                      <a:pt x="308747" y="275619"/>
                      <a:pt x="297127" y="272477"/>
                      <a:pt x="297794" y="279620"/>
                    </a:cubicBezTo>
                    <a:cubicBezTo>
                      <a:pt x="297794" y="280953"/>
                      <a:pt x="293793" y="282192"/>
                      <a:pt x="291507" y="283525"/>
                    </a:cubicBezTo>
                    <a:lnTo>
                      <a:pt x="291507" y="287145"/>
                    </a:lnTo>
                    <a:cubicBezTo>
                      <a:pt x="282649" y="293432"/>
                      <a:pt x="250550" y="273619"/>
                      <a:pt x="252074" y="294289"/>
                    </a:cubicBezTo>
                    <a:cubicBezTo>
                      <a:pt x="269504" y="303814"/>
                      <a:pt x="346847" y="285621"/>
                      <a:pt x="349610" y="302480"/>
                    </a:cubicBezTo>
                    <a:cubicBezTo>
                      <a:pt x="327893" y="316577"/>
                      <a:pt x="300651" y="306386"/>
                      <a:pt x="278267" y="316863"/>
                    </a:cubicBezTo>
                    <a:cubicBezTo>
                      <a:pt x="267790" y="319530"/>
                      <a:pt x="263218" y="318292"/>
                      <a:pt x="265218" y="331436"/>
                    </a:cubicBezTo>
                    <a:cubicBezTo>
                      <a:pt x="260551" y="335341"/>
                      <a:pt x="236643" y="329912"/>
                      <a:pt x="248740" y="340961"/>
                    </a:cubicBezTo>
                    <a:cubicBezTo>
                      <a:pt x="286173" y="344581"/>
                      <a:pt x="320749" y="340199"/>
                      <a:pt x="357039" y="346581"/>
                    </a:cubicBezTo>
                    <a:cubicBezTo>
                      <a:pt x="337989" y="365059"/>
                      <a:pt x="312272" y="342104"/>
                      <a:pt x="291698" y="357439"/>
                    </a:cubicBezTo>
                    <a:lnTo>
                      <a:pt x="304652" y="365155"/>
                    </a:lnTo>
                    <a:cubicBezTo>
                      <a:pt x="304652" y="366584"/>
                      <a:pt x="304652" y="367727"/>
                      <a:pt x="304652" y="368965"/>
                    </a:cubicBezTo>
                    <a:cubicBezTo>
                      <a:pt x="297870" y="373641"/>
                      <a:pt x="289535" y="375489"/>
                      <a:pt x="281411" y="374108"/>
                    </a:cubicBezTo>
                    <a:cubicBezTo>
                      <a:pt x="278839" y="383633"/>
                      <a:pt x="266075" y="385728"/>
                      <a:pt x="259408" y="386491"/>
                    </a:cubicBezTo>
                    <a:cubicBezTo>
                      <a:pt x="259408" y="388110"/>
                      <a:pt x="259408" y="389348"/>
                      <a:pt x="259408" y="390015"/>
                    </a:cubicBezTo>
                    <a:lnTo>
                      <a:pt x="229309" y="406969"/>
                    </a:lnTo>
                    <a:lnTo>
                      <a:pt x="222832" y="403826"/>
                    </a:lnTo>
                    <a:cubicBezTo>
                      <a:pt x="220165" y="406112"/>
                      <a:pt x="220165" y="406112"/>
                      <a:pt x="219974" y="409732"/>
                    </a:cubicBezTo>
                    <a:cubicBezTo>
                      <a:pt x="224603" y="412923"/>
                      <a:pt x="230071" y="414685"/>
                      <a:pt x="235691" y="414780"/>
                    </a:cubicBezTo>
                    <a:cubicBezTo>
                      <a:pt x="245882" y="409160"/>
                      <a:pt x="259503" y="412399"/>
                      <a:pt x="269314" y="403826"/>
                    </a:cubicBezTo>
                    <a:lnTo>
                      <a:pt x="277029" y="407636"/>
                    </a:lnTo>
                    <a:lnTo>
                      <a:pt x="285506" y="406017"/>
                    </a:lnTo>
                    <a:lnTo>
                      <a:pt x="285506" y="401921"/>
                    </a:lnTo>
                    <a:lnTo>
                      <a:pt x="279220" y="398016"/>
                    </a:lnTo>
                    <a:cubicBezTo>
                      <a:pt x="288811" y="392424"/>
                      <a:pt x="299651" y="389310"/>
                      <a:pt x="310748" y="388967"/>
                    </a:cubicBezTo>
                    <a:lnTo>
                      <a:pt x="323035" y="381728"/>
                    </a:lnTo>
                    <a:cubicBezTo>
                      <a:pt x="336751" y="384967"/>
                      <a:pt x="364754" y="374680"/>
                      <a:pt x="370660" y="386777"/>
                    </a:cubicBezTo>
                    <a:cubicBezTo>
                      <a:pt x="368183" y="390205"/>
                      <a:pt x="360087" y="387633"/>
                      <a:pt x="357420" y="390872"/>
                    </a:cubicBezTo>
                    <a:lnTo>
                      <a:pt x="357420" y="395539"/>
                    </a:lnTo>
                    <a:cubicBezTo>
                      <a:pt x="352858" y="399130"/>
                      <a:pt x="347219" y="401083"/>
                      <a:pt x="341418" y="401064"/>
                    </a:cubicBezTo>
                    <a:cubicBezTo>
                      <a:pt x="333731" y="395339"/>
                      <a:pt x="324178" y="392720"/>
                      <a:pt x="314653" y="393730"/>
                    </a:cubicBezTo>
                    <a:cubicBezTo>
                      <a:pt x="309414" y="396111"/>
                      <a:pt x="312557" y="401159"/>
                      <a:pt x="305128" y="402683"/>
                    </a:cubicBezTo>
                    <a:lnTo>
                      <a:pt x="305128" y="417257"/>
                    </a:lnTo>
                    <a:cubicBezTo>
                      <a:pt x="292745" y="423257"/>
                      <a:pt x="276553" y="414589"/>
                      <a:pt x="265694" y="425067"/>
                    </a:cubicBezTo>
                    <a:cubicBezTo>
                      <a:pt x="288554" y="429068"/>
                      <a:pt x="311891" y="433068"/>
                      <a:pt x="334751" y="426876"/>
                    </a:cubicBezTo>
                    <a:cubicBezTo>
                      <a:pt x="339989" y="429258"/>
                      <a:pt x="336846" y="432592"/>
                      <a:pt x="337989" y="435354"/>
                    </a:cubicBezTo>
                    <a:cubicBezTo>
                      <a:pt x="342371" y="439926"/>
                      <a:pt x="356087" y="437544"/>
                      <a:pt x="357611" y="444879"/>
                    </a:cubicBezTo>
                    <a:lnTo>
                      <a:pt x="357611" y="444879"/>
                    </a:lnTo>
                    <a:cubicBezTo>
                      <a:pt x="336465" y="443164"/>
                      <a:pt x="234548" y="444879"/>
                      <a:pt x="308462" y="452403"/>
                    </a:cubicBezTo>
                    <a:cubicBezTo>
                      <a:pt x="312748" y="453832"/>
                      <a:pt x="311414" y="455833"/>
                      <a:pt x="311700" y="457547"/>
                    </a:cubicBezTo>
                    <a:cubicBezTo>
                      <a:pt x="306080" y="461928"/>
                      <a:pt x="297889" y="457547"/>
                      <a:pt x="292079" y="461548"/>
                    </a:cubicBezTo>
                    <a:lnTo>
                      <a:pt x="292079" y="465072"/>
                    </a:lnTo>
                    <a:cubicBezTo>
                      <a:pt x="296146" y="466901"/>
                      <a:pt x="299251" y="470358"/>
                      <a:pt x="300651" y="474597"/>
                    </a:cubicBezTo>
                    <a:cubicBezTo>
                      <a:pt x="350848" y="473930"/>
                      <a:pt x="394472" y="498219"/>
                      <a:pt x="442574" y="505744"/>
                    </a:cubicBezTo>
                    <a:cubicBezTo>
                      <a:pt x="443717" y="510697"/>
                      <a:pt x="444955" y="511554"/>
                      <a:pt x="450765" y="511554"/>
                    </a:cubicBezTo>
                    <a:cubicBezTo>
                      <a:pt x="462166" y="510515"/>
                      <a:pt x="473539" y="513935"/>
                      <a:pt x="482483" y="521079"/>
                    </a:cubicBezTo>
                    <a:cubicBezTo>
                      <a:pt x="477530" y="524413"/>
                      <a:pt x="471530" y="521936"/>
                      <a:pt x="466958" y="523175"/>
                    </a:cubicBezTo>
                    <a:lnTo>
                      <a:pt x="459528" y="519269"/>
                    </a:lnTo>
                    <a:cubicBezTo>
                      <a:pt x="448498" y="524088"/>
                      <a:pt x="437097" y="528013"/>
                      <a:pt x="425429" y="530985"/>
                    </a:cubicBezTo>
                    <a:cubicBezTo>
                      <a:pt x="419809" y="534604"/>
                      <a:pt x="392091" y="537271"/>
                      <a:pt x="409331" y="546320"/>
                    </a:cubicBezTo>
                    <a:cubicBezTo>
                      <a:pt x="391329" y="564799"/>
                      <a:pt x="363897" y="557178"/>
                      <a:pt x="341037" y="563370"/>
                    </a:cubicBezTo>
                    <a:lnTo>
                      <a:pt x="332560" y="568895"/>
                    </a:lnTo>
                    <a:cubicBezTo>
                      <a:pt x="346276" y="574228"/>
                      <a:pt x="363326" y="572419"/>
                      <a:pt x="377518" y="576419"/>
                    </a:cubicBezTo>
                    <a:cubicBezTo>
                      <a:pt x="361611" y="583658"/>
                      <a:pt x="345990" y="591183"/>
                      <a:pt x="327226" y="589278"/>
                    </a:cubicBezTo>
                    <a:cubicBezTo>
                      <a:pt x="326273" y="590802"/>
                      <a:pt x="325321" y="592421"/>
                      <a:pt x="324178" y="594135"/>
                    </a:cubicBezTo>
                    <a:cubicBezTo>
                      <a:pt x="335322" y="603660"/>
                      <a:pt x="347324" y="599089"/>
                      <a:pt x="359516" y="596612"/>
                    </a:cubicBezTo>
                    <a:cubicBezTo>
                      <a:pt x="365326" y="595660"/>
                      <a:pt x="378566" y="599755"/>
                      <a:pt x="377708" y="590897"/>
                    </a:cubicBezTo>
                    <a:cubicBezTo>
                      <a:pt x="381995" y="587945"/>
                      <a:pt x="387900" y="589850"/>
                      <a:pt x="393425" y="589183"/>
                    </a:cubicBezTo>
                    <a:cubicBezTo>
                      <a:pt x="415904" y="598708"/>
                      <a:pt x="395520" y="601089"/>
                      <a:pt x="383138" y="604042"/>
                    </a:cubicBezTo>
                    <a:cubicBezTo>
                      <a:pt x="373613" y="605280"/>
                      <a:pt x="365040" y="614043"/>
                      <a:pt x="353896" y="607471"/>
                    </a:cubicBezTo>
                    <a:lnTo>
                      <a:pt x="339513" y="616996"/>
                    </a:lnTo>
                    <a:cubicBezTo>
                      <a:pt x="343171" y="619577"/>
                      <a:pt x="347019" y="621873"/>
                      <a:pt x="351038" y="623853"/>
                    </a:cubicBezTo>
                    <a:cubicBezTo>
                      <a:pt x="316748" y="641284"/>
                      <a:pt x="273410" y="614328"/>
                      <a:pt x="239786" y="634712"/>
                    </a:cubicBezTo>
                    <a:cubicBezTo>
                      <a:pt x="239786" y="635950"/>
                      <a:pt x="239786" y="637093"/>
                      <a:pt x="239786" y="638332"/>
                    </a:cubicBezTo>
                    <a:cubicBezTo>
                      <a:pt x="284649" y="645666"/>
                      <a:pt x="327797" y="632331"/>
                      <a:pt x="373136" y="633188"/>
                    </a:cubicBezTo>
                    <a:cubicBezTo>
                      <a:pt x="384281" y="629569"/>
                      <a:pt x="383233" y="621853"/>
                      <a:pt x="394282" y="618139"/>
                    </a:cubicBezTo>
                    <a:cubicBezTo>
                      <a:pt x="417713" y="619758"/>
                      <a:pt x="440573" y="609757"/>
                      <a:pt x="462386" y="613091"/>
                    </a:cubicBezTo>
                    <a:cubicBezTo>
                      <a:pt x="449527" y="617948"/>
                      <a:pt x="433811" y="636236"/>
                      <a:pt x="420571" y="625949"/>
                    </a:cubicBezTo>
                    <a:cubicBezTo>
                      <a:pt x="409141" y="630997"/>
                      <a:pt x="400473" y="639284"/>
                      <a:pt x="387138" y="636808"/>
                    </a:cubicBezTo>
                    <a:cubicBezTo>
                      <a:pt x="381614" y="639284"/>
                      <a:pt x="384947" y="642618"/>
                      <a:pt x="383900" y="645475"/>
                    </a:cubicBezTo>
                    <a:cubicBezTo>
                      <a:pt x="398949" y="651905"/>
                      <a:pt x="415161" y="655143"/>
                      <a:pt x="431525" y="655000"/>
                    </a:cubicBezTo>
                    <a:cubicBezTo>
                      <a:pt x="438859" y="655953"/>
                      <a:pt x="449717" y="652619"/>
                      <a:pt x="455528" y="657191"/>
                    </a:cubicBezTo>
                    <a:cubicBezTo>
                      <a:pt x="454004" y="660716"/>
                      <a:pt x="460100" y="662049"/>
                      <a:pt x="461338" y="664145"/>
                    </a:cubicBezTo>
                    <a:lnTo>
                      <a:pt x="452765" y="669764"/>
                    </a:lnTo>
                    <a:cubicBezTo>
                      <a:pt x="447898" y="670174"/>
                      <a:pt x="443031" y="668926"/>
                      <a:pt x="438954" y="666240"/>
                    </a:cubicBezTo>
                    <a:cubicBezTo>
                      <a:pt x="431715" y="671669"/>
                      <a:pt x="423047" y="669288"/>
                      <a:pt x="414761" y="669764"/>
                    </a:cubicBezTo>
                    <a:cubicBezTo>
                      <a:pt x="405807" y="672241"/>
                      <a:pt x="402473" y="678241"/>
                      <a:pt x="392758" y="677194"/>
                    </a:cubicBezTo>
                    <a:lnTo>
                      <a:pt x="383233" y="684242"/>
                    </a:lnTo>
                    <a:cubicBezTo>
                      <a:pt x="377708" y="693767"/>
                      <a:pt x="359897" y="697767"/>
                      <a:pt x="350943" y="704721"/>
                    </a:cubicBezTo>
                    <a:cubicBezTo>
                      <a:pt x="362945" y="713008"/>
                      <a:pt x="392948" y="697006"/>
                      <a:pt x="396854" y="713198"/>
                    </a:cubicBezTo>
                    <a:cubicBezTo>
                      <a:pt x="395806" y="720056"/>
                      <a:pt x="384757" y="717199"/>
                      <a:pt x="379709" y="720913"/>
                    </a:cubicBezTo>
                    <a:cubicBezTo>
                      <a:pt x="370593" y="715808"/>
                      <a:pt x="359277" y="716751"/>
                      <a:pt x="351134" y="723294"/>
                    </a:cubicBezTo>
                    <a:cubicBezTo>
                      <a:pt x="351134" y="724819"/>
                      <a:pt x="350657" y="726057"/>
                      <a:pt x="350467" y="727200"/>
                    </a:cubicBezTo>
                    <a:lnTo>
                      <a:pt x="338846" y="733677"/>
                    </a:lnTo>
                    <a:cubicBezTo>
                      <a:pt x="340085" y="738344"/>
                      <a:pt x="350657" y="735296"/>
                      <a:pt x="354563" y="736058"/>
                    </a:cubicBezTo>
                    <a:cubicBezTo>
                      <a:pt x="359201" y="739525"/>
                      <a:pt x="365030" y="741001"/>
                      <a:pt x="370755" y="740154"/>
                    </a:cubicBezTo>
                    <a:lnTo>
                      <a:pt x="370755" y="748917"/>
                    </a:lnTo>
                    <a:lnTo>
                      <a:pt x="357801" y="756442"/>
                    </a:lnTo>
                    <a:cubicBezTo>
                      <a:pt x="365154" y="758385"/>
                      <a:pt x="372812" y="758975"/>
                      <a:pt x="380375" y="758156"/>
                    </a:cubicBezTo>
                    <a:cubicBezTo>
                      <a:pt x="392091" y="750917"/>
                      <a:pt x="407903" y="752918"/>
                      <a:pt x="419809" y="747678"/>
                    </a:cubicBezTo>
                    <a:lnTo>
                      <a:pt x="430191" y="752536"/>
                    </a:lnTo>
                    <a:cubicBezTo>
                      <a:pt x="404093" y="763490"/>
                      <a:pt x="374565" y="761204"/>
                      <a:pt x="346562" y="765681"/>
                    </a:cubicBezTo>
                    <a:lnTo>
                      <a:pt x="343609" y="771396"/>
                    </a:lnTo>
                    <a:lnTo>
                      <a:pt x="337989" y="774825"/>
                    </a:lnTo>
                    <a:cubicBezTo>
                      <a:pt x="346562" y="783112"/>
                      <a:pt x="359992" y="777492"/>
                      <a:pt x="369993" y="782349"/>
                    </a:cubicBezTo>
                    <a:lnTo>
                      <a:pt x="361040" y="787683"/>
                    </a:lnTo>
                    <a:cubicBezTo>
                      <a:pt x="355210" y="787388"/>
                      <a:pt x="349486" y="789255"/>
                      <a:pt x="344942" y="792922"/>
                    </a:cubicBezTo>
                    <a:cubicBezTo>
                      <a:pt x="352467" y="808258"/>
                      <a:pt x="388186" y="792161"/>
                      <a:pt x="403616" y="800543"/>
                    </a:cubicBezTo>
                    <a:cubicBezTo>
                      <a:pt x="394949" y="806924"/>
                      <a:pt x="371136" y="795685"/>
                      <a:pt x="371136" y="808067"/>
                    </a:cubicBezTo>
                    <a:cubicBezTo>
                      <a:pt x="375708" y="809972"/>
                      <a:pt x="378470" y="812353"/>
                      <a:pt x="378185" y="814925"/>
                    </a:cubicBezTo>
                    <a:cubicBezTo>
                      <a:pt x="389900" y="825117"/>
                      <a:pt x="404378" y="822355"/>
                      <a:pt x="416285" y="830070"/>
                    </a:cubicBezTo>
                    <a:cubicBezTo>
                      <a:pt x="391424" y="837214"/>
                      <a:pt x="379709" y="825117"/>
                      <a:pt x="353134" y="831784"/>
                    </a:cubicBezTo>
                    <a:cubicBezTo>
                      <a:pt x="329702" y="842643"/>
                      <a:pt x="360087" y="845310"/>
                      <a:pt x="370374" y="848072"/>
                    </a:cubicBezTo>
                    <a:lnTo>
                      <a:pt x="370374" y="852739"/>
                    </a:lnTo>
                    <a:cubicBezTo>
                      <a:pt x="357801" y="858549"/>
                      <a:pt x="352562" y="848263"/>
                      <a:pt x="340942" y="865503"/>
                    </a:cubicBezTo>
                    <a:cubicBezTo>
                      <a:pt x="336370" y="865503"/>
                      <a:pt x="332369" y="865503"/>
                      <a:pt x="327416" y="865503"/>
                    </a:cubicBezTo>
                    <a:lnTo>
                      <a:pt x="311510" y="875028"/>
                    </a:lnTo>
                    <a:cubicBezTo>
                      <a:pt x="311510" y="875790"/>
                      <a:pt x="311510" y="877028"/>
                      <a:pt x="311510" y="878171"/>
                    </a:cubicBezTo>
                    <a:cubicBezTo>
                      <a:pt x="315891" y="881314"/>
                      <a:pt x="322559" y="880171"/>
                      <a:pt x="327893" y="883600"/>
                    </a:cubicBezTo>
                    <a:lnTo>
                      <a:pt x="334370" y="880648"/>
                    </a:lnTo>
                    <a:cubicBezTo>
                      <a:pt x="338342" y="883324"/>
                      <a:pt x="343133" y="884505"/>
                      <a:pt x="347895" y="883982"/>
                    </a:cubicBezTo>
                    <a:lnTo>
                      <a:pt x="356944" y="878457"/>
                    </a:lnTo>
                    <a:cubicBezTo>
                      <a:pt x="356944" y="870266"/>
                      <a:pt x="373422" y="871789"/>
                      <a:pt x="379518" y="876171"/>
                    </a:cubicBezTo>
                    <a:cubicBezTo>
                      <a:pt x="389043" y="878266"/>
                      <a:pt x="400568" y="874266"/>
                      <a:pt x="409903" y="878552"/>
                    </a:cubicBezTo>
                    <a:cubicBezTo>
                      <a:pt x="407712" y="879885"/>
                      <a:pt x="405521" y="881124"/>
                      <a:pt x="403521" y="882457"/>
                    </a:cubicBezTo>
                    <a:cubicBezTo>
                      <a:pt x="403521" y="883791"/>
                      <a:pt x="403521" y="884934"/>
                      <a:pt x="403045" y="886172"/>
                    </a:cubicBezTo>
                    <a:cubicBezTo>
                      <a:pt x="396663" y="889601"/>
                      <a:pt x="381423" y="885505"/>
                      <a:pt x="378375" y="893983"/>
                    </a:cubicBezTo>
                    <a:cubicBezTo>
                      <a:pt x="382852" y="896078"/>
                      <a:pt x="389615" y="894935"/>
                      <a:pt x="394091" y="898650"/>
                    </a:cubicBezTo>
                    <a:cubicBezTo>
                      <a:pt x="401949" y="893716"/>
                      <a:pt x="411951" y="893716"/>
                      <a:pt x="419809" y="898650"/>
                    </a:cubicBezTo>
                    <a:cubicBezTo>
                      <a:pt x="432096" y="899507"/>
                      <a:pt x="451432" y="897792"/>
                      <a:pt x="461624" y="904936"/>
                    </a:cubicBezTo>
                    <a:cubicBezTo>
                      <a:pt x="450860" y="908366"/>
                      <a:pt x="438192" y="904936"/>
                      <a:pt x="424762" y="906270"/>
                    </a:cubicBezTo>
                    <a:lnTo>
                      <a:pt x="414665" y="913509"/>
                    </a:lnTo>
                    <a:cubicBezTo>
                      <a:pt x="387738" y="911804"/>
                      <a:pt x="360973" y="908175"/>
                      <a:pt x="334560" y="902650"/>
                    </a:cubicBezTo>
                    <a:cubicBezTo>
                      <a:pt x="299984" y="921224"/>
                      <a:pt x="327797" y="910842"/>
                      <a:pt x="331417" y="922748"/>
                    </a:cubicBezTo>
                    <a:cubicBezTo>
                      <a:pt x="332941" y="924748"/>
                      <a:pt x="339132" y="925034"/>
                      <a:pt x="342085" y="925415"/>
                    </a:cubicBezTo>
                    <a:cubicBezTo>
                      <a:pt x="349133" y="929320"/>
                      <a:pt x="326464" y="926939"/>
                      <a:pt x="330655" y="934273"/>
                    </a:cubicBezTo>
                    <a:lnTo>
                      <a:pt x="325607" y="937607"/>
                    </a:lnTo>
                    <a:lnTo>
                      <a:pt x="334179" y="943322"/>
                    </a:lnTo>
                    <a:lnTo>
                      <a:pt x="380756" y="943322"/>
                    </a:lnTo>
                    <a:cubicBezTo>
                      <a:pt x="383519" y="947513"/>
                      <a:pt x="392567" y="945703"/>
                      <a:pt x="396663" y="948561"/>
                    </a:cubicBezTo>
                    <a:lnTo>
                      <a:pt x="390472" y="952466"/>
                    </a:lnTo>
                    <a:cubicBezTo>
                      <a:pt x="394568" y="955609"/>
                      <a:pt x="400568" y="953704"/>
                      <a:pt x="405998" y="954276"/>
                    </a:cubicBezTo>
                    <a:lnTo>
                      <a:pt x="413046" y="950847"/>
                    </a:lnTo>
                    <a:cubicBezTo>
                      <a:pt x="421904" y="954086"/>
                      <a:pt x="411522" y="959515"/>
                      <a:pt x="407903" y="961705"/>
                    </a:cubicBezTo>
                    <a:cubicBezTo>
                      <a:pt x="365421" y="960182"/>
                      <a:pt x="387805" y="972945"/>
                      <a:pt x="413332" y="969040"/>
                    </a:cubicBezTo>
                    <a:cubicBezTo>
                      <a:pt x="421523" y="973707"/>
                      <a:pt x="455051" y="990185"/>
                      <a:pt x="436859" y="996281"/>
                    </a:cubicBezTo>
                    <a:cubicBezTo>
                      <a:pt x="444479" y="1012569"/>
                      <a:pt x="486293" y="994471"/>
                      <a:pt x="502486" y="1004473"/>
                    </a:cubicBezTo>
                    <a:cubicBezTo>
                      <a:pt x="497714" y="1007740"/>
                      <a:pt x="492075" y="1009530"/>
                      <a:pt x="486293" y="1009616"/>
                    </a:cubicBezTo>
                    <a:cubicBezTo>
                      <a:pt x="482226" y="1006882"/>
                      <a:pt x="477378" y="1005539"/>
                      <a:pt x="472482" y="1005806"/>
                    </a:cubicBezTo>
                    <a:cubicBezTo>
                      <a:pt x="459433" y="1023046"/>
                      <a:pt x="422190" y="1008664"/>
                      <a:pt x="423143" y="1025999"/>
                    </a:cubicBezTo>
                    <a:lnTo>
                      <a:pt x="436382" y="1033714"/>
                    </a:lnTo>
                    <a:cubicBezTo>
                      <a:pt x="433906" y="1044573"/>
                      <a:pt x="416094" y="1036572"/>
                      <a:pt x="405521" y="1038953"/>
                    </a:cubicBezTo>
                    <a:cubicBezTo>
                      <a:pt x="401711" y="1041239"/>
                      <a:pt x="391615" y="1046573"/>
                      <a:pt x="400759" y="1050097"/>
                    </a:cubicBezTo>
                    <a:cubicBezTo>
                      <a:pt x="410951" y="1050097"/>
                      <a:pt x="438192" y="1037143"/>
                      <a:pt x="436192" y="1055526"/>
                    </a:cubicBezTo>
                    <a:cubicBezTo>
                      <a:pt x="431239" y="1059432"/>
                      <a:pt x="401426" y="1058003"/>
                      <a:pt x="404093" y="1066957"/>
                    </a:cubicBezTo>
                    <a:cubicBezTo>
                      <a:pt x="429239" y="1068195"/>
                      <a:pt x="453718" y="1071719"/>
                      <a:pt x="479054" y="1072195"/>
                    </a:cubicBezTo>
                    <a:cubicBezTo>
                      <a:pt x="486103" y="1079244"/>
                      <a:pt x="466291" y="1072195"/>
                      <a:pt x="469529" y="1081720"/>
                    </a:cubicBezTo>
                    <a:cubicBezTo>
                      <a:pt x="478102" y="1089626"/>
                      <a:pt x="483055" y="1083816"/>
                      <a:pt x="493342" y="1083625"/>
                    </a:cubicBezTo>
                    <a:lnTo>
                      <a:pt x="503819" y="1091150"/>
                    </a:lnTo>
                    <a:cubicBezTo>
                      <a:pt x="525536" y="1087531"/>
                      <a:pt x="541919" y="1104200"/>
                      <a:pt x="561636" y="1100009"/>
                    </a:cubicBezTo>
                    <a:lnTo>
                      <a:pt x="561636" y="1092865"/>
                    </a:lnTo>
                    <a:cubicBezTo>
                      <a:pt x="564875" y="1089531"/>
                      <a:pt x="575924" y="1092865"/>
                      <a:pt x="574685" y="1086864"/>
                    </a:cubicBezTo>
                    <a:cubicBezTo>
                      <a:pt x="574685" y="1085626"/>
                      <a:pt x="575543" y="1084673"/>
                      <a:pt x="578114" y="1083721"/>
                    </a:cubicBezTo>
                    <a:cubicBezTo>
                      <a:pt x="583163" y="1083721"/>
                      <a:pt x="601736" y="1084768"/>
                      <a:pt x="588306" y="1078482"/>
                    </a:cubicBezTo>
                    <a:cubicBezTo>
                      <a:pt x="590211" y="1062766"/>
                      <a:pt x="569256" y="1072862"/>
                      <a:pt x="561636" y="1063528"/>
                    </a:cubicBezTo>
                    <a:cubicBezTo>
                      <a:pt x="571161" y="1059622"/>
                      <a:pt x="591354" y="1057908"/>
                      <a:pt x="587830" y="1042287"/>
                    </a:cubicBezTo>
                    <a:cubicBezTo>
                      <a:pt x="580438" y="1035867"/>
                      <a:pt x="571266" y="1031848"/>
                      <a:pt x="561541" y="1030762"/>
                    </a:cubicBezTo>
                    <a:lnTo>
                      <a:pt x="561541" y="1026666"/>
                    </a:lnTo>
                    <a:cubicBezTo>
                      <a:pt x="575828" y="1021237"/>
                      <a:pt x="592402" y="1031809"/>
                      <a:pt x="587830" y="1008283"/>
                    </a:cubicBezTo>
                    <a:lnTo>
                      <a:pt x="594021" y="1004377"/>
                    </a:lnTo>
                    <a:lnTo>
                      <a:pt x="594021" y="993233"/>
                    </a:lnTo>
                    <a:lnTo>
                      <a:pt x="588973" y="990376"/>
                    </a:lnTo>
                    <a:cubicBezTo>
                      <a:pt x="586306" y="985709"/>
                      <a:pt x="588973" y="980851"/>
                      <a:pt x="587639" y="976564"/>
                    </a:cubicBezTo>
                    <a:cubicBezTo>
                      <a:pt x="593354" y="970659"/>
                      <a:pt x="598784" y="969325"/>
                      <a:pt x="587639" y="963896"/>
                    </a:cubicBezTo>
                    <a:lnTo>
                      <a:pt x="587639" y="912747"/>
                    </a:lnTo>
                    <a:lnTo>
                      <a:pt x="574495" y="904841"/>
                    </a:lnTo>
                    <a:cubicBezTo>
                      <a:pt x="582496" y="901031"/>
                      <a:pt x="589830" y="897507"/>
                      <a:pt x="587449" y="887506"/>
                    </a:cubicBezTo>
                    <a:cubicBezTo>
                      <a:pt x="583477" y="884267"/>
                      <a:pt x="579124" y="881514"/>
                      <a:pt x="574495" y="879314"/>
                    </a:cubicBezTo>
                    <a:lnTo>
                      <a:pt x="587258" y="871694"/>
                    </a:lnTo>
                    <a:lnTo>
                      <a:pt x="587258" y="846072"/>
                    </a:lnTo>
                    <a:lnTo>
                      <a:pt x="581258" y="842262"/>
                    </a:lnTo>
                    <a:lnTo>
                      <a:pt x="581258" y="833689"/>
                    </a:lnTo>
                    <a:cubicBezTo>
                      <a:pt x="587258" y="830261"/>
                      <a:pt x="587258" y="830261"/>
                      <a:pt x="581258" y="827022"/>
                    </a:cubicBezTo>
                    <a:cubicBezTo>
                      <a:pt x="584782" y="822735"/>
                      <a:pt x="599165" y="824927"/>
                      <a:pt x="600308" y="817497"/>
                    </a:cubicBezTo>
                    <a:cubicBezTo>
                      <a:pt x="613643" y="818544"/>
                      <a:pt x="604118" y="842071"/>
                      <a:pt x="606880" y="852073"/>
                    </a:cubicBezTo>
                    <a:lnTo>
                      <a:pt x="600593" y="856264"/>
                    </a:lnTo>
                    <a:lnTo>
                      <a:pt x="600593" y="973992"/>
                    </a:lnTo>
                    <a:lnTo>
                      <a:pt x="606689" y="977898"/>
                    </a:lnTo>
                    <a:lnTo>
                      <a:pt x="606689" y="1043906"/>
                    </a:lnTo>
                    <a:lnTo>
                      <a:pt x="613452" y="1047907"/>
                    </a:lnTo>
                    <a:lnTo>
                      <a:pt x="613452" y="1055146"/>
                    </a:lnTo>
                    <a:lnTo>
                      <a:pt x="606689" y="1059241"/>
                    </a:lnTo>
                    <a:lnTo>
                      <a:pt x="606689" y="1143728"/>
                    </a:lnTo>
                    <a:lnTo>
                      <a:pt x="601165" y="1146871"/>
                    </a:lnTo>
                    <a:cubicBezTo>
                      <a:pt x="598688" y="1152968"/>
                      <a:pt x="601165" y="1159635"/>
                      <a:pt x="599546" y="1165921"/>
                    </a:cubicBezTo>
                    <a:lnTo>
                      <a:pt x="594974" y="1168493"/>
                    </a:lnTo>
                    <a:cubicBezTo>
                      <a:pt x="593059" y="1172398"/>
                      <a:pt x="593059" y="1176970"/>
                      <a:pt x="594974" y="1180876"/>
                    </a:cubicBezTo>
                    <a:lnTo>
                      <a:pt x="600022" y="1183638"/>
                    </a:lnTo>
                    <a:lnTo>
                      <a:pt x="594116" y="1187638"/>
                    </a:lnTo>
                    <a:lnTo>
                      <a:pt x="594116" y="1202212"/>
                    </a:lnTo>
                    <a:lnTo>
                      <a:pt x="600403" y="1206117"/>
                    </a:lnTo>
                    <a:lnTo>
                      <a:pt x="600403" y="1268601"/>
                    </a:lnTo>
                    <a:lnTo>
                      <a:pt x="594021" y="1272506"/>
                    </a:lnTo>
                    <a:lnTo>
                      <a:pt x="594021" y="1287079"/>
                    </a:lnTo>
                    <a:lnTo>
                      <a:pt x="600117" y="1290889"/>
                    </a:lnTo>
                    <a:lnTo>
                      <a:pt x="600117" y="1309939"/>
                    </a:lnTo>
                    <a:lnTo>
                      <a:pt x="595164" y="1312701"/>
                    </a:lnTo>
                    <a:cubicBezTo>
                      <a:pt x="593659" y="1320227"/>
                      <a:pt x="593240" y="1327923"/>
                      <a:pt x="593926" y="1335562"/>
                    </a:cubicBezTo>
                    <a:lnTo>
                      <a:pt x="599546" y="1338705"/>
                    </a:lnTo>
                    <a:cubicBezTo>
                      <a:pt x="600736" y="1347287"/>
                      <a:pt x="601051" y="1355964"/>
                      <a:pt x="600498" y="1364613"/>
                    </a:cubicBezTo>
                    <a:lnTo>
                      <a:pt x="594212" y="1368804"/>
                    </a:lnTo>
                    <a:lnTo>
                      <a:pt x="594212" y="1412809"/>
                    </a:lnTo>
                    <a:cubicBezTo>
                      <a:pt x="595831" y="1413952"/>
                      <a:pt x="598022" y="1415286"/>
                      <a:pt x="600403" y="1416715"/>
                    </a:cubicBezTo>
                    <a:lnTo>
                      <a:pt x="600403" y="1446051"/>
                    </a:lnTo>
                    <a:lnTo>
                      <a:pt x="593926" y="1449862"/>
                    </a:lnTo>
                    <a:lnTo>
                      <a:pt x="593926" y="1460816"/>
                    </a:lnTo>
                    <a:lnTo>
                      <a:pt x="600212" y="1464721"/>
                    </a:lnTo>
                    <a:cubicBezTo>
                      <a:pt x="601546" y="1467769"/>
                      <a:pt x="598879" y="1469579"/>
                      <a:pt x="595259" y="1471102"/>
                    </a:cubicBezTo>
                    <a:cubicBezTo>
                      <a:pt x="591640" y="1483009"/>
                      <a:pt x="595259" y="1496725"/>
                      <a:pt x="593354" y="1509202"/>
                    </a:cubicBezTo>
                    <a:cubicBezTo>
                      <a:pt x="585544" y="1511488"/>
                      <a:pt x="587639" y="1515489"/>
                      <a:pt x="587354" y="1518727"/>
                    </a:cubicBezTo>
                    <a:cubicBezTo>
                      <a:pt x="591830" y="1522728"/>
                      <a:pt x="597926" y="1525586"/>
                      <a:pt x="587354" y="1530634"/>
                    </a:cubicBezTo>
                    <a:lnTo>
                      <a:pt x="587354" y="1541397"/>
                    </a:lnTo>
                    <a:lnTo>
                      <a:pt x="580686" y="1545397"/>
                    </a:lnTo>
                    <a:lnTo>
                      <a:pt x="580686" y="1556351"/>
                    </a:lnTo>
                    <a:lnTo>
                      <a:pt x="587449" y="1560447"/>
                    </a:lnTo>
                    <a:lnTo>
                      <a:pt x="587449" y="1615502"/>
                    </a:lnTo>
                    <a:cubicBezTo>
                      <a:pt x="596117" y="1620740"/>
                      <a:pt x="596117" y="1621121"/>
                      <a:pt x="588306" y="1625788"/>
                    </a:cubicBezTo>
                    <a:cubicBezTo>
                      <a:pt x="586592" y="1632932"/>
                      <a:pt x="584210" y="1645600"/>
                      <a:pt x="593450" y="1648363"/>
                    </a:cubicBezTo>
                    <a:lnTo>
                      <a:pt x="593450" y="1659031"/>
                    </a:lnTo>
                    <a:lnTo>
                      <a:pt x="600212" y="1663317"/>
                    </a:lnTo>
                    <a:lnTo>
                      <a:pt x="600212" y="1674080"/>
                    </a:lnTo>
                    <a:lnTo>
                      <a:pt x="606880" y="1678081"/>
                    </a:lnTo>
                    <a:lnTo>
                      <a:pt x="606880" y="1681700"/>
                    </a:lnTo>
                    <a:cubicBezTo>
                      <a:pt x="596021" y="1685796"/>
                      <a:pt x="590687" y="1692559"/>
                      <a:pt x="594497" y="1704179"/>
                    </a:cubicBezTo>
                    <a:cubicBezTo>
                      <a:pt x="602689" y="1709227"/>
                      <a:pt x="602689" y="1709418"/>
                      <a:pt x="594497" y="1714657"/>
                    </a:cubicBezTo>
                    <a:lnTo>
                      <a:pt x="594497" y="1777427"/>
                    </a:lnTo>
                    <a:lnTo>
                      <a:pt x="600403" y="1781141"/>
                    </a:lnTo>
                    <a:cubicBezTo>
                      <a:pt x="600403" y="1782189"/>
                      <a:pt x="600403" y="1783427"/>
                      <a:pt x="600403" y="1784666"/>
                    </a:cubicBezTo>
                    <a:lnTo>
                      <a:pt x="593831" y="1788666"/>
                    </a:lnTo>
                    <a:lnTo>
                      <a:pt x="593831" y="1803239"/>
                    </a:lnTo>
                    <a:lnTo>
                      <a:pt x="600212" y="1807049"/>
                    </a:lnTo>
                    <a:lnTo>
                      <a:pt x="600212" y="1858675"/>
                    </a:lnTo>
                    <a:cubicBezTo>
                      <a:pt x="592497" y="1860770"/>
                      <a:pt x="593640" y="1867152"/>
                      <a:pt x="593831" y="1873248"/>
                    </a:cubicBezTo>
                    <a:cubicBezTo>
                      <a:pt x="602784" y="1878772"/>
                      <a:pt x="602784" y="1878963"/>
                      <a:pt x="594593" y="1883916"/>
                    </a:cubicBezTo>
                    <a:cubicBezTo>
                      <a:pt x="593164" y="1886202"/>
                      <a:pt x="594021" y="1888679"/>
                      <a:pt x="593831" y="1891345"/>
                    </a:cubicBezTo>
                    <a:lnTo>
                      <a:pt x="587449" y="1895441"/>
                    </a:lnTo>
                    <a:lnTo>
                      <a:pt x="587449" y="1902775"/>
                    </a:lnTo>
                    <a:lnTo>
                      <a:pt x="593831" y="1906586"/>
                    </a:lnTo>
                    <a:lnTo>
                      <a:pt x="593831" y="1913825"/>
                    </a:lnTo>
                    <a:lnTo>
                      <a:pt x="587449" y="1917634"/>
                    </a:lnTo>
                    <a:lnTo>
                      <a:pt x="587449" y="1939637"/>
                    </a:lnTo>
                    <a:lnTo>
                      <a:pt x="593450" y="1943543"/>
                    </a:lnTo>
                    <a:cubicBezTo>
                      <a:pt x="584877" y="1948781"/>
                      <a:pt x="584877" y="1948972"/>
                      <a:pt x="593450" y="1954211"/>
                    </a:cubicBezTo>
                    <a:lnTo>
                      <a:pt x="593450" y="1972213"/>
                    </a:lnTo>
                    <a:lnTo>
                      <a:pt x="600212" y="1976594"/>
                    </a:lnTo>
                    <a:lnTo>
                      <a:pt x="600212" y="1983833"/>
                    </a:lnTo>
                    <a:lnTo>
                      <a:pt x="593831" y="1987643"/>
                    </a:lnTo>
                    <a:lnTo>
                      <a:pt x="593831" y="1994882"/>
                    </a:lnTo>
                    <a:lnTo>
                      <a:pt x="587449" y="1998692"/>
                    </a:lnTo>
                    <a:lnTo>
                      <a:pt x="587449" y="2005931"/>
                    </a:lnTo>
                    <a:lnTo>
                      <a:pt x="594212" y="2010218"/>
                    </a:lnTo>
                    <a:lnTo>
                      <a:pt x="594212" y="2039364"/>
                    </a:lnTo>
                    <a:lnTo>
                      <a:pt x="599165" y="2042126"/>
                    </a:lnTo>
                    <a:cubicBezTo>
                      <a:pt x="600689" y="2049746"/>
                      <a:pt x="600689" y="2049746"/>
                      <a:pt x="594593" y="2053461"/>
                    </a:cubicBezTo>
                    <a:cubicBezTo>
                      <a:pt x="593573" y="2068225"/>
                      <a:pt x="593316" y="2082988"/>
                      <a:pt x="593831" y="2097752"/>
                    </a:cubicBezTo>
                    <a:lnTo>
                      <a:pt x="587449" y="2101848"/>
                    </a:lnTo>
                    <a:lnTo>
                      <a:pt x="587449" y="2131185"/>
                    </a:lnTo>
                    <a:lnTo>
                      <a:pt x="593735" y="2134995"/>
                    </a:lnTo>
                    <a:lnTo>
                      <a:pt x="593735" y="2142329"/>
                    </a:lnTo>
                    <a:lnTo>
                      <a:pt x="587354" y="2146139"/>
                    </a:lnTo>
                    <a:lnTo>
                      <a:pt x="587354" y="2153378"/>
                    </a:lnTo>
                    <a:lnTo>
                      <a:pt x="594116" y="2157569"/>
                    </a:lnTo>
                    <a:lnTo>
                      <a:pt x="594116" y="2197765"/>
                    </a:lnTo>
                    <a:cubicBezTo>
                      <a:pt x="605546" y="2202622"/>
                      <a:pt x="599641" y="2221006"/>
                      <a:pt x="599355" y="2231388"/>
                    </a:cubicBezTo>
                    <a:cubicBezTo>
                      <a:pt x="591449" y="2236150"/>
                      <a:pt x="591449" y="2236436"/>
                      <a:pt x="600117" y="2241675"/>
                    </a:cubicBezTo>
                    <a:lnTo>
                      <a:pt x="600117" y="2252914"/>
                    </a:lnTo>
                    <a:lnTo>
                      <a:pt x="593831" y="2256725"/>
                    </a:lnTo>
                    <a:lnTo>
                      <a:pt x="593831" y="2326447"/>
                    </a:lnTo>
                    <a:lnTo>
                      <a:pt x="587354" y="2330448"/>
                    </a:lnTo>
                    <a:lnTo>
                      <a:pt x="587354" y="2356165"/>
                    </a:lnTo>
                    <a:lnTo>
                      <a:pt x="594021" y="2360261"/>
                    </a:lnTo>
                    <a:lnTo>
                      <a:pt x="594021" y="2433889"/>
                    </a:lnTo>
                    <a:cubicBezTo>
                      <a:pt x="601165" y="2436175"/>
                      <a:pt x="601736" y="2443414"/>
                      <a:pt x="599546" y="2448939"/>
                    </a:cubicBezTo>
                    <a:lnTo>
                      <a:pt x="594212" y="2451892"/>
                    </a:lnTo>
                    <a:cubicBezTo>
                      <a:pt x="592878" y="2459322"/>
                      <a:pt x="594783" y="2467227"/>
                      <a:pt x="593259" y="2474561"/>
                    </a:cubicBezTo>
                    <a:lnTo>
                      <a:pt x="587544" y="2477800"/>
                    </a:lnTo>
                    <a:lnTo>
                      <a:pt x="587544" y="2499992"/>
                    </a:lnTo>
                    <a:lnTo>
                      <a:pt x="593640" y="2503803"/>
                    </a:lnTo>
                    <a:lnTo>
                      <a:pt x="593640" y="2511042"/>
                    </a:lnTo>
                    <a:lnTo>
                      <a:pt x="587258" y="2514947"/>
                    </a:lnTo>
                    <a:lnTo>
                      <a:pt x="587258" y="2522091"/>
                    </a:lnTo>
                    <a:lnTo>
                      <a:pt x="594021" y="2526186"/>
                    </a:lnTo>
                    <a:lnTo>
                      <a:pt x="594021" y="2566383"/>
                    </a:lnTo>
                    <a:lnTo>
                      <a:pt x="599927" y="2570287"/>
                    </a:lnTo>
                    <a:cubicBezTo>
                      <a:pt x="590402" y="2570859"/>
                      <a:pt x="590402" y="2624580"/>
                      <a:pt x="599927" y="2625151"/>
                    </a:cubicBezTo>
                    <a:lnTo>
                      <a:pt x="599927" y="2632105"/>
                    </a:lnTo>
                    <a:lnTo>
                      <a:pt x="606499" y="2636391"/>
                    </a:lnTo>
                    <a:cubicBezTo>
                      <a:pt x="606499" y="2637439"/>
                      <a:pt x="606499" y="2638582"/>
                      <a:pt x="606499" y="2639915"/>
                    </a:cubicBezTo>
                    <a:close/>
                    <a:moveTo>
                      <a:pt x="341418" y="704626"/>
                    </a:moveTo>
                    <a:cubicBezTo>
                      <a:pt x="336941" y="701578"/>
                      <a:pt x="330083" y="702816"/>
                      <a:pt x="329321" y="706816"/>
                    </a:cubicBezTo>
                    <a:lnTo>
                      <a:pt x="328845" y="706816"/>
                    </a:lnTo>
                    <a:cubicBezTo>
                      <a:pt x="326464" y="705769"/>
                      <a:pt x="319320" y="708531"/>
                      <a:pt x="325035" y="709960"/>
                    </a:cubicBezTo>
                    <a:cubicBezTo>
                      <a:pt x="326940" y="709960"/>
                      <a:pt x="328274" y="709960"/>
                      <a:pt x="328845" y="706816"/>
                    </a:cubicBezTo>
                    <a:cubicBezTo>
                      <a:pt x="328845" y="706816"/>
                      <a:pt x="328845" y="706816"/>
                      <a:pt x="328845" y="707674"/>
                    </a:cubicBezTo>
                    <a:lnTo>
                      <a:pt x="328845" y="706721"/>
                    </a:lnTo>
                    <a:cubicBezTo>
                      <a:pt x="333417" y="706721"/>
                      <a:pt x="339513" y="708721"/>
                      <a:pt x="341704" y="705007"/>
                    </a:cubicBezTo>
                    <a:close/>
                    <a:moveTo>
                      <a:pt x="323321" y="679670"/>
                    </a:moveTo>
                    <a:cubicBezTo>
                      <a:pt x="328369" y="681956"/>
                      <a:pt x="327988" y="685290"/>
                      <a:pt x="332179" y="688338"/>
                    </a:cubicBezTo>
                    <a:cubicBezTo>
                      <a:pt x="336227" y="684985"/>
                      <a:pt x="336789" y="678975"/>
                      <a:pt x="333436" y="674926"/>
                    </a:cubicBezTo>
                    <a:cubicBezTo>
                      <a:pt x="333055" y="674469"/>
                      <a:pt x="332636" y="674050"/>
                      <a:pt x="332179" y="673670"/>
                    </a:cubicBezTo>
                    <a:cubicBezTo>
                      <a:pt x="328559" y="673288"/>
                      <a:pt x="319034" y="674908"/>
                      <a:pt x="323606" y="680051"/>
                    </a:cubicBezTo>
                    <a:close/>
                    <a:moveTo>
                      <a:pt x="309224" y="659382"/>
                    </a:moveTo>
                    <a:cubicBezTo>
                      <a:pt x="309309" y="659953"/>
                      <a:pt x="309509" y="660506"/>
                      <a:pt x="309795" y="661001"/>
                    </a:cubicBezTo>
                    <a:cubicBezTo>
                      <a:pt x="321416" y="667602"/>
                      <a:pt x="335351" y="668755"/>
                      <a:pt x="347895" y="664145"/>
                    </a:cubicBezTo>
                    <a:lnTo>
                      <a:pt x="342371" y="660525"/>
                    </a:lnTo>
                    <a:cubicBezTo>
                      <a:pt x="362659" y="653667"/>
                      <a:pt x="308176" y="652143"/>
                      <a:pt x="309509" y="659763"/>
                    </a:cubicBezTo>
                    <a:close/>
                    <a:moveTo>
                      <a:pt x="315796" y="546510"/>
                    </a:moveTo>
                    <a:cubicBezTo>
                      <a:pt x="297508" y="532318"/>
                      <a:pt x="271314" y="546510"/>
                      <a:pt x="256360" y="558988"/>
                    </a:cubicBezTo>
                    <a:lnTo>
                      <a:pt x="259408" y="563084"/>
                    </a:lnTo>
                    <a:cubicBezTo>
                      <a:pt x="278934" y="564484"/>
                      <a:pt x="298422" y="560046"/>
                      <a:pt x="315415" y="550321"/>
                    </a:cubicBezTo>
                    <a:cubicBezTo>
                      <a:pt x="315796" y="549558"/>
                      <a:pt x="315986" y="547939"/>
                      <a:pt x="316082" y="546892"/>
                    </a:cubicBezTo>
                    <a:close/>
                    <a:moveTo>
                      <a:pt x="256265" y="507077"/>
                    </a:moveTo>
                    <a:cubicBezTo>
                      <a:pt x="256265" y="510982"/>
                      <a:pt x="262742" y="512601"/>
                      <a:pt x="266933" y="515173"/>
                    </a:cubicBezTo>
                    <a:cubicBezTo>
                      <a:pt x="289316" y="515936"/>
                      <a:pt x="317510" y="512125"/>
                      <a:pt x="332655" y="525746"/>
                    </a:cubicBezTo>
                    <a:cubicBezTo>
                      <a:pt x="349419" y="519174"/>
                      <a:pt x="372946" y="521936"/>
                      <a:pt x="387995" y="516888"/>
                    </a:cubicBezTo>
                    <a:lnTo>
                      <a:pt x="387995" y="513364"/>
                    </a:lnTo>
                    <a:cubicBezTo>
                      <a:pt x="385614" y="511935"/>
                      <a:pt x="381995" y="510697"/>
                      <a:pt x="381709" y="509363"/>
                    </a:cubicBezTo>
                    <a:cubicBezTo>
                      <a:pt x="381709" y="501457"/>
                      <a:pt x="352372" y="497171"/>
                      <a:pt x="345228" y="504125"/>
                    </a:cubicBezTo>
                    <a:cubicBezTo>
                      <a:pt x="308938" y="507553"/>
                      <a:pt x="292174" y="479931"/>
                      <a:pt x="256550" y="507458"/>
                    </a:cubicBezTo>
                    <a:close/>
                    <a:moveTo>
                      <a:pt x="507439" y="1108391"/>
                    </a:moveTo>
                    <a:cubicBezTo>
                      <a:pt x="509372" y="1108467"/>
                      <a:pt x="511230" y="1109134"/>
                      <a:pt x="512773" y="1110295"/>
                    </a:cubicBezTo>
                    <a:lnTo>
                      <a:pt x="512773" y="1114201"/>
                    </a:lnTo>
                    <a:cubicBezTo>
                      <a:pt x="522298" y="1118487"/>
                      <a:pt x="531823" y="1111534"/>
                      <a:pt x="537824" y="1106581"/>
                    </a:cubicBezTo>
                    <a:lnTo>
                      <a:pt x="529918" y="1101247"/>
                    </a:lnTo>
                    <a:lnTo>
                      <a:pt x="502772" y="1101247"/>
                    </a:lnTo>
                    <a:cubicBezTo>
                      <a:pt x="497628" y="1106295"/>
                      <a:pt x="498390" y="1107724"/>
                      <a:pt x="507725" y="1108771"/>
                    </a:cubicBezTo>
                    <a:close/>
                    <a:moveTo>
                      <a:pt x="387995" y="1136013"/>
                    </a:moveTo>
                    <a:cubicBezTo>
                      <a:pt x="386662" y="1141157"/>
                      <a:pt x="392472" y="1141823"/>
                      <a:pt x="396758" y="1141633"/>
                    </a:cubicBezTo>
                    <a:cubicBezTo>
                      <a:pt x="434001" y="1141633"/>
                      <a:pt x="468577" y="1149443"/>
                      <a:pt x="499628" y="1124107"/>
                    </a:cubicBezTo>
                    <a:cubicBezTo>
                      <a:pt x="491342" y="1113725"/>
                      <a:pt x="402378" y="1126964"/>
                      <a:pt x="388281" y="1136394"/>
                    </a:cubicBezTo>
                    <a:close/>
                    <a:moveTo>
                      <a:pt x="370850" y="993709"/>
                    </a:moveTo>
                    <a:cubicBezTo>
                      <a:pt x="378785" y="995195"/>
                      <a:pt x="386967" y="994710"/>
                      <a:pt x="394663" y="992281"/>
                    </a:cubicBezTo>
                    <a:lnTo>
                      <a:pt x="394663" y="988661"/>
                    </a:lnTo>
                    <a:cubicBezTo>
                      <a:pt x="386128" y="985613"/>
                      <a:pt x="376813" y="985613"/>
                      <a:pt x="368279" y="988661"/>
                    </a:cubicBezTo>
                    <a:cubicBezTo>
                      <a:pt x="369041" y="990852"/>
                      <a:pt x="367231" y="992852"/>
                      <a:pt x="371136" y="994091"/>
                    </a:cubicBezTo>
                    <a:close/>
                    <a:moveTo>
                      <a:pt x="326083" y="968563"/>
                    </a:moveTo>
                    <a:cubicBezTo>
                      <a:pt x="331893" y="979993"/>
                      <a:pt x="345704" y="976850"/>
                      <a:pt x="355229" y="970278"/>
                    </a:cubicBezTo>
                    <a:cubicBezTo>
                      <a:pt x="346752" y="966182"/>
                      <a:pt x="341418" y="960086"/>
                      <a:pt x="330941" y="960753"/>
                    </a:cubicBezTo>
                    <a:cubicBezTo>
                      <a:pt x="329988" y="963706"/>
                      <a:pt x="319511" y="965896"/>
                      <a:pt x="326369" y="968945"/>
                    </a:cubicBezTo>
                    <a:close/>
                    <a:moveTo>
                      <a:pt x="351038" y="986852"/>
                    </a:moveTo>
                    <a:cubicBezTo>
                      <a:pt x="347133" y="988280"/>
                      <a:pt x="340370" y="984756"/>
                      <a:pt x="335513" y="988757"/>
                    </a:cubicBezTo>
                    <a:lnTo>
                      <a:pt x="335513" y="995995"/>
                    </a:lnTo>
                    <a:cubicBezTo>
                      <a:pt x="341323" y="1000853"/>
                      <a:pt x="350086" y="995995"/>
                      <a:pt x="355325" y="992852"/>
                    </a:cubicBezTo>
                    <a:cubicBezTo>
                      <a:pt x="355134" y="990947"/>
                      <a:pt x="356658" y="988947"/>
                      <a:pt x="351324" y="987232"/>
                    </a:cubicBezTo>
                    <a:close/>
                    <a:moveTo>
                      <a:pt x="289602" y="664430"/>
                    </a:moveTo>
                    <a:cubicBezTo>
                      <a:pt x="291412" y="666173"/>
                      <a:pt x="294269" y="666173"/>
                      <a:pt x="296079" y="664430"/>
                    </a:cubicBezTo>
                    <a:cubicBezTo>
                      <a:pt x="294250" y="662878"/>
                      <a:pt x="291517" y="663039"/>
                      <a:pt x="289888" y="664811"/>
                    </a:cubicBezTo>
                    <a:close/>
                    <a:moveTo>
                      <a:pt x="286268" y="1159730"/>
                    </a:moveTo>
                    <a:cubicBezTo>
                      <a:pt x="286268" y="1159730"/>
                      <a:pt x="287792" y="1158968"/>
                      <a:pt x="288364" y="1158492"/>
                    </a:cubicBezTo>
                    <a:cubicBezTo>
                      <a:pt x="290745" y="1155254"/>
                      <a:pt x="279029" y="1157539"/>
                      <a:pt x="286459" y="1160397"/>
                    </a:cubicBezTo>
                    <a:close/>
                    <a:moveTo>
                      <a:pt x="279125" y="1167160"/>
                    </a:moveTo>
                    <a:cubicBezTo>
                      <a:pt x="264647" y="1174780"/>
                      <a:pt x="257503" y="1179542"/>
                      <a:pt x="279982" y="1178209"/>
                    </a:cubicBezTo>
                    <a:cubicBezTo>
                      <a:pt x="283982" y="1175066"/>
                      <a:pt x="294746" y="1172875"/>
                      <a:pt x="286173" y="1167160"/>
                    </a:cubicBezTo>
                    <a:close/>
                    <a:moveTo>
                      <a:pt x="250550" y="1158397"/>
                    </a:moveTo>
                    <a:lnTo>
                      <a:pt x="260075" y="1163445"/>
                    </a:lnTo>
                    <a:cubicBezTo>
                      <a:pt x="304271" y="1153825"/>
                      <a:pt x="248359" y="1146014"/>
                      <a:pt x="251121" y="1159063"/>
                    </a:cubicBezTo>
                    <a:close/>
                    <a:moveTo>
                      <a:pt x="233500" y="360107"/>
                    </a:moveTo>
                    <a:cubicBezTo>
                      <a:pt x="228737" y="363726"/>
                      <a:pt x="228737" y="363821"/>
                      <a:pt x="233500" y="367441"/>
                    </a:cubicBezTo>
                    <a:lnTo>
                      <a:pt x="246359" y="367441"/>
                    </a:lnTo>
                    <a:cubicBezTo>
                      <a:pt x="251121" y="363821"/>
                      <a:pt x="251121" y="363726"/>
                      <a:pt x="246359" y="360107"/>
                    </a:cubicBezTo>
                    <a:close/>
                    <a:moveTo>
                      <a:pt x="118438" y="321435"/>
                    </a:moveTo>
                    <a:cubicBezTo>
                      <a:pt x="118438" y="325912"/>
                      <a:pt x="169206" y="320387"/>
                      <a:pt x="188542" y="319720"/>
                    </a:cubicBezTo>
                    <a:lnTo>
                      <a:pt x="200448" y="328293"/>
                    </a:lnTo>
                    <a:lnTo>
                      <a:pt x="212450" y="319720"/>
                    </a:lnTo>
                    <a:cubicBezTo>
                      <a:pt x="224070" y="318673"/>
                      <a:pt x="233976" y="321149"/>
                      <a:pt x="242834" y="317910"/>
                    </a:cubicBezTo>
                    <a:cubicBezTo>
                      <a:pt x="244073" y="296670"/>
                      <a:pt x="198162" y="316101"/>
                      <a:pt x="185684" y="304957"/>
                    </a:cubicBezTo>
                    <a:cubicBezTo>
                      <a:pt x="164158" y="298289"/>
                      <a:pt x="139869" y="312576"/>
                      <a:pt x="119009" y="322101"/>
                    </a:cubicBezTo>
                    <a:close/>
                    <a:moveTo>
                      <a:pt x="203306" y="358011"/>
                    </a:moveTo>
                    <a:cubicBezTo>
                      <a:pt x="180541" y="351534"/>
                      <a:pt x="155681" y="364774"/>
                      <a:pt x="132630" y="365059"/>
                    </a:cubicBezTo>
                    <a:cubicBezTo>
                      <a:pt x="131011" y="372013"/>
                      <a:pt x="131106" y="372013"/>
                      <a:pt x="135011" y="374584"/>
                    </a:cubicBezTo>
                    <a:cubicBezTo>
                      <a:pt x="148251" y="372870"/>
                      <a:pt x="160538" y="364202"/>
                      <a:pt x="174635" y="367536"/>
                    </a:cubicBezTo>
                    <a:cubicBezTo>
                      <a:pt x="185779" y="374584"/>
                      <a:pt x="192828" y="367536"/>
                      <a:pt x="203210" y="365250"/>
                    </a:cubicBezTo>
                    <a:cubicBezTo>
                      <a:pt x="203972" y="363536"/>
                      <a:pt x="204068" y="361059"/>
                      <a:pt x="203877" y="358678"/>
                    </a:cubicBezTo>
                    <a:close/>
                    <a:moveTo>
                      <a:pt x="32713" y="2223101"/>
                    </a:moveTo>
                    <a:cubicBezTo>
                      <a:pt x="37342" y="2226625"/>
                      <a:pt x="43000" y="2228531"/>
                      <a:pt x="48810" y="2228531"/>
                    </a:cubicBezTo>
                    <a:cubicBezTo>
                      <a:pt x="72908" y="2225102"/>
                      <a:pt x="97769" y="2216243"/>
                      <a:pt x="121962" y="2213862"/>
                    </a:cubicBezTo>
                    <a:cubicBezTo>
                      <a:pt x="137869" y="2219101"/>
                      <a:pt x="157300" y="2231579"/>
                      <a:pt x="174064" y="2221196"/>
                    </a:cubicBezTo>
                    <a:cubicBezTo>
                      <a:pt x="187589" y="2217767"/>
                      <a:pt x="201686" y="2229293"/>
                      <a:pt x="213783" y="2221196"/>
                    </a:cubicBezTo>
                    <a:cubicBezTo>
                      <a:pt x="220193" y="2224530"/>
                      <a:pt x="227509" y="2225673"/>
                      <a:pt x="234643" y="2224530"/>
                    </a:cubicBezTo>
                    <a:cubicBezTo>
                      <a:pt x="240453" y="2219482"/>
                      <a:pt x="251312" y="2219863"/>
                      <a:pt x="256741" y="2215672"/>
                    </a:cubicBezTo>
                    <a:cubicBezTo>
                      <a:pt x="214354" y="2204051"/>
                      <a:pt x="164729" y="2227197"/>
                      <a:pt x="125105" y="2200813"/>
                    </a:cubicBezTo>
                    <a:lnTo>
                      <a:pt x="131297" y="2196907"/>
                    </a:lnTo>
                    <a:cubicBezTo>
                      <a:pt x="127106" y="2193859"/>
                      <a:pt x="121200" y="2195764"/>
                      <a:pt x="114533" y="2195002"/>
                    </a:cubicBezTo>
                    <a:lnTo>
                      <a:pt x="103865" y="2202622"/>
                    </a:lnTo>
                    <a:cubicBezTo>
                      <a:pt x="89006" y="2203670"/>
                      <a:pt x="76528" y="2197955"/>
                      <a:pt x="68908" y="2210052"/>
                    </a:cubicBezTo>
                    <a:cubicBezTo>
                      <a:pt x="63669" y="2211576"/>
                      <a:pt x="68336" y="2216243"/>
                      <a:pt x="60335" y="2217482"/>
                    </a:cubicBezTo>
                    <a:cubicBezTo>
                      <a:pt x="50858" y="2216243"/>
                      <a:pt x="41238" y="2218434"/>
                      <a:pt x="33284" y="2223768"/>
                    </a:cubicBezTo>
                    <a:close/>
                    <a:moveTo>
                      <a:pt x="133868" y="2179953"/>
                    </a:moveTo>
                    <a:cubicBezTo>
                      <a:pt x="146165" y="2181668"/>
                      <a:pt x="158681" y="2181286"/>
                      <a:pt x="170825" y="2178620"/>
                    </a:cubicBezTo>
                    <a:lnTo>
                      <a:pt x="170825" y="2175095"/>
                    </a:lnTo>
                    <a:lnTo>
                      <a:pt x="164444" y="2171094"/>
                    </a:lnTo>
                    <a:cubicBezTo>
                      <a:pt x="166634" y="2154616"/>
                      <a:pt x="150156" y="2166618"/>
                      <a:pt x="141488" y="2165856"/>
                    </a:cubicBezTo>
                    <a:cubicBezTo>
                      <a:pt x="118819" y="2158712"/>
                      <a:pt x="86624" y="2147949"/>
                      <a:pt x="66717" y="2164427"/>
                    </a:cubicBezTo>
                    <a:cubicBezTo>
                      <a:pt x="85291" y="2167570"/>
                      <a:pt x="105579" y="2164427"/>
                      <a:pt x="122819" y="2173095"/>
                    </a:cubicBezTo>
                    <a:cubicBezTo>
                      <a:pt x="125772" y="2173095"/>
                      <a:pt x="129296" y="2173095"/>
                      <a:pt x="131297" y="2174905"/>
                    </a:cubicBezTo>
                    <a:cubicBezTo>
                      <a:pt x="133297" y="2176714"/>
                      <a:pt x="130820" y="2179286"/>
                      <a:pt x="134059" y="2180619"/>
                    </a:cubicBezTo>
                    <a:close/>
                    <a:moveTo>
                      <a:pt x="92530" y="2140043"/>
                    </a:moveTo>
                    <a:cubicBezTo>
                      <a:pt x="103579" y="2140043"/>
                      <a:pt x="115009" y="2142329"/>
                      <a:pt x="124343" y="2134804"/>
                    </a:cubicBezTo>
                    <a:cubicBezTo>
                      <a:pt x="120057" y="2129852"/>
                      <a:pt x="67384" y="2133281"/>
                      <a:pt x="93101" y="2140710"/>
                    </a:cubicBezTo>
                    <a:close/>
                    <a:moveTo>
                      <a:pt x="167587" y="2202718"/>
                    </a:moveTo>
                    <a:lnTo>
                      <a:pt x="174921" y="2202718"/>
                    </a:lnTo>
                    <a:cubicBezTo>
                      <a:pt x="191304" y="2194145"/>
                      <a:pt x="177302" y="2195193"/>
                      <a:pt x="167396" y="2195288"/>
                    </a:cubicBezTo>
                    <a:cubicBezTo>
                      <a:pt x="163967" y="2198432"/>
                      <a:pt x="163396" y="2200908"/>
                      <a:pt x="168158" y="2203384"/>
                    </a:cubicBezTo>
                    <a:close/>
                    <a:moveTo>
                      <a:pt x="196162" y="2114231"/>
                    </a:moveTo>
                    <a:cubicBezTo>
                      <a:pt x="212354" y="2114231"/>
                      <a:pt x="212354" y="2114231"/>
                      <a:pt x="217117" y="2112230"/>
                    </a:cubicBezTo>
                    <a:lnTo>
                      <a:pt x="217117" y="2108706"/>
                    </a:lnTo>
                    <a:cubicBezTo>
                      <a:pt x="213212" y="2105563"/>
                      <a:pt x="203972" y="2107658"/>
                      <a:pt x="201115" y="2103182"/>
                    </a:cubicBezTo>
                    <a:cubicBezTo>
                      <a:pt x="194162" y="2104134"/>
                      <a:pt x="183589" y="2100610"/>
                      <a:pt x="177969" y="2105563"/>
                    </a:cubicBezTo>
                    <a:cubicBezTo>
                      <a:pt x="177398" y="2107277"/>
                      <a:pt x="177969" y="2109182"/>
                      <a:pt x="174540" y="2110420"/>
                    </a:cubicBezTo>
                    <a:cubicBezTo>
                      <a:pt x="150251" y="2110420"/>
                      <a:pt x="113199" y="2098895"/>
                      <a:pt x="92339" y="2111182"/>
                    </a:cubicBezTo>
                    <a:cubicBezTo>
                      <a:pt x="107865" y="2114993"/>
                      <a:pt x="131963" y="2126518"/>
                      <a:pt x="148442" y="2118041"/>
                    </a:cubicBezTo>
                    <a:cubicBezTo>
                      <a:pt x="167206" y="2119564"/>
                      <a:pt x="180160" y="2126137"/>
                      <a:pt x="196448" y="2114897"/>
                    </a:cubicBezTo>
                    <a:close/>
                    <a:moveTo>
                      <a:pt x="101674" y="2018980"/>
                    </a:moveTo>
                    <a:cubicBezTo>
                      <a:pt x="100912" y="2018980"/>
                      <a:pt x="100150" y="2019743"/>
                      <a:pt x="99388" y="2020219"/>
                    </a:cubicBezTo>
                    <a:cubicBezTo>
                      <a:pt x="99388" y="2024600"/>
                      <a:pt x="99388" y="2024791"/>
                      <a:pt x="106436" y="2025838"/>
                    </a:cubicBezTo>
                    <a:cubicBezTo>
                      <a:pt x="118533" y="2033077"/>
                      <a:pt x="127677" y="2027267"/>
                      <a:pt x="138345" y="2020409"/>
                    </a:cubicBezTo>
                    <a:cubicBezTo>
                      <a:pt x="127391" y="2016980"/>
                      <a:pt x="113961" y="2019647"/>
                      <a:pt x="101960" y="2019457"/>
                    </a:cubicBezTo>
                    <a:close/>
                    <a:moveTo>
                      <a:pt x="116152" y="2007550"/>
                    </a:moveTo>
                    <a:cubicBezTo>
                      <a:pt x="138821" y="2004978"/>
                      <a:pt x="165682" y="2014123"/>
                      <a:pt x="186446" y="2000883"/>
                    </a:cubicBezTo>
                    <a:cubicBezTo>
                      <a:pt x="180274" y="2001540"/>
                      <a:pt x="174054" y="2000169"/>
                      <a:pt x="168730" y="1996978"/>
                    </a:cubicBezTo>
                    <a:cubicBezTo>
                      <a:pt x="116723" y="1995930"/>
                      <a:pt x="112913" y="1996025"/>
                      <a:pt x="105579" y="1998311"/>
                    </a:cubicBezTo>
                    <a:lnTo>
                      <a:pt x="105579" y="2002216"/>
                    </a:lnTo>
                    <a:close/>
                    <a:moveTo>
                      <a:pt x="94816" y="2041269"/>
                    </a:moveTo>
                    <a:lnTo>
                      <a:pt x="89577" y="2044127"/>
                    </a:lnTo>
                    <a:cubicBezTo>
                      <a:pt x="85100" y="2041555"/>
                      <a:pt x="77957" y="2038316"/>
                      <a:pt x="73670" y="2042793"/>
                    </a:cubicBezTo>
                    <a:cubicBezTo>
                      <a:pt x="79385" y="2045174"/>
                      <a:pt x="77861" y="2048889"/>
                      <a:pt x="82719" y="2051746"/>
                    </a:cubicBezTo>
                    <a:cubicBezTo>
                      <a:pt x="110151" y="2051746"/>
                      <a:pt x="138536" y="2059557"/>
                      <a:pt x="164348" y="2050127"/>
                    </a:cubicBezTo>
                    <a:lnTo>
                      <a:pt x="164348" y="2043364"/>
                    </a:lnTo>
                    <a:cubicBezTo>
                      <a:pt x="145298" y="2029648"/>
                      <a:pt x="117771" y="2044984"/>
                      <a:pt x="95102" y="2041745"/>
                    </a:cubicBezTo>
                    <a:close/>
                    <a:moveTo>
                      <a:pt x="215021" y="2140329"/>
                    </a:moveTo>
                    <a:cubicBezTo>
                      <a:pt x="235976" y="2139853"/>
                      <a:pt x="247121" y="2153473"/>
                      <a:pt x="266456" y="2136519"/>
                    </a:cubicBezTo>
                    <a:cubicBezTo>
                      <a:pt x="276743" y="2144901"/>
                      <a:pt x="288650" y="2134043"/>
                      <a:pt x="299699" y="2136519"/>
                    </a:cubicBezTo>
                    <a:cubicBezTo>
                      <a:pt x="305890" y="2142425"/>
                      <a:pt x="320939" y="2139948"/>
                      <a:pt x="328940" y="2134709"/>
                    </a:cubicBezTo>
                    <a:cubicBezTo>
                      <a:pt x="303223" y="2116802"/>
                      <a:pt x="247406" y="2131566"/>
                      <a:pt x="213783" y="2132709"/>
                    </a:cubicBezTo>
                    <a:cubicBezTo>
                      <a:pt x="209306" y="2137472"/>
                      <a:pt x="209306" y="2137472"/>
                      <a:pt x="215307" y="2140805"/>
                    </a:cubicBezTo>
                    <a:close/>
                    <a:moveTo>
                      <a:pt x="269790" y="2046317"/>
                    </a:moveTo>
                    <a:cubicBezTo>
                      <a:pt x="270647" y="2057461"/>
                      <a:pt x="302270" y="2051937"/>
                      <a:pt x="308938" y="2046317"/>
                    </a:cubicBezTo>
                    <a:cubicBezTo>
                      <a:pt x="301575" y="2042793"/>
                      <a:pt x="293488" y="2040983"/>
                      <a:pt x="285316" y="2041174"/>
                    </a:cubicBezTo>
                    <a:cubicBezTo>
                      <a:pt x="280934" y="2044888"/>
                      <a:pt x="274553" y="2044412"/>
                      <a:pt x="270076" y="2046793"/>
                    </a:cubicBezTo>
                    <a:close/>
                    <a:moveTo>
                      <a:pt x="279315" y="2029648"/>
                    </a:moveTo>
                    <a:cubicBezTo>
                      <a:pt x="293126" y="2025457"/>
                      <a:pt x="308652" y="2028886"/>
                      <a:pt x="321225" y="2020886"/>
                    </a:cubicBezTo>
                    <a:cubicBezTo>
                      <a:pt x="305823" y="2008836"/>
                      <a:pt x="283811" y="2010398"/>
                      <a:pt x="270266" y="2024505"/>
                    </a:cubicBezTo>
                    <a:close/>
                    <a:moveTo>
                      <a:pt x="260265" y="2103372"/>
                    </a:moveTo>
                    <a:cubicBezTo>
                      <a:pt x="231690" y="2113944"/>
                      <a:pt x="290555" y="2112897"/>
                      <a:pt x="295889" y="2108039"/>
                    </a:cubicBezTo>
                    <a:cubicBezTo>
                      <a:pt x="293412" y="2098229"/>
                      <a:pt x="270076" y="2106325"/>
                      <a:pt x="260551" y="2103848"/>
                    </a:cubicBezTo>
                    <a:close/>
                    <a:moveTo>
                      <a:pt x="333322" y="1999930"/>
                    </a:moveTo>
                    <a:lnTo>
                      <a:pt x="346085" y="1999930"/>
                    </a:lnTo>
                    <a:cubicBezTo>
                      <a:pt x="403235" y="1986977"/>
                      <a:pt x="239786" y="1992406"/>
                      <a:pt x="230166" y="1995168"/>
                    </a:cubicBezTo>
                    <a:cubicBezTo>
                      <a:pt x="228452" y="2009265"/>
                      <a:pt x="251693" y="2004693"/>
                      <a:pt x="260075" y="2000216"/>
                    </a:cubicBezTo>
                    <a:cubicBezTo>
                      <a:pt x="284935" y="1997073"/>
                      <a:pt x="311700" y="2006884"/>
                      <a:pt x="334084" y="2000407"/>
                    </a:cubicBezTo>
                    <a:close/>
                    <a:moveTo>
                      <a:pt x="266075" y="1971355"/>
                    </a:moveTo>
                    <a:cubicBezTo>
                      <a:pt x="255598" y="1977547"/>
                      <a:pt x="243215" y="1972975"/>
                      <a:pt x="232833" y="1975070"/>
                    </a:cubicBezTo>
                    <a:cubicBezTo>
                      <a:pt x="227328" y="1979718"/>
                      <a:pt x="219279" y="1979718"/>
                      <a:pt x="213783" y="1975070"/>
                    </a:cubicBezTo>
                    <a:cubicBezTo>
                      <a:pt x="199400" y="1974594"/>
                      <a:pt x="188161" y="1970212"/>
                      <a:pt x="174064" y="1975070"/>
                    </a:cubicBezTo>
                    <a:cubicBezTo>
                      <a:pt x="160253" y="1962688"/>
                      <a:pt x="141012" y="1972118"/>
                      <a:pt x="126439" y="1964021"/>
                    </a:cubicBezTo>
                    <a:cubicBezTo>
                      <a:pt x="106722" y="1965545"/>
                      <a:pt x="93006" y="1975070"/>
                      <a:pt x="72337" y="1971451"/>
                    </a:cubicBezTo>
                    <a:cubicBezTo>
                      <a:pt x="48429" y="1980309"/>
                      <a:pt x="90339" y="1976975"/>
                      <a:pt x="95006" y="1982404"/>
                    </a:cubicBezTo>
                    <a:cubicBezTo>
                      <a:pt x="128344" y="1964879"/>
                      <a:pt x="171873" y="1982404"/>
                      <a:pt x="206354" y="1986119"/>
                    </a:cubicBezTo>
                    <a:cubicBezTo>
                      <a:pt x="225404" y="1975546"/>
                      <a:pt x="250454" y="1990215"/>
                      <a:pt x="268457" y="1977261"/>
                    </a:cubicBezTo>
                    <a:cubicBezTo>
                      <a:pt x="269981" y="1974880"/>
                      <a:pt x="271790" y="1972498"/>
                      <a:pt x="266361" y="1971641"/>
                    </a:cubicBezTo>
                    <a:close/>
                    <a:moveTo>
                      <a:pt x="59573" y="2094323"/>
                    </a:moveTo>
                    <a:cubicBezTo>
                      <a:pt x="64241" y="2097466"/>
                      <a:pt x="70051" y="2095561"/>
                      <a:pt x="75385" y="2096228"/>
                    </a:cubicBezTo>
                    <a:cubicBezTo>
                      <a:pt x="83633" y="2091085"/>
                      <a:pt x="94092" y="2091085"/>
                      <a:pt x="102341" y="2096228"/>
                    </a:cubicBezTo>
                    <a:cubicBezTo>
                      <a:pt x="113390" y="2088608"/>
                      <a:pt x="128153" y="2096704"/>
                      <a:pt x="138345" y="2087179"/>
                    </a:cubicBezTo>
                    <a:lnTo>
                      <a:pt x="138345" y="2079750"/>
                    </a:lnTo>
                    <a:cubicBezTo>
                      <a:pt x="133697" y="2076130"/>
                      <a:pt x="127953" y="2074130"/>
                      <a:pt x="122057" y="2074225"/>
                    </a:cubicBezTo>
                    <a:cubicBezTo>
                      <a:pt x="103865" y="2090227"/>
                      <a:pt x="79004" y="2081464"/>
                      <a:pt x="59859" y="2094609"/>
                    </a:cubicBezTo>
                    <a:close/>
                    <a:moveTo>
                      <a:pt x="82052" y="2291776"/>
                    </a:moveTo>
                    <a:cubicBezTo>
                      <a:pt x="45476" y="2305683"/>
                      <a:pt x="30713" y="2306064"/>
                      <a:pt x="82529" y="2306254"/>
                    </a:cubicBezTo>
                    <a:cubicBezTo>
                      <a:pt x="90149" y="2293300"/>
                      <a:pt x="108341" y="2300635"/>
                      <a:pt x="121867" y="2298824"/>
                    </a:cubicBezTo>
                    <a:cubicBezTo>
                      <a:pt x="126725" y="2295491"/>
                      <a:pt x="125105" y="2292348"/>
                      <a:pt x="131392" y="2289299"/>
                    </a:cubicBezTo>
                    <a:cubicBezTo>
                      <a:pt x="130630" y="2264154"/>
                      <a:pt x="95959" y="2297492"/>
                      <a:pt x="82338" y="2292062"/>
                    </a:cubicBezTo>
                    <a:close/>
                    <a:moveTo>
                      <a:pt x="93482" y="2260725"/>
                    </a:moveTo>
                    <a:cubicBezTo>
                      <a:pt x="97007" y="2263582"/>
                      <a:pt x="103865" y="2261297"/>
                      <a:pt x="108437" y="2262059"/>
                    </a:cubicBezTo>
                    <a:cubicBezTo>
                      <a:pt x="113580" y="2258629"/>
                      <a:pt x="113485" y="2258629"/>
                      <a:pt x="109008" y="2254724"/>
                    </a:cubicBezTo>
                    <a:cubicBezTo>
                      <a:pt x="104817" y="2254343"/>
                      <a:pt x="95197" y="2256819"/>
                      <a:pt x="93768" y="2261010"/>
                    </a:cubicBezTo>
                    <a:close/>
                    <a:moveTo>
                      <a:pt x="122057" y="2309969"/>
                    </a:moveTo>
                    <a:cubicBezTo>
                      <a:pt x="117295" y="2313493"/>
                      <a:pt x="117295" y="2313493"/>
                      <a:pt x="122057" y="2317304"/>
                    </a:cubicBezTo>
                    <a:cubicBezTo>
                      <a:pt x="126772" y="2316732"/>
                      <a:pt x="131516" y="2318065"/>
                      <a:pt x="135297" y="2320923"/>
                    </a:cubicBezTo>
                    <a:cubicBezTo>
                      <a:pt x="170730" y="2310064"/>
                      <a:pt x="139393" y="2309303"/>
                      <a:pt x="122438" y="2310064"/>
                    </a:cubicBezTo>
                    <a:close/>
                    <a:moveTo>
                      <a:pt x="34808" y="2360547"/>
                    </a:moveTo>
                    <a:cubicBezTo>
                      <a:pt x="47686" y="2362547"/>
                      <a:pt x="60878" y="2361023"/>
                      <a:pt x="72908" y="2355974"/>
                    </a:cubicBezTo>
                    <a:lnTo>
                      <a:pt x="72908" y="2352261"/>
                    </a:lnTo>
                    <a:cubicBezTo>
                      <a:pt x="111008" y="2327876"/>
                      <a:pt x="159395" y="2358737"/>
                      <a:pt x="197781" y="2341211"/>
                    </a:cubicBezTo>
                    <a:cubicBezTo>
                      <a:pt x="197781" y="2339782"/>
                      <a:pt x="197019" y="2338067"/>
                      <a:pt x="196543" y="2336163"/>
                    </a:cubicBezTo>
                    <a:cubicBezTo>
                      <a:pt x="164634" y="2336163"/>
                      <a:pt x="136821" y="2341402"/>
                      <a:pt x="108532" y="2324638"/>
                    </a:cubicBezTo>
                    <a:cubicBezTo>
                      <a:pt x="89482" y="2335020"/>
                      <a:pt x="64622" y="2331972"/>
                      <a:pt x="46619" y="2342164"/>
                    </a:cubicBezTo>
                    <a:cubicBezTo>
                      <a:pt x="48239" y="2354356"/>
                      <a:pt x="39666" y="2347974"/>
                      <a:pt x="34046" y="2351689"/>
                    </a:cubicBezTo>
                    <a:cubicBezTo>
                      <a:pt x="33761" y="2355118"/>
                      <a:pt x="32046" y="2357689"/>
                      <a:pt x="35189" y="2360832"/>
                    </a:cubicBezTo>
                    <a:close/>
                    <a:moveTo>
                      <a:pt x="214640" y="2387407"/>
                    </a:moveTo>
                    <a:cubicBezTo>
                      <a:pt x="216450" y="2386931"/>
                      <a:pt x="221498" y="2387979"/>
                      <a:pt x="224165" y="2385026"/>
                    </a:cubicBezTo>
                    <a:cubicBezTo>
                      <a:pt x="224165" y="2383502"/>
                      <a:pt x="225118" y="2381502"/>
                      <a:pt x="220165" y="2379978"/>
                    </a:cubicBezTo>
                    <a:cubicBezTo>
                      <a:pt x="193781" y="2377121"/>
                      <a:pt x="167111" y="2380930"/>
                      <a:pt x="142536" y="2390932"/>
                    </a:cubicBezTo>
                    <a:cubicBezTo>
                      <a:pt x="131487" y="2395789"/>
                      <a:pt x="130916" y="2397028"/>
                      <a:pt x="142536" y="2401886"/>
                    </a:cubicBezTo>
                    <a:cubicBezTo>
                      <a:pt x="157490" y="2405028"/>
                      <a:pt x="170063" y="2394074"/>
                      <a:pt x="182636" y="2401886"/>
                    </a:cubicBezTo>
                    <a:cubicBezTo>
                      <a:pt x="190256" y="2401124"/>
                      <a:pt x="198162" y="2403790"/>
                      <a:pt x="204544" y="2400075"/>
                    </a:cubicBezTo>
                    <a:lnTo>
                      <a:pt x="204544" y="2392551"/>
                    </a:lnTo>
                    <a:close/>
                    <a:moveTo>
                      <a:pt x="202448" y="2446272"/>
                    </a:moveTo>
                    <a:cubicBezTo>
                      <a:pt x="198353" y="2446272"/>
                      <a:pt x="193876" y="2445605"/>
                      <a:pt x="190923" y="2448177"/>
                    </a:cubicBezTo>
                    <a:lnTo>
                      <a:pt x="190923" y="2452367"/>
                    </a:lnTo>
                    <a:cubicBezTo>
                      <a:pt x="195876" y="2455321"/>
                      <a:pt x="204925" y="2460274"/>
                      <a:pt x="210545" y="2455416"/>
                    </a:cubicBezTo>
                    <a:lnTo>
                      <a:pt x="210545" y="2448177"/>
                    </a:lnTo>
                    <a:cubicBezTo>
                      <a:pt x="208144" y="2447034"/>
                      <a:pt x="205496" y="2446462"/>
                      <a:pt x="202829" y="2446557"/>
                    </a:cubicBezTo>
                    <a:close/>
                    <a:moveTo>
                      <a:pt x="161110" y="2475418"/>
                    </a:moveTo>
                    <a:cubicBezTo>
                      <a:pt x="168882" y="2476466"/>
                      <a:pt x="176778" y="2475895"/>
                      <a:pt x="184351" y="2473894"/>
                    </a:cubicBezTo>
                    <a:cubicBezTo>
                      <a:pt x="183684" y="2464369"/>
                      <a:pt x="166825" y="2468942"/>
                      <a:pt x="157776" y="2469608"/>
                    </a:cubicBezTo>
                    <a:cubicBezTo>
                      <a:pt x="158824" y="2471989"/>
                      <a:pt x="157014" y="2474180"/>
                      <a:pt x="161491" y="2475704"/>
                    </a:cubicBezTo>
                    <a:close/>
                    <a:moveTo>
                      <a:pt x="108818" y="2394456"/>
                    </a:moveTo>
                    <a:lnTo>
                      <a:pt x="125105" y="2385503"/>
                    </a:lnTo>
                    <a:cubicBezTo>
                      <a:pt x="122343" y="2372739"/>
                      <a:pt x="93387" y="2386169"/>
                      <a:pt x="82624" y="2372643"/>
                    </a:cubicBezTo>
                    <a:cubicBezTo>
                      <a:pt x="66812" y="2382168"/>
                      <a:pt x="48620" y="2383883"/>
                      <a:pt x="33094" y="2393027"/>
                    </a:cubicBezTo>
                    <a:cubicBezTo>
                      <a:pt x="33094" y="2394647"/>
                      <a:pt x="33665" y="2395789"/>
                      <a:pt x="33951" y="2396932"/>
                    </a:cubicBezTo>
                    <a:lnTo>
                      <a:pt x="45476" y="2403410"/>
                    </a:lnTo>
                    <a:cubicBezTo>
                      <a:pt x="45476" y="2419793"/>
                      <a:pt x="104436" y="2399409"/>
                      <a:pt x="95578" y="2394647"/>
                    </a:cubicBezTo>
                    <a:cubicBezTo>
                      <a:pt x="63955" y="2394647"/>
                      <a:pt x="84719" y="2383693"/>
                      <a:pt x="102150" y="2387312"/>
                    </a:cubicBezTo>
                    <a:cubicBezTo>
                      <a:pt x="108056" y="2389027"/>
                      <a:pt x="103293" y="2393504"/>
                      <a:pt x="109199" y="2394742"/>
                    </a:cubicBezTo>
                    <a:close/>
                    <a:moveTo>
                      <a:pt x="106627" y="2452463"/>
                    </a:moveTo>
                    <a:cubicBezTo>
                      <a:pt x="113675" y="2453226"/>
                      <a:pt x="183684" y="2459226"/>
                      <a:pt x="167777" y="2446272"/>
                    </a:cubicBezTo>
                    <a:cubicBezTo>
                      <a:pt x="149489" y="2449511"/>
                      <a:pt x="121105" y="2439604"/>
                      <a:pt x="107008" y="2452939"/>
                    </a:cubicBezTo>
                    <a:close/>
                    <a:moveTo>
                      <a:pt x="115295" y="2468370"/>
                    </a:moveTo>
                    <a:cubicBezTo>
                      <a:pt x="111961" y="2468370"/>
                      <a:pt x="107103" y="2467227"/>
                      <a:pt x="106341" y="2470751"/>
                    </a:cubicBezTo>
                    <a:lnTo>
                      <a:pt x="115295" y="2475800"/>
                    </a:lnTo>
                    <a:cubicBezTo>
                      <a:pt x="120343" y="2473609"/>
                      <a:pt x="120438" y="2471133"/>
                      <a:pt x="115676" y="2468656"/>
                    </a:cubicBezTo>
                    <a:close/>
                    <a:moveTo>
                      <a:pt x="230261" y="2494659"/>
                    </a:moveTo>
                    <a:cubicBezTo>
                      <a:pt x="229690" y="2487706"/>
                      <a:pt x="218069" y="2491326"/>
                      <a:pt x="214354" y="2490467"/>
                    </a:cubicBezTo>
                    <a:cubicBezTo>
                      <a:pt x="207982" y="2487229"/>
                      <a:pt x="200753" y="2486086"/>
                      <a:pt x="193685" y="2487134"/>
                    </a:cubicBezTo>
                    <a:cubicBezTo>
                      <a:pt x="177874" y="2494850"/>
                      <a:pt x="157776" y="2485420"/>
                      <a:pt x="144441" y="2500851"/>
                    </a:cubicBezTo>
                    <a:lnTo>
                      <a:pt x="147489" y="2505232"/>
                    </a:lnTo>
                    <a:cubicBezTo>
                      <a:pt x="174064" y="2496754"/>
                      <a:pt x="201782" y="2498469"/>
                      <a:pt x="229690" y="2496279"/>
                    </a:cubicBezTo>
                    <a:cubicBezTo>
                      <a:pt x="230080" y="2495897"/>
                      <a:pt x="230404" y="2495421"/>
                      <a:pt x="230642" y="2494945"/>
                    </a:cubicBezTo>
                    <a:close/>
                    <a:moveTo>
                      <a:pt x="230261" y="2400171"/>
                    </a:moveTo>
                    <a:cubicBezTo>
                      <a:pt x="226251" y="2397599"/>
                      <a:pt x="221127" y="2397599"/>
                      <a:pt x="217117" y="2400171"/>
                    </a:cubicBezTo>
                    <a:cubicBezTo>
                      <a:pt x="221117" y="2403124"/>
                      <a:pt x="226518" y="2403219"/>
                      <a:pt x="230642" y="2400457"/>
                    </a:cubicBezTo>
                    <a:close/>
                    <a:moveTo>
                      <a:pt x="233595" y="2313589"/>
                    </a:moveTo>
                    <a:lnTo>
                      <a:pt x="227404" y="2309969"/>
                    </a:lnTo>
                    <a:lnTo>
                      <a:pt x="220355" y="2309969"/>
                    </a:lnTo>
                    <a:lnTo>
                      <a:pt x="211497" y="2315018"/>
                    </a:lnTo>
                    <a:cubicBezTo>
                      <a:pt x="216069" y="2321399"/>
                      <a:pt x="226166" y="2321304"/>
                      <a:pt x="233595" y="2321018"/>
                    </a:cubicBezTo>
                    <a:cubicBezTo>
                      <a:pt x="238834" y="2317399"/>
                      <a:pt x="238834" y="2316542"/>
                      <a:pt x="233976" y="2313875"/>
                    </a:cubicBezTo>
                    <a:close/>
                    <a:moveTo>
                      <a:pt x="239977" y="2298824"/>
                    </a:moveTo>
                    <a:cubicBezTo>
                      <a:pt x="253121" y="2301016"/>
                      <a:pt x="295031" y="2294157"/>
                      <a:pt x="266171" y="2280537"/>
                    </a:cubicBezTo>
                    <a:cubicBezTo>
                      <a:pt x="255407" y="2290062"/>
                      <a:pt x="242072" y="2285300"/>
                      <a:pt x="230261" y="2290062"/>
                    </a:cubicBezTo>
                    <a:lnTo>
                      <a:pt x="230261" y="2293586"/>
                    </a:lnTo>
                    <a:close/>
                    <a:moveTo>
                      <a:pt x="283316" y="2502184"/>
                    </a:moveTo>
                    <a:cubicBezTo>
                      <a:pt x="278172" y="2491230"/>
                      <a:pt x="258646" y="2492659"/>
                      <a:pt x="250169" y="2499612"/>
                    </a:cubicBezTo>
                    <a:lnTo>
                      <a:pt x="256550" y="2503518"/>
                    </a:lnTo>
                    <a:cubicBezTo>
                      <a:pt x="257217" y="2513995"/>
                      <a:pt x="278553" y="2509042"/>
                      <a:pt x="283697" y="2502469"/>
                    </a:cubicBezTo>
                    <a:close/>
                    <a:moveTo>
                      <a:pt x="295793" y="2257296"/>
                    </a:moveTo>
                    <a:cubicBezTo>
                      <a:pt x="295793" y="2256439"/>
                      <a:pt x="293507" y="2255677"/>
                      <a:pt x="292269" y="2254820"/>
                    </a:cubicBezTo>
                    <a:cubicBezTo>
                      <a:pt x="281792" y="2264344"/>
                      <a:pt x="273219" y="2250247"/>
                      <a:pt x="262932" y="2256534"/>
                    </a:cubicBezTo>
                    <a:cubicBezTo>
                      <a:pt x="250740" y="2262153"/>
                      <a:pt x="253407" y="2255200"/>
                      <a:pt x="246359" y="2250914"/>
                    </a:cubicBezTo>
                    <a:cubicBezTo>
                      <a:pt x="239882" y="2250057"/>
                      <a:pt x="230166" y="2253391"/>
                      <a:pt x="224451" y="2248723"/>
                    </a:cubicBezTo>
                    <a:lnTo>
                      <a:pt x="236167" y="2242151"/>
                    </a:lnTo>
                    <a:cubicBezTo>
                      <a:pt x="227299" y="2234912"/>
                      <a:pt x="214764" y="2234151"/>
                      <a:pt x="205115" y="2240341"/>
                    </a:cubicBezTo>
                    <a:cubicBezTo>
                      <a:pt x="189018" y="2238722"/>
                      <a:pt x="57573" y="2226054"/>
                      <a:pt x="69289" y="2247294"/>
                    </a:cubicBezTo>
                    <a:cubicBezTo>
                      <a:pt x="76099" y="2246152"/>
                      <a:pt x="83100" y="2247390"/>
                      <a:pt x="89101" y="2250819"/>
                    </a:cubicBezTo>
                    <a:cubicBezTo>
                      <a:pt x="112989" y="2241580"/>
                      <a:pt x="139850" y="2244342"/>
                      <a:pt x="161396" y="2258153"/>
                    </a:cubicBezTo>
                    <a:cubicBezTo>
                      <a:pt x="170921" y="2254915"/>
                      <a:pt x="181874" y="2248152"/>
                      <a:pt x="190828" y="2252819"/>
                    </a:cubicBezTo>
                    <a:lnTo>
                      <a:pt x="190828" y="2260154"/>
                    </a:lnTo>
                    <a:cubicBezTo>
                      <a:pt x="215402" y="2273964"/>
                      <a:pt x="244835" y="2257391"/>
                      <a:pt x="272838" y="2262059"/>
                    </a:cubicBezTo>
                    <a:cubicBezTo>
                      <a:pt x="279506" y="2267107"/>
                      <a:pt x="299984" y="2269965"/>
                      <a:pt x="295984" y="2257582"/>
                    </a:cubicBezTo>
                    <a:close/>
                    <a:moveTo>
                      <a:pt x="328845" y="2492659"/>
                    </a:moveTo>
                    <a:cubicBezTo>
                      <a:pt x="319320" y="2486372"/>
                      <a:pt x="305604" y="2498374"/>
                      <a:pt x="296651" y="2500088"/>
                    </a:cubicBezTo>
                    <a:cubicBezTo>
                      <a:pt x="307509" y="2509613"/>
                      <a:pt x="318082" y="2502755"/>
                      <a:pt x="328464" y="2496183"/>
                    </a:cubicBezTo>
                    <a:cubicBezTo>
                      <a:pt x="329036" y="2495325"/>
                      <a:pt x="329131" y="2494087"/>
                      <a:pt x="329226" y="2492944"/>
                    </a:cubicBezTo>
                    <a:close/>
                    <a:moveTo>
                      <a:pt x="341418" y="2425984"/>
                    </a:moveTo>
                    <a:lnTo>
                      <a:pt x="332369" y="2420364"/>
                    </a:lnTo>
                    <a:cubicBezTo>
                      <a:pt x="327569" y="2420936"/>
                      <a:pt x="322730" y="2419602"/>
                      <a:pt x="318844" y="2416744"/>
                    </a:cubicBezTo>
                    <a:lnTo>
                      <a:pt x="309319" y="2421888"/>
                    </a:lnTo>
                    <a:cubicBezTo>
                      <a:pt x="307223" y="2432270"/>
                      <a:pt x="336846" y="2428746"/>
                      <a:pt x="341799" y="2426364"/>
                    </a:cubicBezTo>
                    <a:close/>
                    <a:moveTo>
                      <a:pt x="367231" y="2149759"/>
                    </a:moveTo>
                    <a:cubicBezTo>
                      <a:pt x="353420" y="2136233"/>
                      <a:pt x="332084" y="2151950"/>
                      <a:pt x="316367" y="2153569"/>
                    </a:cubicBezTo>
                    <a:lnTo>
                      <a:pt x="321035" y="2156712"/>
                    </a:lnTo>
                    <a:lnTo>
                      <a:pt x="313034" y="2162427"/>
                    </a:lnTo>
                    <a:lnTo>
                      <a:pt x="291602" y="2162427"/>
                    </a:lnTo>
                    <a:cubicBezTo>
                      <a:pt x="290650" y="2160808"/>
                      <a:pt x="289793" y="2159188"/>
                      <a:pt x="288935" y="2157569"/>
                    </a:cubicBezTo>
                    <a:lnTo>
                      <a:pt x="296079" y="2153093"/>
                    </a:lnTo>
                    <a:lnTo>
                      <a:pt x="286554" y="2148426"/>
                    </a:lnTo>
                    <a:cubicBezTo>
                      <a:pt x="281982" y="2148426"/>
                      <a:pt x="283125" y="2153759"/>
                      <a:pt x="283125" y="2156522"/>
                    </a:cubicBezTo>
                    <a:lnTo>
                      <a:pt x="266837" y="2166047"/>
                    </a:lnTo>
                    <a:cubicBezTo>
                      <a:pt x="255598" y="2164713"/>
                      <a:pt x="248835" y="2174809"/>
                      <a:pt x="238262" y="2177095"/>
                    </a:cubicBezTo>
                    <a:cubicBezTo>
                      <a:pt x="222165" y="2177095"/>
                      <a:pt x="200162" y="2166332"/>
                      <a:pt x="185875" y="2178810"/>
                    </a:cubicBezTo>
                    <a:lnTo>
                      <a:pt x="193685" y="2184334"/>
                    </a:lnTo>
                    <a:lnTo>
                      <a:pt x="293031" y="2184334"/>
                    </a:lnTo>
                    <a:cubicBezTo>
                      <a:pt x="304842" y="2175952"/>
                      <a:pt x="323225" y="2179382"/>
                      <a:pt x="335608" y="2174809"/>
                    </a:cubicBezTo>
                    <a:lnTo>
                      <a:pt x="335608" y="2163856"/>
                    </a:lnTo>
                    <a:lnTo>
                      <a:pt x="329226" y="2159950"/>
                    </a:lnTo>
                    <a:cubicBezTo>
                      <a:pt x="338751" y="2158045"/>
                      <a:pt x="348276" y="2156141"/>
                      <a:pt x="358754" y="2154616"/>
                    </a:cubicBezTo>
                    <a:close/>
                    <a:moveTo>
                      <a:pt x="387995" y="2016409"/>
                    </a:moveTo>
                    <a:cubicBezTo>
                      <a:pt x="382852" y="2013646"/>
                      <a:pt x="372374" y="2016409"/>
                      <a:pt x="364850" y="2010979"/>
                    </a:cubicBezTo>
                    <a:cubicBezTo>
                      <a:pt x="361135" y="2013646"/>
                      <a:pt x="355325" y="2014313"/>
                      <a:pt x="355325" y="2019647"/>
                    </a:cubicBezTo>
                    <a:cubicBezTo>
                      <a:pt x="365612" y="2031172"/>
                      <a:pt x="378185" y="2024314"/>
                      <a:pt x="388376" y="2017171"/>
                    </a:cubicBezTo>
                    <a:close/>
                    <a:moveTo>
                      <a:pt x="390758" y="1970403"/>
                    </a:moveTo>
                    <a:cubicBezTo>
                      <a:pt x="370184" y="1968688"/>
                      <a:pt x="357801" y="1973832"/>
                      <a:pt x="384757" y="1981452"/>
                    </a:cubicBezTo>
                    <a:cubicBezTo>
                      <a:pt x="389329" y="1979642"/>
                      <a:pt x="400759" y="1975260"/>
                      <a:pt x="391234" y="1971165"/>
                    </a:cubicBezTo>
                    <a:close/>
                    <a:moveTo>
                      <a:pt x="525251" y="1316131"/>
                    </a:moveTo>
                    <a:cubicBezTo>
                      <a:pt x="513344" y="1313464"/>
                      <a:pt x="499438" y="1314321"/>
                      <a:pt x="488484" y="1307749"/>
                    </a:cubicBezTo>
                    <a:cubicBezTo>
                      <a:pt x="484769" y="1311178"/>
                      <a:pt x="475816" y="1312321"/>
                      <a:pt x="473435" y="1308320"/>
                    </a:cubicBezTo>
                    <a:cubicBezTo>
                      <a:pt x="473435" y="1307272"/>
                      <a:pt x="473435" y="1305939"/>
                      <a:pt x="472577" y="1304891"/>
                    </a:cubicBezTo>
                    <a:cubicBezTo>
                      <a:pt x="463052" y="1297366"/>
                      <a:pt x="482102" y="1300510"/>
                      <a:pt x="486484" y="1294223"/>
                    </a:cubicBezTo>
                    <a:cubicBezTo>
                      <a:pt x="490294" y="1278031"/>
                      <a:pt x="475816" y="1282317"/>
                      <a:pt x="466577" y="1275935"/>
                    </a:cubicBezTo>
                    <a:lnTo>
                      <a:pt x="466577" y="1262314"/>
                    </a:lnTo>
                    <a:lnTo>
                      <a:pt x="460481" y="1258409"/>
                    </a:lnTo>
                    <a:cubicBezTo>
                      <a:pt x="464386" y="1226882"/>
                      <a:pt x="422381" y="1248027"/>
                      <a:pt x="404283" y="1245646"/>
                    </a:cubicBezTo>
                    <a:cubicBezTo>
                      <a:pt x="393234" y="1239359"/>
                      <a:pt x="377327" y="1240502"/>
                      <a:pt x="367993" y="1232216"/>
                    </a:cubicBezTo>
                    <a:lnTo>
                      <a:pt x="377518" y="1230691"/>
                    </a:lnTo>
                    <a:lnTo>
                      <a:pt x="385043" y="1234502"/>
                    </a:lnTo>
                    <a:cubicBezTo>
                      <a:pt x="396663" y="1226120"/>
                      <a:pt x="413618" y="1235549"/>
                      <a:pt x="424857" y="1227358"/>
                    </a:cubicBezTo>
                    <a:cubicBezTo>
                      <a:pt x="436859" y="1228119"/>
                      <a:pt x="448384" y="1235073"/>
                      <a:pt x="456956" y="1227358"/>
                    </a:cubicBezTo>
                    <a:cubicBezTo>
                      <a:pt x="480864" y="1238883"/>
                      <a:pt x="544205" y="1225834"/>
                      <a:pt x="476578" y="1216309"/>
                    </a:cubicBezTo>
                    <a:cubicBezTo>
                      <a:pt x="469910" y="1223452"/>
                      <a:pt x="453718" y="1218309"/>
                      <a:pt x="447431" y="1214499"/>
                    </a:cubicBezTo>
                    <a:lnTo>
                      <a:pt x="448098" y="1210308"/>
                    </a:lnTo>
                    <a:cubicBezTo>
                      <a:pt x="458385" y="1206879"/>
                      <a:pt x="453432" y="1199544"/>
                      <a:pt x="444383" y="1201354"/>
                    </a:cubicBezTo>
                    <a:cubicBezTo>
                      <a:pt x="439049" y="1197163"/>
                      <a:pt x="439049" y="1197068"/>
                      <a:pt x="447527" y="1191829"/>
                    </a:cubicBezTo>
                    <a:cubicBezTo>
                      <a:pt x="446193" y="1183542"/>
                      <a:pt x="450479" y="1171541"/>
                      <a:pt x="445431" y="1164779"/>
                    </a:cubicBezTo>
                    <a:cubicBezTo>
                      <a:pt x="416856" y="1161921"/>
                      <a:pt x="384471" y="1144966"/>
                      <a:pt x="356563" y="1155254"/>
                    </a:cubicBezTo>
                    <a:cubicBezTo>
                      <a:pt x="371422" y="1157063"/>
                      <a:pt x="374946" y="1163540"/>
                      <a:pt x="357706" y="1164779"/>
                    </a:cubicBezTo>
                    <a:cubicBezTo>
                      <a:pt x="342942" y="1172875"/>
                      <a:pt x="323702" y="1170969"/>
                      <a:pt x="307414" y="1175446"/>
                    </a:cubicBezTo>
                    <a:cubicBezTo>
                      <a:pt x="302261" y="1176799"/>
                      <a:pt x="297908" y="1180257"/>
                      <a:pt x="295412" y="1184971"/>
                    </a:cubicBezTo>
                    <a:cubicBezTo>
                      <a:pt x="290555" y="1187829"/>
                      <a:pt x="285221" y="1185543"/>
                      <a:pt x="277982" y="1186210"/>
                    </a:cubicBezTo>
                    <a:lnTo>
                      <a:pt x="267504" y="1193830"/>
                    </a:lnTo>
                    <a:cubicBezTo>
                      <a:pt x="256265" y="1192687"/>
                      <a:pt x="246263" y="1195163"/>
                      <a:pt x="237405" y="1191829"/>
                    </a:cubicBezTo>
                    <a:lnTo>
                      <a:pt x="237405" y="1184209"/>
                    </a:lnTo>
                    <a:cubicBezTo>
                      <a:pt x="242263" y="1178685"/>
                      <a:pt x="260075" y="1180494"/>
                      <a:pt x="256455" y="1173065"/>
                    </a:cubicBezTo>
                    <a:lnTo>
                      <a:pt x="246930" y="1167827"/>
                    </a:lnTo>
                    <a:cubicBezTo>
                      <a:pt x="235500" y="1167827"/>
                      <a:pt x="225785" y="1177352"/>
                      <a:pt x="217307" y="1176589"/>
                    </a:cubicBezTo>
                    <a:lnTo>
                      <a:pt x="217307" y="1180685"/>
                    </a:lnTo>
                    <a:cubicBezTo>
                      <a:pt x="219689" y="1183829"/>
                      <a:pt x="227785" y="1181161"/>
                      <a:pt x="230357" y="1184971"/>
                    </a:cubicBezTo>
                    <a:cubicBezTo>
                      <a:pt x="215498" y="1187067"/>
                      <a:pt x="205020" y="1197163"/>
                      <a:pt x="190923" y="1204021"/>
                    </a:cubicBezTo>
                    <a:lnTo>
                      <a:pt x="190923" y="1218690"/>
                    </a:lnTo>
                    <a:lnTo>
                      <a:pt x="177398" y="1224691"/>
                    </a:lnTo>
                    <a:lnTo>
                      <a:pt x="177398" y="1232596"/>
                    </a:lnTo>
                    <a:cubicBezTo>
                      <a:pt x="165587" y="1238407"/>
                      <a:pt x="173207" y="1239073"/>
                      <a:pt x="177398" y="1244693"/>
                    </a:cubicBezTo>
                    <a:cubicBezTo>
                      <a:pt x="181684" y="1252313"/>
                      <a:pt x="196448" y="1246693"/>
                      <a:pt x="203687" y="1254218"/>
                    </a:cubicBezTo>
                    <a:cubicBezTo>
                      <a:pt x="199210" y="1258123"/>
                      <a:pt x="191114" y="1254218"/>
                      <a:pt x="185970" y="1256790"/>
                    </a:cubicBezTo>
                    <a:cubicBezTo>
                      <a:pt x="180827" y="1259362"/>
                      <a:pt x="174921" y="1264600"/>
                      <a:pt x="167587" y="1263362"/>
                    </a:cubicBezTo>
                    <a:cubicBezTo>
                      <a:pt x="162062" y="1262028"/>
                      <a:pt x="166539" y="1257457"/>
                      <a:pt x="160443" y="1256028"/>
                    </a:cubicBezTo>
                    <a:cubicBezTo>
                      <a:pt x="146060" y="1258504"/>
                      <a:pt x="134345" y="1247836"/>
                      <a:pt x="122343" y="1241931"/>
                    </a:cubicBezTo>
                    <a:lnTo>
                      <a:pt x="104912" y="1251456"/>
                    </a:lnTo>
                    <a:cubicBezTo>
                      <a:pt x="108627" y="1266315"/>
                      <a:pt x="93197" y="1261838"/>
                      <a:pt x="84338" y="1268982"/>
                    </a:cubicBezTo>
                    <a:cubicBezTo>
                      <a:pt x="96721" y="1268982"/>
                      <a:pt x="103388" y="1278507"/>
                      <a:pt x="114628" y="1277840"/>
                    </a:cubicBezTo>
                    <a:cubicBezTo>
                      <a:pt x="119486" y="1281745"/>
                      <a:pt x="119486" y="1281745"/>
                      <a:pt x="114628" y="1285269"/>
                    </a:cubicBezTo>
                    <a:cubicBezTo>
                      <a:pt x="109894" y="1285527"/>
                      <a:pt x="105208" y="1284222"/>
                      <a:pt x="101293" y="1281555"/>
                    </a:cubicBezTo>
                    <a:cubicBezTo>
                      <a:pt x="92339" y="1280888"/>
                      <a:pt x="86434" y="1287270"/>
                      <a:pt x="79004" y="1291080"/>
                    </a:cubicBezTo>
                    <a:cubicBezTo>
                      <a:pt x="83738" y="1293271"/>
                      <a:pt x="88167" y="1296090"/>
                      <a:pt x="92149" y="1299462"/>
                    </a:cubicBezTo>
                    <a:cubicBezTo>
                      <a:pt x="96626" y="1314607"/>
                      <a:pt x="77861" y="1313368"/>
                      <a:pt x="69098" y="1308034"/>
                    </a:cubicBezTo>
                    <a:lnTo>
                      <a:pt x="59573" y="1312987"/>
                    </a:lnTo>
                    <a:lnTo>
                      <a:pt x="59573" y="1315845"/>
                    </a:lnTo>
                    <a:cubicBezTo>
                      <a:pt x="62907" y="1319941"/>
                      <a:pt x="69575" y="1321274"/>
                      <a:pt x="72051" y="1325370"/>
                    </a:cubicBezTo>
                    <a:lnTo>
                      <a:pt x="46333" y="1338991"/>
                    </a:lnTo>
                    <a:cubicBezTo>
                      <a:pt x="74432" y="1355755"/>
                      <a:pt x="109389" y="1350992"/>
                      <a:pt x="138059" y="1364899"/>
                    </a:cubicBezTo>
                    <a:cubicBezTo>
                      <a:pt x="126344" y="1369851"/>
                      <a:pt x="136726" y="1372900"/>
                      <a:pt x="128534" y="1377662"/>
                    </a:cubicBezTo>
                    <a:cubicBezTo>
                      <a:pt x="118247" y="1380139"/>
                      <a:pt x="121010" y="1371566"/>
                      <a:pt x="112723" y="1368709"/>
                    </a:cubicBezTo>
                    <a:cubicBezTo>
                      <a:pt x="111199" y="1358707"/>
                      <a:pt x="95864" y="1362518"/>
                      <a:pt x="89577" y="1366518"/>
                    </a:cubicBezTo>
                    <a:cubicBezTo>
                      <a:pt x="75137" y="1365127"/>
                      <a:pt x="60564" y="1367223"/>
                      <a:pt x="47096" y="1372614"/>
                    </a:cubicBezTo>
                    <a:cubicBezTo>
                      <a:pt x="54049" y="1374709"/>
                      <a:pt x="53001" y="1378520"/>
                      <a:pt x="53763" y="1383663"/>
                    </a:cubicBezTo>
                    <a:lnTo>
                      <a:pt x="63288" y="1388521"/>
                    </a:lnTo>
                    <a:cubicBezTo>
                      <a:pt x="69565" y="1385406"/>
                      <a:pt x="76642" y="1384282"/>
                      <a:pt x="83576" y="1385282"/>
                    </a:cubicBezTo>
                    <a:lnTo>
                      <a:pt x="92625" y="1390616"/>
                    </a:lnTo>
                    <a:cubicBezTo>
                      <a:pt x="76147" y="1392426"/>
                      <a:pt x="60431" y="1400141"/>
                      <a:pt x="43381" y="1400141"/>
                    </a:cubicBezTo>
                    <a:cubicBezTo>
                      <a:pt x="40714" y="1400903"/>
                      <a:pt x="40523" y="1402713"/>
                      <a:pt x="40238" y="1404999"/>
                    </a:cubicBezTo>
                    <a:cubicBezTo>
                      <a:pt x="52239" y="1413381"/>
                      <a:pt x="62907" y="1411095"/>
                      <a:pt x="74147" y="1422049"/>
                    </a:cubicBezTo>
                    <a:cubicBezTo>
                      <a:pt x="68432" y="1430907"/>
                      <a:pt x="48524" y="1433764"/>
                      <a:pt x="40333" y="1435003"/>
                    </a:cubicBezTo>
                    <a:lnTo>
                      <a:pt x="40333" y="1450338"/>
                    </a:lnTo>
                    <a:cubicBezTo>
                      <a:pt x="47191" y="1455291"/>
                      <a:pt x="60812" y="1458815"/>
                      <a:pt x="65193" y="1465387"/>
                    </a:cubicBezTo>
                    <a:cubicBezTo>
                      <a:pt x="57097" y="1472150"/>
                      <a:pt x="47096" y="1468054"/>
                      <a:pt x="40333" y="1471864"/>
                    </a:cubicBezTo>
                    <a:lnTo>
                      <a:pt x="40333" y="1475484"/>
                    </a:lnTo>
                    <a:lnTo>
                      <a:pt x="46905" y="1479484"/>
                    </a:lnTo>
                    <a:lnTo>
                      <a:pt x="46905" y="1482913"/>
                    </a:lnTo>
                    <a:lnTo>
                      <a:pt x="53954" y="1487295"/>
                    </a:lnTo>
                    <a:cubicBezTo>
                      <a:pt x="47191" y="1508059"/>
                      <a:pt x="97007" y="1500059"/>
                      <a:pt x="109294" y="1495868"/>
                    </a:cubicBezTo>
                    <a:cubicBezTo>
                      <a:pt x="112247" y="1495868"/>
                      <a:pt x="115866" y="1495105"/>
                      <a:pt x="118247" y="1497391"/>
                    </a:cubicBezTo>
                    <a:cubicBezTo>
                      <a:pt x="113485" y="1501392"/>
                      <a:pt x="108113" y="1504611"/>
                      <a:pt x="102341" y="1506916"/>
                    </a:cubicBezTo>
                    <a:cubicBezTo>
                      <a:pt x="91768" y="1508441"/>
                      <a:pt x="81576" y="1504916"/>
                      <a:pt x="73194" y="1509202"/>
                    </a:cubicBezTo>
                    <a:cubicBezTo>
                      <a:pt x="73194" y="1518060"/>
                      <a:pt x="56525" y="1514918"/>
                      <a:pt x="50334" y="1511203"/>
                    </a:cubicBezTo>
                    <a:cubicBezTo>
                      <a:pt x="39761" y="1516156"/>
                      <a:pt x="52715" y="1523680"/>
                      <a:pt x="56049" y="1525586"/>
                    </a:cubicBezTo>
                    <a:cubicBezTo>
                      <a:pt x="62174" y="1525366"/>
                      <a:pt x="68184" y="1527319"/>
                      <a:pt x="73004" y="1531110"/>
                    </a:cubicBezTo>
                    <a:lnTo>
                      <a:pt x="73004" y="1534920"/>
                    </a:lnTo>
                    <a:lnTo>
                      <a:pt x="47762" y="1548827"/>
                    </a:lnTo>
                    <a:cubicBezTo>
                      <a:pt x="45286" y="1554541"/>
                      <a:pt x="48524" y="1560066"/>
                      <a:pt x="45381" y="1565114"/>
                    </a:cubicBezTo>
                    <a:lnTo>
                      <a:pt x="40714" y="1567781"/>
                    </a:lnTo>
                    <a:cubicBezTo>
                      <a:pt x="40714" y="1568924"/>
                      <a:pt x="40714" y="1570162"/>
                      <a:pt x="40238" y="1571496"/>
                    </a:cubicBezTo>
                    <a:lnTo>
                      <a:pt x="53477" y="1579401"/>
                    </a:lnTo>
                    <a:lnTo>
                      <a:pt x="53477" y="1593784"/>
                    </a:lnTo>
                    <a:lnTo>
                      <a:pt x="59573" y="1597690"/>
                    </a:lnTo>
                    <a:cubicBezTo>
                      <a:pt x="53573" y="1601214"/>
                      <a:pt x="53573" y="1601214"/>
                      <a:pt x="59573" y="1604452"/>
                    </a:cubicBezTo>
                    <a:cubicBezTo>
                      <a:pt x="61669" y="1610263"/>
                      <a:pt x="61193" y="1617311"/>
                      <a:pt x="54239" y="1619407"/>
                    </a:cubicBezTo>
                    <a:cubicBezTo>
                      <a:pt x="54239" y="1620550"/>
                      <a:pt x="54239" y="1621788"/>
                      <a:pt x="54239" y="1623121"/>
                    </a:cubicBezTo>
                    <a:lnTo>
                      <a:pt x="47762" y="1627026"/>
                    </a:lnTo>
                    <a:lnTo>
                      <a:pt x="54049" y="1630741"/>
                    </a:lnTo>
                    <a:lnTo>
                      <a:pt x="54049" y="1638171"/>
                    </a:lnTo>
                    <a:lnTo>
                      <a:pt x="41952" y="1644934"/>
                    </a:lnTo>
                    <a:cubicBezTo>
                      <a:pt x="12806" y="1673509"/>
                      <a:pt x="98245" y="1649125"/>
                      <a:pt x="110532" y="1661698"/>
                    </a:cubicBezTo>
                    <a:cubicBezTo>
                      <a:pt x="119486" y="1656078"/>
                      <a:pt x="126915" y="1651601"/>
                      <a:pt x="136440" y="1658173"/>
                    </a:cubicBezTo>
                    <a:cubicBezTo>
                      <a:pt x="142631" y="1658173"/>
                      <a:pt x="149489" y="1659412"/>
                      <a:pt x="139964" y="1663888"/>
                    </a:cubicBezTo>
                    <a:lnTo>
                      <a:pt x="139964" y="1670460"/>
                    </a:lnTo>
                    <a:cubicBezTo>
                      <a:pt x="134564" y="1674128"/>
                      <a:pt x="127363" y="1673699"/>
                      <a:pt x="122438" y="1669413"/>
                    </a:cubicBezTo>
                    <a:cubicBezTo>
                      <a:pt x="102626" y="1668651"/>
                      <a:pt x="94435" y="1678938"/>
                      <a:pt x="77480" y="1669413"/>
                    </a:cubicBezTo>
                    <a:cubicBezTo>
                      <a:pt x="73537" y="1672156"/>
                      <a:pt x="68736" y="1673413"/>
                      <a:pt x="63955" y="1672937"/>
                    </a:cubicBezTo>
                    <a:lnTo>
                      <a:pt x="54430" y="1678366"/>
                    </a:lnTo>
                    <a:cubicBezTo>
                      <a:pt x="52811" y="1680748"/>
                      <a:pt x="55287" y="1684082"/>
                      <a:pt x="58049" y="1683986"/>
                    </a:cubicBezTo>
                    <a:cubicBezTo>
                      <a:pt x="90149" y="1686844"/>
                      <a:pt x="119009" y="1678462"/>
                      <a:pt x="150156" y="1680938"/>
                    </a:cubicBezTo>
                    <a:cubicBezTo>
                      <a:pt x="155300" y="1682653"/>
                      <a:pt x="145298" y="1685891"/>
                      <a:pt x="142917" y="1687320"/>
                    </a:cubicBezTo>
                    <a:cubicBezTo>
                      <a:pt x="126915" y="1704275"/>
                      <a:pt x="93578" y="1691130"/>
                      <a:pt x="70432" y="1695226"/>
                    </a:cubicBezTo>
                    <a:cubicBezTo>
                      <a:pt x="59097" y="1701703"/>
                      <a:pt x="77671" y="1703608"/>
                      <a:pt x="82052" y="1702560"/>
                    </a:cubicBezTo>
                    <a:cubicBezTo>
                      <a:pt x="111961" y="1718752"/>
                      <a:pt x="145013" y="1693035"/>
                      <a:pt x="175493" y="1709609"/>
                    </a:cubicBezTo>
                    <a:cubicBezTo>
                      <a:pt x="191685" y="1701893"/>
                      <a:pt x="210164" y="1707608"/>
                      <a:pt x="224642" y="1715323"/>
                    </a:cubicBezTo>
                    <a:cubicBezTo>
                      <a:pt x="219689" y="1718467"/>
                      <a:pt x="213878" y="1716562"/>
                      <a:pt x="208640" y="1717229"/>
                    </a:cubicBezTo>
                    <a:cubicBezTo>
                      <a:pt x="202582" y="1713666"/>
                      <a:pt x="195467" y="1712351"/>
                      <a:pt x="188542" y="1713514"/>
                    </a:cubicBezTo>
                    <a:cubicBezTo>
                      <a:pt x="179017" y="1729706"/>
                      <a:pt x="156824" y="1715133"/>
                      <a:pt x="142631" y="1717419"/>
                    </a:cubicBezTo>
                    <a:cubicBezTo>
                      <a:pt x="121105" y="1726944"/>
                      <a:pt x="101102" y="1713037"/>
                      <a:pt x="77861" y="1717419"/>
                    </a:cubicBezTo>
                    <a:cubicBezTo>
                      <a:pt x="65850" y="1722248"/>
                      <a:pt x="53535" y="1726287"/>
                      <a:pt x="41000" y="1729516"/>
                    </a:cubicBezTo>
                    <a:lnTo>
                      <a:pt x="41000" y="1737231"/>
                    </a:lnTo>
                    <a:lnTo>
                      <a:pt x="34237" y="1741422"/>
                    </a:lnTo>
                    <a:lnTo>
                      <a:pt x="34237" y="1752471"/>
                    </a:lnTo>
                    <a:cubicBezTo>
                      <a:pt x="59288" y="1768568"/>
                      <a:pt x="79957" y="1740565"/>
                      <a:pt x="103388" y="1765330"/>
                    </a:cubicBezTo>
                    <a:cubicBezTo>
                      <a:pt x="115390" y="1763901"/>
                      <a:pt x="127296" y="1758281"/>
                      <a:pt x="139107" y="1763425"/>
                    </a:cubicBezTo>
                    <a:cubicBezTo>
                      <a:pt x="136821" y="1780475"/>
                      <a:pt x="164063" y="1767235"/>
                      <a:pt x="171778" y="1778188"/>
                    </a:cubicBezTo>
                    <a:lnTo>
                      <a:pt x="171778" y="1785427"/>
                    </a:lnTo>
                    <a:lnTo>
                      <a:pt x="162253" y="1791143"/>
                    </a:lnTo>
                    <a:lnTo>
                      <a:pt x="154919" y="1787332"/>
                    </a:lnTo>
                    <a:cubicBezTo>
                      <a:pt x="148442" y="1788857"/>
                      <a:pt x="146346" y="1784666"/>
                      <a:pt x="141774" y="1784284"/>
                    </a:cubicBezTo>
                    <a:cubicBezTo>
                      <a:pt x="133868" y="1789904"/>
                      <a:pt x="122724" y="1784856"/>
                      <a:pt x="116438" y="1790952"/>
                    </a:cubicBezTo>
                    <a:cubicBezTo>
                      <a:pt x="106055" y="1782761"/>
                      <a:pt x="94911" y="1793524"/>
                      <a:pt x="83291" y="1790952"/>
                    </a:cubicBezTo>
                    <a:cubicBezTo>
                      <a:pt x="68622" y="1782284"/>
                      <a:pt x="52334" y="1789333"/>
                      <a:pt x="40333" y="1796381"/>
                    </a:cubicBezTo>
                    <a:cubicBezTo>
                      <a:pt x="37380" y="1818575"/>
                      <a:pt x="104436" y="1790952"/>
                      <a:pt x="119200" y="1804859"/>
                    </a:cubicBezTo>
                    <a:cubicBezTo>
                      <a:pt x="117104" y="1815336"/>
                      <a:pt x="96245" y="1804859"/>
                      <a:pt x="89482" y="1812955"/>
                    </a:cubicBezTo>
                    <a:cubicBezTo>
                      <a:pt x="74147" y="1810288"/>
                      <a:pt x="64812" y="1806859"/>
                      <a:pt x="52906" y="1814955"/>
                    </a:cubicBezTo>
                    <a:lnTo>
                      <a:pt x="55763" y="1820479"/>
                    </a:lnTo>
                    <a:cubicBezTo>
                      <a:pt x="67479" y="1821432"/>
                      <a:pt x="81100" y="1818384"/>
                      <a:pt x="91006" y="1821813"/>
                    </a:cubicBezTo>
                    <a:lnTo>
                      <a:pt x="77099" y="1831338"/>
                    </a:lnTo>
                    <a:cubicBezTo>
                      <a:pt x="63193" y="1829814"/>
                      <a:pt x="56716" y="1835910"/>
                      <a:pt x="46715" y="1840101"/>
                    </a:cubicBezTo>
                    <a:cubicBezTo>
                      <a:pt x="69384" y="1847244"/>
                      <a:pt x="94340" y="1839053"/>
                      <a:pt x="115866" y="1845435"/>
                    </a:cubicBezTo>
                    <a:cubicBezTo>
                      <a:pt x="130916" y="1838196"/>
                      <a:pt x="145870" y="1863628"/>
                      <a:pt x="162253" y="1849721"/>
                    </a:cubicBezTo>
                    <a:lnTo>
                      <a:pt x="171778" y="1854960"/>
                    </a:lnTo>
                    <a:cubicBezTo>
                      <a:pt x="154061" y="1864485"/>
                      <a:pt x="136250" y="1856103"/>
                      <a:pt x="116247" y="1857055"/>
                    </a:cubicBezTo>
                    <a:cubicBezTo>
                      <a:pt x="95006" y="1862389"/>
                      <a:pt x="69956" y="1855817"/>
                      <a:pt x="47286" y="1862389"/>
                    </a:cubicBezTo>
                    <a:lnTo>
                      <a:pt x="47286" y="1866294"/>
                    </a:lnTo>
                    <a:cubicBezTo>
                      <a:pt x="58097" y="1873153"/>
                      <a:pt x="71718" y="1873877"/>
                      <a:pt x="83195" y="1868200"/>
                    </a:cubicBezTo>
                    <a:cubicBezTo>
                      <a:pt x="102245" y="1880010"/>
                      <a:pt x="128629" y="1874867"/>
                      <a:pt x="149394" y="1878772"/>
                    </a:cubicBezTo>
                    <a:cubicBezTo>
                      <a:pt x="158919" y="1874010"/>
                      <a:pt x="158919" y="1874010"/>
                      <a:pt x="168444" y="1878772"/>
                    </a:cubicBezTo>
                    <a:cubicBezTo>
                      <a:pt x="192352" y="1878772"/>
                      <a:pt x="216069" y="1869247"/>
                      <a:pt x="241025" y="1871628"/>
                    </a:cubicBezTo>
                    <a:cubicBezTo>
                      <a:pt x="248168" y="1877725"/>
                      <a:pt x="227213" y="1873057"/>
                      <a:pt x="230928" y="1880487"/>
                    </a:cubicBezTo>
                    <a:cubicBezTo>
                      <a:pt x="229499" y="1882678"/>
                      <a:pt x="223403" y="1883059"/>
                      <a:pt x="220355" y="1883154"/>
                    </a:cubicBezTo>
                    <a:cubicBezTo>
                      <a:pt x="217012" y="1886307"/>
                      <a:pt x="211792" y="1886307"/>
                      <a:pt x="208449" y="1883154"/>
                    </a:cubicBezTo>
                    <a:cubicBezTo>
                      <a:pt x="192542" y="1886869"/>
                      <a:pt x="170349" y="1891917"/>
                      <a:pt x="155300" y="1886773"/>
                    </a:cubicBezTo>
                    <a:cubicBezTo>
                      <a:pt x="145775" y="1893917"/>
                      <a:pt x="138345" y="1888202"/>
                      <a:pt x="129582" y="1883059"/>
                    </a:cubicBezTo>
                    <a:cubicBezTo>
                      <a:pt x="109818" y="1885583"/>
                      <a:pt x="89815" y="1885583"/>
                      <a:pt x="70051" y="1883059"/>
                    </a:cubicBezTo>
                    <a:cubicBezTo>
                      <a:pt x="63098" y="1887849"/>
                      <a:pt x="55097" y="1890888"/>
                      <a:pt x="46715" y="1891917"/>
                    </a:cubicBezTo>
                    <a:cubicBezTo>
                      <a:pt x="75861" y="1907442"/>
                      <a:pt x="110723" y="1893155"/>
                      <a:pt x="141965" y="1901442"/>
                    </a:cubicBezTo>
                    <a:cubicBezTo>
                      <a:pt x="180065" y="1891917"/>
                      <a:pt x="214164" y="1896298"/>
                      <a:pt x="255693" y="1894298"/>
                    </a:cubicBezTo>
                    <a:lnTo>
                      <a:pt x="265885" y="1901632"/>
                    </a:lnTo>
                    <a:cubicBezTo>
                      <a:pt x="272838" y="1902395"/>
                      <a:pt x="278458" y="1899823"/>
                      <a:pt x="282744" y="1903347"/>
                    </a:cubicBezTo>
                    <a:cubicBezTo>
                      <a:pt x="274743" y="1907442"/>
                      <a:pt x="261884" y="1904966"/>
                      <a:pt x="252931" y="1904871"/>
                    </a:cubicBezTo>
                    <a:cubicBezTo>
                      <a:pt x="220927" y="1895918"/>
                      <a:pt x="182065" y="1906966"/>
                      <a:pt x="151680" y="1918301"/>
                    </a:cubicBezTo>
                    <a:cubicBezTo>
                      <a:pt x="177207" y="1933922"/>
                      <a:pt x="208830" y="1907919"/>
                      <a:pt x="236262" y="1917634"/>
                    </a:cubicBezTo>
                    <a:cubicBezTo>
                      <a:pt x="213116" y="1933541"/>
                      <a:pt x="180160" y="1928588"/>
                      <a:pt x="153966" y="1939066"/>
                    </a:cubicBezTo>
                    <a:lnTo>
                      <a:pt x="142631" y="1930874"/>
                    </a:lnTo>
                    <a:cubicBezTo>
                      <a:pt x="114123" y="1932579"/>
                      <a:pt x="85510" y="1930207"/>
                      <a:pt x="57668" y="1923826"/>
                    </a:cubicBezTo>
                    <a:cubicBezTo>
                      <a:pt x="54335" y="1924397"/>
                      <a:pt x="53001" y="1925826"/>
                      <a:pt x="53287" y="1927921"/>
                    </a:cubicBezTo>
                    <a:cubicBezTo>
                      <a:pt x="52239" y="1931541"/>
                      <a:pt x="40904" y="1934208"/>
                      <a:pt x="50239" y="1938494"/>
                    </a:cubicBezTo>
                    <a:cubicBezTo>
                      <a:pt x="82624" y="1946114"/>
                      <a:pt x="117390" y="1927255"/>
                      <a:pt x="145489" y="1951829"/>
                    </a:cubicBezTo>
                    <a:cubicBezTo>
                      <a:pt x="144251" y="1956877"/>
                      <a:pt x="152061" y="1958020"/>
                      <a:pt x="156252" y="1960783"/>
                    </a:cubicBezTo>
                    <a:cubicBezTo>
                      <a:pt x="175931" y="1960401"/>
                      <a:pt x="195600" y="1961478"/>
                      <a:pt x="215117" y="1964021"/>
                    </a:cubicBezTo>
                    <a:cubicBezTo>
                      <a:pt x="218450" y="1958973"/>
                      <a:pt x="230452" y="1962021"/>
                      <a:pt x="233595" y="1957068"/>
                    </a:cubicBezTo>
                    <a:cubicBezTo>
                      <a:pt x="256026" y="1952915"/>
                      <a:pt x="279182" y="1955334"/>
                      <a:pt x="300270" y="1964021"/>
                    </a:cubicBezTo>
                    <a:cubicBezTo>
                      <a:pt x="323606" y="1953734"/>
                      <a:pt x="348657" y="1978213"/>
                      <a:pt x="372279" y="1960783"/>
                    </a:cubicBezTo>
                    <a:cubicBezTo>
                      <a:pt x="380375" y="1957353"/>
                      <a:pt x="397235" y="1969355"/>
                      <a:pt x="395044" y="1958782"/>
                    </a:cubicBezTo>
                    <a:cubicBezTo>
                      <a:pt x="376946" y="1940304"/>
                      <a:pt x="345800" y="1961640"/>
                      <a:pt x="329417" y="1946114"/>
                    </a:cubicBezTo>
                    <a:cubicBezTo>
                      <a:pt x="327797" y="1939732"/>
                      <a:pt x="317987" y="1941828"/>
                      <a:pt x="313034" y="1946114"/>
                    </a:cubicBezTo>
                    <a:cubicBezTo>
                      <a:pt x="297889" y="1946114"/>
                      <a:pt x="277791" y="1947448"/>
                      <a:pt x="264647" y="1940590"/>
                    </a:cubicBezTo>
                    <a:lnTo>
                      <a:pt x="273029" y="1935161"/>
                    </a:lnTo>
                    <a:cubicBezTo>
                      <a:pt x="310176" y="1929827"/>
                      <a:pt x="349229" y="1946114"/>
                      <a:pt x="381899" y="1933351"/>
                    </a:cubicBezTo>
                    <a:lnTo>
                      <a:pt x="381899" y="1925921"/>
                    </a:lnTo>
                    <a:lnTo>
                      <a:pt x="375708" y="1922016"/>
                    </a:lnTo>
                    <a:cubicBezTo>
                      <a:pt x="380280" y="1919063"/>
                      <a:pt x="386090" y="1920968"/>
                      <a:pt x="391424" y="1920302"/>
                    </a:cubicBezTo>
                    <a:cubicBezTo>
                      <a:pt x="400949" y="1926874"/>
                      <a:pt x="411236" y="1930970"/>
                      <a:pt x="421238" y="1922207"/>
                    </a:cubicBezTo>
                    <a:lnTo>
                      <a:pt x="421238" y="1918396"/>
                    </a:lnTo>
                    <a:cubicBezTo>
                      <a:pt x="431810" y="1909728"/>
                      <a:pt x="444288" y="1914491"/>
                      <a:pt x="456956" y="1916682"/>
                    </a:cubicBezTo>
                    <a:cubicBezTo>
                      <a:pt x="463148" y="1915348"/>
                      <a:pt x="458576" y="1910777"/>
                      <a:pt x="464100" y="1909252"/>
                    </a:cubicBezTo>
                    <a:lnTo>
                      <a:pt x="490389" y="1909252"/>
                    </a:lnTo>
                    <a:cubicBezTo>
                      <a:pt x="495437" y="1905061"/>
                      <a:pt x="495533" y="1904966"/>
                      <a:pt x="487627" y="1900394"/>
                    </a:cubicBezTo>
                    <a:lnTo>
                      <a:pt x="487055" y="1896679"/>
                    </a:lnTo>
                    <a:cubicBezTo>
                      <a:pt x="479340" y="1892584"/>
                      <a:pt x="461909" y="1883535"/>
                      <a:pt x="454861" y="1889345"/>
                    </a:cubicBezTo>
                    <a:cubicBezTo>
                      <a:pt x="462767" y="1893917"/>
                      <a:pt x="462671" y="1894012"/>
                      <a:pt x="457433" y="1898204"/>
                    </a:cubicBezTo>
                    <a:cubicBezTo>
                      <a:pt x="428858" y="1904680"/>
                      <a:pt x="398282" y="1899727"/>
                      <a:pt x="370850" y="1908585"/>
                    </a:cubicBezTo>
                    <a:cubicBezTo>
                      <a:pt x="361325" y="1901347"/>
                      <a:pt x="350372" y="1908585"/>
                      <a:pt x="339704" y="1909252"/>
                    </a:cubicBezTo>
                    <a:cubicBezTo>
                      <a:pt x="334941" y="1905157"/>
                      <a:pt x="328178" y="1906490"/>
                      <a:pt x="323702" y="1904204"/>
                    </a:cubicBezTo>
                    <a:cubicBezTo>
                      <a:pt x="340466" y="1893346"/>
                      <a:pt x="365516" y="1897537"/>
                      <a:pt x="384662" y="1890869"/>
                    </a:cubicBezTo>
                    <a:cubicBezTo>
                      <a:pt x="390672" y="1895470"/>
                      <a:pt x="399035" y="1895470"/>
                      <a:pt x="405045" y="1890869"/>
                    </a:cubicBezTo>
                    <a:cubicBezTo>
                      <a:pt x="416856" y="1898680"/>
                      <a:pt x="429905" y="1891822"/>
                      <a:pt x="441050" y="1888869"/>
                    </a:cubicBezTo>
                    <a:cubicBezTo>
                      <a:pt x="438383" y="1874296"/>
                      <a:pt x="456194" y="1881916"/>
                      <a:pt x="466100" y="1878867"/>
                    </a:cubicBezTo>
                    <a:cubicBezTo>
                      <a:pt x="469034" y="1876267"/>
                      <a:pt x="473044" y="1875239"/>
                      <a:pt x="476864" y="1876105"/>
                    </a:cubicBezTo>
                    <a:cubicBezTo>
                      <a:pt x="511630" y="1855817"/>
                      <a:pt x="443145" y="1869533"/>
                      <a:pt x="435906" y="1876105"/>
                    </a:cubicBezTo>
                    <a:cubicBezTo>
                      <a:pt x="430382" y="1877153"/>
                      <a:pt x="427429" y="1872295"/>
                      <a:pt x="422190" y="1872486"/>
                    </a:cubicBezTo>
                    <a:cubicBezTo>
                      <a:pt x="413713" y="1872486"/>
                      <a:pt x="415332" y="1869057"/>
                      <a:pt x="414475" y="1867343"/>
                    </a:cubicBezTo>
                    <a:lnTo>
                      <a:pt x="404950" y="1861342"/>
                    </a:lnTo>
                    <a:cubicBezTo>
                      <a:pt x="388452" y="1860808"/>
                      <a:pt x="372022" y="1859027"/>
                      <a:pt x="355801" y="1856008"/>
                    </a:cubicBezTo>
                    <a:cubicBezTo>
                      <a:pt x="369707" y="1850864"/>
                      <a:pt x="389615" y="1846483"/>
                      <a:pt x="404474" y="1853817"/>
                    </a:cubicBezTo>
                    <a:cubicBezTo>
                      <a:pt x="410760" y="1845530"/>
                      <a:pt x="485150" y="1857341"/>
                      <a:pt x="453623" y="1839244"/>
                    </a:cubicBezTo>
                    <a:cubicBezTo>
                      <a:pt x="448289" y="1839244"/>
                      <a:pt x="448193" y="1839244"/>
                      <a:pt x="447431" y="1833910"/>
                    </a:cubicBezTo>
                    <a:cubicBezTo>
                      <a:pt x="456956" y="1826290"/>
                      <a:pt x="470196" y="1827433"/>
                      <a:pt x="480769" y="1822099"/>
                    </a:cubicBezTo>
                    <a:cubicBezTo>
                      <a:pt x="479912" y="1820575"/>
                      <a:pt x="479054" y="1818955"/>
                      <a:pt x="478292" y="1817336"/>
                    </a:cubicBezTo>
                    <a:cubicBezTo>
                      <a:pt x="449717" y="1817336"/>
                      <a:pt x="424571" y="1807811"/>
                      <a:pt x="395520" y="1807811"/>
                    </a:cubicBezTo>
                    <a:cubicBezTo>
                      <a:pt x="411617" y="1794381"/>
                      <a:pt x="438859" y="1809716"/>
                      <a:pt x="452670" y="1792571"/>
                    </a:cubicBezTo>
                    <a:cubicBezTo>
                      <a:pt x="450575" y="1790857"/>
                      <a:pt x="447431" y="1789428"/>
                      <a:pt x="447336" y="1787999"/>
                    </a:cubicBezTo>
                    <a:cubicBezTo>
                      <a:pt x="445812" y="1780760"/>
                      <a:pt x="432858" y="1779808"/>
                      <a:pt x="427524" y="1778474"/>
                    </a:cubicBezTo>
                    <a:cubicBezTo>
                      <a:pt x="427524" y="1776378"/>
                      <a:pt x="426095" y="1774474"/>
                      <a:pt x="430667" y="1772664"/>
                    </a:cubicBezTo>
                    <a:cubicBezTo>
                      <a:pt x="450536" y="1772816"/>
                      <a:pt x="469948" y="1766759"/>
                      <a:pt x="486198" y="1755329"/>
                    </a:cubicBezTo>
                    <a:lnTo>
                      <a:pt x="486198" y="1748947"/>
                    </a:lnTo>
                    <a:lnTo>
                      <a:pt x="492961" y="1744756"/>
                    </a:lnTo>
                    <a:lnTo>
                      <a:pt x="492961" y="1741232"/>
                    </a:lnTo>
                    <a:cubicBezTo>
                      <a:pt x="487055" y="1733707"/>
                      <a:pt x="465815" y="1751900"/>
                      <a:pt x="467339" y="1737231"/>
                    </a:cubicBezTo>
                    <a:lnTo>
                      <a:pt x="476864" y="1731897"/>
                    </a:lnTo>
                    <a:cubicBezTo>
                      <a:pt x="484788" y="1733202"/>
                      <a:pt x="492904" y="1731316"/>
                      <a:pt x="499438" y="1726658"/>
                    </a:cubicBezTo>
                    <a:cubicBezTo>
                      <a:pt x="503343" y="1715800"/>
                      <a:pt x="456766" y="1724563"/>
                      <a:pt x="444288" y="1709894"/>
                    </a:cubicBezTo>
                    <a:cubicBezTo>
                      <a:pt x="434039" y="1718752"/>
                      <a:pt x="419075" y="1719495"/>
                      <a:pt x="407998" y="1711704"/>
                    </a:cubicBezTo>
                    <a:lnTo>
                      <a:pt x="407998" y="1707894"/>
                    </a:lnTo>
                    <a:cubicBezTo>
                      <a:pt x="424667" y="1699988"/>
                      <a:pt x="421714" y="1698369"/>
                      <a:pt x="403902" y="1698369"/>
                    </a:cubicBezTo>
                    <a:cubicBezTo>
                      <a:pt x="400949" y="1695988"/>
                      <a:pt x="394377" y="1694559"/>
                      <a:pt x="394377" y="1689701"/>
                    </a:cubicBezTo>
                    <a:cubicBezTo>
                      <a:pt x="405140" y="1682272"/>
                      <a:pt x="411903" y="1683605"/>
                      <a:pt x="420857" y="1678176"/>
                    </a:cubicBezTo>
                    <a:lnTo>
                      <a:pt x="420857" y="1669984"/>
                    </a:lnTo>
                    <a:cubicBezTo>
                      <a:pt x="439173" y="1665669"/>
                      <a:pt x="457804" y="1662803"/>
                      <a:pt x="476578" y="1661412"/>
                    </a:cubicBezTo>
                    <a:cubicBezTo>
                      <a:pt x="481912" y="1659031"/>
                      <a:pt x="478483" y="1653982"/>
                      <a:pt x="486103" y="1652459"/>
                    </a:cubicBezTo>
                    <a:lnTo>
                      <a:pt x="486103" y="1648744"/>
                    </a:lnTo>
                    <a:lnTo>
                      <a:pt x="492675" y="1644743"/>
                    </a:lnTo>
                    <a:lnTo>
                      <a:pt x="492675" y="1641219"/>
                    </a:lnTo>
                    <a:lnTo>
                      <a:pt x="486103" y="1637314"/>
                    </a:lnTo>
                    <a:cubicBezTo>
                      <a:pt x="486103" y="1635885"/>
                      <a:pt x="486103" y="1634742"/>
                      <a:pt x="486103" y="1633503"/>
                    </a:cubicBezTo>
                    <a:cubicBezTo>
                      <a:pt x="472006" y="1623978"/>
                      <a:pt x="453718" y="1629884"/>
                      <a:pt x="437144" y="1628265"/>
                    </a:cubicBezTo>
                    <a:lnTo>
                      <a:pt x="427619" y="1622835"/>
                    </a:lnTo>
                    <a:cubicBezTo>
                      <a:pt x="427619" y="1611787"/>
                      <a:pt x="455147" y="1617216"/>
                      <a:pt x="462005" y="1620073"/>
                    </a:cubicBezTo>
                    <a:cubicBezTo>
                      <a:pt x="465719" y="1620931"/>
                      <a:pt x="466481" y="1618359"/>
                      <a:pt x="468958" y="1617787"/>
                    </a:cubicBezTo>
                    <a:cubicBezTo>
                      <a:pt x="471434" y="1617216"/>
                      <a:pt x="478483" y="1617787"/>
                      <a:pt x="479435" y="1615025"/>
                    </a:cubicBezTo>
                    <a:cubicBezTo>
                      <a:pt x="477054" y="1610739"/>
                      <a:pt x="490294" y="1608739"/>
                      <a:pt x="482960" y="1606167"/>
                    </a:cubicBezTo>
                    <a:cubicBezTo>
                      <a:pt x="466481" y="1608739"/>
                      <a:pt x="450765" y="1593784"/>
                      <a:pt x="435335" y="1601881"/>
                    </a:cubicBezTo>
                    <a:lnTo>
                      <a:pt x="426857" y="1596832"/>
                    </a:lnTo>
                    <a:cubicBezTo>
                      <a:pt x="434096" y="1590832"/>
                      <a:pt x="442478" y="1592546"/>
                      <a:pt x="449813" y="1587879"/>
                    </a:cubicBezTo>
                    <a:cubicBezTo>
                      <a:pt x="457623" y="1593975"/>
                      <a:pt x="464672" y="1590165"/>
                      <a:pt x="471053" y="1587879"/>
                    </a:cubicBezTo>
                    <a:cubicBezTo>
                      <a:pt x="480397" y="1588183"/>
                      <a:pt x="489684" y="1586221"/>
                      <a:pt x="498104" y="1582164"/>
                    </a:cubicBezTo>
                    <a:cubicBezTo>
                      <a:pt x="481721" y="1562543"/>
                      <a:pt x="458099" y="1558542"/>
                      <a:pt x="433906" y="1556351"/>
                    </a:cubicBezTo>
                    <a:lnTo>
                      <a:pt x="443431" y="1551017"/>
                    </a:lnTo>
                    <a:cubicBezTo>
                      <a:pt x="458480" y="1552446"/>
                      <a:pt x="472673" y="1543207"/>
                      <a:pt x="486293" y="1538349"/>
                    </a:cubicBezTo>
                    <a:cubicBezTo>
                      <a:pt x="486293" y="1536158"/>
                      <a:pt x="487151" y="1534158"/>
                      <a:pt x="483150" y="1532919"/>
                    </a:cubicBezTo>
                    <a:cubicBezTo>
                      <a:pt x="447908" y="1544159"/>
                      <a:pt x="461909" y="1527967"/>
                      <a:pt x="486198" y="1523394"/>
                    </a:cubicBezTo>
                    <a:cubicBezTo>
                      <a:pt x="474863" y="1511870"/>
                      <a:pt x="460290" y="1523394"/>
                      <a:pt x="448098" y="1520442"/>
                    </a:cubicBezTo>
                    <a:cubicBezTo>
                      <a:pt x="451527" y="1511870"/>
                      <a:pt x="466386" y="1516251"/>
                      <a:pt x="472958" y="1512441"/>
                    </a:cubicBezTo>
                    <a:lnTo>
                      <a:pt x="472958" y="1505107"/>
                    </a:lnTo>
                    <a:lnTo>
                      <a:pt x="466767" y="1501392"/>
                    </a:lnTo>
                    <a:cubicBezTo>
                      <a:pt x="468005" y="1490343"/>
                      <a:pt x="452099" y="1502821"/>
                      <a:pt x="444383" y="1499392"/>
                    </a:cubicBezTo>
                    <a:cubicBezTo>
                      <a:pt x="438764" y="1498534"/>
                      <a:pt x="441716" y="1492724"/>
                      <a:pt x="434858" y="1490819"/>
                    </a:cubicBezTo>
                    <a:cubicBezTo>
                      <a:pt x="434096" y="1490819"/>
                      <a:pt x="434001" y="1489867"/>
                      <a:pt x="433620" y="1489295"/>
                    </a:cubicBezTo>
                    <a:cubicBezTo>
                      <a:pt x="433239" y="1488724"/>
                      <a:pt x="435144" y="1484723"/>
                      <a:pt x="437240" y="1484723"/>
                    </a:cubicBezTo>
                    <a:cubicBezTo>
                      <a:pt x="451537" y="1485961"/>
                      <a:pt x="465938" y="1484075"/>
                      <a:pt x="479435" y="1479199"/>
                    </a:cubicBezTo>
                    <a:lnTo>
                      <a:pt x="479435" y="1471293"/>
                    </a:lnTo>
                    <a:cubicBezTo>
                      <a:pt x="472292" y="1465673"/>
                      <a:pt x="457337" y="1463102"/>
                      <a:pt x="453337" y="1454243"/>
                    </a:cubicBezTo>
                    <a:cubicBezTo>
                      <a:pt x="459623" y="1449386"/>
                      <a:pt x="463719" y="1447290"/>
                      <a:pt x="453908" y="1442527"/>
                    </a:cubicBezTo>
                    <a:cubicBezTo>
                      <a:pt x="455813" y="1439003"/>
                      <a:pt x="464100" y="1441860"/>
                      <a:pt x="466577" y="1438336"/>
                    </a:cubicBezTo>
                    <a:lnTo>
                      <a:pt x="466577" y="1431383"/>
                    </a:lnTo>
                    <a:lnTo>
                      <a:pt x="472768" y="1427478"/>
                    </a:lnTo>
                    <a:cubicBezTo>
                      <a:pt x="468196" y="1419858"/>
                      <a:pt x="397425" y="1421382"/>
                      <a:pt x="428096" y="1411000"/>
                    </a:cubicBezTo>
                    <a:cubicBezTo>
                      <a:pt x="439478" y="1410904"/>
                      <a:pt x="450603" y="1407609"/>
                      <a:pt x="460195" y="1401475"/>
                    </a:cubicBezTo>
                    <a:lnTo>
                      <a:pt x="460195" y="1383472"/>
                    </a:lnTo>
                    <a:cubicBezTo>
                      <a:pt x="468482" y="1381472"/>
                      <a:pt x="464386" y="1375185"/>
                      <a:pt x="472006" y="1373090"/>
                    </a:cubicBezTo>
                    <a:cubicBezTo>
                      <a:pt x="478102" y="1364613"/>
                      <a:pt x="456099" y="1369185"/>
                      <a:pt x="459909" y="1362518"/>
                    </a:cubicBezTo>
                    <a:cubicBezTo>
                      <a:pt x="467996" y="1357507"/>
                      <a:pt x="476578" y="1353354"/>
                      <a:pt x="485531" y="1350135"/>
                    </a:cubicBezTo>
                    <a:lnTo>
                      <a:pt x="467434" y="1339467"/>
                    </a:lnTo>
                    <a:lnTo>
                      <a:pt x="466767" y="1335181"/>
                    </a:lnTo>
                    <a:cubicBezTo>
                      <a:pt x="482026" y="1326980"/>
                      <a:pt x="499076" y="1322693"/>
                      <a:pt x="516392" y="1322703"/>
                    </a:cubicBezTo>
                    <a:close/>
                    <a:moveTo>
                      <a:pt x="446765" y="1688558"/>
                    </a:moveTo>
                    <a:lnTo>
                      <a:pt x="440002" y="1692845"/>
                    </a:lnTo>
                    <a:lnTo>
                      <a:pt x="442669" y="1697607"/>
                    </a:lnTo>
                    <a:cubicBezTo>
                      <a:pt x="449803" y="1696378"/>
                      <a:pt x="457137" y="1697655"/>
                      <a:pt x="463433" y="1701227"/>
                    </a:cubicBezTo>
                    <a:cubicBezTo>
                      <a:pt x="467291" y="1698598"/>
                      <a:pt x="471920" y="1697321"/>
                      <a:pt x="476578" y="1697607"/>
                    </a:cubicBezTo>
                    <a:cubicBezTo>
                      <a:pt x="480721" y="1692111"/>
                      <a:pt x="486236" y="1687806"/>
                      <a:pt x="492580" y="1685129"/>
                    </a:cubicBezTo>
                    <a:cubicBezTo>
                      <a:pt x="483474" y="1680995"/>
                      <a:pt x="473520" y="1679072"/>
                      <a:pt x="463529" y="1679509"/>
                    </a:cubicBezTo>
                    <a:cubicBezTo>
                      <a:pt x="455813" y="1685319"/>
                      <a:pt x="446955" y="1680652"/>
                      <a:pt x="440669" y="1684843"/>
                    </a:cubicBezTo>
                    <a:close/>
                    <a:moveTo>
                      <a:pt x="42143" y="1774283"/>
                    </a:moveTo>
                    <a:cubicBezTo>
                      <a:pt x="54144" y="1774283"/>
                      <a:pt x="67955" y="1776950"/>
                      <a:pt x="79195" y="1772854"/>
                    </a:cubicBezTo>
                    <a:cubicBezTo>
                      <a:pt x="67184" y="1766016"/>
                      <a:pt x="52792" y="1764730"/>
                      <a:pt x="39761" y="1769330"/>
                    </a:cubicBezTo>
                    <a:cubicBezTo>
                      <a:pt x="40238" y="1773426"/>
                      <a:pt x="40238" y="1773426"/>
                      <a:pt x="42524" y="1775426"/>
                    </a:cubicBezTo>
                    <a:close/>
                    <a:moveTo>
                      <a:pt x="537919" y="1271173"/>
                    </a:moveTo>
                    <a:cubicBezTo>
                      <a:pt x="535414" y="1269249"/>
                      <a:pt x="532737" y="1267553"/>
                      <a:pt x="529918" y="1266125"/>
                    </a:cubicBezTo>
                    <a:cubicBezTo>
                      <a:pt x="525917" y="1266125"/>
                      <a:pt x="522393" y="1265458"/>
                      <a:pt x="519250" y="1268506"/>
                    </a:cubicBezTo>
                    <a:cubicBezTo>
                      <a:pt x="521917" y="1270696"/>
                      <a:pt x="515726" y="1274507"/>
                      <a:pt x="522774" y="1277269"/>
                    </a:cubicBezTo>
                    <a:cubicBezTo>
                      <a:pt x="527727" y="1278221"/>
                      <a:pt x="543634" y="1280126"/>
                      <a:pt x="538300" y="1272316"/>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343" name="Google Shape;343;p17"/>
              <p:cNvSpPr/>
              <p:nvPr/>
            </p:nvSpPr>
            <p:spPr>
              <a:xfrm>
                <a:off x="10083933" y="-143"/>
                <a:ext cx="409269" cy="2966426"/>
              </a:xfrm>
              <a:custGeom>
                <a:rect b="b" l="l" r="r" t="t"/>
                <a:pathLst>
                  <a:path extrusionOk="0" h="1990890" w="620104">
                    <a:moveTo>
                      <a:pt x="2165" y="23326"/>
                    </a:moveTo>
                    <a:lnTo>
                      <a:pt x="2165" y="-581"/>
                    </a:lnTo>
                    <a:lnTo>
                      <a:pt x="600049" y="-581"/>
                    </a:lnTo>
                    <a:lnTo>
                      <a:pt x="600049" y="8944"/>
                    </a:lnTo>
                    <a:cubicBezTo>
                      <a:pt x="606431" y="9991"/>
                      <a:pt x="615289" y="11039"/>
                      <a:pt x="619099" y="16278"/>
                    </a:cubicBezTo>
                    <a:cubicBezTo>
                      <a:pt x="613384" y="19421"/>
                      <a:pt x="607288" y="15421"/>
                      <a:pt x="605478" y="23898"/>
                    </a:cubicBezTo>
                    <a:cubicBezTo>
                      <a:pt x="598620" y="26565"/>
                      <a:pt x="601192" y="31613"/>
                      <a:pt x="593572" y="34375"/>
                    </a:cubicBezTo>
                    <a:lnTo>
                      <a:pt x="593572" y="76381"/>
                    </a:lnTo>
                    <a:cubicBezTo>
                      <a:pt x="591476" y="80000"/>
                      <a:pt x="603097" y="79905"/>
                      <a:pt x="606716" y="82191"/>
                    </a:cubicBezTo>
                    <a:lnTo>
                      <a:pt x="606716" y="85810"/>
                    </a:lnTo>
                    <a:lnTo>
                      <a:pt x="600144" y="89811"/>
                    </a:lnTo>
                    <a:cubicBezTo>
                      <a:pt x="600144" y="91144"/>
                      <a:pt x="600144" y="92287"/>
                      <a:pt x="600144" y="93526"/>
                    </a:cubicBezTo>
                    <a:cubicBezTo>
                      <a:pt x="584142" y="117719"/>
                      <a:pt x="598620" y="161915"/>
                      <a:pt x="593953" y="192776"/>
                    </a:cubicBezTo>
                    <a:lnTo>
                      <a:pt x="599287" y="195729"/>
                    </a:lnTo>
                    <a:cubicBezTo>
                      <a:pt x="600744" y="205721"/>
                      <a:pt x="601154" y="215846"/>
                      <a:pt x="600525" y="225923"/>
                    </a:cubicBezTo>
                    <a:cubicBezTo>
                      <a:pt x="597953" y="227447"/>
                      <a:pt x="596334" y="228304"/>
                      <a:pt x="594334" y="229352"/>
                    </a:cubicBezTo>
                    <a:lnTo>
                      <a:pt x="594334" y="236877"/>
                    </a:lnTo>
                    <a:lnTo>
                      <a:pt x="600239" y="240782"/>
                    </a:lnTo>
                    <a:lnTo>
                      <a:pt x="600239" y="251640"/>
                    </a:lnTo>
                    <a:lnTo>
                      <a:pt x="594143" y="255451"/>
                    </a:lnTo>
                    <a:lnTo>
                      <a:pt x="600335" y="259260"/>
                    </a:lnTo>
                    <a:lnTo>
                      <a:pt x="600335" y="262499"/>
                    </a:lnTo>
                    <a:lnTo>
                      <a:pt x="594239" y="266404"/>
                    </a:lnTo>
                    <a:lnTo>
                      <a:pt x="599192" y="269167"/>
                    </a:lnTo>
                    <a:cubicBezTo>
                      <a:pt x="599858" y="271453"/>
                      <a:pt x="592334" y="274786"/>
                      <a:pt x="594334" y="280787"/>
                    </a:cubicBezTo>
                    <a:lnTo>
                      <a:pt x="600049" y="284597"/>
                    </a:lnTo>
                    <a:lnTo>
                      <a:pt x="593953" y="288407"/>
                    </a:lnTo>
                    <a:lnTo>
                      <a:pt x="593953" y="295551"/>
                    </a:lnTo>
                    <a:lnTo>
                      <a:pt x="587666" y="299456"/>
                    </a:lnTo>
                    <a:lnTo>
                      <a:pt x="593953" y="303456"/>
                    </a:lnTo>
                    <a:cubicBezTo>
                      <a:pt x="593953" y="304790"/>
                      <a:pt x="593953" y="305933"/>
                      <a:pt x="593191" y="307171"/>
                    </a:cubicBezTo>
                    <a:cubicBezTo>
                      <a:pt x="585761" y="308981"/>
                      <a:pt x="587762" y="316696"/>
                      <a:pt x="587190" y="321459"/>
                    </a:cubicBezTo>
                    <a:lnTo>
                      <a:pt x="593096" y="324698"/>
                    </a:lnTo>
                    <a:cubicBezTo>
                      <a:pt x="594105" y="333298"/>
                      <a:pt x="594391" y="341956"/>
                      <a:pt x="593953" y="350605"/>
                    </a:cubicBezTo>
                    <a:lnTo>
                      <a:pt x="600049" y="354606"/>
                    </a:lnTo>
                    <a:lnTo>
                      <a:pt x="593953" y="358416"/>
                    </a:lnTo>
                    <a:lnTo>
                      <a:pt x="593953" y="387753"/>
                    </a:lnTo>
                    <a:lnTo>
                      <a:pt x="600430" y="391658"/>
                    </a:lnTo>
                    <a:lnTo>
                      <a:pt x="600430" y="457762"/>
                    </a:lnTo>
                    <a:lnTo>
                      <a:pt x="593858" y="461857"/>
                    </a:lnTo>
                    <a:cubicBezTo>
                      <a:pt x="593858" y="463191"/>
                      <a:pt x="593858" y="464905"/>
                      <a:pt x="594715" y="465477"/>
                    </a:cubicBezTo>
                    <a:cubicBezTo>
                      <a:pt x="602049" y="468716"/>
                      <a:pt x="599287" y="473859"/>
                      <a:pt x="606621" y="476049"/>
                    </a:cubicBezTo>
                    <a:lnTo>
                      <a:pt x="600716" y="479955"/>
                    </a:lnTo>
                    <a:lnTo>
                      <a:pt x="600716" y="505291"/>
                    </a:lnTo>
                    <a:lnTo>
                      <a:pt x="594048" y="509482"/>
                    </a:lnTo>
                    <a:lnTo>
                      <a:pt x="594048" y="549773"/>
                    </a:lnTo>
                    <a:lnTo>
                      <a:pt x="587476" y="553774"/>
                    </a:lnTo>
                    <a:lnTo>
                      <a:pt x="587476" y="564727"/>
                    </a:lnTo>
                    <a:cubicBezTo>
                      <a:pt x="601859" y="574252"/>
                      <a:pt x="590524" y="600732"/>
                      <a:pt x="593953" y="616258"/>
                    </a:cubicBezTo>
                    <a:cubicBezTo>
                      <a:pt x="610050" y="628926"/>
                      <a:pt x="595096" y="660644"/>
                      <a:pt x="601382" y="679409"/>
                    </a:cubicBezTo>
                    <a:cubicBezTo>
                      <a:pt x="613003" y="685123"/>
                      <a:pt x="604716" y="703793"/>
                      <a:pt x="607097" y="714937"/>
                    </a:cubicBezTo>
                    <a:cubicBezTo>
                      <a:pt x="600525" y="719985"/>
                      <a:pt x="596810" y="721985"/>
                      <a:pt x="607097" y="726938"/>
                    </a:cubicBezTo>
                    <a:lnTo>
                      <a:pt x="607097" y="737797"/>
                    </a:lnTo>
                    <a:lnTo>
                      <a:pt x="600620" y="741702"/>
                    </a:lnTo>
                    <a:lnTo>
                      <a:pt x="600620" y="767324"/>
                    </a:lnTo>
                    <a:lnTo>
                      <a:pt x="594334" y="771229"/>
                    </a:lnTo>
                    <a:lnTo>
                      <a:pt x="594334" y="881719"/>
                    </a:lnTo>
                    <a:cubicBezTo>
                      <a:pt x="603859" y="884196"/>
                      <a:pt x="600144" y="893150"/>
                      <a:pt x="600716" y="900007"/>
                    </a:cubicBezTo>
                    <a:cubicBezTo>
                      <a:pt x="591762" y="905437"/>
                      <a:pt x="591762" y="905723"/>
                      <a:pt x="600716" y="910866"/>
                    </a:cubicBezTo>
                    <a:lnTo>
                      <a:pt x="600716" y="925249"/>
                    </a:lnTo>
                    <a:lnTo>
                      <a:pt x="607383" y="929535"/>
                    </a:lnTo>
                    <a:lnTo>
                      <a:pt x="607383" y="954967"/>
                    </a:lnTo>
                    <a:lnTo>
                      <a:pt x="614146" y="959062"/>
                    </a:lnTo>
                    <a:lnTo>
                      <a:pt x="614146" y="1032690"/>
                    </a:lnTo>
                    <a:lnTo>
                      <a:pt x="607764" y="1036501"/>
                    </a:lnTo>
                    <a:lnTo>
                      <a:pt x="607764" y="1043835"/>
                    </a:lnTo>
                    <a:cubicBezTo>
                      <a:pt x="617289" y="1046311"/>
                      <a:pt x="613765" y="1055169"/>
                      <a:pt x="614241" y="1062218"/>
                    </a:cubicBezTo>
                    <a:cubicBezTo>
                      <a:pt x="606526" y="1064790"/>
                      <a:pt x="607383" y="1069362"/>
                      <a:pt x="607669" y="1076411"/>
                    </a:cubicBezTo>
                    <a:lnTo>
                      <a:pt x="613765" y="1080697"/>
                    </a:lnTo>
                    <a:lnTo>
                      <a:pt x="613765" y="1087841"/>
                    </a:lnTo>
                    <a:lnTo>
                      <a:pt x="608145" y="1091555"/>
                    </a:lnTo>
                    <a:cubicBezTo>
                      <a:pt x="608145" y="1092603"/>
                      <a:pt x="608145" y="1093746"/>
                      <a:pt x="607574" y="1095079"/>
                    </a:cubicBezTo>
                    <a:lnTo>
                      <a:pt x="614146" y="1099080"/>
                    </a:lnTo>
                    <a:lnTo>
                      <a:pt x="614146" y="1106319"/>
                    </a:lnTo>
                    <a:lnTo>
                      <a:pt x="620623" y="1110224"/>
                    </a:lnTo>
                    <a:lnTo>
                      <a:pt x="620623" y="1139561"/>
                    </a:lnTo>
                    <a:lnTo>
                      <a:pt x="614527" y="1143466"/>
                    </a:lnTo>
                    <a:lnTo>
                      <a:pt x="619480" y="1146229"/>
                    </a:lnTo>
                    <a:cubicBezTo>
                      <a:pt x="620813" y="1148515"/>
                      <a:pt x="615956" y="1148610"/>
                      <a:pt x="615956" y="1148515"/>
                    </a:cubicBezTo>
                    <a:cubicBezTo>
                      <a:pt x="611479" y="1165374"/>
                      <a:pt x="615956" y="1183852"/>
                      <a:pt x="614241" y="1201855"/>
                    </a:cubicBezTo>
                    <a:lnTo>
                      <a:pt x="620242" y="1205760"/>
                    </a:lnTo>
                    <a:cubicBezTo>
                      <a:pt x="620242" y="1206808"/>
                      <a:pt x="620242" y="1207951"/>
                      <a:pt x="620813" y="1209379"/>
                    </a:cubicBezTo>
                    <a:lnTo>
                      <a:pt x="614241" y="1213380"/>
                    </a:lnTo>
                    <a:lnTo>
                      <a:pt x="614241" y="1231668"/>
                    </a:lnTo>
                    <a:lnTo>
                      <a:pt x="620718" y="1235573"/>
                    </a:lnTo>
                    <a:lnTo>
                      <a:pt x="620718" y="1257576"/>
                    </a:lnTo>
                    <a:cubicBezTo>
                      <a:pt x="609574" y="1261195"/>
                      <a:pt x="615479" y="1274816"/>
                      <a:pt x="614241" y="1283293"/>
                    </a:cubicBezTo>
                    <a:cubicBezTo>
                      <a:pt x="602049" y="1287294"/>
                      <a:pt x="610622" y="1300724"/>
                      <a:pt x="606716" y="1309582"/>
                    </a:cubicBezTo>
                    <a:lnTo>
                      <a:pt x="601573" y="1312535"/>
                    </a:lnTo>
                    <a:lnTo>
                      <a:pt x="607383" y="1316535"/>
                    </a:lnTo>
                    <a:lnTo>
                      <a:pt x="607383" y="1323774"/>
                    </a:lnTo>
                    <a:lnTo>
                      <a:pt x="601192" y="1327585"/>
                    </a:lnTo>
                    <a:lnTo>
                      <a:pt x="601192" y="1375210"/>
                    </a:lnTo>
                    <a:lnTo>
                      <a:pt x="594524" y="1379210"/>
                    </a:lnTo>
                    <a:lnTo>
                      <a:pt x="594524" y="1405499"/>
                    </a:lnTo>
                    <a:lnTo>
                      <a:pt x="600811" y="1409404"/>
                    </a:lnTo>
                    <a:lnTo>
                      <a:pt x="600811" y="1468364"/>
                    </a:lnTo>
                    <a:cubicBezTo>
                      <a:pt x="583285" y="1474841"/>
                      <a:pt x="610336" y="1480747"/>
                      <a:pt x="594810" y="1486462"/>
                    </a:cubicBezTo>
                    <a:lnTo>
                      <a:pt x="594810" y="1526657"/>
                    </a:lnTo>
                    <a:lnTo>
                      <a:pt x="588047" y="1530943"/>
                    </a:lnTo>
                    <a:lnTo>
                      <a:pt x="588047" y="1549232"/>
                    </a:lnTo>
                    <a:lnTo>
                      <a:pt x="594429" y="1553041"/>
                    </a:lnTo>
                    <a:lnTo>
                      <a:pt x="594429" y="1563995"/>
                    </a:lnTo>
                    <a:lnTo>
                      <a:pt x="588143" y="1567805"/>
                    </a:lnTo>
                    <a:lnTo>
                      <a:pt x="588143" y="1634480"/>
                    </a:lnTo>
                    <a:cubicBezTo>
                      <a:pt x="603002" y="1644005"/>
                      <a:pt x="589762" y="1670865"/>
                      <a:pt x="595286" y="1686391"/>
                    </a:cubicBezTo>
                    <a:lnTo>
                      <a:pt x="599954" y="1688963"/>
                    </a:lnTo>
                    <a:cubicBezTo>
                      <a:pt x="600525" y="1691058"/>
                      <a:pt x="596715" y="1691535"/>
                      <a:pt x="594905" y="1693344"/>
                    </a:cubicBezTo>
                    <a:lnTo>
                      <a:pt x="594905" y="1718967"/>
                    </a:lnTo>
                    <a:lnTo>
                      <a:pt x="600906" y="1722872"/>
                    </a:lnTo>
                    <a:lnTo>
                      <a:pt x="600906" y="1925088"/>
                    </a:lnTo>
                    <a:lnTo>
                      <a:pt x="607574" y="1929183"/>
                    </a:lnTo>
                    <a:lnTo>
                      <a:pt x="607574" y="1932708"/>
                    </a:lnTo>
                    <a:lnTo>
                      <a:pt x="601382" y="1936613"/>
                    </a:lnTo>
                    <a:lnTo>
                      <a:pt x="607383" y="1940328"/>
                    </a:lnTo>
                    <a:lnTo>
                      <a:pt x="607383" y="1969855"/>
                    </a:lnTo>
                    <a:cubicBezTo>
                      <a:pt x="597858" y="1972523"/>
                      <a:pt x="602906" y="1981762"/>
                      <a:pt x="600144" y="1988905"/>
                    </a:cubicBezTo>
                    <a:cubicBezTo>
                      <a:pt x="594429" y="1992334"/>
                      <a:pt x="587285" y="1988905"/>
                      <a:pt x="581666" y="1984810"/>
                    </a:cubicBezTo>
                    <a:lnTo>
                      <a:pt x="581666" y="1976999"/>
                    </a:lnTo>
                    <a:lnTo>
                      <a:pt x="587666" y="1973284"/>
                    </a:lnTo>
                    <a:lnTo>
                      <a:pt x="581570" y="1969379"/>
                    </a:lnTo>
                    <a:lnTo>
                      <a:pt x="593191" y="1962902"/>
                    </a:lnTo>
                    <a:cubicBezTo>
                      <a:pt x="594658" y="1956863"/>
                      <a:pt x="595105" y="1950615"/>
                      <a:pt x="594524" y="1944424"/>
                    </a:cubicBezTo>
                    <a:cubicBezTo>
                      <a:pt x="587476" y="1940614"/>
                      <a:pt x="589762" y="1937852"/>
                      <a:pt x="584237" y="1934327"/>
                    </a:cubicBezTo>
                    <a:cubicBezTo>
                      <a:pt x="580999" y="1933089"/>
                      <a:pt x="581285" y="1931755"/>
                      <a:pt x="581380" y="1929279"/>
                    </a:cubicBezTo>
                    <a:lnTo>
                      <a:pt x="587857" y="1925278"/>
                    </a:lnTo>
                    <a:lnTo>
                      <a:pt x="587857" y="1921659"/>
                    </a:lnTo>
                    <a:lnTo>
                      <a:pt x="581475" y="1917849"/>
                    </a:lnTo>
                    <a:lnTo>
                      <a:pt x="581475" y="1914324"/>
                    </a:lnTo>
                    <a:lnTo>
                      <a:pt x="587952" y="1910229"/>
                    </a:lnTo>
                    <a:cubicBezTo>
                      <a:pt x="589190" y="1902800"/>
                      <a:pt x="576522" y="1906895"/>
                      <a:pt x="571474" y="1901466"/>
                    </a:cubicBezTo>
                    <a:lnTo>
                      <a:pt x="564711" y="1904895"/>
                    </a:lnTo>
                    <a:cubicBezTo>
                      <a:pt x="563159" y="1904514"/>
                      <a:pt x="561949" y="1903304"/>
                      <a:pt x="561568" y="1901751"/>
                    </a:cubicBezTo>
                    <a:cubicBezTo>
                      <a:pt x="554519" y="1888798"/>
                      <a:pt x="532993" y="1908134"/>
                      <a:pt x="522515" y="1899370"/>
                    </a:cubicBezTo>
                    <a:cubicBezTo>
                      <a:pt x="529278" y="1888607"/>
                      <a:pt x="593096" y="1896417"/>
                      <a:pt x="577475" y="1882987"/>
                    </a:cubicBezTo>
                    <a:cubicBezTo>
                      <a:pt x="567950" y="1882321"/>
                      <a:pt x="546328" y="1885654"/>
                      <a:pt x="564044" y="1875748"/>
                    </a:cubicBezTo>
                    <a:lnTo>
                      <a:pt x="585095" y="1875748"/>
                    </a:lnTo>
                    <a:cubicBezTo>
                      <a:pt x="591572" y="1869938"/>
                      <a:pt x="586238" y="1856698"/>
                      <a:pt x="587952" y="1847840"/>
                    </a:cubicBezTo>
                    <a:cubicBezTo>
                      <a:pt x="584142" y="1846411"/>
                      <a:pt x="577760" y="1847269"/>
                      <a:pt x="575474" y="1844316"/>
                    </a:cubicBezTo>
                    <a:cubicBezTo>
                      <a:pt x="580523" y="1841077"/>
                      <a:pt x="594524" y="1843458"/>
                      <a:pt x="584999" y="1835362"/>
                    </a:cubicBezTo>
                    <a:lnTo>
                      <a:pt x="562044" y="1835362"/>
                    </a:lnTo>
                    <a:cubicBezTo>
                      <a:pt x="562044" y="1829457"/>
                      <a:pt x="551090" y="1832790"/>
                      <a:pt x="545852" y="1831457"/>
                    </a:cubicBezTo>
                    <a:cubicBezTo>
                      <a:pt x="540708" y="1827361"/>
                      <a:pt x="526230" y="1828599"/>
                      <a:pt x="523754" y="1821932"/>
                    </a:cubicBezTo>
                    <a:cubicBezTo>
                      <a:pt x="533279" y="1816979"/>
                      <a:pt x="559091" y="1833933"/>
                      <a:pt x="561854" y="1818694"/>
                    </a:cubicBezTo>
                    <a:cubicBezTo>
                      <a:pt x="557758" y="1814598"/>
                      <a:pt x="540994" y="1814598"/>
                      <a:pt x="541756" y="1807644"/>
                    </a:cubicBezTo>
                    <a:lnTo>
                      <a:pt x="516134" y="1793262"/>
                    </a:lnTo>
                    <a:cubicBezTo>
                      <a:pt x="521944" y="1789166"/>
                      <a:pt x="529564" y="1793262"/>
                      <a:pt x="535184" y="1789357"/>
                    </a:cubicBezTo>
                    <a:lnTo>
                      <a:pt x="535184" y="1785737"/>
                    </a:lnTo>
                    <a:cubicBezTo>
                      <a:pt x="527468" y="1781641"/>
                      <a:pt x="516705" y="1786975"/>
                      <a:pt x="509371" y="1781832"/>
                    </a:cubicBezTo>
                    <a:cubicBezTo>
                      <a:pt x="526992" y="1770973"/>
                      <a:pt x="550424" y="1780879"/>
                      <a:pt x="567759" y="1767449"/>
                    </a:cubicBezTo>
                    <a:lnTo>
                      <a:pt x="567759" y="1762973"/>
                    </a:lnTo>
                    <a:cubicBezTo>
                      <a:pt x="550328" y="1748399"/>
                      <a:pt x="533088" y="1778212"/>
                      <a:pt x="534136" y="1745351"/>
                    </a:cubicBezTo>
                    <a:cubicBezTo>
                      <a:pt x="526040" y="1737160"/>
                      <a:pt x="517277" y="1741636"/>
                      <a:pt x="508609" y="1737922"/>
                    </a:cubicBezTo>
                    <a:cubicBezTo>
                      <a:pt x="514895" y="1734016"/>
                      <a:pt x="521849" y="1730492"/>
                      <a:pt x="527659" y="1726777"/>
                    </a:cubicBezTo>
                    <a:cubicBezTo>
                      <a:pt x="518134" y="1722872"/>
                      <a:pt x="523658" y="1720396"/>
                      <a:pt x="530993" y="1721253"/>
                    </a:cubicBezTo>
                    <a:cubicBezTo>
                      <a:pt x="538708" y="1717824"/>
                      <a:pt x="530993" y="1712966"/>
                      <a:pt x="535374" y="1709537"/>
                    </a:cubicBezTo>
                    <a:lnTo>
                      <a:pt x="528135" y="1704679"/>
                    </a:lnTo>
                    <a:cubicBezTo>
                      <a:pt x="535184" y="1695154"/>
                      <a:pt x="556710" y="1704679"/>
                      <a:pt x="554138" y="1690011"/>
                    </a:cubicBezTo>
                    <a:lnTo>
                      <a:pt x="560615" y="1686011"/>
                    </a:lnTo>
                    <a:lnTo>
                      <a:pt x="560044" y="1682296"/>
                    </a:lnTo>
                    <a:cubicBezTo>
                      <a:pt x="550519" y="1680677"/>
                      <a:pt x="517467" y="1676199"/>
                      <a:pt x="514229" y="1685820"/>
                    </a:cubicBezTo>
                    <a:lnTo>
                      <a:pt x="504704" y="1691725"/>
                    </a:lnTo>
                    <a:cubicBezTo>
                      <a:pt x="495179" y="1691725"/>
                      <a:pt x="495179" y="1691725"/>
                      <a:pt x="494512" y="1686582"/>
                    </a:cubicBezTo>
                    <a:lnTo>
                      <a:pt x="500989" y="1682486"/>
                    </a:lnTo>
                    <a:lnTo>
                      <a:pt x="500989" y="1671818"/>
                    </a:lnTo>
                    <a:cubicBezTo>
                      <a:pt x="505085" y="1666865"/>
                      <a:pt x="544328" y="1669627"/>
                      <a:pt x="540137" y="1660484"/>
                    </a:cubicBezTo>
                    <a:cubicBezTo>
                      <a:pt x="533850" y="1658007"/>
                      <a:pt x="535374" y="1654578"/>
                      <a:pt x="530612" y="1650959"/>
                    </a:cubicBezTo>
                    <a:cubicBezTo>
                      <a:pt x="523563" y="1649530"/>
                      <a:pt x="509752" y="1655054"/>
                      <a:pt x="507466" y="1646291"/>
                    </a:cubicBezTo>
                    <a:cubicBezTo>
                      <a:pt x="506704" y="1644672"/>
                      <a:pt x="503846" y="1643433"/>
                      <a:pt x="501656" y="1641719"/>
                    </a:cubicBezTo>
                    <a:lnTo>
                      <a:pt x="507561" y="1638004"/>
                    </a:lnTo>
                    <a:lnTo>
                      <a:pt x="507561" y="1630766"/>
                    </a:lnTo>
                    <a:lnTo>
                      <a:pt x="501179" y="1626860"/>
                    </a:lnTo>
                    <a:cubicBezTo>
                      <a:pt x="506037" y="1622860"/>
                      <a:pt x="516419" y="1627813"/>
                      <a:pt x="520229" y="1622860"/>
                    </a:cubicBezTo>
                    <a:cubicBezTo>
                      <a:pt x="519182" y="1619240"/>
                      <a:pt x="524706" y="1618383"/>
                      <a:pt x="526135" y="1615430"/>
                    </a:cubicBezTo>
                    <a:lnTo>
                      <a:pt x="514229" y="1608763"/>
                    </a:lnTo>
                    <a:lnTo>
                      <a:pt x="520420" y="1604762"/>
                    </a:lnTo>
                    <a:lnTo>
                      <a:pt x="520420" y="1601333"/>
                    </a:lnTo>
                    <a:cubicBezTo>
                      <a:pt x="514219" y="1598190"/>
                      <a:pt x="506904" y="1598190"/>
                      <a:pt x="500703" y="1601333"/>
                    </a:cubicBezTo>
                    <a:lnTo>
                      <a:pt x="500703" y="1604857"/>
                    </a:lnTo>
                    <a:cubicBezTo>
                      <a:pt x="486320" y="1614382"/>
                      <a:pt x="468699" y="1608572"/>
                      <a:pt x="450887" y="1610191"/>
                    </a:cubicBezTo>
                    <a:lnTo>
                      <a:pt x="436314" y="1600666"/>
                    </a:lnTo>
                    <a:cubicBezTo>
                      <a:pt x="450411" y="1593046"/>
                      <a:pt x="468699" y="1605333"/>
                      <a:pt x="480986" y="1600666"/>
                    </a:cubicBezTo>
                    <a:lnTo>
                      <a:pt x="480986" y="1597047"/>
                    </a:lnTo>
                    <a:cubicBezTo>
                      <a:pt x="472814" y="1592503"/>
                      <a:pt x="463975" y="1589294"/>
                      <a:pt x="454793" y="1587522"/>
                    </a:cubicBezTo>
                    <a:cubicBezTo>
                      <a:pt x="454221" y="1581616"/>
                      <a:pt x="465746" y="1584760"/>
                      <a:pt x="469556" y="1583712"/>
                    </a:cubicBezTo>
                    <a:cubicBezTo>
                      <a:pt x="475557" y="1580949"/>
                      <a:pt x="481748" y="1580854"/>
                      <a:pt x="487654" y="1577997"/>
                    </a:cubicBezTo>
                    <a:cubicBezTo>
                      <a:pt x="487654" y="1576854"/>
                      <a:pt x="487654" y="1575615"/>
                      <a:pt x="487654" y="1574568"/>
                    </a:cubicBezTo>
                    <a:lnTo>
                      <a:pt x="493655" y="1570758"/>
                    </a:lnTo>
                    <a:cubicBezTo>
                      <a:pt x="486797" y="1567233"/>
                      <a:pt x="478700" y="1570758"/>
                      <a:pt x="468128" y="1567424"/>
                    </a:cubicBezTo>
                    <a:lnTo>
                      <a:pt x="462317" y="1564376"/>
                    </a:lnTo>
                    <a:cubicBezTo>
                      <a:pt x="469642" y="1556575"/>
                      <a:pt x="480282" y="1552784"/>
                      <a:pt x="490892" y="1554184"/>
                    </a:cubicBezTo>
                    <a:cubicBezTo>
                      <a:pt x="496512" y="1551708"/>
                      <a:pt x="492321" y="1548374"/>
                      <a:pt x="495655" y="1544659"/>
                    </a:cubicBezTo>
                    <a:cubicBezTo>
                      <a:pt x="501179" y="1542278"/>
                      <a:pt x="503846" y="1538182"/>
                      <a:pt x="512514" y="1536563"/>
                    </a:cubicBezTo>
                    <a:cubicBezTo>
                      <a:pt x="515657" y="1538849"/>
                      <a:pt x="519563" y="1541516"/>
                      <a:pt x="522039" y="1543516"/>
                    </a:cubicBezTo>
                    <a:cubicBezTo>
                      <a:pt x="530402" y="1545078"/>
                      <a:pt x="539041" y="1543155"/>
                      <a:pt x="545947" y="1538182"/>
                    </a:cubicBezTo>
                    <a:cubicBezTo>
                      <a:pt x="545947" y="1536944"/>
                      <a:pt x="545947" y="1535801"/>
                      <a:pt x="526325" y="1534658"/>
                    </a:cubicBezTo>
                    <a:cubicBezTo>
                      <a:pt x="559472" y="1532182"/>
                      <a:pt x="507275" y="1529991"/>
                      <a:pt x="506418" y="1535516"/>
                    </a:cubicBezTo>
                    <a:cubicBezTo>
                      <a:pt x="462317" y="1538468"/>
                      <a:pt x="441077" y="1530276"/>
                      <a:pt x="400881" y="1527038"/>
                    </a:cubicBezTo>
                    <a:cubicBezTo>
                      <a:pt x="407739" y="1521609"/>
                      <a:pt x="418121" y="1522943"/>
                      <a:pt x="427170" y="1519513"/>
                    </a:cubicBezTo>
                    <a:lnTo>
                      <a:pt x="421646" y="1515799"/>
                    </a:lnTo>
                    <a:cubicBezTo>
                      <a:pt x="439457" y="1506274"/>
                      <a:pt x="385546" y="1512084"/>
                      <a:pt x="378688" y="1510560"/>
                    </a:cubicBezTo>
                    <a:cubicBezTo>
                      <a:pt x="372687" y="1513703"/>
                      <a:pt x="377164" y="1518942"/>
                      <a:pt x="367829" y="1517894"/>
                    </a:cubicBezTo>
                    <a:cubicBezTo>
                      <a:pt x="363638" y="1517894"/>
                      <a:pt x="362495" y="1517323"/>
                      <a:pt x="362210" y="1514561"/>
                    </a:cubicBezTo>
                    <a:cubicBezTo>
                      <a:pt x="360209" y="1507035"/>
                      <a:pt x="347160" y="1511703"/>
                      <a:pt x="341064" y="1510465"/>
                    </a:cubicBezTo>
                    <a:cubicBezTo>
                      <a:pt x="318871" y="1511226"/>
                      <a:pt x="317633" y="1507226"/>
                      <a:pt x="340207" y="1506083"/>
                    </a:cubicBezTo>
                    <a:cubicBezTo>
                      <a:pt x="343636" y="1503130"/>
                      <a:pt x="349732" y="1503797"/>
                      <a:pt x="353828" y="1502178"/>
                    </a:cubicBezTo>
                    <a:cubicBezTo>
                      <a:pt x="356323" y="1497558"/>
                      <a:pt x="360371" y="1493986"/>
                      <a:pt x="365258" y="1492082"/>
                    </a:cubicBezTo>
                    <a:cubicBezTo>
                      <a:pt x="384889" y="1489129"/>
                      <a:pt x="403653" y="1482014"/>
                      <a:pt x="420312" y="1471222"/>
                    </a:cubicBezTo>
                    <a:lnTo>
                      <a:pt x="410787" y="1466364"/>
                    </a:lnTo>
                    <a:cubicBezTo>
                      <a:pt x="408215" y="1469126"/>
                      <a:pt x="398405" y="1471031"/>
                      <a:pt x="398119" y="1469221"/>
                    </a:cubicBezTo>
                    <a:cubicBezTo>
                      <a:pt x="381926" y="1472841"/>
                      <a:pt x="373640" y="1480461"/>
                      <a:pt x="358400" y="1484652"/>
                    </a:cubicBezTo>
                    <a:cubicBezTo>
                      <a:pt x="333349" y="1477794"/>
                      <a:pt x="306298" y="1482937"/>
                      <a:pt x="283438" y="1467792"/>
                    </a:cubicBezTo>
                    <a:cubicBezTo>
                      <a:pt x="305374" y="1459668"/>
                      <a:pt x="328539" y="1455353"/>
                      <a:pt x="351923" y="1455029"/>
                    </a:cubicBezTo>
                    <a:cubicBezTo>
                      <a:pt x="356018" y="1453696"/>
                      <a:pt x="354875" y="1451695"/>
                      <a:pt x="355161" y="1449505"/>
                    </a:cubicBezTo>
                    <a:cubicBezTo>
                      <a:pt x="345636" y="1442170"/>
                      <a:pt x="330872" y="1444551"/>
                      <a:pt x="318585" y="1444075"/>
                    </a:cubicBezTo>
                    <a:cubicBezTo>
                      <a:pt x="314966" y="1442170"/>
                      <a:pt x="315728" y="1441409"/>
                      <a:pt x="316109" y="1438456"/>
                    </a:cubicBezTo>
                    <a:cubicBezTo>
                      <a:pt x="326586" y="1433883"/>
                      <a:pt x="364781" y="1435503"/>
                      <a:pt x="362019" y="1419977"/>
                    </a:cubicBezTo>
                    <a:cubicBezTo>
                      <a:pt x="354304" y="1415691"/>
                      <a:pt x="344017" y="1412548"/>
                      <a:pt x="335921" y="1409023"/>
                    </a:cubicBezTo>
                    <a:lnTo>
                      <a:pt x="342302" y="1404928"/>
                    </a:lnTo>
                    <a:lnTo>
                      <a:pt x="342302" y="1394450"/>
                    </a:lnTo>
                    <a:cubicBezTo>
                      <a:pt x="351570" y="1390631"/>
                      <a:pt x="361514" y="1388726"/>
                      <a:pt x="371544" y="1388830"/>
                    </a:cubicBezTo>
                    <a:cubicBezTo>
                      <a:pt x="374211" y="1387973"/>
                      <a:pt x="374783" y="1387116"/>
                      <a:pt x="373354" y="1386258"/>
                    </a:cubicBezTo>
                    <a:cubicBezTo>
                      <a:pt x="357161" y="1378925"/>
                      <a:pt x="338111" y="1379115"/>
                      <a:pt x="320300" y="1377876"/>
                    </a:cubicBezTo>
                    <a:cubicBezTo>
                      <a:pt x="305155" y="1385115"/>
                      <a:pt x="285724" y="1395307"/>
                      <a:pt x="269722" y="1394450"/>
                    </a:cubicBezTo>
                    <a:cubicBezTo>
                      <a:pt x="268674" y="1386544"/>
                      <a:pt x="271436" y="1382925"/>
                      <a:pt x="279247" y="1388544"/>
                    </a:cubicBezTo>
                    <a:cubicBezTo>
                      <a:pt x="284486" y="1387592"/>
                      <a:pt x="283152" y="1383401"/>
                      <a:pt x="283152" y="1379686"/>
                    </a:cubicBezTo>
                    <a:cubicBezTo>
                      <a:pt x="290963" y="1378162"/>
                      <a:pt x="293344" y="1365399"/>
                      <a:pt x="283152" y="1366828"/>
                    </a:cubicBezTo>
                    <a:lnTo>
                      <a:pt x="283152" y="1366828"/>
                    </a:lnTo>
                    <a:lnTo>
                      <a:pt x="283152" y="1357303"/>
                    </a:lnTo>
                    <a:cubicBezTo>
                      <a:pt x="289343" y="1350444"/>
                      <a:pt x="307727" y="1354826"/>
                      <a:pt x="302202" y="1342158"/>
                    </a:cubicBezTo>
                    <a:cubicBezTo>
                      <a:pt x="287343" y="1334728"/>
                      <a:pt x="271627" y="1334919"/>
                      <a:pt x="255434" y="1329680"/>
                    </a:cubicBezTo>
                    <a:cubicBezTo>
                      <a:pt x="242223" y="1335795"/>
                      <a:pt x="228031" y="1339510"/>
                      <a:pt x="213524" y="1340634"/>
                    </a:cubicBezTo>
                    <a:cubicBezTo>
                      <a:pt x="210095" y="1338062"/>
                      <a:pt x="203999" y="1337110"/>
                      <a:pt x="203999" y="1331109"/>
                    </a:cubicBezTo>
                    <a:lnTo>
                      <a:pt x="184473" y="1320155"/>
                    </a:lnTo>
                    <a:cubicBezTo>
                      <a:pt x="184473" y="1318631"/>
                      <a:pt x="184473" y="1317393"/>
                      <a:pt x="183902" y="1316250"/>
                    </a:cubicBezTo>
                    <a:cubicBezTo>
                      <a:pt x="175234" y="1312440"/>
                      <a:pt x="170090" y="1308725"/>
                      <a:pt x="170662" y="1299010"/>
                    </a:cubicBezTo>
                    <a:lnTo>
                      <a:pt x="177044" y="1294628"/>
                    </a:lnTo>
                    <a:cubicBezTo>
                      <a:pt x="172281" y="1291294"/>
                      <a:pt x="163042" y="1291771"/>
                      <a:pt x="157994" y="1287008"/>
                    </a:cubicBezTo>
                    <a:lnTo>
                      <a:pt x="157994" y="1279579"/>
                    </a:lnTo>
                    <a:cubicBezTo>
                      <a:pt x="152183" y="1273768"/>
                      <a:pt x="127609" y="1273387"/>
                      <a:pt x="143706" y="1265482"/>
                    </a:cubicBezTo>
                    <a:cubicBezTo>
                      <a:pt x="144659" y="1264434"/>
                      <a:pt x="144563" y="1263196"/>
                      <a:pt x="144944" y="1262053"/>
                    </a:cubicBezTo>
                    <a:cubicBezTo>
                      <a:pt x="133895" y="1254337"/>
                      <a:pt x="115131" y="1243669"/>
                      <a:pt x="102463" y="1251861"/>
                    </a:cubicBezTo>
                    <a:cubicBezTo>
                      <a:pt x="75031" y="1237193"/>
                      <a:pt x="38836" y="1258909"/>
                      <a:pt x="13118" y="1239288"/>
                    </a:cubicBezTo>
                    <a:cubicBezTo>
                      <a:pt x="32168" y="1235097"/>
                      <a:pt x="53123" y="1241002"/>
                      <a:pt x="70268" y="1225762"/>
                    </a:cubicBezTo>
                    <a:lnTo>
                      <a:pt x="79793" y="1227477"/>
                    </a:lnTo>
                    <a:lnTo>
                      <a:pt x="79793" y="1231477"/>
                    </a:lnTo>
                    <a:cubicBezTo>
                      <a:pt x="86651" y="1235383"/>
                      <a:pt x="102939" y="1235954"/>
                      <a:pt x="99605" y="1224333"/>
                    </a:cubicBezTo>
                    <a:cubicBezTo>
                      <a:pt x="76174" y="1211666"/>
                      <a:pt x="45122" y="1228524"/>
                      <a:pt x="20834" y="1213380"/>
                    </a:cubicBezTo>
                    <a:lnTo>
                      <a:pt x="20834" y="1206046"/>
                    </a:lnTo>
                    <a:lnTo>
                      <a:pt x="27215" y="1202141"/>
                    </a:lnTo>
                    <a:lnTo>
                      <a:pt x="27215" y="1198616"/>
                    </a:lnTo>
                    <a:lnTo>
                      <a:pt x="20738" y="1194520"/>
                    </a:lnTo>
                    <a:cubicBezTo>
                      <a:pt x="20738" y="1193187"/>
                      <a:pt x="20738" y="1192044"/>
                      <a:pt x="21310" y="1190901"/>
                    </a:cubicBezTo>
                    <a:cubicBezTo>
                      <a:pt x="29740" y="1184262"/>
                      <a:pt x="41408" y="1183576"/>
                      <a:pt x="50552" y="1189186"/>
                    </a:cubicBezTo>
                    <a:lnTo>
                      <a:pt x="60077" y="1183852"/>
                    </a:lnTo>
                    <a:lnTo>
                      <a:pt x="60077" y="1180328"/>
                    </a:lnTo>
                    <a:lnTo>
                      <a:pt x="66363" y="1176423"/>
                    </a:lnTo>
                    <a:lnTo>
                      <a:pt x="60458" y="1172613"/>
                    </a:lnTo>
                    <a:cubicBezTo>
                      <a:pt x="72364" y="1168232"/>
                      <a:pt x="63601" y="1163088"/>
                      <a:pt x="56648" y="1159850"/>
                    </a:cubicBezTo>
                    <a:cubicBezTo>
                      <a:pt x="50771" y="1159744"/>
                      <a:pt x="45037" y="1161697"/>
                      <a:pt x="40455" y="1165374"/>
                    </a:cubicBezTo>
                    <a:lnTo>
                      <a:pt x="40455" y="1176899"/>
                    </a:lnTo>
                    <a:cubicBezTo>
                      <a:pt x="15976" y="1187186"/>
                      <a:pt x="30930" y="1139466"/>
                      <a:pt x="27311" y="1125655"/>
                    </a:cubicBezTo>
                    <a:lnTo>
                      <a:pt x="33502" y="1121654"/>
                    </a:lnTo>
                    <a:lnTo>
                      <a:pt x="28549" y="1118892"/>
                    </a:lnTo>
                    <a:cubicBezTo>
                      <a:pt x="27044" y="1108900"/>
                      <a:pt x="26634" y="1098775"/>
                      <a:pt x="27311" y="1088698"/>
                    </a:cubicBezTo>
                    <a:lnTo>
                      <a:pt x="32930" y="1085459"/>
                    </a:lnTo>
                    <a:cubicBezTo>
                      <a:pt x="34073" y="1078125"/>
                      <a:pt x="34397" y="1070677"/>
                      <a:pt x="33883" y="1063266"/>
                    </a:cubicBezTo>
                    <a:lnTo>
                      <a:pt x="27596" y="1059170"/>
                    </a:lnTo>
                    <a:lnTo>
                      <a:pt x="27596" y="1040882"/>
                    </a:lnTo>
                    <a:lnTo>
                      <a:pt x="33788" y="1036977"/>
                    </a:lnTo>
                    <a:lnTo>
                      <a:pt x="33788" y="948299"/>
                    </a:lnTo>
                    <a:lnTo>
                      <a:pt x="40360" y="944299"/>
                    </a:lnTo>
                    <a:lnTo>
                      <a:pt x="40360" y="940775"/>
                    </a:lnTo>
                    <a:lnTo>
                      <a:pt x="33597" y="936584"/>
                    </a:lnTo>
                    <a:lnTo>
                      <a:pt x="33597" y="900674"/>
                    </a:lnTo>
                    <a:cubicBezTo>
                      <a:pt x="24929" y="895435"/>
                      <a:pt x="24929" y="895149"/>
                      <a:pt x="32930" y="890292"/>
                    </a:cubicBezTo>
                    <a:cubicBezTo>
                      <a:pt x="35597" y="865431"/>
                      <a:pt x="32930" y="838666"/>
                      <a:pt x="33883" y="812854"/>
                    </a:cubicBezTo>
                    <a:lnTo>
                      <a:pt x="40074" y="808663"/>
                    </a:lnTo>
                    <a:lnTo>
                      <a:pt x="40074" y="801424"/>
                    </a:lnTo>
                    <a:lnTo>
                      <a:pt x="33978" y="797614"/>
                    </a:lnTo>
                    <a:lnTo>
                      <a:pt x="33978" y="786374"/>
                    </a:lnTo>
                    <a:lnTo>
                      <a:pt x="40265" y="782564"/>
                    </a:lnTo>
                    <a:cubicBezTo>
                      <a:pt x="34550" y="778850"/>
                      <a:pt x="23501" y="776182"/>
                      <a:pt x="28168" y="767324"/>
                    </a:cubicBezTo>
                    <a:cubicBezTo>
                      <a:pt x="38264" y="763991"/>
                      <a:pt x="32454" y="751131"/>
                      <a:pt x="33883" y="742845"/>
                    </a:cubicBezTo>
                    <a:cubicBezTo>
                      <a:pt x="37912" y="739701"/>
                      <a:pt x="42246" y="736987"/>
                      <a:pt x="46837" y="734749"/>
                    </a:cubicBezTo>
                    <a:lnTo>
                      <a:pt x="34169" y="727319"/>
                    </a:lnTo>
                    <a:lnTo>
                      <a:pt x="34169" y="705031"/>
                    </a:lnTo>
                    <a:cubicBezTo>
                      <a:pt x="41122" y="703030"/>
                      <a:pt x="40741" y="697316"/>
                      <a:pt x="40455" y="691600"/>
                    </a:cubicBezTo>
                    <a:cubicBezTo>
                      <a:pt x="37883" y="688076"/>
                      <a:pt x="32073" y="686171"/>
                      <a:pt x="27882" y="683409"/>
                    </a:cubicBezTo>
                    <a:cubicBezTo>
                      <a:pt x="27882" y="682266"/>
                      <a:pt x="27882" y="681123"/>
                      <a:pt x="27311" y="679694"/>
                    </a:cubicBezTo>
                    <a:lnTo>
                      <a:pt x="33788" y="675694"/>
                    </a:lnTo>
                    <a:lnTo>
                      <a:pt x="33788" y="602160"/>
                    </a:lnTo>
                    <a:lnTo>
                      <a:pt x="27406" y="598255"/>
                    </a:lnTo>
                    <a:lnTo>
                      <a:pt x="27406" y="591016"/>
                    </a:lnTo>
                    <a:lnTo>
                      <a:pt x="34073" y="586921"/>
                    </a:lnTo>
                    <a:lnTo>
                      <a:pt x="34073" y="550344"/>
                    </a:lnTo>
                    <a:cubicBezTo>
                      <a:pt x="39503" y="548344"/>
                      <a:pt x="42265" y="544058"/>
                      <a:pt x="39598" y="538915"/>
                    </a:cubicBezTo>
                    <a:lnTo>
                      <a:pt x="34931" y="536248"/>
                    </a:lnTo>
                    <a:cubicBezTo>
                      <a:pt x="32930" y="532723"/>
                      <a:pt x="34264" y="529104"/>
                      <a:pt x="33788" y="525103"/>
                    </a:cubicBezTo>
                    <a:lnTo>
                      <a:pt x="39788" y="521103"/>
                    </a:lnTo>
                    <a:cubicBezTo>
                      <a:pt x="39788" y="520150"/>
                      <a:pt x="40265" y="519007"/>
                      <a:pt x="40455" y="517579"/>
                    </a:cubicBezTo>
                    <a:lnTo>
                      <a:pt x="33978" y="513578"/>
                    </a:lnTo>
                    <a:lnTo>
                      <a:pt x="33978" y="495481"/>
                    </a:lnTo>
                    <a:lnTo>
                      <a:pt x="27501" y="491480"/>
                    </a:lnTo>
                    <a:lnTo>
                      <a:pt x="33597" y="487670"/>
                    </a:lnTo>
                    <a:lnTo>
                      <a:pt x="33597" y="472907"/>
                    </a:lnTo>
                    <a:lnTo>
                      <a:pt x="28263" y="469859"/>
                    </a:lnTo>
                    <a:cubicBezTo>
                      <a:pt x="25310" y="463667"/>
                      <a:pt x="29025" y="456904"/>
                      <a:pt x="26453" y="450809"/>
                    </a:cubicBezTo>
                    <a:lnTo>
                      <a:pt x="21691" y="448237"/>
                    </a:lnTo>
                    <a:cubicBezTo>
                      <a:pt x="18167" y="440331"/>
                      <a:pt x="25596" y="429187"/>
                      <a:pt x="14452" y="425758"/>
                    </a:cubicBezTo>
                    <a:lnTo>
                      <a:pt x="14452" y="400231"/>
                    </a:lnTo>
                    <a:lnTo>
                      <a:pt x="7689" y="396040"/>
                    </a:lnTo>
                    <a:lnTo>
                      <a:pt x="7689" y="392516"/>
                    </a:lnTo>
                    <a:lnTo>
                      <a:pt x="14071" y="388610"/>
                    </a:lnTo>
                    <a:lnTo>
                      <a:pt x="14071" y="385086"/>
                    </a:lnTo>
                    <a:lnTo>
                      <a:pt x="7308" y="380895"/>
                    </a:lnTo>
                    <a:lnTo>
                      <a:pt x="7308" y="333270"/>
                    </a:lnTo>
                    <a:cubicBezTo>
                      <a:pt x="-1360" y="328031"/>
                      <a:pt x="-1360" y="327650"/>
                      <a:pt x="6546" y="322888"/>
                    </a:cubicBezTo>
                    <a:cubicBezTo>
                      <a:pt x="10356" y="306885"/>
                      <a:pt x="4641" y="289645"/>
                      <a:pt x="8737" y="273739"/>
                    </a:cubicBezTo>
                    <a:lnTo>
                      <a:pt x="13785" y="270976"/>
                    </a:lnTo>
                    <a:lnTo>
                      <a:pt x="13785" y="241354"/>
                    </a:lnTo>
                    <a:lnTo>
                      <a:pt x="7880" y="237639"/>
                    </a:lnTo>
                    <a:lnTo>
                      <a:pt x="14166" y="233829"/>
                    </a:lnTo>
                    <a:lnTo>
                      <a:pt x="14166" y="108194"/>
                    </a:lnTo>
                    <a:lnTo>
                      <a:pt x="7975" y="104384"/>
                    </a:lnTo>
                    <a:lnTo>
                      <a:pt x="14166" y="100383"/>
                    </a:lnTo>
                    <a:cubicBezTo>
                      <a:pt x="14166" y="98955"/>
                      <a:pt x="13595" y="97812"/>
                      <a:pt x="13404" y="96669"/>
                    </a:cubicBezTo>
                    <a:cubicBezTo>
                      <a:pt x="260" y="87144"/>
                      <a:pt x="10737" y="61807"/>
                      <a:pt x="7594" y="45996"/>
                    </a:cubicBezTo>
                    <a:lnTo>
                      <a:pt x="1688" y="41995"/>
                    </a:lnTo>
                    <a:cubicBezTo>
                      <a:pt x="1688" y="41043"/>
                      <a:pt x="1688" y="39900"/>
                      <a:pt x="926" y="38471"/>
                    </a:cubicBezTo>
                    <a:lnTo>
                      <a:pt x="7403" y="34375"/>
                    </a:lnTo>
                    <a:lnTo>
                      <a:pt x="7403" y="27136"/>
                    </a:lnTo>
                    <a:close/>
                    <a:moveTo>
                      <a:pt x="51314" y="1200712"/>
                    </a:moveTo>
                    <a:lnTo>
                      <a:pt x="44646" y="1197187"/>
                    </a:lnTo>
                    <a:cubicBezTo>
                      <a:pt x="40265" y="1200998"/>
                      <a:pt x="40169" y="1200998"/>
                      <a:pt x="44646" y="1204427"/>
                    </a:cubicBezTo>
                    <a:cubicBezTo>
                      <a:pt x="48170" y="1204903"/>
                      <a:pt x="58457" y="1204331"/>
                      <a:pt x="51314" y="1200712"/>
                    </a:cubicBezTo>
                    <a:close/>
                    <a:moveTo>
                      <a:pt x="456888" y="530057"/>
                    </a:moveTo>
                    <a:cubicBezTo>
                      <a:pt x="449459" y="530057"/>
                      <a:pt x="449078" y="530057"/>
                      <a:pt x="448887" y="535581"/>
                    </a:cubicBezTo>
                    <a:cubicBezTo>
                      <a:pt x="455364" y="540343"/>
                      <a:pt x="463270" y="535581"/>
                      <a:pt x="469556" y="532152"/>
                    </a:cubicBezTo>
                    <a:cubicBezTo>
                      <a:pt x="465584" y="530380"/>
                      <a:pt x="461222" y="529656"/>
                      <a:pt x="456888" y="530057"/>
                    </a:cubicBezTo>
                    <a:close/>
                    <a:moveTo>
                      <a:pt x="334397" y="154391"/>
                    </a:moveTo>
                    <a:cubicBezTo>
                      <a:pt x="323824" y="153819"/>
                      <a:pt x="314680" y="146389"/>
                      <a:pt x="305060" y="155629"/>
                    </a:cubicBezTo>
                    <a:cubicBezTo>
                      <a:pt x="310679" y="159153"/>
                      <a:pt x="320585" y="159248"/>
                      <a:pt x="326586" y="165154"/>
                    </a:cubicBezTo>
                    <a:cubicBezTo>
                      <a:pt x="334682" y="167249"/>
                      <a:pt x="342302" y="160963"/>
                      <a:pt x="334397" y="154391"/>
                    </a:cubicBezTo>
                    <a:close/>
                    <a:moveTo>
                      <a:pt x="320776" y="235258"/>
                    </a:moveTo>
                    <a:lnTo>
                      <a:pt x="333730" y="235258"/>
                    </a:lnTo>
                    <a:cubicBezTo>
                      <a:pt x="338588" y="231734"/>
                      <a:pt x="338588" y="231734"/>
                      <a:pt x="333730" y="227923"/>
                    </a:cubicBezTo>
                    <a:lnTo>
                      <a:pt x="320871" y="227923"/>
                    </a:lnTo>
                    <a:cubicBezTo>
                      <a:pt x="316394" y="231447"/>
                      <a:pt x="316394" y="231447"/>
                      <a:pt x="320776" y="235258"/>
                    </a:cubicBezTo>
                    <a:close/>
                    <a:moveTo>
                      <a:pt x="228764" y="405374"/>
                    </a:moveTo>
                    <a:cubicBezTo>
                      <a:pt x="251053" y="408422"/>
                      <a:pt x="273151" y="388991"/>
                      <a:pt x="294773" y="401374"/>
                    </a:cubicBezTo>
                    <a:lnTo>
                      <a:pt x="304298" y="396040"/>
                    </a:lnTo>
                    <a:cubicBezTo>
                      <a:pt x="304298" y="392992"/>
                      <a:pt x="304298" y="392992"/>
                      <a:pt x="301059" y="390324"/>
                    </a:cubicBezTo>
                    <a:cubicBezTo>
                      <a:pt x="272484" y="390324"/>
                      <a:pt x="242576" y="399849"/>
                      <a:pt x="214763" y="386610"/>
                    </a:cubicBezTo>
                    <a:cubicBezTo>
                      <a:pt x="210381" y="387848"/>
                      <a:pt x="204380" y="385276"/>
                      <a:pt x="199523" y="388419"/>
                    </a:cubicBezTo>
                    <a:lnTo>
                      <a:pt x="199523" y="395182"/>
                    </a:lnTo>
                    <a:cubicBezTo>
                      <a:pt x="194998" y="399278"/>
                      <a:pt x="189150" y="401612"/>
                      <a:pt x="183044" y="401755"/>
                    </a:cubicBezTo>
                    <a:cubicBezTo>
                      <a:pt x="175701" y="395868"/>
                      <a:pt x="166290" y="393182"/>
                      <a:pt x="156946" y="394325"/>
                    </a:cubicBezTo>
                    <a:cubicBezTo>
                      <a:pt x="146278" y="397468"/>
                      <a:pt x="147421" y="405946"/>
                      <a:pt x="136277" y="408898"/>
                    </a:cubicBezTo>
                    <a:cubicBezTo>
                      <a:pt x="121513" y="406993"/>
                      <a:pt x="108654" y="401659"/>
                      <a:pt x="94081" y="407089"/>
                    </a:cubicBezTo>
                    <a:lnTo>
                      <a:pt x="94081" y="410803"/>
                    </a:lnTo>
                    <a:cubicBezTo>
                      <a:pt x="104130" y="419185"/>
                      <a:pt x="117989" y="421309"/>
                      <a:pt x="130085" y="416328"/>
                    </a:cubicBezTo>
                    <a:cubicBezTo>
                      <a:pt x="140553" y="421386"/>
                      <a:pt x="152764" y="421386"/>
                      <a:pt x="163232" y="416328"/>
                    </a:cubicBezTo>
                    <a:cubicBezTo>
                      <a:pt x="183235" y="425853"/>
                      <a:pt x="200570" y="412518"/>
                      <a:pt x="222002" y="416328"/>
                    </a:cubicBezTo>
                    <a:cubicBezTo>
                      <a:pt x="235718" y="424805"/>
                      <a:pt x="250100" y="413851"/>
                      <a:pt x="264483" y="418138"/>
                    </a:cubicBezTo>
                    <a:cubicBezTo>
                      <a:pt x="264483" y="416994"/>
                      <a:pt x="264483" y="415757"/>
                      <a:pt x="264483" y="414613"/>
                    </a:cubicBezTo>
                    <a:cubicBezTo>
                      <a:pt x="258292" y="412042"/>
                      <a:pt x="251720" y="411280"/>
                      <a:pt x="246767" y="408803"/>
                    </a:cubicBezTo>
                    <a:cubicBezTo>
                      <a:pt x="243242" y="408136"/>
                      <a:pt x="220097" y="410041"/>
                      <a:pt x="228764" y="405374"/>
                    </a:cubicBezTo>
                    <a:close/>
                    <a:moveTo>
                      <a:pt x="102177" y="397944"/>
                    </a:moveTo>
                    <a:cubicBezTo>
                      <a:pt x="110273" y="400802"/>
                      <a:pt x="115512" y="404136"/>
                      <a:pt x="113893" y="392325"/>
                    </a:cubicBezTo>
                    <a:cubicBezTo>
                      <a:pt x="108749" y="388991"/>
                      <a:pt x="102368" y="390706"/>
                      <a:pt x="94176" y="391182"/>
                    </a:cubicBezTo>
                    <a:lnTo>
                      <a:pt x="94176" y="395944"/>
                    </a:lnTo>
                    <a:cubicBezTo>
                      <a:pt x="96605" y="397307"/>
                      <a:pt x="99415" y="397840"/>
                      <a:pt x="102177" y="397468"/>
                    </a:cubicBezTo>
                    <a:close/>
                    <a:moveTo>
                      <a:pt x="145421" y="335270"/>
                    </a:moveTo>
                    <a:lnTo>
                      <a:pt x="136372" y="335270"/>
                    </a:lnTo>
                    <a:cubicBezTo>
                      <a:pt x="132467" y="338413"/>
                      <a:pt x="121513" y="340890"/>
                      <a:pt x="130562" y="346319"/>
                    </a:cubicBezTo>
                    <a:lnTo>
                      <a:pt x="143420" y="346319"/>
                    </a:lnTo>
                    <a:cubicBezTo>
                      <a:pt x="147040" y="342795"/>
                      <a:pt x="147135" y="342795"/>
                      <a:pt x="145421" y="334794"/>
                    </a:cubicBezTo>
                    <a:close/>
                    <a:moveTo>
                      <a:pt x="120465" y="184109"/>
                    </a:moveTo>
                    <a:cubicBezTo>
                      <a:pt x="118465" y="175440"/>
                      <a:pt x="105701" y="188204"/>
                      <a:pt x="100082" y="189538"/>
                    </a:cubicBezTo>
                    <a:cubicBezTo>
                      <a:pt x="106902" y="192509"/>
                      <a:pt x="114817" y="191242"/>
                      <a:pt x="120370" y="186299"/>
                    </a:cubicBezTo>
                    <a:cubicBezTo>
                      <a:pt x="120370" y="184870"/>
                      <a:pt x="120179" y="184204"/>
                      <a:pt x="120465" y="183632"/>
                    </a:cubicBezTo>
                    <a:close/>
                    <a:moveTo>
                      <a:pt x="113798" y="205730"/>
                    </a:moveTo>
                    <a:cubicBezTo>
                      <a:pt x="121227" y="215255"/>
                      <a:pt x="136086" y="207730"/>
                      <a:pt x="154565" y="207159"/>
                    </a:cubicBezTo>
                    <a:cubicBezTo>
                      <a:pt x="153412" y="208311"/>
                      <a:pt x="152050" y="209245"/>
                      <a:pt x="150564" y="209921"/>
                    </a:cubicBezTo>
                    <a:cubicBezTo>
                      <a:pt x="154374" y="208778"/>
                      <a:pt x="157327" y="208016"/>
                      <a:pt x="159613" y="207444"/>
                    </a:cubicBezTo>
                    <a:cubicBezTo>
                      <a:pt x="163118" y="210531"/>
                      <a:pt x="168252" y="210921"/>
                      <a:pt x="172186" y="208397"/>
                    </a:cubicBezTo>
                    <a:cubicBezTo>
                      <a:pt x="169424" y="204873"/>
                      <a:pt x="166185" y="206207"/>
                      <a:pt x="159613" y="207444"/>
                    </a:cubicBezTo>
                    <a:cubicBezTo>
                      <a:pt x="159518" y="207073"/>
                      <a:pt x="159518" y="206673"/>
                      <a:pt x="159613" y="206301"/>
                    </a:cubicBezTo>
                    <a:lnTo>
                      <a:pt x="154374" y="207159"/>
                    </a:lnTo>
                    <a:cubicBezTo>
                      <a:pt x="175234" y="201349"/>
                      <a:pt x="114369" y="198681"/>
                      <a:pt x="113798" y="205349"/>
                    </a:cubicBezTo>
                    <a:close/>
                    <a:moveTo>
                      <a:pt x="248862" y="357558"/>
                    </a:moveTo>
                    <a:cubicBezTo>
                      <a:pt x="243338" y="361369"/>
                      <a:pt x="237242" y="360321"/>
                      <a:pt x="232098" y="362892"/>
                    </a:cubicBezTo>
                    <a:cubicBezTo>
                      <a:pt x="231431" y="372417"/>
                      <a:pt x="248862" y="367083"/>
                      <a:pt x="255530" y="368608"/>
                    </a:cubicBezTo>
                    <a:cubicBezTo>
                      <a:pt x="264150" y="374027"/>
                      <a:pt x="275265" y="373332"/>
                      <a:pt x="283152" y="366893"/>
                    </a:cubicBezTo>
                    <a:lnTo>
                      <a:pt x="269246" y="357368"/>
                    </a:lnTo>
                    <a:close/>
                    <a:moveTo>
                      <a:pt x="262292" y="161534"/>
                    </a:moveTo>
                    <a:cubicBezTo>
                      <a:pt x="272294" y="161534"/>
                      <a:pt x="282390" y="163249"/>
                      <a:pt x="290867" y="156486"/>
                    </a:cubicBezTo>
                    <a:cubicBezTo>
                      <a:pt x="296868" y="141055"/>
                      <a:pt x="266960" y="145722"/>
                      <a:pt x="259530" y="151914"/>
                    </a:cubicBezTo>
                    <a:cubicBezTo>
                      <a:pt x="259244" y="155247"/>
                      <a:pt x="255053" y="158962"/>
                      <a:pt x="262292" y="161534"/>
                    </a:cubicBezTo>
                    <a:close/>
                    <a:moveTo>
                      <a:pt x="233717" y="339651"/>
                    </a:moveTo>
                    <a:cubicBezTo>
                      <a:pt x="242671" y="336127"/>
                      <a:pt x="235241" y="333937"/>
                      <a:pt x="229431" y="334794"/>
                    </a:cubicBezTo>
                    <a:cubicBezTo>
                      <a:pt x="224669" y="337175"/>
                      <a:pt x="224669" y="339651"/>
                      <a:pt x="229431" y="342128"/>
                    </a:cubicBezTo>
                    <a:cubicBezTo>
                      <a:pt x="230708" y="341356"/>
                      <a:pt x="231946" y="340537"/>
                      <a:pt x="233146" y="339651"/>
                    </a:cubicBezTo>
                    <a:close/>
                    <a:moveTo>
                      <a:pt x="235908" y="154200"/>
                    </a:moveTo>
                    <a:cubicBezTo>
                      <a:pt x="211524" y="154200"/>
                      <a:pt x="186092" y="163725"/>
                      <a:pt x="163137" y="150485"/>
                    </a:cubicBezTo>
                    <a:cubicBezTo>
                      <a:pt x="157898" y="151152"/>
                      <a:pt x="152088" y="149247"/>
                      <a:pt x="147802" y="152009"/>
                    </a:cubicBezTo>
                    <a:lnTo>
                      <a:pt x="147230" y="155629"/>
                    </a:lnTo>
                    <a:cubicBezTo>
                      <a:pt x="161613" y="168392"/>
                      <a:pt x="185330" y="161629"/>
                      <a:pt x="202475" y="168487"/>
                    </a:cubicBezTo>
                    <a:cubicBezTo>
                      <a:pt x="215715" y="170773"/>
                      <a:pt x="208857" y="165344"/>
                      <a:pt x="216477" y="161534"/>
                    </a:cubicBezTo>
                    <a:cubicBezTo>
                      <a:pt x="220763" y="161439"/>
                      <a:pt x="247719" y="163916"/>
                      <a:pt x="235337" y="154200"/>
                    </a:cubicBezTo>
                    <a:close/>
                    <a:moveTo>
                      <a:pt x="216858" y="198586"/>
                    </a:moveTo>
                    <a:cubicBezTo>
                      <a:pt x="211257" y="198110"/>
                      <a:pt x="205609" y="198425"/>
                      <a:pt x="200094" y="199539"/>
                    </a:cubicBezTo>
                    <a:lnTo>
                      <a:pt x="200094" y="208206"/>
                    </a:lnTo>
                    <a:cubicBezTo>
                      <a:pt x="209029" y="211198"/>
                      <a:pt x="218858" y="209597"/>
                      <a:pt x="226383" y="203920"/>
                    </a:cubicBezTo>
                    <a:close/>
                    <a:moveTo>
                      <a:pt x="183997" y="176488"/>
                    </a:moveTo>
                    <a:cubicBezTo>
                      <a:pt x="174586" y="175079"/>
                      <a:pt x="165014" y="177593"/>
                      <a:pt x="157517" y="183442"/>
                    </a:cubicBezTo>
                    <a:cubicBezTo>
                      <a:pt x="171805" y="182775"/>
                      <a:pt x="163613" y="189442"/>
                      <a:pt x="170852" y="190871"/>
                    </a:cubicBezTo>
                    <a:cubicBezTo>
                      <a:pt x="174681" y="187947"/>
                      <a:pt x="179482" y="186585"/>
                      <a:pt x="184283" y="187061"/>
                    </a:cubicBezTo>
                    <a:lnTo>
                      <a:pt x="193808" y="181823"/>
                    </a:lnTo>
                    <a:close/>
                    <a:moveTo>
                      <a:pt x="140944" y="260022"/>
                    </a:moveTo>
                    <a:cubicBezTo>
                      <a:pt x="142182" y="264785"/>
                      <a:pt x="142182" y="264880"/>
                      <a:pt x="150469" y="264785"/>
                    </a:cubicBezTo>
                    <a:cubicBezTo>
                      <a:pt x="158565" y="268119"/>
                      <a:pt x="163709" y="272976"/>
                      <a:pt x="171424" y="275644"/>
                    </a:cubicBezTo>
                    <a:cubicBezTo>
                      <a:pt x="179139" y="278310"/>
                      <a:pt x="180949" y="272405"/>
                      <a:pt x="186759" y="272024"/>
                    </a:cubicBezTo>
                    <a:cubicBezTo>
                      <a:pt x="199046" y="272024"/>
                      <a:pt x="209524" y="277549"/>
                      <a:pt x="223240" y="275644"/>
                    </a:cubicBezTo>
                    <a:cubicBezTo>
                      <a:pt x="227021" y="274062"/>
                      <a:pt x="230507" y="271843"/>
                      <a:pt x="233527" y="269071"/>
                    </a:cubicBezTo>
                    <a:cubicBezTo>
                      <a:pt x="232670" y="267738"/>
                      <a:pt x="231527" y="266214"/>
                      <a:pt x="230384" y="264594"/>
                    </a:cubicBezTo>
                    <a:lnTo>
                      <a:pt x="223049" y="268309"/>
                    </a:lnTo>
                    <a:lnTo>
                      <a:pt x="213524" y="263071"/>
                    </a:lnTo>
                    <a:cubicBezTo>
                      <a:pt x="215810" y="249355"/>
                      <a:pt x="198284" y="254022"/>
                      <a:pt x="189236" y="254212"/>
                    </a:cubicBezTo>
                    <a:cubicBezTo>
                      <a:pt x="174281" y="262499"/>
                      <a:pt x="153993" y="244592"/>
                      <a:pt x="140087" y="260022"/>
                    </a:cubicBezTo>
                    <a:close/>
                    <a:moveTo>
                      <a:pt x="60077" y="269547"/>
                    </a:moveTo>
                    <a:cubicBezTo>
                      <a:pt x="71164" y="277044"/>
                      <a:pt x="83851" y="281835"/>
                      <a:pt x="97129" y="283550"/>
                    </a:cubicBezTo>
                    <a:cubicBezTo>
                      <a:pt x="108368" y="276024"/>
                      <a:pt x="123799" y="276691"/>
                      <a:pt x="134657" y="270976"/>
                    </a:cubicBezTo>
                    <a:cubicBezTo>
                      <a:pt x="127228" y="267071"/>
                      <a:pt x="118560" y="259927"/>
                      <a:pt x="110940" y="261451"/>
                    </a:cubicBezTo>
                    <a:cubicBezTo>
                      <a:pt x="102463" y="255927"/>
                      <a:pt x="95510" y="254498"/>
                      <a:pt x="92747" y="246783"/>
                    </a:cubicBezTo>
                    <a:cubicBezTo>
                      <a:pt x="81355" y="247173"/>
                      <a:pt x="69973" y="245926"/>
                      <a:pt x="58934" y="243068"/>
                    </a:cubicBezTo>
                    <a:cubicBezTo>
                      <a:pt x="53409" y="244497"/>
                      <a:pt x="57886" y="248974"/>
                      <a:pt x="51980" y="250402"/>
                    </a:cubicBezTo>
                    <a:cubicBezTo>
                      <a:pt x="46075" y="251831"/>
                      <a:pt x="41027" y="249069"/>
                      <a:pt x="36264" y="252022"/>
                    </a:cubicBezTo>
                    <a:lnTo>
                      <a:pt x="42265" y="255927"/>
                    </a:lnTo>
                    <a:lnTo>
                      <a:pt x="42265" y="262499"/>
                    </a:lnTo>
                    <a:cubicBezTo>
                      <a:pt x="47046" y="266481"/>
                      <a:pt x="52999" y="268785"/>
                      <a:pt x="59219" y="269071"/>
                    </a:cubicBezTo>
                    <a:close/>
                    <a:moveTo>
                      <a:pt x="55600" y="308314"/>
                    </a:moveTo>
                    <a:cubicBezTo>
                      <a:pt x="55600" y="317268"/>
                      <a:pt x="55600" y="317268"/>
                      <a:pt x="58743" y="320411"/>
                    </a:cubicBezTo>
                    <a:cubicBezTo>
                      <a:pt x="91890" y="317268"/>
                      <a:pt x="123608" y="335460"/>
                      <a:pt x="153993" y="318697"/>
                    </a:cubicBezTo>
                    <a:cubicBezTo>
                      <a:pt x="153993" y="317649"/>
                      <a:pt x="153993" y="316601"/>
                      <a:pt x="161137" y="314887"/>
                    </a:cubicBezTo>
                    <a:cubicBezTo>
                      <a:pt x="168852" y="319363"/>
                      <a:pt x="177520" y="314887"/>
                      <a:pt x="185045" y="320983"/>
                    </a:cubicBezTo>
                    <a:cubicBezTo>
                      <a:pt x="191426" y="318982"/>
                      <a:pt x="199618" y="322506"/>
                      <a:pt x="206095" y="318887"/>
                    </a:cubicBezTo>
                    <a:cubicBezTo>
                      <a:pt x="206095" y="317744"/>
                      <a:pt x="206095" y="316506"/>
                      <a:pt x="206666" y="314696"/>
                    </a:cubicBezTo>
                    <a:cubicBezTo>
                      <a:pt x="204285" y="313648"/>
                      <a:pt x="201428" y="312410"/>
                      <a:pt x="172091" y="312791"/>
                    </a:cubicBezTo>
                    <a:cubicBezTo>
                      <a:pt x="177710" y="311839"/>
                      <a:pt x="185045" y="310696"/>
                      <a:pt x="194760" y="309362"/>
                    </a:cubicBezTo>
                    <a:cubicBezTo>
                      <a:pt x="188188" y="311743"/>
                      <a:pt x="155517" y="304790"/>
                      <a:pt x="155041" y="313077"/>
                    </a:cubicBezTo>
                    <a:cubicBezTo>
                      <a:pt x="130371" y="312219"/>
                      <a:pt x="103796" y="317363"/>
                      <a:pt x="82175" y="304219"/>
                    </a:cubicBezTo>
                    <a:cubicBezTo>
                      <a:pt x="82175" y="293646"/>
                      <a:pt x="63125" y="301171"/>
                      <a:pt x="57695" y="294694"/>
                    </a:cubicBezTo>
                    <a:cubicBezTo>
                      <a:pt x="52171" y="295265"/>
                      <a:pt x="46170" y="293360"/>
                      <a:pt x="42455" y="296694"/>
                    </a:cubicBezTo>
                    <a:lnTo>
                      <a:pt x="42455" y="299647"/>
                    </a:lnTo>
                    <a:cubicBezTo>
                      <a:pt x="45313" y="302885"/>
                      <a:pt x="51790" y="304409"/>
                      <a:pt x="54743" y="307838"/>
                    </a:cubicBezTo>
                    <a:close/>
                    <a:moveTo>
                      <a:pt x="78746" y="357463"/>
                    </a:moveTo>
                    <a:cubicBezTo>
                      <a:pt x="93224" y="367465"/>
                      <a:pt x="110369" y="365655"/>
                      <a:pt x="124847" y="375942"/>
                    </a:cubicBezTo>
                    <a:cubicBezTo>
                      <a:pt x="129323" y="374989"/>
                      <a:pt x="134943" y="377085"/>
                      <a:pt x="140372" y="374418"/>
                    </a:cubicBezTo>
                    <a:cubicBezTo>
                      <a:pt x="144754" y="364417"/>
                      <a:pt x="128371" y="361559"/>
                      <a:pt x="125037" y="357178"/>
                    </a:cubicBezTo>
                    <a:cubicBezTo>
                      <a:pt x="99034" y="360130"/>
                      <a:pt x="73983" y="334794"/>
                      <a:pt x="50266" y="351844"/>
                    </a:cubicBezTo>
                    <a:lnTo>
                      <a:pt x="58553" y="357463"/>
                    </a:lnTo>
                    <a:close/>
                    <a:moveTo>
                      <a:pt x="98653" y="449380"/>
                    </a:moveTo>
                    <a:cubicBezTo>
                      <a:pt x="103272" y="449818"/>
                      <a:pt x="107892" y="448599"/>
                      <a:pt x="111702" y="445951"/>
                    </a:cubicBezTo>
                    <a:lnTo>
                      <a:pt x="121227" y="451285"/>
                    </a:lnTo>
                    <a:lnTo>
                      <a:pt x="121227" y="455000"/>
                    </a:lnTo>
                    <a:cubicBezTo>
                      <a:pt x="131228" y="462810"/>
                      <a:pt x="144754" y="462905"/>
                      <a:pt x="140944" y="447760"/>
                    </a:cubicBezTo>
                    <a:lnTo>
                      <a:pt x="150469" y="442140"/>
                    </a:lnTo>
                    <a:cubicBezTo>
                      <a:pt x="155193" y="442598"/>
                      <a:pt x="159927" y="441350"/>
                      <a:pt x="163804" y="438616"/>
                    </a:cubicBezTo>
                    <a:cubicBezTo>
                      <a:pt x="187616" y="445760"/>
                      <a:pt x="217239" y="448141"/>
                      <a:pt x="239242" y="435950"/>
                    </a:cubicBezTo>
                    <a:cubicBezTo>
                      <a:pt x="233241" y="425662"/>
                      <a:pt x="202952" y="423948"/>
                      <a:pt x="194474" y="432901"/>
                    </a:cubicBezTo>
                    <a:cubicBezTo>
                      <a:pt x="181711" y="436235"/>
                      <a:pt x="180282" y="431377"/>
                      <a:pt x="174758" y="431092"/>
                    </a:cubicBezTo>
                    <a:cubicBezTo>
                      <a:pt x="150564" y="425758"/>
                      <a:pt x="138182" y="444426"/>
                      <a:pt x="114464" y="442140"/>
                    </a:cubicBezTo>
                    <a:lnTo>
                      <a:pt x="104939" y="434521"/>
                    </a:lnTo>
                    <a:cubicBezTo>
                      <a:pt x="91985" y="437283"/>
                      <a:pt x="85127" y="427758"/>
                      <a:pt x="74936" y="432997"/>
                    </a:cubicBezTo>
                    <a:lnTo>
                      <a:pt x="74936" y="443474"/>
                    </a:lnTo>
                    <a:lnTo>
                      <a:pt x="91223" y="452999"/>
                    </a:lnTo>
                    <a:close/>
                    <a:moveTo>
                      <a:pt x="225145" y="450713"/>
                    </a:moveTo>
                    <a:cubicBezTo>
                      <a:pt x="210095" y="444998"/>
                      <a:pt x="213239" y="457952"/>
                      <a:pt x="225145" y="451951"/>
                    </a:cubicBezTo>
                    <a:cubicBezTo>
                      <a:pt x="224192" y="450999"/>
                      <a:pt x="224669" y="450522"/>
                      <a:pt x="224192" y="450237"/>
                    </a:cubicBezTo>
                    <a:close/>
                    <a:moveTo>
                      <a:pt x="196570" y="449475"/>
                    </a:moveTo>
                    <a:lnTo>
                      <a:pt x="183330" y="449475"/>
                    </a:lnTo>
                    <a:lnTo>
                      <a:pt x="177520" y="453190"/>
                    </a:lnTo>
                    <a:cubicBezTo>
                      <a:pt x="164756" y="452237"/>
                      <a:pt x="167995" y="456143"/>
                      <a:pt x="176186" y="460524"/>
                    </a:cubicBezTo>
                    <a:lnTo>
                      <a:pt x="190569" y="460524"/>
                    </a:lnTo>
                    <a:cubicBezTo>
                      <a:pt x="193712" y="456904"/>
                      <a:pt x="204571" y="454618"/>
                      <a:pt x="195617" y="448999"/>
                    </a:cubicBezTo>
                    <a:close/>
                    <a:moveTo>
                      <a:pt x="116941" y="509006"/>
                    </a:moveTo>
                    <a:cubicBezTo>
                      <a:pt x="112369" y="512150"/>
                      <a:pt x="105987" y="511673"/>
                      <a:pt x="101510" y="513959"/>
                    </a:cubicBezTo>
                    <a:lnTo>
                      <a:pt x="101510" y="518150"/>
                    </a:lnTo>
                    <a:cubicBezTo>
                      <a:pt x="109159" y="524408"/>
                      <a:pt x="120151" y="524408"/>
                      <a:pt x="127799" y="518150"/>
                    </a:cubicBezTo>
                    <a:lnTo>
                      <a:pt x="127799" y="510149"/>
                    </a:lnTo>
                    <a:cubicBezTo>
                      <a:pt x="124475" y="507606"/>
                      <a:pt x="120065" y="506987"/>
                      <a:pt x="116179" y="508530"/>
                    </a:cubicBezTo>
                    <a:close/>
                    <a:moveTo>
                      <a:pt x="334682" y="1153373"/>
                    </a:moveTo>
                    <a:cubicBezTo>
                      <a:pt x="325157" y="1153373"/>
                      <a:pt x="301916" y="1150991"/>
                      <a:pt x="321062" y="1160707"/>
                    </a:cubicBezTo>
                    <a:lnTo>
                      <a:pt x="334587" y="1160707"/>
                    </a:lnTo>
                    <a:cubicBezTo>
                      <a:pt x="338492" y="1156611"/>
                      <a:pt x="338492" y="1156611"/>
                      <a:pt x="333920" y="1152896"/>
                    </a:cubicBezTo>
                    <a:close/>
                    <a:moveTo>
                      <a:pt x="334682" y="817997"/>
                    </a:moveTo>
                    <a:cubicBezTo>
                      <a:pt x="337730" y="816092"/>
                      <a:pt x="341445" y="814378"/>
                      <a:pt x="344207" y="812282"/>
                    </a:cubicBezTo>
                    <a:lnTo>
                      <a:pt x="344207" y="808853"/>
                    </a:lnTo>
                    <a:cubicBezTo>
                      <a:pt x="338111" y="804090"/>
                      <a:pt x="330301" y="808853"/>
                      <a:pt x="324586" y="812473"/>
                    </a:cubicBezTo>
                    <a:close/>
                    <a:moveTo>
                      <a:pt x="364210" y="1081458"/>
                    </a:moveTo>
                    <a:cubicBezTo>
                      <a:pt x="356695" y="1075705"/>
                      <a:pt x="346713" y="1074334"/>
                      <a:pt x="337921" y="1077839"/>
                    </a:cubicBezTo>
                    <a:lnTo>
                      <a:pt x="337921" y="1084888"/>
                    </a:lnTo>
                    <a:cubicBezTo>
                      <a:pt x="340959" y="1086964"/>
                      <a:pt x="344779" y="1087564"/>
                      <a:pt x="348303" y="1086507"/>
                    </a:cubicBezTo>
                    <a:cubicBezTo>
                      <a:pt x="350589" y="1081649"/>
                      <a:pt x="359543" y="1084126"/>
                      <a:pt x="363543" y="1080982"/>
                    </a:cubicBezTo>
                    <a:close/>
                    <a:moveTo>
                      <a:pt x="400214" y="1127560"/>
                    </a:moveTo>
                    <a:cubicBezTo>
                      <a:pt x="411835" y="1132608"/>
                      <a:pt x="425265" y="1138799"/>
                      <a:pt x="436409" y="1129465"/>
                    </a:cubicBezTo>
                    <a:lnTo>
                      <a:pt x="436409" y="1125750"/>
                    </a:lnTo>
                    <a:lnTo>
                      <a:pt x="429837" y="1121844"/>
                    </a:lnTo>
                    <a:lnTo>
                      <a:pt x="429837" y="1118320"/>
                    </a:lnTo>
                    <a:cubicBezTo>
                      <a:pt x="425837" y="1115177"/>
                      <a:pt x="416597" y="1117368"/>
                      <a:pt x="413930" y="1112986"/>
                    </a:cubicBezTo>
                    <a:cubicBezTo>
                      <a:pt x="393452" y="1114034"/>
                      <a:pt x="373163" y="1121464"/>
                      <a:pt x="352208" y="1121464"/>
                    </a:cubicBezTo>
                    <a:cubicBezTo>
                      <a:pt x="351827" y="1134799"/>
                      <a:pt x="387641" y="1123654"/>
                      <a:pt x="399548" y="1127084"/>
                    </a:cubicBezTo>
                    <a:close/>
                    <a:moveTo>
                      <a:pt x="371639" y="797518"/>
                    </a:moveTo>
                    <a:cubicBezTo>
                      <a:pt x="378307" y="800757"/>
                      <a:pt x="375640" y="803900"/>
                      <a:pt x="381831" y="807043"/>
                    </a:cubicBezTo>
                    <a:cubicBezTo>
                      <a:pt x="385355" y="798471"/>
                      <a:pt x="395261" y="795899"/>
                      <a:pt x="404120" y="790184"/>
                    </a:cubicBezTo>
                    <a:lnTo>
                      <a:pt x="404120" y="786374"/>
                    </a:lnTo>
                    <a:cubicBezTo>
                      <a:pt x="407263" y="782945"/>
                      <a:pt x="418407" y="786374"/>
                      <a:pt x="417074" y="780373"/>
                    </a:cubicBezTo>
                    <a:cubicBezTo>
                      <a:pt x="418883" y="774944"/>
                      <a:pt x="429266" y="778468"/>
                      <a:pt x="433457" y="773610"/>
                    </a:cubicBezTo>
                    <a:cubicBezTo>
                      <a:pt x="450316" y="783612"/>
                      <a:pt x="470509" y="779135"/>
                      <a:pt x="488892" y="782374"/>
                    </a:cubicBezTo>
                    <a:cubicBezTo>
                      <a:pt x="488892" y="783612"/>
                      <a:pt x="488892" y="784755"/>
                      <a:pt x="488892" y="786088"/>
                    </a:cubicBezTo>
                    <a:lnTo>
                      <a:pt x="482510" y="790089"/>
                    </a:lnTo>
                    <a:cubicBezTo>
                      <a:pt x="483177" y="792851"/>
                      <a:pt x="480415" y="795899"/>
                      <a:pt x="484701" y="798852"/>
                    </a:cubicBezTo>
                    <a:cubicBezTo>
                      <a:pt x="495179" y="796947"/>
                      <a:pt x="506609" y="806186"/>
                      <a:pt x="514705" y="800948"/>
                    </a:cubicBezTo>
                    <a:lnTo>
                      <a:pt x="508990" y="797328"/>
                    </a:lnTo>
                    <a:lnTo>
                      <a:pt x="508990" y="787803"/>
                    </a:lnTo>
                    <a:cubicBezTo>
                      <a:pt x="552138" y="789041"/>
                      <a:pt x="504037" y="777135"/>
                      <a:pt x="490797" y="773706"/>
                    </a:cubicBezTo>
                    <a:cubicBezTo>
                      <a:pt x="472795" y="782564"/>
                      <a:pt x="457650" y="760276"/>
                      <a:pt x="436219" y="765705"/>
                    </a:cubicBezTo>
                    <a:lnTo>
                      <a:pt x="427361" y="758561"/>
                    </a:lnTo>
                    <a:cubicBezTo>
                      <a:pt x="410787" y="759800"/>
                      <a:pt x="396500" y="754656"/>
                      <a:pt x="383831" y="763895"/>
                    </a:cubicBezTo>
                    <a:lnTo>
                      <a:pt x="383831" y="767324"/>
                    </a:lnTo>
                    <a:lnTo>
                      <a:pt x="390023" y="771134"/>
                    </a:lnTo>
                    <a:lnTo>
                      <a:pt x="383831" y="775039"/>
                    </a:lnTo>
                    <a:cubicBezTo>
                      <a:pt x="380021" y="788469"/>
                      <a:pt x="365543" y="770658"/>
                      <a:pt x="370592" y="797042"/>
                    </a:cubicBezTo>
                    <a:close/>
                    <a:moveTo>
                      <a:pt x="537279" y="908389"/>
                    </a:moveTo>
                    <a:lnTo>
                      <a:pt x="521468" y="911723"/>
                    </a:lnTo>
                    <a:cubicBezTo>
                      <a:pt x="532326" y="914676"/>
                      <a:pt x="546233" y="915533"/>
                      <a:pt x="554424" y="908389"/>
                    </a:cubicBezTo>
                    <a:lnTo>
                      <a:pt x="545852" y="902960"/>
                    </a:lnTo>
                    <a:cubicBezTo>
                      <a:pt x="542156" y="903398"/>
                      <a:pt x="538736" y="905151"/>
                      <a:pt x="536231" y="907913"/>
                    </a:cubicBezTo>
                    <a:close/>
                    <a:moveTo>
                      <a:pt x="380212" y="1086507"/>
                    </a:moveTo>
                    <a:cubicBezTo>
                      <a:pt x="399262" y="1088412"/>
                      <a:pt x="420503" y="1076982"/>
                      <a:pt x="439457" y="1086507"/>
                    </a:cubicBezTo>
                    <a:cubicBezTo>
                      <a:pt x="444887" y="1083744"/>
                      <a:pt x="453840" y="1081173"/>
                      <a:pt x="455174" y="1076982"/>
                    </a:cubicBezTo>
                    <a:cubicBezTo>
                      <a:pt x="430409" y="1066123"/>
                      <a:pt x="400595" y="1072600"/>
                      <a:pt x="377545" y="1081649"/>
                    </a:cubicBezTo>
                    <a:cubicBezTo>
                      <a:pt x="377259" y="1082697"/>
                      <a:pt x="375068" y="1084793"/>
                      <a:pt x="379164" y="1086031"/>
                    </a:cubicBezTo>
                    <a:close/>
                    <a:moveTo>
                      <a:pt x="381926" y="946965"/>
                    </a:moveTo>
                    <a:cubicBezTo>
                      <a:pt x="379355" y="946965"/>
                      <a:pt x="376878" y="950014"/>
                      <a:pt x="378021" y="952014"/>
                    </a:cubicBezTo>
                    <a:lnTo>
                      <a:pt x="393737" y="961539"/>
                    </a:lnTo>
                    <a:lnTo>
                      <a:pt x="401738" y="961539"/>
                    </a:lnTo>
                    <a:cubicBezTo>
                      <a:pt x="406406" y="956872"/>
                      <a:pt x="418026" y="957919"/>
                      <a:pt x="423741" y="952014"/>
                    </a:cubicBezTo>
                    <a:cubicBezTo>
                      <a:pt x="410882" y="942965"/>
                      <a:pt x="395642" y="947442"/>
                      <a:pt x="380879" y="946489"/>
                    </a:cubicBezTo>
                    <a:close/>
                    <a:moveTo>
                      <a:pt x="400976" y="932202"/>
                    </a:moveTo>
                    <a:lnTo>
                      <a:pt x="408025" y="932202"/>
                    </a:lnTo>
                    <a:lnTo>
                      <a:pt x="413549" y="928582"/>
                    </a:lnTo>
                    <a:cubicBezTo>
                      <a:pt x="426218" y="929535"/>
                      <a:pt x="423074" y="925725"/>
                      <a:pt x="415169" y="921153"/>
                    </a:cubicBezTo>
                    <a:lnTo>
                      <a:pt x="398690" y="921153"/>
                    </a:lnTo>
                    <a:cubicBezTo>
                      <a:pt x="398024" y="924391"/>
                      <a:pt x="392690" y="928011"/>
                      <a:pt x="399643" y="931726"/>
                    </a:cubicBezTo>
                    <a:close/>
                    <a:moveTo>
                      <a:pt x="377926" y="989352"/>
                    </a:moveTo>
                    <a:cubicBezTo>
                      <a:pt x="378193" y="990609"/>
                      <a:pt x="378383" y="991885"/>
                      <a:pt x="378497" y="993162"/>
                    </a:cubicBezTo>
                    <a:cubicBezTo>
                      <a:pt x="385584" y="999744"/>
                      <a:pt x="396557" y="999744"/>
                      <a:pt x="403643" y="993162"/>
                    </a:cubicBezTo>
                    <a:cubicBezTo>
                      <a:pt x="403643" y="992019"/>
                      <a:pt x="403643" y="990781"/>
                      <a:pt x="404310" y="989352"/>
                    </a:cubicBezTo>
                    <a:cubicBezTo>
                      <a:pt x="397176" y="981627"/>
                      <a:pt x="385117" y="981141"/>
                      <a:pt x="377392" y="988285"/>
                    </a:cubicBezTo>
                    <a:cubicBezTo>
                      <a:pt x="377116" y="988533"/>
                      <a:pt x="376849" y="988800"/>
                      <a:pt x="376592" y="989066"/>
                    </a:cubicBezTo>
                    <a:close/>
                    <a:moveTo>
                      <a:pt x="480796" y="947442"/>
                    </a:moveTo>
                    <a:cubicBezTo>
                      <a:pt x="474795" y="945909"/>
                      <a:pt x="468451" y="946452"/>
                      <a:pt x="462794" y="948966"/>
                    </a:cubicBezTo>
                    <a:cubicBezTo>
                      <a:pt x="470509" y="952014"/>
                      <a:pt x="473652" y="956681"/>
                      <a:pt x="483272" y="952204"/>
                    </a:cubicBezTo>
                    <a:cubicBezTo>
                      <a:pt x="481367" y="950394"/>
                      <a:pt x="483177" y="948299"/>
                      <a:pt x="479462" y="947156"/>
                    </a:cubicBezTo>
                    <a:close/>
                    <a:moveTo>
                      <a:pt x="466508" y="1035262"/>
                    </a:moveTo>
                    <a:lnTo>
                      <a:pt x="460127" y="1035262"/>
                    </a:lnTo>
                    <a:cubicBezTo>
                      <a:pt x="455459" y="1038977"/>
                      <a:pt x="455459" y="1038977"/>
                      <a:pt x="460127" y="1042597"/>
                    </a:cubicBezTo>
                    <a:lnTo>
                      <a:pt x="466604" y="1042597"/>
                    </a:lnTo>
                    <a:cubicBezTo>
                      <a:pt x="469937" y="1038596"/>
                      <a:pt x="469937" y="1038501"/>
                      <a:pt x="465175" y="1034976"/>
                    </a:cubicBezTo>
                    <a:close/>
                    <a:moveTo>
                      <a:pt x="473271" y="902579"/>
                    </a:moveTo>
                    <a:cubicBezTo>
                      <a:pt x="463746" y="905913"/>
                      <a:pt x="438314" y="889339"/>
                      <a:pt x="444696" y="908675"/>
                    </a:cubicBezTo>
                    <a:cubicBezTo>
                      <a:pt x="448982" y="910199"/>
                      <a:pt x="484320" y="913343"/>
                      <a:pt x="471842" y="902293"/>
                    </a:cubicBezTo>
                    <a:close/>
                    <a:moveTo>
                      <a:pt x="423646" y="1184329"/>
                    </a:moveTo>
                    <a:cubicBezTo>
                      <a:pt x="430799" y="1189482"/>
                      <a:pt x="439734" y="1191510"/>
                      <a:pt x="448411" y="1189948"/>
                    </a:cubicBezTo>
                    <a:cubicBezTo>
                      <a:pt x="452030" y="1187758"/>
                      <a:pt x="461936" y="1182519"/>
                      <a:pt x="453078" y="1178994"/>
                    </a:cubicBezTo>
                    <a:cubicBezTo>
                      <a:pt x="448754" y="1179233"/>
                      <a:pt x="444468" y="1178128"/>
                      <a:pt x="440791" y="1175852"/>
                    </a:cubicBezTo>
                    <a:close/>
                    <a:moveTo>
                      <a:pt x="473462" y="1108890"/>
                    </a:moveTo>
                    <a:lnTo>
                      <a:pt x="482034" y="1103747"/>
                    </a:lnTo>
                    <a:cubicBezTo>
                      <a:pt x="473652" y="1094222"/>
                      <a:pt x="458412" y="1098985"/>
                      <a:pt x="446411" y="1097842"/>
                    </a:cubicBezTo>
                    <a:lnTo>
                      <a:pt x="442982" y="1102509"/>
                    </a:lnTo>
                    <a:lnTo>
                      <a:pt x="453269" y="1108890"/>
                    </a:lnTo>
                    <a:close/>
                    <a:moveTo>
                      <a:pt x="459746" y="1359493"/>
                    </a:moveTo>
                    <a:cubicBezTo>
                      <a:pt x="443077" y="1367780"/>
                      <a:pt x="456698" y="1367113"/>
                      <a:pt x="466699" y="1366923"/>
                    </a:cubicBezTo>
                    <a:cubicBezTo>
                      <a:pt x="471271" y="1363208"/>
                      <a:pt x="471271" y="1363208"/>
                      <a:pt x="466699" y="1359493"/>
                    </a:cubicBezTo>
                    <a:close/>
                    <a:moveTo>
                      <a:pt x="459746" y="1389021"/>
                    </a:moveTo>
                    <a:lnTo>
                      <a:pt x="467556" y="1389021"/>
                    </a:lnTo>
                    <a:cubicBezTo>
                      <a:pt x="483272" y="1380163"/>
                      <a:pt x="469271" y="1381687"/>
                      <a:pt x="460031" y="1381591"/>
                    </a:cubicBezTo>
                    <a:cubicBezTo>
                      <a:pt x="454126" y="1384925"/>
                      <a:pt x="454126" y="1384925"/>
                      <a:pt x="458698" y="1388735"/>
                    </a:cubicBezTo>
                    <a:close/>
                    <a:moveTo>
                      <a:pt x="484606" y="1178042"/>
                    </a:moveTo>
                    <a:cubicBezTo>
                      <a:pt x="485273" y="1178137"/>
                      <a:pt x="485939" y="1178137"/>
                      <a:pt x="486606" y="1178042"/>
                    </a:cubicBezTo>
                    <a:cubicBezTo>
                      <a:pt x="555186" y="1156135"/>
                      <a:pt x="540899" y="1155182"/>
                      <a:pt x="479939" y="1160040"/>
                    </a:cubicBezTo>
                    <a:cubicBezTo>
                      <a:pt x="459841" y="1167374"/>
                      <a:pt x="472795" y="1172041"/>
                      <a:pt x="483558" y="1177757"/>
                    </a:cubicBezTo>
                    <a:close/>
                    <a:moveTo>
                      <a:pt x="384308" y="1206617"/>
                    </a:moveTo>
                    <a:cubicBezTo>
                      <a:pt x="380317" y="1204007"/>
                      <a:pt x="375154" y="1204007"/>
                      <a:pt x="371163" y="1206617"/>
                    </a:cubicBezTo>
                    <a:lnTo>
                      <a:pt x="371163" y="1210141"/>
                    </a:lnTo>
                    <a:cubicBezTo>
                      <a:pt x="377545" y="1212904"/>
                      <a:pt x="377545" y="1212904"/>
                      <a:pt x="384308" y="1210141"/>
                    </a:cubicBezTo>
                    <a:close/>
                    <a:moveTo>
                      <a:pt x="384308" y="1162326"/>
                    </a:moveTo>
                    <a:cubicBezTo>
                      <a:pt x="396976" y="1170613"/>
                      <a:pt x="415931" y="1169184"/>
                      <a:pt x="429932" y="1165850"/>
                    </a:cubicBezTo>
                    <a:cubicBezTo>
                      <a:pt x="416226" y="1156249"/>
                      <a:pt x="398405" y="1154830"/>
                      <a:pt x="383355" y="1162136"/>
                    </a:cubicBezTo>
                    <a:close/>
                    <a:moveTo>
                      <a:pt x="413740" y="1333776"/>
                    </a:moveTo>
                    <a:lnTo>
                      <a:pt x="394690" y="1333776"/>
                    </a:lnTo>
                    <a:cubicBezTo>
                      <a:pt x="389737" y="1337300"/>
                      <a:pt x="389737" y="1337395"/>
                      <a:pt x="394690" y="1341205"/>
                    </a:cubicBezTo>
                    <a:lnTo>
                      <a:pt x="413740" y="1341205"/>
                    </a:lnTo>
                    <a:cubicBezTo>
                      <a:pt x="417455" y="1337300"/>
                      <a:pt x="417455" y="1337300"/>
                      <a:pt x="412787" y="1333395"/>
                    </a:cubicBezTo>
                    <a:close/>
                    <a:moveTo>
                      <a:pt x="420407" y="1230620"/>
                    </a:moveTo>
                    <a:lnTo>
                      <a:pt x="412597" y="1230620"/>
                    </a:lnTo>
                    <a:cubicBezTo>
                      <a:pt x="396785" y="1239478"/>
                      <a:pt x="410787" y="1237954"/>
                      <a:pt x="420122" y="1238049"/>
                    </a:cubicBezTo>
                    <a:cubicBezTo>
                      <a:pt x="424217" y="1234049"/>
                      <a:pt x="424217" y="1234049"/>
                      <a:pt x="419455" y="1230239"/>
                    </a:cubicBezTo>
                    <a:close/>
                    <a:moveTo>
                      <a:pt x="447935" y="1204140"/>
                    </a:moveTo>
                    <a:lnTo>
                      <a:pt x="457460" y="1198807"/>
                    </a:lnTo>
                    <a:lnTo>
                      <a:pt x="454793" y="1193854"/>
                    </a:lnTo>
                    <a:cubicBezTo>
                      <a:pt x="441839" y="1198711"/>
                      <a:pt x="414502" y="1183471"/>
                      <a:pt x="410882" y="1195092"/>
                    </a:cubicBezTo>
                    <a:cubicBezTo>
                      <a:pt x="416578" y="1199245"/>
                      <a:pt x="422789" y="1202636"/>
                      <a:pt x="429361" y="1205188"/>
                    </a:cubicBezTo>
                    <a:cubicBezTo>
                      <a:pt x="433742" y="1203664"/>
                      <a:pt x="440505" y="1205474"/>
                      <a:pt x="446982" y="1203760"/>
                    </a:cubicBezTo>
                    <a:close/>
                    <a:moveTo>
                      <a:pt x="443267" y="1475603"/>
                    </a:moveTo>
                    <a:lnTo>
                      <a:pt x="443267" y="1471983"/>
                    </a:lnTo>
                    <a:cubicBezTo>
                      <a:pt x="439276" y="1469374"/>
                      <a:pt x="434114" y="1469374"/>
                      <a:pt x="430123" y="1471983"/>
                    </a:cubicBezTo>
                    <a:lnTo>
                      <a:pt x="430123" y="1475603"/>
                    </a:lnTo>
                    <a:cubicBezTo>
                      <a:pt x="433952" y="1477708"/>
                      <a:pt x="438619" y="1477556"/>
                      <a:pt x="442315" y="1475222"/>
                    </a:cubicBezTo>
                    <a:close/>
                    <a:moveTo>
                      <a:pt x="495845" y="1493701"/>
                    </a:moveTo>
                    <a:lnTo>
                      <a:pt x="495274" y="1490177"/>
                    </a:lnTo>
                    <a:cubicBezTo>
                      <a:pt x="476691" y="1482566"/>
                      <a:pt x="456031" y="1481728"/>
                      <a:pt x="436886" y="1487795"/>
                    </a:cubicBezTo>
                    <a:cubicBezTo>
                      <a:pt x="440505" y="1496367"/>
                      <a:pt x="463365" y="1496177"/>
                      <a:pt x="473176" y="1496177"/>
                    </a:cubicBezTo>
                    <a:cubicBezTo>
                      <a:pt x="482415" y="1502083"/>
                      <a:pt x="486511" y="1499035"/>
                      <a:pt x="494893" y="1493319"/>
                    </a:cubicBezTo>
                    <a:close/>
                    <a:moveTo>
                      <a:pt x="494702" y="1287199"/>
                    </a:moveTo>
                    <a:cubicBezTo>
                      <a:pt x="492169" y="1285361"/>
                      <a:pt x="489530" y="1283675"/>
                      <a:pt x="486797" y="1282150"/>
                    </a:cubicBezTo>
                    <a:cubicBezTo>
                      <a:pt x="482701" y="1282150"/>
                      <a:pt x="479177" y="1281579"/>
                      <a:pt x="477272" y="1283579"/>
                    </a:cubicBezTo>
                    <a:cubicBezTo>
                      <a:pt x="466794" y="1295390"/>
                      <a:pt x="500417" y="1297009"/>
                      <a:pt x="493750" y="1286817"/>
                    </a:cubicBezTo>
                    <a:close/>
                    <a:moveTo>
                      <a:pt x="535469" y="1453600"/>
                    </a:moveTo>
                    <a:cubicBezTo>
                      <a:pt x="525640" y="1447238"/>
                      <a:pt x="513390" y="1445895"/>
                      <a:pt x="502418" y="1449981"/>
                    </a:cubicBezTo>
                    <a:lnTo>
                      <a:pt x="502418" y="1453124"/>
                    </a:lnTo>
                    <a:cubicBezTo>
                      <a:pt x="512981" y="1455553"/>
                      <a:pt x="523954" y="1455553"/>
                      <a:pt x="534517" y="1453124"/>
                    </a:cubicBezTo>
                    <a:close/>
                    <a:moveTo>
                      <a:pt x="559282" y="1411024"/>
                    </a:moveTo>
                    <a:cubicBezTo>
                      <a:pt x="569064" y="1411100"/>
                      <a:pt x="578761" y="1409280"/>
                      <a:pt x="587857" y="1405690"/>
                    </a:cubicBezTo>
                    <a:lnTo>
                      <a:pt x="587857" y="1402166"/>
                    </a:lnTo>
                    <a:cubicBezTo>
                      <a:pt x="585514" y="1400565"/>
                      <a:pt x="582685" y="1399822"/>
                      <a:pt x="579856" y="1400070"/>
                    </a:cubicBezTo>
                    <a:cubicBezTo>
                      <a:pt x="573855" y="1398260"/>
                      <a:pt x="570331" y="1395212"/>
                      <a:pt x="565092" y="1400070"/>
                    </a:cubicBezTo>
                    <a:cubicBezTo>
                      <a:pt x="551471" y="1401308"/>
                      <a:pt x="483653" y="1403975"/>
                      <a:pt x="525563" y="1415024"/>
                    </a:cubicBezTo>
                    <a:cubicBezTo>
                      <a:pt x="533622" y="1409929"/>
                      <a:pt x="543890" y="1409929"/>
                      <a:pt x="551948" y="1415024"/>
                    </a:cubicBezTo>
                    <a:close/>
                    <a:moveTo>
                      <a:pt x="567092" y="1748399"/>
                    </a:moveTo>
                    <a:cubicBezTo>
                      <a:pt x="568712" y="1739826"/>
                      <a:pt x="551948" y="1742303"/>
                      <a:pt x="546709" y="1745066"/>
                    </a:cubicBezTo>
                    <a:cubicBezTo>
                      <a:pt x="552710" y="1747828"/>
                      <a:pt x="560901" y="1752686"/>
                      <a:pt x="567092" y="1748399"/>
                    </a:cubicBezTo>
                    <a:close/>
                    <a:moveTo>
                      <a:pt x="586809" y="1656293"/>
                    </a:moveTo>
                    <a:cubicBezTo>
                      <a:pt x="577589" y="1649044"/>
                      <a:pt x="564597" y="1649044"/>
                      <a:pt x="555377" y="1656293"/>
                    </a:cubicBezTo>
                    <a:lnTo>
                      <a:pt x="569759" y="1665818"/>
                    </a:lnTo>
                    <a:cubicBezTo>
                      <a:pt x="575932" y="1666161"/>
                      <a:pt x="582009" y="1664189"/>
                      <a:pt x="586809" y="1660293"/>
                    </a:cubicBezTo>
                    <a:close/>
                    <a:moveTo>
                      <a:pt x="586809" y="1380068"/>
                    </a:moveTo>
                    <a:cubicBezTo>
                      <a:pt x="586809" y="1380068"/>
                      <a:pt x="585571" y="1379210"/>
                      <a:pt x="584333" y="1378258"/>
                    </a:cubicBezTo>
                    <a:cubicBezTo>
                      <a:pt x="574817" y="1377724"/>
                      <a:pt x="565273" y="1377724"/>
                      <a:pt x="555758" y="1378258"/>
                    </a:cubicBezTo>
                    <a:cubicBezTo>
                      <a:pt x="546709" y="1383687"/>
                      <a:pt x="532231" y="1381973"/>
                      <a:pt x="522325" y="1386258"/>
                    </a:cubicBezTo>
                    <a:cubicBezTo>
                      <a:pt x="535850" y="1393593"/>
                      <a:pt x="569283" y="1392069"/>
                      <a:pt x="586523" y="1387116"/>
                    </a:cubicBezTo>
                    <a:cubicBezTo>
                      <a:pt x="586904" y="1384639"/>
                      <a:pt x="587000" y="1382258"/>
                      <a:pt x="586809" y="1379782"/>
                    </a:cubicBezTo>
                    <a:close/>
                    <a:moveTo>
                      <a:pt x="573855" y="683314"/>
                    </a:moveTo>
                    <a:lnTo>
                      <a:pt x="580142" y="679504"/>
                    </a:lnTo>
                    <a:lnTo>
                      <a:pt x="580142" y="661120"/>
                    </a:lnTo>
                    <a:cubicBezTo>
                      <a:pt x="576522" y="658263"/>
                      <a:pt x="569664" y="657024"/>
                      <a:pt x="568235" y="653215"/>
                    </a:cubicBezTo>
                    <a:lnTo>
                      <a:pt x="573284" y="650357"/>
                    </a:lnTo>
                    <a:lnTo>
                      <a:pt x="573284" y="643499"/>
                    </a:lnTo>
                    <a:lnTo>
                      <a:pt x="580332" y="639023"/>
                    </a:lnTo>
                    <a:cubicBezTo>
                      <a:pt x="580904" y="623687"/>
                      <a:pt x="581856" y="624068"/>
                      <a:pt x="567188" y="620734"/>
                    </a:cubicBezTo>
                    <a:lnTo>
                      <a:pt x="567188" y="617115"/>
                    </a:lnTo>
                    <a:lnTo>
                      <a:pt x="573760" y="613210"/>
                    </a:lnTo>
                    <a:cubicBezTo>
                      <a:pt x="573760" y="611876"/>
                      <a:pt x="573760" y="610733"/>
                      <a:pt x="573760" y="609495"/>
                    </a:cubicBezTo>
                    <a:cubicBezTo>
                      <a:pt x="559377" y="599970"/>
                      <a:pt x="541756" y="605875"/>
                      <a:pt x="524039" y="604256"/>
                    </a:cubicBezTo>
                    <a:cubicBezTo>
                      <a:pt x="520706" y="601780"/>
                      <a:pt x="514514" y="600351"/>
                      <a:pt x="514514" y="594731"/>
                    </a:cubicBezTo>
                    <a:cubicBezTo>
                      <a:pt x="521525" y="589864"/>
                      <a:pt x="529792" y="587121"/>
                      <a:pt x="538327" y="586825"/>
                    </a:cubicBezTo>
                    <a:lnTo>
                      <a:pt x="521563" y="580348"/>
                    </a:lnTo>
                    <a:cubicBezTo>
                      <a:pt x="517181" y="553583"/>
                      <a:pt x="472890" y="576443"/>
                      <a:pt x="455459" y="568633"/>
                    </a:cubicBezTo>
                    <a:cubicBezTo>
                      <a:pt x="455459" y="567204"/>
                      <a:pt x="456221" y="565489"/>
                      <a:pt x="456507" y="564156"/>
                    </a:cubicBezTo>
                    <a:cubicBezTo>
                      <a:pt x="463365" y="560346"/>
                      <a:pt x="479653" y="567394"/>
                      <a:pt x="481748" y="559489"/>
                    </a:cubicBezTo>
                    <a:cubicBezTo>
                      <a:pt x="485654" y="558917"/>
                      <a:pt x="492035" y="561013"/>
                      <a:pt x="494226" y="557298"/>
                    </a:cubicBezTo>
                    <a:cubicBezTo>
                      <a:pt x="489273" y="554059"/>
                      <a:pt x="482129" y="555679"/>
                      <a:pt x="481748" y="559489"/>
                    </a:cubicBezTo>
                    <a:cubicBezTo>
                      <a:pt x="471176" y="560155"/>
                      <a:pt x="462698" y="543391"/>
                      <a:pt x="452602" y="551869"/>
                    </a:cubicBezTo>
                    <a:cubicBezTo>
                      <a:pt x="430885" y="539486"/>
                      <a:pt x="392880" y="564060"/>
                      <a:pt x="376402" y="543296"/>
                    </a:cubicBezTo>
                    <a:cubicBezTo>
                      <a:pt x="363257" y="529961"/>
                      <a:pt x="338302" y="536152"/>
                      <a:pt x="324776" y="527675"/>
                    </a:cubicBezTo>
                    <a:cubicBezTo>
                      <a:pt x="346493" y="516912"/>
                      <a:pt x="372401" y="535771"/>
                      <a:pt x="393071" y="518817"/>
                    </a:cubicBezTo>
                    <a:cubicBezTo>
                      <a:pt x="401300" y="518636"/>
                      <a:pt x="409520" y="519207"/>
                      <a:pt x="417645" y="520532"/>
                    </a:cubicBezTo>
                    <a:cubicBezTo>
                      <a:pt x="425265" y="520532"/>
                      <a:pt x="419264" y="527389"/>
                      <a:pt x="425646" y="530057"/>
                    </a:cubicBezTo>
                    <a:cubicBezTo>
                      <a:pt x="432028" y="532723"/>
                      <a:pt x="438600" y="526437"/>
                      <a:pt x="434409" y="520532"/>
                    </a:cubicBezTo>
                    <a:cubicBezTo>
                      <a:pt x="393071" y="493290"/>
                      <a:pt x="341921" y="516341"/>
                      <a:pt x="297725" y="505577"/>
                    </a:cubicBezTo>
                    <a:cubicBezTo>
                      <a:pt x="308489" y="491671"/>
                      <a:pt x="341636" y="509768"/>
                      <a:pt x="356495" y="495481"/>
                    </a:cubicBezTo>
                    <a:lnTo>
                      <a:pt x="356495" y="485289"/>
                    </a:lnTo>
                    <a:lnTo>
                      <a:pt x="373640" y="475764"/>
                    </a:lnTo>
                    <a:cubicBezTo>
                      <a:pt x="378593" y="480526"/>
                      <a:pt x="393547" y="479002"/>
                      <a:pt x="394785" y="472525"/>
                    </a:cubicBezTo>
                    <a:cubicBezTo>
                      <a:pt x="388022" y="470144"/>
                      <a:pt x="378307" y="472525"/>
                      <a:pt x="372497" y="467763"/>
                    </a:cubicBezTo>
                    <a:cubicBezTo>
                      <a:pt x="292868" y="483765"/>
                      <a:pt x="205428" y="453571"/>
                      <a:pt x="133324" y="480717"/>
                    </a:cubicBezTo>
                    <a:lnTo>
                      <a:pt x="133324" y="486241"/>
                    </a:lnTo>
                    <a:cubicBezTo>
                      <a:pt x="128371" y="485670"/>
                      <a:pt x="114274" y="486241"/>
                      <a:pt x="122656" y="493100"/>
                    </a:cubicBezTo>
                    <a:cubicBezTo>
                      <a:pt x="131133" y="489575"/>
                      <a:pt x="131133" y="489575"/>
                      <a:pt x="133324" y="486241"/>
                    </a:cubicBezTo>
                    <a:cubicBezTo>
                      <a:pt x="149707" y="482717"/>
                      <a:pt x="165423" y="495766"/>
                      <a:pt x="179139" y="484527"/>
                    </a:cubicBezTo>
                    <a:cubicBezTo>
                      <a:pt x="181235" y="473573"/>
                      <a:pt x="223049" y="477383"/>
                      <a:pt x="232003" y="484527"/>
                    </a:cubicBezTo>
                    <a:cubicBezTo>
                      <a:pt x="229622" y="494814"/>
                      <a:pt x="217049" y="494052"/>
                      <a:pt x="208857" y="493480"/>
                    </a:cubicBezTo>
                    <a:cubicBezTo>
                      <a:pt x="204095" y="497481"/>
                      <a:pt x="204095" y="497576"/>
                      <a:pt x="209714" y="501005"/>
                    </a:cubicBezTo>
                    <a:cubicBezTo>
                      <a:pt x="220097" y="501005"/>
                      <a:pt x="230098" y="499576"/>
                      <a:pt x="238289" y="506530"/>
                    </a:cubicBezTo>
                    <a:cubicBezTo>
                      <a:pt x="231717" y="511578"/>
                      <a:pt x="221525" y="510911"/>
                      <a:pt x="215334" y="515483"/>
                    </a:cubicBezTo>
                    <a:cubicBezTo>
                      <a:pt x="197303" y="508835"/>
                      <a:pt x="177387" y="509444"/>
                      <a:pt x="159803" y="517197"/>
                    </a:cubicBezTo>
                    <a:cubicBezTo>
                      <a:pt x="158565" y="529104"/>
                      <a:pt x="178853" y="519103"/>
                      <a:pt x="185521" y="524817"/>
                    </a:cubicBezTo>
                    <a:lnTo>
                      <a:pt x="185521" y="528437"/>
                    </a:lnTo>
                    <a:cubicBezTo>
                      <a:pt x="167328" y="538724"/>
                      <a:pt x="167328" y="538724"/>
                      <a:pt x="165804" y="542248"/>
                    </a:cubicBezTo>
                    <a:cubicBezTo>
                      <a:pt x="169624" y="545525"/>
                      <a:pt x="173891" y="548258"/>
                      <a:pt x="178472" y="550344"/>
                    </a:cubicBezTo>
                    <a:cubicBezTo>
                      <a:pt x="173138" y="554821"/>
                      <a:pt x="83699" y="555202"/>
                      <a:pt x="103415" y="567108"/>
                    </a:cubicBezTo>
                    <a:cubicBezTo>
                      <a:pt x="116274" y="569109"/>
                      <a:pt x="127990" y="558346"/>
                      <a:pt x="139325" y="568918"/>
                    </a:cubicBezTo>
                    <a:lnTo>
                      <a:pt x="133038" y="572824"/>
                    </a:lnTo>
                    <a:cubicBezTo>
                      <a:pt x="133038" y="584063"/>
                      <a:pt x="113988" y="574252"/>
                      <a:pt x="106749" y="580348"/>
                    </a:cubicBezTo>
                    <a:cubicBezTo>
                      <a:pt x="106749" y="581587"/>
                      <a:pt x="106749" y="582825"/>
                      <a:pt x="106749" y="583492"/>
                    </a:cubicBezTo>
                    <a:lnTo>
                      <a:pt x="122656" y="593017"/>
                    </a:lnTo>
                    <a:cubicBezTo>
                      <a:pt x="141706" y="590159"/>
                      <a:pt x="158851" y="573967"/>
                      <a:pt x="178949" y="584159"/>
                    </a:cubicBezTo>
                    <a:lnTo>
                      <a:pt x="178949" y="591112"/>
                    </a:lnTo>
                    <a:cubicBezTo>
                      <a:pt x="190379" y="595303"/>
                      <a:pt x="181330" y="604732"/>
                      <a:pt x="188474" y="611400"/>
                    </a:cubicBezTo>
                    <a:lnTo>
                      <a:pt x="215525" y="611400"/>
                    </a:lnTo>
                    <a:lnTo>
                      <a:pt x="224192" y="616829"/>
                    </a:lnTo>
                    <a:cubicBezTo>
                      <a:pt x="219525" y="621496"/>
                      <a:pt x="211048" y="616829"/>
                      <a:pt x="205809" y="620449"/>
                    </a:cubicBezTo>
                    <a:cubicBezTo>
                      <a:pt x="203618" y="632355"/>
                      <a:pt x="186759" y="622163"/>
                      <a:pt x="179139" y="627973"/>
                    </a:cubicBezTo>
                    <a:lnTo>
                      <a:pt x="179139" y="631688"/>
                    </a:lnTo>
                    <a:cubicBezTo>
                      <a:pt x="193046" y="644451"/>
                      <a:pt x="207238" y="631212"/>
                      <a:pt x="222002" y="629878"/>
                    </a:cubicBezTo>
                    <a:cubicBezTo>
                      <a:pt x="230384" y="635784"/>
                      <a:pt x="244957" y="641404"/>
                      <a:pt x="253815" y="634069"/>
                    </a:cubicBezTo>
                    <a:cubicBezTo>
                      <a:pt x="258692" y="634231"/>
                      <a:pt x="263493" y="632755"/>
                      <a:pt x="267436" y="629878"/>
                    </a:cubicBezTo>
                    <a:cubicBezTo>
                      <a:pt x="298773" y="632926"/>
                      <a:pt x="268103" y="614733"/>
                      <a:pt x="307536" y="618829"/>
                    </a:cubicBezTo>
                    <a:lnTo>
                      <a:pt x="317061" y="624449"/>
                    </a:lnTo>
                    <a:lnTo>
                      <a:pt x="317061" y="631117"/>
                    </a:lnTo>
                    <a:lnTo>
                      <a:pt x="323633" y="635308"/>
                    </a:lnTo>
                    <a:cubicBezTo>
                      <a:pt x="323633" y="636451"/>
                      <a:pt x="323633" y="637594"/>
                      <a:pt x="323633" y="638832"/>
                    </a:cubicBezTo>
                    <a:cubicBezTo>
                      <a:pt x="311346" y="646643"/>
                      <a:pt x="295058" y="623497"/>
                      <a:pt x="284200" y="640070"/>
                    </a:cubicBezTo>
                    <a:cubicBezTo>
                      <a:pt x="284200" y="643690"/>
                      <a:pt x="284200" y="646643"/>
                      <a:pt x="280676" y="648262"/>
                    </a:cubicBezTo>
                    <a:cubicBezTo>
                      <a:pt x="252101" y="647119"/>
                      <a:pt x="218382" y="637689"/>
                      <a:pt x="192284" y="650071"/>
                    </a:cubicBezTo>
                    <a:lnTo>
                      <a:pt x="192284" y="657406"/>
                    </a:lnTo>
                    <a:lnTo>
                      <a:pt x="197903" y="660835"/>
                    </a:lnTo>
                    <a:lnTo>
                      <a:pt x="200761" y="666549"/>
                    </a:lnTo>
                    <a:cubicBezTo>
                      <a:pt x="223716" y="666549"/>
                      <a:pt x="245719" y="657024"/>
                      <a:pt x="268484" y="656072"/>
                    </a:cubicBezTo>
                    <a:cubicBezTo>
                      <a:pt x="278485" y="663121"/>
                      <a:pt x="346493" y="673122"/>
                      <a:pt x="350494" y="661692"/>
                    </a:cubicBezTo>
                    <a:lnTo>
                      <a:pt x="359447" y="655501"/>
                    </a:lnTo>
                    <a:lnTo>
                      <a:pt x="369449" y="661120"/>
                    </a:lnTo>
                    <a:lnTo>
                      <a:pt x="369449" y="664550"/>
                    </a:lnTo>
                    <a:lnTo>
                      <a:pt x="376116" y="668645"/>
                    </a:lnTo>
                    <a:cubicBezTo>
                      <a:pt x="376116" y="680170"/>
                      <a:pt x="396976" y="669502"/>
                      <a:pt x="402215" y="676360"/>
                    </a:cubicBezTo>
                    <a:cubicBezTo>
                      <a:pt x="402215" y="679123"/>
                      <a:pt x="404120" y="680837"/>
                      <a:pt x="407549" y="682551"/>
                    </a:cubicBezTo>
                    <a:cubicBezTo>
                      <a:pt x="405453" y="688838"/>
                      <a:pt x="386879" y="683409"/>
                      <a:pt x="379640" y="685123"/>
                    </a:cubicBezTo>
                    <a:cubicBezTo>
                      <a:pt x="351065" y="709983"/>
                      <a:pt x="395833" y="694648"/>
                      <a:pt x="408787" y="701601"/>
                    </a:cubicBezTo>
                    <a:cubicBezTo>
                      <a:pt x="399262" y="718365"/>
                      <a:pt x="353828" y="696839"/>
                      <a:pt x="336968" y="712841"/>
                    </a:cubicBezTo>
                    <a:cubicBezTo>
                      <a:pt x="346493" y="720271"/>
                      <a:pt x="366782" y="718842"/>
                      <a:pt x="375545" y="723509"/>
                    </a:cubicBezTo>
                    <a:cubicBezTo>
                      <a:pt x="378688" y="731986"/>
                      <a:pt x="364686" y="729891"/>
                      <a:pt x="360876" y="726367"/>
                    </a:cubicBezTo>
                    <a:cubicBezTo>
                      <a:pt x="355552" y="725081"/>
                      <a:pt x="349922" y="726157"/>
                      <a:pt x="345446" y="729319"/>
                    </a:cubicBezTo>
                    <a:cubicBezTo>
                      <a:pt x="340207" y="729319"/>
                      <a:pt x="333920" y="727795"/>
                      <a:pt x="330968" y="731510"/>
                    </a:cubicBezTo>
                    <a:cubicBezTo>
                      <a:pt x="348494" y="738082"/>
                      <a:pt x="370401" y="737130"/>
                      <a:pt x="388689" y="741893"/>
                    </a:cubicBezTo>
                    <a:cubicBezTo>
                      <a:pt x="387165" y="745798"/>
                      <a:pt x="379164" y="742749"/>
                      <a:pt x="376307" y="745893"/>
                    </a:cubicBezTo>
                    <a:cubicBezTo>
                      <a:pt x="375449" y="755989"/>
                      <a:pt x="393928" y="749798"/>
                      <a:pt x="400786" y="751513"/>
                    </a:cubicBezTo>
                    <a:cubicBezTo>
                      <a:pt x="443458" y="750846"/>
                      <a:pt x="483939" y="773706"/>
                      <a:pt x="526992" y="764562"/>
                    </a:cubicBezTo>
                    <a:lnTo>
                      <a:pt x="526992" y="753799"/>
                    </a:lnTo>
                    <a:lnTo>
                      <a:pt x="533755" y="749608"/>
                    </a:lnTo>
                    <a:lnTo>
                      <a:pt x="533755" y="745893"/>
                    </a:lnTo>
                    <a:cubicBezTo>
                      <a:pt x="538394" y="742578"/>
                      <a:pt x="543880" y="740664"/>
                      <a:pt x="549566" y="740368"/>
                    </a:cubicBezTo>
                    <a:cubicBezTo>
                      <a:pt x="553748" y="743169"/>
                      <a:pt x="558739" y="744512"/>
                      <a:pt x="563759" y="744178"/>
                    </a:cubicBezTo>
                    <a:lnTo>
                      <a:pt x="579380" y="734653"/>
                    </a:lnTo>
                    <a:cubicBezTo>
                      <a:pt x="579380" y="731129"/>
                      <a:pt x="581475" y="726938"/>
                      <a:pt x="578046" y="722938"/>
                    </a:cubicBezTo>
                    <a:cubicBezTo>
                      <a:pt x="566492" y="721890"/>
                      <a:pt x="554872" y="721604"/>
                      <a:pt x="543280" y="722080"/>
                    </a:cubicBezTo>
                    <a:cubicBezTo>
                      <a:pt x="539375" y="726938"/>
                      <a:pt x="528230" y="724652"/>
                      <a:pt x="524230" y="729033"/>
                    </a:cubicBezTo>
                    <a:cubicBezTo>
                      <a:pt x="513848" y="731510"/>
                      <a:pt x="509942" y="725319"/>
                      <a:pt x="519467" y="719508"/>
                    </a:cubicBezTo>
                    <a:cubicBezTo>
                      <a:pt x="516134" y="717889"/>
                      <a:pt x="512705" y="716270"/>
                      <a:pt x="514038" y="712746"/>
                    </a:cubicBezTo>
                    <a:cubicBezTo>
                      <a:pt x="517115" y="710412"/>
                      <a:pt x="520610" y="708669"/>
                      <a:pt x="524325" y="707602"/>
                    </a:cubicBezTo>
                    <a:cubicBezTo>
                      <a:pt x="539851" y="715699"/>
                      <a:pt x="557663" y="701316"/>
                      <a:pt x="574617" y="703602"/>
                    </a:cubicBezTo>
                    <a:cubicBezTo>
                      <a:pt x="579189" y="702554"/>
                      <a:pt x="579380" y="700840"/>
                      <a:pt x="579570" y="698935"/>
                    </a:cubicBezTo>
                    <a:cubicBezTo>
                      <a:pt x="579761" y="697030"/>
                      <a:pt x="587381" y="695601"/>
                      <a:pt x="586047" y="691219"/>
                    </a:cubicBezTo>
                    <a:cubicBezTo>
                      <a:pt x="582209" y="688171"/>
                      <a:pt x="578132" y="685428"/>
                      <a:pt x="573855" y="683028"/>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sp>
          <p:nvSpPr>
            <p:cNvPr id="344" name="Google Shape;344;p17"/>
            <p:cNvSpPr/>
            <p:nvPr/>
          </p:nvSpPr>
          <p:spPr>
            <a:xfrm>
              <a:off x="1865072" y="-144"/>
              <a:ext cx="435171" cy="6863655"/>
            </a:xfrm>
            <a:custGeom>
              <a:rect b="b" l="l" r="r" t="t"/>
              <a:pathLst>
                <a:path extrusionOk="0" h="4606480" w="649509">
                  <a:moveTo>
                    <a:pt x="604785" y="4589326"/>
                  </a:moveTo>
                  <a:lnTo>
                    <a:pt x="604785" y="4605899"/>
                  </a:lnTo>
                  <a:lnTo>
                    <a:pt x="26617" y="4605899"/>
                  </a:lnTo>
                  <a:lnTo>
                    <a:pt x="26617" y="4567227"/>
                  </a:lnTo>
                  <a:lnTo>
                    <a:pt x="32999" y="4563418"/>
                  </a:lnTo>
                  <a:lnTo>
                    <a:pt x="32999" y="4526556"/>
                  </a:lnTo>
                  <a:cubicBezTo>
                    <a:pt x="28646" y="4522937"/>
                    <a:pt x="23131" y="4521031"/>
                    <a:pt x="17473" y="4521127"/>
                  </a:cubicBezTo>
                  <a:cubicBezTo>
                    <a:pt x="11282" y="4516269"/>
                    <a:pt x="10424" y="4512269"/>
                    <a:pt x="709" y="4508459"/>
                  </a:cubicBezTo>
                  <a:lnTo>
                    <a:pt x="709" y="4504839"/>
                  </a:lnTo>
                  <a:cubicBezTo>
                    <a:pt x="8901" y="4495885"/>
                    <a:pt x="24807" y="4502553"/>
                    <a:pt x="32808" y="4493028"/>
                  </a:cubicBezTo>
                  <a:lnTo>
                    <a:pt x="28046" y="4490361"/>
                  </a:lnTo>
                  <a:cubicBezTo>
                    <a:pt x="26141" y="4486455"/>
                    <a:pt x="26141" y="4481979"/>
                    <a:pt x="28046" y="4478073"/>
                  </a:cubicBezTo>
                  <a:lnTo>
                    <a:pt x="32713" y="4475407"/>
                  </a:lnTo>
                  <a:cubicBezTo>
                    <a:pt x="40142" y="4426639"/>
                    <a:pt x="21759" y="4362630"/>
                    <a:pt x="39762" y="4320340"/>
                  </a:cubicBezTo>
                  <a:lnTo>
                    <a:pt x="39762" y="4301956"/>
                  </a:lnTo>
                  <a:lnTo>
                    <a:pt x="33379" y="4298052"/>
                  </a:lnTo>
                  <a:lnTo>
                    <a:pt x="33379" y="4294528"/>
                  </a:lnTo>
                  <a:lnTo>
                    <a:pt x="39762" y="4290717"/>
                  </a:lnTo>
                  <a:lnTo>
                    <a:pt x="39762" y="4279573"/>
                  </a:lnTo>
                  <a:cubicBezTo>
                    <a:pt x="28808" y="4275667"/>
                    <a:pt x="34142" y="4271381"/>
                    <a:pt x="39762" y="4268048"/>
                  </a:cubicBezTo>
                  <a:cubicBezTo>
                    <a:pt x="39762" y="4265285"/>
                    <a:pt x="39762" y="4262999"/>
                    <a:pt x="39095" y="4261095"/>
                  </a:cubicBezTo>
                  <a:lnTo>
                    <a:pt x="33379" y="4257855"/>
                  </a:lnTo>
                  <a:lnTo>
                    <a:pt x="33379" y="4250331"/>
                  </a:lnTo>
                  <a:lnTo>
                    <a:pt x="39380" y="4246521"/>
                  </a:lnTo>
                  <a:lnTo>
                    <a:pt x="39380" y="4195086"/>
                  </a:lnTo>
                  <a:lnTo>
                    <a:pt x="32999" y="4191181"/>
                  </a:lnTo>
                  <a:lnTo>
                    <a:pt x="32999" y="4139746"/>
                  </a:lnTo>
                  <a:lnTo>
                    <a:pt x="39571" y="4135745"/>
                  </a:lnTo>
                  <a:cubicBezTo>
                    <a:pt x="39571" y="4134412"/>
                    <a:pt x="39571" y="4133269"/>
                    <a:pt x="39571" y="4132221"/>
                  </a:cubicBezTo>
                  <a:lnTo>
                    <a:pt x="33379" y="4128220"/>
                  </a:lnTo>
                  <a:cubicBezTo>
                    <a:pt x="33142" y="4123363"/>
                    <a:pt x="33399" y="4118410"/>
                    <a:pt x="34142" y="4113552"/>
                  </a:cubicBezTo>
                  <a:cubicBezTo>
                    <a:pt x="43667" y="4110409"/>
                    <a:pt x="43667" y="4090882"/>
                    <a:pt x="33475" y="4088120"/>
                  </a:cubicBezTo>
                  <a:cubicBezTo>
                    <a:pt x="35666" y="4077738"/>
                    <a:pt x="27569" y="4059545"/>
                    <a:pt x="39857" y="4054973"/>
                  </a:cubicBezTo>
                  <a:lnTo>
                    <a:pt x="39857" y="4022017"/>
                  </a:lnTo>
                  <a:lnTo>
                    <a:pt x="46524" y="4018016"/>
                  </a:lnTo>
                  <a:lnTo>
                    <a:pt x="46524" y="3973916"/>
                  </a:lnTo>
                  <a:lnTo>
                    <a:pt x="40238" y="3970105"/>
                  </a:lnTo>
                  <a:lnTo>
                    <a:pt x="40238" y="3962866"/>
                  </a:lnTo>
                  <a:lnTo>
                    <a:pt x="46619" y="3958675"/>
                  </a:lnTo>
                  <a:cubicBezTo>
                    <a:pt x="47382" y="3927910"/>
                    <a:pt x="45096" y="3896573"/>
                    <a:pt x="47477" y="3866473"/>
                  </a:cubicBezTo>
                  <a:lnTo>
                    <a:pt x="52144" y="3863901"/>
                  </a:lnTo>
                  <a:cubicBezTo>
                    <a:pt x="53678" y="3846309"/>
                    <a:pt x="53678" y="3828621"/>
                    <a:pt x="52144" y="3811038"/>
                  </a:cubicBezTo>
                  <a:lnTo>
                    <a:pt x="47477" y="3808371"/>
                  </a:lnTo>
                  <a:cubicBezTo>
                    <a:pt x="45562" y="3784644"/>
                    <a:pt x="45876" y="3760794"/>
                    <a:pt x="48429" y="3737124"/>
                  </a:cubicBezTo>
                  <a:lnTo>
                    <a:pt x="53192" y="3734457"/>
                  </a:lnTo>
                  <a:lnTo>
                    <a:pt x="53192" y="3723313"/>
                  </a:lnTo>
                  <a:lnTo>
                    <a:pt x="46810" y="3719503"/>
                  </a:lnTo>
                  <a:lnTo>
                    <a:pt x="46810" y="3715979"/>
                  </a:lnTo>
                  <a:lnTo>
                    <a:pt x="53096" y="3712073"/>
                  </a:lnTo>
                  <a:lnTo>
                    <a:pt x="53096" y="3657019"/>
                  </a:lnTo>
                  <a:lnTo>
                    <a:pt x="46810" y="3652828"/>
                  </a:lnTo>
                  <a:cubicBezTo>
                    <a:pt x="47572" y="3623300"/>
                    <a:pt x="45286" y="3593201"/>
                    <a:pt x="47667" y="3564341"/>
                  </a:cubicBezTo>
                  <a:cubicBezTo>
                    <a:pt x="55764" y="3559387"/>
                    <a:pt x="55764" y="3559197"/>
                    <a:pt x="47667" y="3554149"/>
                  </a:cubicBezTo>
                  <a:cubicBezTo>
                    <a:pt x="41190" y="3527098"/>
                    <a:pt x="57192" y="3485950"/>
                    <a:pt x="40619" y="3465376"/>
                  </a:cubicBezTo>
                  <a:lnTo>
                    <a:pt x="40619" y="3388033"/>
                  </a:lnTo>
                  <a:lnTo>
                    <a:pt x="46905" y="3384127"/>
                  </a:lnTo>
                  <a:lnTo>
                    <a:pt x="46905" y="3380603"/>
                  </a:lnTo>
                  <a:cubicBezTo>
                    <a:pt x="37380" y="3376127"/>
                    <a:pt x="39476" y="3373745"/>
                    <a:pt x="46905" y="3368792"/>
                  </a:cubicBezTo>
                  <a:cubicBezTo>
                    <a:pt x="47239" y="3365153"/>
                    <a:pt x="46943" y="3361477"/>
                    <a:pt x="46048" y="3357934"/>
                  </a:cubicBezTo>
                  <a:cubicBezTo>
                    <a:pt x="27569" y="3342122"/>
                    <a:pt x="53192" y="3286115"/>
                    <a:pt x="34428" y="3270399"/>
                  </a:cubicBezTo>
                  <a:cubicBezTo>
                    <a:pt x="34428" y="3269256"/>
                    <a:pt x="34428" y="3268017"/>
                    <a:pt x="33666" y="3266684"/>
                  </a:cubicBezTo>
                  <a:lnTo>
                    <a:pt x="40142" y="3262588"/>
                  </a:lnTo>
                  <a:lnTo>
                    <a:pt x="40142" y="3137620"/>
                  </a:lnTo>
                  <a:lnTo>
                    <a:pt x="46905" y="3133525"/>
                  </a:lnTo>
                  <a:lnTo>
                    <a:pt x="46905" y="3041609"/>
                  </a:lnTo>
                  <a:lnTo>
                    <a:pt x="53287" y="3037703"/>
                  </a:lnTo>
                  <a:lnTo>
                    <a:pt x="53287" y="3026844"/>
                  </a:lnTo>
                  <a:lnTo>
                    <a:pt x="47286" y="3022939"/>
                  </a:lnTo>
                  <a:lnTo>
                    <a:pt x="47286" y="3015224"/>
                  </a:lnTo>
                  <a:cubicBezTo>
                    <a:pt x="56811" y="3013129"/>
                    <a:pt x="56811" y="2984935"/>
                    <a:pt x="47286" y="2982649"/>
                  </a:cubicBezTo>
                  <a:cubicBezTo>
                    <a:pt x="40523" y="2950835"/>
                    <a:pt x="57287" y="2904544"/>
                    <a:pt x="40238" y="2879207"/>
                  </a:cubicBezTo>
                  <a:lnTo>
                    <a:pt x="46619" y="2875302"/>
                  </a:lnTo>
                  <a:lnTo>
                    <a:pt x="46619" y="2842250"/>
                  </a:lnTo>
                  <a:cubicBezTo>
                    <a:pt x="37094" y="2838154"/>
                    <a:pt x="38619" y="2835297"/>
                    <a:pt x="46143" y="2831201"/>
                  </a:cubicBezTo>
                  <a:lnTo>
                    <a:pt x="46143" y="2823581"/>
                  </a:lnTo>
                  <a:lnTo>
                    <a:pt x="41095" y="2820724"/>
                  </a:lnTo>
                  <a:cubicBezTo>
                    <a:pt x="39180" y="2816818"/>
                    <a:pt x="39180" y="2812246"/>
                    <a:pt x="41095" y="2808341"/>
                  </a:cubicBezTo>
                  <a:lnTo>
                    <a:pt x="46429" y="2805388"/>
                  </a:lnTo>
                  <a:cubicBezTo>
                    <a:pt x="40619" y="2733284"/>
                    <a:pt x="57669" y="2646321"/>
                    <a:pt x="40047" y="2580694"/>
                  </a:cubicBezTo>
                  <a:lnTo>
                    <a:pt x="46429" y="2576788"/>
                  </a:lnTo>
                  <a:lnTo>
                    <a:pt x="46429" y="2499541"/>
                  </a:lnTo>
                  <a:lnTo>
                    <a:pt x="52811" y="2495731"/>
                  </a:lnTo>
                  <a:lnTo>
                    <a:pt x="52811" y="2473728"/>
                  </a:lnTo>
                  <a:lnTo>
                    <a:pt x="46048" y="2469442"/>
                  </a:lnTo>
                  <a:lnTo>
                    <a:pt x="46048" y="2440295"/>
                  </a:lnTo>
                  <a:cubicBezTo>
                    <a:pt x="36523" y="2438581"/>
                    <a:pt x="36523" y="2413435"/>
                    <a:pt x="46048" y="2411720"/>
                  </a:cubicBezTo>
                  <a:cubicBezTo>
                    <a:pt x="46048" y="2410577"/>
                    <a:pt x="46048" y="2409434"/>
                    <a:pt x="46810" y="2408005"/>
                  </a:cubicBezTo>
                  <a:lnTo>
                    <a:pt x="40428" y="2403910"/>
                  </a:lnTo>
                  <a:lnTo>
                    <a:pt x="40428" y="2323233"/>
                  </a:lnTo>
                  <a:lnTo>
                    <a:pt x="33761" y="2319232"/>
                  </a:lnTo>
                  <a:lnTo>
                    <a:pt x="40047" y="2315423"/>
                  </a:lnTo>
                  <a:lnTo>
                    <a:pt x="40047" y="2260273"/>
                  </a:lnTo>
                  <a:lnTo>
                    <a:pt x="34046" y="2256463"/>
                  </a:lnTo>
                  <a:lnTo>
                    <a:pt x="34046" y="2230555"/>
                  </a:lnTo>
                  <a:lnTo>
                    <a:pt x="39380" y="2227602"/>
                  </a:lnTo>
                  <a:cubicBezTo>
                    <a:pt x="42714" y="2199503"/>
                    <a:pt x="37666" y="2169880"/>
                    <a:pt x="41095" y="2141877"/>
                  </a:cubicBezTo>
                  <a:lnTo>
                    <a:pt x="46048" y="2139115"/>
                  </a:lnTo>
                  <a:cubicBezTo>
                    <a:pt x="52525" y="2114445"/>
                    <a:pt x="36523" y="2075964"/>
                    <a:pt x="53192" y="2057676"/>
                  </a:cubicBezTo>
                  <a:lnTo>
                    <a:pt x="53192" y="1991001"/>
                  </a:lnTo>
                  <a:lnTo>
                    <a:pt x="46810" y="1987191"/>
                  </a:lnTo>
                  <a:lnTo>
                    <a:pt x="46810" y="1972617"/>
                  </a:lnTo>
                  <a:lnTo>
                    <a:pt x="53192" y="1968808"/>
                  </a:lnTo>
                  <a:lnTo>
                    <a:pt x="53192" y="1954139"/>
                  </a:lnTo>
                  <a:lnTo>
                    <a:pt x="46810" y="1950043"/>
                  </a:lnTo>
                  <a:cubicBezTo>
                    <a:pt x="46334" y="1943871"/>
                    <a:pt x="46591" y="1937670"/>
                    <a:pt x="47572" y="1931565"/>
                  </a:cubicBezTo>
                  <a:lnTo>
                    <a:pt x="52239" y="1928898"/>
                  </a:lnTo>
                  <a:cubicBezTo>
                    <a:pt x="53192" y="1904038"/>
                    <a:pt x="57383" y="1900323"/>
                    <a:pt x="47572" y="1895561"/>
                  </a:cubicBezTo>
                  <a:lnTo>
                    <a:pt x="46715" y="1891846"/>
                  </a:lnTo>
                  <a:lnTo>
                    <a:pt x="53192" y="1887750"/>
                  </a:lnTo>
                  <a:lnTo>
                    <a:pt x="53192" y="1854889"/>
                  </a:lnTo>
                  <a:lnTo>
                    <a:pt x="59955" y="1850888"/>
                  </a:lnTo>
                  <a:lnTo>
                    <a:pt x="59955" y="1847269"/>
                  </a:lnTo>
                  <a:lnTo>
                    <a:pt x="53192" y="1843173"/>
                  </a:lnTo>
                  <a:lnTo>
                    <a:pt x="53192" y="1769926"/>
                  </a:lnTo>
                  <a:lnTo>
                    <a:pt x="47191" y="1766020"/>
                  </a:lnTo>
                  <a:lnTo>
                    <a:pt x="47191" y="1732778"/>
                  </a:lnTo>
                  <a:lnTo>
                    <a:pt x="53382" y="1729349"/>
                  </a:lnTo>
                  <a:cubicBezTo>
                    <a:pt x="51477" y="1719824"/>
                    <a:pt x="58907" y="1704013"/>
                    <a:pt x="46810" y="1699822"/>
                  </a:cubicBezTo>
                  <a:cubicBezTo>
                    <a:pt x="46810" y="1692964"/>
                    <a:pt x="43953" y="1683915"/>
                    <a:pt x="53192" y="1681533"/>
                  </a:cubicBezTo>
                  <a:lnTo>
                    <a:pt x="53192" y="1674104"/>
                  </a:lnTo>
                  <a:lnTo>
                    <a:pt x="46810" y="1670294"/>
                  </a:lnTo>
                  <a:lnTo>
                    <a:pt x="46810" y="1593046"/>
                  </a:lnTo>
                  <a:lnTo>
                    <a:pt x="53192" y="1589236"/>
                  </a:lnTo>
                  <a:lnTo>
                    <a:pt x="53192" y="1581902"/>
                  </a:lnTo>
                  <a:lnTo>
                    <a:pt x="47191" y="1578092"/>
                  </a:lnTo>
                  <a:lnTo>
                    <a:pt x="47191" y="1530467"/>
                  </a:lnTo>
                  <a:cubicBezTo>
                    <a:pt x="64336" y="1518847"/>
                    <a:pt x="44047" y="1484080"/>
                    <a:pt x="56716" y="1469888"/>
                  </a:cubicBezTo>
                  <a:cubicBezTo>
                    <a:pt x="59764" y="1469888"/>
                    <a:pt x="63383" y="1470460"/>
                    <a:pt x="66241" y="1467698"/>
                  </a:cubicBezTo>
                  <a:cubicBezTo>
                    <a:pt x="67194" y="1453696"/>
                    <a:pt x="66241" y="1457601"/>
                    <a:pt x="53382" y="1453505"/>
                  </a:cubicBezTo>
                  <a:cubicBezTo>
                    <a:pt x="50620" y="1445980"/>
                    <a:pt x="62907" y="1449219"/>
                    <a:pt x="66146" y="1445790"/>
                  </a:cubicBezTo>
                  <a:lnTo>
                    <a:pt x="66146" y="1438551"/>
                  </a:lnTo>
                  <a:cubicBezTo>
                    <a:pt x="62526" y="1436169"/>
                    <a:pt x="55764" y="1437408"/>
                    <a:pt x="53287" y="1434741"/>
                  </a:cubicBezTo>
                  <a:lnTo>
                    <a:pt x="53287" y="1427597"/>
                  </a:lnTo>
                  <a:lnTo>
                    <a:pt x="59192" y="1423692"/>
                  </a:lnTo>
                  <a:lnTo>
                    <a:pt x="59192" y="1416262"/>
                  </a:lnTo>
                  <a:cubicBezTo>
                    <a:pt x="50715" y="1411024"/>
                    <a:pt x="50715" y="1410833"/>
                    <a:pt x="59192" y="1405594"/>
                  </a:cubicBezTo>
                  <a:lnTo>
                    <a:pt x="59192" y="1398165"/>
                  </a:lnTo>
                  <a:lnTo>
                    <a:pt x="53096" y="1394260"/>
                  </a:lnTo>
                  <a:lnTo>
                    <a:pt x="53096" y="1310249"/>
                  </a:lnTo>
                  <a:lnTo>
                    <a:pt x="46429" y="1306249"/>
                  </a:lnTo>
                  <a:lnTo>
                    <a:pt x="46429" y="1162136"/>
                  </a:lnTo>
                  <a:cubicBezTo>
                    <a:pt x="55954" y="1157658"/>
                    <a:pt x="53954" y="1155373"/>
                    <a:pt x="46429" y="1150325"/>
                  </a:cubicBezTo>
                  <a:cubicBezTo>
                    <a:pt x="46429" y="1146800"/>
                    <a:pt x="45476" y="1142704"/>
                    <a:pt x="47286" y="1139466"/>
                  </a:cubicBezTo>
                  <a:lnTo>
                    <a:pt x="52144" y="1136799"/>
                  </a:lnTo>
                  <a:cubicBezTo>
                    <a:pt x="55478" y="1113558"/>
                    <a:pt x="50430" y="1089174"/>
                    <a:pt x="53858" y="1065743"/>
                  </a:cubicBezTo>
                  <a:lnTo>
                    <a:pt x="59573" y="1062599"/>
                  </a:lnTo>
                  <a:cubicBezTo>
                    <a:pt x="59573" y="1055646"/>
                    <a:pt x="62241" y="1046693"/>
                    <a:pt x="53096" y="1044216"/>
                  </a:cubicBezTo>
                  <a:lnTo>
                    <a:pt x="53096" y="808568"/>
                  </a:lnTo>
                  <a:lnTo>
                    <a:pt x="46429" y="804567"/>
                  </a:lnTo>
                  <a:lnTo>
                    <a:pt x="46429" y="801042"/>
                  </a:lnTo>
                  <a:lnTo>
                    <a:pt x="52811" y="797137"/>
                  </a:lnTo>
                  <a:lnTo>
                    <a:pt x="52811" y="708840"/>
                  </a:lnTo>
                  <a:lnTo>
                    <a:pt x="46429" y="704840"/>
                  </a:lnTo>
                  <a:cubicBezTo>
                    <a:pt x="45286" y="700840"/>
                    <a:pt x="50810" y="699411"/>
                    <a:pt x="53001" y="696839"/>
                  </a:cubicBezTo>
                  <a:cubicBezTo>
                    <a:pt x="53001" y="691315"/>
                    <a:pt x="53858" y="685314"/>
                    <a:pt x="47191" y="683409"/>
                  </a:cubicBezTo>
                  <a:cubicBezTo>
                    <a:pt x="45419" y="663368"/>
                    <a:pt x="45676" y="643204"/>
                    <a:pt x="47953" y="623211"/>
                  </a:cubicBezTo>
                  <a:lnTo>
                    <a:pt x="52811" y="620449"/>
                  </a:lnTo>
                  <a:lnTo>
                    <a:pt x="52811" y="539391"/>
                  </a:lnTo>
                  <a:lnTo>
                    <a:pt x="46429" y="535581"/>
                  </a:lnTo>
                  <a:lnTo>
                    <a:pt x="46429" y="517293"/>
                  </a:lnTo>
                  <a:lnTo>
                    <a:pt x="52620" y="513483"/>
                  </a:lnTo>
                  <a:lnTo>
                    <a:pt x="46810" y="509673"/>
                  </a:lnTo>
                  <a:lnTo>
                    <a:pt x="46810" y="380895"/>
                  </a:lnTo>
                  <a:lnTo>
                    <a:pt x="53192" y="376513"/>
                  </a:lnTo>
                  <a:cubicBezTo>
                    <a:pt x="53192" y="373846"/>
                    <a:pt x="53192" y="371465"/>
                    <a:pt x="52525" y="369560"/>
                  </a:cubicBezTo>
                  <a:lnTo>
                    <a:pt x="46429" y="366131"/>
                  </a:lnTo>
                  <a:cubicBezTo>
                    <a:pt x="41476" y="329269"/>
                    <a:pt x="56526" y="278692"/>
                    <a:pt x="40238" y="248402"/>
                  </a:cubicBezTo>
                  <a:cubicBezTo>
                    <a:pt x="40238" y="247164"/>
                    <a:pt x="40238" y="246021"/>
                    <a:pt x="40238" y="244687"/>
                  </a:cubicBezTo>
                  <a:lnTo>
                    <a:pt x="46810" y="240687"/>
                  </a:lnTo>
                  <a:lnTo>
                    <a:pt x="46810" y="222399"/>
                  </a:lnTo>
                  <a:lnTo>
                    <a:pt x="40238" y="218494"/>
                  </a:lnTo>
                  <a:cubicBezTo>
                    <a:pt x="40238" y="182775"/>
                    <a:pt x="41000" y="147151"/>
                    <a:pt x="40238" y="111623"/>
                  </a:cubicBezTo>
                  <a:cubicBezTo>
                    <a:pt x="33475" y="107527"/>
                    <a:pt x="23474" y="111623"/>
                    <a:pt x="15949" y="108956"/>
                  </a:cubicBezTo>
                  <a:cubicBezTo>
                    <a:pt x="13806" y="105165"/>
                    <a:pt x="13530" y="100603"/>
                    <a:pt x="15187" y="96574"/>
                  </a:cubicBezTo>
                  <a:lnTo>
                    <a:pt x="40714" y="82382"/>
                  </a:lnTo>
                  <a:lnTo>
                    <a:pt x="40714" y="-581"/>
                  </a:lnTo>
                  <a:lnTo>
                    <a:pt x="612214" y="-581"/>
                  </a:lnTo>
                  <a:lnTo>
                    <a:pt x="612214" y="5324"/>
                  </a:lnTo>
                  <a:lnTo>
                    <a:pt x="618501" y="9229"/>
                  </a:lnTo>
                  <a:cubicBezTo>
                    <a:pt x="605451" y="15707"/>
                    <a:pt x="614881" y="37233"/>
                    <a:pt x="612214" y="49616"/>
                  </a:cubicBezTo>
                  <a:lnTo>
                    <a:pt x="617453" y="52568"/>
                  </a:lnTo>
                  <a:cubicBezTo>
                    <a:pt x="620691" y="64475"/>
                    <a:pt x="617453" y="78191"/>
                    <a:pt x="618786" y="90668"/>
                  </a:cubicBezTo>
                  <a:cubicBezTo>
                    <a:pt x="604689" y="98860"/>
                    <a:pt x="615262" y="122958"/>
                    <a:pt x="612214" y="137531"/>
                  </a:cubicBezTo>
                  <a:cubicBezTo>
                    <a:pt x="613262" y="140103"/>
                    <a:pt x="615834" y="140293"/>
                    <a:pt x="618691" y="142198"/>
                  </a:cubicBezTo>
                  <a:cubicBezTo>
                    <a:pt x="618691" y="173821"/>
                    <a:pt x="618691" y="206492"/>
                    <a:pt x="618691" y="238020"/>
                  </a:cubicBezTo>
                  <a:lnTo>
                    <a:pt x="624311" y="241259"/>
                  </a:lnTo>
                  <a:cubicBezTo>
                    <a:pt x="623549" y="255641"/>
                    <a:pt x="631931" y="280978"/>
                    <a:pt x="618977" y="289455"/>
                  </a:cubicBezTo>
                  <a:lnTo>
                    <a:pt x="618977" y="300885"/>
                  </a:lnTo>
                  <a:cubicBezTo>
                    <a:pt x="621930" y="303647"/>
                    <a:pt x="631264" y="305362"/>
                    <a:pt x="631835" y="310410"/>
                  </a:cubicBezTo>
                  <a:cubicBezTo>
                    <a:pt x="620120" y="309362"/>
                    <a:pt x="627168" y="326602"/>
                    <a:pt x="625072" y="333841"/>
                  </a:cubicBezTo>
                  <a:lnTo>
                    <a:pt x="631550" y="338032"/>
                  </a:lnTo>
                  <a:lnTo>
                    <a:pt x="631550" y="360035"/>
                  </a:lnTo>
                  <a:lnTo>
                    <a:pt x="625359" y="363845"/>
                  </a:lnTo>
                  <a:lnTo>
                    <a:pt x="625359" y="367369"/>
                  </a:lnTo>
                  <a:lnTo>
                    <a:pt x="631740" y="371274"/>
                  </a:lnTo>
                  <a:lnTo>
                    <a:pt x="631740" y="376799"/>
                  </a:lnTo>
                  <a:lnTo>
                    <a:pt x="625454" y="380609"/>
                  </a:lnTo>
                  <a:lnTo>
                    <a:pt x="625454" y="402802"/>
                  </a:lnTo>
                  <a:cubicBezTo>
                    <a:pt x="642980" y="409184"/>
                    <a:pt x="615929" y="415185"/>
                    <a:pt x="631169" y="420709"/>
                  </a:cubicBezTo>
                  <a:cubicBezTo>
                    <a:pt x="631883" y="423119"/>
                    <a:pt x="632102" y="425643"/>
                    <a:pt x="631835" y="428139"/>
                  </a:cubicBezTo>
                  <a:lnTo>
                    <a:pt x="625359" y="432235"/>
                  </a:lnTo>
                  <a:lnTo>
                    <a:pt x="625359" y="461476"/>
                  </a:lnTo>
                  <a:lnTo>
                    <a:pt x="631550" y="465381"/>
                  </a:lnTo>
                  <a:lnTo>
                    <a:pt x="625454" y="469096"/>
                  </a:lnTo>
                  <a:cubicBezTo>
                    <a:pt x="624025" y="474621"/>
                    <a:pt x="636312" y="476812"/>
                    <a:pt x="630883" y="484241"/>
                  </a:cubicBezTo>
                  <a:cubicBezTo>
                    <a:pt x="623073" y="486432"/>
                    <a:pt x="620405" y="508720"/>
                    <a:pt x="632312" y="507672"/>
                  </a:cubicBezTo>
                  <a:cubicBezTo>
                    <a:pt x="649457" y="550250"/>
                    <a:pt x="632312" y="619782"/>
                    <a:pt x="638408" y="671312"/>
                  </a:cubicBezTo>
                  <a:lnTo>
                    <a:pt x="632026" y="675408"/>
                  </a:lnTo>
                  <a:lnTo>
                    <a:pt x="632026" y="686362"/>
                  </a:lnTo>
                  <a:lnTo>
                    <a:pt x="638408" y="690172"/>
                  </a:lnTo>
                  <a:lnTo>
                    <a:pt x="638408" y="693696"/>
                  </a:lnTo>
                  <a:lnTo>
                    <a:pt x="632026" y="697506"/>
                  </a:lnTo>
                  <a:lnTo>
                    <a:pt x="632026" y="704935"/>
                  </a:lnTo>
                  <a:cubicBezTo>
                    <a:pt x="649362" y="753417"/>
                    <a:pt x="632883" y="823045"/>
                    <a:pt x="638408" y="878005"/>
                  </a:cubicBezTo>
                  <a:cubicBezTo>
                    <a:pt x="619358" y="925630"/>
                    <a:pt x="639075" y="997543"/>
                    <a:pt x="630979" y="1051740"/>
                  </a:cubicBezTo>
                  <a:cubicBezTo>
                    <a:pt x="622882" y="1056598"/>
                    <a:pt x="622882" y="1056884"/>
                    <a:pt x="630979" y="1061932"/>
                  </a:cubicBezTo>
                  <a:cubicBezTo>
                    <a:pt x="631692" y="1064342"/>
                    <a:pt x="631912" y="1066866"/>
                    <a:pt x="631645" y="1069362"/>
                  </a:cubicBezTo>
                  <a:lnTo>
                    <a:pt x="625168" y="1073362"/>
                  </a:lnTo>
                  <a:lnTo>
                    <a:pt x="625168" y="1084316"/>
                  </a:lnTo>
                  <a:lnTo>
                    <a:pt x="631550" y="1088126"/>
                  </a:lnTo>
                  <a:lnTo>
                    <a:pt x="631550" y="1091841"/>
                  </a:lnTo>
                  <a:cubicBezTo>
                    <a:pt x="624120" y="1097366"/>
                    <a:pt x="616976" y="1088888"/>
                    <a:pt x="608976" y="1089936"/>
                  </a:cubicBezTo>
                  <a:lnTo>
                    <a:pt x="595450" y="1097175"/>
                  </a:lnTo>
                  <a:lnTo>
                    <a:pt x="588782" y="1093936"/>
                  </a:lnTo>
                  <a:lnTo>
                    <a:pt x="579257" y="1098985"/>
                  </a:lnTo>
                  <a:lnTo>
                    <a:pt x="579257" y="1106509"/>
                  </a:lnTo>
                  <a:cubicBezTo>
                    <a:pt x="591830" y="1111367"/>
                    <a:pt x="590783" y="1118225"/>
                    <a:pt x="602689" y="1123083"/>
                  </a:cubicBezTo>
                  <a:lnTo>
                    <a:pt x="609166" y="1123083"/>
                  </a:lnTo>
                  <a:cubicBezTo>
                    <a:pt x="611929" y="1127274"/>
                    <a:pt x="620882" y="1125464"/>
                    <a:pt x="625263" y="1128512"/>
                  </a:cubicBezTo>
                  <a:cubicBezTo>
                    <a:pt x="624596" y="1132322"/>
                    <a:pt x="627930" y="1142228"/>
                    <a:pt x="620882" y="1140704"/>
                  </a:cubicBezTo>
                  <a:cubicBezTo>
                    <a:pt x="618024" y="1140133"/>
                    <a:pt x="618596" y="1137847"/>
                    <a:pt x="618691" y="1135846"/>
                  </a:cubicBezTo>
                  <a:cubicBezTo>
                    <a:pt x="609166" y="1128607"/>
                    <a:pt x="600498" y="1130512"/>
                    <a:pt x="588497" y="1130417"/>
                  </a:cubicBezTo>
                  <a:lnTo>
                    <a:pt x="573733" y="1139942"/>
                  </a:lnTo>
                  <a:cubicBezTo>
                    <a:pt x="577162" y="1143086"/>
                    <a:pt x="583258" y="1145371"/>
                    <a:pt x="588401" y="1148896"/>
                  </a:cubicBezTo>
                  <a:cubicBezTo>
                    <a:pt x="596679" y="1143857"/>
                    <a:pt x="607080" y="1143857"/>
                    <a:pt x="615357" y="1148896"/>
                  </a:cubicBezTo>
                  <a:lnTo>
                    <a:pt x="622120" y="1145467"/>
                  </a:lnTo>
                  <a:cubicBezTo>
                    <a:pt x="626121" y="1148610"/>
                    <a:pt x="628216" y="1181471"/>
                    <a:pt x="621358" y="1181662"/>
                  </a:cubicBezTo>
                  <a:cubicBezTo>
                    <a:pt x="613414" y="1178175"/>
                    <a:pt x="605013" y="1175871"/>
                    <a:pt x="596403" y="1174804"/>
                  </a:cubicBezTo>
                  <a:cubicBezTo>
                    <a:pt x="592592" y="1176375"/>
                    <a:pt x="589030" y="1178490"/>
                    <a:pt x="585830" y="1181090"/>
                  </a:cubicBezTo>
                  <a:cubicBezTo>
                    <a:pt x="593640" y="1197283"/>
                    <a:pt x="618596" y="1193187"/>
                    <a:pt x="631835" y="1202902"/>
                  </a:cubicBezTo>
                  <a:cubicBezTo>
                    <a:pt x="631835" y="1204045"/>
                    <a:pt x="631835" y="1205283"/>
                    <a:pt x="631169" y="1206426"/>
                  </a:cubicBezTo>
                  <a:cubicBezTo>
                    <a:pt x="615547" y="1218333"/>
                    <a:pt x="594974" y="1210713"/>
                    <a:pt x="579067" y="1220905"/>
                  </a:cubicBezTo>
                  <a:cubicBezTo>
                    <a:pt x="583067" y="1224715"/>
                    <a:pt x="612023" y="1229001"/>
                    <a:pt x="592879" y="1233763"/>
                  </a:cubicBezTo>
                  <a:cubicBezTo>
                    <a:pt x="587449" y="1233763"/>
                    <a:pt x="584591" y="1236144"/>
                    <a:pt x="585830" y="1238240"/>
                  </a:cubicBezTo>
                  <a:cubicBezTo>
                    <a:pt x="593069" y="1242431"/>
                    <a:pt x="590973" y="1247289"/>
                    <a:pt x="598403" y="1250051"/>
                  </a:cubicBezTo>
                  <a:cubicBezTo>
                    <a:pt x="596688" y="1253766"/>
                    <a:pt x="588306" y="1250813"/>
                    <a:pt x="585925" y="1253957"/>
                  </a:cubicBezTo>
                  <a:lnTo>
                    <a:pt x="598689" y="1261577"/>
                  </a:lnTo>
                  <a:cubicBezTo>
                    <a:pt x="590687" y="1266434"/>
                    <a:pt x="590687" y="1266434"/>
                    <a:pt x="595736" y="1271102"/>
                  </a:cubicBezTo>
                  <a:cubicBezTo>
                    <a:pt x="605261" y="1270625"/>
                    <a:pt x="614786" y="1273007"/>
                    <a:pt x="622215" y="1267482"/>
                  </a:cubicBezTo>
                  <a:cubicBezTo>
                    <a:pt x="625120" y="1268577"/>
                    <a:pt x="626587" y="1271825"/>
                    <a:pt x="625492" y="1274721"/>
                  </a:cubicBezTo>
                  <a:cubicBezTo>
                    <a:pt x="624720" y="1276759"/>
                    <a:pt x="622853" y="1278159"/>
                    <a:pt x="620691" y="1278341"/>
                  </a:cubicBezTo>
                  <a:cubicBezTo>
                    <a:pt x="613090" y="1277778"/>
                    <a:pt x="605509" y="1279684"/>
                    <a:pt x="599069" y="1283769"/>
                  </a:cubicBezTo>
                  <a:lnTo>
                    <a:pt x="599069" y="1291390"/>
                  </a:lnTo>
                  <a:cubicBezTo>
                    <a:pt x="606404" y="1296057"/>
                    <a:pt x="635170" y="1287866"/>
                    <a:pt x="622215" y="1304153"/>
                  </a:cubicBezTo>
                  <a:lnTo>
                    <a:pt x="608594" y="1297009"/>
                  </a:lnTo>
                  <a:lnTo>
                    <a:pt x="579257" y="1313393"/>
                  </a:lnTo>
                  <a:cubicBezTo>
                    <a:pt x="588116" y="1318822"/>
                    <a:pt x="588116" y="1319107"/>
                    <a:pt x="579257" y="1324251"/>
                  </a:cubicBezTo>
                  <a:cubicBezTo>
                    <a:pt x="585792" y="1326184"/>
                    <a:pt x="592164" y="1328642"/>
                    <a:pt x="598307" y="1331585"/>
                  </a:cubicBezTo>
                  <a:lnTo>
                    <a:pt x="598307" y="1339205"/>
                  </a:lnTo>
                  <a:lnTo>
                    <a:pt x="591354" y="1343587"/>
                  </a:lnTo>
                  <a:lnTo>
                    <a:pt x="594212" y="1348349"/>
                  </a:lnTo>
                  <a:lnTo>
                    <a:pt x="601927" y="1348349"/>
                  </a:lnTo>
                  <a:cubicBezTo>
                    <a:pt x="606785" y="1351493"/>
                    <a:pt x="611452" y="1354635"/>
                    <a:pt x="617262" y="1357874"/>
                  </a:cubicBezTo>
                  <a:cubicBezTo>
                    <a:pt x="614595" y="1361113"/>
                    <a:pt x="608404" y="1358732"/>
                    <a:pt x="596497" y="1360446"/>
                  </a:cubicBezTo>
                  <a:cubicBezTo>
                    <a:pt x="598212" y="1360446"/>
                    <a:pt x="596497" y="1363208"/>
                    <a:pt x="591640" y="1365018"/>
                  </a:cubicBezTo>
                  <a:cubicBezTo>
                    <a:pt x="599641" y="1366732"/>
                    <a:pt x="596403" y="1371781"/>
                    <a:pt x="601641" y="1374067"/>
                  </a:cubicBezTo>
                  <a:cubicBezTo>
                    <a:pt x="608937" y="1373409"/>
                    <a:pt x="616281" y="1373828"/>
                    <a:pt x="623453" y="1375305"/>
                  </a:cubicBezTo>
                  <a:cubicBezTo>
                    <a:pt x="633645" y="1392926"/>
                    <a:pt x="590211" y="1380924"/>
                    <a:pt x="591830" y="1394355"/>
                  </a:cubicBezTo>
                  <a:cubicBezTo>
                    <a:pt x="599736" y="1400165"/>
                    <a:pt x="617357" y="1398069"/>
                    <a:pt x="624692" y="1405308"/>
                  </a:cubicBezTo>
                  <a:cubicBezTo>
                    <a:pt x="626216" y="1410928"/>
                    <a:pt x="619358" y="1410738"/>
                    <a:pt x="615167" y="1410738"/>
                  </a:cubicBezTo>
                  <a:cubicBezTo>
                    <a:pt x="607071" y="1413214"/>
                    <a:pt x="621739" y="1417119"/>
                    <a:pt x="624692" y="1419596"/>
                  </a:cubicBezTo>
                  <a:cubicBezTo>
                    <a:pt x="614500" y="1424073"/>
                    <a:pt x="600784" y="1419596"/>
                    <a:pt x="592497" y="1426930"/>
                  </a:cubicBezTo>
                  <a:lnTo>
                    <a:pt x="592497" y="1434646"/>
                  </a:lnTo>
                  <a:lnTo>
                    <a:pt x="604023" y="1441218"/>
                  </a:lnTo>
                  <a:cubicBezTo>
                    <a:pt x="605928" y="1444647"/>
                    <a:pt x="607166" y="1448742"/>
                    <a:pt x="615357" y="1447504"/>
                  </a:cubicBezTo>
                  <a:cubicBezTo>
                    <a:pt x="627835" y="1457982"/>
                    <a:pt x="596307" y="1452743"/>
                    <a:pt x="592307" y="1460363"/>
                  </a:cubicBezTo>
                  <a:lnTo>
                    <a:pt x="592307" y="1467792"/>
                  </a:lnTo>
                  <a:lnTo>
                    <a:pt x="608594" y="1477317"/>
                  </a:lnTo>
                  <a:lnTo>
                    <a:pt x="615453" y="1473889"/>
                  </a:lnTo>
                  <a:cubicBezTo>
                    <a:pt x="620405" y="1476556"/>
                    <a:pt x="617453" y="1484652"/>
                    <a:pt x="618882" y="1490177"/>
                  </a:cubicBezTo>
                  <a:lnTo>
                    <a:pt x="624882" y="1493986"/>
                  </a:lnTo>
                  <a:cubicBezTo>
                    <a:pt x="619548" y="1499225"/>
                    <a:pt x="610595" y="1498463"/>
                    <a:pt x="605832" y="1501797"/>
                  </a:cubicBezTo>
                  <a:cubicBezTo>
                    <a:pt x="604594" y="1508940"/>
                    <a:pt x="619262" y="1506083"/>
                    <a:pt x="624882" y="1512179"/>
                  </a:cubicBezTo>
                  <a:cubicBezTo>
                    <a:pt x="629073" y="1521704"/>
                    <a:pt x="615357" y="1520847"/>
                    <a:pt x="620691" y="1528086"/>
                  </a:cubicBezTo>
                  <a:lnTo>
                    <a:pt x="625168" y="1530943"/>
                  </a:lnTo>
                  <a:lnTo>
                    <a:pt x="625168" y="1541897"/>
                  </a:lnTo>
                  <a:lnTo>
                    <a:pt x="618786" y="1545707"/>
                  </a:lnTo>
                  <a:lnTo>
                    <a:pt x="618786" y="1578664"/>
                  </a:lnTo>
                  <a:lnTo>
                    <a:pt x="624978" y="1582569"/>
                  </a:lnTo>
                  <a:lnTo>
                    <a:pt x="619167" y="1586283"/>
                  </a:lnTo>
                  <a:lnTo>
                    <a:pt x="619167" y="1593809"/>
                  </a:lnTo>
                  <a:cubicBezTo>
                    <a:pt x="626882" y="1596951"/>
                    <a:pt x="624025" y="1601048"/>
                    <a:pt x="631455" y="1604857"/>
                  </a:cubicBezTo>
                  <a:lnTo>
                    <a:pt x="631455" y="1611334"/>
                  </a:lnTo>
                  <a:lnTo>
                    <a:pt x="638312" y="1615716"/>
                  </a:lnTo>
                  <a:lnTo>
                    <a:pt x="638312" y="1659817"/>
                  </a:lnTo>
                  <a:lnTo>
                    <a:pt x="631931" y="1663626"/>
                  </a:lnTo>
                  <a:lnTo>
                    <a:pt x="631931" y="1689249"/>
                  </a:lnTo>
                  <a:lnTo>
                    <a:pt x="625168" y="1693344"/>
                  </a:lnTo>
                  <a:lnTo>
                    <a:pt x="625168" y="1700393"/>
                  </a:lnTo>
                  <a:lnTo>
                    <a:pt x="618977" y="1704298"/>
                  </a:lnTo>
                  <a:cubicBezTo>
                    <a:pt x="617739" y="1707442"/>
                    <a:pt x="620691" y="1709156"/>
                    <a:pt x="624120" y="1710680"/>
                  </a:cubicBezTo>
                  <a:cubicBezTo>
                    <a:pt x="624882" y="1712966"/>
                    <a:pt x="620977" y="1713347"/>
                    <a:pt x="619358" y="1715062"/>
                  </a:cubicBezTo>
                  <a:lnTo>
                    <a:pt x="625072" y="1718872"/>
                  </a:lnTo>
                  <a:lnTo>
                    <a:pt x="625072" y="1747447"/>
                  </a:lnTo>
                  <a:lnTo>
                    <a:pt x="631835" y="1751543"/>
                  </a:lnTo>
                  <a:lnTo>
                    <a:pt x="631835" y="1755162"/>
                  </a:lnTo>
                  <a:lnTo>
                    <a:pt x="625359" y="1759067"/>
                  </a:lnTo>
                  <a:cubicBezTo>
                    <a:pt x="625359" y="1760305"/>
                    <a:pt x="625359" y="1761544"/>
                    <a:pt x="625359" y="1762591"/>
                  </a:cubicBezTo>
                  <a:lnTo>
                    <a:pt x="631359" y="1766402"/>
                  </a:lnTo>
                  <a:cubicBezTo>
                    <a:pt x="632693" y="1769640"/>
                    <a:pt x="629645" y="1771354"/>
                    <a:pt x="626216" y="1772878"/>
                  </a:cubicBezTo>
                  <a:cubicBezTo>
                    <a:pt x="625454" y="1775069"/>
                    <a:pt x="629359" y="1775545"/>
                    <a:pt x="631645" y="1777736"/>
                  </a:cubicBezTo>
                  <a:cubicBezTo>
                    <a:pt x="630597" y="1783356"/>
                    <a:pt x="635741" y="1816408"/>
                    <a:pt x="625072" y="1805358"/>
                  </a:cubicBezTo>
                  <a:cubicBezTo>
                    <a:pt x="625739" y="1799834"/>
                    <a:pt x="615547" y="1802025"/>
                    <a:pt x="612023" y="1799453"/>
                  </a:cubicBezTo>
                  <a:lnTo>
                    <a:pt x="618310" y="1795643"/>
                  </a:lnTo>
                  <a:lnTo>
                    <a:pt x="618310" y="1777355"/>
                  </a:lnTo>
                  <a:lnTo>
                    <a:pt x="612214" y="1773545"/>
                  </a:lnTo>
                  <a:lnTo>
                    <a:pt x="612214" y="1766115"/>
                  </a:lnTo>
                  <a:cubicBezTo>
                    <a:pt x="620501" y="1761258"/>
                    <a:pt x="620405" y="1761258"/>
                    <a:pt x="614976" y="1756590"/>
                  </a:cubicBezTo>
                  <a:cubicBezTo>
                    <a:pt x="603070" y="1754876"/>
                    <a:pt x="593926" y="1750209"/>
                    <a:pt x="583354" y="1759829"/>
                  </a:cubicBezTo>
                  <a:cubicBezTo>
                    <a:pt x="556493" y="1759829"/>
                    <a:pt x="532299" y="1754591"/>
                    <a:pt x="502772" y="1756877"/>
                  </a:cubicBezTo>
                  <a:lnTo>
                    <a:pt x="493247" y="1749351"/>
                  </a:lnTo>
                  <a:cubicBezTo>
                    <a:pt x="470768" y="1747447"/>
                    <a:pt x="457147" y="1751923"/>
                    <a:pt x="437430" y="1753162"/>
                  </a:cubicBezTo>
                  <a:cubicBezTo>
                    <a:pt x="433525" y="1755962"/>
                    <a:pt x="428801" y="1757372"/>
                    <a:pt x="424000" y="1757162"/>
                  </a:cubicBezTo>
                  <a:cubicBezTo>
                    <a:pt x="414856" y="1762487"/>
                    <a:pt x="403331" y="1761334"/>
                    <a:pt x="395425" y="1754305"/>
                  </a:cubicBezTo>
                  <a:cubicBezTo>
                    <a:pt x="394853" y="1749161"/>
                    <a:pt x="401521" y="1748113"/>
                    <a:pt x="404950" y="1745542"/>
                  </a:cubicBezTo>
                  <a:cubicBezTo>
                    <a:pt x="431906" y="1736017"/>
                    <a:pt x="462957" y="1727159"/>
                    <a:pt x="490675" y="1741732"/>
                  </a:cubicBezTo>
                  <a:cubicBezTo>
                    <a:pt x="495628" y="1740589"/>
                    <a:pt x="492961" y="1737540"/>
                    <a:pt x="495437" y="1735826"/>
                  </a:cubicBezTo>
                  <a:cubicBezTo>
                    <a:pt x="498285" y="1733988"/>
                    <a:pt x="501238" y="1732340"/>
                    <a:pt x="504296" y="1730873"/>
                  </a:cubicBezTo>
                  <a:cubicBezTo>
                    <a:pt x="525060" y="1734302"/>
                    <a:pt x="552397" y="1759448"/>
                    <a:pt x="569828" y="1738303"/>
                  </a:cubicBezTo>
                  <a:cubicBezTo>
                    <a:pt x="589449" y="1736969"/>
                    <a:pt x="600403" y="1753638"/>
                    <a:pt x="618691" y="1736588"/>
                  </a:cubicBezTo>
                  <a:lnTo>
                    <a:pt x="618691" y="1729349"/>
                  </a:lnTo>
                  <a:cubicBezTo>
                    <a:pt x="606309" y="1724396"/>
                    <a:pt x="618691" y="1708775"/>
                    <a:pt x="595355" y="1720491"/>
                  </a:cubicBezTo>
                  <a:cubicBezTo>
                    <a:pt x="585353" y="1720491"/>
                    <a:pt x="580877" y="1726016"/>
                    <a:pt x="571733" y="1724111"/>
                  </a:cubicBezTo>
                  <a:cubicBezTo>
                    <a:pt x="564589" y="1721825"/>
                    <a:pt x="560207" y="1718014"/>
                    <a:pt x="552683" y="1722491"/>
                  </a:cubicBezTo>
                  <a:cubicBezTo>
                    <a:pt x="527470" y="1723368"/>
                    <a:pt x="502238" y="1721482"/>
                    <a:pt x="477435" y="1716871"/>
                  </a:cubicBezTo>
                  <a:cubicBezTo>
                    <a:pt x="471006" y="1720253"/>
                    <a:pt x="463643" y="1721425"/>
                    <a:pt x="456480" y="1720205"/>
                  </a:cubicBezTo>
                  <a:cubicBezTo>
                    <a:pt x="455623" y="1718586"/>
                    <a:pt x="454861" y="1716871"/>
                    <a:pt x="453622" y="1714586"/>
                  </a:cubicBezTo>
                  <a:cubicBezTo>
                    <a:pt x="452385" y="1712300"/>
                    <a:pt x="446955" y="1712204"/>
                    <a:pt x="447908" y="1709347"/>
                  </a:cubicBezTo>
                  <a:cubicBezTo>
                    <a:pt x="457433" y="1709347"/>
                    <a:pt x="468101" y="1710490"/>
                    <a:pt x="474578" y="1702489"/>
                  </a:cubicBezTo>
                  <a:lnTo>
                    <a:pt x="471720" y="1698298"/>
                  </a:lnTo>
                  <a:lnTo>
                    <a:pt x="463720" y="1698298"/>
                  </a:lnTo>
                  <a:lnTo>
                    <a:pt x="452003" y="1690868"/>
                  </a:lnTo>
                  <a:lnTo>
                    <a:pt x="444097" y="1690868"/>
                  </a:lnTo>
                  <a:lnTo>
                    <a:pt x="438573" y="1694583"/>
                  </a:lnTo>
                  <a:lnTo>
                    <a:pt x="428191" y="1694583"/>
                  </a:lnTo>
                  <a:cubicBezTo>
                    <a:pt x="427429" y="1691440"/>
                    <a:pt x="432763" y="1690678"/>
                    <a:pt x="434763" y="1688868"/>
                  </a:cubicBezTo>
                  <a:cubicBezTo>
                    <a:pt x="434763" y="1686201"/>
                    <a:pt x="434763" y="1684677"/>
                    <a:pt x="437811" y="1683725"/>
                  </a:cubicBezTo>
                  <a:cubicBezTo>
                    <a:pt x="457909" y="1689820"/>
                    <a:pt x="476673" y="1668960"/>
                    <a:pt x="493532" y="1681438"/>
                  </a:cubicBezTo>
                  <a:cubicBezTo>
                    <a:pt x="494485" y="1692487"/>
                    <a:pt x="514869" y="1686487"/>
                    <a:pt x="520012" y="1681438"/>
                  </a:cubicBezTo>
                  <a:lnTo>
                    <a:pt x="520012" y="1674200"/>
                  </a:lnTo>
                  <a:cubicBezTo>
                    <a:pt x="512868" y="1670389"/>
                    <a:pt x="504105" y="1674771"/>
                    <a:pt x="497152" y="1668866"/>
                  </a:cubicBezTo>
                  <a:cubicBezTo>
                    <a:pt x="488294" y="1667817"/>
                    <a:pt x="474292" y="1678391"/>
                    <a:pt x="467529" y="1669342"/>
                  </a:cubicBezTo>
                  <a:cubicBezTo>
                    <a:pt x="466005" y="1664865"/>
                    <a:pt x="465910" y="1664865"/>
                    <a:pt x="457147" y="1665532"/>
                  </a:cubicBezTo>
                  <a:cubicBezTo>
                    <a:pt x="442955" y="1677248"/>
                    <a:pt x="434763" y="1669532"/>
                    <a:pt x="416666" y="1669818"/>
                  </a:cubicBezTo>
                  <a:cubicBezTo>
                    <a:pt x="413246" y="1672008"/>
                    <a:pt x="409179" y="1672951"/>
                    <a:pt x="405141" y="1672485"/>
                  </a:cubicBezTo>
                  <a:lnTo>
                    <a:pt x="395616" y="1666961"/>
                  </a:lnTo>
                  <a:lnTo>
                    <a:pt x="395616" y="1660007"/>
                  </a:lnTo>
                  <a:lnTo>
                    <a:pt x="382185" y="1652102"/>
                  </a:lnTo>
                  <a:lnTo>
                    <a:pt x="382185" y="1648482"/>
                  </a:lnTo>
                  <a:cubicBezTo>
                    <a:pt x="413618" y="1640291"/>
                    <a:pt x="458385" y="1662769"/>
                    <a:pt x="485912" y="1644100"/>
                  </a:cubicBezTo>
                  <a:cubicBezTo>
                    <a:pt x="470101" y="1642672"/>
                    <a:pt x="450860" y="1639909"/>
                    <a:pt x="436764" y="1646958"/>
                  </a:cubicBezTo>
                  <a:cubicBezTo>
                    <a:pt x="428867" y="1645548"/>
                    <a:pt x="421428" y="1642290"/>
                    <a:pt x="415046" y="1637433"/>
                  </a:cubicBezTo>
                  <a:cubicBezTo>
                    <a:pt x="415046" y="1636100"/>
                    <a:pt x="414570" y="1634861"/>
                    <a:pt x="414380" y="1633718"/>
                  </a:cubicBezTo>
                  <a:cubicBezTo>
                    <a:pt x="409998" y="1630956"/>
                    <a:pt x="404093" y="1632861"/>
                    <a:pt x="398949" y="1632194"/>
                  </a:cubicBezTo>
                  <a:cubicBezTo>
                    <a:pt x="383995" y="1637719"/>
                    <a:pt x="364469" y="1644196"/>
                    <a:pt x="349324" y="1641719"/>
                  </a:cubicBezTo>
                  <a:lnTo>
                    <a:pt x="349324" y="1634099"/>
                  </a:lnTo>
                  <a:cubicBezTo>
                    <a:pt x="372375" y="1624574"/>
                    <a:pt x="399140" y="1626003"/>
                    <a:pt x="425047" y="1625146"/>
                  </a:cubicBezTo>
                  <a:lnTo>
                    <a:pt x="434572" y="1619049"/>
                  </a:lnTo>
                  <a:cubicBezTo>
                    <a:pt x="436001" y="1599143"/>
                    <a:pt x="407807" y="1616859"/>
                    <a:pt x="396472" y="1612859"/>
                  </a:cubicBezTo>
                  <a:cubicBezTo>
                    <a:pt x="386947" y="1603334"/>
                    <a:pt x="377422" y="1608763"/>
                    <a:pt x="365707" y="1610287"/>
                  </a:cubicBezTo>
                  <a:cubicBezTo>
                    <a:pt x="352372" y="1603905"/>
                    <a:pt x="336560" y="1602285"/>
                    <a:pt x="322844" y="1597333"/>
                  </a:cubicBezTo>
                  <a:lnTo>
                    <a:pt x="322844" y="1593809"/>
                  </a:lnTo>
                  <a:lnTo>
                    <a:pt x="329417" y="1589808"/>
                  </a:lnTo>
                  <a:cubicBezTo>
                    <a:pt x="329417" y="1588569"/>
                    <a:pt x="329417" y="1587332"/>
                    <a:pt x="329417" y="1586093"/>
                  </a:cubicBezTo>
                  <a:cubicBezTo>
                    <a:pt x="381137" y="1562376"/>
                    <a:pt x="242358" y="1567996"/>
                    <a:pt x="227880" y="1566186"/>
                  </a:cubicBezTo>
                  <a:cubicBezTo>
                    <a:pt x="222451" y="1567329"/>
                    <a:pt x="224642" y="1572663"/>
                    <a:pt x="218355" y="1574759"/>
                  </a:cubicBezTo>
                  <a:cubicBezTo>
                    <a:pt x="211212" y="1587712"/>
                    <a:pt x="187971" y="1578092"/>
                    <a:pt x="173397" y="1580854"/>
                  </a:cubicBezTo>
                  <a:cubicBezTo>
                    <a:pt x="172540" y="1582474"/>
                    <a:pt x="171587" y="1584093"/>
                    <a:pt x="169587" y="1587426"/>
                  </a:cubicBezTo>
                  <a:cubicBezTo>
                    <a:pt x="164539" y="1597904"/>
                    <a:pt x="91958" y="1593142"/>
                    <a:pt x="108723" y="1606476"/>
                  </a:cubicBezTo>
                  <a:cubicBezTo>
                    <a:pt x="127773" y="1605619"/>
                    <a:pt x="145489" y="1606476"/>
                    <a:pt x="157871" y="1619526"/>
                  </a:cubicBezTo>
                  <a:lnTo>
                    <a:pt x="157871" y="1622860"/>
                  </a:lnTo>
                  <a:lnTo>
                    <a:pt x="164539" y="1626860"/>
                  </a:lnTo>
                  <a:lnTo>
                    <a:pt x="164539" y="1630480"/>
                  </a:lnTo>
                  <a:cubicBezTo>
                    <a:pt x="104055" y="1654673"/>
                    <a:pt x="166635" y="1643433"/>
                    <a:pt x="190637" y="1656388"/>
                  </a:cubicBezTo>
                  <a:cubicBezTo>
                    <a:pt x="176636" y="1658102"/>
                    <a:pt x="163110" y="1661150"/>
                    <a:pt x="147966" y="1661722"/>
                  </a:cubicBezTo>
                  <a:lnTo>
                    <a:pt x="132726" y="1671247"/>
                  </a:lnTo>
                  <a:cubicBezTo>
                    <a:pt x="135869" y="1674009"/>
                    <a:pt x="141298" y="1672675"/>
                    <a:pt x="144822" y="1674771"/>
                  </a:cubicBezTo>
                  <a:cubicBezTo>
                    <a:pt x="154347" y="1680486"/>
                    <a:pt x="157776" y="1672104"/>
                    <a:pt x="167301" y="1673057"/>
                  </a:cubicBezTo>
                  <a:cubicBezTo>
                    <a:pt x="181684" y="1684296"/>
                    <a:pt x="200162" y="1667532"/>
                    <a:pt x="214069" y="1676581"/>
                  </a:cubicBezTo>
                  <a:cubicBezTo>
                    <a:pt x="223594" y="1668770"/>
                    <a:pt x="231023" y="1676581"/>
                    <a:pt x="242073" y="1680200"/>
                  </a:cubicBezTo>
                  <a:cubicBezTo>
                    <a:pt x="259503" y="1682105"/>
                    <a:pt x="282458" y="1681819"/>
                    <a:pt x="299223" y="1687820"/>
                  </a:cubicBezTo>
                  <a:cubicBezTo>
                    <a:pt x="307319" y="1687820"/>
                    <a:pt x="331417" y="1685820"/>
                    <a:pt x="313415" y="1694393"/>
                  </a:cubicBezTo>
                  <a:cubicBezTo>
                    <a:pt x="309224" y="1695345"/>
                    <a:pt x="309224" y="1692392"/>
                    <a:pt x="311320" y="1692487"/>
                  </a:cubicBezTo>
                  <a:cubicBezTo>
                    <a:pt x="297889" y="1691821"/>
                    <a:pt x="296365" y="1688963"/>
                    <a:pt x="286078" y="1694964"/>
                  </a:cubicBezTo>
                  <a:cubicBezTo>
                    <a:pt x="258837" y="1694488"/>
                    <a:pt x="233310" y="1691154"/>
                    <a:pt x="208164" y="1701822"/>
                  </a:cubicBezTo>
                  <a:cubicBezTo>
                    <a:pt x="193971" y="1707727"/>
                    <a:pt x="149680" y="1692297"/>
                    <a:pt x="151014" y="1712109"/>
                  </a:cubicBezTo>
                  <a:cubicBezTo>
                    <a:pt x="162538" y="1712109"/>
                    <a:pt x="174540" y="1725158"/>
                    <a:pt x="187399" y="1724587"/>
                  </a:cubicBezTo>
                  <a:cubicBezTo>
                    <a:pt x="190257" y="1722872"/>
                    <a:pt x="190257" y="1722872"/>
                    <a:pt x="184256" y="1719253"/>
                  </a:cubicBezTo>
                  <a:cubicBezTo>
                    <a:pt x="189876" y="1714776"/>
                    <a:pt x="199401" y="1719253"/>
                    <a:pt x="206449" y="1714109"/>
                  </a:cubicBezTo>
                  <a:cubicBezTo>
                    <a:pt x="212259" y="1714109"/>
                    <a:pt x="209402" y="1717538"/>
                    <a:pt x="210830" y="1719443"/>
                  </a:cubicBezTo>
                  <a:cubicBezTo>
                    <a:pt x="215812" y="1723529"/>
                    <a:pt x="222251" y="1725396"/>
                    <a:pt x="228642" y="1724587"/>
                  </a:cubicBezTo>
                  <a:lnTo>
                    <a:pt x="239025" y="1717157"/>
                  </a:lnTo>
                  <a:cubicBezTo>
                    <a:pt x="249978" y="1715824"/>
                    <a:pt x="270933" y="1735255"/>
                    <a:pt x="269790" y="1715538"/>
                  </a:cubicBezTo>
                  <a:cubicBezTo>
                    <a:pt x="280173" y="1701726"/>
                    <a:pt x="295888" y="1706966"/>
                    <a:pt x="311986" y="1706013"/>
                  </a:cubicBezTo>
                  <a:cubicBezTo>
                    <a:pt x="317415" y="1711251"/>
                    <a:pt x="329797" y="1707632"/>
                    <a:pt x="328560" y="1714966"/>
                  </a:cubicBezTo>
                  <a:lnTo>
                    <a:pt x="322082" y="1718967"/>
                  </a:lnTo>
                  <a:lnTo>
                    <a:pt x="322082" y="1722491"/>
                  </a:lnTo>
                  <a:lnTo>
                    <a:pt x="328369" y="1726396"/>
                  </a:lnTo>
                  <a:cubicBezTo>
                    <a:pt x="307033" y="1737160"/>
                    <a:pt x="280744" y="1734683"/>
                    <a:pt x="258360" y="1742684"/>
                  </a:cubicBezTo>
                  <a:cubicBezTo>
                    <a:pt x="248835" y="1743541"/>
                    <a:pt x="242358" y="1750590"/>
                    <a:pt x="233881" y="1743256"/>
                  </a:cubicBezTo>
                  <a:cubicBezTo>
                    <a:pt x="228137" y="1745675"/>
                    <a:pt x="222603" y="1748542"/>
                    <a:pt x="217307" y="1751828"/>
                  </a:cubicBezTo>
                  <a:lnTo>
                    <a:pt x="217307" y="1759353"/>
                  </a:lnTo>
                  <a:lnTo>
                    <a:pt x="223118" y="1763163"/>
                  </a:lnTo>
                  <a:cubicBezTo>
                    <a:pt x="215403" y="1771069"/>
                    <a:pt x="201877" y="1766020"/>
                    <a:pt x="194543" y="1772688"/>
                  </a:cubicBezTo>
                  <a:cubicBezTo>
                    <a:pt x="185875" y="1771640"/>
                    <a:pt x="171016" y="1773926"/>
                    <a:pt x="169873" y="1782213"/>
                  </a:cubicBezTo>
                  <a:lnTo>
                    <a:pt x="150823" y="1792595"/>
                  </a:lnTo>
                  <a:lnTo>
                    <a:pt x="150823" y="1798119"/>
                  </a:lnTo>
                  <a:cubicBezTo>
                    <a:pt x="141565" y="1799824"/>
                    <a:pt x="132649" y="1803044"/>
                    <a:pt x="124438" y="1807644"/>
                  </a:cubicBezTo>
                  <a:cubicBezTo>
                    <a:pt x="143488" y="1819551"/>
                    <a:pt x="165206" y="1811550"/>
                    <a:pt x="183398" y="1799072"/>
                  </a:cubicBezTo>
                  <a:lnTo>
                    <a:pt x="183398" y="1793357"/>
                  </a:lnTo>
                  <a:cubicBezTo>
                    <a:pt x="192923" y="1790499"/>
                    <a:pt x="226261" y="1784785"/>
                    <a:pt x="223118" y="1800024"/>
                  </a:cubicBezTo>
                  <a:lnTo>
                    <a:pt x="216831" y="1804025"/>
                  </a:lnTo>
                  <a:cubicBezTo>
                    <a:pt x="220927" y="1807073"/>
                    <a:pt x="226928" y="1805168"/>
                    <a:pt x="233691" y="1805930"/>
                  </a:cubicBezTo>
                  <a:lnTo>
                    <a:pt x="244168" y="1798310"/>
                  </a:lnTo>
                  <a:cubicBezTo>
                    <a:pt x="256551" y="1796310"/>
                    <a:pt x="262266" y="1802120"/>
                    <a:pt x="272743" y="1801834"/>
                  </a:cubicBezTo>
                  <a:cubicBezTo>
                    <a:pt x="284554" y="1791071"/>
                    <a:pt x="298460" y="1798215"/>
                    <a:pt x="311796" y="1791166"/>
                  </a:cubicBezTo>
                  <a:cubicBezTo>
                    <a:pt x="338180" y="1791833"/>
                    <a:pt x="368374" y="1799834"/>
                    <a:pt x="393330" y="1785737"/>
                  </a:cubicBezTo>
                  <a:cubicBezTo>
                    <a:pt x="393330" y="1778879"/>
                    <a:pt x="401902" y="1781451"/>
                    <a:pt x="406950" y="1778117"/>
                  </a:cubicBezTo>
                  <a:lnTo>
                    <a:pt x="406950" y="1774498"/>
                  </a:lnTo>
                  <a:cubicBezTo>
                    <a:pt x="410855" y="1771164"/>
                    <a:pt x="416475" y="1773069"/>
                    <a:pt x="422381" y="1772498"/>
                  </a:cubicBezTo>
                  <a:cubicBezTo>
                    <a:pt x="431048" y="1777832"/>
                    <a:pt x="438859" y="1775640"/>
                    <a:pt x="450956" y="1776022"/>
                  </a:cubicBezTo>
                  <a:lnTo>
                    <a:pt x="460481" y="1768878"/>
                  </a:lnTo>
                  <a:cubicBezTo>
                    <a:pt x="476102" y="1771164"/>
                    <a:pt x="485722" y="1759353"/>
                    <a:pt x="498581" y="1770783"/>
                  </a:cubicBezTo>
                  <a:cubicBezTo>
                    <a:pt x="452766" y="1787166"/>
                    <a:pt x="499057" y="1780308"/>
                    <a:pt x="515059" y="1790881"/>
                  </a:cubicBezTo>
                  <a:cubicBezTo>
                    <a:pt x="527823" y="1793929"/>
                    <a:pt x="552207" y="1778022"/>
                    <a:pt x="557636" y="1792881"/>
                  </a:cubicBezTo>
                  <a:cubicBezTo>
                    <a:pt x="548111" y="1797643"/>
                    <a:pt x="538586" y="1806787"/>
                    <a:pt x="528013" y="1798501"/>
                  </a:cubicBezTo>
                  <a:cubicBezTo>
                    <a:pt x="513535" y="1806978"/>
                    <a:pt x="496962" y="1790595"/>
                    <a:pt x="482674" y="1805358"/>
                  </a:cubicBezTo>
                  <a:cubicBezTo>
                    <a:pt x="445907" y="1779451"/>
                    <a:pt x="401902" y="1792691"/>
                    <a:pt x="363707" y="1805358"/>
                  </a:cubicBezTo>
                  <a:cubicBezTo>
                    <a:pt x="358182" y="1807740"/>
                    <a:pt x="361516" y="1811074"/>
                    <a:pt x="360373" y="1814217"/>
                  </a:cubicBezTo>
                  <a:cubicBezTo>
                    <a:pt x="370851" y="1825933"/>
                    <a:pt x="389424" y="1812979"/>
                    <a:pt x="396758" y="1826980"/>
                  </a:cubicBezTo>
                  <a:cubicBezTo>
                    <a:pt x="395901" y="1826980"/>
                    <a:pt x="392663" y="1826123"/>
                    <a:pt x="393425" y="1823742"/>
                  </a:cubicBezTo>
                  <a:cubicBezTo>
                    <a:pt x="388281" y="1823742"/>
                    <a:pt x="385138" y="1827076"/>
                    <a:pt x="380280" y="1829266"/>
                  </a:cubicBezTo>
                  <a:cubicBezTo>
                    <a:pt x="376661" y="1843458"/>
                    <a:pt x="389805" y="1844887"/>
                    <a:pt x="399807" y="1840506"/>
                  </a:cubicBezTo>
                  <a:cubicBezTo>
                    <a:pt x="399997" y="1835810"/>
                    <a:pt x="398949" y="1831143"/>
                    <a:pt x="396758" y="1826980"/>
                  </a:cubicBezTo>
                  <a:cubicBezTo>
                    <a:pt x="396758" y="1826980"/>
                    <a:pt x="396758" y="1826980"/>
                    <a:pt x="396758" y="1826980"/>
                  </a:cubicBezTo>
                  <a:cubicBezTo>
                    <a:pt x="403616" y="1817455"/>
                    <a:pt x="415808" y="1835172"/>
                    <a:pt x="424762" y="1834982"/>
                  </a:cubicBezTo>
                  <a:cubicBezTo>
                    <a:pt x="428705" y="1835219"/>
                    <a:pt x="432525" y="1836505"/>
                    <a:pt x="435811" y="1838696"/>
                  </a:cubicBezTo>
                  <a:lnTo>
                    <a:pt x="450575" y="1838696"/>
                  </a:lnTo>
                  <a:lnTo>
                    <a:pt x="460100" y="1831552"/>
                  </a:lnTo>
                  <a:cubicBezTo>
                    <a:pt x="499057" y="1836505"/>
                    <a:pt x="641837" y="1817932"/>
                    <a:pt x="524584" y="1849935"/>
                  </a:cubicBezTo>
                  <a:cubicBezTo>
                    <a:pt x="510296" y="1846221"/>
                    <a:pt x="495476" y="1844992"/>
                    <a:pt x="480769" y="1846316"/>
                  </a:cubicBezTo>
                  <a:lnTo>
                    <a:pt x="478007" y="1851269"/>
                  </a:lnTo>
                  <a:cubicBezTo>
                    <a:pt x="486008" y="1859270"/>
                    <a:pt x="497057" y="1855079"/>
                    <a:pt x="504962" y="1859460"/>
                  </a:cubicBezTo>
                  <a:lnTo>
                    <a:pt x="504962" y="1862699"/>
                  </a:lnTo>
                  <a:lnTo>
                    <a:pt x="511154" y="1866699"/>
                  </a:lnTo>
                  <a:cubicBezTo>
                    <a:pt x="506867" y="1869938"/>
                    <a:pt x="488198" y="1864033"/>
                    <a:pt x="491532" y="1877082"/>
                  </a:cubicBezTo>
                  <a:lnTo>
                    <a:pt x="486103" y="1880892"/>
                  </a:lnTo>
                  <a:cubicBezTo>
                    <a:pt x="501000" y="1888045"/>
                    <a:pt x="518107" y="1889036"/>
                    <a:pt x="533728" y="1883654"/>
                  </a:cubicBezTo>
                  <a:cubicBezTo>
                    <a:pt x="550397" y="1885749"/>
                    <a:pt x="595069" y="1894132"/>
                    <a:pt x="547920" y="1894036"/>
                  </a:cubicBezTo>
                  <a:cubicBezTo>
                    <a:pt x="538395" y="1910419"/>
                    <a:pt x="531347" y="1892989"/>
                    <a:pt x="518393" y="1899561"/>
                  </a:cubicBezTo>
                  <a:lnTo>
                    <a:pt x="518393" y="1903371"/>
                  </a:lnTo>
                  <a:cubicBezTo>
                    <a:pt x="523251" y="1908800"/>
                    <a:pt x="541062" y="1907467"/>
                    <a:pt x="537443" y="1914706"/>
                  </a:cubicBezTo>
                  <a:cubicBezTo>
                    <a:pt x="526965" y="1919278"/>
                    <a:pt x="515726" y="1906705"/>
                    <a:pt x="505725" y="1917754"/>
                  </a:cubicBezTo>
                  <a:cubicBezTo>
                    <a:pt x="507725" y="1921373"/>
                    <a:pt x="515916" y="1918611"/>
                    <a:pt x="518393" y="1921659"/>
                  </a:cubicBezTo>
                  <a:lnTo>
                    <a:pt x="518393" y="1925374"/>
                  </a:lnTo>
                  <a:cubicBezTo>
                    <a:pt x="525346" y="1930993"/>
                    <a:pt x="533728" y="1929850"/>
                    <a:pt x="541253" y="1934899"/>
                  </a:cubicBezTo>
                  <a:lnTo>
                    <a:pt x="554683" y="1927945"/>
                  </a:lnTo>
                  <a:cubicBezTo>
                    <a:pt x="558588" y="1929183"/>
                    <a:pt x="557636" y="1931184"/>
                    <a:pt x="557826" y="1932994"/>
                  </a:cubicBezTo>
                  <a:lnTo>
                    <a:pt x="551254" y="1936994"/>
                  </a:lnTo>
                  <a:lnTo>
                    <a:pt x="551254" y="1947948"/>
                  </a:lnTo>
                  <a:cubicBezTo>
                    <a:pt x="564875" y="1960902"/>
                    <a:pt x="590116" y="1941566"/>
                    <a:pt x="602594" y="1952329"/>
                  </a:cubicBezTo>
                  <a:cubicBezTo>
                    <a:pt x="590650" y="1954282"/>
                    <a:pt x="579115" y="1958244"/>
                    <a:pt x="568495" y="1964045"/>
                  </a:cubicBezTo>
                  <a:cubicBezTo>
                    <a:pt x="563541" y="1966045"/>
                    <a:pt x="549445" y="1961093"/>
                    <a:pt x="551730" y="1970332"/>
                  </a:cubicBezTo>
                  <a:cubicBezTo>
                    <a:pt x="582496" y="1987762"/>
                    <a:pt x="549445" y="1976904"/>
                    <a:pt x="551730" y="1989382"/>
                  </a:cubicBezTo>
                  <a:lnTo>
                    <a:pt x="564398" y="1994525"/>
                  </a:lnTo>
                  <a:lnTo>
                    <a:pt x="564398" y="2003384"/>
                  </a:lnTo>
                  <a:lnTo>
                    <a:pt x="557445" y="2007669"/>
                  </a:lnTo>
                  <a:lnTo>
                    <a:pt x="560112" y="2012623"/>
                  </a:lnTo>
                  <a:cubicBezTo>
                    <a:pt x="568018" y="2012623"/>
                    <a:pt x="595164" y="2014432"/>
                    <a:pt x="579162" y="2003955"/>
                  </a:cubicBezTo>
                  <a:cubicBezTo>
                    <a:pt x="573733" y="1999097"/>
                    <a:pt x="586496" y="1997383"/>
                    <a:pt x="584877" y="1992906"/>
                  </a:cubicBezTo>
                  <a:cubicBezTo>
                    <a:pt x="590116" y="1988048"/>
                    <a:pt x="601355" y="1991477"/>
                    <a:pt x="607642" y="1990524"/>
                  </a:cubicBezTo>
                  <a:cubicBezTo>
                    <a:pt x="615167" y="1982142"/>
                    <a:pt x="608690" y="1963950"/>
                    <a:pt x="610690" y="1952424"/>
                  </a:cubicBezTo>
                  <a:lnTo>
                    <a:pt x="617453" y="1948329"/>
                  </a:lnTo>
                  <a:lnTo>
                    <a:pt x="617453" y="1933184"/>
                  </a:lnTo>
                  <a:lnTo>
                    <a:pt x="608976" y="1931565"/>
                  </a:lnTo>
                  <a:cubicBezTo>
                    <a:pt x="598784" y="1939375"/>
                    <a:pt x="585068" y="1931565"/>
                    <a:pt x="574685" y="1939185"/>
                  </a:cubicBezTo>
                  <a:cubicBezTo>
                    <a:pt x="561160" y="1921850"/>
                    <a:pt x="598498" y="1929660"/>
                    <a:pt x="607356" y="1928136"/>
                  </a:cubicBezTo>
                  <a:cubicBezTo>
                    <a:pt x="614405" y="1923964"/>
                    <a:pt x="622968" y="1923269"/>
                    <a:pt x="630597" y="1926231"/>
                  </a:cubicBezTo>
                  <a:lnTo>
                    <a:pt x="630597" y="1937280"/>
                  </a:lnTo>
                  <a:lnTo>
                    <a:pt x="624025" y="1941280"/>
                  </a:lnTo>
                  <a:lnTo>
                    <a:pt x="624025" y="1981571"/>
                  </a:lnTo>
                  <a:lnTo>
                    <a:pt x="617262" y="1985762"/>
                  </a:lnTo>
                  <a:lnTo>
                    <a:pt x="617262" y="1996525"/>
                  </a:lnTo>
                  <a:cubicBezTo>
                    <a:pt x="608594" y="2001764"/>
                    <a:pt x="608594" y="2002050"/>
                    <a:pt x="617262" y="2007193"/>
                  </a:cubicBezTo>
                  <a:lnTo>
                    <a:pt x="617262" y="2014052"/>
                  </a:lnTo>
                  <a:lnTo>
                    <a:pt x="624025" y="2018528"/>
                  </a:lnTo>
                  <a:lnTo>
                    <a:pt x="624025" y="2053199"/>
                  </a:lnTo>
                  <a:lnTo>
                    <a:pt x="630788" y="2057390"/>
                  </a:lnTo>
                  <a:lnTo>
                    <a:pt x="630788" y="2171690"/>
                  </a:lnTo>
                  <a:lnTo>
                    <a:pt x="624406" y="2175595"/>
                  </a:lnTo>
                  <a:lnTo>
                    <a:pt x="624406" y="2179119"/>
                  </a:lnTo>
                  <a:lnTo>
                    <a:pt x="631169" y="2183310"/>
                  </a:lnTo>
                  <a:lnTo>
                    <a:pt x="631169" y="2208838"/>
                  </a:lnTo>
                  <a:cubicBezTo>
                    <a:pt x="642027" y="2211505"/>
                    <a:pt x="632883" y="2223982"/>
                    <a:pt x="643266" y="2226650"/>
                  </a:cubicBezTo>
                  <a:cubicBezTo>
                    <a:pt x="644094" y="2231488"/>
                    <a:pt x="644352" y="2236412"/>
                    <a:pt x="644028" y="2241318"/>
                  </a:cubicBezTo>
                  <a:lnTo>
                    <a:pt x="637741" y="2245604"/>
                  </a:lnTo>
                  <a:lnTo>
                    <a:pt x="637741" y="2281799"/>
                  </a:lnTo>
                  <a:lnTo>
                    <a:pt x="630979" y="2285990"/>
                  </a:lnTo>
                  <a:lnTo>
                    <a:pt x="630979" y="2307898"/>
                  </a:lnTo>
                  <a:lnTo>
                    <a:pt x="624406" y="2311898"/>
                  </a:lnTo>
                  <a:lnTo>
                    <a:pt x="624406" y="2381812"/>
                  </a:lnTo>
                  <a:lnTo>
                    <a:pt x="630121" y="2385050"/>
                  </a:lnTo>
                  <a:cubicBezTo>
                    <a:pt x="632312" y="2392194"/>
                    <a:pt x="629550" y="2400100"/>
                    <a:pt x="631455" y="2407910"/>
                  </a:cubicBezTo>
                  <a:lnTo>
                    <a:pt x="636122" y="2410482"/>
                  </a:lnTo>
                  <a:cubicBezTo>
                    <a:pt x="637712" y="2431789"/>
                    <a:pt x="637712" y="2453182"/>
                    <a:pt x="636122" y="2474490"/>
                  </a:cubicBezTo>
                  <a:cubicBezTo>
                    <a:pt x="622787" y="2487634"/>
                    <a:pt x="634121" y="2516876"/>
                    <a:pt x="630597" y="2536117"/>
                  </a:cubicBezTo>
                  <a:lnTo>
                    <a:pt x="636884" y="2540308"/>
                  </a:lnTo>
                  <a:lnTo>
                    <a:pt x="636884" y="2561929"/>
                  </a:lnTo>
                  <a:lnTo>
                    <a:pt x="643646" y="2566120"/>
                  </a:lnTo>
                  <a:lnTo>
                    <a:pt x="643646" y="2595267"/>
                  </a:lnTo>
                  <a:lnTo>
                    <a:pt x="650219" y="2599268"/>
                  </a:lnTo>
                  <a:lnTo>
                    <a:pt x="650219" y="2654417"/>
                  </a:lnTo>
                  <a:lnTo>
                    <a:pt x="643456" y="2658608"/>
                  </a:lnTo>
                  <a:lnTo>
                    <a:pt x="643456" y="2687850"/>
                  </a:lnTo>
                  <a:cubicBezTo>
                    <a:pt x="629930" y="2696041"/>
                    <a:pt x="640217" y="2718425"/>
                    <a:pt x="637169" y="2731855"/>
                  </a:cubicBezTo>
                  <a:lnTo>
                    <a:pt x="624311" y="2739095"/>
                  </a:lnTo>
                  <a:lnTo>
                    <a:pt x="624311" y="2790339"/>
                  </a:lnTo>
                  <a:lnTo>
                    <a:pt x="617548" y="2794530"/>
                  </a:lnTo>
                  <a:lnTo>
                    <a:pt x="617548" y="2801769"/>
                  </a:lnTo>
                  <a:lnTo>
                    <a:pt x="623930" y="2805674"/>
                  </a:lnTo>
                  <a:lnTo>
                    <a:pt x="623930" y="2809294"/>
                  </a:lnTo>
                  <a:cubicBezTo>
                    <a:pt x="614405" y="2811866"/>
                    <a:pt x="618882" y="2821200"/>
                    <a:pt x="617072" y="2827486"/>
                  </a:cubicBezTo>
                  <a:cubicBezTo>
                    <a:pt x="624978" y="2830249"/>
                    <a:pt x="624311" y="2834535"/>
                    <a:pt x="624025" y="2841869"/>
                  </a:cubicBezTo>
                  <a:cubicBezTo>
                    <a:pt x="622501" y="2842917"/>
                    <a:pt x="620501" y="2844250"/>
                    <a:pt x="617929" y="2846155"/>
                  </a:cubicBezTo>
                  <a:lnTo>
                    <a:pt x="617929" y="2853299"/>
                  </a:lnTo>
                  <a:lnTo>
                    <a:pt x="623739" y="2857109"/>
                  </a:lnTo>
                  <a:lnTo>
                    <a:pt x="623739" y="2897209"/>
                  </a:lnTo>
                  <a:lnTo>
                    <a:pt x="630502" y="2901305"/>
                  </a:lnTo>
                  <a:lnTo>
                    <a:pt x="630502" y="2904925"/>
                  </a:lnTo>
                  <a:lnTo>
                    <a:pt x="624120" y="2908735"/>
                  </a:lnTo>
                  <a:lnTo>
                    <a:pt x="624120" y="2963980"/>
                  </a:lnTo>
                  <a:cubicBezTo>
                    <a:pt x="638694" y="2974362"/>
                    <a:pt x="626978" y="3002556"/>
                    <a:pt x="630597" y="3019225"/>
                  </a:cubicBezTo>
                  <a:cubicBezTo>
                    <a:pt x="637836" y="3021510"/>
                    <a:pt x="637455" y="3026844"/>
                    <a:pt x="637169" y="3032941"/>
                  </a:cubicBezTo>
                  <a:cubicBezTo>
                    <a:pt x="630788" y="3037703"/>
                    <a:pt x="627644" y="3040751"/>
                    <a:pt x="637169" y="3044847"/>
                  </a:cubicBezTo>
                  <a:lnTo>
                    <a:pt x="637169" y="3107521"/>
                  </a:lnTo>
                  <a:lnTo>
                    <a:pt x="630979" y="3111426"/>
                  </a:lnTo>
                  <a:lnTo>
                    <a:pt x="630979" y="3122285"/>
                  </a:lnTo>
                  <a:lnTo>
                    <a:pt x="637265" y="3126191"/>
                  </a:lnTo>
                  <a:lnTo>
                    <a:pt x="637265" y="3129524"/>
                  </a:lnTo>
                  <a:lnTo>
                    <a:pt x="630502" y="3133715"/>
                  </a:lnTo>
                  <a:lnTo>
                    <a:pt x="630502" y="3181340"/>
                  </a:lnTo>
                  <a:lnTo>
                    <a:pt x="625549" y="3184102"/>
                  </a:lnTo>
                  <a:cubicBezTo>
                    <a:pt x="623959" y="3204171"/>
                    <a:pt x="623959" y="3224327"/>
                    <a:pt x="625549" y="3244396"/>
                  </a:cubicBezTo>
                  <a:cubicBezTo>
                    <a:pt x="633455" y="3249158"/>
                    <a:pt x="633455" y="3249444"/>
                    <a:pt x="624787" y="3254778"/>
                  </a:cubicBezTo>
                  <a:lnTo>
                    <a:pt x="624787" y="3273161"/>
                  </a:lnTo>
                  <a:lnTo>
                    <a:pt x="631073" y="3277066"/>
                  </a:lnTo>
                  <a:lnTo>
                    <a:pt x="631073" y="3324691"/>
                  </a:lnTo>
                  <a:lnTo>
                    <a:pt x="624692" y="3328597"/>
                  </a:lnTo>
                  <a:lnTo>
                    <a:pt x="624692" y="3332121"/>
                  </a:lnTo>
                  <a:lnTo>
                    <a:pt x="630788" y="3335931"/>
                  </a:lnTo>
                  <a:lnTo>
                    <a:pt x="630788" y="3350790"/>
                  </a:lnTo>
                  <a:cubicBezTo>
                    <a:pt x="622215" y="3356029"/>
                    <a:pt x="622215" y="3356314"/>
                    <a:pt x="630216" y="3361172"/>
                  </a:cubicBezTo>
                  <a:cubicBezTo>
                    <a:pt x="631207" y="3364801"/>
                    <a:pt x="631531" y="3368573"/>
                    <a:pt x="631169" y="3372316"/>
                  </a:cubicBezTo>
                  <a:lnTo>
                    <a:pt x="624787" y="3376412"/>
                  </a:lnTo>
                  <a:lnTo>
                    <a:pt x="624787" y="3409178"/>
                  </a:lnTo>
                  <a:lnTo>
                    <a:pt x="618024" y="3413274"/>
                  </a:lnTo>
                  <a:lnTo>
                    <a:pt x="618024" y="3438896"/>
                  </a:lnTo>
                  <a:lnTo>
                    <a:pt x="611547" y="3442802"/>
                  </a:lnTo>
                  <a:lnTo>
                    <a:pt x="611547" y="3479473"/>
                  </a:lnTo>
                  <a:lnTo>
                    <a:pt x="617739" y="3483473"/>
                  </a:lnTo>
                  <a:cubicBezTo>
                    <a:pt x="610023" y="3485854"/>
                    <a:pt x="611642" y="3489760"/>
                    <a:pt x="611452" y="3493760"/>
                  </a:cubicBezTo>
                  <a:lnTo>
                    <a:pt x="617072" y="3497666"/>
                  </a:lnTo>
                  <a:cubicBezTo>
                    <a:pt x="610213" y="3502714"/>
                    <a:pt x="608880" y="3504809"/>
                    <a:pt x="617929" y="3509095"/>
                  </a:cubicBezTo>
                  <a:lnTo>
                    <a:pt x="617929" y="3545767"/>
                  </a:lnTo>
                  <a:lnTo>
                    <a:pt x="624406" y="3549672"/>
                  </a:lnTo>
                  <a:lnTo>
                    <a:pt x="624406" y="3582724"/>
                  </a:lnTo>
                  <a:lnTo>
                    <a:pt x="618405" y="3586629"/>
                  </a:lnTo>
                  <a:cubicBezTo>
                    <a:pt x="627930" y="3588629"/>
                    <a:pt x="627930" y="3616823"/>
                    <a:pt x="618405" y="3619109"/>
                  </a:cubicBezTo>
                  <a:cubicBezTo>
                    <a:pt x="616500" y="3622729"/>
                    <a:pt x="618405" y="3626348"/>
                    <a:pt x="617167" y="3629967"/>
                  </a:cubicBezTo>
                  <a:lnTo>
                    <a:pt x="623930" y="3634349"/>
                  </a:lnTo>
                  <a:lnTo>
                    <a:pt x="623930" y="3671116"/>
                  </a:lnTo>
                  <a:lnTo>
                    <a:pt x="617643" y="3674926"/>
                  </a:lnTo>
                  <a:lnTo>
                    <a:pt x="617643" y="3711692"/>
                  </a:lnTo>
                  <a:lnTo>
                    <a:pt x="624025" y="3715502"/>
                  </a:lnTo>
                  <a:lnTo>
                    <a:pt x="624025" y="3722741"/>
                  </a:lnTo>
                  <a:lnTo>
                    <a:pt x="617929" y="3726551"/>
                  </a:lnTo>
                  <a:lnTo>
                    <a:pt x="617929" y="3785606"/>
                  </a:lnTo>
                  <a:lnTo>
                    <a:pt x="622977" y="3788464"/>
                  </a:lnTo>
                  <a:cubicBezTo>
                    <a:pt x="613452" y="3796370"/>
                    <a:pt x="619072" y="3812848"/>
                    <a:pt x="617643" y="3825611"/>
                  </a:cubicBezTo>
                  <a:lnTo>
                    <a:pt x="623930" y="3829707"/>
                  </a:lnTo>
                  <a:lnTo>
                    <a:pt x="623930" y="3836660"/>
                  </a:lnTo>
                  <a:lnTo>
                    <a:pt x="630692" y="3840756"/>
                  </a:lnTo>
                  <a:lnTo>
                    <a:pt x="630692" y="3844375"/>
                  </a:lnTo>
                  <a:lnTo>
                    <a:pt x="624311" y="3848186"/>
                  </a:lnTo>
                  <a:lnTo>
                    <a:pt x="624311" y="3870188"/>
                  </a:lnTo>
                  <a:lnTo>
                    <a:pt x="630502" y="3874093"/>
                  </a:lnTo>
                  <a:cubicBezTo>
                    <a:pt x="631835" y="3877332"/>
                    <a:pt x="628692" y="3878951"/>
                    <a:pt x="624596" y="3880856"/>
                  </a:cubicBezTo>
                  <a:cubicBezTo>
                    <a:pt x="624596" y="3882951"/>
                    <a:pt x="624406" y="3885333"/>
                    <a:pt x="624025" y="3888000"/>
                  </a:cubicBezTo>
                  <a:lnTo>
                    <a:pt x="630312" y="3892382"/>
                  </a:lnTo>
                  <a:lnTo>
                    <a:pt x="630312" y="3899525"/>
                  </a:lnTo>
                  <a:lnTo>
                    <a:pt x="624406" y="3903430"/>
                  </a:lnTo>
                  <a:lnTo>
                    <a:pt x="624406" y="3962009"/>
                  </a:lnTo>
                  <a:lnTo>
                    <a:pt x="617643" y="3966105"/>
                  </a:lnTo>
                  <a:lnTo>
                    <a:pt x="617643" y="3969629"/>
                  </a:lnTo>
                  <a:lnTo>
                    <a:pt x="623930" y="3973534"/>
                  </a:lnTo>
                  <a:lnTo>
                    <a:pt x="618691" y="3976487"/>
                  </a:lnTo>
                  <a:cubicBezTo>
                    <a:pt x="617243" y="3985203"/>
                    <a:pt x="616891" y="3994109"/>
                    <a:pt x="617643" y="4002871"/>
                  </a:cubicBezTo>
                  <a:lnTo>
                    <a:pt x="612214" y="4005920"/>
                  </a:lnTo>
                  <a:cubicBezTo>
                    <a:pt x="610595" y="4029637"/>
                    <a:pt x="610595" y="4053449"/>
                    <a:pt x="612214" y="4077166"/>
                  </a:cubicBezTo>
                  <a:lnTo>
                    <a:pt x="617262" y="4080024"/>
                  </a:lnTo>
                  <a:lnTo>
                    <a:pt x="617262" y="4290145"/>
                  </a:lnTo>
                  <a:lnTo>
                    <a:pt x="611452" y="4293860"/>
                  </a:lnTo>
                  <a:cubicBezTo>
                    <a:pt x="611452" y="4294908"/>
                    <a:pt x="611452" y="4296146"/>
                    <a:pt x="611452" y="4297480"/>
                  </a:cubicBezTo>
                  <a:lnTo>
                    <a:pt x="617834" y="4301385"/>
                  </a:lnTo>
                  <a:lnTo>
                    <a:pt x="611547" y="4305100"/>
                  </a:lnTo>
                  <a:lnTo>
                    <a:pt x="611547" y="4334628"/>
                  </a:lnTo>
                  <a:cubicBezTo>
                    <a:pt x="621739" y="4337484"/>
                    <a:pt x="616976" y="4348915"/>
                    <a:pt x="618024" y="4356630"/>
                  </a:cubicBezTo>
                  <a:lnTo>
                    <a:pt x="611929" y="4360059"/>
                  </a:lnTo>
                  <a:cubicBezTo>
                    <a:pt x="610500" y="4367393"/>
                    <a:pt x="611929" y="4375299"/>
                    <a:pt x="610976" y="4382728"/>
                  </a:cubicBezTo>
                  <a:lnTo>
                    <a:pt x="605261" y="4385872"/>
                  </a:lnTo>
                  <a:lnTo>
                    <a:pt x="605261" y="4400730"/>
                  </a:lnTo>
                  <a:lnTo>
                    <a:pt x="611262" y="4404636"/>
                  </a:lnTo>
                  <a:lnTo>
                    <a:pt x="611262" y="4434449"/>
                  </a:lnTo>
                  <a:lnTo>
                    <a:pt x="604880" y="4438260"/>
                  </a:lnTo>
                  <a:lnTo>
                    <a:pt x="604880" y="4504458"/>
                  </a:lnTo>
                  <a:lnTo>
                    <a:pt x="598498" y="4508268"/>
                  </a:lnTo>
                  <a:lnTo>
                    <a:pt x="598498" y="4515507"/>
                  </a:lnTo>
                  <a:lnTo>
                    <a:pt x="605261" y="4519888"/>
                  </a:lnTo>
                  <a:lnTo>
                    <a:pt x="605261" y="4541606"/>
                  </a:lnTo>
                  <a:lnTo>
                    <a:pt x="610213" y="4544368"/>
                  </a:lnTo>
                  <a:cubicBezTo>
                    <a:pt x="610976" y="4546559"/>
                    <a:pt x="607071" y="4546940"/>
                    <a:pt x="605261" y="4548749"/>
                  </a:cubicBezTo>
                  <a:lnTo>
                    <a:pt x="605261" y="4570276"/>
                  </a:lnTo>
                  <a:lnTo>
                    <a:pt x="598498" y="4574562"/>
                  </a:lnTo>
                  <a:lnTo>
                    <a:pt x="598498" y="4585516"/>
                  </a:lnTo>
                  <a:close/>
                  <a:moveTo>
                    <a:pt x="595260" y="1167469"/>
                  </a:moveTo>
                  <a:cubicBezTo>
                    <a:pt x="601641" y="1167469"/>
                    <a:pt x="608023" y="1167469"/>
                    <a:pt x="614310" y="1167469"/>
                  </a:cubicBezTo>
                  <a:cubicBezTo>
                    <a:pt x="619072" y="1163850"/>
                    <a:pt x="619834" y="1159278"/>
                    <a:pt x="614310" y="1156420"/>
                  </a:cubicBezTo>
                  <a:cubicBezTo>
                    <a:pt x="610452" y="1159278"/>
                    <a:pt x="605652" y="1160573"/>
                    <a:pt x="600879" y="1160040"/>
                  </a:cubicBezTo>
                  <a:lnTo>
                    <a:pt x="592021" y="1165374"/>
                  </a:lnTo>
                  <a:cubicBezTo>
                    <a:pt x="592116" y="1166136"/>
                    <a:pt x="592973" y="1167374"/>
                    <a:pt x="595260" y="1167374"/>
                  </a:cubicBezTo>
                  <a:close/>
                  <a:moveTo>
                    <a:pt x="222451" y="1552089"/>
                  </a:moveTo>
                  <a:cubicBezTo>
                    <a:pt x="207306" y="1546374"/>
                    <a:pt x="210640" y="1559423"/>
                    <a:pt x="222451" y="1553327"/>
                  </a:cubicBezTo>
                  <a:cubicBezTo>
                    <a:pt x="222641" y="1552851"/>
                    <a:pt x="222832" y="1552374"/>
                    <a:pt x="222451" y="1552089"/>
                  </a:cubicBezTo>
                  <a:close/>
                  <a:moveTo>
                    <a:pt x="237501" y="663978"/>
                  </a:moveTo>
                  <a:cubicBezTo>
                    <a:pt x="230471" y="662473"/>
                    <a:pt x="223194" y="662473"/>
                    <a:pt x="216164" y="663978"/>
                  </a:cubicBezTo>
                  <a:cubicBezTo>
                    <a:pt x="222756" y="667826"/>
                    <a:pt x="230909" y="667826"/>
                    <a:pt x="237501" y="663978"/>
                  </a:cubicBezTo>
                  <a:close/>
                  <a:moveTo>
                    <a:pt x="280173" y="1536373"/>
                  </a:moveTo>
                  <a:cubicBezTo>
                    <a:pt x="297889" y="1527895"/>
                    <a:pt x="285411" y="1523323"/>
                    <a:pt x="272933" y="1525038"/>
                  </a:cubicBezTo>
                  <a:cubicBezTo>
                    <a:pt x="268428" y="1520971"/>
                    <a:pt x="261827" y="1520247"/>
                    <a:pt x="256551" y="1523228"/>
                  </a:cubicBezTo>
                  <a:lnTo>
                    <a:pt x="256551" y="1526943"/>
                  </a:lnTo>
                  <a:cubicBezTo>
                    <a:pt x="264075" y="1532944"/>
                    <a:pt x="271886" y="1531134"/>
                    <a:pt x="280173" y="1536373"/>
                  </a:cubicBezTo>
                  <a:close/>
                  <a:moveTo>
                    <a:pt x="284173" y="543677"/>
                  </a:moveTo>
                  <a:cubicBezTo>
                    <a:pt x="285887" y="545677"/>
                    <a:pt x="289698" y="544630"/>
                    <a:pt x="292650" y="544820"/>
                  </a:cubicBezTo>
                  <a:cubicBezTo>
                    <a:pt x="297413" y="542344"/>
                    <a:pt x="297413" y="539962"/>
                    <a:pt x="292650" y="537486"/>
                  </a:cubicBezTo>
                  <a:cubicBezTo>
                    <a:pt x="290650" y="539391"/>
                    <a:pt x="283125" y="540819"/>
                    <a:pt x="284173" y="543677"/>
                  </a:cubicBezTo>
                  <a:close/>
                  <a:moveTo>
                    <a:pt x="312748" y="1554566"/>
                  </a:moveTo>
                  <a:cubicBezTo>
                    <a:pt x="305033" y="1555899"/>
                    <a:pt x="300461" y="1549326"/>
                    <a:pt x="292460" y="1550851"/>
                  </a:cubicBezTo>
                  <a:lnTo>
                    <a:pt x="286745" y="1547136"/>
                  </a:lnTo>
                  <a:cubicBezTo>
                    <a:pt x="275219" y="1544278"/>
                    <a:pt x="269885" y="1560376"/>
                    <a:pt x="286745" y="1558280"/>
                  </a:cubicBezTo>
                  <a:lnTo>
                    <a:pt x="292364" y="1561899"/>
                  </a:lnTo>
                  <a:lnTo>
                    <a:pt x="312272" y="1561899"/>
                  </a:lnTo>
                  <a:cubicBezTo>
                    <a:pt x="317034" y="1557899"/>
                    <a:pt x="317034" y="1557899"/>
                    <a:pt x="312367" y="1554566"/>
                  </a:cubicBezTo>
                  <a:close/>
                  <a:moveTo>
                    <a:pt x="320272" y="600637"/>
                  </a:moveTo>
                  <a:cubicBezTo>
                    <a:pt x="308176" y="599874"/>
                    <a:pt x="308176" y="599874"/>
                    <a:pt x="302937" y="601970"/>
                  </a:cubicBezTo>
                  <a:lnTo>
                    <a:pt x="302937" y="605399"/>
                  </a:lnTo>
                  <a:cubicBezTo>
                    <a:pt x="309176" y="608352"/>
                    <a:pt x="316415" y="608352"/>
                    <a:pt x="322654" y="605399"/>
                  </a:cubicBezTo>
                  <a:cubicBezTo>
                    <a:pt x="321797" y="603875"/>
                    <a:pt x="323702" y="601875"/>
                    <a:pt x="319892" y="600637"/>
                  </a:cubicBezTo>
                  <a:close/>
                  <a:moveTo>
                    <a:pt x="358372" y="721700"/>
                  </a:moveTo>
                  <a:lnTo>
                    <a:pt x="344847" y="721700"/>
                  </a:lnTo>
                  <a:lnTo>
                    <a:pt x="336370" y="727319"/>
                  </a:lnTo>
                  <a:cubicBezTo>
                    <a:pt x="343133" y="731415"/>
                    <a:pt x="342466" y="738558"/>
                    <a:pt x="352086" y="736844"/>
                  </a:cubicBezTo>
                  <a:cubicBezTo>
                    <a:pt x="354658" y="734463"/>
                    <a:pt x="360087" y="733320"/>
                    <a:pt x="361611" y="730367"/>
                  </a:cubicBezTo>
                  <a:cubicBezTo>
                    <a:pt x="360849" y="727129"/>
                    <a:pt x="363992" y="723890"/>
                    <a:pt x="358658" y="721700"/>
                  </a:cubicBezTo>
                  <a:close/>
                  <a:moveTo>
                    <a:pt x="407426" y="948108"/>
                  </a:moveTo>
                  <a:cubicBezTo>
                    <a:pt x="410570" y="932488"/>
                    <a:pt x="387614" y="941251"/>
                    <a:pt x="377995" y="939155"/>
                  </a:cubicBezTo>
                  <a:lnTo>
                    <a:pt x="369041" y="944299"/>
                  </a:lnTo>
                  <a:cubicBezTo>
                    <a:pt x="363897" y="962777"/>
                    <a:pt x="398568" y="951443"/>
                    <a:pt x="407426" y="948299"/>
                  </a:cubicBezTo>
                  <a:close/>
                  <a:moveTo>
                    <a:pt x="368183" y="811996"/>
                  </a:moveTo>
                  <a:cubicBezTo>
                    <a:pt x="372194" y="814654"/>
                    <a:pt x="377413" y="814654"/>
                    <a:pt x="381423" y="811996"/>
                  </a:cubicBezTo>
                  <a:cubicBezTo>
                    <a:pt x="377413" y="809339"/>
                    <a:pt x="372194" y="809339"/>
                    <a:pt x="368183" y="811996"/>
                  </a:cubicBezTo>
                  <a:close/>
                  <a:moveTo>
                    <a:pt x="369422" y="713127"/>
                  </a:moveTo>
                  <a:cubicBezTo>
                    <a:pt x="370851" y="715317"/>
                    <a:pt x="375041" y="713127"/>
                    <a:pt x="373708" y="711889"/>
                  </a:cubicBezTo>
                  <a:cubicBezTo>
                    <a:pt x="372375" y="710650"/>
                    <a:pt x="368183" y="711698"/>
                    <a:pt x="369422" y="713127"/>
                  </a:cubicBezTo>
                  <a:close/>
                  <a:moveTo>
                    <a:pt x="414285" y="1600762"/>
                  </a:moveTo>
                  <a:cubicBezTo>
                    <a:pt x="410370" y="1598133"/>
                    <a:pt x="405245" y="1598133"/>
                    <a:pt x="401330" y="1600762"/>
                  </a:cubicBezTo>
                  <a:cubicBezTo>
                    <a:pt x="404760" y="1603429"/>
                    <a:pt x="415808" y="1609715"/>
                    <a:pt x="414285" y="1600762"/>
                  </a:cubicBezTo>
                  <a:close/>
                  <a:moveTo>
                    <a:pt x="448479" y="891244"/>
                  </a:moveTo>
                  <a:lnTo>
                    <a:pt x="456957" y="891244"/>
                  </a:lnTo>
                  <a:cubicBezTo>
                    <a:pt x="466482" y="875433"/>
                    <a:pt x="489627" y="890101"/>
                    <a:pt x="503153" y="880481"/>
                  </a:cubicBezTo>
                  <a:cubicBezTo>
                    <a:pt x="506810" y="883872"/>
                    <a:pt x="512449" y="883872"/>
                    <a:pt x="516107" y="880481"/>
                  </a:cubicBezTo>
                  <a:cubicBezTo>
                    <a:pt x="536966" y="877909"/>
                    <a:pt x="558112" y="887244"/>
                    <a:pt x="577353" y="879148"/>
                  </a:cubicBezTo>
                  <a:cubicBezTo>
                    <a:pt x="578876" y="865527"/>
                    <a:pt x="500581" y="873337"/>
                    <a:pt x="486960" y="867717"/>
                  </a:cubicBezTo>
                  <a:cubicBezTo>
                    <a:pt x="484674" y="865241"/>
                    <a:pt x="478388" y="866003"/>
                    <a:pt x="479912" y="869432"/>
                  </a:cubicBezTo>
                  <a:cubicBezTo>
                    <a:pt x="470387" y="880195"/>
                    <a:pt x="451337" y="865146"/>
                    <a:pt x="435906" y="869432"/>
                  </a:cubicBezTo>
                  <a:lnTo>
                    <a:pt x="425810" y="876671"/>
                  </a:lnTo>
                  <a:cubicBezTo>
                    <a:pt x="417428" y="875052"/>
                    <a:pt x="412570" y="880957"/>
                    <a:pt x="405997" y="880576"/>
                  </a:cubicBezTo>
                  <a:lnTo>
                    <a:pt x="381137" y="894388"/>
                  </a:lnTo>
                  <a:lnTo>
                    <a:pt x="383709" y="898674"/>
                  </a:lnTo>
                  <a:cubicBezTo>
                    <a:pt x="393806" y="899626"/>
                    <a:pt x="402188" y="890673"/>
                    <a:pt x="411427" y="898674"/>
                  </a:cubicBezTo>
                  <a:cubicBezTo>
                    <a:pt x="416666" y="898102"/>
                    <a:pt x="422571" y="900007"/>
                    <a:pt x="427048" y="896959"/>
                  </a:cubicBezTo>
                  <a:lnTo>
                    <a:pt x="420857" y="893054"/>
                  </a:lnTo>
                  <a:lnTo>
                    <a:pt x="420857" y="889149"/>
                  </a:lnTo>
                  <a:cubicBezTo>
                    <a:pt x="425800" y="885472"/>
                    <a:pt x="431849" y="883586"/>
                    <a:pt x="438002" y="883815"/>
                  </a:cubicBezTo>
                  <a:close/>
                  <a:moveTo>
                    <a:pt x="456957" y="938869"/>
                  </a:moveTo>
                  <a:lnTo>
                    <a:pt x="450480" y="938869"/>
                  </a:lnTo>
                  <a:cubicBezTo>
                    <a:pt x="445717" y="942489"/>
                    <a:pt x="445717" y="942489"/>
                    <a:pt x="450480" y="946204"/>
                  </a:cubicBezTo>
                  <a:lnTo>
                    <a:pt x="456861" y="946204"/>
                  </a:lnTo>
                  <a:cubicBezTo>
                    <a:pt x="461528" y="942870"/>
                    <a:pt x="461528" y="942870"/>
                    <a:pt x="456957" y="938774"/>
                  </a:cubicBezTo>
                  <a:close/>
                  <a:moveTo>
                    <a:pt x="519250" y="1655626"/>
                  </a:moveTo>
                  <a:cubicBezTo>
                    <a:pt x="515535" y="1653149"/>
                    <a:pt x="504962" y="1646101"/>
                    <a:pt x="506201" y="1655626"/>
                  </a:cubicBezTo>
                  <a:cubicBezTo>
                    <a:pt x="510096" y="1658331"/>
                    <a:pt x="515240" y="1658445"/>
                    <a:pt x="519250" y="1655911"/>
                  </a:cubicBezTo>
                  <a:close/>
                  <a:moveTo>
                    <a:pt x="522965" y="939060"/>
                  </a:moveTo>
                  <a:cubicBezTo>
                    <a:pt x="514392" y="938203"/>
                    <a:pt x="503915" y="940775"/>
                    <a:pt x="496962" y="935535"/>
                  </a:cubicBezTo>
                  <a:cubicBezTo>
                    <a:pt x="492285" y="935926"/>
                    <a:pt x="487627" y="934650"/>
                    <a:pt x="483817" y="931916"/>
                  </a:cubicBezTo>
                  <a:lnTo>
                    <a:pt x="467244" y="941441"/>
                  </a:lnTo>
                  <a:cubicBezTo>
                    <a:pt x="464005" y="949347"/>
                    <a:pt x="479531" y="946109"/>
                    <a:pt x="484579" y="942584"/>
                  </a:cubicBezTo>
                  <a:cubicBezTo>
                    <a:pt x="494104" y="943251"/>
                    <a:pt x="503057" y="941441"/>
                    <a:pt x="510582" y="946585"/>
                  </a:cubicBezTo>
                  <a:cubicBezTo>
                    <a:pt x="516202" y="946013"/>
                    <a:pt x="522107" y="947918"/>
                    <a:pt x="525917" y="944584"/>
                  </a:cubicBezTo>
                  <a:cubicBezTo>
                    <a:pt x="526013" y="940965"/>
                    <a:pt x="525917" y="940965"/>
                    <a:pt x="522965" y="939346"/>
                  </a:cubicBezTo>
                  <a:close/>
                  <a:moveTo>
                    <a:pt x="603927" y="1694297"/>
                  </a:moveTo>
                  <a:cubicBezTo>
                    <a:pt x="583067" y="1690963"/>
                    <a:pt x="564875" y="1703822"/>
                    <a:pt x="545825" y="1699917"/>
                  </a:cubicBezTo>
                  <a:cubicBezTo>
                    <a:pt x="539538" y="1697250"/>
                    <a:pt x="539538" y="1697155"/>
                    <a:pt x="532490" y="1699917"/>
                  </a:cubicBezTo>
                  <a:cubicBezTo>
                    <a:pt x="536300" y="1711918"/>
                    <a:pt x="596403" y="1704203"/>
                    <a:pt x="611357" y="1704013"/>
                  </a:cubicBezTo>
                  <a:cubicBezTo>
                    <a:pt x="611166" y="1698584"/>
                    <a:pt x="612976" y="1694107"/>
                    <a:pt x="603927" y="1694583"/>
                  </a:cubicBezTo>
                  <a:close/>
                  <a:moveTo>
                    <a:pt x="568780" y="1653911"/>
                  </a:moveTo>
                  <a:cubicBezTo>
                    <a:pt x="566875" y="1653911"/>
                    <a:pt x="566018" y="1654864"/>
                    <a:pt x="565256" y="1654578"/>
                  </a:cubicBezTo>
                  <a:lnTo>
                    <a:pt x="574781" y="1661150"/>
                  </a:lnTo>
                  <a:cubicBezTo>
                    <a:pt x="586020" y="1661150"/>
                    <a:pt x="595164" y="1662960"/>
                    <a:pt x="604023" y="1656007"/>
                  </a:cubicBezTo>
                  <a:cubicBezTo>
                    <a:pt x="594116" y="1651054"/>
                    <a:pt x="580210" y="1655244"/>
                    <a:pt x="568780" y="1654197"/>
                  </a:cubicBezTo>
                  <a:close/>
                  <a:moveTo>
                    <a:pt x="578876" y="917438"/>
                  </a:moveTo>
                  <a:lnTo>
                    <a:pt x="575924" y="913056"/>
                  </a:lnTo>
                  <a:cubicBezTo>
                    <a:pt x="569161" y="913056"/>
                    <a:pt x="543729" y="915438"/>
                    <a:pt x="558779" y="907532"/>
                  </a:cubicBezTo>
                  <a:lnTo>
                    <a:pt x="540300" y="897150"/>
                  </a:lnTo>
                  <a:lnTo>
                    <a:pt x="536871" y="891054"/>
                  </a:lnTo>
                  <a:cubicBezTo>
                    <a:pt x="506677" y="893054"/>
                    <a:pt x="474387" y="884768"/>
                    <a:pt x="447717" y="899817"/>
                  </a:cubicBezTo>
                  <a:cubicBezTo>
                    <a:pt x="461719" y="902293"/>
                    <a:pt x="474959" y="916009"/>
                    <a:pt x="489627" y="916771"/>
                  </a:cubicBezTo>
                  <a:cubicBezTo>
                    <a:pt x="498581" y="909532"/>
                    <a:pt x="503915" y="915438"/>
                    <a:pt x="513916" y="916771"/>
                  </a:cubicBezTo>
                  <a:cubicBezTo>
                    <a:pt x="521240" y="918581"/>
                    <a:pt x="528403" y="920962"/>
                    <a:pt x="535347" y="923915"/>
                  </a:cubicBezTo>
                  <a:cubicBezTo>
                    <a:pt x="549159" y="922486"/>
                    <a:pt x="567446" y="929249"/>
                    <a:pt x="578876" y="917724"/>
                  </a:cubicBezTo>
                  <a:close/>
                  <a:moveTo>
                    <a:pt x="613548" y="747226"/>
                  </a:moveTo>
                  <a:cubicBezTo>
                    <a:pt x="606309" y="746560"/>
                    <a:pt x="598212" y="749132"/>
                    <a:pt x="591735" y="745417"/>
                  </a:cubicBezTo>
                  <a:lnTo>
                    <a:pt x="591735" y="741988"/>
                  </a:lnTo>
                  <a:cubicBezTo>
                    <a:pt x="582210" y="739416"/>
                    <a:pt x="571637" y="732463"/>
                    <a:pt x="562112" y="739701"/>
                  </a:cubicBezTo>
                  <a:cubicBezTo>
                    <a:pt x="547882" y="743369"/>
                    <a:pt x="532890" y="742673"/>
                    <a:pt x="519060" y="737701"/>
                  </a:cubicBezTo>
                  <a:lnTo>
                    <a:pt x="538110" y="728748"/>
                  </a:lnTo>
                  <a:cubicBezTo>
                    <a:pt x="539443" y="728748"/>
                    <a:pt x="550016" y="730082"/>
                    <a:pt x="551921" y="726367"/>
                  </a:cubicBezTo>
                  <a:cubicBezTo>
                    <a:pt x="550968" y="710269"/>
                    <a:pt x="576971" y="720557"/>
                    <a:pt x="588497" y="717794"/>
                  </a:cubicBezTo>
                  <a:lnTo>
                    <a:pt x="596974" y="712365"/>
                  </a:lnTo>
                  <a:cubicBezTo>
                    <a:pt x="591354" y="704745"/>
                    <a:pt x="580115" y="706745"/>
                    <a:pt x="573257" y="710365"/>
                  </a:cubicBezTo>
                  <a:cubicBezTo>
                    <a:pt x="551540" y="715508"/>
                    <a:pt x="532394" y="689790"/>
                    <a:pt x="512868" y="704745"/>
                  </a:cubicBezTo>
                  <a:lnTo>
                    <a:pt x="512868" y="712175"/>
                  </a:lnTo>
                  <a:cubicBezTo>
                    <a:pt x="514678" y="713794"/>
                    <a:pt x="520107" y="714651"/>
                    <a:pt x="519250" y="717699"/>
                  </a:cubicBezTo>
                  <a:cubicBezTo>
                    <a:pt x="478950" y="713527"/>
                    <a:pt x="438230" y="719147"/>
                    <a:pt x="400569" y="734082"/>
                  </a:cubicBezTo>
                  <a:cubicBezTo>
                    <a:pt x="427048" y="748750"/>
                    <a:pt x="457719" y="729224"/>
                    <a:pt x="485532" y="741226"/>
                  </a:cubicBezTo>
                  <a:cubicBezTo>
                    <a:pt x="478483" y="750751"/>
                    <a:pt x="462005" y="744464"/>
                    <a:pt x="453622" y="752846"/>
                  </a:cubicBezTo>
                  <a:cubicBezTo>
                    <a:pt x="443041" y="753017"/>
                    <a:pt x="432534" y="751008"/>
                    <a:pt x="422762" y="746940"/>
                  </a:cubicBezTo>
                  <a:lnTo>
                    <a:pt x="414285" y="748465"/>
                  </a:lnTo>
                  <a:cubicBezTo>
                    <a:pt x="414285" y="751131"/>
                    <a:pt x="414285" y="753323"/>
                    <a:pt x="444764" y="754370"/>
                  </a:cubicBezTo>
                  <a:cubicBezTo>
                    <a:pt x="439145" y="754942"/>
                    <a:pt x="429905" y="755799"/>
                    <a:pt x="414285" y="757037"/>
                  </a:cubicBezTo>
                  <a:cubicBezTo>
                    <a:pt x="420000" y="758275"/>
                    <a:pt x="457719" y="761228"/>
                    <a:pt x="452385" y="754560"/>
                  </a:cubicBezTo>
                  <a:cubicBezTo>
                    <a:pt x="465910" y="755704"/>
                    <a:pt x="478578" y="766467"/>
                    <a:pt x="491151" y="758847"/>
                  </a:cubicBezTo>
                  <a:cubicBezTo>
                    <a:pt x="493818" y="762562"/>
                    <a:pt x="502486" y="760561"/>
                    <a:pt x="505534" y="764085"/>
                  </a:cubicBezTo>
                  <a:cubicBezTo>
                    <a:pt x="501914" y="766943"/>
                    <a:pt x="494104" y="765038"/>
                    <a:pt x="490008" y="769229"/>
                  </a:cubicBezTo>
                  <a:cubicBezTo>
                    <a:pt x="479569" y="763362"/>
                    <a:pt x="466558" y="764771"/>
                    <a:pt x="457623" y="772753"/>
                  </a:cubicBezTo>
                  <a:cubicBezTo>
                    <a:pt x="433716" y="765705"/>
                    <a:pt x="403998" y="769134"/>
                    <a:pt x="378756" y="772753"/>
                  </a:cubicBezTo>
                  <a:cubicBezTo>
                    <a:pt x="373517" y="776373"/>
                    <a:pt x="373517" y="776373"/>
                    <a:pt x="378756" y="780183"/>
                  </a:cubicBezTo>
                  <a:cubicBezTo>
                    <a:pt x="399235" y="779326"/>
                    <a:pt x="420857" y="773230"/>
                    <a:pt x="440669" y="778087"/>
                  </a:cubicBezTo>
                  <a:cubicBezTo>
                    <a:pt x="440669" y="779326"/>
                    <a:pt x="440669" y="780469"/>
                    <a:pt x="441145" y="781898"/>
                  </a:cubicBezTo>
                  <a:cubicBezTo>
                    <a:pt x="428953" y="792946"/>
                    <a:pt x="407046" y="786279"/>
                    <a:pt x="396187" y="797423"/>
                  </a:cubicBezTo>
                  <a:lnTo>
                    <a:pt x="401235" y="800281"/>
                  </a:lnTo>
                  <a:lnTo>
                    <a:pt x="401235" y="811806"/>
                  </a:lnTo>
                  <a:lnTo>
                    <a:pt x="414761" y="817806"/>
                  </a:lnTo>
                  <a:lnTo>
                    <a:pt x="414761" y="823045"/>
                  </a:lnTo>
                  <a:cubicBezTo>
                    <a:pt x="404569" y="825712"/>
                    <a:pt x="374184" y="828379"/>
                    <a:pt x="397521" y="839238"/>
                  </a:cubicBezTo>
                  <a:cubicBezTo>
                    <a:pt x="409884" y="839800"/>
                    <a:pt x="422162" y="841553"/>
                    <a:pt x="434192" y="844476"/>
                  </a:cubicBezTo>
                  <a:lnTo>
                    <a:pt x="434192" y="848096"/>
                  </a:lnTo>
                  <a:cubicBezTo>
                    <a:pt x="424667" y="850668"/>
                    <a:pt x="413999" y="857621"/>
                    <a:pt x="405617" y="850477"/>
                  </a:cubicBezTo>
                  <a:cubicBezTo>
                    <a:pt x="396092" y="853621"/>
                    <a:pt x="406855" y="859145"/>
                    <a:pt x="410475" y="861145"/>
                  </a:cubicBezTo>
                  <a:cubicBezTo>
                    <a:pt x="417742" y="862431"/>
                    <a:pt x="425229" y="861221"/>
                    <a:pt x="431715" y="857716"/>
                  </a:cubicBezTo>
                  <a:cubicBezTo>
                    <a:pt x="442478" y="857716"/>
                    <a:pt x="447717" y="863432"/>
                    <a:pt x="458290" y="861050"/>
                  </a:cubicBezTo>
                  <a:cubicBezTo>
                    <a:pt x="463862" y="856592"/>
                    <a:pt x="471768" y="856592"/>
                    <a:pt x="477340" y="861050"/>
                  </a:cubicBezTo>
                  <a:cubicBezTo>
                    <a:pt x="505915" y="849144"/>
                    <a:pt x="544777" y="859621"/>
                    <a:pt x="575162" y="864479"/>
                  </a:cubicBezTo>
                  <a:cubicBezTo>
                    <a:pt x="584687" y="860479"/>
                    <a:pt x="584687" y="860098"/>
                    <a:pt x="586782" y="854954"/>
                  </a:cubicBezTo>
                  <a:lnTo>
                    <a:pt x="605832" y="844572"/>
                  </a:lnTo>
                  <a:cubicBezTo>
                    <a:pt x="592212" y="836761"/>
                    <a:pt x="574495" y="842000"/>
                    <a:pt x="560017" y="836571"/>
                  </a:cubicBezTo>
                  <a:cubicBezTo>
                    <a:pt x="562684" y="825998"/>
                    <a:pt x="550492" y="826284"/>
                    <a:pt x="543538" y="831523"/>
                  </a:cubicBezTo>
                  <a:lnTo>
                    <a:pt x="527251" y="821998"/>
                  </a:lnTo>
                  <a:lnTo>
                    <a:pt x="527251" y="814663"/>
                  </a:lnTo>
                  <a:cubicBezTo>
                    <a:pt x="538491" y="812092"/>
                    <a:pt x="550016" y="822950"/>
                    <a:pt x="563637" y="820092"/>
                  </a:cubicBezTo>
                  <a:lnTo>
                    <a:pt x="579734" y="810567"/>
                  </a:lnTo>
                  <a:cubicBezTo>
                    <a:pt x="584782" y="790279"/>
                    <a:pt x="542872" y="820855"/>
                    <a:pt x="546873" y="795708"/>
                  </a:cubicBezTo>
                  <a:lnTo>
                    <a:pt x="555635" y="794185"/>
                  </a:lnTo>
                  <a:cubicBezTo>
                    <a:pt x="561636" y="798756"/>
                    <a:pt x="588592" y="802376"/>
                    <a:pt x="573162" y="791423"/>
                  </a:cubicBezTo>
                  <a:cubicBezTo>
                    <a:pt x="570971" y="782945"/>
                    <a:pt x="548968" y="787136"/>
                    <a:pt x="543158" y="790470"/>
                  </a:cubicBezTo>
                  <a:cubicBezTo>
                    <a:pt x="537633" y="786088"/>
                    <a:pt x="529061" y="787803"/>
                    <a:pt x="524108" y="783517"/>
                  </a:cubicBezTo>
                  <a:cubicBezTo>
                    <a:pt x="515726" y="779993"/>
                    <a:pt x="486579" y="796185"/>
                    <a:pt x="488960" y="780849"/>
                  </a:cubicBezTo>
                  <a:cubicBezTo>
                    <a:pt x="496771" y="775039"/>
                    <a:pt x="511249" y="774373"/>
                    <a:pt x="520583" y="770372"/>
                  </a:cubicBezTo>
                  <a:lnTo>
                    <a:pt x="520583" y="767324"/>
                  </a:lnTo>
                  <a:cubicBezTo>
                    <a:pt x="527918" y="764695"/>
                    <a:pt x="535519" y="762876"/>
                    <a:pt x="543253" y="761895"/>
                  </a:cubicBezTo>
                  <a:cubicBezTo>
                    <a:pt x="555540" y="772277"/>
                    <a:pt x="567828" y="768658"/>
                    <a:pt x="579639" y="760180"/>
                  </a:cubicBezTo>
                  <a:cubicBezTo>
                    <a:pt x="582591" y="747036"/>
                    <a:pt x="605546" y="758561"/>
                    <a:pt x="616310" y="758180"/>
                  </a:cubicBezTo>
                  <a:lnTo>
                    <a:pt x="624406" y="752656"/>
                  </a:lnTo>
                  <a:cubicBezTo>
                    <a:pt x="621348" y="749941"/>
                    <a:pt x="617586" y="748160"/>
                    <a:pt x="613548" y="747512"/>
                  </a:cubicBezTo>
                  <a:close/>
                  <a:moveTo>
                    <a:pt x="430096" y="714079"/>
                  </a:moveTo>
                  <a:cubicBezTo>
                    <a:pt x="435621" y="709983"/>
                    <a:pt x="441431" y="711126"/>
                    <a:pt x="446765" y="708650"/>
                  </a:cubicBezTo>
                  <a:cubicBezTo>
                    <a:pt x="446765" y="707507"/>
                    <a:pt x="446765" y="706269"/>
                    <a:pt x="446765" y="704649"/>
                  </a:cubicBezTo>
                  <a:cubicBezTo>
                    <a:pt x="442383" y="703793"/>
                    <a:pt x="441621" y="700078"/>
                    <a:pt x="435716" y="699887"/>
                  </a:cubicBezTo>
                  <a:cubicBezTo>
                    <a:pt x="430820" y="702278"/>
                    <a:pt x="426133" y="705088"/>
                    <a:pt x="421714" y="708269"/>
                  </a:cubicBezTo>
                  <a:close/>
                  <a:moveTo>
                    <a:pt x="609071" y="637308"/>
                  </a:moveTo>
                  <a:cubicBezTo>
                    <a:pt x="605346" y="635889"/>
                    <a:pt x="601165" y="636432"/>
                    <a:pt x="597926" y="638737"/>
                  </a:cubicBezTo>
                  <a:cubicBezTo>
                    <a:pt x="603832" y="642070"/>
                    <a:pt x="611547" y="647023"/>
                    <a:pt x="618119" y="641975"/>
                  </a:cubicBezTo>
                  <a:cubicBezTo>
                    <a:pt x="615195" y="640327"/>
                    <a:pt x="612176" y="638860"/>
                    <a:pt x="609071" y="637594"/>
                  </a:cubicBezTo>
                  <a:close/>
                  <a:moveTo>
                    <a:pt x="607451" y="614638"/>
                  </a:moveTo>
                  <a:cubicBezTo>
                    <a:pt x="592783" y="617401"/>
                    <a:pt x="576210" y="605113"/>
                    <a:pt x="562017" y="614638"/>
                  </a:cubicBezTo>
                  <a:cubicBezTo>
                    <a:pt x="554588" y="608828"/>
                    <a:pt x="545634" y="613114"/>
                    <a:pt x="539634" y="609590"/>
                  </a:cubicBezTo>
                  <a:cubicBezTo>
                    <a:pt x="539634" y="608352"/>
                    <a:pt x="539634" y="607209"/>
                    <a:pt x="539062" y="605875"/>
                  </a:cubicBezTo>
                  <a:lnTo>
                    <a:pt x="545539" y="601780"/>
                  </a:lnTo>
                  <a:lnTo>
                    <a:pt x="545539" y="597969"/>
                  </a:lnTo>
                  <a:cubicBezTo>
                    <a:pt x="529156" y="591302"/>
                    <a:pt x="507439" y="584254"/>
                    <a:pt x="489818" y="592541"/>
                  </a:cubicBezTo>
                  <a:cubicBezTo>
                    <a:pt x="469434" y="578919"/>
                    <a:pt x="448860" y="604732"/>
                    <a:pt x="430287" y="588730"/>
                  </a:cubicBezTo>
                  <a:cubicBezTo>
                    <a:pt x="421523" y="589778"/>
                    <a:pt x="411808" y="587873"/>
                    <a:pt x="403045" y="589493"/>
                  </a:cubicBezTo>
                  <a:cubicBezTo>
                    <a:pt x="398568" y="607590"/>
                    <a:pt x="402378" y="603304"/>
                    <a:pt x="381233" y="603685"/>
                  </a:cubicBezTo>
                  <a:cubicBezTo>
                    <a:pt x="382376" y="597017"/>
                    <a:pt x="367897" y="602542"/>
                    <a:pt x="381233" y="603685"/>
                  </a:cubicBezTo>
                  <a:lnTo>
                    <a:pt x="378661" y="603685"/>
                  </a:lnTo>
                  <a:cubicBezTo>
                    <a:pt x="379575" y="603837"/>
                    <a:pt x="380509" y="603837"/>
                    <a:pt x="381423" y="603685"/>
                  </a:cubicBezTo>
                  <a:lnTo>
                    <a:pt x="381423" y="603685"/>
                  </a:lnTo>
                  <a:lnTo>
                    <a:pt x="381423" y="609685"/>
                  </a:lnTo>
                  <a:cubicBezTo>
                    <a:pt x="368183" y="610638"/>
                    <a:pt x="359135" y="621116"/>
                    <a:pt x="345133" y="618353"/>
                  </a:cubicBezTo>
                  <a:lnTo>
                    <a:pt x="335608" y="623878"/>
                  </a:lnTo>
                  <a:lnTo>
                    <a:pt x="341132" y="627593"/>
                  </a:lnTo>
                  <a:cubicBezTo>
                    <a:pt x="341132" y="628640"/>
                    <a:pt x="341132" y="629878"/>
                    <a:pt x="341132" y="631117"/>
                  </a:cubicBezTo>
                  <a:lnTo>
                    <a:pt x="334560" y="635117"/>
                  </a:lnTo>
                  <a:lnTo>
                    <a:pt x="334560" y="642356"/>
                  </a:lnTo>
                  <a:cubicBezTo>
                    <a:pt x="351134" y="651881"/>
                    <a:pt x="373327" y="632831"/>
                    <a:pt x="385995" y="646643"/>
                  </a:cubicBezTo>
                  <a:lnTo>
                    <a:pt x="381233" y="649309"/>
                  </a:lnTo>
                  <a:cubicBezTo>
                    <a:pt x="380661" y="652262"/>
                    <a:pt x="380090" y="655119"/>
                    <a:pt x="379518" y="657691"/>
                  </a:cubicBezTo>
                  <a:lnTo>
                    <a:pt x="373898" y="660835"/>
                  </a:lnTo>
                  <a:cubicBezTo>
                    <a:pt x="373898" y="662358"/>
                    <a:pt x="374660" y="663978"/>
                    <a:pt x="375232" y="666169"/>
                  </a:cubicBezTo>
                  <a:cubicBezTo>
                    <a:pt x="387520" y="662454"/>
                    <a:pt x="406760" y="675694"/>
                    <a:pt x="413332" y="666169"/>
                  </a:cubicBezTo>
                  <a:cubicBezTo>
                    <a:pt x="413332" y="662835"/>
                    <a:pt x="418761" y="662358"/>
                    <a:pt x="422381" y="662930"/>
                  </a:cubicBezTo>
                  <a:cubicBezTo>
                    <a:pt x="429715" y="664454"/>
                    <a:pt x="425524" y="674360"/>
                    <a:pt x="426476" y="679027"/>
                  </a:cubicBezTo>
                  <a:lnTo>
                    <a:pt x="416951" y="685028"/>
                  </a:lnTo>
                  <a:cubicBezTo>
                    <a:pt x="410894" y="684637"/>
                    <a:pt x="404912" y="686619"/>
                    <a:pt x="400283" y="690553"/>
                  </a:cubicBezTo>
                  <a:cubicBezTo>
                    <a:pt x="400283" y="691982"/>
                    <a:pt x="401045" y="693696"/>
                    <a:pt x="401426" y="695029"/>
                  </a:cubicBezTo>
                  <a:cubicBezTo>
                    <a:pt x="421714" y="696458"/>
                    <a:pt x="436764" y="688743"/>
                    <a:pt x="456194" y="696077"/>
                  </a:cubicBezTo>
                  <a:cubicBezTo>
                    <a:pt x="467853" y="706641"/>
                    <a:pt x="484808" y="708945"/>
                    <a:pt x="498866" y="701887"/>
                  </a:cubicBezTo>
                  <a:lnTo>
                    <a:pt x="498866" y="697792"/>
                  </a:lnTo>
                  <a:cubicBezTo>
                    <a:pt x="527441" y="672169"/>
                    <a:pt x="564970" y="718747"/>
                    <a:pt x="589544" y="685981"/>
                  </a:cubicBezTo>
                  <a:cubicBezTo>
                    <a:pt x="564875" y="668835"/>
                    <a:pt x="538776" y="688076"/>
                    <a:pt x="512487" y="679123"/>
                  </a:cubicBezTo>
                  <a:cubicBezTo>
                    <a:pt x="519441" y="673884"/>
                    <a:pt x="528108" y="674075"/>
                    <a:pt x="535347" y="670360"/>
                  </a:cubicBezTo>
                  <a:cubicBezTo>
                    <a:pt x="544015" y="669788"/>
                    <a:pt x="544205" y="670360"/>
                    <a:pt x="544872" y="665026"/>
                  </a:cubicBezTo>
                  <a:lnTo>
                    <a:pt x="538395" y="660930"/>
                  </a:lnTo>
                  <a:lnTo>
                    <a:pt x="538395" y="657501"/>
                  </a:lnTo>
                  <a:cubicBezTo>
                    <a:pt x="545348" y="654453"/>
                    <a:pt x="557445" y="653119"/>
                    <a:pt x="563732" y="645785"/>
                  </a:cubicBezTo>
                  <a:lnTo>
                    <a:pt x="552016" y="639213"/>
                  </a:lnTo>
                  <a:cubicBezTo>
                    <a:pt x="552683" y="635879"/>
                    <a:pt x="549539" y="633593"/>
                    <a:pt x="545254" y="631688"/>
                  </a:cubicBezTo>
                  <a:cubicBezTo>
                    <a:pt x="552873" y="627116"/>
                    <a:pt x="566685" y="627973"/>
                    <a:pt x="573829" y="622163"/>
                  </a:cubicBezTo>
                  <a:cubicBezTo>
                    <a:pt x="587259" y="626259"/>
                    <a:pt x="604213" y="633498"/>
                    <a:pt x="616786" y="623973"/>
                  </a:cubicBezTo>
                  <a:lnTo>
                    <a:pt x="616786" y="620067"/>
                  </a:lnTo>
                  <a:close/>
                  <a:moveTo>
                    <a:pt x="370469" y="584444"/>
                  </a:moveTo>
                  <a:cubicBezTo>
                    <a:pt x="450384" y="580729"/>
                    <a:pt x="395806" y="560918"/>
                    <a:pt x="361707" y="579491"/>
                  </a:cubicBezTo>
                  <a:cubicBezTo>
                    <a:pt x="364659" y="581491"/>
                    <a:pt x="367421" y="583110"/>
                    <a:pt x="370469" y="584730"/>
                  </a:cubicBezTo>
                  <a:close/>
                  <a:moveTo>
                    <a:pt x="463529" y="570252"/>
                  </a:moveTo>
                  <a:cubicBezTo>
                    <a:pt x="463529" y="570252"/>
                    <a:pt x="464957" y="569490"/>
                    <a:pt x="465719" y="569109"/>
                  </a:cubicBezTo>
                  <a:cubicBezTo>
                    <a:pt x="467529" y="565394"/>
                    <a:pt x="456004" y="568061"/>
                    <a:pt x="463433" y="570538"/>
                  </a:cubicBezTo>
                  <a:close/>
                  <a:moveTo>
                    <a:pt x="499628" y="564823"/>
                  </a:moveTo>
                  <a:lnTo>
                    <a:pt x="499628" y="561203"/>
                  </a:lnTo>
                  <a:cubicBezTo>
                    <a:pt x="495637" y="558593"/>
                    <a:pt x="490475" y="558593"/>
                    <a:pt x="486484" y="561203"/>
                  </a:cubicBezTo>
                  <a:lnTo>
                    <a:pt x="486484" y="564823"/>
                  </a:lnTo>
                  <a:cubicBezTo>
                    <a:pt x="490418" y="567518"/>
                    <a:pt x="495580" y="567632"/>
                    <a:pt x="499628" y="565109"/>
                  </a:cubicBezTo>
                  <a:close/>
                  <a:moveTo>
                    <a:pt x="519441" y="577682"/>
                  </a:moveTo>
                  <a:cubicBezTo>
                    <a:pt x="522298" y="578443"/>
                    <a:pt x="528966" y="575872"/>
                    <a:pt x="522393" y="574062"/>
                  </a:cubicBezTo>
                  <a:cubicBezTo>
                    <a:pt x="515821" y="572252"/>
                    <a:pt x="507630" y="576824"/>
                    <a:pt x="519441" y="577967"/>
                  </a:cubicBezTo>
                  <a:close/>
                  <a:moveTo>
                    <a:pt x="307509" y="1819837"/>
                  </a:moveTo>
                  <a:cubicBezTo>
                    <a:pt x="294174" y="1819837"/>
                    <a:pt x="295698" y="1821837"/>
                    <a:pt x="296460" y="1829362"/>
                  </a:cubicBezTo>
                  <a:lnTo>
                    <a:pt x="307223" y="1835934"/>
                  </a:lnTo>
                  <a:cubicBezTo>
                    <a:pt x="309891" y="1830924"/>
                    <a:pt x="309995" y="1824942"/>
                    <a:pt x="307509" y="1819837"/>
                  </a:cubicBezTo>
                  <a:close/>
                  <a:moveTo>
                    <a:pt x="332179" y="1805168"/>
                  </a:moveTo>
                  <a:lnTo>
                    <a:pt x="324750" y="1805168"/>
                  </a:lnTo>
                  <a:cubicBezTo>
                    <a:pt x="308557" y="1813645"/>
                    <a:pt x="322368" y="1812598"/>
                    <a:pt x="331989" y="1812502"/>
                  </a:cubicBezTo>
                  <a:cubicBezTo>
                    <a:pt x="336751" y="1808883"/>
                    <a:pt x="336656" y="1808883"/>
                    <a:pt x="332179" y="1805549"/>
                  </a:cubicBezTo>
                  <a:close/>
                  <a:moveTo>
                    <a:pt x="368279" y="1869652"/>
                  </a:moveTo>
                  <a:cubicBezTo>
                    <a:pt x="364307" y="1866986"/>
                    <a:pt x="359115" y="1866986"/>
                    <a:pt x="355134" y="1869652"/>
                  </a:cubicBezTo>
                  <a:cubicBezTo>
                    <a:pt x="359087" y="1872272"/>
                    <a:pt x="364231" y="1872272"/>
                    <a:pt x="368183" y="1869652"/>
                  </a:cubicBezTo>
                  <a:close/>
                  <a:moveTo>
                    <a:pt x="519345" y="2079202"/>
                  </a:moveTo>
                  <a:cubicBezTo>
                    <a:pt x="508963" y="2070249"/>
                    <a:pt x="497723" y="2075393"/>
                    <a:pt x="486770" y="2079202"/>
                  </a:cubicBezTo>
                  <a:cubicBezTo>
                    <a:pt x="492961" y="2084918"/>
                    <a:pt x="518583" y="2091299"/>
                    <a:pt x="519345" y="2079679"/>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345" name="Google Shape;345;p17"/>
            <p:cNvSpPr/>
            <p:nvPr/>
          </p:nvSpPr>
          <p:spPr>
            <a:xfrm flipH="1" rot="10800000">
              <a:off x="2622020" y="-5654"/>
              <a:ext cx="449059" cy="6863371"/>
            </a:xfrm>
            <a:custGeom>
              <a:rect b="b" l="l" r="r" t="t"/>
              <a:pathLst>
                <a:path extrusionOk="0" h="4606289" w="670237">
                  <a:moveTo>
                    <a:pt x="638371" y="4605709"/>
                  </a:moveTo>
                  <a:lnTo>
                    <a:pt x="40486" y="4605709"/>
                  </a:lnTo>
                  <a:lnTo>
                    <a:pt x="40486" y="4600280"/>
                  </a:lnTo>
                  <a:lnTo>
                    <a:pt x="46678" y="4596374"/>
                  </a:lnTo>
                  <a:lnTo>
                    <a:pt x="40867" y="4592564"/>
                  </a:lnTo>
                  <a:cubicBezTo>
                    <a:pt x="48297" y="4590564"/>
                    <a:pt x="46582" y="4584659"/>
                    <a:pt x="47344" y="4579610"/>
                  </a:cubicBezTo>
                  <a:cubicBezTo>
                    <a:pt x="41153" y="4573609"/>
                    <a:pt x="36200" y="4572180"/>
                    <a:pt x="46868" y="4566942"/>
                  </a:cubicBezTo>
                  <a:lnTo>
                    <a:pt x="46868" y="4534080"/>
                  </a:lnTo>
                  <a:lnTo>
                    <a:pt x="53631" y="4530081"/>
                  </a:lnTo>
                  <a:lnTo>
                    <a:pt x="53631" y="4526461"/>
                  </a:lnTo>
                  <a:lnTo>
                    <a:pt x="46868" y="4522365"/>
                  </a:lnTo>
                  <a:lnTo>
                    <a:pt x="46868" y="4515412"/>
                  </a:lnTo>
                  <a:lnTo>
                    <a:pt x="40867" y="4511602"/>
                  </a:lnTo>
                  <a:lnTo>
                    <a:pt x="40867" y="4504076"/>
                  </a:lnTo>
                  <a:lnTo>
                    <a:pt x="46582" y="4500934"/>
                  </a:lnTo>
                  <a:cubicBezTo>
                    <a:pt x="48011" y="4493504"/>
                    <a:pt x="46582" y="4485599"/>
                    <a:pt x="47630" y="4478169"/>
                  </a:cubicBezTo>
                  <a:lnTo>
                    <a:pt x="53250" y="4475026"/>
                  </a:lnTo>
                  <a:lnTo>
                    <a:pt x="53250" y="4463881"/>
                  </a:lnTo>
                  <a:lnTo>
                    <a:pt x="47249" y="4460071"/>
                  </a:lnTo>
                  <a:lnTo>
                    <a:pt x="47249" y="4430734"/>
                  </a:lnTo>
                  <a:lnTo>
                    <a:pt x="53726" y="4426829"/>
                  </a:lnTo>
                  <a:lnTo>
                    <a:pt x="53726" y="4415970"/>
                  </a:lnTo>
                  <a:lnTo>
                    <a:pt x="59917" y="4412066"/>
                  </a:lnTo>
                  <a:lnTo>
                    <a:pt x="59917" y="4405017"/>
                  </a:lnTo>
                  <a:cubicBezTo>
                    <a:pt x="52774" y="4401778"/>
                    <a:pt x="54679" y="4397683"/>
                    <a:pt x="48202" y="4394254"/>
                  </a:cubicBezTo>
                  <a:cubicBezTo>
                    <a:pt x="43915" y="4390730"/>
                    <a:pt x="50297" y="4388253"/>
                    <a:pt x="53631" y="4386443"/>
                  </a:cubicBezTo>
                  <a:cubicBezTo>
                    <a:pt x="53631" y="4378538"/>
                    <a:pt x="51059" y="4372918"/>
                    <a:pt x="63156" y="4373203"/>
                  </a:cubicBezTo>
                  <a:lnTo>
                    <a:pt x="73443" y="4368060"/>
                  </a:lnTo>
                  <a:cubicBezTo>
                    <a:pt x="66013" y="4363964"/>
                    <a:pt x="53250" y="4368631"/>
                    <a:pt x="48011" y="4360059"/>
                  </a:cubicBezTo>
                  <a:lnTo>
                    <a:pt x="52678" y="4357487"/>
                  </a:lnTo>
                  <a:cubicBezTo>
                    <a:pt x="46392" y="4352153"/>
                    <a:pt x="44106" y="4350343"/>
                    <a:pt x="53536" y="4345771"/>
                  </a:cubicBezTo>
                  <a:lnTo>
                    <a:pt x="53536" y="4320435"/>
                  </a:lnTo>
                  <a:cubicBezTo>
                    <a:pt x="59441" y="4317291"/>
                    <a:pt x="68109" y="4317673"/>
                    <a:pt x="73348" y="4312529"/>
                  </a:cubicBezTo>
                  <a:cubicBezTo>
                    <a:pt x="74014" y="4303004"/>
                    <a:pt x="58870" y="4311006"/>
                    <a:pt x="59155" y="4301099"/>
                  </a:cubicBezTo>
                  <a:lnTo>
                    <a:pt x="40105" y="4290622"/>
                  </a:lnTo>
                  <a:cubicBezTo>
                    <a:pt x="44582" y="4288050"/>
                    <a:pt x="49059" y="4285478"/>
                    <a:pt x="52774" y="4283192"/>
                  </a:cubicBezTo>
                  <a:lnTo>
                    <a:pt x="52774" y="4268333"/>
                  </a:lnTo>
                  <a:cubicBezTo>
                    <a:pt x="44201" y="4263095"/>
                    <a:pt x="44201" y="4262809"/>
                    <a:pt x="52774" y="4257665"/>
                  </a:cubicBezTo>
                  <a:lnTo>
                    <a:pt x="52774" y="4250141"/>
                  </a:lnTo>
                  <a:lnTo>
                    <a:pt x="46963" y="4246426"/>
                  </a:lnTo>
                  <a:lnTo>
                    <a:pt x="59346" y="4238901"/>
                  </a:lnTo>
                  <a:lnTo>
                    <a:pt x="52774" y="4234710"/>
                  </a:lnTo>
                  <a:lnTo>
                    <a:pt x="52774" y="4227756"/>
                  </a:lnTo>
                  <a:cubicBezTo>
                    <a:pt x="44201" y="4222518"/>
                    <a:pt x="44201" y="4222327"/>
                    <a:pt x="52774" y="4217088"/>
                  </a:cubicBezTo>
                  <a:lnTo>
                    <a:pt x="52774" y="4099550"/>
                  </a:lnTo>
                  <a:lnTo>
                    <a:pt x="59346" y="4095359"/>
                  </a:lnTo>
                  <a:lnTo>
                    <a:pt x="53250" y="4091549"/>
                  </a:lnTo>
                  <a:lnTo>
                    <a:pt x="59727" y="4087739"/>
                  </a:lnTo>
                  <a:cubicBezTo>
                    <a:pt x="59727" y="4086405"/>
                    <a:pt x="59727" y="4085167"/>
                    <a:pt x="59727" y="4084024"/>
                  </a:cubicBezTo>
                  <a:cubicBezTo>
                    <a:pt x="48964" y="4080595"/>
                    <a:pt x="54964" y="4066784"/>
                    <a:pt x="53536" y="4058402"/>
                  </a:cubicBezTo>
                  <a:cubicBezTo>
                    <a:pt x="66490" y="4052782"/>
                    <a:pt x="57631" y="4034113"/>
                    <a:pt x="60013" y="4022493"/>
                  </a:cubicBezTo>
                  <a:cubicBezTo>
                    <a:pt x="43793" y="4017254"/>
                    <a:pt x="26301" y="4017635"/>
                    <a:pt x="10292" y="4023445"/>
                  </a:cubicBezTo>
                  <a:cubicBezTo>
                    <a:pt x="-23141" y="4015159"/>
                    <a:pt x="41058" y="4015254"/>
                    <a:pt x="48392" y="4016016"/>
                  </a:cubicBezTo>
                  <a:lnTo>
                    <a:pt x="48392" y="4016016"/>
                  </a:lnTo>
                  <a:cubicBezTo>
                    <a:pt x="49345" y="4016016"/>
                    <a:pt x="49916" y="4016016"/>
                    <a:pt x="48392" y="4016016"/>
                  </a:cubicBezTo>
                  <a:lnTo>
                    <a:pt x="59727" y="4010872"/>
                  </a:lnTo>
                  <a:lnTo>
                    <a:pt x="59727" y="3981059"/>
                  </a:lnTo>
                  <a:lnTo>
                    <a:pt x="53726" y="3977154"/>
                  </a:lnTo>
                  <a:cubicBezTo>
                    <a:pt x="58393" y="3973439"/>
                    <a:pt x="66680" y="3972963"/>
                    <a:pt x="66490" y="3966676"/>
                  </a:cubicBezTo>
                  <a:lnTo>
                    <a:pt x="60013" y="3962580"/>
                  </a:lnTo>
                  <a:lnTo>
                    <a:pt x="60013" y="3793226"/>
                  </a:lnTo>
                  <a:lnTo>
                    <a:pt x="66394" y="3789321"/>
                  </a:lnTo>
                  <a:lnTo>
                    <a:pt x="66394" y="3785796"/>
                  </a:lnTo>
                  <a:lnTo>
                    <a:pt x="60203" y="3781987"/>
                  </a:lnTo>
                  <a:lnTo>
                    <a:pt x="60203" y="3745030"/>
                  </a:lnTo>
                  <a:cubicBezTo>
                    <a:pt x="68776" y="3739791"/>
                    <a:pt x="68871" y="3739505"/>
                    <a:pt x="60965" y="3734742"/>
                  </a:cubicBezTo>
                  <a:cubicBezTo>
                    <a:pt x="59060" y="3731123"/>
                    <a:pt x="60298" y="3727503"/>
                    <a:pt x="59917" y="3723598"/>
                  </a:cubicBezTo>
                  <a:lnTo>
                    <a:pt x="66204" y="3719312"/>
                  </a:lnTo>
                  <a:lnTo>
                    <a:pt x="66204" y="3693690"/>
                  </a:lnTo>
                  <a:lnTo>
                    <a:pt x="60013" y="3689880"/>
                  </a:lnTo>
                  <a:lnTo>
                    <a:pt x="60013" y="3679021"/>
                  </a:lnTo>
                  <a:lnTo>
                    <a:pt x="66394" y="3675116"/>
                  </a:lnTo>
                  <a:lnTo>
                    <a:pt x="66394" y="3642064"/>
                  </a:lnTo>
                  <a:lnTo>
                    <a:pt x="60013" y="3638159"/>
                  </a:lnTo>
                  <a:cubicBezTo>
                    <a:pt x="59251" y="3635206"/>
                    <a:pt x="60870" y="3633111"/>
                    <a:pt x="64870" y="3632063"/>
                  </a:cubicBezTo>
                  <a:cubicBezTo>
                    <a:pt x="66957" y="3629520"/>
                    <a:pt x="67224" y="3625939"/>
                    <a:pt x="65537" y="3623110"/>
                  </a:cubicBezTo>
                  <a:cubicBezTo>
                    <a:pt x="50488" y="3590915"/>
                    <a:pt x="64585" y="3540814"/>
                    <a:pt x="59917" y="3502428"/>
                  </a:cubicBezTo>
                  <a:lnTo>
                    <a:pt x="66204" y="3498237"/>
                  </a:lnTo>
                  <a:lnTo>
                    <a:pt x="66204" y="3435753"/>
                  </a:lnTo>
                  <a:lnTo>
                    <a:pt x="60013" y="3431848"/>
                  </a:lnTo>
                  <a:lnTo>
                    <a:pt x="60013" y="3424609"/>
                  </a:lnTo>
                  <a:lnTo>
                    <a:pt x="66394" y="3420704"/>
                  </a:lnTo>
                  <a:lnTo>
                    <a:pt x="66394" y="3417179"/>
                  </a:lnTo>
                  <a:lnTo>
                    <a:pt x="60203" y="3413369"/>
                  </a:lnTo>
                  <a:lnTo>
                    <a:pt x="60203" y="3391271"/>
                  </a:lnTo>
                  <a:cubicBezTo>
                    <a:pt x="68871" y="3386032"/>
                    <a:pt x="68871" y="3385746"/>
                    <a:pt x="60870" y="3380889"/>
                  </a:cubicBezTo>
                  <a:cubicBezTo>
                    <a:pt x="58298" y="3355838"/>
                    <a:pt x="60870" y="3329263"/>
                    <a:pt x="59917" y="3303355"/>
                  </a:cubicBezTo>
                  <a:lnTo>
                    <a:pt x="66013" y="3299355"/>
                  </a:lnTo>
                  <a:lnTo>
                    <a:pt x="60013" y="3295545"/>
                  </a:lnTo>
                  <a:lnTo>
                    <a:pt x="60013" y="3188769"/>
                  </a:lnTo>
                  <a:lnTo>
                    <a:pt x="66394" y="3184960"/>
                  </a:lnTo>
                  <a:lnTo>
                    <a:pt x="66394" y="3129810"/>
                  </a:lnTo>
                  <a:lnTo>
                    <a:pt x="59917" y="3125809"/>
                  </a:lnTo>
                  <a:cubicBezTo>
                    <a:pt x="59698" y="3123666"/>
                    <a:pt x="60839" y="3121609"/>
                    <a:pt x="62775" y="3120666"/>
                  </a:cubicBezTo>
                  <a:cubicBezTo>
                    <a:pt x="75919" y="3113808"/>
                    <a:pt x="48106" y="3111141"/>
                    <a:pt x="66204" y="3104092"/>
                  </a:cubicBezTo>
                  <a:lnTo>
                    <a:pt x="66204" y="3096663"/>
                  </a:lnTo>
                  <a:lnTo>
                    <a:pt x="60013" y="3092853"/>
                  </a:lnTo>
                  <a:lnTo>
                    <a:pt x="60013" y="3078184"/>
                  </a:lnTo>
                  <a:lnTo>
                    <a:pt x="66585" y="3074184"/>
                  </a:lnTo>
                  <a:lnTo>
                    <a:pt x="66585" y="3045037"/>
                  </a:lnTo>
                  <a:lnTo>
                    <a:pt x="73062" y="3040941"/>
                  </a:lnTo>
                  <a:cubicBezTo>
                    <a:pt x="73062" y="3034655"/>
                    <a:pt x="65061" y="3034179"/>
                    <a:pt x="60298" y="3030464"/>
                  </a:cubicBezTo>
                  <a:lnTo>
                    <a:pt x="66299" y="3026559"/>
                  </a:lnTo>
                  <a:lnTo>
                    <a:pt x="66299" y="3019320"/>
                  </a:lnTo>
                  <a:lnTo>
                    <a:pt x="59917" y="3015510"/>
                  </a:lnTo>
                  <a:lnTo>
                    <a:pt x="59917" y="2989792"/>
                  </a:lnTo>
                  <a:lnTo>
                    <a:pt x="66299" y="2985982"/>
                  </a:lnTo>
                  <a:lnTo>
                    <a:pt x="66299" y="2978743"/>
                  </a:lnTo>
                  <a:lnTo>
                    <a:pt x="60298" y="2974743"/>
                  </a:lnTo>
                  <a:cubicBezTo>
                    <a:pt x="73824" y="2970933"/>
                    <a:pt x="59155" y="2953121"/>
                    <a:pt x="72681" y="2949406"/>
                  </a:cubicBezTo>
                  <a:lnTo>
                    <a:pt x="72681" y="2901781"/>
                  </a:lnTo>
                  <a:lnTo>
                    <a:pt x="66871" y="2898066"/>
                  </a:lnTo>
                  <a:cubicBezTo>
                    <a:pt x="66871" y="2897019"/>
                    <a:pt x="66871" y="2895780"/>
                    <a:pt x="66871" y="2894542"/>
                  </a:cubicBezTo>
                  <a:lnTo>
                    <a:pt x="73443" y="2890542"/>
                  </a:lnTo>
                  <a:lnTo>
                    <a:pt x="73443" y="2857490"/>
                  </a:lnTo>
                  <a:lnTo>
                    <a:pt x="67061" y="2853680"/>
                  </a:lnTo>
                  <a:lnTo>
                    <a:pt x="67061" y="2846251"/>
                  </a:lnTo>
                  <a:cubicBezTo>
                    <a:pt x="78015" y="2843012"/>
                    <a:pt x="72014" y="2829010"/>
                    <a:pt x="73443" y="2820914"/>
                  </a:cubicBezTo>
                  <a:cubicBezTo>
                    <a:pt x="56203" y="2815866"/>
                    <a:pt x="59727" y="2817961"/>
                    <a:pt x="73443" y="2809675"/>
                  </a:cubicBezTo>
                  <a:lnTo>
                    <a:pt x="73443" y="2802245"/>
                  </a:lnTo>
                  <a:lnTo>
                    <a:pt x="67061" y="2798340"/>
                  </a:lnTo>
                  <a:lnTo>
                    <a:pt x="67061" y="2783766"/>
                  </a:lnTo>
                  <a:lnTo>
                    <a:pt x="60489" y="2779861"/>
                  </a:lnTo>
                  <a:cubicBezTo>
                    <a:pt x="60489" y="2778528"/>
                    <a:pt x="60489" y="2777289"/>
                    <a:pt x="60489" y="2776146"/>
                  </a:cubicBezTo>
                  <a:lnTo>
                    <a:pt x="65156" y="2773480"/>
                  </a:lnTo>
                  <a:cubicBezTo>
                    <a:pt x="68109" y="2767764"/>
                    <a:pt x="66013" y="2760144"/>
                    <a:pt x="66585" y="2754430"/>
                  </a:cubicBezTo>
                  <a:cubicBezTo>
                    <a:pt x="78491" y="2750239"/>
                    <a:pt x="71347" y="2735380"/>
                    <a:pt x="73157" y="2725855"/>
                  </a:cubicBezTo>
                  <a:cubicBezTo>
                    <a:pt x="66585" y="2720806"/>
                    <a:pt x="62870" y="2718806"/>
                    <a:pt x="73157" y="2713853"/>
                  </a:cubicBezTo>
                  <a:lnTo>
                    <a:pt x="73157" y="2699470"/>
                  </a:lnTo>
                  <a:lnTo>
                    <a:pt x="79729" y="2695470"/>
                  </a:lnTo>
                  <a:lnTo>
                    <a:pt x="79729" y="2691184"/>
                  </a:lnTo>
                  <a:lnTo>
                    <a:pt x="72967" y="2687088"/>
                  </a:lnTo>
                  <a:lnTo>
                    <a:pt x="72967" y="2628319"/>
                  </a:lnTo>
                  <a:lnTo>
                    <a:pt x="67633" y="2625366"/>
                  </a:lnTo>
                  <a:cubicBezTo>
                    <a:pt x="64489" y="2616889"/>
                    <a:pt x="68680" y="2607268"/>
                    <a:pt x="65823" y="2598505"/>
                  </a:cubicBezTo>
                  <a:cubicBezTo>
                    <a:pt x="50488" y="2562787"/>
                    <a:pt x="64870" y="2508875"/>
                    <a:pt x="60108" y="2466775"/>
                  </a:cubicBezTo>
                  <a:lnTo>
                    <a:pt x="54012" y="2462774"/>
                  </a:lnTo>
                  <a:lnTo>
                    <a:pt x="60013" y="2458869"/>
                  </a:lnTo>
                  <a:lnTo>
                    <a:pt x="60013" y="2455440"/>
                  </a:lnTo>
                  <a:lnTo>
                    <a:pt x="53440" y="2451439"/>
                  </a:lnTo>
                  <a:lnTo>
                    <a:pt x="53440" y="2407434"/>
                  </a:lnTo>
                  <a:lnTo>
                    <a:pt x="47059" y="2403528"/>
                  </a:lnTo>
                  <a:cubicBezTo>
                    <a:pt x="46297" y="2400576"/>
                    <a:pt x="47916" y="2398480"/>
                    <a:pt x="51821" y="2397528"/>
                  </a:cubicBezTo>
                  <a:cubicBezTo>
                    <a:pt x="56012" y="2343616"/>
                    <a:pt x="53440" y="2284752"/>
                    <a:pt x="52678" y="2229983"/>
                  </a:cubicBezTo>
                  <a:lnTo>
                    <a:pt x="47440" y="2227030"/>
                  </a:lnTo>
                  <a:lnTo>
                    <a:pt x="53250" y="2223125"/>
                  </a:lnTo>
                  <a:lnTo>
                    <a:pt x="53250" y="2212552"/>
                  </a:lnTo>
                  <a:lnTo>
                    <a:pt x="59822" y="2208457"/>
                  </a:lnTo>
                  <a:lnTo>
                    <a:pt x="53440" y="2204456"/>
                  </a:lnTo>
                  <a:lnTo>
                    <a:pt x="53440" y="2182644"/>
                  </a:lnTo>
                  <a:lnTo>
                    <a:pt x="46678" y="2178453"/>
                  </a:lnTo>
                  <a:lnTo>
                    <a:pt x="46678" y="2119684"/>
                  </a:lnTo>
                  <a:cubicBezTo>
                    <a:pt x="44392" y="2116350"/>
                    <a:pt x="34771" y="2119684"/>
                    <a:pt x="34771" y="2115397"/>
                  </a:cubicBezTo>
                  <a:lnTo>
                    <a:pt x="46678" y="2108730"/>
                  </a:lnTo>
                  <a:lnTo>
                    <a:pt x="46678" y="2057104"/>
                  </a:lnTo>
                  <a:lnTo>
                    <a:pt x="40486" y="2053294"/>
                  </a:lnTo>
                  <a:lnTo>
                    <a:pt x="40486" y="2035006"/>
                  </a:lnTo>
                  <a:lnTo>
                    <a:pt x="46868" y="2031101"/>
                  </a:lnTo>
                  <a:lnTo>
                    <a:pt x="46868" y="1991096"/>
                  </a:lnTo>
                  <a:lnTo>
                    <a:pt x="40772" y="1987191"/>
                  </a:lnTo>
                  <a:lnTo>
                    <a:pt x="45725" y="1984428"/>
                  </a:lnTo>
                  <a:cubicBezTo>
                    <a:pt x="47353" y="1959435"/>
                    <a:pt x="47353" y="1934365"/>
                    <a:pt x="45725" y="1909371"/>
                  </a:cubicBezTo>
                  <a:lnTo>
                    <a:pt x="41058" y="1906800"/>
                  </a:lnTo>
                  <a:cubicBezTo>
                    <a:pt x="38677" y="1889083"/>
                    <a:pt x="41058" y="1869938"/>
                    <a:pt x="40201" y="1851460"/>
                  </a:cubicBezTo>
                  <a:lnTo>
                    <a:pt x="46392" y="1847363"/>
                  </a:lnTo>
                  <a:lnTo>
                    <a:pt x="40296" y="1843554"/>
                  </a:lnTo>
                  <a:lnTo>
                    <a:pt x="40296" y="1840030"/>
                  </a:lnTo>
                  <a:cubicBezTo>
                    <a:pt x="42391" y="1838696"/>
                    <a:pt x="44582" y="1837362"/>
                    <a:pt x="46678" y="1836219"/>
                  </a:cubicBezTo>
                  <a:lnTo>
                    <a:pt x="46678" y="1825266"/>
                  </a:lnTo>
                  <a:lnTo>
                    <a:pt x="40391" y="1821265"/>
                  </a:lnTo>
                  <a:cubicBezTo>
                    <a:pt x="39439" y="1818217"/>
                    <a:pt x="41534" y="1816312"/>
                    <a:pt x="45249" y="1815264"/>
                  </a:cubicBezTo>
                  <a:cubicBezTo>
                    <a:pt x="49440" y="1794119"/>
                    <a:pt x="45249" y="1769544"/>
                    <a:pt x="46773" y="1747828"/>
                  </a:cubicBezTo>
                  <a:lnTo>
                    <a:pt x="52964" y="1744398"/>
                  </a:lnTo>
                  <a:lnTo>
                    <a:pt x="46963" y="1740398"/>
                  </a:lnTo>
                  <a:lnTo>
                    <a:pt x="46963" y="1729158"/>
                  </a:lnTo>
                  <a:lnTo>
                    <a:pt x="53345" y="1725253"/>
                  </a:lnTo>
                  <a:lnTo>
                    <a:pt x="53345" y="1711061"/>
                  </a:lnTo>
                  <a:lnTo>
                    <a:pt x="46582" y="1707060"/>
                  </a:lnTo>
                  <a:lnTo>
                    <a:pt x="46582" y="1696297"/>
                  </a:lnTo>
                  <a:lnTo>
                    <a:pt x="40582" y="1692297"/>
                  </a:lnTo>
                  <a:lnTo>
                    <a:pt x="45630" y="1689535"/>
                  </a:lnTo>
                  <a:cubicBezTo>
                    <a:pt x="46297" y="1687439"/>
                    <a:pt x="42487" y="1686963"/>
                    <a:pt x="40582" y="1685153"/>
                  </a:cubicBezTo>
                  <a:lnTo>
                    <a:pt x="40582" y="1670579"/>
                  </a:lnTo>
                  <a:lnTo>
                    <a:pt x="46582" y="1666674"/>
                  </a:lnTo>
                  <a:lnTo>
                    <a:pt x="46582" y="1641052"/>
                  </a:lnTo>
                  <a:lnTo>
                    <a:pt x="40201" y="1637242"/>
                  </a:lnTo>
                  <a:lnTo>
                    <a:pt x="40201" y="1630003"/>
                  </a:lnTo>
                  <a:lnTo>
                    <a:pt x="46963" y="1625907"/>
                  </a:lnTo>
                  <a:lnTo>
                    <a:pt x="46963" y="1578282"/>
                  </a:lnTo>
                  <a:cubicBezTo>
                    <a:pt x="56488" y="1575711"/>
                    <a:pt x="51726" y="1566567"/>
                    <a:pt x="54107" y="1559232"/>
                  </a:cubicBezTo>
                  <a:cubicBezTo>
                    <a:pt x="62299" y="1554280"/>
                    <a:pt x="62299" y="1554089"/>
                    <a:pt x="54107" y="1548850"/>
                  </a:cubicBezTo>
                  <a:lnTo>
                    <a:pt x="54107" y="1478746"/>
                  </a:lnTo>
                  <a:lnTo>
                    <a:pt x="60108" y="1474936"/>
                  </a:lnTo>
                  <a:lnTo>
                    <a:pt x="60108" y="1423596"/>
                  </a:lnTo>
                  <a:lnTo>
                    <a:pt x="66871" y="1419596"/>
                  </a:lnTo>
                  <a:lnTo>
                    <a:pt x="66871" y="1416072"/>
                  </a:lnTo>
                  <a:lnTo>
                    <a:pt x="60489" y="1412166"/>
                  </a:lnTo>
                  <a:lnTo>
                    <a:pt x="60489" y="1401117"/>
                  </a:lnTo>
                  <a:lnTo>
                    <a:pt x="65347" y="1398355"/>
                  </a:lnTo>
                  <a:cubicBezTo>
                    <a:pt x="67424" y="1377114"/>
                    <a:pt x="67647" y="1355721"/>
                    <a:pt x="66013" y="1334442"/>
                  </a:cubicBezTo>
                  <a:lnTo>
                    <a:pt x="61441" y="1331870"/>
                  </a:lnTo>
                  <a:cubicBezTo>
                    <a:pt x="59822" y="1314154"/>
                    <a:pt x="59917" y="1235573"/>
                    <a:pt x="61441" y="1219952"/>
                  </a:cubicBezTo>
                  <a:lnTo>
                    <a:pt x="66394" y="1217190"/>
                  </a:lnTo>
                  <a:lnTo>
                    <a:pt x="66394" y="1183948"/>
                  </a:lnTo>
                  <a:lnTo>
                    <a:pt x="60489" y="1180137"/>
                  </a:lnTo>
                  <a:lnTo>
                    <a:pt x="66775" y="1176328"/>
                  </a:lnTo>
                  <a:lnTo>
                    <a:pt x="66775" y="1168612"/>
                  </a:lnTo>
                  <a:cubicBezTo>
                    <a:pt x="64108" y="1167660"/>
                    <a:pt x="49916" y="1166993"/>
                    <a:pt x="56488" y="1163850"/>
                  </a:cubicBezTo>
                  <a:cubicBezTo>
                    <a:pt x="63632" y="1164421"/>
                    <a:pt x="69538" y="1161563"/>
                    <a:pt x="66013" y="1154325"/>
                  </a:cubicBezTo>
                  <a:lnTo>
                    <a:pt x="61060" y="1151562"/>
                  </a:lnTo>
                  <a:cubicBezTo>
                    <a:pt x="60192" y="1146724"/>
                    <a:pt x="59904" y="1141800"/>
                    <a:pt x="60203" y="1136894"/>
                  </a:cubicBezTo>
                  <a:lnTo>
                    <a:pt x="66299" y="1132798"/>
                  </a:lnTo>
                  <a:lnTo>
                    <a:pt x="60203" y="1129083"/>
                  </a:lnTo>
                  <a:lnTo>
                    <a:pt x="60203" y="1103557"/>
                  </a:lnTo>
                  <a:lnTo>
                    <a:pt x="66585" y="1099651"/>
                  </a:lnTo>
                  <a:lnTo>
                    <a:pt x="66585" y="1077648"/>
                  </a:lnTo>
                  <a:lnTo>
                    <a:pt x="60203" y="1073743"/>
                  </a:lnTo>
                  <a:cubicBezTo>
                    <a:pt x="59441" y="1070790"/>
                    <a:pt x="61060" y="1068695"/>
                    <a:pt x="65156" y="1067647"/>
                  </a:cubicBezTo>
                  <a:cubicBezTo>
                    <a:pt x="68966" y="1056884"/>
                    <a:pt x="65156" y="1044406"/>
                    <a:pt x="67156" y="1033071"/>
                  </a:cubicBezTo>
                  <a:cubicBezTo>
                    <a:pt x="75634" y="1028023"/>
                    <a:pt x="75634" y="1027737"/>
                    <a:pt x="67156" y="1022689"/>
                  </a:cubicBezTo>
                  <a:lnTo>
                    <a:pt x="66585" y="1019165"/>
                  </a:lnTo>
                  <a:cubicBezTo>
                    <a:pt x="68580" y="1017527"/>
                    <a:pt x="70752" y="1016126"/>
                    <a:pt x="73062" y="1014974"/>
                  </a:cubicBezTo>
                  <a:lnTo>
                    <a:pt x="73062" y="996781"/>
                  </a:lnTo>
                  <a:lnTo>
                    <a:pt x="79634" y="992781"/>
                  </a:lnTo>
                  <a:lnTo>
                    <a:pt x="79634" y="989066"/>
                  </a:lnTo>
                  <a:cubicBezTo>
                    <a:pt x="73824" y="985351"/>
                    <a:pt x="62584" y="982684"/>
                    <a:pt x="67537" y="973921"/>
                  </a:cubicBezTo>
                  <a:lnTo>
                    <a:pt x="79253" y="967158"/>
                  </a:lnTo>
                  <a:cubicBezTo>
                    <a:pt x="80777" y="938012"/>
                    <a:pt x="79253" y="908199"/>
                    <a:pt x="79825" y="878671"/>
                  </a:cubicBezTo>
                  <a:lnTo>
                    <a:pt x="86111" y="874766"/>
                  </a:lnTo>
                  <a:lnTo>
                    <a:pt x="79920" y="870956"/>
                  </a:lnTo>
                  <a:lnTo>
                    <a:pt x="79920" y="867432"/>
                  </a:lnTo>
                  <a:cubicBezTo>
                    <a:pt x="82301" y="865908"/>
                    <a:pt x="84397" y="864574"/>
                    <a:pt x="86111" y="863622"/>
                  </a:cubicBezTo>
                  <a:lnTo>
                    <a:pt x="86111" y="856097"/>
                  </a:lnTo>
                  <a:lnTo>
                    <a:pt x="80682" y="853144"/>
                  </a:lnTo>
                  <a:cubicBezTo>
                    <a:pt x="80682" y="850477"/>
                    <a:pt x="79634" y="847524"/>
                    <a:pt x="79063" y="844857"/>
                  </a:cubicBezTo>
                  <a:lnTo>
                    <a:pt x="73824" y="841904"/>
                  </a:lnTo>
                  <a:cubicBezTo>
                    <a:pt x="72300" y="835999"/>
                    <a:pt x="73824" y="829903"/>
                    <a:pt x="72967" y="823712"/>
                  </a:cubicBezTo>
                  <a:lnTo>
                    <a:pt x="79539" y="819426"/>
                  </a:lnTo>
                  <a:lnTo>
                    <a:pt x="79539" y="808472"/>
                  </a:lnTo>
                  <a:lnTo>
                    <a:pt x="73252" y="804662"/>
                  </a:lnTo>
                  <a:lnTo>
                    <a:pt x="73252" y="738558"/>
                  </a:lnTo>
                  <a:lnTo>
                    <a:pt x="79825" y="734653"/>
                  </a:lnTo>
                  <a:cubicBezTo>
                    <a:pt x="79825" y="733320"/>
                    <a:pt x="79825" y="732177"/>
                    <a:pt x="79825" y="731034"/>
                  </a:cubicBezTo>
                  <a:cubicBezTo>
                    <a:pt x="77539" y="729700"/>
                    <a:pt x="75443" y="728271"/>
                    <a:pt x="73919" y="727319"/>
                  </a:cubicBezTo>
                  <a:lnTo>
                    <a:pt x="73919" y="716175"/>
                  </a:lnTo>
                  <a:lnTo>
                    <a:pt x="79158" y="713222"/>
                  </a:lnTo>
                  <a:cubicBezTo>
                    <a:pt x="82111" y="706935"/>
                    <a:pt x="78205" y="700172"/>
                    <a:pt x="81063" y="694172"/>
                  </a:cubicBezTo>
                  <a:lnTo>
                    <a:pt x="85825" y="691505"/>
                  </a:lnTo>
                  <a:cubicBezTo>
                    <a:pt x="84778" y="688838"/>
                    <a:pt x="77539" y="687600"/>
                    <a:pt x="80206" y="683980"/>
                  </a:cubicBezTo>
                  <a:lnTo>
                    <a:pt x="73538" y="679885"/>
                  </a:lnTo>
                  <a:lnTo>
                    <a:pt x="73538" y="676360"/>
                  </a:lnTo>
                  <a:lnTo>
                    <a:pt x="79920" y="672550"/>
                  </a:lnTo>
                  <a:lnTo>
                    <a:pt x="79920" y="624925"/>
                  </a:lnTo>
                  <a:lnTo>
                    <a:pt x="73919" y="621020"/>
                  </a:lnTo>
                  <a:cubicBezTo>
                    <a:pt x="87730" y="611495"/>
                    <a:pt x="76872" y="584729"/>
                    <a:pt x="80110" y="570061"/>
                  </a:cubicBezTo>
                  <a:cubicBezTo>
                    <a:pt x="76681" y="567013"/>
                    <a:pt x="73062" y="568061"/>
                    <a:pt x="69252" y="567585"/>
                  </a:cubicBezTo>
                  <a:lnTo>
                    <a:pt x="66394" y="563013"/>
                  </a:lnTo>
                  <a:lnTo>
                    <a:pt x="73348" y="558536"/>
                  </a:lnTo>
                  <a:lnTo>
                    <a:pt x="73348" y="551487"/>
                  </a:lnTo>
                  <a:lnTo>
                    <a:pt x="80110" y="547487"/>
                  </a:lnTo>
                  <a:lnTo>
                    <a:pt x="80110" y="529199"/>
                  </a:lnTo>
                  <a:lnTo>
                    <a:pt x="73348" y="525103"/>
                  </a:lnTo>
                  <a:lnTo>
                    <a:pt x="73348" y="503195"/>
                  </a:lnTo>
                  <a:lnTo>
                    <a:pt x="67918" y="500147"/>
                  </a:lnTo>
                  <a:cubicBezTo>
                    <a:pt x="65347" y="492718"/>
                    <a:pt x="67918" y="484812"/>
                    <a:pt x="66394" y="477192"/>
                  </a:cubicBezTo>
                  <a:lnTo>
                    <a:pt x="61537" y="474430"/>
                  </a:lnTo>
                  <a:cubicBezTo>
                    <a:pt x="61060" y="472335"/>
                    <a:pt x="64680" y="471858"/>
                    <a:pt x="66585" y="470144"/>
                  </a:cubicBezTo>
                  <a:lnTo>
                    <a:pt x="66585" y="459190"/>
                  </a:lnTo>
                  <a:lnTo>
                    <a:pt x="60584" y="455380"/>
                  </a:lnTo>
                  <a:lnTo>
                    <a:pt x="60584" y="448141"/>
                  </a:lnTo>
                  <a:lnTo>
                    <a:pt x="66966" y="444236"/>
                  </a:lnTo>
                  <a:lnTo>
                    <a:pt x="66966" y="414899"/>
                  </a:lnTo>
                  <a:lnTo>
                    <a:pt x="60584" y="411089"/>
                  </a:lnTo>
                  <a:lnTo>
                    <a:pt x="60584" y="374227"/>
                  </a:lnTo>
                  <a:cubicBezTo>
                    <a:pt x="78586" y="366703"/>
                    <a:pt x="51059" y="364702"/>
                    <a:pt x="64013" y="357558"/>
                  </a:cubicBezTo>
                  <a:cubicBezTo>
                    <a:pt x="66109" y="355939"/>
                    <a:pt x="66109" y="355939"/>
                    <a:pt x="66966" y="352510"/>
                  </a:cubicBezTo>
                  <a:lnTo>
                    <a:pt x="60489" y="348510"/>
                  </a:lnTo>
                  <a:lnTo>
                    <a:pt x="60489" y="341270"/>
                  </a:lnTo>
                  <a:lnTo>
                    <a:pt x="66871" y="337365"/>
                  </a:lnTo>
                  <a:lnTo>
                    <a:pt x="66871" y="328983"/>
                  </a:lnTo>
                  <a:lnTo>
                    <a:pt x="61346" y="325555"/>
                  </a:lnTo>
                  <a:lnTo>
                    <a:pt x="58203" y="319744"/>
                  </a:lnTo>
                  <a:cubicBezTo>
                    <a:pt x="16388" y="319172"/>
                    <a:pt x="65061" y="314505"/>
                    <a:pt x="73443" y="306885"/>
                  </a:cubicBezTo>
                  <a:lnTo>
                    <a:pt x="73443" y="303361"/>
                  </a:lnTo>
                  <a:lnTo>
                    <a:pt x="80015" y="299361"/>
                  </a:lnTo>
                  <a:lnTo>
                    <a:pt x="80015" y="291646"/>
                  </a:lnTo>
                  <a:cubicBezTo>
                    <a:pt x="69252" y="290217"/>
                    <a:pt x="57250" y="287645"/>
                    <a:pt x="60394" y="274215"/>
                  </a:cubicBezTo>
                  <a:lnTo>
                    <a:pt x="66299" y="270119"/>
                  </a:lnTo>
                  <a:cubicBezTo>
                    <a:pt x="64775" y="269071"/>
                    <a:pt x="62870" y="267833"/>
                    <a:pt x="60679" y="266213"/>
                  </a:cubicBezTo>
                  <a:lnTo>
                    <a:pt x="60679" y="259356"/>
                  </a:lnTo>
                  <a:lnTo>
                    <a:pt x="54012" y="255260"/>
                  </a:lnTo>
                  <a:lnTo>
                    <a:pt x="60489" y="251260"/>
                  </a:lnTo>
                  <a:lnTo>
                    <a:pt x="60489" y="247830"/>
                  </a:lnTo>
                  <a:cubicBezTo>
                    <a:pt x="64988" y="244192"/>
                    <a:pt x="70612" y="242239"/>
                    <a:pt x="76396" y="242306"/>
                  </a:cubicBezTo>
                  <a:cubicBezTo>
                    <a:pt x="81634" y="238877"/>
                    <a:pt x="81634" y="238877"/>
                    <a:pt x="76396" y="234972"/>
                  </a:cubicBezTo>
                  <a:lnTo>
                    <a:pt x="63442" y="234972"/>
                  </a:lnTo>
                  <a:cubicBezTo>
                    <a:pt x="56584" y="229066"/>
                    <a:pt x="61537" y="216398"/>
                    <a:pt x="60298" y="208016"/>
                  </a:cubicBezTo>
                  <a:cubicBezTo>
                    <a:pt x="62013" y="203920"/>
                    <a:pt x="69823" y="207064"/>
                    <a:pt x="73062" y="203729"/>
                  </a:cubicBezTo>
                  <a:lnTo>
                    <a:pt x="73062" y="196396"/>
                  </a:lnTo>
                  <a:cubicBezTo>
                    <a:pt x="71252" y="195253"/>
                    <a:pt x="69157" y="193919"/>
                    <a:pt x="66775" y="192585"/>
                  </a:cubicBezTo>
                  <a:lnTo>
                    <a:pt x="66775" y="181632"/>
                  </a:lnTo>
                  <a:lnTo>
                    <a:pt x="60013" y="177631"/>
                  </a:lnTo>
                  <a:lnTo>
                    <a:pt x="60013" y="170583"/>
                  </a:lnTo>
                  <a:lnTo>
                    <a:pt x="54012" y="166678"/>
                  </a:lnTo>
                  <a:lnTo>
                    <a:pt x="54012" y="155628"/>
                  </a:lnTo>
                  <a:cubicBezTo>
                    <a:pt x="63537" y="153247"/>
                    <a:pt x="63537" y="129530"/>
                    <a:pt x="54488" y="127053"/>
                  </a:cubicBezTo>
                  <a:cubicBezTo>
                    <a:pt x="53531" y="123424"/>
                    <a:pt x="53240" y="119643"/>
                    <a:pt x="53631" y="115909"/>
                  </a:cubicBezTo>
                  <a:lnTo>
                    <a:pt x="59822" y="111909"/>
                  </a:lnTo>
                  <a:lnTo>
                    <a:pt x="53631" y="108003"/>
                  </a:lnTo>
                  <a:lnTo>
                    <a:pt x="53631" y="86001"/>
                  </a:lnTo>
                  <a:cubicBezTo>
                    <a:pt x="58057" y="83905"/>
                    <a:pt x="62214" y="81276"/>
                    <a:pt x="66013" y="78190"/>
                  </a:cubicBezTo>
                  <a:lnTo>
                    <a:pt x="54012" y="71522"/>
                  </a:lnTo>
                  <a:lnTo>
                    <a:pt x="54012" y="52472"/>
                  </a:lnTo>
                  <a:lnTo>
                    <a:pt x="60013" y="48663"/>
                  </a:lnTo>
                  <a:lnTo>
                    <a:pt x="60013" y="41424"/>
                  </a:lnTo>
                  <a:lnTo>
                    <a:pt x="53631" y="37519"/>
                  </a:lnTo>
                  <a:lnTo>
                    <a:pt x="53631" y="-581"/>
                  </a:lnTo>
                  <a:lnTo>
                    <a:pt x="263848" y="-581"/>
                  </a:lnTo>
                  <a:cubicBezTo>
                    <a:pt x="267658" y="8086"/>
                    <a:pt x="286422" y="-581"/>
                    <a:pt x="293566" y="6372"/>
                  </a:cubicBezTo>
                  <a:cubicBezTo>
                    <a:pt x="296899" y="3800"/>
                    <a:pt x="303091" y="3228"/>
                    <a:pt x="303091" y="-581"/>
                  </a:cubicBezTo>
                  <a:lnTo>
                    <a:pt x="309663" y="-581"/>
                  </a:lnTo>
                  <a:cubicBezTo>
                    <a:pt x="310901" y="5514"/>
                    <a:pt x="347763" y="5610"/>
                    <a:pt x="349096" y="-581"/>
                  </a:cubicBezTo>
                  <a:lnTo>
                    <a:pt x="644372" y="-581"/>
                  </a:lnTo>
                  <a:lnTo>
                    <a:pt x="644372" y="89620"/>
                  </a:lnTo>
                  <a:lnTo>
                    <a:pt x="637894" y="93430"/>
                  </a:lnTo>
                  <a:lnTo>
                    <a:pt x="637894" y="281358"/>
                  </a:lnTo>
                  <a:lnTo>
                    <a:pt x="644752" y="285645"/>
                  </a:lnTo>
                  <a:lnTo>
                    <a:pt x="644752" y="325840"/>
                  </a:lnTo>
                  <a:cubicBezTo>
                    <a:pt x="654277" y="328888"/>
                    <a:pt x="654277" y="348510"/>
                    <a:pt x="644752" y="351462"/>
                  </a:cubicBezTo>
                  <a:cubicBezTo>
                    <a:pt x="646943" y="361749"/>
                    <a:pt x="638847" y="380037"/>
                    <a:pt x="651039" y="384514"/>
                  </a:cubicBezTo>
                  <a:lnTo>
                    <a:pt x="651039" y="432139"/>
                  </a:lnTo>
                  <a:lnTo>
                    <a:pt x="644752" y="435949"/>
                  </a:lnTo>
                  <a:lnTo>
                    <a:pt x="644752" y="446903"/>
                  </a:lnTo>
                  <a:lnTo>
                    <a:pt x="650944" y="450713"/>
                  </a:lnTo>
                  <a:lnTo>
                    <a:pt x="644372" y="454904"/>
                  </a:lnTo>
                  <a:lnTo>
                    <a:pt x="644372" y="480336"/>
                  </a:lnTo>
                  <a:cubicBezTo>
                    <a:pt x="634847" y="482336"/>
                    <a:pt x="634847" y="503195"/>
                    <a:pt x="644372" y="505482"/>
                  </a:cubicBezTo>
                  <a:cubicBezTo>
                    <a:pt x="644372" y="506625"/>
                    <a:pt x="644848" y="507863"/>
                    <a:pt x="645134" y="509196"/>
                  </a:cubicBezTo>
                  <a:lnTo>
                    <a:pt x="638752" y="513387"/>
                  </a:lnTo>
                  <a:lnTo>
                    <a:pt x="638752" y="520626"/>
                  </a:lnTo>
                  <a:lnTo>
                    <a:pt x="645134" y="524437"/>
                  </a:lnTo>
                  <a:lnTo>
                    <a:pt x="645134" y="564823"/>
                  </a:lnTo>
                  <a:lnTo>
                    <a:pt x="651706" y="568728"/>
                  </a:lnTo>
                  <a:cubicBezTo>
                    <a:pt x="651706" y="570061"/>
                    <a:pt x="651706" y="571299"/>
                    <a:pt x="651706" y="572538"/>
                  </a:cubicBezTo>
                  <a:cubicBezTo>
                    <a:pt x="656344" y="574671"/>
                    <a:pt x="660669" y="577424"/>
                    <a:pt x="664564" y="580729"/>
                  </a:cubicBezTo>
                  <a:cubicBezTo>
                    <a:pt x="664564" y="582920"/>
                    <a:pt x="664564" y="585301"/>
                    <a:pt x="663993" y="587206"/>
                  </a:cubicBezTo>
                  <a:lnTo>
                    <a:pt x="658564" y="590254"/>
                  </a:lnTo>
                  <a:cubicBezTo>
                    <a:pt x="658564" y="591492"/>
                    <a:pt x="658088" y="592635"/>
                    <a:pt x="657802" y="593969"/>
                  </a:cubicBezTo>
                  <a:lnTo>
                    <a:pt x="664279" y="598065"/>
                  </a:lnTo>
                  <a:lnTo>
                    <a:pt x="664279" y="605208"/>
                  </a:lnTo>
                  <a:lnTo>
                    <a:pt x="670946" y="609304"/>
                  </a:lnTo>
                  <a:lnTo>
                    <a:pt x="670946" y="634926"/>
                  </a:lnTo>
                  <a:lnTo>
                    <a:pt x="664184" y="639022"/>
                  </a:lnTo>
                  <a:lnTo>
                    <a:pt x="664184" y="671883"/>
                  </a:lnTo>
                  <a:cubicBezTo>
                    <a:pt x="659230" y="673693"/>
                    <a:pt x="657040" y="676360"/>
                    <a:pt x="657040" y="679408"/>
                  </a:cubicBezTo>
                  <a:cubicBezTo>
                    <a:pt x="655611" y="680837"/>
                    <a:pt x="651706" y="681218"/>
                    <a:pt x="652563" y="683409"/>
                  </a:cubicBezTo>
                  <a:lnTo>
                    <a:pt x="657897" y="686457"/>
                  </a:lnTo>
                  <a:cubicBezTo>
                    <a:pt x="657421" y="693410"/>
                    <a:pt x="660564" y="702364"/>
                    <a:pt x="651420" y="704745"/>
                  </a:cubicBezTo>
                  <a:lnTo>
                    <a:pt x="651420" y="715603"/>
                  </a:lnTo>
                  <a:lnTo>
                    <a:pt x="644657" y="719699"/>
                  </a:lnTo>
                  <a:lnTo>
                    <a:pt x="644657" y="741606"/>
                  </a:lnTo>
                  <a:lnTo>
                    <a:pt x="638180" y="745607"/>
                  </a:lnTo>
                  <a:cubicBezTo>
                    <a:pt x="638266" y="746788"/>
                    <a:pt x="638428" y="747969"/>
                    <a:pt x="638656" y="749131"/>
                  </a:cubicBezTo>
                  <a:lnTo>
                    <a:pt x="644276" y="752846"/>
                  </a:lnTo>
                  <a:lnTo>
                    <a:pt x="644276" y="760370"/>
                  </a:lnTo>
                  <a:lnTo>
                    <a:pt x="638561" y="763514"/>
                  </a:lnTo>
                  <a:cubicBezTo>
                    <a:pt x="637228" y="770944"/>
                    <a:pt x="639228" y="778849"/>
                    <a:pt x="637513" y="786279"/>
                  </a:cubicBezTo>
                  <a:lnTo>
                    <a:pt x="631894" y="789422"/>
                  </a:lnTo>
                  <a:lnTo>
                    <a:pt x="631894" y="800566"/>
                  </a:lnTo>
                  <a:lnTo>
                    <a:pt x="637894" y="804281"/>
                  </a:lnTo>
                  <a:lnTo>
                    <a:pt x="631703" y="808091"/>
                  </a:lnTo>
                  <a:lnTo>
                    <a:pt x="631703" y="830094"/>
                  </a:lnTo>
                  <a:lnTo>
                    <a:pt x="637894" y="833999"/>
                  </a:lnTo>
                  <a:cubicBezTo>
                    <a:pt x="620559" y="841714"/>
                    <a:pt x="646372" y="842762"/>
                    <a:pt x="631608" y="848572"/>
                  </a:cubicBezTo>
                  <a:cubicBezTo>
                    <a:pt x="634275" y="860954"/>
                    <a:pt x="624845" y="882672"/>
                    <a:pt x="638085" y="889053"/>
                  </a:cubicBezTo>
                  <a:lnTo>
                    <a:pt x="638085" y="907246"/>
                  </a:lnTo>
                  <a:lnTo>
                    <a:pt x="612939" y="921343"/>
                  </a:lnTo>
                  <a:cubicBezTo>
                    <a:pt x="616939" y="927535"/>
                    <a:pt x="631989" y="921343"/>
                    <a:pt x="637990" y="929535"/>
                  </a:cubicBezTo>
                  <a:lnTo>
                    <a:pt x="625322" y="937060"/>
                  </a:lnTo>
                  <a:cubicBezTo>
                    <a:pt x="623512" y="946585"/>
                    <a:pt x="640085" y="948966"/>
                    <a:pt x="638180" y="954776"/>
                  </a:cubicBezTo>
                  <a:cubicBezTo>
                    <a:pt x="634065" y="957805"/>
                    <a:pt x="629693" y="960482"/>
                    <a:pt x="625131" y="962777"/>
                  </a:cubicBezTo>
                  <a:lnTo>
                    <a:pt x="638276" y="970397"/>
                  </a:lnTo>
                  <a:cubicBezTo>
                    <a:pt x="637418" y="975350"/>
                    <a:pt x="637323" y="975350"/>
                    <a:pt x="631989" y="975731"/>
                  </a:cubicBezTo>
                  <a:cubicBezTo>
                    <a:pt x="622464" y="975731"/>
                    <a:pt x="623035" y="983636"/>
                    <a:pt x="628560" y="986780"/>
                  </a:cubicBezTo>
                  <a:lnTo>
                    <a:pt x="635704" y="986780"/>
                  </a:lnTo>
                  <a:lnTo>
                    <a:pt x="638752" y="991542"/>
                  </a:lnTo>
                  <a:cubicBezTo>
                    <a:pt x="636275" y="993066"/>
                    <a:pt x="634180" y="994400"/>
                    <a:pt x="631989" y="995924"/>
                  </a:cubicBezTo>
                  <a:lnTo>
                    <a:pt x="638180" y="999734"/>
                  </a:lnTo>
                  <a:lnTo>
                    <a:pt x="638180" y="1047359"/>
                  </a:lnTo>
                  <a:lnTo>
                    <a:pt x="644752" y="1051360"/>
                  </a:lnTo>
                  <a:cubicBezTo>
                    <a:pt x="644752" y="1052597"/>
                    <a:pt x="644752" y="1053836"/>
                    <a:pt x="644752" y="1054884"/>
                  </a:cubicBezTo>
                  <a:lnTo>
                    <a:pt x="638466" y="1058884"/>
                  </a:lnTo>
                  <a:cubicBezTo>
                    <a:pt x="638466" y="1060313"/>
                    <a:pt x="639038" y="1061456"/>
                    <a:pt x="639228" y="1062408"/>
                  </a:cubicBezTo>
                  <a:lnTo>
                    <a:pt x="643800" y="1065457"/>
                  </a:lnTo>
                  <a:cubicBezTo>
                    <a:pt x="646276" y="1070600"/>
                    <a:pt x="645896" y="1074124"/>
                    <a:pt x="638561" y="1076791"/>
                  </a:cubicBezTo>
                  <a:cubicBezTo>
                    <a:pt x="639133" y="1083840"/>
                    <a:pt x="635704" y="1092793"/>
                    <a:pt x="644943" y="1095270"/>
                  </a:cubicBezTo>
                  <a:lnTo>
                    <a:pt x="644943" y="1161945"/>
                  </a:lnTo>
                  <a:lnTo>
                    <a:pt x="638561" y="1165754"/>
                  </a:lnTo>
                  <a:lnTo>
                    <a:pt x="638561" y="1172994"/>
                  </a:lnTo>
                  <a:lnTo>
                    <a:pt x="644943" y="1176804"/>
                  </a:lnTo>
                  <a:lnTo>
                    <a:pt x="644943" y="1191377"/>
                  </a:lnTo>
                  <a:lnTo>
                    <a:pt x="638942" y="1195378"/>
                  </a:lnTo>
                  <a:lnTo>
                    <a:pt x="643990" y="1198235"/>
                  </a:lnTo>
                  <a:cubicBezTo>
                    <a:pt x="645562" y="1218266"/>
                    <a:pt x="645562" y="1238402"/>
                    <a:pt x="643990" y="1258433"/>
                  </a:cubicBezTo>
                  <a:lnTo>
                    <a:pt x="638656" y="1261481"/>
                  </a:lnTo>
                  <a:cubicBezTo>
                    <a:pt x="636466" y="1271958"/>
                    <a:pt x="644562" y="1289389"/>
                    <a:pt x="632275" y="1294533"/>
                  </a:cubicBezTo>
                  <a:lnTo>
                    <a:pt x="632275" y="1342158"/>
                  </a:lnTo>
                  <a:lnTo>
                    <a:pt x="625512" y="1346253"/>
                  </a:lnTo>
                  <a:lnTo>
                    <a:pt x="625512" y="1349778"/>
                  </a:lnTo>
                  <a:lnTo>
                    <a:pt x="632084" y="1353778"/>
                  </a:lnTo>
                  <a:cubicBezTo>
                    <a:pt x="632084" y="1355016"/>
                    <a:pt x="632084" y="1356254"/>
                    <a:pt x="632084" y="1357493"/>
                  </a:cubicBezTo>
                  <a:cubicBezTo>
                    <a:pt x="624083" y="1360445"/>
                    <a:pt x="624274" y="1365018"/>
                    <a:pt x="631513" y="1367685"/>
                  </a:cubicBezTo>
                  <a:cubicBezTo>
                    <a:pt x="636656" y="1378353"/>
                    <a:pt x="625417" y="1396260"/>
                    <a:pt x="639133" y="1401403"/>
                  </a:cubicBezTo>
                  <a:cubicBezTo>
                    <a:pt x="641228" y="1411785"/>
                    <a:pt x="633132" y="1429407"/>
                    <a:pt x="645514" y="1434455"/>
                  </a:cubicBezTo>
                  <a:lnTo>
                    <a:pt x="639133" y="1438360"/>
                  </a:lnTo>
                  <a:lnTo>
                    <a:pt x="639133" y="1449314"/>
                  </a:lnTo>
                  <a:lnTo>
                    <a:pt x="645705" y="1453219"/>
                  </a:lnTo>
                  <a:cubicBezTo>
                    <a:pt x="645705" y="1454553"/>
                    <a:pt x="645705" y="1455791"/>
                    <a:pt x="645705" y="1456838"/>
                  </a:cubicBezTo>
                  <a:lnTo>
                    <a:pt x="639323" y="1460935"/>
                  </a:lnTo>
                  <a:cubicBezTo>
                    <a:pt x="640276" y="1465887"/>
                    <a:pt x="638561" y="1470460"/>
                    <a:pt x="640371" y="1475603"/>
                  </a:cubicBezTo>
                  <a:cubicBezTo>
                    <a:pt x="645991" y="1478746"/>
                    <a:pt x="645991" y="1478746"/>
                    <a:pt x="639609" y="1482556"/>
                  </a:cubicBezTo>
                  <a:cubicBezTo>
                    <a:pt x="640561" y="1490271"/>
                    <a:pt x="635894" y="1501606"/>
                    <a:pt x="645991" y="1504463"/>
                  </a:cubicBezTo>
                  <a:lnTo>
                    <a:pt x="639704" y="1508369"/>
                  </a:lnTo>
                  <a:lnTo>
                    <a:pt x="639704" y="1511893"/>
                  </a:lnTo>
                  <a:cubicBezTo>
                    <a:pt x="641800" y="1513322"/>
                    <a:pt x="643895" y="1514560"/>
                    <a:pt x="645896" y="1515798"/>
                  </a:cubicBezTo>
                  <a:cubicBezTo>
                    <a:pt x="638276" y="1518465"/>
                    <a:pt x="641133" y="1523704"/>
                    <a:pt x="633989" y="1526181"/>
                  </a:cubicBezTo>
                  <a:cubicBezTo>
                    <a:pt x="633513" y="1535706"/>
                    <a:pt x="628274" y="1552088"/>
                    <a:pt x="639609" y="1556185"/>
                  </a:cubicBezTo>
                  <a:cubicBezTo>
                    <a:pt x="642371" y="1568567"/>
                    <a:pt x="632751" y="1590284"/>
                    <a:pt x="646086" y="1596666"/>
                  </a:cubicBezTo>
                  <a:lnTo>
                    <a:pt x="646086" y="1644291"/>
                  </a:lnTo>
                  <a:lnTo>
                    <a:pt x="639514" y="1648196"/>
                  </a:lnTo>
                  <a:lnTo>
                    <a:pt x="639514" y="1677438"/>
                  </a:lnTo>
                  <a:cubicBezTo>
                    <a:pt x="629227" y="1682391"/>
                    <a:pt x="632846" y="1684201"/>
                    <a:pt x="639514" y="1689915"/>
                  </a:cubicBezTo>
                  <a:cubicBezTo>
                    <a:pt x="638561" y="1695154"/>
                    <a:pt x="640657" y="1700964"/>
                    <a:pt x="633132" y="1703060"/>
                  </a:cubicBezTo>
                  <a:lnTo>
                    <a:pt x="638942" y="1707060"/>
                  </a:lnTo>
                  <a:lnTo>
                    <a:pt x="638942" y="1725348"/>
                  </a:lnTo>
                  <a:lnTo>
                    <a:pt x="632751" y="1729158"/>
                  </a:lnTo>
                  <a:lnTo>
                    <a:pt x="632751" y="1732587"/>
                  </a:lnTo>
                  <a:lnTo>
                    <a:pt x="626369" y="1736588"/>
                  </a:lnTo>
                  <a:lnTo>
                    <a:pt x="632370" y="1740303"/>
                  </a:lnTo>
                  <a:lnTo>
                    <a:pt x="632370" y="1748208"/>
                  </a:lnTo>
                  <a:cubicBezTo>
                    <a:pt x="619321" y="1753542"/>
                    <a:pt x="630465" y="1755638"/>
                    <a:pt x="632942" y="1762020"/>
                  </a:cubicBezTo>
                  <a:cubicBezTo>
                    <a:pt x="632942" y="1763448"/>
                    <a:pt x="636466" y="1764877"/>
                    <a:pt x="638656" y="1766401"/>
                  </a:cubicBezTo>
                  <a:lnTo>
                    <a:pt x="632656" y="1770211"/>
                  </a:lnTo>
                  <a:lnTo>
                    <a:pt x="632656" y="1784785"/>
                  </a:lnTo>
                  <a:lnTo>
                    <a:pt x="626179" y="1788690"/>
                  </a:lnTo>
                  <a:lnTo>
                    <a:pt x="626179" y="1792214"/>
                  </a:lnTo>
                  <a:lnTo>
                    <a:pt x="632942" y="1796500"/>
                  </a:lnTo>
                  <a:lnTo>
                    <a:pt x="632942" y="1803549"/>
                  </a:lnTo>
                  <a:cubicBezTo>
                    <a:pt x="641514" y="1806501"/>
                    <a:pt x="639514" y="1810788"/>
                    <a:pt x="638180" y="1814979"/>
                  </a:cubicBezTo>
                  <a:lnTo>
                    <a:pt x="632656" y="1818027"/>
                  </a:lnTo>
                  <a:cubicBezTo>
                    <a:pt x="635037" y="1829076"/>
                    <a:pt x="626464" y="1848983"/>
                    <a:pt x="638752" y="1854603"/>
                  </a:cubicBezTo>
                  <a:cubicBezTo>
                    <a:pt x="638752" y="1855841"/>
                    <a:pt x="638752" y="1856984"/>
                    <a:pt x="638752" y="1858317"/>
                  </a:cubicBezTo>
                  <a:lnTo>
                    <a:pt x="645229" y="1862318"/>
                  </a:lnTo>
                  <a:lnTo>
                    <a:pt x="645229" y="1865842"/>
                  </a:lnTo>
                  <a:lnTo>
                    <a:pt x="638847" y="1869748"/>
                  </a:lnTo>
                  <a:lnTo>
                    <a:pt x="638847" y="1880606"/>
                  </a:lnTo>
                  <a:cubicBezTo>
                    <a:pt x="649039" y="1886035"/>
                    <a:pt x="645324" y="1886512"/>
                    <a:pt x="639800" y="1892322"/>
                  </a:cubicBezTo>
                  <a:lnTo>
                    <a:pt x="644943" y="1895274"/>
                  </a:lnTo>
                  <a:cubicBezTo>
                    <a:pt x="646658" y="1900228"/>
                    <a:pt x="643514" y="1905752"/>
                    <a:pt x="646276" y="1910705"/>
                  </a:cubicBezTo>
                  <a:lnTo>
                    <a:pt x="651610" y="1913753"/>
                  </a:lnTo>
                  <a:lnTo>
                    <a:pt x="651610" y="2016718"/>
                  </a:lnTo>
                  <a:lnTo>
                    <a:pt x="658468" y="2020814"/>
                  </a:lnTo>
                  <a:lnTo>
                    <a:pt x="658468" y="2031673"/>
                  </a:lnTo>
                  <a:lnTo>
                    <a:pt x="652087" y="2035578"/>
                  </a:lnTo>
                  <a:lnTo>
                    <a:pt x="652087" y="2042817"/>
                  </a:lnTo>
                  <a:lnTo>
                    <a:pt x="658088" y="2046627"/>
                  </a:lnTo>
                  <a:cubicBezTo>
                    <a:pt x="659992" y="2053866"/>
                    <a:pt x="654087" y="2054818"/>
                    <a:pt x="653039" y="2058247"/>
                  </a:cubicBezTo>
                  <a:cubicBezTo>
                    <a:pt x="656373" y="2059866"/>
                    <a:pt x="659516" y="2061486"/>
                    <a:pt x="658183" y="2064724"/>
                  </a:cubicBezTo>
                  <a:lnTo>
                    <a:pt x="652087" y="2068725"/>
                  </a:lnTo>
                  <a:lnTo>
                    <a:pt x="652087" y="2083107"/>
                  </a:lnTo>
                  <a:lnTo>
                    <a:pt x="645324" y="2087108"/>
                  </a:lnTo>
                  <a:lnTo>
                    <a:pt x="645324" y="2127494"/>
                  </a:lnTo>
                  <a:lnTo>
                    <a:pt x="651706" y="2131399"/>
                  </a:lnTo>
                  <a:lnTo>
                    <a:pt x="651706" y="2256558"/>
                  </a:lnTo>
                  <a:lnTo>
                    <a:pt x="645705" y="2260368"/>
                  </a:lnTo>
                  <a:lnTo>
                    <a:pt x="645705" y="2279418"/>
                  </a:lnTo>
                  <a:lnTo>
                    <a:pt x="651230" y="2282466"/>
                  </a:lnTo>
                  <a:cubicBezTo>
                    <a:pt x="652182" y="2287562"/>
                    <a:pt x="652182" y="2292800"/>
                    <a:pt x="651230" y="2297896"/>
                  </a:cubicBezTo>
                  <a:lnTo>
                    <a:pt x="645896" y="2300945"/>
                  </a:lnTo>
                  <a:cubicBezTo>
                    <a:pt x="643800" y="2308564"/>
                    <a:pt x="647134" y="2316565"/>
                    <a:pt x="644181" y="2323995"/>
                  </a:cubicBezTo>
                  <a:lnTo>
                    <a:pt x="638942" y="2326948"/>
                  </a:lnTo>
                  <a:lnTo>
                    <a:pt x="645324" y="2330853"/>
                  </a:lnTo>
                  <a:lnTo>
                    <a:pt x="645324" y="2334377"/>
                  </a:lnTo>
                  <a:lnTo>
                    <a:pt x="651515" y="2338187"/>
                  </a:lnTo>
                  <a:cubicBezTo>
                    <a:pt x="649229" y="2339616"/>
                    <a:pt x="647134" y="2340949"/>
                    <a:pt x="644943" y="2342473"/>
                  </a:cubicBezTo>
                  <a:lnTo>
                    <a:pt x="644943" y="2404481"/>
                  </a:lnTo>
                  <a:cubicBezTo>
                    <a:pt x="643038" y="2406291"/>
                    <a:pt x="639228" y="2406672"/>
                    <a:pt x="639895" y="2408767"/>
                  </a:cubicBezTo>
                  <a:lnTo>
                    <a:pt x="644943" y="2411625"/>
                  </a:lnTo>
                  <a:lnTo>
                    <a:pt x="644943" y="2437533"/>
                  </a:lnTo>
                  <a:lnTo>
                    <a:pt x="639038" y="2441248"/>
                  </a:lnTo>
                  <a:cubicBezTo>
                    <a:pt x="639038" y="2442295"/>
                    <a:pt x="639038" y="2443534"/>
                    <a:pt x="639038" y="2444772"/>
                  </a:cubicBezTo>
                  <a:lnTo>
                    <a:pt x="645514" y="2448772"/>
                  </a:lnTo>
                  <a:lnTo>
                    <a:pt x="645514" y="2456011"/>
                  </a:lnTo>
                  <a:lnTo>
                    <a:pt x="639323" y="2459916"/>
                  </a:lnTo>
                  <a:cubicBezTo>
                    <a:pt x="646276" y="2463917"/>
                    <a:pt x="659611" y="2468775"/>
                    <a:pt x="645896" y="2474299"/>
                  </a:cubicBezTo>
                  <a:lnTo>
                    <a:pt x="645896" y="2503827"/>
                  </a:lnTo>
                  <a:lnTo>
                    <a:pt x="651992" y="2507732"/>
                  </a:lnTo>
                  <a:lnTo>
                    <a:pt x="651992" y="2510209"/>
                  </a:lnTo>
                  <a:lnTo>
                    <a:pt x="645610" y="2514019"/>
                  </a:lnTo>
                  <a:lnTo>
                    <a:pt x="645610" y="2576884"/>
                  </a:lnTo>
                  <a:cubicBezTo>
                    <a:pt x="647991" y="2578217"/>
                    <a:pt x="650086" y="2579551"/>
                    <a:pt x="651896" y="2580694"/>
                  </a:cubicBezTo>
                  <a:lnTo>
                    <a:pt x="651896" y="2587932"/>
                  </a:lnTo>
                  <a:lnTo>
                    <a:pt x="645610" y="2592029"/>
                  </a:lnTo>
                  <a:cubicBezTo>
                    <a:pt x="645029" y="2605592"/>
                    <a:pt x="645314" y="2619175"/>
                    <a:pt x="646467" y="2632700"/>
                  </a:cubicBezTo>
                  <a:cubicBezTo>
                    <a:pt x="665517" y="2650321"/>
                    <a:pt x="638466" y="2733189"/>
                    <a:pt x="658373" y="2749857"/>
                  </a:cubicBezTo>
                  <a:lnTo>
                    <a:pt x="652277" y="2753858"/>
                  </a:lnTo>
                  <a:lnTo>
                    <a:pt x="652277" y="2841964"/>
                  </a:lnTo>
                  <a:lnTo>
                    <a:pt x="645514" y="2846060"/>
                  </a:lnTo>
                  <a:lnTo>
                    <a:pt x="645514" y="2937976"/>
                  </a:lnTo>
                  <a:lnTo>
                    <a:pt x="639228" y="2941786"/>
                  </a:lnTo>
                  <a:lnTo>
                    <a:pt x="639228" y="2963789"/>
                  </a:lnTo>
                  <a:lnTo>
                    <a:pt x="645610" y="2967885"/>
                  </a:lnTo>
                  <a:cubicBezTo>
                    <a:pt x="646372" y="2987697"/>
                    <a:pt x="644086" y="3007985"/>
                    <a:pt x="646467" y="3026940"/>
                  </a:cubicBezTo>
                  <a:cubicBezTo>
                    <a:pt x="654563" y="3031893"/>
                    <a:pt x="654468" y="3032178"/>
                    <a:pt x="645896" y="3037417"/>
                  </a:cubicBezTo>
                  <a:lnTo>
                    <a:pt x="645896" y="3048466"/>
                  </a:lnTo>
                  <a:lnTo>
                    <a:pt x="651992" y="3052371"/>
                  </a:lnTo>
                  <a:lnTo>
                    <a:pt x="651992" y="3066945"/>
                  </a:lnTo>
                  <a:lnTo>
                    <a:pt x="645514" y="3070850"/>
                  </a:lnTo>
                  <a:lnTo>
                    <a:pt x="645514" y="3181245"/>
                  </a:lnTo>
                  <a:lnTo>
                    <a:pt x="638752" y="3185341"/>
                  </a:lnTo>
                  <a:lnTo>
                    <a:pt x="638752" y="3203343"/>
                  </a:lnTo>
                  <a:lnTo>
                    <a:pt x="632465" y="3207439"/>
                  </a:lnTo>
                  <a:cubicBezTo>
                    <a:pt x="631922" y="3214849"/>
                    <a:pt x="632208" y="3222288"/>
                    <a:pt x="633322" y="3229632"/>
                  </a:cubicBezTo>
                  <a:lnTo>
                    <a:pt x="637990" y="3232299"/>
                  </a:lnTo>
                  <a:cubicBezTo>
                    <a:pt x="639942" y="3236166"/>
                    <a:pt x="639942" y="3240719"/>
                    <a:pt x="637990" y="3244586"/>
                  </a:cubicBezTo>
                  <a:lnTo>
                    <a:pt x="632751" y="3247634"/>
                  </a:lnTo>
                  <a:cubicBezTo>
                    <a:pt x="632751" y="3254682"/>
                    <a:pt x="630084" y="3263541"/>
                    <a:pt x="639228" y="3265922"/>
                  </a:cubicBezTo>
                  <a:lnTo>
                    <a:pt x="639228" y="3343170"/>
                  </a:lnTo>
                  <a:lnTo>
                    <a:pt x="645610" y="3347075"/>
                  </a:lnTo>
                  <a:lnTo>
                    <a:pt x="639609" y="3350980"/>
                  </a:lnTo>
                  <a:cubicBezTo>
                    <a:pt x="641609" y="3352409"/>
                    <a:pt x="644562" y="3352695"/>
                    <a:pt x="644943" y="3354981"/>
                  </a:cubicBezTo>
                  <a:lnTo>
                    <a:pt x="639895" y="3357838"/>
                  </a:lnTo>
                  <a:cubicBezTo>
                    <a:pt x="638990" y="3362905"/>
                    <a:pt x="638990" y="3368106"/>
                    <a:pt x="639895" y="3373173"/>
                  </a:cubicBezTo>
                  <a:lnTo>
                    <a:pt x="645514" y="3376412"/>
                  </a:lnTo>
                  <a:lnTo>
                    <a:pt x="639418" y="3380317"/>
                  </a:lnTo>
                  <a:lnTo>
                    <a:pt x="639418" y="3394891"/>
                  </a:lnTo>
                  <a:lnTo>
                    <a:pt x="645800" y="3398796"/>
                  </a:lnTo>
                  <a:lnTo>
                    <a:pt x="645800" y="3402320"/>
                  </a:lnTo>
                  <a:lnTo>
                    <a:pt x="639609" y="3406130"/>
                  </a:lnTo>
                  <a:lnTo>
                    <a:pt x="639609" y="3417084"/>
                  </a:lnTo>
                  <a:lnTo>
                    <a:pt x="645896" y="3421275"/>
                  </a:lnTo>
                  <a:cubicBezTo>
                    <a:pt x="641133" y="3462042"/>
                    <a:pt x="655421" y="3514620"/>
                    <a:pt x="640276" y="3549196"/>
                  </a:cubicBezTo>
                  <a:cubicBezTo>
                    <a:pt x="638361" y="3553101"/>
                    <a:pt x="638361" y="3557672"/>
                    <a:pt x="640276" y="3561578"/>
                  </a:cubicBezTo>
                  <a:lnTo>
                    <a:pt x="645229" y="3564340"/>
                  </a:lnTo>
                  <a:lnTo>
                    <a:pt x="639038" y="3568246"/>
                  </a:lnTo>
                  <a:lnTo>
                    <a:pt x="639038" y="3582819"/>
                  </a:lnTo>
                  <a:lnTo>
                    <a:pt x="645419" y="3586724"/>
                  </a:lnTo>
                  <a:lnTo>
                    <a:pt x="645419" y="3593963"/>
                  </a:lnTo>
                  <a:cubicBezTo>
                    <a:pt x="627322" y="3602726"/>
                    <a:pt x="657992" y="3603964"/>
                    <a:pt x="638847" y="3613013"/>
                  </a:cubicBezTo>
                  <a:cubicBezTo>
                    <a:pt x="639418" y="3617014"/>
                    <a:pt x="637704" y="3620729"/>
                    <a:pt x="640371" y="3624253"/>
                  </a:cubicBezTo>
                  <a:cubicBezTo>
                    <a:pt x="643895" y="3625776"/>
                    <a:pt x="646562" y="3627586"/>
                    <a:pt x="645229" y="3630634"/>
                  </a:cubicBezTo>
                  <a:lnTo>
                    <a:pt x="639038" y="3634539"/>
                  </a:lnTo>
                  <a:lnTo>
                    <a:pt x="639038" y="3637969"/>
                  </a:lnTo>
                  <a:lnTo>
                    <a:pt x="632465" y="3641969"/>
                  </a:lnTo>
                  <a:lnTo>
                    <a:pt x="632465" y="3653209"/>
                  </a:lnTo>
                  <a:cubicBezTo>
                    <a:pt x="636466" y="3655971"/>
                    <a:pt x="641990" y="3657590"/>
                    <a:pt x="644467" y="3661114"/>
                  </a:cubicBezTo>
                  <a:lnTo>
                    <a:pt x="638942" y="3664162"/>
                  </a:lnTo>
                  <a:cubicBezTo>
                    <a:pt x="639800" y="3673687"/>
                    <a:pt x="637037" y="3685117"/>
                    <a:pt x="640371" y="3694547"/>
                  </a:cubicBezTo>
                  <a:lnTo>
                    <a:pt x="645229" y="3697214"/>
                  </a:lnTo>
                  <a:lnTo>
                    <a:pt x="645229" y="3726456"/>
                  </a:lnTo>
                  <a:lnTo>
                    <a:pt x="651896" y="3730551"/>
                  </a:lnTo>
                  <a:lnTo>
                    <a:pt x="645514" y="3734457"/>
                  </a:lnTo>
                  <a:cubicBezTo>
                    <a:pt x="645514" y="3735695"/>
                    <a:pt x="645514" y="3736933"/>
                    <a:pt x="645514" y="3737981"/>
                  </a:cubicBezTo>
                  <a:lnTo>
                    <a:pt x="651420" y="3741696"/>
                  </a:lnTo>
                  <a:lnTo>
                    <a:pt x="651420" y="3775033"/>
                  </a:lnTo>
                  <a:cubicBezTo>
                    <a:pt x="642847" y="3778081"/>
                    <a:pt x="644848" y="3782272"/>
                    <a:pt x="646276" y="3786463"/>
                  </a:cubicBezTo>
                  <a:lnTo>
                    <a:pt x="651801" y="3789511"/>
                  </a:lnTo>
                  <a:cubicBezTo>
                    <a:pt x="649610" y="3799798"/>
                    <a:pt x="657611" y="3818086"/>
                    <a:pt x="645419" y="3822563"/>
                  </a:cubicBezTo>
                  <a:lnTo>
                    <a:pt x="645419" y="3855519"/>
                  </a:lnTo>
                  <a:lnTo>
                    <a:pt x="638656" y="3859615"/>
                  </a:lnTo>
                  <a:lnTo>
                    <a:pt x="638656" y="3870474"/>
                  </a:lnTo>
                  <a:lnTo>
                    <a:pt x="631894" y="3874569"/>
                  </a:lnTo>
                  <a:lnTo>
                    <a:pt x="631894" y="3918480"/>
                  </a:lnTo>
                  <a:lnTo>
                    <a:pt x="625893" y="3922290"/>
                  </a:lnTo>
                  <a:lnTo>
                    <a:pt x="625893" y="3929434"/>
                  </a:lnTo>
                  <a:cubicBezTo>
                    <a:pt x="634465" y="3934672"/>
                    <a:pt x="634465" y="3934958"/>
                    <a:pt x="625893" y="3940101"/>
                  </a:cubicBezTo>
                  <a:lnTo>
                    <a:pt x="625893" y="3947531"/>
                  </a:lnTo>
                  <a:lnTo>
                    <a:pt x="631894" y="3951436"/>
                  </a:lnTo>
                  <a:lnTo>
                    <a:pt x="631894" y="4198134"/>
                  </a:lnTo>
                  <a:lnTo>
                    <a:pt x="625512" y="4202039"/>
                  </a:lnTo>
                  <a:lnTo>
                    <a:pt x="625512" y="4205563"/>
                  </a:lnTo>
                  <a:lnTo>
                    <a:pt x="632275" y="4209564"/>
                  </a:lnTo>
                  <a:lnTo>
                    <a:pt x="632275" y="4260904"/>
                  </a:lnTo>
                  <a:lnTo>
                    <a:pt x="638276" y="4264809"/>
                  </a:lnTo>
                  <a:lnTo>
                    <a:pt x="633227" y="4267666"/>
                  </a:lnTo>
                  <a:cubicBezTo>
                    <a:pt x="629036" y="4289669"/>
                    <a:pt x="635037" y="4313196"/>
                    <a:pt x="631036" y="4335198"/>
                  </a:cubicBezTo>
                  <a:lnTo>
                    <a:pt x="625893" y="4338056"/>
                  </a:lnTo>
                  <a:lnTo>
                    <a:pt x="625893" y="4345580"/>
                  </a:lnTo>
                  <a:lnTo>
                    <a:pt x="631894" y="4349391"/>
                  </a:lnTo>
                  <a:lnTo>
                    <a:pt x="631894" y="4356630"/>
                  </a:lnTo>
                  <a:lnTo>
                    <a:pt x="625512" y="4360535"/>
                  </a:lnTo>
                  <a:lnTo>
                    <a:pt x="625512" y="4389776"/>
                  </a:lnTo>
                  <a:lnTo>
                    <a:pt x="631703" y="4393682"/>
                  </a:lnTo>
                  <a:lnTo>
                    <a:pt x="625893" y="4397397"/>
                  </a:lnTo>
                  <a:lnTo>
                    <a:pt x="625893" y="4415875"/>
                  </a:lnTo>
                  <a:cubicBezTo>
                    <a:pt x="635418" y="4421114"/>
                    <a:pt x="634465" y="4426163"/>
                    <a:pt x="625893" y="4430162"/>
                  </a:cubicBezTo>
                  <a:cubicBezTo>
                    <a:pt x="629036" y="4444831"/>
                    <a:pt x="618368" y="4469787"/>
                    <a:pt x="632275" y="4478264"/>
                  </a:cubicBezTo>
                  <a:lnTo>
                    <a:pt x="632275" y="4599708"/>
                  </a:lnTo>
                  <a:cubicBezTo>
                    <a:pt x="633799" y="4601803"/>
                    <a:pt x="639038" y="4602470"/>
                    <a:pt x="638371" y="4605709"/>
                  </a:cubicBezTo>
                  <a:close/>
                  <a:moveTo>
                    <a:pt x="631132" y="2178739"/>
                  </a:moveTo>
                  <a:cubicBezTo>
                    <a:pt x="608367" y="2167118"/>
                    <a:pt x="580268" y="2170547"/>
                    <a:pt x="556551" y="2162927"/>
                  </a:cubicBezTo>
                  <a:lnTo>
                    <a:pt x="539501" y="2171500"/>
                  </a:lnTo>
                  <a:cubicBezTo>
                    <a:pt x="553789" y="2174738"/>
                    <a:pt x="567029" y="2172833"/>
                    <a:pt x="581888" y="2177120"/>
                  </a:cubicBezTo>
                  <a:cubicBezTo>
                    <a:pt x="597766" y="2182606"/>
                    <a:pt x="614930" y="2183177"/>
                    <a:pt x="631132" y="2178739"/>
                  </a:cubicBezTo>
                  <a:close/>
                  <a:moveTo>
                    <a:pt x="615320" y="1676009"/>
                  </a:moveTo>
                  <a:cubicBezTo>
                    <a:pt x="607062" y="1674704"/>
                    <a:pt x="598623" y="1676762"/>
                    <a:pt x="591889" y="1681724"/>
                  </a:cubicBezTo>
                  <a:lnTo>
                    <a:pt x="609605" y="1689820"/>
                  </a:lnTo>
                  <a:cubicBezTo>
                    <a:pt x="613215" y="1688801"/>
                    <a:pt x="616492" y="1686867"/>
                    <a:pt x="619130" y="1684201"/>
                  </a:cubicBezTo>
                  <a:cubicBezTo>
                    <a:pt x="617511" y="1681533"/>
                    <a:pt x="620940" y="1678200"/>
                    <a:pt x="615320" y="1676009"/>
                  </a:cubicBezTo>
                  <a:close/>
                  <a:moveTo>
                    <a:pt x="595604" y="1716490"/>
                  </a:moveTo>
                  <a:cubicBezTo>
                    <a:pt x="602652" y="1711632"/>
                    <a:pt x="611034" y="1713442"/>
                    <a:pt x="617892" y="1707727"/>
                  </a:cubicBezTo>
                  <a:cubicBezTo>
                    <a:pt x="611605" y="1702203"/>
                    <a:pt x="581411" y="1704203"/>
                    <a:pt x="595604" y="1716490"/>
                  </a:cubicBezTo>
                  <a:close/>
                  <a:moveTo>
                    <a:pt x="589126" y="1661245"/>
                  </a:moveTo>
                  <a:lnTo>
                    <a:pt x="583316" y="1657530"/>
                  </a:lnTo>
                  <a:cubicBezTo>
                    <a:pt x="554741" y="1660293"/>
                    <a:pt x="567600" y="1672580"/>
                    <a:pt x="588936" y="1668580"/>
                  </a:cubicBezTo>
                  <a:cubicBezTo>
                    <a:pt x="593603" y="1664769"/>
                    <a:pt x="593603" y="1663912"/>
                    <a:pt x="589126" y="1661245"/>
                  </a:cubicBezTo>
                  <a:close/>
                  <a:moveTo>
                    <a:pt x="595794" y="1628003"/>
                  </a:moveTo>
                  <a:lnTo>
                    <a:pt x="612082" y="1618478"/>
                  </a:lnTo>
                  <a:cubicBezTo>
                    <a:pt x="586774" y="1609191"/>
                    <a:pt x="558999" y="1609191"/>
                    <a:pt x="533691" y="1618478"/>
                  </a:cubicBezTo>
                  <a:lnTo>
                    <a:pt x="543216" y="1624003"/>
                  </a:lnTo>
                  <a:cubicBezTo>
                    <a:pt x="561599" y="1622288"/>
                    <a:pt x="577697" y="1629241"/>
                    <a:pt x="595794" y="1628003"/>
                  </a:cubicBezTo>
                  <a:close/>
                  <a:moveTo>
                    <a:pt x="612082" y="1574663"/>
                  </a:moveTo>
                  <a:cubicBezTo>
                    <a:pt x="590365" y="1563900"/>
                    <a:pt x="567790" y="1574663"/>
                    <a:pt x="543787" y="1572663"/>
                  </a:cubicBezTo>
                  <a:cubicBezTo>
                    <a:pt x="538168" y="1572091"/>
                    <a:pt x="541692" y="1567424"/>
                    <a:pt x="536358" y="1565424"/>
                  </a:cubicBezTo>
                  <a:cubicBezTo>
                    <a:pt x="525404" y="1564281"/>
                    <a:pt x="501496" y="1565424"/>
                    <a:pt x="522166" y="1576568"/>
                  </a:cubicBezTo>
                  <a:cubicBezTo>
                    <a:pt x="539701" y="1577635"/>
                    <a:pt x="557161" y="1579702"/>
                    <a:pt x="574458" y="1582759"/>
                  </a:cubicBezTo>
                  <a:cubicBezTo>
                    <a:pt x="583983" y="1585426"/>
                    <a:pt x="585507" y="1580663"/>
                    <a:pt x="590079" y="1580187"/>
                  </a:cubicBezTo>
                  <a:cubicBezTo>
                    <a:pt x="597794" y="1579426"/>
                    <a:pt x="605890" y="1582283"/>
                    <a:pt x="612082" y="1578282"/>
                  </a:cubicBezTo>
                  <a:close/>
                  <a:moveTo>
                    <a:pt x="513498" y="1593046"/>
                  </a:moveTo>
                  <a:lnTo>
                    <a:pt x="513498" y="1596666"/>
                  </a:lnTo>
                  <a:cubicBezTo>
                    <a:pt x="534358" y="1602857"/>
                    <a:pt x="564647" y="1607905"/>
                    <a:pt x="585793" y="1596666"/>
                  </a:cubicBezTo>
                  <a:cubicBezTo>
                    <a:pt x="585793" y="1590760"/>
                    <a:pt x="585793" y="1590760"/>
                    <a:pt x="582935" y="1587903"/>
                  </a:cubicBezTo>
                  <a:cubicBezTo>
                    <a:pt x="573610" y="1588436"/>
                    <a:pt x="564485" y="1590798"/>
                    <a:pt x="556075" y="1594856"/>
                  </a:cubicBezTo>
                  <a:cubicBezTo>
                    <a:pt x="551817" y="1592132"/>
                    <a:pt x="547283" y="1589865"/>
                    <a:pt x="542549" y="1588093"/>
                  </a:cubicBezTo>
                  <a:cubicBezTo>
                    <a:pt x="533786" y="1595046"/>
                    <a:pt x="522166" y="1588284"/>
                    <a:pt x="513498" y="1593046"/>
                  </a:cubicBezTo>
                  <a:close/>
                  <a:moveTo>
                    <a:pt x="520070" y="1735921"/>
                  </a:moveTo>
                  <a:cubicBezTo>
                    <a:pt x="548645" y="1746685"/>
                    <a:pt x="584650" y="1746494"/>
                    <a:pt x="616273" y="1750018"/>
                  </a:cubicBezTo>
                  <a:lnTo>
                    <a:pt x="619226" y="1745256"/>
                  </a:lnTo>
                  <a:cubicBezTo>
                    <a:pt x="614225" y="1741122"/>
                    <a:pt x="607996" y="1738740"/>
                    <a:pt x="601509" y="1738493"/>
                  </a:cubicBezTo>
                  <a:cubicBezTo>
                    <a:pt x="598099" y="1735416"/>
                    <a:pt x="592917" y="1735416"/>
                    <a:pt x="589508" y="1738493"/>
                  </a:cubicBezTo>
                  <a:cubicBezTo>
                    <a:pt x="569791" y="1735159"/>
                    <a:pt x="537215" y="1723920"/>
                    <a:pt x="520070" y="1735540"/>
                  </a:cubicBezTo>
                  <a:close/>
                  <a:moveTo>
                    <a:pt x="582554" y="1849555"/>
                  </a:moveTo>
                  <a:cubicBezTo>
                    <a:pt x="593889" y="1850221"/>
                    <a:pt x="606176" y="1856888"/>
                    <a:pt x="617606" y="1851936"/>
                  </a:cubicBezTo>
                  <a:cubicBezTo>
                    <a:pt x="631703" y="1835553"/>
                    <a:pt x="564361" y="1839553"/>
                    <a:pt x="582554" y="1849173"/>
                  </a:cubicBezTo>
                  <a:close/>
                  <a:moveTo>
                    <a:pt x="596556" y="1790023"/>
                  </a:moveTo>
                  <a:cubicBezTo>
                    <a:pt x="597318" y="1790023"/>
                    <a:pt x="598080" y="1789261"/>
                    <a:pt x="598842" y="1788785"/>
                  </a:cubicBezTo>
                  <a:lnTo>
                    <a:pt x="598842" y="1784975"/>
                  </a:lnTo>
                  <a:cubicBezTo>
                    <a:pt x="585412" y="1774878"/>
                    <a:pt x="566647" y="1780498"/>
                    <a:pt x="552932" y="1784975"/>
                  </a:cubicBezTo>
                  <a:cubicBezTo>
                    <a:pt x="567124" y="1788871"/>
                    <a:pt x="581859" y="1790442"/>
                    <a:pt x="596556" y="1789642"/>
                  </a:cubicBezTo>
                  <a:close/>
                  <a:moveTo>
                    <a:pt x="529881" y="2199598"/>
                  </a:moveTo>
                  <a:cubicBezTo>
                    <a:pt x="546074" y="2197598"/>
                    <a:pt x="563600" y="2198360"/>
                    <a:pt x="578077" y="2190835"/>
                  </a:cubicBezTo>
                  <a:cubicBezTo>
                    <a:pt x="567886" y="2185596"/>
                    <a:pt x="554170" y="2189883"/>
                    <a:pt x="542263" y="2188549"/>
                  </a:cubicBezTo>
                  <a:lnTo>
                    <a:pt x="536453" y="2195884"/>
                  </a:lnTo>
                  <a:cubicBezTo>
                    <a:pt x="533501" y="2194741"/>
                    <a:pt x="522356" y="2196550"/>
                    <a:pt x="530357" y="2199217"/>
                  </a:cubicBezTo>
                  <a:close/>
                  <a:moveTo>
                    <a:pt x="625131" y="2013670"/>
                  </a:moveTo>
                  <a:lnTo>
                    <a:pt x="625131" y="2009765"/>
                  </a:lnTo>
                  <a:cubicBezTo>
                    <a:pt x="615396" y="2002555"/>
                    <a:pt x="602100" y="2002555"/>
                    <a:pt x="592365" y="2009765"/>
                  </a:cubicBezTo>
                  <a:lnTo>
                    <a:pt x="592365" y="2013575"/>
                  </a:lnTo>
                  <a:cubicBezTo>
                    <a:pt x="603166" y="2015956"/>
                    <a:pt x="614368" y="2015861"/>
                    <a:pt x="625131" y="2013289"/>
                  </a:cubicBezTo>
                  <a:close/>
                  <a:moveTo>
                    <a:pt x="635227" y="1967474"/>
                  </a:moveTo>
                  <a:cubicBezTo>
                    <a:pt x="633075" y="1966388"/>
                    <a:pt x="631008" y="1965141"/>
                    <a:pt x="629036" y="1963759"/>
                  </a:cubicBezTo>
                  <a:lnTo>
                    <a:pt x="614844" y="1963759"/>
                  </a:lnTo>
                  <a:cubicBezTo>
                    <a:pt x="585697" y="1974618"/>
                    <a:pt x="646372" y="1972617"/>
                    <a:pt x="635227" y="1967283"/>
                  </a:cubicBezTo>
                  <a:close/>
                  <a:moveTo>
                    <a:pt x="590841" y="1919849"/>
                  </a:moveTo>
                  <a:cubicBezTo>
                    <a:pt x="589069" y="1920154"/>
                    <a:pt x="587355" y="1920764"/>
                    <a:pt x="585793" y="1921659"/>
                  </a:cubicBezTo>
                  <a:lnTo>
                    <a:pt x="585793" y="1925278"/>
                  </a:lnTo>
                  <a:cubicBezTo>
                    <a:pt x="603233" y="1928479"/>
                    <a:pt x="621121" y="1928479"/>
                    <a:pt x="638561" y="1925278"/>
                  </a:cubicBezTo>
                  <a:lnTo>
                    <a:pt x="628369" y="1920039"/>
                  </a:lnTo>
                  <a:cubicBezTo>
                    <a:pt x="616177" y="1918706"/>
                    <a:pt x="603128" y="1919658"/>
                    <a:pt x="590841" y="1919658"/>
                  </a:cubicBezTo>
                  <a:close/>
                  <a:moveTo>
                    <a:pt x="609224" y="1646862"/>
                  </a:moveTo>
                  <a:cubicBezTo>
                    <a:pt x="602938" y="1647624"/>
                    <a:pt x="597032" y="1645719"/>
                    <a:pt x="592746" y="1648672"/>
                  </a:cubicBezTo>
                  <a:cubicBezTo>
                    <a:pt x="592746" y="1649910"/>
                    <a:pt x="592746" y="1651053"/>
                    <a:pt x="592746" y="1652387"/>
                  </a:cubicBezTo>
                  <a:lnTo>
                    <a:pt x="599318" y="1656292"/>
                  </a:lnTo>
                  <a:cubicBezTo>
                    <a:pt x="599318" y="1666484"/>
                    <a:pt x="619226" y="1661531"/>
                    <a:pt x="624083" y="1656863"/>
                  </a:cubicBezTo>
                  <a:close/>
                  <a:moveTo>
                    <a:pt x="563028" y="1543897"/>
                  </a:moveTo>
                  <a:cubicBezTo>
                    <a:pt x="537787" y="1554184"/>
                    <a:pt x="505878" y="1541040"/>
                    <a:pt x="481208" y="1553422"/>
                  </a:cubicBezTo>
                  <a:cubicBezTo>
                    <a:pt x="526166" y="1562947"/>
                    <a:pt x="570743" y="1555613"/>
                    <a:pt x="617130" y="1554470"/>
                  </a:cubicBezTo>
                  <a:cubicBezTo>
                    <a:pt x="624940" y="1533324"/>
                    <a:pt x="575410" y="1547231"/>
                    <a:pt x="563028" y="1543326"/>
                  </a:cubicBezTo>
                  <a:close/>
                  <a:moveTo>
                    <a:pt x="408247" y="3059896"/>
                  </a:moveTo>
                  <a:cubicBezTo>
                    <a:pt x="415200" y="3055705"/>
                    <a:pt x="424058" y="3059896"/>
                    <a:pt x="431297" y="3054372"/>
                  </a:cubicBezTo>
                  <a:cubicBezTo>
                    <a:pt x="453586" y="3056753"/>
                    <a:pt x="485113" y="3062372"/>
                    <a:pt x="506830" y="3052562"/>
                  </a:cubicBezTo>
                  <a:lnTo>
                    <a:pt x="506830" y="3048657"/>
                  </a:lnTo>
                  <a:cubicBezTo>
                    <a:pt x="492591" y="3038036"/>
                    <a:pt x="473750" y="3035893"/>
                    <a:pt x="457491" y="3043037"/>
                  </a:cubicBezTo>
                  <a:cubicBezTo>
                    <a:pt x="449395" y="3037894"/>
                    <a:pt x="437679" y="3031988"/>
                    <a:pt x="428154" y="3037798"/>
                  </a:cubicBezTo>
                  <a:cubicBezTo>
                    <a:pt x="429868" y="3051038"/>
                    <a:pt x="335476" y="3036941"/>
                    <a:pt x="381577" y="3059420"/>
                  </a:cubicBezTo>
                  <a:cubicBezTo>
                    <a:pt x="372052" y="3065421"/>
                    <a:pt x="358717" y="3057991"/>
                    <a:pt x="349382" y="3063421"/>
                  </a:cubicBezTo>
                  <a:lnTo>
                    <a:pt x="349382" y="3066945"/>
                  </a:lnTo>
                  <a:lnTo>
                    <a:pt x="342810" y="3070945"/>
                  </a:lnTo>
                  <a:lnTo>
                    <a:pt x="342810" y="3078660"/>
                  </a:lnTo>
                  <a:lnTo>
                    <a:pt x="351287" y="3080280"/>
                  </a:lnTo>
                  <a:cubicBezTo>
                    <a:pt x="371861" y="3069135"/>
                    <a:pt x="396721" y="3073898"/>
                    <a:pt x="417962" y="3079518"/>
                  </a:cubicBezTo>
                  <a:cubicBezTo>
                    <a:pt x="438927" y="3076679"/>
                    <a:pt x="460244" y="3080899"/>
                    <a:pt x="478541" y="3091520"/>
                  </a:cubicBezTo>
                  <a:cubicBezTo>
                    <a:pt x="485018" y="3089614"/>
                    <a:pt x="493210" y="3092948"/>
                    <a:pt x="500068" y="3089424"/>
                  </a:cubicBezTo>
                  <a:lnTo>
                    <a:pt x="493876" y="3085423"/>
                  </a:lnTo>
                  <a:lnTo>
                    <a:pt x="493876" y="3078184"/>
                  </a:lnTo>
                  <a:cubicBezTo>
                    <a:pt x="496353" y="3075041"/>
                    <a:pt x="504449" y="3077613"/>
                    <a:pt x="506830" y="3074469"/>
                  </a:cubicBezTo>
                  <a:lnTo>
                    <a:pt x="506830" y="3070755"/>
                  </a:lnTo>
                  <a:cubicBezTo>
                    <a:pt x="502735" y="3067707"/>
                    <a:pt x="493591" y="3069707"/>
                    <a:pt x="490828" y="3065421"/>
                  </a:cubicBezTo>
                  <a:cubicBezTo>
                    <a:pt x="477017" y="3065421"/>
                    <a:pt x="462730" y="3063421"/>
                    <a:pt x="450728" y="3072660"/>
                  </a:cubicBezTo>
                  <a:cubicBezTo>
                    <a:pt x="439108" y="3075136"/>
                    <a:pt x="443965" y="3064373"/>
                    <a:pt x="433583" y="3065326"/>
                  </a:cubicBezTo>
                  <a:cubicBezTo>
                    <a:pt x="424763" y="3066535"/>
                    <a:pt x="415800" y="3064611"/>
                    <a:pt x="408247" y="3059896"/>
                  </a:cubicBezTo>
                  <a:close/>
                  <a:moveTo>
                    <a:pt x="518737" y="3034750"/>
                  </a:moveTo>
                  <a:cubicBezTo>
                    <a:pt x="520461" y="3032217"/>
                    <a:pt x="520718" y="3028950"/>
                    <a:pt x="519403" y="3026178"/>
                  </a:cubicBezTo>
                  <a:lnTo>
                    <a:pt x="509878" y="3021034"/>
                  </a:lnTo>
                  <a:cubicBezTo>
                    <a:pt x="505611" y="3019711"/>
                    <a:pt x="501077" y="3022101"/>
                    <a:pt x="499753" y="3026378"/>
                  </a:cubicBezTo>
                  <a:cubicBezTo>
                    <a:pt x="498648" y="3029931"/>
                    <a:pt x="500115" y="3033779"/>
                    <a:pt x="503306" y="3035703"/>
                  </a:cubicBezTo>
                  <a:cubicBezTo>
                    <a:pt x="508469" y="3036284"/>
                    <a:pt x="513688" y="3035960"/>
                    <a:pt x="518737" y="3034750"/>
                  </a:cubicBezTo>
                  <a:close/>
                  <a:moveTo>
                    <a:pt x="464539" y="2888446"/>
                  </a:moveTo>
                  <a:cubicBezTo>
                    <a:pt x="469873" y="2887780"/>
                    <a:pt x="475779" y="2889685"/>
                    <a:pt x="480065" y="2886922"/>
                  </a:cubicBezTo>
                  <a:cubicBezTo>
                    <a:pt x="480065" y="2874349"/>
                    <a:pt x="453300" y="2883779"/>
                    <a:pt x="444632" y="2881017"/>
                  </a:cubicBezTo>
                  <a:cubicBezTo>
                    <a:pt x="435107" y="2876350"/>
                    <a:pt x="435107" y="2876350"/>
                    <a:pt x="428249" y="2879302"/>
                  </a:cubicBezTo>
                  <a:lnTo>
                    <a:pt x="428249" y="2882922"/>
                  </a:lnTo>
                  <a:cubicBezTo>
                    <a:pt x="439108" y="2887970"/>
                    <a:pt x="453300" y="2896257"/>
                    <a:pt x="464539" y="2888446"/>
                  </a:cubicBezTo>
                  <a:close/>
                  <a:moveTo>
                    <a:pt x="457586" y="2943691"/>
                  </a:moveTo>
                  <a:cubicBezTo>
                    <a:pt x="456853" y="2944053"/>
                    <a:pt x="456157" y="2944463"/>
                    <a:pt x="455491" y="2944930"/>
                  </a:cubicBezTo>
                  <a:cubicBezTo>
                    <a:pt x="453586" y="2948930"/>
                    <a:pt x="465206" y="2946168"/>
                    <a:pt x="457586" y="2943691"/>
                  </a:cubicBezTo>
                  <a:close/>
                  <a:moveTo>
                    <a:pt x="486733" y="2959979"/>
                  </a:moveTo>
                  <a:cubicBezTo>
                    <a:pt x="486733" y="2961122"/>
                    <a:pt x="486733" y="2962265"/>
                    <a:pt x="486733" y="2963504"/>
                  </a:cubicBezTo>
                  <a:cubicBezTo>
                    <a:pt x="503211" y="2973029"/>
                    <a:pt x="524166" y="2977505"/>
                    <a:pt x="539215" y="2967980"/>
                  </a:cubicBezTo>
                  <a:lnTo>
                    <a:pt x="539215" y="2956455"/>
                  </a:lnTo>
                  <a:cubicBezTo>
                    <a:pt x="531081" y="2949664"/>
                    <a:pt x="520642" y="2946253"/>
                    <a:pt x="510069" y="2946930"/>
                  </a:cubicBezTo>
                  <a:cubicBezTo>
                    <a:pt x="500544" y="2961027"/>
                    <a:pt x="496353" y="2950168"/>
                    <a:pt x="483304" y="2950644"/>
                  </a:cubicBezTo>
                  <a:cubicBezTo>
                    <a:pt x="479303" y="2955312"/>
                    <a:pt x="479303" y="2955407"/>
                    <a:pt x="486733" y="2959979"/>
                  </a:cubicBezTo>
                  <a:close/>
                  <a:moveTo>
                    <a:pt x="510164" y="2939976"/>
                  </a:moveTo>
                  <a:cubicBezTo>
                    <a:pt x="518832" y="2939976"/>
                    <a:pt x="533882" y="2942358"/>
                    <a:pt x="538739" y="2933880"/>
                  </a:cubicBezTo>
                  <a:cubicBezTo>
                    <a:pt x="533501" y="2931976"/>
                    <a:pt x="497782" y="2929309"/>
                    <a:pt x="510164" y="2939976"/>
                  </a:cubicBezTo>
                  <a:close/>
                  <a:moveTo>
                    <a:pt x="506926" y="2986459"/>
                  </a:moveTo>
                  <a:lnTo>
                    <a:pt x="515879" y="2991412"/>
                  </a:lnTo>
                  <a:cubicBezTo>
                    <a:pt x="522070" y="2991412"/>
                    <a:pt x="519594" y="2988268"/>
                    <a:pt x="520070" y="2986363"/>
                  </a:cubicBezTo>
                  <a:cubicBezTo>
                    <a:pt x="516060" y="2983782"/>
                    <a:pt x="510898" y="2983820"/>
                    <a:pt x="506926" y="2986459"/>
                  </a:cubicBezTo>
                  <a:close/>
                  <a:moveTo>
                    <a:pt x="520070" y="3063801"/>
                  </a:moveTo>
                  <a:cubicBezTo>
                    <a:pt x="528852" y="3067488"/>
                    <a:pt x="538949" y="3066059"/>
                    <a:pt x="546359" y="3060087"/>
                  </a:cubicBezTo>
                  <a:cubicBezTo>
                    <a:pt x="537634" y="3056401"/>
                    <a:pt x="527595" y="3057668"/>
                    <a:pt x="520070" y="3063421"/>
                  </a:cubicBezTo>
                  <a:close/>
                  <a:moveTo>
                    <a:pt x="529595" y="2855490"/>
                  </a:moveTo>
                  <a:cubicBezTo>
                    <a:pt x="485971" y="2854728"/>
                    <a:pt x="442537" y="2848917"/>
                    <a:pt x="401579" y="2865015"/>
                  </a:cubicBezTo>
                  <a:cubicBezTo>
                    <a:pt x="403484" y="2885112"/>
                    <a:pt x="434821" y="2866634"/>
                    <a:pt x="446061" y="2862634"/>
                  </a:cubicBezTo>
                  <a:cubicBezTo>
                    <a:pt x="474045" y="2861995"/>
                    <a:pt x="502011" y="2864329"/>
                    <a:pt x="529500" y="2869587"/>
                  </a:cubicBezTo>
                  <a:cubicBezTo>
                    <a:pt x="542549" y="2866062"/>
                    <a:pt x="542073" y="2859395"/>
                    <a:pt x="529309" y="2855109"/>
                  </a:cubicBezTo>
                  <a:close/>
                  <a:moveTo>
                    <a:pt x="420629" y="2886255"/>
                  </a:moveTo>
                  <a:cubicBezTo>
                    <a:pt x="405484" y="2880636"/>
                    <a:pt x="408723" y="2893590"/>
                    <a:pt x="420629" y="2887494"/>
                  </a:cubicBezTo>
                  <a:cubicBezTo>
                    <a:pt x="420439" y="2886732"/>
                    <a:pt x="420629" y="2886160"/>
                    <a:pt x="420343" y="2885875"/>
                  </a:cubicBezTo>
                  <a:close/>
                  <a:moveTo>
                    <a:pt x="211079" y="2820342"/>
                  </a:moveTo>
                  <a:cubicBezTo>
                    <a:pt x="222793" y="2825715"/>
                    <a:pt x="236120" y="2826400"/>
                    <a:pt x="248322" y="2822248"/>
                  </a:cubicBezTo>
                  <a:lnTo>
                    <a:pt x="251084" y="2817485"/>
                  </a:lnTo>
                  <a:lnTo>
                    <a:pt x="241178" y="2810913"/>
                  </a:lnTo>
                  <a:cubicBezTo>
                    <a:pt x="230034" y="2822628"/>
                    <a:pt x="210793" y="2799102"/>
                    <a:pt x="211270" y="2819962"/>
                  </a:cubicBezTo>
                  <a:close/>
                  <a:moveTo>
                    <a:pt x="208031" y="2929309"/>
                  </a:moveTo>
                  <a:cubicBezTo>
                    <a:pt x="201935" y="2938834"/>
                    <a:pt x="236606" y="2938071"/>
                    <a:pt x="243083" y="2935309"/>
                  </a:cubicBezTo>
                  <a:cubicBezTo>
                    <a:pt x="235558" y="2929309"/>
                    <a:pt x="219080" y="2928546"/>
                    <a:pt x="208031" y="2929309"/>
                  </a:cubicBezTo>
                  <a:close/>
                  <a:moveTo>
                    <a:pt x="259561" y="2888351"/>
                  </a:moveTo>
                  <a:lnTo>
                    <a:pt x="277754" y="2879398"/>
                  </a:lnTo>
                  <a:lnTo>
                    <a:pt x="274801" y="2873682"/>
                  </a:lnTo>
                  <a:cubicBezTo>
                    <a:pt x="268991" y="2883969"/>
                    <a:pt x="224605" y="2866539"/>
                    <a:pt x="243750" y="2879302"/>
                  </a:cubicBezTo>
                  <a:lnTo>
                    <a:pt x="237940" y="2883112"/>
                  </a:lnTo>
                  <a:cubicBezTo>
                    <a:pt x="236320" y="2892351"/>
                    <a:pt x="255180" y="2887494"/>
                    <a:pt x="259561" y="2888065"/>
                  </a:cubicBezTo>
                  <a:close/>
                  <a:moveTo>
                    <a:pt x="283374" y="2809770"/>
                  </a:moveTo>
                  <a:cubicBezTo>
                    <a:pt x="283374" y="2809103"/>
                    <a:pt x="280897" y="2808532"/>
                    <a:pt x="279659" y="2807960"/>
                  </a:cubicBezTo>
                  <a:lnTo>
                    <a:pt x="263848" y="2816818"/>
                  </a:lnTo>
                  <a:cubicBezTo>
                    <a:pt x="261847" y="2826343"/>
                    <a:pt x="278040" y="2821295"/>
                    <a:pt x="283564" y="2816818"/>
                  </a:cubicBezTo>
                  <a:cubicBezTo>
                    <a:pt x="283758" y="2814370"/>
                    <a:pt x="283694" y="2811913"/>
                    <a:pt x="283374" y="2809484"/>
                  </a:cubicBezTo>
                  <a:close/>
                  <a:moveTo>
                    <a:pt x="273849" y="2837107"/>
                  </a:moveTo>
                  <a:cubicBezTo>
                    <a:pt x="270229" y="2837107"/>
                    <a:pt x="267372" y="2836440"/>
                    <a:pt x="264324" y="2838535"/>
                  </a:cubicBezTo>
                  <a:cubicBezTo>
                    <a:pt x="263276" y="2845489"/>
                    <a:pt x="263371" y="2845489"/>
                    <a:pt x="267372" y="2848060"/>
                  </a:cubicBezTo>
                  <a:cubicBezTo>
                    <a:pt x="286993" y="2848537"/>
                    <a:pt x="297376" y="2848346"/>
                    <a:pt x="273659" y="2836821"/>
                  </a:cubicBezTo>
                  <a:close/>
                  <a:moveTo>
                    <a:pt x="292899" y="2914450"/>
                  </a:moveTo>
                  <a:cubicBezTo>
                    <a:pt x="300328" y="2912164"/>
                    <a:pt x="288898" y="2909020"/>
                    <a:pt x="287184" y="2907115"/>
                  </a:cubicBezTo>
                  <a:cubicBezTo>
                    <a:pt x="281307" y="2906639"/>
                    <a:pt x="275471" y="2908439"/>
                    <a:pt x="270896" y="2912164"/>
                  </a:cubicBezTo>
                  <a:cubicBezTo>
                    <a:pt x="276802" y="2916735"/>
                    <a:pt x="286041" y="2913211"/>
                    <a:pt x="293185" y="2914164"/>
                  </a:cubicBezTo>
                  <a:close/>
                  <a:moveTo>
                    <a:pt x="270134" y="2934738"/>
                  </a:moveTo>
                  <a:cubicBezTo>
                    <a:pt x="274111" y="2937405"/>
                    <a:pt x="279302" y="2937405"/>
                    <a:pt x="283279" y="2934738"/>
                  </a:cubicBezTo>
                  <a:cubicBezTo>
                    <a:pt x="279425" y="2932109"/>
                    <a:pt x="274387" y="2932004"/>
                    <a:pt x="270420" y="2934452"/>
                  </a:cubicBezTo>
                  <a:close/>
                  <a:moveTo>
                    <a:pt x="299757" y="1374066"/>
                  </a:moveTo>
                  <a:cubicBezTo>
                    <a:pt x="304329" y="1370257"/>
                    <a:pt x="304329" y="1370257"/>
                    <a:pt x="299757" y="1366732"/>
                  </a:cubicBezTo>
                  <a:lnTo>
                    <a:pt x="286898" y="1366732"/>
                  </a:lnTo>
                  <a:cubicBezTo>
                    <a:pt x="282231" y="1370542"/>
                    <a:pt x="282231" y="1370542"/>
                    <a:pt x="286898" y="1374066"/>
                  </a:cubicBezTo>
                  <a:close/>
                  <a:moveTo>
                    <a:pt x="299757" y="2601267"/>
                  </a:moveTo>
                  <a:cubicBezTo>
                    <a:pt x="292994" y="2603839"/>
                    <a:pt x="303662" y="2606601"/>
                    <a:pt x="305662" y="2608983"/>
                  </a:cubicBezTo>
                  <a:lnTo>
                    <a:pt x="315187" y="2603458"/>
                  </a:lnTo>
                  <a:cubicBezTo>
                    <a:pt x="311759" y="2599077"/>
                    <a:pt x="305282" y="2601554"/>
                    <a:pt x="300043" y="2600982"/>
                  </a:cubicBezTo>
                  <a:close/>
                  <a:moveTo>
                    <a:pt x="296518" y="2845774"/>
                  </a:moveTo>
                  <a:cubicBezTo>
                    <a:pt x="314616" y="2851775"/>
                    <a:pt x="339190" y="2844631"/>
                    <a:pt x="355859" y="2839107"/>
                  </a:cubicBezTo>
                  <a:cubicBezTo>
                    <a:pt x="351001" y="2830058"/>
                    <a:pt x="295852" y="2836821"/>
                    <a:pt x="296804" y="2845489"/>
                  </a:cubicBezTo>
                  <a:close/>
                  <a:moveTo>
                    <a:pt x="474541" y="1169374"/>
                  </a:moveTo>
                  <a:cubicBezTo>
                    <a:pt x="474541" y="1181852"/>
                    <a:pt x="500544" y="1172803"/>
                    <a:pt x="509783" y="1175279"/>
                  </a:cubicBezTo>
                  <a:cubicBezTo>
                    <a:pt x="523785" y="1166040"/>
                    <a:pt x="479303" y="1160802"/>
                    <a:pt x="474826" y="1168803"/>
                  </a:cubicBezTo>
                  <a:close/>
                  <a:moveTo>
                    <a:pt x="481399" y="1115082"/>
                  </a:moveTo>
                  <a:cubicBezTo>
                    <a:pt x="488066" y="1118796"/>
                    <a:pt x="487780" y="1125940"/>
                    <a:pt x="497401" y="1123749"/>
                  </a:cubicBezTo>
                  <a:cubicBezTo>
                    <a:pt x="501211" y="1120606"/>
                    <a:pt x="512069" y="1118225"/>
                    <a:pt x="503211" y="1112701"/>
                  </a:cubicBezTo>
                  <a:cubicBezTo>
                    <a:pt x="497020" y="1113462"/>
                    <a:pt x="485399" y="1109176"/>
                    <a:pt x="481684" y="1114510"/>
                  </a:cubicBezTo>
                  <a:close/>
                  <a:moveTo>
                    <a:pt x="526928" y="1537706"/>
                  </a:moveTo>
                  <a:cubicBezTo>
                    <a:pt x="533862" y="1540097"/>
                    <a:pt x="540959" y="1541973"/>
                    <a:pt x="548169" y="1543326"/>
                  </a:cubicBezTo>
                  <a:cubicBezTo>
                    <a:pt x="552455" y="1538468"/>
                    <a:pt x="576172" y="1533038"/>
                    <a:pt x="571315" y="1525800"/>
                  </a:cubicBezTo>
                  <a:cubicBezTo>
                    <a:pt x="558932" y="1520847"/>
                    <a:pt x="544835" y="1533229"/>
                    <a:pt x="533691" y="1526848"/>
                  </a:cubicBezTo>
                  <a:cubicBezTo>
                    <a:pt x="524737" y="1521132"/>
                    <a:pt x="526928" y="1532753"/>
                    <a:pt x="526928" y="1537706"/>
                  </a:cubicBezTo>
                  <a:close/>
                  <a:moveTo>
                    <a:pt x="458539" y="1554089"/>
                  </a:moveTo>
                  <a:lnTo>
                    <a:pt x="467587" y="1548755"/>
                  </a:lnTo>
                  <a:cubicBezTo>
                    <a:pt x="455957" y="1542316"/>
                    <a:pt x="442203" y="1540868"/>
                    <a:pt x="429487" y="1544755"/>
                  </a:cubicBezTo>
                  <a:cubicBezTo>
                    <a:pt x="437203" y="1552003"/>
                    <a:pt x="447747" y="1555432"/>
                    <a:pt x="458253" y="1554089"/>
                  </a:cubicBezTo>
                  <a:close/>
                  <a:moveTo>
                    <a:pt x="453395" y="2694232"/>
                  </a:moveTo>
                  <a:cubicBezTo>
                    <a:pt x="438346" y="2688612"/>
                    <a:pt x="441584" y="2701661"/>
                    <a:pt x="453395" y="2695470"/>
                  </a:cubicBezTo>
                  <a:cubicBezTo>
                    <a:pt x="453300" y="2695089"/>
                    <a:pt x="453490" y="2694517"/>
                    <a:pt x="453109" y="2694232"/>
                  </a:cubicBezTo>
                  <a:close/>
                  <a:moveTo>
                    <a:pt x="436822" y="2817580"/>
                  </a:moveTo>
                  <a:cubicBezTo>
                    <a:pt x="451681" y="2820438"/>
                    <a:pt x="467207" y="2815295"/>
                    <a:pt x="480732" y="2813008"/>
                  </a:cubicBezTo>
                  <a:cubicBezTo>
                    <a:pt x="468826" y="2804150"/>
                    <a:pt x="449109" y="2806341"/>
                    <a:pt x="435107" y="2809103"/>
                  </a:cubicBezTo>
                  <a:cubicBezTo>
                    <a:pt x="435488" y="2811865"/>
                    <a:pt x="432821" y="2815009"/>
                    <a:pt x="436536" y="2817580"/>
                  </a:cubicBezTo>
                  <a:close/>
                  <a:moveTo>
                    <a:pt x="503497" y="2744714"/>
                  </a:moveTo>
                  <a:cubicBezTo>
                    <a:pt x="508450" y="2741094"/>
                    <a:pt x="508450" y="2741094"/>
                    <a:pt x="503497" y="2737285"/>
                  </a:cubicBezTo>
                  <a:cubicBezTo>
                    <a:pt x="489495" y="2739475"/>
                    <a:pt x="477970" y="2732808"/>
                    <a:pt x="464349" y="2733570"/>
                  </a:cubicBezTo>
                  <a:cubicBezTo>
                    <a:pt x="459682" y="2737189"/>
                    <a:pt x="459682" y="2737189"/>
                    <a:pt x="464349" y="2740999"/>
                  </a:cubicBezTo>
                  <a:cubicBezTo>
                    <a:pt x="477132" y="2744057"/>
                    <a:pt x="490276" y="2745314"/>
                    <a:pt x="503401" y="2744714"/>
                  </a:cubicBezTo>
                  <a:close/>
                  <a:moveTo>
                    <a:pt x="499687" y="2709567"/>
                  </a:moveTo>
                  <a:cubicBezTo>
                    <a:pt x="482570" y="2706881"/>
                    <a:pt x="465159" y="2706623"/>
                    <a:pt x="447966" y="2708805"/>
                  </a:cubicBezTo>
                  <a:cubicBezTo>
                    <a:pt x="444632" y="2728617"/>
                    <a:pt x="460634" y="2708805"/>
                    <a:pt x="467016" y="2717568"/>
                  </a:cubicBezTo>
                  <a:cubicBezTo>
                    <a:pt x="467016" y="2722711"/>
                    <a:pt x="472445" y="2722711"/>
                    <a:pt x="476541" y="2722616"/>
                  </a:cubicBezTo>
                  <a:close/>
                  <a:moveTo>
                    <a:pt x="542740" y="1513703"/>
                  </a:moveTo>
                  <a:cubicBezTo>
                    <a:pt x="558170" y="1502082"/>
                    <a:pt x="502830" y="1504940"/>
                    <a:pt x="497115" y="1509988"/>
                  </a:cubicBezTo>
                  <a:cubicBezTo>
                    <a:pt x="471016" y="1503702"/>
                    <a:pt x="439965" y="1499035"/>
                    <a:pt x="415200" y="1508369"/>
                  </a:cubicBezTo>
                  <a:cubicBezTo>
                    <a:pt x="421486" y="1512465"/>
                    <a:pt x="431297" y="1507512"/>
                    <a:pt x="437488" y="1513512"/>
                  </a:cubicBezTo>
                  <a:cubicBezTo>
                    <a:pt x="442327" y="1513036"/>
                    <a:pt x="447166" y="1514436"/>
                    <a:pt x="451014" y="1517418"/>
                  </a:cubicBezTo>
                  <a:cubicBezTo>
                    <a:pt x="479303" y="1508464"/>
                    <a:pt x="512545" y="1516370"/>
                    <a:pt x="542644" y="1513703"/>
                  </a:cubicBezTo>
                  <a:close/>
                  <a:moveTo>
                    <a:pt x="576172" y="1491700"/>
                  </a:moveTo>
                  <a:cubicBezTo>
                    <a:pt x="628751" y="1490367"/>
                    <a:pt x="565790" y="1486366"/>
                    <a:pt x="553027" y="1478841"/>
                  </a:cubicBezTo>
                  <a:cubicBezTo>
                    <a:pt x="553027" y="1475794"/>
                    <a:pt x="553027" y="1475794"/>
                    <a:pt x="549979" y="1473126"/>
                  </a:cubicBezTo>
                  <a:cubicBezTo>
                    <a:pt x="538949" y="1473031"/>
                    <a:pt x="527947" y="1474279"/>
                    <a:pt x="517213" y="1476841"/>
                  </a:cubicBezTo>
                  <a:cubicBezTo>
                    <a:pt x="497305" y="1469031"/>
                    <a:pt x="417962" y="1461696"/>
                    <a:pt x="493876" y="1482461"/>
                  </a:cubicBezTo>
                  <a:lnTo>
                    <a:pt x="493876" y="1493605"/>
                  </a:lnTo>
                  <a:cubicBezTo>
                    <a:pt x="520546" y="1498558"/>
                    <a:pt x="549979" y="1502749"/>
                    <a:pt x="576077" y="1491700"/>
                  </a:cubicBezTo>
                  <a:close/>
                  <a:moveTo>
                    <a:pt x="566647" y="1450362"/>
                  </a:moveTo>
                  <a:cubicBezTo>
                    <a:pt x="557122" y="1439122"/>
                    <a:pt x="539692" y="1447409"/>
                    <a:pt x="528547" y="1439789"/>
                  </a:cubicBezTo>
                  <a:cubicBezTo>
                    <a:pt x="514165" y="1437312"/>
                    <a:pt x="504163" y="1448076"/>
                    <a:pt x="491019" y="1440360"/>
                  </a:cubicBezTo>
                  <a:cubicBezTo>
                    <a:pt x="479303" y="1449314"/>
                    <a:pt x="466730" y="1433503"/>
                    <a:pt x="455205" y="1445314"/>
                  </a:cubicBezTo>
                  <a:cubicBezTo>
                    <a:pt x="459396" y="1449123"/>
                    <a:pt x="466254" y="1447028"/>
                    <a:pt x="471016" y="1447504"/>
                  </a:cubicBezTo>
                  <a:cubicBezTo>
                    <a:pt x="479208" y="1454076"/>
                    <a:pt x="487971" y="1448362"/>
                    <a:pt x="496258" y="1454267"/>
                  </a:cubicBezTo>
                  <a:cubicBezTo>
                    <a:pt x="504716" y="1449724"/>
                    <a:pt x="515184" y="1451495"/>
                    <a:pt x="521689" y="1458553"/>
                  </a:cubicBezTo>
                  <a:cubicBezTo>
                    <a:pt x="538072" y="1459601"/>
                    <a:pt x="547502" y="1452647"/>
                    <a:pt x="563885" y="1454839"/>
                  </a:cubicBezTo>
                  <a:close/>
                  <a:moveTo>
                    <a:pt x="382624" y="1353492"/>
                  </a:moveTo>
                  <a:cubicBezTo>
                    <a:pt x="406151" y="1360541"/>
                    <a:pt x="434536" y="1349111"/>
                    <a:pt x="457491" y="1358826"/>
                  </a:cubicBezTo>
                  <a:cubicBezTo>
                    <a:pt x="468635" y="1350730"/>
                    <a:pt x="478541" y="1361684"/>
                    <a:pt x="491400" y="1358826"/>
                  </a:cubicBezTo>
                  <a:lnTo>
                    <a:pt x="494543" y="1354255"/>
                  </a:lnTo>
                  <a:cubicBezTo>
                    <a:pt x="482542" y="1342348"/>
                    <a:pt x="465301" y="1344730"/>
                    <a:pt x="450442" y="1343682"/>
                  </a:cubicBezTo>
                  <a:cubicBezTo>
                    <a:pt x="431392" y="1336633"/>
                    <a:pt x="408151" y="1334157"/>
                    <a:pt x="389482" y="1345682"/>
                  </a:cubicBezTo>
                  <a:cubicBezTo>
                    <a:pt x="389482" y="1346825"/>
                    <a:pt x="389482" y="1347968"/>
                    <a:pt x="388816" y="1349397"/>
                  </a:cubicBezTo>
                  <a:close/>
                  <a:moveTo>
                    <a:pt x="405008" y="1314821"/>
                  </a:moveTo>
                  <a:cubicBezTo>
                    <a:pt x="418534" y="1304344"/>
                    <a:pt x="382720" y="1306534"/>
                    <a:pt x="377005" y="1308629"/>
                  </a:cubicBezTo>
                  <a:cubicBezTo>
                    <a:pt x="372337" y="1320155"/>
                    <a:pt x="397864" y="1312916"/>
                    <a:pt x="404818" y="1314821"/>
                  </a:cubicBezTo>
                  <a:close/>
                  <a:moveTo>
                    <a:pt x="504735" y="1260052"/>
                  </a:moveTo>
                  <a:cubicBezTo>
                    <a:pt x="494257" y="1258042"/>
                    <a:pt x="483408" y="1259766"/>
                    <a:pt x="474064" y="1264910"/>
                  </a:cubicBezTo>
                  <a:cubicBezTo>
                    <a:pt x="484875" y="1268148"/>
                    <a:pt x="496401" y="1268148"/>
                    <a:pt x="507211" y="1264910"/>
                  </a:cubicBezTo>
                  <a:cubicBezTo>
                    <a:pt x="506545" y="1263291"/>
                    <a:pt x="508354" y="1261290"/>
                    <a:pt x="504544" y="1260052"/>
                  </a:cubicBezTo>
                  <a:close/>
                  <a:moveTo>
                    <a:pt x="500163" y="1284627"/>
                  </a:moveTo>
                  <a:lnTo>
                    <a:pt x="503116" y="1289008"/>
                  </a:lnTo>
                  <a:cubicBezTo>
                    <a:pt x="516260" y="1288246"/>
                    <a:pt x="528833" y="1292056"/>
                    <a:pt x="539406" y="1283865"/>
                  </a:cubicBezTo>
                  <a:cubicBezTo>
                    <a:pt x="542454" y="1274340"/>
                    <a:pt x="529119" y="1279198"/>
                    <a:pt x="522451" y="1281007"/>
                  </a:cubicBezTo>
                  <a:cubicBezTo>
                    <a:pt x="515155" y="1276206"/>
                    <a:pt x="505392" y="1277778"/>
                    <a:pt x="499972" y="1284627"/>
                  </a:cubicBezTo>
                  <a:close/>
                  <a:moveTo>
                    <a:pt x="444918" y="1281674"/>
                  </a:moveTo>
                  <a:lnTo>
                    <a:pt x="421772" y="1294533"/>
                  </a:lnTo>
                  <a:lnTo>
                    <a:pt x="421772" y="1298248"/>
                  </a:lnTo>
                  <a:cubicBezTo>
                    <a:pt x="447585" y="1303295"/>
                    <a:pt x="525976" y="1278055"/>
                    <a:pt x="444727" y="1281483"/>
                  </a:cubicBezTo>
                  <a:close/>
                  <a:moveTo>
                    <a:pt x="427106" y="1231287"/>
                  </a:moveTo>
                  <a:cubicBezTo>
                    <a:pt x="412057" y="1225476"/>
                    <a:pt x="415200" y="1238621"/>
                    <a:pt x="427106" y="1232525"/>
                  </a:cubicBezTo>
                  <a:cubicBezTo>
                    <a:pt x="427011" y="1232049"/>
                    <a:pt x="427201" y="1231573"/>
                    <a:pt x="426916" y="1231287"/>
                  </a:cubicBezTo>
                  <a:close/>
                  <a:moveTo>
                    <a:pt x="416248" y="1372447"/>
                  </a:moveTo>
                  <a:cubicBezTo>
                    <a:pt x="419010" y="1374352"/>
                    <a:pt x="421867" y="1376067"/>
                    <a:pt x="424153" y="1377496"/>
                  </a:cubicBezTo>
                  <a:lnTo>
                    <a:pt x="438155" y="1377496"/>
                  </a:lnTo>
                  <a:cubicBezTo>
                    <a:pt x="442822" y="1373685"/>
                    <a:pt x="442822" y="1373685"/>
                    <a:pt x="438155" y="1370066"/>
                  </a:cubicBezTo>
                  <a:cubicBezTo>
                    <a:pt x="431678" y="1371495"/>
                    <a:pt x="419486" y="1367208"/>
                    <a:pt x="416057" y="1372447"/>
                  </a:cubicBezTo>
                  <a:close/>
                  <a:moveTo>
                    <a:pt x="404246" y="1418644"/>
                  </a:moveTo>
                  <a:cubicBezTo>
                    <a:pt x="342905" y="1437694"/>
                    <a:pt x="396531" y="1431312"/>
                    <a:pt x="424725" y="1432645"/>
                  </a:cubicBezTo>
                  <a:cubicBezTo>
                    <a:pt x="446918" y="1420263"/>
                    <a:pt x="473207" y="1443218"/>
                    <a:pt x="493686" y="1423692"/>
                  </a:cubicBezTo>
                  <a:lnTo>
                    <a:pt x="493686" y="1420072"/>
                  </a:lnTo>
                  <a:cubicBezTo>
                    <a:pt x="509212" y="1415786"/>
                    <a:pt x="529405" y="1427407"/>
                    <a:pt x="546169" y="1420072"/>
                  </a:cubicBezTo>
                  <a:lnTo>
                    <a:pt x="546169" y="1416453"/>
                  </a:lnTo>
                  <a:lnTo>
                    <a:pt x="536644" y="1411119"/>
                  </a:lnTo>
                  <a:cubicBezTo>
                    <a:pt x="516641" y="1424168"/>
                    <a:pt x="523309" y="1397498"/>
                    <a:pt x="503116" y="1411119"/>
                  </a:cubicBezTo>
                  <a:cubicBezTo>
                    <a:pt x="496543" y="1409690"/>
                    <a:pt x="494353" y="1413690"/>
                    <a:pt x="489971" y="1414357"/>
                  </a:cubicBezTo>
                  <a:cubicBezTo>
                    <a:pt x="471921" y="1409556"/>
                    <a:pt x="452995" y="1409071"/>
                    <a:pt x="434726" y="1412928"/>
                  </a:cubicBezTo>
                  <a:cubicBezTo>
                    <a:pt x="433393" y="1424358"/>
                    <a:pt x="412628" y="1414833"/>
                    <a:pt x="404056" y="1418644"/>
                  </a:cubicBezTo>
                  <a:close/>
                  <a:moveTo>
                    <a:pt x="543026" y="1395783"/>
                  </a:moveTo>
                  <a:cubicBezTo>
                    <a:pt x="545407" y="1396926"/>
                    <a:pt x="547312" y="1398451"/>
                    <a:pt x="549122" y="1399498"/>
                  </a:cubicBezTo>
                  <a:cubicBezTo>
                    <a:pt x="555027" y="1400737"/>
                    <a:pt x="565219" y="1396831"/>
                    <a:pt x="556170" y="1392164"/>
                  </a:cubicBezTo>
                  <a:cubicBezTo>
                    <a:pt x="553027" y="1392545"/>
                    <a:pt x="535310" y="1390545"/>
                    <a:pt x="543026" y="1395783"/>
                  </a:cubicBezTo>
                  <a:close/>
                  <a:moveTo>
                    <a:pt x="565981" y="1320631"/>
                  </a:moveTo>
                  <a:cubicBezTo>
                    <a:pt x="563980" y="1316345"/>
                    <a:pt x="557694" y="1320631"/>
                    <a:pt x="555503" y="1321965"/>
                  </a:cubicBezTo>
                  <a:cubicBezTo>
                    <a:pt x="542073" y="1320060"/>
                    <a:pt x="534834" y="1330442"/>
                    <a:pt x="523309" y="1321965"/>
                  </a:cubicBezTo>
                  <a:cubicBezTo>
                    <a:pt x="511307" y="1324917"/>
                    <a:pt x="487114" y="1309392"/>
                    <a:pt x="480827" y="1322917"/>
                  </a:cubicBezTo>
                  <a:cubicBezTo>
                    <a:pt x="507021" y="1327870"/>
                    <a:pt x="539025" y="1332442"/>
                    <a:pt x="566552" y="1327299"/>
                  </a:cubicBezTo>
                  <a:cubicBezTo>
                    <a:pt x="566581" y="1325098"/>
                    <a:pt x="566390" y="1322888"/>
                    <a:pt x="565981" y="1320726"/>
                  </a:cubicBezTo>
                  <a:close/>
                  <a:moveTo>
                    <a:pt x="552169" y="1253956"/>
                  </a:moveTo>
                  <a:cubicBezTo>
                    <a:pt x="540263" y="1247860"/>
                    <a:pt x="527309" y="1236240"/>
                    <a:pt x="513498" y="1243383"/>
                  </a:cubicBezTo>
                  <a:lnTo>
                    <a:pt x="513498" y="1251956"/>
                  </a:lnTo>
                  <a:cubicBezTo>
                    <a:pt x="519099" y="1251413"/>
                    <a:pt x="524728" y="1252823"/>
                    <a:pt x="529405" y="1255957"/>
                  </a:cubicBezTo>
                  <a:cubicBezTo>
                    <a:pt x="549407" y="1256147"/>
                    <a:pt x="549407" y="1256052"/>
                    <a:pt x="552169" y="1253575"/>
                  </a:cubicBezTo>
                  <a:close/>
                  <a:moveTo>
                    <a:pt x="470826" y="1233858"/>
                  </a:moveTo>
                  <a:cubicBezTo>
                    <a:pt x="460253" y="1233096"/>
                    <a:pt x="427106" y="1238145"/>
                    <a:pt x="450061" y="1248622"/>
                  </a:cubicBezTo>
                  <a:cubicBezTo>
                    <a:pt x="464730" y="1251479"/>
                    <a:pt x="520642" y="1245193"/>
                    <a:pt x="477970" y="1241288"/>
                  </a:cubicBezTo>
                  <a:cubicBezTo>
                    <a:pt x="471778" y="1239764"/>
                    <a:pt x="476350" y="1235287"/>
                    <a:pt x="470826" y="1233858"/>
                  </a:cubicBezTo>
                  <a:close/>
                  <a:moveTo>
                    <a:pt x="461301" y="1216904"/>
                  </a:moveTo>
                  <a:cubicBezTo>
                    <a:pt x="450823" y="1208617"/>
                    <a:pt x="438632" y="1213665"/>
                    <a:pt x="428059" y="1216904"/>
                  </a:cubicBezTo>
                  <a:lnTo>
                    <a:pt x="428059" y="1220428"/>
                  </a:lnTo>
                  <a:cubicBezTo>
                    <a:pt x="432535" y="1224333"/>
                    <a:pt x="440727" y="1221571"/>
                    <a:pt x="445109" y="1218713"/>
                  </a:cubicBezTo>
                  <a:cubicBezTo>
                    <a:pt x="450728" y="1218523"/>
                    <a:pt x="456824" y="1220333"/>
                    <a:pt x="461396" y="1216809"/>
                  </a:cubicBezTo>
                  <a:close/>
                  <a:moveTo>
                    <a:pt x="460729" y="1047930"/>
                  </a:moveTo>
                  <a:cubicBezTo>
                    <a:pt x="457567" y="1045397"/>
                    <a:pt x="453843" y="1043663"/>
                    <a:pt x="449871" y="1042882"/>
                  </a:cubicBezTo>
                  <a:cubicBezTo>
                    <a:pt x="440346" y="1050026"/>
                    <a:pt x="425773" y="1042311"/>
                    <a:pt x="414914" y="1047835"/>
                  </a:cubicBezTo>
                  <a:lnTo>
                    <a:pt x="414914" y="1051454"/>
                  </a:lnTo>
                  <a:cubicBezTo>
                    <a:pt x="430030" y="1054550"/>
                    <a:pt x="445613" y="1054550"/>
                    <a:pt x="460729" y="1051454"/>
                  </a:cubicBezTo>
                  <a:close/>
                  <a:moveTo>
                    <a:pt x="439965" y="1069171"/>
                  </a:moveTo>
                  <a:cubicBezTo>
                    <a:pt x="436155" y="1066599"/>
                    <a:pt x="429487" y="1068695"/>
                    <a:pt x="424820" y="1068028"/>
                  </a:cubicBezTo>
                  <a:cubicBezTo>
                    <a:pt x="420153" y="1071647"/>
                    <a:pt x="420153" y="1071647"/>
                    <a:pt x="424820" y="1075362"/>
                  </a:cubicBezTo>
                  <a:lnTo>
                    <a:pt x="432154" y="1075362"/>
                  </a:lnTo>
                  <a:cubicBezTo>
                    <a:pt x="433202" y="1073743"/>
                    <a:pt x="441203" y="1071362"/>
                    <a:pt x="440060" y="1069076"/>
                  </a:cubicBezTo>
                  <a:close/>
                  <a:moveTo>
                    <a:pt x="414914" y="1125178"/>
                  </a:moveTo>
                  <a:cubicBezTo>
                    <a:pt x="413676" y="1133560"/>
                    <a:pt x="429392" y="1131179"/>
                    <a:pt x="433964" y="1129083"/>
                  </a:cubicBezTo>
                  <a:cubicBezTo>
                    <a:pt x="433964" y="1127845"/>
                    <a:pt x="433964" y="1126702"/>
                    <a:pt x="433964" y="1125464"/>
                  </a:cubicBezTo>
                  <a:cubicBezTo>
                    <a:pt x="430764" y="1122968"/>
                    <a:pt x="427106" y="1121121"/>
                    <a:pt x="423201" y="1120035"/>
                  </a:cubicBezTo>
                  <a:close/>
                  <a:moveTo>
                    <a:pt x="412342" y="1141276"/>
                  </a:moveTo>
                  <a:cubicBezTo>
                    <a:pt x="396150" y="1150801"/>
                    <a:pt x="441489" y="1157182"/>
                    <a:pt x="447204" y="1147562"/>
                  </a:cubicBezTo>
                  <a:cubicBezTo>
                    <a:pt x="450157" y="1138799"/>
                    <a:pt x="435584" y="1142323"/>
                    <a:pt x="431392" y="1141752"/>
                  </a:cubicBezTo>
                  <a:cubicBezTo>
                    <a:pt x="422153" y="1136608"/>
                    <a:pt x="420534" y="1136608"/>
                    <a:pt x="412628" y="1141180"/>
                  </a:cubicBezTo>
                  <a:close/>
                  <a:moveTo>
                    <a:pt x="404722" y="1196901"/>
                  </a:moveTo>
                  <a:lnTo>
                    <a:pt x="398722" y="1200712"/>
                  </a:lnTo>
                  <a:lnTo>
                    <a:pt x="391864" y="1200712"/>
                  </a:lnTo>
                  <a:cubicBezTo>
                    <a:pt x="387292" y="1204426"/>
                    <a:pt x="387292" y="1204521"/>
                    <a:pt x="391864" y="1208045"/>
                  </a:cubicBezTo>
                  <a:cubicBezTo>
                    <a:pt x="405580" y="1206617"/>
                    <a:pt x="424058" y="1213379"/>
                    <a:pt x="404818" y="1196806"/>
                  </a:cubicBezTo>
                  <a:close/>
                  <a:moveTo>
                    <a:pt x="394150" y="634926"/>
                  </a:moveTo>
                  <a:cubicBezTo>
                    <a:pt x="392626" y="632354"/>
                    <a:pt x="388244" y="630926"/>
                    <a:pt x="384625" y="629116"/>
                  </a:cubicBezTo>
                  <a:cubicBezTo>
                    <a:pt x="379767" y="629688"/>
                    <a:pt x="374052" y="627783"/>
                    <a:pt x="369670" y="630450"/>
                  </a:cubicBezTo>
                  <a:cubicBezTo>
                    <a:pt x="368308" y="633603"/>
                    <a:pt x="368747" y="637241"/>
                    <a:pt x="370813" y="639975"/>
                  </a:cubicBezTo>
                  <a:lnTo>
                    <a:pt x="385482" y="639975"/>
                  </a:lnTo>
                  <a:close/>
                  <a:moveTo>
                    <a:pt x="376528" y="1088507"/>
                  </a:moveTo>
                  <a:cubicBezTo>
                    <a:pt x="377767" y="1090221"/>
                    <a:pt x="387673" y="1091079"/>
                    <a:pt x="387577" y="1087364"/>
                  </a:cubicBezTo>
                  <a:cubicBezTo>
                    <a:pt x="385291" y="1085840"/>
                    <a:pt x="376909" y="1084887"/>
                    <a:pt x="376624" y="1088793"/>
                  </a:cubicBezTo>
                  <a:close/>
                  <a:moveTo>
                    <a:pt x="371290" y="1163469"/>
                  </a:moveTo>
                  <a:cubicBezTo>
                    <a:pt x="344620" y="1174423"/>
                    <a:pt x="386339" y="1180423"/>
                    <a:pt x="388625" y="1169945"/>
                  </a:cubicBezTo>
                  <a:cubicBezTo>
                    <a:pt x="390911" y="1159468"/>
                    <a:pt x="378434" y="1164326"/>
                    <a:pt x="371385" y="1163755"/>
                  </a:cubicBezTo>
                  <a:close/>
                  <a:moveTo>
                    <a:pt x="371957" y="1402546"/>
                  </a:moveTo>
                  <a:cubicBezTo>
                    <a:pt x="368337" y="1400127"/>
                    <a:pt x="364003" y="1399012"/>
                    <a:pt x="359669" y="1399403"/>
                  </a:cubicBezTo>
                  <a:cubicBezTo>
                    <a:pt x="353478" y="1397879"/>
                    <a:pt x="357955" y="1393402"/>
                    <a:pt x="352335" y="1391973"/>
                  </a:cubicBezTo>
                  <a:cubicBezTo>
                    <a:pt x="342143" y="1391973"/>
                    <a:pt x="331951" y="1390259"/>
                    <a:pt x="323760" y="1397117"/>
                  </a:cubicBezTo>
                  <a:cubicBezTo>
                    <a:pt x="325284" y="1401022"/>
                    <a:pt x="333857" y="1397879"/>
                    <a:pt x="336238" y="1401213"/>
                  </a:cubicBezTo>
                  <a:lnTo>
                    <a:pt x="336238" y="1405308"/>
                  </a:lnTo>
                  <a:cubicBezTo>
                    <a:pt x="358050" y="1423311"/>
                    <a:pt x="476065" y="1393021"/>
                    <a:pt x="389197" y="1390259"/>
                  </a:cubicBezTo>
                  <a:cubicBezTo>
                    <a:pt x="389197" y="1391497"/>
                    <a:pt x="389197" y="1392640"/>
                    <a:pt x="389197" y="1394354"/>
                  </a:cubicBezTo>
                  <a:close/>
                  <a:moveTo>
                    <a:pt x="360241" y="1450171"/>
                  </a:moveTo>
                  <a:cubicBezTo>
                    <a:pt x="365356" y="1447676"/>
                    <a:pt x="370204" y="1444675"/>
                    <a:pt x="374719" y="1441218"/>
                  </a:cubicBezTo>
                  <a:cubicBezTo>
                    <a:pt x="372337" y="1438932"/>
                    <a:pt x="368623" y="1439980"/>
                    <a:pt x="365765" y="1439694"/>
                  </a:cubicBezTo>
                  <a:cubicBezTo>
                    <a:pt x="358240" y="1444551"/>
                    <a:pt x="349859" y="1443028"/>
                    <a:pt x="342810" y="1449219"/>
                  </a:cubicBezTo>
                  <a:cubicBezTo>
                    <a:pt x="347953" y="1452933"/>
                    <a:pt x="354335" y="1450933"/>
                    <a:pt x="360336" y="1450552"/>
                  </a:cubicBezTo>
                  <a:close/>
                  <a:moveTo>
                    <a:pt x="344905" y="1506655"/>
                  </a:moveTo>
                  <a:lnTo>
                    <a:pt x="336047" y="1511607"/>
                  </a:lnTo>
                  <a:cubicBezTo>
                    <a:pt x="342143" y="1516275"/>
                    <a:pt x="350049" y="1511607"/>
                    <a:pt x="355764" y="1507893"/>
                  </a:cubicBezTo>
                  <a:cubicBezTo>
                    <a:pt x="352478" y="1506026"/>
                    <a:pt x="348535" y="1505712"/>
                    <a:pt x="345001" y="1507035"/>
                  </a:cubicBezTo>
                  <a:close/>
                  <a:moveTo>
                    <a:pt x="345858" y="1420930"/>
                  </a:moveTo>
                  <a:cubicBezTo>
                    <a:pt x="354049" y="1416262"/>
                    <a:pt x="333094" y="1415976"/>
                    <a:pt x="330523" y="1418548"/>
                  </a:cubicBezTo>
                  <a:cubicBezTo>
                    <a:pt x="331380" y="1424358"/>
                    <a:pt x="341953" y="1420834"/>
                    <a:pt x="345953" y="1421691"/>
                  </a:cubicBezTo>
                  <a:close/>
                  <a:moveTo>
                    <a:pt x="319474" y="2854442"/>
                  </a:moveTo>
                  <a:lnTo>
                    <a:pt x="306615" y="2854442"/>
                  </a:lnTo>
                  <a:cubicBezTo>
                    <a:pt x="301852" y="2858157"/>
                    <a:pt x="301852" y="2858157"/>
                    <a:pt x="306615" y="2861871"/>
                  </a:cubicBezTo>
                  <a:lnTo>
                    <a:pt x="319474" y="2861871"/>
                  </a:lnTo>
                  <a:cubicBezTo>
                    <a:pt x="324332" y="2858919"/>
                    <a:pt x="324332" y="2858919"/>
                    <a:pt x="319569" y="2855204"/>
                  </a:cubicBezTo>
                  <a:close/>
                  <a:moveTo>
                    <a:pt x="306996" y="2965123"/>
                  </a:moveTo>
                  <a:cubicBezTo>
                    <a:pt x="321284" y="2966932"/>
                    <a:pt x="336333" y="2973505"/>
                    <a:pt x="349001" y="2963217"/>
                  </a:cubicBezTo>
                  <a:lnTo>
                    <a:pt x="349001" y="2960074"/>
                  </a:lnTo>
                  <a:lnTo>
                    <a:pt x="388244" y="2938071"/>
                  </a:lnTo>
                  <a:cubicBezTo>
                    <a:pt x="375671" y="2926356"/>
                    <a:pt x="355954" y="2933214"/>
                    <a:pt x="342619" y="2937500"/>
                  </a:cubicBezTo>
                  <a:lnTo>
                    <a:pt x="342619" y="2941024"/>
                  </a:lnTo>
                  <a:lnTo>
                    <a:pt x="336238" y="2944834"/>
                  </a:lnTo>
                  <a:cubicBezTo>
                    <a:pt x="338619" y="2948072"/>
                    <a:pt x="347096" y="2944834"/>
                    <a:pt x="348620" y="2948739"/>
                  </a:cubicBezTo>
                  <a:cubicBezTo>
                    <a:pt x="335742" y="2955798"/>
                    <a:pt x="321064" y="2958912"/>
                    <a:pt x="306424" y="2957693"/>
                  </a:cubicBezTo>
                  <a:cubicBezTo>
                    <a:pt x="301852" y="2962265"/>
                    <a:pt x="301852" y="2962360"/>
                    <a:pt x="307091" y="2965885"/>
                  </a:cubicBezTo>
                  <a:close/>
                  <a:moveTo>
                    <a:pt x="388339" y="2882255"/>
                  </a:moveTo>
                  <a:lnTo>
                    <a:pt x="388339" y="2878731"/>
                  </a:lnTo>
                  <a:cubicBezTo>
                    <a:pt x="384148" y="2874349"/>
                    <a:pt x="375385" y="2877397"/>
                    <a:pt x="371194" y="2880160"/>
                  </a:cubicBezTo>
                  <a:cubicBezTo>
                    <a:pt x="359079" y="2880836"/>
                    <a:pt x="347077" y="2882817"/>
                    <a:pt x="335380" y="2886065"/>
                  </a:cubicBezTo>
                  <a:cubicBezTo>
                    <a:pt x="325284" y="2890637"/>
                    <a:pt x="317283" y="2881112"/>
                    <a:pt x="304996" y="2883969"/>
                  </a:cubicBezTo>
                  <a:cubicBezTo>
                    <a:pt x="291470" y="2907782"/>
                    <a:pt x="379767" y="2894257"/>
                    <a:pt x="388435" y="2883017"/>
                  </a:cubicBezTo>
                  <a:close/>
                  <a:moveTo>
                    <a:pt x="391483" y="1472555"/>
                  </a:moveTo>
                  <a:cubicBezTo>
                    <a:pt x="408247" y="1463030"/>
                    <a:pt x="426916" y="1473412"/>
                    <a:pt x="444727" y="1472555"/>
                  </a:cubicBezTo>
                  <a:cubicBezTo>
                    <a:pt x="455395" y="1459410"/>
                    <a:pt x="419200" y="1467030"/>
                    <a:pt x="410057" y="1465126"/>
                  </a:cubicBezTo>
                  <a:cubicBezTo>
                    <a:pt x="403799" y="1457982"/>
                    <a:pt x="393302" y="1456372"/>
                    <a:pt x="385196" y="1461315"/>
                  </a:cubicBezTo>
                  <a:cubicBezTo>
                    <a:pt x="377586" y="1460792"/>
                    <a:pt x="369937" y="1461430"/>
                    <a:pt x="362527" y="1463221"/>
                  </a:cubicBezTo>
                  <a:cubicBezTo>
                    <a:pt x="362527" y="1465126"/>
                    <a:pt x="360241" y="1467792"/>
                    <a:pt x="366527" y="1468364"/>
                  </a:cubicBezTo>
                  <a:cubicBezTo>
                    <a:pt x="376814" y="1461696"/>
                    <a:pt x="381005" y="1475794"/>
                    <a:pt x="391578" y="1473317"/>
                  </a:cubicBezTo>
                  <a:close/>
                  <a:moveTo>
                    <a:pt x="509878" y="2762145"/>
                  </a:moveTo>
                  <a:cubicBezTo>
                    <a:pt x="507497" y="2761002"/>
                    <a:pt x="505307" y="2759764"/>
                    <a:pt x="503116" y="2758621"/>
                  </a:cubicBezTo>
                  <a:cubicBezTo>
                    <a:pt x="497972" y="2759287"/>
                    <a:pt x="492257" y="2757382"/>
                    <a:pt x="487590" y="2760240"/>
                  </a:cubicBezTo>
                  <a:cubicBezTo>
                    <a:pt x="487590" y="2767479"/>
                    <a:pt x="484447" y="2769765"/>
                    <a:pt x="497115" y="2769765"/>
                  </a:cubicBezTo>
                  <a:lnTo>
                    <a:pt x="502925" y="2766145"/>
                  </a:lnTo>
                  <a:cubicBezTo>
                    <a:pt x="506830" y="2767384"/>
                    <a:pt x="517403" y="2766812"/>
                    <a:pt x="509974" y="2762907"/>
                  </a:cubicBezTo>
                  <a:close/>
                  <a:moveTo>
                    <a:pt x="349382" y="1003353"/>
                  </a:moveTo>
                  <a:cubicBezTo>
                    <a:pt x="357097" y="1004878"/>
                    <a:pt x="368432" y="1012021"/>
                    <a:pt x="375576" y="1007068"/>
                  </a:cubicBezTo>
                  <a:cubicBezTo>
                    <a:pt x="378243" y="992495"/>
                    <a:pt x="356907" y="997353"/>
                    <a:pt x="349382" y="1003353"/>
                  </a:cubicBezTo>
                  <a:close/>
                  <a:moveTo>
                    <a:pt x="325284" y="1170517"/>
                  </a:moveTo>
                  <a:cubicBezTo>
                    <a:pt x="322426" y="1168231"/>
                    <a:pt x="315759" y="1166040"/>
                    <a:pt x="316330" y="1171279"/>
                  </a:cubicBezTo>
                  <a:cubicBezTo>
                    <a:pt x="318997" y="1177471"/>
                    <a:pt x="335380" y="1175375"/>
                    <a:pt x="342715" y="1172994"/>
                  </a:cubicBezTo>
                  <a:cubicBezTo>
                    <a:pt x="338143" y="1169184"/>
                    <a:pt x="330618" y="1172422"/>
                    <a:pt x="325284" y="1170517"/>
                  </a:cubicBezTo>
                  <a:close/>
                  <a:moveTo>
                    <a:pt x="326332" y="1060599"/>
                  </a:moveTo>
                  <a:lnTo>
                    <a:pt x="319855" y="1060599"/>
                  </a:lnTo>
                  <a:cubicBezTo>
                    <a:pt x="315092" y="1064123"/>
                    <a:pt x="315092" y="1064123"/>
                    <a:pt x="319855" y="1067933"/>
                  </a:cubicBezTo>
                  <a:lnTo>
                    <a:pt x="326332" y="1067933"/>
                  </a:lnTo>
                  <a:cubicBezTo>
                    <a:pt x="330904" y="1064314"/>
                    <a:pt x="330904" y="1064314"/>
                    <a:pt x="326332" y="1060599"/>
                  </a:cubicBezTo>
                  <a:close/>
                  <a:moveTo>
                    <a:pt x="293756" y="644166"/>
                  </a:moveTo>
                  <a:lnTo>
                    <a:pt x="319664" y="644166"/>
                  </a:lnTo>
                  <a:cubicBezTo>
                    <a:pt x="324427" y="640260"/>
                    <a:pt x="324427" y="640260"/>
                    <a:pt x="319664" y="636736"/>
                  </a:cubicBezTo>
                  <a:lnTo>
                    <a:pt x="293756" y="636736"/>
                  </a:lnTo>
                  <a:cubicBezTo>
                    <a:pt x="288803" y="640641"/>
                    <a:pt x="288803" y="640641"/>
                    <a:pt x="293756" y="644166"/>
                  </a:cubicBezTo>
                  <a:close/>
                  <a:moveTo>
                    <a:pt x="271563" y="1332061"/>
                  </a:moveTo>
                  <a:cubicBezTo>
                    <a:pt x="293842" y="1336557"/>
                    <a:pt x="316597" y="1338195"/>
                    <a:pt x="339286" y="1336919"/>
                  </a:cubicBezTo>
                  <a:cubicBezTo>
                    <a:pt x="344905" y="1335490"/>
                    <a:pt x="340524" y="1331014"/>
                    <a:pt x="346239" y="1329585"/>
                  </a:cubicBezTo>
                  <a:cubicBezTo>
                    <a:pt x="351954" y="1328156"/>
                    <a:pt x="361574" y="1331299"/>
                    <a:pt x="367956" y="1328251"/>
                  </a:cubicBezTo>
                  <a:cubicBezTo>
                    <a:pt x="358431" y="1319869"/>
                    <a:pt x="344810" y="1310916"/>
                    <a:pt x="333094" y="1322060"/>
                  </a:cubicBezTo>
                  <a:cubicBezTo>
                    <a:pt x="313854" y="1325394"/>
                    <a:pt x="287279" y="1323584"/>
                    <a:pt x="271563" y="1332061"/>
                  </a:cubicBezTo>
                  <a:close/>
                  <a:moveTo>
                    <a:pt x="254132" y="2740999"/>
                  </a:moveTo>
                  <a:cubicBezTo>
                    <a:pt x="249370" y="2744619"/>
                    <a:pt x="249370" y="2744714"/>
                    <a:pt x="254132" y="2748334"/>
                  </a:cubicBezTo>
                  <a:lnTo>
                    <a:pt x="266991" y="2748334"/>
                  </a:lnTo>
                  <a:cubicBezTo>
                    <a:pt x="271563" y="2744714"/>
                    <a:pt x="271563" y="2744714"/>
                    <a:pt x="266991" y="2740999"/>
                  </a:cubicBezTo>
                  <a:close/>
                  <a:moveTo>
                    <a:pt x="262895" y="2716520"/>
                  </a:moveTo>
                  <a:lnTo>
                    <a:pt x="254037" y="2711472"/>
                  </a:lnTo>
                  <a:lnTo>
                    <a:pt x="244512" y="2717091"/>
                  </a:lnTo>
                  <a:cubicBezTo>
                    <a:pt x="248322" y="2720997"/>
                    <a:pt x="266991" y="2727569"/>
                    <a:pt x="262895" y="2716520"/>
                  </a:cubicBezTo>
                  <a:close/>
                  <a:moveTo>
                    <a:pt x="201364" y="2836630"/>
                  </a:moveTo>
                  <a:cubicBezTo>
                    <a:pt x="214318" y="2823676"/>
                    <a:pt x="185838" y="2833772"/>
                    <a:pt x="181171" y="2832820"/>
                  </a:cubicBezTo>
                  <a:cubicBezTo>
                    <a:pt x="175170" y="2829105"/>
                    <a:pt x="159644" y="2819295"/>
                    <a:pt x="158501" y="2831296"/>
                  </a:cubicBezTo>
                  <a:lnTo>
                    <a:pt x="152119" y="2835297"/>
                  </a:lnTo>
                  <a:cubicBezTo>
                    <a:pt x="151072" y="2842917"/>
                    <a:pt x="163549" y="2841012"/>
                    <a:pt x="168407" y="2836821"/>
                  </a:cubicBezTo>
                  <a:cubicBezTo>
                    <a:pt x="179551" y="2836821"/>
                    <a:pt x="190505" y="2836916"/>
                    <a:pt x="201364" y="2836630"/>
                  </a:cubicBezTo>
                  <a:close/>
                  <a:moveTo>
                    <a:pt x="188314" y="2969314"/>
                  </a:moveTo>
                  <a:cubicBezTo>
                    <a:pt x="207364" y="2971600"/>
                    <a:pt x="246322" y="2961122"/>
                    <a:pt x="201364" y="2958074"/>
                  </a:cubicBezTo>
                  <a:cubicBezTo>
                    <a:pt x="197363" y="2955788"/>
                    <a:pt x="190029" y="2953121"/>
                    <a:pt x="191839" y="2960169"/>
                  </a:cubicBezTo>
                  <a:lnTo>
                    <a:pt x="185266" y="2964170"/>
                  </a:lnTo>
                  <a:cubicBezTo>
                    <a:pt x="185171" y="2965980"/>
                    <a:pt x="184028" y="2967980"/>
                    <a:pt x="188314" y="2969314"/>
                  </a:cubicBezTo>
                  <a:close/>
                  <a:moveTo>
                    <a:pt x="274039" y="2987887"/>
                  </a:moveTo>
                  <a:cubicBezTo>
                    <a:pt x="304662" y="2986754"/>
                    <a:pt x="335323" y="2987964"/>
                    <a:pt x="365765" y="2991507"/>
                  </a:cubicBezTo>
                  <a:cubicBezTo>
                    <a:pt x="370813" y="2987887"/>
                    <a:pt x="370813" y="2987887"/>
                    <a:pt x="365765" y="2984173"/>
                  </a:cubicBezTo>
                  <a:cubicBezTo>
                    <a:pt x="342619" y="2977648"/>
                    <a:pt x="318502" y="2975228"/>
                    <a:pt x="294518" y="2977029"/>
                  </a:cubicBezTo>
                  <a:cubicBezTo>
                    <a:pt x="260895" y="2984363"/>
                    <a:pt x="224414" y="2981887"/>
                    <a:pt x="192124" y="2990650"/>
                  </a:cubicBezTo>
                  <a:cubicBezTo>
                    <a:pt x="201649" y="3007318"/>
                    <a:pt x="227081" y="2996555"/>
                    <a:pt x="242512" y="2991602"/>
                  </a:cubicBezTo>
                  <a:cubicBezTo>
                    <a:pt x="251275" y="2990554"/>
                    <a:pt x="265181" y="2994460"/>
                    <a:pt x="273754" y="2987887"/>
                  </a:cubicBezTo>
                  <a:close/>
                  <a:moveTo>
                    <a:pt x="325665" y="3027892"/>
                  </a:moveTo>
                  <a:cubicBezTo>
                    <a:pt x="334695" y="3029949"/>
                    <a:pt x="344153" y="3028911"/>
                    <a:pt x="352525" y="3024939"/>
                  </a:cubicBezTo>
                  <a:cubicBezTo>
                    <a:pt x="358612" y="3028226"/>
                    <a:pt x="365603" y="3029426"/>
                    <a:pt x="372433" y="3028369"/>
                  </a:cubicBezTo>
                  <a:cubicBezTo>
                    <a:pt x="378148" y="3027130"/>
                    <a:pt x="373671" y="3022558"/>
                    <a:pt x="379100" y="3021034"/>
                  </a:cubicBezTo>
                  <a:lnTo>
                    <a:pt x="385672" y="3021034"/>
                  </a:lnTo>
                  <a:cubicBezTo>
                    <a:pt x="391197" y="3019510"/>
                    <a:pt x="386625" y="3015034"/>
                    <a:pt x="393102" y="3013605"/>
                  </a:cubicBezTo>
                  <a:cubicBezTo>
                    <a:pt x="407770" y="3015605"/>
                    <a:pt x="423868" y="3010176"/>
                    <a:pt x="437393" y="3010176"/>
                  </a:cubicBezTo>
                  <a:lnTo>
                    <a:pt x="452633" y="3017986"/>
                  </a:lnTo>
                  <a:cubicBezTo>
                    <a:pt x="456443" y="3022273"/>
                    <a:pt x="452062" y="3025606"/>
                    <a:pt x="457586" y="3028273"/>
                  </a:cubicBezTo>
                  <a:cubicBezTo>
                    <a:pt x="462349" y="3027607"/>
                    <a:pt x="470350" y="3030083"/>
                    <a:pt x="474160" y="3025987"/>
                  </a:cubicBezTo>
                  <a:cubicBezTo>
                    <a:pt x="474160" y="3022844"/>
                    <a:pt x="477970" y="3021034"/>
                    <a:pt x="480065" y="3018748"/>
                  </a:cubicBezTo>
                  <a:lnTo>
                    <a:pt x="475303" y="3015986"/>
                  </a:lnTo>
                  <a:cubicBezTo>
                    <a:pt x="486352" y="3003985"/>
                    <a:pt x="506926" y="3013700"/>
                    <a:pt x="520165" y="3008271"/>
                  </a:cubicBezTo>
                  <a:cubicBezTo>
                    <a:pt x="520165" y="3005509"/>
                    <a:pt x="520165" y="3005509"/>
                    <a:pt x="517879" y="3002841"/>
                  </a:cubicBezTo>
                  <a:cubicBezTo>
                    <a:pt x="495782" y="3008176"/>
                    <a:pt x="477684" y="2984553"/>
                    <a:pt x="457777" y="2995221"/>
                  </a:cubicBezTo>
                  <a:cubicBezTo>
                    <a:pt x="433488" y="2987601"/>
                    <a:pt x="421772" y="3001794"/>
                    <a:pt x="397769" y="3002460"/>
                  </a:cubicBezTo>
                  <a:lnTo>
                    <a:pt x="387577" y="2995221"/>
                  </a:lnTo>
                  <a:cubicBezTo>
                    <a:pt x="380148" y="2995888"/>
                    <a:pt x="375195" y="2993602"/>
                    <a:pt x="370147" y="2996746"/>
                  </a:cubicBezTo>
                  <a:cubicBezTo>
                    <a:pt x="367575" y="3001794"/>
                    <a:pt x="371194" y="3007318"/>
                    <a:pt x="367956" y="3012652"/>
                  </a:cubicBezTo>
                  <a:cubicBezTo>
                    <a:pt x="354716" y="3020844"/>
                    <a:pt x="336714" y="3018082"/>
                    <a:pt x="323284" y="3022939"/>
                  </a:cubicBezTo>
                  <a:cubicBezTo>
                    <a:pt x="323474" y="3024559"/>
                    <a:pt x="321569" y="3026654"/>
                    <a:pt x="325379" y="3027892"/>
                  </a:cubicBezTo>
                  <a:close/>
                  <a:moveTo>
                    <a:pt x="359098" y="3227441"/>
                  </a:moveTo>
                  <a:lnTo>
                    <a:pt x="333094" y="3227441"/>
                  </a:lnTo>
                  <a:cubicBezTo>
                    <a:pt x="328427" y="3231251"/>
                    <a:pt x="328427" y="3231251"/>
                    <a:pt x="333094" y="3234775"/>
                  </a:cubicBezTo>
                  <a:lnTo>
                    <a:pt x="359002" y="3234775"/>
                  </a:lnTo>
                  <a:cubicBezTo>
                    <a:pt x="363860" y="3230965"/>
                    <a:pt x="363860" y="3230965"/>
                    <a:pt x="358812" y="3227441"/>
                  </a:cubicBezTo>
                  <a:close/>
                  <a:moveTo>
                    <a:pt x="365765" y="3157528"/>
                  </a:moveTo>
                  <a:cubicBezTo>
                    <a:pt x="377833" y="3156023"/>
                    <a:pt x="390063" y="3158575"/>
                    <a:pt x="400532" y="3164766"/>
                  </a:cubicBezTo>
                  <a:cubicBezTo>
                    <a:pt x="426106" y="3155127"/>
                    <a:pt x="453052" y="3149631"/>
                    <a:pt x="480351" y="3148479"/>
                  </a:cubicBezTo>
                  <a:cubicBezTo>
                    <a:pt x="480351" y="3147336"/>
                    <a:pt x="480351" y="3146098"/>
                    <a:pt x="481018" y="3144764"/>
                  </a:cubicBezTo>
                  <a:lnTo>
                    <a:pt x="474541" y="3140859"/>
                  </a:lnTo>
                  <a:cubicBezTo>
                    <a:pt x="474541" y="3131334"/>
                    <a:pt x="457872" y="3136573"/>
                    <a:pt x="451014" y="3135048"/>
                  </a:cubicBezTo>
                  <a:cubicBezTo>
                    <a:pt x="440927" y="3129667"/>
                    <a:pt x="428811" y="3129667"/>
                    <a:pt x="418724" y="3135048"/>
                  </a:cubicBezTo>
                  <a:cubicBezTo>
                    <a:pt x="403865" y="3125523"/>
                    <a:pt x="385006" y="3137144"/>
                    <a:pt x="371099" y="3142478"/>
                  </a:cubicBezTo>
                  <a:cubicBezTo>
                    <a:pt x="363660" y="3141478"/>
                    <a:pt x="356116" y="3143393"/>
                    <a:pt x="350049" y="3147812"/>
                  </a:cubicBezTo>
                  <a:close/>
                  <a:moveTo>
                    <a:pt x="421867" y="3232966"/>
                  </a:moveTo>
                  <a:lnTo>
                    <a:pt x="412342" y="3227441"/>
                  </a:lnTo>
                  <a:cubicBezTo>
                    <a:pt x="407732" y="3228117"/>
                    <a:pt x="403065" y="3226803"/>
                    <a:pt x="399484" y="3223821"/>
                  </a:cubicBezTo>
                  <a:lnTo>
                    <a:pt x="384053" y="3223821"/>
                  </a:lnTo>
                  <a:cubicBezTo>
                    <a:pt x="367861" y="3232489"/>
                    <a:pt x="379005" y="3236204"/>
                    <a:pt x="391768" y="3234775"/>
                  </a:cubicBezTo>
                  <a:cubicBezTo>
                    <a:pt x="401103" y="3240481"/>
                    <a:pt x="413009" y="3239757"/>
                    <a:pt x="421582" y="3232966"/>
                  </a:cubicBezTo>
                  <a:close/>
                  <a:moveTo>
                    <a:pt x="428059" y="3206962"/>
                  </a:moveTo>
                  <a:cubicBezTo>
                    <a:pt x="414628" y="3196295"/>
                    <a:pt x="399484" y="3204200"/>
                    <a:pt x="384625" y="3205247"/>
                  </a:cubicBezTo>
                  <a:cubicBezTo>
                    <a:pt x="362146" y="3219154"/>
                    <a:pt x="389292" y="3217535"/>
                    <a:pt x="399674" y="3209439"/>
                  </a:cubicBezTo>
                  <a:cubicBezTo>
                    <a:pt x="407866" y="3216201"/>
                    <a:pt x="419391" y="3209439"/>
                    <a:pt x="427773" y="3206962"/>
                  </a:cubicBezTo>
                  <a:close/>
                  <a:moveTo>
                    <a:pt x="486161" y="3180578"/>
                  </a:moveTo>
                  <a:cubicBezTo>
                    <a:pt x="455872" y="3176387"/>
                    <a:pt x="425868" y="3183340"/>
                    <a:pt x="396150" y="3184769"/>
                  </a:cubicBezTo>
                  <a:cubicBezTo>
                    <a:pt x="397484" y="3200676"/>
                    <a:pt x="427011" y="3182483"/>
                    <a:pt x="435012" y="3188769"/>
                  </a:cubicBezTo>
                  <a:lnTo>
                    <a:pt x="435012" y="3192389"/>
                  </a:lnTo>
                  <a:cubicBezTo>
                    <a:pt x="444537" y="3197056"/>
                    <a:pt x="455300" y="3190294"/>
                    <a:pt x="464730" y="3186960"/>
                  </a:cubicBezTo>
                  <a:cubicBezTo>
                    <a:pt x="470445" y="3187436"/>
                    <a:pt x="484637" y="3186960"/>
                    <a:pt x="485875" y="3180578"/>
                  </a:cubicBezTo>
                  <a:close/>
                  <a:moveTo>
                    <a:pt x="546455" y="3115617"/>
                  </a:moveTo>
                  <a:cubicBezTo>
                    <a:pt x="546455" y="3114665"/>
                    <a:pt x="543883" y="3113998"/>
                    <a:pt x="542740" y="3113332"/>
                  </a:cubicBezTo>
                  <a:cubicBezTo>
                    <a:pt x="536196" y="3112398"/>
                    <a:pt x="529529" y="3113569"/>
                    <a:pt x="523690" y="3116665"/>
                  </a:cubicBezTo>
                  <a:lnTo>
                    <a:pt x="511879" y="3109997"/>
                  </a:lnTo>
                  <a:cubicBezTo>
                    <a:pt x="498163" y="3114379"/>
                    <a:pt x="494829" y="3123809"/>
                    <a:pt x="484732" y="3109521"/>
                  </a:cubicBezTo>
                  <a:cubicBezTo>
                    <a:pt x="472636" y="3112189"/>
                    <a:pt x="459777" y="3111712"/>
                    <a:pt x="448918" y="3119046"/>
                  </a:cubicBezTo>
                  <a:lnTo>
                    <a:pt x="455014" y="3122857"/>
                  </a:lnTo>
                  <a:cubicBezTo>
                    <a:pt x="454062" y="3133905"/>
                    <a:pt x="474064" y="3121142"/>
                    <a:pt x="480446" y="3121047"/>
                  </a:cubicBezTo>
                  <a:cubicBezTo>
                    <a:pt x="499401" y="3123523"/>
                    <a:pt x="533596" y="3138287"/>
                    <a:pt x="545978" y="3115617"/>
                  </a:cubicBezTo>
                  <a:close/>
                  <a:moveTo>
                    <a:pt x="555980" y="2250843"/>
                  </a:moveTo>
                  <a:cubicBezTo>
                    <a:pt x="571981" y="2242842"/>
                    <a:pt x="591127" y="2251510"/>
                    <a:pt x="605509" y="2237984"/>
                  </a:cubicBezTo>
                  <a:cubicBezTo>
                    <a:pt x="595413" y="2237984"/>
                    <a:pt x="568267" y="2225030"/>
                    <a:pt x="565314" y="2237984"/>
                  </a:cubicBezTo>
                  <a:cubicBezTo>
                    <a:pt x="558932" y="2250081"/>
                    <a:pt x="502259" y="2235126"/>
                    <a:pt x="517022" y="2250652"/>
                  </a:cubicBezTo>
                  <a:close/>
                  <a:moveTo>
                    <a:pt x="584555" y="2258082"/>
                  </a:moveTo>
                  <a:cubicBezTo>
                    <a:pt x="578649" y="2256748"/>
                    <a:pt x="571696" y="2251700"/>
                    <a:pt x="566171" y="2256367"/>
                  </a:cubicBezTo>
                  <a:lnTo>
                    <a:pt x="566171" y="2260273"/>
                  </a:lnTo>
                  <a:cubicBezTo>
                    <a:pt x="574001" y="2265168"/>
                    <a:pt x="583373" y="2266959"/>
                    <a:pt x="592460" y="2265321"/>
                  </a:cubicBezTo>
                  <a:lnTo>
                    <a:pt x="592460" y="2260177"/>
                  </a:lnTo>
                  <a:cubicBezTo>
                    <a:pt x="589898" y="2258758"/>
                    <a:pt x="587012" y="2258034"/>
                    <a:pt x="584078" y="2258082"/>
                  </a:cubicBezTo>
                  <a:close/>
                  <a:moveTo>
                    <a:pt x="569029" y="2283990"/>
                  </a:moveTo>
                  <a:cubicBezTo>
                    <a:pt x="582268" y="2283228"/>
                    <a:pt x="594270" y="2287038"/>
                    <a:pt x="604938" y="2278846"/>
                  </a:cubicBezTo>
                  <a:cubicBezTo>
                    <a:pt x="591889" y="2273893"/>
                    <a:pt x="573220" y="2277132"/>
                    <a:pt x="559409" y="2277417"/>
                  </a:cubicBezTo>
                  <a:close/>
                  <a:moveTo>
                    <a:pt x="608843" y="2302468"/>
                  </a:moveTo>
                  <a:lnTo>
                    <a:pt x="595984" y="2302468"/>
                  </a:lnTo>
                  <a:cubicBezTo>
                    <a:pt x="591127" y="2305992"/>
                    <a:pt x="591127" y="2305992"/>
                    <a:pt x="595984" y="2309803"/>
                  </a:cubicBezTo>
                  <a:lnTo>
                    <a:pt x="608938" y="2309803"/>
                  </a:lnTo>
                  <a:cubicBezTo>
                    <a:pt x="613415" y="2306279"/>
                    <a:pt x="613415" y="2306279"/>
                    <a:pt x="608748" y="2302468"/>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346" name="Google Shape;346;p17"/>
            <p:cNvSpPr/>
            <p:nvPr/>
          </p:nvSpPr>
          <p:spPr>
            <a:xfrm>
              <a:off x="7040109" y="423"/>
              <a:ext cx="442895" cy="6863797"/>
            </a:xfrm>
            <a:custGeom>
              <a:rect b="b" l="l" r="r" t="t"/>
              <a:pathLst>
                <a:path extrusionOk="0" h="4606575" w="661038">
                  <a:moveTo>
                    <a:pt x="634982" y="4471502"/>
                  </a:moveTo>
                  <a:lnTo>
                    <a:pt x="634982" y="4605995"/>
                  </a:lnTo>
                  <a:lnTo>
                    <a:pt x="37098" y="4605995"/>
                  </a:lnTo>
                  <a:lnTo>
                    <a:pt x="37098" y="4442070"/>
                  </a:lnTo>
                  <a:lnTo>
                    <a:pt x="43479" y="4438164"/>
                  </a:lnTo>
                  <a:lnTo>
                    <a:pt x="43479" y="4401303"/>
                  </a:lnTo>
                  <a:cubicBezTo>
                    <a:pt x="25191" y="4389396"/>
                    <a:pt x="55195" y="4379014"/>
                    <a:pt x="7475" y="4377395"/>
                  </a:cubicBezTo>
                  <a:cubicBezTo>
                    <a:pt x="-3003" y="4371775"/>
                    <a:pt x="40717" y="4371299"/>
                    <a:pt x="43670" y="4364250"/>
                  </a:cubicBezTo>
                  <a:cubicBezTo>
                    <a:pt x="43670" y="4363012"/>
                    <a:pt x="43670" y="4361869"/>
                    <a:pt x="43670" y="4360821"/>
                  </a:cubicBezTo>
                  <a:lnTo>
                    <a:pt x="37860" y="4357106"/>
                  </a:lnTo>
                  <a:lnTo>
                    <a:pt x="37860" y="4345962"/>
                  </a:lnTo>
                  <a:cubicBezTo>
                    <a:pt x="54052" y="4317387"/>
                    <a:pt x="39193" y="4268334"/>
                    <a:pt x="44051" y="4232424"/>
                  </a:cubicBezTo>
                  <a:lnTo>
                    <a:pt x="38145" y="4228424"/>
                  </a:lnTo>
                  <a:cubicBezTo>
                    <a:pt x="38145" y="4227471"/>
                    <a:pt x="38145" y="4226328"/>
                    <a:pt x="37383" y="4224899"/>
                  </a:cubicBezTo>
                  <a:lnTo>
                    <a:pt x="43860" y="4220804"/>
                  </a:lnTo>
                  <a:lnTo>
                    <a:pt x="43860" y="4187752"/>
                  </a:lnTo>
                  <a:lnTo>
                    <a:pt x="37479" y="4183942"/>
                  </a:lnTo>
                  <a:lnTo>
                    <a:pt x="37479" y="4018207"/>
                  </a:lnTo>
                  <a:lnTo>
                    <a:pt x="44051" y="4014302"/>
                  </a:lnTo>
                  <a:cubicBezTo>
                    <a:pt x="44051" y="4012968"/>
                    <a:pt x="44051" y="4011730"/>
                    <a:pt x="44051" y="4010682"/>
                  </a:cubicBezTo>
                  <a:lnTo>
                    <a:pt x="38241" y="4006967"/>
                  </a:lnTo>
                  <a:lnTo>
                    <a:pt x="38241" y="3999538"/>
                  </a:lnTo>
                  <a:cubicBezTo>
                    <a:pt x="47766" y="3996585"/>
                    <a:pt x="47766" y="3976964"/>
                    <a:pt x="38241" y="3974201"/>
                  </a:cubicBezTo>
                  <a:lnTo>
                    <a:pt x="38241" y="3956104"/>
                  </a:lnTo>
                  <a:lnTo>
                    <a:pt x="31573" y="3951913"/>
                  </a:lnTo>
                  <a:cubicBezTo>
                    <a:pt x="31573" y="3950770"/>
                    <a:pt x="31573" y="3949627"/>
                    <a:pt x="31573" y="3948293"/>
                  </a:cubicBezTo>
                  <a:lnTo>
                    <a:pt x="38145" y="3944388"/>
                  </a:lnTo>
                  <a:lnTo>
                    <a:pt x="38145" y="3915051"/>
                  </a:lnTo>
                  <a:lnTo>
                    <a:pt x="31859" y="3911146"/>
                  </a:lnTo>
                  <a:lnTo>
                    <a:pt x="37098" y="3908193"/>
                  </a:lnTo>
                  <a:cubicBezTo>
                    <a:pt x="38450" y="3893315"/>
                    <a:pt x="38803" y="3878351"/>
                    <a:pt x="38145" y="3863425"/>
                  </a:cubicBezTo>
                  <a:cubicBezTo>
                    <a:pt x="41003" y="3861425"/>
                    <a:pt x="43575" y="3861235"/>
                    <a:pt x="44718" y="3858758"/>
                  </a:cubicBezTo>
                  <a:cubicBezTo>
                    <a:pt x="42336" y="3847328"/>
                    <a:pt x="50909" y="3828564"/>
                    <a:pt x="38526" y="3823039"/>
                  </a:cubicBezTo>
                  <a:lnTo>
                    <a:pt x="38526" y="3778749"/>
                  </a:lnTo>
                  <a:lnTo>
                    <a:pt x="44622" y="3774938"/>
                  </a:lnTo>
                  <a:lnTo>
                    <a:pt x="44622" y="3745792"/>
                  </a:lnTo>
                  <a:lnTo>
                    <a:pt x="51290" y="3741696"/>
                  </a:lnTo>
                  <a:lnTo>
                    <a:pt x="51290" y="3590630"/>
                  </a:lnTo>
                  <a:lnTo>
                    <a:pt x="37955" y="3583200"/>
                  </a:lnTo>
                  <a:cubicBezTo>
                    <a:pt x="40927" y="3581819"/>
                    <a:pt x="44213" y="3581229"/>
                    <a:pt x="47480" y="3581486"/>
                  </a:cubicBezTo>
                  <a:cubicBezTo>
                    <a:pt x="52814" y="3573675"/>
                    <a:pt x="55576" y="3516620"/>
                    <a:pt x="44622" y="3513477"/>
                  </a:cubicBezTo>
                  <a:lnTo>
                    <a:pt x="44622" y="3498713"/>
                  </a:lnTo>
                  <a:lnTo>
                    <a:pt x="50814" y="3494808"/>
                  </a:lnTo>
                  <a:lnTo>
                    <a:pt x="50814" y="3483950"/>
                  </a:lnTo>
                  <a:lnTo>
                    <a:pt x="44432" y="3480044"/>
                  </a:lnTo>
                  <a:lnTo>
                    <a:pt x="44432" y="3469186"/>
                  </a:lnTo>
                  <a:lnTo>
                    <a:pt x="50909" y="3465090"/>
                  </a:lnTo>
                  <a:cubicBezTo>
                    <a:pt x="50909" y="3463757"/>
                    <a:pt x="50909" y="3462614"/>
                    <a:pt x="50337" y="3461375"/>
                  </a:cubicBezTo>
                  <a:cubicBezTo>
                    <a:pt x="41955" y="3456327"/>
                    <a:pt x="41955" y="3456041"/>
                    <a:pt x="50337" y="3450898"/>
                  </a:cubicBezTo>
                  <a:lnTo>
                    <a:pt x="50337" y="3443373"/>
                  </a:lnTo>
                  <a:lnTo>
                    <a:pt x="44527" y="3439563"/>
                  </a:lnTo>
                  <a:lnTo>
                    <a:pt x="44527" y="3351266"/>
                  </a:lnTo>
                  <a:lnTo>
                    <a:pt x="50528" y="3347552"/>
                  </a:lnTo>
                  <a:lnTo>
                    <a:pt x="44337" y="3343741"/>
                  </a:lnTo>
                  <a:lnTo>
                    <a:pt x="44337" y="3329073"/>
                  </a:lnTo>
                  <a:lnTo>
                    <a:pt x="50528" y="3325263"/>
                  </a:lnTo>
                  <a:lnTo>
                    <a:pt x="50528" y="3269923"/>
                  </a:lnTo>
                  <a:cubicBezTo>
                    <a:pt x="43860" y="3266018"/>
                    <a:pt x="29668" y="3261160"/>
                    <a:pt x="43956" y="3255540"/>
                  </a:cubicBezTo>
                  <a:lnTo>
                    <a:pt x="43956" y="3155909"/>
                  </a:lnTo>
                  <a:lnTo>
                    <a:pt x="37764" y="3152098"/>
                  </a:lnTo>
                  <a:lnTo>
                    <a:pt x="37764" y="3093329"/>
                  </a:lnTo>
                  <a:lnTo>
                    <a:pt x="44146" y="3089424"/>
                  </a:lnTo>
                  <a:lnTo>
                    <a:pt x="44146" y="3041799"/>
                  </a:lnTo>
                  <a:lnTo>
                    <a:pt x="37669" y="3037703"/>
                  </a:lnTo>
                  <a:cubicBezTo>
                    <a:pt x="37669" y="3036370"/>
                    <a:pt x="37669" y="3035227"/>
                    <a:pt x="38241" y="3033989"/>
                  </a:cubicBezTo>
                  <a:cubicBezTo>
                    <a:pt x="47766" y="3031226"/>
                    <a:pt x="43194" y="3019415"/>
                    <a:pt x="44241" y="3012176"/>
                  </a:cubicBezTo>
                  <a:cubicBezTo>
                    <a:pt x="41670" y="3010843"/>
                    <a:pt x="40146" y="3009890"/>
                    <a:pt x="38622" y="3009033"/>
                  </a:cubicBezTo>
                  <a:cubicBezTo>
                    <a:pt x="36812" y="3005509"/>
                    <a:pt x="38050" y="3001794"/>
                    <a:pt x="37669" y="2997889"/>
                  </a:cubicBezTo>
                  <a:lnTo>
                    <a:pt x="43956" y="2993793"/>
                  </a:lnTo>
                  <a:lnTo>
                    <a:pt x="43956" y="2975505"/>
                  </a:lnTo>
                  <a:lnTo>
                    <a:pt x="37764" y="2971600"/>
                  </a:lnTo>
                  <a:lnTo>
                    <a:pt x="37764" y="2967695"/>
                  </a:lnTo>
                  <a:lnTo>
                    <a:pt x="44337" y="2963694"/>
                  </a:lnTo>
                  <a:lnTo>
                    <a:pt x="44337" y="2860824"/>
                  </a:lnTo>
                  <a:lnTo>
                    <a:pt x="50814" y="2856728"/>
                  </a:lnTo>
                  <a:cubicBezTo>
                    <a:pt x="50814" y="2855395"/>
                    <a:pt x="50814" y="2854252"/>
                    <a:pt x="50147" y="2853014"/>
                  </a:cubicBezTo>
                  <a:cubicBezTo>
                    <a:pt x="40622" y="2847775"/>
                    <a:pt x="44432" y="2846346"/>
                    <a:pt x="45289" y="2819676"/>
                  </a:cubicBezTo>
                  <a:lnTo>
                    <a:pt x="49861" y="2817009"/>
                  </a:lnTo>
                  <a:cubicBezTo>
                    <a:pt x="50995" y="2811018"/>
                    <a:pt x="51318" y="2804893"/>
                    <a:pt x="50814" y="2798816"/>
                  </a:cubicBezTo>
                  <a:cubicBezTo>
                    <a:pt x="45861" y="2794911"/>
                    <a:pt x="40431" y="2791958"/>
                    <a:pt x="50814" y="2787006"/>
                  </a:cubicBezTo>
                  <a:lnTo>
                    <a:pt x="50814" y="2776052"/>
                  </a:lnTo>
                  <a:lnTo>
                    <a:pt x="44527" y="2772241"/>
                  </a:lnTo>
                  <a:cubicBezTo>
                    <a:pt x="54624" y="2769384"/>
                    <a:pt x="49956" y="2757954"/>
                    <a:pt x="50909" y="2750239"/>
                  </a:cubicBezTo>
                  <a:cubicBezTo>
                    <a:pt x="37002" y="2746619"/>
                    <a:pt x="51480" y="2728807"/>
                    <a:pt x="38622" y="2724902"/>
                  </a:cubicBezTo>
                  <a:cubicBezTo>
                    <a:pt x="37564" y="2711377"/>
                    <a:pt x="37279" y="2697794"/>
                    <a:pt x="37764" y="2684230"/>
                  </a:cubicBezTo>
                  <a:lnTo>
                    <a:pt x="31573" y="2680230"/>
                  </a:lnTo>
                  <a:lnTo>
                    <a:pt x="44146" y="2672706"/>
                  </a:lnTo>
                  <a:lnTo>
                    <a:pt x="44146" y="2647083"/>
                  </a:lnTo>
                  <a:lnTo>
                    <a:pt x="38145" y="2643082"/>
                  </a:lnTo>
                  <a:lnTo>
                    <a:pt x="43479" y="2640130"/>
                  </a:lnTo>
                  <a:cubicBezTo>
                    <a:pt x="46908" y="2591266"/>
                    <a:pt x="41860" y="2540689"/>
                    <a:pt x="45194" y="2491731"/>
                  </a:cubicBezTo>
                  <a:cubicBezTo>
                    <a:pt x="50242" y="2488968"/>
                    <a:pt x="50242" y="2488873"/>
                    <a:pt x="51004" y="2485253"/>
                  </a:cubicBezTo>
                  <a:lnTo>
                    <a:pt x="44527" y="2481157"/>
                  </a:lnTo>
                  <a:lnTo>
                    <a:pt x="44527" y="2466489"/>
                  </a:lnTo>
                  <a:lnTo>
                    <a:pt x="50909" y="2462679"/>
                  </a:lnTo>
                  <a:lnTo>
                    <a:pt x="50909" y="2455440"/>
                  </a:lnTo>
                  <a:lnTo>
                    <a:pt x="44527" y="2451630"/>
                  </a:lnTo>
                  <a:lnTo>
                    <a:pt x="44527" y="2422293"/>
                  </a:lnTo>
                  <a:lnTo>
                    <a:pt x="50909" y="2418102"/>
                  </a:lnTo>
                  <a:cubicBezTo>
                    <a:pt x="50909" y="2416768"/>
                    <a:pt x="50433" y="2415625"/>
                    <a:pt x="50147" y="2414387"/>
                  </a:cubicBezTo>
                  <a:cubicBezTo>
                    <a:pt x="43384" y="2412387"/>
                    <a:pt x="44241" y="2406577"/>
                    <a:pt x="44337" y="2400671"/>
                  </a:cubicBezTo>
                  <a:lnTo>
                    <a:pt x="50528" y="2396385"/>
                  </a:lnTo>
                  <a:lnTo>
                    <a:pt x="50528" y="2385527"/>
                  </a:lnTo>
                  <a:lnTo>
                    <a:pt x="44527" y="2381621"/>
                  </a:lnTo>
                  <a:lnTo>
                    <a:pt x="44527" y="2352284"/>
                  </a:lnTo>
                  <a:lnTo>
                    <a:pt x="50909" y="2348474"/>
                  </a:lnTo>
                  <a:lnTo>
                    <a:pt x="50909" y="2333806"/>
                  </a:lnTo>
                  <a:lnTo>
                    <a:pt x="44337" y="2329900"/>
                  </a:lnTo>
                  <a:cubicBezTo>
                    <a:pt x="44337" y="2328567"/>
                    <a:pt x="44337" y="2327329"/>
                    <a:pt x="44337" y="2326186"/>
                  </a:cubicBezTo>
                  <a:lnTo>
                    <a:pt x="49004" y="2323519"/>
                  </a:lnTo>
                  <a:cubicBezTo>
                    <a:pt x="52814" y="2308374"/>
                    <a:pt x="49004" y="2290657"/>
                    <a:pt x="50528" y="2274846"/>
                  </a:cubicBezTo>
                  <a:cubicBezTo>
                    <a:pt x="67006" y="2253415"/>
                    <a:pt x="52433" y="2211886"/>
                    <a:pt x="57100" y="2183596"/>
                  </a:cubicBezTo>
                  <a:cubicBezTo>
                    <a:pt x="54224" y="2180663"/>
                    <a:pt x="50604" y="2178549"/>
                    <a:pt x="46623" y="2177500"/>
                  </a:cubicBezTo>
                  <a:cubicBezTo>
                    <a:pt x="38431" y="2183406"/>
                    <a:pt x="31573" y="2179405"/>
                    <a:pt x="19381" y="2181977"/>
                  </a:cubicBezTo>
                  <a:lnTo>
                    <a:pt x="14619" y="2184168"/>
                  </a:lnTo>
                  <a:cubicBezTo>
                    <a:pt x="-27768" y="2172262"/>
                    <a:pt x="39193" y="2181882"/>
                    <a:pt x="50337" y="2167975"/>
                  </a:cubicBezTo>
                  <a:lnTo>
                    <a:pt x="50337" y="2120350"/>
                  </a:lnTo>
                  <a:lnTo>
                    <a:pt x="57005" y="2116255"/>
                  </a:lnTo>
                  <a:lnTo>
                    <a:pt x="57005" y="2112730"/>
                  </a:lnTo>
                  <a:lnTo>
                    <a:pt x="50814" y="2108921"/>
                  </a:lnTo>
                  <a:lnTo>
                    <a:pt x="50814" y="2086727"/>
                  </a:lnTo>
                  <a:cubicBezTo>
                    <a:pt x="59386" y="2081489"/>
                    <a:pt x="59481" y="2081107"/>
                    <a:pt x="51290" y="2076249"/>
                  </a:cubicBezTo>
                  <a:cubicBezTo>
                    <a:pt x="50423" y="2071382"/>
                    <a:pt x="50128" y="2066420"/>
                    <a:pt x="50433" y="2061486"/>
                  </a:cubicBezTo>
                  <a:lnTo>
                    <a:pt x="44432" y="2057486"/>
                  </a:lnTo>
                  <a:lnTo>
                    <a:pt x="50433" y="2053675"/>
                  </a:lnTo>
                  <a:lnTo>
                    <a:pt x="50433" y="2046627"/>
                  </a:lnTo>
                  <a:lnTo>
                    <a:pt x="57005" y="2042531"/>
                  </a:lnTo>
                  <a:lnTo>
                    <a:pt x="57005" y="1998526"/>
                  </a:lnTo>
                  <a:lnTo>
                    <a:pt x="50814" y="1994621"/>
                  </a:lnTo>
                  <a:lnTo>
                    <a:pt x="50814" y="1972523"/>
                  </a:lnTo>
                  <a:cubicBezTo>
                    <a:pt x="64339" y="1968808"/>
                    <a:pt x="49956" y="1950996"/>
                    <a:pt x="62910" y="1947281"/>
                  </a:cubicBezTo>
                  <a:cubicBezTo>
                    <a:pt x="63749" y="1942443"/>
                    <a:pt x="64006" y="1937518"/>
                    <a:pt x="63672" y="1932613"/>
                  </a:cubicBezTo>
                  <a:lnTo>
                    <a:pt x="57386" y="1928327"/>
                  </a:lnTo>
                  <a:lnTo>
                    <a:pt x="57386" y="1921183"/>
                  </a:lnTo>
                  <a:lnTo>
                    <a:pt x="63577" y="1917277"/>
                  </a:lnTo>
                  <a:lnTo>
                    <a:pt x="63577" y="1906419"/>
                  </a:lnTo>
                  <a:lnTo>
                    <a:pt x="57195" y="1902514"/>
                  </a:lnTo>
                  <a:lnTo>
                    <a:pt x="57195" y="1895180"/>
                  </a:lnTo>
                  <a:lnTo>
                    <a:pt x="62815" y="1892036"/>
                  </a:lnTo>
                  <a:cubicBezTo>
                    <a:pt x="65387" y="1887274"/>
                    <a:pt x="62244" y="1881749"/>
                    <a:pt x="64053" y="1876606"/>
                  </a:cubicBezTo>
                  <a:cubicBezTo>
                    <a:pt x="75388" y="1871748"/>
                    <a:pt x="69483" y="1853365"/>
                    <a:pt x="69292" y="1843078"/>
                  </a:cubicBezTo>
                  <a:lnTo>
                    <a:pt x="57672" y="1836601"/>
                  </a:lnTo>
                  <a:lnTo>
                    <a:pt x="57100" y="1832886"/>
                  </a:lnTo>
                  <a:lnTo>
                    <a:pt x="63577" y="1828886"/>
                  </a:lnTo>
                  <a:lnTo>
                    <a:pt x="63577" y="1825361"/>
                  </a:lnTo>
                  <a:lnTo>
                    <a:pt x="69959" y="1821456"/>
                  </a:lnTo>
                  <a:lnTo>
                    <a:pt x="63863" y="1817741"/>
                  </a:lnTo>
                  <a:cubicBezTo>
                    <a:pt x="61577" y="1812217"/>
                    <a:pt x="77579" y="1809740"/>
                    <a:pt x="66816" y="1804978"/>
                  </a:cubicBezTo>
                  <a:cubicBezTo>
                    <a:pt x="57291" y="1807073"/>
                    <a:pt x="58148" y="1798977"/>
                    <a:pt x="50814" y="1795453"/>
                  </a:cubicBezTo>
                  <a:lnTo>
                    <a:pt x="50814" y="1769926"/>
                  </a:lnTo>
                  <a:lnTo>
                    <a:pt x="56910" y="1766211"/>
                  </a:lnTo>
                  <a:lnTo>
                    <a:pt x="50718" y="1762401"/>
                  </a:lnTo>
                  <a:cubicBezTo>
                    <a:pt x="62339" y="1758400"/>
                    <a:pt x="55481" y="1742303"/>
                    <a:pt x="57100" y="1733064"/>
                  </a:cubicBezTo>
                  <a:cubicBezTo>
                    <a:pt x="66054" y="1727635"/>
                    <a:pt x="66054" y="1727349"/>
                    <a:pt x="57862" y="1722396"/>
                  </a:cubicBezTo>
                  <a:cubicBezTo>
                    <a:pt x="55957" y="1718872"/>
                    <a:pt x="57862" y="1715157"/>
                    <a:pt x="56338" y="1710775"/>
                  </a:cubicBezTo>
                  <a:lnTo>
                    <a:pt x="50909" y="1707251"/>
                  </a:lnTo>
                  <a:lnTo>
                    <a:pt x="57100" y="1703441"/>
                  </a:lnTo>
                  <a:lnTo>
                    <a:pt x="57100" y="1652006"/>
                  </a:lnTo>
                  <a:lnTo>
                    <a:pt x="63482" y="1648196"/>
                  </a:lnTo>
                  <a:lnTo>
                    <a:pt x="63482" y="1571330"/>
                  </a:lnTo>
                  <a:lnTo>
                    <a:pt x="57481" y="1567329"/>
                  </a:lnTo>
                  <a:cubicBezTo>
                    <a:pt x="64720" y="1565138"/>
                    <a:pt x="63768" y="1559614"/>
                    <a:pt x="63672" y="1553327"/>
                  </a:cubicBezTo>
                  <a:lnTo>
                    <a:pt x="57672" y="1549232"/>
                  </a:lnTo>
                  <a:lnTo>
                    <a:pt x="63291" y="1545517"/>
                  </a:lnTo>
                  <a:cubicBezTo>
                    <a:pt x="63291" y="1544469"/>
                    <a:pt x="63291" y="1543231"/>
                    <a:pt x="63291" y="1541993"/>
                  </a:cubicBezTo>
                  <a:lnTo>
                    <a:pt x="56719" y="1537992"/>
                  </a:lnTo>
                  <a:lnTo>
                    <a:pt x="56719" y="1530753"/>
                  </a:lnTo>
                  <a:lnTo>
                    <a:pt x="63101" y="1526943"/>
                  </a:lnTo>
                  <a:lnTo>
                    <a:pt x="63101" y="1467983"/>
                  </a:lnTo>
                  <a:lnTo>
                    <a:pt x="58243" y="1465221"/>
                  </a:lnTo>
                  <a:cubicBezTo>
                    <a:pt x="54528" y="1452172"/>
                    <a:pt x="57767" y="1436646"/>
                    <a:pt x="56719" y="1423215"/>
                  </a:cubicBezTo>
                  <a:cubicBezTo>
                    <a:pt x="58529" y="1418358"/>
                    <a:pt x="51195" y="1420073"/>
                    <a:pt x="44813" y="1417120"/>
                  </a:cubicBezTo>
                  <a:cubicBezTo>
                    <a:pt x="43289" y="1412643"/>
                    <a:pt x="54338" y="1416167"/>
                    <a:pt x="55862" y="1413214"/>
                  </a:cubicBezTo>
                  <a:cubicBezTo>
                    <a:pt x="58053" y="1388830"/>
                    <a:pt x="55862" y="1364161"/>
                    <a:pt x="56719" y="1339396"/>
                  </a:cubicBezTo>
                  <a:lnTo>
                    <a:pt x="50433" y="1335395"/>
                  </a:lnTo>
                  <a:lnTo>
                    <a:pt x="56719" y="1331585"/>
                  </a:lnTo>
                  <a:lnTo>
                    <a:pt x="56719" y="1269101"/>
                  </a:lnTo>
                  <a:lnTo>
                    <a:pt x="63101" y="1265291"/>
                  </a:lnTo>
                  <a:lnTo>
                    <a:pt x="63101" y="1228524"/>
                  </a:lnTo>
                  <a:lnTo>
                    <a:pt x="57005" y="1224619"/>
                  </a:lnTo>
                  <a:cubicBezTo>
                    <a:pt x="55671" y="1221381"/>
                    <a:pt x="58910" y="1219666"/>
                    <a:pt x="62149" y="1218143"/>
                  </a:cubicBezTo>
                  <a:cubicBezTo>
                    <a:pt x="65006" y="1211761"/>
                    <a:pt x="62149" y="1203379"/>
                    <a:pt x="63291" y="1195854"/>
                  </a:cubicBezTo>
                  <a:lnTo>
                    <a:pt x="57100" y="1191663"/>
                  </a:lnTo>
                  <a:lnTo>
                    <a:pt x="57100" y="1184424"/>
                  </a:lnTo>
                  <a:lnTo>
                    <a:pt x="63101" y="1180519"/>
                  </a:lnTo>
                  <a:lnTo>
                    <a:pt x="63101" y="1173280"/>
                  </a:lnTo>
                  <a:lnTo>
                    <a:pt x="56719" y="1169470"/>
                  </a:lnTo>
                  <a:lnTo>
                    <a:pt x="56719" y="1162231"/>
                  </a:lnTo>
                  <a:lnTo>
                    <a:pt x="63006" y="1158421"/>
                  </a:lnTo>
                  <a:lnTo>
                    <a:pt x="63006" y="1150991"/>
                  </a:lnTo>
                  <a:cubicBezTo>
                    <a:pt x="54338" y="1145752"/>
                    <a:pt x="54338" y="1145371"/>
                    <a:pt x="62244" y="1140704"/>
                  </a:cubicBezTo>
                  <a:cubicBezTo>
                    <a:pt x="63196" y="1131751"/>
                    <a:pt x="67673" y="1114701"/>
                    <a:pt x="57005" y="1110796"/>
                  </a:cubicBezTo>
                  <a:lnTo>
                    <a:pt x="57005" y="1055837"/>
                  </a:lnTo>
                  <a:lnTo>
                    <a:pt x="50433" y="1051646"/>
                  </a:lnTo>
                  <a:lnTo>
                    <a:pt x="63006" y="1044216"/>
                  </a:lnTo>
                  <a:lnTo>
                    <a:pt x="63006" y="1029357"/>
                  </a:lnTo>
                  <a:cubicBezTo>
                    <a:pt x="52624" y="1025928"/>
                    <a:pt x="56814" y="1011736"/>
                    <a:pt x="57576" y="1003259"/>
                  </a:cubicBezTo>
                  <a:lnTo>
                    <a:pt x="62244" y="1000591"/>
                  </a:lnTo>
                  <a:cubicBezTo>
                    <a:pt x="63873" y="973150"/>
                    <a:pt x="63873" y="945642"/>
                    <a:pt x="62244" y="918200"/>
                  </a:cubicBezTo>
                  <a:lnTo>
                    <a:pt x="57291" y="915438"/>
                  </a:lnTo>
                  <a:lnTo>
                    <a:pt x="57291" y="834094"/>
                  </a:lnTo>
                  <a:lnTo>
                    <a:pt x="63482" y="830284"/>
                  </a:lnTo>
                  <a:lnTo>
                    <a:pt x="63482" y="815711"/>
                  </a:lnTo>
                  <a:lnTo>
                    <a:pt x="57195" y="811901"/>
                  </a:lnTo>
                  <a:lnTo>
                    <a:pt x="63863" y="807805"/>
                  </a:lnTo>
                  <a:lnTo>
                    <a:pt x="63863" y="763800"/>
                  </a:lnTo>
                  <a:cubicBezTo>
                    <a:pt x="73388" y="761419"/>
                    <a:pt x="73388" y="737511"/>
                    <a:pt x="63863" y="735225"/>
                  </a:cubicBezTo>
                  <a:lnTo>
                    <a:pt x="63863" y="727700"/>
                  </a:lnTo>
                  <a:lnTo>
                    <a:pt x="69387" y="724081"/>
                  </a:lnTo>
                  <a:cubicBezTo>
                    <a:pt x="69387" y="723128"/>
                    <a:pt x="69387" y="721890"/>
                    <a:pt x="69959" y="720557"/>
                  </a:cubicBezTo>
                  <a:lnTo>
                    <a:pt x="63482" y="716461"/>
                  </a:lnTo>
                  <a:lnTo>
                    <a:pt x="63482" y="709317"/>
                  </a:lnTo>
                  <a:lnTo>
                    <a:pt x="69864" y="705412"/>
                  </a:lnTo>
                  <a:lnTo>
                    <a:pt x="69864" y="683409"/>
                  </a:lnTo>
                  <a:lnTo>
                    <a:pt x="63672" y="679599"/>
                  </a:lnTo>
                  <a:lnTo>
                    <a:pt x="63672" y="661121"/>
                  </a:lnTo>
                  <a:cubicBezTo>
                    <a:pt x="73197" y="658263"/>
                    <a:pt x="70149" y="646356"/>
                    <a:pt x="69006" y="638641"/>
                  </a:cubicBezTo>
                  <a:cubicBezTo>
                    <a:pt x="57100" y="631784"/>
                    <a:pt x="65958" y="611591"/>
                    <a:pt x="63387" y="599113"/>
                  </a:cubicBezTo>
                  <a:lnTo>
                    <a:pt x="69673" y="594922"/>
                  </a:lnTo>
                  <a:lnTo>
                    <a:pt x="69673" y="576919"/>
                  </a:lnTo>
                  <a:lnTo>
                    <a:pt x="82818" y="569109"/>
                  </a:lnTo>
                  <a:lnTo>
                    <a:pt x="76245" y="565013"/>
                  </a:lnTo>
                  <a:lnTo>
                    <a:pt x="76245" y="554250"/>
                  </a:lnTo>
                  <a:lnTo>
                    <a:pt x="70911" y="551297"/>
                  </a:lnTo>
                  <a:cubicBezTo>
                    <a:pt x="68149" y="528437"/>
                    <a:pt x="70911" y="503672"/>
                    <a:pt x="69959" y="480717"/>
                  </a:cubicBezTo>
                  <a:lnTo>
                    <a:pt x="64244" y="477574"/>
                  </a:lnTo>
                  <a:cubicBezTo>
                    <a:pt x="61767" y="448999"/>
                    <a:pt x="64244" y="418519"/>
                    <a:pt x="63387" y="388991"/>
                  </a:cubicBezTo>
                  <a:lnTo>
                    <a:pt x="57291" y="384990"/>
                  </a:lnTo>
                  <a:cubicBezTo>
                    <a:pt x="57291" y="384038"/>
                    <a:pt x="57291" y="382800"/>
                    <a:pt x="56814" y="381466"/>
                  </a:cubicBezTo>
                  <a:lnTo>
                    <a:pt x="63196" y="377561"/>
                  </a:lnTo>
                  <a:lnTo>
                    <a:pt x="57100" y="373656"/>
                  </a:lnTo>
                  <a:cubicBezTo>
                    <a:pt x="67101" y="370894"/>
                    <a:pt x="62434" y="359464"/>
                    <a:pt x="63387" y="351748"/>
                  </a:cubicBezTo>
                  <a:lnTo>
                    <a:pt x="58434" y="348319"/>
                  </a:lnTo>
                  <a:cubicBezTo>
                    <a:pt x="54243" y="327650"/>
                    <a:pt x="60148" y="305266"/>
                    <a:pt x="56243" y="284502"/>
                  </a:cubicBezTo>
                  <a:lnTo>
                    <a:pt x="51099" y="281549"/>
                  </a:lnTo>
                  <a:lnTo>
                    <a:pt x="56910" y="277739"/>
                  </a:lnTo>
                  <a:lnTo>
                    <a:pt x="50718" y="273834"/>
                  </a:lnTo>
                  <a:lnTo>
                    <a:pt x="50718" y="240877"/>
                  </a:lnTo>
                  <a:cubicBezTo>
                    <a:pt x="10713" y="235162"/>
                    <a:pt x="-5860" y="232972"/>
                    <a:pt x="47575" y="227828"/>
                  </a:cubicBezTo>
                  <a:cubicBezTo>
                    <a:pt x="55862" y="205444"/>
                    <a:pt x="48147" y="174584"/>
                    <a:pt x="50718" y="149057"/>
                  </a:cubicBezTo>
                  <a:lnTo>
                    <a:pt x="44337" y="144961"/>
                  </a:lnTo>
                  <a:lnTo>
                    <a:pt x="44337" y="137722"/>
                  </a:lnTo>
                  <a:lnTo>
                    <a:pt x="50718" y="133816"/>
                  </a:lnTo>
                  <a:lnTo>
                    <a:pt x="50718" y="122958"/>
                  </a:lnTo>
                  <a:lnTo>
                    <a:pt x="44337" y="119053"/>
                  </a:lnTo>
                  <a:cubicBezTo>
                    <a:pt x="57481" y="112576"/>
                    <a:pt x="48051" y="90478"/>
                    <a:pt x="50718" y="78667"/>
                  </a:cubicBezTo>
                  <a:cubicBezTo>
                    <a:pt x="41765" y="73237"/>
                    <a:pt x="41765" y="72952"/>
                    <a:pt x="50718" y="67808"/>
                  </a:cubicBezTo>
                  <a:lnTo>
                    <a:pt x="50718" y="12468"/>
                  </a:lnTo>
                  <a:lnTo>
                    <a:pt x="44908" y="8658"/>
                  </a:lnTo>
                  <a:lnTo>
                    <a:pt x="51099" y="4848"/>
                  </a:lnTo>
                  <a:lnTo>
                    <a:pt x="51099" y="-581"/>
                  </a:lnTo>
                  <a:lnTo>
                    <a:pt x="642411" y="-581"/>
                  </a:lnTo>
                  <a:lnTo>
                    <a:pt x="642411" y="53044"/>
                  </a:lnTo>
                  <a:cubicBezTo>
                    <a:pt x="644602" y="54473"/>
                    <a:pt x="646888" y="55712"/>
                    <a:pt x="648793" y="56855"/>
                  </a:cubicBezTo>
                  <a:lnTo>
                    <a:pt x="648793" y="64189"/>
                  </a:lnTo>
                  <a:lnTo>
                    <a:pt x="642792" y="67999"/>
                  </a:lnTo>
                  <a:lnTo>
                    <a:pt x="642792" y="100669"/>
                  </a:lnTo>
                  <a:cubicBezTo>
                    <a:pt x="659080" y="107051"/>
                    <a:pt x="639078" y="133912"/>
                    <a:pt x="654794" y="140579"/>
                  </a:cubicBezTo>
                  <a:cubicBezTo>
                    <a:pt x="654794" y="143818"/>
                    <a:pt x="657080" y="146294"/>
                    <a:pt x="661747" y="148199"/>
                  </a:cubicBezTo>
                  <a:cubicBezTo>
                    <a:pt x="659556" y="151628"/>
                    <a:pt x="651460" y="148961"/>
                    <a:pt x="648984" y="152105"/>
                  </a:cubicBezTo>
                  <a:lnTo>
                    <a:pt x="648984" y="196205"/>
                  </a:lnTo>
                  <a:lnTo>
                    <a:pt x="642316" y="200206"/>
                  </a:lnTo>
                  <a:cubicBezTo>
                    <a:pt x="642316" y="201539"/>
                    <a:pt x="642316" y="202682"/>
                    <a:pt x="642792" y="203730"/>
                  </a:cubicBezTo>
                  <a:lnTo>
                    <a:pt x="648508" y="207445"/>
                  </a:lnTo>
                  <a:lnTo>
                    <a:pt x="648508" y="222304"/>
                  </a:lnTo>
                  <a:lnTo>
                    <a:pt x="643459" y="225161"/>
                  </a:lnTo>
                  <a:cubicBezTo>
                    <a:pt x="641935" y="242592"/>
                    <a:pt x="642030" y="302695"/>
                    <a:pt x="643459" y="318601"/>
                  </a:cubicBezTo>
                  <a:lnTo>
                    <a:pt x="648508" y="321364"/>
                  </a:lnTo>
                  <a:lnTo>
                    <a:pt x="642411" y="325364"/>
                  </a:lnTo>
                  <a:lnTo>
                    <a:pt x="642411" y="395944"/>
                  </a:lnTo>
                  <a:lnTo>
                    <a:pt x="648793" y="399849"/>
                  </a:lnTo>
                  <a:lnTo>
                    <a:pt x="648793" y="406993"/>
                  </a:lnTo>
                  <a:lnTo>
                    <a:pt x="642507" y="410899"/>
                  </a:lnTo>
                  <a:lnTo>
                    <a:pt x="642507" y="418328"/>
                  </a:lnTo>
                  <a:cubicBezTo>
                    <a:pt x="644507" y="419757"/>
                    <a:pt x="647364" y="420043"/>
                    <a:pt x="648031" y="422329"/>
                  </a:cubicBezTo>
                  <a:cubicBezTo>
                    <a:pt x="638506" y="425186"/>
                    <a:pt x="639078" y="448903"/>
                    <a:pt x="648888" y="450904"/>
                  </a:cubicBezTo>
                  <a:cubicBezTo>
                    <a:pt x="643840" y="472240"/>
                    <a:pt x="661842" y="530437"/>
                    <a:pt x="636030" y="531866"/>
                  </a:cubicBezTo>
                  <a:cubicBezTo>
                    <a:pt x="636030" y="533009"/>
                    <a:pt x="636030" y="534248"/>
                    <a:pt x="636030" y="534819"/>
                  </a:cubicBezTo>
                  <a:cubicBezTo>
                    <a:pt x="638125" y="539105"/>
                    <a:pt x="646698" y="536152"/>
                    <a:pt x="649079" y="539582"/>
                  </a:cubicBezTo>
                  <a:lnTo>
                    <a:pt x="649079" y="550440"/>
                  </a:lnTo>
                  <a:cubicBezTo>
                    <a:pt x="634315" y="553393"/>
                    <a:pt x="635458" y="554441"/>
                    <a:pt x="636030" y="568633"/>
                  </a:cubicBezTo>
                  <a:lnTo>
                    <a:pt x="642126" y="572824"/>
                  </a:lnTo>
                  <a:lnTo>
                    <a:pt x="637077" y="575681"/>
                  </a:lnTo>
                  <a:cubicBezTo>
                    <a:pt x="635496" y="594503"/>
                    <a:pt x="635496" y="613429"/>
                    <a:pt x="637077" y="632260"/>
                  </a:cubicBezTo>
                  <a:lnTo>
                    <a:pt x="642411" y="635212"/>
                  </a:lnTo>
                  <a:cubicBezTo>
                    <a:pt x="642411" y="642261"/>
                    <a:pt x="639744" y="651119"/>
                    <a:pt x="648793" y="653596"/>
                  </a:cubicBezTo>
                  <a:lnTo>
                    <a:pt x="648793" y="704935"/>
                  </a:lnTo>
                  <a:lnTo>
                    <a:pt x="655461" y="708936"/>
                  </a:lnTo>
                  <a:lnTo>
                    <a:pt x="655461" y="716175"/>
                  </a:lnTo>
                  <a:lnTo>
                    <a:pt x="649365" y="720080"/>
                  </a:lnTo>
                  <a:lnTo>
                    <a:pt x="655556" y="724081"/>
                  </a:lnTo>
                  <a:cubicBezTo>
                    <a:pt x="655023" y="732720"/>
                    <a:pt x="655308" y="741397"/>
                    <a:pt x="656413" y="749989"/>
                  </a:cubicBezTo>
                  <a:lnTo>
                    <a:pt x="661080" y="752560"/>
                  </a:lnTo>
                  <a:cubicBezTo>
                    <a:pt x="661080" y="757037"/>
                    <a:pt x="651555" y="753513"/>
                    <a:pt x="649269" y="756751"/>
                  </a:cubicBezTo>
                  <a:lnTo>
                    <a:pt x="649269" y="793518"/>
                  </a:lnTo>
                  <a:lnTo>
                    <a:pt x="655175" y="797233"/>
                  </a:lnTo>
                  <a:lnTo>
                    <a:pt x="649079" y="801138"/>
                  </a:lnTo>
                  <a:lnTo>
                    <a:pt x="649079" y="808377"/>
                  </a:lnTo>
                  <a:lnTo>
                    <a:pt x="655270" y="812187"/>
                  </a:lnTo>
                  <a:lnTo>
                    <a:pt x="655270" y="830475"/>
                  </a:lnTo>
                  <a:lnTo>
                    <a:pt x="648984" y="834666"/>
                  </a:lnTo>
                  <a:cubicBezTo>
                    <a:pt x="648126" y="856859"/>
                    <a:pt x="650603" y="879814"/>
                    <a:pt x="648031" y="901341"/>
                  </a:cubicBezTo>
                  <a:lnTo>
                    <a:pt x="643364" y="903913"/>
                  </a:lnTo>
                  <a:cubicBezTo>
                    <a:pt x="641745" y="924963"/>
                    <a:pt x="642030" y="1008688"/>
                    <a:pt x="643364" y="1023165"/>
                  </a:cubicBezTo>
                  <a:lnTo>
                    <a:pt x="654889" y="1029643"/>
                  </a:lnTo>
                  <a:cubicBezTo>
                    <a:pt x="652508" y="1032976"/>
                    <a:pt x="644412" y="1030405"/>
                    <a:pt x="641935" y="1033739"/>
                  </a:cubicBezTo>
                  <a:lnTo>
                    <a:pt x="641935" y="1084983"/>
                  </a:lnTo>
                  <a:lnTo>
                    <a:pt x="635649" y="1088888"/>
                  </a:lnTo>
                  <a:cubicBezTo>
                    <a:pt x="649269" y="1119464"/>
                    <a:pt x="640125" y="1167279"/>
                    <a:pt x="641078" y="1203188"/>
                  </a:cubicBezTo>
                  <a:lnTo>
                    <a:pt x="635934" y="1206046"/>
                  </a:lnTo>
                  <a:cubicBezTo>
                    <a:pt x="635934" y="1213856"/>
                    <a:pt x="631839" y="1225096"/>
                    <a:pt x="641650" y="1228239"/>
                  </a:cubicBezTo>
                  <a:lnTo>
                    <a:pt x="635649" y="1232144"/>
                  </a:lnTo>
                  <a:cubicBezTo>
                    <a:pt x="635172" y="1245575"/>
                    <a:pt x="635649" y="1259100"/>
                    <a:pt x="635649" y="1272531"/>
                  </a:cubicBezTo>
                  <a:lnTo>
                    <a:pt x="629172" y="1276436"/>
                  </a:lnTo>
                  <a:lnTo>
                    <a:pt x="629172" y="1283675"/>
                  </a:lnTo>
                  <a:cubicBezTo>
                    <a:pt x="638697" y="1288437"/>
                    <a:pt x="635934" y="1290437"/>
                    <a:pt x="629172" y="1295581"/>
                  </a:cubicBezTo>
                  <a:cubicBezTo>
                    <a:pt x="631553" y="1306630"/>
                    <a:pt x="623171" y="1325299"/>
                    <a:pt x="634792" y="1331109"/>
                  </a:cubicBezTo>
                  <a:cubicBezTo>
                    <a:pt x="636334" y="1353635"/>
                    <a:pt x="636182" y="1376239"/>
                    <a:pt x="634315" y="1398737"/>
                  </a:cubicBezTo>
                  <a:lnTo>
                    <a:pt x="629458" y="1401499"/>
                  </a:lnTo>
                  <a:lnTo>
                    <a:pt x="629458" y="1416262"/>
                  </a:lnTo>
                  <a:lnTo>
                    <a:pt x="635649" y="1420073"/>
                  </a:lnTo>
                  <a:lnTo>
                    <a:pt x="635649" y="1489890"/>
                  </a:lnTo>
                  <a:lnTo>
                    <a:pt x="642411" y="1493987"/>
                  </a:lnTo>
                  <a:lnTo>
                    <a:pt x="642411" y="1563805"/>
                  </a:lnTo>
                  <a:cubicBezTo>
                    <a:pt x="645555" y="1566948"/>
                    <a:pt x="656032" y="1563805"/>
                    <a:pt x="655461" y="1569805"/>
                  </a:cubicBezTo>
                  <a:cubicBezTo>
                    <a:pt x="656604" y="1573996"/>
                    <a:pt x="641268" y="1572377"/>
                    <a:pt x="642316" y="1575615"/>
                  </a:cubicBezTo>
                  <a:cubicBezTo>
                    <a:pt x="641364" y="1609811"/>
                    <a:pt x="644031" y="1644577"/>
                    <a:pt x="641364" y="1678581"/>
                  </a:cubicBezTo>
                  <a:lnTo>
                    <a:pt x="636220" y="1681439"/>
                  </a:lnTo>
                  <a:lnTo>
                    <a:pt x="642030" y="1685439"/>
                  </a:lnTo>
                  <a:lnTo>
                    <a:pt x="642030" y="1692678"/>
                  </a:lnTo>
                  <a:lnTo>
                    <a:pt x="635744" y="1696488"/>
                  </a:lnTo>
                  <a:lnTo>
                    <a:pt x="635744" y="1711061"/>
                  </a:lnTo>
                  <a:lnTo>
                    <a:pt x="642411" y="1715157"/>
                  </a:lnTo>
                  <a:lnTo>
                    <a:pt x="642411" y="1736874"/>
                  </a:lnTo>
                  <a:lnTo>
                    <a:pt x="648508" y="1740875"/>
                  </a:lnTo>
                  <a:lnTo>
                    <a:pt x="643554" y="1743637"/>
                  </a:lnTo>
                  <a:cubicBezTo>
                    <a:pt x="641935" y="1772192"/>
                    <a:pt x="641935" y="1800806"/>
                    <a:pt x="643554" y="1829362"/>
                  </a:cubicBezTo>
                  <a:lnTo>
                    <a:pt x="648603" y="1832219"/>
                  </a:lnTo>
                  <a:lnTo>
                    <a:pt x="642697" y="1836220"/>
                  </a:lnTo>
                  <a:lnTo>
                    <a:pt x="642697" y="1872986"/>
                  </a:lnTo>
                  <a:lnTo>
                    <a:pt x="648984" y="1876796"/>
                  </a:lnTo>
                  <a:lnTo>
                    <a:pt x="648984" y="1924421"/>
                  </a:lnTo>
                  <a:lnTo>
                    <a:pt x="642602" y="1928231"/>
                  </a:lnTo>
                  <a:lnTo>
                    <a:pt x="642602" y="1950139"/>
                  </a:lnTo>
                  <a:lnTo>
                    <a:pt x="648698" y="1954139"/>
                  </a:lnTo>
                  <a:cubicBezTo>
                    <a:pt x="636030" y="1957568"/>
                    <a:pt x="648698" y="1972618"/>
                    <a:pt x="636030" y="1975952"/>
                  </a:cubicBezTo>
                  <a:cubicBezTo>
                    <a:pt x="635220" y="1982324"/>
                    <a:pt x="635677" y="1988801"/>
                    <a:pt x="637363" y="1995002"/>
                  </a:cubicBezTo>
                  <a:lnTo>
                    <a:pt x="642221" y="1997764"/>
                  </a:lnTo>
                  <a:lnTo>
                    <a:pt x="642221" y="2012527"/>
                  </a:lnTo>
                  <a:lnTo>
                    <a:pt x="635934" y="2016337"/>
                  </a:lnTo>
                  <a:lnTo>
                    <a:pt x="635934" y="2019862"/>
                  </a:lnTo>
                  <a:lnTo>
                    <a:pt x="642316" y="2023767"/>
                  </a:lnTo>
                  <a:lnTo>
                    <a:pt x="642316" y="2049389"/>
                  </a:lnTo>
                  <a:lnTo>
                    <a:pt x="635553" y="2053675"/>
                  </a:lnTo>
                  <a:lnTo>
                    <a:pt x="635553" y="2086251"/>
                  </a:lnTo>
                  <a:lnTo>
                    <a:pt x="629172" y="2090632"/>
                  </a:lnTo>
                  <a:cubicBezTo>
                    <a:pt x="629172" y="2093204"/>
                    <a:pt x="629172" y="2095586"/>
                    <a:pt x="629743" y="2097586"/>
                  </a:cubicBezTo>
                  <a:lnTo>
                    <a:pt x="635553" y="2100824"/>
                  </a:lnTo>
                  <a:lnTo>
                    <a:pt x="635553" y="2108254"/>
                  </a:lnTo>
                  <a:lnTo>
                    <a:pt x="629553" y="2112159"/>
                  </a:lnTo>
                  <a:lnTo>
                    <a:pt x="629553" y="2119970"/>
                  </a:lnTo>
                  <a:lnTo>
                    <a:pt x="635934" y="2123780"/>
                  </a:lnTo>
                  <a:lnTo>
                    <a:pt x="635934" y="2153116"/>
                  </a:lnTo>
                  <a:lnTo>
                    <a:pt x="642126" y="2156927"/>
                  </a:lnTo>
                  <a:lnTo>
                    <a:pt x="635934" y="2160927"/>
                  </a:lnTo>
                  <a:cubicBezTo>
                    <a:pt x="638220" y="2179025"/>
                    <a:pt x="631172" y="2202361"/>
                    <a:pt x="638887" y="2217505"/>
                  </a:cubicBezTo>
                  <a:cubicBezTo>
                    <a:pt x="642221" y="2218172"/>
                    <a:pt x="647650" y="2216362"/>
                    <a:pt x="648412" y="2220173"/>
                  </a:cubicBezTo>
                  <a:lnTo>
                    <a:pt x="636601" y="2226840"/>
                  </a:lnTo>
                  <a:lnTo>
                    <a:pt x="636601" y="2256272"/>
                  </a:lnTo>
                  <a:lnTo>
                    <a:pt x="642983" y="2260177"/>
                  </a:lnTo>
                  <a:lnTo>
                    <a:pt x="642983" y="2263702"/>
                  </a:lnTo>
                  <a:lnTo>
                    <a:pt x="636411" y="2267607"/>
                  </a:lnTo>
                  <a:cubicBezTo>
                    <a:pt x="636411" y="2268941"/>
                    <a:pt x="636411" y="2270179"/>
                    <a:pt x="636411" y="2271227"/>
                  </a:cubicBezTo>
                  <a:lnTo>
                    <a:pt x="642221" y="2274941"/>
                  </a:lnTo>
                  <a:lnTo>
                    <a:pt x="642221" y="2293420"/>
                  </a:lnTo>
                  <a:cubicBezTo>
                    <a:pt x="633649" y="2298659"/>
                    <a:pt x="633649" y="2298849"/>
                    <a:pt x="642221" y="2304373"/>
                  </a:cubicBezTo>
                  <a:cubicBezTo>
                    <a:pt x="641650" y="2311232"/>
                    <a:pt x="644983" y="2320185"/>
                    <a:pt x="635744" y="2322662"/>
                  </a:cubicBezTo>
                  <a:lnTo>
                    <a:pt x="635744" y="2329996"/>
                  </a:lnTo>
                  <a:lnTo>
                    <a:pt x="642126" y="2333806"/>
                  </a:lnTo>
                  <a:lnTo>
                    <a:pt x="642126" y="2337425"/>
                  </a:lnTo>
                  <a:lnTo>
                    <a:pt x="635839" y="2341235"/>
                  </a:lnTo>
                  <a:lnTo>
                    <a:pt x="635839" y="2352189"/>
                  </a:lnTo>
                  <a:lnTo>
                    <a:pt x="642221" y="2356285"/>
                  </a:lnTo>
                  <a:cubicBezTo>
                    <a:pt x="642564" y="2360019"/>
                    <a:pt x="642278" y="2363791"/>
                    <a:pt x="641364" y="2367429"/>
                  </a:cubicBezTo>
                  <a:cubicBezTo>
                    <a:pt x="633267" y="2372287"/>
                    <a:pt x="633267" y="2372573"/>
                    <a:pt x="642221" y="2378002"/>
                  </a:cubicBezTo>
                  <a:cubicBezTo>
                    <a:pt x="642221" y="2390098"/>
                    <a:pt x="638316" y="2406577"/>
                    <a:pt x="656318" y="2401909"/>
                  </a:cubicBezTo>
                  <a:cubicBezTo>
                    <a:pt x="671272" y="2403719"/>
                    <a:pt x="648603" y="2407149"/>
                    <a:pt x="649079" y="2404957"/>
                  </a:cubicBezTo>
                  <a:lnTo>
                    <a:pt x="635839" y="2410768"/>
                  </a:lnTo>
                  <a:lnTo>
                    <a:pt x="635839" y="2422198"/>
                  </a:lnTo>
                  <a:lnTo>
                    <a:pt x="642221" y="2426293"/>
                  </a:lnTo>
                  <a:cubicBezTo>
                    <a:pt x="642726" y="2436180"/>
                    <a:pt x="642411" y="2446086"/>
                    <a:pt x="641268" y="2455916"/>
                  </a:cubicBezTo>
                  <a:lnTo>
                    <a:pt x="636696" y="2458488"/>
                  </a:lnTo>
                  <a:cubicBezTo>
                    <a:pt x="635115" y="2476071"/>
                    <a:pt x="635115" y="2493769"/>
                    <a:pt x="636696" y="2511352"/>
                  </a:cubicBezTo>
                  <a:lnTo>
                    <a:pt x="641650" y="2514114"/>
                  </a:lnTo>
                  <a:lnTo>
                    <a:pt x="635553" y="2518114"/>
                  </a:lnTo>
                  <a:lnTo>
                    <a:pt x="635553" y="2540022"/>
                  </a:lnTo>
                  <a:lnTo>
                    <a:pt x="641745" y="2543832"/>
                  </a:lnTo>
                  <a:lnTo>
                    <a:pt x="635744" y="2547642"/>
                  </a:lnTo>
                  <a:lnTo>
                    <a:pt x="635744" y="2558500"/>
                  </a:lnTo>
                  <a:lnTo>
                    <a:pt x="641554" y="2562501"/>
                  </a:lnTo>
                  <a:lnTo>
                    <a:pt x="635839" y="2565739"/>
                  </a:lnTo>
                  <a:cubicBezTo>
                    <a:pt x="634096" y="2569911"/>
                    <a:pt x="636058" y="2574712"/>
                    <a:pt x="640230" y="2576455"/>
                  </a:cubicBezTo>
                  <a:cubicBezTo>
                    <a:pt x="640811" y="2576703"/>
                    <a:pt x="641411" y="2576874"/>
                    <a:pt x="642030" y="2576979"/>
                  </a:cubicBezTo>
                  <a:cubicBezTo>
                    <a:pt x="644317" y="2591838"/>
                    <a:pt x="633839" y="2613079"/>
                    <a:pt x="654889" y="2613746"/>
                  </a:cubicBezTo>
                  <a:cubicBezTo>
                    <a:pt x="651270" y="2616508"/>
                    <a:pt x="645364" y="2614889"/>
                    <a:pt x="642126" y="2617651"/>
                  </a:cubicBezTo>
                  <a:lnTo>
                    <a:pt x="642126" y="2628509"/>
                  </a:lnTo>
                  <a:lnTo>
                    <a:pt x="648603" y="2632605"/>
                  </a:lnTo>
                  <a:cubicBezTo>
                    <a:pt x="648603" y="2633939"/>
                    <a:pt x="648126" y="2635082"/>
                    <a:pt x="648031" y="2636129"/>
                  </a:cubicBezTo>
                  <a:lnTo>
                    <a:pt x="642030" y="2640034"/>
                  </a:lnTo>
                  <a:cubicBezTo>
                    <a:pt x="642364" y="2644968"/>
                    <a:pt x="642107" y="2649921"/>
                    <a:pt x="641268" y="2654799"/>
                  </a:cubicBezTo>
                  <a:lnTo>
                    <a:pt x="635934" y="2657846"/>
                  </a:lnTo>
                  <a:lnTo>
                    <a:pt x="641745" y="2661847"/>
                  </a:lnTo>
                  <a:lnTo>
                    <a:pt x="641745" y="2683754"/>
                  </a:lnTo>
                  <a:lnTo>
                    <a:pt x="635649" y="2687469"/>
                  </a:lnTo>
                  <a:lnTo>
                    <a:pt x="641840" y="2691374"/>
                  </a:lnTo>
                  <a:lnTo>
                    <a:pt x="641840" y="2713282"/>
                  </a:lnTo>
                  <a:lnTo>
                    <a:pt x="635744" y="2717187"/>
                  </a:lnTo>
                  <a:cubicBezTo>
                    <a:pt x="645269" y="2718902"/>
                    <a:pt x="645269" y="2751858"/>
                    <a:pt x="635744" y="2753668"/>
                  </a:cubicBezTo>
                  <a:lnTo>
                    <a:pt x="635744" y="2760907"/>
                  </a:lnTo>
                  <a:cubicBezTo>
                    <a:pt x="637935" y="2762812"/>
                    <a:pt x="643174" y="2764812"/>
                    <a:pt x="641935" y="2768432"/>
                  </a:cubicBezTo>
                  <a:lnTo>
                    <a:pt x="635363" y="2772337"/>
                  </a:lnTo>
                  <a:lnTo>
                    <a:pt x="635363" y="2787006"/>
                  </a:lnTo>
                  <a:cubicBezTo>
                    <a:pt x="658604" y="2795102"/>
                    <a:pt x="660128" y="2795102"/>
                    <a:pt x="636601" y="2797387"/>
                  </a:cubicBezTo>
                  <a:cubicBezTo>
                    <a:pt x="635744" y="2807675"/>
                    <a:pt x="630315" y="2828820"/>
                    <a:pt x="641078" y="2834535"/>
                  </a:cubicBezTo>
                  <a:cubicBezTo>
                    <a:pt x="638506" y="2838250"/>
                    <a:pt x="632696" y="2839583"/>
                    <a:pt x="628791" y="2842346"/>
                  </a:cubicBezTo>
                  <a:lnTo>
                    <a:pt x="628791" y="2849680"/>
                  </a:lnTo>
                  <a:cubicBezTo>
                    <a:pt x="633182" y="2851785"/>
                    <a:pt x="637306" y="2854414"/>
                    <a:pt x="641078" y="2857490"/>
                  </a:cubicBezTo>
                  <a:cubicBezTo>
                    <a:pt x="639649" y="2858824"/>
                    <a:pt x="635934" y="2859300"/>
                    <a:pt x="636506" y="2861396"/>
                  </a:cubicBezTo>
                  <a:lnTo>
                    <a:pt x="641554" y="2864253"/>
                  </a:lnTo>
                  <a:lnTo>
                    <a:pt x="635744" y="2868063"/>
                  </a:lnTo>
                  <a:cubicBezTo>
                    <a:pt x="635744" y="2869111"/>
                    <a:pt x="635744" y="2870349"/>
                    <a:pt x="635744" y="2871587"/>
                  </a:cubicBezTo>
                  <a:lnTo>
                    <a:pt x="629172" y="2875588"/>
                  </a:lnTo>
                  <a:lnTo>
                    <a:pt x="629172" y="2886446"/>
                  </a:lnTo>
                  <a:lnTo>
                    <a:pt x="635744" y="2890447"/>
                  </a:lnTo>
                  <a:cubicBezTo>
                    <a:pt x="635744" y="2891781"/>
                    <a:pt x="635744" y="2892924"/>
                    <a:pt x="635744" y="2894352"/>
                  </a:cubicBezTo>
                  <a:cubicBezTo>
                    <a:pt x="625267" y="2897686"/>
                    <a:pt x="630696" y="2902543"/>
                    <a:pt x="636411" y="2905591"/>
                  </a:cubicBezTo>
                  <a:cubicBezTo>
                    <a:pt x="636411" y="2908354"/>
                    <a:pt x="635934" y="2910640"/>
                    <a:pt x="635744" y="2912545"/>
                  </a:cubicBezTo>
                  <a:lnTo>
                    <a:pt x="629934" y="2915783"/>
                  </a:lnTo>
                  <a:lnTo>
                    <a:pt x="629934" y="2923498"/>
                  </a:lnTo>
                  <a:lnTo>
                    <a:pt x="642602" y="2930737"/>
                  </a:lnTo>
                  <a:lnTo>
                    <a:pt x="635934" y="2934833"/>
                  </a:lnTo>
                  <a:lnTo>
                    <a:pt x="635934" y="2945596"/>
                  </a:lnTo>
                  <a:cubicBezTo>
                    <a:pt x="627267" y="2950930"/>
                    <a:pt x="627267" y="2951216"/>
                    <a:pt x="635172" y="2955979"/>
                  </a:cubicBezTo>
                  <a:cubicBezTo>
                    <a:pt x="640125" y="2966456"/>
                    <a:pt x="629267" y="2984554"/>
                    <a:pt x="642411" y="2989507"/>
                  </a:cubicBezTo>
                  <a:lnTo>
                    <a:pt x="636316" y="2993508"/>
                  </a:lnTo>
                  <a:lnTo>
                    <a:pt x="636316" y="3000651"/>
                  </a:lnTo>
                  <a:lnTo>
                    <a:pt x="642697" y="3004556"/>
                  </a:lnTo>
                  <a:lnTo>
                    <a:pt x="642697" y="3011795"/>
                  </a:lnTo>
                  <a:lnTo>
                    <a:pt x="636506" y="3015606"/>
                  </a:lnTo>
                  <a:lnTo>
                    <a:pt x="636506" y="3030369"/>
                  </a:lnTo>
                  <a:cubicBezTo>
                    <a:pt x="645078" y="3035703"/>
                    <a:pt x="645078" y="3035989"/>
                    <a:pt x="637077" y="3040846"/>
                  </a:cubicBezTo>
                  <a:cubicBezTo>
                    <a:pt x="629743" y="3076280"/>
                    <a:pt x="646602" y="3125619"/>
                    <a:pt x="630219" y="3155146"/>
                  </a:cubicBezTo>
                  <a:cubicBezTo>
                    <a:pt x="630219" y="3156289"/>
                    <a:pt x="630219" y="3157432"/>
                    <a:pt x="629553" y="3158861"/>
                  </a:cubicBezTo>
                  <a:lnTo>
                    <a:pt x="636030" y="3162862"/>
                  </a:lnTo>
                  <a:lnTo>
                    <a:pt x="636030" y="3324787"/>
                  </a:lnTo>
                  <a:lnTo>
                    <a:pt x="642697" y="3328882"/>
                  </a:lnTo>
                  <a:lnTo>
                    <a:pt x="642697" y="3406131"/>
                  </a:lnTo>
                  <a:lnTo>
                    <a:pt x="636125" y="3410131"/>
                  </a:lnTo>
                  <a:cubicBezTo>
                    <a:pt x="636125" y="3411465"/>
                    <a:pt x="636125" y="3412608"/>
                    <a:pt x="636696" y="3413655"/>
                  </a:cubicBezTo>
                  <a:lnTo>
                    <a:pt x="642792" y="3417655"/>
                  </a:lnTo>
                  <a:cubicBezTo>
                    <a:pt x="643174" y="3422561"/>
                    <a:pt x="642916" y="3427485"/>
                    <a:pt x="642030" y="3432324"/>
                  </a:cubicBezTo>
                  <a:cubicBezTo>
                    <a:pt x="623457" y="3445850"/>
                    <a:pt x="649174" y="3507286"/>
                    <a:pt x="629934" y="3520240"/>
                  </a:cubicBezTo>
                  <a:lnTo>
                    <a:pt x="629934" y="3534527"/>
                  </a:lnTo>
                  <a:cubicBezTo>
                    <a:pt x="619971" y="3542366"/>
                    <a:pt x="607245" y="3545805"/>
                    <a:pt x="594691" y="3544052"/>
                  </a:cubicBezTo>
                  <a:cubicBezTo>
                    <a:pt x="588214" y="3544909"/>
                    <a:pt x="591929" y="3550434"/>
                    <a:pt x="585166" y="3552434"/>
                  </a:cubicBezTo>
                  <a:cubicBezTo>
                    <a:pt x="592310" y="3561959"/>
                    <a:pt x="612789" y="3544052"/>
                    <a:pt x="623266" y="3556816"/>
                  </a:cubicBezTo>
                  <a:lnTo>
                    <a:pt x="623266" y="3560340"/>
                  </a:lnTo>
                  <a:lnTo>
                    <a:pt x="629838" y="3564341"/>
                  </a:lnTo>
                  <a:lnTo>
                    <a:pt x="629838" y="3571484"/>
                  </a:lnTo>
                  <a:lnTo>
                    <a:pt x="623838" y="3575389"/>
                  </a:lnTo>
                  <a:lnTo>
                    <a:pt x="629934" y="3579390"/>
                  </a:lnTo>
                  <a:cubicBezTo>
                    <a:pt x="627933" y="3591773"/>
                    <a:pt x="634315" y="3608727"/>
                    <a:pt x="626600" y="3617490"/>
                  </a:cubicBezTo>
                  <a:cubicBezTo>
                    <a:pt x="606217" y="3615871"/>
                    <a:pt x="607550" y="3623014"/>
                    <a:pt x="627743" y="3621205"/>
                  </a:cubicBezTo>
                  <a:lnTo>
                    <a:pt x="630886" y="3627015"/>
                  </a:lnTo>
                  <a:lnTo>
                    <a:pt x="636411" y="3630444"/>
                  </a:lnTo>
                  <a:lnTo>
                    <a:pt x="636411" y="3641398"/>
                  </a:lnTo>
                  <a:lnTo>
                    <a:pt x="630219" y="3645208"/>
                  </a:lnTo>
                  <a:lnTo>
                    <a:pt x="636506" y="3649113"/>
                  </a:lnTo>
                  <a:cubicBezTo>
                    <a:pt x="639363" y="3669783"/>
                    <a:pt x="632886" y="3670354"/>
                    <a:pt x="613932" y="3669116"/>
                  </a:cubicBezTo>
                  <a:cubicBezTo>
                    <a:pt x="604407" y="3673497"/>
                    <a:pt x="623457" y="3673021"/>
                    <a:pt x="626695" y="3672735"/>
                  </a:cubicBezTo>
                  <a:cubicBezTo>
                    <a:pt x="630791" y="3675593"/>
                    <a:pt x="630696" y="3680164"/>
                    <a:pt x="636220" y="3681689"/>
                  </a:cubicBezTo>
                  <a:cubicBezTo>
                    <a:pt x="636220" y="3682927"/>
                    <a:pt x="636220" y="3684070"/>
                    <a:pt x="636220" y="3685403"/>
                  </a:cubicBezTo>
                  <a:lnTo>
                    <a:pt x="629648" y="3689404"/>
                  </a:lnTo>
                  <a:lnTo>
                    <a:pt x="629648" y="3696643"/>
                  </a:lnTo>
                  <a:lnTo>
                    <a:pt x="635934" y="3700453"/>
                  </a:lnTo>
                  <a:lnTo>
                    <a:pt x="629743" y="3704358"/>
                  </a:lnTo>
                  <a:cubicBezTo>
                    <a:pt x="633649" y="3719503"/>
                    <a:pt x="613551" y="3708739"/>
                    <a:pt x="610693" y="3715693"/>
                  </a:cubicBezTo>
                  <a:cubicBezTo>
                    <a:pt x="616170" y="3719341"/>
                    <a:pt x="622514" y="3721475"/>
                    <a:pt x="629076" y="3721884"/>
                  </a:cubicBezTo>
                  <a:lnTo>
                    <a:pt x="629076" y="3737124"/>
                  </a:lnTo>
                  <a:lnTo>
                    <a:pt x="622790" y="3740934"/>
                  </a:lnTo>
                  <a:lnTo>
                    <a:pt x="629458" y="3744934"/>
                  </a:lnTo>
                  <a:lnTo>
                    <a:pt x="629458" y="3767795"/>
                  </a:lnTo>
                  <a:lnTo>
                    <a:pt x="635458" y="3771795"/>
                  </a:lnTo>
                  <a:lnTo>
                    <a:pt x="622695" y="3778939"/>
                  </a:lnTo>
                  <a:cubicBezTo>
                    <a:pt x="623171" y="3785797"/>
                    <a:pt x="619837" y="3794846"/>
                    <a:pt x="629076" y="3797227"/>
                  </a:cubicBezTo>
                  <a:lnTo>
                    <a:pt x="629076" y="3841233"/>
                  </a:lnTo>
                  <a:lnTo>
                    <a:pt x="635839" y="3845328"/>
                  </a:lnTo>
                  <a:lnTo>
                    <a:pt x="635839" y="3848852"/>
                  </a:lnTo>
                  <a:lnTo>
                    <a:pt x="629458" y="3852757"/>
                  </a:lnTo>
                  <a:lnTo>
                    <a:pt x="629458" y="3863045"/>
                  </a:lnTo>
                  <a:lnTo>
                    <a:pt x="635458" y="3867045"/>
                  </a:lnTo>
                  <a:lnTo>
                    <a:pt x="630315" y="3869902"/>
                  </a:lnTo>
                  <a:cubicBezTo>
                    <a:pt x="628791" y="3894868"/>
                    <a:pt x="628791" y="3919899"/>
                    <a:pt x="630315" y="3944865"/>
                  </a:cubicBezTo>
                  <a:lnTo>
                    <a:pt x="634982" y="3947436"/>
                  </a:lnTo>
                  <a:cubicBezTo>
                    <a:pt x="642030" y="3981631"/>
                    <a:pt x="624790" y="4030590"/>
                    <a:pt x="642126" y="4058307"/>
                  </a:cubicBezTo>
                  <a:lnTo>
                    <a:pt x="642126" y="4113647"/>
                  </a:lnTo>
                  <a:lnTo>
                    <a:pt x="635744" y="4117458"/>
                  </a:lnTo>
                  <a:lnTo>
                    <a:pt x="635744" y="4128411"/>
                  </a:lnTo>
                  <a:lnTo>
                    <a:pt x="642316" y="4132316"/>
                  </a:lnTo>
                  <a:cubicBezTo>
                    <a:pt x="642316" y="4133650"/>
                    <a:pt x="642316" y="4134888"/>
                    <a:pt x="642316" y="4135936"/>
                  </a:cubicBezTo>
                  <a:lnTo>
                    <a:pt x="636506" y="4139650"/>
                  </a:lnTo>
                  <a:lnTo>
                    <a:pt x="636506" y="4449309"/>
                  </a:lnTo>
                  <a:cubicBezTo>
                    <a:pt x="644031" y="4452356"/>
                    <a:pt x="641459" y="4456642"/>
                    <a:pt x="648508" y="4460072"/>
                  </a:cubicBezTo>
                  <a:lnTo>
                    <a:pt x="642983" y="4463786"/>
                  </a:lnTo>
                  <a:cubicBezTo>
                    <a:pt x="642983" y="4464739"/>
                    <a:pt x="642983" y="4465978"/>
                    <a:pt x="642983" y="4467310"/>
                  </a:cubicBezTo>
                  <a:close/>
                  <a:moveTo>
                    <a:pt x="583356" y="3598154"/>
                  </a:moveTo>
                  <a:lnTo>
                    <a:pt x="591929" y="3603584"/>
                  </a:lnTo>
                  <a:cubicBezTo>
                    <a:pt x="602978" y="3603584"/>
                    <a:pt x="612693" y="3605298"/>
                    <a:pt x="621456" y="3598250"/>
                  </a:cubicBezTo>
                  <a:cubicBezTo>
                    <a:pt x="611360" y="3588439"/>
                    <a:pt x="594405" y="3593583"/>
                    <a:pt x="583356" y="3598154"/>
                  </a:cubicBezTo>
                  <a:close/>
                  <a:moveTo>
                    <a:pt x="454007" y="3625682"/>
                  </a:moveTo>
                  <a:cubicBezTo>
                    <a:pt x="454769" y="3625682"/>
                    <a:pt x="455626" y="3624920"/>
                    <a:pt x="456483" y="3624539"/>
                  </a:cubicBezTo>
                  <a:cubicBezTo>
                    <a:pt x="458388" y="3619871"/>
                    <a:pt x="459150" y="3613299"/>
                    <a:pt x="454102" y="3611013"/>
                  </a:cubicBezTo>
                  <a:cubicBezTo>
                    <a:pt x="436052" y="3610032"/>
                    <a:pt x="417974" y="3612518"/>
                    <a:pt x="400858" y="3618347"/>
                  </a:cubicBezTo>
                  <a:cubicBezTo>
                    <a:pt x="395333" y="3617776"/>
                    <a:pt x="389427" y="3619681"/>
                    <a:pt x="385332" y="3616537"/>
                  </a:cubicBezTo>
                  <a:lnTo>
                    <a:pt x="385332" y="3611680"/>
                  </a:lnTo>
                  <a:lnTo>
                    <a:pt x="398667" y="3605870"/>
                  </a:lnTo>
                  <a:cubicBezTo>
                    <a:pt x="398667" y="3599678"/>
                    <a:pt x="393237" y="3599107"/>
                    <a:pt x="389142" y="3596345"/>
                  </a:cubicBezTo>
                  <a:cubicBezTo>
                    <a:pt x="380607" y="3601583"/>
                    <a:pt x="369863" y="3601583"/>
                    <a:pt x="361329" y="3596345"/>
                  </a:cubicBezTo>
                  <a:cubicBezTo>
                    <a:pt x="355804" y="3596916"/>
                    <a:pt x="349803" y="3595106"/>
                    <a:pt x="345803" y="3598250"/>
                  </a:cubicBezTo>
                  <a:cubicBezTo>
                    <a:pt x="344755" y="3606250"/>
                    <a:pt x="347517" y="3609775"/>
                    <a:pt x="355328" y="3604155"/>
                  </a:cubicBezTo>
                  <a:cubicBezTo>
                    <a:pt x="363377" y="3607812"/>
                    <a:pt x="371206" y="3611946"/>
                    <a:pt x="378759" y="3616537"/>
                  </a:cubicBezTo>
                  <a:lnTo>
                    <a:pt x="378759" y="3623681"/>
                  </a:lnTo>
                  <a:cubicBezTo>
                    <a:pt x="389523" y="3631111"/>
                    <a:pt x="400191" y="3633778"/>
                    <a:pt x="408382" y="3622348"/>
                  </a:cubicBezTo>
                  <a:cubicBezTo>
                    <a:pt x="423051" y="3622062"/>
                    <a:pt x="437910" y="3627872"/>
                    <a:pt x="454007" y="3625682"/>
                  </a:cubicBezTo>
                  <a:close/>
                  <a:moveTo>
                    <a:pt x="428004" y="3739982"/>
                  </a:moveTo>
                  <a:cubicBezTo>
                    <a:pt x="385332" y="3739982"/>
                    <a:pt x="394857" y="3769414"/>
                    <a:pt x="431337" y="3745601"/>
                  </a:cubicBezTo>
                  <a:cubicBezTo>
                    <a:pt x="431147" y="3743411"/>
                    <a:pt x="432004" y="3741505"/>
                    <a:pt x="428004" y="3740077"/>
                  </a:cubicBezTo>
                  <a:close/>
                  <a:moveTo>
                    <a:pt x="266745" y="3638350"/>
                  </a:moveTo>
                  <a:cubicBezTo>
                    <a:pt x="287510" y="3615871"/>
                    <a:pt x="366853" y="3642827"/>
                    <a:pt x="365043" y="3627110"/>
                  </a:cubicBezTo>
                  <a:cubicBezTo>
                    <a:pt x="356661" y="3620348"/>
                    <a:pt x="346470" y="3621967"/>
                    <a:pt x="336468" y="3621967"/>
                  </a:cubicBezTo>
                  <a:cubicBezTo>
                    <a:pt x="330658" y="3620538"/>
                    <a:pt x="335040" y="3616061"/>
                    <a:pt x="329420" y="3614537"/>
                  </a:cubicBezTo>
                  <a:lnTo>
                    <a:pt x="308084" y="3614537"/>
                  </a:lnTo>
                  <a:lnTo>
                    <a:pt x="297225" y="3622062"/>
                  </a:lnTo>
                  <a:cubicBezTo>
                    <a:pt x="247410" y="3624253"/>
                    <a:pt x="180258" y="3660162"/>
                    <a:pt x="279033" y="3645208"/>
                  </a:cubicBezTo>
                  <a:close/>
                  <a:moveTo>
                    <a:pt x="234170" y="3728837"/>
                  </a:moveTo>
                  <a:cubicBezTo>
                    <a:pt x="235408" y="3724551"/>
                    <a:pt x="226359" y="3724551"/>
                    <a:pt x="227598" y="3728837"/>
                  </a:cubicBezTo>
                  <a:cubicBezTo>
                    <a:pt x="227026" y="3733314"/>
                    <a:pt x="235884" y="3732743"/>
                    <a:pt x="234170" y="3728932"/>
                  </a:cubicBezTo>
                  <a:close/>
                  <a:moveTo>
                    <a:pt x="243695" y="3710359"/>
                  </a:moveTo>
                  <a:cubicBezTo>
                    <a:pt x="248267" y="3706644"/>
                    <a:pt x="248267" y="3706644"/>
                    <a:pt x="243695" y="3703025"/>
                  </a:cubicBezTo>
                  <a:lnTo>
                    <a:pt x="230836" y="3703025"/>
                  </a:lnTo>
                  <a:cubicBezTo>
                    <a:pt x="226074" y="3706644"/>
                    <a:pt x="226074" y="3706740"/>
                    <a:pt x="230836" y="3710359"/>
                  </a:cubicBezTo>
                  <a:close/>
                  <a:moveTo>
                    <a:pt x="304941" y="3351838"/>
                  </a:moveTo>
                  <a:cubicBezTo>
                    <a:pt x="307122" y="3349942"/>
                    <a:pt x="309970" y="3349018"/>
                    <a:pt x="312846" y="3349266"/>
                  </a:cubicBezTo>
                  <a:lnTo>
                    <a:pt x="312846" y="3347361"/>
                  </a:lnTo>
                  <a:cubicBezTo>
                    <a:pt x="306369" y="3342789"/>
                    <a:pt x="293796" y="3337836"/>
                    <a:pt x="286748" y="3344218"/>
                  </a:cubicBezTo>
                  <a:cubicBezTo>
                    <a:pt x="284843" y="3355171"/>
                    <a:pt x="291225" y="3353076"/>
                    <a:pt x="304941" y="3351838"/>
                  </a:cubicBezTo>
                  <a:cubicBezTo>
                    <a:pt x="304255" y="3352305"/>
                    <a:pt x="303474" y="3352629"/>
                    <a:pt x="302655" y="3352790"/>
                  </a:cubicBezTo>
                  <a:cubicBezTo>
                    <a:pt x="306465" y="3352123"/>
                    <a:pt x="309322" y="3351362"/>
                    <a:pt x="312942" y="3351076"/>
                  </a:cubicBezTo>
                  <a:cubicBezTo>
                    <a:pt x="315704" y="3353076"/>
                    <a:pt x="319324" y="3354315"/>
                    <a:pt x="322467" y="3356410"/>
                  </a:cubicBezTo>
                  <a:lnTo>
                    <a:pt x="329229" y="3353076"/>
                  </a:lnTo>
                  <a:cubicBezTo>
                    <a:pt x="337802" y="3359458"/>
                    <a:pt x="348279" y="3353838"/>
                    <a:pt x="356661" y="3360505"/>
                  </a:cubicBezTo>
                  <a:lnTo>
                    <a:pt x="359424" y="3355267"/>
                  </a:lnTo>
                  <a:lnTo>
                    <a:pt x="352375" y="3350980"/>
                  </a:lnTo>
                  <a:lnTo>
                    <a:pt x="352375" y="3347361"/>
                  </a:lnTo>
                  <a:lnTo>
                    <a:pt x="342850" y="3342313"/>
                  </a:lnTo>
                  <a:cubicBezTo>
                    <a:pt x="334306" y="3345885"/>
                    <a:pt x="325296" y="3348228"/>
                    <a:pt x="316085" y="3349266"/>
                  </a:cubicBezTo>
                  <a:cubicBezTo>
                    <a:pt x="314180" y="3349266"/>
                    <a:pt x="311894" y="3348695"/>
                    <a:pt x="312846" y="3350790"/>
                  </a:cubicBezTo>
                  <a:cubicBezTo>
                    <a:pt x="310313" y="3351380"/>
                    <a:pt x="307732" y="3351762"/>
                    <a:pt x="305131" y="3351933"/>
                  </a:cubicBezTo>
                  <a:close/>
                  <a:moveTo>
                    <a:pt x="330087" y="3308213"/>
                  </a:moveTo>
                  <a:lnTo>
                    <a:pt x="339135" y="3303165"/>
                  </a:lnTo>
                  <a:cubicBezTo>
                    <a:pt x="340374" y="3294783"/>
                    <a:pt x="324658" y="3297069"/>
                    <a:pt x="320085" y="3299260"/>
                  </a:cubicBezTo>
                  <a:lnTo>
                    <a:pt x="320085" y="3302784"/>
                  </a:lnTo>
                  <a:cubicBezTo>
                    <a:pt x="323067" y="3305298"/>
                    <a:pt x="326534" y="3307185"/>
                    <a:pt x="330277" y="3308309"/>
                  </a:cubicBezTo>
                  <a:close/>
                  <a:moveTo>
                    <a:pt x="355804" y="272119"/>
                  </a:moveTo>
                  <a:cubicBezTo>
                    <a:pt x="357709" y="272119"/>
                    <a:pt x="359900" y="269834"/>
                    <a:pt x="355804" y="268500"/>
                  </a:cubicBezTo>
                  <a:cubicBezTo>
                    <a:pt x="353709" y="269452"/>
                    <a:pt x="351613" y="270881"/>
                    <a:pt x="355804" y="272119"/>
                  </a:cubicBezTo>
                  <a:close/>
                  <a:moveTo>
                    <a:pt x="362281" y="3397272"/>
                  </a:moveTo>
                  <a:cubicBezTo>
                    <a:pt x="357709" y="3400987"/>
                    <a:pt x="357709" y="3400987"/>
                    <a:pt x="362281" y="3404606"/>
                  </a:cubicBezTo>
                  <a:cubicBezTo>
                    <a:pt x="369901" y="3402511"/>
                    <a:pt x="392666" y="3410226"/>
                    <a:pt x="390856" y="3398605"/>
                  </a:cubicBezTo>
                  <a:cubicBezTo>
                    <a:pt x="381522" y="3389462"/>
                    <a:pt x="372759" y="3396891"/>
                    <a:pt x="362281" y="3397272"/>
                  </a:cubicBezTo>
                  <a:close/>
                  <a:moveTo>
                    <a:pt x="378759" y="3325358"/>
                  </a:moveTo>
                  <a:cubicBezTo>
                    <a:pt x="374778" y="3322691"/>
                    <a:pt x="369596" y="3322691"/>
                    <a:pt x="365615" y="3325358"/>
                  </a:cubicBezTo>
                  <a:cubicBezTo>
                    <a:pt x="369596" y="3328025"/>
                    <a:pt x="374778" y="3328025"/>
                    <a:pt x="378759" y="3325358"/>
                  </a:cubicBezTo>
                  <a:close/>
                  <a:moveTo>
                    <a:pt x="457531" y="23422"/>
                  </a:moveTo>
                  <a:lnTo>
                    <a:pt x="457531" y="19802"/>
                  </a:lnTo>
                  <a:cubicBezTo>
                    <a:pt x="439815" y="10277"/>
                    <a:pt x="421622" y="18659"/>
                    <a:pt x="402096" y="17897"/>
                  </a:cubicBezTo>
                  <a:cubicBezTo>
                    <a:pt x="396952" y="21612"/>
                    <a:pt x="396952" y="21612"/>
                    <a:pt x="402096" y="25232"/>
                  </a:cubicBezTo>
                  <a:cubicBezTo>
                    <a:pt x="408858" y="26308"/>
                    <a:pt x="415783" y="25136"/>
                    <a:pt x="421812" y="21897"/>
                  </a:cubicBezTo>
                  <a:cubicBezTo>
                    <a:pt x="433223" y="26317"/>
                    <a:pt x="445777" y="26851"/>
                    <a:pt x="457531" y="23422"/>
                  </a:cubicBezTo>
                  <a:close/>
                  <a:moveTo>
                    <a:pt x="429909" y="3446326"/>
                  </a:moveTo>
                  <a:cubicBezTo>
                    <a:pt x="414954" y="3440516"/>
                    <a:pt x="418002" y="3453660"/>
                    <a:pt x="429909" y="3447564"/>
                  </a:cubicBezTo>
                  <a:cubicBezTo>
                    <a:pt x="429909" y="3447183"/>
                    <a:pt x="430385" y="3446612"/>
                    <a:pt x="429909" y="3446326"/>
                  </a:cubicBezTo>
                  <a:close/>
                  <a:moveTo>
                    <a:pt x="398952" y="3544624"/>
                  </a:moveTo>
                  <a:lnTo>
                    <a:pt x="418002" y="3535766"/>
                  </a:lnTo>
                  <a:cubicBezTo>
                    <a:pt x="420574" y="3522240"/>
                    <a:pt x="402286" y="3524812"/>
                    <a:pt x="394476" y="3529860"/>
                  </a:cubicBezTo>
                  <a:cubicBezTo>
                    <a:pt x="387046" y="3531193"/>
                    <a:pt x="381712" y="3524621"/>
                    <a:pt x="374759" y="3526526"/>
                  </a:cubicBezTo>
                  <a:cubicBezTo>
                    <a:pt x="356376" y="3533480"/>
                    <a:pt x="333230" y="3528431"/>
                    <a:pt x="319419" y="3543766"/>
                  </a:cubicBezTo>
                  <a:cubicBezTo>
                    <a:pt x="310751" y="3553291"/>
                    <a:pt x="290844" y="3547577"/>
                    <a:pt x="279699" y="3557578"/>
                  </a:cubicBezTo>
                  <a:cubicBezTo>
                    <a:pt x="280176" y="3559292"/>
                    <a:pt x="278080" y="3561673"/>
                    <a:pt x="282081" y="3562436"/>
                  </a:cubicBezTo>
                  <a:cubicBezTo>
                    <a:pt x="320181" y="3554816"/>
                    <a:pt x="357328" y="3540528"/>
                    <a:pt x="398571" y="3544624"/>
                  </a:cubicBezTo>
                  <a:lnTo>
                    <a:pt x="398000" y="3544624"/>
                  </a:lnTo>
                  <a:cubicBezTo>
                    <a:pt x="400381" y="3544433"/>
                    <a:pt x="401334" y="3544529"/>
                    <a:pt x="399048" y="3544624"/>
                  </a:cubicBezTo>
                  <a:close/>
                  <a:moveTo>
                    <a:pt x="290177" y="3459946"/>
                  </a:moveTo>
                  <a:cubicBezTo>
                    <a:pt x="271127" y="3474234"/>
                    <a:pt x="365329" y="3462995"/>
                    <a:pt x="371901" y="3460804"/>
                  </a:cubicBezTo>
                  <a:cubicBezTo>
                    <a:pt x="352947" y="3447278"/>
                    <a:pt x="316085" y="3465757"/>
                    <a:pt x="290272" y="3459946"/>
                  </a:cubicBezTo>
                  <a:close/>
                  <a:moveTo>
                    <a:pt x="314085" y="3414417"/>
                  </a:moveTo>
                  <a:cubicBezTo>
                    <a:pt x="314666" y="3414979"/>
                    <a:pt x="315389" y="3415370"/>
                    <a:pt x="316180" y="3415560"/>
                  </a:cubicBezTo>
                  <a:cubicBezTo>
                    <a:pt x="323800" y="3413084"/>
                    <a:pt x="312084" y="3410512"/>
                    <a:pt x="314180" y="3414417"/>
                  </a:cubicBezTo>
                  <a:close/>
                  <a:moveTo>
                    <a:pt x="342660" y="3448802"/>
                  </a:moveTo>
                  <a:cubicBezTo>
                    <a:pt x="351518" y="3448802"/>
                    <a:pt x="374568" y="3450993"/>
                    <a:pt x="356566" y="3441468"/>
                  </a:cubicBezTo>
                  <a:lnTo>
                    <a:pt x="342469" y="3441468"/>
                  </a:lnTo>
                  <a:cubicBezTo>
                    <a:pt x="337992" y="3445183"/>
                    <a:pt x="337992" y="3445183"/>
                    <a:pt x="342755" y="3448802"/>
                  </a:cubicBezTo>
                  <a:close/>
                  <a:moveTo>
                    <a:pt x="329134" y="3504143"/>
                  </a:moveTo>
                  <a:cubicBezTo>
                    <a:pt x="323533" y="3503819"/>
                    <a:pt x="318028" y="3505619"/>
                    <a:pt x="313704" y="3509191"/>
                  </a:cubicBezTo>
                  <a:cubicBezTo>
                    <a:pt x="317609" y="3513382"/>
                    <a:pt x="324181" y="3510906"/>
                    <a:pt x="329420" y="3511477"/>
                  </a:cubicBezTo>
                  <a:cubicBezTo>
                    <a:pt x="334087" y="3507667"/>
                    <a:pt x="334087" y="3507667"/>
                    <a:pt x="329229" y="3504143"/>
                  </a:cubicBezTo>
                  <a:close/>
                  <a:moveTo>
                    <a:pt x="292653" y="3483092"/>
                  </a:moveTo>
                  <a:cubicBezTo>
                    <a:pt x="293320" y="3493951"/>
                    <a:pt x="318085" y="3489664"/>
                    <a:pt x="326277" y="3487474"/>
                  </a:cubicBezTo>
                  <a:cubicBezTo>
                    <a:pt x="324372" y="3476615"/>
                    <a:pt x="303607" y="3483187"/>
                    <a:pt x="292749" y="3483092"/>
                  </a:cubicBezTo>
                  <a:close/>
                  <a:moveTo>
                    <a:pt x="373330" y="3480806"/>
                  </a:moveTo>
                  <a:cubicBezTo>
                    <a:pt x="376721" y="3482616"/>
                    <a:pt x="380798" y="3482616"/>
                    <a:pt x="384189" y="3480806"/>
                  </a:cubicBezTo>
                  <a:cubicBezTo>
                    <a:pt x="384760" y="3476996"/>
                    <a:pt x="371616" y="3477282"/>
                    <a:pt x="373425" y="3480806"/>
                  </a:cubicBezTo>
                  <a:close/>
                  <a:moveTo>
                    <a:pt x="395333" y="3279258"/>
                  </a:moveTo>
                  <a:cubicBezTo>
                    <a:pt x="390380" y="3282877"/>
                    <a:pt x="390380" y="3282877"/>
                    <a:pt x="395333" y="3286687"/>
                  </a:cubicBezTo>
                  <a:lnTo>
                    <a:pt x="408192" y="3286687"/>
                  </a:lnTo>
                  <a:cubicBezTo>
                    <a:pt x="413145" y="3283162"/>
                    <a:pt x="413145" y="3283067"/>
                    <a:pt x="408192" y="3279258"/>
                  </a:cubicBezTo>
                  <a:close/>
                  <a:moveTo>
                    <a:pt x="285891" y="3391748"/>
                  </a:moveTo>
                  <a:lnTo>
                    <a:pt x="288653" y="3397082"/>
                  </a:lnTo>
                  <a:lnTo>
                    <a:pt x="304083" y="3397082"/>
                  </a:lnTo>
                  <a:cubicBezTo>
                    <a:pt x="309598" y="3393167"/>
                    <a:pt x="316514" y="3391748"/>
                    <a:pt x="323133" y="3393176"/>
                  </a:cubicBezTo>
                  <a:cubicBezTo>
                    <a:pt x="323133" y="3393176"/>
                    <a:pt x="323895" y="3393176"/>
                    <a:pt x="322371" y="3392129"/>
                  </a:cubicBezTo>
                  <a:lnTo>
                    <a:pt x="325038" y="3392129"/>
                  </a:lnTo>
                  <a:cubicBezTo>
                    <a:pt x="324467" y="3390414"/>
                    <a:pt x="317895" y="3388224"/>
                    <a:pt x="319133" y="3391176"/>
                  </a:cubicBezTo>
                  <a:lnTo>
                    <a:pt x="314275" y="3389938"/>
                  </a:lnTo>
                  <a:cubicBezTo>
                    <a:pt x="329991" y="3387842"/>
                    <a:pt x="302845" y="3384889"/>
                    <a:pt x="298083" y="3386318"/>
                  </a:cubicBezTo>
                  <a:lnTo>
                    <a:pt x="298559" y="3386318"/>
                  </a:lnTo>
                  <a:cubicBezTo>
                    <a:pt x="297321" y="3386318"/>
                    <a:pt x="296273" y="3386318"/>
                    <a:pt x="298083" y="3386318"/>
                  </a:cubicBezTo>
                  <a:close/>
                  <a:moveTo>
                    <a:pt x="283224" y="3515001"/>
                  </a:moveTo>
                  <a:cubicBezTo>
                    <a:pt x="280366" y="3517287"/>
                    <a:pt x="275889" y="3518621"/>
                    <a:pt x="273699" y="3521287"/>
                  </a:cubicBezTo>
                  <a:cubicBezTo>
                    <a:pt x="276366" y="3532337"/>
                    <a:pt x="292082" y="3530812"/>
                    <a:pt x="299416" y="3524716"/>
                  </a:cubicBezTo>
                  <a:cubicBezTo>
                    <a:pt x="294301" y="3521078"/>
                    <a:pt x="288920" y="3517830"/>
                    <a:pt x="283319" y="3515001"/>
                  </a:cubicBezTo>
                  <a:close/>
                  <a:moveTo>
                    <a:pt x="271317" y="3571198"/>
                  </a:moveTo>
                  <a:cubicBezTo>
                    <a:pt x="262459" y="3571198"/>
                    <a:pt x="255316" y="3563579"/>
                    <a:pt x="246933" y="3568722"/>
                  </a:cubicBezTo>
                  <a:cubicBezTo>
                    <a:pt x="236837" y="3573580"/>
                    <a:pt x="229503" y="3564150"/>
                    <a:pt x="218358" y="3566912"/>
                  </a:cubicBezTo>
                  <a:cubicBezTo>
                    <a:pt x="213691" y="3571198"/>
                    <a:pt x="186545" y="3571580"/>
                    <a:pt x="198546" y="3581486"/>
                  </a:cubicBezTo>
                  <a:cubicBezTo>
                    <a:pt x="222835" y="3584534"/>
                    <a:pt x="247791" y="3570532"/>
                    <a:pt x="270746" y="3581486"/>
                  </a:cubicBezTo>
                  <a:lnTo>
                    <a:pt x="280271" y="3576056"/>
                  </a:lnTo>
                  <a:cubicBezTo>
                    <a:pt x="277461" y="3574189"/>
                    <a:pt x="274499" y="3572561"/>
                    <a:pt x="271413" y="3571198"/>
                  </a:cubicBezTo>
                  <a:close/>
                  <a:moveTo>
                    <a:pt x="449816" y="4474740"/>
                  </a:moveTo>
                  <a:cubicBezTo>
                    <a:pt x="456007" y="4477693"/>
                    <a:pt x="476581" y="4492076"/>
                    <a:pt x="477153" y="4478836"/>
                  </a:cubicBezTo>
                  <a:cubicBezTo>
                    <a:pt x="469247" y="4475121"/>
                    <a:pt x="463246" y="4468359"/>
                    <a:pt x="453626" y="4469311"/>
                  </a:cubicBezTo>
                  <a:close/>
                  <a:moveTo>
                    <a:pt x="483439" y="130387"/>
                  </a:moveTo>
                  <a:cubicBezTo>
                    <a:pt x="480448" y="128063"/>
                    <a:pt x="477010" y="126377"/>
                    <a:pt x="473343" y="125434"/>
                  </a:cubicBezTo>
                  <a:lnTo>
                    <a:pt x="463818" y="130197"/>
                  </a:lnTo>
                  <a:lnTo>
                    <a:pt x="463818" y="137531"/>
                  </a:lnTo>
                  <a:cubicBezTo>
                    <a:pt x="467771" y="140151"/>
                    <a:pt x="472914" y="140151"/>
                    <a:pt x="476867" y="137531"/>
                  </a:cubicBezTo>
                  <a:lnTo>
                    <a:pt x="476867" y="134007"/>
                  </a:lnTo>
                  <a:close/>
                  <a:moveTo>
                    <a:pt x="182640" y="3770747"/>
                  </a:moveTo>
                  <a:cubicBezTo>
                    <a:pt x="183592" y="3775034"/>
                    <a:pt x="196641" y="3773605"/>
                    <a:pt x="200166" y="3771795"/>
                  </a:cubicBezTo>
                  <a:cubicBezTo>
                    <a:pt x="199308" y="3767795"/>
                    <a:pt x="186259" y="3768937"/>
                    <a:pt x="182735" y="3770747"/>
                  </a:cubicBezTo>
                  <a:close/>
                  <a:moveTo>
                    <a:pt x="166161" y="3817325"/>
                  </a:moveTo>
                  <a:cubicBezTo>
                    <a:pt x="184164" y="3816086"/>
                    <a:pt x="203690" y="3819230"/>
                    <a:pt x="220835" y="3815515"/>
                  </a:cubicBezTo>
                  <a:lnTo>
                    <a:pt x="220835" y="3811609"/>
                  </a:lnTo>
                  <a:lnTo>
                    <a:pt x="211310" y="3806657"/>
                  </a:lnTo>
                  <a:lnTo>
                    <a:pt x="204833" y="3809800"/>
                  </a:lnTo>
                  <a:cubicBezTo>
                    <a:pt x="191317" y="3803532"/>
                    <a:pt x="175601" y="3804170"/>
                    <a:pt x="162637" y="3811515"/>
                  </a:cubicBezTo>
                  <a:cubicBezTo>
                    <a:pt x="161580" y="3813391"/>
                    <a:pt x="162246" y="3815772"/>
                    <a:pt x="164132" y="3816829"/>
                  </a:cubicBezTo>
                  <a:cubicBezTo>
                    <a:pt x="164780" y="3817191"/>
                    <a:pt x="165514" y="3817362"/>
                    <a:pt x="166257" y="3817325"/>
                  </a:cubicBezTo>
                  <a:close/>
                  <a:moveTo>
                    <a:pt x="227598" y="3836375"/>
                  </a:moveTo>
                  <a:cubicBezTo>
                    <a:pt x="225978" y="3827707"/>
                    <a:pt x="211405" y="3833327"/>
                    <a:pt x="204737" y="3831802"/>
                  </a:cubicBezTo>
                  <a:cubicBezTo>
                    <a:pt x="196165" y="3835803"/>
                    <a:pt x="206262" y="3840566"/>
                    <a:pt x="210072" y="3842852"/>
                  </a:cubicBezTo>
                  <a:lnTo>
                    <a:pt x="224264" y="3842852"/>
                  </a:lnTo>
                  <a:cubicBezTo>
                    <a:pt x="227979" y="3839994"/>
                    <a:pt x="227693" y="3839994"/>
                    <a:pt x="227693" y="3836660"/>
                  </a:cubicBezTo>
                  <a:close/>
                  <a:moveTo>
                    <a:pt x="319895" y="3774367"/>
                  </a:moveTo>
                  <a:cubicBezTo>
                    <a:pt x="315199" y="3771004"/>
                    <a:pt x="309579" y="3769176"/>
                    <a:pt x="303798" y="3769128"/>
                  </a:cubicBezTo>
                  <a:cubicBezTo>
                    <a:pt x="274366" y="3783701"/>
                    <a:pt x="242171" y="3776462"/>
                    <a:pt x="210738" y="3776653"/>
                  </a:cubicBezTo>
                  <a:cubicBezTo>
                    <a:pt x="199204" y="3784606"/>
                    <a:pt x="185888" y="3789607"/>
                    <a:pt x="171972" y="3791226"/>
                  </a:cubicBezTo>
                  <a:cubicBezTo>
                    <a:pt x="166924" y="3795036"/>
                    <a:pt x="166924" y="3795036"/>
                    <a:pt x="171972" y="3798560"/>
                  </a:cubicBezTo>
                  <a:cubicBezTo>
                    <a:pt x="178744" y="3799646"/>
                    <a:pt x="185678" y="3798436"/>
                    <a:pt x="191688" y="3795131"/>
                  </a:cubicBezTo>
                  <a:cubicBezTo>
                    <a:pt x="201213" y="3799894"/>
                    <a:pt x="201213" y="3799989"/>
                    <a:pt x="210167" y="3795131"/>
                  </a:cubicBezTo>
                  <a:cubicBezTo>
                    <a:pt x="226264" y="3793226"/>
                    <a:pt x="243504" y="3798465"/>
                    <a:pt x="256935" y="3787416"/>
                  </a:cubicBezTo>
                  <a:cubicBezTo>
                    <a:pt x="265698" y="3791607"/>
                    <a:pt x="295035" y="3796941"/>
                    <a:pt x="293320" y="3782368"/>
                  </a:cubicBezTo>
                  <a:cubicBezTo>
                    <a:pt x="300369" y="3774367"/>
                    <a:pt x="312561" y="3779129"/>
                    <a:pt x="319990" y="3774652"/>
                  </a:cubicBezTo>
                  <a:close/>
                  <a:moveTo>
                    <a:pt x="345231" y="3717217"/>
                  </a:moveTo>
                  <a:cubicBezTo>
                    <a:pt x="330563" y="3721884"/>
                    <a:pt x="319228" y="3705596"/>
                    <a:pt x="306274" y="3711692"/>
                  </a:cubicBezTo>
                  <a:cubicBezTo>
                    <a:pt x="300750" y="3717502"/>
                    <a:pt x="248076" y="3714740"/>
                    <a:pt x="263888" y="3728266"/>
                  </a:cubicBezTo>
                  <a:cubicBezTo>
                    <a:pt x="271127" y="3726170"/>
                    <a:pt x="300083" y="3730266"/>
                    <a:pt x="279509" y="3735600"/>
                  </a:cubicBezTo>
                  <a:cubicBezTo>
                    <a:pt x="258982" y="3738905"/>
                    <a:pt x="238170" y="3740086"/>
                    <a:pt x="217406" y="3739124"/>
                  </a:cubicBezTo>
                  <a:cubicBezTo>
                    <a:pt x="204833" y="3730647"/>
                    <a:pt x="198356" y="3740172"/>
                    <a:pt x="187402" y="3745220"/>
                  </a:cubicBezTo>
                  <a:lnTo>
                    <a:pt x="190450" y="3750268"/>
                  </a:lnTo>
                  <a:cubicBezTo>
                    <a:pt x="234170" y="3743887"/>
                    <a:pt x="278461" y="3754745"/>
                    <a:pt x="319514" y="3740743"/>
                  </a:cubicBezTo>
                  <a:lnTo>
                    <a:pt x="319514" y="3737029"/>
                  </a:lnTo>
                  <a:cubicBezTo>
                    <a:pt x="312084" y="3733123"/>
                    <a:pt x="301702" y="3737029"/>
                    <a:pt x="294844" y="3730552"/>
                  </a:cubicBezTo>
                  <a:cubicBezTo>
                    <a:pt x="294368" y="3724551"/>
                    <a:pt x="311989" y="3730552"/>
                    <a:pt x="316371" y="3724170"/>
                  </a:cubicBezTo>
                  <a:cubicBezTo>
                    <a:pt x="323229" y="3725980"/>
                    <a:pt x="369996" y="3726170"/>
                    <a:pt x="345327" y="3717884"/>
                  </a:cubicBezTo>
                  <a:close/>
                  <a:moveTo>
                    <a:pt x="369330" y="3676545"/>
                  </a:moveTo>
                  <a:cubicBezTo>
                    <a:pt x="379712" y="3673974"/>
                    <a:pt x="400858" y="3682546"/>
                    <a:pt x="404953" y="3671687"/>
                  </a:cubicBezTo>
                  <a:cubicBezTo>
                    <a:pt x="393495" y="3665077"/>
                    <a:pt x="380998" y="3660476"/>
                    <a:pt x="367996" y="3658066"/>
                  </a:cubicBezTo>
                  <a:lnTo>
                    <a:pt x="356757" y="3666068"/>
                  </a:lnTo>
                  <a:cubicBezTo>
                    <a:pt x="347708" y="3659686"/>
                    <a:pt x="338754" y="3662543"/>
                    <a:pt x="329134" y="3661972"/>
                  </a:cubicBezTo>
                  <a:cubicBezTo>
                    <a:pt x="318018" y="3667506"/>
                    <a:pt x="305608" y="3669935"/>
                    <a:pt x="293225" y="3669020"/>
                  </a:cubicBezTo>
                  <a:lnTo>
                    <a:pt x="293225" y="3663782"/>
                  </a:lnTo>
                  <a:cubicBezTo>
                    <a:pt x="286272" y="3661019"/>
                    <a:pt x="286272" y="3661019"/>
                    <a:pt x="280176" y="3663782"/>
                  </a:cubicBezTo>
                  <a:lnTo>
                    <a:pt x="280176" y="3674640"/>
                  </a:lnTo>
                  <a:cubicBezTo>
                    <a:pt x="284176" y="3677402"/>
                    <a:pt x="289701" y="3679117"/>
                    <a:pt x="291987" y="3682070"/>
                  </a:cubicBezTo>
                  <a:lnTo>
                    <a:pt x="283795" y="3687499"/>
                  </a:lnTo>
                  <a:cubicBezTo>
                    <a:pt x="272746" y="3685308"/>
                    <a:pt x="276080" y="3693118"/>
                    <a:pt x="267126" y="3697024"/>
                  </a:cubicBezTo>
                  <a:lnTo>
                    <a:pt x="273508" y="3700929"/>
                  </a:lnTo>
                  <a:cubicBezTo>
                    <a:pt x="276080" y="3714550"/>
                    <a:pt x="295892" y="3700929"/>
                    <a:pt x="305322" y="3702739"/>
                  </a:cubicBezTo>
                  <a:cubicBezTo>
                    <a:pt x="316371" y="3703405"/>
                    <a:pt x="312180" y="3695976"/>
                    <a:pt x="312942" y="3689785"/>
                  </a:cubicBezTo>
                  <a:cubicBezTo>
                    <a:pt x="310084" y="3687880"/>
                    <a:pt x="304750" y="3686546"/>
                    <a:pt x="309608" y="3684355"/>
                  </a:cubicBezTo>
                  <a:cubicBezTo>
                    <a:pt x="329801" y="3685146"/>
                    <a:pt x="349984" y="3682736"/>
                    <a:pt x="369425" y="3677212"/>
                  </a:cubicBezTo>
                  <a:close/>
                  <a:moveTo>
                    <a:pt x="449721" y="4588088"/>
                  </a:moveTo>
                  <a:cubicBezTo>
                    <a:pt x="431471" y="4580278"/>
                    <a:pt x="411468" y="4577610"/>
                    <a:pt x="391809" y="4580182"/>
                  </a:cubicBezTo>
                  <a:lnTo>
                    <a:pt x="391809" y="4588660"/>
                  </a:lnTo>
                  <a:cubicBezTo>
                    <a:pt x="399429" y="4591612"/>
                    <a:pt x="399524" y="4591612"/>
                    <a:pt x="407906" y="4587040"/>
                  </a:cubicBezTo>
                  <a:cubicBezTo>
                    <a:pt x="420384" y="4585230"/>
                    <a:pt x="439434" y="4597422"/>
                    <a:pt x="449816" y="4588754"/>
                  </a:cubicBezTo>
                  <a:close/>
                  <a:moveTo>
                    <a:pt x="495726" y="4562275"/>
                  </a:moveTo>
                  <a:cubicBezTo>
                    <a:pt x="481439" y="4561323"/>
                    <a:pt x="455531" y="4556179"/>
                    <a:pt x="445530" y="4567228"/>
                  </a:cubicBezTo>
                  <a:cubicBezTo>
                    <a:pt x="459912" y="4568847"/>
                    <a:pt x="485820" y="4573991"/>
                    <a:pt x="495822" y="4562941"/>
                  </a:cubicBezTo>
                  <a:close/>
                  <a:moveTo>
                    <a:pt x="496679" y="39424"/>
                  </a:moveTo>
                  <a:cubicBezTo>
                    <a:pt x="487916" y="40281"/>
                    <a:pt x="452769" y="35423"/>
                    <a:pt x="472771" y="46758"/>
                  </a:cubicBezTo>
                  <a:lnTo>
                    <a:pt x="500299" y="46758"/>
                  </a:lnTo>
                  <a:cubicBezTo>
                    <a:pt x="506109" y="44948"/>
                    <a:pt x="504394" y="39519"/>
                    <a:pt x="496584" y="40091"/>
                  </a:cubicBezTo>
                  <a:close/>
                  <a:moveTo>
                    <a:pt x="532874" y="4472645"/>
                  </a:moveTo>
                  <a:lnTo>
                    <a:pt x="526492" y="4472645"/>
                  </a:lnTo>
                  <a:cubicBezTo>
                    <a:pt x="521825" y="4476360"/>
                    <a:pt x="521825" y="4476360"/>
                    <a:pt x="526492" y="4479979"/>
                  </a:cubicBezTo>
                  <a:lnTo>
                    <a:pt x="532969" y="4479979"/>
                  </a:lnTo>
                  <a:cubicBezTo>
                    <a:pt x="537732" y="4476930"/>
                    <a:pt x="537732" y="4476930"/>
                    <a:pt x="532969" y="4473311"/>
                  </a:cubicBezTo>
                  <a:close/>
                  <a:moveTo>
                    <a:pt x="549447" y="131530"/>
                  </a:moveTo>
                  <a:cubicBezTo>
                    <a:pt x="550686" y="127244"/>
                    <a:pt x="541637" y="127339"/>
                    <a:pt x="542875" y="131530"/>
                  </a:cubicBezTo>
                  <a:cubicBezTo>
                    <a:pt x="542399" y="136674"/>
                    <a:pt x="551257" y="136007"/>
                    <a:pt x="549543" y="132197"/>
                  </a:cubicBezTo>
                  <a:close/>
                  <a:moveTo>
                    <a:pt x="588881" y="3785321"/>
                  </a:moveTo>
                  <a:cubicBezTo>
                    <a:pt x="580404" y="3782368"/>
                    <a:pt x="571164" y="3782368"/>
                    <a:pt x="562687" y="3785321"/>
                  </a:cubicBezTo>
                  <a:cubicBezTo>
                    <a:pt x="563259" y="3796941"/>
                    <a:pt x="582975" y="3790750"/>
                    <a:pt x="588976" y="3785987"/>
                  </a:cubicBezTo>
                  <a:close/>
                  <a:moveTo>
                    <a:pt x="569164" y="3673021"/>
                  </a:moveTo>
                  <a:cubicBezTo>
                    <a:pt x="569164" y="3680260"/>
                    <a:pt x="578689" y="3673021"/>
                    <a:pt x="582213" y="3671021"/>
                  </a:cubicBezTo>
                  <a:cubicBezTo>
                    <a:pt x="578241" y="3668449"/>
                    <a:pt x="573136" y="3668449"/>
                    <a:pt x="569164" y="3671021"/>
                  </a:cubicBezTo>
                  <a:cubicBezTo>
                    <a:pt x="569402" y="3671888"/>
                    <a:pt x="569440" y="3672802"/>
                    <a:pt x="569259" y="3673687"/>
                  </a:cubicBezTo>
                  <a:close/>
                  <a:moveTo>
                    <a:pt x="588881" y="3744840"/>
                  </a:moveTo>
                  <a:cubicBezTo>
                    <a:pt x="584899" y="3742172"/>
                    <a:pt x="579718" y="3742172"/>
                    <a:pt x="575736" y="3744840"/>
                  </a:cubicBezTo>
                  <a:cubicBezTo>
                    <a:pt x="579632" y="3747649"/>
                    <a:pt x="584814" y="3747916"/>
                    <a:pt x="588976" y="3745506"/>
                  </a:cubicBezTo>
                  <a:close/>
                  <a:moveTo>
                    <a:pt x="608693" y="3641588"/>
                  </a:moveTo>
                  <a:cubicBezTo>
                    <a:pt x="599168" y="3635778"/>
                    <a:pt x="546114" y="3646160"/>
                    <a:pt x="559639" y="3658162"/>
                  </a:cubicBezTo>
                  <a:cubicBezTo>
                    <a:pt x="577832" y="3660448"/>
                    <a:pt x="593739" y="3649780"/>
                    <a:pt x="608788" y="3642255"/>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347" name="Google Shape;347;p17"/>
            <p:cNvSpPr/>
            <p:nvPr/>
          </p:nvSpPr>
          <p:spPr>
            <a:xfrm>
              <a:off x="6287576" y="708"/>
              <a:ext cx="449059" cy="6863371"/>
            </a:xfrm>
            <a:custGeom>
              <a:rect b="b" l="l" r="r" t="t"/>
              <a:pathLst>
                <a:path extrusionOk="0" h="4606289" w="670237">
                  <a:moveTo>
                    <a:pt x="638371" y="4605709"/>
                  </a:moveTo>
                  <a:lnTo>
                    <a:pt x="40486" y="4605709"/>
                  </a:lnTo>
                  <a:lnTo>
                    <a:pt x="40486" y="4600280"/>
                  </a:lnTo>
                  <a:lnTo>
                    <a:pt x="46678" y="4596374"/>
                  </a:lnTo>
                  <a:lnTo>
                    <a:pt x="40867" y="4592564"/>
                  </a:lnTo>
                  <a:cubicBezTo>
                    <a:pt x="48297" y="4590564"/>
                    <a:pt x="46582" y="4584659"/>
                    <a:pt x="47344" y="4579610"/>
                  </a:cubicBezTo>
                  <a:cubicBezTo>
                    <a:pt x="41153" y="4573609"/>
                    <a:pt x="36200" y="4572180"/>
                    <a:pt x="46868" y="4566942"/>
                  </a:cubicBezTo>
                  <a:lnTo>
                    <a:pt x="46868" y="4534080"/>
                  </a:lnTo>
                  <a:lnTo>
                    <a:pt x="53631" y="4530081"/>
                  </a:lnTo>
                  <a:lnTo>
                    <a:pt x="53631" y="4526461"/>
                  </a:lnTo>
                  <a:lnTo>
                    <a:pt x="46868" y="4522365"/>
                  </a:lnTo>
                  <a:lnTo>
                    <a:pt x="46868" y="4515412"/>
                  </a:lnTo>
                  <a:lnTo>
                    <a:pt x="40867" y="4511602"/>
                  </a:lnTo>
                  <a:lnTo>
                    <a:pt x="40867" y="4504076"/>
                  </a:lnTo>
                  <a:lnTo>
                    <a:pt x="46582" y="4500934"/>
                  </a:lnTo>
                  <a:cubicBezTo>
                    <a:pt x="48011" y="4493504"/>
                    <a:pt x="46582" y="4485599"/>
                    <a:pt x="47630" y="4478169"/>
                  </a:cubicBezTo>
                  <a:lnTo>
                    <a:pt x="53250" y="4475026"/>
                  </a:lnTo>
                  <a:lnTo>
                    <a:pt x="53250" y="4463881"/>
                  </a:lnTo>
                  <a:lnTo>
                    <a:pt x="47249" y="4460071"/>
                  </a:lnTo>
                  <a:lnTo>
                    <a:pt x="47249" y="4430734"/>
                  </a:lnTo>
                  <a:lnTo>
                    <a:pt x="53726" y="4426829"/>
                  </a:lnTo>
                  <a:lnTo>
                    <a:pt x="53726" y="4415970"/>
                  </a:lnTo>
                  <a:lnTo>
                    <a:pt x="59917" y="4412066"/>
                  </a:lnTo>
                  <a:lnTo>
                    <a:pt x="59917" y="4405017"/>
                  </a:lnTo>
                  <a:cubicBezTo>
                    <a:pt x="52774" y="4401778"/>
                    <a:pt x="54679" y="4397683"/>
                    <a:pt x="48202" y="4394254"/>
                  </a:cubicBezTo>
                  <a:cubicBezTo>
                    <a:pt x="43915" y="4390730"/>
                    <a:pt x="50297" y="4388253"/>
                    <a:pt x="53631" y="4386443"/>
                  </a:cubicBezTo>
                  <a:cubicBezTo>
                    <a:pt x="53631" y="4378538"/>
                    <a:pt x="51059" y="4372918"/>
                    <a:pt x="63156" y="4373203"/>
                  </a:cubicBezTo>
                  <a:lnTo>
                    <a:pt x="73443" y="4368060"/>
                  </a:lnTo>
                  <a:cubicBezTo>
                    <a:pt x="66013" y="4363964"/>
                    <a:pt x="53250" y="4368631"/>
                    <a:pt x="48011" y="4360059"/>
                  </a:cubicBezTo>
                  <a:lnTo>
                    <a:pt x="52678" y="4357487"/>
                  </a:lnTo>
                  <a:cubicBezTo>
                    <a:pt x="46392" y="4352153"/>
                    <a:pt x="44106" y="4350343"/>
                    <a:pt x="53536" y="4345771"/>
                  </a:cubicBezTo>
                  <a:lnTo>
                    <a:pt x="53536" y="4320435"/>
                  </a:lnTo>
                  <a:cubicBezTo>
                    <a:pt x="59441" y="4317291"/>
                    <a:pt x="68109" y="4317673"/>
                    <a:pt x="73348" y="4312529"/>
                  </a:cubicBezTo>
                  <a:cubicBezTo>
                    <a:pt x="74014" y="4303004"/>
                    <a:pt x="58870" y="4311006"/>
                    <a:pt x="59155" y="4301099"/>
                  </a:cubicBezTo>
                  <a:lnTo>
                    <a:pt x="40105" y="4290622"/>
                  </a:lnTo>
                  <a:cubicBezTo>
                    <a:pt x="44582" y="4288050"/>
                    <a:pt x="49059" y="4285478"/>
                    <a:pt x="52774" y="4283192"/>
                  </a:cubicBezTo>
                  <a:lnTo>
                    <a:pt x="52774" y="4268333"/>
                  </a:lnTo>
                  <a:cubicBezTo>
                    <a:pt x="44201" y="4263095"/>
                    <a:pt x="44201" y="4262809"/>
                    <a:pt x="52774" y="4257665"/>
                  </a:cubicBezTo>
                  <a:lnTo>
                    <a:pt x="52774" y="4250141"/>
                  </a:lnTo>
                  <a:lnTo>
                    <a:pt x="46963" y="4246426"/>
                  </a:lnTo>
                  <a:lnTo>
                    <a:pt x="59346" y="4238901"/>
                  </a:lnTo>
                  <a:lnTo>
                    <a:pt x="52774" y="4234710"/>
                  </a:lnTo>
                  <a:lnTo>
                    <a:pt x="52774" y="4227756"/>
                  </a:lnTo>
                  <a:cubicBezTo>
                    <a:pt x="44201" y="4222518"/>
                    <a:pt x="44201" y="4222327"/>
                    <a:pt x="52774" y="4217088"/>
                  </a:cubicBezTo>
                  <a:lnTo>
                    <a:pt x="52774" y="4099550"/>
                  </a:lnTo>
                  <a:lnTo>
                    <a:pt x="59346" y="4095359"/>
                  </a:lnTo>
                  <a:lnTo>
                    <a:pt x="53250" y="4091549"/>
                  </a:lnTo>
                  <a:lnTo>
                    <a:pt x="59727" y="4087739"/>
                  </a:lnTo>
                  <a:cubicBezTo>
                    <a:pt x="59727" y="4086405"/>
                    <a:pt x="59727" y="4085167"/>
                    <a:pt x="59727" y="4084024"/>
                  </a:cubicBezTo>
                  <a:cubicBezTo>
                    <a:pt x="48964" y="4080595"/>
                    <a:pt x="54964" y="4066784"/>
                    <a:pt x="53536" y="4058402"/>
                  </a:cubicBezTo>
                  <a:cubicBezTo>
                    <a:pt x="66490" y="4052782"/>
                    <a:pt x="57631" y="4034113"/>
                    <a:pt x="60013" y="4022493"/>
                  </a:cubicBezTo>
                  <a:cubicBezTo>
                    <a:pt x="43793" y="4017254"/>
                    <a:pt x="26301" y="4017635"/>
                    <a:pt x="10292" y="4023445"/>
                  </a:cubicBezTo>
                  <a:cubicBezTo>
                    <a:pt x="-23141" y="4015159"/>
                    <a:pt x="41058" y="4015254"/>
                    <a:pt x="48392" y="4016016"/>
                  </a:cubicBezTo>
                  <a:lnTo>
                    <a:pt x="48392" y="4016016"/>
                  </a:lnTo>
                  <a:cubicBezTo>
                    <a:pt x="49345" y="4016016"/>
                    <a:pt x="49916" y="4016016"/>
                    <a:pt x="48392" y="4016016"/>
                  </a:cubicBezTo>
                  <a:lnTo>
                    <a:pt x="59727" y="4010872"/>
                  </a:lnTo>
                  <a:lnTo>
                    <a:pt x="59727" y="3981059"/>
                  </a:lnTo>
                  <a:lnTo>
                    <a:pt x="53726" y="3977154"/>
                  </a:lnTo>
                  <a:cubicBezTo>
                    <a:pt x="58393" y="3973439"/>
                    <a:pt x="66680" y="3972963"/>
                    <a:pt x="66490" y="3966676"/>
                  </a:cubicBezTo>
                  <a:lnTo>
                    <a:pt x="60013" y="3962580"/>
                  </a:lnTo>
                  <a:lnTo>
                    <a:pt x="60013" y="3793226"/>
                  </a:lnTo>
                  <a:lnTo>
                    <a:pt x="66394" y="3789321"/>
                  </a:lnTo>
                  <a:lnTo>
                    <a:pt x="66394" y="3785796"/>
                  </a:lnTo>
                  <a:lnTo>
                    <a:pt x="60203" y="3781987"/>
                  </a:lnTo>
                  <a:lnTo>
                    <a:pt x="60203" y="3745030"/>
                  </a:lnTo>
                  <a:cubicBezTo>
                    <a:pt x="68776" y="3739791"/>
                    <a:pt x="68871" y="3739505"/>
                    <a:pt x="60965" y="3734742"/>
                  </a:cubicBezTo>
                  <a:cubicBezTo>
                    <a:pt x="59060" y="3731123"/>
                    <a:pt x="60298" y="3727503"/>
                    <a:pt x="59917" y="3723598"/>
                  </a:cubicBezTo>
                  <a:lnTo>
                    <a:pt x="66204" y="3719312"/>
                  </a:lnTo>
                  <a:lnTo>
                    <a:pt x="66204" y="3693690"/>
                  </a:lnTo>
                  <a:lnTo>
                    <a:pt x="60013" y="3689880"/>
                  </a:lnTo>
                  <a:lnTo>
                    <a:pt x="60013" y="3679021"/>
                  </a:lnTo>
                  <a:lnTo>
                    <a:pt x="66394" y="3675116"/>
                  </a:lnTo>
                  <a:lnTo>
                    <a:pt x="66394" y="3642064"/>
                  </a:lnTo>
                  <a:lnTo>
                    <a:pt x="60013" y="3638159"/>
                  </a:lnTo>
                  <a:cubicBezTo>
                    <a:pt x="59251" y="3635206"/>
                    <a:pt x="60870" y="3633111"/>
                    <a:pt x="64870" y="3632063"/>
                  </a:cubicBezTo>
                  <a:cubicBezTo>
                    <a:pt x="66957" y="3629520"/>
                    <a:pt x="67224" y="3625939"/>
                    <a:pt x="65537" y="3623110"/>
                  </a:cubicBezTo>
                  <a:cubicBezTo>
                    <a:pt x="50488" y="3590915"/>
                    <a:pt x="64585" y="3540814"/>
                    <a:pt x="59917" y="3502428"/>
                  </a:cubicBezTo>
                  <a:lnTo>
                    <a:pt x="66204" y="3498237"/>
                  </a:lnTo>
                  <a:lnTo>
                    <a:pt x="66204" y="3435753"/>
                  </a:lnTo>
                  <a:lnTo>
                    <a:pt x="60013" y="3431848"/>
                  </a:lnTo>
                  <a:lnTo>
                    <a:pt x="60013" y="3424609"/>
                  </a:lnTo>
                  <a:lnTo>
                    <a:pt x="66394" y="3420704"/>
                  </a:lnTo>
                  <a:lnTo>
                    <a:pt x="66394" y="3417179"/>
                  </a:lnTo>
                  <a:lnTo>
                    <a:pt x="60203" y="3413369"/>
                  </a:lnTo>
                  <a:lnTo>
                    <a:pt x="60203" y="3391271"/>
                  </a:lnTo>
                  <a:cubicBezTo>
                    <a:pt x="68871" y="3386032"/>
                    <a:pt x="68871" y="3385746"/>
                    <a:pt x="60870" y="3380889"/>
                  </a:cubicBezTo>
                  <a:cubicBezTo>
                    <a:pt x="58298" y="3355838"/>
                    <a:pt x="60870" y="3329263"/>
                    <a:pt x="59917" y="3303355"/>
                  </a:cubicBezTo>
                  <a:lnTo>
                    <a:pt x="66013" y="3299355"/>
                  </a:lnTo>
                  <a:lnTo>
                    <a:pt x="60013" y="3295545"/>
                  </a:lnTo>
                  <a:lnTo>
                    <a:pt x="60013" y="3188769"/>
                  </a:lnTo>
                  <a:lnTo>
                    <a:pt x="66394" y="3184960"/>
                  </a:lnTo>
                  <a:lnTo>
                    <a:pt x="66394" y="3129810"/>
                  </a:lnTo>
                  <a:lnTo>
                    <a:pt x="59917" y="3125809"/>
                  </a:lnTo>
                  <a:cubicBezTo>
                    <a:pt x="59698" y="3123666"/>
                    <a:pt x="60839" y="3121609"/>
                    <a:pt x="62775" y="3120666"/>
                  </a:cubicBezTo>
                  <a:cubicBezTo>
                    <a:pt x="75919" y="3113808"/>
                    <a:pt x="48106" y="3111141"/>
                    <a:pt x="66204" y="3104092"/>
                  </a:cubicBezTo>
                  <a:lnTo>
                    <a:pt x="66204" y="3096663"/>
                  </a:lnTo>
                  <a:lnTo>
                    <a:pt x="60013" y="3092853"/>
                  </a:lnTo>
                  <a:lnTo>
                    <a:pt x="60013" y="3078184"/>
                  </a:lnTo>
                  <a:lnTo>
                    <a:pt x="66585" y="3074184"/>
                  </a:lnTo>
                  <a:lnTo>
                    <a:pt x="66585" y="3045037"/>
                  </a:lnTo>
                  <a:lnTo>
                    <a:pt x="73062" y="3040941"/>
                  </a:lnTo>
                  <a:cubicBezTo>
                    <a:pt x="73062" y="3034655"/>
                    <a:pt x="65061" y="3034179"/>
                    <a:pt x="60298" y="3030464"/>
                  </a:cubicBezTo>
                  <a:lnTo>
                    <a:pt x="66299" y="3026559"/>
                  </a:lnTo>
                  <a:lnTo>
                    <a:pt x="66299" y="3019320"/>
                  </a:lnTo>
                  <a:lnTo>
                    <a:pt x="59917" y="3015510"/>
                  </a:lnTo>
                  <a:lnTo>
                    <a:pt x="59917" y="2989792"/>
                  </a:lnTo>
                  <a:lnTo>
                    <a:pt x="66299" y="2985982"/>
                  </a:lnTo>
                  <a:lnTo>
                    <a:pt x="66299" y="2978743"/>
                  </a:lnTo>
                  <a:lnTo>
                    <a:pt x="60298" y="2974743"/>
                  </a:lnTo>
                  <a:cubicBezTo>
                    <a:pt x="73824" y="2970933"/>
                    <a:pt x="59155" y="2953121"/>
                    <a:pt x="72681" y="2949406"/>
                  </a:cubicBezTo>
                  <a:lnTo>
                    <a:pt x="72681" y="2901781"/>
                  </a:lnTo>
                  <a:lnTo>
                    <a:pt x="66871" y="2898066"/>
                  </a:lnTo>
                  <a:cubicBezTo>
                    <a:pt x="66871" y="2897019"/>
                    <a:pt x="66871" y="2895780"/>
                    <a:pt x="66871" y="2894542"/>
                  </a:cubicBezTo>
                  <a:lnTo>
                    <a:pt x="73443" y="2890542"/>
                  </a:lnTo>
                  <a:lnTo>
                    <a:pt x="73443" y="2857490"/>
                  </a:lnTo>
                  <a:lnTo>
                    <a:pt x="67061" y="2853680"/>
                  </a:lnTo>
                  <a:lnTo>
                    <a:pt x="67061" y="2846251"/>
                  </a:lnTo>
                  <a:cubicBezTo>
                    <a:pt x="78015" y="2843012"/>
                    <a:pt x="72014" y="2829010"/>
                    <a:pt x="73443" y="2820914"/>
                  </a:cubicBezTo>
                  <a:cubicBezTo>
                    <a:pt x="56203" y="2815866"/>
                    <a:pt x="59727" y="2817961"/>
                    <a:pt x="73443" y="2809675"/>
                  </a:cubicBezTo>
                  <a:lnTo>
                    <a:pt x="73443" y="2802245"/>
                  </a:lnTo>
                  <a:lnTo>
                    <a:pt x="67061" y="2798340"/>
                  </a:lnTo>
                  <a:lnTo>
                    <a:pt x="67061" y="2783766"/>
                  </a:lnTo>
                  <a:lnTo>
                    <a:pt x="60489" y="2779861"/>
                  </a:lnTo>
                  <a:cubicBezTo>
                    <a:pt x="60489" y="2778528"/>
                    <a:pt x="60489" y="2777289"/>
                    <a:pt x="60489" y="2776146"/>
                  </a:cubicBezTo>
                  <a:lnTo>
                    <a:pt x="65156" y="2773480"/>
                  </a:lnTo>
                  <a:cubicBezTo>
                    <a:pt x="68109" y="2767764"/>
                    <a:pt x="66013" y="2760144"/>
                    <a:pt x="66585" y="2754430"/>
                  </a:cubicBezTo>
                  <a:cubicBezTo>
                    <a:pt x="78491" y="2750239"/>
                    <a:pt x="71347" y="2735380"/>
                    <a:pt x="73157" y="2725855"/>
                  </a:cubicBezTo>
                  <a:cubicBezTo>
                    <a:pt x="66585" y="2720806"/>
                    <a:pt x="62870" y="2718806"/>
                    <a:pt x="73157" y="2713853"/>
                  </a:cubicBezTo>
                  <a:lnTo>
                    <a:pt x="73157" y="2699470"/>
                  </a:lnTo>
                  <a:lnTo>
                    <a:pt x="79729" y="2695470"/>
                  </a:lnTo>
                  <a:lnTo>
                    <a:pt x="79729" y="2691184"/>
                  </a:lnTo>
                  <a:lnTo>
                    <a:pt x="72967" y="2687088"/>
                  </a:lnTo>
                  <a:lnTo>
                    <a:pt x="72967" y="2628319"/>
                  </a:lnTo>
                  <a:lnTo>
                    <a:pt x="67633" y="2625366"/>
                  </a:lnTo>
                  <a:cubicBezTo>
                    <a:pt x="64489" y="2616889"/>
                    <a:pt x="68680" y="2607268"/>
                    <a:pt x="65823" y="2598505"/>
                  </a:cubicBezTo>
                  <a:cubicBezTo>
                    <a:pt x="50488" y="2562787"/>
                    <a:pt x="64870" y="2508875"/>
                    <a:pt x="60108" y="2466775"/>
                  </a:cubicBezTo>
                  <a:lnTo>
                    <a:pt x="54012" y="2462774"/>
                  </a:lnTo>
                  <a:lnTo>
                    <a:pt x="60013" y="2458869"/>
                  </a:lnTo>
                  <a:lnTo>
                    <a:pt x="60013" y="2455440"/>
                  </a:lnTo>
                  <a:lnTo>
                    <a:pt x="53440" y="2451439"/>
                  </a:lnTo>
                  <a:lnTo>
                    <a:pt x="53440" y="2407434"/>
                  </a:lnTo>
                  <a:lnTo>
                    <a:pt x="47059" y="2403528"/>
                  </a:lnTo>
                  <a:cubicBezTo>
                    <a:pt x="46297" y="2400576"/>
                    <a:pt x="47916" y="2398480"/>
                    <a:pt x="51821" y="2397528"/>
                  </a:cubicBezTo>
                  <a:cubicBezTo>
                    <a:pt x="56012" y="2343616"/>
                    <a:pt x="53440" y="2284752"/>
                    <a:pt x="52678" y="2229983"/>
                  </a:cubicBezTo>
                  <a:lnTo>
                    <a:pt x="47440" y="2227030"/>
                  </a:lnTo>
                  <a:lnTo>
                    <a:pt x="53250" y="2223125"/>
                  </a:lnTo>
                  <a:lnTo>
                    <a:pt x="53250" y="2212552"/>
                  </a:lnTo>
                  <a:lnTo>
                    <a:pt x="59822" y="2208457"/>
                  </a:lnTo>
                  <a:lnTo>
                    <a:pt x="53440" y="2204456"/>
                  </a:lnTo>
                  <a:lnTo>
                    <a:pt x="53440" y="2182644"/>
                  </a:lnTo>
                  <a:lnTo>
                    <a:pt x="46678" y="2178453"/>
                  </a:lnTo>
                  <a:lnTo>
                    <a:pt x="46678" y="2119684"/>
                  </a:lnTo>
                  <a:cubicBezTo>
                    <a:pt x="44392" y="2116350"/>
                    <a:pt x="34771" y="2119684"/>
                    <a:pt x="34771" y="2115397"/>
                  </a:cubicBezTo>
                  <a:lnTo>
                    <a:pt x="46678" y="2108730"/>
                  </a:lnTo>
                  <a:lnTo>
                    <a:pt x="46678" y="2057104"/>
                  </a:lnTo>
                  <a:lnTo>
                    <a:pt x="40486" y="2053294"/>
                  </a:lnTo>
                  <a:lnTo>
                    <a:pt x="40486" y="2035006"/>
                  </a:lnTo>
                  <a:lnTo>
                    <a:pt x="46868" y="2031101"/>
                  </a:lnTo>
                  <a:lnTo>
                    <a:pt x="46868" y="1991096"/>
                  </a:lnTo>
                  <a:lnTo>
                    <a:pt x="40772" y="1987191"/>
                  </a:lnTo>
                  <a:lnTo>
                    <a:pt x="45725" y="1984428"/>
                  </a:lnTo>
                  <a:cubicBezTo>
                    <a:pt x="47353" y="1959435"/>
                    <a:pt x="47353" y="1934365"/>
                    <a:pt x="45725" y="1909371"/>
                  </a:cubicBezTo>
                  <a:lnTo>
                    <a:pt x="41058" y="1906800"/>
                  </a:lnTo>
                  <a:cubicBezTo>
                    <a:pt x="38677" y="1889083"/>
                    <a:pt x="41058" y="1869938"/>
                    <a:pt x="40201" y="1851460"/>
                  </a:cubicBezTo>
                  <a:lnTo>
                    <a:pt x="46392" y="1847363"/>
                  </a:lnTo>
                  <a:lnTo>
                    <a:pt x="40296" y="1843554"/>
                  </a:lnTo>
                  <a:lnTo>
                    <a:pt x="40296" y="1840030"/>
                  </a:lnTo>
                  <a:cubicBezTo>
                    <a:pt x="42391" y="1838696"/>
                    <a:pt x="44582" y="1837362"/>
                    <a:pt x="46678" y="1836219"/>
                  </a:cubicBezTo>
                  <a:lnTo>
                    <a:pt x="46678" y="1825266"/>
                  </a:lnTo>
                  <a:lnTo>
                    <a:pt x="40391" y="1821265"/>
                  </a:lnTo>
                  <a:cubicBezTo>
                    <a:pt x="39439" y="1818217"/>
                    <a:pt x="41534" y="1816312"/>
                    <a:pt x="45249" y="1815264"/>
                  </a:cubicBezTo>
                  <a:cubicBezTo>
                    <a:pt x="49440" y="1794119"/>
                    <a:pt x="45249" y="1769544"/>
                    <a:pt x="46773" y="1747828"/>
                  </a:cubicBezTo>
                  <a:lnTo>
                    <a:pt x="52964" y="1744398"/>
                  </a:lnTo>
                  <a:lnTo>
                    <a:pt x="46963" y="1740398"/>
                  </a:lnTo>
                  <a:lnTo>
                    <a:pt x="46963" y="1729158"/>
                  </a:lnTo>
                  <a:lnTo>
                    <a:pt x="53345" y="1725253"/>
                  </a:lnTo>
                  <a:lnTo>
                    <a:pt x="53345" y="1711061"/>
                  </a:lnTo>
                  <a:lnTo>
                    <a:pt x="46582" y="1707060"/>
                  </a:lnTo>
                  <a:lnTo>
                    <a:pt x="46582" y="1696297"/>
                  </a:lnTo>
                  <a:lnTo>
                    <a:pt x="40582" y="1692297"/>
                  </a:lnTo>
                  <a:lnTo>
                    <a:pt x="45630" y="1689535"/>
                  </a:lnTo>
                  <a:cubicBezTo>
                    <a:pt x="46297" y="1687439"/>
                    <a:pt x="42487" y="1686963"/>
                    <a:pt x="40582" y="1685153"/>
                  </a:cubicBezTo>
                  <a:lnTo>
                    <a:pt x="40582" y="1670579"/>
                  </a:lnTo>
                  <a:lnTo>
                    <a:pt x="46582" y="1666674"/>
                  </a:lnTo>
                  <a:lnTo>
                    <a:pt x="46582" y="1641052"/>
                  </a:lnTo>
                  <a:lnTo>
                    <a:pt x="40201" y="1637242"/>
                  </a:lnTo>
                  <a:lnTo>
                    <a:pt x="40201" y="1630003"/>
                  </a:lnTo>
                  <a:lnTo>
                    <a:pt x="46963" y="1625907"/>
                  </a:lnTo>
                  <a:lnTo>
                    <a:pt x="46963" y="1578282"/>
                  </a:lnTo>
                  <a:cubicBezTo>
                    <a:pt x="56488" y="1575711"/>
                    <a:pt x="51726" y="1566567"/>
                    <a:pt x="54107" y="1559232"/>
                  </a:cubicBezTo>
                  <a:cubicBezTo>
                    <a:pt x="62299" y="1554280"/>
                    <a:pt x="62299" y="1554089"/>
                    <a:pt x="54107" y="1548850"/>
                  </a:cubicBezTo>
                  <a:lnTo>
                    <a:pt x="54107" y="1478746"/>
                  </a:lnTo>
                  <a:lnTo>
                    <a:pt x="60108" y="1474936"/>
                  </a:lnTo>
                  <a:lnTo>
                    <a:pt x="60108" y="1423596"/>
                  </a:lnTo>
                  <a:lnTo>
                    <a:pt x="66871" y="1419596"/>
                  </a:lnTo>
                  <a:lnTo>
                    <a:pt x="66871" y="1416072"/>
                  </a:lnTo>
                  <a:lnTo>
                    <a:pt x="60489" y="1412166"/>
                  </a:lnTo>
                  <a:lnTo>
                    <a:pt x="60489" y="1401117"/>
                  </a:lnTo>
                  <a:lnTo>
                    <a:pt x="65347" y="1398355"/>
                  </a:lnTo>
                  <a:cubicBezTo>
                    <a:pt x="67424" y="1377114"/>
                    <a:pt x="67647" y="1355721"/>
                    <a:pt x="66013" y="1334442"/>
                  </a:cubicBezTo>
                  <a:lnTo>
                    <a:pt x="61441" y="1331870"/>
                  </a:lnTo>
                  <a:cubicBezTo>
                    <a:pt x="59822" y="1314154"/>
                    <a:pt x="59917" y="1235573"/>
                    <a:pt x="61441" y="1219952"/>
                  </a:cubicBezTo>
                  <a:lnTo>
                    <a:pt x="66394" y="1217190"/>
                  </a:lnTo>
                  <a:lnTo>
                    <a:pt x="66394" y="1183948"/>
                  </a:lnTo>
                  <a:lnTo>
                    <a:pt x="60489" y="1180137"/>
                  </a:lnTo>
                  <a:lnTo>
                    <a:pt x="66775" y="1176328"/>
                  </a:lnTo>
                  <a:lnTo>
                    <a:pt x="66775" y="1168612"/>
                  </a:lnTo>
                  <a:cubicBezTo>
                    <a:pt x="64108" y="1167660"/>
                    <a:pt x="49916" y="1166993"/>
                    <a:pt x="56488" y="1163850"/>
                  </a:cubicBezTo>
                  <a:cubicBezTo>
                    <a:pt x="63632" y="1164421"/>
                    <a:pt x="69538" y="1161563"/>
                    <a:pt x="66013" y="1154325"/>
                  </a:cubicBezTo>
                  <a:lnTo>
                    <a:pt x="61060" y="1151562"/>
                  </a:lnTo>
                  <a:cubicBezTo>
                    <a:pt x="60192" y="1146724"/>
                    <a:pt x="59904" y="1141800"/>
                    <a:pt x="60203" y="1136894"/>
                  </a:cubicBezTo>
                  <a:lnTo>
                    <a:pt x="66299" y="1132798"/>
                  </a:lnTo>
                  <a:lnTo>
                    <a:pt x="60203" y="1129083"/>
                  </a:lnTo>
                  <a:lnTo>
                    <a:pt x="60203" y="1103557"/>
                  </a:lnTo>
                  <a:lnTo>
                    <a:pt x="66585" y="1099651"/>
                  </a:lnTo>
                  <a:lnTo>
                    <a:pt x="66585" y="1077648"/>
                  </a:lnTo>
                  <a:lnTo>
                    <a:pt x="60203" y="1073743"/>
                  </a:lnTo>
                  <a:cubicBezTo>
                    <a:pt x="59441" y="1070790"/>
                    <a:pt x="61060" y="1068695"/>
                    <a:pt x="65156" y="1067647"/>
                  </a:cubicBezTo>
                  <a:cubicBezTo>
                    <a:pt x="68966" y="1056884"/>
                    <a:pt x="65156" y="1044406"/>
                    <a:pt x="67156" y="1033071"/>
                  </a:cubicBezTo>
                  <a:cubicBezTo>
                    <a:pt x="75634" y="1028023"/>
                    <a:pt x="75634" y="1027737"/>
                    <a:pt x="67156" y="1022689"/>
                  </a:cubicBezTo>
                  <a:lnTo>
                    <a:pt x="66585" y="1019165"/>
                  </a:lnTo>
                  <a:cubicBezTo>
                    <a:pt x="68580" y="1017527"/>
                    <a:pt x="70752" y="1016126"/>
                    <a:pt x="73062" y="1014974"/>
                  </a:cubicBezTo>
                  <a:lnTo>
                    <a:pt x="73062" y="996781"/>
                  </a:lnTo>
                  <a:lnTo>
                    <a:pt x="79634" y="992781"/>
                  </a:lnTo>
                  <a:lnTo>
                    <a:pt x="79634" y="989066"/>
                  </a:lnTo>
                  <a:cubicBezTo>
                    <a:pt x="73824" y="985351"/>
                    <a:pt x="62584" y="982684"/>
                    <a:pt x="67537" y="973921"/>
                  </a:cubicBezTo>
                  <a:lnTo>
                    <a:pt x="79253" y="967158"/>
                  </a:lnTo>
                  <a:cubicBezTo>
                    <a:pt x="80777" y="938012"/>
                    <a:pt x="79253" y="908199"/>
                    <a:pt x="79825" y="878671"/>
                  </a:cubicBezTo>
                  <a:lnTo>
                    <a:pt x="86111" y="874766"/>
                  </a:lnTo>
                  <a:lnTo>
                    <a:pt x="79920" y="870956"/>
                  </a:lnTo>
                  <a:lnTo>
                    <a:pt x="79920" y="867432"/>
                  </a:lnTo>
                  <a:cubicBezTo>
                    <a:pt x="82301" y="865908"/>
                    <a:pt x="84397" y="864574"/>
                    <a:pt x="86111" y="863622"/>
                  </a:cubicBezTo>
                  <a:lnTo>
                    <a:pt x="86111" y="856097"/>
                  </a:lnTo>
                  <a:lnTo>
                    <a:pt x="80682" y="853144"/>
                  </a:lnTo>
                  <a:cubicBezTo>
                    <a:pt x="80682" y="850477"/>
                    <a:pt x="79634" y="847524"/>
                    <a:pt x="79063" y="844857"/>
                  </a:cubicBezTo>
                  <a:lnTo>
                    <a:pt x="73824" y="841904"/>
                  </a:lnTo>
                  <a:cubicBezTo>
                    <a:pt x="72300" y="835999"/>
                    <a:pt x="73824" y="829903"/>
                    <a:pt x="72967" y="823712"/>
                  </a:cubicBezTo>
                  <a:lnTo>
                    <a:pt x="79539" y="819426"/>
                  </a:lnTo>
                  <a:lnTo>
                    <a:pt x="79539" y="808472"/>
                  </a:lnTo>
                  <a:lnTo>
                    <a:pt x="73252" y="804662"/>
                  </a:lnTo>
                  <a:lnTo>
                    <a:pt x="73252" y="738558"/>
                  </a:lnTo>
                  <a:lnTo>
                    <a:pt x="79825" y="734653"/>
                  </a:lnTo>
                  <a:cubicBezTo>
                    <a:pt x="79825" y="733320"/>
                    <a:pt x="79825" y="732177"/>
                    <a:pt x="79825" y="731034"/>
                  </a:cubicBezTo>
                  <a:cubicBezTo>
                    <a:pt x="77539" y="729700"/>
                    <a:pt x="75443" y="728271"/>
                    <a:pt x="73919" y="727319"/>
                  </a:cubicBezTo>
                  <a:lnTo>
                    <a:pt x="73919" y="716175"/>
                  </a:lnTo>
                  <a:lnTo>
                    <a:pt x="79158" y="713222"/>
                  </a:lnTo>
                  <a:cubicBezTo>
                    <a:pt x="82111" y="706935"/>
                    <a:pt x="78205" y="700172"/>
                    <a:pt x="81063" y="694172"/>
                  </a:cubicBezTo>
                  <a:lnTo>
                    <a:pt x="85825" y="691505"/>
                  </a:lnTo>
                  <a:cubicBezTo>
                    <a:pt x="84778" y="688838"/>
                    <a:pt x="77539" y="687600"/>
                    <a:pt x="80206" y="683980"/>
                  </a:cubicBezTo>
                  <a:lnTo>
                    <a:pt x="73538" y="679885"/>
                  </a:lnTo>
                  <a:lnTo>
                    <a:pt x="73538" y="676360"/>
                  </a:lnTo>
                  <a:lnTo>
                    <a:pt x="79920" y="672550"/>
                  </a:lnTo>
                  <a:lnTo>
                    <a:pt x="79920" y="624925"/>
                  </a:lnTo>
                  <a:lnTo>
                    <a:pt x="73919" y="621020"/>
                  </a:lnTo>
                  <a:cubicBezTo>
                    <a:pt x="87730" y="611495"/>
                    <a:pt x="76872" y="584729"/>
                    <a:pt x="80110" y="570061"/>
                  </a:cubicBezTo>
                  <a:cubicBezTo>
                    <a:pt x="76681" y="567013"/>
                    <a:pt x="73062" y="568061"/>
                    <a:pt x="69252" y="567585"/>
                  </a:cubicBezTo>
                  <a:lnTo>
                    <a:pt x="66394" y="563013"/>
                  </a:lnTo>
                  <a:lnTo>
                    <a:pt x="73348" y="558536"/>
                  </a:lnTo>
                  <a:lnTo>
                    <a:pt x="73348" y="551487"/>
                  </a:lnTo>
                  <a:lnTo>
                    <a:pt x="80110" y="547487"/>
                  </a:lnTo>
                  <a:lnTo>
                    <a:pt x="80110" y="529199"/>
                  </a:lnTo>
                  <a:lnTo>
                    <a:pt x="73348" y="525103"/>
                  </a:lnTo>
                  <a:lnTo>
                    <a:pt x="73348" y="503195"/>
                  </a:lnTo>
                  <a:lnTo>
                    <a:pt x="67918" y="500147"/>
                  </a:lnTo>
                  <a:cubicBezTo>
                    <a:pt x="65347" y="492718"/>
                    <a:pt x="67918" y="484812"/>
                    <a:pt x="66394" y="477192"/>
                  </a:cubicBezTo>
                  <a:lnTo>
                    <a:pt x="61537" y="474430"/>
                  </a:lnTo>
                  <a:cubicBezTo>
                    <a:pt x="61060" y="472335"/>
                    <a:pt x="64680" y="471858"/>
                    <a:pt x="66585" y="470144"/>
                  </a:cubicBezTo>
                  <a:lnTo>
                    <a:pt x="66585" y="459190"/>
                  </a:lnTo>
                  <a:lnTo>
                    <a:pt x="60584" y="455380"/>
                  </a:lnTo>
                  <a:lnTo>
                    <a:pt x="60584" y="448141"/>
                  </a:lnTo>
                  <a:lnTo>
                    <a:pt x="66966" y="444236"/>
                  </a:lnTo>
                  <a:lnTo>
                    <a:pt x="66966" y="414899"/>
                  </a:lnTo>
                  <a:lnTo>
                    <a:pt x="60584" y="411089"/>
                  </a:lnTo>
                  <a:lnTo>
                    <a:pt x="60584" y="374227"/>
                  </a:lnTo>
                  <a:cubicBezTo>
                    <a:pt x="78586" y="366703"/>
                    <a:pt x="51059" y="364702"/>
                    <a:pt x="64013" y="357558"/>
                  </a:cubicBezTo>
                  <a:cubicBezTo>
                    <a:pt x="66109" y="355939"/>
                    <a:pt x="66109" y="355939"/>
                    <a:pt x="66966" y="352510"/>
                  </a:cubicBezTo>
                  <a:lnTo>
                    <a:pt x="60489" y="348510"/>
                  </a:lnTo>
                  <a:lnTo>
                    <a:pt x="60489" y="341270"/>
                  </a:lnTo>
                  <a:lnTo>
                    <a:pt x="66871" y="337365"/>
                  </a:lnTo>
                  <a:lnTo>
                    <a:pt x="66871" y="328983"/>
                  </a:lnTo>
                  <a:lnTo>
                    <a:pt x="61346" y="325555"/>
                  </a:lnTo>
                  <a:lnTo>
                    <a:pt x="58203" y="319744"/>
                  </a:lnTo>
                  <a:cubicBezTo>
                    <a:pt x="16388" y="319172"/>
                    <a:pt x="65061" y="314505"/>
                    <a:pt x="73443" y="306885"/>
                  </a:cubicBezTo>
                  <a:lnTo>
                    <a:pt x="73443" y="303361"/>
                  </a:lnTo>
                  <a:lnTo>
                    <a:pt x="80015" y="299361"/>
                  </a:lnTo>
                  <a:lnTo>
                    <a:pt x="80015" y="291646"/>
                  </a:lnTo>
                  <a:cubicBezTo>
                    <a:pt x="69252" y="290217"/>
                    <a:pt x="57250" y="287645"/>
                    <a:pt x="60394" y="274215"/>
                  </a:cubicBezTo>
                  <a:lnTo>
                    <a:pt x="66299" y="270119"/>
                  </a:lnTo>
                  <a:cubicBezTo>
                    <a:pt x="64775" y="269071"/>
                    <a:pt x="62870" y="267833"/>
                    <a:pt x="60679" y="266213"/>
                  </a:cubicBezTo>
                  <a:lnTo>
                    <a:pt x="60679" y="259356"/>
                  </a:lnTo>
                  <a:lnTo>
                    <a:pt x="54012" y="255260"/>
                  </a:lnTo>
                  <a:lnTo>
                    <a:pt x="60489" y="251260"/>
                  </a:lnTo>
                  <a:lnTo>
                    <a:pt x="60489" y="247830"/>
                  </a:lnTo>
                  <a:cubicBezTo>
                    <a:pt x="64988" y="244192"/>
                    <a:pt x="70612" y="242239"/>
                    <a:pt x="76396" y="242306"/>
                  </a:cubicBezTo>
                  <a:cubicBezTo>
                    <a:pt x="81634" y="238877"/>
                    <a:pt x="81634" y="238877"/>
                    <a:pt x="76396" y="234972"/>
                  </a:cubicBezTo>
                  <a:lnTo>
                    <a:pt x="63442" y="234972"/>
                  </a:lnTo>
                  <a:cubicBezTo>
                    <a:pt x="56584" y="229066"/>
                    <a:pt x="61537" y="216398"/>
                    <a:pt x="60298" y="208016"/>
                  </a:cubicBezTo>
                  <a:cubicBezTo>
                    <a:pt x="62013" y="203920"/>
                    <a:pt x="69823" y="207064"/>
                    <a:pt x="73062" y="203729"/>
                  </a:cubicBezTo>
                  <a:lnTo>
                    <a:pt x="73062" y="196396"/>
                  </a:lnTo>
                  <a:cubicBezTo>
                    <a:pt x="71252" y="195253"/>
                    <a:pt x="69157" y="193919"/>
                    <a:pt x="66775" y="192585"/>
                  </a:cubicBezTo>
                  <a:lnTo>
                    <a:pt x="66775" y="181632"/>
                  </a:lnTo>
                  <a:lnTo>
                    <a:pt x="60013" y="177631"/>
                  </a:lnTo>
                  <a:lnTo>
                    <a:pt x="60013" y="170583"/>
                  </a:lnTo>
                  <a:lnTo>
                    <a:pt x="54012" y="166678"/>
                  </a:lnTo>
                  <a:lnTo>
                    <a:pt x="54012" y="155628"/>
                  </a:lnTo>
                  <a:cubicBezTo>
                    <a:pt x="63537" y="153247"/>
                    <a:pt x="63537" y="129530"/>
                    <a:pt x="54488" y="127053"/>
                  </a:cubicBezTo>
                  <a:cubicBezTo>
                    <a:pt x="53531" y="123424"/>
                    <a:pt x="53240" y="119643"/>
                    <a:pt x="53631" y="115909"/>
                  </a:cubicBezTo>
                  <a:lnTo>
                    <a:pt x="59822" y="111909"/>
                  </a:lnTo>
                  <a:lnTo>
                    <a:pt x="53631" y="108003"/>
                  </a:lnTo>
                  <a:lnTo>
                    <a:pt x="53631" y="86001"/>
                  </a:lnTo>
                  <a:cubicBezTo>
                    <a:pt x="58057" y="83905"/>
                    <a:pt x="62214" y="81276"/>
                    <a:pt x="66013" y="78190"/>
                  </a:cubicBezTo>
                  <a:lnTo>
                    <a:pt x="54012" y="71522"/>
                  </a:lnTo>
                  <a:lnTo>
                    <a:pt x="54012" y="52472"/>
                  </a:lnTo>
                  <a:lnTo>
                    <a:pt x="60013" y="48663"/>
                  </a:lnTo>
                  <a:lnTo>
                    <a:pt x="60013" y="41424"/>
                  </a:lnTo>
                  <a:lnTo>
                    <a:pt x="53631" y="37519"/>
                  </a:lnTo>
                  <a:lnTo>
                    <a:pt x="53631" y="-581"/>
                  </a:lnTo>
                  <a:lnTo>
                    <a:pt x="263848" y="-581"/>
                  </a:lnTo>
                  <a:cubicBezTo>
                    <a:pt x="267658" y="8086"/>
                    <a:pt x="286422" y="-581"/>
                    <a:pt x="293566" y="6372"/>
                  </a:cubicBezTo>
                  <a:cubicBezTo>
                    <a:pt x="296899" y="3800"/>
                    <a:pt x="303091" y="3228"/>
                    <a:pt x="303091" y="-581"/>
                  </a:cubicBezTo>
                  <a:lnTo>
                    <a:pt x="309663" y="-581"/>
                  </a:lnTo>
                  <a:cubicBezTo>
                    <a:pt x="310901" y="5514"/>
                    <a:pt x="347763" y="5610"/>
                    <a:pt x="349096" y="-581"/>
                  </a:cubicBezTo>
                  <a:lnTo>
                    <a:pt x="644372" y="-581"/>
                  </a:lnTo>
                  <a:lnTo>
                    <a:pt x="644372" y="89620"/>
                  </a:lnTo>
                  <a:lnTo>
                    <a:pt x="637894" y="93430"/>
                  </a:lnTo>
                  <a:lnTo>
                    <a:pt x="637894" y="281358"/>
                  </a:lnTo>
                  <a:lnTo>
                    <a:pt x="644752" y="285645"/>
                  </a:lnTo>
                  <a:lnTo>
                    <a:pt x="644752" y="325840"/>
                  </a:lnTo>
                  <a:cubicBezTo>
                    <a:pt x="654277" y="328888"/>
                    <a:pt x="654277" y="348510"/>
                    <a:pt x="644752" y="351462"/>
                  </a:cubicBezTo>
                  <a:cubicBezTo>
                    <a:pt x="646943" y="361749"/>
                    <a:pt x="638847" y="380037"/>
                    <a:pt x="651039" y="384514"/>
                  </a:cubicBezTo>
                  <a:lnTo>
                    <a:pt x="651039" y="432139"/>
                  </a:lnTo>
                  <a:lnTo>
                    <a:pt x="644752" y="435949"/>
                  </a:lnTo>
                  <a:lnTo>
                    <a:pt x="644752" y="446903"/>
                  </a:lnTo>
                  <a:lnTo>
                    <a:pt x="650944" y="450713"/>
                  </a:lnTo>
                  <a:lnTo>
                    <a:pt x="644372" y="454904"/>
                  </a:lnTo>
                  <a:lnTo>
                    <a:pt x="644372" y="480336"/>
                  </a:lnTo>
                  <a:cubicBezTo>
                    <a:pt x="634847" y="482336"/>
                    <a:pt x="634847" y="503195"/>
                    <a:pt x="644372" y="505482"/>
                  </a:cubicBezTo>
                  <a:cubicBezTo>
                    <a:pt x="644372" y="506625"/>
                    <a:pt x="644848" y="507863"/>
                    <a:pt x="645134" y="509196"/>
                  </a:cubicBezTo>
                  <a:lnTo>
                    <a:pt x="638752" y="513387"/>
                  </a:lnTo>
                  <a:lnTo>
                    <a:pt x="638752" y="520626"/>
                  </a:lnTo>
                  <a:lnTo>
                    <a:pt x="645134" y="524437"/>
                  </a:lnTo>
                  <a:lnTo>
                    <a:pt x="645134" y="564823"/>
                  </a:lnTo>
                  <a:lnTo>
                    <a:pt x="651706" y="568728"/>
                  </a:lnTo>
                  <a:cubicBezTo>
                    <a:pt x="651706" y="570061"/>
                    <a:pt x="651706" y="571299"/>
                    <a:pt x="651706" y="572538"/>
                  </a:cubicBezTo>
                  <a:cubicBezTo>
                    <a:pt x="656344" y="574671"/>
                    <a:pt x="660669" y="577424"/>
                    <a:pt x="664564" y="580729"/>
                  </a:cubicBezTo>
                  <a:cubicBezTo>
                    <a:pt x="664564" y="582920"/>
                    <a:pt x="664564" y="585301"/>
                    <a:pt x="663993" y="587206"/>
                  </a:cubicBezTo>
                  <a:lnTo>
                    <a:pt x="658564" y="590254"/>
                  </a:lnTo>
                  <a:cubicBezTo>
                    <a:pt x="658564" y="591492"/>
                    <a:pt x="658088" y="592635"/>
                    <a:pt x="657802" y="593969"/>
                  </a:cubicBezTo>
                  <a:lnTo>
                    <a:pt x="664279" y="598065"/>
                  </a:lnTo>
                  <a:lnTo>
                    <a:pt x="664279" y="605208"/>
                  </a:lnTo>
                  <a:lnTo>
                    <a:pt x="670946" y="609304"/>
                  </a:lnTo>
                  <a:lnTo>
                    <a:pt x="670946" y="634926"/>
                  </a:lnTo>
                  <a:lnTo>
                    <a:pt x="664184" y="639022"/>
                  </a:lnTo>
                  <a:lnTo>
                    <a:pt x="664184" y="671883"/>
                  </a:lnTo>
                  <a:cubicBezTo>
                    <a:pt x="659230" y="673693"/>
                    <a:pt x="657040" y="676360"/>
                    <a:pt x="657040" y="679408"/>
                  </a:cubicBezTo>
                  <a:cubicBezTo>
                    <a:pt x="655611" y="680837"/>
                    <a:pt x="651706" y="681218"/>
                    <a:pt x="652563" y="683409"/>
                  </a:cubicBezTo>
                  <a:lnTo>
                    <a:pt x="657897" y="686457"/>
                  </a:lnTo>
                  <a:cubicBezTo>
                    <a:pt x="657421" y="693410"/>
                    <a:pt x="660564" y="702364"/>
                    <a:pt x="651420" y="704745"/>
                  </a:cubicBezTo>
                  <a:lnTo>
                    <a:pt x="651420" y="715603"/>
                  </a:lnTo>
                  <a:lnTo>
                    <a:pt x="644657" y="719699"/>
                  </a:lnTo>
                  <a:lnTo>
                    <a:pt x="644657" y="741606"/>
                  </a:lnTo>
                  <a:lnTo>
                    <a:pt x="638180" y="745607"/>
                  </a:lnTo>
                  <a:cubicBezTo>
                    <a:pt x="638266" y="746788"/>
                    <a:pt x="638428" y="747969"/>
                    <a:pt x="638656" y="749131"/>
                  </a:cubicBezTo>
                  <a:lnTo>
                    <a:pt x="644276" y="752846"/>
                  </a:lnTo>
                  <a:lnTo>
                    <a:pt x="644276" y="760370"/>
                  </a:lnTo>
                  <a:lnTo>
                    <a:pt x="638561" y="763514"/>
                  </a:lnTo>
                  <a:cubicBezTo>
                    <a:pt x="637228" y="770944"/>
                    <a:pt x="639228" y="778849"/>
                    <a:pt x="637513" y="786279"/>
                  </a:cubicBezTo>
                  <a:lnTo>
                    <a:pt x="631894" y="789422"/>
                  </a:lnTo>
                  <a:lnTo>
                    <a:pt x="631894" y="800566"/>
                  </a:lnTo>
                  <a:lnTo>
                    <a:pt x="637894" y="804281"/>
                  </a:lnTo>
                  <a:lnTo>
                    <a:pt x="631703" y="808091"/>
                  </a:lnTo>
                  <a:lnTo>
                    <a:pt x="631703" y="830094"/>
                  </a:lnTo>
                  <a:lnTo>
                    <a:pt x="637894" y="833999"/>
                  </a:lnTo>
                  <a:cubicBezTo>
                    <a:pt x="620559" y="841714"/>
                    <a:pt x="646372" y="842762"/>
                    <a:pt x="631608" y="848572"/>
                  </a:cubicBezTo>
                  <a:cubicBezTo>
                    <a:pt x="634275" y="860954"/>
                    <a:pt x="624845" y="882672"/>
                    <a:pt x="638085" y="889053"/>
                  </a:cubicBezTo>
                  <a:lnTo>
                    <a:pt x="638085" y="907246"/>
                  </a:lnTo>
                  <a:lnTo>
                    <a:pt x="612939" y="921343"/>
                  </a:lnTo>
                  <a:cubicBezTo>
                    <a:pt x="616939" y="927535"/>
                    <a:pt x="631989" y="921343"/>
                    <a:pt x="637990" y="929535"/>
                  </a:cubicBezTo>
                  <a:lnTo>
                    <a:pt x="625322" y="937060"/>
                  </a:lnTo>
                  <a:cubicBezTo>
                    <a:pt x="623512" y="946585"/>
                    <a:pt x="640085" y="948966"/>
                    <a:pt x="638180" y="954776"/>
                  </a:cubicBezTo>
                  <a:cubicBezTo>
                    <a:pt x="634065" y="957805"/>
                    <a:pt x="629693" y="960482"/>
                    <a:pt x="625131" y="962777"/>
                  </a:cubicBezTo>
                  <a:lnTo>
                    <a:pt x="638276" y="970397"/>
                  </a:lnTo>
                  <a:cubicBezTo>
                    <a:pt x="637418" y="975350"/>
                    <a:pt x="637323" y="975350"/>
                    <a:pt x="631989" y="975731"/>
                  </a:cubicBezTo>
                  <a:cubicBezTo>
                    <a:pt x="622464" y="975731"/>
                    <a:pt x="623035" y="983636"/>
                    <a:pt x="628560" y="986780"/>
                  </a:cubicBezTo>
                  <a:lnTo>
                    <a:pt x="635704" y="986780"/>
                  </a:lnTo>
                  <a:lnTo>
                    <a:pt x="638752" y="991542"/>
                  </a:lnTo>
                  <a:cubicBezTo>
                    <a:pt x="636275" y="993066"/>
                    <a:pt x="634180" y="994400"/>
                    <a:pt x="631989" y="995924"/>
                  </a:cubicBezTo>
                  <a:lnTo>
                    <a:pt x="638180" y="999734"/>
                  </a:lnTo>
                  <a:lnTo>
                    <a:pt x="638180" y="1047359"/>
                  </a:lnTo>
                  <a:lnTo>
                    <a:pt x="644752" y="1051360"/>
                  </a:lnTo>
                  <a:cubicBezTo>
                    <a:pt x="644752" y="1052597"/>
                    <a:pt x="644752" y="1053836"/>
                    <a:pt x="644752" y="1054884"/>
                  </a:cubicBezTo>
                  <a:lnTo>
                    <a:pt x="638466" y="1058884"/>
                  </a:lnTo>
                  <a:cubicBezTo>
                    <a:pt x="638466" y="1060313"/>
                    <a:pt x="639038" y="1061456"/>
                    <a:pt x="639228" y="1062408"/>
                  </a:cubicBezTo>
                  <a:lnTo>
                    <a:pt x="643800" y="1065457"/>
                  </a:lnTo>
                  <a:cubicBezTo>
                    <a:pt x="646276" y="1070600"/>
                    <a:pt x="645896" y="1074124"/>
                    <a:pt x="638561" y="1076791"/>
                  </a:cubicBezTo>
                  <a:cubicBezTo>
                    <a:pt x="639133" y="1083840"/>
                    <a:pt x="635704" y="1092793"/>
                    <a:pt x="644943" y="1095270"/>
                  </a:cubicBezTo>
                  <a:lnTo>
                    <a:pt x="644943" y="1161945"/>
                  </a:lnTo>
                  <a:lnTo>
                    <a:pt x="638561" y="1165754"/>
                  </a:lnTo>
                  <a:lnTo>
                    <a:pt x="638561" y="1172994"/>
                  </a:lnTo>
                  <a:lnTo>
                    <a:pt x="644943" y="1176804"/>
                  </a:lnTo>
                  <a:lnTo>
                    <a:pt x="644943" y="1191377"/>
                  </a:lnTo>
                  <a:lnTo>
                    <a:pt x="638942" y="1195378"/>
                  </a:lnTo>
                  <a:lnTo>
                    <a:pt x="643990" y="1198235"/>
                  </a:lnTo>
                  <a:cubicBezTo>
                    <a:pt x="645562" y="1218266"/>
                    <a:pt x="645562" y="1238402"/>
                    <a:pt x="643990" y="1258433"/>
                  </a:cubicBezTo>
                  <a:lnTo>
                    <a:pt x="638656" y="1261481"/>
                  </a:lnTo>
                  <a:cubicBezTo>
                    <a:pt x="636466" y="1271958"/>
                    <a:pt x="644562" y="1289389"/>
                    <a:pt x="632275" y="1294533"/>
                  </a:cubicBezTo>
                  <a:lnTo>
                    <a:pt x="632275" y="1342158"/>
                  </a:lnTo>
                  <a:lnTo>
                    <a:pt x="625512" y="1346253"/>
                  </a:lnTo>
                  <a:lnTo>
                    <a:pt x="625512" y="1349778"/>
                  </a:lnTo>
                  <a:lnTo>
                    <a:pt x="632084" y="1353778"/>
                  </a:lnTo>
                  <a:cubicBezTo>
                    <a:pt x="632084" y="1355016"/>
                    <a:pt x="632084" y="1356254"/>
                    <a:pt x="632084" y="1357493"/>
                  </a:cubicBezTo>
                  <a:cubicBezTo>
                    <a:pt x="624083" y="1360445"/>
                    <a:pt x="624274" y="1365018"/>
                    <a:pt x="631513" y="1367685"/>
                  </a:cubicBezTo>
                  <a:cubicBezTo>
                    <a:pt x="636656" y="1378353"/>
                    <a:pt x="625417" y="1396260"/>
                    <a:pt x="639133" y="1401403"/>
                  </a:cubicBezTo>
                  <a:cubicBezTo>
                    <a:pt x="641228" y="1411785"/>
                    <a:pt x="633132" y="1429407"/>
                    <a:pt x="645514" y="1434455"/>
                  </a:cubicBezTo>
                  <a:lnTo>
                    <a:pt x="639133" y="1438360"/>
                  </a:lnTo>
                  <a:lnTo>
                    <a:pt x="639133" y="1449314"/>
                  </a:lnTo>
                  <a:lnTo>
                    <a:pt x="645705" y="1453219"/>
                  </a:lnTo>
                  <a:cubicBezTo>
                    <a:pt x="645705" y="1454553"/>
                    <a:pt x="645705" y="1455791"/>
                    <a:pt x="645705" y="1456838"/>
                  </a:cubicBezTo>
                  <a:lnTo>
                    <a:pt x="639323" y="1460935"/>
                  </a:lnTo>
                  <a:cubicBezTo>
                    <a:pt x="640276" y="1465887"/>
                    <a:pt x="638561" y="1470460"/>
                    <a:pt x="640371" y="1475603"/>
                  </a:cubicBezTo>
                  <a:cubicBezTo>
                    <a:pt x="645991" y="1478746"/>
                    <a:pt x="645991" y="1478746"/>
                    <a:pt x="639609" y="1482556"/>
                  </a:cubicBezTo>
                  <a:cubicBezTo>
                    <a:pt x="640561" y="1490271"/>
                    <a:pt x="635894" y="1501606"/>
                    <a:pt x="645991" y="1504463"/>
                  </a:cubicBezTo>
                  <a:lnTo>
                    <a:pt x="639704" y="1508369"/>
                  </a:lnTo>
                  <a:lnTo>
                    <a:pt x="639704" y="1511893"/>
                  </a:lnTo>
                  <a:cubicBezTo>
                    <a:pt x="641800" y="1513322"/>
                    <a:pt x="643895" y="1514560"/>
                    <a:pt x="645896" y="1515798"/>
                  </a:cubicBezTo>
                  <a:cubicBezTo>
                    <a:pt x="638276" y="1518465"/>
                    <a:pt x="641133" y="1523704"/>
                    <a:pt x="633989" y="1526181"/>
                  </a:cubicBezTo>
                  <a:cubicBezTo>
                    <a:pt x="633513" y="1535706"/>
                    <a:pt x="628274" y="1552088"/>
                    <a:pt x="639609" y="1556185"/>
                  </a:cubicBezTo>
                  <a:cubicBezTo>
                    <a:pt x="642371" y="1568567"/>
                    <a:pt x="632751" y="1590284"/>
                    <a:pt x="646086" y="1596666"/>
                  </a:cubicBezTo>
                  <a:lnTo>
                    <a:pt x="646086" y="1644291"/>
                  </a:lnTo>
                  <a:lnTo>
                    <a:pt x="639514" y="1648196"/>
                  </a:lnTo>
                  <a:lnTo>
                    <a:pt x="639514" y="1677438"/>
                  </a:lnTo>
                  <a:cubicBezTo>
                    <a:pt x="629227" y="1682391"/>
                    <a:pt x="632846" y="1684201"/>
                    <a:pt x="639514" y="1689915"/>
                  </a:cubicBezTo>
                  <a:cubicBezTo>
                    <a:pt x="638561" y="1695154"/>
                    <a:pt x="640657" y="1700964"/>
                    <a:pt x="633132" y="1703060"/>
                  </a:cubicBezTo>
                  <a:lnTo>
                    <a:pt x="638942" y="1707060"/>
                  </a:lnTo>
                  <a:lnTo>
                    <a:pt x="638942" y="1725348"/>
                  </a:lnTo>
                  <a:lnTo>
                    <a:pt x="632751" y="1729158"/>
                  </a:lnTo>
                  <a:lnTo>
                    <a:pt x="632751" y="1732587"/>
                  </a:lnTo>
                  <a:lnTo>
                    <a:pt x="626369" y="1736588"/>
                  </a:lnTo>
                  <a:lnTo>
                    <a:pt x="632370" y="1740303"/>
                  </a:lnTo>
                  <a:lnTo>
                    <a:pt x="632370" y="1748208"/>
                  </a:lnTo>
                  <a:cubicBezTo>
                    <a:pt x="619321" y="1753542"/>
                    <a:pt x="630465" y="1755638"/>
                    <a:pt x="632942" y="1762020"/>
                  </a:cubicBezTo>
                  <a:cubicBezTo>
                    <a:pt x="632942" y="1763448"/>
                    <a:pt x="636466" y="1764877"/>
                    <a:pt x="638656" y="1766401"/>
                  </a:cubicBezTo>
                  <a:lnTo>
                    <a:pt x="632656" y="1770211"/>
                  </a:lnTo>
                  <a:lnTo>
                    <a:pt x="632656" y="1784785"/>
                  </a:lnTo>
                  <a:lnTo>
                    <a:pt x="626179" y="1788690"/>
                  </a:lnTo>
                  <a:lnTo>
                    <a:pt x="626179" y="1792214"/>
                  </a:lnTo>
                  <a:lnTo>
                    <a:pt x="632942" y="1796500"/>
                  </a:lnTo>
                  <a:lnTo>
                    <a:pt x="632942" y="1803549"/>
                  </a:lnTo>
                  <a:cubicBezTo>
                    <a:pt x="641514" y="1806501"/>
                    <a:pt x="639514" y="1810788"/>
                    <a:pt x="638180" y="1814979"/>
                  </a:cubicBezTo>
                  <a:lnTo>
                    <a:pt x="632656" y="1818027"/>
                  </a:lnTo>
                  <a:cubicBezTo>
                    <a:pt x="635037" y="1829076"/>
                    <a:pt x="626464" y="1848983"/>
                    <a:pt x="638752" y="1854603"/>
                  </a:cubicBezTo>
                  <a:cubicBezTo>
                    <a:pt x="638752" y="1855841"/>
                    <a:pt x="638752" y="1856984"/>
                    <a:pt x="638752" y="1858317"/>
                  </a:cubicBezTo>
                  <a:lnTo>
                    <a:pt x="645229" y="1862318"/>
                  </a:lnTo>
                  <a:lnTo>
                    <a:pt x="645229" y="1865842"/>
                  </a:lnTo>
                  <a:lnTo>
                    <a:pt x="638847" y="1869748"/>
                  </a:lnTo>
                  <a:lnTo>
                    <a:pt x="638847" y="1880606"/>
                  </a:lnTo>
                  <a:cubicBezTo>
                    <a:pt x="649039" y="1886035"/>
                    <a:pt x="645324" y="1886512"/>
                    <a:pt x="639800" y="1892322"/>
                  </a:cubicBezTo>
                  <a:lnTo>
                    <a:pt x="644943" y="1895274"/>
                  </a:lnTo>
                  <a:cubicBezTo>
                    <a:pt x="646658" y="1900228"/>
                    <a:pt x="643514" y="1905752"/>
                    <a:pt x="646276" y="1910705"/>
                  </a:cubicBezTo>
                  <a:lnTo>
                    <a:pt x="651610" y="1913753"/>
                  </a:lnTo>
                  <a:lnTo>
                    <a:pt x="651610" y="2016718"/>
                  </a:lnTo>
                  <a:lnTo>
                    <a:pt x="658468" y="2020814"/>
                  </a:lnTo>
                  <a:lnTo>
                    <a:pt x="658468" y="2031673"/>
                  </a:lnTo>
                  <a:lnTo>
                    <a:pt x="652087" y="2035578"/>
                  </a:lnTo>
                  <a:lnTo>
                    <a:pt x="652087" y="2042817"/>
                  </a:lnTo>
                  <a:lnTo>
                    <a:pt x="658088" y="2046627"/>
                  </a:lnTo>
                  <a:cubicBezTo>
                    <a:pt x="659992" y="2053866"/>
                    <a:pt x="654087" y="2054818"/>
                    <a:pt x="653039" y="2058247"/>
                  </a:cubicBezTo>
                  <a:cubicBezTo>
                    <a:pt x="656373" y="2059866"/>
                    <a:pt x="659516" y="2061486"/>
                    <a:pt x="658183" y="2064724"/>
                  </a:cubicBezTo>
                  <a:lnTo>
                    <a:pt x="652087" y="2068725"/>
                  </a:lnTo>
                  <a:lnTo>
                    <a:pt x="652087" y="2083107"/>
                  </a:lnTo>
                  <a:lnTo>
                    <a:pt x="645324" y="2087108"/>
                  </a:lnTo>
                  <a:lnTo>
                    <a:pt x="645324" y="2127494"/>
                  </a:lnTo>
                  <a:lnTo>
                    <a:pt x="651706" y="2131399"/>
                  </a:lnTo>
                  <a:lnTo>
                    <a:pt x="651706" y="2256558"/>
                  </a:lnTo>
                  <a:lnTo>
                    <a:pt x="645705" y="2260368"/>
                  </a:lnTo>
                  <a:lnTo>
                    <a:pt x="645705" y="2279418"/>
                  </a:lnTo>
                  <a:lnTo>
                    <a:pt x="651230" y="2282466"/>
                  </a:lnTo>
                  <a:cubicBezTo>
                    <a:pt x="652182" y="2287562"/>
                    <a:pt x="652182" y="2292800"/>
                    <a:pt x="651230" y="2297896"/>
                  </a:cubicBezTo>
                  <a:lnTo>
                    <a:pt x="645896" y="2300945"/>
                  </a:lnTo>
                  <a:cubicBezTo>
                    <a:pt x="643800" y="2308564"/>
                    <a:pt x="647134" y="2316565"/>
                    <a:pt x="644181" y="2323995"/>
                  </a:cubicBezTo>
                  <a:lnTo>
                    <a:pt x="638942" y="2326948"/>
                  </a:lnTo>
                  <a:lnTo>
                    <a:pt x="645324" y="2330853"/>
                  </a:lnTo>
                  <a:lnTo>
                    <a:pt x="645324" y="2334377"/>
                  </a:lnTo>
                  <a:lnTo>
                    <a:pt x="651515" y="2338187"/>
                  </a:lnTo>
                  <a:cubicBezTo>
                    <a:pt x="649229" y="2339616"/>
                    <a:pt x="647134" y="2340949"/>
                    <a:pt x="644943" y="2342473"/>
                  </a:cubicBezTo>
                  <a:lnTo>
                    <a:pt x="644943" y="2404481"/>
                  </a:lnTo>
                  <a:cubicBezTo>
                    <a:pt x="643038" y="2406291"/>
                    <a:pt x="639228" y="2406672"/>
                    <a:pt x="639895" y="2408767"/>
                  </a:cubicBezTo>
                  <a:lnTo>
                    <a:pt x="644943" y="2411625"/>
                  </a:lnTo>
                  <a:lnTo>
                    <a:pt x="644943" y="2437533"/>
                  </a:lnTo>
                  <a:lnTo>
                    <a:pt x="639038" y="2441248"/>
                  </a:lnTo>
                  <a:cubicBezTo>
                    <a:pt x="639038" y="2442295"/>
                    <a:pt x="639038" y="2443534"/>
                    <a:pt x="639038" y="2444772"/>
                  </a:cubicBezTo>
                  <a:lnTo>
                    <a:pt x="645514" y="2448772"/>
                  </a:lnTo>
                  <a:lnTo>
                    <a:pt x="645514" y="2456011"/>
                  </a:lnTo>
                  <a:lnTo>
                    <a:pt x="639323" y="2459916"/>
                  </a:lnTo>
                  <a:cubicBezTo>
                    <a:pt x="646276" y="2463917"/>
                    <a:pt x="659611" y="2468775"/>
                    <a:pt x="645896" y="2474299"/>
                  </a:cubicBezTo>
                  <a:lnTo>
                    <a:pt x="645896" y="2503827"/>
                  </a:lnTo>
                  <a:lnTo>
                    <a:pt x="651992" y="2507732"/>
                  </a:lnTo>
                  <a:lnTo>
                    <a:pt x="651992" y="2510209"/>
                  </a:lnTo>
                  <a:lnTo>
                    <a:pt x="645610" y="2514019"/>
                  </a:lnTo>
                  <a:lnTo>
                    <a:pt x="645610" y="2576884"/>
                  </a:lnTo>
                  <a:cubicBezTo>
                    <a:pt x="647991" y="2578217"/>
                    <a:pt x="650086" y="2579551"/>
                    <a:pt x="651896" y="2580694"/>
                  </a:cubicBezTo>
                  <a:lnTo>
                    <a:pt x="651896" y="2587932"/>
                  </a:lnTo>
                  <a:lnTo>
                    <a:pt x="645610" y="2592029"/>
                  </a:lnTo>
                  <a:cubicBezTo>
                    <a:pt x="645029" y="2605592"/>
                    <a:pt x="645314" y="2619175"/>
                    <a:pt x="646467" y="2632700"/>
                  </a:cubicBezTo>
                  <a:cubicBezTo>
                    <a:pt x="665517" y="2650321"/>
                    <a:pt x="638466" y="2733189"/>
                    <a:pt x="658373" y="2749857"/>
                  </a:cubicBezTo>
                  <a:lnTo>
                    <a:pt x="652277" y="2753858"/>
                  </a:lnTo>
                  <a:lnTo>
                    <a:pt x="652277" y="2841964"/>
                  </a:lnTo>
                  <a:lnTo>
                    <a:pt x="645514" y="2846060"/>
                  </a:lnTo>
                  <a:lnTo>
                    <a:pt x="645514" y="2937976"/>
                  </a:lnTo>
                  <a:lnTo>
                    <a:pt x="639228" y="2941786"/>
                  </a:lnTo>
                  <a:lnTo>
                    <a:pt x="639228" y="2963789"/>
                  </a:lnTo>
                  <a:lnTo>
                    <a:pt x="645610" y="2967885"/>
                  </a:lnTo>
                  <a:cubicBezTo>
                    <a:pt x="646372" y="2987697"/>
                    <a:pt x="644086" y="3007985"/>
                    <a:pt x="646467" y="3026940"/>
                  </a:cubicBezTo>
                  <a:cubicBezTo>
                    <a:pt x="654563" y="3031893"/>
                    <a:pt x="654468" y="3032178"/>
                    <a:pt x="645896" y="3037417"/>
                  </a:cubicBezTo>
                  <a:lnTo>
                    <a:pt x="645896" y="3048466"/>
                  </a:lnTo>
                  <a:lnTo>
                    <a:pt x="651992" y="3052371"/>
                  </a:lnTo>
                  <a:lnTo>
                    <a:pt x="651992" y="3066945"/>
                  </a:lnTo>
                  <a:lnTo>
                    <a:pt x="645514" y="3070850"/>
                  </a:lnTo>
                  <a:lnTo>
                    <a:pt x="645514" y="3181245"/>
                  </a:lnTo>
                  <a:lnTo>
                    <a:pt x="638752" y="3185341"/>
                  </a:lnTo>
                  <a:lnTo>
                    <a:pt x="638752" y="3203343"/>
                  </a:lnTo>
                  <a:lnTo>
                    <a:pt x="632465" y="3207439"/>
                  </a:lnTo>
                  <a:cubicBezTo>
                    <a:pt x="631922" y="3214849"/>
                    <a:pt x="632208" y="3222288"/>
                    <a:pt x="633322" y="3229632"/>
                  </a:cubicBezTo>
                  <a:lnTo>
                    <a:pt x="637990" y="3232299"/>
                  </a:lnTo>
                  <a:cubicBezTo>
                    <a:pt x="639942" y="3236166"/>
                    <a:pt x="639942" y="3240719"/>
                    <a:pt x="637990" y="3244586"/>
                  </a:cubicBezTo>
                  <a:lnTo>
                    <a:pt x="632751" y="3247634"/>
                  </a:lnTo>
                  <a:cubicBezTo>
                    <a:pt x="632751" y="3254682"/>
                    <a:pt x="630084" y="3263541"/>
                    <a:pt x="639228" y="3265922"/>
                  </a:cubicBezTo>
                  <a:lnTo>
                    <a:pt x="639228" y="3343170"/>
                  </a:lnTo>
                  <a:lnTo>
                    <a:pt x="645610" y="3347075"/>
                  </a:lnTo>
                  <a:lnTo>
                    <a:pt x="639609" y="3350980"/>
                  </a:lnTo>
                  <a:cubicBezTo>
                    <a:pt x="641609" y="3352409"/>
                    <a:pt x="644562" y="3352695"/>
                    <a:pt x="644943" y="3354981"/>
                  </a:cubicBezTo>
                  <a:lnTo>
                    <a:pt x="639895" y="3357838"/>
                  </a:lnTo>
                  <a:cubicBezTo>
                    <a:pt x="638990" y="3362905"/>
                    <a:pt x="638990" y="3368106"/>
                    <a:pt x="639895" y="3373173"/>
                  </a:cubicBezTo>
                  <a:lnTo>
                    <a:pt x="645514" y="3376412"/>
                  </a:lnTo>
                  <a:lnTo>
                    <a:pt x="639418" y="3380317"/>
                  </a:lnTo>
                  <a:lnTo>
                    <a:pt x="639418" y="3394891"/>
                  </a:lnTo>
                  <a:lnTo>
                    <a:pt x="645800" y="3398796"/>
                  </a:lnTo>
                  <a:lnTo>
                    <a:pt x="645800" y="3402320"/>
                  </a:lnTo>
                  <a:lnTo>
                    <a:pt x="639609" y="3406130"/>
                  </a:lnTo>
                  <a:lnTo>
                    <a:pt x="639609" y="3417084"/>
                  </a:lnTo>
                  <a:lnTo>
                    <a:pt x="645896" y="3421275"/>
                  </a:lnTo>
                  <a:cubicBezTo>
                    <a:pt x="641133" y="3462042"/>
                    <a:pt x="655421" y="3514620"/>
                    <a:pt x="640276" y="3549196"/>
                  </a:cubicBezTo>
                  <a:cubicBezTo>
                    <a:pt x="638361" y="3553101"/>
                    <a:pt x="638361" y="3557672"/>
                    <a:pt x="640276" y="3561578"/>
                  </a:cubicBezTo>
                  <a:lnTo>
                    <a:pt x="645229" y="3564340"/>
                  </a:lnTo>
                  <a:lnTo>
                    <a:pt x="639038" y="3568246"/>
                  </a:lnTo>
                  <a:lnTo>
                    <a:pt x="639038" y="3582819"/>
                  </a:lnTo>
                  <a:lnTo>
                    <a:pt x="645419" y="3586724"/>
                  </a:lnTo>
                  <a:lnTo>
                    <a:pt x="645419" y="3593963"/>
                  </a:lnTo>
                  <a:cubicBezTo>
                    <a:pt x="627322" y="3602726"/>
                    <a:pt x="657992" y="3603964"/>
                    <a:pt x="638847" y="3613013"/>
                  </a:cubicBezTo>
                  <a:cubicBezTo>
                    <a:pt x="639418" y="3617014"/>
                    <a:pt x="637704" y="3620729"/>
                    <a:pt x="640371" y="3624253"/>
                  </a:cubicBezTo>
                  <a:cubicBezTo>
                    <a:pt x="643895" y="3625776"/>
                    <a:pt x="646562" y="3627586"/>
                    <a:pt x="645229" y="3630634"/>
                  </a:cubicBezTo>
                  <a:lnTo>
                    <a:pt x="639038" y="3634539"/>
                  </a:lnTo>
                  <a:lnTo>
                    <a:pt x="639038" y="3637969"/>
                  </a:lnTo>
                  <a:lnTo>
                    <a:pt x="632465" y="3641969"/>
                  </a:lnTo>
                  <a:lnTo>
                    <a:pt x="632465" y="3653209"/>
                  </a:lnTo>
                  <a:cubicBezTo>
                    <a:pt x="636466" y="3655971"/>
                    <a:pt x="641990" y="3657590"/>
                    <a:pt x="644467" y="3661114"/>
                  </a:cubicBezTo>
                  <a:lnTo>
                    <a:pt x="638942" y="3664162"/>
                  </a:lnTo>
                  <a:cubicBezTo>
                    <a:pt x="639800" y="3673687"/>
                    <a:pt x="637037" y="3685117"/>
                    <a:pt x="640371" y="3694547"/>
                  </a:cubicBezTo>
                  <a:lnTo>
                    <a:pt x="645229" y="3697214"/>
                  </a:lnTo>
                  <a:lnTo>
                    <a:pt x="645229" y="3726456"/>
                  </a:lnTo>
                  <a:lnTo>
                    <a:pt x="651896" y="3730551"/>
                  </a:lnTo>
                  <a:lnTo>
                    <a:pt x="645514" y="3734457"/>
                  </a:lnTo>
                  <a:cubicBezTo>
                    <a:pt x="645514" y="3735695"/>
                    <a:pt x="645514" y="3736933"/>
                    <a:pt x="645514" y="3737981"/>
                  </a:cubicBezTo>
                  <a:lnTo>
                    <a:pt x="651420" y="3741696"/>
                  </a:lnTo>
                  <a:lnTo>
                    <a:pt x="651420" y="3775033"/>
                  </a:lnTo>
                  <a:cubicBezTo>
                    <a:pt x="642847" y="3778081"/>
                    <a:pt x="644848" y="3782272"/>
                    <a:pt x="646276" y="3786463"/>
                  </a:cubicBezTo>
                  <a:lnTo>
                    <a:pt x="651801" y="3789511"/>
                  </a:lnTo>
                  <a:cubicBezTo>
                    <a:pt x="649610" y="3799798"/>
                    <a:pt x="657611" y="3818086"/>
                    <a:pt x="645419" y="3822563"/>
                  </a:cubicBezTo>
                  <a:lnTo>
                    <a:pt x="645419" y="3855519"/>
                  </a:lnTo>
                  <a:lnTo>
                    <a:pt x="638656" y="3859615"/>
                  </a:lnTo>
                  <a:lnTo>
                    <a:pt x="638656" y="3870474"/>
                  </a:lnTo>
                  <a:lnTo>
                    <a:pt x="631894" y="3874569"/>
                  </a:lnTo>
                  <a:lnTo>
                    <a:pt x="631894" y="3918480"/>
                  </a:lnTo>
                  <a:lnTo>
                    <a:pt x="625893" y="3922290"/>
                  </a:lnTo>
                  <a:lnTo>
                    <a:pt x="625893" y="3929434"/>
                  </a:lnTo>
                  <a:cubicBezTo>
                    <a:pt x="634465" y="3934672"/>
                    <a:pt x="634465" y="3934958"/>
                    <a:pt x="625893" y="3940101"/>
                  </a:cubicBezTo>
                  <a:lnTo>
                    <a:pt x="625893" y="3947531"/>
                  </a:lnTo>
                  <a:lnTo>
                    <a:pt x="631894" y="3951436"/>
                  </a:lnTo>
                  <a:lnTo>
                    <a:pt x="631894" y="4198134"/>
                  </a:lnTo>
                  <a:lnTo>
                    <a:pt x="625512" y="4202039"/>
                  </a:lnTo>
                  <a:lnTo>
                    <a:pt x="625512" y="4205563"/>
                  </a:lnTo>
                  <a:lnTo>
                    <a:pt x="632275" y="4209564"/>
                  </a:lnTo>
                  <a:lnTo>
                    <a:pt x="632275" y="4260904"/>
                  </a:lnTo>
                  <a:lnTo>
                    <a:pt x="638276" y="4264809"/>
                  </a:lnTo>
                  <a:lnTo>
                    <a:pt x="633227" y="4267666"/>
                  </a:lnTo>
                  <a:cubicBezTo>
                    <a:pt x="629036" y="4289669"/>
                    <a:pt x="635037" y="4313196"/>
                    <a:pt x="631036" y="4335198"/>
                  </a:cubicBezTo>
                  <a:lnTo>
                    <a:pt x="625893" y="4338056"/>
                  </a:lnTo>
                  <a:lnTo>
                    <a:pt x="625893" y="4345580"/>
                  </a:lnTo>
                  <a:lnTo>
                    <a:pt x="631894" y="4349391"/>
                  </a:lnTo>
                  <a:lnTo>
                    <a:pt x="631894" y="4356630"/>
                  </a:lnTo>
                  <a:lnTo>
                    <a:pt x="625512" y="4360535"/>
                  </a:lnTo>
                  <a:lnTo>
                    <a:pt x="625512" y="4389776"/>
                  </a:lnTo>
                  <a:lnTo>
                    <a:pt x="631703" y="4393682"/>
                  </a:lnTo>
                  <a:lnTo>
                    <a:pt x="625893" y="4397397"/>
                  </a:lnTo>
                  <a:lnTo>
                    <a:pt x="625893" y="4415875"/>
                  </a:lnTo>
                  <a:cubicBezTo>
                    <a:pt x="635418" y="4421114"/>
                    <a:pt x="634465" y="4426163"/>
                    <a:pt x="625893" y="4430162"/>
                  </a:cubicBezTo>
                  <a:cubicBezTo>
                    <a:pt x="629036" y="4444831"/>
                    <a:pt x="618368" y="4469787"/>
                    <a:pt x="632275" y="4478264"/>
                  </a:cubicBezTo>
                  <a:lnTo>
                    <a:pt x="632275" y="4599708"/>
                  </a:lnTo>
                  <a:cubicBezTo>
                    <a:pt x="633799" y="4601803"/>
                    <a:pt x="639038" y="4602470"/>
                    <a:pt x="638371" y="4605709"/>
                  </a:cubicBezTo>
                  <a:close/>
                  <a:moveTo>
                    <a:pt x="631132" y="2178739"/>
                  </a:moveTo>
                  <a:cubicBezTo>
                    <a:pt x="608367" y="2167118"/>
                    <a:pt x="580268" y="2170547"/>
                    <a:pt x="556551" y="2162927"/>
                  </a:cubicBezTo>
                  <a:lnTo>
                    <a:pt x="539501" y="2171500"/>
                  </a:lnTo>
                  <a:cubicBezTo>
                    <a:pt x="553789" y="2174738"/>
                    <a:pt x="567029" y="2172833"/>
                    <a:pt x="581888" y="2177120"/>
                  </a:cubicBezTo>
                  <a:cubicBezTo>
                    <a:pt x="597766" y="2182606"/>
                    <a:pt x="614930" y="2183177"/>
                    <a:pt x="631132" y="2178739"/>
                  </a:cubicBezTo>
                  <a:close/>
                  <a:moveTo>
                    <a:pt x="615320" y="1676009"/>
                  </a:moveTo>
                  <a:cubicBezTo>
                    <a:pt x="607062" y="1674704"/>
                    <a:pt x="598623" y="1676762"/>
                    <a:pt x="591889" y="1681724"/>
                  </a:cubicBezTo>
                  <a:lnTo>
                    <a:pt x="609605" y="1689820"/>
                  </a:lnTo>
                  <a:cubicBezTo>
                    <a:pt x="613215" y="1688801"/>
                    <a:pt x="616492" y="1686867"/>
                    <a:pt x="619130" y="1684201"/>
                  </a:cubicBezTo>
                  <a:cubicBezTo>
                    <a:pt x="617511" y="1681533"/>
                    <a:pt x="620940" y="1678200"/>
                    <a:pt x="615320" y="1676009"/>
                  </a:cubicBezTo>
                  <a:close/>
                  <a:moveTo>
                    <a:pt x="595604" y="1716490"/>
                  </a:moveTo>
                  <a:cubicBezTo>
                    <a:pt x="602652" y="1711632"/>
                    <a:pt x="611034" y="1713442"/>
                    <a:pt x="617892" y="1707727"/>
                  </a:cubicBezTo>
                  <a:cubicBezTo>
                    <a:pt x="611605" y="1702203"/>
                    <a:pt x="581411" y="1704203"/>
                    <a:pt x="595604" y="1716490"/>
                  </a:cubicBezTo>
                  <a:close/>
                  <a:moveTo>
                    <a:pt x="589126" y="1661245"/>
                  </a:moveTo>
                  <a:lnTo>
                    <a:pt x="583316" y="1657530"/>
                  </a:lnTo>
                  <a:cubicBezTo>
                    <a:pt x="554741" y="1660293"/>
                    <a:pt x="567600" y="1672580"/>
                    <a:pt x="588936" y="1668580"/>
                  </a:cubicBezTo>
                  <a:cubicBezTo>
                    <a:pt x="593603" y="1664769"/>
                    <a:pt x="593603" y="1663912"/>
                    <a:pt x="589126" y="1661245"/>
                  </a:cubicBezTo>
                  <a:close/>
                  <a:moveTo>
                    <a:pt x="595794" y="1628003"/>
                  </a:moveTo>
                  <a:lnTo>
                    <a:pt x="612082" y="1618478"/>
                  </a:lnTo>
                  <a:cubicBezTo>
                    <a:pt x="586774" y="1609191"/>
                    <a:pt x="558999" y="1609191"/>
                    <a:pt x="533691" y="1618478"/>
                  </a:cubicBezTo>
                  <a:lnTo>
                    <a:pt x="543216" y="1624003"/>
                  </a:lnTo>
                  <a:cubicBezTo>
                    <a:pt x="561599" y="1622288"/>
                    <a:pt x="577697" y="1629241"/>
                    <a:pt x="595794" y="1628003"/>
                  </a:cubicBezTo>
                  <a:close/>
                  <a:moveTo>
                    <a:pt x="612082" y="1574663"/>
                  </a:moveTo>
                  <a:cubicBezTo>
                    <a:pt x="590365" y="1563900"/>
                    <a:pt x="567790" y="1574663"/>
                    <a:pt x="543787" y="1572663"/>
                  </a:cubicBezTo>
                  <a:cubicBezTo>
                    <a:pt x="538168" y="1572091"/>
                    <a:pt x="541692" y="1567424"/>
                    <a:pt x="536358" y="1565424"/>
                  </a:cubicBezTo>
                  <a:cubicBezTo>
                    <a:pt x="525404" y="1564281"/>
                    <a:pt x="501496" y="1565424"/>
                    <a:pt x="522166" y="1576568"/>
                  </a:cubicBezTo>
                  <a:cubicBezTo>
                    <a:pt x="539701" y="1577635"/>
                    <a:pt x="557161" y="1579702"/>
                    <a:pt x="574458" y="1582759"/>
                  </a:cubicBezTo>
                  <a:cubicBezTo>
                    <a:pt x="583983" y="1585426"/>
                    <a:pt x="585507" y="1580663"/>
                    <a:pt x="590079" y="1580187"/>
                  </a:cubicBezTo>
                  <a:cubicBezTo>
                    <a:pt x="597794" y="1579426"/>
                    <a:pt x="605890" y="1582283"/>
                    <a:pt x="612082" y="1578282"/>
                  </a:cubicBezTo>
                  <a:close/>
                  <a:moveTo>
                    <a:pt x="513498" y="1593046"/>
                  </a:moveTo>
                  <a:lnTo>
                    <a:pt x="513498" y="1596666"/>
                  </a:lnTo>
                  <a:cubicBezTo>
                    <a:pt x="534358" y="1602857"/>
                    <a:pt x="564647" y="1607905"/>
                    <a:pt x="585793" y="1596666"/>
                  </a:cubicBezTo>
                  <a:cubicBezTo>
                    <a:pt x="585793" y="1590760"/>
                    <a:pt x="585793" y="1590760"/>
                    <a:pt x="582935" y="1587903"/>
                  </a:cubicBezTo>
                  <a:cubicBezTo>
                    <a:pt x="573610" y="1588436"/>
                    <a:pt x="564485" y="1590798"/>
                    <a:pt x="556075" y="1594856"/>
                  </a:cubicBezTo>
                  <a:cubicBezTo>
                    <a:pt x="551817" y="1592132"/>
                    <a:pt x="547283" y="1589865"/>
                    <a:pt x="542549" y="1588093"/>
                  </a:cubicBezTo>
                  <a:cubicBezTo>
                    <a:pt x="533786" y="1595046"/>
                    <a:pt x="522166" y="1588284"/>
                    <a:pt x="513498" y="1593046"/>
                  </a:cubicBezTo>
                  <a:close/>
                  <a:moveTo>
                    <a:pt x="520070" y="1735921"/>
                  </a:moveTo>
                  <a:cubicBezTo>
                    <a:pt x="548645" y="1746685"/>
                    <a:pt x="584650" y="1746494"/>
                    <a:pt x="616273" y="1750018"/>
                  </a:cubicBezTo>
                  <a:lnTo>
                    <a:pt x="619226" y="1745256"/>
                  </a:lnTo>
                  <a:cubicBezTo>
                    <a:pt x="614225" y="1741122"/>
                    <a:pt x="607996" y="1738740"/>
                    <a:pt x="601509" y="1738493"/>
                  </a:cubicBezTo>
                  <a:cubicBezTo>
                    <a:pt x="598099" y="1735416"/>
                    <a:pt x="592917" y="1735416"/>
                    <a:pt x="589508" y="1738493"/>
                  </a:cubicBezTo>
                  <a:cubicBezTo>
                    <a:pt x="569791" y="1735159"/>
                    <a:pt x="537215" y="1723920"/>
                    <a:pt x="520070" y="1735540"/>
                  </a:cubicBezTo>
                  <a:close/>
                  <a:moveTo>
                    <a:pt x="582554" y="1849555"/>
                  </a:moveTo>
                  <a:cubicBezTo>
                    <a:pt x="593889" y="1850221"/>
                    <a:pt x="606176" y="1856888"/>
                    <a:pt x="617606" y="1851936"/>
                  </a:cubicBezTo>
                  <a:cubicBezTo>
                    <a:pt x="631703" y="1835553"/>
                    <a:pt x="564361" y="1839553"/>
                    <a:pt x="582554" y="1849173"/>
                  </a:cubicBezTo>
                  <a:close/>
                  <a:moveTo>
                    <a:pt x="596556" y="1790023"/>
                  </a:moveTo>
                  <a:cubicBezTo>
                    <a:pt x="597318" y="1790023"/>
                    <a:pt x="598080" y="1789261"/>
                    <a:pt x="598842" y="1788785"/>
                  </a:cubicBezTo>
                  <a:lnTo>
                    <a:pt x="598842" y="1784975"/>
                  </a:lnTo>
                  <a:cubicBezTo>
                    <a:pt x="585412" y="1774878"/>
                    <a:pt x="566647" y="1780498"/>
                    <a:pt x="552932" y="1784975"/>
                  </a:cubicBezTo>
                  <a:cubicBezTo>
                    <a:pt x="567124" y="1788871"/>
                    <a:pt x="581859" y="1790442"/>
                    <a:pt x="596556" y="1789642"/>
                  </a:cubicBezTo>
                  <a:close/>
                  <a:moveTo>
                    <a:pt x="529881" y="2199598"/>
                  </a:moveTo>
                  <a:cubicBezTo>
                    <a:pt x="546074" y="2197598"/>
                    <a:pt x="563600" y="2198360"/>
                    <a:pt x="578077" y="2190835"/>
                  </a:cubicBezTo>
                  <a:cubicBezTo>
                    <a:pt x="567886" y="2185596"/>
                    <a:pt x="554170" y="2189883"/>
                    <a:pt x="542263" y="2188549"/>
                  </a:cubicBezTo>
                  <a:lnTo>
                    <a:pt x="536453" y="2195884"/>
                  </a:lnTo>
                  <a:cubicBezTo>
                    <a:pt x="533501" y="2194741"/>
                    <a:pt x="522356" y="2196550"/>
                    <a:pt x="530357" y="2199217"/>
                  </a:cubicBezTo>
                  <a:close/>
                  <a:moveTo>
                    <a:pt x="625131" y="2013670"/>
                  </a:moveTo>
                  <a:lnTo>
                    <a:pt x="625131" y="2009765"/>
                  </a:lnTo>
                  <a:cubicBezTo>
                    <a:pt x="615396" y="2002555"/>
                    <a:pt x="602100" y="2002555"/>
                    <a:pt x="592365" y="2009765"/>
                  </a:cubicBezTo>
                  <a:lnTo>
                    <a:pt x="592365" y="2013575"/>
                  </a:lnTo>
                  <a:cubicBezTo>
                    <a:pt x="603166" y="2015956"/>
                    <a:pt x="614368" y="2015861"/>
                    <a:pt x="625131" y="2013289"/>
                  </a:cubicBezTo>
                  <a:close/>
                  <a:moveTo>
                    <a:pt x="635227" y="1967474"/>
                  </a:moveTo>
                  <a:cubicBezTo>
                    <a:pt x="633075" y="1966388"/>
                    <a:pt x="631008" y="1965141"/>
                    <a:pt x="629036" y="1963759"/>
                  </a:cubicBezTo>
                  <a:lnTo>
                    <a:pt x="614844" y="1963759"/>
                  </a:lnTo>
                  <a:cubicBezTo>
                    <a:pt x="585697" y="1974618"/>
                    <a:pt x="646372" y="1972617"/>
                    <a:pt x="635227" y="1967283"/>
                  </a:cubicBezTo>
                  <a:close/>
                  <a:moveTo>
                    <a:pt x="590841" y="1919849"/>
                  </a:moveTo>
                  <a:cubicBezTo>
                    <a:pt x="589069" y="1920154"/>
                    <a:pt x="587355" y="1920764"/>
                    <a:pt x="585793" y="1921659"/>
                  </a:cubicBezTo>
                  <a:lnTo>
                    <a:pt x="585793" y="1925278"/>
                  </a:lnTo>
                  <a:cubicBezTo>
                    <a:pt x="603233" y="1928479"/>
                    <a:pt x="621121" y="1928479"/>
                    <a:pt x="638561" y="1925278"/>
                  </a:cubicBezTo>
                  <a:lnTo>
                    <a:pt x="628369" y="1920039"/>
                  </a:lnTo>
                  <a:cubicBezTo>
                    <a:pt x="616177" y="1918706"/>
                    <a:pt x="603128" y="1919658"/>
                    <a:pt x="590841" y="1919658"/>
                  </a:cubicBezTo>
                  <a:close/>
                  <a:moveTo>
                    <a:pt x="609224" y="1646862"/>
                  </a:moveTo>
                  <a:cubicBezTo>
                    <a:pt x="602938" y="1647624"/>
                    <a:pt x="597032" y="1645719"/>
                    <a:pt x="592746" y="1648672"/>
                  </a:cubicBezTo>
                  <a:cubicBezTo>
                    <a:pt x="592746" y="1649910"/>
                    <a:pt x="592746" y="1651053"/>
                    <a:pt x="592746" y="1652387"/>
                  </a:cubicBezTo>
                  <a:lnTo>
                    <a:pt x="599318" y="1656292"/>
                  </a:lnTo>
                  <a:cubicBezTo>
                    <a:pt x="599318" y="1666484"/>
                    <a:pt x="619226" y="1661531"/>
                    <a:pt x="624083" y="1656863"/>
                  </a:cubicBezTo>
                  <a:close/>
                  <a:moveTo>
                    <a:pt x="563028" y="1543897"/>
                  </a:moveTo>
                  <a:cubicBezTo>
                    <a:pt x="537787" y="1554184"/>
                    <a:pt x="505878" y="1541040"/>
                    <a:pt x="481208" y="1553422"/>
                  </a:cubicBezTo>
                  <a:cubicBezTo>
                    <a:pt x="526166" y="1562947"/>
                    <a:pt x="570743" y="1555613"/>
                    <a:pt x="617130" y="1554470"/>
                  </a:cubicBezTo>
                  <a:cubicBezTo>
                    <a:pt x="624940" y="1533324"/>
                    <a:pt x="575410" y="1547231"/>
                    <a:pt x="563028" y="1543326"/>
                  </a:cubicBezTo>
                  <a:close/>
                  <a:moveTo>
                    <a:pt x="408247" y="3059896"/>
                  </a:moveTo>
                  <a:cubicBezTo>
                    <a:pt x="415200" y="3055705"/>
                    <a:pt x="424058" y="3059896"/>
                    <a:pt x="431297" y="3054372"/>
                  </a:cubicBezTo>
                  <a:cubicBezTo>
                    <a:pt x="453586" y="3056753"/>
                    <a:pt x="485113" y="3062372"/>
                    <a:pt x="506830" y="3052562"/>
                  </a:cubicBezTo>
                  <a:lnTo>
                    <a:pt x="506830" y="3048657"/>
                  </a:lnTo>
                  <a:cubicBezTo>
                    <a:pt x="492591" y="3038036"/>
                    <a:pt x="473750" y="3035893"/>
                    <a:pt x="457491" y="3043037"/>
                  </a:cubicBezTo>
                  <a:cubicBezTo>
                    <a:pt x="449395" y="3037894"/>
                    <a:pt x="437679" y="3031988"/>
                    <a:pt x="428154" y="3037798"/>
                  </a:cubicBezTo>
                  <a:cubicBezTo>
                    <a:pt x="429868" y="3051038"/>
                    <a:pt x="335476" y="3036941"/>
                    <a:pt x="381577" y="3059420"/>
                  </a:cubicBezTo>
                  <a:cubicBezTo>
                    <a:pt x="372052" y="3065421"/>
                    <a:pt x="358717" y="3057991"/>
                    <a:pt x="349382" y="3063421"/>
                  </a:cubicBezTo>
                  <a:lnTo>
                    <a:pt x="349382" y="3066945"/>
                  </a:lnTo>
                  <a:lnTo>
                    <a:pt x="342810" y="3070945"/>
                  </a:lnTo>
                  <a:lnTo>
                    <a:pt x="342810" y="3078660"/>
                  </a:lnTo>
                  <a:lnTo>
                    <a:pt x="351287" y="3080280"/>
                  </a:lnTo>
                  <a:cubicBezTo>
                    <a:pt x="371861" y="3069135"/>
                    <a:pt x="396721" y="3073898"/>
                    <a:pt x="417962" y="3079518"/>
                  </a:cubicBezTo>
                  <a:cubicBezTo>
                    <a:pt x="438927" y="3076679"/>
                    <a:pt x="460244" y="3080899"/>
                    <a:pt x="478541" y="3091520"/>
                  </a:cubicBezTo>
                  <a:cubicBezTo>
                    <a:pt x="485018" y="3089614"/>
                    <a:pt x="493210" y="3092948"/>
                    <a:pt x="500068" y="3089424"/>
                  </a:cubicBezTo>
                  <a:lnTo>
                    <a:pt x="493876" y="3085423"/>
                  </a:lnTo>
                  <a:lnTo>
                    <a:pt x="493876" y="3078184"/>
                  </a:lnTo>
                  <a:cubicBezTo>
                    <a:pt x="496353" y="3075041"/>
                    <a:pt x="504449" y="3077613"/>
                    <a:pt x="506830" y="3074469"/>
                  </a:cubicBezTo>
                  <a:lnTo>
                    <a:pt x="506830" y="3070755"/>
                  </a:lnTo>
                  <a:cubicBezTo>
                    <a:pt x="502735" y="3067707"/>
                    <a:pt x="493591" y="3069707"/>
                    <a:pt x="490828" y="3065421"/>
                  </a:cubicBezTo>
                  <a:cubicBezTo>
                    <a:pt x="477017" y="3065421"/>
                    <a:pt x="462730" y="3063421"/>
                    <a:pt x="450728" y="3072660"/>
                  </a:cubicBezTo>
                  <a:cubicBezTo>
                    <a:pt x="439108" y="3075136"/>
                    <a:pt x="443965" y="3064373"/>
                    <a:pt x="433583" y="3065326"/>
                  </a:cubicBezTo>
                  <a:cubicBezTo>
                    <a:pt x="424763" y="3066535"/>
                    <a:pt x="415800" y="3064611"/>
                    <a:pt x="408247" y="3059896"/>
                  </a:cubicBezTo>
                  <a:close/>
                  <a:moveTo>
                    <a:pt x="518737" y="3034750"/>
                  </a:moveTo>
                  <a:cubicBezTo>
                    <a:pt x="520461" y="3032217"/>
                    <a:pt x="520718" y="3028950"/>
                    <a:pt x="519403" y="3026178"/>
                  </a:cubicBezTo>
                  <a:lnTo>
                    <a:pt x="509878" y="3021034"/>
                  </a:lnTo>
                  <a:cubicBezTo>
                    <a:pt x="505611" y="3019711"/>
                    <a:pt x="501077" y="3022101"/>
                    <a:pt x="499753" y="3026378"/>
                  </a:cubicBezTo>
                  <a:cubicBezTo>
                    <a:pt x="498648" y="3029931"/>
                    <a:pt x="500115" y="3033779"/>
                    <a:pt x="503306" y="3035703"/>
                  </a:cubicBezTo>
                  <a:cubicBezTo>
                    <a:pt x="508469" y="3036284"/>
                    <a:pt x="513688" y="3035960"/>
                    <a:pt x="518737" y="3034750"/>
                  </a:cubicBezTo>
                  <a:close/>
                  <a:moveTo>
                    <a:pt x="464539" y="2888446"/>
                  </a:moveTo>
                  <a:cubicBezTo>
                    <a:pt x="469873" y="2887780"/>
                    <a:pt x="475779" y="2889685"/>
                    <a:pt x="480065" y="2886922"/>
                  </a:cubicBezTo>
                  <a:cubicBezTo>
                    <a:pt x="480065" y="2874349"/>
                    <a:pt x="453300" y="2883779"/>
                    <a:pt x="444632" y="2881017"/>
                  </a:cubicBezTo>
                  <a:cubicBezTo>
                    <a:pt x="435107" y="2876350"/>
                    <a:pt x="435107" y="2876350"/>
                    <a:pt x="428249" y="2879302"/>
                  </a:cubicBezTo>
                  <a:lnTo>
                    <a:pt x="428249" y="2882922"/>
                  </a:lnTo>
                  <a:cubicBezTo>
                    <a:pt x="439108" y="2887970"/>
                    <a:pt x="453300" y="2896257"/>
                    <a:pt x="464539" y="2888446"/>
                  </a:cubicBezTo>
                  <a:close/>
                  <a:moveTo>
                    <a:pt x="457586" y="2943691"/>
                  </a:moveTo>
                  <a:cubicBezTo>
                    <a:pt x="456853" y="2944053"/>
                    <a:pt x="456157" y="2944463"/>
                    <a:pt x="455491" y="2944930"/>
                  </a:cubicBezTo>
                  <a:cubicBezTo>
                    <a:pt x="453586" y="2948930"/>
                    <a:pt x="465206" y="2946168"/>
                    <a:pt x="457586" y="2943691"/>
                  </a:cubicBezTo>
                  <a:close/>
                  <a:moveTo>
                    <a:pt x="486733" y="2959979"/>
                  </a:moveTo>
                  <a:cubicBezTo>
                    <a:pt x="486733" y="2961122"/>
                    <a:pt x="486733" y="2962265"/>
                    <a:pt x="486733" y="2963504"/>
                  </a:cubicBezTo>
                  <a:cubicBezTo>
                    <a:pt x="503211" y="2973029"/>
                    <a:pt x="524166" y="2977505"/>
                    <a:pt x="539215" y="2967980"/>
                  </a:cubicBezTo>
                  <a:lnTo>
                    <a:pt x="539215" y="2956455"/>
                  </a:lnTo>
                  <a:cubicBezTo>
                    <a:pt x="531081" y="2949664"/>
                    <a:pt x="520642" y="2946253"/>
                    <a:pt x="510069" y="2946930"/>
                  </a:cubicBezTo>
                  <a:cubicBezTo>
                    <a:pt x="500544" y="2961027"/>
                    <a:pt x="496353" y="2950168"/>
                    <a:pt x="483304" y="2950644"/>
                  </a:cubicBezTo>
                  <a:cubicBezTo>
                    <a:pt x="479303" y="2955312"/>
                    <a:pt x="479303" y="2955407"/>
                    <a:pt x="486733" y="2959979"/>
                  </a:cubicBezTo>
                  <a:close/>
                  <a:moveTo>
                    <a:pt x="510164" y="2939976"/>
                  </a:moveTo>
                  <a:cubicBezTo>
                    <a:pt x="518832" y="2939976"/>
                    <a:pt x="533882" y="2942358"/>
                    <a:pt x="538739" y="2933880"/>
                  </a:cubicBezTo>
                  <a:cubicBezTo>
                    <a:pt x="533501" y="2931976"/>
                    <a:pt x="497782" y="2929309"/>
                    <a:pt x="510164" y="2939976"/>
                  </a:cubicBezTo>
                  <a:close/>
                  <a:moveTo>
                    <a:pt x="506926" y="2986459"/>
                  </a:moveTo>
                  <a:lnTo>
                    <a:pt x="515879" y="2991412"/>
                  </a:lnTo>
                  <a:cubicBezTo>
                    <a:pt x="522070" y="2991412"/>
                    <a:pt x="519594" y="2988268"/>
                    <a:pt x="520070" y="2986363"/>
                  </a:cubicBezTo>
                  <a:cubicBezTo>
                    <a:pt x="516060" y="2983782"/>
                    <a:pt x="510898" y="2983820"/>
                    <a:pt x="506926" y="2986459"/>
                  </a:cubicBezTo>
                  <a:close/>
                  <a:moveTo>
                    <a:pt x="520070" y="3063801"/>
                  </a:moveTo>
                  <a:cubicBezTo>
                    <a:pt x="528852" y="3067488"/>
                    <a:pt x="538949" y="3066059"/>
                    <a:pt x="546359" y="3060087"/>
                  </a:cubicBezTo>
                  <a:cubicBezTo>
                    <a:pt x="537634" y="3056401"/>
                    <a:pt x="527595" y="3057668"/>
                    <a:pt x="520070" y="3063421"/>
                  </a:cubicBezTo>
                  <a:close/>
                  <a:moveTo>
                    <a:pt x="529595" y="2855490"/>
                  </a:moveTo>
                  <a:cubicBezTo>
                    <a:pt x="485971" y="2854728"/>
                    <a:pt x="442537" y="2848917"/>
                    <a:pt x="401579" y="2865015"/>
                  </a:cubicBezTo>
                  <a:cubicBezTo>
                    <a:pt x="403484" y="2885112"/>
                    <a:pt x="434821" y="2866634"/>
                    <a:pt x="446061" y="2862634"/>
                  </a:cubicBezTo>
                  <a:cubicBezTo>
                    <a:pt x="474045" y="2861995"/>
                    <a:pt x="502011" y="2864329"/>
                    <a:pt x="529500" y="2869587"/>
                  </a:cubicBezTo>
                  <a:cubicBezTo>
                    <a:pt x="542549" y="2866062"/>
                    <a:pt x="542073" y="2859395"/>
                    <a:pt x="529309" y="2855109"/>
                  </a:cubicBezTo>
                  <a:close/>
                  <a:moveTo>
                    <a:pt x="420629" y="2886255"/>
                  </a:moveTo>
                  <a:cubicBezTo>
                    <a:pt x="405484" y="2880636"/>
                    <a:pt x="408723" y="2893590"/>
                    <a:pt x="420629" y="2887494"/>
                  </a:cubicBezTo>
                  <a:cubicBezTo>
                    <a:pt x="420439" y="2886732"/>
                    <a:pt x="420629" y="2886160"/>
                    <a:pt x="420343" y="2885875"/>
                  </a:cubicBezTo>
                  <a:close/>
                  <a:moveTo>
                    <a:pt x="211079" y="2820342"/>
                  </a:moveTo>
                  <a:cubicBezTo>
                    <a:pt x="222793" y="2825715"/>
                    <a:pt x="236120" y="2826400"/>
                    <a:pt x="248322" y="2822248"/>
                  </a:cubicBezTo>
                  <a:lnTo>
                    <a:pt x="251084" y="2817485"/>
                  </a:lnTo>
                  <a:lnTo>
                    <a:pt x="241178" y="2810913"/>
                  </a:lnTo>
                  <a:cubicBezTo>
                    <a:pt x="230034" y="2822628"/>
                    <a:pt x="210793" y="2799102"/>
                    <a:pt x="211270" y="2819962"/>
                  </a:cubicBezTo>
                  <a:close/>
                  <a:moveTo>
                    <a:pt x="208031" y="2929309"/>
                  </a:moveTo>
                  <a:cubicBezTo>
                    <a:pt x="201935" y="2938834"/>
                    <a:pt x="236606" y="2938071"/>
                    <a:pt x="243083" y="2935309"/>
                  </a:cubicBezTo>
                  <a:cubicBezTo>
                    <a:pt x="235558" y="2929309"/>
                    <a:pt x="219080" y="2928546"/>
                    <a:pt x="208031" y="2929309"/>
                  </a:cubicBezTo>
                  <a:close/>
                  <a:moveTo>
                    <a:pt x="259561" y="2888351"/>
                  </a:moveTo>
                  <a:lnTo>
                    <a:pt x="277754" y="2879398"/>
                  </a:lnTo>
                  <a:lnTo>
                    <a:pt x="274801" y="2873682"/>
                  </a:lnTo>
                  <a:cubicBezTo>
                    <a:pt x="268991" y="2883969"/>
                    <a:pt x="224605" y="2866539"/>
                    <a:pt x="243750" y="2879302"/>
                  </a:cubicBezTo>
                  <a:lnTo>
                    <a:pt x="237940" y="2883112"/>
                  </a:lnTo>
                  <a:cubicBezTo>
                    <a:pt x="236320" y="2892351"/>
                    <a:pt x="255180" y="2887494"/>
                    <a:pt x="259561" y="2888065"/>
                  </a:cubicBezTo>
                  <a:close/>
                  <a:moveTo>
                    <a:pt x="283374" y="2809770"/>
                  </a:moveTo>
                  <a:cubicBezTo>
                    <a:pt x="283374" y="2809103"/>
                    <a:pt x="280897" y="2808532"/>
                    <a:pt x="279659" y="2807960"/>
                  </a:cubicBezTo>
                  <a:lnTo>
                    <a:pt x="263848" y="2816818"/>
                  </a:lnTo>
                  <a:cubicBezTo>
                    <a:pt x="261847" y="2826343"/>
                    <a:pt x="278040" y="2821295"/>
                    <a:pt x="283564" y="2816818"/>
                  </a:cubicBezTo>
                  <a:cubicBezTo>
                    <a:pt x="283758" y="2814370"/>
                    <a:pt x="283694" y="2811913"/>
                    <a:pt x="283374" y="2809484"/>
                  </a:cubicBezTo>
                  <a:close/>
                  <a:moveTo>
                    <a:pt x="273849" y="2837107"/>
                  </a:moveTo>
                  <a:cubicBezTo>
                    <a:pt x="270229" y="2837107"/>
                    <a:pt x="267372" y="2836440"/>
                    <a:pt x="264324" y="2838535"/>
                  </a:cubicBezTo>
                  <a:cubicBezTo>
                    <a:pt x="263276" y="2845489"/>
                    <a:pt x="263371" y="2845489"/>
                    <a:pt x="267372" y="2848060"/>
                  </a:cubicBezTo>
                  <a:cubicBezTo>
                    <a:pt x="286993" y="2848537"/>
                    <a:pt x="297376" y="2848346"/>
                    <a:pt x="273659" y="2836821"/>
                  </a:cubicBezTo>
                  <a:close/>
                  <a:moveTo>
                    <a:pt x="292899" y="2914450"/>
                  </a:moveTo>
                  <a:cubicBezTo>
                    <a:pt x="300328" y="2912164"/>
                    <a:pt x="288898" y="2909020"/>
                    <a:pt x="287184" y="2907115"/>
                  </a:cubicBezTo>
                  <a:cubicBezTo>
                    <a:pt x="281307" y="2906639"/>
                    <a:pt x="275471" y="2908439"/>
                    <a:pt x="270896" y="2912164"/>
                  </a:cubicBezTo>
                  <a:cubicBezTo>
                    <a:pt x="276802" y="2916735"/>
                    <a:pt x="286041" y="2913211"/>
                    <a:pt x="293185" y="2914164"/>
                  </a:cubicBezTo>
                  <a:close/>
                  <a:moveTo>
                    <a:pt x="270134" y="2934738"/>
                  </a:moveTo>
                  <a:cubicBezTo>
                    <a:pt x="274111" y="2937405"/>
                    <a:pt x="279302" y="2937405"/>
                    <a:pt x="283279" y="2934738"/>
                  </a:cubicBezTo>
                  <a:cubicBezTo>
                    <a:pt x="279425" y="2932109"/>
                    <a:pt x="274387" y="2932004"/>
                    <a:pt x="270420" y="2934452"/>
                  </a:cubicBezTo>
                  <a:close/>
                  <a:moveTo>
                    <a:pt x="299757" y="1374066"/>
                  </a:moveTo>
                  <a:cubicBezTo>
                    <a:pt x="304329" y="1370257"/>
                    <a:pt x="304329" y="1370257"/>
                    <a:pt x="299757" y="1366732"/>
                  </a:cubicBezTo>
                  <a:lnTo>
                    <a:pt x="286898" y="1366732"/>
                  </a:lnTo>
                  <a:cubicBezTo>
                    <a:pt x="282231" y="1370542"/>
                    <a:pt x="282231" y="1370542"/>
                    <a:pt x="286898" y="1374066"/>
                  </a:cubicBezTo>
                  <a:close/>
                  <a:moveTo>
                    <a:pt x="299757" y="2601267"/>
                  </a:moveTo>
                  <a:cubicBezTo>
                    <a:pt x="292994" y="2603839"/>
                    <a:pt x="303662" y="2606601"/>
                    <a:pt x="305662" y="2608983"/>
                  </a:cubicBezTo>
                  <a:lnTo>
                    <a:pt x="315187" y="2603458"/>
                  </a:lnTo>
                  <a:cubicBezTo>
                    <a:pt x="311759" y="2599077"/>
                    <a:pt x="305282" y="2601554"/>
                    <a:pt x="300043" y="2600982"/>
                  </a:cubicBezTo>
                  <a:close/>
                  <a:moveTo>
                    <a:pt x="296518" y="2845774"/>
                  </a:moveTo>
                  <a:cubicBezTo>
                    <a:pt x="314616" y="2851775"/>
                    <a:pt x="339190" y="2844631"/>
                    <a:pt x="355859" y="2839107"/>
                  </a:cubicBezTo>
                  <a:cubicBezTo>
                    <a:pt x="351001" y="2830058"/>
                    <a:pt x="295852" y="2836821"/>
                    <a:pt x="296804" y="2845489"/>
                  </a:cubicBezTo>
                  <a:close/>
                  <a:moveTo>
                    <a:pt x="474541" y="1169374"/>
                  </a:moveTo>
                  <a:cubicBezTo>
                    <a:pt x="474541" y="1181852"/>
                    <a:pt x="500544" y="1172803"/>
                    <a:pt x="509783" y="1175279"/>
                  </a:cubicBezTo>
                  <a:cubicBezTo>
                    <a:pt x="523785" y="1166040"/>
                    <a:pt x="479303" y="1160802"/>
                    <a:pt x="474826" y="1168803"/>
                  </a:cubicBezTo>
                  <a:close/>
                  <a:moveTo>
                    <a:pt x="481399" y="1115082"/>
                  </a:moveTo>
                  <a:cubicBezTo>
                    <a:pt x="488066" y="1118796"/>
                    <a:pt x="487780" y="1125940"/>
                    <a:pt x="497401" y="1123749"/>
                  </a:cubicBezTo>
                  <a:cubicBezTo>
                    <a:pt x="501211" y="1120606"/>
                    <a:pt x="512069" y="1118225"/>
                    <a:pt x="503211" y="1112701"/>
                  </a:cubicBezTo>
                  <a:cubicBezTo>
                    <a:pt x="497020" y="1113462"/>
                    <a:pt x="485399" y="1109176"/>
                    <a:pt x="481684" y="1114510"/>
                  </a:cubicBezTo>
                  <a:close/>
                  <a:moveTo>
                    <a:pt x="526928" y="1537706"/>
                  </a:moveTo>
                  <a:cubicBezTo>
                    <a:pt x="533862" y="1540097"/>
                    <a:pt x="540959" y="1541973"/>
                    <a:pt x="548169" y="1543326"/>
                  </a:cubicBezTo>
                  <a:cubicBezTo>
                    <a:pt x="552455" y="1538468"/>
                    <a:pt x="576172" y="1533038"/>
                    <a:pt x="571315" y="1525800"/>
                  </a:cubicBezTo>
                  <a:cubicBezTo>
                    <a:pt x="558932" y="1520847"/>
                    <a:pt x="544835" y="1533229"/>
                    <a:pt x="533691" y="1526848"/>
                  </a:cubicBezTo>
                  <a:cubicBezTo>
                    <a:pt x="524737" y="1521132"/>
                    <a:pt x="526928" y="1532753"/>
                    <a:pt x="526928" y="1537706"/>
                  </a:cubicBezTo>
                  <a:close/>
                  <a:moveTo>
                    <a:pt x="458539" y="1554089"/>
                  </a:moveTo>
                  <a:lnTo>
                    <a:pt x="467587" y="1548755"/>
                  </a:lnTo>
                  <a:cubicBezTo>
                    <a:pt x="455957" y="1542316"/>
                    <a:pt x="442203" y="1540868"/>
                    <a:pt x="429487" y="1544755"/>
                  </a:cubicBezTo>
                  <a:cubicBezTo>
                    <a:pt x="437203" y="1552003"/>
                    <a:pt x="447747" y="1555432"/>
                    <a:pt x="458253" y="1554089"/>
                  </a:cubicBezTo>
                  <a:close/>
                  <a:moveTo>
                    <a:pt x="453395" y="2694232"/>
                  </a:moveTo>
                  <a:cubicBezTo>
                    <a:pt x="438346" y="2688612"/>
                    <a:pt x="441584" y="2701661"/>
                    <a:pt x="453395" y="2695470"/>
                  </a:cubicBezTo>
                  <a:cubicBezTo>
                    <a:pt x="453300" y="2695089"/>
                    <a:pt x="453490" y="2694517"/>
                    <a:pt x="453109" y="2694232"/>
                  </a:cubicBezTo>
                  <a:close/>
                  <a:moveTo>
                    <a:pt x="436822" y="2817580"/>
                  </a:moveTo>
                  <a:cubicBezTo>
                    <a:pt x="451681" y="2820438"/>
                    <a:pt x="467207" y="2815295"/>
                    <a:pt x="480732" y="2813008"/>
                  </a:cubicBezTo>
                  <a:cubicBezTo>
                    <a:pt x="468826" y="2804150"/>
                    <a:pt x="449109" y="2806341"/>
                    <a:pt x="435107" y="2809103"/>
                  </a:cubicBezTo>
                  <a:cubicBezTo>
                    <a:pt x="435488" y="2811865"/>
                    <a:pt x="432821" y="2815009"/>
                    <a:pt x="436536" y="2817580"/>
                  </a:cubicBezTo>
                  <a:close/>
                  <a:moveTo>
                    <a:pt x="503497" y="2744714"/>
                  </a:moveTo>
                  <a:cubicBezTo>
                    <a:pt x="508450" y="2741094"/>
                    <a:pt x="508450" y="2741094"/>
                    <a:pt x="503497" y="2737285"/>
                  </a:cubicBezTo>
                  <a:cubicBezTo>
                    <a:pt x="489495" y="2739475"/>
                    <a:pt x="477970" y="2732808"/>
                    <a:pt x="464349" y="2733570"/>
                  </a:cubicBezTo>
                  <a:cubicBezTo>
                    <a:pt x="459682" y="2737189"/>
                    <a:pt x="459682" y="2737189"/>
                    <a:pt x="464349" y="2740999"/>
                  </a:cubicBezTo>
                  <a:cubicBezTo>
                    <a:pt x="477132" y="2744057"/>
                    <a:pt x="490276" y="2745314"/>
                    <a:pt x="503401" y="2744714"/>
                  </a:cubicBezTo>
                  <a:close/>
                  <a:moveTo>
                    <a:pt x="499687" y="2709567"/>
                  </a:moveTo>
                  <a:cubicBezTo>
                    <a:pt x="482570" y="2706881"/>
                    <a:pt x="465159" y="2706623"/>
                    <a:pt x="447966" y="2708805"/>
                  </a:cubicBezTo>
                  <a:cubicBezTo>
                    <a:pt x="444632" y="2728617"/>
                    <a:pt x="460634" y="2708805"/>
                    <a:pt x="467016" y="2717568"/>
                  </a:cubicBezTo>
                  <a:cubicBezTo>
                    <a:pt x="467016" y="2722711"/>
                    <a:pt x="472445" y="2722711"/>
                    <a:pt x="476541" y="2722616"/>
                  </a:cubicBezTo>
                  <a:close/>
                  <a:moveTo>
                    <a:pt x="542740" y="1513703"/>
                  </a:moveTo>
                  <a:cubicBezTo>
                    <a:pt x="558170" y="1502082"/>
                    <a:pt x="502830" y="1504940"/>
                    <a:pt x="497115" y="1509988"/>
                  </a:cubicBezTo>
                  <a:cubicBezTo>
                    <a:pt x="471016" y="1503702"/>
                    <a:pt x="439965" y="1499035"/>
                    <a:pt x="415200" y="1508369"/>
                  </a:cubicBezTo>
                  <a:cubicBezTo>
                    <a:pt x="421486" y="1512465"/>
                    <a:pt x="431297" y="1507512"/>
                    <a:pt x="437488" y="1513512"/>
                  </a:cubicBezTo>
                  <a:cubicBezTo>
                    <a:pt x="442327" y="1513036"/>
                    <a:pt x="447166" y="1514436"/>
                    <a:pt x="451014" y="1517418"/>
                  </a:cubicBezTo>
                  <a:cubicBezTo>
                    <a:pt x="479303" y="1508464"/>
                    <a:pt x="512545" y="1516370"/>
                    <a:pt x="542644" y="1513703"/>
                  </a:cubicBezTo>
                  <a:close/>
                  <a:moveTo>
                    <a:pt x="576172" y="1491700"/>
                  </a:moveTo>
                  <a:cubicBezTo>
                    <a:pt x="628751" y="1490367"/>
                    <a:pt x="565790" y="1486366"/>
                    <a:pt x="553027" y="1478841"/>
                  </a:cubicBezTo>
                  <a:cubicBezTo>
                    <a:pt x="553027" y="1475794"/>
                    <a:pt x="553027" y="1475794"/>
                    <a:pt x="549979" y="1473126"/>
                  </a:cubicBezTo>
                  <a:cubicBezTo>
                    <a:pt x="538949" y="1473031"/>
                    <a:pt x="527947" y="1474279"/>
                    <a:pt x="517213" y="1476841"/>
                  </a:cubicBezTo>
                  <a:cubicBezTo>
                    <a:pt x="497305" y="1469031"/>
                    <a:pt x="417962" y="1461696"/>
                    <a:pt x="493876" y="1482461"/>
                  </a:cubicBezTo>
                  <a:lnTo>
                    <a:pt x="493876" y="1493605"/>
                  </a:lnTo>
                  <a:cubicBezTo>
                    <a:pt x="520546" y="1498558"/>
                    <a:pt x="549979" y="1502749"/>
                    <a:pt x="576077" y="1491700"/>
                  </a:cubicBezTo>
                  <a:close/>
                  <a:moveTo>
                    <a:pt x="566647" y="1450362"/>
                  </a:moveTo>
                  <a:cubicBezTo>
                    <a:pt x="557122" y="1439122"/>
                    <a:pt x="539692" y="1447409"/>
                    <a:pt x="528547" y="1439789"/>
                  </a:cubicBezTo>
                  <a:cubicBezTo>
                    <a:pt x="514165" y="1437312"/>
                    <a:pt x="504163" y="1448076"/>
                    <a:pt x="491019" y="1440360"/>
                  </a:cubicBezTo>
                  <a:cubicBezTo>
                    <a:pt x="479303" y="1449314"/>
                    <a:pt x="466730" y="1433503"/>
                    <a:pt x="455205" y="1445314"/>
                  </a:cubicBezTo>
                  <a:cubicBezTo>
                    <a:pt x="459396" y="1449123"/>
                    <a:pt x="466254" y="1447028"/>
                    <a:pt x="471016" y="1447504"/>
                  </a:cubicBezTo>
                  <a:cubicBezTo>
                    <a:pt x="479208" y="1454076"/>
                    <a:pt x="487971" y="1448362"/>
                    <a:pt x="496258" y="1454267"/>
                  </a:cubicBezTo>
                  <a:cubicBezTo>
                    <a:pt x="504716" y="1449724"/>
                    <a:pt x="515184" y="1451495"/>
                    <a:pt x="521689" y="1458553"/>
                  </a:cubicBezTo>
                  <a:cubicBezTo>
                    <a:pt x="538072" y="1459601"/>
                    <a:pt x="547502" y="1452647"/>
                    <a:pt x="563885" y="1454839"/>
                  </a:cubicBezTo>
                  <a:close/>
                  <a:moveTo>
                    <a:pt x="382624" y="1353492"/>
                  </a:moveTo>
                  <a:cubicBezTo>
                    <a:pt x="406151" y="1360541"/>
                    <a:pt x="434536" y="1349111"/>
                    <a:pt x="457491" y="1358826"/>
                  </a:cubicBezTo>
                  <a:cubicBezTo>
                    <a:pt x="468635" y="1350730"/>
                    <a:pt x="478541" y="1361684"/>
                    <a:pt x="491400" y="1358826"/>
                  </a:cubicBezTo>
                  <a:lnTo>
                    <a:pt x="494543" y="1354255"/>
                  </a:lnTo>
                  <a:cubicBezTo>
                    <a:pt x="482542" y="1342348"/>
                    <a:pt x="465301" y="1344730"/>
                    <a:pt x="450442" y="1343682"/>
                  </a:cubicBezTo>
                  <a:cubicBezTo>
                    <a:pt x="431392" y="1336633"/>
                    <a:pt x="408151" y="1334157"/>
                    <a:pt x="389482" y="1345682"/>
                  </a:cubicBezTo>
                  <a:cubicBezTo>
                    <a:pt x="389482" y="1346825"/>
                    <a:pt x="389482" y="1347968"/>
                    <a:pt x="388816" y="1349397"/>
                  </a:cubicBezTo>
                  <a:close/>
                  <a:moveTo>
                    <a:pt x="405008" y="1314821"/>
                  </a:moveTo>
                  <a:cubicBezTo>
                    <a:pt x="418534" y="1304344"/>
                    <a:pt x="382720" y="1306534"/>
                    <a:pt x="377005" y="1308629"/>
                  </a:cubicBezTo>
                  <a:cubicBezTo>
                    <a:pt x="372337" y="1320155"/>
                    <a:pt x="397864" y="1312916"/>
                    <a:pt x="404818" y="1314821"/>
                  </a:cubicBezTo>
                  <a:close/>
                  <a:moveTo>
                    <a:pt x="504735" y="1260052"/>
                  </a:moveTo>
                  <a:cubicBezTo>
                    <a:pt x="494257" y="1258042"/>
                    <a:pt x="483408" y="1259766"/>
                    <a:pt x="474064" y="1264910"/>
                  </a:cubicBezTo>
                  <a:cubicBezTo>
                    <a:pt x="484875" y="1268148"/>
                    <a:pt x="496401" y="1268148"/>
                    <a:pt x="507211" y="1264910"/>
                  </a:cubicBezTo>
                  <a:cubicBezTo>
                    <a:pt x="506545" y="1263291"/>
                    <a:pt x="508354" y="1261290"/>
                    <a:pt x="504544" y="1260052"/>
                  </a:cubicBezTo>
                  <a:close/>
                  <a:moveTo>
                    <a:pt x="500163" y="1284627"/>
                  </a:moveTo>
                  <a:lnTo>
                    <a:pt x="503116" y="1289008"/>
                  </a:lnTo>
                  <a:cubicBezTo>
                    <a:pt x="516260" y="1288246"/>
                    <a:pt x="528833" y="1292056"/>
                    <a:pt x="539406" y="1283865"/>
                  </a:cubicBezTo>
                  <a:cubicBezTo>
                    <a:pt x="542454" y="1274340"/>
                    <a:pt x="529119" y="1279198"/>
                    <a:pt x="522451" y="1281007"/>
                  </a:cubicBezTo>
                  <a:cubicBezTo>
                    <a:pt x="515155" y="1276206"/>
                    <a:pt x="505392" y="1277778"/>
                    <a:pt x="499972" y="1284627"/>
                  </a:cubicBezTo>
                  <a:close/>
                  <a:moveTo>
                    <a:pt x="444918" y="1281674"/>
                  </a:moveTo>
                  <a:lnTo>
                    <a:pt x="421772" y="1294533"/>
                  </a:lnTo>
                  <a:lnTo>
                    <a:pt x="421772" y="1298248"/>
                  </a:lnTo>
                  <a:cubicBezTo>
                    <a:pt x="447585" y="1303295"/>
                    <a:pt x="525976" y="1278055"/>
                    <a:pt x="444727" y="1281483"/>
                  </a:cubicBezTo>
                  <a:close/>
                  <a:moveTo>
                    <a:pt x="427106" y="1231287"/>
                  </a:moveTo>
                  <a:cubicBezTo>
                    <a:pt x="412057" y="1225476"/>
                    <a:pt x="415200" y="1238621"/>
                    <a:pt x="427106" y="1232525"/>
                  </a:cubicBezTo>
                  <a:cubicBezTo>
                    <a:pt x="427011" y="1232049"/>
                    <a:pt x="427201" y="1231573"/>
                    <a:pt x="426916" y="1231287"/>
                  </a:cubicBezTo>
                  <a:close/>
                  <a:moveTo>
                    <a:pt x="416248" y="1372447"/>
                  </a:moveTo>
                  <a:cubicBezTo>
                    <a:pt x="419010" y="1374352"/>
                    <a:pt x="421867" y="1376067"/>
                    <a:pt x="424153" y="1377496"/>
                  </a:cubicBezTo>
                  <a:lnTo>
                    <a:pt x="438155" y="1377496"/>
                  </a:lnTo>
                  <a:cubicBezTo>
                    <a:pt x="442822" y="1373685"/>
                    <a:pt x="442822" y="1373685"/>
                    <a:pt x="438155" y="1370066"/>
                  </a:cubicBezTo>
                  <a:cubicBezTo>
                    <a:pt x="431678" y="1371495"/>
                    <a:pt x="419486" y="1367208"/>
                    <a:pt x="416057" y="1372447"/>
                  </a:cubicBezTo>
                  <a:close/>
                  <a:moveTo>
                    <a:pt x="404246" y="1418644"/>
                  </a:moveTo>
                  <a:cubicBezTo>
                    <a:pt x="342905" y="1437694"/>
                    <a:pt x="396531" y="1431312"/>
                    <a:pt x="424725" y="1432645"/>
                  </a:cubicBezTo>
                  <a:cubicBezTo>
                    <a:pt x="446918" y="1420263"/>
                    <a:pt x="473207" y="1443218"/>
                    <a:pt x="493686" y="1423692"/>
                  </a:cubicBezTo>
                  <a:lnTo>
                    <a:pt x="493686" y="1420072"/>
                  </a:lnTo>
                  <a:cubicBezTo>
                    <a:pt x="509212" y="1415786"/>
                    <a:pt x="529405" y="1427407"/>
                    <a:pt x="546169" y="1420072"/>
                  </a:cubicBezTo>
                  <a:lnTo>
                    <a:pt x="546169" y="1416453"/>
                  </a:lnTo>
                  <a:lnTo>
                    <a:pt x="536644" y="1411119"/>
                  </a:lnTo>
                  <a:cubicBezTo>
                    <a:pt x="516641" y="1424168"/>
                    <a:pt x="523309" y="1397498"/>
                    <a:pt x="503116" y="1411119"/>
                  </a:cubicBezTo>
                  <a:cubicBezTo>
                    <a:pt x="496543" y="1409690"/>
                    <a:pt x="494353" y="1413690"/>
                    <a:pt x="489971" y="1414357"/>
                  </a:cubicBezTo>
                  <a:cubicBezTo>
                    <a:pt x="471921" y="1409556"/>
                    <a:pt x="452995" y="1409071"/>
                    <a:pt x="434726" y="1412928"/>
                  </a:cubicBezTo>
                  <a:cubicBezTo>
                    <a:pt x="433393" y="1424358"/>
                    <a:pt x="412628" y="1414833"/>
                    <a:pt x="404056" y="1418644"/>
                  </a:cubicBezTo>
                  <a:close/>
                  <a:moveTo>
                    <a:pt x="543026" y="1395783"/>
                  </a:moveTo>
                  <a:cubicBezTo>
                    <a:pt x="545407" y="1396926"/>
                    <a:pt x="547312" y="1398451"/>
                    <a:pt x="549122" y="1399498"/>
                  </a:cubicBezTo>
                  <a:cubicBezTo>
                    <a:pt x="555027" y="1400737"/>
                    <a:pt x="565219" y="1396831"/>
                    <a:pt x="556170" y="1392164"/>
                  </a:cubicBezTo>
                  <a:cubicBezTo>
                    <a:pt x="553027" y="1392545"/>
                    <a:pt x="535310" y="1390545"/>
                    <a:pt x="543026" y="1395783"/>
                  </a:cubicBezTo>
                  <a:close/>
                  <a:moveTo>
                    <a:pt x="565981" y="1320631"/>
                  </a:moveTo>
                  <a:cubicBezTo>
                    <a:pt x="563980" y="1316345"/>
                    <a:pt x="557694" y="1320631"/>
                    <a:pt x="555503" y="1321965"/>
                  </a:cubicBezTo>
                  <a:cubicBezTo>
                    <a:pt x="542073" y="1320060"/>
                    <a:pt x="534834" y="1330442"/>
                    <a:pt x="523309" y="1321965"/>
                  </a:cubicBezTo>
                  <a:cubicBezTo>
                    <a:pt x="511307" y="1324917"/>
                    <a:pt x="487114" y="1309392"/>
                    <a:pt x="480827" y="1322917"/>
                  </a:cubicBezTo>
                  <a:cubicBezTo>
                    <a:pt x="507021" y="1327870"/>
                    <a:pt x="539025" y="1332442"/>
                    <a:pt x="566552" y="1327299"/>
                  </a:cubicBezTo>
                  <a:cubicBezTo>
                    <a:pt x="566581" y="1325098"/>
                    <a:pt x="566390" y="1322888"/>
                    <a:pt x="565981" y="1320726"/>
                  </a:cubicBezTo>
                  <a:close/>
                  <a:moveTo>
                    <a:pt x="552169" y="1253956"/>
                  </a:moveTo>
                  <a:cubicBezTo>
                    <a:pt x="540263" y="1247860"/>
                    <a:pt x="527309" y="1236240"/>
                    <a:pt x="513498" y="1243383"/>
                  </a:cubicBezTo>
                  <a:lnTo>
                    <a:pt x="513498" y="1251956"/>
                  </a:lnTo>
                  <a:cubicBezTo>
                    <a:pt x="519099" y="1251413"/>
                    <a:pt x="524728" y="1252823"/>
                    <a:pt x="529405" y="1255957"/>
                  </a:cubicBezTo>
                  <a:cubicBezTo>
                    <a:pt x="549407" y="1256147"/>
                    <a:pt x="549407" y="1256052"/>
                    <a:pt x="552169" y="1253575"/>
                  </a:cubicBezTo>
                  <a:close/>
                  <a:moveTo>
                    <a:pt x="470826" y="1233858"/>
                  </a:moveTo>
                  <a:cubicBezTo>
                    <a:pt x="460253" y="1233096"/>
                    <a:pt x="427106" y="1238145"/>
                    <a:pt x="450061" y="1248622"/>
                  </a:cubicBezTo>
                  <a:cubicBezTo>
                    <a:pt x="464730" y="1251479"/>
                    <a:pt x="520642" y="1245193"/>
                    <a:pt x="477970" y="1241288"/>
                  </a:cubicBezTo>
                  <a:cubicBezTo>
                    <a:pt x="471778" y="1239764"/>
                    <a:pt x="476350" y="1235287"/>
                    <a:pt x="470826" y="1233858"/>
                  </a:cubicBezTo>
                  <a:close/>
                  <a:moveTo>
                    <a:pt x="461301" y="1216904"/>
                  </a:moveTo>
                  <a:cubicBezTo>
                    <a:pt x="450823" y="1208617"/>
                    <a:pt x="438632" y="1213665"/>
                    <a:pt x="428059" y="1216904"/>
                  </a:cubicBezTo>
                  <a:lnTo>
                    <a:pt x="428059" y="1220428"/>
                  </a:lnTo>
                  <a:cubicBezTo>
                    <a:pt x="432535" y="1224333"/>
                    <a:pt x="440727" y="1221571"/>
                    <a:pt x="445109" y="1218713"/>
                  </a:cubicBezTo>
                  <a:cubicBezTo>
                    <a:pt x="450728" y="1218523"/>
                    <a:pt x="456824" y="1220333"/>
                    <a:pt x="461396" y="1216809"/>
                  </a:cubicBezTo>
                  <a:close/>
                  <a:moveTo>
                    <a:pt x="460729" y="1047930"/>
                  </a:moveTo>
                  <a:cubicBezTo>
                    <a:pt x="457567" y="1045397"/>
                    <a:pt x="453843" y="1043663"/>
                    <a:pt x="449871" y="1042882"/>
                  </a:cubicBezTo>
                  <a:cubicBezTo>
                    <a:pt x="440346" y="1050026"/>
                    <a:pt x="425773" y="1042311"/>
                    <a:pt x="414914" y="1047835"/>
                  </a:cubicBezTo>
                  <a:lnTo>
                    <a:pt x="414914" y="1051454"/>
                  </a:lnTo>
                  <a:cubicBezTo>
                    <a:pt x="430030" y="1054550"/>
                    <a:pt x="445613" y="1054550"/>
                    <a:pt x="460729" y="1051454"/>
                  </a:cubicBezTo>
                  <a:close/>
                  <a:moveTo>
                    <a:pt x="439965" y="1069171"/>
                  </a:moveTo>
                  <a:cubicBezTo>
                    <a:pt x="436155" y="1066599"/>
                    <a:pt x="429487" y="1068695"/>
                    <a:pt x="424820" y="1068028"/>
                  </a:cubicBezTo>
                  <a:cubicBezTo>
                    <a:pt x="420153" y="1071647"/>
                    <a:pt x="420153" y="1071647"/>
                    <a:pt x="424820" y="1075362"/>
                  </a:cubicBezTo>
                  <a:lnTo>
                    <a:pt x="432154" y="1075362"/>
                  </a:lnTo>
                  <a:cubicBezTo>
                    <a:pt x="433202" y="1073743"/>
                    <a:pt x="441203" y="1071362"/>
                    <a:pt x="440060" y="1069076"/>
                  </a:cubicBezTo>
                  <a:close/>
                  <a:moveTo>
                    <a:pt x="414914" y="1125178"/>
                  </a:moveTo>
                  <a:cubicBezTo>
                    <a:pt x="413676" y="1133560"/>
                    <a:pt x="429392" y="1131179"/>
                    <a:pt x="433964" y="1129083"/>
                  </a:cubicBezTo>
                  <a:cubicBezTo>
                    <a:pt x="433964" y="1127845"/>
                    <a:pt x="433964" y="1126702"/>
                    <a:pt x="433964" y="1125464"/>
                  </a:cubicBezTo>
                  <a:cubicBezTo>
                    <a:pt x="430764" y="1122968"/>
                    <a:pt x="427106" y="1121121"/>
                    <a:pt x="423201" y="1120035"/>
                  </a:cubicBezTo>
                  <a:close/>
                  <a:moveTo>
                    <a:pt x="412342" y="1141276"/>
                  </a:moveTo>
                  <a:cubicBezTo>
                    <a:pt x="396150" y="1150801"/>
                    <a:pt x="441489" y="1157182"/>
                    <a:pt x="447204" y="1147562"/>
                  </a:cubicBezTo>
                  <a:cubicBezTo>
                    <a:pt x="450157" y="1138799"/>
                    <a:pt x="435584" y="1142323"/>
                    <a:pt x="431392" y="1141752"/>
                  </a:cubicBezTo>
                  <a:cubicBezTo>
                    <a:pt x="422153" y="1136608"/>
                    <a:pt x="420534" y="1136608"/>
                    <a:pt x="412628" y="1141180"/>
                  </a:cubicBezTo>
                  <a:close/>
                  <a:moveTo>
                    <a:pt x="404722" y="1196901"/>
                  </a:moveTo>
                  <a:lnTo>
                    <a:pt x="398722" y="1200712"/>
                  </a:lnTo>
                  <a:lnTo>
                    <a:pt x="391864" y="1200712"/>
                  </a:lnTo>
                  <a:cubicBezTo>
                    <a:pt x="387292" y="1204426"/>
                    <a:pt x="387292" y="1204521"/>
                    <a:pt x="391864" y="1208045"/>
                  </a:cubicBezTo>
                  <a:cubicBezTo>
                    <a:pt x="405580" y="1206617"/>
                    <a:pt x="424058" y="1213379"/>
                    <a:pt x="404818" y="1196806"/>
                  </a:cubicBezTo>
                  <a:close/>
                  <a:moveTo>
                    <a:pt x="394150" y="634926"/>
                  </a:moveTo>
                  <a:cubicBezTo>
                    <a:pt x="392626" y="632354"/>
                    <a:pt x="388244" y="630926"/>
                    <a:pt x="384625" y="629116"/>
                  </a:cubicBezTo>
                  <a:cubicBezTo>
                    <a:pt x="379767" y="629688"/>
                    <a:pt x="374052" y="627783"/>
                    <a:pt x="369670" y="630450"/>
                  </a:cubicBezTo>
                  <a:cubicBezTo>
                    <a:pt x="368308" y="633603"/>
                    <a:pt x="368747" y="637241"/>
                    <a:pt x="370813" y="639975"/>
                  </a:cubicBezTo>
                  <a:lnTo>
                    <a:pt x="385482" y="639975"/>
                  </a:lnTo>
                  <a:close/>
                  <a:moveTo>
                    <a:pt x="376528" y="1088507"/>
                  </a:moveTo>
                  <a:cubicBezTo>
                    <a:pt x="377767" y="1090221"/>
                    <a:pt x="387673" y="1091079"/>
                    <a:pt x="387577" y="1087364"/>
                  </a:cubicBezTo>
                  <a:cubicBezTo>
                    <a:pt x="385291" y="1085840"/>
                    <a:pt x="376909" y="1084887"/>
                    <a:pt x="376624" y="1088793"/>
                  </a:cubicBezTo>
                  <a:close/>
                  <a:moveTo>
                    <a:pt x="371290" y="1163469"/>
                  </a:moveTo>
                  <a:cubicBezTo>
                    <a:pt x="344620" y="1174423"/>
                    <a:pt x="386339" y="1180423"/>
                    <a:pt x="388625" y="1169945"/>
                  </a:cubicBezTo>
                  <a:cubicBezTo>
                    <a:pt x="390911" y="1159468"/>
                    <a:pt x="378434" y="1164326"/>
                    <a:pt x="371385" y="1163755"/>
                  </a:cubicBezTo>
                  <a:close/>
                  <a:moveTo>
                    <a:pt x="371957" y="1402546"/>
                  </a:moveTo>
                  <a:cubicBezTo>
                    <a:pt x="368337" y="1400127"/>
                    <a:pt x="364003" y="1399012"/>
                    <a:pt x="359669" y="1399403"/>
                  </a:cubicBezTo>
                  <a:cubicBezTo>
                    <a:pt x="353478" y="1397879"/>
                    <a:pt x="357955" y="1393402"/>
                    <a:pt x="352335" y="1391973"/>
                  </a:cubicBezTo>
                  <a:cubicBezTo>
                    <a:pt x="342143" y="1391973"/>
                    <a:pt x="331951" y="1390259"/>
                    <a:pt x="323760" y="1397117"/>
                  </a:cubicBezTo>
                  <a:cubicBezTo>
                    <a:pt x="325284" y="1401022"/>
                    <a:pt x="333857" y="1397879"/>
                    <a:pt x="336238" y="1401213"/>
                  </a:cubicBezTo>
                  <a:lnTo>
                    <a:pt x="336238" y="1405308"/>
                  </a:lnTo>
                  <a:cubicBezTo>
                    <a:pt x="358050" y="1423311"/>
                    <a:pt x="476065" y="1393021"/>
                    <a:pt x="389197" y="1390259"/>
                  </a:cubicBezTo>
                  <a:cubicBezTo>
                    <a:pt x="389197" y="1391497"/>
                    <a:pt x="389197" y="1392640"/>
                    <a:pt x="389197" y="1394354"/>
                  </a:cubicBezTo>
                  <a:close/>
                  <a:moveTo>
                    <a:pt x="360241" y="1450171"/>
                  </a:moveTo>
                  <a:cubicBezTo>
                    <a:pt x="365356" y="1447676"/>
                    <a:pt x="370204" y="1444675"/>
                    <a:pt x="374719" y="1441218"/>
                  </a:cubicBezTo>
                  <a:cubicBezTo>
                    <a:pt x="372337" y="1438932"/>
                    <a:pt x="368623" y="1439980"/>
                    <a:pt x="365765" y="1439694"/>
                  </a:cubicBezTo>
                  <a:cubicBezTo>
                    <a:pt x="358240" y="1444551"/>
                    <a:pt x="349859" y="1443028"/>
                    <a:pt x="342810" y="1449219"/>
                  </a:cubicBezTo>
                  <a:cubicBezTo>
                    <a:pt x="347953" y="1452933"/>
                    <a:pt x="354335" y="1450933"/>
                    <a:pt x="360336" y="1450552"/>
                  </a:cubicBezTo>
                  <a:close/>
                  <a:moveTo>
                    <a:pt x="344905" y="1506655"/>
                  </a:moveTo>
                  <a:lnTo>
                    <a:pt x="336047" y="1511607"/>
                  </a:lnTo>
                  <a:cubicBezTo>
                    <a:pt x="342143" y="1516275"/>
                    <a:pt x="350049" y="1511607"/>
                    <a:pt x="355764" y="1507893"/>
                  </a:cubicBezTo>
                  <a:cubicBezTo>
                    <a:pt x="352478" y="1506026"/>
                    <a:pt x="348535" y="1505712"/>
                    <a:pt x="345001" y="1507035"/>
                  </a:cubicBezTo>
                  <a:close/>
                  <a:moveTo>
                    <a:pt x="345858" y="1420930"/>
                  </a:moveTo>
                  <a:cubicBezTo>
                    <a:pt x="354049" y="1416262"/>
                    <a:pt x="333094" y="1415976"/>
                    <a:pt x="330523" y="1418548"/>
                  </a:cubicBezTo>
                  <a:cubicBezTo>
                    <a:pt x="331380" y="1424358"/>
                    <a:pt x="341953" y="1420834"/>
                    <a:pt x="345953" y="1421691"/>
                  </a:cubicBezTo>
                  <a:close/>
                  <a:moveTo>
                    <a:pt x="319474" y="2854442"/>
                  </a:moveTo>
                  <a:lnTo>
                    <a:pt x="306615" y="2854442"/>
                  </a:lnTo>
                  <a:cubicBezTo>
                    <a:pt x="301852" y="2858157"/>
                    <a:pt x="301852" y="2858157"/>
                    <a:pt x="306615" y="2861871"/>
                  </a:cubicBezTo>
                  <a:lnTo>
                    <a:pt x="319474" y="2861871"/>
                  </a:lnTo>
                  <a:cubicBezTo>
                    <a:pt x="324332" y="2858919"/>
                    <a:pt x="324332" y="2858919"/>
                    <a:pt x="319569" y="2855204"/>
                  </a:cubicBezTo>
                  <a:close/>
                  <a:moveTo>
                    <a:pt x="306996" y="2965123"/>
                  </a:moveTo>
                  <a:cubicBezTo>
                    <a:pt x="321284" y="2966932"/>
                    <a:pt x="336333" y="2973505"/>
                    <a:pt x="349001" y="2963217"/>
                  </a:cubicBezTo>
                  <a:lnTo>
                    <a:pt x="349001" y="2960074"/>
                  </a:lnTo>
                  <a:lnTo>
                    <a:pt x="388244" y="2938071"/>
                  </a:lnTo>
                  <a:cubicBezTo>
                    <a:pt x="375671" y="2926356"/>
                    <a:pt x="355954" y="2933214"/>
                    <a:pt x="342619" y="2937500"/>
                  </a:cubicBezTo>
                  <a:lnTo>
                    <a:pt x="342619" y="2941024"/>
                  </a:lnTo>
                  <a:lnTo>
                    <a:pt x="336238" y="2944834"/>
                  </a:lnTo>
                  <a:cubicBezTo>
                    <a:pt x="338619" y="2948072"/>
                    <a:pt x="347096" y="2944834"/>
                    <a:pt x="348620" y="2948739"/>
                  </a:cubicBezTo>
                  <a:cubicBezTo>
                    <a:pt x="335742" y="2955798"/>
                    <a:pt x="321064" y="2958912"/>
                    <a:pt x="306424" y="2957693"/>
                  </a:cubicBezTo>
                  <a:cubicBezTo>
                    <a:pt x="301852" y="2962265"/>
                    <a:pt x="301852" y="2962360"/>
                    <a:pt x="307091" y="2965885"/>
                  </a:cubicBezTo>
                  <a:close/>
                  <a:moveTo>
                    <a:pt x="388339" y="2882255"/>
                  </a:moveTo>
                  <a:lnTo>
                    <a:pt x="388339" y="2878731"/>
                  </a:lnTo>
                  <a:cubicBezTo>
                    <a:pt x="384148" y="2874349"/>
                    <a:pt x="375385" y="2877397"/>
                    <a:pt x="371194" y="2880160"/>
                  </a:cubicBezTo>
                  <a:cubicBezTo>
                    <a:pt x="359079" y="2880836"/>
                    <a:pt x="347077" y="2882817"/>
                    <a:pt x="335380" y="2886065"/>
                  </a:cubicBezTo>
                  <a:cubicBezTo>
                    <a:pt x="325284" y="2890637"/>
                    <a:pt x="317283" y="2881112"/>
                    <a:pt x="304996" y="2883969"/>
                  </a:cubicBezTo>
                  <a:cubicBezTo>
                    <a:pt x="291470" y="2907782"/>
                    <a:pt x="379767" y="2894257"/>
                    <a:pt x="388435" y="2883017"/>
                  </a:cubicBezTo>
                  <a:close/>
                  <a:moveTo>
                    <a:pt x="391483" y="1472555"/>
                  </a:moveTo>
                  <a:cubicBezTo>
                    <a:pt x="408247" y="1463030"/>
                    <a:pt x="426916" y="1473412"/>
                    <a:pt x="444727" y="1472555"/>
                  </a:cubicBezTo>
                  <a:cubicBezTo>
                    <a:pt x="455395" y="1459410"/>
                    <a:pt x="419200" y="1467030"/>
                    <a:pt x="410057" y="1465126"/>
                  </a:cubicBezTo>
                  <a:cubicBezTo>
                    <a:pt x="403799" y="1457982"/>
                    <a:pt x="393302" y="1456372"/>
                    <a:pt x="385196" y="1461315"/>
                  </a:cubicBezTo>
                  <a:cubicBezTo>
                    <a:pt x="377586" y="1460792"/>
                    <a:pt x="369937" y="1461430"/>
                    <a:pt x="362527" y="1463221"/>
                  </a:cubicBezTo>
                  <a:cubicBezTo>
                    <a:pt x="362527" y="1465126"/>
                    <a:pt x="360241" y="1467792"/>
                    <a:pt x="366527" y="1468364"/>
                  </a:cubicBezTo>
                  <a:cubicBezTo>
                    <a:pt x="376814" y="1461696"/>
                    <a:pt x="381005" y="1475794"/>
                    <a:pt x="391578" y="1473317"/>
                  </a:cubicBezTo>
                  <a:close/>
                  <a:moveTo>
                    <a:pt x="509878" y="2762145"/>
                  </a:moveTo>
                  <a:cubicBezTo>
                    <a:pt x="507497" y="2761002"/>
                    <a:pt x="505307" y="2759764"/>
                    <a:pt x="503116" y="2758621"/>
                  </a:cubicBezTo>
                  <a:cubicBezTo>
                    <a:pt x="497972" y="2759287"/>
                    <a:pt x="492257" y="2757382"/>
                    <a:pt x="487590" y="2760240"/>
                  </a:cubicBezTo>
                  <a:cubicBezTo>
                    <a:pt x="487590" y="2767479"/>
                    <a:pt x="484447" y="2769765"/>
                    <a:pt x="497115" y="2769765"/>
                  </a:cubicBezTo>
                  <a:lnTo>
                    <a:pt x="502925" y="2766145"/>
                  </a:lnTo>
                  <a:cubicBezTo>
                    <a:pt x="506830" y="2767384"/>
                    <a:pt x="517403" y="2766812"/>
                    <a:pt x="509974" y="2762907"/>
                  </a:cubicBezTo>
                  <a:close/>
                  <a:moveTo>
                    <a:pt x="349382" y="1003353"/>
                  </a:moveTo>
                  <a:cubicBezTo>
                    <a:pt x="357097" y="1004878"/>
                    <a:pt x="368432" y="1012021"/>
                    <a:pt x="375576" y="1007068"/>
                  </a:cubicBezTo>
                  <a:cubicBezTo>
                    <a:pt x="378243" y="992495"/>
                    <a:pt x="356907" y="997353"/>
                    <a:pt x="349382" y="1003353"/>
                  </a:cubicBezTo>
                  <a:close/>
                  <a:moveTo>
                    <a:pt x="325284" y="1170517"/>
                  </a:moveTo>
                  <a:cubicBezTo>
                    <a:pt x="322426" y="1168231"/>
                    <a:pt x="315759" y="1166040"/>
                    <a:pt x="316330" y="1171279"/>
                  </a:cubicBezTo>
                  <a:cubicBezTo>
                    <a:pt x="318997" y="1177471"/>
                    <a:pt x="335380" y="1175375"/>
                    <a:pt x="342715" y="1172994"/>
                  </a:cubicBezTo>
                  <a:cubicBezTo>
                    <a:pt x="338143" y="1169184"/>
                    <a:pt x="330618" y="1172422"/>
                    <a:pt x="325284" y="1170517"/>
                  </a:cubicBezTo>
                  <a:close/>
                  <a:moveTo>
                    <a:pt x="326332" y="1060599"/>
                  </a:moveTo>
                  <a:lnTo>
                    <a:pt x="319855" y="1060599"/>
                  </a:lnTo>
                  <a:cubicBezTo>
                    <a:pt x="315092" y="1064123"/>
                    <a:pt x="315092" y="1064123"/>
                    <a:pt x="319855" y="1067933"/>
                  </a:cubicBezTo>
                  <a:lnTo>
                    <a:pt x="326332" y="1067933"/>
                  </a:lnTo>
                  <a:cubicBezTo>
                    <a:pt x="330904" y="1064314"/>
                    <a:pt x="330904" y="1064314"/>
                    <a:pt x="326332" y="1060599"/>
                  </a:cubicBezTo>
                  <a:close/>
                  <a:moveTo>
                    <a:pt x="293756" y="644166"/>
                  </a:moveTo>
                  <a:lnTo>
                    <a:pt x="319664" y="644166"/>
                  </a:lnTo>
                  <a:cubicBezTo>
                    <a:pt x="324427" y="640260"/>
                    <a:pt x="324427" y="640260"/>
                    <a:pt x="319664" y="636736"/>
                  </a:cubicBezTo>
                  <a:lnTo>
                    <a:pt x="293756" y="636736"/>
                  </a:lnTo>
                  <a:cubicBezTo>
                    <a:pt x="288803" y="640641"/>
                    <a:pt x="288803" y="640641"/>
                    <a:pt x="293756" y="644166"/>
                  </a:cubicBezTo>
                  <a:close/>
                  <a:moveTo>
                    <a:pt x="271563" y="1332061"/>
                  </a:moveTo>
                  <a:cubicBezTo>
                    <a:pt x="293842" y="1336557"/>
                    <a:pt x="316597" y="1338195"/>
                    <a:pt x="339286" y="1336919"/>
                  </a:cubicBezTo>
                  <a:cubicBezTo>
                    <a:pt x="344905" y="1335490"/>
                    <a:pt x="340524" y="1331014"/>
                    <a:pt x="346239" y="1329585"/>
                  </a:cubicBezTo>
                  <a:cubicBezTo>
                    <a:pt x="351954" y="1328156"/>
                    <a:pt x="361574" y="1331299"/>
                    <a:pt x="367956" y="1328251"/>
                  </a:cubicBezTo>
                  <a:cubicBezTo>
                    <a:pt x="358431" y="1319869"/>
                    <a:pt x="344810" y="1310916"/>
                    <a:pt x="333094" y="1322060"/>
                  </a:cubicBezTo>
                  <a:cubicBezTo>
                    <a:pt x="313854" y="1325394"/>
                    <a:pt x="287279" y="1323584"/>
                    <a:pt x="271563" y="1332061"/>
                  </a:cubicBezTo>
                  <a:close/>
                  <a:moveTo>
                    <a:pt x="254132" y="2740999"/>
                  </a:moveTo>
                  <a:cubicBezTo>
                    <a:pt x="249370" y="2744619"/>
                    <a:pt x="249370" y="2744714"/>
                    <a:pt x="254132" y="2748334"/>
                  </a:cubicBezTo>
                  <a:lnTo>
                    <a:pt x="266991" y="2748334"/>
                  </a:lnTo>
                  <a:cubicBezTo>
                    <a:pt x="271563" y="2744714"/>
                    <a:pt x="271563" y="2744714"/>
                    <a:pt x="266991" y="2740999"/>
                  </a:cubicBezTo>
                  <a:close/>
                  <a:moveTo>
                    <a:pt x="262895" y="2716520"/>
                  </a:moveTo>
                  <a:lnTo>
                    <a:pt x="254037" y="2711472"/>
                  </a:lnTo>
                  <a:lnTo>
                    <a:pt x="244512" y="2717091"/>
                  </a:lnTo>
                  <a:cubicBezTo>
                    <a:pt x="248322" y="2720997"/>
                    <a:pt x="266991" y="2727569"/>
                    <a:pt x="262895" y="2716520"/>
                  </a:cubicBezTo>
                  <a:close/>
                  <a:moveTo>
                    <a:pt x="201364" y="2836630"/>
                  </a:moveTo>
                  <a:cubicBezTo>
                    <a:pt x="214318" y="2823676"/>
                    <a:pt x="185838" y="2833772"/>
                    <a:pt x="181171" y="2832820"/>
                  </a:cubicBezTo>
                  <a:cubicBezTo>
                    <a:pt x="175170" y="2829105"/>
                    <a:pt x="159644" y="2819295"/>
                    <a:pt x="158501" y="2831296"/>
                  </a:cubicBezTo>
                  <a:lnTo>
                    <a:pt x="152119" y="2835297"/>
                  </a:lnTo>
                  <a:cubicBezTo>
                    <a:pt x="151072" y="2842917"/>
                    <a:pt x="163549" y="2841012"/>
                    <a:pt x="168407" y="2836821"/>
                  </a:cubicBezTo>
                  <a:cubicBezTo>
                    <a:pt x="179551" y="2836821"/>
                    <a:pt x="190505" y="2836916"/>
                    <a:pt x="201364" y="2836630"/>
                  </a:cubicBezTo>
                  <a:close/>
                  <a:moveTo>
                    <a:pt x="188314" y="2969314"/>
                  </a:moveTo>
                  <a:cubicBezTo>
                    <a:pt x="207364" y="2971600"/>
                    <a:pt x="246322" y="2961122"/>
                    <a:pt x="201364" y="2958074"/>
                  </a:cubicBezTo>
                  <a:cubicBezTo>
                    <a:pt x="197363" y="2955788"/>
                    <a:pt x="190029" y="2953121"/>
                    <a:pt x="191839" y="2960169"/>
                  </a:cubicBezTo>
                  <a:lnTo>
                    <a:pt x="185266" y="2964170"/>
                  </a:lnTo>
                  <a:cubicBezTo>
                    <a:pt x="185171" y="2965980"/>
                    <a:pt x="184028" y="2967980"/>
                    <a:pt x="188314" y="2969314"/>
                  </a:cubicBezTo>
                  <a:close/>
                  <a:moveTo>
                    <a:pt x="274039" y="2987887"/>
                  </a:moveTo>
                  <a:cubicBezTo>
                    <a:pt x="304662" y="2986754"/>
                    <a:pt x="335323" y="2987964"/>
                    <a:pt x="365765" y="2991507"/>
                  </a:cubicBezTo>
                  <a:cubicBezTo>
                    <a:pt x="370813" y="2987887"/>
                    <a:pt x="370813" y="2987887"/>
                    <a:pt x="365765" y="2984173"/>
                  </a:cubicBezTo>
                  <a:cubicBezTo>
                    <a:pt x="342619" y="2977648"/>
                    <a:pt x="318502" y="2975228"/>
                    <a:pt x="294518" y="2977029"/>
                  </a:cubicBezTo>
                  <a:cubicBezTo>
                    <a:pt x="260895" y="2984363"/>
                    <a:pt x="224414" y="2981887"/>
                    <a:pt x="192124" y="2990650"/>
                  </a:cubicBezTo>
                  <a:cubicBezTo>
                    <a:pt x="201649" y="3007318"/>
                    <a:pt x="227081" y="2996555"/>
                    <a:pt x="242512" y="2991602"/>
                  </a:cubicBezTo>
                  <a:cubicBezTo>
                    <a:pt x="251275" y="2990554"/>
                    <a:pt x="265181" y="2994460"/>
                    <a:pt x="273754" y="2987887"/>
                  </a:cubicBezTo>
                  <a:close/>
                  <a:moveTo>
                    <a:pt x="325665" y="3027892"/>
                  </a:moveTo>
                  <a:cubicBezTo>
                    <a:pt x="334695" y="3029949"/>
                    <a:pt x="344153" y="3028911"/>
                    <a:pt x="352525" y="3024939"/>
                  </a:cubicBezTo>
                  <a:cubicBezTo>
                    <a:pt x="358612" y="3028226"/>
                    <a:pt x="365603" y="3029426"/>
                    <a:pt x="372433" y="3028369"/>
                  </a:cubicBezTo>
                  <a:cubicBezTo>
                    <a:pt x="378148" y="3027130"/>
                    <a:pt x="373671" y="3022558"/>
                    <a:pt x="379100" y="3021034"/>
                  </a:cubicBezTo>
                  <a:lnTo>
                    <a:pt x="385672" y="3021034"/>
                  </a:lnTo>
                  <a:cubicBezTo>
                    <a:pt x="391197" y="3019510"/>
                    <a:pt x="386625" y="3015034"/>
                    <a:pt x="393102" y="3013605"/>
                  </a:cubicBezTo>
                  <a:cubicBezTo>
                    <a:pt x="407770" y="3015605"/>
                    <a:pt x="423868" y="3010176"/>
                    <a:pt x="437393" y="3010176"/>
                  </a:cubicBezTo>
                  <a:lnTo>
                    <a:pt x="452633" y="3017986"/>
                  </a:lnTo>
                  <a:cubicBezTo>
                    <a:pt x="456443" y="3022273"/>
                    <a:pt x="452062" y="3025606"/>
                    <a:pt x="457586" y="3028273"/>
                  </a:cubicBezTo>
                  <a:cubicBezTo>
                    <a:pt x="462349" y="3027607"/>
                    <a:pt x="470350" y="3030083"/>
                    <a:pt x="474160" y="3025987"/>
                  </a:cubicBezTo>
                  <a:cubicBezTo>
                    <a:pt x="474160" y="3022844"/>
                    <a:pt x="477970" y="3021034"/>
                    <a:pt x="480065" y="3018748"/>
                  </a:cubicBezTo>
                  <a:lnTo>
                    <a:pt x="475303" y="3015986"/>
                  </a:lnTo>
                  <a:cubicBezTo>
                    <a:pt x="486352" y="3003985"/>
                    <a:pt x="506926" y="3013700"/>
                    <a:pt x="520165" y="3008271"/>
                  </a:cubicBezTo>
                  <a:cubicBezTo>
                    <a:pt x="520165" y="3005509"/>
                    <a:pt x="520165" y="3005509"/>
                    <a:pt x="517879" y="3002841"/>
                  </a:cubicBezTo>
                  <a:cubicBezTo>
                    <a:pt x="495782" y="3008176"/>
                    <a:pt x="477684" y="2984553"/>
                    <a:pt x="457777" y="2995221"/>
                  </a:cubicBezTo>
                  <a:cubicBezTo>
                    <a:pt x="433488" y="2987601"/>
                    <a:pt x="421772" y="3001794"/>
                    <a:pt x="397769" y="3002460"/>
                  </a:cubicBezTo>
                  <a:lnTo>
                    <a:pt x="387577" y="2995221"/>
                  </a:lnTo>
                  <a:cubicBezTo>
                    <a:pt x="380148" y="2995888"/>
                    <a:pt x="375195" y="2993602"/>
                    <a:pt x="370147" y="2996746"/>
                  </a:cubicBezTo>
                  <a:cubicBezTo>
                    <a:pt x="367575" y="3001794"/>
                    <a:pt x="371194" y="3007318"/>
                    <a:pt x="367956" y="3012652"/>
                  </a:cubicBezTo>
                  <a:cubicBezTo>
                    <a:pt x="354716" y="3020844"/>
                    <a:pt x="336714" y="3018082"/>
                    <a:pt x="323284" y="3022939"/>
                  </a:cubicBezTo>
                  <a:cubicBezTo>
                    <a:pt x="323474" y="3024559"/>
                    <a:pt x="321569" y="3026654"/>
                    <a:pt x="325379" y="3027892"/>
                  </a:cubicBezTo>
                  <a:close/>
                  <a:moveTo>
                    <a:pt x="359098" y="3227441"/>
                  </a:moveTo>
                  <a:lnTo>
                    <a:pt x="333094" y="3227441"/>
                  </a:lnTo>
                  <a:cubicBezTo>
                    <a:pt x="328427" y="3231251"/>
                    <a:pt x="328427" y="3231251"/>
                    <a:pt x="333094" y="3234775"/>
                  </a:cubicBezTo>
                  <a:lnTo>
                    <a:pt x="359002" y="3234775"/>
                  </a:lnTo>
                  <a:cubicBezTo>
                    <a:pt x="363860" y="3230965"/>
                    <a:pt x="363860" y="3230965"/>
                    <a:pt x="358812" y="3227441"/>
                  </a:cubicBezTo>
                  <a:close/>
                  <a:moveTo>
                    <a:pt x="365765" y="3157528"/>
                  </a:moveTo>
                  <a:cubicBezTo>
                    <a:pt x="377833" y="3156023"/>
                    <a:pt x="390063" y="3158575"/>
                    <a:pt x="400532" y="3164766"/>
                  </a:cubicBezTo>
                  <a:cubicBezTo>
                    <a:pt x="426106" y="3155127"/>
                    <a:pt x="453052" y="3149631"/>
                    <a:pt x="480351" y="3148479"/>
                  </a:cubicBezTo>
                  <a:cubicBezTo>
                    <a:pt x="480351" y="3147336"/>
                    <a:pt x="480351" y="3146098"/>
                    <a:pt x="481018" y="3144764"/>
                  </a:cubicBezTo>
                  <a:lnTo>
                    <a:pt x="474541" y="3140859"/>
                  </a:lnTo>
                  <a:cubicBezTo>
                    <a:pt x="474541" y="3131334"/>
                    <a:pt x="457872" y="3136573"/>
                    <a:pt x="451014" y="3135048"/>
                  </a:cubicBezTo>
                  <a:cubicBezTo>
                    <a:pt x="440927" y="3129667"/>
                    <a:pt x="428811" y="3129667"/>
                    <a:pt x="418724" y="3135048"/>
                  </a:cubicBezTo>
                  <a:cubicBezTo>
                    <a:pt x="403865" y="3125523"/>
                    <a:pt x="385006" y="3137144"/>
                    <a:pt x="371099" y="3142478"/>
                  </a:cubicBezTo>
                  <a:cubicBezTo>
                    <a:pt x="363660" y="3141478"/>
                    <a:pt x="356116" y="3143393"/>
                    <a:pt x="350049" y="3147812"/>
                  </a:cubicBezTo>
                  <a:close/>
                  <a:moveTo>
                    <a:pt x="421867" y="3232966"/>
                  </a:moveTo>
                  <a:lnTo>
                    <a:pt x="412342" y="3227441"/>
                  </a:lnTo>
                  <a:cubicBezTo>
                    <a:pt x="407732" y="3228117"/>
                    <a:pt x="403065" y="3226803"/>
                    <a:pt x="399484" y="3223821"/>
                  </a:cubicBezTo>
                  <a:lnTo>
                    <a:pt x="384053" y="3223821"/>
                  </a:lnTo>
                  <a:cubicBezTo>
                    <a:pt x="367861" y="3232489"/>
                    <a:pt x="379005" y="3236204"/>
                    <a:pt x="391768" y="3234775"/>
                  </a:cubicBezTo>
                  <a:cubicBezTo>
                    <a:pt x="401103" y="3240481"/>
                    <a:pt x="413009" y="3239757"/>
                    <a:pt x="421582" y="3232966"/>
                  </a:cubicBezTo>
                  <a:close/>
                  <a:moveTo>
                    <a:pt x="428059" y="3206962"/>
                  </a:moveTo>
                  <a:cubicBezTo>
                    <a:pt x="414628" y="3196295"/>
                    <a:pt x="399484" y="3204200"/>
                    <a:pt x="384625" y="3205247"/>
                  </a:cubicBezTo>
                  <a:cubicBezTo>
                    <a:pt x="362146" y="3219154"/>
                    <a:pt x="389292" y="3217535"/>
                    <a:pt x="399674" y="3209439"/>
                  </a:cubicBezTo>
                  <a:cubicBezTo>
                    <a:pt x="407866" y="3216201"/>
                    <a:pt x="419391" y="3209439"/>
                    <a:pt x="427773" y="3206962"/>
                  </a:cubicBezTo>
                  <a:close/>
                  <a:moveTo>
                    <a:pt x="486161" y="3180578"/>
                  </a:moveTo>
                  <a:cubicBezTo>
                    <a:pt x="455872" y="3176387"/>
                    <a:pt x="425868" y="3183340"/>
                    <a:pt x="396150" y="3184769"/>
                  </a:cubicBezTo>
                  <a:cubicBezTo>
                    <a:pt x="397484" y="3200676"/>
                    <a:pt x="427011" y="3182483"/>
                    <a:pt x="435012" y="3188769"/>
                  </a:cubicBezTo>
                  <a:lnTo>
                    <a:pt x="435012" y="3192389"/>
                  </a:lnTo>
                  <a:cubicBezTo>
                    <a:pt x="444537" y="3197056"/>
                    <a:pt x="455300" y="3190294"/>
                    <a:pt x="464730" y="3186960"/>
                  </a:cubicBezTo>
                  <a:cubicBezTo>
                    <a:pt x="470445" y="3187436"/>
                    <a:pt x="484637" y="3186960"/>
                    <a:pt x="485875" y="3180578"/>
                  </a:cubicBezTo>
                  <a:close/>
                  <a:moveTo>
                    <a:pt x="546455" y="3115617"/>
                  </a:moveTo>
                  <a:cubicBezTo>
                    <a:pt x="546455" y="3114665"/>
                    <a:pt x="543883" y="3113998"/>
                    <a:pt x="542740" y="3113332"/>
                  </a:cubicBezTo>
                  <a:cubicBezTo>
                    <a:pt x="536196" y="3112398"/>
                    <a:pt x="529529" y="3113569"/>
                    <a:pt x="523690" y="3116665"/>
                  </a:cubicBezTo>
                  <a:lnTo>
                    <a:pt x="511879" y="3109997"/>
                  </a:lnTo>
                  <a:cubicBezTo>
                    <a:pt x="498163" y="3114379"/>
                    <a:pt x="494829" y="3123809"/>
                    <a:pt x="484732" y="3109521"/>
                  </a:cubicBezTo>
                  <a:cubicBezTo>
                    <a:pt x="472636" y="3112189"/>
                    <a:pt x="459777" y="3111712"/>
                    <a:pt x="448918" y="3119046"/>
                  </a:cubicBezTo>
                  <a:lnTo>
                    <a:pt x="455014" y="3122857"/>
                  </a:lnTo>
                  <a:cubicBezTo>
                    <a:pt x="454062" y="3133905"/>
                    <a:pt x="474064" y="3121142"/>
                    <a:pt x="480446" y="3121047"/>
                  </a:cubicBezTo>
                  <a:cubicBezTo>
                    <a:pt x="499401" y="3123523"/>
                    <a:pt x="533596" y="3138287"/>
                    <a:pt x="545978" y="3115617"/>
                  </a:cubicBezTo>
                  <a:close/>
                  <a:moveTo>
                    <a:pt x="555980" y="2250843"/>
                  </a:moveTo>
                  <a:cubicBezTo>
                    <a:pt x="571981" y="2242842"/>
                    <a:pt x="591127" y="2251510"/>
                    <a:pt x="605509" y="2237984"/>
                  </a:cubicBezTo>
                  <a:cubicBezTo>
                    <a:pt x="595413" y="2237984"/>
                    <a:pt x="568267" y="2225030"/>
                    <a:pt x="565314" y="2237984"/>
                  </a:cubicBezTo>
                  <a:cubicBezTo>
                    <a:pt x="558932" y="2250081"/>
                    <a:pt x="502259" y="2235126"/>
                    <a:pt x="517022" y="2250652"/>
                  </a:cubicBezTo>
                  <a:close/>
                  <a:moveTo>
                    <a:pt x="584555" y="2258082"/>
                  </a:moveTo>
                  <a:cubicBezTo>
                    <a:pt x="578649" y="2256748"/>
                    <a:pt x="571696" y="2251700"/>
                    <a:pt x="566171" y="2256367"/>
                  </a:cubicBezTo>
                  <a:lnTo>
                    <a:pt x="566171" y="2260273"/>
                  </a:lnTo>
                  <a:cubicBezTo>
                    <a:pt x="574001" y="2265168"/>
                    <a:pt x="583373" y="2266959"/>
                    <a:pt x="592460" y="2265321"/>
                  </a:cubicBezTo>
                  <a:lnTo>
                    <a:pt x="592460" y="2260177"/>
                  </a:lnTo>
                  <a:cubicBezTo>
                    <a:pt x="589898" y="2258758"/>
                    <a:pt x="587012" y="2258034"/>
                    <a:pt x="584078" y="2258082"/>
                  </a:cubicBezTo>
                  <a:close/>
                  <a:moveTo>
                    <a:pt x="569029" y="2283990"/>
                  </a:moveTo>
                  <a:cubicBezTo>
                    <a:pt x="582268" y="2283228"/>
                    <a:pt x="594270" y="2287038"/>
                    <a:pt x="604938" y="2278846"/>
                  </a:cubicBezTo>
                  <a:cubicBezTo>
                    <a:pt x="591889" y="2273893"/>
                    <a:pt x="573220" y="2277132"/>
                    <a:pt x="559409" y="2277417"/>
                  </a:cubicBezTo>
                  <a:close/>
                  <a:moveTo>
                    <a:pt x="608843" y="2302468"/>
                  </a:moveTo>
                  <a:lnTo>
                    <a:pt x="595984" y="2302468"/>
                  </a:lnTo>
                  <a:cubicBezTo>
                    <a:pt x="591127" y="2305992"/>
                    <a:pt x="591127" y="2305992"/>
                    <a:pt x="595984" y="2309803"/>
                  </a:cubicBezTo>
                  <a:lnTo>
                    <a:pt x="608938" y="2309803"/>
                  </a:lnTo>
                  <a:cubicBezTo>
                    <a:pt x="613415" y="2306279"/>
                    <a:pt x="613415" y="2306279"/>
                    <a:pt x="608748" y="230246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348" name="Google Shape;348;p17"/>
            <p:cNvSpPr/>
            <p:nvPr/>
          </p:nvSpPr>
          <p:spPr>
            <a:xfrm>
              <a:off x="11492667" y="708"/>
              <a:ext cx="426620" cy="6863231"/>
            </a:xfrm>
            <a:custGeom>
              <a:rect b="b" l="l" r="r" t="t"/>
              <a:pathLst>
                <a:path extrusionOk="0" h="4606195" w="636746">
                  <a:moveTo>
                    <a:pt x="599165" y="4577991"/>
                  </a:moveTo>
                  <a:lnTo>
                    <a:pt x="599165" y="4605614"/>
                  </a:lnTo>
                  <a:lnTo>
                    <a:pt x="20997" y="4605614"/>
                  </a:lnTo>
                  <a:lnTo>
                    <a:pt x="20997" y="4563323"/>
                  </a:lnTo>
                  <a:lnTo>
                    <a:pt x="14711" y="4559418"/>
                  </a:lnTo>
                  <a:cubicBezTo>
                    <a:pt x="28332" y="4551988"/>
                    <a:pt x="18140" y="4528652"/>
                    <a:pt x="20997" y="4515317"/>
                  </a:cubicBezTo>
                  <a:lnTo>
                    <a:pt x="26426" y="4512268"/>
                  </a:lnTo>
                  <a:cubicBezTo>
                    <a:pt x="27951" y="4508078"/>
                    <a:pt x="30141" y="4503886"/>
                    <a:pt x="21473" y="4500839"/>
                  </a:cubicBezTo>
                  <a:lnTo>
                    <a:pt x="21473" y="4493314"/>
                  </a:lnTo>
                  <a:lnTo>
                    <a:pt x="27379" y="4489409"/>
                  </a:lnTo>
                  <a:lnTo>
                    <a:pt x="27379" y="4437974"/>
                  </a:lnTo>
                  <a:lnTo>
                    <a:pt x="20997" y="4434164"/>
                  </a:lnTo>
                  <a:lnTo>
                    <a:pt x="20997" y="4426925"/>
                  </a:lnTo>
                  <a:lnTo>
                    <a:pt x="27379" y="4423115"/>
                  </a:lnTo>
                  <a:lnTo>
                    <a:pt x="27379" y="4404637"/>
                  </a:lnTo>
                  <a:cubicBezTo>
                    <a:pt x="9472" y="4397398"/>
                    <a:pt x="38999" y="4393587"/>
                    <a:pt x="21378" y="4386539"/>
                  </a:cubicBezTo>
                  <a:lnTo>
                    <a:pt x="21378" y="4305386"/>
                  </a:lnTo>
                  <a:lnTo>
                    <a:pt x="27379" y="4301480"/>
                  </a:lnTo>
                  <a:lnTo>
                    <a:pt x="27379" y="4272239"/>
                  </a:lnTo>
                  <a:lnTo>
                    <a:pt x="21188" y="4268524"/>
                  </a:lnTo>
                  <a:lnTo>
                    <a:pt x="27474" y="4264714"/>
                  </a:lnTo>
                  <a:lnTo>
                    <a:pt x="27474" y="4227947"/>
                  </a:lnTo>
                  <a:lnTo>
                    <a:pt x="20997" y="4223852"/>
                  </a:lnTo>
                  <a:cubicBezTo>
                    <a:pt x="20997" y="4222519"/>
                    <a:pt x="21569" y="4221280"/>
                    <a:pt x="21759" y="4220137"/>
                  </a:cubicBezTo>
                  <a:lnTo>
                    <a:pt x="26712" y="4217375"/>
                  </a:lnTo>
                  <a:cubicBezTo>
                    <a:pt x="28522" y="4184419"/>
                    <a:pt x="28332" y="4149937"/>
                    <a:pt x="26712" y="4116886"/>
                  </a:cubicBezTo>
                  <a:cubicBezTo>
                    <a:pt x="21569" y="4114124"/>
                    <a:pt x="21664" y="4114029"/>
                    <a:pt x="20902" y="4110409"/>
                  </a:cubicBezTo>
                  <a:lnTo>
                    <a:pt x="27284" y="4106313"/>
                  </a:lnTo>
                  <a:lnTo>
                    <a:pt x="27284" y="4006968"/>
                  </a:lnTo>
                  <a:lnTo>
                    <a:pt x="20997" y="4003062"/>
                  </a:lnTo>
                  <a:lnTo>
                    <a:pt x="20997" y="3999538"/>
                  </a:lnTo>
                  <a:lnTo>
                    <a:pt x="27379" y="3995728"/>
                  </a:lnTo>
                  <a:lnTo>
                    <a:pt x="27379" y="3980964"/>
                  </a:lnTo>
                  <a:lnTo>
                    <a:pt x="22521" y="3978297"/>
                  </a:lnTo>
                  <a:cubicBezTo>
                    <a:pt x="20006" y="3953351"/>
                    <a:pt x="19721" y="3928234"/>
                    <a:pt x="21664" y="3903240"/>
                  </a:cubicBezTo>
                  <a:cubicBezTo>
                    <a:pt x="28808" y="3900288"/>
                    <a:pt x="26426" y="3896097"/>
                    <a:pt x="33666" y="3892382"/>
                  </a:cubicBezTo>
                  <a:cubicBezTo>
                    <a:pt x="34104" y="3887791"/>
                    <a:pt x="34104" y="3883161"/>
                    <a:pt x="33666" y="3878570"/>
                  </a:cubicBezTo>
                  <a:cubicBezTo>
                    <a:pt x="29531" y="3875494"/>
                    <a:pt x="25131" y="3872779"/>
                    <a:pt x="20521" y="3870474"/>
                  </a:cubicBezTo>
                  <a:lnTo>
                    <a:pt x="20521" y="3866759"/>
                  </a:lnTo>
                  <a:lnTo>
                    <a:pt x="38904" y="3856663"/>
                  </a:lnTo>
                  <a:cubicBezTo>
                    <a:pt x="37094" y="3851615"/>
                    <a:pt x="27760" y="3850758"/>
                    <a:pt x="39762" y="3844947"/>
                  </a:cubicBezTo>
                  <a:cubicBezTo>
                    <a:pt x="39762" y="3843709"/>
                    <a:pt x="39762" y="3842566"/>
                    <a:pt x="39762" y="3841233"/>
                  </a:cubicBezTo>
                  <a:lnTo>
                    <a:pt x="33285" y="3837232"/>
                  </a:lnTo>
                  <a:lnTo>
                    <a:pt x="33285" y="3834089"/>
                  </a:lnTo>
                  <a:lnTo>
                    <a:pt x="39666" y="3830279"/>
                  </a:lnTo>
                  <a:lnTo>
                    <a:pt x="39666" y="3782654"/>
                  </a:lnTo>
                  <a:cubicBezTo>
                    <a:pt x="32237" y="3779606"/>
                    <a:pt x="31094" y="3775415"/>
                    <a:pt x="38523" y="3772272"/>
                  </a:cubicBezTo>
                  <a:cubicBezTo>
                    <a:pt x="34999" y="3764652"/>
                    <a:pt x="23854" y="3777225"/>
                    <a:pt x="26617" y="3757317"/>
                  </a:cubicBezTo>
                  <a:lnTo>
                    <a:pt x="32999" y="3753222"/>
                  </a:lnTo>
                  <a:lnTo>
                    <a:pt x="32999" y="3742268"/>
                  </a:lnTo>
                  <a:lnTo>
                    <a:pt x="26617" y="3738458"/>
                  </a:lnTo>
                  <a:lnTo>
                    <a:pt x="26617" y="3731219"/>
                  </a:lnTo>
                  <a:lnTo>
                    <a:pt x="32999" y="3727313"/>
                  </a:lnTo>
                  <a:lnTo>
                    <a:pt x="32999" y="3719979"/>
                  </a:lnTo>
                  <a:cubicBezTo>
                    <a:pt x="26522" y="3716074"/>
                    <a:pt x="12139" y="3711216"/>
                    <a:pt x="26236" y="3705597"/>
                  </a:cubicBezTo>
                  <a:lnTo>
                    <a:pt x="26236" y="3698548"/>
                  </a:lnTo>
                  <a:lnTo>
                    <a:pt x="32903" y="3694357"/>
                  </a:lnTo>
                  <a:cubicBezTo>
                    <a:pt x="32903" y="3693309"/>
                    <a:pt x="32903" y="3692071"/>
                    <a:pt x="32903" y="3690738"/>
                  </a:cubicBezTo>
                  <a:lnTo>
                    <a:pt x="19283" y="3682736"/>
                  </a:lnTo>
                  <a:cubicBezTo>
                    <a:pt x="20140" y="3681117"/>
                    <a:pt x="20902" y="3679498"/>
                    <a:pt x="22045" y="3677402"/>
                  </a:cubicBezTo>
                  <a:lnTo>
                    <a:pt x="36428" y="3684928"/>
                  </a:lnTo>
                  <a:cubicBezTo>
                    <a:pt x="41285" y="3682451"/>
                    <a:pt x="38713" y="3673974"/>
                    <a:pt x="39285" y="3669020"/>
                  </a:cubicBezTo>
                  <a:cubicBezTo>
                    <a:pt x="35951" y="3665401"/>
                    <a:pt x="24331" y="3666068"/>
                    <a:pt x="20235" y="3661210"/>
                  </a:cubicBezTo>
                  <a:lnTo>
                    <a:pt x="20235" y="3653114"/>
                  </a:lnTo>
                  <a:cubicBezTo>
                    <a:pt x="25350" y="3650246"/>
                    <a:pt x="31713" y="3650895"/>
                    <a:pt x="36142" y="3654733"/>
                  </a:cubicBezTo>
                  <a:cubicBezTo>
                    <a:pt x="41857" y="3653018"/>
                    <a:pt x="40238" y="3646351"/>
                    <a:pt x="39095" y="3641684"/>
                  </a:cubicBezTo>
                  <a:lnTo>
                    <a:pt x="33666" y="3638636"/>
                  </a:lnTo>
                  <a:cubicBezTo>
                    <a:pt x="33666" y="3636636"/>
                    <a:pt x="33666" y="3634254"/>
                    <a:pt x="33189" y="3631683"/>
                  </a:cubicBezTo>
                  <a:cubicBezTo>
                    <a:pt x="29179" y="3628625"/>
                    <a:pt x="24864" y="3625977"/>
                    <a:pt x="20330" y="3623777"/>
                  </a:cubicBezTo>
                  <a:lnTo>
                    <a:pt x="20330" y="3605489"/>
                  </a:lnTo>
                  <a:lnTo>
                    <a:pt x="26712" y="3601679"/>
                  </a:lnTo>
                  <a:lnTo>
                    <a:pt x="26712" y="3598154"/>
                  </a:lnTo>
                  <a:lnTo>
                    <a:pt x="19949" y="3593963"/>
                  </a:lnTo>
                  <a:lnTo>
                    <a:pt x="19949" y="3553673"/>
                  </a:lnTo>
                  <a:cubicBezTo>
                    <a:pt x="11758" y="3551578"/>
                    <a:pt x="14329" y="3544148"/>
                    <a:pt x="13377" y="3539290"/>
                  </a:cubicBezTo>
                  <a:lnTo>
                    <a:pt x="19092" y="3536052"/>
                  </a:lnTo>
                  <a:cubicBezTo>
                    <a:pt x="19092" y="3533670"/>
                    <a:pt x="15949" y="3533480"/>
                    <a:pt x="13949" y="3531956"/>
                  </a:cubicBezTo>
                  <a:lnTo>
                    <a:pt x="13949" y="3498713"/>
                  </a:lnTo>
                  <a:lnTo>
                    <a:pt x="20045" y="3494808"/>
                  </a:lnTo>
                  <a:lnTo>
                    <a:pt x="20045" y="3491189"/>
                  </a:lnTo>
                  <a:lnTo>
                    <a:pt x="13663" y="3487379"/>
                  </a:lnTo>
                  <a:lnTo>
                    <a:pt x="13663" y="3432229"/>
                  </a:lnTo>
                  <a:lnTo>
                    <a:pt x="19949" y="3428324"/>
                  </a:lnTo>
                  <a:lnTo>
                    <a:pt x="19949" y="3410131"/>
                  </a:lnTo>
                  <a:lnTo>
                    <a:pt x="14044" y="3406131"/>
                  </a:lnTo>
                  <a:cubicBezTo>
                    <a:pt x="24807" y="3401368"/>
                    <a:pt x="20521" y="3381270"/>
                    <a:pt x="18521" y="3371936"/>
                  </a:cubicBezTo>
                  <a:cubicBezTo>
                    <a:pt x="12110" y="3371812"/>
                    <a:pt x="5890" y="3369717"/>
                    <a:pt x="709" y="3365935"/>
                  </a:cubicBezTo>
                  <a:lnTo>
                    <a:pt x="7091" y="3361934"/>
                  </a:lnTo>
                  <a:lnTo>
                    <a:pt x="7091" y="3357839"/>
                  </a:lnTo>
                  <a:cubicBezTo>
                    <a:pt x="12234" y="3354981"/>
                    <a:pt x="22902" y="3356886"/>
                    <a:pt x="19663" y="3350219"/>
                  </a:cubicBezTo>
                  <a:cubicBezTo>
                    <a:pt x="9091" y="3346885"/>
                    <a:pt x="15092" y="3332883"/>
                    <a:pt x="13568" y="3324692"/>
                  </a:cubicBezTo>
                  <a:lnTo>
                    <a:pt x="19663" y="3321262"/>
                  </a:lnTo>
                  <a:lnTo>
                    <a:pt x="19663" y="3313738"/>
                  </a:lnTo>
                  <a:lnTo>
                    <a:pt x="13949" y="3309928"/>
                  </a:lnTo>
                  <a:lnTo>
                    <a:pt x="26712" y="3302499"/>
                  </a:lnTo>
                  <a:lnTo>
                    <a:pt x="26712" y="3298974"/>
                  </a:lnTo>
                  <a:lnTo>
                    <a:pt x="20235" y="3294974"/>
                  </a:lnTo>
                  <a:cubicBezTo>
                    <a:pt x="19569" y="3290211"/>
                    <a:pt x="19569" y="3290211"/>
                    <a:pt x="14139" y="3289640"/>
                  </a:cubicBezTo>
                  <a:cubicBezTo>
                    <a:pt x="-1196" y="3288687"/>
                    <a:pt x="12330" y="3280115"/>
                    <a:pt x="19569" y="3277162"/>
                  </a:cubicBezTo>
                  <a:lnTo>
                    <a:pt x="20140" y="3273543"/>
                  </a:lnTo>
                  <a:cubicBezTo>
                    <a:pt x="25760" y="3267447"/>
                    <a:pt x="39190" y="3268018"/>
                    <a:pt x="46524" y="3261827"/>
                  </a:cubicBezTo>
                  <a:cubicBezTo>
                    <a:pt x="46524" y="3260398"/>
                    <a:pt x="46524" y="3259255"/>
                    <a:pt x="45857" y="3258017"/>
                  </a:cubicBezTo>
                  <a:cubicBezTo>
                    <a:pt x="42428" y="3256016"/>
                    <a:pt x="9662" y="3256493"/>
                    <a:pt x="24045" y="3245444"/>
                  </a:cubicBezTo>
                  <a:cubicBezTo>
                    <a:pt x="29188" y="3244586"/>
                    <a:pt x="32713" y="3247634"/>
                    <a:pt x="37476" y="3248682"/>
                  </a:cubicBezTo>
                  <a:cubicBezTo>
                    <a:pt x="41952" y="3247063"/>
                    <a:pt x="38904" y="3240395"/>
                    <a:pt x="39762" y="3236490"/>
                  </a:cubicBezTo>
                  <a:lnTo>
                    <a:pt x="46619" y="3232299"/>
                  </a:lnTo>
                  <a:lnTo>
                    <a:pt x="46619" y="3221536"/>
                  </a:lnTo>
                  <a:lnTo>
                    <a:pt x="52716" y="3217726"/>
                  </a:lnTo>
                  <a:lnTo>
                    <a:pt x="52716" y="3210392"/>
                  </a:lnTo>
                  <a:lnTo>
                    <a:pt x="43191" y="3204963"/>
                  </a:lnTo>
                  <a:cubicBezTo>
                    <a:pt x="32523" y="3204486"/>
                    <a:pt x="19663" y="3216011"/>
                    <a:pt x="18711" y="3198771"/>
                  </a:cubicBezTo>
                  <a:lnTo>
                    <a:pt x="13568" y="3195628"/>
                  </a:lnTo>
                  <a:lnTo>
                    <a:pt x="13568" y="3173625"/>
                  </a:lnTo>
                  <a:lnTo>
                    <a:pt x="19949" y="3169815"/>
                  </a:lnTo>
                  <a:lnTo>
                    <a:pt x="19949" y="3162576"/>
                  </a:lnTo>
                  <a:lnTo>
                    <a:pt x="13187" y="3158385"/>
                  </a:lnTo>
                  <a:lnTo>
                    <a:pt x="13187" y="3095997"/>
                  </a:lnTo>
                  <a:lnTo>
                    <a:pt x="8234" y="3093234"/>
                  </a:lnTo>
                  <a:cubicBezTo>
                    <a:pt x="6748" y="3085738"/>
                    <a:pt x="6300" y="3078080"/>
                    <a:pt x="6900" y="3070470"/>
                  </a:cubicBezTo>
                  <a:lnTo>
                    <a:pt x="12615" y="3067231"/>
                  </a:lnTo>
                  <a:cubicBezTo>
                    <a:pt x="14711" y="3063707"/>
                    <a:pt x="12615" y="3059992"/>
                    <a:pt x="14044" y="3056468"/>
                  </a:cubicBezTo>
                  <a:lnTo>
                    <a:pt x="7186" y="3051991"/>
                  </a:lnTo>
                  <a:lnTo>
                    <a:pt x="7186" y="2868159"/>
                  </a:lnTo>
                  <a:lnTo>
                    <a:pt x="13377" y="2864253"/>
                  </a:lnTo>
                  <a:lnTo>
                    <a:pt x="13377" y="2860729"/>
                  </a:lnTo>
                  <a:lnTo>
                    <a:pt x="6996" y="2856824"/>
                  </a:lnTo>
                  <a:lnTo>
                    <a:pt x="6996" y="2775956"/>
                  </a:lnTo>
                  <a:lnTo>
                    <a:pt x="13568" y="2771956"/>
                  </a:lnTo>
                  <a:cubicBezTo>
                    <a:pt x="13568" y="2770622"/>
                    <a:pt x="13568" y="2769384"/>
                    <a:pt x="12996" y="2768241"/>
                  </a:cubicBezTo>
                  <a:cubicBezTo>
                    <a:pt x="1757" y="2764145"/>
                    <a:pt x="8805" y="2748143"/>
                    <a:pt x="6900" y="2739000"/>
                  </a:cubicBezTo>
                  <a:lnTo>
                    <a:pt x="13091" y="2735666"/>
                  </a:lnTo>
                  <a:lnTo>
                    <a:pt x="7281" y="2731665"/>
                  </a:lnTo>
                  <a:lnTo>
                    <a:pt x="7281" y="2710139"/>
                  </a:lnTo>
                  <a:lnTo>
                    <a:pt x="13377" y="2706329"/>
                  </a:lnTo>
                  <a:lnTo>
                    <a:pt x="13377" y="2658704"/>
                  </a:lnTo>
                  <a:lnTo>
                    <a:pt x="20140" y="2654608"/>
                  </a:lnTo>
                  <a:lnTo>
                    <a:pt x="20140" y="2632700"/>
                  </a:lnTo>
                  <a:lnTo>
                    <a:pt x="26331" y="2628890"/>
                  </a:lnTo>
                  <a:lnTo>
                    <a:pt x="26331" y="2610412"/>
                  </a:lnTo>
                  <a:lnTo>
                    <a:pt x="21473" y="2607650"/>
                  </a:lnTo>
                  <a:cubicBezTo>
                    <a:pt x="18711" y="2601840"/>
                    <a:pt x="18807" y="2594505"/>
                    <a:pt x="26236" y="2592410"/>
                  </a:cubicBezTo>
                  <a:cubicBezTo>
                    <a:pt x="27474" y="2586600"/>
                    <a:pt x="26236" y="2580504"/>
                    <a:pt x="26903" y="2574312"/>
                  </a:cubicBezTo>
                  <a:lnTo>
                    <a:pt x="20426" y="2569931"/>
                  </a:lnTo>
                  <a:lnTo>
                    <a:pt x="20426" y="2525925"/>
                  </a:lnTo>
                  <a:lnTo>
                    <a:pt x="26522" y="2522020"/>
                  </a:lnTo>
                  <a:lnTo>
                    <a:pt x="26522" y="2514876"/>
                  </a:lnTo>
                  <a:lnTo>
                    <a:pt x="20140" y="2510971"/>
                  </a:lnTo>
                  <a:lnTo>
                    <a:pt x="20140" y="2496398"/>
                  </a:lnTo>
                  <a:lnTo>
                    <a:pt x="26712" y="2492302"/>
                  </a:lnTo>
                  <a:cubicBezTo>
                    <a:pt x="26436" y="2491083"/>
                    <a:pt x="26246" y="2489835"/>
                    <a:pt x="26141" y="2488587"/>
                  </a:cubicBezTo>
                  <a:cubicBezTo>
                    <a:pt x="17759" y="2483539"/>
                    <a:pt x="17759" y="2483253"/>
                    <a:pt x="26141" y="2478110"/>
                  </a:cubicBezTo>
                  <a:lnTo>
                    <a:pt x="26141" y="2470585"/>
                  </a:lnTo>
                  <a:lnTo>
                    <a:pt x="20330" y="2466775"/>
                  </a:lnTo>
                  <a:lnTo>
                    <a:pt x="20330" y="2452202"/>
                  </a:lnTo>
                  <a:lnTo>
                    <a:pt x="26522" y="2448297"/>
                  </a:lnTo>
                  <a:lnTo>
                    <a:pt x="26522" y="2426389"/>
                  </a:lnTo>
                  <a:lnTo>
                    <a:pt x="20235" y="2422484"/>
                  </a:lnTo>
                  <a:cubicBezTo>
                    <a:pt x="34428" y="2412959"/>
                    <a:pt x="23283" y="2386575"/>
                    <a:pt x="26617" y="2371049"/>
                  </a:cubicBezTo>
                  <a:cubicBezTo>
                    <a:pt x="17759" y="2365620"/>
                    <a:pt x="17759" y="2365334"/>
                    <a:pt x="26141" y="2360190"/>
                  </a:cubicBezTo>
                  <a:lnTo>
                    <a:pt x="20521" y="2356380"/>
                  </a:lnTo>
                  <a:lnTo>
                    <a:pt x="26617" y="2352475"/>
                  </a:lnTo>
                  <a:lnTo>
                    <a:pt x="26617" y="2348189"/>
                  </a:lnTo>
                  <a:lnTo>
                    <a:pt x="19949" y="2344188"/>
                  </a:lnTo>
                  <a:lnTo>
                    <a:pt x="19949" y="2322281"/>
                  </a:lnTo>
                  <a:cubicBezTo>
                    <a:pt x="8234" y="2318280"/>
                    <a:pt x="15378" y="2302374"/>
                    <a:pt x="13473" y="2292849"/>
                  </a:cubicBezTo>
                  <a:lnTo>
                    <a:pt x="18807" y="2289896"/>
                  </a:lnTo>
                  <a:cubicBezTo>
                    <a:pt x="21378" y="2284466"/>
                    <a:pt x="21378" y="2276847"/>
                    <a:pt x="14425" y="2274941"/>
                  </a:cubicBezTo>
                  <a:cubicBezTo>
                    <a:pt x="13282" y="2266359"/>
                    <a:pt x="12967" y="2257682"/>
                    <a:pt x="13473" y="2249034"/>
                  </a:cubicBezTo>
                  <a:lnTo>
                    <a:pt x="19854" y="2244937"/>
                  </a:lnTo>
                  <a:lnTo>
                    <a:pt x="19854" y="2211886"/>
                  </a:lnTo>
                  <a:lnTo>
                    <a:pt x="13568" y="2208076"/>
                  </a:lnTo>
                  <a:lnTo>
                    <a:pt x="13568" y="2197122"/>
                  </a:lnTo>
                  <a:lnTo>
                    <a:pt x="19949" y="2193217"/>
                  </a:lnTo>
                  <a:lnTo>
                    <a:pt x="19949" y="2189693"/>
                  </a:lnTo>
                  <a:lnTo>
                    <a:pt x="13853" y="2185883"/>
                  </a:lnTo>
                  <a:lnTo>
                    <a:pt x="13853" y="2174738"/>
                  </a:lnTo>
                  <a:cubicBezTo>
                    <a:pt x="19187" y="2172834"/>
                    <a:pt x="22045" y="2168547"/>
                    <a:pt x="19092" y="2163309"/>
                  </a:cubicBezTo>
                  <a:lnTo>
                    <a:pt x="14425" y="2160737"/>
                  </a:lnTo>
                  <a:cubicBezTo>
                    <a:pt x="11948" y="2141687"/>
                    <a:pt x="14425" y="2121399"/>
                    <a:pt x="13473" y="2101682"/>
                  </a:cubicBezTo>
                  <a:lnTo>
                    <a:pt x="19854" y="2097491"/>
                  </a:lnTo>
                  <a:lnTo>
                    <a:pt x="19854" y="1987382"/>
                  </a:lnTo>
                  <a:lnTo>
                    <a:pt x="13663" y="1983571"/>
                  </a:lnTo>
                  <a:lnTo>
                    <a:pt x="13663" y="1980047"/>
                  </a:lnTo>
                  <a:cubicBezTo>
                    <a:pt x="15663" y="1978714"/>
                    <a:pt x="17854" y="1977381"/>
                    <a:pt x="20140" y="1976047"/>
                  </a:cubicBezTo>
                  <a:lnTo>
                    <a:pt x="20140" y="1902609"/>
                  </a:lnTo>
                  <a:lnTo>
                    <a:pt x="26426" y="1898704"/>
                  </a:lnTo>
                  <a:lnTo>
                    <a:pt x="26426" y="1858127"/>
                  </a:lnTo>
                  <a:lnTo>
                    <a:pt x="21473" y="1855365"/>
                  </a:lnTo>
                  <a:cubicBezTo>
                    <a:pt x="19873" y="1849145"/>
                    <a:pt x="19387" y="1842697"/>
                    <a:pt x="20045" y="1836315"/>
                  </a:cubicBezTo>
                  <a:lnTo>
                    <a:pt x="25664" y="1833172"/>
                  </a:lnTo>
                  <a:cubicBezTo>
                    <a:pt x="27569" y="1829552"/>
                    <a:pt x="26331" y="1825933"/>
                    <a:pt x="26712" y="1822028"/>
                  </a:cubicBezTo>
                  <a:lnTo>
                    <a:pt x="20426" y="1817837"/>
                  </a:lnTo>
                  <a:lnTo>
                    <a:pt x="20426" y="1770212"/>
                  </a:lnTo>
                  <a:lnTo>
                    <a:pt x="26522" y="1766402"/>
                  </a:lnTo>
                  <a:lnTo>
                    <a:pt x="26522" y="1748114"/>
                  </a:lnTo>
                  <a:lnTo>
                    <a:pt x="20140" y="1744303"/>
                  </a:lnTo>
                  <a:lnTo>
                    <a:pt x="20140" y="1740684"/>
                  </a:lnTo>
                  <a:lnTo>
                    <a:pt x="26903" y="1736588"/>
                  </a:lnTo>
                  <a:lnTo>
                    <a:pt x="26903" y="1725730"/>
                  </a:lnTo>
                  <a:cubicBezTo>
                    <a:pt x="43667" y="1705061"/>
                    <a:pt x="26903" y="1663818"/>
                    <a:pt x="34142" y="1636957"/>
                  </a:cubicBezTo>
                  <a:lnTo>
                    <a:pt x="39285" y="1634100"/>
                  </a:lnTo>
                  <a:lnTo>
                    <a:pt x="33570" y="1630099"/>
                  </a:lnTo>
                  <a:lnTo>
                    <a:pt x="33570" y="1567996"/>
                  </a:lnTo>
                  <a:lnTo>
                    <a:pt x="26807" y="1563710"/>
                  </a:lnTo>
                  <a:lnTo>
                    <a:pt x="26807" y="1552851"/>
                  </a:lnTo>
                  <a:lnTo>
                    <a:pt x="33189" y="1548946"/>
                  </a:lnTo>
                  <a:lnTo>
                    <a:pt x="33189" y="1541707"/>
                  </a:lnTo>
                  <a:lnTo>
                    <a:pt x="26903" y="1537897"/>
                  </a:lnTo>
                  <a:lnTo>
                    <a:pt x="26903" y="1530468"/>
                  </a:lnTo>
                  <a:lnTo>
                    <a:pt x="31856" y="1527705"/>
                  </a:lnTo>
                  <a:cubicBezTo>
                    <a:pt x="35380" y="1518180"/>
                    <a:pt x="31856" y="1507036"/>
                    <a:pt x="33761" y="1497130"/>
                  </a:cubicBezTo>
                  <a:cubicBezTo>
                    <a:pt x="46715" y="1489605"/>
                    <a:pt x="36904" y="1467507"/>
                    <a:pt x="39762" y="1453696"/>
                  </a:cubicBezTo>
                  <a:lnTo>
                    <a:pt x="33856" y="1449695"/>
                  </a:lnTo>
                  <a:cubicBezTo>
                    <a:pt x="33856" y="1448743"/>
                    <a:pt x="33856" y="1447505"/>
                    <a:pt x="33189" y="1446171"/>
                  </a:cubicBezTo>
                  <a:lnTo>
                    <a:pt x="39666" y="1442075"/>
                  </a:lnTo>
                  <a:lnTo>
                    <a:pt x="39666" y="1434932"/>
                  </a:lnTo>
                  <a:lnTo>
                    <a:pt x="33285" y="1431027"/>
                  </a:lnTo>
                  <a:lnTo>
                    <a:pt x="33285" y="1423788"/>
                  </a:lnTo>
                  <a:lnTo>
                    <a:pt x="39571" y="1419977"/>
                  </a:lnTo>
                  <a:lnTo>
                    <a:pt x="39571" y="1412548"/>
                  </a:lnTo>
                  <a:cubicBezTo>
                    <a:pt x="22807" y="1390450"/>
                    <a:pt x="39571" y="1345206"/>
                    <a:pt x="32427" y="1316441"/>
                  </a:cubicBezTo>
                  <a:lnTo>
                    <a:pt x="27665" y="1313774"/>
                  </a:lnTo>
                  <a:cubicBezTo>
                    <a:pt x="27665" y="1311202"/>
                    <a:pt x="33856" y="1310726"/>
                    <a:pt x="33189" y="1308154"/>
                  </a:cubicBezTo>
                  <a:cubicBezTo>
                    <a:pt x="32523" y="1305582"/>
                    <a:pt x="36904" y="1304058"/>
                    <a:pt x="39666" y="1302153"/>
                  </a:cubicBezTo>
                  <a:lnTo>
                    <a:pt x="39666" y="1294914"/>
                  </a:lnTo>
                  <a:lnTo>
                    <a:pt x="33285" y="1291009"/>
                  </a:lnTo>
                  <a:lnTo>
                    <a:pt x="33285" y="1287485"/>
                  </a:lnTo>
                  <a:lnTo>
                    <a:pt x="39571" y="1283579"/>
                  </a:lnTo>
                  <a:lnTo>
                    <a:pt x="39571" y="1271864"/>
                  </a:lnTo>
                  <a:cubicBezTo>
                    <a:pt x="23569" y="1240336"/>
                    <a:pt x="36999" y="1187853"/>
                    <a:pt x="33951" y="1149944"/>
                  </a:cubicBezTo>
                  <a:cubicBezTo>
                    <a:pt x="42143" y="1144991"/>
                    <a:pt x="42143" y="1144705"/>
                    <a:pt x="33951" y="1139466"/>
                  </a:cubicBezTo>
                  <a:lnTo>
                    <a:pt x="33951" y="1128989"/>
                  </a:lnTo>
                  <a:lnTo>
                    <a:pt x="40047" y="1125178"/>
                  </a:lnTo>
                  <a:lnTo>
                    <a:pt x="40047" y="1109939"/>
                  </a:lnTo>
                  <a:lnTo>
                    <a:pt x="33666" y="1106128"/>
                  </a:lnTo>
                  <a:lnTo>
                    <a:pt x="33666" y="1102509"/>
                  </a:lnTo>
                  <a:lnTo>
                    <a:pt x="40428" y="1098413"/>
                  </a:lnTo>
                  <a:lnTo>
                    <a:pt x="40428" y="1083936"/>
                  </a:lnTo>
                  <a:cubicBezTo>
                    <a:pt x="58049" y="1077363"/>
                    <a:pt x="30332" y="1071553"/>
                    <a:pt x="46524" y="1065743"/>
                  </a:cubicBezTo>
                  <a:lnTo>
                    <a:pt x="33666" y="1058123"/>
                  </a:lnTo>
                  <a:lnTo>
                    <a:pt x="33666" y="1006687"/>
                  </a:lnTo>
                  <a:lnTo>
                    <a:pt x="39952" y="1002878"/>
                  </a:lnTo>
                  <a:lnTo>
                    <a:pt x="39952" y="973541"/>
                  </a:lnTo>
                  <a:lnTo>
                    <a:pt x="34046" y="969540"/>
                  </a:lnTo>
                  <a:lnTo>
                    <a:pt x="39190" y="966683"/>
                  </a:lnTo>
                  <a:cubicBezTo>
                    <a:pt x="41095" y="963159"/>
                    <a:pt x="39857" y="959444"/>
                    <a:pt x="40238" y="955538"/>
                  </a:cubicBezTo>
                  <a:lnTo>
                    <a:pt x="34142" y="951443"/>
                  </a:lnTo>
                  <a:lnTo>
                    <a:pt x="40047" y="947633"/>
                  </a:lnTo>
                  <a:lnTo>
                    <a:pt x="40047" y="914676"/>
                  </a:lnTo>
                  <a:lnTo>
                    <a:pt x="33666" y="910771"/>
                  </a:lnTo>
                  <a:lnTo>
                    <a:pt x="33666" y="907152"/>
                  </a:lnTo>
                  <a:lnTo>
                    <a:pt x="40428" y="903056"/>
                  </a:lnTo>
                  <a:lnTo>
                    <a:pt x="40428" y="836952"/>
                  </a:lnTo>
                  <a:lnTo>
                    <a:pt x="45381" y="834190"/>
                  </a:lnTo>
                  <a:cubicBezTo>
                    <a:pt x="45381" y="834190"/>
                    <a:pt x="45953" y="833047"/>
                    <a:pt x="45381" y="832951"/>
                  </a:cubicBezTo>
                  <a:cubicBezTo>
                    <a:pt x="38904" y="831142"/>
                    <a:pt x="41476" y="826284"/>
                    <a:pt x="35856" y="824093"/>
                  </a:cubicBezTo>
                  <a:cubicBezTo>
                    <a:pt x="32713" y="822760"/>
                    <a:pt x="32903" y="820950"/>
                    <a:pt x="32999" y="818950"/>
                  </a:cubicBezTo>
                  <a:lnTo>
                    <a:pt x="39380" y="814950"/>
                  </a:lnTo>
                  <a:lnTo>
                    <a:pt x="39380" y="807711"/>
                  </a:lnTo>
                  <a:lnTo>
                    <a:pt x="32808" y="803805"/>
                  </a:lnTo>
                  <a:lnTo>
                    <a:pt x="32808" y="786089"/>
                  </a:lnTo>
                  <a:lnTo>
                    <a:pt x="26617" y="782184"/>
                  </a:lnTo>
                  <a:lnTo>
                    <a:pt x="26617" y="771134"/>
                  </a:lnTo>
                  <a:cubicBezTo>
                    <a:pt x="36142" y="768562"/>
                    <a:pt x="36142" y="749227"/>
                    <a:pt x="27379" y="745988"/>
                  </a:cubicBezTo>
                  <a:cubicBezTo>
                    <a:pt x="26112" y="732501"/>
                    <a:pt x="25760" y="718947"/>
                    <a:pt x="26331" y="705412"/>
                  </a:cubicBezTo>
                  <a:lnTo>
                    <a:pt x="32618" y="701221"/>
                  </a:lnTo>
                  <a:lnTo>
                    <a:pt x="32618" y="661216"/>
                  </a:lnTo>
                  <a:lnTo>
                    <a:pt x="39190" y="657120"/>
                  </a:lnTo>
                  <a:lnTo>
                    <a:pt x="32903" y="653215"/>
                  </a:lnTo>
                  <a:lnTo>
                    <a:pt x="32903" y="502244"/>
                  </a:lnTo>
                  <a:lnTo>
                    <a:pt x="26617" y="498338"/>
                  </a:lnTo>
                  <a:lnTo>
                    <a:pt x="26617" y="483575"/>
                  </a:lnTo>
                  <a:cubicBezTo>
                    <a:pt x="44143" y="477098"/>
                    <a:pt x="17092" y="471192"/>
                    <a:pt x="32618" y="465477"/>
                  </a:cubicBezTo>
                  <a:lnTo>
                    <a:pt x="32618" y="292218"/>
                  </a:lnTo>
                  <a:lnTo>
                    <a:pt x="26712" y="288503"/>
                  </a:lnTo>
                  <a:lnTo>
                    <a:pt x="32903" y="284597"/>
                  </a:lnTo>
                  <a:lnTo>
                    <a:pt x="32903" y="255356"/>
                  </a:lnTo>
                  <a:lnTo>
                    <a:pt x="26617" y="251450"/>
                  </a:lnTo>
                  <a:cubicBezTo>
                    <a:pt x="44047" y="194300"/>
                    <a:pt x="27284" y="116100"/>
                    <a:pt x="32903" y="52568"/>
                  </a:cubicBezTo>
                  <a:lnTo>
                    <a:pt x="26998" y="49235"/>
                  </a:lnTo>
                  <a:cubicBezTo>
                    <a:pt x="26046" y="44139"/>
                    <a:pt x="26046" y="38900"/>
                    <a:pt x="26998" y="33804"/>
                  </a:cubicBezTo>
                  <a:lnTo>
                    <a:pt x="32141" y="30852"/>
                  </a:lnTo>
                  <a:cubicBezTo>
                    <a:pt x="31284" y="28756"/>
                    <a:pt x="28617" y="28280"/>
                    <a:pt x="26522" y="26851"/>
                  </a:cubicBezTo>
                  <a:lnTo>
                    <a:pt x="26522" y="5039"/>
                  </a:lnTo>
                  <a:cubicBezTo>
                    <a:pt x="28332" y="3324"/>
                    <a:pt x="33761" y="2467"/>
                    <a:pt x="32903" y="-581"/>
                  </a:cubicBezTo>
                  <a:lnTo>
                    <a:pt x="604403" y="-581"/>
                  </a:lnTo>
                  <a:lnTo>
                    <a:pt x="604403" y="19612"/>
                  </a:lnTo>
                  <a:lnTo>
                    <a:pt x="611166" y="23708"/>
                  </a:lnTo>
                  <a:lnTo>
                    <a:pt x="611166" y="38090"/>
                  </a:lnTo>
                  <a:lnTo>
                    <a:pt x="617167" y="41900"/>
                  </a:lnTo>
                  <a:lnTo>
                    <a:pt x="617167" y="49330"/>
                  </a:lnTo>
                  <a:cubicBezTo>
                    <a:pt x="608594" y="54569"/>
                    <a:pt x="608594" y="54854"/>
                    <a:pt x="617167" y="59998"/>
                  </a:cubicBezTo>
                  <a:lnTo>
                    <a:pt x="617167" y="82191"/>
                  </a:lnTo>
                  <a:lnTo>
                    <a:pt x="611357" y="86001"/>
                  </a:lnTo>
                  <a:cubicBezTo>
                    <a:pt x="611357" y="87049"/>
                    <a:pt x="611357" y="88192"/>
                    <a:pt x="611357" y="89525"/>
                  </a:cubicBezTo>
                  <a:lnTo>
                    <a:pt x="617929" y="93526"/>
                  </a:lnTo>
                  <a:lnTo>
                    <a:pt x="617929" y="126482"/>
                  </a:lnTo>
                  <a:lnTo>
                    <a:pt x="624311" y="130293"/>
                  </a:lnTo>
                  <a:lnTo>
                    <a:pt x="624311" y="137722"/>
                  </a:lnTo>
                  <a:cubicBezTo>
                    <a:pt x="618882" y="139627"/>
                    <a:pt x="616119" y="143913"/>
                    <a:pt x="618786" y="149152"/>
                  </a:cubicBezTo>
                  <a:cubicBezTo>
                    <a:pt x="632883" y="165630"/>
                    <a:pt x="620596" y="199158"/>
                    <a:pt x="624501" y="221923"/>
                  </a:cubicBezTo>
                  <a:lnTo>
                    <a:pt x="630692" y="226114"/>
                  </a:lnTo>
                  <a:lnTo>
                    <a:pt x="630692" y="233353"/>
                  </a:lnTo>
                  <a:lnTo>
                    <a:pt x="624692" y="237163"/>
                  </a:lnTo>
                  <a:lnTo>
                    <a:pt x="624692" y="248117"/>
                  </a:lnTo>
                  <a:lnTo>
                    <a:pt x="631169" y="251926"/>
                  </a:lnTo>
                  <a:lnTo>
                    <a:pt x="631169" y="292312"/>
                  </a:lnTo>
                  <a:lnTo>
                    <a:pt x="637360" y="296218"/>
                  </a:lnTo>
                  <a:lnTo>
                    <a:pt x="631645" y="299456"/>
                  </a:lnTo>
                  <a:cubicBezTo>
                    <a:pt x="630121" y="306695"/>
                    <a:pt x="631645" y="314601"/>
                    <a:pt x="630788" y="322031"/>
                  </a:cubicBezTo>
                  <a:cubicBezTo>
                    <a:pt x="622120" y="327270"/>
                    <a:pt x="622215" y="327555"/>
                    <a:pt x="630788" y="332794"/>
                  </a:cubicBezTo>
                  <a:lnTo>
                    <a:pt x="630788" y="347558"/>
                  </a:lnTo>
                  <a:lnTo>
                    <a:pt x="624597" y="351368"/>
                  </a:lnTo>
                  <a:lnTo>
                    <a:pt x="624597" y="365846"/>
                  </a:lnTo>
                  <a:lnTo>
                    <a:pt x="618215" y="369846"/>
                  </a:lnTo>
                  <a:lnTo>
                    <a:pt x="624216" y="373561"/>
                  </a:lnTo>
                  <a:lnTo>
                    <a:pt x="624216" y="384705"/>
                  </a:lnTo>
                  <a:lnTo>
                    <a:pt x="618500" y="387848"/>
                  </a:lnTo>
                  <a:cubicBezTo>
                    <a:pt x="617596" y="392954"/>
                    <a:pt x="617596" y="398173"/>
                    <a:pt x="618500" y="403279"/>
                  </a:cubicBezTo>
                  <a:lnTo>
                    <a:pt x="623549" y="406136"/>
                  </a:lnTo>
                  <a:cubicBezTo>
                    <a:pt x="622882" y="408804"/>
                    <a:pt x="615357" y="410042"/>
                    <a:pt x="618024" y="413661"/>
                  </a:cubicBezTo>
                  <a:lnTo>
                    <a:pt x="611452" y="417757"/>
                  </a:lnTo>
                  <a:lnTo>
                    <a:pt x="611452" y="424996"/>
                  </a:lnTo>
                  <a:lnTo>
                    <a:pt x="617834" y="428806"/>
                  </a:lnTo>
                  <a:lnTo>
                    <a:pt x="617834" y="436045"/>
                  </a:lnTo>
                  <a:lnTo>
                    <a:pt x="611357" y="440141"/>
                  </a:lnTo>
                  <a:cubicBezTo>
                    <a:pt x="611357" y="441474"/>
                    <a:pt x="611833" y="442617"/>
                    <a:pt x="612024" y="443855"/>
                  </a:cubicBezTo>
                  <a:lnTo>
                    <a:pt x="616691" y="446427"/>
                  </a:lnTo>
                  <a:cubicBezTo>
                    <a:pt x="620215" y="454809"/>
                    <a:pt x="615929" y="464906"/>
                    <a:pt x="618977" y="473573"/>
                  </a:cubicBezTo>
                  <a:lnTo>
                    <a:pt x="630788" y="480146"/>
                  </a:lnTo>
                  <a:lnTo>
                    <a:pt x="630788" y="495005"/>
                  </a:lnTo>
                  <a:lnTo>
                    <a:pt x="624597" y="498815"/>
                  </a:lnTo>
                  <a:lnTo>
                    <a:pt x="624597" y="502339"/>
                  </a:lnTo>
                  <a:lnTo>
                    <a:pt x="618119" y="506244"/>
                  </a:lnTo>
                  <a:cubicBezTo>
                    <a:pt x="637169" y="508149"/>
                    <a:pt x="630121" y="517484"/>
                    <a:pt x="631074" y="531962"/>
                  </a:cubicBezTo>
                  <a:lnTo>
                    <a:pt x="625740" y="534914"/>
                  </a:lnTo>
                  <a:cubicBezTo>
                    <a:pt x="623834" y="538819"/>
                    <a:pt x="623834" y="543392"/>
                    <a:pt x="625740" y="547297"/>
                  </a:cubicBezTo>
                  <a:lnTo>
                    <a:pt x="630407" y="549869"/>
                  </a:lnTo>
                  <a:cubicBezTo>
                    <a:pt x="632693" y="576253"/>
                    <a:pt x="630407" y="603971"/>
                    <a:pt x="631264" y="631021"/>
                  </a:cubicBezTo>
                  <a:lnTo>
                    <a:pt x="637455" y="635022"/>
                  </a:lnTo>
                  <a:lnTo>
                    <a:pt x="631264" y="638832"/>
                  </a:lnTo>
                  <a:lnTo>
                    <a:pt x="631264" y="748941"/>
                  </a:lnTo>
                  <a:lnTo>
                    <a:pt x="624882" y="752847"/>
                  </a:lnTo>
                  <a:lnTo>
                    <a:pt x="624882" y="774849"/>
                  </a:lnTo>
                  <a:lnTo>
                    <a:pt x="630883" y="778659"/>
                  </a:lnTo>
                  <a:lnTo>
                    <a:pt x="630883" y="786089"/>
                  </a:lnTo>
                  <a:cubicBezTo>
                    <a:pt x="619358" y="790280"/>
                    <a:pt x="625359" y="810949"/>
                    <a:pt x="625835" y="838095"/>
                  </a:cubicBezTo>
                  <a:lnTo>
                    <a:pt x="630883" y="840953"/>
                  </a:lnTo>
                  <a:lnTo>
                    <a:pt x="624882" y="844953"/>
                  </a:lnTo>
                  <a:lnTo>
                    <a:pt x="624882" y="855812"/>
                  </a:lnTo>
                  <a:lnTo>
                    <a:pt x="631264" y="859717"/>
                  </a:lnTo>
                  <a:lnTo>
                    <a:pt x="631264" y="911152"/>
                  </a:lnTo>
                  <a:lnTo>
                    <a:pt x="624882" y="914962"/>
                  </a:lnTo>
                  <a:lnTo>
                    <a:pt x="624882" y="955538"/>
                  </a:lnTo>
                  <a:lnTo>
                    <a:pt x="629740" y="958205"/>
                  </a:lnTo>
                  <a:cubicBezTo>
                    <a:pt x="631931" y="980713"/>
                    <a:pt x="632188" y="1003373"/>
                    <a:pt x="630502" y="1025928"/>
                  </a:cubicBezTo>
                  <a:cubicBezTo>
                    <a:pt x="622310" y="1030881"/>
                    <a:pt x="622310" y="1031071"/>
                    <a:pt x="630502" y="1036311"/>
                  </a:cubicBezTo>
                  <a:lnTo>
                    <a:pt x="630502" y="1043740"/>
                  </a:lnTo>
                  <a:lnTo>
                    <a:pt x="624692" y="1047550"/>
                  </a:lnTo>
                  <a:cubicBezTo>
                    <a:pt x="624692" y="1048598"/>
                    <a:pt x="624692" y="1049741"/>
                    <a:pt x="624692" y="1051074"/>
                  </a:cubicBezTo>
                  <a:lnTo>
                    <a:pt x="631264" y="1054979"/>
                  </a:lnTo>
                  <a:lnTo>
                    <a:pt x="631264" y="1058503"/>
                  </a:lnTo>
                  <a:lnTo>
                    <a:pt x="624692" y="1062504"/>
                  </a:lnTo>
                  <a:cubicBezTo>
                    <a:pt x="624692" y="1074791"/>
                    <a:pt x="624025" y="1087174"/>
                    <a:pt x="624692" y="1099175"/>
                  </a:cubicBezTo>
                  <a:lnTo>
                    <a:pt x="630502" y="1103081"/>
                  </a:lnTo>
                  <a:cubicBezTo>
                    <a:pt x="620977" y="1103081"/>
                    <a:pt x="620977" y="1157944"/>
                    <a:pt x="630502" y="1157944"/>
                  </a:cubicBezTo>
                  <a:lnTo>
                    <a:pt x="624501" y="1161850"/>
                  </a:lnTo>
                  <a:lnTo>
                    <a:pt x="624501" y="1257100"/>
                  </a:lnTo>
                  <a:lnTo>
                    <a:pt x="617834" y="1261100"/>
                  </a:lnTo>
                  <a:lnTo>
                    <a:pt x="617834" y="1353112"/>
                  </a:lnTo>
                  <a:lnTo>
                    <a:pt x="624597" y="1357208"/>
                  </a:lnTo>
                  <a:lnTo>
                    <a:pt x="624597" y="1456458"/>
                  </a:lnTo>
                  <a:lnTo>
                    <a:pt x="630407" y="1459696"/>
                  </a:lnTo>
                  <a:cubicBezTo>
                    <a:pt x="631264" y="1464773"/>
                    <a:pt x="631264" y="1469955"/>
                    <a:pt x="630407" y="1475032"/>
                  </a:cubicBezTo>
                  <a:cubicBezTo>
                    <a:pt x="620882" y="1477318"/>
                    <a:pt x="620882" y="1505702"/>
                    <a:pt x="630407" y="1507703"/>
                  </a:cubicBezTo>
                  <a:lnTo>
                    <a:pt x="624311" y="1511703"/>
                  </a:lnTo>
                  <a:lnTo>
                    <a:pt x="624311" y="1567139"/>
                  </a:lnTo>
                  <a:lnTo>
                    <a:pt x="630692" y="1571044"/>
                  </a:lnTo>
                  <a:lnTo>
                    <a:pt x="630692" y="1604096"/>
                  </a:lnTo>
                  <a:lnTo>
                    <a:pt x="624501" y="1607906"/>
                  </a:lnTo>
                  <a:lnTo>
                    <a:pt x="624501" y="1615335"/>
                  </a:lnTo>
                  <a:cubicBezTo>
                    <a:pt x="635550" y="1620098"/>
                    <a:pt x="630216" y="1630670"/>
                    <a:pt x="629835" y="1659912"/>
                  </a:cubicBezTo>
                  <a:cubicBezTo>
                    <a:pt x="616595" y="1671914"/>
                    <a:pt x="627644" y="1699822"/>
                    <a:pt x="624216" y="1717920"/>
                  </a:cubicBezTo>
                  <a:lnTo>
                    <a:pt x="630311" y="1721920"/>
                  </a:lnTo>
                  <a:lnTo>
                    <a:pt x="624311" y="1725825"/>
                  </a:lnTo>
                  <a:lnTo>
                    <a:pt x="624311" y="1824981"/>
                  </a:lnTo>
                  <a:lnTo>
                    <a:pt x="617739" y="1828981"/>
                  </a:lnTo>
                  <a:lnTo>
                    <a:pt x="617739" y="1843364"/>
                  </a:lnTo>
                  <a:lnTo>
                    <a:pt x="623930" y="1847269"/>
                  </a:lnTo>
                  <a:lnTo>
                    <a:pt x="623930" y="1883940"/>
                  </a:lnTo>
                  <a:lnTo>
                    <a:pt x="618119" y="1887941"/>
                  </a:lnTo>
                  <a:lnTo>
                    <a:pt x="623263" y="1890798"/>
                  </a:lnTo>
                  <a:cubicBezTo>
                    <a:pt x="624454" y="1901867"/>
                    <a:pt x="624768" y="1913011"/>
                    <a:pt x="624216" y="1924136"/>
                  </a:cubicBezTo>
                  <a:lnTo>
                    <a:pt x="630311" y="1928136"/>
                  </a:lnTo>
                  <a:lnTo>
                    <a:pt x="624311" y="1931946"/>
                  </a:lnTo>
                  <a:lnTo>
                    <a:pt x="624311" y="1990715"/>
                  </a:lnTo>
                  <a:lnTo>
                    <a:pt x="617739" y="1994621"/>
                  </a:lnTo>
                  <a:lnTo>
                    <a:pt x="617739" y="2005289"/>
                  </a:lnTo>
                  <a:lnTo>
                    <a:pt x="624216" y="2009289"/>
                  </a:lnTo>
                  <a:cubicBezTo>
                    <a:pt x="624216" y="2016909"/>
                    <a:pt x="609452" y="2016719"/>
                    <a:pt x="623358" y="2023196"/>
                  </a:cubicBezTo>
                  <a:cubicBezTo>
                    <a:pt x="624320" y="2026825"/>
                    <a:pt x="624606" y="2030606"/>
                    <a:pt x="624216" y="2034340"/>
                  </a:cubicBezTo>
                  <a:lnTo>
                    <a:pt x="617929" y="2038531"/>
                  </a:lnTo>
                  <a:lnTo>
                    <a:pt x="617929" y="2063868"/>
                  </a:lnTo>
                  <a:lnTo>
                    <a:pt x="611166" y="2068059"/>
                  </a:lnTo>
                  <a:lnTo>
                    <a:pt x="611166" y="2071964"/>
                  </a:lnTo>
                  <a:lnTo>
                    <a:pt x="617548" y="2075774"/>
                  </a:lnTo>
                  <a:lnTo>
                    <a:pt x="617548" y="2160451"/>
                  </a:lnTo>
                  <a:lnTo>
                    <a:pt x="611071" y="2164546"/>
                  </a:lnTo>
                  <a:cubicBezTo>
                    <a:pt x="611071" y="2165880"/>
                    <a:pt x="611547" y="2167023"/>
                    <a:pt x="611738" y="2168261"/>
                  </a:cubicBezTo>
                  <a:lnTo>
                    <a:pt x="616786" y="2171024"/>
                  </a:lnTo>
                  <a:cubicBezTo>
                    <a:pt x="620215" y="2194170"/>
                    <a:pt x="615167" y="2218649"/>
                    <a:pt x="618500" y="2241985"/>
                  </a:cubicBezTo>
                  <a:lnTo>
                    <a:pt x="623358" y="2244747"/>
                  </a:lnTo>
                  <a:cubicBezTo>
                    <a:pt x="624416" y="2255796"/>
                    <a:pt x="624701" y="2266902"/>
                    <a:pt x="624216" y="2277990"/>
                  </a:cubicBezTo>
                  <a:lnTo>
                    <a:pt x="617929" y="2282085"/>
                  </a:lnTo>
                  <a:lnTo>
                    <a:pt x="617929" y="2289420"/>
                  </a:lnTo>
                  <a:lnTo>
                    <a:pt x="624216" y="2293229"/>
                  </a:lnTo>
                  <a:lnTo>
                    <a:pt x="624216" y="2296754"/>
                  </a:lnTo>
                  <a:lnTo>
                    <a:pt x="617834" y="2300564"/>
                  </a:lnTo>
                  <a:lnTo>
                    <a:pt x="617834" y="2315327"/>
                  </a:lnTo>
                  <a:cubicBezTo>
                    <a:pt x="621358" y="2317328"/>
                    <a:pt x="625454" y="2318566"/>
                    <a:pt x="624216" y="2323233"/>
                  </a:cubicBezTo>
                  <a:cubicBezTo>
                    <a:pt x="629168" y="2409720"/>
                    <a:pt x="614691" y="2507446"/>
                    <a:pt x="629740" y="2588504"/>
                  </a:cubicBezTo>
                  <a:lnTo>
                    <a:pt x="624597" y="2591457"/>
                  </a:lnTo>
                  <a:lnTo>
                    <a:pt x="624597" y="2613079"/>
                  </a:lnTo>
                  <a:cubicBezTo>
                    <a:pt x="622406" y="2614603"/>
                    <a:pt x="620310" y="2615936"/>
                    <a:pt x="618024" y="2617365"/>
                  </a:cubicBezTo>
                  <a:cubicBezTo>
                    <a:pt x="618024" y="2618413"/>
                    <a:pt x="618024" y="2619556"/>
                    <a:pt x="618024" y="2620890"/>
                  </a:cubicBezTo>
                  <a:lnTo>
                    <a:pt x="624597" y="2624890"/>
                  </a:lnTo>
                  <a:lnTo>
                    <a:pt x="624597" y="2646893"/>
                  </a:lnTo>
                  <a:lnTo>
                    <a:pt x="618215" y="2650703"/>
                  </a:lnTo>
                  <a:lnTo>
                    <a:pt x="618215" y="2742714"/>
                  </a:lnTo>
                  <a:lnTo>
                    <a:pt x="624216" y="2746620"/>
                  </a:lnTo>
                  <a:cubicBezTo>
                    <a:pt x="616976" y="2748906"/>
                    <a:pt x="617929" y="2754335"/>
                    <a:pt x="618024" y="2760716"/>
                  </a:cubicBezTo>
                  <a:lnTo>
                    <a:pt x="611833" y="2764908"/>
                  </a:lnTo>
                  <a:lnTo>
                    <a:pt x="611833" y="2793483"/>
                  </a:lnTo>
                  <a:lnTo>
                    <a:pt x="605070" y="2797769"/>
                  </a:lnTo>
                  <a:lnTo>
                    <a:pt x="605070" y="2812342"/>
                  </a:lnTo>
                  <a:lnTo>
                    <a:pt x="611452" y="2816247"/>
                  </a:lnTo>
                  <a:lnTo>
                    <a:pt x="611452" y="2823486"/>
                  </a:lnTo>
                  <a:lnTo>
                    <a:pt x="604689" y="2827582"/>
                  </a:lnTo>
                  <a:lnTo>
                    <a:pt x="604689" y="2878921"/>
                  </a:lnTo>
                  <a:cubicBezTo>
                    <a:pt x="596498" y="2881970"/>
                    <a:pt x="596593" y="2886542"/>
                    <a:pt x="603832" y="2889304"/>
                  </a:cubicBezTo>
                  <a:cubicBezTo>
                    <a:pt x="605232" y="2906630"/>
                    <a:pt x="605585" y="2924032"/>
                    <a:pt x="604880" y="2941406"/>
                  </a:cubicBezTo>
                  <a:lnTo>
                    <a:pt x="611166" y="2944930"/>
                  </a:lnTo>
                  <a:lnTo>
                    <a:pt x="611166" y="2963409"/>
                  </a:lnTo>
                  <a:lnTo>
                    <a:pt x="605166" y="2967218"/>
                  </a:lnTo>
                  <a:cubicBezTo>
                    <a:pt x="605166" y="2968266"/>
                    <a:pt x="605166" y="2969504"/>
                    <a:pt x="605166" y="2970743"/>
                  </a:cubicBezTo>
                  <a:lnTo>
                    <a:pt x="611738" y="2974648"/>
                  </a:lnTo>
                  <a:lnTo>
                    <a:pt x="611738" y="3000365"/>
                  </a:lnTo>
                  <a:lnTo>
                    <a:pt x="604975" y="3004461"/>
                  </a:lnTo>
                  <a:lnTo>
                    <a:pt x="604975" y="3044752"/>
                  </a:lnTo>
                  <a:cubicBezTo>
                    <a:pt x="587544" y="3073803"/>
                    <a:pt x="604975" y="3124095"/>
                    <a:pt x="597736" y="3159052"/>
                  </a:cubicBezTo>
                  <a:lnTo>
                    <a:pt x="592497" y="3162005"/>
                  </a:lnTo>
                  <a:lnTo>
                    <a:pt x="598308" y="3166005"/>
                  </a:lnTo>
                  <a:lnTo>
                    <a:pt x="598308" y="3202677"/>
                  </a:lnTo>
                  <a:lnTo>
                    <a:pt x="592211" y="3206582"/>
                  </a:lnTo>
                  <a:lnTo>
                    <a:pt x="592211" y="3250587"/>
                  </a:lnTo>
                  <a:lnTo>
                    <a:pt x="598403" y="3254397"/>
                  </a:lnTo>
                  <a:lnTo>
                    <a:pt x="592307" y="3258207"/>
                  </a:lnTo>
                  <a:lnTo>
                    <a:pt x="592307" y="3350314"/>
                  </a:lnTo>
                  <a:cubicBezTo>
                    <a:pt x="600975" y="3355648"/>
                    <a:pt x="600975" y="3355934"/>
                    <a:pt x="592783" y="3360887"/>
                  </a:cubicBezTo>
                  <a:cubicBezTo>
                    <a:pt x="589735" y="3375555"/>
                    <a:pt x="594498" y="3391462"/>
                    <a:pt x="591068" y="3406035"/>
                  </a:cubicBezTo>
                  <a:lnTo>
                    <a:pt x="585734" y="3408988"/>
                  </a:lnTo>
                  <a:lnTo>
                    <a:pt x="585734" y="3419751"/>
                  </a:lnTo>
                  <a:lnTo>
                    <a:pt x="579258" y="3423847"/>
                  </a:lnTo>
                  <a:cubicBezTo>
                    <a:pt x="601546" y="3429943"/>
                    <a:pt x="616595" y="3416132"/>
                    <a:pt x="611738" y="3449565"/>
                  </a:cubicBezTo>
                  <a:lnTo>
                    <a:pt x="618596" y="3453851"/>
                  </a:lnTo>
                  <a:lnTo>
                    <a:pt x="618596" y="3519668"/>
                  </a:lnTo>
                  <a:lnTo>
                    <a:pt x="624406" y="3523669"/>
                  </a:lnTo>
                  <a:lnTo>
                    <a:pt x="619072" y="3526717"/>
                  </a:lnTo>
                  <a:cubicBezTo>
                    <a:pt x="618234" y="3531555"/>
                    <a:pt x="617977" y="3536480"/>
                    <a:pt x="618310" y="3541386"/>
                  </a:cubicBezTo>
                  <a:lnTo>
                    <a:pt x="624597" y="3545577"/>
                  </a:lnTo>
                  <a:lnTo>
                    <a:pt x="624597" y="3612252"/>
                  </a:lnTo>
                  <a:cubicBezTo>
                    <a:pt x="605547" y="3623586"/>
                    <a:pt x="578686" y="3621015"/>
                    <a:pt x="555635" y="3624539"/>
                  </a:cubicBezTo>
                  <a:lnTo>
                    <a:pt x="539538" y="3634731"/>
                  </a:lnTo>
                  <a:cubicBezTo>
                    <a:pt x="539538" y="3641874"/>
                    <a:pt x="541824" y="3647208"/>
                    <a:pt x="530013" y="3647018"/>
                  </a:cubicBezTo>
                  <a:lnTo>
                    <a:pt x="519441" y="3652161"/>
                  </a:lnTo>
                  <a:lnTo>
                    <a:pt x="519441" y="3671211"/>
                  </a:lnTo>
                  <a:cubicBezTo>
                    <a:pt x="517345" y="3672545"/>
                    <a:pt x="514868" y="3673116"/>
                    <a:pt x="513725" y="3675212"/>
                  </a:cubicBezTo>
                  <a:lnTo>
                    <a:pt x="519059" y="3678165"/>
                  </a:lnTo>
                  <a:cubicBezTo>
                    <a:pt x="520583" y="3685499"/>
                    <a:pt x="519059" y="3693404"/>
                    <a:pt x="520012" y="3700834"/>
                  </a:cubicBezTo>
                  <a:lnTo>
                    <a:pt x="525346" y="3703787"/>
                  </a:lnTo>
                  <a:cubicBezTo>
                    <a:pt x="521612" y="3706920"/>
                    <a:pt x="517478" y="3709549"/>
                    <a:pt x="513059" y="3711597"/>
                  </a:cubicBezTo>
                  <a:lnTo>
                    <a:pt x="519631" y="3715502"/>
                  </a:lnTo>
                  <a:cubicBezTo>
                    <a:pt x="519631" y="3716836"/>
                    <a:pt x="519631" y="3717979"/>
                    <a:pt x="519631" y="3719027"/>
                  </a:cubicBezTo>
                  <a:lnTo>
                    <a:pt x="513344" y="3723122"/>
                  </a:lnTo>
                  <a:cubicBezTo>
                    <a:pt x="513344" y="3724456"/>
                    <a:pt x="513916" y="3725599"/>
                    <a:pt x="514107" y="3726837"/>
                  </a:cubicBezTo>
                  <a:cubicBezTo>
                    <a:pt x="523632" y="3729504"/>
                    <a:pt x="518964" y="3741411"/>
                    <a:pt x="520012" y="3748459"/>
                  </a:cubicBezTo>
                  <a:lnTo>
                    <a:pt x="526203" y="3751983"/>
                  </a:lnTo>
                  <a:lnTo>
                    <a:pt x="526203" y="3781034"/>
                  </a:lnTo>
                  <a:lnTo>
                    <a:pt x="532966" y="3785416"/>
                  </a:lnTo>
                  <a:lnTo>
                    <a:pt x="532966" y="3810848"/>
                  </a:lnTo>
                  <a:lnTo>
                    <a:pt x="539729" y="3814943"/>
                  </a:lnTo>
                  <a:lnTo>
                    <a:pt x="539729" y="3818468"/>
                  </a:lnTo>
                  <a:cubicBezTo>
                    <a:pt x="543062" y="3821230"/>
                    <a:pt x="549254" y="3819420"/>
                    <a:pt x="552778" y="3822563"/>
                  </a:cubicBezTo>
                  <a:cubicBezTo>
                    <a:pt x="552778" y="3823706"/>
                    <a:pt x="552778" y="3824945"/>
                    <a:pt x="552778" y="3825993"/>
                  </a:cubicBezTo>
                  <a:lnTo>
                    <a:pt x="546587" y="3829898"/>
                  </a:lnTo>
                  <a:cubicBezTo>
                    <a:pt x="546587" y="3846853"/>
                    <a:pt x="527537" y="3836470"/>
                    <a:pt x="552968" y="3852377"/>
                  </a:cubicBezTo>
                  <a:cubicBezTo>
                    <a:pt x="552968" y="3852377"/>
                    <a:pt x="552968" y="3853901"/>
                    <a:pt x="552968" y="3855139"/>
                  </a:cubicBezTo>
                  <a:lnTo>
                    <a:pt x="559445" y="3859044"/>
                  </a:lnTo>
                  <a:lnTo>
                    <a:pt x="553254" y="3862854"/>
                  </a:lnTo>
                  <a:cubicBezTo>
                    <a:pt x="561636" y="3865140"/>
                    <a:pt x="558493" y="3872379"/>
                    <a:pt x="560398" y="3877999"/>
                  </a:cubicBezTo>
                  <a:lnTo>
                    <a:pt x="565065" y="3880571"/>
                  </a:lnTo>
                  <a:cubicBezTo>
                    <a:pt x="565065" y="3882952"/>
                    <a:pt x="561827" y="3883143"/>
                    <a:pt x="559826" y="3884762"/>
                  </a:cubicBezTo>
                  <a:cubicBezTo>
                    <a:pt x="574971" y="3897430"/>
                    <a:pt x="597450" y="3883237"/>
                    <a:pt x="612405" y="3896192"/>
                  </a:cubicBezTo>
                  <a:lnTo>
                    <a:pt x="612405" y="3907050"/>
                  </a:lnTo>
                  <a:cubicBezTo>
                    <a:pt x="621072" y="3912384"/>
                    <a:pt x="621072" y="3912670"/>
                    <a:pt x="613071" y="3917433"/>
                  </a:cubicBezTo>
                  <a:cubicBezTo>
                    <a:pt x="610976" y="3922290"/>
                    <a:pt x="613071" y="3926958"/>
                    <a:pt x="611833" y="3932101"/>
                  </a:cubicBezTo>
                  <a:lnTo>
                    <a:pt x="618119" y="3936292"/>
                  </a:lnTo>
                  <a:cubicBezTo>
                    <a:pt x="618119" y="3937245"/>
                    <a:pt x="618119" y="3938483"/>
                    <a:pt x="618691" y="3939816"/>
                  </a:cubicBezTo>
                  <a:lnTo>
                    <a:pt x="612214" y="3943817"/>
                  </a:lnTo>
                  <a:lnTo>
                    <a:pt x="612214" y="3947436"/>
                  </a:lnTo>
                  <a:lnTo>
                    <a:pt x="618500" y="3951246"/>
                  </a:lnTo>
                  <a:cubicBezTo>
                    <a:pt x="605832" y="3956771"/>
                    <a:pt x="614595" y="3976678"/>
                    <a:pt x="612119" y="3988012"/>
                  </a:cubicBezTo>
                  <a:cubicBezTo>
                    <a:pt x="621072" y="3993442"/>
                    <a:pt x="621072" y="3993728"/>
                    <a:pt x="613071" y="3998586"/>
                  </a:cubicBezTo>
                  <a:cubicBezTo>
                    <a:pt x="611900" y="4014397"/>
                    <a:pt x="611585" y="4030304"/>
                    <a:pt x="612119" y="4046211"/>
                  </a:cubicBezTo>
                  <a:lnTo>
                    <a:pt x="618215" y="4050211"/>
                  </a:lnTo>
                  <a:cubicBezTo>
                    <a:pt x="618215" y="4051163"/>
                    <a:pt x="618215" y="4052402"/>
                    <a:pt x="618691" y="4053735"/>
                  </a:cubicBezTo>
                  <a:lnTo>
                    <a:pt x="612214" y="4057736"/>
                  </a:lnTo>
                  <a:lnTo>
                    <a:pt x="612214" y="4116505"/>
                  </a:lnTo>
                  <a:lnTo>
                    <a:pt x="605832" y="4120410"/>
                  </a:lnTo>
                  <a:lnTo>
                    <a:pt x="611833" y="4124125"/>
                  </a:lnTo>
                  <a:lnTo>
                    <a:pt x="611833" y="4131554"/>
                  </a:lnTo>
                  <a:cubicBezTo>
                    <a:pt x="600022" y="4134984"/>
                    <a:pt x="606309" y="4165940"/>
                    <a:pt x="606594" y="4194610"/>
                  </a:cubicBezTo>
                  <a:lnTo>
                    <a:pt x="611261" y="4197182"/>
                  </a:lnTo>
                  <a:cubicBezTo>
                    <a:pt x="612366" y="4211945"/>
                    <a:pt x="612652" y="4226709"/>
                    <a:pt x="612119" y="4241473"/>
                  </a:cubicBezTo>
                  <a:lnTo>
                    <a:pt x="618500" y="4245664"/>
                  </a:lnTo>
                  <a:lnTo>
                    <a:pt x="618500" y="4304147"/>
                  </a:lnTo>
                  <a:lnTo>
                    <a:pt x="625263" y="4308339"/>
                  </a:lnTo>
                  <a:lnTo>
                    <a:pt x="625263" y="4311863"/>
                  </a:lnTo>
                  <a:lnTo>
                    <a:pt x="618596" y="4315863"/>
                  </a:lnTo>
                  <a:lnTo>
                    <a:pt x="618596" y="4386539"/>
                  </a:lnTo>
                  <a:lnTo>
                    <a:pt x="612119" y="4390635"/>
                  </a:lnTo>
                  <a:cubicBezTo>
                    <a:pt x="612119" y="4391968"/>
                    <a:pt x="612595" y="4393206"/>
                    <a:pt x="612785" y="4394349"/>
                  </a:cubicBezTo>
                  <a:cubicBezTo>
                    <a:pt x="621644" y="4396445"/>
                    <a:pt x="621739" y="4417114"/>
                    <a:pt x="612785" y="4419304"/>
                  </a:cubicBezTo>
                  <a:cubicBezTo>
                    <a:pt x="611728" y="4426639"/>
                    <a:pt x="611433" y="4434069"/>
                    <a:pt x="611928" y="4441498"/>
                  </a:cubicBezTo>
                  <a:lnTo>
                    <a:pt x="618119" y="4445498"/>
                  </a:lnTo>
                  <a:cubicBezTo>
                    <a:pt x="618119" y="4446547"/>
                    <a:pt x="618119" y="4447690"/>
                    <a:pt x="618119" y="4449023"/>
                  </a:cubicBezTo>
                  <a:lnTo>
                    <a:pt x="611547" y="4453023"/>
                  </a:lnTo>
                  <a:lnTo>
                    <a:pt x="611547" y="4500648"/>
                  </a:lnTo>
                  <a:lnTo>
                    <a:pt x="605166" y="4504458"/>
                  </a:lnTo>
                  <a:lnTo>
                    <a:pt x="605166" y="4533795"/>
                  </a:lnTo>
                  <a:lnTo>
                    <a:pt x="611166" y="4537796"/>
                  </a:lnTo>
                  <a:lnTo>
                    <a:pt x="605642" y="4540939"/>
                  </a:lnTo>
                  <a:cubicBezTo>
                    <a:pt x="605004" y="4547226"/>
                    <a:pt x="604746" y="4553608"/>
                    <a:pt x="604880" y="4559989"/>
                  </a:cubicBezTo>
                  <a:lnTo>
                    <a:pt x="611166" y="4563513"/>
                  </a:lnTo>
                  <a:lnTo>
                    <a:pt x="605166" y="4567514"/>
                  </a:lnTo>
                  <a:lnTo>
                    <a:pt x="605166" y="4574562"/>
                  </a:lnTo>
                  <a:close/>
                  <a:moveTo>
                    <a:pt x="530109" y="3536909"/>
                  </a:moveTo>
                  <a:cubicBezTo>
                    <a:pt x="513725" y="3533765"/>
                    <a:pt x="520107" y="3554530"/>
                    <a:pt x="532490" y="3546434"/>
                  </a:cubicBezTo>
                  <a:cubicBezTo>
                    <a:pt x="532966" y="3543290"/>
                    <a:pt x="536205" y="3539766"/>
                    <a:pt x="530013" y="3536909"/>
                  </a:cubicBezTo>
                  <a:close/>
                  <a:moveTo>
                    <a:pt x="511058" y="2708234"/>
                  </a:moveTo>
                  <a:cubicBezTo>
                    <a:pt x="498200" y="2709281"/>
                    <a:pt x="485055" y="2703757"/>
                    <a:pt x="477911" y="2715568"/>
                  </a:cubicBezTo>
                  <a:cubicBezTo>
                    <a:pt x="475911" y="2715568"/>
                    <a:pt x="468386" y="2714901"/>
                    <a:pt x="469244" y="2717949"/>
                  </a:cubicBezTo>
                  <a:cubicBezTo>
                    <a:pt x="486189" y="2721454"/>
                    <a:pt x="503781" y="2719864"/>
                    <a:pt x="519822" y="2713378"/>
                  </a:cubicBezTo>
                  <a:close/>
                  <a:moveTo>
                    <a:pt x="356468" y="2606983"/>
                  </a:moveTo>
                  <a:lnTo>
                    <a:pt x="356468" y="2610507"/>
                  </a:lnTo>
                  <a:cubicBezTo>
                    <a:pt x="369326" y="2613889"/>
                    <a:pt x="382852" y="2613889"/>
                    <a:pt x="395711" y="2610507"/>
                  </a:cubicBezTo>
                  <a:lnTo>
                    <a:pt x="395711" y="2603554"/>
                  </a:lnTo>
                  <a:cubicBezTo>
                    <a:pt x="383519" y="2588028"/>
                    <a:pt x="365993" y="2595172"/>
                    <a:pt x="350181" y="2603554"/>
                  </a:cubicBezTo>
                  <a:close/>
                  <a:moveTo>
                    <a:pt x="355420" y="2566883"/>
                  </a:moveTo>
                  <a:cubicBezTo>
                    <a:pt x="355420" y="2563168"/>
                    <a:pt x="345895" y="2564025"/>
                    <a:pt x="344466" y="2565740"/>
                  </a:cubicBezTo>
                  <a:cubicBezTo>
                    <a:pt x="343609" y="2568978"/>
                    <a:pt x="353801" y="2568121"/>
                    <a:pt x="354944" y="2566406"/>
                  </a:cubicBezTo>
                  <a:close/>
                  <a:moveTo>
                    <a:pt x="374470" y="2586504"/>
                  </a:moveTo>
                  <a:cubicBezTo>
                    <a:pt x="379423" y="2587276"/>
                    <a:pt x="384500" y="2586685"/>
                    <a:pt x="389139" y="2584790"/>
                  </a:cubicBezTo>
                  <a:lnTo>
                    <a:pt x="389139" y="2581361"/>
                  </a:lnTo>
                  <a:cubicBezTo>
                    <a:pt x="383424" y="2576027"/>
                    <a:pt x="375042" y="2581361"/>
                    <a:pt x="369422" y="2584790"/>
                  </a:cubicBezTo>
                  <a:cubicBezTo>
                    <a:pt x="370955" y="2585456"/>
                    <a:pt x="372546" y="2585971"/>
                    <a:pt x="374184" y="2586314"/>
                  </a:cubicBezTo>
                  <a:close/>
                  <a:moveTo>
                    <a:pt x="396187" y="2555071"/>
                  </a:moveTo>
                  <a:cubicBezTo>
                    <a:pt x="403521" y="2548023"/>
                    <a:pt x="412951" y="2551357"/>
                    <a:pt x="420952" y="2548404"/>
                  </a:cubicBezTo>
                  <a:cubicBezTo>
                    <a:pt x="425905" y="2538879"/>
                    <a:pt x="404378" y="2543451"/>
                    <a:pt x="398949" y="2542404"/>
                  </a:cubicBezTo>
                  <a:cubicBezTo>
                    <a:pt x="395015" y="2545356"/>
                    <a:pt x="390139" y="2546775"/>
                    <a:pt x="385233" y="2546404"/>
                  </a:cubicBezTo>
                  <a:cubicBezTo>
                    <a:pt x="356182" y="2567359"/>
                    <a:pt x="368945" y="2529450"/>
                    <a:pt x="331417" y="2555358"/>
                  </a:cubicBezTo>
                  <a:cubicBezTo>
                    <a:pt x="347533" y="2559396"/>
                    <a:pt x="363926" y="2562197"/>
                    <a:pt x="380471" y="2563740"/>
                  </a:cubicBezTo>
                  <a:cubicBezTo>
                    <a:pt x="384948" y="2559262"/>
                    <a:pt x="397425" y="2561454"/>
                    <a:pt x="395901" y="2554595"/>
                  </a:cubicBezTo>
                  <a:close/>
                  <a:moveTo>
                    <a:pt x="326940" y="2520115"/>
                  </a:moveTo>
                  <a:cubicBezTo>
                    <a:pt x="340466" y="2519543"/>
                    <a:pt x="348181" y="2511924"/>
                    <a:pt x="359706" y="2520115"/>
                  </a:cubicBezTo>
                  <a:cubicBezTo>
                    <a:pt x="362659" y="2518020"/>
                    <a:pt x="366659" y="2516495"/>
                    <a:pt x="369803" y="2513829"/>
                  </a:cubicBezTo>
                  <a:cubicBezTo>
                    <a:pt x="365135" y="2494779"/>
                    <a:pt x="314558" y="2510018"/>
                    <a:pt x="295222" y="2505351"/>
                  </a:cubicBezTo>
                  <a:cubicBezTo>
                    <a:pt x="287792" y="2512971"/>
                    <a:pt x="264551" y="2502875"/>
                    <a:pt x="264932" y="2514876"/>
                  </a:cubicBezTo>
                  <a:cubicBezTo>
                    <a:pt x="282458" y="2526783"/>
                    <a:pt x="307605" y="2507256"/>
                    <a:pt x="326655" y="2519639"/>
                  </a:cubicBezTo>
                  <a:close/>
                  <a:moveTo>
                    <a:pt x="319701" y="2619842"/>
                  </a:moveTo>
                  <a:cubicBezTo>
                    <a:pt x="311129" y="2619842"/>
                    <a:pt x="302556" y="2619842"/>
                    <a:pt x="294079" y="2619842"/>
                  </a:cubicBezTo>
                  <a:cubicBezTo>
                    <a:pt x="289221" y="2623461"/>
                    <a:pt x="289221" y="2623461"/>
                    <a:pt x="294079" y="2627176"/>
                  </a:cubicBezTo>
                  <a:lnTo>
                    <a:pt x="307509" y="2627176"/>
                  </a:lnTo>
                  <a:lnTo>
                    <a:pt x="313415" y="2631081"/>
                  </a:lnTo>
                  <a:cubicBezTo>
                    <a:pt x="316653" y="2629748"/>
                    <a:pt x="316558" y="2628033"/>
                    <a:pt x="317320" y="2626319"/>
                  </a:cubicBezTo>
                  <a:cubicBezTo>
                    <a:pt x="318082" y="2624604"/>
                    <a:pt x="327035" y="2620699"/>
                    <a:pt x="319416" y="2619365"/>
                  </a:cubicBezTo>
                  <a:close/>
                  <a:moveTo>
                    <a:pt x="132440" y="2573169"/>
                  </a:moveTo>
                  <a:lnTo>
                    <a:pt x="126248" y="2576979"/>
                  </a:lnTo>
                  <a:cubicBezTo>
                    <a:pt x="133202" y="2578694"/>
                    <a:pt x="152157" y="2582790"/>
                    <a:pt x="152919" y="2572884"/>
                  </a:cubicBezTo>
                  <a:cubicBezTo>
                    <a:pt x="162444" y="2563930"/>
                    <a:pt x="174826" y="2570788"/>
                    <a:pt x="185303" y="2565835"/>
                  </a:cubicBezTo>
                  <a:cubicBezTo>
                    <a:pt x="187685" y="2534784"/>
                    <a:pt x="152252" y="2561168"/>
                    <a:pt x="139203" y="2547452"/>
                  </a:cubicBezTo>
                  <a:cubicBezTo>
                    <a:pt x="181208" y="2532021"/>
                    <a:pt x="143488" y="2534498"/>
                    <a:pt x="124344" y="2534498"/>
                  </a:cubicBezTo>
                  <a:cubicBezTo>
                    <a:pt x="116723" y="2535736"/>
                    <a:pt x="122248" y="2540499"/>
                    <a:pt x="115962" y="2541641"/>
                  </a:cubicBezTo>
                  <a:lnTo>
                    <a:pt x="109008" y="2538213"/>
                  </a:lnTo>
                  <a:cubicBezTo>
                    <a:pt x="103579" y="2538784"/>
                    <a:pt x="97673" y="2536879"/>
                    <a:pt x="93482" y="2539832"/>
                  </a:cubicBezTo>
                  <a:cubicBezTo>
                    <a:pt x="93482" y="2541070"/>
                    <a:pt x="93482" y="2542308"/>
                    <a:pt x="93482" y="2543927"/>
                  </a:cubicBezTo>
                  <a:lnTo>
                    <a:pt x="103007" y="2548690"/>
                  </a:lnTo>
                  <a:cubicBezTo>
                    <a:pt x="113390" y="2541165"/>
                    <a:pt x="122057" y="2550309"/>
                    <a:pt x="132059" y="2555358"/>
                  </a:cubicBezTo>
                  <a:cubicBezTo>
                    <a:pt x="134526" y="2560358"/>
                    <a:pt x="132478" y="2566416"/>
                    <a:pt x="127477" y="2568883"/>
                  </a:cubicBezTo>
                  <a:cubicBezTo>
                    <a:pt x="127115" y="2569064"/>
                    <a:pt x="126734" y="2569226"/>
                    <a:pt x="126344" y="2569359"/>
                  </a:cubicBezTo>
                  <a:close/>
                  <a:moveTo>
                    <a:pt x="105294" y="2594696"/>
                  </a:moveTo>
                  <a:cubicBezTo>
                    <a:pt x="104532" y="2594696"/>
                    <a:pt x="103389" y="2593458"/>
                    <a:pt x="103103" y="2593553"/>
                  </a:cubicBezTo>
                  <a:cubicBezTo>
                    <a:pt x="95578" y="2595839"/>
                    <a:pt x="107103" y="2598696"/>
                    <a:pt x="105294" y="2594696"/>
                  </a:cubicBezTo>
                  <a:close/>
                  <a:moveTo>
                    <a:pt x="116247" y="2472014"/>
                  </a:moveTo>
                  <a:lnTo>
                    <a:pt x="103293" y="2472014"/>
                  </a:lnTo>
                  <a:cubicBezTo>
                    <a:pt x="98435" y="2475538"/>
                    <a:pt x="98435" y="2475538"/>
                    <a:pt x="103293" y="2479348"/>
                  </a:cubicBezTo>
                  <a:lnTo>
                    <a:pt x="116152" y="2479348"/>
                  </a:lnTo>
                  <a:cubicBezTo>
                    <a:pt x="120820" y="2475729"/>
                    <a:pt x="120820" y="2475633"/>
                    <a:pt x="116247" y="2472014"/>
                  </a:cubicBezTo>
                  <a:close/>
                  <a:moveTo>
                    <a:pt x="123010" y="2505161"/>
                  </a:moveTo>
                  <a:cubicBezTo>
                    <a:pt x="136440" y="2506113"/>
                    <a:pt x="130821" y="2501351"/>
                    <a:pt x="123010" y="2497827"/>
                  </a:cubicBezTo>
                  <a:cubicBezTo>
                    <a:pt x="118152" y="2501541"/>
                    <a:pt x="118152" y="2501541"/>
                    <a:pt x="122915" y="2505065"/>
                  </a:cubicBezTo>
                  <a:close/>
                  <a:moveTo>
                    <a:pt x="245406" y="300314"/>
                  </a:moveTo>
                  <a:cubicBezTo>
                    <a:pt x="247121" y="302790"/>
                    <a:pt x="258360" y="301552"/>
                    <a:pt x="256360" y="299171"/>
                  </a:cubicBezTo>
                  <a:cubicBezTo>
                    <a:pt x="254360" y="296789"/>
                    <a:pt x="244263" y="296694"/>
                    <a:pt x="245406" y="300314"/>
                  </a:cubicBezTo>
                  <a:close/>
                  <a:moveTo>
                    <a:pt x="251026" y="264786"/>
                  </a:moveTo>
                  <a:cubicBezTo>
                    <a:pt x="257788" y="265833"/>
                    <a:pt x="257979" y="260023"/>
                    <a:pt x="251026" y="261071"/>
                  </a:cubicBezTo>
                  <a:cubicBezTo>
                    <a:pt x="244835" y="259737"/>
                    <a:pt x="242168" y="264595"/>
                    <a:pt x="251026" y="264500"/>
                  </a:cubicBezTo>
                  <a:close/>
                  <a:moveTo>
                    <a:pt x="241501" y="316411"/>
                  </a:moveTo>
                  <a:cubicBezTo>
                    <a:pt x="226547" y="325936"/>
                    <a:pt x="206163" y="313839"/>
                    <a:pt x="192162" y="325936"/>
                  </a:cubicBezTo>
                  <a:lnTo>
                    <a:pt x="192162" y="333270"/>
                  </a:lnTo>
                  <a:cubicBezTo>
                    <a:pt x="194828" y="336413"/>
                    <a:pt x="202925" y="333842"/>
                    <a:pt x="205306" y="337271"/>
                  </a:cubicBezTo>
                  <a:cubicBezTo>
                    <a:pt x="205306" y="338509"/>
                    <a:pt x="205306" y="339652"/>
                    <a:pt x="205306" y="340700"/>
                  </a:cubicBezTo>
                  <a:cubicBezTo>
                    <a:pt x="203115" y="342224"/>
                    <a:pt x="200925" y="343557"/>
                    <a:pt x="199019" y="344795"/>
                  </a:cubicBezTo>
                  <a:cubicBezTo>
                    <a:pt x="199019" y="352320"/>
                    <a:pt x="259027" y="355654"/>
                    <a:pt x="264171" y="348415"/>
                  </a:cubicBezTo>
                  <a:cubicBezTo>
                    <a:pt x="259027" y="344700"/>
                    <a:pt x="250645" y="346034"/>
                    <a:pt x="244549" y="340128"/>
                  </a:cubicBezTo>
                  <a:cubicBezTo>
                    <a:pt x="261979" y="330603"/>
                    <a:pt x="281030" y="344986"/>
                    <a:pt x="297222" y="333556"/>
                  </a:cubicBezTo>
                  <a:cubicBezTo>
                    <a:pt x="297222" y="332318"/>
                    <a:pt x="297222" y="331079"/>
                    <a:pt x="297222" y="329365"/>
                  </a:cubicBezTo>
                  <a:cubicBezTo>
                    <a:pt x="291012" y="326527"/>
                    <a:pt x="284649" y="324012"/>
                    <a:pt x="278172" y="321840"/>
                  </a:cubicBezTo>
                  <a:cubicBezTo>
                    <a:pt x="275029" y="317935"/>
                    <a:pt x="281030" y="313363"/>
                    <a:pt x="274648" y="309553"/>
                  </a:cubicBezTo>
                  <a:cubicBezTo>
                    <a:pt x="262266" y="305552"/>
                    <a:pt x="252741" y="316125"/>
                    <a:pt x="241120" y="316125"/>
                  </a:cubicBezTo>
                  <a:close/>
                  <a:moveTo>
                    <a:pt x="298651" y="351939"/>
                  </a:moveTo>
                  <a:cubicBezTo>
                    <a:pt x="306176" y="355654"/>
                    <a:pt x="303509" y="362607"/>
                    <a:pt x="314653" y="360607"/>
                  </a:cubicBezTo>
                  <a:cubicBezTo>
                    <a:pt x="342561" y="349558"/>
                    <a:pt x="292650" y="337080"/>
                    <a:pt x="298080" y="351654"/>
                  </a:cubicBezTo>
                  <a:close/>
                  <a:moveTo>
                    <a:pt x="296175" y="439188"/>
                  </a:moveTo>
                  <a:cubicBezTo>
                    <a:pt x="293736" y="437398"/>
                    <a:pt x="291184" y="435740"/>
                    <a:pt x="288555" y="434235"/>
                  </a:cubicBezTo>
                  <a:cubicBezTo>
                    <a:pt x="277887" y="434235"/>
                    <a:pt x="263980" y="433092"/>
                    <a:pt x="280363" y="441665"/>
                  </a:cubicBezTo>
                  <a:lnTo>
                    <a:pt x="288173" y="441665"/>
                  </a:lnTo>
                  <a:lnTo>
                    <a:pt x="293984" y="445379"/>
                  </a:lnTo>
                  <a:cubicBezTo>
                    <a:pt x="297413" y="443189"/>
                    <a:pt x="298175" y="441093"/>
                    <a:pt x="295603" y="438902"/>
                  </a:cubicBezTo>
                  <a:close/>
                  <a:moveTo>
                    <a:pt x="309795" y="303266"/>
                  </a:moveTo>
                  <a:lnTo>
                    <a:pt x="300842" y="297932"/>
                  </a:lnTo>
                  <a:cubicBezTo>
                    <a:pt x="286935" y="296885"/>
                    <a:pt x="293031" y="301552"/>
                    <a:pt x="300842" y="305267"/>
                  </a:cubicBezTo>
                  <a:cubicBezTo>
                    <a:pt x="302651" y="305076"/>
                    <a:pt x="309414" y="305743"/>
                    <a:pt x="309224" y="302981"/>
                  </a:cubicBezTo>
                  <a:close/>
                  <a:moveTo>
                    <a:pt x="243596" y="389944"/>
                  </a:moveTo>
                  <a:cubicBezTo>
                    <a:pt x="237786" y="388611"/>
                    <a:pt x="230738" y="383562"/>
                    <a:pt x="225213" y="388229"/>
                  </a:cubicBezTo>
                  <a:lnTo>
                    <a:pt x="225213" y="395564"/>
                  </a:lnTo>
                  <a:cubicBezTo>
                    <a:pt x="232719" y="401336"/>
                    <a:pt x="242720" y="402707"/>
                    <a:pt x="251502" y="399183"/>
                  </a:cubicBezTo>
                  <a:lnTo>
                    <a:pt x="251502" y="392325"/>
                  </a:lnTo>
                  <a:cubicBezTo>
                    <a:pt x="249216" y="389944"/>
                    <a:pt x="245978" y="390134"/>
                    <a:pt x="243025" y="389658"/>
                  </a:cubicBezTo>
                  <a:close/>
                  <a:moveTo>
                    <a:pt x="182922" y="371560"/>
                  </a:moveTo>
                  <a:cubicBezTo>
                    <a:pt x="176445" y="377466"/>
                    <a:pt x="167587" y="373370"/>
                    <a:pt x="160634" y="376609"/>
                  </a:cubicBezTo>
                  <a:cubicBezTo>
                    <a:pt x="163205" y="382324"/>
                    <a:pt x="177683" y="376609"/>
                    <a:pt x="182637" y="382419"/>
                  </a:cubicBezTo>
                  <a:cubicBezTo>
                    <a:pt x="195971" y="377085"/>
                    <a:pt x="208354" y="377466"/>
                    <a:pt x="220260" y="369370"/>
                  </a:cubicBezTo>
                  <a:lnTo>
                    <a:pt x="209783" y="367655"/>
                  </a:lnTo>
                  <a:cubicBezTo>
                    <a:pt x="201115" y="373180"/>
                    <a:pt x="191971" y="370894"/>
                    <a:pt x="182351" y="371275"/>
                  </a:cubicBezTo>
                  <a:close/>
                  <a:moveTo>
                    <a:pt x="192447" y="2471252"/>
                  </a:moveTo>
                  <a:cubicBezTo>
                    <a:pt x="192447" y="2458202"/>
                    <a:pt x="171587" y="2466584"/>
                    <a:pt x="163872" y="2471252"/>
                  </a:cubicBezTo>
                  <a:cubicBezTo>
                    <a:pt x="173140" y="2472471"/>
                    <a:pt x="182541" y="2472376"/>
                    <a:pt x="191780" y="2470966"/>
                  </a:cubicBezTo>
                  <a:close/>
                  <a:moveTo>
                    <a:pt x="182922" y="2531164"/>
                  </a:moveTo>
                  <a:lnTo>
                    <a:pt x="174064" y="2536117"/>
                  </a:lnTo>
                  <a:cubicBezTo>
                    <a:pt x="175683" y="2540308"/>
                    <a:pt x="189018" y="2539641"/>
                    <a:pt x="191971" y="2536117"/>
                  </a:cubicBezTo>
                  <a:cubicBezTo>
                    <a:pt x="187875" y="2534117"/>
                    <a:pt x="184923" y="2532497"/>
                    <a:pt x="181875" y="2530878"/>
                  </a:cubicBezTo>
                  <a:close/>
                  <a:moveTo>
                    <a:pt x="182922" y="404803"/>
                  </a:moveTo>
                  <a:cubicBezTo>
                    <a:pt x="192238" y="408689"/>
                    <a:pt x="202258" y="410603"/>
                    <a:pt x="212355" y="410423"/>
                  </a:cubicBezTo>
                  <a:lnTo>
                    <a:pt x="212355" y="402231"/>
                  </a:lnTo>
                  <a:cubicBezTo>
                    <a:pt x="201296" y="396440"/>
                    <a:pt x="188923" y="393582"/>
                    <a:pt x="176445" y="393945"/>
                  </a:cubicBezTo>
                  <a:cubicBezTo>
                    <a:pt x="173873" y="395564"/>
                    <a:pt x="169016" y="396802"/>
                    <a:pt x="167492" y="399374"/>
                  </a:cubicBezTo>
                  <a:lnTo>
                    <a:pt x="176160" y="404803"/>
                  </a:lnTo>
                  <a:close/>
                  <a:moveTo>
                    <a:pt x="179493" y="2584504"/>
                  </a:moveTo>
                  <a:cubicBezTo>
                    <a:pt x="185589" y="2586409"/>
                    <a:pt x="185589" y="2586409"/>
                    <a:pt x="212926" y="2585742"/>
                  </a:cubicBezTo>
                  <a:cubicBezTo>
                    <a:pt x="210545" y="2572122"/>
                    <a:pt x="185970" y="2579456"/>
                    <a:pt x="178446" y="2584219"/>
                  </a:cubicBezTo>
                  <a:close/>
                  <a:moveTo>
                    <a:pt x="215879" y="2424389"/>
                  </a:moveTo>
                  <a:cubicBezTo>
                    <a:pt x="229880" y="2433438"/>
                    <a:pt x="249312" y="2423055"/>
                    <a:pt x="262742" y="2431628"/>
                  </a:cubicBezTo>
                  <a:cubicBezTo>
                    <a:pt x="273410" y="2431628"/>
                    <a:pt x="273410" y="2431628"/>
                    <a:pt x="278172" y="2429627"/>
                  </a:cubicBezTo>
                  <a:cubicBezTo>
                    <a:pt x="278172" y="2420102"/>
                    <a:pt x="293126" y="2426008"/>
                    <a:pt x="301795" y="2424484"/>
                  </a:cubicBezTo>
                  <a:lnTo>
                    <a:pt x="313034" y="2416387"/>
                  </a:lnTo>
                  <a:cubicBezTo>
                    <a:pt x="324273" y="2432104"/>
                    <a:pt x="343228" y="2427818"/>
                    <a:pt x="360659" y="2428104"/>
                  </a:cubicBezTo>
                  <a:cubicBezTo>
                    <a:pt x="366945" y="2433818"/>
                    <a:pt x="372184" y="2427437"/>
                    <a:pt x="379233" y="2428104"/>
                  </a:cubicBezTo>
                  <a:cubicBezTo>
                    <a:pt x="386281" y="2428770"/>
                    <a:pt x="398283" y="2431056"/>
                    <a:pt x="396187" y="2422294"/>
                  </a:cubicBezTo>
                  <a:lnTo>
                    <a:pt x="386662" y="2417054"/>
                  </a:lnTo>
                  <a:cubicBezTo>
                    <a:pt x="367612" y="2427246"/>
                    <a:pt x="347419" y="2413054"/>
                    <a:pt x="326845" y="2417054"/>
                  </a:cubicBezTo>
                  <a:cubicBezTo>
                    <a:pt x="323511" y="2412196"/>
                    <a:pt x="311796" y="2414959"/>
                    <a:pt x="308462" y="2410387"/>
                  </a:cubicBezTo>
                  <a:cubicBezTo>
                    <a:pt x="303699" y="2409177"/>
                    <a:pt x="298632" y="2410311"/>
                    <a:pt x="294841" y="2413435"/>
                  </a:cubicBezTo>
                  <a:cubicBezTo>
                    <a:pt x="255979" y="2420102"/>
                    <a:pt x="212831" y="2404577"/>
                    <a:pt x="179684" y="2426961"/>
                  </a:cubicBezTo>
                  <a:cubicBezTo>
                    <a:pt x="182922" y="2437819"/>
                    <a:pt x="206068" y="2429913"/>
                    <a:pt x="214831" y="2424389"/>
                  </a:cubicBezTo>
                  <a:close/>
                  <a:moveTo>
                    <a:pt x="339037" y="305457"/>
                  </a:moveTo>
                  <a:cubicBezTo>
                    <a:pt x="348086" y="307457"/>
                    <a:pt x="355801" y="299933"/>
                    <a:pt x="347133" y="294218"/>
                  </a:cubicBezTo>
                  <a:cubicBezTo>
                    <a:pt x="338370" y="292694"/>
                    <a:pt x="333227" y="296599"/>
                    <a:pt x="337989" y="305171"/>
                  </a:cubicBezTo>
                  <a:close/>
                  <a:moveTo>
                    <a:pt x="337418" y="2444582"/>
                  </a:moveTo>
                  <a:cubicBezTo>
                    <a:pt x="320940" y="2444010"/>
                    <a:pt x="299318" y="2437724"/>
                    <a:pt x="284268" y="2452964"/>
                  </a:cubicBezTo>
                  <a:lnTo>
                    <a:pt x="287507" y="2457440"/>
                  </a:lnTo>
                  <a:cubicBezTo>
                    <a:pt x="307223" y="2454487"/>
                    <a:pt x="325607" y="2468680"/>
                    <a:pt x="343418" y="2455821"/>
                  </a:cubicBezTo>
                  <a:cubicBezTo>
                    <a:pt x="343418" y="2454678"/>
                    <a:pt x="343418" y="2453535"/>
                    <a:pt x="343418" y="2452106"/>
                  </a:cubicBezTo>
                  <a:lnTo>
                    <a:pt x="349895" y="2448201"/>
                  </a:lnTo>
                  <a:lnTo>
                    <a:pt x="349895" y="2444677"/>
                  </a:lnTo>
                  <a:cubicBezTo>
                    <a:pt x="343037" y="2441629"/>
                    <a:pt x="341990" y="2441534"/>
                    <a:pt x="336370" y="2444296"/>
                  </a:cubicBezTo>
                  <a:close/>
                  <a:moveTo>
                    <a:pt x="235691" y="2450011"/>
                  </a:moveTo>
                  <a:lnTo>
                    <a:pt x="242073" y="2450011"/>
                  </a:lnTo>
                  <a:cubicBezTo>
                    <a:pt x="246740" y="2446296"/>
                    <a:pt x="246740" y="2446296"/>
                    <a:pt x="242073" y="2442677"/>
                  </a:cubicBezTo>
                  <a:lnTo>
                    <a:pt x="235691" y="2442677"/>
                  </a:lnTo>
                  <a:cubicBezTo>
                    <a:pt x="229880" y="2446106"/>
                    <a:pt x="229880" y="2446201"/>
                    <a:pt x="234643" y="2449725"/>
                  </a:cubicBezTo>
                  <a:close/>
                  <a:moveTo>
                    <a:pt x="238929" y="2476872"/>
                  </a:moveTo>
                  <a:cubicBezTo>
                    <a:pt x="238929" y="2477729"/>
                    <a:pt x="241215" y="2478586"/>
                    <a:pt x="242549" y="2479634"/>
                  </a:cubicBezTo>
                  <a:cubicBezTo>
                    <a:pt x="245787" y="2479634"/>
                    <a:pt x="251216" y="2478967"/>
                    <a:pt x="252074" y="2482586"/>
                  </a:cubicBezTo>
                  <a:cubicBezTo>
                    <a:pt x="256741" y="2493064"/>
                    <a:pt x="275982" y="2482586"/>
                    <a:pt x="284459" y="2488492"/>
                  </a:cubicBezTo>
                  <a:cubicBezTo>
                    <a:pt x="286173" y="2499446"/>
                    <a:pt x="301318" y="2492016"/>
                    <a:pt x="308748" y="2494779"/>
                  </a:cubicBezTo>
                  <a:cubicBezTo>
                    <a:pt x="317415" y="2499255"/>
                    <a:pt x="318273" y="2499255"/>
                    <a:pt x="326940" y="2494779"/>
                  </a:cubicBezTo>
                  <a:cubicBezTo>
                    <a:pt x="331893" y="2492969"/>
                    <a:pt x="339799" y="2496874"/>
                    <a:pt x="343323" y="2492302"/>
                  </a:cubicBezTo>
                  <a:lnTo>
                    <a:pt x="334275" y="2486968"/>
                  </a:lnTo>
                  <a:cubicBezTo>
                    <a:pt x="261123" y="2491826"/>
                    <a:pt x="305700" y="2470109"/>
                    <a:pt x="342275" y="2483634"/>
                  </a:cubicBezTo>
                  <a:cubicBezTo>
                    <a:pt x="353420" y="2482110"/>
                    <a:pt x="376851" y="2483634"/>
                    <a:pt x="383614" y="2475633"/>
                  </a:cubicBezTo>
                  <a:cubicBezTo>
                    <a:pt x="382281" y="2470490"/>
                    <a:pt x="395711" y="2472204"/>
                    <a:pt x="399807" y="2475633"/>
                  </a:cubicBezTo>
                  <a:cubicBezTo>
                    <a:pt x="409332" y="2469252"/>
                    <a:pt x="420476" y="2474681"/>
                    <a:pt x="429429" y="2466108"/>
                  </a:cubicBezTo>
                  <a:cubicBezTo>
                    <a:pt x="414666" y="2453154"/>
                    <a:pt x="396758" y="2472014"/>
                    <a:pt x="380185" y="2460679"/>
                  </a:cubicBezTo>
                  <a:cubicBezTo>
                    <a:pt x="372556" y="2466356"/>
                    <a:pt x="363078" y="2468976"/>
                    <a:pt x="353610" y="2468013"/>
                  </a:cubicBezTo>
                  <a:cubicBezTo>
                    <a:pt x="347581" y="2472671"/>
                    <a:pt x="339161" y="2472671"/>
                    <a:pt x="333132" y="2468013"/>
                  </a:cubicBezTo>
                  <a:cubicBezTo>
                    <a:pt x="314082" y="2465822"/>
                    <a:pt x="301128" y="2473252"/>
                    <a:pt x="282745" y="2471633"/>
                  </a:cubicBezTo>
                  <a:cubicBezTo>
                    <a:pt x="275601" y="2471633"/>
                    <a:pt x="280935" y="2466204"/>
                    <a:pt x="275410" y="2464679"/>
                  </a:cubicBezTo>
                  <a:cubicBezTo>
                    <a:pt x="263980" y="2463632"/>
                    <a:pt x="251502" y="2456964"/>
                    <a:pt x="239691" y="2462108"/>
                  </a:cubicBezTo>
                  <a:cubicBezTo>
                    <a:pt x="238215" y="2466784"/>
                    <a:pt x="237605" y="2471690"/>
                    <a:pt x="237882" y="2476586"/>
                  </a:cubicBezTo>
                  <a:close/>
                  <a:moveTo>
                    <a:pt x="386567" y="2516400"/>
                  </a:moveTo>
                  <a:cubicBezTo>
                    <a:pt x="397806" y="2518115"/>
                    <a:pt x="410379" y="2513353"/>
                    <a:pt x="421047" y="2512686"/>
                  </a:cubicBezTo>
                  <a:cubicBezTo>
                    <a:pt x="428572" y="2512686"/>
                    <a:pt x="429239" y="2512019"/>
                    <a:pt x="429334" y="2507161"/>
                  </a:cubicBezTo>
                  <a:cubicBezTo>
                    <a:pt x="414056" y="2503828"/>
                    <a:pt x="398225" y="2503828"/>
                    <a:pt x="382947" y="2507161"/>
                  </a:cubicBezTo>
                  <a:cubicBezTo>
                    <a:pt x="383995" y="2510114"/>
                    <a:pt x="380090" y="2512876"/>
                    <a:pt x="385519" y="2516115"/>
                  </a:cubicBezTo>
                  <a:close/>
                  <a:moveTo>
                    <a:pt x="259313" y="2625557"/>
                  </a:moveTo>
                  <a:lnTo>
                    <a:pt x="268838" y="2630700"/>
                  </a:lnTo>
                  <a:cubicBezTo>
                    <a:pt x="286269" y="2622509"/>
                    <a:pt x="265790" y="2619937"/>
                    <a:pt x="258265" y="2625271"/>
                  </a:cubicBezTo>
                  <a:close/>
                  <a:moveTo>
                    <a:pt x="327607" y="2534784"/>
                  </a:moveTo>
                  <a:cubicBezTo>
                    <a:pt x="337132" y="2534784"/>
                    <a:pt x="351039" y="2535927"/>
                    <a:pt x="334846" y="2527449"/>
                  </a:cubicBezTo>
                  <a:lnTo>
                    <a:pt x="327417" y="2527449"/>
                  </a:lnTo>
                  <a:cubicBezTo>
                    <a:pt x="321701" y="2530878"/>
                    <a:pt x="321130" y="2530402"/>
                    <a:pt x="326559" y="2534498"/>
                  </a:cubicBezTo>
                  <a:close/>
                  <a:moveTo>
                    <a:pt x="426381" y="2534784"/>
                  </a:moveTo>
                  <a:cubicBezTo>
                    <a:pt x="432277" y="2539413"/>
                    <a:pt x="440574" y="2539413"/>
                    <a:pt x="446479" y="2534784"/>
                  </a:cubicBezTo>
                  <a:cubicBezTo>
                    <a:pt x="454480" y="2533926"/>
                    <a:pt x="462576" y="2536784"/>
                    <a:pt x="468672" y="2532879"/>
                  </a:cubicBezTo>
                  <a:cubicBezTo>
                    <a:pt x="440097" y="2508971"/>
                    <a:pt x="405617" y="2527354"/>
                    <a:pt x="372660" y="2527354"/>
                  </a:cubicBezTo>
                  <a:lnTo>
                    <a:pt x="369803" y="2531736"/>
                  </a:lnTo>
                  <a:cubicBezTo>
                    <a:pt x="372803" y="2534660"/>
                    <a:pt x="376461" y="2536812"/>
                    <a:pt x="380471" y="2538022"/>
                  </a:cubicBezTo>
                  <a:cubicBezTo>
                    <a:pt x="393806" y="2531069"/>
                    <a:pt x="410856" y="2536212"/>
                    <a:pt x="425333" y="2534688"/>
                  </a:cubicBezTo>
                  <a:close/>
                  <a:moveTo>
                    <a:pt x="97578" y="3219822"/>
                  </a:moveTo>
                  <a:cubicBezTo>
                    <a:pt x="113485" y="3221060"/>
                    <a:pt x="123010" y="3213440"/>
                    <a:pt x="137107" y="3209058"/>
                  </a:cubicBezTo>
                  <a:cubicBezTo>
                    <a:pt x="152728" y="3214964"/>
                    <a:pt x="165682" y="3208391"/>
                    <a:pt x="178826" y="3199533"/>
                  </a:cubicBezTo>
                  <a:lnTo>
                    <a:pt x="181684" y="3194009"/>
                  </a:lnTo>
                  <a:cubicBezTo>
                    <a:pt x="188885" y="3195218"/>
                    <a:pt x="196286" y="3193904"/>
                    <a:pt x="202639" y="3190294"/>
                  </a:cubicBezTo>
                  <a:lnTo>
                    <a:pt x="216450" y="3197724"/>
                  </a:lnTo>
                  <a:cubicBezTo>
                    <a:pt x="223423" y="3198114"/>
                    <a:pt x="230414" y="3197504"/>
                    <a:pt x="237215" y="3195914"/>
                  </a:cubicBezTo>
                  <a:lnTo>
                    <a:pt x="237215" y="3192485"/>
                  </a:lnTo>
                  <a:cubicBezTo>
                    <a:pt x="241501" y="3188103"/>
                    <a:pt x="250264" y="3191151"/>
                    <a:pt x="254360" y="3193723"/>
                  </a:cubicBezTo>
                  <a:cubicBezTo>
                    <a:pt x="260551" y="3194675"/>
                    <a:pt x="266647" y="3192199"/>
                    <a:pt x="269505" y="3195914"/>
                  </a:cubicBezTo>
                  <a:cubicBezTo>
                    <a:pt x="246835" y="3221155"/>
                    <a:pt x="205592" y="3187818"/>
                    <a:pt x="178255" y="3206868"/>
                  </a:cubicBezTo>
                  <a:cubicBezTo>
                    <a:pt x="175588" y="3223631"/>
                    <a:pt x="189876" y="3209058"/>
                    <a:pt x="202448" y="3212583"/>
                  </a:cubicBezTo>
                  <a:lnTo>
                    <a:pt x="212450" y="3219822"/>
                  </a:lnTo>
                  <a:cubicBezTo>
                    <a:pt x="220165" y="3219822"/>
                    <a:pt x="247026" y="3217821"/>
                    <a:pt x="233500" y="3227061"/>
                  </a:cubicBezTo>
                  <a:cubicBezTo>
                    <a:pt x="218717" y="3225117"/>
                    <a:pt x="203734" y="3228499"/>
                    <a:pt x="191209" y="3236586"/>
                  </a:cubicBezTo>
                  <a:cubicBezTo>
                    <a:pt x="208164" y="3251254"/>
                    <a:pt x="229309" y="3229918"/>
                    <a:pt x="247692" y="3242300"/>
                  </a:cubicBezTo>
                  <a:cubicBezTo>
                    <a:pt x="256551" y="3242300"/>
                    <a:pt x="256646" y="3242300"/>
                    <a:pt x="257217" y="3236966"/>
                  </a:cubicBezTo>
                  <a:lnTo>
                    <a:pt x="263599" y="3233061"/>
                  </a:lnTo>
                  <a:lnTo>
                    <a:pt x="257122" y="3229156"/>
                  </a:lnTo>
                  <a:cubicBezTo>
                    <a:pt x="255122" y="3210677"/>
                    <a:pt x="284268" y="3226679"/>
                    <a:pt x="293126" y="3216583"/>
                  </a:cubicBezTo>
                  <a:cubicBezTo>
                    <a:pt x="304271" y="3223060"/>
                    <a:pt x="317987" y="3222203"/>
                    <a:pt x="329512" y="3226108"/>
                  </a:cubicBezTo>
                  <a:cubicBezTo>
                    <a:pt x="329512" y="3227537"/>
                    <a:pt x="328750" y="3229251"/>
                    <a:pt x="328178" y="3231346"/>
                  </a:cubicBezTo>
                  <a:cubicBezTo>
                    <a:pt x="311414" y="3228394"/>
                    <a:pt x="295794" y="3240871"/>
                    <a:pt x="280553" y="3231919"/>
                  </a:cubicBezTo>
                  <a:cubicBezTo>
                    <a:pt x="273696" y="3233728"/>
                    <a:pt x="277696" y="3243063"/>
                    <a:pt x="276648" y="3247730"/>
                  </a:cubicBezTo>
                  <a:lnTo>
                    <a:pt x="267123" y="3253731"/>
                  </a:lnTo>
                  <a:cubicBezTo>
                    <a:pt x="256551" y="3253731"/>
                    <a:pt x="248930" y="3261160"/>
                    <a:pt x="239310" y="3253731"/>
                  </a:cubicBezTo>
                  <a:cubicBezTo>
                    <a:pt x="234167" y="3254587"/>
                    <a:pt x="228166" y="3252683"/>
                    <a:pt x="224261" y="3255921"/>
                  </a:cubicBezTo>
                  <a:lnTo>
                    <a:pt x="224261" y="3259445"/>
                  </a:lnTo>
                  <a:lnTo>
                    <a:pt x="230452" y="3263351"/>
                  </a:lnTo>
                  <a:cubicBezTo>
                    <a:pt x="221880" y="3267161"/>
                    <a:pt x="216260" y="3263351"/>
                    <a:pt x="217212" y="3274495"/>
                  </a:cubicBezTo>
                  <a:lnTo>
                    <a:pt x="205211" y="3281258"/>
                  </a:lnTo>
                  <a:cubicBezTo>
                    <a:pt x="205211" y="3282401"/>
                    <a:pt x="205211" y="3283639"/>
                    <a:pt x="204449" y="3284972"/>
                  </a:cubicBezTo>
                  <a:lnTo>
                    <a:pt x="210830" y="3288973"/>
                  </a:lnTo>
                  <a:cubicBezTo>
                    <a:pt x="214926" y="3305356"/>
                    <a:pt x="192352" y="3293831"/>
                    <a:pt x="185018" y="3300022"/>
                  </a:cubicBezTo>
                  <a:lnTo>
                    <a:pt x="190923" y="3303832"/>
                  </a:lnTo>
                  <a:lnTo>
                    <a:pt x="185779" y="3307261"/>
                  </a:lnTo>
                  <a:lnTo>
                    <a:pt x="194162" y="3312881"/>
                  </a:lnTo>
                  <a:cubicBezTo>
                    <a:pt x="203687" y="3312881"/>
                    <a:pt x="203687" y="3312881"/>
                    <a:pt x="204544" y="3318215"/>
                  </a:cubicBezTo>
                  <a:lnTo>
                    <a:pt x="198067" y="3322215"/>
                  </a:lnTo>
                  <a:lnTo>
                    <a:pt x="198067" y="3325930"/>
                  </a:lnTo>
                  <a:cubicBezTo>
                    <a:pt x="190733" y="3328978"/>
                    <a:pt x="184256" y="3335455"/>
                    <a:pt x="175493" y="3335455"/>
                  </a:cubicBezTo>
                  <a:cubicBezTo>
                    <a:pt x="169301" y="3336788"/>
                    <a:pt x="173873" y="3341361"/>
                    <a:pt x="168254" y="3342789"/>
                  </a:cubicBezTo>
                  <a:lnTo>
                    <a:pt x="161110" y="3342789"/>
                  </a:lnTo>
                  <a:lnTo>
                    <a:pt x="157871" y="3347552"/>
                  </a:lnTo>
                  <a:cubicBezTo>
                    <a:pt x="174445" y="3358029"/>
                    <a:pt x="195971" y="3357077"/>
                    <a:pt x="214260" y="3364792"/>
                  </a:cubicBezTo>
                  <a:cubicBezTo>
                    <a:pt x="229785" y="3360220"/>
                    <a:pt x="257027" y="3352124"/>
                    <a:pt x="270171" y="3360887"/>
                  </a:cubicBezTo>
                  <a:cubicBezTo>
                    <a:pt x="277696" y="3370412"/>
                    <a:pt x="301318" y="3362982"/>
                    <a:pt x="313796" y="3364411"/>
                  </a:cubicBezTo>
                  <a:cubicBezTo>
                    <a:pt x="316939" y="3359649"/>
                    <a:pt x="328941" y="3362697"/>
                    <a:pt x="332084" y="3357743"/>
                  </a:cubicBezTo>
                  <a:cubicBezTo>
                    <a:pt x="349895" y="3359458"/>
                    <a:pt x="361421" y="3352029"/>
                    <a:pt x="380375" y="3353934"/>
                  </a:cubicBezTo>
                  <a:cubicBezTo>
                    <a:pt x="381614" y="3356696"/>
                    <a:pt x="381518" y="3360696"/>
                    <a:pt x="388091" y="3362697"/>
                  </a:cubicBezTo>
                  <a:lnTo>
                    <a:pt x="388091" y="3369840"/>
                  </a:lnTo>
                  <a:lnTo>
                    <a:pt x="394663" y="3374031"/>
                  </a:lnTo>
                  <a:cubicBezTo>
                    <a:pt x="395997" y="3386128"/>
                    <a:pt x="411427" y="3376222"/>
                    <a:pt x="417714" y="3372507"/>
                  </a:cubicBezTo>
                  <a:cubicBezTo>
                    <a:pt x="441431" y="3384033"/>
                    <a:pt x="471530" y="3372507"/>
                    <a:pt x="493914" y="3388890"/>
                  </a:cubicBezTo>
                  <a:cubicBezTo>
                    <a:pt x="484255" y="3391929"/>
                    <a:pt x="473816" y="3391319"/>
                    <a:pt x="464576" y="3387176"/>
                  </a:cubicBezTo>
                  <a:cubicBezTo>
                    <a:pt x="441717" y="3385842"/>
                    <a:pt x="418857" y="3387747"/>
                    <a:pt x="397901" y="3383556"/>
                  </a:cubicBezTo>
                  <a:lnTo>
                    <a:pt x="384471" y="3391081"/>
                  </a:lnTo>
                  <a:cubicBezTo>
                    <a:pt x="382947" y="3388224"/>
                    <a:pt x="377137" y="3387747"/>
                    <a:pt x="376089" y="3384699"/>
                  </a:cubicBezTo>
                  <a:cubicBezTo>
                    <a:pt x="395139" y="3376127"/>
                    <a:pt x="357516" y="3367554"/>
                    <a:pt x="351134" y="3369364"/>
                  </a:cubicBezTo>
                  <a:cubicBezTo>
                    <a:pt x="288840" y="3380318"/>
                    <a:pt x="264742" y="3364220"/>
                    <a:pt x="220832" y="3372317"/>
                  </a:cubicBezTo>
                  <a:cubicBezTo>
                    <a:pt x="216736" y="3375079"/>
                    <a:pt x="216831" y="3379746"/>
                    <a:pt x="211307" y="3381175"/>
                  </a:cubicBezTo>
                  <a:cubicBezTo>
                    <a:pt x="224756" y="3385318"/>
                    <a:pt x="239186" y="3385023"/>
                    <a:pt x="252454" y="3380318"/>
                  </a:cubicBezTo>
                  <a:cubicBezTo>
                    <a:pt x="278648" y="3376413"/>
                    <a:pt x="321606" y="3396225"/>
                    <a:pt x="266266" y="3394510"/>
                  </a:cubicBezTo>
                  <a:cubicBezTo>
                    <a:pt x="259313" y="3399368"/>
                    <a:pt x="249788" y="3399082"/>
                    <a:pt x="243120" y="3403559"/>
                  </a:cubicBezTo>
                  <a:cubicBezTo>
                    <a:pt x="246216" y="3404464"/>
                    <a:pt x="249416" y="3404978"/>
                    <a:pt x="252645" y="3405083"/>
                  </a:cubicBezTo>
                  <a:cubicBezTo>
                    <a:pt x="259694" y="3407940"/>
                    <a:pt x="317034" y="3403654"/>
                    <a:pt x="326178" y="3398129"/>
                  </a:cubicBezTo>
                  <a:cubicBezTo>
                    <a:pt x="330017" y="3401063"/>
                    <a:pt x="334789" y="3402483"/>
                    <a:pt x="339608" y="3402130"/>
                  </a:cubicBezTo>
                  <a:cubicBezTo>
                    <a:pt x="341894" y="3406607"/>
                    <a:pt x="355896" y="3403273"/>
                    <a:pt x="355420" y="3409179"/>
                  </a:cubicBezTo>
                  <a:cubicBezTo>
                    <a:pt x="347619" y="3410455"/>
                    <a:pt x="339932" y="3412398"/>
                    <a:pt x="332465" y="3414989"/>
                  </a:cubicBezTo>
                  <a:cubicBezTo>
                    <a:pt x="325892" y="3411560"/>
                    <a:pt x="321320" y="3407274"/>
                    <a:pt x="313415" y="3407750"/>
                  </a:cubicBezTo>
                  <a:cubicBezTo>
                    <a:pt x="300899" y="3413617"/>
                    <a:pt x="287097" y="3416170"/>
                    <a:pt x="273314" y="3415179"/>
                  </a:cubicBezTo>
                  <a:cubicBezTo>
                    <a:pt x="263789" y="3429943"/>
                    <a:pt x="244739" y="3418037"/>
                    <a:pt x="231214" y="3424038"/>
                  </a:cubicBezTo>
                  <a:cubicBezTo>
                    <a:pt x="229404" y="3430610"/>
                    <a:pt x="231976" y="3437278"/>
                    <a:pt x="229690" y="3443088"/>
                  </a:cubicBezTo>
                  <a:cubicBezTo>
                    <a:pt x="215688" y="3447850"/>
                    <a:pt x="198543" y="3440802"/>
                    <a:pt x="184923" y="3446136"/>
                  </a:cubicBezTo>
                  <a:cubicBezTo>
                    <a:pt x="184923" y="3449088"/>
                    <a:pt x="182732" y="3452136"/>
                    <a:pt x="186922" y="3455089"/>
                  </a:cubicBezTo>
                  <a:cubicBezTo>
                    <a:pt x="195314" y="3454270"/>
                    <a:pt x="203734" y="3456394"/>
                    <a:pt x="210735" y="3461090"/>
                  </a:cubicBezTo>
                  <a:cubicBezTo>
                    <a:pt x="206058" y="3463290"/>
                    <a:pt x="201696" y="3466109"/>
                    <a:pt x="197781" y="3469471"/>
                  </a:cubicBezTo>
                  <a:cubicBezTo>
                    <a:pt x="197781" y="3478996"/>
                    <a:pt x="304271" y="3469471"/>
                    <a:pt x="309795" y="3461280"/>
                  </a:cubicBezTo>
                  <a:cubicBezTo>
                    <a:pt x="292460" y="3452898"/>
                    <a:pt x="312557" y="3452517"/>
                    <a:pt x="319320" y="3448326"/>
                  </a:cubicBezTo>
                  <a:cubicBezTo>
                    <a:pt x="334656" y="3455279"/>
                    <a:pt x="352943" y="3444516"/>
                    <a:pt x="369898" y="3448326"/>
                  </a:cubicBezTo>
                  <a:cubicBezTo>
                    <a:pt x="380785" y="3443602"/>
                    <a:pt x="392510" y="3441135"/>
                    <a:pt x="404378" y="3441087"/>
                  </a:cubicBezTo>
                  <a:cubicBezTo>
                    <a:pt x="421905" y="3428419"/>
                    <a:pt x="455718" y="3425085"/>
                    <a:pt x="473530" y="3428133"/>
                  </a:cubicBezTo>
                  <a:cubicBezTo>
                    <a:pt x="469530" y="3436801"/>
                    <a:pt x="529156" y="3437658"/>
                    <a:pt x="526584" y="3428133"/>
                  </a:cubicBezTo>
                  <a:cubicBezTo>
                    <a:pt x="536109" y="3424228"/>
                    <a:pt x="532394" y="3420609"/>
                    <a:pt x="526584" y="3416322"/>
                  </a:cubicBezTo>
                  <a:cubicBezTo>
                    <a:pt x="525822" y="3414608"/>
                    <a:pt x="525822" y="3412894"/>
                    <a:pt x="522869" y="3411845"/>
                  </a:cubicBezTo>
                  <a:cubicBezTo>
                    <a:pt x="516011" y="3410512"/>
                    <a:pt x="499438" y="3421370"/>
                    <a:pt x="500105" y="3410131"/>
                  </a:cubicBezTo>
                  <a:cubicBezTo>
                    <a:pt x="498009" y="3408321"/>
                    <a:pt x="492770" y="3407559"/>
                    <a:pt x="493533" y="3404416"/>
                  </a:cubicBezTo>
                  <a:cubicBezTo>
                    <a:pt x="499352" y="3405045"/>
                    <a:pt x="505220" y="3403806"/>
                    <a:pt x="510297" y="3400892"/>
                  </a:cubicBezTo>
                  <a:cubicBezTo>
                    <a:pt x="518964" y="3400130"/>
                    <a:pt x="519059" y="3400892"/>
                    <a:pt x="519822" y="3395367"/>
                  </a:cubicBezTo>
                  <a:lnTo>
                    <a:pt x="532775" y="3387747"/>
                  </a:lnTo>
                  <a:lnTo>
                    <a:pt x="523250" y="3382413"/>
                  </a:lnTo>
                  <a:lnTo>
                    <a:pt x="516392" y="3385938"/>
                  </a:lnTo>
                  <a:lnTo>
                    <a:pt x="506867" y="3380413"/>
                  </a:lnTo>
                  <a:cubicBezTo>
                    <a:pt x="504105" y="3364887"/>
                    <a:pt x="530585" y="3372031"/>
                    <a:pt x="539538" y="3372984"/>
                  </a:cubicBezTo>
                  <a:cubicBezTo>
                    <a:pt x="542396" y="3386509"/>
                    <a:pt x="566303" y="3374888"/>
                    <a:pt x="572876" y="3368126"/>
                  </a:cubicBezTo>
                  <a:lnTo>
                    <a:pt x="569733" y="3363840"/>
                  </a:lnTo>
                  <a:lnTo>
                    <a:pt x="555255" y="3363840"/>
                  </a:lnTo>
                  <a:lnTo>
                    <a:pt x="552302" y="3359077"/>
                  </a:lnTo>
                  <a:lnTo>
                    <a:pt x="559065" y="3354695"/>
                  </a:lnTo>
                  <a:lnTo>
                    <a:pt x="546206" y="3347075"/>
                  </a:lnTo>
                  <a:cubicBezTo>
                    <a:pt x="544586" y="3338122"/>
                    <a:pt x="558779" y="3343932"/>
                    <a:pt x="564399" y="3340789"/>
                  </a:cubicBezTo>
                  <a:cubicBezTo>
                    <a:pt x="566780" y="3338217"/>
                    <a:pt x="565827" y="3334788"/>
                    <a:pt x="571352" y="3333169"/>
                  </a:cubicBezTo>
                  <a:cubicBezTo>
                    <a:pt x="571352" y="3328121"/>
                    <a:pt x="586877" y="3323072"/>
                    <a:pt x="574971" y="3319643"/>
                  </a:cubicBezTo>
                  <a:cubicBezTo>
                    <a:pt x="555302" y="3315900"/>
                    <a:pt x="535233" y="3314652"/>
                    <a:pt x="515250" y="3315929"/>
                  </a:cubicBezTo>
                  <a:cubicBezTo>
                    <a:pt x="469625" y="3299831"/>
                    <a:pt x="509249" y="3309642"/>
                    <a:pt x="523346" y="3301356"/>
                  </a:cubicBezTo>
                  <a:cubicBezTo>
                    <a:pt x="534652" y="3306451"/>
                    <a:pt x="547149" y="3308299"/>
                    <a:pt x="559445" y="3306690"/>
                  </a:cubicBezTo>
                  <a:lnTo>
                    <a:pt x="559445" y="3296022"/>
                  </a:lnTo>
                  <a:cubicBezTo>
                    <a:pt x="565542" y="3291450"/>
                    <a:pt x="574114" y="3288402"/>
                    <a:pt x="579067" y="3284115"/>
                  </a:cubicBezTo>
                  <a:cubicBezTo>
                    <a:pt x="581925" y="3265065"/>
                    <a:pt x="571637" y="3276972"/>
                    <a:pt x="566113" y="3268590"/>
                  </a:cubicBezTo>
                  <a:cubicBezTo>
                    <a:pt x="566113" y="3262779"/>
                    <a:pt x="556588" y="3265922"/>
                    <a:pt x="552968" y="3262589"/>
                  </a:cubicBezTo>
                  <a:lnTo>
                    <a:pt x="552968" y="3258969"/>
                  </a:lnTo>
                  <a:lnTo>
                    <a:pt x="559350" y="3255064"/>
                  </a:lnTo>
                  <a:lnTo>
                    <a:pt x="559350" y="3251445"/>
                  </a:lnTo>
                  <a:cubicBezTo>
                    <a:pt x="552207" y="3245634"/>
                    <a:pt x="543825" y="3247158"/>
                    <a:pt x="536395" y="3241920"/>
                  </a:cubicBezTo>
                  <a:cubicBezTo>
                    <a:pt x="532299" y="3245253"/>
                    <a:pt x="518678" y="3248873"/>
                    <a:pt x="520107" y="3240491"/>
                  </a:cubicBezTo>
                  <a:cubicBezTo>
                    <a:pt x="536405" y="3236786"/>
                    <a:pt x="553026" y="3234709"/>
                    <a:pt x="569733" y="3234300"/>
                  </a:cubicBezTo>
                  <a:cubicBezTo>
                    <a:pt x="575924" y="3229632"/>
                    <a:pt x="571066" y="3217916"/>
                    <a:pt x="572495" y="3210582"/>
                  </a:cubicBezTo>
                  <a:cubicBezTo>
                    <a:pt x="570018" y="3208868"/>
                    <a:pt x="565446" y="3207629"/>
                    <a:pt x="565827" y="3204486"/>
                  </a:cubicBezTo>
                  <a:cubicBezTo>
                    <a:pt x="549159" y="3191342"/>
                    <a:pt x="570494" y="3196390"/>
                    <a:pt x="578591" y="3188770"/>
                  </a:cubicBezTo>
                  <a:cubicBezTo>
                    <a:pt x="578591" y="3187532"/>
                    <a:pt x="578591" y="3186389"/>
                    <a:pt x="579162" y="3184865"/>
                  </a:cubicBezTo>
                  <a:cubicBezTo>
                    <a:pt x="574019" y="3179912"/>
                    <a:pt x="565065" y="3180103"/>
                    <a:pt x="559541" y="3177245"/>
                  </a:cubicBezTo>
                  <a:lnTo>
                    <a:pt x="559541" y="3169529"/>
                  </a:lnTo>
                  <a:cubicBezTo>
                    <a:pt x="585925" y="3164577"/>
                    <a:pt x="562970" y="3165720"/>
                    <a:pt x="554016" y="3163338"/>
                  </a:cubicBezTo>
                  <a:cubicBezTo>
                    <a:pt x="552216" y="3159957"/>
                    <a:pt x="551978" y="3155956"/>
                    <a:pt x="553350" y="3152384"/>
                  </a:cubicBezTo>
                  <a:cubicBezTo>
                    <a:pt x="561541" y="3142859"/>
                    <a:pt x="570590" y="3148193"/>
                    <a:pt x="578686" y="3144479"/>
                  </a:cubicBezTo>
                  <a:cubicBezTo>
                    <a:pt x="578686" y="3143240"/>
                    <a:pt x="578686" y="3142097"/>
                    <a:pt x="579162" y="3140287"/>
                  </a:cubicBezTo>
                  <a:cubicBezTo>
                    <a:pt x="572743" y="3137402"/>
                    <a:pt x="566161" y="3134887"/>
                    <a:pt x="559445" y="3132763"/>
                  </a:cubicBezTo>
                  <a:cubicBezTo>
                    <a:pt x="559445" y="3131715"/>
                    <a:pt x="559445" y="3130477"/>
                    <a:pt x="559445" y="3130096"/>
                  </a:cubicBezTo>
                  <a:cubicBezTo>
                    <a:pt x="563065" y="3126286"/>
                    <a:pt x="569733" y="3124762"/>
                    <a:pt x="572685" y="3120571"/>
                  </a:cubicBezTo>
                  <a:lnTo>
                    <a:pt x="569637" y="3116475"/>
                  </a:lnTo>
                  <a:cubicBezTo>
                    <a:pt x="565732" y="3116475"/>
                    <a:pt x="562112" y="3117046"/>
                    <a:pt x="560112" y="3114951"/>
                  </a:cubicBezTo>
                  <a:cubicBezTo>
                    <a:pt x="563884" y="3111875"/>
                    <a:pt x="568009" y="3109246"/>
                    <a:pt x="572400" y="3107141"/>
                  </a:cubicBezTo>
                  <a:lnTo>
                    <a:pt x="572400" y="3096187"/>
                  </a:lnTo>
                  <a:lnTo>
                    <a:pt x="578781" y="3092282"/>
                  </a:lnTo>
                  <a:cubicBezTo>
                    <a:pt x="573828" y="3090377"/>
                    <a:pt x="571542" y="3087805"/>
                    <a:pt x="571637" y="3085233"/>
                  </a:cubicBezTo>
                  <a:lnTo>
                    <a:pt x="562875" y="3079519"/>
                  </a:lnTo>
                  <a:lnTo>
                    <a:pt x="554874" y="3083519"/>
                  </a:lnTo>
                  <a:lnTo>
                    <a:pt x="544777" y="3081709"/>
                  </a:lnTo>
                  <a:cubicBezTo>
                    <a:pt x="555635" y="3072184"/>
                    <a:pt x="573352" y="3080280"/>
                    <a:pt x="584592" y="3070279"/>
                  </a:cubicBezTo>
                  <a:lnTo>
                    <a:pt x="576114" y="3064850"/>
                  </a:lnTo>
                  <a:lnTo>
                    <a:pt x="568875" y="3064850"/>
                  </a:lnTo>
                  <a:cubicBezTo>
                    <a:pt x="562875" y="3060373"/>
                    <a:pt x="552397" y="3060945"/>
                    <a:pt x="546015" y="3055325"/>
                  </a:cubicBezTo>
                  <a:cubicBezTo>
                    <a:pt x="546682" y="3053515"/>
                    <a:pt x="544872" y="3051420"/>
                    <a:pt x="549444" y="3049991"/>
                  </a:cubicBezTo>
                  <a:cubicBezTo>
                    <a:pt x="560627" y="3050791"/>
                    <a:pt x="571637" y="3046886"/>
                    <a:pt x="579829" y="3039227"/>
                  </a:cubicBezTo>
                  <a:cubicBezTo>
                    <a:pt x="576972" y="3035512"/>
                    <a:pt x="578876" y="3032274"/>
                    <a:pt x="585258" y="3029702"/>
                  </a:cubicBezTo>
                  <a:lnTo>
                    <a:pt x="585258" y="3022654"/>
                  </a:lnTo>
                  <a:lnTo>
                    <a:pt x="592021" y="3018368"/>
                  </a:lnTo>
                  <a:lnTo>
                    <a:pt x="592021" y="3003509"/>
                  </a:lnTo>
                  <a:cubicBezTo>
                    <a:pt x="574781" y="2987697"/>
                    <a:pt x="553921" y="3003509"/>
                    <a:pt x="533823" y="2996841"/>
                  </a:cubicBezTo>
                  <a:cubicBezTo>
                    <a:pt x="548682" y="2982840"/>
                    <a:pt x="574305" y="2990650"/>
                    <a:pt x="592307" y="2985030"/>
                  </a:cubicBezTo>
                  <a:lnTo>
                    <a:pt x="592307" y="2981697"/>
                  </a:lnTo>
                  <a:cubicBezTo>
                    <a:pt x="594498" y="2980268"/>
                    <a:pt x="596402" y="2978934"/>
                    <a:pt x="597736" y="2978172"/>
                  </a:cubicBezTo>
                  <a:lnTo>
                    <a:pt x="582877" y="2968647"/>
                  </a:lnTo>
                  <a:cubicBezTo>
                    <a:pt x="573352" y="2968647"/>
                    <a:pt x="572876" y="2968647"/>
                    <a:pt x="572400" y="2963313"/>
                  </a:cubicBezTo>
                  <a:lnTo>
                    <a:pt x="585449" y="2955598"/>
                  </a:lnTo>
                  <a:lnTo>
                    <a:pt x="585449" y="2944549"/>
                  </a:lnTo>
                  <a:cubicBezTo>
                    <a:pt x="579858" y="2941072"/>
                    <a:pt x="573590" y="2938834"/>
                    <a:pt x="567066" y="2937977"/>
                  </a:cubicBezTo>
                  <a:cubicBezTo>
                    <a:pt x="570399" y="2929118"/>
                    <a:pt x="585544" y="2934262"/>
                    <a:pt x="592116" y="2929785"/>
                  </a:cubicBezTo>
                  <a:cubicBezTo>
                    <a:pt x="592116" y="2928452"/>
                    <a:pt x="591450" y="2926737"/>
                    <a:pt x="591068" y="2925404"/>
                  </a:cubicBezTo>
                  <a:cubicBezTo>
                    <a:pt x="576495" y="2921784"/>
                    <a:pt x="560398" y="2927499"/>
                    <a:pt x="546206" y="2922546"/>
                  </a:cubicBezTo>
                  <a:cubicBezTo>
                    <a:pt x="543158" y="2909116"/>
                    <a:pt x="516869" y="2922546"/>
                    <a:pt x="507153" y="2914926"/>
                  </a:cubicBezTo>
                  <a:cubicBezTo>
                    <a:pt x="520869" y="2913116"/>
                    <a:pt x="561065" y="2908925"/>
                    <a:pt x="520679" y="2904544"/>
                  </a:cubicBezTo>
                  <a:cubicBezTo>
                    <a:pt x="518012" y="2899210"/>
                    <a:pt x="519345" y="2897971"/>
                    <a:pt x="509439" y="2898924"/>
                  </a:cubicBezTo>
                  <a:cubicBezTo>
                    <a:pt x="500391" y="2903591"/>
                    <a:pt x="499914" y="2903591"/>
                    <a:pt x="491056" y="2898924"/>
                  </a:cubicBezTo>
                  <a:cubicBezTo>
                    <a:pt x="481531" y="2896924"/>
                    <a:pt x="470006" y="2901210"/>
                    <a:pt x="461148" y="2896448"/>
                  </a:cubicBezTo>
                  <a:cubicBezTo>
                    <a:pt x="479435" y="2886923"/>
                    <a:pt x="504010" y="2899305"/>
                    <a:pt x="523346" y="2887685"/>
                  </a:cubicBezTo>
                  <a:cubicBezTo>
                    <a:pt x="537348" y="2884732"/>
                    <a:pt x="543348" y="2894733"/>
                    <a:pt x="555540" y="2894829"/>
                  </a:cubicBezTo>
                  <a:cubicBezTo>
                    <a:pt x="562303" y="2889019"/>
                    <a:pt x="570590" y="2892924"/>
                    <a:pt x="578495" y="2889590"/>
                  </a:cubicBezTo>
                  <a:cubicBezTo>
                    <a:pt x="571066" y="2883970"/>
                    <a:pt x="560684" y="2880065"/>
                    <a:pt x="553064" y="2874350"/>
                  </a:cubicBezTo>
                  <a:cubicBezTo>
                    <a:pt x="563351" y="2865778"/>
                    <a:pt x="575257" y="2872254"/>
                    <a:pt x="585544" y="2863491"/>
                  </a:cubicBezTo>
                  <a:cubicBezTo>
                    <a:pt x="589544" y="2849966"/>
                    <a:pt x="573161" y="2857205"/>
                    <a:pt x="566494" y="2852442"/>
                  </a:cubicBezTo>
                  <a:cubicBezTo>
                    <a:pt x="571733" y="2849870"/>
                    <a:pt x="580782" y="2849585"/>
                    <a:pt x="586020" y="2844727"/>
                  </a:cubicBezTo>
                  <a:cubicBezTo>
                    <a:pt x="584592" y="2835202"/>
                    <a:pt x="589544" y="2822058"/>
                    <a:pt x="575543" y="2824725"/>
                  </a:cubicBezTo>
                  <a:lnTo>
                    <a:pt x="566018" y="2830820"/>
                  </a:lnTo>
                  <a:cubicBezTo>
                    <a:pt x="564208" y="2840345"/>
                    <a:pt x="547730" y="2835774"/>
                    <a:pt x="542015" y="2832154"/>
                  </a:cubicBezTo>
                  <a:cubicBezTo>
                    <a:pt x="529832" y="2832973"/>
                    <a:pt x="517621" y="2831020"/>
                    <a:pt x="506296" y="2826439"/>
                  </a:cubicBezTo>
                  <a:cubicBezTo>
                    <a:pt x="464481" y="2816914"/>
                    <a:pt x="574781" y="2819009"/>
                    <a:pt x="584877" y="2815866"/>
                  </a:cubicBezTo>
                  <a:cubicBezTo>
                    <a:pt x="584877" y="2810056"/>
                    <a:pt x="588783" y="2806341"/>
                    <a:pt x="578115" y="2806341"/>
                  </a:cubicBezTo>
                  <a:cubicBezTo>
                    <a:pt x="570933" y="2803179"/>
                    <a:pt x="563056" y="2801960"/>
                    <a:pt x="555255" y="2802817"/>
                  </a:cubicBezTo>
                  <a:cubicBezTo>
                    <a:pt x="548539" y="2807875"/>
                    <a:pt x="539034" y="2806779"/>
                    <a:pt x="533633" y="2800340"/>
                  </a:cubicBezTo>
                  <a:cubicBezTo>
                    <a:pt x="548587" y="2798436"/>
                    <a:pt x="564017" y="2791959"/>
                    <a:pt x="578876" y="2789672"/>
                  </a:cubicBezTo>
                  <a:lnTo>
                    <a:pt x="577638" y="2784720"/>
                  </a:lnTo>
                  <a:cubicBezTo>
                    <a:pt x="558588" y="2784720"/>
                    <a:pt x="546968" y="2778719"/>
                    <a:pt x="530013" y="2776909"/>
                  </a:cubicBezTo>
                  <a:cubicBezTo>
                    <a:pt x="509277" y="2780624"/>
                    <a:pt x="487922" y="2778814"/>
                    <a:pt x="468101" y="2771670"/>
                  </a:cubicBezTo>
                  <a:cubicBezTo>
                    <a:pt x="485055" y="2755478"/>
                    <a:pt x="517821" y="2766050"/>
                    <a:pt x="533061" y="2753668"/>
                  </a:cubicBezTo>
                  <a:cubicBezTo>
                    <a:pt x="529070" y="2750477"/>
                    <a:pt x="524727" y="2747753"/>
                    <a:pt x="520107" y="2745571"/>
                  </a:cubicBezTo>
                  <a:lnTo>
                    <a:pt x="520107" y="2738523"/>
                  </a:lnTo>
                  <a:cubicBezTo>
                    <a:pt x="484865" y="2729570"/>
                    <a:pt x="446098" y="2720426"/>
                    <a:pt x="410856" y="2732618"/>
                  </a:cubicBezTo>
                  <a:cubicBezTo>
                    <a:pt x="405426" y="2732046"/>
                    <a:pt x="399521" y="2733856"/>
                    <a:pt x="395234" y="2730808"/>
                  </a:cubicBezTo>
                  <a:lnTo>
                    <a:pt x="395234" y="2727379"/>
                  </a:lnTo>
                  <a:cubicBezTo>
                    <a:pt x="392758" y="2723950"/>
                    <a:pt x="384662" y="2726521"/>
                    <a:pt x="382281" y="2723379"/>
                  </a:cubicBezTo>
                  <a:lnTo>
                    <a:pt x="388091" y="2719568"/>
                  </a:lnTo>
                  <a:lnTo>
                    <a:pt x="382185" y="2715663"/>
                  </a:lnTo>
                  <a:cubicBezTo>
                    <a:pt x="384948" y="2704233"/>
                    <a:pt x="371803" y="2708329"/>
                    <a:pt x="365517" y="2703281"/>
                  </a:cubicBezTo>
                  <a:cubicBezTo>
                    <a:pt x="351324" y="2707471"/>
                    <a:pt x="334560" y="2714901"/>
                    <a:pt x="322464" y="2704138"/>
                  </a:cubicBezTo>
                  <a:lnTo>
                    <a:pt x="325131" y="2699471"/>
                  </a:lnTo>
                  <a:cubicBezTo>
                    <a:pt x="345324" y="2701471"/>
                    <a:pt x="367041" y="2694994"/>
                    <a:pt x="385328" y="2702995"/>
                  </a:cubicBezTo>
                  <a:lnTo>
                    <a:pt x="392091" y="2699566"/>
                  </a:lnTo>
                  <a:lnTo>
                    <a:pt x="401616" y="2704900"/>
                  </a:lnTo>
                  <a:lnTo>
                    <a:pt x="401616" y="2712139"/>
                  </a:lnTo>
                  <a:lnTo>
                    <a:pt x="408284" y="2716140"/>
                  </a:lnTo>
                  <a:cubicBezTo>
                    <a:pt x="406665" y="2723569"/>
                    <a:pt x="423905" y="2723283"/>
                    <a:pt x="427810" y="2719092"/>
                  </a:cubicBezTo>
                  <a:cubicBezTo>
                    <a:pt x="425619" y="2705948"/>
                    <a:pt x="442193" y="2711568"/>
                    <a:pt x="451242" y="2710520"/>
                  </a:cubicBezTo>
                  <a:lnTo>
                    <a:pt x="460005" y="2704900"/>
                  </a:lnTo>
                  <a:cubicBezTo>
                    <a:pt x="447241" y="2699852"/>
                    <a:pt x="459528" y="2692041"/>
                    <a:pt x="467339" y="2697566"/>
                  </a:cubicBezTo>
                  <a:cubicBezTo>
                    <a:pt x="475911" y="2697566"/>
                    <a:pt x="496485" y="2697566"/>
                    <a:pt x="500295" y="2687374"/>
                  </a:cubicBezTo>
                  <a:cubicBezTo>
                    <a:pt x="495628" y="2684516"/>
                    <a:pt x="486770" y="2675372"/>
                    <a:pt x="480578" y="2679183"/>
                  </a:cubicBezTo>
                  <a:cubicBezTo>
                    <a:pt x="481245" y="2688708"/>
                    <a:pt x="460100" y="2685183"/>
                    <a:pt x="454670" y="2682611"/>
                  </a:cubicBezTo>
                  <a:lnTo>
                    <a:pt x="473720" y="2671943"/>
                  </a:lnTo>
                  <a:lnTo>
                    <a:pt x="473720" y="2664419"/>
                  </a:lnTo>
                  <a:cubicBezTo>
                    <a:pt x="461909" y="2655846"/>
                    <a:pt x="446479" y="2659846"/>
                    <a:pt x="432382" y="2654894"/>
                  </a:cubicBezTo>
                  <a:cubicBezTo>
                    <a:pt x="412475" y="2668038"/>
                    <a:pt x="393234" y="2664419"/>
                    <a:pt x="371612" y="2661942"/>
                  </a:cubicBezTo>
                  <a:cubicBezTo>
                    <a:pt x="363516" y="2655941"/>
                    <a:pt x="350086" y="2660609"/>
                    <a:pt x="342180" y="2652417"/>
                  </a:cubicBezTo>
                  <a:cubicBezTo>
                    <a:pt x="343037" y="2650703"/>
                    <a:pt x="343895" y="2649084"/>
                    <a:pt x="344847" y="2647464"/>
                  </a:cubicBezTo>
                  <a:cubicBezTo>
                    <a:pt x="368945" y="2646703"/>
                    <a:pt x="388948" y="2651179"/>
                    <a:pt x="411522" y="2647464"/>
                  </a:cubicBezTo>
                  <a:cubicBezTo>
                    <a:pt x="417714" y="2643940"/>
                    <a:pt x="421047" y="2642416"/>
                    <a:pt x="427619" y="2645654"/>
                  </a:cubicBezTo>
                  <a:cubicBezTo>
                    <a:pt x="431677" y="2648522"/>
                    <a:pt x="437087" y="2648522"/>
                    <a:pt x="441145" y="2645654"/>
                  </a:cubicBezTo>
                  <a:cubicBezTo>
                    <a:pt x="450003" y="2640416"/>
                    <a:pt x="454766" y="2648893"/>
                    <a:pt x="464291" y="2647655"/>
                  </a:cubicBezTo>
                  <a:lnTo>
                    <a:pt x="479531" y="2638130"/>
                  </a:lnTo>
                  <a:lnTo>
                    <a:pt x="474006" y="2634606"/>
                  </a:lnTo>
                  <a:lnTo>
                    <a:pt x="480007" y="2630891"/>
                  </a:lnTo>
                  <a:lnTo>
                    <a:pt x="474101" y="2627081"/>
                  </a:lnTo>
                  <a:lnTo>
                    <a:pt x="500009" y="2612508"/>
                  </a:lnTo>
                  <a:lnTo>
                    <a:pt x="500009" y="2608793"/>
                  </a:lnTo>
                  <a:cubicBezTo>
                    <a:pt x="490961" y="2604221"/>
                    <a:pt x="479626" y="2610888"/>
                    <a:pt x="470292" y="2614317"/>
                  </a:cubicBezTo>
                  <a:cubicBezTo>
                    <a:pt x="456575" y="2619175"/>
                    <a:pt x="444574" y="2614317"/>
                    <a:pt x="430763" y="2614317"/>
                  </a:cubicBezTo>
                  <a:cubicBezTo>
                    <a:pt x="414799" y="2626004"/>
                    <a:pt x="394130" y="2629138"/>
                    <a:pt x="375423" y="2622699"/>
                  </a:cubicBezTo>
                  <a:cubicBezTo>
                    <a:pt x="373899" y="2613174"/>
                    <a:pt x="359420" y="2619365"/>
                    <a:pt x="352467" y="2617937"/>
                  </a:cubicBezTo>
                  <a:cubicBezTo>
                    <a:pt x="349038" y="2620509"/>
                    <a:pt x="349038" y="2620509"/>
                    <a:pt x="350181" y="2624033"/>
                  </a:cubicBezTo>
                  <a:lnTo>
                    <a:pt x="361802" y="2630605"/>
                  </a:lnTo>
                  <a:cubicBezTo>
                    <a:pt x="361802" y="2633748"/>
                    <a:pt x="362850" y="2634320"/>
                    <a:pt x="358944" y="2636320"/>
                  </a:cubicBezTo>
                  <a:cubicBezTo>
                    <a:pt x="332884" y="2634367"/>
                    <a:pt x="306709" y="2634367"/>
                    <a:pt x="280649" y="2636320"/>
                  </a:cubicBezTo>
                  <a:cubicBezTo>
                    <a:pt x="263789" y="2644893"/>
                    <a:pt x="271124" y="2641083"/>
                    <a:pt x="276648" y="2652798"/>
                  </a:cubicBezTo>
                  <a:lnTo>
                    <a:pt x="270457" y="2656704"/>
                  </a:lnTo>
                  <a:lnTo>
                    <a:pt x="276553" y="2660513"/>
                  </a:lnTo>
                  <a:cubicBezTo>
                    <a:pt x="266580" y="2662704"/>
                    <a:pt x="256303" y="2663181"/>
                    <a:pt x="246168" y="2661942"/>
                  </a:cubicBezTo>
                  <a:cubicBezTo>
                    <a:pt x="243311" y="2659656"/>
                    <a:pt x="238929" y="2658704"/>
                    <a:pt x="238167" y="2656228"/>
                  </a:cubicBezTo>
                  <a:lnTo>
                    <a:pt x="249788" y="2649750"/>
                  </a:lnTo>
                  <a:cubicBezTo>
                    <a:pt x="249788" y="2648512"/>
                    <a:pt x="249788" y="2647369"/>
                    <a:pt x="250455" y="2645940"/>
                  </a:cubicBezTo>
                  <a:cubicBezTo>
                    <a:pt x="245121" y="2640702"/>
                    <a:pt x="236453" y="2641083"/>
                    <a:pt x="230642" y="2637939"/>
                  </a:cubicBezTo>
                  <a:lnTo>
                    <a:pt x="230642" y="2627176"/>
                  </a:lnTo>
                  <a:cubicBezTo>
                    <a:pt x="222641" y="2624795"/>
                    <a:pt x="209307" y="2623747"/>
                    <a:pt x="223689" y="2615936"/>
                  </a:cubicBezTo>
                  <a:lnTo>
                    <a:pt x="214164" y="2610888"/>
                  </a:lnTo>
                  <a:cubicBezTo>
                    <a:pt x="209211" y="2614698"/>
                    <a:pt x="202734" y="2613650"/>
                    <a:pt x="197781" y="2616222"/>
                  </a:cubicBezTo>
                  <a:lnTo>
                    <a:pt x="197781" y="2619747"/>
                  </a:lnTo>
                  <a:cubicBezTo>
                    <a:pt x="190257" y="2622699"/>
                    <a:pt x="190257" y="2622699"/>
                    <a:pt x="181588" y="2618222"/>
                  </a:cubicBezTo>
                  <a:cubicBezTo>
                    <a:pt x="169778" y="2627176"/>
                    <a:pt x="157110" y="2611555"/>
                    <a:pt x="145584" y="2623271"/>
                  </a:cubicBezTo>
                  <a:cubicBezTo>
                    <a:pt x="147489" y="2637082"/>
                    <a:pt x="174159" y="2623842"/>
                    <a:pt x="184351" y="2630891"/>
                  </a:cubicBezTo>
                  <a:cubicBezTo>
                    <a:pt x="183303" y="2641369"/>
                    <a:pt x="199877" y="2632796"/>
                    <a:pt x="204258" y="2638797"/>
                  </a:cubicBezTo>
                  <a:cubicBezTo>
                    <a:pt x="195152" y="2641387"/>
                    <a:pt x="185894" y="2643388"/>
                    <a:pt x="176541" y="2644797"/>
                  </a:cubicBezTo>
                  <a:cubicBezTo>
                    <a:pt x="179112" y="2658037"/>
                    <a:pt x="182922" y="2657084"/>
                    <a:pt x="194828" y="2651179"/>
                  </a:cubicBezTo>
                  <a:cubicBezTo>
                    <a:pt x="204353" y="2653370"/>
                    <a:pt x="215212" y="2654322"/>
                    <a:pt x="223403" y="2656704"/>
                  </a:cubicBezTo>
                  <a:cubicBezTo>
                    <a:pt x="223403" y="2660419"/>
                    <a:pt x="223403" y="2660419"/>
                    <a:pt x="221117" y="2661752"/>
                  </a:cubicBezTo>
                  <a:cubicBezTo>
                    <a:pt x="189399" y="2661752"/>
                    <a:pt x="160062" y="2655561"/>
                    <a:pt x="128058" y="2662228"/>
                  </a:cubicBezTo>
                  <a:lnTo>
                    <a:pt x="119200" y="2667657"/>
                  </a:lnTo>
                  <a:cubicBezTo>
                    <a:pt x="121762" y="2670324"/>
                    <a:pt x="125087" y="2672124"/>
                    <a:pt x="128725" y="2672801"/>
                  </a:cubicBezTo>
                  <a:lnTo>
                    <a:pt x="134535" y="2669467"/>
                  </a:lnTo>
                  <a:cubicBezTo>
                    <a:pt x="158824" y="2668800"/>
                    <a:pt x="182160" y="2677277"/>
                    <a:pt x="206258" y="2669467"/>
                  </a:cubicBezTo>
                  <a:cubicBezTo>
                    <a:pt x="210193" y="2666686"/>
                    <a:pt x="214993" y="2665400"/>
                    <a:pt x="219784" y="2665847"/>
                  </a:cubicBezTo>
                  <a:cubicBezTo>
                    <a:pt x="225022" y="2668229"/>
                    <a:pt x="221880" y="2673277"/>
                    <a:pt x="229309" y="2674801"/>
                  </a:cubicBezTo>
                  <a:cubicBezTo>
                    <a:pt x="232262" y="2693851"/>
                    <a:pt x="202830" y="2677659"/>
                    <a:pt x="193590" y="2687755"/>
                  </a:cubicBezTo>
                  <a:cubicBezTo>
                    <a:pt x="189066" y="2687155"/>
                    <a:pt x="184484" y="2688431"/>
                    <a:pt x="180922" y="2691279"/>
                  </a:cubicBezTo>
                  <a:cubicBezTo>
                    <a:pt x="169587" y="2692803"/>
                    <a:pt x="173207" y="2688612"/>
                    <a:pt x="167206" y="2684231"/>
                  </a:cubicBezTo>
                  <a:cubicBezTo>
                    <a:pt x="160396" y="2685307"/>
                    <a:pt x="153414" y="2684069"/>
                    <a:pt x="147394" y="2680706"/>
                  </a:cubicBezTo>
                  <a:cubicBezTo>
                    <a:pt x="142727" y="2684516"/>
                    <a:pt x="136059" y="2683469"/>
                    <a:pt x="131201" y="2685945"/>
                  </a:cubicBezTo>
                  <a:lnTo>
                    <a:pt x="137488" y="2689755"/>
                  </a:lnTo>
                  <a:lnTo>
                    <a:pt x="137488" y="2693470"/>
                  </a:lnTo>
                  <a:cubicBezTo>
                    <a:pt x="125105" y="2702995"/>
                    <a:pt x="110056" y="2697661"/>
                    <a:pt x="94530" y="2698804"/>
                  </a:cubicBezTo>
                  <a:lnTo>
                    <a:pt x="85005" y="2705281"/>
                  </a:lnTo>
                  <a:cubicBezTo>
                    <a:pt x="83672" y="2713663"/>
                    <a:pt x="69003" y="2708710"/>
                    <a:pt x="60812" y="2709948"/>
                  </a:cubicBezTo>
                  <a:lnTo>
                    <a:pt x="58145" y="2714711"/>
                  </a:lnTo>
                  <a:cubicBezTo>
                    <a:pt x="70527" y="2726998"/>
                    <a:pt x="90149" y="2716806"/>
                    <a:pt x="104436" y="2722997"/>
                  </a:cubicBezTo>
                  <a:lnTo>
                    <a:pt x="104436" y="2726427"/>
                  </a:lnTo>
                  <a:cubicBezTo>
                    <a:pt x="97959" y="2728808"/>
                    <a:pt x="99578" y="2732046"/>
                    <a:pt x="94911" y="2735952"/>
                  </a:cubicBezTo>
                  <a:cubicBezTo>
                    <a:pt x="83767" y="2728236"/>
                    <a:pt x="69575" y="2735952"/>
                    <a:pt x="58812" y="2741476"/>
                  </a:cubicBezTo>
                  <a:cubicBezTo>
                    <a:pt x="65289" y="2743952"/>
                    <a:pt x="69194" y="2744048"/>
                    <a:pt x="109199" y="2742714"/>
                  </a:cubicBezTo>
                  <a:lnTo>
                    <a:pt x="114152" y="2739952"/>
                  </a:lnTo>
                  <a:cubicBezTo>
                    <a:pt x="194638" y="2754525"/>
                    <a:pt x="89673" y="2751096"/>
                    <a:pt x="73385" y="2766527"/>
                  </a:cubicBezTo>
                  <a:cubicBezTo>
                    <a:pt x="86529" y="2771670"/>
                    <a:pt x="117962" y="2777195"/>
                    <a:pt x="134154" y="2766527"/>
                  </a:cubicBezTo>
                  <a:lnTo>
                    <a:pt x="143679" y="2771194"/>
                  </a:lnTo>
                  <a:cubicBezTo>
                    <a:pt x="143679" y="2772909"/>
                    <a:pt x="143679" y="2774146"/>
                    <a:pt x="143679" y="2775385"/>
                  </a:cubicBezTo>
                  <a:lnTo>
                    <a:pt x="134154" y="2780529"/>
                  </a:lnTo>
                  <a:cubicBezTo>
                    <a:pt x="126973" y="2775499"/>
                    <a:pt x="117219" y="2776347"/>
                    <a:pt x="111008" y="2782529"/>
                  </a:cubicBezTo>
                  <a:cubicBezTo>
                    <a:pt x="158633" y="2806436"/>
                    <a:pt x="95483" y="2787386"/>
                    <a:pt x="84624" y="2802245"/>
                  </a:cubicBezTo>
                  <a:cubicBezTo>
                    <a:pt x="83291" y="2810532"/>
                    <a:pt x="70241" y="2803484"/>
                    <a:pt x="65574" y="2808151"/>
                  </a:cubicBezTo>
                  <a:lnTo>
                    <a:pt x="65574" y="2811770"/>
                  </a:lnTo>
                  <a:lnTo>
                    <a:pt x="72146" y="2815771"/>
                  </a:lnTo>
                  <a:lnTo>
                    <a:pt x="72146" y="2819390"/>
                  </a:lnTo>
                  <a:cubicBezTo>
                    <a:pt x="64526" y="2822058"/>
                    <a:pt x="64526" y="2822058"/>
                    <a:pt x="55954" y="2817676"/>
                  </a:cubicBezTo>
                  <a:cubicBezTo>
                    <a:pt x="48524" y="2822344"/>
                    <a:pt x="40333" y="2820438"/>
                    <a:pt x="33094" y="2826629"/>
                  </a:cubicBezTo>
                  <a:lnTo>
                    <a:pt x="33094" y="2834154"/>
                  </a:lnTo>
                  <a:cubicBezTo>
                    <a:pt x="37761" y="2838917"/>
                    <a:pt x="47001" y="2838917"/>
                    <a:pt x="52144" y="2841584"/>
                  </a:cubicBezTo>
                  <a:lnTo>
                    <a:pt x="52144" y="2848918"/>
                  </a:lnTo>
                  <a:cubicBezTo>
                    <a:pt x="41095" y="2853014"/>
                    <a:pt x="28332" y="2846537"/>
                    <a:pt x="33094" y="2863872"/>
                  </a:cubicBezTo>
                  <a:cubicBezTo>
                    <a:pt x="45191" y="2867206"/>
                    <a:pt x="59859" y="2863396"/>
                    <a:pt x="71861" y="2869111"/>
                  </a:cubicBezTo>
                  <a:cubicBezTo>
                    <a:pt x="65955" y="2876922"/>
                    <a:pt x="41666" y="2871873"/>
                    <a:pt x="33761" y="2881684"/>
                  </a:cubicBezTo>
                  <a:cubicBezTo>
                    <a:pt x="41476" y="2890447"/>
                    <a:pt x="51382" y="2885208"/>
                    <a:pt x="58049" y="2889113"/>
                  </a:cubicBezTo>
                  <a:cubicBezTo>
                    <a:pt x="60240" y="2894829"/>
                    <a:pt x="55097" y="2894257"/>
                    <a:pt x="48524" y="2895209"/>
                  </a:cubicBezTo>
                  <a:lnTo>
                    <a:pt x="38999" y="2900163"/>
                  </a:lnTo>
                  <a:lnTo>
                    <a:pt x="38999" y="2909688"/>
                  </a:lnTo>
                  <a:cubicBezTo>
                    <a:pt x="44638" y="2908792"/>
                    <a:pt x="50401" y="2910202"/>
                    <a:pt x="55001" y="2913593"/>
                  </a:cubicBezTo>
                  <a:cubicBezTo>
                    <a:pt x="68717" y="2915688"/>
                    <a:pt x="80910" y="2909211"/>
                    <a:pt x="94626" y="2910068"/>
                  </a:cubicBezTo>
                  <a:cubicBezTo>
                    <a:pt x="99483" y="2913879"/>
                    <a:pt x="99483" y="2913879"/>
                    <a:pt x="94626" y="2917403"/>
                  </a:cubicBezTo>
                  <a:cubicBezTo>
                    <a:pt x="78242" y="2918260"/>
                    <a:pt x="66812" y="2927690"/>
                    <a:pt x="49953" y="2921689"/>
                  </a:cubicBezTo>
                  <a:cubicBezTo>
                    <a:pt x="43638" y="2920508"/>
                    <a:pt x="37161" y="2922585"/>
                    <a:pt x="32713" y="2927213"/>
                  </a:cubicBezTo>
                  <a:cubicBezTo>
                    <a:pt x="32713" y="2929118"/>
                    <a:pt x="32713" y="2930833"/>
                    <a:pt x="35761" y="2932071"/>
                  </a:cubicBezTo>
                  <a:cubicBezTo>
                    <a:pt x="40905" y="2933881"/>
                    <a:pt x="38713" y="2938167"/>
                    <a:pt x="39857" y="2941596"/>
                  </a:cubicBezTo>
                  <a:cubicBezTo>
                    <a:pt x="49734" y="2948092"/>
                    <a:pt x="60564" y="2953007"/>
                    <a:pt x="71956" y="2956170"/>
                  </a:cubicBezTo>
                  <a:lnTo>
                    <a:pt x="71956" y="2963313"/>
                  </a:lnTo>
                  <a:cubicBezTo>
                    <a:pt x="61383" y="2971600"/>
                    <a:pt x="50239" y="2971409"/>
                    <a:pt x="39476" y="2977982"/>
                  </a:cubicBezTo>
                  <a:lnTo>
                    <a:pt x="45572" y="2981792"/>
                  </a:lnTo>
                  <a:lnTo>
                    <a:pt x="39190" y="2985697"/>
                  </a:lnTo>
                  <a:cubicBezTo>
                    <a:pt x="39190" y="2987411"/>
                    <a:pt x="38237" y="2989412"/>
                    <a:pt x="42428" y="2990840"/>
                  </a:cubicBezTo>
                  <a:cubicBezTo>
                    <a:pt x="77480" y="2989603"/>
                    <a:pt x="113771" y="2988650"/>
                    <a:pt x="144632" y="3007700"/>
                  </a:cubicBezTo>
                  <a:cubicBezTo>
                    <a:pt x="136155" y="3015225"/>
                    <a:pt x="121676" y="3010557"/>
                    <a:pt x="111771" y="3015320"/>
                  </a:cubicBezTo>
                  <a:cubicBezTo>
                    <a:pt x="111771" y="3018082"/>
                    <a:pt x="109389" y="3019606"/>
                    <a:pt x="106627" y="3021511"/>
                  </a:cubicBezTo>
                  <a:cubicBezTo>
                    <a:pt x="103865" y="3023416"/>
                    <a:pt x="104912" y="3027321"/>
                    <a:pt x="99578" y="3029131"/>
                  </a:cubicBezTo>
                  <a:cubicBezTo>
                    <a:pt x="97578" y="3033131"/>
                    <a:pt x="109103" y="3030369"/>
                    <a:pt x="110722" y="3033036"/>
                  </a:cubicBezTo>
                  <a:cubicBezTo>
                    <a:pt x="114342" y="3039132"/>
                    <a:pt x="105103" y="3038942"/>
                    <a:pt x="101197" y="3039227"/>
                  </a:cubicBezTo>
                  <a:cubicBezTo>
                    <a:pt x="87291" y="3050658"/>
                    <a:pt x="65384" y="3041990"/>
                    <a:pt x="52525" y="3056278"/>
                  </a:cubicBezTo>
                  <a:cubicBezTo>
                    <a:pt x="58430" y="3067136"/>
                    <a:pt x="80433" y="3058277"/>
                    <a:pt x="91958" y="3061040"/>
                  </a:cubicBezTo>
                  <a:cubicBezTo>
                    <a:pt x="91958" y="3066850"/>
                    <a:pt x="78719" y="3063707"/>
                    <a:pt x="75957" y="3067993"/>
                  </a:cubicBezTo>
                  <a:cubicBezTo>
                    <a:pt x="74814" y="3068660"/>
                    <a:pt x="68337" y="3067993"/>
                    <a:pt x="67670" y="3069803"/>
                  </a:cubicBezTo>
                  <a:lnTo>
                    <a:pt x="81576" y="3079328"/>
                  </a:lnTo>
                  <a:cubicBezTo>
                    <a:pt x="94626" y="3078185"/>
                    <a:pt x="105770" y="3071708"/>
                    <a:pt x="118057" y="3077423"/>
                  </a:cubicBezTo>
                  <a:lnTo>
                    <a:pt x="111485" y="3081518"/>
                  </a:lnTo>
                  <a:lnTo>
                    <a:pt x="111485" y="3088853"/>
                  </a:lnTo>
                  <a:lnTo>
                    <a:pt x="79005" y="3106760"/>
                  </a:lnTo>
                  <a:cubicBezTo>
                    <a:pt x="80814" y="3118380"/>
                    <a:pt x="56240" y="3106760"/>
                    <a:pt x="59955" y="3118285"/>
                  </a:cubicBezTo>
                  <a:cubicBezTo>
                    <a:pt x="64412" y="3121952"/>
                    <a:pt x="70099" y="3123790"/>
                    <a:pt x="75861" y="3123429"/>
                  </a:cubicBezTo>
                  <a:cubicBezTo>
                    <a:pt x="81386" y="3122000"/>
                    <a:pt x="76813" y="3117428"/>
                    <a:pt x="82433" y="3116190"/>
                  </a:cubicBezTo>
                  <a:lnTo>
                    <a:pt x="95769" y="3116190"/>
                  </a:lnTo>
                  <a:cubicBezTo>
                    <a:pt x="110313" y="3122905"/>
                    <a:pt x="126487" y="3125286"/>
                    <a:pt x="142346" y="3123047"/>
                  </a:cubicBezTo>
                  <a:cubicBezTo>
                    <a:pt x="148156" y="3118475"/>
                    <a:pt x="161396" y="3118285"/>
                    <a:pt x="157395" y="3125619"/>
                  </a:cubicBezTo>
                  <a:cubicBezTo>
                    <a:pt x="141489" y="3134192"/>
                    <a:pt x="113866" y="3139526"/>
                    <a:pt x="98816" y="3131239"/>
                  </a:cubicBezTo>
                  <a:cubicBezTo>
                    <a:pt x="97102" y="3126381"/>
                    <a:pt x="94244" y="3125810"/>
                    <a:pt x="85767" y="3128953"/>
                  </a:cubicBezTo>
                  <a:lnTo>
                    <a:pt x="85767" y="3132572"/>
                  </a:lnTo>
                  <a:lnTo>
                    <a:pt x="79100" y="3136573"/>
                  </a:lnTo>
                  <a:cubicBezTo>
                    <a:pt x="77862" y="3155623"/>
                    <a:pt x="103484" y="3138764"/>
                    <a:pt x="115104" y="3142003"/>
                  </a:cubicBezTo>
                  <a:cubicBezTo>
                    <a:pt x="120914" y="3148479"/>
                    <a:pt x="138821" y="3147336"/>
                    <a:pt x="138250" y="3154670"/>
                  </a:cubicBezTo>
                  <a:cubicBezTo>
                    <a:pt x="117485" y="3170101"/>
                    <a:pt x="89387" y="3159433"/>
                    <a:pt x="66336" y="3166196"/>
                  </a:cubicBezTo>
                  <a:lnTo>
                    <a:pt x="66336" y="3172959"/>
                  </a:lnTo>
                  <a:lnTo>
                    <a:pt x="75861" y="3178769"/>
                  </a:lnTo>
                  <a:cubicBezTo>
                    <a:pt x="93006" y="3169244"/>
                    <a:pt x="112532" y="3179721"/>
                    <a:pt x="129201" y="3178769"/>
                  </a:cubicBezTo>
                  <a:cubicBezTo>
                    <a:pt x="161872" y="3159719"/>
                    <a:pt x="199019" y="3174006"/>
                    <a:pt x="233976" y="3167815"/>
                  </a:cubicBezTo>
                  <a:cubicBezTo>
                    <a:pt x="234833" y="3163719"/>
                    <a:pt x="257503" y="3164767"/>
                    <a:pt x="245787" y="3160671"/>
                  </a:cubicBezTo>
                  <a:cubicBezTo>
                    <a:pt x="232928" y="3162386"/>
                    <a:pt x="220546" y="3156290"/>
                    <a:pt x="206735" y="3157052"/>
                  </a:cubicBezTo>
                  <a:lnTo>
                    <a:pt x="198353" y="3151146"/>
                  </a:lnTo>
                  <a:cubicBezTo>
                    <a:pt x="236453" y="3137716"/>
                    <a:pt x="281316" y="3151146"/>
                    <a:pt x="322178" y="3151146"/>
                  </a:cubicBezTo>
                  <a:lnTo>
                    <a:pt x="322178" y="3154670"/>
                  </a:lnTo>
                  <a:lnTo>
                    <a:pt x="328464" y="3158576"/>
                  </a:lnTo>
                  <a:cubicBezTo>
                    <a:pt x="323225" y="3160481"/>
                    <a:pt x="321511" y="3163148"/>
                    <a:pt x="321320" y="3165529"/>
                  </a:cubicBezTo>
                  <a:lnTo>
                    <a:pt x="312843" y="3171149"/>
                  </a:lnTo>
                  <a:cubicBezTo>
                    <a:pt x="300651" y="3172768"/>
                    <a:pt x="290460" y="3166196"/>
                    <a:pt x="279887" y="3167815"/>
                  </a:cubicBezTo>
                  <a:cubicBezTo>
                    <a:pt x="258932" y="3174292"/>
                    <a:pt x="234071" y="3180483"/>
                    <a:pt x="213212" y="3175054"/>
                  </a:cubicBezTo>
                  <a:cubicBezTo>
                    <a:pt x="194162" y="3182484"/>
                    <a:pt x="172921" y="3194104"/>
                    <a:pt x="153871" y="3178483"/>
                  </a:cubicBezTo>
                  <a:lnTo>
                    <a:pt x="144917" y="3184579"/>
                  </a:lnTo>
                  <a:cubicBezTo>
                    <a:pt x="133963" y="3198866"/>
                    <a:pt x="99769" y="3201629"/>
                    <a:pt x="81671" y="3208201"/>
                  </a:cubicBezTo>
                  <a:cubicBezTo>
                    <a:pt x="72146" y="3217059"/>
                    <a:pt x="94340" y="3216487"/>
                    <a:pt x="96530" y="3219726"/>
                  </a:cubicBezTo>
                  <a:close/>
                  <a:moveTo>
                    <a:pt x="89863" y="2792340"/>
                  </a:moveTo>
                  <a:lnTo>
                    <a:pt x="101103" y="2787196"/>
                  </a:lnTo>
                  <a:cubicBezTo>
                    <a:pt x="92492" y="2784244"/>
                    <a:pt x="83138" y="2784244"/>
                    <a:pt x="74528" y="2787196"/>
                  </a:cubicBezTo>
                  <a:lnTo>
                    <a:pt x="74528" y="2791577"/>
                  </a:lnTo>
                  <a:cubicBezTo>
                    <a:pt x="79205" y="2792673"/>
                    <a:pt x="84053" y="2792902"/>
                    <a:pt x="88815" y="2792244"/>
                  </a:cubicBezTo>
                  <a:close/>
                  <a:moveTo>
                    <a:pt x="563922" y="3441183"/>
                  </a:moveTo>
                  <a:lnTo>
                    <a:pt x="556969" y="3441183"/>
                  </a:lnTo>
                  <a:lnTo>
                    <a:pt x="551254" y="3437468"/>
                  </a:lnTo>
                  <a:cubicBezTo>
                    <a:pt x="537348" y="3435562"/>
                    <a:pt x="540110" y="3445087"/>
                    <a:pt x="549825" y="3448517"/>
                  </a:cubicBezTo>
                  <a:cubicBezTo>
                    <a:pt x="555255" y="3448993"/>
                    <a:pt x="574209" y="3448898"/>
                    <a:pt x="562875" y="3441087"/>
                  </a:cubicBezTo>
                  <a:close/>
                  <a:moveTo>
                    <a:pt x="491247" y="3444897"/>
                  </a:moveTo>
                  <a:lnTo>
                    <a:pt x="478578" y="3444897"/>
                  </a:lnTo>
                  <a:cubicBezTo>
                    <a:pt x="470292" y="3449279"/>
                    <a:pt x="480578" y="3453470"/>
                    <a:pt x="484579" y="3455946"/>
                  </a:cubicBezTo>
                  <a:cubicBezTo>
                    <a:pt x="492104" y="3456804"/>
                    <a:pt x="494961" y="3454136"/>
                    <a:pt x="501629" y="3450327"/>
                  </a:cubicBezTo>
                  <a:cubicBezTo>
                    <a:pt x="496961" y="3448517"/>
                    <a:pt x="494390" y="3446326"/>
                    <a:pt x="490199" y="3444802"/>
                  </a:cubicBezTo>
                  <a:close/>
                  <a:moveTo>
                    <a:pt x="186446" y="3376698"/>
                  </a:moveTo>
                  <a:lnTo>
                    <a:pt x="186446" y="3373079"/>
                  </a:lnTo>
                  <a:cubicBezTo>
                    <a:pt x="182455" y="3370469"/>
                    <a:pt x="177293" y="3370469"/>
                    <a:pt x="173302" y="3373079"/>
                  </a:cubicBezTo>
                  <a:lnTo>
                    <a:pt x="173302" y="3376889"/>
                  </a:lnTo>
                  <a:cubicBezTo>
                    <a:pt x="176988" y="3378994"/>
                    <a:pt x="181522" y="3378994"/>
                    <a:pt x="185208" y="3376889"/>
                  </a:cubicBezTo>
                  <a:close/>
                  <a:moveTo>
                    <a:pt x="169682" y="3308499"/>
                  </a:moveTo>
                  <a:cubicBezTo>
                    <a:pt x="172826" y="3306499"/>
                    <a:pt x="177779" y="3305261"/>
                    <a:pt x="178541" y="3302975"/>
                  </a:cubicBezTo>
                  <a:lnTo>
                    <a:pt x="170444" y="3297450"/>
                  </a:lnTo>
                  <a:cubicBezTo>
                    <a:pt x="159205" y="3297450"/>
                    <a:pt x="150061" y="3295545"/>
                    <a:pt x="141203" y="3302499"/>
                  </a:cubicBezTo>
                  <a:cubicBezTo>
                    <a:pt x="140536" y="3306023"/>
                    <a:pt x="140536" y="3306023"/>
                    <a:pt x="144155" y="3308499"/>
                  </a:cubicBezTo>
                  <a:close/>
                  <a:moveTo>
                    <a:pt x="188732" y="3263636"/>
                  </a:moveTo>
                  <a:cubicBezTo>
                    <a:pt x="197143" y="3265789"/>
                    <a:pt x="206087" y="3264008"/>
                    <a:pt x="213021" y="3258779"/>
                  </a:cubicBezTo>
                  <a:lnTo>
                    <a:pt x="213021" y="3254587"/>
                  </a:lnTo>
                  <a:cubicBezTo>
                    <a:pt x="205059" y="3248244"/>
                    <a:pt x="193705" y="3248444"/>
                    <a:pt x="185970" y="3255064"/>
                  </a:cubicBezTo>
                  <a:cubicBezTo>
                    <a:pt x="187018" y="3257826"/>
                    <a:pt x="182637" y="3261065"/>
                    <a:pt x="187113" y="3263541"/>
                  </a:cubicBezTo>
                  <a:close/>
                  <a:moveTo>
                    <a:pt x="131582" y="3253254"/>
                  </a:moveTo>
                  <a:cubicBezTo>
                    <a:pt x="138402" y="3252064"/>
                    <a:pt x="145432" y="3253340"/>
                    <a:pt x="151394" y="3256874"/>
                  </a:cubicBezTo>
                  <a:cubicBezTo>
                    <a:pt x="154347" y="3256874"/>
                    <a:pt x="157967" y="3257636"/>
                    <a:pt x="160062" y="3255540"/>
                  </a:cubicBezTo>
                  <a:cubicBezTo>
                    <a:pt x="169016" y="3239634"/>
                    <a:pt x="121962" y="3244968"/>
                    <a:pt x="115199" y="3248397"/>
                  </a:cubicBezTo>
                  <a:cubicBezTo>
                    <a:pt x="116438" y="3251730"/>
                    <a:pt x="108818" y="3253445"/>
                    <a:pt x="109485" y="3255636"/>
                  </a:cubicBezTo>
                  <a:cubicBezTo>
                    <a:pt x="116219" y="3257664"/>
                    <a:pt x="123486" y="3256731"/>
                    <a:pt x="129487" y="3253064"/>
                  </a:cubicBezTo>
                  <a:close/>
                  <a:moveTo>
                    <a:pt x="146251" y="3408036"/>
                  </a:moveTo>
                  <a:cubicBezTo>
                    <a:pt x="149118" y="3408388"/>
                    <a:pt x="152023" y="3407712"/>
                    <a:pt x="154442" y="3406131"/>
                  </a:cubicBezTo>
                  <a:lnTo>
                    <a:pt x="154442" y="3399082"/>
                  </a:lnTo>
                  <a:cubicBezTo>
                    <a:pt x="148156" y="3394510"/>
                    <a:pt x="140726" y="3404130"/>
                    <a:pt x="134440" y="3405845"/>
                  </a:cubicBezTo>
                  <a:cubicBezTo>
                    <a:pt x="137441" y="3407388"/>
                    <a:pt x="140793" y="3408112"/>
                    <a:pt x="144155" y="3407940"/>
                  </a:cubicBezTo>
                  <a:close/>
                  <a:moveTo>
                    <a:pt x="147870" y="3542433"/>
                  </a:moveTo>
                  <a:cubicBezTo>
                    <a:pt x="155966" y="3546720"/>
                    <a:pt x="158729" y="3542433"/>
                    <a:pt x="166063" y="3540624"/>
                  </a:cubicBezTo>
                  <a:cubicBezTo>
                    <a:pt x="171016" y="3540624"/>
                    <a:pt x="176826" y="3541957"/>
                    <a:pt x="180732" y="3538814"/>
                  </a:cubicBezTo>
                  <a:lnTo>
                    <a:pt x="180732" y="3535194"/>
                  </a:lnTo>
                  <a:cubicBezTo>
                    <a:pt x="172635" y="3531003"/>
                    <a:pt x="169778" y="3534718"/>
                    <a:pt x="162538" y="3537004"/>
                  </a:cubicBezTo>
                  <a:cubicBezTo>
                    <a:pt x="157586" y="3537004"/>
                    <a:pt x="151776" y="3535670"/>
                    <a:pt x="147870" y="3538814"/>
                  </a:cubicBezTo>
                  <a:close/>
                  <a:moveTo>
                    <a:pt x="233595" y="3807704"/>
                  </a:moveTo>
                  <a:cubicBezTo>
                    <a:pt x="243120" y="3816468"/>
                    <a:pt x="252645" y="3796370"/>
                    <a:pt x="262170" y="3806085"/>
                  </a:cubicBezTo>
                  <a:cubicBezTo>
                    <a:pt x="283125" y="3807609"/>
                    <a:pt x="303128" y="3797989"/>
                    <a:pt x="323130" y="3793703"/>
                  </a:cubicBezTo>
                  <a:cubicBezTo>
                    <a:pt x="300461" y="3784178"/>
                    <a:pt x="267313" y="3797322"/>
                    <a:pt x="242263" y="3798656"/>
                  </a:cubicBezTo>
                  <a:cubicBezTo>
                    <a:pt x="236262" y="3801704"/>
                    <a:pt x="237882" y="3805514"/>
                    <a:pt x="231881" y="3807609"/>
                  </a:cubicBezTo>
                  <a:close/>
                  <a:moveTo>
                    <a:pt x="236262" y="3603203"/>
                  </a:moveTo>
                  <a:cubicBezTo>
                    <a:pt x="236262" y="3603203"/>
                    <a:pt x="237596" y="3602536"/>
                    <a:pt x="238358" y="3602060"/>
                  </a:cubicBezTo>
                  <a:cubicBezTo>
                    <a:pt x="238548" y="3597964"/>
                    <a:pt x="227023" y="3600726"/>
                    <a:pt x="234547" y="3603108"/>
                  </a:cubicBezTo>
                  <a:close/>
                  <a:moveTo>
                    <a:pt x="361040" y="3772843"/>
                  </a:moveTo>
                  <a:lnTo>
                    <a:pt x="353706" y="3772843"/>
                  </a:lnTo>
                  <a:cubicBezTo>
                    <a:pt x="337418" y="3781320"/>
                    <a:pt x="351419" y="3780272"/>
                    <a:pt x="361230" y="3780178"/>
                  </a:cubicBezTo>
                  <a:cubicBezTo>
                    <a:pt x="363611" y="3777701"/>
                    <a:pt x="364088" y="3775224"/>
                    <a:pt x="359325" y="3772748"/>
                  </a:cubicBezTo>
                  <a:close/>
                  <a:moveTo>
                    <a:pt x="361040" y="3794941"/>
                  </a:moveTo>
                  <a:cubicBezTo>
                    <a:pt x="356373" y="3798751"/>
                    <a:pt x="356373" y="3798751"/>
                    <a:pt x="361040" y="3802275"/>
                  </a:cubicBezTo>
                  <a:lnTo>
                    <a:pt x="373994" y="3802275"/>
                  </a:lnTo>
                  <a:cubicBezTo>
                    <a:pt x="378566" y="3798465"/>
                    <a:pt x="378566" y="3798465"/>
                    <a:pt x="373994" y="3794941"/>
                  </a:cubicBezTo>
                  <a:close/>
                  <a:moveTo>
                    <a:pt x="337989" y="3793131"/>
                  </a:moveTo>
                  <a:cubicBezTo>
                    <a:pt x="341999" y="3795693"/>
                    <a:pt x="347124" y="3795693"/>
                    <a:pt x="351134" y="3793131"/>
                  </a:cubicBezTo>
                  <a:cubicBezTo>
                    <a:pt x="351134" y="3791226"/>
                    <a:pt x="353134" y="3788559"/>
                    <a:pt x="346943" y="3788083"/>
                  </a:cubicBezTo>
                  <a:close/>
                  <a:moveTo>
                    <a:pt x="334370" y="3816849"/>
                  </a:moveTo>
                  <a:cubicBezTo>
                    <a:pt x="319434" y="3810486"/>
                    <a:pt x="302356" y="3811686"/>
                    <a:pt x="288459" y="3820087"/>
                  </a:cubicBezTo>
                  <a:cubicBezTo>
                    <a:pt x="303032" y="3819515"/>
                    <a:pt x="295222" y="3826087"/>
                    <a:pt x="301508" y="3827897"/>
                  </a:cubicBezTo>
                  <a:cubicBezTo>
                    <a:pt x="327321" y="3821516"/>
                    <a:pt x="354467" y="3824945"/>
                    <a:pt x="380757" y="3827897"/>
                  </a:cubicBezTo>
                  <a:cubicBezTo>
                    <a:pt x="389710" y="3823611"/>
                    <a:pt x="378756" y="3820944"/>
                    <a:pt x="377423" y="3817420"/>
                  </a:cubicBezTo>
                  <a:cubicBezTo>
                    <a:pt x="369231" y="3808753"/>
                    <a:pt x="341990" y="3812658"/>
                    <a:pt x="332465" y="3816753"/>
                  </a:cubicBezTo>
                  <a:close/>
                  <a:moveTo>
                    <a:pt x="233024" y="4165273"/>
                  </a:moveTo>
                  <a:lnTo>
                    <a:pt x="233024" y="4168797"/>
                  </a:lnTo>
                  <a:cubicBezTo>
                    <a:pt x="240167" y="4171845"/>
                    <a:pt x="240263" y="4171845"/>
                    <a:pt x="248454" y="4167654"/>
                  </a:cubicBezTo>
                  <a:cubicBezTo>
                    <a:pt x="253312" y="4167654"/>
                    <a:pt x="255312" y="4172226"/>
                    <a:pt x="261885" y="4170797"/>
                  </a:cubicBezTo>
                  <a:cubicBezTo>
                    <a:pt x="272267" y="4177370"/>
                    <a:pt x="283125" y="4173465"/>
                    <a:pt x="296746" y="4174417"/>
                  </a:cubicBezTo>
                  <a:cubicBezTo>
                    <a:pt x="330274" y="4159939"/>
                    <a:pt x="236548" y="4155938"/>
                    <a:pt x="231309" y="4165178"/>
                  </a:cubicBezTo>
                  <a:close/>
                  <a:moveTo>
                    <a:pt x="292174" y="4209564"/>
                  </a:moveTo>
                  <a:cubicBezTo>
                    <a:pt x="285887" y="4204992"/>
                    <a:pt x="278172" y="4209564"/>
                    <a:pt x="272362" y="4213184"/>
                  </a:cubicBezTo>
                  <a:cubicBezTo>
                    <a:pt x="280173" y="4214422"/>
                    <a:pt x="291412" y="4221851"/>
                    <a:pt x="298556" y="4216898"/>
                  </a:cubicBezTo>
                  <a:lnTo>
                    <a:pt x="298556" y="4212517"/>
                  </a:lnTo>
                  <a:cubicBezTo>
                    <a:pt x="295775" y="4211755"/>
                    <a:pt x="293069" y="4210707"/>
                    <a:pt x="290460" y="4209469"/>
                  </a:cubicBezTo>
                  <a:close/>
                  <a:moveTo>
                    <a:pt x="229690" y="4207659"/>
                  </a:moveTo>
                  <a:cubicBezTo>
                    <a:pt x="210688" y="4198325"/>
                    <a:pt x="189409" y="4194515"/>
                    <a:pt x="168349" y="4196801"/>
                  </a:cubicBezTo>
                  <a:cubicBezTo>
                    <a:pt x="168349" y="4202516"/>
                    <a:pt x="157395" y="4198515"/>
                    <a:pt x="154062" y="4202135"/>
                  </a:cubicBezTo>
                  <a:lnTo>
                    <a:pt x="154062" y="4205945"/>
                  </a:lnTo>
                  <a:cubicBezTo>
                    <a:pt x="170064" y="4221661"/>
                    <a:pt x="201687" y="4195087"/>
                    <a:pt x="213688" y="4213470"/>
                  </a:cubicBezTo>
                  <a:cubicBezTo>
                    <a:pt x="224832" y="4222994"/>
                    <a:pt x="236834" y="4216232"/>
                    <a:pt x="249216" y="4215089"/>
                  </a:cubicBezTo>
                  <a:cubicBezTo>
                    <a:pt x="253979" y="4211279"/>
                    <a:pt x="254074" y="4211279"/>
                    <a:pt x="249216" y="4207659"/>
                  </a:cubicBezTo>
                  <a:close/>
                  <a:moveTo>
                    <a:pt x="213116" y="4149271"/>
                  </a:moveTo>
                  <a:cubicBezTo>
                    <a:pt x="207116" y="4139746"/>
                    <a:pt x="187685" y="4147461"/>
                    <a:pt x="177017" y="4144985"/>
                  </a:cubicBezTo>
                  <a:cubicBezTo>
                    <a:pt x="172350" y="4148890"/>
                    <a:pt x="172350" y="4148890"/>
                    <a:pt x="177017" y="4152414"/>
                  </a:cubicBezTo>
                  <a:cubicBezTo>
                    <a:pt x="190066" y="4150414"/>
                    <a:pt x="201115" y="4161368"/>
                    <a:pt x="212259" y="4150890"/>
                  </a:cubicBezTo>
                  <a:cubicBezTo>
                    <a:pt x="212059" y="4150319"/>
                    <a:pt x="211764" y="4149747"/>
                    <a:pt x="211402" y="4149176"/>
                  </a:cubicBezTo>
                  <a:close/>
                  <a:moveTo>
                    <a:pt x="170254" y="4233473"/>
                  </a:moveTo>
                  <a:cubicBezTo>
                    <a:pt x="176150" y="4236997"/>
                    <a:pt x="183103" y="4238329"/>
                    <a:pt x="189876" y="4237186"/>
                  </a:cubicBezTo>
                  <a:cubicBezTo>
                    <a:pt x="194828" y="4233662"/>
                    <a:pt x="194828" y="4233662"/>
                    <a:pt x="189876" y="4229758"/>
                  </a:cubicBezTo>
                  <a:cubicBezTo>
                    <a:pt x="179207" y="4227090"/>
                    <a:pt x="168206" y="4225852"/>
                    <a:pt x="157204" y="4226138"/>
                  </a:cubicBezTo>
                  <a:cubicBezTo>
                    <a:pt x="152252" y="4229662"/>
                    <a:pt x="152252" y="4229662"/>
                    <a:pt x="157204" y="4233473"/>
                  </a:cubicBezTo>
                  <a:close/>
                  <a:moveTo>
                    <a:pt x="246454" y="4305386"/>
                  </a:moveTo>
                  <a:cubicBezTo>
                    <a:pt x="242463" y="4302814"/>
                    <a:pt x="237300" y="4302814"/>
                    <a:pt x="233310" y="4305386"/>
                  </a:cubicBezTo>
                  <a:lnTo>
                    <a:pt x="233310" y="4309005"/>
                  </a:lnTo>
                  <a:cubicBezTo>
                    <a:pt x="237300" y="4311577"/>
                    <a:pt x="242463" y="4311577"/>
                    <a:pt x="246454" y="4309005"/>
                  </a:cubicBezTo>
                  <a:close/>
                  <a:moveTo>
                    <a:pt x="285887" y="4278430"/>
                  </a:moveTo>
                  <a:cubicBezTo>
                    <a:pt x="285887" y="4273954"/>
                    <a:pt x="279315" y="4272620"/>
                    <a:pt x="274839" y="4270334"/>
                  </a:cubicBezTo>
                  <a:cubicBezTo>
                    <a:pt x="239596" y="4270334"/>
                    <a:pt x="239596" y="4270334"/>
                    <a:pt x="232833" y="4268429"/>
                  </a:cubicBezTo>
                  <a:cubicBezTo>
                    <a:pt x="237082" y="4265667"/>
                    <a:pt x="241796" y="4263761"/>
                    <a:pt x="246740" y="4262714"/>
                  </a:cubicBezTo>
                  <a:cubicBezTo>
                    <a:pt x="265790" y="4246522"/>
                    <a:pt x="213974" y="4265190"/>
                    <a:pt x="208640" y="4255475"/>
                  </a:cubicBezTo>
                  <a:cubicBezTo>
                    <a:pt x="203620" y="4258333"/>
                    <a:pt x="198010" y="4259951"/>
                    <a:pt x="192257" y="4260237"/>
                  </a:cubicBezTo>
                  <a:cubicBezTo>
                    <a:pt x="195876" y="4279287"/>
                    <a:pt x="182732" y="4270810"/>
                    <a:pt x="172445" y="4275763"/>
                  </a:cubicBezTo>
                  <a:cubicBezTo>
                    <a:pt x="182922" y="4284431"/>
                    <a:pt x="196733" y="4283002"/>
                    <a:pt x="208640" y="4288431"/>
                  </a:cubicBezTo>
                  <a:lnTo>
                    <a:pt x="215307" y="4285002"/>
                  </a:lnTo>
                  <a:cubicBezTo>
                    <a:pt x="220461" y="4288051"/>
                    <a:pt x="226480" y="4289384"/>
                    <a:pt x="232452" y="4288717"/>
                  </a:cubicBezTo>
                  <a:cubicBezTo>
                    <a:pt x="244454" y="4292432"/>
                    <a:pt x="252931" y="4300528"/>
                    <a:pt x="264551" y="4293765"/>
                  </a:cubicBezTo>
                  <a:lnTo>
                    <a:pt x="264551" y="4290241"/>
                  </a:lnTo>
                  <a:cubicBezTo>
                    <a:pt x="270457" y="4286050"/>
                    <a:pt x="279125" y="4283764"/>
                    <a:pt x="283792" y="4278335"/>
                  </a:cubicBezTo>
                  <a:close/>
                  <a:moveTo>
                    <a:pt x="305604" y="4290623"/>
                  </a:moveTo>
                  <a:cubicBezTo>
                    <a:pt x="301518" y="4287860"/>
                    <a:pt x="296165" y="4287860"/>
                    <a:pt x="292079" y="4290623"/>
                  </a:cubicBezTo>
                  <a:cubicBezTo>
                    <a:pt x="294365" y="4292909"/>
                    <a:pt x="304557" y="4299862"/>
                    <a:pt x="303890" y="4290527"/>
                  </a:cubicBezTo>
                  <a:close/>
                  <a:moveTo>
                    <a:pt x="318177" y="4253761"/>
                  </a:moveTo>
                  <a:lnTo>
                    <a:pt x="309128" y="4248236"/>
                  </a:lnTo>
                  <a:cubicBezTo>
                    <a:pt x="299603" y="4246997"/>
                    <a:pt x="293603" y="4253761"/>
                    <a:pt x="285792" y="4257761"/>
                  </a:cubicBezTo>
                  <a:cubicBezTo>
                    <a:pt x="295994" y="4260999"/>
                    <a:pt x="307119" y="4259571"/>
                    <a:pt x="316082" y="4253666"/>
                  </a:cubicBezTo>
                  <a:close/>
                  <a:moveTo>
                    <a:pt x="318939" y="3870665"/>
                  </a:moveTo>
                  <a:cubicBezTo>
                    <a:pt x="310110" y="3867045"/>
                    <a:pt x="300023" y="3868312"/>
                    <a:pt x="292364" y="3873999"/>
                  </a:cubicBezTo>
                  <a:lnTo>
                    <a:pt x="292364" y="3881714"/>
                  </a:lnTo>
                  <a:cubicBezTo>
                    <a:pt x="297508" y="3885047"/>
                    <a:pt x="303890" y="3883333"/>
                    <a:pt x="312081" y="3882857"/>
                  </a:cubicBezTo>
                  <a:lnTo>
                    <a:pt x="312081" y="3874189"/>
                  </a:lnTo>
                  <a:close/>
                  <a:moveTo>
                    <a:pt x="350658" y="4303481"/>
                  </a:moveTo>
                  <a:cubicBezTo>
                    <a:pt x="342647" y="4302814"/>
                    <a:pt x="334589" y="4303195"/>
                    <a:pt x="326655" y="4304529"/>
                  </a:cubicBezTo>
                  <a:cubicBezTo>
                    <a:pt x="322083" y="4310911"/>
                    <a:pt x="327321" y="4315768"/>
                    <a:pt x="335036" y="4314625"/>
                  </a:cubicBezTo>
                  <a:cubicBezTo>
                    <a:pt x="337418" y="4310339"/>
                    <a:pt x="347133" y="4309482"/>
                    <a:pt x="348562" y="4303386"/>
                  </a:cubicBezTo>
                  <a:close/>
                  <a:moveTo>
                    <a:pt x="363611" y="3947246"/>
                  </a:moveTo>
                  <a:cubicBezTo>
                    <a:pt x="362850" y="3947246"/>
                    <a:pt x="361707" y="3946008"/>
                    <a:pt x="361421" y="3946103"/>
                  </a:cubicBezTo>
                  <a:cubicBezTo>
                    <a:pt x="351515" y="3948389"/>
                    <a:pt x="363326" y="3951151"/>
                    <a:pt x="361516" y="3947150"/>
                  </a:cubicBezTo>
                  <a:close/>
                  <a:moveTo>
                    <a:pt x="395997" y="3901811"/>
                  </a:moveTo>
                  <a:cubicBezTo>
                    <a:pt x="373517" y="3902535"/>
                    <a:pt x="351010" y="3901297"/>
                    <a:pt x="328750" y="3898096"/>
                  </a:cubicBezTo>
                  <a:cubicBezTo>
                    <a:pt x="323892" y="3901716"/>
                    <a:pt x="323892" y="3901811"/>
                    <a:pt x="328750" y="3905526"/>
                  </a:cubicBezTo>
                  <a:cubicBezTo>
                    <a:pt x="339323" y="3903716"/>
                    <a:pt x="403902" y="3925243"/>
                    <a:pt x="393901" y="3901716"/>
                  </a:cubicBezTo>
                  <a:close/>
                  <a:moveTo>
                    <a:pt x="401140" y="3713979"/>
                  </a:moveTo>
                  <a:cubicBezTo>
                    <a:pt x="351039" y="3712931"/>
                    <a:pt x="374946" y="3701691"/>
                    <a:pt x="403902" y="3690738"/>
                  </a:cubicBezTo>
                  <a:lnTo>
                    <a:pt x="403902" y="3682451"/>
                  </a:lnTo>
                  <a:cubicBezTo>
                    <a:pt x="383957" y="3673888"/>
                    <a:pt x="362821" y="3668401"/>
                    <a:pt x="341228" y="3666163"/>
                  </a:cubicBezTo>
                  <a:cubicBezTo>
                    <a:pt x="334179" y="3670735"/>
                    <a:pt x="317415" y="3679498"/>
                    <a:pt x="312653" y="3669116"/>
                  </a:cubicBezTo>
                  <a:cubicBezTo>
                    <a:pt x="311796" y="3666639"/>
                    <a:pt x="306557" y="3666068"/>
                    <a:pt x="306747" y="3664449"/>
                  </a:cubicBezTo>
                  <a:lnTo>
                    <a:pt x="315415" y="3658448"/>
                  </a:lnTo>
                  <a:cubicBezTo>
                    <a:pt x="328178" y="3657686"/>
                    <a:pt x="335703" y="3652638"/>
                    <a:pt x="348943" y="3654637"/>
                  </a:cubicBezTo>
                  <a:cubicBezTo>
                    <a:pt x="357801" y="3648447"/>
                    <a:pt x="363421" y="3653400"/>
                    <a:pt x="371327" y="3649304"/>
                  </a:cubicBezTo>
                  <a:cubicBezTo>
                    <a:pt x="355610" y="3639017"/>
                    <a:pt x="332655" y="3647113"/>
                    <a:pt x="315606" y="3651019"/>
                  </a:cubicBezTo>
                  <a:lnTo>
                    <a:pt x="307890" y="3647208"/>
                  </a:lnTo>
                  <a:lnTo>
                    <a:pt x="299413" y="3648827"/>
                  </a:lnTo>
                  <a:lnTo>
                    <a:pt x="299413" y="3653114"/>
                  </a:lnTo>
                  <a:lnTo>
                    <a:pt x="292746" y="3657114"/>
                  </a:lnTo>
                  <a:lnTo>
                    <a:pt x="292746" y="3660638"/>
                  </a:lnTo>
                  <a:lnTo>
                    <a:pt x="299318" y="3664639"/>
                  </a:lnTo>
                  <a:cubicBezTo>
                    <a:pt x="294365" y="3675783"/>
                    <a:pt x="254360" y="3670449"/>
                    <a:pt x="241215" y="3674831"/>
                  </a:cubicBezTo>
                  <a:cubicBezTo>
                    <a:pt x="240072" y="3681784"/>
                    <a:pt x="240072" y="3681784"/>
                    <a:pt x="243596" y="3684356"/>
                  </a:cubicBezTo>
                  <a:cubicBezTo>
                    <a:pt x="271314" y="3677784"/>
                    <a:pt x="297603" y="3688166"/>
                    <a:pt x="325511" y="3690166"/>
                  </a:cubicBezTo>
                  <a:lnTo>
                    <a:pt x="325511" y="3693786"/>
                  </a:lnTo>
                  <a:cubicBezTo>
                    <a:pt x="322368" y="3696929"/>
                    <a:pt x="311320" y="3693786"/>
                    <a:pt x="312653" y="3699691"/>
                  </a:cubicBezTo>
                  <a:cubicBezTo>
                    <a:pt x="303318" y="3704930"/>
                    <a:pt x="293183" y="3708559"/>
                    <a:pt x="282649" y="3710454"/>
                  </a:cubicBezTo>
                  <a:cubicBezTo>
                    <a:pt x="201687" y="3733981"/>
                    <a:pt x="267123" y="3733981"/>
                    <a:pt x="303032" y="3721408"/>
                  </a:cubicBezTo>
                  <a:cubicBezTo>
                    <a:pt x="336560" y="3722646"/>
                    <a:pt x="372089" y="3730361"/>
                    <a:pt x="404664" y="3726456"/>
                  </a:cubicBezTo>
                  <a:cubicBezTo>
                    <a:pt x="400950" y="3722265"/>
                    <a:pt x="404950" y="3717788"/>
                    <a:pt x="399140" y="3713883"/>
                  </a:cubicBezTo>
                  <a:close/>
                  <a:moveTo>
                    <a:pt x="262837" y="3610727"/>
                  </a:moveTo>
                  <a:lnTo>
                    <a:pt x="269219" y="3610727"/>
                  </a:lnTo>
                  <a:cubicBezTo>
                    <a:pt x="273981" y="3607108"/>
                    <a:pt x="273981" y="3607108"/>
                    <a:pt x="269219" y="3603298"/>
                  </a:cubicBezTo>
                  <a:lnTo>
                    <a:pt x="262837" y="3603298"/>
                  </a:lnTo>
                  <a:cubicBezTo>
                    <a:pt x="256265" y="3606822"/>
                    <a:pt x="256265" y="3606822"/>
                    <a:pt x="260741" y="3610632"/>
                  </a:cubicBezTo>
                  <a:close/>
                  <a:moveTo>
                    <a:pt x="426762" y="3618062"/>
                  </a:moveTo>
                  <a:cubicBezTo>
                    <a:pt x="421809" y="3618729"/>
                    <a:pt x="416094" y="3616824"/>
                    <a:pt x="411713" y="3619300"/>
                  </a:cubicBezTo>
                  <a:cubicBezTo>
                    <a:pt x="411046" y="3622729"/>
                    <a:pt x="407998" y="3626253"/>
                    <a:pt x="414284" y="3628825"/>
                  </a:cubicBezTo>
                  <a:cubicBezTo>
                    <a:pt x="416380" y="3627491"/>
                    <a:pt x="418380" y="3626062"/>
                    <a:pt x="420285" y="3624920"/>
                  </a:cubicBezTo>
                  <a:lnTo>
                    <a:pt x="427143" y="3624920"/>
                  </a:lnTo>
                  <a:cubicBezTo>
                    <a:pt x="429620" y="3621491"/>
                    <a:pt x="429715" y="3621395"/>
                    <a:pt x="424667" y="3617966"/>
                  </a:cubicBezTo>
                  <a:close/>
                  <a:moveTo>
                    <a:pt x="468577" y="3899335"/>
                  </a:moveTo>
                  <a:lnTo>
                    <a:pt x="459624" y="3894382"/>
                  </a:lnTo>
                  <a:cubicBezTo>
                    <a:pt x="453775" y="3894391"/>
                    <a:pt x="448108" y="3896373"/>
                    <a:pt x="443526" y="3900002"/>
                  </a:cubicBezTo>
                  <a:lnTo>
                    <a:pt x="443526" y="3903621"/>
                  </a:lnTo>
                  <a:cubicBezTo>
                    <a:pt x="448089" y="3907288"/>
                    <a:pt x="453775" y="3909270"/>
                    <a:pt x="459624" y="3909241"/>
                  </a:cubicBezTo>
                  <a:cubicBezTo>
                    <a:pt x="460481" y="3906765"/>
                    <a:pt x="471720" y="3904288"/>
                    <a:pt x="466482" y="3899240"/>
                  </a:cubicBezTo>
                  <a:close/>
                  <a:moveTo>
                    <a:pt x="446765" y="3537385"/>
                  </a:moveTo>
                  <a:cubicBezTo>
                    <a:pt x="442098" y="3539861"/>
                    <a:pt x="442098" y="3542243"/>
                    <a:pt x="446765" y="3544719"/>
                  </a:cubicBezTo>
                  <a:cubicBezTo>
                    <a:pt x="449432" y="3541766"/>
                    <a:pt x="449432" y="3539385"/>
                    <a:pt x="444669" y="3536909"/>
                  </a:cubicBezTo>
                  <a:close/>
                  <a:moveTo>
                    <a:pt x="492199" y="3504333"/>
                  </a:moveTo>
                  <a:cubicBezTo>
                    <a:pt x="499438" y="3500485"/>
                    <a:pt x="507744" y="3499142"/>
                    <a:pt x="515821" y="3500523"/>
                  </a:cubicBezTo>
                  <a:cubicBezTo>
                    <a:pt x="520298" y="3492141"/>
                    <a:pt x="541062" y="3501095"/>
                    <a:pt x="548016" y="3490998"/>
                  </a:cubicBezTo>
                  <a:lnTo>
                    <a:pt x="539062" y="3485379"/>
                  </a:lnTo>
                  <a:cubicBezTo>
                    <a:pt x="523250" y="3486998"/>
                    <a:pt x="532680" y="3479187"/>
                    <a:pt x="526680" y="3470996"/>
                  </a:cubicBezTo>
                  <a:cubicBezTo>
                    <a:pt x="522108" y="3469281"/>
                    <a:pt x="514297" y="3472425"/>
                    <a:pt x="509534" y="3468995"/>
                  </a:cubicBezTo>
                  <a:cubicBezTo>
                    <a:pt x="506201" y="3454518"/>
                    <a:pt x="488484" y="3473758"/>
                    <a:pt x="479912" y="3463376"/>
                  </a:cubicBezTo>
                  <a:cubicBezTo>
                    <a:pt x="466882" y="3470434"/>
                    <a:pt x="452499" y="3474625"/>
                    <a:pt x="437716" y="3475663"/>
                  </a:cubicBezTo>
                  <a:cubicBezTo>
                    <a:pt x="436954" y="3477759"/>
                    <a:pt x="436287" y="3479378"/>
                    <a:pt x="435811" y="3480806"/>
                  </a:cubicBezTo>
                  <a:cubicBezTo>
                    <a:pt x="420933" y="3482978"/>
                    <a:pt x="405798" y="3482626"/>
                    <a:pt x="391043" y="3479759"/>
                  </a:cubicBezTo>
                  <a:cubicBezTo>
                    <a:pt x="397520" y="3470710"/>
                    <a:pt x="420952" y="3479759"/>
                    <a:pt x="416761" y="3465566"/>
                  </a:cubicBezTo>
                  <a:lnTo>
                    <a:pt x="407712" y="3459566"/>
                  </a:lnTo>
                  <a:cubicBezTo>
                    <a:pt x="387024" y="3463681"/>
                    <a:pt x="365936" y="3465500"/>
                    <a:pt x="344847" y="3464995"/>
                  </a:cubicBezTo>
                  <a:cubicBezTo>
                    <a:pt x="337418" y="3460804"/>
                    <a:pt x="329322" y="3463947"/>
                    <a:pt x="331798" y="3472520"/>
                  </a:cubicBezTo>
                  <a:cubicBezTo>
                    <a:pt x="348276" y="3482521"/>
                    <a:pt x="312748" y="3474234"/>
                    <a:pt x="307795" y="3482045"/>
                  </a:cubicBezTo>
                  <a:cubicBezTo>
                    <a:pt x="276934" y="3480711"/>
                    <a:pt x="249883" y="3490617"/>
                    <a:pt x="216736" y="3488998"/>
                  </a:cubicBezTo>
                  <a:lnTo>
                    <a:pt x="200829" y="3498523"/>
                  </a:lnTo>
                  <a:cubicBezTo>
                    <a:pt x="200829" y="3499095"/>
                    <a:pt x="200829" y="3500333"/>
                    <a:pt x="200353" y="3501857"/>
                  </a:cubicBezTo>
                  <a:cubicBezTo>
                    <a:pt x="191304" y="3510143"/>
                    <a:pt x="175778" y="3504429"/>
                    <a:pt x="167206" y="3513763"/>
                  </a:cubicBezTo>
                  <a:lnTo>
                    <a:pt x="169873" y="3518430"/>
                  </a:lnTo>
                  <a:cubicBezTo>
                    <a:pt x="197114" y="3523288"/>
                    <a:pt x="222356" y="3517573"/>
                    <a:pt x="249978" y="3518430"/>
                  </a:cubicBezTo>
                  <a:cubicBezTo>
                    <a:pt x="256360" y="3522050"/>
                    <a:pt x="259503" y="3523479"/>
                    <a:pt x="266076" y="3520145"/>
                  </a:cubicBezTo>
                  <a:cubicBezTo>
                    <a:pt x="275029" y="3514715"/>
                    <a:pt x="279506" y="3522812"/>
                    <a:pt x="288555" y="3521954"/>
                  </a:cubicBezTo>
                  <a:cubicBezTo>
                    <a:pt x="304937" y="3513763"/>
                    <a:pt x="329417" y="3529384"/>
                    <a:pt x="344847" y="3534527"/>
                  </a:cubicBezTo>
                  <a:cubicBezTo>
                    <a:pt x="344847" y="3536433"/>
                    <a:pt x="344847" y="3537575"/>
                    <a:pt x="345419" y="3538814"/>
                  </a:cubicBezTo>
                  <a:cubicBezTo>
                    <a:pt x="349848" y="3542414"/>
                    <a:pt x="355430" y="3544281"/>
                    <a:pt x="361135" y="3544052"/>
                  </a:cubicBezTo>
                  <a:cubicBezTo>
                    <a:pt x="365993" y="3547863"/>
                    <a:pt x="365993" y="3547863"/>
                    <a:pt x="361135" y="3551387"/>
                  </a:cubicBezTo>
                  <a:cubicBezTo>
                    <a:pt x="353648" y="3552549"/>
                    <a:pt x="345990" y="3551025"/>
                    <a:pt x="339513" y="3547100"/>
                  </a:cubicBezTo>
                  <a:cubicBezTo>
                    <a:pt x="339513" y="3553673"/>
                    <a:pt x="328369" y="3549577"/>
                    <a:pt x="325226" y="3553482"/>
                  </a:cubicBezTo>
                  <a:lnTo>
                    <a:pt x="325226" y="3557006"/>
                  </a:lnTo>
                  <a:lnTo>
                    <a:pt x="315701" y="3562340"/>
                  </a:lnTo>
                  <a:cubicBezTo>
                    <a:pt x="308643" y="3557292"/>
                    <a:pt x="298965" y="3558092"/>
                    <a:pt x="292841" y="3564245"/>
                  </a:cubicBezTo>
                  <a:lnTo>
                    <a:pt x="292841" y="3571008"/>
                  </a:lnTo>
                  <a:cubicBezTo>
                    <a:pt x="283316" y="3581390"/>
                    <a:pt x="269219" y="3573961"/>
                    <a:pt x="259598" y="3579200"/>
                  </a:cubicBezTo>
                  <a:cubicBezTo>
                    <a:pt x="258265" y="3586629"/>
                    <a:pt x="269123" y="3583962"/>
                    <a:pt x="274934" y="3584344"/>
                  </a:cubicBezTo>
                  <a:cubicBezTo>
                    <a:pt x="290174" y="3595202"/>
                    <a:pt x="308366" y="3578724"/>
                    <a:pt x="324654" y="3586058"/>
                  </a:cubicBezTo>
                  <a:cubicBezTo>
                    <a:pt x="315986" y="3595106"/>
                    <a:pt x="302937" y="3593963"/>
                    <a:pt x="293222" y="3601488"/>
                  </a:cubicBezTo>
                  <a:lnTo>
                    <a:pt x="302175" y="3606727"/>
                  </a:lnTo>
                  <a:cubicBezTo>
                    <a:pt x="351800" y="3602536"/>
                    <a:pt x="400378" y="3616252"/>
                    <a:pt x="443622" y="3585391"/>
                  </a:cubicBezTo>
                  <a:cubicBezTo>
                    <a:pt x="450194" y="3569008"/>
                    <a:pt x="389996" y="3581962"/>
                    <a:pt x="381518" y="3584438"/>
                  </a:cubicBezTo>
                  <a:cubicBezTo>
                    <a:pt x="374375" y="3580629"/>
                    <a:pt x="380090" y="3575485"/>
                    <a:pt x="377137" y="3571294"/>
                  </a:cubicBezTo>
                  <a:cubicBezTo>
                    <a:pt x="365802" y="3567198"/>
                    <a:pt x="374470" y="3561769"/>
                    <a:pt x="381042" y="3558911"/>
                  </a:cubicBezTo>
                  <a:lnTo>
                    <a:pt x="388186" y="3562245"/>
                  </a:lnTo>
                  <a:cubicBezTo>
                    <a:pt x="398568" y="3554340"/>
                    <a:pt x="412951" y="3562245"/>
                    <a:pt x="423714" y="3556721"/>
                  </a:cubicBezTo>
                  <a:lnTo>
                    <a:pt x="423714" y="3549482"/>
                  </a:lnTo>
                  <a:lnTo>
                    <a:pt x="397901" y="3535004"/>
                  </a:lnTo>
                  <a:lnTo>
                    <a:pt x="397901" y="3531384"/>
                  </a:lnTo>
                  <a:lnTo>
                    <a:pt x="390377" y="3526717"/>
                  </a:lnTo>
                  <a:cubicBezTo>
                    <a:pt x="418475" y="3523859"/>
                    <a:pt x="439811" y="3517763"/>
                    <a:pt x="467910" y="3521859"/>
                  </a:cubicBezTo>
                  <a:cubicBezTo>
                    <a:pt x="468863" y="3520240"/>
                    <a:pt x="469815" y="3518621"/>
                    <a:pt x="470673" y="3517002"/>
                  </a:cubicBezTo>
                  <a:lnTo>
                    <a:pt x="463529" y="3512620"/>
                  </a:lnTo>
                  <a:cubicBezTo>
                    <a:pt x="471225" y="3506943"/>
                    <a:pt x="480540" y="3503866"/>
                    <a:pt x="490103" y="3503857"/>
                  </a:cubicBezTo>
                  <a:close/>
                  <a:moveTo>
                    <a:pt x="275982" y="3541004"/>
                  </a:moveTo>
                  <a:lnTo>
                    <a:pt x="282363" y="3541004"/>
                  </a:lnTo>
                  <a:cubicBezTo>
                    <a:pt x="287792" y="3537480"/>
                    <a:pt x="287412" y="3537004"/>
                    <a:pt x="282363" y="3533670"/>
                  </a:cubicBezTo>
                  <a:lnTo>
                    <a:pt x="275982" y="3533670"/>
                  </a:lnTo>
                  <a:cubicBezTo>
                    <a:pt x="269219" y="3536813"/>
                    <a:pt x="269314" y="3536813"/>
                    <a:pt x="273886" y="3540528"/>
                  </a:cubicBezTo>
                  <a:close/>
                  <a:moveTo>
                    <a:pt x="499343" y="3518811"/>
                  </a:moveTo>
                  <a:cubicBezTo>
                    <a:pt x="517726" y="3516525"/>
                    <a:pt x="535347" y="3529479"/>
                    <a:pt x="552111" y="3515287"/>
                  </a:cubicBezTo>
                  <a:lnTo>
                    <a:pt x="562112" y="3515287"/>
                  </a:lnTo>
                  <a:lnTo>
                    <a:pt x="571066" y="3522716"/>
                  </a:lnTo>
                  <a:cubicBezTo>
                    <a:pt x="577200" y="3522983"/>
                    <a:pt x="583220" y="3521021"/>
                    <a:pt x="588020" y="3517192"/>
                  </a:cubicBezTo>
                  <a:lnTo>
                    <a:pt x="588020" y="3513478"/>
                  </a:lnTo>
                  <a:lnTo>
                    <a:pt x="594498" y="3509572"/>
                  </a:lnTo>
                  <a:cubicBezTo>
                    <a:pt x="590687" y="3508181"/>
                    <a:pt x="586639" y="3507601"/>
                    <a:pt x="582591" y="3507858"/>
                  </a:cubicBezTo>
                  <a:cubicBezTo>
                    <a:pt x="567637" y="3507858"/>
                    <a:pt x="582591" y="3493570"/>
                    <a:pt x="562684" y="3496809"/>
                  </a:cubicBezTo>
                  <a:cubicBezTo>
                    <a:pt x="538109" y="3493665"/>
                    <a:pt x="558207" y="3509858"/>
                    <a:pt x="538014" y="3507953"/>
                  </a:cubicBezTo>
                  <a:lnTo>
                    <a:pt x="527156" y="3500523"/>
                  </a:lnTo>
                  <a:lnTo>
                    <a:pt x="513440" y="3500523"/>
                  </a:lnTo>
                  <a:cubicBezTo>
                    <a:pt x="514297" y="3503571"/>
                    <a:pt x="508487" y="3504143"/>
                    <a:pt x="506677" y="3506524"/>
                  </a:cubicBezTo>
                  <a:lnTo>
                    <a:pt x="506677" y="3509763"/>
                  </a:lnTo>
                  <a:cubicBezTo>
                    <a:pt x="503915" y="3511572"/>
                    <a:pt x="486198" y="3511477"/>
                    <a:pt x="497247" y="3518335"/>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349" name="Google Shape;349;p17"/>
            <p:cNvSpPr/>
            <p:nvPr/>
          </p:nvSpPr>
          <p:spPr>
            <a:xfrm>
              <a:off x="9333503" y="-144"/>
              <a:ext cx="426406" cy="6864364"/>
            </a:xfrm>
            <a:custGeom>
              <a:rect b="b" l="l" r="r" t="t"/>
              <a:pathLst>
                <a:path extrusionOk="0" h="4606956" w="636427">
                  <a:moveTo>
                    <a:pt x="604180" y="4534557"/>
                  </a:moveTo>
                  <a:lnTo>
                    <a:pt x="604180" y="4606375"/>
                  </a:lnTo>
                  <a:lnTo>
                    <a:pt x="591035" y="4606375"/>
                  </a:lnTo>
                  <a:lnTo>
                    <a:pt x="591035" y="4596850"/>
                  </a:lnTo>
                  <a:lnTo>
                    <a:pt x="584654" y="4592945"/>
                  </a:lnTo>
                  <a:lnTo>
                    <a:pt x="584654" y="4582086"/>
                  </a:lnTo>
                  <a:lnTo>
                    <a:pt x="591131" y="4577896"/>
                  </a:lnTo>
                  <a:cubicBezTo>
                    <a:pt x="591131" y="4572847"/>
                    <a:pt x="585035" y="4571514"/>
                    <a:pt x="581606" y="4569132"/>
                  </a:cubicBezTo>
                  <a:cubicBezTo>
                    <a:pt x="555126" y="4567989"/>
                    <a:pt x="532076" y="4583611"/>
                    <a:pt x="505406" y="4574658"/>
                  </a:cubicBezTo>
                  <a:cubicBezTo>
                    <a:pt x="505882" y="4572943"/>
                    <a:pt x="504072" y="4570847"/>
                    <a:pt x="507882" y="4569609"/>
                  </a:cubicBezTo>
                  <a:cubicBezTo>
                    <a:pt x="532276" y="4568561"/>
                    <a:pt x="556584" y="4565894"/>
                    <a:pt x="580653" y="4561798"/>
                  </a:cubicBezTo>
                  <a:cubicBezTo>
                    <a:pt x="585606" y="4559132"/>
                    <a:pt x="584368" y="4554560"/>
                    <a:pt x="590178" y="4552750"/>
                  </a:cubicBezTo>
                  <a:lnTo>
                    <a:pt x="590178" y="4541700"/>
                  </a:lnTo>
                  <a:cubicBezTo>
                    <a:pt x="583035" y="4535033"/>
                    <a:pt x="569604" y="4535700"/>
                    <a:pt x="561603" y="4528937"/>
                  </a:cubicBezTo>
                  <a:cubicBezTo>
                    <a:pt x="556650" y="4529889"/>
                    <a:pt x="557603" y="4534176"/>
                    <a:pt x="557698" y="4537415"/>
                  </a:cubicBezTo>
                  <a:lnTo>
                    <a:pt x="548173" y="4543415"/>
                  </a:lnTo>
                  <a:cubicBezTo>
                    <a:pt x="538648" y="4544272"/>
                    <a:pt x="527980" y="4541510"/>
                    <a:pt x="519598" y="4544749"/>
                  </a:cubicBezTo>
                  <a:cubicBezTo>
                    <a:pt x="519598" y="4555988"/>
                    <a:pt x="511692" y="4556369"/>
                    <a:pt x="501596" y="4550654"/>
                  </a:cubicBezTo>
                  <a:cubicBezTo>
                    <a:pt x="482546" y="4553607"/>
                    <a:pt x="460638" y="4545892"/>
                    <a:pt x="446256" y="4549130"/>
                  </a:cubicBezTo>
                  <a:cubicBezTo>
                    <a:pt x="440969" y="4551511"/>
                    <a:pt x="434787" y="4550750"/>
                    <a:pt x="430254" y="4547130"/>
                  </a:cubicBezTo>
                  <a:cubicBezTo>
                    <a:pt x="407393" y="4555988"/>
                    <a:pt x="385105" y="4532366"/>
                    <a:pt x="359197" y="4539605"/>
                  </a:cubicBezTo>
                  <a:cubicBezTo>
                    <a:pt x="321126" y="4554750"/>
                    <a:pt x="279501" y="4558655"/>
                    <a:pt x="239277" y="4550845"/>
                  </a:cubicBezTo>
                  <a:lnTo>
                    <a:pt x="229752" y="4556083"/>
                  </a:lnTo>
                  <a:cubicBezTo>
                    <a:pt x="235658" y="4560465"/>
                    <a:pt x="244135" y="4563418"/>
                    <a:pt x="249279" y="4567894"/>
                  </a:cubicBezTo>
                  <a:cubicBezTo>
                    <a:pt x="249279" y="4573800"/>
                    <a:pt x="249279" y="4573800"/>
                    <a:pt x="245659" y="4576562"/>
                  </a:cubicBezTo>
                  <a:cubicBezTo>
                    <a:pt x="241087" y="4576085"/>
                    <a:pt x="236506" y="4577324"/>
                    <a:pt x="232705" y="4579896"/>
                  </a:cubicBezTo>
                  <a:cubicBezTo>
                    <a:pt x="224209" y="4575991"/>
                    <a:pt x="214674" y="4575038"/>
                    <a:pt x="205559" y="4577039"/>
                  </a:cubicBezTo>
                  <a:cubicBezTo>
                    <a:pt x="202511" y="4581801"/>
                    <a:pt x="190509" y="4578753"/>
                    <a:pt x="187175" y="4583897"/>
                  </a:cubicBezTo>
                  <a:cubicBezTo>
                    <a:pt x="179841" y="4585896"/>
                    <a:pt x="155648" y="4578373"/>
                    <a:pt x="158029" y="4589802"/>
                  </a:cubicBezTo>
                  <a:cubicBezTo>
                    <a:pt x="165554" y="4595517"/>
                    <a:pt x="179270" y="4598755"/>
                    <a:pt x="183556" y="4605994"/>
                  </a:cubicBezTo>
                  <a:lnTo>
                    <a:pt x="19250" y="4605994"/>
                  </a:lnTo>
                  <a:lnTo>
                    <a:pt x="19250" y="4571038"/>
                  </a:lnTo>
                  <a:lnTo>
                    <a:pt x="26013" y="4566942"/>
                  </a:lnTo>
                  <a:lnTo>
                    <a:pt x="26013" y="4501600"/>
                  </a:lnTo>
                  <a:cubicBezTo>
                    <a:pt x="37062" y="4498172"/>
                    <a:pt x="30965" y="4484455"/>
                    <a:pt x="32394" y="4475883"/>
                  </a:cubicBezTo>
                  <a:lnTo>
                    <a:pt x="26679" y="4472739"/>
                  </a:lnTo>
                  <a:cubicBezTo>
                    <a:pt x="23346" y="4440926"/>
                    <a:pt x="28394" y="4407589"/>
                    <a:pt x="24965" y="4375871"/>
                  </a:cubicBezTo>
                  <a:lnTo>
                    <a:pt x="19726" y="4372918"/>
                  </a:lnTo>
                  <a:lnTo>
                    <a:pt x="25536" y="4369107"/>
                  </a:lnTo>
                  <a:lnTo>
                    <a:pt x="19440" y="4365297"/>
                  </a:lnTo>
                  <a:lnTo>
                    <a:pt x="25631" y="4361583"/>
                  </a:lnTo>
                  <a:lnTo>
                    <a:pt x="25631" y="4354154"/>
                  </a:lnTo>
                  <a:cubicBezTo>
                    <a:pt x="9915" y="4337008"/>
                    <a:pt x="23917" y="4300528"/>
                    <a:pt x="19059" y="4276811"/>
                  </a:cubicBezTo>
                  <a:lnTo>
                    <a:pt x="13725" y="4273762"/>
                  </a:lnTo>
                  <a:cubicBezTo>
                    <a:pt x="11868" y="4268619"/>
                    <a:pt x="11868" y="4262903"/>
                    <a:pt x="13725" y="4257761"/>
                  </a:cubicBezTo>
                  <a:lnTo>
                    <a:pt x="18678" y="4254998"/>
                  </a:lnTo>
                  <a:lnTo>
                    <a:pt x="18678" y="4207373"/>
                  </a:lnTo>
                  <a:lnTo>
                    <a:pt x="25441" y="4203182"/>
                  </a:lnTo>
                  <a:lnTo>
                    <a:pt x="25441" y="4000776"/>
                  </a:lnTo>
                  <a:lnTo>
                    <a:pt x="32108" y="3996775"/>
                  </a:lnTo>
                  <a:lnTo>
                    <a:pt x="32108" y="3982107"/>
                  </a:lnTo>
                  <a:lnTo>
                    <a:pt x="25536" y="3978106"/>
                  </a:lnTo>
                  <a:cubicBezTo>
                    <a:pt x="25536" y="3976773"/>
                    <a:pt x="25536" y="3975630"/>
                    <a:pt x="26108" y="3974392"/>
                  </a:cubicBezTo>
                  <a:cubicBezTo>
                    <a:pt x="36204" y="3969439"/>
                    <a:pt x="31728" y="3964867"/>
                    <a:pt x="31251" y="3937339"/>
                  </a:cubicBezTo>
                  <a:cubicBezTo>
                    <a:pt x="23250" y="3932482"/>
                    <a:pt x="23250" y="3932196"/>
                    <a:pt x="31823" y="3926957"/>
                  </a:cubicBezTo>
                  <a:lnTo>
                    <a:pt x="31823" y="3901145"/>
                  </a:lnTo>
                  <a:lnTo>
                    <a:pt x="25917" y="3897430"/>
                  </a:lnTo>
                  <a:lnTo>
                    <a:pt x="32108" y="3893524"/>
                  </a:lnTo>
                  <a:lnTo>
                    <a:pt x="32108" y="3826849"/>
                  </a:lnTo>
                  <a:lnTo>
                    <a:pt x="25822" y="3823039"/>
                  </a:lnTo>
                  <a:lnTo>
                    <a:pt x="25822" y="3793512"/>
                  </a:lnTo>
                  <a:cubicBezTo>
                    <a:pt x="36585" y="3790083"/>
                    <a:pt x="31251" y="3776271"/>
                    <a:pt x="31632" y="3767604"/>
                  </a:cubicBezTo>
                  <a:lnTo>
                    <a:pt x="26298" y="3764556"/>
                  </a:lnTo>
                  <a:cubicBezTo>
                    <a:pt x="25460" y="3759717"/>
                    <a:pt x="25203" y="3754792"/>
                    <a:pt x="25536" y="3749887"/>
                  </a:cubicBezTo>
                  <a:lnTo>
                    <a:pt x="31823" y="3745696"/>
                  </a:lnTo>
                  <a:lnTo>
                    <a:pt x="31823" y="3709120"/>
                  </a:lnTo>
                  <a:lnTo>
                    <a:pt x="25822" y="3705405"/>
                  </a:lnTo>
                  <a:lnTo>
                    <a:pt x="32013" y="3701500"/>
                  </a:lnTo>
                  <a:lnTo>
                    <a:pt x="32013" y="3580057"/>
                  </a:lnTo>
                  <a:lnTo>
                    <a:pt x="25917" y="3576246"/>
                  </a:lnTo>
                  <a:lnTo>
                    <a:pt x="25917" y="3528621"/>
                  </a:lnTo>
                  <a:lnTo>
                    <a:pt x="31632" y="3524716"/>
                  </a:lnTo>
                  <a:lnTo>
                    <a:pt x="26489" y="3521764"/>
                  </a:lnTo>
                  <a:cubicBezTo>
                    <a:pt x="23917" y="3481949"/>
                    <a:pt x="26489" y="3440706"/>
                    <a:pt x="25536" y="3400034"/>
                  </a:cubicBezTo>
                  <a:lnTo>
                    <a:pt x="31918" y="3395938"/>
                  </a:lnTo>
                  <a:lnTo>
                    <a:pt x="31918" y="3384985"/>
                  </a:lnTo>
                  <a:lnTo>
                    <a:pt x="25631" y="3381175"/>
                  </a:lnTo>
                  <a:lnTo>
                    <a:pt x="25631" y="3373935"/>
                  </a:lnTo>
                  <a:lnTo>
                    <a:pt x="32013" y="3370030"/>
                  </a:lnTo>
                  <a:lnTo>
                    <a:pt x="32013" y="3318595"/>
                  </a:lnTo>
                  <a:lnTo>
                    <a:pt x="25917" y="3314786"/>
                  </a:lnTo>
                  <a:lnTo>
                    <a:pt x="25917" y="3307356"/>
                  </a:lnTo>
                  <a:cubicBezTo>
                    <a:pt x="33156" y="3305070"/>
                    <a:pt x="32299" y="3299545"/>
                    <a:pt x="32204" y="3293354"/>
                  </a:cubicBezTo>
                  <a:lnTo>
                    <a:pt x="26298" y="3289258"/>
                  </a:lnTo>
                  <a:cubicBezTo>
                    <a:pt x="25498" y="3285696"/>
                    <a:pt x="25241" y="3282038"/>
                    <a:pt x="25536" y="3278400"/>
                  </a:cubicBezTo>
                  <a:lnTo>
                    <a:pt x="31918" y="3274304"/>
                  </a:lnTo>
                  <a:lnTo>
                    <a:pt x="31918" y="3259540"/>
                  </a:lnTo>
                  <a:lnTo>
                    <a:pt x="25631" y="3255635"/>
                  </a:lnTo>
                  <a:lnTo>
                    <a:pt x="25631" y="3248491"/>
                  </a:lnTo>
                  <a:lnTo>
                    <a:pt x="19155" y="3244586"/>
                  </a:lnTo>
                  <a:lnTo>
                    <a:pt x="19155" y="3233537"/>
                  </a:lnTo>
                  <a:lnTo>
                    <a:pt x="24012" y="3230870"/>
                  </a:lnTo>
                  <a:cubicBezTo>
                    <a:pt x="26356" y="3212096"/>
                    <a:pt x="26641" y="3193123"/>
                    <a:pt x="24870" y="3174292"/>
                  </a:cubicBezTo>
                  <a:lnTo>
                    <a:pt x="12868" y="3167529"/>
                  </a:lnTo>
                  <a:lnTo>
                    <a:pt x="12868" y="3160004"/>
                  </a:lnTo>
                  <a:lnTo>
                    <a:pt x="18678" y="3156289"/>
                  </a:lnTo>
                  <a:cubicBezTo>
                    <a:pt x="18678" y="3155242"/>
                    <a:pt x="18678" y="3154099"/>
                    <a:pt x="18678" y="3152765"/>
                  </a:cubicBezTo>
                  <a:lnTo>
                    <a:pt x="12106" y="3148764"/>
                  </a:lnTo>
                  <a:lnTo>
                    <a:pt x="12106" y="3141526"/>
                  </a:lnTo>
                  <a:lnTo>
                    <a:pt x="18392" y="3137716"/>
                  </a:lnTo>
                  <a:lnTo>
                    <a:pt x="18392" y="2913116"/>
                  </a:lnTo>
                  <a:lnTo>
                    <a:pt x="12487" y="2909116"/>
                  </a:lnTo>
                  <a:cubicBezTo>
                    <a:pt x="19726" y="2906830"/>
                    <a:pt x="18773" y="2901400"/>
                    <a:pt x="18678" y="2895114"/>
                  </a:cubicBezTo>
                  <a:lnTo>
                    <a:pt x="12392" y="2890828"/>
                  </a:lnTo>
                  <a:lnTo>
                    <a:pt x="12392" y="2876254"/>
                  </a:lnTo>
                  <a:lnTo>
                    <a:pt x="18488" y="2872445"/>
                  </a:lnTo>
                  <a:lnTo>
                    <a:pt x="18488" y="2843107"/>
                  </a:lnTo>
                  <a:lnTo>
                    <a:pt x="12106" y="2839202"/>
                  </a:lnTo>
                  <a:lnTo>
                    <a:pt x="12106" y="2828344"/>
                  </a:lnTo>
                  <a:lnTo>
                    <a:pt x="18869" y="2824248"/>
                  </a:lnTo>
                  <a:lnTo>
                    <a:pt x="18869" y="2739475"/>
                  </a:lnTo>
                  <a:cubicBezTo>
                    <a:pt x="31632" y="2733570"/>
                    <a:pt x="22774" y="2714139"/>
                    <a:pt x="25155" y="2702804"/>
                  </a:cubicBezTo>
                  <a:cubicBezTo>
                    <a:pt x="9725" y="2695946"/>
                    <a:pt x="25822" y="2695565"/>
                    <a:pt x="25155" y="2688231"/>
                  </a:cubicBezTo>
                  <a:lnTo>
                    <a:pt x="18964" y="2684326"/>
                  </a:lnTo>
                  <a:lnTo>
                    <a:pt x="18964" y="2629176"/>
                  </a:lnTo>
                  <a:lnTo>
                    <a:pt x="25346" y="2625366"/>
                  </a:lnTo>
                  <a:lnTo>
                    <a:pt x="25346" y="2614412"/>
                  </a:lnTo>
                  <a:lnTo>
                    <a:pt x="18583" y="2610221"/>
                  </a:lnTo>
                  <a:lnTo>
                    <a:pt x="18583" y="2592124"/>
                  </a:lnTo>
                  <a:cubicBezTo>
                    <a:pt x="9915" y="2586789"/>
                    <a:pt x="9915" y="2586504"/>
                    <a:pt x="17821" y="2581741"/>
                  </a:cubicBezTo>
                  <a:cubicBezTo>
                    <a:pt x="11820" y="2576312"/>
                    <a:pt x="9153" y="2574693"/>
                    <a:pt x="18678" y="2570026"/>
                  </a:cubicBezTo>
                  <a:lnTo>
                    <a:pt x="18678" y="2566502"/>
                  </a:lnTo>
                  <a:lnTo>
                    <a:pt x="12487" y="2562691"/>
                  </a:lnTo>
                  <a:lnTo>
                    <a:pt x="18488" y="2558976"/>
                  </a:lnTo>
                  <a:lnTo>
                    <a:pt x="18488" y="2522210"/>
                  </a:lnTo>
                  <a:lnTo>
                    <a:pt x="12678" y="2518210"/>
                  </a:lnTo>
                  <a:cubicBezTo>
                    <a:pt x="22203" y="2515162"/>
                    <a:pt x="17726" y="2504970"/>
                    <a:pt x="18773" y="2496874"/>
                  </a:cubicBezTo>
                  <a:lnTo>
                    <a:pt x="25155" y="2492683"/>
                  </a:lnTo>
                  <a:lnTo>
                    <a:pt x="25155" y="2485444"/>
                  </a:lnTo>
                  <a:lnTo>
                    <a:pt x="18869" y="2481634"/>
                  </a:lnTo>
                  <a:lnTo>
                    <a:pt x="18869" y="2474394"/>
                  </a:lnTo>
                  <a:lnTo>
                    <a:pt x="25250" y="2470489"/>
                  </a:lnTo>
                  <a:lnTo>
                    <a:pt x="25250" y="2408005"/>
                  </a:lnTo>
                  <a:cubicBezTo>
                    <a:pt x="22393" y="2404671"/>
                    <a:pt x="11439" y="2408005"/>
                    <a:pt x="12201" y="2401909"/>
                  </a:cubicBezTo>
                  <a:cubicBezTo>
                    <a:pt x="11058" y="2397718"/>
                    <a:pt x="26394" y="2399337"/>
                    <a:pt x="25346" y="2396099"/>
                  </a:cubicBezTo>
                  <a:cubicBezTo>
                    <a:pt x="23631" y="2386574"/>
                    <a:pt x="30394" y="2372001"/>
                    <a:pt x="19726" y="2367524"/>
                  </a:cubicBezTo>
                  <a:cubicBezTo>
                    <a:pt x="18583" y="2358942"/>
                    <a:pt x="18269" y="2350265"/>
                    <a:pt x="18773" y="2341616"/>
                  </a:cubicBezTo>
                  <a:lnTo>
                    <a:pt x="12678" y="2337616"/>
                  </a:lnTo>
                  <a:lnTo>
                    <a:pt x="18773" y="2333805"/>
                  </a:lnTo>
                  <a:lnTo>
                    <a:pt x="18773" y="2241794"/>
                  </a:lnTo>
                  <a:lnTo>
                    <a:pt x="12392" y="2237984"/>
                  </a:lnTo>
                  <a:lnTo>
                    <a:pt x="12392" y="2230745"/>
                  </a:lnTo>
                  <a:lnTo>
                    <a:pt x="18583" y="2226840"/>
                  </a:lnTo>
                  <a:cubicBezTo>
                    <a:pt x="19821" y="2223602"/>
                    <a:pt x="16869" y="2221887"/>
                    <a:pt x="13535" y="2220363"/>
                  </a:cubicBezTo>
                  <a:cubicBezTo>
                    <a:pt x="10296" y="2212648"/>
                    <a:pt x="13535" y="2201980"/>
                    <a:pt x="12297" y="2193788"/>
                  </a:cubicBezTo>
                  <a:lnTo>
                    <a:pt x="18392" y="2190359"/>
                  </a:lnTo>
                  <a:lnTo>
                    <a:pt x="12487" y="2186359"/>
                  </a:lnTo>
                  <a:lnTo>
                    <a:pt x="12487" y="2120255"/>
                  </a:lnTo>
                  <a:lnTo>
                    <a:pt x="18773" y="2116350"/>
                  </a:lnTo>
                  <a:lnTo>
                    <a:pt x="18773" y="2109206"/>
                  </a:lnTo>
                  <a:lnTo>
                    <a:pt x="12487" y="2105301"/>
                  </a:lnTo>
                  <a:cubicBezTo>
                    <a:pt x="23441" y="2101872"/>
                    <a:pt x="17345" y="2088156"/>
                    <a:pt x="18773" y="2079583"/>
                  </a:cubicBezTo>
                  <a:cubicBezTo>
                    <a:pt x="9915" y="2074154"/>
                    <a:pt x="9915" y="2073964"/>
                    <a:pt x="18773" y="2068725"/>
                  </a:cubicBezTo>
                  <a:lnTo>
                    <a:pt x="18773" y="2036530"/>
                  </a:lnTo>
                  <a:lnTo>
                    <a:pt x="25631" y="2032244"/>
                  </a:lnTo>
                  <a:lnTo>
                    <a:pt x="25631" y="2025100"/>
                  </a:lnTo>
                  <a:lnTo>
                    <a:pt x="32299" y="2021005"/>
                  </a:lnTo>
                  <a:lnTo>
                    <a:pt x="32299" y="2017480"/>
                  </a:lnTo>
                  <a:lnTo>
                    <a:pt x="25536" y="2013385"/>
                  </a:lnTo>
                  <a:lnTo>
                    <a:pt x="25536" y="1899656"/>
                  </a:lnTo>
                  <a:lnTo>
                    <a:pt x="19440" y="1895655"/>
                  </a:lnTo>
                  <a:cubicBezTo>
                    <a:pt x="18107" y="1892417"/>
                    <a:pt x="21345" y="1890798"/>
                    <a:pt x="24679" y="1889178"/>
                  </a:cubicBezTo>
                  <a:cubicBezTo>
                    <a:pt x="25155" y="1887083"/>
                    <a:pt x="21440" y="1886607"/>
                    <a:pt x="19536" y="1884893"/>
                  </a:cubicBezTo>
                  <a:lnTo>
                    <a:pt x="19536" y="1844887"/>
                  </a:lnTo>
                  <a:lnTo>
                    <a:pt x="12773" y="1840601"/>
                  </a:lnTo>
                  <a:lnTo>
                    <a:pt x="12773" y="1833362"/>
                  </a:lnTo>
                  <a:lnTo>
                    <a:pt x="19250" y="1829457"/>
                  </a:lnTo>
                  <a:lnTo>
                    <a:pt x="19250" y="1825933"/>
                  </a:lnTo>
                  <a:lnTo>
                    <a:pt x="25536" y="1822123"/>
                  </a:lnTo>
                  <a:lnTo>
                    <a:pt x="25536" y="1814693"/>
                  </a:lnTo>
                  <a:cubicBezTo>
                    <a:pt x="18583" y="1811931"/>
                    <a:pt x="16869" y="1807549"/>
                    <a:pt x="24965" y="1804215"/>
                  </a:cubicBezTo>
                  <a:cubicBezTo>
                    <a:pt x="25927" y="1799386"/>
                    <a:pt x="26213" y="1794452"/>
                    <a:pt x="25822" y="1789547"/>
                  </a:cubicBezTo>
                  <a:lnTo>
                    <a:pt x="19536" y="1785356"/>
                  </a:lnTo>
                  <a:lnTo>
                    <a:pt x="19536" y="1763353"/>
                  </a:lnTo>
                  <a:lnTo>
                    <a:pt x="25441" y="1759639"/>
                  </a:lnTo>
                  <a:lnTo>
                    <a:pt x="19155" y="1755733"/>
                  </a:lnTo>
                  <a:lnTo>
                    <a:pt x="19155" y="1722682"/>
                  </a:lnTo>
                  <a:cubicBezTo>
                    <a:pt x="16297" y="1719443"/>
                    <a:pt x="-6563" y="1722682"/>
                    <a:pt x="3057" y="1717157"/>
                  </a:cubicBezTo>
                  <a:cubicBezTo>
                    <a:pt x="10772" y="1717157"/>
                    <a:pt x="22774" y="1718586"/>
                    <a:pt x="18678" y="1707632"/>
                  </a:cubicBezTo>
                  <a:cubicBezTo>
                    <a:pt x="10963" y="1705537"/>
                    <a:pt x="13439" y="1699821"/>
                    <a:pt x="12011" y="1694011"/>
                  </a:cubicBezTo>
                  <a:lnTo>
                    <a:pt x="18773" y="1689630"/>
                  </a:lnTo>
                  <a:lnTo>
                    <a:pt x="12773" y="1685820"/>
                  </a:lnTo>
                  <a:lnTo>
                    <a:pt x="12773" y="1590570"/>
                  </a:lnTo>
                  <a:lnTo>
                    <a:pt x="19345" y="1586569"/>
                  </a:lnTo>
                  <a:lnTo>
                    <a:pt x="19345" y="1549993"/>
                  </a:lnTo>
                  <a:lnTo>
                    <a:pt x="25441" y="1546183"/>
                  </a:lnTo>
                  <a:lnTo>
                    <a:pt x="25441" y="1535325"/>
                  </a:lnTo>
                  <a:cubicBezTo>
                    <a:pt x="23250" y="1533705"/>
                    <a:pt x="21440" y="1532468"/>
                    <a:pt x="19631" y="1531324"/>
                  </a:cubicBezTo>
                  <a:lnTo>
                    <a:pt x="25346" y="1528086"/>
                  </a:lnTo>
                  <a:lnTo>
                    <a:pt x="25346" y="1520275"/>
                  </a:lnTo>
                  <a:lnTo>
                    <a:pt x="19440" y="1516370"/>
                  </a:lnTo>
                  <a:lnTo>
                    <a:pt x="19440" y="1501797"/>
                  </a:lnTo>
                  <a:lnTo>
                    <a:pt x="25727" y="1497987"/>
                  </a:lnTo>
                  <a:lnTo>
                    <a:pt x="25727" y="1483414"/>
                  </a:lnTo>
                  <a:lnTo>
                    <a:pt x="32013" y="1479508"/>
                  </a:lnTo>
                  <a:lnTo>
                    <a:pt x="25727" y="1475603"/>
                  </a:lnTo>
                  <a:cubicBezTo>
                    <a:pt x="25727" y="1474174"/>
                    <a:pt x="25727" y="1473031"/>
                    <a:pt x="26394" y="1471793"/>
                  </a:cubicBezTo>
                  <a:cubicBezTo>
                    <a:pt x="37538" y="1467792"/>
                    <a:pt x="30489" y="1451695"/>
                    <a:pt x="32299" y="1443218"/>
                  </a:cubicBezTo>
                  <a:cubicBezTo>
                    <a:pt x="23441" y="1437884"/>
                    <a:pt x="23441" y="1437503"/>
                    <a:pt x="32299" y="1432264"/>
                  </a:cubicBezTo>
                  <a:lnTo>
                    <a:pt x="32299" y="1405975"/>
                  </a:lnTo>
                  <a:lnTo>
                    <a:pt x="39062" y="1401880"/>
                  </a:lnTo>
                  <a:lnTo>
                    <a:pt x="39062" y="1379972"/>
                  </a:lnTo>
                  <a:lnTo>
                    <a:pt x="45348" y="1376067"/>
                  </a:lnTo>
                  <a:lnTo>
                    <a:pt x="39443" y="1372352"/>
                  </a:lnTo>
                  <a:lnTo>
                    <a:pt x="39443" y="1364827"/>
                  </a:lnTo>
                  <a:lnTo>
                    <a:pt x="45253" y="1361589"/>
                  </a:lnTo>
                  <a:cubicBezTo>
                    <a:pt x="45253" y="1359684"/>
                    <a:pt x="45253" y="1357303"/>
                    <a:pt x="45824" y="1354635"/>
                  </a:cubicBezTo>
                  <a:lnTo>
                    <a:pt x="39538" y="1350254"/>
                  </a:lnTo>
                  <a:lnTo>
                    <a:pt x="39538" y="1317774"/>
                  </a:lnTo>
                  <a:lnTo>
                    <a:pt x="32871" y="1313583"/>
                  </a:lnTo>
                  <a:cubicBezTo>
                    <a:pt x="32871" y="1312535"/>
                    <a:pt x="32871" y="1311297"/>
                    <a:pt x="32871" y="1309963"/>
                  </a:cubicBezTo>
                  <a:lnTo>
                    <a:pt x="26489" y="1306058"/>
                  </a:lnTo>
                  <a:lnTo>
                    <a:pt x="33061" y="1302058"/>
                  </a:lnTo>
                  <a:lnTo>
                    <a:pt x="33061" y="1228811"/>
                  </a:lnTo>
                  <a:lnTo>
                    <a:pt x="45634" y="1221762"/>
                  </a:lnTo>
                  <a:cubicBezTo>
                    <a:pt x="45634" y="1219857"/>
                    <a:pt x="45634" y="1217476"/>
                    <a:pt x="46205" y="1214523"/>
                  </a:cubicBezTo>
                  <a:lnTo>
                    <a:pt x="52206" y="1210427"/>
                  </a:lnTo>
                  <a:lnTo>
                    <a:pt x="52206" y="1203188"/>
                  </a:lnTo>
                  <a:lnTo>
                    <a:pt x="46205" y="1199378"/>
                  </a:lnTo>
                  <a:lnTo>
                    <a:pt x="46205" y="1192330"/>
                  </a:lnTo>
                  <a:lnTo>
                    <a:pt x="39538" y="1188329"/>
                  </a:lnTo>
                  <a:lnTo>
                    <a:pt x="39538" y="1184710"/>
                  </a:lnTo>
                  <a:lnTo>
                    <a:pt x="45824" y="1180899"/>
                  </a:lnTo>
                  <a:lnTo>
                    <a:pt x="45824" y="1162421"/>
                  </a:lnTo>
                  <a:cubicBezTo>
                    <a:pt x="43824" y="1160993"/>
                    <a:pt x="40967" y="1160611"/>
                    <a:pt x="40300" y="1158421"/>
                  </a:cubicBezTo>
                  <a:cubicBezTo>
                    <a:pt x="45824" y="1155182"/>
                    <a:pt x="45824" y="1155182"/>
                    <a:pt x="39824" y="1151658"/>
                  </a:cubicBezTo>
                  <a:lnTo>
                    <a:pt x="39824" y="1104033"/>
                  </a:lnTo>
                  <a:lnTo>
                    <a:pt x="33061" y="1099746"/>
                  </a:lnTo>
                  <a:lnTo>
                    <a:pt x="33061" y="1082125"/>
                  </a:lnTo>
                  <a:lnTo>
                    <a:pt x="26394" y="1078125"/>
                  </a:lnTo>
                  <a:lnTo>
                    <a:pt x="26394" y="1030500"/>
                  </a:lnTo>
                  <a:lnTo>
                    <a:pt x="33156" y="1026404"/>
                  </a:lnTo>
                  <a:lnTo>
                    <a:pt x="33156" y="1004496"/>
                  </a:lnTo>
                  <a:cubicBezTo>
                    <a:pt x="38490" y="1002592"/>
                    <a:pt x="41348" y="998305"/>
                    <a:pt x="38586" y="993161"/>
                  </a:cubicBezTo>
                  <a:lnTo>
                    <a:pt x="33823" y="990399"/>
                  </a:lnTo>
                  <a:cubicBezTo>
                    <a:pt x="30965" y="984018"/>
                    <a:pt x="34966" y="977255"/>
                    <a:pt x="31918" y="971349"/>
                  </a:cubicBezTo>
                  <a:lnTo>
                    <a:pt x="26870" y="967825"/>
                  </a:lnTo>
                  <a:lnTo>
                    <a:pt x="26870" y="946013"/>
                  </a:lnTo>
                  <a:lnTo>
                    <a:pt x="20107" y="941822"/>
                  </a:lnTo>
                  <a:lnTo>
                    <a:pt x="20107" y="916105"/>
                  </a:lnTo>
                  <a:lnTo>
                    <a:pt x="26584" y="912199"/>
                  </a:lnTo>
                  <a:lnTo>
                    <a:pt x="26584" y="882958"/>
                  </a:lnTo>
                  <a:lnTo>
                    <a:pt x="33347" y="878767"/>
                  </a:lnTo>
                  <a:lnTo>
                    <a:pt x="33347" y="868003"/>
                  </a:lnTo>
                  <a:cubicBezTo>
                    <a:pt x="46015" y="860478"/>
                    <a:pt x="38205" y="836761"/>
                    <a:pt x="38681" y="823331"/>
                  </a:cubicBezTo>
                  <a:lnTo>
                    <a:pt x="34014" y="820759"/>
                  </a:lnTo>
                  <a:cubicBezTo>
                    <a:pt x="32394" y="815711"/>
                    <a:pt x="31442" y="811806"/>
                    <a:pt x="39824" y="809615"/>
                  </a:cubicBezTo>
                  <a:lnTo>
                    <a:pt x="33347" y="805519"/>
                  </a:lnTo>
                  <a:lnTo>
                    <a:pt x="39443" y="801709"/>
                  </a:lnTo>
                  <a:cubicBezTo>
                    <a:pt x="27822" y="797614"/>
                    <a:pt x="34871" y="781802"/>
                    <a:pt x="33061" y="772277"/>
                  </a:cubicBezTo>
                  <a:cubicBezTo>
                    <a:pt x="52111" y="764371"/>
                    <a:pt x="20964" y="761990"/>
                    <a:pt x="39443" y="753989"/>
                  </a:cubicBezTo>
                  <a:lnTo>
                    <a:pt x="39443" y="687314"/>
                  </a:lnTo>
                  <a:lnTo>
                    <a:pt x="33252" y="683599"/>
                  </a:lnTo>
                  <a:lnTo>
                    <a:pt x="39538" y="679789"/>
                  </a:lnTo>
                  <a:lnTo>
                    <a:pt x="39538" y="643023"/>
                  </a:lnTo>
                  <a:lnTo>
                    <a:pt x="33442" y="639022"/>
                  </a:lnTo>
                  <a:lnTo>
                    <a:pt x="38490" y="636260"/>
                  </a:lnTo>
                  <a:cubicBezTo>
                    <a:pt x="42967" y="530723"/>
                    <a:pt x="39443" y="467096"/>
                    <a:pt x="38490" y="446998"/>
                  </a:cubicBezTo>
                  <a:cubicBezTo>
                    <a:pt x="30680" y="442331"/>
                    <a:pt x="30680" y="441950"/>
                    <a:pt x="39347" y="436711"/>
                  </a:cubicBezTo>
                  <a:lnTo>
                    <a:pt x="39347" y="421947"/>
                  </a:lnTo>
                  <a:lnTo>
                    <a:pt x="33061" y="418137"/>
                  </a:lnTo>
                  <a:lnTo>
                    <a:pt x="33061" y="370512"/>
                  </a:lnTo>
                  <a:lnTo>
                    <a:pt x="26394" y="366607"/>
                  </a:lnTo>
                  <a:cubicBezTo>
                    <a:pt x="26394" y="365274"/>
                    <a:pt x="26394" y="364035"/>
                    <a:pt x="26394" y="362988"/>
                  </a:cubicBezTo>
                  <a:lnTo>
                    <a:pt x="32204" y="359177"/>
                  </a:lnTo>
                  <a:cubicBezTo>
                    <a:pt x="20107" y="357082"/>
                    <a:pt x="27060" y="299837"/>
                    <a:pt x="27155" y="274024"/>
                  </a:cubicBezTo>
                  <a:lnTo>
                    <a:pt x="32204" y="271167"/>
                  </a:lnTo>
                  <a:lnTo>
                    <a:pt x="32204" y="160772"/>
                  </a:lnTo>
                  <a:lnTo>
                    <a:pt x="38966" y="156486"/>
                  </a:lnTo>
                  <a:lnTo>
                    <a:pt x="38966" y="64474"/>
                  </a:lnTo>
                  <a:lnTo>
                    <a:pt x="32585" y="60664"/>
                  </a:lnTo>
                  <a:lnTo>
                    <a:pt x="32585" y="-105"/>
                  </a:lnTo>
                  <a:lnTo>
                    <a:pt x="190319" y="-105"/>
                  </a:lnTo>
                  <a:lnTo>
                    <a:pt x="190319" y="9420"/>
                  </a:lnTo>
                  <a:cubicBezTo>
                    <a:pt x="180880" y="10172"/>
                    <a:pt x="171983" y="14173"/>
                    <a:pt x="165173" y="20755"/>
                  </a:cubicBezTo>
                  <a:cubicBezTo>
                    <a:pt x="170202" y="24117"/>
                    <a:pt x="175641" y="26803"/>
                    <a:pt x="181365" y="28755"/>
                  </a:cubicBezTo>
                  <a:cubicBezTo>
                    <a:pt x="190033" y="24279"/>
                    <a:pt x="190890" y="24279"/>
                    <a:pt x="199844" y="28755"/>
                  </a:cubicBezTo>
                  <a:cubicBezTo>
                    <a:pt x="208607" y="28755"/>
                    <a:pt x="218894" y="26851"/>
                    <a:pt x="226323" y="32375"/>
                  </a:cubicBezTo>
                  <a:cubicBezTo>
                    <a:pt x="237944" y="27708"/>
                    <a:pt x="251469" y="21326"/>
                    <a:pt x="262518" y="30756"/>
                  </a:cubicBezTo>
                  <a:lnTo>
                    <a:pt x="262518" y="41043"/>
                  </a:lnTo>
                  <a:cubicBezTo>
                    <a:pt x="257280" y="46091"/>
                    <a:pt x="247945" y="48472"/>
                    <a:pt x="243468" y="53330"/>
                  </a:cubicBezTo>
                  <a:cubicBezTo>
                    <a:pt x="282521" y="56187"/>
                    <a:pt x="323669" y="53806"/>
                    <a:pt x="360816" y="63902"/>
                  </a:cubicBezTo>
                  <a:lnTo>
                    <a:pt x="360816" y="67427"/>
                  </a:lnTo>
                  <a:cubicBezTo>
                    <a:pt x="375485" y="71046"/>
                    <a:pt x="393963" y="63426"/>
                    <a:pt x="409870" y="62093"/>
                  </a:cubicBezTo>
                  <a:cubicBezTo>
                    <a:pt x="427206" y="51806"/>
                    <a:pt x="445970" y="57045"/>
                    <a:pt x="463877" y="61426"/>
                  </a:cubicBezTo>
                  <a:cubicBezTo>
                    <a:pt x="478260" y="52758"/>
                    <a:pt x="499786" y="64093"/>
                    <a:pt x="514931" y="54949"/>
                  </a:cubicBezTo>
                  <a:cubicBezTo>
                    <a:pt x="524456" y="53997"/>
                    <a:pt x="524456" y="56283"/>
                    <a:pt x="525313" y="59426"/>
                  </a:cubicBezTo>
                  <a:lnTo>
                    <a:pt x="534838" y="65808"/>
                  </a:lnTo>
                  <a:cubicBezTo>
                    <a:pt x="539867" y="66179"/>
                    <a:pt x="544868" y="64836"/>
                    <a:pt x="549030" y="61998"/>
                  </a:cubicBezTo>
                  <a:cubicBezTo>
                    <a:pt x="554736" y="62036"/>
                    <a:pt x="560279" y="63902"/>
                    <a:pt x="564842" y="67332"/>
                  </a:cubicBezTo>
                  <a:lnTo>
                    <a:pt x="564842" y="75428"/>
                  </a:lnTo>
                  <a:lnTo>
                    <a:pt x="574367" y="77238"/>
                  </a:lnTo>
                  <a:lnTo>
                    <a:pt x="597798" y="64093"/>
                  </a:lnTo>
                  <a:lnTo>
                    <a:pt x="597798" y="53711"/>
                  </a:lnTo>
                  <a:cubicBezTo>
                    <a:pt x="583606" y="41805"/>
                    <a:pt x="566747" y="43710"/>
                    <a:pt x="547887" y="43138"/>
                  </a:cubicBezTo>
                  <a:cubicBezTo>
                    <a:pt x="539410" y="37709"/>
                    <a:pt x="531219" y="32946"/>
                    <a:pt x="522360" y="39805"/>
                  </a:cubicBezTo>
                  <a:cubicBezTo>
                    <a:pt x="509692" y="26565"/>
                    <a:pt x="555126" y="34661"/>
                    <a:pt x="561984" y="32565"/>
                  </a:cubicBezTo>
                  <a:cubicBezTo>
                    <a:pt x="572147" y="41633"/>
                    <a:pt x="587292" y="42271"/>
                    <a:pt x="598179" y="34089"/>
                  </a:cubicBezTo>
                  <a:cubicBezTo>
                    <a:pt x="598179" y="32661"/>
                    <a:pt x="597608" y="31422"/>
                    <a:pt x="597322" y="30280"/>
                  </a:cubicBezTo>
                  <a:lnTo>
                    <a:pt x="585321" y="23612"/>
                  </a:lnTo>
                  <a:lnTo>
                    <a:pt x="591226" y="19707"/>
                  </a:lnTo>
                  <a:cubicBezTo>
                    <a:pt x="591226" y="18659"/>
                    <a:pt x="591226" y="17516"/>
                    <a:pt x="591226" y="16183"/>
                  </a:cubicBezTo>
                  <a:lnTo>
                    <a:pt x="597798" y="12277"/>
                  </a:lnTo>
                  <a:lnTo>
                    <a:pt x="597798" y="-581"/>
                  </a:lnTo>
                  <a:lnTo>
                    <a:pt x="610943" y="-581"/>
                  </a:lnTo>
                  <a:lnTo>
                    <a:pt x="610943" y="12277"/>
                  </a:lnTo>
                  <a:lnTo>
                    <a:pt x="617420" y="16087"/>
                  </a:lnTo>
                  <a:lnTo>
                    <a:pt x="617420" y="38185"/>
                  </a:lnTo>
                  <a:cubicBezTo>
                    <a:pt x="606371" y="41614"/>
                    <a:pt x="612372" y="55235"/>
                    <a:pt x="610943" y="63902"/>
                  </a:cubicBezTo>
                  <a:lnTo>
                    <a:pt x="616277" y="66855"/>
                  </a:lnTo>
                  <a:cubicBezTo>
                    <a:pt x="617896" y="81714"/>
                    <a:pt x="618182" y="142579"/>
                    <a:pt x="616277" y="167535"/>
                  </a:cubicBezTo>
                  <a:lnTo>
                    <a:pt x="611705" y="170106"/>
                  </a:lnTo>
                  <a:cubicBezTo>
                    <a:pt x="612752" y="173917"/>
                    <a:pt x="619896" y="175155"/>
                    <a:pt x="623421" y="178012"/>
                  </a:cubicBezTo>
                  <a:lnTo>
                    <a:pt x="617039" y="181917"/>
                  </a:lnTo>
                  <a:lnTo>
                    <a:pt x="617039" y="189156"/>
                  </a:lnTo>
                  <a:lnTo>
                    <a:pt x="623516" y="192967"/>
                  </a:lnTo>
                  <a:lnTo>
                    <a:pt x="623516" y="237162"/>
                  </a:lnTo>
                  <a:cubicBezTo>
                    <a:pt x="618839" y="240944"/>
                    <a:pt x="612953" y="242906"/>
                    <a:pt x="606942" y="242687"/>
                  </a:cubicBezTo>
                  <a:lnTo>
                    <a:pt x="591512" y="233162"/>
                  </a:lnTo>
                  <a:lnTo>
                    <a:pt x="597322" y="229542"/>
                  </a:lnTo>
                  <a:lnTo>
                    <a:pt x="597322" y="222303"/>
                  </a:lnTo>
                  <a:cubicBezTo>
                    <a:pt x="587797" y="215731"/>
                    <a:pt x="578272" y="229828"/>
                    <a:pt x="567890" y="220589"/>
                  </a:cubicBezTo>
                  <a:lnTo>
                    <a:pt x="561698" y="220589"/>
                  </a:lnTo>
                  <a:cubicBezTo>
                    <a:pt x="555602" y="219255"/>
                    <a:pt x="560175" y="214779"/>
                    <a:pt x="554650" y="213255"/>
                  </a:cubicBezTo>
                  <a:lnTo>
                    <a:pt x="538172" y="213255"/>
                  </a:lnTo>
                  <a:lnTo>
                    <a:pt x="538172" y="207635"/>
                  </a:lnTo>
                  <a:cubicBezTo>
                    <a:pt x="509597" y="193728"/>
                    <a:pt x="477688" y="203253"/>
                    <a:pt x="446256" y="198110"/>
                  </a:cubicBezTo>
                  <a:cubicBezTo>
                    <a:pt x="444065" y="190680"/>
                    <a:pt x="425872" y="198110"/>
                    <a:pt x="420538" y="188585"/>
                  </a:cubicBezTo>
                  <a:cubicBezTo>
                    <a:pt x="450447" y="180394"/>
                    <a:pt x="479688" y="190014"/>
                    <a:pt x="509501" y="183442"/>
                  </a:cubicBezTo>
                  <a:cubicBezTo>
                    <a:pt x="511626" y="189061"/>
                    <a:pt x="516617" y="193100"/>
                    <a:pt x="522551" y="194014"/>
                  </a:cubicBezTo>
                  <a:cubicBezTo>
                    <a:pt x="531590" y="188033"/>
                    <a:pt x="542458" y="185470"/>
                    <a:pt x="553221" y="186775"/>
                  </a:cubicBezTo>
                  <a:lnTo>
                    <a:pt x="561032" y="190490"/>
                  </a:lnTo>
                  <a:cubicBezTo>
                    <a:pt x="573414" y="181727"/>
                    <a:pt x="586749" y="192681"/>
                    <a:pt x="600465" y="190490"/>
                  </a:cubicBezTo>
                  <a:cubicBezTo>
                    <a:pt x="615039" y="174583"/>
                    <a:pt x="559984" y="183442"/>
                    <a:pt x="557889" y="168392"/>
                  </a:cubicBezTo>
                  <a:cubicBezTo>
                    <a:pt x="571795" y="168392"/>
                    <a:pt x="584749" y="177917"/>
                    <a:pt x="597131" y="166678"/>
                  </a:cubicBezTo>
                  <a:lnTo>
                    <a:pt x="597131" y="151914"/>
                  </a:lnTo>
                  <a:lnTo>
                    <a:pt x="591035" y="148104"/>
                  </a:lnTo>
                  <a:lnTo>
                    <a:pt x="603704" y="140579"/>
                  </a:lnTo>
                  <a:cubicBezTo>
                    <a:pt x="595227" y="138293"/>
                    <a:pt x="598370" y="131054"/>
                    <a:pt x="596560" y="125530"/>
                  </a:cubicBezTo>
                  <a:cubicBezTo>
                    <a:pt x="592274" y="124453"/>
                    <a:pt x="589674" y="120110"/>
                    <a:pt x="590750" y="115824"/>
                  </a:cubicBezTo>
                  <a:cubicBezTo>
                    <a:pt x="590845" y="115433"/>
                    <a:pt x="590978" y="115042"/>
                    <a:pt x="591131" y="114671"/>
                  </a:cubicBezTo>
                  <a:lnTo>
                    <a:pt x="596846" y="111527"/>
                  </a:lnTo>
                  <a:lnTo>
                    <a:pt x="596846" y="104003"/>
                  </a:lnTo>
                  <a:lnTo>
                    <a:pt x="591321" y="100288"/>
                  </a:lnTo>
                  <a:lnTo>
                    <a:pt x="597227" y="96478"/>
                  </a:lnTo>
                  <a:lnTo>
                    <a:pt x="597227" y="88858"/>
                  </a:lnTo>
                  <a:lnTo>
                    <a:pt x="585702" y="83619"/>
                  </a:lnTo>
                  <a:cubicBezTo>
                    <a:pt x="587226" y="83619"/>
                    <a:pt x="586654" y="83619"/>
                    <a:pt x="585702" y="83619"/>
                  </a:cubicBezTo>
                  <a:lnTo>
                    <a:pt x="585702" y="83619"/>
                  </a:lnTo>
                  <a:cubicBezTo>
                    <a:pt x="557127" y="82000"/>
                    <a:pt x="531314" y="92287"/>
                    <a:pt x="502453" y="83619"/>
                  </a:cubicBezTo>
                  <a:cubicBezTo>
                    <a:pt x="496929" y="81429"/>
                    <a:pt x="491976" y="75904"/>
                    <a:pt x="485689" y="76095"/>
                  </a:cubicBezTo>
                  <a:lnTo>
                    <a:pt x="485689" y="70570"/>
                  </a:lnTo>
                  <a:cubicBezTo>
                    <a:pt x="451304" y="59426"/>
                    <a:pt x="408060" y="80762"/>
                    <a:pt x="370437" y="76285"/>
                  </a:cubicBezTo>
                  <a:cubicBezTo>
                    <a:pt x="356054" y="87144"/>
                    <a:pt x="344624" y="72094"/>
                    <a:pt x="330146" y="72380"/>
                  </a:cubicBezTo>
                  <a:lnTo>
                    <a:pt x="320621" y="65141"/>
                  </a:lnTo>
                  <a:cubicBezTo>
                    <a:pt x="286997" y="68856"/>
                    <a:pt x="253946" y="55616"/>
                    <a:pt x="217560" y="62379"/>
                  </a:cubicBezTo>
                  <a:cubicBezTo>
                    <a:pt x="216989" y="63712"/>
                    <a:pt x="216417" y="65331"/>
                    <a:pt x="215655" y="67332"/>
                  </a:cubicBezTo>
                  <a:lnTo>
                    <a:pt x="204511" y="73618"/>
                  </a:lnTo>
                  <a:cubicBezTo>
                    <a:pt x="211369" y="79047"/>
                    <a:pt x="231276" y="77047"/>
                    <a:pt x="239658" y="72571"/>
                  </a:cubicBezTo>
                  <a:cubicBezTo>
                    <a:pt x="247278" y="77524"/>
                    <a:pt x="257946" y="83619"/>
                    <a:pt x="264995" y="76285"/>
                  </a:cubicBezTo>
                  <a:lnTo>
                    <a:pt x="279758" y="76285"/>
                  </a:lnTo>
                  <a:lnTo>
                    <a:pt x="294617" y="85810"/>
                  </a:lnTo>
                  <a:cubicBezTo>
                    <a:pt x="294617" y="94002"/>
                    <a:pt x="314811" y="94192"/>
                    <a:pt x="321573" y="99526"/>
                  </a:cubicBezTo>
                  <a:cubicBezTo>
                    <a:pt x="321573" y="101146"/>
                    <a:pt x="321573" y="102384"/>
                    <a:pt x="321573" y="103527"/>
                  </a:cubicBezTo>
                  <a:cubicBezTo>
                    <a:pt x="301095" y="100193"/>
                    <a:pt x="275663" y="107432"/>
                    <a:pt x="252707" y="105241"/>
                  </a:cubicBezTo>
                  <a:cubicBezTo>
                    <a:pt x="245754" y="101622"/>
                    <a:pt x="252707" y="96955"/>
                    <a:pt x="248993" y="93049"/>
                  </a:cubicBezTo>
                  <a:cubicBezTo>
                    <a:pt x="240897" y="81429"/>
                    <a:pt x="224895" y="90192"/>
                    <a:pt x="216989" y="96192"/>
                  </a:cubicBezTo>
                  <a:cubicBezTo>
                    <a:pt x="221370" y="100288"/>
                    <a:pt x="234610" y="94669"/>
                    <a:pt x="235372" y="100288"/>
                  </a:cubicBezTo>
                  <a:cubicBezTo>
                    <a:pt x="232324" y="102002"/>
                    <a:pt x="229657" y="103527"/>
                    <a:pt x="229657" y="106384"/>
                  </a:cubicBezTo>
                  <a:cubicBezTo>
                    <a:pt x="227752" y="110385"/>
                    <a:pt x="216894" y="108670"/>
                    <a:pt x="212703" y="112194"/>
                  </a:cubicBezTo>
                  <a:cubicBezTo>
                    <a:pt x="206292" y="108622"/>
                    <a:pt x="198720" y="107737"/>
                    <a:pt x="191652" y="109718"/>
                  </a:cubicBezTo>
                  <a:cubicBezTo>
                    <a:pt x="191652" y="111242"/>
                    <a:pt x="190509" y="112861"/>
                    <a:pt x="189842" y="114671"/>
                  </a:cubicBezTo>
                  <a:lnTo>
                    <a:pt x="184413" y="118290"/>
                  </a:lnTo>
                  <a:cubicBezTo>
                    <a:pt x="186318" y="121529"/>
                    <a:pt x="200987" y="117814"/>
                    <a:pt x="193938" y="123720"/>
                  </a:cubicBezTo>
                  <a:cubicBezTo>
                    <a:pt x="156791" y="124291"/>
                    <a:pt x="203463" y="127720"/>
                    <a:pt x="212988" y="138007"/>
                  </a:cubicBezTo>
                  <a:cubicBezTo>
                    <a:pt x="217865" y="137626"/>
                    <a:pt x="222713" y="139055"/>
                    <a:pt x="226609" y="142008"/>
                  </a:cubicBezTo>
                  <a:cubicBezTo>
                    <a:pt x="261661" y="148961"/>
                    <a:pt x="301475" y="139150"/>
                    <a:pt x="334908" y="151533"/>
                  </a:cubicBezTo>
                  <a:lnTo>
                    <a:pt x="328717" y="155438"/>
                  </a:lnTo>
                  <a:lnTo>
                    <a:pt x="328717" y="162582"/>
                  </a:lnTo>
                  <a:cubicBezTo>
                    <a:pt x="309667" y="173535"/>
                    <a:pt x="264899" y="149342"/>
                    <a:pt x="256137" y="169440"/>
                  </a:cubicBezTo>
                  <a:lnTo>
                    <a:pt x="246612" y="175631"/>
                  </a:lnTo>
                  <a:cubicBezTo>
                    <a:pt x="242421" y="175631"/>
                    <a:pt x="238991" y="175631"/>
                    <a:pt x="237087" y="177346"/>
                  </a:cubicBezTo>
                  <a:lnTo>
                    <a:pt x="243182" y="181251"/>
                  </a:lnTo>
                  <a:lnTo>
                    <a:pt x="243182" y="188299"/>
                  </a:lnTo>
                  <a:cubicBezTo>
                    <a:pt x="257851" y="191633"/>
                    <a:pt x="277568" y="184870"/>
                    <a:pt x="292522" y="179345"/>
                  </a:cubicBezTo>
                  <a:cubicBezTo>
                    <a:pt x="318144" y="185728"/>
                    <a:pt x="344147" y="185156"/>
                    <a:pt x="370151" y="190490"/>
                  </a:cubicBezTo>
                  <a:cubicBezTo>
                    <a:pt x="374913" y="187347"/>
                    <a:pt x="395868" y="182013"/>
                    <a:pt x="393773" y="192490"/>
                  </a:cubicBezTo>
                  <a:cubicBezTo>
                    <a:pt x="361864" y="202015"/>
                    <a:pt x="318811" y="199824"/>
                    <a:pt x="285950" y="194300"/>
                  </a:cubicBezTo>
                  <a:lnTo>
                    <a:pt x="269567" y="203158"/>
                  </a:lnTo>
                  <a:lnTo>
                    <a:pt x="269567" y="206968"/>
                  </a:lnTo>
                  <a:cubicBezTo>
                    <a:pt x="279092" y="210683"/>
                    <a:pt x="281568" y="209064"/>
                    <a:pt x="283188" y="203063"/>
                  </a:cubicBezTo>
                  <a:cubicBezTo>
                    <a:pt x="286140" y="200396"/>
                    <a:pt x="290998" y="201730"/>
                    <a:pt x="295094" y="201444"/>
                  </a:cubicBezTo>
                  <a:cubicBezTo>
                    <a:pt x="301952" y="200396"/>
                    <a:pt x="300809" y="205635"/>
                    <a:pt x="305571" y="208778"/>
                  </a:cubicBezTo>
                  <a:lnTo>
                    <a:pt x="312334" y="208778"/>
                  </a:lnTo>
                  <a:lnTo>
                    <a:pt x="321288" y="214112"/>
                  </a:lnTo>
                  <a:cubicBezTo>
                    <a:pt x="317858" y="218684"/>
                    <a:pt x="309953" y="214779"/>
                    <a:pt x="305000" y="216589"/>
                  </a:cubicBezTo>
                  <a:cubicBezTo>
                    <a:pt x="301095" y="220589"/>
                    <a:pt x="294141" y="219732"/>
                    <a:pt x="287760" y="219827"/>
                  </a:cubicBezTo>
                  <a:cubicBezTo>
                    <a:pt x="276139" y="212207"/>
                    <a:pt x="264709" y="214588"/>
                    <a:pt x="252898" y="208778"/>
                  </a:cubicBezTo>
                  <a:lnTo>
                    <a:pt x="244040" y="214112"/>
                  </a:lnTo>
                  <a:cubicBezTo>
                    <a:pt x="249393" y="218598"/>
                    <a:pt x="256108" y="221151"/>
                    <a:pt x="263090" y="221351"/>
                  </a:cubicBezTo>
                  <a:lnTo>
                    <a:pt x="263090" y="225447"/>
                  </a:lnTo>
                  <a:cubicBezTo>
                    <a:pt x="268900" y="227256"/>
                    <a:pt x="268900" y="227256"/>
                    <a:pt x="337289" y="227256"/>
                  </a:cubicBezTo>
                  <a:cubicBezTo>
                    <a:pt x="349672" y="235258"/>
                    <a:pt x="365864" y="226018"/>
                    <a:pt x="378152" y="234591"/>
                  </a:cubicBezTo>
                  <a:cubicBezTo>
                    <a:pt x="406727" y="236686"/>
                    <a:pt x="437397" y="220875"/>
                    <a:pt x="462924" y="241735"/>
                  </a:cubicBezTo>
                  <a:cubicBezTo>
                    <a:pt x="471116" y="236019"/>
                    <a:pt x="481974" y="241068"/>
                    <a:pt x="490166" y="234496"/>
                  </a:cubicBezTo>
                  <a:lnTo>
                    <a:pt x="493309" y="238782"/>
                  </a:lnTo>
                  <a:cubicBezTo>
                    <a:pt x="490547" y="242782"/>
                    <a:pt x="483784" y="244211"/>
                    <a:pt x="480069" y="248307"/>
                  </a:cubicBezTo>
                  <a:cubicBezTo>
                    <a:pt x="480069" y="248307"/>
                    <a:pt x="480069" y="249735"/>
                    <a:pt x="480069" y="250974"/>
                  </a:cubicBezTo>
                  <a:cubicBezTo>
                    <a:pt x="486241" y="254079"/>
                    <a:pt x="493519" y="254079"/>
                    <a:pt x="499691" y="250974"/>
                  </a:cubicBezTo>
                  <a:cubicBezTo>
                    <a:pt x="509787" y="246687"/>
                    <a:pt x="520169" y="254593"/>
                    <a:pt x="531219" y="253641"/>
                  </a:cubicBezTo>
                  <a:cubicBezTo>
                    <a:pt x="534648" y="259070"/>
                    <a:pt x="531219" y="264594"/>
                    <a:pt x="533409" y="269833"/>
                  </a:cubicBezTo>
                  <a:cubicBezTo>
                    <a:pt x="540582" y="271519"/>
                    <a:pt x="547983" y="271996"/>
                    <a:pt x="555317" y="271262"/>
                  </a:cubicBezTo>
                  <a:cubicBezTo>
                    <a:pt x="559432" y="268252"/>
                    <a:pt x="564547" y="266928"/>
                    <a:pt x="569604" y="267547"/>
                  </a:cubicBezTo>
                  <a:cubicBezTo>
                    <a:pt x="578177" y="249069"/>
                    <a:pt x="603799" y="257260"/>
                    <a:pt x="617991" y="262308"/>
                  </a:cubicBezTo>
                  <a:cubicBezTo>
                    <a:pt x="617991" y="270786"/>
                    <a:pt x="617991" y="279453"/>
                    <a:pt x="617991" y="287835"/>
                  </a:cubicBezTo>
                  <a:lnTo>
                    <a:pt x="612086" y="291741"/>
                  </a:lnTo>
                  <a:cubicBezTo>
                    <a:pt x="619896" y="293836"/>
                    <a:pt x="617896" y="301266"/>
                    <a:pt x="618468" y="306219"/>
                  </a:cubicBezTo>
                  <a:lnTo>
                    <a:pt x="612562" y="309457"/>
                  </a:lnTo>
                  <a:cubicBezTo>
                    <a:pt x="611505" y="318049"/>
                    <a:pt x="611219" y="326717"/>
                    <a:pt x="611705" y="335365"/>
                  </a:cubicBezTo>
                  <a:lnTo>
                    <a:pt x="605609" y="339366"/>
                  </a:lnTo>
                  <a:cubicBezTo>
                    <a:pt x="605609" y="340318"/>
                    <a:pt x="605609" y="341556"/>
                    <a:pt x="605609" y="342890"/>
                  </a:cubicBezTo>
                  <a:lnTo>
                    <a:pt x="612181" y="346890"/>
                  </a:lnTo>
                  <a:lnTo>
                    <a:pt x="612181" y="354034"/>
                  </a:lnTo>
                  <a:lnTo>
                    <a:pt x="618563" y="357939"/>
                  </a:lnTo>
                  <a:cubicBezTo>
                    <a:pt x="606752" y="362892"/>
                    <a:pt x="617706" y="373942"/>
                    <a:pt x="602465" y="378133"/>
                  </a:cubicBezTo>
                  <a:cubicBezTo>
                    <a:pt x="597417" y="374513"/>
                    <a:pt x="599227" y="371465"/>
                    <a:pt x="592464" y="368608"/>
                  </a:cubicBezTo>
                  <a:cubicBezTo>
                    <a:pt x="591798" y="365178"/>
                    <a:pt x="595131" y="355653"/>
                    <a:pt x="588369" y="356511"/>
                  </a:cubicBezTo>
                  <a:cubicBezTo>
                    <a:pt x="585416" y="356511"/>
                    <a:pt x="585892" y="359273"/>
                    <a:pt x="585987" y="361273"/>
                  </a:cubicBezTo>
                  <a:cubicBezTo>
                    <a:pt x="579987" y="364235"/>
                    <a:pt x="572938" y="364235"/>
                    <a:pt x="566937" y="361273"/>
                  </a:cubicBezTo>
                  <a:cubicBezTo>
                    <a:pt x="572367" y="351748"/>
                    <a:pt x="608943" y="353844"/>
                    <a:pt x="593131" y="346795"/>
                  </a:cubicBezTo>
                  <a:lnTo>
                    <a:pt x="599418" y="342890"/>
                  </a:lnTo>
                  <a:lnTo>
                    <a:pt x="599418" y="324602"/>
                  </a:lnTo>
                  <a:lnTo>
                    <a:pt x="593036" y="320697"/>
                  </a:lnTo>
                  <a:cubicBezTo>
                    <a:pt x="597608" y="317172"/>
                    <a:pt x="609038" y="320697"/>
                    <a:pt x="605418" y="313172"/>
                  </a:cubicBezTo>
                  <a:lnTo>
                    <a:pt x="595893" y="307933"/>
                  </a:lnTo>
                  <a:cubicBezTo>
                    <a:pt x="566461" y="305362"/>
                    <a:pt x="534171" y="320506"/>
                    <a:pt x="507215" y="306124"/>
                  </a:cubicBezTo>
                  <a:lnTo>
                    <a:pt x="507215" y="298789"/>
                  </a:lnTo>
                  <a:cubicBezTo>
                    <a:pt x="514455" y="295741"/>
                    <a:pt x="514550" y="295741"/>
                    <a:pt x="523122" y="300313"/>
                  </a:cubicBezTo>
                  <a:cubicBezTo>
                    <a:pt x="570747" y="290788"/>
                    <a:pt x="549602" y="298503"/>
                    <a:pt x="520074" y="279930"/>
                  </a:cubicBezTo>
                  <a:lnTo>
                    <a:pt x="520074" y="269167"/>
                  </a:lnTo>
                  <a:cubicBezTo>
                    <a:pt x="498643" y="250117"/>
                    <a:pt x="476164" y="265356"/>
                    <a:pt x="454638" y="273072"/>
                  </a:cubicBezTo>
                  <a:lnTo>
                    <a:pt x="454638" y="276691"/>
                  </a:lnTo>
                  <a:cubicBezTo>
                    <a:pt x="465020" y="281358"/>
                    <a:pt x="479498" y="274501"/>
                    <a:pt x="487785" y="285073"/>
                  </a:cubicBezTo>
                  <a:lnTo>
                    <a:pt x="484832" y="289455"/>
                  </a:lnTo>
                  <a:lnTo>
                    <a:pt x="467496" y="289455"/>
                  </a:lnTo>
                  <a:cubicBezTo>
                    <a:pt x="469211" y="287074"/>
                    <a:pt x="463210" y="284787"/>
                    <a:pt x="461781" y="287359"/>
                  </a:cubicBezTo>
                  <a:cubicBezTo>
                    <a:pt x="461781" y="288978"/>
                    <a:pt x="465020" y="289550"/>
                    <a:pt x="467496" y="289455"/>
                  </a:cubicBezTo>
                  <a:cubicBezTo>
                    <a:pt x="467496" y="289455"/>
                    <a:pt x="466544" y="289455"/>
                    <a:pt x="466258" y="289455"/>
                  </a:cubicBezTo>
                  <a:cubicBezTo>
                    <a:pt x="467487" y="292474"/>
                    <a:pt x="467972" y="295741"/>
                    <a:pt x="467687" y="298980"/>
                  </a:cubicBezTo>
                  <a:cubicBezTo>
                    <a:pt x="445684" y="309171"/>
                    <a:pt x="413204" y="305457"/>
                    <a:pt x="389487" y="302314"/>
                  </a:cubicBezTo>
                  <a:cubicBezTo>
                    <a:pt x="393135" y="301390"/>
                    <a:pt x="395897" y="298399"/>
                    <a:pt x="396535" y="294694"/>
                  </a:cubicBezTo>
                  <a:lnTo>
                    <a:pt x="408156" y="288121"/>
                  </a:lnTo>
                  <a:cubicBezTo>
                    <a:pt x="398631" y="284120"/>
                    <a:pt x="336908" y="283549"/>
                    <a:pt x="342814" y="298980"/>
                  </a:cubicBezTo>
                  <a:cubicBezTo>
                    <a:pt x="323002" y="300789"/>
                    <a:pt x="304714" y="304599"/>
                    <a:pt x="283949" y="304504"/>
                  </a:cubicBezTo>
                  <a:cubicBezTo>
                    <a:pt x="263090" y="309933"/>
                    <a:pt x="295284" y="315934"/>
                    <a:pt x="300714" y="308219"/>
                  </a:cubicBezTo>
                  <a:cubicBezTo>
                    <a:pt x="315858" y="310600"/>
                    <a:pt x="330146" y="322220"/>
                    <a:pt x="345957" y="312124"/>
                  </a:cubicBezTo>
                  <a:cubicBezTo>
                    <a:pt x="371103" y="324983"/>
                    <a:pt x="403107" y="312124"/>
                    <a:pt x="428158" y="324697"/>
                  </a:cubicBezTo>
                  <a:lnTo>
                    <a:pt x="428158" y="332031"/>
                  </a:lnTo>
                  <a:lnTo>
                    <a:pt x="421586" y="336032"/>
                  </a:lnTo>
                  <a:lnTo>
                    <a:pt x="421586" y="343271"/>
                  </a:lnTo>
                  <a:cubicBezTo>
                    <a:pt x="412823" y="346510"/>
                    <a:pt x="401107" y="344319"/>
                    <a:pt x="392154" y="352796"/>
                  </a:cubicBezTo>
                  <a:cubicBezTo>
                    <a:pt x="384153" y="352796"/>
                    <a:pt x="371675" y="351558"/>
                    <a:pt x="369103" y="361559"/>
                  </a:cubicBezTo>
                  <a:cubicBezTo>
                    <a:pt x="377485" y="367369"/>
                    <a:pt x="381581" y="370322"/>
                    <a:pt x="391772" y="364131"/>
                  </a:cubicBezTo>
                  <a:cubicBezTo>
                    <a:pt x="406917" y="374227"/>
                    <a:pt x="419871" y="353177"/>
                    <a:pt x="432063" y="371274"/>
                  </a:cubicBezTo>
                  <a:cubicBezTo>
                    <a:pt x="449685" y="366512"/>
                    <a:pt x="468068" y="357368"/>
                    <a:pt x="484451" y="371274"/>
                  </a:cubicBezTo>
                  <a:lnTo>
                    <a:pt x="494928" y="363464"/>
                  </a:lnTo>
                  <a:cubicBezTo>
                    <a:pt x="493976" y="358416"/>
                    <a:pt x="492261" y="355844"/>
                    <a:pt x="483593" y="356130"/>
                  </a:cubicBezTo>
                  <a:cubicBezTo>
                    <a:pt x="472259" y="346605"/>
                    <a:pt x="455018" y="350034"/>
                    <a:pt x="442160" y="343271"/>
                  </a:cubicBezTo>
                  <a:lnTo>
                    <a:pt x="451018" y="338032"/>
                  </a:lnTo>
                  <a:cubicBezTo>
                    <a:pt x="470068" y="339175"/>
                    <a:pt x="485118" y="352796"/>
                    <a:pt x="505692" y="349081"/>
                  </a:cubicBezTo>
                  <a:cubicBezTo>
                    <a:pt x="511597" y="350224"/>
                    <a:pt x="528361" y="345176"/>
                    <a:pt x="526456" y="354701"/>
                  </a:cubicBezTo>
                  <a:lnTo>
                    <a:pt x="507406" y="365178"/>
                  </a:lnTo>
                  <a:cubicBezTo>
                    <a:pt x="507406" y="366321"/>
                    <a:pt x="506835" y="367464"/>
                    <a:pt x="506549" y="368893"/>
                  </a:cubicBezTo>
                  <a:lnTo>
                    <a:pt x="512740" y="372894"/>
                  </a:lnTo>
                  <a:cubicBezTo>
                    <a:pt x="472068" y="385562"/>
                    <a:pt x="428730" y="373656"/>
                    <a:pt x="385867" y="374989"/>
                  </a:cubicBezTo>
                  <a:cubicBezTo>
                    <a:pt x="376342" y="367464"/>
                    <a:pt x="354435" y="373942"/>
                    <a:pt x="348815" y="362512"/>
                  </a:cubicBezTo>
                  <a:cubicBezTo>
                    <a:pt x="348243" y="360702"/>
                    <a:pt x="345386" y="359844"/>
                    <a:pt x="341481" y="360035"/>
                  </a:cubicBezTo>
                  <a:cubicBezTo>
                    <a:pt x="337575" y="360226"/>
                    <a:pt x="336623" y="360702"/>
                    <a:pt x="335861" y="363464"/>
                  </a:cubicBezTo>
                  <a:cubicBezTo>
                    <a:pt x="329289" y="377847"/>
                    <a:pt x="301190" y="351939"/>
                    <a:pt x="295951" y="369560"/>
                  </a:cubicBezTo>
                  <a:cubicBezTo>
                    <a:pt x="265662" y="382514"/>
                    <a:pt x="300904" y="386610"/>
                    <a:pt x="313287" y="379085"/>
                  </a:cubicBezTo>
                  <a:cubicBezTo>
                    <a:pt x="316525" y="384133"/>
                    <a:pt x="328527" y="381085"/>
                    <a:pt x="331670" y="385848"/>
                  </a:cubicBezTo>
                  <a:cubicBezTo>
                    <a:pt x="358721" y="383657"/>
                    <a:pt x="386915" y="394706"/>
                    <a:pt x="411394" y="382800"/>
                  </a:cubicBezTo>
                  <a:cubicBezTo>
                    <a:pt x="441398" y="396611"/>
                    <a:pt x="469687" y="389658"/>
                    <a:pt x="503120" y="390134"/>
                  </a:cubicBezTo>
                  <a:cubicBezTo>
                    <a:pt x="531695" y="392896"/>
                    <a:pt x="564556" y="392134"/>
                    <a:pt x="595417" y="393753"/>
                  </a:cubicBezTo>
                  <a:cubicBezTo>
                    <a:pt x="600846" y="390801"/>
                    <a:pt x="597608" y="387562"/>
                    <a:pt x="598656" y="384705"/>
                  </a:cubicBezTo>
                  <a:cubicBezTo>
                    <a:pt x="602656" y="380514"/>
                    <a:pt x="608181" y="386896"/>
                    <a:pt x="611990" y="388515"/>
                  </a:cubicBezTo>
                  <a:lnTo>
                    <a:pt x="611990" y="399373"/>
                  </a:lnTo>
                  <a:cubicBezTo>
                    <a:pt x="617325" y="401374"/>
                    <a:pt x="620182" y="405660"/>
                    <a:pt x="617325" y="410803"/>
                  </a:cubicBezTo>
                  <a:lnTo>
                    <a:pt x="612181" y="413756"/>
                  </a:lnTo>
                  <a:lnTo>
                    <a:pt x="617801" y="417566"/>
                  </a:lnTo>
                  <a:lnTo>
                    <a:pt x="611800" y="421471"/>
                  </a:lnTo>
                  <a:lnTo>
                    <a:pt x="611800" y="439664"/>
                  </a:lnTo>
                  <a:lnTo>
                    <a:pt x="618182" y="443569"/>
                  </a:lnTo>
                  <a:lnTo>
                    <a:pt x="618182" y="454523"/>
                  </a:lnTo>
                  <a:lnTo>
                    <a:pt x="611990" y="458333"/>
                  </a:lnTo>
                  <a:lnTo>
                    <a:pt x="611990" y="495195"/>
                  </a:lnTo>
                  <a:cubicBezTo>
                    <a:pt x="627326" y="506434"/>
                    <a:pt x="613038" y="533962"/>
                    <a:pt x="619230" y="550916"/>
                  </a:cubicBezTo>
                  <a:lnTo>
                    <a:pt x="623897" y="553488"/>
                  </a:lnTo>
                  <a:cubicBezTo>
                    <a:pt x="624983" y="557098"/>
                    <a:pt x="625307" y="560888"/>
                    <a:pt x="624849" y="564632"/>
                  </a:cubicBezTo>
                  <a:lnTo>
                    <a:pt x="618563" y="568823"/>
                  </a:lnTo>
                  <a:lnTo>
                    <a:pt x="618563" y="576062"/>
                  </a:lnTo>
                  <a:lnTo>
                    <a:pt x="624754" y="579872"/>
                  </a:lnTo>
                  <a:lnTo>
                    <a:pt x="624754" y="583396"/>
                  </a:lnTo>
                  <a:lnTo>
                    <a:pt x="618372" y="587301"/>
                  </a:lnTo>
                  <a:lnTo>
                    <a:pt x="618372" y="590826"/>
                  </a:lnTo>
                  <a:lnTo>
                    <a:pt x="624564" y="594636"/>
                  </a:lnTo>
                  <a:lnTo>
                    <a:pt x="624564" y="609495"/>
                  </a:lnTo>
                  <a:cubicBezTo>
                    <a:pt x="617134" y="612543"/>
                    <a:pt x="619420" y="616734"/>
                    <a:pt x="612562" y="620353"/>
                  </a:cubicBezTo>
                  <a:cubicBezTo>
                    <a:pt x="613991" y="621306"/>
                    <a:pt x="615801" y="622639"/>
                    <a:pt x="618087" y="624068"/>
                  </a:cubicBezTo>
                  <a:lnTo>
                    <a:pt x="618087" y="638737"/>
                  </a:lnTo>
                  <a:lnTo>
                    <a:pt x="611800" y="642546"/>
                  </a:lnTo>
                  <a:lnTo>
                    <a:pt x="611800" y="657120"/>
                  </a:lnTo>
                  <a:lnTo>
                    <a:pt x="618182" y="661025"/>
                  </a:lnTo>
                  <a:lnTo>
                    <a:pt x="618182" y="679408"/>
                  </a:lnTo>
                  <a:cubicBezTo>
                    <a:pt x="604275" y="687695"/>
                    <a:pt x="614848" y="712841"/>
                    <a:pt x="611705" y="727033"/>
                  </a:cubicBezTo>
                  <a:lnTo>
                    <a:pt x="617039" y="729986"/>
                  </a:lnTo>
                  <a:cubicBezTo>
                    <a:pt x="618182" y="732272"/>
                    <a:pt x="613514" y="732462"/>
                    <a:pt x="612752" y="733987"/>
                  </a:cubicBezTo>
                  <a:cubicBezTo>
                    <a:pt x="611686" y="738825"/>
                    <a:pt x="611324" y="743807"/>
                    <a:pt x="611705" y="748750"/>
                  </a:cubicBezTo>
                  <a:lnTo>
                    <a:pt x="617896" y="752751"/>
                  </a:lnTo>
                  <a:lnTo>
                    <a:pt x="611800" y="756656"/>
                  </a:lnTo>
                  <a:lnTo>
                    <a:pt x="611800" y="870956"/>
                  </a:lnTo>
                  <a:lnTo>
                    <a:pt x="618182" y="874861"/>
                  </a:lnTo>
                  <a:lnTo>
                    <a:pt x="618182" y="882100"/>
                  </a:lnTo>
                  <a:lnTo>
                    <a:pt x="612086" y="885910"/>
                  </a:lnTo>
                  <a:lnTo>
                    <a:pt x="612086" y="911818"/>
                  </a:lnTo>
                  <a:lnTo>
                    <a:pt x="617896" y="915057"/>
                  </a:lnTo>
                  <a:cubicBezTo>
                    <a:pt x="617896" y="916961"/>
                    <a:pt x="617896" y="919248"/>
                    <a:pt x="618468" y="922010"/>
                  </a:cubicBezTo>
                  <a:cubicBezTo>
                    <a:pt x="612657" y="925153"/>
                    <a:pt x="607323" y="929916"/>
                    <a:pt x="618468" y="933345"/>
                  </a:cubicBezTo>
                  <a:lnTo>
                    <a:pt x="618468" y="948775"/>
                  </a:lnTo>
                  <a:lnTo>
                    <a:pt x="612086" y="952585"/>
                  </a:lnTo>
                  <a:lnTo>
                    <a:pt x="612086" y="1132989"/>
                  </a:lnTo>
                  <a:lnTo>
                    <a:pt x="605704" y="1136894"/>
                  </a:lnTo>
                  <a:cubicBezTo>
                    <a:pt x="612848" y="1139085"/>
                    <a:pt x="613324" y="1146419"/>
                    <a:pt x="611419" y="1151848"/>
                  </a:cubicBezTo>
                  <a:lnTo>
                    <a:pt x="598370" y="1158325"/>
                  </a:lnTo>
                  <a:cubicBezTo>
                    <a:pt x="595227" y="1169469"/>
                    <a:pt x="602751" y="1165755"/>
                    <a:pt x="610848" y="1169565"/>
                  </a:cubicBezTo>
                  <a:lnTo>
                    <a:pt x="610848" y="1198997"/>
                  </a:lnTo>
                  <a:lnTo>
                    <a:pt x="604466" y="1202902"/>
                  </a:lnTo>
                  <a:lnTo>
                    <a:pt x="604466" y="1217476"/>
                  </a:lnTo>
                  <a:lnTo>
                    <a:pt x="611229" y="1221476"/>
                  </a:lnTo>
                  <a:lnTo>
                    <a:pt x="611229" y="1232239"/>
                  </a:lnTo>
                  <a:lnTo>
                    <a:pt x="617229" y="1236049"/>
                  </a:lnTo>
                  <a:lnTo>
                    <a:pt x="617229" y="1291675"/>
                  </a:lnTo>
                  <a:cubicBezTo>
                    <a:pt x="608657" y="1296819"/>
                    <a:pt x="608657" y="1297105"/>
                    <a:pt x="617229" y="1302248"/>
                  </a:cubicBezTo>
                  <a:lnTo>
                    <a:pt x="611419" y="1306153"/>
                  </a:lnTo>
                  <a:lnTo>
                    <a:pt x="617610" y="1309963"/>
                  </a:lnTo>
                  <a:lnTo>
                    <a:pt x="617610" y="1313487"/>
                  </a:lnTo>
                  <a:lnTo>
                    <a:pt x="611229" y="1317298"/>
                  </a:lnTo>
                  <a:lnTo>
                    <a:pt x="611229" y="1361589"/>
                  </a:lnTo>
                  <a:cubicBezTo>
                    <a:pt x="627707" y="1379877"/>
                    <a:pt x="611895" y="1418262"/>
                    <a:pt x="618372" y="1442932"/>
                  </a:cubicBezTo>
                  <a:lnTo>
                    <a:pt x="623325" y="1445694"/>
                  </a:lnTo>
                  <a:cubicBezTo>
                    <a:pt x="626659" y="1468840"/>
                    <a:pt x="621706" y="1493319"/>
                    <a:pt x="625040" y="1516751"/>
                  </a:cubicBezTo>
                  <a:lnTo>
                    <a:pt x="630374" y="1519704"/>
                  </a:lnTo>
                  <a:lnTo>
                    <a:pt x="630374" y="1545135"/>
                  </a:lnTo>
                  <a:lnTo>
                    <a:pt x="637137" y="1549422"/>
                  </a:lnTo>
                  <a:lnTo>
                    <a:pt x="637137" y="1571424"/>
                  </a:lnTo>
                  <a:lnTo>
                    <a:pt x="630755" y="1575235"/>
                  </a:lnTo>
                  <a:lnTo>
                    <a:pt x="630755" y="1608286"/>
                  </a:lnTo>
                  <a:lnTo>
                    <a:pt x="623992" y="1612382"/>
                  </a:lnTo>
                  <a:lnTo>
                    <a:pt x="623992" y="1637909"/>
                  </a:lnTo>
                  <a:cubicBezTo>
                    <a:pt x="613800" y="1640862"/>
                    <a:pt x="618563" y="1652196"/>
                    <a:pt x="617610" y="1660007"/>
                  </a:cubicBezTo>
                  <a:lnTo>
                    <a:pt x="623325" y="1663150"/>
                  </a:lnTo>
                  <a:cubicBezTo>
                    <a:pt x="624468" y="1671865"/>
                    <a:pt x="624754" y="1680667"/>
                    <a:pt x="624183" y="1689439"/>
                  </a:cubicBezTo>
                  <a:lnTo>
                    <a:pt x="630374" y="1692868"/>
                  </a:lnTo>
                  <a:lnTo>
                    <a:pt x="630374" y="1729825"/>
                  </a:lnTo>
                  <a:lnTo>
                    <a:pt x="624373" y="1733730"/>
                  </a:lnTo>
                  <a:lnTo>
                    <a:pt x="624373" y="1810692"/>
                  </a:lnTo>
                  <a:lnTo>
                    <a:pt x="617610" y="1814788"/>
                  </a:lnTo>
                  <a:lnTo>
                    <a:pt x="617610" y="1818312"/>
                  </a:lnTo>
                  <a:lnTo>
                    <a:pt x="624183" y="1822313"/>
                  </a:lnTo>
                  <a:cubicBezTo>
                    <a:pt x="624249" y="1823485"/>
                    <a:pt x="624249" y="1824665"/>
                    <a:pt x="624183" y="1825837"/>
                  </a:cubicBezTo>
                  <a:lnTo>
                    <a:pt x="618372" y="1829647"/>
                  </a:lnTo>
                  <a:lnTo>
                    <a:pt x="618372" y="1921849"/>
                  </a:lnTo>
                  <a:cubicBezTo>
                    <a:pt x="627897" y="1923659"/>
                    <a:pt x="627897" y="1959949"/>
                    <a:pt x="618372" y="1961949"/>
                  </a:cubicBezTo>
                  <a:lnTo>
                    <a:pt x="618372" y="1987858"/>
                  </a:lnTo>
                  <a:lnTo>
                    <a:pt x="624373" y="1991667"/>
                  </a:lnTo>
                  <a:lnTo>
                    <a:pt x="624373" y="2031863"/>
                  </a:lnTo>
                  <a:lnTo>
                    <a:pt x="631136" y="2035959"/>
                  </a:lnTo>
                  <a:lnTo>
                    <a:pt x="631136" y="2068915"/>
                  </a:lnTo>
                  <a:lnTo>
                    <a:pt x="624754" y="2072821"/>
                  </a:lnTo>
                  <a:cubicBezTo>
                    <a:pt x="636470" y="2076916"/>
                    <a:pt x="629326" y="2092823"/>
                    <a:pt x="631136" y="2102158"/>
                  </a:cubicBezTo>
                  <a:cubicBezTo>
                    <a:pt x="617039" y="2106063"/>
                    <a:pt x="632088" y="2123875"/>
                    <a:pt x="618372" y="2127780"/>
                  </a:cubicBezTo>
                  <a:lnTo>
                    <a:pt x="618372" y="2149497"/>
                  </a:lnTo>
                  <a:lnTo>
                    <a:pt x="611800" y="2153688"/>
                  </a:lnTo>
                  <a:cubicBezTo>
                    <a:pt x="611800" y="2154735"/>
                    <a:pt x="611800" y="2155974"/>
                    <a:pt x="611800" y="2157212"/>
                  </a:cubicBezTo>
                  <a:lnTo>
                    <a:pt x="624754" y="2164927"/>
                  </a:lnTo>
                  <a:cubicBezTo>
                    <a:pt x="614658" y="2167785"/>
                    <a:pt x="619325" y="2179310"/>
                    <a:pt x="618372" y="2186930"/>
                  </a:cubicBezTo>
                  <a:cubicBezTo>
                    <a:pt x="624754" y="2190645"/>
                    <a:pt x="624754" y="2190645"/>
                    <a:pt x="618372" y="2194074"/>
                  </a:cubicBezTo>
                  <a:lnTo>
                    <a:pt x="618372" y="2201122"/>
                  </a:lnTo>
                  <a:lnTo>
                    <a:pt x="611705" y="2205313"/>
                  </a:lnTo>
                  <a:lnTo>
                    <a:pt x="617991" y="2209123"/>
                  </a:lnTo>
                  <a:lnTo>
                    <a:pt x="617991" y="2220077"/>
                  </a:lnTo>
                  <a:lnTo>
                    <a:pt x="611419" y="2223982"/>
                  </a:lnTo>
                  <a:cubicBezTo>
                    <a:pt x="610276" y="2227602"/>
                    <a:pt x="614943" y="2229221"/>
                    <a:pt x="617229" y="2231602"/>
                  </a:cubicBezTo>
                  <a:cubicBezTo>
                    <a:pt x="605418" y="2237318"/>
                    <a:pt x="613800" y="2255986"/>
                    <a:pt x="611419" y="2267130"/>
                  </a:cubicBezTo>
                  <a:cubicBezTo>
                    <a:pt x="607476" y="2270341"/>
                    <a:pt x="603161" y="2273055"/>
                    <a:pt x="598560" y="2275227"/>
                  </a:cubicBezTo>
                  <a:cubicBezTo>
                    <a:pt x="603894" y="2280561"/>
                    <a:pt x="628183" y="2286180"/>
                    <a:pt x="612467" y="2293229"/>
                  </a:cubicBezTo>
                  <a:cubicBezTo>
                    <a:pt x="610562" y="2296849"/>
                    <a:pt x="611800" y="2300468"/>
                    <a:pt x="611419" y="2304087"/>
                  </a:cubicBezTo>
                  <a:cubicBezTo>
                    <a:pt x="618087" y="2309041"/>
                    <a:pt x="621611" y="2311136"/>
                    <a:pt x="611419" y="2315804"/>
                  </a:cubicBezTo>
                  <a:lnTo>
                    <a:pt x="617420" y="2319613"/>
                  </a:lnTo>
                  <a:lnTo>
                    <a:pt x="611133" y="2323614"/>
                  </a:lnTo>
                  <a:cubicBezTo>
                    <a:pt x="611133" y="2324947"/>
                    <a:pt x="611133" y="2326948"/>
                    <a:pt x="611800" y="2327138"/>
                  </a:cubicBezTo>
                  <a:cubicBezTo>
                    <a:pt x="619610" y="2329329"/>
                    <a:pt x="615610" y="2335520"/>
                    <a:pt x="623325" y="2337520"/>
                  </a:cubicBezTo>
                  <a:cubicBezTo>
                    <a:pt x="626659" y="2341426"/>
                    <a:pt x="621230" y="2343521"/>
                    <a:pt x="617991" y="2345235"/>
                  </a:cubicBezTo>
                  <a:lnTo>
                    <a:pt x="617991" y="2396575"/>
                  </a:lnTo>
                  <a:lnTo>
                    <a:pt x="624183" y="2400480"/>
                  </a:lnTo>
                  <a:lnTo>
                    <a:pt x="624183" y="2426103"/>
                  </a:lnTo>
                  <a:lnTo>
                    <a:pt x="617801" y="2430008"/>
                  </a:lnTo>
                  <a:lnTo>
                    <a:pt x="617801" y="2433532"/>
                  </a:lnTo>
                  <a:lnTo>
                    <a:pt x="623992" y="2437343"/>
                  </a:lnTo>
                  <a:lnTo>
                    <a:pt x="623992" y="2444772"/>
                  </a:lnTo>
                  <a:cubicBezTo>
                    <a:pt x="616753" y="2447058"/>
                    <a:pt x="617515" y="2452487"/>
                    <a:pt x="617706" y="2458774"/>
                  </a:cubicBezTo>
                  <a:lnTo>
                    <a:pt x="623611" y="2462964"/>
                  </a:lnTo>
                  <a:lnTo>
                    <a:pt x="617991" y="2466775"/>
                  </a:lnTo>
                  <a:lnTo>
                    <a:pt x="617991" y="2529925"/>
                  </a:lnTo>
                  <a:lnTo>
                    <a:pt x="624087" y="2533640"/>
                  </a:lnTo>
                  <a:lnTo>
                    <a:pt x="617610" y="2537641"/>
                  </a:lnTo>
                  <a:lnTo>
                    <a:pt x="617610" y="2574217"/>
                  </a:lnTo>
                  <a:lnTo>
                    <a:pt x="611419" y="2578026"/>
                  </a:lnTo>
                  <a:lnTo>
                    <a:pt x="611419" y="2585456"/>
                  </a:lnTo>
                  <a:lnTo>
                    <a:pt x="616753" y="2588504"/>
                  </a:lnTo>
                  <a:cubicBezTo>
                    <a:pt x="618753" y="2622603"/>
                    <a:pt x="618277" y="2658322"/>
                    <a:pt x="616753" y="2692612"/>
                  </a:cubicBezTo>
                  <a:cubicBezTo>
                    <a:pt x="609323" y="2695184"/>
                    <a:pt x="612467" y="2700328"/>
                    <a:pt x="604656" y="2703090"/>
                  </a:cubicBezTo>
                  <a:lnTo>
                    <a:pt x="610848" y="2706995"/>
                  </a:lnTo>
                  <a:lnTo>
                    <a:pt x="610848" y="2725283"/>
                  </a:lnTo>
                  <a:lnTo>
                    <a:pt x="604561" y="2729188"/>
                  </a:lnTo>
                  <a:lnTo>
                    <a:pt x="604561" y="2736332"/>
                  </a:lnTo>
                  <a:lnTo>
                    <a:pt x="610657" y="2740237"/>
                  </a:lnTo>
                  <a:lnTo>
                    <a:pt x="610657" y="2747667"/>
                  </a:lnTo>
                  <a:cubicBezTo>
                    <a:pt x="596941" y="2753954"/>
                    <a:pt x="608657" y="2773384"/>
                    <a:pt x="603418" y="2784910"/>
                  </a:cubicBezTo>
                  <a:lnTo>
                    <a:pt x="598656" y="2787481"/>
                  </a:lnTo>
                  <a:cubicBezTo>
                    <a:pt x="597760" y="2791025"/>
                    <a:pt x="597465" y="2794701"/>
                    <a:pt x="597798" y="2798340"/>
                  </a:cubicBezTo>
                  <a:cubicBezTo>
                    <a:pt x="600846" y="2801674"/>
                    <a:pt x="607323" y="2803388"/>
                    <a:pt x="610562" y="2806531"/>
                  </a:cubicBezTo>
                  <a:lnTo>
                    <a:pt x="604371" y="2810341"/>
                  </a:lnTo>
                  <a:lnTo>
                    <a:pt x="604371" y="2813961"/>
                  </a:lnTo>
                  <a:lnTo>
                    <a:pt x="594846" y="2819486"/>
                  </a:lnTo>
                  <a:lnTo>
                    <a:pt x="585321" y="2813294"/>
                  </a:lnTo>
                  <a:lnTo>
                    <a:pt x="585321" y="2806150"/>
                  </a:lnTo>
                  <a:lnTo>
                    <a:pt x="591226" y="2802340"/>
                  </a:lnTo>
                  <a:lnTo>
                    <a:pt x="591226" y="2787672"/>
                  </a:lnTo>
                  <a:lnTo>
                    <a:pt x="578463" y="2780147"/>
                  </a:lnTo>
                  <a:cubicBezTo>
                    <a:pt x="583120" y="2778004"/>
                    <a:pt x="587483" y="2775242"/>
                    <a:pt x="591417" y="2771955"/>
                  </a:cubicBezTo>
                  <a:cubicBezTo>
                    <a:pt x="590750" y="2766241"/>
                    <a:pt x="582939" y="2765288"/>
                    <a:pt x="578653" y="2762430"/>
                  </a:cubicBezTo>
                  <a:cubicBezTo>
                    <a:pt x="581320" y="2759478"/>
                    <a:pt x="588178" y="2761002"/>
                    <a:pt x="591417" y="2758525"/>
                  </a:cubicBezTo>
                  <a:lnTo>
                    <a:pt x="591417" y="2739475"/>
                  </a:lnTo>
                  <a:lnTo>
                    <a:pt x="597989" y="2735570"/>
                  </a:lnTo>
                  <a:cubicBezTo>
                    <a:pt x="597989" y="2734237"/>
                    <a:pt x="597989" y="2732998"/>
                    <a:pt x="597989" y="2731855"/>
                  </a:cubicBezTo>
                  <a:cubicBezTo>
                    <a:pt x="590464" y="2730331"/>
                    <a:pt x="594084" y="2725188"/>
                    <a:pt x="588464" y="2722902"/>
                  </a:cubicBezTo>
                  <a:cubicBezTo>
                    <a:pt x="577510" y="2723569"/>
                    <a:pt x="551126" y="2720806"/>
                    <a:pt x="552269" y="2735189"/>
                  </a:cubicBezTo>
                  <a:cubicBezTo>
                    <a:pt x="541696" y="2742333"/>
                    <a:pt x="534457" y="2741571"/>
                    <a:pt x="526075" y="2746524"/>
                  </a:cubicBezTo>
                  <a:cubicBezTo>
                    <a:pt x="527123" y="2750810"/>
                    <a:pt x="522741" y="2751953"/>
                    <a:pt x="520265" y="2754620"/>
                  </a:cubicBezTo>
                  <a:cubicBezTo>
                    <a:pt x="525789" y="2757859"/>
                    <a:pt x="525789" y="2757859"/>
                    <a:pt x="520265" y="2761383"/>
                  </a:cubicBezTo>
                  <a:lnTo>
                    <a:pt x="520265" y="2769098"/>
                  </a:lnTo>
                  <a:lnTo>
                    <a:pt x="539315" y="2779957"/>
                  </a:lnTo>
                  <a:cubicBezTo>
                    <a:pt x="513121" y="2789482"/>
                    <a:pt x="484165" y="2787291"/>
                    <a:pt x="460543" y="2805770"/>
                  </a:cubicBezTo>
                  <a:lnTo>
                    <a:pt x="473402" y="2813008"/>
                  </a:lnTo>
                  <a:lnTo>
                    <a:pt x="473402" y="2823771"/>
                  </a:lnTo>
                  <a:lnTo>
                    <a:pt x="479974" y="2827868"/>
                  </a:lnTo>
                  <a:lnTo>
                    <a:pt x="473973" y="2831677"/>
                  </a:lnTo>
                  <a:lnTo>
                    <a:pt x="479879" y="2835392"/>
                  </a:lnTo>
                  <a:lnTo>
                    <a:pt x="479879" y="2846441"/>
                  </a:lnTo>
                  <a:lnTo>
                    <a:pt x="474926" y="2849299"/>
                  </a:lnTo>
                  <a:cubicBezTo>
                    <a:pt x="477307" y="2854442"/>
                    <a:pt x="487975" y="2856823"/>
                    <a:pt x="493309" y="2861014"/>
                  </a:cubicBezTo>
                  <a:cubicBezTo>
                    <a:pt x="479498" y="2867015"/>
                    <a:pt x="459495" y="2857109"/>
                    <a:pt x="447684" y="2868634"/>
                  </a:cubicBezTo>
                  <a:lnTo>
                    <a:pt x="447684" y="2875969"/>
                  </a:lnTo>
                  <a:cubicBezTo>
                    <a:pt x="458733" y="2879683"/>
                    <a:pt x="471401" y="2875969"/>
                    <a:pt x="484356" y="2877492"/>
                  </a:cubicBezTo>
                  <a:cubicBezTo>
                    <a:pt x="501501" y="2887017"/>
                    <a:pt x="489975" y="2889970"/>
                    <a:pt x="476735" y="2888637"/>
                  </a:cubicBezTo>
                  <a:cubicBezTo>
                    <a:pt x="467210" y="2897495"/>
                    <a:pt x="482831" y="2894828"/>
                    <a:pt x="486737" y="2898162"/>
                  </a:cubicBezTo>
                  <a:lnTo>
                    <a:pt x="486737" y="2905687"/>
                  </a:lnTo>
                  <a:cubicBezTo>
                    <a:pt x="476545" y="2915212"/>
                    <a:pt x="468258" y="2907592"/>
                    <a:pt x="456162" y="2907496"/>
                  </a:cubicBezTo>
                  <a:cubicBezTo>
                    <a:pt x="453494" y="2909592"/>
                    <a:pt x="446637" y="2911306"/>
                    <a:pt x="447398" y="2915974"/>
                  </a:cubicBezTo>
                  <a:cubicBezTo>
                    <a:pt x="452113" y="2920346"/>
                    <a:pt x="458305" y="2922765"/>
                    <a:pt x="464734" y="2922736"/>
                  </a:cubicBezTo>
                  <a:cubicBezTo>
                    <a:pt x="466106" y="2922755"/>
                    <a:pt x="467201" y="2923870"/>
                    <a:pt x="467182" y="2925241"/>
                  </a:cubicBezTo>
                  <a:cubicBezTo>
                    <a:pt x="467182" y="2925422"/>
                    <a:pt x="467153" y="2925604"/>
                    <a:pt x="467115" y="2925784"/>
                  </a:cubicBezTo>
                  <a:cubicBezTo>
                    <a:pt x="452351" y="2925213"/>
                    <a:pt x="438540" y="2936643"/>
                    <a:pt x="425110" y="2940358"/>
                  </a:cubicBezTo>
                  <a:cubicBezTo>
                    <a:pt x="412347" y="2937977"/>
                    <a:pt x="409775" y="2945501"/>
                    <a:pt x="396535" y="2943215"/>
                  </a:cubicBezTo>
                  <a:cubicBezTo>
                    <a:pt x="388820" y="2936033"/>
                    <a:pt x="376999" y="2935633"/>
                    <a:pt x="368817" y="2942262"/>
                  </a:cubicBezTo>
                  <a:lnTo>
                    <a:pt x="375199" y="2946168"/>
                  </a:lnTo>
                  <a:lnTo>
                    <a:pt x="375199" y="2949787"/>
                  </a:lnTo>
                  <a:cubicBezTo>
                    <a:pt x="386343" y="2959312"/>
                    <a:pt x="401964" y="2950740"/>
                    <a:pt x="413299" y="2960169"/>
                  </a:cubicBezTo>
                  <a:cubicBezTo>
                    <a:pt x="397392" y="2974267"/>
                    <a:pt x="370437" y="2960169"/>
                    <a:pt x="352434" y="2973409"/>
                  </a:cubicBezTo>
                  <a:cubicBezTo>
                    <a:pt x="345386" y="2969599"/>
                    <a:pt x="318621" y="2964456"/>
                    <a:pt x="322335" y="2979219"/>
                  </a:cubicBezTo>
                  <a:cubicBezTo>
                    <a:pt x="351930" y="2982810"/>
                    <a:pt x="381876" y="2982201"/>
                    <a:pt x="411299" y="2977410"/>
                  </a:cubicBezTo>
                  <a:lnTo>
                    <a:pt x="420157" y="2982744"/>
                  </a:lnTo>
                  <a:cubicBezTo>
                    <a:pt x="399145" y="2993126"/>
                    <a:pt x="374980" y="2995174"/>
                    <a:pt x="352530" y="2988459"/>
                  </a:cubicBezTo>
                  <a:lnTo>
                    <a:pt x="345481" y="2991983"/>
                  </a:lnTo>
                  <a:cubicBezTo>
                    <a:pt x="294998" y="2977696"/>
                    <a:pt x="349196" y="3011985"/>
                    <a:pt x="371103" y="2999508"/>
                  </a:cubicBezTo>
                  <a:cubicBezTo>
                    <a:pt x="377866" y="3002270"/>
                    <a:pt x="372246" y="3010176"/>
                    <a:pt x="380628" y="3012081"/>
                  </a:cubicBezTo>
                  <a:cubicBezTo>
                    <a:pt x="381533" y="3017186"/>
                    <a:pt x="381533" y="3022406"/>
                    <a:pt x="380628" y="3027511"/>
                  </a:cubicBezTo>
                  <a:cubicBezTo>
                    <a:pt x="361569" y="3033293"/>
                    <a:pt x="341919" y="3036903"/>
                    <a:pt x="322049" y="3038275"/>
                  </a:cubicBezTo>
                  <a:cubicBezTo>
                    <a:pt x="307286" y="3044085"/>
                    <a:pt x="292046" y="3058277"/>
                    <a:pt x="319382" y="3047800"/>
                  </a:cubicBezTo>
                  <a:cubicBezTo>
                    <a:pt x="325955" y="3049324"/>
                    <a:pt x="327955" y="3045133"/>
                    <a:pt x="332908" y="3044751"/>
                  </a:cubicBezTo>
                  <a:cubicBezTo>
                    <a:pt x="339956" y="3049990"/>
                    <a:pt x="350624" y="3047228"/>
                    <a:pt x="358911" y="3048180"/>
                  </a:cubicBezTo>
                  <a:cubicBezTo>
                    <a:pt x="363769" y="3051324"/>
                    <a:pt x="360054" y="3054467"/>
                    <a:pt x="361673" y="3056944"/>
                  </a:cubicBezTo>
                  <a:cubicBezTo>
                    <a:pt x="352815" y="3064087"/>
                    <a:pt x="343100" y="3062563"/>
                    <a:pt x="332432" y="3062563"/>
                  </a:cubicBezTo>
                  <a:cubicBezTo>
                    <a:pt x="326240" y="3065326"/>
                    <a:pt x="328527" y="3073993"/>
                    <a:pt x="329384" y="3079613"/>
                  </a:cubicBezTo>
                  <a:cubicBezTo>
                    <a:pt x="349196" y="3092281"/>
                    <a:pt x="317763" y="3084566"/>
                    <a:pt x="315382" y="3091614"/>
                  </a:cubicBezTo>
                  <a:cubicBezTo>
                    <a:pt x="310429" y="3101139"/>
                    <a:pt x="290427" y="3091614"/>
                    <a:pt x="282616" y="3101139"/>
                  </a:cubicBezTo>
                  <a:lnTo>
                    <a:pt x="282616" y="3104950"/>
                  </a:lnTo>
                  <a:cubicBezTo>
                    <a:pt x="275948" y="3114475"/>
                    <a:pt x="234991" y="3104950"/>
                    <a:pt x="246897" y="3121523"/>
                  </a:cubicBezTo>
                  <a:cubicBezTo>
                    <a:pt x="258518" y="3118952"/>
                    <a:pt x="255660" y="3129620"/>
                    <a:pt x="256422" y="3137906"/>
                  </a:cubicBezTo>
                  <a:lnTo>
                    <a:pt x="262232" y="3141716"/>
                  </a:lnTo>
                  <a:cubicBezTo>
                    <a:pt x="262232" y="3142764"/>
                    <a:pt x="262232" y="3143907"/>
                    <a:pt x="262709" y="3145335"/>
                  </a:cubicBezTo>
                  <a:cubicBezTo>
                    <a:pt x="257565" y="3150384"/>
                    <a:pt x="248707" y="3150193"/>
                    <a:pt x="243087" y="3153051"/>
                  </a:cubicBezTo>
                  <a:lnTo>
                    <a:pt x="243087" y="3160290"/>
                  </a:lnTo>
                  <a:cubicBezTo>
                    <a:pt x="257946" y="3159147"/>
                    <a:pt x="279568" y="3155623"/>
                    <a:pt x="295475" y="3162004"/>
                  </a:cubicBezTo>
                  <a:cubicBezTo>
                    <a:pt x="295475" y="3168005"/>
                    <a:pt x="284616" y="3164576"/>
                    <a:pt x="279187" y="3166005"/>
                  </a:cubicBezTo>
                  <a:cubicBezTo>
                    <a:pt x="256232" y="3172767"/>
                    <a:pt x="258518" y="3173054"/>
                    <a:pt x="279187" y="3184007"/>
                  </a:cubicBezTo>
                  <a:cubicBezTo>
                    <a:pt x="294332" y="3188293"/>
                    <a:pt x="305952" y="3169910"/>
                    <a:pt x="318621" y="3180293"/>
                  </a:cubicBezTo>
                  <a:cubicBezTo>
                    <a:pt x="332432" y="3179435"/>
                    <a:pt x="343766" y="3186293"/>
                    <a:pt x="358435" y="3184102"/>
                  </a:cubicBezTo>
                  <a:lnTo>
                    <a:pt x="374056" y="3193627"/>
                  </a:lnTo>
                  <a:cubicBezTo>
                    <a:pt x="357482" y="3202009"/>
                    <a:pt x="340528" y="3187055"/>
                    <a:pt x="326431" y="3195152"/>
                  </a:cubicBezTo>
                  <a:cubicBezTo>
                    <a:pt x="319459" y="3196695"/>
                    <a:pt x="312163" y="3195504"/>
                    <a:pt x="306047" y="3191817"/>
                  </a:cubicBezTo>
                  <a:cubicBezTo>
                    <a:pt x="284140" y="3192675"/>
                    <a:pt x="263280" y="3202867"/>
                    <a:pt x="240420" y="3199343"/>
                  </a:cubicBezTo>
                  <a:cubicBezTo>
                    <a:pt x="236420" y="3200676"/>
                    <a:pt x="237277" y="3202676"/>
                    <a:pt x="237087" y="3204486"/>
                  </a:cubicBezTo>
                  <a:lnTo>
                    <a:pt x="250040" y="3212106"/>
                  </a:lnTo>
                  <a:lnTo>
                    <a:pt x="250040" y="3219536"/>
                  </a:lnTo>
                  <a:cubicBezTo>
                    <a:pt x="244897" y="3222869"/>
                    <a:pt x="236229" y="3219536"/>
                    <a:pt x="236324" y="3227251"/>
                  </a:cubicBezTo>
                  <a:lnTo>
                    <a:pt x="224704" y="3233823"/>
                  </a:lnTo>
                  <a:cubicBezTo>
                    <a:pt x="229276" y="3239347"/>
                    <a:pt x="244706" y="3231727"/>
                    <a:pt x="243754" y="3241252"/>
                  </a:cubicBezTo>
                  <a:cubicBezTo>
                    <a:pt x="233372" y="3246110"/>
                    <a:pt x="220227" y="3245443"/>
                    <a:pt x="210893" y="3252778"/>
                  </a:cubicBezTo>
                  <a:cubicBezTo>
                    <a:pt x="210893" y="3258874"/>
                    <a:pt x="210893" y="3258874"/>
                    <a:pt x="214036" y="3261731"/>
                  </a:cubicBezTo>
                  <a:cubicBezTo>
                    <a:pt x="218179" y="3258855"/>
                    <a:pt x="223228" y="3257606"/>
                    <a:pt x="228228" y="3258207"/>
                  </a:cubicBezTo>
                  <a:lnTo>
                    <a:pt x="231086" y="3262970"/>
                  </a:lnTo>
                  <a:lnTo>
                    <a:pt x="224323" y="3267351"/>
                  </a:lnTo>
                  <a:lnTo>
                    <a:pt x="230610" y="3271161"/>
                  </a:lnTo>
                  <a:cubicBezTo>
                    <a:pt x="228895" y="3277733"/>
                    <a:pt x="236610" y="3276209"/>
                    <a:pt x="240135" y="3273066"/>
                  </a:cubicBezTo>
                  <a:cubicBezTo>
                    <a:pt x="247088" y="3277638"/>
                    <a:pt x="252327" y="3276495"/>
                    <a:pt x="261852" y="3276495"/>
                  </a:cubicBezTo>
                  <a:lnTo>
                    <a:pt x="272424" y="3284115"/>
                  </a:lnTo>
                  <a:cubicBezTo>
                    <a:pt x="280787" y="3282686"/>
                    <a:pt x="289369" y="3284601"/>
                    <a:pt x="296332" y="3289449"/>
                  </a:cubicBezTo>
                  <a:cubicBezTo>
                    <a:pt x="281664" y="3294878"/>
                    <a:pt x="268900" y="3289449"/>
                    <a:pt x="254136" y="3287639"/>
                  </a:cubicBezTo>
                  <a:cubicBezTo>
                    <a:pt x="250098" y="3284772"/>
                    <a:pt x="245154" y="3283486"/>
                    <a:pt x="240230" y="3284019"/>
                  </a:cubicBezTo>
                  <a:lnTo>
                    <a:pt x="231181" y="3289353"/>
                  </a:lnTo>
                  <a:cubicBezTo>
                    <a:pt x="224514" y="3306022"/>
                    <a:pt x="183556" y="3284115"/>
                    <a:pt x="178031" y="3300307"/>
                  </a:cubicBezTo>
                  <a:lnTo>
                    <a:pt x="184604" y="3304308"/>
                  </a:lnTo>
                  <a:lnTo>
                    <a:pt x="184604" y="3307927"/>
                  </a:lnTo>
                  <a:cubicBezTo>
                    <a:pt x="170697" y="3312785"/>
                    <a:pt x="154695" y="3307927"/>
                    <a:pt x="140313" y="3310595"/>
                  </a:cubicBezTo>
                  <a:cubicBezTo>
                    <a:pt x="136788" y="3314500"/>
                    <a:pt x="139741" y="3318786"/>
                    <a:pt x="138217" y="3322882"/>
                  </a:cubicBezTo>
                  <a:cubicBezTo>
                    <a:pt x="132026" y="3327263"/>
                    <a:pt x="115929" y="3320024"/>
                    <a:pt x="119167" y="3332407"/>
                  </a:cubicBezTo>
                  <a:cubicBezTo>
                    <a:pt x="118119" y="3336407"/>
                    <a:pt x="113071" y="3335169"/>
                    <a:pt x="109642" y="3335455"/>
                  </a:cubicBezTo>
                  <a:cubicBezTo>
                    <a:pt x="98621" y="3340284"/>
                    <a:pt x="87220" y="3344170"/>
                    <a:pt x="75542" y="3347075"/>
                  </a:cubicBezTo>
                  <a:cubicBezTo>
                    <a:pt x="62493" y="3354981"/>
                    <a:pt x="50015" y="3342408"/>
                    <a:pt x="53540" y="3366696"/>
                  </a:cubicBezTo>
                  <a:cubicBezTo>
                    <a:pt x="58207" y="3369935"/>
                    <a:pt x="64113" y="3368030"/>
                    <a:pt x="69447" y="3368601"/>
                  </a:cubicBezTo>
                  <a:cubicBezTo>
                    <a:pt x="77257" y="3362315"/>
                    <a:pt x="88497" y="3367554"/>
                    <a:pt x="96402" y="3361362"/>
                  </a:cubicBezTo>
                  <a:cubicBezTo>
                    <a:pt x="100117" y="3367363"/>
                    <a:pt x="120786" y="3362220"/>
                    <a:pt x="117357" y="3367839"/>
                  </a:cubicBezTo>
                  <a:cubicBezTo>
                    <a:pt x="107823" y="3369268"/>
                    <a:pt x="98536" y="3371993"/>
                    <a:pt x="89735" y="3375936"/>
                  </a:cubicBezTo>
                  <a:cubicBezTo>
                    <a:pt x="84877" y="3376507"/>
                    <a:pt x="78019" y="3374221"/>
                    <a:pt x="73923" y="3378222"/>
                  </a:cubicBezTo>
                  <a:cubicBezTo>
                    <a:pt x="78305" y="3381555"/>
                    <a:pt x="86591" y="3382317"/>
                    <a:pt x="86496" y="3388509"/>
                  </a:cubicBezTo>
                  <a:lnTo>
                    <a:pt x="80019" y="3392605"/>
                  </a:lnTo>
                  <a:lnTo>
                    <a:pt x="80019" y="3403177"/>
                  </a:lnTo>
                  <a:cubicBezTo>
                    <a:pt x="74209" y="3407559"/>
                    <a:pt x="65827" y="3410416"/>
                    <a:pt x="60969" y="3414703"/>
                  </a:cubicBezTo>
                  <a:lnTo>
                    <a:pt x="69542" y="3420132"/>
                  </a:lnTo>
                  <a:cubicBezTo>
                    <a:pt x="88592" y="3420894"/>
                    <a:pt x="110785" y="3408702"/>
                    <a:pt x="123930" y="3423846"/>
                  </a:cubicBezTo>
                  <a:cubicBezTo>
                    <a:pt x="135169" y="3422513"/>
                    <a:pt x="141360" y="3424704"/>
                    <a:pt x="138979" y="3436705"/>
                  </a:cubicBezTo>
                  <a:lnTo>
                    <a:pt x="145551" y="3440610"/>
                  </a:lnTo>
                  <a:cubicBezTo>
                    <a:pt x="145551" y="3441944"/>
                    <a:pt x="145551" y="3443182"/>
                    <a:pt x="145551" y="3444421"/>
                  </a:cubicBezTo>
                  <a:cubicBezTo>
                    <a:pt x="161363" y="3449659"/>
                    <a:pt x="131740" y="3451088"/>
                    <a:pt x="125739" y="3458994"/>
                  </a:cubicBezTo>
                  <a:cubicBezTo>
                    <a:pt x="125739" y="3459946"/>
                    <a:pt x="125739" y="3461089"/>
                    <a:pt x="125739" y="3462328"/>
                  </a:cubicBezTo>
                  <a:cubicBezTo>
                    <a:pt x="133264" y="3468805"/>
                    <a:pt x="151838" y="3458232"/>
                    <a:pt x="152123" y="3469852"/>
                  </a:cubicBezTo>
                  <a:cubicBezTo>
                    <a:pt x="138227" y="3472462"/>
                    <a:pt x="124206" y="3474339"/>
                    <a:pt x="110118" y="3475472"/>
                  </a:cubicBezTo>
                  <a:cubicBezTo>
                    <a:pt x="106499" y="3475472"/>
                    <a:pt x="104689" y="3479473"/>
                    <a:pt x="106880" y="3481378"/>
                  </a:cubicBezTo>
                  <a:cubicBezTo>
                    <a:pt x="114405" y="3484426"/>
                    <a:pt x="111547" y="3489855"/>
                    <a:pt x="118786" y="3491855"/>
                  </a:cubicBezTo>
                  <a:lnTo>
                    <a:pt x="118786" y="3499666"/>
                  </a:lnTo>
                  <a:cubicBezTo>
                    <a:pt x="131454" y="3507371"/>
                    <a:pt x="146370" y="3510524"/>
                    <a:pt x="161077" y="3508619"/>
                  </a:cubicBezTo>
                  <a:cubicBezTo>
                    <a:pt x="189652" y="3497570"/>
                    <a:pt x="175936" y="3515477"/>
                    <a:pt x="158791" y="3521478"/>
                  </a:cubicBezTo>
                  <a:lnTo>
                    <a:pt x="158791" y="3528717"/>
                  </a:lnTo>
                  <a:cubicBezTo>
                    <a:pt x="178794" y="3534146"/>
                    <a:pt x="199653" y="3527478"/>
                    <a:pt x="219846" y="3534337"/>
                  </a:cubicBezTo>
                  <a:cubicBezTo>
                    <a:pt x="227819" y="3528936"/>
                    <a:pt x="237391" y="3526383"/>
                    <a:pt x="246992" y="3527098"/>
                  </a:cubicBezTo>
                  <a:cubicBezTo>
                    <a:pt x="251850" y="3528336"/>
                    <a:pt x="249279" y="3531479"/>
                    <a:pt x="251850" y="3533194"/>
                  </a:cubicBezTo>
                  <a:cubicBezTo>
                    <a:pt x="254708" y="3535013"/>
                    <a:pt x="257670" y="3536660"/>
                    <a:pt x="260708" y="3538146"/>
                  </a:cubicBezTo>
                  <a:cubicBezTo>
                    <a:pt x="264766" y="3538423"/>
                    <a:pt x="268805" y="3537385"/>
                    <a:pt x="272234" y="3535194"/>
                  </a:cubicBezTo>
                  <a:cubicBezTo>
                    <a:pt x="279187" y="3531860"/>
                    <a:pt x="295761" y="3539480"/>
                    <a:pt x="296618" y="3528907"/>
                  </a:cubicBezTo>
                  <a:cubicBezTo>
                    <a:pt x="305666" y="3524716"/>
                    <a:pt x="316525" y="3530146"/>
                    <a:pt x="326336" y="3523478"/>
                  </a:cubicBezTo>
                  <a:cubicBezTo>
                    <a:pt x="348910" y="3545671"/>
                    <a:pt x="401774" y="3525859"/>
                    <a:pt x="421586" y="3533003"/>
                  </a:cubicBezTo>
                  <a:lnTo>
                    <a:pt x="421586" y="3536623"/>
                  </a:lnTo>
                  <a:cubicBezTo>
                    <a:pt x="403317" y="3541804"/>
                    <a:pt x="384533" y="3544995"/>
                    <a:pt x="365579" y="3546148"/>
                  </a:cubicBezTo>
                  <a:lnTo>
                    <a:pt x="356054" y="3551672"/>
                  </a:lnTo>
                  <a:cubicBezTo>
                    <a:pt x="386343" y="3568817"/>
                    <a:pt x="424348" y="3545862"/>
                    <a:pt x="453971" y="3552339"/>
                  </a:cubicBezTo>
                  <a:cubicBezTo>
                    <a:pt x="453971" y="3558339"/>
                    <a:pt x="459210" y="3557102"/>
                    <a:pt x="464543" y="3557196"/>
                  </a:cubicBezTo>
                  <a:cubicBezTo>
                    <a:pt x="467592" y="3559578"/>
                    <a:pt x="474068" y="3560816"/>
                    <a:pt x="474068" y="3565864"/>
                  </a:cubicBezTo>
                  <a:cubicBezTo>
                    <a:pt x="463972" y="3578437"/>
                    <a:pt x="452256" y="3564435"/>
                    <a:pt x="440826" y="3570436"/>
                  </a:cubicBezTo>
                  <a:cubicBezTo>
                    <a:pt x="437588" y="3573008"/>
                    <a:pt x="429587" y="3570436"/>
                    <a:pt x="428158" y="3574437"/>
                  </a:cubicBezTo>
                  <a:cubicBezTo>
                    <a:pt x="437112" y="3586534"/>
                    <a:pt x="467592" y="3575866"/>
                    <a:pt x="483689" y="3579294"/>
                  </a:cubicBezTo>
                  <a:cubicBezTo>
                    <a:pt x="489309" y="3577771"/>
                    <a:pt x="485213" y="3573389"/>
                    <a:pt x="490642" y="3571865"/>
                  </a:cubicBezTo>
                  <a:cubicBezTo>
                    <a:pt x="496071" y="3570341"/>
                    <a:pt x="491214" y="3565674"/>
                    <a:pt x="499214" y="3564435"/>
                  </a:cubicBezTo>
                  <a:cubicBezTo>
                    <a:pt x="504358" y="3563102"/>
                    <a:pt x="520836" y="3568341"/>
                    <a:pt x="520074" y="3559292"/>
                  </a:cubicBezTo>
                  <a:cubicBezTo>
                    <a:pt x="517979" y="3557387"/>
                    <a:pt x="512645" y="3556720"/>
                    <a:pt x="513502" y="3553482"/>
                  </a:cubicBezTo>
                  <a:lnTo>
                    <a:pt x="523027" y="3553482"/>
                  </a:lnTo>
                  <a:cubicBezTo>
                    <a:pt x="528361" y="3551862"/>
                    <a:pt x="524837" y="3547767"/>
                    <a:pt x="529980" y="3545862"/>
                  </a:cubicBezTo>
                  <a:cubicBezTo>
                    <a:pt x="535124" y="3543957"/>
                    <a:pt x="546649" y="3533194"/>
                    <a:pt x="546363" y="3544433"/>
                  </a:cubicBezTo>
                  <a:cubicBezTo>
                    <a:pt x="552078" y="3548814"/>
                    <a:pt x="618468" y="3546338"/>
                    <a:pt x="599132" y="3536813"/>
                  </a:cubicBezTo>
                  <a:lnTo>
                    <a:pt x="599132" y="3529670"/>
                  </a:lnTo>
                  <a:lnTo>
                    <a:pt x="604847" y="3525955"/>
                  </a:lnTo>
                  <a:lnTo>
                    <a:pt x="598751" y="3522144"/>
                  </a:lnTo>
                  <a:lnTo>
                    <a:pt x="598751" y="3511286"/>
                  </a:lnTo>
                  <a:lnTo>
                    <a:pt x="592369" y="3507381"/>
                  </a:lnTo>
                  <a:lnTo>
                    <a:pt x="598560" y="3503571"/>
                  </a:lnTo>
                  <a:cubicBezTo>
                    <a:pt x="599418" y="3500523"/>
                    <a:pt x="597322" y="3498523"/>
                    <a:pt x="593512" y="3497475"/>
                  </a:cubicBezTo>
                  <a:cubicBezTo>
                    <a:pt x="591702" y="3492998"/>
                    <a:pt x="589512" y="3488712"/>
                    <a:pt x="597989" y="3485759"/>
                  </a:cubicBezTo>
                  <a:cubicBezTo>
                    <a:pt x="598732" y="3480873"/>
                    <a:pt x="598979" y="3475929"/>
                    <a:pt x="598751" y="3470995"/>
                  </a:cubicBezTo>
                  <a:lnTo>
                    <a:pt x="592560" y="3466995"/>
                  </a:lnTo>
                  <a:cubicBezTo>
                    <a:pt x="592560" y="3465947"/>
                    <a:pt x="592560" y="3464804"/>
                    <a:pt x="592083" y="3463471"/>
                  </a:cubicBezTo>
                  <a:lnTo>
                    <a:pt x="585702" y="3459565"/>
                  </a:lnTo>
                  <a:lnTo>
                    <a:pt x="592083" y="3455660"/>
                  </a:lnTo>
                  <a:cubicBezTo>
                    <a:pt x="592083" y="3454422"/>
                    <a:pt x="592083" y="3453184"/>
                    <a:pt x="592083" y="3452136"/>
                  </a:cubicBezTo>
                  <a:lnTo>
                    <a:pt x="585797" y="3448136"/>
                  </a:lnTo>
                  <a:cubicBezTo>
                    <a:pt x="585797" y="3442896"/>
                    <a:pt x="591798" y="3441753"/>
                    <a:pt x="595322" y="3439277"/>
                  </a:cubicBezTo>
                  <a:lnTo>
                    <a:pt x="603418" y="3439277"/>
                  </a:lnTo>
                  <a:lnTo>
                    <a:pt x="606847" y="3433753"/>
                  </a:lnTo>
                  <a:lnTo>
                    <a:pt x="592655" y="3427466"/>
                  </a:lnTo>
                  <a:lnTo>
                    <a:pt x="592655" y="3419084"/>
                  </a:lnTo>
                  <a:lnTo>
                    <a:pt x="598370" y="3415655"/>
                  </a:lnTo>
                  <a:lnTo>
                    <a:pt x="601323" y="3409845"/>
                  </a:lnTo>
                  <a:cubicBezTo>
                    <a:pt x="612752" y="3408702"/>
                    <a:pt x="621992" y="3409845"/>
                    <a:pt x="618944" y="3422703"/>
                  </a:cubicBezTo>
                  <a:lnTo>
                    <a:pt x="613134" y="3425942"/>
                  </a:lnTo>
                  <a:cubicBezTo>
                    <a:pt x="611133" y="3431085"/>
                    <a:pt x="613134" y="3436419"/>
                    <a:pt x="612276" y="3441087"/>
                  </a:cubicBezTo>
                  <a:lnTo>
                    <a:pt x="618563" y="3444611"/>
                  </a:lnTo>
                  <a:lnTo>
                    <a:pt x="618563" y="3466804"/>
                  </a:lnTo>
                  <a:lnTo>
                    <a:pt x="612657" y="3470614"/>
                  </a:lnTo>
                  <a:cubicBezTo>
                    <a:pt x="611895" y="3493760"/>
                    <a:pt x="612657" y="3517096"/>
                    <a:pt x="612657" y="3540433"/>
                  </a:cubicBezTo>
                  <a:lnTo>
                    <a:pt x="619134" y="3544338"/>
                  </a:lnTo>
                  <a:lnTo>
                    <a:pt x="612943" y="3548053"/>
                  </a:lnTo>
                  <a:lnTo>
                    <a:pt x="612943" y="3559197"/>
                  </a:lnTo>
                  <a:cubicBezTo>
                    <a:pt x="621611" y="3564435"/>
                    <a:pt x="621611" y="3564817"/>
                    <a:pt x="613705" y="3569484"/>
                  </a:cubicBezTo>
                  <a:cubicBezTo>
                    <a:pt x="610752" y="3598059"/>
                    <a:pt x="613705" y="3628539"/>
                    <a:pt x="612657" y="3658066"/>
                  </a:cubicBezTo>
                  <a:lnTo>
                    <a:pt x="606466" y="3662257"/>
                  </a:lnTo>
                  <a:lnTo>
                    <a:pt x="606466" y="3669496"/>
                  </a:lnTo>
                  <a:lnTo>
                    <a:pt x="612372" y="3673211"/>
                  </a:lnTo>
                  <a:lnTo>
                    <a:pt x="606180" y="3677021"/>
                  </a:lnTo>
                  <a:lnTo>
                    <a:pt x="606180" y="3680641"/>
                  </a:lnTo>
                  <a:lnTo>
                    <a:pt x="612467" y="3684451"/>
                  </a:lnTo>
                  <a:lnTo>
                    <a:pt x="612467" y="3703501"/>
                  </a:lnTo>
                  <a:lnTo>
                    <a:pt x="603704" y="3704929"/>
                  </a:lnTo>
                  <a:cubicBezTo>
                    <a:pt x="587321" y="3697595"/>
                    <a:pt x="565604" y="3692833"/>
                    <a:pt x="549030" y="3701214"/>
                  </a:cubicBezTo>
                  <a:lnTo>
                    <a:pt x="540553" y="3699595"/>
                  </a:lnTo>
                  <a:lnTo>
                    <a:pt x="540553" y="3695214"/>
                  </a:lnTo>
                  <a:cubicBezTo>
                    <a:pt x="555031" y="3682926"/>
                    <a:pt x="573890" y="3687880"/>
                    <a:pt x="591702" y="3685022"/>
                  </a:cubicBezTo>
                  <a:cubicBezTo>
                    <a:pt x="594941" y="3679878"/>
                    <a:pt x="591702" y="3674354"/>
                    <a:pt x="593893" y="3669115"/>
                  </a:cubicBezTo>
                  <a:cubicBezTo>
                    <a:pt x="618563" y="3644922"/>
                    <a:pt x="538743" y="3662829"/>
                    <a:pt x="527885" y="3655209"/>
                  </a:cubicBezTo>
                  <a:cubicBezTo>
                    <a:pt x="525313" y="3644064"/>
                    <a:pt x="550459" y="3651303"/>
                    <a:pt x="555793" y="3649304"/>
                  </a:cubicBezTo>
                  <a:cubicBezTo>
                    <a:pt x="563508" y="3642160"/>
                    <a:pt x="597227" y="3644922"/>
                    <a:pt x="592369" y="3636064"/>
                  </a:cubicBezTo>
                  <a:cubicBezTo>
                    <a:pt x="578081" y="3629777"/>
                    <a:pt x="548173" y="3641969"/>
                    <a:pt x="540267" y="3629967"/>
                  </a:cubicBezTo>
                  <a:lnTo>
                    <a:pt x="530742" y="3623586"/>
                  </a:lnTo>
                  <a:cubicBezTo>
                    <a:pt x="498672" y="3608460"/>
                    <a:pt x="461248" y="3609803"/>
                    <a:pt x="430349" y="3627205"/>
                  </a:cubicBezTo>
                  <a:cubicBezTo>
                    <a:pt x="409108" y="3635206"/>
                    <a:pt x="385010" y="3624443"/>
                    <a:pt x="366055" y="3638254"/>
                  </a:cubicBezTo>
                  <a:cubicBezTo>
                    <a:pt x="361388" y="3638826"/>
                    <a:pt x="348624" y="3635778"/>
                    <a:pt x="349672" y="3642827"/>
                  </a:cubicBezTo>
                  <a:cubicBezTo>
                    <a:pt x="363102" y="3649875"/>
                    <a:pt x="383295" y="3643684"/>
                    <a:pt x="399012" y="3645684"/>
                  </a:cubicBezTo>
                  <a:cubicBezTo>
                    <a:pt x="407775" y="3642064"/>
                    <a:pt x="420633" y="3634730"/>
                    <a:pt x="430635" y="3641398"/>
                  </a:cubicBezTo>
                  <a:cubicBezTo>
                    <a:pt x="446351" y="3641398"/>
                    <a:pt x="449685" y="3641398"/>
                    <a:pt x="448065" y="3658733"/>
                  </a:cubicBezTo>
                  <a:cubicBezTo>
                    <a:pt x="455876" y="3660257"/>
                    <a:pt x="452447" y="3665401"/>
                    <a:pt x="457590" y="3667687"/>
                  </a:cubicBezTo>
                  <a:cubicBezTo>
                    <a:pt x="465972" y="3661971"/>
                    <a:pt x="475116" y="3664734"/>
                    <a:pt x="485022" y="3664162"/>
                  </a:cubicBezTo>
                  <a:lnTo>
                    <a:pt x="487975" y="3669020"/>
                  </a:lnTo>
                  <a:cubicBezTo>
                    <a:pt x="484070" y="3670830"/>
                    <a:pt x="480641" y="3674735"/>
                    <a:pt x="476545" y="3674544"/>
                  </a:cubicBezTo>
                  <a:cubicBezTo>
                    <a:pt x="458543" y="3665019"/>
                    <a:pt x="436826" y="3687499"/>
                    <a:pt x="418157" y="3675211"/>
                  </a:cubicBezTo>
                  <a:cubicBezTo>
                    <a:pt x="393678" y="3695023"/>
                    <a:pt x="359388" y="3670353"/>
                    <a:pt x="335670" y="3684736"/>
                  </a:cubicBezTo>
                  <a:lnTo>
                    <a:pt x="338814" y="3689499"/>
                  </a:lnTo>
                  <a:cubicBezTo>
                    <a:pt x="411775" y="3696547"/>
                    <a:pt x="329289" y="3712264"/>
                    <a:pt x="307095" y="3700738"/>
                  </a:cubicBezTo>
                  <a:cubicBezTo>
                    <a:pt x="268995" y="3701596"/>
                    <a:pt x="225275" y="3706644"/>
                    <a:pt x="190128" y="3710930"/>
                  </a:cubicBezTo>
                  <a:cubicBezTo>
                    <a:pt x="181041" y="3711511"/>
                    <a:pt x="172050" y="3713007"/>
                    <a:pt x="163268" y="3715407"/>
                  </a:cubicBezTo>
                  <a:cubicBezTo>
                    <a:pt x="159839" y="3715407"/>
                    <a:pt x="158505" y="3717312"/>
                    <a:pt x="158886" y="3719503"/>
                  </a:cubicBezTo>
                  <a:cubicBezTo>
                    <a:pt x="179174" y="3733504"/>
                    <a:pt x="209655" y="3718360"/>
                    <a:pt x="234420" y="3722551"/>
                  </a:cubicBezTo>
                  <a:cubicBezTo>
                    <a:pt x="238230" y="3721217"/>
                    <a:pt x="237372" y="3719312"/>
                    <a:pt x="237848" y="3717598"/>
                  </a:cubicBezTo>
                  <a:cubicBezTo>
                    <a:pt x="252993" y="3717598"/>
                    <a:pt x="274520" y="3720264"/>
                    <a:pt x="292046" y="3718931"/>
                  </a:cubicBezTo>
                  <a:cubicBezTo>
                    <a:pt x="320621" y="3711978"/>
                    <a:pt x="357673" y="3717312"/>
                    <a:pt x="385962" y="3726360"/>
                  </a:cubicBezTo>
                  <a:cubicBezTo>
                    <a:pt x="398821" y="3726360"/>
                    <a:pt x="412251" y="3740839"/>
                    <a:pt x="424062" y="3730171"/>
                  </a:cubicBezTo>
                  <a:cubicBezTo>
                    <a:pt x="431777" y="3735505"/>
                    <a:pt x="441207" y="3733219"/>
                    <a:pt x="450351" y="3733695"/>
                  </a:cubicBezTo>
                  <a:cubicBezTo>
                    <a:pt x="455590" y="3737314"/>
                    <a:pt x="455590" y="3737410"/>
                    <a:pt x="450351" y="3741124"/>
                  </a:cubicBezTo>
                  <a:cubicBezTo>
                    <a:pt x="439588" y="3739981"/>
                    <a:pt x="427682" y="3754555"/>
                    <a:pt x="418823" y="3745315"/>
                  </a:cubicBezTo>
                  <a:cubicBezTo>
                    <a:pt x="413871" y="3745315"/>
                    <a:pt x="411775" y="3749887"/>
                    <a:pt x="405298" y="3748363"/>
                  </a:cubicBezTo>
                  <a:cubicBezTo>
                    <a:pt x="391868" y="3757888"/>
                    <a:pt x="331194" y="3744554"/>
                    <a:pt x="381295" y="3764842"/>
                  </a:cubicBezTo>
                  <a:cubicBezTo>
                    <a:pt x="376628" y="3767889"/>
                    <a:pt x="370532" y="3766652"/>
                    <a:pt x="364722" y="3770271"/>
                  </a:cubicBezTo>
                  <a:cubicBezTo>
                    <a:pt x="349672" y="3772747"/>
                    <a:pt x="293379" y="3765413"/>
                    <a:pt x="290617" y="3780272"/>
                  </a:cubicBezTo>
                  <a:cubicBezTo>
                    <a:pt x="333670" y="3784939"/>
                    <a:pt x="378914" y="3781891"/>
                    <a:pt x="420824" y="3783320"/>
                  </a:cubicBezTo>
                  <a:cubicBezTo>
                    <a:pt x="405755" y="3785454"/>
                    <a:pt x="391429" y="3791245"/>
                    <a:pt x="379104" y="3800179"/>
                  </a:cubicBezTo>
                  <a:lnTo>
                    <a:pt x="358530" y="3800179"/>
                  </a:lnTo>
                  <a:cubicBezTo>
                    <a:pt x="355673" y="3801799"/>
                    <a:pt x="355673" y="3801799"/>
                    <a:pt x="361864" y="3805513"/>
                  </a:cubicBezTo>
                  <a:lnTo>
                    <a:pt x="361864" y="3815800"/>
                  </a:lnTo>
                  <a:cubicBezTo>
                    <a:pt x="343576" y="3825325"/>
                    <a:pt x="331956" y="3816372"/>
                    <a:pt x="312048" y="3817801"/>
                  </a:cubicBezTo>
                  <a:lnTo>
                    <a:pt x="304142" y="3823230"/>
                  </a:lnTo>
                  <a:cubicBezTo>
                    <a:pt x="316620" y="3834564"/>
                    <a:pt x="342242" y="3830469"/>
                    <a:pt x="364912" y="3835993"/>
                  </a:cubicBezTo>
                  <a:cubicBezTo>
                    <a:pt x="384276" y="3830040"/>
                    <a:pt x="404984" y="3830040"/>
                    <a:pt x="424348" y="3835993"/>
                  </a:cubicBezTo>
                  <a:lnTo>
                    <a:pt x="431111" y="3832564"/>
                  </a:lnTo>
                  <a:cubicBezTo>
                    <a:pt x="439817" y="3837289"/>
                    <a:pt x="450313" y="3837289"/>
                    <a:pt x="459019" y="3832564"/>
                  </a:cubicBezTo>
                  <a:cubicBezTo>
                    <a:pt x="474354" y="3830945"/>
                    <a:pt x="494071" y="3837327"/>
                    <a:pt x="506644" y="3826468"/>
                  </a:cubicBezTo>
                  <a:cubicBezTo>
                    <a:pt x="506644" y="3821420"/>
                    <a:pt x="500453" y="3820277"/>
                    <a:pt x="497119" y="3817801"/>
                  </a:cubicBezTo>
                  <a:cubicBezTo>
                    <a:pt x="480022" y="3818677"/>
                    <a:pt x="462962" y="3815410"/>
                    <a:pt x="447398" y="3808276"/>
                  </a:cubicBezTo>
                  <a:cubicBezTo>
                    <a:pt x="464258" y="3796179"/>
                    <a:pt x="483498" y="3810180"/>
                    <a:pt x="503596" y="3806371"/>
                  </a:cubicBezTo>
                  <a:lnTo>
                    <a:pt x="519693" y="3796846"/>
                  </a:lnTo>
                  <a:cubicBezTo>
                    <a:pt x="510121" y="3792169"/>
                    <a:pt x="500300" y="3788035"/>
                    <a:pt x="490261" y="3784463"/>
                  </a:cubicBezTo>
                  <a:lnTo>
                    <a:pt x="483403" y="3787892"/>
                  </a:lnTo>
                  <a:cubicBezTo>
                    <a:pt x="471401" y="3778367"/>
                    <a:pt x="498643" y="3780844"/>
                    <a:pt x="502453" y="3780653"/>
                  </a:cubicBezTo>
                  <a:cubicBezTo>
                    <a:pt x="514169" y="3784273"/>
                    <a:pt x="525027" y="3792274"/>
                    <a:pt x="535790" y="3784558"/>
                  </a:cubicBezTo>
                  <a:cubicBezTo>
                    <a:pt x="554840" y="3794083"/>
                    <a:pt x="581034" y="3778462"/>
                    <a:pt x="598465" y="3771033"/>
                  </a:cubicBezTo>
                  <a:cubicBezTo>
                    <a:pt x="598465" y="3769890"/>
                    <a:pt x="598465" y="3768651"/>
                    <a:pt x="598465" y="3767509"/>
                  </a:cubicBezTo>
                  <a:cubicBezTo>
                    <a:pt x="587702" y="3758841"/>
                    <a:pt x="568747" y="3765032"/>
                    <a:pt x="592274" y="3753126"/>
                  </a:cubicBezTo>
                  <a:lnTo>
                    <a:pt x="592274" y="3738362"/>
                  </a:lnTo>
                  <a:cubicBezTo>
                    <a:pt x="589988" y="3735219"/>
                    <a:pt x="581892" y="3737791"/>
                    <a:pt x="579415" y="3734552"/>
                  </a:cubicBezTo>
                  <a:cubicBezTo>
                    <a:pt x="587702" y="3730933"/>
                    <a:pt x="595608" y="3733600"/>
                    <a:pt x="591798" y="3723218"/>
                  </a:cubicBezTo>
                  <a:cubicBezTo>
                    <a:pt x="588273" y="3718741"/>
                    <a:pt x="561794" y="3725789"/>
                    <a:pt x="569319" y="3717978"/>
                  </a:cubicBezTo>
                  <a:cubicBezTo>
                    <a:pt x="578682" y="3717045"/>
                    <a:pt x="587816" y="3714569"/>
                    <a:pt x="596369" y="3710645"/>
                  </a:cubicBezTo>
                  <a:cubicBezTo>
                    <a:pt x="601951" y="3710692"/>
                    <a:pt x="607399" y="3712416"/>
                    <a:pt x="611990" y="3715597"/>
                  </a:cubicBezTo>
                  <a:lnTo>
                    <a:pt x="611990" y="3768175"/>
                  </a:lnTo>
                  <a:lnTo>
                    <a:pt x="605514" y="3772271"/>
                  </a:lnTo>
                  <a:cubicBezTo>
                    <a:pt x="605514" y="3779796"/>
                    <a:pt x="620277" y="3779701"/>
                    <a:pt x="606466" y="3786178"/>
                  </a:cubicBezTo>
                  <a:cubicBezTo>
                    <a:pt x="605285" y="3795912"/>
                    <a:pt x="604961" y="3805723"/>
                    <a:pt x="605514" y="3815514"/>
                  </a:cubicBezTo>
                  <a:cubicBezTo>
                    <a:pt x="595103" y="3824002"/>
                    <a:pt x="580063" y="3823639"/>
                    <a:pt x="570081" y="3814657"/>
                  </a:cubicBezTo>
                  <a:cubicBezTo>
                    <a:pt x="565213" y="3815067"/>
                    <a:pt x="560365" y="3813676"/>
                    <a:pt x="556460" y="3810752"/>
                  </a:cubicBezTo>
                  <a:lnTo>
                    <a:pt x="549506" y="3810752"/>
                  </a:lnTo>
                  <a:lnTo>
                    <a:pt x="527218" y="3823706"/>
                  </a:lnTo>
                  <a:cubicBezTo>
                    <a:pt x="536743" y="3827993"/>
                    <a:pt x="551602" y="3821706"/>
                    <a:pt x="558841" y="3831326"/>
                  </a:cubicBezTo>
                  <a:cubicBezTo>
                    <a:pt x="546839" y="3833136"/>
                    <a:pt x="535029" y="3833803"/>
                    <a:pt x="523408" y="3836469"/>
                  </a:cubicBezTo>
                  <a:cubicBezTo>
                    <a:pt x="518264" y="3838470"/>
                    <a:pt x="521693" y="3843232"/>
                    <a:pt x="515979" y="3843709"/>
                  </a:cubicBezTo>
                  <a:cubicBezTo>
                    <a:pt x="495785" y="3845614"/>
                    <a:pt x="477212" y="3838470"/>
                    <a:pt x="457876" y="3839994"/>
                  </a:cubicBezTo>
                  <a:cubicBezTo>
                    <a:pt x="436540" y="3851138"/>
                    <a:pt x="414537" y="3834946"/>
                    <a:pt x="392154" y="3843804"/>
                  </a:cubicBezTo>
                  <a:cubicBezTo>
                    <a:pt x="382629" y="3837232"/>
                    <a:pt x="364531" y="3837803"/>
                    <a:pt x="368913" y="3852757"/>
                  </a:cubicBezTo>
                  <a:cubicBezTo>
                    <a:pt x="381105" y="3862282"/>
                    <a:pt x="400345" y="3859710"/>
                    <a:pt x="413775" y="3854853"/>
                  </a:cubicBezTo>
                  <a:cubicBezTo>
                    <a:pt x="445208" y="3851424"/>
                    <a:pt x="482069" y="3863139"/>
                    <a:pt x="510168" y="3847519"/>
                  </a:cubicBezTo>
                  <a:cubicBezTo>
                    <a:pt x="518388" y="3852529"/>
                    <a:pt x="528713" y="3852529"/>
                    <a:pt x="536934" y="3847519"/>
                  </a:cubicBezTo>
                  <a:cubicBezTo>
                    <a:pt x="551031" y="3854567"/>
                    <a:pt x="568176" y="3854758"/>
                    <a:pt x="582654" y="3861996"/>
                  </a:cubicBezTo>
                  <a:lnTo>
                    <a:pt x="598656" y="3852471"/>
                  </a:lnTo>
                  <a:lnTo>
                    <a:pt x="592560" y="3848757"/>
                  </a:lnTo>
                  <a:cubicBezTo>
                    <a:pt x="594084" y="3841232"/>
                    <a:pt x="589035" y="3829707"/>
                    <a:pt x="595417" y="3824945"/>
                  </a:cubicBezTo>
                  <a:cubicBezTo>
                    <a:pt x="611229" y="3831231"/>
                    <a:pt x="604942" y="3836851"/>
                    <a:pt x="604942" y="3867712"/>
                  </a:cubicBezTo>
                  <a:cubicBezTo>
                    <a:pt x="602751" y="3869807"/>
                    <a:pt x="599037" y="3868759"/>
                    <a:pt x="596179" y="3869045"/>
                  </a:cubicBezTo>
                  <a:cubicBezTo>
                    <a:pt x="580177" y="3860663"/>
                    <a:pt x="562270" y="3869045"/>
                    <a:pt x="545601" y="3861616"/>
                  </a:cubicBezTo>
                  <a:cubicBezTo>
                    <a:pt x="526551" y="3854662"/>
                    <a:pt x="503787" y="3859710"/>
                    <a:pt x="484260" y="3865235"/>
                  </a:cubicBezTo>
                  <a:cubicBezTo>
                    <a:pt x="447780" y="3869426"/>
                    <a:pt x="409584" y="3861711"/>
                    <a:pt x="375961" y="3874760"/>
                  </a:cubicBezTo>
                  <a:cubicBezTo>
                    <a:pt x="375961" y="3876379"/>
                    <a:pt x="375961" y="3877617"/>
                    <a:pt x="375961" y="3878760"/>
                  </a:cubicBezTo>
                  <a:cubicBezTo>
                    <a:pt x="393868" y="3884761"/>
                    <a:pt x="416823" y="3875808"/>
                    <a:pt x="434254" y="3882666"/>
                  </a:cubicBezTo>
                  <a:cubicBezTo>
                    <a:pt x="416128" y="3886914"/>
                    <a:pt x="397516" y="3888676"/>
                    <a:pt x="378914" y="3887905"/>
                  </a:cubicBezTo>
                  <a:cubicBezTo>
                    <a:pt x="375294" y="3891620"/>
                    <a:pt x="375294" y="3891620"/>
                    <a:pt x="377199" y="3905240"/>
                  </a:cubicBezTo>
                  <a:cubicBezTo>
                    <a:pt x="392963" y="3904526"/>
                    <a:pt x="408460" y="3909536"/>
                    <a:pt x="420824" y="3919337"/>
                  </a:cubicBezTo>
                  <a:lnTo>
                    <a:pt x="411965" y="3924766"/>
                  </a:lnTo>
                  <a:cubicBezTo>
                    <a:pt x="402440" y="3923528"/>
                    <a:pt x="396535" y="3930386"/>
                    <a:pt x="388820" y="3934291"/>
                  </a:cubicBezTo>
                  <a:lnTo>
                    <a:pt x="388820" y="3942102"/>
                  </a:lnTo>
                  <a:cubicBezTo>
                    <a:pt x="395202" y="3943150"/>
                    <a:pt x="404155" y="3944102"/>
                    <a:pt x="407870" y="3949436"/>
                  </a:cubicBezTo>
                  <a:cubicBezTo>
                    <a:pt x="399964" y="3952961"/>
                    <a:pt x="385296" y="3945531"/>
                    <a:pt x="388820" y="3963438"/>
                  </a:cubicBezTo>
                  <a:lnTo>
                    <a:pt x="383105" y="3967248"/>
                  </a:lnTo>
                  <a:cubicBezTo>
                    <a:pt x="381295" y="3977345"/>
                    <a:pt x="403012" y="3970296"/>
                    <a:pt x="408822" y="3978487"/>
                  </a:cubicBezTo>
                  <a:cubicBezTo>
                    <a:pt x="400345" y="3984012"/>
                    <a:pt x="380247" y="3974392"/>
                    <a:pt x="375866" y="3984393"/>
                  </a:cubicBezTo>
                  <a:cubicBezTo>
                    <a:pt x="361578" y="3996109"/>
                    <a:pt x="383867" y="3989822"/>
                    <a:pt x="392154" y="3991346"/>
                  </a:cubicBezTo>
                  <a:cubicBezTo>
                    <a:pt x="397106" y="3995252"/>
                    <a:pt x="397106" y="3995252"/>
                    <a:pt x="392154" y="3998776"/>
                  </a:cubicBezTo>
                  <a:cubicBezTo>
                    <a:pt x="375771" y="4002585"/>
                    <a:pt x="358054" y="4002681"/>
                    <a:pt x="343290" y="4011634"/>
                  </a:cubicBezTo>
                  <a:cubicBezTo>
                    <a:pt x="354530" y="4020302"/>
                    <a:pt x="366531" y="4016397"/>
                    <a:pt x="380247" y="4017159"/>
                  </a:cubicBezTo>
                  <a:lnTo>
                    <a:pt x="384057" y="4010872"/>
                  </a:lnTo>
                  <a:cubicBezTo>
                    <a:pt x="391011" y="4010015"/>
                    <a:pt x="456733" y="4004871"/>
                    <a:pt x="437493" y="4017159"/>
                  </a:cubicBezTo>
                  <a:cubicBezTo>
                    <a:pt x="427625" y="4015730"/>
                    <a:pt x="417566" y="4017635"/>
                    <a:pt x="408918" y="4022588"/>
                  </a:cubicBezTo>
                  <a:cubicBezTo>
                    <a:pt x="418443" y="4027827"/>
                    <a:pt x="435397" y="4020302"/>
                    <a:pt x="441588" y="4030875"/>
                  </a:cubicBezTo>
                  <a:cubicBezTo>
                    <a:pt x="441588" y="4034685"/>
                    <a:pt x="452733" y="4037352"/>
                    <a:pt x="444636" y="4039257"/>
                  </a:cubicBezTo>
                  <a:cubicBezTo>
                    <a:pt x="431301" y="4042781"/>
                    <a:pt x="416918" y="4031065"/>
                    <a:pt x="406536" y="4039257"/>
                  </a:cubicBezTo>
                  <a:cubicBezTo>
                    <a:pt x="399745" y="4040495"/>
                    <a:pt x="392744" y="4039352"/>
                    <a:pt x="386629" y="4036209"/>
                  </a:cubicBezTo>
                  <a:cubicBezTo>
                    <a:pt x="349196" y="4055259"/>
                    <a:pt x="361769" y="4048972"/>
                    <a:pt x="389487" y="4059545"/>
                  </a:cubicBezTo>
                  <a:cubicBezTo>
                    <a:pt x="389487" y="4061260"/>
                    <a:pt x="389487" y="4062403"/>
                    <a:pt x="389487" y="4063546"/>
                  </a:cubicBezTo>
                  <a:cubicBezTo>
                    <a:pt x="386439" y="4066689"/>
                    <a:pt x="373770" y="4063070"/>
                    <a:pt x="377199" y="4070880"/>
                  </a:cubicBezTo>
                  <a:lnTo>
                    <a:pt x="386724" y="4076404"/>
                  </a:lnTo>
                  <a:cubicBezTo>
                    <a:pt x="398821" y="4077642"/>
                    <a:pt x="407775" y="4081929"/>
                    <a:pt x="421014" y="4080214"/>
                  </a:cubicBezTo>
                  <a:cubicBezTo>
                    <a:pt x="421872" y="4081834"/>
                    <a:pt x="422729" y="4083453"/>
                    <a:pt x="423300" y="4084786"/>
                  </a:cubicBezTo>
                  <a:cubicBezTo>
                    <a:pt x="420729" y="4088692"/>
                    <a:pt x="412537" y="4086120"/>
                    <a:pt x="409870" y="4089263"/>
                  </a:cubicBezTo>
                  <a:lnTo>
                    <a:pt x="409870" y="4096597"/>
                  </a:lnTo>
                  <a:lnTo>
                    <a:pt x="428920" y="4107456"/>
                  </a:lnTo>
                  <a:cubicBezTo>
                    <a:pt x="431492" y="4113171"/>
                    <a:pt x="421014" y="4113171"/>
                    <a:pt x="422824" y="4118124"/>
                  </a:cubicBezTo>
                  <a:cubicBezTo>
                    <a:pt x="428158" y="4125267"/>
                    <a:pt x="453018" y="4113552"/>
                    <a:pt x="449018" y="4129459"/>
                  </a:cubicBezTo>
                  <a:cubicBezTo>
                    <a:pt x="439493" y="4132887"/>
                    <a:pt x="372056" y="4133269"/>
                    <a:pt x="406536" y="4149937"/>
                  </a:cubicBezTo>
                  <a:cubicBezTo>
                    <a:pt x="432825" y="4147746"/>
                    <a:pt x="464543" y="4134792"/>
                    <a:pt x="487594" y="4152319"/>
                  </a:cubicBezTo>
                  <a:cubicBezTo>
                    <a:pt x="467687" y="4157462"/>
                    <a:pt x="429015" y="4149175"/>
                    <a:pt x="416061" y="4162701"/>
                  </a:cubicBezTo>
                  <a:cubicBezTo>
                    <a:pt x="423396" y="4170321"/>
                    <a:pt x="435111" y="4166416"/>
                    <a:pt x="442255" y="4170416"/>
                  </a:cubicBezTo>
                  <a:cubicBezTo>
                    <a:pt x="437740" y="4174035"/>
                    <a:pt x="432120" y="4175941"/>
                    <a:pt x="426348" y="4175845"/>
                  </a:cubicBezTo>
                  <a:lnTo>
                    <a:pt x="412537" y="4168511"/>
                  </a:lnTo>
                  <a:cubicBezTo>
                    <a:pt x="394535" y="4173369"/>
                    <a:pt x="377295" y="4181941"/>
                    <a:pt x="358340" y="4184323"/>
                  </a:cubicBezTo>
                  <a:cubicBezTo>
                    <a:pt x="353672" y="4209850"/>
                    <a:pt x="456162" y="4176036"/>
                    <a:pt x="462258" y="4195848"/>
                  </a:cubicBezTo>
                  <a:cubicBezTo>
                    <a:pt x="454190" y="4198706"/>
                    <a:pt x="445903" y="4200896"/>
                    <a:pt x="437493" y="4202515"/>
                  </a:cubicBezTo>
                  <a:cubicBezTo>
                    <a:pt x="441398" y="4208897"/>
                    <a:pt x="464258" y="4202515"/>
                    <a:pt x="472354" y="4212707"/>
                  </a:cubicBezTo>
                  <a:lnTo>
                    <a:pt x="479117" y="4212707"/>
                  </a:lnTo>
                  <a:cubicBezTo>
                    <a:pt x="486070" y="4208231"/>
                    <a:pt x="497119" y="4208421"/>
                    <a:pt x="504453" y="4202134"/>
                  </a:cubicBezTo>
                  <a:cubicBezTo>
                    <a:pt x="532457" y="4211183"/>
                    <a:pt x="567033" y="4202134"/>
                    <a:pt x="593512" y="4192609"/>
                  </a:cubicBezTo>
                  <a:lnTo>
                    <a:pt x="593512" y="4174226"/>
                  </a:lnTo>
                  <a:lnTo>
                    <a:pt x="587130" y="4170416"/>
                  </a:lnTo>
                  <a:lnTo>
                    <a:pt x="587130" y="4148413"/>
                  </a:lnTo>
                  <a:lnTo>
                    <a:pt x="593131" y="4144508"/>
                  </a:lnTo>
                  <a:lnTo>
                    <a:pt x="580748" y="4137555"/>
                  </a:lnTo>
                  <a:lnTo>
                    <a:pt x="586654" y="4133650"/>
                  </a:lnTo>
                  <a:cubicBezTo>
                    <a:pt x="586654" y="4132602"/>
                    <a:pt x="586654" y="4131459"/>
                    <a:pt x="586654" y="4130125"/>
                  </a:cubicBezTo>
                  <a:lnTo>
                    <a:pt x="593226" y="4126220"/>
                  </a:lnTo>
                  <a:lnTo>
                    <a:pt x="593226" y="4107932"/>
                  </a:lnTo>
                  <a:lnTo>
                    <a:pt x="586654" y="4103932"/>
                  </a:lnTo>
                  <a:cubicBezTo>
                    <a:pt x="585511" y="4100121"/>
                    <a:pt x="590750" y="4098407"/>
                    <a:pt x="593226" y="4096121"/>
                  </a:cubicBezTo>
                  <a:cubicBezTo>
                    <a:pt x="593607" y="4092501"/>
                    <a:pt x="593312" y="4088787"/>
                    <a:pt x="592369" y="4085262"/>
                  </a:cubicBezTo>
                  <a:cubicBezTo>
                    <a:pt x="573319" y="4077642"/>
                    <a:pt x="550935" y="4093835"/>
                    <a:pt x="534457" y="4082214"/>
                  </a:cubicBezTo>
                  <a:cubicBezTo>
                    <a:pt x="534457" y="4080977"/>
                    <a:pt x="534457" y="4079833"/>
                    <a:pt x="534457" y="4078690"/>
                  </a:cubicBezTo>
                  <a:cubicBezTo>
                    <a:pt x="540077" y="4074118"/>
                    <a:pt x="549221" y="4078690"/>
                    <a:pt x="557412" y="4073166"/>
                  </a:cubicBezTo>
                  <a:cubicBezTo>
                    <a:pt x="565889" y="4070023"/>
                    <a:pt x="584463" y="4078976"/>
                    <a:pt x="587606" y="4067070"/>
                  </a:cubicBezTo>
                  <a:lnTo>
                    <a:pt x="597131" y="4061831"/>
                  </a:lnTo>
                  <a:cubicBezTo>
                    <a:pt x="601989" y="4065165"/>
                    <a:pt x="600370" y="4068404"/>
                    <a:pt x="606656" y="4071356"/>
                  </a:cubicBezTo>
                  <a:lnTo>
                    <a:pt x="606656" y="4085739"/>
                  </a:lnTo>
                  <a:lnTo>
                    <a:pt x="600465" y="4089549"/>
                  </a:lnTo>
                  <a:lnTo>
                    <a:pt x="600465" y="4093073"/>
                  </a:lnTo>
                  <a:lnTo>
                    <a:pt x="606847" y="4096979"/>
                  </a:lnTo>
                  <a:lnTo>
                    <a:pt x="606847" y="4111075"/>
                  </a:lnTo>
                  <a:lnTo>
                    <a:pt x="600656" y="4114980"/>
                  </a:lnTo>
                  <a:lnTo>
                    <a:pt x="600656" y="4136888"/>
                  </a:lnTo>
                  <a:lnTo>
                    <a:pt x="606466" y="4140889"/>
                  </a:lnTo>
                  <a:lnTo>
                    <a:pt x="600846" y="4144032"/>
                  </a:lnTo>
                  <a:cubicBezTo>
                    <a:pt x="597894" y="4156224"/>
                    <a:pt x="609514" y="4152414"/>
                    <a:pt x="606466" y="4158510"/>
                  </a:cubicBezTo>
                  <a:lnTo>
                    <a:pt x="613324" y="4162701"/>
                  </a:lnTo>
                  <a:cubicBezTo>
                    <a:pt x="608943" y="4165273"/>
                    <a:pt x="604561" y="4167845"/>
                    <a:pt x="600751" y="4170226"/>
                  </a:cubicBezTo>
                  <a:lnTo>
                    <a:pt x="600751" y="4188609"/>
                  </a:lnTo>
                  <a:cubicBezTo>
                    <a:pt x="602942" y="4191847"/>
                    <a:pt x="612752" y="4188609"/>
                    <a:pt x="612562" y="4192800"/>
                  </a:cubicBezTo>
                  <a:lnTo>
                    <a:pt x="607895" y="4195371"/>
                  </a:lnTo>
                  <a:cubicBezTo>
                    <a:pt x="606904" y="4198991"/>
                    <a:pt x="606580" y="4202801"/>
                    <a:pt x="606942" y="4206611"/>
                  </a:cubicBezTo>
                  <a:lnTo>
                    <a:pt x="600370" y="4210897"/>
                  </a:lnTo>
                  <a:cubicBezTo>
                    <a:pt x="599798" y="4214708"/>
                    <a:pt x="602751" y="4222137"/>
                    <a:pt x="596846" y="4222899"/>
                  </a:cubicBezTo>
                  <a:lnTo>
                    <a:pt x="587321" y="4218136"/>
                  </a:lnTo>
                  <a:lnTo>
                    <a:pt x="587321" y="4213755"/>
                  </a:lnTo>
                  <a:lnTo>
                    <a:pt x="578748" y="4212231"/>
                  </a:lnTo>
                  <a:cubicBezTo>
                    <a:pt x="556364" y="4217089"/>
                    <a:pt x="527409" y="4224328"/>
                    <a:pt x="505120" y="4216327"/>
                  </a:cubicBezTo>
                  <a:cubicBezTo>
                    <a:pt x="488070" y="4218422"/>
                    <a:pt x="469782" y="4224423"/>
                    <a:pt x="453780" y="4216327"/>
                  </a:cubicBezTo>
                  <a:cubicBezTo>
                    <a:pt x="435778" y="4209564"/>
                    <a:pt x="422062" y="4229566"/>
                    <a:pt x="406727" y="4219661"/>
                  </a:cubicBezTo>
                  <a:cubicBezTo>
                    <a:pt x="393106" y="4230138"/>
                    <a:pt x="380628" y="4214041"/>
                    <a:pt x="368627" y="4222613"/>
                  </a:cubicBezTo>
                  <a:cubicBezTo>
                    <a:pt x="355578" y="4225566"/>
                    <a:pt x="347481" y="4220613"/>
                    <a:pt x="335385" y="4219565"/>
                  </a:cubicBezTo>
                  <a:cubicBezTo>
                    <a:pt x="316335" y="4212802"/>
                    <a:pt x="290807" y="4222422"/>
                    <a:pt x="272329" y="4229090"/>
                  </a:cubicBezTo>
                  <a:lnTo>
                    <a:pt x="285188" y="4236234"/>
                  </a:lnTo>
                  <a:cubicBezTo>
                    <a:pt x="286331" y="4239949"/>
                    <a:pt x="283759" y="4241758"/>
                    <a:pt x="280044" y="4242996"/>
                  </a:cubicBezTo>
                  <a:cubicBezTo>
                    <a:pt x="273853" y="4254046"/>
                    <a:pt x="287760" y="4253474"/>
                    <a:pt x="295570" y="4252521"/>
                  </a:cubicBezTo>
                  <a:cubicBezTo>
                    <a:pt x="298332" y="4250808"/>
                    <a:pt x="298332" y="4250808"/>
                    <a:pt x="291855" y="4246902"/>
                  </a:cubicBezTo>
                  <a:cubicBezTo>
                    <a:pt x="305076" y="4239663"/>
                    <a:pt x="320906" y="4238901"/>
                    <a:pt x="334718" y="4244998"/>
                  </a:cubicBezTo>
                  <a:cubicBezTo>
                    <a:pt x="343252" y="4240520"/>
                    <a:pt x="352215" y="4236996"/>
                    <a:pt x="361483" y="4234328"/>
                  </a:cubicBezTo>
                  <a:cubicBezTo>
                    <a:pt x="375771" y="4238139"/>
                    <a:pt x="390058" y="4232138"/>
                    <a:pt x="407679" y="4234328"/>
                  </a:cubicBezTo>
                  <a:lnTo>
                    <a:pt x="418252" y="4226804"/>
                  </a:lnTo>
                  <a:cubicBezTo>
                    <a:pt x="430349" y="4224709"/>
                    <a:pt x="436254" y="4230424"/>
                    <a:pt x="446827" y="4230233"/>
                  </a:cubicBezTo>
                  <a:cubicBezTo>
                    <a:pt x="459781" y="4222708"/>
                    <a:pt x="474450" y="4229376"/>
                    <a:pt x="485689" y="4233948"/>
                  </a:cubicBezTo>
                  <a:cubicBezTo>
                    <a:pt x="491747" y="4230710"/>
                    <a:pt x="498700" y="4229472"/>
                    <a:pt x="505501" y="4230519"/>
                  </a:cubicBezTo>
                  <a:cubicBezTo>
                    <a:pt x="511216" y="4234424"/>
                    <a:pt x="511216" y="4234614"/>
                    <a:pt x="503406" y="4239186"/>
                  </a:cubicBezTo>
                  <a:cubicBezTo>
                    <a:pt x="502415" y="4242806"/>
                    <a:pt x="502091" y="4246616"/>
                    <a:pt x="502453" y="4250331"/>
                  </a:cubicBezTo>
                  <a:lnTo>
                    <a:pt x="508644" y="4254332"/>
                  </a:lnTo>
                  <a:cubicBezTo>
                    <a:pt x="504263" y="4268333"/>
                    <a:pt x="471021" y="4252617"/>
                    <a:pt x="460448" y="4266904"/>
                  </a:cubicBezTo>
                  <a:cubicBezTo>
                    <a:pt x="455438" y="4266523"/>
                    <a:pt x="450475" y="4268047"/>
                    <a:pt x="446541" y="4271191"/>
                  </a:cubicBezTo>
                  <a:lnTo>
                    <a:pt x="437969" y="4265380"/>
                  </a:lnTo>
                  <a:cubicBezTo>
                    <a:pt x="442607" y="4262046"/>
                    <a:pt x="447513" y="4259094"/>
                    <a:pt x="452637" y="4256522"/>
                  </a:cubicBezTo>
                  <a:cubicBezTo>
                    <a:pt x="463781" y="4258618"/>
                    <a:pt x="469020" y="4252141"/>
                    <a:pt x="479022" y="4252617"/>
                  </a:cubicBezTo>
                  <a:lnTo>
                    <a:pt x="488547" y="4247759"/>
                  </a:lnTo>
                  <a:cubicBezTo>
                    <a:pt x="488547" y="4245854"/>
                    <a:pt x="488547" y="4245759"/>
                    <a:pt x="472354" y="4238234"/>
                  </a:cubicBezTo>
                  <a:cubicBezTo>
                    <a:pt x="460962" y="4247283"/>
                    <a:pt x="444798" y="4246997"/>
                    <a:pt x="433683" y="4237663"/>
                  </a:cubicBezTo>
                  <a:cubicBezTo>
                    <a:pt x="406251" y="4243569"/>
                    <a:pt x="375008" y="4236043"/>
                    <a:pt x="351291" y="4250331"/>
                  </a:cubicBezTo>
                  <a:cubicBezTo>
                    <a:pt x="366055" y="4252235"/>
                    <a:pt x="380619" y="4255379"/>
                    <a:pt x="394821" y="4259856"/>
                  </a:cubicBezTo>
                  <a:cubicBezTo>
                    <a:pt x="397583" y="4263952"/>
                    <a:pt x="406536" y="4262142"/>
                    <a:pt x="410822" y="4265095"/>
                  </a:cubicBezTo>
                  <a:lnTo>
                    <a:pt x="410822" y="4268619"/>
                  </a:lnTo>
                  <a:lnTo>
                    <a:pt x="423776" y="4276239"/>
                  </a:lnTo>
                  <a:lnTo>
                    <a:pt x="423776" y="4283764"/>
                  </a:lnTo>
                  <a:cubicBezTo>
                    <a:pt x="397869" y="4296813"/>
                    <a:pt x="361769" y="4285002"/>
                    <a:pt x="336908" y="4292241"/>
                  </a:cubicBezTo>
                  <a:cubicBezTo>
                    <a:pt x="321764" y="4293479"/>
                    <a:pt x="304714" y="4290335"/>
                    <a:pt x="293474" y="4302337"/>
                  </a:cubicBezTo>
                  <a:cubicBezTo>
                    <a:pt x="327574" y="4308053"/>
                    <a:pt x="358340" y="4322911"/>
                    <a:pt x="394154" y="4322245"/>
                  </a:cubicBezTo>
                  <a:cubicBezTo>
                    <a:pt x="404536" y="4316244"/>
                    <a:pt x="389201" y="4312720"/>
                    <a:pt x="384629" y="4309481"/>
                  </a:cubicBezTo>
                  <a:cubicBezTo>
                    <a:pt x="399964" y="4296622"/>
                    <a:pt x="423776" y="4310244"/>
                    <a:pt x="439969" y="4299956"/>
                  </a:cubicBezTo>
                  <a:cubicBezTo>
                    <a:pt x="449494" y="4305576"/>
                    <a:pt x="460067" y="4300719"/>
                    <a:pt x="456733" y="4315386"/>
                  </a:cubicBezTo>
                  <a:cubicBezTo>
                    <a:pt x="437112" y="4332341"/>
                    <a:pt x="485308" y="4307767"/>
                    <a:pt x="483022" y="4323768"/>
                  </a:cubicBezTo>
                  <a:cubicBezTo>
                    <a:pt x="476802" y="4329769"/>
                    <a:pt x="467230" y="4330627"/>
                    <a:pt x="460067" y="4325769"/>
                  </a:cubicBezTo>
                  <a:cubicBezTo>
                    <a:pt x="455590" y="4329674"/>
                    <a:pt x="448922" y="4328341"/>
                    <a:pt x="444351" y="4330723"/>
                  </a:cubicBezTo>
                  <a:cubicBezTo>
                    <a:pt x="459324" y="4339103"/>
                    <a:pt x="475631" y="4344819"/>
                    <a:pt x="492547" y="4347676"/>
                  </a:cubicBezTo>
                  <a:cubicBezTo>
                    <a:pt x="498262" y="4345390"/>
                    <a:pt x="495595" y="4338151"/>
                    <a:pt x="506072" y="4340248"/>
                  </a:cubicBezTo>
                  <a:cubicBezTo>
                    <a:pt x="511311" y="4337866"/>
                    <a:pt x="508168" y="4332818"/>
                    <a:pt x="515597" y="4331293"/>
                  </a:cubicBezTo>
                  <a:lnTo>
                    <a:pt x="515597" y="4320435"/>
                  </a:lnTo>
                  <a:cubicBezTo>
                    <a:pt x="523122" y="4316149"/>
                    <a:pt x="535219" y="4320435"/>
                    <a:pt x="541887" y="4312625"/>
                  </a:cubicBezTo>
                  <a:cubicBezTo>
                    <a:pt x="534552" y="4308815"/>
                    <a:pt x="525980" y="4313196"/>
                    <a:pt x="518931" y="4307195"/>
                  </a:cubicBezTo>
                  <a:cubicBezTo>
                    <a:pt x="511311" y="4305481"/>
                    <a:pt x="503787" y="4314625"/>
                    <a:pt x="496738" y="4309385"/>
                  </a:cubicBezTo>
                  <a:cubicBezTo>
                    <a:pt x="495405" y="4302052"/>
                    <a:pt x="493881" y="4299860"/>
                    <a:pt x="506263" y="4299385"/>
                  </a:cubicBezTo>
                  <a:cubicBezTo>
                    <a:pt x="521789" y="4286716"/>
                    <a:pt x="534838" y="4288717"/>
                    <a:pt x="553888" y="4292432"/>
                  </a:cubicBezTo>
                  <a:lnTo>
                    <a:pt x="563413" y="4299576"/>
                  </a:lnTo>
                  <a:cubicBezTo>
                    <a:pt x="576843" y="4299576"/>
                    <a:pt x="584939" y="4300814"/>
                    <a:pt x="594084" y="4294527"/>
                  </a:cubicBezTo>
                  <a:lnTo>
                    <a:pt x="594084" y="4290051"/>
                  </a:lnTo>
                  <a:cubicBezTo>
                    <a:pt x="589416" y="4290051"/>
                    <a:pt x="575034" y="4286431"/>
                    <a:pt x="587130" y="4285097"/>
                  </a:cubicBezTo>
                  <a:cubicBezTo>
                    <a:pt x="601132" y="4285097"/>
                    <a:pt x="591512" y="4266047"/>
                    <a:pt x="594179" y="4257665"/>
                  </a:cubicBezTo>
                  <a:cubicBezTo>
                    <a:pt x="587035" y="4250997"/>
                    <a:pt x="570843" y="4261666"/>
                    <a:pt x="567699" y="4250808"/>
                  </a:cubicBezTo>
                  <a:cubicBezTo>
                    <a:pt x="566842" y="4249188"/>
                    <a:pt x="564080" y="4247950"/>
                    <a:pt x="561984" y="4246521"/>
                  </a:cubicBezTo>
                  <a:cubicBezTo>
                    <a:pt x="568938" y="4240901"/>
                    <a:pt x="578081" y="4246521"/>
                    <a:pt x="585511" y="4247473"/>
                  </a:cubicBezTo>
                  <a:cubicBezTo>
                    <a:pt x="589988" y="4245854"/>
                    <a:pt x="586464" y="4242044"/>
                    <a:pt x="587892" y="4238997"/>
                  </a:cubicBezTo>
                  <a:lnTo>
                    <a:pt x="594274" y="4234996"/>
                  </a:lnTo>
                  <a:cubicBezTo>
                    <a:pt x="594274" y="4227185"/>
                    <a:pt x="600275" y="4230138"/>
                    <a:pt x="601894" y="4235853"/>
                  </a:cubicBezTo>
                  <a:cubicBezTo>
                    <a:pt x="610371" y="4239186"/>
                    <a:pt x="607609" y="4243187"/>
                    <a:pt x="601227" y="4246330"/>
                  </a:cubicBezTo>
                  <a:lnTo>
                    <a:pt x="607133" y="4250045"/>
                  </a:lnTo>
                  <a:lnTo>
                    <a:pt x="600942" y="4253855"/>
                  </a:lnTo>
                  <a:lnTo>
                    <a:pt x="600942" y="4279667"/>
                  </a:lnTo>
                  <a:cubicBezTo>
                    <a:pt x="615039" y="4287954"/>
                    <a:pt x="604180" y="4313005"/>
                    <a:pt x="607323" y="4327292"/>
                  </a:cubicBezTo>
                  <a:cubicBezTo>
                    <a:pt x="614753" y="4329578"/>
                    <a:pt x="614181" y="4334913"/>
                    <a:pt x="613896" y="4341104"/>
                  </a:cubicBezTo>
                  <a:cubicBezTo>
                    <a:pt x="600189" y="4349677"/>
                    <a:pt x="583720" y="4352629"/>
                    <a:pt x="567890" y="4349391"/>
                  </a:cubicBezTo>
                  <a:lnTo>
                    <a:pt x="567890" y="4345772"/>
                  </a:lnTo>
                  <a:cubicBezTo>
                    <a:pt x="565699" y="4344343"/>
                    <a:pt x="563413" y="4343104"/>
                    <a:pt x="561413" y="4341771"/>
                  </a:cubicBezTo>
                  <a:lnTo>
                    <a:pt x="561413" y="4338056"/>
                  </a:lnTo>
                  <a:cubicBezTo>
                    <a:pt x="553221" y="4335961"/>
                    <a:pt x="553221" y="4335961"/>
                    <a:pt x="530552" y="4337485"/>
                  </a:cubicBezTo>
                  <a:cubicBezTo>
                    <a:pt x="526932" y="4341390"/>
                    <a:pt x="530552" y="4345772"/>
                    <a:pt x="528552" y="4349200"/>
                  </a:cubicBezTo>
                  <a:lnTo>
                    <a:pt x="519026" y="4354915"/>
                  </a:lnTo>
                  <a:cubicBezTo>
                    <a:pt x="514216" y="4354440"/>
                    <a:pt x="509387" y="4355678"/>
                    <a:pt x="505406" y="4358439"/>
                  </a:cubicBezTo>
                  <a:cubicBezTo>
                    <a:pt x="494071" y="4358439"/>
                    <a:pt x="486356" y="4350629"/>
                    <a:pt x="476164" y="4356726"/>
                  </a:cubicBezTo>
                  <a:lnTo>
                    <a:pt x="476164" y="4360345"/>
                  </a:lnTo>
                  <a:lnTo>
                    <a:pt x="482831" y="4364345"/>
                  </a:lnTo>
                  <a:cubicBezTo>
                    <a:pt x="481974" y="4367298"/>
                    <a:pt x="484546" y="4370536"/>
                    <a:pt x="479974" y="4373299"/>
                  </a:cubicBezTo>
                  <a:cubicBezTo>
                    <a:pt x="456447" y="4356821"/>
                    <a:pt x="439302" y="4380157"/>
                    <a:pt x="414442" y="4377014"/>
                  </a:cubicBezTo>
                  <a:cubicBezTo>
                    <a:pt x="362150" y="4369298"/>
                    <a:pt x="305857" y="4380729"/>
                    <a:pt x="252517" y="4378728"/>
                  </a:cubicBezTo>
                  <a:lnTo>
                    <a:pt x="258708" y="4382633"/>
                  </a:lnTo>
                  <a:cubicBezTo>
                    <a:pt x="253374" y="4389015"/>
                    <a:pt x="230800" y="4386919"/>
                    <a:pt x="242421" y="4395396"/>
                  </a:cubicBezTo>
                  <a:cubicBezTo>
                    <a:pt x="258613" y="4397207"/>
                    <a:pt x="273186" y="4385871"/>
                    <a:pt x="288903" y="4388253"/>
                  </a:cubicBezTo>
                  <a:cubicBezTo>
                    <a:pt x="294237" y="4394063"/>
                    <a:pt x="305476" y="4389300"/>
                    <a:pt x="311191" y="4393683"/>
                  </a:cubicBezTo>
                  <a:cubicBezTo>
                    <a:pt x="302714" y="4401588"/>
                    <a:pt x="290807" y="4396349"/>
                    <a:pt x="281854" y="4403208"/>
                  </a:cubicBezTo>
                  <a:cubicBezTo>
                    <a:pt x="276234" y="4399111"/>
                    <a:pt x="264042" y="4397111"/>
                    <a:pt x="265376" y="4405398"/>
                  </a:cubicBezTo>
                  <a:lnTo>
                    <a:pt x="277187" y="4410636"/>
                  </a:lnTo>
                  <a:cubicBezTo>
                    <a:pt x="275472" y="4410636"/>
                    <a:pt x="276330" y="4410636"/>
                    <a:pt x="277187" y="4410636"/>
                  </a:cubicBezTo>
                  <a:lnTo>
                    <a:pt x="277187" y="4410636"/>
                  </a:lnTo>
                  <a:cubicBezTo>
                    <a:pt x="311096" y="4412828"/>
                    <a:pt x="340242" y="4406827"/>
                    <a:pt x="374151" y="4407112"/>
                  </a:cubicBezTo>
                  <a:cubicBezTo>
                    <a:pt x="379390" y="4409779"/>
                    <a:pt x="401488" y="4420257"/>
                    <a:pt x="383010" y="4421686"/>
                  </a:cubicBezTo>
                  <a:cubicBezTo>
                    <a:pt x="364979" y="4415589"/>
                    <a:pt x="345252" y="4416828"/>
                    <a:pt x="328146" y="4425210"/>
                  </a:cubicBezTo>
                  <a:cubicBezTo>
                    <a:pt x="315287" y="4426448"/>
                    <a:pt x="300142" y="4421876"/>
                    <a:pt x="288522" y="4428925"/>
                  </a:cubicBezTo>
                  <a:cubicBezTo>
                    <a:pt x="273472" y="4423591"/>
                    <a:pt x="254231" y="4417018"/>
                    <a:pt x="239182" y="4419400"/>
                  </a:cubicBezTo>
                  <a:lnTo>
                    <a:pt x="239182" y="4423115"/>
                  </a:lnTo>
                  <a:cubicBezTo>
                    <a:pt x="234705" y="4425496"/>
                    <a:pt x="230324" y="4427972"/>
                    <a:pt x="226038" y="4430449"/>
                  </a:cubicBezTo>
                  <a:cubicBezTo>
                    <a:pt x="235086" y="4434164"/>
                    <a:pt x="243659" y="4430449"/>
                    <a:pt x="251660" y="4437688"/>
                  </a:cubicBezTo>
                  <a:cubicBezTo>
                    <a:pt x="254803" y="4445498"/>
                    <a:pt x="236896" y="4443021"/>
                    <a:pt x="232610" y="4448832"/>
                  </a:cubicBezTo>
                  <a:lnTo>
                    <a:pt x="232610" y="4452546"/>
                  </a:lnTo>
                  <a:cubicBezTo>
                    <a:pt x="237658" y="4454642"/>
                    <a:pt x="251088" y="4457023"/>
                    <a:pt x="252231" y="4450356"/>
                  </a:cubicBezTo>
                  <a:cubicBezTo>
                    <a:pt x="267281" y="4435592"/>
                    <a:pt x="297665" y="4450356"/>
                    <a:pt x="314906" y="4443594"/>
                  </a:cubicBezTo>
                  <a:cubicBezTo>
                    <a:pt x="318906" y="4444927"/>
                    <a:pt x="317763" y="4446927"/>
                    <a:pt x="318049" y="4448641"/>
                  </a:cubicBezTo>
                  <a:lnTo>
                    <a:pt x="324526" y="4452642"/>
                  </a:lnTo>
                  <a:lnTo>
                    <a:pt x="324526" y="4456261"/>
                  </a:lnTo>
                  <a:cubicBezTo>
                    <a:pt x="309143" y="4463977"/>
                    <a:pt x="291208" y="4464643"/>
                    <a:pt x="275282" y="4458166"/>
                  </a:cubicBezTo>
                  <a:cubicBezTo>
                    <a:pt x="262614" y="4462071"/>
                    <a:pt x="241944" y="4467691"/>
                    <a:pt x="230514" y="4462358"/>
                  </a:cubicBezTo>
                  <a:cubicBezTo>
                    <a:pt x="217274" y="4474073"/>
                    <a:pt x="183842" y="4461785"/>
                    <a:pt x="186604" y="4477788"/>
                  </a:cubicBezTo>
                  <a:cubicBezTo>
                    <a:pt x="201844" y="4485027"/>
                    <a:pt x="186604" y="4489122"/>
                    <a:pt x="177079" y="4487313"/>
                  </a:cubicBezTo>
                  <a:cubicBezTo>
                    <a:pt x="174126" y="4489028"/>
                    <a:pt x="174126" y="4489028"/>
                    <a:pt x="180317" y="4492742"/>
                  </a:cubicBezTo>
                  <a:lnTo>
                    <a:pt x="180317" y="4496266"/>
                  </a:lnTo>
                  <a:cubicBezTo>
                    <a:pt x="194033" y="4504268"/>
                    <a:pt x="220227" y="4483693"/>
                    <a:pt x="227942" y="4504458"/>
                  </a:cubicBezTo>
                  <a:cubicBezTo>
                    <a:pt x="229847" y="4506268"/>
                    <a:pt x="230514" y="4505220"/>
                    <a:pt x="234610" y="4506649"/>
                  </a:cubicBezTo>
                  <a:cubicBezTo>
                    <a:pt x="233238" y="4507315"/>
                    <a:pt x="231933" y="4508078"/>
                    <a:pt x="230705" y="4509030"/>
                  </a:cubicBezTo>
                  <a:cubicBezTo>
                    <a:pt x="219751" y="4509030"/>
                    <a:pt x="207083" y="4512173"/>
                    <a:pt x="197653" y="4505982"/>
                  </a:cubicBezTo>
                  <a:cubicBezTo>
                    <a:pt x="189176" y="4513411"/>
                    <a:pt x="148599" y="4507029"/>
                    <a:pt x="154886" y="4522270"/>
                  </a:cubicBezTo>
                  <a:lnTo>
                    <a:pt x="164411" y="4527794"/>
                  </a:lnTo>
                  <a:cubicBezTo>
                    <a:pt x="173783" y="4526937"/>
                    <a:pt x="182937" y="4524461"/>
                    <a:pt x="191462" y="4520460"/>
                  </a:cubicBezTo>
                  <a:cubicBezTo>
                    <a:pt x="199939" y="4520460"/>
                    <a:pt x="199939" y="4520460"/>
                    <a:pt x="200987" y="4517031"/>
                  </a:cubicBezTo>
                  <a:cubicBezTo>
                    <a:pt x="202225" y="4508363"/>
                    <a:pt x="217941" y="4516269"/>
                    <a:pt x="223561" y="4520174"/>
                  </a:cubicBezTo>
                  <a:cubicBezTo>
                    <a:pt x="229276" y="4513030"/>
                    <a:pt x="254803" y="4522746"/>
                    <a:pt x="240039" y="4508267"/>
                  </a:cubicBezTo>
                  <a:cubicBezTo>
                    <a:pt x="245659" y="4510269"/>
                    <a:pt x="238325" y="4505886"/>
                    <a:pt x="236801" y="4506172"/>
                  </a:cubicBezTo>
                  <a:cubicBezTo>
                    <a:pt x="224704" y="4499124"/>
                    <a:pt x="280044" y="4503410"/>
                    <a:pt x="289379" y="4498458"/>
                  </a:cubicBezTo>
                  <a:cubicBezTo>
                    <a:pt x="295094" y="4505315"/>
                    <a:pt x="310429" y="4497315"/>
                    <a:pt x="312620" y="4506554"/>
                  </a:cubicBezTo>
                  <a:cubicBezTo>
                    <a:pt x="297761" y="4515411"/>
                    <a:pt x="280616" y="4529699"/>
                    <a:pt x="263471" y="4531509"/>
                  </a:cubicBezTo>
                  <a:cubicBezTo>
                    <a:pt x="255708" y="4526556"/>
                    <a:pt x="245802" y="4526556"/>
                    <a:pt x="238039" y="4531509"/>
                  </a:cubicBezTo>
                  <a:cubicBezTo>
                    <a:pt x="228038" y="4535415"/>
                    <a:pt x="204035" y="4525318"/>
                    <a:pt x="200796" y="4537510"/>
                  </a:cubicBezTo>
                  <a:cubicBezTo>
                    <a:pt x="229371" y="4549416"/>
                    <a:pt x="268329" y="4552464"/>
                    <a:pt x="296046" y="4535510"/>
                  </a:cubicBezTo>
                  <a:cubicBezTo>
                    <a:pt x="305571" y="4543606"/>
                    <a:pt x="319764" y="4538176"/>
                    <a:pt x="328336" y="4532175"/>
                  </a:cubicBezTo>
                  <a:cubicBezTo>
                    <a:pt x="348243" y="4522650"/>
                    <a:pt x="369484" y="4536747"/>
                    <a:pt x="388248" y="4528460"/>
                  </a:cubicBezTo>
                  <a:cubicBezTo>
                    <a:pt x="406727" y="4535795"/>
                    <a:pt x="428444" y="4535415"/>
                    <a:pt x="446922" y="4542939"/>
                  </a:cubicBezTo>
                  <a:cubicBezTo>
                    <a:pt x="452161" y="4535890"/>
                    <a:pt x="470259" y="4543986"/>
                    <a:pt x="469782" y="4534366"/>
                  </a:cubicBezTo>
                  <a:cubicBezTo>
                    <a:pt x="465210" y="4528842"/>
                    <a:pt x="455304" y="4534366"/>
                    <a:pt x="450065" y="4529889"/>
                  </a:cubicBezTo>
                  <a:lnTo>
                    <a:pt x="461210" y="4524747"/>
                  </a:lnTo>
                  <a:cubicBezTo>
                    <a:pt x="500167" y="4524747"/>
                    <a:pt x="546173" y="4516269"/>
                    <a:pt x="585035" y="4524747"/>
                  </a:cubicBezTo>
                  <a:lnTo>
                    <a:pt x="594560" y="4519508"/>
                  </a:lnTo>
                  <a:lnTo>
                    <a:pt x="594560" y="4512173"/>
                  </a:lnTo>
                  <a:lnTo>
                    <a:pt x="588178" y="4508267"/>
                  </a:lnTo>
                  <a:lnTo>
                    <a:pt x="588178" y="4471501"/>
                  </a:lnTo>
                  <a:cubicBezTo>
                    <a:pt x="606180" y="4463977"/>
                    <a:pt x="579320" y="4461976"/>
                    <a:pt x="591417" y="4454928"/>
                  </a:cubicBezTo>
                  <a:cubicBezTo>
                    <a:pt x="597989" y="4451022"/>
                    <a:pt x="593417" y="4448832"/>
                    <a:pt x="588464" y="4445975"/>
                  </a:cubicBezTo>
                  <a:cubicBezTo>
                    <a:pt x="588464" y="4444832"/>
                    <a:pt x="588464" y="4443594"/>
                    <a:pt x="587892" y="4441688"/>
                  </a:cubicBezTo>
                  <a:lnTo>
                    <a:pt x="573605" y="4435402"/>
                  </a:lnTo>
                  <a:cubicBezTo>
                    <a:pt x="571795" y="4434735"/>
                    <a:pt x="562080" y="4439211"/>
                    <a:pt x="555412" y="4434544"/>
                  </a:cubicBezTo>
                  <a:cubicBezTo>
                    <a:pt x="564937" y="4427305"/>
                    <a:pt x="573605" y="4429401"/>
                    <a:pt x="585797" y="4429211"/>
                  </a:cubicBezTo>
                  <a:cubicBezTo>
                    <a:pt x="608181" y="4417495"/>
                    <a:pt x="580463" y="4414828"/>
                    <a:pt x="570652" y="4421686"/>
                  </a:cubicBezTo>
                  <a:cubicBezTo>
                    <a:pt x="554840" y="4417971"/>
                    <a:pt x="548744" y="4422733"/>
                    <a:pt x="531028" y="4421686"/>
                  </a:cubicBezTo>
                  <a:lnTo>
                    <a:pt x="520931" y="4414542"/>
                  </a:lnTo>
                  <a:cubicBezTo>
                    <a:pt x="514455" y="4413780"/>
                    <a:pt x="507958" y="4415685"/>
                    <a:pt x="502929" y="4419876"/>
                  </a:cubicBezTo>
                  <a:lnTo>
                    <a:pt x="508930" y="4423685"/>
                  </a:lnTo>
                  <a:cubicBezTo>
                    <a:pt x="501786" y="4426639"/>
                    <a:pt x="501786" y="4426639"/>
                    <a:pt x="493118" y="4422067"/>
                  </a:cubicBezTo>
                  <a:cubicBezTo>
                    <a:pt x="468934" y="4424734"/>
                    <a:pt x="444531" y="4424734"/>
                    <a:pt x="420347" y="4422067"/>
                  </a:cubicBezTo>
                  <a:cubicBezTo>
                    <a:pt x="407489" y="4410922"/>
                    <a:pt x="435588" y="4418257"/>
                    <a:pt x="437016" y="4411590"/>
                  </a:cubicBezTo>
                  <a:cubicBezTo>
                    <a:pt x="438445" y="4404921"/>
                    <a:pt x="448446" y="4408065"/>
                    <a:pt x="453304" y="4407303"/>
                  </a:cubicBezTo>
                  <a:cubicBezTo>
                    <a:pt x="462829" y="4412351"/>
                    <a:pt x="463401" y="4412351"/>
                    <a:pt x="472354" y="4407303"/>
                  </a:cubicBezTo>
                  <a:cubicBezTo>
                    <a:pt x="489937" y="4409875"/>
                    <a:pt x="507825" y="4409875"/>
                    <a:pt x="525408" y="4407303"/>
                  </a:cubicBezTo>
                  <a:lnTo>
                    <a:pt x="534933" y="4401683"/>
                  </a:lnTo>
                  <a:lnTo>
                    <a:pt x="522170" y="4394349"/>
                  </a:lnTo>
                  <a:cubicBezTo>
                    <a:pt x="537981" y="4390158"/>
                    <a:pt x="555984" y="4392729"/>
                    <a:pt x="571319" y="4384824"/>
                  </a:cubicBezTo>
                  <a:lnTo>
                    <a:pt x="578177" y="4388253"/>
                  </a:lnTo>
                  <a:cubicBezTo>
                    <a:pt x="582749" y="4383967"/>
                    <a:pt x="589131" y="4385585"/>
                    <a:pt x="594084" y="4383015"/>
                  </a:cubicBezTo>
                  <a:lnTo>
                    <a:pt x="594084" y="4379300"/>
                  </a:lnTo>
                  <a:lnTo>
                    <a:pt x="587511" y="4375394"/>
                  </a:lnTo>
                  <a:lnTo>
                    <a:pt x="587511" y="4371775"/>
                  </a:lnTo>
                  <a:cubicBezTo>
                    <a:pt x="593998" y="4367108"/>
                    <a:pt x="602075" y="4365108"/>
                    <a:pt x="609990" y="4366346"/>
                  </a:cubicBezTo>
                  <a:cubicBezTo>
                    <a:pt x="619515" y="4382252"/>
                    <a:pt x="610943" y="4410922"/>
                    <a:pt x="613800" y="4430735"/>
                  </a:cubicBezTo>
                  <a:cubicBezTo>
                    <a:pt x="604847" y="4436164"/>
                    <a:pt x="604847" y="4436354"/>
                    <a:pt x="612943" y="4441308"/>
                  </a:cubicBezTo>
                  <a:cubicBezTo>
                    <a:pt x="615324" y="4463882"/>
                    <a:pt x="612943" y="4487885"/>
                    <a:pt x="613800" y="4511316"/>
                  </a:cubicBezTo>
                  <a:lnTo>
                    <a:pt x="607514" y="4515507"/>
                  </a:lnTo>
                  <a:lnTo>
                    <a:pt x="607514" y="4526461"/>
                  </a:lnTo>
                  <a:cubicBezTo>
                    <a:pt x="609228" y="4527413"/>
                    <a:pt x="611324" y="4528842"/>
                    <a:pt x="613514" y="4530175"/>
                  </a:cubicBezTo>
                  <a:close/>
                  <a:moveTo>
                    <a:pt x="570176" y="4404921"/>
                  </a:moveTo>
                  <a:cubicBezTo>
                    <a:pt x="566366" y="4402826"/>
                    <a:pt x="559031" y="4403969"/>
                    <a:pt x="555602" y="4400540"/>
                  </a:cubicBezTo>
                  <a:lnTo>
                    <a:pt x="531885" y="4412922"/>
                  </a:lnTo>
                  <a:cubicBezTo>
                    <a:pt x="545020" y="4417590"/>
                    <a:pt x="559679" y="4414542"/>
                    <a:pt x="569795" y="4404921"/>
                  </a:cubicBezTo>
                  <a:close/>
                  <a:moveTo>
                    <a:pt x="545792" y="4320435"/>
                  </a:moveTo>
                  <a:cubicBezTo>
                    <a:pt x="546268" y="4321959"/>
                    <a:pt x="546839" y="4321864"/>
                    <a:pt x="549888" y="4322340"/>
                  </a:cubicBezTo>
                  <a:lnTo>
                    <a:pt x="548744" y="4322340"/>
                  </a:lnTo>
                  <a:cubicBezTo>
                    <a:pt x="549697" y="4322340"/>
                    <a:pt x="551507" y="4322340"/>
                    <a:pt x="551602" y="4322340"/>
                  </a:cubicBezTo>
                  <a:lnTo>
                    <a:pt x="553031" y="4322340"/>
                  </a:lnTo>
                  <a:cubicBezTo>
                    <a:pt x="549888" y="4333675"/>
                    <a:pt x="579225" y="4317387"/>
                    <a:pt x="583892" y="4312815"/>
                  </a:cubicBezTo>
                  <a:cubicBezTo>
                    <a:pt x="577510" y="4304529"/>
                    <a:pt x="545792" y="4306529"/>
                    <a:pt x="564270" y="4317006"/>
                  </a:cubicBezTo>
                  <a:cubicBezTo>
                    <a:pt x="560460" y="4319387"/>
                    <a:pt x="556222" y="4321007"/>
                    <a:pt x="551793" y="4321768"/>
                  </a:cubicBezTo>
                  <a:cubicBezTo>
                    <a:pt x="551983" y="4319673"/>
                    <a:pt x="547221" y="4318054"/>
                    <a:pt x="545792" y="4320625"/>
                  </a:cubicBezTo>
                  <a:close/>
                  <a:moveTo>
                    <a:pt x="551697" y="3801037"/>
                  </a:moveTo>
                  <a:cubicBezTo>
                    <a:pt x="563508" y="3804942"/>
                    <a:pt x="578367" y="3809895"/>
                    <a:pt x="591035" y="3804846"/>
                  </a:cubicBezTo>
                  <a:cubicBezTo>
                    <a:pt x="592083" y="3784368"/>
                    <a:pt x="591035" y="3789416"/>
                    <a:pt x="573700" y="3792464"/>
                  </a:cubicBezTo>
                  <a:cubicBezTo>
                    <a:pt x="568461" y="3797798"/>
                    <a:pt x="558365" y="3793607"/>
                    <a:pt x="551697" y="3797417"/>
                  </a:cubicBezTo>
                  <a:close/>
                  <a:moveTo>
                    <a:pt x="342147" y="3897620"/>
                  </a:moveTo>
                  <a:cubicBezTo>
                    <a:pt x="345510" y="3899544"/>
                    <a:pt x="349643" y="3899544"/>
                    <a:pt x="353006" y="3897620"/>
                  </a:cubicBezTo>
                  <a:cubicBezTo>
                    <a:pt x="353958" y="3893715"/>
                    <a:pt x="341195" y="3894001"/>
                    <a:pt x="342623" y="3897620"/>
                  </a:cubicBezTo>
                  <a:close/>
                  <a:moveTo>
                    <a:pt x="302142" y="3918670"/>
                  </a:moveTo>
                  <a:cubicBezTo>
                    <a:pt x="319668" y="3922385"/>
                    <a:pt x="344814" y="3924480"/>
                    <a:pt x="360626" y="3915337"/>
                  </a:cubicBezTo>
                  <a:cubicBezTo>
                    <a:pt x="355863" y="3912860"/>
                    <a:pt x="349291" y="3913812"/>
                    <a:pt x="344147" y="3910098"/>
                  </a:cubicBezTo>
                  <a:cubicBezTo>
                    <a:pt x="332622" y="3920575"/>
                    <a:pt x="316430" y="3915051"/>
                    <a:pt x="303095" y="3918670"/>
                  </a:cubicBezTo>
                  <a:close/>
                  <a:moveTo>
                    <a:pt x="294903" y="3801132"/>
                  </a:moveTo>
                  <a:cubicBezTo>
                    <a:pt x="298894" y="3803742"/>
                    <a:pt x="304057" y="3803742"/>
                    <a:pt x="308048" y="3801132"/>
                  </a:cubicBezTo>
                  <a:lnTo>
                    <a:pt x="308048" y="3797512"/>
                  </a:lnTo>
                  <a:cubicBezTo>
                    <a:pt x="304057" y="3794903"/>
                    <a:pt x="298894" y="3794903"/>
                    <a:pt x="294903" y="3797512"/>
                  </a:cubicBezTo>
                  <a:close/>
                  <a:moveTo>
                    <a:pt x="335670" y="4332532"/>
                  </a:moveTo>
                  <a:cubicBezTo>
                    <a:pt x="337099" y="4333770"/>
                    <a:pt x="341481" y="4334722"/>
                    <a:pt x="340909" y="4336817"/>
                  </a:cubicBezTo>
                  <a:cubicBezTo>
                    <a:pt x="340147" y="4341485"/>
                    <a:pt x="346624" y="4340818"/>
                    <a:pt x="349672" y="4341104"/>
                  </a:cubicBezTo>
                  <a:lnTo>
                    <a:pt x="367007" y="4349867"/>
                  </a:lnTo>
                  <a:lnTo>
                    <a:pt x="367007" y="4357678"/>
                  </a:lnTo>
                  <a:cubicBezTo>
                    <a:pt x="364626" y="4360821"/>
                    <a:pt x="357482" y="4357678"/>
                    <a:pt x="355768" y="4360440"/>
                  </a:cubicBezTo>
                  <a:cubicBezTo>
                    <a:pt x="354054" y="4363202"/>
                    <a:pt x="351863" y="4367298"/>
                    <a:pt x="357197" y="4369965"/>
                  </a:cubicBezTo>
                  <a:cubicBezTo>
                    <a:pt x="388344" y="4367678"/>
                    <a:pt x="418443" y="4362916"/>
                    <a:pt x="450351" y="4362536"/>
                  </a:cubicBezTo>
                  <a:lnTo>
                    <a:pt x="453304" y="4357487"/>
                  </a:lnTo>
                  <a:lnTo>
                    <a:pt x="432921" y="4346058"/>
                  </a:lnTo>
                  <a:cubicBezTo>
                    <a:pt x="432921" y="4344533"/>
                    <a:pt x="432921" y="4343390"/>
                    <a:pt x="432921" y="4342152"/>
                  </a:cubicBezTo>
                  <a:cubicBezTo>
                    <a:pt x="425491" y="4340628"/>
                    <a:pt x="428920" y="4335485"/>
                    <a:pt x="423396" y="4333198"/>
                  </a:cubicBezTo>
                  <a:cubicBezTo>
                    <a:pt x="395297" y="4338151"/>
                    <a:pt x="360245" y="4326150"/>
                    <a:pt x="336147" y="4332532"/>
                  </a:cubicBezTo>
                  <a:close/>
                  <a:moveTo>
                    <a:pt x="248897" y="3761032"/>
                  </a:moveTo>
                  <a:cubicBezTo>
                    <a:pt x="253012" y="3763804"/>
                    <a:pt x="258404" y="3763804"/>
                    <a:pt x="262518" y="3761032"/>
                  </a:cubicBezTo>
                  <a:cubicBezTo>
                    <a:pt x="258422" y="3758650"/>
                    <a:pt x="248231" y="3751221"/>
                    <a:pt x="249374" y="3760555"/>
                  </a:cubicBezTo>
                  <a:close/>
                  <a:moveTo>
                    <a:pt x="235848" y="4362059"/>
                  </a:moveTo>
                  <a:cubicBezTo>
                    <a:pt x="235848" y="4363488"/>
                    <a:pt x="235372" y="4364631"/>
                    <a:pt x="235181" y="4365774"/>
                  </a:cubicBezTo>
                  <a:lnTo>
                    <a:pt x="209655" y="4380061"/>
                  </a:lnTo>
                  <a:cubicBezTo>
                    <a:pt x="217970" y="4383776"/>
                    <a:pt x="227647" y="4382538"/>
                    <a:pt x="234800" y="4376919"/>
                  </a:cubicBezTo>
                  <a:cubicBezTo>
                    <a:pt x="236134" y="4374347"/>
                    <a:pt x="237087" y="4372727"/>
                    <a:pt x="237944" y="4371108"/>
                  </a:cubicBezTo>
                  <a:cubicBezTo>
                    <a:pt x="259089" y="4371108"/>
                    <a:pt x="278520" y="4377014"/>
                    <a:pt x="298332" y="4367584"/>
                  </a:cubicBezTo>
                  <a:cubicBezTo>
                    <a:pt x="307762" y="4372536"/>
                    <a:pt x="319135" y="4371775"/>
                    <a:pt x="327860" y="4365679"/>
                  </a:cubicBezTo>
                  <a:cubicBezTo>
                    <a:pt x="327860" y="4363965"/>
                    <a:pt x="327860" y="4362822"/>
                    <a:pt x="327860" y="4361583"/>
                  </a:cubicBezTo>
                  <a:cubicBezTo>
                    <a:pt x="309953" y="4349010"/>
                    <a:pt x="286807" y="4357583"/>
                    <a:pt x="269281" y="4343486"/>
                  </a:cubicBezTo>
                  <a:lnTo>
                    <a:pt x="275567" y="4339580"/>
                  </a:lnTo>
                  <a:lnTo>
                    <a:pt x="275567" y="4335961"/>
                  </a:lnTo>
                  <a:lnTo>
                    <a:pt x="266042" y="4330532"/>
                  </a:lnTo>
                  <a:cubicBezTo>
                    <a:pt x="250564" y="4338723"/>
                    <a:pt x="233829" y="4344343"/>
                    <a:pt x="216513" y="4347010"/>
                  </a:cubicBezTo>
                  <a:lnTo>
                    <a:pt x="216513" y="4350725"/>
                  </a:lnTo>
                  <a:cubicBezTo>
                    <a:pt x="219180" y="4353772"/>
                    <a:pt x="227276" y="4351200"/>
                    <a:pt x="229657" y="4354629"/>
                  </a:cubicBezTo>
                  <a:lnTo>
                    <a:pt x="229657" y="4358153"/>
                  </a:lnTo>
                  <a:close/>
                  <a:moveTo>
                    <a:pt x="204225" y="4398730"/>
                  </a:moveTo>
                  <a:lnTo>
                    <a:pt x="212607" y="4404255"/>
                  </a:lnTo>
                  <a:cubicBezTo>
                    <a:pt x="216227" y="4404255"/>
                    <a:pt x="219751" y="4404826"/>
                    <a:pt x="222132" y="4402160"/>
                  </a:cubicBezTo>
                  <a:cubicBezTo>
                    <a:pt x="223123" y="4398921"/>
                    <a:pt x="222599" y="4395396"/>
                    <a:pt x="220704" y="4392635"/>
                  </a:cubicBezTo>
                  <a:lnTo>
                    <a:pt x="212798" y="4392635"/>
                  </a:lnTo>
                  <a:cubicBezTo>
                    <a:pt x="210512" y="4394635"/>
                    <a:pt x="205559" y="4395778"/>
                    <a:pt x="204702" y="4398254"/>
                  </a:cubicBezTo>
                  <a:close/>
                  <a:moveTo>
                    <a:pt x="380342" y="3663020"/>
                  </a:moveTo>
                  <a:cubicBezTo>
                    <a:pt x="381105" y="3669401"/>
                    <a:pt x="391772" y="3667687"/>
                    <a:pt x="396725" y="3663020"/>
                  </a:cubicBezTo>
                  <a:cubicBezTo>
                    <a:pt x="406251" y="3667972"/>
                    <a:pt x="406917" y="3667972"/>
                    <a:pt x="415776" y="3663020"/>
                  </a:cubicBezTo>
                  <a:lnTo>
                    <a:pt x="422348" y="3666258"/>
                  </a:lnTo>
                  <a:cubicBezTo>
                    <a:pt x="423491" y="3665496"/>
                    <a:pt x="425872" y="3664734"/>
                    <a:pt x="425777" y="3663972"/>
                  </a:cubicBezTo>
                  <a:cubicBezTo>
                    <a:pt x="423586" y="3660162"/>
                    <a:pt x="437112" y="3657495"/>
                    <a:pt x="429015" y="3655590"/>
                  </a:cubicBezTo>
                  <a:cubicBezTo>
                    <a:pt x="415394" y="3655590"/>
                    <a:pt x="403393" y="3649875"/>
                    <a:pt x="389772" y="3651875"/>
                  </a:cubicBezTo>
                  <a:cubicBezTo>
                    <a:pt x="384248" y="3654066"/>
                    <a:pt x="387963" y="3659209"/>
                    <a:pt x="380247" y="3660733"/>
                  </a:cubicBezTo>
                  <a:cubicBezTo>
                    <a:pt x="380342" y="3661362"/>
                    <a:pt x="380533" y="3661971"/>
                    <a:pt x="380819" y="3662543"/>
                  </a:cubicBezTo>
                  <a:close/>
                  <a:moveTo>
                    <a:pt x="598370" y="3616728"/>
                  </a:moveTo>
                  <a:lnTo>
                    <a:pt x="588083" y="3611870"/>
                  </a:lnTo>
                  <a:cubicBezTo>
                    <a:pt x="578558" y="3622728"/>
                    <a:pt x="544077" y="3602345"/>
                    <a:pt x="546268" y="3617299"/>
                  </a:cubicBezTo>
                  <a:cubicBezTo>
                    <a:pt x="556555" y="3626824"/>
                    <a:pt x="570938" y="3618347"/>
                    <a:pt x="581796" y="3626062"/>
                  </a:cubicBezTo>
                  <a:close/>
                  <a:moveTo>
                    <a:pt x="539315" y="3591296"/>
                  </a:moveTo>
                  <a:cubicBezTo>
                    <a:pt x="556460" y="3597583"/>
                    <a:pt x="580939" y="3605107"/>
                    <a:pt x="597798" y="3594916"/>
                  </a:cubicBezTo>
                  <a:lnTo>
                    <a:pt x="592179" y="3591296"/>
                  </a:lnTo>
                  <a:cubicBezTo>
                    <a:pt x="591512" y="3589486"/>
                    <a:pt x="590845" y="3587867"/>
                    <a:pt x="590369" y="3586438"/>
                  </a:cubicBezTo>
                  <a:cubicBezTo>
                    <a:pt x="573062" y="3583476"/>
                    <a:pt x="555279" y="3585143"/>
                    <a:pt x="538839" y="3591296"/>
                  </a:cubicBezTo>
                  <a:close/>
                  <a:moveTo>
                    <a:pt x="351006" y="3581771"/>
                  </a:moveTo>
                  <a:cubicBezTo>
                    <a:pt x="358911" y="3583209"/>
                    <a:pt x="367046" y="3582724"/>
                    <a:pt x="374723" y="3580343"/>
                  </a:cubicBezTo>
                  <a:lnTo>
                    <a:pt x="374723" y="3576723"/>
                  </a:lnTo>
                  <a:cubicBezTo>
                    <a:pt x="366236" y="3573608"/>
                    <a:pt x="356921" y="3573608"/>
                    <a:pt x="348434" y="3576723"/>
                  </a:cubicBezTo>
                  <a:cubicBezTo>
                    <a:pt x="348434" y="3577675"/>
                    <a:pt x="346529" y="3580057"/>
                    <a:pt x="350720" y="3581390"/>
                  </a:cubicBezTo>
                  <a:close/>
                  <a:moveTo>
                    <a:pt x="236420" y="3653875"/>
                  </a:moveTo>
                  <a:cubicBezTo>
                    <a:pt x="237277" y="3658638"/>
                    <a:pt x="233753" y="3664543"/>
                    <a:pt x="239563" y="3666829"/>
                  </a:cubicBezTo>
                  <a:cubicBezTo>
                    <a:pt x="250612" y="3667877"/>
                    <a:pt x="264709" y="3664353"/>
                    <a:pt x="275948" y="3668830"/>
                  </a:cubicBezTo>
                  <a:lnTo>
                    <a:pt x="275948" y="3672354"/>
                  </a:lnTo>
                  <a:lnTo>
                    <a:pt x="285473" y="3677783"/>
                  </a:lnTo>
                  <a:cubicBezTo>
                    <a:pt x="300237" y="3670163"/>
                    <a:pt x="315668" y="3675783"/>
                    <a:pt x="335194" y="3674164"/>
                  </a:cubicBezTo>
                  <a:cubicBezTo>
                    <a:pt x="337480" y="3672354"/>
                    <a:pt x="341099" y="3669210"/>
                    <a:pt x="343862" y="3666925"/>
                  </a:cubicBezTo>
                  <a:cubicBezTo>
                    <a:pt x="349386" y="3666258"/>
                    <a:pt x="351196" y="3666925"/>
                    <a:pt x="354530" y="3665019"/>
                  </a:cubicBezTo>
                  <a:lnTo>
                    <a:pt x="354530" y="3660162"/>
                  </a:lnTo>
                  <a:cubicBezTo>
                    <a:pt x="348938" y="3660562"/>
                    <a:pt x="343376" y="3659095"/>
                    <a:pt x="338718" y="3655971"/>
                  </a:cubicBezTo>
                  <a:cubicBezTo>
                    <a:pt x="319097" y="3661591"/>
                    <a:pt x="297665" y="3652256"/>
                    <a:pt x="278901" y="3659305"/>
                  </a:cubicBezTo>
                  <a:cubicBezTo>
                    <a:pt x="273091" y="3657780"/>
                    <a:pt x="278901" y="3652256"/>
                    <a:pt x="271377" y="3652161"/>
                  </a:cubicBezTo>
                  <a:cubicBezTo>
                    <a:pt x="259851" y="3652828"/>
                    <a:pt x="246992" y="3650160"/>
                    <a:pt x="236420" y="3653875"/>
                  </a:cubicBezTo>
                  <a:close/>
                  <a:moveTo>
                    <a:pt x="196986" y="3687117"/>
                  </a:moveTo>
                  <a:cubicBezTo>
                    <a:pt x="214369" y="3690261"/>
                    <a:pt x="232181" y="3690261"/>
                    <a:pt x="249564" y="3687117"/>
                  </a:cubicBezTo>
                  <a:cubicBezTo>
                    <a:pt x="248612" y="3676069"/>
                    <a:pt x="206702" y="3681879"/>
                    <a:pt x="196986" y="3683403"/>
                  </a:cubicBezTo>
                  <a:close/>
                  <a:moveTo>
                    <a:pt x="189176" y="3686451"/>
                  </a:moveTo>
                  <a:cubicBezTo>
                    <a:pt x="174222" y="3680641"/>
                    <a:pt x="177174" y="3693690"/>
                    <a:pt x="189176" y="3687689"/>
                  </a:cubicBezTo>
                  <a:cubicBezTo>
                    <a:pt x="188795" y="3687022"/>
                    <a:pt x="189366" y="3686546"/>
                    <a:pt x="188795" y="3686261"/>
                  </a:cubicBezTo>
                  <a:close/>
                  <a:moveTo>
                    <a:pt x="170888" y="3546910"/>
                  </a:moveTo>
                  <a:cubicBezTo>
                    <a:pt x="172983" y="3548243"/>
                    <a:pt x="176698" y="3549386"/>
                    <a:pt x="176984" y="3550815"/>
                  </a:cubicBezTo>
                  <a:cubicBezTo>
                    <a:pt x="175841" y="3559673"/>
                    <a:pt x="192795" y="3555387"/>
                    <a:pt x="196034" y="3550815"/>
                  </a:cubicBezTo>
                  <a:lnTo>
                    <a:pt x="181080" y="3541290"/>
                  </a:lnTo>
                  <a:close/>
                  <a:moveTo>
                    <a:pt x="174126" y="3670735"/>
                  </a:moveTo>
                  <a:lnTo>
                    <a:pt x="186985" y="3670735"/>
                  </a:lnTo>
                  <a:cubicBezTo>
                    <a:pt x="191747" y="3667020"/>
                    <a:pt x="191747" y="3667020"/>
                    <a:pt x="186985" y="3663305"/>
                  </a:cubicBezTo>
                  <a:lnTo>
                    <a:pt x="174126" y="3663305"/>
                  </a:lnTo>
                  <a:cubicBezTo>
                    <a:pt x="169173" y="3666639"/>
                    <a:pt x="169173" y="3666639"/>
                    <a:pt x="174031" y="3670353"/>
                  </a:cubicBezTo>
                  <a:close/>
                  <a:moveTo>
                    <a:pt x="552364" y="286216"/>
                  </a:moveTo>
                  <a:cubicBezTo>
                    <a:pt x="556793" y="288702"/>
                    <a:pt x="561984" y="289455"/>
                    <a:pt x="566937" y="288311"/>
                  </a:cubicBezTo>
                  <a:cubicBezTo>
                    <a:pt x="565194" y="289464"/>
                    <a:pt x="563337" y="290455"/>
                    <a:pt x="561413" y="291264"/>
                  </a:cubicBezTo>
                  <a:lnTo>
                    <a:pt x="570938" y="288788"/>
                  </a:lnTo>
                  <a:cubicBezTo>
                    <a:pt x="567604" y="303647"/>
                    <a:pt x="585035" y="297646"/>
                    <a:pt x="594084" y="298789"/>
                  </a:cubicBezTo>
                  <a:cubicBezTo>
                    <a:pt x="598656" y="294789"/>
                    <a:pt x="598656" y="294789"/>
                    <a:pt x="593512" y="291360"/>
                  </a:cubicBezTo>
                  <a:cubicBezTo>
                    <a:pt x="583987" y="292502"/>
                    <a:pt x="581892" y="284978"/>
                    <a:pt x="570938" y="288788"/>
                  </a:cubicBezTo>
                  <a:lnTo>
                    <a:pt x="570938" y="285835"/>
                  </a:lnTo>
                  <a:lnTo>
                    <a:pt x="561413" y="280787"/>
                  </a:lnTo>
                  <a:cubicBezTo>
                    <a:pt x="557993" y="281673"/>
                    <a:pt x="554840" y="283416"/>
                    <a:pt x="552269" y="285835"/>
                  </a:cubicBezTo>
                  <a:close/>
                  <a:moveTo>
                    <a:pt x="347767" y="276691"/>
                  </a:moveTo>
                  <a:lnTo>
                    <a:pt x="350815" y="280787"/>
                  </a:lnTo>
                  <a:cubicBezTo>
                    <a:pt x="379247" y="277263"/>
                    <a:pt x="407908" y="276024"/>
                    <a:pt x="436540" y="277072"/>
                  </a:cubicBezTo>
                  <a:cubicBezTo>
                    <a:pt x="441493" y="273548"/>
                    <a:pt x="439683" y="270214"/>
                    <a:pt x="446065" y="267547"/>
                  </a:cubicBezTo>
                  <a:cubicBezTo>
                    <a:pt x="446065" y="266595"/>
                    <a:pt x="446065" y="265356"/>
                    <a:pt x="446065" y="264118"/>
                  </a:cubicBezTo>
                  <a:lnTo>
                    <a:pt x="459210" y="256403"/>
                  </a:lnTo>
                  <a:cubicBezTo>
                    <a:pt x="459210" y="250593"/>
                    <a:pt x="459210" y="250593"/>
                    <a:pt x="456352" y="247545"/>
                  </a:cubicBezTo>
                  <a:lnTo>
                    <a:pt x="435397" y="247545"/>
                  </a:lnTo>
                  <a:lnTo>
                    <a:pt x="424729" y="240020"/>
                  </a:lnTo>
                  <a:cubicBezTo>
                    <a:pt x="412347" y="242973"/>
                    <a:pt x="353482" y="231067"/>
                    <a:pt x="370913" y="250974"/>
                  </a:cubicBezTo>
                  <a:cubicBezTo>
                    <a:pt x="377675" y="250974"/>
                    <a:pt x="381295" y="251926"/>
                    <a:pt x="380438" y="256689"/>
                  </a:cubicBezTo>
                  <a:cubicBezTo>
                    <a:pt x="369046" y="262242"/>
                    <a:pt x="358102" y="268642"/>
                    <a:pt x="347672" y="275834"/>
                  </a:cubicBezTo>
                  <a:close/>
                  <a:moveTo>
                    <a:pt x="242992" y="157438"/>
                  </a:moveTo>
                  <a:cubicBezTo>
                    <a:pt x="244735" y="159152"/>
                    <a:pt x="247535" y="159152"/>
                    <a:pt x="249279" y="157438"/>
                  </a:cubicBezTo>
                  <a:cubicBezTo>
                    <a:pt x="247859" y="155476"/>
                    <a:pt x="245126" y="155038"/>
                    <a:pt x="243164" y="156447"/>
                  </a:cubicBezTo>
                  <a:cubicBezTo>
                    <a:pt x="243106" y="156495"/>
                    <a:pt x="243049" y="156533"/>
                    <a:pt x="242992" y="156581"/>
                  </a:cubicBezTo>
                  <a:close/>
                  <a:moveTo>
                    <a:pt x="574652" y="196110"/>
                  </a:moveTo>
                  <a:cubicBezTo>
                    <a:pt x="565127" y="197158"/>
                    <a:pt x="553983" y="193538"/>
                    <a:pt x="546077" y="198110"/>
                  </a:cubicBezTo>
                  <a:lnTo>
                    <a:pt x="561603" y="207159"/>
                  </a:lnTo>
                  <a:cubicBezTo>
                    <a:pt x="566842" y="206492"/>
                    <a:pt x="572462" y="208302"/>
                    <a:pt x="576939" y="205921"/>
                  </a:cubicBezTo>
                  <a:cubicBezTo>
                    <a:pt x="578367" y="198395"/>
                    <a:pt x="578367" y="198395"/>
                    <a:pt x="574652" y="195253"/>
                  </a:cubicBezTo>
                  <a:close/>
                  <a:moveTo>
                    <a:pt x="74399" y="1339110"/>
                  </a:moveTo>
                  <a:lnTo>
                    <a:pt x="64874" y="1344253"/>
                  </a:lnTo>
                  <a:cubicBezTo>
                    <a:pt x="68970" y="1346739"/>
                    <a:pt x="74114" y="1346739"/>
                    <a:pt x="78210" y="1344253"/>
                  </a:cubicBezTo>
                  <a:cubicBezTo>
                    <a:pt x="78114" y="1341205"/>
                    <a:pt x="80591" y="1338538"/>
                    <a:pt x="74495" y="1338062"/>
                  </a:cubicBezTo>
                  <a:close/>
                  <a:moveTo>
                    <a:pt x="83924" y="1233002"/>
                  </a:moveTo>
                  <a:cubicBezTo>
                    <a:pt x="79829" y="1230334"/>
                    <a:pt x="73828" y="1232430"/>
                    <a:pt x="68970" y="1231763"/>
                  </a:cubicBezTo>
                  <a:cubicBezTo>
                    <a:pt x="64208" y="1235287"/>
                    <a:pt x="64208" y="1235287"/>
                    <a:pt x="68494" y="1239097"/>
                  </a:cubicBezTo>
                  <a:cubicBezTo>
                    <a:pt x="72018" y="1233382"/>
                    <a:pt x="83448" y="1236526"/>
                    <a:pt x="84020" y="1231953"/>
                  </a:cubicBezTo>
                  <a:close/>
                  <a:moveTo>
                    <a:pt x="117357" y="979636"/>
                  </a:moveTo>
                  <a:cubicBezTo>
                    <a:pt x="110595" y="975064"/>
                    <a:pt x="100689" y="979636"/>
                    <a:pt x="94497" y="974111"/>
                  </a:cubicBezTo>
                  <a:cubicBezTo>
                    <a:pt x="84972" y="981732"/>
                    <a:pt x="70113" y="974111"/>
                    <a:pt x="58969" y="979445"/>
                  </a:cubicBezTo>
                  <a:cubicBezTo>
                    <a:pt x="73733" y="993352"/>
                    <a:pt x="93069" y="975636"/>
                    <a:pt x="108118" y="984875"/>
                  </a:cubicBezTo>
                  <a:close/>
                  <a:moveTo>
                    <a:pt x="146980" y="1021736"/>
                  </a:moveTo>
                  <a:cubicBezTo>
                    <a:pt x="160315" y="1023451"/>
                    <a:pt x="159458" y="1015355"/>
                    <a:pt x="154219" y="1010688"/>
                  </a:cubicBezTo>
                  <a:cubicBezTo>
                    <a:pt x="147171" y="1010688"/>
                    <a:pt x="118500" y="1018308"/>
                    <a:pt x="141360" y="1018022"/>
                  </a:cubicBezTo>
                  <a:close/>
                  <a:moveTo>
                    <a:pt x="135931" y="1132227"/>
                  </a:moveTo>
                  <a:cubicBezTo>
                    <a:pt x="131835" y="1132227"/>
                    <a:pt x="127358" y="1132227"/>
                    <a:pt x="124596" y="1134132"/>
                  </a:cubicBezTo>
                  <a:cubicBezTo>
                    <a:pt x="130835" y="1136942"/>
                    <a:pt x="137979" y="1136942"/>
                    <a:pt x="144218" y="1134132"/>
                  </a:cubicBezTo>
                  <a:cubicBezTo>
                    <a:pt x="141922" y="1132208"/>
                    <a:pt x="139017" y="1131160"/>
                    <a:pt x="136026" y="1131179"/>
                  </a:cubicBezTo>
                  <a:close/>
                  <a:moveTo>
                    <a:pt x="161553" y="575776"/>
                  </a:moveTo>
                  <a:cubicBezTo>
                    <a:pt x="179937" y="566251"/>
                    <a:pt x="156505" y="568918"/>
                    <a:pt x="147647" y="568442"/>
                  </a:cubicBezTo>
                  <a:cubicBezTo>
                    <a:pt x="142884" y="572062"/>
                    <a:pt x="142884" y="572062"/>
                    <a:pt x="147647" y="575776"/>
                  </a:cubicBezTo>
                  <a:close/>
                  <a:moveTo>
                    <a:pt x="147361" y="129911"/>
                  </a:moveTo>
                  <a:lnTo>
                    <a:pt x="128311" y="129911"/>
                  </a:lnTo>
                  <a:cubicBezTo>
                    <a:pt x="123358" y="133530"/>
                    <a:pt x="123358" y="133530"/>
                    <a:pt x="128311" y="137245"/>
                  </a:cubicBezTo>
                  <a:lnTo>
                    <a:pt x="147361" y="137245"/>
                  </a:lnTo>
                  <a:cubicBezTo>
                    <a:pt x="152314" y="132578"/>
                    <a:pt x="152314" y="132578"/>
                    <a:pt x="147456" y="128863"/>
                  </a:cubicBezTo>
                  <a:close/>
                  <a:moveTo>
                    <a:pt x="113452" y="863050"/>
                  </a:moveTo>
                  <a:cubicBezTo>
                    <a:pt x="105641" y="868480"/>
                    <a:pt x="91735" y="863050"/>
                    <a:pt x="85353" y="872575"/>
                  </a:cubicBezTo>
                  <a:cubicBezTo>
                    <a:pt x="86115" y="877433"/>
                    <a:pt x="86401" y="877433"/>
                    <a:pt x="94878" y="877338"/>
                  </a:cubicBezTo>
                  <a:cubicBezTo>
                    <a:pt x="100832" y="872766"/>
                    <a:pt x="109118" y="872766"/>
                    <a:pt x="115071" y="877338"/>
                  </a:cubicBezTo>
                  <a:cubicBezTo>
                    <a:pt x="121453" y="871623"/>
                    <a:pt x="130692" y="876099"/>
                    <a:pt x="137741" y="871908"/>
                  </a:cubicBezTo>
                  <a:lnTo>
                    <a:pt x="137741" y="864669"/>
                  </a:lnTo>
                  <a:cubicBezTo>
                    <a:pt x="131645" y="861907"/>
                    <a:pt x="131645" y="861907"/>
                    <a:pt x="113452" y="863050"/>
                  </a:cubicBezTo>
                  <a:close/>
                  <a:moveTo>
                    <a:pt x="101641" y="844000"/>
                  </a:moveTo>
                  <a:cubicBezTo>
                    <a:pt x="106280" y="841524"/>
                    <a:pt x="106280" y="839047"/>
                    <a:pt x="101641" y="836570"/>
                  </a:cubicBezTo>
                  <a:cubicBezTo>
                    <a:pt x="96879" y="838923"/>
                    <a:pt x="96879" y="841400"/>
                    <a:pt x="101641" y="844000"/>
                  </a:cubicBezTo>
                  <a:close/>
                  <a:moveTo>
                    <a:pt x="108023" y="692743"/>
                  </a:moveTo>
                  <a:lnTo>
                    <a:pt x="101831" y="696553"/>
                  </a:lnTo>
                  <a:cubicBezTo>
                    <a:pt x="92306" y="696553"/>
                    <a:pt x="69256" y="694648"/>
                    <a:pt x="88115" y="703983"/>
                  </a:cubicBezTo>
                  <a:lnTo>
                    <a:pt x="102403" y="703983"/>
                  </a:lnTo>
                  <a:cubicBezTo>
                    <a:pt x="106118" y="700363"/>
                    <a:pt x="116690" y="698363"/>
                    <a:pt x="108023" y="692553"/>
                  </a:cubicBezTo>
                  <a:close/>
                  <a:moveTo>
                    <a:pt x="68970" y="958205"/>
                  </a:moveTo>
                  <a:cubicBezTo>
                    <a:pt x="57921" y="962396"/>
                    <a:pt x="126882" y="969444"/>
                    <a:pt x="130502" y="960395"/>
                  </a:cubicBezTo>
                  <a:cubicBezTo>
                    <a:pt x="127749" y="957681"/>
                    <a:pt x="124282" y="955795"/>
                    <a:pt x="120500" y="954967"/>
                  </a:cubicBezTo>
                  <a:lnTo>
                    <a:pt x="108213" y="961920"/>
                  </a:lnTo>
                  <a:lnTo>
                    <a:pt x="95164" y="954585"/>
                  </a:lnTo>
                  <a:cubicBezTo>
                    <a:pt x="87544" y="960015"/>
                    <a:pt x="77924" y="957538"/>
                    <a:pt x="68970" y="958300"/>
                  </a:cubicBezTo>
                  <a:close/>
                  <a:moveTo>
                    <a:pt x="115071" y="1028404"/>
                  </a:moveTo>
                  <a:cubicBezTo>
                    <a:pt x="123263" y="1024118"/>
                    <a:pt x="127644" y="1020117"/>
                    <a:pt x="115071" y="1020880"/>
                  </a:cubicBezTo>
                  <a:cubicBezTo>
                    <a:pt x="110023" y="1023070"/>
                    <a:pt x="110023" y="1025547"/>
                    <a:pt x="115071" y="1028214"/>
                  </a:cubicBezTo>
                  <a:close/>
                  <a:moveTo>
                    <a:pt x="120977" y="1042978"/>
                  </a:moveTo>
                  <a:cubicBezTo>
                    <a:pt x="126730" y="1043378"/>
                    <a:pt x="132416" y="1041577"/>
                    <a:pt x="136883" y="1037929"/>
                  </a:cubicBezTo>
                  <a:cubicBezTo>
                    <a:pt x="137550" y="1034500"/>
                    <a:pt x="137550" y="1034500"/>
                    <a:pt x="134216" y="1031928"/>
                  </a:cubicBezTo>
                  <a:lnTo>
                    <a:pt x="121548" y="1031928"/>
                  </a:lnTo>
                  <a:cubicBezTo>
                    <a:pt x="118500" y="1033929"/>
                    <a:pt x="113642" y="1035167"/>
                    <a:pt x="112690" y="1037644"/>
                  </a:cubicBezTo>
                  <a:close/>
                  <a:moveTo>
                    <a:pt x="134216" y="3243253"/>
                  </a:moveTo>
                  <a:cubicBezTo>
                    <a:pt x="131645" y="3243253"/>
                    <a:pt x="127168" y="3242395"/>
                    <a:pt x="125644" y="3244491"/>
                  </a:cubicBezTo>
                  <a:cubicBezTo>
                    <a:pt x="122882" y="3247920"/>
                    <a:pt x="144218" y="3246968"/>
                    <a:pt x="134216" y="3242871"/>
                  </a:cubicBezTo>
                  <a:close/>
                  <a:moveTo>
                    <a:pt x="165458" y="1149943"/>
                  </a:moveTo>
                  <a:cubicBezTo>
                    <a:pt x="167249" y="1149648"/>
                    <a:pt x="168992" y="1149067"/>
                    <a:pt x="170602" y="1148229"/>
                  </a:cubicBezTo>
                  <a:cubicBezTo>
                    <a:pt x="171364" y="1137656"/>
                    <a:pt x="150885" y="1144324"/>
                    <a:pt x="145742" y="1146228"/>
                  </a:cubicBezTo>
                  <a:cubicBezTo>
                    <a:pt x="138789" y="1147181"/>
                    <a:pt x="131073" y="1144800"/>
                    <a:pt x="124596" y="1148229"/>
                  </a:cubicBezTo>
                  <a:cubicBezTo>
                    <a:pt x="124596" y="1149848"/>
                    <a:pt x="123072" y="1152229"/>
                    <a:pt x="126882" y="1152991"/>
                  </a:cubicBezTo>
                  <a:cubicBezTo>
                    <a:pt x="139474" y="1149762"/>
                    <a:pt x="152495" y="1148610"/>
                    <a:pt x="165458" y="1149562"/>
                  </a:cubicBezTo>
                  <a:close/>
                  <a:moveTo>
                    <a:pt x="177174" y="1299295"/>
                  </a:moveTo>
                  <a:cubicBezTo>
                    <a:pt x="173183" y="1296685"/>
                    <a:pt x="168021" y="1296685"/>
                    <a:pt x="164030" y="1299295"/>
                  </a:cubicBezTo>
                  <a:lnTo>
                    <a:pt x="164030" y="1302915"/>
                  </a:lnTo>
                  <a:cubicBezTo>
                    <a:pt x="168021" y="1305524"/>
                    <a:pt x="173183" y="1305524"/>
                    <a:pt x="177174" y="1302915"/>
                  </a:cubicBezTo>
                  <a:close/>
                  <a:moveTo>
                    <a:pt x="193462" y="1279007"/>
                  </a:moveTo>
                  <a:cubicBezTo>
                    <a:pt x="187080" y="1277959"/>
                    <a:pt x="163077" y="1280817"/>
                    <a:pt x="173936" y="1290056"/>
                  </a:cubicBezTo>
                  <a:cubicBezTo>
                    <a:pt x="180317" y="1290723"/>
                    <a:pt x="204416" y="1287865"/>
                    <a:pt x="193462" y="1278626"/>
                  </a:cubicBezTo>
                  <a:close/>
                  <a:moveTo>
                    <a:pt x="239277" y="3129048"/>
                  </a:moveTo>
                  <a:cubicBezTo>
                    <a:pt x="236705" y="3129048"/>
                    <a:pt x="232324" y="3128191"/>
                    <a:pt x="230800" y="3130191"/>
                  </a:cubicBezTo>
                  <a:cubicBezTo>
                    <a:pt x="227942" y="3133715"/>
                    <a:pt x="249374" y="3132762"/>
                    <a:pt x="239277" y="3128667"/>
                  </a:cubicBezTo>
                  <a:close/>
                  <a:moveTo>
                    <a:pt x="261280" y="1148800"/>
                  </a:moveTo>
                  <a:cubicBezTo>
                    <a:pt x="266423" y="1143562"/>
                    <a:pt x="256898" y="1141943"/>
                    <a:pt x="252231" y="1142704"/>
                  </a:cubicBezTo>
                  <a:cubicBezTo>
                    <a:pt x="248421" y="1147371"/>
                    <a:pt x="241278" y="1145276"/>
                    <a:pt x="237467" y="1147562"/>
                  </a:cubicBezTo>
                  <a:cubicBezTo>
                    <a:pt x="232229" y="1156135"/>
                    <a:pt x="247659" y="1153277"/>
                    <a:pt x="254041" y="1153753"/>
                  </a:cubicBezTo>
                  <a:cubicBezTo>
                    <a:pt x="256546" y="1152239"/>
                    <a:pt x="258965" y="1150591"/>
                    <a:pt x="261280" y="1148800"/>
                  </a:cubicBezTo>
                  <a:close/>
                  <a:moveTo>
                    <a:pt x="266519" y="1120987"/>
                  </a:moveTo>
                  <a:cubicBezTo>
                    <a:pt x="258537" y="1119863"/>
                    <a:pt x="250412" y="1120311"/>
                    <a:pt x="242611" y="1122320"/>
                  </a:cubicBezTo>
                  <a:lnTo>
                    <a:pt x="258899" y="1131084"/>
                  </a:lnTo>
                  <a:cubicBezTo>
                    <a:pt x="262623" y="1129950"/>
                    <a:pt x="266109" y="1128140"/>
                    <a:pt x="269186" y="1125750"/>
                  </a:cubicBezTo>
                  <a:cubicBezTo>
                    <a:pt x="268900" y="1123749"/>
                    <a:pt x="270138" y="1121749"/>
                    <a:pt x="266519" y="1120225"/>
                  </a:cubicBezTo>
                  <a:close/>
                  <a:moveTo>
                    <a:pt x="279854" y="1272244"/>
                  </a:moveTo>
                  <a:cubicBezTo>
                    <a:pt x="274063" y="1271158"/>
                    <a:pt x="268119" y="1271158"/>
                    <a:pt x="262328" y="1272244"/>
                  </a:cubicBezTo>
                  <a:cubicBezTo>
                    <a:pt x="260994" y="1281769"/>
                    <a:pt x="276520" y="1279578"/>
                    <a:pt x="282330" y="1276816"/>
                  </a:cubicBezTo>
                  <a:cubicBezTo>
                    <a:pt x="281854" y="1275102"/>
                    <a:pt x="284045" y="1273101"/>
                    <a:pt x="279854" y="1271863"/>
                  </a:cubicBezTo>
                  <a:close/>
                  <a:moveTo>
                    <a:pt x="314906" y="1074315"/>
                  </a:moveTo>
                  <a:cubicBezTo>
                    <a:pt x="318716" y="1056789"/>
                    <a:pt x="302333" y="1061456"/>
                    <a:pt x="288807" y="1062599"/>
                  </a:cubicBezTo>
                  <a:lnTo>
                    <a:pt x="288807" y="1074886"/>
                  </a:lnTo>
                  <a:cubicBezTo>
                    <a:pt x="296580" y="1080954"/>
                    <a:pt x="307590" y="1080554"/>
                    <a:pt x="314906" y="1073934"/>
                  </a:cubicBezTo>
                  <a:close/>
                  <a:moveTo>
                    <a:pt x="299856" y="1002592"/>
                  </a:moveTo>
                  <a:cubicBezTo>
                    <a:pt x="315668" y="1005639"/>
                    <a:pt x="321669" y="995924"/>
                    <a:pt x="337194" y="1002020"/>
                  </a:cubicBezTo>
                  <a:cubicBezTo>
                    <a:pt x="342109" y="1003429"/>
                    <a:pt x="347405" y="1002287"/>
                    <a:pt x="351291" y="998972"/>
                  </a:cubicBezTo>
                  <a:cubicBezTo>
                    <a:pt x="355578" y="999639"/>
                    <a:pt x="375008" y="998972"/>
                    <a:pt x="364912" y="991828"/>
                  </a:cubicBezTo>
                  <a:cubicBezTo>
                    <a:pt x="341195" y="994019"/>
                    <a:pt x="354720" y="983160"/>
                    <a:pt x="337385" y="984208"/>
                  </a:cubicBezTo>
                  <a:lnTo>
                    <a:pt x="326145" y="991638"/>
                  </a:lnTo>
                  <a:cubicBezTo>
                    <a:pt x="313953" y="991638"/>
                    <a:pt x="305095" y="989733"/>
                    <a:pt x="295856" y="996876"/>
                  </a:cubicBezTo>
                  <a:cubicBezTo>
                    <a:pt x="295113" y="998962"/>
                    <a:pt x="296199" y="1001248"/>
                    <a:pt x="298285" y="1001982"/>
                  </a:cubicBezTo>
                  <a:cubicBezTo>
                    <a:pt x="298790" y="1002163"/>
                    <a:pt x="299323" y="1002239"/>
                    <a:pt x="299856" y="1002210"/>
                  </a:cubicBezTo>
                  <a:close/>
                  <a:moveTo>
                    <a:pt x="337956" y="1149943"/>
                  </a:moveTo>
                  <a:cubicBezTo>
                    <a:pt x="338718" y="1149943"/>
                    <a:pt x="339480" y="1149181"/>
                    <a:pt x="340242" y="1148800"/>
                  </a:cubicBezTo>
                  <a:cubicBezTo>
                    <a:pt x="341738" y="1145733"/>
                    <a:pt x="341490" y="1142104"/>
                    <a:pt x="339575" y="1139275"/>
                  </a:cubicBezTo>
                  <a:lnTo>
                    <a:pt x="317954" y="1139275"/>
                  </a:lnTo>
                  <a:cubicBezTo>
                    <a:pt x="316144" y="1141561"/>
                    <a:pt x="310143" y="1142228"/>
                    <a:pt x="309477" y="1144609"/>
                  </a:cubicBezTo>
                  <a:lnTo>
                    <a:pt x="317858" y="1150324"/>
                  </a:lnTo>
                  <a:close/>
                  <a:moveTo>
                    <a:pt x="337956" y="1249575"/>
                  </a:moveTo>
                  <a:cubicBezTo>
                    <a:pt x="332717" y="1250146"/>
                    <a:pt x="326145" y="1247670"/>
                    <a:pt x="322240" y="1251765"/>
                  </a:cubicBezTo>
                  <a:cubicBezTo>
                    <a:pt x="326593" y="1255357"/>
                    <a:pt x="332127" y="1257195"/>
                    <a:pt x="337766" y="1256909"/>
                  </a:cubicBezTo>
                  <a:cubicBezTo>
                    <a:pt x="342719" y="1253004"/>
                    <a:pt x="342719" y="1252908"/>
                    <a:pt x="338147" y="1249194"/>
                  </a:cubicBezTo>
                  <a:close/>
                  <a:moveTo>
                    <a:pt x="380628" y="1056408"/>
                  </a:moveTo>
                  <a:cubicBezTo>
                    <a:pt x="377475" y="1053769"/>
                    <a:pt x="373704" y="1051969"/>
                    <a:pt x="369674" y="1051169"/>
                  </a:cubicBezTo>
                  <a:cubicBezTo>
                    <a:pt x="355578" y="1058122"/>
                    <a:pt x="339385" y="1052217"/>
                    <a:pt x="321097" y="1054693"/>
                  </a:cubicBezTo>
                  <a:cubicBezTo>
                    <a:pt x="322716" y="1068219"/>
                    <a:pt x="367293" y="1060789"/>
                    <a:pt x="380247" y="1059932"/>
                  </a:cubicBezTo>
                  <a:cubicBezTo>
                    <a:pt x="380628" y="1058408"/>
                    <a:pt x="380723" y="1057170"/>
                    <a:pt x="380819" y="1056027"/>
                  </a:cubicBezTo>
                  <a:close/>
                  <a:moveTo>
                    <a:pt x="392154" y="980208"/>
                  </a:moveTo>
                  <a:cubicBezTo>
                    <a:pt x="394821" y="977350"/>
                    <a:pt x="394249" y="975255"/>
                    <a:pt x="389867" y="973255"/>
                  </a:cubicBezTo>
                  <a:cubicBezTo>
                    <a:pt x="381105" y="974683"/>
                    <a:pt x="371294" y="972207"/>
                    <a:pt x="362531" y="974302"/>
                  </a:cubicBezTo>
                  <a:cubicBezTo>
                    <a:pt x="359864" y="977064"/>
                    <a:pt x="360435" y="979160"/>
                    <a:pt x="364817" y="981160"/>
                  </a:cubicBezTo>
                  <a:cubicBezTo>
                    <a:pt x="373770" y="979065"/>
                    <a:pt x="383581" y="981541"/>
                    <a:pt x="392344" y="979445"/>
                  </a:cubicBezTo>
                  <a:close/>
                  <a:moveTo>
                    <a:pt x="415966" y="542058"/>
                  </a:moveTo>
                  <a:cubicBezTo>
                    <a:pt x="440826" y="541391"/>
                    <a:pt x="461972" y="547392"/>
                    <a:pt x="485784" y="549773"/>
                  </a:cubicBezTo>
                  <a:cubicBezTo>
                    <a:pt x="490071" y="540248"/>
                    <a:pt x="510264" y="550630"/>
                    <a:pt x="518550" y="543963"/>
                  </a:cubicBezTo>
                  <a:lnTo>
                    <a:pt x="518550" y="540343"/>
                  </a:lnTo>
                  <a:cubicBezTo>
                    <a:pt x="536457" y="527199"/>
                    <a:pt x="483689" y="547868"/>
                    <a:pt x="475688" y="542248"/>
                  </a:cubicBezTo>
                  <a:cubicBezTo>
                    <a:pt x="463401" y="535390"/>
                    <a:pt x="451018" y="540534"/>
                    <a:pt x="438064" y="534819"/>
                  </a:cubicBezTo>
                  <a:cubicBezTo>
                    <a:pt x="430730" y="530342"/>
                    <a:pt x="404822" y="526342"/>
                    <a:pt x="416156" y="541295"/>
                  </a:cubicBezTo>
                  <a:close/>
                  <a:moveTo>
                    <a:pt x="516169" y="1116606"/>
                  </a:moveTo>
                  <a:cubicBezTo>
                    <a:pt x="525694" y="1110605"/>
                    <a:pt x="551031" y="1102699"/>
                    <a:pt x="527885" y="1095270"/>
                  </a:cubicBezTo>
                  <a:cubicBezTo>
                    <a:pt x="506263" y="1097365"/>
                    <a:pt x="482260" y="1089364"/>
                    <a:pt x="463877" y="1101842"/>
                  </a:cubicBezTo>
                  <a:cubicBezTo>
                    <a:pt x="459219" y="1103270"/>
                    <a:pt x="454161" y="1102309"/>
                    <a:pt x="450351" y="1099270"/>
                  </a:cubicBezTo>
                  <a:cubicBezTo>
                    <a:pt x="446198" y="1100347"/>
                    <a:pt x="442417" y="1102518"/>
                    <a:pt x="439397" y="1105557"/>
                  </a:cubicBezTo>
                  <a:lnTo>
                    <a:pt x="442350" y="1109843"/>
                  </a:lnTo>
                  <a:cubicBezTo>
                    <a:pt x="463305" y="1109843"/>
                    <a:pt x="486070" y="1098889"/>
                    <a:pt x="505120" y="1111558"/>
                  </a:cubicBezTo>
                  <a:cubicBezTo>
                    <a:pt x="505120" y="1112795"/>
                    <a:pt x="505120" y="1113939"/>
                    <a:pt x="505120" y="1115177"/>
                  </a:cubicBezTo>
                  <a:cubicBezTo>
                    <a:pt x="508530" y="1117216"/>
                    <a:pt x="512731" y="1117473"/>
                    <a:pt x="516360" y="1115844"/>
                  </a:cubicBezTo>
                  <a:close/>
                  <a:moveTo>
                    <a:pt x="498929" y="1122797"/>
                  </a:moveTo>
                  <a:lnTo>
                    <a:pt x="498929" y="1126417"/>
                  </a:lnTo>
                  <a:cubicBezTo>
                    <a:pt x="502920" y="1129026"/>
                    <a:pt x="508082" y="1129026"/>
                    <a:pt x="512073" y="1126417"/>
                  </a:cubicBezTo>
                  <a:lnTo>
                    <a:pt x="512073" y="1122797"/>
                  </a:lnTo>
                  <a:cubicBezTo>
                    <a:pt x="508273" y="1120025"/>
                    <a:pt x="503215" y="1119730"/>
                    <a:pt x="499119" y="1122035"/>
                  </a:cubicBezTo>
                  <a:close/>
                  <a:moveTo>
                    <a:pt x="456257" y="1460077"/>
                  </a:moveTo>
                  <a:cubicBezTo>
                    <a:pt x="470716" y="1461172"/>
                    <a:pt x="485251" y="1459267"/>
                    <a:pt x="498929" y="1454458"/>
                  </a:cubicBezTo>
                  <a:cubicBezTo>
                    <a:pt x="491785" y="1450171"/>
                    <a:pt x="482831" y="1455315"/>
                    <a:pt x="475783" y="1448838"/>
                  </a:cubicBezTo>
                  <a:cubicBezTo>
                    <a:pt x="468020" y="1448685"/>
                    <a:pt x="460257" y="1449066"/>
                    <a:pt x="452542" y="1449981"/>
                  </a:cubicBezTo>
                  <a:cubicBezTo>
                    <a:pt x="454256" y="1452838"/>
                    <a:pt x="450923" y="1456077"/>
                    <a:pt x="456447" y="1459315"/>
                  </a:cubicBezTo>
                  <a:close/>
                  <a:moveTo>
                    <a:pt x="437207" y="969730"/>
                  </a:moveTo>
                  <a:cubicBezTo>
                    <a:pt x="446732" y="969730"/>
                    <a:pt x="450065" y="964015"/>
                    <a:pt x="458067" y="969730"/>
                  </a:cubicBezTo>
                  <a:cubicBezTo>
                    <a:pt x="469373" y="968759"/>
                    <a:pt x="480565" y="966749"/>
                    <a:pt x="491499" y="963730"/>
                  </a:cubicBezTo>
                  <a:lnTo>
                    <a:pt x="482736" y="958396"/>
                  </a:lnTo>
                  <a:cubicBezTo>
                    <a:pt x="466448" y="961824"/>
                    <a:pt x="435968" y="951156"/>
                    <a:pt x="426634" y="963539"/>
                  </a:cubicBezTo>
                  <a:cubicBezTo>
                    <a:pt x="429930" y="965825"/>
                    <a:pt x="433521" y="967654"/>
                    <a:pt x="437302" y="968968"/>
                  </a:cubicBezTo>
                  <a:close/>
                  <a:moveTo>
                    <a:pt x="420157" y="1126512"/>
                  </a:moveTo>
                  <a:cubicBezTo>
                    <a:pt x="424167" y="1129074"/>
                    <a:pt x="429291" y="1129074"/>
                    <a:pt x="433301" y="1126512"/>
                  </a:cubicBezTo>
                  <a:cubicBezTo>
                    <a:pt x="429501" y="1123654"/>
                    <a:pt x="424358" y="1123349"/>
                    <a:pt x="420252" y="1125750"/>
                  </a:cubicBezTo>
                  <a:close/>
                  <a:moveTo>
                    <a:pt x="553507" y="1105652"/>
                  </a:moveTo>
                  <a:cubicBezTo>
                    <a:pt x="559413" y="1105652"/>
                    <a:pt x="565794" y="1107843"/>
                    <a:pt x="570843" y="1104319"/>
                  </a:cubicBezTo>
                  <a:lnTo>
                    <a:pt x="570843" y="1100699"/>
                  </a:lnTo>
                  <a:cubicBezTo>
                    <a:pt x="564604" y="1097746"/>
                    <a:pt x="557365" y="1097746"/>
                    <a:pt x="551126" y="1100699"/>
                  </a:cubicBezTo>
                  <a:cubicBezTo>
                    <a:pt x="552078" y="1101651"/>
                    <a:pt x="550745" y="1103652"/>
                    <a:pt x="553983" y="1104890"/>
                  </a:cubicBezTo>
                  <a:close/>
                  <a:moveTo>
                    <a:pt x="554460" y="1073076"/>
                  </a:moveTo>
                  <a:cubicBezTo>
                    <a:pt x="504834" y="1072505"/>
                    <a:pt x="510644" y="1090603"/>
                    <a:pt x="556555" y="1082601"/>
                  </a:cubicBezTo>
                  <a:cubicBezTo>
                    <a:pt x="558079" y="1078792"/>
                    <a:pt x="560746" y="1075268"/>
                    <a:pt x="554936" y="1072600"/>
                  </a:cubicBezTo>
                  <a:close/>
                  <a:moveTo>
                    <a:pt x="509692" y="876862"/>
                  </a:moveTo>
                  <a:cubicBezTo>
                    <a:pt x="513312" y="873814"/>
                    <a:pt x="519789" y="875243"/>
                    <a:pt x="523884" y="872099"/>
                  </a:cubicBezTo>
                  <a:lnTo>
                    <a:pt x="515217" y="866574"/>
                  </a:lnTo>
                  <a:lnTo>
                    <a:pt x="498548" y="876099"/>
                  </a:lnTo>
                  <a:cubicBezTo>
                    <a:pt x="502129" y="878233"/>
                    <a:pt x="506587" y="878233"/>
                    <a:pt x="510168" y="876099"/>
                  </a:cubicBezTo>
                  <a:close/>
                  <a:moveTo>
                    <a:pt x="503120" y="910675"/>
                  </a:moveTo>
                  <a:cubicBezTo>
                    <a:pt x="495976" y="909723"/>
                    <a:pt x="501024" y="916009"/>
                    <a:pt x="505406" y="911914"/>
                  </a:cubicBezTo>
                  <a:cubicBezTo>
                    <a:pt x="504701" y="911409"/>
                    <a:pt x="503929" y="910990"/>
                    <a:pt x="503120" y="910675"/>
                  </a:cubicBezTo>
                  <a:close/>
                  <a:moveTo>
                    <a:pt x="515217" y="1042692"/>
                  </a:moveTo>
                  <a:lnTo>
                    <a:pt x="522170" y="1042692"/>
                  </a:lnTo>
                  <a:cubicBezTo>
                    <a:pt x="538934" y="1034405"/>
                    <a:pt x="525027" y="1035167"/>
                    <a:pt x="514835" y="1035358"/>
                  </a:cubicBezTo>
                  <a:cubicBezTo>
                    <a:pt x="511216" y="1037929"/>
                    <a:pt x="510644" y="1040310"/>
                    <a:pt x="515502" y="1042787"/>
                  </a:cubicBezTo>
                  <a:close/>
                  <a:moveTo>
                    <a:pt x="524742" y="1060123"/>
                  </a:moveTo>
                  <a:cubicBezTo>
                    <a:pt x="524170" y="1065457"/>
                    <a:pt x="530647" y="1064885"/>
                    <a:pt x="535410" y="1064790"/>
                  </a:cubicBezTo>
                  <a:cubicBezTo>
                    <a:pt x="538839" y="1061646"/>
                    <a:pt x="549316" y="1059075"/>
                    <a:pt x="549602" y="1054789"/>
                  </a:cubicBezTo>
                  <a:cubicBezTo>
                    <a:pt x="543696" y="1053550"/>
                    <a:pt x="523980" y="1049740"/>
                    <a:pt x="525313" y="1060218"/>
                  </a:cubicBezTo>
                  <a:close/>
                  <a:moveTo>
                    <a:pt x="551316" y="893530"/>
                  </a:moveTo>
                  <a:cubicBezTo>
                    <a:pt x="542696" y="890625"/>
                    <a:pt x="533362" y="890625"/>
                    <a:pt x="524742" y="893530"/>
                  </a:cubicBezTo>
                  <a:cubicBezTo>
                    <a:pt x="525027" y="904198"/>
                    <a:pt x="546268" y="897435"/>
                    <a:pt x="551888" y="893626"/>
                  </a:cubicBezTo>
                  <a:close/>
                  <a:moveTo>
                    <a:pt x="544363" y="823331"/>
                  </a:moveTo>
                  <a:cubicBezTo>
                    <a:pt x="537391" y="818426"/>
                    <a:pt x="528742" y="816530"/>
                    <a:pt x="520360" y="818093"/>
                  </a:cubicBezTo>
                  <a:lnTo>
                    <a:pt x="509978" y="825236"/>
                  </a:lnTo>
                  <a:cubicBezTo>
                    <a:pt x="502834" y="823045"/>
                    <a:pt x="415299" y="817997"/>
                    <a:pt x="430539" y="828855"/>
                  </a:cubicBezTo>
                  <a:cubicBezTo>
                    <a:pt x="443493" y="827712"/>
                    <a:pt x="451399" y="835904"/>
                    <a:pt x="463591" y="829617"/>
                  </a:cubicBezTo>
                  <a:cubicBezTo>
                    <a:pt x="467877" y="838476"/>
                    <a:pt x="523122" y="835809"/>
                    <a:pt x="495785" y="839905"/>
                  </a:cubicBezTo>
                  <a:cubicBezTo>
                    <a:pt x="490451" y="843524"/>
                    <a:pt x="490451" y="843524"/>
                    <a:pt x="495785" y="847429"/>
                  </a:cubicBezTo>
                  <a:cubicBezTo>
                    <a:pt x="500558" y="846896"/>
                    <a:pt x="505358" y="848191"/>
                    <a:pt x="509216" y="851049"/>
                  </a:cubicBezTo>
                  <a:cubicBezTo>
                    <a:pt x="514359" y="850477"/>
                    <a:pt x="520169" y="852382"/>
                    <a:pt x="524932" y="849430"/>
                  </a:cubicBezTo>
                  <a:lnTo>
                    <a:pt x="524932" y="834951"/>
                  </a:lnTo>
                  <a:close/>
                  <a:moveTo>
                    <a:pt x="518169" y="1195663"/>
                  </a:moveTo>
                  <a:cubicBezTo>
                    <a:pt x="522208" y="1198244"/>
                    <a:pt x="527370" y="1198244"/>
                    <a:pt x="531409" y="1195663"/>
                  </a:cubicBezTo>
                  <a:cubicBezTo>
                    <a:pt x="527513" y="1193282"/>
                    <a:pt x="522598" y="1193320"/>
                    <a:pt x="518741" y="1195758"/>
                  </a:cubicBezTo>
                  <a:close/>
                  <a:moveTo>
                    <a:pt x="511692" y="1726396"/>
                  </a:moveTo>
                  <a:lnTo>
                    <a:pt x="511692" y="1729825"/>
                  </a:lnTo>
                  <a:cubicBezTo>
                    <a:pt x="515883" y="1732207"/>
                    <a:pt x="523980" y="1732016"/>
                    <a:pt x="527980" y="1734683"/>
                  </a:cubicBezTo>
                  <a:lnTo>
                    <a:pt x="538172" y="1730016"/>
                  </a:lnTo>
                  <a:lnTo>
                    <a:pt x="528647" y="1724682"/>
                  </a:lnTo>
                  <a:cubicBezTo>
                    <a:pt x="523503" y="1725063"/>
                    <a:pt x="516931" y="1722777"/>
                    <a:pt x="512645" y="1726492"/>
                  </a:cubicBezTo>
                  <a:close/>
                  <a:moveTo>
                    <a:pt x="505787" y="1755543"/>
                  </a:moveTo>
                  <a:cubicBezTo>
                    <a:pt x="513702" y="1764296"/>
                    <a:pt x="526494" y="1766678"/>
                    <a:pt x="537029" y="1761353"/>
                  </a:cubicBezTo>
                  <a:cubicBezTo>
                    <a:pt x="542268" y="1761353"/>
                    <a:pt x="545982" y="1759829"/>
                    <a:pt x="543887" y="1755448"/>
                  </a:cubicBezTo>
                  <a:cubicBezTo>
                    <a:pt x="532466" y="1747999"/>
                    <a:pt x="517703" y="1748075"/>
                    <a:pt x="506358" y="1755638"/>
                  </a:cubicBezTo>
                  <a:close/>
                  <a:moveTo>
                    <a:pt x="549792" y="1622955"/>
                  </a:moveTo>
                  <a:lnTo>
                    <a:pt x="541506" y="1617620"/>
                  </a:lnTo>
                  <a:cubicBezTo>
                    <a:pt x="519026" y="1613811"/>
                    <a:pt x="522456" y="1628955"/>
                    <a:pt x="540934" y="1628670"/>
                  </a:cubicBezTo>
                  <a:cubicBezTo>
                    <a:pt x="544554" y="1626669"/>
                    <a:pt x="549506" y="1625526"/>
                    <a:pt x="550745" y="1623050"/>
                  </a:cubicBezTo>
                  <a:close/>
                  <a:moveTo>
                    <a:pt x="545315" y="2647178"/>
                  </a:moveTo>
                  <a:cubicBezTo>
                    <a:pt x="553355" y="2651350"/>
                    <a:pt x="563118" y="2650217"/>
                    <a:pt x="569985" y="2644321"/>
                  </a:cubicBezTo>
                  <a:cubicBezTo>
                    <a:pt x="562080" y="2640434"/>
                    <a:pt x="552621" y="2641596"/>
                    <a:pt x="545887" y="2647273"/>
                  </a:cubicBezTo>
                  <a:close/>
                  <a:moveTo>
                    <a:pt x="587226" y="2564787"/>
                  </a:moveTo>
                  <a:lnTo>
                    <a:pt x="596751" y="2558976"/>
                  </a:lnTo>
                  <a:cubicBezTo>
                    <a:pt x="587702" y="2555833"/>
                    <a:pt x="591131" y="2547452"/>
                    <a:pt x="580082" y="2550023"/>
                  </a:cubicBezTo>
                  <a:lnTo>
                    <a:pt x="563889" y="2559548"/>
                  </a:lnTo>
                  <a:cubicBezTo>
                    <a:pt x="563889" y="2560691"/>
                    <a:pt x="564651" y="2562405"/>
                    <a:pt x="565032" y="2563834"/>
                  </a:cubicBezTo>
                  <a:cubicBezTo>
                    <a:pt x="572576" y="2564882"/>
                    <a:pt x="580196" y="2565234"/>
                    <a:pt x="587797" y="2564882"/>
                  </a:cubicBezTo>
                  <a:close/>
                  <a:moveTo>
                    <a:pt x="577034" y="716936"/>
                  </a:moveTo>
                  <a:cubicBezTo>
                    <a:pt x="572652" y="711793"/>
                    <a:pt x="563032" y="712079"/>
                    <a:pt x="557984" y="708936"/>
                  </a:cubicBezTo>
                  <a:lnTo>
                    <a:pt x="557984" y="697792"/>
                  </a:lnTo>
                  <a:lnTo>
                    <a:pt x="549221" y="696172"/>
                  </a:lnTo>
                  <a:cubicBezTo>
                    <a:pt x="543696" y="699315"/>
                    <a:pt x="537886" y="701792"/>
                    <a:pt x="532933" y="705221"/>
                  </a:cubicBezTo>
                  <a:cubicBezTo>
                    <a:pt x="530742" y="707031"/>
                    <a:pt x="532933" y="709983"/>
                    <a:pt x="527504" y="711317"/>
                  </a:cubicBezTo>
                  <a:lnTo>
                    <a:pt x="508454" y="711317"/>
                  </a:lnTo>
                  <a:cubicBezTo>
                    <a:pt x="499786" y="718461"/>
                    <a:pt x="482736" y="716651"/>
                    <a:pt x="473211" y="720842"/>
                  </a:cubicBezTo>
                  <a:cubicBezTo>
                    <a:pt x="474068" y="735320"/>
                    <a:pt x="540839" y="713222"/>
                    <a:pt x="562080" y="730367"/>
                  </a:cubicBezTo>
                  <a:lnTo>
                    <a:pt x="571128" y="724842"/>
                  </a:lnTo>
                  <a:cubicBezTo>
                    <a:pt x="571890" y="720175"/>
                    <a:pt x="572271" y="720175"/>
                    <a:pt x="577605" y="716842"/>
                  </a:cubicBezTo>
                  <a:close/>
                  <a:moveTo>
                    <a:pt x="550745" y="739035"/>
                  </a:moveTo>
                  <a:lnTo>
                    <a:pt x="534933" y="729510"/>
                  </a:lnTo>
                  <a:cubicBezTo>
                    <a:pt x="521027" y="729510"/>
                    <a:pt x="515121" y="740368"/>
                    <a:pt x="498548" y="737130"/>
                  </a:cubicBezTo>
                  <a:cubicBezTo>
                    <a:pt x="498548" y="741702"/>
                    <a:pt x="498548" y="741702"/>
                    <a:pt x="500834" y="743702"/>
                  </a:cubicBezTo>
                  <a:cubicBezTo>
                    <a:pt x="517122" y="743702"/>
                    <a:pt x="535600" y="746750"/>
                    <a:pt x="551031" y="742083"/>
                  </a:cubicBezTo>
                  <a:cubicBezTo>
                    <a:pt x="551507" y="740940"/>
                    <a:pt x="551412" y="739797"/>
                    <a:pt x="551316" y="739225"/>
                  </a:cubicBezTo>
                  <a:close/>
                  <a:moveTo>
                    <a:pt x="463591" y="696458"/>
                  </a:moveTo>
                  <a:cubicBezTo>
                    <a:pt x="470639" y="695791"/>
                    <a:pt x="478640" y="698268"/>
                    <a:pt x="485022" y="694839"/>
                  </a:cubicBezTo>
                  <a:lnTo>
                    <a:pt x="485022" y="691219"/>
                  </a:lnTo>
                  <a:cubicBezTo>
                    <a:pt x="468925" y="675884"/>
                    <a:pt x="448065" y="703316"/>
                    <a:pt x="429206" y="689219"/>
                  </a:cubicBezTo>
                  <a:cubicBezTo>
                    <a:pt x="421586" y="694839"/>
                    <a:pt x="411965" y="692362"/>
                    <a:pt x="403012" y="692839"/>
                  </a:cubicBezTo>
                  <a:cubicBezTo>
                    <a:pt x="398154" y="696553"/>
                    <a:pt x="398154" y="696553"/>
                    <a:pt x="403012" y="700173"/>
                  </a:cubicBezTo>
                  <a:cubicBezTo>
                    <a:pt x="424919" y="701125"/>
                    <a:pt x="445113" y="709983"/>
                    <a:pt x="464163" y="696363"/>
                  </a:cubicBezTo>
                  <a:close/>
                  <a:moveTo>
                    <a:pt x="448922" y="718556"/>
                  </a:moveTo>
                  <a:cubicBezTo>
                    <a:pt x="445589" y="718556"/>
                    <a:pt x="427777" y="717413"/>
                    <a:pt x="436445" y="722270"/>
                  </a:cubicBezTo>
                  <a:cubicBezTo>
                    <a:pt x="440350" y="722176"/>
                    <a:pt x="458162" y="723319"/>
                    <a:pt x="449494" y="718461"/>
                  </a:cubicBezTo>
                  <a:close/>
                  <a:moveTo>
                    <a:pt x="422824" y="659596"/>
                  </a:moveTo>
                  <a:cubicBezTo>
                    <a:pt x="453494" y="668550"/>
                    <a:pt x="488451" y="655024"/>
                    <a:pt x="516455" y="674265"/>
                  </a:cubicBezTo>
                  <a:cubicBezTo>
                    <a:pt x="527789" y="670931"/>
                    <a:pt x="541982" y="672550"/>
                    <a:pt x="550554" y="664740"/>
                  </a:cubicBezTo>
                  <a:lnTo>
                    <a:pt x="550554" y="655786"/>
                  </a:lnTo>
                  <a:cubicBezTo>
                    <a:pt x="508644" y="654358"/>
                    <a:pt x="474354" y="657977"/>
                    <a:pt x="436921" y="648833"/>
                  </a:cubicBezTo>
                  <a:cubicBezTo>
                    <a:pt x="432254" y="652833"/>
                    <a:pt x="411965" y="651405"/>
                    <a:pt x="423396" y="659501"/>
                  </a:cubicBezTo>
                  <a:close/>
                  <a:moveTo>
                    <a:pt x="428444" y="570537"/>
                  </a:moveTo>
                  <a:cubicBezTo>
                    <a:pt x="430349" y="571299"/>
                    <a:pt x="434921" y="569394"/>
                    <a:pt x="430635" y="568156"/>
                  </a:cubicBezTo>
                  <a:cubicBezTo>
                    <a:pt x="429301" y="567775"/>
                    <a:pt x="424634" y="569299"/>
                    <a:pt x="429015" y="570443"/>
                  </a:cubicBezTo>
                  <a:close/>
                  <a:moveTo>
                    <a:pt x="487975" y="567108"/>
                  </a:moveTo>
                  <a:lnTo>
                    <a:pt x="495405" y="567585"/>
                  </a:lnTo>
                  <a:cubicBezTo>
                    <a:pt x="504930" y="561108"/>
                    <a:pt x="521979" y="557012"/>
                    <a:pt x="501501" y="549106"/>
                  </a:cubicBezTo>
                  <a:lnTo>
                    <a:pt x="485498" y="549106"/>
                  </a:lnTo>
                  <a:cubicBezTo>
                    <a:pt x="486070" y="552059"/>
                    <a:pt x="480641" y="552726"/>
                    <a:pt x="478831" y="554821"/>
                  </a:cubicBezTo>
                  <a:lnTo>
                    <a:pt x="478831" y="561965"/>
                  </a:lnTo>
                  <a:close/>
                  <a:moveTo>
                    <a:pt x="500453" y="636736"/>
                  </a:moveTo>
                  <a:cubicBezTo>
                    <a:pt x="521408" y="636736"/>
                    <a:pt x="546077" y="642928"/>
                    <a:pt x="564747" y="631498"/>
                  </a:cubicBezTo>
                  <a:cubicBezTo>
                    <a:pt x="546173" y="624487"/>
                    <a:pt x="525551" y="625306"/>
                    <a:pt x="507597" y="633783"/>
                  </a:cubicBezTo>
                  <a:cubicBezTo>
                    <a:pt x="505977" y="633783"/>
                    <a:pt x="496547" y="633783"/>
                    <a:pt x="501024" y="636641"/>
                  </a:cubicBezTo>
                  <a:close/>
                  <a:moveTo>
                    <a:pt x="570652" y="610542"/>
                  </a:moveTo>
                  <a:cubicBezTo>
                    <a:pt x="542477" y="605685"/>
                    <a:pt x="513673" y="605685"/>
                    <a:pt x="485498" y="610542"/>
                  </a:cubicBezTo>
                  <a:cubicBezTo>
                    <a:pt x="494357" y="620067"/>
                    <a:pt x="527504" y="616162"/>
                    <a:pt x="541220" y="611495"/>
                  </a:cubicBezTo>
                  <a:cubicBezTo>
                    <a:pt x="548268" y="615400"/>
                    <a:pt x="570271" y="619591"/>
                    <a:pt x="571223" y="610447"/>
                  </a:cubicBezTo>
                  <a:close/>
                  <a:moveTo>
                    <a:pt x="563223" y="540343"/>
                  </a:moveTo>
                  <a:cubicBezTo>
                    <a:pt x="558746" y="533866"/>
                    <a:pt x="548649" y="533962"/>
                    <a:pt x="541220" y="534342"/>
                  </a:cubicBezTo>
                  <a:cubicBezTo>
                    <a:pt x="532743" y="540058"/>
                    <a:pt x="543410" y="542153"/>
                    <a:pt x="547316" y="545392"/>
                  </a:cubicBezTo>
                  <a:lnTo>
                    <a:pt x="554460" y="545392"/>
                  </a:lnTo>
                  <a:close/>
                  <a:moveTo>
                    <a:pt x="550459" y="521293"/>
                  </a:moveTo>
                  <a:cubicBezTo>
                    <a:pt x="546077" y="517388"/>
                    <a:pt x="539601" y="519579"/>
                    <a:pt x="534171" y="519103"/>
                  </a:cubicBezTo>
                  <a:cubicBezTo>
                    <a:pt x="520741" y="506339"/>
                    <a:pt x="501024" y="537581"/>
                    <a:pt x="489689" y="511864"/>
                  </a:cubicBezTo>
                  <a:cubicBezTo>
                    <a:pt x="474545" y="510911"/>
                    <a:pt x="464448" y="517483"/>
                    <a:pt x="448351" y="515388"/>
                  </a:cubicBezTo>
                  <a:cubicBezTo>
                    <a:pt x="415966" y="527389"/>
                    <a:pt x="543982" y="531866"/>
                    <a:pt x="550745" y="521674"/>
                  </a:cubicBezTo>
                  <a:close/>
                  <a:moveTo>
                    <a:pt x="409489" y="670169"/>
                  </a:moveTo>
                  <a:cubicBezTo>
                    <a:pt x="398249" y="671979"/>
                    <a:pt x="382629" y="666264"/>
                    <a:pt x="373770" y="673122"/>
                  </a:cubicBezTo>
                  <a:cubicBezTo>
                    <a:pt x="371294" y="682075"/>
                    <a:pt x="428539" y="679885"/>
                    <a:pt x="410060" y="670550"/>
                  </a:cubicBezTo>
                  <a:close/>
                  <a:moveTo>
                    <a:pt x="386820" y="788184"/>
                  </a:moveTo>
                  <a:cubicBezTo>
                    <a:pt x="386820" y="795423"/>
                    <a:pt x="396345" y="788184"/>
                    <a:pt x="399869" y="786183"/>
                  </a:cubicBezTo>
                  <a:cubicBezTo>
                    <a:pt x="395916" y="783564"/>
                    <a:pt x="390772" y="783564"/>
                    <a:pt x="386820" y="786183"/>
                  </a:cubicBezTo>
                  <a:cubicBezTo>
                    <a:pt x="387200" y="786917"/>
                    <a:pt x="387391" y="787736"/>
                    <a:pt x="387391" y="788565"/>
                  </a:cubicBezTo>
                  <a:close/>
                  <a:moveTo>
                    <a:pt x="364340" y="821331"/>
                  </a:moveTo>
                  <a:cubicBezTo>
                    <a:pt x="356625" y="823045"/>
                    <a:pt x="367865" y="826665"/>
                    <a:pt x="369770" y="828665"/>
                  </a:cubicBezTo>
                  <a:cubicBezTo>
                    <a:pt x="381886" y="829437"/>
                    <a:pt x="394040" y="827751"/>
                    <a:pt x="405489" y="823712"/>
                  </a:cubicBezTo>
                  <a:cubicBezTo>
                    <a:pt x="397106" y="817806"/>
                    <a:pt x="377199" y="823521"/>
                    <a:pt x="364912" y="821711"/>
                  </a:cubicBezTo>
                  <a:close/>
                  <a:moveTo>
                    <a:pt x="408918" y="751798"/>
                  </a:moveTo>
                  <a:cubicBezTo>
                    <a:pt x="427396" y="749703"/>
                    <a:pt x="451780" y="753989"/>
                    <a:pt x="466068" y="743512"/>
                  </a:cubicBezTo>
                  <a:cubicBezTo>
                    <a:pt x="447970" y="731605"/>
                    <a:pt x="416347" y="748941"/>
                    <a:pt x="396916" y="740273"/>
                  </a:cubicBezTo>
                  <a:cubicBezTo>
                    <a:pt x="388629" y="740273"/>
                    <a:pt x="388629" y="740273"/>
                    <a:pt x="387391" y="745607"/>
                  </a:cubicBezTo>
                  <a:cubicBezTo>
                    <a:pt x="392858" y="749274"/>
                    <a:pt x="398783" y="752227"/>
                    <a:pt x="405012" y="754370"/>
                  </a:cubicBezTo>
                  <a:close/>
                  <a:moveTo>
                    <a:pt x="432825" y="760466"/>
                  </a:moveTo>
                  <a:lnTo>
                    <a:pt x="432825" y="764085"/>
                  </a:lnTo>
                  <a:cubicBezTo>
                    <a:pt x="436816" y="766695"/>
                    <a:pt x="441979" y="766695"/>
                    <a:pt x="445970" y="764085"/>
                  </a:cubicBezTo>
                  <a:lnTo>
                    <a:pt x="445970" y="760466"/>
                  </a:lnTo>
                  <a:cubicBezTo>
                    <a:pt x="442045" y="758208"/>
                    <a:pt x="437178" y="758361"/>
                    <a:pt x="433397" y="760847"/>
                  </a:cubicBezTo>
                  <a:close/>
                  <a:moveTo>
                    <a:pt x="406536" y="809615"/>
                  </a:moveTo>
                  <a:cubicBezTo>
                    <a:pt x="412347" y="821711"/>
                    <a:pt x="432635" y="806662"/>
                    <a:pt x="442922" y="810091"/>
                  </a:cubicBezTo>
                  <a:cubicBezTo>
                    <a:pt x="461972" y="803138"/>
                    <a:pt x="489785" y="816378"/>
                    <a:pt x="511692" y="808472"/>
                  </a:cubicBezTo>
                  <a:cubicBezTo>
                    <a:pt x="511121" y="804471"/>
                    <a:pt x="513597" y="801138"/>
                    <a:pt x="508549" y="798947"/>
                  </a:cubicBezTo>
                  <a:cubicBezTo>
                    <a:pt x="489499" y="795232"/>
                    <a:pt x="469687" y="805805"/>
                    <a:pt x="452542" y="800662"/>
                  </a:cubicBezTo>
                  <a:lnTo>
                    <a:pt x="452542" y="796375"/>
                  </a:lnTo>
                  <a:cubicBezTo>
                    <a:pt x="465458" y="797309"/>
                    <a:pt x="478269" y="793479"/>
                    <a:pt x="488547" y="785612"/>
                  </a:cubicBezTo>
                  <a:cubicBezTo>
                    <a:pt x="507597" y="788279"/>
                    <a:pt x="525313" y="792184"/>
                    <a:pt x="544458" y="787136"/>
                  </a:cubicBezTo>
                  <a:lnTo>
                    <a:pt x="544458" y="779993"/>
                  </a:lnTo>
                  <a:cubicBezTo>
                    <a:pt x="550459" y="777135"/>
                    <a:pt x="558936" y="777325"/>
                    <a:pt x="564270" y="772277"/>
                  </a:cubicBezTo>
                  <a:cubicBezTo>
                    <a:pt x="564270" y="770848"/>
                    <a:pt x="564270" y="769610"/>
                    <a:pt x="563699" y="768467"/>
                  </a:cubicBezTo>
                  <a:cubicBezTo>
                    <a:pt x="557069" y="763762"/>
                    <a:pt x="548849" y="761876"/>
                    <a:pt x="540839" y="763228"/>
                  </a:cubicBezTo>
                  <a:lnTo>
                    <a:pt x="532076" y="768753"/>
                  </a:lnTo>
                  <a:cubicBezTo>
                    <a:pt x="520455" y="785136"/>
                    <a:pt x="486451" y="778278"/>
                    <a:pt x="466734" y="781802"/>
                  </a:cubicBezTo>
                  <a:cubicBezTo>
                    <a:pt x="466734" y="787612"/>
                    <a:pt x="455590" y="783517"/>
                    <a:pt x="452542" y="787231"/>
                  </a:cubicBezTo>
                  <a:lnTo>
                    <a:pt x="452542" y="796756"/>
                  </a:lnTo>
                  <a:cubicBezTo>
                    <a:pt x="447113" y="796756"/>
                    <a:pt x="425396" y="794946"/>
                    <a:pt x="438635" y="801900"/>
                  </a:cubicBezTo>
                  <a:cubicBezTo>
                    <a:pt x="429777" y="808377"/>
                    <a:pt x="415680" y="799899"/>
                    <a:pt x="406536" y="806281"/>
                  </a:cubicBezTo>
                  <a:close/>
                  <a:moveTo>
                    <a:pt x="419014" y="853239"/>
                  </a:moveTo>
                  <a:cubicBezTo>
                    <a:pt x="435873" y="859431"/>
                    <a:pt x="446541" y="855049"/>
                    <a:pt x="464734" y="854478"/>
                  </a:cubicBezTo>
                  <a:cubicBezTo>
                    <a:pt x="462639" y="848191"/>
                    <a:pt x="472354" y="845715"/>
                    <a:pt x="478355" y="841810"/>
                  </a:cubicBezTo>
                  <a:cubicBezTo>
                    <a:pt x="472830" y="837523"/>
                    <a:pt x="466163" y="840667"/>
                    <a:pt x="460924" y="843714"/>
                  </a:cubicBezTo>
                  <a:cubicBezTo>
                    <a:pt x="446551" y="843543"/>
                    <a:pt x="432349" y="846915"/>
                    <a:pt x="419585" y="853525"/>
                  </a:cubicBezTo>
                  <a:close/>
                  <a:moveTo>
                    <a:pt x="430254" y="909342"/>
                  </a:moveTo>
                  <a:cubicBezTo>
                    <a:pt x="422634" y="910104"/>
                    <a:pt x="361292" y="909342"/>
                    <a:pt x="376818" y="920676"/>
                  </a:cubicBezTo>
                  <a:cubicBezTo>
                    <a:pt x="381866" y="921534"/>
                    <a:pt x="387581" y="919629"/>
                    <a:pt x="392344" y="922010"/>
                  </a:cubicBezTo>
                  <a:cubicBezTo>
                    <a:pt x="397106" y="924391"/>
                    <a:pt x="389867" y="929344"/>
                    <a:pt x="396821" y="931535"/>
                  </a:cubicBezTo>
                  <a:lnTo>
                    <a:pt x="409870" y="931535"/>
                  </a:lnTo>
                  <a:cubicBezTo>
                    <a:pt x="416728" y="929058"/>
                    <a:pt x="409870" y="924582"/>
                    <a:pt x="414823" y="921343"/>
                  </a:cubicBezTo>
                  <a:cubicBezTo>
                    <a:pt x="424348" y="914009"/>
                    <a:pt x="437112" y="919248"/>
                    <a:pt x="445970" y="911342"/>
                  </a:cubicBezTo>
                  <a:lnTo>
                    <a:pt x="445970" y="907627"/>
                  </a:lnTo>
                  <a:cubicBezTo>
                    <a:pt x="438921" y="905532"/>
                    <a:pt x="438921" y="905532"/>
                    <a:pt x="430825" y="909723"/>
                  </a:cubicBezTo>
                  <a:close/>
                  <a:moveTo>
                    <a:pt x="393297" y="2868539"/>
                  </a:moveTo>
                  <a:cubicBezTo>
                    <a:pt x="388153" y="2863014"/>
                    <a:pt x="382533" y="2873968"/>
                    <a:pt x="391106" y="2873397"/>
                  </a:cubicBezTo>
                  <a:cubicBezTo>
                    <a:pt x="394344" y="2872825"/>
                    <a:pt x="394344" y="2871111"/>
                    <a:pt x="393868" y="2868920"/>
                  </a:cubicBezTo>
                  <a:close/>
                  <a:moveTo>
                    <a:pt x="396345" y="1274340"/>
                  </a:moveTo>
                  <a:cubicBezTo>
                    <a:pt x="388153" y="1278626"/>
                    <a:pt x="383772" y="1282626"/>
                    <a:pt x="396345" y="1281960"/>
                  </a:cubicBezTo>
                  <a:cubicBezTo>
                    <a:pt x="401964" y="1279960"/>
                    <a:pt x="401964" y="1277483"/>
                    <a:pt x="396916" y="1274720"/>
                  </a:cubicBezTo>
                  <a:close/>
                  <a:moveTo>
                    <a:pt x="413109" y="1383401"/>
                  </a:moveTo>
                  <a:cubicBezTo>
                    <a:pt x="406917" y="1380639"/>
                    <a:pt x="406917" y="1380734"/>
                    <a:pt x="400250" y="1383401"/>
                  </a:cubicBezTo>
                  <a:cubicBezTo>
                    <a:pt x="404250" y="1386925"/>
                    <a:pt x="415109" y="1392735"/>
                    <a:pt x="413680" y="1383782"/>
                  </a:cubicBezTo>
                  <a:close/>
                  <a:moveTo>
                    <a:pt x="426253" y="1486271"/>
                  </a:moveTo>
                  <a:cubicBezTo>
                    <a:pt x="422205" y="1483842"/>
                    <a:pt x="417157" y="1483842"/>
                    <a:pt x="413109" y="1486271"/>
                  </a:cubicBezTo>
                  <a:lnTo>
                    <a:pt x="422062" y="1491319"/>
                  </a:lnTo>
                  <a:cubicBezTo>
                    <a:pt x="428825" y="1491700"/>
                    <a:pt x="426253" y="1488748"/>
                    <a:pt x="426920" y="1486652"/>
                  </a:cubicBezTo>
                  <a:close/>
                  <a:moveTo>
                    <a:pt x="445970" y="1538087"/>
                  </a:moveTo>
                  <a:cubicBezTo>
                    <a:pt x="441950" y="1535573"/>
                    <a:pt x="436845" y="1535573"/>
                    <a:pt x="432825" y="1538087"/>
                  </a:cubicBezTo>
                  <a:lnTo>
                    <a:pt x="432825" y="1541611"/>
                  </a:lnTo>
                  <a:cubicBezTo>
                    <a:pt x="436807" y="1544278"/>
                    <a:pt x="441988" y="1544278"/>
                    <a:pt x="445970" y="1541611"/>
                  </a:cubicBezTo>
                  <a:close/>
                  <a:moveTo>
                    <a:pt x="453685" y="1516084"/>
                  </a:moveTo>
                  <a:cubicBezTo>
                    <a:pt x="445875" y="1512655"/>
                    <a:pt x="441207" y="1508274"/>
                    <a:pt x="431682" y="1512179"/>
                  </a:cubicBezTo>
                  <a:cubicBezTo>
                    <a:pt x="439969" y="1515989"/>
                    <a:pt x="444636" y="1520275"/>
                    <a:pt x="454256" y="1516465"/>
                  </a:cubicBezTo>
                  <a:close/>
                  <a:moveTo>
                    <a:pt x="485308" y="1479223"/>
                  </a:moveTo>
                  <a:lnTo>
                    <a:pt x="485308" y="1475603"/>
                  </a:lnTo>
                  <a:cubicBezTo>
                    <a:pt x="475783" y="1468174"/>
                    <a:pt x="465496" y="1469317"/>
                    <a:pt x="452542" y="1470840"/>
                  </a:cubicBezTo>
                  <a:cubicBezTo>
                    <a:pt x="453114" y="1474841"/>
                    <a:pt x="450732" y="1478842"/>
                    <a:pt x="454638" y="1480365"/>
                  </a:cubicBezTo>
                  <a:cubicBezTo>
                    <a:pt x="479593" y="1482175"/>
                    <a:pt x="479593" y="1481604"/>
                    <a:pt x="485880" y="1479603"/>
                  </a:cubicBezTo>
                  <a:close/>
                  <a:moveTo>
                    <a:pt x="475783" y="1547231"/>
                  </a:moveTo>
                  <a:cubicBezTo>
                    <a:pt x="485308" y="1547231"/>
                    <a:pt x="527504" y="1551422"/>
                    <a:pt x="502739" y="1536087"/>
                  </a:cubicBezTo>
                  <a:cubicBezTo>
                    <a:pt x="491118" y="1535610"/>
                    <a:pt x="482927" y="1538087"/>
                    <a:pt x="474164" y="1532468"/>
                  </a:cubicBezTo>
                  <a:cubicBezTo>
                    <a:pt x="468830" y="1533039"/>
                    <a:pt x="462829" y="1531229"/>
                    <a:pt x="458638" y="1534372"/>
                  </a:cubicBezTo>
                  <a:lnTo>
                    <a:pt x="458638" y="1538182"/>
                  </a:lnTo>
                  <a:cubicBezTo>
                    <a:pt x="465020" y="1541326"/>
                    <a:pt x="470449" y="1544374"/>
                    <a:pt x="476735" y="1547612"/>
                  </a:cubicBezTo>
                  <a:close/>
                  <a:moveTo>
                    <a:pt x="487022" y="1605524"/>
                  </a:moveTo>
                  <a:cubicBezTo>
                    <a:pt x="510644" y="1606572"/>
                    <a:pt x="510644" y="1606572"/>
                    <a:pt x="517788" y="1604571"/>
                  </a:cubicBezTo>
                  <a:cubicBezTo>
                    <a:pt x="508930" y="1599619"/>
                    <a:pt x="494643" y="1592380"/>
                    <a:pt x="485022" y="1597047"/>
                  </a:cubicBezTo>
                  <a:cubicBezTo>
                    <a:pt x="486451" y="1600380"/>
                    <a:pt x="484070" y="1604667"/>
                    <a:pt x="487975" y="1606000"/>
                  </a:cubicBezTo>
                  <a:close/>
                  <a:moveTo>
                    <a:pt x="488356" y="1646862"/>
                  </a:moveTo>
                  <a:cubicBezTo>
                    <a:pt x="490737" y="1647911"/>
                    <a:pt x="492833" y="1649244"/>
                    <a:pt x="495023" y="1650387"/>
                  </a:cubicBezTo>
                  <a:cubicBezTo>
                    <a:pt x="499214" y="1646577"/>
                    <a:pt x="499214" y="1646577"/>
                    <a:pt x="494547" y="1643053"/>
                  </a:cubicBezTo>
                  <a:cubicBezTo>
                    <a:pt x="492452" y="1643053"/>
                    <a:pt x="482165" y="1643529"/>
                    <a:pt x="489309" y="1647244"/>
                  </a:cubicBezTo>
                  <a:close/>
                  <a:moveTo>
                    <a:pt x="593131" y="2656512"/>
                  </a:moveTo>
                  <a:cubicBezTo>
                    <a:pt x="567794" y="2660037"/>
                    <a:pt x="539791" y="2655179"/>
                    <a:pt x="517598" y="2669467"/>
                  </a:cubicBezTo>
                  <a:cubicBezTo>
                    <a:pt x="524541" y="2672810"/>
                    <a:pt x="531171" y="2676763"/>
                    <a:pt x="537410" y="2681278"/>
                  </a:cubicBezTo>
                  <a:cubicBezTo>
                    <a:pt x="536838" y="2683278"/>
                    <a:pt x="536552" y="2685278"/>
                    <a:pt x="534267" y="2685945"/>
                  </a:cubicBezTo>
                  <a:cubicBezTo>
                    <a:pt x="524742" y="2685945"/>
                    <a:pt x="515217" y="2688040"/>
                    <a:pt x="507406" y="2682325"/>
                  </a:cubicBezTo>
                  <a:cubicBezTo>
                    <a:pt x="502263" y="2682897"/>
                    <a:pt x="496452" y="2680992"/>
                    <a:pt x="491404" y="2684135"/>
                  </a:cubicBezTo>
                  <a:cubicBezTo>
                    <a:pt x="489499" y="2695375"/>
                    <a:pt x="495500" y="2691184"/>
                    <a:pt x="504072" y="2694994"/>
                  </a:cubicBezTo>
                  <a:cubicBezTo>
                    <a:pt x="504072" y="2696137"/>
                    <a:pt x="504072" y="2697375"/>
                    <a:pt x="504548" y="2698708"/>
                  </a:cubicBezTo>
                  <a:lnTo>
                    <a:pt x="491404" y="2706424"/>
                  </a:lnTo>
                  <a:lnTo>
                    <a:pt x="491404" y="2710138"/>
                  </a:lnTo>
                  <a:cubicBezTo>
                    <a:pt x="521979" y="2721378"/>
                    <a:pt x="562270" y="2715854"/>
                    <a:pt x="594655" y="2711091"/>
                  </a:cubicBezTo>
                  <a:cubicBezTo>
                    <a:pt x="596893" y="2706690"/>
                    <a:pt x="596893" y="2701490"/>
                    <a:pt x="594655" y="2697089"/>
                  </a:cubicBezTo>
                  <a:lnTo>
                    <a:pt x="559794" y="2697089"/>
                  </a:lnTo>
                  <a:lnTo>
                    <a:pt x="550935" y="2691755"/>
                  </a:lnTo>
                  <a:cubicBezTo>
                    <a:pt x="562651" y="2685850"/>
                    <a:pt x="578844" y="2694327"/>
                    <a:pt x="589035" y="2684230"/>
                  </a:cubicBezTo>
                  <a:cubicBezTo>
                    <a:pt x="576558" y="2678801"/>
                    <a:pt x="560937" y="2686897"/>
                    <a:pt x="549888" y="2676705"/>
                  </a:cubicBezTo>
                  <a:cubicBezTo>
                    <a:pt x="557317" y="2672610"/>
                    <a:pt x="567128" y="2676705"/>
                    <a:pt x="574462" y="2673943"/>
                  </a:cubicBezTo>
                  <a:lnTo>
                    <a:pt x="578272" y="2667847"/>
                  </a:lnTo>
                  <a:cubicBezTo>
                    <a:pt x="584082" y="2666895"/>
                    <a:pt x="589893" y="2668800"/>
                    <a:pt x="594464" y="2666419"/>
                  </a:cubicBezTo>
                  <a:cubicBezTo>
                    <a:pt x="597417" y="2663275"/>
                    <a:pt x="600370" y="2659846"/>
                    <a:pt x="594274" y="2656894"/>
                  </a:cubicBezTo>
                  <a:close/>
                  <a:moveTo>
                    <a:pt x="593131" y="515483"/>
                  </a:moveTo>
                  <a:cubicBezTo>
                    <a:pt x="552364" y="512720"/>
                    <a:pt x="557603" y="533580"/>
                    <a:pt x="594941" y="525008"/>
                  </a:cubicBezTo>
                  <a:cubicBezTo>
                    <a:pt x="597608" y="522436"/>
                    <a:pt x="599989" y="518912"/>
                    <a:pt x="594464" y="515864"/>
                  </a:cubicBezTo>
                  <a:close/>
                  <a:moveTo>
                    <a:pt x="596274" y="495099"/>
                  </a:moveTo>
                  <a:cubicBezTo>
                    <a:pt x="599798" y="465572"/>
                    <a:pt x="588940" y="479574"/>
                    <a:pt x="569985" y="472811"/>
                  </a:cubicBezTo>
                  <a:lnTo>
                    <a:pt x="569985" y="469192"/>
                  </a:lnTo>
                  <a:cubicBezTo>
                    <a:pt x="578939" y="463762"/>
                    <a:pt x="589035" y="461953"/>
                    <a:pt x="576367" y="453475"/>
                  </a:cubicBezTo>
                  <a:cubicBezTo>
                    <a:pt x="572652" y="443950"/>
                    <a:pt x="553793" y="453475"/>
                    <a:pt x="546744" y="445855"/>
                  </a:cubicBezTo>
                  <a:lnTo>
                    <a:pt x="537219" y="450808"/>
                  </a:lnTo>
                  <a:cubicBezTo>
                    <a:pt x="537219" y="463191"/>
                    <a:pt x="557889" y="451380"/>
                    <a:pt x="563889" y="459095"/>
                  </a:cubicBezTo>
                  <a:cubicBezTo>
                    <a:pt x="565413" y="470525"/>
                    <a:pt x="554364" y="465572"/>
                    <a:pt x="547125" y="471096"/>
                  </a:cubicBezTo>
                  <a:cubicBezTo>
                    <a:pt x="532114" y="465286"/>
                    <a:pt x="515464" y="465286"/>
                    <a:pt x="500453" y="471096"/>
                  </a:cubicBezTo>
                  <a:cubicBezTo>
                    <a:pt x="486070" y="467572"/>
                    <a:pt x="477402" y="461571"/>
                    <a:pt x="462353" y="467382"/>
                  </a:cubicBezTo>
                  <a:cubicBezTo>
                    <a:pt x="458447" y="469953"/>
                    <a:pt x="450732" y="471096"/>
                    <a:pt x="451971" y="475764"/>
                  </a:cubicBezTo>
                  <a:cubicBezTo>
                    <a:pt x="462448" y="487384"/>
                    <a:pt x="479212" y="478240"/>
                    <a:pt x="491214" y="483860"/>
                  </a:cubicBezTo>
                  <a:lnTo>
                    <a:pt x="491214" y="487480"/>
                  </a:lnTo>
                  <a:cubicBezTo>
                    <a:pt x="483498" y="491766"/>
                    <a:pt x="469592" y="491289"/>
                    <a:pt x="462639" y="497005"/>
                  </a:cubicBezTo>
                  <a:cubicBezTo>
                    <a:pt x="455590" y="489385"/>
                    <a:pt x="434635" y="497005"/>
                    <a:pt x="453114" y="501005"/>
                  </a:cubicBezTo>
                  <a:cubicBezTo>
                    <a:pt x="472164" y="500338"/>
                    <a:pt x="491690" y="509387"/>
                    <a:pt x="509597" y="501576"/>
                  </a:cubicBezTo>
                  <a:cubicBezTo>
                    <a:pt x="515312" y="503101"/>
                    <a:pt x="508168" y="506625"/>
                    <a:pt x="515026" y="508053"/>
                  </a:cubicBezTo>
                  <a:cubicBezTo>
                    <a:pt x="523789" y="509863"/>
                    <a:pt x="530171" y="505482"/>
                    <a:pt x="540839" y="504720"/>
                  </a:cubicBezTo>
                  <a:cubicBezTo>
                    <a:pt x="550364" y="497100"/>
                    <a:pt x="564461" y="504720"/>
                    <a:pt x="574367" y="497481"/>
                  </a:cubicBezTo>
                  <a:lnTo>
                    <a:pt x="580844" y="500624"/>
                  </a:lnTo>
                  <a:cubicBezTo>
                    <a:pt x="586273" y="497100"/>
                    <a:pt x="592845" y="498052"/>
                    <a:pt x="597608" y="495480"/>
                  </a:cubicBezTo>
                  <a:close/>
                  <a:moveTo>
                    <a:pt x="366817" y="421757"/>
                  </a:moveTo>
                  <a:cubicBezTo>
                    <a:pt x="395964" y="429663"/>
                    <a:pt x="419395" y="449284"/>
                    <a:pt x="451018" y="449094"/>
                  </a:cubicBezTo>
                  <a:lnTo>
                    <a:pt x="460543" y="456428"/>
                  </a:lnTo>
                  <a:cubicBezTo>
                    <a:pt x="476259" y="455190"/>
                    <a:pt x="490833" y="459190"/>
                    <a:pt x="504072" y="454714"/>
                  </a:cubicBezTo>
                  <a:lnTo>
                    <a:pt x="504072" y="447760"/>
                  </a:lnTo>
                  <a:cubicBezTo>
                    <a:pt x="506339" y="445912"/>
                    <a:pt x="509263" y="445046"/>
                    <a:pt x="512168" y="445379"/>
                  </a:cubicBezTo>
                  <a:cubicBezTo>
                    <a:pt x="518074" y="443760"/>
                    <a:pt x="521693" y="440331"/>
                    <a:pt x="526742" y="445379"/>
                  </a:cubicBezTo>
                  <a:cubicBezTo>
                    <a:pt x="549506" y="440902"/>
                    <a:pt x="571319" y="432139"/>
                    <a:pt x="595798" y="433092"/>
                  </a:cubicBezTo>
                  <a:cubicBezTo>
                    <a:pt x="598179" y="425852"/>
                    <a:pt x="594274" y="423567"/>
                    <a:pt x="587892" y="423567"/>
                  </a:cubicBezTo>
                  <a:lnTo>
                    <a:pt x="576367" y="418423"/>
                  </a:lnTo>
                  <a:cubicBezTo>
                    <a:pt x="578844" y="416804"/>
                    <a:pt x="580748" y="415471"/>
                    <a:pt x="582558" y="414423"/>
                  </a:cubicBezTo>
                  <a:lnTo>
                    <a:pt x="573033" y="408898"/>
                  </a:lnTo>
                  <a:cubicBezTo>
                    <a:pt x="539410" y="413185"/>
                    <a:pt x="505501" y="394611"/>
                    <a:pt x="474926" y="401278"/>
                  </a:cubicBezTo>
                  <a:cubicBezTo>
                    <a:pt x="463686" y="403183"/>
                    <a:pt x="446351" y="397564"/>
                    <a:pt x="439302" y="407660"/>
                  </a:cubicBezTo>
                  <a:cubicBezTo>
                    <a:pt x="447018" y="410613"/>
                    <a:pt x="456923" y="407660"/>
                    <a:pt x="464163" y="414232"/>
                  </a:cubicBezTo>
                  <a:cubicBezTo>
                    <a:pt x="454638" y="419376"/>
                    <a:pt x="443874" y="412613"/>
                    <a:pt x="434826" y="420042"/>
                  </a:cubicBezTo>
                  <a:cubicBezTo>
                    <a:pt x="421586" y="424233"/>
                    <a:pt x="372437" y="405850"/>
                    <a:pt x="368150" y="422138"/>
                  </a:cubicBezTo>
                  <a:close/>
                  <a:moveTo>
                    <a:pt x="360531" y="569299"/>
                  </a:moveTo>
                  <a:cubicBezTo>
                    <a:pt x="375866" y="583777"/>
                    <a:pt x="437588" y="567013"/>
                    <a:pt x="383772" y="567108"/>
                  </a:cubicBezTo>
                  <a:cubicBezTo>
                    <a:pt x="376771" y="562727"/>
                    <a:pt x="367665" y="563794"/>
                    <a:pt x="361864" y="569680"/>
                  </a:cubicBezTo>
                  <a:close/>
                  <a:moveTo>
                    <a:pt x="353196" y="845524"/>
                  </a:moveTo>
                  <a:lnTo>
                    <a:pt x="353196" y="849144"/>
                  </a:lnTo>
                  <a:cubicBezTo>
                    <a:pt x="357187" y="851754"/>
                    <a:pt x="362350" y="851754"/>
                    <a:pt x="366341" y="849144"/>
                  </a:cubicBezTo>
                  <a:lnTo>
                    <a:pt x="366341" y="845524"/>
                  </a:lnTo>
                  <a:cubicBezTo>
                    <a:pt x="362626" y="843619"/>
                    <a:pt x="358216" y="843657"/>
                    <a:pt x="354530" y="845619"/>
                  </a:cubicBezTo>
                  <a:close/>
                  <a:moveTo>
                    <a:pt x="347862" y="787231"/>
                  </a:moveTo>
                  <a:cubicBezTo>
                    <a:pt x="351225" y="789155"/>
                    <a:pt x="355358" y="789155"/>
                    <a:pt x="358721" y="787231"/>
                  </a:cubicBezTo>
                  <a:cubicBezTo>
                    <a:pt x="360245" y="783517"/>
                    <a:pt x="347481" y="783802"/>
                    <a:pt x="349196" y="787326"/>
                  </a:cubicBezTo>
                  <a:close/>
                  <a:moveTo>
                    <a:pt x="349767" y="895245"/>
                  </a:moveTo>
                  <a:cubicBezTo>
                    <a:pt x="363102" y="897055"/>
                    <a:pt x="377771" y="902198"/>
                    <a:pt x="391487" y="897721"/>
                  </a:cubicBezTo>
                  <a:cubicBezTo>
                    <a:pt x="393097" y="895092"/>
                    <a:pt x="393097" y="891778"/>
                    <a:pt x="391487" y="889149"/>
                  </a:cubicBezTo>
                  <a:lnTo>
                    <a:pt x="379962" y="882672"/>
                  </a:lnTo>
                  <a:cubicBezTo>
                    <a:pt x="379104" y="871051"/>
                    <a:pt x="401583" y="879148"/>
                    <a:pt x="408537" y="876862"/>
                  </a:cubicBezTo>
                  <a:cubicBezTo>
                    <a:pt x="417014" y="872099"/>
                    <a:pt x="417109" y="872099"/>
                    <a:pt x="427015" y="876195"/>
                  </a:cubicBezTo>
                  <a:cubicBezTo>
                    <a:pt x="428444" y="876766"/>
                    <a:pt x="430825" y="876195"/>
                    <a:pt x="431301" y="874956"/>
                  </a:cubicBezTo>
                  <a:cubicBezTo>
                    <a:pt x="432254" y="861907"/>
                    <a:pt x="353387" y="869336"/>
                    <a:pt x="345576" y="882767"/>
                  </a:cubicBezTo>
                  <a:cubicBezTo>
                    <a:pt x="349196" y="887244"/>
                    <a:pt x="344624" y="891625"/>
                    <a:pt x="350720" y="895340"/>
                  </a:cubicBezTo>
                  <a:close/>
                  <a:moveTo>
                    <a:pt x="307190" y="824093"/>
                  </a:moveTo>
                  <a:cubicBezTo>
                    <a:pt x="299475" y="818283"/>
                    <a:pt x="275948" y="827236"/>
                    <a:pt x="267757" y="830570"/>
                  </a:cubicBezTo>
                  <a:cubicBezTo>
                    <a:pt x="271281" y="843333"/>
                    <a:pt x="305571" y="835618"/>
                    <a:pt x="308524" y="824188"/>
                  </a:cubicBezTo>
                  <a:close/>
                  <a:moveTo>
                    <a:pt x="302999" y="873147"/>
                  </a:moveTo>
                  <a:cubicBezTo>
                    <a:pt x="282997" y="872671"/>
                    <a:pt x="283949" y="874861"/>
                    <a:pt x="297380" y="887910"/>
                  </a:cubicBezTo>
                  <a:lnTo>
                    <a:pt x="313953" y="878385"/>
                  </a:lnTo>
                  <a:close/>
                  <a:moveTo>
                    <a:pt x="271186" y="935821"/>
                  </a:moveTo>
                  <a:cubicBezTo>
                    <a:pt x="282235" y="935821"/>
                    <a:pt x="293570" y="927344"/>
                    <a:pt x="304047" y="935821"/>
                  </a:cubicBezTo>
                  <a:cubicBezTo>
                    <a:pt x="323859" y="924867"/>
                    <a:pt x="253374" y="924963"/>
                    <a:pt x="272520" y="935917"/>
                  </a:cubicBezTo>
                  <a:close/>
                  <a:moveTo>
                    <a:pt x="349958" y="917438"/>
                  </a:moveTo>
                  <a:lnTo>
                    <a:pt x="359483" y="912199"/>
                  </a:lnTo>
                  <a:cubicBezTo>
                    <a:pt x="303857" y="901817"/>
                    <a:pt x="256708" y="921248"/>
                    <a:pt x="351291" y="917533"/>
                  </a:cubicBezTo>
                  <a:close/>
                  <a:moveTo>
                    <a:pt x="336813" y="810567"/>
                  </a:moveTo>
                  <a:cubicBezTo>
                    <a:pt x="341509" y="808091"/>
                    <a:pt x="341509" y="805614"/>
                    <a:pt x="336813" y="803138"/>
                  </a:cubicBezTo>
                  <a:cubicBezTo>
                    <a:pt x="332937" y="805681"/>
                    <a:pt x="333384" y="808186"/>
                    <a:pt x="338147" y="810663"/>
                  </a:cubicBezTo>
                  <a:close/>
                  <a:moveTo>
                    <a:pt x="313763" y="823521"/>
                  </a:moveTo>
                  <a:lnTo>
                    <a:pt x="313763" y="827522"/>
                  </a:lnTo>
                  <a:cubicBezTo>
                    <a:pt x="321707" y="833865"/>
                    <a:pt x="333098" y="833418"/>
                    <a:pt x="340528" y="826474"/>
                  </a:cubicBezTo>
                  <a:cubicBezTo>
                    <a:pt x="339766" y="825046"/>
                    <a:pt x="339004" y="823426"/>
                    <a:pt x="337861" y="820855"/>
                  </a:cubicBezTo>
                  <a:cubicBezTo>
                    <a:pt x="331098" y="823426"/>
                    <a:pt x="322145" y="818949"/>
                    <a:pt x="315096" y="823617"/>
                  </a:cubicBezTo>
                  <a:close/>
                  <a:moveTo>
                    <a:pt x="261185" y="738654"/>
                  </a:moveTo>
                  <a:lnTo>
                    <a:pt x="261185" y="742369"/>
                  </a:lnTo>
                  <a:cubicBezTo>
                    <a:pt x="274710" y="748179"/>
                    <a:pt x="291379" y="739225"/>
                    <a:pt x="303952" y="747893"/>
                  </a:cubicBezTo>
                  <a:cubicBezTo>
                    <a:pt x="340623" y="746655"/>
                    <a:pt x="308524" y="740273"/>
                    <a:pt x="297285" y="733415"/>
                  </a:cubicBezTo>
                  <a:cubicBezTo>
                    <a:pt x="285759" y="740083"/>
                    <a:pt x="261756" y="735892"/>
                    <a:pt x="262518" y="739225"/>
                  </a:cubicBezTo>
                  <a:close/>
                  <a:moveTo>
                    <a:pt x="228609" y="228209"/>
                  </a:moveTo>
                  <a:cubicBezTo>
                    <a:pt x="212512" y="229542"/>
                    <a:pt x="243849" y="240686"/>
                    <a:pt x="248326" y="244497"/>
                  </a:cubicBezTo>
                  <a:cubicBezTo>
                    <a:pt x="241468" y="247164"/>
                    <a:pt x="243182" y="250021"/>
                    <a:pt x="238801" y="254022"/>
                  </a:cubicBezTo>
                  <a:cubicBezTo>
                    <a:pt x="232514" y="253669"/>
                    <a:pt x="226399" y="256146"/>
                    <a:pt x="222132" y="260785"/>
                  </a:cubicBezTo>
                  <a:cubicBezTo>
                    <a:pt x="224037" y="269547"/>
                    <a:pt x="238325" y="263737"/>
                    <a:pt x="244897" y="265356"/>
                  </a:cubicBezTo>
                  <a:cubicBezTo>
                    <a:pt x="257565" y="268405"/>
                    <a:pt x="267662" y="278406"/>
                    <a:pt x="281282" y="274881"/>
                  </a:cubicBezTo>
                  <a:cubicBezTo>
                    <a:pt x="281282" y="273262"/>
                    <a:pt x="281282" y="272119"/>
                    <a:pt x="281282" y="270976"/>
                  </a:cubicBezTo>
                  <a:lnTo>
                    <a:pt x="276044" y="267642"/>
                  </a:lnTo>
                  <a:cubicBezTo>
                    <a:pt x="281378" y="264214"/>
                    <a:pt x="286426" y="261070"/>
                    <a:pt x="290998" y="258117"/>
                  </a:cubicBezTo>
                  <a:cubicBezTo>
                    <a:pt x="304333" y="257451"/>
                    <a:pt x="316620" y="261070"/>
                    <a:pt x="327193" y="252879"/>
                  </a:cubicBezTo>
                  <a:lnTo>
                    <a:pt x="327193" y="249164"/>
                  </a:lnTo>
                  <a:lnTo>
                    <a:pt x="333765" y="245259"/>
                  </a:lnTo>
                  <a:lnTo>
                    <a:pt x="333765" y="241639"/>
                  </a:lnTo>
                  <a:cubicBezTo>
                    <a:pt x="300428" y="233829"/>
                    <a:pt x="263661" y="238877"/>
                    <a:pt x="229943" y="228304"/>
                  </a:cubicBezTo>
                  <a:close/>
                  <a:moveTo>
                    <a:pt x="208702" y="211635"/>
                  </a:moveTo>
                  <a:cubicBezTo>
                    <a:pt x="216046" y="218589"/>
                    <a:pt x="227552" y="218589"/>
                    <a:pt x="234896" y="211635"/>
                  </a:cubicBezTo>
                  <a:cubicBezTo>
                    <a:pt x="227723" y="205511"/>
                    <a:pt x="217160" y="205549"/>
                    <a:pt x="210036" y="211731"/>
                  </a:cubicBezTo>
                  <a:close/>
                  <a:moveTo>
                    <a:pt x="205940" y="965253"/>
                  </a:moveTo>
                  <a:cubicBezTo>
                    <a:pt x="232419" y="964586"/>
                    <a:pt x="263090" y="954395"/>
                    <a:pt x="287474" y="967158"/>
                  </a:cubicBezTo>
                  <a:lnTo>
                    <a:pt x="287474" y="970778"/>
                  </a:lnTo>
                  <a:cubicBezTo>
                    <a:pt x="292427" y="975350"/>
                    <a:pt x="301856" y="970778"/>
                    <a:pt x="306524" y="967635"/>
                  </a:cubicBezTo>
                  <a:lnTo>
                    <a:pt x="309953" y="961348"/>
                  </a:lnTo>
                  <a:cubicBezTo>
                    <a:pt x="316125" y="965072"/>
                    <a:pt x="323412" y="966492"/>
                    <a:pt x="330527" y="965349"/>
                  </a:cubicBezTo>
                  <a:cubicBezTo>
                    <a:pt x="336051" y="963825"/>
                    <a:pt x="331574" y="959253"/>
                    <a:pt x="337861" y="957824"/>
                  </a:cubicBezTo>
                  <a:cubicBezTo>
                    <a:pt x="351891" y="957824"/>
                    <a:pt x="365874" y="956100"/>
                    <a:pt x="379485" y="952680"/>
                  </a:cubicBezTo>
                  <a:lnTo>
                    <a:pt x="379485" y="949061"/>
                  </a:lnTo>
                  <a:cubicBezTo>
                    <a:pt x="351958" y="946203"/>
                    <a:pt x="321859" y="956586"/>
                    <a:pt x="292046" y="954205"/>
                  </a:cubicBezTo>
                  <a:cubicBezTo>
                    <a:pt x="266423" y="944680"/>
                    <a:pt x="236515" y="954205"/>
                    <a:pt x="210036" y="955348"/>
                  </a:cubicBezTo>
                  <a:cubicBezTo>
                    <a:pt x="211369" y="959729"/>
                    <a:pt x="199558" y="964586"/>
                    <a:pt x="207273" y="965349"/>
                  </a:cubicBezTo>
                  <a:close/>
                  <a:moveTo>
                    <a:pt x="193653" y="567775"/>
                  </a:moveTo>
                  <a:cubicBezTo>
                    <a:pt x="193653" y="567775"/>
                    <a:pt x="195081" y="567108"/>
                    <a:pt x="195748" y="566632"/>
                  </a:cubicBezTo>
                  <a:cubicBezTo>
                    <a:pt x="197653" y="562155"/>
                    <a:pt x="186128" y="564823"/>
                    <a:pt x="193653" y="567775"/>
                  </a:cubicBezTo>
                  <a:close/>
                  <a:moveTo>
                    <a:pt x="160220" y="1076029"/>
                  </a:moveTo>
                  <a:lnTo>
                    <a:pt x="150695" y="1081363"/>
                  </a:lnTo>
                  <a:cubicBezTo>
                    <a:pt x="153457" y="1083078"/>
                    <a:pt x="156314" y="1084793"/>
                    <a:pt x="160220" y="1086983"/>
                  </a:cubicBezTo>
                  <a:cubicBezTo>
                    <a:pt x="185175" y="1089078"/>
                    <a:pt x="216322" y="1082316"/>
                    <a:pt x="239658" y="1090412"/>
                  </a:cubicBezTo>
                  <a:cubicBezTo>
                    <a:pt x="252231" y="1082125"/>
                    <a:pt x="268710" y="1091174"/>
                    <a:pt x="281854" y="1085078"/>
                  </a:cubicBezTo>
                  <a:lnTo>
                    <a:pt x="281854" y="1081458"/>
                  </a:lnTo>
                  <a:cubicBezTo>
                    <a:pt x="259985" y="1071753"/>
                    <a:pt x="235191" y="1071038"/>
                    <a:pt x="212798" y="1079458"/>
                  </a:cubicBezTo>
                  <a:cubicBezTo>
                    <a:pt x="197272" y="1071838"/>
                    <a:pt x="177555" y="1077839"/>
                    <a:pt x="160220" y="1076029"/>
                  </a:cubicBezTo>
                  <a:close/>
                  <a:moveTo>
                    <a:pt x="163649" y="87430"/>
                  </a:moveTo>
                  <a:cubicBezTo>
                    <a:pt x="163649" y="91144"/>
                    <a:pt x="163649" y="93906"/>
                    <a:pt x="167173" y="95716"/>
                  </a:cubicBezTo>
                  <a:cubicBezTo>
                    <a:pt x="178889" y="95545"/>
                    <a:pt x="190481" y="98154"/>
                    <a:pt x="200987" y="103336"/>
                  </a:cubicBezTo>
                  <a:lnTo>
                    <a:pt x="209273" y="101812"/>
                  </a:lnTo>
                  <a:cubicBezTo>
                    <a:pt x="209273" y="100193"/>
                    <a:pt x="209273" y="99050"/>
                    <a:pt x="209273" y="97717"/>
                  </a:cubicBezTo>
                  <a:lnTo>
                    <a:pt x="202701" y="93811"/>
                  </a:lnTo>
                  <a:cubicBezTo>
                    <a:pt x="203844" y="86763"/>
                    <a:pt x="195367" y="89335"/>
                    <a:pt x="191366" y="87525"/>
                  </a:cubicBezTo>
                  <a:cubicBezTo>
                    <a:pt x="183747" y="80857"/>
                    <a:pt x="171269" y="78190"/>
                    <a:pt x="164030" y="87430"/>
                  </a:cubicBezTo>
                  <a:close/>
                  <a:moveTo>
                    <a:pt x="110404" y="3428609"/>
                  </a:moveTo>
                  <a:cubicBezTo>
                    <a:pt x="103927" y="3416989"/>
                    <a:pt x="27060" y="3428609"/>
                    <a:pt x="59064" y="3438134"/>
                  </a:cubicBezTo>
                  <a:cubicBezTo>
                    <a:pt x="64798" y="3437372"/>
                    <a:pt x="70609" y="3438696"/>
                    <a:pt x="75447" y="3441849"/>
                  </a:cubicBezTo>
                  <a:cubicBezTo>
                    <a:pt x="88239" y="3440839"/>
                    <a:pt x="100479" y="3436248"/>
                    <a:pt x="110785" y="3428609"/>
                  </a:cubicBezTo>
                  <a:close/>
                  <a:moveTo>
                    <a:pt x="150123" y="4479503"/>
                  </a:moveTo>
                  <a:lnTo>
                    <a:pt x="134312" y="4469978"/>
                  </a:lnTo>
                  <a:cubicBezTo>
                    <a:pt x="84020" y="4480455"/>
                    <a:pt x="129264" y="4484075"/>
                    <a:pt x="150695" y="447950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nvGrpSpPr>
            <p:cNvPr id="350" name="Google Shape;350;p17"/>
            <p:cNvGrpSpPr/>
            <p:nvPr/>
          </p:nvGrpSpPr>
          <p:grpSpPr>
            <a:xfrm>
              <a:off x="10046859" y="565"/>
              <a:ext cx="413401" cy="6860915"/>
              <a:chOff x="1296395" y="-143"/>
              <a:chExt cx="407935" cy="6860915"/>
            </a:xfrm>
          </p:grpSpPr>
          <p:sp>
            <p:nvSpPr>
              <p:cNvPr id="351" name="Google Shape;351;p17"/>
              <p:cNvSpPr/>
              <p:nvPr/>
            </p:nvSpPr>
            <p:spPr>
              <a:xfrm>
                <a:off x="1300925" y="-143"/>
                <a:ext cx="403405" cy="3700345"/>
              </a:xfrm>
              <a:custGeom>
                <a:rect b="b" l="l" r="r" t="t"/>
                <a:pathLst>
                  <a:path extrusionOk="0" h="2483453" w="611219">
                    <a:moveTo>
                      <a:pt x="7186" y="15897"/>
                    </a:moveTo>
                    <a:lnTo>
                      <a:pt x="7186" y="-581"/>
                    </a:lnTo>
                    <a:lnTo>
                      <a:pt x="578686" y="-581"/>
                    </a:lnTo>
                    <a:lnTo>
                      <a:pt x="578686" y="12182"/>
                    </a:lnTo>
                    <a:lnTo>
                      <a:pt x="572495" y="16087"/>
                    </a:lnTo>
                    <a:lnTo>
                      <a:pt x="578305" y="19898"/>
                    </a:lnTo>
                    <a:cubicBezTo>
                      <a:pt x="568780" y="22469"/>
                      <a:pt x="568780" y="46377"/>
                      <a:pt x="578305" y="48949"/>
                    </a:cubicBezTo>
                    <a:lnTo>
                      <a:pt x="578305" y="151723"/>
                    </a:lnTo>
                    <a:lnTo>
                      <a:pt x="585068" y="156105"/>
                    </a:lnTo>
                    <a:lnTo>
                      <a:pt x="585068" y="233162"/>
                    </a:lnTo>
                    <a:lnTo>
                      <a:pt x="591830" y="237163"/>
                    </a:lnTo>
                    <a:lnTo>
                      <a:pt x="591830" y="244401"/>
                    </a:lnTo>
                    <a:lnTo>
                      <a:pt x="585544" y="248307"/>
                    </a:lnTo>
                    <a:cubicBezTo>
                      <a:pt x="596498" y="251736"/>
                      <a:pt x="590402" y="265452"/>
                      <a:pt x="591830" y="273929"/>
                    </a:cubicBezTo>
                    <a:lnTo>
                      <a:pt x="586401" y="276977"/>
                    </a:lnTo>
                    <a:cubicBezTo>
                      <a:pt x="585068" y="284597"/>
                      <a:pt x="585068" y="284597"/>
                      <a:pt x="591449" y="288502"/>
                    </a:cubicBezTo>
                    <a:lnTo>
                      <a:pt x="591449" y="299647"/>
                    </a:lnTo>
                    <a:lnTo>
                      <a:pt x="585449" y="303456"/>
                    </a:lnTo>
                    <a:lnTo>
                      <a:pt x="585449" y="332889"/>
                    </a:lnTo>
                    <a:lnTo>
                      <a:pt x="591830" y="336699"/>
                    </a:lnTo>
                    <a:lnTo>
                      <a:pt x="591830" y="340223"/>
                    </a:lnTo>
                    <a:lnTo>
                      <a:pt x="585068" y="344319"/>
                    </a:lnTo>
                    <a:lnTo>
                      <a:pt x="585068" y="366226"/>
                    </a:lnTo>
                    <a:cubicBezTo>
                      <a:pt x="574114" y="369846"/>
                      <a:pt x="580019" y="383467"/>
                      <a:pt x="578686" y="391849"/>
                    </a:cubicBezTo>
                    <a:cubicBezTo>
                      <a:pt x="569828" y="397278"/>
                      <a:pt x="569828" y="397564"/>
                      <a:pt x="578686" y="402802"/>
                    </a:cubicBezTo>
                    <a:lnTo>
                      <a:pt x="578686" y="413470"/>
                    </a:lnTo>
                    <a:lnTo>
                      <a:pt x="585258" y="417661"/>
                    </a:lnTo>
                    <a:lnTo>
                      <a:pt x="578972" y="421471"/>
                    </a:lnTo>
                    <a:lnTo>
                      <a:pt x="578972" y="432330"/>
                    </a:lnTo>
                    <a:lnTo>
                      <a:pt x="572018" y="436711"/>
                    </a:lnTo>
                    <a:cubicBezTo>
                      <a:pt x="579227" y="436816"/>
                      <a:pt x="586172" y="439445"/>
                      <a:pt x="591640" y="444141"/>
                    </a:cubicBezTo>
                    <a:lnTo>
                      <a:pt x="591640" y="450713"/>
                    </a:lnTo>
                    <a:cubicBezTo>
                      <a:pt x="589354" y="453475"/>
                      <a:pt x="582877" y="455094"/>
                      <a:pt x="579067" y="458809"/>
                    </a:cubicBezTo>
                    <a:lnTo>
                      <a:pt x="579067" y="461762"/>
                    </a:lnTo>
                    <a:lnTo>
                      <a:pt x="591830" y="469382"/>
                    </a:lnTo>
                    <a:lnTo>
                      <a:pt x="582305" y="474716"/>
                    </a:lnTo>
                    <a:lnTo>
                      <a:pt x="575352" y="471287"/>
                    </a:lnTo>
                    <a:cubicBezTo>
                      <a:pt x="570018" y="473764"/>
                      <a:pt x="573352" y="477098"/>
                      <a:pt x="572304" y="479860"/>
                    </a:cubicBezTo>
                    <a:cubicBezTo>
                      <a:pt x="577872" y="484451"/>
                      <a:pt x="584904" y="486880"/>
                      <a:pt x="592116" y="486717"/>
                    </a:cubicBezTo>
                    <a:lnTo>
                      <a:pt x="592116" y="495004"/>
                    </a:lnTo>
                    <a:lnTo>
                      <a:pt x="598593" y="499005"/>
                    </a:lnTo>
                    <a:cubicBezTo>
                      <a:pt x="598593" y="506625"/>
                      <a:pt x="583829" y="506530"/>
                      <a:pt x="597736" y="513006"/>
                    </a:cubicBezTo>
                    <a:cubicBezTo>
                      <a:pt x="598838" y="523960"/>
                      <a:pt x="599125" y="534971"/>
                      <a:pt x="598593" y="545963"/>
                    </a:cubicBezTo>
                    <a:cubicBezTo>
                      <a:pt x="597069" y="548630"/>
                      <a:pt x="589544" y="549773"/>
                      <a:pt x="592307" y="553964"/>
                    </a:cubicBezTo>
                    <a:lnTo>
                      <a:pt x="604880" y="561489"/>
                    </a:lnTo>
                    <a:lnTo>
                      <a:pt x="598307" y="565585"/>
                    </a:lnTo>
                    <a:lnTo>
                      <a:pt x="598307" y="591112"/>
                    </a:lnTo>
                    <a:cubicBezTo>
                      <a:pt x="592211" y="594636"/>
                      <a:pt x="592211" y="594636"/>
                      <a:pt x="598307" y="598255"/>
                    </a:cubicBezTo>
                    <a:cubicBezTo>
                      <a:pt x="598307" y="603875"/>
                      <a:pt x="598307" y="609971"/>
                      <a:pt x="598307" y="616258"/>
                    </a:cubicBezTo>
                    <a:lnTo>
                      <a:pt x="592211" y="620258"/>
                    </a:lnTo>
                    <a:cubicBezTo>
                      <a:pt x="592211" y="621306"/>
                      <a:pt x="592211" y="622544"/>
                      <a:pt x="591735" y="623782"/>
                    </a:cubicBezTo>
                    <a:lnTo>
                      <a:pt x="598307" y="627783"/>
                    </a:lnTo>
                    <a:lnTo>
                      <a:pt x="598307" y="631307"/>
                    </a:lnTo>
                    <a:lnTo>
                      <a:pt x="591926" y="635212"/>
                    </a:lnTo>
                    <a:lnTo>
                      <a:pt x="591926" y="672074"/>
                    </a:lnTo>
                    <a:lnTo>
                      <a:pt x="597926" y="676074"/>
                    </a:lnTo>
                    <a:lnTo>
                      <a:pt x="585544" y="682933"/>
                    </a:lnTo>
                    <a:lnTo>
                      <a:pt x="585544" y="694172"/>
                    </a:lnTo>
                    <a:lnTo>
                      <a:pt x="591545" y="697982"/>
                    </a:lnTo>
                    <a:lnTo>
                      <a:pt x="591545" y="705221"/>
                    </a:lnTo>
                    <a:lnTo>
                      <a:pt x="585163" y="709031"/>
                    </a:lnTo>
                    <a:lnTo>
                      <a:pt x="585163" y="723699"/>
                    </a:lnTo>
                    <a:lnTo>
                      <a:pt x="591545" y="727510"/>
                    </a:lnTo>
                    <a:lnTo>
                      <a:pt x="591545" y="830570"/>
                    </a:lnTo>
                    <a:lnTo>
                      <a:pt x="585163" y="834666"/>
                    </a:lnTo>
                    <a:cubicBezTo>
                      <a:pt x="585163" y="836094"/>
                      <a:pt x="585734" y="837238"/>
                      <a:pt x="585925" y="838381"/>
                    </a:cubicBezTo>
                    <a:cubicBezTo>
                      <a:pt x="595450" y="843238"/>
                      <a:pt x="591545" y="847906"/>
                      <a:pt x="590592" y="871813"/>
                    </a:cubicBezTo>
                    <a:lnTo>
                      <a:pt x="585544" y="874576"/>
                    </a:lnTo>
                    <a:lnTo>
                      <a:pt x="585544" y="893626"/>
                    </a:lnTo>
                    <a:lnTo>
                      <a:pt x="591545" y="897435"/>
                    </a:lnTo>
                    <a:lnTo>
                      <a:pt x="591545" y="912104"/>
                    </a:lnTo>
                    <a:lnTo>
                      <a:pt x="585163" y="915914"/>
                    </a:lnTo>
                    <a:lnTo>
                      <a:pt x="585163" y="930487"/>
                    </a:lnTo>
                    <a:lnTo>
                      <a:pt x="591735" y="934488"/>
                    </a:lnTo>
                    <a:cubicBezTo>
                      <a:pt x="592878" y="938107"/>
                      <a:pt x="588211" y="939726"/>
                      <a:pt x="585925" y="942013"/>
                    </a:cubicBezTo>
                    <a:lnTo>
                      <a:pt x="591164" y="944966"/>
                    </a:lnTo>
                    <a:cubicBezTo>
                      <a:pt x="592116" y="950061"/>
                      <a:pt x="592116" y="955300"/>
                      <a:pt x="591164" y="960396"/>
                    </a:cubicBezTo>
                    <a:lnTo>
                      <a:pt x="585544" y="963539"/>
                    </a:lnTo>
                    <a:lnTo>
                      <a:pt x="585544" y="989447"/>
                    </a:lnTo>
                    <a:lnTo>
                      <a:pt x="591640" y="993257"/>
                    </a:lnTo>
                    <a:lnTo>
                      <a:pt x="591640" y="1000496"/>
                    </a:lnTo>
                    <a:lnTo>
                      <a:pt x="585353" y="1004306"/>
                    </a:lnTo>
                    <a:lnTo>
                      <a:pt x="591545" y="1008021"/>
                    </a:lnTo>
                    <a:lnTo>
                      <a:pt x="591545" y="1037548"/>
                    </a:lnTo>
                    <a:lnTo>
                      <a:pt x="586211" y="1040596"/>
                    </a:lnTo>
                    <a:cubicBezTo>
                      <a:pt x="584543" y="1054360"/>
                      <a:pt x="584543" y="1068266"/>
                      <a:pt x="586211" y="1082030"/>
                    </a:cubicBezTo>
                    <a:cubicBezTo>
                      <a:pt x="600308" y="1096127"/>
                      <a:pt x="588401" y="1127084"/>
                      <a:pt x="592116" y="1147562"/>
                    </a:cubicBezTo>
                    <a:lnTo>
                      <a:pt x="586211" y="1151563"/>
                    </a:lnTo>
                    <a:cubicBezTo>
                      <a:pt x="586211" y="1152515"/>
                      <a:pt x="586211" y="1153658"/>
                      <a:pt x="585544" y="1154992"/>
                    </a:cubicBezTo>
                    <a:lnTo>
                      <a:pt x="591830" y="1158992"/>
                    </a:lnTo>
                    <a:cubicBezTo>
                      <a:pt x="591830" y="1160135"/>
                      <a:pt x="591830" y="1161278"/>
                      <a:pt x="591830" y="1162612"/>
                    </a:cubicBezTo>
                    <a:lnTo>
                      <a:pt x="585353" y="1166517"/>
                    </a:lnTo>
                    <a:lnTo>
                      <a:pt x="585353" y="1176899"/>
                    </a:lnTo>
                    <a:lnTo>
                      <a:pt x="592116" y="1180995"/>
                    </a:lnTo>
                    <a:lnTo>
                      <a:pt x="592116" y="1202902"/>
                    </a:lnTo>
                    <a:lnTo>
                      <a:pt x="597545" y="1205855"/>
                    </a:lnTo>
                    <a:cubicBezTo>
                      <a:pt x="600403" y="1212046"/>
                      <a:pt x="596688" y="1218809"/>
                      <a:pt x="599260" y="1224905"/>
                    </a:cubicBezTo>
                    <a:lnTo>
                      <a:pt x="604499" y="1227858"/>
                    </a:lnTo>
                    <a:lnTo>
                      <a:pt x="598688" y="1231859"/>
                    </a:lnTo>
                    <a:lnTo>
                      <a:pt x="598688" y="1260434"/>
                    </a:lnTo>
                    <a:lnTo>
                      <a:pt x="591926" y="1264625"/>
                    </a:lnTo>
                    <a:lnTo>
                      <a:pt x="591926" y="1327013"/>
                    </a:lnTo>
                    <a:lnTo>
                      <a:pt x="585353" y="1331014"/>
                    </a:lnTo>
                    <a:lnTo>
                      <a:pt x="585353" y="1349301"/>
                    </a:lnTo>
                    <a:cubicBezTo>
                      <a:pt x="594878" y="1353874"/>
                      <a:pt x="592592" y="1355588"/>
                      <a:pt x="586211" y="1360922"/>
                    </a:cubicBezTo>
                    <a:lnTo>
                      <a:pt x="590878" y="1363589"/>
                    </a:lnTo>
                    <a:cubicBezTo>
                      <a:pt x="592111" y="1375867"/>
                      <a:pt x="592430" y="1388221"/>
                      <a:pt x="591830" y="1400546"/>
                    </a:cubicBezTo>
                    <a:lnTo>
                      <a:pt x="597831" y="1404547"/>
                    </a:lnTo>
                    <a:cubicBezTo>
                      <a:pt x="597831" y="1405499"/>
                      <a:pt x="597831" y="1406642"/>
                      <a:pt x="598498" y="1407976"/>
                    </a:cubicBezTo>
                    <a:lnTo>
                      <a:pt x="591926" y="1412071"/>
                    </a:lnTo>
                    <a:lnTo>
                      <a:pt x="591926" y="1419311"/>
                    </a:lnTo>
                    <a:lnTo>
                      <a:pt x="598498" y="1423311"/>
                    </a:lnTo>
                    <a:lnTo>
                      <a:pt x="598498" y="1478270"/>
                    </a:lnTo>
                    <a:lnTo>
                      <a:pt x="605261" y="1482461"/>
                    </a:lnTo>
                    <a:lnTo>
                      <a:pt x="605261" y="1489319"/>
                    </a:lnTo>
                    <a:lnTo>
                      <a:pt x="611928" y="1493891"/>
                    </a:lnTo>
                    <a:lnTo>
                      <a:pt x="578781" y="1512465"/>
                    </a:lnTo>
                    <a:cubicBezTo>
                      <a:pt x="578019" y="1519418"/>
                      <a:pt x="587068" y="1515323"/>
                      <a:pt x="590592" y="1518180"/>
                    </a:cubicBezTo>
                    <a:cubicBezTo>
                      <a:pt x="595545" y="1523323"/>
                      <a:pt x="586306" y="1525228"/>
                      <a:pt x="581924" y="1524466"/>
                    </a:cubicBezTo>
                    <a:cubicBezTo>
                      <a:pt x="571733" y="1532468"/>
                      <a:pt x="586211" y="1530086"/>
                      <a:pt x="591449" y="1533991"/>
                    </a:cubicBezTo>
                    <a:lnTo>
                      <a:pt x="591449" y="1552470"/>
                    </a:lnTo>
                    <a:lnTo>
                      <a:pt x="585163" y="1556280"/>
                    </a:lnTo>
                    <a:lnTo>
                      <a:pt x="585163" y="1563424"/>
                    </a:lnTo>
                    <a:lnTo>
                      <a:pt x="578686" y="1567329"/>
                    </a:lnTo>
                    <a:lnTo>
                      <a:pt x="578686" y="1578283"/>
                    </a:lnTo>
                    <a:lnTo>
                      <a:pt x="584782" y="1582092"/>
                    </a:lnTo>
                    <a:lnTo>
                      <a:pt x="584782" y="1589522"/>
                    </a:lnTo>
                    <a:cubicBezTo>
                      <a:pt x="576114" y="1594761"/>
                      <a:pt x="576114" y="1595047"/>
                      <a:pt x="584782" y="1599999"/>
                    </a:cubicBezTo>
                    <a:cubicBezTo>
                      <a:pt x="585661" y="1603610"/>
                      <a:pt x="585918" y="1607353"/>
                      <a:pt x="585544" y="1611049"/>
                    </a:cubicBezTo>
                    <a:lnTo>
                      <a:pt x="579353" y="1615144"/>
                    </a:lnTo>
                    <a:lnTo>
                      <a:pt x="585544" y="1618954"/>
                    </a:lnTo>
                    <a:lnTo>
                      <a:pt x="585544" y="1662960"/>
                    </a:lnTo>
                    <a:lnTo>
                      <a:pt x="592116" y="1666961"/>
                    </a:lnTo>
                    <a:cubicBezTo>
                      <a:pt x="592116" y="1668199"/>
                      <a:pt x="592116" y="1669437"/>
                      <a:pt x="592116" y="1670485"/>
                    </a:cubicBezTo>
                    <a:lnTo>
                      <a:pt x="586211" y="1674200"/>
                    </a:lnTo>
                    <a:lnTo>
                      <a:pt x="586211" y="1700774"/>
                    </a:lnTo>
                    <a:cubicBezTo>
                      <a:pt x="594783" y="1706013"/>
                      <a:pt x="594783" y="1706203"/>
                      <a:pt x="586211" y="1711442"/>
                    </a:cubicBezTo>
                    <a:lnTo>
                      <a:pt x="591926" y="1715252"/>
                    </a:lnTo>
                    <a:cubicBezTo>
                      <a:pt x="591988" y="1716462"/>
                      <a:pt x="591988" y="1717662"/>
                      <a:pt x="591926" y="1718872"/>
                    </a:cubicBezTo>
                    <a:lnTo>
                      <a:pt x="598498" y="1722777"/>
                    </a:lnTo>
                    <a:lnTo>
                      <a:pt x="598498" y="1855269"/>
                    </a:lnTo>
                    <a:lnTo>
                      <a:pt x="604880" y="1859175"/>
                    </a:lnTo>
                    <a:lnTo>
                      <a:pt x="604880" y="1866414"/>
                    </a:lnTo>
                    <a:lnTo>
                      <a:pt x="598879" y="1870224"/>
                    </a:lnTo>
                    <a:lnTo>
                      <a:pt x="598879" y="1877653"/>
                    </a:lnTo>
                    <a:cubicBezTo>
                      <a:pt x="606118" y="1879939"/>
                      <a:pt x="605165" y="1885464"/>
                      <a:pt x="605165" y="1891655"/>
                    </a:cubicBezTo>
                    <a:lnTo>
                      <a:pt x="598879" y="1895941"/>
                    </a:lnTo>
                    <a:lnTo>
                      <a:pt x="598879" y="1903180"/>
                    </a:lnTo>
                    <a:lnTo>
                      <a:pt x="604880" y="1906991"/>
                    </a:lnTo>
                    <a:lnTo>
                      <a:pt x="604880" y="1925278"/>
                    </a:lnTo>
                    <a:lnTo>
                      <a:pt x="598498" y="1929183"/>
                    </a:lnTo>
                    <a:lnTo>
                      <a:pt x="598498" y="2005574"/>
                    </a:lnTo>
                    <a:lnTo>
                      <a:pt x="591735" y="2009574"/>
                    </a:lnTo>
                    <a:lnTo>
                      <a:pt x="591735" y="2083108"/>
                    </a:lnTo>
                    <a:cubicBezTo>
                      <a:pt x="583067" y="2086441"/>
                      <a:pt x="583734" y="2090728"/>
                      <a:pt x="591735" y="2093776"/>
                    </a:cubicBezTo>
                    <a:cubicBezTo>
                      <a:pt x="591735" y="2095776"/>
                      <a:pt x="591735" y="2098157"/>
                      <a:pt x="592307" y="2101015"/>
                    </a:cubicBezTo>
                    <a:lnTo>
                      <a:pt x="598022" y="2104920"/>
                    </a:lnTo>
                    <a:cubicBezTo>
                      <a:pt x="598022" y="2105873"/>
                      <a:pt x="598498" y="2107016"/>
                      <a:pt x="598784" y="2108635"/>
                    </a:cubicBezTo>
                    <a:lnTo>
                      <a:pt x="585734" y="2116159"/>
                    </a:lnTo>
                    <a:lnTo>
                      <a:pt x="592402" y="2120255"/>
                    </a:lnTo>
                    <a:lnTo>
                      <a:pt x="592402" y="2131018"/>
                    </a:lnTo>
                    <a:cubicBezTo>
                      <a:pt x="596979" y="2132000"/>
                      <a:pt x="599890" y="2136514"/>
                      <a:pt x="598906" y="2141086"/>
                    </a:cubicBezTo>
                    <a:cubicBezTo>
                      <a:pt x="598897" y="2141134"/>
                      <a:pt x="598888" y="2141172"/>
                      <a:pt x="598879" y="2141210"/>
                    </a:cubicBezTo>
                    <a:lnTo>
                      <a:pt x="592497" y="2145782"/>
                    </a:lnTo>
                    <a:cubicBezTo>
                      <a:pt x="592497" y="2147402"/>
                      <a:pt x="592497" y="2149783"/>
                      <a:pt x="592021" y="2152450"/>
                    </a:cubicBezTo>
                    <a:lnTo>
                      <a:pt x="598403" y="2156736"/>
                    </a:lnTo>
                    <a:lnTo>
                      <a:pt x="598403" y="2175024"/>
                    </a:lnTo>
                    <a:lnTo>
                      <a:pt x="592307" y="2178834"/>
                    </a:lnTo>
                    <a:lnTo>
                      <a:pt x="592307" y="2207980"/>
                    </a:lnTo>
                    <a:lnTo>
                      <a:pt x="585544" y="2212076"/>
                    </a:lnTo>
                    <a:lnTo>
                      <a:pt x="585544" y="2226650"/>
                    </a:lnTo>
                    <a:lnTo>
                      <a:pt x="579257" y="2230459"/>
                    </a:lnTo>
                    <a:lnTo>
                      <a:pt x="579257" y="2267416"/>
                    </a:lnTo>
                    <a:cubicBezTo>
                      <a:pt x="587258" y="2269512"/>
                      <a:pt x="584972" y="2276941"/>
                      <a:pt x="585830" y="2282180"/>
                    </a:cubicBezTo>
                    <a:cubicBezTo>
                      <a:pt x="598784" y="2288657"/>
                      <a:pt x="589449" y="2309231"/>
                      <a:pt x="592116" y="2321709"/>
                    </a:cubicBezTo>
                    <a:cubicBezTo>
                      <a:pt x="590973" y="2324566"/>
                      <a:pt x="582591" y="2325424"/>
                      <a:pt x="587449" y="2330758"/>
                    </a:cubicBezTo>
                    <a:lnTo>
                      <a:pt x="592021" y="2333615"/>
                    </a:lnTo>
                    <a:lnTo>
                      <a:pt x="592021" y="2359142"/>
                    </a:lnTo>
                    <a:lnTo>
                      <a:pt x="598498" y="2363142"/>
                    </a:lnTo>
                    <a:lnTo>
                      <a:pt x="592688" y="2367524"/>
                    </a:lnTo>
                    <a:cubicBezTo>
                      <a:pt x="591354" y="2370668"/>
                      <a:pt x="594116" y="2372477"/>
                      <a:pt x="597545" y="2373906"/>
                    </a:cubicBezTo>
                    <a:cubicBezTo>
                      <a:pt x="601070" y="2379621"/>
                      <a:pt x="598212" y="2387146"/>
                      <a:pt x="598784" y="2392956"/>
                    </a:cubicBezTo>
                    <a:lnTo>
                      <a:pt x="592688" y="2396099"/>
                    </a:lnTo>
                    <a:lnTo>
                      <a:pt x="598784" y="2400290"/>
                    </a:lnTo>
                    <a:cubicBezTo>
                      <a:pt x="601165" y="2438962"/>
                      <a:pt x="598784" y="2428389"/>
                      <a:pt x="566113" y="2433056"/>
                    </a:cubicBezTo>
                    <a:lnTo>
                      <a:pt x="572590" y="2437057"/>
                    </a:lnTo>
                    <a:lnTo>
                      <a:pt x="572590" y="2444200"/>
                    </a:lnTo>
                    <a:lnTo>
                      <a:pt x="579067" y="2448201"/>
                    </a:lnTo>
                    <a:cubicBezTo>
                      <a:pt x="579067" y="2479252"/>
                      <a:pt x="579067" y="2479252"/>
                      <a:pt x="576114" y="2482872"/>
                    </a:cubicBezTo>
                    <a:cubicBezTo>
                      <a:pt x="555350" y="2474871"/>
                      <a:pt x="543539" y="2482872"/>
                      <a:pt x="572399" y="2466870"/>
                    </a:cubicBezTo>
                    <a:lnTo>
                      <a:pt x="572399" y="2462774"/>
                    </a:lnTo>
                    <a:cubicBezTo>
                      <a:pt x="565922" y="2457821"/>
                      <a:pt x="542491" y="2451630"/>
                      <a:pt x="559160" y="2444582"/>
                    </a:cubicBezTo>
                    <a:lnTo>
                      <a:pt x="559160" y="2437343"/>
                    </a:lnTo>
                    <a:cubicBezTo>
                      <a:pt x="535252" y="2430960"/>
                      <a:pt x="516583" y="2437343"/>
                      <a:pt x="491246" y="2438866"/>
                    </a:cubicBezTo>
                    <a:cubicBezTo>
                      <a:pt x="487341" y="2441819"/>
                      <a:pt x="476578" y="2445153"/>
                      <a:pt x="474101" y="2440200"/>
                    </a:cubicBezTo>
                    <a:cubicBezTo>
                      <a:pt x="470577" y="2427913"/>
                      <a:pt x="452956" y="2440200"/>
                      <a:pt x="444479" y="2438866"/>
                    </a:cubicBezTo>
                    <a:cubicBezTo>
                      <a:pt x="439240" y="2433818"/>
                      <a:pt x="426095" y="2437152"/>
                      <a:pt x="428191" y="2430008"/>
                    </a:cubicBezTo>
                    <a:cubicBezTo>
                      <a:pt x="442859" y="2426579"/>
                      <a:pt x="460481" y="2426389"/>
                      <a:pt x="475816" y="2424293"/>
                    </a:cubicBezTo>
                    <a:cubicBezTo>
                      <a:pt x="479245" y="2424293"/>
                      <a:pt x="480578" y="2426008"/>
                      <a:pt x="480674" y="2428103"/>
                    </a:cubicBezTo>
                    <a:cubicBezTo>
                      <a:pt x="480674" y="2436104"/>
                      <a:pt x="498866" y="2428103"/>
                      <a:pt x="502867" y="2424103"/>
                    </a:cubicBezTo>
                    <a:cubicBezTo>
                      <a:pt x="524203" y="2426769"/>
                      <a:pt x="540110" y="2418293"/>
                      <a:pt x="559350" y="2414578"/>
                    </a:cubicBezTo>
                    <a:lnTo>
                      <a:pt x="559350" y="2410958"/>
                    </a:lnTo>
                    <a:cubicBezTo>
                      <a:pt x="561922" y="2407815"/>
                      <a:pt x="570113" y="2410958"/>
                      <a:pt x="572114" y="2407053"/>
                    </a:cubicBezTo>
                    <a:cubicBezTo>
                      <a:pt x="557922" y="2406176"/>
                      <a:pt x="543799" y="2404424"/>
                      <a:pt x="529823" y="2401814"/>
                    </a:cubicBezTo>
                    <a:cubicBezTo>
                      <a:pt x="524298" y="2403148"/>
                      <a:pt x="528775" y="2407719"/>
                      <a:pt x="523155" y="2409053"/>
                    </a:cubicBezTo>
                    <a:lnTo>
                      <a:pt x="509725" y="2409053"/>
                    </a:lnTo>
                    <a:cubicBezTo>
                      <a:pt x="504486" y="2406672"/>
                      <a:pt x="507629" y="2401624"/>
                      <a:pt x="500200" y="2400100"/>
                    </a:cubicBezTo>
                    <a:cubicBezTo>
                      <a:pt x="517154" y="2390575"/>
                      <a:pt x="540491" y="2398004"/>
                      <a:pt x="558493" y="2392289"/>
                    </a:cubicBezTo>
                    <a:cubicBezTo>
                      <a:pt x="526013" y="2374573"/>
                      <a:pt x="488675" y="2392289"/>
                      <a:pt x="453718" y="2381431"/>
                    </a:cubicBezTo>
                    <a:cubicBezTo>
                      <a:pt x="481992" y="2369772"/>
                      <a:pt x="513580" y="2368991"/>
                      <a:pt x="542396" y="2379240"/>
                    </a:cubicBezTo>
                    <a:lnTo>
                      <a:pt x="551921" y="2374287"/>
                    </a:lnTo>
                    <a:lnTo>
                      <a:pt x="551921" y="2363048"/>
                    </a:lnTo>
                    <a:cubicBezTo>
                      <a:pt x="546301" y="2360571"/>
                      <a:pt x="539443" y="2361143"/>
                      <a:pt x="533728" y="2356570"/>
                    </a:cubicBezTo>
                    <a:cubicBezTo>
                      <a:pt x="526203" y="2344092"/>
                      <a:pt x="545444" y="2347712"/>
                      <a:pt x="551540" y="2341235"/>
                    </a:cubicBezTo>
                    <a:cubicBezTo>
                      <a:pt x="551540" y="2332853"/>
                      <a:pt x="562589" y="2336377"/>
                      <a:pt x="568208" y="2335139"/>
                    </a:cubicBezTo>
                    <a:lnTo>
                      <a:pt x="577733" y="2330091"/>
                    </a:lnTo>
                    <a:lnTo>
                      <a:pt x="577733" y="2326185"/>
                    </a:lnTo>
                    <a:cubicBezTo>
                      <a:pt x="571161" y="2322185"/>
                      <a:pt x="562874" y="2326185"/>
                      <a:pt x="550111" y="2321614"/>
                    </a:cubicBezTo>
                    <a:cubicBezTo>
                      <a:pt x="551730" y="2323900"/>
                      <a:pt x="542110" y="2315804"/>
                      <a:pt x="542491" y="2313327"/>
                    </a:cubicBezTo>
                    <a:cubicBezTo>
                      <a:pt x="521536" y="2307612"/>
                      <a:pt x="511058" y="2329234"/>
                      <a:pt x="492199" y="2314661"/>
                    </a:cubicBezTo>
                    <a:cubicBezTo>
                      <a:pt x="498485" y="2313422"/>
                      <a:pt x="511249" y="2312565"/>
                      <a:pt x="513249" y="2303516"/>
                    </a:cubicBezTo>
                    <a:lnTo>
                      <a:pt x="532299" y="2293039"/>
                    </a:lnTo>
                    <a:lnTo>
                      <a:pt x="532299" y="2289419"/>
                    </a:lnTo>
                    <a:cubicBezTo>
                      <a:pt x="538586" y="2285419"/>
                      <a:pt x="546777" y="2288276"/>
                      <a:pt x="559160" y="2286942"/>
                    </a:cubicBezTo>
                    <a:cubicBezTo>
                      <a:pt x="559160" y="2281895"/>
                      <a:pt x="581162" y="2284752"/>
                      <a:pt x="568685" y="2276561"/>
                    </a:cubicBezTo>
                    <a:cubicBezTo>
                      <a:pt x="527101" y="2269512"/>
                      <a:pt x="484468" y="2271855"/>
                      <a:pt x="443907" y="2283418"/>
                    </a:cubicBezTo>
                    <a:cubicBezTo>
                      <a:pt x="441907" y="2279609"/>
                      <a:pt x="422381" y="2281132"/>
                      <a:pt x="430572" y="2276465"/>
                    </a:cubicBezTo>
                    <a:cubicBezTo>
                      <a:pt x="461734" y="2273436"/>
                      <a:pt x="492522" y="2267340"/>
                      <a:pt x="522488" y="2258273"/>
                    </a:cubicBezTo>
                    <a:cubicBezTo>
                      <a:pt x="538205" y="2266083"/>
                      <a:pt x="538586" y="2261511"/>
                      <a:pt x="540110" y="2247986"/>
                    </a:cubicBezTo>
                    <a:cubicBezTo>
                      <a:pt x="534009" y="2247986"/>
                      <a:pt x="527998" y="2246509"/>
                      <a:pt x="522584" y="2243699"/>
                    </a:cubicBezTo>
                    <a:cubicBezTo>
                      <a:pt x="516392" y="2247033"/>
                      <a:pt x="516392" y="2247033"/>
                      <a:pt x="510677" y="2243699"/>
                    </a:cubicBezTo>
                    <a:cubicBezTo>
                      <a:pt x="496867" y="2247671"/>
                      <a:pt x="483289" y="2252405"/>
                      <a:pt x="470006" y="2257891"/>
                    </a:cubicBezTo>
                    <a:cubicBezTo>
                      <a:pt x="446384" y="2252177"/>
                      <a:pt x="424571" y="2256177"/>
                      <a:pt x="402092" y="2248366"/>
                    </a:cubicBezTo>
                    <a:cubicBezTo>
                      <a:pt x="414761" y="2245128"/>
                      <a:pt x="430096" y="2248366"/>
                      <a:pt x="444098" y="2247128"/>
                    </a:cubicBezTo>
                    <a:lnTo>
                      <a:pt x="459242" y="2237603"/>
                    </a:lnTo>
                    <a:lnTo>
                      <a:pt x="447527" y="2230555"/>
                    </a:lnTo>
                    <a:lnTo>
                      <a:pt x="447527" y="2226935"/>
                    </a:lnTo>
                    <a:cubicBezTo>
                      <a:pt x="450765" y="2223602"/>
                      <a:pt x="461814" y="2226935"/>
                      <a:pt x="460576" y="2220934"/>
                    </a:cubicBezTo>
                    <a:cubicBezTo>
                      <a:pt x="470101" y="2212076"/>
                      <a:pt x="490675" y="2220934"/>
                      <a:pt x="503153" y="2221506"/>
                    </a:cubicBezTo>
                    <a:cubicBezTo>
                      <a:pt x="508772" y="2225601"/>
                      <a:pt x="520012" y="2227316"/>
                      <a:pt x="519917" y="2219887"/>
                    </a:cubicBezTo>
                    <a:cubicBezTo>
                      <a:pt x="519917" y="2218458"/>
                      <a:pt x="523917" y="2217315"/>
                      <a:pt x="526108" y="2215982"/>
                    </a:cubicBezTo>
                    <a:cubicBezTo>
                      <a:pt x="508201" y="2208933"/>
                      <a:pt x="488008" y="2214457"/>
                      <a:pt x="470482" y="2206457"/>
                    </a:cubicBezTo>
                    <a:cubicBezTo>
                      <a:pt x="462957" y="2212552"/>
                      <a:pt x="451432" y="2207504"/>
                      <a:pt x="444383" y="2213219"/>
                    </a:cubicBezTo>
                    <a:lnTo>
                      <a:pt x="427715" y="2203694"/>
                    </a:lnTo>
                    <a:cubicBezTo>
                      <a:pt x="427715" y="2202742"/>
                      <a:pt x="427715" y="2201504"/>
                      <a:pt x="427715" y="2200361"/>
                    </a:cubicBezTo>
                    <a:cubicBezTo>
                      <a:pt x="462481" y="2198646"/>
                      <a:pt x="500771" y="2194741"/>
                      <a:pt x="532490" y="2211314"/>
                    </a:cubicBezTo>
                    <a:cubicBezTo>
                      <a:pt x="532490" y="2213124"/>
                      <a:pt x="532490" y="2214267"/>
                      <a:pt x="532490" y="2215505"/>
                    </a:cubicBezTo>
                    <a:cubicBezTo>
                      <a:pt x="536681" y="2218458"/>
                      <a:pt x="542681" y="2216553"/>
                      <a:pt x="548111" y="2217125"/>
                    </a:cubicBezTo>
                    <a:lnTo>
                      <a:pt x="557159" y="2212267"/>
                    </a:lnTo>
                    <a:cubicBezTo>
                      <a:pt x="556207" y="2208933"/>
                      <a:pt x="550206" y="2207790"/>
                      <a:pt x="552111" y="2200932"/>
                    </a:cubicBezTo>
                    <a:cubicBezTo>
                      <a:pt x="539633" y="2190645"/>
                      <a:pt x="522774" y="2196932"/>
                      <a:pt x="508201" y="2194455"/>
                    </a:cubicBezTo>
                    <a:cubicBezTo>
                      <a:pt x="499962" y="2190683"/>
                      <a:pt x="491133" y="2188359"/>
                      <a:pt x="482102" y="2187597"/>
                    </a:cubicBezTo>
                    <a:lnTo>
                      <a:pt x="466862" y="2178072"/>
                    </a:lnTo>
                    <a:cubicBezTo>
                      <a:pt x="466862" y="2176167"/>
                      <a:pt x="465910" y="2173309"/>
                      <a:pt x="465338" y="2170166"/>
                    </a:cubicBezTo>
                    <a:cubicBezTo>
                      <a:pt x="441240" y="2170166"/>
                      <a:pt x="419999" y="2165975"/>
                      <a:pt x="396282" y="2165213"/>
                    </a:cubicBezTo>
                    <a:cubicBezTo>
                      <a:pt x="392472" y="2164070"/>
                      <a:pt x="394568" y="2159593"/>
                      <a:pt x="394091" y="2156736"/>
                    </a:cubicBezTo>
                    <a:lnTo>
                      <a:pt x="400664" y="2152640"/>
                    </a:lnTo>
                    <a:cubicBezTo>
                      <a:pt x="400664" y="2151307"/>
                      <a:pt x="400664" y="2150164"/>
                      <a:pt x="400664" y="2148925"/>
                    </a:cubicBezTo>
                    <a:cubicBezTo>
                      <a:pt x="405140" y="2147402"/>
                      <a:pt x="410189" y="2142829"/>
                      <a:pt x="403426" y="2140067"/>
                    </a:cubicBezTo>
                    <a:cubicBezTo>
                      <a:pt x="398854" y="2137591"/>
                      <a:pt x="401330" y="2134352"/>
                      <a:pt x="396282" y="2132543"/>
                    </a:cubicBezTo>
                    <a:cubicBezTo>
                      <a:pt x="382090" y="2134352"/>
                      <a:pt x="358849" y="2129875"/>
                      <a:pt x="386757" y="2123018"/>
                    </a:cubicBezTo>
                    <a:lnTo>
                      <a:pt x="386757" y="2119493"/>
                    </a:lnTo>
                    <a:cubicBezTo>
                      <a:pt x="379565" y="2115931"/>
                      <a:pt x="371016" y="2116521"/>
                      <a:pt x="364373" y="2121017"/>
                    </a:cubicBezTo>
                    <a:cubicBezTo>
                      <a:pt x="346435" y="2119874"/>
                      <a:pt x="328425" y="2121189"/>
                      <a:pt x="310843" y="2124923"/>
                    </a:cubicBezTo>
                    <a:lnTo>
                      <a:pt x="302842" y="2119303"/>
                    </a:lnTo>
                    <a:cubicBezTo>
                      <a:pt x="325416" y="2102443"/>
                      <a:pt x="360468" y="2115207"/>
                      <a:pt x="386662" y="2108159"/>
                    </a:cubicBezTo>
                    <a:lnTo>
                      <a:pt x="377137" y="2102919"/>
                    </a:lnTo>
                    <a:cubicBezTo>
                      <a:pt x="372660" y="2106444"/>
                      <a:pt x="355801" y="2109587"/>
                      <a:pt x="355325" y="2103872"/>
                    </a:cubicBezTo>
                    <a:cubicBezTo>
                      <a:pt x="366755" y="2095299"/>
                      <a:pt x="379804" y="2093300"/>
                      <a:pt x="391996" y="2086823"/>
                    </a:cubicBezTo>
                    <a:cubicBezTo>
                      <a:pt x="391996" y="2070059"/>
                      <a:pt x="347514" y="2081583"/>
                      <a:pt x="334846" y="2075393"/>
                    </a:cubicBezTo>
                    <a:cubicBezTo>
                      <a:pt x="337322" y="2072058"/>
                      <a:pt x="344371" y="2073583"/>
                      <a:pt x="348562" y="2073297"/>
                    </a:cubicBezTo>
                    <a:cubicBezTo>
                      <a:pt x="352753" y="2073011"/>
                      <a:pt x="356944" y="2068916"/>
                      <a:pt x="362183" y="2069677"/>
                    </a:cubicBezTo>
                    <a:cubicBezTo>
                      <a:pt x="367351" y="2070135"/>
                      <a:pt x="372522" y="2068820"/>
                      <a:pt x="376851" y="2065963"/>
                    </a:cubicBezTo>
                    <a:cubicBezTo>
                      <a:pt x="383423" y="2065105"/>
                      <a:pt x="393044" y="2068153"/>
                      <a:pt x="398949" y="2063867"/>
                    </a:cubicBezTo>
                    <a:lnTo>
                      <a:pt x="390091" y="2058533"/>
                    </a:lnTo>
                    <a:lnTo>
                      <a:pt x="365135" y="2058533"/>
                    </a:lnTo>
                    <a:cubicBezTo>
                      <a:pt x="361516" y="2056438"/>
                      <a:pt x="361611" y="2053580"/>
                      <a:pt x="361992" y="2049960"/>
                    </a:cubicBezTo>
                    <a:cubicBezTo>
                      <a:pt x="366564" y="2044912"/>
                      <a:pt x="378661" y="2041102"/>
                      <a:pt x="383614" y="2046913"/>
                    </a:cubicBezTo>
                    <a:cubicBezTo>
                      <a:pt x="390326" y="2047532"/>
                      <a:pt x="397071" y="2047722"/>
                      <a:pt x="403807" y="2047484"/>
                    </a:cubicBezTo>
                    <a:cubicBezTo>
                      <a:pt x="411046" y="2043579"/>
                      <a:pt x="420952" y="2040626"/>
                      <a:pt x="422285" y="2033958"/>
                    </a:cubicBezTo>
                    <a:lnTo>
                      <a:pt x="433906" y="2027386"/>
                    </a:lnTo>
                    <a:cubicBezTo>
                      <a:pt x="433906" y="2026243"/>
                      <a:pt x="433906" y="2025005"/>
                      <a:pt x="433906" y="2023767"/>
                    </a:cubicBezTo>
                    <a:lnTo>
                      <a:pt x="440383" y="2019766"/>
                    </a:lnTo>
                    <a:lnTo>
                      <a:pt x="440383" y="2012432"/>
                    </a:lnTo>
                    <a:cubicBezTo>
                      <a:pt x="420095" y="2011860"/>
                      <a:pt x="397997" y="2002241"/>
                      <a:pt x="378089" y="2010527"/>
                    </a:cubicBezTo>
                    <a:cubicBezTo>
                      <a:pt x="374565" y="2007575"/>
                      <a:pt x="374565" y="2007575"/>
                      <a:pt x="375994" y="2001002"/>
                    </a:cubicBezTo>
                    <a:cubicBezTo>
                      <a:pt x="395044" y="1998335"/>
                      <a:pt x="416285" y="2001764"/>
                      <a:pt x="433811" y="1994906"/>
                    </a:cubicBezTo>
                    <a:cubicBezTo>
                      <a:pt x="431334" y="1991191"/>
                      <a:pt x="423238" y="1993763"/>
                      <a:pt x="420857" y="1990715"/>
                    </a:cubicBezTo>
                    <a:lnTo>
                      <a:pt x="427334" y="1986715"/>
                    </a:lnTo>
                    <a:cubicBezTo>
                      <a:pt x="427334" y="1985381"/>
                      <a:pt x="427334" y="1984238"/>
                      <a:pt x="426857" y="1983000"/>
                    </a:cubicBezTo>
                    <a:cubicBezTo>
                      <a:pt x="420761" y="1979380"/>
                      <a:pt x="411808" y="1983667"/>
                      <a:pt x="404283" y="1977857"/>
                    </a:cubicBezTo>
                    <a:cubicBezTo>
                      <a:pt x="397425" y="1978618"/>
                      <a:pt x="391329" y="1976237"/>
                      <a:pt x="400759" y="1972332"/>
                    </a:cubicBezTo>
                    <a:cubicBezTo>
                      <a:pt x="380280" y="1961569"/>
                      <a:pt x="354753" y="1968426"/>
                      <a:pt x="332274" y="1962807"/>
                    </a:cubicBezTo>
                    <a:cubicBezTo>
                      <a:pt x="322178" y="1967569"/>
                      <a:pt x="297127" y="1969855"/>
                      <a:pt x="290745" y="1959950"/>
                    </a:cubicBezTo>
                    <a:cubicBezTo>
                      <a:pt x="330369" y="1952901"/>
                      <a:pt x="376470" y="1959283"/>
                      <a:pt x="413618" y="1945757"/>
                    </a:cubicBezTo>
                    <a:cubicBezTo>
                      <a:pt x="411332" y="1942804"/>
                      <a:pt x="381233" y="1941280"/>
                      <a:pt x="391710" y="1936232"/>
                    </a:cubicBezTo>
                    <a:cubicBezTo>
                      <a:pt x="396568" y="1929183"/>
                      <a:pt x="414665" y="1937280"/>
                      <a:pt x="414189" y="1927469"/>
                    </a:cubicBezTo>
                    <a:cubicBezTo>
                      <a:pt x="411808" y="1924707"/>
                      <a:pt x="406569" y="1925850"/>
                      <a:pt x="402188" y="1924612"/>
                    </a:cubicBezTo>
                    <a:cubicBezTo>
                      <a:pt x="401426" y="1914324"/>
                      <a:pt x="393520" y="1920801"/>
                      <a:pt x="388662" y="1916039"/>
                    </a:cubicBezTo>
                    <a:lnTo>
                      <a:pt x="397616" y="1910705"/>
                    </a:lnTo>
                    <a:cubicBezTo>
                      <a:pt x="422762" y="1924802"/>
                      <a:pt x="406093" y="1896323"/>
                      <a:pt x="426191" y="1904704"/>
                    </a:cubicBezTo>
                    <a:lnTo>
                      <a:pt x="440859" y="1897942"/>
                    </a:lnTo>
                    <a:cubicBezTo>
                      <a:pt x="431334" y="1895561"/>
                      <a:pt x="420666" y="1888417"/>
                      <a:pt x="411141" y="1895846"/>
                    </a:cubicBezTo>
                    <a:cubicBezTo>
                      <a:pt x="393329" y="1880130"/>
                      <a:pt x="366278" y="1912610"/>
                      <a:pt x="354944" y="1893846"/>
                    </a:cubicBezTo>
                    <a:cubicBezTo>
                      <a:pt x="349610" y="1890227"/>
                      <a:pt x="341228" y="1894989"/>
                      <a:pt x="335894" y="1890036"/>
                    </a:cubicBezTo>
                    <a:cubicBezTo>
                      <a:pt x="348562" y="1883559"/>
                      <a:pt x="329798" y="1884893"/>
                      <a:pt x="324273" y="1884702"/>
                    </a:cubicBezTo>
                    <a:lnTo>
                      <a:pt x="321416" y="1879939"/>
                    </a:lnTo>
                    <a:cubicBezTo>
                      <a:pt x="329417" y="1871938"/>
                      <a:pt x="340466" y="1875748"/>
                      <a:pt x="348276" y="1871938"/>
                    </a:cubicBezTo>
                    <a:lnTo>
                      <a:pt x="348276" y="1868319"/>
                    </a:lnTo>
                    <a:lnTo>
                      <a:pt x="341704" y="1864414"/>
                    </a:lnTo>
                    <a:cubicBezTo>
                      <a:pt x="341704" y="1863080"/>
                      <a:pt x="341704" y="1861842"/>
                      <a:pt x="341704" y="1860699"/>
                    </a:cubicBezTo>
                    <a:cubicBezTo>
                      <a:pt x="325321" y="1853650"/>
                      <a:pt x="348752" y="1847554"/>
                      <a:pt x="354944" y="1842697"/>
                    </a:cubicBezTo>
                    <a:lnTo>
                      <a:pt x="354944" y="1839077"/>
                    </a:lnTo>
                    <a:cubicBezTo>
                      <a:pt x="347800" y="1835934"/>
                      <a:pt x="347609" y="1835934"/>
                      <a:pt x="339418" y="1840220"/>
                    </a:cubicBezTo>
                    <a:cubicBezTo>
                      <a:pt x="324178" y="1842982"/>
                      <a:pt x="307033" y="1836505"/>
                      <a:pt x="292650" y="1844125"/>
                    </a:cubicBezTo>
                    <a:cubicBezTo>
                      <a:pt x="284840" y="1837458"/>
                      <a:pt x="272362" y="1843268"/>
                      <a:pt x="264075" y="1839363"/>
                    </a:cubicBezTo>
                    <a:cubicBezTo>
                      <a:pt x="284935" y="1823456"/>
                      <a:pt x="321225" y="1842220"/>
                      <a:pt x="341990" y="1824408"/>
                    </a:cubicBezTo>
                    <a:cubicBezTo>
                      <a:pt x="338846" y="1820313"/>
                      <a:pt x="329988" y="1824408"/>
                      <a:pt x="328845" y="1819646"/>
                    </a:cubicBezTo>
                    <a:cubicBezTo>
                      <a:pt x="325702" y="1810121"/>
                      <a:pt x="305795" y="1814503"/>
                      <a:pt x="298937" y="1818408"/>
                    </a:cubicBezTo>
                    <a:cubicBezTo>
                      <a:pt x="244930" y="1820027"/>
                      <a:pt x="188732" y="1815741"/>
                      <a:pt x="138250" y="1816598"/>
                    </a:cubicBezTo>
                    <a:lnTo>
                      <a:pt x="138250" y="1808788"/>
                    </a:lnTo>
                    <a:lnTo>
                      <a:pt x="146727" y="1807168"/>
                    </a:lnTo>
                    <a:cubicBezTo>
                      <a:pt x="171684" y="1813417"/>
                      <a:pt x="197728" y="1813969"/>
                      <a:pt x="222927" y="1808788"/>
                    </a:cubicBezTo>
                    <a:lnTo>
                      <a:pt x="217879" y="1805930"/>
                    </a:lnTo>
                    <a:cubicBezTo>
                      <a:pt x="211973" y="1789738"/>
                      <a:pt x="234452" y="1791928"/>
                      <a:pt x="243501" y="1783737"/>
                    </a:cubicBezTo>
                    <a:lnTo>
                      <a:pt x="243501" y="1779832"/>
                    </a:lnTo>
                    <a:cubicBezTo>
                      <a:pt x="232166" y="1776879"/>
                      <a:pt x="219022" y="1770307"/>
                      <a:pt x="207497" y="1777926"/>
                    </a:cubicBezTo>
                    <a:cubicBezTo>
                      <a:pt x="195495" y="1769259"/>
                      <a:pt x="180350" y="1782023"/>
                      <a:pt x="168539" y="1785165"/>
                    </a:cubicBezTo>
                    <a:cubicBezTo>
                      <a:pt x="159014" y="1787071"/>
                      <a:pt x="151394" y="1781832"/>
                      <a:pt x="141584" y="1781737"/>
                    </a:cubicBezTo>
                    <a:lnTo>
                      <a:pt x="133011" y="1776307"/>
                    </a:lnTo>
                    <a:cubicBezTo>
                      <a:pt x="141584" y="1771926"/>
                      <a:pt x="157395" y="1771736"/>
                      <a:pt x="164444" y="1764973"/>
                    </a:cubicBezTo>
                    <a:cubicBezTo>
                      <a:pt x="161110" y="1761353"/>
                      <a:pt x="149299" y="1765830"/>
                      <a:pt x="150251" y="1759639"/>
                    </a:cubicBezTo>
                    <a:cubicBezTo>
                      <a:pt x="141774" y="1757924"/>
                      <a:pt x="55001" y="1759639"/>
                      <a:pt x="76909" y="1748494"/>
                    </a:cubicBezTo>
                    <a:cubicBezTo>
                      <a:pt x="104436" y="1753924"/>
                      <a:pt x="123391" y="1737445"/>
                      <a:pt x="148156" y="1733826"/>
                    </a:cubicBezTo>
                    <a:cubicBezTo>
                      <a:pt x="153490" y="1729635"/>
                      <a:pt x="153490" y="1729635"/>
                      <a:pt x="145775" y="1724967"/>
                    </a:cubicBezTo>
                    <a:cubicBezTo>
                      <a:pt x="149587" y="1721967"/>
                      <a:pt x="153706" y="1719386"/>
                      <a:pt x="158062" y="1717252"/>
                    </a:cubicBezTo>
                    <a:lnTo>
                      <a:pt x="151680" y="1713347"/>
                    </a:lnTo>
                    <a:cubicBezTo>
                      <a:pt x="151680" y="1711918"/>
                      <a:pt x="151680" y="1710775"/>
                      <a:pt x="151204" y="1709537"/>
                    </a:cubicBezTo>
                    <a:cubicBezTo>
                      <a:pt x="138059" y="1696583"/>
                      <a:pt x="122629" y="1713347"/>
                      <a:pt x="108913" y="1704679"/>
                    </a:cubicBezTo>
                    <a:cubicBezTo>
                      <a:pt x="103769" y="1708299"/>
                      <a:pt x="97197" y="1707251"/>
                      <a:pt x="92435" y="1710013"/>
                    </a:cubicBezTo>
                    <a:lnTo>
                      <a:pt x="92435" y="1713538"/>
                    </a:lnTo>
                    <a:cubicBezTo>
                      <a:pt x="78433" y="1718014"/>
                      <a:pt x="61955" y="1711728"/>
                      <a:pt x="49858" y="1723063"/>
                    </a:cubicBezTo>
                    <a:cubicBezTo>
                      <a:pt x="42428" y="1721634"/>
                      <a:pt x="38618" y="1725444"/>
                      <a:pt x="39857" y="1731921"/>
                    </a:cubicBezTo>
                    <a:lnTo>
                      <a:pt x="33951" y="1735826"/>
                    </a:lnTo>
                    <a:cubicBezTo>
                      <a:pt x="33951" y="1736779"/>
                      <a:pt x="33951" y="1737922"/>
                      <a:pt x="33380" y="1739350"/>
                    </a:cubicBezTo>
                    <a:lnTo>
                      <a:pt x="26903" y="1743351"/>
                    </a:lnTo>
                    <a:lnTo>
                      <a:pt x="26903" y="1748399"/>
                    </a:lnTo>
                    <a:cubicBezTo>
                      <a:pt x="38523" y="1754400"/>
                      <a:pt x="52525" y="1752399"/>
                      <a:pt x="65860" y="1756019"/>
                    </a:cubicBezTo>
                    <a:cubicBezTo>
                      <a:pt x="55763" y="1764592"/>
                      <a:pt x="43667" y="1758305"/>
                      <a:pt x="33570" y="1766782"/>
                    </a:cubicBezTo>
                    <a:cubicBezTo>
                      <a:pt x="44524" y="1780308"/>
                      <a:pt x="74432" y="1763544"/>
                      <a:pt x="79290" y="1778117"/>
                    </a:cubicBezTo>
                    <a:cubicBezTo>
                      <a:pt x="73194" y="1779832"/>
                      <a:pt x="73194" y="1779832"/>
                      <a:pt x="43857" y="1779832"/>
                    </a:cubicBezTo>
                    <a:cubicBezTo>
                      <a:pt x="37761" y="1775069"/>
                      <a:pt x="23855" y="1773831"/>
                      <a:pt x="26807" y="1784404"/>
                    </a:cubicBezTo>
                    <a:cubicBezTo>
                      <a:pt x="28617" y="1787451"/>
                      <a:pt x="33856" y="1788690"/>
                      <a:pt x="36904" y="1790976"/>
                    </a:cubicBezTo>
                    <a:cubicBezTo>
                      <a:pt x="43476" y="1790976"/>
                      <a:pt x="70337" y="1789833"/>
                      <a:pt x="55192" y="1798215"/>
                    </a:cubicBezTo>
                    <a:cubicBezTo>
                      <a:pt x="48810" y="1799548"/>
                      <a:pt x="32713" y="1794310"/>
                      <a:pt x="33380" y="1803739"/>
                    </a:cubicBezTo>
                    <a:lnTo>
                      <a:pt x="20426" y="1811169"/>
                    </a:lnTo>
                    <a:lnTo>
                      <a:pt x="26331" y="1814503"/>
                    </a:lnTo>
                    <a:cubicBezTo>
                      <a:pt x="27855" y="1821932"/>
                      <a:pt x="26331" y="1829742"/>
                      <a:pt x="27284" y="1837172"/>
                    </a:cubicBezTo>
                    <a:lnTo>
                      <a:pt x="32618" y="1840125"/>
                    </a:lnTo>
                    <a:cubicBezTo>
                      <a:pt x="33856" y="1845268"/>
                      <a:pt x="33856" y="1845459"/>
                      <a:pt x="26045" y="1846126"/>
                    </a:cubicBezTo>
                    <a:cubicBezTo>
                      <a:pt x="19854" y="1846126"/>
                      <a:pt x="20616" y="1848888"/>
                      <a:pt x="20140" y="1851364"/>
                    </a:cubicBezTo>
                    <a:cubicBezTo>
                      <a:pt x="6519" y="1858889"/>
                      <a:pt x="16806" y="1803739"/>
                      <a:pt x="13758" y="1792785"/>
                    </a:cubicBezTo>
                    <a:lnTo>
                      <a:pt x="20045" y="1788880"/>
                    </a:lnTo>
                    <a:cubicBezTo>
                      <a:pt x="7853" y="1784118"/>
                      <a:pt x="15854" y="1766211"/>
                      <a:pt x="13663" y="1755829"/>
                    </a:cubicBezTo>
                    <a:lnTo>
                      <a:pt x="19187" y="1752781"/>
                    </a:lnTo>
                    <a:cubicBezTo>
                      <a:pt x="23188" y="1735731"/>
                      <a:pt x="17378" y="1717157"/>
                      <a:pt x="21378" y="1700012"/>
                    </a:cubicBezTo>
                    <a:lnTo>
                      <a:pt x="26426" y="1697155"/>
                    </a:lnTo>
                    <a:lnTo>
                      <a:pt x="26426" y="1678105"/>
                    </a:lnTo>
                    <a:lnTo>
                      <a:pt x="20521" y="1674294"/>
                    </a:lnTo>
                    <a:lnTo>
                      <a:pt x="20521" y="1663341"/>
                    </a:lnTo>
                    <a:lnTo>
                      <a:pt x="26807" y="1659531"/>
                    </a:lnTo>
                    <a:lnTo>
                      <a:pt x="26807" y="1655911"/>
                    </a:lnTo>
                    <a:cubicBezTo>
                      <a:pt x="6138" y="1654483"/>
                      <a:pt x="15663" y="1638004"/>
                      <a:pt x="13663" y="1622955"/>
                    </a:cubicBezTo>
                    <a:lnTo>
                      <a:pt x="19854" y="1618859"/>
                    </a:lnTo>
                    <a:cubicBezTo>
                      <a:pt x="6424" y="1610382"/>
                      <a:pt x="16806" y="1586569"/>
                      <a:pt x="13663" y="1571234"/>
                    </a:cubicBezTo>
                    <a:lnTo>
                      <a:pt x="7853" y="1567233"/>
                    </a:lnTo>
                    <a:lnTo>
                      <a:pt x="7091" y="1563805"/>
                    </a:lnTo>
                    <a:lnTo>
                      <a:pt x="13568" y="1559614"/>
                    </a:lnTo>
                    <a:lnTo>
                      <a:pt x="13568" y="1552374"/>
                    </a:lnTo>
                    <a:lnTo>
                      <a:pt x="7186" y="1548565"/>
                    </a:lnTo>
                    <a:lnTo>
                      <a:pt x="7186" y="1493415"/>
                    </a:lnTo>
                    <a:lnTo>
                      <a:pt x="13949" y="1489319"/>
                    </a:lnTo>
                    <a:lnTo>
                      <a:pt x="13949" y="1463983"/>
                    </a:lnTo>
                    <a:lnTo>
                      <a:pt x="19854" y="1459982"/>
                    </a:lnTo>
                    <a:lnTo>
                      <a:pt x="14806" y="1457124"/>
                    </a:lnTo>
                    <a:cubicBezTo>
                      <a:pt x="12710" y="1453600"/>
                      <a:pt x="14139" y="1449981"/>
                      <a:pt x="13663" y="1445980"/>
                    </a:cubicBezTo>
                    <a:lnTo>
                      <a:pt x="19759" y="1441885"/>
                    </a:lnTo>
                    <a:lnTo>
                      <a:pt x="13853" y="1437979"/>
                    </a:lnTo>
                    <a:lnTo>
                      <a:pt x="13853" y="1276054"/>
                    </a:lnTo>
                    <a:lnTo>
                      <a:pt x="20330" y="1272149"/>
                    </a:lnTo>
                    <a:lnTo>
                      <a:pt x="20330" y="1191282"/>
                    </a:lnTo>
                    <a:lnTo>
                      <a:pt x="26617" y="1187376"/>
                    </a:lnTo>
                    <a:lnTo>
                      <a:pt x="26617" y="1172613"/>
                    </a:lnTo>
                    <a:cubicBezTo>
                      <a:pt x="13377" y="1165850"/>
                      <a:pt x="22997" y="1144609"/>
                      <a:pt x="20235" y="1132227"/>
                    </a:cubicBezTo>
                    <a:cubicBezTo>
                      <a:pt x="11377" y="1126798"/>
                      <a:pt x="11377" y="1126607"/>
                      <a:pt x="20235" y="1121368"/>
                    </a:cubicBezTo>
                    <a:lnTo>
                      <a:pt x="20235" y="1088126"/>
                    </a:lnTo>
                    <a:lnTo>
                      <a:pt x="14330" y="1084316"/>
                    </a:lnTo>
                    <a:cubicBezTo>
                      <a:pt x="14330" y="1083268"/>
                      <a:pt x="14330" y="1082125"/>
                      <a:pt x="14330" y="1080792"/>
                    </a:cubicBezTo>
                    <a:lnTo>
                      <a:pt x="20997" y="1076791"/>
                    </a:lnTo>
                    <a:lnTo>
                      <a:pt x="20997" y="1062599"/>
                    </a:lnTo>
                    <a:lnTo>
                      <a:pt x="27569" y="1058599"/>
                    </a:lnTo>
                    <a:lnTo>
                      <a:pt x="26998" y="1054884"/>
                    </a:lnTo>
                    <a:cubicBezTo>
                      <a:pt x="15949" y="1051074"/>
                      <a:pt x="21664" y="1027452"/>
                      <a:pt x="21759" y="995638"/>
                    </a:cubicBezTo>
                    <a:cubicBezTo>
                      <a:pt x="26008" y="994638"/>
                      <a:pt x="28640" y="990381"/>
                      <a:pt x="27636" y="986123"/>
                    </a:cubicBezTo>
                    <a:cubicBezTo>
                      <a:pt x="27589" y="985932"/>
                      <a:pt x="27536" y="985732"/>
                      <a:pt x="27474" y="985542"/>
                    </a:cubicBezTo>
                    <a:lnTo>
                      <a:pt x="21569" y="981541"/>
                    </a:lnTo>
                    <a:cubicBezTo>
                      <a:pt x="21569" y="980589"/>
                      <a:pt x="21569" y="979446"/>
                      <a:pt x="20902" y="978112"/>
                    </a:cubicBezTo>
                    <a:lnTo>
                      <a:pt x="27379" y="974017"/>
                    </a:lnTo>
                    <a:lnTo>
                      <a:pt x="27379" y="955919"/>
                    </a:lnTo>
                    <a:lnTo>
                      <a:pt x="34046" y="951919"/>
                    </a:lnTo>
                    <a:lnTo>
                      <a:pt x="34046" y="948299"/>
                    </a:lnTo>
                    <a:lnTo>
                      <a:pt x="27569" y="944299"/>
                    </a:lnTo>
                    <a:lnTo>
                      <a:pt x="26998" y="940584"/>
                    </a:lnTo>
                    <a:cubicBezTo>
                      <a:pt x="10424" y="896959"/>
                      <a:pt x="26236" y="833142"/>
                      <a:pt x="20902" y="783041"/>
                    </a:cubicBezTo>
                    <a:lnTo>
                      <a:pt x="30427" y="776944"/>
                    </a:lnTo>
                    <a:lnTo>
                      <a:pt x="37666" y="776944"/>
                    </a:lnTo>
                    <a:cubicBezTo>
                      <a:pt x="50525" y="764371"/>
                      <a:pt x="18044" y="775230"/>
                      <a:pt x="20902" y="764371"/>
                    </a:cubicBezTo>
                    <a:lnTo>
                      <a:pt x="27569" y="760371"/>
                    </a:lnTo>
                    <a:lnTo>
                      <a:pt x="27569" y="719699"/>
                    </a:lnTo>
                    <a:lnTo>
                      <a:pt x="34142" y="715699"/>
                    </a:lnTo>
                    <a:cubicBezTo>
                      <a:pt x="34142" y="705602"/>
                      <a:pt x="16425" y="715699"/>
                      <a:pt x="21473" y="700935"/>
                    </a:cubicBezTo>
                    <a:lnTo>
                      <a:pt x="34046" y="693886"/>
                    </a:lnTo>
                    <a:cubicBezTo>
                      <a:pt x="34046" y="679218"/>
                      <a:pt x="38333" y="679504"/>
                      <a:pt x="21188" y="675598"/>
                    </a:cubicBezTo>
                    <a:cubicBezTo>
                      <a:pt x="23283" y="672836"/>
                      <a:pt x="28617" y="674169"/>
                      <a:pt x="31951" y="672932"/>
                    </a:cubicBezTo>
                    <a:cubicBezTo>
                      <a:pt x="36999" y="668074"/>
                      <a:pt x="32808" y="656739"/>
                      <a:pt x="34046" y="649691"/>
                    </a:cubicBezTo>
                    <a:cubicBezTo>
                      <a:pt x="24998" y="645880"/>
                      <a:pt x="18997" y="641118"/>
                      <a:pt x="20807" y="631307"/>
                    </a:cubicBezTo>
                    <a:lnTo>
                      <a:pt x="26807" y="627973"/>
                    </a:lnTo>
                    <a:cubicBezTo>
                      <a:pt x="27641" y="623135"/>
                      <a:pt x="27896" y="618210"/>
                      <a:pt x="27569" y="613305"/>
                    </a:cubicBezTo>
                    <a:lnTo>
                      <a:pt x="21378" y="609209"/>
                    </a:lnTo>
                    <a:lnTo>
                      <a:pt x="33951" y="601589"/>
                    </a:lnTo>
                    <a:lnTo>
                      <a:pt x="33951" y="590731"/>
                    </a:lnTo>
                    <a:cubicBezTo>
                      <a:pt x="23950" y="585492"/>
                      <a:pt x="27188" y="584825"/>
                      <a:pt x="33094" y="579110"/>
                    </a:cubicBezTo>
                    <a:lnTo>
                      <a:pt x="28331" y="576443"/>
                    </a:lnTo>
                    <a:cubicBezTo>
                      <a:pt x="27421" y="572805"/>
                      <a:pt x="27130" y="569033"/>
                      <a:pt x="27474" y="565299"/>
                    </a:cubicBezTo>
                    <a:lnTo>
                      <a:pt x="33665" y="561298"/>
                    </a:lnTo>
                    <a:cubicBezTo>
                      <a:pt x="33665" y="560251"/>
                      <a:pt x="33665" y="559108"/>
                      <a:pt x="33665" y="557774"/>
                    </a:cubicBezTo>
                    <a:lnTo>
                      <a:pt x="27093" y="553774"/>
                    </a:lnTo>
                    <a:lnTo>
                      <a:pt x="27093" y="546630"/>
                    </a:lnTo>
                    <a:lnTo>
                      <a:pt x="20330" y="542534"/>
                    </a:lnTo>
                    <a:lnTo>
                      <a:pt x="20330" y="502529"/>
                    </a:lnTo>
                    <a:lnTo>
                      <a:pt x="13568" y="498243"/>
                    </a:lnTo>
                    <a:lnTo>
                      <a:pt x="13568" y="469001"/>
                    </a:lnTo>
                    <a:cubicBezTo>
                      <a:pt x="5852" y="466715"/>
                      <a:pt x="7567" y="462810"/>
                      <a:pt x="7281" y="458809"/>
                    </a:cubicBezTo>
                    <a:lnTo>
                      <a:pt x="13282" y="454618"/>
                    </a:lnTo>
                    <a:lnTo>
                      <a:pt x="7567" y="450809"/>
                    </a:lnTo>
                    <a:lnTo>
                      <a:pt x="7567" y="399373"/>
                    </a:lnTo>
                    <a:lnTo>
                      <a:pt x="13853" y="395468"/>
                    </a:lnTo>
                    <a:lnTo>
                      <a:pt x="13853" y="384610"/>
                    </a:lnTo>
                    <a:lnTo>
                      <a:pt x="7472" y="380799"/>
                    </a:lnTo>
                    <a:lnTo>
                      <a:pt x="7472" y="358797"/>
                    </a:lnTo>
                    <a:lnTo>
                      <a:pt x="13472" y="354796"/>
                    </a:lnTo>
                    <a:lnTo>
                      <a:pt x="1566" y="348129"/>
                    </a:lnTo>
                    <a:cubicBezTo>
                      <a:pt x="3471" y="342985"/>
                      <a:pt x="15568" y="349082"/>
                      <a:pt x="13853" y="340509"/>
                    </a:cubicBezTo>
                    <a:lnTo>
                      <a:pt x="7281" y="336509"/>
                    </a:lnTo>
                    <a:lnTo>
                      <a:pt x="7281" y="329174"/>
                    </a:lnTo>
                    <a:lnTo>
                      <a:pt x="13663" y="325364"/>
                    </a:lnTo>
                    <a:lnTo>
                      <a:pt x="13663" y="317935"/>
                    </a:lnTo>
                    <a:cubicBezTo>
                      <a:pt x="-3482" y="279359"/>
                      <a:pt x="12710" y="219827"/>
                      <a:pt x="7281" y="174393"/>
                    </a:cubicBezTo>
                    <a:cubicBezTo>
                      <a:pt x="16235" y="168964"/>
                      <a:pt x="16235" y="168678"/>
                      <a:pt x="7281" y="163534"/>
                    </a:cubicBezTo>
                    <a:lnTo>
                      <a:pt x="7281" y="126577"/>
                    </a:lnTo>
                    <a:lnTo>
                      <a:pt x="13377" y="122767"/>
                    </a:lnTo>
                    <a:lnTo>
                      <a:pt x="13377" y="108194"/>
                    </a:lnTo>
                    <a:lnTo>
                      <a:pt x="7091" y="104479"/>
                    </a:lnTo>
                    <a:lnTo>
                      <a:pt x="13282" y="100669"/>
                    </a:lnTo>
                    <a:lnTo>
                      <a:pt x="13282" y="89620"/>
                    </a:lnTo>
                    <a:cubicBezTo>
                      <a:pt x="-5768" y="81715"/>
                      <a:pt x="25188" y="80095"/>
                      <a:pt x="7281" y="70570"/>
                    </a:cubicBezTo>
                    <a:lnTo>
                      <a:pt x="7281" y="24374"/>
                    </a:lnTo>
                    <a:lnTo>
                      <a:pt x="709" y="20183"/>
                    </a:lnTo>
                    <a:close/>
                    <a:moveTo>
                      <a:pt x="150061" y="1747352"/>
                    </a:moveTo>
                    <a:cubicBezTo>
                      <a:pt x="146251" y="1744780"/>
                      <a:pt x="139679" y="1746780"/>
                      <a:pt x="135011" y="1746209"/>
                    </a:cubicBezTo>
                    <a:cubicBezTo>
                      <a:pt x="130249" y="1749828"/>
                      <a:pt x="130249" y="1749828"/>
                      <a:pt x="135011" y="1753542"/>
                    </a:cubicBezTo>
                    <a:lnTo>
                      <a:pt x="142346" y="1753542"/>
                    </a:lnTo>
                    <a:cubicBezTo>
                      <a:pt x="143679" y="1751923"/>
                      <a:pt x="151871" y="1749542"/>
                      <a:pt x="150537" y="1747352"/>
                    </a:cubicBezTo>
                    <a:close/>
                    <a:moveTo>
                      <a:pt x="426286" y="2071678"/>
                    </a:moveTo>
                    <a:cubicBezTo>
                      <a:pt x="425714" y="2071202"/>
                      <a:pt x="424476" y="2070439"/>
                      <a:pt x="424190" y="2070535"/>
                    </a:cubicBezTo>
                    <a:cubicBezTo>
                      <a:pt x="416856" y="2073107"/>
                      <a:pt x="428667" y="2075583"/>
                      <a:pt x="426572" y="2071678"/>
                    </a:cubicBezTo>
                    <a:close/>
                    <a:moveTo>
                      <a:pt x="49763" y="1462649"/>
                    </a:moveTo>
                    <a:cubicBezTo>
                      <a:pt x="65814" y="1469698"/>
                      <a:pt x="84437" y="1467355"/>
                      <a:pt x="98245" y="1456553"/>
                    </a:cubicBezTo>
                    <a:cubicBezTo>
                      <a:pt x="80433" y="1447790"/>
                      <a:pt x="62336" y="1457124"/>
                      <a:pt x="42809" y="1455029"/>
                    </a:cubicBezTo>
                    <a:cubicBezTo>
                      <a:pt x="37380" y="1460268"/>
                      <a:pt x="38904" y="1461792"/>
                      <a:pt x="49763" y="1462649"/>
                    </a:cubicBezTo>
                    <a:close/>
                    <a:moveTo>
                      <a:pt x="60526" y="1405499"/>
                    </a:moveTo>
                    <a:cubicBezTo>
                      <a:pt x="63193" y="1407309"/>
                      <a:pt x="66146" y="1408928"/>
                      <a:pt x="68622" y="1410452"/>
                    </a:cubicBezTo>
                    <a:cubicBezTo>
                      <a:pt x="74518" y="1410957"/>
                      <a:pt x="80374" y="1409109"/>
                      <a:pt x="84910" y="1405308"/>
                    </a:cubicBezTo>
                    <a:cubicBezTo>
                      <a:pt x="80624" y="1402356"/>
                      <a:pt x="63479" y="1401308"/>
                      <a:pt x="60907" y="1405499"/>
                    </a:cubicBezTo>
                    <a:close/>
                    <a:moveTo>
                      <a:pt x="101388" y="1446933"/>
                    </a:moveTo>
                    <a:cubicBezTo>
                      <a:pt x="112723" y="1445028"/>
                      <a:pt x="122534" y="1454458"/>
                      <a:pt x="131678" y="1448838"/>
                    </a:cubicBezTo>
                    <a:lnTo>
                      <a:pt x="131678" y="1438074"/>
                    </a:lnTo>
                    <a:cubicBezTo>
                      <a:pt x="127201" y="1434074"/>
                      <a:pt x="115485" y="1438646"/>
                      <a:pt x="109675" y="1433122"/>
                    </a:cubicBezTo>
                    <a:cubicBezTo>
                      <a:pt x="105698" y="1434055"/>
                      <a:pt x="101985" y="1435875"/>
                      <a:pt x="98816" y="1438456"/>
                    </a:cubicBezTo>
                    <a:cubicBezTo>
                      <a:pt x="100340" y="1441599"/>
                      <a:pt x="97388" y="1444837"/>
                      <a:pt x="101769" y="1447314"/>
                    </a:cubicBezTo>
                    <a:close/>
                    <a:moveTo>
                      <a:pt x="95578" y="1484176"/>
                    </a:moveTo>
                    <a:lnTo>
                      <a:pt x="89672" y="1480461"/>
                    </a:lnTo>
                    <a:lnTo>
                      <a:pt x="75671" y="1480461"/>
                    </a:lnTo>
                    <a:lnTo>
                      <a:pt x="67003" y="1485604"/>
                    </a:lnTo>
                    <a:cubicBezTo>
                      <a:pt x="73194" y="1493796"/>
                      <a:pt x="86053" y="1491129"/>
                      <a:pt x="95578" y="1491510"/>
                    </a:cubicBezTo>
                    <a:cubicBezTo>
                      <a:pt x="100436" y="1488081"/>
                      <a:pt x="100340" y="1487224"/>
                      <a:pt x="95959" y="1484557"/>
                    </a:cubicBezTo>
                    <a:close/>
                    <a:moveTo>
                      <a:pt x="125391" y="1681724"/>
                    </a:moveTo>
                    <a:lnTo>
                      <a:pt x="125391" y="1674485"/>
                    </a:lnTo>
                    <a:cubicBezTo>
                      <a:pt x="120057" y="1671913"/>
                      <a:pt x="114152" y="1672961"/>
                      <a:pt x="109389" y="1669151"/>
                    </a:cubicBezTo>
                    <a:cubicBezTo>
                      <a:pt x="85291" y="1674580"/>
                      <a:pt x="57764" y="1679914"/>
                      <a:pt x="33951" y="1685248"/>
                    </a:cubicBezTo>
                    <a:cubicBezTo>
                      <a:pt x="33951" y="1686487"/>
                      <a:pt x="33951" y="1687630"/>
                      <a:pt x="33475" y="1688963"/>
                    </a:cubicBezTo>
                    <a:lnTo>
                      <a:pt x="39857" y="1692868"/>
                    </a:lnTo>
                    <a:lnTo>
                      <a:pt x="33570" y="1696678"/>
                    </a:lnTo>
                    <a:lnTo>
                      <a:pt x="33570" y="1700298"/>
                    </a:lnTo>
                    <a:cubicBezTo>
                      <a:pt x="46627" y="1707842"/>
                      <a:pt x="61697" y="1711175"/>
                      <a:pt x="76718" y="1709823"/>
                    </a:cubicBezTo>
                    <a:lnTo>
                      <a:pt x="86243" y="1703632"/>
                    </a:lnTo>
                    <a:cubicBezTo>
                      <a:pt x="86243" y="1702869"/>
                      <a:pt x="85100" y="1700107"/>
                      <a:pt x="90339" y="1698774"/>
                    </a:cubicBezTo>
                    <a:cubicBezTo>
                      <a:pt x="95850" y="1698888"/>
                      <a:pt x="101220" y="1697031"/>
                      <a:pt x="105484" y="1693535"/>
                    </a:cubicBezTo>
                    <a:cubicBezTo>
                      <a:pt x="105484" y="1692392"/>
                      <a:pt x="105484" y="1691154"/>
                      <a:pt x="105484" y="1689725"/>
                    </a:cubicBezTo>
                    <a:cubicBezTo>
                      <a:pt x="110913" y="1684105"/>
                      <a:pt x="119771" y="1684391"/>
                      <a:pt x="125391" y="1681724"/>
                    </a:cubicBezTo>
                    <a:close/>
                    <a:moveTo>
                      <a:pt x="135392" y="1691249"/>
                    </a:moveTo>
                    <a:lnTo>
                      <a:pt x="128153" y="1691249"/>
                    </a:lnTo>
                    <a:cubicBezTo>
                      <a:pt x="124248" y="1694583"/>
                      <a:pt x="113675" y="1696583"/>
                      <a:pt x="122343" y="1702489"/>
                    </a:cubicBezTo>
                    <a:lnTo>
                      <a:pt x="128534" y="1698679"/>
                    </a:lnTo>
                    <a:cubicBezTo>
                      <a:pt x="134249" y="1699536"/>
                      <a:pt x="144155" y="1695536"/>
                      <a:pt x="135488" y="1691249"/>
                    </a:cubicBezTo>
                    <a:close/>
                    <a:moveTo>
                      <a:pt x="164729" y="1679152"/>
                    </a:moveTo>
                    <a:cubicBezTo>
                      <a:pt x="164729" y="1678200"/>
                      <a:pt x="162443" y="1677438"/>
                      <a:pt x="161205" y="1676581"/>
                    </a:cubicBezTo>
                    <a:lnTo>
                      <a:pt x="142155" y="1676581"/>
                    </a:lnTo>
                    <a:cubicBezTo>
                      <a:pt x="133392" y="1682010"/>
                      <a:pt x="144155" y="1684391"/>
                      <a:pt x="148061" y="1687630"/>
                    </a:cubicBezTo>
                    <a:cubicBezTo>
                      <a:pt x="153680" y="1687820"/>
                      <a:pt x="164920" y="1685058"/>
                      <a:pt x="164729" y="1678771"/>
                    </a:cubicBezTo>
                    <a:close/>
                    <a:moveTo>
                      <a:pt x="312748" y="792089"/>
                    </a:moveTo>
                    <a:cubicBezTo>
                      <a:pt x="308271" y="794756"/>
                      <a:pt x="308271" y="795613"/>
                      <a:pt x="312748" y="799519"/>
                    </a:cubicBezTo>
                    <a:lnTo>
                      <a:pt x="319987" y="799519"/>
                    </a:lnTo>
                    <a:cubicBezTo>
                      <a:pt x="323702" y="796280"/>
                      <a:pt x="334274" y="794089"/>
                      <a:pt x="325892" y="788375"/>
                    </a:cubicBezTo>
                    <a:lnTo>
                      <a:pt x="318653" y="788375"/>
                    </a:lnTo>
                    <a:close/>
                    <a:moveTo>
                      <a:pt x="329131" y="668264"/>
                    </a:moveTo>
                    <a:cubicBezTo>
                      <a:pt x="325154" y="665597"/>
                      <a:pt x="319963" y="665597"/>
                      <a:pt x="315986" y="668264"/>
                    </a:cubicBezTo>
                    <a:cubicBezTo>
                      <a:pt x="319963" y="670931"/>
                      <a:pt x="325154" y="670931"/>
                      <a:pt x="329131" y="668264"/>
                    </a:cubicBezTo>
                    <a:close/>
                    <a:moveTo>
                      <a:pt x="306938" y="850668"/>
                    </a:moveTo>
                    <a:lnTo>
                      <a:pt x="290174" y="860193"/>
                    </a:lnTo>
                    <a:lnTo>
                      <a:pt x="290174" y="863908"/>
                    </a:lnTo>
                    <a:cubicBezTo>
                      <a:pt x="299525" y="871594"/>
                      <a:pt x="313059" y="871385"/>
                      <a:pt x="322178" y="863432"/>
                    </a:cubicBezTo>
                    <a:cubicBezTo>
                      <a:pt x="306938" y="859145"/>
                      <a:pt x="341228" y="850382"/>
                      <a:pt x="306938" y="850668"/>
                    </a:cubicBezTo>
                    <a:close/>
                    <a:moveTo>
                      <a:pt x="280363" y="935441"/>
                    </a:moveTo>
                    <a:cubicBezTo>
                      <a:pt x="269885" y="943060"/>
                      <a:pt x="254264" y="935441"/>
                      <a:pt x="244454" y="944966"/>
                    </a:cubicBezTo>
                    <a:cubicBezTo>
                      <a:pt x="269409" y="955824"/>
                      <a:pt x="303794" y="951538"/>
                      <a:pt x="329036" y="944966"/>
                    </a:cubicBezTo>
                    <a:cubicBezTo>
                      <a:pt x="330655" y="925534"/>
                      <a:pt x="292269" y="939346"/>
                      <a:pt x="279887" y="935441"/>
                    </a:cubicBezTo>
                    <a:close/>
                    <a:moveTo>
                      <a:pt x="363230" y="829999"/>
                    </a:moveTo>
                    <a:cubicBezTo>
                      <a:pt x="359516" y="837619"/>
                      <a:pt x="365897" y="840476"/>
                      <a:pt x="372755" y="839524"/>
                    </a:cubicBezTo>
                    <a:cubicBezTo>
                      <a:pt x="377242" y="842457"/>
                      <a:pt x="382073" y="844819"/>
                      <a:pt x="387138" y="846572"/>
                    </a:cubicBezTo>
                    <a:cubicBezTo>
                      <a:pt x="396092" y="842667"/>
                      <a:pt x="438764" y="840191"/>
                      <a:pt x="413141" y="828189"/>
                    </a:cubicBezTo>
                    <a:cubicBezTo>
                      <a:pt x="394853" y="829713"/>
                      <a:pt x="377994" y="826569"/>
                      <a:pt x="362754" y="829999"/>
                    </a:cubicBezTo>
                    <a:close/>
                    <a:moveTo>
                      <a:pt x="363230" y="775706"/>
                    </a:moveTo>
                    <a:lnTo>
                      <a:pt x="371136" y="780659"/>
                    </a:lnTo>
                    <a:cubicBezTo>
                      <a:pt x="380661" y="779993"/>
                      <a:pt x="412475" y="784088"/>
                      <a:pt x="392663" y="773325"/>
                    </a:cubicBezTo>
                    <a:cubicBezTo>
                      <a:pt x="383138" y="774944"/>
                      <a:pt x="368850" y="769801"/>
                      <a:pt x="363040" y="775706"/>
                    </a:cubicBezTo>
                    <a:close/>
                    <a:moveTo>
                      <a:pt x="411713" y="953442"/>
                    </a:moveTo>
                    <a:cubicBezTo>
                      <a:pt x="412475" y="953442"/>
                      <a:pt x="413237" y="952681"/>
                      <a:pt x="414284" y="952014"/>
                    </a:cubicBezTo>
                    <a:cubicBezTo>
                      <a:pt x="405902" y="948013"/>
                      <a:pt x="401140" y="942489"/>
                      <a:pt x="390567" y="942489"/>
                    </a:cubicBezTo>
                    <a:lnTo>
                      <a:pt x="380090" y="950014"/>
                    </a:lnTo>
                    <a:cubicBezTo>
                      <a:pt x="370565" y="950014"/>
                      <a:pt x="365421" y="951252"/>
                      <a:pt x="357801" y="946109"/>
                    </a:cubicBezTo>
                    <a:lnTo>
                      <a:pt x="354753" y="950776"/>
                    </a:lnTo>
                    <a:cubicBezTo>
                      <a:pt x="357801" y="953709"/>
                      <a:pt x="361533" y="955843"/>
                      <a:pt x="365612" y="956967"/>
                    </a:cubicBezTo>
                    <a:cubicBezTo>
                      <a:pt x="379137" y="950490"/>
                      <a:pt x="396568" y="955348"/>
                      <a:pt x="411713" y="953442"/>
                    </a:cubicBezTo>
                    <a:close/>
                    <a:moveTo>
                      <a:pt x="373613" y="969921"/>
                    </a:moveTo>
                    <a:cubicBezTo>
                      <a:pt x="370946" y="968016"/>
                      <a:pt x="368088" y="966206"/>
                      <a:pt x="366183" y="964968"/>
                    </a:cubicBezTo>
                    <a:lnTo>
                      <a:pt x="345133" y="964968"/>
                    </a:lnTo>
                    <a:cubicBezTo>
                      <a:pt x="340561" y="968778"/>
                      <a:pt x="340561" y="968778"/>
                      <a:pt x="345133" y="972302"/>
                    </a:cubicBezTo>
                    <a:cubicBezTo>
                      <a:pt x="354563" y="970683"/>
                      <a:pt x="368850" y="975826"/>
                      <a:pt x="373613" y="969921"/>
                    </a:cubicBezTo>
                    <a:close/>
                    <a:moveTo>
                      <a:pt x="433144" y="910199"/>
                    </a:moveTo>
                    <a:cubicBezTo>
                      <a:pt x="448098" y="913247"/>
                      <a:pt x="448479" y="918105"/>
                      <a:pt x="459147" y="905246"/>
                    </a:cubicBezTo>
                    <a:cubicBezTo>
                      <a:pt x="463243" y="891435"/>
                      <a:pt x="431334" y="905246"/>
                      <a:pt x="424286" y="895721"/>
                    </a:cubicBezTo>
                    <a:cubicBezTo>
                      <a:pt x="404474" y="905246"/>
                      <a:pt x="379899" y="891911"/>
                      <a:pt x="361897" y="908485"/>
                    </a:cubicBezTo>
                    <a:cubicBezTo>
                      <a:pt x="383138" y="921629"/>
                      <a:pt x="409331" y="907246"/>
                      <a:pt x="433144" y="910199"/>
                    </a:cubicBezTo>
                    <a:close/>
                    <a:moveTo>
                      <a:pt x="350943" y="858574"/>
                    </a:moveTo>
                    <a:cubicBezTo>
                      <a:pt x="343799" y="859241"/>
                      <a:pt x="335894" y="856669"/>
                      <a:pt x="329321" y="860288"/>
                    </a:cubicBezTo>
                    <a:lnTo>
                      <a:pt x="329321" y="863908"/>
                    </a:lnTo>
                    <a:cubicBezTo>
                      <a:pt x="348529" y="871928"/>
                      <a:pt x="370400" y="870375"/>
                      <a:pt x="388281" y="859717"/>
                    </a:cubicBezTo>
                    <a:cubicBezTo>
                      <a:pt x="388281" y="855050"/>
                      <a:pt x="382185" y="853430"/>
                      <a:pt x="379328" y="851239"/>
                    </a:cubicBezTo>
                    <a:cubicBezTo>
                      <a:pt x="374188" y="850582"/>
                      <a:pt x="368990" y="851878"/>
                      <a:pt x="364754" y="854859"/>
                    </a:cubicBezTo>
                    <a:cubicBezTo>
                      <a:pt x="357801" y="853049"/>
                      <a:pt x="355706" y="857145"/>
                      <a:pt x="350943" y="858098"/>
                    </a:cubicBezTo>
                    <a:close/>
                    <a:moveTo>
                      <a:pt x="267980" y="1028785"/>
                    </a:moveTo>
                    <a:cubicBezTo>
                      <a:pt x="264361" y="1027833"/>
                      <a:pt x="260360" y="1032310"/>
                      <a:pt x="256931" y="1033453"/>
                    </a:cubicBezTo>
                    <a:lnTo>
                      <a:pt x="256931" y="1037453"/>
                    </a:lnTo>
                    <a:lnTo>
                      <a:pt x="250073" y="1040882"/>
                    </a:lnTo>
                    <a:cubicBezTo>
                      <a:pt x="256931" y="1045168"/>
                      <a:pt x="264266" y="1040882"/>
                      <a:pt x="269981" y="1037548"/>
                    </a:cubicBezTo>
                    <a:cubicBezTo>
                      <a:pt x="268838" y="1034024"/>
                      <a:pt x="272076" y="1029928"/>
                      <a:pt x="267980" y="1028309"/>
                    </a:cubicBezTo>
                    <a:close/>
                    <a:moveTo>
                      <a:pt x="286459" y="969064"/>
                    </a:moveTo>
                    <a:lnTo>
                      <a:pt x="293317" y="969064"/>
                    </a:lnTo>
                    <a:lnTo>
                      <a:pt x="299222" y="976493"/>
                    </a:lnTo>
                    <a:cubicBezTo>
                      <a:pt x="305007" y="976998"/>
                      <a:pt x="310835" y="976350"/>
                      <a:pt x="316367" y="974588"/>
                    </a:cubicBezTo>
                    <a:cubicBezTo>
                      <a:pt x="313415" y="972112"/>
                      <a:pt x="319415" y="968397"/>
                      <a:pt x="312748" y="965063"/>
                    </a:cubicBezTo>
                    <a:cubicBezTo>
                      <a:pt x="303794" y="965063"/>
                      <a:pt x="296365" y="959348"/>
                      <a:pt x="286745" y="961348"/>
                    </a:cubicBezTo>
                    <a:cubicBezTo>
                      <a:pt x="282077" y="964777"/>
                      <a:pt x="282077" y="964777"/>
                      <a:pt x="286459" y="968587"/>
                    </a:cubicBezTo>
                    <a:close/>
                    <a:moveTo>
                      <a:pt x="315034" y="992400"/>
                    </a:moveTo>
                    <a:cubicBezTo>
                      <a:pt x="312662" y="990599"/>
                      <a:pt x="310181" y="988943"/>
                      <a:pt x="307604" y="987447"/>
                    </a:cubicBezTo>
                    <a:cubicBezTo>
                      <a:pt x="302937" y="987447"/>
                      <a:pt x="299413" y="987447"/>
                      <a:pt x="297413" y="988971"/>
                    </a:cubicBezTo>
                    <a:cubicBezTo>
                      <a:pt x="287888" y="1001067"/>
                      <a:pt x="321511" y="1001830"/>
                      <a:pt x="314748" y="991924"/>
                    </a:cubicBezTo>
                    <a:close/>
                    <a:moveTo>
                      <a:pt x="315034" y="1037739"/>
                    </a:moveTo>
                    <a:cubicBezTo>
                      <a:pt x="306987" y="1033529"/>
                      <a:pt x="297190" y="1034624"/>
                      <a:pt x="290269" y="1040501"/>
                    </a:cubicBezTo>
                    <a:cubicBezTo>
                      <a:pt x="298469" y="1044616"/>
                      <a:pt x="308346" y="1043330"/>
                      <a:pt x="315224" y="1037263"/>
                    </a:cubicBezTo>
                    <a:close/>
                    <a:moveTo>
                      <a:pt x="351705" y="1112891"/>
                    </a:moveTo>
                    <a:cubicBezTo>
                      <a:pt x="344466" y="1114224"/>
                      <a:pt x="307128" y="1107557"/>
                      <a:pt x="319130" y="1120130"/>
                    </a:cubicBezTo>
                    <a:cubicBezTo>
                      <a:pt x="323797" y="1119749"/>
                      <a:pt x="362564" y="1116034"/>
                      <a:pt x="351896" y="1112415"/>
                    </a:cubicBezTo>
                    <a:close/>
                    <a:moveTo>
                      <a:pt x="417713" y="1068600"/>
                    </a:moveTo>
                    <a:cubicBezTo>
                      <a:pt x="388376" y="1071648"/>
                      <a:pt x="356658" y="1052503"/>
                      <a:pt x="329512" y="1066409"/>
                    </a:cubicBezTo>
                    <a:cubicBezTo>
                      <a:pt x="341513" y="1078316"/>
                      <a:pt x="360944" y="1067076"/>
                      <a:pt x="374089" y="1076601"/>
                    </a:cubicBezTo>
                    <a:cubicBezTo>
                      <a:pt x="385709" y="1072696"/>
                      <a:pt x="393139" y="1082697"/>
                      <a:pt x="404950" y="1079363"/>
                    </a:cubicBezTo>
                    <a:cubicBezTo>
                      <a:pt x="408665" y="1075458"/>
                      <a:pt x="424952" y="1071553"/>
                      <a:pt x="417904" y="1068124"/>
                    </a:cubicBezTo>
                    <a:close/>
                    <a:moveTo>
                      <a:pt x="417713" y="1028309"/>
                    </a:moveTo>
                    <a:cubicBezTo>
                      <a:pt x="399954" y="1028166"/>
                      <a:pt x="382298" y="1025604"/>
                      <a:pt x="365231" y="1020689"/>
                    </a:cubicBezTo>
                    <a:cubicBezTo>
                      <a:pt x="359611" y="1022023"/>
                      <a:pt x="343418" y="1016879"/>
                      <a:pt x="342180" y="1024785"/>
                    </a:cubicBezTo>
                    <a:cubicBezTo>
                      <a:pt x="342180" y="1026023"/>
                      <a:pt x="341513" y="1027071"/>
                      <a:pt x="338561" y="1028023"/>
                    </a:cubicBezTo>
                    <a:cubicBezTo>
                      <a:pt x="295793" y="1029642"/>
                      <a:pt x="351134" y="1043168"/>
                      <a:pt x="365040" y="1039073"/>
                    </a:cubicBezTo>
                    <a:cubicBezTo>
                      <a:pt x="382661" y="1027928"/>
                      <a:pt x="403997" y="1048598"/>
                      <a:pt x="420857" y="1033643"/>
                    </a:cubicBezTo>
                    <a:cubicBezTo>
                      <a:pt x="421238" y="1031452"/>
                      <a:pt x="422476" y="1029548"/>
                      <a:pt x="417809" y="1027833"/>
                    </a:cubicBezTo>
                    <a:close/>
                    <a:moveTo>
                      <a:pt x="385519" y="1016975"/>
                    </a:moveTo>
                    <a:lnTo>
                      <a:pt x="413046" y="1016975"/>
                    </a:lnTo>
                    <a:cubicBezTo>
                      <a:pt x="421523" y="998972"/>
                      <a:pt x="391329" y="1007926"/>
                      <a:pt x="381614" y="1005925"/>
                    </a:cubicBezTo>
                    <a:cubicBezTo>
                      <a:pt x="376375" y="1005925"/>
                      <a:pt x="376375" y="1005925"/>
                      <a:pt x="375041" y="1010592"/>
                    </a:cubicBezTo>
                    <a:cubicBezTo>
                      <a:pt x="378135" y="1013250"/>
                      <a:pt x="381730" y="1015260"/>
                      <a:pt x="385614" y="1016498"/>
                    </a:cubicBezTo>
                    <a:close/>
                    <a:moveTo>
                      <a:pt x="444002" y="972778"/>
                    </a:moveTo>
                    <a:lnTo>
                      <a:pt x="453527" y="967635"/>
                    </a:lnTo>
                    <a:cubicBezTo>
                      <a:pt x="454575" y="949918"/>
                      <a:pt x="390758" y="971159"/>
                      <a:pt x="381804" y="975160"/>
                    </a:cubicBezTo>
                    <a:lnTo>
                      <a:pt x="381804" y="985732"/>
                    </a:lnTo>
                    <a:cubicBezTo>
                      <a:pt x="377899" y="988780"/>
                      <a:pt x="368660" y="986685"/>
                      <a:pt x="365993" y="990876"/>
                    </a:cubicBezTo>
                    <a:cubicBezTo>
                      <a:pt x="361421" y="990876"/>
                      <a:pt x="351515" y="993067"/>
                      <a:pt x="350181" y="997353"/>
                    </a:cubicBezTo>
                    <a:cubicBezTo>
                      <a:pt x="361325" y="998972"/>
                      <a:pt x="374279" y="999639"/>
                      <a:pt x="385328" y="1002210"/>
                    </a:cubicBezTo>
                    <a:cubicBezTo>
                      <a:pt x="393425" y="995733"/>
                      <a:pt x="407331" y="995067"/>
                      <a:pt x="414475" y="989256"/>
                    </a:cubicBezTo>
                    <a:lnTo>
                      <a:pt x="408665" y="985637"/>
                    </a:lnTo>
                    <a:cubicBezTo>
                      <a:pt x="414856" y="983256"/>
                      <a:pt x="413237" y="979827"/>
                      <a:pt x="418190" y="976112"/>
                    </a:cubicBezTo>
                    <a:cubicBezTo>
                      <a:pt x="426953" y="976112"/>
                      <a:pt x="434477" y="970302"/>
                      <a:pt x="444098" y="972302"/>
                    </a:cubicBezTo>
                    <a:close/>
                    <a:moveTo>
                      <a:pt x="467053" y="1011450"/>
                    </a:moveTo>
                    <a:cubicBezTo>
                      <a:pt x="460792" y="1008593"/>
                      <a:pt x="453597" y="1008593"/>
                      <a:pt x="447336" y="1011450"/>
                    </a:cubicBezTo>
                    <a:cubicBezTo>
                      <a:pt x="447336" y="1014879"/>
                      <a:pt x="446193" y="1020975"/>
                      <a:pt x="451527" y="1020023"/>
                    </a:cubicBezTo>
                    <a:cubicBezTo>
                      <a:pt x="455432" y="1016308"/>
                      <a:pt x="463148" y="1017736"/>
                      <a:pt x="467053" y="1014974"/>
                    </a:cubicBezTo>
                    <a:close/>
                    <a:moveTo>
                      <a:pt x="516202" y="887625"/>
                    </a:moveTo>
                    <a:cubicBezTo>
                      <a:pt x="515432" y="887853"/>
                      <a:pt x="514718" y="888244"/>
                      <a:pt x="514106" y="888768"/>
                    </a:cubicBezTo>
                    <a:cubicBezTo>
                      <a:pt x="512106" y="892673"/>
                      <a:pt x="523917" y="890197"/>
                      <a:pt x="516488" y="887625"/>
                    </a:cubicBezTo>
                    <a:close/>
                    <a:moveTo>
                      <a:pt x="535252" y="942774"/>
                    </a:moveTo>
                    <a:lnTo>
                      <a:pt x="522965" y="942774"/>
                    </a:lnTo>
                    <a:cubicBezTo>
                      <a:pt x="518297" y="946585"/>
                      <a:pt x="518297" y="946585"/>
                      <a:pt x="522965" y="950204"/>
                    </a:cubicBezTo>
                    <a:lnTo>
                      <a:pt x="536109" y="950204"/>
                    </a:lnTo>
                    <a:cubicBezTo>
                      <a:pt x="540776" y="946394"/>
                      <a:pt x="540776" y="946394"/>
                      <a:pt x="535538" y="942774"/>
                    </a:cubicBezTo>
                    <a:close/>
                    <a:moveTo>
                      <a:pt x="552016" y="929916"/>
                    </a:moveTo>
                    <a:cubicBezTo>
                      <a:pt x="552016" y="928201"/>
                      <a:pt x="553254" y="926296"/>
                      <a:pt x="547920" y="924391"/>
                    </a:cubicBezTo>
                    <a:cubicBezTo>
                      <a:pt x="541919" y="925820"/>
                      <a:pt x="533347" y="922010"/>
                      <a:pt x="526108" y="926010"/>
                    </a:cubicBezTo>
                    <a:cubicBezTo>
                      <a:pt x="533823" y="928011"/>
                      <a:pt x="545063" y="934678"/>
                      <a:pt x="552587" y="929916"/>
                    </a:cubicBezTo>
                    <a:close/>
                    <a:moveTo>
                      <a:pt x="565351" y="2192074"/>
                    </a:moveTo>
                    <a:cubicBezTo>
                      <a:pt x="553921" y="2192074"/>
                      <a:pt x="563541" y="2197026"/>
                      <a:pt x="567827" y="2199503"/>
                    </a:cubicBezTo>
                    <a:lnTo>
                      <a:pt x="575257" y="2199503"/>
                    </a:lnTo>
                    <a:cubicBezTo>
                      <a:pt x="585258" y="2192931"/>
                      <a:pt x="571066" y="2191312"/>
                      <a:pt x="565922" y="2192074"/>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352" name="Google Shape;352;p17"/>
              <p:cNvSpPr/>
              <p:nvPr/>
            </p:nvSpPr>
            <p:spPr>
              <a:xfrm>
                <a:off x="1296395" y="3407657"/>
                <a:ext cx="391208" cy="3453115"/>
              </a:xfrm>
              <a:custGeom>
                <a:rect b="b" l="l" r="r" t="t"/>
                <a:pathLst>
                  <a:path extrusionOk="0" h="2317527" w="592740">
                    <a:moveTo>
                      <a:pt x="579067" y="2316946"/>
                    </a:moveTo>
                    <a:lnTo>
                      <a:pt x="7567" y="2316946"/>
                    </a:lnTo>
                    <a:lnTo>
                      <a:pt x="7567" y="2304088"/>
                    </a:lnTo>
                    <a:lnTo>
                      <a:pt x="995" y="2300087"/>
                    </a:lnTo>
                    <a:cubicBezTo>
                      <a:pt x="995" y="2298849"/>
                      <a:pt x="995" y="2297610"/>
                      <a:pt x="995" y="2296563"/>
                    </a:cubicBezTo>
                    <a:lnTo>
                      <a:pt x="6805" y="2292848"/>
                    </a:lnTo>
                    <a:lnTo>
                      <a:pt x="6805" y="2285324"/>
                    </a:lnTo>
                    <a:lnTo>
                      <a:pt x="1852" y="2282561"/>
                    </a:lnTo>
                    <a:cubicBezTo>
                      <a:pt x="14330" y="2255986"/>
                      <a:pt x="3376" y="2215886"/>
                      <a:pt x="6900" y="2182549"/>
                    </a:cubicBezTo>
                    <a:lnTo>
                      <a:pt x="995" y="2178739"/>
                    </a:lnTo>
                    <a:cubicBezTo>
                      <a:pt x="995" y="2177691"/>
                      <a:pt x="995" y="2176548"/>
                      <a:pt x="995" y="2175214"/>
                    </a:cubicBezTo>
                    <a:lnTo>
                      <a:pt x="7567" y="2171309"/>
                    </a:lnTo>
                    <a:lnTo>
                      <a:pt x="7567" y="2101396"/>
                    </a:lnTo>
                    <a:lnTo>
                      <a:pt x="1185" y="2097585"/>
                    </a:lnTo>
                    <a:lnTo>
                      <a:pt x="1185" y="2023862"/>
                    </a:lnTo>
                    <a:cubicBezTo>
                      <a:pt x="13472" y="2019004"/>
                      <a:pt x="5471" y="2001097"/>
                      <a:pt x="7567" y="1990811"/>
                    </a:cubicBezTo>
                    <a:lnTo>
                      <a:pt x="2233" y="1987762"/>
                    </a:lnTo>
                    <a:cubicBezTo>
                      <a:pt x="15568" y="1939471"/>
                      <a:pt x="3090" y="1876511"/>
                      <a:pt x="7186" y="1821837"/>
                    </a:cubicBezTo>
                    <a:lnTo>
                      <a:pt x="13949" y="1817551"/>
                    </a:lnTo>
                    <a:lnTo>
                      <a:pt x="13949" y="1758686"/>
                    </a:lnTo>
                    <a:lnTo>
                      <a:pt x="7662" y="1754876"/>
                    </a:lnTo>
                    <a:lnTo>
                      <a:pt x="7662" y="1751352"/>
                    </a:lnTo>
                    <a:lnTo>
                      <a:pt x="14044" y="1747447"/>
                    </a:lnTo>
                    <a:lnTo>
                      <a:pt x="14044" y="1718110"/>
                    </a:lnTo>
                    <a:lnTo>
                      <a:pt x="8043" y="1714204"/>
                    </a:lnTo>
                    <a:cubicBezTo>
                      <a:pt x="18711" y="1710585"/>
                      <a:pt x="12710" y="1698202"/>
                      <a:pt x="14139" y="1689154"/>
                    </a:cubicBezTo>
                    <a:lnTo>
                      <a:pt x="20045" y="1685058"/>
                    </a:lnTo>
                    <a:cubicBezTo>
                      <a:pt x="20045" y="1684201"/>
                      <a:pt x="20521" y="1683058"/>
                      <a:pt x="20807" y="1681629"/>
                    </a:cubicBezTo>
                    <a:lnTo>
                      <a:pt x="14330" y="1677533"/>
                    </a:lnTo>
                    <a:lnTo>
                      <a:pt x="14330" y="1622574"/>
                    </a:lnTo>
                    <a:lnTo>
                      <a:pt x="7757" y="1618573"/>
                    </a:lnTo>
                    <a:lnTo>
                      <a:pt x="14330" y="1614573"/>
                    </a:lnTo>
                    <a:lnTo>
                      <a:pt x="14330" y="1559518"/>
                    </a:lnTo>
                    <a:cubicBezTo>
                      <a:pt x="24521" y="1556661"/>
                      <a:pt x="19759" y="1545231"/>
                      <a:pt x="20711" y="1537515"/>
                    </a:cubicBezTo>
                    <a:cubicBezTo>
                      <a:pt x="17949" y="1535706"/>
                      <a:pt x="15377" y="1535325"/>
                      <a:pt x="14234" y="1532848"/>
                    </a:cubicBezTo>
                    <a:cubicBezTo>
                      <a:pt x="19473" y="1451981"/>
                      <a:pt x="3757" y="1358541"/>
                      <a:pt x="19949" y="1283675"/>
                    </a:cubicBezTo>
                    <a:cubicBezTo>
                      <a:pt x="22140" y="1268339"/>
                      <a:pt x="19949" y="1251765"/>
                      <a:pt x="20711" y="1236050"/>
                    </a:cubicBezTo>
                    <a:lnTo>
                      <a:pt x="14425" y="1231954"/>
                    </a:lnTo>
                    <a:lnTo>
                      <a:pt x="14425" y="1213665"/>
                    </a:lnTo>
                    <a:lnTo>
                      <a:pt x="20711" y="1209856"/>
                    </a:lnTo>
                    <a:lnTo>
                      <a:pt x="20711" y="1202521"/>
                    </a:lnTo>
                    <a:lnTo>
                      <a:pt x="14330" y="1198711"/>
                    </a:lnTo>
                    <a:lnTo>
                      <a:pt x="14330" y="1135846"/>
                    </a:lnTo>
                    <a:lnTo>
                      <a:pt x="20426" y="1131941"/>
                    </a:lnTo>
                    <a:cubicBezTo>
                      <a:pt x="13377" y="1129846"/>
                      <a:pt x="13949" y="1124131"/>
                      <a:pt x="14139" y="1118320"/>
                    </a:cubicBezTo>
                    <a:cubicBezTo>
                      <a:pt x="24902" y="1111748"/>
                      <a:pt x="21283" y="1107557"/>
                      <a:pt x="9472" y="1107748"/>
                    </a:cubicBezTo>
                    <a:lnTo>
                      <a:pt x="7281" y="1103461"/>
                    </a:lnTo>
                    <a:cubicBezTo>
                      <a:pt x="9853" y="1099461"/>
                      <a:pt x="18044" y="1102033"/>
                      <a:pt x="20711" y="1098985"/>
                    </a:cubicBezTo>
                    <a:lnTo>
                      <a:pt x="20711" y="1069171"/>
                    </a:lnTo>
                    <a:lnTo>
                      <a:pt x="27188" y="1065361"/>
                    </a:lnTo>
                    <a:lnTo>
                      <a:pt x="27188" y="1043358"/>
                    </a:lnTo>
                    <a:lnTo>
                      <a:pt x="21092" y="1039549"/>
                    </a:lnTo>
                    <a:lnTo>
                      <a:pt x="21092" y="1028309"/>
                    </a:lnTo>
                    <a:cubicBezTo>
                      <a:pt x="28141" y="1025833"/>
                      <a:pt x="28522" y="1022309"/>
                      <a:pt x="25950" y="1017070"/>
                    </a:cubicBezTo>
                    <a:lnTo>
                      <a:pt x="21188" y="1013831"/>
                    </a:lnTo>
                    <a:lnTo>
                      <a:pt x="21188" y="792946"/>
                    </a:lnTo>
                    <a:lnTo>
                      <a:pt x="26903" y="789231"/>
                    </a:lnTo>
                    <a:cubicBezTo>
                      <a:pt x="26903" y="788184"/>
                      <a:pt x="26903" y="786946"/>
                      <a:pt x="27379" y="785707"/>
                    </a:cubicBezTo>
                    <a:lnTo>
                      <a:pt x="20807" y="781707"/>
                    </a:lnTo>
                    <a:lnTo>
                      <a:pt x="20807" y="767039"/>
                    </a:lnTo>
                    <a:lnTo>
                      <a:pt x="27474" y="763038"/>
                    </a:lnTo>
                    <a:lnTo>
                      <a:pt x="27474" y="722843"/>
                    </a:lnTo>
                    <a:lnTo>
                      <a:pt x="33475" y="718937"/>
                    </a:lnTo>
                    <a:cubicBezTo>
                      <a:pt x="31665" y="717794"/>
                      <a:pt x="30046" y="716937"/>
                      <a:pt x="28522" y="716080"/>
                    </a:cubicBezTo>
                    <a:cubicBezTo>
                      <a:pt x="26795" y="697296"/>
                      <a:pt x="26636" y="678408"/>
                      <a:pt x="28046" y="659596"/>
                    </a:cubicBezTo>
                    <a:lnTo>
                      <a:pt x="32713" y="657024"/>
                    </a:lnTo>
                    <a:cubicBezTo>
                      <a:pt x="25664" y="651786"/>
                      <a:pt x="24331" y="649785"/>
                      <a:pt x="33475" y="645404"/>
                    </a:cubicBezTo>
                    <a:lnTo>
                      <a:pt x="33475" y="619782"/>
                    </a:lnTo>
                    <a:lnTo>
                      <a:pt x="26903" y="615876"/>
                    </a:lnTo>
                    <a:cubicBezTo>
                      <a:pt x="26903" y="614543"/>
                      <a:pt x="26903" y="613305"/>
                      <a:pt x="26903" y="612257"/>
                    </a:cubicBezTo>
                    <a:lnTo>
                      <a:pt x="32713" y="608543"/>
                    </a:lnTo>
                    <a:lnTo>
                      <a:pt x="32713" y="597398"/>
                    </a:lnTo>
                    <a:cubicBezTo>
                      <a:pt x="25474" y="595112"/>
                      <a:pt x="26426" y="589683"/>
                      <a:pt x="26522" y="583301"/>
                    </a:cubicBezTo>
                    <a:lnTo>
                      <a:pt x="20807" y="579396"/>
                    </a:lnTo>
                    <a:cubicBezTo>
                      <a:pt x="21759" y="575395"/>
                      <a:pt x="30332" y="578920"/>
                      <a:pt x="32903" y="575395"/>
                    </a:cubicBezTo>
                    <a:lnTo>
                      <a:pt x="32903" y="549773"/>
                    </a:lnTo>
                    <a:lnTo>
                      <a:pt x="26522" y="545963"/>
                    </a:lnTo>
                    <a:lnTo>
                      <a:pt x="26522" y="527675"/>
                    </a:lnTo>
                    <a:lnTo>
                      <a:pt x="32903" y="523770"/>
                    </a:lnTo>
                    <a:lnTo>
                      <a:pt x="32903" y="501672"/>
                    </a:lnTo>
                    <a:lnTo>
                      <a:pt x="28046" y="498910"/>
                    </a:lnTo>
                    <a:cubicBezTo>
                      <a:pt x="25188" y="494433"/>
                      <a:pt x="26998" y="488146"/>
                      <a:pt x="26522" y="483384"/>
                    </a:cubicBezTo>
                    <a:lnTo>
                      <a:pt x="32332" y="480145"/>
                    </a:lnTo>
                    <a:cubicBezTo>
                      <a:pt x="34237" y="475573"/>
                      <a:pt x="32332" y="470620"/>
                      <a:pt x="33189" y="465477"/>
                    </a:cubicBezTo>
                    <a:lnTo>
                      <a:pt x="27093" y="461381"/>
                    </a:lnTo>
                    <a:lnTo>
                      <a:pt x="32808" y="457571"/>
                    </a:lnTo>
                    <a:cubicBezTo>
                      <a:pt x="32808" y="456523"/>
                      <a:pt x="32808" y="455380"/>
                      <a:pt x="32808" y="454047"/>
                    </a:cubicBezTo>
                    <a:lnTo>
                      <a:pt x="39380" y="450046"/>
                    </a:lnTo>
                    <a:lnTo>
                      <a:pt x="39380" y="409756"/>
                    </a:lnTo>
                    <a:lnTo>
                      <a:pt x="46048" y="405755"/>
                    </a:lnTo>
                    <a:cubicBezTo>
                      <a:pt x="46048" y="404422"/>
                      <a:pt x="46048" y="403279"/>
                      <a:pt x="45572" y="402231"/>
                    </a:cubicBezTo>
                    <a:cubicBezTo>
                      <a:pt x="43381" y="400707"/>
                      <a:pt x="41285" y="399373"/>
                      <a:pt x="39380" y="398230"/>
                    </a:cubicBezTo>
                    <a:lnTo>
                      <a:pt x="39380" y="392896"/>
                    </a:lnTo>
                    <a:cubicBezTo>
                      <a:pt x="33493" y="388153"/>
                      <a:pt x="27105" y="384067"/>
                      <a:pt x="20330" y="380704"/>
                    </a:cubicBezTo>
                    <a:lnTo>
                      <a:pt x="20330" y="340414"/>
                    </a:lnTo>
                    <a:lnTo>
                      <a:pt x="13663" y="336318"/>
                    </a:lnTo>
                    <a:lnTo>
                      <a:pt x="13663" y="332794"/>
                    </a:lnTo>
                    <a:lnTo>
                      <a:pt x="19949" y="328983"/>
                    </a:lnTo>
                    <a:lnTo>
                      <a:pt x="19949" y="314220"/>
                    </a:lnTo>
                    <a:cubicBezTo>
                      <a:pt x="12806" y="311934"/>
                      <a:pt x="12234" y="304695"/>
                      <a:pt x="14520" y="299075"/>
                    </a:cubicBezTo>
                    <a:lnTo>
                      <a:pt x="19092" y="296503"/>
                    </a:lnTo>
                    <a:cubicBezTo>
                      <a:pt x="20668" y="271510"/>
                      <a:pt x="20668" y="246440"/>
                      <a:pt x="19092" y="221446"/>
                    </a:cubicBezTo>
                    <a:lnTo>
                      <a:pt x="14139" y="218684"/>
                    </a:lnTo>
                    <a:lnTo>
                      <a:pt x="14139" y="171059"/>
                    </a:lnTo>
                    <a:lnTo>
                      <a:pt x="7376" y="166773"/>
                    </a:lnTo>
                    <a:lnTo>
                      <a:pt x="7376" y="145246"/>
                    </a:lnTo>
                    <a:lnTo>
                      <a:pt x="709" y="141246"/>
                    </a:lnTo>
                    <a:lnTo>
                      <a:pt x="709" y="126196"/>
                    </a:lnTo>
                    <a:lnTo>
                      <a:pt x="7472" y="122005"/>
                    </a:lnTo>
                    <a:lnTo>
                      <a:pt x="7472" y="89144"/>
                    </a:lnTo>
                    <a:cubicBezTo>
                      <a:pt x="19092" y="83905"/>
                      <a:pt x="12996" y="65903"/>
                      <a:pt x="12996" y="55616"/>
                    </a:cubicBezTo>
                    <a:cubicBezTo>
                      <a:pt x="-720" y="49901"/>
                      <a:pt x="14044" y="48377"/>
                      <a:pt x="13758" y="41614"/>
                    </a:cubicBezTo>
                    <a:lnTo>
                      <a:pt x="7376" y="37614"/>
                    </a:lnTo>
                    <a:lnTo>
                      <a:pt x="7376" y="34090"/>
                    </a:lnTo>
                    <a:lnTo>
                      <a:pt x="13758" y="30184"/>
                    </a:lnTo>
                    <a:lnTo>
                      <a:pt x="13758" y="26660"/>
                    </a:lnTo>
                    <a:lnTo>
                      <a:pt x="7757" y="22945"/>
                    </a:lnTo>
                    <a:cubicBezTo>
                      <a:pt x="9091" y="16373"/>
                      <a:pt x="4709" y="6276"/>
                      <a:pt x="10234" y="2752"/>
                    </a:cubicBezTo>
                    <a:lnTo>
                      <a:pt x="17092" y="6276"/>
                    </a:lnTo>
                    <a:cubicBezTo>
                      <a:pt x="21389" y="3590"/>
                      <a:pt x="25915" y="1305"/>
                      <a:pt x="30617" y="-581"/>
                    </a:cubicBezTo>
                    <a:lnTo>
                      <a:pt x="40142" y="4276"/>
                    </a:lnTo>
                    <a:lnTo>
                      <a:pt x="40142" y="11896"/>
                    </a:lnTo>
                    <a:lnTo>
                      <a:pt x="33570" y="15897"/>
                    </a:lnTo>
                    <a:cubicBezTo>
                      <a:pt x="32522" y="20374"/>
                      <a:pt x="38142" y="21231"/>
                      <a:pt x="39952" y="23803"/>
                    </a:cubicBezTo>
                    <a:cubicBezTo>
                      <a:pt x="42238" y="32661"/>
                      <a:pt x="56049" y="27041"/>
                      <a:pt x="62907" y="28565"/>
                    </a:cubicBezTo>
                    <a:cubicBezTo>
                      <a:pt x="68908" y="27041"/>
                      <a:pt x="63574" y="22279"/>
                      <a:pt x="71480" y="21231"/>
                    </a:cubicBezTo>
                    <a:cubicBezTo>
                      <a:pt x="75666" y="21202"/>
                      <a:pt x="79771" y="22393"/>
                      <a:pt x="83291" y="24660"/>
                    </a:cubicBezTo>
                    <a:cubicBezTo>
                      <a:pt x="89863" y="21231"/>
                      <a:pt x="94054" y="16754"/>
                      <a:pt x="102341" y="17421"/>
                    </a:cubicBezTo>
                    <a:cubicBezTo>
                      <a:pt x="114247" y="25422"/>
                      <a:pt x="130916" y="18088"/>
                      <a:pt x="144346" y="22279"/>
                    </a:cubicBezTo>
                    <a:cubicBezTo>
                      <a:pt x="134249" y="31804"/>
                      <a:pt x="111770" y="40662"/>
                      <a:pt x="96721" y="32375"/>
                    </a:cubicBezTo>
                    <a:cubicBezTo>
                      <a:pt x="84243" y="30280"/>
                      <a:pt x="69575" y="41900"/>
                      <a:pt x="57383" y="32375"/>
                    </a:cubicBezTo>
                    <a:cubicBezTo>
                      <a:pt x="49858" y="37138"/>
                      <a:pt x="41381" y="35709"/>
                      <a:pt x="34427" y="41900"/>
                    </a:cubicBezTo>
                    <a:lnTo>
                      <a:pt x="40904" y="45901"/>
                    </a:lnTo>
                    <a:cubicBezTo>
                      <a:pt x="40904" y="47139"/>
                      <a:pt x="40904" y="48377"/>
                      <a:pt x="40904" y="49520"/>
                    </a:cubicBezTo>
                    <a:lnTo>
                      <a:pt x="54620" y="57235"/>
                    </a:lnTo>
                    <a:lnTo>
                      <a:pt x="50906" y="62283"/>
                    </a:lnTo>
                    <a:cubicBezTo>
                      <a:pt x="44944" y="61846"/>
                      <a:pt x="39042" y="63722"/>
                      <a:pt x="34427" y="67523"/>
                    </a:cubicBezTo>
                    <a:cubicBezTo>
                      <a:pt x="34427" y="68760"/>
                      <a:pt x="34427" y="69999"/>
                      <a:pt x="34427" y="71142"/>
                    </a:cubicBezTo>
                    <a:cubicBezTo>
                      <a:pt x="40333" y="75428"/>
                      <a:pt x="48048" y="71142"/>
                      <a:pt x="54239" y="75142"/>
                    </a:cubicBezTo>
                    <a:cubicBezTo>
                      <a:pt x="39190" y="85715"/>
                      <a:pt x="24521" y="76666"/>
                      <a:pt x="44714" y="95621"/>
                    </a:cubicBezTo>
                    <a:cubicBezTo>
                      <a:pt x="51953" y="99431"/>
                      <a:pt x="30903" y="99907"/>
                      <a:pt x="28236" y="104574"/>
                    </a:cubicBezTo>
                    <a:lnTo>
                      <a:pt x="28236" y="108289"/>
                    </a:lnTo>
                    <a:cubicBezTo>
                      <a:pt x="32661" y="110375"/>
                      <a:pt x="36793" y="113033"/>
                      <a:pt x="40523" y="116195"/>
                    </a:cubicBezTo>
                    <a:lnTo>
                      <a:pt x="28808" y="122672"/>
                    </a:lnTo>
                    <a:cubicBezTo>
                      <a:pt x="39605" y="130273"/>
                      <a:pt x="51620" y="135978"/>
                      <a:pt x="64336" y="139532"/>
                    </a:cubicBezTo>
                    <a:cubicBezTo>
                      <a:pt x="72146" y="133912"/>
                      <a:pt x="82052" y="136579"/>
                      <a:pt x="90815" y="136007"/>
                    </a:cubicBezTo>
                    <a:cubicBezTo>
                      <a:pt x="93673" y="140293"/>
                      <a:pt x="102626" y="138483"/>
                      <a:pt x="106817" y="141341"/>
                    </a:cubicBezTo>
                    <a:cubicBezTo>
                      <a:pt x="107579" y="146389"/>
                      <a:pt x="105389" y="148675"/>
                      <a:pt x="97292" y="143532"/>
                    </a:cubicBezTo>
                    <a:cubicBezTo>
                      <a:pt x="77619" y="149790"/>
                      <a:pt x="56316" y="148466"/>
                      <a:pt x="37571" y="139817"/>
                    </a:cubicBezTo>
                    <a:lnTo>
                      <a:pt x="28046" y="145056"/>
                    </a:lnTo>
                    <a:cubicBezTo>
                      <a:pt x="39571" y="146770"/>
                      <a:pt x="52239" y="159915"/>
                      <a:pt x="63955" y="150771"/>
                    </a:cubicBezTo>
                    <a:cubicBezTo>
                      <a:pt x="70527" y="156010"/>
                      <a:pt x="83005" y="152009"/>
                      <a:pt x="80433" y="163344"/>
                    </a:cubicBezTo>
                    <a:cubicBezTo>
                      <a:pt x="67193" y="172107"/>
                      <a:pt x="53287" y="168297"/>
                      <a:pt x="38237" y="172869"/>
                    </a:cubicBezTo>
                    <a:lnTo>
                      <a:pt x="28712" y="177726"/>
                    </a:lnTo>
                    <a:cubicBezTo>
                      <a:pt x="28712" y="180965"/>
                      <a:pt x="35094" y="181537"/>
                      <a:pt x="35380" y="186775"/>
                    </a:cubicBezTo>
                    <a:cubicBezTo>
                      <a:pt x="50334" y="190776"/>
                      <a:pt x="67098" y="178012"/>
                      <a:pt x="79957" y="189347"/>
                    </a:cubicBezTo>
                    <a:cubicBezTo>
                      <a:pt x="81671" y="197158"/>
                      <a:pt x="67003" y="194110"/>
                      <a:pt x="60907" y="200015"/>
                    </a:cubicBezTo>
                    <a:cubicBezTo>
                      <a:pt x="57859" y="206397"/>
                      <a:pt x="61859" y="213160"/>
                      <a:pt x="59002" y="219637"/>
                    </a:cubicBezTo>
                    <a:lnTo>
                      <a:pt x="47191" y="226209"/>
                    </a:lnTo>
                    <a:cubicBezTo>
                      <a:pt x="67574" y="235734"/>
                      <a:pt x="94816" y="214112"/>
                      <a:pt x="111294" y="234496"/>
                    </a:cubicBezTo>
                    <a:cubicBezTo>
                      <a:pt x="93330" y="238048"/>
                      <a:pt x="76241" y="245107"/>
                      <a:pt x="61002" y="255260"/>
                    </a:cubicBezTo>
                    <a:cubicBezTo>
                      <a:pt x="61002" y="257356"/>
                      <a:pt x="64241" y="257832"/>
                      <a:pt x="66050" y="259642"/>
                    </a:cubicBezTo>
                    <a:lnTo>
                      <a:pt x="66050" y="266881"/>
                    </a:lnTo>
                    <a:lnTo>
                      <a:pt x="60240" y="270595"/>
                    </a:lnTo>
                    <a:cubicBezTo>
                      <a:pt x="60240" y="271643"/>
                      <a:pt x="60240" y="272882"/>
                      <a:pt x="60240" y="274120"/>
                    </a:cubicBezTo>
                    <a:cubicBezTo>
                      <a:pt x="69765" y="279644"/>
                      <a:pt x="84719" y="272215"/>
                      <a:pt x="93197" y="282311"/>
                    </a:cubicBezTo>
                    <a:cubicBezTo>
                      <a:pt x="87577" y="283264"/>
                      <a:pt x="68813" y="285264"/>
                      <a:pt x="74147" y="297170"/>
                    </a:cubicBezTo>
                    <a:cubicBezTo>
                      <a:pt x="95197" y="305076"/>
                      <a:pt x="131297" y="283740"/>
                      <a:pt x="145203" y="299837"/>
                    </a:cubicBezTo>
                    <a:cubicBezTo>
                      <a:pt x="137012" y="304123"/>
                      <a:pt x="123867" y="304123"/>
                      <a:pt x="115866" y="309362"/>
                    </a:cubicBezTo>
                    <a:cubicBezTo>
                      <a:pt x="102912" y="310886"/>
                      <a:pt x="94911" y="304028"/>
                      <a:pt x="80624" y="305742"/>
                    </a:cubicBezTo>
                    <a:lnTo>
                      <a:pt x="67574" y="313363"/>
                    </a:lnTo>
                    <a:cubicBezTo>
                      <a:pt x="63383" y="313363"/>
                      <a:pt x="51477" y="311458"/>
                      <a:pt x="53192" y="318411"/>
                    </a:cubicBezTo>
                    <a:cubicBezTo>
                      <a:pt x="65193" y="330032"/>
                      <a:pt x="118819" y="316506"/>
                      <a:pt x="118343" y="330032"/>
                    </a:cubicBezTo>
                    <a:cubicBezTo>
                      <a:pt x="95387" y="334223"/>
                      <a:pt x="69289" y="327269"/>
                      <a:pt x="47667" y="336509"/>
                    </a:cubicBezTo>
                    <a:cubicBezTo>
                      <a:pt x="54335" y="342890"/>
                      <a:pt x="71480" y="335080"/>
                      <a:pt x="79385" y="344414"/>
                    </a:cubicBezTo>
                    <a:lnTo>
                      <a:pt x="79385" y="347939"/>
                    </a:lnTo>
                    <a:lnTo>
                      <a:pt x="86148" y="352034"/>
                    </a:lnTo>
                    <a:lnTo>
                      <a:pt x="86148" y="354796"/>
                    </a:lnTo>
                    <a:cubicBezTo>
                      <a:pt x="90017" y="357673"/>
                      <a:pt x="95361" y="357473"/>
                      <a:pt x="99007" y="354320"/>
                    </a:cubicBezTo>
                    <a:cubicBezTo>
                      <a:pt x="99674" y="352606"/>
                      <a:pt x="99007" y="350701"/>
                      <a:pt x="102150" y="349558"/>
                    </a:cubicBezTo>
                    <a:cubicBezTo>
                      <a:pt x="111675" y="348510"/>
                      <a:pt x="120152" y="357368"/>
                      <a:pt x="129011" y="349558"/>
                    </a:cubicBezTo>
                    <a:cubicBezTo>
                      <a:pt x="137393" y="359083"/>
                      <a:pt x="161491" y="344891"/>
                      <a:pt x="158348" y="362416"/>
                    </a:cubicBezTo>
                    <a:cubicBezTo>
                      <a:pt x="139298" y="377180"/>
                      <a:pt x="113961" y="355844"/>
                      <a:pt x="95387" y="371941"/>
                    </a:cubicBezTo>
                    <a:cubicBezTo>
                      <a:pt x="87196" y="371941"/>
                      <a:pt x="77099" y="370513"/>
                      <a:pt x="79385" y="380895"/>
                    </a:cubicBezTo>
                    <a:lnTo>
                      <a:pt x="66336" y="388610"/>
                    </a:lnTo>
                    <a:lnTo>
                      <a:pt x="66336" y="392230"/>
                    </a:lnTo>
                    <a:cubicBezTo>
                      <a:pt x="69575" y="394515"/>
                      <a:pt x="71575" y="393468"/>
                      <a:pt x="76814" y="394039"/>
                    </a:cubicBezTo>
                    <a:lnTo>
                      <a:pt x="87291" y="386515"/>
                    </a:lnTo>
                    <a:cubicBezTo>
                      <a:pt x="98912" y="385943"/>
                      <a:pt x="106913" y="388705"/>
                      <a:pt x="115866" y="382991"/>
                    </a:cubicBezTo>
                    <a:lnTo>
                      <a:pt x="125391" y="388325"/>
                    </a:lnTo>
                    <a:lnTo>
                      <a:pt x="118724" y="392325"/>
                    </a:lnTo>
                    <a:lnTo>
                      <a:pt x="118724" y="402421"/>
                    </a:lnTo>
                    <a:cubicBezTo>
                      <a:pt x="104572" y="406089"/>
                      <a:pt x="90002" y="407879"/>
                      <a:pt x="75385" y="407755"/>
                    </a:cubicBezTo>
                    <a:cubicBezTo>
                      <a:pt x="65193" y="411566"/>
                      <a:pt x="62431" y="420995"/>
                      <a:pt x="76718" y="418519"/>
                    </a:cubicBezTo>
                    <a:cubicBezTo>
                      <a:pt x="84564" y="413651"/>
                      <a:pt x="94495" y="413651"/>
                      <a:pt x="102341" y="418519"/>
                    </a:cubicBezTo>
                    <a:cubicBezTo>
                      <a:pt x="109961" y="410994"/>
                      <a:pt x="191876" y="408231"/>
                      <a:pt x="180446" y="418519"/>
                    </a:cubicBezTo>
                    <a:cubicBezTo>
                      <a:pt x="171693" y="417585"/>
                      <a:pt x="162919" y="420071"/>
                      <a:pt x="155966" y="425472"/>
                    </a:cubicBezTo>
                    <a:cubicBezTo>
                      <a:pt x="151013" y="427377"/>
                      <a:pt x="136916" y="422424"/>
                      <a:pt x="139107" y="431759"/>
                    </a:cubicBezTo>
                    <a:cubicBezTo>
                      <a:pt x="152442" y="438616"/>
                      <a:pt x="168635" y="424424"/>
                      <a:pt x="181398" y="433187"/>
                    </a:cubicBezTo>
                    <a:cubicBezTo>
                      <a:pt x="196257" y="424139"/>
                      <a:pt x="209973" y="436235"/>
                      <a:pt x="225499" y="433187"/>
                    </a:cubicBezTo>
                    <a:cubicBezTo>
                      <a:pt x="235024" y="430330"/>
                      <a:pt x="236548" y="426805"/>
                      <a:pt x="246644" y="433187"/>
                    </a:cubicBezTo>
                    <a:cubicBezTo>
                      <a:pt x="271028" y="442712"/>
                      <a:pt x="294269" y="439283"/>
                      <a:pt x="319796" y="436997"/>
                    </a:cubicBezTo>
                    <a:cubicBezTo>
                      <a:pt x="326559" y="434235"/>
                      <a:pt x="367421" y="421091"/>
                      <a:pt x="361992" y="438998"/>
                    </a:cubicBezTo>
                    <a:cubicBezTo>
                      <a:pt x="330772" y="446179"/>
                      <a:pt x="298767" y="449380"/>
                      <a:pt x="266742" y="448523"/>
                    </a:cubicBezTo>
                    <a:cubicBezTo>
                      <a:pt x="254360" y="437854"/>
                      <a:pt x="241882" y="442236"/>
                      <a:pt x="227594" y="444903"/>
                    </a:cubicBezTo>
                    <a:lnTo>
                      <a:pt x="207973" y="455952"/>
                    </a:lnTo>
                    <a:cubicBezTo>
                      <a:pt x="198551" y="450666"/>
                      <a:pt x="186914" y="451332"/>
                      <a:pt x="178160" y="457666"/>
                    </a:cubicBezTo>
                    <a:lnTo>
                      <a:pt x="184827" y="461857"/>
                    </a:lnTo>
                    <a:cubicBezTo>
                      <a:pt x="184160" y="466906"/>
                      <a:pt x="184065" y="466906"/>
                      <a:pt x="175302" y="467096"/>
                    </a:cubicBezTo>
                    <a:lnTo>
                      <a:pt x="155300" y="478241"/>
                    </a:lnTo>
                    <a:cubicBezTo>
                      <a:pt x="145775" y="477383"/>
                      <a:pt x="143870" y="481765"/>
                      <a:pt x="139107" y="483860"/>
                    </a:cubicBezTo>
                    <a:lnTo>
                      <a:pt x="139107" y="487480"/>
                    </a:lnTo>
                    <a:cubicBezTo>
                      <a:pt x="145584" y="491290"/>
                      <a:pt x="153871" y="487480"/>
                      <a:pt x="160253" y="489670"/>
                    </a:cubicBezTo>
                    <a:lnTo>
                      <a:pt x="168254" y="485670"/>
                    </a:lnTo>
                    <a:cubicBezTo>
                      <a:pt x="198353" y="496338"/>
                      <a:pt x="227690" y="475573"/>
                      <a:pt x="258646" y="486432"/>
                    </a:cubicBezTo>
                    <a:cubicBezTo>
                      <a:pt x="234643" y="487194"/>
                      <a:pt x="211878" y="500624"/>
                      <a:pt x="187780" y="500053"/>
                    </a:cubicBezTo>
                    <a:cubicBezTo>
                      <a:pt x="173397" y="492147"/>
                      <a:pt x="158443" y="497862"/>
                      <a:pt x="143298" y="500053"/>
                    </a:cubicBezTo>
                    <a:cubicBezTo>
                      <a:pt x="129868" y="491290"/>
                      <a:pt x="100436" y="488051"/>
                      <a:pt x="92625" y="502339"/>
                    </a:cubicBezTo>
                    <a:lnTo>
                      <a:pt x="105960" y="507577"/>
                    </a:lnTo>
                    <a:lnTo>
                      <a:pt x="105960" y="513006"/>
                    </a:lnTo>
                    <a:cubicBezTo>
                      <a:pt x="198448" y="521198"/>
                      <a:pt x="83195" y="535295"/>
                      <a:pt x="182160" y="533295"/>
                    </a:cubicBezTo>
                    <a:lnTo>
                      <a:pt x="185113" y="538248"/>
                    </a:lnTo>
                    <a:cubicBezTo>
                      <a:pt x="173016" y="548535"/>
                      <a:pt x="158538" y="542058"/>
                      <a:pt x="143774" y="545773"/>
                    </a:cubicBezTo>
                    <a:cubicBezTo>
                      <a:pt x="158062" y="553488"/>
                      <a:pt x="184922" y="539296"/>
                      <a:pt x="191971" y="557774"/>
                    </a:cubicBezTo>
                    <a:lnTo>
                      <a:pt x="203591" y="564251"/>
                    </a:lnTo>
                    <a:cubicBezTo>
                      <a:pt x="200162" y="569204"/>
                      <a:pt x="191685" y="564251"/>
                      <a:pt x="191399" y="564251"/>
                    </a:cubicBezTo>
                    <a:cubicBezTo>
                      <a:pt x="175397" y="574824"/>
                      <a:pt x="158824" y="568251"/>
                      <a:pt x="141774" y="569966"/>
                    </a:cubicBezTo>
                    <a:cubicBezTo>
                      <a:pt x="135869" y="572062"/>
                      <a:pt x="139393" y="578158"/>
                      <a:pt x="138536" y="582730"/>
                    </a:cubicBezTo>
                    <a:lnTo>
                      <a:pt x="145108" y="586825"/>
                    </a:lnTo>
                    <a:cubicBezTo>
                      <a:pt x="145584" y="591778"/>
                      <a:pt x="145679" y="591588"/>
                      <a:pt x="154633" y="592255"/>
                    </a:cubicBezTo>
                    <a:cubicBezTo>
                      <a:pt x="163290" y="595893"/>
                      <a:pt x="172770" y="597103"/>
                      <a:pt x="182065" y="595779"/>
                    </a:cubicBezTo>
                    <a:cubicBezTo>
                      <a:pt x="183017" y="601303"/>
                      <a:pt x="191590" y="603018"/>
                      <a:pt x="191590" y="608161"/>
                    </a:cubicBezTo>
                    <a:cubicBezTo>
                      <a:pt x="186923" y="614067"/>
                      <a:pt x="176064" y="612924"/>
                      <a:pt x="169016" y="617686"/>
                    </a:cubicBezTo>
                    <a:cubicBezTo>
                      <a:pt x="165077" y="615162"/>
                      <a:pt x="160448" y="613933"/>
                      <a:pt x="155776" y="614162"/>
                    </a:cubicBezTo>
                    <a:cubicBezTo>
                      <a:pt x="146251" y="621116"/>
                      <a:pt x="135392" y="620734"/>
                      <a:pt x="125963" y="627021"/>
                    </a:cubicBezTo>
                    <a:lnTo>
                      <a:pt x="125963" y="631021"/>
                    </a:lnTo>
                    <a:cubicBezTo>
                      <a:pt x="140191" y="634955"/>
                      <a:pt x="154925" y="636755"/>
                      <a:pt x="169682" y="636355"/>
                    </a:cubicBezTo>
                    <a:lnTo>
                      <a:pt x="178636" y="629212"/>
                    </a:lnTo>
                    <a:cubicBezTo>
                      <a:pt x="184348" y="628202"/>
                      <a:pt x="190229" y="629469"/>
                      <a:pt x="195019" y="632736"/>
                    </a:cubicBezTo>
                    <a:cubicBezTo>
                      <a:pt x="201591" y="621020"/>
                      <a:pt x="220546" y="624354"/>
                      <a:pt x="230833" y="630831"/>
                    </a:cubicBezTo>
                    <a:lnTo>
                      <a:pt x="230833" y="634832"/>
                    </a:lnTo>
                    <a:cubicBezTo>
                      <a:pt x="223880" y="636736"/>
                      <a:pt x="226166" y="641118"/>
                      <a:pt x="221308" y="643785"/>
                    </a:cubicBezTo>
                    <a:cubicBezTo>
                      <a:pt x="204624" y="639546"/>
                      <a:pt x="186966" y="641585"/>
                      <a:pt x="171683" y="649500"/>
                    </a:cubicBezTo>
                    <a:cubicBezTo>
                      <a:pt x="177683" y="655025"/>
                      <a:pt x="189018" y="653691"/>
                      <a:pt x="194066" y="659025"/>
                    </a:cubicBezTo>
                    <a:cubicBezTo>
                      <a:pt x="208163" y="652739"/>
                      <a:pt x="226832" y="647595"/>
                      <a:pt x="240929" y="654834"/>
                    </a:cubicBezTo>
                    <a:cubicBezTo>
                      <a:pt x="252740" y="647309"/>
                      <a:pt x="247692" y="657596"/>
                      <a:pt x="256741" y="660930"/>
                    </a:cubicBezTo>
                    <a:cubicBezTo>
                      <a:pt x="231595" y="667692"/>
                      <a:pt x="204163" y="657120"/>
                      <a:pt x="182065" y="669693"/>
                    </a:cubicBezTo>
                    <a:lnTo>
                      <a:pt x="175207" y="666454"/>
                    </a:lnTo>
                    <a:cubicBezTo>
                      <a:pt x="171293" y="669188"/>
                      <a:pt x="166521" y="670407"/>
                      <a:pt x="161777" y="669884"/>
                    </a:cubicBezTo>
                    <a:lnTo>
                      <a:pt x="152252" y="675503"/>
                    </a:lnTo>
                    <a:cubicBezTo>
                      <a:pt x="149299" y="683600"/>
                      <a:pt x="164158" y="680742"/>
                      <a:pt x="168825" y="680647"/>
                    </a:cubicBezTo>
                    <a:cubicBezTo>
                      <a:pt x="171968" y="675789"/>
                      <a:pt x="183970" y="678932"/>
                      <a:pt x="187018" y="674075"/>
                    </a:cubicBezTo>
                    <a:cubicBezTo>
                      <a:pt x="198829" y="674075"/>
                      <a:pt x="213307" y="670836"/>
                      <a:pt x="223880" y="675884"/>
                    </a:cubicBezTo>
                    <a:cubicBezTo>
                      <a:pt x="225213" y="677313"/>
                      <a:pt x="223403" y="680361"/>
                      <a:pt x="221213" y="680647"/>
                    </a:cubicBezTo>
                    <a:cubicBezTo>
                      <a:pt x="203808" y="683257"/>
                      <a:pt x="187005" y="688924"/>
                      <a:pt x="171587" y="697410"/>
                    </a:cubicBezTo>
                    <a:lnTo>
                      <a:pt x="171587" y="701221"/>
                    </a:lnTo>
                    <a:cubicBezTo>
                      <a:pt x="173969" y="704459"/>
                      <a:pt x="182351" y="701221"/>
                      <a:pt x="184065" y="705221"/>
                    </a:cubicBezTo>
                    <a:cubicBezTo>
                      <a:pt x="176064" y="711412"/>
                      <a:pt x="166825" y="709507"/>
                      <a:pt x="158633" y="715889"/>
                    </a:cubicBezTo>
                    <a:lnTo>
                      <a:pt x="158633" y="726271"/>
                    </a:lnTo>
                    <a:cubicBezTo>
                      <a:pt x="164090" y="730167"/>
                      <a:pt x="170010" y="733358"/>
                      <a:pt x="176255" y="735796"/>
                    </a:cubicBezTo>
                    <a:cubicBezTo>
                      <a:pt x="180266" y="735673"/>
                      <a:pt x="184162" y="734415"/>
                      <a:pt x="187494" y="732177"/>
                    </a:cubicBezTo>
                    <a:cubicBezTo>
                      <a:pt x="193971" y="730272"/>
                      <a:pt x="198162" y="735892"/>
                      <a:pt x="204353" y="735701"/>
                    </a:cubicBezTo>
                    <a:cubicBezTo>
                      <a:pt x="202353" y="743702"/>
                      <a:pt x="184637" y="735701"/>
                      <a:pt x="178826" y="741226"/>
                    </a:cubicBezTo>
                    <a:lnTo>
                      <a:pt x="194162" y="750751"/>
                    </a:lnTo>
                    <a:cubicBezTo>
                      <a:pt x="218641" y="752560"/>
                      <a:pt x="241787" y="741893"/>
                      <a:pt x="263408" y="752656"/>
                    </a:cubicBezTo>
                    <a:lnTo>
                      <a:pt x="263408" y="756370"/>
                    </a:lnTo>
                    <a:lnTo>
                      <a:pt x="253883" y="761704"/>
                    </a:lnTo>
                    <a:lnTo>
                      <a:pt x="240263" y="754656"/>
                    </a:lnTo>
                    <a:cubicBezTo>
                      <a:pt x="233119" y="758085"/>
                      <a:pt x="228642" y="763514"/>
                      <a:pt x="217498" y="762466"/>
                    </a:cubicBezTo>
                    <a:lnTo>
                      <a:pt x="217498" y="767419"/>
                    </a:lnTo>
                    <a:cubicBezTo>
                      <a:pt x="246073" y="776944"/>
                      <a:pt x="280839" y="770848"/>
                      <a:pt x="312748" y="772849"/>
                    </a:cubicBezTo>
                    <a:cubicBezTo>
                      <a:pt x="322273" y="760085"/>
                      <a:pt x="354658" y="763324"/>
                      <a:pt x="368660" y="771039"/>
                    </a:cubicBezTo>
                    <a:cubicBezTo>
                      <a:pt x="351705" y="777801"/>
                      <a:pt x="329893" y="772658"/>
                      <a:pt x="312748" y="780564"/>
                    </a:cubicBezTo>
                    <a:lnTo>
                      <a:pt x="306080" y="777135"/>
                    </a:lnTo>
                    <a:cubicBezTo>
                      <a:pt x="292174" y="787612"/>
                      <a:pt x="280172" y="771420"/>
                      <a:pt x="267980" y="780183"/>
                    </a:cubicBezTo>
                    <a:cubicBezTo>
                      <a:pt x="254455" y="779421"/>
                      <a:pt x="242263" y="784660"/>
                      <a:pt x="227309" y="784184"/>
                    </a:cubicBezTo>
                    <a:lnTo>
                      <a:pt x="219403" y="790184"/>
                    </a:lnTo>
                    <a:cubicBezTo>
                      <a:pt x="221022" y="792756"/>
                      <a:pt x="226928" y="794470"/>
                      <a:pt x="230833" y="797233"/>
                    </a:cubicBezTo>
                    <a:lnTo>
                      <a:pt x="230833" y="800662"/>
                    </a:lnTo>
                    <a:cubicBezTo>
                      <a:pt x="238453" y="807710"/>
                      <a:pt x="268933" y="788946"/>
                      <a:pt x="269885" y="804948"/>
                    </a:cubicBezTo>
                    <a:cubicBezTo>
                      <a:pt x="240834" y="819331"/>
                      <a:pt x="269885" y="819521"/>
                      <a:pt x="284554" y="813806"/>
                    </a:cubicBezTo>
                    <a:cubicBezTo>
                      <a:pt x="297317" y="811425"/>
                      <a:pt x="308938" y="818569"/>
                      <a:pt x="319320" y="813806"/>
                    </a:cubicBezTo>
                    <a:lnTo>
                      <a:pt x="326178" y="817045"/>
                    </a:lnTo>
                    <a:cubicBezTo>
                      <a:pt x="345990" y="809615"/>
                      <a:pt x="371041" y="818283"/>
                      <a:pt x="390948" y="823998"/>
                    </a:cubicBezTo>
                    <a:cubicBezTo>
                      <a:pt x="407141" y="826855"/>
                      <a:pt x="425429" y="821426"/>
                      <a:pt x="441050" y="826570"/>
                    </a:cubicBezTo>
                    <a:cubicBezTo>
                      <a:pt x="399711" y="838857"/>
                      <a:pt x="355325" y="821426"/>
                      <a:pt x="313034" y="828284"/>
                    </a:cubicBezTo>
                    <a:cubicBezTo>
                      <a:pt x="307509" y="823998"/>
                      <a:pt x="300080" y="825332"/>
                      <a:pt x="293984" y="821426"/>
                    </a:cubicBezTo>
                    <a:cubicBezTo>
                      <a:pt x="283779" y="827570"/>
                      <a:pt x="271766" y="829989"/>
                      <a:pt x="259979" y="828284"/>
                    </a:cubicBezTo>
                    <a:lnTo>
                      <a:pt x="257122" y="832665"/>
                    </a:lnTo>
                    <a:cubicBezTo>
                      <a:pt x="281887" y="846858"/>
                      <a:pt x="315415" y="830094"/>
                      <a:pt x="344561" y="835714"/>
                    </a:cubicBezTo>
                    <a:cubicBezTo>
                      <a:pt x="351705" y="837047"/>
                      <a:pt x="355325" y="843048"/>
                      <a:pt x="362087" y="843048"/>
                    </a:cubicBezTo>
                    <a:cubicBezTo>
                      <a:pt x="373994" y="843048"/>
                      <a:pt x="363992" y="848191"/>
                      <a:pt x="358944" y="850382"/>
                    </a:cubicBezTo>
                    <a:cubicBezTo>
                      <a:pt x="338370" y="849239"/>
                      <a:pt x="313224" y="838857"/>
                      <a:pt x="294365" y="846286"/>
                    </a:cubicBezTo>
                    <a:cubicBezTo>
                      <a:pt x="281982" y="845143"/>
                      <a:pt x="275315" y="857526"/>
                      <a:pt x="267885" y="861431"/>
                    </a:cubicBezTo>
                    <a:cubicBezTo>
                      <a:pt x="263218" y="861431"/>
                      <a:pt x="255693" y="860860"/>
                      <a:pt x="257598" y="866574"/>
                    </a:cubicBezTo>
                    <a:cubicBezTo>
                      <a:pt x="285602" y="878767"/>
                      <a:pt x="311700" y="851620"/>
                      <a:pt x="339323" y="864955"/>
                    </a:cubicBezTo>
                    <a:cubicBezTo>
                      <a:pt x="348086" y="870480"/>
                      <a:pt x="329798" y="868480"/>
                      <a:pt x="326464" y="868860"/>
                    </a:cubicBezTo>
                    <a:cubicBezTo>
                      <a:pt x="315986" y="876576"/>
                      <a:pt x="301889" y="877338"/>
                      <a:pt x="290650" y="881910"/>
                    </a:cubicBezTo>
                    <a:cubicBezTo>
                      <a:pt x="304271" y="886482"/>
                      <a:pt x="319225" y="881910"/>
                      <a:pt x="332560" y="879910"/>
                    </a:cubicBezTo>
                    <a:cubicBezTo>
                      <a:pt x="336751" y="882672"/>
                      <a:pt x="336846" y="882672"/>
                      <a:pt x="335227" y="889435"/>
                    </a:cubicBezTo>
                    <a:cubicBezTo>
                      <a:pt x="318653" y="894483"/>
                      <a:pt x="299032" y="890864"/>
                      <a:pt x="283792" y="899817"/>
                    </a:cubicBezTo>
                    <a:lnTo>
                      <a:pt x="283792" y="903531"/>
                    </a:lnTo>
                    <a:cubicBezTo>
                      <a:pt x="296841" y="911437"/>
                      <a:pt x="311510" y="893435"/>
                      <a:pt x="323892" y="909151"/>
                    </a:cubicBezTo>
                    <a:cubicBezTo>
                      <a:pt x="360563" y="904674"/>
                      <a:pt x="393710" y="917152"/>
                      <a:pt x="425810" y="909151"/>
                    </a:cubicBezTo>
                    <a:cubicBezTo>
                      <a:pt x="431334" y="909723"/>
                      <a:pt x="437240" y="907818"/>
                      <a:pt x="441335" y="910961"/>
                    </a:cubicBezTo>
                    <a:lnTo>
                      <a:pt x="434858" y="914866"/>
                    </a:lnTo>
                    <a:cubicBezTo>
                      <a:pt x="434858" y="916200"/>
                      <a:pt x="434858" y="917343"/>
                      <a:pt x="434858" y="918581"/>
                    </a:cubicBezTo>
                    <a:cubicBezTo>
                      <a:pt x="424667" y="920010"/>
                      <a:pt x="406950" y="927154"/>
                      <a:pt x="398854" y="920296"/>
                    </a:cubicBezTo>
                    <a:cubicBezTo>
                      <a:pt x="386376" y="917819"/>
                      <a:pt x="375899" y="928964"/>
                      <a:pt x="365231" y="919724"/>
                    </a:cubicBezTo>
                    <a:cubicBezTo>
                      <a:pt x="332655" y="915628"/>
                      <a:pt x="291031" y="926868"/>
                      <a:pt x="257312" y="932583"/>
                    </a:cubicBezTo>
                    <a:lnTo>
                      <a:pt x="264266" y="936869"/>
                    </a:lnTo>
                    <a:lnTo>
                      <a:pt x="264266" y="940393"/>
                    </a:lnTo>
                    <a:lnTo>
                      <a:pt x="257693" y="944394"/>
                    </a:lnTo>
                    <a:cubicBezTo>
                      <a:pt x="257693" y="945727"/>
                      <a:pt x="257693" y="946870"/>
                      <a:pt x="257693" y="948108"/>
                    </a:cubicBezTo>
                    <a:cubicBezTo>
                      <a:pt x="268133" y="950976"/>
                      <a:pt x="279177" y="950776"/>
                      <a:pt x="289507" y="947537"/>
                    </a:cubicBezTo>
                    <a:lnTo>
                      <a:pt x="277791" y="940965"/>
                    </a:lnTo>
                    <a:cubicBezTo>
                      <a:pt x="276743" y="938679"/>
                      <a:pt x="275791" y="936488"/>
                      <a:pt x="280934" y="935250"/>
                    </a:cubicBezTo>
                    <a:cubicBezTo>
                      <a:pt x="296746" y="941536"/>
                      <a:pt x="315701" y="931630"/>
                      <a:pt x="333131" y="935250"/>
                    </a:cubicBezTo>
                    <a:cubicBezTo>
                      <a:pt x="337989" y="938869"/>
                      <a:pt x="335608" y="941918"/>
                      <a:pt x="335894" y="945251"/>
                    </a:cubicBezTo>
                    <a:lnTo>
                      <a:pt x="327416" y="946680"/>
                    </a:lnTo>
                    <a:lnTo>
                      <a:pt x="319892" y="942870"/>
                    </a:lnTo>
                    <a:cubicBezTo>
                      <a:pt x="314367" y="944299"/>
                      <a:pt x="318177" y="948394"/>
                      <a:pt x="313129" y="950300"/>
                    </a:cubicBezTo>
                    <a:cubicBezTo>
                      <a:pt x="309823" y="951756"/>
                      <a:pt x="306638" y="953481"/>
                      <a:pt x="303604" y="955443"/>
                    </a:cubicBezTo>
                    <a:cubicBezTo>
                      <a:pt x="302461" y="967254"/>
                      <a:pt x="281030" y="958015"/>
                      <a:pt x="272743" y="961729"/>
                    </a:cubicBezTo>
                    <a:cubicBezTo>
                      <a:pt x="264467" y="967349"/>
                      <a:pt x="255186" y="971331"/>
                      <a:pt x="245406" y="973445"/>
                    </a:cubicBezTo>
                    <a:cubicBezTo>
                      <a:pt x="244739" y="976112"/>
                      <a:pt x="252074" y="978303"/>
                      <a:pt x="254931" y="979255"/>
                    </a:cubicBezTo>
                    <a:cubicBezTo>
                      <a:pt x="268473" y="973093"/>
                      <a:pt x="284178" y="973988"/>
                      <a:pt x="296936" y="981637"/>
                    </a:cubicBezTo>
                    <a:cubicBezTo>
                      <a:pt x="288935" y="983160"/>
                      <a:pt x="292745" y="988400"/>
                      <a:pt x="287411" y="990590"/>
                    </a:cubicBezTo>
                    <a:cubicBezTo>
                      <a:pt x="272267" y="990590"/>
                      <a:pt x="259313" y="984970"/>
                      <a:pt x="245025" y="992400"/>
                    </a:cubicBezTo>
                    <a:cubicBezTo>
                      <a:pt x="245025" y="993543"/>
                      <a:pt x="245025" y="994686"/>
                      <a:pt x="245025" y="996019"/>
                    </a:cubicBezTo>
                    <a:lnTo>
                      <a:pt x="238453" y="999924"/>
                    </a:lnTo>
                    <a:lnTo>
                      <a:pt x="238453" y="1003544"/>
                    </a:lnTo>
                    <a:cubicBezTo>
                      <a:pt x="261694" y="1015546"/>
                      <a:pt x="286078" y="985065"/>
                      <a:pt x="301223" y="1005354"/>
                    </a:cubicBezTo>
                    <a:cubicBezTo>
                      <a:pt x="305033" y="1005354"/>
                      <a:pt x="312367" y="1005354"/>
                      <a:pt x="310748" y="1010402"/>
                    </a:cubicBezTo>
                    <a:cubicBezTo>
                      <a:pt x="309128" y="1015450"/>
                      <a:pt x="298841" y="1012307"/>
                      <a:pt x="294650" y="1009259"/>
                    </a:cubicBezTo>
                    <a:cubicBezTo>
                      <a:pt x="277315" y="1005164"/>
                      <a:pt x="266075" y="1023737"/>
                      <a:pt x="248549" y="1020117"/>
                    </a:cubicBezTo>
                    <a:cubicBezTo>
                      <a:pt x="243692" y="1024023"/>
                      <a:pt x="243596" y="1024023"/>
                      <a:pt x="248549" y="1027356"/>
                    </a:cubicBezTo>
                    <a:cubicBezTo>
                      <a:pt x="277601" y="1024594"/>
                      <a:pt x="304747" y="1016593"/>
                      <a:pt x="333512" y="1027356"/>
                    </a:cubicBezTo>
                    <a:cubicBezTo>
                      <a:pt x="351468" y="1020794"/>
                      <a:pt x="371269" y="1021442"/>
                      <a:pt x="388757" y="1029166"/>
                    </a:cubicBezTo>
                    <a:cubicBezTo>
                      <a:pt x="372470" y="1036215"/>
                      <a:pt x="350657" y="1025833"/>
                      <a:pt x="334751" y="1034215"/>
                    </a:cubicBezTo>
                    <a:cubicBezTo>
                      <a:pt x="326654" y="1037358"/>
                      <a:pt x="320939" y="1030881"/>
                      <a:pt x="314272" y="1027833"/>
                    </a:cubicBezTo>
                    <a:cubicBezTo>
                      <a:pt x="307700" y="1029833"/>
                      <a:pt x="311510" y="1039167"/>
                      <a:pt x="310557" y="1043358"/>
                    </a:cubicBezTo>
                    <a:lnTo>
                      <a:pt x="320082" y="1049835"/>
                    </a:lnTo>
                    <a:cubicBezTo>
                      <a:pt x="332274" y="1050693"/>
                      <a:pt x="344085" y="1047073"/>
                      <a:pt x="353896" y="1053360"/>
                    </a:cubicBezTo>
                    <a:cubicBezTo>
                      <a:pt x="364945" y="1054693"/>
                      <a:pt x="365802" y="1045359"/>
                      <a:pt x="378947" y="1046026"/>
                    </a:cubicBezTo>
                    <a:cubicBezTo>
                      <a:pt x="399902" y="1055551"/>
                      <a:pt x="426572" y="1044121"/>
                      <a:pt x="448479" y="1053360"/>
                    </a:cubicBezTo>
                    <a:cubicBezTo>
                      <a:pt x="438478" y="1064695"/>
                      <a:pt x="408950" y="1048883"/>
                      <a:pt x="395996" y="1062885"/>
                    </a:cubicBezTo>
                    <a:cubicBezTo>
                      <a:pt x="395139" y="1065743"/>
                      <a:pt x="397520" y="1067552"/>
                      <a:pt x="401616" y="1068885"/>
                    </a:cubicBezTo>
                    <a:cubicBezTo>
                      <a:pt x="400568" y="1072315"/>
                      <a:pt x="394758" y="1073076"/>
                      <a:pt x="392091" y="1075363"/>
                    </a:cubicBezTo>
                    <a:cubicBezTo>
                      <a:pt x="378375" y="1072505"/>
                      <a:pt x="367326" y="1081173"/>
                      <a:pt x="356182" y="1076982"/>
                    </a:cubicBezTo>
                    <a:lnTo>
                      <a:pt x="356182" y="1073362"/>
                    </a:lnTo>
                    <a:cubicBezTo>
                      <a:pt x="340942" y="1069934"/>
                      <a:pt x="323035" y="1077839"/>
                      <a:pt x="307128" y="1078887"/>
                    </a:cubicBezTo>
                    <a:cubicBezTo>
                      <a:pt x="301699" y="1081840"/>
                      <a:pt x="301508" y="1088412"/>
                      <a:pt x="309414" y="1091555"/>
                    </a:cubicBezTo>
                    <a:cubicBezTo>
                      <a:pt x="310271" y="1093746"/>
                      <a:pt x="310748" y="1097080"/>
                      <a:pt x="314462" y="1097175"/>
                    </a:cubicBezTo>
                    <a:cubicBezTo>
                      <a:pt x="324628" y="1097918"/>
                      <a:pt x="334843" y="1096727"/>
                      <a:pt x="344561" y="1093651"/>
                    </a:cubicBezTo>
                    <a:cubicBezTo>
                      <a:pt x="352630" y="1095556"/>
                      <a:pt x="360459" y="1098366"/>
                      <a:pt x="367898" y="1102033"/>
                    </a:cubicBezTo>
                    <a:cubicBezTo>
                      <a:pt x="367898" y="1108034"/>
                      <a:pt x="355801" y="1103461"/>
                      <a:pt x="352753" y="1101080"/>
                    </a:cubicBezTo>
                    <a:cubicBezTo>
                      <a:pt x="333731" y="1103652"/>
                      <a:pt x="315280" y="1109424"/>
                      <a:pt x="298175" y="1118130"/>
                    </a:cubicBezTo>
                    <a:cubicBezTo>
                      <a:pt x="341990" y="1122988"/>
                      <a:pt x="385043" y="1113844"/>
                      <a:pt x="428667" y="1121273"/>
                    </a:cubicBezTo>
                    <a:cubicBezTo>
                      <a:pt x="410284" y="1131846"/>
                      <a:pt x="388281" y="1124607"/>
                      <a:pt x="365421" y="1126607"/>
                    </a:cubicBezTo>
                    <a:lnTo>
                      <a:pt x="355896" y="1134132"/>
                    </a:lnTo>
                    <a:cubicBezTo>
                      <a:pt x="334655" y="1138132"/>
                      <a:pt x="320273" y="1124607"/>
                      <a:pt x="303699" y="1135942"/>
                    </a:cubicBezTo>
                    <a:lnTo>
                      <a:pt x="303699" y="1139657"/>
                    </a:lnTo>
                    <a:cubicBezTo>
                      <a:pt x="310652" y="1143752"/>
                      <a:pt x="320082" y="1139657"/>
                      <a:pt x="326273" y="1144991"/>
                    </a:cubicBezTo>
                    <a:cubicBezTo>
                      <a:pt x="374756" y="1133465"/>
                      <a:pt x="426762" y="1149182"/>
                      <a:pt x="471339" y="1167279"/>
                    </a:cubicBezTo>
                    <a:cubicBezTo>
                      <a:pt x="479054" y="1162326"/>
                      <a:pt x="482960" y="1159659"/>
                      <a:pt x="492294" y="1162802"/>
                    </a:cubicBezTo>
                    <a:cubicBezTo>
                      <a:pt x="501248" y="1149182"/>
                      <a:pt x="526298" y="1159373"/>
                      <a:pt x="544205" y="1156420"/>
                    </a:cubicBezTo>
                    <a:lnTo>
                      <a:pt x="551730" y="1162136"/>
                    </a:lnTo>
                    <a:cubicBezTo>
                      <a:pt x="519536" y="1175280"/>
                      <a:pt x="478197" y="1169946"/>
                      <a:pt x="442764" y="1174709"/>
                    </a:cubicBezTo>
                    <a:cubicBezTo>
                      <a:pt x="435335" y="1176804"/>
                      <a:pt x="414951" y="1169184"/>
                      <a:pt x="415808" y="1180519"/>
                    </a:cubicBezTo>
                    <a:cubicBezTo>
                      <a:pt x="421098" y="1182185"/>
                      <a:pt x="426684" y="1182709"/>
                      <a:pt x="432191" y="1182042"/>
                    </a:cubicBezTo>
                    <a:lnTo>
                      <a:pt x="446955" y="1191567"/>
                    </a:lnTo>
                    <a:cubicBezTo>
                      <a:pt x="438097" y="1197092"/>
                      <a:pt x="429810" y="1186710"/>
                      <a:pt x="420285" y="1189758"/>
                    </a:cubicBezTo>
                    <a:cubicBezTo>
                      <a:pt x="404855" y="1189758"/>
                      <a:pt x="391710" y="1185757"/>
                      <a:pt x="395615" y="1206332"/>
                    </a:cubicBezTo>
                    <a:cubicBezTo>
                      <a:pt x="399902" y="1209474"/>
                      <a:pt x="405902" y="1207570"/>
                      <a:pt x="411332" y="1208236"/>
                    </a:cubicBezTo>
                    <a:cubicBezTo>
                      <a:pt x="419237" y="1204236"/>
                      <a:pt x="444288" y="1199473"/>
                      <a:pt x="448098" y="1209094"/>
                    </a:cubicBezTo>
                    <a:cubicBezTo>
                      <a:pt x="438573" y="1220905"/>
                      <a:pt x="419523" y="1210808"/>
                      <a:pt x="408760" y="1221095"/>
                    </a:cubicBezTo>
                    <a:cubicBezTo>
                      <a:pt x="407617" y="1229191"/>
                      <a:pt x="410665" y="1232430"/>
                      <a:pt x="418285" y="1226810"/>
                    </a:cubicBezTo>
                    <a:cubicBezTo>
                      <a:pt x="442214" y="1231982"/>
                      <a:pt x="466827" y="1233202"/>
                      <a:pt x="491151" y="1230430"/>
                    </a:cubicBezTo>
                    <a:lnTo>
                      <a:pt x="500676" y="1235764"/>
                    </a:lnTo>
                    <a:lnTo>
                      <a:pt x="500676" y="1243098"/>
                    </a:lnTo>
                    <a:cubicBezTo>
                      <a:pt x="496199" y="1247956"/>
                      <a:pt x="464195" y="1241479"/>
                      <a:pt x="470482" y="1248241"/>
                    </a:cubicBezTo>
                    <a:cubicBezTo>
                      <a:pt x="481626" y="1248908"/>
                      <a:pt x="523917" y="1244908"/>
                      <a:pt x="497628" y="1259767"/>
                    </a:cubicBezTo>
                    <a:lnTo>
                      <a:pt x="490580" y="1256243"/>
                    </a:lnTo>
                    <a:cubicBezTo>
                      <a:pt x="464957" y="1264815"/>
                      <a:pt x="438097" y="1256243"/>
                      <a:pt x="411998" y="1266911"/>
                    </a:cubicBezTo>
                    <a:cubicBezTo>
                      <a:pt x="403807" y="1266339"/>
                      <a:pt x="343990" y="1267767"/>
                      <a:pt x="353229" y="1274340"/>
                    </a:cubicBezTo>
                    <a:cubicBezTo>
                      <a:pt x="377232" y="1276340"/>
                      <a:pt x="403426" y="1282341"/>
                      <a:pt x="426191" y="1275102"/>
                    </a:cubicBezTo>
                    <a:cubicBezTo>
                      <a:pt x="430763" y="1276245"/>
                      <a:pt x="427524" y="1280531"/>
                      <a:pt x="428477" y="1283675"/>
                    </a:cubicBezTo>
                    <a:cubicBezTo>
                      <a:pt x="445907" y="1291580"/>
                      <a:pt x="579638" y="1310249"/>
                      <a:pt x="579638" y="1287770"/>
                    </a:cubicBezTo>
                    <a:lnTo>
                      <a:pt x="573257" y="1283770"/>
                    </a:lnTo>
                    <a:cubicBezTo>
                      <a:pt x="573257" y="1282626"/>
                      <a:pt x="573257" y="1281483"/>
                      <a:pt x="573257" y="1280150"/>
                    </a:cubicBezTo>
                    <a:lnTo>
                      <a:pt x="579829" y="1276245"/>
                    </a:lnTo>
                    <a:lnTo>
                      <a:pt x="579829" y="1268910"/>
                    </a:lnTo>
                    <a:cubicBezTo>
                      <a:pt x="573923" y="1265101"/>
                      <a:pt x="565446" y="1269577"/>
                      <a:pt x="560779" y="1264815"/>
                    </a:cubicBezTo>
                    <a:cubicBezTo>
                      <a:pt x="558874" y="1259100"/>
                      <a:pt x="566399" y="1259862"/>
                      <a:pt x="571066" y="1259671"/>
                    </a:cubicBezTo>
                    <a:lnTo>
                      <a:pt x="585639" y="1250146"/>
                    </a:lnTo>
                    <a:cubicBezTo>
                      <a:pt x="584591" y="1249480"/>
                      <a:pt x="582686" y="1248146"/>
                      <a:pt x="580400" y="1246813"/>
                    </a:cubicBezTo>
                    <a:lnTo>
                      <a:pt x="580400" y="1232335"/>
                    </a:lnTo>
                    <a:cubicBezTo>
                      <a:pt x="577162" y="1228906"/>
                      <a:pt x="570304" y="1231573"/>
                      <a:pt x="567446" y="1228334"/>
                    </a:cubicBezTo>
                    <a:cubicBezTo>
                      <a:pt x="572495" y="1225476"/>
                      <a:pt x="583067" y="1227477"/>
                      <a:pt x="579734" y="1220714"/>
                    </a:cubicBezTo>
                    <a:cubicBezTo>
                      <a:pt x="568875" y="1217095"/>
                      <a:pt x="576305" y="1211189"/>
                      <a:pt x="582210" y="1208046"/>
                    </a:cubicBezTo>
                    <a:lnTo>
                      <a:pt x="590592" y="1208046"/>
                    </a:lnTo>
                    <a:cubicBezTo>
                      <a:pt x="593450" y="1211475"/>
                      <a:pt x="593450" y="1211475"/>
                      <a:pt x="593450" y="1293771"/>
                    </a:cubicBezTo>
                    <a:lnTo>
                      <a:pt x="586973" y="1297867"/>
                    </a:lnTo>
                    <a:lnTo>
                      <a:pt x="586973" y="1334538"/>
                    </a:lnTo>
                    <a:lnTo>
                      <a:pt x="593259" y="1338443"/>
                    </a:lnTo>
                    <a:cubicBezTo>
                      <a:pt x="565827" y="1349207"/>
                      <a:pt x="532394" y="1342063"/>
                      <a:pt x="505820" y="1357969"/>
                    </a:cubicBezTo>
                    <a:cubicBezTo>
                      <a:pt x="485246" y="1355874"/>
                      <a:pt x="466672" y="1368542"/>
                      <a:pt x="448670" y="1378829"/>
                    </a:cubicBezTo>
                    <a:lnTo>
                      <a:pt x="448670" y="1382544"/>
                    </a:lnTo>
                    <a:cubicBezTo>
                      <a:pt x="455432" y="1387354"/>
                      <a:pt x="463827" y="1389269"/>
                      <a:pt x="472006" y="1387878"/>
                    </a:cubicBezTo>
                    <a:lnTo>
                      <a:pt x="486960" y="1397403"/>
                    </a:lnTo>
                    <a:cubicBezTo>
                      <a:pt x="481626" y="1406928"/>
                      <a:pt x="445622" y="1398355"/>
                      <a:pt x="451051" y="1405594"/>
                    </a:cubicBezTo>
                    <a:cubicBezTo>
                      <a:pt x="455432" y="1408643"/>
                      <a:pt x="492770" y="1409023"/>
                      <a:pt x="476006" y="1415119"/>
                    </a:cubicBezTo>
                    <a:cubicBezTo>
                      <a:pt x="473911" y="1418644"/>
                      <a:pt x="475340" y="1422263"/>
                      <a:pt x="474959" y="1425883"/>
                    </a:cubicBezTo>
                    <a:cubicBezTo>
                      <a:pt x="474578" y="1429502"/>
                      <a:pt x="458099" y="1427788"/>
                      <a:pt x="461909" y="1433503"/>
                    </a:cubicBezTo>
                    <a:cubicBezTo>
                      <a:pt x="472963" y="1437141"/>
                      <a:pt x="484475" y="1439189"/>
                      <a:pt x="496104" y="1439599"/>
                    </a:cubicBezTo>
                    <a:cubicBezTo>
                      <a:pt x="501629" y="1436170"/>
                      <a:pt x="512297" y="1436741"/>
                      <a:pt x="517345" y="1432264"/>
                    </a:cubicBezTo>
                    <a:cubicBezTo>
                      <a:pt x="529442" y="1431121"/>
                      <a:pt x="599641" y="1438932"/>
                      <a:pt x="563351" y="1417596"/>
                    </a:cubicBezTo>
                    <a:cubicBezTo>
                      <a:pt x="551444" y="1418453"/>
                      <a:pt x="539633" y="1414929"/>
                      <a:pt x="529537" y="1421501"/>
                    </a:cubicBezTo>
                    <a:lnTo>
                      <a:pt x="521060" y="1419882"/>
                    </a:lnTo>
                    <a:lnTo>
                      <a:pt x="521060" y="1415500"/>
                    </a:lnTo>
                    <a:cubicBezTo>
                      <a:pt x="534204" y="1405308"/>
                      <a:pt x="550587" y="1413024"/>
                      <a:pt x="566303" y="1413881"/>
                    </a:cubicBezTo>
                    <a:cubicBezTo>
                      <a:pt x="582020" y="1414739"/>
                      <a:pt x="571352" y="1397308"/>
                      <a:pt x="564017" y="1395403"/>
                    </a:cubicBezTo>
                    <a:cubicBezTo>
                      <a:pt x="549941" y="1399994"/>
                      <a:pt x="534674" y="1399318"/>
                      <a:pt x="521060" y="1393498"/>
                    </a:cubicBezTo>
                    <a:lnTo>
                      <a:pt x="521060" y="1389783"/>
                    </a:lnTo>
                    <a:cubicBezTo>
                      <a:pt x="534776" y="1387687"/>
                      <a:pt x="555254" y="1383020"/>
                      <a:pt x="570209" y="1380258"/>
                    </a:cubicBezTo>
                    <a:cubicBezTo>
                      <a:pt x="575828" y="1378925"/>
                      <a:pt x="570780" y="1374257"/>
                      <a:pt x="577257" y="1373209"/>
                    </a:cubicBezTo>
                    <a:lnTo>
                      <a:pt x="586782" y="1378448"/>
                    </a:lnTo>
                    <a:lnTo>
                      <a:pt x="586782" y="1385687"/>
                    </a:lnTo>
                    <a:lnTo>
                      <a:pt x="593164" y="1389593"/>
                    </a:lnTo>
                    <a:cubicBezTo>
                      <a:pt x="577829" y="1401213"/>
                      <a:pt x="591735" y="1431026"/>
                      <a:pt x="586115" y="1448838"/>
                    </a:cubicBezTo>
                    <a:cubicBezTo>
                      <a:pt x="586115" y="1490939"/>
                      <a:pt x="587354" y="1555709"/>
                      <a:pt x="586782" y="1606572"/>
                    </a:cubicBezTo>
                    <a:lnTo>
                      <a:pt x="580496" y="1610667"/>
                    </a:lnTo>
                    <a:lnTo>
                      <a:pt x="580496" y="1680295"/>
                    </a:lnTo>
                    <a:lnTo>
                      <a:pt x="573733" y="1684391"/>
                    </a:lnTo>
                    <a:lnTo>
                      <a:pt x="573733" y="1691630"/>
                    </a:lnTo>
                    <a:lnTo>
                      <a:pt x="579924" y="1695440"/>
                    </a:lnTo>
                    <a:lnTo>
                      <a:pt x="573923" y="1699250"/>
                    </a:lnTo>
                    <a:cubicBezTo>
                      <a:pt x="572590" y="1702489"/>
                      <a:pt x="575733" y="1704203"/>
                      <a:pt x="578972" y="1705727"/>
                    </a:cubicBezTo>
                    <a:cubicBezTo>
                      <a:pt x="581924" y="1710871"/>
                      <a:pt x="578972" y="1718014"/>
                      <a:pt x="580210" y="1724777"/>
                    </a:cubicBezTo>
                    <a:lnTo>
                      <a:pt x="574304" y="1728873"/>
                    </a:lnTo>
                    <a:lnTo>
                      <a:pt x="580019" y="1732683"/>
                    </a:lnTo>
                    <a:lnTo>
                      <a:pt x="580019" y="1739636"/>
                    </a:lnTo>
                    <a:lnTo>
                      <a:pt x="586687" y="1743637"/>
                    </a:lnTo>
                    <a:lnTo>
                      <a:pt x="580400" y="1747447"/>
                    </a:lnTo>
                    <a:lnTo>
                      <a:pt x="580400" y="1765735"/>
                    </a:lnTo>
                    <a:lnTo>
                      <a:pt x="586877" y="1769926"/>
                    </a:lnTo>
                    <a:lnTo>
                      <a:pt x="586020" y="1773641"/>
                    </a:lnTo>
                    <a:lnTo>
                      <a:pt x="580686" y="1776593"/>
                    </a:lnTo>
                    <a:cubicBezTo>
                      <a:pt x="580686" y="1778593"/>
                      <a:pt x="580686" y="1780974"/>
                      <a:pt x="580019" y="1783832"/>
                    </a:cubicBezTo>
                    <a:lnTo>
                      <a:pt x="574304" y="1787737"/>
                    </a:lnTo>
                    <a:lnTo>
                      <a:pt x="573638" y="1791262"/>
                    </a:lnTo>
                    <a:lnTo>
                      <a:pt x="579924" y="1795262"/>
                    </a:lnTo>
                    <a:cubicBezTo>
                      <a:pt x="579924" y="1796310"/>
                      <a:pt x="579924" y="1797453"/>
                      <a:pt x="579924" y="1798786"/>
                    </a:cubicBezTo>
                    <a:lnTo>
                      <a:pt x="586496" y="1802692"/>
                    </a:lnTo>
                    <a:lnTo>
                      <a:pt x="586496" y="1806311"/>
                    </a:lnTo>
                    <a:cubicBezTo>
                      <a:pt x="579543" y="1809169"/>
                      <a:pt x="570875" y="1807264"/>
                      <a:pt x="573352" y="1817360"/>
                    </a:cubicBezTo>
                    <a:cubicBezTo>
                      <a:pt x="586687" y="1822694"/>
                      <a:pt x="575162" y="1827647"/>
                      <a:pt x="567161" y="1831934"/>
                    </a:cubicBezTo>
                    <a:lnTo>
                      <a:pt x="567161" y="1843078"/>
                    </a:lnTo>
                    <a:lnTo>
                      <a:pt x="573257" y="1846888"/>
                    </a:lnTo>
                    <a:lnTo>
                      <a:pt x="573257" y="1861270"/>
                    </a:lnTo>
                    <a:lnTo>
                      <a:pt x="580019" y="1865461"/>
                    </a:lnTo>
                    <a:lnTo>
                      <a:pt x="580019" y="1868891"/>
                    </a:lnTo>
                    <a:lnTo>
                      <a:pt x="586211" y="1872796"/>
                    </a:lnTo>
                    <a:cubicBezTo>
                      <a:pt x="583639" y="1876034"/>
                      <a:pt x="574019" y="1872796"/>
                      <a:pt x="573542" y="1877082"/>
                    </a:cubicBezTo>
                    <a:cubicBezTo>
                      <a:pt x="572792" y="1883178"/>
                      <a:pt x="573049" y="1889274"/>
                      <a:pt x="574304" y="1895274"/>
                    </a:cubicBezTo>
                    <a:cubicBezTo>
                      <a:pt x="582305" y="1900132"/>
                      <a:pt x="582305" y="1900418"/>
                      <a:pt x="573733" y="1905657"/>
                    </a:cubicBezTo>
                    <a:lnTo>
                      <a:pt x="573733" y="1916896"/>
                    </a:lnTo>
                    <a:lnTo>
                      <a:pt x="567065" y="1920992"/>
                    </a:lnTo>
                    <a:lnTo>
                      <a:pt x="573447" y="1924992"/>
                    </a:lnTo>
                    <a:lnTo>
                      <a:pt x="573447" y="1932041"/>
                    </a:lnTo>
                    <a:lnTo>
                      <a:pt x="579448" y="1935851"/>
                    </a:lnTo>
                    <a:lnTo>
                      <a:pt x="573828" y="1939757"/>
                    </a:lnTo>
                    <a:lnTo>
                      <a:pt x="579448" y="1942899"/>
                    </a:lnTo>
                    <a:lnTo>
                      <a:pt x="579448" y="1949757"/>
                    </a:lnTo>
                    <a:lnTo>
                      <a:pt x="586211" y="1954235"/>
                    </a:lnTo>
                    <a:lnTo>
                      <a:pt x="586211" y="2090442"/>
                    </a:lnTo>
                    <a:lnTo>
                      <a:pt x="580210" y="2094252"/>
                    </a:lnTo>
                    <a:lnTo>
                      <a:pt x="586401" y="2098062"/>
                    </a:lnTo>
                    <a:lnTo>
                      <a:pt x="586401" y="2105206"/>
                    </a:lnTo>
                    <a:lnTo>
                      <a:pt x="580305" y="2109206"/>
                    </a:lnTo>
                    <a:cubicBezTo>
                      <a:pt x="585639" y="2111111"/>
                      <a:pt x="588497" y="2115492"/>
                      <a:pt x="585449" y="2120636"/>
                    </a:cubicBezTo>
                    <a:lnTo>
                      <a:pt x="580781" y="2123208"/>
                    </a:lnTo>
                    <a:lnTo>
                      <a:pt x="586592" y="2130828"/>
                    </a:lnTo>
                    <a:lnTo>
                      <a:pt x="580019" y="2134829"/>
                    </a:lnTo>
                    <a:lnTo>
                      <a:pt x="580019" y="2189979"/>
                    </a:lnTo>
                    <a:lnTo>
                      <a:pt x="573352" y="2193883"/>
                    </a:lnTo>
                    <a:cubicBezTo>
                      <a:pt x="573352" y="2195217"/>
                      <a:pt x="573352" y="2196360"/>
                      <a:pt x="573352" y="2197503"/>
                    </a:cubicBezTo>
                    <a:lnTo>
                      <a:pt x="579638" y="2201504"/>
                    </a:lnTo>
                    <a:cubicBezTo>
                      <a:pt x="579638" y="2202837"/>
                      <a:pt x="579067" y="2204075"/>
                      <a:pt x="578876" y="2205218"/>
                    </a:cubicBezTo>
                    <a:lnTo>
                      <a:pt x="573923" y="2207981"/>
                    </a:lnTo>
                    <a:cubicBezTo>
                      <a:pt x="571256" y="2232078"/>
                      <a:pt x="573923" y="2257892"/>
                      <a:pt x="572971" y="2282180"/>
                    </a:cubicBezTo>
                    <a:lnTo>
                      <a:pt x="566875" y="2285609"/>
                    </a:lnTo>
                    <a:lnTo>
                      <a:pt x="566875" y="2293134"/>
                    </a:lnTo>
                    <a:lnTo>
                      <a:pt x="572780" y="2296944"/>
                    </a:lnTo>
                    <a:lnTo>
                      <a:pt x="572780" y="2311327"/>
                    </a:lnTo>
                    <a:cubicBezTo>
                      <a:pt x="574590" y="2313041"/>
                      <a:pt x="579829" y="2313708"/>
                      <a:pt x="579067" y="2316946"/>
                    </a:cubicBezTo>
                    <a:close/>
                    <a:moveTo>
                      <a:pt x="315605" y="1062314"/>
                    </a:moveTo>
                    <a:cubicBezTo>
                      <a:pt x="323640" y="1068885"/>
                      <a:pt x="335193" y="1068885"/>
                      <a:pt x="343228" y="1062314"/>
                    </a:cubicBezTo>
                    <a:cubicBezTo>
                      <a:pt x="334213" y="1059646"/>
                      <a:pt x="324620" y="1059646"/>
                      <a:pt x="315605" y="1062314"/>
                    </a:cubicBezTo>
                    <a:close/>
                    <a:moveTo>
                      <a:pt x="47096" y="277453"/>
                    </a:moveTo>
                    <a:cubicBezTo>
                      <a:pt x="41095" y="274501"/>
                      <a:pt x="41095" y="274501"/>
                      <a:pt x="34142" y="277453"/>
                    </a:cubicBezTo>
                    <a:lnTo>
                      <a:pt x="40619" y="281358"/>
                    </a:lnTo>
                    <a:lnTo>
                      <a:pt x="33665" y="284788"/>
                    </a:lnTo>
                    <a:cubicBezTo>
                      <a:pt x="37746" y="287455"/>
                      <a:pt x="43015" y="287455"/>
                      <a:pt x="47096" y="284788"/>
                    </a:cubicBezTo>
                    <a:close/>
                    <a:moveTo>
                      <a:pt x="76909" y="478050"/>
                    </a:moveTo>
                    <a:lnTo>
                      <a:pt x="89863" y="478050"/>
                    </a:lnTo>
                    <a:cubicBezTo>
                      <a:pt x="94530" y="474240"/>
                      <a:pt x="94530" y="474240"/>
                      <a:pt x="89863" y="470620"/>
                    </a:cubicBezTo>
                    <a:lnTo>
                      <a:pt x="77004" y="470620"/>
                    </a:lnTo>
                    <a:cubicBezTo>
                      <a:pt x="71861" y="474430"/>
                      <a:pt x="71861" y="474430"/>
                      <a:pt x="76718" y="478050"/>
                    </a:cubicBezTo>
                    <a:close/>
                    <a:moveTo>
                      <a:pt x="73385" y="652929"/>
                    </a:moveTo>
                    <a:cubicBezTo>
                      <a:pt x="77345" y="655644"/>
                      <a:pt x="82569" y="655644"/>
                      <a:pt x="86529" y="652929"/>
                    </a:cubicBezTo>
                    <a:lnTo>
                      <a:pt x="86529" y="649405"/>
                    </a:lnTo>
                    <a:cubicBezTo>
                      <a:pt x="80147" y="646643"/>
                      <a:pt x="80147" y="646738"/>
                      <a:pt x="73385" y="649405"/>
                    </a:cubicBezTo>
                    <a:close/>
                    <a:moveTo>
                      <a:pt x="112532" y="671979"/>
                    </a:moveTo>
                    <a:cubicBezTo>
                      <a:pt x="105831" y="667121"/>
                      <a:pt x="97441" y="665197"/>
                      <a:pt x="89291" y="666645"/>
                    </a:cubicBezTo>
                    <a:cubicBezTo>
                      <a:pt x="83814" y="669302"/>
                      <a:pt x="78614" y="672493"/>
                      <a:pt x="73766" y="676170"/>
                    </a:cubicBezTo>
                    <a:cubicBezTo>
                      <a:pt x="81862" y="678646"/>
                      <a:pt x="89958" y="675313"/>
                      <a:pt x="96816" y="681028"/>
                    </a:cubicBezTo>
                    <a:cubicBezTo>
                      <a:pt x="101960" y="680361"/>
                      <a:pt x="107865" y="682266"/>
                      <a:pt x="112532" y="679313"/>
                    </a:cubicBezTo>
                    <a:close/>
                    <a:moveTo>
                      <a:pt x="146727" y="649024"/>
                    </a:moveTo>
                    <a:cubicBezTo>
                      <a:pt x="127677" y="650834"/>
                      <a:pt x="108627" y="639499"/>
                      <a:pt x="93101" y="649881"/>
                    </a:cubicBezTo>
                    <a:cubicBezTo>
                      <a:pt x="106817" y="661311"/>
                      <a:pt x="120057" y="659406"/>
                      <a:pt x="135964" y="655405"/>
                    </a:cubicBezTo>
                    <a:close/>
                    <a:moveTo>
                      <a:pt x="227690" y="946489"/>
                    </a:moveTo>
                    <a:cubicBezTo>
                      <a:pt x="218165" y="946489"/>
                      <a:pt x="204258" y="945346"/>
                      <a:pt x="220451" y="953824"/>
                    </a:cubicBezTo>
                    <a:lnTo>
                      <a:pt x="228071" y="953824"/>
                    </a:lnTo>
                    <a:cubicBezTo>
                      <a:pt x="232166" y="949633"/>
                      <a:pt x="232262" y="949633"/>
                      <a:pt x="227499" y="946013"/>
                    </a:cubicBezTo>
                    <a:close/>
                    <a:moveTo>
                      <a:pt x="275696" y="1061456"/>
                    </a:moveTo>
                    <a:cubicBezTo>
                      <a:pt x="273505" y="1059551"/>
                      <a:pt x="270076" y="1060504"/>
                      <a:pt x="267123" y="1060218"/>
                    </a:cubicBezTo>
                    <a:cubicBezTo>
                      <a:pt x="262265" y="1062694"/>
                      <a:pt x="262361" y="1065076"/>
                      <a:pt x="267123" y="1067838"/>
                    </a:cubicBezTo>
                    <a:cubicBezTo>
                      <a:pt x="269028" y="1065838"/>
                      <a:pt x="276648" y="1063933"/>
                      <a:pt x="275696" y="1061456"/>
                    </a:cubicBezTo>
                    <a:close/>
                    <a:moveTo>
                      <a:pt x="383519" y="1222429"/>
                    </a:moveTo>
                    <a:cubicBezTo>
                      <a:pt x="378566" y="1222429"/>
                      <a:pt x="372755" y="1221095"/>
                      <a:pt x="368660" y="1224429"/>
                    </a:cubicBezTo>
                    <a:lnTo>
                      <a:pt x="375422" y="1227858"/>
                    </a:lnTo>
                    <a:lnTo>
                      <a:pt x="375422" y="1233002"/>
                    </a:lnTo>
                    <a:cubicBezTo>
                      <a:pt x="382090" y="1232430"/>
                      <a:pt x="388567" y="1235573"/>
                      <a:pt x="395139" y="1231668"/>
                    </a:cubicBezTo>
                    <a:lnTo>
                      <a:pt x="395139" y="1228048"/>
                    </a:lnTo>
                    <a:cubicBezTo>
                      <a:pt x="391607" y="1225543"/>
                      <a:pt x="387679" y="1223638"/>
                      <a:pt x="383519" y="1222429"/>
                    </a:cubicBezTo>
                    <a:close/>
                    <a:moveTo>
                      <a:pt x="359230" y="1185472"/>
                    </a:moveTo>
                    <a:cubicBezTo>
                      <a:pt x="373918" y="1185453"/>
                      <a:pt x="388421" y="1182205"/>
                      <a:pt x="401711" y="1175947"/>
                    </a:cubicBezTo>
                    <a:cubicBezTo>
                      <a:pt x="401711" y="1172899"/>
                      <a:pt x="401711" y="1172899"/>
                      <a:pt x="399425" y="1170994"/>
                    </a:cubicBezTo>
                    <a:cubicBezTo>
                      <a:pt x="384281" y="1166327"/>
                      <a:pt x="373041" y="1176328"/>
                      <a:pt x="359325" y="1177757"/>
                    </a:cubicBezTo>
                    <a:cubicBezTo>
                      <a:pt x="354182" y="1181852"/>
                      <a:pt x="354182" y="1181852"/>
                      <a:pt x="359230" y="1185472"/>
                    </a:cubicBezTo>
                    <a:close/>
                    <a:moveTo>
                      <a:pt x="355420" y="1263386"/>
                    </a:moveTo>
                    <a:cubicBezTo>
                      <a:pt x="366131" y="1257242"/>
                      <a:pt x="378450" y="1254490"/>
                      <a:pt x="390758" y="1255480"/>
                    </a:cubicBezTo>
                    <a:cubicBezTo>
                      <a:pt x="409808" y="1242812"/>
                      <a:pt x="349038" y="1244432"/>
                      <a:pt x="343133" y="1253385"/>
                    </a:cubicBezTo>
                    <a:cubicBezTo>
                      <a:pt x="343133" y="1254623"/>
                      <a:pt x="343133" y="1255766"/>
                      <a:pt x="342561" y="1257195"/>
                    </a:cubicBezTo>
                    <a:cubicBezTo>
                      <a:pt x="346489" y="1259928"/>
                      <a:pt x="350831" y="1262024"/>
                      <a:pt x="355420" y="1263386"/>
                    </a:cubicBezTo>
                    <a:close/>
                    <a:moveTo>
                      <a:pt x="404855" y="1723634"/>
                    </a:moveTo>
                    <a:cubicBezTo>
                      <a:pt x="400949" y="1724491"/>
                      <a:pt x="389805" y="1721348"/>
                      <a:pt x="389710" y="1726110"/>
                    </a:cubicBezTo>
                    <a:cubicBezTo>
                      <a:pt x="392091" y="1728492"/>
                      <a:pt x="413618" y="1728302"/>
                      <a:pt x="404855" y="1723634"/>
                    </a:cubicBezTo>
                    <a:close/>
                    <a:moveTo>
                      <a:pt x="418571" y="1406642"/>
                    </a:moveTo>
                    <a:lnTo>
                      <a:pt x="412284" y="1406642"/>
                    </a:lnTo>
                    <a:cubicBezTo>
                      <a:pt x="409236" y="1408738"/>
                      <a:pt x="404283" y="1409881"/>
                      <a:pt x="403426" y="1412357"/>
                    </a:cubicBezTo>
                    <a:lnTo>
                      <a:pt x="411713" y="1417786"/>
                    </a:lnTo>
                    <a:cubicBezTo>
                      <a:pt x="415523" y="1417786"/>
                      <a:pt x="418952" y="1418358"/>
                      <a:pt x="421238" y="1416358"/>
                    </a:cubicBezTo>
                    <a:cubicBezTo>
                      <a:pt x="420952" y="1413024"/>
                      <a:pt x="424190" y="1409499"/>
                      <a:pt x="418571" y="1406642"/>
                    </a:cubicBezTo>
                    <a:close/>
                    <a:moveTo>
                      <a:pt x="444764" y="1339967"/>
                    </a:moveTo>
                    <a:cubicBezTo>
                      <a:pt x="469148" y="1335491"/>
                      <a:pt x="493628" y="1352731"/>
                      <a:pt x="515821" y="1344539"/>
                    </a:cubicBezTo>
                    <a:cubicBezTo>
                      <a:pt x="520393" y="1342253"/>
                      <a:pt x="591068" y="1333109"/>
                      <a:pt x="566113" y="1328918"/>
                    </a:cubicBezTo>
                    <a:cubicBezTo>
                      <a:pt x="556588" y="1327299"/>
                      <a:pt x="540395" y="1333109"/>
                      <a:pt x="533537" y="1325966"/>
                    </a:cubicBezTo>
                    <a:cubicBezTo>
                      <a:pt x="543062" y="1313964"/>
                      <a:pt x="568113" y="1328823"/>
                      <a:pt x="579543" y="1316441"/>
                    </a:cubicBezTo>
                    <a:lnTo>
                      <a:pt x="579543" y="1309011"/>
                    </a:lnTo>
                    <a:cubicBezTo>
                      <a:pt x="569944" y="1305753"/>
                      <a:pt x="559454" y="1306373"/>
                      <a:pt x="550301" y="1310725"/>
                    </a:cubicBezTo>
                    <a:cubicBezTo>
                      <a:pt x="498104" y="1300343"/>
                      <a:pt x="440764" y="1309868"/>
                      <a:pt x="389043" y="1305296"/>
                    </a:cubicBezTo>
                    <a:lnTo>
                      <a:pt x="389043" y="1309011"/>
                    </a:lnTo>
                    <a:cubicBezTo>
                      <a:pt x="386567" y="1312154"/>
                      <a:pt x="378375" y="1309011"/>
                      <a:pt x="376280" y="1312916"/>
                    </a:cubicBezTo>
                    <a:cubicBezTo>
                      <a:pt x="382729" y="1317526"/>
                      <a:pt x="390739" y="1319412"/>
                      <a:pt x="398568" y="1318155"/>
                    </a:cubicBezTo>
                    <a:cubicBezTo>
                      <a:pt x="403712" y="1321870"/>
                      <a:pt x="403712" y="1321870"/>
                      <a:pt x="398568" y="1325680"/>
                    </a:cubicBezTo>
                    <a:cubicBezTo>
                      <a:pt x="392186" y="1324632"/>
                      <a:pt x="387995" y="1328061"/>
                      <a:pt x="382471" y="1331109"/>
                    </a:cubicBezTo>
                    <a:cubicBezTo>
                      <a:pt x="382471" y="1332633"/>
                      <a:pt x="383233" y="1334252"/>
                      <a:pt x="383709" y="1336252"/>
                    </a:cubicBezTo>
                    <a:cubicBezTo>
                      <a:pt x="405426" y="1340920"/>
                      <a:pt x="425429" y="1325108"/>
                      <a:pt x="444288" y="1340253"/>
                    </a:cubicBezTo>
                    <a:close/>
                    <a:moveTo>
                      <a:pt x="461338" y="1461697"/>
                    </a:moveTo>
                    <a:cubicBezTo>
                      <a:pt x="462576" y="1457411"/>
                      <a:pt x="453527" y="1457506"/>
                      <a:pt x="454766" y="1461697"/>
                    </a:cubicBezTo>
                    <a:cubicBezTo>
                      <a:pt x="453718" y="1466459"/>
                      <a:pt x="462576" y="1465793"/>
                      <a:pt x="460862" y="1461982"/>
                    </a:cubicBezTo>
                    <a:close/>
                    <a:moveTo>
                      <a:pt x="474578" y="1463411"/>
                    </a:moveTo>
                    <a:cubicBezTo>
                      <a:pt x="481305" y="1468078"/>
                      <a:pt x="489495" y="1470136"/>
                      <a:pt x="497628" y="1469221"/>
                    </a:cubicBezTo>
                    <a:cubicBezTo>
                      <a:pt x="501056" y="1471965"/>
                      <a:pt x="505482" y="1473146"/>
                      <a:pt x="509820" y="1472460"/>
                    </a:cubicBezTo>
                    <a:cubicBezTo>
                      <a:pt x="528870" y="1462935"/>
                      <a:pt x="553349" y="1470745"/>
                      <a:pt x="571923" y="1459982"/>
                    </a:cubicBezTo>
                    <a:cubicBezTo>
                      <a:pt x="573541" y="1455620"/>
                      <a:pt x="572900" y="1450734"/>
                      <a:pt x="570209" y="1446933"/>
                    </a:cubicBezTo>
                    <a:cubicBezTo>
                      <a:pt x="554111" y="1450267"/>
                      <a:pt x="538014" y="1439694"/>
                      <a:pt x="523727" y="1446933"/>
                    </a:cubicBezTo>
                    <a:cubicBezTo>
                      <a:pt x="513535" y="1439599"/>
                      <a:pt x="502105" y="1446361"/>
                      <a:pt x="490865" y="1446933"/>
                    </a:cubicBezTo>
                    <a:cubicBezTo>
                      <a:pt x="483531" y="1449409"/>
                      <a:pt x="489532" y="1453886"/>
                      <a:pt x="486008" y="1456458"/>
                    </a:cubicBezTo>
                    <a:close/>
                    <a:moveTo>
                      <a:pt x="549730" y="1476461"/>
                    </a:moveTo>
                    <a:cubicBezTo>
                      <a:pt x="547158" y="1476461"/>
                      <a:pt x="542777" y="1475603"/>
                      <a:pt x="541253" y="1477699"/>
                    </a:cubicBezTo>
                    <a:cubicBezTo>
                      <a:pt x="537919" y="1481794"/>
                      <a:pt x="559255" y="1480842"/>
                      <a:pt x="549254" y="1476746"/>
                    </a:cubicBezTo>
                    <a:close/>
                    <a:moveTo>
                      <a:pt x="499628" y="1684105"/>
                    </a:moveTo>
                    <a:cubicBezTo>
                      <a:pt x="492525" y="1681648"/>
                      <a:pt x="485181" y="1679962"/>
                      <a:pt x="477721" y="1679057"/>
                    </a:cubicBezTo>
                    <a:cubicBezTo>
                      <a:pt x="473149" y="1682867"/>
                      <a:pt x="473149" y="1682867"/>
                      <a:pt x="477721" y="1686487"/>
                    </a:cubicBezTo>
                    <a:cubicBezTo>
                      <a:pt x="483341" y="1685439"/>
                      <a:pt x="496771" y="1689820"/>
                      <a:pt x="499152" y="1684391"/>
                    </a:cubicBezTo>
                    <a:close/>
                    <a:moveTo>
                      <a:pt x="519155" y="1639719"/>
                    </a:moveTo>
                    <a:cubicBezTo>
                      <a:pt x="515154" y="1637528"/>
                      <a:pt x="508296" y="1639719"/>
                      <a:pt x="504391" y="1634861"/>
                    </a:cubicBezTo>
                    <a:cubicBezTo>
                      <a:pt x="475816" y="1638195"/>
                      <a:pt x="489818" y="1649816"/>
                      <a:pt x="511154" y="1645910"/>
                    </a:cubicBezTo>
                    <a:cubicBezTo>
                      <a:pt x="511916" y="1644576"/>
                      <a:pt x="520202" y="1642290"/>
                      <a:pt x="518678" y="1640005"/>
                    </a:cubicBezTo>
                    <a:close/>
                    <a:moveTo>
                      <a:pt x="557255" y="1509322"/>
                    </a:moveTo>
                    <a:lnTo>
                      <a:pt x="573352" y="1509322"/>
                    </a:lnTo>
                    <a:lnTo>
                      <a:pt x="573352" y="1496844"/>
                    </a:lnTo>
                    <a:lnTo>
                      <a:pt x="563827" y="1491796"/>
                    </a:lnTo>
                    <a:lnTo>
                      <a:pt x="557255" y="1494844"/>
                    </a:lnTo>
                    <a:cubicBezTo>
                      <a:pt x="545729" y="1486366"/>
                      <a:pt x="526775" y="1496177"/>
                      <a:pt x="515440" y="1489224"/>
                    </a:cubicBezTo>
                    <a:cubicBezTo>
                      <a:pt x="531537" y="1478556"/>
                      <a:pt x="485817" y="1486176"/>
                      <a:pt x="481912" y="1489224"/>
                    </a:cubicBezTo>
                    <a:lnTo>
                      <a:pt x="481912" y="1496558"/>
                    </a:lnTo>
                    <a:cubicBezTo>
                      <a:pt x="502391" y="1511417"/>
                      <a:pt x="535919" y="1493796"/>
                      <a:pt x="556397" y="1509607"/>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grpSp>
          <p:nvGrpSpPr>
            <p:cNvPr id="353" name="Google Shape;353;p17"/>
            <p:cNvGrpSpPr/>
            <p:nvPr/>
          </p:nvGrpSpPr>
          <p:grpSpPr>
            <a:xfrm>
              <a:off x="10738904" y="565"/>
              <a:ext cx="418177" cy="6861317"/>
              <a:chOff x="10080554" y="-143"/>
              <a:chExt cx="412648" cy="6861317"/>
            </a:xfrm>
          </p:grpSpPr>
          <p:sp>
            <p:nvSpPr>
              <p:cNvPr id="354" name="Google Shape;354;p17"/>
              <p:cNvSpPr/>
              <p:nvPr/>
            </p:nvSpPr>
            <p:spPr>
              <a:xfrm>
                <a:off x="10080554" y="2907392"/>
                <a:ext cx="404410" cy="3953782"/>
              </a:xfrm>
              <a:custGeom>
                <a:rect b="b" l="l" r="r" t="t"/>
                <a:pathLst>
                  <a:path extrusionOk="0" h="2653545" w="612743">
                    <a:moveTo>
                      <a:pt x="598593" y="2643439"/>
                    </a:moveTo>
                    <a:lnTo>
                      <a:pt x="598593" y="2652964"/>
                    </a:lnTo>
                    <a:lnTo>
                      <a:pt x="709" y="2652964"/>
                    </a:lnTo>
                    <a:lnTo>
                      <a:pt x="709" y="2599529"/>
                    </a:lnTo>
                    <a:lnTo>
                      <a:pt x="7472" y="2595528"/>
                    </a:lnTo>
                    <a:lnTo>
                      <a:pt x="7472" y="2547903"/>
                    </a:lnTo>
                    <a:cubicBezTo>
                      <a:pt x="24045" y="2520187"/>
                      <a:pt x="8900" y="2471703"/>
                      <a:pt x="13853" y="2437414"/>
                    </a:cubicBezTo>
                    <a:cubicBezTo>
                      <a:pt x="-910" y="2431604"/>
                      <a:pt x="24902" y="2430556"/>
                      <a:pt x="7472" y="2422840"/>
                    </a:cubicBezTo>
                    <a:lnTo>
                      <a:pt x="7472" y="2371500"/>
                    </a:lnTo>
                    <a:lnTo>
                      <a:pt x="804" y="2367405"/>
                    </a:lnTo>
                    <a:lnTo>
                      <a:pt x="804" y="2323304"/>
                    </a:lnTo>
                    <a:lnTo>
                      <a:pt x="6995" y="2319494"/>
                    </a:lnTo>
                    <a:lnTo>
                      <a:pt x="709" y="2315493"/>
                    </a:lnTo>
                    <a:cubicBezTo>
                      <a:pt x="709" y="2314161"/>
                      <a:pt x="709" y="2313018"/>
                      <a:pt x="1376" y="2311779"/>
                    </a:cubicBezTo>
                    <a:cubicBezTo>
                      <a:pt x="16711" y="2295872"/>
                      <a:pt x="1376" y="2263012"/>
                      <a:pt x="8233" y="2241580"/>
                    </a:cubicBezTo>
                    <a:lnTo>
                      <a:pt x="13091" y="2238818"/>
                    </a:lnTo>
                    <a:cubicBezTo>
                      <a:pt x="13958" y="2233960"/>
                      <a:pt x="14253" y="2229007"/>
                      <a:pt x="13949" y="2224053"/>
                    </a:cubicBezTo>
                    <a:lnTo>
                      <a:pt x="19949" y="2220053"/>
                    </a:lnTo>
                    <a:lnTo>
                      <a:pt x="14139" y="2216338"/>
                    </a:lnTo>
                    <a:lnTo>
                      <a:pt x="20521" y="2212433"/>
                    </a:lnTo>
                    <a:lnTo>
                      <a:pt x="20521" y="2190526"/>
                    </a:lnTo>
                    <a:cubicBezTo>
                      <a:pt x="30046" y="2188049"/>
                      <a:pt x="26617" y="2179191"/>
                      <a:pt x="26998" y="2172143"/>
                    </a:cubicBezTo>
                    <a:lnTo>
                      <a:pt x="32999" y="2168713"/>
                    </a:lnTo>
                    <a:cubicBezTo>
                      <a:pt x="33903" y="2163665"/>
                      <a:pt x="33903" y="2158427"/>
                      <a:pt x="32999" y="2153378"/>
                    </a:cubicBezTo>
                    <a:lnTo>
                      <a:pt x="20997" y="2146616"/>
                    </a:lnTo>
                    <a:lnTo>
                      <a:pt x="20426" y="2142901"/>
                    </a:lnTo>
                    <a:lnTo>
                      <a:pt x="26903" y="2138901"/>
                    </a:lnTo>
                    <a:lnTo>
                      <a:pt x="26903" y="2083750"/>
                    </a:lnTo>
                    <a:lnTo>
                      <a:pt x="20521" y="2079845"/>
                    </a:lnTo>
                    <a:lnTo>
                      <a:pt x="20521" y="2076321"/>
                    </a:lnTo>
                    <a:lnTo>
                      <a:pt x="26712" y="2072511"/>
                    </a:lnTo>
                    <a:lnTo>
                      <a:pt x="26712" y="2039269"/>
                    </a:lnTo>
                    <a:cubicBezTo>
                      <a:pt x="18044" y="2034030"/>
                      <a:pt x="18044" y="2033744"/>
                      <a:pt x="26045" y="2028886"/>
                    </a:cubicBezTo>
                    <a:cubicBezTo>
                      <a:pt x="28141" y="2024124"/>
                      <a:pt x="26045" y="2019361"/>
                      <a:pt x="27283" y="2014313"/>
                    </a:cubicBezTo>
                    <a:lnTo>
                      <a:pt x="20997" y="2010122"/>
                    </a:lnTo>
                    <a:cubicBezTo>
                      <a:pt x="20997" y="2009075"/>
                      <a:pt x="20997" y="2007932"/>
                      <a:pt x="20426" y="2006598"/>
                    </a:cubicBezTo>
                    <a:lnTo>
                      <a:pt x="26903" y="2002502"/>
                    </a:lnTo>
                    <a:lnTo>
                      <a:pt x="26903" y="1910777"/>
                    </a:lnTo>
                    <a:lnTo>
                      <a:pt x="33475" y="1906681"/>
                    </a:lnTo>
                    <a:lnTo>
                      <a:pt x="33475" y="1884773"/>
                    </a:lnTo>
                    <a:lnTo>
                      <a:pt x="26998" y="1880677"/>
                    </a:lnTo>
                    <a:cubicBezTo>
                      <a:pt x="26998" y="1879344"/>
                      <a:pt x="26998" y="1878201"/>
                      <a:pt x="27474" y="1877058"/>
                    </a:cubicBezTo>
                    <a:cubicBezTo>
                      <a:pt x="32046" y="1875343"/>
                      <a:pt x="34808" y="1872105"/>
                      <a:pt x="33475" y="1867533"/>
                    </a:cubicBezTo>
                    <a:cubicBezTo>
                      <a:pt x="33475" y="1861056"/>
                      <a:pt x="35475" y="1854293"/>
                      <a:pt x="27474" y="1852007"/>
                    </a:cubicBezTo>
                    <a:lnTo>
                      <a:pt x="33189" y="1848007"/>
                    </a:lnTo>
                    <a:lnTo>
                      <a:pt x="33189" y="1837053"/>
                    </a:lnTo>
                    <a:lnTo>
                      <a:pt x="27093" y="1833243"/>
                    </a:lnTo>
                    <a:lnTo>
                      <a:pt x="27093" y="1789047"/>
                    </a:lnTo>
                    <a:lnTo>
                      <a:pt x="20426" y="1784951"/>
                    </a:lnTo>
                    <a:lnTo>
                      <a:pt x="20426" y="1689701"/>
                    </a:lnTo>
                    <a:lnTo>
                      <a:pt x="14139" y="1685796"/>
                    </a:lnTo>
                    <a:cubicBezTo>
                      <a:pt x="21473" y="1683320"/>
                      <a:pt x="19283" y="1677700"/>
                      <a:pt x="25855" y="1675509"/>
                    </a:cubicBezTo>
                    <a:cubicBezTo>
                      <a:pt x="26331" y="1673413"/>
                      <a:pt x="22616" y="1672937"/>
                      <a:pt x="20807" y="1671223"/>
                    </a:cubicBezTo>
                    <a:lnTo>
                      <a:pt x="20807" y="1579211"/>
                    </a:lnTo>
                    <a:lnTo>
                      <a:pt x="26807" y="1575401"/>
                    </a:lnTo>
                    <a:lnTo>
                      <a:pt x="26807" y="1553589"/>
                    </a:lnTo>
                    <a:lnTo>
                      <a:pt x="33570" y="1549493"/>
                    </a:lnTo>
                    <a:lnTo>
                      <a:pt x="33570" y="1538539"/>
                    </a:lnTo>
                    <a:lnTo>
                      <a:pt x="26807" y="1534444"/>
                    </a:lnTo>
                    <a:lnTo>
                      <a:pt x="26807" y="1468531"/>
                    </a:lnTo>
                    <a:lnTo>
                      <a:pt x="20807" y="1464530"/>
                    </a:lnTo>
                    <a:lnTo>
                      <a:pt x="25855" y="1461673"/>
                    </a:lnTo>
                    <a:cubicBezTo>
                      <a:pt x="29665" y="1449386"/>
                      <a:pt x="24331" y="1435955"/>
                      <a:pt x="28046" y="1423573"/>
                    </a:cubicBezTo>
                    <a:lnTo>
                      <a:pt x="33189" y="1420620"/>
                    </a:lnTo>
                    <a:lnTo>
                      <a:pt x="33189" y="1413191"/>
                    </a:lnTo>
                    <a:lnTo>
                      <a:pt x="27188" y="1409380"/>
                    </a:lnTo>
                    <a:lnTo>
                      <a:pt x="27188" y="1379948"/>
                    </a:lnTo>
                    <a:lnTo>
                      <a:pt x="33570" y="1376138"/>
                    </a:lnTo>
                    <a:lnTo>
                      <a:pt x="33570" y="1372614"/>
                    </a:lnTo>
                    <a:lnTo>
                      <a:pt x="26998" y="1368613"/>
                    </a:lnTo>
                    <a:cubicBezTo>
                      <a:pt x="26998" y="1367375"/>
                      <a:pt x="26998" y="1366137"/>
                      <a:pt x="26998" y="1365089"/>
                    </a:cubicBezTo>
                    <a:lnTo>
                      <a:pt x="33665" y="1360898"/>
                    </a:lnTo>
                    <a:lnTo>
                      <a:pt x="33665" y="1320703"/>
                    </a:lnTo>
                    <a:cubicBezTo>
                      <a:pt x="39666" y="1317274"/>
                      <a:pt x="39666" y="1317274"/>
                      <a:pt x="33665" y="1313750"/>
                    </a:cubicBezTo>
                    <a:lnTo>
                      <a:pt x="33665" y="1306320"/>
                    </a:lnTo>
                    <a:lnTo>
                      <a:pt x="39571" y="1302510"/>
                    </a:lnTo>
                    <a:lnTo>
                      <a:pt x="39571" y="1291556"/>
                    </a:lnTo>
                    <a:lnTo>
                      <a:pt x="33284" y="1287746"/>
                    </a:lnTo>
                    <a:lnTo>
                      <a:pt x="33284" y="1250980"/>
                    </a:lnTo>
                    <a:lnTo>
                      <a:pt x="39857" y="1247075"/>
                    </a:lnTo>
                    <a:cubicBezTo>
                      <a:pt x="39857" y="1245741"/>
                      <a:pt x="39857" y="1244598"/>
                      <a:pt x="39857" y="1243360"/>
                    </a:cubicBezTo>
                    <a:cubicBezTo>
                      <a:pt x="22235" y="1236121"/>
                      <a:pt x="51572" y="1232406"/>
                      <a:pt x="34046" y="1225357"/>
                    </a:cubicBezTo>
                    <a:lnTo>
                      <a:pt x="34046" y="1211070"/>
                    </a:lnTo>
                    <a:lnTo>
                      <a:pt x="27474" y="1206784"/>
                    </a:lnTo>
                    <a:lnTo>
                      <a:pt x="33665" y="1202879"/>
                    </a:lnTo>
                    <a:lnTo>
                      <a:pt x="33665" y="1169922"/>
                    </a:lnTo>
                    <a:lnTo>
                      <a:pt x="26903" y="1165921"/>
                    </a:lnTo>
                    <a:lnTo>
                      <a:pt x="26903" y="1099913"/>
                    </a:lnTo>
                    <a:lnTo>
                      <a:pt x="20807" y="1096008"/>
                    </a:lnTo>
                    <a:lnTo>
                      <a:pt x="20807" y="947989"/>
                    </a:lnTo>
                    <a:cubicBezTo>
                      <a:pt x="37094" y="930749"/>
                      <a:pt x="20807" y="893507"/>
                      <a:pt x="28046" y="870266"/>
                    </a:cubicBezTo>
                    <a:lnTo>
                      <a:pt x="32618" y="867694"/>
                    </a:lnTo>
                    <a:cubicBezTo>
                      <a:pt x="33475" y="863503"/>
                      <a:pt x="37285" y="859026"/>
                      <a:pt x="27379" y="856835"/>
                    </a:cubicBezTo>
                    <a:lnTo>
                      <a:pt x="27379" y="848739"/>
                    </a:lnTo>
                    <a:lnTo>
                      <a:pt x="33570" y="844929"/>
                    </a:lnTo>
                    <a:lnTo>
                      <a:pt x="33570" y="841405"/>
                    </a:lnTo>
                    <a:lnTo>
                      <a:pt x="27188" y="837500"/>
                    </a:lnTo>
                    <a:lnTo>
                      <a:pt x="27188" y="822926"/>
                    </a:lnTo>
                    <a:lnTo>
                      <a:pt x="33379" y="819116"/>
                    </a:lnTo>
                    <a:lnTo>
                      <a:pt x="33379" y="807972"/>
                    </a:lnTo>
                    <a:cubicBezTo>
                      <a:pt x="24712" y="802733"/>
                      <a:pt x="24712" y="802447"/>
                      <a:pt x="32618" y="797590"/>
                    </a:cubicBezTo>
                    <a:cubicBezTo>
                      <a:pt x="34523" y="794066"/>
                      <a:pt x="33284" y="790446"/>
                      <a:pt x="33665" y="786445"/>
                    </a:cubicBezTo>
                    <a:lnTo>
                      <a:pt x="27379" y="782254"/>
                    </a:lnTo>
                    <a:lnTo>
                      <a:pt x="27379" y="775110"/>
                    </a:lnTo>
                    <a:lnTo>
                      <a:pt x="33570" y="771205"/>
                    </a:lnTo>
                    <a:lnTo>
                      <a:pt x="33570" y="731010"/>
                    </a:lnTo>
                    <a:lnTo>
                      <a:pt x="40142" y="727009"/>
                    </a:lnTo>
                    <a:lnTo>
                      <a:pt x="40142" y="719675"/>
                    </a:lnTo>
                    <a:cubicBezTo>
                      <a:pt x="36142" y="716913"/>
                      <a:pt x="30617" y="715198"/>
                      <a:pt x="28046" y="711770"/>
                    </a:cubicBezTo>
                    <a:lnTo>
                      <a:pt x="39952" y="705102"/>
                    </a:lnTo>
                    <a:lnTo>
                      <a:pt x="39952" y="671860"/>
                    </a:lnTo>
                    <a:lnTo>
                      <a:pt x="33761" y="668049"/>
                    </a:lnTo>
                    <a:lnTo>
                      <a:pt x="33761" y="605756"/>
                    </a:lnTo>
                    <a:lnTo>
                      <a:pt x="27188" y="601661"/>
                    </a:lnTo>
                    <a:lnTo>
                      <a:pt x="27188" y="598136"/>
                    </a:lnTo>
                    <a:lnTo>
                      <a:pt x="33379" y="594326"/>
                    </a:lnTo>
                    <a:lnTo>
                      <a:pt x="33379" y="579467"/>
                    </a:lnTo>
                    <a:lnTo>
                      <a:pt x="28046" y="576514"/>
                    </a:lnTo>
                    <a:cubicBezTo>
                      <a:pt x="21188" y="563561"/>
                      <a:pt x="38142" y="528889"/>
                      <a:pt x="17378" y="529842"/>
                    </a:cubicBezTo>
                    <a:cubicBezTo>
                      <a:pt x="10424" y="527080"/>
                      <a:pt x="24140" y="523365"/>
                      <a:pt x="26903" y="520793"/>
                    </a:cubicBezTo>
                    <a:lnTo>
                      <a:pt x="26903" y="513459"/>
                    </a:lnTo>
                    <a:lnTo>
                      <a:pt x="20521" y="509553"/>
                    </a:lnTo>
                    <a:lnTo>
                      <a:pt x="20521" y="506029"/>
                    </a:lnTo>
                    <a:lnTo>
                      <a:pt x="27188" y="501838"/>
                    </a:lnTo>
                    <a:lnTo>
                      <a:pt x="27188" y="480026"/>
                    </a:lnTo>
                    <a:cubicBezTo>
                      <a:pt x="30332" y="478121"/>
                      <a:pt x="34142" y="476883"/>
                      <a:pt x="33665" y="473930"/>
                    </a:cubicBezTo>
                    <a:cubicBezTo>
                      <a:pt x="33189" y="470977"/>
                      <a:pt x="37094" y="470977"/>
                      <a:pt x="39190" y="469644"/>
                    </a:cubicBezTo>
                    <a:cubicBezTo>
                      <a:pt x="41476" y="466119"/>
                      <a:pt x="39190" y="462405"/>
                      <a:pt x="40714" y="458881"/>
                    </a:cubicBezTo>
                    <a:lnTo>
                      <a:pt x="33856" y="454308"/>
                    </a:lnTo>
                    <a:lnTo>
                      <a:pt x="33856" y="403255"/>
                    </a:lnTo>
                    <a:lnTo>
                      <a:pt x="27093" y="399064"/>
                    </a:lnTo>
                    <a:lnTo>
                      <a:pt x="27093" y="318101"/>
                    </a:lnTo>
                    <a:lnTo>
                      <a:pt x="33570" y="314196"/>
                    </a:lnTo>
                    <a:lnTo>
                      <a:pt x="33570" y="310672"/>
                    </a:lnTo>
                    <a:lnTo>
                      <a:pt x="26807" y="306576"/>
                    </a:lnTo>
                    <a:lnTo>
                      <a:pt x="26807" y="258951"/>
                    </a:lnTo>
                    <a:cubicBezTo>
                      <a:pt x="19664" y="256665"/>
                      <a:pt x="19092" y="249426"/>
                      <a:pt x="21188" y="243806"/>
                    </a:cubicBezTo>
                    <a:cubicBezTo>
                      <a:pt x="29379" y="238948"/>
                      <a:pt x="29379" y="238663"/>
                      <a:pt x="21188" y="233424"/>
                    </a:cubicBezTo>
                    <a:lnTo>
                      <a:pt x="27188" y="229519"/>
                    </a:lnTo>
                    <a:lnTo>
                      <a:pt x="27188" y="222280"/>
                    </a:lnTo>
                    <a:cubicBezTo>
                      <a:pt x="25283" y="221041"/>
                      <a:pt x="22997" y="219803"/>
                      <a:pt x="20807" y="218469"/>
                    </a:cubicBezTo>
                    <a:lnTo>
                      <a:pt x="20807" y="178369"/>
                    </a:lnTo>
                    <a:lnTo>
                      <a:pt x="27569" y="174369"/>
                    </a:lnTo>
                    <a:lnTo>
                      <a:pt x="27569" y="156271"/>
                    </a:lnTo>
                    <a:lnTo>
                      <a:pt x="33761" y="152271"/>
                    </a:lnTo>
                    <a:cubicBezTo>
                      <a:pt x="34713" y="149128"/>
                      <a:pt x="32237" y="147318"/>
                      <a:pt x="28712" y="146175"/>
                    </a:cubicBezTo>
                    <a:cubicBezTo>
                      <a:pt x="26522" y="143032"/>
                      <a:pt x="26522" y="81595"/>
                      <a:pt x="28712" y="59783"/>
                    </a:cubicBezTo>
                    <a:lnTo>
                      <a:pt x="33761" y="56926"/>
                    </a:lnTo>
                    <a:lnTo>
                      <a:pt x="33761" y="16349"/>
                    </a:lnTo>
                    <a:lnTo>
                      <a:pt x="27950" y="12539"/>
                    </a:lnTo>
                    <a:lnTo>
                      <a:pt x="34142" y="8729"/>
                    </a:lnTo>
                    <a:lnTo>
                      <a:pt x="34142" y="1490"/>
                    </a:lnTo>
                    <a:cubicBezTo>
                      <a:pt x="41095" y="-1272"/>
                      <a:pt x="41190" y="-1272"/>
                      <a:pt x="47477" y="1490"/>
                    </a:cubicBezTo>
                    <a:lnTo>
                      <a:pt x="47477" y="12730"/>
                    </a:lnTo>
                    <a:lnTo>
                      <a:pt x="56049" y="14253"/>
                    </a:lnTo>
                    <a:cubicBezTo>
                      <a:pt x="78147" y="1966"/>
                      <a:pt x="103103" y="17587"/>
                      <a:pt x="62336" y="17778"/>
                    </a:cubicBezTo>
                    <a:cubicBezTo>
                      <a:pt x="61574" y="19493"/>
                      <a:pt x="60716" y="21112"/>
                      <a:pt x="60145" y="22255"/>
                    </a:cubicBezTo>
                    <a:cubicBezTo>
                      <a:pt x="62526" y="26446"/>
                      <a:pt x="71003" y="23588"/>
                      <a:pt x="73575" y="27398"/>
                    </a:cubicBezTo>
                    <a:lnTo>
                      <a:pt x="73575" y="30541"/>
                    </a:lnTo>
                    <a:cubicBezTo>
                      <a:pt x="70718" y="31875"/>
                      <a:pt x="41571" y="38923"/>
                      <a:pt x="50715" y="43590"/>
                    </a:cubicBezTo>
                    <a:cubicBezTo>
                      <a:pt x="69460" y="57973"/>
                      <a:pt x="94140" y="62079"/>
                      <a:pt x="116533" y="54544"/>
                    </a:cubicBezTo>
                    <a:lnTo>
                      <a:pt x="125486" y="59974"/>
                    </a:lnTo>
                    <a:cubicBezTo>
                      <a:pt x="127201" y="74928"/>
                      <a:pt x="88148" y="54830"/>
                      <a:pt x="93101" y="74833"/>
                    </a:cubicBezTo>
                    <a:cubicBezTo>
                      <a:pt x="80147" y="82262"/>
                      <a:pt x="67479" y="90263"/>
                      <a:pt x="50810" y="87596"/>
                    </a:cubicBezTo>
                    <a:cubicBezTo>
                      <a:pt x="46810" y="90644"/>
                      <a:pt x="46715" y="90644"/>
                      <a:pt x="48524" y="97121"/>
                    </a:cubicBezTo>
                    <a:cubicBezTo>
                      <a:pt x="53496" y="98398"/>
                      <a:pt x="58669" y="98712"/>
                      <a:pt x="63764" y="98074"/>
                    </a:cubicBezTo>
                    <a:cubicBezTo>
                      <a:pt x="80147" y="90644"/>
                      <a:pt x="99769" y="96549"/>
                      <a:pt x="116723" y="94740"/>
                    </a:cubicBezTo>
                    <a:cubicBezTo>
                      <a:pt x="124467" y="99474"/>
                      <a:pt x="134221" y="99474"/>
                      <a:pt x="141965" y="94740"/>
                    </a:cubicBezTo>
                    <a:cubicBezTo>
                      <a:pt x="149994" y="98207"/>
                      <a:pt x="157757" y="102246"/>
                      <a:pt x="165206" y="106837"/>
                    </a:cubicBezTo>
                    <a:lnTo>
                      <a:pt x="159205" y="110742"/>
                    </a:lnTo>
                    <a:cubicBezTo>
                      <a:pt x="159205" y="111790"/>
                      <a:pt x="159205" y="113028"/>
                      <a:pt x="159205" y="114266"/>
                    </a:cubicBezTo>
                    <a:cubicBezTo>
                      <a:pt x="155776" y="117409"/>
                      <a:pt x="122057" y="117885"/>
                      <a:pt x="128820" y="113123"/>
                    </a:cubicBezTo>
                    <a:cubicBezTo>
                      <a:pt x="134849" y="112866"/>
                      <a:pt x="140621" y="110589"/>
                      <a:pt x="145203" y="106646"/>
                    </a:cubicBezTo>
                    <a:cubicBezTo>
                      <a:pt x="123486" y="100074"/>
                      <a:pt x="100150" y="113694"/>
                      <a:pt x="79481" y="105218"/>
                    </a:cubicBezTo>
                    <a:cubicBezTo>
                      <a:pt x="70565" y="107056"/>
                      <a:pt x="61983" y="110265"/>
                      <a:pt x="54049" y="114743"/>
                    </a:cubicBezTo>
                    <a:cubicBezTo>
                      <a:pt x="54049" y="116266"/>
                      <a:pt x="54049" y="117409"/>
                      <a:pt x="54620" y="118648"/>
                    </a:cubicBezTo>
                    <a:cubicBezTo>
                      <a:pt x="72623" y="124172"/>
                      <a:pt x="91101" y="114647"/>
                      <a:pt x="110151" y="116552"/>
                    </a:cubicBezTo>
                    <a:lnTo>
                      <a:pt x="119676" y="121982"/>
                    </a:lnTo>
                    <a:lnTo>
                      <a:pt x="106913" y="129411"/>
                    </a:lnTo>
                    <a:lnTo>
                      <a:pt x="106913" y="133030"/>
                    </a:lnTo>
                    <a:lnTo>
                      <a:pt x="113008" y="136841"/>
                    </a:lnTo>
                    <a:lnTo>
                      <a:pt x="107675" y="140460"/>
                    </a:lnTo>
                    <a:cubicBezTo>
                      <a:pt x="130439" y="168463"/>
                      <a:pt x="159586" y="142460"/>
                      <a:pt x="185684" y="138650"/>
                    </a:cubicBezTo>
                    <a:lnTo>
                      <a:pt x="185684" y="158843"/>
                    </a:lnTo>
                    <a:cubicBezTo>
                      <a:pt x="176159" y="165510"/>
                      <a:pt x="155966" y="153509"/>
                      <a:pt x="152537" y="166463"/>
                    </a:cubicBezTo>
                    <a:cubicBezTo>
                      <a:pt x="142346" y="172464"/>
                      <a:pt x="97578" y="164653"/>
                      <a:pt x="100340" y="179989"/>
                    </a:cubicBezTo>
                    <a:cubicBezTo>
                      <a:pt x="105522" y="186532"/>
                      <a:pt x="114828" y="188104"/>
                      <a:pt x="121867" y="183608"/>
                    </a:cubicBezTo>
                    <a:cubicBezTo>
                      <a:pt x="155204" y="182179"/>
                      <a:pt x="158443" y="182274"/>
                      <a:pt x="165872" y="184560"/>
                    </a:cubicBezTo>
                    <a:lnTo>
                      <a:pt x="159300" y="188657"/>
                    </a:lnTo>
                    <a:lnTo>
                      <a:pt x="159300" y="192086"/>
                    </a:lnTo>
                    <a:cubicBezTo>
                      <a:pt x="152537" y="196181"/>
                      <a:pt x="79195" y="196086"/>
                      <a:pt x="97673" y="208468"/>
                    </a:cubicBezTo>
                    <a:cubicBezTo>
                      <a:pt x="110627" y="205515"/>
                      <a:pt x="125201" y="216279"/>
                      <a:pt x="135202" y="209326"/>
                    </a:cubicBezTo>
                    <a:cubicBezTo>
                      <a:pt x="150947" y="209402"/>
                      <a:pt x="166672" y="208001"/>
                      <a:pt x="182160" y="205135"/>
                    </a:cubicBezTo>
                    <a:cubicBezTo>
                      <a:pt x="191685" y="213231"/>
                      <a:pt x="208735" y="203992"/>
                      <a:pt x="218450" y="211231"/>
                    </a:cubicBezTo>
                    <a:cubicBezTo>
                      <a:pt x="218450" y="220756"/>
                      <a:pt x="200734" y="212564"/>
                      <a:pt x="195495" y="219518"/>
                    </a:cubicBezTo>
                    <a:cubicBezTo>
                      <a:pt x="176445" y="211707"/>
                      <a:pt x="157395" y="219518"/>
                      <a:pt x="136631" y="223042"/>
                    </a:cubicBezTo>
                    <a:cubicBezTo>
                      <a:pt x="123867" y="218946"/>
                      <a:pt x="82624" y="214660"/>
                      <a:pt x="74051" y="223994"/>
                    </a:cubicBezTo>
                    <a:cubicBezTo>
                      <a:pt x="78719" y="227233"/>
                      <a:pt x="80052" y="231614"/>
                      <a:pt x="84338" y="234377"/>
                    </a:cubicBezTo>
                    <a:cubicBezTo>
                      <a:pt x="97197" y="231395"/>
                      <a:pt x="110408" y="230242"/>
                      <a:pt x="123581" y="230947"/>
                    </a:cubicBezTo>
                    <a:cubicBezTo>
                      <a:pt x="133106" y="235710"/>
                      <a:pt x="133106" y="235710"/>
                      <a:pt x="142631" y="230947"/>
                    </a:cubicBezTo>
                    <a:cubicBezTo>
                      <a:pt x="174064" y="230947"/>
                      <a:pt x="207878" y="227328"/>
                      <a:pt x="237881" y="236186"/>
                    </a:cubicBezTo>
                    <a:cubicBezTo>
                      <a:pt x="232262" y="238568"/>
                      <a:pt x="233595" y="242377"/>
                      <a:pt x="228833" y="245140"/>
                    </a:cubicBezTo>
                    <a:cubicBezTo>
                      <a:pt x="209783" y="240853"/>
                      <a:pt x="189113" y="238472"/>
                      <a:pt x="173207" y="250474"/>
                    </a:cubicBezTo>
                    <a:cubicBezTo>
                      <a:pt x="173207" y="252188"/>
                      <a:pt x="173207" y="253427"/>
                      <a:pt x="172730" y="254665"/>
                    </a:cubicBezTo>
                    <a:cubicBezTo>
                      <a:pt x="158729" y="260760"/>
                      <a:pt x="137678" y="265618"/>
                      <a:pt x="123677" y="260189"/>
                    </a:cubicBezTo>
                    <a:cubicBezTo>
                      <a:pt x="118724" y="261713"/>
                      <a:pt x="122057" y="268095"/>
                      <a:pt x="116533" y="266666"/>
                    </a:cubicBezTo>
                    <a:cubicBezTo>
                      <a:pt x="108646" y="263342"/>
                      <a:pt x="100350" y="261066"/>
                      <a:pt x="91863" y="259903"/>
                    </a:cubicBezTo>
                    <a:cubicBezTo>
                      <a:pt x="81386" y="262475"/>
                      <a:pt x="82338" y="269428"/>
                      <a:pt x="75290" y="272477"/>
                    </a:cubicBezTo>
                    <a:cubicBezTo>
                      <a:pt x="84834" y="280201"/>
                      <a:pt x="97130" y="283640"/>
                      <a:pt x="109294" y="282002"/>
                    </a:cubicBezTo>
                    <a:cubicBezTo>
                      <a:pt x="133421" y="275725"/>
                      <a:pt x="158119" y="271934"/>
                      <a:pt x="183017" y="270667"/>
                    </a:cubicBezTo>
                    <a:cubicBezTo>
                      <a:pt x="190228" y="276248"/>
                      <a:pt x="199267" y="278925"/>
                      <a:pt x="208354" y="278191"/>
                    </a:cubicBezTo>
                    <a:lnTo>
                      <a:pt x="199591" y="283621"/>
                    </a:lnTo>
                    <a:lnTo>
                      <a:pt x="209116" y="288859"/>
                    </a:lnTo>
                    <a:cubicBezTo>
                      <a:pt x="233881" y="279334"/>
                      <a:pt x="263885" y="283335"/>
                      <a:pt x="287602" y="270952"/>
                    </a:cubicBezTo>
                    <a:cubicBezTo>
                      <a:pt x="292507" y="271352"/>
                      <a:pt x="297393" y="269924"/>
                      <a:pt x="301318" y="266952"/>
                    </a:cubicBezTo>
                    <a:cubicBezTo>
                      <a:pt x="304271" y="266952"/>
                      <a:pt x="322749" y="265237"/>
                      <a:pt x="314367" y="270667"/>
                    </a:cubicBezTo>
                    <a:cubicBezTo>
                      <a:pt x="308747" y="275619"/>
                      <a:pt x="297127" y="272477"/>
                      <a:pt x="297794" y="279620"/>
                    </a:cubicBezTo>
                    <a:cubicBezTo>
                      <a:pt x="297794" y="280953"/>
                      <a:pt x="293793" y="282192"/>
                      <a:pt x="291507" y="283525"/>
                    </a:cubicBezTo>
                    <a:lnTo>
                      <a:pt x="291507" y="287145"/>
                    </a:lnTo>
                    <a:cubicBezTo>
                      <a:pt x="282649" y="293432"/>
                      <a:pt x="250550" y="273619"/>
                      <a:pt x="252074" y="294289"/>
                    </a:cubicBezTo>
                    <a:cubicBezTo>
                      <a:pt x="269504" y="303814"/>
                      <a:pt x="346847" y="285621"/>
                      <a:pt x="349610" y="302480"/>
                    </a:cubicBezTo>
                    <a:cubicBezTo>
                      <a:pt x="327893" y="316577"/>
                      <a:pt x="300651" y="306386"/>
                      <a:pt x="278267" y="316863"/>
                    </a:cubicBezTo>
                    <a:cubicBezTo>
                      <a:pt x="267790" y="319530"/>
                      <a:pt x="263218" y="318292"/>
                      <a:pt x="265218" y="331436"/>
                    </a:cubicBezTo>
                    <a:cubicBezTo>
                      <a:pt x="260551" y="335341"/>
                      <a:pt x="236643" y="329912"/>
                      <a:pt x="248740" y="340961"/>
                    </a:cubicBezTo>
                    <a:cubicBezTo>
                      <a:pt x="286173" y="344581"/>
                      <a:pt x="320749" y="340199"/>
                      <a:pt x="357039" y="346581"/>
                    </a:cubicBezTo>
                    <a:cubicBezTo>
                      <a:pt x="337989" y="365059"/>
                      <a:pt x="312272" y="342104"/>
                      <a:pt x="291698" y="357439"/>
                    </a:cubicBezTo>
                    <a:lnTo>
                      <a:pt x="304652" y="365155"/>
                    </a:lnTo>
                    <a:cubicBezTo>
                      <a:pt x="304652" y="366584"/>
                      <a:pt x="304652" y="367727"/>
                      <a:pt x="304652" y="368965"/>
                    </a:cubicBezTo>
                    <a:cubicBezTo>
                      <a:pt x="297870" y="373641"/>
                      <a:pt x="289535" y="375489"/>
                      <a:pt x="281411" y="374108"/>
                    </a:cubicBezTo>
                    <a:cubicBezTo>
                      <a:pt x="278839" y="383633"/>
                      <a:pt x="266075" y="385728"/>
                      <a:pt x="259408" y="386491"/>
                    </a:cubicBezTo>
                    <a:cubicBezTo>
                      <a:pt x="259408" y="388110"/>
                      <a:pt x="259408" y="389348"/>
                      <a:pt x="259408" y="390015"/>
                    </a:cubicBezTo>
                    <a:lnTo>
                      <a:pt x="229309" y="406969"/>
                    </a:lnTo>
                    <a:lnTo>
                      <a:pt x="222832" y="403826"/>
                    </a:lnTo>
                    <a:cubicBezTo>
                      <a:pt x="220165" y="406112"/>
                      <a:pt x="220165" y="406112"/>
                      <a:pt x="219974" y="409732"/>
                    </a:cubicBezTo>
                    <a:cubicBezTo>
                      <a:pt x="224603" y="412923"/>
                      <a:pt x="230071" y="414685"/>
                      <a:pt x="235691" y="414780"/>
                    </a:cubicBezTo>
                    <a:cubicBezTo>
                      <a:pt x="245882" y="409160"/>
                      <a:pt x="259503" y="412399"/>
                      <a:pt x="269314" y="403826"/>
                    </a:cubicBezTo>
                    <a:lnTo>
                      <a:pt x="277029" y="407636"/>
                    </a:lnTo>
                    <a:lnTo>
                      <a:pt x="285506" y="406017"/>
                    </a:lnTo>
                    <a:lnTo>
                      <a:pt x="285506" y="401921"/>
                    </a:lnTo>
                    <a:lnTo>
                      <a:pt x="279220" y="398016"/>
                    </a:lnTo>
                    <a:cubicBezTo>
                      <a:pt x="288811" y="392424"/>
                      <a:pt x="299651" y="389310"/>
                      <a:pt x="310748" y="388967"/>
                    </a:cubicBezTo>
                    <a:lnTo>
                      <a:pt x="323035" y="381728"/>
                    </a:lnTo>
                    <a:cubicBezTo>
                      <a:pt x="336751" y="384967"/>
                      <a:pt x="364754" y="374680"/>
                      <a:pt x="370660" y="386777"/>
                    </a:cubicBezTo>
                    <a:cubicBezTo>
                      <a:pt x="368183" y="390205"/>
                      <a:pt x="360087" y="387633"/>
                      <a:pt x="357420" y="390872"/>
                    </a:cubicBezTo>
                    <a:lnTo>
                      <a:pt x="357420" y="395539"/>
                    </a:lnTo>
                    <a:cubicBezTo>
                      <a:pt x="352858" y="399130"/>
                      <a:pt x="347219" y="401083"/>
                      <a:pt x="341418" y="401064"/>
                    </a:cubicBezTo>
                    <a:cubicBezTo>
                      <a:pt x="333731" y="395339"/>
                      <a:pt x="324178" y="392720"/>
                      <a:pt x="314653" y="393730"/>
                    </a:cubicBezTo>
                    <a:cubicBezTo>
                      <a:pt x="309414" y="396111"/>
                      <a:pt x="312557" y="401159"/>
                      <a:pt x="305128" y="402683"/>
                    </a:cubicBezTo>
                    <a:lnTo>
                      <a:pt x="305128" y="417257"/>
                    </a:lnTo>
                    <a:cubicBezTo>
                      <a:pt x="292745" y="423257"/>
                      <a:pt x="276553" y="414589"/>
                      <a:pt x="265694" y="425067"/>
                    </a:cubicBezTo>
                    <a:cubicBezTo>
                      <a:pt x="288554" y="429068"/>
                      <a:pt x="311891" y="433068"/>
                      <a:pt x="334751" y="426876"/>
                    </a:cubicBezTo>
                    <a:cubicBezTo>
                      <a:pt x="339989" y="429258"/>
                      <a:pt x="336846" y="432592"/>
                      <a:pt x="337989" y="435354"/>
                    </a:cubicBezTo>
                    <a:cubicBezTo>
                      <a:pt x="342371" y="439926"/>
                      <a:pt x="356087" y="437544"/>
                      <a:pt x="357611" y="444879"/>
                    </a:cubicBezTo>
                    <a:lnTo>
                      <a:pt x="357611" y="444879"/>
                    </a:lnTo>
                    <a:cubicBezTo>
                      <a:pt x="336465" y="443164"/>
                      <a:pt x="234548" y="444879"/>
                      <a:pt x="308462" y="452403"/>
                    </a:cubicBezTo>
                    <a:cubicBezTo>
                      <a:pt x="312748" y="453832"/>
                      <a:pt x="311414" y="455833"/>
                      <a:pt x="311700" y="457547"/>
                    </a:cubicBezTo>
                    <a:cubicBezTo>
                      <a:pt x="306080" y="461928"/>
                      <a:pt x="297889" y="457547"/>
                      <a:pt x="292079" y="461548"/>
                    </a:cubicBezTo>
                    <a:lnTo>
                      <a:pt x="292079" y="465072"/>
                    </a:lnTo>
                    <a:cubicBezTo>
                      <a:pt x="296146" y="466901"/>
                      <a:pt x="299251" y="470358"/>
                      <a:pt x="300651" y="474597"/>
                    </a:cubicBezTo>
                    <a:cubicBezTo>
                      <a:pt x="350848" y="473930"/>
                      <a:pt x="394472" y="498219"/>
                      <a:pt x="442574" y="505744"/>
                    </a:cubicBezTo>
                    <a:cubicBezTo>
                      <a:pt x="443717" y="510697"/>
                      <a:pt x="444955" y="511554"/>
                      <a:pt x="450765" y="511554"/>
                    </a:cubicBezTo>
                    <a:cubicBezTo>
                      <a:pt x="462166" y="510515"/>
                      <a:pt x="473539" y="513935"/>
                      <a:pt x="482483" y="521079"/>
                    </a:cubicBezTo>
                    <a:cubicBezTo>
                      <a:pt x="477530" y="524413"/>
                      <a:pt x="471530" y="521936"/>
                      <a:pt x="466958" y="523175"/>
                    </a:cubicBezTo>
                    <a:lnTo>
                      <a:pt x="459528" y="519269"/>
                    </a:lnTo>
                    <a:cubicBezTo>
                      <a:pt x="448498" y="524088"/>
                      <a:pt x="437097" y="528013"/>
                      <a:pt x="425429" y="530985"/>
                    </a:cubicBezTo>
                    <a:cubicBezTo>
                      <a:pt x="419809" y="534604"/>
                      <a:pt x="392091" y="537271"/>
                      <a:pt x="409331" y="546320"/>
                    </a:cubicBezTo>
                    <a:cubicBezTo>
                      <a:pt x="391329" y="564799"/>
                      <a:pt x="363897" y="557178"/>
                      <a:pt x="341037" y="563370"/>
                    </a:cubicBezTo>
                    <a:lnTo>
                      <a:pt x="332560" y="568895"/>
                    </a:lnTo>
                    <a:cubicBezTo>
                      <a:pt x="346276" y="574228"/>
                      <a:pt x="363326" y="572419"/>
                      <a:pt x="377518" y="576419"/>
                    </a:cubicBezTo>
                    <a:cubicBezTo>
                      <a:pt x="361611" y="583658"/>
                      <a:pt x="345990" y="591183"/>
                      <a:pt x="327226" y="589278"/>
                    </a:cubicBezTo>
                    <a:cubicBezTo>
                      <a:pt x="326273" y="590802"/>
                      <a:pt x="325321" y="592421"/>
                      <a:pt x="324178" y="594135"/>
                    </a:cubicBezTo>
                    <a:cubicBezTo>
                      <a:pt x="335322" y="603660"/>
                      <a:pt x="347324" y="599089"/>
                      <a:pt x="359516" y="596612"/>
                    </a:cubicBezTo>
                    <a:cubicBezTo>
                      <a:pt x="365326" y="595660"/>
                      <a:pt x="378566" y="599755"/>
                      <a:pt x="377708" y="590897"/>
                    </a:cubicBezTo>
                    <a:cubicBezTo>
                      <a:pt x="381995" y="587945"/>
                      <a:pt x="387900" y="589850"/>
                      <a:pt x="393425" y="589183"/>
                    </a:cubicBezTo>
                    <a:cubicBezTo>
                      <a:pt x="415904" y="598708"/>
                      <a:pt x="395520" y="601089"/>
                      <a:pt x="383138" y="604042"/>
                    </a:cubicBezTo>
                    <a:cubicBezTo>
                      <a:pt x="373613" y="605280"/>
                      <a:pt x="365040" y="614043"/>
                      <a:pt x="353896" y="607471"/>
                    </a:cubicBezTo>
                    <a:lnTo>
                      <a:pt x="339513" y="616996"/>
                    </a:lnTo>
                    <a:cubicBezTo>
                      <a:pt x="343171" y="619577"/>
                      <a:pt x="347019" y="621873"/>
                      <a:pt x="351038" y="623853"/>
                    </a:cubicBezTo>
                    <a:cubicBezTo>
                      <a:pt x="316748" y="641284"/>
                      <a:pt x="273410" y="614328"/>
                      <a:pt x="239786" y="634712"/>
                    </a:cubicBezTo>
                    <a:cubicBezTo>
                      <a:pt x="239786" y="635950"/>
                      <a:pt x="239786" y="637093"/>
                      <a:pt x="239786" y="638332"/>
                    </a:cubicBezTo>
                    <a:cubicBezTo>
                      <a:pt x="284649" y="645666"/>
                      <a:pt x="327797" y="632331"/>
                      <a:pt x="373136" y="633188"/>
                    </a:cubicBezTo>
                    <a:cubicBezTo>
                      <a:pt x="384281" y="629569"/>
                      <a:pt x="383233" y="621853"/>
                      <a:pt x="394282" y="618139"/>
                    </a:cubicBezTo>
                    <a:cubicBezTo>
                      <a:pt x="417713" y="619758"/>
                      <a:pt x="440573" y="609757"/>
                      <a:pt x="462386" y="613091"/>
                    </a:cubicBezTo>
                    <a:cubicBezTo>
                      <a:pt x="449527" y="617948"/>
                      <a:pt x="433811" y="636236"/>
                      <a:pt x="420571" y="625949"/>
                    </a:cubicBezTo>
                    <a:cubicBezTo>
                      <a:pt x="409141" y="630997"/>
                      <a:pt x="400473" y="639284"/>
                      <a:pt x="387138" y="636808"/>
                    </a:cubicBezTo>
                    <a:cubicBezTo>
                      <a:pt x="381614" y="639284"/>
                      <a:pt x="384947" y="642618"/>
                      <a:pt x="383900" y="645475"/>
                    </a:cubicBezTo>
                    <a:cubicBezTo>
                      <a:pt x="398949" y="651905"/>
                      <a:pt x="415161" y="655143"/>
                      <a:pt x="431525" y="655000"/>
                    </a:cubicBezTo>
                    <a:cubicBezTo>
                      <a:pt x="438859" y="655953"/>
                      <a:pt x="449717" y="652619"/>
                      <a:pt x="455528" y="657191"/>
                    </a:cubicBezTo>
                    <a:cubicBezTo>
                      <a:pt x="454004" y="660716"/>
                      <a:pt x="460100" y="662049"/>
                      <a:pt x="461338" y="664145"/>
                    </a:cubicBezTo>
                    <a:lnTo>
                      <a:pt x="452765" y="669764"/>
                    </a:lnTo>
                    <a:cubicBezTo>
                      <a:pt x="447898" y="670174"/>
                      <a:pt x="443031" y="668926"/>
                      <a:pt x="438954" y="666240"/>
                    </a:cubicBezTo>
                    <a:cubicBezTo>
                      <a:pt x="431715" y="671669"/>
                      <a:pt x="423047" y="669288"/>
                      <a:pt x="414761" y="669764"/>
                    </a:cubicBezTo>
                    <a:cubicBezTo>
                      <a:pt x="405807" y="672241"/>
                      <a:pt x="402473" y="678241"/>
                      <a:pt x="392758" y="677194"/>
                    </a:cubicBezTo>
                    <a:lnTo>
                      <a:pt x="383233" y="684242"/>
                    </a:lnTo>
                    <a:cubicBezTo>
                      <a:pt x="377708" y="693767"/>
                      <a:pt x="359897" y="697767"/>
                      <a:pt x="350943" y="704721"/>
                    </a:cubicBezTo>
                    <a:cubicBezTo>
                      <a:pt x="362945" y="713008"/>
                      <a:pt x="392948" y="697006"/>
                      <a:pt x="396854" y="713198"/>
                    </a:cubicBezTo>
                    <a:cubicBezTo>
                      <a:pt x="395806" y="720056"/>
                      <a:pt x="384757" y="717199"/>
                      <a:pt x="379709" y="720913"/>
                    </a:cubicBezTo>
                    <a:cubicBezTo>
                      <a:pt x="370593" y="715808"/>
                      <a:pt x="359277" y="716751"/>
                      <a:pt x="351134" y="723294"/>
                    </a:cubicBezTo>
                    <a:cubicBezTo>
                      <a:pt x="351134" y="724819"/>
                      <a:pt x="350657" y="726057"/>
                      <a:pt x="350467" y="727200"/>
                    </a:cubicBezTo>
                    <a:lnTo>
                      <a:pt x="338846" y="733677"/>
                    </a:lnTo>
                    <a:cubicBezTo>
                      <a:pt x="340085" y="738344"/>
                      <a:pt x="350657" y="735296"/>
                      <a:pt x="354563" y="736058"/>
                    </a:cubicBezTo>
                    <a:cubicBezTo>
                      <a:pt x="359201" y="739525"/>
                      <a:pt x="365030" y="741001"/>
                      <a:pt x="370755" y="740154"/>
                    </a:cubicBezTo>
                    <a:lnTo>
                      <a:pt x="370755" y="748917"/>
                    </a:lnTo>
                    <a:lnTo>
                      <a:pt x="357801" y="756442"/>
                    </a:lnTo>
                    <a:cubicBezTo>
                      <a:pt x="365154" y="758385"/>
                      <a:pt x="372812" y="758975"/>
                      <a:pt x="380375" y="758156"/>
                    </a:cubicBezTo>
                    <a:cubicBezTo>
                      <a:pt x="392091" y="750917"/>
                      <a:pt x="407903" y="752918"/>
                      <a:pt x="419809" y="747678"/>
                    </a:cubicBezTo>
                    <a:lnTo>
                      <a:pt x="430191" y="752536"/>
                    </a:lnTo>
                    <a:cubicBezTo>
                      <a:pt x="404093" y="763490"/>
                      <a:pt x="374565" y="761204"/>
                      <a:pt x="346562" y="765681"/>
                    </a:cubicBezTo>
                    <a:lnTo>
                      <a:pt x="343609" y="771396"/>
                    </a:lnTo>
                    <a:lnTo>
                      <a:pt x="337989" y="774825"/>
                    </a:lnTo>
                    <a:cubicBezTo>
                      <a:pt x="346562" y="783112"/>
                      <a:pt x="359992" y="777492"/>
                      <a:pt x="369993" y="782349"/>
                    </a:cubicBezTo>
                    <a:lnTo>
                      <a:pt x="361040" y="787683"/>
                    </a:lnTo>
                    <a:cubicBezTo>
                      <a:pt x="355210" y="787388"/>
                      <a:pt x="349486" y="789255"/>
                      <a:pt x="344942" y="792922"/>
                    </a:cubicBezTo>
                    <a:cubicBezTo>
                      <a:pt x="352467" y="808258"/>
                      <a:pt x="388186" y="792161"/>
                      <a:pt x="403616" y="800543"/>
                    </a:cubicBezTo>
                    <a:cubicBezTo>
                      <a:pt x="394949" y="806924"/>
                      <a:pt x="371136" y="795685"/>
                      <a:pt x="371136" y="808067"/>
                    </a:cubicBezTo>
                    <a:cubicBezTo>
                      <a:pt x="375708" y="809972"/>
                      <a:pt x="378470" y="812353"/>
                      <a:pt x="378185" y="814925"/>
                    </a:cubicBezTo>
                    <a:cubicBezTo>
                      <a:pt x="389900" y="825117"/>
                      <a:pt x="404378" y="822355"/>
                      <a:pt x="416285" y="830070"/>
                    </a:cubicBezTo>
                    <a:cubicBezTo>
                      <a:pt x="391424" y="837214"/>
                      <a:pt x="379709" y="825117"/>
                      <a:pt x="353134" y="831784"/>
                    </a:cubicBezTo>
                    <a:cubicBezTo>
                      <a:pt x="329702" y="842643"/>
                      <a:pt x="360087" y="845310"/>
                      <a:pt x="370374" y="848072"/>
                    </a:cubicBezTo>
                    <a:lnTo>
                      <a:pt x="370374" y="852739"/>
                    </a:lnTo>
                    <a:cubicBezTo>
                      <a:pt x="357801" y="858549"/>
                      <a:pt x="352562" y="848263"/>
                      <a:pt x="340942" y="865503"/>
                    </a:cubicBezTo>
                    <a:cubicBezTo>
                      <a:pt x="336370" y="865503"/>
                      <a:pt x="332369" y="865503"/>
                      <a:pt x="327416" y="865503"/>
                    </a:cubicBezTo>
                    <a:lnTo>
                      <a:pt x="311510" y="875028"/>
                    </a:lnTo>
                    <a:cubicBezTo>
                      <a:pt x="311510" y="875790"/>
                      <a:pt x="311510" y="877028"/>
                      <a:pt x="311510" y="878171"/>
                    </a:cubicBezTo>
                    <a:cubicBezTo>
                      <a:pt x="315891" y="881314"/>
                      <a:pt x="322559" y="880171"/>
                      <a:pt x="327893" y="883600"/>
                    </a:cubicBezTo>
                    <a:lnTo>
                      <a:pt x="334370" y="880648"/>
                    </a:lnTo>
                    <a:cubicBezTo>
                      <a:pt x="338342" y="883324"/>
                      <a:pt x="343133" y="884505"/>
                      <a:pt x="347895" y="883982"/>
                    </a:cubicBezTo>
                    <a:lnTo>
                      <a:pt x="356944" y="878457"/>
                    </a:lnTo>
                    <a:cubicBezTo>
                      <a:pt x="356944" y="870266"/>
                      <a:pt x="373422" y="871789"/>
                      <a:pt x="379518" y="876171"/>
                    </a:cubicBezTo>
                    <a:cubicBezTo>
                      <a:pt x="389043" y="878266"/>
                      <a:pt x="400568" y="874266"/>
                      <a:pt x="409903" y="878552"/>
                    </a:cubicBezTo>
                    <a:cubicBezTo>
                      <a:pt x="407712" y="879885"/>
                      <a:pt x="405521" y="881124"/>
                      <a:pt x="403521" y="882457"/>
                    </a:cubicBezTo>
                    <a:cubicBezTo>
                      <a:pt x="403521" y="883791"/>
                      <a:pt x="403521" y="884934"/>
                      <a:pt x="403045" y="886172"/>
                    </a:cubicBezTo>
                    <a:cubicBezTo>
                      <a:pt x="396663" y="889601"/>
                      <a:pt x="381423" y="885505"/>
                      <a:pt x="378375" y="893983"/>
                    </a:cubicBezTo>
                    <a:cubicBezTo>
                      <a:pt x="382852" y="896078"/>
                      <a:pt x="389615" y="894935"/>
                      <a:pt x="394091" y="898650"/>
                    </a:cubicBezTo>
                    <a:cubicBezTo>
                      <a:pt x="401949" y="893716"/>
                      <a:pt x="411951" y="893716"/>
                      <a:pt x="419809" y="898650"/>
                    </a:cubicBezTo>
                    <a:cubicBezTo>
                      <a:pt x="432096" y="899507"/>
                      <a:pt x="451432" y="897792"/>
                      <a:pt x="461624" y="904936"/>
                    </a:cubicBezTo>
                    <a:cubicBezTo>
                      <a:pt x="450860" y="908366"/>
                      <a:pt x="438192" y="904936"/>
                      <a:pt x="424762" y="906270"/>
                    </a:cubicBezTo>
                    <a:lnTo>
                      <a:pt x="414665" y="913509"/>
                    </a:lnTo>
                    <a:cubicBezTo>
                      <a:pt x="387738" y="911804"/>
                      <a:pt x="360973" y="908175"/>
                      <a:pt x="334560" y="902650"/>
                    </a:cubicBezTo>
                    <a:cubicBezTo>
                      <a:pt x="299984" y="921224"/>
                      <a:pt x="327797" y="910842"/>
                      <a:pt x="331417" y="922748"/>
                    </a:cubicBezTo>
                    <a:cubicBezTo>
                      <a:pt x="332941" y="924748"/>
                      <a:pt x="339132" y="925034"/>
                      <a:pt x="342085" y="925415"/>
                    </a:cubicBezTo>
                    <a:cubicBezTo>
                      <a:pt x="349133" y="929320"/>
                      <a:pt x="326464" y="926939"/>
                      <a:pt x="330655" y="934273"/>
                    </a:cubicBezTo>
                    <a:lnTo>
                      <a:pt x="325607" y="937607"/>
                    </a:lnTo>
                    <a:lnTo>
                      <a:pt x="334179" y="943322"/>
                    </a:lnTo>
                    <a:lnTo>
                      <a:pt x="380756" y="943322"/>
                    </a:lnTo>
                    <a:cubicBezTo>
                      <a:pt x="383519" y="947513"/>
                      <a:pt x="392567" y="945703"/>
                      <a:pt x="396663" y="948561"/>
                    </a:cubicBezTo>
                    <a:lnTo>
                      <a:pt x="390472" y="952466"/>
                    </a:lnTo>
                    <a:cubicBezTo>
                      <a:pt x="394568" y="955609"/>
                      <a:pt x="400568" y="953704"/>
                      <a:pt x="405998" y="954276"/>
                    </a:cubicBezTo>
                    <a:lnTo>
                      <a:pt x="413046" y="950847"/>
                    </a:lnTo>
                    <a:cubicBezTo>
                      <a:pt x="421904" y="954086"/>
                      <a:pt x="411522" y="959515"/>
                      <a:pt x="407903" y="961705"/>
                    </a:cubicBezTo>
                    <a:cubicBezTo>
                      <a:pt x="365421" y="960182"/>
                      <a:pt x="387805" y="972945"/>
                      <a:pt x="413332" y="969040"/>
                    </a:cubicBezTo>
                    <a:cubicBezTo>
                      <a:pt x="421523" y="973707"/>
                      <a:pt x="455051" y="990185"/>
                      <a:pt x="436859" y="996281"/>
                    </a:cubicBezTo>
                    <a:cubicBezTo>
                      <a:pt x="444479" y="1012569"/>
                      <a:pt x="486293" y="994471"/>
                      <a:pt x="502486" y="1004473"/>
                    </a:cubicBezTo>
                    <a:cubicBezTo>
                      <a:pt x="497714" y="1007740"/>
                      <a:pt x="492075" y="1009530"/>
                      <a:pt x="486293" y="1009616"/>
                    </a:cubicBezTo>
                    <a:cubicBezTo>
                      <a:pt x="482226" y="1006882"/>
                      <a:pt x="477378" y="1005539"/>
                      <a:pt x="472482" y="1005806"/>
                    </a:cubicBezTo>
                    <a:cubicBezTo>
                      <a:pt x="459433" y="1023046"/>
                      <a:pt x="422190" y="1008664"/>
                      <a:pt x="423143" y="1025999"/>
                    </a:cubicBezTo>
                    <a:lnTo>
                      <a:pt x="436382" y="1033714"/>
                    </a:lnTo>
                    <a:cubicBezTo>
                      <a:pt x="433906" y="1044573"/>
                      <a:pt x="416094" y="1036572"/>
                      <a:pt x="405521" y="1038953"/>
                    </a:cubicBezTo>
                    <a:cubicBezTo>
                      <a:pt x="401711" y="1041239"/>
                      <a:pt x="391615" y="1046573"/>
                      <a:pt x="400759" y="1050097"/>
                    </a:cubicBezTo>
                    <a:cubicBezTo>
                      <a:pt x="410951" y="1050097"/>
                      <a:pt x="438192" y="1037143"/>
                      <a:pt x="436192" y="1055526"/>
                    </a:cubicBezTo>
                    <a:cubicBezTo>
                      <a:pt x="431239" y="1059432"/>
                      <a:pt x="401426" y="1058003"/>
                      <a:pt x="404093" y="1066957"/>
                    </a:cubicBezTo>
                    <a:cubicBezTo>
                      <a:pt x="429239" y="1068195"/>
                      <a:pt x="453718" y="1071719"/>
                      <a:pt x="479054" y="1072195"/>
                    </a:cubicBezTo>
                    <a:cubicBezTo>
                      <a:pt x="486103" y="1079244"/>
                      <a:pt x="466291" y="1072195"/>
                      <a:pt x="469529" y="1081720"/>
                    </a:cubicBezTo>
                    <a:cubicBezTo>
                      <a:pt x="478102" y="1089626"/>
                      <a:pt x="483055" y="1083816"/>
                      <a:pt x="493342" y="1083625"/>
                    </a:cubicBezTo>
                    <a:lnTo>
                      <a:pt x="503819" y="1091150"/>
                    </a:lnTo>
                    <a:cubicBezTo>
                      <a:pt x="525536" y="1087531"/>
                      <a:pt x="541919" y="1104200"/>
                      <a:pt x="561636" y="1100009"/>
                    </a:cubicBezTo>
                    <a:lnTo>
                      <a:pt x="561636" y="1092865"/>
                    </a:lnTo>
                    <a:cubicBezTo>
                      <a:pt x="564875" y="1089531"/>
                      <a:pt x="575924" y="1092865"/>
                      <a:pt x="574685" y="1086864"/>
                    </a:cubicBezTo>
                    <a:cubicBezTo>
                      <a:pt x="574685" y="1085626"/>
                      <a:pt x="575543" y="1084673"/>
                      <a:pt x="578114" y="1083721"/>
                    </a:cubicBezTo>
                    <a:cubicBezTo>
                      <a:pt x="583163" y="1083721"/>
                      <a:pt x="601736" y="1084768"/>
                      <a:pt x="588306" y="1078482"/>
                    </a:cubicBezTo>
                    <a:cubicBezTo>
                      <a:pt x="590211" y="1062766"/>
                      <a:pt x="569256" y="1072862"/>
                      <a:pt x="561636" y="1063528"/>
                    </a:cubicBezTo>
                    <a:cubicBezTo>
                      <a:pt x="571161" y="1059622"/>
                      <a:pt x="591354" y="1057908"/>
                      <a:pt x="587830" y="1042287"/>
                    </a:cubicBezTo>
                    <a:cubicBezTo>
                      <a:pt x="580438" y="1035867"/>
                      <a:pt x="571266" y="1031848"/>
                      <a:pt x="561541" y="1030762"/>
                    </a:cubicBezTo>
                    <a:lnTo>
                      <a:pt x="561541" y="1026666"/>
                    </a:lnTo>
                    <a:cubicBezTo>
                      <a:pt x="575828" y="1021237"/>
                      <a:pt x="592402" y="1031809"/>
                      <a:pt x="587830" y="1008283"/>
                    </a:cubicBezTo>
                    <a:lnTo>
                      <a:pt x="594021" y="1004377"/>
                    </a:lnTo>
                    <a:lnTo>
                      <a:pt x="594021" y="993233"/>
                    </a:lnTo>
                    <a:lnTo>
                      <a:pt x="588973" y="990376"/>
                    </a:lnTo>
                    <a:cubicBezTo>
                      <a:pt x="586306" y="985709"/>
                      <a:pt x="588973" y="980851"/>
                      <a:pt x="587639" y="976564"/>
                    </a:cubicBezTo>
                    <a:cubicBezTo>
                      <a:pt x="593354" y="970659"/>
                      <a:pt x="598784" y="969325"/>
                      <a:pt x="587639" y="963896"/>
                    </a:cubicBezTo>
                    <a:lnTo>
                      <a:pt x="587639" y="912747"/>
                    </a:lnTo>
                    <a:lnTo>
                      <a:pt x="574495" y="904841"/>
                    </a:lnTo>
                    <a:cubicBezTo>
                      <a:pt x="582496" y="901031"/>
                      <a:pt x="589830" y="897507"/>
                      <a:pt x="587449" y="887506"/>
                    </a:cubicBezTo>
                    <a:cubicBezTo>
                      <a:pt x="583477" y="884267"/>
                      <a:pt x="579124" y="881514"/>
                      <a:pt x="574495" y="879314"/>
                    </a:cubicBezTo>
                    <a:lnTo>
                      <a:pt x="587258" y="871694"/>
                    </a:lnTo>
                    <a:lnTo>
                      <a:pt x="587258" y="846072"/>
                    </a:lnTo>
                    <a:lnTo>
                      <a:pt x="581258" y="842262"/>
                    </a:lnTo>
                    <a:lnTo>
                      <a:pt x="581258" y="833689"/>
                    </a:lnTo>
                    <a:cubicBezTo>
                      <a:pt x="587258" y="830261"/>
                      <a:pt x="587258" y="830261"/>
                      <a:pt x="581258" y="827022"/>
                    </a:cubicBezTo>
                    <a:cubicBezTo>
                      <a:pt x="584782" y="822735"/>
                      <a:pt x="599165" y="824927"/>
                      <a:pt x="600308" y="817497"/>
                    </a:cubicBezTo>
                    <a:cubicBezTo>
                      <a:pt x="613643" y="818544"/>
                      <a:pt x="604118" y="842071"/>
                      <a:pt x="606880" y="852073"/>
                    </a:cubicBezTo>
                    <a:lnTo>
                      <a:pt x="600593" y="856264"/>
                    </a:lnTo>
                    <a:lnTo>
                      <a:pt x="600593" y="973992"/>
                    </a:lnTo>
                    <a:lnTo>
                      <a:pt x="606689" y="977898"/>
                    </a:lnTo>
                    <a:lnTo>
                      <a:pt x="606689" y="1043906"/>
                    </a:lnTo>
                    <a:lnTo>
                      <a:pt x="613452" y="1047907"/>
                    </a:lnTo>
                    <a:lnTo>
                      <a:pt x="613452" y="1055146"/>
                    </a:lnTo>
                    <a:lnTo>
                      <a:pt x="606689" y="1059241"/>
                    </a:lnTo>
                    <a:lnTo>
                      <a:pt x="606689" y="1143728"/>
                    </a:lnTo>
                    <a:lnTo>
                      <a:pt x="601165" y="1146871"/>
                    </a:lnTo>
                    <a:cubicBezTo>
                      <a:pt x="598688" y="1152968"/>
                      <a:pt x="601165" y="1159635"/>
                      <a:pt x="599546" y="1165921"/>
                    </a:cubicBezTo>
                    <a:lnTo>
                      <a:pt x="594974" y="1168493"/>
                    </a:lnTo>
                    <a:cubicBezTo>
                      <a:pt x="593059" y="1172398"/>
                      <a:pt x="593059" y="1176970"/>
                      <a:pt x="594974" y="1180876"/>
                    </a:cubicBezTo>
                    <a:lnTo>
                      <a:pt x="600022" y="1183638"/>
                    </a:lnTo>
                    <a:lnTo>
                      <a:pt x="594116" y="1187638"/>
                    </a:lnTo>
                    <a:lnTo>
                      <a:pt x="594116" y="1202212"/>
                    </a:lnTo>
                    <a:lnTo>
                      <a:pt x="600403" y="1206117"/>
                    </a:lnTo>
                    <a:lnTo>
                      <a:pt x="600403" y="1268601"/>
                    </a:lnTo>
                    <a:lnTo>
                      <a:pt x="594021" y="1272506"/>
                    </a:lnTo>
                    <a:lnTo>
                      <a:pt x="594021" y="1287079"/>
                    </a:lnTo>
                    <a:lnTo>
                      <a:pt x="600117" y="1290889"/>
                    </a:lnTo>
                    <a:lnTo>
                      <a:pt x="600117" y="1309939"/>
                    </a:lnTo>
                    <a:lnTo>
                      <a:pt x="595164" y="1312701"/>
                    </a:lnTo>
                    <a:cubicBezTo>
                      <a:pt x="593659" y="1320227"/>
                      <a:pt x="593240" y="1327923"/>
                      <a:pt x="593926" y="1335562"/>
                    </a:cubicBezTo>
                    <a:lnTo>
                      <a:pt x="599546" y="1338705"/>
                    </a:lnTo>
                    <a:cubicBezTo>
                      <a:pt x="600736" y="1347287"/>
                      <a:pt x="601051" y="1355964"/>
                      <a:pt x="600498" y="1364613"/>
                    </a:cubicBezTo>
                    <a:lnTo>
                      <a:pt x="594212" y="1368804"/>
                    </a:lnTo>
                    <a:lnTo>
                      <a:pt x="594212" y="1412809"/>
                    </a:lnTo>
                    <a:cubicBezTo>
                      <a:pt x="595831" y="1413952"/>
                      <a:pt x="598022" y="1415286"/>
                      <a:pt x="600403" y="1416715"/>
                    </a:cubicBezTo>
                    <a:lnTo>
                      <a:pt x="600403" y="1446051"/>
                    </a:lnTo>
                    <a:lnTo>
                      <a:pt x="593926" y="1449862"/>
                    </a:lnTo>
                    <a:lnTo>
                      <a:pt x="593926" y="1460816"/>
                    </a:lnTo>
                    <a:lnTo>
                      <a:pt x="600212" y="1464721"/>
                    </a:lnTo>
                    <a:cubicBezTo>
                      <a:pt x="601546" y="1467769"/>
                      <a:pt x="598879" y="1469579"/>
                      <a:pt x="595259" y="1471102"/>
                    </a:cubicBezTo>
                    <a:cubicBezTo>
                      <a:pt x="591640" y="1483009"/>
                      <a:pt x="595259" y="1496725"/>
                      <a:pt x="593354" y="1509202"/>
                    </a:cubicBezTo>
                    <a:cubicBezTo>
                      <a:pt x="585544" y="1511488"/>
                      <a:pt x="587639" y="1515489"/>
                      <a:pt x="587354" y="1518727"/>
                    </a:cubicBezTo>
                    <a:cubicBezTo>
                      <a:pt x="591830" y="1522728"/>
                      <a:pt x="597926" y="1525586"/>
                      <a:pt x="587354" y="1530634"/>
                    </a:cubicBezTo>
                    <a:lnTo>
                      <a:pt x="587354" y="1541397"/>
                    </a:lnTo>
                    <a:lnTo>
                      <a:pt x="580686" y="1545397"/>
                    </a:lnTo>
                    <a:lnTo>
                      <a:pt x="580686" y="1556351"/>
                    </a:lnTo>
                    <a:lnTo>
                      <a:pt x="587449" y="1560447"/>
                    </a:lnTo>
                    <a:lnTo>
                      <a:pt x="587449" y="1615502"/>
                    </a:lnTo>
                    <a:cubicBezTo>
                      <a:pt x="596117" y="1620740"/>
                      <a:pt x="596117" y="1621121"/>
                      <a:pt x="588306" y="1625788"/>
                    </a:cubicBezTo>
                    <a:cubicBezTo>
                      <a:pt x="586592" y="1632932"/>
                      <a:pt x="584210" y="1645600"/>
                      <a:pt x="593450" y="1648363"/>
                    </a:cubicBezTo>
                    <a:lnTo>
                      <a:pt x="593450" y="1659031"/>
                    </a:lnTo>
                    <a:lnTo>
                      <a:pt x="600212" y="1663317"/>
                    </a:lnTo>
                    <a:lnTo>
                      <a:pt x="600212" y="1674080"/>
                    </a:lnTo>
                    <a:lnTo>
                      <a:pt x="606880" y="1678081"/>
                    </a:lnTo>
                    <a:lnTo>
                      <a:pt x="606880" y="1681700"/>
                    </a:lnTo>
                    <a:cubicBezTo>
                      <a:pt x="596021" y="1685796"/>
                      <a:pt x="590687" y="1692559"/>
                      <a:pt x="594497" y="1704179"/>
                    </a:cubicBezTo>
                    <a:cubicBezTo>
                      <a:pt x="602689" y="1709227"/>
                      <a:pt x="602689" y="1709418"/>
                      <a:pt x="594497" y="1714657"/>
                    </a:cubicBezTo>
                    <a:lnTo>
                      <a:pt x="594497" y="1777427"/>
                    </a:lnTo>
                    <a:lnTo>
                      <a:pt x="600403" y="1781141"/>
                    </a:lnTo>
                    <a:cubicBezTo>
                      <a:pt x="600403" y="1782189"/>
                      <a:pt x="600403" y="1783427"/>
                      <a:pt x="600403" y="1784666"/>
                    </a:cubicBezTo>
                    <a:lnTo>
                      <a:pt x="593831" y="1788666"/>
                    </a:lnTo>
                    <a:lnTo>
                      <a:pt x="593831" y="1803239"/>
                    </a:lnTo>
                    <a:lnTo>
                      <a:pt x="600212" y="1807049"/>
                    </a:lnTo>
                    <a:lnTo>
                      <a:pt x="600212" y="1858675"/>
                    </a:lnTo>
                    <a:cubicBezTo>
                      <a:pt x="592497" y="1860770"/>
                      <a:pt x="593640" y="1867152"/>
                      <a:pt x="593831" y="1873248"/>
                    </a:cubicBezTo>
                    <a:cubicBezTo>
                      <a:pt x="602784" y="1878772"/>
                      <a:pt x="602784" y="1878963"/>
                      <a:pt x="594593" y="1883916"/>
                    </a:cubicBezTo>
                    <a:cubicBezTo>
                      <a:pt x="593164" y="1886202"/>
                      <a:pt x="594021" y="1888679"/>
                      <a:pt x="593831" y="1891345"/>
                    </a:cubicBezTo>
                    <a:lnTo>
                      <a:pt x="587449" y="1895441"/>
                    </a:lnTo>
                    <a:lnTo>
                      <a:pt x="587449" y="1902775"/>
                    </a:lnTo>
                    <a:lnTo>
                      <a:pt x="593831" y="1906586"/>
                    </a:lnTo>
                    <a:lnTo>
                      <a:pt x="593831" y="1913825"/>
                    </a:lnTo>
                    <a:lnTo>
                      <a:pt x="587449" y="1917634"/>
                    </a:lnTo>
                    <a:lnTo>
                      <a:pt x="587449" y="1939637"/>
                    </a:lnTo>
                    <a:lnTo>
                      <a:pt x="593450" y="1943543"/>
                    </a:lnTo>
                    <a:cubicBezTo>
                      <a:pt x="584877" y="1948781"/>
                      <a:pt x="584877" y="1948972"/>
                      <a:pt x="593450" y="1954211"/>
                    </a:cubicBezTo>
                    <a:lnTo>
                      <a:pt x="593450" y="1972213"/>
                    </a:lnTo>
                    <a:lnTo>
                      <a:pt x="600212" y="1976594"/>
                    </a:lnTo>
                    <a:lnTo>
                      <a:pt x="600212" y="1983833"/>
                    </a:lnTo>
                    <a:lnTo>
                      <a:pt x="593831" y="1987643"/>
                    </a:lnTo>
                    <a:lnTo>
                      <a:pt x="593831" y="1994882"/>
                    </a:lnTo>
                    <a:lnTo>
                      <a:pt x="587449" y="1998692"/>
                    </a:lnTo>
                    <a:lnTo>
                      <a:pt x="587449" y="2005931"/>
                    </a:lnTo>
                    <a:lnTo>
                      <a:pt x="594212" y="2010218"/>
                    </a:lnTo>
                    <a:lnTo>
                      <a:pt x="594212" y="2039364"/>
                    </a:lnTo>
                    <a:lnTo>
                      <a:pt x="599165" y="2042126"/>
                    </a:lnTo>
                    <a:cubicBezTo>
                      <a:pt x="600689" y="2049746"/>
                      <a:pt x="600689" y="2049746"/>
                      <a:pt x="594593" y="2053461"/>
                    </a:cubicBezTo>
                    <a:cubicBezTo>
                      <a:pt x="593573" y="2068225"/>
                      <a:pt x="593316" y="2082988"/>
                      <a:pt x="593831" y="2097752"/>
                    </a:cubicBezTo>
                    <a:lnTo>
                      <a:pt x="587449" y="2101848"/>
                    </a:lnTo>
                    <a:lnTo>
                      <a:pt x="587449" y="2131185"/>
                    </a:lnTo>
                    <a:lnTo>
                      <a:pt x="593735" y="2134995"/>
                    </a:lnTo>
                    <a:lnTo>
                      <a:pt x="593735" y="2142329"/>
                    </a:lnTo>
                    <a:lnTo>
                      <a:pt x="587354" y="2146139"/>
                    </a:lnTo>
                    <a:lnTo>
                      <a:pt x="587354" y="2153378"/>
                    </a:lnTo>
                    <a:lnTo>
                      <a:pt x="594116" y="2157569"/>
                    </a:lnTo>
                    <a:lnTo>
                      <a:pt x="594116" y="2197765"/>
                    </a:lnTo>
                    <a:cubicBezTo>
                      <a:pt x="605546" y="2202622"/>
                      <a:pt x="599641" y="2221006"/>
                      <a:pt x="599355" y="2231388"/>
                    </a:cubicBezTo>
                    <a:cubicBezTo>
                      <a:pt x="591449" y="2236150"/>
                      <a:pt x="591449" y="2236436"/>
                      <a:pt x="600117" y="2241675"/>
                    </a:cubicBezTo>
                    <a:lnTo>
                      <a:pt x="600117" y="2252914"/>
                    </a:lnTo>
                    <a:lnTo>
                      <a:pt x="593831" y="2256725"/>
                    </a:lnTo>
                    <a:lnTo>
                      <a:pt x="593831" y="2326447"/>
                    </a:lnTo>
                    <a:lnTo>
                      <a:pt x="587354" y="2330448"/>
                    </a:lnTo>
                    <a:lnTo>
                      <a:pt x="587354" y="2356165"/>
                    </a:lnTo>
                    <a:lnTo>
                      <a:pt x="594021" y="2360261"/>
                    </a:lnTo>
                    <a:lnTo>
                      <a:pt x="594021" y="2433889"/>
                    </a:lnTo>
                    <a:cubicBezTo>
                      <a:pt x="601165" y="2436175"/>
                      <a:pt x="601736" y="2443414"/>
                      <a:pt x="599546" y="2448939"/>
                    </a:cubicBezTo>
                    <a:lnTo>
                      <a:pt x="594212" y="2451892"/>
                    </a:lnTo>
                    <a:cubicBezTo>
                      <a:pt x="592878" y="2459322"/>
                      <a:pt x="594783" y="2467227"/>
                      <a:pt x="593259" y="2474561"/>
                    </a:cubicBezTo>
                    <a:lnTo>
                      <a:pt x="587544" y="2477800"/>
                    </a:lnTo>
                    <a:lnTo>
                      <a:pt x="587544" y="2499992"/>
                    </a:lnTo>
                    <a:lnTo>
                      <a:pt x="593640" y="2503803"/>
                    </a:lnTo>
                    <a:lnTo>
                      <a:pt x="593640" y="2511042"/>
                    </a:lnTo>
                    <a:lnTo>
                      <a:pt x="587258" y="2514947"/>
                    </a:lnTo>
                    <a:lnTo>
                      <a:pt x="587258" y="2522091"/>
                    </a:lnTo>
                    <a:lnTo>
                      <a:pt x="594021" y="2526186"/>
                    </a:lnTo>
                    <a:lnTo>
                      <a:pt x="594021" y="2566383"/>
                    </a:lnTo>
                    <a:lnTo>
                      <a:pt x="599927" y="2570287"/>
                    </a:lnTo>
                    <a:cubicBezTo>
                      <a:pt x="590402" y="2570859"/>
                      <a:pt x="590402" y="2624580"/>
                      <a:pt x="599927" y="2625151"/>
                    </a:cubicBezTo>
                    <a:lnTo>
                      <a:pt x="599927" y="2632105"/>
                    </a:lnTo>
                    <a:lnTo>
                      <a:pt x="606499" y="2636391"/>
                    </a:lnTo>
                    <a:cubicBezTo>
                      <a:pt x="606499" y="2637439"/>
                      <a:pt x="606499" y="2638582"/>
                      <a:pt x="606499" y="2639915"/>
                    </a:cubicBezTo>
                    <a:close/>
                    <a:moveTo>
                      <a:pt x="341418" y="704626"/>
                    </a:moveTo>
                    <a:cubicBezTo>
                      <a:pt x="336941" y="701578"/>
                      <a:pt x="330083" y="702816"/>
                      <a:pt x="329321" y="706816"/>
                    </a:cubicBezTo>
                    <a:lnTo>
                      <a:pt x="328845" y="706816"/>
                    </a:lnTo>
                    <a:cubicBezTo>
                      <a:pt x="326464" y="705769"/>
                      <a:pt x="319320" y="708531"/>
                      <a:pt x="325035" y="709960"/>
                    </a:cubicBezTo>
                    <a:cubicBezTo>
                      <a:pt x="326940" y="709960"/>
                      <a:pt x="328274" y="709960"/>
                      <a:pt x="328845" y="706816"/>
                    </a:cubicBezTo>
                    <a:cubicBezTo>
                      <a:pt x="328845" y="706816"/>
                      <a:pt x="328845" y="706816"/>
                      <a:pt x="328845" y="707674"/>
                    </a:cubicBezTo>
                    <a:lnTo>
                      <a:pt x="328845" y="706721"/>
                    </a:lnTo>
                    <a:cubicBezTo>
                      <a:pt x="333417" y="706721"/>
                      <a:pt x="339513" y="708721"/>
                      <a:pt x="341704" y="705007"/>
                    </a:cubicBezTo>
                    <a:close/>
                    <a:moveTo>
                      <a:pt x="323321" y="679670"/>
                    </a:moveTo>
                    <a:cubicBezTo>
                      <a:pt x="328369" y="681956"/>
                      <a:pt x="327988" y="685290"/>
                      <a:pt x="332179" y="688338"/>
                    </a:cubicBezTo>
                    <a:cubicBezTo>
                      <a:pt x="336227" y="684985"/>
                      <a:pt x="336789" y="678975"/>
                      <a:pt x="333436" y="674926"/>
                    </a:cubicBezTo>
                    <a:cubicBezTo>
                      <a:pt x="333055" y="674469"/>
                      <a:pt x="332636" y="674050"/>
                      <a:pt x="332179" y="673670"/>
                    </a:cubicBezTo>
                    <a:cubicBezTo>
                      <a:pt x="328559" y="673288"/>
                      <a:pt x="319034" y="674908"/>
                      <a:pt x="323606" y="680051"/>
                    </a:cubicBezTo>
                    <a:close/>
                    <a:moveTo>
                      <a:pt x="309224" y="659382"/>
                    </a:moveTo>
                    <a:cubicBezTo>
                      <a:pt x="309309" y="659953"/>
                      <a:pt x="309509" y="660506"/>
                      <a:pt x="309795" y="661001"/>
                    </a:cubicBezTo>
                    <a:cubicBezTo>
                      <a:pt x="321416" y="667602"/>
                      <a:pt x="335351" y="668755"/>
                      <a:pt x="347895" y="664145"/>
                    </a:cubicBezTo>
                    <a:lnTo>
                      <a:pt x="342371" y="660525"/>
                    </a:lnTo>
                    <a:cubicBezTo>
                      <a:pt x="362659" y="653667"/>
                      <a:pt x="308176" y="652143"/>
                      <a:pt x="309509" y="659763"/>
                    </a:cubicBezTo>
                    <a:close/>
                    <a:moveTo>
                      <a:pt x="315796" y="546510"/>
                    </a:moveTo>
                    <a:cubicBezTo>
                      <a:pt x="297508" y="532318"/>
                      <a:pt x="271314" y="546510"/>
                      <a:pt x="256360" y="558988"/>
                    </a:cubicBezTo>
                    <a:lnTo>
                      <a:pt x="259408" y="563084"/>
                    </a:lnTo>
                    <a:cubicBezTo>
                      <a:pt x="278934" y="564484"/>
                      <a:pt x="298422" y="560046"/>
                      <a:pt x="315415" y="550321"/>
                    </a:cubicBezTo>
                    <a:cubicBezTo>
                      <a:pt x="315796" y="549558"/>
                      <a:pt x="315986" y="547939"/>
                      <a:pt x="316082" y="546892"/>
                    </a:cubicBezTo>
                    <a:close/>
                    <a:moveTo>
                      <a:pt x="256265" y="507077"/>
                    </a:moveTo>
                    <a:cubicBezTo>
                      <a:pt x="256265" y="510982"/>
                      <a:pt x="262742" y="512601"/>
                      <a:pt x="266933" y="515173"/>
                    </a:cubicBezTo>
                    <a:cubicBezTo>
                      <a:pt x="289316" y="515936"/>
                      <a:pt x="317510" y="512125"/>
                      <a:pt x="332655" y="525746"/>
                    </a:cubicBezTo>
                    <a:cubicBezTo>
                      <a:pt x="349419" y="519174"/>
                      <a:pt x="372946" y="521936"/>
                      <a:pt x="387995" y="516888"/>
                    </a:cubicBezTo>
                    <a:lnTo>
                      <a:pt x="387995" y="513364"/>
                    </a:lnTo>
                    <a:cubicBezTo>
                      <a:pt x="385614" y="511935"/>
                      <a:pt x="381995" y="510697"/>
                      <a:pt x="381709" y="509363"/>
                    </a:cubicBezTo>
                    <a:cubicBezTo>
                      <a:pt x="381709" y="501457"/>
                      <a:pt x="352372" y="497171"/>
                      <a:pt x="345228" y="504125"/>
                    </a:cubicBezTo>
                    <a:cubicBezTo>
                      <a:pt x="308938" y="507553"/>
                      <a:pt x="292174" y="479931"/>
                      <a:pt x="256550" y="507458"/>
                    </a:cubicBezTo>
                    <a:close/>
                    <a:moveTo>
                      <a:pt x="507439" y="1108391"/>
                    </a:moveTo>
                    <a:cubicBezTo>
                      <a:pt x="509372" y="1108467"/>
                      <a:pt x="511230" y="1109134"/>
                      <a:pt x="512773" y="1110295"/>
                    </a:cubicBezTo>
                    <a:lnTo>
                      <a:pt x="512773" y="1114201"/>
                    </a:lnTo>
                    <a:cubicBezTo>
                      <a:pt x="522298" y="1118487"/>
                      <a:pt x="531823" y="1111534"/>
                      <a:pt x="537824" y="1106581"/>
                    </a:cubicBezTo>
                    <a:lnTo>
                      <a:pt x="529918" y="1101247"/>
                    </a:lnTo>
                    <a:lnTo>
                      <a:pt x="502772" y="1101247"/>
                    </a:lnTo>
                    <a:cubicBezTo>
                      <a:pt x="497628" y="1106295"/>
                      <a:pt x="498390" y="1107724"/>
                      <a:pt x="507725" y="1108771"/>
                    </a:cubicBezTo>
                    <a:close/>
                    <a:moveTo>
                      <a:pt x="387995" y="1136013"/>
                    </a:moveTo>
                    <a:cubicBezTo>
                      <a:pt x="386662" y="1141157"/>
                      <a:pt x="392472" y="1141823"/>
                      <a:pt x="396758" y="1141633"/>
                    </a:cubicBezTo>
                    <a:cubicBezTo>
                      <a:pt x="434001" y="1141633"/>
                      <a:pt x="468577" y="1149443"/>
                      <a:pt x="499628" y="1124107"/>
                    </a:cubicBezTo>
                    <a:cubicBezTo>
                      <a:pt x="491342" y="1113725"/>
                      <a:pt x="402378" y="1126964"/>
                      <a:pt x="388281" y="1136394"/>
                    </a:cubicBezTo>
                    <a:close/>
                    <a:moveTo>
                      <a:pt x="370850" y="993709"/>
                    </a:moveTo>
                    <a:cubicBezTo>
                      <a:pt x="378785" y="995195"/>
                      <a:pt x="386967" y="994710"/>
                      <a:pt x="394663" y="992281"/>
                    </a:cubicBezTo>
                    <a:lnTo>
                      <a:pt x="394663" y="988661"/>
                    </a:lnTo>
                    <a:cubicBezTo>
                      <a:pt x="386128" y="985613"/>
                      <a:pt x="376813" y="985613"/>
                      <a:pt x="368279" y="988661"/>
                    </a:cubicBezTo>
                    <a:cubicBezTo>
                      <a:pt x="369041" y="990852"/>
                      <a:pt x="367231" y="992852"/>
                      <a:pt x="371136" y="994091"/>
                    </a:cubicBezTo>
                    <a:close/>
                    <a:moveTo>
                      <a:pt x="326083" y="968563"/>
                    </a:moveTo>
                    <a:cubicBezTo>
                      <a:pt x="331893" y="979993"/>
                      <a:pt x="345704" y="976850"/>
                      <a:pt x="355229" y="970278"/>
                    </a:cubicBezTo>
                    <a:cubicBezTo>
                      <a:pt x="346752" y="966182"/>
                      <a:pt x="341418" y="960086"/>
                      <a:pt x="330941" y="960753"/>
                    </a:cubicBezTo>
                    <a:cubicBezTo>
                      <a:pt x="329988" y="963706"/>
                      <a:pt x="319511" y="965896"/>
                      <a:pt x="326369" y="968945"/>
                    </a:cubicBezTo>
                    <a:close/>
                    <a:moveTo>
                      <a:pt x="351038" y="986852"/>
                    </a:moveTo>
                    <a:cubicBezTo>
                      <a:pt x="347133" y="988280"/>
                      <a:pt x="340370" y="984756"/>
                      <a:pt x="335513" y="988757"/>
                    </a:cubicBezTo>
                    <a:lnTo>
                      <a:pt x="335513" y="995995"/>
                    </a:lnTo>
                    <a:cubicBezTo>
                      <a:pt x="341323" y="1000853"/>
                      <a:pt x="350086" y="995995"/>
                      <a:pt x="355325" y="992852"/>
                    </a:cubicBezTo>
                    <a:cubicBezTo>
                      <a:pt x="355134" y="990947"/>
                      <a:pt x="356658" y="988947"/>
                      <a:pt x="351324" y="987232"/>
                    </a:cubicBezTo>
                    <a:close/>
                    <a:moveTo>
                      <a:pt x="289602" y="664430"/>
                    </a:moveTo>
                    <a:cubicBezTo>
                      <a:pt x="291412" y="666173"/>
                      <a:pt x="294269" y="666173"/>
                      <a:pt x="296079" y="664430"/>
                    </a:cubicBezTo>
                    <a:cubicBezTo>
                      <a:pt x="294250" y="662878"/>
                      <a:pt x="291517" y="663039"/>
                      <a:pt x="289888" y="664811"/>
                    </a:cubicBezTo>
                    <a:close/>
                    <a:moveTo>
                      <a:pt x="286268" y="1159730"/>
                    </a:moveTo>
                    <a:cubicBezTo>
                      <a:pt x="286268" y="1159730"/>
                      <a:pt x="287792" y="1158968"/>
                      <a:pt x="288364" y="1158492"/>
                    </a:cubicBezTo>
                    <a:cubicBezTo>
                      <a:pt x="290745" y="1155254"/>
                      <a:pt x="279029" y="1157539"/>
                      <a:pt x="286459" y="1160397"/>
                    </a:cubicBezTo>
                    <a:close/>
                    <a:moveTo>
                      <a:pt x="279125" y="1167160"/>
                    </a:moveTo>
                    <a:cubicBezTo>
                      <a:pt x="264647" y="1174780"/>
                      <a:pt x="257503" y="1179542"/>
                      <a:pt x="279982" y="1178209"/>
                    </a:cubicBezTo>
                    <a:cubicBezTo>
                      <a:pt x="283982" y="1175066"/>
                      <a:pt x="294746" y="1172875"/>
                      <a:pt x="286173" y="1167160"/>
                    </a:cubicBezTo>
                    <a:close/>
                    <a:moveTo>
                      <a:pt x="250550" y="1158397"/>
                    </a:moveTo>
                    <a:lnTo>
                      <a:pt x="260075" y="1163445"/>
                    </a:lnTo>
                    <a:cubicBezTo>
                      <a:pt x="304271" y="1153825"/>
                      <a:pt x="248359" y="1146014"/>
                      <a:pt x="251121" y="1159063"/>
                    </a:cubicBezTo>
                    <a:close/>
                    <a:moveTo>
                      <a:pt x="233500" y="360107"/>
                    </a:moveTo>
                    <a:cubicBezTo>
                      <a:pt x="228737" y="363726"/>
                      <a:pt x="228737" y="363821"/>
                      <a:pt x="233500" y="367441"/>
                    </a:cubicBezTo>
                    <a:lnTo>
                      <a:pt x="246359" y="367441"/>
                    </a:lnTo>
                    <a:cubicBezTo>
                      <a:pt x="251121" y="363821"/>
                      <a:pt x="251121" y="363726"/>
                      <a:pt x="246359" y="360107"/>
                    </a:cubicBezTo>
                    <a:close/>
                    <a:moveTo>
                      <a:pt x="118438" y="321435"/>
                    </a:moveTo>
                    <a:cubicBezTo>
                      <a:pt x="118438" y="325912"/>
                      <a:pt x="169206" y="320387"/>
                      <a:pt x="188542" y="319720"/>
                    </a:cubicBezTo>
                    <a:lnTo>
                      <a:pt x="200448" y="328293"/>
                    </a:lnTo>
                    <a:lnTo>
                      <a:pt x="212450" y="319720"/>
                    </a:lnTo>
                    <a:cubicBezTo>
                      <a:pt x="224070" y="318673"/>
                      <a:pt x="233976" y="321149"/>
                      <a:pt x="242834" y="317910"/>
                    </a:cubicBezTo>
                    <a:cubicBezTo>
                      <a:pt x="244073" y="296670"/>
                      <a:pt x="198162" y="316101"/>
                      <a:pt x="185684" y="304957"/>
                    </a:cubicBezTo>
                    <a:cubicBezTo>
                      <a:pt x="164158" y="298289"/>
                      <a:pt x="139869" y="312576"/>
                      <a:pt x="119009" y="322101"/>
                    </a:cubicBezTo>
                    <a:close/>
                    <a:moveTo>
                      <a:pt x="203306" y="358011"/>
                    </a:moveTo>
                    <a:cubicBezTo>
                      <a:pt x="180541" y="351534"/>
                      <a:pt x="155681" y="364774"/>
                      <a:pt x="132630" y="365059"/>
                    </a:cubicBezTo>
                    <a:cubicBezTo>
                      <a:pt x="131011" y="372013"/>
                      <a:pt x="131106" y="372013"/>
                      <a:pt x="135011" y="374584"/>
                    </a:cubicBezTo>
                    <a:cubicBezTo>
                      <a:pt x="148251" y="372870"/>
                      <a:pt x="160538" y="364202"/>
                      <a:pt x="174635" y="367536"/>
                    </a:cubicBezTo>
                    <a:cubicBezTo>
                      <a:pt x="185779" y="374584"/>
                      <a:pt x="192828" y="367536"/>
                      <a:pt x="203210" y="365250"/>
                    </a:cubicBezTo>
                    <a:cubicBezTo>
                      <a:pt x="203972" y="363536"/>
                      <a:pt x="204068" y="361059"/>
                      <a:pt x="203877" y="358678"/>
                    </a:cubicBezTo>
                    <a:close/>
                    <a:moveTo>
                      <a:pt x="32713" y="2223101"/>
                    </a:moveTo>
                    <a:cubicBezTo>
                      <a:pt x="37342" y="2226625"/>
                      <a:pt x="43000" y="2228531"/>
                      <a:pt x="48810" y="2228531"/>
                    </a:cubicBezTo>
                    <a:cubicBezTo>
                      <a:pt x="72908" y="2225102"/>
                      <a:pt x="97769" y="2216243"/>
                      <a:pt x="121962" y="2213862"/>
                    </a:cubicBezTo>
                    <a:cubicBezTo>
                      <a:pt x="137869" y="2219101"/>
                      <a:pt x="157300" y="2231579"/>
                      <a:pt x="174064" y="2221196"/>
                    </a:cubicBezTo>
                    <a:cubicBezTo>
                      <a:pt x="187589" y="2217767"/>
                      <a:pt x="201686" y="2229293"/>
                      <a:pt x="213783" y="2221196"/>
                    </a:cubicBezTo>
                    <a:cubicBezTo>
                      <a:pt x="220193" y="2224530"/>
                      <a:pt x="227509" y="2225673"/>
                      <a:pt x="234643" y="2224530"/>
                    </a:cubicBezTo>
                    <a:cubicBezTo>
                      <a:pt x="240453" y="2219482"/>
                      <a:pt x="251312" y="2219863"/>
                      <a:pt x="256741" y="2215672"/>
                    </a:cubicBezTo>
                    <a:cubicBezTo>
                      <a:pt x="214354" y="2204051"/>
                      <a:pt x="164729" y="2227197"/>
                      <a:pt x="125105" y="2200813"/>
                    </a:cubicBezTo>
                    <a:lnTo>
                      <a:pt x="131297" y="2196907"/>
                    </a:lnTo>
                    <a:cubicBezTo>
                      <a:pt x="127106" y="2193859"/>
                      <a:pt x="121200" y="2195764"/>
                      <a:pt x="114533" y="2195002"/>
                    </a:cubicBezTo>
                    <a:lnTo>
                      <a:pt x="103865" y="2202622"/>
                    </a:lnTo>
                    <a:cubicBezTo>
                      <a:pt x="89006" y="2203670"/>
                      <a:pt x="76528" y="2197955"/>
                      <a:pt x="68908" y="2210052"/>
                    </a:cubicBezTo>
                    <a:cubicBezTo>
                      <a:pt x="63669" y="2211576"/>
                      <a:pt x="68336" y="2216243"/>
                      <a:pt x="60335" y="2217482"/>
                    </a:cubicBezTo>
                    <a:cubicBezTo>
                      <a:pt x="50858" y="2216243"/>
                      <a:pt x="41238" y="2218434"/>
                      <a:pt x="33284" y="2223768"/>
                    </a:cubicBezTo>
                    <a:close/>
                    <a:moveTo>
                      <a:pt x="133868" y="2179953"/>
                    </a:moveTo>
                    <a:cubicBezTo>
                      <a:pt x="146165" y="2181668"/>
                      <a:pt x="158681" y="2181286"/>
                      <a:pt x="170825" y="2178620"/>
                    </a:cubicBezTo>
                    <a:lnTo>
                      <a:pt x="170825" y="2175095"/>
                    </a:lnTo>
                    <a:lnTo>
                      <a:pt x="164444" y="2171094"/>
                    </a:lnTo>
                    <a:cubicBezTo>
                      <a:pt x="166634" y="2154616"/>
                      <a:pt x="150156" y="2166618"/>
                      <a:pt x="141488" y="2165856"/>
                    </a:cubicBezTo>
                    <a:cubicBezTo>
                      <a:pt x="118819" y="2158712"/>
                      <a:pt x="86624" y="2147949"/>
                      <a:pt x="66717" y="2164427"/>
                    </a:cubicBezTo>
                    <a:cubicBezTo>
                      <a:pt x="85291" y="2167570"/>
                      <a:pt x="105579" y="2164427"/>
                      <a:pt x="122819" y="2173095"/>
                    </a:cubicBezTo>
                    <a:cubicBezTo>
                      <a:pt x="125772" y="2173095"/>
                      <a:pt x="129296" y="2173095"/>
                      <a:pt x="131297" y="2174905"/>
                    </a:cubicBezTo>
                    <a:cubicBezTo>
                      <a:pt x="133297" y="2176714"/>
                      <a:pt x="130820" y="2179286"/>
                      <a:pt x="134059" y="2180619"/>
                    </a:cubicBezTo>
                    <a:close/>
                    <a:moveTo>
                      <a:pt x="92530" y="2140043"/>
                    </a:moveTo>
                    <a:cubicBezTo>
                      <a:pt x="103579" y="2140043"/>
                      <a:pt x="115009" y="2142329"/>
                      <a:pt x="124343" y="2134804"/>
                    </a:cubicBezTo>
                    <a:cubicBezTo>
                      <a:pt x="120057" y="2129852"/>
                      <a:pt x="67384" y="2133281"/>
                      <a:pt x="93101" y="2140710"/>
                    </a:cubicBezTo>
                    <a:close/>
                    <a:moveTo>
                      <a:pt x="167587" y="2202718"/>
                    </a:moveTo>
                    <a:lnTo>
                      <a:pt x="174921" y="2202718"/>
                    </a:lnTo>
                    <a:cubicBezTo>
                      <a:pt x="191304" y="2194145"/>
                      <a:pt x="177302" y="2195193"/>
                      <a:pt x="167396" y="2195288"/>
                    </a:cubicBezTo>
                    <a:cubicBezTo>
                      <a:pt x="163967" y="2198432"/>
                      <a:pt x="163396" y="2200908"/>
                      <a:pt x="168158" y="2203384"/>
                    </a:cubicBezTo>
                    <a:close/>
                    <a:moveTo>
                      <a:pt x="196162" y="2114231"/>
                    </a:moveTo>
                    <a:cubicBezTo>
                      <a:pt x="212354" y="2114231"/>
                      <a:pt x="212354" y="2114231"/>
                      <a:pt x="217117" y="2112230"/>
                    </a:cubicBezTo>
                    <a:lnTo>
                      <a:pt x="217117" y="2108706"/>
                    </a:lnTo>
                    <a:cubicBezTo>
                      <a:pt x="213212" y="2105563"/>
                      <a:pt x="203972" y="2107658"/>
                      <a:pt x="201115" y="2103182"/>
                    </a:cubicBezTo>
                    <a:cubicBezTo>
                      <a:pt x="194162" y="2104134"/>
                      <a:pt x="183589" y="2100610"/>
                      <a:pt x="177969" y="2105563"/>
                    </a:cubicBezTo>
                    <a:cubicBezTo>
                      <a:pt x="177398" y="2107277"/>
                      <a:pt x="177969" y="2109182"/>
                      <a:pt x="174540" y="2110420"/>
                    </a:cubicBezTo>
                    <a:cubicBezTo>
                      <a:pt x="150251" y="2110420"/>
                      <a:pt x="113199" y="2098895"/>
                      <a:pt x="92339" y="2111182"/>
                    </a:cubicBezTo>
                    <a:cubicBezTo>
                      <a:pt x="107865" y="2114993"/>
                      <a:pt x="131963" y="2126518"/>
                      <a:pt x="148442" y="2118041"/>
                    </a:cubicBezTo>
                    <a:cubicBezTo>
                      <a:pt x="167206" y="2119564"/>
                      <a:pt x="180160" y="2126137"/>
                      <a:pt x="196448" y="2114897"/>
                    </a:cubicBezTo>
                    <a:close/>
                    <a:moveTo>
                      <a:pt x="101674" y="2018980"/>
                    </a:moveTo>
                    <a:cubicBezTo>
                      <a:pt x="100912" y="2018980"/>
                      <a:pt x="100150" y="2019743"/>
                      <a:pt x="99388" y="2020219"/>
                    </a:cubicBezTo>
                    <a:cubicBezTo>
                      <a:pt x="99388" y="2024600"/>
                      <a:pt x="99388" y="2024791"/>
                      <a:pt x="106436" y="2025838"/>
                    </a:cubicBezTo>
                    <a:cubicBezTo>
                      <a:pt x="118533" y="2033077"/>
                      <a:pt x="127677" y="2027267"/>
                      <a:pt x="138345" y="2020409"/>
                    </a:cubicBezTo>
                    <a:cubicBezTo>
                      <a:pt x="127391" y="2016980"/>
                      <a:pt x="113961" y="2019647"/>
                      <a:pt x="101960" y="2019457"/>
                    </a:cubicBezTo>
                    <a:close/>
                    <a:moveTo>
                      <a:pt x="116152" y="2007550"/>
                    </a:moveTo>
                    <a:cubicBezTo>
                      <a:pt x="138821" y="2004978"/>
                      <a:pt x="165682" y="2014123"/>
                      <a:pt x="186446" y="2000883"/>
                    </a:cubicBezTo>
                    <a:cubicBezTo>
                      <a:pt x="180274" y="2001540"/>
                      <a:pt x="174054" y="2000169"/>
                      <a:pt x="168730" y="1996978"/>
                    </a:cubicBezTo>
                    <a:cubicBezTo>
                      <a:pt x="116723" y="1995930"/>
                      <a:pt x="112913" y="1996025"/>
                      <a:pt x="105579" y="1998311"/>
                    </a:cubicBezTo>
                    <a:lnTo>
                      <a:pt x="105579" y="2002216"/>
                    </a:lnTo>
                    <a:close/>
                    <a:moveTo>
                      <a:pt x="94816" y="2041269"/>
                    </a:moveTo>
                    <a:lnTo>
                      <a:pt x="89577" y="2044127"/>
                    </a:lnTo>
                    <a:cubicBezTo>
                      <a:pt x="85100" y="2041555"/>
                      <a:pt x="77957" y="2038316"/>
                      <a:pt x="73670" y="2042793"/>
                    </a:cubicBezTo>
                    <a:cubicBezTo>
                      <a:pt x="79385" y="2045174"/>
                      <a:pt x="77861" y="2048889"/>
                      <a:pt x="82719" y="2051746"/>
                    </a:cubicBezTo>
                    <a:cubicBezTo>
                      <a:pt x="110151" y="2051746"/>
                      <a:pt x="138536" y="2059557"/>
                      <a:pt x="164348" y="2050127"/>
                    </a:cubicBezTo>
                    <a:lnTo>
                      <a:pt x="164348" y="2043364"/>
                    </a:lnTo>
                    <a:cubicBezTo>
                      <a:pt x="145298" y="2029648"/>
                      <a:pt x="117771" y="2044984"/>
                      <a:pt x="95102" y="2041745"/>
                    </a:cubicBezTo>
                    <a:close/>
                    <a:moveTo>
                      <a:pt x="215021" y="2140329"/>
                    </a:moveTo>
                    <a:cubicBezTo>
                      <a:pt x="235976" y="2139853"/>
                      <a:pt x="247121" y="2153473"/>
                      <a:pt x="266456" y="2136519"/>
                    </a:cubicBezTo>
                    <a:cubicBezTo>
                      <a:pt x="276743" y="2144901"/>
                      <a:pt x="288650" y="2134043"/>
                      <a:pt x="299699" y="2136519"/>
                    </a:cubicBezTo>
                    <a:cubicBezTo>
                      <a:pt x="305890" y="2142425"/>
                      <a:pt x="320939" y="2139948"/>
                      <a:pt x="328940" y="2134709"/>
                    </a:cubicBezTo>
                    <a:cubicBezTo>
                      <a:pt x="303223" y="2116802"/>
                      <a:pt x="247406" y="2131566"/>
                      <a:pt x="213783" y="2132709"/>
                    </a:cubicBezTo>
                    <a:cubicBezTo>
                      <a:pt x="209306" y="2137472"/>
                      <a:pt x="209306" y="2137472"/>
                      <a:pt x="215307" y="2140805"/>
                    </a:cubicBezTo>
                    <a:close/>
                    <a:moveTo>
                      <a:pt x="269790" y="2046317"/>
                    </a:moveTo>
                    <a:cubicBezTo>
                      <a:pt x="270647" y="2057461"/>
                      <a:pt x="302270" y="2051937"/>
                      <a:pt x="308938" y="2046317"/>
                    </a:cubicBezTo>
                    <a:cubicBezTo>
                      <a:pt x="301575" y="2042793"/>
                      <a:pt x="293488" y="2040983"/>
                      <a:pt x="285316" y="2041174"/>
                    </a:cubicBezTo>
                    <a:cubicBezTo>
                      <a:pt x="280934" y="2044888"/>
                      <a:pt x="274553" y="2044412"/>
                      <a:pt x="270076" y="2046793"/>
                    </a:cubicBezTo>
                    <a:close/>
                    <a:moveTo>
                      <a:pt x="279315" y="2029648"/>
                    </a:moveTo>
                    <a:cubicBezTo>
                      <a:pt x="293126" y="2025457"/>
                      <a:pt x="308652" y="2028886"/>
                      <a:pt x="321225" y="2020886"/>
                    </a:cubicBezTo>
                    <a:cubicBezTo>
                      <a:pt x="305823" y="2008836"/>
                      <a:pt x="283811" y="2010398"/>
                      <a:pt x="270266" y="2024505"/>
                    </a:cubicBezTo>
                    <a:close/>
                    <a:moveTo>
                      <a:pt x="260265" y="2103372"/>
                    </a:moveTo>
                    <a:cubicBezTo>
                      <a:pt x="231690" y="2113944"/>
                      <a:pt x="290555" y="2112897"/>
                      <a:pt x="295889" y="2108039"/>
                    </a:cubicBezTo>
                    <a:cubicBezTo>
                      <a:pt x="293412" y="2098229"/>
                      <a:pt x="270076" y="2106325"/>
                      <a:pt x="260551" y="2103848"/>
                    </a:cubicBezTo>
                    <a:close/>
                    <a:moveTo>
                      <a:pt x="333322" y="1999930"/>
                    </a:moveTo>
                    <a:lnTo>
                      <a:pt x="346085" y="1999930"/>
                    </a:lnTo>
                    <a:cubicBezTo>
                      <a:pt x="403235" y="1986977"/>
                      <a:pt x="239786" y="1992406"/>
                      <a:pt x="230166" y="1995168"/>
                    </a:cubicBezTo>
                    <a:cubicBezTo>
                      <a:pt x="228452" y="2009265"/>
                      <a:pt x="251693" y="2004693"/>
                      <a:pt x="260075" y="2000216"/>
                    </a:cubicBezTo>
                    <a:cubicBezTo>
                      <a:pt x="284935" y="1997073"/>
                      <a:pt x="311700" y="2006884"/>
                      <a:pt x="334084" y="2000407"/>
                    </a:cubicBezTo>
                    <a:close/>
                    <a:moveTo>
                      <a:pt x="266075" y="1971355"/>
                    </a:moveTo>
                    <a:cubicBezTo>
                      <a:pt x="255598" y="1977547"/>
                      <a:pt x="243215" y="1972975"/>
                      <a:pt x="232833" y="1975070"/>
                    </a:cubicBezTo>
                    <a:cubicBezTo>
                      <a:pt x="227328" y="1979718"/>
                      <a:pt x="219279" y="1979718"/>
                      <a:pt x="213783" y="1975070"/>
                    </a:cubicBezTo>
                    <a:cubicBezTo>
                      <a:pt x="199400" y="1974594"/>
                      <a:pt x="188161" y="1970212"/>
                      <a:pt x="174064" y="1975070"/>
                    </a:cubicBezTo>
                    <a:cubicBezTo>
                      <a:pt x="160253" y="1962688"/>
                      <a:pt x="141012" y="1972118"/>
                      <a:pt x="126439" y="1964021"/>
                    </a:cubicBezTo>
                    <a:cubicBezTo>
                      <a:pt x="106722" y="1965545"/>
                      <a:pt x="93006" y="1975070"/>
                      <a:pt x="72337" y="1971451"/>
                    </a:cubicBezTo>
                    <a:cubicBezTo>
                      <a:pt x="48429" y="1980309"/>
                      <a:pt x="90339" y="1976975"/>
                      <a:pt x="95006" y="1982404"/>
                    </a:cubicBezTo>
                    <a:cubicBezTo>
                      <a:pt x="128344" y="1964879"/>
                      <a:pt x="171873" y="1982404"/>
                      <a:pt x="206354" y="1986119"/>
                    </a:cubicBezTo>
                    <a:cubicBezTo>
                      <a:pt x="225404" y="1975546"/>
                      <a:pt x="250454" y="1990215"/>
                      <a:pt x="268457" y="1977261"/>
                    </a:cubicBezTo>
                    <a:cubicBezTo>
                      <a:pt x="269981" y="1974880"/>
                      <a:pt x="271790" y="1972498"/>
                      <a:pt x="266361" y="1971641"/>
                    </a:cubicBezTo>
                    <a:close/>
                    <a:moveTo>
                      <a:pt x="59573" y="2094323"/>
                    </a:moveTo>
                    <a:cubicBezTo>
                      <a:pt x="64241" y="2097466"/>
                      <a:pt x="70051" y="2095561"/>
                      <a:pt x="75385" y="2096228"/>
                    </a:cubicBezTo>
                    <a:cubicBezTo>
                      <a:pt x="83633" y="2091085"/>
                      <a:pt x="94092" y="2091085"/>
                      <a:pt x="102341" y="2096228"/>
                    </a:cubicBezTo>
                    <a:cubicBezTo>
                      <a:pt x="113390" y="2088608"/>
                      <a:pt x="128153" y="2096704"/>
                      <a:pt x="138345" y="2087179"/>
                    </a:cubicBezTo>
                    <a:lnTo>
                      <a:pt x="138345" y="2079750"/>
                    </a:lnTo>
                    <a:cubicBezTo>
                      <a:pt x="133697" y="2076130"/>
                      <a:pt x="127953" y="2074130"/>
                      <a:pt x="122057" y="2074225"/>
                    </a:cubicBezTo>
                    <a:cubicBezTo>
                      <a:pt x="103865" y="2090227"/>
                      <a:pt x="79004" y="2081464"/>
                      <a:pt x="59859" y="2094609"/>
                    </a:cubicBezTo>
                    <a:close/>
                    <a:moveTo>
                      <a:pt x="82052" y="2291776"/>
                    </a:moveTo>
                    <a:cubicBezTo>
                      <a:pt x="45476" y="2305683"/>
                      <a:pt x="30713" y="2306064"/>
                      <a:pt x="82529" y="2306254"/>
                    </a:cubicBezTo>
                    <a:cubicBezTo>
                      <a:pt x="90149" y="2293300"/>
                      <a:pt x="108341" y="2300635"/>
                      <a:pt x="121867" y="2298824"/>
                    </a:cubicBezTo>
                    <a:cubicBezTo>
                      <a:pt x="126725" y="2295491"/>
                      <a:pt x="125105" y="2292348"/>
                      <a:pt x="131392" y="2289299"/>
                    </a:cubicBezTo>
                    <a:cubicBezTo>
                      <a:pt x="130630" y="2264154"/>
                      <a:pt x="95959" y="2297492"/>
                      <a:pt x="82338" y="2292062"/>
                    </a:cubicBezTo>
                    <a:close/>
                    <a:moveTo>
                      <a:pt x="93482" y="2260725"/>
                    </a:moveTo>
                    <a:cubicBezTo>
                      <a:pt x="97007" y="2263582"/>
                      <a:pt x="103865" y="2261297"/>
                      <a:pt x="108437" y="2262059"/>
                    </a:cubicBezTo>
                    <a:cubicBezTo>
                      <a:pt x="113580" y="2258629"/>
                      <a:pt x="113485" y="2258629"/>
                      <a:pt x="109008" y="2254724"/>
                    </a:cubicBezTo>
                    <a:cubicBezTo>
                      <a:pt x="104817" y="2254343"/>
                      <a:pt x="95197" y="2256819"/>
                      <a:pt x="93768" y="2261010"/>
                    </a:cubicBezTo>
                    <a:close/>
                    <a:moveTo>
                      <a:pt x="122057" y="2309969"/>
                    </a:moveTo>
                    <a:cubicBezTo>
                      <a:pt x="117295" y="2313493"/>
                      <a:pt x="117295" y="2313493"/>
                      <a:pt x="122057" y="2317304"/>
                    </a:cubicBezTo>
                    <a:cubicBezTo>
                      <a:pt x="126772" y="2316732"/>
                      <a:pt x="131516" y="2318065"/>
                      <a:pt x="135297" y="2320923"/>
                    </a:cubicBezTo>
                    <a:cubicBezTo>
                      <a:pt x="170730" y="2310064"/>
                      <a:pt x="139393" y="2309303"/>
                      <a:pt x="122438" y="2310064"/>
                    </a:cubicBezTo>
                    <a:close/>
                    <a:moveTo>
                      <a:pt x="34808" y="2360547"/>
                    </a:moveTo>
                    <a:cubicBezTo>
                      <a:pt x="47686" y="2362547"/>
                      <a:pt x="60878" y="2361023"/>
                      <a:pt x="72908" y="2355974"/>
                    </a:cubicBezTo>
                    <a:lnTo>
                      <a:pt x="72908" y="2352261"/>
                    </a:lnTo>
                    <a:cubicBezTo>
                      <a:pt x="111008" y="2327876"/>
                      <a:pt x="159395" y="2358737"/>
                      <a:pt x="197781" y="2341211"/>
                    </a:cubicBezTo>
                    <a:cubicBezTo>
                      <a:pt x="197781" y="2339782"/>
                      <a:pt x="197019" y="2338067"/>
                      <a:pt x="196543" y="2336163"/>
                    </a:cubicBezTo>
                    <a:cubicBezTo>
                      <a:pt x="164634" y="2336163"/>
                      <a:pt x="136821" y="2341402"/>
                      <a:pt x="108532" y="2324638"/>
                    </a:cubicBezTo>
                    <a:cubicBezTo>
                      <a:pt x="89482" y="2335020"/>
                      <a:pt x="64622" y="2331972"/>
                      <a:pt x="46619" y="2342164"/>
                    </a:cubicBezTo>
                    <a:cubicBezTo>
                      <a:pt x="48239" y="2354356"/>
                      <a:pt x="39666" y="2347974"/>
                      <a:pt x="34046" y="2351689"/>
                    </a:cubicBezTo>
                    <a:cubicBezTo>
                      <a:pt x="33761" y="2355118"/>
                      <a:pt x="32046" y="2357689"/>
                      <a:pt x="35189" y="2360832"/>
                    </a:cubicBezTo>
                    <a:close/>
                    <a:moveTo>
                      <a:pt x="214640" y="2387407"/>
                    </a:moveTo>
                    <a:cubicBezTo>
                      <a:pt x="216450" y="2386931"/>
                      <a:pt x="221498" y="2387979"/>
                      <a:pt x="224165" y="2385026"/>
                    </a:cubicBezTo>
                    <a:cubicBezTo>
                      <a:pt x="224165" y="2383502"/>
                      <a:pt x="225118" y="2381502"/>
                      <a:pt x="220165" y="2379978"/>
                    </a:cubicBezTo>
                    <a:cubicBezTo>
                      <a:pt x="193781" y="2377121"/>
                      <a:pt x="167111" y="2380930"/>
                      <a:pt x="142536" y="2390932"/>
                    </a:cubicBezTo>
                    <a:cubicBezTo>
                      <a:pt x="131487" y="2395789"/>
                      <a:pt x="130916" y="2397028"/>
                      <a:pt x="142536" y="2401886"/>
                    </a:cubicBezTo>
                    <a:cubicBezTo>
                      <a:pt x="157490" y="2405028"/>
                      <a:pt x="170063" y="2394074"/>
                      <a:pt x="182636" y="2401886"/>
                    </a:cubicBezTo>
                    <a:cubicBezTo>
                      <a:pt x="190256" y="2401124"/>
                      <a:pt x="198162" y="2403790"/>
                      <a:pt x="204544" y="2400075"/>
                    </a:cubicBezTo>
                    <a:lnTo>
                      <a:pt x="204544" y="2392551"/>
                    </a:lnTo>
                    <a:close/>
                    <a:moveTo>
                      <a:pt x="202448" y="2446272"/>
                    </a:moveTo>
                    <a:cubicBezTo>
                      <a:pt x="198353" y="2446272"/>
                      <a:pt x="193876" y="2445605"/>
                      <a:pt x="190923" y="2448177"/>
                    </a:cubicBezTo>
                    <a:lnTo>
                      <a:pt x="190923" y="2452367"/>
                    </a:lnTo>
                    <a:cubicBezTo>
                      <a:pt x="195876" y="2455321"/>
                      <a:pt x="204925" y="2460274"/>
                      <a:pt x="210545" y="2455416"/>
                    </a:cubicBezTo>
                    <a:lnTo>
                      <a:pt x="210545" y="2448177"/>
                    </a:lnTo>
                    <a:cubicBezTo>
                      <a:pt x="208144" y="2447034"/>
                      <a:pt x="205496" y="2446462"/>
                      <a:pt x="202829" y="2446557"/>
                    </a:cubicBezTo>
                    <a:close/>
                    <a:moveTo>
                      <a:pt x="161110" y="2475418"/>
                    </a:moveTo>
                    <a:cubicBezTo>
                      <a:pt x="168882" y="2476466"/>
                      <a:pt x="176778" y="2475895"/>
                      <a:pt x="184351" y="2473894"/>
                    </a:cubicBezTo>
                    <a:cubicBezTo>
                      <a:pt x="183684" y="2464369"/>
                      <a:pt x="166825" y="2468942"/>
                      <a:pt x="157776" y="2469608"/>
                    </a:cubicBezTo>
                    <a:cubicBezTo>
                      <a:pt x="158824" y="2471989"/>
                      <a:pt x="157014" y="2474180"/>
                      <a:pt x="161491" y="2475704"/>
                    </a:cubicBezTo>
                    <a:close/>
                    <a:moveTo>
                      <a:pt x="108818" y="2394456"/>
                    </a:moveTo>
                    <a:lnTo>
                      <a:pt x="125105" y="2385503"/>
                    </a:lnTo>
                    <a:cubicBezTo>
                      <a:pt x="122343" y="2372739"/>
                      <a:pt x="93387" y="2386169"/>
                      <a:pt x="82624" y="2372643"/>
                    </a:cubicBezTo>
                    <a:cubicBezTo>
                      <a:pt x="66812" y="2382168"/>
                      <a:pt x="48620" y="2383883"/>
                      <a:pt x="33094" y="2393027"/>
                    </a:cubicBezTo>
                    <a:cubicBezTo>
                      <a:pt x="33094" y="2394647"/>
                      <a:pt x="33665" y="2395789"/>
                      <a:pt x="33951" y="2396932"/>
                    </a:cubicBezTo>
                    <a:lnTo>
                      <a:pt x="45476" y="2403410"/>
                    </a:lnTo>
                    <a:cubicBezTo>
                      <a:pt x="45476" y="2419793"/>
                      <a:pt x="104436" y="2399409"/>
                      <a:pt x="95578" y="2394647"/>
                    </a:cubicBezTo>
                    <a:cubicBezTo>
                      <a:pt x="63955" y="2394647"/>
                      <a:pt x="84719" y="2383693"/>
                      <a:pt x="102150" y="2387312"/>
                    </a:cubicBezTo>
                    <a:cubicBezTo>
                      <a:pt x="108056" y="2389027"/>
                      <a:pt x="103293" y="2393504"/>
                      <a:pt x="109199" y="2394742"/>
                    </a:cubicBezTo>
                    <a:close/>
                    <a:moveTo>
                      <a:pt x="106627" y="2452463"/>
                    </a:moveTo>
                    <a:cubicBezTo>
                      <a:pt x="113675" y="2453226"/>
                      <a:pt x="183684" y="2459226"/>
                      <a:pt x="167777" y="2446272"/>
                    </a:cubicBezTo>
                    <a:cubicBezTo>
                      <a:pt x="149489" y="2449511"/>
                      <a:pt x="121105" y="2439604"/>
                      <a:pt x="107008" y="2452939"/>
                    </a:cubicBezTo>
                    <a:close/>
                    <a:moveTo>
                      <a:pt x="115295" y="2468370"/>
                    </a:moveTo>
                    <a:cubicBezTo>
                      <a:pt x="111961" y="2468370"/>
                      <a:pt x="107103" y="2467227"/>
                      <a:pt x="106341" y="2470751"/>
                    </a:cubicBezTo>
                    <a:lnTo>
                      <a:pt x="115295" y="2475800"/>
                    </a:lnTo>
                    <a:cubicBezTo>
                      <a:pt x="120343" y="2473609"/>
                      <a:pt x="120438" y="2471133"/>
                      <a:pt x="115676" y="2468656"/>
                    </a:cubicBezTo>
                    <a:close/>
                    <a:moveTo>
                      <a:pt x="230261" y="2494659"/>
                    </a:moveTo>
                    <a:cubicBezTo>
                      <a:pt x="229690" y="2487706"/>
                      <a:pt x="218069" y="2491326"/>
                      <a:pt x="214354" y="2490467"/>
                    </a:cubicBezTo>
                    <a:cubicBezTo>
                      <a:pt x="207982" y="2487229"/>
                      <a:pt x="200753" y="2486086"/>
                      <a:pt x="193685" y="2487134"/>
                    </a:cubicBezTo>
                    <a:cubicBezTo>
                      <a:pt x="177874" y="2494850"/>
                      <a:pt x="157776" y="2485420"/>
                      <a:pt x="144441" y="2500851"/>
                    </a:cubicBezTo>
                    <a:lnTo>
                      <a:pt x="147489" y="2505232"/>
                    </a:lnTo>
                    <a:cubicBezTo>
                      <a:pt x="174064" y="2496754"/>
                      <a:pt x="201782" y="2498469"/>
                      <a:pt x="229690" y="2496279"/>
                    </a:cubicBezTo>
                    <a:cubicBezTo>
                      <a:pt x="230080" y="2495897"/>
                      <a:pt x="230404" y="2495421"/>
                      <a:pt x="230642" y="2494945"/>
                    </a:cubicBezTo>
                    <a:close/>
                    <a:moveTo>
                      <a:pt x="230261" y="2400171"/>
                    </a:moveTo>
                    <a:cubicBezTo>
                      <a:pt x="226251" y="2397599"/>
                      <a:pt x="221127" y="2397599"/>
                      <a:pt x="217117" y="2400171"/>
                    </a:cubicBezTo>
                    <a:cubicBezTo>
                      <a:pt x="221117" y="2403124"/>
                      <a:pt x="226518" y="2403219"/>
                      <a:pt x="230642" y="2400457"/>
                    </a:cubicBezTo>
                    <a:close/>
                    <a:moveTo>
                      <a:pt x="233595" y="2313589"/>
                    </a:moveTo>
                    <a:lnTo>
                      <a:pt x="227404" y="2309969"/>
                    </a:lnTo>
                    <a:lnTo>
                      <a:pt x="220355" y="2309969"/>
                    </a:lnTo>
                    <a:lnTo>
                      <a:pt x="211497" y="2315018"/>
                    </a:lnTo>
                    <a:cubicBezTo>
                      <a:pt x="216069" y="2321399"/>
                      <a:pt x="226166" y="2321304"/>
                      <a:pt x="233595" y="2321018"/>
                    </a:cubicBezTo>
                    <a:cubicBezTo>
                      <a:pt x="238834" y="2317399"/>
                      <a:pt x="238834" y="2316542"/>
                      <a:pt x="233976" y="2313875"/>
                    </a:cubicBezTo>
                    <a:close/>
                    <a:moveTo>
                      <a:pt x="239977" y="2298824"/>
                    </a:moveTo>
                    <a:cubicBezTo>
                      <a:pt x="253121" y="2301016"/>
                      <a:pt x="295031" y="2294157"/>
                      <a:pt x="266171" y="2280537"/>
                    </a:cubicBezTo>
                    <a:cubicBezTo>
                      <a:pt x="255407" y="2290062"/>
                      <a:pt x="242072" y="2285300"/>
                      <a:pt x="230261" y="2290062"/>
                    </a:cubicBezTo>
                    <a:lnTo>
                      <a:pt x="230261" y="2293586"/>
                    </a:lnTo>
                    <a:close/>
                    <a:moveTo>
                      <a:pt x="283316" y="2502184"/>
                    </a:moveTo>
                    <a:cubicBezTo>
                      <a:pt x="278172" y="2491230"/>
                      <a:pt x="258646" y="2492659"/>
                      <a:pt x="250169" y="2499612"/>
                    </a:cubicBezTo>
                    <a:lnTo>
                      <a:pt x="256550" y="2503518"/>
                    </a:lnTo>
                    <a:cubicBezTo>
                      <a:pt x="257217" y="2513995"/>
                      <a:pt x="278553" y="2509042"/>
                      <a:pt x="283697" y="2502469"/>
                    </a:cubicBezTo>
                    <a:close/>
                    <a:moveTo>
                      <a:pt x="295793" y="2257296"/>
                    </a:moveTo>
                    <a:cubicBezTo>
                      <a:pt x="295793" y="2256439"/>
                      <a:pt x="293507" y="2255677"/>
                      <a:pt x="292269" y="2254820"/>
                    </a:cubicBezTo>
                    <a:cubicBezTo>
                      <a:pt x="281792" y="2264344"/>
                      <a:pt x="273219" y="2250247"/>
                      <a:pt x="262932" y="2256534"/>
                    </a:cubicBezTo>
                    <a:cubicBezTo>
                      <a:pt x="250740" y="2262153"/>
                      <a:pt x="253407" y="2255200"/>
                      <a:pt x="246359" y="2250914"/>
                    </a:cubicBezTo>
                    <a:cubicBezTo>
                      <a:pt x="239882" y="2250057"/>
                      <a:pt x="230166" y="2253391"/>
                      <a:pt x="224451" y="2248723"/>
                    </a:cubicBezTo>
                    <a:lnTo>
                      <a:pt x="236167" y="2242151"/>
                    </a:lnTo>
                    <a:cubicBezTo>
                      <a:pt x="227299" y="2234912"/>
                      <a:pt x="214764" y="2234151"/>
                      <a:pt x="205115" y="2240341"/>
                    </a:cubicBezTo>
                    <a:cubicBezTo>
                      <a:pt x="189018" y="2238722"/>
                      <a:pt x="57573" y="2226054"/>
                      <a:pt x="69289" y="2247294"/>
                    </a:cubicBezTo>
                    <a:cubicBezTo>
                      <a:pt x="76099" y="2246152"/>
                      <a:pt x="83100" y="2247390"/>
                      <a:pt x="89101" y="2250819"/>
                    </a:cubicBezTo>
                    <a:cubicBezTo>
                      <a:pt x="112989" y="2241580"/>
                      <a:pt x="139850" y="2244342"/>
                      <a:pt x="161396" y="2258153"/>
                    </a:cubicBezTo>
                    <a:cubicBezTo>
                      <a:pt x="170921" y="2254915"/>
                      <a:pt x="181874" y="2248152"/>
                      <a:pt x="190828" y="2252819"/>
                    </a:cubicBezTo>
                    <a:lnTo>
                      <a:pt x="190828" y="2260154"/>
                    </a:lnTo>
                    <a:cubicBezTo>
                      <a:pt x="215402" y="2273964"/>
                      <a:pt x="244835" y="2257391"/>
                      <a:pt x="272838" y="2262059"/>
                    </a:cubicBezTo>
                    <a:cubicBezTo>
                      <a:pt x="279506" y="2267107"/>
                      <a:pt x="299984" y="2269965"/>
                      <a:pt x="295984" y="2257582"/>
                    </a:cubicBezTo>
                    <a:close/>
                    <a:moveTo>
                      <a:pt x="328845" y="2492659"/>
                    </a:moveTo>
                    <a:cubicBezTo>
                      <a:pt x="319320" y="2486372"/>
                      <a:pt x="305604" y="2498374"/>
                      <a:pt x="296651" y="2500088"/>
                    </a:cubicBezTo>
                    <a:cubicBezTo>
                      <a:pt x="307509" y="2509613"/>
                      <a:pt x="318082" y="2502755"/>
                      <a:pt x="328464" y="2496183"/>
                    </a:cubicBezTo>
                    <a:cubicBezTo>
                      <a:pt x="329036" y="2495325"/>
                      <a:pt x="329131" y="2494087"/>
                      <a:pt x="329226" y="2492944"/>
                    </a:cubicBezTo>
                    <a:close/>
                    <a:moveTo>
                      <a:pt x="341418" y="2425984"/>
                    </a:moveTo>
                    <a:lnTo>
                      <a:pt x="332369" y="2420364"/>
                    </a:lnTo>
                    <a:cubicBezTo>
                      <a:pt x="327569" y="2420936"/>
                      <a:pt x="322730" y="2419602"/>
                      <a:pt x="318844" y="2416744"/>
                    </a:cubicBezTo>
                    <a:lnTo>
                      <a:pt x="309319" y="2421888"/>
                    </a:lnTo>
                    <a:cubicBezTo>
                      <a:pt x="307223" y="2432270"/>
                      <a:pt x="336846" y="2428746"/>
                      <a:pt x="341799" y="2426364"/>
                    </a:cubicBezTo>
                    <a:close/>
                    <a:moveTo>
                      <a:pt x="367231" y="2149759"/>
                    </a:moveTo>
                    <a:cubicBezTo>
                      <a:pt x="353420" y="2136233"/>
                      <a:pt x="332084" y="2151950"/>
                      <a:pt x="316367" y="2153569"/>
                    </a:cubicBezTo>
                    <a:lnTo>
                      <a:pt x="321035" y="2156712"/>
                    </a:lnTo>
                    <a:lnTo>
                      <a:pt x="313034" y="2162427"/>
                    </a:lnTo>
                    <a:lnTo>
                      <a:pt x="291602" y="2162427"/>
                    </a:lnTo>
                    <a:cubicBezTo>
                      <a:pt x="290650" y="2160808"/>
                      <a:pt x="289793" y="2159188"/>
                      <a:pt x="288935" y="2157569"/>
                    </a:cubicBezTo>
                    <a:lnTo>
                      <a:pt x="296079" y="2153093"/>
                    </a:lnTo>
                    <a:lnTo>
                      <a:pt x="286554" y="2148426"/>
                    </a:lnTo>
                    <a:cubicBezTo>
                      <a:pt x="281982" y="2148426"/>
                      <a:pt x="283125" y="2153759"/>
                      <a:pt x="283125" y="2156522"/>
                    </a:cubicBezTo>
                    <a:lnTo>
                      <a:pt x="266837" y="2166047"/>
                    </a:lnTo>
                    <a:cubicBezTo>
                      <a:pt x="255598" y="2164713"/>
                      <a:pt x="248835" y="2174809"/>
                      <a:pt x="238262" y="2177095"/>
                    </a:cubicBezTo>
                    <a:cubicBezTo>
                      <a:pt x="222165" y="2177095"/>
                      <a:pt x="200162" y="2166332"/>
                      <a:pt x="185875" y="2178810"/>
                    </a:cubicBezTo>
                    <a:lnTo>
                      <a:pt x="193685" y="2184334"/>
                    </a:lnTo>
                    <a:lnTo>
                      <a:pt x="293031" y="2184334"/>
                    </a:lnTo>
                    <a:cubicBezTo>
                      <a:pt x="304842" y="2175952"/>
                      <a:pt x="323225" y="2179382"/>
                      <a:pt x="335608" y="2174809"/>
                    </a:cubicBezTo>
                    <a:lnTo>
                      <a:pt x="335608" y="2163856"/>
                    </a:lnTo>
                    <a:lnTo>
                      <a:pt x="329226" y="2159950"/>
                    </a:lnTo>
                    <a:cubicBezTo>
                      <a:pt x="338751" y="2158045"/>
                      <a:pt x="348276" y="2156141"/>
                      <a:pt x="358754" y="2154616"/>
                    </a:cubicBezTo>
                    <a:close/>
                    <a:moveTo>
                      <a:pt x="387995" y="2016409"/>
                    </a:moveTo>
                    <a:cubicBezTo>
                      <a:pt x="382852" y="2013646"/>
                      <a:pt x="372374" y="2016409"/>
                      <a:pt x="364850" y="2010979"/>
                    </a:cubicBezTo>
                    <a:cubicBezTo>
                      <a:pt x="361135" y="2013646"/>
                      <a:pt x="355325" y="2014313"/>
                      <a:pt x="355325" y="2019647"/>
                    </a:cubicBezTo>
                    <a:cubicBezTo>
                      <a:pt x="365612" y="2031172"/>
                      <a:pt x="378185" y="2024314"/>
                      <a:pt x="388376" y="2017171"/>
                    </a:cubicBezTo>
                    <a:close/>
                    <a:moveTo>
                      <a:pt x="390758" y="1970403"/>
                    </a:moveTo>
                    <a:cubicBezTo>
                      <a:pt x="370184" y="1968688"/>
                      <a:pt x="357801" y="1973832"/>
                      <a:pt x="384757" y="1981452"/>
                    </a:cubicBezTo>
                    <a:cubicBezTo>
                      <a:pt x="389329" y="1979642"/>
                      <a:pt x="400759" y="1975260"/>
                      <a:pt x="391234" y="1971165"/>
                    </a:cubicBezTo>
                    <a:close/>
                    <a:moveTo>
                      <a:pt x="525251" y="1316131"/>
                    </a:moveTo>
                    <a:cubicBezTo>
                      <a:pt x="513344" y="1313464"/>
                      <a:pt x="499438" y="1314321"/>
                      <a:pt x="488484" y="1307749"/>
                    </a:cubicBezTo>
                    <a:cubicBezTo>
                      <a:pt x="484769" y="1311178"/>
                      <a:pt x="475816" y="1312321"/>
                      <a:pt x="473435" y="1308320"/>
                    </a:cubicBezTo>
                    <a:cubicBezTo>
                      <a:pt x="473435" y="1307272"/>
                      <a:pt x="473435" y="1305939"/>
                      <a:pt x="472577" y="1304891"/>
                    </a:cubicBezTo>
                    <a:cubicBezTo>
                      <a:pt x="463052" y="1297366"/>
                      <a:pt x="482102" y="1300510"/>
                      <a:pt x="486484" y="1294223"/>
                    </a:cubicBezTo>
                    <a:cubicBezTo>
                      <a:pt x="490294" y="1278031"/>
                      <a:pt x="475816" y="1282317"/>
                      <a:pt x="466577" y="1275935"/>
                    </a:cubicBezTo>
                    <a:lnTo>
                      <a:pt x="466577" y="1262314"/>
                    </a:lnTo>
                    <a:lnTo>
                      <a:pt x="460481" y="1258409"/>
                    </a:lnTo>
                    <a:cubicBezTo>
                      <a:pt x="464386" y="1226882"/>
                      <a:pt x="422381" y="1248027"/>
                      <a:pt x="404283" y="1245646"/>
                    </a:cubicBezTo>
                    <a:cubicBezTo>
                      <a:pt x="393234" y="1239359"/>
                      <a:pt x="377327" y="1240502"/>
                      <a:pt x="367993" y="1232216"/>
                    </a:cubicBezTo>
                    <a:lnTo>
                      <a:pt x="377518" y="1230691"/>
                    </a:lnTo>
                    <a:lnTo>
                      <a:pt x="385043" y="1234502"/>
                    </a:lnTo>
                    <a:cubicBezTo>
                      <a:pt x="396663" y="1226120"/>
                      <a:pt x="413618" y="1235549"/>
                      <a:pt x="424857" y="1227358"/>
                    </a:cubicBezTo>
                    <a:cubicBezTo>
                      <a:pt x="436859" y="1228119"/>
                      <a:pt x="448384" y="1235073"/>
                      <a:pt x="456956" y="1227358"/>
                    </a:cubicBezTo>
                    <a:cubicBezTo>
                      <a:pt x="480864" y="1238883"/>
                      <a:pt x="544205" y="1225834"/>
                      <a:pt x="476578" y="1216309"/>
                    </a:cubicBezTo>
                    <a:cubicBezTo>
                      <a:pt x="469910" y="1223452"/>
                      <a:pt x="453718" y="1218309"/>
                      <a:pt x="447431" y="1214499"/>
                    </a:cubicBezTo>
                    <a:lnTo>
                      <a:pt x="448098" y="1210308"/>
                    </a:lnTo>
                    <a:cubicBezTo>
                      <a:pt x="458385" y="1206879"/>
                      <a:pt x="453432" y="1199544"/>
                      <a:pt x="444383" y="1201354"/>
                    </a:cubicBezTo>
                    <a:cubicBezTo>
                      <a:pt x="439049" y="1197163"/>
                      <a:pt x="439049" y="1197068"/>
                      <a:pt x="447527" y="1191829"/>
                    </a:cubicBezTo>
                    <a:cubicBezTo>
                      <a:pt x="446193" y="1183542"/>
                      <a:pt x="450479" y="1171541"/>
                      <a:pt x="445431" y="1164779"/>
                    </a:cubicBezTo>
                    <a:cubicBezTo>
                      <a:pt x="416856" y="1161921"/>
                      <a:pt x="384471" y="1144966"/>
                      <a:pt x="356563" y="1155254"/>
                    </a:cubicBezTo>
                    <a:cubicBezTo>
                      <a:pt x="371422" y="1157063"/>
                      <a:pt x="374946" y="1163540"/>
                      <a:pt x="357706" y="1164779"/>
                    </a:cubicBezTo>
                    <a:cubicBezTo>
                      <a:pt x="342942" y="1172875"/>
                      <a:pt x="323702" y="1170969"/>
                      <a:pt x="307414" y="1175446"/>
                    </a:cubicBezTo>
                    <a:cubicBezTo>
                      <a:pt x="302261" y="1176799"/>
                      <a:pt x="297908" y="1180257"/>
                      <a:pt x="295412" y="1184971"/>
                    </a:cubicBezTo>
                    <a:cubicBezTo>
                      <a:pt x="290555" y="1187829"/>
                      <a:pt x="285221" y="1185543"/>
                      <a:pt x="277982" y="1186210"/>
                    </a:cubicBezTo>
                    <a:lnTo>
                      <a:pt x="267504" y="1193830"/>
                    </a:lnTo>
                    <a:cubicBezTo>
                      <a:pt x="256265" y="1192687"/>
                      <a:pt x="246263" y="1195163"/>
                      <a:pt x="237405" y="1191829"/>
                    </a:cubicBezTo>
                    <a:lnTo>
                      <a:pt x="237405" y="1184209"/>
                    </a:lnTo>
                    <a:cubicBezTo>
                      <a:pt x="242263" y="1178685"/>
                      <a:pt x="260075" y="1180494"/>
                      <a:pt x="256455" y="1173065"/>
                    </a:cubicBezTo>
                    <a:lnTo>
                      <a:pt x="246930" y="1167827"/>
                    </a:lnTo>
                    <a:cubicBezTo>
                      <a:pt x="235500" y="1167827"/>
                      <a:pt x="225785" y="1177352"/>
                      <a:pt x="217307" y="1176589"/>
                    </a:cubicBezTo>
                    <a:lnTo>
                      <a:pt x="217307" y="1180685"/>
                    </a:lnTo>
                    <a:cubicBezTo>
                      <a:pt x="219689" y="1183829"/>
                      <a:pt x="227785" y="1181161"/>
                      <a:pt x="230357" y="1184971"/>
                    </a:cubicBezTo>
                    <a:cubicBezTo>
                      <a:pt x="215498" y="1187067"/>
                      <a:pt x="205020" y="1197163"/>
                      <a:pt x="190923" y="1204021"/>
                    </a:cubicBezTo>
                    <a:lnTo>
                      <a:pt x="190923" y="1218690"/>
                    </a:lnTo>
                    <a:lnTo>
                      <a:pt x="177398" y="1224691"/>
                    </a:lnTo>
                    <a:lnTo>
                      <a:pt x="177398" y="1232596"/>
                    </a:lnTo>
                    <a:cubicBezTo>
                      <a:pt x="165587" y="1238407"/>
                      <a:pt x="173207" y="1239073"/>
                      <a:pt x="177398" y="1244693"/>
                    </a:cubicBezTo>
                    <a:cubicBezTo>
                      <a:pt x="181684" y="1252313"/>
                      <a:pt x="196448" y="1246693"/>
                      <a:pt x="203687" y="1254218"/>
                    </a:cubicBezTo>
                    <a:cubicBezTo>
                      <a:pt x="199210" y="1258123"/>
                      <a:pt x="191114" y="1254218"/>
                      <a:pt x="185970" y="1256790"/>
                    </a:cubicBezTo>
                    <a:cubicBezTo>
                      <a:pt x="180827" y="1259362"/>
                      <a:pt x="174921" y="1264600"/>
                      <a:pt x="167587" y="1263362"/>
                    </a:cubicBezTo>
                    <a:cubicBezTo>
                      <a:pt x="162062" y="1262028"/>
                      <a:pt x="166539" y="1257457"/>
                      <a:pt x="160443" y="1256028"/>
                    </a:cubicBezTo>
                    <a:cubicBezTo>
                      <a:pt x="146060" y="1258504"/>
                      <a:pt x="134345" y="1247836"/>
                      <a:pt x="122343" y="1241931"/>
                    </a:cubicBezTo>
                    <a:lnTo>
                      <a:pt x="104912" y="1251456"/>
                    </a:lnTo>
                    <a:cubicBezTo>
                      <a:pt x="108627" y="1266315"/>
                      <a:pt x="93197" y="1261838"/>
                      <a:pt x="84338" y="1268982"/>
                    </a:cubicBezTo>
                    <a:cubicBezTo>
                      <a:pt x="96721" y="1268982"/>
                      <a:pt x="103388" y="1278507"/>
                      <a:pt x="114628" y="1277840"/>
                    </a:cubicBezTo>
                    <a:cubicBezTo>
                      <a:pt x="119486" y="1281745"/>
                      <a:pt x="119486" y="1281745"/>
                      <a:pt x="114628" y="1285269"/>
                    </a:cubicBezTo>
                    <a:cubicBezTo>
                      <a:pt x="109894" y="1285527"/>
                      <a:pt x="105208" y="1284222"/>
                      <a:pt x="101293" y="1281555"/>
                    </a:cubicBezTo>
                    <a:cubicBezTo>
                      <a:pt x="92339" y="1280888"/>
                      <a:pt x="86434" y="1287270"/>
                      <a:pt x="79004" y="1291080"/>
                    </a:cubicBezTo>
                    <a:cubicBezTo>
                      <a:pt x="83738" y="1293271"/>
                      <a:pt x="88167" y="1296090"/>
                      <a:pt x="92149" y="1299462"/>
                    </a:cubicBezTo>
                    <a:cubicBezTo>
                      <a:pt x="96626" y="1314607"/>
                      <a:pt x="77861" y="1313368"/>
                      <a:pt x="69098" y="1308034"/>
                    </a:cubicBezTo>
                    <a:lnTo>
                      <a:pt x="59573" y="1312987"/>
                    </a:lnTo>
                    <a:lnTo>
                      <a:pt x="59573" y="1315845"/>
                    </a:lnTo>
                    <a:cubicBezTo>
                      <a:pt x="62907" y="1319941"/>
                      <a:pt x="69575" y="1321274"/>
                      <a:pt x="72051" y="1325370"/>
                    </a:cubicBezTo>
                    <a:lnTo>
                      <a:pt x="46333" y="1338991"/>
                    </a:lnTo>
                    <a:cubicBezTo>
                      <a:pt x="74432" y="1355755"/>
                      <a:pt x="109389" y="1350992"/>
                      <a:pt x="138059" y="1364899"/>
                    </a:cubicBezTo>
                    <a:cubicBezTo>
                      <a:pt x="126344" y="1369851"/>
                      <a:pt x="136726" y="1372900"/>
                      <a:pt x="128534" y="1377662"/>
                    </a:cubicBezTo>
                    <a:cubicBezTo>
                      <a:pt x="118247" y="1380139"/>
                      <a:pt x="121010" y="1371566"/>
                      <a:pt x="112723" y="1368709"/>
                    </a:cubicBezTo>
                    <a:cubicBezTo>
                      <a:pt x="111199" y="1358707"/>
                      <a:pt x="95864" y="1362518"/>
                      <a:pt x="89577" y="1366518"/>
                    </a:cubicBezTo>
                    <a:cubicBezTo>
                      <a:pt x="75137" y="1365127"/>
                      <a:pt x="60564" y="1367223"/>
                      <a:pt x="47096" y="1372614"/>
                    </a:cubicBezTo>
                    <a:cubicBezTo>
                      <a:pt x="54049" y="1374709"/>
                      <a:pt x="53001" y="1378520"/>
                      <a:pt x="53763" y="1383663"/>
                    </a:cubicBezTo>
                    <a:lnTo>
                      <a:pt x="63288" y="1388521"/>
                    </a:lnTo>
                    <a:cubicBezTo>
                      <a:pt x="69565" y="1385406"/>
                      <a:pt x="76642" y="1384282"/>
                      <a:pt x="83576" y="1385282"/>
                    </a:cubicBezTo>
                    <a:lnTo>
                      <a:pt x="92625" y="1390616"/>
                    </a:lnTo>
                    <a:cubicBezTo>
                      <a:pt x="76147" y="1392426"/>
                      <a:pt x="60431" y="1400141"/>
                      <a:pt x="43381" y="1400141"/>
                    </a:cubicBezTo>
                    <a:cubicBezTo>
                      <a:pt x="40714" y="1400903"/>
                      <a:pt x="40523" y="1402713"/>
                      <a:pt x="40238" y="1404999"/>
                    </a:cubicBezTo>
                    <a:cubicBezTo>
                      <a:pt x="52239" y="1413381"/>
                      <a:pt x="62907" y="1411095"/>
                      <a:pt x="74147" y="1422049"/>
                    </a:cubicBezTo>
                    <a:cubicBezTo>
                      <a:pt x="68432" y="1430907"/>
                      <a:pt x="48524" y="1433764"/>
                      <a:pt x="40333" y="1435003"/>
                    </a:cubicBezTo>
                    <a:lnTo>
                      <a:pt x="40333" y="1450338"/>
                    </a:lnTo>
                    <a:cubicBezTo>
                      <a:pt x="47191" y="1455291"/>
                      <a:pt x="60812" y="1458815"/>
                      <a:pt x="65193" y="1465387"/>
                    </a:cubicBezTo>
                    <a:cubicBezTo>
                      <a:pt x="57097" y="1472150"/>
                      <a:pt x="47096" y="1468054"/>
                      <a:pt x="40333" y="1471864"/>
                    </a:cubicBezTo>
                    <a:lnTo>
                      <a:pt x="40333" y="1475484"/>
                    </a:lnTo>
                    <a:lnTo>
                      <a:pt x="46905" y="1479484"/>
                    </a:lnTo>
                    <a:lnTo>
                      <a:pt x="46905" y="1482913"/>
                    </a:lnTo>
                    <a:lnTo>
                      <a:pt x="53954" y="1487295"/>
                    </a:lnTo>
                    <a:cubicBezTo>
                      <a:pt x="47191" y="1508059"/>
                      <a:pt x="97007" y="1500059"/>
                      <a:pt x="109294" y="1495868"/>
                    </a:cubicBezTo>
                    <a:cubicBezTo>
                      <a:pt x="112247" y="1495868"/>
                      <a:pt x="115866" y="1495105"/>
                      <a:pt x="118247" y="1497391"/>
                    </a:cubicBezTo>
                    <a:cubicBezTo>
                      <a:pt x="113485" y="1501392"/>
                      <a:pt x="108113" y="1504611"/>
                      <a:pt x="102341" y="1506916"/>
                    </a:cubicBezTo>
                    <a:cubicBezTo>
                      <a:pt x="91768" y="1508441"/>
                      <a:pt x="81576" y="1504916"/>
                      <a:pt x="73194" y="1509202"/>
                    </a:cubicBezTo>
                    <a:cubicBezTo>
                      <a:pt x="73194" y="1518060"/>
                      <a:pt x="56525" y="1514918"/>
                      <a:pt x="50334" y="1511203"/>
                    </a:cubicBezTo>
                    <a:cubicBezTo>
                      <a:pt x="39761" y="1516156"/>
                      <a:pt x="52715" y="1523680"/>
                      <a:pt x="56049" y="1525586"/>
                    </a:cubicBezTo>
                    <a:cubicBezTo>
                      <a:pt x="62174" y="1525366"/>
                      <a:pt x="68184" y="1527319"/>
                      <a:pt x="73004" y="1531110"/>
                    </a:cubicBezTo>
                    <a:lnTo>
                      <a:pt x="73004" y="1534920"/>
                    </a:lnTo>
                    <a:lnTo>
                      <a:pt x="47762" y="1548827"/>
                    </a:lnTo>
                    <a:cubicBezTo>
                      <a:pt x="45286" y="1554541"/>
                      <a:pt x="48524" y="1560066"/>
                      <a:pt x="45381" y="1565114"/>
                    </a:cubicBezTo>
                    <a:lnTo>
                      <a:pt x="40714" y="1567781"/>
                    </a:lnTo>
                    <a:cubicBezTo>
                      <a:pt x="40714" y="1568924"/>
                      <a:pt x="40714" y="1570162"/>
                      <a:pt x="40238" y="1571496"/>
                    </a:cubicBezTo>
                    <a:lnTo>
                      <a:pt x="53477" y="1579401"/>
                    </a:lnTo>
                    <a:lnTo>
                      <a:pt x="53477" y="1593784"/>
                    </a:lnTo>
                    <a:lnTo>
                      <a:pt x="59573" y="1597690"/>
                    </a:lnTo>
                    <a:cubicBezTo>
                      <a:pt x="53573" y="1601214"/>
                      <a:pt x="53573" y="1601214"/>
                      <a:pt x="59573" y="1604452"/>
                    </a:cubicBezTo>
                    <a:cubicBezTo>
                      <a:pt x="61669" y="1610263"/>
                      <a:pt x="61193" y="1617311"/>
                      <a:pt x="54239" y="1619407"/>
                    </a:cubicBezTo>
                    <a:cubicBezTo>
                      <a:pt x="54239" y="1620550"/>
                      <a:pt x="54239" y="1621788"/>
                      <a:pt x="54239" y="1623121"/>
                    </a:cubicBezTo>
                    <a:lnTo>
                      <a:pt x="47762" y="1627026"/>
                    </a:lnTo>
                    <a:lnTo>
                      <a:pt x="54049" y="1630741"/>
                    </a:lnTo>
                    <a:lnTo>
                      <a:pt x="54049" y="1638171"/>
                    </a:lnTo>
                    <a:lnTo>
                      <a:pt x="41952" y="1644934"/>
                    </a:lnTo>
                    <a:cubicBezTo>
                      <a:pt x="12806" y="1673509"/>
                      <a:pt x="98245" y="1649125"/>
                      <a:pt x="110532" y="1661698"/>
                    </a:cubicBezTo>
                    <a:cubicBezTo>
                      <a:pt x="119486" y="1656078"/>
                      <a:pt x="126915" y="1651601"/>
                      <a:pt x="136440" y="1658173"/>
                    </a:cubicBezTo>
                    <a:cubicBezTo>
                      <a:pt x="142631" y="1658173"/>
                      <a:pt x="149489" y="1659412"/>
                      <a:pt x="139964" y="1663888"/>
                    </a:cubicBezTo>
                    <a:lnTo>
                      <a:pt x="139964" y="1670460"/>
                    </a:lnTo>
                    <a:cubicBezTo>
                      <a:pt x="134564" y="1674128"/>
                      <a:pt x="127363" y="1673699"/>
                      <a:pt x="122438" y="1669413"/>
                    </a:cubicBezTo>
                    <a:cubicBezTo>
                      <a:pt x="102626" y="1668651"/>
                      <a:pt x="94435" y="1678938"/>
                      <a:pt x="77480" y="1669413"/>
                    </a:cubicBezTo>
                    <a:cubicBezTo>
                      <a:pt x="73537" y="1672156"/>
                      <a:pt x="68736" y="1673413"/>
                      <a:pt x="63955" y="1672937"/>
                    </a:cubicBezTo>
                    <a:lnTo>
                      <a:pt x="54430" y="1678366"/>
                    </a:lnTo>
                    <a:cubicBezTo>
                      <a:pt x="52811" y="1680748"/>
                      <a:pt x="55287" y="1684082"/>
                      <a:pt x="58049" y="1683986"/>
                    </a:cubicBezTo>
                    <a:cubicBezTo>
                      <a:pt x="90149" y="1686844"/>
                      <a:pt x="119009" y="1678462"/>
                      <a:pt x="150156" y="1680938"/>
                    </a:cubicBezTo>
                    <a:cubicBezTo>
                      <a:pt x="155300" y="1682653"/>
                      <a:pt x="145298" y="1685891"/>
                      <a:pt x="142917" y="1687320"/>
                    </a:cubicBezTo>
                    <a:cubicBezTo>
                      <a:pt x="126915" y="1704275"/>
                      <a:pt x="93578" y="1691130"/>
                      <a:pt x="70432" y="1695226"/>
                    </a:cubicBezTo>
                    <a:cubicBezTo>
                      <a:pt x="59097" y="1701703"/>
                      <a:pt x="77671" y="1703608"/>
                      <a:pt x="82052" y="1702560"/>
                    </a:cubicBezTo>
                    <a:cubicBezTo>
                      <a:pt x="111961" y="1718752"/>
                      <a:pt x="145013" y="1693035"/>
                      <a:pt x="175493" y="1709609"/>
                    </a:cubicBezTo>
                    <a:cubicBezTo>
                      <a:pt x="191685" y="1701893"/>
                      <a:pt x="210164" y="1707608"/>
                      <a:pt x="224642" y="1715323"/>
                    </a:cubicBezTo>
                    <a:cubicBezTo>
                      <a:pt x="219689" y="1718467"/>
                      <a:pt x="213878" y="1716562"/>
                      <a:pt x="208640" y="1717229"/>
                    </a:cubicBezTo>
                    <a:cubicBezTo>
                      <a:pt x="202582" y="1713666"/>
                      <a:pt x="195467" y="1712351"/>
                      <a:pt x="188542" y="1713514"/>
                    </a:cubicBezTo>
                    <a:cubicBezTo>
                      <a:pt x="179017" y="1729706"/>
                      <a:pt x="156824" y="1715133"/>
                      <a:pt x="142631" y="1717419"/>
                    </a:cubicBezTo>
                    <a:cubicBezTo>
                      <a:pt x="121105" y="1726944"/>
                      <a:pt x="101102" y="1713037"/>
                      <a:pt x="77861" y="1717419"/>
                    </a:cubicBezTo>
                    <a:cubicBezTo>
                      <a:pt x="65850" y="1722248"/>
                      <a:pt x="53535" y="1726287"/>
                      <a:pt x="41000" y="1729516"/>
                    </a:cubicBezTo>
                    <a:lnTo>
                      <a:pt x="41000" y="1737231"/>
                    </a:lnTo>
                    <a:lnTo>
                      <a:pt x="34237" y="1741422"/>
                    </a:lnTo>
                    <a:lnTo>
                      <a:pt x="34237" y="1752471"/>
                    </a:lnTo>
                    <a:cubicBezTo>
                      <a:pt x="59288" y="1768568"/>
                      <a:pt x="79957" y="1740565"/>
                      <a:pt x="103388" y="1765330"/>
                    </a:cubicBezTo>
                    <a:cubicBezTo>
                      <a:pt x="115390" y="1763901"/>
                      <a:pt x="127296" y="1758281"/>
                      <a:pt x="139107" y="1763425"/>
                    </a:cubicBezTo>
                    <a:cubicBezTo>
                      <a:pt x="136821" y="1780475"/>
                      <a:pt x="164063" y="1767235"/>
                      <a:pt x="171778" y="1778188"/>
                    </a:cubicBezTo>
                    <a:lnTo>
                      <a:pt x="171778" y="1785427"/>
                    </a:lnTo>
                    <a:lnTo>
                      <a:pt x="162253" y="1791143"/>
                    </a:lnTo>
                    <a:lnTo>
                      <a:pt x="154919" y="1787332"/>
                    </a:lnTo>
                    <a:cubicBezTo>
                      <a:pt x="148442" y="1788857"/>
                      <a:pt x="146346" y="1784666"/>
                      <a:pt x="141774" y="1784284"/>
                    </a:cubicBezTo>
                    <a:cubicBezTo>
                      <a:pt x="133868" y="1789904"/>
                      <a:pt x="122724" y="1784856"/>
                      <a:pt x="116438" y="1790952"/>
                    </a:cubicBezTo>
                    <a:cubicBezTo>
                      <a:pt x="106055" y="1782761"/>
                      <a:pt x="94911" y="1793524"/>
                      <a:pt x="83291" y="1790952"/>
                    </a:cubicBezTo>
                    <a:cubicBezTo>
                      <a:pt x="68622" y="1782284"/>
                      <a:pt x="52334" y="1789333"/>
                      <a:pt x="40333" y="1796381"/>
                    </a:cubicBezTo>
                    <a:cubicBezTo>
                      <a:pt x="37380" y="1818575"/>
                      <a:pt x="104436" y="1790952"/>
                      <a:pt x="119200" y="1804859"/>
                    </a:cubicBezTo>
                    <a:cubicBezTo>
                      <a:pt x="117104" y="1815336"/>
                      <a:pt x="96245" y="1804859"/>
                      <a:pt x="89482" y="1812955"/>
                    </a:cubicBezTo>
                    <a:cubicBezTo>
                      <a:pt x="74147" y="1810288"/>
                      <a:pt x="64812" y="1806859"/>
                      <a:pt x="52906" y="1814955"/>
                    </a:cubicBezTo>
                    <a:lnTo>
                      <a:pt x="55763" y="1820479"/>
                    </a:lnTo>
                    <a:cubicBezTo>
                      <a:pt x="67479" y="1821432"/>
                      <a:pt x="81100" y="1818384"/>
                      <a:pt x="91006" y="1821813"/>
                    </a:cubicBezTo>
                    <a:lnTo>
                      <a:pt x="77099" y="1831338"/>
                    </a:lnTo>
                    <a:cubicBezTo>
                      <a:pt x="63193" y="1829814"/>
                      <a:pt x="56716" y="1835910"/>
                      <a:pt x="46715" y="1840101"/>
                    </a:cubicBezTo>
                    <a:cubicBezTo>
                      <a:pt x="69384" y="1847244"/>
                      <a:pt x="94340" y="1839053"/>
                      <a:pt x="115866" y="1845435"/>
                    </a:cubicBezTo>
                    <a:cubicBezTo>
                      <a:pt x="130916" y="1838196"/>
                      <a:pt x="145870" y="1863628"/>
                      <a:pt x="162253" y="1849721"/>
                    </a:cubicBezTo>
                    <a:lnTo>
                      <a:pt x="171778" y="1854960"/>
                    </a:lnTo>
                    <a:cubicBezTo>
                      <a:pt x="154061" y="1864485"/>
                      <a:pt x="136250" y="1856103"/>
                      <a:pt x="116247" y="1857055"/>
                    </a:cubicBezTo>
                    <a:cubicBezTo>
                      <a:pt x="95006" y="1862389"/>
                      <a:pt x="69956" y="1855817"/>
                      <a:pt x="47286" y="1862389"/>
                    </a:cubicBezTo>
                    <a:lnTo>
                      <a:pt x="47286" y="1866294"/>
                    </a:lnTo>
                    <a:cubicBezTo>
                      <a:pt x="58097" y="1873153"/>
                      <a:pt x="71718" y="1873877"/>
                      <a:pt x="83195" y="1868200"/>
                    </a:cubicBezTo>
                    <a:cubicBezTo>
                      <a:pt x="102245" y="1880010"/>
                      <a:pt x="128629" y="1874867"/>
                      <a:pt x="149394" y="1878772"/>
                    </a:cubicBezTo>
                    <a:cubicBezTo>
                      <a:pt x="158919" y="1874010"/>
                      <a:pt x="158919" y="1874010"/>
                      <a:pt x="168444" y="1878772"/>
                    </a:cubicBezTo>
                    <a:cubicBezTo>
                      <a:pt x="192352" y="1878772"/>
                      <a:pt x="216069" y="1869247"/>
                      <a:pt x="241025" y="1871628"/>
                    </a:cubicBezTo>
                    <a:cubicBezTo>
                      <a:pt x="248168" y="1877725"/>
                      <a:pt x="227213" y="1873057"/>
                      <a:pt x="230928" y="1880487"/>
                    </a:cubicBezTo>
                    <a:cubicBezTo>
                      <a:pt x="229499" y="1882678"/>
                      <a:pt x="223403" y="1883059"/>
                      <a:pt x="220355" y="1883154"/>
                    </a:cubicBezTo>
                    <a:cubicBezTo>
                      <a:pt x="217012" y="1886307"/>
                      <a:pt x="211792" y="1886307"/>
                      <a:pt x="208449" y="1883154"/>
                    </a:cubicBezTo>
                    <a:cubicBezTo>
                      <a:pt x="192542" y="1886869"/>
                      <a:pt x="170349" y="1891917"/>
                      <a:pt x="155300" y="1886773"/>
                    </a:cubicBezTo>
                    <a:cubicBezTo>
                      <a:pt x="145775" y="1893917"/>
                      <a:pt x="138345" y="1888202"/>
                      <a:pt x="129582" y="1883059"/>
                    </a:cubicBezTo>
                    <a:cubicBezTo>
                      <a:pt x="109818" y="1885583"/>
                      <a:pt x="89815" y="1885583"/>
                      <a:pt x="70051" y="1883059"/>
                    </a:cubicBezTo>
                    <a:cubicBezTo>
                      <a:pt x="63098" y="1887849"/>
                      <a:pt x="55097" y="1890888"/>
                      <a:pt x="46715" y="1891917"/>
                    </a:cubicBezTo>
                    <a:cubicBezTo>
                      <a:pt x="75861" y="1907442"/>
                      <a:pt x="110723" y="1893155"/>
                      <a:pt x="141965" y="1901442"/>
                    </a:cubicBezTo>
                    <a:cubicBezTo>
                      <a:pt x="180065" y="1891917"/>
                      <a:pt x="214164" y="1896298"/>
                      <a:pt x="255693" y="1894298"/>
                    </a:cubicBezTo>
                    <a:lnTo>
                      <a:pt x="265885" y="1901632"/>
                    </a:lnTo>
                    <a:cubicBezTo>
                      <a:pt x="272838" y="1902395"/>
                      <a:pt x="278458" y="1899823"/>
                      <a:pt x="282744" y="1903347"/>
                    </a:cubicBezTo>
                    <a:cubicBezTo>
                      <a:pt x="274743" y="1907442"/>
                      <a:pt x="261884" y="1904966"/>
                      <a:pt x="252931" y="1904871"/>
                    </a:cubicBezTo>
                    <a:cubicBezTo>
                      <a:pt x="220927" y="1895918"/>
                      <a:pt x="182065" y="1906966"/>
                      <a:pt x="151680" y="1918301"/>
                    </a:cubicBezTo>
                    <a:cubicBezTo>
                      <a:pt x="177207" y="1933922"/>
                      <a:pt x="208830" y="1907919"/>
                      <a:pt x="236262" y="1917634"/>
                    </a:cubicBezTo>
                    <a:cubicBezTo>
                      <a:pt x="213116" y="1933541"/>
                      <a:pt x="180160" y="1928588"/>
                      <a:pt x="153966" y="1939066"/>
                    </a:cubicBezTo>
                    <a:lnTo>
                      <a:pt x="142631" y="1930874"/>
                    </a:lnTo>
                    <a:cubicBezTo>
                      <a:pt x="114123" y="1932579"/>
                      <a:pt x="85510" y="1930207"/>
                      <a:pt x="57668" y="1923826"/>
                    </a:cubicBezTo>
                    <a:cubicBezTo>
                      <a:pt x="54335" y="1924397"/>
                      <a:pt x="53001" y="1925826"/>
                      <a:pt x="53287" y="1927921"/>
                    </a:cubicBezTo>
                    <a:cubicBezTo>
                      <a:pt x="52239" y="1931541"/>
                      <a:pt x="40904" y="1934208"/>
                      <a:pt x="50239" y="1938494"/>
                    </a:cubicBezTo>
                    <a:cubicBezTo>
                      <a:pt x="82624" y="1946114"/>
                      <a:pt x="117390" y="1927255"/>
                      <a:pt x="145489" y="1951829"/>
                    </a:cubicBezTo>
                    <a:cubicBezTo>
                      <a:pt x="144251" y="1956877"/>
                      <a:pt x="152061" y="1958020"/>
                      <a:pt x="156252" y="1960783"/>
                    </a:cubicBezTo>
                    <a:cubicBezTo>
                      <a:pt x="175931" y="1960401"/>
                      <a:pt x="195600" y="1961478"/>
                      <a:pt x="215117" y="1964021"/>
                    </a:cubicBezTo>
                    <a:cubicBezTo>
                      <a:pt x="218450" y="1958973"/>
                      <a:pt x="230452" y="1962021"/>
                      <a:pt x="233595" y="1957068"/>
                    </a:cubicBezTo>
                    <a:cubicBezTo>
                      <a:pt x="256026" y="1952915"/>
                      <a:pt x="279182" y="1955334"/>
                      <a:pt x="300270" y="1964021"/>
                    </a:cubicBezTo>
                    <a:cubicBezTo>
                      <a:pt x="323606" y="1953734"/>
                      <a:pt x="348657" y="1978213"/>
                      <a:pt x="372279" y="1960783"/>
                    </a:cubicBezTo>
                    <a:cubicBezTo>
                      <a:pt x="380375" y="1957353"/>
                      <a:pt x="397235" y="1969355"/>
                      <a:pt x="395044" y="1958782"/>
                    </a:cubicBezTo>
                    <a:cubicBezTo>
                      <a:pt x="376946" y="1940304"/>
                      <a:pt x="345800" y="1961640"/>
                      <a:pt x="329417" y="1946114"/>
                    </a:cubicBezTo>
                    <a:cubicBezTo>
                      <a:pt x="327797" y="1939732"/>
                      <a:pt x="317987" y="1941828"/>
                      <a:pt x="313034" y="1946114"/>
                    </a:cubicBezTo>
                    <a:cubicBezTo>
                      <a:pt x="297889" y="1946114"/>
                      <a:pt x="277791" y="1947448"/>
                      <a:pt x="264647" y="1940590"/>
                    </a:cubicBezTo>
                    <a:lnTo>
                      <a:pt x="273029" y="1935161"/>
                    </a:lnTo>
                    <a:cubicBezTo>
                      <a:pt x="310176" y="1929827"/>
                      <a:pt x="349229" y="1946114"/>
                      <a:pt x="381899" y="1933351"/>
                    </a:cubicBezTo>
                    <a:lnTo>
                      <a:pt x="381899" y="1925921"/>
                    </a:lnTo>
                    <a:lnTo>
                      <a:pt x="375708" y="1922016"/>
                    </a:lnTo>
                    <a:cubicBezTo>
                      <a:pt x="380280" y="1919063"/>
                      <a:pt x="386090" y="1920968"/>
                      <a:pt x="391424" y="1920302"/>
                    </a:cubicBezTo>
                    <a:cubicBezTo>
                      <a:pt x="400949" y="1926874"/>
                      <a:pt x="411236" y="1930970"/>
                      <a:pt x="421238" y="1922207"/>
                    </a:cubicBezTo>
                    <a:lnTo>
                      <a:pt x="421238" y="1918396"/>
                    </a:lnTo>
                    <a:cubicBezTo>
                      <a:pt x="431810" y="1909728"/>
                      <a:pt x="444288" y="1914491"/>
                      <a:pt x="456956" y="1916682"/>
                    </a:cubicBezTo>
                    <a:cubicBezTo>
                      <a:pt x="463148" y="1915348"/>
                      <a:pt x="458576" y="1910777"/>
                      <a:pt x="464100" y="1909252"/>
                    </a:cubicBezTo>
                    <a:lnTo>
                      <a:pt x="490389" y="1909252"/>
                    </a:lnTo>
                    <a:cubicBezTo>
                      <a:pt x="495437" y="1905061"/>
                      <a:pt x="495533" y="1904966"/>
                      <a:pt x="487627" y="1900394"/>
                    </a:cubicBezTo>
                    <a:lnTo>
                      <a:pt x="487055" y="1896679"/>
                    </a:lnTo>
                    <a:cubicBezTo>
                      <a:pt x="479340" y="1892584"/>
                      <a:pt x="461909" y="1883535"/>
                      <a:pt x="454861" y="1889345"/>
                    </a:cubicBezTo>
                    <a:cubicBezTo>
                      <a:pt x="462767" y="1893917"/>
                      <a:pt x="462671" y="1894012"/>
                      <a:pt x="457433" y="1898204"/>
                    </a:cubicBezTo>
                    <a:cubicBezTo>
                      <a:pt x="428858" y="1904680"/>
                      <a:pt x="398282" y="1899727"/>
                      <a:pt x="370850" y="1908585"/>
                    </a:cubicBezTo>
                    <a:cubicBezTo>
                      <a:pt x="361325" y="1901347"/>
                      <a:pt x="350372" y="1908585"/>
                      <a:pt x="339704" y="1909252"/>
                    </a:cubicBezTo>
                    <a:cubicBezTo>
                      <a:pt x="334941" y="1905157"/>
                      <a:pt x="328178" y="1906490"/>
                      <a:pt x="323702" y="1904204"/>
                    </a:cubicBezTo>
                    <a:cubicBezTo>
                      <a:pt x="340466" y="1893346"/>
                      <a:pt x="365516" y="1897537"/>
                      <a:pt x="384662" y="1890869"/>
                    </a:cubicBezTo>
                    <a:cubicBezTo>
                      <a:pt x="390672" y="1895470"/>
                      <a:pt x="399035" y="1895470"/>
                      <a:pt x="405045" y="1890869"/>
                    </a:cubicBezTo>
                    <a:cubicBezTo>
                      <a:pt x="416856" y="1898680"/>
                      <a:pt x="429905" y="1891822"/>
                      <a:pt x="441050" y="1888869"/>
                    </a:cubicBezTo>
                    <a:cubicBezTo>
                      <a:pt x="438383" y="1874296"/>
                      <a:pt x="456194" y="1881916"/>
                      <a:pt x="466100" y="1878867"/>
                    </a:cubicBezTo>
                    <a:cubicBezTo>
                      <a:pt x="469034" y="1876267"/>
                      <a:pt x="473044" y="1875239"/>
                      <a:pt x="476864" y="1876105"/>
                    </a:cubicBezTo>
                    <a:cubicBezTo>
                      <a:pt x="511630" y="1855817"/>
                      <a:pt x="443145" y="1869533"/>
                      <a:pt x="435906" y="1876105"/>
                    </a:cubicBezTo>
                    <a:cubicBezTo>
                      <a:pt x="430382" y="1877153"/>
                      <a:pt x="427429" y="1872295"/>
                      <a:pt x="422190" y="1872486"/>
                    </a:cubicBezTo>
                    <a:cubicBezTo>
                      <a:pt x="413713" y="1872486"/>
                      <a:pt x="415332" y="1869057"/>
                      <a:pt x="414475" y="1867343"/>
                    </a:cubicBezTo>
                    <a:lnTo>
                      <a:pt x="404950" y="1861342"/>
                    </a:lnTo>
                    <a:cubicBezTo>
                      <a:pt x="388452" y="1860808"/>
                      <a:pt x="372022" y="1859027"/>
                      <a:pt x="355801" y="1856008"/>
                    </a:cubicBezTo>
                    <a:cubicBezTo>
                      <a:pt x="369707" y="1850864"/>
                      <a:pt x="389615" y="1846483"/>
                      <a:pt x="404474" y="1853817"/>
                    </a:cubicBezTo>
                    <a:cubicBezTo>
                      <a:pt x="410760" y="1845530"/>
                      <a:pt x="485150" y="1857341"/>
                      <a:pt x="453623" y="1839244"/>
                    </a:cubicBezTo>
                    <a:cubicBezTo>
                      <a:pt x="448289" y="1839244"/>
                      <a:pt x="448193" y="1839244"/>
                      <a:pt x="447431" y="1833910"/>
                    </a:cubicBezTo>
                    <a:cubicBezTo>
                      <a:pt x="456956" y="1826290"/>
                      <a:pt x="470196" y="1827433"/>
                      <a:pt x="480769" y="1822099"/>
                    </a:cubicBezTo>
                    <a:cubicBezTo>
                      <a:pt x="479912" y="1820575"/>
                      <a:pt x="479054" y="1818955"/>
                      <a:pt x="478292" y="1817336"/>
                    </a:cubicBezTo>
                    <a:cubicBezTo>
                      <a:pt x="449717" y="1817336"/>
                      <a:pt x="424571" y="1807811"/>
                      <a:pt x="395520" y="1807811"/>
                    </a:cubicBezTo>
                    <a:cubicBezTo>
                      <a:pt x="411617" y="1794381"/>
                      <a:pt x="438859" y="1809716"/>
                      <a:pt x="452670" y="1792571"/>
                    </a:cubicBezTo>
                    <a:cubicBezTo>
                      <a:pt x="450575" y="1790857"/>
                      <a:pt x="447431" y="1789428"/>
                      <a:pt x="447336" y="1787999"/>
                    </a:cubicBezTo>
                    <a:cubicBezTo>
                      <a:pt x="445812" y="1780760"/>
                      <a:pt x="432858" y="1779808"/>
                      <a:pt x="427524" y="1778474"/>
                    </a:cubicBezTo>
                    <a:cubicBezTo>
                      <a:pt x="427524" y="1776378"/>
                      <a:pt x="426095" y="1774474"/>
                      <a:pt x="430667" y="1772664"/>
                    </a:cubicBezTo>
                    <a:cubicBezTo>
                      <a:pt x="450536" y="1772816"/>
                      <a:pt x="469948" y="1766759"/>
                      <a:pt x="486198" y="1755329"/>
                    </a:cubicBezTo>
                    <a:lnTo>
                      <a:pt x="486198" y="1748947"/>
                    </a:lnTo>
                    <a:lnTo>
                      <a:pt x="492961" y="1744756"/>
                    </a:lnTo>
                    <a:lnTo>
                      <a:pt x="492961" y="1741232"/>
                    </a:lnTo>
                    <a:cubicBezTo>
                      <a:pt x="487055" y="1733707"/>
                      <a:pt x="465815" y="1751900"/>
                      <a:pt x="467339" y="1737231"/>
                    </a:cubicBezTo>
                    <a:lnTo>
                      <a:pt x="476864" y="1731897"/>
                    </a:lnTo>
                    <a:cubicBezTo>
                      <a:pt x="484788" y="1733202"/>
                      <a:pt x="492904" y="1731316"/>
                      <a:pt x="499438" y="1726658"/>
                    </a:cubicBezTo>
                    <a:cubicBezTo>
                      <a:pt x="503343" y="1715800"/>
                      <a:pt x="456766" y="1724563"/>
                      <a:pt x="444288" y="1709894"/>
                    </a:cubicBezTo>
                    <a:cubicBezTo>
                      <a:pt x="434039" y="1718752"/>
                      <a:pt x="419075" y="1719495"/>
                      <a:pt x="407998" y="1711704"/>
                    </a:cubicBezTo>
                    <a:lnTo>
                      <a:pt x="407998" y="1707894"/>
                    </a:lnTo>
                    <a:cubicBezTo>
                      <a:pt x="424667" y="1699988"/>
                      <a:pt x="421714" y="1698369"/>
                      <a:pt x="403902" y="1698369"/>
                    </a:cubicBezTo>
                    <a:cubicBezTo>
                      <a:pt x="400949" y="1695988"/>
                      <a:pt x="394377" y="1694559"/>
                      <a:pt x="394377" y="1689701"/>
                    </a:cubicBezTo>
                    <a:cubicBezTo>
                      <a:pt x="405140" y="1682272"/>
                      <a:pt x="411903" y="1683605"/>
                      <a:pt x="420857" y="1678176"/>
                    </a:cubicBezTo>
                    <a:lnTo>
                      <a:pt x="420857" y="1669984"/>
                    </a:lnTo>
                    <a:cubicBezTo>
                      <a:pt x="439173" y="1665669"/>
                      <a:pt x="457804" y="1662803"/>
                      <a:pt x="476578" y="1661412"/>
                    </a:cubicBezTo>
                    <a:cubicBezTo>
                      <a:pt x="481912" y="1659031"/>
                      <a:pt x="478483" y="1653982"/>
                      <a:pt x="486103" y="1652459"/>
                    </a:cubicBezTo>
                    <a:lnTo>
                      <a:pt x="486103" y="1648744"/>
                    </a:lnTo>
                    <a:lnTo>
                      <a:pt x="492675" y="1644743"/>
                    </a:lnTo>
                    <a:lnTo>
                      <a:pt x="492675" y="1641219"/>
                    </a:lnTo>
                    <a:lnTo>
                      <a:pt x="486103" y="1637314"/>
                    </a:lnTo>
                    <a:cubicBezTo>
                      <a:pt x="486103" y="1635885"/>
                      <a:pt x="486103" y="1634742"/>
                      <a:pt x="486103" y="1633503"/>
                    </a:cubicBezTo>
                    <a:cubicBezTo>
                      <a:pt x="472006" y="1623978"/>
                      <a:pt x="453718" y="1629884"/>
                      <a:pt x="437144" y="1628265"/>
                    </a:cubicBezTo>
                    <a:lnTo>
                      <a:pt x="427619" y="1622835"/>
                    </a:lnTo>
                    <a:cubicBezTo>
                      <a:pt x="427619" y="1611787"/>
                      <a:pt x="455147" y="1617216"/>
                      <a:pt x="462005" y="1620073"/>
                    </a:cubicBezTo>
                    <a:cubicBezTo>
                      <a:pt x="465719" y="1620931"/>
                      <a:pt x="466481" y="1618359"/>
                      <a:pt x="468958" y="1617787"/>
                    </a:cubicBezTo>
                    <a:cubicBezTo>
                      <a:pt x="471434" y="1617216"/>
                      <a:pt x="478483" y="1617787"/>
                      <a:pt x="479435" y="1615025"/>
                    </a:cubicBezTo>
                    <a:cubicBezTo>
                      <a:pt x="477054" y="1610739"/>
                      <a:pt x="490294" y="1608739"/>
                      <a:pt x="482960" y="1606167"/>
                    </a:cubicBezTo>
                    <a:cubicBezTo>
                      <a:pt x="466481" y="1608739"/>
                      <a:pt x="450765" y="1593784"/>
                      <a:pt x="435335" y="1601881"/>
                    </a:cubicBezTo>
                    <a:lnTo>
                      <a:pt x="426857" y="1596832"/>
                    </a:lnTo>
                    <a:cubicBezTo>
                      <a:pt x="434096" y="1590832"/>
                      <a:pt x="442478" y="1592546"/>
                      <a:pt x="449813" y="1587879"/>
                    </a:cubicBezTo>
                    <a:cubicBezTo>
                      <a:pt x="457623" y="1593975"/>
                      <a:pt x="464672" y="1590165"/>
                      <a:pt x="471053" y="1587879"/>
                    </a:cubicBezTo>
                    <a:cubicBezTo>
                      <a:pt x="480397" y="1588183"/>
                      <a:pt x="489684" y="1586221"/>
                      <a:pt x="498104" y="1582164"/>
                    </a:cubicBezTo>
                    <a:cubicBezTo>
                      <a:pt x="481721" y="1562543"/>
                      <a:pt x="458099" y="1558542"/>
                      <a:pt x="433906" y="1556351"/>
                    </a:cubicBezTo>
                    <a:lnTo>
                      <a:pt x="443431" y="1551017"/>
                    </a:lnTo>
                    <a:cubicBezTo>
                      <a:pt x="458480" y="1552446"/>
                      <a:pt x="472673" y="1543207"/>
                      <a:pt x="486293" y="1538349"/>
                    </a:cubicBezTo>
                    <a:cubicBezTo>
                      <a:pt x="486293" y="1536158"/>
                      <a:pt x="487151" y="1534158"/>
                      <a:pt x="483150" y="1532919"/>
                    </a:cubicBezTo>
                    <a:cubicBezTo>
                      <a:pt x="447908" y="1544159"/>
                      <a:pt x="461909" y="1527967"/>
                      <a:pt x="486198" y="1523394"/>
                    </a:cubicBezTo>
                    <a:cubicBezTo>
                      <a:pt x="474863" y="1511870"/>
                      <a:pt x="460290" y="1523394"/>
                      <a:pt x="448098" y="1520442"/>
                    </a:cubicBezTo>
                    <a:cubicBezTo>
                      <a:pt x="451527" y="1511870"/>
                      <a:pt x="466386" y="1516251"/>
                      <a:pt x="472958" y="1512441"/>
                    </a:cubicBezTo>
                    <a:lnTo>
                      <a:pt x="472958" y="1505107"/>
                    </a:lnTo>
                    <a:lnTo>
                      <a:pt x="466767" y="1501392"/>
                    </a:lnTo>
                    <a:cubicBezTo>
                      <a:pt x="468005" y="1490343"/>
                      <a:pt x="452099" y="1502821"/>
                      <a:pt x="444383" y="1499392"/>
                    </a:cubicBezTo>
                    <a:cubicBezTo>
                      <a:pt x="438764" y="1498534"/>
                      <a:pt x="441716" y="1492724"/>
                      <a:pt x="434858" y="1490819"/>
                    </a:cubicBezTo>
                    <a:cubicBezTo>
                      <a:pt x="434096" y="1490819"/>
                      <a:pt x="434001" y="1489867"/>
                      <a:pt x="433620" y="1489295"/>
                    </a:cubicBezTo>
                    <a:cubicBezTo>
                      <a:pt x="433239" y="1488724"/>
                      <a:pt x="435144" y="1484723"/>
                      <a:pt x="437240" y="1484723"/>
                    </a:cubicBezTo>
                    <a:cubicBezTo>
                      <a:pt x="451537" y="1485961"/>
                      <a:pt x="465938" y="1484075"/>
                      <a:pt x="479435" y="1479199"/>
                    </a:cubicBezTo>
                    <a:lnTo>
                      <a:pt x="479435" y="1471293"/>
                    </a:lnTo>
                    <a:cubicBezTo>
                      <a:pt x="472292" y="1465673"/>
                      <a:pt x="457337" y="1463102"/>
                      <a:pt x="453337" y="1454243"/>
                    </a:cubicBezTo>
                    <a:cubicBezTo>
                      <a:pt x="459623" y="1449386"/>
                      <a:pt x="463719" y="1447290"/>
                      <a:pt x="453908" y="1442527"/>
                    </a:cubicBezTo>
                    <a:cubicBezTo>
                      <a:pt x="455813" y="1439003"/>
                      <a:pt x="464100" y="1441860"/>
                      <a:pt x="466577" y="1438336"/>
                    </a:cubicBezTo>
                    <a:lnTo>
                      <a:pt x="466577" y="1431383"/>
                    </a:lnTo>
                    <a:lnTo>
                      <a:pt x="472768" y="1427478"/>
                    </a:lnTo>
                    <a:cubicBezTo>
                      <a:pt x="468196" y="1419858"/>
                      <a:pt x="397425" y="1421382"/>
                      <a:pt x="428096" y="1411000"/>
                    </a:cubicBezTo>
                    <a:cubicBezTo>
                      <a:pt x="439478" y="1410904"/>
                      <a:pt x="450603" y="1407609"/>
                      <a:pt x="460195" y="1401475"/>
                    </a:cubicBezTo>
                    <a:lnTo>
                      <a:pt x="460195" y="1383472"/>
                    </a:lnTo>
                    <a:cubicBezTo>
                      <a:pt x="468482" y="1381472"/>
                      <a:pt x="464386" y="1375185"/>
                      <a:pt x="472006" y="1373090"/>
                    </a:cubicBezTo>
                    <a:cubicBezTo>
                      <a:pt x="478102" y="1364613"/>
                      <a:pt x="456099" y="1369185"/>
                      <a:pt x="459909" y="1362518"/>
                    </a:cubicBezTo>
                    <a:cubicBezTo>
                      <a:pt x="467996" y="1357507"/>
                      <a:pt x="476578" y="1353354"/>
                      <a:pt x="485531" y="1350135"/>
                    </a:cubicBezTo>
                    <a:lnTo>
                      <a:pt x="467434" y="1339467"/>
                    </a:lnTo>
                    <a:lnTo>
                      <a:pt x="466767" y="1335181"/>
                    </a:lnTo>
                    <a:cubicBezTo>
                      <a:pt x="482026" y="1326980"/>
                      <a:pt x="499076" y="1322693"/>
                      <a:pt x="516392" y="1322703"/>
                    </a:cubicBezTo>
                    <a:close/>
                    <a:moveTo>
                      <a:pt x="446765" y="1688558"/>
                    </a:moveTo>
                    <a:lnTo>
                      <a:pt x="440002" y="1692845"/>
                    </a:lnTo>
                    <a:lnTo>
                      <a:pt x="442669" y="1697607"/>
                    </a:lnTo>
                    <a:cubicBezTo>
                      <a:pt x="449803" y="1696378"/>
                      <a:pt x="457137" y="1697655"/>
                      <a:pt x="463433" y="1701227"/>
                    </a:cubicBezTo>
                    <a:cubicBezTo>
                      <a:pt x="467291" y="1698598"/>
                      <a:pt x="471920" y="1697321"/>
                      <a:pt x="476578" y="1697607"/>
                    </a:cubicBezTo>
                    <a:cubicBezTo>
                      <a:pt x="480721" y="1692111"/>
                      <a:pt x="486236" y="1687806"/>
                      <a:pt x="492580" y="1685129"/>
                    </a:cubicBezTo>
                    <a:cubicBezTo>
                      <a:pt x="483474" y="1680995"/>
                      <a:pt x="473520" y="1679072"/>
                      <a:pt x="463529" y="1679509"/>
                    </a:cubicBezTo>
                    <a:cubicBezTo>
                      <a:pt x="455813" y="1685319"/>
                      <a:pt x="446955" y="1680652"/>
                      <a:pt x="440669" y="1684843"/>
                    </a:cubicBezTo>
                    <a:close/>
                    <a:moveTo>
                      <a:pt x="42143" y="1774283"/>
                    </a:moveTo>
                    <a:cubicBezTo>
                      <a:pt x="54144" y="1774283"/>
                      <a:pt x="67955" y="1776950"/>
                      <a:pt x="79195" y="1772854"/>
                    </a:cubicBezTo>
                    <a:cubicBezTo>
                      <a:pt x="67184" y="1766016"/>
                      <a:pt x="52792" y="1764730"/>
                      <a:pt x="39761" y="1769330"/>
                    </a:cubicBezTo>
                    <a:cubicBezTo>
                      <a:pt x="40238" y="1773426"/>
                      <a:pt x="40238" y="1773426"/>
                      <a:pt x="42524" y="1775426"/>
                    </a:cubicBezTo>
                    <a:close/>
                    <a:moveTo>
                      <a:pt x="537919" y="1271173"/>
                    </a:moveTo>
                    <a:cubicBezTo>
                      <a:pt x="535414" y="1269249"/>
                      <a:pt x="532737" y="1267553"/>
                      <a:pt x="529918" y="1266125"/>
                    </a:cubicBezTo>
                    <a:cubicBezTo>
                      <a:pt x="525917" y="1266125"/>
                      <a:pt x="522393" y="1265458"/>
                      <a:pt x="519250" y="1268506"/>
                    </a:cubicBezTo>
                    <a:cubicBezTo>
                      <a:pt x="521917" y="1270696"/>
                      <a:pt x="515726" y="1274507"/>
                      <a:pt x="522774" y="1277269"/>
                    </a:cubicBezTo>
                    <a:cubicBezTo>
                      <a:pt x="527727" y="1278221"/>
                      <a:pt x="543634" y="1280126"/>
                      <a:pt x="538300" y="1272316"/>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355" name="Google Shape;355;p17"/>
              <p:cNvSpPr/>
              <p:nvPr/>
            </p:nvSpPr>
            <p:spPr>
              <a:xfrm>
                <a:off x="10083933" y="-143"/>
                <a:ext cx="409269" cy="2966426"/>
              </a:xfrm>
              <a:custGeom>
                <a:rect b="b" l="l" r="r" t="t"/>
                <a:pathLst>
                  <a:path extrusionOk="0" h="1990890" w="620104">
                    <a:moveTo>
                      <a:pt x="2165" y="23326"/>
                    </a:moveTo>
                    <a:lnTo>
                      <a:pt x="2165" y="-581"/>
                    </a:lnTo>
                    <a:lnTo>
                      <a:pt x="600049" y="-581"/>
                    </a:lnTo>
                    <a:lnTo>
                      <a:pt x="600049" y="8944"/>
                    </a:lnTo>
                    <a:cubicBezTo>
                      <a:pt x="606431" y="9991"/>
                      <a:pt x="615289" y="11039"/>
                      <a:pt x="619099" y="16278"/>
                    </a:cubicBezTo>
                    <a:cubicBezTo>
                      <a:pt x="613384" y="19421"/>
                      <a:pt x="607288" y="15421"/>
                      <a:pt x="605478" y="23898"/>
                    </a:cubicBezTo>
                    <a:cubicBezTo>
                      <a:pt x="598620" y="26565"/>
                      <a:pt x="601192" y="31613"/>
                      <a:pt x="593572" y="34375"/>
                    </a:cubicBezTo>
                    <a:lnTo>
                      <a:pt x="593572" y="76381"/>
                    </a:lnTo>
                    <a:cubicBezTo>
                      <a:pt x="591476" y="80000"/>
                      <a:pt x="603097" y="79905"/>
                      <a:pt x="606716" y="82191"/>
                    </a:cubicBezTo>
                    <a:lnTo>
                      <a:pt x="606716" y="85810"/>
                    </a:lnTo>
                    <a:lnTo>
                      <a:pt x="600144" y="89811"/>
                    </a:lnTo>
                    <a:cubicBezTo>
                      <a:pt x="600144" y="91144"/>
                      <a:pt x="600144" y="92287"/>
                      <a:pt x="600144" y="93526"/>
                    </a:cubicBezTo>
                    <a:cubicBezTo>
                      <a:pt x="584142" y="117719"/>
                      <a:pt x="598620" y="161915"/>
                      <a:pt x="593953" y="192776"/>
                    </a:cubicBezTo>
                    <a:lnTo>
                      <a:pt x="599287" y="195729"/>
                    </a:lnTo>
                    <a:cubicBezTo>
                      <a:pt x="600744" y="205721"/>
                      <a:pt x="601154" y="215846"/>
                      <a:pt x="600525" y="225923"/>
                    </a:cubicBezTo>
                    <a:cubicBezTo>
                      <a:pt x="597953" y="227447"/>
                      <a:pt x="596334" y="228304"/>
                      <a:pt x="594334" y="229352"/>
                    </a:cubicBezTo>
                    <a:lnTo>
                      <a:pt x="594334" y="236877"/>
                    </a:lnTo>
                    <a:lnTo>
                      <a:pt x="600239" y="240782"/>
                    </a:lnTo>
                    <a:lnTo>
                      <a:pt x="600239" y="251640"/>
                    </a:lnTo>
                    <a:lnTo>
                      <a:pt x="594143" y="255451"/>
                    </a:lnTo>
                    <a:lnTo>
                      <a:pt x="600335" y="259260"/>
                    </a:lnTo>
                    <a:lnTo>
                      <a:pt x="600335" y="262499"/>
                    </a:lnTo>
                    <a:lnTo>
                      <a:pt x="594239" y="266404"/>
                    </a:lnTo>
                    <a:lnTo>
                      <a:pt x="599192" y="269167"/>
                    </a:lnTo>
                    <a:cubicBezTo>
                      <a:pt x="599858" y="271453"/>
                      <a:pt x="592334" y="274786"/>
                      <a:pt x="594334" y="280787"/>
                    </a:cubicBezTo>
                    <a:lnTo>
                      <a:pt x="600049" y="284597"/>
                    </a:lnTo>
                    <a:lnTo>
                      <a:pt x="593953" y="288407"/>
                    </a:lnTo>
                    <a:lnTo>
                      <a:pt x="593953" y="295551"/>
                    </a:lnTo>
                    <a:lnTo>
                      <a:pt x="587666" y="299456"/>
                    </a:lnTo>
                    <a:lnTo>
                      <a:pt x="593953" y="303456"/>
                    </a:lnTo>
                    <a:cubicBezTo>
                      <a:pt x="593953" y="304790"/>
                      <a:pt x="593953" y="305933"/>
                      <a:pt x="593191" y="307171"/>
                    </a:cubicBezTo>
                    <a:cubicBezTo>
                      <a:pt x="585761" y="308981"/>
                      <a:pt x="587762" y="316696"/>
                      <a:pt x="587190" y="321459"/>
                    </a:cubicBezTo>
                    <a:lnTo>
                      <a:pt x="593096" y="324698"/>
                    </a:lnTo>
                    <a:cubicBezTo>
                      <a:pt x="594105" y="333298"/>
                      <a:pt x="594391" y="341956"/>
                      <a:pt x="593953" y="350605"/>
                    </a:cubicBezTo>
                    <a:lnTo>
                      <a:pt x="600049" y="354606"/>
                    </a:lnTo>
                    <a:lnTo>
                      <a:pt x="593953" y="358416"/>
                    </a:lnTo>
                    <a:lnTo>
                      <a:pt x="593953" y="387753"/>
                    </a:lnTo>
                    <a:lnTo>
                      <a:pt x="600430" y="391658"/>
                    </a:lnTo>
                    <a:lnTo>
                      <a:pt x="600430" y="457762"/>
                    </a:lnTo>
                    <a:lnTo>
                      <a:pt x="593858" y="461857"/>
                    </a:lnTo>
                    <a:cubicBezTo>
                      <a:pt x="593858" y="463191"/>
                      <a:pt x="593858" y="464905"/>
                      <a:pt x="594715" y="465477"/>
                    </a:cubicBezTo>
                    <a:cubicBezTo>
                      <a:pt x="602049" y="468716"/>
                      <a:pt x="599287" y="473859"/>
                      <a:pt x="606621" y="476049"/>
                    </a:cubicBezTo>
                    <a:lnTo>
                      <a:pt x="600716" y="479955"/>
                    </a:lnTo>
                    <a:lnTo>
                      <a:pt x="600716" y="505291"/>
                    </a:lnTo>
                    <a:lnTo>
                      <a:pt x="594048" y="509482"/>
                    </a:lnTo>
                    <a:lnTo>
                      <a:pt x="594048" y="549773"/>
                    </a:lnTo>
                    <a:lnTo>
                      <a:pt x="587476" y="553774"/>
                    </a:lnTo>
                    <a:lnTo>
                      <a:pt x="587476" y="564727"/>
                    </a:lnTo>
                    <a:cubicBezTo>
                      <a:pt x="601859" y="574252"/>
                      <a:pt x="590524" y="600732"/>
                      <a:pt x="593953" y="616258"/>
                    </a:cubicBezTo>
                    <a:cubicBezTo>
                      <a:pt x="610050" y="628926"/>
                      <a:pt x="595096" y="660644"/>
                      <a:pt x="601382" y="679409"/>
                    </a:cubicBezTo>
                    <a:cubicBezTo>
                      <a:pt x="613003" y="685123"/>
                      <a:pt x="604716" y="703793"/>
                      <a:pt x="607097" y="714937"/>
                    </a:cubicBezTo>
                    <a:cubicBezTo>
                      <a:pt x="600525" y="719985"/>
                      <a:pt x="596810" y="721985"/>
                      <a:pt x="607097" y="726938"/>
                    </a:cubicBezTo>
                    <a:lnTo>
                      <a:pt x="607097" y="737797"/>
                    </a:lnTo>
                    <a:lnTo>
                      <a:pt x="600620" y="741702"/>
                    </a:lnTo>
                    <a:lnTo>
                      <a:pt x="600620" y="767324"/>
                    </a:lnTo>
                    <a:lnTo>
                      <a:pt x="594334" y="771229"/>
                    </a:lnTo>
                    <a:lnTo>
                      <a:pt x="594334" y="881719"/>
                    </a:lnTo>
                    <a:cubicBezTo>
                      <a:pt x="603859" y="884196"/>
                      <a:pt x="600144" y="893150"/>
                      <a:pt x="600716" y="900007"/>
                    </a:cubicBezTo>
                    <a:cubicBezTo>
                      <a:pt x="591762" y="905437"/>
                      <a:pt x="591762" y="905723"/>
                      <a:pt x="600716" y="910866"/>
                    </a:cubicBezTo>
                    <a:lnTo>
                      <a:pt x="600716" y="925249"/>
                    </a:lnTo>
                    <a:lnTo>
                      <a:pt x="607383" y="929535"/>
                    </a:lnTo>
                    <a:lnTo>
                      <a:pt x="607383" y="954967"/>
                    </a:lnTo>
                    <a:lnTo>
                      <a:pt x="614146" y="959062"/>
                    </a:lnTo>
                    <a:lnTo>
                      <a:pt x="614146" y="1032690"/>
                    </a:lnTo>
                    <a:lnTo>
                      <a:pt x="607764" y="1036501"/>
                    </a:lnTo>
                    <a:lnTo>
                      <a:pt x="607764" y="1043835"/>
                    </a:lnTo>
                    <a:cubicBezTo>
                      <a:pt x="617289" y="1046311"/>
                      <a:pt x="613765" y="1055169"/>
                      <a:pt x="614241" y="1062218"/>
                    </a:cubicBezTo>
                    <a:cubicBezTo>
                      <a:pt x="606526" y="1064790"/>
                      <a:pt x="607383" y="1069362"/>
                      <a:pt x="607669" y="1076411"/>
                    </a:cubicBezTo>
                    <a:lnTo>
                      <a:pt x="613765" y="1080697"/>
                    </a:lnTo>
                    <a:lnTo>
                      <a:pt x="613765" y="1087841"/>
                    </a:lnTo>
                    <a:lnTo>
                      <a:pt x="608145" y="1091555"/>
                    </a:lnTo>
                    <a:cubicBezTo>
                      <a:pt x="608145" y="1092603"/>
                      <a:pt x="608145" y="1093746"/>
                      <a:pt x="607574" y="1095079"/>
                    </a:cubicBezTo>
                    <a:lnTo>
                      <a:pt x="614146" y="1099080"/>
                    </a:lnTo>
                    <a:lnTo>
                      <a:pt x="614146" y="1106319"/>
                    </a:lnTo>
                    <a:lnTo>
                      <a:pt x="620623" y="1110224"/>
                    </a:lnTo>
                    <a:lnTo>
                      <a:pt x="620623" y="1139561"/>
                    </a:lnTo>
                    <a:lnTo>
                      <a:pt x="614527" y="1143466"/>
                    </a:lnTo>
                    <a:lnTo>
                      <a:pt x="619480" y="1146229"/>
                    </a:lnTo>
                    <a:cubicBezTo>
                      <a:pt x="620813" y="1148515"/>
                      <a:pt x="615956" y="1148610"/>
                      <a:pt x="615956" y="1148515"/>
                    </a:cubicBezTo>
                    <a:cubicBezTo>
                      <a:pt x="611479" y="1165374"/>
                      <a:pt x="615956" y="1183852"/>
                      <a:pt x="614241" y="1201855"/>
                    </a:cubicBezTo>
                    <a:lnTo>
                      <a:pt x="620242" y="1205760"/>
                    </a:lnTo>
                    <a:cubicBezTo>
                      <a:pt x="620242" y="1206808"/>
                      <a:pt x="620242" y="1207951"/>
                      <a:pt x="620813" y="1209379"/>
                    </a:cubicBezTo>
                    <a:lnTo>
                      <a:pt x="614241" y="1213380"/>
                    </a:lnTo>
                    <a:lnTo>
                      <a:pt x="614241" y="1231668"/>
                    </a:lnTo>
                    <a:lnTo>
                      <a:pt x="620718" y="1235573"/>
                    </a:lnTo>
                    <a:lnTo>
                      <a:pt x="620718" y="1257576"/>
                    </a:lnTo>
                    <a:cubicBezTo>
                      <a:pt x="609574" y="1261195"/>
                      <a:pt x="615479" y="1274816"/>
                      <a:pt x="614241" y="1283293"/>
                    </a:cubicBezTo>
                    <a:cubicBezTo>
                      <a:pt x="602049" y="1287294"/>
                      <a:pt x="610622" y="1300724"/>
                      <a:pt x="606716" y="1309582"/>
                    </a:cubicBezTo>
                    <a:lnTo>
                      <a:pt x="601573" y="1312535"/>
                    </a:lnTo>
                    <a:lnTo>
                      <a:pt x="607383" y="1316535"/>
                    </a:lnTo>
                    <a:lnTo>
                      <a:pt x="607383" y="1323774"/>
                    </a:lnTo>
                    <a:lnTo>
                      <a:pt x="601192" y="1327585"/>
                    </a:lnTo>
                    <a:lnTo>
                      <a:pt x="601192" y="1375210"/>
                    </a:lnTo>
                    <a:lnTo>
                      <a:pt x="594524" y="1379210"/>
                    </a:lnTo>
                    <a:lnTo>
                      <a:pt x="594524" y="1405499"/>
                    </a:lnTo>
                    <a:lnTo>
                      <a:pt x="600811" y="1409404"/>
                    </a:lnTo>
                    <a:lnTo>
                      <a:pt x="600811" y="1468364"/>
                    </a:lnTo>
                    <a:cubicBezTo>
                      <a:pt x="583285" y="1474841"/>
                      <a:pt x="610336" y="1480747"/>
                      <a:pt x="594810" y="1486462"/>
                    </a:cubicBezTo>
                    <a:lnTo>
                      <a:pt x="594810" y="1526657"/>
                    </a:lnTo>
                    <a:lnTo>
                      <a:pt x="588047" y="1530943"/>
                    </a:lnTo>
                    <a:lnTo>
                      <a:pt x="588047" y="1549232"/>
                    </a:lnTo>
                    <a:lnTo>
                      <a:pt x="594429" y="1553041"/>
                    </a:lnTo>
                    <a:lnTo>
                      <a:pt x="594429" y="1563995"/>
                    </a:lnTo>
                    <a:lnTo>
                      <a:pt x="588143" y="1567805"/>
                    </a:lnTo>
                    <a:lnTo>
                      <a:pt x="588143" y="1634480"/>
                    </a:lnTo>
                    <a:cubicBezTo>
                      <a:pt x="603002" y="1644005"/>
                      <a:pt x="589762" y="1670865"/>
                      <a:pt x="595286" y="1686391"/>
                    </a:cubicBezTo>
                    <a:lnTo>
                      <a:pt x="599954" y="1688963"/>
                    </a:lnTo>
                    <a:cubicBezTo>
                      <a:pt x="600525" y="1691058"/>
                      <a:pt x="596715" y="1691535"/>
                      <a:pt x="594905" y="1693344"/>
                    </a:cubicBezTo>
                    <a:lnTo>
                      <a:pt x="594905" y="1718967"/>
                    </a:lnTo>
                    <a:lnTo>
                      <a:pt x="600906" y="1722872"/>
                    </a:lnTo>
                    <a:lnTo>
                      <a:pt x="600906" y="1925088"/>
                    </a:lnTo>
                    <a:lnTo>
                      <a:pt x="607574" y="1929183"/>
                    </a:lnTo>
                    <a:lnTo>
                      <a:pt x="607574" y="1932708"/>
                    </a:lnTo>
                    <a:lnTo>
                      <a:pt x="601382" y="1936613"/>
                    </a:lnTo>
                    <a:lnTo>
                      <a:pt x="607383" y="1940328"/>
                    </a:lnTo>
                    <a:lnTo>
                      <a:pt x="607383" y="1969855"/>
                    </a:lnTo>
                    <a:cubicBezTo>
                      <a:pt x="597858" y="1972523"/>
                      <a:pt x="602906" y="1981762"/>
                      <a:pt x="600144" y="1988905"/>
                    </a:cubicBezTo>
                    <a:cubicBezTo>
                      <a:pt x="594429" y="1992334"/>
                      <a:pt x="587285" y="1988905"/>
                      <a:pt x="581666" y="1984810"/>
                    </a:cubicBezTo>
                    <a:lnTo>
                      <a:pt x="581666" y="1976999"/>
                    </a:lnTo>
                    <a:lnTo>
                      <a:pt x="587666" y="1973284"/>
                    </a:lnTo>
                    <a:lnTo>
                      <a:pt x="581570" y="1969379"/>
                    </a:lnTo>
                    <a:lnTo>
                      <a:pt x="593191" y="1962902"/>
                    </a:lnTo>
                    <a:cubicBezTo>
                      <a:pt x="594658" y="1956863"/>
                      <a:pt x="595105" y="1950615"/>
                      <a:pt x="594524" y="1944424"/>
                    </a:cubicBezTo>
                    <a:cubicBezTo>
                      <a:pt x="587476" y="1940614"/>
                      <a:pt x="589762" y="1937852"/>
                      <a:pt x="584237" y="1934327"/>
                    </a:cubicBezTo>
                    <a:cubicBezTo>
                      <a:pt x="580999" y="1933089"/>
                      <a:pt x="581285" y="1931755"/>
                      <a:pt x="581380" y="1929279"/>
                    </a:cubicBezTo>
                    <a:lnTo>
                      <a:pt x="587857" y="1925278"/>
                    </a:lnTo>
                    <a:lnTo>
                      <a:pt x="587857" y="1921659"/>
                    </a:lnTo>
                    <a:lnTo>
                      <a:pt x="581475" y="1917849"/>
                    </a:lnTo>
                    <a:lnTo>
                      <a:pt x="581475" y="1914324"/>
                    </a:lnTo>
                    <a:lnTo>
                      <a:pt x="587952" y="1910229"/>
                    </a:lnTo>
                    <a:cubicBezTo>
                      <a:pt x="589190" y="1902800"/>
                      <a:pt x="576522" y="1906895"/>
                      <a:pt x="571474" y="1901466"/>
                    </a:cubicBezTo>
                    <a:lnTo>
                      <a:pt x="564711" y="1904895"/>
                    </a:lnTo>
                    <a:cubicBezTo>
                      <a:pt x="563159" y="1904514"/>
                      <a:pt x="561949" y="1903304"/>
                      <a:pt x="561568" y="1901751"/>
                    </a:cubicBezTo>
                    <a:cubicBezTo>
                      <a:pt x="554519" y="1888798"/>
                      <a:pt x="532993" y="1908134"/>
                      <a:pt x="522515" y="1899370"/>
                    </a:cubicBezTo>
                    <a:cubicBezTo>
                      <a:pt x="529278" y="1888607"/>
                      <a:pt x="593096" y="1896417"/>
                      <a:pt x="577475" y="1882987"/>
                    </a:cubicBezTo>
                    <a:cubicBezTo>
                      <a:pt x="567950" y="1882321"/>
                      <a:pt x="546328" y="1885654"/>
                      <a:pt x="564044" y="1875748"/>
                    </a:cubicBezTo>
                    <a:lnTo>
                      <a:pt x="585095" y="1875748"/>
                    </a:lnTo>
                    <a:cubicBezTo>
                      <a:pt x="591572" y="1869938"/>
                      <a:pt x="586238" y="1856698"/>
                      <a:pt x="587952" y="1847840"/>
                    </a:cubicBezTo>
                    <a:cubicBezTo>
                      <a:pt x="584142" y="1846411"/>
                      <a:pt x="577760" y="1847269"/>
                      <a:pt x="575474" y="1844316"/>
                    </a:cubicBezTo>
                    <a:cubicBezTo>
                      <a:pt x="580523" y="1841077"/>
                      <a:pt x="594524" y="1843458"/>
                      <a:pt x="584999" y="1835362"/>
                    </a:cubicBezTo>
                    <a:lnTo>
                      <a:pt x="562044" y="1835362"/>
                    </a:lnTo>
                    <a:cubicBezTo>
                      <a:pt x="562044" y="1829457"/>
                      <a:pt x="551090" y="1832790"/>
                      <a:pt x="545852" y="1831457"/>
                    </a:cubicBezTo>
                    <a:cubicBezTo>
                      <a:pt x="540708" y="1827361"/>
                      <a:pt x="526230" y="1828599"/>
                      <a:pt x="523754" y="1821932"/>
                    </a:cubicBezTo>
                    <a:cubicBezTo>
                      <a:pt x="533279" y="1816979"/>
                      <a:pt x="559091" y="1833933"/>
                      <a:pt x="561854" y="1818694"/>
                    </a:cubicBezTo>
                    <a:cubicBezTo>
                      <a:pt x="557758" y="1814598"/>
                      <a:pt x="540994" y="1814598"/>
                      <a:pt x="541756" y="1807644"/>
                    </a:cubicBezTo>
                    <a:lnTo>
                      <a:pt x="516134" y="1793262"/>
                    </a:lnTo>
                    <a:cubicBezTo>
                      <a:pt x="521944" y="1789166"/>
                      <a:pt x="529564" y="1793262"/>
                      <a:pt x="535184" y="1789357"/>
                    </a:cubicBezTo>
                    <a:lnTo>
                      <a:pt x="535184" y="1785737"/>
                    </a:lnTo>
                    <a:cubicBezTo>
                      <a:pt x="527468" y="1781641"/>
                      <a:pt x="516705" y="1786975"/>
                      <a:pt x="509371" y="1781832"/>
                    </a:cubicBezTo>
                    <a:cubicBezTo>
                      <a:pt x="526992" y="1770973"/>
                      <a:pt x="550424" y="1780879"/>
                      <a:pt x="567759" y="1767449"/>
                    </a:cubicBezTo>
                    <a:lnTo>
                      <a:pt x="567759" y="1762973"/>
                    </a:lnTo>
                    <a:cubicBezTo>
                      <a:pt x="550328" y="1748399"/>
                      <a:pt x="533088" y="1778212"/>
                      <a:pt x="534136" y="1745351"/>
                    </a:cubicBezTo>
                    <a:cubicBezTo>
                      <a:pt x="526040" y="1737160"/>
                      <a:pt x="517277" y="1741636"/>
                      <a:pt x="508609" y="1737922"/>
                    </a:cubicBezTo>
                    <a:cubicBezTo>
                      <a:pt x="514895" y="1734016"/>
                      <a:pt x="521849" y="1730492"/>
                      <a:pt x="527659" y="1726777"/>
                    </a:cubicBezTo>
                    <a:cubicBezTo>
                      <a:pt x="518134" y="1722872"/>
                      <a:pt x="523658" y="1720396"/>
                      <a:pt x="530993" y="1721253"/>
                    </a:cubicBezTo>
                    <a:cubicBezTo>
                      <a:pt x="538708" y="1717824"/>
                      <a:pt x="530993" y="1712966"/>
                      <a:pt x="535374" y="1709537"/>
                    </a:cubicBezTo>
                    <a:lnTo>
                      <a:pt x="528135" y="1704679"/>
                    </a:lnTo>
                    <a:cubicBezTo>
                      <a:pt x="535184" y="1695154"/>
                      <a:pt x="556710" y="1704679"/>
                      <a:pt x="554138" y="1690011"/>
                    </a:cubicBezTo>
                    <a:lnTo>
                      <a:pt x="560615" y="1686011"/>
                    </a:lnTo>
                    <a:lnTo>
                      <a:pt x="560044" y="1682296"/>
                    </a:lnTo>
                    <a:cubicBezTo>
                      <a:pt x="550519" y="1680677"/>
                      <a:pt x="517467" y="1676199"/>
                      <a:pt x="514229" y="1685820"/>
                    </a:cubicBezTo>
                    <a:lnTo>
                      <a:pt x="504704" y="1691725"/>
                    </a:lnTo>
                    <a:cubicBezTo>
                      <a:pt x="495179" y="1691725"/>
                      <a:pt x="495179" y="1691725"/>
                      <a:pt x="494512" y="1686582"/>
                    </a:cubicBezTo>
                    <a:lnTo>
                      <a:pt x="500989" y="1682486"/>
                    </a:lnTo>
                    <a:lnTo>
                      <a:pt x="500989" y="1671818"/>
                    </a:lnTo>
                    <a:cubicBezTo>
                      <a:pt x="505085" y="1666865"/>
                      <a:pt x="544328" y="1669627"/>
                      <a:pt x="540137" y="1660484"/>
                    </a:cubicBezTo>
                    <a:cubicBezTo>
                      <a:pt x="533850" y="1658007"/>
                      <a:pt x="535374" y="1654578"/>
                      <a:pt x="530612" y="1650959"/>
                    </a:cubicBezTo>
                    <a:cubicBezTo>
                      <a:pt x="523563" y="1649530"/>
                      <a:pt x="509752" y="1655054"/>
                      <a:pt x="507466" y="1646291"/>
                    </a:cubicBezTo>
                    <a:cubicBezTo>
                      <a:pt x="506704" y="1644672"/>
                      <a:pt x="503846" y="1643433"/>
                      <a:pt x="501656" y="1641719"/>
                    </a:cubicBezTo>
                    <a:lnTo>
                      <a:pt x="507561" y="1638004"/>
                    </a:lnTo>
                    <a:lnTo>
                      <a:pt x="507561" y="1630766"/>
                    </a:lnTo>
                    <a:lnTo>
                      <a:pt x="501179" y="1626860"/>
                    </a:lnTo>
                    <a:cubicBezTo>
                      <a:pt x="506037" y="1622860"/>
                      <a:pt x="516419" y="1627813"/>
                      <a:pt x="520229" y="1622860"/>
                    </a:cubicBezTo>
                    <a:cubicBezTo>
                      <a:pt x="519182" y="1619240"/>
                      <a:pt x="524706" y="1618383"/>
                      <a:pt x="526135" y="1615430"/>
                    </a:cubicBezTo>
                    <a:lnTo>
                      <a:pt x="514229" y="1608763"/>
                    </a:lnTo>
                    <a:lnTo>
                      <a:pt x="520420" y="1604762"/>
                    </a:lnTo>
                    <a:lnTo>
                      <a:pt x="520420" y="1601333"/>
                    </a:lnTo>
                    <a:cubicBezTo>
                      <a:pt x="514219" y="1598190"/>
                      <a:pt x="506904" y="1598190"/>
                      <a:pt x="500703" y="1601333"/>
                    </a:cubicBezTo>
                    <a:lnTo>
                      <a:pt x="500703" y="1604857"/>
                    </a:lnTo>
                    <a:cubicBezTo>
                      <a:pt x="486320" y="1614382"/>
                      <a:pt x="468699" y="1608572"/>
                      <a:pt x="450887" y="1610191"/>
                    </a:cubicBezTo>
                    <a:lnTo>
                      <a:pt x="436314" y="1600666"/>
                    </a:lnTo>
                    <a:cubicBezTo>
                      <a:pt x="450411" y="1593046"/>
                      <a:pt x="468699" y="1605333"/>
                      <a:pt x="480986" y="1600666"/>
                    </a:cubicBezTo>
                    <a:lnTo>
                      <a:pt x="480986" y="1597047"/>
                    </a:lnTo>
                    <a:cubicBezTo>
                      <a:pt x="472814" y="1592503"/>
                      <a:pt x="463975" y="1589294"/>
                      <a:pt x="454793" y="1587522"/>
                    </a:cubicBezTo>
                    <a:cubicBezTo>
                      <a:pt x="454221" y="1581616"/>
                      <a:pt x="465746" y="1584760"/>
                      <a:pt x="469556" y="1583712"/>
                    </a:cubicBezTo>
                    <a:cubicBezTo>
                      <a:pt x="475557" y="1580949"/>
                      <a:pt x="481748" y="1580854"/>
                      <a:pt x="487654" y="1577997"/>
                    </a:cubicBezTo>
                    <a:cubicBezTo>
                      <a:pt x="487654" y="1576854"/>
                      <a:pt x="487654" y="1575615"/>
                      <a:pt x="487654" y="1574568"/>
                    </a:cubicBezTo>
                    <a:lnTo>
                      <a:pt x="493655" y="1570758"/>
                    </a:lnTo>
                    <a:cubicBezTo>
                      <a:pt x="486797" y="1567233"/>
                      <a:pt x="478700" y="1570758"/>
                      <a:pt x="468128" y="1567424"/>
                    </a:cubicBezTo>
                    <a:lnTo>
                      <a:pt x="462317" y="1564376"/>
                    </a:lnTo>
                    <a:cubicBezTo>
                      <a:pt x="469642" y="1556575"/>
                      <a:pt x="480282" y="1552784"/>
                      <a:pt x="490892" y="1554184"/>
                    </a:cubicBezTo>
                    <a:cubicBezTo>
                      <a:pt x="496512" y="1551708"/>
                      <a:pt x="492321" y="1548374"/>
                      <a:pt x="495655" y="1544659"/>
                    </a:cubicBezTo>
                    <a:cubicBezTo>
                      <a:pt x="501179" y="1542278"/>
                      <a:pt x="503846" y="1538182"/>
                      <a:pt x="512514" y="1536563"/>
                    </a:cubicBezTo>
                    <a:cubicBezTo>
                      <a:pt x="515657" y="1538849"/>
                      <a:pt x="519563" y="1541516"/>
                      <a:pt x="522039" y="1543516"/>
                    </a:cubicBezTo>
                    <a:cubicBezTo>
                      <a:pt x="530402" y="1545078"/>
                      <a:pt x="539041" y="1543155"/>
                      <a:pt x="545947" y="1538182"/>
                    </a:cubicBezTo>
                    <a:cubicBezTo>
                      <a:pt x="545947" y="1536944"/>
                      <a:pt x="545947" y="1535801"/>
                      <a:pt x="526325" y="1534658"/>
                    </a:cubicBezTo>
                    <a:cubicBezTo>
                      <a:pt x="559472" y="1532182"/>
                      <a:pt x="507275" y="1529991"/>
                      <a:pt x="506418" y="1535516"/>
                    </a:cubicBezTo>
                    <a:cubicBezTo>
                      <a:pt x="462317" y="1538468"/>
                      <a:pt x="441077" y="1530276"/>
                      <a:pt x="400881" y="1527038"/>
                    </a:cubicBezTo>
                    <a:cubicBezTo>
                      <a:pt x="407739" y="1521609"/>
                      <a:pt x="418121" y="1522943"/>
                      <a:pt x="427170" y="1519513"/>
                    </a:cubicBezTo>
                    <a:lnTo>
                      <a:pt x="421646" y="1515799"/>
                    </a:lnTo>
                    <a:cubicBezTo>
                      <a:pt x="439457" y="1506274"/>
                      <a:pt x="385546" y="1512084"/>
                      <a:pt x="378688" y="1510560"/>
                    </a:cubicBezTo>
                    <a:cubicBezTo>
                      <a:pt x="372687" y="1513703"/>
                      <a:pt x="377164" y="1518942"/>
                      <a:pt x="367829" y="1517894"/>
                    </a:cubicBezTo>
                    <a:cubicBezTo>
                      <a:pt x="363638" y="1517894"/>
                      <a:pt x="362495" y="1517323"/>
                      <a:pt x="362210" y="1514561"/>
                    </a:cubicBezTo>
                    <a:cubicBezTo>
                      <a:pt x="360209" y="1507035"/>
                      <a:pt x="347160" y="1511703"/>
                      <a:pt x="341064" y="1510465"/>
                    </a:cubicBezTo>
                    <a:cubicBezTo>
                      <a:pt x="318871" y="1511226"/>
                      <a:pt x="317633" y="1507226"/>
                      <a:pt x="340207" y="1506083"/>
                    </a:cubicBezTo>
                    <a:cubicBezTo>
                      <a:pt x="343636" y="1503130"/>
                      <a:pt x="349732" y="1503797"/>
                      <a:pt x="353828" y="1502178"/>
                    </a:cubicBezTo>
                    <a:cubicBezTo>
                      <a:pt x="356323" y="1497558"/>
                      <a:pt x="360371" y="1493986"/>
                      <a:pt x="365258" y="1492082"/>
                    </a:cubicBezTo>
                    <a:cubicBezTo>
                      <a:pt x="384889" y="1489129"/>
                      <a:pt x="403653" y="1482014"/>
                      <a:pt x="420312" y="1471222"/>
                    </a:cubicBezTo>
                    <a:lnTo>
                      <a:pt x="410787" y="1466364"/>
                    </a:lnTo>
                    <a:cubicBezTo>
                      <a:pt x="408215" y="1469126"/>
                      <a:pt x="398405" y="1471031"/>
                      <a:pt x="398119" y="1469221"/>
                    </a:cubicBezTo>
                    <a:cubicBezTo>
                      <a:pt x="381926" y="1472841"/>
                      <a:pt x="373640" y="1480461"/>
                      <a:pt x="358400" y="1484652"/>
                    </a:cubicBezTo>
                    <a:cubicBezTo>
                      <a:pt x="333349" y="1477794"/>
                      <a:pt x="306298" y="1482937"/>
                      <a:pt x="283438" y="1467792"/>
                    </a:cubicBezTo>
                    <a:cubicBezTo>
                      <a:pt x="305374" y="1459668"/>
                      <a:pt x="328539" y="1455353"/>
                      <a:pt x="351923" y="1455029"/>
                    </a:cubicBezTo>
                    <a:cubicBezTo>
                      <a:pt x="356018" y="1453696"/>
                      <a:pt x="354875" y="1451695"/>
                      <a:pt x="355161" y="1449505"/>
                    </a:cubicBezTo>
                    <a:cubicBezTo>
                      <a:pt x="345636" y="1442170"/>
                      <a:pt x="330872" y="1444551"/>
                      <a:pt x="318585" y="1444075"/>
                    </a:cubicBezTo>
                    <a:cubicBezTo>
                      <a:pt x="314966" y="1442170"/>
                      <a:pt x="315728" y="1441409"/>
                      <a:pt x="316109" y="1438456"/>
                    </a:cubicBezTo>
                    <a:cubicBezTo>
                      <a:pt x="326586" y="1433883"/>
                      <a:pt x="364781" y="1435503"/>
                      <a:pt x="362019" y="1419977"/>
                    </a:cubicBezTo>
                    <a:cubicBezTo>
                      <a:pt x="354304" y="1415691"/>
                      <a:pt x="344017" y="1412548"/>
                      <a:pt x="335921" y="1409023"/>
                    </a:cubicBezTo>
                    <a:lnTo>
                      <a:pt x="342302" y="1404928"/>
                    </a:lnTo>
                    <a:lnTo>
                      <a:pt x="342302" y="1394450"/>
                    </a:lnTo>
                    <a:cubicBezTo>
                      <a:pt x="351570" y="1390631"/>
                      <a:pt x="361514" y="1388726"/>
                      <a:pt x="371544" y="1388830"/>
                    </a:cubicBezTo>
                    <a:cubicBezTo>
                      <a:pt x="374211" y="1387973"/>
                      <a:pt x="374783" y="1387116"/>
                      <a:pt x="373354" y="1386258"/>
                    </a:cubicBezTo>
                    <a:cubicBezTo>
                      <a:pt x="357161" y="1378925"/>
                      <a:pt x="338111" y="1379115"/>
                      <a:pt x="320300" y="1377876"/>
                    </a:cubicBezTo>
                    <a:cubicBezTo>
                      <a:pt x="305155" y="1385115"/>
                      <a:pt x="285724" y="1395307"/>
                      <a:pt x="269722" y="1394450"/>
                    </a:cubicBezTo>
                    <a:cubicBezTo>
                      <a:pt x="268674" y="1386544"/>
                      <a:pt x="271436" y="1382925"/>
                      <a:pt x="279247" y="1388544"/>
                    </a:cubicBezTo>
                    <a:cubicBezTo>
                      <a:pt x="284486" y="1387592"/>
                      <a:pt x="283152" y="1383401"/>
                      <a:pt x="283152" y="1379686"/>
                    </a:cubicBezTo>
                    <a:cubicBezTo>
                      <a:pt x="290963" y="1378162"/>
                      <a:pt x="293344" y="1365399"/>
                      <a:pt x="283152" y="1366828"/>
                    </a:cubicBezTo>
                    <a:lnTo>
                      <a:pt x="283152" y="1366828"/>
                    </a:lnTo>
                    <a:lnTo>
                      <a:pt x="283152" y="1357303"/>
                    </a:lnTo>
                    <a:cubicBezTo>
                      <a:pt x="289343" y="1350444"/>
                      <a:pt x="307727" y="1354826"/>
                      <a:pt x="302202" y="1342158"/>
                    </a:cubicBezTo>
                    <a:cubicBezTo>
                      <a:pt x="287343" y="1334728"/>
                      <a:pt x="271627" y="1334919"/>
                      <a:pt x="255434" y="1329680"/>
                    </a:cubicBezTo>
                    <a:cubicBezTo>
                      <a:pt x="242223" y="1335795"/>
                      <a:pt x="228031" y="1339510"/>
                      <a:pt x="213524" y="1340634"/>
                    </a:cubicBezTo>
                    <a:cubicBezTo>
                      <a:pt x="210095" y="1338062"/>
                      <a:pt x="203999" y="1337110"/>
                      <a:pt x="203999" y="1331109"/>
                    </a:cubicBezTo>
                    <a:lnTo>
                      <a:pt x="184473" y="1320155"/>
                    </a:lnTo>
                    <a:cubicBezTo>
                      <a:pt x="184473" y="1318631"/>
                      <a:pt x="184473" y="1317393"/>
                      <a:pt x="183902" y="1316250"/>
                    </a:cubicBezTo>
                    <a:cubicBezTo>
                      <a:pt x="175234" y="1312440"/>
                      <a:pt x="170090" y="1308725"/>
                      <a:pt x="170662" y="1299010"/>
                    </a:cubicBezTo>
                    <a:lnTo>
                      <a:pt x="177044" y="1294628"/>
                    </a:lnTo>
                    <a:cubicBezTo>
                      <a:pt x="172281" y="1291294"/>
                      <a:pt x="163042" y="1291771"/>
                      <a:pt x="157994" y="1287008"/>
                    </a:cubicBezTo>
                    <a:lnTo>
                      <a:pt x="157994" y="1279579"/>
                    </a:lnTo>
                    <a:cubicBezTo>
                      <a:pt x="152183" y="1273768"/>
                      <a:pt x="127609" y="1273387"/>
                      <a:pt x="143706" y="1265482"/>
                    </a:cubicBezTo>
                    <a:cubicBezTo>
                      <a:pt x="144659" y="1264434"/>
                      <a:pt x="144563" y="1263196"/>
                      <a:pt x="144944" y="1262053"/>
                    </a:cubicBezTo>
                    <a:cubicBezTo>
                      <a:pt x="133895" y="1254337"/>
                      <a:pt x="115131" y="1243669"/>
                      <a:pt x="102463" y="1251861"/>
                    </a:cubicBezTo>
                    <a:cubicBezTo>
                      <a:pt x="75031" y="1237193"/>
                      <a:pt x="38836" y="1258909"/>
                      <a:pt x="13118" y="1239288"/>
                    </a:cubicBezTo>
                    <a:cubicBezTo>
                      <a:pt x="32168" y="1235097"/>
                      <a:pt x="53123" y="1241002"/>
                      <a:pt x="70268" y="1225762"/>
                    </a:cubicBezTo>
                    <a:lnTo>
                      <a:pt x="79793" y="1227477"/>
                    </a:lnTo>
                    <a:lnTo>
                      <a:pt x="79793" y="1231477"/>
                    </a:lnTo>
                    <a:cubicBezTo>
                      <a:pt x="86651" y="1235383"/>
                      <a:pt x="102939" y="1235954"/>
                      <a:pt x="99605" y="1224333"/>
                    </a:cubicBezTo>
                    <a:cubicBezTo>
                      <a:pt x="76174" y="1211666"/>
                      <a:pt x="45122" y="1228524"/>
                      <a:pt x="20834" y="1213380"/>
                    </a:cubicBezTo>
                    <a:lnTo>
                      <a:pt x="20834" y="1206046"/>
                    </a:lnTo>
                    <a:lnTo>
                      <a:pt x="27215" y="1202141"/>
                    </a:lnTo>
                    <a:lnTo>
                      <a:pt x="27215" y="1198616"/>
                    </a:lnTo>
                    <a:lnTo>
                      <a:pt x="20738" y="1194520"/>
                    </a:lnTo>
                    <a:cubicBezTo>
                      <a:pt x="20738" y="1193187"/>
                      <a:pt x="20738" y="1192044"/>
                      <a:pt x="21310" y="1190901"/>
                    </a:cubicBezTo>
                    <a:cubicBezTo>
                      <a:pt x="29740" y="1184262"/>
                      <a:pt x="41408" y="1183576"/>
                      <a:pt x="50552" y="1189186"/>
                    </a:cubicBezTo>
                    <a:lnTo>
                      <a:pt x="60077" y="1183852"/>
                    </a:lnTo>
                    <a:lnTo>
                      <a:pt x="60077" y="1180328"/>
                    </a:lnTo>
                    <a:lnTo>
                      <a:pt x="66363" y="1176423"/>
                    </a:lnTo>
                    <a:lnTo>
                      <a:pt x="60458" y="1172613"/>
                    </a:lnTo>
                    <a:cubicBezTo>
                      <a:pt x="72364" y="1168232"/>
                      <a:pt x="63601" y="1163088"/>
                      <a:pt x="56648" y="1159850"/>
                    </a:cubicBezTo>
                    <a:cubicBezTo>
                      <a:pt x="50771" y="1159744"/>
                      <a:pt x="45037" y="1161697"/>
                      <a:pt x="40455" y="1165374"/>
                    </a:cubicBezTo>
                    <a:lnTo>
                      <a:pt x="40455" y="1176899"/>
                    </a:lnTo>
                    <a:cubicBezTo>
                      <a:pt x="15976" y="1187186"/>
                      <a:pt x="30930" y="1139466"/>
                      <a:pt x="27311" y="1125655"/>
                    </a:cubicBezTo>
                    <a:lnTo>
                      <a:pt x="33502" y="1121654"/>
                    </a:lnTo>
                    <a:lnTo>
                      <a:pt x="28549" y="1118892"/>
                    </a:lnTo>
                    <a:cubicBezTo>
                      <a:pt x="27044" y="1108900"/>
                      <a:pt x="26634" y="1098775"/>
                      <a:pt x="27311" y="1088698"/>
                    </a:cubicBezTo>
                    <a:lnTo>
                      <a:pt x="32930" y="1085459"/>
                    </a:lnTo>
                    <a:cubicBezTo>
                      <a:pt x="34073" y="1078125"/>
                      <a:pt x="34397" y="1070677"/>
                      <a:pt x="33883" y="1063266"/>
                    </a:cubicBezTo>
                    <a:lnTo>
                      <a:pt x="27596" y="1059170"/>
                    </a:lnTo>
                    <a:lnTo>
                      <a:pt x="27596" y="1040882"/>
                    </a:lnTo>
                    <a:lnTo>
                      <a:pt x="33788" y="1036977"/>
                    </a:lnTo>
                    <a:lnTo>
                      <a:pt x="33788" y="948299"/>
                    </a:lnTo>
                    <a:lnTo>
                      <a:pt x="40360" y="944299"/>
                    </a:lnTo>
                    <a:lnTo>
                      <a:pt x="40360" y="940775"/>
                    </a:lnTo>
                    <a:lnTo>
                      <a:pt x="33597" y="936584"/>
                    </a:lnTo>
                    <a:lnTo>
                      <a:pt x="33597" y="900674"/>
                    </a:lnTo>
                    <a:cubicBezTo>
                      <a:pt x="24929" y="895435"/>
                      <a:pt x="24929" y="895149"/>
                      <a:pt x="32930" y="890292"/>
                    </a:cubicBezTo>
                    <a:cubicBezTo>
                      <a:pt x="35597" y="865431"/>
                      <a:pt x="32930" y="838666"/>
                      <a:pt x="33883" y="812854"/>
                    </a:cubicBezTo>
                    <a:lnTo>
                      <a:pt x="40074" y="808663"/>
                    </a:lnTo>
                    <a:lnTo>
                      <a:pt x="40074" y="801424"/>
                    </a:lnTo>
                    <a:lnTo>
                      <a:pt x="33978" y="797614"/>
                    </a:lnTo>
                    <a:lnTo>
                      <a:pt x="33978" y="786374"/>
                    </a:lnTo>
                    <a:lnTo>
                      <a:pt x="40265" y="782564"/>
                    </a:lnTo>
                    <a:cubicBezTo>
                      <a:pt x="34550" y="778850"/>
                      <a:pt x="23501" y="776182"/>
                      <a:pt x="28168" y="767324"/>
                    </a:cubicBezTo>
                    <a:cubicBezTo>
                      <a:pt x="38264" y="763991"/>
                      <a:pt x="32454" y="751131"/>
                      <a:pt x="33883" y="742845"/>
                    </a:cubicBezTo>
                    <a:cubicBezTo>
                      <a:pt x="37912" y="739701"/>
                      <a:pt x="42246" y="736987"/>
                      <a:pt x="46837" y="734749"/>
                    </a:cubicBezTo>
                    <a:lnTo>
                      <a:pt x="34169" y="727319"/>
                    </a:lnTo>
                    <a:lnTo>
                      <a:pt x="34169" y="705031"/>
                    </a:lnTo>
                    <a:cubicBezTo>
                      <a:pt x="41122" y="703030"/>
                      <a:pt x="40741" y="697316"/>
                      <a:pt x="40455" y="691600"/>
                    </a:cubicBezTo>
                    <a:cubicBezTo>
                      <a:pt x="37883" y="688076"/>
                      <a:pt x="32073" y="686171"/>
                      <a:pt x="27882" y="683409"/>
                    </a:cubicBezTo>
                    <a:cubicBezTo>
                      <a:pt x="27882" y="682266"/>
                      <a:pt x="27882" y="681123"/>
                      <a:pt x="27311" y="679694"/>
                    </a:cubicBezTo>
                    <a:lnTo>
                      <a:pt x="33788" y="675694"/>
                    </a:lnTo>
                    <a:lnTo>
                      <a:pt x="33788" y="602160"/>
                    </a:lnTo>
                    <a:lnTo>
                      <a:pt x="27406" y="598255"/>
                    </a:lnTo>
                    <a:lnTo>
                      <a:pt x="27406" y="591016"/>
                    </a:lnTo>
                    <a:lnTo>
                      <a:pt x="34073" y="586921"/>
                    </a:lnTo>
                    <a:lnTo>
                      <a:pt x="34073" y="550344"/>
                    </a:lnTo>
                    <a:cubicBezTo>
                      <a:pt x="39503" y="548344"/>
                      <a:pt x="42265" y="544058"/>
                      <a:pt x="39598" y="538915"/>
                    </a:cubicBezTo>
                    <a:lnTo>
                      <a:pt x="34931" y="536248"/>
                    </a:lnTo>
                    <a:cubicBezTo>
                      <a:pt x="32930" y="532723"/>
                      <a:pt x="34264" y="529104"/>
                      <a:pt x="33788" y="525103"/>
                    </a:cubicBezTo>
                    <a:lnTo>
                      <a:pt x="39788" y="521103"/>
                    </a:lnTo>
                    <a:cubicBezTo>
                      <a:pt x="39788" y="520150"/>
                      <a:pt x="40265" y="519007"/>
                      <a:pt x="40455" y="517579"/>
                    </a:cubicBezTo>
                    <a:lnTo>
                      <a:pt x="33978" y="513578"/>
                    </a:lnTo>
                    <a:lnTo>
                      <a:pt x="33978" y="495481"/>
                    </a:lnTo>
                    <a:lnTo>
                      <a:pt x="27501" y="491480"/>
                    </a:lnTo>
                    <a:lnTo>
                      <a:pt x="33597" y="487670"/>
                    </a:lnTo>
                    <a:lnTo>
                      <a:pt x="33597" y="472907"/>
                    </a:lnTo>
                    <a:lnTo>
                      <a:pt x="28263" y="469859"/>
                    </a:lnTo>
                    <a:cubicBezTo>
                      <a:pt x="25310" y="463667"/>
                      <a:pt x="29025" y="456904"/>
                      <a:pt x="26453" y="450809"/>
                    </a:cubicBezTo>
                    <a:lnTo>
                      <a:pt x="21691" y="448237"/>
                    </a:lnTo>
                    <a:cubicBezTo>
                      <a:pt x="18167" y="440331"/>
                      <a:pt x="25596" y="429187"/>
                      <a:pt x="14452" y="425758"/>
                    </a:cubicBezTo>
                    <a:lnTo>
                      <a:pt x="14452" y="400231"/>
                    </a:lnTo>
                    <a:lnTo>
                      <a:pt x="7689" y="396040"/>
                    </a:lnTo>
                    <a:lnTo>
                      <a:pt x="7689" y="392516"/>
                    </a:lnTo>
                    <a:lnTo>
                      <a:pt x="14071" y="388610"/>
                    </a:lnTo>
                    <a:lnTo>
                      <a:pt x="14071" y="385086"/>
                    </a:lnTo>
                    <a:lnTo>
                      <a:pt x="7308" y="380895"/>
                    </a:lnTo>
                    <a:lnTo>
                      <a:pt x="7308" y="333270"/>
                    </a:lnTo>
                    <a:cubicBezTo>
                      <a:pt x="-1360" y="328031"/>
                      <a:pt x="-1360" y="327650"/>
                      <a:pt x="6546" y="322888"/>
                    </a:cubicBezTo>
                    <a:cubicBezTo>
                      <a:pt x="10356" y="306885"/>
                      <a:pt x="4641" y="289645"/>
                      <a:pt x="8737" y="273739"/>
                    </a:cubicBezTo>
                    <a:lnTo>
                      <a:pt x="13785" y="270976"/>
                    </a:lnTo>
                    <a:lnTo>
                      <a:pt x="13785" y="241354"/>
                    </a:lnTo>
                    <a:lnTo>
                      <a:pt x="7880" y="237639"/>
                    </a:lnTo>
                    <a:lnTo>
                      <a:pt x="14166" y="233829"/>
                    </a:lnTo>
                    <a:lnTo>
                      <a:pt x="14166" y="108194"/>
                    </a:lnTo>
                    <a:lnTo>
                      <a:pt x="7975" y="104384"/>
                    </a:lnTo>
                    <a:lnTo>
                      <a:pt x="14166" y="100383"/>
                    </a:lnTo>
                    <a:cubicBezTo>
                      <a:pt x="14166" y="98955"/>
                      <a:pt x="13595" y="97812"/>
                      <a:pt x="13404" y="96669"/>
                    </a:cubicBezTo>
                    <a:cubicBezTo>
                      <a:pt x="260" y="87144"/>
                      <a:pt x="10737" y="61807"/>
                      <a:pt x="7594" y="45996"/>
                    </a:cubicBezTo>
                    <a:lnTo>
                      <a:pt x="1688" y="41995"/>
                    </a:lnTo>
                    <a:cubicBezTo>
                      <a:pt x="1688" y="41043"/>
                      <a:pt x="1688" y="39900"/>
                      <a:pt x="926" y="38471"/>
                    </a:cubicBezTo>
                    <a:lnTo>
                      <a:pt x="7403" y="34375"/>
                    </a:lnTo>
                    <a:lnTo>
                      <a:pt x="7403" y="27136"/>
                    </a:lnTo>
                    <a:close/>
                    <a:moveTo>
                      <a:pt x="51314" y="1200712"/>
                    </a:moveTo>
                    <a:lnTo>
                      <a:pt x="44646" y="1197187"/>
                    </a:lnTo>
                    <a:cubicBezTo>
                      <a:pt x="40265" y="1200998"/>
                      <a:pt x="40169" y="1200998"/>
                      <a:pt x="44646" y="1204427"/>
                    </a:cubicBezTo>
                    <a:cubicBezTo>
                      <a:pt x="48170" y="1204903"/>
                      <a:pt x="58457" y="1204331"/>
                      <a:pt x="51314" y="1200712"/>
                    </a:cubicBezTo>
                    <a:close/>
                    <a:moveTo>
                      <a:pt x="456888" y="530057"/>
                    </a:moveTo>
                    <a:cubicBezTo>
                      <a:pt x="449459" y="530057"/>
                      <a:pt x="449078" y="530057"/>
                      <a:pt x="448887" y="535581"/>
                    </a:cubicBezTo>
                    <a:cubicBezTo>
                      <a:pt x="455364" y="540343"/>
                      <a:pt x="463270" y="535581"/>
                      <a:pt x="469556" y="532152"/>
                    </a:cubicBezTo>
                    <a:cubicBezTo>
                      <a:pt x="465584" y="530380"/>
                      <a:pt x="461222" y="529656"/>
                      <a:pt x="456888" y="530057"/>
                    </a:cubicBezTo>
                    <a:close/>
                    <a:moveTo>
                      <a:pt x="334397" y="154391"/>
                    </a:moveTo>
                    <a:cubicBezTo>
                      <a:pt x="323824" y="153819"/>
                      <a:pt x="314680" y="146389"/>
                      <a:pt x="305060" y="155629"/>
                    </a:cubicBezTo>
                    <a:cubicBezTo>
                      <a:pt x="310679" y="159153"/>
                      <a:pt x="320585" y="159248"/>
                      <a:pt x="326586" y="165154"/>
                    </a:cubicBezTo>
                    <a:cubicBezTo>
                      <a:pt x="334682" y="167249"/>
                      <a:pt x="342302" y="160963"/>
                      <a:pt x="334397" y="154391"/>
                    </a:cubicBezTo>
                    <a:close/>
                    <a:moveTo>
                      <a:pt x="320776" y="235258"/>
                    </a:moveTo>
                    <a:lnTo>
                      <a:pt x="333730" y="235258"/>
                    </a:lnTo>
                    <a:cubicBezTo>
                      <a:pt x="338588" y="231734"/>
                      <a:pt x="338588" y="231734"/>
                      <a:pt x="333730" y="227923"/>
                    </a:cubicBezTo>
                    <a:lnTo>
                      <a:pt x="320871" y="227923"/>
                    </a:lnTo>
                    <a:cubicBezTo>
                      <a:pt x="316394" y="231447"/>
                      <a:pt x="316394" y="231447"/>
                      <a:pt x="320776" y="235258"/>
                    </a:cubicBezTo>
                    <a:close/>
                    <a:moveTo>
                      <a:pt x="228764" y="405374"/>
                    </a:moveTo>
                    <a:cubicBezTo>
                      <a:pt x="251053" y="408422"/>
                      <a:pt x="273151" y="388991"/>
                      <a:pt x="294773" y="401374"/>
                    </a:cubicBezTo>
                    <a:lnTo>
                      <a:pt x="304298" y="396040"/>
                    </a:lnTo>
                    <a:cubicBezTo>
                      <a:pt x="304298" y="392992"/>
                      <a:pt x="304298" y="392992"/>
                      <a:pt x="301059" y="390324"/>
                    </a:cubicBezTo>
                    <a:cubicBezTo>
                      <a:pt x="272484" y="390324"/>
                      <a:pt x="242576" y="399849"/>
                      <a:pt x="214763" y="386610"/>
                    </a:cubicBezTo>
                    <a:cubicBezTo>
                      <a:pt x="210381" y="387848"/>
                      <a:pt x="204380" y="385276"/>
                      <a:pt x="199523" y="388419"/>
                    </a:cubicBezTo>
                    <a:lnTo>
                      <a:pt x="199523" y="395182"/>
                    </a:lnTo>
                    <a:cubicBezTo>
                      <a:pt x="194998" y="399278"/>
                      <a:pt x="189150" y="401612"/>
                      <a:pt x="183044" y="401755"/>
                    </a:cubicBezTo>
                    <a:cubicBezTo>
                      <a:pt x="175701" y="395868"/>
                      <a:pt x="166290" y="393182"/>
                      <a:pt x="156946" y="394325"/>
                    </a:cubicBezTo>
                    <a:cubicBezTo>
                      <a:pt x="146278" y="397468"/>
                      <a:pt x="147421" y="405946"/>
                      <a:pt x="136277" y="408898"/>
                    </a:cubicBezTo>
                    <a:cubicBezTo>
                      <a:pt x="121513" y="406993"/>
                      <a:pt x="108654" y="401659"/>
                      <a:pt x="94081" y="407089"/>
                    </a:cubicBezTo>
                    <a:lnTo>
                      <a:pt x="94081" y="410803"/>
                    </a:lnTo>
                    <a:cubicBezTo>
                      <a:pt x="104130" y="419185"/>
                      <a:pt x="117989" y="421309"/>
                      <a:pt x="130085" y="416328"/>
                    </a:cubicBezTo>
                    <a:cubicBezTo>
                      <a:pt x="140553" y="421386"/>
                      <a:pt x="152764" y="421386"/>
                      <a:pt x="163232" y="416328"/>
                    </a:cubicBezTo>
                    <a:cubicBezTo>
                      <a:pt x="183235" y="425853"/>
                      <a:pt x="200570" y="412518"/>
                      <a:pt x="222002" y="416328"/>
                    </a:cubicBezTo>
                    <a:cubicBezTo>
                      <a:pt x="235718" y="424805"/>
                      <a:pt x="250100" y="413851"/>
                      <a:pt x="264483" y="418138"/>
                    </a:cubicBezTo>
                    <a:cubicBezTo>
                      <a:pt x="264483" y="416994"/>
                      <a:pt x="264483" y="415757"/>
                      <a:pt x="264483" y="414613"/>
                    </a:cubicBezTo>
                    <a:cubicBezTo>
                      <a:pt x="258292" y="412042"/>
                      <a:pt x="251720" y="411280"/>
                      <a:pt x="246767" y="408803"/>
                    </a:cubicBezTo>
                    <a:cubicBezTo>
                      <a:pt x="243242" y="408136"/>
                      <a:pt x="220097" y="410041"/>
                      <a:pt x="228764" y="405374"/>
                    </a:cubicBezTo>
                    <a:close/>
                    <a:moveTo>
                      <a:pt x="102177" y="397944"/>
                    </a:moveTo>
                    <a:cubicBezTo>
                      <a:pt x="110273" y="400802"/>
                      <a:pt x="115512" y="404136"/>
                      <a:pt x="113893" y="392325"/>
                    </a:cubicBezTo>
                    <a:cubicBezTo>
                      <a:pt x="108749" y="388991"/>
                      <a:pt x="102368" y="390706"/>
                      <a:pt x="94176" y="391182"/>
                    </a:cubicBezTo>
                    <a:lnTo>
                      <a:pt x="94176" y="395944"/>
                    </a:lnTo>
                    <a:cubicBezTo>
                      <a:pt x="96605" y="397307"/>
                      <a:pt x="99415" y="397840"/>
                      <a:pt x="102177" y="397468"/>
                    </a:cubicBezTo>
                    <a:close/>
                    <a:moveTo>
                      <a:pt x="145421" y="335270"/>
                    </a:moveTo>
                    <a:lnTo>
                      <a:pt x="136372" y="335270"/>
                    </a:lnTo>
                    <a:cubicBezTo>
                      <a:pt x="132467" y="338413"/>
                      <a:pt x="121513" y="340890"/>
                      <a:pt x="130562" y="346319"/>
                    </a:cubicBezTo>
                    <a:lnTo>
                      <a:pt x="143420" y="346319"/>
                    </a:lnTo>
                    <a:cubicBezTo>
                      <a:pt x="147040" y="342795"/>
                      <a:pt x="147135" y="342795"/>
                      <a:pt x="145421" y="334794"/>
                    </a:cubicBezTo>
                    <a:close/>
                    <a:moveTo>
                      <a:pt x="120465" y="184109"/>
                    </a:moveTo>
                    <a:cubicBezTo>
                      <a:pt x="118465" y="175440"/>
                      <a:pt x="105701" y="188204"/>
                      <a:pt x="100082" y="189538"/>
                    </a:cubicBezTo>
                    <a:cubicBezTo>
                      <a:pt x="106902" y="192509"/>
                      <a:pt x="114817" y="191242"/>
                      <a:pt x="120370" y="186299"/>
                    </a:cubicBezTo>
                    <a:cubicBezTo>
                      <a:pt x="120370" y="184870"/>
                      <a:pt x="120179" y="184204"/>
                      <a:pt x="120465" y="183632"/>
                    </a:cubicBezTo>
                    <a:close/>
                    <a:moveTo>
                      <a:pt x="113798" y="205730"/>
                    </a:moveTo>
                    <a:cubicBezTo>
                      <a:pt x="121227" y="215255"/>
                      <a:pt x="136086" y="207730"/>
                      <a:pt x="154565" y="207159"/>
                    </a:cubicBezTo>
                    <a:cubicBezTo>
                      <a:pt x="153412" y="208311"/>
                      <a:pt x="152050" y="209245"/>
                      <a:pt x="150564" y="209921"/>
                    </a:cubicBezTo>
                    <a:cubicBezTo>
                      <a:pt x="154374" y="208778"/>
                      <a:pt x="157327" y="208016"/>
                      <a:pt x="159613" y="207444"/>
                    </a:cubicBezTo>
                    <a:cubicBezTo>
                      <a:pt x="163118" y="210531"/>
                      <a:pt x="168252" y="210921"/>
                      <a:pt x="172186" y="208397"/>
                    </a:cubicBezTo>
                    <a:cubicBezTo>
                      <a:pt x="169424" y="204873"/>
                      <a:pt x="166185" y="206207"/>
                      <a:pt x="159613" y="207444"/>
                    </a:cubicBezTo>
                    <a:cubicBezTo>
                      <a:pt x="159518" y="207073"/>
                      <a:pt x="159518" y="206673"/>
                      <a:pt x="159613" y="206301"/>
                    </a:cubicBezTo>
                    <a:lnTo>
                      <a:pt x="154374" y="207159"/>
                    </a:lnTo>
                    <a:cubicBezTo>
                      <a:pt x="175234" y="201349"/>
                      <a:pt x="114369" y="198681"/>
                      <a:pt x="113798" y="205349"/>
                    </a:cubicBezTo>
                    <a:close/>
                    <a:moveTo>
                      <a:pt x="248862" y="357558"/>
                    </a:moveTo>
                    <a:cubicBezTo>
                      <a:pt x="243338" y="361369"/>
                      <a:pt x="237242" y="360321"/>
                      <a:pt x="232098" y="362892"/>
                    </a:cubicBezTo>
                    <a:cubicBezTo>
                      <a:pt x="231431" y="372417"/>
                      <a:pt x="248862" y="367083"/>
                      <a:pt x="255530" y="368608"/>
                    </a:cubicBezTo>
                    <a:cubicBezTo>
                      <a:pt x="264150" y="374027"/>
                      <a:pt x="275265" y="373332"/>
                      <a:pt x="283152" y="366893"/>
                    </a:cubicBezTo>
                    <a:lnTo>
                      <a:pt x="269246" y="357368"/>
                    </a:lnTo>
                    <a:close/>
                    <a:moveTo>
                      <a:pt x="262292" y="161534"/>
                    </a:moveTo>
                    <a:cubicBezTo>
                      <a:pt x="272294" y="161534"/>
                      <a:pt x="282390" y="163249"/>
                      <a:pt x="290867" y="156486"/>
                    </a:cubicBezTo>
                    <a:cubicBezTo>
                      <a:pt x="296868" y="141055"/>
                      <a:pt x="266960" y="145722"/>
                      <a:pt x="259530" y="151914"/>
                    </a:cubicBezTo>
                    <a:cubicBezTo>
                      <a:pt x="259244" y="155247"/>
                      <a:pt x="255053" y="158962"/>
                      <a:pt x="262292" y="161534"/>
                    </a:cubicBezTo>
                    <a:close/>
                    <a:moveTo>
                      <a:pt x="233717" y="339651"/>
                    </a:moveTo>
                    <a:cubicBezTo>
                      <a:pt x="242671" y="336127"/>
                      <a:pt x="235241" y="333937"/>
                      <a:pt x="229431" y="334794"/>
                    </a:cubicBezTo>
                    <a:cubicBezTo>
                      <a:pt x="224669" y="337175"/>
                      <a:pt x="224669" y="339651"/>
                      <a:pt x="229431" y="342128"/>
                    </a:cubicBezTo>
                    <a:cubicBezTo>
                      <a:pt x="230708" y="341356"/>
                      <a:pt x="231946" y="340537"/>
                      <a:pt x="233146" y="339651"/>
                    </a:cubicBezTo>
                    <a:close/>
                    <a:moveTo>
                      <a:pt x="235908" y="154200"/>
                    </a:moveTo>
                    <a:cubicBezTo>
                      <a:pt x="211524" y="154200"/>
                      <a:pt x="186092" y="163725"/>
                      <a:pt x="163137" y="150485"/>
                    </a:cubicBezTo>
                    <a:cubicBezTo>
                      <a:pt x="157898" y="151152"/>
                      <a:pt x="152088" y="149247"/>
                      <a:pt x="147802" y="152009"/>
                    </a:cubicBezTo>
                    <a:lnTo>
                      <a:pt x="147230" y="155629"/>
                    </a:lnTo>
                    <a:cubicBezTo>
                      <a:pt x="161613" y="168392"/>
                      <a:pt x="185330" y="161629"/>
                      <a:pt x="202475" y="168487"/>
                    </a:cubicBezTo>
                    <a:cubicBezTo>
                      <a:pt x="215715" y="170773"/>
                      <a:pt x="208857" y="165344"/>
                      <a:pt x="216477" y="161534"/>
                    </a:cubicBezTo>
                    <a:cubicBezTo>
                      <a:pt x="220763" y="161439"/>
                      <a:pt x="247719" y="163916"/>
                      <a:pt x="235337" y="154200"/>
                    </a:cubicBezTo>
                    <a:close/>
                    <a:moveTo>
                      <a:pt x="216858" y="198586"/>
                    </a:moveTo>
                    <a:cubicBezTo>
                      <a:pt x="211257" y="198110"/>
                      <a:pt x="205609" y="198425"/>
                      <a:pt x="200094" y="199539"/>
                    </a:cubicBezTo>
                    <a:lnTo>
                      <a:pt x="200094" y="208206"/>
                    </a:lnTo>
                    <a:cubicBezTo>
                      <a:pt x="209029" y="211198"/>
                      <a:pt x="218858" y="209597"/>
                      <a:pt x="226383" y="203920"/>
                    </a:cubicBezTo>
                    <a:close/>
                    <a:moveTo>
                      <a:pt x="183997" y="176488"/>
                    </a:moveTo>
                    <a:cubicBezTo>
                      <a:pt x="174586" y="175079"/>
                      <a:pt x="165014" y="177593"/>
                      <a:pt x="157517" y="183442"/>
                    </a:cubicBezTo>
                    <a:cubicBezTo>
                      <a:pt x="171805" y="182775"/>
                      <a:pt x="163613" y="189442"/>
                      <a:pt x="170852" y="190871"/>
                    </a:cubicBezTo>
                    <a:cubicBezTo>
                      <a:pt x="174681" y="187947"/>
                      <a:pt x="179482" y="186585"/>
                      <a:pt x="184283" y="187061"/>
                    </a:cubicBezTo>
                    <a:lnTo>
                      <a:pt x="193808" y="181823"/>
                    </a:lnTo>
                    <a:close/>
                    <a:moveTo>
                      <a:pt x="140944" y="260022"/>
                    </a:moveTo>
                    <a:cubicBezTo>
                      <a:pt x="142182" y="264785"/>
                      <a:pt x="142182" y="264880"/>
                      <a:pt x="150469" y="264785"/>
                    </a:cubicBezTo>
                    <a:cubicBezTo>
                      <a:pt x="158565" y="268119"/>
                      <a:pt x="163709" y="272976"/>
                      <a:pt x="171424" y="275644"/>
                    </a:cubicBezTo>
                    <a:cubicBezTo>
                      <a:pt x="179139" y="278310"/>
                      <a:pt x="180949" y="272405"/>
                      <a:pt x="186759" y="272024"/>
                    </a:cubicBezTo>
                    <a:cubicBezTo>
                      <a:pt x="199046" y="272024"/>
                      <a:pt x="209524" y="277549"/>
                      <a:pt x="223240" y="275644"/>
                    </a:cubicBezTo>
                    <a:cubicBezTo>
                      <a:pt x="227021" y="274062"/>
                      <a:pt x="230507" y="271843"/>
                      <a:pt x="233527" y="269071"/>
                    </a:cubicBezTo>
                    <a:cubicBezTo>
                      <a:pt x="232670" y="267738"/>
                      <a:pt x="231527" y="266214"/>
                      <a:pt x="230384" y="264594"/>
                    </a:cubicBezTo>
                    <a:lnTo>
                      <a:pt x="223049" y="268309"/>
                    </a:lnTo>
                    <a:lnTo>
                      <a:pt x="213524" y="263071"/>
                    </a:lnTo>
                    <a:cubicBezTo>
                      <a:pt x="215810" y="249355"/>
                      <a:pt x="198284" y="254022"/>
                      <a:pt x="189236" y="254212"/>
                    </a:cubicBezTo>
                    <a:cubicBezTo>
                      <a:pt x="174281" y="262499"/>
                      <a:pt x="153993" y="244592"/>
                      <a:pt x="140087" y="260022"/>
                    </a:cubicBezTo>
                    <a:close/>
                    <a:moveTo>
                      <a:pt x="60077" y="269547"/>
                    </a:moveTo>
                    <a:cubicBezTo>
                      <a:pt x="71164" y="277044"/>
                      <a:pt x="83851" y="281835"/>
                      <a:pt x="97129" y="283550"/>
                    </a:cubicBezTo>
                    <a:cubicBezTo>
                      <a:pt x="108368" y="276024"/>
                      <a:pt x="123799" y="276691"/>
                      <a:pt x="134657" y="270976"/>
                    </a:cubicBezTo>
                    <a:cubicBezTo>
                      <a:pt x="127228" y="267071"/>
                      <a:pt x="118560" y="259927"/>
                      <a:pt x="110940" y="261451"/>
                    </a:cubicBezTo>
                    <a:cubicBezTo>
                      <a:pt x="102463" y="255927"/>
                      <a:pt x="95510" y="254498"/>
                      <a:pt x="92747" y="246783"/>
                    </a:cubicBezTo>
                    <a:cubicBezTo>
                      <a:pt x="81355" y="247173"/>
                      <a:pt x="69973" y="245926"/>
                      <a:pt x="58934" y="243068"/>
                    </a:cubicBezTo>
                    <a:cubicBezTo>
                      <a:pt x="53409" y="244497"/>
                      <a:pt x="57886" y="248974"/>
                      <a:pt x="51980" y="250402"/>
                    </a:cubicBezTo>
                    <a:cubicBezTo>
                      <a:pt x="46075" y="251831"/>
                      <a:pt x="41027" y="249069"/>
                      <a:pt x="36264" y="252022"/>
                    </a:cubicBezTo>
                    <a:lnTo>
                      <a:pt x="42265" y="255927"/>
                    </a:lnTo>
                    <a:lnTo>
                      <a:pt x="42265" y="262499"/>
                    </a:lnTo>
                    <a:cubicBezTo>
                      <a:pt x="47046" y="266481"/>
                      <a:pt x="52999" y="268785"/>
                      <a:pt x="59219" y="269071"/>
                    </a:cubicBezTo>
                    <a:close/>
                    <a:moveTo>
                      <a:pt x="55600" y="308314"/>
                    </a:moveTo>
                    <a:cubicBezTo>
                      <a:pt x="55600" y="317268"/>
                      <a:pt x="55600" y="317268"/>
                      <a:pt x="58743" y="320411"/>
                    </a:cubicBezTo>
                    <a:cubicBezTo>
                      <a:pt x="91890" y="317268"/>
                      <a:pt x="123608" y="335460"/>
                      <a:pt x="153993" y="318697"/>
                    </a:cubicBezTo>
                    <a:cubicBezTo>
                      <a:pt x="153993" y="317649"/>
                      <a:pt x="153993" y="316601"/>
                      <a:pt x="161137" y="314887"/>
                    </a:cubicBezTo>
                    <a:cubicBezTo>
                      <a:pt x="168852" y="319363"/>
                      <a:pt x="177520" y="314887"/>
                      <a:pt x="185045" y="320983"/>
                    </a:cubicBezTo>
                    <a:cubicBezTo>
                      <a:pt x="191426" y="318982"/>
                      <a:pt x="199618" y="322506"/>
                      <a:pt x="206095" y="318887"/>
                    </a:cubicBezTo>
                    <a:cubicBezTo>
                      <a:pt x="206095" y="317744"/>
                      <a:pt x="206095" y="316506"/>
                      <a:pt x="206666" y="314696"/>
                    </a:cubicBezTo>
                    <a:cubicBezTo>
                      <a:pt x="204285" y="313648"/>
                      <a:pt x="201428" y="312410"/>
                      <a:pt x="172091" y="312791"/>
                    </a:cubicBezTo>
                    <a:cubicBezTo>
                      <a:pt x="177710" y="311839"/>
                      <a:pt x="185045" y="310696"/>
                      <a:pt x="194760" y="309362"/>
                    </a:cubicBezTo>
                    <a:cubicBezTo>
                      <a:pt x="188188" y="311743"/>
                      <a:pt x="155517" y="304790"/>
                      <a:pt x="155041" y="313077"/>
                    </a:cubicBezTo>
                    <a:cubicBezTo>
                      <a:pt x="130371" y="312219"/>
                      <a:pt x="103796" y="317363"/>
                      <a:pt x="82175" y="304219"/>
                    </a:cubicBezTo>
                    <a:cubicBezTo>
                      <a:pt x="82175" y="293646"/>
                      <a:pt x="63125" y="301171"/>
                      <a:pt x="57695" y="294694"/>
                    </a:cubicBezTo>
                    <a:cubicBezTo>
                      <a:pt x="52171" y="295265"/>
                      <a:pt x="46170" y="293360"/>
                      <a:pt x="42455" y="296694"/>
                    </a:cubicBezTo>
                    <a:lnTo>
                      <a:pt x="42455" y="299647"/>
                    </a:lnTo>
                    <a:cubicBezTo>
                      <a:pt x="45313" y="302885"/>
                      <a:pt x="51790" y="304409"/>
                      <a:pt x="54743" y="307838"/>
                    </a:cubicBezTo>
                    <a:close/>
                    <a:moveTo>
                      <a:pt x="78746" y="357463"/>
                    </a:moveTo>
                    <a:cubicBezTo>
                      <a:pt x="93224" y="367465"/>
                      <a:pt x="110369" y="365655"/>
                      <a:pt x="124847" y="375942"/>
                    </a:cubicBezTo>
                    <a:cubicBezTo>
                      <a:pt x="129323" y="374989"/>
                      <a:pt x="134943" y="377085"/>
                      <a:pt x="140372" y="374418"/>
                    </a:cubicBezTo>
                    <a:cubicBezTo>
                      <a:pt x="144754" y="364417"/>
                      <a:pt x="128371" y="361559"/>
                      <a:pt x="125037" y="357178"/>
                    </a:cubicBezTo>
                    <a:cubicBezTo>
                      <a:pt x="99034" y="360130"/>
                      <a:pt x="73983" y="334794"/>
                      <a:pt x="50266" y="351844"/>
                    </a:cubicBezTo>
                    <a:lnTo>
                      <a:pt x="58553" y="357463"/>
                    </a:lnTo>
                    <a:close/>
                    <a:moveTo>
                      <a:pt x="98653" y="449380"/>
                    </a:moveTo>
                    <a:cubicBezTo>
                      <a:pt x="103272" y="449818"/>
                      <a:pt x="107892" y="448599"/>
                      <a:pt x="111702" y="445951"/>
                    </a:cubicBezTo>
                    <a:lnTo>
                      <a:pt x="121227" y="451285"/>
                    </a:lnTo>
                    <a:lnTo>
                      <a:pt x="121227" y="455000"/>
                    </a:lnTo>
                    <a:cubicBezTo>
                      <a:pt x="131228" y="462810"/>
                      <a:pt x="144754" y="462905"/>
                      <a:pt x="140944" y="447760"/>
                    </a:cubicBezTo>
                    <a:lnTo>
                      <a:pt x="150469" y="442140"/>
                    </a:lnTo>
                    <a:cubicBezTo>
                      <a:pt x="155193" y="442598"/>
                      <a:pt x="159927" y="441350"/>
                      <a:pt x="163804" y="438616"/>
                    </a:cubicBezTo>
                    <a:cubicBezTo>
                      <a:pt x="187616" y="445760"/>
                      <a:pt x="217239" y="448141"/>
                      <a:pt x="239242" y="435950"/>
                    </a:cubicBezTo>
                    <a:cubicBezTo>
                      <a:pt x="233241" y="425662"/>
                      <a:pt x="202952" y="423948"/>
                      <a:pt x="194474" y="432901"/>
                    </a:cubicBezTo>
                    <a:cubicBezTo>
                      <a:pt x="181711" y="436235"/>
                      <a:pt x="180282" y="431377"/>
                      <a:pt x="174758" y="431092"/>
                    </a:cubicBezTo>
                    <a:cubicBezTo>
                      <a:pt x="150564" y="425758"/>
                      <a:pt x="138182" y="444426"/>
                      <a:pt x="114464" y="442140"/>
                    </a:cubicBezTo>
                    <a:lnTo>
                      <a:pt x="104939" y="434521"/>
                    </a:lnTo>
                    <a:cubicBezTo>
                      <a:pt x="91985" y="437283"/>
                      <a:pt x="85127" y="427758"/>
                      <a:pt x="74936" y="432997"/>
                    </a:cubicBezTo>
                    <a:lnTo>
                      <a:pt x="74936" y="443474"/>
                    </a:lnTo>
                    <a:lnTo>
                      <a:pt x="91223" y="452999"/>
                    </a:lnTo>
                    <a:close/>
                    <a:moveTo>
                      <a:pt x="225145" y="450713"/>
                    </a:moveTo>
                    <a:cubicBezTo>
                      <a:pt x="210095" y="444998"/>
                      <a:pt x="213239" y="457952"/>
                      <a:pt x="225145" y="451951"/>
                    </a:cubicBezTo>
                    <a:cubicBezTo>
                      <a:pt x="224192" y="450999"/>
                      <a:pt x="224669" y="450522"/>
                      <a:pt x="224192" y="450237"/>
                    </a:cubicBezTo>
                    <a:close/>
                    <a:moveTo>
                      <a:pt x="196570" y="449475"/>
                    </a:moveTo>
                    <a:lnTo>
                      <a:pt x="183330" y="449475"/>
                    </a:lnTo>
                    <a:lnTo>
                      <a:pt x="177520" y="453190"/>
                    </a:lnTo>
                    <a:cubicBezTo>
                      <a:pt x="164756" y="452237"/>
                      <a:pt x="167995" y="456143"/>
                      <a:pt x="176186" y="460524"/>
                    </a:cubicBezTo>
                    <a:lnTo>
                      <a:pt x="190569" y="460524"/>
                    </a:lnTo>
                    <a:cubicBezTo>
                      <a:pt x="193712" y="456904"/>
                      <a:pt x="204571" y="454618"/>
                      <a:pt x="195617" y="448999"/>
                    </a:cubicBezTo>
                    <a:close/>
                    <a:moveTo>
                      <a:pt x="116941" y="509006"/>
                    </a:moveTo>
                    <a:cubicBezTo>
                      <a:pt x="112369" y="512150"/>
                      <a:pt x="105987" y="511673"/>
                      <a:pt x="101510" y="513959"/>
                    </a:cubicBezTo>
                    <a:lnTo>
                      <a:pt x="101510" y="518150"/>
                    </a:lnTo>
                    <a:cubicBezTo>
                      <a:pt x="109159" y="524408"/>
                      <a:pt x="120151" y="524408"/>
                      <a:pt x="127799" y="518150"/>
                    </a:cubicBezTo>
                    <a:lnTo>
                      <a:pt x="127799" y="510149"/>
                    </a:lnTo>
                    <a:cubicBezTo>
                      <a:pt x="124475" y="507606"/>
                      <a:pt x="120065" y="506987"/>
                      <a:pt x="116179" y="508530"/>
                    </a:cubicBezTo>
                    <a:close/>
                    <a:moveTo>
                      <a:pt x="334682" y="1153373"/>
                    </a:moveTo>
                    <a:cubicBezTo>
                      <a:pt x="325157" y="1153373"/>
                      <a:pt x="301916" y="1150991"/>
                      <a:pt x="321062" y="1160707"/>
                    </a:cubicBezTo>
                    <a:lnTo>
                      <a:pt x="334587" y="1160707"/>
                    </a:lnTo>
                    <a:cubicBezTo>
                      <a:pt x="338492" y="1156611"/>
                      <a:pt x="338492" y="1156611"/>
                      <a:pt x="333920" y="1152896"/>
                    </a:cubicBezTo>
                    <a:close/>
                    <a:moveTo>
                      <a:pt x="334682" y="817997"/>
                    </a:moveTo>
                    <a:cubicBezTo>
                      <a:pt x="337730" y="816092"/>
                      <a:pt x="341445" y="814378"/>
                      <a:pt x="344207" y="812282"/>
                    </a:cubicBezTo>
                    <a:lnTo>
                      <a:pt x="344207" y="808853"/>
                    </a:lnTo>
                    <a:cubicBezTo>
                      <a:pt x="338111" y="804090"/>
                      <a:pt x="330301" y="808853"/>
                      <a:pt x="324586" y="812473"/>
                    </a:cubicBezTo>
                    <a:close/>
                    <a:moveTo>
                      <a:pt x="364210" y="1081458"/>
                    </a:moveTo>
                    <a:cubicBezTo>
                      <a:pt x="356695" y="1075705"/>
                      <a:pt x="346713" y="1074334"/>
                      <a:pt x="337921" y="1077839"/>
                    </a:cubicBezTo>
                    <a:lnTo>
                      <a:pt x="337921" y="1084888"/>
                    </a:lnTo>
                    <a:cubicBezTo>
                      <a:pt x="340959" y="1086964"/>
                      <a:pt x="344779" y="1087564"/>
                      <a:pt x="348303" y="1086507"/>
                    </a:cubicBezTo>
                    <a:cubicBezTo>
                      <a:pt x="350589" y="1081649"/>
                      <a:pt x="359543" y="1084126"/>
                      <a:pt x="363543" y="1080982"/>
                    </a:cubicBezTo>
                    <a:close/>
                    <a:moveTo>
                      <a:pt x="400214" y="1127560"/>
                    </a:moveTo>
                    <a:cubicBezTo>
                      <a:pt x="411835" y="1132608"/>
                      <a:pt x="425265" y="1138799"/>
                      <a:pt x="436409" y="1129465"/>
                    </a:cubicBezTo>
                    <a:lnTo>
                      <a:pt x="436409" y="1125750"/>
                    </a:lnTo>
                    <a:lnTo>
                      <a:pt x="429837" y="1121844"/>
                    </a:lnTo>
                    <a:lnTo>
                      <a:pt x="429837" y="1118320"/>
                    </a:lnTo>
                    <a:cubicBezTo>
                      <a:pt x="425837" y="1115177"/>
                      <a:pt x="416597" y="1117368"/>
                      <a:pt x="413930" y="1112986"/>
                    </a:cubicBezTo>
                    <a:cubicBezTo>
                      <a:pt x="393452" y="1114034"/>
                      <a:pt x="373163" y="1121464"/>
                      <a:pt x="352208" y="1121464"/>
                    </a:cubicBezTo>
                    <a:cubicBezTo>
                      <a:pt x="351827" y="1134799"/>
                      <a:pt x="387641" y="1123654"/>
                      <a:pt x="399548" y="1127084"/>
                    </a:cubicBezTo>
                    <a:close/>
                    <a:moveTo>
                      <a:pt x="371639" y="797518"/>
                    </a:moveTo>
                    <a:cubicBezTo>
                      <a:pt x="378307" y="800757"/>
                      <a:pt x="375640" y="803900"/>
                      <a:pt x="381831" y="807043"/>
                    </a:cubicBezTo>
                    <a:cubicBezTo>
                      <a:pt x="385355" y="798471"/>
                      <a:pt x="395261" y="795899"/>
                      <a:pt x="404120" y="790184"/>
                    </a:cubicBezTo>
                    <a:lnTo>
                      <a:pt x="404120" y="786374"/>
                    </a:lnTo>
                    <a:cubicBezTo>
                      <a:pt x="407263" y="782945"/>
                      <a:pt x="418407" y="786374"/>
                      <a:pt x="417074" y="780373"/>
                    </a:cubicBezTo>
                    <a:cubicBezTo>
                      <a:pt x="418883" y="774944"/>
                      <a:pt x="429266" y="778468"/>
                      <a:pt x="433457" y="773610"/>
                    </a:cubicBezTo>
                    <a:cubicBezTo>
                      <a:pt x="450316" y="783612"/>
                      <a:pt x="470509" y="779135"/>
                      <a:pt x="488892" y="782374"/>
                    </a:cubicBezTo>
                    <a:cubicBezTo>
                      <a:pt x="488892" y="783612"/>
                      <a:pt x="488892" y="784755"/>
                      <a:pt x="488892" y="786088"/>
                    </a:cubicBezTo>
                    <a:lnTo>
                      <a:pt x="482510" y="790089"/>
                    </a:lnTo>
                    <a:cubicBezTo>
                      <a:pt x="483177" y="792851"/>
                      <a:pt x="480415" y="795899"/>
                      <a:pt x="484701" y="798852"/>
                    </a:cubicBezTo>
                    <a:cubicBezTo>
                      <a:pt x="495179" y="796947"/>
                      <a:pt x="506609" y="806186"/>
                      <a:pt x="514705" y="800948"/>
                    </a:cubicBezTo>
                    <a:lnTo>
                      <a:pt x="508990" y="797328"/>
                    </a:lnTo>
                    <a:lnTo>
                      <a:pt x="508990" y="787803"/>
                    </a:lnTo>
                    <a:cubicBezTo>
                      <a:pt x="552138" y="789041"/>
                      <a:pt x="504037" y="777135"/>
                      <a:pt x="490797" y="773706"/>
                    </a:cubicBezTo>
                    <a:cubicBezTo>
                      <a:pt x="472795" y="782564"/>
                      <a:pt x="457650" y="760276"/>
                      <a:pt x="436219" y="765705"/>
                    </a:cubicBezTo>
                    <a:lnTo>
                      <a:pt x="427361" y="758561"/>
                    </a:lnTo>
                    <a:cubicBezTo>
                      <a:pt x="410787" y="759800"/>
                      <a:pt x="396500" y="754656"/>
                      <a:pt x="383831" y="763895"/>
                    </a:cubicBezTo>
                    <a:lnTo>
                      <a:pt x="383831" y="767324"/>
                    </a:lnTo>
                    <a:lnTo>
                      <a:pt x="390023" y="771134"/>
                    </a:lnTo>
                    <a:lnTo>
                      <a:pt x="383831" y="775039"/>
                    </a:lnTo>
                    <a:cubicBezTo>
                      <a:pt x="380021" y="788469"/>
                      <a:pt x="365543" y="770658"/>
                      <a:pt x="370592" y="797042"/>
                    </a:cubicBezTo>
                    <a:close/>
                    <a:moveTo>
                      <a:pt x="537279" y="908389"/>
                    </a:moveTo>
                    <a:lnTo>
                      <a:pt x="521468" y="911723"/>
                    </a:lnTo>
                    <a:cubicBezTo>
                      <a:pt x="532326" y="914676"/>
                      <a:pt x="546233" y="915533"/>
                      <a:pt x="554424" y="908389"/>
                    </a:cubicBezTo>
                    <a:lnTo>
                      <a:pt x="545852" y="902960"/>
                    </a:lnTo>
                    <a:cubicBezTo>
                      <a:pt x="542156" y="903398"/>
                      <a:pt x="538736" y="905151"/>
                      <a:pt x="536231" y="907913"/>
                    </a:cubicBezTo>
                    <a:close/>
                    <a:moveTo>
                      <a:pt x="380212" y="1086507"/>
                    </a:moveTo>
                    <a:cubicBezTo>
                      <a:pt x="399262" y="1088412"/>
                      <a:pt x="420503" y="1076982"/>
                      <a:pt x="439457" y="1086507"/>
                    </a:cubicBezTo>
                    <a:cubicBezTo>
                      <a:pt x="444887" y="1083744"/>
                      <a:pt x="453840" y="1081173"/>
                      <a:pt x="455174" y="1076982"/>
                    </a:cubicBezTo>
                    <a:cubicBezTo>
                      <a:pt x="430409" y="1066123"/>
                      <a:pt x="400595" y="1072600"/>
                      <a:pt x="377545" y="1081649"/>
                    </a:cubicBezTo>
                    <a:cubicBezTo>
                      <a:pt x="377259" y="1082697"/>
                      <a:pt x="375068" y="1084793"/>
                      <a:pt x="379164" y="1086031"/>
                    </a:cubicBezTo>
                    <a:close/>
                    <a:moveTo>
                      <a:pt x="381926" y="946965"/>
                    </a:moveTo>
                    <a:cubicBezTo>
                      <a:pt x="379355" y="946965"/>
                      <a:pt x="376878" y="950014"/>
                      <a:pt x="378021" y="952014"/>
                    </a:cubicBezTo>
                    <a:lnTo>
                      <a:pt x="393737" y="961539"/>
                    </a:lnTo>
                    <a:lnTo>
                      <a:pt x="401738" y="961539"/>
                    </a:lnTo>
                    <a:cubicBezTo>
                      <a:pt x="406406" y="956872"/>
                      <a:pt x="418026" y="957919"/>
                      <a:pt x="423741" y="952014"/>
                    </a:cubicBezTo>
                    <a:cubicBezTo>
                      <a:pt x="410882" y="942965"/>
                      <a:pt x="395642" y="947442"/>
                      <a:pt x="380879" y="946489"/>
                    </a:cubicBezTo>
                    <a:close/>
                    <a:moveTo>
                      <a:pt x="400976" y="932202"/>
                    </a:moveTo>
                    <a:lnTo>
                      <a:pt x="408025" y="932202"/>
                    </a:lnTo>
                    <a:lnTo>
                      <a:pt x="413549" y="928582"/>
                    </a:lnTo>
                    <a:cubicBezTo>
                      <a:pt x="426218" y="929535"/>
                      <a:pt x="423074" y="925725"/>
                      <a:pt x="415169" y="921153"/>
                    </a:cubicBezTo>
                    <a:lnTo>
                      <a:pt x="398690" y="921153"/>
                    </a:lnTo>
                    <a:cubicBezTo>
                      <a:pt x="398024" y="924391"/>
                      <a:pt x="392690" y="928011"/>
                      <a:pt x="399643" y="931726"/>
                    </a:cubicBezTo>
                    <a:close/>
                    <a:moveTo>
                      <a:pt x="377926" y="989352"/>
                    </a:moveTo>
                    <a:cubicBezTo>
                      <a:pt x="378193" y="990609"/>
                      <a:pt x="378383" y="991885"/>
                      <a:pt x="378497" y="993162"/>
                    </a:cubicBezTo>
                    <a:cubicBezTo>
                      <a:pt x="385584" y="999744"/>
                      <a:pt x="396557" y="999744"/>
                      <a:pt x="403643" y="993162"/>
                    </a:cubicBezTo>
                    <a:cubicBezTo>
                      <a:pt x="403643" y="992019"/>
                      <a:pt x="403643" y="990781"/>
                      <a:pt x="404310" y="989352"/>
                    </a:cubicBezTo>
                    <a:cubicBezTo>
                      <a:pt x="397176" y="981627"/>
                      <a:pt x="385117" y="981141"/>
                      <a:pt x="377392" y="988285"/>
                    </a:cubicBezTo>
                    <a:cubicBezTo>
                      <a:pt x="377116" y="988533"/>
                      <a:pt x="376849" y="988800"/>
                      <a:pt x="376592" y="989066"/>
                    </a:cubicBezTo>
                    <a:close/>
                    <a:moveTo>
                      <a:pt x="480796" y="947442"/>
                    </a:moveTo>
                    <a:cubicBezTo>
                      <a:pt x="474795" y="945909"/>
                      <a:pt x="468451" y="946452"/>
                      <a:pt x="462794" y="948966"/>
                    </a:cubicBezTo>
                    <a:cubicBezTo>
                      <a:pt x="470509" y="952014"/>
                      <a:pt x="473652" y="956681"/>
                      <a:pt x="483272" y="952204"/>
                    </a:cubicBezTo>
                    <a:cubicBezTo>
                      <a:pt x="481367" y="950394"/>
                      <a:pt x="483177" y="948299"/>
                      <a:pt x="479462" y="947156"/>
                    </a:cubicBezTo>
                    <a:close/>
                    <a:moveTo>
                      <a:pt x="466508" y="1035262"/>
                    </a:moveTo>
                    <a:lnTo>
                      <a:pt x="460127" y="1035262"/>
                    </a:lnTo>
                    <a:cubicBezTo>
                      <a:pt x="455459" y="1038977"/>
                      <a:pt x="455459" y="1038977"/>
                      <a:pt x="460127" y="1042597"/>
                    </a:cubicBezTo>
                    <a:lnTo>
                      <a:pt x="466604" y="1042597"/>
                    </a:lnTo>
                    <a:cubicBezTo>
                      <a:pt x="469937" y="1038596"/>
                      <a:pt x="469937" y="1038501"/>
                      <a:pt x="465175" y="1034976"/>
                    </a:cubicBezTo>
                    <a:close/>
                    <a:moveTo>
                      <a:pt x="473271" y="902579"/>
                    </a:moveTo>
                    <a:cubicBezTo>
                      <a:pt x="463746" y="905913"/>
                      <a:pt x="438314" y="889339"/>
                      <a:pt x="444696" y="908675"/>
                    </a:cubicBezTo>
                    <a:cubicBezTo>
                      <a:pt x="448982" y="910199"/>
                      <a:pt x="484320" y="913343"/>
                      <a:pt x="471842" y="902293"/>
                    </a:cubicBezTo>
                    <a:close/>
                    <a:moveTo>
                      <a:pt x="423646" y="1184329"/>
                    </a:moveTo>
                    <a:cubicBezTo>
                      <a:pt x="430799" y="1189482"/>
                      <a:pt x="439734" y="1191510"/>
                      <a:pt x="448411" y="1189948"/>
                    </a:cubicBezTo>
                    <a:cubicBezTo>
                      <a:pt x="452030" y="1187758"/>
                      <a:pt x="461936" y="1182519"/>
                      <a:pt x="453078" y="1178994"/>
                    </a:cubicBezTo>
                    <a:cubicBezTo>
                      <a:pt x="448754" y="1179233"/>
                      <a:pt x="444468" y="1178128"/>
                      <a:pt x="440791" y="1175852"/>
                    </a:cubicBezTo>
                    <a:close/>
                    <a:moveTo>
                      <a:pt x="473462" y="1108890"/>
                    </a:moveTo>
                    <a:lnTo>
                      <a:pt x="482034" y="1103747"/>
                    </a:lnTo>
                    <a:cubicBezTo>
                      <a:pt x="473652" y="1094222"/>
                      <a:pt x="458412" y="1098985"/>
                      <a:pt x="446411" y="1097842"/>
                    </a:cubicBezTo>
                    <a:lnTo>
                      <a:pt x="442982" y="1102509"/>
                    </a:lnTo>
                    <a:lnTo>
                      <a:pt x="453269" y="1108890"/>
                    </a:lnTo>
                    <a:close/>
                    <a:moveTo>
                      <a:pt x="459746" y="1359493"/>
                    </a:moveTo>
                    <a:cubicBezTo>
                      <a:pt x="443077" y="1367780"/>
                      <a:pt x="456698" y="1367113"/>
                      <a:pt x="466699" y="1366923"/>
                    </a:cubicBezTo>
                    <a:cubicBezTo>
                      <a:pt x="471271" y="1363208"/>
                      <a:pt x="471271" y="1363208"/>
                      <a:pt x="466699" y="1359493"/>
                    </a:cubicBezTo>
                    <a:close/>
                    <a:moveTo>
                      <a:pt x="459746" y="1389021"/>
                    </a:moveTo>
                    <a:lnTo>
                      <a:pt x="467556" y="1389021"/>
                    </a:lnTo>
                    <a:cubicBezTo>
                      <a:pt x="483272" y="1380163"/>
                      <a:pt x="469271" y="1381687"/>
                      <a:pt x="460031" y="1381591"/>
                    </a:cubicBezTo>
                    <a:cubicBezTo>
                      <a:pt x="454126" y="1384925"/>
                      <a:pt x="454126" y="1384925"/>
                      <a:pt x="458698" y="1388735"/>
                    </a:cubicBezTo>
                    <a:close/>
                    <a:moveTo>
                      <a:pt x="484606" y="1178042"/>
                    </a:moveTo>
                    <a:cubicBezTo>
                      <a:pt x="485273" y="1178137"/>
                      <a:pt x="485939" y="1178137"/>
                      <a:pt x="486606" y="1178042"/>
                    </a:cubicBezTo>
                    <a:cubicBezTo>
                      <a:pt x="555186" y="1156135"/>
                      <a:pt x="540899" y="1155182"/>
                      <a:pt x="479939" y="1160040"/>
                    </a:cubicBezTo>
                    <a:cubicBezTo>
                      <a:pt x="459841" y="1167374"/>
                      <a:pt x="472795" y="1172041"/>
                      <a:pt x="483558" y="1177757"/>
                    </a:cubicBezTo>
                    <a:close/>
                    <a:moveTo>
                      <a:pt x="384308" y="1206617"/>
                    </a:moveTo>
                    <a:cubicBezTo>
                      <a:pt x="380317" y="1204007"/>
                      <a:pt x="375154" y="1204007"/>
                      <a:pt x="371163" y="1206617"/>
                    </a:cubicBezTo>
                    <a:lnTo>
                      <a:pt x="371163" y="1210141"/>
                    </a:lnTo>
                    <a:cubicBezTo>
                      <a:pt x="377545" y="1212904"/>
                      <a:pt x="377545" y="1212904"/>
                      <a:pt x="384308" y="1210141"/>
                    </a:cubicBezTo>
                    <a:close/>
                    <a:moveTo>
                      <a:pt x="384308" y="1162326"/>
                    </a:moveTo>
                    <a:cubicBezTo>
                      <a:pt x="396976" y="1170613"/>
                      <a:pt x="415931" y="1169184"/>
                      <a:pt x="429932" y="1165850"/>
                    </a:cubicBezTo>
                    <a:cubicBezTo>
                      <a:pt x="416226" y="1156249"/>
                      <a:pt x="398405" y="1154830"/>
                      <a:pt x="383355" y="1162136"/>
                    </a:cubicBezTo>
                    <a:close/>
                    <a:moveTo>
                      <a:pt x="413740" y="1333776"/>
                    </a:moveTo>
                    <a:lnTo>
                      <a:pt x="394690" y="1333776"/>
                    </a:lnTo>
                    <a:cubicBezTo>
                      <a:pt x="389737" y="1337300"/>
                      <a:pt x="389737" y="1337395"/>
                      <a:pt x="394690" y="1341205"/>
                    </a:cubicBezTo>
                    <a:lnTo>
                      <a:pt x="413740" y="1341205"/>
                    </a:lnTo>
                    <a:cubicBezTo>
                      <a:pt x="417455" y="1337300"/>
                      <a:pt x="417455" y="1337300"/>
                      <a:pt x="412787" y="1333395"/>
                    </a:cubicBezTo>
                    <a:close/>
                    <a:moveTo>
                      <a:pt x="420407" y="1230620"/>
                    </a:moveTo>
                    <a:lnTo>
                      <a:pt x="412597" y="1230620"/>
                    </a:lnTo>
                    <a:cubicBezTo>
                      <a:pt x="396785" y="1239478"/>
                      <a:pt x="410787" y="1237954"/>
                      <a:pt x="420122" y="1238049"/>
                    </a:cubicBezTo>
                    <a:cubicBezTo>
                      <a:pt x="424217" y="1234049"/>
                      <a:pt x="424217" y="1234049"/>
                      <a:pt x="419455" y="1230239"/>
                    </a:cubicBezTo>
                    <a:close/>
                    <a:moveTo>
                      <a:pt x="447935" y="1204140"/>
                    </a:moveTo>
                    <a:lnTo>
                      <a:pt x="457460" y="1198807"/>
                    </a:lnTo>
                    <a:lnTo>
                      <a:pt x="454793" y="1193854"/>
                    </a:lnTo>
                    <a:cubicBezTo>
                      <a:pt x="441839" y="1198711"/>
                      <a:pt x="414502" y="1183471"/>
                      <a:pt x="410882" y="1195092"/>
                    </a:cubicBezTo>
                    <a:cubicBezTo>
                      <a:pt x="416578" y="1199245"/>
                      <a:pt x="422789" y="1202636"/>
                      <a:pt x="429361" y="1205188"/>
                    </a:cubicBezTo>
                    <a:cubicBezTo>
                      <a:pt x="433742" y="1203664"/>
                      <a:pt x="440505" y="1205474"/>
                      <a:pt x="446982" y="1203760"/>
                    </a:cubicBezTo>
                    <a:close/>
                    <a:moveTo>
                      <a:pt x="443267" y="1475603"/>
                    </a:moveTo>
                    <a:lnTo>
                      <a:pt x="443267" y="1471983"/>
                    </a:lnTo>
                    <a:cubicBezTo>
                      <a:pt x="439276" y="1469374"/>
                      <a:pt x="434114" y="1469374"/>
                      <a:pt x="430123" y="1471983"/>
                    </a:cubicBezTo>
                    <a:lnTo>
                      <a:pt x="430123" y="1475603"/>
                    </a:lnTo>
                    <a:cubicBezTo>
                      <a:pt x="433952" y="1477708"/>
                      <a:pt x="438619" y="1477556"/>
                      <a:pt x="442315" y="1475222"/>
                    </a:cubicBezTo>
                    <a:close/>
                    <a:moveTo>
                      <a:pt x="495845" y="1493701"/>
                    </a:moveTo>
                    <a:lnTo>
                      <a:pt x="495274" y="1490177"/>
                    </a:lnTo>
                    <a:cubicBezTo>
                      <a:pt x="476691" y="1482566"/>
                      <a:pt x="456031" y="1481728"/>
                      <a:pt x="436886" y="1487795"/>
                    </a:cubicBezTo>
                    <a:cubicBezTo>
                      <a:pt x="440505" y="1496367"/>
                      <a:pt x="463365" y="1496177"/>
                      <a:pt x="473176" y="1496177"/>
                    </a:cubicBezTo>
                    <a:cubicBezTo>
                      <a:pt x="482415" y="1502083"/>
                      <a:pt x="486511" y="1499035"/>
                      <a:pt x="494893" y="1493319"/>
                    </a:cubicBezTo>
                    <a:close/>
                    <a:moveTo>
                      <a:pt x="494702" y="1287199"/>
                    </a:moveTo>
                    <a:cubicBezTo>
                      <a:pt x="492169" y="1285361"/>
                      <a:pt x="489530" y="1283675"/>
                      <a:pt x="486797" y="1282150"/>
                    </a:cubicBezTo>
                    <a:cubicBezTo>
                      <a:pt x="482701" y="1282150"/>
                      <a:pt x="479177" y="1281579"/>
                      <a:pt x="477272" y="1283579"/>
                    </a:cubicBezTo>
                    <a:cubicBezTo>
                      <a:pt x="466794" y="1295390"/>
                      <a:pt x="500417" y="1297009"/>
                      <a:pt x="493750" y="1286817"/>
                    </a:cubicBezTo>
                    <a:close/>
                    <a:moveTo>
                      <a:pt x="535469" y="1453600"/>
                    </a:moveTo>
                    <a:cubicBezTo>
                      <a:pt x="525640" y="1447238"/>
                      <a:pt x="513390" y="1445895"/>
                      <a:pt x="502418" y="1449981"/>
                    </a:cubicBezTo>
                    <a:lnTo>
                      <a:pt x="502418" y="1453124"/>
                    </a:lnTo>
                    <a:cubicBezTo>
                      <a:pt x="512981" y="1455553"/>
                      <a:pt x="523954" y="1455553"/>
                      <a:pt x="534517" y="1453124"/>
                    </a:cubicBezTo>
                    <a:close/>
                    <a:moveTo>
                      <a:pt x="559282" y="1411024"/>
                    </a:moveTo>
                    <a:cubicBezTo>
                      <a:pt x="569064" y="1411100"/>
                      <a:pt x="578761" y="1409280"/>
                      <a:pt x="587857" y="1405690"/>
                    </a:cubicBezTo>
                    <a:lnTo>
                      <a:pt x="587857" y="1402166"/>
                    </a:lnTo>
                    <a:cubicBezTo>
                      <a:pt x="585514" y="1400565"/>
                      <a:pt x="582685" y="1399822"/>
                      <a:pt x="579856" y="1400070"/>
                    </a:cubicBezTo>
                    <a:cubicBezTo>
                      <a:pt x="573855" y="1398260"/>
                      <a:pt x="570331" y="1395212"/>
                      <a:pt x="565092" y="1400070"/>
                    </a:cubicBezTo>
                    <a:cubicBezTo>
                      <a:pt x="551471" y="1401308"/>
                      <a:pt x="483653" y="1403975"/>
                      <a:pt x="525563" y="1415024"/>
                    </a:cubicBezTo>
                    <a:cubicBezTo>
                      <a:pt x="533622" y="1409929"/>
                      <a:pt x="543890" y="1409929"/>
                      <a:pt x="551948" y="1415024"/>
                    </a:cubicBezTo>
                    <a:close/>
                    <a:moveTo>
                      <a:pt x="567092" y="1748399"/>
                    </a:moveTo>
                    <a:cubicBezTo>
                      <a:pt x="568712" y="1739826"/>
                      <a:pt x="551948" y="1742303"/>
                      <a:pt x="546709" y="1745066"/>
                    </a:cubicBezTo>
                    <a:cubicBezTo>
                      <a:pt x="552710" y="1747828"/>
                      <a:pt x="560901" y="1752686"/>
                      <a:pt x="567092" y="1748399"/>
                    </a:cubicBezTo>
                    <a:close/>
                    <a:moveTo>
                      <a:pt x="586809" y="1656293"/>
                    </a:moveTo>
                    <a:cubicBezTo>
                      <a:pt x="577589" y="1649044"/>
                      <a:pt x="564597" y="1649044"/>
                      <a:pt x="555377" y="1656293"/>
                    </a:cubicBezTo>
                    <a:lnTo>
                      <a:pt x="569759" y="1665818"/>
                    </a:lnTo>
                    <a:cubicBezTo>
                      <a:pt x="575932" y="1666161"/>
                      <a:pt x="582009" y="1664189"/>
                      <a:pt x="586809" y="1660293"/>
                    </a:cubicBezTo>
                    <a:close/>
                    <a:moveTo>
                      <a:pt x="586809" y="1380068"/>
                    </a:moveTo>
                    <a:cubicBezTo>
                      <a:pt x="586809" y="1380068"/>
                      <a:pt x="585571" y="1379210"/>
                      <a:pt x="584333" y="1378258"/>
                    </a:cubicBezTo>
                    <a:cubicBezTo>
                      <a:pt x="574817" y="1377724"/>
                      <a:pt x="565273" y="1377724"/>
                      <a:pt x="555758" y="1378258"/>
                    </a:cubicBezTo>
                    <a:cubicBezTo>
                      <a:pt x="546709" y="1383687"/>
                      <a:pt x="532231" y="1381973"/>
                      <a:pt x="522325" y="1386258"/>
                    </a:cubicBezTo>
                    <a:cubicBezTo>
                      <a:pt x="535850" y="1393593"/>
                      <a:pt x="569283" y="1392069"/>
                      <a:pt x="586523" y="1387116"/>
                    </a:cubicBezTo>
                    <a:cubicBezTo>
                      <a:pt x="586904" y="1384639"/>
                      <a:pt x="587000" y="1382258"/>
                      <a:pt x="586809" y="1379782"/>
                    </a:cubicBezTo>
                    <a:close/>
                    <a:moveTo>
                      <a:pt x="573855" y="683314"/>
                    </a:moveTo>
                    <a:lnTo>
                      <a:pt x="580142" y="679504"/>
                    </a:lnTo>
                    <a:lnTo>
                      <a:pt x="580142" y="661120"/>
                    </a:lnTo>
                    <a:cubicBezTo>
                      <a:pt x="576522" y="658263"/>
                      <a:pt x="569664" y="657024"/>
                      <a:pt x="568235" y="653215"/>
                    </a:cubicBezTo>
                    <a:lnTo>
                      <a:pt x="573284" y="650357"/>
                    </a:lnTo>
                    <a:lnTo>
                      <a:pt x="573284" y="643499"/>
                    </a:lnTo>
                    <a:lnTo>
                      <a:pt x="580332" y="639023"/>
                    </a:lnTo>
                    <a:cubicBezTo>
                      <a:pt x="580904" y="623687"/>
                      <a:pt x="581856" y="624068"/>
                      <a:pt x="567188" y="620734"/>
                    </a:cubicBezTo>
                    <a:lnTo>
                      <a:pt x="567188" y="617115"/>
                    </a:lnTo>
                    <a:lnTo>
                      <a:pt x="573760" y="613210"/>
                    </a:lnTo>
                    <a:cubicBezTo>
                      <a:pt x="573760" y="611876"/>
                      <a:pt x="573760" y="610733"/>
                      <a:pt x="573760" y="609495"/>
                    </a:cubicBezTo>
                    <a:cubicBezTo>
                      <a:pt x="559377" y="599970"/>
                      <a:pt x="541756" y="605875"/>
                      <a:pt x="524039" y="604256"/>
                    </a:cubicBezTo>
                    <a:cubicBezTo>
                      <a:pt x="520706" y="601780"/>
                      <a:pt x="514514" y="600351"/>
                      <a:pt x="514514" y="594731"/>
                    </a:cubicBezTo>
                    <a:cubicBezTo>
                      <a:pt x="521525" y="589864"/>
                      <a:pt x="529792" y="587121"/>
                      <a:pt x="538327" y="586825"/>
                    </a:cubicBezTo>
                    <a:lnTo>
                      <a:pt x="521563" y="580348"/>
                    </a:lnTo>
                    <a:cubicBezTo>
                      <a:pt x="517181" y="553583"/>
                      <a:pt x="472890" y="576443"/>
                      <a:pt x="455459" y="568633"/>
                    </a:cubicBezTo>
                    <a:cubicBezTo>
                      <a:pt x="455459" y="567204"/>
                      <a:pt x="456221" y="565489"/>
                      <a:pt x="456507" y="564156"/>
                    </a:cubicBezTo>
                    <a:cubicBezTo>
                      <a:pt x="463365" y="560346"/>
                      <a:pt x="479653" y="567394"/>
                      <a:pt x="481748" y="559489"/>
                    </a:cubicBezTo>
                    <a:cubicBezTo>
                      <a:pt x="485654" y="558917"/>
                      <a:pt x="492035" y="561013"/>
                      <a:pt x="494226" y="557298"/>
                    </a:cubicBezTo>
                    <a:cubicBezTo>
                      <a:pt x="489273" y="554059"/>
                      <a:pt x="482129" y="555679"/>
                      <a:pt x="481748" y="559489"/>
                    </a:cubicBezTo>
                    <a:cubicBezTo>
                      <a:pt x="471176" y="560155"/>
                      <a:pt x="462698" y="543391"/>
                      <a:pt x="452602" y="551869"/>
                    </a:cubicBezTo>
                    <a:cubicBezTo>
                      <a:pt x="430885" y="539486"/>
                      <a:pt x="392880" y="564060"/>
                      <a:pt x="376402" y="543296"/>
                    </a:cubicBezTo>
                    <a:cubicBezTo>
                      <a:pt x="363257" y="529961"/>
                      <a:pt x="338302" y="536152"/>
                      <a:pt x="324776" y="527675"/>
                    </a:cubicBezTo>
                    <a:cubicBezTo>
                      <a:pt x="346493" y="516912"/>
                      <a:pt x="372401" y="535771"/>
                      <a:pt x="393071" y="518817"/>
                    </a:cubicBezTo>
                    <a:cubicBezTo>
                      <a:pt x="401300" y="518636"/>
                      <a:pt x="409520" y="519207"/>
                      <a:pt x="417645" y="520532"/>
                    </a:cubicBezTo>
                    <a:cubicBezTo>
                      <a:pt x="425265" y="520532"/>
                      <a:pt x="419264" y="527389"/>
                      <a:pt x="425646" y="530057"/>
                    </a:cubicBezTo>
                    <a:cubicBezTo>
                      <a:pt x="432028" y="532723"/>
                      <a:pt x="438600" y="526437"/>
                      <a:pt x="434409" y="520532"/>
                    </a:cubicBezTo>
                    <a:cubicBezTo>
                      <a:pt x="393071" y="493290"/>
                      <a:pt x="341921" y="516341"/>
                      <a:pt x="297725" y="505577"/>
                    </a:cubicBezTo>
                    <a:cubicBezTo>
                      <a:pt x="308489" y="491671"/>
                      <a:pt x="341636" y="509768"/>
                      <a:pt x="356495" y="495481"/>
                    </a:cubicBezTo>
                    <a:lnTo>
                      <a:pt x="356495" y="485289"/>
                    </a:lnTo>
                    <a:lnTo>
                      <a:pt x="373640" y="475764"/>
                    </a:lnTo>
                    <a:cubicBezTo>
                      <a:pt x="378593" y="480526"/>
                      <a:pt x="393547" y="479002"/>
                      <a:pt x="394785" y="472525"/>
                    </a:cubicBezTo>
                    <a:cubicBezTo>
                      <a:pt x="388022" y="470144"/>
                      <a:pt x="378307" y="472525"/>
                      <a:pt x="372497" y="467763"/>
                    </a:cubicBezTo>
                    <a:cubicBezTo>
                      <a:pt x="292868" y="483765"/>
                      <a:pt x="205428" y="453571"/>
                      <a:pt x="133324" y="480717"/>
                    </a:cubicBezTo>
                    <a:lnTo>
                      <a:pt x="133324" y="486241"/>
                    </a:lnTo>
                    <a:cubicBezTo>
                      <a:pt x="128371" y="485670"/>
                      <a:pt x="114274" y="486241"/>
                      <a:pt x="122656" y="493100"/>
                    </a:cubicBezTo>
                    <a:cubicBezTo>
                      <a:pt x="131133" y="489575"/>
                      <a:pt x="131133" y="489575"/>
                      <a:pt x="133324" y="486241"/>
                    </a:cubicBezTo>
                    <a:cubicBezTo>
                      <a:pt x="149707" y="482717"/>
                      <a:pt x="165423" y="495766"/>
                      <a:pt x="179139" y="484527"/>
                    </a:cubicBezTo>
                    <a:cubicBezTo>
                      <a:pt x="181235" y="473573"/>
                      <a:pt x="223049" y="477383"/>
                      <a:pt x="232003" y="484527"/>
                    </a:cubicBezTo>
                    <a:cubicBezTo>
                      <a:pt x="229622" y="494814"/>
                      <a:pt x="217049" y="494052"/>
                      <a:pt x="208857" y="493480"/>
                    </a:cubicBezTo>
                    <a:cubicBezTo>
                      <a:pt x="204095" y="497481"/>
                      <a:pt x="204095" y="497576"/>
                      <a:pt x="209714" y="501005"/>
                    </a:cubicBezTo>
                    <a:cubicBezTo>
                      <a:pt x="220097" y="501005"/>
                      <a:pt x="230098" y="499576"/>
                      <a:pt x="238289" y="506530"/>
                    </a:cubicBezTo>
                    <a:cubicBezTo>
                      <a:pt x="231717" y="511578"/>
                      <a:pt x="221525" y="510911"/>
                      <a:pt x="215334" y="515483"/>
                    </a:cubicBezTo>
                    <a:cubicBezTo>
                      <a:pt x="197303" y="508835"/>
                      <a:pt x="177387" y="509444"/>
                      <a:pt x="159803" y="517197"/>
                    </a:cubicBezTo>
                    <a:cubicBezTo>
                      <a:pt x="158565" y="529104"/>
                      <a:pt x="178853" y="519103"/>
                      <a:pt x="185521" y="524817"/>
                    </a:cubicBezTo>
                    <a:lnTo>
                      <a:pt x="185521" y="528437"/>
                    </a:lnTo>
                    <a:cubicBezTo>
                      <a:pt x="167328" y="538724"/>
                      <a:pt x="167328" y="538724"/>
                      <a:pt x="165804" y="542248"/>
                    </a:cubicBezTo>
                    <a:cubicBezTo>
                      <a:pt x="169624" y="545525"/>
                      <a:pt x="173891" y="548258"/>
                      <a:pt x="178472" y="550344"/>
                    </a:cubicBezTo>
                    <a:cubicBezTo>
                      <a:pt x="173138" y="554821"/>
                      <a:pt x="83699" y="555202"/>
                      <a:pt x="103415" y="567108"/>
                    </a:cubicBezTo>
                    <a:cubicBezTo>
                      <a:pt x="116274" y="569109"/>
                      <a:pt x="127990" y="558346"/>
                      <a:pt x="139325" y="568918"/>
                    </a:cubicBezTo>
                    <a:lnTo>
                      <a:pt x="133038" y="572824"/>
                    </a:lnTo>
                    <a:cubicBezTo>
                      <a:pt x="133038" y="584063"/>
                      <a:pt x="113988" y="574252"/>
                      <a:pt x="106749" y="580348"/>
                    </a:cubicBezTo>
                    <a:cubicBezTo>
                      <a:pt x="106749" y="581587"/>
                      <a:pt x="106749" y="582825"/>
                      <a:pt x="106749" y="583492"/>
                    </a:cubicBezTo>
                    <a:lnTo>
                      <a:pt x="122656" y="593017"/>
                    </a:lnTo>
                    <a:cubicBezTo>
                      <a:pt x="141706" y="590159"/>
                      <a:pt x="158851" y="573967"/>
                      <a:pt x="178949" y="584159"/>
                    </a:cubicBezTo>
                    <a:lnTo>
                      <a:pt x="178949" y="591112"/>
                    </a:lnTo>
                    <a:cubicBezTo>
                      <a:pt x="190379" y="595303"/>
                      <a:pt x="181330" y="604732"/>
                      <a:pt x="188474" y="611400"/>
                    </a:cubicBezTo>
                    <a:lnTo>
                      <a:pt x="215525" y="611400"/>
                    </a:lnTo>
                    <a:lnTo>
                      <a:pt x="224192" y="616829"/>
                    </a:lnTo>
                    <a:cubicBezTo>
                      <a:pt x="219525" y="621496"/>
                      <a:pt x="211048" y="616829"/>
                      <a:pt x="205809" y="620449"/>
                    </a:cubicBezTo>
                    <a:cubicBezTo>
                      <a:pt x="203618" y="632355"/>
                      <a:pt x="186759" y="622163"/>
                      <a:pt x="179139" y="627973"/>
                    </a:cubicBezTo>
                    <a:lnTo>
                      <a:pt x="179139" y="631688"/>
                    </a:lnTo>
                    <a:cubicBezTo>
                      <a:pt x="193046" y="644451"/>
                      <a:pt x="207238" y="631212"/>
                      <a:pt x="222002" y="629878"/>
                    </a:cubicBezTo>
                    <a:cubicBezTo>
                      <a:pt x="230384" y="635784"/>
                      <a:pt x="244957" y="641404"/>
                      <a:pt x="253815" y="634069"/>
                    </a:cubicBezTo>
                    <a:cubicBezTo>
                      <a:pt x="258692" y="634231"/>
                      <a:pt x="263493" y="632755"/>
                      <a:pt x="267436" y="629878"/>
                    </a:cubicBezTo>
                    <a:cubicBezTo>
                      <a:pt x="298773" y="632926"/>
                      <a:pt x="268103" y="614733"/>
                      <a:pt x="307536" y="618829"/>
                    </a:cubicBezTo>
                    <a:lnTo>
                      <a:pt x="317061" y="624449"/>
                    </a:lnTo>
                    <a:lnTo>
                      <a:pt x="317061" y="631117"/>
                    </a:lnTo>
                    <a:lnTo>
                      <a:pt x="323633" y="635308"/>
                    </a:lnTo>
                    <a:cubicBezTo>
                      <a:pt x="323633" y="636451"/>
                      <a:pt x="323633" y="637594"/>
                      <a:pt x="323633" y="638832"/>
                    </a:cubicBezTo>
                    <a:cubicBezTo>
                      <a:pt x="311346" y="646643"/>
                      <a:pt x="295058" y="623497"/>
                      <a:pt x="284200" y="640070"/>
                    </a:cubicBezTo>
                    <a:cubicBezTo>
                      <a:pt x="284200" y="643690"/>
                      <a:pt x="284200" y="646643"/>
                      <a:pt x="280676" y="648262"/>
                    </a:cubicBezTo>
                    <a:cubicBezTo>
                      <a:pt x="252101" y="647119"/>
                      <a:pt x="218382" y="637689"/>
                      <a:pt x="192284" y="650071"/>
                    </a:cubicBezTo>
                    <a:lnTo>
                      <a:pt x="192284" y="657406"/>
                    </a:lnTo>
                    <a:lnTo>
                      <a:pt x="197903" y="660835"/>
                    </a:lnTo>
                    <a:lnTo>
                      <a:pt x="200761" y="666549"/>
                    </a:lnTo>
                    <a:cubicBezTo>
                      <a:pt x="223716" y="666549"/>
                      <a:pt x="245719" y="657024"/>
                      <a:pt x="268484" y="656072"/>
                    </a:cubicBezTo>
                    <a:cubicBezTo>
                      <a:pt x="278485" y="663121"/>
                      <a:pt x="346493" y="673122"/>
                      <a:pt x="350494" y="661692"/>
                    </a:cubicBezTo>
                    <a:lnTo>
                      <a:pt x="359447" y="655501"/>
                    </a:lnTo>
                    <a:lnTo>
                      <a:pt x="369449" y="661120"/>
                    </a:lnTo>
                    <a:lnTo>
                      <a:pt x="369449" y="664550"/>
                    </a:lnTo>
                    <a:lnTo>
                      <a:pt x="376116" y="668645"/>
                    </a:lnTo>
                    <a:cubicBezTo>
                      <a:pt x="376116" y="680170"/>
                      <a:pt x="396976" y="669502"/>
                      <a:pt x="402215" y="676360"/>
                    </a:cubicBezTo>
                    <a:cubicBezTo>
                      <a:pt x="402215" y="679123"/>
                      <a:pt x="404120" y="680837"/>
                      <a:pt x="407549" y="682551"/>
                    </a:cubicBezTo>
                    <a:cubicBezTo>
                      <a:pt x="405453" y="688838"/>
                      <a:pt x="386879" y="683409"/>
                      <a:pt x="379640" y="685123"/>
                    </a:cubicBezTo>
                    <a:cubicBezTo>
                      <a:pt x="351065" y="709983"/>
                      <a:pt x="395833" y="694648"/>
                      <a:pt x="408787" y="701601"/>
                    </a:cubicBezTo>
                    <a:cubicBezTo>
                      <a:pt x="399262" y="718365"/>
                      <a:pt x="353828" y="696839"/>
                      <a:pt x="336968" y="712841"/>
                    </a:cubicBezTo>
                    <a:cubicBezTo>
                      <a:pt x="346493" y="720271"/>
                      <a:pt x="366782" y="718842"/>
                      <a:pt x="375545" y="723509"/>
                    </a:cubicBezTo>
                    <a:cubicBezTo>
                      <a:pt x="378688" y="731986"/>
                      <a:pt x="364686" y="729891"/>
                      <a:pt x="360876" y="726367"/>
                    </a:cubicBezTo>
                    <a:cubicBezTo>
                      <a:pt x="355552" y="725081"/>
                      <a:pt x="349922" y="726157"/>
                      <a:pt x="345446" y="729319"/>
                    </a:cubicBezTo>
                    <a:cubicBezTo>
                      <a:pt x="340207" y="729319"/>
                      <a:pt x="333920" y="727795"/>
                      <a:pt x="330968" y="731510"/>
                    </a:cubicBezTo>
                    <a:cubicBezTo>
                      <a:pt x="348494" y="738082"/>
                      <a:pt x="370401" y="737130"/>
                      <a:pt x="388689" y="741893"/>
                    </a:cubicBezTo>
                    <a:cubicBezTo>
                      <a:pt x="387165" y="745798"/>
                      <a:pt x="379164" y="742749"/>
                      <a:pt x="376307" y="745893"/>
                    </a:cubicBezTo>
                    <a:cubicBezTo>
                      <a:pt x="375449" y="755989"/>
                      <a:pt x="393928" y="749798"/>
                      <a:pt x="400786" y="751513"/>
                    </a:cubicBezTo>
                    <a:cubicBezTo>
                      <a:pt x="443458" y="750846"/>
                      <a:pt x="483939" y="773706"/>
                      <a:pt x="526992" y="764562"/>
                    </a:cubicBezTo>
                    <a:lnTo>
                      <a:pt x="526992" y="753799"/>
                    </a:lnTo>
                    <a:lnTo>
                      <a:pt x="533755" y="749608"/>
                    </a:lnTo>
                    <a:lnTo>
                      <a:pt x="533755" y="745893"/>
                    </a:lnTo>
                    <a:cubicBezTo>
                      <a:pt x="538394" y="742578"/>
                      <a:pt x="543880" y="740664"/>
                      <a:pt x="549566" y="740368"/>
                    </a:cubicBezTo>
                    <a:cubicBezTo>
                      <a:pt x="553748" y="743169"/>
                      <a:pt x="558739" y="744512"/>
                      <a:pt x="563759" y="744178"/>
                    </a:cubicBezTo>
                    <a:lnTo>
                      <a:pt x="579380" y="734653"/>
                    </a:lnTo>
                    <a:cubicBezTo>
                      <a:pt x="579380" y="731129"/>
                      <a:pt x="581475" y="726938"/>
                      <a:pt x="578046" y="722938"/>
                    </a:cubicBezTo>
                    <a:cubicBezTo>
                      <a:pt x="566492" y="721890"/>
                      <a:pt x="554872" y="721604"/>
                      <a:pt x="543280" y="722080"/>
                    </a:cubicBezTo>
                    <a:cubicBezTo>
                      <a:pt x="539375" y="726938"/>
                      <a:pt x="528230" y="724652"/>
                      <a:pt x="524230" y="729033"/>
                    </a:cubicBezTo>
                    <a:cubicBezTo>
                      <a:pt x="513848" y="731510"/>
                      <a:pt x="509942" y="725319"/>
                      <a:pt x="519467" y="719508"/>
                    </a:cubicBezTo>
                    <a:cubicBezTo>
                      <a:pt x="516134" y="717889"/>
                      <a:pt x="512705" y="716270"/>
                      <a:pt x="514038" y="712746"/>
                    </a:cubicBezTo>
                    <a:cubicBezTo>
                      <a:pt x="517115" y="710412"/>
                      <a:pt x="520610" y="708669"/>
                      <a:pt x="524325" y="707602"/>
                    </a:cubicBezTo>
                    <a:cubicBezTo>
                      <a:pt x="539851" y="715699"/>
                      <a:pt x="557663" y="701316"/>
                      <a:pt x="574617" y="703602"/>
                    </a:cubicBezTo>
                    <a:cubicBezTo>
                      <a:pt x="579189" y="702554"/>
                      <a:pt x="579380" y="700840"/>
                      <a:pt x="579570" y="698935"/>
                    </a:cubicBezTo>
                    <a:cubicBezTo>
                      <a:pt x="579761" y="697030"/>
                      <a:pt x="587381" y="695601"/>
                      <a:pt x="586047" y="691219"/>
                    </a:cubicBezTo>
                    <a:cubicBezTo>
                      <a:pt x="582209" y="688171"/>
                      <a:pt x="578132" y="685428"/>
                      <a:pt x="573855" y="683028"/>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sp>
          <p:nvSpPr>
            <p:cNvPr id="356" name="Google Shape;356;p17"/>
            <p:cNvSpPr/>
            <p:nvPr/>
          </p:nvSpPr>
          <p:spPr>
            <a:xfrm>
              <a:off x="7774516" y="708"/>
              <a:ext cx="435171" cy="6863655"/>
            </a:xfrm>
            <a:custGeom>
              <a:rect b="b" l="l" r="r" t="t"/>
              <a:pathLst>
                <a:path extrusionOk="0" h="4606480" w="649509">
                  <a:moveTo>
                    <a:pt x="604785" y="4589326"/>
                  </a:moveTo>
                  <a:lnTo>
                    <a:pt x="604785" y="4605899"/>
                  </a:lnTo>
                  <a:lnTo>
                    <a:pt x="26617" y="4605899"/>
                  </a:lnTo>
                  <a:lnTo>
                    <a:pt x="26617" y="4567227"/>
                  </a:lnTo>
                  <a:lnTo>
                    <a:pt x="32999" y="4563418"/>
                  </a:lnTo>
                  <a:lnTo>
                    <a:pt x="32999" y="4526556"/>
                  </a:lnTo>
                  <a:cubicBezTo>
                    <a:pt x="28646" y="4522937"/>
                    <a:pt x="23131" y="4521031"/>
                    <a:pt x="17473" y="4521127"/>
                  </a:cubicBezTo>
                  <a:cubicBezTo>
                    <a:pt x="11282" y="4516269"/>
                    <a:pt x="10424" y="4512269"/>
                    <a:pt x="709" y="4508459"/>
                  </a:cubicBezTo>
                  <a:lnTo>
                    <a:pt x="709" y="4504839"/>
                  </a:lnTo>
                  <a:cubicBezTo>
                    <a:pt x="8901" y="4495885"/>
                    <a:pt x="24807" y="4502553"/>
                    <a:pt x="32808" y="4493028"/>
                  </a:cubicBezTo>
                  <a:lnTo>
                    <a:pt x="28046" y="4490361"/>
                  </a:lnTo>
                  <a:cubicBezTo>
                    <a:pt x="26141" y="4486455"/>
                    <a:pt x="26141" y="4481979"/>
                    <a:pt x="28046" y="4478073"/>
                  </a:cubicBezTo>
                  <a:lnTo>
                    <a:pt x="32713" y="4475407"/>
                  </a:lnTo>
                  <a:cubicBezTo>
                    <a:pt x="40142" y="4426639"/>
                    <a:pt x="21759" y="4362630"/>
                    <a:pt x="39762" y="4320340"/>
                  </a:cubicBezTo>
                  <a:lnTo>
                    <a:pt x="39762" y="4301956"/>
                  </a:lnTo>
                  <a:lnTo>
                    <a:pt x="33379" y="4298052"/>
                  </a:lnTo>
                  <a:lnTo>
                    <a:pt x="33379" y="4294528"/>
                  </a:lnTo>
                  <a:lnTo>
                    <a:pt x="39762" y="4290717"/>
                  </a:lnTo>
                  <a:lnTo>
                    <a:pt x="39762" y="4279573"/>
                  </a:lnTo>
                  <a:cubicBezTo>
                    <a:pt x="28808" y="4275667"/>
                    <a:pt x="34142" y="4271381"/>
                    <a:pt x="39762" y="4268048"/>
                  </a:cubicBezTo>
                  <a:cubicBezTo>
                    <a:pt x="39762" y="4265285"/>
                    <a:pt x="39762" y="4262999"/>
                    <a:pt x="39095" y="4261095"/>
                  </a:cubicBezTo>
                  <a:lnTo>
                    <a:pt x="33379" y="4257855"/>
                  </a:lnTo>
                  <a:lnTo>
                    <a:pt x="33379" y="4250331"/>
                  </a:lnTo>
                  <a:lnTo>
                    <a:pt x="39380" y="4246521"/>
                  </a:lnTo>
                  <a:lnTo>
                    <a:pt x="39380" y="4195086"/>
                  </a:lnTo>
                  <a:lnTo>
                    <a:pt x="32999" y="4191181"/>
                  </a:lnTo>
                  <a:lnTo>
                    <a:pt x="32999" y="4139746"/>
                  </a:lnTo>
                  <a:lnTo>
                    <a:pt x="39571" y="4135745"/>
                  </a:lnTo>
                  <a:cubicBezTo>
                    <a:pt x="39571" y="4134412"/>
                    <a:pt x="39571" y="4133269"/>
                    <a:pt x="39571" y="4132221"/>
                  </a:cubicBezTo>
                  <a:lnTo>
                    <a:pt x="33379" y="4128220"/>
                  </a:lnTo>
                  <a:cubicBezTo>
                    <a:pt x="33142" y="4123363"/>
                    <a:pt x="33399" y="4118410"/>
                    <a:pt x="34142" y="4113552"/>
                  </a:cubicBezTo>
                  <a:cubicBezTo>
                    <a:pt x="43667" y="4110409"/>
                    <a:pt x="43667" y="4090882"/>
                    <a:pt x="33475" y="4088120"/>
                  </a:cubicBezTo>
                  <a:cubicBezTo>
                    <a:pt x="35666" y="4077738"/>
                    <a:pt x="27569" y="4059545"/>
                    <a:pt x="39857" y="4054973"/>
                  </a:cubicBezTo>
                  <a:lnTo>
                    <a:pt x="39857" y="4022017"/>
                  </a:lnTo>
                  <a:lnTo>
                    <a:pt x="46524" y="4018016"/>
                  </a:lnTo>
                  <a:lnTo>
                    <a:pt x="46524" y="3973916"/>
                  </a:lnTo>
                  <a:lnTo>
                    <a:pt x="40238" y="3970105"/>
                  </a:lnTo>
                  <a:lnTo>
                    <a:pt x="40238" y="3962866"/>
                  </a:lnTo>
                  <a:lnTo>
                    <a:pt x="46619" y="3958675"/>
                  </a:lnTo>
                  <a:cubicBezTo>
                    <a:pt x="47382" y="3927910"/>
                    <a:pt x="45096" y="3896573"/>
                    <a:pt x="47477" y="3866473"/>
                  </a:cubicBezTo>
                  <a:lnTo>
                    <a:pt x="52144" y="3863901"/>
                  </a:lnTo>
                  <a:cubicBezTo>
                    <a:pt x="53678" y="3846309"/>
                    <a:pt x="53678" y="3828621"/>
                    <a:pt x="52144" y="3811038"/>
                  </a:cubicBezTo>
                  <a:lnTo>
                    <a:pt x="47477" y="3808371"/>
                  </a:lnTo>
                  <a:cubicBezTo>
                    <a:pt x="45562" y="3784644"/>
                    <a:pt x="45876" y="3760794"/>
                    <a:pt x="48429" y="3737124"/>
                  </a:cubicBezTo>
                  <a:lnTo>
                    <a:pt x="53192" y="3734457"/>
                  </a:lnTo>
                  <a:lnTo>
                    <a:pt x="53192" y="3723313"/>
                  </a:lnTo>
                  <a:lnTo>
                    <a:pt x="46810" y="3719503"/>
                  </a:lnTo>
                  <a:lnTo>
                    <a:pt x="46810" y="3715979"/>
                  </a:lnTo>
                  <a:lnTo>
                    <a:pt x="53096" y="3712073"/>
                  </a:lnTo>
                  <a:lnTo>
                    <a:pt x="53096" y="3657019"/>
                  </a:lnTo>
                  <a:lnTo>
                    <a:pt x="46810" y="3652828"/>
                  </a:lnTo>
                  <a:cubicBezTo>
                    <a:pt x="47572" y="3623300"/>
                    <a:pt x="45286" y="3593201"/>
                    <a:pt x="47667" y="3564341"/>
                  </a:cubicBezTo>
                  <a:cubicBezTo>
                    <a:pt x="55764" y="3559387"/>
                    <a:pt x="55764" y="3559197"/>
                    <a:pt x="47667" y="3554149"/>
                  </a:cubicBezTo>
                  <a:cubicBezTo>
                    <a:pt x="41190" y="3527098"/>
                    <a:pt x="57192" y="3485950"/>
                    <a:pt x="40619" y="3465376"/>
                  </a:cubicBezTo>
                  <a:lnTo>
                    <a:pt x="40619" y="3388033"/>
                  </a:lnTo>
                  <a:lnTo>
                    <a:pt x="46905" y="3384127"/>
                  </a:lnTo>
                  <a:lnTo>
                    <a:pt x="46905" y="3380603"/>
                  </a:lnTo>
                  <a:cubicBezTo>
                    <a:pt x="37380" y="3376127"/>
                    <a:pt x="39476" y="3373745"/>
                    <a:pt x="46905" y="3368792"/>
                  </a:cubicBezTo>
                  <a:cubicBezTo>
                    <a:pt x="47239" y="3365153"/>
                    <a:pt x="46943" y="3361477"/>
                    <a:pt x="46048" y="3357934"/>
                  </a:cubicBezTo>
                  <a:cubicBezTo>
                    <a:pt x="27569" y="3342122"/>
                    <a:pt x="53192" y="3286115"/>
                    <a:pt x="34428" y="3270399"/>
                  </a:cubicBezTo>
                  <a:cubicBezTo>
                    <a:pt x="34428" y="3269256"/>
                    <a:pt x="34428" y="3268017"/>
                    <a:pt x="33666" y="3266684"/>
                  </a:cubicBezTo>
                  <a:lnTo>
                    <a:pt x="40142" y="3262588"/>
                  </a:lnTo>
                  <a:lnTo>
                    <a:pt x="40142" y="3137620"/>
                  </a:lnTo>
                  <a:lnTo>
                    <a:pt x="46905" y="3133525"/>
                  </a:lnTo>
                  <a:lnTo>
                    <a:pt x="46905" y="3041609"/>
                  </a:lnTo>
                  <a:lnTo>
                    <a:pt x="53287" y="3037703"/>
                  </a:lnTo>
                  <a:lnTo>
                    <a:pt x="53287" y="3026844"/>
                  </a:lnTo>
                  <a:lnTo>
                    <a:pt x="47286" y="3022939"/>
                  </a:lnTo>
                  <a:lnTo>
                    <a:pt x="47286" y="3015224"/>
                  </a:lnTo>
                  <a:cubicBezTo>
                    <a:pt x="56811" y="3013129"/>
                    <a:pt x="56811" y="2984935"/>
                    <a:pt x="47286" y="2982649"/>
                  </a:cubicBezTo>
                  <a:cubicBezTo>
                    <a:pt x="40523" y="2950835"/>
                    <a:pt x="57287" y="2904544"/>
                    <a:pt x="40238" y="2879207"/>
                  </a:cubicBezTo>
                  <a:lnTo>
                    <a:pt x="46619" y="2875302"/>
                  </a:lnTo>
                  <a:lnTo>
                    <a:pt x="46619" y="2842250"/>
                  </a:lnTo>
                  <a:cubicBezTo>
                    <a:pt x="37094" y="2838154"/>
                    <a:pt x="38619" y="2835297"/>
                    <a:pt x="46143" y="2831201"/>
                  </a:cubicBezTo>
                  <a:lnTo>
                    <a:pt x="46143" y="2823581"/>
                  </a:lnTo>
                  <a:lnTo>
                    <a:pt x="41095" y="2820724"/>
                  </a:lnTo>
                  <a:cubicBezTo>
                    <a:pt x="39180" y="2816818"/>
                    <a:pt x="39180" y="2812246"/>
                    <a:pt x="41095" y="2808341"/>
                  </a:cubicBezTo>
                  <a:lnTo>
                    <a:pt x="46429" y="2805388"/>
                  </a:lnTo>
                  <a:cubicBezTo>
                    <a:pt x="40619" y="2733284"/>
                    <a:pt x="57669" y="2646321"/>
                    <a:pt x="40047" y="2580694"/>
                  </a:cubicBezTo>
                  <a:lnTo>
                    <a:pt x="46429" y="2576788"/>
                  </a:lnTo>
                  <a:lnTo>
                    <a:pt x="46429" y="2499541"/>
                  </a:lnTo>
                  <a:lnTo>
                    <a:pt x="52811" y="2495731"/>
                  </a:lnTo>
                  <a:lnTo>
                    <a:pt x="52811" y="2473728"/>
                  </a:lnTo>
                  <a:lnTo>
                    <a:pt x="46048" y="2469442"/>
                  </a:lnTo>
                  <a:lnTo>
                    <a:pt x="46048" y="2440295"/>
                  </a:lnTo>
                  <a:cubicBezTo>
                    <a:pt x="36523" y="2438581"/>
                    <a:pt x="36523" y="2413435"/>
                    <a:pt x="46048" y="2411720"/>
                  </a:cubicBezTo>
                  <a:cubicBezTo>
                    <a:pt x="46048" y="2410577"/>
                    <a:pt x="46048" y="2409434"/>
                    <a:pt x="46810" y="2408005"/>
                  </a:cubicBezTo>
                  <a:lnTo>
                    <a:pt x="40428" y="2403910"/>
                  </a:lnTo>
                  <a:lnTo>
                    <a:pt x="40428" y="2323233"/>
                  </a:lnTo>
                  <a:lnTo>
                    <a:pt x="33761" y="2319232"/>
                  </a:lnTo>
                  <a:lnTo>
                    <a:pt x="40047" y="2315423"/>
                  </a:lnTo>
                  <a:lnTo>
                    <a:pt x="40047" y="2260273"/>
                  </a:lnTo>
                  <a:lnTo>
                    <a:pt x="34046" y="2256463"/>
                  </a:lnTo>
                  <a:lnTo>
                    <a:pt x="34046" y="2230555"/>
                  </a:lnTo>
                  <a:lnTo>
                    <a:pt x="39380" y="2227602"/>
                  </a:lnTo>
                  <a:cubicBezTo>
                    <a:pt x="42714" y="2199503"/>
                    <a:pt x="37666" y="2169880"/>
                    <a:pt x="41095" y="2141877"/>
                  </a:cubicBezTo>
                  <a:lnTo>
                    <a:pt x="46048" y="2139115"/>
                  </a:lnTo>
                  <a:cubicBezTo>
                    <a:pt x="52525" y="2114445"/>
                    <a:pt x="36523" y="2075964"/>
                    <a:pt x="53192" y="2057676"/>
                  </a:cubicBezTo>
                  <a:lnTo>
                    <a:pt x="53192" y="1991001"/>
                  </a:lnTo>
                  <a:lnTo>
                    <a:pt x="46810" y="1987191"/>
                  </a:lnTo>
                  <a:lnTo>
                    <a:pt x="46810" y="1972617"/>
                  </a:lnTo>
                  <a:lnTo>
                    <a:pt x="53192" y="1968808"/>
                  </a:lnTo>
                  <a:lnTo>
                    <a:pt x="53192" y="1954139"/>
                  </a:lnTo>
                  <a:lnTo>
                    <a:pt x="46810" y="1950043"/>
                  </a:lnTo>
                  <a:cubicBezTo>
                    <a:pt x="46334" y="1943871"/>
                    <a:pt x="46591" y="1937670"/>
                    <a:pt x="47572" y="1931565"/>
                  </a:cubicBezTo>
                  <a:lnTo>
                    <a:pt x="52239" y="1928898"/>
                  </a:lnTo>
                  <a:cubicBezTo>
                    <a:pt x="53192" y="1904038"/>
                    <a:pt x="57383" y="1900323"/>
                    <a:pt x="47572" y="1895561"/>
                  </a:cubicBezTo>
                  <a:lnTo>
                    <a:pt x="46715" y="1891846"/>
                  </a:lnTo>
                  <a:lnTo>
                    <a:pt x="53192" y="1887750"/>
                  </a:lnTo>
                  <a:lnTo>
                    <a:pt x="53192" y="1854889"/>
                  </a:lnTo>
                  <a:lnTo>
                    <a:pt x="59955" y="1850888"/>
                  </a:lnTo>
                  <a:lnTo>
                    <a:pt x="59955" y="1847269"/>
                  </a:lnTo>
                  <a:lnTo>
                    <a:pt x="53192" y="1843173"/>
                  </a:lnTo>
                  <a:lnTo>
                    <a:pt x="53192" y="1769926"/>
                  </a:lnTo>
                  <a:lnTo>
                    <a:pt x="47191" y="1766020"/>
                  </a:lnTo>
                  <a:lnTo>
                    <a:pt x="47191" y="1732778"/>
                  </a:lnTo>
                  <a:lnTo>
                    <a:pt x="53382" y="1729349"/>
                  </a:lnTo>
                  <a:cubicBezTo>
                    <a:pt x="51477" y="1719824"/>
                    <a:pt x="58907" y="1704013"/>
                    <a:pt x="46810" y="1699822"/>
                  </a:cubicBezTo>
                  <a:cubicBezTo>
                    <a:pt x="46810" y="1692964"/>
                    <a:pt x="43953" y="1683915"/>
                    <a:pt x="53192" y="1681533"/>
                  </a:cubicBezTo>
                  <a:lnTo>
                    <a:pt x="53192" y="1674104"/>
                  </a:lnTo>
                  <a:lnTo>
                    <a:pt x="46810" y="1670294"/>
                  </a:lnTo>
                  <a:lnTo>
                    <a:pt x="46810" y="1593046"/>
                  </a:lnTo>
                  <a:lnTo>
                    <a:pt x="53192" y="1589236"/>
                  </a:lnTo>
                  <a:lnTo>
                    <a:pt x="53192" y="1581902"/>
                  </a:lnTo>
                  <a:lnTo>
                    <a:pt x="47191" y="1578092"/>
                  </a:lnTo>
                  <a:lnTo>
                    <a:pt x="47191" y="1530467"/>
                  </a:lnTo>
                  <a:cubicBezTo>
                    <a:pt x="64336" y="1518847"/>
                    <a:pt x="44047" y="1484080"/>
                    <a:pt x="56716" y="1469888"/>
                  </a:cubicBezTo>
                  <a:cubicBezTo>
                    <a:pt x="59764" y="1469888"/>
                    <a:pt x="63383" y="1470460"/>
                    <a:pt x="66241" y="1467698"/>
                  </a:cubicBezTo>
                  <a:cubicBezTo>
                    <a:pt x="67194" y="1453696"/>
                    <a:pt x="66241" y="1457601"/>
                    <a:pt x="53382" y="1453505"/>
                  </a:cubicBezTo>
                  <a:cubicBezTo>
                    <a:pt x="50620" y="1445980"/>
                    <a:pt x="62907" y="1449219"/>
                    <a:pt x="66146" y="1445790"/>
                  </a:cubicBezTo>
                  <a:lnTo>
                    <a:pt x="66146" y="1438551"/>
                  </a:lnTo>
                  <a:cubicBezTo>
                    <a:pt x="62526" y="1436169"/>
                    <a:pt x="55764" y="1437408"/>
                    <a:pt x="53287" y="1434741"/>
                  </a:cubicBezTo>
                  <a:lnTo>
                    <a:pt x="53287" y="1427597"/>
                  </a:lnTo>
                  <a:lnTo>
                    <a:pt x="59192" y="1423692"/>
                  </a:lnTo>
                  <a:lnTo>
                    <a:pt x="59192" y="1416262"/>
                  </a:lnTo>
                  <a:cubicBezTo>
                    <a:pt x="50715" y="1411024"/>
                    <a:pt x="50715" y="1410833"/>
                    <a:pt x="59192" y="1405594"/>
                  </a:cubicBezTo>
                  <a:lnTo>
                    <a:pt x="59192" y="1398165"/>
                  </a:lnTo>
                  <a:lnTo>
                    <a:pt x="53096" y="1394260"/>
                  </a:lnTo>
                  <a:lnTo>
                    <a:pt x="53096" y="1310249"/>
                  </a:lnTo>
                  <a:lnTo>
                    <a:pt x="46429" y="1306249"/>
                  </a:lnTo>
                  <a:lnTo>
                    <a:pt x="46429" y="1162136"/>
                  </a:lnTo>
                  <a:cubicBezTo>
                    <a:pt x="55954" y="1157658"/>
                    <a:pt x="53954" y="1155373"/>
                    <a:pt x="46429" y="1150325"/>
                  </a:cubicBezTo>
                  <a:cubicBezTo>
                    <a:pt x="46429" y="1146800"/>
                    <a:pt x="45476" y="1142704"/>
                    <a:pt x="47286" y="1139466"/>
                  </a:cubicBezTo>
                  <a:lnTo>
                    <a:pt x="52144" y="1136799"/>
                  </a:lnTo>
                  <a:cubicBezTo>
                    <a:pt x="55478" y="1113558"/>
                    <a:pt x="50430" y="1089174"/>
                    <a:pt x="53858" y="1065743"/>
                  </a:cubicBezTo>
                  <a:lnTo>
                    <a:pt x="59573" y="1062599"/>
                  </a:lnTo>
                  <a:cubicBezTo>
                    <a:pt x="59573" y="1055646"/>
                    <a:pt x="62241" y="1046693"/>
                    <a:pt x="53096" y="1044216"/>
                  </a:cubicBezTo>
                  <a:lnTo>
                    <a:pt x="53096" y="808568"/>
                  </a:lnTo>
                  <a:lnTo>
                    <a:pt x="46429" y="804567"/>
                  </a:lnTo>
                  <a:lnTo>
                    <a:pt x="46429" y="801042"/>
                  </a:lnTo>
                  <a:lnTo>
                    <a:pt x="52811" y="797137"/>
                  </a:lnTo>
                  <a:lnTo>
                    <a:pt x="52811" y="708840"/>
                  </a:lnTo>
                  <a:lnTo>
                    <a:pt x="46429" y="704840"/>
                  </a:lnTo>
                  <a:cubicBezTo>
                    <a:pt x="45286" y="700840"/>
                    <a:pt x="50810" y="699411"/>
                    <a:pt x="53001" y="696839"/>
                  </a:cubicBezTo>
                  <a:cubicBezTo>
                    <a:pt x="53001" y="691315"/>
                    <a:pt x="53858" y="685314"/>
                    <a:pt x="47191" y="683409"/>
                  </a:cubicBezTo>
                  <a:cubicBezTo>
                    <a:pt x="45419" y="663368"/>
                    <a:pt x="45676" y="643204"/>
                    <a:pt x="47953" y="623211"/>
                  </a:cubicBezTo>
                  <a:lnTo>
                    <a:pt x="52811" y="620449"/>
                  </a:lnTo>
                  <a:lnTo>
                    <a:pt x="52811" y="539391"/>
                  </a:lnTo>
                  <a:lnTo>
                    <a:pt x="46429" y="535581"/>
                  </a:lnTo>
                  <a:lnTo>
                    <a:pt x="46429" y="517293"/>
                  </a:lnTo>
                  <a:lnTo>
                    <a:pt x="52620" y="513483"/>
                  </a:lnTo>
                  <a:lnTo>
                    <a:pt x="46810" y="509673"/>
                  </a:lnTo>
                  <a:lnTo>
                    <a:pt x="46810" y="380895"/>
                  </a:lnTo>
                  <a:lnTo>
                    <a:pt x="53192" y="376513"/>
                  </a:lnTo>
                  <a:cubicBezTo>
                    <a:pt x="53192" y="373846"/>
                    <a:pt x="53192" y="371465"/>
                    <a:pt x="52525" y="369560"/>
                  </a:cubicBezTo>
                  <a:lnTo>
                    <a:pt x="46429" y="366131"/>
                  </a:lnTo>
                  <a:cubicBezTo>
                    <a:pt x="41476" y="329269"/>
                    <a:pt x="56526" y="278692"/>
                    <a:pt x="40238" y="248402"/>
                  </a:cubicBezTo>
                  <a:cubicBezTo>
                    <a:pt x="40238" y="247164"/>
                    <a:pt x="40238" y="246021"/>
                    <a:pt x="40238" y="244687"/>
                  </a:cubicBezTo>
                  <a:lnTo>
                    <a:pt x="46810" y="240687"/>
                  </a:lnTo>
                  <a:lnTo>
                    <a:pt x="46810" y="222399"/>
                  </a:lnTo>
                  <a:lnTo>
                    <a:pt x="40238" y="218494"/>
                  </a:lnTo>
                  <a:cubicBezTo>
                    <a:pt x="40238" y="182775"/>
                    <a:pt x="41000" y="147151"/>
                    <a:pt x="40238" y="111623"/>
                  </a:cubicBezTo>
                  <a:cubicBezTo>
                    <a:pt x="33475" y="107527"/>
                    <a:pt x="23474" y="111623"/>
                    <a:pt x="15949" y="108956"/>
                  </a:cubicBezTo>
                  <a:cubicBezTo>
                    <a:pt x="13806" y="105165"/>
                    <a:pt x="13530" y="100603"/>
                    <a:pt x="15187" y="96574"/>
                  </a:cubicBezTo>
                  <a:lnTo>
                    <a:pt x="40714" y="82382"/>
                  </a:lnTo>
                  <a:lnTo>
                    <a:pt x="40714" y="-581"/>
                  </a:lnTo>
                  <a:lnTo>
                    <a:pt x="612214" y="-581"/>
                  </a:lnTo>
                  <a:lnTo>
                    <a:pt x="612214" y="5324"/>
                  </a:lnTo>
                  <a:lnTo>
                    <a:pt x="618501" y="9229"/>
                  </a:lnTo>
                  <a:cubicBezTo>
                    <a:pt x="605451" y="15707"/>
                    <a:pt x="614881" y="37233"/>
                    <a:pt x="612214" y="49616"/>
                  </a:cubicBezTo>
                  <a:lnTo>
                    <a:pt x="617453" y="52568"/>
                  </a:lnTo>
                  <a:cubicBezTo>
                    <a:pt x="620691" y="64475"/>
                    <a:pt x="617453" y="78191"/>
                    <a:pt x="618786" y="90668"/>
                  </a:cubicBezTo>
                  <a:cubicBezTo>
                    <a:pt x="604689" y="98860"/>
                    <a:pt x="615262" y="122958"/>
                    <a:pt x="612214" y="137531"/>
                  </a:cubicBezTo>
                  <a:cubicBezTo>
                    <a:pt x="613262" y="140103"/>
                    <a:pt x="615834" y="140293"/>
                    <a:pt x="618691" y="142198"/>
                  </a:cubicBezTo>
                  <a:cubicBezTo>
                    <a:pt x="618691" y="173821"/>
                    <a:pt x="618691" y="206492"/>
                    <a:pt x="618691" y="238020"/>
                  </a:cubicBezTo>
                  <a:lnTo>
                    <a:pt x="624311" y="241259"/>
                  </a:lnTo>
                  <a:cubicBezTo>
                    <a:pt x="623549" y="255641"/>
                    <a:pt x="631931" y="280978"/>
                    <a:pt x="618977" y="289455"/>
                  </a:cubicBezTo>
                  <a:lnTo>
                    <a:pt x="618977" y="300885"/>
                  </a:lnTo>
                  <a:cubicBezTo>
                    <a:pt x="621930" y="303647"/>
                    <a:pt x="631264" y="305362"/>
                    <a:pt x="631835" y="310410"/>
                  </a:cubicBezTo>
                  <a:cubicBezTo>
                    <a:pt x="620120" y="309362"/>
                    <a:pt x="627168" y="326602"/>
                    <a:pt x="625072" y="333841"/>
                  </a:cubicBezTo>
                  <a:lnTo>
                    <a:pt x="631550" y="338032"/>
                  </a:lnTo>
                  <a:lnTo>
                    <a:pt x="631550" y="360035"/>
                  </a:lnTo>
                  <a:lnTo>
                    <a:pt x="625359" y="363845"/>
                  </a:lnTo>
                  <a:lnTo>
                    <a:pt x="625359" y="367369"/>
                  </a:lnTo>
                  <a:lnTo>
                    <a:pt x="631740" y="371274"/>
                  </a:lnTo>
                  <a:lnTo>
                    <a:pt x="631740" y="376799"/>
                  </a:lnTo>
                  <a:lnTo>
                    <a:pt x="625454" y="380609"/>
                  </a:lnTo>
                  <a:lnTo>
                    <a:pt x="625454" y="402802"/>
                  </a:lnTo>
                  <a:cubicBezTo>
                    <a:pt x="642980" y="409184"/>
                    <a:pt x="615929" y="415185"/>
                    <a:pt x="631169" y="420709"/>
                  </a:cubicBezTo>
                  <a:cubicBezTo>
                    <a:pt x="631883" y="423119"/>
                    <a:pt x="632102" y="425643"/>
                    <a:pt x="631835" y="428139"/>
                  </a:cubicBezTo>
                  <a:lnTo>
                    <a:pt x="625359" y="432235"/>
                  </a:lnTo>
                  <a:lnTo>
                    <a:pt x="625359" y="461476"/>
                  </a:lnTo>
                  <a:lnTo>
                    <a:pt x="631550" y="465381"/>
                  </a:lnTo>
                  <a:lnTo>
                    <a:pt x="625454" y="469096"/>
                  </a:lnTo>
                  <a:cubicBezTo>
                    <a:pt x="624025" y="474621"/>
                    <a:pt x="636312" y="476812"/>
                    <a:pt x="630883" y="484241"/>
                  </a:cubicBezTo>
                  <a:cubicBezTo>
                    <a:pt x="623073" y="486432"/>
                    <a:pt x="620405" y="508720"/>
                    <a:pt x="632312" y="507672"/>
                  </a:cubicBezTo>
                  <a:cubicBezTo>
                    <a:pt x="649457" y="550250"/>
                    <a:pt x="632312" y="619782"/>
                    <a:pt x="638408" y="671312"/>
                  </a:cubicBezTo>
                  <a:lnTo>
                    <a:pt x="632026" y="675408"/>
                  </a:lnTo>
                  <a:lnTo>
                    <a:pt x="632026" y="686362"/>
                  </a:lnTo>
                  <a:lnTo>
                    <a:pt x="638408" y="690172"/>
                  </a:lnTo>
                  <a:lnTo>
                    <a:pt x="638408" y="693696"/>
                  </a:lnTo>
                  <a:lnTo>
                    <a:pt x="632026" y="697506"/>
                  </a:lnTo>
                  <a:lnTo>
                    <a:pt x="632026" y="704935"/>
                  </a:lnTo>
                  <a:cubicBezTo>
                    <a:pt x="649362" y="753417"/>
                    <a:pt x="632883" y="823045"/>
                    <a:pt x="638408" y="878005"/>
                  </a:cubicBezTo>
                  <a:cubicBezTo>
                    <a:pt x="619358" y="925630"/>
                    <a:pt x="639075" y="997543"/>
                    <a:pt x="630979" y="1051740"/>
                  </a:cubicBezTo>
                  <a:cubicBezTo>
                    <a:pt x="622882" y="1056598"/>
                    <a:pt x="622882" y="1056884"/>
                    <a:pt x="630979" y="1061932"/>
                  </a:cubicBezTo>
                  <a:cubicBezTo>
                    <a:pt x="631692" y="1064342"/>
                    <a:pt x="631912" y="1066866"/>
                    <a:pt x="631645" y="1069362"/>
                  </a:cubicBezTo>
                  <a:lnTo>
                    <a:pt x="625168" y="1073362"/>
                  </a:lnTo>
                  <a:lnTo>
                    <a:pt x="625168" y="1084316"/>
                  </a:lnTo>
                  <a:lnTo>
                    <a:pt x="631550" y="1088126"/>
                  </a:lnTo>
                  <a:lnTo>
                    <a:pt x="631550" y="1091841"/>
                  </a:lnTo>
                  <a:cubicBezTo>
                    <a:pt x="624120" y="1097366"/>
                    <a:pt x="616976" y="1088888"/>
                    <a:pt x="608976" y="1089936"/>
                  </a:cubicBezTo>
                  <a:lnTo>
                    <a:pt x="595450" y="1097175"/>
                  </a:lnTo>
                  <a:lnTo>
                    <a:pt x="588782" y="1093936"/>
                  </a:lnTo>
                  <a:lnTo>
                    <a:pt x="579257" y="1098985"/>
                  </a:lnTo>
                  <a:lnTo>
                    <a:pt x="579257" y="1106509"/>
                  </a:lnTo>
                  <a:cubicBezTo>
                    <a:pt x="591830" y="1111367"/>
                    <a:pt x="590783" y="1118225"/>
                    <a:pt x="602689" y="1123083"/>
                  </a:cubicBezTo>
                  <a:lnTo>
                    <a:pt x="609166" y="1123083"/>
                  </a:lnTo>
                  <a:cubicBezTo>
                    <a:pt x="611929" y="1127274"/>
                    <a:pt x="620882" y="1125464"/>
                    <a:pt x="625263" y="1128512"/>
                  </a:cubicBezTo>
                  <a:cubicBezTo>
                    <a:pt x="624596" y="1132322"/>
                    <a:pt x="627930" y="1142228"/>
                    <a:pt x="620882" y="1140704"/>
                  </a:cubicBezTo>
                  <a:cubicBezTo>
                    <a:pt x="618024" y="1140133"/>
                    <a:pt x="618596" y="1137847"/>
                    <a:pt x="618691" y="1135846"/>
                  </a:cubicBezTo>
                  <a:cubicBezTo>
                    <a:pt x="609166" y="1128607"/>
                    <a:pt x="600498" y="1130512"/>
                    <a:pt x="588497" y="1130417"/>
                  </a:cubicBezTo>
                  <a:lnTo>
                    <a:pt x="573733" y="1139942"/>
                  </a:lnTo>
                  <a:cubicBezTo>
                    <a:pt x="577162" y="1143086"/>
                    <a:pt x="583258" y="1145371"/>
                    <a:pt x="588401" y="1148896"/>
                  </a:cubicBezTo>
                  <a:cubicBezTo>
                    <a:pt x="596679" y="1143857"/>
                    <a:pt x="607080" y="1143857"/>
                    <a:pt x="615357" y="1148896"/>
                  </a:cubicBezTo>
                  <a:lnTo>
                    <a:pt x="622120" y="1145467"/>
                  </a:lnTo>
                  <a:cubicBezTo>
                    <a:pt x="626121" y="1148610"/>
                    <a:pt x="628216" y="1181471"/>
                    <a:pt x="621358" y="1181662"/>
                  </a:cubicBezTo>
                  <a:cubicBezTo>
                    <a:pt x="613414" y="1178175"/>
                    <a:pt x="605013" y="1175871"/>
                    <a:pt x="596403" y="1174804"/>
                  </a:cubicBezTo>
                  <a:cubicBezTo>
                    <a:pt x="592592" y="1176375"/>
                    <a:pt x="589030" y="1178490"/>
                    <a:pt x="585830" y="1181090"/>
                  </a:cubicBezTo>
                  <a:cubicBezTo>
                    <a:pt x="593640" y="1197283"/>
                    <a:pt x="618596" y="1193187"/>
                    <a:pt x="631835" y="1202902"/>
                  </a:cubicBezTo>
                  <a:cubicBezTo>
                    <a:pt x="631835" y="1204045"/>
                    <a:pt x="631835" y="1205283"/>
                    <a:pt x="631169" y="1206426"/>
                  </a:cubicBezTo>
                  <a:cubicBezTo>
                    <a:pt x="615547" y="1218333"/>
                    <a:pt x="594974" y="1210713"/>
                    <a:pt x="579067" y="1220905"/>
                  </a:cubicBezTo>
                  <a:cubicBezTo>
                    <a:pt x="583067" y="1224715"/>
                    <a:pt x="612023" y="1229001"/>
                    <a:pt x="592879" y="1233763"/>
                  </a:cubicBezTo>
                  <a:cubicBezTo>
                    <a:pt x="587449" y="1233763"/>
                    <a:pt x="584591" y="1236144"/>
                    <a:pt x="585830" y="1238240"/>
                  </a:cubicBezTo>
                  <a:cubicBezTo>
                    <a:pt x="593069" y="1242431"/>
                    <a:pt x="590973" y="1247289"/>
                    <a:pt x="598403" y="1250051"/>
                  </a:cubicBezTo>
                  <a:cubicBezTo>
                    <a:pt x="596688" y="1253766"/>
                    <a:pt x="588306" y="1250813"/>
                    <a:pt x="585925" y="1253957"/>
                  </a:cubicBezTo>
                  <a:lnTo>
                    <a:pt x="598689" y="1261577"/>
                  </a:lnTo>
                  <a:cubicBezTo>
                    <a:pt x="590687" y="1266434"/>
                    <a:pt x="590687" y="1266434"/>
                    <a:pt x="595736" y="1271102"/>
                  </a:cubicBezTo>
                  <a:cubicBezTo>
                    <a:pt x="605261" y="1270625"/>
                    <a:pt x="614786" y="1273007"/>
                    <a:pt x="622215" y="1267482"/>
                  </a:cubicBezTo>
                  <a:cubicBezTo>
                    <a:pt x="625120" y="1268577"/>
                    <a:pt x="626587" y="1271825"/>
                    <a:pt x="625492" y="1274721"/>
                  </a:cubicBezTo>
                  <a:cubicBezTo>
                    <a:pt x="624720" y="1276759"/>
                    <a:pt x="622853" y="1278159"/>
                    <a:pt x="620691" y="1278341"/>
                  </a:cubicBezTo>
                  <a:cubicBezTo>
                    <a:pt x="613090" y="1277778"/>
                    <a:pt x="605509" y="1279684"/>
                    <a:pt x="599069" y="1283769"/>
                  </a:cubicBezTo>
                  <a:lnTo>
                    <a:pt x="599069" y="1291390"/>
                  </a:lnTo>
                  <a:cubicBezTo>
                    <a:pt x="606404" y="1296057"/>
                    <a:pt x="635170" y="1287866"/>
                    <a:pt x="622215" y="1304153"/>
                  </a:cubicBezTo>
                  <a:lnTo>
                    <a:pt x="608594" y="1297009"/>
                  </a:lnTo>
                  <a:lnTo>
                    <a:pt x="579257" y="1313393"/>
                  </a:lnTo>
                  <a:cubicBezTo>
                    <a:pt x="588116" y="1318822"/>
                    <a:pt x="588116" y="1319107"/>
                    <a:pt x="579257" y="1324251"/>
                  </a:cubicBezTo>
                  <a:cubicBezTo>
                    <a:pt x="585792" y="1326184"/>
                    <a:pt x="592164" y="1328642"/>
                    <a:pt x="598307" y="1331585"/>
                  </a:cubicBezTo>
                  <a:lnTo>
                    <a:pt x="598307" y="1339205"/>
                  </a:lnTo>
                  <a:lnTo>
                    <a:pt x="591354" y="1343587"/>
                  </a:lnTo>
                  <a:lnTo>
                    <a:pt x="594212" y="1348349"/>
                  </a:lnTo>
                  <a:lnTo>
                    <a:pt x="601927" y="1348349"/>
                  </a:lnTo>
                  <a:cubicBezTo>
                    <a:pt x="606785" y="1351493"/>
                    <a:pt x="611452" y="1354635"/>
                    <a:pt x="617262" y="1357874"/>
                  </a:cubicBezTo>
                  <a:cubicBezTo>
                    <a:pt x="614595" y="1361113"/>
                    <a:pt x="608404" y="1358732"/>
                    <a:pt x="596497" y="1360446"/>
                  </a:cubicBezTo>
                  <a:cubicBezTo>
                    <a:pt x="598212" y="1360446"/>
                    <a:pt x="596497" y="1363208"/>
                    <a:pt x="591640" y="1365018"/>
                  </a:cubicBezTo>
                  <a:cubicBezTo>
                    <a:pt x="599641" y="1366732"/>
                    <a:pt x="596403" y="1371781"/>
                    <a:pt x="601641" y="1374067"/>
                  </a:cubicBezTo>
                  <a:cubicBezTo>
                    <a:pt x="608937" y="1373409"/>
                    <a:pt x="616281" y="1373828"/>
                    <a:pt x="623453" y="1375305"/>
                  </a:cubicBezTo>
                  <a:cubicBezTo>
                    <a:pt x="633645" y="1392926"/>
                    <a:pt x="590211" y="1380924"/>
                    <a:pt x="591830" y="1394355"/>
                  </a:cubicBezTo>
                  <a:cubicBezTo>
                    <a:pt x="599736" y="1400165"/>
                    <a:pt x="617357" y="1398069"/>
                    <a:pt x="624692" y="1405308"/>
                  </a:cubicBezTo>
                  <a:cubicBezTo>
                    <a:pt x="626216" y="1410928"/>
                    <a:pt x="619358" y="1410738"/>
                    <a:pt x="615167" y="1410738"/>
                  </a:cubicBezTo>
                  <a:cubicBezTo>
                    <a:pt x="607071" y="1413214"/>
                    <a:pt x="621739" y="1417119"/>
                    <a:pt x="624692" y="1419596"/>
                  </a:cubicBezTo>
                  <a:cubicBezTo>
                    <a:pt x="614500" y="1424073"/>
                    <a:pt x="600784" y="1419596"/>
                    <a:pt x="592497" y="1426930"/>
                  </a:cubicBezTo>
                  <a:lnTo>
                    <a:pt x="592497" y="1434646"/>
                  </a:lnTo>
                  <a:lnTo>
                    <a:pt x="604023" y="1441218"/>
                  </a:lnTo>
                  <a:cubicBezTo>
                    <a:pt x="605928" y="1444647"/>
                    <a:pt x="607166" y="1448742"/>
                    <a:pt x="615357" y="1447504"/>
                  </a:cubicBezTo>
                  <a:cubicBezTo>
                    <a:pt x="627835" y="1457982"/>
                    <a:pt x="596307" y="1452743"/>
                    <a:pt x="592307" y="1460363"/>
                  </a:cubicBezTo>
                  <a:lnTo>
                    <a:pt x="592307" y="1467792"/>
                  </a:lnTo>
                  <a:lnTo>
                    <a:pt x="608594" y="1477317"/>
                  </a:lnTo>
                  <a:lnTo>
                    <a:pt x="615453" y="1473889"/>
                  </a:lnTo>
                  <a:cubicBezTo>
                    <a:pt x="620405" y="1476556"/>
                    <a:pt x="617453" y="1484652"/>
                    <a:pt x="618882" y="1490177"/>
                  </a:cubicBezTo>
                  <a:lnTo>
                    <a:pt x="624882" y="1493986"/>
                  </a:lnTo>
                  <a:cubicBezTo>
                    <a:pt x="619548" y="1499225"/>
                    <a:pt x="610595" y="1498463"/>
                    <a:pt x="605832" y="1501797"/>
                  </a:cubicBezTo>
                  <a:cubicBezTo>
                    <a:pt x="604594" y="1508940"/>
                    <a:pt x="619262" y="1506083"/>
                    <a:pt x="624882" y="1512179"/>
                  </a:cubicBezTo>
                  <a:cubicBezTo>
                    <a:pt x="629073" y="1521704"/>
                    <a:pt x="615357" y="1520847"/>
                    <a:pt x="620691" y="1528086"/>
                  </a:cubicBezTo>
                  <a:lnTo>
                    <a:pt x="625168" y="1530943"/>
                  </a:lnTo>
                  <a:lnTo>
                    <a:pt x="625168" y="1541897"/>
                  </a:lnTo>
                  <a:lnTo>
                    <a:pt x="618786" y="1545707"/>
                  </a:lnTo>
                  <a:lnTo>
                    <a:pt x="618786" y="1578664"/>
                  </a:lnTo>
                  <a:lnTo>
                    <a:pt x="624978" y="1582569"/>
                  </a:lnTo>
                  <a:lnTo>
                    <a:pt x="619167" y="1586283"/>
                  </a:lnTo>
                  <a:lnTo>
                    <a:pt x="619167" y="1593809"/>
                  </a:lnTo>
                  <a:cubicBezTo>
                    <a:pt x="626882" y="1596951"/>
                    <a:pt x="624025" y="1601048"/>
                    <a:pt x="631455" y="1604857"/>
                  </a:cubicBezTo>
                  <a:lnTo>
                    <a:pt x="631455" y="1611334"/>
                  </a:lnTo>
                  <a:lnTo>
                    <a:pt x="638312" y="1615716"/>
                  </a:lnTo>
                  <a:lnTo>
                    <a:pt x="638312" y="1659817"/>
                  </a:lnTo>
                  <a:lnTo>
                    <a:pt x="631931" y="1663626"/>
                  </a:lnTo>
                  <a:lnTo>
                    <a:pt x="631931" y="1689249"/>
                  </a:lnTo>
                  <a:lnTo>
                    <a:pt x="625168" y="1693344"/>
                  </a:lnTo>
                  <a:lnTo>
                    <a:pt x="625168" y="1700393"/>
                  </a:lnTo>
                  <a:lnTo>
                    <a:pt x="618977" y="1704298"/>
                  </a:lnTo>
                  <a:cubicBezTo>
                    <a:pt x="617739" y="1707442"/>
                    <a:pt x="620691" y="1709156"/>
                    <a:pt x="624120" y="1710680"/>
                  </a:cubicBezTo>
                  <a:cubicBezTo>
                    <a:pt x="624882" y="1712966"/>
                    <a:pt x="620977" y="1713347"/>
                    <a:pt x="619358" y="1715062"/>
                  </a:cubicBezTo>
                  <a:lnTo>
                    <a:pt x="625072" y="1718872"/>
                  </a:lnTo>
                  <a:lnTo>
                    <a:pt x="625072" y="1747447"/>
                  </a:lnTo>
                  <a:lnTo>
                    <a:pt x="631835" y="1751543"/>
                  </a:lnTo>
                  <a:lnTo>
                    <a:pt x="631835" y="1755162"/>
                  </a:lnTo>
                  <a:lnTo>
                    <a:pt x="625359" y="1759067"/>
                  </a:lnTo>
                  <a:cubicBezTo>
                    <a:pt x="625359" y="1760305"/>
                    <a:pt x="625359" y="1761544"/>
                    <a:pt x="625359" y="1762591"/>
                  </a:cubicBezTo>
                  <a:lnTo>
                    <a:pt x="631359" y="1766402"/>
                  </a:lnTo>
                  <a:cubicBezTo>
                    <a:pt x="632693" y="1769640"/>
                    <a:pt x="629645" y="1771354"/>
                    <a:pt x="626216" y="1772878"/>
                  </a:cubicBezTo>
                  <a:cubicBezTo>
                    <a:pt x="625454" y="1775069"/>
                    <a:pt x="629359" y="1775545"/>
                    <a:pt x="631645" y="1777736"/>
                  </a:cubicBezTo>
                  <a:cubicBezTo>
                    <a:pt x="630597" y="1783356"/>
                    <a:pt x="635741" y="1816408"/>
                    <a:pt x="625072" y="1805358"/>
                  </a:cubicBezTo>
                  <a:cubicBezTo>
                    <a:pt x="625739" y="1799834"/>
                    <a:pt x="615547" y="1802025"/>
                    <a:pt x="612023" y="1799453"/>
                  </a:cubicBezTo>
                  <a:lnTo>
                    <a:pt x="618310" y="1795643"/>
                  </a:lnTo>
                  <a:lnTo>
                    <a:pt x="618310" y="1777355"/>
                  </a:lnTo>
                  <a:lnTo>
                    <a:pt x="612214" y="1773545"/>
                  </a:lnTo>
                  <a:lnTo>
                    <a:pt x="612214" y="1766115"/>
                  </a:lnTo>
                  <a:cubicBezTo>
                    <a:pt x="620501" y="1761258"/>
                    <a:pt x="620405" y="1761258"/>
                    <a:pt x="614976" y="1756590"/>
                  </a:cubicBezTo>
                  <a:cubicBezTo>
                    <a:pt x="603070" y="1754876"/>
                    <a:pt x="593926" y="1750209"/>
                    <a:pt x="583354" y="1759829"/>
                  </a:cubicBezTo>
                  <a:cubicBezTo>
                    <a:pt x="556493" y="1759829"/>
                    <a:pt x="532299" y="1754591"/>
                    <a:pt x="502772" y="1756877"/>
                  </a:cubicBezTo>
                  <a:lnTo>
                    <a:pt x="493247" y="1749351"/>
                  </a:lnTo>
                  <a:cubicBezTo>
                    <a:pt x="470768" y="1747447"/>
                    <a:pt x="457147" y="1751923"/>
                    <a:pt x="437430" y="1753162"/>
                  </a:cubicBezTo>
                  <a:cubicBezTo>
                    <a:pt x="433525" y="1755962"/>
                    <a:pt x="428801" y="1757372"/>
                    <a:pt x="424000" y="1757162"/>
                  </a:cubicBezTo>
                  <a:cubicBezTo>
                    <a:pt x="414856" y="1762487"/>
                    <a:pt x="403331" y="1761334"/>
                    <a:pt x="395425" y="1754305"/>
                  </a:cubicBezTo>
                  <a:cubicBezTo>
                    <a:pt x="394853" y="1749161"/>
                    <a:pt x="401521" y="1748113"/>
                    <a:pt x="404950" y="1745542"/>
                  </a:cubicBezTo>
                  <a:cubicBezTo>
                    <a:pt x="431906" y="1736017"/>
                    <a:pt x="462957" y="1727159"/>
                    <a:pt x="490675" y="1741732"/>
                  </a:cubicBezTo>
                  <a:cubicBezTo>
                    <a:pt x="495628" y="1740589"/>
                    <a:pt x="492961" y="1737540"/>
                    <a:pt x="495437" y="1735826"/>
                  </a:cubicBezTo>
                  <a:cubicBezTo>
                    <a:pt x="498285" y="1733988"/>
                    <a:pt x="501238" y="1732340"/>
                    <a:pt x="504296" y="1730873"/>
                  </a:cubicBezTo>
                  <a:cubicBezTo>
                    <a:pt x="525060" y="1734302"/>
                    <a:pt x="552397" y="1759448"/>
                    <a:pt x="569828" y="1738303"/>
                  </a:cubicBezTo>
                  <a:cubicBezTo>
                    <a:pt x="589449" y="1736969"/>
                    <a:pt x="600403" y="1753638"/>
                    <a:pt x="618691" y="1736588"/>
                  </a:cubicBezTo>
                  <a:lnTo>
                    <a:pt x="618691" y="1729349"/>
                  </a:lnTo>
                  <a:cubicBezTo>
                    <a:pt x="606309" y="1724396"/>
                    <a:pt x="618691" y="1708775"/>
                    <a:pt x="595355" y="1720491"/>
                  </a:cubicBezTo>
                  <a:cubicBezTo>
                    <a:pt x="585353" y="1720491"/>
                    <a:pt x="580877" y="1726016"/>
                    <a:pt x="571733" y="1724111"/>
                  </a:cubicBezTo>
                  <a:cubicBezTo>
                    <a:pt x="564589" y="1721825"/>
                    <a:pt x="560207" y="1718014"/>
                    <a:pt x="552683" y="1722491"/>
                  </a:cubicBezTo>
                  <a:cubicBezTo>
                    <a:pt x="527470" y="1723368"/>
                    <a:pt x="502238" y="1721482"/>
                    <a:pt x="477435" y="1716871"/>
                  </a:cubicBezTo>
                  <a:cubicBezTo>
                    <a:pt x="471006" y="1720253"/>
                    <a:pt x="463643" y="1721425"/>
                    <a:pt x="456480" y="1720205"/>
                  </a:cubicBezTo>
                  <a:cubicBezTo>
                    <a:pt x="455623" y="1718586"/>
                    <a:pt x="454861" y="1716871"/>
                    <a:pt x="453622" y="1714586"/>
                  </a:cubicBezTo>
                  <a:cubicBezTo>
                    <a:pt x="452385" y="1712300"/>
                    <a:pt x="446955" y="1712204"/>
                    <a:pt x="447908" y="1709347"/>
                  </a:cubicBezTo>
                  <a:cubicBezTo>
                    <a:pt x="457433" y="1709347"/>
                    <a:pt x="468101" y="1710490"/>
                    <a:pt x="474578" y="1702489"/>
                  </a:cubicBezTo>
                  <a:lnTo>
                    <a:pt x="471720" y="1698298"/>
                  </a:lnTo>
                  <a:lnTo>
                    <a:pt x="463720" y="1698298"/>
                  </a:lnTo>
                  <a:lnTo>
                    <a:pt x="452003" y="1690868"/>
                  </a:lnTo>
                  <a:lnTo>
                    <a:pt x="444097" y="1690868"/>
                  </a:lnTo>
                  <a:lnTo>
                    <a:pt x="438573" y="1694583"/>
                  </a:lnTo>
                  <a:lnTo>
                    <a:pt x="428191" y="1694583"/>
                  </a:lnTo>
                  <a:cubicBezTo>
                    <a:pt x="427429" y="1691440"/>
                    <a:pt x="432763" y="1690678"/>
                    <a:pt x="434763" y="1688868"/>
                  </a:cubicBezTo>
                  <a:cubicBezTo>
                    <a:pt x="434763" y="1686201"/>
                    <a:pt x="434763" y="1684677"/>
                    <a:pt x="437811" y="1683725"/>
                  </a:cubicBezTo>
                  <a:cubicBezTo>
                    <a:pt x="457909" y="1689820"/>
                    <a:pt x="476673" y="1668960"/>
                    <a:pt x="493532" y="1681438"/>
                  </a:cubicBezTo>
                  <a:cubicBezTo>
                    <a:pt x="494485" y="1692487"/>
                    <a:pt x="514869" y="1686487"/>
                    <a:pt x="520012" y="1681438"/>
                  </a:cubicBezTo>
                  <a:lnTo>
                    <a:pt x="520012" y="1674200"/>
                  </a:lnTo>
                  <a:cubicBezTo>
                    <a:pt x="512868" y="1670389"/>
                    <a:pt x="504105" y="1674771"/>
                    <a:pt x="497152" y="1668866"/>
                  </a:cubicBezTo>
                  <a:cubicBezTo>
                    <a:pt x="488294" y="1667817"/>
                    <a:pt x="474292" y="1678391"/>
                    <a:pt x="467529" y="1669342"/>
                  </a:cubicBezTo>
                  <a:cubicBezTo>
                    <a:pt x="466005" y="1664865"/>
                    <a:pt x="465910" y="1664865"/>
                    <a:pt x="457147" y="1665532"/>
                  </a:cubicBezTo>
                  <a:cubicBezTo>
                    <a:pt x="442955" y="1677248"/>
                    <a:pt x="434763" y="1669532"/>
                    <a:pt x="416666" y="1669818"/>
                  </a:cubicBezTo>
                  <a:cubicBezTo>
                    <a:pt x="413246" y="1672008"/>
                    <a:pt x="409179" y="1672951"/>
                    <a:pt x="405141" y="1672485"/>
                  </a:cubicBezTo>
                  <a:lnTo>
                    <a:pt x="395616" y="1666961"/>
                  </a:lnTo>
                  <a:lnTo>
                    <a:pt x="395616" y="1660007"/>
                  </a:lnTo>
                  <a:lnTo>
                    <a:pt x="382185" y="1652102"/>
                  </a:lnTo>
                  <a:lnTo>
                    <a:pt x="382185" y="1648482"/>
                  </a:lnTo>
                  <a:cubicBezTo>
                    <a:pt x="413618" y="1640291"/>
                    <a:pt x="458385" y="1662769"/>
                    <a:pt x="485912" y="1644100"/>
                  </a:cubicBezTo>
                  <a:cubicBezTo>
                    <a:pt x="470101" y="1642672"/>
                    <a:pt x="450860" y="1639909"/>
                    <a:pt x="436764" y="1646958"/>
                  </a:cubicBezTo>
                  <a:cubicBezTo>
                    <a:pt x="428867" y="1645548"/>
                    <a:pt x="421428" y="1642290"/>
                    <a:pt x="415046" y="1637433"/>
                  </a:cubicBezTo>
                  <a:cubicBezTo>
                    <a:pt x="415046" y="1636100"/>
                    <a:pt x="414570" y="1634861"/>
                    <a:pt x="414380" y="1633718"/>
                  </a:cubicBezTo>
                  <a:cubicBezTo>
                    <a:pt x="409998" y="1630956"/>
                    <a:pt x="404093" y="1632861"/>
                    <a:pt x="398949" y="1632194"/>
                  </a:cubicBezTo>
                  <a:cubicBezTo>
                    <a:pt x="383995" y="1637719"/>
                    <a:pt x="364469" y="1644196"/>
                    <a:pt x="349324" y="1641719"/>
                  </a:cubicBezTo>
                  <a:lnTo>
                    <a:pt x="349324" y="1634099"/>
                  </a:lnTo>
                  <a:cubicBezTo>
                    <a:pt x="372375" y="1624574"/>
                    <a:pt x="399140" y="1626003"/>
                    <a:pt x="425047" y="1625146"/>
                  </a:cubicBezTo>
                  <a:lnTo>
                    <a:pt x="434572" y="1619049"/>
                  </a:lnTo>
                  <a:cubicBezTo>
                    <a:pt x="436001" y="1599143"/>
                    <a:pt x="407807" y="1616859"/>
                    <a:pt x="396472" y="1612859"/>
                  </a:cubicBezTo>
                  <a:cubicBezTo>
                    <a:pt x="386947" y="1603334"/>
                    <a:pt x="377422" y="1608763"/>
                    <a:pt x="365707" y="1610287"/>
                  </a:cubicBezTo>
                  <a:cubicBezTo>
                    <a:pt x="352372" y="1603905"/>
                    <a:pt x="336560" y="1602285"/>
                    <a:pt x="322844" y="1597333"/>
                  </a:cubicBezTo>
                  <a:lnTo>
                    <a:pt x="322844" y="1593809"/>
                  </a:lnTo>
                  <a:lnTo>
                    <a:pt x="329417" y="1589808"/>
                  </a:lnTo>
                  <a:cubicBezTo>
                    <a:pt x="329417" y="1588569"/>
                    <a:pt x="329417" y="1587332"/>
                    <a:pt x="329417" y="1586093"/>
                  </a:cubicBezTo>
                  <a:cubicBezTo>
                    <a:pt x="381137" y="1562376"/>
                    <a:pt x="242358" y="1567996"/>
                    <a:pt x="227880" y="1566186"/>
                  </a:cubicBezTo>
                  <a:cubicBezTo>
                    <a:pt x="222451" y="1567329"/>
                    <a:pt x="224642" y="1572663"/>
                    <a:pt x="218355" y="1574759"/>
                  </a:cubicBezTo>
                  <a:cubicBezTo>
                    <a:pt x="211212" y="1587712"/>
                    <a:pt x="187971" y="1578092"/>
                    <a:pt x="173397" y="1580854"/>
                  </a:cubicBezTo>
                  <a:cubicBezTo>
                    <a:pt x="172540" y="1582474"/>
                    <a:pt x="171587" y="1584093"/>
                    <a:pt x="169587" y="1587426"/>
                  </a:cubicBezTo>
                  <a:cubicBezTo>
                    <a:pt x="164539" y="1597904"/>
                    <a:pt x="91958" y="1593142"/>
                    <a:pt x="108723" y="1606476"/>
                  </a:cubicBezTo>
                  <a:cubicBezTo>
                    <a:pt x="127773" y="1605619"/>
                    <a:pt x="145489" y="1606476"/>
                    <a:pt x="157871" y="1619526"/>
                  </a:cubicBezTo>
                  <a:lnTo>
                    <a:pt x="157871" y="1622860"/>
                  </a:lnTo>
                  <a:lnTo>
                    <a:pt x="164539" y="1626860"/>
                  </a:lnTo>
                  <a:lnTo>
                    <a:pt x="164539" y="1630480"/>
                  </a:lnTo>
                  <a:cubicBezTo>
                    <a:pt x="104055" y="1654673"/>
                    <a:pt x="166635" y="1643433"/>
                    <a:pt x="190637" y="1656388"/>
                  </a:cubicBezTo>
                  <a:cubicBezTo>
                    <a:pt x="176636" y="1658102"/>
                    <a:pt x="163110" y="1661150"/>
                    <a:pt x="147966" y="1661722"/>
                  </a:cubicBezTo>
                  <a:lnTo>
                    <a:pt x="132726" y="1671247"/>
                  </a:lnTo>
                  <a:cubicBezTo>
                    <a:pt x="135869" y="1674009"/>
                    <a:pt x="141298" y="1672675"/>
                    <a:pt x="144822" y="1674771"/>
                  </a:cubicBezTo>
                  <a:cubicBezTo>
                    <a:pt x="154347" y="1680486"/>
                    <a:pt x="157776" y="1672104"/>
                    <a:pt x="167301" y="1673057"/>
                  </a:cubicBezTo>
                  <a:cubicBezTo>
                    <a:pt x="181684" y="1684296"/>
                    <a:pt x="200162" y="1667532"/>
                    <a:pt x="214069" y="1676581"/>
                  </a:cubicBezTo>
                  <a:cubicBezTo>
                    <a:pt x="223594" y="1668770"/>
                    <a:pt x="231023" y="1676581"/>
                    <a:pt x="242073" y="1680200"/>
                  </a:cubicBezTo>
                  <a:cubicBezTo>
                    <a:pt x="259503" y="1682105"/>
                    <a:pt x="282458" y="1681819"/>
                    <a:pt x="299223" y="1687820"/>
                  </a:cubicBezTo>
                  <a:cubicBezTo>
                    <a:pt x="307319" y="1687820"/>
                    <a:pt x="331417" y="1685820"/>
                    <a:pt x="313415" y="1694393"/>
                  </a:cubicBezTo>
                  <a:cubicBezTo>
                    <a:pt x="309224" y="1695345"/>
                    <a:pt x="309224" y="1692392"/>
                    <a:pt x="311320" y="1692487"/>
                  </a:cubicBezTo>
                  <a:cubicBezTo>
                    <a:pt x="297889" y="1691821"/>
                    <a:pt x="296365" y="1688963"/>
                    <a:pt x="286078" y="1694964"/>
                  </a:cubicBezTo>
                  <a:cubicBezTo>
                    <a:pt x="258837" y="1694488"/>
                    <a:pt x="233310" y="1691154"/>
                    <a:pt x="208164" y="1701822"/>
                  </a:cubicBezTo>
                  <a:cubicBezTo>
                    <a:pt x="193971" y="1707727"/>
                    <a:pt x="149680" y="1692297"/>
                    <a:pt x="151014" y="1712109"/>
                  </a:cubicBezTo>
                  <a:cubicBezTo>
                    <a:pt x="162538" y="1712109"/>
                    <a:pt x="174540" y="1725158"/>
                    <a:pt x="187399" y="1724587"/>
                  </a:cubicBezTo>
                  <a:cubicBezTo>
                    <a:pt x="190257" y="1722872"/>
                    <a:pt x="190257" y="1722872"/>
                    <a:pt x="184256" y="1719253"/>
                  </a:cubicBezTo>
                  <a:cubicBezTo>
                    <a:pt x="189876" y="1714776"/>
                    <a:pt x="199401" y="1719253"/>
                    <a:pt x="206449" y="1714109"/>
                  </a:cubicBezTo>
                  <a:cubicBezTo>
                    <a:pt x="212259" y="1714109"/>
                    <a:pt x="209402" y="1717538"/>
                    <a:pt x="210830" y="1719443"/>
                  </a:cubicBezTo>
                  <a:cubicBezTo>
                    <a:pt x="215812" y="1723529"/>
                    <a:pt x="222251" y="1725396"/>
                    <a:pt x="228642" y="1724587"/>
                  </a:cubicBezTo>
                  <a:lnTo>
                    <a:pt x="239025" y="1717157"/>
                  </a:lnTo>
                  <a:cubicBezTo>
                    <a:pt x="249978" y="1715824"/>
                    <a:pt x="270933" y="1735255"/>
                    <a:pt x="269790" y="1715538"/>
                  </a:cubicBezTo>
                  <a:cubicBezTo>
                    <a:pt x="280173" y="1701726"/>
                    <a:pt x="295888" y="1706966"/>
                    <a:pt x="311986" y="1706013"/>
                  </a:cubicBezTo>
                  <a:cubicBezTo>
                    <a:pt x="317415" y="1711251"/>
                    <a:pt x="329797" y="1707632"/>
                    <a:pt x="328560" y="1714966"/>
                  </a:cubicBezTo>
                  <a:lnTo>
                    <a:pt x="322082" y="1718967"/>
                  </a:lnTo>
                  <a:lnTo>
                    <a:pt x="322082" y="1722491"/>
                  </a:lnTo>
                  <a:lnTo>
                    <a:pt x="328369" y="1726396"/>
                  </a:lnTo>
                  <a:cubicBezTo>
                    <a:pt x="307033" y="1737160"/>
                    <a:pt x="280744" y="1734683"/>
                    <a:pt x="258360" y="1742684"/>
                  </a:cubicBezTo>
                  <a:cubicBezTo>
                    <a:pt x="248835" y="1743541"/>
                    <a:pt x="242358" y="1750590"/>
                    <a:pt x="233881" y="1743256"/>
                  </a:cubicBezTo>
                  <a:cubicBezTo>
                    <a:pt x="228137" y="1745675"/>
                    <a:pt x="222603" y="1748542"/>
                    <a:pt x="217307" y="1751828"/>
                  </a:cubicBezTo>
                  <a:lnTo>
                    <a:pt x="217307" y="1759353"/>
                  </a:lnTo>
                  <a:lnTo>
                    <a:pt x="223118" y="1763163"/>
                  </a:lnTo>
                  <a:cubicBezTo>
                    <a:pt x="215403" y="1771069"/>
                    <a:pt x="201877" y="1766020"/>
                    <a:pt x="194543" y="1772688"/>
                  </a:cubicBezTo>
                  <a:cubicBezTo>
                    <a:pt x="185875" y="1771640"/>
                    <a:pt x="171016" y="1773926"/>
                    <a:pt x="169873" y="1782213"/>
                  </a:cubicBezTo>
                  <a:lnTo>
                    <a:pt x="150823" y="1792595"/>
                  </a:lnTo>
                  <a:lnTo>
                    <a:pt x="150823" y="1798119"/>
                  </a:lnTo>
                  <a:cubicBezTo>
                    <a:pt x="141565" y="1799824"/>
                    <a:pt x="132649" y="1803044"/>
                    <a:pt x="124438" y="1807644"/>
                  </a:cubicBezTo>
                  <a:cubicBezTo>
                    <a:pt x="143488" y="1819551"/>
                    <a:pt x="165206" y="1811550"/>
                    <a:pt x="183398" y="1799072"/>
                  </a:cubicBezTo>
                  <a:lnTo>
                    <a:pt x="183398" y="1793357"/>
                  </a:lnTo>
                  <a:cubicBezTo>
                    <a:pt x="192923" y="1790499"/>
                    <a:pt x="226261" y="1784785"/>
                    <a:pt x="223118" y="1800024"/>
                  </a:cubicBezTo>
                  <a:lnTo>
                    <a:pt x="216831" y="1804025"/>
                  </a:lnTo>
                  <a:cubicBezTo>
                    <a:pt x="220927" y="1807073"/>
                    <a:pt x="226928" y="1805168"/>
                    <a:pt x="233691" y="1805930"/>
                  </a:cubicBezTo>
                  <a:lnTo>
                    <a:pt x="244168" y="1798310"/>
                  </a:lnTo>
                  <a:cubicBezTo>
                    <a:pt x="256551" y="1796310"/>
                    <a:pt x="262266" y="1802120"/>
                    <a:pt x="272743" y="1801834"/>
                  </a:cubicBezTo>
                  <a:cubicBezTo>
                    <a:pt x="284554" y="1791071"/>
                    <a:pt x="298460" y="1798215"/>
                    <a:pt x="311796" y="1791166"/>
                  </a:cubicBezTo>
                  <a:cubicBezTo>
                    <a:pt x="338180" y="1791833"/>
                    <a:pt x="368374" y="1799834"/>
                    <a:pt x="393330" y="1785737"/>
                  </a:cubicBezTo>
                  <a:cubicBezTo>
                    <a:pt x="393330" y="1778879"/>
                    <a:pt x="401902" y="1781451"/>
                    <a:pt x="406950" y="1778117"/>
                  </a:cubicBezTo>
                  <a:lnTo>
                    <a:pt x="406950" y="1774498"/>
                  </a:lnTo>
                  <a:cubicBezTo>
                    <a:pt x="410855" y="1771164"/>
                    <a:pt x="416475" y="1773069"/>
                    <a:pt x="422381" y="1772498"/>
                  </a:cubicBezTo>
                  <a:cubicBezTo>
                    <a:pt x="431048" y="1777832"/>
                    <a:pt x="438859" y="1775640"/>
                    <a:pt x="450956" y="1776022"/>
                  </a:cubicBezTo>
                  <a:lnTo>
                    <a:pt x="460481" y="1768878"/>
                  </a:lnTo>
                  <a:cubicBezTo>
                    <a:pt x="476102" y="1771164"/>
                    <a:pt x="485722" y="1759353"/>
                    <a:pt x="498581" y="1770783"/>
                  </a:cubicBezTo>
                  <a:cubicBezTo>
                    <a:pt x="452766" y="1787166"/>
                    <a:pt x="499057" y="1780308"/>
                    <a:pt x="515059" y="1790881"/>
                  </a:cubicBezTo>
                  <a:cubicBezTo>
                    <a:pt x="527823" y="1793929"/>
                    <a:pt x="552207" y="1778022"/>
                    <a:pt x="557636" y="1792881"/>
                  </a:cubicBezTo>
                  <a:cubicBezTo>
                    <a:pt x="548111" y="1797643"/>
                    <a:pt x="538586" y="1806787"/>
                    <a:pt x="528013" y="1798501"/>
                  </a:cubicBezTo>
                  <a:cubicBezTo>
                    <a:pt x="513535" y="1806978"/>
                    <a:pt x="496962" y="1790595"/>
                    <a:pt x="482674" y="1805358"/>
                  </a:cubicBezTo>
                  <a:cubicBezTo>
                    <a:pt x="445907" y="1779451"/>
                    <a:pt x="401902" y="1792691"/>
                    <a:pt x="363707" y="1805358"/>
                  </a:cubicBezTo>
                  <a:cubicBezTo>
                    <a:pt x="358182" y="1807740"/>
                    <a:pt x="361516" y="1811074"/>
                    <a:pt x="360373" y="1814217"/>
                  </a:cubicBezTo>
                  <a:cubicBezTo>
                    <a:pt x="370851" y="1825933"/>
                    <a:pt x="389424" y="1812979"/>
                    <a:pt x="396758" y="1826980"/>
                  </a:cubicBezTo>
                  <a:cubicBezTo>
                    <a:pt x="395901" y="1826980"/>
                    <a:pt x="392663" y="1826123"/>
                    <a:pt x="393425" y="1823742"/>
                  </a:cubicBezTo>
                  <a:cubicBezTo>
                    <a:pt x="388281" y="1823742"/>
                    <a:pt x="385138" y="1827076"/>
                    <a:pt x="380280" y="1829266"/>
                  </a:cubicBezTo>
                  <a:cubicBezTo>
                    <a:pt x="376661" y="1843458"/>
                    <a:pt x="389805" y="1844887"/>
                    <a:pt x="399807" y="1840506"/>
                  </a:cubicBezTo>
                  <a:cubicBezTo>
                    <a:pt x="399997" y="1835810"/>
                    <a:pt x="398949" y="1831143"/>
                    <a:pt x="396758" y="1826980"/>
                  </a:cubicBezTo>
                  <a:cubicBezTo>
                    <a:pt x="396758" y="1826980"/>
                    <a:pt x="396758" y="1826980"/>
                    <a:pt x="396758" y="1826980"/>
                  </a:cubicBezTo>
                  <a:cubicBezTo>
                    <a:pt x="403616" y="1817455"/>
                    <a:pt x="415808" y="1835172"/>
                    <a:pt x="424762" y="1834982"/>
                  </a:cubicBezTo>
                  <a:cubicBezTo>
                    <a:pt x="428705" y="1835219"/>
                    <a:pt x="432525" y="1836505"/>
                    <a:pt x="435811" y="1838696"/>
                  </a:cubicBezTo>
                  <a:lnTo>
                    <a:pt x="450575" y="1838696"/>
                  </a:lnTo>
                  <a:lnTo>
                    <a:pt x="460100" y="1831552"/>
                  </a:lnTo>
                  <a:cubicBezTo>
                    <a:pt x="499057" y="1836505"/>
                    <a:pt x="641837" y="1817932"/>
                    <a:pt x="524584" y="1849935"/>
                  </a:cubicBezTo>
                  <a:cubicBezTo>
                    <a:pt x="510296" y="1846221"/>
                    <a:pt x="495476" y="1844992"/>
                    <a:pt x="480769" y="1846316"/>
                  </a:cubicBezTo>
                  <a:lnTo>
                    <a:pt x="478007" y="1851269"/>
                  </a:lnTo>
                  <a:cubicBezTo>
                    <a:pt x="486008" y="1859270"/>
                    <a:pt x="497057" y="1855079"/>
                    <a:pt x="504962" y="1859460"/>
                  </a:cubicBezTo>
                  <a:lnTo>
                    <a:pt x="504962" y="1862699"/>
                  </a:lnTo>
                  <a:lnTo>
                    <a:pt x="511154" y="1866699"/>
                  </a:lnTo>
                  <a:cubicBezTo>
                    <a:pt x="506867" y="1869938"/>
                    <a:pt x="488198" y="1864033"/>
                    <a:pt x="491532" y="1877082"/>
                  </a:cubicBezTo>
                  <a:lnTo>
                    <a:pt x="486103" y="1880892"/>
                  </a:lnTo>
                  <a:cubicBezTo>
                    <a:pt x="501000" y="1888045"/>
                    <a:pt x="518107" y="1889036"/>
                    <a:pt x="533728" y="1883654"/>
                  </a:cubicBezTo>
                  <a:cubicBezTo>
                    <a:pt x="550397" y="1885749"/>
                    <a:pt x="595069" y="1894132"/>
                    <a:pt x="547920" y="1894036"/>
                  </a:cubicBezTo>
                  <a:cubicBezTo>
                    <a:pt x="538395" y="1910419"/>
                    <a:pt x="531347" y="1892989"/>
                    <a:pt x="518393" y="1899561"/>
                  </a:cubicBezTo>
                  <a:lnTo>
                    <a:pt x="518393" y="1903371"/>
                  </a:lnTo>
                  <a:cubicBezTo>
                    <a:pt x="523251" y="1908800"/>
                    <a:pt x="541062" y="1907467"/>
                    <a:pt x="537443" y="1914706"/>
                  </a:cubicBezTo>
                  <a:cubicBezTo>
                    <a:pt x="526965" y="1919278"/>
                    <a:pt x="515726" y="1906705"/>
                    <a:pt x="505725" y="1917754"/>
                  </a:cubicBezTo>
                  <a:cubicBezTo>
                    <a:pt x="507725" y="1921373"/>
                    <a:pt x="515916" y="1918611"/>
                    <a:pt x="518393" y="1921659"/>
                  </a:cubicBezTo>
                  <a:lnTo>
                    <a:pt x="518393" y="1925374"/>
                  </a:lnTo>
                  <a:cubicBezTo>
                    <a:pt x="525346" y="1930993"/>
                    <a:pt x="533728" y="1929850"/>
                    <a:pt x="541253" y="1934899"/>
                  </a:cubicBezTo>
                  <a:lnTo>
                    <a:pt x="554683" y="1927945"/>
                  </a:lnTo>
                  <a:cubicBezTo>
                    <a:pt x="558588" y="1929183"/>
                    <a:pt x="557636" y="1931184"/>
                    <a:pt x="557826" y="1932994"/>
                  </a:cubicBezTo>
                  <a:lnTo>
                    <a:pt x="551254" y="1936994"/>
                  </a:lnTo>
                  <a:lnTo>
                    <a:pt x="551254" y="1947948"/>
                  </a:lnTo>
                  <a:cubicBezTo>
                    <a:pt x="564875" y="1960902"/>
                    <a:pt x="590116" y="1941566"/>
                    <a:pt x="602594" y="1952329"/>
                  </a:cubicBezTo>
                  <a:cubicBezTo>
                    <a:pt x="590650" y="1954282"/>
                    <a:pt x="579115" y="1958244"/>
                    <a:pt x="568495" y="1964045"/>
                  </a:cubicBezTo>
                  <a:cubicBezTo>
                    <a:pt x="563541" y="1966045"/>
                    <a:pt x="549445" y="1961093"/>
                    <a:pt x="551730" y="1970332"/>
                  </a:cubicBezTo>
                  <a:cubicBezTo>
                    <a:pt x="582496" y="1987762"/>
                    <a:pt x="549445" y="1976904"/>
                    <a:pt x="551730" y="1989382"/>
                  </a:cubicBezTo>
                  <a:lnTo>
                    <a:pt x="564398" y="1994525"/>
                  </a:lnTo>
                  <a:lnTo>
                    <a:pt x="564398" y="2003384"/>
                  </a:lnTo>
                  <a:lnTo>
                    <a:pt x="557445" y="2007669"/>
                  </a:lnTo>
                  <a:lnTo>
                    <a:pt x="560112" y="2012623"/>
                  </a:lnTo>
                  <a:cubicBezTo>
                    <a:pt x="568018" y="2012623"/>
                    <a:pt x="595164" y="2014432"/>
                    <a:pt x="579162" y="2003955"/>
                  </a:cubicBezTo>
                  <a:cubicBezTo>
                    <a:pt x="573733" y="1999097"/>
                    <a:pt x="586496" y="1997383"/>
                    <a:pt x="584877" y="1992906"/>
                  </a:cubicBezTo>
                  <a:cubicBezTo>
                    <a:pt x="590116" y="1988048"/>
                    <a:pt x="601355" y="1991477"/>
                    <a:pt x="607642" y="1990524"/>
                  </a:cubicBezTo>
                  <a:cubicBezTo>
                    <a:pt x="615167" y="1982142"/>
                    <a:pt x="608690" y="1963950"/>
                    <a:pt x="610690" y="1952424"/>
                  </a:cubicBezTo>
                  <a:lnTo>
                    <a:pt x="617453" y="1948329"/>
                  </a:lnTo>
                  <a:lnTo>
                    <a:pt x="617453" y="1933184"/>
                  </a:lnTo>
                  <a:lnTo>
                    <a:pt x="608976" y="1931565"/>
                  </a:lnTo>
                  <a:cubicBezTo>
                    <a:pt x="598784" y="1939375"/>
                    <a:pt x="585068" y="1931565"/>
                    <a:pt x="574685" y="1939185"/>
                  </a:cubicBezTo>
                  <a:cubicBezTo>
                    <a:pt x="561160" y="1921850"/>
                    <a:pt x="598498" y="1929660"/>
                    <a:pt x="607356" y="1928136"/>
                  </a:cubicBezTo>
                  <a:cubicBezTo>
                    <a:pt x="614405" y="1923964"/>
                    <a:pt x="622968" y="1923269"/>
                    <a:pt x="630597" y="1926231"/>
                  </a:cubicBezTo>
                  <a:lnTo>
                    <a:pt x="630597" y="1937280"/>
                  </a:lnTo>
                  <a:lnTo>
                    <a:pt x="624025" y="1941280"/>
                  </a:lnTo>
                  <a:lnTo>
                    <a:pt x="624025" y="1981571"/>
                  </a:lnTo>
                  <a:lnTo>
                    <a:pt x="617262" y="1985762"/>
                  </a:lnTo>
                  <a:lnTo>
                    <a:pt x="617262" y="1996525"/>
                  </a:lnTo>
                  <a:cubicBezTo>
                    <a:pt x="608594" y="2001764"/>
                    <a:pt x="608594" y="2002050"/>
                    <a:pt x="617262" y="2007193"/>
                  </a:cubicBezTo>
                  <a:lnTo>
                    <a:pt x="617262" y="2014052"/>
                  </a:lnTo>
                  <a:lnTo>
                    <a:pt x="624025" y="2018528"/>
                  </a:lnTo>
                  <a:lnTo>
                    <a:pt x="624025" y="2053199"/>
                  </a:lnTo>
                  <a:lnTo>
                    <a:pt x="630788" y="2057390"/>
                  </a:lnTo>
                  <a:lnTo>
                    <a:pt x="630788" y="2171690"/>
                  </a:lnTo>
                  <a:lnTo>
                    <a:pt x="624406" y="2175595"/>
                  </a:lnTo>
                  <a:lnTo>
                    <a:pt x="624406" y="2179119"/>
                  </a:lnTo>
                  <a:lnTo>
                    <a:pt x="631169" y="2183310"/>
                  </a:lnTo>
                  <a:lnTo>
                    <a:pt x="631169" y="2208838"/>
                  </a:lnTo>
                  <a:cubicBezTo>
                    <a:pt x="642027" y="2211505"/>
                    <a:pt x="632883" y="2223982"/>
                    <a:pt x="643266" y="2226650"/>
                  </a:cubicBezTo>
                  <a:cubicBezTo>
                    <a:pt x="644094" y="2231488"/>
                    <a:pt x="644352" y="2236412"/>
                    <a:pt x="644028" y="2241318"/>
                  </a:cubicBezTo>
                  <a:lnTo>
                    <a:pt x="637741" y="2245604"/>
                  </a:lnTo>
                  <a:lnTo>
                    <a:pt x="637741" y="2281799"/>
                  </a:lnTo>
                  <a:lnTo>
                    <a:pt x="630979" y="2285990"/>
                  </a:lnTo>
                  <a:lnTo>
                    <a:pt x="630979" y="2307898"/>
                  </a:lnTo>
                  <a:lnTo>
                    <a:pt x="624406" y="2311898"/>
                  </a:lnTo>
                  <a:lnTo>
                    <a:pt x="624406" y="2381812"/>
                  </a:lnTo>
                  <a:lnTo>
                    <a:pt x="630121" y="2385050"/>
                  </a:lnTo>
                  <a:cubicBezTo>
                    <a:pt x="632312" y="2392194"/>
                    <a:pt x="629550" y="2400100"/>
                    <a:pt x="631455" y="2407910"/>
                  </a:cubicBezTo>
                  <a:lnTo>
                    <a:pt x="636122" y="2410482"/>
                  </a:lnTo>
                  <a:cubicBezTo>
                    <a:pt x="637712" y="2431789"/>
                    <a:pt x="637712" y="2453182"/>
                    <a:pt x="636122" y="2474490"/>
                  </a:cubicBezTo>
                  <a:cubicBezTo>
                    <a:pt x="622787" y="2487634"/>
                    <a:pt x="634121" y="2516876"/>
                    <a:pt x="630597" y="2536117"/>
                  </a:cubicBezTo>
                  <a:lnTo>
                    <a:pt x="636884" y="2540308"/>
                  </a:lnTo>
                  <a:lnTo>
                    <a:pt x="636884" y="2561929"/>
                  </a:lnTo>
                  <a:lnTo>
                    <a:pt x="643646" y="2566120"/>
                  </a:lnTo>
                  <a:lnTo>
                    <a:pt x="643646" y="2595267"/>
                  </a:lnTo>
                  <a:lnTo>
                    <a:pt x="650219" y="2599268"/>
                  </a:lnTo>
                  <a:lnTo>
                    <a:pt x="650219" y="2654417"/>
                  </a:lnTo>
                  <a:lnTo>
                    <a:pt x="643456" y="2658608"/>
                  </a:lnTo>
                  <a:lnTo>
                    <a:pt x="643456" y="2687850"/>
                  </a:lnTo>
                  <a:cubicBezTo>
                    <a:pt x="629930" y="2696041"/>
                    <a:pt x="640217" y="2718425"/>
                    <a:pt x="637169" y="2731855"/>
                  </a:cubicBezTo>
                  <a:lnTo>
                    <a:pt x="624311" y="2739095"/>
                  </a:lnTo>
                  <a:lnTo>
                    <a:pt x="624311" y="2790339"/>
                  </a:lnTo>
                  <a:lnTo>
                    <a:pt x="617548" y="2794530"/>
                  </a:lnTo>
                  <a:lnTo>
                    <a:pt x="617548" y="2801769"/>
                  </a:lnTo>
                  <a:lnTo>
                    <a:pt x="623930" y="2805674"/>
                  </a:lnTo>
                  <a:lnTo>
                    <a:pt x="623930" y="2809294"/>
                  </a:lnTo>
                  <a:cubicBezTo>
                    <a:pt x="614405" y="2811866"/>
                    <a:pt x="618882" y="2821200"/>
                    <a:pt x="617072" y="2827486"/>
                  </a:cubicBezTo>
                  <a:cubicBezTo>
                    <a:pt x="624978" y="2830249"/>
                    <a:pt x="624311" y="2834535"/>
                    <a:pt x="624025" y="2841869"/>
                  </a:cubicBezTo>
                  <a:cubicBezTo>
                    <a:pt x="622501" y="2842917"/>
                    <a:pt x="620501" y="2844250"/>
                    <a:pt x="617929" y="2846155"/>
                  </a:cubicBezTo>
                  <a:lnTo>
                    <a:pt x="617929" y="2853299"/>
                  </a:lnTo>
                  <a:lnTo>
                    <a:pt x="623739" y="2857109"/>
                  </a:lnTo>
                  <a:lnTo>
                    <a:pt x="623739" y="2897209"/>
                  </a:lnTo>
                  <a:lnTo>
                    <a:pt x="630502" y="2901305"/>
                  </a:lnTo>
                  <a:lnTo>
                    <a:pt x="630502" y="2904925"/>
                  </a:lnTo>
                  <a:lnTo>
                    <a:pt x="624120" y="2908735"/>
                  </a:lnTo>
                  <a:lnTo>
                    <a:pt x="624120" y="2963980"/>
                  </a:lnTo>
                  <a:cubicBezTo>
                    <a:pt x="638694" y="2974362"/>
                    <a:pt x="626978" y="3002556"/>
                    <a:pt x="630597" y="3019225"/>
                  </a:cubicBezTo>
                  <a:cubicBezTo>
                    <a:pt x="637836" y="3021510"/>
                    <a:pt x="637455" y="3026844"/>
                    <a:pt x="637169" y="3032941"/>
                  </a:cubicBezTo>
                  <a:cubicBezTo>
                    <a:pt x="630788" y="3037703"/>
                    <a:pt x="627644" y="3040751"/>
                    <a:pt x="637169" y="3044847"/>
                  </a:cubicBezTo>
                  <a:lnTo>
                    <a:pt x="637169" y="3107521"/>
                  </a:lnTo>
                  <a:lnTo>
                    <a:pt x="630979" y="3111426"/>
                  </a:lnTo>
                  <a:lnTo>
                    <a:pt x="630979" y="3122285"/>
                  </a:lnTo>
                  <a:lnTo>
                    <a:pt x="637265" y="3126191"/>
                  </a:lnTo>
                  <a:lnTo>
                    <a:pt x="637265" y="3129524"/>
                  </a:lnTo>
                  <a:lnTo>
                    <a:pt x="630502" y="3133715"/>
                  </a:lnTo>
                  <a:lnTo>
                    <a:pt x="630502" y="3181340"/>
                  </a:lnTo>
                  <a:lnTo>
                    <a:pt x="625549" y="3184102"/>
                  </a:lnTo>
                  <a:cubicBezTo>
                    <a:pt x="623959" y="3204171"/>
                    <a:pt x="623959" y="3224327"/>
                    <a:pt x="625549" y="3244396"/>
                  </a:cubicBezTo>
                  <a:cubicBezTo>
                    <a:pt x="633455" y="3249158"/>
                    <a:pt x="633455" y="3249444"/>
                    <a:pt x="624787" y="3254778"/>
                  </a:cubicBezTo>
                  <a:lnTo>
                    <a:pt x="624787" y="3273161"/>
                  </a:lnTo>
                  <a:lnTo>
                    <a:pt x="631073" y="3277066"/>
                  </a:lnTo>
                  <a:lnTo>
                    <a:pt x="631073" y="3324691"/>
                  </a:lnTo>
                  <a:lnTo>
                    <a:pt x="624692" y="3328597"/>
                  </a:lnTo>
                  <a:lnTo>
                    <a:pt x="624692" y="3332121"/>
                  </a:lnTo>
                  <a:lnTo>
                    <a:pt x="630788" y="3335931"/>
                  </a:lnTo>
                  <a:lnTo>
                    <a:pt x="630788" y="3350790"/>
                  </a:lnTo>
                  <a:cubicBezTo>
                    <a:pt x="622215" y="3356029"/>
                    <a:pt x="622215" y="3356314"/>
                    <a:pt x="630216" y="3361172"/>
                  </a:cubicBezTo>
                  <a:cubicBezTo>
                    <a:pt x="631207" y="3364801"/>
                    <a:pt x="631531" y="3368573"/>
                    <a:pt x="631169" y="3372316"/>
                  </a:cubicBezTo>
                  <a:lnTo>
                    <a:pt x="624787" y="3376412"/>
                  </a:lnTo>
                  <a:lnTo>
                    <a:pt x="624787" y="3409178"/>
                  </a:lnTo>
                  <a:lnTo>
                    <a:pt x="618024" y="3413274"/>
                  </a:lnTo>
                  <a:lnTo>
                    <a:pt x="618024" y="3438896"/>
                  </a:lnTo>
                  <a:lnTo>
                    <a:pt x="611547" y="3442802"/>
                  </a:lnTo>
                  <a:lnTo>
                    <a:pt x="611547" y="3479473"/>
                  </a:lnTo>
                  <a:lnTo>
                    <a:pt x="617739" y="3483473"/>
                  </a:lnTo>
                  <a:cubicBezTo>
                    <a:pt x="610023" y="3485854"/>
                    <a:pt x="611642" y="3489760"/>
                    <a:pt x="611452" y="3493760"/>
                  </a:cubicBezTo>
                  <a:lnTo>
                    <a:pt x="617072" y="3497666"/>
                  </a:lnTo>
                  <a:cubicBezTo>
                    <a:pt x="610213" y="3502714"/>
                    <a:pt x="608880" y="3504809"/>
                    <a:pt x="617929" y="3509095"/>
                  </a:cubicBezTo>
                  <a:lnTo>
                    <a:pt x="617929" y="3545767"/>
                  </a:lnTo>
                  <a:lnTo>
                    <a:pt x="624406" y="3549672"/>
                  </a:lnTo>
                  <a:lnTo>
                    <a:pt x="624406" y="3582724"/>
                  </a:lnTo>
                  <a:lnTo>
                    <a:pt x="618405" y="3586629"/>
                  </a:lnTo>
                  <a:cubicBezTo>
                    <a:pt x="627930" y="3588629"/>
                    <a:pt x="627930" y="3616823"/>
                    <a:pt x="618405" y="3619109"/>
                  </a:cubicBezTo>
                  <a:cubicBezTo>
                    <a:pt x="616500" y="3622729"/>
                    <a:pt x="618405" y="3626348"/>
                    <a:pt x="617167" y="3629967"/>
                  </a:cubicBezTo>
                  <a:lnTo>
                    <a:pt x="623930" y="3634349"/>
                  </a:lnTo>
                  <a:lnTo>
                    <a:pt x="623930" y="3671116"/>
                  </a:lnTo>
                  <a:lnTo>
                    <a:pt x="617643" y="3674926"/>
                  </a:lnTo>
                  <a:lnTo>
                    <a:pt x="617643" y="3711692"/>
                  </a:lnTo>
                  <a:lnTo>
                    <a:pt x="624025" y="3715502"/>
                  </a:lnTo>
                  <a:lnTo>
                    <a:pt x="624025" y="3722741"/>
                  </a:lnTo>
                  <a:lnTo>
                    <a:pt x="617929" y="3726551"/>
                  </a:lnTo>
                  <a:lnTo>
                    <a:pt x="617929" y="3785606"/>
                  </a:lnTo>
                  <a:lnTo>
                    <a:pt x="622977" y="3788464"/>
                  </a:lnTo>
                  <a:cubicBezTo>
                    <a:pt x="613452" y="3796370"/>
                    <a:pt x="619072" y="3812848"/>
                    <a:pt x="617643" y="3825611"/>
                  </a:cubicBezTo>
                  <a:lnTo>
                    <a:pt x="623930" y="3829707"/>
                  </a:lnTo>
                  <a:lnTo>
                    <a:pt x="623930" y="3836660"/>
                  </a:lnTo>
                  <a:lnTo>
                    <a:pt x="630692" y="3840756"/>
                  </a:lnTo>
                  <a:lnTo>
                    <a:pt x="630692" y="3844375"/>
                  </a:lnTo>
                  <a:lnTo>
                    <a:pt x="624311" y="3848186"/>
                  </a:lnTo>
                  <a:lnTo>
                    <a:pt x="624311" y="3870188"/>
                  </a:lnTo>
                  <a:lnTo>
                    <a:pt x="630502" y="3874093"/>
                  </a:lnTo>
                  <a:cubicBezTo>
                    <a:pt x="631835" y="3877332"/>
                    <a:pt x="628692" y="3878951"/>
                    <a:pt x="624596" y="3880856"/>
                  </a:cubicBezTo>
                  <a:cubicBezTo>
                    <a:pt x="624596" y="3882951"/>
                    <a:pt x="624406" y="3885333"/>
                    <a:pt x="624025" y="3888000"/>
                  </a:cubicBezTo>
                  <a:lnTo>
                    <a:pt x="630312" y="3892382"/>
                  </a:lnTo>
                  <a:lnTo>
                    <a:pt x="630312" y="3899525"/>
                  </a:lnTo>
                  <a:lnTo>
                    <a:pt x="624406" y="3903430"/>
                  </a:lnTo>
                  <a:lnTo>
                    <a:pt x="624406" y="3962009"/>
                  </a:lnTo>
                  <a:lnTo>
                    <a:pt x="617643" y="3966105"/>
                  </a:lnTo>
                  <a:lnTo>
                    <a:pt x="617643" y="3969629"/>
                  </a:lnTo>
                  <a:lnTo>
                    <a:pt x="623930" y="3973534"/>
                  </a:lnTo>
                  <a:lnTo>
                    <a:pt x="618691" y="3976487"/>
                  </a:lnTo>
                  <a:cubicBezTo>
                    <a:pt x="617243" y="3985203"/>
                    <a:pt x="616891" y="3994109"/>
                    <a:pt x="617643" y="4002871"/>
                  </a:cubicBezTo>
                  <a:lnTo>
                    <a:pt x="612214" y="4005920"/>
                  </a:lnTo>
                  <a:cubicBezTo>
                    <a:pt x="610595" y="4029637"/>
                    <a:pt x="610595" y="4053449"/>
                    <a:pt x="612214" y="4077166"/>
                  </a:cubicBezTo>
                  <a:lnTo>
                    <a:pt x="617262" y="4080024"/>
                  </a:lnTo>
                  <a:lnTo>
                    <a:pt x="617262" y="4290145"/>
                  </a:lnTo>
                  <a:lnTo>
                    <a:pt x="611452" y="4293860"/>
                  </a:lnTo>
                  <a:cubicBezTo>
                    <a:pt x="611452" y="4294908"/>
                    <a:pt x="611452" y="4296146"/>
                    <a:pt x="611452" y="4297480"/>
                  </a:cubicBezTo>
                  <a:lnTo>
                    <a:pt x="617834" y="4301385"/>
                  </a:lnTo>
                  <a:lnTo>
                    <a:pt x="611547" y="4305100"/>
                  </a:lnTo>
                  <a:lnTo>
                    <a:pt x="611547" y="4334628"/>
                  </a:lnTo>
                  <a:cubicBezTo>
                    <a:pt x="621739" y="4337484"/>
                    <a:pt x="616976" y="4348915"/>
                    <a:pt x="618024" y="4356630"/>
                  </a:cubicBezTo>
                  <a:lnTo>
                    <a:pt x="611929" y="4360059"/>
                  </a:lnTo>
                  <a:cubicBezTo>
                    <a:pt x="610500" y="4367393"/>
                    <a:pt x="611929" y="4375299"/>
                    <a:pt x="610976" y="4382728"/>
                  </a:cubicBezTo>
                  <a:lnTo>
                    <a:pt x="605261" y="4385872"/>
                  </a:lnTo>
                  <a:lnTo>
                    <a:pt x="605261" y="4400730"/>
                  </a:lnTo>
                  <a:lnTo>
                    <a:pt x="611262" y="4404636"/>
                  </a:lnTo>
                  <a:lnTo>
                    <a:pt x="611262" y="4434449"/>
                  </a:lnTo>
                  <a:lnTo>
                    <a:pt x="604880" y="4438260"/>
                  </a:lnTo>
                  <a:lnTo>
                    <a:pt x="604880" y="4504458"/>
                  </a:lnTo>
                  <a:lnTo>
                    <a:pt x="598498" y="4508268"/>
                  </a:lnTo>
                  <a:lnTo>
                    <a:pt x="598498" y="4515507"/>
                  </a:lnTo>
                  <a:lnTo>
                    <a:pt x="605261" y="4519888"/>
                  </a:lnTo>
                  <a:lnTo>
                    <a:pt x="605261" y="4541606"/>
                  </a:lnTo>
                  <a:lnTo>
                    <a:pt x="610213" y="4544368"/>
                  </a:lnTo>
                  <a:cubicBezTo>
                    <a:pt x="610976" y="4546559"/>
                    <a:pt x="607071" y="4546940"/>
                    <a:pt x="605261" y="4548749"/>
                  </a:cubicBezTo>
                  <a:lnTo>
                    <a:pt x="605261" y="4570276"/>
                  </a:lnTo>
                  <a:lnTo>
                    <a:pt x="598498" y="4574562"/>
                  </a:lnTo>
                  <a:lnTo>
                    <a:pt x="598498" y="4585516"/>
                  </a:lnTo>
                  <a:close/>
                  <a:moveTo>
                    <a:pt x="595260" y="1167469"/>
                  </a:moveTo>
                  <a:cubicBezTo>
                    <a:pt x="601641" y="1167469"/>
                    <a:pt x="608023" y="1167469"/>
                    <a:pt x="614310" y="1167469"/>
                  </a:cubicBezTo>
                  <a:cubicBezTo>
                    <a:pt x="619072" y="1163850"/>
                    <a:pt x="619834" y="1159278"/>
                    <a:pt x="614310" y="1156420"/>
                  </a:cubicBezTo>
                  <a:cubicBezTo>
                    <a:pt x="610452" y="1159278"/>
                    <a:pt x="605652" y="1160573"/>
                    <a:pt x="600879" y="1160040"/>
                  </a:cubicBezTo>
                  <a:lnTo>
                    <a:pt x="592021" y="1165374"/>
                  </a:lnTo>
                  <a:cubicBezTo>
                    <a:pt x="592116" y="1166136"/>
                    <a:pt x="592973" y="1167374"/>
                    <a:pt x="595260" y="1167374"/>
                  </a:cubicBezTo>
                  <a:close/>
                  <a:moveTo>
                    <a:pt x="222451" y="1552089"/>
                  </a:moveTo>
                  <a:cubicBezTo>
                    <a:pt x="207306" y="1546374"/>
                    <a:pt x="210640" y="1559423"/>
                    <a:pt x="222451" y="1553327"/>
                  </a:cubicBezTo>
                  <a:cubicBezTo>
                    <a:pt x="222641" y="1552851"/>
                    <a:pt x="222832" y="1552374"/>
                    <a:pt x="222451" y="1552089"/>
                  </a:cubicBezTo>
                  <a:close/>
                  <a:moveTo>
                    <a:pt x="237501" y="663978"/>
                  </a:moveTo>
                  <a:cubicBezTo>
                    <a:pt x="230471" y="662473"/>
                    <a:pt x="223194" y="662473"/>
                    <a:pt x="216164" y="663978"/>
                  </a:cubicBezTo>
                  <a:cubicBezTo>
                    <a:pt x="222756" y="667826"/>
                    <a:pt x="230909" y="667826"/>
                    <a:pt x="237501" y="663978"/>
                  </a:cubicBezTo>
                  <a:close/>
                  <a:moveTo>
                    <a:pt x="280173" y="1536373"/>
                  </a:moveTo>
                  <a:cubicBezTo>
                    <a:pt x="297889" y="1527895"/>
                    <a:pt x="285411" y="1523323"/>
                    <a:pt x="272933" y="1525038"/>
                  </a:cubicBezTo>
                  <a:cubicBezTo>
                    <a:pt x="268428" y="1520971"/>
                    <a:pt x="261827" y="1520247"/>
                    <a:pt x="256551" y="1523228"/>
                  </a:cubicBezTo>
                  <a:lnTo>
                    <a:pt x="256551" y="1526943"/>
                  </a:lnTo>
                  <a:cubicBezTo>
                    <a:pt x="264075" y="1532944"/>
                    <a:pt x="271886" y="1531134"/>
                    <a:pt x="280173" y="1536373"/>
                  </a:cubicBezTo>
                  <a:close/>
                  <a:moveTo>
                    <a:pt x="284173" y="543677"/>
                  </a:moveTo>
                  <a:cubicBezTo>
                    <a:pt x="285887" y="545677"/>
                    <a:pt x="289698" y="544630"/>
                    <a:pt x="292650" y="544820"/>
                  </a:cubicBezTo>
                  <a:cubicBezTo>
                    <a:pt x="297413" y="542344"/>
                    <a:pt x="297413" y="539962"/>
                    <a:pt x="292650" y="537486"/>
                  </a:cubicBezTo>
                  <a:cubicBezTo>
                    <a:pt x="290650" y="539391"/>
                    <a:pt x="283125" y="540819"/>
                    <a:pt x="284173" y="543677"/>
                  </a:cubicBezTo>
                  <a:close/>
                  <a:moveTo>
                    <a:pt x="312748" y="1554566"/>
                  </a:moveTo>
                  <a:cubicBezTo>
                    <a:pt x="305033" y="1555899"/>
                    <a:pt x="300461" y="1549326"/>
                    <a:pt x="292460" y="1550851"/>
                  </a:cubicBezTo>
                  <a:lnTo>
                    <a:pt x="286745" y="1547136"/>
                  </a:lnTo>
                  <a:cubicBezTo>
                    <a:pt x="275219" y="1544278"/>
                    <a:pt x="269885" y="1560376"/>
                    <a:pt x="286745" y="1558280"/>
                  </a:cubicBezTo>
                  <a:lnTo>
                    <a:pt x="292364" y="1561899"/>
                  </a:lnTo>
                  <a:lnTo>
                    <a:pt x="312272" y="1561899"/>
                  </a:lnTo>
                  <a:cubicBezTo>
                    <a:pt x="317034" y="1557899"/>
                    <a:pt x="317034" y="1557899"/>
                    <a:pt x="312367" y="1554566"/>
                  </a:cubicBezTo>
                  <a:close/>
                  <a:moveTo>
                    <a:pt x="320272" y="600637"/>
                  </a:moveTo>
                  <a:cubicBezTo>
                    <a:pt x="308176" y="599874"/>
                    <a:pt x="308176" y="599874"/>
                    <a:pt x="302937" y="601970"/>
                  </a:cubicBezTo>
                  <a:lnTo>
                    <a:pt x="302937" y="605399"/>
                  </a:lnTo>
                  <a:cubicBezTo>
                    <a:pt x="309176" y="608352"/>
                    <a:pt x="316415" y="608352"/>
                    <a:pt x="322654" y="605399"/>
                  </a:cubicBezTo>
                  <a:cubicBezTo>
                    <a:pt x="321797" y="603875"/>
                    <a:pt x="323702" y="601875"/>
                    <a:pt x="319892" y="600637"/>
                  </a:cubicBezTo>
                  <a:close/>
                  <a:moveTo>
                    <a:pt x="358372" y="721700"/>
                  </a:moveTo>
                  <a:lnTo>
                    <a:pt x="344847" y="721700"/>
                  </a:lnTo>
                  <a:lnTo>
                    <a:pt x="336370" y="727319"/>
                  </a:lnTo>
                  <a:cubicBezTo>
                    <a:pt x="343133" y="731415"/>
                    <a:pt x="342466" y="738558"/>
                    <a:pt x="352086" y="736844"/>
                  </a:cubicBezTo>
                  <a:cubicBezTo>
                    <a:pt x="354658" y="734463"/>
                    <a:pt x="360087" y="733320"/>
                    <a:pt x="361611" y="730367"/>
                  </a:cubicBezTo>
                  <a:cubicBezTo>
                    <a:pt x="360849" y="727129"/>
                    <a:pt x="363992" y="723890"/>
                    <a:pt x="358658" y="721700"/>
                  </a:cubicBezTo>
                  <a:close/>
                  <a:moveTo>
                    <a:pt x="407426" y="948108"/>
                  </a:moveTo>
                  <a:cubicBezTo>
                    <a:pt x="410570" y="932488"/>
                    <a:pt x="387614" y="941251"/>
                    <a:pt x="377995" y="939155"/>
                  </a:cubicBezTo>
                  <a:lnTo>
                    <a:pt x="369041" y="944299"/>
                  </a:lnTo>
                  <a:cubicBezTo>
                    <a:pt x="363897" y="962777"/>
                    <a:pt x="398568" y="951443"/>
                    <a:pt x="407426" y="948299"/>
                  </a:cubicBezTo>
                  <a:close/>
                  <a:moveTo>
                    <a:pt x="368183" y="811996"/>
                  </a:moveTo>
                  <a:cubicBezTo>
                    <a:pt x="372194" y="814654"/>
                    <a:pt x="377413" y="814654"/>
                    <a:pt x="381423" y="811996"/>
                  </a:cubicBezTo>
                  <a:cubicBezTo>
                    <a:pt x="377413" y="809339"/>
                    <a:pt x="372194" y="809339"/>
                    <a:pt x="368183" y="811996"/>
                  </a:cubicBezTo>
                  <a:close/>
                  <a:moveTo>
                    <a:pt x="369422" y="713127"/>
                  </a:moveTo>
                  <a:cubicBezTo>
                    <a:pt x="370851" y="715317"/>
                    <a:pt x="375041" y="713127"/>
                    <a:pt x="373708" y="711889"/>
                  </a:cubicBezTo>
                  <a:cubicBezTo>
                    <a:pt x="372375" y="710650"/>
                    <a:pt x="368183" y="711698"/>
                    <a:pt x="369422" y="713127"/>
                  </a:cubicBezTo>
                  <a:close/>
                  <a:moveTo>
                    <a:pt x="414285" y="1600762"/>
                  </a:moveTo>
                  <a:cubicBezTo>
                    <a:pt x="410370" y="1598133"/>
                    <a:pt x="405245" y="1598133"/>
                    <a:pt x="401330" y="1600762"/>
                  </a:cubicBezTo>
                  <a:cubicBezTo>
                    <a:pt x="404760" y="1603429"/>
                    <a:pt x="415808" y="1609715"/>
                    <a:pt x="414285" y="1600762"/>
                  </a:cubicBezTo>
                  <a:close/>
                  <a:moveTo>
                    <a:pt x="448479" y="891244"/>
                  </a:moveTo>
                  <a:lnTo>
                    <a:pt x="456957" y="891244"/>
                  </a:lnTo>
                  <a:cubicBezTo>
                    <a:pt x="466482" y="875433"/>
                    <a:pt x="489627" y="890101"/>
                    <a:pt x="503153" y="880481"/>
                  </a:cubicBezTo>
                  <a:cubicBezTo>
                    <a:pt x="506810" y="883872"/>
                    <a:pt x="512449" y="883872"/>
                    <a:pt x="516107" y="880481"/>
                  </a:cubicBezTo>
                  <a:cubicBezTo>
                    <a:pt x="536966" y="877909"/>
                    <a:pt x="558112" y="887244"/>
                    <a:pt x="577353" y="879148"/>
                  </a:cubicBezTo>
                  <a:cubicBezTo>
                    <a:pt x="578876" y="865527"/>
                    <a:pt x="500581" y="873337"/>
                    <a:pt x="486960" y="867717"/>
                  </a:cubicBezTo>
                  <a:cubicBezTo>
                    <a:pt x="484674" y="865241"/>
                    <a:pt x="478388" y="866003"/>
                    <a:pt x="479912" y="869432"/>
                  </a:cubicBezTo>
                  <a:cubicBezTo>
                    <a:pt x="470387" y="880195"/>
                    <a:pt x="451337" y="865146"/>
                    <a:pt x="435906" y="869432"/>
                  </a:cubicBezTo>
                  <a:lnTo>
                    <a:pt x="425810" y="876671"/>
                  </a:lnTo>
                  <a:cubicBezTo>
                    <a:pt x="417428" y="875052"/>
                    <a:pt x="412570" y="880957"/>
                    <a:pt x="405997" y="880576"/>
                  </a:cubicBezTo>
                  <a:lnTo>
                    <a:pt x="381137" y="894388"/>
                  </a:lnTo>
                  <a:lnTo>
                    <a:pt x="383709" y="898674"/>
                  </a:lnTo>
                  <a:cubicBezTo>
                    <a:pt x="393806" y="899626"/>
                    <a:pt x="402188" y="890673"/>
                    <a:pt x="411427" y="898674"/>
                  </a:cubicBezTo>
                  <a:cubicBezTo>
                    <a:pt x="416666" y="898102"/>
                    <a:pt x="422571" y="900007"/>
                    <a:pt x="427048" y="896959"/>
                  </a:cubicBezTo>
                  <a:lnTo>
                    <a:pt x="420857" y="893054"/>
                  </a:lnTo>
                  <a:lnTo>
                    <a:pt x="420857" y="889149"/>
                  </a:lnTo>
                  <a:cubicBezTo>
                    <a:pt x="425800" y="885472"/>
                    <a:pt x="431849" y="883586"/>
                    <a:pt x="438002" y="883815"/>
                  </a:cubicBezTo>
                  <a:close/>
                  <a:moveTo>
                    <a:pt x="456957" y="938869"/>
                  </a:moveTo>
                  <a:lnTo>
                    <a:pt x="450480" y="938869"/>
                  </a:lnTo>
                  <a:cubicBezTo>
                    <a:pt x="445717" y="942489"/>
                    <a:pt x="445717" y="942489"/>
                    <a:pt x="450480" y="946204"/>
                  </a:cubicBezTo>
                  <a:lnTo>
                    <a:pt x="456861" y="946204"/>
                  </a:lnTo>
                  <a:cubicBezTo>
                    <a:pt x="461528" y="942870"/>
                    <a:pt x="461528" y="942870"/>
                    <a:pt x="456957" y="938774"/>
                  </a:cubicBezTo>
                  <a:close/>
                  <a:moveTo>
                    <a:pt x="519250" y="1655626"/>
                  </a:moveTo>
                  <a:cubicBezTo>
                    <a:pt x="515535" y="1653149"/>
                    <a:pt x="504962" y="1646101"/>
                    <a:pt x="506201" y="1655626"/>
                  </a:cubicBezTo>
                  <a:cubicBezTo>
                    <a:pt x="510096" y="1658331"/>
                    <a:pt x="515240" y="1658445"/>
                    <a:pt x="519250" y="1655911"/>
                  </a:cubicBezTo>
                  <a:close/>
                  <a:moveTo>
                    <a:pt x="522965" y="939060"/>
                  </a:moveTo>
                  <a:cubicBezTo>
                    <a:pt x="514392" y="938203"/>
                    <a:pt x="503915" y="940775"/>
                    <a:pt x="496962" y="935535"/>
                  </a:cubicBezTo>
                  <a:cubicBezTo>
                    <a:pt x="492285" y="935926"/>
                    <a:pt x="487627" y="934650"/>
                    <a:pt x="483817" y="931916"/>
                  </a:cubicBezTo>
                  <a:lnTo>
                    <a:pt x="467244" y="941441"/>
                  </a:lnTo>
                  <a:cubicBezTo>
                    <a:pt x="464005" y="949347"/>
                    <a:pt x="479531" y="946109"/>
                    <a:pt x="484579" y="942584"/>
                  </a:cubicBezTo>
                  <a:cubicBezTo>
                    <a:pt x="494104" y="943251"/>
                    <a:pt x="503057" y="941441"/>
                    <a:pt x="510582" y="946585"/>
                  </a:cubicBezTo>
                  <a:cubicBezTo>
                    <a:pt x="516202" y="946013"/>
                    <a:pt x="522107" y="947918"/>
                    <a:pt x="525917" y="944584"/>
                  </a:cubicBezTo>
                  <a:cubicBezTo>
                    <a:pt x="526013" y="940965"/>
                    <a:pt x="525917" y="940965"/>
                    <a:pt x="522965" y="939346"/>
                  </a:cubicBezTo>
                  <a:close/>
                  <a:moveTo>
                    <a:pt x="603927" y="1694297"/>
                  </a:moveTo>
                  <a:cubicBezTo>
                    <a:pt x="583067" y="1690963"/>
                    <a:pt x="564875" y="1703822"/>
                    <a:pt x="545825" y="1699917"/>
                  </a:cubicBezTo>
                  <a:cubicBezTo>
                    <a:pt x="539538" y="1697250"/>
                    <a:pt x="539538" y="1697155"/>
                    <a:pt x="532490" y="1699917"/>
                  </a:cubicBezTo>
                  <a:cubicBezTo>
                    <a:pt x="536300" y="1711918"/>
                    <a:pt x="596403" y="1704203"/>
                    <a:pt x="611357" y="1704013"/>
                  </a:cubicBezTo>
                  <a:cubicBezTo>
                    <a:pt x="611166" y="1698584"/>
                    <a:pt x="612976" y="1694107"/>
                    <a:pt x="603927" y="1694583"/>
                  </a:cubicBezTo>
                  <a:close/>
                  <a:moveTo>
                    <a:pt x="568780" y="1653911"/>
                  </a:moveTo>
                  <a:cubicBezTo>
                    <a:pt x="566875" y="1653911"/>
                    <a:pt x="566018" y="1654864"/>
                    <a:pt x="565256" y="1654578"/>
                  </a:cubicBezTo>
                  <a:lnTo>
                    <a:pt x="574781" y="1661150"/>
                  </a:lnTo>
                  <a:cubicBezTo>
                    <a:pt x="586020" y="1661150"/>
                    <a:pt x="595164" y="1662960"/>
                    <a:pt x="604023" y="1656007"/>
                  </a:cubicBezTo>
                  <a:cubicBezTo>
                    <a:pt x="594116" y="1651054"/>
                    <a:pt x="580210" y="1655244"/>
                    <a:pt x="568780" y="1654197"/>
                  </a:cubicBezTo>
                  <a:close/>
                  <a:moveTo>
                    <a:pt x="578876" y="917438"/>
                  </a:moveTo>
                  <a:lnTo>
                    <a:pt x="575924" y="913056"/>
                  </a:lnTo>
                  <a:cubicBezTo>
                    <a:pt x="569161" y="913056"/>
                    <a:pt x="543729" y="915438"/>
                    <a:pt x="558779" y="907532"/>
                  </a:cubicBezTo>
                  <a:lnTo>
                    <a:pt x="540300" y="897150"/>
                  </a:lnTo>
                  <a:lnTo>
                    <a:pt x="536871" y="891054"/>
                  </a:lnTo>
                  <a:cubicBezTo>
                    <a:pt x="506677" y="893054"/>
                    <a:pt x="474387" y="884768"/>
                    <a:pt x="447717" y="899817"/>
                  </a:cubicBezTo>
                  <a:cubicBezTo>
                    <a:pt x="461719" y="902293"/>
                    <a:pt x="474959" y="916009"/>
                    <a:pt x="489627" y="916771"/>
                  </a:cubicBezTo>
                  <a:cubicBezTo>
                    <a:pt x="498581" y="909532"/>
                    <a:pt x="503915" y="915438"/>
                    <a:pt x="513916" y="916771"/>
                  </a:cubicBezTo>
                  <a:cubicBezTo>
                    <a:pt x="521240" y="918581"/>
                    <a:pt x="528403" y="920962"/>
                    <a:pt x="535347" y="923915"/>
                  </a:cubicBezTo>
                  <a:cubicBezTo>
                    <a:pt x="549159" y="922486"/>
                    <a:pt x="567446" y="929249"/>
                    <a:pt x="578876" y="917724"/>
                  </a:cubicBezTo>
                  <a:close/>
                  <a:moveTo>
                    <a:pt x="613548" y="747226"/>
                  </a:moveTo>
                  <a:cubicBezTo>
                    <a:pt x="606309" y="746560"/>
                    <a:pt x="598212" y="749132"/>
                    <a:pt x="591735" y="745417"/>
                  </a:cubicBezTo>
                  <a:lnTo>
                    <a:pt x="591735" y="741988"/>
                  </a:lnTo>
                  <a:cubicBezTo>
                    <a:pt x="582210" y="739416"/>
                    <a:pt x="571637" y="732463"/>
                    <a:pt x="562112" y="739701"/>
                  </a:cubicBezTo>
                  <a:cubicBezTo>
                    <a:pt x="547882" y="743369"/>
                    <a:pt x="532890" y="742673"/>
                    <a:pt x="519060" y="737701"/>
                  </a:cubicBezTo>
                  <a:lnTo>
                    <a:pt x="538110" y="728748"/>
                  </a:lnTo>
                  <a:cubicBezTo>
                    <a:pt x="539443" y="728748"/>
                    <a:pt x="550016" y="730082"/>
                    <a:pt x="551921" y="726367"/>
                  </a:cubicBezTo>
                  <a:cubicBezTo>
                    <a:pt x="550968" y="710269"/>
                    <a:pt x="576971" y="720557"/>
                    <a:pt x="588497" y="717794"/>
                  </a:cubicBezTo>
                  <a:lnTo>
                    <a:pt x="596974" y="712365"/>
                  </a:lnTo>
                  <a:cubicBezTo>
                    <a:pt x="591354" y="704745"/>
                    <a:pt x="580115" y="706745"/>
                    <a:pt x="573257" y="710365"/>
                  </a:cubicBezTo>
                  <a:cubicBezTo>
                    <a:pt x="551540" y="715508"/>
                    <a:pt x="532394" y="689790"/>
                    <a:pt x="512868" y="704745"/>
                  </a:cubicBezTo>
                  <a:lnTo>
                    <a:pt x="512868" y="712175"/>
                  </a:lnTo>
                  <a:cubicBezTo>
                    <a:pt x="514678" y="713794"/>
                    <a:pt x="520107" y="714651"/>
                    <a:pt x="519250" y="717699"/>
                  </a:cubicBezTo>
                  <a:cubicBezTo>
                    <a:pt x="478950" y="713527"/>
                    <a:pt x="438230" y="719147"/>
                    <a:pt x="400569" y="734082"/>
                  </a:cubicBezTo>
                  <a:cubicBezTo>
                    <a:pt x="427048" y="748750"/>
                    <a:pt x="457719" y="729224"/>
                    <a:pt x="485532" y="741226"/>
                  </a:cubicBezTo>
                  <a:cubicBezTo>
                    <a:pt x="478483" y="750751"/>
                    <a:pt x="462005" y="744464"/>
                    <a:pt x="453622" y="752846"/>
                  </a:cubicBezTo>
                  <a:cubicBezTo>
                    <a:pt x="443041" y="753017"/>
                    <a:pt x="432534" y="751008"/>
                    <a:pt x="422762" y="746940"/>
                  </a:cubicBezTo>
                  <a:lnTo>
                    <a:pt x="414285" y="748465"/>
                  </a:lnTo>
                  <a:cubicBezTo>
                    <a:pt x="414285" y="751131"/>
                    <a:pt x="414285" y="753323"/>
                    <a:pt x="444764" y="754370"/>
                  </a:cubicBezTo>
                  <a:cubicBezTo>
                    <a:pt x="439145" y="754942"/>
                    <a:pt x="429905" y="755799"/>
                    <a:pt x="414285" y="757037"/>
                  </a:cubicBezTo>
                  <a:cubicBezTo>
                    <a:pt x="420000" y="758275"/>
                    <a:pt x="457719" y="761228"/>
                    <a:pt x="452385" y="754560"/>
                  </a:cubicBezTo>
                  <a:cubicBezTo>
                    <a:pt x="465910" y="755704"/>
                    <a:pt x="478578" y="766467"/>
                    <a:pt x="491151" y="758847"/>
                  </a:cubicBezTo>
                  <a:cubicBezTo>
                    <a:pt x="493818" y="762562"/>
                    <a:pt x="502486" y="760561"/>
                    <a:pt x="505534" y="764085"/>
                  </a:cubicBezTo>
                  <a:cubicBezTo>
                    <a:pt x="501914" y="766943"/>
                    <a:pt x="494104" y="765038"/>
                    <a:pt x="490008" y="769229"/>
                  </a:cubicBezTo>
                  <a:cubicBezTo>
                    <a:pt x="479569" y="763362"/>
                    <a:pt x="466558" y="764771"/>
                    <a:pt x="457623" y="772753"/>
                  </a:cubicBezTo>
                  <a:cubicBezTo>
                    <a:pt x="433716" y="765705"/>
                    <a:pt x="403998" y="769134"/>
                    <a:pt x="378756" y="772753"/>
                  </a:cubicBezTo>
                  <a:cubicBezTo>
                    <a:pt x="373517" y="776373"/>
                    <a:pt x="373517" y="776373"/>
                    <a:pt x="378756" y="780183"/>
                  </a:cubicBezTo>
                  <a:cubicBezTo>
                    <a:pt x="399235" y="779326"/>
                    <a:pt x="420857" y="773230"/>
                    <a:pt x="440669" y="778087"/>
                  </a:cubicBezTo>
                  <a:cubicBezTo>
                    <a:pt x="440669" y="779326"/>
                    <a:pt x="440669" y="780469"/>
                    <a:pt x="441145" y="781898"/>
                  </a:cubicBezTo>
                  <a:cubicBezTo>
                    <a:pt x="428953" y="792946"/>
                    <a:pt x="407046" y="786279"/>
                    <a:pt x="396187" y="797423"/>
                  </a:cubicBezTo>
                  <a:lnTo>
                    <a:pt x="401235" y="800281"/>
                  </a:lnTo>
                  <a:lnTo>
                    <a:pt x="401235" y="811806"/>
                  </a:lnTo>
                  <a:lnTo>
                    <a:pt x="414761" y="817806"/>
                  </a:lnTo>
                  <a:lnTo>
                    <a:pt x="414761" y="823045"/>
                  </a:lnTo>
                  <a:cubicBezTo>
                    <a:pt x="404569" y="825712"/>
                    <a:pt x="374184" y="828379"/>
                    <a:pt x="397521" y="839238"/>
                  </a:cubicBezTo>
                  <a:cubicBezTo>
                    <a:pt x="409884" y="839800"/>
                    <a:pt x="422162" y="841553"/>
                    <a:pt x="434192" y="844476"/>
                  </a:cubicBezTo>
                  <a:lnTo>
                    <a:pt x="434192" y="848096"/>
                  </a:lnTo>
                  <a:cubicBezTo>
                    <a:pt x="424667" y="850668"/>
                    <a:pt x="413999" y="857621"/>
                    <a:pt x="405617" y="850477"/>
                  </a:cubicBezTo>
                  <a:cubicBezTo>
                    <a:pt x="396092" y="853621"/>
                    <a:pt x="406855" y="859145"/>
                    <a:pt x="410475" y="861145"/>
                  </a:cubicBezTo>
                  <a:cubicBezTo>
                    <a:pt x="417742" y="862431"/>
                    <a:pt x="425229" y="861221"/>
                    <a:pt x="431715" y="857716"/>
                  </a:cubicBezTo>
                  <a:cubicBezTo>
                    <a:pt x="442478" y="857716"/>
                    <a:pt x="447717" y="863432"/>
                    <a:pt x="458290" y="861050"/>
                  </a:cubicBezTo>
                  <a:cubicBezTo>
                    <a:pt x="463862" y="856592"/>
                    <a:pt x="471768" y="856592"/>
                    <a:pt x="477340" y="861050"/>
                  </a:cubicBezTo>
                  <a:cubicBezTo>
                    <a:pt x="505915" y="849144"/>
                    <a:pt x="544777" y="859621"/>
                    <a:pt x="575162" y="864479"/>
                  </a:cubicBezTo>
                  <a:cubicBezTo>
                    <a:pt x="584687" y="860479"/>
                    <a:pt x="584687" y="860098"/>
                    <a:pt x="586782" y="854954"/>
                  </a:cubicBezTo>
                  <a:lnTo>
                    <a:pt x="605832" y="844572"/>
                  </a:lnTo>
                  <a:cubicBezTo>
                    <a:pt x="592212" y="836761"/>
                    <a:pt x="574495" y="842000"/>
                    <a:pt x="560017" y="836571"/>
                  </a:cubicBezTo>
                  <a:cubicBezTo>
                    <a:pt x="562684" y="825998"/>
                    <a:pt x="550492" y="826284"/>
                    <a:pt x="543538" y="831523"/>
                  </a:cubicBezTo>
                  <a:lnTo>
                    <a:pt x="527251" y="821998"/>
                  </a:lnTo>
                  <a:lnTo>
                    <a:pt x="527251" y="814663"/>
                  </a:lnTo>
                  <a:cubicBezTo>
                    <a:pt x="538491" y="812092"/>
                    <a:pt x="550016" y="822950"/>
                    <a:pt x="563637" y="820092"/>
                  </a:cubicBezTo>
                  <a:lnTo>
                    <a:pt x="579734" y="810567"/>
                  </a:lnTo>
                  <a:cubicBezTo>
                    <a:pt x="584782" y="790279"/>
                    <a:pt x="542872" y="820855"/>
                    <a:pt x="546873" y="795708"/>
                  </a:cubicBezTo>
                  <a:lnTo>
                    <a:pt x="555635" y="794185"/>
                  </a:lnTo>
                  <a:cubicBezTo>
                    <a:pt x="561636" y="798756"/>
                    <a:pt x="588592" y="802376"/>
                    <a:pt x="573162" y="791423"/>
                  </a:cubicBezTo>
                  <a:cubicBezTo>
                    <a:pt x="570971" y="782945"/>
                    <a:pt x="548968" y="787136"/>
                    <a:pt x="543158" y="790470"/>
                  </a:cubicBezTo>
                  <a:cubicBezTo>
                    <a:pt x="537633" y="786088"/>
                    <a:pt x="529061" y="787803"/>
                    <a:pt x="524108" y="783517"/>
                  </a:cubicBezTo>
                  <a:cubicBezTo>
                    <a:pt x="515726" y="779993"/>
                    <a:pt x="486579" y="796185"/>
                    <a:pt x="488960" y="780849"/>
                  </a:cubicBezTo>
                  <a:cubicBezTo>
                    <a:pt x="496771" y="775039"/>
                    <a:pt x="511249" y="774373"/>
                    <a:pt x="520583" y="770372"/>
                  </a:cubicBezTo>
                  <a:lnTo>
                    <a:pt x="520583" y="767324"/>
                  </a:lnTo>
                  <a:cubicBezTo>
                    <a:pt x="527918" y="764695"/>
                    <a:pt x="535519" y="762876"/>
                    <a:pt x="543253" y="761895"/>
                  </a:cubicBezTo>
                  <a:cubicBezTo>
                    <a:pt x="555540" y="772277"/>
                    <a:pt x="567828" y="768658"/>
                    <a:pt x="579639" y="760180"/>
                  </a:cubicBezTo>
                  <a:cubicBezTo>
                    <a:pt x="582591" y="747036"/>
                    <a:pt x="605546" y="758561"/>
                    <a:pt x="616310" y="758180"/>
                  </a:cubicBezTo>
                  <a:lnTo>
                    <a:pt x="624406" y="752656"/>
                  </a:lnTo>
                  <a:cubicBezTo>
                    <a:pt x="621348" y="749941"/>
                    <a:pt x="617586" y="748160"/>
                    <a:pt x="613548" y="747512"/>
                  </a:cubicBezTo>
                  <a:close/>
                  <a:moveTo>
                    <a:pt x="430096" y="714079"/>
                  </a:moveTo>
                  <a:cubicBezTo>
                    <a:pt x="435621" y="709983"/>
                    <a:pt x="441431" y="711126"/>
                    <a:pt x="446765" y="708650"/>
                  </a:cubicBezTo>
                  <a:cubicBezTo>
                    <a:pt x="446765" y="707507"/>
                    <a:pt x="446765" y="706269"/>
                    <a:pt x="446765" y="704649"/>
                  </a:cubicBezTo>
                  <a:cubicBezTo>
                    <a:pt x="442383" y="703793"/>
                    <a:pt x="441621" y="700078"/>
                    <a:pt x="435716" y="699887"/>
                  </a:cubicBezTo>
                  <a:cubicBezTo>
                    <a:pt x="430820" y="702278"/>
                    <a:pt x="426133" y="705088"/>
                    <a:pt x="421714" y="708269"/>
                  </a:cubicBezTo>
                  <a:close/>
                  <a:moveTo>
                    <a:pt x="609071" y="637308"/>
                  </a:moveTo>
                  <a:cubicBezTo>
                    <a:pt x="605346" y="635889"/>
                    <a:pt x="601165" y="636432"/>
                    <a:pt x="597926" y="638737"/>
                  </a:cubicBezTo>
                  <a:cubicBezTo>
                    <a:pt x="603832" y="642070"/>
                    <a:pt x="611547" y="647023"/>
                    <a:pt x="618119" y="641975"/>
                  </a:cubicBezTo>
                  <a:cubicBezTo>
                    <a:pt x="615195" y="640327"/>
                    <a:pt x="612176" y="638860"/>
                    <a:pt x="609071" y="637594"/>
                  </a:cubicBezTo>
                  <a:close/>
                  <a:moveTo>
                    <a:pt x="607451" y="614638"/>
                  </a:moveTo>
                  <a:cubicBezTo>
                    <a:pt x="592783" y="617401"/>
                    <a:pt x="576210" y="605113"/>
                    <a:pt x="562017" y="614638"/>
                  </a:cubicBezTo>
                  <a:cubicBezTo>
                    <a:pt x="554588" y="608828"/>
                    <a:pt x="545634" y="613114"/>
                    <a:pt x="539634" y="609590"/>
                  </a:cubicBezTo>
                  <a:cubicBezTo>
                    <a:pt x="539634" y="608352"/>
                    <a:pt x="539634" y="607209"/>
                    <a:pt x="539062" y="605875"/>
                  </a:cubicBezTo>
                  <a:lnTo>
                    <a:pt x="545539" y="601780"/>
                  </a:lnTo>
                  <a:lnTo>
                    <a:pt x="545539" y="597969"/>
                  </a:lnTo>
                  <a:cubicBezTo>
                    <a:pt x="529156" y="591302"/>
                    <a:pt x="507439" y="584254"/>
                    <a:pt x="489818" y="592541"/>
                  </a:cubicBezTo>
                  <a:cubicBezTo>
                    <a:pt x="469434" y="578919"/>
                    <a:pt x="448860" y="604732"/>
                    <a:pt x="430287" y="588730"/>
                  </a:cubicBezTo>
                  <a:cubicBezTo>
                    <a:pt x="421523" y="589778"/>
                    <a:pt x="411808" y="587873"/>
                    <a:pt x="403045" y="589493"/>
                  </a:cubicBezTo>
                  <a:cubicBezTo>
                    <a:pt x="398568" y="607590"/>
                    <a:pt x="402378" y="603304"/>
                    <a:pt x="381233" y="603685"/>
                  </a:cubicBezTo>
                  <a:cubicBezTo>
                    <a:pt x="382376" y="597017"/>
                    <a:pt x="367897" y="602542"/>
                    <a:pt x="381233" y="603685"/>
                  </a:cubicBezTo>
                  <a:lnTo>
                    <a:pt x="378661" y="603685"/>
                  </a:lnTo>
                  <a:cubicBezTo>
                    <a:pt x="379575" y="603837"/>
                    <a:pt x="380509" y="603837"/>
                    <a:pt x="381423" y="603685"/>
                  </a:cubicBezTo>
                  <a:lnTo>
                    <a:pt x="381423" y="603685"/>
                  </a:lnTo>
                  <a:lnTo>
                    <a:pt x="381423" y="609685"/>
                  </a:lnTo>
                  <a:cubicBezTo>
                    <a:pt x="368183" y="610638"/>
                    <a:pt x="359135" y="621116"/>
                    <a:pt x="345133" y="618353"/>
                  </a:cubicBezTo>
                  <a:lnTo>
                    <a:pt x="335608" y="623878"/>
                  </a:lnTo>
                  <a:lnTo>
                    <a:pt x="341132" y="627593"/>
                  </a:lnTo>
                  <a:cubicBezTo>
                    <a:pt x="341132" y="628640"/>
                    <a:pt x="341132" y="629878"/>
                    <a:pt x="341132" y="631117"/>
                  </a:cubicBezTo>
                  <a:lnTo>
                    <a:pt x="334560" y="635117"/>
                  </a:lnTo>
                  <a:lnTo>
                    <a:pt x="334560" y="642356"/>
                  </a:lnTo>
                  <a:cubicBezTo>
                    <a:pt x="351134" y="651881"/>
                    <a:pt x="373327" y="632831"/>
                    <a:pt x="385995" y="646643"/>
                  </a:cubicBezTo>
                  <a:lnTo>
                    <a:pt x="381233" y="649309"/>
                  </a:lnTo>
                  <a:cubicBezTo>
                    <a:pt x="380661" y="652262"/>
                    <a:pt x="380090" y="655119"/>
                    <a:pt x="379518" y="657691"/>
                  </a:cubicBezTo>
                  <a:lnTo>
                    <a:pt x="373898" y="660835"/>
                  </a:lnTo>
                  <a:cubicBezTo>
                    <a:pt x="373898" y="662358"/>
                    <a:pt x="374660" y="663978"/>
                    <a:pt x="375232" y="666169"/>
                  </a:cubicBezTo>
                  <a:cubicBezTo>
                    <a:pt x="387520" y="662454"/>
                    <a:pt x="406760" y="675694"/>
                    <a:pt x="413332" y="666169"/>
                  </a:cubicBezTo>
                  <a:cubicBezTo>
                    <a:pt x="413332" y="662835"/>
                    <a:pt x="418761" y="662358"/>
                    <a:pt x="422381" y="662930"/>
                  </a:cubicBezTo>
                  <a:cubicBezTo>
                    <a:pt x="429715" y="664454"/>
                    <a:pt x="425524" y="674360"/>
                    <a:pt x="426476" y="679027"/>
                  </a:cubicBezTo>
                  <a:lnTo>
                    <a:pt x="416951" y="685028"/>
                  </a:lnTo>
                  <a:cubicBezTo>
                    <a:pt x="410894" y="684637"/>
                    <a:pt x="404912" y="686619"/>
                    <a:pt x="400283" y="690553"/>
                  </a:cubicBezTo>
                  <a:cubicBezTo>
                    <a:pt x="400283" y="691982"/>
                    <a:pt x="401045" y="693696"/>
                    <a:pt x="401426" y="695029"/>
                  </a:cubicBezTo>
                  <a:cubicBezTo>
                    <a:pt x="421714" y="696458"/>
                    <a:pt x="436764" y="688743"/>
                    <a:pt x="456194" y="696077"/>
                  </a:cubicBezTo>
                  <a:cubicBezTo>
                    <a:pt x="467853" y="706641"/>
                    <a:pt x="484808" y="708945"/>
                    <a:pt x="498866" y="701887"/>
                  </a:cubicBezTo>
                  <a:lnTo>
                    <a:pt x="498866" y="697792"/>
                  </a:lnTo>
                  <a:cubicBezTo>
                    <a:pt x="527441" y="672169"/>
                    <a:pt x="564970" y="718747"/>
                    <a:pt x="589544" y="685981"/>
                  </a:cubicBezTo>
                  <a:cubicBezTo>
                    <a:pt x="564875" y="668835"/>
                    <a:pt x="538776" y="688076"/>
                    <a:pt x="512487" y="679123"/>
                  </a:cubicBezTo>
                  <a:cubicBezTo>
                    <a:pt x="519441" y="673884"/>
                    <a:pt x="528108" y="674075"/>
                    <a:pt x="535347" y="670360"/>
                  </a:cubicBezTo>
                  <a:cubicBezTo>
                    <a:pt x="544015" y="669788"/>
                    <a:pt x="544205" y="670360"/>
                    <a:pt x="544872" y="665026"/>
                  </a:cubicBezTo>
                  <a:lnTo>
                    <a:pt x="538395" y="660930"/>
                  </a:lnTo>
                  <a:lnTo>
                    <a:pt x="538395" y="657501"/>
                  </a:lnTo>
                  <a:cubicBezTo>
                    <a:pt x="545348" y="654453"/>
                    <a:pt x="557445" y="653119"/>
                    <a:pt x="563732" y="645785"/>
                  </a:cubicBezTo>
                  <a:lnTo>
                    <a:pt x="552016" y="639213"/>
                  </a:lnTo>
                  <a:cubicBezTo>
                    <a:pt x="552683" y="635879"/>
                    <a:pt x="549539" y="633593"/>
                    <a:pt x="545254" y="631688"/>
                  </a:cubicBezTo>
                  <a:cubicBezTo>
                    <a:pt x="552873" y="627116"/>
                    <a:pt x="566685" y="627973"/>
                    <a:pt x="573829" y="622163"/>
                  </a:cubicBezTo>
                  <a:cubicBezTo>
                    <a:pt x="587259" y="626259"/>
                    <a:pt x="604213" y="633498"/>
                    <a:pt x="616786" y="623973"/>
                  </a:cubicBezTo>
                  <a:lnTo>
                    <a:pt x="616786" y="620067"/>
                  </a:lnTo>
                  <a:close/>
                  <a:moveTo>
                    <a:pt x="370469" y="584444"/>
                  </a:moveTo>
                  <a:cubicBezTo>
                    <a:pt x="450384" y="580729"/>
                    <a:pt x="395806" y="560918"/>
                    <a:pt x="361707" y="579491"/>
                  </a:cubicBezTo>
                  <a:cubicBezTo>
                    <a:pt x="364659" y="581491"/>
                    <a:pt x="367421" y="583110"/>
                    <a:pt x="370469" y="584730"/>
                  </a:cubicBezTo>
                  <a:close/>
                  <a:moveTo>
                    <a:pt x="463529" y="570252"/>
                  </a:moveTo>
                  <a:cubicBezTo>
                    <a:pt x="463529" y="570252"/>
                    <a:pt x="464957" y="569490"/>
                    <a:pt x="465719" y="569109"/>
                  </a:cubicBezTo>
                  <a:cubicBezTo>
                    <a:pt x="467529" y="565394"/>
                    <a:pt x="456004" y="568061"/>
                    <a:pt x="463433" y="570538"/>
                  </a:cubicBezTo>
                  <a:close/>
                  <a:moveTo>
                    <a:pt x="499628" y="564823"/>
                  </a:moveTo>
                  <a:lnTo>
                    <a:pt x="499628" y="561203"/>
                  </a:lnTo>
                  <a:cubicBezTo>
                    <a:pt x="495637" y="558593"/>
                    <a:pt x="490475" y="558593"/>
                    <a:pt x="486484" y="561203"/>
                  </a:cubicBezTo>
                  <a:lnTo>
                    <a:pt x="486484" y="564823"/>
                  </a:lnTo>
                  <a:cubicBezTo>
                    <a:pt x="490418" y="567518"/>
                    <a:pt x="495580" y="567632"/>
                    <a:pt x="499628" y="565109"/>
                  </a:cubicBezTo>
                  <a:close/>
                  <a:moveTo>
                    <a:pt x="519441" y="577682"/>
                  </a:moveTo>
                  <a:cubicBezTo>
                    <a:pt x="522298" y="578443"/>
                    <a:pt x="528966" y="575872"/>
                    <a:pt x="522393" y="574062"/>
                  </a:cubicBezTo>
                  <a:cubicBezTo>
                    <a:pt x="515821" y="572252"/>
                    <a:pt x="507630" y="576824"/>
                    <a:pt x="519441" y="577967"/>
                  </a:cubicBezTo>
                  <a:close/>
                  <a:moveTo>
                    <a:pt x="307509" y="1819837"/>
                  </a:moveTo>
                  <a:cubicBezTo>
                    <a:pt x="294174" y="1819837"/>
                    <a:pt x="295698" y="1821837"/>
                    <a:pt x="296460" y="1829362"/>
                  </a:cubicBezTo>
                  <a:lnTo>
                    <a:pt x="307223" y="1835934"/>
                  </a:lnTo>
                  <a:cubicBezTo>
                    <a:pt x="309891" y="1830924"/>
                    <a:pt x="309995" y="1824942"/>
                    <a:pt x="307509" y="1819837"/>
                  </a:cubicBezTo>
                  <a:close/>
                  <a:moveTo>
                    <a:pt x="332179" y="1805168"/>
                  </a:moveTo>
                  <a:lnTo>
                    <a:pt x="324750" y="1805168"/>
                  </a:lnTo>
                  <a:cubicBezTo>
                    <a:pt x="308557" y="1813645"/>
                    <a:pt x="322368" y="1812598"/>
                    <a:pt x="331989" y="1812502"/>
                  </a:cubicBezTo>
                  <a:cubicBezTo>
                    <a:pt x="336751" y="1808883"/>
                    <a:pt x="336656" y="1808883"/>
                    <a:pt x="332179" y="1805549"/>
                  </a:cubicBezTo>
                  <a:close/>
                  <a:moveTo>
                    <a:pt x="368279" y="1869652"/>
                  </a:moveTo>
                  <a:cubicBezTo>
                    <a:pt x="364307" y="1866986"/>
                    <a:pt x="359115" y="1866986"/>
                    <a:pt x="355134" y="1869652"/>
                  </a:cubicBezTo>
                  <a:cubicBezTo>
                    <a:pt x="359087" y="1872272"/>
                    <a:pt x="364231" y="1872272"/>
                    <a:pt x="368183" y="1869652"/>
                  </a:cubicBezTo>
                  <a:close/>
                  <a:moveTo>
                    <a:pt x="519345" y="2079202"/>
                  </a:moveTo>
                  <a:cubicBezTo>
                    <a:pt x="508963" y="2070249"/>
                    <a:pt x="497723" y="2075393"/>
                    <a:pt x="486770" y="2079202"/>
                  </a:cubicBezTo>
                  <a:cubicBezTo>
                    <a:pt x="492961" y="2084918"/>
                    <a:pt x="518583" y="2091299"/>
                    <a:pt x="519345" y="2079679"/>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357" name="Google Shape;357;p17"/>
            <p:cNvSpPr/>
            <p:nvPr/>
          </p:nvSpPr>
          <p:spPr>
            <a:xfrm flipH="1" rot="10800000">
              <a:off x="8531464" y="-4802"/>
              <a:ext cx="449059" cy="6863371"/>
            </a:xfrm>
            <a:custGeom>
              <a:rect b="b" l="l" r="r" t="t"/>
              <a:pathLst>
                <a:path extrusionOk="0" h="4606289" w="670237">
                  <a:moveTo>
                    <a:pt x="638371" y="4605709"/>
                  </a:moveTo>
                  <a:lnTo>
                    <a:pt x="40486" y="4605709"/>
                  </a:lnTo>
                  <a:lnTo>
                    <a:pt x="40486" y="4600280"/>
                  </a:lnTo>
                  <a:lnTo>
                    <a:pt x="46678" y="4596374"/>
                  </a:lnTo>
                  <a:lnTo>
                    <a:pt x="40867" y="4592564"/>
                  </a:lnTo>
                  <a:cubicBezTo>
                    <a:pt x="48297" y="4590564"/>
                    <a:pt x="46582" y="4584659"/>
                    <a:pt x="47344" y="4579610"/>
                  </a:cubicBezTo>
                  <a:cubicBezTo>
                    <a:pt x="41153" y="4573609"/>
                    <a:pt x="36200" y="4572180"/>
                    <a:pt x="46868" y="4566942"/>
                  </a:cubicBezTo>
                  <a:lnTo>
                    <a:pt x="46868" y="4534080"/>
                  </a:lnTo>
                  <a:lnTo>
                    <a:pt x="53631" y="4530081"/>
                  </a:lnTo>
                  <a:lnTo>
                    <a:pt x="53631" y="4526461"/>
                  </a:lnTo>
                  <a:lnTo>
                    <a:pt x="46868" y="4522365"/>
                  </a:lnTo>
                  <a:lnTo>
                    <a:pt x="46868" y="4515412"/>
                  </a:lnTo>
                  <a:lnTo>
                    <a:pt x="40867" y="4511602"/>
                  </a:lnTo>
                  <a:lnTo>
                    <a:pt x="40867" y="4504076"/>
                  </a:lnTo>
                  <a:lnTo>
                    <a:pt x="46582" y="4500934"/>
                  </a:lnTo>
                  <a:cubicBezTo>
                    <a:pt x="48011" y="4493504"/>
                    <a:pt x="46582" y="4485599"/>
                    <a:pt x="47630" y="4478169"/>
                  </a:cubicBezTo>
                  <a:lnTo>
                    <a:pt x="53250" y="4475026"/>
                  </a:lnTo>
                  <a:lnTo>
                    <a:pt x="53250" y="4463881"/>
                  </a:lnTo>
                  <a:lnTo>
                    <a:pt x="47249" y="4460071"/>
                  </a:lnTo>
                  <a:lnTo>
                    <a:pt x="47249" y="4430734"/>
                  </a:lnTo>
                  <a:lnTo>
                    <a:pt x="53726" y="4426829"/>
                  </a:lnTo>
                  <a:lnTo>
                    <a:pt x="53726" y="4415970"/>
                  </a:lnTo>
                  <a:lnTo>
                    <a:pt x="59917" y="4412066"/>
                  </a:lnTo>
                  <a:lnTo>
                    <a:pt x="59917" y="4405017"/>
                  </a:lnTo>
                  <a:cubicBezTo>
                    <a:pt x="52774" y="4401778"/>
                    <a:pt x="54679" y="4397683"/>
                    <a:pt x="48202" y="4394254"/>
                  </a:cubicBezTo>
                  <a:cubicBezTo>
                    <a:pt x="43915" y="4390730"/>
                    <a:pt x="50297" y="4388253"/>
                    <a:pt x="53631" y="4386443"/>
                  </a:cubicBezTo>
                  <a:cubicBezTo>
                    <a:pt x="53631" y="4378538"/>
                    <a:pt x="51059" y="4372918"/>
                    <a:pt x="63156" y="4373203"/>
                  </a:cubicBezTo>
                  <a:lnTo>
                    <a:pt x="73443" y="4368060"/>
                  </a:lnTo>
                  <a:cubicBezTo>
                    <a:pt x="66013" y="4363964"/>
                    <a:pt x="53250" y="4368631"/>
                    <a:pt x="48011" y="4360059"/>
                  </a:cubicBezTo>
                  <a:lnTo>
                    <a:pt x="52678" y="4357487"/>
                  </a:lnTo>
                  <a:cubicBezTo>
                    <a:pt x="46392" y="4352153"/>
                    <a:pt x="44106" y="4350343"/>
                    <a:pt x="53536" y="4345771"/>
                  </a:cubicBezTo>
                  <a:lnTo>
                    <a:pt x="53536" y="4320435"/>
                  </a:lnTo>
                  <a:cubicBezTo>
                    <a:pt x="59441" y="4317291"/>
                    <a:pt x="68109" y="4317673"/>
                    <a:pt x="73348" y="4312529"/>
                  </a:cubicBezTo>
                  <a:cubicBezTo>
                    <a:pt x="74014" y="4303004"/>
                    <a:pt x="58870" y="4311006"/>
                    <a:pt x="59155" y="4301099"/>
                  </a:cubicBezTo>
                  <a:lnTo>
                    <a:pt x="40105" y="4290622"/>
                  </a:lnTo>
                  <a:cubicBezTo>
                    <a:pt x="44582" y="4288050"/>
                    <a:pt x="49059" y="4285478"/>
                    <a:pt x="52774" y="4283192"/>
                  </a:cubicBezTo>
                  <a:lnTo>
                    <a:pt x="52774" y="4268333"/>
                  </a:lnTo>
                  <a:cubicBezTo>
                    <a:pt x="44201" y="4263095"/>
                    <a:pt x="44201" y="4262809"/>
                    <a:pt x="52774" y="4257665"/>
                  </a:cubicBezTo>
                  <a:lnTo>
                    <a:pt x="52774" y="4250141"/>
                  </a:lnTo>
                  <a:lnTo>
                    <a:pt x="46963" y="4246426"/>
                  </a:lnTo>
                  <a:lnTo>
                    <a:pt x="59346" y="4238901"/>
                  </a:lnTo>
                  <a:lnTo>
                    <a:pt x="52774" y="4234710"/>
                  </a:lnTo>
                  <a:lnTo>
                    <a:pt x="52774" y="4227756"/>
                  </a:lnTo>
                  <a:cubicBezTo>
                    <a:pt x="44201" y="4222518"/>
                    <a:pt x="44201" y="4222327"/>
                    <a:pt x="52774" y="4217088"/>
                  </a:cubicBezTo>
                  <a:lnTo>
                    <a:pt x="52774" y="4099550"/>
                  </a:lnTo>
                  <a:lnTo>
                    <a:pt x="59346" y="4095359"/>
                  </a:lnTo>
                  <a:lnTo>
                    <a:pt x="53250" y="4091549"/>
                  </a:lnTo>
                  <a:lnTo>
                    <a:pt x="59727" y="4087739"/>
                  </a:lnTo>
                  <a:cubicBezTo>
                    <a:pt x="59727" y="4086405"/>
                    <a:pt x="59727" y="4085167"/>
                    <a:pt x="59727" y="4084024"/>
                  </a:cubicBezTo>
                  <a:cubicBezTo>
                    <a:pt x="48964" y="4080595"/>
                    <a:pt x="54964" y="4066784"/>
                    <a:pt x="53536" y="4058402"/>
                  </a:cubicBezTo>
                  <a:cubicBezTo>
                    <a:pt x="66490" y="4052782"/>
                    <a:pt x="57631" y="4034113"/>
                    <a:pt x="60013" y="4022493"/>
                  </a:cubicBezTo>
                  <a:cubicBezTo>
                    <a:pt x="43793" y="4017254"/>
                    <a:pt x="26301" y="4017635"/>
                    <a:pt x="10292" y="4023445"/>
                  </a:cubicBezTo>
                  <a:cubicBezTo>
                    <a:pt x="-23141" y="4015159"/>
                    <a:pt x="41058" y="4015254"/>
                    <a:pt x="48392" y="4016016"/>
                  </a:cubicBezTo>
                  <a:lnTo>
                    <a:pt x="48392" y="4016016"/>
                  </a:lnTo>
                  <a:cubicBezTo>
                    <a:pt x="49345" y="4016016"/>
                    <a:pt x="49916" y="4016016"/>
                    <a:pt x="48392" y="4016016"/>
                  </a:cubicBezTo>
                  <a:lnTo>
                    <a:pt x="59727" y="4010872"/>
                  </a:lnTo>
                  <a:lnTo>
                    <a:pt x="59727" y="3981059"/>
                  </a:lnTo>
                  <a:lnTo>
                    <a:pt x="53726" y="3977154"/>
                  </a:lnTo>
                  <a:cubicBezTo>
                    <a:pt x="58393" y="3973439"/>
                    <a:pt x="66680" y="3972963"/>
                    <a:pt x="66490" y="3966676"/>
                  </a:cubicBezTo>
                  <a:lnTo>
                    <a:pt x="60013" y="3962580"/>
                  </a:lnTo>
                  <a:lnTo>
                    <a:pt x="60013" y="3793226"/>
                  </a:lnTo>
                  <a:lnTo>
                    <a:pt x="66394" y="3789321"/>
                  </a:lnTo>
                  <a:lnTo>
                    <a:pt x="66394" y="3785796"/>
                  </a:lnTo>
                  <a:lnTo>
                    <a:pt x="60203" y="3781987"/>
                  </a:lnTo>
                  <a:lnTo>
                    <a:pt x="60203" y="3745030"/>
                  </a:lnTo>
                  <a:cubicBezTo>
                    <a:pt x="68776" y="3739791"/>
                    <a:pt x="68871" y="3739505"/>
                    <a:pt x="60965" y="3734742"/>
                  </a:cubicBezTo>
                  <a:cubicBezTo>
                    <a:pt x="59060" y="3731123"/>
                    <a:pt x="60298" y="3727503"/>
                    <a:pt x="59917" y="3723598"/>
                  </a:cubicBezTo>
                  <a:lnTo>
                    <a:pt x="66204" y="3719312"/>
                  </a:lnTo>
                  <a:lnTo>
                    <a:pt x="66204" y="3693690"/>
                  </a:lnTo>
                  <a:lnTo>
                    <a:pt x="60013" y="3689880"/>
                  </a:lnTo>
                  <a:lnTo>
                    <a:pt x="60013" y="3679021"/>
                  </a:lnTo>
                  <a:lnTo>
                    <a:pt x="66394" y="3675116"/>
                  </a:lnTo>
                  <a:lnTo>
                    <a:pt x="66394" y="3642064"/>
                  </a:lnTo>
                  <a:lnTo>
                    <a:pt x="60013" y="3638159"/>
                  </a:lnTo>
                  <a:cubicBezTo>
                    <a:pt x="59251" y="3635206"/>
                    <a:pt x="60870" y="3633111"/>
                    <a:pt x="64870" y="3632063"/>
                  </a:cubicBezTo>
                  <a:cubicBezTo>
                    <a:pt x="66957" y="3629520"/>
                    <a:pt x="67224" y="3625939"/>
                    <a:pt x="65537" y="3623110"/>
                  </a:cubicBezTo>
                  <a:cubicBezTo>
                    <a:pt x="50488" y="3590915"/>
                    <a:pt x="64585" y="3540814"/>
                    <a:pt x="59917" y="3502428"/>
                  </a:cubicBezTo>
                  <a:lnTo>
                    <a:pt x="66204" y="3498237"/>
                  </a:lnTo>
                  <a:lnTo>
                    <a:pt x="66204" y="3435753"/>
                  </a:lnTo>
                  <a:lnTo>
                    <a:pt x="60013" y="3431848"/>
                  </a:lnTo>
                  <a:lnTo>
                    <a:pt x="60013" y="3424609"/>
                  </a:lnTo>
                  <a:lnTo>
                    <a:pt x="66394" y="3420704"/>
                  </a:lnTo>
                  <a:lnTo>
                    <a:pt x="66394" y="3417179"/>
                  </a:lnTo>
                  <a:lnTo>
                    <a:pt x="60203" y="3413369"/>
                  </a:lnTo>
                  <a:lnTo>
                    <a:pt x="60203" y="3391271"/>
                  </a:lnTo>
                  <a:cubicBezTo>
                    <a:pt x="68871" y="3386032"/>
                    <a:pt x="68871" y="3385746"/>
                    <a:pt x="60870" y="3380889"/>
                  </a:cubicBezTo>
                  <a:cubicBezTo>
                    <a:pt x="58298" y="3355838"/>
                    <a:pt x="60870" y="3329263"/>
                    <a:pt x="59917" y="3303355"/>
                  </a:cubicBezTo>
                  <a:lnTo>
                    <a:pt x="66013" y="3299355"/>
                  </a:lnTo>
                  <a:lnTo>
                    <a:pt x="60013" y="3295545"/>
                  </a:lnTo>
                  <a:lnTo>
                    <a:pt x="60013" y="3188769"/>
                  </a:lnTo>
                  <a:lnTo>
                    <a:pt x="66394" y="3184960"/>
                  </a:lnTo>
                  <a:lnTo>
                    <a:pt x="66394" y="3129810"/>
                  </a:lnTo>
                  <a:lnTo>
                    <a:pt x="59917" y="3125809"/>
                  </a:lnTo>
                  <a:cubicBezTo>
                    <a:pt x="59698" y="3123666"/>
                    <a:pt x="60839" y="3121609"/>
                    <a:pt x="62775" y="3120666"/>
                  </a:cubicBezTo>
                  <a:cubicBezTo>
                    <a:pt x="75919" y="3113808"/>
                    <a:pt x="48106" y="3111141"/>
                    <a:pt x="66204" y="3104092"/>
                  </a:cubicBezTo>
                  <a:lnTo>
                    <a:pt x="66204" y="3096663"/>
                  </a:lnTo>
                  <a:lnTo>
                    <a:pt x="60013" y="3092853"/>
                  </a:lnTo>
                  <a:lnTo>
                    <a:pt x="60013" y="3078184"/>
                  </a:lnTo>
                  <a:lnTo>
                    <a:pt x="66585" y="3074184"/>
                  </a:lnTo>
                  <a:lnTo>
                    <a:pt x="66585" y="3045037"/>
                  </a:lnTo>
                  <a:lnTo>
                    <a:pt x="73062" y="3040941"/>
                  </a:lnTo>
                  <a:cubicBezTo>
                    <a:pt x="73062" y="3034655"/>
                    <a:pt x="65061" y="3034179"/>
                    <a:pt x="60298" y="3030464"/>
                  </a:cubicBezTo>
                  <a:lnTo>
                    <a:pt x="66299" y="3026559"/>
                  </a:lnTo>
                  <a:lnTo>
                    <a:pt x="66299" y="3019320"/>
                  </a:lnTo>
                  <a:lnTo>
                    <a:pt x="59917" y="3015510"/>
                  </a:lnTo>
                  <a:lnTo>
                    <a:pt x="59917" y="2989792"/>
                  </a:lnTo>
                  <a:lnTo>
                    <a:pt x="66299" y="2985982"/>
                  </a:lnTo>
                  <a:lnTo>
                    <a:pt x="66299" y="2978743"/>
                  </a:lnTo>
                  <a:lnTo>
                    <a:pt x="60298" y="2974743"/>
                  </a:lnTo>
                  <a:cubicBezTo>
                    <a:pt x="73824" y="2970933"/>
                    <a:pt x="59155" y="2953121"/>
                    <a:pt x="72681" y="2949406"/>
                  </a:cubicBezTo>
                  <a:lnTo>
                    <a:pt x="72681" y="2901781"/>
                  </a:lnTo>
                  <a:lnTo>
                    <a:pt x="66871" y="2898066"/>
                  </a:lnTo>
                  <a:cubicBezTo>
                    <a:pt x="66871" y="2897019"/>
                    <a:pt x="66871" y="2895780"/>
                    <a:pt x="66871" y="2894542"/>
                  </a:cubicBezTo>
                  <a:lnTo>
                    <a:pt x="73443" y="2890542"/>
                  </a:lnTo>
                  <a:lnTo>
                    <a:pt x="73443" y="2857490"/>
                  </a:lnTo>
                  <a:lnTo>
                    <a:pt x="67061" y="2853680"/>
                  </a:lnTo>
                  <a:lnTo>
                    <a:pt x="67061" y="2846251"/>
                  </a:lnTo>
                  <a:cubicBezTo>
                    <a:pt x="78015" y="2843012"/>
                    <a:pt x="72014" y="2829010"/>
                    <a:pt x="73443" y="2820914"/>
                  </a:cubicBezTo>
                  <a:cubicBezTo>
                    <a:pt x="56203" y="2815866"/>
                    <a:pt x="59727" y="2817961"/>
                    <a:pt x="73443" y="2809675"/>
                  </a:cubicBezTo>
                  <a:lnTo>
                    <a:pt x="73443" y="2802245"/>
                  </a:lnTo>
                  <a:lnTo>
                    <a:pt x="67061" y="2798340"/>
                  </a:lnTo>
                  <a:lnTo>
                    <a:pt x="67061" y="2783766"/>
                  </a:lnTo>
                  <a:lnTo>
                    <a:pt x="60489" y="2779861"/>
                  </a:lnTo>
                  <a:cubicBezTo>
                    <a:pt x="60489" y="2778528"/>
                    <a:pt x="60489" y="2777289"/>
                    <a:pt x="60489" y="2776146"/>
                  </a:cubicBezTo>
                  <a:lnTo>
                    <a:pt x="65156" y="2773480"/>
                  </a:lnTo>
                  <a:cubicBezTo>
                    <a:pt x="68109" y="2767764"/>
                    <a:pt x="66013" y="2760144"/>
                    <a:pt x="66585" y="2754430"/>
                  </a:cubicBezTo>
                  <a:cubicBezTo>
                    <a:pt x="78491" y="2750239"/>
                    <a:pt x="71347" y="2735380"/>
                    <a:pt x="73157" y="2725855"/>
                  </a:cubicBezTo>
                  <a:cubicBezTo>
                    <a:pt x="66585" y="2720806"/>
                    <a:pt x="62870" y="2718806"/>
                    <a:pt x="73157" y="2713853"/>
                  </a:cubicBezTo>
                  <a:lnTo>
                    <a:pt x="73157" y="2699470"/>
                  </a:lnTo>
                  <a:lnTo>
                    <a:pt x="79729" y="2695470"/>
                  </a:lnTo>
                  <a:lnTo>
                    <a:pt x="79729" y="2691184"/>
                  </a:lnTo>
                  <a:lnTo>
                    <a:pt x="72967" y="2687088"/>
                  </a:lnTo>
                  <a:lnTo>
                    <a:pt x="72967" y="2628319"/>
                  </a:lnTo>
                  <a:lnTo>
                    <a:pt x="67633" y="2625366"/>
                  </a:lnTo>
                  <a:cubicBezTo>
                    <a:pt x="64489" y="2616889"/>
                    <a:pt x="68680" y="2607268"/>
                    <a:pt x="65823" y="2598505"/>
                  </a:cubicBezTo>
                  <a:cubicBezTo>
                    <a:pt x="50488" y="2562787"/>
                    <a:pt x="64870" y="2508875"/>
                    <a:pt x="60108" y="2466775"/>
                  </a:cubicBezTo>
                  <a:lnTo>
                    <a:pt x="54012" y="2462774"/>
                  </a:lnTo>
                  <a:lnTo>
                    <a:pt x="60013" y="2458869"/>
                  </a:lnTo>
                  <a:lnTo>
                    <a:pt x="60013" y="2455440"/>
                  </a:lnTo>
                  <a:lnTo>
                    <a:pt x="53440" y="2451439"/>
                  </a:lnTo>
                  <a:lnTo>
                    <a:pt x="53440" y="2407434"/>
                  </a:lnTo>
                  <a:lnTo>
                    <a:pt x="47059" y="2403528"/>
                  </a:lnTo>
                  <a:cubicBezTo>
                    <a:pt x="46297" y="2400576"/>
                    <a:pt x="47916" y="2398480"/>
                    <a:pt x="51821" y="2397528"/>
                  </a:cubicBezTo>
                  <a:cubicBezTo>
                    <a:pt x="56012" y="2343616"/>
                    <a:pt x="53440" y="2284752"/>
                    <a:pt x="52678" y="2229983"/>
                  </a:cubicBezTo>
                  <a:lnTo>
                    <a:pt x="47440" y="2227030"/>
                  </a:lnTo>
                  <a:lnTo>
                    <a:pt x="53250" y="2223125"/>
                  </a:lnTo>
                  <a:lnTo>
                    <a:pt x="53250" y="2212552"/>
                  </a:lnTo>
                  <a:lnTo>
                    <a:pt x="59822" y="2208457"/>
                  </a:lnTo>
                  <a:lnTo>
                    <a:pt x="53440" y="2204456"/>
                  </a:lnTo>
                  <a:lnTo>
                    <a:pt x="53440" y="2182644"/>
                  </a:lnTo>
                  <a:lnTo>
                    <a:pt x="46678" y="2178453"/>
                  </a:lnTo>
                  <a:lnTo>
                    <a:pt x="46678" y="2119684"/>
                  </a:lnTo>
                  <a:cubicBezTo>
                    <a:pt x="44392" y="2116350"/>
                    <a:pt x="34771" y="2119684"/>
                    <a:pt x="34771" y="2115397"/>
                  </a:cubicBezTo>
                  <a:lnTo>
                    <a:pt x="46678" y="2108730"/>
                  </a:lnTo>
                  <a:lnTo>
                    <a:pt x="46678" y="2057104"/>
                  </a:lnTo>
                  <a:lnTo>
                    <a:pt x="40486" y="2053294"/>
                  </a:lnTo>
                  <a:lnTo>
                    <a:pt x="40486" y="2035006"/>
                  </a:lnTo>
                  <a:lnTo>
                    <a:pt x="46868" y="2031101"/>
                  </a:lnTo>
                  <a:lnTo>
                    <a:pt x="46868" y="1991096"/>
                  </a:lnTo>
                  <a:lnTo>
                    <a:pt x="40772" y="1987191"/>
                  </a:lnTo>
                  <a:lnTo>
                    <a:pt x="45725" y="1984428"/>
                  </a:lnTo>
                  <a:cubicBezTo>
                    <a:pt x="47353" y="1959435"/>
                    <a:pt x="47353" y="1934365"/>
                    <a:pt x="45725" y="1909371"/>
                  </a:cubicBezTo>
                  <a:lnTo>
                    <a:pt x="41058" y="1906800"/>
                  </a:lnTo>
                  <a:cubicBezTo>
                    <a:pt x="38677" y="1889083"/>
                    <a:pt x="41058" y="1869938"/>
                    <a:pt x="40201" y="1851460"/>
                  </a:cubicBezTo>
                  <a:lnTo>
                    <a:pt x="46392" y="1847363"/>
                  </a:lnTo>
                  <a:lnTo>
                    <a:pt x="40296" y="1843554"/>
                  </a:lnTo>
                  <a:lnTo>
                    <a:pt x="40296" y="1840030"/>
                  </a:lnTo>
                  <a:cubicBezTo>
                    <a:pt x="42391" y="1838696"/>
                    <a:pt x="44582" y="1837362"/>
                    <a:pt x="46678" y="1836219"/>
                  </a:cubicBezTo>
                  <a:lnTo>
                    <a:pt x="46678" y="1825266"/>
                  </a:lnTo>
                  <a:lnTo>
                    <a:pt x="40391" y="1821265"/>
                  </a:lnTo>
                  <a:cubicBezTo>
                    <a:pt x="39439" y="1818217"/>
                    <a:pt x="41534" y="1816312"/>
                    <a:pt x="45249" y="1815264"/>
                  </a:cubicBezTo>
                  <a:cubicBezTo>
                    <a:pt x="49440" y="1794119"/>
                    <a:pt x="45249" y="1769544"/>
                    <a:pt x="46773" y="1747828"/>
                  </a:cubicBezTo>
                  <a:lnTo>
                    <a:pt x="52964" y="1744398"/>
                  </a:lnTo>
                  <a:lnTo>
                    <a:pt x="46963" y="1740398"/>
                  </a:lnTo>
                  <a:lnTo>
                    <a:pt x="46963" y="1729158"/>
                  </a:lnTo>
                  <a:lnTo>
                    <a:pt x="53345" y="1725253"/>
                  </a:lnTo>
                  <a:lnTo>
                    <a:pt x="53345" y="1711061"/>
                  </a:lnTo>
                  <a:lnTo>
                    <a:pt x="46582" y="1707060"/>
                  </a:lnTo>
                  <a:lnTo>
                    <a:pt x="46582" y="1696297"/>
                  </a:lnTo>
                  <a:lnTo>
                    <a:pt x="40582" y="1692297"/>
                  </a:lnTo>
                  <a:lnTo>
                    <a:pt x="45630" y="1689535"/>
                  </a:lnTo>
                  <a:cubicBezTo>
                    <a:pt x="46297" y="1687439"/>
                    <a:pt x="42487" y="1686963"/>
                    <a:pt x="40582" y="1685153"/>
                  </a:cubicBezTo>
                  <a:lnTo>
                    <a:pt x="40582" y="1670579"/>
                  </a:lnTo>
                  <a:lnTo>
                    <a:pt x="46582" y="1666674"/>
                  </a:lnTo>
                  <a:lnTo>
                    <a:pt x="46582" y="1641052"/>
                  </a:lnTo>
                  <a:lnTo>
                    <a:pt x="40201" y="1637242"/>
                  </a:lnTo>
                  <a:lnTo>
                    <a:pt x="40201" y="1630003"/>
                  </a:lnTo>
                  <a:lnTo>
                    <a:pt x="46963" y="1625907"/>
                  </a:lnTo>
                  <a:lnTo>
                    <a:pt x="46963" y="1578282"/>
                  </a:lnTo>
                  <a:cubicBezTo>
                    <a:pt x="56488" y="1575711"/>
                    <a:pt x="51726" y="1566567"/>
                    <a:pt x="54107" y="1559232"/>
                  </a:cubicBezTo>
                  <a:cubicBezTo>
                    <a:pt x="62299" y="1554280"/>
                    <a:pt x="62299" y="1554089"/>
                    <a:pt x="54107" y="1548850"/>
                  </a:cubicBezTo>
                  <a:lnTo>
                    <a:pt x="54107" y="1478746"/>
                  </a:lnTo>
                  <a:lnTo>
                    <a:pt x="60108" y="1474936"/>
                  </a:lnTo>
                  <a:lnTo>
                    <a:pt x="60108" y="1423596"/>
                  </a:lnTo>
                  <a:lnTo>
                    <a:pt x="66871" y="1419596"/>
                  </a:lnTo>
                  <a:lnTo>
                    <a:pt x="66871" y="1416072"/>
                  </a:lnTo>
                  <a:lnTo>
                    <a:pt x="60489" y="1412166"/>
                  </a:lnTo>
                  <a:lnTo>
                    <a:pt x="60489" y="1401117"/>
                  </a:lnTo>
                  <a:lnTo>
                    <a:pt x="65347" y="1398355"/>
                  </a:lnTo>
                  <a:cubicBezTo>
                    <a:pt x="67424" y="1377114"/>
                    <a:pt x="67647" y="1355721"/>
                    <a:pt x="66013" y="1334442"/>
                  </a:cubicBezTo>
                  <a:lnTo>
                    <a:pt x="61441" y="1331870"/>
                  </a:lnTo>
                  <a:cubicBezTo>
                    <a:pt x="59822" y="1314154"/>
                    <a:pt x="59917" y="1235573"/>
                    <a:pt x="61441" y="1219952"/>
                  </a:cubicBezTo>
                  <a:lnTo>
                    <a:pt x="66394" y="1217190"/>
                  </a:lnTo>
                  <a:lnTo>
                    <a:pt x="66394" y="1183948"/>
                  </a:lnTo>
                  <a:lnTo>
                    <a:pt x="60489" y="1180137"/>
                  </a:lnTo>
                  <a:lnTo>
                    <a:pt x="66775" y="1176328"/>
                  </a:lnTo>
                  <a:lnTo>
                    <a:pt x="66775" y="1168612"/>
                  </a:lnTo>
                  <a:cubicBezTo>
                    <a:pt x="64108" y="1167660"/>
                    <a:pt x="49916" y="1166993"/>
                    <a:pt x="56488" y="1163850"/>
                  </a:cubicBezTo>
                  <a:cubicBezTo>
                    <a:pt x="63632" y="1164421"/>
                    <a:pt x="69538" y="1161563"/>
                    <a:pt x="66013" y="1154325"/>
                  </a:cubicBezTo>
                  <a:lnTo>
                    <a:pt x="61060" y="1151562"/>
                  </a:lnTo>
                  <a:cubicBezTo>
                    <a:pt x="60192" y="1146724"/>
                    <a:pt x="59904" y="1141800"/>
                    <a:pt x="60203" y="1136894"/>
                  </a:cubicBezTo>
                  <a:lnTo>
                    <a:pt x="66299" y="1132798"/>
                  </a:lnTo>
                  <a:lnTo>
                    <a:pt x="60203" y="1129083"/>
                  </a:lnTo>
                  <a:lnTo>
                    <a:pt x="60203" y="1103557"/>
                  </a:lnTo>
                  <a:lnTo>
                    <a:pt x="66585" y="1099651"/>
                  </a:lnTo>
                  <a:lnTo>
                    <a:pt x="66585" y="1077648"/>
                  </a:lnTo>
                  <a:lnTo>
                    <a:pt x="60203" y="1073743"/>
                  </a:lnTo>
                  <a:cubicBezTo>
                    <a:pt x="59441" y="1070790"/>
                    <a:pt x="61060" y="1068695"/>
                    <a:pt x="65156" y="1067647"/>
                  </a:cubicBezTo>
                  <a:cubicBezTo>
                    <a:pt x="68966" y="1056884"/>
                    <a:pt x="65156" y="1044406"/>
                    <a:pt x="67156" y="1033071"/>
                  </a:cubicBezTo>
                  <a:cubicBezTo>
                    <a:pt x="75634" y="1028023"/>
                    <a:pt x="75634" y="1027737"/>
                    <a:pt x="67156" y="1022689"/>
                  </a:cubicBezTo>
                  <a:lnTo>
                    <a:pt x="66585" y="1019165"/>
                  </a:lnTo>
                  <a:cubicBezTo>
                    <a:pt x="68580" y="1017527"/>
                    <a:pt x="70752" y="1016126"/>
                    <a:pt x="73062" y="1014974"/>
                  </a:cubicBezTo>
                  <a:lnTo>
                    <a:pt x="73062" y="996781"/>
                  </a:lnTo>
                  <a:lnTo>
                    <a:pt x="79634" y="992781"/>
                  </a:lnTo>
                  <a:lnTo>
                    <a:pt x="79634" y="989066"/>
                  </a:lnTo>
                  <a:cubicBezTo>
                    <a:pt x="73824" y="985351"/>
                    <a:pt x="62584" y="982684"/>
                    <a:pt x="67537" y="973921"/>
                  </a:cubicBezTo>
                  <a:lnTo>
                    <a:pt x="79253" y="967158"/>
                  </a:lnTo>
                  <a:cubicBezTo>
                    <a:pt x="80777" y="938012"/>
                    <a:pt x="79253" y="908199"/>
                    <a:pt x="79825" y="878671"/>
                  </a:cubicBezTo>
                  <a:lnTo>
                    <a:pt x="86111" y="874766"/>
                  </a:lnTo>
                  <a:lnTo>
                    <a:pt x="79920" y="870956"/>
                  </a:lnTo>
                  <a:lnTo>
                    <a:pt x="79920" y="867432"/>
                  </a:lnTo>
                  <a:cubicBezTo>
                    <a:pt x="82301" y="865908"/>
                    <a:pt x="84397" y="864574"/>
                    <a:pt x="86111" y="863622"/>
                  </a:cubicBezTo>
                  <a:lnTo>
                    <a:pt x="86111" y="856097"/>
                  </a:lnTo>
                  <a:lnTo>
                    <a:pt x="80682" y="853144"/>
                  </a:lnTo>
                  <a:cubicBezTo>
                    <a:pt x="80682" y="850477"/>
                    <a:pt x="79634" y="847524"/>
                    <a:pt x="79063" y="844857"/>
                  </a:cubicBezTo>
                  <a:lnTo>
                    <a:pt x="73824" y="841904"/>
                  </a:lnTo>
                  <a:cubicBezTo>
                    <a:pt x="72300" y="835999"/>
                    <a:pt x="73824" y="829903"/>
                    <a:pt x="72967" y="823712"/>
                  </a:cubicBezTo>
                  <a:lnTo>
                    <a:pt x="79539" y="819426"/>
                  </a:lnTo>
                  <a:lnTo>
                    <a:pt x="79539" y="808472"/>
                  </a:lnTo>
                  <a:lnTo>
                    <a:pt x="73252" y="804662"/>
                  </a:lnTo>
                  <a:lnTo>
                    <a:pt x="73252" y="738558"/>
                  </a:lnTo>
                  <a:lnTo>
                    <a:pt x="79825" y="734653"/>
                  </a:lnTo>
                  <a:cubicBezTo>
                    <a:pt x="79825" y="733320"/>
                    <a:pt x="79825" y="732177"/>
                    <a:pt x="79825" y="731034"/>
                  </a:cubicBezTo>
                  <a:cubicBezTo>
                    <a:pt x="77539" y="729700"/>
                    <a:pt x="75443" y="728271"/>
                    <a:pt x="73919" y="727319"/>
                  </a:cubicBezTo>
                  <a:lnTo>
                    <a:pt x="73919" y="716175"/>
                  </a:lnTo>
                  <a:lnTo>
                    <a:pt x="79158" y="713222"/>
                  </a:lnTo>
                  <a:cubicBezTo>
                    <a:pt x="82111" y="706935"/>
                    <a:pt x="78205" y="700172"/>
                    <a:pt x="81063" y="694172"/>
                  </a:cubicBezTo>
                  <a:lnTo>
                    <a:pt x="85825" y="691505"/>
                  </a:lnTo>
                  <a:cubicBezTo>
                    <a:pt x="84778" y="688838"/>
                    <a:pt x="77539" y="687600"/>
                    <a:pt x="80206" y="683980"/>
                  </a:cubicBezTo>
                  <a:lnTo>
                    <a:pt x="73538" y="679885"/>
                  </a:lnTo>
                  <a:lnTo>
                    <a:pt x="73538" y="676360"/>
                  </a:lnTo>
                  <a:lnTo>
                    <a:pt x="79920" y="672550"/>
                  </a:lnTo>
                  <a:lnTo>
                    <a:pt x="79920" y="624925"/>
                  </a:lnTo>
                  <a:lnTo>
                    <a:pt x="73919" y="621020"/>
                  </a:lnTo>
                  <a:cubicBezTo>
                    <a:pt x="87730" y="611495"/>
                    <a:pt x="76872" y="584729"/>
                    <a:pt x="80110" y="570061"/>
                  </a:cubicBezTo>
                  <a:cubicBezTo>
                    <a:pt x="76681" y="567013"/>
                    <a:pt x="73062" y="568061"/>
                    <a:pt x="69252" y="567585"/>
                  </a:cubicBezTo>
                  <a:lnTo>
                    <a:pt x="66394" y="563013"/>
                  </a:lnTo>
                  <a:lnTo>
                    <a:pt x="73348" y="558536"/>
                  </a:lnTo>
                  <a:lnTo>
                    <a:pt x="73348" y="551487"/>
                  </a:lnTo>
                  <a:lnTo>
                    <a:pt x="80110" y="547487"/>
                  </a:lnTo>
                  <a:lnTo>
                    <a:pt x="80110" y="529199"/>
                  </a:lnTo>
                  <a:lnTo>
                    <a:pt x="73348" y="525103"/>
                  </a:lnTo>
                  <a:lnTo>
                    <a:pt x="73348" y="503195"/>
                  </a:lnTo>
                  <a:lnTo>
                    <a:pt x="67918" y="500147"/>
                  </a:lnTo>
                  <a:cubicBezTo>
                    <a:pt x="65347" y="492718"/>
                    <a:pt x="67918" y="484812"/>
                    <a:pt x="66394" y="477192"/>
                  </a:cubicBezTo>
                  <a:lnTo>
                    <a:pt x="61537" y="474430"/>
                  </a:lnTo>
                  <a:cubicBezTo>
                    <a:pt x="61060" y="472335"/>
                    <a:pt x="64680" y="471858"/>
                    <a:pt x="66585" y="470144"/>
                  </a:cubicBezTo>
                  <a:lnTo>
                    <a:pt x="66585" y="459190"/>
                  </a:lnTo>
                  <a:lnTo>
                    <a:pt x="60584" y="455380"/>
                  </a:lnTo>
                  <a:lnTo>
                    <a:pt x="60584" y="448141"/>
                  </a:lnTo>
                  <a:lnTo>
                    <a:pt x="66966" y="444236"/>
                  </a:lnTo>
                  <a:lnTo>
                    <a:pt x="66966" y="414899"/>
                  </a:lnTo>
                  <a:lnTo>
                    <a:pt x="60584" y="411089"/>
                  </a:lnTo>
                  <a:lnTo>
                    <a:pt x="60584" y="374227"/>
                  </a:lnTo>
                  <a:cubicBezTo>
                    <a:pt x="78586" y="366703"/>
                    <a:pt x="51059" y="364702"/>
                    <a:pt x="64013" y="357558"/>
                  </a:cubicBezTo>
                  <a:cubicBezTo>
                    <a:pt x="66109" y="355939"/>
                    <a:pt x="66109" y="355939"/>
                    <a:pt x="66966" y="352510"/>
                  </a:cubicBezTo>
                  <a:lnTo>
                    <a:pt x="60489" y="348510"/>
                  </a:lnTo>
                  <a:lnTo>
                    <a:pt x="60489" y="341270"/>
                  </a:lnTo>
                  <a:lnTo>
                    <a:pt x="66871" y="337365"/>
                  </a:lnTo>
                  <a:lnTo>
                    <a:pt x="66871" y="328983"/>
                  </a:lnTo>
                  <a:lnTo>
                    <a:pt x="61346" y="325555"/>
                  </a:lnTo>
                  <a:lnTo>
                    <a:pt x="58203" y="319744"/>
                  </a:lnTo>
                  <a:cubicBezTo>
                    <a:pt x="16388" y="319172"/>
                    <a:pt x="65061" y="314505"/>
                    <a:pt x="73443" y="306885"/>
                  </a:cubicBezTo>
                  <a:lnTo>
                    <a:pt x="73443" y="303361"/>
                  </a:lnTo>
                  <a:lnTo>
                    <a:pt x="80015" y="299361"/>
                  </a:lnTo>
                  <a:lnTo>
                    <a:pt x="80015" y="291646"/>
                  </a:lnTo>
                  <a:cubicBezTo>
                    <a:pt x="69252" y="290217"/>
                    <a:pt x="57250" y="287645"/>
                    <a:pt x="60394" y="274215"/>
                  </a:cubicBezTo>
                  <a:lnTo>
                    <a:pt x="66299" y="270119"/>
                  </a:lnTo>
                  <a:cubicBezTo>
                    <a:pt x="64775" y="269071"/>
                    <a:pt x="62870" y="267833"/>
                    <a:pt x="60679" y="266213"/>
                  </a:cubicBezTo>
                  <a:lnTo>
                    <a:pt x="60679" y="259356"/>
                  </a:lnTo>
                  <a:lnTo>
                    <a:pt x="54012" y="255260"/>
                  </a:lnTo>
                  <a:lnTo>
                    <a:pt x="60489" y="251260"/>
                  </a:lnTo>
                  <a:lnTo>
                    <a:pt x="60489" y="247830"/>
                  </a:lnTo>
                  <a:cubicBezTo>
                    <a:pt x="64988" y="244192"/>
                    <a:pt x="70612" y="242239"/>
                    <a:pt x="76396" y="242306"/>
                  </a:cubicBezTo>
                  <a:cubicBezTo>
                    <a:pt x="81634" y="238877"/>
                    <a:pt x="81634" y="238877"/>
                    <a:pt x="76396" y="234972"/>
                  </a:cubicBezTo>
                  <a:lnTo>
                    <a:pt x="63442" y="234972"/>
                  </a:lnTo>
                  <a:cubicBezTo>
                    <a:pt x="56584" y="229066"/>
                    <a:pt x="61537" y="216398"/>
                    <a:pt x="60298" y="208016"/>
                  </a:cubicBezTo>
                  <a:cubicBezTo>
                    <a:pt x="62013" y="203920"/>
                    <a:pt x="69823" y="207064"/>
                    <a:pt x="73062" y="203729"/>
                  </a:cubicBezTo>
                  <a:lnTo>
                    <a:pt x="73062" y="196396"/>
                  </a:lnTo>
                  <a:cubicBezTo>
                    <a:pt x="71252" y="195253"/>
                    <a:pt x="69157" y="193919"/>
                    <a:pt x="66775" y="192585"/>
                  </a:cubicBezTo>
                  <a:lnTo>
                    <a:pt x="66775" y="181632"/>
                  </a:lnTo>
                  <a:lnTo>
                    <a:pt x="60013" y="177631"/>
                  </a:lnTo>
                  <a:lnTo>
                    <a:pt x="60013" y="170583"/>
                  </a:lnTo>
                  <a:lnTo>
                    <a:pt x="54012" y="166678"/>
                  </a:lnTo>
                  <a:lnTo>
                    <a:pt x="54012" y="155628"/>
                  </a:lnTo>
                  <a:cubicBezTo>
                    <a:pt x="63537" y="153247"/>
                    <a:pt x="63537" y="129530"/>
                    <a:pt x="54488" y="127053"/>
                  </a:cubicBezTo>
                  <a:cubicBezTo>
                    <a:pt x="53531" y="123424"/>
                    <a:pt x="53240" y="119643"/>
                    <a:pt x="53631" y="115909"/>
                  </a:cubicBezTo>
                  <a:lnTo>
                    <a:pt x="59822" y="111909"/>
                  </a:lnTo>
                  <a:lnTo>
                    <a:pt x="53631" y="108003"/>
                  </a:lnTo>
                  <a:lnTo>
                    <a:pt x="53631" y="86001"/>
                  </a:lnTo>
                  <a:cubicBezTo>
                    <a:pt x="58057" y="83905"/>
                    <a:pt x="62214" y="81276"/>
                    <a:pt x="66013" y="78190"/>
                  </a:cubicBezTo>
                  <a:lnTo>
                    <a:pt x="54012" y="71522"/>
                  </a:lnTo>
                  <a:lnTo>
                    <a:pt x="54012" y="52472"/>
                  </a:lnTo>
                  <a:lnTo>
                    <a:pt x="60013" y="48663"/>
                  </a:lnTo>
                  <a:lnTo>
                    <a:pt x="60013" y="41424"/>
                  </a:lnTo>
                  <a:lnTo>
                    <a:pt x="53631" y="37519"/>
                  </a:lnTo>
                  <a:lnTo>
                    <a:pt x="53631" y="-581"/>
                  </a:lnTo>
                  <a:lnTo>
                    <a:pt x="263848" y="-581"/>
                  </a:lnTo>
                  <a:cubicBezTo>
                    <a:pt x="267658" y="8086"/>
                    <a:pt x="286422" y="-581"/>
                    <a:pt x="293566" y="6372"/>
                  </a:cubicBezTo>
                  <a:cubicBezTo>
                    <a:pt x="296899" y="3800"/>
                    <a:pt x="303091" y="3228"/>
                    <a:pt x="303091" y="-581"/>
                  </a:cubicBezTo>
                  <a:lnTo>
                    <a:pt x="309663" y="-581"/>
                  </a:lnTo>
                  <a:cubicBezTo>
                    <a:pt x="310901" y="5514"/>
                    <a:pt x="347763" y="5610"/>
                    <a:pt x="349096" y="-581"/>
                  </a:cubicBezTo>
                  <a:lnTo>
                    <a:pt x="644372" y="-581"/>
                  </a:lnTo>
                  <a:lnTo>
                    <a:pt x="644372" y="89620"/>
                  </a:lnTo>
                  <a:lnTo>
                    <a:pt x="637894" y="93430"/>
                  </a:lnTo>
                  <a:lnTo>
                    <a:pt x="637894" y="281358"/>
                  </a:lnTo>
                  <a:lnTo>
                    <a:pt x="644752" y="285645"/>
                  </a:lnTo>
                  <a:lnTo>
                    <a:pt x="644752" y="325840"/>
                  </a:lnTo>
                  <a:cubicBezTo>
                    <a:pt x="654277" y="328888"/>
                    <a:pt x="654277" y="348510"/>
                    <a:pt x="644752" y="351462"/>
                  </a:cubicBezTo>
                  <a:cubicBezTo>
                    <a:pt x="646943" y="361749"/>
                    <a:pt x="638847" y="380037"/>
                    <a:pt x="651039" y="384514"/>
                  </a:cubicBezTo>
                  <a:lnTo>
                    <a:pt x="651039" y="432139"/>
                  </a:lnTo>
                  <a:lnTo>
                    <a:pt x="644752" y="435949"/>
                  </a:lnTo>
                  <a:lnTo>
                    <a:pt x="644752" y="446903"/>
                  </a:lnTo>
                  <a:lnTo>
                    <a:pt x="650944" y="450713"/>
                  </a:lnTo>
                  <a:lnTo>
                    <a:pt x="644372" y="454904"/>
                  </a:lnTo>
                  <a:lnTo>
                    <a:pt x="644372" y="480336"/>
                  </a:lnTo>
                  <a:cubicBezTo>
                    <a:pt x="634847" y="482336"/>
                    <a:pt x="634847" y="503195"/>
                    <a:pt x="644372" y="505482"/>
                  </a:cubicBezTo>
                  <a:cubicBezTo>
                    <a:pt x="644372" y="506625"/>
                    <a:pt x="644848" y="507863"/>
                    <a:pt x="645134" y="509196"/>
                  </a:cubicBezTo>
                  <a:lnTo>
                    <a:pt x="638752" y="513387"/>
                  </a:lnTo>
                  <a:lnTo>
                    <a:pt x="638752" y="520626"/>
                  </a:lnTo>
                  <a:lnTo>
                    <a:pt x="645134" y="524437"/>
                  </a:lnTo>
                  <a:lnTo>
                    <a:pt x="645134" y="564823"/>
                  </a:lnTo>
                  <a:lnTo>
                    <a:pt x="651706" y="568728"/>
                  </a:lnTo>
                  <a:cubicBezTo>
                    <a:pt x="651706" y="570061"/>
                    <a:pt x="651706" y="571299"/>
                    <a:pt x="651706" y="572538"/>
                  </a:cubicBezTo>
                  <a:cubicBezTo>
                    <a:pt x="656344" y="574671"/>
                    <a:pt x="660669" y="577424"/>
                    <a:pt x="664564" y="580729"/>
                  </a:cubicBezTo>
                  <a:cubicBezTo>
                    <a:pt x="664564" y="582920"/>
                    <a:pt x="664564" y="585301"/>
                    <a:pt x="663993" y="587206"/>
                  </a:cubicBezTo>
                  <a:lnTo>
                    <a:pt x="658564" y="590254"/>
                  </a:lnTo>
                  <a:cubicBezTo>
                    <a:pt x="658564" y="591492"/>
                    <a:pt x="658088" y="592635"/>
                    <a:pt x="657802" y="593969"/>
                  </a:cubicBezTo>
                  <a:lnTo>
                    <a:pt x="664279" y="598065"/>
                  </a:lnTo>
                  <a:lnTo>
                    <a:pt x="664279" y="605208"/>
                  </a:lnTo>
                  <a:lnTo>
                    <a:pt x="670946" y="609304"/>
                  </a:lnTo>
                  <a:lnTo>
                    <a:pt x="670946" y="634926"/>
                  </a:lnTo>
                  <a:lnTo>
                    <a:pt x="664184" y="639022"/>
                  </a:lnTo>
                  <a:lnTo>
                    <a:pt x="664184" y="671883"/>
                  </a:lnTo>
                  <a:cubicBezTo>
                    <a:pt x="659230" y="673693"/>
                    <a:pt x="657040" y="676360"/>
                    <a:pt x="657040" y="679408"/>
                  </a:cubicBezTo>
                  <a:cubicBezTo>
                    <a:pt x="655611" y="680837"/>
                    <a:pt x="651706" y="681218"/>
                    <a:pt x="652563" y="683409"/>
                  </a:cubicBezTo>
                  <a:lnTo>
                    <a:pt x="657897" y="686457"/>
                  </a:lnTo>
                  <a:cubicBezTo>
                    <a:pt x="657421" y="693410"/>
                    <a:pt x="660564" y="702364"/>
                    <a:pt x="651420" y="704745"/>
                  </a:cubicBezTo>
                  <a:lnTo>
                    <a:pt x="651420" y="715603"/>
                  </a:lnTo>
                  <a:lnTo>
                    <a:pt x="644657" y="719699"/>
                  </a:lnTo>
                  <a:lnTo>
                    <a:pt x="644657" y="741606"/>
                  </a:lnTo>
                  <a:lnTo>
                    <a:pt x="638180" y="745607"/>
                  </a:lnTo>
                  <a:cubicBezTo>
                    <a:pt x="638266" y="746788"/>
                    <a:pt x="638428" y="747969"/>
                    <a:pt x="638656" y="749131"/>
                  </a:cubicBezTo>
                  <a:lnTo>
                    <a:pt x="644276" y="752846"/>
                  </a:lnTo>
                  <a:lnTo>
                    <a:pt x="644276" y="760370"/>
                  </a:lnTo>
                  <a:lnTo>
                    <a:pt x="638561" y="763514"/>
                  </a:lnTo>
                  <a:cubicBezTo>
                    <a:pt x="637228" y="770944"/>
                    <a:pt x="639228" y="778849"/>
                    <a:pt x="637513" y="786279"/>
                  </a:cubicBezTo>
                  <a:lnTo>
                    <a:pt x="631894" y="789422"/>
                  </a:lnTo>
                  <a:lnTo>
                    <a:pt x="631894" y="800566"/>
                  </a:lnTo>
                  <a:lnTo>
                    <a:pt x="637894" y="804281"/>
                  </a:lnTo>
                  <a:lnTo>
                    <a:pt x="631703" y="808091"/>
                  </a:lnTo>
                  <a:lnTo>
                    <a:pt x="631703" y="830094"/>
                  </a:lnTo>
                  <a:lnTo>
                    <a:pt x="637894" y="833999"/>
                  </a:lnTo>
                  <a:cubicBezTo>
                    <a:pt x="620559" y="841714"/>
                    <a:pt x="646372" y="842762"/>
                    <a:pt x="631608" y="848572"/>
                  </a:cubicBezTo>
                  <a:cubicBezTo>
                    <a:pt x="634275" y="860954"/>
                    <a:pt x="624845" y="882672"/>
                    <a:pt x="638085" y="889053"/>
                  </a:cubicBezTo>
                  <a:lnTo>
                    <a:pt x="638085" y="907246"/>
                  </a:lnTo>
                  <a:lnTo>
                    <a:pt x="612939" y="921343"/>
                  </a:lnTo>
                  <a:cubicBezTo>
                    <a:pt x="616939" y="927535"/>
                    <a:pt x="631989" y="921343"/>
                    <a:pt x="637990" y="929535"/>
                  </a:cubicBezTo>
                  <a:lnTo>
                    <a:pt x="625322" y="937060"/>
                  </a:lnTo>
                  <a:cubicBezTo>
                    <a:pt x="623512" y="946585"/>
                    <a:pt x="640085" y="948966"/>
                    <a:pt x="638180" y="954776"/>
                  </a:cubicBezTo>
                  <a:cubicBezTo>
                    <a:pt x="634065" y="957805"/>
                    <a:pt x="629693" y="960482"/>
                    <a:pt x="625131" y="962777"/>
                  </a:cubicBezTo>
                  <a:lnTo>
                    <a:pt x="638276" y="970397"/>
                  </a:lnTo>
                  <a:cubicBezTo>
                    <a:pt x="637418" y="975350"/>
                    <a:pt x="637323" y="975350"/>
                    <a:pt x="631989" y="975731"/>
                  </a:cubicBezTo>
                  <a:cubicBezTo>
                    <a:pt x="622464" y="975731"/>
                    <a:pt x="623035" y="983636"/>
                    <a:pt x="628560" y="986780"/>
                  </a:cubicBezTo>
                  <a:lnTo>
                    <a:pt x="635704" y="986780"/>
                  </a:lnTo>
                  <a:lnTo>
                    <a:pt x="638752" y="991542"/>
                  </a:lnTo>
                  <a:cubicBezTo>
                    <a:pt x="636275" y="993066"/>
                    <a:pt x="634180" y="994400"/>
                    <a:pt x="631989" y="995924"/>
                  </a:cubicBezTo>
                  <a:lnTo>
                    <a:pt x="638180" y="999734"/>
                  </a:lnTo>
                  <a:lnTo>
                    <a:pt x="638180" y="1047359"/>
                  </a:lnTo>
                  <a:lnTo>
                    <a:pt x="644752" y="1051360"/>
                  </a:lnTo>
                  <a:cubicBezTo>
                    <a:pt x="644752" y="1052597"/>
                    <a:pt x="644752" y="1053836"/>
                    <a:pt x="644752" y="1054884"/>
                  </a:cubicBezTo>
                  <a:lnTo>
                    <a:pt x="638466" y="1058884"/>
                  </a:lnTo>
                  <a:cubicBezTo>
                    <a:pt x="638466" y="1060313"/>
                    <a:pt x="639038" y="1061456"/>
                    <a:pt x="639228" y="1062408"/>
                  </a:cubicBezTo>
                  <a:lnTo>
                    <a:pt x="643800" y="1065457"/>
                  </a:lnTo>
                  <a:cubicBezTo>
                    <a:pt x="646276" y="1070600"/>
                    <a:pt x="645896" y="1074124"/>
                    <a:pt x="638561" y="1076791"/>
                  </a:cubicBezTo>
                  <a:cubicBezTo>
                    <a:pt x="639133" y="1083840"/>
                    <a:pt x="635704" y="1092793"/>
                    <a:pt x="644943" y="1095270"/>
                  </a:cubicBezTo>
                  <a:lnTo>
                    <a:pt x="644943" y="1161945"/>
                  </a:lnTo>
                  <a:lnTo>
                    <a:pt x="638561" y="1165754"/>
                  </a:lnTo>
                  <a:lnTo>
                    <a:pt x="638561" y="1172994"/>
                  </a:lnTo>
                  <a:lnTo>
                    <a:pt x="644943" y="1176804"/>
                  </a:lnTo>
                  <a:lnTo>
                    <a:pt x="644943" y="1191377"/>
                  </a:lnTo>
                  <a:lnTo>
                    <a:pt x="638942" y="1195378"/>
                  </a:lnTo>
                  <a:lnTo>
                    <a:pt x="643990" y="1198235"/>
                  </a:lnTo>
                  <a:cubicBezTo>
                    <a:pt x="645562" y="1218266"/>
                    <a:pt x="645562" y="1238402"/>
                    <a:pt x="643990" y="1258433"/>
                  </a:cubicBezTo>
                  <a:lnTo>
                    <a:pt x="638656" y="1261481"/>
                  </a:lnTo>
                  <a:cubicBezTo>
                    <a:pt x="636466" y="1271958"/>
                    <a:pt x="644562" y="1289389"/>
                    <a:pt x="632275" y="1294533"/>
                  </a:cubicBezTo>
                  <a:lnTo>
                    <a:pt x="632275" y="1342158"/>
                  </a:lnTo>
                  <a:lnTo>
                    <a:pt x="625512" y="1346253"/>
                  </a:lnTo>
                  <a:lnTo>
                    <a:pt x="625512" y="1349778"/>
                  </a:lnTo>
                  <a:lnTo>
                    <a:pt x="632084" y="1353778"/>
                  </a:lnTo>
                  <a:cubicBezTo>
                    <a:pt x="632084" y="1355016"/>
                    <a:pt x="632084" y="1356254"/>
                    <a:pt x="632084" y="1357493"/>
                  </a:cubicBezTo>
                  <a:cubicBezTo>
                    <a:pt x="624083" y="1360445"/>
                    <a:pt x="624274" y="1365018"/>
                    <a:pt x="631513" y="1367685"/>
                  </a:cubicBezTo>
                  <a:cubicBezTo>
                    <a:pt x="636656" y="1378353"/>
                    <a:pt x="625417" y="1396260"/>
                    <a:pt x="639133" y="1401403"/>
                  </a:cubicBezTo>
                  <a:cubicBezTo>
                    <a:pt x="641228" y="1411785"/>
                    <a:pt x="633132" y="1429407"/>
                    <a:pt x="645514" y="1434455"/>
                  </a:cubicBezTo>
                  <a:lnTo>
                    <a:pt x="639133" y="1438360"/>
                  </a:lnTo>
                  <a:lnTo>
                    <a:pt x="639133" y="1449314"/>
                  </a:lnTo>
                  <a:lnTo>
                    <a:pt x="645705" y="1453219"/>
                  </a:lnTo>
                  <a:cubicBezTo>
                    <a:pt x="645705" y="1454553"/>
                    <a:pt x="645705" y="1455791"/>
                    <a:pt x="645705" y="1456838"/>
                  </a:cubicBezTo>
                  <a:lnTo>
                    <a:pt x="639323" y="1460935"/>
                  </a:lnTo>
                  <a:cubicBezTo>
                    <a:pt x="640276" y="1465887"/>
                    <a:pt x="638561" y="1470460"/>
                    <a:pt x="640371" y="1475603"/>
                  </a:cubicBezTo>
                  <a:cubicBezTo>
                    <a:pt x="645991" y="1478746"/>
                    <a:pt x="645991" y="1478746"/>
                    <a:pt x="639609" y="1482556"/>
                  </a:cubicBezTo>
                  <a:cubicBezTo>
                    <a:pt x="640561" y="1490271"/>
                    <a:pt x="635894" y="1501606"/>
                    <a:pt x="645991" y="1504463"/>
                  </a:cubicBezTo>
                  <a:lnTo>
                    <a:pt x="639704" y="1508369"/>
                  </a:lnTo>
                  <a:lnTo>
                    <a:pt x="639704" y="1511893"/>
                  </a:lnTo>
                  <a:cubicBezTo>
                    <a:pt x="641800" y="1513322"/>
                    <a:pt x="643895" y="1514560"/>
                    <a:pt x="645896" y="1515798"/>
                  </a:cubicBezTo>
                  <a:cubicBezTo>
                    <a:pt x="638276" y="1518465"/>
                    <a:pt x="641133" y="1523704"/>
                    <a:pt x="633989" y="1526181"/>
                  </a:cubicBezTo>
                  <a:cubicBezTo>
                    <a:pt x="633513" y="1535706"/>
                    <a:pt x="628274" y="1552088"/>
                    <a:pt x="639609" y="1556185"/>
                  </a:cubicBezTo>
                  <a:cubicBezTo>
                    <a:pt x="642371" y="1568567"/>
                    <a:pt x="632751" y="1590284"/>
                    <a:pt x="646086" y="1596666"/>
                  </a:cubicBezTo>
                  <a:lnTo>
                    <a:pt x="646086" y="1644291"/>
                  </a:lnTo>
                  <a:lnTo>
                    <a:pt x="639514" y="1648196"/>
                  </a:lnTo>
                  <a:lnTo>
                    <a:pt x="639514" y="1677438"/>
                  </a:lnTo>
                  <a:cubicBezTo>
                    <a:pt x="629227" y="1682391"/>
                    <a:pt x="632846" y="1684201"/>
                    <a:pt x="639514" y="1689915"/>
                  </a:cubicBezTo>
                  <a:cubicBezTo>
                    <a:pt x="638561" y="1695154"/>
                    <a:pt x="640657" y="1700964"/>
                    <a:pt x="633132" y="1703060"/>
                  </a:cubicBezTo>
                  <a:lnTo>
                    <a:pt x="638942" y="1707060"/>
                  </a:lnTo>
                  <a:lnTo>
                    <a:pt x="638942" y="1725348"/>
                  </a:lnTo>
                  <a:lnTo>
                    <a:pt x="632751" y="1729158"/>
                  </a:lnTo>
                  <a:lnTo>
                    <a:pt x="632751" y="1732587"/>
                  </a:lnTo>
                  <a:lnTo>
                    <a:pt x="626369" y="1736588"/>
                  </a:lnTo>
                  <a:lnTo>
                    <a:pt x="632370" y="1740303"/>
                  </a:lnTo>
                  <a:lnTo>
                    <a:pt x="632370" y="1748208"/>
                  </a:lnTo>
                  <a:cubicBezTo>
                    <a:pt x="619321" y="1753542"/>
                    <a:pt x="630465" y="1755638"/>
                    <a:pt x="632942" y="1762020"/>
                  </a:cubicBezTo>
                  <a:cubicBezTo>
                    <a:pt x="632942" y="1763448"/>
                    <a:pt x="636466" y="1764877"/>
                    <a:pt x="638656" y="1766401"/>
                  </a:cubicBezTo>
                  <a:lnTo>
                    <a:pt x="632656" y="1770211"/>
                  </a:lnTo>
                  <a:lnTo>
                    <a:pt x="632656" y="1784785"/>
                  </a:lnTo>
                  <a:lnTo>
                    <a:pt x="626179" y="1788690"/>
                  </a:lnTo>
                  <a:lnTo>
                    <a:pt x="626179" y="1792214"/>
                  </a:lnTo>
                  <a:lnTo>
                    <a:pt x="632942" y="1796500"/>
                  </a:lnTo>
                  <a:lnTo>
                    <a:pt x="632942" y="1803549"/>
                  </a:lnTo>
                  <a:cubicBezTo>
                    <a:pt x="641514" y="1806501"/>
                    <a:pt x="639514" y="1810788"/>
                    <a:pt x="638180" y="1814979"/>
                  </a:cubicBezTo>
                  <a:lnTo>
                    <a:pt x="632656" y="1818027"/>
                  </a:lnTo>
                  <a:cubicBezTo>
                    <a:pt x="635037" y="1829076"/>
                    <a:pt x="626464" y="1848983"/>
                    <a:pt x="638752" y="1854603"/>
                  </a:cubicBezTo>
                  <a:cubicBezTo>
                    <a:pt x="638752" y="1855841"/>
                    <a:pt x="638752" y="1856984"/>
                    <a:pt x="638752" y="1858317"/>
                  </a:cubicBezTo>
                  <a:lnTo>
                    <a:pt x="645229" y="1862318"/>
                  </a:lnTo>
                  <a:lnTo>
                    <a:pt x="645229" y="1865842"/>
                  </a:lnTo>
                  <a:lnTo>
                    <a:pt x="638847" y="1869748"/>
                  </a:lnTo>
                  <a:lnTo>
                    <a:pt x="638847" y="1880606"/>
                  </a:lnTo>
                  <a:cubicBezTo>
                    <a:pt x="649039" y="1886035"/>
                    <a:pt x="645324" y="1886512"/>
                    <a:pt x="639800" y="1892322"/>
                  </a:cubicBezTo>
                  <a:lnTo>
                    <a:pt x="644943" y="1895274"/>
                  </a:lnTo>
                  <a:cubicBezTo>
                    <a:pt x="646658" y="1900228"/>
                    <a:pt x="643514" y="1905752"/>
                    <a:pt x="646276" y="1910705"/>
                  </a:cubicBezTo>
                  <a:lnTo>
                    <a:pt x="651610" y="1913753"/>
                  </a:lnTo>
                  <a:lnTo>
                    <a:pt x="651610" y="2016718"/>
                  </a:lnTo>
                  <a:lnTo>
                    <a:pt x="658468" y="2020814"/>
                  </a:lnTo>
                  <a:lnTo>
                    <a:pt x="658468" y="2031673"/>
                  </a:lnTo>
                  <a:lnTo>
                    <a:pt x="652087" y="2035578"/>
                  </a:lnTo>
                  <a:lnTo>
                    <a:pt x="652087" y="2042817"/>
                  </a:lnTo>
                  <a:lnTo>
                    <a:pt x="658088" y="2046627"/>
                  </a:lnTo>
                  <a:cubicBezTo>
                    <a:pt x="659992" y="2053866"/>
                    <a:pt x="654087" y="2054818"/>
                    <a:pt x="653039" y="2058247"/>
                  </a:cubicBezTo>
                  <a:cubicBezTo>
                    <a:pt x="656373" y="2059866"/>
                    <a:pt x="659516" y="2061486"/>
                    <a:pt x="658183" y="2064724"/>
                  </a:cubicBezTo>
                  <a:lnTo>
                    <a:pt x="652087" y="2068725"/>
                  </a:lnTo>
                  <a:lnTo>
                    <a:pt x="652087" y="2083107"/>
                  </a:lnTo>
                  <a:lnTo>
                    <a:pt x="645324" y="2087108"/>
                  </a:lnTo>
                  <a:lnTo>
                    <a:pt x="645324" y="2127494"/>
                  </a:lnTo>
                  <a:lnTo>
                    <a:pt x="651706" y="2131399"/>
                  </a:lnTo>
                  <a:lnTo>
                    <a:pt x="651706" y="2256558"/>
                  </a:lnTo>
                  <a:lnTo>
                    <a:pt x="645705" y="2260368"/>
                  </a:lnTo>
                  <a:lnTo>
                    <a:pt x="645705" y="2279418"/>
                  </a:lnTo>
                  <a:lnTo>
                    <a:pt x="651230" y="2282466"/>
                  </a:lnTo>
                  <a:cubicBezTo>
                    <a:pt x="652182" y="2287562"/>
                    <a:pt x="652182" y="2292800"/>
                    <a:pt x="651230" y="2297896"/>
                  </a:cubicBezTo>
                  <a:lnTo>
                    <a:pt x="645896" y="2300945"/>
                  </a:lnTo>
                  <a:cubicBezTo>
                    <a:pt x="643800" y="2308564"/>
                    <a:pt x="647134" y="2316565"/>
                    <a:pt x="644181" y="2323995"/>
                  </a:cubicBezTo>
                  <a:lnTo>
                    <a:pt x="638942" y="2326948"/>
                  </a:lnTo>
                  <a:lnTo>
                    <a:pt x="645324" y="2330853"/>
                  </a:lnTo>
                  <a:lnTo>
                    <a:pt x="645324" y="2334377"/>
                  </a:lnTo>
                  <a:lnTo>
                    <a:pt x="651515" y="2338187"/>
                  </a:lnTo>
                  <a:cubicBezTo>
                    <a:pt x="649229" y="2339616"/>
                    <a:pt x="647134" y="2340949"/>
                    <a:pt x="644943" y="2342473"/>
                  </a:cubicBezTo>
                  <a:lnTo>
                    <a:pt x="644943" y="2404481"/>
                  </a:lnTo>
                  <a:cubicBezTo>
                    <a:pt x="643038" y="2406291"/>
                    <a:pt x="639228" y="2406672"/>
                    <a:pt x="639895" y="2408767"/>
                  </a:cubicBezTo>
                  <a:lnTo>
                    <a:pt x="644943" y="2411625"/>
                  </a:lnTo>
                  <a:lnTo>
                    <a:pt x="644943" y="2437533"/>
                  </a:lnTo>
                  <a:lnTo>
                    <a:pt x="639038" y="2441248"/>
                  </a:lnTo>
                  <a:cubicBezTo>
                    <a:pt x="639038" y="2442295"/>
                    <a:pt x="639038" y="2443534"/>
                    <a:pt x="639038" y="2444772"/>
                  </a:cubicBezTo>
                  <a:lnTo>
                    <a:pt x="645514" y="2448772"/>
                  </a:lnTo>
                  <a:lnTo>
                    <a:pt x="645514" y="2456011"/>
                  </a:lnTo>
                  <a:lnTo>
                    <a:pt x="639323" y="2459916"/>
                  </a:lnTo>
                  <a:cubicBezTo>
                    <a:pt x="646276" y="2463917"/>
                    <a:pt x="659611" y="2468775"/>
                    <a:pt x="645896" y="2474299"/>
                  </a:cubicBezTo>
                  <a:lnTo>
                    <a:pt x="645896" y="2503827"/>
                  </a:lnTo>
                  <a:lnTo>
                    <a:pt x="651992" y="2507732"/>
                  </a:lnTo>
                  <a:lnTo>
                    <a:pt x="651992" y="2510209"/>
                  </a:lnTo>
                  <a:lnTo>
                    <a:pt x="645610" y="2514019"/>
                  </a:lnTo>
                  <a:lnTo>
                    <a:pt x="645610" y="2576884"/>
                  </a:lnTo>
                  <a:cubicBezTo>
                    <a:pt x="647991" y="2578217"/>
                    <a:pt x="650086" y="2579551"/>
                    <a:pt x="651896" y="2580694"/>
                  </a:cubicBezTo>
                  <a:lnTo>
                    <a:pt x="651896" y="2587932"/>
                  </a:lnTo>
                  <a:lnTo>
                    <a:pt x="645610" y="2592029"/>
                  </a:lnTo>
                  <a:cubicBezTo>
                    <a:pt x="645029" y="2605592"/>
                    <a:pt x="645314" y="2619175"/>
                    <a:pt x="646467" y="2632700"/>
                  </a:cubicBezTo>
                  <a:cubicBezTo>
                    <a:pt x="665517" y="2650321"/>
                    <a:pt x="638466" y="2733189"/>
                    <a:pt x="658373" y="2749857"/>
                  </a:cubicBezTo>
                  <a:lnTo>
                    <a:pt x="652277" y="2753858"/>
                  </a:lnTo>
                  <a:lnTo>
                    <a:pt x="652277" y="2841964"/>
                  </a:lnTo>
                  <a:lnTo>
                    <a:pt x="645514" y="2846060"/>
                  </a:lnTo>
                  <a:lnTo>
                    <a:pt x="645514" y="2937976"/>
                  </a:lnTo>
                  <a:lnTo>
                    <a:pt x="639228" y="2941786"/>
                  </a:lnTo>
                  <a:lnTo>
                    <a:pt x="639228" y="2963789"/>
                  </a:lnTo>
                  <a:lnTo>
                    <a:pt x="645610" y="2967885"/>
                  </a:lnTo>
                  <a:cubicBezTo>
                    <a:pt x="646372" y="2987697"/>
                    <a:pt x="644086" y="3007985"/>
                    <a:pt x="646467" y="3026940"/>
                  </a:cubicBezTo>
                  <a:cubicBezTo>
                    <a:pt x="654563" y="3031893"/>
                    <a:pt x="654468" y="3032178"/>
                    <a:pt x="645896" y="3037417"/>
                  </a:cubicBezTo>
                  <a:lnTo>
                    <a:pt x="645896" y="3048466"/>
                  </a:lnTo>
                  <a:lnTo>
                    <a:pt x="651992" y="3052371"/>
                  </a:lnTo>
                  <a:lnTo>
                    <a:pt x="651992" y="3066945"/>
                  </a:lnTo>
                  <a:lnTo>
                    <a:pt x="645514" y="3070850"/>
                  </a:lnTo>
                  <a:lnTo>
                    <a:pt x="645514" y="3181245"/>
                  </a:lnTo>
                  <a:lnTo>
                    <a:pt x="638752" y="3185341"/>
                  </a:lnTo>
                  <a:lnTo>
                    <a:pt x="638752" y="3203343"/>
                  </a:lnTo>
                  <a:lnTo>
                    <a:pt x="632465" y="3207439"/>
                  </a:lnTo>
                  <a:cubicBezTo>
                    <a:pt x="631922" y="3214849"/>
                    <a:pt x="632208" y="3222288"/>
                    <a:pt x="633322" y="3229632"/>
                  </a:cubicBezTo>
                  <a:lnTo>
                    <a:pt x="637990" y="3232299"/>
                  </a:lnTo>
                  <a:cubicBezTo>
                    <a:pt x="639942" y="3236166"/>
                    <a:pt x="639942" y="3240719"/>
                    <a:pt x="637990" y="3244586"/>
                  </a:cubicBezTo>
                  <a:lnTo>
                    <a:pt x="632751" y="3247634"/>
                  </a:lnTo>
                  <a:cubicBezTo>
                    <a:pt x="632751" y="3254682"/>
                    <a:pt x="630084" y="3263541"/>
                    <a:pt x="639228" y="3265922"/>
                  </a:cubicBezTo>
                  <a:lnTo>
                    <a:pt x="639228" y="3343170"/>
                  </a:lnTo>
                  <a:lnTo>
                    <a:pt x="645610" y="3347075"/>
                  </a:lnTo>
                  <a:lnTo>
                    <a:pt x="639609" y="3350980"/>
                  </a:lnTo>
                  <a:cubicBezTo>
                    <a:pt x="641609" y="3352409"/>
                    <a:pt x="644562" y="3352695"/>
                    <a:pt x="644943" y="3354981"/>
                  </a:cubicBezTo>
                  <a:lnTo>
                    <a:pt x="639895" y="3357838"/>
                  </a:lnTo>
                  <a:cubicBezTo>
                    <a:pt x="638990" y="3362905"/>
                    <a:pt x="638990" y="3368106"/>
                    <a:pt x="639895" y="3373173"/>
                  </a:cubicBezTo>
                  <a:lnTo>
                    <a:pt x="645514" y="3376412"/>
                  </a:lnTo>
                  <a:lnTo>
                    <a:pt x="639418" y="3380317"/>
                  </a:lnTo>
                  <a:lnTo>
                    <a:pt x="639418" y="3394891"/>
                  </a:lnTo>
                  <a:lnTo>
                    <a:pt x="645800" y="3398796"/>
                  </a:lnTo>
                  <a:lnTo>
                    <a:pt x="645800" y="3402320"/>
                  </a:lnTo>
                  <a:lnTo>
                    <a:pt x="639609" y="3406130"/>
                  </a:lnTo>
                  <a:lnTo>
                    <a:pt x="639609" y="3417084"/>
                  </a:lnTo>
                  <a:lnTo>
                    <a:pt x="645896" y="3421275"/>
                  </a:lnTo>
                  <a:cubicBezTo>
                    <a:pt x="641133" y="3462042"/>
                    <a:pt x="655421" y="3514620"/>
                    <a:pt x="640276" y="3549196"/>
                  </a:cubicBezTo>
                  <a:cubicBezTo>
                    <a:pt x="638361" y="3553101"/>
                    <a:pt x="638361" y="3557672"/>
                    <a:pt x="640276" y="3561578"/>
                  </a:cubicBezTo>
                  <a:lnTo>
                    <a:pt x="645229" y="3564340"/>
                  </a:lnTo>
                  <a:lnTo>
                    <a:pt x="639038" y="3568246"/>
                  </a:lnTo>
                  <a:lnTo>
                    <a:pt x="639038" y="3582819"/>
                  </a:lnTo>
                  <a:lnTo>
                    <a:pt x="645419" y="3586724"/>
                  </a:lnTo>
                  <a:lnTo>
                    <a:pt x="645419" y="3593963"/>
                  </a:lnTo>
                  <a:cubicBezTo>
                    <a:pt x="627322" y="3602726"/>
                    <a:pt x="657992" y="3603964"/>
                    <a:pt x="638847" y="3613013"/>
                  </a:cubicBezTo>
                  <a:cubicBezTo>
                    <a:pt x="639418" y="3617014"/>
                    <a:pt x="637704" y="3620729"/>
                    <a:pt x="640371" y="3624253"/>
                  </a:cubicBezTo>
                  <a:cubicBezTo>
                    <a:pt x="643895" y="3625776"/>
                    <a:pt x="646562" y="3627586"/>
                    <a:pt x="645229" y="3630634"/>
                  </a:cubicBezTo>
                  <a:lnTo>
                    <a:pt x="639038" y="3634539"/>
                  </a:lnTo>
                  <a:lnTo>
                    <a:pt x="639038" y="3637969"/>
                  </a:lnTo>
                  <a:lnTo>
                    <a:pt x="632465" y="3641969"/>
                  </a:lnTo>
                  <a:lnTo>
                    <a:pt x="632465" y="3653209"/>
                  </a:lnTo>
                  <a:cubicBezTo>
                    <a:pt x="636466" y="3655971"/>
                    <a:pt x="641990" y="3657590"/>
                    <a:pt x="644467" y="3661114"/>
                  </a:cubicBezTo>
                  <a:lnTo>
                    <a:pt x="638942" y="3664162"/>
                  </a:lnTo>
                  <a:cubicBezTo>
                    <a:pt x="639800" y="3673687"/>
                    <a:pt x="637037" y="3685117"/>
                    <a:pt x="640371" y="3694547"/>
                  </a:cubicBezTo>
                  <a:lnTo>
                    <a:pt x="645229" y="3697214"/>
                  </a:lnTo>
                  <a:lnTo>
                    <a:pt x="645229" y="3726456"/>
                  </a:lnTo>
                  <a:lnTo>
                    <a:pt x="651896" y="3730551"/>
                  </a:lnTo>
                  <a:lnTo>
                    <a:pt x="645514" y="3734457"/>
                  </a:lnTo>
                  <a:cubicBezTo>
                    <a:pt x="645514" y="3735695"/>
                    <a:pt x="645514" y="3736933"/>
                    <a:pt x="645514" y="3737981"/>
                  </a:cubicBezTo>
                  <a:lnTo>
                    <a:pt x="651420" y="3741696"/>
                  </a:lnTo>
                  <a:lnTo>
                    <a:pt x="651420" y="3775033"/>
                  </a:lnTo>
                  <a:cubicBezTo>
                    <a:pt x="642847" y="3778081"/>
                    <a:pt x="644848" y="3782272"/>
                    <a:pt x="646276" y="3786463"/>
                  </a:cubicBezTo>
                  <a:lnTo>
                    <a:pt x="651801" y="3789511"/>
                  </a:lnTo>
                  <a:cubicBezTo>
                    <a:pt x="649610" y="3799798"/>
                    <a:pt x="657611" y="3818086"/>
                    <a:pt x="645419" y="3822563"/>
                  </a:cubicBezTo>
                  <a:lnTo>
                    <a:pt x="645419" y="3855519"/>
                  </a:lnTo>
                  <a:lnTo>
                    <a:pt x="638656" y="3859615"/>
                  </a:lnTo>
                  <a:lnTo>
                    <a:pt x="638656" y="3870474"/>
                  </a:lnTo>
                  <a:lnTo>
                    <a:pt x="631894" y="3874569"/>
                  </a:lnTo>
                  <a:lnTo>
                    <a:pt x="631894" y="3918480"/>
                  </a:lnTo>
                  <a:lnTo>
                    <a:pt x="625893" y="3922290"/>
                  </a:lnTo>
                  <a:lnTo>
                    <a:pt x="625893" y="3929434"/>
                  </a:lnTo>
                  <a:cubicBezTo>
                    <a:pt x="634465" y="3934672"/>
                    <a:pt x="634465" y="3934958"/>
                    <a:pt x="625893" y="3940101"/>
                  </a:cubicBezTo>
                  <a:lnTo>
                    <a:pt x="625893" y="3947531"/>
                  </a:lnTo>
                  <a:lnTo>
                    <a:pt x="631894" y="3951436"/>
                  </a:lnTo>
                  <a:lnTo>
                    <a:pt x="631894" y="4198134"/>
                  </a:lnTo>
                  <a:lnTo>
                    <a:pt x="625512" y="4202039"/>
                  </a:lnTo>
                  <a:lnTo>
                    <a:pt x="625512" y="4205563"/>
                  </a:lnTo>
                  <a:lnTo>
                    <a:pt x="632275" y="4209564"/>
                  </a:lnTo>
                  <a:lnTo>
                    <a:pt x="632275" y="4260904"/>
                  </a:lnTo>
                  <a:lnTo>
                    <a:pt x="638276" y="4264809"/>
                  </a:lnTo>
                  <a:lnTo>
                    <a:pt x="633227" y="4267666"/>
                  </a:lnTo>
                  <a:cubicBezTo>
                    <a:pt x="629036" y="4289669"/>
                    <a:pt x="635037" y="4313196"/>
                    <a:pt x="631036" y="4335198"/>
                  </a:cubicBezTo>
                  <a:lnTo>
                    <a:pt x="625893" y="4338056"/>
                  </a:lnTo>
                  <a:lnTo>
                    <a:pt x="625893" y="4345580"/>
                  </a:lnTo>
                  <a:lnTo>
                    <a:pt x="631894" y="4349391"/>
                  </a:lnTo>
                  <a:lnTo>
                    <a:pt x="631894" y="4356630"/>
                  </a:lnTo>
                  <a:lnTo>
                    <a:pt x="625512" y="4360535"/>
                  </a:lnTo>
                  <a:lnTo>
                    <a:pt x="625512" y="4389776"/>
                  </a:lnTo>
                  <a:lnTo>
                    <a:pt x="631703" y="4393682"/>
                  </a:lnTo>
                  <a:lnTo>
                    <a:pt x="625893" y="4397397"/>
                  </a:lnTo>
                  <a:lnTo>
                    <a:pt x="625893" y="4415875"/>
                  </a:lnTo>
                  <a:cubicBezTo>
                    <a:pt x="635418" y="4421114"/>
                    <a:pt x="634465" y="4426163"/>
                    <a:pt x="625893" y="4430162"/>
                  </a:cubicBezTo>
                  <a:cubicBezTo>
                    <a:pt x="629036" y="4444831"/>
                    <a:pt x="618368" y="4469787"/>
                    <a:pt x="632275" y="4478264"/>
                  </a:cubicBezTo>
                  <a:lnTo>
                    <a:pt x="632275" y="4599708"/>
                  </a:lnTo>
                  <a:cubicBezTo>
                    <a:pt x="633799" y="4601803"/>
                    <a:pt x="639038" y="4602470"/>
                    <a:pt x="638371" y="4605709"/>
                  </a:cubicBezTo>
                  <a:close/>
                  <a:moveTo>
                    <a:pt x="631132" y="2178739"/>
                  </a:moveTo>
                  <a:cubicBezTo>
                    <a:pt x="608367" y="2167118"/>
                    <a:pt x="580268" y="2170547"/>
                    <a:pt x="556551" y="2162927"/>
                  </a:cubicBezTo>
                  <a:lnTo>
                    <a:pt x="539501" y="2171500"/>
                  </a:lnTo>
                  <a:cubicBezTo>
                    <a:pt x="553789" y="2174738"/>
                    <a:pt x="567029" y="2172833"/>
                    <a:pt x="581888" y="2177120"/>
                  </a:cubicBezTo>
                  <a:cubicBezTo>
                    <a:pt x="597766" y="2182606"/>
                    <a:pt x="614930" y="2183177"/>
                    <a:pt x="631132" y="2178739"/>
                  </a:cubicBezTo>
                  <a:close/>
                  <a:moveTo>
                    <a:pt x="615320" y="1676009"/>
                  </a:moveTo>
                  <a:cubicBezTo>
                    <a:pt x="607062" y="1674704"/>
                    <a:pt x="598623" y="1676762"/>
                    <a:pt x="591889" y="1681724"/>
                  </a:cubicBezTo>
                  <a:lnTo>
                    <a:pt x="609605" y="1689820"/>
                  </a:lnTo>
                  <a:cubicBezTo>
                    <a:pt x="613215" y="1688801"/>
                    <a:pt x="616492" y="1686867"/>
                    <a:pt x="619130" y="1684201"/>
                  </a:cubicBezTo>
                  <a:cubicBezTo>
                    <a:pt x="617511" y="1681533"/>
                    <a:pt x="620940" y="1678200"/>
                    <a:pt x="615320" y="1676009"/>
                  </a:cubicBezTo>
                  <a:close/>
                  <a:moveTo>
                    <a:pt x="595604" y="1716490"/>
                  </a:moveTo>
                  <a:cubicBezTo>
                    <a:pt x="602652" y="1711632"/>
                    <a:pt x="611034" y="1713442"/>
                    <a:pt x="617892" y="1707727"/>
                  </a:cubicBezTo>
                  <a:cubicBezTo>
                    <a:pt x="611605" y="1702203"/>
                    <a:pt x="581411" y="1704203"/>
                    <a:pt x="595604" y="1716490"/>
                  </a:cubicBezTo>
                  <a:close/>
                  <a:moveTo>
                    <a:pt x="589126" y="1661245"/>
                  </a:moveTo>
                  <a:lnTo>
                    <a:pt x="583316" y="1657530"/>
                  </a:lnTo>
                  <a:cubicBezTo>
                    <a:pt x="554741" y="1660293"/>
                    <a:pt x="567600" y="1672580"/>
                    <a:pt x="588936" y="1668580"/>
                  </a:cubicBezTo>
                  <a:cubicBezTo>
                    <a:pt x="593603" y="1664769"/>
                    <a:pt x="593603" y="1663912"/>
                    <a:pt x="589126" y="1661245"/>
                  </a:cubicBezTo>
                  <a:close/>
                  <a:moveTo>
                    <a:pt x="595794" y="1628003"/>
                  </a:moveTo>
                  <a:lnTo>
                    <a:pt x="612082" y="1618478"/>
                  </a:lnTo>
                  <a:cubicBezTo>
                    <a:pt x="586774" y="1609191"/>
                    <a:pt x="558999" y="1609191"/>
                    <a:pt x="533691" y="1618478"/>
                  </a:cubicBezTo>
                  <a:lnTo>
                    <a:pt x="543216" y="1624003"/>
                  </a:lnTo>
                  <a:cubicBezTo>
                    <a:pt x="561599" y="1622288"/>
                    <a:pt x="577697" y="1629241"/>
                    <a:pt x="595794" y="1628003"/>
                  </a:cubicBezTo>
                  <a:close/>
                  <a:moveTo>
                    <a:pt x="612082" y="1574663"/>
                  </a:moveTo>
                  <a:cubicBezTo>
                    <a:pt x="590365" y="1563900"/>
                    <a:pt x="567790" y="1574663"/>
                    <a:pt x="543787" y="1572663"/>
                  </a:cubicBezTo>
                  <a:cubicBezTo>
                    <a:pt x="538168" y="1572091"/>
                    <a:pt x="541692" y="1567424"/>
                    <a:pt x="536358" y="1565424"/>
                  </a:cubicBezTo>
                  <a:cubicBezTo>
                    <a:pt x="525404" y="1564281"/>
                    <a:pt x="501496" y="1565424"/>
                    <a:pt x="522166" y="1576568"/>
                  </a:cubicBezTo>
                  <a:cubicBezTo>
                    <a:pt x="539701" y="1577635"/>
                    <a:pt x="557161" y="1579702"/>
                    <a:pt x="574458" y="1582759"/>
                  </a:cubicBezTo>
                  <a:cubicBezTo>
                    <a:pt x="583983" y="1585426"/>
                    <a:pt x="585507" y="1580663"/>
                    <a:pt x="590079" y="1580187"/>
                  </a:cubicBezTo>
                  <a:cubicBezTo>
                    <a:pt x="597794" y="1579426"/>
                    <a:pt x="605890" y="1582283"/>
                    <a:pt x="612082" y="1578282"/>
                  </a:cubicBezTo>
                  <a:close/>
                  <a:moveTo>
                    <a:pt x="513498" y="1593046"/>
                  </a:moveTo>
                  <a:lnTo>
                    <a:pt x="513498" y="1596666"/>
                  </a:lnTo>
                  <a:cubicBezTo>
                    <a:pt x="534358" y="1602857"/>
                    <a:pt x="564647" y="1607905"/>
                    <a:pt x="585793" y="1596666"/>
                  </a:cubicBezTo>
                  <a:cubicBezTo>
                    <a:pt x="585793" y="1590760"/>
                    <a:pt x="585793" y="1590760"/>
                    <a:pt x="582935" y="1587903"/>
                  </a:cubicBezTo>
                  <a:cubicBezTo>
                    <a:pt x="573610" y="1588436"/>
                    <a:pt x="564485" y="1590798"/>
                    <a:pt x="556075" y="1594856"/>
                  </a:cubicBezTo>
                  <a:cubicBezTo>
                    <a:pt x="551817" y="1592132"/>
                    <a:pt x="547283" y="1589865"/>
                    <a:pt x="542549" y="1588093"/>
                  </a:cubicBezTo>
                  <a:cubicBezTo>
                    <a:pt x="533786" y="1595046"/>
                    <a:pt x="522166" y="1588284"/>
                    <a:pt x="513498" y="1593046"/>
                  </a:cubicBezTo>
                  <a:close/>
                  <a:moveTo>
                    <a:pt x="520070" y="1735921"/>
                  </a:moveTo>
                  <a:cubicBezTo>
                    <a:pt x="548645" y="1746685"/>
                    <a:pt x="584650" y="1746494"/>
                    <a:pt x="616273" y="1750018"/>
                  </a:cubicBezTo>
                  <a:lnTo>
                    <a:pt x="619226" y="1745256"/>
                  </a:lnTo>
                  <a:cubicBezTo>
                    <a:pt x="614225" y="1741122"/>
                    <a:pt x="607996" y="1738740"/>
                    <a:pt x="601509" y="1738493"/>
                  </a:cubicBezTo>
                  <a:cubicBezTo>
                    <a:pt x="598099" y="1735416"/>
                    <a:pt x="592917" y="1735416"/>
                    <a:pt x="589508" y="1738493"/>
                  </a:cubicBezTo>
                  <a:cubicBezTo>
                    <a:pt x="569791" y="1735159"/>
                    <a:pt x="537215" y="1723920"/>
                    <a:pt x="520070" y="1735540"/>
                  </a:cubicBezTo>
                  <a:close/>
                  <a:moveTo>
                    <a:pt x="582554" y="1849555"/>
                  </a:moveTo>
                  <a:cubicBezTo>
                    <a:pt x="593889" y="1850221"/>
                    <a:pt x="606176" y="1856888"/>
                    <a:pt x="617606" y="1851936"/>
                  </a:cubicBezTo>
                  <a:cubicBezTo>
                    <a:pt x="631703" y="1835553"/>
                    <a:pt x="564361" y="1839553"/>
                    <a:pt x="582554" y="1849173"/>
                  </a:cubicBezTo>
                  <a:close/>
                  <a:moveTo>
                    <a:pt x="596556" y="1790023"/>
                  </a:moveTo>
                  <a:cubicBezTo>
                    <a:pt x="597318" y="1790023"/>
                    <a:pt x="598080" y="1789261"/>
                    <a:pt x="598842" y="1788785"/>
                  </a:cubicBezTo>
                  <a:lnTo>
                    <a:pt x="598842" y="1784975"/>
                  </a:lnTo>
                  <a:cubicBezTo>
                    <a:pt x="585412" y="1774878"/>
                    <a:pt x="566647" y="1780498"/>
                    <a:pt x="552932" y="1784975"/>
                  </a:cubicBezTo>
                  <a:cubicBezTo>
                    <a:pt x="567124" y="1788871"/>
                    <a:pt x="581859" y="1790442"/>
                    <a:pt x="596556" y="1789642"/>
                  </a:cubicBezTo>
                  <a:close/>
                  <a:moveTo>
                    <a:pt x="529881" y="2199598"/>
                  </a:moveTo>
                  <a:cubicBezTo>
                    <a:pt x="546074" y="2197598"/>
                    <a:pt x="563600" y="2198360"/>
                    <a:pt x="578077" y="2190835"/>
                  </a:cubicBezTo>
                  <a:cubicBezTo>
                    <a:pt x="567886" y="2185596"/>
                    <a:pt x="554170" y="2189883"/>
                    <a:pt x="542263" y="2188549"/>
                  </a:cubicBezTo>
                  <a:lnTo>
                    <a:pt x="536453" y="2195884"/>
                  </a:lnTo>
                  <a:cubicBezTo>
                    <a:pt x="533501" y="2194741"/>
                    <a:pt x="522356" y="2196550"/>
                    <a:pt x="530357" y="2199217"/>
                  </a:cubicBezTo>
                  <a:close/>
                  <a:moveTo>
                    <a:pt x="625131" y="2013670"/>
                  </a:moveTo>
                  <a:lnTo>
                    <a:pt x="625131" y="2009765"/>
                  </a:lnTo>
                  <a:cubicBezTo>
                    <a:pt x="615396" y="2002555"/>
                    <a:pt x="602100" y="2002555"/>
                    <a:pt x="592365" y="2009765"/>
                  </a:cubicBezTo>
                  <a:lnTo>
                    <a:pt x="592365" y="2013575"/>
                  </a:lnTo>
                  <a:cubicBezTo>
                    <a:pt x="603166" y="2015956"/>
                    <a:pt x="614368" y="2015861"/>
                    <a:pt x="625131" y="2013289"/>
                  </a:cubicBezTo>
                  <a:close/>
                  <a:moveTo>
                    <a:pt x="635227" y="1967474"/>
                  </a:moveTo>
                  <a:cubicBezTo>
                    <a:pt x="633075" y="1966388"/>
                    <a:pt x="631008" y="1965141"/>
                    <a:pt x="629036" y="1963759"/>
                  </a:cubicBezTo>
                  <a:lnTo>
                    <a:pt x="614844" y="1963759"/>
                  </a:lnTo>
                  <a:cubicBezTo>
                    <a:pt x="585697" y="1974618"/>
                    <a:pt x="646372" y="1972617"/>
                    <a:pt x="635227" y="1967283"/>
                  </a:cubicBezTo>
                  <a:close/>
                  <a:moveTo>
                    <a:pt x="590841" y="1919849"/>
                  </a:moveTo>
                  <a:cubicBezTo>
                    <a:pt x="589069" y="1920154"/>
                    <a:pt x="587355" y="1920764"/>
                    <a:pt x="585793" y="1921659"/>
                  </a:cubicBezTo>
                  <a:lnTo>
                    <a:pt x="585793" y="1925278"/>
                  </a:lnTo>
                  <a:cubicBezTo>
                    <a:pt x="603233" y="1928479"/>
                    <a:pt x="621121" y="1928479"/>
                    <a:pt x="638561" y="1925278"/>
                  </a:cubicBezTo>
                  <a:lnTo>
                    <a:pt x="628369" y="1920039"/>
                  </a:lnTo>
                  <a:cubicBezTo>
                    <a:pt x="616177" y="1918706"/>
                    <a:pt x="603128" y="1919658"/>
                    <a:pt x="590841" y="1919658"/>
                  </a:cubicBezTo>
                  <a:close/>
                  <a:moveTo>
                    <a:pt x="609224" y="1646862"/>
                  </a:moveTo>
                  <a:cubicBezTo>
                    <a:pt x="602938" y="1647624"/>
                    <a:pt x="597032" y="1645719"/>
                    <a:pt x="592746" y="1648672"/>
                  </a:cubicBezTo>
                  <a:cubicBezTo>
                    <a:pt x="592746" y="1649910"/>
                    <a:pt x="592746" y="1651053"/>
                    <a:pt x="592746" y="1652387"/>
                  </a:cubicBezTo>
                  <a:lnTo>
                    <a:pt x="599318" y="1656292"/>
                  </a:lnTo>
                  <a:cubicBezTo>
                    <a:pt x="599318" y="1666484"/>
                    <a:pt x="619226" y="1661531"/>
                    <a:pt x="624083" y="1656863"/>
                  </a:cubicBezTo>
                  <a:close/>
                  <a:moveTo>
                    <a:pt x="563028" y="1543897"/>
                  </a:moveTo>
                  <a:cubicBezTo>
                    <a:pt x="537787" y="1554184"/>
                    <a:pt x="505878" y="1541040"/>
                    <a:pt x="481208" y="1553422"/>
                  </a:cubicBezTo>
                  <a:cubicBezTo>
                    <a:pt x="526166" y="1562947"/>
                    <a:pt x="570743" y="1555613"/>
                    <a:pt x="617130" y="1554470"/>
                  </a:cubicBezTo>
                  <a:cubicBezTo>
                    <a:pt x="624940" y="1533324"/>
                    <a:pt x="575410" y="1547231"/>
                    <a:pt x="563028" y="1543326"/>
                  </a:cubicBezTo>
                  <a:close/>
                  <a:moveTo>
                    <a:pt x="408247" y="3059896"/>
                  </a:moveTo>
                  <a:cubicBezTo>
                    <a:pt x="415200" y="3055705"/>
                    <a:pt x="424058" y="3059896"/>
                    <a:pt x="431297" y="3054372"/>
                  </a:cubicBezTo>
                  <a:cubicBezTo>
                    <a:pt x="453586" y="3056753"/>
                    <a:pt x="485113" y="3062372"/>
                    <a:pt x="506830" y="3052562"/>
                  </a:cubicBezTo>
                  <a:lnTo>
                    <a:pt x="506830" y="3048657"/>
                  </a:lnTo>
                  <a:cubicBezTo>
                    <a:pt x="492591" y="3038036"/>
                    <a:pt x="473750" y="3035893"/>
                    <a:pt x="457491" y="3043037"/>
                  </a:cubicBezTo>
                  <a:cubicBezTo>
                    <a:pt x="449395" y="3037894"/>
                    <a:pt x="437679" y="3031988"/>
                    <a:pt x="428154" y="3037798"/>
                  </a:cubicBezTo>
                  <a:cubicBezTo>
                    <a:pt x="429868" y="3051038"/>
                    <a:pt x="335476" y="3036941"/>
                    <a:pt x="381577" y="3059420"/>
                  </a:cubicBezTo>
                  <a:cubicBezTo>
                    <a:pt x="372052" y="3065421"/>
                    <a:pt x="358717" y="3057991"/>
                    <a:pt x="349382" y="3063421"/>
                  </a:cubicBezTo>
                  <a:lnTo>
                    <a:pt x="349382" y="3066945"/>
                  </a:lnTo>
                  <a:lnTo>
                    <a:pt x="342810" y="3070945"/>
                  </a:lnTo>
                  <a:lnTo>
                    <a:pt x="342810" y="3078660"/>
                  </a:lnTo>
                  <a:lnTo>
                    <a:pt x="351287" y="3080280"/>
                  </a:lnTo>
                  <a:cubicBezTo>
                    <a:pt x="371861" y="3069135"/>
                    <a:pt x="396721" y="3073898"/>
                    <a:pt x="417962" y="3079518"/>
                  </a:cubicBezTo>
                  <a:cubicBezTo>
                    <a:pt x="438927" y="3076679"/>
                    <a:pt x="460244" y="3080899"/>
                    <a:pt x="478541" y="3091520"/>
                  </a:cubicBezTo>
                  <a:cubicBezTo>
                    <a:pt x="485018" y="3089614"/>
                    <a:pt x="493210" y="3092948"/>
                    <a:pt x="500068" y="3089424"/>
                  </a:cubicBezTo>
                  <a:lnTo>
                    <a:pt x="493876" y="3085423"/>
                  </a:lnTo>
                  <a:lnTo>
                    <a:pt x="493876" y="3078184"/>
                  </a:lnTo>
                  <a:cubicBezTo>
                    <a:pt x="496353" y="3075041"/>
                    <a:pt x="504449" y="3077613"/>
                    <a:pt x="506830" y="3074469"/>
                  </a:cubicBezTo>
                  <a:lnTo>
                    <a:pt x="506830" y="3070755"/>
                  </a:lnTo>
                  <a:cubicBezTo>
                    <a:pt x="502735" y="3067707"/>
                    <a:pt x="493591" y="3069707"/>
                    <a:pt x="490828" y="3065421"/>
                  </a:cubicBezTo>
                  <a:cubicBezTo>
                    <a:pt x="477017" y="3065421"/>
                    <a:pt x="462730" y="3063421"/>
                    <a:pt x="450728" y="3072660"/>
                  </a:cubicBezTo>
                  <a:cubicBezTo>
                    <a:pt x="439108" y="3075136"/>
                    <a:pt x="443965" y="3064373"/>
                    <a:pt x="433583" y="3065326"/>
                  </a:cubicBezTo>
                  <a:cubicBezTo>
                    <a:pt x="424763" y="3066535"/>
                    <a:pt x="415800" y="3064611"/>
                    <a:pt x="408247" y="3059896"/>
                  </a:cubicBezTo>
                  <a:close/>
                  <a:moveTo>
                    <a:pt x="518737" y="3034750"/>
                  </a:moveTo>
                  <a:cubicBezTo>
                    <a:pt x="520461" y="3032217"/>
                    <a:pt x="520718" y="3028950"/>
                    <a:pt x="519403" y="3026178"/>
                  </a:cubicBezTo>
                  <a:lnTo>
                    <a:pt x="509878" y="3021034"/>
                  </a:lnTo>
                  <a:cubicBezTo>
                    <a:pt x="505611" y="3019711"/>
                    <a:pt x="501077" y="3022101"/>
                    <a:pt x="499753" y="3026378"/>
                  </a:cubicBezTo>
                  <a:cubicBezTo>
                    <a:pt x="498648" y="3029931"/>
                    <a:pt x="500115" y="3033779"/>
                    <a:pt x="503306" y="3035703"/>
                  </a:cubicBezTo>
                  <a:cubicBezTo>
                    <a:pt x="508469" y="3036284"/>
                    <a:pt x="513688" y="3035960"/>
                    <a:pt x="518737" y="3034750"/>
                  </a:cubicBezTo>
                  <a:close/>
                  <a:moveTo>
                    <a:pt x="464539" y="2888446"/>
                  </a:moveTo>
                  <a:cubicBezTo>
                    <a:pt x="469873" y="2887780"/>
                    <a:pt x="475779" y="2889685"/>
                    <a:pt x="480065" y="2886922"/>
                  </a:cubicBezTo>
                  <a:cubicBezTo>
                    <a:pt x="480065" y="2874349"/>
                    <a:pt x="453300" y="2883779"/>
                    <a:pt x="444632" y="2881017"/>
                  </a:cubicBezTo>
                  <a:cubicBezTo>
                    <a:pt x="435107" y="2876350"/>
                    <a:pt x="435107" y="2876350"/>
                    <a:pt x="428249" y="2879302"/>
                  </a:cubicBezTo>
                  <a:lnTo>
                    <a:pt x="428249" y="2882922"/>
                  </a:lnTo>
                  <a:cubicBezTo>
                    <a:pt x="439108" y="2887970"/>
                    <a:pt x="453300" y="2896257"/>
                    <a:pt x="464539" y="2888446"/>
                  </a:cubicBezTo>
                  <a:close/>
                  <a:moveTo>
                    <a:pt x="457586" y="2943691"/>
                  </a:moveTo>
                  <a:cubicBezTo>
                    <a:pt x="456853" y="2944053"/>
                    <a:pt x="456157" y="2944463"/>
                    <a:pt x="455491" y="2944930"/>
                  </a:cubicBezTo>
                  <a:cubicBezTo>
                    <a:pt x="453586" y="2948930"/>
                    <a:pt x="465206" y="2946168"/>
                    <a:pt x="457586" y="2943691"/>
                  </a:cubicBezTo>
                  <a:close/>
                  <a:moveTo>
                    <a:pt x="486733" y="2959979"/>
                  </a:moveTo>
                  <a:cubicBezTo>
                    <a:pt x="486733" y="2961122"/>
                    <a:pt x="486733" y="2962265"/>
                    <a:pt x="486733" y="2963504"/>
                  </a:cubicBezTo>
                  <a:cubicBezTo>
                    <a:pt x="503211" y="2973029"/>
                    <a:pt x="524166" y="2977505"/>
                    <a:pt x="539215" y="2967980"/>
                  </a:cubicBezTo>
                  <a:lnTo>
                    <a:pt x="539215" y="2956455"/>
                  </a:lnTo>
                  <a:cubicBezTo>
                    <a:pt x="531081" y="2949664"/>
                    <a:pt x="520642" y="2946253"/>
                    <a:pt x="510069" y="2946930"/>
                  </a:cubicBezTo>
                  <a:cubicBezTo>
                    <a:pt x="500544" y="2961027"/>
                    <a:pt x="496353" y="2950168"/>
                    <a:pt x="483304" y="2950644"/>
                  </a:cubicBezTo>
                  <a:cubicBezTo>
                    <a:pt x="479303" y="2955312"/>
                    <a:pt x="479303" y="2955407"/>
                    <a:pt x="486733" y="2959979"/>
                  </a:cubicBezTo>
                  <a:close/>
                  <a:moveTo>
                    <a:pt x="510164" y="2939976"/>
                  </a:moveTo>
                  <a:cubicBezTo>
                    <a:pt x="518832" y="2939976"/>
                    <a:pt x="533882" y="2942358"/>
                    <a:pt x="538739" y="2933880"/>
                  </a:cubicBezTo>
                  <a:cubicBezTo>
                    <a:pt x="533501" y="2931976"/>
                    <a:pt x="497782" y="2929309"/>
                    <a:pt x="510164" y="2939976"/>
                  </a:cubicBezTo>
                  <a:close/>
                  <a:moveTo>
                    <a:pt x="506926" y="2986459"/>
                  </a:moveTo>
                  <a:lnTo>
                    <a:pt x="515879" y="2991412"/>
                  </a:lnTo>
                  <a:cubicBezTo>
                    <a:pt x="522070" y="2991412"/>
                    <a:pt x="519594" y="2988268"/>
                    <a:pt x="520070" y="2986363"/>
                  </a:cubicBezTo>
                  <a:cubicBezTo>
                    <a:pt x="516060" y="2983782"/>
                    <a:pt x="510898" y="2983820"/>
                    <a:pt x="506926" y="2986459"/>
                  </a:cubicBezTo>
                  <a:close/>
                  <a:moveTo>
                    <a:pt x="520070" y="3063801"/>
                  </a:moveTo>
                  <a:cubicBezTo>
                    <a:pt x="528852" y="3067488"/>
                    <a:pt x="538949" y="3066059"/>
                    <a:pt x="546359" y="3060087"/>
                  </a:cubicBezTo>
                  <a:cubicBezTo>
                    <a:pt x="537634" y="3056401"/>
                    <a:pt x="527595" y="3057668"/>
                    <a:pt x="520070" y="3063421"/>
                  </a:cubicBezTo>
                  <a:close/>
                  <a:moveTo>
                    <a:pt x="529595" y="2855490"/>
                  </a:moveTo>
                  <a:cubicBezTo>
                    <a:pt x="485971" y="2854728"/>
                    <a:pt x="442537" y="2848917"/>
                    <a:pt x="401579" y="2865015"/>
                  </a:cubicBezTo>
                  <a:cubicBezTo>
                    <a:pt x="403484" y="2885112"/>
                    <a:pt x="434821" y="2866634"/>
                    <a:pt x="446061" y="2862634"/>
                  </a:cubicBezTo>
                  <a:cubicBezTo>
                    <a:pt x="474045" y="2861995"/>
                    <a:pt x="502011" y="2864329"/>
                    <a:pt x="529500" y="2869587"/>
                  </a:cubicBezTo>
                  <a:cubicBezTo>
                    <a:pt x="542549" y="2866062"/>
                    <a:pt x="542073" y="2859395"/>
                    <a:pt x="529309" y="2855109"/>
                  </a:cubicBezTo>
                  <a:close/>
                  <a:moveTo>
                    <a:pt x="420629" y="2886255"/>
                  </a:moveTo>
                  <a:cubicBezTo>
                    <a:pt x="405484" y="2880636"/>
                    <a:pt x="408723" y="2893590"/>
                    <a:pt x="420629" y="2887494"/>
                  </a:cubicBezTo>
                  <a:cubicBezTo>
                    <a:pt x="420439" y="2886732"/>
                    <a:pt x="420629" y="2886160"/>
                    <a:pt x="420343" y="2885875"/>
                  </a:cubicBezTo>
                  <a:close/>
                  <a:moveTo>
                    <a:pt x="211079" y="2820342"/>
                  </a:moveTo>
                  <a:cubicBezTo>
                    <a:pt x="222793" y="2825715"/>
                    <a:pt x="236120" y="2826400"/>
                    <a:pt x="248322" y="2822248"/>
                  </a:cubicBezTo>
                  <a:lnTo>
                    <a:pt x="251084" y="2817485"/>
                  </a:lnTo>
                  <a:lnTo>
                    <a:pt x="241178" y="2810913"/>
                  </a:lnTo>
                  <a:cubicBezTo>
                    <a:pt x="230034" y="2822628"/>
                    <a:pt x="210793" y="2799102"/>
                    <a:pt x="211270" y="2819962"/>
                  </a:cubicBezTo>
                  <a:close/>
                  <a:moveTo>
                    <a:pt x="208031" y="2929309"/>
                  </a:moveTo>
                  <a:cubicBezTo>
                    <a:pt x="201935" y="2938834"/>
                    <a:pt x="236606" y="2938071"/>
                    <a:pt x="243083" y="2935309"/>
                  </a:cubicBezTo>
                  <a:cubicBezTo>
                    <a:pt x="235558" y="2929309"/>
                    <a:pt x="219080" y="2928546"/>
                    <a:pt x="208031" y="2929309"/>
                  </a:cubicBezTo>
                  <a:close/>
                  <a:moveTo>
                    <a:pt x="259561" y="2888351"/>
                  </a:moveTo>
                  <a:lnTo>
                    <a:pt x="277754" y="2879398"/>
                  </a:lnTo>
                  <a:lnTo>
                    <a:pt x="274801" y="2873682"/>
                  </a:lnTo>
                  <a:cubicBezTo>
                    <a:pt x="268991" y="2883969"/>
                    <a:pt x="224605" y="2866539"/>
                    <a:pt x="243750" y="2879302"/>
                  </a:cubicBezTo>
                  <a:lnTo>
                    <a:pt x="237940" y="2883112"/>
                  </a:lnTo>
                  <a:cubicBezTo>
                    <a:pt x="236320" y="2892351"/>
                    <a:pt x="255180" y="2887494"/>
                    <a:pt x="259561" y="2888065"/>
                  </a:cubicBezTo>
                  <a:close/>
                  <a:moveTo>
                    <a:pt x="283374" y="2809770"/>
                  </a:moveTo>
                  <a:cubicBezTo>
                    <a:pt x="283374" y="2809103"/>
                    <a:pt x="280897" y="2808532"/>
                    <a:pt x="279659" y="2807960"/>
                  </a:cubicBezTo>
                  <a:lnTo>
                    <a:pt x="263848" y="2816818"/>
                  </a:lnTo>
                  <a:cubicBezTo>
                    <a:pt x="261847" y="2826343"/>
                    <a:pt x="278040" y="2821295"/>
                    <a:pt x="283564" y="2816818"/>
                  </a:cubicBezTo>
                  <a:cubicBezTo>
                    <a:pt x="283758" y="2814370"/>
                    <a:pt x="283694" y="2811913"/>
                    <a:pt x="283374" y="2809484"/>
                  </a:cubicBezTo>
                  <a:close/>
                  <a:moveTo>
                    <a:pt x="273849" y="2837107"/>
                  </a:moveTo>
                  <a:cubicBezTo>
                    <a:pt x="270229" y="2837107"/>
                    <a:pt x="267372" y="2836440"/>
                    <a:pt x="264324" y="2838535"/>
                  </a:cubicBezTo>
                  <a:cubicBezTo>
                    <a:pt x="263276" y="2845489"/>
                    <a:pt x="263371" y="2845489"/>
                    <a:pt x="267372" y="2848060"/>
                  </a:cubicBezTo>
                  <a:cubicBezTo>
                    <a:pt x="286993" y="2848537"/>
                    <a:pt x="297376" y="2848346"/>
                    <a:pt x="273659" y="2836821"/>
                  </a:cubicBezTo>
                  <a:close/>
                  <a:moveTo>
                    <a:pt x="292899" y="2914450"/>
                  </a:moveTo>
                  <a:cubicBezTo>
                    <a:pt x="300328" y="2912164"/>
                    <a:pt x="288898" y="2909020"/>
                    <a:pt x="287184" y="2907115"/>
                  </a:cubicBezTo>
                  <a:cubicBezTo>
                    <a:pt x="281307" y="2906639"/>
                    <a:pt x="275471" y="2908439"/>
                    <a:pt x="270896" y="2912164"/>
                  </a:cubicBezTo>
                  <a:cubicBezTo>
                    <a:pt x="276802" y="2916735"/>
                    <a:pt x="286041" y="2913211"/>
                    <a:pt x="293185" y="2914164"/>
                  </a:cubicBezTo>
                  <a:close/>
                  <a:moveTo>
                    <a:pt x="270134" y="2934738"/>
                  </a:moveTo>
                  <a:cubicBezTo>
                    <a:pt x="274111" y="2937405"/>
                    <a:pt x="279302" y="2937405"/>
                    <a:pt x="283279" y="2934738"/>
                  </a:cubicBezTo>
                  <a:cubicBezTo>
                    <a:pt x="279425" y="2932109"/>
                    <a:pt x="274387" y="2932004"/>
                    <a:pt x="270420" y="2934452"/>
                  </a:cubicBezTo>
                  <a:close/>
                  <a:moveTo>
                    <a:pt x="299757" y="1374066"/>
                  </a:moveTo>
                  <a:cubicBezTo>
                    <a:pt x="304329" y="1370257"/>
                    <a:pt x="304329" y="1370257"/>
                    <a:pt x="299757" y="1366732"/>
                  </a:cubicBezTo>
                  <a:lnTo>
                    <a:pt x="286898" y="1366732"/>
                  </a:lnTo>
                  <a:cubicBezTo>
                    <a:pt x="282231" y="1370542"/>
                    <a:pt x="282231" y="1370542"/>
                    <a:pt x="286898" y="1374066"/>
                  </a:cubicBezTo>
                  <a:close/>
                  <a:moveTo>
                    <a:pt x="299757" y="2601267"/>
                  </a:moveTo>
                  <a:cubicBezTo>
                    <a:pt x="292994" y="2603839"/>
                    <a:pt x="303662" y="2606601"/>
                    <a:pt x="305662" y="2608983"/>
                  </a:cubicBezTo>
                  <a:lnTo>
                    <a:pt x="315187" y="2603458"/>
                  </a:lnTo>
                  <a:cubicBezTo>
                    <a:pt x="311759" y="2599077"/>
                    <a:pt x="305282" y="2601554"/>
                    <a:pt x="300043" y="2600982"/>
                  </a:cubicBezTo>
                  <a:close/>
                  <a:moveTo>
                    <a:pt x="296518" y="2845774"/>
                  </a:moveTo>
                  <a:cubicBezTo>
                    <a:pt x="314616" y="2851775"/>
                    <a:pt x="339190" y="2844631"/>
                    <a:pt x="355859" y="2839107"/>
                  </a:cubicBezTo>
                  <a:cubicBezTo>
                    <a:pt x="351001" y="2830058"/>
                    <a:pt x="295852" y="2836821"/>
                    <a:pt x="296804" y="2845489"/>
                  </a:cubicBezTo>
                  <a:close/>
                  <a:moveTo>
                    <a:pt x="474541" y="1169374"/>
                  </a:moveTo>
                  <a:cubicBezTo>
                    <a:pt x="474541" y="1181852"/>
                    <a:pt x="500544" y="1172803"/>
                    <a:pt x="509783" y="1175279"/>
                  </a:cubicBezTo>
                  <a:cubicBezTo>
                    <a:pt x="523785" y="1166040"/>
                    <a:pt x="479303" y="1160802"/>
                    <a:pt x="474826" y="1168803"/>
                  </a:cubicBezTo>
                  <a:close/>
                  <a:moveTo>
                    <a:pt x="481399" y="1115082"/>
                  </a:moveTo>
                  <a:cubicBezTo>
                    <a:pt x="488066" y="1118796"/>
                    <a:pt x="487780" y="1125940"/>
                    <a:pt x="497401" y="1123749"/>
                  </a:cubicBezTo>
                  <a:cubicBezTo>
                    <a:pt x="501211" y="1120606"/>
                    <a:pt x="512069" y="1118225"/>
                    <a:pt x="503211" y="1112701"/>
                  </a:cubicBezTo>
                  <a:cubicBezTo>
                    <a:pt x="497020" y="1113462"/>
                    <a:pt x="485399" y="1109176"/>
                    <a:pt x="481684" y="1114510"/>
                  </a:cubicBezTo>
                  <a:close/>
                  <a:moveTo>
                    <a:pt x="526928" y="1537706"/>
                  </a:moveTo>
                  <a:cubicBezTo>
                    <a:pt x="533862" y="1540097"/>
                    <a:pt x="540959" y="1541973"/>
                    <a:pt x="548169" y="1543326"/>
                  </a:cubicBezTo>
                  <a:cubicBezTo>
                    <a:pt x="552455" y="1538468"/>
                    <a:pt x="576172" y="1533038"/>
                    <a:pt x="571315" y="1525800"/>
                  </a:cubicBezTo>
                  <a:cubicBezTo>
                    <a:pt x="558932" y="1520847"/>
                    <a:pt x="544835" y="1533229"/>
                    <a:pt x="533691" y="1526848"/>
                  </a:cubicBezTo>
                  <a:cubicBezTo>
                    <a:pt x="524737" y="1521132"/>
                    <a:pt x="526928" y="1532753"/>
                    <a:pt x="526928" y="1537706"/>
                  </a:cubicBezTo>
                  <a:close/>
                  <a:moveTo>
                    <a:pt x="458539" y="1554089"/>
                  </a:moveTo>
                  <a:lnTo>
                    <a:pt x="467587" y="1548755"/>
                  </a:lnTo>
                  <a:cubicBezTo>
                    <a:pt x="455957" y="1542316"/>
                    <a:pt x="442203" y="1540868"/>
                    <a:pt x="429487" y="1544755"/>
                  </a:cubicBezTo>
                  <a:cubicBezTo>
                    <a:pt x="437203" y="1552003"/>
                    <a:pt x="447747" y="1555432"/>
                    <a:pt x="458253" y="1554089"/>
                  </a:cubicBezTo>
                  <a:close/>
                  <a:moveTo>
                    <a:pt x="453395" y="2694232"/>
                  </a:moveTo>
                  <a:cubicBezTo>
                    <a:pt x="438346" y="2688612"/>
                    <a:pt x="441584" y="2701661"/>
                    <a:pt x="453395" y="2695470"/>
                  </a:cubicBezTo>
                  <a:cubicBezTo>
                    <a:pt x="453300" y="2695089"/>
                    <a:pt x="453490" y="2694517"/>
                    <a:pt x="453109" y="2694232"/>
                  </a:cubicBezTo>
                  <a:close/>
                  <a:moveTo>
                    <a:pt x="436822" y="2817580"/>
                  </a:moveTo>
                  <a:cubicBezTo>
                    <a:pt x="451681" y="2820438"/>
                    <a:pt x="467207" y="2815295"/>
                    <a:pt x="480732" y="2813008"/>
                  </a:cubicBezTo>
                  <a:cubicBezTo>
                    <a:pt x="468826" y="2804150"/>
                    <a:pt x="449109" y="2806341"/>
                    <a:pt x="435107" y="2809103"/>
                  </a:cubicBezTo>
                  <a:cubicBezTo>
                    <a:pt x="435488" y="2811865"/>
                    <a:pt x="432821" y="2815009"/>
                    <a:pt x="436536" y="2817580"/>
                  </a:cubicBezTo>
                  <a:close/>
                  <a:moveTo>
                    <a:pt x="503497" y="2744714"/>
                  </a:moveTo>
                  <a:cubicBezTo>
                    <a:pt x="508450" y="2741094"/>
                    <a:pt x="508450" y="2741094"/>
                    <a:pt x="503497" y="2737285"/>
                  </a:cubicBezTo>
                  <a:cubicBezTo>
                    <a:pt x="489495" y="2739475"/>
                    <a:pt x="477970" y="2732808"/>
                    <a:pt x="464349" y="2733570"/>
                  </a:cubicBezTo>
                  <a:cubicBezTo>
                    <a:pt x="459682" y="2737189"/>
                    <a:pt x="459682" y="2737189"/>
                    <a:pt x="464349" y="2740999"/>
                  </a:cubicBezTo>
                  <a:cubicBezTo>
                    <a:pt x="477132" y="2744057"/>
                    <a:pt x="490276" y="2745314"/>
                    <a:pt x="503401" y="2744714"/>
                  </a:cubicBezTo>
                  <a:close/>
                  <a:moveTo>
                    <a:pt x="499687" y="2709567"/>
                  </a:moveTo>
                  <a:cubicBezTo>
                    <a:pt x="482570" y="2706881"/>
                    <a:pt x="465159" y="2706623"/>
                    <a:pt x="447966" y="2708805"/>
                  </a:cubicBezTo>
                  <a:cubicBezTo>
                    <a:pt x="444632" y="2728617"/>
                    <a:pt x="460634" y="2708805"/>
                    <a:pt x="467016" y="2717568"/>
                  </a:cubicBezTo>
                  <a:cubicBezTo>
                    <a:pt x="467016" y="2722711"/>
                    <a:pt x="472445" y="2722711"/>
                    <a:pt x="476541" y="2722616"/>
                  </a:cubicBezTo>
                  <a:close/>
                  <a:moveTo>
                    <a:pt x="542740" y="1513703"/>
                  </a:moveTo>
                  <a:cubicBezTo>
                    <a:pt x="558170" y="1502082"/>
                    <a:pt x="502830" y="1504940"/>
                    <a:pt x="497115" y="1509988"/>
                  </a:cubicBezTo>
                  <a:cubicBezTo>
                    <a:pt x="471016" y="1503702"/>
                    <a:pt x="439965" y="1499035"/>
                    <a:pt x="415200" y="1508369"/>
                  </a:cubicBezTo>
                  <a:cubicBezTo>
                    <a:pt x="421486" y="1512465"/>
                    <a:pt x="431297" y="1507512"/>
                    <a:pt x="437488" y="1513512"/>
                  </a:cubicBezTo>
                  <a:cubicBezTo>
                    <a:pt x="442327" y="1513036"/>
                    <a:pt x="447166" y="1514436"/>
                    <a:pt x="451014" y="1517418"/>
                  </a:cubicBezTo>
                  <a:cubicBezTo>
                    <a:pt x="479303" y="1508464"/>
                    <a:pt x="512545" y="1516370"/>
                    <a:pt x="542644" y="1513703"/>
                  </a:cubicBezTo>
                  <a:close/>
                  <a:moveTo>
                    <a:pt x="576172" y="1491700"/>
                  </a:moveTo>
                  <a:cubicBezTo>
                    <a:pt x="628751" y="1490367"/>
                    <a:pt x="565790" y="1486366"/>
                    <a:pt x="553027" y="1478841"/>
                  </a:cubicBezTo>
                  <a:cubicBezTo>
                    <a:pt x="553027" y="1475794"/>
                    <a:pt x="553027" y="1475794"/>
                    <a:pt x="549979" y="1473126"/>
                  </a:cubicBezTo>
                  <a:cubicBezTo>
                    <a:pt x="538949" y="1473031"/>
                    <a:pt x="527947" y="1474279"/>
                    <a:pt x="517213" y="1476841"/>
                  </a:cubicBezTo>
                  <a:cubicBezTo>
                    <a:pt x="497305" y="1469031"/>
                    <a:pt x="417962" y="1461696"/>
                    <a:pt x="493876" y="1482461"/>
                  </a:cubicBezTo>
                  <a:lnTo>
                    <a:pt x="493876" y="1493605"/>
                  </a:lnTo>
                  <a:cubicBezTo>
                    <a:pt x="520546" y="1498558"/>
                    <a:pt x="549979" y="1502749"/>
                    <a:pt x="576077" y="1491700"/>
                  </a:cubicBezTo>
                  <a:close/>
                  <a:moveTo>
                    <a:pt x="566647" y="1450362"/>
                  </a:moveTo>
                  <a:cubicBezTo>
                    <a:pt x="557122" y="1439122"/>
                    <a:pt x="539692" y="1447409"/>
                    <a:pt x="528547" y="1439789"/>
                  </a:cubicBezTo>
                  <a:cubicBezTo>
                    <a:pt x="514165" y="1437312"/>
                    <a:pt x="504163" y="1448076"/>
                    <a:pt x="491019" y="1440360"/>
                  </a:cubicBezTo>
                  <a:cubicBezTo>
                    <a:pt x="479303" y="1449314"/>
                    <a:pt x="466730" y="1433503"/>
                    <a:pt x="455205" y="1445314"/>
                  </a:cubicBezTo>
                  <a:cubicBezTo>
                    <a:pt x="459396" y="1449123"/>
                    <a:pt x="466254" y="1447028"/>
                    <a:pt x="471016" y="1447504"/>
                  </a:cubicBezTo>
                  <a:cubicBezTo>
                    <a:pt x="479208" y="1454076"/>
                    <a:pt x="487971" y="1448362"/>
                    <a:pt x="496258" y="1454267"/>
                  </a:cubicBezTo>
                  <a:cubicBezTo>
                    <a:pt x="504716" y="1449724"/>
                    <a:pt x="515184" y="1451495"/>
                    <a:pt x="521689" y="1458553"/>
                  </a:cubicBezTo>
                  <a:cubicBezTo>
                    <a:pt x="538072" y="1459601"/>
                    <a:pt x="547502" y="1452647"/>
                    <a:pt x="563885" y="1454839"/>
                  </a:cubicBezTo>
                  <a:close/>
                  <a:moveTo>
                    <a:pt x="382624" y="1353492"/>
                  </a:moveTo>
                  <a:cubicBezTo>
                    <a:pt x="406151" y="1360541"/>
                    <a:pt x="434536" y="1349111"/>
                    <a:pt x="457491" y="1358826"/>
                  </a:cubicBezTo>
                  <a:cubicBezTo>
                    <a:pt x="468635" y="1350730"/>
                    <a:pt x="478541" y="1361684"/>
                    <a:pt x="491400" y="1358826"/>
                  </a:cubicBezTo>
                  <a:lnTo>
                    <a:pt x="494543" y="1354255"/>
                  </a:lnTo>
                  <a:cubicBezTo>
                    <a:pt x="482542" y="1342348"/>
                    <a:pt x="465301" y="1344730"/>
                    <a:pt x="450442" y="1343682"/>
                  </a:cubicBezTo>
                  <a:cubicBezTo>
                    <a:pt x="431392" y="1336633"/>
                    <a:pt x="408151" y="1334157"/>
                    <a:pt x="389482" y="1345682"/>
                  </a:cubicBezTo>
                  <a:cubicBezTo>
                    <a:pt x="389482" y="1346825"/>
                    <a:pt x="389482" y="1347968"/>
                    <a:pt x="388816" y="1349397"/>
                  </a:cubicBezTo>
                  <a:close/>
                  <a:moveTo>
                    <a:pt x="405008" y="1314821"/>
                  </a:moveTo>
                  <a:cubicBezTo>
                    <a:pt x="418534" y="1304344"/>
                    <a:pt x="382720" y="1306534"/>
                    <a:pt x="377005" y="1308629"/>
                  </a:cubicBezTo>
                  <a:cubicBezTo>
                    <a:pt x="372337" y="1320155"/>
                    <a:pt x="397864" y="1312916"/>
                    <a:pt x="404818" y="1314821"/>
                  </a:cubicBezTo>
                  <a:close/>
                  <a:moveTo>
                    <a:pt x="504735" y="1260052"/>
                  </a:moveTo>
                  <a:cubicBezTo>
                    <a:pt x="494257" y="1258042"/>
                    <a:pt x="483408" y="1259766"/>
                    <a:pt x="474064" y="1264910"/>
                  </a:cubicBezTo>
                  <a:cubicBezTo>
                    <a:pt x="484875" y="1268148"/>
                    <a:pt x="496401" y="1268148"/>
                    <a:pt x="507211" y="1264910"/>
                  </a:cubicBezTo>
                  <a:cubicBezTo>
                    <a:pt x="506545" y="1263291"/>
                    <a:pt x="508354" y="1261290"/>
                    <a:pt x="504544" y="1260052"/>
                  </a:cubicBezTo>
                  <a:close/>
                  <a:moveTo>
                    <a:pt x="500163" y="1284627"/>
                  </a:moveTo>
                  <a:lnTo>
                    <a:pt x="503116" y="1289008"/>
                  </a:lnTo>
                  <a:cubicBezTo>
                    <a:pt x="516260" y="1288246"/>
                    <a:pt x="528833" y="1292056"/>
                    <a:pt x="539406" y="1283865"/>
                  </a:cubicBezTo>
                  <a:cubicBezTo>
                    <a:pt x="542454" y="1274340"/>
                    <a:pt x="529119" y="1279198"/>
                    <a:pt x="522451" y="1281007"/>
                  </a:cubicBezTo>
                  <a:cubicBezTo>
                    <a:pt x="515155" y="1276206"/>
                    <a:pt x="505392" y="1277778"/>
                    <a:pt x="499972" y="1284627"/>
                  </a:cubicBezTo>
                  <a:close/>
                  <a:moveTo>
                    <a:pt x="444918" y="1281674"/>
                  </a:moveTo>
                  <a:lnTo>
                    <a:pt x="421772" y="1294533"/>
                  </a:lnTo>
                  <a:lnTo>
                    <a:pt x="421772" y="1298248"/>
                  </a:lnTo>
                  <a:cubicBezTo>
                    <a:pt x="447585" y="1303295"/>
                    <a:pt x="525976" y="1278055"/>
                    <a:pt x="444727" y="1281483"/>
                  </a:cubicBezTo>
                  <a:close/>
                  <a:moveTo>
                    <a:pt x="427106" y="1231287"/>
                  </a:moveTo>
                  <a:cubicBezTo>
                    <a:pt x="412057" y="1225476"/>
                    <a:pt x="415200" y="1238621"/>
                    <a:pt x="427106" y="1232525"/>
                  </a:cubicBezTo>
                  <a:cubicBezTo>
                    <a:pt x="427011" y="1232049"/>
                    <a:pt x="427201" y="1231573"/>
                    <a:pt x="426916" y="1231287"/>
                  </a:cubicBezTo>
                  <a:close/>
                  <a:moveTo>
                    <a:pt x="416248" y="1372447"/>
                  </a:moveTo>
                  <a:cubicBezTo>
                    <a:pt x="419010" y="1374352"/>
                    <a:pt x="421867" y="1376067"/>
                    <a:pt x="424153" y="1377496"/>
                  </a:cubicBezTo>
                  <a:lnTo>
                    <a:pt x="438155" y="1377496"/>
                  </a:lnTo>
                  <a:cubicBezTo>
                    <a:pt x="442822" y="1373685"/>
                    <a:pt x="442822" y="1373685"/>
                    <a:pt x="438155" y="1370066"/>
                  </a:cubicBezTo>
                  <a:cubicBezTo>
                    <a:pt x="431678" y="1371495"/>
                    <a:pt x="419486" y="1367208"/>
                    <a:pt x="416057" y="1372447"/>
                  </a:cubicBezTo>
                  <a:close/>
                  <a:moveTo>
                    <a:pt x="404246" y="1418644"/>
                  </a:moveTo>
                  <a:cubicBezTo>
                    <a:pt x="342905" y="1437694"/>
                    <a:pt x="396531" y="1431312"/>
                    <a:pt x="424725" y="1432645"/>
                  </a:cubicBezTo>
                  <a:cubicBezTo>
                    <a:pt x="446918" y="1420263"/>
                    <a:pt x="473207" y="1443218"/>
                    <a:pt x="493686" y="1423692"/>
                  </a:cubicBezTo>
                  <a:lnTo>
                    <a:pt x="493686" y="1420072"/>
                  </a:lnTo>
                  <a:cubicBezTo>
                    <a:pt x="509212" y="1415786"/>
                    <a:pt x="529405" y="1427407"/>
                    <a:pt x="546169" y="1420072"/>
                  </a:cubicBezTo>
                  <a:lnTo>
                    <a:pt x="546169" y="1416453"/>
                  </a:lnTo>
                  <a:lnTo>
                    <a:pt x="536644" y="1411119"/>
                  </a:lnTo>
                  <a:cubicBezTo>
                    <a:pt x="516641" y="1424168"/>
                    <a:pt x="523309" y="1397498"/>
                    <a:pt x="503116" y="1411119"/>
                  </a:cubicBezTo>
                  <a:cubicBezTo>
                    <a:pt x="496543" y="1409690"/>
                    <a:pt x="494353" y="1413690"/>
                    <a:pt x="489971" y="1414357"/>
                  </a:cubicBezTo>
                  <a:cubicBezTo>
                    <a:pt x="471921" y="1409556"/>
                    <a:pt x="452995" y="1409071"/>
                    <a:pt x="434726" y="1412928"/>
                  </a:cubicBezTo>
                  <a:cubicBezTo>
                    <a:pt x="433393" y="1424358"/>
                    <a:pt x="412628" y="1414833"/>
                    <a:pt x="404056" y="1418644"/>
                  </a:cubicBezTo>
                  <a:close/>
                  <a:moveTo>
                    <a:pt x="543026" y="1395783"/>
                  </a:moveTo>
                  <a:cubicBezTo>
                    <a:pt x="545407" y="1396926"/>
                    <a:pt x="547312" y="1398451"/>
                    <a:pt x="549122" y="1399498"/>
                  </a:cubicBezTo>
                  <a:cubicBezTo>
                    <a:pt x="555027" y="1400737"/>
                    <a:pt x="565219" y="1396831"/>
                    <a:pt x="556170" y="1392164"/>
                  </a:cubicBezTo>
                  <a:cubicBezTo>
                    <a:pt x="553027" y="1392545"/>
                    <a:pt x="535310" y="1390545"/>
                    <a:pt x="543026" y="1395783"/>
                  </a:cubicBezTo>
                  <a:close/>
                  <a:moveTo>
                    <a:pt x="565981" y="1320631"/>
                  </a:moveTo>
                  <a:cubicBezTo>
                    <a:pt x="563980" y="1316345"/>
                    <a:pt x="557694" y="1320631"/>
                    <a:pt x="555503" y="1321965"/>
                  </a:cubicBezTo>
                  <a:cubicBezTo>
                    <a:pt x="542073" y="1320060"/>
                    <a:pt x="534834" y="1330442"/>
                    <a:pt x="523309" y="1321965"/>
                  </a:cubicBezTo>
                  <a:cubicBezTo>
                    <a:pt x="511307" y="1324917"/>
                    <a:pt x="487114" y="1309392"/>
                    <a:pt x="480827" y="1322917"/>
                  </a:cubicBezTo>
                  <a:cubicBezTo>
                    <a:pt x="507021" y="1327870"/>
                    <a:pt x="539025" y="1332442"/>
                    <a:pt x="566552" y="1327299"/>
                  </a:cubicBezTo>
                  <a:cubicBezTo>
                    <a:pt x="566581" y="1325098"/>
                    <a:pt x="566390" y="1322888"/>
                    <a:pt x="565981" y="1320726"/>
                  </a:cubicBezTo>
                  <a:close/>
                  <a:moveTo>
                    <a:pt x="552169" y="1253956"/>
                  </a:moveTo>
                  <a:cubicBezTo>
                    <a:pt x="540263" y="1247860"/>
                    <a:pt x="527309" y="1236240"/>
                    <a:pt x="513498" y="1243383"/>
                  </a:cubicBezTo>
                  <a:lnTo>
                    <a:pt x="513498" y="1251956"/>
                  </a:lnTo>
                  <a:cubicBezTo>
                    <a:pt x="519099" y="1251413"/>
                    <a:pt x="524728" y="1252823"/>
                    <a:pt x="529405" y="1255957"/>
                  </a:cubicBezTo>
                  <a:cubicBezTo>
                    <a:pt x="549407" y="1256147"/>
                    <a:pt x="549407" y="1256052"/>
                    <a:pt x="552169" y="1253575"/>
                  </a:cubicBezTo>
                  <a:close/>
                  <a:moveTo>
                    <a:pt x="470826" y="1233858"/>
                  </a:moveTo>
                  <a:cubicBezTo>
                    <a:pt x="460253" y="1233096"/>
                    <a:pt x="427106" y="1238145"/>
                    <a:pt x="450061" y="1248622"/>
                  </a:cubicBezTo>
                  <a:cubicBezTo>
                    <a:pt x="464730" y="1251479"/>
                    <a:pt x="520642" y="1245193"/>
                    <a:pt x="477970" y="1241288"/>
                  </a:cubicBezTo>
                  <a:cubicBezTo>
                    <a:pt x="471778" y="1239764"/>
                    <a:pt x="476350" y="1235287"/>
                    <a:pt x="470826" y="1233858"/>
                  </a:cubicBezTo>
                  <a:close/>
                  <a:moveTo>
                    <a:pt x="461301" y="1216904"/>
                  </a:moveTo>
                  <a:cubicBezTo>
                    <a:pt x="450823" y="1208617"/>
                    <a:pt x="438632" y="1213665"/>
                    <a:pt x="428059" y="1216904"/>
                  </a:cubicBezTo>
                  <a:lnTo>
                    <a:pt x="428059" y="1220428"/>
                  </a:lnTo>
                  <a:cubicBezTo>
                    <a:pt x="432535" y="1224333"/>
                    <a:pt x="440727" y="1221571"/>
                    <a:pt x="445109" y="1218713"/>
                  </a:cubicBezTo>
                  <a:cubicBezTo>
                    <a:pt x="450728" y="1218523"/>
                    <a:pt x="456824" y="1220333"/>
                    <a:pt x="461396" y="1216809"/>
                  </a:cubicBezTo>
                  <a:close/>
                  <a:moveTo>
                    <a:pt x="460729" y="1047930"/>
                  </a:moveTo>
                  <a:cubicBezTo>
                    <a:pt x="457567" y="1045397"/>
                    <a:pt x="453843" y="1043663"/>
                    <a:pt x="449871" y="1042882"/>
                  </a:cubicBezTo>
                  <a:cubicBezTo>
                    <a:pt x="440346" y="1050026"/>
                    <a:pt x="425773" y="1042311"/>
                    <a:pt x="414914" y="1047835"/>
                  </a:cubicBezTo>
                  <a:lnTo>
                    <a:pt x="414914" y="1051454"/>
                  </a:lnTo>
                  <a:cubicBezTo>
                    <a:pt x="430030" y="1054550"/>
                    <a:pt x="445613" y="1054550"/>
                    <a:pt x="460729" y="1051454"/>
                  </a:cubicBezTo>
                  <a:close/>
                  <a:moveTo>
                    <a:pt x="439965" y="1069171"/>
                  </a:moveTo>
                  <a:cubicBezTo>
                    <a:pt x="436155" y="1066599"/>
                    <a:pt x="429487" y="1068695"/>
                    <a:pt x="424820" y="1068028"/>
                  </a:cubicBezTo>
                  <a:cubicBezTo>
                    <a:pt x="420153" y="1071647"/>
                    <a:pt x="420153" y="1071647"/>
                    <a:pt x="424820" y="1075362"/>
                  </a:cubicBezTo>
                  <a:lnTo>
                    <a:pt x="432154" y="1075362"/>
                  </a:lnTo>
                  <a:cubicBezTo>
                    <a:pt x="433202" y="1073743"/>
                    <a:pt x="441203" y="1071362"/>
                    <a:pt x="440060" y="1069076"/>
                  </a:cubicBezTo>
                  <a:close/>
                  <a:moveTo>
                    <a:pt x="414914" y="1125178"/>
                  </a:moveTo>
                  <a:cubicBezTo>
                    <a:pt x="413676" y="1133560"/>
                    <a:pt x="429392" y="1131179"/>
                    <a:pt x="433964" y="1129083"/>
                  </a:cubicBezTo>
                  <a:cubicBezTo>
                    <a:pt x="433964" y="1127845"/>
                    <a:pt x="433964" y="1126702"/>
                    <a:pt x="433964" y="1125464"/>
                  </a:cubicBezTo>
                  <a:cubicBezTo>
                    <a:pt x="430764" y="1122968"/>
                    <a:pt x="427106" y="1121121"/>
                    <a:pt x="423201" y="1120035"/>
                  </a:cubicBezTo>
                  <a:close/>
                  <a:moveTo>
                    <a:pt x="412342" y="1141276"/>
                  </a:moveTo>
                  <a:cubicBezTo>
                    <a:pt x="396150" y="1150801"/>
                    <a:pt x="441489" y="1157182"/>
                    <a:pt x="447204" y="1147562"/>
                  </a:cubicBezTo>
                  <a:cubicBezTo>
                    <a:pt x="450157" y="1138799"/>
                    <a:pt x="435584" y="1142323"/>
                    <a:pt x="431392" y="1141752"/>
                  </a:cubicBezTo>
                  <a:cubicBezTo>
                    <a:pt x="422153" y="1136608"/>
                    <a:pt x="420534" y="1136608"/>
                    <a:pt x="412628" y="1141180"/>
                  </a:cubicBezTo>
                  <a:close/>
                  <a:moveTo>
                    <a:pt x="404722" y="1196901"/>
                  </a:moveTo>
                  <a:lnTo>
                    <a:pt x="398722" y="1200712"/>
                  </a:lnTo>
                  <a:lnTo>
                    <a:pt x="391864" y="1200712"/>
                  </a:lnTo>
                  <a:cubicBezTo>
                    <a:pt x="387292" y="1204426"/>
                    <a:pt x="387292" y="1204521"/>
                    <a:pt x="391864" y="1208045"/>
                  </a:cubicBezTo>
                  <a:cubicBezTo>
                    <a:pt x="405580" y="1206617"/>
                    <a:pt x="424058" y="1213379"/>
                    <a:pt x="404818" y="1196806"/>
                  </a:cubicBezTo>
                  <a:close/>
                  <a:moveTo>
                    <a:pt x="394150" y="634926"/>
                  </a:moveTo>
                  <a:cubicBezTo>
                    <a:pt x="392626" y="632354"/>
                    <a:pt x="388244" y="630926"/>
                    <a:pt x="384625" y="629116"/>
                  </a:cubicBezTo>
                  <a:cubicBezTo>
                    <a:pt x="379767" y="629688"/>
                    <a:pt x="374052" y="627783"/>
                    <a:pt x="369670" y="630450"/>
                  </a:cubicBezTo>
                  <a:cubicBezTo>
                    <a:pt x="368308" y="633603"/>
                    <a:pt x="368747" y="637241"/>
                    <a:pt x="370813" y="639975"/>
                  </a:cubicBezTo>
                  <a:lnTo>
                    <a:pt x="385482" y="639975"/>
                  </a:lnTo>
                  <a:close/>
                  <a:moveTo>
                    <a:pt x="376528" y="1088507"/>
                  </a:moveTo>
                  <a:cubicBezTo>
                    <a:pt x="377767" y="1090221"/>
                    <a:pt x="387673" y="1091079"/>
                    <a:pt x="387577" y="1087364"/>
                  </a:cubicBezTo>
                  <a:cubicBezTo>
                    <a:pt x="385291" y="1085840"/>
                    <a:pt x="376909" y="1084887"/>
                    <a:pt x="376624" y="1088793"/>
                  </a:cubicBezTo>
                  <a:close/>
                  <a:moveTo>
                    <a:pt x="371290" y="1163469"/>
                  </a:moveTo>
                  <a:cubicBezTo>
                    <a:pt x="344620" y="1174423"/>
                    <a:pt x="386339" y="1180423"/>
                    <a:pt x="388625" y="1169945"/>
                  </a:cubicBezTo>
                  <a:cubicBezTo>
                    <a:pt x="390911" y="1159468"/>
                    <a:pt x="378434" y="1164326"/>
                    <a:pt x="371385" y="1163755"/>
                  </a:cubicBezTo>
                  <a:close/>
                  <a:moveTo>
                    <a:pt x="371957" y="1402546"/>
                  </a:moveTo>
                  <a:cubicBezTo>
                    <a:pt x="368337" y="1400127"/>
                    <a:pt x="364003" y="1399012"/>
                    <a:pt x="359669" y="1399403"/>
                  </a:cubicBezTo>
                  <a:cubicBezTo>
                    <a:pt x="353478" y="1397879"/>
                    <a:pt x="357955" y="1393402"/>
                    <a:pt x="352335" y="1391973"/>
                  </a:cubicBezTo>
                  <a:cubicBezTo>
                    <a:pt x="342143" y="1391973"/>
                    <a:pt x="331951" y="1390259"/>
                    <a:pt x="323760" y="1397117"/>
                  </a:cubicBezTo>
                  <a:cubicBezTo>
                    <a:pt x="325284" y="1401022"/>
                    <a:pt x="333857" y="1397879"/>
                    <a:pt x="336238" y="1401213"/>
                  </a:cubicBezTo>
                  <a:lnTo>
                    <a:pt x="336238" y="1405308"/>
                  </a:lnTo>
                  <a:cubicBezTo>
                    <a:pt x="358050" y="1423311"/>
                    <a:pt x="476065" y="1393021"/>
                    <a:pt x="389197" y="1390259"/>
                  </a:cubicBezTo>
                  <a:cubicBezTo>
                    <a:pt x="389197" y="1391497"/>
                    <a:pt x="389197" y="1392640"/>
                    <a:pt x="389197" y="1394354"/>
                  </a:cubicBezTo>
                  <a:close/>
                  <a:moveTo>
                    <a:pt x="360241" y="1450171"/>
                  </a:moveTo>
                  <a:cubicBezTo>
                    <a:pt x="365356" y="1447676"/>
                    <a:pt x="370204" y="1444675"/>
                    <a:pt x="374719" y="1441218"/>
                  </a:cubicBezTo>
                  <a:cubicBezTo>
                    <a:pt x="372337" y="1438932"/>
                    <a:pt x="368623" y="1439980"/>
                    <a:pt x="365765" y="1439694"/>
                  </a:cubicBezTo>
                  <a:cubicBezTo>
                    <a:pt x="358240" y="1444551"/>
                    <a:pt x="349859" y="1443028"/>
                    <a:pt x="342810" y="1449219"/>
                  </a:cubicBezTo>
                  <a:cubicBezTo>
                    <a:pt x="347953" y="1452933"/>
                    <a:pt x="354335" y="1450933"/>
                    <a:pt x="360336" y="1450552"/>
                  </a:cubicBezTo>
                  <a:close/>
                  <a:moveTo>
                    <a:pt x="344905" y="1506655"/>
                  </a:moveTo>
                  <a:lnTo>
                    <a:pt x="336047" y="1511607"/>
                  </a:lnTo>
                  <a:cubicBezTo>
                    <a:pt x="342143" y="1516275"/>
                    <a:pt x="350049" y="1511607"/>
                    <a:pt x="355764" y="1507893"/>
                  </a:cubicBezTo>
                  <a:cubicBezTo>
                    <a:pt x="352478" y="1506026"/>
                    <a:pt x="348535" y="1505712"/>
                    <a:pt x="345001" y="1507035"/>
                  </a:cubicBezTo>
                  <a:close/>
                  <a:moveTo>
                    <a:pt x="345858" y="1420930"/>
                  </a:moveTo>
                  <a:cubicBezTo>
                    <a:pt x="354049" y="1416262"/>
                    <a:pt x="333094" y="1415976"/>
                    <a:pt x="330523" y="1418548"/>
                  </a:cubicBezTo>
                  <a:cubicBezTo>
                    <a:pt x="331380" y="1424358"/>
                    <a:pt x="341953" y="1420834"/>
                    <a:pt x="345953" y="1421691"/>
                  </a:cubicBezTo>
                  <a:close/>
                  <a:moveTo>
                    <a:pt x="319474" y="2854442"/>
                  </a:moveTo>
                  <a:lnTo>
                    <a:pt x="306615" y="2854442"/>
                  </a:lnTo>
                  <a:cubicBezTo>
                    <a:pt x="301852" y="2858157"/>
                    <a:pt x="301852" y="2858157"/>
                    <a:pt x="306615" y="2861871"/>
                  </a:cubicBezTo>
                  <a:lnTo>
                    <a:pt x="319474" y="2861871"/>
                  </a:lnTo>
                  <a:cubicBezTo>
                    <a:pt x="324332" y="2858919"/>
                    <a:pt x="324332" y="2858919"/>
                    <a:pt x="319569" y="2855204"/>
                  </a:cubicBezTo>
                  <a:close/>
                  <a:moveTo>
                    <a:pt x="306996" y="2965123"/>
                  </a:moveTo>
                  <a:cubicBezTo>
                    <a:pt x="321284" y="2966932"/>
                    <a:pt x="336333" y="2973505"/>
                    <a:pt x="349001" y="2963217"/>
                  </a:cubicBezTo>
                  <a:lnTo>
                    <a:pt x="349001" y="2960074"/>
                  </a:lnTo>
                  <a:lnTo>
                    <a:pt x="388244" y="2938071"/>
                  </a:lnTo>
                  <a:cubicBezTo>
                    <a:pt x="375671" y="2926356"/>
                    <a:pt x="355954" y="2933214"/>
                    <a:pt x="342619" y="2937500"/>
                  </a:cubicBezTo>
                  <a:lnTo>
                    <a:pt x="342619" y="2941024"/>
                  </a:lnTo>
                  <a:lnTo>
                    <a:pt x="336238" y="2944834"/>
                  </a:lnTo>
                  <a:cubicBezTo>
                    <a:pt x="338619" y="2948072"/>
                    <a:pt x="347096" y="2944834"/>
                    <a:pt x="348620" y="2948739"/>
                  </a:cubicBezTo>
                  <a:cubicBezTo>
                    <a:pt x="335742" y="2955798"/>
                    <a:pt x="321064" y="2958912"/>
                    <a:pt x="306424" y="2957693"/>
                  </a:cubicBezTo>
                  <a:cubicBezTo>
                    <a:pt x="301852" y="2962265"/>
                    <a:pt x="301852" y="2962360"/>
                    <a:pt x="307091" y="2965885"/>
                  </a:cubicBezTo>
                  <a:close/>
                  <a:moveTo>
                    <a:pt x="388339" y="2882255"/>
                  </a:moveTo>
                  <a:lnTo>
                    <a:pt x="388339" y="2878731"/>
                  </a:lnTo>
                  <a:cubicBezTo>
                    <a:pt x="384148" y="2874349"/>
                    <a:pt x="375385" y="2877397"/>
                    <a:pt x="371194" y="2880160"/>
                  </a:cubicBezTo>
                  <a:cubicBezTo>
                    <a:pt x="359079" y="2880836"/>
                    <a:pt x="347077" y="2882817"/>
                    <a:pt x="335380" y="2886065"/>
                  </a:cubicBezTo>
                  <a:cubicBezTo>
                    <a:pt x="325284" y="2890637"/>
                    <a:pt x="317283" y="2881112"/>
                    <a:pt x="304996" y="2883969"/>
                  </a:cubicBezTo>
                  <a:cubicBezTo>
                    <a:pt x="291470" y="2907782"/>
                    <a:pt x="379767" y="2894257"/>
                    <a:pt x="388435" y="2883017"/>
                  </a:cubicBezTo>
                  <a:close/>
                  <a:moveTo>
                    <a:pt x="391483" y="1472555"/>
                  </a:moveTo>
                  <a:cubicBezTo>
                    <a:pt x="408247" y="1463030"/>
                    <a:pt x="426916" y="1473412"/>
                    <a:pt x="444727" y="1472555"/>
                  </a:cubicBezTo>
                  <a:cubicBezTo>
                    <a:pt x="455395" y="1459410"/>
                    <a:pt x="419200" y="1467030"/>
                    <a:pt x="410057" y="1465126"/>
                  </a:cubicBezTo>
                  <a:cubicBezTo>
                    <a:pt x="403799" y="1457982"/>
                    <a:pt x="393302" y="1456372"/>
                    <a:pt x="385196" y="1461315"/>
                  </a:cubicBezTo>
                  <a:cubicBezTo>
                    <a:pt x="377586" y="1460792"/>
                    <a:pt x="369937" y="1461430"/>
                    <a:pt x="362527" y="1463221"/>
                  </a:cubicBezTo>
                  <a:cubicBezTo>
                    <a:pt x="362527" y="1465126"/>
                    <a:pt x="360241" y="1467792"/>
                    <a:pt x="366527" y="1468364"/>
                  </a:cubicBezTo>
                  <a:cubicBezTo>
                    <a:pt x="376814" y="1461696"/>
                    <a:pt x="381005" y="1475794"/>
                    <a:pt x="391578" y="1473317"/>
                  </a:cubicBezTo>
                  <a:close/>
                  <a:moveTo>
                    <a:pt x="509878" y="2762145"/>
                  </a:moveTo>
                  <a:cubicBezTo>
                    <a:pt x="507497" y="2761002"/>
                    <a:pt x="505307" y="2759764"/>
                    <a:pt x="503116" y="2758621"/>
                  </a:cubicBezTo>
                  <a:cubicBezTo>
                    <a:pt x="497972" y="2759287"/>
                    <a:pt x="492257" y="2757382"/>
                    <a:pt x="487590" y="2760240"/>
                  </a:cubicBezTo>
                  <a:cubicBezTo>
                    <a:pt x="487590" y="2767479"/>
                    <a:pt x="484447" y="2769765"/>
                    <a:pt x="497115" y="2769765"/>
                  </a:cubicBezTo>
                  <a:lnTo>
                    <a:pt x="502925" y="2766145"/>
                  </a:lnTo>
                  <a:cubicBezTo>
                    <a:pt x="506830" y="2767384"/>
                    <a:pt x="517403" y="2766812"/>
                    <a:pt x="509974" y="2762907"/>
                  </a:cubicBezTo>
                  <a:close/>
                  <a:moveTo>
                    <a:pt x="349382" y="1003353"/>
                  </a:moveTo>
                  <a:cubicBezTo>
                    <a:pt x="357097" y="1004878"/>
                    <a:pt x="368432" y="1012021"/>
                    <a:pt x="375576" y="1007068"/>
                  </a:cubicBezTo>
                  <a:cubicBezTo>
                    <a:pt x="378243" y="992495"/>
                    <a:pt x="356907" y="997353"/>
                    <a:pt x="349382" y="1003353"/>
                  </a:cubicBezTo>
                  <a:close/>
                  <a:moveTo>
                    <a:pt x="325284" y="1170517"/>
                  </a:moveTo>
                  <a:cubicBezTo>
                    <a:pt x="322426" y="1168231"/>
                    <a:pt x="315759" y="1166040"/>
                    <a:pt x="316330" y="1171279"/>
                  </a:cubicBezTo>
                  <a:cubicBezTo>
                    <a:pt x="318997" y="1177471"/>
                    <a:pt x="335380" y="1175375"/>
                    <a:pt x="342715" y="1172994"/>
                  </a:cubicBezTo>
                  <a:cubicBezTo>
                    <a:pt x="338143" y="1169184"/>
                    <a:pt x="330618" y="1172422"/>
                    <a:pt x="325284" y="1170517"/>
                  </a:cubicBezTo>
                  <a:close/>
                  <a:moveTo>
                    <a:pt x="326332" y="1060599"/>
                  </a:moveTo>
                  <a:lnTo>
                    <a:pt x="319855" y="1060599"/>
                  </a:lnTo>
                  <a:cubicBezTo>
                    <a:pt x="315092" y="1064123"/>
                    <a:pt x="315092" y="1064123"/>
                    <a:pt x="319855" y="1067933"/>
                  </a:cubicBezTo>
                  <a:lnTo>
                    <a:pt x="326332" y="1067933"/>
                  </a:lnTo>
                  <a:cubicBezTo>
                    <a:pt x="330904" y="1064314"/>
                    <a:pt x="330904" y="1064314"/>
                    <a:pt x="326332" y="1060599"/>
                  </a:cubicBezTo>
                  <a:close/>
                  <a:moveTo>
                    <a:pt x="293756" y="644166"/>
                  </a:moveTo>
                  <a:lnTo>
                    <a:pt x="319664" y="644166"/>
                  </a:lnTo>
                  <a:cubicBezTo>
                    <a:pt x="324427" y="640260"/>
                    <a:pt x="324427" y="640260"/>
                    <a:pt x="319664" y="636736"/>
                  </a:cubicBezTo>
                  <a:lnTo>
                    <a:pt x="293756" y="636736"/>
                  </a:lnTo>
                  <a:cubicBezTo>
                    <a:pt x="288803" y="640641"/>
                    <a:pt x="288803" y="640641"/>
                    <a:pt x="293756" y="644166"/>
                  </a:cubicBezTo>
                  <a:close/>
                  <a:moveTo>
                    <a:pt x="271563" y="1332061"/>
                  </a:moveTo>
                  <a:cubicBezTo>
                    <a:pt x="293842" y="1336557"/>
                    <a:pt x="316597" y="1338195"/>
                    <a:pt x="339286" y="1336919"/>
                  </a:cubicBezTo>
                  <a:cubicBezTo>
                    <a:pt x="344905" y="1335490"/>
                    <a:pt x="340524" y="1331014"/>
                    <a:pt x="346239" y="1329585"/>
                  </a:cubicBezTo>
                  <a:cubicBezTo>
                    <a:pt x="351954" y="1328156"/>
                    <a:pt x="361574" y="1331299"/>
                    <a:pt x="367956" y="1328251"/>
                  </a:cubicBezTo>
                  <a:cubicBezTo>
                    <a:pt x="358431" y="1319869"/>
                    <a:pt x="344810" y="1310916"/>
                    <a:pt x="333094" y="1322060"/>
                  </a:cubicBezTo>
                  <a:cubicBezTo>
                    <a:pt x="313854" y="1325394"/>
                    <a:pt x="287279" y="1323584"/>
                    <a:pt x="271563" y="1332061"/>
                  </a:cubicBezTo>
                  <a:close/>
                  <a:moveTo>
                    <a:pt x="254132" y="2740999"/>
                  </a:moveTo>
                  <a:cubicBezTo>
                    <a:pt x="249370" y="2744619"/>
                    <a:pt x="249370" y="2744714"/>
                    <a:pt x="254132" y="2748334"/>
                  </a:cubicBezTo>
                  <a:lnTo>
                    <a:pt x="266991" y="2748334"/>
                  </a:lnTo>
                  <a:cubicBezTo>
                    <a:pt x="271563" y="2744714"/>
                    <a:pt x="271563" y="2744714"/>
                    <a:pt x="266991" y="2740999"/>
                  </a:cubicBezTo>
                  <a:close/>
                  <a:moveTo>
                    <a:pt x="262895" y="2716520"/>
                  </a:moveTo>
                  <a:lnTo>
                    <a:pt x="254037" y="2711472"/>
                  </a:lnTo>
                  <a:lnTo>
                    <a:pt x="244512" y="2717091"/>
                  </a:lnTo>
                  <a:cubicBezTo>
                    <a:pt x="248322" y="2720997"/>
                    <a:pt x="266991" y="2727569"/>
                    <a:pt x="262895" y="2716520"/>
                  </a:cubicBezTo>
                  <a:close/>
                  <a:moveTo>
                    <a:pt x="201364" y="2836630"/>
                  </a:moveTo>
                  <a:cubicBezTo>
                    <a:pt x="214318" y="2823676"/>
                    <a:pt x="185838" y="2833772"/>
                    <a:pt x="181171" y="2832820"/>
                  </a:cubicBezTo>
                  <a:cubicBezTo>
                    <a:pt x="175170" y="2829105"/>
                    <a:pt x="159644" y="2819295"/>
                    <a:pt x="158501" y="2831296"/>
                  </a:cubicBezTo>
                  <a:lnTo>
                    <a:pt x="152119" y="2835297"/>
                  </a:lnTo>
                  <a:cubicBezTo>
                    <a:pt x="151072" y="2842917"/>
                    <a:pt x="163549" y="2841012"/>
                    <a:pt x="168407" y="2836821"/>
                  </a:cubicBezTo>
                  <a:cubicBezTo>
                    <a:pt x="179551" y="2836821"/>
                    <a:pt x="190505" y="2836916"/>
                    <a:pt x="201364" y="2836630"/>
                  </a:cubicBezTo>
                  <a:close/>
                  <a:moveTo>
                    <a:pt x="188314" y="2969314"/>
                  </a:moveTo>
                  <a:cubicBezTo>
                    <a:pt x="207364" y="2971600"/>
                    <a:pt x="246322" y="2961122"/>
                    <a:pt x="201364" y="2958074"/>
                  </a:cubicBezTo>
                  <a:cubicBezTo>
                    <a:pt x="197363" y="2955788"/>
                    <a:pt x="190029" y="2953121"/>
                    <a:pt x="191839" y="2960169"/>
                  </a:cubicBezTo>
                  <a:lnTo>
                    <a:pt x="185266" y="2964170"/>
                  </a:lnTo>
                  <a:cubicBezTo>
                    <a:pt x="185171" y="2965980"/>
                    <a:pt x="184028" y="2967980"/>
                    <a:pt x="188314" y="2969314"/>
                  </a:cubicBezTo>
                  <a:close/>
                  <a:moveTo>
                    <a:pt x="274039" y="2987887"/>
                  </a:moveTo>
                  <a:cubicBezTo>
                    <a:pt x="304662" y="2986754"/>
                    <a:pt x="335323" y="2987964"/>
                    <a:pt x="365765" y="2991507"/>
                  </a:cubicBezTo>
                  <a:cubicBezTo>
                    <a:pt x="370813" y="2987887"/>
                    <a:pt x="370813" y="2987887"/>
                    <a:pt x="365765" y="2984173"/>
                  </a:cubicBezTo>
                  <a:cubicBezTo>
                    <a:pt x="342619" y="2977648"/>
                    <a:pt x="318502" y="2975228"/>
                    <a:pt x="294518" y="2977029"/>
                  </a:cubicBezTo>
                  <a:cubicBezTo>
                    <a:pt x="260895" y="2984363"/>
                    <a:pt x="224414" y="2981887"/>
                    <a:pt x="192124" y="2990650"/>
                  </a:cubicBezTo>
                  <a:cubicBezTo>
                    <a:pt x="201649" y="3007318"/>
                    <a:pt x="227081" y="2996555"/>
                    <a:pt x="242512" y="2991602"/>
                  </a:cubicBezTo>
                  <a:cubicBezTo>
                    <a:pt x="251275" y="2990554"/>
                    <a:pt x="265181" y="2994460"/>
                    <a:pt x="273754" y="2987887"/>
                  </a:cubicBezTo>
                  <a:close/>
                  <a:moveTo>
                    <a:pt x="325665" y="3027892"/>
                  </a:moveTo>
                  <a:cubicBezTo>
                    <a:pt x="334695" y="3029949"/>
                    <a:pt x="344153" y="3028911"/>
                    <a:pt x="352525" y="3024939"/>
                  </a:cubicBezTo>
                  <a:cubicBezTo>
                    <a:pt x="358612" y="3028226"/>
                    <a:pt x="365603" y="3029426"/>
                    <a:pt x="372433" y="3028369"/>
                  </a:cubicBezTo>
                  <a:cubicBezTo>
                    <a:pt x="378148" y="3027130"/>
                    <a:pt x="373671" y="3022558"/>
                    <a:pt x="379100" y="3021034"/>
                  </a:cubicBezTo>
                  <a:lnTo>
                    <a:pt x="385672" y="3021034"/>
                  </a:lnTo>
                  <a:cubicBezTo>
                    <a:pt x="391197" y="3019510"/>
                    <a:pt x="386625" y="3015034"/>
                    <a:pt x="393102" y="3013605"/>
                  </a:cubicBezTo>
                  <a:cubicBezTo>
                    <a:pt x="407770" y="3015605"/>
                    <a:pt x="423868" y="3010176"/>
                    <a:pt x="437393" y="3010176"/>
                  </a:cubicBezTo>
                  <a:lnTo>
                    <a:pt x="452633" y="3017986"/>
                  </a:lnTo>
                  <a:cubicBezTo>
                    <a:pt x="456443" y="3022273"/>
                    <a:pt x="452062" y="3025606"/>
                    <a:pt x="457586" y="3028273"/>
                  </a:cubicBezTo>
                  <a:cubicBezTo>
                    <a:pt x="462349" y="3027607"/>
                    <a:pt x="470350" y="3030083"/>
                    <a:pt x="474160" y="3025987"/>
                  </a:cubicBezTo>
                  <a:cubicBezTo>
                    <a:pt x="474160" y="3022844"/>
                    <a:pt x="477970" y="3021034"/>
                    <a:pt x="480065" y="3018748"/>
                  </a:cubicBezTo>
                  <a:lnTo>
                    <a:pt x="475303" y="3015986"/>
                  </a:lnTo>
                  <a:cubicBezTo>
                    <a:pt x="486352" y="3003985"/>
                    <a:pt x="506926" y="3013700"/>
                    <a:pt x="520165" y="3008271"/>
                  </a:cubicBezTo>
                  <a:cubicBezTo>
                    <a:pt x="520165" y="3005509"/>
                    <a:pt x="520165" y="3005509"/>
                    <a:pt x="517879" y="3002841"/>
                  </a:cubicBezTo>
                  <a:cubicBezTo>
                    <a:pt x="495782" y="3008176"/>
                    <a:pt x="477684" y="2984553"/>
                    <a:pt x="457777" y="2995221"/>
                  </a:cubicBezTo>
                  <a:cubicBezTo>
                    <a:pt x="433488" y="2987601"/>
                    <a:pt x="421772" y="3001794"/>
                    <a:pt x="397769" y="3002460"/>
                  </a:cubicBezTo>
                  <a:lnTo>
                    <a:pt x="387577" y="2995221"/>
                  </a:lnTo>
                  <a:cubicBezTo>
                    <a:pt x="380148" y="2995888"/>
                    <a:pt x="375195" y="2993602"/>
                    <a:pt x="370147" y="2996746"/>
                  </a:cubicBezTo>
                  <a:cubicBezTo>
                    <a:pt x="367575" y="3001794"/>
                    <a:pt x="371194" y="3007318"/>
                    <a:pt x="367956" y="3012652"/>
                  </a:cubicBezTo>
                  <a:cubicBezTo>
                    <a:pt x="354716" y="3020844"/>
                    <a:pt x="336714" y="3018082"/>
                    <a:pt x="323284" y="3022939"/>
                  </a:cubicBezTo>
                  <a:cubicBezTo>
                    <a:pt x="323474" y="3024559"/>
                    <a:pt x="321569" y="3026654"/>
                    <a:pt x="325379" y="3027892"/>
                  </a:cubicBezTo>
                  <a:close/>
                  <a:moveTo>
                    <a:pt x="359098" y="3227441"/>
                  </a:moveTo>
                  <a:lnTo>
                    <a:pt x="333094" y="3227441"/>
                  </a:lnTo>
                  <a:cubicBezTo>
                    <a:pt x="328427" y="3231251"/>
                    <a:pt x="328427" y="3231251"/>
                    <a:pt x="333094" y="3234775"/>
                  </a:cubicBezTo>
                  <a:lnTo>
                    <a:pt x="359002" y="3234775"/>
                  </a:lnTo>
                  <a:cubicBezTo>
                    <a:pt x="363860" y="3230965"/>
                    <a:pt x="363860" y="3230965"/>
                    <a:pt x="358812" y="3227441"/>
                  </a:cubicBezTo>
                  <a:close/>
                  <a:moveTo>
                    <a:pt x="365765" y="3157528"/>
                  </a:moveTo>
                  <a:cubicBezTo>
                    <a:pt x="377833" y="3156023"/>
                    <a:pt x="390063" y="3158575"/>
                    <a:pt x="400532" y="3164766"/>
                  </a:cubicBezTo>
                  <a:cubicBezTo>
                    <a:pt x="426106" y="3155127"/>
                    <a:pt x="453052" y="3149631"/>
                    <a:pt x="480351" y="3148479"/>
                  </a:cubicBezTo>
                  <a:cubicBezTo>
                    <a:pt x="480351" y="3147336"/>
                    <a:pt x="480351" y="3146098"/>
                    <a:pt x="481018" y="3144764"/>
                  </a:cubicBezTo>
                  <a:lnTo>
                    <a:pt x="474541" y="3140859"/>
                  </a:lnTo>
                  <a:cubicBezTo>
                    <a:pt x="474541" y="3131334"/>
                    <a:pt x="457872" y="3136573"/>
                    <a:pt x="451014" y="3135048"/>
                  </a:cubicBezTo>
                  <a:cubicBezTo>
                    <a:pt x="440927" y="3129667"/>
                    <a:pt x="428811" y="3129667"/>
                    <a:pt x="418724" y="3135048"/>
                  </a:cubicBezTo>
                  <a:cubicBezTo>
                    <a:pt x="403865" y="3125523"/>
                    <a:pt x="385006" y="3137144"/>
                    <a:pt x="371099" y="3142478"/>
                  </a:cubicBezTo>
                  <a:cubicBezTo>
                    <a:pt x="363660" y="3141478"/>
                    <a:pt x="356116" y="3143393"/>
                    <a:pt x="350049" y="3147812"/>
                  </a:cubicBezTo>
                  <a:close/>
                  <a:moveTo>
                    <a:pt x="421867" y="3232966"/>
                  </a:moveTo>
                  <a:lnTo>
                    <a:pt x="412342" y="3227441"/>
                  </a:lnTo>
                  <a:cubicBezTo>
                    <a:pt x="407732" y="3228117"/>
                    <a:pt x="403065" y="3226803"/>
                    <a:pt x="399484" y="3223821"/>
                  </a:cubicBezTo>
                  <a:lnTo>
                    <a:pt x="384053" y="3223821"/>
                  </a:lnTo>
                  <a:cubicBezTo>
                    <a:pt x="367861" y="3232489"/>
                    <a:pt x="379005" y="3236204"/>
                    <a:pt x="391768" y="3234775"/>
                  </a:cubicBezTo>
                  <a:cubicBezTo>
                    <a:pt x="401103" y="3240481"/>
                    <a:pt x="413009" y="3239757"/>
                    <a:pt x="421582" y="3232966"/>
                  </a:cubicBezTo>
                  <a:close/>
                  <a:moveTo>
                    <a:pt x="428059" y="3206962"/>
                  </a:moveTo>
                  <a:cubicBezTo>
                    <a:pt x="414628" y="3196295"/>
                    <a:pt x="399484" y="3204200"/>
                    <a:pt x="384625" y="3205247"/>
                  </a:cubicBezTo>
                  <a:cubicBezTo>
                    <a:pt x="362146" y="3219154"/>
                    <a:pt x="389292" y="3217535"/>
                    <a:pt x="399674" y="3209439"/>
                  </a:cubicBezTo>
                  <a:cubicBezTo>
                    <a:pt x="407866" y="3216201"/>
                    <a:pt x="419391" y="3209439"/>
                    <a:pt x="427773" y="3206962"/>
                  </a:cubicBezTo>
                  <a:close/>
                  <a:moveTo>
                    <a:pt x="486161" y="3180578"/>
                  </a:moveTo>
                  <a:cubicBezTo>
                    <a:pt x="455872" y="3176387"/>
                    <a:pt x="425868" y="3183340"/>
                    <a:pt x="396150" y="3184769"/>
                  </a:cubicBezTo>
                  <a:cubicBezTo>
                    <a:pt x="397484" y="3200676"/>
                    <a:pt x="427011" y="3182483"/>
                    <a:pt x="435012" y="3188769"/>
                  </a:cubicBezTo>
                  <a:lnTo>
                    <a:pt x="435012" y="3192389"/>
                  </a:lnTo>
                  <a:cubicBezTo>
                    <a:pt x="444537" y="3197056"/>
                    <a:pt x="455300" y="3190294"/>
                    <a:pt x="464730" y="3186960"/>
                  </a:cubicBezTo>
                  <a:cubicBezTo>
                    <a:pt x="470445" y="3187436"/>
                    <a:pt x="484637" y="3186960"/>
                    <a:pt x="485875" y="3180578"/>
                  </a:cubicBezTo>
                  <a:close/>
                  <a:moveTo>
                    <a:pt x="546455" y="3115617"/>
                  </a:moveTo>
                  <a:cubicBezTo>
                    <a:pt x="546455" y="3114665"/>
                    <a:pt x="543883" y="3113998"/>
                    <a:pt x="542740" y="3113332"/>
                  </a:cubicBezTo>
                  <a:cubicBezTo>
                    <a:pt x="536196" y="3112398"/>
                    <a:pt x="529529" y="3113569"/>
                    <a:pt x="523690" y="3116665"/>
                  </a:cubicBezTo>
                  <a:lnTo>
                    <a:pt x="511879" y="3109997"/>
                  </a:lnTo>
                  <a:cubicBezTo>
                    <a:pt x="498163" y="3114379"/>
                    <a:pt x="494829" y="3123809"/>
                    <a:pt x="484732" y="3109521"/>
                  </a:cubicBezTo>
                  <a:cubicBezTo>
                    <a:pt x="472636" y="3112189"/>
                    <a:pt x="459777" y="3111712"/>
                    <a:pt x="448918" y="3119046"/>
                  </a:cubicBezTo>
                  <a:lnTo>
                    <a:pt x="455014" y="3122857"/>
                  </a:lnTo>
                  <a:cubicBezTo>
                    <a:pt x="454062" y="3133905"/>
                    <a:pt x="474064" y="3121142"/>
                    <a:pt x="480446" y="3121047"/>
                  </a:cubicBezTo>
                  <a:cubicBezTo>
                    <a:pt x="499401" y="3123523"/>
                    <a:pt x="533596" y="3138287"/>
                    <a:pt x="545978" y="3115617"/>
                  </a:cubicBezTo>
                  <a:close/>
                  <a:moveTo>
                    <a:pt x="555980" y="2250843"/>
                  </a:moveTo>
                  <a:cubicBezTo>
                    <a:pt x="571981" y="2242842"/>
                    <a:pt x="591127" y="2251510"/>
                    <a:pt x="605509" y="2237984"/>
                  </a:cubicBezTo>
                  <a:cubicBezTo>
                    <a:pt x="595413" y="2237984"/>
                    <a:pt x="568267" y="2225030"/>
                    <a:pt x="565314" y="2237984"/>
                  </a:cubicBezTo>
                  <a:cubicBezTo>
                    <a:pt x="558932" y="2250081"/>
                    <a:pt x="502259" y="2235126"/>
                    <a:pt x="517022" y="2250652"/>
                  </a:cubicBezTo>
                  <a:close/>
                  <a:moveTo>
                    <a:pt x="584555" y="2258082"/>
                  </a:moveTo>
                  <a:cubicBezTo>
                    <a:pt x="578649" y="2256748"/>
                    <a:pt x="571696" y="2251700"/>
                    <a:pt x="566171" y="2256367"/>
                  </a:cubicBezTo>
                  <a:lnTo>
                    <a:pt x="566171" y="2260273"/>
                  </a:lnTo>
                  <a:cubicBezTo>
                    <a:pt x="574001" y="2265168"/>
                    <a:pt x="583373" y="2266959"/>
                    <a:pt x="592460" y="2265321"/>
                  </a:cubicBezTo>
                  <a:lnTo>
                    <a:pt x="592460" y="2260177"/>
                  </a:lnTo>
                  <a:cubicBezTo>
                    <a:pt x="589898" y="2258758"/>
                    <a:pt x="587012" y="2258034"/>
                    <a:pt x="584078" y="2258082"/>
                  </a:cubicBezTo>
                  <a:close/>
                  <a:moveTo>
                    <a:pt x="569029" y="2283990"/>
                  </a:moveTo>
                  <a:cubicBezTo>
                    <a:pt x="582268" y="2283228"/>
                    <a:pt x="594270" y="2287038"/>
                    <a:pt x="604938" y="2278846"/>
                  </a:cubicBezTo>
                  <a:cubicBezTo>
                    <a:pt x="591889" y="2273893"/>
                    <a:pt x="573220" y="2277132"/>
                    <a:pt x="559409" y="2277417"/>
                  </a:cubicBezTo>
                  <a:close/>
                  <a:moveTo>
                    <a:pt x="608843" y="2302468"/>
                  </a:moveTo>
                  <a:lnTo>
                    <a:pt x="595984" y="2302468"/>
                  </a:lnTo>
                  <a:cubicBezTo>
                    <a:pt x="591127" y="2305992"/>
                    <a:pt x="591127" y="2305992"/>
                    <a:pt x="595984" y="2309803"/>
                  </a:cubicBezTo>
                  <a:lnTo>
                    <a:pt x="608938" y="2309803"/>
                  </a:lnTo>
                  <a:cubicBezTo>
                    <a:pt x="613415" y="2306279"/>
                    <a:pt x="613415" y="2306279"/>
                    <a:pt x="608748" y="2302468"/>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sp>
        <p:nvSpPr>
          <p:cNvPr id="358" name="Google Shape;358;p17"/>
          <p:cNvSpPr/>
          <p:nvPr/>
        </p:nvSpPr>
        <p:spPr>
          <a:xfrm>
            <a:off x="-50" y="685350"/>
            <a:ext cx="12192000" cy="61791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17"/>
          <p:cNvSpPr txBox="1"/>
          <p:nvPr>
            <p:ph idx="1" type="subTitle"/>
          </p:nvPr>
        </p:nvSpPr>
        <p:spPr>
          <a:xfrm>
            <a:off x="8378500" y="1882375"/>
            <a:ext cx="3397800" cy="606900"/>
          </a:xfrm>
          <a:prstGeom prst="rect">
            <a:avLst/>
          </a:prstGeom>
        </p:spPr>
        <p:txBody>
          <a:bodyPr anchorCtr="0" anchor="t" bIns="121900" lIns="121900" spcFirstLastPara="1" rIns="121900" wrap="square" tIns="121900">
            <a:noAutofit/>
          </a:bodyPr>
          <a:lstStyle>
            <a:lvl1pPr lvl="0" rtl="0">
              <a:spcBef>
                <a:spcPts val="0"/>
              </a:spcBef>
              <a:spcAft>
                <a:spcPts val="0"/>
              </a:spcAft>
              <a:buSzPts val="1800"/>
              <a:buNone/>
              <a:defRPr b="1" sz="1800"/>
            </a:lvl1pPr>
            <a:lvl2pPr lvl="1" rtl="0">
              <a:spcBef>
                <a:spcPts val="2100"/>
              </a:spcBef>
              <a:spcAft>
                <a:spcPts val="0"/>
              </a:spcAft>
              <a:buSzPts val="1800"/>
              <a:buNone/>
              <a:defRPr b="1" sz="1800"/>
            </a:lvl2pPr>
            <a:lvl3pPr lvl="2" rtl="0">
              <a:spcBef>
                <a:spcPts val="2100"/>
              </a:spcBef>
              <a:spcAft>
                <a:spcPts val="0"/>
              </a:spcAft>
              <a:buSzPts val="1800"/>
              <a:buNone/>
              <a:defRPr b="1" sz="1800"/>
            </a:lvl3pPr>
            <a:lvl4pPr lvl="3" rtl="0">
              <a:spcBef>
                <a:spcPts val="2100"/>
              </a:spcBef>
              <a:spcAft>
                <a:spcPts val="0"/>
              </a:spcAft>
              <a:buSzPts val="1800"/>
              <a:buNone/>
              <a:defRPr b="1" sz="1800"/>
            </a:lvl4pPr>
            <a:lvl5pPr lvl="4" rtl="0">
              <a:spcBef>
                <a:spcPts val="2100"/>
              </a:spcBef>
              <a:spcAft>
                <a:spcPts val="0"/>
              </a:spcAft>
              <a:buSzPts val="1800"/>
              <a:buNone/>
              <a:defRPr b="1" sz="1800"/>
            </a:lvl5pPr>
            <a:lvl6pPr lvl="5" rtl="0">
              <a:spcBef>
                <a:spcPts val="2100"/>
              </a:spcBef>
              <a:spcAft>
                <a:spcPts val="0"/>
              </a:spcAft>
              <a:buSzPts val="1800"/>
              <a:buNone/>
              <a:defRPr b="1" sz="1800"/>
            </a:lvl6pPr>
            <a:lvl7pPr lvl="6" rtl="0">
              <a:spcBef>
                <a:spcPts val="2100"/>
              </a:spcBef>
              <a:spcAft>
                <a:spcPts val="0"/>
              </a:spcAft>
              <a:buSzPts val="1800"/>
              <a:buNone/>
              <a:defRPr b="1" sz="1800"/>
            </a:lvl7pPr>
            <a:lvl8pPr lvl="7" rtl="0">
              <a:spcBef>
                <a:spcPts val="2100"/>
              </a:spcBef>
              <a:spcAft>
                <a:spcPts val="0"/>
              </a:spcAft>
              <a:buSzPts val="1800"/>
              <a:buNone/>
              <a:defRPr b="1" sz="1800"/>
            </a:lvl8pPr>
            <a:lvl9pPr lvl="8" rtl="0">
              <a:spcBef>
                <a:spcPts val="2100"/>
              </a:spcBef>
              <a:spcAft>
                <a:spcPts val="2100"/>
              </a:spcAft>
              <a:buSzPts val="1800"/>
              <a:buNone/>
              <a:defRPr b="1" sz="1800"/>
            </a:lvl9pPr>
          </a:lstStyle>
          <a:p/>
        </p:txBody>
      </p:sp>
      <p:sp>
        <p:nvSpPr>
          <p:cNvPr id="360" name="Google Shape;360;p17"/>
          <p:cNvSpPr txBox="1"/>
          <p:nvPr>
            <p:ph idx="2" type="subTitle"/>
          </p:nvPr>
        </p:nvSpPr>
        <p:spPr>
          <a:xfrm>
            <a:off x="8378500" y="4102757"/>
            <a:ext cx="3397800" cy="606900"/>
          </a:xfrm>
          <a:prstGeom prst="rect">
            <a:avLst/>
          </a:prstGeom>
        </p:spPr>
        <p:txBody>
          <a:bodyPr anchorCtr="0" anchor="t" bIns="121900" lIns="121900" spcFirstLastPara="1" rIns="121900" wrap="square" tIns="121900">
            <a:noAutofit/>
          </a:bodyPr>
          <a:lstStyle>
            <a:lvl1pPr lvl="0" rtl="0">
              <a:spcBef>
                <a:spcPts val="0"/>
              </a:spcBef>
              <a:spcAft>
                <a:spcPts val="0"/>
              </a:spcAft>
              <a:buSzPts val="1800"/>
              <a:buNone/>
              <a:defRPr b="1" sz="1800"/>
            </a:lvl1pPr>
            <a:lvl2pPr lvl="1" rtl="0">
              <a:spcBef>
                <a:spcPts val="2100"/>
              </a:spcBef>
              <a:spcAft>
                <a:spcPts val="0"/>
              </a:spcAft>
              <a:buSzPts val="1800"/>
              <a:buNone/>
              <a:defRPr b="1" sz="1800"/>
            </a:lvl2pPr>
            <a:lvl3pPr lvl="2" rtl="0">
              <a:spcBef>
                <a:spcPts val="2100"/>
              </a:spcBef>
              <a:spcAft>
                <a:spcPts val="0"/>
              </a:spcAft>
              <a:buSzPts val="1800"/>
              <a:buNone/>
              <a:defRPr b="1" sz="1800"/>
            </a:lvl3pPr>
            <a:lvl4pPr lvl="3" rtl="0">
              <a:spcBef>
                <a:spcPts val="2100"/>
              </a:spcBef>
              <a:spcAft>
                <a:spcPts val="0"/>
              </a:spcAft>
              <a:buSzPts val="1800"/>
              <a:buNone/>
              <a:defRPr b="1" sz="1800"/>
            </a:lvl4pPr>
            <a:lvl5pPr lvl="4" rtl="0">
              <a:spcBef>
                <a:spcPts val="2100"/>
              </a:spcBef>
              <a:spcAft>
                <a:spcPts val="0"/>
              </a:spcAft>
              <a:buSzPts val="1800"/>
              <a:buNone/>
              <a:defRPr b="1" sz="1800"/>
            </a:lvl5pPr>
            <a:lvl6pPr lvl="5" rtl="0">
              <a:spcBef>
                <a:spcPts val="2100"/>
              </a:spcBef>
              <a:spcAft>
                <a:spcPts val="0"/>
              </a:spcAft>
              <a:buSzPts val="1800"/>
              <a:buNone/>
              <a:defRPr b="1" sz="1800"/>
            </a:lvl6pPr>
            <a:lvl7pPr lvl="6" rtl="0">
              <a:spcBef>
                <a:spcPts val="2100"/>
              </a:spcBef>
              <a:spcAft>
                <a:spcPts val="0"/>
              </a:spcAft>
              <a:buSzPts val="1800"/>
              <a:buNone/>
              <a:defRPr b="1" sz="1800"/>
            </a:lvl7pPr>
            <a:lvl8pPr lvl="7" rtl="0">
              <a:spcBef>
                <a:spcPts val="2100"/>
              </a:spcBef>
              <a:spcAft>
                <a:spcPts val="0"/>
              </a:spcAft>
              <a:buSzPts val="1800"/>
              <a:buNone/>
              <a:defRPr b="1" sz="1800"/>
            </a:lvl8pPr>
            <a:lvl9pPr lvl="8" rtl="0">
              <a:spcBef>
                <a:spcPts val="2100"/>
              </a:spcBef>
              <a:spcAft>
                <a:spcPts val="2100"/>
              </a:spcAft>
              <a:buSzPts val="1800"/>
              <a:buNone/>
              <a:defRPr b="1" sz="1800"/>
            </a:lvl9pPr>
          </a:lstStyle>
          <a:p/>
        </p:txBody>
      </p:sp>
      <p:sp>
        <p:nvSpPr>
          <p:cNvPr id="361" name="Google Shape;361;p17"/>
          <p:cNvSpPr txBox="1"/>
          <p:nvPr>
            <p:ph type="title"/>
          </p:nvPr>
        </p:nvSpPr>
        <p:spPr>
          <a:xfrm>
            <a:off x="415600" y="745767"/>
            <a:ext cx="11360700" cy="763500"/>
          </a:xfrm>
          <a:prstGeom prst="rect">
            <a:avLst/>
          </a:prstGeom>
        </p:spPr>
        <p:txBody>
          <a:bodyPr anchorCtr="0" anchor="t" bIns="121900" lIns="121900" spcFirstLastPara="1" rIns="121900" wrap="square" tIns="121900">
            <a:noAutofit/>
          </a:bodyPr>
          <a:lstStyle>
            <a:lvl1pPr indent="0" lvl="0" marL="0" marR="0" rtl="0" algn="l">
              <a:lnSpc>
                <a:spcPct val="100000"/>
              </a:lnSpc>
              <a:spcBef>
                <a:spcPts val="0"/>
              </a:spcBef>
              <a:spcAft>
                <a:spcPts val="0"/>
              </a:spcAft>
              <a:buClr>
                <a:schemeClr val="dk1"/>
              </a:buClr>
              <a:buSzPts val="4000"/>
              <a:buFont typeface="Aldrich"/>
              <a:buNone/>
              <a:defRPr/>
            </a:lvl1pPr>
            <a:lvl2pPr lvl="1"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2pPr>
            <a:lvl3pPr lvl="2"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3pPr>
            <a:lvl4pPr lvl="3"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4pPr>
            <a:lvl5pPr lvl="4"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5pPr>
            <a:lvl6pPr lvl="5"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6pPr>
            <a:lvl7pPr lvl="6"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7pPr>
            <a:lvl8pPr lvl="7"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8pPr>
            <a:lvl9pPr lvl="8"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9pPr>
          </a:lstStyle>
          <a:p/>
        </p:txBody>
      </p:sp>
      <p:sp>
        <p:nvSpPr>
          <p:cNvPr id="362" name="Google Shape;362;p17"/>
          <p:cNvSpPr txBox="1"/>
          <p:nvPr>
            <p:ph idx="3" type="body"/>
          </p:nvPr>
        </p:nvSpPr>
        <p:spPr>
          <a:xfrm>
            <a:off x="8378500" y="2318375"/>
            <a:ext cx="3397800" cy="1553400"/>
          </a:xfrm>
          <a:prstGeom prst="rect">
            <a:avLst/>
          </a:prstGeom>
        </p:spPr>
        <p:txBody>
          <a:bodyPr anchorCtr="0" anchor="t" bIns="121900" lIns="121900" spcFirstLastPara="1" rIns="121900" wrap="square" tIns="121900">
            <a:noAutofit/>
          </a:bodyPr>
          <a:lstStyle>
            <a:lvl1pPr indent="-317500" lvl="0" marL="457200">
              <a:lnSpc>
                <a:spcPct val="100000"/>
              </a:lnSpc>
              <a:spcBef>
                <a:spcPts val="0"/>
              </a:spcBef>
              <a:spcAft>
                <a:spcPts val="0"/>
              </a:spcAft>
              <a:buSzPts val="1400"/>
              <a:buChar char="●"/>
              <a:defRPr sz="1400"/>
            </a:lvl1pPr>
            <a:lvl2pPr indent="-317500" lvl="1" marL="914400">
              <a:lnSpc>
                <a:spcPct val="100000"/>
              </a:lnSpc>
              <a:spcBef>
                <a:spcPts val="0"/>
              </a:spcBef>
              <a:spcAft>
                <a:spcPts val="0"/>
              </a:spcAft>
              <a:buSzPts val="1400"/>
              <a:buChar char="○"/>
              <a:defRPr sz="1400"/>
            </a:lvl2pPr>
            <a:lvl3pPr indent="-317500" lvl="2" marL="1371600">
              <a:lnSpc>
                <a:spcPct val="100000"/>
              </a:lnSpc>
              <a:spcBef>
                <a:spcPts val="0"/>
              </a:spcBef>
              <a:spcAft>
                <a:spcPts val="0"/>
              </a:spcAft>
              <a:buSzPts val="1400"/>
              <a:buChar char="■"/>
              <a:defRPr sz="1400"/>
            </a:lvl3pPr>
            <a:lvl4pPr indent="-317500" lvl="3" marL="1828800">
              <a:lnSpc>
                <a:spcPct val="100000"/>
              </a:lnSpc>
              <a:spcBef>
                <a:spcPts val="0"/>
              </a:spcBef>
              <a:spcAft>
                <a:spcPts val="0"/>
              </a:spcAft>
              <a:buSzPts val="1400"/>
              <a:buChar char="●"/>
              <a:defRPr sz="1400"/>
            </a:lvl4pPr>
            <a:lvl5pPr indent="-317500" lvl="4" marL="2286000">
              <a:lnSpc>
                <a:spcPct val="100000"/>
              </a:lnSpc>
              <a:spcBef>
                <a:spcPts val="0"/>
              </a:spcBef>
              <a:spcAft>
                <a:spcPts val="0"/>
              </a:spcAft>
              <a:buSzPts val="1400"/>
              <a:buChar char="○"/>
              <a:defRPr sz="1400"/>
            </a:lvl5pPr>
            <a:lvl6pPr indent="-317500" lvl="5" marL="2743200">
              <a:lnSpc>
                <a:spcPct val="100000"/>
              </a:lnSpc>
              <a:spcBef>
                <a:spcPts val="0"/>
              </a:spcBef>
              <a:spcAft>
                <a:spcPts val="0"/>
              </a:spcAft>
              <a:buSzPts val="1400"/>
              <a:buChar char="■"/>
              <a:defRPr sz="1400"/>
            </a:lvl6pPr>
            <a:lvl7pPr indent="-317500" lvl="6" marL="3200400">
              <a:lnSpc>
                <a:spcPct val="100000"/>
              </a:lnSpc>
              <a:spcBef>
                <a:spcPts val="0"/>
              </a:spcBef>
              <a:spcAft>
                <a:spcPts val="0"/>
              </a:spcAft>
              <a:buSzPts val="1400"/>
              <a:buChar char="●"/>
              <a:defRPr sz="1400"/>
            </a:lvl7pPr>
            <a:lvl8pPr indent="-317500" lvl="7" marL="3657600">
              <a:lnSpc>
                <a:spcPct val="100000"/>
              </a:lnSpc>
              <a:spcBef>
                <a:spcPts val="0"/>
              </a:spcBef>
              <a:spcAft>
                <a:spcPts val="0"/>
              </a:spcAft>
              <a:buSzPts val="1400"/>
              <a:buChar char="○"/>
              <a:defRPr sz="1400"/>
            </a:lvl8pPr>
            <a:lvl9pPr indent="-317500" lvl="8" marL="4114800">
              <a:lnSpc>
                <a:spcPct val="100000"/>
              </a:lnSpc>
              <a:spcBef>
                <a:spcPts val="0"/>
              </a:spcBef>
              <a:spcAft>
                <a:spcPts val="0"/>
              </a:spcAft>
              <a:buSzPts val="1400"/>
              <a:buChar char="■"/>
              <a:defRPr sz="1400"/>
            </a:lvl9pPr>
          </a:lstStyle>
          <a:p/>
        </p:txBody>
      </p:sp>
      <p:sp>
        <p:nvSpPr>
          <p:cNvPr id="363" name="Google Shape;363;p17"/>
          <p:cNvSpPr txBox="1"/>
          <p:nvPr>
            <p:ph idx="4" type="body"/>
          </p:nvPr>
        </p:nvSpPr>
        <p:spPr>
          <a:xfrm>
            <a:off x="8378500" y="4506700"/>
            <a:ext cx="3397800" cy="1553400"/>
          </a:xfrm>
          <a:prstGeom prst="rect">
            <a:avLst/>
          </a:prstGeom>
        </p:spPr>
        <p:txBody>
          <a:bodyPr anchorCtr="0" anchor="t" bIns="121900" lIns="121900" spcFirstLastPara="1" rIns="121900" wrap="square" tIns="121900">
            <a:noAutofit/>
          </a:bodyPr>
          <a:lstStyle>
            <a:lvl1pPr indent="-317500" lvl="0" marL="457200" rtl="0">
              <a:lnSpc>
                <a:spcPct val="100000"/>
              </a:lnSpc>
              <a:spcBef>
                <a:spcPts val="0"/>
              </a:spcBef>
              <a:spcAft>
                <a:spcPts val="0"/>
              </a:spcAft>
              <a:buSzPts val="1400"/>
              <a:buChar char="●"/>
              <a:defRPr sz="1400"/>
            </a:lvl1pPr>
            <a:lvl2pPr indent="-317500" lvl="1" marL="914400" rtl="0">
              <a:lnSpc>
                <a:spcPct val="100000"/>
              </a:lnSpc>
              <a:spcBef>
                <a:spcPts val="0"/>
              </a:spcBef>
              <a:spcAft>
                <a:spcPts val="0"/>
              </a:spcAft>
              <a:buSzPts val="1400"/>
              <a:buChar char="○"/>
              <a:defRPr sz="1400"/>
            </a:lvl2pPr>
            <a:lvl3pPr indent="-317500" lvl="2" marL="1371600" rtl="0">
              <a:lnSpc>
                <a:spcPct val="100000"/>
              </a:lnSpc>
              <a:spcBef>
                <a:spcPts val="0"/>
              </a:spcBef>
              <a:spcAft>
                <a:spcPts val="0"/>
              </a:spcAft>
              <a:buSzPts val="1400"/>
              <a:buChar char="■"/>
              <a:defRPr sz="1400"/>
            </a:lvl3pPr>
            <a:lvl4pPr indent="-317500" lvl="3" marL="1828800" rtl="0">
              <a:lnSpc>
                <a:spcPct val="100000"/>
              </a:lnSpc>
              <a:spcBef>
                <a:spcPts val="0"/>
              </a:spcBef>
              <a:spcAft>
                <a:spcPts val="0"/>
              </a:spcAft>
              <a:buSzPts val="1400"/>
              <a:buChar char="●"/>
              <a:defRPr sz="1400"/>
            </a:lvl4pPr>
            <a:lvl5pPr indent="-317500" lvl="4" marL="2286000" rtl="0">
              <a:lnSpc>
                <a:spcPct val="100000"/>
              </a:lnSpc>
              <a:spcBef>
                <a:spcPts val="0"/>
              </a:spcBef>
              <a:spcAft>
                <a:spcPts val="0"/>
              </a:spcAft>
              <a:buSzPts val="1400"/>
              <a:buChar char="○"/>
              <a:defRPr sz="1400"/>
            </a:lvl5pPr>
            <a:lvl6pPr indent="-317500" lvl="5" marL="2743200" rtl="0">
              <a:lnSpc>
                <a:spcPct val="100000"/>
              </a:lnSpc>
              <a:spcBef>
                <a:spcPts val="0"/>
              </a:spcBef>
              <a:spcAft>
                <a:spcPts val="0"/>
              </a:spcAft>
              <a:buSzPts val="1400"/>
              <a:buChar char="■"/>
              <a:defRPr sz="1400"/>
            </a:lvl6pPr>
            <a:lvl7pPr indent="-317500" lvl="6" marL="3200400" rtl="0">
              <a:lnSpc>
                <a:spcPct val="100000"/>
              </a:lnSpc>
              <a:spcBef>
                <a:spcPts val="0"/>
              </a:spcBef>
              <a:spcAft>
                <a:spcPts val="0"/>
              </a:spcAft>
              <a:buSzPts val="1400"/>
              <a:buChar char="●"/>
              <a:defRPr sz="1400"/>
            </a:lvl7pPr>
            <a:lvl8pPr indent="-317500" lvl="7" marL="3657600" rtl="0">
              <a:lnSpc>
                <a:spcPct val="100000"/>
              </a:lnSpc>
              <a:spcBef>
                <a:spcPts val="0"/>
              </a:spcBef>
              <a:spcAft>
                <a:spcPts val="0"/>
              </a:spcAft>
              <a:buSzPts val="1400"/>
              <a:buChar char="○"/>
              <a:defRPr sz="1400"/>
            </a:lvl8pPr>
            <a:lvl9pPr indent="-317500" lvl="8" marL="4114800" rtl="0">
              <a:lnSpc>
                <a:spcPct val="100000"/>
              </a:lnSpc>
              <a:spcBef>
                <a:spcPts val="0"/>
              </a:spcBef>
              <a:spcAft>
                <a:spcPts val="0"/>
              </a:spcAft>
              <a:buSzPts val="1400"/>
              <a:buChar char="■"/>
              <a:defRPr sz="1400"/>
            </a:lvl9pPr>
          </a:lstStyle>
          <a:p/>
        </p:txBody>
      </p:sp>
      <p:sp>
        <p:nvSpPr>
          <p:cNvPr id="364" name="Google Shape;364;p17"/>
          <p:cNvSpPr txBox="1"/>
          <p:nvPr/>
        </p:nvSpPr>
        <p:spPr>
          <a:xfrm rot="5400000">
            <a:off x="-679350" y="6198500"/>
            <a:ext cx="1579800" cy="373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Barlow Condensed"/>
                <a:ea typeface="Barlow Condensed"/>
                <a:cs typeface="Barlow Condensed"/>
                <a:sym typeface="Barlow Condensed"/>
              </a:rPr>
              <a:t>SLIDESMANIA.COM</a:t>
            </a:r>
            <a:endParaRPr>
              <a:solidFill>
                <a:schemeClr val="dk1"/>
              </a:solidFill>
              <a:latin typeface="Barlow Condensed"/>
              <a:ea typeface="Barlow Condensed"/>
              <a:cs typeface="Barlow Condensed"/>
              <a:sym typeface="Barlow Condensed"/>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5 Timeline">
  <p:cSld name="CUSTOM_14">
    <p:spTree>
      <p:nvGrpSpPr>
        <p:cNvPr id="365" name="Shape 365"/>
        <p:cNvGrpSpPr/>
        <p:nvPr/>
      </p:nvGrpSpPr>
      <p:grpSpPr>
        <a:xfrm>
          <a:off x="0" y="0"/>
          <a:ext cx="0" cy="0"/>
          <a:chOff x="0" y="0"/>
          <a:chExt cx="0" cy="0"/>
        </a:xfrm>
      </p:grpSpPr>
      <p:grpSp>
        <p:nvGrpSpPr>
          <p:cNvPr id="366" name="Google Shape;366;p18"/>
          <p:cNvGrpSpPr/>
          <p:nvPr/>
        </p:nvGrpSpPr>
        <p:grpSpPr>
          <a:xfrm>
            <a:off x="-329441" y="-342401"/>
            <a:ext cx="12815249" cy="7535036"/>
            <a:chOff x="-329443" y="-342406"/>
            <a:chExt cx="12840931" cy="7535036"/>
          </a:xfrm>
        </p:grpSpPr>
        <p:sp>
          <p:nvSpPr>
            <p:cNvPr id="367" name="Google Shape;367;p18"/>
            <p:cNvSpPr/>
            <p:nvPr/>
          </p:nvSpPr>
          <p:spPr>
            <a:xfrm rot="2700000">
              <a:off x="704681" y="-608766"/>
              <a:ext cx="466302" cy="3098093"/>
            </a:xfrm>
            <a:custGeom>
              <a:rect b="b" l="l" r="r" t="t"/>
              <a:pathLst>
                <a:path extrusionOk="0" h="3096371" w="466043">
                  <a:moveTo>
                    <a:pt x="254671" y="2815305"/>
                  </a:moveTo>
                  <a:cubicBezTo>
                    <a:pt x="252958" y="2815305"/>
                    <a:pt x="251246" y="2817510"/>
                    <a:pt x="249757" y="2821919"/>
                  </a:cubicBezTo>
                  <a:cubicBezTo>
                    <a:pt x="252734" y="2830737"/>
                    <a:pt x="256608" y="2830737"/>
                    <a:pt x="259585" y="2821919"/>
                  </a:cubicBezTo>
                  <a:cubicBezTo>
                    <a:pt x="258097" y="2817510"/>
                    <a:pt x="256384" y="2815305"/>
                    <a:pt x="254671" y="2815305"/>
                  </a:cubicBezTo>
                  <a:close/>
                  <a:moveTo>
                    <a:pt x="215715" y="2735631"/>
                  </a:moveTo>
                  <a:lnTo>
                    <a:pt x="215715" y="2747282"/>
                  </a:lnTo>
                  <a:lnTo>
                    <a:pt x="223198" y="2765220"/>
                  </a:lnTo>
                  <a:lnTo>
                    <a:pt x="223194" y="2765232"/>
                  </a:lnTo>
                  <a:lnTo>
                    <a:pt x="223336" y="2765550"/>
                  </a:lnTo>
                  <a:lnTo>
                    <a:pt x="223198" y="2765220"/>
                  </a:lnTo>
                  <a:lnTo>
                    <a:pt x="229959" y="2748542"/>
                  </a:lnTo>
                  <a:cubicBezTo>
                    <a:pt x="230885" y="2720828"/>
                    <a:pt x="219134" y="2728387"/>
                    <a:pt x="215715" y="2735631"/>
                  </a:cubicBezTo>
                  <a:close/>
                  <a:moveTo>
                    <a:pt x="271977" y="2669498"/>
                  </a:moveTo>
                  <a:cubicBezTo>
                    <a:pt x="268274" y="2681463"/>
                    <a:pt x="268274" y="2681463"/>
                    <a:pt x="271977" y="2694060"/>
                  </a:cubicBezTo>
                  <a:lnTo>
                    <a:pt x="281591" y="2694060"/>
                  </a:lnTo>
                  <a:cubicBezTo>
                    <a:pt x="285295" y="2682406"/>
                    <a:pt x="285295" y="2682092"/>
                    <a:pt x="281591" y="2669498"/>
                  </a:cubicBezTo>
                  <a:close/>
                  <a:moveTo>
                    <a:pt x="9210" y="443231"/>
                  </a:moveTo>
                  <a:lnTo>
                    <a:pt x="452440" y="0"/>
                  </a:lnTo>
                  <a:lnTo>
                    <a:pt x="452440" y="130553"/>
                  </a:lnTo>
                  <a:lnTo>
                    <a:pt x="456144" y="139685"/>
                  </a:lnTo>
                  <a:lnTo>
                    <a:pt x="451585" y="152910"/>
                  </a:lnTo>
                  <a:lnTo>
                    <a:pt x="451586" y="225345"/>
                  </a:lnTo>
                  <a:lnTo>
                    <a:pt x="456215" y="237942"/>
                  </a:lnTo>
                  <a:lnTo>
                    <a:pt x="451728" y="250539"/>
                  </a:lnTo>
                  <a:lnTo>
                    <a:pt x="451728" y="286439"/>
                  </a:lnTo>
                  <a:lnTo>
                    <a:pt x="456073" y="299668"/>
                  </a:lnTo>
                  <a:lnTo>
                    <a:pt x="451799" y="310374"/>
                  </a:lnTo>
                  <a:cubicBezTo>
                    <a:pt x="450496" y="324168"/>
                    <a:pt x="451963" y="340041"/>
                    <a:pt x="455083" y="345804"/>
                  </a:cubicBezTo>
                  <a:cubicBezTo>
                    <a:pt x="455517" y="346624"/>
                    <a:pt x="455965" y="347190"/>
                    <a:pt x="456428" y="347537"/>
                  </a:cubicBezTo>
                  <a:cubicBezTo>
                    <a:pt x="458138" y="396666"/>
                    <a:pt x="450304" y="466895"/>
                    <a:pt x="466043" y="469100"/>
                  </a:cubicBezTo>
                  <a:cubicBezTo>
                    <a:pt x="463337" y="478233"/>
                    <a:pt x="458921" y="472880"/>
                    <a:pt x="456500" y="482012"/>
                  </a:cubicBezTo>
                  <a:lnTo>
                    <a:pt x="456500" y="517912"/>
                  </a:lnTo>
                  <a:lnTo>
                    <a:pt x="461343" y="531454"/>
                  </a:lnTo>
                  <a:cubicBezTo>
                    <a:pt x="461343" y="535865"/>
                    <a:pt x="460986" y="539644"/>
                    <a:pt x="460915" y="543106"/>
                  </a:cubicBezTo>
                  <a:lnTo>
                    <a:pt x="456428" y="556017"/>
                  </a:lnTo>
                  <a:cubicBezTo>
                    <a:pt x="456678" y="572330"/>
                    <a:pt x="456486" y="588707"/>
                    <a:pt x="455859" y="604835"/>
                  </a:cubicBezTo>
                  <a:lnTo>
                    <a:pt x="451870" y="614909"/>
                  </a:lnTo>
                  <a:lnTo>
                    <a:pt x="456215" y="628138"/>
                  </a:lnTo>
                  <a:lnTo>
                    <a:pt x="456215" y="700569"/>
                  </a:lnTo>
                  <a:lnTo>
                    <a:pt x="451657" y="712852"/>
                  </a:lnTo>
                  <a:lnTo>
                    <a:pt x="456286" y="725764"/>
                  </a:lnTo>
                  <a:lnTo>
                    <a:pt x="456286" y="798199"/>
                  </a:lnTo>
                  <a:lnTo>
                    <a:pt x="451728" y="811110"/>
                  </a:lnTo>
                  <a:cubicBezTo>
                    <a:pt x="458850" y="816780"/>
                    <a:pt x="458850" y="925743"/>
                    <a:pt x="451728" y="931728"/>
                  </a:cubicBezTo>
                  <a:lnTo>
                    <a:pt x="451728" y="955662"/>
                  </a:lnTo>
                  <a:cubicBezTo>
                    <a:pt x="453367" y="961961"/>
                    <a:pt x="457284" y="968573"/>
                    <a:pt x="456357" y="980542"/>
                  </a:cubicBezTo>
                  <a:lnTo>
                    <a:pt x="451443" y="993453"/>
                  </a:lnTo>
                  <a:lnTo>
                    <a:pt x="451443" y="1041954"/>
                  </a:lnTo>
                  <a:cubicBezTo>
                    <a:pt x="468820" y="1068722"/>
                    <a:pt x="469960" y="1068722"/>
                    <a:pt x="452369" y="1076277"/>
                  </a:cubicBezTo>
                  <a:cubicBezTo>
                    <a:pt x="451728" y="1110292"/>
                    <a:pt x="447669" y="1180204"/>
                    <a:pt x="455716" y="1199100"/>
                  </a:cubicBezTo>
                  <a:cubicBezTo>
                    <a:pt x="453793" y="1211383"/>
                    <a:pt x="449449" y="1215790"/>
                    <a:pt x="446529" y="1224926"/>
                  </a:cubicBezTo>
                  <a:lnTo>
                    <a:pt x="446530" y="1249174"/>
                  </a:lnTo>
                  <a:cubicBezTo>
                    <a:pt x="449813" y="1256134"/>
                    <a:pt x="452896" y="1264826"/>
                    <a:pt x="455716" y="1274997"/>
                  </a:cubicBezTo>
                  <a:cubicBezTo>
                    <a:pt x="454648" y="1279407"/>
                    <a:pt x="451870" y="1280981"/>
                    <a:pt x="452298" y="1287911"/>
                  </a:cubicBezTo>
                  <a:lnTo>
                    <a:pt x="456072" y="1297357"/>
                  </a:lnTo>
                  <a:lnTo>
                    <a:pt x="451728" y="1309954"/>
                  </a:lnTo>
                  <a:cubicBezTo>
                    <a:pt x="451728" y="1313420"/>
                    <a:pt x="451728" y="1317513"/>
                    <a:pt x="451728" y="1321606"/>
                  </a:cubicBezTo>
                  <a:lnTo>
                    <a:pt x="446814" y="1334835"/>
                  </a:lnTo>
                  <a:lnTo>
                    <a:pt x="446814" y="1370735"/>
                  </a:lnTo>
                  <a:lnTo>
                    <a:pt x="451728" y="1383963"/>
                  </a:lnTo>
                  <a:cubicBezTo>
                    <a:pt x="451728" y="1388374"/>
                    <a:pt x="451728" y="1392153"/>
                    <a:pt x="451728" y="1396874"/>
                  </a:cubicBezTo>
                  <a:cubicBezTo>
                    <a:pt x="443895" y="1407898"/>
                    <a:pt x="447954" y="1423956"/>
                    <a:pt x="452227" y="1434034"/>
                  </a:cubicBezTo>
                  <a:cubicBezTo>
                    <a:pt x="452227" y="1443170"/>
                    <a:pt x="451870" y="1450728"/>
                    <a:pt x="451728" y="1457026"/>
                  </a:cubicBezTo>
                  <a:lnTo>
                    <a:pt x="447384" y="1467732"/>
                  </a:lnTo>
                  <a:lnTo>
                    <a:pt x="447384" y="1493240"/>
                  </a:lnTo>
                  <a:lnTo>
                    <a:pt x="456856" y="1517175"/>
                  </a:lnTo>
                  <a:lnTo>
                    <a:pt x="451870" y="1530718"/>
                  </a:lnTo>
                  <a:lnTo>
                    <a:pt x="451870" y="1566304"/>
                  </a:lnTo>
                  <a:cubicBezTo>
                    <a:pt x="445390" y="1583940"/>
                    <a:pt x="445390" y="1584885"/>
                    <a:pt x="451301" y="1600633"/>
                  </a:cubicBezTo>
                  <a:cubicBezTo>
                    <a:pt x="455004" y="1635273"/>
                    <a:pt x="446885" y="1695111"/>
                    <a:pt x="456713" y="1711488"/>
                  </a:cubicBezTo>
                  <a:lnTo>
                    <a:pt x="452156" y="1724716"/>
                  </a:lnTo>
                  <a:lnTo>
                    <a:pt x="452156" y="1748333"/>
                  </a:lnTo>
                  <a:lnTo>
                    <a:pt x="456927" y="1761244"/>
                  </a:lnTo>
                  <a:lnTo>
                    <a:pt x="456927" y="1785179"/>
                  </a:lnTo>
                  <a:lnTo>
                    <a:pt x="452298" y="1797779"/>
                  </a:lnTo>
                  <a:lnTo>
                    <a:pt x="452298" y="1846590"/>
                  </a:lnTo>
                  <a:cubicBezTo>
                    <a:pt x="458707" y="1864226"/>
                    <a:pt x="458707" y="1865172"/>
                    <a:pt x="452725" y="1881231"/>
                  </a:cubicBezTo>
                  <a:cubicBezTo>
                    <a:pt x="447241" y="1998387"/>
                    <a:pt x="459846" y="2161518"/>
                    <a:pt x="447597" y="2259144"/>
                  </a:cubicBezTo>
                  <a:cubicBezTo>
                    <a:pt x="447597" y="2262923"/>
                    <a:pt x="447597" y="2266702"/>
                    <a:pt x="447099" y="2271426"/>
                  </a:cubicBezTo>
                  <a:lnTo>
                    <a:pt x="451942" y="2284655"/>
                  </a:lnTo>
                  <a:lnTo>
                    <a:pt x="451942" y="2820031"/>
                  </a:lnTo>
                  <a:lnTo>
                    <a:pt x="456927" y="2833571"/>
                  </a:lnTo>
                  <a:lnTo>
                    <a:pt x="456927" y="3088981"/>
                  </a:lnTo>
                  <a:lnTo>
                    <a:pt x="454181" y="3096371"/>
                  </a:lnTo>
                  <a:lnTo>
                    <a:pt x="14172" y="2656362"/>
                  </a:lnTo>
                  <a:lnTo>
                    <a:pt x="14172" y="2638633"/>
                  </a:lnTo>
                  <a:cubicBezTo>
                    <a:pt x="9187" y="2625722"/>
                    <a:pt x="-1425" y="2609660"/>
                    <a:pt x="9258" y="2591078"/>
                  </a:cubicBezTo>
                  <a:lnTo>
                    <a:pt x="9258" y="2261666"/>
                  </a:lnTo>
                  <a:lnTo>
                    <a:pt x="4629" y="2249066"/>
                  </a:lnTo>
                  <a:lnTo>
                    <a:pt x="4629" y="2054757"/>
                  </a:lnTo>
                  <a:lnTo>
                    <a:pt x="9400" y="2041845"/>
                  </a:lnTo>
                  <a:lnTo>
                    <a:pt x="9400" y="1884382"/>
                  </a:lnTo>
                  <a:lnTo>
                    <a:pt x="4557" y="1870839"/>
                  </a:lnTo>
                  <a:cubicBezTo>
                    <a:pt x="4558" y="1866432"/>
                    <a:pt x="4557" y="1862653"/>
                    <a:pt x="4985" y="1858559"/>
                  </a:cubicBezTo>
                  <a:cubicBezTo>
                    <a:pt x="12107" y="1849424"/>
                    <a:pt x="8689" y="1810373"/>
                    <a:pt x="9471" y="1786439"/>
                  </a:cubicBezTo>
                  <a:cubicBezTo>
                    <a:pt x="7549" y="1782031"/>
                    <a:pt x="6410" y="1778880"/>
                    <a:pt x="5270" y="1776047"/>
                  </a:cubicBezTo>
                  <a:cubicBezTo>
                    <a:pt x="3917" y="1764395"/>
                    <a:pt x="4842" y="1752112"/>
                    <a:pt x="4558" y="1739201"/>
                  </a:cubicBezTo>
                  <a:lnTo>
                    <a:pt x="9258" y="1725658"/>
                  </a:lnTo>
                  <a:lnTo>
                    <a:pt x="9258" y="1665192"/>
                  </a:lnTo>
                  <a:lnTo>
                    <a:pt x="4629" y="1652281"/>
                  </a:lnTo>
                  <a:lnTo>
                    <a:pt x="4629" y="1639370"/>
                  </a:lnTo>
                  <a:lnTo>
                    <a:pt x="9543" y="1626141"/>
                  </a:lnTo>
                  <a:lnTo>
                    <a:pt x="9543" y="1286020"/>
                  </a:lnTo>
                  <a:lnTo>
                    <a:pt x="14386" y="1272477"/>
                  </a:lnTo>
                  <a:cubicBezTo>
                    <a:pt x="14386" y="1268070"/>
                    <a:pt x="14386" y="1264291"/>
                    <a:pt x="13887" y="1260198"/>
                  </a:cubicBezTo>
                  <a:cubicBezTo>
                    <a:pt x="6766" y="1242876"/>
                    <a:pt x="9614" y="1238151"/>
                    <a:pt x="10255" y="1149971"/>
                  </a:cubicBezTo>
                  <a:lnTo>
                    <a:pt x="13673" y="1141154"/>
                  </a:lnTo>
                  <a:cubicBezTo>
                    <a:pt x="14521" y="1121345"/>
                    <a:pt x="14763" y="1101094"/>
                    <a:pt x="14386" y="1081002"/>
                  </a:cubicBezTo>
                  <a:cubicBezTo>
                    <a:pt x="10683" y="1068090"/>
                    <a:pt x="6623" y="1058327"/>
                    <a:pt x="14386" y="1041954"/>
                  </a:cubicBezTo>
                  <a:lnTo>
                    <a:pt x="14386" y="1005736"/>
                  </a:lnTo>
                  <a:lnTo>
                    <a:pt x="9685" y="993136"/>
                  </a:lnTo>
                  <a:cubicBezTo>
                    <a:pt x="17235" y="983690"/>
                    <a:pt x="13745" y="945899"/>
                    <a:pt x="14457" y="920390"/>
                  </a:cubicBezTo>
                  <a:cubicBezTo>
                    <a:pt x="4059" y="908421"/>
                    <a:pt x="14884" y="849529"/>
                    <a:pt x="5270" y="836618"/>
                  </a:cubicBezTo>
                  <a:cubicBezTo>
                    <a:pt x="4479" y="791900"/>
                    <a:pt x="4266" y="746990"/>
                    <a:pt x="4629" y="702143"/>
                  </a:cubicBezTo>
                  <a:lnTo>
                    <a:pt x="0" y="688918"/>
                  </a:lnTo>
                  <a:lnTo>
                    <a:pt x="9401" y="664041"/>
                  </a:lnTo>
                  <a:lnTo>
                    <a:pt x="9401" y="579323"/>
                  </a:lnTo>
                  <a:lnTo>
                    <a:pt x="4914" y="566095"/>
                  </a:lnTo>
                  <a:lnTo>
                    <a:pt x="8902" y="556334"/>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368" name="Google Shape;368;p18"/>
            <p:cNvSpPr/>
            <p:nvPr/>
          </p:nvSpPr>
          <p:spPr>
            <a:xfrm rot="2700000">
              <a:off x="130251" y="-363770"/>
              <a:ext cx="447706" cy="1431124"/>
            </a:xfrm>
            <a:custGeom>
              <a:rect b="b" l="l" r="r" t="t"/>
              <a:pathLst>
                <a:path extrusionOk="0" h="1430329" w="447457">
                  <a:moveTo>
                    <a:pt x="353541" y="1109172"/>
                  </a:moveTo>
                  <a:cubicBezTo>
                    <a:pt x="350146" y="1111074"/>
                    <a:pt x="346863" y="1116876"/>
                    <a:pt x="344050" y="1126387"/>
                  </a:cubicBezTo>
                  <a:lnTo>
                    <a:pt x="344050" y="1127644"/>
                  </a:lnTo>
                  <a:cubicBezTo>
                    <a:pt x="350616" y="1139834"/>
                    <a:pt x="358165" y="1135109"/>
                    <a:pt x="363705" y="1115364"/>
                  </a:cubicBezTo>
                  <a:cubicBezTo>
                    <a:pt x="360444" y="1109270"/>
                    <a:pt x="356936" y="1107271"/>
                    <a:pt x="353541" y="1109172"/>
                  </a:cubicBezTo>
                  <a:close/>
                  <a:moveTo>
                    <a:pt x="331819" y="988133"/>
                  </a:moveTo>
                  <a:cubicBezTo>
                    <a:pt x="330449" y="991330"/>
                    <a:pt x="329354" y="996840"/>
                    <a:pt x="328859" y="1003911"/>
                  </a:cubicBezTo>
                  <a:cubicBezTo>
                    <a:pt x="328033" y="1015658"/>
                    <a:pt x="329129" y="1028381"/>
                    <a:pt x="331515" y="1034742"/>
                  </a:cubicBezTo>
                  <a:cubicBezTo>
                    <a:pt x="335376" y="1036663"/>
                    <a:pt x="339278" y="1035592"/>
                    <a:pt x="343053" y="1031592"/>
                  </a:cubicBezTo>
                  <a:cubicBezTo>
                    <a:pt x="344342" y="1023217"/>
                    <a:pt x="344534" y="1012415"/>
                    <a:pt x="343551" y="1003250"/>
                  </a:cubicBezTo>
                  <a:lnTo>
                    <a:pt x="336429" y="986242"/>
                  </a:lnTo>
                  <a:cubicBezTo>
                    <a:pt x="334834" y="984055"/>
                    <a:pt x="333189" y="984937"/>
                    <a:pt x="331819" y="988133"/>
                  </a:cubicBezTo>
                  <a:close/>
                  <a:moveTo>
                    <a:pt x="236710" y="1069420"/>
                  </a:moveTo>
                  <a:cubicBezTo>
                    <a:pt x="229421" y="1074423"/>
                    <a:pt x="227575" y="1085288"/>
                    <a:pt x="240500" y="1113159"/>
                  </a:cubicBezTo>
                  <a:cubicBezTo>
                    <a:pt x="233379" y="1133000"/>
                    <a:pt x="223408" y="1108434"/>
                    <a:pt x="216429" y="1126387"/>
                  </a:cubicBezTo>
                  <a:lnTo>
                    <a:pt x="216429" y="1138039"/>
                  </a:lnTo>
                  <a:lnTo>
                    <a:pt x="211515" y="1151264"/>
                  </a:lnTo>
                  <a:lnTo>
                    <a:pt x="211515" y="1176772"/>
                  </a:lnTo>
                  <a:lnTo>
                    <a:pt x="217853" y="1182128"/>
                  </a:lnTo>
                  <a:cubicBezTo>
                    <a:pt x="233236" y="1145279"/>
                    <a:pt x="251823" y="1161027"/>
                    <a:pt x="267705" y="1179609"/>
                  </a:cubicBezTo>
                  <a:cubicBezTo>
                    <a:pt x="283380" y="1170222"/>
                    <a:pt x="299319" y="1184175"/>
                    <a:pt x="312999" y="1219292"/>
                  </a:cubicBezTo>
                  <a:cubicBezTo>
                    <a:pt x="317842" y="1212990"/>
                    <a:pt x="323967" y="1224013"/>
                    <a:pt x="329094" y="1212361"/>
                  </a:cubicBezTo>
                  <a:lnTo>
                    <a:pt x="324465" y="1199133"/>
                  </a:lnTo>
                  <a:lnTo>
                    <a:pt x="324465" y="1175198"/>
                  </a:lnTo>
                  <a:cubicBezTo>
                    <a:pt x="326317" y="1164807"/>
                    <a:pt x="332370" y="1173310"/>
                    <a:pt x="334150" y="1162915"/>
                  </a:cubicBezTo>
                  <a:lnTo>
                    <a:pt x="334150" y="1150636"/>
                  </a:lnTo>
                  <a:cubicBezTo>
                    <a:pt x="331088" y="1140558"/>
                    <a:pt x="324252" y="1147171"/>
                    <a:pt x="322186" y="1133000"/>
                  </a:cubicBezTo>
                  <a:cubicBezTo>
                    <a:pt x="311860" y="1133000"/>
                    <a:pt x="301177" y="1126387"/>
                    <a:pt x="292204" y="1156934"/>
                  </a:cubicBezTo>
                  <a:cubicBezTo>
                    <a:pt x="283516" y="1165121"/>
                    <a:pt x="287147" y="1129535"/>
                    <a:pt x="279385" y="1132686"/>
                  </a:cubicBezTo>
                  <a:cubicBezTo>
                    <a:pt x="272790" y="1136683"/>
                    <a:pt x="266088" y="1130322"/>
                    <a:pt x="260441" y="1114732"/>
                  </a:cubicBezTo>
                  <a:cubicBezTo>
                    <a:pt x="265640" y="1100876"/>
                    <a:pt x="272263" y="1114732"/>
                    <a:pt x="277675" y="1096468"/>
                  </a:cubicBezTo>
                  <a:cubicBezTo>
                    <a:pt x="294341" y="1104341"/>
                    <a:pt x="317913" y="1122919"/>
                    <a:pt x="334150" y="1090484"/>
                  </a:cubicBezTo>
                  <a:lnTo>
                    <a:pt x="334150" y="1077573"/>
                  </a:lnTo>
                  <a:cubicBezTo>
                    <a:pt x="323504" y="1042456"/>
                    <a:pt x="309417" y="1035371"/>
                    <a:pt x="297260" y="1058991"/>
                  </a:cubicBezTo>
                  <a:cubicBezTo>
                    <a:pt x="291207" y="1041987"/>
                    <a:pt x="282447" y="1022459"/>
                    <a:pt x="275325" y="1041669"/>
                  </a:cubicBezTo>
                  <a:cubicBezTo>
                    <a:pt x="276126" y="1069029"/>
                    <a:pt x="248858" y="1061082"/>
                    <a:pt x="236710" y="1069420"/>
                  </a:cubicBezTo>
                  <a:close/>
                  <a:moveTo>
                    <a:pt x="339125" y="865295"/>
                  </a:moveTo>
                  <a:cubicBezTo>
                    <a:pt x="337414" y="865351"/>
                    <a:pt x="335707" y="867563"/>
                    <a:pt x="334222" y="871926"/>
                  </a:cubicBezTo>
                  <a:lnTo>
                    <a:pt x="340916" y="888302"/>
                  </a:lnTo>
                  <a:cubicBezTo>
                    <a:pt x="345545" y="888302"/>
                    <a:pt x="343694" y="877907"/>
                    <a:pt x="344050" y="871609"/>
                  </a:cubicBezTo>
                  <a:cubicBezTo>
                    <a:pt x="342551" y="867342"/>
                    <a:pt x="340836" y="865240"/>
                    <a:pt x="339125" y="865295"/>
                  </a:cubicBezTo>
                  <a:close/>
                  <a:moveTo>
                    <a:pt x="231954" y="905938"/>
                  </a:moveTo>
                  <a:cubicBezTo>
                    <a:pt x="230031" y="922628"/>
                    <a:pt x="232737" y="940892"/>
                    <a:pt x="230316" y="958528"/>
                  </a:cubicBezTo>
                  <a:cubicBezTo>
                    <a:pt x="220417" y="985614"/>
                    <a:pt x="206957" y="976482"/>
                    <a:pt x="196916" y="992541"/>
                  </a:cubicBezTo>
                  <a:cubicBezTo>
                    <a:pt x="197058" y="997897"/>
                    <a:pt x="195633" y="1004824"/>
                    <a:pt x="198482" y="1008917"/>
                  </a:cubicBezTo>
                  <a:lnTo>
                    <a:pt x="198696" y="1008917"/>
                  </a:lnTo>
                  <a:cubicBezTo>
                    <a:pt x="205448" y="1015718"/>
                    <a:pt x="212519" y="1012286"/>
                    <a:pt x="218779" y="999153"/>
                  </a:cubicBezTo>
                  <a:cubicBezTo>
                    <a:pt x="223330" y="1010021"/>
                    <a:pt x="228557" y="1013989"/>
                    <a:pt x="233664" y="1010494"/>
                  </a:cubicBezTo>
                  <a:cubicBezTo>
                    <a:pt x="237937" y="1006397"/>
                    <a:pt x="234589" y="991281"/>
                    <a:pt x="238649" y="986242"/>
                  </a:cubicBezTo>
                  <a:lnTo>
                    <a:pt x="243562" y="986242"/>
                  </a:lnTo>
                  <a:cubicBezTo>
                    <a:pt x="247693" y="981203"/>
                    <a:pt x="244275" y="966404"/>
                    <a:pt x="249117" y="961679"/>
                  </a:cubicBezTo>
                  <a:cubicBezTo>
                    <a:pt x="260085" y="968292"/>
                    <a:pt x="272121" y="950342"/>
                    <a:pt x="282233" y="950342"/>
                  </a:cubicBezTo>
                  <a:lnTo>
                    <a:pt x="293628" y="976164"/>
                  </a:lnTo>
                  <a:cubicBezTo>
                    <a:pt x="296477" y="990339"/>
                    <a:pt x="293201" y="1001359"/>
                    <a:pt x="297331" y="1010176"/>
                  </a:cubicBezTo>
                  <a:cubicBezTo>
                    <a:pt x="300892" y="1007974"/>
                    <a:pt x="306875" y="1016161"/>
                    <a:pt x="309723" y="1002618"/>
                  </a:cubicBezTo>
                  <a:cubicBezTo>
                    <a:pt x="309723" y="992226"/>
                    <a:pt x="312572" y="986242"/>
                    <a:pt x="314138" y="978684"/>
                  </a:cubicBezTo>
                  <a:lnTo>
                    <a:pt x="310578" y="969552"/>
                  </a:lnTo>
                  <a:cubicBezTo>
                    <a:pt x="318839" y="929873"/>
                    <a:pt x="334222" y="961993"/>
                    <a:pt x="344121" y="944043"/>
                  </a:cubicBezTo>
                  <a:cubicBezTo>
                    <a:pt x="344121" y="934911"/>
                    <a:pt x="344121" y="934911"/>
                    <a:pt x="342411" y="926090"/>
                  </a:cubicBezTo>
                  <a:cubicBezTo>
                    <a:pt x="325890" y="943729"/>
                    <a:pt x="312358" y="865624"/>
                    <a:pt x="297474" y="900896"/>
                  </a:cubicBezTo>
                  <a:cubicBezTo>
                    <a:pt x="279314" y="875702"/>
                    <a:pt x="270554" y="922628"/>
                    <a:pt x="252607" y="924830"/>
                  </a:cubicBezTo>
                  <a:lnTo>
                    <a:pt x="244986" y="900896"/>
                  </a:lnTo>
                  <a:cubicBezTo>
                    <a:pt x="239432" y="903101"/>
                    <a:pt x="235729" y="895543"/>
                    <a:pt x="231954" y="905938"/>
                  </a:cubicBezTo>
                  <a:close/>
                  <a:moveTo>
                    <a:pt x="316560" y="753510"/>
                  </a:moveTo>
                  <a:cubicBezTo>
                    <a:pt x="313569" y="768944"/>
                    <a:pt x="313569" y="769258"/>
                    <a:pt x="319124" y="784374"/>
                  </a:cubicBezTo>
                  <a:cubicBezTo>
                    <a:pt x="319124" y="788154"/>
                    <a:pt x="319124" y="791933"/>
                    <a:pt x="319124" y="796029"/>
                  </a:cubicBezTo>
                  <a:cubicBezTo>
                    <a:pt x="331444" y="827522"/>
                    <a:pt x="347112" y="842321"/>
                    <a:pt x="358364" y="810828"/>
                  </a:cubicBezTo>
                  <a:lnTo>
                    <a:pt x="358364" y="772723"/>
                  </a:lnTo>
                  <a:cubicBezTo>
                    <a:pt x="352282" y="750270"/>
                    <a:pt x="344477" y="738992"/>
                    <a:pt x="336572" y="741230"/>
                  </a:cubicBezTo>
                  <a:cubicBezTo>
                    <a:pt x="329450" y="787840"/>
                    <a:pt x="326317" y="751936"/>
                    <a:pt x="316560" y="753510"/>
                  </a:cubicBezTo>
                  <a:close/>
                  <a:moveTo>
                    <a:pt x="335525" y="699325"/>
                  </a:moveTo>
                  <a:cubicBezTo>
                    <a:pt x="334262" y="703359"/>
                    <a:pt x="334329" y="709421"/>
                    <a:pt x="336643" y="718238"/>
                  </a:cubicBezTo>
                  <a:cubicBezTo>
                    <a:pt x="343124" y="718238"/>
                    <a:pt x="354377" y="726114"/>
                    <a:pt x="358008" y="698083"/>
                  </a:cubicBezTo>
                  <a:cubicBezTo>
                    <a:pt x="355071" y="693362"/>
                    <a:pt x="339314" y="687221"/>
                    <a:pt x="335525" y="699325"/>
                  </a:cubicBezTo>
                  <a:close/>
                  <a:moveTo>
                    <a:pt x="297331" y="730521"/>
                  </a:moveTo>
                  <a:cubicBezTo>
                    <a:pt x="296783" y="731718"/>
                    <a:pt x="296263" y="733074"/>
                    <a:pt x="295765" y="734618"/>
                  </a:cubicBezTo>
                  <a:cubicBezTo>
                    <a:pt x="294341" y="747843"/>
                    <a:pt x="303029" y="738711"/>
                    <a:pt x="297331" y="730521"/>
                  </a:cubicBezTo>
                  <a:close/>
                  <a:moveTo>
                    <a:pt x="98849" y="885783"/>
                  </a:moveTo>
                  <a:cubicBezTo>
                    <a:pt x="105971" y="940892"/>
                    <a:pt x="124986" y="905307"/>
                    <a:pt x="136524" y="888930"/>
                  </a:cubicBezTo>
                  <a:cubicBezTo>
                    <a:pt x="143076" y="885465"/>
                    <a:pt x="153473" y="898380"/>
                    <a:pt x="159883" y="876647"/>
                  </a:cubicBezTo>
                  <a:lnTo>
                    <a:pt x="160096" y="876647"/>
                  </a:lnTo>
                  <a:cubicBezTo>
                    <a:pt x="182992" y="872901"/>
                    <a:pt x="205917" y="876902"/>
                    <a:pt x="228678" y="888616"/>
                  </a:cubicBezTo>
                  <a:cubicBezTo>
                    <a:pt x="232452" y="876647"/>
                    <a:pt x="232452" y="876647"/>
                    <a:pt x="228678" y="864368"/>
                  </a:cubicBezTo>
                  <a:cubicBezTo>
                    <a:pt x="211372" y="842794"/>
                    <a:pt x="193340" y="834793"/>
                    <a:pt x="175408" y="840747"/>
                  </a:cubicBezTo>
                  <a:cubicBezTo>
                    <a:pt x="150268" y="864996"/>
                    <a:pt x="122992" y="856809"/>
                    <a:pt x="98849" y="885783"/>
                  </a:cubicBezTo>
                  <a:close/>
                  <a:moveTo>
                    <a:pt x="228643" y="691157"/>
                  </a:moveTo>
                  <a:cubicBezTo>
                    <a:pt x="222536" y="693755"/>
                    <a:pt x="216357" y="702966"/>
                    <a:pt x="211372" y="710052"/>
                  </a:cubicBezTo>
                  <a:lnTo>
                    <a:pt x="211372" y="721703"/>
                  </a:lnTo>
                  <a:lnTo>
                    <a:pt x="206601" y="734300"/>
                  </a:lnTo>
                  <a:cubicBezTo>
                    <a:pt x="208381" y="745006"/>
                    <a:pt x="214720" y="734300"/>
                    <a:pt x="215859" y="747211"/>
                  </a:cubicBezTo>
                  <a:cubicBezTo>
                    <a:pt x="206230" y="770551"/>
                    <a:pt x="195256" y="780847"/>
                    <a:pt x="184310" y="776816"/>
                  </a:cubicBezTo>
                  <a:cubicBezTo>
                    <a:pt x="180891" y="791933"/>
                    <a:pt x="180891" y="792247"/>
                    <a:pt x="184808" y="803902"/>
                  </a:cubicBezTo>
                  <a:lnTo>
                    <a:pt x="184737" y="801382"/>
                  </a:lnTo>
                  <a:cubicBezTo>
                    <a:pt x="195420" y="807363"/>
                    <a:pt x="206672" y="829096"/>
                    <a:pt x="216144" y="795080"/>
                  </a:cubicBezTo>
                  <a:lnTo>
                    <a:pt x="216144" y="784689"/>
                  </a:lnTo>
                  <a:lnTo>
                    <a:pt x="245485" y="711940"/>
                  </a:lnTo>
                  <a:cubicBezTo>
                    <a:pt x="240785" y="692573"/>
                    <a:pt x="234749" y="688558"/>
                    <a:pt x="228643" y="691157"/>
                  </a:cubicBezTo>
                  <a:close/>
                  <a:moveTo>
                    <a:pt x="100568" y="769966"/>
                  </a:moveTo>
                  <a:cubicBezTo>
                    <a:pt x="98992" y="769730"/>
                    <a:pt x="97960" y="773351"/>
                    <a:pt x="98636" y="785003"/>
                  </a:cubicBezTo>
                  <a:lnTo>
                    <a:pt x="93722" y="798231"/>
                  </a:lnTo>
                  <a:cubicBezTo>
                    <a:pt x="93651" y="804216"/>
                    <a:pt x="92796" y="810828"/>
                    <a:pt x="96001" y="815239"/>
                  </a:cubicBezTo>
                  <a:cubicBezTo>
                    <a:pt x="110244" y="822797"/>
                    <a:pt x="139372" y="788154"/>
                    <a:pt x="105758" y="778076"/>
                  </a:cubicBezTo>
                  <a:cubicBezTo>
                    <a:pt x="104262" y="774297"/>
                    <a:pt x="102143" y="770203"/>
                    <a:pt x="100568" y="769966"/>
                  </a:cubicBezTo>
                  <a:close/>
                  <a:moveTo>
                    <a:pt x="162229" y="694152"/>
                  </a:moveTo>
                  <a:cubicBezTo>
                    <a:pt x="160556" y="693990"/>
                    <a:pt x="158873" y="695927"/>
                    <a:pt x="157390" y="699974"/>
                  </a:cubicBezTo>
                  <a:lnTo>
                    <a:pt x="157176" y="700920"/>
                  </a:lnTo>
                  <a:cubicBezTo>
                    <a:pt x="160150" y="709738"/>
                    <a:pt x="164031" y="709738"/>
                    <a:pt x="167005" y="700920"/>
                  </a:cubicBezTo>
                  <a:cubicBezTo>
                    <a:pt x="165564" y="696573"/>
                    <a:pt x="163902" y="694313"/>
                    <a:pt x="162229" y="694152"/>
                  </a:cubicBezTo>
                  <a:close/>
                  <a:moveTo>
                    <a:pt x="263670" y="536256"/>
                  </a:moveTo>
                  <a:cubicBezTo>
                    <a:pt x="259991" y="539519"/>
                    <a:pt x="263023" y="559832"/>
                    <a:pt x="269699" y="544716"/>
                  </a:cubicBezTo>
                  <a:lnTo>
                    <a:pt x="269531" y="540497"/>
                  </a:lnTo>
                  <a:lnTo>
                    <a:pt x="269699" y="540619"/>
                  </a:lnTo>
                  <a:lnTo>
                    <a:pt x="269485" y="539363"/>
                  </a:lnTo>
                  <a:lnTo>
                    <a:pt x="269531" y="540497"/>
                  </a:lnTo>
                  <a:close/>
                  <a:moveTo>
                    <a:pt x="110743" y="682970"/>
                  </a:moveTo>
                  <a:cubicBezTo>
                    <a:pt x="106185" y="714462"/>
                    <a:pt x="132108" y="711940"/>
                    <a:pt x="136951" y="702807"/>
                  </a:cubicBezTo>
                  <a:cubicBezTo>
                    <a:pt x="131324" y="682970"/>
                    <a:pt x="119004" y="680447"/>
                    <a:pt x="110743" y="682970"/>
                  </a:cubicBezTo>
                  <a:close/>
                  <a:moveTo>
                    <a:pt x="280773" y="511019"/>
                  </a:moveTo>
                  <a:cubicBezTo>
                    <a:pt x="279242" y="510310"/>
                    <a:pt x="277960" y="512750"/>
                    <a:pt x="275396" y="517630"/>
                  </a:cubicBezTo>
                  <a:lnTo>
                    <a:pt x="275396" y="529599"/>
                  </a:lnTo>
                  <a:cubicBezTo>
                    <a:pt x="283516" y="546289"/>
                    <a:pt x="294127" y="573689"/>
                    <a:pt x="302530" y="547863"/>
                  </a:cubicBezTo>
                  <a:cubicBezTo>
                    <a:pt x="306518" y="545661"/>
                    <a:pt x="310934" y="551960"/>
                    <a:pt x="314138" y="542824"/>
                  </a:cubicBezTo>
                  <a:cubicBezTo>
                    <a:pt x="314138" y="501254"/>
                    <a:pt x="294127" y="532433"/>
                    <a:pt x="287646" y="523301"/>
                  </a:cubicBezTo>
                  <a:cubicBezTo>
                    <a:pt x="284085" y="515585"/>
                    <a:pt x="282304" y="511728"/>
                    <a:pt x="280773" y="511019"/>
                  </a:cubicBezTo>
                  <a:close/>
                  <a:moveTo>
                    <a:pt x="163470" y="612727"/>
                  </a:moveTo>
                  <a:cubicBezTo>
                    <a:pt x="161402" y="615558"/>
                    <a:pt x="159456" y="620125"/>
                    <a:pt x="157746" y="626283"/>
                  </a:cubicBezTo>
                  <a:cubicBezTo>
                    <a:pt x="159954" y="633839"/>
                    <a:pt x="162785" y="634705"/>
                    <a:pt x="165732" y="634075"/>
                  </a:cubicBezTo>
                  <a:lnTo>
                    <a:pt x="174228" y="632920"/>
                  </a:lnTo>
                  <a:lnTo>
                    <a:pt x="174197" y="633841"/>
                  </a:lnTo>
                  <a:lnTo>
                    <a:pt x="174411" y="632895"/>
                  </a:lnTo>
                  <a:lnTo>
                    <a:pt x="174228" y="632920"/>
                  </a:lnTo>
                  <a:lnTo>
                    <a:pt x="174624" y="621243"/>
                  </a:lnTo>
                  <a:cubicBezTo>
                    <a:pt x="173022" y="616912"/>
                    <a:pt x="170565" y="612738"/>
                    <a:pt x="169924" y="609589"/>
                  </a:cubicBezTo>
                  <a:cubicBezTo>
                    <a:pt x="167727" y="608802"/>
                    <a:pt x="165538" y="609896"/>
                    <a:pt x="163470" y="612727"/>
                  </a:cubicBezTo>
                  <a:close/>
                  <a:moveTo>
                    <a:pt x="278744" y="442663"/>
                  </a:moveTo>
                  <a:cubicBezTo>
                    <a:pt x="270883" y="448308"/>
                    <a:pt x="263112" y="457087"/>
                    <a:pt x="255456" y="470393"/>
                  </a:cubicBezTo>
                  <a:cubicBezTo>
                    <a:pt x="256880" y="536840"/>
                    <a:pt x="280310" y="475746"/>
                    <a:pt x="288714" y="462520"/>
                  </a:cubicBezTo>
                  <a:cubicBezTo>
                    <a:pt x="309637" y="460408"/>
                    <a:pt x="330547" y="468125"/>
                    <a:pt x="351100" y="485509"/>
                  </a:cubicBezTo>
                  <a:cubicBezTo>
                    <a:pt x="360857" y="473855"/>
                    <a:pt x="360501" y="451811"/>
                    <a:pt x="350958" y="437640"/>
                  </a:cubicBezTo>
                  <a:lnTo>
                    <a:pt x="351171" y="438900"/>
                  </a:lnTo>
                  <a:cubicBezTo>
                    <a:pt x="326709" y="437011"/>
                    <a:pt x="302326" y="425731"/>
                    <a:pt x="278744" y="442663"/>
                  </a:cubicBezTo>
                  <a:close/>
                  <a:moveTo>
                    <a:pt x="183242" y="533061"/>
                  </a:moveTo>
                  <a:cubicBezTo>
                    <a:pt x="173129" y="611794"/>
                    <a:pt x="239147" y="567076"/>
                    <a:pt x="245628" y="529913"/>
                  </a:cubicBezTo>
                  <a:lnTo>
                    <a:pt x="245556" y="527394"/>
                  </a:lnTo>
                  <a:lnTo>
                    <a:pt x="245556" y="515742"/>
                  </a:lnTo>
                  <a:cubicBezTo>
                    <a:pt x="242423" y="501254"/>
                    <a:pt x="235871" y="511332"/>
                    <a:pt x="232737" y="520467"/>
                  </a:cubicBezTo>
                  <a:cubicBezTo>
                    <a:pt x="223679" y="522702"/>
                    <a:pt x="214705" y="529252"/>
                    <a:pt x="205960" y="539991"/>
                  </a:cubicBezTo>
                  <a:cubicBezTo>
                    <a:pt x="198411" y="555107"/>
                    <a:pt x="192429" y="523615"/>
                    <a:pt x="183242" y="533061"/>
                  </a:cubicBezTo>
                  <a:close/>
                  <a:moveTo>
                    <a:pt x="134427" y="501707"/>
                  </a:moveTo>
                  <a:cubicBezTo>
                    <a:pt x="133261" y="502770"/>
                    <a:pt x="133871" y="507080"/>
                    <a:pt x="137449" y="517630"/>
                  </a:cubicBezTo>
                  <a:lnTo>
                    <a:pt x="133105" y="530227"/>
                  </a:lnTo>
                  <a:cubicBezTo>
                    <a:pt x="131894" y="560774"/>
                    <a:pt x="145995" y="544716"/>
                    <a:pt x="149271" y="546604"/>
                  </a:cubicBezTo>
                  <a:lnTo>
                    <a:pt x="149271" y="547549"/>
                  </a:lnTo>
                  <a:lnTo>
                    <a:pt x="162874" y="517948"/>
                  </a:lnTo>
                  <a:lnTo>
                    <a:pt x="160666" y="499049"/>
                  </a:lnTo>
                  <a:cubicBezTo>
                    <a:pt x="157408" y="524558"/>
                    <a:pt x="137926" y="498519"/>
                    <a:pt x="134427" y="501707"/>
                  </a:cubicBezTo>
                  <a:close/>
                  <a:moveTo>
                    <a:pt x="184452" y="435435"/>
                  </a:moveTo>
                  <a:cubicBezTo>
                    <a:pt x="180891" y="447718"/>
                    <a:pt x="180891" y="447718"/>
                    <a:pt x="184452" y="459998"/>
                  </a:cubicBezTo>
                  <a:lnTo>
                    <a:pt x="194067" y="459998"/>
                  </a:lnTo>
                  <a:cubicBezTo>
                    <a:pt x="197699" y="450237"/>
                    <a:pt x="197699" y="450237"/>
                    <a:pt x="194138" y="437954"/>
                  </a:cubicBezTo>
                  <a:lnTo>
                    <a:pt x="194067" y="435435"/>
                  </a:lnTo>
                  <a:close/>
                  <a:moveTo>
                    <a:pt x="183205" y="386239"/>
                  </a:moveTo>
                  <a:cubicBezTo>
                    <a:pt x="179383" y="391898"/>
                    <a:pt x="176939" y="398669"/>
                    <a:pt x="177117" y="405834"/>
                  </a:cubicBezTo>
                  <a:lnTo>
                    <a:pt x="176903" y="406776"/>
                  </a:lnTo>
                  <a:cubicBezTo>
                    <a:pt x="190435" y="426617"/>
                    <a:pt x="208808" y="402997"/>
                    <a:pt x="221271" y="384733"/>
                  </a:cubicBezTo>
                  <a:cubicBezTo>
                    <a:pt x="218547" y="362294"/>
                    <a:pt x="194672" y="369261"/>
                    <a:pt x="183205" y="386239"/>
                  </a:cubicBezTo>
                  <a:close/>
                  <a:moveTo>
                    <a:pt x="280524" y="285530"/>
                  </a:moveTo>
                  <a:cubicBezTo>
                    <a:pt x="280809" y="294662"/>
                    <a:pt x="278815" y="305057"/>
                    <a:pt x="281592" y="313557"/>
                  </a:cubicBezTo>
                  <a:lnTo>
                    <a:pt x="281806" y="313557"/>
                  </a:lnTo>
                  <a:cubicBezTo>
                    <a:pt x="292916" y="323007"/>
                    <a:pt x="304525" y="306002"/>
                    <a:pt x="314637" y="298441"/>
                  </a:cubicBezTo>
                  <a:cubicBezTo>
                    <a:pt x="305735" y="269153"/>
                    <a:pt x="290993" y="276398"/>
                    <a:pt x="280524" y="285530"/>
                  </a:cubicBezTo>
                  <a:close/>
                  <a:moveTo>
                    <a:pt x="156233" y="377883"/>
                  </a:moveTo>
                  <a:cubicBezTo>
                    <a:pt x="155076" y="378198"/>
                    <a:pt x="153972" y="379378"/>
                    <a:pt x="152832" y="382841"/>
                  </a:cubicBezTo>
                  <a:cubicBezTo>
                    <a:pt x="152049" y="405834"/>
                    <a:pt x="152120" y="405834"/>
                    <a:pt x="155111" y="414334"/>
                  </a:cubicBezTo>
                  <a:cubicBezTo>
                    <a:pt x="169781" y="415911"/>
                    <a:pt x="177545" y="415280"/>
                    <a:pt x="159812" y="377174"/>
                  </a:cubicBezTo>
                  <a:lnTo>
                    <a:pt x="159954" y="378120"/>
                  </a:lnTo>
                  <a:cubicBezTo>
                    <a:pt x="158601" y="378120"/>
                    <a:pt x="157390" y="377569"/>
                    <a:pt x="156233" y="377883"/>
                  </a:cubicBezTo>
                  <a:close/>
                  <a:moveTo>
                    <a:pt x="164298" y="281751"/>
                  </a:moveTo>
                  <a:lnTo>
                    <a:pt x="152476" y="311038"/>
                  </a:lnTo>
                  <a:cubicBezTo>
                    <a:pt x="150980" y="342531"/>
                    <a:pt x="163088" y="325840"/>
                    <a:pt x="167218" y="311038"/>
                  </a:cubicBezTo>
                  <a:cubicBezTo>
                    <a:pt x="167363" y="302944"/>
                    <a:pt x="167315" y="294820"/>
                    <a:pt x="167076" y="286789"/>
                  </a:cubicBezTo>
                  <a:lnTo>
                    <a:pt x="167076" y="287735"/>
                  </a:lnTo>
                  <a:cubicBezTo>
                    <a:pt x="167076" y="285530"/>
                    <a:pt x="165224" y="283642"/>
                    <a:pt x="164298" y="281751"/>
                  </a:cubicBezTo>
                  <a:close/>
                  <a:moveTo>
                    <a:pt x="319765" y="123973"/>
                  </a:moveTo>
                  <a:cubicBezTo>
                    <a:pt x="319765" y="147907"/>
                    <a:pt x="317415" y="155466"/>
                    <a:pt x="326887" y="155466"/>
                  </a:cubicBezTo>
                  <a:lnTo>
                    <a:pt x="331231" y="143497"/>
                  </a:lnTo>
                  <a:cubicBezTo>
                    <a:pt x="334150" y="147593"/>
                    <a:pt x="342056" y="145702"/>
                    <a:pt x="336501" y="132791"/>
                  </a:cubicBezTo>
                  <a:lnTo>
                    <a:pt x="336429" y="130271"/>
                  </a:lnTo>
                  <a:cubicBezTo>
                    <a:pt x="334649" y="126492"/>
                    <a:pt x="333012" y="122399"/>
                    <a:pt x="331373" y="118620"/>
                  </a:cubicBezTo>
                  <a:cubicBezTo>
                    <a:pt x="327527" y="120822"/>
                    <a:pt x="323254" y="114523"/>
                    <a:pt x="319765" y="123973"/>
                  </a:cubicBezTo>
                  <a:close/>
                  <a:moveTo>
                    <a:pt x="6344" y="435563"/>
                  </a:moveTo>
                  <a:lnTo>
                    <a:pt x="69000" y="372908"/>
                  </a:lnTo>
                  <a:lnTo>
                    <a:pt x="70000" y="385500"/>
                  </a:lnTo>
                  <a:cubicBezTo>
                    <a:pt x="72464" y="393708"/>
                    <a:pt x="78393" y="387567"/>
                    <a:pt x="81117" y="377174"/>
                  </a:cubicBezTo>
                  <a:cubicBezTo>
                    <a:pt x="89449" y="377174"/>
                    <a:pt x="97639" y="377488"/>
                    <a:pt x="105758" y="376543"/>
                  </a:cubicBezTo>
                  <a:cubicBezTo>
                    <a:pt x="115444" y="333713"/>
                    <a:pt x="94150" y="367093"/>
                    <a:pt x="90660" y="363946"/>
                  </a:cubicBezTo>
                  <a:lnTo>
                    <a:pt x="86737" y="355170"/>
                  </a:lnTo>
                  <a:lnTo>
                    <a:pt x="115993" y="325914"/>
                  </a:lnTo>
                  <a:lnTo>
                    <a:pt x="126808" y="337650"/>
                  </a:lnTo>
                  <a:cubicBezTo>
                    <a:pt x="131534" y="338721"/>
                    <a:pt x="136306" y="335855"/>
                    <a:pt x="140868" y="328991"/>
                  </a:cubicBezTo>
                  <a:lnTo>
                    <a:pt x="142933" y="313243"/>
                  </a:lnTo>
                  <a:lnTo>
                    <a:pt x="139306" y="302601"/>
                  </a:lnTo>
                  <a:lnTo>
                    <a:pt x="441907" y="0"/>
                  </a:lnTo>
                  <a:lnTo>
                    <a:pt x="441790" y="14062"/>
                  </a:lnTo>
                  <a:cubicBezTo>
                    <a:pt x="442209" y="48408"/>
                    <a:pt x="443736" y="75866"/>
                    <a:pt x="447457" y="89643"/>
                  </a:cubicBezTo>
                  <a:lnTo>
                    <a:pt x="442899" y="102872"/>
                  </a:lnTo>
                  <a:lnTo>
                    <a:pt x="442899" y="394179"/>
                  </a:lnTo>
                  <a:lnTo>
                    <a:pt x="437842" y="407721"/>
                  </a:lnTo>
                  <a:lnTo>
                    <a:pt x="437842" y="711625"/>
                  </a:lnTo>
                  <a:lnTo>
                    <a:pt x="433142" y="724223"/>
                  </a:lnTo>
                  <a:lnTo>
                    <a:pt x="433142" y="796972"/>
                  </a:lnTo>
                  <a:lnTo>
                    <a:pt x="437914" y="810514"/>
                  </a:lnTo>
                  <a:cubicBezTo>
                    <a:pt x="438484" y="876019"/>
                    <a:pt x="436774" y="943098"/>
                    <a:pt x="438555" y="1005769"/>
                  </a:cubicBezTo>
                  <a:cubicBezTo>
                    <a:pt x="444608" y="1022145"/>
                    <a:pt x="444537" y="1023088"/>
                    <a:pt x="438128" y="1040410"/>
                  </a:cubicBezTo>
                  <a:lnTo>
                    <a:pt x="438128" y="1076941"/>
                  </a:lnTo>
                  <a:lnTo>
                    <a:pt x="442686" y="1089852"/>
                  </a:lnTo>
                  <a:lnTo>
                    <a:pt x="442686" y="1138039"/>
                  </a:lnTo>
                  <a:lnTo>
                    <a:pt x="437842" y="1150950"/>
                  </a:lnTo>
                  <a:lnTo>
                    <a:pt x="437842" y="1430329"/>
                  </a:lnTo>
                  <a:lnTo>
                    <a:pt x="345111" y="1337598"/>
                  </a:lnTo>
                  <a:lnTo>
                    <a:pt x="353852" y="1334541"/>
                  </a:lnTo>
                  <a:cubicBezTo>
                    <a:pt x="357772" y="1328705"/>
                    <a:pt x="361106" y="1317702"/>
                    <a:pt x="363421" y="1298964"/>
                  </a:cubicBezTo>
                  <a:lnTo>
                    <a:pt x="363777" y="1298964"/>
                  </a:lnTo>
                  <a:cubicBezTo>
                    <a:pt x="363777" y="1295816"/>
                    <a:pt x="361854" y="1293611"/>
                    <a:pt x="361000" y="1291409"/>
                  </a:cubicBezTo>
                  <a:cubicBezTo>
                    <a:pt x="356107" y="1288321"/>
                    <a:pt x="351122" y="1292193"/>
                    <a:pt x="346756" y="1302429"/>
                  </a:cubicBezTo>
                  <a:lnTo>
                    <a:pt x="337925" y="1280382"/>
                  </a:lnTo>
                  <a:cubicBezTo>
                    <a:pt x="327670" y="1294871"/>
                    <a:pt x="325177" y="1326049"/>
                    <a:pt x="317628" y="1278809"/>
                  </a:cubicBezTo>
                  <a:cubicBezTo>
                    <a:pt x="313106" y="1283219"/>
                    <a:pt x="308441" y="1285030"/>
                    <a:pt x="303892" y="1288770"/>
                  </a:cubicBezTo>
                  <a:lnTo>
                    <a:pt x="301022" y="1293509"/>
                  </a:lnTo>
                  <a:lnTo>
                    <a:pt x="4772" y="997259"/>
                  </a:lnTo>
                  <a:lnTo>
                    <a:pt x="4772" y="980575"/>
                  </a:lnTo>
                  <a:lnTo>
                    <a:pt x="0" y="967978"/>
                  </a:lnTo>
                  <a:lnTo>
                    <a:pt x="0" y="882946"/>
                  </a:lnTo>
                  <a:lnTo>
                    <a:pt x="4772" y="870349"/>
                  </a:lnTo>
                  <a:lnTo>
                    <a:pt x="4772" y="846414"/>
                  </a:lnTo>
                  <a:lnTo>
                    <a:pt x="285" y="833189"/>
                  </a:lnTo>
                  <a:cubicBezTo>
                    <a:pt x="10398" y="820592"/>
                    <a:pt x="-570" y="761700"/>
                    <a:pt x="9544" y="749417"/>
                  </a:cubicBezTo>
                  <a:lnTo>
                    <a:pt x="9544" y="591953"/>
                  </a:lnTo>
                  <a:lnTo>
                    <a:pt x="5199" y="579670"/>
                  </a:lnTo>
                  <a:cubicBezTo>
                    <a:pt x="5200" y="576208"/>
                    <a:pt x="5200" y="572112"/>
                    <a:pt x="5200" y="568019"/>
                  </a:cubicBezTo>
                  <a:lnTo>
                    <a:pt x="10114" y="554793"/>
                  </a:lnTo>
                  <a:lnTo>
                    <a:pt x="10114" y="44551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369" name="Google Shape;369;p18"/>
            <p:cNvSpPr/>
            <p:nvPr/>
          </p:nvSpPr>
          <p:spPr>
            <a:xfrm rot="2700000">
              <a:off x="5224233" y="-1652941"/>
              <a:ext cx="471860" cy="10154855"/>
            </a:xfrm>
            <a:custGeom>
              <a:rect b="b" l="l" r="r" t="t"/>
              <a:pathLst>
                <a:path extrusionOk="0" h="10149211" w="471598">
                  <a:moveTo>
                    <a:pt x="269699" y="9844491"/>
                  </a:moveTo>
                  <a:cubicBezTo>
                    <a:pt x="262292" y="9852049"/>
                    <a:pt x="271123" y="9861181"/>
                    <a:pt x="269770" y="9847952"/>
                  </a:cubicBezTo>
                  <a:lnTo>
                    <a:pt x="271337" y="9848270"/>
                  </a:lnTo>
                  <a:cubicBezTo>
                    <a:pt x="270768" y="9848270"/>
                    <a:pt x="269913" y="9844177"/>
                    <a:pt x="269699" y="9844491"/>
                  </a:cubicBezTo>
                  <a:close/>
                  <a:moveTo>
                    <a:pt x="343124" y="9673484"/>
                  </a:moveTo>
                  <a:cubicBezTo>
                    <a:pt x="338751" y="9673514"/>
                    <a:pt x="334513" y="9680067"/>
                    <a:pt x="331088" y="9692066"/>
                  </a:cubicBezTo>
                  <a:lnTo>
                    <a:pt x="331088" y="9704031"/>
                  </a:lnTo>
                  <a:cubicBezTo>
                    <a:pt x="334499" y="9716156"/>
                    <a:pt x="338751" y="9722709"/>
                    <a:pt x="343123" y="9722613"/>
                  </a:cubicBezTo>
                  <a:cubicBezTo>
                    <a:pt x="343765" y="9714427"/>
                    <a:pt x="352168" y="9706237"/>
                    <a:pt x="348251" y="9689546"/>
                  </a:cubicBezTo>
                  <a:lnTo>
                    <a:pt x="349818" y="9689861"/>
                  </a:lnTo>
                  <a:close/>
                  <a:moveTo>
                    <a:pt x="245271" y="9685764"/>
                  </a:moveTo>
                  <a:cubicBezTo>
                    <a:pt x="241639" y="9697733"/>
                    <a:pt x="241639" y="9698047"/>
                    <a:pt x="245271" y="9710330"/>
                  </a:cubicBezTo>
                  <a:cubicBezTo>
                    <a:pt x="253176" y="9704346"/>
                    <a:pt x="301461" y="9775521"/>
                    <a:pt x="293984" y="9697733"/>
                  </a:cubicBezTo>
                  <a:lnTo>
                    <a:pt x="295551" y="9698047"/>
                  </a:lnTo>
                  <a:cubicBezTo>
                    <a:pt x="278743" y="9700441"/>
                    <a:pt x="261915" y="9696348"/>
                    <a:pt x="245271" y="9685764"/>
                  </a:cubicBezTo>
                  <a:close/>
                  <a:moveTo>
                    <a:pt x="227673" y="9589040"/>
                  </a:moveTo>
                  <a:cubicBezTo>
                    <a:pt x="224246" y="9590942"/>
                    <a:pt x="220930" y="9596691"/>
                    <a:pt x="218066" y="9606092"/>
                  </a:cubicBezTo>
                  <a:lnTo>
                    <a:pt x="218066" y="9631600"/>
                  </a:lnTo>
                  <a:cubicBezTo>
                    <a:pt x="221912" y="9642620"/>
                    <a:pt x="226684" y="9636953"/>
                    <a:pt x="232808" y="9635379"/>
                  </a:cubicBezTo>
                  <a:lnTo>
                    <a:pt x="232808" y="9606720"/>
                  </a:lnTo>
                  <a:lnTo>
                    <a:pt x="237936" y="9595068"/>
                  </a:lnTo>
                  <a:cubicBezTo>
                    <a:pt x="234635" y="9589083"/>
                    <a:pt x="231100" y="9587139"/>
                    <a:pt x="227673" y="9589040"/>
                  </a:cubicBezTo>
                  <a:close/>
                  <a:moveTo>
                    <a:pt x="248049" y="9416818"/>
                  </a:moveTo>
                  <a:lnTo>
                    <a:pt x="248512" y="9416421"/>
                  </a:lnTo>
                  <a:lnTo>
                    <a:pt x="249474" y="9417135"/>
                  </a:lnTo>
                  <a:close/>
                  <a:moveTo>
                    <a:pt x="232019" y="9404183"/>
                  </a:moveTo>
                  <a:cubicBezTo>
                    <a:pt x="226131" y="9406017"/>
                    <a:pt x="220342" y="9413953"/>
                    <a:pt x="215147" y="9427841"/>
                  </a:cubicBezTo>
                  <a:cubicBezTo>
                    <a:pt x="226043" y="9425950"/>
                    <a:pt x="220203" y="9447679"/>
                    <a:pt x="224903" y="9453664"/>
                  </a:cubicBezTo>
                  <a:cubicBezTo>
                    <a:pt x="244203" y="9432566"/>
                    <a:pt x="264500" y="9443903"/>
                    <a:pt x="284156" y="9453664"/>
                  </a:cubicBezTo>
                  <a:cubicBezTo>
                    <a:pt x="290850" y="9439493"/>
                    <a:pt x="282660" y="9430675"/>
                    <a:pt x="281663" y="9419023"/>
                  </a:cubicBezTo>
                  <a:cubicBezTo>
                    <a:pt x="278601" y="9404695"/>
                    <a:pt x="271978" y="9400759"/>
                    <a:pt x="265230" y="9402097"/>
                  </a:cubicBezTo>
                  <a:lnTo>
                    <a:pt x="248512" y="9416421"/>
                  </a:lnTo>
                  <a:close/>
                  <a:moveTo>
                    <a:pt x="269414" y="9344700"/>
                  </a:moveTo>
                  <a:cubicBezTo>
                    <a:pt x="265925" y="9357297"/>
                    <a:pt x="265925" y="9357297"/>
                    <a:pt x="269414" y="9368949"/>
                  </a:cubicBezTo>
                  <a:lnTo>
                    <a:pt x="279100" y="9368949"/>
                  </a:lnTo>
                  <a:cubicBezTo>
                    <a:pt x="282518" y="9356352"/>
                    <a:pt x="282518" y="9356352"/>
                    <a:pt x="279100" y="9344700"/>
                  </a:cubicBezTo>
                  <a:close/>
                  <a:moveTo>
                    <a:pt x="258874" y="9322026"/>
                  </a:moveTo>
                  <a:lnTo>
                    <a:pt x="252179" y="9338716"/>
                  </a:lnTo>
                  <a:cubicBezTo>
                    <a:pt x="255177" y="9347187"/>
                    <a:pt x="259009" y="9347187"/>
                    <a:pt x="262007" y="9338716"/>
                  </a:cubicBezTo>
                  <a:cubicBezTo>
                    <a:pt x="262007" y="9332417"/>
                    <a:pt x="263503" y="9323599"/>
                    <a:pt x="258874" y="9322026"/>
                  </a:cubicBezTo>
                  <a:close/>
                  <a:moveTo>
                    <a:pt x="180606" y="9356983"/>
                  </a:moveTo>
                  <a:cubicBezTo>
                    <a:pt x="176120" y="9367061"/>
                    <a:pt x="177331" y="9379658"/>
                    <a:pt x="172844" y="9386585"/>
                  </a:cubicBezTo>
                  <a:lnTo>
                    <a:pt x="174125" y="9386899"/>
                  </a:lnTo>
                  <a:cubicBezTo>
                    <a:pt x="181247" y="9415876"/>
                    <a:pt x="188369" y="9349425"/>
                    <a:pt x="195491" y="9381546"/>
                  </a:cubicBezTo>
                  <a:cubicBezTo>
                    <a:pt x="211158" y="9386585"/>
                    <a:pt x="226114" y="9354778"/>
                    <a:pt x="241069" y="9340607"/>
                  </a:cubicBezTo>
                  <a:cubicBezTo>
                    <a:pt x="224120" y="9309114"/>
                    <a:pt x="199336" y="9352573"/>
                    <a:pt x="180606" y="9356983"/>
                  </a:cubicBezTo>
                  <a:close/>
                  <a:moveTo>
                    <a:pt x="263931" y="9271637"/>
                  </a:moveTo>
                  <a:cubicBezTo>
                    <a:pt x="251752" y="9299665"/>
                    <a:pt x="262221" y="9296200"/>
                    <a:pt x="269556" y="9295889"/>
                  </a:cubicBezTo>
                  <a:lnTo>
                    <a:pt x="268150" y="9271637"/>
                  </a:lnTo>
                  <a:lnTo>
                    <a:pt x="269414" y="9271637"/>
                  </a:lnTo>
                  <a:lnTo>
                    <a:pt x="268132" y="9271323"/>
                  </a:lnTo>
                  <a:lnTo>
                    <a:pt x="268150" y="9271637"/>
                  </a:lnTo>
                  <a:close/>
                  <a:moveTo>
                    <a:pt x="223336" y="8861600"/>
                  </a:moveTo>
                  <a:lnTo>
                    <a:pt x="223336" y="8875774"/>
                  </a:lnTo>
                  <a:lnTo>
                    <a:pt x="218352" y="8889000"/>
                  </a:lnTo>
                  <a:lnTo>
                    <a:pt x="218352" y="8900651"/>
                  </a:lnTo>
                  <a:lnTo>
                    <a:pt x="223265" y="8913880"/>
                  </a:lnTo>
                  <a:cubicBezTo>
                    <a:pt x="219562" y="8950726"/>
                    <a:pt x="189651" y="8933090"/>
                    <a:pt x="179823" y="8947578"/>
                  </a:cubicBezTo>
                  <a:cubicBezTo>
                    <a:pt x="178968" y="8970567"/>
                    <a:pt x="178968" y="8970567"/>
                    <a:pt x="181603" y="8979071"/>
                  </a:cubicBezTo>
                  <a:cubicBezTo>
                    <a:pt x="202327" y="8957341"/>
                    <a:pt x="221983" y="8991668"/>
                    <a:pt x="242850" y="8998280"/>
                  </a:cubicBezTo>
                  <a:lnTo>
                    <a:pt x="242849" y="9010249"/>
                  </a:lnTo>
                  <a:cubicBezTo>
                    <a:pt x="240500" y="9020641"/>
                    <a:pt x="232239" y="9010249"/>
                    <a:pt x="233236" y="9029773"/>
                  </a:cubicBezTo>
                  <a:cubicBezTo>
                    <a:pt x="226256" y="9047095"/>
                    <a:pt x="218679" y="9059094"/>
                    <a:pt x="210802" y="9065359"/>
                  </a:cubicBezTo>
                  <a:cubicBezTo>
                    <a:pt x="150268" y="9143147"/>
                    <a:pt x="199194" y="9143147"/>
                    <a:pt x="226042" y="9101576"/>
                  </a:cubicBezTo>
                  <a:cubicBezTo>
                    <a:pt x="251111" y="9105670"/>
                    <a:pt x="277675" y="9131178"/>
                    <a:pt x="302031" y="9118267"/>
                  </a:cubicBezTo>
                  <a:cubicBezTo>
                    <a:pt x="299254" y="9104410"/>
                    <a:pt x="302245" y="9089608"/>
                    <a:pt x="297901" y="9076696"/>
                  </a:cubicBezTo>
                  <a:lnTo>
                    <a:pt x="299396" y="9077014"/>
                  </a:lnTo>
                  <a:cubicBezTo>
                    <a:pt x="261936" y="9073549"/>
                    <a:pt x="279812" y="9036386"/>
                    <a:pt x="301461" y="9000172"/>
                  </a:cubicBezTo>
                  <a:lnTo>
                    <a:pt x="301461" y="8972772"/>
                  </a:lnTo>
                  <a:cubicBezTo>
                    <a:pt x="286549" y="8944460"/>
                    <a:pt x="270746" y="8926318"/>
                    <a:pt x="254601" y="8918919"/>
                  </a:cubicBezTo>
                  <a:cubicBezTo>
                    <a:pt x="249331" y="8934035"/>
                    <a:pt x="236796" y="8963008"/>
                    <a:pt x="233236" y="8928682"/>
                  </a:cubicBezTo>
                  <a:cubicBezTo>
                    <a:pt x="232595" y="8920492"/>
                    <a:pt x="228678" y="8918605"/>
                    <a:pt x="228820" y="8913252"/>
                  </a:cubicBezTo>
                  <a:lnTo>
                    <a:pt x="235301" y="8893410"/>
                  </a:lnTo>
                  <a:cubicBezTo>
                    <a:pt x="244844" y="8890891"/>
                    <a:pt x="250470" y="8874201"/>
                    <a:pt x="260369" y="8880810"/>
                  </a:cubicBezTo>
                  <a:cubicBezTo>
                    <a:pt x="266992" y="8860344"/>
                    <a:pt x="271194" y="8876720"/>
                    <a:pt x="277105" y="8863177"/>
                  </a:cubicBezTo>
                  <a:cubicBezTo>
                    <a:pt x="265354" y="8829165"/>
                    <a:pt x="248191" y="8855933"/>
                    <a:pt x="235444" y="8868848"/>
                  </a:cubicBezTo>
                  <a:lnTo>
                    <a:pt x="229675" y="8856247"/>
                  </a:lnTo>
                  <a:close/>
                  <a:moveTo>
                    <a:pt x="307302" y="8763974"/>
                  </a:moveTo>
                  <a:cubicBezTo>
                    <a:pt x="306803" y="8775312"/>
                    <a:pt x="304524" y="8786963"/>
                    <a:pt x="309224" y="8795467"/>
                  </a:cubicBezTo>
                  <a:cubicBezTo>
                    <a:pt x="310791" y="8791057"/>
                    <a:pt x="312286" y="8786332"/>
                    <a:pt x="313711" y="8782556"/>
                  </a:cubicBezTo>
                  <a:lnTo>
                    <a:pt x="318838" y="8782556"/>
                  </a:lnTo>
                  <a:cubicBezTo>
                    <a:pt x="319764" y="8776887"/>
                    <a:pt x="320245" y="8773973"/>
                    <a:pt x="320022" y="8771060"/>
                  </a:cubicBezTo>
                  <a:lnTo>
                    <a:pt x="317057" y="8759830"/>
                  </a:lnTo>
                  <a:lnTo>
                    <a:pt x="318553" y="8759881"/>
                  </a:lnTo>
                  <a:lnTo>
                    <a:pt x="316987" y="8759564"/>
                  </a:lnTo>
                  <a:lnTo>
                    <a:pt x="317057" y="8759830"/>
                  </a:lnTo>
                  <a:lnTo>
                    <a:pt x="312767" y="8759685"/>
                  </a:lnTo>
                  <a:cubicBezTo>
                    <a:pt x="310826" y="8759409"/>
                    <a:pt x="308939" y="8759881"/>
                    <a:pt x="307302" y="8763974"/>
                  </a:cubicBezTo>
                  <a:close/>
                  <a:moveTo>
                    <a:pt x="195989" y="8711067"/>
                  </a:moveTo>
                  <a:cubicBezTo>
                    <a:pt x="191076" y="8722718"/>
                    <a:pt x="191076" y="8722718"/>
                    <a:pt x="194422" y="8735315"/>
                  </a:cubicBezTo>
                  <a:lnTo>
                    <a:pt x="195989" y="8735629"/>
                  </a:lnTo>
                  <a:lnTo>
                    <a:pt x="200761" y="8735629"/>
                  </a:lnTo>
                  <a:cubicBezTo>
                    <a:pt x="204321" y="8723664"/>
                    <a:pt x="204321" y="8723664"/>
                    <a:pt x="200761" y="8711067"/>
                  </a:cubicBezTo>
                  <a:close/>
                  <a:moveTo>
                    <a:pt x="389633" y="8495863"/>
                  </a:moveTo>
                  <a:cubicBezTo>
                    <a:pt x="386241" y="8509532"/>
                    <a:pt x="390661" y="8543132"/>
                    <a:pt x="397604" y="8523056"/>
                  </a:cubicBezTo>
                  <a:cubicBezTo>
                    <a:pt x="397783" y="8517859"/>
                    <a:pt x="398477" y="8512347"/>
                    <a:pt x="398548" y="8506953"/>
                  </a:cubicBezTo>
                  <a:lnTo>
                    <a:pt x="395760" y="8491607"/>
                  </a:lnTo>
                  <a:lnTo>
                    <a:pt x="395824" y="8491563"/>
                  </a:lnTo>
                  <a:lnTo>
                    <a:pt x="395753" y="8491563"/>
                  </a:lnTo>
                  <a:lnTo>
                    <a:pt x="395760" y="8491607"/>
                  </a:lnTo>
                  <a:close/>
                  <a:moveTo>
                    <a:pt x="174205" y="8700674"/>
                  </a:moveTo>
                  <a:cubicBezTo>
                    <a:pt x="172772" y="8702249"/>
                    <a:pt x="172024" y="8706500"/>
                    <a:pt x="174837" y="8710438"/>
                  </a:cubicBezTo>
                  <a:lnTo>
                    <a:pt x="176120" y="8710753"/>
                  </a:lnTo>
                  <a:cubicBezTo>
                    <a:pt x="176120" y="8710753"/>
                    <a:pt x="177117" y="8708547"/>
                    <a:pt x="177686" y="8706973"/>
                  </a:cubicBezTo>
                  <a:cubicBezTo>
                    <a:pt x="177758" y="8700202"/>
                    <a:pt x="175639" y="8699099"/>
                    <a:pt x="174205" y="8700674"/>
                  </a:cubicBezTo>
                  <a:close/>
                  <a:moveTo>
                    <a:pt x="331942" y="8491563"/>
                  </a:moveTo>
                  <a:cubicBezTo>
                    <a:pt x="335503" y="8499750"/>
                    <a:pt x="335504" y="8507622"/>
                    <a:pt x="333509" y="8517386"/>
                  </a:cubicBezTo>
                  <a:cubicBezTo>
                    <a:pt x="330020" y="8509199"/>
                    <a:pt x="330020" y="8501323"/>
                    <a:pt x="333509" y="8493137"/>
                  </a:cubicBezTo>
                  <a:close/>
                  <a:moveTo>
                    <a:pt x="383361" y="8371259"/>
                  </a:moveTo>
                  <a:cubicBezTo>
                    <a:pt x="384002" y="8381337"/>
                    <a:pt x="379658" y="8383228"/>
                    <a:pt x="378305" y="8391101"/>
                  </a:cubicBezTo>
                  <a:lnTo>
                    <a:pt x="378305" y="8401810"/>
                  </a:lnTo>
                  <a:cubicBezTo>
                    <a:pt x="376240" y="8407791"/>
                    <a:pt x="362993" y="8407477"/>
                    <a:pt x="371254" y="8430152"/>
                  </a:cubicBezTo>
                  <a:lnTo>
                    <a:pt x="372821" y="8431725"/>
                  </a:lnTo>
                  <a:cubicBezTo>
                    <a:pt x="386566" y="8424167"/>
                    <a:pt x="399741" y="8466997"/>
                    <a:pt x="412275" y="8420074"/>
                  </a:cubicBezTo>
                  <a:lnTo>
                    <a:pt x="419752" y="8420074"/>
                  </a:lnTo>
                  <a:lnTo>
                    <a:pt x="426447" y="8444637"/>
                  </a:lnTo>
                  <a:cubicBezTo>
                    <a:pt x="431034" y="8445519"/>
                    <a:pt x="435535" y="8439032"/>
                    <a:pt x="439123" y="8426372"/>
                  </a:cubicBezTo>
                  <a:lnTo>
                    <a:pt x="439124" y="8414093"/>
                  </a:lnTo>
                  <a:lnTo>
                    <a:pt x="443967" y="8401178"/>
                  </a:lnTo>
                  <a:cubicBezTo>
                    <a:pt x="441118" y="8396579"/>
                    <a:pt x="438091" y="8394662"/>
                    <a:pt x="435064" y="8395511"/>
                  </a:cubicBezTo>
                  <a:cubicBezTo>
                    <a:pt x="423883" y="8395511"/>
                    <a:pt x="435064" y="8348270"/>
                    <a:pt x="420180" y="8358980"/>
                  </a:cubicBezTo>
                  <a:cubicBezTo>
                    <a:pt x="401806" y="8348585"/>
                    <a:pt x="416833" y="8402124"/>
                    <a:pt x="401735" y="8395825"/>
                  </a:cubicBezTo>
                  <a:lnTo>
                    <a:pt x="393617" y="8371259"/>
                  </a:lnTo>
                  <a:close/>
                  <a:moveTo>
                    <a:pt x="205818" y="8480854"/>
                  </a:moveTo>
                  <a:cubicBezTo>
                    <a:pt x="200761" y="8491246"/>
                    <a:pt x="200832" y="8491246"/>
                    <a:pt x="204251" y="8503529"/>
                  </a:cubicBezTo>
                  <a:lnTo>
                    <a:pt x="205818" y="8505103"/>
                  </a:lnTo>
                  <a:lnTo>
                    <a:pt x="210588" y="8505103"/>
                  </a:lnTo>
                  <a:cubicBezTo>
                    <a:pt x="214648" y="8493451"/>
                    <a:pt x="214363" y="8491877"/>
                    <a:pt x="210589" y="8480854"/>
                  </a:cubicBezTo>
                  <a:close/>
                  <a:moveTo>
                    <a:pt x="115221" y="8490971"/>
                  </a:moveTo>
                  <a:cubicBezTo>
                    <a:pt x="113307" y="8491168"/>
                    <a:pt x="111490" y="8492664"/>
                    <a:pt x="110030" y="8497862"/>
                  </a:cubicBezTo>
                  <a:lnTo>
                    <a:pt x="110030" y="8509827"/>
                  </a:lnTo>
                  <a:cubicBezTo>
                    <a:pt x="116084" y="8524002"/>
                    <a:pt x="118149" y="8509827"/>
                    <a:pt x="123633" y="8503846"/>
                  </a:cubicBezTo>
                  <a:cubicBezTo>
                    <a:pt x="127336" y="8503846"/>
                    <a:pt x="131680" y="8508254"/>
                    <a:pt x="134601" y="8497862"/>
                  </a:cubicBezTo>
                  <a:lnTo>
                    <a:pt x="134601" y="8485893"/>
                  </a:lnTo>
                  <a:cubicBezTo>
                    <a:pt x="128547" y="8472036"/>
                    <a:pt x="126410" y="8484319"/>
                    <a:pt x="120997" y="8491877"/>
                  </a:cubicBezTo>
                  <a:cubicBezTo>
                    <a:pt x="119146" y="8491877"/>
                    <a:pt x="117134" y="8490774"/>
                    <a:pt x="115221" y="8490971"/>
                  </a:cubicBezTo>
                  <a:close/>
                  <a:moveTo>
                    <a:pt x="406060" y="8164234"/>
                  </a:moveTo>
                  <a:cubicBezTo>
                    <a:pt x="402594" y="8170964"/>
                    <a:pt x="405118" y="8190805"/>
                    <a:pt x="410566" y="8199311"/>
                  </a:cubicBezTo>
                  <a:cubicBezTo>
                    <a:pt x="413611" y="8200491"/>
                    <a:pt x="422343" y="8200610"/>
                    <a:pt x="422944" y="8189700"/>
                  </a:cubicBezTo>
                  <a:lnTo>
                    <a:pt x="420379" y="8175062"/>
                  </a:lnTo>
                  <a:lnTo>
                    <a:pt x="421106" y="8175062"/>
                  </a:lnTo>
                  <a:lnTo>
                    <a:pt x="420323" y="8174745"/>
                  </a:lnTo>
                  <a:lnTo>
                    <a:pt x="420379" y="8175062"/>
                  </a:lnTo>
                  <a:lnTo>
                    <a:pt x="415907" y="8175062"/>
                  </a:lnTo>
                  <a:lnTo>
                    <a:pt x="411634" y="8162779"/>
                  </a:lnTo>
                  <a:cubicBezTo>
                    <a:pt x="409035" y="8161203"/>
                    <a:pt x="407214" y="8161990"/>
                    <a:pt x="406060" y="8164234"/>
                  </a:cubicBezTo>
                  <a:close/>
                  <a:moveTo>
                    <a:pt x="357296" y="8187342"/>
                  </a:moveTo>
                  <a:cubicBezTo>
                    <a:pt x="351100" y="8201830"/>
                    <a:pt x="358791" y="8215687"/>
                    <a:pt x="361782" y="8223873"/>
                  </a:cubicBezTo>
                  <a:cubicBezTo>
                    <a:pt x="367409" y="8226710"/>
                    <a:pt x="369545" y="8217889"/>
                    <a:pt x="374530" y="8205295"/>
                  </a:cubicBezTo>
                  <a:lnTo>
                    <a:pt x="366131" y="8187342"/>
                  </a:lnTo>
                  <a:lnTo>
                    <a:pt x="366768" y="8187342"/>
                  </a:lnTo>
                  <a:lnTo>
                    <a:pt x="365984" y="8187028"/>
                  </a:lnTo>
                  <a:lnTo>
                    <a:pt x="366131" y="8187342"/>
                  </a:lnTo>
                  <a:close/>
                  <a:moveTo>
                    <a:pt x="161520" y="8333154"/>
                  </a:moveTo>
                  <a:lnTo>
                    <a:pt x="149627" y="8364647"/>
                  </a:lnTo>
                  <a:cubicBezTo>
                    <a:pt x="149627" y="8366538"/>
                    <a:pt x="149627" y="8370631"/>
                    <a:pt x="149271" y="8375670"/>
                  </a:cubicBezTo>
                  <a:cubicBezTo>
                    <a:pt x="142505" y="8403066"/>
                    <a:pt x="130896" y="8384174"/>
                    <a:pt x="124487" y="8415035"/>
                  </a:cubicBezTo>
                  <a:lnTo>
                    <a:pt x="126482" y="8430466"/>
                  </a:lnTo>
                  <a:cubicBezTo>
                    <a:pt x="146849" y="8446528"/>
                    <a:pt x="165722" y="8427632"/>
                    <a:pt x="186375" y="8430466"/>
                  </a:cubicBezTo>
                  <a:cubicBezTo>
                    <a:pt x="191147" y="8442435"/>
                    <a:pt x="193497" y="8447159"/>
                    <a:pt x="198411" y="8436136"/>
                  </a:cubicBezTo>
                  <a:cubicBezTo>
                    <a:pt x="205105" y="8418183"/>
                    <a:pt x="208453" y="8444954"/>
                    <a:pt x="215218" y="8442117"/>
                  </a:cubicBezTo>
                  <a:cubicBezTo>
                    <a:pt x="227467" y="8415035"/>
                    <a:pt x="245770" y="8466683"/>
                    <a:pt x="257307" y="8483688"/>
                  </a:cubicBezTo>
                  <a:cubicBezTo>
                    <a:pt x="257307" y="8489989"/>
                    <a:pt x="257307" y="8493765"/>
                    <a:pt x="257734" y="8497862"/>
                  </a:cubicBezTo>
                  <a:cubicBezTo>
                    <a:pt x="261046" y="8509765"/>
                    <a:pt x="265220" y="8515937"/>
                    <a:pt x="269485" y="8515180"/>
                  </a:cubicBezTo>
                  <a:cubicBezTo>
                    <a:pt x="273117" y="8527781"/>
                    <a:pt x="273117" y="8527781"/>
                    <a:pt x="269485" y="8539432"/>
                  </a:cubicBezTo>
                  <a:cubicBezTo>
                    <a:pt x="263887" y="8543274"/>
                    <a:pt x="258161" y="8538235"/>
                    <a:pt x="253319" y="8525258"/>
                  </a:cubicBezTo>
                  <a:cubicBezTo>
                    <a:pt x="253319" y="8546990"/>
                    <a:pt x="244986" y="8533448"/>
                    <a:pt x="242637" y="8546359"/>
                  </a:cubicBezTo>
                  <a:lnTo>
                    <a:pt x="242637" y="8558010"/>
                  </a:lnTo>
                  <a:lnTo>
                    <a:pt x="235515" y="8575646"/>
                  </a:lnTo>
                  <a:cubicBezTo>
                    <a:pt x="230238" y="8558956"/>
                    <a:pt x="223002" y="8561601"/>
                    <a:pt x="218423" y="8581945"/>
                  </a:cubicBezTo>
                  <a:lnTo>
                    <a:pt x="218423" y="8604306"/>
                  </a:lnTo>
                  <a:cubicBezTo>
                    <a:pt x="211301" y="8638632"/>
                    <a:pt x="200761" y="8614069"/>
                    <a:pt x="193568" y="8631391"/>
                  </a:cubicBezTo>
                  <a:cubicBezTo>
                    <a:pt x="192571" y="8655954"/>
                    <a:pt x="200689" y="8647136"/>
                    <a:pt x="205034" y="8648399"/>
                  </a:cubicBezTo>
                  <a:cubicBezTo>
                    <a:pt x="216429" y="8684299"/>
                    <a:pt x="230031" y="8629817"/>
                    <a:pt x="242209" y="8654066"/>
                  </a:cubicBezTo>
                  <a:cubicBezTo>
                    <a:pt x="235728" y="8683981"/>
                    <a:pt x="225971" y="8680202"/>
                    <a:pt x="218708" y="8705082"/>
                  </a:cubicBezTo>
                  <a:lnTo>
                    <a:pt x="225402" y="8722404"/>
                  </a:lnTo>
                  <a:cubicBezTo>
                    <a:pt x="262506" y="8708547"/>
                    <a:pt x="298826" y="8753897"/>
                    <a:pt x="331159" y="8651860"/>
                  </a:cubicBezTo>
                  <a:cubicBezTo>
                    <a:pt x="336073" y="8597693"/>
                    <a:pt x="291064" y="8640523"/>
                    <a:pt x="284725" y="8648709"/>
                  </a:cubicBezTo>
                  <a:cubicBezTo>
                    <a:pt x="279385" y="8636116"/>
                    <a:pt x="283658" y="8619108"/>
                    <a:pt x="281449" y="8605251"/>
                  </a:cubicBezTo>
                  <a:cubicBezTo>
                    <a:pt x="272974" y="8591708"/>
                    <a:pt x="279456" y="8573758"/>
                    <a:pt x="284369" y="8564309"/>
                  </a:cubicBezTo>
                  <a:lnTo>
                    <a:pt x="289711" y="8575332"/>
                  </a:lnTo>
                  <a:cubicBezTo>
                    <a:pt x="297473" y="8549196"/>
                    <a:pt x="308227" y="8575332"/>
                    <a:pt x="316274" y="8557068"/>
                  </a:cubicBezTo>
                  <a:lnTo>
                    <a:pt x="316274" y="8533134"/>
                  </a:lnTo>
                  <a:lnTo>
                    <a:pt x="296975" y="8485265"/>
                  </a:lnTo>
                  <a:lnTo>
                    <a:pt x="296974" y="8473296"/>
                  </a:lnTo>
                  <a:lnTo>
                    <a:pt x="291349" y="8457865"/>
                  </a:lnTo>
                  <a:cubicBezTo>
                    <a:pt x="312357" y="8448416"/>
                    <a:pt x="328310" y="8428260"/>
                    <a:pt x="349319" y="8441803"/>
                  </a:cubicBezTo>
                  <a:cubicBezTo>
                    <a:pt x="350032" y="8436450"/>
                    <a:pt x="350744" y="8431097"/>
                    <a:pt x="351385" y="8425744"/>
                  </a:cubicBezTo>
                  <a:lnTo>
                    <a:pt x="346044" y="8411256"/>
                  </a:lnTo>
                  <a:cubicBezTo>
                    <a:pt x="351798" y="8392486"/>
                    <a:pt x="358762" y="8382312"/>
                    <a:pt x="365912" y="8382283"/>
                  </a:cubicBezTo>
                  <a:lnTo>
                    <a:pt x="367479" y="8383856"/>
                  </a:lnTo>
                  <a:cubicBezTo>
                    <a:pt x="372892" y="8371134"/>
                    <a:pt x="379102" y="8366693"/>
                    <a:pt x="385141" y="8371259"/>
                  </a:cubicBezTo>
                  <a:cubicBezTo>
                    <a:pt x="388489" y="8343546"/>
                    <a:pt x="404014" y="8373151"/>
                    <a:pt x="409213" y="8339767"/>
                  </a:cubicBezTo>
                  <a:lnTo>
                    <a:pt x="402518" y="8321188"/>
                  </a:lnTo>
                  <a:cubicBezTo>
                    <a:pt x="390696" y="8326541"/>
                    <a:pt x="397747" y="8300716"/>
                    <a:pt x="393261" y="8273634"/>
                  </a:cubicBezTo>
                  <a:cubicBezTo>
                    <a:pt x="389842" y="8267963"/>
                    <a:pt x="384002" y="8278358"/>
                    <a:pt x="380441" y="8267018"/>
                  </a:cubicBezTo>
                  <a:cubicBezTo>
                    <a:pt x="377949" y="8219152"/>
                    <a:pt x="364702" y="8282766"/>
                    <a:pt x="358293" y="8248439"/>
                  </a:cubicBezTo>
                  <a:cubicBezTo>
                    <a:pt x="348550" y="8271775"/>
                    <a:pt x="337797" y="8285632"/>
                    <a:pt x="326744" y="8289064"/>
                  </a:cubicBezTo>
                  <a:cubicBezTo>
                    <a:pt x="326174" y="8295994"/>
                    <a:pt x="325675" y="8301347"/>
                    <a:pt x="325319" y="8306069"/>
                  </a:cubicBezTo>
                  <a:cubicBezTo>
                    <a:pt x="314195" y="8313250"/>
                    <a:pt x="302879" y="8312086"/>
                    <a:pt x="291847" y="8302607"/>
                  </a:cubicBezTo>
                  <a:cubicBezTo>
                    <a:pt x="296690" y="8272688"/>
                    <a:pt x="314210" y="8302607"/>
                    <a:pt x="311076" y="8255680"/>
                  </a:cubicBezTo>
                  <a:lnTo>
                    <a:pt x="304310" y="8235842"/>
                  </a:lnTo>
                  <a:cubicBezTo>
                    <a:pt x="288842" y="8249448"/>
                    <a:pt x="273075" y="8255462"/>
                    <a:pt x="257307" y="8253792"/>
                  </a:cubicBezTo>
                  <a:cubicBezTo>
                    <a:pt x="251752" y="8239936"/>
                    <a:pt x="245699" y="8250327"/>
                    <a:pt x="247550" y="8278672"/>
                  </a:cubicBezTo>
                  <a:cubicBezTo>
                    <a:pt x="259871" y="8311739"/>
                    <a:pt x="233307" y="8284339"/>
                    <a:pt x="229604" y="8310165"/>
                  </a:cubicBezTo>
                  <a:cubicBezTo>
                    <a:pt x="206530" y="8305754"/>
                    <a:pt x="186304" y="8338507"/>
                    <a:pt x="161520" y="8333154"/>
                  </a:cubicBezTo>
                  <a:close/>
                  <a:moveTo>
                    <a:pt x="111285" y="8032182"/>
                  </a:moveTo>
                  <a:cubicBezTo>
                    <a:pt x="107520" y="8035016"/>
                    <a:pt x="103514" y="8053970"/>
                    <a:pt x="99989" y="8058223"/>
                  </a:cubicBezTo>
                  <a:cubicBezTo>
                    <a:pt x="102233" y="8063325"/>
                    <a:pt x="104739" y="8065719"/>
                    <a:pt x="107253" y="8065150"/>
                  </a:cubicBezTo>
                  <a:lnTo>
                    <a:pt x="108820" y="8065467"/>
                  </a:lnTo>
                  <a:cubicBezTo>
                    <a:pt x="110963" y="8066631"/>
                    <a:pt x="113135" y="8064396"/>
                    <a:pt x="114944" y="8059169"/>
                  </a:cubicBezTo>
                  <a:lnTo>
                    <a:pt x="114944" y="8035863"/>
                  </a:lnTo>
                  <a:cubicBezTo>
                    <a:pt x="113769" y="8032084"/>
                    <a:pt x="112541" y="8031237"/>
                    <a:pt x="111285" y="8032182"/>
                  </a:cubicBezTo>
                  <a:close/>
                  <a:moveTo>
                    <a:pt x="133959" y="7943416"/>
                  </a:moveTo>
                  <a:cubicBezTo>
                    <a:pt x="132248" y="7943416"/>
                    <a:pt x="130537" y="7945574"/>
                    <a:pt x="129045" y="7949888"/>
                  </a:cubicBezTo>
                  <a:lnTo>
                    <a:pt x="129045" y="7962485"/>
                  </a:lnTo>
                  <a:cubicBezTo>
                    <a:pt x="131801" y="7969445"/>
                    <a:pt x="135191" y="7969445"/>
                    <a:pt x="137947" y="7962485"/>
                  </a:cubicBezTo>
                  <a:lnTo>
                    <a:pt x="138873" y="7961854"/>
                  </a:lnTo>
                  <a:lnTo>
                    <a:pt x="138873" y="7949888"/>
                  </a:lnTo>
                  <a:cubicBezTo>
                    <a:pt x="137381" y="7945573"/>
                    <a:pt x="135670" y="7943416"/>
                    <a:pt x="133959" y="7943416"/>
                  </a:cubicBezTo>
                  <a:close/>
                  <a:moveTo>
                    <a:pt x="110074" y="7704220"/>
                  </a:moveTo>
                  <a:cubicBezTo>
                    <a:pt x="108370" y="7706862"/>
                    <a:pt x="106701" y="7710780"/>
                    <a:pt x="105045" y="7716528"/>
                  </a:cubicBezTo>
                  <a:cubicBezTo>
                    <a:pt x="104547" y="7728180"/>
                    <a:pt x="104547" y="7728180"/>
                    <a:pt x="107253" y="7736366"/>
                  </a:cubicBezTo>
                  <a:lnTo>
                    <a:pt x="126339" y="7736366"/>
                  </a:lnTo>
                  <a:cubicBezTo>
                    <a:pt x="128689" y="7729753"/>
                    <a:pt x="132393" y="7725660"/>
                    <a:pt x="132963" y="7718102"/>
                  </a:cubicBezTo>
                  <a:lnTo>
                    <a:pt x="126908" y="7699834"/>
                  </a:lnTo>
                  <a:cubicBezTo>
                    <a:pt x="120606" y="7699834"/>
                    <a:pt x="115185" y="7696291"/>
                    <a:pt x="110074" y="7704220"/>
                  </a:cubicBezTo>
                  <a:close/>
                  <a:moveTo>
                    <a:pt x="148566" y="7542832"/>
                  </a:moveTo>
                  <a:cubicBezTo>
                    <a:pt x="144977" y="7543112"/>
                    <a:pt x="141409" y="7548749"/>
                    <a:pt x="138517" y="7559693"/>
                  </a:cubicBezTo>
                  <a:cubicBezTo>
                    <a:pt x="139301" y="7568825"/>
                    <a:pt x="136025" y="7579534"/>
                    <a:pt x="139372" y="7587720"/>
                  </a:cubicBezTo>
                  <a:lnTo>
                    <a:pt x="140582" y="7588034"/>
                  </a:lnTo>
                  <a:cubicBezTo>
                    <a:pt x="146871" y="7595153"/>
                    <a:pt x="153558" y="7589264"/>
                    <a:pt x="158743" y="7571976"/>
                  </a:cubicBezTo>
                  <a:lnTo>
                    <a:pt x="158743" y="7558116"/>
                  </a:lnTo>
                  <a:cubicBezTo>
                    <a:pt x="155766" y="7547630"/>
                    <a:pt x="152156" y="7542552"/>
                    <a:pt x="148566" y="7542832"/>
                  </a:cubicBezTo>
                  <a:close/>
                  <a:moveTo>
                    <a:pt x="93918" y="7529161"/>
                  </a:moveTo>
                  <a:cubicBezTo>
                    <a:pt x="90014" y="7531587"/>
                    <a:pt x="86867" y="7534815"/>
                    <a:pt x="85603" y="7537649"/>
                  </a:cubicBezTo>
                  <a:cubicBezTo>
                    <a:pt x="86529" y="7548669"/>
                    <a:pt x="80832" y="7554340"/>
                    <a:pt x="81330" y="7561584"/>
                  </a:cubicBezTo>
                  <a:cubicBezTo>
                    <a:pt x="86365" y="7568289"/>
                    <a:pt x="91799" y="7565204"/>
                    <a:pt x="96285" y="7553080"/>
                  </a:cubicBezTo>
                  <a:lnTo>
                    <a:pt x="97852" y="7553708"/>
                  </a:lnTo>
                  <a:cubicBezTo>
                    <a:pt x="102951" y="7549774"/>
                    <a:pt x="108208" y="7553993"/>
                    <a:pt x="112665" y="7565677"/>
                  </a:cubicBezTo>
                  <a:cubicBezTo>
                    <a:pt x="114873" y="7565677"/>
                    <a:pt x="117580" y="7568196"/>
                    <a:pt x="119146" y="7561266"/>
                  </a:cubicBezTo>
                  <a:cubicBezTo>
                    <a:pt x="124167" y="7521823"/>
                    <a:pt x="105633" y="7521883"/>
                    <a:pt x="93918" y="7529161"/>
                  </a:cubicBezTo>
                  <a:close/>
                  <a:moveTo>
                    <a:pt x="361571" y="5756168"/>
                  </a:moveTo>
                  <a:cubicBezTo>
                    <a:pt x="359748" y="5760002"/>
                    <a:pt x="358132" y="5766182"/>
                    <a:pt x="356797" y="5775945"/>
                  </a:cubicBezTo>
                  <a:cubicBezTo>
                    <a:pt x="355301" y="5775945"/>
                    <a:pt x="349675" y="5773739"/>
                    <a:pt x="350317" y="5783817"/>
                  </a:cubicBezTo>
                  <a:cubicBezTo>
                    <a:pt x="362986" y="5795406"/>
                    <a:pt x="376139" y="5790149"/>
                    <a:pt x="388133" y="5768704"/>
                  </a:cubicBezTo>
                  <a:lnTo>
                    <a:pt x="381580" y="5751696"/>
                  </a:lnTo>
                  <a:cubicBezTo>
                    <a:pt x="374370" y="5754293"/>
                    <a:pt x="367039" y="5744668"/>
                    <a:pt x="361571" y="5756168"/>
                  </a:cubicBezTo>
                  <a:close/>
                  <a:moveTo>
                    <a:pt x="55193" y="6012770"/>
                  </a:moveTo>
                  <a:lnTo>
                    <a:pt x="55194" y="6027255"/>
                  </a:lnTo>
                  <a:cubicBezTo>
                    <a:pt x="58690" y="6030879"/>
                    <a:pt x="62315" y="6031636"/>
                    <a:pt x="65876" y="6029460"/>
                  </a:cubicBezTo>
                  <a:lnTo>
                    <a:pt x="66659" y="6029778"/>
                  </a:lnTo>
                  <a:lnTo>
                    <a:pt x="75063" y="6012770"/>
                  </a:lnTo>
                  <a:cubicBezTo>
                    <a:pt x="68625" y="6003010"/>
                    <a:pt x="61631" y="6003010"/>
                    <a:pt x="55193" y="6012770"/>
                  </a:cubicBezTo>
                  <a:close/>
                  <a:moveTo>
                    <a:pt x="219348" y="5459444"/>
                  </a:moveTo>
                  <a:cubicBezTo>
                    <a:pt x="215716" y="5471409"/>
                    <a:pt x="215716" y="5471409"/>
                    <a:pt x="219349" y="5483692"/>
                  </a:cubicBezTo>
                  <a:lnTo>
                    <a:pt x="229389" y="5483692"/>
                  </a:lnTo>
                  <a:lnTo>
                    <a:pt x="233805" y="5496603"/>
                  </a:lnTo>
                  <a:cubicBezTo>
                    <a:pt x="236227" y="5492196"/>
                    <a:pt x="236156" y="5486526"/>
                    <a:pt x="236725" y="5480859"/>
                  </a:cubicBezTo>
                  <a:cubicBezTo>
                    <a:pt x="237295" y="5475188"/>
                    <a:pt x="243989" y="5462277"/>
                    <a:pt x="238292" y="5457866"/>
                  </a:cubicBezTo>
                  <a:lnTo>
                    <a:pt x="238505" y="5459444"/>
                  </a:lnTo>
                  <a:cubicBezTo>
                    <a:pt x="232096" y="5459444"/>
                    <a:pt x="225686" y="5459444"/>
                    <a:pt x="219348" y="5459444"/>
                  </a:cubicBezTo>
                  <a:close/>
                  <a:moveTo>
                    <a:pt x="198012" y="5468950"/>
                  </a:moveTo>
                  <a:cubicBezTo>
                    <a:pt x="195989" y="5470210"/>
                    <a:pt x="193977" y="5472985"/>
                    <a:pt x="192571" y="5477394"/>
                  </a:cubicBezTo>
                  <a:lnTo>
                    <a:pt x="193354" y="5478339"/>
                  </a:lnTo>
                  <a:lnTo>
                    <a:pt x="200476" y="5495344"/>
                  </a:lnTo>
                  <a:cubicBezTo>
                    <a:pt x="210251" y="5475032"/>
                    <a:pt x="204082" y="5465171"/>
                    <a:pt x="198012" y="5468950"/>
                  </a:cubicBezTo>
                  <a:close/>
                  <a:moveTo>
                    <a:pt x="279331" y="5375947"/>
                  </a:moveTo>
                  <a:cubicBezTo>
                    <a:pt x="273438" y="5378900"/>
                    <a:pt x="267206" y="5391734"/>
                    <a:pt x="261295" y="5405590"/>
                  </a:cubicBezTo>
                  <a:lnTo>
                    <a:pt x="265996" y="5416928"/>
                  </a:lnTo>
                  <a:lnTo>
                    <a:pt x="265995" y="5428579"/>
                  </a:lnTo>
                  <a:cubicBezTo>
                    <a:pt x="275610" y="5439761"/>
                    <a:pt x="285723" y="5439761"/>
                    <a:pt x="295337" y="5428579"/>
                  </a:cubicBezTo>
                  <a:lnTo>
                    <a:pt x="295337" y="5405590"/>
                  </a:lnTo>
                  <a:cubicBezTo>
                    <a:pt x="290779" y="5379923"/>
                    <a:pt x="285224" y="5372995"/>
                    <a:pt x="279331" y="5375947"/>
                  </a:cubicBezTo>
                  <a:close/>
                  <a:moveTo>
                    <a:pt x="283026" y="5327016"/>
                  </a:moveTo>
                  <a:cubicBezTo>
                    <a:pt x="280399" y="5330638"/>
                    <a:pt x="277782" y="5337881"/>
                    <a:pt x="275681" y="5343550"/>
                  </a:cubicBezTo>
                  <a:cubicBezTo>
                    <a:pt x="276827" y="5345752"/>
                    <a:pt x="278017" y="5347455"/>
                    <a:pt x="279242" y="5348589"/>
                  </a:cubicBezTo>
                  <a:lnTo>
                    <a:pt x="279455" y="5349217"/>
                  </a:lnTo>
                  <a:cubicBezTo>
                    <a:pt x="283159" y="5351770"/>
                    <a:pt x="286955" y="5349816"/>
                    <a:pt x="290423" y="5343550"/>
                  </a:cubicBezTo>
                  <a:lnTo>
                    <a:pt x="290423" y="5332213"/>
                  </a:lnTo>
                  <a:cubicBezTo>
                    <a:pt x="288287" y="5323395"/>
                    <a:pt x="285652" y="5323395"/>
                    <a:pt x="283026" y="5327016"/>
                  </a:cubicBezTo>
                  <a:close/>
                  <a:moveTo>
                    <a:pt x="114921" y="5455993"/>
                  </a:moveTo>
                  <a:cubicBezTo>
                    <a:pt x="112683" y="5457061"/>
                    <a:pt x="110475" y="5461097"/>
                    <a:pt x="108321" y="5470781"/>
                  </a:cubicBezTo>
                  <a:cubicBezTo>
                    <a:pt x="109745" y="5516445"/>
                    <a:pt x="129686" y="5472669"/>
                    <a:pt x="137306" y="5495975"/>
                  </a:cubicBezTo>
                  <a:cubicBezTo>
                    <a:pt x="136523" y="5530619"/>
                    <a:pt x="148915" y="5502274"/>
                    <a:pt x="152191" y="5522115"/>
                  </a:cubicBezTo>
                  <a:cubicBezTo>
                    <a:pt x="145382" y="5530678"/>
                    <a:pt x="138460" y="5537294"/>
                    <a:pt x="131467" y="5541953"/>
                  </a:cubicBezTo>
                  <a:cubicBezTo>
                    <a:pt x="133389" y="5585729"/>
                    <a:pt x="136238" y="5582578"/>
                    <a:pt x="145140" y="5563054"/>
                  </a:cubicBezTo>
                  <a:cubicBezTo>
                    <a:pt x="152261" y="5570298"/>
                    <a:pt x="160381" y="5573445"/>
                    <a:pt x="166505" y="5581321"/>
                  </a:cubicBezTo>
                  <a:cubicBezTo>
                    <a:pt x="166505" y="5593604"/>
                    <a:pt x="166505" y="5593604"/>
                    <a:pt x="164796" y="5598012"/>
                  </a:cubicBezTo>
                  <a:cubicBezTo>
                    <a:pt x="141081" y="5598012"/>
                    <a:pt x="119146" y="5577542"/>
                    <a:pt x="95217" y="5599585"/>
                  </a:cubicBezTo>
                  <a:lnTo>
                    <a:pt x="88594" y="5617534"/>
                  </a:lnTo>
                  <a:cubicBezTo>
                    <a:pt x="90509" y="5626353"/>
                    <a:pt x="92996" y="5632305"/>
                    <a:pt x="95715" y="5634543"/>
                  </a:cubicBezTo>
                  <a:lnTo>
                    <a:pt x="100060" y="5623520"/>
                  </a:lnTo>
                  <a:cubicBezTo>
                    <a:pt x="118220" y="5621315"/>
                    <a:pt x="135668" y="5649342"/>
                    <a:pt x="153686" y="5623520"/>
                  </a:cubicBezTo>
                  <a:cubicBezTo>
                    <a:pt x="156628" y="5614325"/>
                    <a:pt x="160217" y="5610073"/>
                    <a:pt x="163799" y="5611551"/>
                  </a:cubicBezTo>
                  <a:cubicBezTo>
                    <a:pt x="167716" y="5619427"/>
                    <a:pt x="165366" y="5636117"/>
                    <a:pt x="170921" y="5641156"/>
                  </a:cubicBezTo>
                  <a:cubicBezTo>
                    <a:pt x="173128" y="5704141"/>
                    <a:pt x="151123" y="5650605"/>
                    <a:pt x="144214" y="5683986"/>
                  </a:cubicBezTo>
                  <a:cubicBezTo>
                    <a:pt x="140832" y="5682002"/>
                    <a:pt x="137406" y="5686221"/>
                    <a:pt x="134743" y="5695637"/>
                  </a:cubicBezTo>
                  <a:cubicBezTo>
                    <a:pt x="126267" y="5700676"/>
                    <a:pt x="128974" y="5686819"/>
                    <a:pt x="124487" y="5672334"/>
                  </a:cubicBezTo>
                  <a:cubicBezTo>
                    <a:pt x="119396" y="5675892"/>
                    <a:pt x="114175" y="5671799"/>
                    <a:pt x="109674" y="5660680"/>
                  </a:cubicBezTo>
                  <a:cubicBezTo>
                    <a:pt x="106185" y="5673277"/>
                    <a:pt x="101199" y="5669815"/>
                    <a:pt x="97567" y="5678001"/>
                  </a:cubicBezTo>
                  <a:lnTo>
                    <a:pt x="102268" y="5690599"/>
                  </a:lnTo>
                  <a:lnTo>
                    <a:pt x="102268" y="5702882"/>
                  </a:lnTo>
                  <a:cubicBezTo>
                    <a:pt x="93009" y="5734374"/>
                    <a:pt x="81757" y="5716738"/>
                    <a:pt x="70149" y="5720517"/>
                  </a:cubicBezTo>
                  <a:lnTo>
                    <a:pt x="63027" y="5741933"/>
                  </a:lnTo>
                  <a:cubicBezTo>
                    <a:pt x="62030" y="5769646"/>
                    <a:pt x="51063" y="5753270"/>
                    <a:pt x="44938" y="5757363"/>
                  </a:cubicBezTo>
                  <a:lnTo>
                    <a:pt x="42944" y="5773111"/>
                  </a:lnTo>
                  <a:cubicBezTo>
                    <a:pt x="52202" y="5813736"/>
                    <a:pt x="66873" y="5780038"/>
                    <a:pt x="77555" y="5800507"/>
                  </a:cubicBezTo>
                  <a:lnTo>
                    <a:pt x="77555" y="5811848"/>
                  </a:lnTo>
                  <a:cubicBezTo>
                    <a:pt x="72712" y="5819720"/>
                    <a:pt x="73923" y="5830426"/>
                    <a:pt x="70433" y="5843341"/>
                  </a:cubicBezTo>
                  <a:cubicBezTo>
                    <a:pt x="62102" y="5817829"/>
                    <a:pt x="51490" y="5843341"/>
                    <a:pt x="43443" y="5861605"/>
                  </a:cubicBezTo>
                  <a:cubicBezTo>
                    <a:pt x="48286" y="5869791"/>
                    <a:pt x="51205" y="5870109"/>
                    <a:pt x="81117" y="5865698"/>
                  </a:cubicBezTo>
                  <a:lnTo>
                    <a:pt x="84820" y="5856566"/>
                  </a:lnTo>
                  <a:cubicBezTo>
                    <a:pt x="144998" y="5904749"/>
                    <a:pt x="66517" y="5893412"/>
                    <a:pt x="54339" y="5944432"/>
                  </a:cubicBezTo>
                  <a:cubicBezTo>
                    <a:pt x="64166" y="5961436"/>
                    <a:pt x="87668" y="5979703"/>
                    <a:pt x="99775" y="5944432"/>
                  </a:cubicBezTo>
                  <a:lnTo>
                    <a:pt x="106897" y="5959862"/>
                  </a:lnTo>
                  <a:cubicBezTo>
                    <a:pt x="106897" y="5965533"/>
                    <a:pt x="106896" y="5969622"/>
                    <a:pt x="106896" y="5973719"/>
                  </a:cubicBezTo>
                  <a:lnTo>
                    <a:pt x="99775" y="5990727"/>
                  </a:lnTo>
                  <a:cubicBezTo>
                    <a:pt x="94406" y="5974096"/>
                    <a:pt x="87113" y="5976900"/>
                    <a:pt x="82469" y="5997339"/>
                  </a:cubicBezTo>
                  <a:cubicBezTo>
                    <a:pt x="118077" y="6076384"/>
                    <a:pt x="70861" y="6013398"/>
                    <a:pt x="62742" y="6062527"/>
                  </a:cubicBezTo>
                  <a:cubicBezTo>
                    <a:pt x="61745" y="6089926"/>
                    <a:pt x="51988" y="6066623"/>
                    <a:pt x="48499" y="6082054"/>
                  </a:cubicBezTo>
                  <a:lnTo>
                    <a:pt x="48499" y="6094020"/>
                  </a:lnTo>
                  <a:lnTo>
                    <a:pt x="53413" y="6107247"/>
                  </a:lnTo>
                  <a:lnTo>
                    <a:pt x="53413" y="6119214"/>
                  </a:lnTo>
                  <a:cubicBezTo>
                    <a:pt x="47715" y="6128035"/>
                    <a:pt x="47715" y="6128035"/>
                    <a:pt x="41306" y="6113547"/>
                  </a:cubicBezTo>
                  <a:cubicBezTo>
                    <a:pt x="35751" y="6128981"/>
                    <a:pt x="29626" y="6122679"/>
                    <a:pt x="24214" y="6143148"/>
                  </a:cubicBezTo>
                  <a:lnTo>
                    <a:pt x="24214" y="6168028"/>
                  </a:lnTo>
                  <a:cubicBezTo>
                    <a:pt x="27703" y="6183776"/>
                    <a:pt x="34612" y="6183776"/>
                    <a:pt x="38457" y="6192594"/>
                  </a:cubicBezTo>
                  <a:lnTo>
                    <a:pt x="38457" y="6216843"/>
                  </a:lnTo>
                  <a:cubicBezTo>
                    <a:pt x="30196" y="6230386"/>
                    <a:pt x="20653" y="6208970"/>
                    <a:pt x="24214" y="6266286"/>
                  </a:cubicBezTo>
                  <a:cubicBezTo>
                    <a:pt x="33259" y="6277309"/>
                    <a:pt x="44226" y="6264712"/>
                    <a:pt x="53199" y="6283607"/>
                  </a:cubicBezTo>
                  <a:cubicBezTo>
                    <a:pt x="48784" y="6309433"/>
                    <a:pt x="30623" y="6292739"/>
                    <a:pt x="24712" y="6325178"/>
                  </a:cubicBezTo>
                  <a:cubicBezTo>
                    <a:pt x="30481" y="6354151"/>
                    <a:pt x="37888" y="6336829"/>
                    <a:pt x="42872" y="6349740"/>
                  </a:cubicBezTo>
                  <a:cubicBezTo>
                    <a:pt x="44511" y="6368639"/>
                    <a:pt x="40665" y="6366748"/>
                    <a:pt x="35751" y="6369895"/>
                  </a:cubicBezTo>
                  <a:lnTo>
                    <a:pt x="28629" y="6386275"/>
                  </a:lnTo>
                  <a:lnTo>
                    <a:pt x="28629" y="6417768"/>
                  </a:lnTo>
                  <a:cubicBezTo>
                    <a:pt x="32845" y="6414806"/>
                    <a:pt x="37154" y="6419468"/>
                    <a:pt x="40593" y="6430679"/>
                  </a:cubicBezTo>
                  <a:cubicBezTo>
                    <a:pt x="50849" y="6437606"/>
                    <a:pt x="59965" y="6416191"/>
                    <a:pt x="70221" y="6419024"/>
                  </a:cubicBezTo>
                  <a:cubicBezTo>
                    <a:pt x="73852" y="6431625"/>
                    <a:pt x="73852" y="6431625"/>
                    <a:pt x="70220" y="6443276"/>
                  </a:cubicBezTo>
                  <a:cubicBezTo>
                    <a:pt x="57970" y="6446110"/>
                    <a:pt x="49424" y="6477288"/>
                    <a:pt x="36819" y="6457447"/>
                  </a:cubicBezTo>
                  <a:cubicBezTo>
                    <a:pt x="32097" y="6453542"/>
                    <a:pt x="27255" y="6460410"/>
                    <a:pt x="23929" y="6475711"/>
                  </a:cubicBezTo>
                  <a:cubicBezTo>
                    <a:pt x="23929" y="6482010"/>
                    <a:pt x="23929" y="6487680"/>
                    <a:pt x="26208" y="6491773"/>
                  </a:cubicBezTo>
                  <a:cubicBezTo>
                    <a:pt x="30054" y="6497758"/>
                    <a:pt x="28415" y="6511929"/>
                    <a:pt x="29270" y="6523266"/>
                  </a:cubicBezTo>
                  <a:cubicBezTo>
                    <a:pt x="36656" y="6544743"/>
                    <a:pt x="44753" y="6560995"/>
                    <a:pt x="53271" y="6571453"/>
                  </a:cubicBezTo>
                  <a:lnTo>
                    <a:pt x="53270" y="6595070"/>
                  </a:lnTo>
                  <a:cubicBezTo>
                    <a:pt x="45365" y="6622469"/>
                    <a:pt x="37033" y="6621838"/>
                    <a:pt x="28986" y="6643570"/>
                  </a:cubicBezTo>
                  <a:lnTo>
                    <a:pt x="33543" y="6656167"/>
                  </a:lnTo>
                  <a:lnTo>
                    <a:pt x="28772" y="6669078"/>
                  </a:lnTo>
                  <a:cubicBezTo>
                    <a:pt x="28772" y="6674745"/>
                    <a:pt x="28059" y="6681361"/>
                    <a:pt x="31193" y="6686083"/>
                  </a:cubicBezTo>
                  <a:cubicBezTo>
                    <a:pt x="57401" y="6681993"/>
                    <a:pt x="84535" y="6678842"/>
                    <a:pt x="107609" y="6741827"/>
                  </a:cubicBezTo>
                  <a:cubicBezTo>
                    <a:pt x="101271" y="6766707"/>
                    <a:pt x="90445" y="6751274"/>
                    <a:pt x="83040" y="6767022"/>
                  </a:cubicBezTo>
                  <a:cubicBezTo>
                    <a:pt x="83040" y="6776154"/>
                    <a:pt x="81259" y="6781192"/>
                    <a:pt x="79193" y="6787491"/>
                  </a:cubicBezTo>
                  <a:cubicBezTo>
                    <a:pt x="77128" y="6793790"/>
                    <a:pt x="77911" y="6806701"/>
                    <a:pt x="73923" y="6812685"/>
                  </a:cubicBezTo>
                  <a:cubicBezTo>
                    <a:pt x="72428" y="6825910"/>
                    <a:pt x="81045" y="6816778"/>
                    <a:pt x="82255" y="6825596"/>
                  </a:cubicBezTo>
                  <a:cubicBezTo>
                    <a:pt x="84962" y="6845752"/>
                    <a:pt x="78054" y="6845124"/>
                    <a:pt x="75134" y="6846066"/>
                  </a:cubicBezTo>
                  <a:cubicBezTo>
                    <a:pt x="64736" y="6883860"/>
                    <a:pt x="48357" y="6855201"/>
                    <a:pt x="38742" y="6902442"/>
                  </a:cubicBezTo>
                  <a:cubicBezTo>
                    <a:pt x="43157" y="6938342"/>
                    <a:pt x="59608" y="6909051"/>
                    <a:pt x="68226" y="6918187"/>
                  </a:cubicBezTo>
                  <a:cubicBezTo>
                    <a:pt x="68226" y="6937396"/>
                    <a:pt x="58327" y="6927005"/>
                    <a:pt x="56262" y="6941176"/>
                  </a:cubicBezTo>
                  <a:cubicBezTo>
                    <a:pt x="55407" y="6943381"/>
                    <a:pt x="50565" y="6941176"/>
                    <a:pt x="50066" y="6947160"/>
                  </a:cubicBezTo>
                  <a:lnTo>
                    <a:pt x="60463" y="6978653"/>
                  </a:lnTo>
                  <a:cubicBezTo>
                    <a:pt x="70221" y="6974874"/>
                    <a:pt x="78553" y="6953458"/>
                    <a:pt x="87740" y="6972354"/>
                  </a:cubicBezTo>
                  <a:lnTo>
                    <a:pt x="82826" y="6985894"/>
                  </a:lnTo>
                  <a:lnTo>
                    <a:pt x="82826" y="7010145"/>
                  </a:lnTo>
                  <a:lnTo>
                    <a:pt x="58541" y="7069352"/>
                  </a:lnTo>
                  <a:cubicBezTo>
                    <a:pt x="59893" y="7107771"/>
                    <a:pt x="41520" y="7069352"/>
                    <a:pt x="44298" y="7107457"/>
                  </a:cubicBezTo>
                  <a:cubicBezTo>
                    <a:pt x="47630" y="7119581"/>
                    <a:pt x="51882" y="7125658"/>
                    <a:pt x="56190" y="7124465"/>
                  </a:cubicBezTo>
                  <a:cubicBezTo>
                    <a:pt x="60321" y="7119740"/>
                    <a:pt x="56902" y="7104624"/>
                    <a:pt x="61104" y="7100530"/>
                  </a:cubicBezTo>
                  <a:lnTo>
                    <a:pt x="71075" y="7100530"/>
                  </a:lnTo>
                  <a:cubicBezTo>
                    <a:pt x="81949" y="7122732"/>
                    <a:pt x="94042" y="7130605"/>
                    <a:pt x="105900" y="7123202"/>
                  </a:cubicBezTo>
                  <a:cubicBezTo>
                    <a:pt x="110244" y="7108085"/>
                    <a:pt x="120143" y="7107457"/>
                    <a:pt x="117152" y="7131706"/>
                  </a:cubicBezTo>
                  <a:cubicBezTo>
                    <a:pt x="105259" y="7160051"/>
                    <a:pt x="84606" y="7177687"/>
                    <a:pt x="73353" y="7150287"/>
                  </a:cubicBezTo>
                  <a:cubicBezTo>
                    <a:pt x="72072" y="7134225"/>
                    <a:pt x="69935" y="7132337"/>
                    <a:pt x="63597" y="7142729"/>
                  </a:cubicBezTo>
                  <a:lnTo>
                    <a:pt x="63597" y="7154695"/>
                  </a:lnTo>
                  <a:lnTo>
                    <a:pt x="58612" y="7167923"/>
                  </a:lnTo>
                  <a:cubicBezTo>
                    <a:pt x="57686" y="7230909"/>
                    <a:pt x="76844" y="7175167"/>
                    <a:pt x="85531" y="7185876"/>
                  </a:cubicBezTo>
                  <a:cubicBezTo>
                    <a:pt x="89876" y="7207288"/>
                    <a:pt x="103264" y="7203509"/>
                    <a:pt x="102838" y="7227758"/>
                  </a:cubicBezTo>
                  <a:cubicBezTo>
                    <a:pt x="87312" y="7278778"/>
                    <a:pt x="66304" y="7243506"/>
                    <a:pt x="49069" y="7265866"/>
                  </a:cubicBezTo>
                  <a:lnTo>
                    <a:pt x="49069" y="7288227"/>
                  </a:lnTo>
                  <a:lnTo>
                    <a:pt x="56190" y="7307437"/>
                  </a:lnTo>
                  <a:cubicBezTo>
                    <a:pt x="69009" y="7275944"/>
                    <a:pt x="83608" y="7310584"/>
                    <a:pt x="96072" y="7307437"/>
                  </a:cubicBezTo>
                  <a:cubicBezTo>
                    <a:pt x="120499" y="7244451"/>
                    <a:pt x="148274" y="7291689"/>
                    <a:pt x="174410" y="7271219"/>
                  </a:cubicBezTo>
                  <a:cubicBezTo>
                    <a:pt x="175051" y="7257677"/>
                    <a:pt x="192001" y="7261142"/>
                    <a:pt x="183241" y="7247599"/>
                  </a:cubicBezTo>
                  <a:cubicBezTo>
                    <a:pt x="173627" y="7253269"/>
                    <a:pt x="164369" y="7233114"/>
                    <a:pt x="154042" y="7235633"/>
                  </a:cubicBezTo>
                  <a:lnTo>
                    <a:pt x="147775" y="7216106"/>
                  </a:lnTo>
                  <a:cubicBezTo>
                    <a:pt x="176262" y="7171702"/>
                    <a:pt x="209806" y="7216106"/>
                    <a:pt x="240358" y="7216106"/>
                  </a:cubicBezTo>
                  <a:lnTo>
                    <a:pt x="240358" y="7227758"/>
                  </a:lnTo>
                  <a:lnTo>
                    <a:pt x="245058" y="7240672"/>
                  </a:lnTo>
                  <a:cubicBezTo>
                    <a:pt x="241140" y="7246971"/>
                    <a:pt x="239859" y="7255789"/>
                    <a:pt x="239716" y="7263661"/>
                  </a:cubicBezTo>
                  <a:lnTo>
                    <a:pt x="233378" y="7282243"/>
                  </a:lnTo>
                  <a:cubicBezTo>
                    <a:pt x="224262" y="7287595"/>
                    <a:pt x="216643" y="7265866"/>
                    <a:pt x="208737" y="7271219"/>
                  </a:cubicBezTo>
                  <a:cubicBezTo>
                    <a:pt x="193069" y="7292634"/>
                    <a:pt x="174482" y="7313104"/>
                    <a:pt x="158886" y="7295154"/>
                  </a:cubicBezTo>
                  <a:cubicBezTo>
                    <a:pt x="144642" y="7319720"/>
                    <a:pt x="128761" y="7358139"/>
                    <a:pt x="114517" y="7306491"/>
                  </a:cubicBezTo>
                  <a:lnTo>
                    <a:pt x="107822" y="7326646"/>
                  </a:lnTo>
                  <a:cubicBezTo>
                    <a:pt x="99632" y="7373884"/>
                    <a:pt x="74066" y="7383019"/>
                    <a:pt x="60534" y="7404748"/>
                  </a:cubicBezTo>
                  <a:cubicBezTo>
                    <a:pt x="53412" y="7434036"/>
                    <a:pt x="70007" y="7432145"/>
                    <a:pt x="71644" y="7442854"/>
                  </a:cubicBezTo>
                  <a:lnTo>
                    <a:pt x="72428" y="7443171"/>
                  </a:lnTo>
                  <a:cubicBezTo>
                    <a:pt x="84321" y="7447264"/>
                    <a:pt x="91443" y="7422070"/>
                    <a:pt x="101983" y="7407582"/>
                  </a:cubicBezTo>
                  <a:cubicBezTo>
                    <a:pt x="113662" y="7427109"/>
                    <a:pt x="123348" y="7405377"/>
                    <a:pt x="133176" y="7376089"/>
                  </a:cubicBezTo>
                  <a:lnTo>
                    <a:pt x="135313" y="7357825"/>
                  </a:lnTo>
                  <a:cubicBezTo>
                    <a:pt x="140696" y="7361822"/>
                    <a:pt x="146230" y="7357478"/>
                    <a:pt x="150980" y="7345542"/>
                  </a:cubicBezTo>
                  <a:lnTo>
                    <a:pt x="161306" y="7370108"/>
                  </a:lnTo>
                  <a:cubicBezTo>
                    <a:pt x="166520" y="7371398"/>
                    <a:pt x="171747" y="7369381"/>
                    <a:pt x="176832" y="7364124"/>
                  </a:cubicBezTo>
                  <a:lnTo>
                    <a:pt x="176832" y="7352786"/>
                  </a:lnTo>
                  <a:cubicBezTo>
                    <a:pt x="180037" y="7338298"/>
                    <a:pt x="186589" y="7348376"/>
                    <a:pt x="189651" y="7356879"/>
                  </a:cubicBezTo>
                  <a:cubicBezTo>
                    <a:pt x="194280" y="7360027"/>
                    <a:pt x="198838" y="7351841"/>
                    <a:pt x="200975" y="7364124"/>
                  </a:cubicBezTo>
                  <a:cubicBezTo>
                    <a:pt x="184025" y="7447579"/>
                    <a:pt x="153188" y="7337356"/>
                    <a:pt x="132748" y="7400341"/>
                  </a:cubicBezTo>
                  <a:cubicBezTo>
                    <a:pt x="130755" y="7455765"/>
                    <a:pt x="141438" y="7407582"/>
                    <a:pt x="150837" y="7419237"/>
                  </a:cubicBezTo>
                  <a:lnTo>
                    <a:pt x="158315" y="7443171"/>
                  </a:lnTo>
                  <a:cubicBezTo>
                    <a:pt x="164084" y="7443171"/>
                    <a:pt x="184167" y="7436555"/>
                    <a:pt x="174055" y="7467106"/>
                  </a:cubicBezTo>
                  <a:cubicBezTo>
                    <a:pt x="163001" y="7460678"/>
                    <a:pt x="151799" y="7471860"/>
                    <a:pt x="142434" y="7498598"/>
                  </a:cubicBezTo>
                  <a:cubicBezTo>
                    <a:pt x="155111" y="7547096"/>
                    <a:pt x="170921" y="7476552"/>
                    <a:pt x="184665" y="7517491"/>
                  </a:cubicBezTo>
                  <a:cubicBezTo>
                    <a:pt x="191289" y="7517491"/>
                    <a:pt x="191360" y="7517491"/>
                    <a:pt x="191787" y="7499855"/>
                  </a:cubicBezTo>
                  <a:lnTo>
                    <a:pt x="196559" y="7486944"/>
                  </a:lnTo>
                  <a:lnTo>
                    <a:pt x="191716" y="7474032"/>
                  </a:lnTo>
                  <a:cubicBezTo>
                    <a:pt x="190221" y="7412935"/>
                    <a:pt x="212013" y="7465843"/>
                    <a:pt x="218636" y="7432462"/>
                  </a:cubicBezTo>
                  <a:cubicBezTo>
                    <a:pt x="226969" y="7453877"/>
                    <a:pt x="237224" y="7451044"/>
                    <a:pt x="245841" y="7463955"/>
                  </a:cubicBezTo>
                  <a:cubicBezTo>
                    <a:pt x="245841" y="7468679"/>
                    <a:pt x="245271" y="7474347"/>
                    <a:pt x="244844" y="7481273"/>
                  </a:cubicBezTo>
                  <a:cubicBezTo>
                    <a:pt x="232309" y="7471513"/>
                    <a:pt x="220631" y="7512766"/>
                    <a:pt x="209235" y="7483168"/>
                  </a:cubicBezTo>
                  <a:cubicBezTo>
                    <a:pt x="204108" y="7489149"/>
                    <a:pt x="207099" y="7520013"/>
                    <a:pt x="206315" y="7535444"/>
                  </a:cubicBezTo>
                  <a:lnTo>
                    <a:pt x="199194" y="7555285"/>
                  </a:lnTo>
                  <a:cubicBezTo>
                    <a:pt x="191289" y="7555285"/>
                    <a:pt x="185591" y="7579848"/>
                    <a:pt x="178398" y="7555285"/>
                  </a:cubicBezTo>
                  <a:cubicBezTo>
                    <a:pt x="174553" y="7558116"/>
                    <a:pt x="170066" y="7551820"/>
                    <a:pt x="167147" y="7562526"/>
                  </a:cubicBezTo>
                  <a:lnTo>
                    <a:pt x="167147" y="7574178"/>
                  </a:lnTo>
                  <a:lnTo>
                    <a:pt x="171776" y="7587092"/>
                  </a:lnTo>
                  <a:cubicBezTo>
                    <a:pt x="165367" y="7599689"/>
                    <a:pt x="161164" y="7587092"/>
                    <a:pt x="161876" y="7623938"/>
                  </a:cubicBezTo>
                  <a:lnTo>
                    <a:pt x="152903" y="7646298"/>
                  </a:lnTo>
                  <a:cubicBezTo>
                    <a:pt x="152903" y="7650078"/>
                    <a:pt x="152903" y="7654171"/>
                    <a:pt x="152334" y="7658578"/>
                  </a:cubicBezTo>
                  <a:lnTo>
                    <a:pt x="157105" y="7671807"/>
                  </a:lnTo>
                  <a:cubicBezTo>
                    <a:pt x="160167" y="7725974"/>
                    <a:pt x="143289" y="7687869"/>
                    <a:pt x="137805" y="7708338"/>
                  </a:cubicBezTo>
                  <a:lnTo>
                    <a:pt x="142220" y="7720935"/>
                  </a:lnTo>
                  <a:lnTo>
                    <a:pt x="138374" y="7732273"/>
                  </a:lnTo>
                  <a:lnTo>
                    <a:pt x="144642" y="7750854"/>
                  </a:lnTo>
                  <a:cubicBezTo>
                    <a:pt x="151764" y="7750854"/>
                    <a:pt x="151764" y="7750854"/>
                    <a:pt x="152404" y="7768490"/>
                  </a:cubicBezTo>
                  <a:lnTo>
                    <a:pt x="147562" y="7781716"/>
                  </a:lnTo>
                  <a:lnTo>
                    <a:pt x="147562" y="7793999"/>
                  </a:lnTo>
                  <a:cubicBezTo>
                    <a:pt x="142078" y="7804076"/>
                    <a:pt x="137236" y="7825491"/>
                    <a:pt x="130684" y="7825491"/>
                  </a:cubicBezTo>
                  <a:cubicBezTo>
                    <a:pt x="126054" y="7829899"/>
                    <a:pt x="129472" y="7845018"/>
                    <a:pt x="125271" y="7849740"/>
                  </a:cubicBezTo>
                  <a:lnTo>
                    <a:pt x="119930" y="7849740"/>
                  </a:lnTo>
                  <a:lnTo>
                    <a:pt x="117508" y="7865488"/>
                  </a:lnTo>
                  <a:cubicBezTo>
                    <a:pt x="129900" y="7900128"/>
                    <a:pt x="145994" y="7896981"/>
                    <a:pt x="159669" y="7922489"/>
                  </a:cubicBezTo>
                  <a:cubicBezTo>
                    <a:pt x="171277" y="7907372"/>
                    <a:pt x="191645" y="7880604"/>
                    <a:pt x="201473" y="7909578"/>
                  </a:cubicBezTo>
                  <a:cubicBezTo>
                    <a:pt x="207099" y="7941070"/>
                    <a:pt x="224761" y="7916504"/>
                    <a:pt x="234090" y="7921229"/>
                  </a:cubicBezTo>
                  <a:cubicBezTo>
                    <a:pt x="236441" y="7905484"/>
                    <a:pt x="245414" y="7915562"/>
                    <a:pt x="247764" y="7899183"/>
                  </a:cubicBezTo>
                  <a:cubicBezTo>
                    <a:pt x="261081" y="7904853"/>
                    <a:pt x="269699" y="7880290"/>
                    <a:pt x="283871" y="7886589"/>
                  </a:cubicBezTo>
                  <a:cubicBezTo>
                    <a:pt x="284797" y="7895721"/>
                    <a:pt x="284725" y="7908946"/>
                    <a:pt x="289640" y="7915562"/>
                  </a:cubicBezTo>
                  <a:lnTo>
                    <a:pt x="289640" y="7939179"/>
                  </a:lnTo>
                  <a:lnTo>
                    <a:pt x="294554" y="7953036"/>
                  </a:lnTo>
                  <a:cubicBezTo>
                    <a:pt x="295551" y="7993033"/>
                    <a:pt x="307088" y="7960280"/>
                    <a:pt x="311788" y="7947997"/>
                  </a:cubicBezTo>
                  <a:cubicBezTo>
                    <a:pt x="329521" y="7986106"/>
                    <a:pt x="352026" y="7947997"/>
                    <a:pt x="368762" y="8002165"/>
                  </a:cubicBezTo>
                  <a:cubicBezTo>
                    <a:pt x="361540" y="8012213"/>
                    <a:pt x="353735" y="8010196"/>
                    <a:pt x="346826" y="7996498"/>
                  </a:cubicBezTo>
                  <a:cubicBezTo>
                    <a:pt x="329735" y="7992087"/>
                    <a:pt x="312643" y="7998385"/>
                    <a:pt x="296974" y="7984529"/>
                  </a:cubicBezTo>
                  <a:lnTo>
                    <a:pt x="286933" y="8009409"/>
                  </a:lnTo>
                  <a:cubicBezTo>
                    <a:pt x="285794" y="7999963"/>
                    <a:pt x="281449" y="7998385"/>
                    <a:pt x="280666" y="7988308"/>
                  </a:cubicBezTo>
                  <a:cubicBezTo>
                    <a:pt x="294910" y="7959966"/>
                    <a:pt x="266779" y="7931621"/>
                    <a:pt x="262008" y="7937605"/>
                  </a:cubicBezTo>
                  <a:cubicBezTo>
                    <a:pt x="215431" y="7973823"/>
                    <a:pt x="197414" y="7920598"/>
                    <a:pt x="164583" y="7947369"/>
                  </a:cubicBezTo>
                  <a:cubicBezTo>
                    <a:pt x="161520" y="7956501"/>
                    <a:pt x="161591" y="7971932"/>
                    <a:pt x="157461" y="7976656"/>
                  </a:cubicBezTo>
                  <a:cubicBezTo>
                    <a:pt x="167517" y="7990354"/>
                    <a:pt x="178306" y="7989379"/>
                    <a:pt x="188226" y="7973823"/>
                  </a:cubicBezTo>
                  <a:cubicBezTo>
                    <a:pt x="207811" y="7960912"/>
                    <a:pt x="239930" y="8026416"/>
                    <a:pt x="198553" y="8020746"/>
                  </a:cubicBezTo>
                  <a:cubicBezTo>
                    <a:pt x="193354" y="8036808"/>
                    <a:pt x="186233" y="8035863"/>
                    <a:pt x="181247" y="8050665"/>
                  </a:cubicBezTo>
                  <a:cubicBezTo>
                    <a:pt x="183562" y="8053657"/>
                    <a:pt x="185955" y="8055357"/>
                    <a:pt x="188369" y="8055704"/>
                  </a:cubicBezTo>
                  <a:cubicBezTo>
                    <a:pt x="193639" y="8065150"/>
                    <a:pt x="236511" y="8050979"/>
                    <a:pt x="243348" y="8032712"/>
                  </a:cubicBezTo>
                  <a:cubicBezTo>
                    <a:pt x="246219" y="8042412"/>
                    <a:pt x="249786" y="8047107"/>
                    <a:pt x="253390" y="8045940"/>
                  </a:cubicBezTo>
                  <a:cubicBezTo>
                    <a:pt x="255099" y="8060743"/>
                    <a:pt x="265568" y="8049719"/>
                    <a:pt x="265212" y="8069247"/>
                  </a:cubicBezTo>
                  <a:cubicBezTo>
                    <a:pt x="259380" y="8073465"/>
                    <a:pt x="253632" y="8079890"/>
                    <a:pt x="248049" y="8088456"/>
                  </a:cubicBezTo>
                  <a:cubicBezTo>
                    <a:pt x="243134" y="8077119"/>
                    <a:pt x="239716" y="8062948"/>
                    <a:pt x="233805" y="8064522"/>
                  </a:cubicBezTo>
                  <a:cubicBezTo>
                    <a:pt x="224448" y="8083920"/>
                    <a:pt x="214128" y="8092361"/>
                    <a:pt x="203823" y="8089085"/>
                  </a:cubicBezTo>
                  <a:cubicBezTo>
                    <a:pt x="196701" y="8137899"/>
                    <a:pt x="182458" y="8098534"/>
                    <a:pt x="172345" y="8118375"/>
                  </a:cubicBezTo>
                  <a:cubicBezTo>
                    <a:pt x="170992" y="8140104"/>
                    <a:pt x="172915" y="8162151"/>
                    <a:pt x="171206" y="8181361"/>
                  </a:cubicBezTo>
                  <a:cubicBezTo>
                    <a:pt x="160737" y="8197105"/>
                    <a:pt x="147918" y="8173802"/>
                    <a:pt x="137734" y="8191438"/>
                  </a:cubicBezTo>
                  <a:cubicBezTo>
                    <a:pt x="137734" y="8201199"/>
                    <a:pt x="136096" y="8211276"/>
                    <a:pt x="139229" y="8221040"/>
                  </a:cubicBezTo>
                  <a:cubicBezTo>
                    <a:pt x="145503" y="8218332"/>
                    <a:pt x="151799" y="8225355"/>
                    <a:pt x="157033" y="8240881"/>
                  </a:cubicBezTo>
                  <a:cubicBezTo>
                    <a:pt x="153536" y="8248155"/>
                    <a:pt x="150275" y="8257476"/>
                    <a:pt x="147348" y="8268591"/>
                  </a:cubicBezTo>
                  <a:cubicBezTo>
                    <a:pt x="147348" y="8300084"/>
                    <a:pt x="226969" y="8268591"/>
                    <a:pt x="231099" y="8241509"/>
                  </a:cubicBezTo>
                  <a:cubicBezTo>
                    <a:pt x="218138" y="8213796"/>
                    <a:pt x="233164" y="8212536"/>
                    <a:pt x="238221" y="8198679"/>
                  </a:cubicBezTo>
                  <a:cubicBezTo>
                    <a:pt x="249687" y="8221668"/>
                    <a:pt x="263360" y="8186082"/>
                    <a:pt x="276037" y="8198679"/>
                  </a:cubicBezTo>
                  <a:cubicBezTo>
                    <a:pt x="284177" y="8183060"/>
                    <a:pt x="292944" y="8174903"/>
                    <a:pt x="301817" y="8174745"/>
                  </a:cubicBezTo>
                  <a:cubicBezTo>
                    <a:pt x="314922" y="8132860"/>
                    <a:pt x="340203" y="8121837"/>
                    <a:pt x="353521" y="8131915"/>
                  </a:cubicBezTo>
                  <a:cubicBezTo>
                    <a:pt x="350530" y="8160574"/>
                    <a:pt x="395112" y="8163407"/>
                    <a:pt x="393189" y="8131915"/>
                  </a:cubicBezTo>
                  <a:cubicBezTo>
                    <a:pt x="400311" y="8119003"/>
                    <a:pt x="397533" y="8107038"/>
                    <a:pt x="393189" y="8092864"/>
                  </a:cubicBezTo>
                  <a:cubicBezTo>
                    <a:pt x="392619" y="8087197"/>
                    <a:pt x="392619" y="8081530"/>
                    <a:pt x="390411" y="8078061"/>
                  </a:cubicBezTo>
                  <a:cubicBezTo>
                    <a:pt x="385283" y="8073654"/>
                    <a:pt x="372892" y="8109554"/>
                    <a:pt x="373391" y="8072394"/>
                  </a:cubicBezTo>
                  <a:cubicBezTo>
                    <a:pt x="371824" y="8066410"/>
                    <a:pt x="367906" y="8063890"/>
                    <a:pt x="368477" y="8053499"/>
                  </a:cubicBezTo>
                  <a:cubicBezTo>
                    <a:pt x="372828" y="8055578"/>
                    <a:pt x="377215" y="8051482"/>
                    <a:pt x="381011" y="8041847"/>
                  </a:cubicBezTo>
                  <a:cubicBezTo>
                    <a:pt x="387491" y="8039328"/>
                    <a:pt x="387563" y="8041847"/>
                    <a:pt x="388133" y="8023580"/>
                  </a:cubicBezTo>
                  <a:lnTo>
                    <a:pt x="397818" y="7998385"/>
                  </a:lnTo>
                  <a:lnTo>
                    <a:pt x="390696" y="7980750"/>
                  </a:lnTo>
                  <a:lnTo>
                    <a:pt x="385568" y="7992404"/>
                  </a:lnTo>
                  <a:lnTo>
                    <a:pt x="378447" y="7974137"/>
                  </a:lnTo>
                  <a:cubicBezTo>
                    <a:pt x="376382" y="7922803"/>
                    <a:pt x="396180" y="7946423"/>
                    <a:pt x="402874" y="7949574"/>
                  </a:cubicBezTo>
                  <a:cubicBezTo>
                    <a:pt x="405011" y="7994292"/>
                    <a:pt x="422886" y="7955869"/>
                    <a:pt x="427801" y="7933512"/>
                  </a:cubicBezTo>
                  <a:lnTo>
                    <a:pt x="425451" y="7919341"/>
                  </a:lnTo>
                  <a:lnTo>
                    <a:pt x="414626" y="7919341"/>
                  </a:lnTo>
                  <a:lnTo>
                    <a:pt x="412418" y="7903593"/>
                  </a:lnTo>
                  <a:lnTo>
                    <a:pt x="417474" y="7889105"/>
                  </a:lnTo>
                  <a:lnTo>
                    <a:pt x="407860" y="7863911"/>
                  </a:lnTo>
                  <a:cubicBezTo>
                    <a:pt x="406649" y="7834309"/>
                    <a:pt x="417260" y="7853519"/>
                    <a:pt x="421462" y="7843127"/>
                  </a:cubicBezTo>
                  <a:cubicBezTo>
                    <a:pt x="423243" y="7834623"/>
                    <a:pt x="422530" y="7823286"/>
                    <a:pt x="426661" y="7817933"/>
                  </a:cubicBezTo>
                  <a:cubicBezTo>
                    <a:pt x="426661" y="7801243"/>
                    <a:pt x="438269" y="7784549"/>
                    <a:pt x="429367" y="7773212"/>
                  </a:cubicBezTo>
                  <a:cubicBezTo>
                    <a:pt x="414660" y="7760836"/>
                    <a:pt x="399656" y="7756710"/>
                    <a:pt x="384715" y="7760932"/>
                  </a:cubicBezTo>
                  <a:cubicBezTo>
                    <a:pt x="350602" y="7707707"/>
                    <a:pt x="380228" y="7740145"/>
                    <a:pt x="390768" y="7712749"/>
                  </a:cubicBezTo>
                  <a:cubicBezTo>
                    <a:pt x="399221" y="7729595"/>
                    <a:pt x="408565" y="7735705"/>
                    <a:pt x="417758" y="7730385"/>
                  </a:cubicBezTo>
                  <a:lnTo>
                    <a:pt x="417759" y="7695113"/>
                  </a:lnTo>
                  <a:cubicBezTo>
                    <a:pt x="422317" y="7679997"/>
                    <a:pt x="428726" y="7669919"/>
                    <a:pt x="432429" y="7655745"/>
                  </a:cubicBezTo>
                  <a:cubicBezTo>
                    <a:pt x="434566" y="7592759"/>
                    <a:pt x="426874" y="7632128"/>
                    <a:pt x="422744" y="7604414"/>
                  </a:cubicBezTo>
                  <a:cubicBezTo>
                    <a:pt x="422744" y="7585201"/>
                    <a:pt x="415622" y="7595593"/>
                    <a:pt x="412916" y="7584573"/>
                  </a:cubicBezTo>
                  <a:lnTo>
                    <a:pt x="412916" y="7572604"/>
                  </a:lnTo>
                  <a:lnTo>
                    <a:pt x="417687" y="7559693"/>
                  </a:lnTo>
                  <a:lnTo>
                    <a:pt x="417687" y="7547727"/>
                  </a:lnTo>
                  <a:cubicBezTo>
                    <a:pt x="412347" y="7528514"/>
                    <a:pt x="406080" y="7533553"/>
                    <a:pt x="400524" y="7516234"/>
                  </a:cubicBezTo>
                  <a:cubicBezTo>
                    <a:pt x="397462" y="7527254"/>
                    <a:pt x="387278" y="7539223"/>
                    <a:pt x="388346" y="7511510"/>
                  </a:cubicBezTo>
                  <a:cubicBezTo>
                    <a:pt x="400532" y="7499260"/>
                    <a:pt x="412959" y="7492392"/>
                    <a:pt x="425451" y="7491040"/>
                  </a:cubicBezTo>
                  <a:cubicBezTo>
                    <a:pt x="430079" y="7475606"/>
                    <a:pt x="426447" y="7436869"/>
                    <a:pt x="427516" y="7412621"/>
                  </a:cubicBezTo>
                  <a:cubicBezTo>
                    <a:pt x="425664" y="7406954"/>
                    <a:pt x="422245" y="7402857"/>
                    <a:pt x="422530" y="7392465"/>
                  </a:cubicBezTo>
                  <a:cubicBezTo>
                    <a:pt x="410068" y="7349007"/>
                    <a:pt x="426020" y="7365697"/>
                    <a:pt x="432073" y="7340503"/>
                  </a:cubicBezTo>
                  <a:cubicBezTo>
                    <a:pt x="432074" y="7336410"/>
                    <a:pt x="432073" y="7332631"/>
                    <a:pt x="432501" y="7327592"/>
                  </a:cubicBezTo>
                  <a:cubicBezTo>
                    <a:pt x="428655" y="7311216"/>
                    <a:pt x="421960" y="7311847"/>
                    <a:pt x="417830" y="7302398"/>
                  </a:cubicBezTo>
                  <a:lnTo>
                    <a:pt x="417830" y="7276886"/>
                  </a:lnTo>
                  <a:cubicBezTo>
                    <a:pt x="437557" y="7260513"/>
                    <a:pt x="420394" y="7264293"/>
                    <a:pt x="413699" y="7256417"/>
                  </a:cubicBezTo>
                  <a:cubicBezTo>
                    <a:pt x="412353" y="7245238"/>
                    <a:pt x="412176" y="7232010"/>
                    <a:pt x="413201" y="7220199"/>
                  </a:cubicBezTo>
                  <a:cubicBezTo>
                    <a:pt x="419326" y="7188707"/>
                    <a:pt x="426091" y="7206343"/>
                    <a:pt x="432145" y="7194063"/>
                  </a:cubicBezTo>
                  <a:cubicBezTo>
                    <a:pt x="432145" y="7189966"/>
                    <a:pt x="432145" y="7186187"/>
                    <a:pt x="432500" y="7180203"/>
                  </a:cubicBezTo>
                  <a:cubicBezTo>
                    <a:pt x="427701" y="7170664"/>
                    <a:pt x="422780" y="7162349"/>
                    <a:pt x="417759" y="7155326"/>
                  </a:cubicBezTo>
                  <a:cubicBezTo>
                    <a:pt x="417758" y="7151861"/>
                    <a:pt x="417758" y="7147768"/>
                    <a:pt x="417758" y="7146508"/>
                  </a:cubicBezTo>
                  <a:cubicBezTo>
                    <a:pt x="420465" y="7133911"/>
                    <a:pt x="425451" y="7128872"/>
                    <a:pt x="427658" y="7115015"/>
                  </a:cubicBezTo>
                  <a:lnTo>
                    <a:pt x="425379" y="7101473"/>
                  </a:lnTo>
                  <a:cubicBezTo>
                    <a:pt x="422459" y="7101473"/>
                    <a:pt x="419752" y="7103361"/>
                    <a:pt x="418257" y="7096434"/>
                  </a:cubicBezTo>
                  <a:cubicBezTo>
                    <a:pt x="421077" y="7086264"/>
                    <a:pt x="424162" y="7077571"/>
                    <a:pt x="427445" y="7070611"/>
                  </a:cubicBezTo>
                  <a:lnTo>
                    <a:pt x="427444" y="7034394"/>
                  </a:lnTo>
                  <a:lnTo>
                    <a:pt x="432216" y="7021483"/>
                  </a:lnTo>
                  <a:cubicBezTo>
                    <a:pt x="428512" y="7015184"/>
                    <a:pt x="426803" y="7006680"/>
                    <a:pt x="426874" y="6998177"/>
                  </a:cubicBezTo>
                  <a:lnTo>
                    <a:pt x="420323" y="6979284"/>
                  </a:lnTo>
                  <a:lnTo>
                    <a:pt x="414340" y="6992509"/>
                  </a:lnTo>
                  <a:lnTo>
                    <a:pt x="406791" y="6986525"/>
                  </a:lnTo>
                  <a:cubicBezTo>
                    <a:pt x="414909" y="6955032"/>
                    <a:pt x="428156" y="6981800"/>
                    <a:pt x="436560" y="6948734"/>
                  </a:cubicBezTo>
                  <a:lnTo>
                    <a:pt x="430221" y="6930784"/>
                  </a:lnTo>
                  <a:lnTo>
                    <a:pt x="424809" y="6930784"/>
                  </a:lnTo>
                  <a:cubicBezTo>
                    <a:pt x="420323" y="6915981"/>
                    <a:pt x="412489" y="6917873"/>
                    <a:pt x="407717" y="6899291"/>
                  </a:cubicBezTo>
                  <a:cubicBezTo>
                    <a:pt x="408216" y="6893307"/>
                    <a:pt x="406862" y="6886380"/>
                    <a:pt x="410281" y="6881654"/>
                  </a:cubicBezTo>
                  <a:cubicBezTo>
                    <a:pt x="418642" y="6884300"/>
                    <a:pt x="426874" y="6871389"/>
                    <a:pt x="432999" y="6846066"/>
                  </a:cubicBezTo>
                  <a:cubicBezTo>
                    <a:pt x="430863" y="6833783"/>
                    <a:pt x="432286" y="6823077"/>
                    <a:pt x="437058" y="6814573"/>
                  </a:cubicBezTo>
                  <a:lnTo>
                    <a:pt x="437059" y="6791270"/>
                  </a:lnTo>
                  <a:lnTo>
                    <a:pt x="442115" y="6777099"/>
                  </a:lnTo>
                  <a:lnTo>
                    <a:pt x="442115" y="6727971"/>
                  </a:lnTo>
                  <a:cubicBezTo>
                    <a:pt x="429225" y="6675691"/>
                    <a:pt x="413628" y="6727971"/>
                    <a:pt x="398601" y="6705924"/>
                  </a:cubicBezTo>
                  <a:cubicBezTo>
                    <a:pt x="409711" y="6659632"/>
                    <a:pt x="428869" y="6685455"/>
                    <a:pt x="442329" y="6666873"/>
                  </a:cubicBezTo>
                  <a:lnTo>
                    <a:pt x="442329" y="6655853"/>
                  </a:lnTo>
                  <a:cubicBezTo>
                    <a:pt x="443967" y="6651128"/>
                    <a:pt x="445391" y="6646717"/>
                    <a:pt x="446388" y="6644198"/>
                  </a:cubicBezTo>
                  <a:lnTo>
                    <a:pt x="435278" y="6612706"/>
                  </a:lnTo>
                  <a:cubicBezTo>
                    <a:pt x="428156" y="6612706"/>
                    <a:pt x="427801" y="6612706"/>
                    <a:pt x="427444" y="6595070"/>
                  </a:cubicBezTo>
                  <a:lnTo>
                    <a:pt x="437201" y="6569561"/>
                  </a:lnTo>
                  <a:lnTo>
                    <a:pt x="437201" y="6533030"/>
                  </a:lnTo>
                  <a:cubicBezTo>
                    <a:pt x="433021" y="6521534"/>
                    <a:pt x="428335" y="6514134"/>
                    <a:pt x="423456" y="6511301"/>
                  </a:cubicBezTo>
                  <a:cubicBezTo>
                    <a:pt x="425949" y="6482010"/>
                    <a:pt x="437272" y="6499018"/>
                    <a:pt x="442186" y="6484215"/>
                  </a:cubicBezTo>
                  <a:cubicBezTo>
                    <a:pt x="442186" y="6479808"/>
                    <a:pt x="441688" y="6474138"/>
                    <a:pt x="441402" y="6469730"/>
                  </a:cubicBezTo>
                  <a:cubicBezTo>
                    <a:pt x="430506" y="6457761"/>
                    <a:pt x="418471" y="6476657"/>
                    <a:pt x="407860" y="6460281"/>
                  </a:cubicBezTo>
                  <a:cubicBezTo>
                    <a:pt x="405581" y="6415876"/>
                    <a:pt x="385925" y="6460281"/>
                    <a:pt x="378660" y="6435087"/>
                  </a:cubicBezTo>
                  <a:cubicBezTo>
                    <a:pt x="388916" y="6429102"/>
                    <a:pt x="418970" y="6415245"/>
                    <a:pt x="388774" y="6400760"/>
                  </a:cubicBezTo>
                  <a:cubicBezTo>
                    <a:pt x="386779" y="6383124"/>
                    <a:pt x="387776" y="6379028"/>
                    <a:pt x="380370" y="6382179"/>
                  </a:cubicBezTo>
                  <a:cubicBezTo>
                    <a:pt x="373604" y="6397609"/>
                    <a:pt x="373248" y="6397609"/>
                    <a:pt x="366625" y="6382179"/>
                  </a:cubicBezTo>
                  <a:cubicBezTo>
                    <a:pt x="359503" y="6375566"/>
                    <a:pt x="350886" y="6389737"/>
                    <a:pt x="344263" y="6373992"/>
                  </a:cubicBezTo>
                  <a:cubicBezTo>
                    <a:pt x="357936" y="6342500"/>
                    <a:pt x="376310" y="6383439"/>
                    <a:pt x="390768" y="6345019"/>
                  </a:cubicBezTo>
                  <a:cubicBezTo>
                    <a:pt x="401237" y="6335255"/>
                    <a:pt x="405723" y="6368322"/>
                    <a:pt x="414839" y="6368639"/>
                  </a:cubicBezTo>
                  <a:cubicBezTo>
                    <a:pt x="419895" y="6349430"/>
                    <a:pt x="426091" y="6362341"/>
                    <a:pt x="432002" y="6351318"/>
                  </a:cubicBezTo>
                  <a:cubicBezTo>
                    <a:pt x="426447" y="6332736"/>
                    <a:pt x="418685" y="6319825"/>
                    <a:pt x="412987" y="6300929"/>
                  </a:cubicBezTo>
                  <a:cubicBezTo>
                    <a:pt x="420679" y="6272587"/>
                    <a:pt x="429581" y="6293999"/>
                    <a:pt x="437272" y="6265026"/>
                  </a:cubicBezTo>
                  <a:cubicBezTo>
                    <a:pt x="440263" y="6220308"/>
                    <a:pt x="428013" y="6244242"/>
                    <a:pt x="423029" y="6228494"/>
                  </a:cubicBezTo>
                  <a:cubicBezTo>
                    <a:pt x="426946" y="6219990"/>
                    <a:pt x="433712" y="6219048"/>
                    <a:pt x="437628" y="6202986"/>
                  </a:cubicBezTo>
                  <a:cubicBezTo>
                    <a:pt x="436560" y="6171493"/>
                    <a:pt x="440263" y="6128035"/>
                    <a:pt x="429794" y="6136853"/>
                  </a:cubicBezTo>
                  <a:lnTo>
                    <a:pt x="422673" y="6157005"/>
                  </a:lnTo>
                  <a:cubicBezTo>
                    <a:pt x="421320" y="6188498"/>
                    <a:pt x="408999" y="6173385"/>
                    <a:pt x="404726" y="6161416"/>
                  </a:cubicBezTo>
                  <a:cubicBezTo>
                    <a:pt x="395617" y="6164123"/>
                    <a:pt x="386487" y="6157666"/>
                    <a:pt x="378020" y="6142520"/>
                  </a:cubicBezTo>
                  <a:cubicBezTo>
                    <a:pt x="346755" y="6111027"/>
                    <a:pt x="429225" y="6117954"/>
                    <a:pt x="436773" y="6107562"/>
                  </a:cubicBezTo>
                  <a:cubicBezTo>
                    <a:pt x="436774" y="6088352"/>
                    <a:pt x="439694" y="6076070"/>
                    <a:pt x="431718" y="6076070"/>
                  </a:cubicBezTo>
                  <a:cubicBezTo>
                    <a:pt x="426348" y="6065615"/>
                    <a:pt x="420458" y="6061585"/>
                    <a:pt x="414626" y="6064417"/>
                  </a:cubicBezTo>
                  <a:cubicBezTo>
                    <a:pt x="409604" y="6081141"/>
                    <a:pt x="402497" y="6077518"/>
                    <a:pt x="398459" y="6056228"/>
                  </a:cubicBezTo>
                  <a:cubicBezTo>
                    <a:pt x="409640" y="6049933"/>
                    <a:pt x="421177" y="6028518"/>
                    <a:pt x="432286" y="6020956"/>
                  </a:cubicBezTo>
                  <a:lnTo>
                    <a:pt x="431361" y="6004582"/>
                  </a:lnTo>
                  <a:cubicBezTo>
                    <a:pt x="417118" y="6004583"/>
                    <a:pt x="408429" y="5984742"/>
                    <a:pt x="395753" y="5978758"/>
                  </a:cubicBezTo>
                  <a:cubicBezTo>
                    <a:pt x="380248" y="5991041"/>
                    <a:pt x="364282" y="5985056"/>
                    <a:pt x="349462" y="5961436"/>
                  </a:cubicBezTo>
                  <a:cubicBezTo>
                    <a:pt x="362138" y="5907900"/>
                    <a:pt x="386637" y="5942854"/>
                    <a:pt x="398031" y="5901916"/>
                  </a:cubicBezTo>
                  <a:cubicBezTo>
                    <a:pt x="395048" y="5891365"/>
                    <a:pt x="391800" y="5882359"/>
                    <a:pt x="388346" y="5875144"/>
                  </a:cubicBezTo>
                  <a:lnTo>
                    <a:pt x="388346" y="5851841"/>
                  </a:lnTo>
                  <a:cubicBezTo>
                    <a:pt x="361996" y="5822240"/>
                    <a:pt x="333010" y="5792007"/>
                    <a:pt x="306661" y="5832317"/>
                  </a:cubicBezTo>
                  <a:cubicBezTo>
                    <a:pt x="302600" y="5830426"/>
                    <a:pt x="298186" y="5836411"/>
                    <a:pt x="294980" y="5826333"/>
                  </a:cubicBezTo>
                  <a:lnTo>
                    <a:pt x="294980" y="5814996"/>
                  </a:lnTo>
                  <a:cubicBezTo>
                    <a:pt x="293129" y="5803658"/>
                    <a:pt x="287076" y="5812159"/>
                    <a:pt x="285295" y="5801770"/>
                  </a:cubicBezTo>
                  <a:lnTo>
                    <a:pt x="289640" y="5789169"/>
                  </a:lnTo>
                  <a:lnTo>
                    <a:pt x="285223" y="5776259"/>
                  </a:lnTo>
                  <a:cubicBezTo>
                    <a:pt x="287290" y="5738467"/>
                    <a:pt x="277461" y="5752010"/>
                    <a:pt x="272762" y="5735320"/>
                  </a:cubicBezTo>
                  <a:cubicBezTo>
                    <a:pt x="262150" y="5749173"/>
                    <a:pt x="249615" y="5773739"/>
                    <a:pt x="240571" y="5738153"/>
                  </a:cubicBezTo>
                  <a:lnTo>
                    <a:pt x="242565" y="5722723"/>
                  </a:lnTo>
                  <a:cubicBezTo>
                    <a:pt x="257663" y="5729335"/>
                    <a:pt x="273901" y="5707920"/>
                    <a:pt x="287574" y="5734374"/>
                  </a:cubicBezTo>
                  <a:lnTo>
                    <a:pt x="292630" y="5723037"/>
                  </a:lnTo>
                  <a:lnTo>
                    <a:pt x="299752" y="5740673"/>
                  </a:lnTo>
                  <a:lnTo>
                    <a:pt x="299752" y="5764607"/>
                  </a:lnTo>
                  <a:lnTo>
                    <a:pt x="304738" y="5777836"/>
                  </a:lnTo>
                  <a:cubicBezTo>
                    <a:pt x="303527" y="5802399"/>
                    <a:pt x="316417" y="5801453"/>
                    <a:pt x="319337" y="5787596"/>
                  </a:cubicBezTo>
                  <a:cubicBezTo>
                    <a:pt x="317699" y="5744138"/>
                    <a:pt x="330091" y="5762719"/>
                    <a:pt x="336857" y="5759254"/>
                  </a:cubicBezTo>
                  <a:lnTo>
                    <a:pt x="343408" y="5740673"/>
                  </a:lnTo>
                  <a:cubicBezTo>
                    <a:pt x="333865" y="5723982"/>
                    <a:pt x="343052" y="5698157"/>
                    <a:pt x="348892" y="5716424"/>
                  </a:cubicBezTo>
                  <a:cubicBezTo>
                    <a:pt x="355301" y="5716424"/>
                    <a:pt x="370684" y="5716424"/>
                    <a:pt x="373533" y="5682726"/>
                  </a:cubicBezTo>
                  <a:cubicBezTo>
                    <a:pt x="370043" y="5673277"/>
                    <a:pt x="363420" y="5643044"/>
                    <a:pt x="358791" y="5655644"/>
                  </a:cubicBezTo>
                  <a:cubicBezTo>
                    <a:pt x="359290" y="5687137"/>
                    <a:pt x="343480" y="5675482"/>
                    <a:pt x="339420" y="5666978"/>
                  </a:cubicBezTo>
                  <a:lnTo>
                    <a:pt x="353663" y="5631706"/>
                  </a:lnTo>
                  <a:lnTo>
                    <a:pt x="353663" y="5606830"/>
                  </a:lnTo>
                  <a:cubicBezTo>
                    <a:pt x="344832" y="5578484"/>
                    <a:pt x="333296" y="5591710"/>
                    <a:pt x="322755" y="5575337"/>
                  </a:cubicBezTo>
                  <a:cubicBezTo>
                    <a:pt x="307871" y="5618795"/>
                    <a:pt x="293485" y="5606830"/>
                    <a:pt x="277319" y="5598640"/>
                  </a:cubicBezTo>
                  <a:cubicBezTo>
                    <a:pt x="271265" y="5578799"/>
                    <a:pt x="261224" y="5594231"/>
                    <a:pt x="255313" y="5567147"/>
                  </a:cubicBezTo>
                  <a:cubicBezTo>
                    <a:pt x="255953" y="5561480"/>
                    <a:pt x="256595" y="5556127"/>
                    <a:pt x="257307" y="5550771"/>
                  </a:cubicBezTo>
                  <a:cubicBezTo>
                    <a:pt x="275324" y="5548255"/>
                    <a:pt x="290280" y="5563054"/>
                    <a:pt x="307158" y="5550771"/>
                  </a:cubicBezTo>
                  <a:cubicBezTo>
                    <a:pt x="311788" y="5539119"/>
                    <a:pt x="314280" y="5534081"/>
                    <a:pt x="319194" y="5544786"/>
                  </a:cubicBezTo>
                  <a:cubicBezTo>
                    <a:pt x="322228" y="5554269"/>
                    <a:pt x="326273" y="5554269"/>
                    <a:pt x="329307" y="5544786"/>
                  </a:cubicBezTo>
                  <a:cubicBezTo>
                    <a:pt x="335930" y="5527468"/>
                    <a:pt x="339492" y="5555496"/>
                    <a:pt x="346613" y="5551402"/>
                  </a:cubicBezTo>
                  <a:lnTo>
                    <a:pt x="358008" y="5519910"/>
                  </a:lnTo>
                  <a:lnTo>
                    <a:pt x="353877" y="5508258"/>
                  </a:lnTo>
                  <a:lnTo>
                    <a:pt x="358364" y="5495975"/>
                  </a:lnTo>
                  <a:lnTo>
                    <a:pt x="353948" y="5483378"/>
                  </a:lnTo>
                  <a:lnTo>
                    <a:pt x="373319" y="5435195"/>
                  </a:lnTo>
                  <a:lnTo>
                    <a:pt x="373319" y="5422912"/>
                  </a:lnTo>
                  <a:cubicBezTo>
                    <a:pt x="366554" y="5407796"/>
                    <a:pt x="358079" y="5429839"/>
                    <a:pt x="351100" y="5441176"/>
                  </a:cubicBezTo>
                  <a:cubicBezTo>
                    <a:pt x="340844" y="5457238"/>
                    <a:pt x="331871" y="5441176"/>
                    <a:pt x="321545" y="5441176"/>
                  </a:cubicBezTo>
                  <a:cubicBezTo>
                    <a:pt x="309609" y="5479817"/>
                    <a:pt x="294155" y="5490179"/>
                    <a:pt x="280168" y="5468890"/>
                  </a:cubicBezTo>
                  <a:cubicBezTo>
                    <a:pt x="279028" y="5437397"/>
                    <a:pt x="268203" y="5457866"/>
                    <a:pt x="263004" y="5453145"/>
                  </a:cubicBezTo>
                  <a:cubicBezTo>
                    <a:pt x="260440" y="5461649"/>
                    <a:pt x="260440" y="5461649"/>
                    <a:pt x="261295" y="5473300"/>
                  </a:cubicBezTo>
                  <a:lnTo>
                    <a:pt x="269984" y="5495030"/>
                  </a:lnTo>
                  <a:cubicBezTo>
                    <a:pt x="269984" y="5505421"/>
                    <a:pt x="270767" y="5507313"/>
                    <a:pt x="267847" y="5513925"/>
                  </a:cubicBezTo>
                  <a:cubicBezTo>
                    <a:pt x="248362" y="5507468"/>
                    <a:pt x="228791" y="5507468"/>
                    <a:pt x="209307" y="5513925"/>
                  </a:cubicBezTo>
                  <a:cubicBezTo>
                    <a:pt x="196701" y="5542270"/>
                    <a:pt x="202185" y="5529673"/>
                    <a:pt x="206315" y="5568407"/>
                  </a:cubicBezTo>
                  <a:lnTo>
                    <a:pt x="201687" y="5581321"/>
                  </a:lnTo>
                  <a:lnTo>
                    <a:pt x="206244" y="5593915"/>
                  </a:lnTo>
                  <a:cubicBezTo>
                    <a:pt x="198788" y="5601159"/>
                    <a:pt x="191104" y="5602736"/>
                    <a:pt x="183526" y="5598640"/>
                  </a:cubicBezTo>
                  <a:cubicBezTo>
                    <a:pt x="181390" y="5591082"/>
                    <a:pt x="178114" y="5587934"/>
                    <a:pt x="177544" y="5579747"/>
                  </a:cubicBezTo>
                  <a:lnTo>
                    <a:pt x="186232" y="5558329"/>
                  </a:lnTo>
                  <a:cubicBezTo>
                    <a:pt x="186233" y="5554236"/>
                    <a:pt x="186233" y="5550457"/>
                    <a:pt x="186731" y="5545732"/>
                  </a:cubicBezTo>
                  <a:cubicBezTo>
                    <a:pt x="182743" y="5528413"/>
                    <a:pt x="176263" y="5529673"/>
                    <a:pt x="171917" y="5519278"/>
                  </a:cubicBezTo>
                  <a:lnTo>
                    <a:pt x="171917" y="5483692"/>
                  </a:lnTo>
                  <a:cubicBezTo>
                    <a:pt x="165935" y="5475820"/>
                    <a:pt x="155966" y="5472355"/>
                    <a:pt x="166719" y="5446529"/>
                  </a:cubicBezTo>
                  <a:lnTo>
                    <a:pt x="159597" y="5429839"/>
                  </a:lnTo>
                  <a:cubicBezTo>
                    <a:pt x="155894" y="5442436"/>
                    <a:pt x="151051" y="5438971"/>
                    <a:pt x="147348" y="5447475"/>
                  </a:cubicBezTo>
                  <a:lnTo>
                    <a:pt x="147348" y="5459129"/>
                  </a:lnTo>
                  <a:cubicBezTo>
                    <a:pt x="141722" y="5468890"/>
                    <a:pt x="141722" y="5468890"/>
                    <a:pt x="135240" y="5454087"/>
                  </a:cubicBezTo>
                  <a:cubicBezTo>
                    <a:pt x="128618" y="5476291"/>
                    <a:pt x="121634" y="5452790"/>
                    <a:pt x="114921" y="5455993"/>
                  </a:cubicBezTo>
                  <a:close/>
                  <a:moveTo>
                    <a:pt x="261518" y="5275722"/>
                  </a:moveTo>
                  <a:cubicBezTo>
                    <a:pt x="259604" y="5275604"/>
                    <a:pt x="257556" y="5277730"/>
                    <a:pt x="257022" y="5280565"/>
                  </a:cubicBezTo>
                  <a:cubicBezTo>
                    <a:pt x="256702" y="5285918"/>
                    <a:pt x="258446" y="5287886"/>
                    <a:pt x="260378" y="5287807"/>
                  </a:cubicBezTo>
                  <a:lnTo>
                    <a:pt x="264640" y="5283010"/>
                  </a:lnTo>
                  <a:lnTo>
                    <a:pt x="265212" y="5284344"/>
                  </a:lnTo>
                  <a:lnTo>
                    <a:pt x="264856" y="5282767"/>
                  </a:lnTo>
                  <a:lnTo>
                    <a:pt x="264640" y="5283010"/>
                  </a:lnTo>
                  <a:close/>
                  <a:moveTo>
                    <a:pt x="262335" y="5215218"/>
                  </a:moveTo>
                  <a:cubicBezTo>
                    <a:pt x="258945" y="5216596"/>
                    <a:pt x="254280" y="5224824"/>
                    <a:pt x="247265" y="5246239"/>
                  </a:cubicBezTo>
                  <a:cubicBezTo>
                    <a:pt x="259315" y="5259590"/>
                    <a:pt x="271572" y="5268851"/>
                    <a:pt x="283942" y="5273952"/>
                  </a:cubicBezTo>
                  <a:cubicBezTo>
                    <a:pt x="287290" y="5259147"/>
                    <a:pt x="296618" y="5266394"/>
                    <a:pt x="295479" y="5243716"/>
                  </a:cubicBezTo>
                  <a:lnTo>
                    <a:pt x="295693" y="5245290"/>
                  </a:lnTo>
                  <a:cubicBezTo>
                    <a:pt x="301177" y="5221987"/>
                    <a:pt x="308227" y="5233010"/>
                    <a:pt x="314209" y="5223246"/>
                  </a:cubicBezTo>
                  <a:cubicBezTo>
                    <a:pt x="317913" y="5191754"/>
                    <a:pt x="301817" y="5206870"/>
                    <a:pt x="297758" y="5203409"/>
                  </a:cubicBezTo>
                  <a:cubicBezTo>
                    <a:pt x="294816" y="5213169"/>
                    <a:pt x="291171" y="5217860"/>
                    <a:pt x="287503" y="5216634"/>
                  </a:cubicBezTo>
                  <a:cubicBezTo>
                    <a:pt x="271212" y="5268597"/>
                    <a:pt x="272507" y="5211084"/>
                    <a:pt x="262335" y="5215218"/>
                  </a:cubicBezTo>
                  <a:close/>
                  <a:moveTo>
                    <a:pt x="139043" y="5329472"/>
                  </a:moveTo>
                  <a:cubicBezTo>
                    <a:pt x="136501" y="5333257"/>
                    <a:pt x="134298" y="5337725"/>
                    <a:pt x="132891" y="5341662"/>
                  </a:cubicBezTo>
                  <a:lnTo>
                    <a:pt x="133674" y="5342605"/>
                  </a:lnTo>
                  <a:cubicBezTo>
                    <a:pt x="138232" y="5348903"/>
                    <a:pt x="138232" y="5348903"/>
                    <a:pt x="158672" y="5346698"/>
                  </a:cubicBezTo>
                  <a:cubicBezTo>
                    <a:pt x="157337" y="5312924"/>
                    <a:pt x="146667" y="5318120"/>
                    <a:pt x="139043" y="5329472"/>
                  </a:cubicBezTo>
                  <a:close/>
                  <a:moveTo>
                    <a:pt x="76559" y="5372524"/>
                  </a:moveTo>
                  <a:cubicBezTo>
                    <a:pt x="70932" y="5380082"/>
                    <a:pt x="79549" y="5389528"/>
                    <a:pt x="78197" y="5376303"/>
                  </a:cubicBezTo>
                  <a:cubicBezTo>
                    <a:pt x="77628" y="5376303"/>
                    <a:pt x="76772" y="5372210"/>
                    <a:pt x="76559" y="5372524"/>
                  </a:cubicBezTo>
                  <a:close/>
                  <a:moveTo>
                    <a:pt x="278102" y="5153649"/>
                  </a:moveTo>
                  <a:lnTo>
                    <a:pt x="275966" y="5168136"/>
                  </a:lnTo>
                  <a:cubicBezTo>
                    <a:pt x="278209" y="5177804"/>
                    <a:pt x="280944" y="5184920"/>
                    <a:pt x="283942" y="5188920"/>
                  </a:cubicBezTo>
                  <a:cubicBezTo>
                    <a:pt x="293913" y="5165931"/>
                    <a:pt x="306660" y="5182936"/>
                    <a:pt x="317485" y="5177897"/>
                  </a:cubicBezTo>
                  <a:lnTo>
                    <a:pt x="318268" y="5178215"/>
                  </a:lnTo>
                  <a:cubicBezTo>
                    <a:pt x="322677" y="5193519"/>
                    <a:pt x="328880" y="5193519"/>
                    <a:pt x="333296" y="5178214"/>
                  </a:cubicBezTo>
                  <a:cubicBezTo>
                    <a:pt x="339278" y="5175377"/>
                    <a:pt x="345331" y="5184827"/>
                    <a:pt x="349889" y="5171916"/>
                  </a:cubicBezTo>
                  <a:cubicBezTo>
                    <a:pt x="328524" y="5092868"/>
                    <a:pt x="302743" y="5153649"/>
                    <a:pt x="278102" y="5153649"/>
                  </a:cubicBezTo>
                  <a:close/>
                  <a:moveTo>
                    <a:pt x="244275" y="5153962"/>
                  </a:moveTo>
                  <a:cubicBezTo>
                    <a:pt x="240001" y="5165300"/>
                    <a:pt x="239574" y="5163726"/>
                    <a:pt x="243633" y="5177269"/>
                  </a:cubicBezTo>
                  <a:lnTo>
                    <a:pt x="244417" y="5178214"/>
                  </a:lnTo>
                  <a:cubicBezTo>
                    <a:pt x="251538" y="5178214"/>
                    <a:pt x="261936" y="5181994"/>
                    <a:pt x="249829" y="5153963"/>
                  </a:cubicBezTo>
                  <a:close/>
                  <a:moveTo>
                    <a:pt x="285794" y="5086884"/>
                  </a:moveTo>
                  <a:cubicBezTo>
                    <a:pt x="286577" y="5096648"/>
                    <a:pt x="283658" y="5105779"/>
                    <a:pt x="287716" y="5116489"/>
                  </a:cubicBezTo>
                  <a:lnTo>
                    <a:pt x="288500" y="5117431"/>
                  </a:lnTo>
                  <a:cubicBezTo>
                    <a:pt x="296903" y="5123102"/>
                    <a:pt x="306304" y="5107357"/>
                    <a:pt x="314281" y="5105151"/>
                  </a:cubicBezTo>
                  <a:cubicBezTo>
                    <a:pt x="319907" y="5105151"/>
                    <a:pt x="320405" y="5102946"/>
                    <a:pt x="320476" y="5086884"/>
                  </a:cubicBezTo>
                  <a:cubicBezTo>
                    <a:pt x="309054" y="5075863"/>
                    <a:pt x="297217" y="5075864"/>
                    <a:pt x="285794" y="5086884"/>
                  </a:cubicBezTo>
                  <a:close/>
                  <a:moveTo>
                    <a:pt x="135455" y="5165300"/>
                  </a:moveTo>
                  <a:lnTo>
                    <a:pt x="136060" y="5166687"/>
                  </a:lnTo>
                  <a:lnTo>
                    <a:pt x="129615" y="5182621"/>
                  </a:lnTo>
                  <a:cubicBezTo>
                    <a:pt x="130825" y="5196479"/>
                    <a:pt x="140796" y="5194273"/>
                    <a:pt x="143004" y="5182622"/>
                  </a:cubicBezTo>
                  <a:lnTo>
                    <a:pt x="136060" y="5166687"/>
                  </a:lnTo>
                  <a:lnTo>
                    <a:pt x="136238" y="5166245"/>
                  </a:lnTo>
                  <a:close/>
                  <a:moveTo>
                    <a:pt x="200193" y="5094274"/>
                  </a:moveTo>
                  <a:cubicBezTo>
                    <a:pt x="198517" y="5097118"/>
                    <a:pt x="197484" y="5102472"/>
                    <a:pt x="197556" y="5112392"/>
                  </a:cubicBezTo>
                  <a:cubicBezTo>
                    <a:pt x="210659" y="5151760"/>
                    <a:pt x="229461" y="5087198"/>
                    <a:pt x="243705" y="5128140"/>
                  </a:cubicBezTo>
                  <a:lnTo>
                    <a:pt x="243918" y="5129714"/>
                  </a:lnTo>
                  <a:cubicBezTo>
                    <a:pt x="254031" y="5127823"/>
                    <a:pt x="259800" y="5102632"/>
                    <a:pt x="268416" y="5129714"/>
                  </a:cubicBezTo>
                  <a:cubicBezTo>
                    <a:pt x="270625" y="5122787"/>
                    <a:pt x="273615" y="5117745"/>
                    <a:pt x="275966" y="5108930"/>
                  </a:cubicBezTo>
                  <a:cubicBezTo>
                    <a:pt x="272476" y="5045945"/>
                    <a:pt x="234660" y="5096330"/>
                    <a:pt x="220203" y="5080899"/>
                  </a:cubicBezTo>
                  <a:cubicBezTo>
                    <a:pt x="216037" y="5099795"/>
                    <a:pt x="205221" y="5085742"/>
                    <a:pt x="200193" y="5094274"/>
                  </a:cubicBezTo>
                  <a:close/>
                  <a:moveTo>
                    <a:pt x="74822" y="5189275"/>
                  </a:moveTo>
                  <a:cubicBezTo>
                    <a:pt x="72820" y="5189156"/>
                    <a:pt x="70932" y="5190023"/>
                    <a:pt x="69365" y="5194905"/>
                  </a:cubicBezTo>
                  <a:cubicBezTo>
                    <a:pt x="69365" y="5198998"/>
                    <a:pt x="69365" y="5203091"/>
                    <a:pt x="69365" y="5208444"/>
                  </a:cubicBezTo>
                  <a:lnTo>
                    <a:pt x="76487" y="5224192"/>
                  </a:lnTo>
                  <a:cubicBezTo>
                    <a:pt x="84250" y="5199312"/>
                    <a:pt x="90730" y="5229545"/>
                    <a:pt x="98208" y="5246239"/>
                  </a:cubicBezTo>
                  <a:cubicBezTo>
                    <a:pt x="100053" y="5262770"/>
                    <a:pt x="98522" y="5282800"/>
                    <a:pt x="94783" y="5290957"/>
                  </a:cubicBezTo>
                  <a:cubicBezTo>
                    <a:pt x="94512" y="5291555"/>
                    <a:pt x="94227" y="5292091"/>
                    <a:pt x="93935" y="5292530"/>
                  </a:cubicBezTo>
                  <a:lnTo>
                    <a:pt x="98493" y="5305128"/>
                  </a:lnTo>
                  <a:lnTo>
                    <a:pt x="93863" y="5317725"/>
                  </a:lnTo>
                  <a:cubicBezTo>
                    <a:pt x="99063" y="5323395"/>
                    <a:pt x="113235" y="5336938"/>
                    <a:pt x="113805" y="5304185"/>
                  </a:cubicBezTo>
                  <a:cubicBezTo>
                    <a:pt x="120927" y="5274580"/>
                    <a:pt x="130185" y="5297255"/>
                    <a:pt x="138018" y="5280879"/>
                  </a:cubicBezTo>
                  <a:cubicBezTo>
                    <a:pt x="139800" y="5178214"/>
                    <a:pt x="113307" y="5265448"/>
                    <a:pt x="103550" y="5220099"/>
                  </a:cubicBezTo>
                  <a:cubicBezTo>
                    <a:pt x="134957" y="5169079"/>
                    <a:pt x="106754" y="5177269"/>
                    <a:pt x="92440" y="5177269"/>
                  </a:cubicBezTo>
                  <a:cubicBezTo>
                    <a:pt x="86742" y="5181362"/>
                    <a:pt x="90873" y="5197110"/>
                    <a:pt x="86173" y="5200886"/>
                  </a:cubicBezTo>
                  <a:lnTo>
                    <a:pt x="80974" y="5189552"/>
                  </a:lnTo>
                  <a:cubicBezTo>
                    <a:pt x="78944" y="5190496"/>
                    <a:pt x="76826" y="5189393"/>
                    <a:pt x="74822" y="5189275"/>
                  </a:cubicBezTo>
                  <a:close/>
                  <a:moveTo>
                    <a:pt x="91443" y="5056022"/>
                  </a:moveTo>
                  <a:cubicBezTo>
                    <a:pt x="87811" y="5068302"/>
                    <a:pt x="87811" y="5068302"/>
                    <a:pt x="91372" y="5079954"/>
                  </a:cubicBezTo>
                  <a:lnTo>
                    <a:pt x="91442" y="5080271"/>
                  </a:lnTo>
                  <a:cubicBezTo>
                    <a:pt x="101484" y="5083419"/>
                    <a:pt x="97283" y="5067674"/>
                    <a:pt x="91443" y="5056022"/>
                  </a:cubicBezTo>
                  <a:close/>
                  <a:moveTo>
                    <a:pt x="178683" y="4937924"/>
                  </a:moveTo>
                  <a:cubicBezTo>
                    <a:pt x="177580" y="4953384"/>
                    <a:pt x="177124" y="4969605"/>
                    <a:pt x="177330" y="4985793"/>
                  </a:cubicBezTo>
                  <a:lnTo>
                    <a:pt x="178113" y="4986739"/>
                  </a:lnTo>
                  <a:cubicBezTo>
                    <a:pt x="178113" y="4989572"/>
                    <a:pt x="179823" y="4992406"/>
                    <a:pt x="180820" y="4995871"/>
                  </a:cubicBezTo>
                  <a:cubicBezTo>
                    <a:pt x="183241" y="4995870"/>
                    <a:pt x="187300" y="4993665"/>
                    <a:pt x="187942" y="5005631"/>
                  </a:cubicBezTo>
                  <a:cubicBezTo>
                    <a:pt x="191431" y="5040275"/>
                    <a:pt x="205818" y="5005630"/>
                    <a:pt x="212156" y="5025158"/>
                  </a:cubicBezTo>
                  <a:cubicBezTo>
                    <a:pt x="213437" y="5061375"/>
                    <a:pt x="224761" y="5036810"/>
                    <a:pt x="230316" y="5045945"/>
                  </a:cubicBezTo>
                  <a:cubicBezTo>
                    <a:pt x="236796" y="5060744"/>
                    <a:pt x="237438" y="5060744"/>
                    <a:pt x="243918" y="5045945"/>
                  </a:cubicBezTo>
                  <a:cubicBezTo>
                    <a:pt x="247621" y="5039960"/>
                    <a:pt x="253533" y="5052871"/>
                    <a:pt x="256167" y="5037755"/>
                  </a:cubicBezTo>
                  <a:lnTo>
                    <a:pt x="249403" y="5020119"/>
                  </a:lnTo>
                  <a:cubicBezTo>
                    <a:pt x="194708" y="5036182"/>
                    <a:pt x="228037" y="4964378"/>
                    <a:pt x="255384" y="5009096"/>
                  </a:cubicBezTo>
                  <a:cubicBezTo>
                    <a:pt x="263716" y="5004057"/>
                    <a:pt x="281236" y="5009096"/>
                    <a:pt x="286292" y="4982642"/>
                  </a:cubicBezTo>
                  <a:cubicBezTo>
                    <a:pt x="285296" y="4965638"/>
                    <a:pt x="295337" y="4971305"/>
                    <a:pt x="298400" y="4982642"/>
                  </a:cubicBezTo>
                  <a:cubicBezTo>
                    <a:pt x="305521" y="4961544"/>
                    <a:pt x="313853" y="4979495"/>
                    <a:pt x="320548" y="4951149"/>
                  </a:cubicBezTo>
                  <a:cubicBezTo>
                    <a:pt x="309509" y="4908319"/>
                    <a:pt x="296120" y="4970677"/>
                    <a:pt x="283729" y="4933199"/>
                  </a:cubicBezTo>
                  <a:cubicBezTo>
                    <a:pt x="278025" y="4951969"/>
                    <a:pt x="270938" y="4960632"/>
                    <a:pt x="263859" y="4957448"/>
                  </a:cubicBezTo>
                  <a:cubicBezTo>
                    <a:pt x="259351" y="4972848"/>
                    <a:pt x="253056" y="4972848"/>
                    <a:pt x="248547" y="4957448"/>
                  </a:cubicBezTo>
                  <a:cubicBezTo>
                    <a:pt x="234304" y="4950204"/>
                    <a:pt x="224619" y="4974769"/>
                    <a:pt x="210874" y="4969417"/>
                  </a:cubicBezTo>
                  <a:cubicBezTo>
                    <a:pt x="205533" y="4969417"/>
                    <a:pt x="209521" y="4951467"/>
                    <a:pt x="205390" y="4946424"/>
                  </a:cubicBezTo>
                  <a:cubicBezTo>
                    <a:pt x="196844" y="4942963"/>
                    <a:pt x="187514" y="4920917"/>
                    <a:pt x="178683" y="4937924"/>
                  </a:cubicBezTo>
                  <a:close/>
                  <a:moveTo>
                    <a:pt x="221237" y="4881837"/>
                  </a:moveTo>
                  <a:cubicBezTo>
                    <a:pt x="217946" y="4886945"/>
                    <a:pt x="214826" y="4895094"/>
                    <a:pt x="212013" y="4907691"/>
                  </a:cubicBezTo>
                  <a:lnTo>
                    <a:pt x="214434" y="4922490"/>
                  </a:lnTo>
                  <a:cubicBezTo>
                    <a:pt x="229176" y="4912727"/>
                    <a:pt x="242922" y="4959653"/>
                    <a:pt x="256238" y="4917137"/>
                  </a:cubicBezTo>
                  <a:cubicBezTo>
                    <a:pt x="256238" y="4913358"/>
                    <a:pt x="256238" y="4909579"/>
                    <a:pt x="256238" y="4904854"/>
                  </a:cubicBezTo>
                  <a:lnTo>
                    <a:pt x="261081" y="4891943"/>
                  </a:lnTo>
                  <a:lnTo>
                    <a:pt x="261081" y="4880291"/>
                  </a:lnTo>
                  <a:cubicBezTo>
                    <a:pt x="255953" y="4870214"/>
                    <a:pt x="255171" y="4869900"/>
                    <a:pt x="250969" y="4879032"/>
                  </a:cubicBezTo>
                  <a:lnTo>
                    <a:pt x="251752" y="4879978"/>
                  </a:lnTo>
                  <a:cubicBezTo>
                    <a:pt x="242512" y="4878559"/>
                    <a:pt x="231108" y="4866514"/>
                    <a:pt x="221237" y="4881837"/>
                  </a:cubicBezTo>
                  <a:close/>
                  <a:moveTo>
                    <a:pt x="134840" y="4946189"/>
                  </a:moveTo>
                  <a:cubicBezTo>
                    <a:pt x="130220" y="4949653"/>
                    <a:pt x="124879" y="4960440"/>
                    <a:pt x="121994" y="4968157"/>
                  </a:cubicBezTo>
                  <a:cubicBezTo>
                    <a:pt x="128924" y="4972188"/>
                    <a:pt x="135953" y="4971873"/>
                    <a:pt x="142861" y="4967211"/>
                  </a:cubicBezTo>
                  <a:lnTo>
                    <a:pt x="143360" y="4968157"/>
                  </a:lnTo>
                  <a:cubicBezTo>
                    <a:pt x="143360" y="4946583"/>
                    <a:pt x="139461" y="4942725"/>
                    <a:pt x="134840" y="4946189"/>
                  </a:cubicBezTo>
                  <a:close/>
                  <a:moveTo>
                    <a:pt x="175693" y="4873679"/>
                  </a:moveTo>
                  <a:cubicBezTo>
                    <a:pt x="171348" y="4885016"/>
                    <a:pt x="171348" y="4885330"/>
                    <a:pt x="174909" y="4896982"/>
                  </a:cubicBezTo>
                  <a:lnTo>
                    <a:pt x="175692" y="4897928"/>
                  </a:lnTo>
                  <a:lnTo>
                    <a:pt x="180464" y="4897928"/>
                  </a:lnTo>
                  <a:cubicBezTo>
                    <a:pt x="183954" y="4885644"/>
                    <a:pt x="183954" y="4885644"/>
                    <a:pt x="180464" y="4873679"/>
                  </a:cubicBezTo>
                  <a:close/>
                  <a:moveTo>
                    <a:pt x="76701" y="4970676"/>
                  </a:moveTo>
                  <a:cubicBezTo>
                    <a:pt x="73068" y="4982328"/>
                    <a:pt x="73068" y="4982328"/>
                    <a:pt x="76701" y="4994925"/>
                  </a:cubicBezTo>
                  <a:lnTo>
                    <a:pt x="86315" y="4994925"/>
                  </a:lnTo>
                  <a:cubicBezTo>
                    <a:pt x="89805" y="4982960"/>
                    <a:pt x="89805" y="4982642"/>
                    <a:pt x="86386" y="4970677"/>
                  </a:cubicBezTo>
                  <a:close/>
                  <a:moveTo>
                    <a:pt x="153640" y="4786606"/>
                  </a:moveTo>
                  <a:cubicBezTo>
                    <a:pt x="146676" y="4792546"/>
                    <a:pt x="140013" y="4803214"/>
                    <a:pt x="133817" y="4821716"/>
                  </a:cubicBezTo>
                  <a:cubicBezTo>
                    <a:pt x="136238" y="4857617"/>
                    <a:pt x="153544" y="4831477"/>
                    <a:pt x="160096" y="4813213"/>
                  </a:cubicBezTo>
                  <a:lnTo>
                    <a:pt x="160879" y="4813213"/>
                  </a:lnTo>
                  <a:cubicBezTo>
                    <a:pt x="171348" y="4843132"/>
                    <a:pt x="185877" y="4808802"/>
                    <a:pt x="195918" y="4837148"/>
                  </a:cubicBezTo>
                  <a:cubicBezTo>
                    <a:pt x="203895" y="4837147"/>
                    <a:pt x="203895" y="4837147"/>
                    <a:pt x="207455" y="4830532"/>
                  </a:cubicBezTo>
                  <a:cubicBezTo>
                    <a:pt x="207455" y="4799039"/>
                    <a:pt x="218636" y="4818566"/>
                    <a:pt x="225117" y="4813527"/>
                  </a:cubicBezTo>
                  <a:lnTo>
                    <a:pt x="233521" y="4786755"/>
                  </a:lnTo>
                  <a:cubicBezTo>
                    <a:pt x="241924" y="4838721"/>
                    <a:pt x="256096" y="4824550"/>
                    <a:pt x="269129" y="4825496"/>
                  </a:cubicBezTo>
                  <a:cubicBezTo>
                    <a:pt x="273829" y="4844388"/>
                    <a:pt x="277746" y="4823290"/>
                    <a:pt x="283017" y="4825496"/>
                  </a:cubicBezTo>
                  <a:cubicBezTo>
                    <a:pt x="288286" y="4827698"/>
                    <a:pt x="297260" y="4835256"/>
                    <a:pt x="295693" y="4806286"/>
                  </a:cubicBezTo>
                  <a:lnTo>
                    <a:pt x="288571" y="4788961"/>
                  </a:lnTo>
                  <a:cubicBezTo>
                    <a:pt x="274328" y="4822659"/>
                    <a:pt x="259230" y="4775736"/>
                    <a:pt x="243847" y="4788961"/>
                  </a:cubicBezTo>
                  <a:cubicBezTo>
                    <a:pt x="241354" y="4772899"/>
                    <a:pt x="232595" y="4782034"/>
                    <a:pt x="230102" y="4766918"/>
                  </a:cubicBezTo>
                  <a:cubicBezTo>
                    <a:pt x="226541" y="4762917"/>
                    <a:pt x="222752" y="4766667"/>
                    <a:pt x="219918" y="4776996"/>
                  </a:cubicBezTo>
                  <a:cubicBezTo>
                    <a:pt x="198126" y="4793527"/>
                    <a:pt x="174531" y="4768787"/>
                    <a:pt x="153640" y="4786606"/>
                  </a:cubicBezTo>
                  <a:close/>
                  <a:moveTo>
                    <a:pt x="24642" y="445762"/>
                  </a:moveTo>
                  <a:lnTo>
                    <a:pt x="470404" y="0"/>
                  </a:lnTo>
                  <a:lnTo>
                    <a:pt x="470886" y="189449"/>
                  </a:lnTo>
                  <a:cubicBezTo>
                    <a:pt x="464761" y="205826"/>
                    <a:pt x="464761" y="206454"/>
                    <a:pt x="470887" y="223779"/>
                  </a:cubicBezTo>
                  <a:lnTo>
                    <a:pt x="470887" y="248342"/>
                  </a:lnTo>
                  <a:lnTo>
                    <a:pt x="466543" y="260939"/>
                  </a:lnTo>
                  <a:cubicBezTo>
                    <a:pt x="466543" y="264403"/>
                    <a:pt x="466542" y="268183"/>
                    <a:pt x="466542" y="272590"/>
                  </a:cubicBezTo>
                  <a:lnTo>
                    <a:pt x="471456" y="285501"/>
                  </a:lnTo>
                  <a:lnTo>
                    <a:pt x="471456" y="297153"/>
                  </a:lnTo>
                  <a:lnTo>
                    <a:pt x="466543" y="310381"/>
                  </a:lnTo>
                  <a:cubicBezTo>
                    <a:pt x="466543" y="351006"/>
                    <a:pt x="466043" y="391949"/>
                    <a:pt x="466543" y="431627"/>
                  </a:cubicBezTo>
                  <a:lnTo>
                    <a:pt x="470886" y="444542"/>
                  </a:lnTo>
                  <a:cubicBezTo>
                    <a:pt x="463765" y="444542"/>
                    <a:pt x="463765" y="625937"/>
                    <a:pt x="470887" y="625937"/>
                  </a:cubicBezTo>
                  <a:lnTo>
                    <a:pt x="466400" y="638852"/>
                  </a:lnTo>
                  <a:lnTo>
                    <a:pt x="466400" y="953779"/>
                  </a:lnTo>
                  <a:lnTo>
                    <a:pt x="461415" y="967004"/>
                  </a:lnTo>
                  <a:lnTo>
                    <a:pt x="461415" y="1271225"/>
                  </a:lnTo>
                  <a:lnTo>
                    <a:pt x="466471" y="1284768"/>
                  </a:lnTo>
                  <a:lnTo>
                    <a:pt x="466471" y="1612921"/>
                  </a:lnTo>
                  <a:lnTo>
                    <a:pt x="470816" y="1623627"/>
                  </a:lnTo>
                  <a:cubicBezTo>
                    <a:pt x="471456" y="1640413"/>
                    <a:pt x="471456" y="1657546"/>
                    <a:pt x="470816" y="1674332"/>
                  </a:cubicBezTo>
                  <a:cubicBezTo>
                    <a:pt x="463694" y="1681890"/>
                    <a:pt x="463694" y="1775737"/>
                    <a:pt x="470816" y="1782353"/>
                  </a:cubicBezTo>
                  <a:lnTo>
                    <a:pt x="466258" y="1795578"/>
                  </a:lnTo>
                  <a:lnTo>
                    <a:pt x="466258" y="1978868"/>
                  </a:lnTo>
                  <a:lnTo>
                    <a:pt x="471029" y="1991779"/>
                  </a:lnTo>
                  <a:lnTo>
                    <a:pt x="471029" y="2101060"/>
                  </a:lnTo>
                  <a:lnTo>
                    <a:pt x="466400" y="2113657"/>
                  </a:lnTo>
                  <a:lnTo>
                    <a:pt x="466400" y="2138219"/>
                  </a:lnTo>
                  <a:cubicBezTo>
                    <a:pt x="474661" y="2153967"/>
                    <a:pt x="470673" y="2188922"/>
                    <a:pt x="470388" y="2285605"/>
                  </a:cubicBezTo>
                  <a:cubicBezTo>
                    <a:pt x="460489" y="2325288"/>
                    <a:pt x="468750" y="2417561"/>
                    <a:pt x="466186" y="2477398"/>
                  </a:cubicBezTo>
                  <a:lnTo>
                    <a:pt x="470744" y="2490624"/>
                  </a:lnTo>
                  <a:lnTo>
                    <a:pt x="466258" y="2503535"/>
                  </a:lnTo>
                  <a:lnTo>
                    <a:pt x="466258" y="2831377"/>
                  </a:lnTo>
                  <a:lnTo>
                    <a:pt x="461344" y="2844602"/>
                  </a:lnTo>
                  <a:lnTo>
                    <a:pt x="461344" y="2892157"/>
                  </a:lnTo>
                  <a:lnTo>
                    <a:pt x="465973" y="2905068"/>
                  </a:lnTo>
                  <a:lnTo>
                    <a:pt x="465973" y="3026314"/>
                  </a:lnTo>
                  <a:lnTo>
                    <a:pt x="461628" y="3039543"/>
                  </a:lnTo>
                  <a:lnTo>
                    <a:pt x="465474" y="3048988"/>
                  </a:lnTo>
                  <a:cubicBezTo>
                    <a:pt x="466365" y="3085586"/>
                    <a:pt x="466599" y="3122432"/>
                    <a:pt x="466187" y="3159215"/>
                  </a:cubicBezTo>
                  <a:lnTo>
                    <a:pt x="470744" y="3172440"/>
                  </a:lnTo>
                  <a:lnTo>
                    <a:pt x="466258" y="3185037"/>
                  </a:lnTo>
                  <a:lnTo>
                    <a:pt x="466258" y="3379347"/>
                  </a:lnTo>
                  <a:lnTo>
                    <a:pt x="461344" y="3392261"/>
                  </a:lnTo>
                  <a:lnTo>
                    <a:pt x="461344" y="3427533"/>
                  </a:lnTo>
                  <a:lnTo>
                    <a:pt x="466187" y="3440758"/>
                  </a:lnTo>
                  <a:cubicBezTo>
                    <a:pt x="466186" y="3465953"/>
                    <a:pt x="455148" y="3465324"/>
                    <a:pt x="465545" y="3486740"/>
                  </a:cubicBezTo>
                  <a:cubicBezTo>
                    <a:pt x="466264" y="3498738"/>
                    <a:pt x="466478" y="3511239"/>
                    <a:pt x="466187" y="3523585"/>
                  </a:cubicBezTo>
                  <a:lnTo>
                    <a:pt x="461486" y="3537442"/>
                  </a:lnTo>
                  <a:lnTo>
                    <a:pt x="461486" y="3621214"/>
                  </a:lnTo>
                  <a:lnTo>
                    <a:pt x="456430" y="3635071"/>
                  </a:lnTo>
                  <a:lnTo>
                    <a:pt x="456429" y="3647982"/>
                  </a:lnTo>
                  <a:lnTo>
                    <a:pt x="461201" y="3660579"/>
                  </a:lnTo>
                  <a:lnTo>
                    <a:pt x="461201" y="3940549"/>
                  </a:lnTo>
                  <a:lnTo>
                    <a:pt x="456358" y="3954088"/>
                  </a:lnTo>
                  <a:cubicBezTo>
                    <a:pt x="456359" y="3958499"/>
                    <a:pt x="456714" y="3962278"/>
                    <a:pt x="456857" y="3966371"/>
                  </a:cubicBezTo>
                  <a:lnTo>
                    <a:pt x="460632" y="3975507"/>
                  </a:lnTo>
                  <a:cubicBezTo>
                    <a:pt x="463195" y="4052035"/>
                    <a:pt x="459421" y="4132970"/>
                    <a:pt x="461913" y="4210127"/>
                  </a:cubicBezTo>
                  <a:lnTo>
                    <a:pt x="465545" y="4219258"/>
                  </a:lnTo>
                  <a:cubicBezTo>
                    <a:pt x="466336" y="4255790"/>
                    <a:pt x="466549" y="4292510"/>
                    <a:pt x="466187" y="4329170"/>
                  </a:cubicBezTo>
                  <a:lnTo>
                    <a:pt x="461486" y="4342710"/>
                  </a:lnTo>
                  <a:lnTo>
                    <a:pt x="461486" y="4366962"/>
                  </a:lnTo>
                  <a:lnTo>
                    <a:pt x="466187" y="4379555"/>
                  </a:lnTo>
                  <a:lnTo>
                    <a:pt x="466187" y="4391211"/>
                  </a:lnTo>
                  <a:lnTo>
                    <a:pt x="461415" y="4403807"/>
                  </a:lnTo>
                  <a:lnTo>
                    <a:pt x="461415" y="4452618"/>
                  </a:lnTo>
                  <a:cubicBezTo>
                    <a:pt x="464050" y="4459234"/>
                    <a:pt x="467112" y="4463328"/>
                    <a:pt x="466187" y="4478758"/>
                  </a:cubicBezTo>
                  <a:cubicBezTo>
                    <a:pt x="469889" y="4764712"/>
                    <a:pt x="459065" y="5087826"/>
                    <a:pt x="470317" y="5355830"/>
                  </a:cubicBezTo>
                  <a:lnTo>
                    <a:pt x="466471" y="5365594"/>
                  </a:lnTo>
                  <a:lnTo>
                    <a:pt x="466472" y="5437083"/>
                  </a:lnTo>
                  <a:cubicBezTo>
                    <a:pt x="464833" y="5442122"/>
                    <a:pt x="463266" y="5446529"/>
                    <a:pt x="461557" y="5451254"/>
                  </a:cubicBezTo>
                  <a:cubicBezTo>
                    <a:pt x="461557" y="5454719"/>
                    <a:pt x="461557" y="5458498"/>
                    <a:pt x="461557" y="5462909"/>
                  </a:cubicBezTo>
                  <a:lnTo>
                    <a:pt x="466471" y="5476134"/>
                  </a:lnTo>
                  <a:lnTo>
                    <a:pt x="466472" y="5548883"/>
                  </a:lnTo>
                  <a:lnTo>
                    <a:pt x="461700" y="5561480"/>
                  </a:lnTo>
                  <a:lnTo>
                    <a:pt x="461699" y="5865698"/>
                  </a:lnTo>
                  <a:lnTo>
                    <a:pt x="466186" y="5878613"/>
                  </a:lnTo>
                  <a:cubicBezTo>
                    <a:pt x="460773" y="5886171"/>
                    <a:pt x="461486" y="5904121"/>
                    <a:pt x="461557" y="5925219"/>
                  </a:cubicBezTo>
                  <a:lnTo>
                    <a:pt x="456928" y="5939079"/>
                  </a:lnTo>
                  <a:lnTo>
                    <a:pt x="456928" y="6033557"/>
                  </a:lnTo>
                  <a:lnTo>
                    <a:pt x="451872" y="6047728"/>
                  </a:lnTo>
                  <a:lnTo>
                    <a:pt x="451872" y="6095911"/>
                  </a:lnTo>
                  <a:lnTo>
                    <a:pt x="456643" y="6108822"/>
                  </a:lnTo>
                  <a:lnTo>
                    <a:pt x="456643" y="6132756"/>
                  </a:lnTo>
                  <a:lnTo>
                    <a:pt x="451587" y="6146299"/>
                  </a:lnTo>
                  <a:lnTo>
                    <a:pt x="451587" y="6316042"/>
                  </a:lnTo>
                  <a:cubicBezTo>
                    <a:pt x="445462" y="6326123"/>
                    <a:pt x="445533" y="6341240"/>
                    <a:pt x="450946" y="6350372"/>
                  </a:cubicBezTo>
                  <a:cubicBezTo>
                    <a:pt x="451992" y="6407657"/>
                    <a:pt x="452256" y="6465194"/>
                    <a:pt x="451729" y="6522638"/>
                  </a:cubicBezTo>
                  <a:lnTo>
                    <a:pt x="456429" y="6534289"/>
                  </a:lnTo>
                  <a:lnTo>
                    <a:pt x="456429" y="6595387"/>
                  </a:lnTo>
                  <a:lnTo>
                    <a:pt x="451943" y="6607981"/>
                  </a:lnTo>
                  <a:cubicBezTo>
                    <a:pt x="451944" y="6611446"/>
                    <a:pt x="451943" y="6615539"/>
                    <a:pt x="451943" y="6619636"/>
                  </a:cubicBezTo>
                  <a:lnTo>
                    <a:pt x="456857" y="6632547"/>
                  </a:lnTo>
                  <a:lnTo>
                    <a:pt x="456857" y="6717576"/>
                  </a:lnTo>
                  <a:lnTo>
                    <a:pt x="451801" y="6731118"/>
                  </a:lnTo>
                  <a:lnTo>
                    <a:pt x="451801" y="6864333"/>
                  </a:lnTo>
                  <a:cubicBezTo>
                    <a:pt x="438767" y="6960385"/>
                    <a:pt x="451800" y="7126667"/>
                    <a:pt x="446388" y="7242246"/>
                  </a:cubicBezTo>
                  <a:lnTo>
                    <a:pt x="442471" y="7252010"/>
                  </a:lnTo>
                  <a:lnTo>
                    <a:pt x="446816" y="7265235"/>
                  </a:lnTo>
                  <a:lnTo>
                    <a:pt x="446816" y="7386484"/>
                  </a:lnTo>
                  <a:lnTo>
                    <a:pt x="442257" y="7399395"/>
                  </a:lnTo>
                  <a:lnTo>
                    <a:pt x="442257" y="7544890"/>
                  </a:lnTo>
                  <a:lnTo>
                    <a:pt x="446887" y="7557487"/>
                  </a:lnTo>
                  <a:lnTo>
                    <a:pt x="442329" y="7570084"/>
                  </a:lnTo>
                  <a:lnTo>
                    <a:pt x="442329" y="7874620"/>
                  </a:lnTo>
                  <a:cubicBezTo>
                    <a:pt x="448810" y="7892256"/>
                    <a:pt x="448810" y="7893201"/>
                    <a:pt x="442685" y="7909578"/>
                  </a:cubicBezTo>
                  <a:cubicBezTo>
                    <a:pt x="440406" y="7958075"/>
                    <a:pt x="443967" y="8010668"/>
                    <a:pt x="441402" y="8058852"/>
                  </a:cubicBezTo>
                  <a:lnTo>
                    <a:pt x="437414" y="8068615"/>
                  </a:lnTo>
                  <a:lnTo>
                    <a:pt x="437414" y="8104201"/>
                  </a:lnTo>
                  <a:lnTo>
                    <a:pt x="432572" y="8117744"/>
                  </a:lnTo>
                  <a:cubicBezTo>
                    <a:pt x="449237" y="8137899"/>
                    <a:pt x="460489" y="8092235"/>
                    <a:pt x="456857" y="8202776"/>
                  </a:cubicBezTo>
                  <a:lnTo>
                    <a:pt x="461985" y="8216947"/>
                  </a:lnTo>
                  <a:lnTo>
                    <a:pt x="461985" y="8434559"/>
                  </a:lnTo>
                  <a:lnTo>
                    <a:pt x="466329" y="8447787"/>
                  </a:lnTo>
                  <a:lnTo>
                    <a:pt x="462341" y="8457865"/>
                  </a:lnTo>
                  <a:cubicBezTo>
                    <a:pt x="461714" y="8473861"/>
                    <a:pt x="461522" y="8490145"/>
                    <a:pt x="461771" y="8506366"/>
                  </a:cubicBezTo>
                  <a:lnTo>
                    <a:pt x="466472" y="8520222"/>
                  </a:lnTo>
                  <a:lnTo>
                    <a:pt x="466472" y="8740672"/>
                  </a:lnTo>
                  <a:cubicBezTo>
                    <a:pt x="452228" y="8778145"/>
                    <a:pt x="432145" y="8769645"/>
                    <a:pt x="414910" y="8781296"/>
                  </a:cubicBezTo>
                  <a:lnTo>
                    <a:pt x="402874" y="8814994"/>
                  </a:lnTo>
                  <a:cubicBezTo>
                    <a:pt x="402874" y="8838611"/>
                    <a:pt x="404583" y="8856247"/>
                    <a:pt x="395753" y="8855619"/>
                  </a:cubicBezTo>
                  <a:lnTo>
                    <a:pt x="387848" y="8872624"/>
                  </a:lnTo>
                  <a:lnTo>
                    <a:pt x="387848" y="8935609"/>
                  </a:lnTo>
                  <a:cubicBezTo>
                    <a:pt x="386281" y="8940020"/>
                    <a:pt x="384429" y="8941908"/>
                    <a:pt x="383574" y="8948838"/>
                  </a:cubicBezTo>
                  <a:lnTo>
                    <a:pt x="387563" y="8958601"/>
                  </a:lnTo>
                  <a:cubicBezTo>
                    <a:pt x="388702" y="8982850"/>
                    <a:pt x="387562" y="9008986"/>
                    <a:pt x="388275" y="9033552"/>
                  </a:cubicBezTo>
                  <a:lnTo>
                    <a:pt x="392263" y="9043316"/>
                  </a:lnTo>
                  <a:cubicBezTo>
                    <a:pt x="389471" y="9053674"/>
                    <a:pt x="386381" y="9062367"/>
                    <a:pt x="383076" y="9069138"/>
                  </a:cubicBezTo>
                  <a:lnTo>
                    <a:pt x="387990" y="9082049"/>
                  </a:lnTo>
                  <a:cubicBezTo>
                    <a:pt x="387990" y="9086460"/>
                    <a:pt x="387990" y="9090239"/>
                    <a:pt x="387990" y="9093704"/>
                  </a:cubicBezTo>
                  <a:lnTo>
                    <a:pt x="383289" y="9107244"/>
                  </a:lnTo>
                  <a:cubicBezTo>
                    <a:pt x="383289" y="9111654"/>
                    <a:pt x="383717" y="9115433"/>
                    <a:pt x="383860" y="9119527"/>
                  </a:cubicBezTo>
                  <a:cubicBezTo>
                    <a:pt x="390981" y="9128344"/>
                    <a:pt x="387492" y="9167713"/>
                    <a:pt x="388275" y="9191016"/>
                  </a:cubicBezTo>
                  <a:lnTo>
                    <a:pt x="392904" y="9202667"/>
                  </a:lnTo>
                  <a:lnTo>
                    <a:pt x="392904" y="9298719"/>
                  </a:lnTo>
                  <a:lnTo>
                    <a:pt x="397960" y="9313208"/>
                  </a:lnTo>
                  <a:lnTo>
                    <a:pt x="397961" y="9397294"/>
                  </a:lnTo>
                  <a:lnTo>
                    <a:pt x="403017" y="9410833"/>
                  </a:lnTo>
                  <a:lnTo>
                    <a:pt x="403017" y="9422488"/>
                  </a:lnTo>
                  <a:cubicBezTo>
                    <a:pt x="405509" y="9431620"/>
                    <a:pt x="410139" y="9425636"/>
                    <a:pt x="412774" y="9436028"/>
                  </a:cubicBezTo>
                  <a:cubicBezTo>
                    <a:pt x="412774" y="9439807"/>
                    <a:pt x="412774" y="9443903"/>
                    <a:pt x="412774" y="9447368"/>
                  </a:cubicBezTo>
                  <a:lnTo>
                    <a:pt x="408145" y="9460279"/>
                  </a:lnTo>
                  <a:cubicBezTo>
                    <a:pt x="408145" y="9516338"/>
                    <a:pt x="393901" y="9482009"/>
                    <a:pt x="412916" y="9534602"/>
                  </a:cubicBezTo>
                  <a:cubicBezTo>
                    <a:pt x="412916" y="9534602"/>
                    <a:pt x="412916" y="9539641"/>
                    <a:pt x="412916" y="9543734"/>
                  </a:cubicBezTo>
                  <a:lnTo>
                    <a:pt x="417758" y="9556646"/>
                  </a:lnTo>
                  <a:lnTo>
                    <a:pt x="413130" y="9569243"/>
                  </a:lnTo>
                  <a:cubicBezTo>
                    <a:pt x="419397" y="9576801"/>
                    <a:pt x="417047" y="9600735"/>
                    <a:pt x="418471" y="9619317"/>
                  </a:cubicBezTo>
                  <a:lnTo>
                    <a:pt x="421960" y="9627821"/>
                  </a:lnTo>
                  <a:cubicBezTo>
                    <a:pt x="421960" y="9635693"/>
                    <a:pt x="419539" y="9636325"/>
                    <a:pt x="418043" y="9641678"/>
                  </a:cubicBezTo>
                  <a:cubicBezTo>
                    <a:pt x="429367" y="9683562"/>
                    <a:pt x="446174" y="9636635"/>
                    <a:pt x="457356" y="9679469"/>
                  </a:cubicBezTo>
                  <a:lnTo>
                    <a:pt x="457356" y="9711725"/>
                  </a:lnTo>
                  <a:lnTo>
                    <a:pt x="19870" y="10149211"/>
                  </a:lnTo>
                  <a:lnTo>
                    <a:pt x="19870" y="10045730"/>
                  </a:lnTo>
                  <a:lnTo>
                    <a:pt x="15169" y="10032816"/>
                  </a:lnTo>
                  <a:lnTo>
                    <a:pt x="15169" y="10021164"/>
                  </a:lnTo>
                  <a:lnTo>
                    <a:pt x="19941" y="10008567"/>
                  </a:lnTo>
                  <a:lnTo>
                    <a:pt x="19941" y="9959752"/>
                  </a:lnTo>
                  <a:lnTo>
                    <a:pt x="16309" y="9950934"/>
                  </a:lnTo>
                  <a:cubicBezTo>
                    <a:pt x="14428" y="9868455"/>
                    <a:pt x="14215" y="9785410"/>
                    <a:pt x="15668" y="9702772"/>
                  </a:cubicBezTo>
                  <a:cubicBezTo>
                    <a:pt x="21010" y="9693012"/>
                    <a:pt x="19228" y="9679155"/>
                    <a:pt x="24642" y="9666872"/>
                  </a:cubicBezTo>
                  <a:cubicBezTo>
                    <a:pt x="24969" y="9651692"/>
                    <a:pt x="24969" y="9636384"/>
                    <a:pt x="24642" y="9621205"/>
                  </a:cubicBezTo>
                  <a:cubicBezTo>
                    <a:pt x="21550" y="9611035"/>
                    <a:pt x="18260" y="9602058"/>
                    <a:pt x="14813" y="9594437"/>
                  </a:cubicBezTo>
                  <a:lnTo>
                    <a:pt x="14813" y="9582154"/>
                  </a:lnTo>
                  <a:lnTo>
                    <a:pt x="28558" y="9548773"/>
                  </a:lnTo>
                  <a:cubicBezTo>
                    <a:pt x="27205" y="9532083"/>
                    <a:pt x="20226" y="9529249"/>
                    <a:pt x="29200" y="9510036"/>
                  </a:cubicBezTo>
                  <a:cubicBezTo>
                    <a:pt x="29200" y="9505943"/>
                    <a:pt x="29200" y="9502164"/>
                    <a:pt x="29200" y="9497757"/>
                  </a:cubicBezTo>
                  <a:lnTo>
                    <a:pt x="24357" y="9484528"/>
                  </a:lnTo>
                  <a:lnTo>
                    <a:pt x="24357" y="9474136"/>
                  </a:lnTo>
                  <a:lnTo>
                    <a:pt x="29128" y="9461539"/>
                  </a:lnTo>
                  <a:lnTo>
                    <a:pt x="29128" y="9304076"/>
                  </a:lnTo>
                  <a:cubicBezTo>
                    <a:pt x="23573" y="9293998"/>
                    <a:pt x="22719" y="9280141"/>
                    <a:pt x="28273" y="9269749"/>
                  </a:cubicBezTo>
                  <a:cubicBezTo>
                    <a:pt x="25638" y="9244555"/>
                    <a:pt x="17305" y="9286126"/>
                    <a:pt x="19371" y="9220303"/>
                  </a:cubicBezTo>
                  <a:lnTo>
                    <a:pt x="24143" y="9206764"/>
                  </a:lnTo>
                  <a:lnTo>
                    <a:pt x="24143" y="9170546"/>
                  </a:lnTo>
                  <a:lnTo>
                    <a:pt x="19371" y="9157949"/>
                  </a:lnTo>
                  <a:lnTo>
                    <a:pt x="19371" y="9134015"/>
                  </a:lnTo>
                  <a:lnTo>
                    <a:pt x="24143" y="9121100"/>
                  </a:lnTo>
                  <a:lnTo>
                    <a:pt x="24143" y="9096852"/>
                  </a:lnTo>
                  <a:cubicBezTo>
                    <a:pt x="19300" y="9083941"/>
                    <a:pt x="8546" y="9067878"/>
                    <a:pt x="19087" y="9049300"/>
                  </a:cubicBezTo>
                  <a:lnTo>
                    <a:pt x="19086" y="9025994"/>
                  </a:lnTo>
                  <a:lnTo>
                    <a:pt x="24071" y="9012137"/>
                  </a:lnTo>
                  <a:cubicBezTo>
                    <a:pt x="24071" y="9008672"/>
                    <a:pt x="24071" y="9004579"/>
                    <a:pt x="24071" y="9000172"/>
                  </a:cubicBezTo>
                  <a:lnTo>
                    <a:pt x="13888" y="8973714"/>
                  </a:lnTo>
                  <a:cubicBezTo>
                    <a:pt x="14528" y="8968361"/>
                    <a:pt x="15098" y="8963008"/>
                    <a:pt x="15953" y="8956078"/>
                  </a:cubicBezTo>
                  <a:lnTo>
                    <a:pt x="26707" y="8980962"/>
                  </a:lnTo>
                  <a:cubicBezTo>
                    <a:pt x="30339" y="8972772"/>
                    <a:pt x="28415" y="8944744"/>
                    <a:pt x="28843" y="8928365"/>
                  </a:cubicBezTo>
                  <a:cubicBezTo>
                    <a:pt x="26350" y="8916399"/>
                    <a:pt x="17662" y="8918605"/>
                    <a:pt x="14599" y="8902542"/>
                  </a:cubicBezTo>
                  <a:lnTo>
                    <a:pt x="14600" y="8875774"/>
                  </a:lnTo>
                  <a:cubicBezTo>
                    <a:pt x="18424" y="8866292"/>
                    <a:pt x="23182" y="8868438"/>
                    <a:pt x="26493" y="8881127"/>
                  </a:cubicBezTo>
                  <a:cubicBezTo>
                    <a:pt x="30766" y="8875457"/>
                    <a:pt x="29556" y="8853414"/>
                    <a:pt x="28701" y="8837983"/>
                  </a:cubicBezTo>
                  <a:lnTo>
                    <a:pt x="24642" y="8827906"/>
                  </a:lnTo>
                  <a:cubicBezTo>
                    <a:pt x="24642" y="8821293"/>
                    <a:pt x="24642" y="8813417"/>
                    <a:pt x="24285" y="8804917"/>
                  </a:cubicBezTo>
                  <a:cubicBezTo>
                    <a:pt x="21287" y="8794806"/>
                    <a:pt x="18061" y="8786051"/>
                    <a:pt x="14671" y="8778777"/>
                  </a:cubicBezTo>
                  <a:lnTo>
                    <a:pt x="14670" y="8718311"/>
                  </a:lnTo>
                  <a:lnTo>
                    <a:pt x="19442" y="8705714"/>
                  </a:lnTo>
                  <a:lnTo>
                    <a:pt x="19442" y="8694059"/>
                  </a:lnTo>
                  <a:lnTo>
                    <a:pt x="14386" y="8680202"/>
                  </a:lnTo>
                  <a:lnTo>
                    <a:pt x="14386" y="8546990"/>
                  </a:lnTo>
                  <a:cubicBezTo>
                    <a:pt x="8262" y="8540064"/>
                    <a:pt x="10184" y="8515498"/>
                    <a:pt x="9472" y="8499436"/>
                  </a:cubicBezTo>
                  <a:lnTo>
                    <a:pt x="13745" y="8488730"/>
                  </a:lnTo>
                  <a:cubicBezTo>
                    <a:pt x="13745" y="8480854"/>
                    <a:pt x="11395" y="8480226"/>
                    <a:pt x="9899" y="8475187"/>
                  </a:cubicBezTo>
                  <a:lnTo>
                    <a:pt x="9899" y="8365275"/>
                  </a:lnTo>
                  <a:lnTo>
                    <a:pt x="14457" y="8352364"/>
                  </a:lnTo>
                  <a:lnTo>
                    <a:pt x="14458" y="8340398"/>
                  </a:lnTo>
                  <a:lnTo>
                    <a:pt x="9686" y="8327801"/>
                  </a:lnTo>
                  <a:lnTo>
                    <a:pt x="9686" y="8145457"/>
                  </a:lnTo>
                  <a:lnTo>
                    <a:pt x="14386" y="8132546"/>
                  </a:lnTo>
                  <a:lnTo>
                    <a:pt x="14385" y="8072394"/>
                  </a:lnTo>
                  <a:lnTo>
                    <a:pt x="9971" y="8059169"/>
                  </a:lnTo>
                  <a:cubicBezTo>
                    <a:pt x="18018" y="8043421"/>
                    <a:pt x="14813" y="7976970"/>
                    <a:pt x="13318" y="7946109"/>
                  </a:cubicBezTo>
                  <a:cubicBezTo>
                    <a:pt x="8525" y="7945699"/>
                    <a:pt x="3874" y="7938772"/>
                    <a:pt x="0" y="7926268"/>
                  </a:cubicBezTo>
                  <a:lnTo>
                    <a:pt x="4772" y="7913039"/>
                  </a:lnTo>
                  <a:lnTo>
                    <a:pt x="4772" y="7899500"/>
                  </a:lnTo>
                  <a:cubicBezTo>
                    <a:pt x="8617" y="7890051"/>
                    <a:pt x="16594" y="7896349"/>
                    <a:pt x="14172" y="7874306"/>
                  </a:cubicBezTo>
                  <a:cubicBezTo>
                    <a:pt x="6267" y="7863283"/>
                    <a:pt x="10754" y="7816987"/>
                    <a:pt x="9615" y="7789905"/>
                  </a:cubicBezTo>
                  <a:lnTo>
                    <a:pt x="14172" y="7778565"/>
                  </a:lnTo>
                  <a:lnTo>
                    <a:pt x="14172" y="7753688"/>
                  </a:lnTo>
                  <a:lnTo>
                    <a:pt x="9900" y="7741091"/>
                  </a:lnTo>
                  <a:lnTo>
                    <a:pt x="19442" y="7716528"/>
                  </a:lnTo>
                  <a:lnTo>
                    <a:pt x="19442" y="7704873"/>
                  </a:lnTo>
                  <a:lnTo>
                    <a:pt x="14600" y="7691648"/>
                  </a:lnTo>
                  <a:cubicBezTo>
                    <a:pt x="14101" y="7675900"/>
                    <a:pt x="14101" y="7675900"/>
                    <a:pt x="10042" y="7674012"/>
                  </a:cubicBezTo>
                  <a:cubicBezTo>
                    <a:pt x="-1424" y="7670861"/>
                    <a:pt x="8689" y="7642519"/>
                    <a:pt x="14102" y="7632756"/>
                  </a:cubicBezTo>
                  <a:lnTo>
                    <a:pt x="14528" y="7620790"/>
                  </a:lnTo>
                  <a:cubicBezTo>
                    <a:pt x="18730" y="7600635"/>
                    <a:pt x="28772" y="7602523"/>
                    <a:pt x="34256" y="7582053"/>
                  </a:cubicBezTo>
                  <a:cubicBezTo>
                    <a:pt x="34256" y="7577329"/>
                    <a:pt x="34255" y="7573549"/>
                    <a:pt x="33756" y="7569456"/>
                  </a:cubicBezTo>
                  <a:cubicBezTo>
                    <a:pt x="31193" y="7562840"/>
                    <a:pt x="6694" y="7564417"/>
                    <a:pt x="17448" y="7527886"/>
                  </a:cubicBezTo>
                  <a:cubicBezTo>
                    <a:pt x="21293" y="7525049"/>
                    <a:pt x="23929" y="7535127"/>
                    <a:pt x="27490" y="7538592"/>
                  </a:cubicBezTo>
                  <a:cubicBezTo>
                    <a:pt x="30837" y="7533239"/>
                    <a:pt x="28558" y="7511192"/>
                    <a:pt x="29200" y="7498281"/>
                  </a:cubicBezTo>
                  <a:lnTo>
                    <a:pt x="34327" y="7484424"/>
                  </a:lnTo>
                  <a:lnTo>
                    <a:pt x="34326" y="7448838"/>
                  </a:lnTo>
                  <a:lnTo>
                    <a:pt x="38885" y="7436241"/>
                  </a:lnTo>
                  <a:lnTo>
                    <a:pt x="38885" y="7411993"/>
                  </a:lnTo>
                  <a:lnTo>
                    <a:pt x="31763" y="7394043"/>
                  </a:lnTo>
                  <a:cubicBezTo>
                    <a:pt x="23787" y="7392465"/>
                    <a:pt x="14172" y="7430571"/>
                    <a:pt x="13460" y="7373570"/>
                  </a:cubicBezTo>
                  <a:lnTo>
                    <a:pt x="9615" y="7363178"/>
                  </a:lnTo>
                  <a:lnTo>
                    <a:pt x="9615" y="7290429"/>
                  </a:lnTo>
                  <a:lnTo>
                    <a:pt x="14386" y="7277832"/>
                  </a:lnTo>
                  <a:lnTo>
                    <a:pt x="14386" y="7253897"/>
                  </a:lnTo>
                  <a:lnTo>
                    <a:pt x="9330" y="7240041"/>
                  </a:lnTo>
                  <a:lnTo>
                    <a:pt x="9330" y="7033766"/>
                  </a:lnTo>
                  <a:lnTo>
                    <a:pt x="5627" y="7024630"/>
                  </a:lnTo>
                  <a:cubicBezTo>
                    <a:pt x="4516" y="6999846"/>
                    <a:pt x="4181" y="6974526"/>
                    <a:pt x="4629" y="6949365"/>
                  </a:cubicBezTo>
                  <a:lnTo>
                    <a:pt x="8902" y="6938656"/>
                  </a:lnTo>
                  <a:cubicBezTo>
                    <a:pt x="10469" y="6927005"/>
                    <a:pt x="8902" y="6914722"/>
                    <a:pt x="9971" y="6903070"/>
                  </a:cubicBezTo>
                  <a:lnTo>
                    <a:pt x="4843" y="6888268"/>
                  </a:lnTo>
                  <a:lnTo>
                    <a:pt x="4843" y="6280460"/>
                  </a:lnTo>
                  <a:lnTo>
                    <a:pt x="9472" y="6267545"/>
                  </a:lnTo>
                  <a:lnTo>
                    <a:pt x="9472" y="6255894"/>
                  </a:lnTo>
                  <a:lnTo>
                    <a:pt x="4701" y="6242983"/>
                  </a:lnTo>
                  <a:lnTo>
                    <a:pt x="4701" y="5975607"/>
                  </a:lnTo>
                  <a:lnTo>
                    <a:pt x="9615" y="5962382"/>
                  </a:lnTo>
                  <a:cubicBezTo>
                    <a:pt x="9615" y="5957971"/>
                    <a:pt x="9614" y="5953878"/>
                    <a:pt x="9187" y="5950099"/>
                  </a:cubicBezTo>
                  <a:cubicBezTo>
                    <a:pt x="784" y="5936556"/>
                    <a:pt x="6053" y="5883648"/>
                    <a:pt x="4629" y="5853418"/>
                  </a:cubicBezTo>
                  <a:lnTo>
                    <a:pt x="9258" y="5842395"/>
                  </a:lnTo>
                  <a:lnTo>
                    <a:pt x="4914" y="5829167"/>
                  </a:lnTo>
                  <a:lnTo>
                    <a:pt x="4914" y="5757995"/>
                  </a:lnTo>
                  <a:lnTo>
                    <a:pt x="9472" y="5745398"/>
                  </a:lnTo>
                  <a:lnTo>
                    <a:pt x="9472" y="5587934"/>
                  </a:lnTo>
                  <a:lnTo>
                    <a:pt x="14528" y="5574391"/>
                  </a:lnTo>
                  <a:lnTo>
                    <a:pt x="14528" y="5501956"/>
                  </a:lnTo>
                  <a:lnTo>
                    <a:pt x="19157" y="5489359"/>
                  </a:lnTo>
                  <a:lnTo>
                    <a:pt x="19158" y="5428264"/>
                  </a:lnTo>
                  <a:lnTo>
                    <a:pt x="15525" y="5419133"/>
                  </a:lnTo>
                  <a:cubicBezTo>
                    <a:pt x="13460" y="5399923"/>
                    <a:pt x="13532" y="5375671"/>
                    <a:pt x="19087" y="5368745"/>
                  </a:cubicBezTo>
                  <a:cubicBezTo>
                    <a:pt x="20012" y="5349535"/>
                    <a:pt x="19086" y="5329379"/>
                    <a:pt x="19585" y="5308907"/>
                  </a:cubicBezTo>
                  <a:lnTo>
                    <a:pt x="14742" y="5294422"/>
                  </a:lnTo>
                  <a:lnTo>
                    <a:pt x="14742" y="5148924"/>
                  </a:lnTo>
                  <a:lnTo>
                    <a:pt x="19300" y="5136012"/>
                  </a:lnTo>
                  <a:lnTo>
                    <a:pt x="19300" y="5112392"/>
                  </a:lnTo>
                  <a:lnTo>
                    <a:pt x="14528" y="5099481"/>
                  </a:lnTo>
                  <a:lnTo>
                    <a:pt x="14528" y="5051298"/>
                  </a:lnTo>
                  <a:lnTo>
                    <a:pt x="19442" y="5037755"/>
                  </a:lnTo>
                  <a:cubicBezTo>
                    <a:pt x="19236" y="5033725"/>
                    <a:pt x="19094" y="5029599"/>
                    <a:pt x="19016" y="5025472"/>
                  </a:cubicBezTo>
                  <a:cubicBezTo>
                    <a:pt x="12748" y="5008782"/>
                    <a:pt x="12748" y="5007837"/>
                    <a:pt x="19015" y="4990832"/>
                  </a:cubicBezTo>
                  <a:lnTo>
                    <a:pt x="19016" y="4965952"/>
                  </a:lnTo>
                  <a:lnTo>
                    <a:pt x="14670" y="4953355"/>
                  </a:lnTo>
                  <a:lnTo>
                    <a:pt x="14671" y="4905171"/>
                  </a:lnTo>
                  <a:lnTo>
                    <a:pt x="19300" y="4892261"/>
                  </a:lnTo>
                  <a:lnTo>
                    <a:pt x="19300" y="4819825"/>
                  </a:lnTo>
                  <a:lnTo>
                    <a:pt x="14600" y="4806914"/>
                  </a:lnTo>
                  <a:cubicBezTo>
                    <a:pt x="25211" y="4775422"/>
                    <a:pt x="16879" y="4688187"/>
                    <a:pt x="19371" y="4636853"/>
                  </a:cubicBezTo>
                  <a:cubicBezTo>
                    <a:pt x="12748" y="4618903"/>
                    <a:pt x="12748" y="4617958"/>
                    <a:pt x="19015" y="4600950"/>
                  </a:cubicBezTo>
                  <a:lnTo>
                    <a:pt x="14814" y="4588353"/>
                  </a:lnTo>
                  <a:lnTo>
                    <a:pt x="19371" y="4575442"/>
                  </a:lnTo>
                  <a:lnTo>
                    <a:pt x="19371" y="4561271"/>
                  </a:lnTo>
                  <a:lnTo>
                    <a:pt x="14386" y="4548043"/>
                  </a:lnTo>
                  <a:lnTo>
                    <a:pt x="14386" y="4475611"/>
                  </a:lnTo>
                  <a:cubicBezTo>
                    <a:pt x="5627" y="4462382"/>
                    <a:pt x="10968" y="4409792"/>
                    <a:pt x="9544" y="4378299"/>
                  </a:cubicBezTo>
                  <a:lnTo>
                    <a:pt x="13532" y="4368536"/>
                  </a:lnTo>
                  <a:cubicBezTo>
                    <a:pt x="15454" y="4350582"/>
                    <a:pt x="15454" y="4325392"/>
                    <a:pt x="10255" y="4319090"/>
                  </a:cubicBezTo>
                  <a:cubicBezTo>
                    <a:pt x="9401" y="4290715"/>
                    <a:pt x="9166" y="4262025"/>
                    <a:pt x="9544" y="4233433"/>
                  </a:cubicBezTo>
                  <a:lnTo>
                    <a:pt x="14315" y="4219886"/>
                  </a:lnTo>
                  <a:lnTo>
                    <a:pt x="14314" y="4110609"/>
                  </a:lnTo>
                  <a:lnTo>
                    <a:pt x="9615" y="4098012"/>
                  </a:lnTo>
                  <a:lnTo>
                    <a:pt x="9615" y="4061795"/>
                  </a:lnTo>
                  <a:lnTo>
                    <a:pt x="14386" y="4048884"/>
                  </a:lnTo>
                  <a:lnTo>
                    <a:pt x="14386" y="4037232"/>
                  </a:lnTo>
                  <a:lnTo>
                    <a:pt x="9828" y="4024635"/>
                  </a:lnTo>
                  <a:lnTo>
                    <a:pt x="9828" y="3987786"/>
                  </a:lnTo>
                  <a:cubicBezTo>
                    <a:pt x="13816" y="3981491"/>
                    <a:pt x="15953" y="3967317"/>
                    <a:pt x="13745" y="3949998"/>
                  </a:cubicBezTo>
                  <a:lnTo>
                    <a:pt x="10255" y="3941494"/>
                  </a:lnTo>
                  <a:cubicBezTo>
                    <a:pt x="8404" y="3878509"/>
                    <a:pt x="10255" y="3811430"/>
                    <a:pt x="9544" y="3746240"/>
                  </a:cubicBezTo>
                  <a:lnTo>
                    <a:pt x="14315" y="3732383"/>
                  </a:lnTo>
                  <a:lnTo>
                    <a:pt x="14315" y="3368327"/>
                  </a:lnTo>
                  <a:lnTo>
                    <a:pt x="9686" y="3355726"/>
                  </a:lnTo>
                  <a:lnTo>
                    <a:pt x="9686" y="3344075"/>
                  </a:lnTo>
                  <a:cubicBezTo>
                    <a:pt x="11181" y="3339668"/>
                    <a:pt x="12819" y="3335260"/>
                    <a:pt x="14529" y="3330850"/>
                  </a:cubicBezTo>
                  <a:lnTo>
                    <a:pt x="14528" y="3088040"/>
                  </a:lnTo>
                  <a:lnTo>
                    <a:pt x="19229" y="3075128"/>
                  </a:lnTo>
                  <a:lnTo>
                    <a:pt x="19228" y="2940968"/>
                  </a:lnTo>
                  <a:lnTo>
                    <a:pt x="15525" y="2931836"/>
                  </a:lnTo>
                  <a:cubicBezTo>
                    <a:pt x="14329" y="2911270"/>
                    <a:pt x="13965" y="2889952"/>
                    <a:pt x="14458" y="2868850"/>
                  </a:cubicBezTo>
                  <a:lnTo>
                    <a:pt x="18659" y="2858459"/>
                  </a:lnTo>
                  <a:cubicBezTo>
                    <a:pt x="20083" y="2846490"/>
                    <a:pt x="19157" y="2834524"/>
                    <a:pt x="19442" y="2821613"/>
                  </a:cubicBezTo>
                  <a:lnTo>
                    <a:pt x="14742" y="2807756"/>
                  </a:lnTo>
                  <a:lnTo>
                    <a:pt x="14742" y="2650293"/>
                  </a:lnTo>
                  <a:lnTo>
                    <a:pt x="19300" y="2637695"/>
                  </a:lnTo>
                  <a:lnTo>
                    <a:pt x="19300" y="2577230"/>
                  </a:lnTo>
                  <a:lnTo>
                    <a:pt x="14528" y="2564629"/>
                  </a:lnTo>
                  <a:lnTo>
                    <a:pt x="14528" y="2552664"/>
                  </a:lnTo>
                  <a:lnTo>
                    <a:pt x="19585" y="2539120"/>
                  </a:lnTo>
                  <a:lnTo>
                    <a:pt x="19585" y="2503221"/>
                  </a:lnTo>
                  <a:cubicBezTo>
                    <a:pt x="32119" y="2434882"/>
                    <a:pt x="19585" y="2298520"/>
                    <a:pt x="24997" y="2209709"/>
                  </a:cubicBezTo>
                  <a:lnTo>
                    <a:pt x="28843" y="2200262"/>
                  </a:lnTo>
                  <a:lnTo>
                    <a:pt x="24570" y="2187033"/>
                  </a:lnTo>
                  <a:lnTo>
                    <a:pt x="24570" y="1981701"/>
                  </a:lnTo>
                  <a:lnTo>
                    <a:pt x="19513" y="1967530"/>
                  </a:lnTo>
                  <a:lnTo>
                    <a:pt x="19513" y="1931627"/>
                  </a:lnTo>
                  <a:lnTo>
                    <a:pt x="24285" y="1918715"/>
                  </a:lnTo>
                  <a:lnTo>
                    <a:pt x="24285" y="1894781"/>
                  </a:lnTo>
                  <a:lnTo>
                    <a:pt x="19585" y="1882184"/>
                  </a:lnTo>
                  <a:lnTo>
                    <a:pt x="19585" y="1857622"/>
                  </a:lnTo>
                  <a:lnTo>
                    <a:pt x="23288" y="1848486"/>
                  </a:lnTo>
                  <a:cubicBezTo>
                    <a:pt x="25923" y="1816994"/>
                    <a:pt x="23288" y="1780148"/>
                    <a:pt x="24713" y="1747395"/>
                  </a:cubicBezTo>
                  <a:cubicBezTo>
                    <a:pt x="34398" y="1722515"/>
                    <a:pt x="27063" y="1649452"/>
                    <a:pt x="29200" y="1603789"/>
                  </a:cubicBezTo>
                  <a:lnTo>
                    <a:pt x="24784" y="1590560"/>
                  </a:lnTo>
                  <a:cubicBezTo>
                    <a:pt x="24784" y="1587412"/>
                    <a:pt x="24784" y="1583319"/>
                    <a:pt x="24285" y="1578909"/>
                  </a:cubicBezTo>
                  <a:lnTo>
                    <a:pt x="29128" y="1565366"/>
                  </a:lnTo>
                  <a:lnTo>
                    <a:pt x="29128" y="1541749"/>
                  </a:lnTo>
                  <a:lnTo>
                    <a:pt x="24357" y="1528838"/>
                  </a:lnTo>
                  <a:lnTo>
                    <a:pt x="24357" y="1504903"/>
                  </a:lnTo>
                  <a:lnTo>
                    <a:pt x="29057" y="1492303"/>
                  </a:lnTo>
                  <a:lnTo>
                    <a:pt x="29057" y="1467740"/>
                  </a:lnTo>
                  <a:cubicBezTo>
                    <a:pt x="16523" y="1394677"/>
                    <a:pt x="29057" y="1245085"/>
                    <a:pt x="23715" y="1149979"/>
                  </a:cubicBezTo>
                  <a:lnTo>
                    <a:pt x="20155" y="1141161"/>
                  </a:lnTo>
                  <a:cubicBezTo>
                    <a:pt x="20155" y="1132657"/>
                    <a:pt x="24784" y="1131084"/>
                    <a:pt x="24285" y="1122580"/>
                  </a:cubicBezTo>
                  <a:cubicBezTo>
                    <a:pt x="23787" y="1114076"/>
                    <a:pt x="27063" y="1109037"/>
                    <a:pt x="29128" y="1102739"/>
                  </a:cubicBezTo>
                  <a:lnTo>
                    <a:pt x="29128" y="1078804"/>
                  </a:lnTo>
                  <a:lnTo>
                    <a:pt x="24357" y="1065893"/>
                  </a:lnTo>
                  <a:lnTo>
                    <a:pt x="24357" y="1054241"/>
                  </a:lnTo>
                  <a:lnTo>
                    <a:pt x="29057" y="1041327"/>
                  </a:lnTo>
                  <a:lnTo>
                    <a:pt x="29057" y="1002593"/>
                  </a:lnTo>
                  <a:cubicBezTo>
                    <a:pt x="17092" y="898351"/>
                    <a:pt x="27133" y="724826"/>
                    <a:pt x="24855" y="599486"/>
                  </a:cubicBezTo>
                  <a:cubicBezTo>
                    <a:pt x="30980" y="583110"/>
                    <a:pt x="30980" y="582164"/>
                    <a:pt x="24855" y="564843"/>
                  </a:cubicBezTo>
                  <a:lnTo>
                    <a:pt x="24855" y="530203"/>
                  </a:lnTo>
                  <a:lnTo>
                    <a:pt x="29413" y="517602"/>
                  </a:lnTo>
                  <a:lnTo>
                    <a:pt x="29413" y="467217"/>
                  </a:lnTo>
                  <a:lnTo>
                    <a:pt x="24642" y="454616"/>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370" name="Google Shape;370;p18"/>
            <p:cNvSpPr/>
            <p:nvPr/>
          </p:nvSpPr>
          <p:spPr>
            <a:xfrm rot="2700000">
              <a:off x="2513998" y="-1362761"/>
              <a:ext cx="463586" cy="8192219"/>
            </a:xfrm>
            <a:custGeom>
              <a:rect b="b" l="l" r="r" t="t"/>
              <a:pathLst>
                <a:path extrusionOk="0" h="8187666" w="463328">
                  <a:moveTo>
                    <a:pt x="337893" y="8085345"/>
                  </a:moveTo>
                  <a:lnTo>
                    <a:pt x="341632" y="8085754"/>
                  </a:lnTo>
                  <a:lnTo>
                    <a:pt x="345291" y="8092742"/>
                  </a:lnTo>
                  <a:close/>
                  <a:moveTo>
                    <a:pt x="437508" y="7813269"/>
                  </a:moveTo>
                  <a:cubicBezTo>
                    <a:pt x="441140" y="7824292"/>
                    <a:pt x="439930" y="7835001"/>
                    <a:pt x="444630" y="7844762"/>
                  </a:cubicBezTo>
                  <a:lnTo>
                    <a:pt x="444630" y="7892317"/>
                  </a:lnTo>
                  <a:lnTo>
                    <a:pt x="440001" y="7904914"/>
                  </a:lnTo>
                  <a:lnTo>
                    <a:pt x="440001" y="7916565"/>
                  </a:lnTo>
                  <a:lnTo>
                    <a:pt x="444773" y="7929480"/>
                  </a:lnTo>
                  <a:lnTo>
                    <a:pt x="444773" y="7976086"/>
                  </a:lnTo>
                  <a:lnTo>
                    <a:pt x="440144" y="7988997"/>
                  </a:lnTo>
                  <a:lnTo>
                    <a:pt x="440144" y="8061432"/>
                  </a:lnTo>
                  <a:lnTo>
                    <a:pt x="444488" y="8074660"/>
                  </a:lnTo>
                  <a:lnTo>
                    <a:pt x="440286" y="8085052"/>
                  </a:lnTo>
                  <a:cubicBezTo>
                    <a:pt x="438078" y="8125363"/>
                    <a:pt x="446766" y="8112766"/>
                    <a:pt x="444488" y="8132921"/>
                  </a:cubicBezTo>
                  <a:lnTo>
                    <a:pt x="449615" y="8146778"/>
                  </a:lnTo>
                  <a:cubicBezTo>
                    <a:pt x="446340" y="8155282"/>
                    <a:pt x="443063" y="8163785"/>
                    <a:pt x="440215" y="8171658"/>
                  </a:cubicBezTo>
                  <a:lnTo>
                    <a:pt x="440215" y="8187666"/>
                  </a:lnTo>
                  <a:lnTo>
                    <a:pt x="433199" y="8180651"/>
                  </a:lnTo>
                  <a:lnTo>
                    <a:pt x="430031" y="8172286"/>
                  </a:lnTo>
                  <a:lnTo>
                    <a:pt x="430030" y="8099537"/>
                  </a:lnTo>
                  <a:lnTo>
                    <a:pt x="434517" y="8086626"/>
                  </a:lnTo>
                  <a:lnTo>
                    <a:pt x="425259" y="8063637"/>
                  </a:lnTo>
                  <a:lnTo>
                    <a:pt x="429675" y="8050726"/>
                  </a:lnTo>
                  <a:cubicBezTo>
                    <a:pt x="429675" y="8047261"/>
                    <a:pt x="429674" y="8043482"/>
                    <a:pt x="429675" y="8039071"/>
                  </a:cubicBezTo>
                  <a:lnTo>
                    <a:pt x="434588" y="8026160"/>
                  </a:lnTo>
                  <a:lnTo>
                    <a:pt x="434589" y="7965694"/>
                  </a:lnTo>
                  <a:lnTo>
                    <a:pt x="429675" y="7952468"/>
                  </a:lnTo>
                  <a:cubicBezTo>
                    <a:pt x="428820" y="7939868"/>
                    <a:pt x="432737" y="7934201"/>
                    <a:pt x="434588" y="7926643"/>
                  </a:cubicBezTo>
                  <a:cubicBezTo>
                    <a:pt x="434873" y="7914674"/>
                    <a:pt x="434653" y="7902394"/>
                    <a:pt x="433948" y="7890739"/>
                  </a:cubicBezTo>
                  <a:cubicBezTo>
                    <a:pt x="419704" y="7865545"/>
                    <a:pt x="402968" y="7919085"/>
                    <a:pt x="390647" y="7880662"/>
                  </a:cubicBezTo>
                  <a:cubicBezTo>
                    <a:pt x="390647" y="7876572"/>
                    <a:pt x="390647" y="7872789"/>
                    <a:pt x="390648" y="7869010"/>
                  </a:cubicBezTo>
                  <a:cubicBezTo>
                    <a:pt x="394849" y="7853894"/>
                    <a:pt x="401686" y="7869010"/>
                    <a:pt x="407811" y="7850746"/>
                  </a:cubicBezTo>
                  <a:cubicBezTo>
                    <a:pt x="414149" y="7840354"/>
                    <a:pt x="428037" y="7869956"/>
                    <a:pt x="430387" y="7830591"/>
                  </a:cubicBezTo>
                  <a:close/>
                  <a:moveTo>
                    <a:pt x="216949" y="7339933"/>
                  </a:moveTo>
                  <a:cubicBezTo>
                    <a:pt x="230053" y="7352216"/>
                    <a:pt x="248854" y="7359142"/>
                    <a:pt x="260677" y="7328913"/>
                  </a:cubicBezTo>
                  <a:cubicBezTo>
                    <a:pt x="257115" y="7320723"/>
                    <a:pt x="252201" y="7323870"/>
                    <a:pt x="248355" y="7311591"/>
                  </a:cubicBezTo>
                  <a:cubicBezTo>
                    <a:pt x="239738" y="7346231"/>
                    <a:pt x="227631" y="7327967"/>
                    <a:pt x="217661" y="7339933"/>
                  </a:cubicBezTo>
                  <a:close/>
                  <a:moveTo>
                    <a:pt x="250964" y="7261005"/>
                  </a:moveTo>
                  <a:lnTo>
                    <a:pt x="247216" y="7270334"/>
                  </a:lnTo>
                  <a:lnTo>
                    <a:pt x="246860" y="7270334"/>
                  </a:lnTo>
                  <a:lnTo>
                    <a:pt x="247216" y="7270334"/>
                  </a:lnTo>
                  <a:lnTo>
                    <a:pt x="247216" y="7270334"/>
                  </a:lnTo>
                  <a:lnTo>
                    <a:pt x="254979" y="7270334"/>
                  </a:lnTo>
                  <a:cubicBezTo>
                    <a:pt x="255335" y="7263878"/>
                    <a:pt x="253127" y="7260887"/>
                    <a:pt x="250964" y="7261005"/>
                  </a:cubicBezTo>
                  <a:close/>
                  <a:moveTo>
                    <a:pt x="407660" y="6933638"/>
                  </a:moveTo>
                  <a:cubicBezTo>
                    <a:pt x="406191" y="6934386"/>
                    <a:pt x="404784" y="6935881"/>
                    <a:pt x="403537" y="6939031"/>
                  </a:cubicBezTo>
                  <a:lnTo>
                    <a:pt x="403538" y="6951000"/>
                  </a:lnTo>
                  <a:cubicBezTo>
                    <a:pt x="412369" y="6963911"/>
                    <a:pt x="423478" y="6980287"/>
                    <a:pt x="432950" y="6963594"/>
                  </a:cubicBezTo>
                  <a:cubicBezTo>
                    <a:pt x="433734" y="6895887"/>
                    <a:pt x="432950" y="6912577"/>
                    <a:pt x="419989" y="6922655"/>
                  </a:cubicBezTo>
                  <a:cubicBezTo>
                    <a:pt x="417051" y="6935882"/>
                    <a:pt x="412070" y="6931394"/>
                    <a:pt x="407660" y="6933638"/>
                  </a:cubicBezTo>
                  <a:close/>
                  <a:moveTo>
                    <a:pt x="216450" y="6932875"/>
                  </a:moveTo>
                  <a:cubicBezTo>
                    <a:pt x="214739" y="6932875"/>
                    <a:pt x="213028" y="6935032"/>
                    <a:pt x="211536" y="6939345"/>
                  </a:cubicBezTo>
                  <a:lnTo>
                    <a:pt x="211536" y="6951314"/>
                  </a:lnTo>
                  <a:cubicBezTo>
                    <a:pt x="214520" y="6959944"/>
                    <a:pt x="218380" y="6959944"/>
                    <a:pt x="221365" y="6951314"/>
                  </a:cubicBezTo>
                  <a:lnTo>
                    <a:pt x="221365" y="6939345"/>
                  </a:lnTo>
                  <a:cubicBezTo>
                    <a:pt x="219873" y="6935032"/>
                    <a:pt x="218162" y="6932875"/>
                    <a:pt x="216450" y="6932875"/>
                  </a:cubicBezTo>
                  <a:close/>
                  <a:moveTo>
                    <a:pt x="178239" y="6803272"/>
                  </a:moveTo>
                  <a:cubicBezTo>
                    <a:pt x="177597" y="6805186"/>
                    <a:pt x="177281" y="6809438"/>
                    <a:pt x="177495" y="6817153"/>
                  </a:cubicBezTo>
                  <a:lnTo>
                    <a:pt x="177138" y="6818730"/>
                  </a:lnTo>
                  <a:cubicBezTo>
                    <a:pt x="180215" y="6827896"/>
                    <a:pt x="184246" y="6827896"/>
                    <a:pt x="187322" y="6818730"/>
                  </a:cubicBezTo>
                  <a:cubicBezTo>
                    <a:pt x="185026" y="6812824"/>
                    <a:pt x="180165" y="6797530"/>
                    <a:pt x="178239" y="6803272"/>
                  </a:cubicBezTo>
                  <a:close/>
                  <a:moveTo>
                    <a:pt x="282469" y="6457822"/>
                  </a:moveTo>
                  <a:cubicBezTo>
                    <a:pt x="278338" y="6465066"/>
                    <a:pt x="281116" y="6482071"/>
                    <a:pt x="275347" y="6487110"/>
                  </a:cubicBezTo>
                  <a:cubicBezTo>
                    <a:pt x="275418" y="6489189"/>
                    <a:pt x="275561" y="6491203"/>
                    <a:pt x="275774" y="6493094"/>
                  </a:cubicBezTo>
                  <a:lnTo>
                    <a:pt x="275418" y="6494671"/>
                  </a:lnTo>
                  <a:cubicBezTo>
                    <a:pt x="275988" y="6515769"/>
                    <a:pt x="283964" y="6510102"/>
                    <a:pt x="287667" y="6494671"/>
                  </a:cubicBezTo>
                  <a:cubicBezTo>
                    <a:pt x="294790" y="6511044"/>
                    <a:pt x="295288" y="6511044"/>
                    <a:pt x="301911" y="6494671"/>
                  </a:cubicBezTo>
                  <a:lnTo>
                    <a:pt x="306825" y="6505377"/>
                  </a:lnTo>
                  <a:cubicBezTo>
                    <a:pt x="307680" y="6502858"/>
                    <a:pt x="309460" y="6500338"/>
                    <a:pt x="309389" y="6497819"/>
                  </a:cubicBezTo>
                  <a:cubicBezTo>
                    <a:pt x="307751" y="6485222"/>
                    <a:pt x="317864" y="6476404"/>
                    <a:pt x="311810" y="6470105"/>
                  </a:cubicBezTo>
                  <a:cubicBezTo>
                    <a:pt x="301626" y="6470105"/>
                    <a:pt x="292653" y="6451210"/>
                    <a:pt x="282469" y="6457822"/>
                  </a:cubicBezTo>
                  <a:close/>
                  <a:moveTo>
                    <a:pt x="402671" y="6324888"/>
                  </a:moveTo>
                  <a:cubicBezTo>
                    <a:pt x="400373" y="6326084"/>
                    <a:pt x="399069" y="6331142"/>
                    <a:pt x="399478" y="6343503"/>
                  </a:cubicBezTo>
                  <a:cubicBezTo>
                    <a:pt x="407170" y="6374996"/>
                    <a:pt x="417924" y="6346968"/>
                    <a:pt x="426042" y="6372476"/>
                  </a:cubicBezTo>
                  <a:lnTo>
                    <a:pt x="438434" y="6341615"/>
                  </a:lnTo>
                  <a:lnTo>
                    <a:pt x="430743" y="6325553"/>
                  </a:lnTo>
                  <a:cubicBezTo>
                    <a:pt x="425401" y="6352478"/>
                    <a:pt x="409564" y="6321301"/>
                    <a:pt x="402671" y="6324888"/>
                  </a:cubicBezTo>
                  <a:close/>
                  <a:moveTo>
                    <a:pt x="138325" y="6562064"/>
                  </a:moveTo>
                  <a:lnTo>
                    <a:pt x="138325" y="6574344"/>
                  </a:lnTo>
                  <a:cubicBezTo>
                    <a:pt x="151322" y="6584739"/>
                    <a:pt x="164640" y="6584739"/>
                    <a:pt x="177637" y="6574344"/>
                  </a:cubicBezTo>
                  <a:cubicBezTo>
                    <a:pt x="176925" y="6537815"/>
                    <a:pt x="145590" y="6557025"/>
                    <a:pt x="138325" y="6562064"/>
                  </a:cubicBezTo>
                  <a:close/>
                  <a:moveTo>
                    <a:pt x="126507" y="6567467"/>
                  </a:moveTo>
                  <a:cubicBezTo>
                    <a:pt x="122831" y="6570567"/>
                    <a:pt x="125755" y="6591116"/>
                    <a:pt x="132486" y="6576235"/>
                  </a:cubicBezTo>
                  <a:lnTo>
                    <a:pt x="132227" y="6571939"/>
                  </a:lnTo>
                  <a:lnTo>
                    <a:pt x="132486" y="6572142"/>
                  </a:lnTo>
                  <a:lnTo>
                    <a:pt x="132201" y="6571513"/>
                  </a:lnTo>
                  <a:lnTo>
                    <a:pt x="132227" y="6571939"/>
                  </a:lnTo>
                  <a:close/>
                  <a:moveTo>
                    <a:pt x="412945" y="6238196"/>
                  </a:moveTo>
                  <a:cubicBezTo>
                    <a:pt x="406467" y="6240893"/>
                    <a:pt x="400070" y="6247357"/>
                    <a:pt x="393924" y="6257529"/>
                  </a:cubicBezTo>
                  <a:lnTo>
                    <a:pt x="394280" y="6257529"/>
                  </a:lnTo>
                  <a:cubicBezTo>
                    <a:pt x="407099" y="6278315"/>
                    <a:pt x="425402" y="6303192"/>
                    <a:pt x="438007" y="6269497"/>
                  </a:cubicBezTo>
                  <a:lnTo>
                    <a:pt x="433805" y="6257529"/>
                  </a:lnTo>
                  <a:cubicBezTo>
                    <a:pt x="433307" y="6251544"/>
                    <a:pt x="432808" y="6246191"/>
                    <a:pt x="432452" y="6241466"/>
                  </a:cubicBezTo>
                  <a:cubicBezTo>
                    <a:pt x="425982" y="6236569"/>
                    <a:pt x="419423" y="6235499"/>
                    <a:pt x="412945" y="6238196"/>
                  </a:cubicBezTo>
                  <a:close/>
                  <a:moveTo>
                    <a:pt x="167809" y="6464435"/>
                  </a:moveTo>
                  <a:cubicBezTo>
                    <a:pt x="168450" y="6480183"/>
                    <a:pt x="165815" y="6499707"/>
                    <a:pt x="170159" y="6507265"/>
                  </a:cubicBezTo>
                  <a:cubicBezTo>
                    <a:pt x="178421" y="6510730"/>
                    <a:pt x="188961" y="6499079"/>
                    <a:pt x="197364" y="6513881"/>
                  </a:cubicBezTo>
                  <a:lnTo>
                    <a:pt x="197364" y="6525532"/>
                  </a:lnTo>
                  <a:lnTo>
                    <a:pt x="204485" y="6543482"/>
                  </a:lnTo>
                  <a:cubicBezTo>
                    <a:pt x="215524" y="6518288"/>
                    <a:pt x="227062" y="6536870"/>
                    <a:pt x="241661" y="6531517"/>
                  </a:cubicBezTo>
                  <a:cubicBezTo>
                    <a:pt x="243370" y="6525532"/>
                    <a:pt x="246076" y="6515137"/>
                    <a:pt x="248142" y="6507582"/>
                  </a:cubicBezTo>
                  <a:cubicBezTo>
                    <a:pt x="252272" y="6505377"/>
                    <a:pt x="253626" y="6507582"/>
                    <a:pt x="256118" y="6501281"/>
                  </a:cubicBezTo>
                  <a:lnTo>
                    <a:pt x="256119" y="6485222"/>
                  </a:lnTo>
                  <a:cubicBezTo>
                    <a:pt x="251937" y="6486544"/>
                    <a:pt x="247779" y="6481694"/>
                    <a:pt x="244296" y="6471365"/>
                  </a:cubicBezTo>
                  <a:cubicBezTo>
                    <a:pt x="229626" y="6489946"/>
                    <a:pt x="213602" y="6459082"/>
                    <a:pt x="199571" y="6482388"/>
                  </a:cubicBezTo>
                  <a:cubicBezTo>
                    <a:pt x="195228" y="6477346"/>
                    <a:pt x="199572" y="6459082"/>
                    <a:pt x="193946" y="6458768"/>
                  </a:cubicBezTo>
                  <a:cubicBezTo>
                    <a:pt x="185328" y="6460973"/>
                    <a:pt x="175714" y="6452152"/>
                    <a:pt x="167809" y="6464435"/>
                  </a:cubicBezTo>
                  <a:close/>
                  <a:moveTo>
                    <a:pt x="121233" y="6495614"/>
                  </a:moveTo>
                  <a:cubicBezTo>
                    <a:pt x="117529" y="6506637"/>
                    <a:pt x="117529" y="6506637"/>
                    <a:pt x="121162" y="6518916"/>
                  </a:cubicBezTo>
                  <a:lnTo>
                    <a:pt x="121233" y="6520179"/>
                  </a:lnTo>
                  <a:lnTo>
                    <a:pt x="130847" y="6520179"/>
                  </a:lnTo>
                  <a:cubicBezTo>
                    <a:pt x="134408" y="6507897"/>
                    <a:pt x="134408" y="6507897"/>
                    <a:pt x="130847" y="6495614"/>
                  </a:cubicBezTo>
                  <a:close/>
                  <a:moveTo>
                    <a:pt x="251561" y="6209346"/>
                  </a:moveTo>
                  <a:cubicBezTo>
                    <a:pt x="251561" y="6212493"/>
                    <a:pt x="250136" y="6220369"/>
                    <a:pt x="253270" y="6224776"/>
                  </a:cubicBezTo>
                  <a:lnTo>
                    <a:pt x="253484" y="6226036"/>
                  </a:lnTo>
                  <a:cubicBezTo>
                    <a:pt x="259394" y="6230790"/>
                    <a:pt x="265477" y="6229187"/>
                    <a:pt x="271217" y="6221314"/>
                  </a:cubicBezTo>
                  <a:lnTo>
                    <a:pt x="271217" y="6209346"/>
                  </a:lnTo>
                  <a:cubicBezTo>
                    <a:pt x="264871" y="6199046"/>
                    <a:pt x="257906" y="6199046"/>
                    <a:pt x="251561" y="6209346"/>
                  </a:cubicBezTo>
                  <a:close/>
                  <a:moveTo>
                    <a:pt x="126432" y="6092193"/>
                  </a:moveTo>
                  <a:lnTo>
                    <a:pt x="118812" y="6110774"/>
                  </a:lnTo>
                  <a:cubicBezTo>
                    <a:pt x="120378" y="6115181"/>
                    <a:pt x="123156" y="6118961"/>
                    <a:pt x="123370" y="6123685"/>
                  </a:cubicBezTo>
                  <a:cubicBezTo>
                    <a:pt x="122515" y="6152973"/>
                    <a:pt x="135192" y="6138802"/>
                    <a:pt x="137613" y="6123685"/>
                  </a:cubicBezTo>
                  <a:close/>
                  <a:moveTo>
                    <a:pt x="43606" y="5709162"/>
                  </a:moveTo>
                  <a:cubicBezTo>
                    <a:pt x="31624" y="5717901"/>
                    <a:pt x="23238" y="5735379"/>
                    <a:pt x="35202" y="5751126"/>
                  </a:cubicBezTo>
                  <a:cubicBezTo>
                    <a:pt x="39490" y="5748606"/>
                    <a:pt x="43835" y="5752984"/>
                    <a:pt x="47452" y="5763409"/>
                  </a:cubicBezTo>
                  <a:cubicBezTo>
                    <a:pt x="57016" y="5760069"/>
                    <a:pt x="66168" y="5744890"/>
                    <a:pt x="73874" y="5719633"/>
                  </a:cubicBezTo>
                  <a:lnTo>
                    <a:pt x="73589" y="5719633"/>
                  </a:lnTo>
                  <a:cubicBezTo>
                    <a:pt x="71167" y="5700423"/>
                    <a:pt x="55589" y="5700423"/>
                    <a:pt x="43606" y="5709162"/>
                  </a:cubicBezTo>
                  <a:close/>
                  <a:moveTo>
                    <a:pt x="87894" y="5106234"/>
                  </a:moveTo>
                  <a:cubicBezTo>
                    <a:pt x="86675" y="5106391"/>
                    <a:pt x="85553" y="5107414"/>
                    <a:pt x="84983" y="5110879"/>
                  </a:cubicBezTo>
                  <a:cubicBezTo>
                    <a:pt x="82918" y="5122217"/>
                    <a:pt x="98871" y="5119069"/>
                    <a:pt x="91393" y="5105523"/>
                  </a:cubicBezTo>
                  <a:lnTo>
                    <a:pt x="91393" y="5106786"/>
                  </a:lnTo>
                  <a:cubicBezTo>
                    <a:pt x="90432" y="5106786"/>
                    <a:pt x="89114" y="5106077"/>
                    <a:pt x="87894" y="5106234"/>
                  </a:cubicBezTo>
                  <a:close/>
                  <a:moveTo>
                    <a:pt x="166482" y="4728598"/>
                  </a:moveTo>
                  <a:cubicBezTo>
                    <a:pt x="165281" y="4728716"/>
                    <a:pt x="164177" y="4729661"/>
                    <a:pt x="163607" y="4732967"/>
                  </a:cubicBezTo>
                  <a:cubicBezTo>
                    <a:pt x="161470" y="4744618"/>
                    <a:pt x="177495" y="4741467"/>
                    <a:pt x="169945" y="4727928"/>
                  </a:cubicBezTo>
                  <a:lnTo>
                    <a:pt x="169945" y="4729188"/>
                  </a:lnTo>
                  <a:cubicBezTo>
                    <a:pt x="168984" y="4729188"/>
                    <a:pt x="167684" y="4728479"/>
                    <a:pt x="166482" y="4728598"/>
                  </a:cubicBezTo>
                  <a:close/>
                  <a:moveTo>
                    <a:pt x="282324" y="3862929"/>
                  </a:moveTo>
                  <a:cubicBezTo>
                    <a:pt x="279820" y="3865320"/>
                    <a:pt x="278658" y="3885339"/>
                    <a:pt x="283466" y="3883923"/>
                  </a:cubicBezTo>
                  <a:cubicBezTo>
                    <a:pt x="285887" y="3882032"/>
                    <a:pt x="285887" y="3876365"/>
                    <a:pt x="285531" y="3869121"/>
                  </a:cubicBezTo>
                  <a:lnTo>
                    <a:pt x="285104" y="3867861"/>
                  </a:lnTo>
                  <a:cubicBezTo>
                    <a:pt x="284142" y="3863294"/>
                    <a:pt x="283159" y="3862132"/>
                    <a:pt x="282324" y="3862929"/>
                  </a:cubicBezTo>
                  <a:close/>
                  <a:moveTo>
                    <a:pt x="391203" y="3184681"/>
                  </a:moveTo>
                  <a:cubicBezTo>
                    <a:pt x="386610" y="3190001"/>
                    <a:pt x="382191" y="3197855"/>
                    <a:pt x="378042" y="3209665"/>
                  </a:cubicBezTo>
                  <a:cubicBezTo>
                    <a:pt x="383233" y="3220718"/>
                    <a:pt x="388190" y="3233788"/>
                    <a:pt x="392855" y="3248716"/>
                  </a:cubicBezTo>
                  <a:cubicBezTo>
                    <a:pt x="392428" y="3255328"/>
                    <a:pt x="392214" y="3261941"/>
                    <a:pt x="390505" y="3264146"/>
                  </a:cubicBezTo>
                  <a:cubicBezTo>
                    <a:pt x="383384" y="3264146"/>
                    <a:pt x="376262" y="3271073"/>
                    <a:pt x="370422" y="3252177"/>
                  </a:cubicBezTo>
                  <a:cubicBezTo>
                    <a:pt x="366577" y="3254069"/>
                    <a:pt x="362232" y="3247770"/>
                    <a:pt x="358457" y="3258162"/>
                  </a:cubicBezTo>
                  <a:cubicBezTo>
                    <a:pt x="357033" y="3295325"/>
                    <a:pt x="361520" y="3281468"/>
                    <a:pt x="367929" y="3294065"/>
                  </a:cubicBezTo>
                  <a:cubicBezTo>
                    <a:pt x="367929" y="3297844"/>
                    <a:pt x="367929" y="3301937"/>
                    <a:pt x="368285" y="3306345"/>
                  </a:cubicBezTo>
                  <a:lnTo>
                    <a:pt x="358457" y="3331856"/>
                  </a:lnTo>
                  <a:lnTo>
                    <a:pt x="358457" y="3344136"/>
                  </a:lnTo>
                  <a:cubicBezTo>
                    <a:pt x="381318" y="3381299"/>
                    <a:pt x="411443" y="3363035"/>
                    <a:pt x="435657" y="3347287"/>
                  </a:cubicBezTo>
                  <a:cubicBezTo>
                    <a:pt x="437330" y="3332736"/>
                    <a:pt x="437330" y="3315543"/>
                    <a:pt x="435657" y="3300992"/>
                  </a:cubicBezTo>
                  <a:lnTo>
                    <a:pt x="409592" y="3300992"/>
                  </a:lnTo>
                  <a:lnTo>
                    <a:pt x="402968" y="3283356"/>
                  </a:lnTo>
                  <a:cubicBezTo>
                    <a:pt x="411728" y="3263832"/>
                    <a:pt x="423835" y="3291860"/>
                    <a:pt x="431455" y="3258476"/>
                  </a:cubicBezTo>
                  <a:cubicBezTo>
                    <a:pt x="422126" y="3240526"/>
                    <a:pt x="410446" y="3267294"/>
                    <a:pt x="402185" y="3233596"/>
                  </a:cubicBezTo>
                  <a:cubicBezTo>
                    <a:pt x="407740" y="3220056"/>
                    <a:pt x="415075" y="3233596"/>
                    <a:pt x="420559" y="3224464"/>
                  </a:cubicBezTo>
                  <a:lnTo>
                    <a:pt x="423407" y="3204308"/>
                  </a:lnTo>
                  <a:cubicBezTo>
                    <a:pt x="427751" y="3201161"/>
                    <a:pt x="432096" y="3207459"/>
                    <a:pt x="435514" y="3199587"/>
                  </a:cubicBezTo>
                  <a:cubicBezTo>
                    <a:pt x="437722" y="3189192"/>
                    <a:pt x="439930" y="3177855"/>
                    <a:pt x="435372" y="3168094"/>
                  </a:cubicBezTo>
                  <a:lnTo>
                    <a:pt x="434517" y="3166831"/>
                  </a:lnTo>
                  <a:cubicBezTo>
                    <a:pt x="420309" y="3175572"/>
                    <a:pt x="404980" y="3168723"/>
                    <a:pt x="391203" y="3184681"/>
                  </a:cubicBezTo>
                  <a:close/>
                  <a:moveTo>
                    <a:pt x="407874" y="3119546"/>
                  </a:moveTo>
                  <a:cubicBezTo>
                    <a:pt x="404738" y="3121246"/>
                    <a:pt x="401711" y="3126899"/>
                    <a:pt x="399193" y="3136284"/>
                  </a:cubicBezTo>
                  <a:lnTo>
                    <a:pt x="398766" y="3135970"/>
                  </a:lnTo>
                  <a:cubicBezTo>
                    <a:pt x="404777" y="3149764"/>
                    <a:pt x="412077" y="3146018"/>
                    <a:pt x="417211" y="3126524"/>
                  </a:cubicBezTo>
                  <a:cubicBezTo>
                    <a:pt x="414256" y="3120098"/>
                    <a:pt x="411011" y="3117845"/>
                    <a:pt x="407874" y="3119546"/>
                  </a:cubicBezTo>
                  <a:close/>
                  <a:moveTo>
                    <a:pt x="424761" y="2814744"/>
                  </a:moveTo>
                  <a:lnTo>
                    <a:pt x="412653" y="2846237"/>
                  </a:lnTo>
                  <a:cubicBezTo>
                    <a:pt x="412654" y="2850016"/>
                    <a:pt x="413223" y="2855683"/>
                    <a:pt x="413508" y="2860408"/>
                  </a:cubicBezTo>
                  <a:cubicBezTo>
                    <a:pt x="419149" y="2863873"/>
                    <a:pt x="424846" y="2865037"/>
                    <a:pt x="430529" y="2863873"/>
                  </a:cubicBezTo>
                  <a:lnTo>
                    <a:pt x="430102" y="2863559"/>
                  </a:lnTo>
                  <a:lnTo>
                    <a:pt x="437224" y="2844346"/>
                  </a:lnTo>
                  <a:cubicBezTo>
                    <a:pt x="430458" y="2833954"/>
                    <a:pt x="433022" y="2806244"/>
                    <a:pt x="424761" y="2814744"/>
                  </a:cubicBezTo>
                  <a:close/>
                  <a:moveTo>
                    <a:pt x="383647" y="169325"/>
                  </a:moveTo>
                  <a:cubicBezTo>
                    <a:pt x="378760" y="169434"/>
                    <a:pt x="373879" y="175749"/>
                    <a:pt x="369638" y="188252"/>
                  </a:cubicBezTo>
                  <a:lnTo>
                    <a:pt x="369211" y="187937"/>
                  </a:lnTo>
                  <a:cubicBezTo>
                    <a:pt x="375129" y="216878"/>
                    <a:pt x="384694" y="224753"/>
                    <a:pt x="392571" y="207147"/>
                  </a:cubicBezTo>
                  <a:cubicBezTo>
                    <a:pt x="396488" y="207147"/>
                    <a:pt x="399265" y="202108"/>
                    <a:pt x="397698" y="187623"/>
                  </a:cubicBezTo>
                  <a:cubicBezTo>
                    <a:pt x="393428" y="175309"/>
                    <a:pt x="388534" y="169215"/>
                    <a:pt x="383647" y="169325"/>
                  </a:cubicBezTo>
                  <a:close/>
                  <a:moveTo>
                    <a:pt x="380081" y="84759"/>
                  </a:moveTo>
                  <a:cubicBezTo>
                    <a:pt x="377971" y="84563"/>
                    <a:pt x="375941" y="85744"/>
                    <a:pt x="374339" y="91885"/>
                  </a:cubicBezTo>
                  <a:lnTo>
                    <a:pt x="373626" y="91568"/>
                  </a:lnTo>
                  <a:lnTo>
                    <a:pt x="373626" y="102905"/>
                  </a:lnTo>
                  <a:cubicBezTo>
                    <a:pt x="376760" y="110781"/>
                    <a:pt x="382814" y="110150"/>
                    <a:pt x="385805" y="118968"/>
                  </a:cubicBezTo>
                  <a:lnTo>
                    <a:pt x="393425" y="103537"/>
                  </a:lnTo>
                  <a:lnTo>
                    <a:pt x="386304" y="85901"/>
                  </a:lnTo>
                  <a:cubicBezTo>
                    <a:pt x="384380" y="86531"/>
                    <a:pt x="382190" y="84956"/>
                    <a:pt x="380081" y="84759"/>
                  </a:cubicBezTo>
                  <a:close/>
                  <a:moveTo>
                    <a:pt x="592" y="461772"/>
                  </a:moveTo>
                  <a:lnTo>
                    <a:pt x="462363" y="0"/>
                  </a:lnTo>
                  <a:lnTo>
                    <a:pt x="462363" y="102905"/>
                  </a:lnTo>
                  <a:lnTo>
                    <a:pt x="457876" y="115817"/>
                  </a:lnTo>
                  <a:lnTo>
                    <a:pt x="457876" y="370278"/>
                  </a:lnTo>
                  <a:lnTo>
                    <a:pt x="452820" y="383821"/>
                  </a:lnTo>
                  <a:lnTo>
                    <a:pt x="452820" y="395472"/>
                  </a:lnTo>
                  <a:lnTo>
                    <a:pt x="457734" y="408701"/>
                  </a:lnTo>
                  <a:cubicBezTo>
                    <a:pt x="457784" y="412576"/>
                    <a:pt x="457784" y="416477"/>
                    <a:pt x="457734" y="420352"/>
                  </a:cubicBezTo>
                  <a:lnTo>
                    <a:pt x="453390" y="432949"/>
                  </a:lnTo>
                  <a:lnTo>
                    <a:pt x="453390" y="737799"/>
                  </a:lnTo>
                  <a:cubicBezTo>
                    <a:pt x="460511" y="743783"/>
                    <a:pt x="460511" y="863770"/>
                    <a:pt x="453390" y="870382"/>
                  </a:cubicBezTo>
                  <a:lnTo>
                    <a:pt x="453390" y="956045"/>
                  </a:lnTo>
                  <a:lnTo>
                    <a:pt x="457877" y="968639"/>
                  </a:lnTo>
                  <a:lnTo>
                    <a:pt x="457877" y="1101540"/>
                  </a:lnTo>
                  <a:lnTo>
                    <a:pt x="462933" y="1115083"/>
                  </a:lnTo>
                  <a:lnTo>
                    <a:pt x="462933" y="1224046"/>
                  </a:lnTo>
                  <a:lnTo>
                    <a:pt x="458161" y="1236961"/>
                  </a:lnTo>
                  <a:cubicBezTo>
                    <a:pt x="466921" y="1250500"/>
                    <a:pt x="461580" y="1303094"/>
                    <a:pt x="462933" y="1333958"/>
                  </a:cubicBezTo>
                  <a:cubicBezTo>
                    <a:pt x="452393" y="1346869"/>
                    <a:pt x="463645" y="1405761"/>
                    <a:pt x="453390" y="1418673"/>
                  </a:cubicBezTo>
                  <a:lnTo>
                    <a:pt x="453390" y="1490476"/>
                  </a:lnTo>
                  <a:lnTo>
                    <a:pt x="448476" y="1504333"/>
                  </a:lnTo>
                  <a:cubicBezTo>
                    <a:pt x="448476" y="1507794"/>
                    <a:pt x="448476" y="1511891"/>
                    <a:pt x="448476" y="1515984"/>
                  </a:cubicBezTo>
                  <a:lnTo>
                    <a:pt x="458161" y="1541493"/>
                  </a:lnTo>
                  <a:cubicBezTo>
                    <a:pt x="450613" y="1550942"/>
                    <a:pt x="454102" y="1589048"/>
                    <a:pt x="453390" y="1614242"/>
                  </a:cubicBezTo>
                  <a:cubicBezTo>
                    <a:pt x="458161" y="1626525"/>
                    <a:pt x="458161" y="1626525"/>
                    <a:pt x="453390" y="1637862"/>
                  </a:cubicBezTo>
                  <a:lnTo>
                    <a:pt x="453390" y="1661165"/>
                  </a:lnTo>
                  <a:lnTo>
                    <a:pt x="448405" y="1675022"/>
                  </a:lnTo>
                  <a:lnTo>
                    <a:pt x="453105" y="1687619"/>
                  </a:lnTo>
                  <a:lnTo>
                    <a:pt x="453105" y="1723837"/>
                  </a:lnTo>
                  <a:lnTo>
                    <a:pt x="448191" y="1736748"/>
                  </a:lnTo>
                  <a:cubicBezTo>
                    <a:pt x="447336" y="1748717"/>
                    <a:pt x="450826" y="1754070"/>
                    <a:pt x="452535" y="1761942"/>
                  </a:cubicBezTo>
                  <a:cubicBezTo>
                    <a:pt x="443704" y="1780840"/>
                    <a:pt x="449971" y="1842563"/>
                    <a:pt x="448191" y="1879409"/>
                  </a:cubicBezTo>
                  <a:cubicBezTo>
                    <a:pt x="445243" y="1890026"/>
                    <a:pt x="442016" y="1898999"/>
                    <a:pt x="438576" y="1906180"/>
                  </a:cubicBezTo>
                  <a:cubicBezTo>
                    <a:pt x="442565" y="1923816"/>
                    <a:pt x="460725" y="1942394"/>
                    <a:pt x="448974" y="1965700"/>
                  </a:cubicBezTo>
                  <a:cubicBezTo>
                    <a:pt x="447550" y="1977669"/>
                    <a:pt x="448476" y="1989635"/>
                    <a:pt x="448191" y="2001600"/>
                  </a:cubicBezTo>
                  <a:cubicBezTo>
                    <a:pt x="453176" y="2017980"/>
                    <a:pt x="455811" y="2024907"/>
                    <a:pt x="448191" y="2040340"/>
                  </a:cubicBezTo>
                  <a:lnTo>
                    <a:pt x="452678" y="2052934"/>
                  </a:lnTo>
                  <a:lnTo>
                    <a:pt x="447977" y="2066163"/>
                  </a:lnTo>
                  <a:cubicBezTo>
                    <a:pt x="447977" y="2070570"/>
                    <a:pt x="447977" y="2077187"/>
                    <a:pt x="448476" y="2077814"/>
                  </a:cubicBezTo>
                  <a:cubicBezTo>
                    <a:pt x="454315" y="2085059"/>
                    <a:pt x="451324" y="2105528"/>
                    <a:pt x="457093" y="2112141"/>
                  </a:cubicBezTo>
                  <a:cubicBezTo>
                    <a:pt x="459586" y="2125055"/>
                    <a:pt x="455526" y="2131982"/>
                    <a:pt x="453105" y="2137649"/>
                  </a:cubicBezTo>
                  <a:lnTo>
                    <a:pt x="453105" y="2307395"/>
                  </a:lnTo>
                  <a:lnTo>
                    <a:pt x="457734" y="2320307"/>
                  </a:lnTo>
                  <a:lnTo>
                    <a:pt x="457734" y="2405025"/>
                  </a:lnTo>
                  <a:lnTo>
                    <a:pt x="452963" y="2417936"/>
                  </a:lnTo>
                  <a:lnTo>
                    <a:pt x="452963" y="2429587"/>
                  </a:lnTo>
                  <a:lnTo>
                    <a:pt x="457592" y="2442188"/>
                  </a:lnTo>
                  <a:lnTo>
                    <a:pt x="457592" y="2466750"/>
                  </a:lnTo>
                  <a:cubicBezTo>
                    <a:pt x="452179" y="2474309"/>
                    <a:pt x="452749" y="2492259"/>
                    <a:pt x="452892" y="2513046"/>
                  </a:cubicBezTo>
                  <a:lnTo>
                    <a:pt x="457307" y="2526899"/>
                  </a:lnTo>
                  <a:lnTo>
                    <a:pt x="453105" y="2539499"/>
                  </a:lnTo>
                  <a:lnTo>
                    <a:pt x="453105" y="2748294"/>
                  </a:lnTo>
                  <a:lnTo>
                    <a:pt x="457663" y="2760577"/>
                  </a:lnTo>
                  <a:lnTo>
                    <a:pt x="452820" y="2773805"/>
                  </a:lnTo>
                  <a:lnTo>
                    <a:pt x="452820" y="2894737"/>
                  </a:lnTo>
                  <a:lnTo>
                    <a:pt x="448191" y="2907331"/>
                  </a:lnTo>
                  <a:lnTo>
                    <a:pt x="448191" y="2931897"/>
                  </a:lnTo>
                  <a:lnTo>
                    <a:pt x="452179" y="2941975"/>
                  </a:lnTo>
                  <a:cubicBezTo>
                    <a:pt x="453675" y="3054717"/>
                    <a:pt x="453319" y="3172816"/>
                    <a:pt x="452179" y="3286189"/>
                  </a:cubicBezTo>
                  <a:cubicBezTo>
                    <a:pt x="446624" y="3294693"/>
                    <a:pt x="448975" y="3311701"/>
                    <a:pt x="443134" y="3320833"/>
                  </a:cubicBezTo>
                  <a:lnTo>
                    <a:pt x="447764" y="3333744"/>
                  </a:lnTo>
                  <a:lnTo>
                    <a:pt x="447764" y="3394210"/>
                  </a:lnTo>
                  <a:lnTo>
                    <a:pt x="443063" y="3407122"/>
                  </a:lnTo>
                  <a:lnTo>
                    <a:pt x="443063" y="3430742"/>
                  </a:lnTo>
                  <a:lnTo>
                    <a:pt x="447621" y="3443653"/>
                  </a:lnTo>
                  <a:lnTo>
                    <a:pt x="447621" y="3468219"/>
                  </a:lnTo>
                  <a:cubicBezTo>
                    <a:pt x="437366" y="3489006"/>
                    <a:pt x="446126" y="3553248"/>
                    <a:pt x="442209" y="3591356"/>
                  </a:cubicBezTo>
                  <a:lnTo>
                    <a:pt x="438648" y="3599857"/>
                  </a:lnTo>
                  <a:cubicBezTo>
                    <a:pt x="437978" y="3611575"/>
                    <a:pt x="437758" y="3623729"/>
                    <a:pt x="438007" y="3635760"/>
                  </a:cubicBezTo>
                  <a:cubicBezTo>
                    <a:pt x="440286" y="3646784"/>
                    <a:pt x="445129" y="3652451"/>
                    <a:pt x="447550" y="3662842"/>
                  </a:cubicBezTo>
                  <a:lnTo>
                    <a:pt x="442921" y="3675440"/>
                  </a:lnTo>
                  <a:lnTo>
                    <a:pt x="442921" y="3687408"/>
                  </a:lnTo>
                  <a:lnTo>
                    <a:pt x="435800" y="3705676"/>
                  </a:lnTo>
                  <a:lnTo>
                    <a:pt x="428678" y="3685203"/>
                  </a:lnTo>
                  <a:lnTo>
                    <a:pt x="428678" y="3661583"/>
                  </a:lnTo>
                  <a:lnTo>
                    <a:pt x="433093" y="3648986"/>
                  </a:lnTo>
                  <a:lnTo>
                    <a:pt x="433093" y="3600488"/>
                  </a:lnTo>
                  <a:lnTo>
                    <a:pt x="423550" y="3575608"/>
                  </a:lnTo>
                  <a:cubicBezTo>
                    <a:pt x="427032" y="3568523"/>
                    <a:pt x="430294" y="3559391"/>
                    <a:pt x="433236" y="3548523"/>
                  </a:cubicBezTo>
                  <a:cubicBezTo>
                    <a:pt x="432737" y="3529631"/>
                    <a:pt x="426897" y="3526480"/>
                    <a:pt x="423692" y="3517030"/>
                  </a:cubicBezTo>
                  <a:cubicBezTo>
                    <a:pt x="425686" y="3507270"/>
                    <a:pt x="430814" y="3512309"/>
                    <a:pt x="433236" y="3504119"/>
                  </a:cubicBezTo>
                  <a:lnTo>
                    <a:pt x="433236" y="3441134"/>
                  </a:lnTo>
                  <a:lnTo>
                    <a:pt x="438150" y="3428222"/>
                  </a:lnTo>
                  <a:cubicBezTo>
                    <a:pt x="438150" y="3423815"/>
                    <a:pt x="438150" y="3419719"/>
                    <a:pt x="438149" y="3415939"/>
                  </a:cubicBezTo>
                  <a:cubicBezTo>
                    <a:pt x="432523" y="3410901"/>
                    <a:pt x="435230" y="3393896"/>
                    <a:pt x="431028" y="3386338"/>
                  </a:cubicBezTo>
                  <a:cubicBezTo>
                    <a:pt x="422838" y="3388543"/>
                    <a:pt x="403111" y="3379408"/>
                    <a:pt x="403965" y="3426963"/>
                  </a:cubicBezTo>
                  <a:cubicBezTo>
                    <a:pt x="396060" y="3450583"/>
                    <a:pt x="390647" y="3448064"/>
                    <a:pt x="384381" y="3464440"/>
                  </a:cubicBezTo>
                  <a:cubicBezTo>
                    <a:pt x="385164" y="3478611"/>
                    <a:pt x="381888" y="3482390"/>
                    <a:pt x="380036" y="3491208"/>
                  </a:cubicBezTo>
                  <a:cubicBezTo>
                    <a:pt x="384167" y="3501917"/>
                    <a:pt x="384167" y="3501917"/>
                    <a:pt x="380036" y="3513569"/>
                  </a:cubicBezTo>
                  <a:lnTo>
                    <a:pt x="380036" y="3539077"/>
                  </a:lnTo>
                  <a:lnTo>
                    <a:pt x="394280" y="3574980"/>
                  </a:lnTo>
                  <a:cubicBezTo>
                    <a:pt x="374695" y="3606473"/>
                    <a:pt x="353045" y="3599229"/>
                    <a:pt x="335383" y="3660326"/>
                  </a:cubicBezTo>
                  <a:lnTo>
                    <a:pt x="344998" y="3684257"/>
                  </a:lnTo>
                  <a:lnTo>
                    <a:pt x="344998" y="3719843"/>
                  </a:lnTo>
                  <a:lnTo>
                    <a:pt x="349911" y="3733389"/>
                  </a:lnTo>
                  <a:lnTo>
                    <a:pt x="345424" y="3745983"/>
                  </a:lnTo>
                  <a:lnTo>
                    <a:pt x="349840" y="3758266"/>
                  </a:lnTo>
                  <a:lnTo>
                    <a:pt x="349840" y="3794798"/>
                  </a:lnTo>
                  <a:lnTo>
                    <a:pt x="346137" y="3804247"/>
                  </a:lnTo>
                  <a:cubicBezTo>
                    <a:pt x="347917" y="3821252"/>
                    <a:pt x="355894" y="3829124"/>
                    <a:pt x="359882" y="3842981"/>
                  </a:cubicBezTo>
                  <a:cubicBezTo>
                    <a:pt x="349555" y="3862822"/>
                    <a:pt x="334600" y="3830070"/>
                    <a:pt x="325768" y="3868175"/>
                  </a:cubicBezTo>
                  <a:lnTo>
                    <a:pt x="325768" y="3892427"/>
                  </a:lnTo>
                  <a:cubicBezTo>
                    <a:pt x="334030" y="3904707"/>
                    <a:pt x="343501" y="3892427"/>
                    <a:pt x="353188" y="3897462"/>
                  </a:cubicBezTo>
                  <a:cubicBezTo>
                    <a:pt x="366007" y="3928955"/>
                    <a:pt x="357389" y="3938719"/>
                    <a:pt x="347490" y="3934311"/>
                  </a:cubicBezTo>
                  <a:cubicBezTo>
                    <a:pt x="340368" y="3963599"/>
                    <a:pt x="352048" y="3954781"/>
                    <a:pt x="354968" y="3965804"/>
                  </a:cubicBezTo>
                  <a:lnTo>
                    <a:pt x="354968" y="3990684"/>
                  </a:lnTo>
                  <a:cubicBezTo>
                    <a:pt x="347347" y="4022177"/>
                    <a:pt x="341151" y="3996983"/>
                    <a:pt x="332107" y="3996665"/>
                  </a:cubicBezTo>
                  <a:cubicBezTo>
                    <a:pt x="330113" y="4003595"/>
                    <a:pt x="324986" y="4009262"/>
                    <a:pt x="325555" y="4024696"/>
                  </a:cubicBezTo>
                  <a:cubicBezTo>
                    <a:pt x="329080" y="4039152"/>
                    <a:pt x="333710" y="4047150"/>
                    <a:pt x="338517" y="4047054"/>
                  </a:cubicBezTo>
                  <a:cubicBezTo>
                    <a:pt x="339542" y="4047116"/>
                    <a:pt x="340361" y="4050803"/>
                    <a:pt x="340347" y="4055336"/>
                  </a:cubicBezTo>
                  <a:cubicBezTo>
                    <a:pt x="340347" y="4055934"/>
                    <a:pt x="340325" y="4056536"/>
                    <a:pt x="340297" y="4057131"/>
                  </a:cubicBezTo>
                  <a:cubicBezTo>
                    <a:pt x="329258" y="4055243"/>
                    <a:pt x="318932" y="4093035"/>
                    <a:pt x="308890" y="4105318"/>
                  </a:cubicBezTo>
                  <a:cubicBezTo>
                    <a:pt x="299348" y="4097445"/>
                    <a:pt x="297424" y="4122322"/>
                    <a:pt x="287525" y="4114764"/>
                  </a:cubicBezTo>
                  <a:cubicBezTo>
                    <a:pt x="281757" y="4091018"/>
                    <a:pt x="272918" y="4089695"/>
                    <a:pt x="266801" y="4111613"/>
                  </a:cubicBezTo>
                  <a:lnTo>
                    <a:pt x="271573" y="4124527"/>
                  </a:lnTo>
                  <a:lnTo>
                    <a:pt x="271573" y="4136493"/>
                  </a:lnTo>
                  <a:cubicBezTo>
                    <a:pt x="279905" y="4167986"/>
                    <a:pt x="291584" y="4139644"/>
                    <a:pt x="300059" y="4170819"/>
                  </a:cubicBezTo>
                  <a:cubicBezTo>
                    <a:pt x="288166" y="4217432"/>
                    <a:pt x="268012" y="4170819"/>
                    <a:pt x="254551" y="4214595"/>
                  </a:cubicBezTo>
                  <a:cubicBezTo>
                    <a:pt x="249282" y="4201998"/>
                    <a:pt x="229270" y="4184993"/>
                    <a:pt x="232047" y="4233805"/>
                  </a:cubicBezTo>
                  <a:cubicBezTo>
                    <a:pt x="254175" y="4245678"/>
                    <a:pt x="276565" y="4243664"/>
                    <a:pt x="298564" y="4227823"/>
                  </a:cubicBezTo>
                  <a:lnTo>
                    <a:pt x="305187" y="4245459"/>
                  </a:lnTo>
                  <a:cubicBezTo>
                    <a:pt x="289476" y="4279786"/>
                    <a:pt x="271409" y="4286557"/>
                    <a:pt x="254623" y="4264355"/>
                  </a:cubicBezTo>
                  <a:lnTo>
                    <a:pt x="249353" y="4276007"/>
                  </a:lnTo>
                  <a:cubicBezTo>
                    <a:pt x="211607" y="4228769"/>
                    <a:pt x="252131" y="4342140"/>
                    <a:pt x="268510" y="4300887"/>
                  </a:cubicBezTo>
                  <a:cubicBezTo>
                    <a:pt x="273566" y="4310019"/>
                    <a:pt x="269364" y="4336158"/>
                    <a:pt x="275632" y="4342457"/>
                  </a:cubicBezTo>
                  <a:cubicBezTo>
                    <a:pt x="276308" y="4359336"/>
                    <a:pt x="276308" y="4376595"/>
                    <a:pt x="275632" y="4393474"/>
                  </a:cubicBezTo>
                  <a:cubicBezTo>
                    <a:pt x="261381" y="4412591"/>
                    <a:pt x="246690" y="4424527"/>
                    <a:pt x="231833" y="4429063"/>
                  </a:cubicBezTo>
                  <a:cubicBezTo>
                    <a:pt x="220795" y="4448273"/>
                    <a:pt x="209400" y="4495196"/>
                    <a:pt x="229839" y="4460556"/>
                  </a:cubicBezTo>
                  <a:cubicBezTo>
                    <a:pt x="234753" y="4465594"/>
                    <a:pt x="236249" y="4451738"/>
                    <a:pt x="239952" y="4450475"/>
                  </a:cubicBezTo>
                  <a:cubicBezTo>
                    <a:pt x="245222" y="4467796"/>
                    <a:pt x="253198" y="4458664"/>
                    <a:pt x="259394" y="4461812"/>
                  </a:cubicBezTo>
                  <a:cubicBezTo>
                    <a:pt x="263026" y="4472207"/>
                    <a:pt x="260249" y="4482599"/>
                    <a:pt x="261459" y="4490789"/>
                  </a:cubicBezTo>
                  <a:cubicBezTo>
                    <a:pt x="254836" y="4514406"/>
                    <a:pt x="247573" y="4509367"/>
                    <a:pt x="239596" y="4509367"/>
                  </a:cubicBezTo>
                  <a:cubicBezTo>
                    <a:pt x="234967" y="4518502"/>
                    <a:pt x="236677" y="4547158"/>
                    <a:pt x="237317" y="4565740"/>
                  </a:cubicBezTo>
                  <a:cubicBezTo>
                    <a:pt x="252130" y="4607624"/>
                    <a:pt x="228628" y="4582116"/>
                    <a:pt x="226848" y="4605419"/>
                  </a:cubicBezTo>
                  <a:cubicBezTo>
                    <a:pt x="223145" y="4636911"/>
                    <a:pt x="208190" y="4605419"/>
                    <a:pt x="202349" y="4636911"/>
                  </a:cubicBezTo>
                  <a:lnTo>
                    <a:pt x="202349" y="4649512"/>
                  </a:lnTo>
                  <a:cubicBezTo>
                    <a:pt x="197364" y="4681005"/>
                    <a:pt x="166741" y="4649512"/>
                    <a:pt x="175643" y="4704308"/>
                  </a:cubicBezTo>
                  <a:cubicBezTo>
                    <a:pt x="184332" y="4695807"/>
                    <a:pt x="182195" y="4731079"/>
                    <a:pt x="182764" y="4758475"/>
                  </a:cubicBezTo>
                  <a:lnTo>
                    <a:pt x="187109" y="4771072"/>
                  </a:lnTo>
                  <a:cubicBezTo>
                    <a:pt x="187108" y="4774537"/>
                    <a:pt x="187109" y="4778316"/>
                    <a:pt x="187465" y="4783038"/>
                  </a:cubicBezTo>
                  <a:cubicBezTo>
                    <a:pt x="183619" y="4799731"/>
                    <a:pt x="176996" y="4799100"/>
                    <a:pt x="172794" y="4808549"/>
                  </a:cubicBezTo>
                  <a:lnTo>
                    <a:pt x="172794" y="4832484"/>
                  </a:lnTo>
                  <a:cubicBezTo>
                    <a:pt x="183904" y="4828705"/>
                    <a:pt x="200070" y="4817053"/>
                    <a:pt x="211964" y="4838151"/>
                  </a:cubicBezTo>
                  <a:cubicBezTo>
                    <a:pt x="211964" y="4857992"/>
                    <a:pt x="203845" y="4846655"/>
                    <a:pt x="199786" y="4851379"/>
                  </a:cubicBezTo>
                  <a:cubicBezTo>
                    <a:pt x="182622" y="4873737"/>
                    <a:pt x="184332" y="4874686"/>
                    <a:pt x="199785" y="4910900"/>
                  </a:cubicBezTo>
                  <a:cubicBezTo>
                    <a:pt x="211109" y="4925071"/>
                    <a:pt x="219797" y="4864291"/>
                    <a:pt x="229270" y="4898620"/>
                  </a:cubicBezTo>
                  <a:cubicBezTo>
                    <a:pt x="239596" y="4895783"/>
                    <a:pt x="248070" y="4918458"/>
                    <a:pt x="259038" y="4911214"/>
                  </a:cubicBezTo>
                  <a:lnTo>
                    <a:pt x="270718" y="4942707"/>
                  </a:lnTo>
                  <a:cubicBezTo>
                    <a:pt x="258326" y="4970420"/>
                    <a:pt x="245649" y="4920977"/>
                    <a:pt x="235109" y="4947749"/>
                  </a:cubicBezTo>
                  <a:cubicBezTo>
                    <a:pt x="229896" y="4952850"/>
                    <a:pt x="224441" y="4948913"/>
                    <a:pt x="219868" y="4936722"/>
                  </a:cubicBezTo>
                  <a:cubicBezTo>
                    <a:pt x="203489" y="4939559"/>
                    <a:pt x="187892" y="4973257"/>
                    <a:pt x="170800" y="4961606"/>
                  </a:cubicBezTo>
                  <a:cubicBezTo>
                    <a:pt x="167809" y="4966013"/>
                    <a:pt x="168450" y="4972626"/>
                    <a:pt x="168308" y="4978610"/>
                  </a:cubicBezTo>
                  <a:lnTo>
                    <a:pt x="177993" y="5003804"/>
                  </a:lnTo>
                  <a:lnTo>
                    <a:pt x="177993" y="5028370"/>
                  </a:lnTo>
                  <a:cubicBezTo>
                    <a:pt x="174147" y="5039390"/>
                    <a:pt x="167666" y="5028370"/>
                    <a:pt x="167737" y="5053878"/>
                  </a:cubicBezTo>
                  <a:lnTo>
                    <a:pt x="159049" y="5075608"/>
                  </a:lnTo>
                  <a:cubicBezTo>
                    <a:pt x="162468" y="5093872"/>
                    <a:pt x="174004" y="5068677"/>
                    <a:pt x="173293" y="5100170"/>
                  </a:cubicBezTo>
                  <a:cubicBezTo>
                    <a:pt x="165530" y="5116232"/>
                    <a:pt x="155702" y="5114027"/>
                    <a:pt x="148723" y="5138279"/>
                  </a:cubicBezTo>
                  <a:cubicBezTo>
                    <a:pt x="148723" y="5158434"/>
                    <a:pt x="148723" y="5158434"/>
                    <a:pt x="151073" y="5167880"/>
                  </a:cubicBezTo>
                  <a:cubicBezTo>
                    <a:pt x="154171" y="5158371"/>
                    <a:pt x="157946" y="5154242"/>
                    <a:pt x="161684" y="5156229"/>
                  </a:cubicBezTo>
                  <a:lnTo>
                    <a:pt x="163821" y="5171977"/>
                  </a:lnTo>
                  <a:lnTo>
                    <a:pt x="158764" y="5186462"/>
                  </a:lnTo>
                  <a:lnTo>
                    <a:pt x="163465" y="5199059"/>
                  </a:lnTo>
                  <a:cubicBezTo>
                    <a:pt x="162183" y="5220788"/>
                    <a:pt x="167951" y="5215749"/>
                    <a:pt x="170587" y="5205358"/>
                  </a:cubicBezTo>
                  <a:cubicBezTo>
                    <a:pt x="175786" y="5220474"/>
                    <a:pt x="179703" y="5216695"/>
                    <a:pt x="186824" y="5216695"/>
                  </a:cubicBezTo>
                  <a:lnTo>
                    <a:pt x="194729" y="5241889"/>
                  </a:lnTo>
                  <a:cubicBezTo>
                    <a:pt x="200982" y="5237164"/>
                    <a:pt x="207398" y="5243496"/>
                    <a:pt x="212605" y="5259525"/>
                  </a:cubicBezTo>
                  <a:cubicBezTo>
                    <a:pt x="201638" y="5277475"/>
                    <a:pt x="192094" y="5259525"/>
                    <a:pt x="181055" y="5253541"/>
                  </a:cubicBezTo>
                  <a:cubicBezTo>
                    <a:pt x="178036" y="5244061"/>
                    <a:pt x="174339" y="5239809"/>
                    <a:pt x="170658" y="5241572"/>
                  </a:cubicBezTo>
                  <a:lnTo>
                    <a:pt x="163892" y="5259208"/>
                  </a:lnTo>
                  <a:cubicBezTo>
                    <a:pt x="158907" y="5314321"/>
                    <a:pt x="128283" y="5241889"/>
                    <a:pt x="124153" y="5295425"/>
                  </a:cubicBezTo>
                  <a:lnTo>
                    <a:pt x="129067" y="5308654"/>
                  </a:lnTo>
                  <a:lnTo>
                    <a:pt x="129067" y="5320619"/>
                  </a:lnTo>
                  <a:cubicBezTo>
                    <a:pt x="118669" y="5336681"/>
                    <a:pt x="106705" y="5320619"/>
                    <a:pt x="95951" y="5329441"/>
                  </a:cubicBezTo>
                  <a:cubicBezTo>
                    <a:pt x="93316" y="5342352"/>
                    <a:pt x="95524" y="5356523"/>
                    <a:pt x="94384" y="5370065"/>
                  </a:cubicBezTo>
                  <a:cubicBezTo>
                    <a:pt x="89755" y="5384550"/>
                    <a:pt x="77720" y="5360616"/>
                    <a:pt x="80141" y="5401558"/>
                  </a:cubicBezTo>
                  <a:cubicBezTo>
                    <a:pt x="79357" y="5414783"/>
                    <a:pt x="75583" y="5410690"/>
                    <a:pt x="73019" y="5411636"/>
                  </a:cubicBezTo>
                  <a:cubicBezTo>
                    <a:pt x="64779" y="5427602"/>
                    <a:pt x="56254" y="5440450"/>
                    <a:pt x="47523" y="5450055"/>
                  </a:cubicBezTo>
                  <a:cubicBezTo>
                    <a:pt x="37766" y="5476195"/>
                    <a:pt x="28437" y="5434625"/>
                    <a:pt x="31072" y="5514929"/>
                  </a:cubicBezTo>
                  <a:cubicBezTo>
                    <a:pt x="34562" y="5525638"/>
                    <a:pt x="38978" y="5519339"/>
                    <a:pt x="42966" y="5521227"/>
                  </a:cubicBezTo>
                  <a:cubicBezTo>
                    <a:pt x="48805" y="5500444"/>
                    <a:pt x="57209" y="5517765"/>
                    <a:pt x="63120" y="5497293"/>
                  </a:cubicBezTo>
                  <a:cubicBezTo>
                    <a:pt x="65897" y="5517134"/>
                    <a:pt x="81351" y="5500129"/>
                    <a:pt x="78788" y="5518708"/>
                  </a:cubicBezTo>
                  <a:cubicBezTo>
                    <a:pt x="71659" y="5523432"/>
                    <a:pt x="64715" y="5532442"/>
                    <a:pt x="58135" y="5545479"/>
                  </a:cubicBezTo>
                  <a:cubicBezTo>
                    <a:pt x="54502" y="5547367"/>
                    <a:pt x="49375" y="5539809"/>
                    <a:pt x="46312" y="5553037"/>
                  </a:cubicBezTo>
                  <a:cubicBezTo>
                    <a:pt x="49589" y="5564057"/>
                    <a:pt x="55784" y="5566577"/>
                    <a:pt x="55713" y="5587049"/>
                  </a:cubicBezTo>
                  <a:lnTo>
                    <a:pt x="50870" y="5600592"/>
                  </a:lnTo>
                  <a:lnTo>
                    <a:pt x="50870" y="5635546"/>
                  </a:lnTo>
                  <a:cubicBezTo>
                    <a:pt x="46526" y="5650035"/>
                    <a:pt x="40259" y="5659481"/>
                    <a:pt x="36627" y="5673655"/>
                  </a:cubicBezTo>
                  <a:lnTo>
                    <a:pt x="43037" y="5691605"/>
                  </a:lnTo>
                  <a:cubicBezTo>
                    <a:pt x="57280" y="5694125"/>
                    <a:pt x="73874" y="5653814"/>
                    <a:pt x="83702" y="5703885"/>
                  </a:cubicBezTo>
                  <a:cubicBezTo>
                    <a:pt x="92105" y="5699478"/>
                    <a:pt x="96734" y="5706722"/>
                    <a:pt x="94954" y="5746401"/>
                  </a:cubicBezTo>
                  <a:lnTo>
                    <a:pt x="99868" y="5759312"/>
                  </a:lnTo>
                  <a:cubicBezTo>
                    <a:pt x="99868" y="5763723"/>
                    <a:pt x="99868" y="5767816"/>
                    <a:pt x="99868" y="5771912"/>
                  </a:cubicBezTo>
                  <a:cubicBezTo>
                    <a:pt x="111690" y="5789231"/>
                    <a:pt x="89541" y="5793956"/>
                    <a:pt x="85055" y="5820095"/>
                  </a:cubicBezTo>
                  <a:cubicBezTo>
                    <a:pt x="85055" y="5823243"/>
                    <a:pt x="85054" y="5827022"/>
                    <a:pt x="85054" y="5831119"/>
                  </a:cubicBezTo>
                  <a:cubicBezTo>
                    <a:pt x="90681" y="5852534"/>
                    <a:pt x="104568" y="5817576"/>
                    <a:pt x="104781" y="5855996"/>
                  </a:cubicBezTo>
                  <a:cubicBezTo>
                    <a:pt x="94392" y="5864625"/>
                    <a:pt x="83908" y="5870831"/>
                    <a:pt x="73375" y="5874577"/>
                  </a:cubicBezTo>
                  <a:cubicBezTo>
                    <a:pt x="70669" y="5874577"/>
                    <a:pt x="69316" y="5887806"/>
                    <a:pt x="70954" y="5894104"/>
                  </a:cubicBezTo>
                  <a:cubicBezTo>
                    <a:pt x="76580" y="5904182"/>
                    <a:pt x="74443" y="5922132"/>
                    <a:pt x="79856" y="5928745"/>
                  </a:cubicBezTo>
                  <a:lnTo>
                    <a:pt x="79856" y="5954570"/>
                  </a:lnTo>
                  <a:cubicBezTo>
                    <a:pt x="89328" y="5980045"/>
                    <a:pt x="100480" y="5990470"/>
                    <a:pt x="111476" y="5984172"/>
                  </a:cubicBezTo>
                  <a:cubicBezTo>
                    <a:pt x="132841" y="5947640"/>
                    <a:pt x="122586" y="6006846"/>
                    <a:pt x="109767" y="6026688"/>
                  </a:cubicBezTo>
                  <a:lnTo>
                    <a:pt x="109767" y="6050622"/>
                  </a:lnTo>
                  <a:cubicBezTo>
                    <a:pt x="124723" y="6068572"/>
                    <a:pt x="140319" y="6046526"/>
                    <a:pt x="155417" y="6069204"/>
                  </a:cubicBezTo>
                  <a:cubicBezTo>
                    <a:pt x="161378" y="6051346"/>
                    <a:pt x="168535" y="6042905"/>
                    <a:pt x="175714" y="6045269"/>
                  </a:cubicBezTo>
                  <a:cubicBezTo>
                    <a:pt x="179346" y="6049362"/>
                    <a:pt x="177424" y="6059754"/>
                    <a:pt x="179346" y="6065425"/>
                  </a:cubicBezTo>
                  <a:cubicBezTo>
                    <a:pt x="181483" y="6071439"/>
                    <a:pt x="183697" y="6076884"/>
                    <a:pt x="185969" y="6081798"/>
                  </a:cubicBezTo>
                  <a:cubicBezTo>
                    <a:pt x="189003" y="6082713"/>
                    <a:pt x="192023" y="6079281"/>
                    <a:pt x="194587" y="6072037"/>
                  </a:cubicBezTo>
                  <a:cubicBezTo>
                    <a:pt x="199786" y="6061014"/>
                    <a:pt x="212178" y="6086208"/>
                    <a:pt x="212819" y="6051250"/>
                  </a:cubicBezTo>
                  <a:cubicBezTo>
                    <a:pt x="219584" y="6037394"/>
                    <a:pt x="227703" y="6055347"/>
                    <a:pt x="235038" y="6033300"/>
                  </a:cubicBezTo>
                  <a:cubicBezTo>
                    <a:pt x="251916" y="6106678"/>
                    <a:pt x="291442" y="6041173"/>
                    <a:pt x="306255" y="6064793"/>
                  </a:cubicBezTo>
                  <a:lnTo>
                    <a:pt x="306255" y="6076762"/>
                  </a:lnTo>
                  <a:cubicBezTo>
                    <a:pt x="292596" y="6093892"/>
                    <a:pt x="278551" y="6104443"/>
                    <a:pt x="264380" y="6108255"/>
                  </a:cubicBezTo>
                  <a:lnTo>
                    <a:pt x="257258" y="6126519"/>
                  </a:lnTo>
                  <a:cubicBezTo>
                    <a:pt x="279905" y="6183206"/>
                    <a:pt x="308321" y="6107309"/>
                    <a:pt x="330469" y="6128724"/>
                  </a:cubicBezTo>
                  <a:cubicBezTo>
                    <a:pt x="330469" y="6148562"/>
                    <a:pt x="334386" y="6144472"/>
                    <a:pt x="338374" y="6144783"/>
                  </a:cubicBezTo>
                  <a:cubicBezTo>
                    <a:pt x="340653" y="6152659"/>
                    <a:pt x="345496" y="6156752"/>
                    <a:pt x="345495" y="6173442"/>
                  </a:cubicBezTo>
                  <a:cubicBezTo>
                    <a:pt x="337947" y="6215013"/>
                    <a:pt x="329187" y="6168717"/>
                    <a:pt x="320641" y="6188559"/>
                  </a:cubicBezTo>
                  <a:cubicBezTo>
                    <a:pt x="318220" y="6197063"/>
                    <a:pt x="312238" y="6188559"/>
                    <a:pt x="311169" y="6201787"/>
                  </a:cubicBezTo>
                  <a:cubicBezTo>
                    <a:pt x="317864" y="6241784"/>
                    <a:pt x="340654" y="6206512"/>
                    <a:pt x="352689" y="6217846"/>
                  </a:cubicBezTo>
                  <a:cubicBezTo>
                    <a:pt x="356891" y="6212811"/>
                    <a:pt x="353828" y="6198322"/>
                    <a:pt x="357888" y="6193283"/>
                  </a:cubicBezTo>
                  <a:cubicBezTo>
                    <a:pt x="361947" y="6188245"/>
                    <a:pt x="358315" y="6172814"/>
                    <a:pt x="364297" y="6168717"/>
                  </a:cubicBezTo>
                  <a:cubicBezTo>
                    <a:pt x="368143" y="6164310"/>
                    <a:pt x="380463" y="6181632"/>
                    <a:pt x="379893" y="6151713"/>
                  </a:cubicBezTo>
                  <a:cubicBezTo>
                    <a:pt x="378327" y="6145414"/>
                    <a:pt x="374339" y="6143209"/>
                    <a:pt x="374980" y="6132503"/>
                  </a:cubicBezTo>
                  <a:lnTo>
                    <a:pt x="382101" y="6132503"/>
                  </a:lnTo>
                  <a:cubicBezTo>
                    <a:pt x="386090" y="6127147"/>
                    <a:pt x="383455" y="6113608"/>
                    <a:pt x="387300" y="6107309"/>
                  </a:cubicBezTo>
                  <a:cubicBezTo>
                    <a:pt x="391146" y="6101011"/>
                    <a:pt x="399763" y="6065425"/>
                    <a:pt x="399550" y="6102584"/>
                  </a:cubicBezTo>
                  <a:cubicBezTo>
                    <a:pt x="403823" y="6117069"/>
                    <a:pt x="453461" y="6108883"/>
                    <a:pt x="439004" y="6077390"/>
                  </a:cubicBezTo>
                  <a:lnTo>
                    <a:pt x="439004" y="6053773"/>
                  </a:lnTo>
                  <a:lnTo>
                    <a:pt x="443277" y="6041490"/>
                  </a:lnTo>
                  <a:lnTo>
                    <a:pt x="438719" y="6028890"/>
                  </a:lnTo>
                  <a:lnTo>
                    <a:pt x="438719" y="5992990"/>
                  </a:lnTo>
                  <a:lnTo>
                    <a:pt x="433948" y="5980079"/>
                  </a:lnTo>
                  <a:lnTo>
                    <a:pt x="438577" y="5967481"/>
                  </a:lnTo>
                  <a:cubicBezTo>
                    <a:pt x="439218" y="5957404"/>
                    <a:pt x="437651" y="5950791"/>
                    <a:pt x="434802" y="5947326"/>
                  </a:cubicBezTo>
                  <a:cubicBezTo>
                    <a:pt x="433449" y="5932524"/>
                    <a:pt x="431811" y="5918353"/>
                    <a:pt x="438150" y="5908589"/>
                  </a:cubicBezTo>
                  <a:cubicBezTo>
                    <a:pt x="438705" y="5892435"/>
                    <a:pt x="438890" y="5876088"/>
                    <a:pt x="438719" y="5859775"/>
                  </a:cubicBezTo>
                  <a:lnTo>
                    <a:pt x="434090" y="5846549"/>
                  </a:lnTo>
                  <a:cubicBezTo>
                    <a:pt x="434090" y="5843084"/>
                    <a:pt x="434090" y="5839305"/>
                    <a:pt x="433734" y="5834898"/>
                  </a:cubicBezTo>
                  <a:lnTo>
                    <a:pt x="428963" y="5821983"/>
                  </a:lnTo>
                  <a:lnTo>
                    <a:pt x="433734" y="5809072"/>
                  </a:lnTo>
                  <a:cubicBezTo>
                    <a:pt x="433734" y="5804979"/>
                    <a:pt x="433734" y="5800886"/>
                    <a:pt x="433734" y="5797421"/>
                  </a:cubicBezTo>
                  <a:lnTo>
                    <a:pt x="429034" y="5784195"/>
                  </a:lnTo>
                  <a:cubicBezTo>
                    <a:pt x="429034" y="5766870"/>
                    <a:pt x="433521" y="5763091"/>
                    <a:pt x="436155" y="5754905"/>
                  </a:cubicBezTo>
                  <a:lnTo>
                    <a:pt x="442209" y="5754905"/>
                  </a:lnTo>
                  <a:lnTo>
                    <a:pt x="444773" y="5736641"/>
                  </a:lnTo>
                  <a:lnTo>
                    <a:pt x="434161" y="5715854"/>
                  </a:lnTo>
                  <a:lnTo>
                    <a:pt x="434161" y="5688140"/>
                  </a:lnTo>
                  <a:lnTo>
                    <a:pt x="438434" y="5676803"/>
                  </a:lnTo>
                  <a:lnTo>
                    <a:pt x="440642" y="5657593"/>
                  </a:lnTo>
                  <a:cubicBezTo>
                    <a:pt x="449188" y="5653814"/>
                    <a:pt x="456096" y="5657593"/>
                    <a:pt x="453817" y="5700106"/>
                  </a:cubicBezTo>
                  <a:lnTo>
                    <a:pt x="449473" y="5710815"/>
                  </a:lnTo>
                  <a:cubicBezTo>
                    <a:pt x="447977" y="5727819"/>
                    <a:pt x="449473" y="5745455"/>
                    <a:pt x="448832" y="5760889"/>
                  </a:cubicBezTo>
                  <a:lnTo>
                    <a:pt x="453532" y="5772541"/>
                  </a:lnTo>
                  <a:lnTo>
                    <a:pt x="453532" y="5845918"/>
                  </a:lnTo>
                  <a:lnTo>
                    <a:pt x="449117" y="5858515"/>
                  </a:lnTo>
                  <a:cubicBezTo>
                    <a:pt x="448547" y="5935043"/>
                    <a:pt x="449117" y="6012199"/>
                    <a:pt x="449117" y="6089359"/>
                  </a:cubicBezTo>
                  <a:lnTo>
                    <a:pt x="453959" y="6102270"/>
                  </a:lnTo>
                  <a:lnTo>
                    <a:pt x="449330" y="6114553"/>
                  </a:lnTo>
                  <a:lnTo>
                    <a:pt x="449330" y="6151399"/>
                  </a:lnTo>
                  <a:cubicBezTo>
                    <a:pt x="455811" y="6168717"/>
                    <a:pt x="455811" y="6169980"/>
                    <a:pt x="449900" y="6185411"/>
                  </a:cubicBezTo>
                  <a:cubicBezTo>
                    <a:pt x="447692" y="6279889"/>
                    <a:pt x="449900" y="6380666"/>
                    <a:pt x="449117" y="6478292"/>
                  </a:cubicBezTo>
                  <a:lnTo>
                    <a:pt x="444488" y="6492148"/>
                  </a:lnTo>
                  <a:lnTo>
                    <a:pt x="444488" y="6516083"/>
                  </a:lnTo>
                  <a:lnTo>
                    <a:pt x="448904" y="6528366"/>
                  </a:lnTo>
                  <a:lnTo>
                    <a:pt x="444274" y="6540963"/>
                  </a:lnTo>
                  <a:lnTo>
                    <a:pt x="444274" y="6552932"/>
                  </a:lnTo>
                  <a:lnTo>
                    <a:pt x="448974" y="6565529"/>
                  </a:lnTo>
                  <a:lnTo>
                    <a:pt x="448975" y="6628514"/>
                  </a:lnTo>
                  <a:lnTo>
                    <a:pt x="442423" y="6633236"/>
                  </a:lnTo>
                  <a:cubicBezTo>
                    <a:pt x="430173" y="6608987"/>
                    <a:pt x="413936" y="6593243"/>
                    <a:pt x="401543" y="6620953"/>
                  </a:cubicBezTo>
                  <a:lnTo>
                    <a:pt x="395205" y="6615600"/>
                  </a:lnTo>
                  <a:lnTo>
                    <a:pt x="395206" y="6601115"/>
                  </a:lnTo>
                  <a:cubicBezTo>
                    <a:pt x="406030" y="6560487"/>
                    <a:pt x="420131" y="6576866"/>
                    <a:pt x="433449" y="6567417"/>
                  </a:cubicBezTo>
                  <a:cubicBezTo>
                    <a:pt x="435871" y="6550409"/>
                    <a:pt x="433449" y="6532145"/>
                    <a:pt x="435087" y="6514823"/>
                  </a:cubicBezTo>
                  <a:cubicBezTo>
                    <a:pt x="453532" y="6434833"/>
                    <a:pt x="393852" y="6494040"/>
                    <a:pt x="385734" y="6468846"/>
                  </a:cubicBezTo>
                  <a:cubicBezTo>
                    <a:pt x="383811" y="6431997"/>
                    <a:pt x="402612" y="6455931"/>
                    <a:pt x="406600" y="6449322"/>
                  </a:cubicBezTo>
                  <a:cubicBezTo>
                    <a:pt x="412369" y="6425701"/>
                    <a:pt x="437580" y="6434833"/>
                    <a:pt x="433948" y="6405546"/>
                  </a:cubicBezTo>
                  <a:cubicBezTo>
                    <a:pt x="423265" y="6384759"/>
                    <a:pt x="400903" y="6425070"/>
                    <a:pt x="394992" y="6385387"/>
                  </a:cubicBezTo>
                  <a:lnTo>
                    <a:pt x="387870" y="6364290"/>
                  </a:lnTo>
                  <a:cubicBezTo>
                    <a:pt x="363891" y="6314278"/>
                    <a:pt x="335910" y="6318719"/>
                    <a:pt x="312807" y="6376255"/>
                  </a:cubicBezTo>
                  <a:cubicBezTo>
                    <a:pt x="296926" y="6402709"/>
                    <a:pt x="278908" y="6367123"/>
                    <a:pt x="264735" y="6412787"/>
                  </a:cubicBezTo>
                  <a:cubicBezTo>
                    <a:pt x="261246" y="6414678"/>
                    <a:pt x="251703" y="6404600"/>
                    <a:pt x="252486" y="6427907"/>
                  </a:cubicBezTo>
                  <a:cubicBezTo>
                    <a:pt x="262528" y="6451210"/>
                    <a:pt x="277626" y="6430740"/>
                    <a:pt x="289377" y="6437353"/>
                  </a:cubicBezTo>
                  <a:cubicBezTo>
                    <a:pt x="295929" y="6425384"/>
                    <a:pt x="305543" y="6401135"/>
                    <a:pt x="313021" y="6423182"/>
                  </a:cubicBezTo>
                  <a:cubicBezTo>
                    <a:pt x="324772" y="6423182"/>
                    <a:pt x="327265" y="6423182"/>
                    <a:pt x="326053" y="6480497"/>
                  </a:cubicBezTo>
                  <a:cubicBezTo>
                    <a:pt x="331894" y="6485536"/>
                    <a:pt x="329330" y="6502544"/>
                    <a:pt x="333175" y="6510102"/>
                  </a:cubicBezTo>
                  <a:cubicBezTo>
                    <a:pt x="339442" y="6491203"/>
                    <a:pt x="346279" y="6500338"/>
                    <a:pt x="353686" y="6498447"/>
                  </a:cubicBezTo>
                  <a:lnTo>
                    <a:pt x="355894" y="6514509"/>
                  </a:lnTo>
                  <a:cubicBezTo>
                    <a:pt x="352974" y="6520494"/>
                    <a:pt x="350410" y="6533405"/>
                    <a:pt x="347347" y="6532773"/>
                  </a:cubicBezTo>
                  <a:cubicBezTo>
                    <a:pt x="333888" y="6501281"/>
                    <a:pt x="317650" y="6575607"/>
                    <a:pt x="303692" y="6534979"/>
                  </a:cubicBezTo>
                  <a:cubicBezTo>
                    <a:pt x="285389" y="6600483"/>
                    <a:pt x="259751" y="6518916"/>
                    <a:pt x="242017" y="6566471"/>
                  </a:cubicBezTo>
                  <a:lnTo>
                    <a:pt x="244368" y="6582219"/>
                  </a:lnTo>
                  <a:cubicBezTo>
                    <a:pt x="298920" y="6605522"/>
                    <a:pt x="237246" y="6657488"/>
                    <a:pt x="220652" y="6619379"/>
                  </a:cubicBezTo>
                  <a:cubicBezTo>
                    <a:pt x="192165" y="6622216"/>
                    <a:pt x="159476" y="6638906"/>
                    <a:pt x="133198" y="6653077"/>
                  </a:cubicBezTo>
                  <a:cubicBezTo>
                    <a:pt x="126403" y="6654998"/>
                    <a:pt x="119680" y="6659944"/>
                    <a:pt x="113115" y="6667880"/>
                  </a:cubicBezTo>
                  <a:cubicBezTo>
                    <a:pt x="110551" y="6667880"/>
                    <a:pt x="109553" y="6674178"/>
                    <a:pt x="109838" y="6681422"/>
                  </a:cubicBezTo>
                  <a:cubicBezTo>
                    <a:pt x="125007" y="6727714"/>
                    <a:pt x="147797" y="6677643"/>
                    <a:pt x="166314" y="6691500"/>
                  </a:cubicBezTo>
                  <a:cubicBezTo>
                    <a:pt x="169162" y="6687089"/>
                    <a:pt x="168521" y="6680791"/>
                    <a:pt x="168877" y="6675124"/>
                  </a:cubicBezTo>
                  <a:cubicBezTo>
                    <a:pt x="180200" y="6675124"/>
                    <a:pt x="196296" y="6683938"/>
                    <a:pt x="209400" y="6679531"/>
                  </a:cubicBezTo>
                  <a:cubicBezTo>
                    <a:pt x="230765" y="6656542"/>
                    <a:pt x="258468" y="6674178"/>
                    <a:pt x="279620" y="6704094"/>
                  </a:cubicBezTo>
                  <a:cubicBezTo>
                    <a:pt x="289234" y="6704094"/>
                    <a:pt x="299276" y="6751966"/>
                    <a:pt x="308107" y="6716694"/>
                  </a:cubicBezTo>
                  <a:cubicBezTo>
                    <a:pt x="313875" y="6734330"/>
                    <a:pt x="320926" y="6726772"/>
                    <a:pt x="327763" y="6728346"/>
                  </a:cubicBezTo>
                  <a:cubicBezTo>
                    <a:pt x="331680" y="6740311"/>
                    <a:pt x="331680" y="6740629"/>
                    <a:pt x="327763" y="6752908"/>
                  </a:cubicBezTo>
                  <a:cubicBezTo>
                    <a:pt x="319715" y="6749129"/>
                    <a:pt x="310813" y="6797315"/>
                    <a:pt x="304189" y="6766765"/>
                  </a:cubicBezTo>
                  <a:cubicBezTo>
                    <a:pt x="300487" y="6766765"/>
                    <a:pt x="298920" y="6781882"/>
                    <a:pt x="294077" y="6776843"/>
                  </a:cubicBezTo>
                  <a:cubicBezTo>
                    <a:pt x="284036" y="6808335"/>
                    <a:pt x="238670" y="6764249"/>
                    <a:pt x="276130" y="6831328"/>
                  </a:cubicBezTo>
                  <a:cubicBezTo>
                    <a:pt x="272641" y="6841402"/>
                    <a:pt x="268083" y="6837312"/>
                    <a:pt x="263739" y="6849278"/>
                  </a:cubicBezTo>
                  <a:cubicBezTo>
                    <a:pt x="252486" y="6857464"/>
                    <a:pt x="210397" y="6833215"/>
                    <a:pt x="208332" y="6882344"/>
                  </a:cubicBezTo>
                  <a:cubicBezTo>
                    <a:pt x="240522" y="6897775"/>
                    <a:pt x="274350" y="6887697"/>
                    <a:pt x="305686" y="6892422"/>
                  </a:cubicBezTo>
                  <a:cubicBezTo>
                    <a:pt x="294419" y="6899478"/>
                    <a:pt x="283707" y="6918624"/>
                    <a:pt x="274492" y="6948163"/>
                  </a:cubicBezTo>
                  <a:lnTo>
                    <a:pt x="259109" y="6948163"/>
                  </a:lnTo>
                  <a:cubicBezTo>
                    <a:pt x="256973" y="6953519"/>
                    <a:pt x="256973" y="6953519"/>
                    <a:pt x="261602" y="6965799"/>
                  </a:cubicBezTo>
                  <a:lnTo>
                    <a:pt x="261602" y="6999811"/>
                  </a:lnTo>
                  <a:cubicBezTo>
                    <a:pt x="247928" y="7031304"/>
                    <a:pt x="239240" y="7001702"/>
                    <a:pt x="224355" y="7006427"/>
                  </a:cubicBezTo>
                  <a:lnTo>
                    <a:pt x="218444" y="7024377"/>
                  </a:lnTo>
                  <a:cubicBezTo>
                    <a:pt x="227774" y="7061851"/>
                    <a:pt x="246931" y="7048312"/>
                    <a:pt x="263881" y="7066576"/>
                  </a:cubicBezTo>
                  <a:cubicBezTo>
                    <a:pt x="278359" y="7046893"/>
                    <a:pt x="293842" y="7046893"/>
                    <a:pt x="308321" y="7066576"/>
                  </a:cubicBezTo>
                  <a:lnTo>
                    <a:pt x="313377" y="7055238"/>
                  </a:lnTo>
                  <a:cubicBezTo>
                    <a:pt x="319887" y="7070861"/>
                    <a:pt x="327734" y="7070861"/>
                    <a:pt x="334244" y="7055238"/>
                  </a:cubicBezTo>
                  <a:cubicBezTo>
                    <a:pt x="345709" y="7049885"/>
                    <a:pt x="360452" y="7070986"/>
                    <a:pt x="369852" y="7035083"/>
                  </a:cubicBezTo>
                  <a:cubicBezTo>
                    <a:pt x="369852" y="7018393"/>
                    <a:pt x="365223" y="7014614"/>
                    <a:pt x="362731" y="7006427"/>
                  </a:cubicBezTo>
                  <a:cubicBezTo>
                    <a:pt x="349947" y="7009323"/>
                    <a:pt x="337192" y="6998522"/>
                    <a:pt x="325555" y="6974934"/>
                  </a:cubicBezTo>
                  <a:cubicBezTo>
                    <a:pt x="338161" y="6934938"/>
                    <a:pt x="352546" y="6981230"/>
                    <a:pt x="367573" y="6968636"/>
                  </a:cubicBezTo>
                  <a:lnTo>
                    <a:pt x="379609" y="6937143"/>
                  </a:lnTo>
                  <a:cubicBezTo>
                    <a:pt x="372452" y="6921679"/>
                    <a:pt x="365109" y="6908011"/>
                    <a:pt x="357603" y="6896201"/>
                  </a:cubicBezTo>
                  <a:lnTo>
                    <a:pt x="352475" y="6907538"/>
                  </a:lnTo>
                  <a:cubicBezTo>
                    <a:pt x="343501" y="6876046"/>
                    <a:pt x="363870" y="6884235"/>
                    <a:pt x="366719" y="6883604"/>
                  </a:cubicBezTo>
                  <a:cubicBezTo>
                    <a:pt x="375478" y="6895573"/>
                    <a:pt x="383597" y="6922027"/>
                    <a:pt x="391644" y="6896515"/>
                  </a:cubicBezTo>
                  <a:cubicBezTo>
                    <a:pt x="405888" y="6928008"/>
                    <a:pt x="425472" y="6876360"/>
                    <a:pt x="438505" y="6851797"/>
                  </a:cubicBezTo>
                  <a:cubicBezTo>
                    <a:pt x="438506" y="6848018"/>
                    <a:pt x="438506" y="6843921"/>
                    <a:pt x="438505" y="6840146"/>
                  </a:cubicBezTo>
                  <a:cubicBezTo>
                    <a:pt x="430458" y="6811486"/>
                    <a:pt x="416286" y="6831956"/>
                    <a:pt x="433877" y="6792591"/>
                  </a:cubicBezTo>
                  <a:lnTo>
                    <a:pt x="433877" y="6743776"/>
                  </a:lnTo>
                  <a:cubicBezTo>
                    <a:pt x="432167" y="6733384"/>
                    <a:pt x="426114" y="6741888"/>
                    <a:pt x="424262" y="6731179"/>
                  </a:cubicBezTo>
                  <a:cubicBezTo>
                    <a:pt x="430458" y="6719213"/>
                    <a:pt x="436369" y="6728031"/>
                    <a:pt x="433521" y="6693705"/>
                  </a:cubicBezTo>
                  <a:cubicBezTo>
                    <a:pt x="430885" y="6678903"/>
                    <a:pt x="411087" y="6702206"/>
                    <a:pt x="416713" y="6676380"/>
                  </a:cubicBezTo>
                  <a:cubicBezTo>
                    <a:pt x="423714" y="6673295"/>
                    <a:pt x="430543" y="6665109"/>
                    <a:pt x="436938" y="6652135"/>
                  </a:cubicBezTo>
                  <a:cubicBezTo>
                    <a:pt x="441112" y="6652290"/>
                    <a:pt x="445185" y="6657990"/>
                    <a:pt x="448618" y="6668508"/>
                  </a:cubicBezTo>
                  <a:lnTo>
                    <a:pt x="448618" y="6842348"/>
                  </a:lnTo>
                  <a:lnTo>
                    <a:pt x="443776" y="6855890"/>
                  </a:lnTo>
                  <a:cubicBezTo>
                    <a:pt x="443776" y="6880770"/>
                    <a:pt x="454814" y="6880456"/>
                    <a:pt x="444488" y="6901871"/>
                  </a:cubicBezTo>
                  <a:cubicBezTo>
                    <a:pt x="443605" y="6934055"/>
                    <a:pt x="443362" y="6966493"/>
                    <a:pt x="443776" y="6998866"/>
                  </a:cubicBezTo>
                  <a:cubicBezTo>
                    <a:pt x="435992" y="7026930"/>
                    <a:pt x="424747" y="7025729"/>
                    <a:pt x="417283" y="6996032"/>
                  </a:cubicBezTo>
                  <a:cubicBezTo>
                    <a:pt x="413643" y="6997388"/>
                    <a:pt x="410019" y="6992789"/>
                    <a:pt x="407099" y="6983121"/>
                  </a:cubicBezTo>
                  <a:lnTo>
                    <a:pt x="401899" y="6983121"/>
                  </a:lnTo>
                  <a:lnTo>
                    <a:pt x="385235" y="7025951"/>
                  </a:lnTo>
                  <a:cubicBezTo>
                    <a:pt x="392357" y="7040125"/>
                    <a:pt x="403467" y="7019338"/>
                    <a:pt x="408879" y="7051145"/>
                  </a:cubicBezTo>
                  <a:cubicBezTo>
                    <a:pt x="399905" y="7057130"/>
                    <a:pt x="391075" y="7059335"/>
                    <a:pt x="382386" y="7068150"/>
                  </a:cubicBezTo>
                  <a:cubicBezTo>
                    <a:pt x="378540" y="7074765"/>
                    <a:pt x="381104" y="7090510"/>
                    <a:pt x="376832" y="7092087"/>
                  </a:cubicBezTo>
                  <a:cubicBezTo>
                    <a:pt x="361733" y="7098386"/>
                    <a:pt x="347846" y="7074765"/>
                    <a:pt x="333389" y="7079804"/>
                  </a:cubicBezTo>
                  <a:cubicBezTo>
                    <a:pt x="317436" y="7116650"/>
                    <a:pt x="300985" y="7063114"/>
                    <a:pt x="284249" y="7092401"/>
                  </a:cubicBezTo>
                  <a:cubicBezTo>
                    <a:pt x="277128" y="7070672"/>
                    <a:pt x="263596" y="7072560"/>
                    <a:pt x="266872" y="7122003"/>
                  </a:cubicBezTo>
                  <a:cubicBezTo>
                    <a:pt x="275988" y="7153496"/>
                    <a:pt x="290374" y="7144992"/>
                    <a:pt x="300415" y="7128933"/>
                  </a:cubicBezTo>
                  <a:cubicBezTo>
                    <a:pt x="323917" y="7117596"/>
                    <a:pt x="351478" y="7156329"/>
                    <a:pt x="372487" y="7104684"/>
                  </a:cubicBezTo>
                  <a:cubicBezTo>
                    <a:pt x="378633" y="7121249"/>
                    <a:pt x="386353" y="7121249"/>
                    <a:pt x="392500" y="7104684"/>
                  </a:cubicBezTo>
                  <a:cubicBezTo>
                    <a:pt x="403040" y="7127987"/>
                    <a:pt x="415859" y="7128619"/>
                    <a:pt x="426684" y="7152550"/>
                  </a:cubicBezTo>
                  <a:lnTo>
                    <a:pt x="438648" y="7121057"/>
                  </a:lnTo>
                  <a:lnTo>
                    <a:pt x="434090" y="7108778"/>
                  </a:lnTo>
                  <a:cubicBezTo>
                    <a:pt x="435230" y="7083898"/>
                    <a:pt x="431455" y="7045792"/>
                    <a:pt x="436227" y="7030047"/>
                  </a:cubicBezTo>
                  <a:cubicBezTo>
                    <a:pt x="448049" y="7050831"/>
                    <a:pt x="443348" y="7069413"/>
                    <a:pt x="443348" y="7171449"/>
                  </a:cubicBezTo>
                  <a:cubicBezTo>
                    <a:pt x="441710" y="7178376"/>
                    <a:pt x="438933" y="7174911"/>
                    <a:pt x="436796" y="7175856"/>
                  </a:cubicBezTo>
                  <a:cubicBezTo>
                    <a:pt x="424832" y="7148143"/>
                    <a:pt x="411443" y="7175856"/>
                    <a:pt x="398980" y="7151294"/>
                  </a:cubicBezTo>
                  <a:cubicBezTo>
                    <a:pt x="384737" y="7128301"/>
                    <a:pt x="367716" y="7144992"/>
                    <a:pt x="353116" y="7163259"/>
                  </a:cubicBezTo>
                  <a:cubicBezTo>
                    <a:pt x="325840" y="7177116"/>
                    <a:pt x="297282" y="7151608"/>
                    <a:pt x="272142" y="7194752"/>
                  </a:cubicBezTo>
                  <a:cubicBezTo>
                    <a:pt x="272142" y="7200105"/>
                    <a:pt x="272142" y="7204198"/>
                    <a:pt x="272142" y="7207977"/>
                  </a:cubicBezTo>
                  <a:cubicBezTo>
                    <a:pt x="285531" y="7227818"/>
                    <a:pt x="302694" y="7198217"/>
                    <a:pt x="315727" y="7220892"/>
                  </a:cubicBezTo>
                  <a:cubicBezTo>
                    <a:pt x="302175" y="7234937"/>
                    <a:pt x="288259" y="7240763"/>
                    <a:pt x="274350" y="7238214"/>
                  </a:cubicBezTo>
                  <a:cubicBezTo>
                    <a:pt x="271643" y="7250497"/>
                    <a:pt x="271643" y="7250497"/>
                    <a:pt x="273068" y="7295529"/>
                  </a:cubicBezTo>
                  <a:cubicBezTo>
                    <a:pt x="284854" y="7293168"/>
                    <a:pt x="296441" y="7309733"/>
                    <a:pt x="305686" y="7342138"/>
                  </a:cubicBezTo>
                  <a:lnTo>
                    <a:pt x="299062" y="7360088"/>
                  </a:lnTo>
                  <a:cubicBezTo>
                    <a:pt x="291940" y="7355995"/>
                    <a:pt x="287525" y="7378669"/>
                    <a:pt x="281757" y="7391581"/>
                  </a:cubicBezTo>
                  <a:lnTo>
                    <a:pt x="281757" y="7417406"/>
                  </a:lnTo>
                  <a:cubicBezTo>
                    <a:pt x="286528" y="7420871"/>
                    <a:pt x="293223" y="7424019"/>
                    <a:pt x="296000" y="7441655"/>
                  </a:cubicBezTo>
                  <a:cubicBezTo>
                    <a:pt x="290089" y="7453310"/>
                    <a:pt x="279122" y="7428744"/>
                    <a:pt x="281757" y="7487950"/>
                  </a:cubicBezTo>
                  <a:lnTo>
                    <a:pt x="277484" y="7500547"/>
                  </a:lnTo>
                  <a:cubicBezTo>
                    <a:pt x="276130" y="7533931"/>
                    <a:pt x="292368" y="7510625"/>
                    <a:pt x="296712" y="7537707"/>
                  </a:cubicBezTo>
                  <a:cubicBezTo>
                    <a:pt x="290374" y="7555974"/>
                    <a:pt x="275347" y="7524167"/>
                    <a:pt x="272071" y="7557234"/>
                  </a:cubicBezTo>
                  <a:cubicBezTo>
                    <a:pt x="261388" y="7595971"/>
                    <a:pt x="278053" y="7575184"/>
                    <a:pt x="284250" y="7580223"/>
                  </a:cubicBezTo>
                  <a:cubicBezTo>
                    <a:pt x="287952" y="7593137"/>
                    <a:pt x="287952" y="7593137"/>
                    <a:pt x="284250" y="7604789"/>
                  </a:cubicBezTo>
                  <a:cubicBezTo>
                    <a:pt x="272000" y="7617383"/>
                    <a:pt x="258754" y="7617700"/>
                    <a:pt x="247715" y="7647302"/>
                  </a:cubicBezTo>
                  <a:cubicBezTo>
                    <a:pt x="256119" y="7675961"/>
                    <a:pt x="265092" y="7663050"/>
                    <a:pt x="275347" y="7665569"/>
                  </a:cubicBezTo>
                  <a:lnTo>
                    <a:pt x="278196" y="7644782"/>
                  </a:lnTo>
                  <a:cubicBezTo>
                    <a:pt x="283395" y="7641949"/>
                    <a:pt x="332534" y="7624941"/>
                    <a:pt x="318149" y="7665569"/>
                  </a:cubicBezTo>
                  <a:cubicBezTo>
                    <a:pt x="310771" y="7660844"/>
                    <a:pt x="303250" y="7667143"/>
                    <a:pt x="296784" y="7683519"/>
                  </a:cubicBezTo>
                  <a:cubicBezTo>
                    <a:pt x="303905" y="7700841"/>
                    <a:pt x="316582" y="7675961"/>
                    <a:pt x="321211" y="7710918"/>
                  </a:cubicBezTo>
                  <a:cubicBezTo>
                    <a:pt x="321211" y="7723516"/>
                    <a:pt x="329544" y="7732334"/>
                    <a:pt x="323490" y="7738632"/>
                  </a:cubicBezTo>
                  <a:cubicBezTo>
                    <a:pt x="313519" y="7750284"/>
                    <a:pt x="302765" y="7711547"/>
                    <a:pt x="295002" y="7738632"/>
                  </a:cubicBezTo>
                  <a:cubicBezTo>
                    <a:pt x="289925" y="7742725"/>
                    <a:pt x="284691" y="7738946"/>
                    <a:pt x="280119" y="7728554"/>
                  </a:cubicBezTo>
                  <a:cubicBezTo>
                    <a:pt x="252130" y="7791540"/>
                    <a:pt x="261531" y="7770753"/>
                    <a:pt x="282255" y="7805711"/>
                  </a:cubicBezTo>
                  <a:cubicBezTo>
                    <a:pt x="282255" y="7811381"/>
                    <a:pt x="282255" y="7815160"/>
                    <a:pt x="282255" y="7818939"/>
                  </a:cubicBezTo>
                  <a:cubicBezTo>
                    <a:pt x="279976" y="7829331"/>
                    <a:pt x="270504" y="7817366"/>
                    <a:pt x="273068" y="7843188"/>
                  </a:cubicBezTo>
                  <a:lnTo>
                    <a:pt x="280190" y="7861452"/>
                  </a:lnTo>
                  <a:cubicBezTo>
                    <a:pt x="289234" y="7865545"/>
                    <a:pt x="295929" y="7879719"/>
                    <a:pt x="305828" y="7874049"/>
                  </a:cubicBezTo>
                  <a:cubicBezTo>
                    <a:pt x="306469" y="7879405"/>
                    <a:pt x="307110" y="7884758"/>
                    <a:pt x="307537" y="7889166"/>
                  </a:cubicBezTo>
                  <a:cubicBezTo>
                    <a:pt x="305614" y="7902080"/>
                    <a:pt x="299490" y="7893576"/>
                    <a:pt x="297495" y="7903968"/>
                  </a:cubicBezTo>
                  <a:lnTo>
                    <a:pt x="297495" y="7928217"/>
                  </a:lnTo>
                  <a:lnTo>
                    <a:pt x="311739" y="7964120"/>
                  </a:lnTo>
                  <a:cubicBezTo>
                    <a:pt x="313662" y="7983016"/>
                    <a:pt x="305828" y="7983016"/>
                    <a:pt x="307181" y="7999392"/>
                  </a:cubicBezTo>
                  <a:cubicBezTo>
                    <a:pt x="311169" y="8023009"/>
                    <a:pt x="329757" y="7984275"/>
                    <a:pt x="326766" y="8036869"/>
                  </a:cubicBezTo>
                  <a:cubicBezTo>
                    <a:pt x="324985" y="8039702"/>
                    <a:pt x="320499" y="8041906"/>
                    <a:pt x="315173" y="8044480"/>
                  </a:cubicBezTo>
                  <a:lnTo>
                    <a:pt x="303768" y="8051220"/>
                  </a:lnTo>
                  <a:lnTo>
                    <a:pt x="10063" y="7757515"/>
                  </a:lnTo>
                  <a:lnTo>
                    <a:pt x="10063" y="7611401"/>
                  </a:lnTo>
                  <a:lnTo>
                    <a:pt x="15048" y="7598173"/>
                  </a:lnTo>
                  <a:lnTo>
                    <a:pt x="15048" y="7549676"/>
                  </a:lnTo>
                  <a:lnTo>
                    <a:pt x="10134" y="7536447"/>
                  </a:lnTo>
                  <a:cubicBezTo>
                    <a:pt x="10134" y="7532040"/>
                    <a:pt x="10134" y="7528261"/>
                    <a:pt x="10562" y="7524167"/>
                  </a:cubicBezTo>
                  <a:cubicBezTo>
                    <a:pt x="18110" y="7507791"/>
                    <a:pt x="14764" y="7492675"/>
                    <a:pt x="14407" y="7401658"/>
                  </a:cubicBezTo>
                  <a:cubicBezTo>
                    <a:pt x="8425" y="7385599"/>
                    <a:pt x="8425" y="7384654"/>
                    <a:pt x="14835" y="7367332"/>
                  </a:cubicBezTo>
                  <a:lnTo>
                    <a:pt x="14835" y="7281989"/>
                  </a:lnTo>
                  <a:lnTo>
                    <a:pt x="10419" y="7269706"/>
                  </a:lnTo>
                  <a:lnTo>
                    <a:pt x="15048" y="7256792"/>
                  </a:lnTo>
                  <a:lnTo>
                    <a:pt x="15048" y="7036343"/>
                  </a:lnTo>
                  <a:lnTo>
                    <a:pt x="10348" y="7023746"/>
                  </a:lnTo>
                  <a:lnTo>
                    <a:pt x="10348" y="6926120"/>
                  </a:lnTo>
                  <a:cubicBezTo>
                    <a:pt x="18395" y="6914782"/>
                    <a:pt x="14407" y="6869116"/>
                    <a:pt x="14692" y="6840460"/>
                  </a:cubicBezTo>
                  <a:lnTo>
                    <a:pt x="10704" y="6830382"/>
                  </a:lnTo>
                  <a:cubicBezTo>
                    <a:pt x="10077" y="6814383"/>
                    <a:pt x="9885" y="6798099"/>
                    <a:pt x="10134" y="6781882"/>
                  </a:cubicBezTo>
                  <a:lnTo>
                    <a:pt x="14835" y="6768025"/>
                  </a:lnTo>
                  <a:lnTo>
                    <a:pt x="14835" y="6647093"/>
                  </a:lnTo>
                  <a:lnTo>
                    <a:pt x="10348" y="6634810"/>
                  </a:lnTo>
                  <a:lnTo>
                    <a:pt x="14977" y="6621899"/>
                  </a:lnTo>
                  <a:lnTo>
                    <a:pt x="14977" y="6220369"/>
                  </a:lnTo>
                  <a:lnTo>
                    <a:pt x="10419" y="6207768"/>
                  </a:lnTo>
                  <a:lnTo>
                    <a:pt x="10419" y="6050305"/>
                  </a:lnTo>
                  <a:lnTo>
                    <a:pt x="14692" y="6037394"/>
                  </a:lnTo>
                  <a:lnTo>
                    <a:pt x="10847" y="6027633"/>
                  </a:lnTo>
                  <a:cubicBezTo>
                    <a:pt x="8924" y="5895992"/>
                    <a:pt x="10847" y="5759629"/>
                    <a:pt x="10134" y="5625155"/>
                  </a:cubicBezTo>
                  <a:lnTo>
                    <a:pt x="14906" y="5611612"/>
                  </a:lnTo>
                  <a:lnTo>
                    <a:pt x="14906" y="5575398"/>
                  </a:lnTo>
                  <a:lnTo>
                    <a:pt x="10205" y="5562801"/>
                  </a:lnTo>
                  <a:lnTo>
                    <a:pt x="10205" y="5538863"/>
                  </a:lnTo>
                  <a:lnTo>
                    <a:pt x="14977" y="5525952"/>
                  </a:lnTo>
                  <a:lnTo>
                    <a:pt x="14977" y="5355891"/>
                  </a:lnTo>
                  <a:lnTo>
                    <a:pt x="10419" y="5343297"/>
                  </a:lnTo>
                  <a:lnTo>
                    <a:pt x="10419" y="5318731"/>
                  </a:lnTo>
                  <a:cubicBezTo>
                    <a:pt x="15832" y="5311173"/>
                    <a:pt x="15191" y="5292906"/>
                    <a:pt x="15120" y="5272436"/>
                  </a:cubicBezTo>
                  <a:lnTo>
                    <a:pt x="10704" y="5258894"/>
                  </a:lnTo>
                  <a:cubicBezTo>
                    <a:pt x="10106" y="5247116"/>
                    <a:pt x="9914" y="5235022"/>
                    <a:pt x="10134" y="5222993"/>
                  </a:cubicBezTo>
                  <a:lnTo>
                    <a:pt x="14906" y="5209451"/>
                  </a:lnTo>
                  <a:lnTo>
                    <a:pt x="14906" y="5160636"/>
                  </a:lnTo>
                  <a:lnTo>
                    <a:pt x="10205" y="5147725"/>
                  </a:lnTo>
                  <a:lnTo>
                    <a:pt x="10205" y="5124105"/>
                  </a:lnTo>
                  <a:lnTo>
                    <a:pt x="5363" y="5111193"/>
                  </a:lnTo>
                  <a:lnTo>
                    <a:pt x="5363" y="5074662"/>
                  </a:lnTo>
                  <a:lnTo>
                    <a:pt x="8995" y="5065844"/>
                  </a:lnTo>
                  <a:cubicBezTo>
                    <a:pt x="10747" y="5003771"/>
                    <a:pt x="10960" y="4941040"/>
                    <a:pt x="9636" y="4878779"/>
                  </a:cubicBezTo>
                  <a:lnTo>
                    <a:pt x="662" y="4856418"/>
                  </a:lnTo>
                  <a:lnTo>
                    <a:pt x="662" y="4831538"/>
                  </a:lnTo>
                  <a:lnTo>
                    <a:pt x="5006" y="4819255"/>
                  </a:lnTo>
                  <a:cubicBezTo>
                    <a:pt x="5006" y="4815793"/>
                    <a:pt x="5006" y="4812014"/>
                    <a:pt x="5006" y="4807604"/>
                  </a:cubicBezTo>
                  <a:lnTo>
                    <a:pt x="93" y="4794375"/>
                  </a:lnTo>
                  <a:lnTo>
                    <a:pt x="93" y="4770444"/>
                  </a:lnTo>
                  <a:lnTo>
                    <a:pt x="4793" y="4757847"/>
                  </a:lnTo>
                  <a:lnTo>
                    <a:pt x="4793" y="4015247"/>
                  </a:lnTo>
                  <a:lnTo>
                    <a:pt x="378" y="4002022"/>
                  </a:lnTo>
                  <a:cubicBezTo>
                    <a:pt x="5790" y="3994463"/>
                    <a:pt x="5077" y="3976510"/>
                    <a:pt x="5007" y="3955726"/>
                  </a:cubicBezTo>
                  <a:lnTo>
                    <a:pt x="307" y="3941555"/>
                  </a:lnTo>
                  <a:lnTo>
                    <a:pt x="306" y="3893369"/>
                  </a:lnTo>
                  <a:lnTo>
                    <a:pt x="4864" y="3880775"/>
                  </a:lnTo>
                  <a:lnTo>
                    <a:pt x="4864" y="3783774"/>
                  </a:lnTo>
                  <a:lnTo>
                    <a:pt x="93" y="3770863"/>
                  </a:lnTo>
                  <a:lnTo>
                    <a:pt x="93" y="3734963"/>
                  </a:lnTo>
                  <a:lnTo>
                    <a:pt x="5149" y="3721421"/>
                  </a:lnTo>
                  <a:lnTo>
                    <a:pt x="5149" y="3441134"/>
                  </a:lnTo>
                  <a:cubicBezTo>
                    <a:pt x="14692" y="3421610"/>
                    <a:pt x="8069" y="3357365"/>
                    <a:pt x="9849" y="3319888"/>
                  </a:cubicBezTo>
                  <a:cubicBezTo>
                    <a:pt x="-1688" y="3297213"/>
                    <a:pt x="10348" y="3295953"/>
                    <a:pt x="9849" y="3271704"/>
                  </a:cubicBezTo>
                  <a:lnTo>
                    <a:pt x="5220" y="3258793"/>
                  </a:lnTo>
                  <a:lnTo>
                    <a:pt x="5220" y="3076450"/>
                  </a:lnTo>
                  <a:lnTo>
                    <a:pt x="9992" y="3063853"/>
                  </a:lnTo>
                  <a:lnTo>
                    <a:pt x="9992" y="3027635"/>
                  </a:lnTo>
                  <a:lnTo>
                    <a:pt x="4935" y="3013778"/>
                  </a:lnTo>
                  <a:lnTo>
                    <a:pt x="4936" y="2953944"/>
                  </a:lnTo>
                  <a:cubicBezTo>
                    <a:pt x="-1546" y="2936305"/>
                    <a:pt x="-1546" y="2935362"/>
                    <a:pt x="4366" y="2919614"/>
                  </a:cubicBezTo>
                  <a:cubicBezTo>
                    <a:pt x="-121" y="2901664"/>
                    <a:pt x="-2115" y="2896311"/>
                    <a:pt x="5006" y="2880881"/>
                  </a:cubicBezTo>
                  <a:lnTo>
                    <a:pt x="5006" y="2869229"/>
                  </a:lnTo>
                  <a:lnTo>
                    <a:pt x="377" y="2856629"/>
                  </a:lnTo>
                  <a:lnTo>
                    <a:pt x="4864" y="2844346"/>
                  </a:lnTo>
                  <a:lnTo>
                    <a:pt x="4864" y="2722785"/>
                  </a:lnTo>
                  <a:lnTo>
                    <a:pt x="520" y="2709560"/>
                  </a:lnTo>
                  <a:cubicBezTo>
                    <a:pt x="7642" y="2699482"/>
                    <a:pt x="4295" y="2665784"/>
                    <a:pt x="5077" y="2639016"/>
                  </a:cubicBezTo>
                  <a:lnTo>
                    <a:pt x="9849" y="2625159"/>
                  </a:lnTo>
                  <a:lnTo>
                    <a:pt x="9849" y="2601225"/>
                  </a:lnTo>
                  <a:lnTo>
                    <a:pt x="5149" y="2588628"/>
                  </a:lnTo>
                  <a:lnTo>
                    <a:pt x="5149" y="2564690"/>
                  </a:lnTo>
                  <a:lnTo>
                    <a:pt x="9920" y="2551779"/>
                  </a:lnTo>
                  <a:lnTo>
                    <a:pt x="9920" y="2345187"/>
                  </a:lnTo>
                  <a:cubicBezTo>
                    <a:pt x="7784" y="2334163"/>
                    <a:pt x="-406" y="2345187"/>
                    <a:pt x="164" y="2325031"/>
                  </a:cubicBezTo>
                  <a:cubicBezTo>
                    <a:pt x="-691" y="2311175"/>
                    <a:pt x="10776" y="2316528"/>
                    <a:pt x="9992" y="2305822"/>
                  </a:cubicBezTo>
                  <a:cubicBezTo>
                    <a:pt x="8710" y="2274329"/>
                    <a:pt x="13766" y="2226146"/>
                    <a:pt x="5790" y="2211343"/>
                  </a:cubicBezTo>
                  <a:cubicBezTo>
                    <a:pt x="4936" y="2182969"/>
                    <a:pt x="4701" y="2154280"/>
                    <a:pt x="5077" y="2125684"/>
                  </a:cubicBezTo>
                  <a:lnTo>
                    <a:pt x="520" y="2112458"/>
                  </a:lnTo>
                  <a:lnTo>
                    <a:pt x="5077" y="2099858"/>
                  </a:lnTo>
                  <a:lnTo>
                    <a:pt x="5078" y="1795640"/>
                  </a:lnTo>
                  <a:lnTo>
                    <a:pt x="306" y="1783043"/>
                  </a:lnTo>
                  <a:lnTo>
                    <a:pt x="307" y="1759109"/>
                  </a:lnTo>
                  <a:lnTo>
                    <a:pt x="4935" y="1746197"/>
                  </a:lnTo>
                  <a:cubicBezTo>
                    <a:pt x="5861" y="1735491"/>
                    <a:pt x="3654" y="1729821"/>
                    <a:pt x="1161" y="1724782"/>
                  </a:cubicBezTo>
                  <a:cubicBezTo>
                    <a:pt x="-1261" y="1699274"/>
                    <a:pt x="1161" y="1664002"/>
                    <a:pt x="235" y="1636917"/>
                  </a:cubicBezTo>
                  <a:lnTo>
                    <a:pt x="4793" y="1625579"/>
                  </a:lnTo>
                  <a:lnTo>
                    <a:pt x="377" y="1612354"/>
                  </a:lnTo>
                  <a:lnTo>
                    <a:pt x="378" y="1393793"/>
                  </a:lnTo>
                  <a:lnTo>
                    <a:pt x="5078" y="1380882"/>
                  </a:lnTo>
                  <a:lnTo>
                    <a:pt x="5077" y="1357261"/>
                  </a:lnTo>
                  <a:lnTo>
                    <a:pt x="377" y="1344350"/>
                  </a:lnTo>
                  <a:cubicBezTo>
                    <a:pt x="8568" y="1333012"/>
                    <a:pt x="4010" y="1287663"/>
                    <a:pt x="5077" y="1259318"/>
                  </a:cubicBezTo>
                  <a:cubicBezTo>
                    <a:pt x="-1546" y="1241368"/>
                    <a:pt x="-1546" y="1240740"/>
                    <a:pt x="5078" y="1223418"/>
                  </a:cubicBezTo>
                  <a:lnTo>
                    <a:pt x="5078" y="1116971"/>
                  </a:lnTo>
                  <a:lnTo>
                    <a:pt x="10205" y="1102800"/>
                  </a:lnTo>
                  <a:lnTo>
                    <a:pt x="10205" y="1079179"/>
                  </a:lnTo>
                  <a:lnTo>
                    <a:pt x="15191" y="1065640"/>
                  </a:lnTo>
                  <a:lnTo>
                    <a:pt x="15191" y="1053985"/>
                  </a:lnTo>
                  <a:lnTo>
                    <a:pt x="10134" y="1040446"/>
                  </a:lnTo>
                  <a:lnTo>
                    <a:pt x="10134" y="664422"/>
                  </a:lnTo>
                  <a:lnTo>
                    <a:pt x="5576" y="651192"/>
                  </a:lnTo>
                  <a:cubicBezTo>
                    <a:pt x="4579" y="640487"/>
                    <a:pt x="7001" y="635134"/>
                    <a:pt x="9494" y="629777"/>
                  </a:cubicBezTo>
                  <a:cubicBezTo>
                    <a:pt x="9849" y="622851"/>
                    <a:pt x="7072" y="621277"/>
                    <a:pt x="5648" y="615610"/>
                  </a:cubicBezTo>
                  <a:lnTo>
                    <a:pt x="5648" y="483337"/>
                  </a:lnTo>
                  <a:lnTo>
                    <a:pt x="591" y="46916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371" name="Google Shape;371;p18"/>
            <p:cNvSpPr/>
            <p:nvPr/>
          </p:nvSpPr>
          <p:spPr>
            <a:xfrm rot="2700000">
              <a:off x="3075621" y="-1582287"/>
              <a:ext cx="462385" cy="9737957"/>
            </a:xfrm>
            <a:custGeom>
              <a:rect b="b" l="l" r="r" t="t"/>
              <a:pathLst>
                <a:path extrusionOk="0" h="9732545" w="462128">
                  <a:moveTo>
                    <a:pt x="292239" y="8430990"/>
                  </a:moveTo>
                  <a:cubicBezTo>
                    <a:pt x="291402" y="8432274"/>
                    <a:pt x="290868" y="8434577"/>
                    <a:pt x="290850" y="8438513"/>
                  </a:cubicBezTo>
                  <a:cubicBezTo>
                    <a:pt x="292630" y="8446388"/>
                    <a:pt x="308726" y="8445760"/>
                    <a:pt x="302174" y="8430326"/>
                  </a:cubicBezTo>
                  <a:cubicBezTo>
                    <a:pt x="299984" y="8432451"/>
                    <a:pt x="294749" y="8427137"/>
                    <a:pt x="292239" y="8430990"/>
                  </a:cubicBezTo>
                  <a:close/>
                  <a:moveTo>
                    <a:pt x="356655" y="8282940"/>
                  </a:moveTo>
                  <a:cubicBezTo>
                    <a:pt x="353236" y="8295537"/>
                    <a:pt x="353236" y="8295537"/>
                    <a:pt x="356654" y="8307506"/>
                  </a:cubicBezTo>
                  <a:cubicBezTo>
                    <a:pt x="360856" y="8304041"/>
                    <a:pt x="370898" y="8318526"/>
                    <a:pt x="372678" y="8300576"/>
                  </a:cubicBezTo>
                  <a:lnTo>
                    <a:pt x="373034" y="8299631"/>
                  </a:lnTo>
                  <a:cubicBezTo>
                    <a:pt x="367723" y="8291507"/>
                    <a:pt x="362232" y="8285933"/>
                    <a:pt x="356655" y="8282940"/>
                  </a:cubicBezTo>
                  <a:close/>
                  <a:moveTo>
                    <a:pt x="376595" y="8136814"/>
                  </a:moveTo>
                  <a:cubicBezTo>
                    <a:pt x="355230" y="8147837"/>
                    <a:pt x="365699" y="8186260"/>
                    <a:pt x="381652" y="8173346"/>
                  </a:cubicBezTo>
                  <a:cubicBezTo>
                    <a:pt x="382221" y="8168935"/>
                    <a:pt x="388417" y="8161377"/>
                    <a:pt x="387277" y="8153822"/>
                  </a:cubicBezTo>
                  <a:lnTo>
                    <a:pt x="387634" y="8152876"/>
                  </a:lnTo>
                  <a:cubicBezTo>
                    <a:pt x="384642" y="8145632"/>
                    <a:pt x="379515" y="8152876"/>
                    <a:pt x="376595" y="8136814"/>
                  </a:cubicBezTo>
                  <a:close/>
                  <a:moveTo>
                    <a:pt x="407031" y="7612540"/>
                  </a:moveTo>
                  <a:cubicBezTo>
                    <a:pt x="405829" y="7612697"/>
                    <a:pt x="404726" y="7613721"/>
                    <a:pt x="404156" y="7617186"/>
                  </a:cubicBezTo>
                  <a:cubicBezTo>
                    <a:pt x="401663" y="7630725"/>
                    <a:pt x="417616" y="7627577"/>
                    <a:pt x="410138" y="7614035"/>
                  </a:cubicBezTo>
                  <a:lnTo>
                    <a:pt x="410494" y="7613092"/>
                  </a:lnTo>
                  <a:cubicBezTo>
                    <a:pt x="409533" y="7613092"/>
                    <a:pt x="408233" y="7612383"/>
                    <a:pt x="407031" y="7612540"/>
                  </a:cubicBezTo>
                  <a:close/>
                  <a:moveTo>
                    <a:pt x="366629" y="7646079"/>
                  </a:moveTo>
                  <a:cubicBezTo>
                    <a:pt x="363202" y="7649307"/>
                    <a:pt x="360518" y="7652771"/>
                    <a:pt x="359788" y="7655291"/>
                  </a:cubicBezTo>
                  <a:lnTo>
                    <a:pt x="359788" y="7679540"/>
                  </a:lnTo>
                  <a:cubicBezTo>
                    <a:pt x="375100" y="7728668"/>
                    <a:pt x="400168" y="7670408"/>
                    <a:pt x="415479" y="7722684"/>
                  </a:cubicBezTo>
                  <a:lnTo>
                    <a:pt x="416121" y="7721742"/>
                  </a:lnTo>
                  <a:lnTo>
                    <a:pt x="428156" y="7721742"/>
                  </a:lnTo>
                  <a:lnTo>
                    <a:pt x="428156" y="7680485"/>
                  </a:lnTo>
                  <a:lnTo>
                    <a:pt x="421034" y="7663795"/>
                  </a:lnTo>
                  <a:lnTo>
                    <a:pt x="416121" y="7673873"/>
                  </a:lnTo>
                  <a:cubicBezTo>
                    <a:pt x="407503" y="7645842"/>
                    <a:pt x="393331" y="7678280"/>
                    <a:pt x="384856" y="7655291"/>
                  </a:cubicBezTo>
                  <a:cubicBezTo>
                    <a:pt x="393883" y="7628837"/>
                    <a:pt x="376911" y="7636395"/>
                    <a:pt x="366629" y="7646079"/>
                  </a:cubicBezTo>
                  <a:close/>
                  <a:moveTo>
                    <a:pt x="341948" y="7553767"/>
                  </a:moveTo>
                  <a:cubicBezTo>
                    <a:pt x="340488" y="7553807"/>
                    <a:pt x="339028" y="7557349"/>
                    <a:pt x="339491" y="7564278"/>
                  </a:cubicBezTo>
                  <a:cubicBezTo>
                    <a:pt x="338708" y="7580023"/>
                    <a:pt x="345331" y="7577821"/>
                    <a:pt x="344049" y="7565220"/>
                  </a:cubicBezTo>
                  <a:lnTo>
                    <a:pt x="344405" y="7564278"/>
                  </a:lnTo>
                  <a:cubicBezTo>
                    <a:pt x="344868" y="7557192"/>
                    <a:pt x="343408" y="7553728"/>
                    <a:pt x="341948" y="7553767"/>
                  </a:cubicBezTo>
                  <a:close/>
                  <a:moveTo>
                    <a:pt x="366482" y="7515463"/>
                  </a:moveTo>
                  <a:cubicBezTo>
                    <a:pt x="360998" y="7523650"/>
                    <a:pt x="365485" y="7538452"/>
                    <a:pt x="362851" y="7546956"/>
                  </a:cubicBezTo>
                  <a:lnTo>
                    <a:pt x="354304" y="7569945"/>
                  </a:lnTo>
                  <a:cubicBezTo>
                    <a:pt x="359334" y="7585376"/>
                    <a:pt x="365457" y="7592180"/>
                    <a:pt x="371538" y="7589155"/>
                  </a:cubicBezTo>
                  <a:cubicBezTo>
                    <a:pt x="374101" y="7598227"/>
                    <a:pt x="377411" y="7602132"/>
                    <a:pt x="380654" y="7599864"/>
                  </a:cubicBezTo>
                  <a:cubicBezTo>
                    <a:pt x="394898" y="7568371"/>
                    <a:pt x="413200" y="7594194"/>
                    <a:pt x="427087" y="7558608"/>
                  </a:cubicBezTo>
                  <a:cubicBezTo>
                    <a:pt x="428297" y="7544185"/>
                    <a:pt x="427818" y="7528031"/>
                    <a:pt x="425806" y="7515463"/>
                  </a:cubicBezTo>
                  <a:cubicBezTo>
                    <a:pt x="413770" y="7526486"/>
                    <a:pt x="401735" y="7491529"/>
                    <a:pt x="391052" y="7515463"/>
                  </a:cubicBezTo>
                  <a:cubicBezTo>
                    <a:pt x="383432" y="7491215"/>
                    <a:pt x="374886" y="7513572"/>
                    <a:pt x="366482" y="7515463"/>
                  </a:cubicBezTo>
                  <a:close/>
                  <a:moveTo>
                    <a:pt x="307728" y="7382248"/>
                  </a:moveTo>
                  <a:cubicBezTo>
                    <a:pt x="305449" y="7389178"/>
                    <a:pt x="301746" y="7392957"/>
                    <a:pt x="301105" y="7401144"/>
                  </a:cubicBezTo>
                  <a:lnTo>
                    <a:pt x="307301" y="7419094"/>
                  </a:lnTo>
                  <a:cubicBezTo>
                    <a:pt x="310150" y="7419094"/>
                    <a:pt x="312714" y="7420985"/>
                    <a:pt x="314423" y="7414372"/>
                  </a:cubicBezTo>
                  <a:cubicBezTo>
                    <a:pt x="314209" y="7403349"/>
                    <a:pt x="316630" y="7391694"/>
                    <a:pt x="312429" y="7382248"/>
                  </a:cubicBezTo>
                  <a:close/>
                  <a:moveTo>
                    <a:pt x="290351" y="7047166"/>
                  </a:moveTo>
                  <a:lnTo>
                    <a:pt x="290351" y="7059449"/>
                  </a:lnTo>
                  <a:cubicBezTo>
                    <a:pt x="288500" y="7069840"/>
                    <a:pt x="282375" y="7059448"/>
                    <a:pt x="280808" y="7072360"/>
                  </a:cubicBezTo>
                  <a:cubicBezTo>
                    <a:pt x="285631" y="7087602"/>
                    <a:pt x="291619" y="7093838"/>
                    <a:pt x="297473" y="7089682"/>
                  </a:cubicBezTo>
                  <a:cubicBezTo>
                    <a:pt x="301319" y="7101965"/>
                    <a:pt x="301319" y="7101965"/>
                    <a:pt x="297473" y="7114562"/>
                  </a:cubicBezTo>
                  <a:cubicBezTo>
                    <a:pt x="292701" y="7111097"/>
                    <a:pt x="289568" y="7122434"/>
                    <a:pt x="285437" y="7132512"/>
                  </a:cubicBezTo>
                  <a:cubicBezTo>
                    <a:pt x="285437" y="7137551"/>
                    <a:pt x="286007" y="7142904"/>
                    <a:pt x="286363" y="7149516"/>
                  </a:cubicBezTo>
                  <a:cubicBezTo>
                    <a:pt x="302600" y="7164950"/>
                    <a:pt x="317556" y="7112670"/>
                    <a:pt x="331657" y="7162744"/>
                  </a:cubicBezTo>
                  <a:lnTo>
                    <a:pt x="332013" y="7161799"/>
                  </a:lnTo>
                  <a:cubicBezTo>
                    <a:pt x="350244" y="7147000"/>
                    <a:pt x="368548" y="7204001"/>
                    <a:pt x="385141" y="7176916"/>
                  </a:cubicBezTo>
                  <a:cubicBezTo>
                    <a:pt x="388559" y="7169357"/>
                    <a:pt x="441402" y="7139124"/>
                    <a:pt x="422744" y="7125268"/>
                  </a:cubicBezTo>
                  <a:cubicBezTo>
                    <a:pt x="415622" y="7119915"/>
                    <a:pt x="403515" y="7139124"/>
                    <a:pt x="398387" y="7115507"/>
                  </a:cubicBezTo>
                  <a:cubicBezTo>
                    <a:pt x="405509" y="7075825"/>
                    <a:pt x="424239" y="7124953"/>
                    <a:pt x="432785" y="7084015"/>
                  </a:cubicBezTo>
                  <a:lnTo>
                    <a:pt x="432785" y="7059448"/>
                  </a:lnTo>
                  <a:cubicBezTo>
                    <a:pt x="425608" y="7048677"/>
                    <a:pt x="417765" y="7050727"/>
                    <a:pt x="410921" y="7065116"/>
                  </a:cubicBezTo>
                  <a:cubicBezTo>
                    <a:pt x="371894" y="7030789"/>
                    <a:pt x="329022" y="7062282"/>
                    <a:pt x="290351" y="7047166"/>
                  </a:cubicBezTo>
                  <a:close/>
                  <a:moveTo>
                    <a:pt x="265454" y="6858235"/>
                  </a:moveTo>
                  <a:cubicBezTo>
                    <a:pt x="260796" y="6862245"/>
                    <a:pt x="257129" y="6868130"/>
                    <a:pt x="256025" y="6875531"/>
                  </a:cubicBezTo>
                  <a:cubicBezTo>
                    <a:pt x="256025" y="6879624"/>
                    <a:pt x="256025" y="6883404"/>
                    <a:pt x="255597" y="6888128"/>
                  </a:cubicBezTo>
                  <a:cubicBezTo>
                    <a:pt x="258534" y="6897164"/>
                    <a:pt x="261781" y="6904094"/>
                    <a:pt x="265212" y="6908597"/>
                  </a:cubicBezTo>
                  <a:cubicBezTo>
                    <a:pt x="273220" y="6888284"/>
                    <a:pt x="282431" y="6879185"/>
                    <a:pt x="291634" y="6882458"/>
                  </a:cubicBezTo>
                  <a:cubicBezTo>
                    <a:pt x="302316" y="6851045"/>
                    <a:pt x="279429" y="6846204"/>
                    <a:pt x="265454" y="6858235"/>
                  </a:cubicBezTo>
                  <a:close/>
                  <a:moveTo>
                    <a:pt x="280426" y="6772353"/>
                  </a:moveTo>
                  <a:cubicBezTo>
                    <a:pt x="278494" y="6772628"/>
                    <a:pt x="276642" y="6774282"/>
                    <a:pt x="275111" y="6779793"/>
                  </a:cubicBezTo>
                  <a:lnTo>
                    <a:pt x="280167" y="6791131"/>
                  </a:lnTo>
                  <a:lnTo>
                    <a:pt x="280167" y="6808138"/>
                  </a:lnTo>
                  <a:cubicBezTo>
                    <a:pt x="285153" y="6806247"/>
                    <a:pt x="289995" y="6816639"/>
                    <a:pt x="294909" y="6803727"/>
                  </a:cubicBezTo>
                  <a:lnTo>
                    <a:pt x="294909" y="6791759"/>
                  </a:lnTo>
                  <a:cubicBezTo>
                    <a:pt x="292268" y="6783476"/>
                    <a:pt x="289332" y="6777178"/>
                    <a:pt x="286221" y="6773180"/>
                  </a:cubicBezTo>
                  <a:cubicBezTo>
                    <a:pt x="284370" y="6773181"/>
                    <a:pt x="282358" y="6772078"/>
                    <a:pt x="280426" y="6772353"/>
                  </a:cubicBezTo>
                  <a:close/>
                  <a:moveTo>
                    <a:pt x="282723" y="6606742"/>
                  </a:moveTo>
                  <a:cubicBezTo>
                    <a:pt x="277924" y="6613670"/>
                    <a:pt x="273259" y="6623118"/>
                    <a:pt x="268131" y="6625480"/>
                  </a:cubicBezTo>
                  <a:cubicBezTo>
                    <a:pt x="264286" y="6639020"/>
                    <a:pt x="264286" y="6639020"/>
                    <a:pt x="268061" y="6650989"/>
                  </a:cubicBezTo>
                  <a:cubicBezTo>
                    <a:pt x="279043" y="6650926"/>
                    <a:pt x="289886" y="6640187"/>
                    <a:pt x="299823" y="6619496"/>
                  </a:cubicBezTo>
                  <a:cubicBezTo>
                    <a:pt x="299823" y="6609418"/>
                    <a:pt x="299823" y="6609418"/>
                    <a:pt x="298114" y="6603120"/>
                  </a:cubicBezTo>
                  <a:cubicBezTo>
                    <a:pt x="292452" y="6595404"/>
                    <a:pt x="287521" y="6599813"/>
                    <a:pt x="282723" y="6606742"/>
                  </a:cubicBezTo>
                  <a:close/>
                  <a:moveTo>
                    <a:pt x="235443" y="6243788"/>
                  </a:moveTo>
                  <a:cubicBezTo>
                    <a:pt x="241451" y="6265514"/>
                    <a:pt x="250089" y="6265514"/>
                    <a:pt x="256096" y="6243789"/>
                  </a:cubicBezTo>
                  <a:cubicBezTo>
                    <a:pt x="249356" y="6234967"/>
                    <a:pt x="242183" y="6234967"/>
                    <a:pt x="235443" y="6243788"/>
                  </a:cubicBezTo>
                  <a:close/>
                  <a:moveTo>
                    <a:pt x="199194" y="6236858"/>
                  </a:moveTo>
                  <a:cubicBezTo>
                    <a:pt x="195562" y="6245045"/>
                    <a:pt x="195633" y="6252920"/>
                    <a:pt x="199194" y="6262052"/>
                  </a:cubicBezTo>
                  <a:cubicBezTo>
                    <a:pt x="200618" y="6255440"/>
                    <a:pt x="206315" y="6249141"/>
                    <a:pt x="205604" y="6240952"/>
                  </a:cubicBezTo>
                  <a:cubicBezTo>
                    <a:pt x="203966" y="6234653"/>
                    <a:pt x="201402" y="6237804"/>
                    <a:pt x="199194" y="6236858"/>
                  </a:cubicBezTo>
                  <a:close/>
                  <a:moveTo>
                    <a:pt x="159793" y="5862448"/>
                  </a:moveTo>
                  <a:cubicBezTo>
                    <a:pt x="157817" y="5865007"/>
                    <a:pt x="158244" y="5871070"/>
                    <a:pt x="164298" y="5885085"/>
                  </a:cubicBezTo>
                  <a:lnTo>
                    <a:pt x="169995" y="5885086"/>
                  </a:lnTo>
                  <a:cubicBezTo>
                    <a:pt x="173057" y="5871229"/>
                    <a:pt x="173129" y="5871229"/>
                    <a:pt x="169568" y="5859260"/>
                  </a:cubicBezTo>
                  <a:lnTo>
                    <a:pt x="169710" y="5860834"/>
                  </a:lnTo>
                  <a:cubicBezTo>
                    <a:pt x="166149" y="5860833"/>
                    <a:pt x="161769" y="5859889"/>
                    <a:pt x="159793" y="5862448"/>
                  </a:cubicBezTo>
                  <a:close/>
                  <a:moveTo>
                    <a:pt x="66232" y="4935579"/>
                  </a:moveTo>
                  <a:cubicBezTo>
                    <a:pt x="62137" y="4944364"/>
                    <a:pt x="58249" y="4954914"/>
                    <a:pt x="54624" y="4967071"/>
                  </a:cubicBezTo>
                  <a:cubicBezTo>
                    <a:pt x="60677" y="4975258"/>
                    <a:pt x="66730" y="4964238"/>
                    <a:pt x="71858" y="4983134"/>
                  </a:cubicBezTo>
                  <a:cubicBezTo>
                    <a:pt x="75704" y="4980928"/>
                    <a:pt x="80119" y="4987227"/>
                    <a:pt x="83609" y="4977463"/>
                  </a:cubicBezTo>
                  <a:lnTo>
                    <a:pt x="83609" y="4953215"/>
                  </a:lnTo>
                  <a:cubicBezTo>
                    <a:pt x="78598" y="4937152"/>
                    <a:pt x="72325" y="4930791"/>
                    <a:pt x="66232" y="4935579"/>
                  </a:cubicBezTo>
                  <a:close/>
                  <a:moveTo>
                    <a:pt x="78239" y="4866069"/>
                  </a:moveTo>
                  <a:cubicBezTo>
                    <a:pt x="75049" y="4867476"/>
                    <a:pt x="71982" y="4871570"/>
                    <a:pt x="69080" y="4880151"/>
                  </a:cubicBezTo>
                  <a:cubicBezTo>
                    <a:pt x="79336" y="4917943"/>
                    <a:pt x="89235" y="4911644"/>
                    <a:pt x="101128" y="4898415"/>
                  </a:cubicBezTo>
                  <a:lnTo>
                    <a:pt x="109176" y="4877318"/>
                  </a:lnTo>
                  <a:cubicBezTo>
                    <a:pt x="98493" y="4881806"/>
                    <a:pt x="87810" y="4861847"/>
                    <a:pt x="78239" y="4866069"/>
                  </a:cubicBezTo>
                  <a:close/>
                  <a:moveTo>
                    <a:pt x="59359" y="4871846"/>
                  </a:moveTo>
                  <a:cubicBezTo>
                    <a:pt x="58131" y="4871885"/>
                    <a:pt x="56867" y="4874169"/>
                    <a:pt x="54339" y="4878578"/>
                  </a:cubicBezTo>
                  <a:lnTo>
                    <a:pt x="54339" y="4890229"/>
                  </a:lnTo>
                  <a:cubicBezTo>
                    <a:pt x="57300" y="4899206"/>
                    <a:pt x="61206" y="4899206"/>
                    <a:pt x="64166" y="4890229"/>
                  </a:cubicBezTo>
                  <a:lnTo>
                    <a:pt x="64166" y="4878578"/>
                  </a:lnTo>
                  <a:cubicBezTo>
                    <a:pt x="61781" y="4874012"/>
                    <a:pt x="60588" y="4871807"/>
                    <a:pt x="59359" y="4871846"/>
                  </a:cubicBezTo>
                  <a:close/>
                  <a:moveTo>
                    <a:pt x="57045" y="4287457"/>
                  </a:moveTo>
                  <a:cubicBezTo>
                    <a:pt x="53199" y="4300054"/>
                    <a:pt x="53199" y="4300054"/>
                    <a:pt x="56831" y="4312023"/>
                  </a:cubicBezTo>
                  <a:lnTo>
                    <a:pt x="56974" y="4312023"/>
                  </a:lnTo>
                  <a:lnTo>
                    <a:pt x="66659" y="4312023"/>
                  </a:lnTo>
                  <a:cubicBezTo>
                    <a:pt x="70149" y="4299425"/>
                    <a:pt x="70149" y="4299425"/>
                    <a:pt x="66659" y="4287456"/>
                  </a:cubicBezTo>
                  <a:close/>
                  <a:moveTo>
                    <a:pt x="30107" y="3641464"/>
                  </a:moveTo>
                  <a:cubicBezTo>
                    <a:pt x="28897" y="3641464"/>
                    <a:pt x="27597" y="3643904"/>
                    <a:pt x="24998" y="3648784"/>
                  </a:cubicBezTo>
                  <a:lnTo>
                    <a:pt x="29840" y="3661695"/>
                  </a:lnTo>
                  <a:lnTo>
                    <a:pt x="24641" y="3673036"/>
                  </a:lnTo>
                  <a:cubicBezTo>
                    <a:pt x="27692" y="3681854"/>
                    <a:pt x="31632" y="3681854"/>
                    <a:pt x="34683" y="3673036"/>
                  </a:cubicBezTo>
                  <a:lnTo>
                    <a:pt x="34683" y="3648784"/>
                  </a:lnTo>
                  <a:cubicBezTo>
                    <a:pt x="32440" y="3643904"/>
                    <a:pt x="31318" y="3641464"/>
                    <a:pt x="30107" y="3641464"/>
                  </a:cubicBezTo>
                  <a:close/>
                  <a:moveTo>
                    <a:pt x="423537" y="2413811"/>
                  </a:moveTo>
                  <a:cubicBezTo>
                    <a:pt x="422104" y="2418800"/>
                    <a:pt x="426751" y="2429545"/>
                    <a:pt x="429155" y="2435687"/>
                  </a:cubicBezTo>
                  <a:lnTo>
                    <a:pt x="434710" y="2435688"/>
                  </a:lnTo>
                  <a:cubicBezTo>
                    <a:pt x="442188" y="2413959"/>
                    <a:pt x="431577" y="2408606"/>
                    <a:pt x="427730" y="2411125"/>
                  </a:cubicBezTo>
                  <a:lnTo>
                    <a:pt x="427303" y="2411125"/>
                  </a:lnTo>
                  <a:cubicBezTo>
                    <a:pt x="425166" y="2411125"/>
                    <a:pt x="424014" y="2412149"/>
                    <a:pt x="423537" y="2413811"/>
                  </a:cubicBezTo>
                  <a:close/>
                  <a:moveTo>
                    <a:pt x="7122" y="2740534"/>
                  </a:moveTo>
                  <a:lnTo>
                    <a:pt x="12250" y="2752185"/>
                  </a:lnTo>
                  <a:cubicBezTo>
                    <a:pt x="15463" y="2743304"/>
                    <a:pt x="18847" y="2735750"/>
                    <a:pt x="22362" y="2729514"/>
                  </a:cubicBezTo>
                  <a:lnTo>
                    <a:pt x="29484" y="2745573"/>
                  </a:lnTo>
                  <a:lnTo>
                    <a:pt x="29484" y="2770767"/>
                  </a:lnTo>
                  <a:lnTo>
                    <a:pt x="24570" y="2783995"/>
                  </a:lnTo>
                  <a:cubicBezTo>
                    <a:pt x="23786" y="2798798"/>
                    <a:pt x="27989" y="2801632"/>
                    <a:pt x="29342" y="2810135"/>
                  </a:cubicBezTo>
                  <a:cubicBezTo>
                    <a:pt x="31051" y="2839423"/>
                    <a:pt x="41377" y="2820841"/>
                    <a:pt x="46506" y="2825880"/>
                  </a:cubicBezTo>
                  <a:cubicBezTo>
                    <a:pt x="50991" y="2820841"/>
                    <a:pt x="47003" y="2805097"/>
                    <a:pt x="52914" y="2801632"/>
                  </a:cubicBezTo>
                  <a:cubicBezTo>
                    <a:pt x="56044" y="2801536"/>
                    <a:pt x="59114" y="2805473"/>
                    <a:pt x="61746" y="2812969"/>
                  </a:cubicBezTo>
                  <a:cubicBezTo>
                    <a:pt x="66659" y="2801632"/>
                    <a:pt x="69793" y="2786829"/>
                    <a:pt x="75989" y="2789034"/>
                  </a:cubicBezTo>
                  <a:cubicBezTo>
                    <a:pt x="84891" y="2815488"/>
                    <a:pt x="97354" y="2791240"/>
                    <a:pt x="107395" y="2805097"/>
                  </a:cubicBezTo>
                  <a:cubicBezTo>
                    <a:pt x="99846" y="2836589"/>
                    <a:pt x="83039" y="2865877"/>
                    <a:pt x="71787" y="2838477"/>
                  </a:cubicBezTo>
                  <a:cubicBezTo>
                    <a:pt x="62457" y="2831550"/>
                    <a:pt x="51490" y="2869970"/>
                    <a:pt x="42375" y="2838477"/>
                  </a:cubicBezTo>
                  <a:cubicBezTo>
                    <a:pt x="36748" y="2854225"/>
                    <a:pt x="30410" y="2849500"/>
                    <a:pt x="25211" y="2869970"/>
                  </a:cubicBezTo>
                  <a:lnTo>
                    <a:pt x="30053" y="2883198"/>
                  </a:lnTo>
                  <a:cubicBezTo>
                    <a:pt x="30053" y="2887292"/>
                    <a:pt x="30053" y="2891385"/>
                    <a:pt x="30053" y="2895164"/>
                  </a:cubicBezTo>
                  <a:lnTo>
                    <a:pt x="40309" y="2920672"/>
                  </a:lnTo>
                  <a:lnTo>
                    <a:pt x="37532" y="2937363"/>
                  </a:lnTo>
                  <a:cubicBezTo>
                    <a:pt x="33074" y="2935918"/>
                    <a:pt x="28661" y="2942120"/>
                    <a:pt x="25211" y="2954688"/>
                  </a:cubicBezTo>
                  <a:cubicBezTo>
                    <a:pt x="25211" y="2958778"/>
                    <a:pt x="25211" y="2962874"/>
                    <a:pt x="25211" y="2966653"/>
                  </a:cubicBezTo>
                  <a:cubicBezTo>
                    <a:pt x="29626" y="2980824"/>
                    <a:pt x="35395" y="2966653"/>
                    <a:pt x="40024" y="2979879"/>
                  </a:cubicBezTo>
                  <a:cubicBezTo>
                    <a:pt x="28772" y="3014836"/>
                    <a:pt x="17804" y="2984917"/>
                    <a:pt x="32902" y="3047589"/>
                  </a:cubicBezTo>
                  <a:cubicBezTo>
                    <a:pt x="38315" y="3060185"/>
                    <a:pt x="22576" y="3061759"/>
                    <a:pt x="20582" y="3077190"/>
                  </a:cubicBezTo>
                  <a:lnTo>
                    <a:pt x="20582" y="3089473"/>
                  </a:lnTo>
                  <a:cubicBezTo>
                    <a:pt x="23890" y="3096370"/>
                    <a:pt x="26981" y="3105157"/>
                    <a:pt x="29769" y="3115613"/>
                  </a:cubicBezTo>
                  <a:lnTo>
                    <a:pt x="21009" y="3137028"/>
                  </a:lnTo>
                  <a:cubicBezTo>
                    <a:pt x="29082" y="3162160"/>
                    <a:pt x="38065" y="3181022"/>
                    <a:pt x="47573" y="3192773"/>
                  </a:cubicBezTo>
                  <a:cubicBezTo>
                    <a:pt x="53412" y="3174191"/>
                    <a:pt x="60819" y="3183009"/>
                    <a:pt x="67371" y="3181118"/>
                  </a:cubicBezTo>
                  <a:cubicBezTo>
                    <a:pt x="69508" y="3195289"/>
                    <a:pt x="76203" y="3189304"/>
                    <a:pt x="79335" y="3198754"/>
                  </a:cubicBezTo>
                  <a:cubicBezTo>
                    <a:pt x="79905" y="3215444"/>
                    <a:pt x="78268" y="3223002"/>
                    <a:pt x="72214" y="3205998"/>
                  </a:cubicBezTo>
                  <a:cubicBezTo>
                    <a:pt x="57504" y="3226689"/>
                    <a:pt x="41577" y="3222311"/>
                    <a:pt x="27562" y="3193715"/>
                  </a:cubicBezTo>
                  <a:lnTo>
                    <a:pt x="20440" y="3211037"/>
                  </a:lnTo>
                  <a:cubicBezTo>
                    <a:pt x="29057" y="3216704"/>
                    <a:pt x="38528" y="3260166"/>
                    <a:pt x="47288" y="3229932"/>
                  </a:cubicBezTo>
                  <a:cubicBezTo>
                    <a:pt x="52202" y="3247254"/>
                    <a:pt x="61532" y="3234026"/>
                    <a:pt x="59608" y="3271503"/>
                  </a:cubicBezTo>
                  <a:cubicBezTo>
                    <a:pt x="49709" y="3300476"/>
                    <a:pt x="39312" y="3287879"/>
                    <a:pt x="28059" y="3302995"/>
                  </a:cubicBezTo>
                  <a:lnTo>
                    <a:pt x="20937" y="3319055"/>
                  </a:lnTo>
                  <a:cubicBezTo>
                    <a:pt x="20937" y="3329764"/>
                    <a:pt x="25709" y="3331655"/>
                    <a:pt x="25923" y="3348973"/>
                  </a:cubicBezTo>
                  <a:cubicBezTo>
                    <a:pt x="37104" y="3362202"/>
                    <a:pt x="49638" y="3320000"/>
                    <a:pt x="59253" y="3357477"/>
                  </a:cubicBezTo>
                  <a:cubicBezTo>
                    <a:pt x="60534" y="3383302"/>
                    <a:pt x="49567" y="3373225"/>
                    <a:pt x="45009" y="3392749"/>
                  </a:cubicBezTo>
                  <a:cubicBezTo>
                    <a:pt x="42730" y="3413850"/>
                    <a:pt x="45721" y="3436211"/>
                    <a:pt x="43585" y="3457626"/>
                  </a:cubicBezTo>
                  <a:lnTo>
                    <a:pt x="34754" y="3479355"/>
                  </a:lnTo>
                  <a:cubicBezTo>
                    <a:pt x="49994" y="3510848"/>
                    <a:pt x="70362" y="3439358"/>
                    <a:pt x="82683" y="3506754"/>
                  </a:cubicBezTo>
                  <a:cubicBezTo>
                    <a:pt x="69252" y="3518498"/>
                    <a:pt x="56474" y="3541838"/>
                    <a:pt x="45080" y="3575407"/>
                  </a:cubicBezTo>
                  <a:cubicBezTo>
                    <a:pt x="45080" y="3582337"/>
                    <a:pt x="47502" y="3583910"/>
                    <a:pt x="48855" y="3589895"/>
                  </a:cubicBezTo>
                  <a:lnTo>
                    <a:pt x="48855" y="3613829"/>
                  </a:lnTo>
                  <a:lnTo>
                    <a:pt x="44511" y="3626109"/>
                  </a:lnTo>
                  <a:cubicBezTo>
                    <a:pt x="44510" y="3629574"/>
                    <a:pt x="44511" y="3633671"/>
                    <a:pt x="44510" y="3637764"/>
                  </a:cubicBezTo>
                  <a:cubicBezTo>
                    <a:pt x="51632" y="3656028"/>
                    <a:pt x="62813" y="3631466"/>
                    <a:pt x="69152" y="3664846"/>
                  </a:cubicBezTo>
                  <a:cubicBezTo>
                    <a:pt x="64950" y="3667997"/>
                    <a:pt x="50921" y="3674610"/>
                    <a:pt x="54909" y="3713975"/>
                  </a:cubicBezTo>
                  <a:cubicBezTo>
                    <a:pt x="70647" y="3740114"/>
                    <a:pt x="97639" y="3669571"/>
                    <a:pt x="108036" y="3722793"/>
                  </a:cubicBezTo>
                  <a:cubicBezTo>
                    <a:pt x="101912" y="3736964"/>
                    <a:pt x="92083" y="3736964"/>
                    <a:pt x="86101" y="3754285"/>
                  </a:cubicBezTo>
                  <a:cubicBezTo>
                    <a:pt x="76416" y="3759324"/>
                    <a:pt x="70434" y="3736650"/>
                    <a:pt x="59751" y="3742317"/>
                  </a:cubicBezTo>
                  <a:lnTo>
                    <a:pt x="49994" y="3767514"/>
                  </a:lnTo>
                  <a:cubicBezTo>
                    <a:pt x="46861" y="3767514"/>
                    <a:pt x="37959" y="3761215"/>
                    <a:pt x="39241" y="3784204"/>
                  </a:cubicBezTo>
                  <a:cubicBezTo>
                    <a:pt x="48214" y="3822627"/>
                    <a:pt x="88309" y="3777906"/>
                    <a:pt x="87954" y="3822627"/>
                  </a:cubicBezTo>
                  <a:cubicBezTo>
                    <a:pt x="70790" y="3836484"/>
                    <a:pt x="51276" y="3813492"/>
                    <a:pt x="35110" y="3844042"/>
                  </a:cubicBezTo>
                  <a:cubicBezTo>
                    <a:pt x="40096" y="3865140"/>
                    <a:pt x="52915" y="3839318"/>
                    <a:pt x="58825" y="3870179"/>
                  </a:cubicBezTo>
                  <a:lnTo>
                    <a:pt x="58825" y="3881834"/>
                  </a:lnTo>
                  <a:lnTo>
                    <a:pt x="63882" y="3895373"/>
                  </a:lnTo>
                  <a:lnTo>
                    <a:pt x="63881" y="3904505"/>
                  </a:lnTo>
                  <a:cubicBezTo>
                    <a:pt x="66774" y="3914017"/>
                    <a:pt x="70770" y="3913356"/>
                    <a:pt x="73496" y="3902931"/>
                  </a:cubicBezTo>
                  <a:cubicBezTo>
                    <a:pt x="73995" y="3897264"/>
                    <a:pt x="73496" y="3890966"/>
                    <a:pt x="75846" y="3887186"/>
                  </a:cubicBezTo>
                  <a:cubicBezTo>
                    <a:pt x="82968" y="3883721"/>
                    <a:pt x="89306" y="3913009"/>
                    <a:pt x="95929" y="3887187"/>
                  </a:cubicBezTo>
                  <a:cubicBezTo>
                    <a:pt x="102196" y="3918679"/>
                    <a:pt x="120214" y="3871756"/>
                    <a:pt x="117864" y="3929699"/>
                  </a:cubicBezTo>
                  <a:cubicBezTo>
                    <a:pt x="103621" y="3978514"/>
                    <a:pt x="84677" y="3907970"/>
                    <a:pt x="70790" y="3961192"/>
                  </a:cubicBezTo>
                  <a:cubicBezTo>
                    <a:pt x="64665" y="3961192"/>
                    <a:pt x="57116" y="3956470"/>
                    <a:pt x="58825" y="3990797"/>
                  </a:cubicBezTo>
                  <a:lnTo>
                    <a:pt x="49069" y="4016305"/>
                  </a:lnTo>
                  <a:lnTo>
                    <a:pt x="49068" y="4028274"/>
                  </a:lnTo>
                  <a:cubicBezTo>
                    <a:pt x="51490" y="4035829"/>
                    <a:pt x="52986" y="4032367"/>
                    <a:pt x="56903" y="4034255"/>
                  </a:cubicBezTo>
                  <a:lnTo>
                    <a:pt x="64736" y="4009378"/>
                  </a:lnTo>
                  <a:cubicBezTo>
                    <a:pt x="73425" y="4007487"/>
                    <a:pt x="79407" y="4016619"/>
                    <a:pt x="86101" y="3997727"/>
                  </a:cubicBezTo>
                  <a:lnTo>
                    <a:pt x="93223" y="4015363"/>
                  </a:lnTo>
                  <a:lnTo>
                    <a:pt x="88238" y="4028588"/>
                  </a:lnTo>
                  <a:lnTo>
                    <a:pt x="88238" y="4061969"/>
                  </a:lnTo>
                  <a:cubicBezTo>
                    <a:pt x="77657" y="4074096"/>
                    <a:pt x="66763" y="4080014"/>
                    <a:pt x="55834" y="4079605"/>
                  </a:cubicBezTo>
                  <a:cubicBezTo>
                    <a:pt x="48214" y="4092205"/>
                    <a:pt x="46149" y="4123380"/>
                    <a:pt x="56831" y="4115194"/>
                  </a:cubicBezTo>
                  <a:cubicBezTo>
                    <a:pt x="62697" y="4099099"/>
                    <a:pt x="70122" y="4099099"/>
                    <a:pt x="75989" y="4115194"/>
                  </a:cubicBezTo>
                  <a:cubicBezTo>
                    <a:pt x="81686" y="4090314"/>
                    <a:pt x="142932" y="4081179"/>
                    <a:pt x="134387" y="4115194"/>
                  </a:cubicBezTo>
                  <a:cubicBezTo>
                    <a:pt x="127842" y="4112106"/>
                    <a:pt x="121282" y="4120325"/>
                    <a:pt x="116083" y="4138183"/>
                  </a:cubicBezTo>
                  <a:cubicBezTo>
                    <a:pt x="112380" y="4144481"/>
                    <a:pt x="101840" y="4128105"/>
                    <a:pt x="103478" y="4158969"/>
                  </a:cubicBezTo>
                  <a:cubicBezTo>
                    <a:pt x="113449" y="4181641"/>
                    <a:pt x="125556" y="4134718"/>
                    <a:pt x="135099" y="4163691"/>
                  </a:cubicBezTo>
                  <a:cubicBezTo>
                    <a:pt x="146208" y="4133775"/>
                    <a:pt x="156464" y="4173769"/>
                    <a:pt x="168072" y="4163691"/>
                  </a:cubicBezTo>
                  <a:cubicBezTo>
                    <a:pt x="175194" y="4154245"/>
                    <a:pt x="176333" y="4142590"/>
                    <a:pt x="183882" y="4163691"/>
                  </a:cubicBezTo>
                  <a:cubicBezTo>
                    <a:pt x="202113" y="4195184"/>
                    <a:pt x="219490" y="4183846"/>
                    <a:pt x="238576" y="4176288"/>
                  </a:cubicBezTo>
                  <a:cubicBezTo>
                    <a:pt x="243633" y="4167156"/>
                    <a:pt x="274185" y="4123698"/>
                    <a:pt x="270126" y="4182904"/>
                  </a:cubicBezTo>
                  <a:cubicBezTo>
                    <a:pt x="246783" y="4206647"/>
                    <a:pt x="222853" y="4217230"/>
                    <a:pt x="198909" y="4214397"/>
                  </a:cubicBezTo>
                  <a:cubicBezTo>
                    <a:pt x="189651" y="4179122"/>
                    <a:pt x="180321" y="4193610"/>
                    <a:pt x="169638" y="4202428"/>
                  </a:cubicBezTo>
                  <a:lnTo>
                    <a:pt x="154968" y="4238960"/>
                  </a:lnTo>
                  <a:cubicBezTo>
                    <a:pt x="147923" y="4221482"/>
                    <a:pt x="139223" y="4223684"/>
                    <a:pt x="132677" y="4244626"/>
                  </a:cubicBezTo>
                  <a:lnTo>
                    <a:pt x="137662" y="4258483"/>
                  </a:lnTo>
                  <a:cubicBezTo>
                    <a:pt x="137164" y="4275177"/>
                    <a:pt x="137092" y="4275177"/>
                    <a:pt x="130541" y="4275805"/>
                  </a:cubicBezTo>
                  <a:lnTo>
                    <a:pt x="115585" y="4312654"/>
                  </a:lnTo>
                  <a:cubicBezTo>
                    <a:pt x="108464" y="4309817"/>
                    <a:pt x="107039" y="4324306"/>
                    <a:pt x="103478" y="4331232"/>
                  </a:cubicBezTo>
                  <a:lnTo>
                    <a:pt x="103478" y="4343201"/>
                  </a:lnTo>
                  <a:cubicBezTo>
                    <a:pt x="108321" y="4355798"/>
                    <a:pt x="114517" y="4343201"/>
                    <a:pt x="119289" y="4350442"/>
                  </a:cubicBezTo>
                  <a:lnTo>
                    <a:pt x="125271" y="4337217"/>
                  </a:lnTo>
                  <a:cubicBezTo>
                    <a:pt x="147775" y="4372489"/>
                    <a:pt x="169710" y="4303833"/>
                    <a:pt x="192855" y="4339736"/>
                  </a:cubicBezTo>
                  <a:cubicBezTo>
                    <a:pt x="174909" y="4342256"/>
                    <a:pt x="157888" y="4386660"/>
                    <a:pt x="139870" y="4384772"/>
                  </a:cubicBezTo>
                  <a:cubicBezTo>
                    <a:pt x="129116" y="4358632"/>
                    <a:pt x="117935" y="4377528"/>
                    <a:pt x="106612" y="4384772"/>
                  </a:cubicBezTo>
                  <a:cubicBezTo>
                    <a:pt x="96570" y="4355798"/>
                    <a:pt x="74565" y="4345089"/>
                    <a:pt x="68724" y="4392330"/>
                  </a:cubicBezTo>
                  <a:lnTo>
                    <a:pt x="78695" y="4409648"/>
                  </a:lnTo>
                  <a:lnTo>
                    <a:pt x="78695" y="4427598"/>
                  </a:lnTo>
                  <a:cubicBezTo>
                    <a:pt x="147847" y="4454684"/>
                    <a:pt x="61674" y="4501293"/>
                    <a:pt x="135668" y="4494680"/>
                  </a:cubicBezTo>
                  <a:lnTo>
                    <a:pt x="137876" y="4511057"/>
                  </a:lnTo>
                  <a:cubicBezTo>
                    <a:pt x="128832" y="4545069"/>
                    <a:pt x="118006" y="4523654"/>
                    <a:pt x="106968" y="4535937"/>
                  </a:cubicBezTo>
                  <a:cubicBezTo>
                    <a:pt x="117651" y="4561445"/>
                    <a:pt x="137733" y="4514522"/>
                    <a:pt x="143004" y="4575616"/>
                  </a:cubicBezTo>
                  <a:lnTo>
                    <a:pt x="151692" y="4597031"/>
                  </a:lnTo>
                  <a:cubicBezTo>
                    <a:pt x="149128" y="4613407"/>
                    <a:pt x="142790" y="4597031"/>
                    <a:pt x="142576" y="4597031"/>
                  </a:cubicBezTo>
                  <a:cubicBezTo>
                    <a:pt x="130612" y="4631989"/>
                    <a:pt x="118220" y="4610256"/>
                    <a:pt x="105472" y="4615927"/>
                  </a:cubicBezTo>
                  <a:cubicBezTo>
                    <a:pt x="101057" y="4622857"/>
                    <a:pt x="103692" y="4643012"/>
                    <a:pt x="103051" y="4658129"/>
                  </a:cubicBezTo>
                  <a:lnTo>
                    <a:pt x="107965" y="4671668"/>
                  </a:lnTo>
                  <a:cubicBezTo>
                    <a:pt x="108321" y="4688044"/>
                    <a:pt x="108392" y="4687416"/>
                    <a:pt x="115087" y="4689621"/>
                  </a:cubicBezTo>
                  <a:cubicBezTo>
                    <a:pt x="121559" y="4701650"/>
                    <a:pt x="128648" y="4705650"/>
                    <a:pt x="135597" y="4701273"/>
                  </a:cubicBezTo>
                  <a:cubicBezTo>
                    <a:pt x="136309" y="4719537"/>
                    <a:pt x="142719" y="4725207"/>
                    <a:pt x="142719" y="4742212"/>
                  </a:cubicBezTo>
                  <a:cubicBezTo>
                    <a:pt x="139230" y="4761739"/>
                    <a:pt x="131110" y="4757960"/>
                    <a:pt x="125841" y="4773704"/>
                  </a:cubicBezTo>
                  <a:cubicBezTo>
                    <a:pt x="122896" y="4765359"/>
                    <a:pt x="119435" y="4761296"/>
                    <a:pt x="115941" y="4762053"/>
                  </a:cubicBezTo>
                  <a:cubicBezTo>
                    <a:pt x="108820" y="4785045"/>
                    <a:pt x="100701" y="4783782"/>
                    <a:pt x="93651" y="4804569"/>
                  </a:cubicBezTo>
                  <a:lnTo>
                    <a:pt x="93651" y="4817794"/>
                  </a:lnTo>
                  <a:cubicBezTo>
                    <a:pt x="104289" y="4830801"/>
                    <a:pt x="115305" y="4836753"/>
                    <a:pt x="126338" y="4835430"/>
                  </a:cubicBezTo>
                  <a:lnTo>
                    <a:pt x="133034" y="4811813"/>
                  </a:lnTo>
                  <a:cubicBezTo>
                    <a:pt x="137304" y="4808474"/>
                    <a:pt x="141701" y="4812663"/>
                    <a:pt x="145283" y="4823464"/>
                  </a:cubicBezTo>
                  <a:cubicBezTo>
                    <a:pt x="150197" y="4784728"/>
                    <a:pt x="164369" y="4795751"/>
                    <a:pt x="172060" y="4817166"/>
                  </a:cubicBezTo>
                  <a:lnTo>
                    <a:pt x="172060" y="4830395"/>
                  </a:lnTo>
                  <a:cubicBezTo>
                    <a:pt x="166862" y="4836690"/>
                    <a:pt x="168571" y="4851178"/>
                    <a:pt x="164939" y="4859996"/>
                  </a:cubicBezTo>
                  <a:cubicBezTo>
                    <a:pt x="152464" y="4845981"/>
                    <a:pt x="139262" y="4852722"/>
                    <a:pt x="127835" y="4878892"/>
                  </a:cubicBezTo>
                  <a:cubicBezTo>
                    <a:pt x="132321" y="4897159"/>
                    <a:pt x="140796" y="4892749"/>
                    <a:pt x="144570" y="4910384"/>
                  </a:cubicBezTo>
                  <a:cubicBezTo>
                    <a:pt x="155110" y="4889601"/>
                    <a:pt x="169069" y="4872593"/>
                    <a:pt x="179609" y="4896528"/>
                  </a:cubicBezTo>
                  <a:cubicBezTo>
                    <a:pt x="188440" y="4871648"/>
                    <a:pt x="184665" y="4905660"/>
                    <a:pt x="191431" y="4916683"/>
                  </a:cubicBezTo>
                  <a:cubicBezTo>
                    <a:pt x="172630" y="4939040"/>
                    <a:pt x="152120" y="4904086"/>
                    <a:pt x="135597" y="4945656"/>
                  </a:cubicBezTo>
                  <a:lnTo>
                    <a:pt x="130470" y="4934947"/>
                  </a:lnTo>
                  <a:cubicBezTo>
                    <a:pt x="127543" y="4943987"/>
                    <a:pt x="123975" y="4948017"/>
                    <a:pt x="120428" y="4946288"/>
                  </a:cubicBezTo>
                  <a:lnTo>
                    <a:pt x="113306" y="4964866"/>
                  </a:lnTo>
                  <a:cubicBezTo>
                    <a:pt x="111099" y="4991638"/>
                    <a:pt x="122208" y="4982188"/>
                    <a:pt x="125698" y="4981874"/>
                  </a:cubicBezTo>
                  <a:cubicBezTo>
                    <a:pt x="128048" y="4965812"/>
                    <a:pt x="137022" y="4976203"/>
                    <a:pt x="139301" y="4960145"/>
                  </a:cubicBezTo>
                  <a:cubicBezTo>
                    <a:pt x="148131" y="4960145"/>
                    <a:pt x="158956" y="4949435"/>
                    <a:pt x="166862" y="4966126"/>
                  </a:cubicBezTo>
                  <a:cubicBezTo>
                    <a:pt x="167858" y="4970851"/>
                    <a:pt x="166505" y="4980928"/>
                    <a:pt x="164867" y="4981874"/>
                  </a:cubicBezTo>
                  <a:cubicBezTo>
                    <a:pt x="151854" y="4990504"/>
                    <a:pt x="139291" y="5009240"/>
                    <a:pt x="127763" y="5037298"/>
                  </a:cubicBezTo>
                  <a:lnTo>
                    <a:pt x="127763" y="5049898"/>
                  </a:lnTo>
                  <a:cubicBezTo>
                    <a:pt x="129544" y="5060604"/>
                    <a:pt x="135811" y="5049898"/>
                    <a:pt x="137093" y="5063123"/>
                  </a:cubicBezTo>
                  <a:cubicBezTo>
                    <a:pt x="131110" y="5083593"/>
                    <a:pt x="124203" y="5077294"/>
                    <a:pt x="118078" y="5098395"/>
                  </a:cubicBezTo>
                  <a:lnTo>
                    <a:pt x="118077" y="5132722"/>
                  </a:lnTo>
                  <a:cubicBezTo>
                    <a:pt x="122158" y="5145603"/>
                    <a:pt x="126584" y="5156154"/>
                    <a:pt x="131253" y="5164214"/>
                  </a:cubicBezTo>
                  <a:cubicBezTo>
                    <a:pt x="134252" y="5163808"/>
                    <a:pt x="137165" y="5159648"/>
                    <a:pt x="139656" y="5152249"/>
                  </a:cubicBezTo>
                  <a:cubicBezTo>
                    <a:pt x="144499" y="5145950"/>
                    <a:pt x="147633" y="5164532"/>
                    <a:pt x="152262" y="5163900"/>
                  </a:cubicBezTo>
                  <a:cubicBezTo>
                    <a:pt x="150766" y="5190354"/>
                    <a:pt x="137520" y="5163900"/>
                    <a:pt x="133175" y="5182167"/>
                  </a:cubicBezTo>
                  <a:lnTo>
                    <a:pt x="144642" y="5213660"/>
                  </a:lnTo>
                  <a:cubicBezTo>
                    <a:pt x="162945" y="5219641"/>
                    <a:pt x="180250" y="5184373"/>
                    <a:pt x="196416" y="5219959"/>
                  </a:cubicBezTo>
                  <a:lnTo>
                    <a:pt x="196416" y="5232239"/>
                  </a:lnTo>
                  <a:lnTo>
                    <a:pt x="189294" y="5249875"/>
                  </a:lnTo>
                  <a:lnTo>
                    <a:pt x="179111" y="5226571"/>
                  </a:lnTo>
                  <a:cubicBezTo>
                    <a:pt x="173769" y="5237909"/>
                    <a:pt x="170422" y="5255859"/>
                    <a:pt x="162090" y="5252394"/>
                  </a:cubicBezTo>
                  <a:lnTo>
                    <a:pt x="162090" y="5268770"/>
                  </a:lnTo>
                  <a:cubicBezTo>
                    <a:pt x="183455" y="5300263"/>
                    <a:pt x="209449" y="5280107"/>
                    <a:pt x="233307" y="5286723"/>
                  </a:cubicBezTo>
                  <a:cubicBezTo>
                    <a:pt x="240428" y="5244522"/>
                    <a:pt x="264642" y="5255231"/>
                    <a:pt x="275111" y="5280739"/>
                  </a:cubicBezTo>
                  <a:cubicBezTo>
                    <a:pt x="262434" y="5303096"/>
                    <a:pt x="246126" y="5286092"/>
                    <a:pt x="233307" y="5312232"/>
                  </a:cubicBezTo>
                  <a:lnTo>
                    <a:pt x="228321" y="5300894"/>
                  </a:lnTo>
                  <a:cubicBezTo>
                    <a:pt x="217924" y="5335535"/>
                    <a:pt x="208950" y="5281999"/>
                    <a:pt x="199835" y="5310972"/>
                  </a:cubicBezTo>
                  <a:cubicBezTo>
                    <a:pt x="189722" y="5308453"/>
                    <a:pt x="180606" y="5325774"/>
                    <a:pt x="169425" y="5324201"/>
                  </a:cubicBezTo>
                  <a:lnTo>
                    <a:pt x="163514" y="5344039"/>
                  </a:lnTo>
                  <a:cubicBezTo>
                    <a:pt x="164725" y="5352543"/>
                    <a:pt x="169140" y="5358210"/>
                    <a:pt x="172060" y="5367345"/>
                  </a:cubicBezTo>
                  <a:lnTo>
                    <a:pt x="172060" y="5378682"/>
                  </a:lnTo>
                  <a:cubicBezTo>
                    <a:pt x="177757" y="5401985"/>
                    <a:pt x="200547" y="5339945"/>
                    <a:pt x="201259" y="5392853"/>
                  </a:cubicBezTo>
                  <a:cubicBezTo>
                    <a:pt x="179538" y="5440408"/>
                    <a:pt x="201259" y="5441036"/>
                    <a:pt x="212226" y="5422141"/>
                  </a:cubicBezTo>
                  <a:cubicBezTo>
                    <a:pt x="221769" y="5414268"/>
                    <a:pt x="230458" y="5437889"/>
                    <a:pt x="238221" y="5422141"/>
                  </a:cubicBezTo>
                  <a:lnTo>
                    <a:pt x="243348" y="5432850"/>
                  </a:lnTo>
                  <a:cubicBezTo>
                    <a:pt x="258161" y="5408284"/>
                    <a:pt x="276892" y="5436943"/>
                    <a:pt x="291776" y="5455839"/>
                  </a:cubicBezTo>
                  <a:cubicBezTo>
                    <a:pt x="303883" y="5465285"/>
                    <a:pt x="317557" y="5447334"/>
                    <a:pt x="329236" y="5464343"/>
                  </a:cubicBezTo>
                  <a:cubicBezTo>
                    <a:pt x="298328" y="5504967"/>
                    <a:pt x="265141" y="5447334"/>
                    <a:pt x="233521" y="5470009"/>
                  </a:cubicBezTo>
                  <a:cubicBezTo>
                    <a:pt x="229390" y="5455839"/>
                    <a:pt x="223835" y="5460249"/>
                    <a:pt x="219277" y="5447334"/>
                  </a:cubicBezTo>
                  <a:cubicBezTo>
                    <a:pt x="211647" y="5467649"/>
                    <a:pt x="202665" y="5475647"/>
                    <a:pt x="193852" y="5470009"/>
                  </a:cubicBezTo>
                  <a:lnTo>
                    <a:pt x="191716" y="5484494"/>
                  </a:lnTo>
                  <a:cubicBezTo>
                    <a:pt x="210233" y="5531421"/>
                    <a:pt x="235301" y="5475994"/>
                    <a:pt x="257093" y="5494575"/>
                  </a:cubicBezTo>
                  <a:cubicBezTo>
                    <a:pt x="262434" y="5498983"/>
                    <a:pt x="265141" y="5518824"/>
                    <a:pt x="270197" y="5518824"/>
                  </a:cubicBezTo>
                  <a:cubicBezTo>
                    <a:pt x="279100" y="5518824"/>
                    <a:pt x="271621" y="5535828"/>
                    <a:pt x="267847" y="5543073"/>
                  </a:cubicBezTo>
                  <a:cubicBezTo>
                    <a:pt x="252464" y="5539293"/>
                    <a:pt x="233663" y="5504967"/>
                    <a:pt x="219562" y="5529530"/>
                  </a:cubicBezTo>
                  <a:cubicBezTo>
                    <a:pt x="210303" y="5525751"/>
                    <a:pt x="205319" y="5566693"/>
                    <a:pt x="199764" y="5579604"/>
                  </a:cubicBezTo>
                  <a:cubicBezTo>
                    <a:pt x="196274" y="5579604"/>
                    <a:pt x="190648" y="5577716"/>
                    <a:pt x="192072" y="5596609"/>
                  </a:cubicBezTo>
                  <a:cubicBezTo>
                    <a:pt x="213010" y="5636923"/>
                    <a:pt x="232523" y="5547166"/>
                    <a:pt x="253176" y="5591256"/>
                  </a:cubicBezTo>
                  <a:cubicBezTo>
                    <a:pt x="259728" y="5609523"/>
                    <a:pt x="246055" y="5602910"/>
                    <a:pt x="243562" y="5604167"/>
                  </a:cubicBezTo>
                  <a:cubicBezTo>
                    <a:pt x="235728" y="5629678"/>
                    <a:pt x="225188" y="5632198"/>
                    <a:pt x="216784" y="5647314"/>
                  </a:cubicBezTo>
                  <a:cubicBezTo>
                    <a:pt x="226969" y="5662431"/>
                    <a:pt x="238150" y="5647314"/>
                    <a:pt x="248120" y="5640701"/>
                  </a:cubicBezTo>
                  <a:cubicBezTo>
                    <a:pt x="251253" y="5649834"/>
                    <a:pt x="251325" y="5649834"/>
                    <a:pt x="250114" y="5672194"/>
                  </a:cubicBezTo>
                  <a:cubicBezTo>
                    <a:pt x="237722" y="5688885"/>
                    <a:pt x="223051" y="5676919"/>
                    <a:pt x="211657" y="5706521"/>
                  </a:cubicBezTo>
                  <a:lnTo>
                    <a:pt x="211657" y="5718801"/>
                  </a:lnTo>
                  <a:cubicBezTo>
                    <a:pt x="221413" y="5744940"/>
                    <a:pt x="232381" y="5685420"/>
                    <a:pt x="241639" y="5737382"/>
                  </a:cubicBezTo>
                  <a:cubicBezTo>
                    <a:pt x="269057" y="5722580"/>
                    <a:pt x="293841" y="5763836"/>
                    <a:pt x="317841" y="5737382"/>
                  </a:cubicBezTo>
                  <a:cubicBezTo>
                    <a:pt x="321972" y="5739273"/>
                    <a:pt x="326387" y="5732975"/>
                    <a:pt x="329449" y="5743366"/>
                  </a:cubicBezTo>
                  <a:lnTo>
                    <a:pt x="324606" y="5756278"/>
                  </a:lnTo>
                  <a:cubicBezTo>
                    <a:pt x="324606" y="5760688"/>
                    <a:pt x="324606" y="5764467"/>
                    <a:pt x="324606" y="5768561"/>
                  </a:cubicBezTo>
                  <a:cubicBezTo>
                    <a:pt x="316987" y="5773286"/>
                    <a:pt x="303740" y="5796906"/>
                    <a:pt x="297687" y="5774231"/>
                  </a:cubicBezTo>
                  <a:cubicBezTo>
                    <a:pt x="288357" y="5766041"/>
                    <a:pt x="280524" y="5802890"/>
                    <a:pt x="272547" y="5772339"/>
                  </a:cubicBezTo>
                  <a:cubicBezTo>
                    <a:pt x="248191" y="5758797"/>
                    <a:pt x="217069" y="5795960"/>
                    <a:pt x="191858" y="5814856"/>
                  </a:cubicBezTo>
                  <a:lnTo>
                    <a:pt x="197058" y="5829027"/>
                  </a:lnTo>
                  <a:lnTo>
                    <a:pt x="197058" y="5840678"/>
                  </a:lnTo>
                  <a:lnTo>
                    <a:pt x="192143" y="5853907"/>
                  </a:lnTo>
                  <a:cubicBezTo>
                    <a:pt x="192143" y="5858314"/>
                    <a:pt x="192143" y="5862093"/>
                    <a:pt x="192143" y="5866187"/>
                  </a:cubicBezTo>
                  <a:cubicBezTo>
                    <a:pt x="199949" y="5875669"/>
                    <a:pt x="208206" y="5875008"/>
                    <a:pt x="215930" y="5864298"/>
                  </a:cubicBezTo>
                  <a:lnTo>
                    <a:pt x="207170" y="5842570"/>
                  </a:lnTo>
                  <a:cubicBezTo>
                    <a:pt x="206386" y="5835011"/>
                    <a:pt x="205674" y="5827767"/>
                    <a:pt x="209520" y="5823673"/>
                  </a:cubicBezTo>
                  <a:cubicBezTo>
                    <a:pt x="221342" y="5844457"/>
                    <a:pt x="235515" y="5811705"/>
                    <a:pt x="248547" y="5823674"/>
                  </a:cubicBezTo>
                  <a:cubicBezTo>
                    <a:pt x="252179" y="5835639"/>
                    <a:pt x="250399" y="5845721"/>
                    <a:pt x="250612" y="5856740"/>
                  </a:cubicBezTo>
                  <a:lnTo>
                    <a:pt x="244274" y="5861465"/>
                  </a:lnTo>
                  <a:lnTo>
                    <a:pt x="238648" y="5848868"/>
                  </a:lnTo>
                  <a:cubicBezTo>
                    <a:pt x="234517" y="5853593"/>
                    <a:pt x="237366" y="5867132"/>
                    <a:pt x="233591" y="5873434"/>
                  </a:cubicBezTo>
                  <a:cubicBezTo>
                    <a:pt x="231120" y="5878248"/>
                    <a:pt x="228738" y="5883951"/>
                    <a:pt x="226470" y="5890438"/>
                  </a:cubicBezTo>
                  <a:cubicBezTo>
                    <a:pt x="225615" y="5929490"/>
                    <a:pt x="209592" y="5898942"/>
                    <a:pt x="203396" y="5911222"/>
                  </a:cubicBezTo>
                  <a:cubicBezTo>
                    <a:pt x="197208" y="5929803"/>
                    <a:pt x="190269" y="5942969"/>
                    <a:pt x="182956" y="5949959"/>
                  </a:cubicBezTo>
                  <a:cubicBezTo>
                    <a:pt x="182458" y="5958777"/>
                    <a:pt x="187942" y="5966021"/>
                    <a:pt x="190078" y="5969168"/>
                  </a:cubicBezTo>
                  <a:cubicBezTo>
                    <a:pt x="200203" y="5948795"/>
                    <a:pt x="211946" y="5951754"/>
                    <a:pt x="221484" y="5977044"/>
                  </a:cubicBezTo>
                  <a:cubicBezTo>
                    <a:pt x="215502" y="5982080"/>
                    <a:pt x="218351" y="5999405"/>
                    <a:pt x="214363" y="6006646"/>
                  </a:cubicBezTo>
                  <a:cubicBezTo>
                    <a:pt x="203040" y="6006646"/>
                    <a:pt x="193354" y="5988064"/>
                    <a:pt x="182671" y="6012630"/>
                  </a:cubicBezTo>
                  <a:cubicBezTo>
                    <a:pt x="182671" y="6016409"/>
                    <a:pt x="182672" y="6020188"/>
                    <a:pt x="182671" y="6024596"/>
                  </a:cubicBezTo>
                  <a:lnTo>
                    <a:pt x="177757" y="6037507"/>
                  </a:lnTo>
                  <a:lnTo>
                    <a:pt x="177758" y="6049475"/>
                  </a:lnTo>
                  <a:cubicBezTo>
                    <a:pt x="195135" y="6089158"/>
                    <a:pt x="213366" y="5988378"/>
                    <a:pt x="224690" y="6055460"/>
                  </a:cubicBezTo>
                  <a:cubicBezTo>
                    <a:pt x="227538" y="6055460"/>
                    <a:pt x="233022" y="6055460"/>
                    <a:pt x="231811" y="6072151"/>
                  </a:cubicBezTo>
                  <a:cubicBezTo>
                    <a:pt x="230600" y="6088841"/>
                    <a:pt x="222909" y="6078449"/>
                    <a:pt x="219775" y="6068371"/>
                  </a:cubicBezTo>
                  <a:cubicBezTo>
                    <a:pt x="206814" y="6054832"/>
                    <a:pt x="198410" y="6116240"/>
                    <a:pt x="185306" y="6104271"/>
                  </a:cubicBezTo>
                  <a:cubicBezTo>
                    <a:pt x="181675" y="6117186"/>
                    <a:pt x="181603" y="6117186"/>
                    <a:pt x="185306" y="6128206"/>
                  </a:cubicBezTo>
                  <a:cubicBezTo>
                    <a:pt x="207028" y="6119074"/>
                    <a:pt x="227325" y="6092620"/>
                    <a:pt x="248832" y="6128206"/>
                  </a:cubicBezTo>
                  <a:cubicBezTo>
                    <a:pt x="262257" y="6106510"/>
                    <a:pt x="277062" y="6108652"/>
                    <a:pt x="290137" y="6134190"/>
                  </a:cubicBezTo>
                  <a:cubicBezTo>
                    <a:pt x="277960" y="6157497"/>
                    <a:pt x="261651" y="6123170"/>
                    <a:pt x="249758" y="6150884"/>
                  </a:cubicBezTo>
                  <a:cubicBezTo>
                    <a:pt x="243704" y="6161276"/>
                    <a:pt x="239431" y="6139861"/>
                    <a:pt x="234446" y="6129783"/>
                  </a:cubicBezTo>
                  <a:cubicBezTo>
                    <a:pt x="229532" y="6136396"/>
                    <a:pt x="232381" y="6167257"/>
                    <a:pt x="231669" y="6181113"/>
                  </a:cubicBezTo>
                  <a:lnTo>
                    <a:pt x="238790" y="6202529"/>
                  </a:lnTo>
                  <a:cubicBezTo>
                    <a:pt x="247906" y="6205365"/>
                    <a:pt x="256737" y="6193396"/>
                    <a:pt x="264072" y="6214183"/>
                  </a:cubicBezTo>
                  <a:cubicBezTo>
                    <a:pt x="272334" y="6218591"/>
                    <a:pt x="272974" y="6187730"/>
                    <a:pt x="282803" y="6189935"/>
                  </a:cubicBezTo>
                  <a:cubicBezTo>
                    <a:pt x="298470" y="6221428"/>
                    <a:pt x="318411" y="6183636"/>
                    <a:pt x="334791" y="6214184"/>
                  </a:cubicBezTo>
                  <a:cubicBezTo>
                    <a:pt x="327313" y="6251661"/>
                    <a:pt x="305235" y="6199381"/>
                    <a:pt x="295550" y="6245676"/>
                  </a:cubicBezTo>
                  <a:cubicBezTo>
                    <a:pt x="294909" y="6255126"/>
                    <a:pt x="296689" y="6261107"/>
                    <a:pt x="299752" y="6265514"/>
                  </a:cubicBezTo>
                  <a:cubicBezTo>
                    <a:pt x="298968" y="6276855"/>
                    <a:pt x="294624" y="6279371"/>
                    <a:pt x="292630" y="6286933"/>
                  </a:cubicBezTo>
                  <a:cubicBezTo>
                    <a:pt x="282375" y="6277483"/>
                    <a:pt x="274114" y="6306142"/>
                    <a:pt x="265782" y="6292286"/>
                  </a:cubicBezTo>
                  <a:lnTo>
                    <a:pt x="265782" y="6280317"/>
                  </a:lnTo>
                  <a:cubicBezTo>
                    <a:pt x="254387" y="6268983"/>
                    <a:pt x="240998" y="6295119"/>
                    <a:pt x="229105" y="6298584"/>
                  </a:cubicBezTo>
                  <a:cubicBezTo>
                    <a:pt x="225046" y="6308347"/>
                    <a:pt x="224903" y="6330077"/>
                    <a:pt x="230814" y="6340469"/>
                  </a:cubicBezTo>
                  <a:cubicBezTo>
                    <a:pt x="231455" y="6347713"/>
                    <a:pt x="231812" y="6358736"/>
                    <a:pt x="234588" y="6359050"/>
                  </a:cubicBezTo>
                  <a:cubicBezTo>
                    <a:pt x="242189" y="6361507"/>
                    <a:pt x="249827" y="6357569"/>
                    <a:pt x="257093" y="6347399"/>
                  </a:cubicBezTo>
                  <a:cubicBezTo>
                    <a:pt x="263126" y="6353697"/>
                    <a:pt x="268979" y="6362988"/>
                    <a:pt x="274541" y="6375112"/>
                  </a:cubicBezTo>
                  <a:cubicBezTo>
                    <a:pt x="274541" y="6394953"/>
                    <a:pt x="265497" y="6379833"/>
                    <a:pt x="263218" y="6371961"/>
                  </a:cubicBezTo>
                  <a:cubicBezTo>
                    <a:pt x="248995" y="6380465"/>
                    <a:pt x="235200" y="6399549"/>
                    <a:pt x="222411" y="6428334"/>
                  </a:cubicBezTo>
                  <a:cubicBezTo>
                    <a:pt x="255171" y="6444396"/>
                    <a:pt x="287361" y="6414163"/>
                    <a:pt x="319977" y="6438726"/>
                  </a:cubicBezTo>
                  <a:cubicBezTo>
                    <a:pt x="306233" y="6473684"/>
                    <a:pt x="289782" y="6449749"/>
                    <a:pt x="272690" y="6456362"/>
                  </a:cubicBezTo>
                  <a:lnTo>
                    <a:pt x="265568" y="6481242"/>
                  </a:lnTo>
                  <a:cubicBezTo>
                    <a:pt x="249686" y="6494467"/>
                    <a:pt x="238933" y="6449749"/>
                    <a:pt x="226541" y="6487226"/>
                  </a:cubicBezTo>
                  <a:lnTo>
                    <a:pt x="226541" y="6499510"/>
                  </a:lnTo>
                  <a:cubicBezTo>
                    <a:pt x="231740" y="6513049"/>
                    <a:pt x="238791" y="6499509"/>
                    <a:pt x="243419" y="6517145"/>
                  </a:cubicBezTo>
                  <a:cubicBezTo>
                    <a:pt x="279669" y="6479037"/>
                    <a:pt x="318553" y="6531002"/>
                    <a:pt x="351883" y="6590837"/>
                  </a:cubicBezTo>
                  <a:cubicBezTo>
                    <a:pt x="357651" y="6574460"/>
                    <a:pt x="360571" y="6565642"/>
                    <a:pt x="367550" y="6576034"/>
                  </a:cubicBezTo>
                  <a:cubicBezTo>
                    <a:pt x="374245" y="6531002"/>
                    <a:pt x="392974" y="6564697"/>
                    <a:pt x="406363" y="6554933"/>
                  </a:cubicBezTo>
                  <a:lnTo>
                    <a:pt x="411990" y="6573832"/>
                  </a:lnTo>
                  <a:cubicBezTo>
                    <a:pt x="387919" y="6617291"/>
                    <a:pt x="357010" y="6599655"/>
                    <a:pt x="330517" y="6615402"/>
                  </a:cubicBezTo>
                  <a:cubicBezTo>
                    <a:pt x="324963" y="6622329"/>
                    <a:pt x="309722" y="6597135"/>
                    <a:pt x="310363" y="6634612"/>
                  </a:cubicBezTo>
                  <a:cubicBezTo>
                    <a:pt x="314318" y="6640121"/>
                    <a:pt x="318495" y="6641853"/>
                    <a:pt x="322613" y="6639648"/>
                  </a:cubicBezTo>
                  <a:lnTo>
                    <a:pt x="333651" y="6671141"/>
                  </a:lnTo>
                  <a:cubicBezTo>
                    <a:pt x="327028" y="6689408"/>
                    <a:pt x="320832" y="6655082"/>
                    <a:pt x="313710" y="6665159"/>
                  </a:cubicBezTo>
                  <a:cubicBezTo>
                    <a:pt x="302174" y="6665159"/>
                    <a:pt x="292346" y="6651931"/>
                    <a:pt x="295265" y="6719958"/>
                  </a:cubicBezTo>
                  <a:cubicBezTo>
                    <a:pt x="298471" y="6730347"/>
                    <a:pt x="302956" y="6724052"/>
                    <a:pt x="307017" y="6726254"/>
                  </a:cubicBezTo>
                  <a:cubicBezTo>
                    <a:pt x="312927" y="6713028"/>
                    <a:pt x="331657" y="6697281"/>
                    <a:pt x="334506" y="6729091"/>
                  </a:cubicBezTo>
                  <a:cubicBezTo>
                    <a:pt x="327384" y="6768142"/>
                    <a:pt x="313141" y="6734758"/>
                    <a:pt x="305093" y="6768770"/>
                  </a:cubicBezTo>
                  <a:cubicBezTo>
                    <a:pt x="304239" y="6795538"/>
                    <a:pt x="306518" y="6806247"/>
                    <a:pt x="312215" y="6787665"/>
                  </a:cubicBezTo>
                  <a:cubicBezTo>
                    <a:pt x="330106" y="6804766"/>
                    <a:pt x="348509" y="6808800"/>
                    <a:pt x="366696" y="6799634"/>
                  </a:cubicBezTo>
                  <a:lnTo>
                    <a:pt x="373817" y="6817270"/>
                  </a:lnTo>
                  <a:lnTo>
                    <a:pt x="373817" y="6841519"/>
                  </a:lnTo>
                  <a:cubicBezTo>
                    <a:pt x="370470" y="6857581"/>
                    <a:pt x="346541" y="6836166"/>
                    <a:pt x="351242" y="6858523"/>
                  </a:cubicBezTo>
                  <a:cubicBezTo>
                    <a:pt x="359574" y="6860729"/>
                    <a:pt x="391194" y="6847503"/>
                    <a:pt x="371539" y="6896632"/>
                  </a:cubicBezTo>
                  <a:lnTo>
                    <a:pt x="366269" y="6884980"/>
                  </a:lnTo>
                  <a:cubicBezTo>
                    <a:pt x="347111" y="6913322"/>
                    <a:pt x="327028" y="6884980"/>
                    <a:pt x="307514" y="6920252"/>
                  </a:cubicBezTo>
                  <a:cubicBezTo>
                    <a:pt x="301390" y="6918361"/>
                    <a:pt x="256666" y="6923082"/>
                    <a:pt x="263574" y="6944815"/>
                  </a:cubicBezTo>
                  <a:cubicBezTo>
                    <a:pt x="281520" y="6951428"/>
                    <a:pt x="301105" y="6971269"/>
                    <a:pt x="318126" y="6947334"/>
                  </a:cubicBezTo>
                  <a:cubicBezTo>
                    <a:pt x="321545" y="6951114"/>
                    <a:pt x="319123" y="6965284"/>
                    <a:pt x="319835" y="6975679"/>
                  </a:cubicBezTo>
                  <a:cubicBezTo>
                    <a:pt x="332868" y="7001816"/>
                    <a:pt x="432856" y="7063541"/>
                    <a:pt x="432856" y="6989219"/>
                  </a:cubicBezTo>
                  <a:lnTo>
                    <a:pt x="428085" y="6975994"/>
                  </a:lnTo>
                  <a:cubicBezTo>
                    <a:pt x="428085" y="6972211"/>
                    <a:pt x="428085" y="6968432"/>
                    <a:pt x="428085" y="6964025"/>
                  </a:cubicBezTo>
                  <a:lnTo>
                    <a:pt x="432999" y="6951114"/>
                  </a:lnTo>
                  <a:lnTo>
                    <a:pt x="432999" y="6926861"/>
                  </a:lnTo>
                  <a:cubicBezTo>
                    <a:pt x="428583" y="6914268"/>
                    <a:pt x="422245" y="6929067"/>
                    <a:pt x="418755" y="6913322"/>
                  </a:cubicBezTo>
                  <a:cubicBezTo>
                    <a:pt x="417331" y="6894427"/>
                    <a:pt x="422957" y="6896946"/>
                    <a:pt x="426447" y="6896314"/>
                  </a:cubicBezTo>
                  <a:lnTo>
                    <a:pt x="437343" y="6864822"/>
                  </a:lnTo>
                  <a:cubicBezTo>
                    <a:pt x="436559" y="6862620"/>
                    <a:pt x="435135" y="6858209"/>
                    <a:pt x="433426" y="6853802"/>
                  </a:cubicBezTo>
                  <a:lnTo>
                    <a:pt x="433426" y="6805933"/>
                  </a:lnTo>
                  <a:cubicBezTo>
                    <a:pt x="431005" y="6794595"/>
                    <a:pt x="425877" y="6803414"/>
                    <a:pt x="423740" y="6792704"/>
                  </a:cubicBezTo>
                  <a:cubicBezTo>
                    <a:pt x="427515" y="6783255"/>
                    <a:pt x="435420" y="6789871"/>
                    <a:pt x="432928" y="6767510"/>
                  </a:cubicBezTo>
                  <a:cubicBezTo>
                    <a:pt x="424809" y="6755544"/>
                    <a:pt x="430364" y="6736017"/>
                    <a:pt x="434779" y="6725626"/>
                  </a:cubicBezTo>
                  <a:lnTo>
                    <a:pt x="441046" y="6725625"/>
                  </a:lnTo>
                  <a:cubicBezTo>
                    <a:pt x="443183" y="6736963"/>
                    <a:pt x="443183" y="6736963"/>
                    <a:pt x="443183" y="7009060"/>
                  </a:cubicBezTo>
                  <a:lnTo>
                    <a:pt x="438340" y="7022603"/>
                  </a:lnTo>
                  <a:lnTo>
                    <a:pt x="438340" y="7143849"/>
                  </a:lnTo>
                  <a:lnTo>
                    <a:pt x="443040" y="7156760"/>
                  </a:lnTo>
                  <a:cubicBezTo>
                    <a:pt x="422530" y="7192350"/>
                    <a:pt x="397533" y="7168729"/>
                    <a:pt x="377664" y="7221320"/>
                  </a:cubicBezTo>
                  <a:cubicBezTo>
                    <a:pt x="362281" y="7214393"/>
                    <a:pt x="348393" y="7256277"/>
                    <a:pt x="334933" y="7290289"/>
                  </a:cubicBezTo>
                  <a:lnTo>
                    <a:pt x="334933" y="7302572"/>
                  </a:lnTo>
                  <a:cubicBezTo>
                    <a:pt x="339989" y="7318476"/>
                    <a:pt x="346266" y="7324808"/>
                    <a:pt x="352381" y="7320208"/>
                  </a:cubicBezTo>
                  <a:lnTo>
                    <a:pt x="363562" y="7351701"/>
                  </a:lnTo>
                  <a:cubicBezTo>
                    <a:pt x="359574" y="7383194"/>
                    <a:pt x="332655" y="7354849"/>
                    <a:pt x="336714" y="7378783"/>
                  </a:cubicBezTo>
                  <a:cubicBezTo>
                    <a:pt x="339989" y="7388864"/>
                    <a:pt x="367906" y="7390121"/>
                    <a:pt x="355372" y="7410275"/>
                  </a:cubicBezTo>
                  <a:cubicBezTo>
                    <a:pt x="353806" y="7421931"/>
                    <a:pt x="354874" y="7433896"/>
                    <a:pt x="354589" y="7445865"/>
                  </a:cubicBezTo>
                  <a:cubicBezTo>
                    <a:pt x="354304" y="7457831"/>
                    <a:pt x="341983" y="7452164"/>
                    <a:pt x="344832" y="7471059"/>
                  </a:cubicBezTo>
                  <a:cubicBezTo>
                    <a:pt x="353097" y="7483088"/>
                    <a:pt x="361704" y="7489859"/>
                    <a:pt x="370399" y="7491215"/>
                  </a:cubicBezTo>
                  <a:cubicBezTo>
                    <a:pt x="374530" y="7479877"/>
                    <a:pt x="382506" y="7481765"/>
                    <a:pt x="386281" y="7466963"/>
                  </a:cubicBezTo>
                  <a:cubicBezTo>
                    <a:pt x="395325" y="7463184"/>
                    <a:pt x="447812" y="7489009"/>
                    <a:pt x="420679" y="7418466"/>
                  </a:cubicBezTo>
                  <a:cubicBezTo>
                    <a:pt x="411776" y="7421299"/>
                    <a:pt x="402945" y="7409648"/>
                    <a:pt x="395396" y="7431376"/>
                  </a:cubicBezTo>
                  <a:lnTo>
                    <a:pt x="389058" y="7426024"/>
                  </a:lnTo>
                  <a:lnTo>
                    <a:pt x="389058" y="7411536"/>
                  </a:lnTo>
                  <a:cubicBezTo>
                    <a:pt x="398886" y="7377838"/>
                    <a:pt x="411135" y="7403349"/>
                    <a:pt x="422886" y="7406182"/>
                  </a:cubicBezTo>
                  <a:cubicBezTo>
                    <a:pt x="434637" y="7409020"/>
                    <a:pt x="426661" y="7351387"/>
                    <a:pt x="421177" y="7345088"/>
                  </a:cubicBezTo>
                  <a:cubicBezTo>
                    <a:pt x="410652" y="7360268"/>
                    <a:pt x="399237" y="7358033"/>
                    <a:pt x="389058" y="7338790"/>
                  </a:cubicBezTo>
                  <a:lnTo>
                    <a:pt x="389058" y="7326507"/>
                  </a:lnTo>
                  <a:cubicBezTo>
                    <a:pt x="399313" y="7319577"/>
                    <a:pt x="414625" y="7304146"/>
                    <a:pt x="425806" y="7295014"/>
                  </a:cubicBezTo>
                  <a:cubicBezTo>
                    <a:pt x="430007" y="7290607"/>
                    <a:pt x="426233" y="7275173"/>
                    <a:pt x="431076" y="7271708"/>
                  </a:cubicBezTo>
                  <a:lnTo>
                    <a:pt x="438197" y="7289030"/>
                  </a:lnTo>
                  <a:lnTo>
                    <a:pt x="438198" y="7312964"/>
                  </a:lnTo>
                  <a:lnTo>
                    <a:pt x="442969" y="7325879"/>
                  </a:lnTo>
                  <a:cubicBezTo>
                    <a:pt x="431503" y="7364298"/>
                    <a:pt x="441901" y="7462870"/>
                    <a:pt x="437699" y="7521762"/>
                  </a:cubicBezTo>
                  <a:cubicBezTo>
                    <a:pt x="437699" y="7660961"/>
                    <a:pt x="438625" y="7875112"/>
                    <a:pt x="438198" y="8043282"/>
                  </a:cubicBezTo>
                  <a:lnTo>
                    <a:pt x="433498" y="8056821"/>
                  </a:lnTo>
                  <a:lnTo>
                    <a:pt x="433497" y="8287034"/>
                  </a:lnTo>
                  <a:lnTo>
                    <a:pt x="428441" y="8300576"/>
                  </a:lnTo>
                  <a:lnTo>
                    <a:pt x="428441" y="8324511"/>
                  </a:lnTo>
                  <a:lnTo>
                    <a:pt x="433070" y="8337108"/>
                  </a:lnTo>
                  <a:lnTo>
                    <a:pt x="428583" y="8349705"/>
                  </a:lnTo>
                  <a:cubicBezTo>
                    <a:pt x="427586" y="8360414"/>
                    <a:pt x="429936" y="8366081"/>
                    <a:pt x="432358" y="8371120"/>
                  </a:cubicBezTo>
                  <a:cubicBezTo>
                    <a:pt x="434565" y="8388128"/>
                    <a:pt x="432358" y="8411745"/>
                    <a:pt x="433284" y="8434105"/>
                  </a:cubicBezTo>
                  <a:lnTo>
                    <a:pt x="428868" y="8447648"/>
                  </a:lnTo>
                  <a:lnTo>
                    <a:pt x="433141" y="8460245"/>
                  </a:lnTo>
                  <a:lnTo>
                    <a:pt x="433141" y="8483234"/>
                  </a:lnTo>
                  <a:lnTo>
                    <a:pt x="438126" y="8496463"/>
                  </a:lnTo>
                  <a:lnTo>
                    <a:pt x="433426" y="8509060"/>
                  </a:lnTo>
                  <a:lnTo>
                    <a:pt x="433426" y="8569526"/>
                  </a:lnTo>
                  <a:lnTo>
                    <a:pt x="438268" y="8583383"/>
                  </a:lnTo>
                  <a:lnTo>
                    <a:pt x="437628" y="8595666"/>
                  </a:lnTo>
                  <a:lnTo>
                    <a:pt x="433640" y="8605426"/>
                  </a:lnTo>
                  <a:cubicBezTo>
                    <a:pt x="433640" y="8612039"/>
                    <a:pt x="433639" y="8619910"/>
                    <a:pt x="433141" y="8629360"/>
                  </a:cubicBezTo>
                  <a:lnTo>
                    <a:pt x="428868" y="8642271"/>
                  </a:lnTo>
                  <a:lnTo>
                    <a:pt x="428370" y="8653926"/>
                  </a:lnTo>
                  <a:lnTo>
                    <a:pt x="433070" y="8667152"/>
                  </a:lnTo>
                  <a:cubicBezTo>
                    <a:pt x="433070" y="8670617"/>
                    <a:pt x="433070" y="8674396"/>
                    <a:pt x="433070" y="8678803"/>
                  </a:cubicBezTo>
                  <a:lnTo>
                    <a:pt x="437983" y="8691718"/>
                  </a:lnTo>
                  <a:lnTo>
                    <a:pt x="437984" y="8703683"/>
                  </a:lnTo>
                  <a:cubicBezTo>
                    <a:pt x="432785" y="8713133"/>
                    <a:pt x="426304" y="8706834"/>
                    <a:pt x="428156" y="8740215"/>
                  </a:cubicBezTo>
                  <a:cubicBezTo>
                    <a:pt x="438126" y="8757850"/>
                    <a:pt x="429509" y="8774227"/>
                    <a:pt x="423527" y="8788401"/>
                  </a:cubicBezTo>
                  <a:lnTo>
                    <a:pt x="423527" y="8825247"/>
                  </a:lnTo>
                  <a:lnTo>
                    <a:pt x="428085" y="8837844"/>
                  </a:lnTo>
                  <a:lnTo>
                    <a:pt x="428085" y="8885396"/>
                  </a:lnTo>
                  <a:lnTo>
                    <a:pt x="433141" y="8899252"/>
                  </a:lnTo>
                  <a:lnTo>
                    <a:pt x="433141" y="8910593"/>
                  </a:lnTo>
                  <a:lnTo>
                    <a:pt x="437771" y="8923504"/>
                  </a:lnTo>
                  <a:cubicBezTo>
                    <a:pt x="435848" y="8934210"/>
                    <a:pt x="428655" y="8923504"/>
                    <a:pt x="428298" y="8937675"/>
                  </a:cubicBezTo>
                  <a:cubicBezTo>
                    <a:pt x="427737" y="8957830"/>
                    <a:pt x="427930" y="8977986"/>
                    <a:pt x="428868" y="8997824"/>
                  </a:cubicBezTo>
                  <a:cubicBezTo>
                    <a:pt x="434850" y="9013886"/>
                    <a:pt x="434850" y="9014831"/>
                    <a:pt x="428441" y="9032153"/>
                  </a:cubicBezTo>
                  <a:lnTo>
                    <a:pt x="428441" y="9069313"/>
                  </a:lnTo>
                  <a:lnTo>
                    <a:pt x="423455" y="9082856"/>
                  </a:lnTo>
                  <a:lnTo>
                    <a:pt x="428227" y="9096081"/>
                  </a:lnTo>
                  <a:lnTo>
                    <a:pt x="428227" y="9119387"/>
                  </a:lnTo>
                  <a:lnTo>
                    <a:pt x="432714" y="9131984"/>
                  </a:lnTo>
                  <a:lnTo>
                    <a:pt x="428512" y="9144899"/>
                  </a:lnTo>
                  <a:lnTo>
                    <a:pt x="432714" y="9155287"/>
                  </a:lnTo>
                  <a:lnTo>
                    <a:pt x="432714" y="9177962"/>
                  </a:lnTo>
                  <a:lnTo>
                    <a:pt x="437771" y="9192768"/>
                  </a:lnTo>
                  <a:lnTo>
                    <a:pt x="437771" y="9643112"/>
                  </a:lnTo>
                  <a:lnTo>
                    <a:pt x="433284" y="9655709"/>
                  </a:lnTo>
                  <a:lnTo>
                    <a:pt x="437913" y="9668306"/>
                  </a:lnTo>
                  <a:lnTo>
                    <a:pt x="437913" y="9691927"/>
                  </a:lnTo>
                  <a:lnTo>
                    <a:pt x="433355" y="9705152"/>
                  </a:lnTo>
                  <a:lnTo>
                    <a:pt x="436090" y="9714674"/>
                  </a:lnTo>
                  <a:lnTo>
                    <a:pt x="418219" y="9732545"/>
                  </a:lnTo>
                  <a:lnTo>
                    <a:pt x="5106" y="9319432"/>
                  </a:lnTo>
                  <a:lnTo>
                    <a:pt x="5128" y="9313700"/>
                  </a:lnTo>
                  <a:lnTo>
                    <a:pt x="1140" y="9303619"/>
                  </a:lnTo>
                  <a:cubicBezTo>
                    <a:pt x="11110" y="9143953"/>
                    <a:pt x="1780" y="8935787"/>
                    <a:pt x="4843" y="8755017"/>
                  </a:cubicBezTo>
                  <a:lnTo>
                    <a:pt x="9900" y="8740846"/>
                  </a:lnTo>
                  <a:lnTo>
                    <a:pt x="9900" y="8546220"/>
                  </a:lnTo>
                  <a:lnTo>
                    <a:pt x="5199" y="8533622"/>
                  </a:lnTo>
                  <a:lnTo>
                    <a:pt x="5199" y="8521971"/>
                  </a:lnTo>
                  <a:lnTo>
                    <a:pt x="9971" y="8509060"/>
                  </a:lnTo>
                  <a:lnTo>
                    <a:pt x="9971" y="8412062"/>
                  </a:lnTo>
                  <a:lnTo>
                    <a:pt x="5484" y="8399148"/>
                  </a:lnTo>
                  <a:cubicBezTo>
                    <a:pt x="13460" y="8387182"/>
                    <a:pt x="8973" y="8346240"/>
                    <a:pt x="10042" y="8316324"/>
                  </a:cubicBezTo>
                  <a:lnTo>
                    <a:pt x="14457" y="8302782"/>
                  </a:lnTo>
                  <a:cubicBezTo>
                    <a:pt x="14457" y="8299948"/>
                    <a:pt x="14813" y="8296169"/>
                    <a:pt x="15027" y="8291444"/>
                  </a:cubicBezTo>
                  <a:lnTo>
                    <a:pt x="10185" y="8277902"/>
                  </a:lnTo>
                  <a:lnTo>
                    <a:pt x="10184" y="8096189"/>
                  </a:lnTo>
                  <a:lnTo>
                    <a:pt x="5270" y="8082961"/>
                  </a:lnTo>
                  <a:lnTo>
                    <a:pt x="10185" y="8069735"/>
                  </a:lnTo>
                  <a:lnTo>
                    <a:pt x="10184" y="7887706"/>
                  </a:lnTo>
                  <a:cubicBezTo>
                    <a:pt x="17804" y="7878259"/>
                    <a:pt x="14244" y="7840468"/>
                    <a:pt x="14956" y="7814957"/>
                  </a:cubicBezTo>
                  <a:cubicBezTo>
                    <a:pt x="12890" y="7808976"/>
                    <a:pt x="10967" y="7807716"/>
                    <a:pt x="10113" y="7799526"/>
                  </a:cubicBezTo>
                  <a:cubicBezTo>
                    <a:pt x="14030" y="7532154"/>
                    <a:pt x="2279" y="7223211"/>
                    <a:pt x="14386" y="6975680"/>
                  </a:cubicBezTo>
                  <a:cubicBezTo>
                    <a:pt x="16024" y="6924974"/>
                    <a:pt x="14386" y="6870175"/>
                    <a:pt x="14955" y="6818216"/>
                  </a:cubicBezTo>
                  <a:lnTo>
                    <a:pt x="10255" y="6804673"/>
                  </a:lnTo>
                  <a:lnTo>
                    <a:pt x="10256" y="6744204"/>
                  </a:lnTo>
                  <a:lnTo>
                    <a:pt x="14955" y="6731610"/>
                  </a:lnTo>
                  <a:lnTo>
                    <a:pt x="14956" y="6707358"/>
                  </a:lnTo>
                  <a:lnTo>
                    <a:pt x="10185" y="6694761"/>
                  </a:lnTo>
                  <a:lnTo>
                    <a:pt x="10184" y="6486909"/>
                  </a:lnTo>
                  <a:lnTo>
                    <a:pt x="14742" y="6473998"/>
                  </a:lnTo>
                  <a:cubicBezTo>
                    <a:pt x="9472" y="6467071"/>
                    <a:pt x="9900" y="6448175"/>
                    <a:pt x="10042" y="6428962"/>
                  </a:cubicBezTo>
                  <a:cubicBezTo>
                    <a:pt x="18089" y="6407233"/>
                    <a:pt x="15383" y="6393377"/>
                    <a:pt x="6552" y="6394008"/>
                  </a:cubicBezTo>
                  <a:lnTo>
                    <a:pt x="4914" y="6379834"/>
                  </a:lnTo>
                  <a:cubicBezTo>
                    <a:pt x="6837" y="6366608"/>
                    <a:pt x="12961" y="6375112"/>
                    <a:pt x="14955" y="6365035"/>
                  </a:cubicBezTo>
                  <a:lnTo>
                    <a:pt x="14955" y="6266460"/>
                  </a:lnTo>
                  <a:lnTo>
                    <a:pt x="19798" y="6253863"/>
                  </a:lnTo>
                  <a:lnTo>
                    <a:pt x="19798" y="6181114"/>
                  </a:lnTo>
                  <a:lnTo>
                    <a:pt x="15240" y="6168520"/>
                  </a:lnTo>
                  <a:lnTo>
                    <a:pt x="15240" y="6131357"/>
                  </a:lnTo>
                  <a:cubicBezTo>
                    <a:pt x="20511" y="6123170"/>
                    <a:pt x="20796" y="6111519"/>
                    <a:pt x="18873" y="6094197"/>
                  </a:cubicBezTo>
                  <a:lnTo>
                    <a:pt x="15312" y="6083488"/>
                  </a:lnTo>
                  <a:lnTo>
                    <a:pt x="15312" y="5353171"/>
                  </a:lnTo>
                  <a:lnTo>
                    <a:pt x="19585" y="5340888"/>
                  </a:lnTo>
                  <a:cubicBezTo>
                    <a:pt x="19585" y="5337426"/>
                    <a:pt x="19585" y="5333333"/>
                    <a:pt x="19941" y="5329236"/>
                  </a:cubicBezTo>
                  <a:lnTo>
                    <a:pt x="15027" y="5316011"/>
                  </a:lnTo>
                  <a:lnTo>
                    <a:pt x="15027" y="5267514"/>
                  </a:lnTo>
                  <a:lnTo>
                    <a:pt x="20012" y="5254285"/>
                  </a:lnTo>
                  <a:lnTo>
                    <a:pt x="20012" y="5121387"/>
                  </a:lnTo>
                  <a:lnTo>
                    <a:pt x="24499" y="5108473"/>
                  </a:lnTo>
                  <a:cubicBezTo>
                    <a:pt x="23145" y="5104694"/>
                    <a:pt x="21935" y="5101860"/>
                    <a:pt x="20796" y="5099027"/>
                  </a:cubicBezTo>
                  <a:cubicBezTo>
                    <a:pt x="19504" y="5036921"/>
                    <a:pt x="19385" y="4974471"/>
                    <a:pt x="20440" y="4912272"/>
                  </a:cubicBezTo>
                  <a:lnTo>
                    <a:pt x="23929" y="4903769"/>
                  </a:lnTo>
                  <a:cubicBezTo>
                    <a:pt x="18659" y="4886450"/>
                    <a:pt x="17662" y="4879834"/>
                    <a:pt x="24499" y="4865349"/>
                  </a:cubicBezTo>
                  <a:lnTo>
                    <a:pt x="24499" y="4780634"/>
                  </a:lnTo>
                  <a:lnTo>
                    <a:pt x="19585" y="4767720"/>
                  </a:lnTo>
                  <a:cubicBezTo>
                    <a:pt x="19585" y="4763313"/>
                    <a:pt x="19585" y="4759219"/>
                    <a:pt x="19585" y="4755754"/>
                  </a:cubicBezTo>
                  <a:lnTo>
                    <a:pt x="23929" y="4743475"/>
                  </a:lnTo>
                  <a:lnTo>
                    <a:pt x="23929" y="4706625"/>
                  </a:lnTo>
                  <a:cubicBezTo>
                    <a:pt x="18517" y="4699067"/>
                    <a:pt x="19228" y="4681118"/>
                    <a:pt x="19300" y="4660016"/>
                  </a:cubicBezTo>
                  <a:lnTo>
                    <a:pt x="15027" y="4647105"/>
                  </a:lnTo>
                  <a:cubicBezTo>
                    <a:pt x="15739" y="4633877"/>
                    <a:pt x="22149" y="4645531"/>
                    <a:pt x="24071" y="4633877"/>
                  </a:cubicBezTo>
                  <a:lnTo>
                    <a:pt x="24071" y="4549162"/>
                  </a:lnTo>
                  <a:lnTo>
                    <a:pt x="19300" y="4536565"/>
                  </a:lnTo>
                  <a:lnTo>
                    <a:pt x="19300" y="4476099"/>
                  </a:lnTo>
                  <a:lnTo>
                    <a:pt x="24071" y="4463188"/>
                  </a:lnTo>
                  <a:lnTo>
                    <a:pt x="24071" y="4390124"/>
                  </a:lnTo>
                  <a:lnTo>
                    <a:pt x="20440" y="4380992"/>
                  </a:lnTo>
                  <a:cubicBezTo>
                    <a:pt x="18303" y="4366190"/>
                    <a:pt x="19656" y="4345403"/>
                    <a:pt x="19300" y="4329659"/>
                  </a:cubicBezTo>
                  <a:lnTo>
                    <a:pt x="23644" y="4318950"/>
                  </a:lnTo>
                  <a:cubicBezTo>
                    <a:pt x="25069" y="4303833"/>
                    <a:pt x="23644" y="4287457"/>
                    <a:pt x="24285" y="4270452"/>
                  </a:cubicBezTo>
                  <a:lnTo>
                    <a:pt x="19727" y="4256909"/>
                  </a:lnTo>
                  <a:lnTo>
                    <a:pt x="24000" y="4244312"/>
                  </a:lnTo>
                  <a:cubicBezTo>
                    <a:pt x="24000" y="4240847"/>
                    <a:pt x="24000" y="4237068"/>
                    <a:pt x="24000" y="4232661"/>
                  </a:cubicBezTo>
                  <a:lnTo>
                    <a:pt x="28914" y="4219432"/>
                  </a:lnTo>
                  <a:lnTo>
                    <a:pt x="28914" y="4086221"/>
                  </a:lnTo>
                  <a:lnTo>
                    <a:pt x="33900" y="4072992"/>
                  </a:lnTo>
                  <a:cubicBezTo>
                    <a:pt x="33899" y="4068585"/>
                    <a:pt x="33899" y="4064805"/>
                    <a:pt x="33544" y="4061340"/>
                  </a:cubicBezTo>
                  <a:cubicBezTo>
                    <a:pt x="31906" y="4056302"/>
                    <a:pt x="30338" y="4051891"/>
                    <a:pt x="28914" y="4048112"/>
                  </a:cubicBezTo>
                  <a:lnTo>
                    <a:pt x="28914" y="4030476"/>
                  </a:lnTo>
                  <a:cubicBezTo>
                    <a:pt x="24512" y="4014794"/>
                    <a:pt x="19736" y="4001284"/>
                    <a:pt x="14671" y="3990165"/>
                  </a:cubicBezTo>
                  <a:lnTo>
                    <a:pt x="14671" y="3856953"/>
                  </a:lnTo>
                  <a:lnTo>
                    <a:pt x="9686" y="3843411"/>
                  </a:lnTo>
                  <a:lnTo>
                    <a:pt x="9686" y="3831759"/>
                  </a:lnTo>
                  <a:lnTo>
                    <a:pt x="14386" y="3819159"/>
                  </a:lnTo>
                  <a:lnTo>
                    <a:pt x="14386" y="3770347"/>
                  </a:lnTo>
                  <a:cubicBezTo>
                    <a:pt x="9045" y="3762789"/>
                    <a:pt x="8617" y="3738855"/>
                    <a:pt x="10327" y="3720273"/>
                  </a:cubicBezTo>
                  <a:lnTo>
                    <a:pt x="13745" y="3711770"/>
                  </a:lnTo>
                  <a:cubicBezTo>
                    <a:pt x="14923" y="3629135"/>
                    <a:pt x="14923" y="3546245"/>
                    <a:pt x="13745" y="3463607"/>
                  </a:cubicBezTo>
                  <a:lnTo>
                    <a:pt x="10042" y="3454475"/>
                  </a:lnTo>
                  <a:lnTo>
                    <a:pt x="10042" y="3297011"/>
                  </a:lnTo>
                  <a:lnTo>
                    <a:pt x="4985" y="3282840"/>
                  </a:lnTo>
                  <a:lnTo>
                    <a:pt x="4985" y="3211665"/>
                  </a:lnTo>
                  <a:lnTo>
                    <a:pt x="0" y="3198440"/>
                  </a:lnTo>
                  <a:lnTo>
                    <a:pt x="1" y="3148680"/>
                  </a:lnTo>
                  <a:lnTo>
                    <a:pt x="5056" y="3134823"/>
                  </a:lnTo>
                  <a:lnTo>
                    <a:pt x="5057" y="3026174"/>
                  </a:lnTo>
                  <a:cubicBezTo>
                    <a:pt x="13745" y="3008851"/>
                    <a:pt x="9187" y="2949331"/>
                    <a:pt x="9187" y="2915319"/>
                  </a:cubicBezTo>
                  <a:cubicBezTo>
                    <a:pt x="-1068" y="2896424"/>
                    <a:pt x="9971" y="2891385"/>
                    <a:pt x="9757" y="2869024"/>
                  </a:cubicBezTo>
                  <a:lnTo>
                    <a:pt x="4985" y="2855799"/>
                  </a:lnTo>
                  <a:lnTo>
                    <a:pt x="4985" y="2844147"/>
                  </a:lnTo>
                  <a:lnTo>
                    <a:pt x="9757" y="2831233"/>
                  </a:lnTo>
                  <a:lnTo>
                    <a:pt x="9758" y="2819582"/>
                  </a:lnTo>
                  <a:lnTo>
                    <a:pt x="5270" y="2807299"/>
                  </a:lnTo>
                  <a:cubicBezTo>
                    <a:pt x="6267" y="2785569"/>
                    <a:pt x="2991" y="2752185"/>
                    <a:pt x="7122" y="2740534"/>
                  </a:cubicBezTo>
                  <a:close/>
                  <a:moveTo>
                    <a:pt x="321759" y="2009278"/>
                  </a:moveTo>
                  <a:cubicBezTo>
                    <a:pt x="316276" y="2017781"/>
                    <a:pt x="325107" y="2025968"/>
                    <a:pt x="323541" y="2013057"/>
                  </a:cubicBezTo>
                  <a:lnTo>
                    <a:pt x="323328" y="2013057"/>
                  </a:lnTo>
                  <a:cubicBezTo>
                    <a:pt x="322899" y="2011483"/>
                    <a:pt x="321973" y="2008960"/>
                    <a:pt x="321759" y="2009278"/>
                  </a:cubicBezTo>
                  <a:close/>
                  <a:moveTo>
                    <a:pt x="105545" y="936951"/>
                  </a:moveTo>
                  <a:cubicBezTo>
                    <a:pt x="101984" y="948917"/>
                    <a:pt x="101984" y="948917"/>
                    <a:pt x="105545" y="961196"/>
                  </a:cubicBezTo>
                  <a:lnTo>
                    <a:pt x="111029" y="961197"/>
                  </a:lnTo>
                  <a:cubicBezTo>
                    <a:pt x="112026" y="955844"/>
                    <a:pt x="118151" y="947971"/>
                    <a:pt x="117153" y="940731"/>
                  </a:cubicBezTo>
                  <a:lnTo>
                    <a:pt x="116797" y="940731"/>
                  </a:lnTo>
                  <a:cubicBezTo>
                    <a:pt x="113949" y="932227"/>
                    <a:pt x="109035" y="938839"/>
                    <a:pt x="105545" y="936951"/>
                  </a:cubicBezTo>
                  <a:close/>
                  <a:moveTo>
                    <a:pt x="100417" y="755236"/>
                  </a:moveTo>
                  <a:cubicBezTo>
                    <a:pt x="97497" y="766259"/>
                    <a:pt x="89592" y="772872"/>
                    <a:pt x="96073" y="792399"/>
                  </a:cubicBezTo>
                  <a:lnTo>
                    <a:pt x="100702" y="779802"/>
                  </a:lnTo>
                  <a:cubicBezTo>
                    <a:pt x="104975" y="782635"/>
                    <a:pt x="112381" y="769410"/>
                    <a:pt x="105902" y="755236"/>
                  </a:cubicBezTo>
                  <a:lnTo>
                    <a:pt x="105830" y="755236"/>
                  </a:lnTo>
                  <a:close/>
                  <a:moveTo>
                    <a:pt x="110886" y="706739"/>
                  </a:moveTo>
                  <a:cubicBezTo>
                    <a:pt x="104334" y="724689"/>
                    <a:pt x="112382" y="732561"/>
                    <a:pt x="115302" y="743270"/>
                  </a:cubicBezTo>
                  <a:cubicBezTo>
                    <a:pt x="117403" y="743584"/>
                    <a:pt x="120554" y="741458"/>
                    <a:pt x="123162" y="736655"/>
                  </a:cubicBezTo>
                  <a:lnTo>
                    <a:pt x="127610" y="714741"/>
                  </a:lnTo>
                  <a:lnTo>
                    <a:pt x="127764" y="715239"/>
                  </a:lnTo>
                  <a:lnTo>
                    <a:pt x="127765" y="713979"/>
                  </a:lnTo>
                  <a:lnTo>
                    <a:pt x="127610" y="714741"/>
                  </a:lnTo>
                  <a:lnTo>
                    <a:pt x="125130" y="706738"/>
                  </a:lnTo>
                  <a:close/>
                  <a:moveTo>
                    <a:pt x="29984" y="735395"/>
                  </a:moveTo>
                  <a:cubicBezTo>
                    <a:pt x="29984" y="739491"/>
                    <a:pt x="29984" y="743270"/>
                    <a:pt x="29628" y="747678"/>
                  </a:cubicBezTo>
                  <a:lnTo>
                    <a:pt x="34400" y="760589"/>
                  </a:lnTo>
                  <a:lnTo>
                    <a:pt x="29699" y="773186"/>
                  </a:lnTo>
                  <a:lnTo>
                    <a:pt x="29699" y="785155"/>
                  </a:lnTo>
                  <a:cubicBezTo>
                    <a:pt x="39462" y="810098"/>
                    <a:pt x="50729" y="821118"/>
                    <a:pt x="61960" y="816648"/>
                  </a:cubicBezTo>
                  <a:lnTo>
                    <a:pt x="69082" y="796178"/>
                  </a:lnTo>
                  <a:cubicBezTo>
                    <a:pt x="69082" y="793655"/>
                    <a:pt x="68227" y="784523"/>
                    <a:pt x="72144" y="780116"/>
                  </a:cubicBezTo>
                  <a:cubicBezTo>
                    <a:pt x="76265" y="780493"/>
                    <a:pt x="80280" y="774353"/>
                    <a:pt x="83468" y="762794"/>
                  </a:cubicBezTo>
                  <a:cubicBezTo>
                    <a:pt x="83468" y="759015"/>
                    <a:pt x="83468" y="754922"/>
                    <a:pt x="83468" y="750197"/>
                  </a:cubicBezTo>
                  <a:cubicBezTo>
                    <a:pt x="87527" y="731615"/>
                    <a:pt x="94150" y="732561"/>
                    <a:pt x="98352" y="723743"/>
                  </a:cubicBezTo>
                  <a:lnTo>
                    <a:pt x="98352" y="699809"/>
                  </a:lnTo>
                  <a:cubicBezTo>
                    <a:pt x="94364" y="691305"/>
                    <a:pt x="89949" y="694770"/>
                    <a:pt x="86388" y="682173"/>
                  </a:cubicBezTo>
                  <a:cubicBezTo>
                    <a:pt x="68370" y="700123"/>
                    <a:pt x="47788" y="717759"/>
                    <a:pt x="29984" y="735395"/>
                  </a:cubicBezTo>
                  <a:close/>
                  <a:moveTo>
                    <a:pt x="14399" y="437688"/>
                  </a:moveTo>
                  <a:lnTo>
                    <a:pt x="452087" y="0"/>
                  </a:lnTo>
                  <a:lnTo>
                    <a:pt x="452087" y="51058"/>
                  </a:lnTo>
                  <a:lnTo>
                    <a:pt x="457144" y="64915"/>
                  </a:lnTo>
                  <a:lnTo>
                    <a:pt x="457143" y="87590"/>
                  </a:lnTo>
                  <a:lnTo>
                    <a:pt x="462128" y="102707"/>
                  </a:lnTo>
                  <a:lnTo>
                    <a:pt x="437345" y="164118"/>
                  </a:lnTo>
                  <a:cubicBezTo>
                    <a:pt x="436775" y="187107"/>
                    <a:pt x="443541" y="173568"/>
                    <a:pt x="446176" y="183014"/>
                  </a:cubicBezTo>
                  <a:cubicBezTo>
                    <a:pt x="449879" y="200018"/>
                    <a:pt x="442971" y="206317"/>
                    <a:pt x="439695" y="203797"/>
                  </a:cubicBezTo>
                  <a:cubicBezTo>
                    <a:pt x="432075" y="230255"/>
                    <a:pt x="442900" y="222379"/>
                    <a:pt x="446816" y="235290"/>
                  </a:cubicBezTo>
                  <a:lnTo>
                    <a:pt x="446816" y="296388"/>
                  </a:lnTo>
                  <a:lnTo>
                    <a:pt x="442117" y="308985"/>
                  </a:lnTo>
                  <a:lnTo>
                    <a:pt x="442116" y="332605"/>
                  </a:lnTo>
                  <a:lnTo>
                    <a:pt x="437274" y="345516"/>
                  </a:lnTo>
                  <a:lnTo>
                    <a:pt x="437274" y="381733"/>
                  </a:lnTo>
                  <a:lnTo>
                    <a:pt x="441832" y="394328"/>
                  </a:lnTo>
                  <a:lnTo>
                    <a:pt x="441831" y="418894"/>
                  </a:lnTo>
                  <a:cubicBezTo>
                    <a:pt x="435350" y="436215"/>
                    <a:pt x="435351" y="437161"/>
                    <a:pt x="441832" y="453534"/>
                  </a:cubicBezTo>
                  <a:cubicBezTo>
                    <a:pt x="442489" y="465473"/>
                    <a:pt x="442681" y="477849"/>
                    <a:pt x="442401" y="490069"/>
                  </a:cubicBezTo>
                  <a:lnTo>
                    <a:pt x="437772" y="503608"/>
                  </a:lnTo>
                  <a:lnTo>
                    <a:pt x="442401" y="516205"/>
                  </a:lnTo>
                  <a:lnTo>
                    <a:pt x="442401" y="661703"/>
                  </a:lnTo>
                  <a:lnTo>
                    <a:pt x="447315" y="674931"/>
                  </a:lnTo>
                  <a:cubicBezTo>
                    <a:pt x="447315" y="679025"/>
                    <a:pt x="447315" y="683118"/>
                    <a:pt x="447315" y="686583"/>
                  </a:cubicBezTo>
                  <a:lnTo>
                    <a:pt x="442900" y="698866"/>
                  </a:lnTo>
                  <a:lnTo>
                    <a:pt x="442900" y="786729"/>
                  </a:lnTo>
                  <a:cubicBezTo>
                    <a:pt x="449309" y="804050"/>
                    <a:pt x="449309" y="804679"/>
                    <a:pt x="442900" y="822000"/>
                  </a:cubicBezTo>
                  <a:lnTo>
                    <a:pt x="447173" y="834598"/>
                  </a:lnTo>
                  <a:cubicBezTo>
                    <a:pt x="447219" y="838598"/>
                    <a:pt x="447219" y="842566"/>
                    <a:pt x="447173" y="846566"/>
                  </a:cubicBezTo>
                  <a:lnTo>
                    <a:pt x="452087" y="859478"/>
                  </a:lnTo>
                  <a:lnTo>
                    <a:pt x="452087" y="1297538"/>
                  </a:lnTo>
                  <a:lnTo>
                    <a:pt x="456859" y="1310453"/>
                  </a:lnTo>
                  <a:lnTo>
                    <a:pt x="456858" y="1334388"/>
                  </a:lnTo>
                  <a:lnTo>
                    <a:pt x="452372" y="1346985"/>
                  </a:lnTo>
                  <a:lnTo>
                    <a:pt x="452372" y="1371548"/>
                  </a:lnTo>
                  <a:cubicBezTo>
                    <a:pt x="457784" y="1379106"/>
                    <a:pt x="457072" y="1397373"/>
                    <a:pt x="457072" y="1417843"/>
                  </a:cubicBezTo>
                  <a:lnTo>
                    <a:pt x="452372" y="1432014"/>
                  </a:lnTo>
                  <a:lnTo>
                    <a:pt x="452372" y="1455948"/>
                  </a:lnTo>
                  <a:lnTo>
                    <a:pt x="456859" y="1468549"/>
                  </a:lnTo>
                  <a:lnTo>
                    <a:pt x="456859" y="1529011"/>
                  </a:lnTo>
                  <a:lnTo>
                    <a:pt x="452087" y="1541923"/>
                  </a:lnTo>
                  <a:lnTo>
                    <a:pt x="452088" y="1794496"/>
                  </a:lnTo>
                  <a:lnTo>
                    <a:pt x="447030" y="1807721"/>
                  </a:lnTo>
                  <a:lnTo>
                    <a:pt x="447030" y="2050848"/>
                  </a:lnTo>
                  <a:cubicBezTo>
                    <a:pt x="440549" y="2061868"/>
                    <a:pt x="441048" y="2076043"/>
                    <a:pt x="447030" y="2086120"/>
                  </a:cubicBezTo>
                  <a:cubicBezTo>
                    <a:pt x="447030" y="2092733"/>
                    <a:pt x="447030" y="2100605"/>
                    <a:pt x="447458" y="2110055"/>
                  </a:cubicBezTo>
                  <a:lnTo>
                    <a:pt x="451731" y="2122966"/>
                  </a:lnTo>
                  <a:cubicBezTo>
                    <a:pt x="451731" y="2126117"/>
                    <a:pt x="452087" y="2129896"/>
                    <a:pt x="452301" y="2135249"/>
                  </a:cubicBezTo>
                  <a:lnTo>
                    <a:pt x="442543" y="2160126"/>
                  </a:lnTo>
                  <a:lnTo>
                    <a:pt x="447529" y="2173668"/>
                  </a:lnTo>
                  <a:lnTo>
                    <a:pt x="447529" y="2209254"/>
                  </a:lnTo>
                  <a:cubicBezTo>
                    <a:pt x="450951" y="2212501"/>
                    <a:pt x="453128" y="2227426"/>
                    <a:pt x="452392" y="2242542"/>
                  </a:cubicBezTo>
                  <a:cubicBezTo>
                    <a:pt x="452385" y="2242701"/>
                    <a:pt x="452378" y="2242827"/>
                    <a:pt x="452372" y="2242952"/>
                  </a:cubicBezTo>
                  <a:lnTo>
                    <a:pt x="447600" y="2258069"/>
                  </a:lnTo>
                  <a:cubicBezTo>
                    <a:pt x="447600" y="2263425"/>
                    <a:pt x="447600" y="2271297"/>
                    <a:pt x="447245" y="2280115"/>
                  </a:cubicBezTo>
                  <a:lnTo>
                    <a:pt x="452016" y="2294286"/>
                  </a:lnTo>
                  <a:lnTo>
                    <a:pt x="452016" y="2354752"/>
                  </a:lnTo>
                  <a:lnTo>
                    <a:pt x="447458" y="2367349"/>
                  </a:lnTo>
                  <a:lnTo>
                    <a:pt x="447458" y="2463716"/>
                  </a:lnTo>
                  <a:lnTo>
                    <a:pt x="442401" y="2477258"/>
                  </a:lnTo>
                  <a:lnTo>
                    <a:pt x="442401" y="2525445"/>
                  </a:lnTo>
                  <a:lnTo>
                    <a:pt x="437701" y="2538038"/>
                  </a:lnTo>
                  <a:lnTo>
                    <a:pt x="437701" y="2660230"/>
                  </a:lnTo>
                  <a:cubicBezTo>
                    <a:pt x="443683" y="2667160"/>
                    <a:pt x="441973" y="2691722"/>
                    <a:pt x="442615" y="2709044"/>
                  </a:cubicBezTo>
                  <a:cubicBezTo>
                    <a:pt x="452301" y="2730459"/>
                    <a:pt x="445321" y="2798484"/>
                    <a:pt x="447315" y="2839740"/>
                  </a:cubicBezTo>
                  <a:cubicBezTo>
                    <a:pt x="446460" y="2849186"/>
                    <a:pt x="440193" y="2852023"/>
                    <a:pt x="443825" y="2869659"/>
                  </a:cubicBezTo>
                  <a:lnTo>
                    <a:pt x="447244" y="2879105"/>
                  </a:lnTo>
                  <a:lnTo>
                    <a:pt x="447244" y="2963505"/>
                  </a:lnTo>
                  <a:lnTo>
                    <a:pt x="452087" y="2976731"/>
                  </a:lnTo>
                  <a:lnTo>
                    <a:pt x="447743" y="2991219"/>
                  </a:lnTo>
                  <a:cubicBezTo>
                    <a:pt x="446745" y="3001615"/>
                    <a:pt x="448810" y="3007596"/>
                    <a:pt x="451374" y="3012320"/>
                  </a:cubicBezTo>
                  <a:cubicBezTo>
                    <a:pt x="454010" y="3031216"/>
                    <a:pt x="451873" y="3056096"/>
                    <a:pt x="452301" y="3075305"/>
                  </a:cubicBezTo>
                  <a:lnTo>
                    <a:pt x="447743" y="3085698"/>
                  </a:lnTo>
                  <a:lnTo>
                    <a:pt x="452301" y="3099554"/>
                  </a:lnTo>
                  <a:cubicBezTo>
                    <a:pt x="454081" y="3227417"/>
                    <a:pt x="452300" y="3192459"/>
                    <a:pt x="427873" y="3207889"/>
                  </a:cubicBezTo>
                  <a:lnTo>
                    <a:pt x="432716" y="3221118"/>
                  </a:lnTo>
                  <a:lnTo>
                    <a:pt x="432716" y="3244735"/>
                  </a:lnTo>
                  <a:lnTo>
                    <a:pt x="437558" y="3257963"/>
                  </a:lnTo>
                  <a:cubicBezTo>
                    <a:pt x="437558" y="3360628"/>
                    <a:pt x="437558" y="3360628"/>
                    <a:pt x="435350" y="3372597"/>
                  </a:cubicBezTo>
                  <a:cubicBezTo>
                    <a:pt x="419826" y="3346143"/>
                    <a:pt x="410995" y="3372597"/>
                    <a:pt x="432573" y="3319689"/>
                  </a:cubicBezTo>
                  <a:lnTo>
                    <a:pt x="432573" y="3306147"/>
                  </a:lnTo>
                  <a:cubicBezTo>
                    <a:pt x="427730" y="3289770"/>
                    <a:pt x="410211" y="3269301"/>
                    <a:pt x="422674" y="3245998"/>
                  </a:cubicBezTo>
                  <a:lnTo>
                    <a:pt x="422674" y="3222063"/>
                  </a:lnTo>
                  <a:cubicBezTo>
                    <a:pt x="404799" y="3200959"/>
                    <a:pt x="390840" y="3222064"/>
                    <a:pt x="371896" y="3227099"/>
                  </a:cubicBezTo>
                  <a:cubicBezTo>
                    <a:pt x="368976" y="3236863"/>
                    <a:pt x="360929" y="3247886"/>
                    <a:pt x="359077" y="3231509"/>
                  </a:cubicBezTo>
                  <a:cubicBezTo>
                    <a:pt x="356442" y="3190885"/>
                    <a:pt x="343268" y="3231509"/>
                    <a:pt x="336929" y="3227099"/>
                  </a:cubicBezTo>
                  <a:cubicBezTo>
                    <a:pt x="333012" y="3210408"/>
                    <a:pt x="323184" y="3221432"/>
                    <a:pt x="324751" y="3197811"/>
                  </a:cubicBezTo>
                  <a:cubicBezTo>
                    <a:pt x="335718" y="3186474"/>
                    <a:pt x="348893" y="3185846"/>
                    <a:pt x="360359" y="3178916"/>
                  </a:cubicBezTo>
                  <a:cubicBezTo>
                    <a:pt x="362923" y="3178916"/>
                    <a:pt x="363920" y="3184586"/>
                    <a:pt x="363992" y="3191513"/>
                  </a:cubicBezTo>
                  <a:cubicBezTo>
                    <a:pt x="363991" y="3217967"/>
                    <a:pt x="377593" y="3191513"/>
                    <a:pt x="380585" y="3178288"/>
                  </a:cubicBezTo>
                  <a:cubicBezTo>
                    <a:pt x="396537" y="3187102"/>
                    <a:pt x="408431" y="3159078"/>
                    <a:pt x="422816" y="3146795"/>
                  </a:cubicBezTo>
                  <a:lnTo>
                    <a:pt x="422816" y="3134826"/>
                  </a:lnTo>
                  <a:cubicBezTo>
                    <a:pt x="424740" y="3124434"/>
                    <a:pt x="430864" y="3134826"/>
                    <a:pt x="432360" y="3121915"/>
                  </a:cubicBezTo>
                  <a:cubicBezTo>
                    <a:pt x="421749" y="3119015"/>
                    <a:pt x="411189" y="3113222"/>
                    <a:pt x="400740" y="3104593"/>
                  </a:cubicBezTo>
                  <a:cubicBezTo>
                    <a:pt x="396608" y="3109004"/>
                    <a:pt x="399956" y="3124117"/>
                    <a:pt x="395754" y="3128527"/>
                  </a:cubicBezTo>
                  <a:lnTo>
                    <a:pt x="385713" y="3128528"/>
                  </a:lnTo>
                  <a:cubicBezTo>
                    <a:pt x="381795" y="3120655"/>
                    <a:pt x="384145" y="3103965"/>
                    <a:pt x="378591" y="3098926"/>
                  </a:cubicBezTo>
                  <a:cubicBezTo>
                    <a:pt x="391267" y="3067433"/>
                    <a:pt x="408716" y="3091996"/>
                    <a:pt x="422176" y="3073101"/>
                  </a:cubicBezTo>
                  <a:cubicBezTo>
                    <a:pt x="397891" y="3014525"/>
                    <a:pt x="369974" y="3073101"/>
                    <a:pt x="343837" y="3037200"/>
                  </a:cubicBezTo>
                  <a:cubicBezTo>
                    <a:pt x="364977" y="2998652"/>
                    <a:pt x="388595" y="2996069"/>
                    <a:pt x="410140" y="3029956"/>
                  </a:cubicBezTo>
                  <a:lnTo>
                    <a:pt x="417262" y="3013580"/>
                  </a:lnTo>
                  <a:lnTo>
                    <a:pt x="417262" y="2976420"/>
                  </a:lnTo>
                  <a:cubicBezTo>
                    <a:pt x="413060" y="2968230"/>
                    <a:pt x="407932" y="2970121"/>
                    <a:pt x="403659" y="2955002"/>
                  </a:cubicBezTo>
                  <a:cubicBezTo>
                    <a:pt x="398033" y="2913746"/>
                    <a:pt x="412419" y="2925715"/>
                    <a:pt x="416977" y="2904299"/>
                  </a:cubicBezTo>
                  <a:cubicBezTo>
                    <a:pt x="416977" y="2876585"/>
                    <a:pt x="425238" y="2888237"/>
                    <a:pt x="429439" y="2884144"/>
                  </a:cubicBezTo>
                  <a:lnTo>
                    <a:pt x="436561" y="2867454"/>
                  </a:lnTo>
                  <a:lnTo>
                    <a:pt x="436561" y="2854539"/>
                  </a:lnTo>
                  <a:cubicBezTo>
                    <a:pt x="431647" y="2841314"/>
                    <a:pt x="425451" y="2854539"/>
                    <a:pt x="415909" y="2839426"/>
                  </a:cubicBezTo>
                  <a:cubicBezTo>
                    <a:pt x="417119" y="2846984"/>
                    <a:pt x="409926" y="2820216"/>
                    <a:pt x="410211" y="2812027"/>
                  </a:cubicBezTo>
                  <a:cubicBezTo>
                    <a:pt x="394543" y="2793131"/>
                    <a:pt x="386709" y="2864620"/>
                    <a:pt x="372609" y="2816437"/>
                  </a:cubicBezTo>
                  <a:cubicBezTo>
                    <a:pt x="377309" y="2812340"/>
                    <a:pt x="386852" y="2809507"/>
                    <a:pt x="388347" y="2779588"/>
                  </a:cubicBezTo>
                  <a:lnTo>
                    <a:pt x="402591" y="2744947"/>
                  </a:lnTo>
                  <a:lnTo>
                    <a:pt x="402591" y="2732979"/>
                  </a:lnTo>
                  <a:cubicBezTo>
                    <a:pt x="407292" y="2719753"/>
                    <a:pt x="413416" y="2729200"/>
                    <a:pt x="422674" y="2724789"/>
                  </a:cubicBezTo>
                  <a:cubicBezTo>
                    <a:pt x="422674" y="2708102"/>
                    <a:pt x="439125" y="2717549"/>
                    <a:pt x="429796" y="2690466"/>
                  </a:cubicBezTo>
                  <a:cubicBezTo>
                    <a:pt x="398704" y="2667160"/>
                    <a:pt x="366828" y="2674907"/>
                    <a:pt x="336501" y="2713137"/>
                  </a:cubicBezTo>
                  <a:cubicBezTo>
                    <a:pt x="335006" y="2700544"/>
                    <a:pt x="320407" y="2705580"/>
                    <a:pt x="326531" y="2690149"/>
                  </a:cubicBezTo>
                  <a:cubicBezTo>
                    <a:pt x="349830" y="2680134"/>
                    <a:pt x="372850" y="2659978"/>
                    <a:pt x="395255" y="2630000"/>
                  </a:cubicBezTo>
                  <a:cubicBezTo>
                    <a:pt x="407007" y="2655822"/>
                    <a:pt x="407291" y="2640706"/>
                    <a:pt x="408431" y="2595988"/>
                  </a:cubicBezTo>
                  <a:cubicBezTo>
                    <a:pt x="403869" y="2595988"/>
                    <a:pt x="399375" y="2591105"/>
                    <a:pt x="395327" y="2581814"/>
                  </a:cubicBezTo>
                  <a:cubicBezTo>
                    <a:pt x="390697" y="2592837"/>
                    <a:pt x="390697" y="2592837"/>
                    <a:pt x="386424" y="2581814"/>
                  </a:cubicBezTo>
                  <a:cubicBezTo>
                    <a:pt x="376099" y="2594947"/>
                    <a:pt x="365947" y="2610599"/>
                    <a:pt x="356015" y="2628737"/>
                  </a:cubicBezTo>
                  <a:cubicBezTo>
                    <a:pt x="338354" y="2609845"/>
                    <a:pt x="322044" y="2623070"/>
                    <a:pt x="305237" y="2597245"/>
                  </a:cubicBezTo>
                  <a:cubicBezTo>
                    <a:pt x="314709" y="2586539"/>
                    <a:pt x="326176" y="2597245"/>
                    <a:pt x="336644" y="2593151"/>
                  </a:cubicBezTo>
                  <a:lnTo>
                    <a:pt x="347967" y="2561658"/>
                  </a:lnTo>
                  <a:lnTo>
                    <a:pt x="339208" y="2538356"/>
                  </a:lnTo>
                  <a:lnTo>
                    <a:pt x="339208" y="2526386"/>
                  </a:lnTo>
                  <a:cubicBezTo>
                    <a:pt x="341629" y="2515367"/>
                    <a:pt x="349890" y="2526387"/>
                    <a:pt x="348965" y="2506546"/>
                  </a:cubicBezTo>
                  <a:cubicBezTo>
                    <a:pt x="356086" y="2477258"/>
                    <a:pt x="371469" y="2506546"/>
                    <a:pt x="380799" y="2508437"/>
                  </a:cubicBezTo>
                  <a:cubicBezTo>
                    <a:pt x="385000" y="2521976"/>
                    <a:pt x="393404" y="2527647"/>
                    <a:pt x="393333" y="2503084"/>
                  </a:cubicBezTo>
                  <a:cubicBezTo>
                    <a:pt x="393333" y="2498359"/>
                    <a:pt x="396324" y="2494580"/>
                    <a:pt x="397962" y="2490173"/>
                  </a:cubicBezTo>
                  <a:cubicBezTo>
                    <a:pt x="384573" y="2466866"/>
                    <a:pt x="369475" y="2485131"/>
                    <a:pt x="356372" y="2458680"/>
                  </a:cubicBezTo>
                  <a:cubicBezTo>
                    <a:pt x="350745" y="2478832"/>
                    <a:pt x="342128" y="2462142"/>
                    <a:pt x="336857" y="2481037"/>
                  </a:cubicBezTo>
                  <a:lnTo>
                    <a:pt x="324395" y="2449544"/>
                  </a:lnTo>
                  <a:cubicBezTo>
                    <a:pt x="324395" y="2446397"/>
                    <a:pt x="324395" y="2442304"/>
                    <a:pt x="324395" y="2438525"/>
                  </a:cubicBezTo>
                  <a:cubicBezTo>
                    <a:pt x="350389" y="2432854"/>
                    <a:pt x="379018" y="2419943"/>
                    <a:pt x="402734" y="2474739"/>
                  </a:cubicBezTo>
                  <a:cubicBezTo>
                    <a:pt x="402734" y="2480723"/>
                    <a:pt x="402734" y="2484502"/>
                    <a:pt x="402735" y="2488595"/>
                  </a:cubicBezTo>
                  <a:cubicBezTo>
                    <a:pt x="405867" y="2498359"/>
                    <a:pt x="410353" y="2492061"/>
                    <a:pt x="414413" y="2493951"/>
                  </a:cubicBezTo>
                  <a:lnTo>
                    <a:pt x="421178" y="2477890"/>
                  </a:lnTo>
                  <a:cubicBezTo>
                    <a:pt x="420467" y="2466866"/>
                    <a:pt x="415980" y="2463087"/>
                    <a:pt x="417404" y="2440412"/>
                  </a:cubicBezTo>
                  <a:cubicBezTo>
                    <a:pt x="408075" y="2406400"/>
                    <a:pt x="395469" y="2427187"/>
                    <a:pt x="384573" y="2418997"/>
                  </a:cubicBezTo>
                  <a:cubicBezTo>
                    <a:pt x="378413" y="2406526"/>
                    <a:pt x="371812" y="2398842"/>
                    <a:pt x="365059" y="2396323"/>
                  </a:cubicBezTo>
                  <a:lnTo>
                    <a:pt x="353665" y="2364830"/>
                  </a:lnTo>
                  <a:cubicBezTo>
                    <a:pt x="353665" y="2358531"/>
                    <a:pt x="352953" y="2349081"/>
                    <a:pt x="352525" y="2338690"/>
                  </a:cubicBezTo>
                  <a:cubicBezTo>
                    <a:pt x="334508" y="2338690"/>
                    <a:pt x="318626" y="2324833"/>
                    <a:pt x="300893" y="2322313"/>
                  </a:cubicBezTo>
                  <a:cubicBezTo>
                    <a:pt x="298044" y="2318535"/>
                    <a:pt x="299611" y="2303732"/>
                    <a:pt x="299256" y="2294286"/>
                  </a:cubicBezTo>
                  <a:lnTo>
                    <a:pt x="304169" y="2280744"/>
                  </a:lnTo>
                  <a:cubicBezTo>
                    <a:pt x="304169" y="2276336"/>
                    <a:pt x="304170" y="2272557"/>
                    <a:pt x="304169" y="2268460"/>
                  </a:cubicBezTo>
                  <a:cubicBezTo>
                    <a:pt x="307517" y="2263425"/>
                    <a:pt x="311291" y="2248305"/>
                    <a:pt x="306234" y="2239173"/>
                  </a:cubicBezTo>
                  <a:cubicBezTo>
                    <a:pt x="302816" y="2230987"/>
                    <a:pt x="304667" y="2220278"/>
                    <a:pt x="300893" y="2214296"/>
                  </a:cubicBezTo>
                  <a:cubicBezTo>
                    <a:pt x="290282" y="2220278"/>
                    <a:pt x="272905" y="2205475"/>
                    <a:pt x="293771" y="2182804"/>
                  </a:cubicBezTo>
                  <a:lnTo>
                    <a:pt x="293772" y="2171149"/>
                  </a:lnTo>
                  <a:cubicBezTo>
                    <a:pt x="288394" y="2159372"/>
                    <a:pt x="282002" y="2161323"/>
                    <a:pt x="277036" y="2176188"/>
                  </a:cubicBezTo>
                  <a:cubicBezTo>
                    <a:pt x="263624" y="2172409"/>
                    <a:pt x="250157" y="2176756"/>
                    <a:pt x="237012" y="2189102"/>
                  </a:cubicBezTo>
                  <a:lnTo>
                    <a:pt x="231030" y="2170521"/>
                  </a:lnTo>
                  <a:cubicBezTo>
                    <a:pt x="247908" y="2114776"/>
                    <a:pt x="274117" y="2156978"/>
                    <a:pt x="293700" y="2133675"/>
                  </a:cubicBezTo>
                  <a:lnTo>
                    <a:pt x="286580" y="2116350"/>
                  </a:lnTo>
                  <a:cubicBezTo>
                    <a:pt x="283231" y="2128005"/>
                    <a:pt x="270626" y="2138396"/>
                    <a:pt x="270270" y="2119501"/>
                  </a:cubicBezTo>
                  <a:cubicBezTo>
                    <a:pt x="278816" y="2091156"/>
                    <a:pt x="288573" y="2084546"/>
                    <a:pt x="297688" y="2063131"/>
                  </a:cubicBezTo>
                  <a:cubicBezTo>
                    <a:pt x="297689" y="2007704"/>
                    <a:pt x="264430" y="2045806"/>
                    <a:pt x="254958" y="2025340"/>
                  </a:cubicBezTo>
                  <a:cubicBezTo>
                    <a:pt x="256810" y="2014313"/>
                    <a:pt x="262080" y="2019356"/>
                    <a:pt x="265213" y="2018410"/>
                  </a:cubicBezTo>
                  <a:cubicBezTo>
                    <a:pt x="268347" y="2017464"/>
                    <a:pt x="271481" y="2003925"/>
                    <a:pt x="275398" y="2006441"/>
                  </a:cubicBezTo>
                  <a:cubicBezTo>
                    <a:pt x="279262" y="2007955"/>
                    <a:pt x="283128" y="2003608"/>
                    <a:pt x="286365" y="1994161"/>
                  </a:cubicBezTo>
                  <a:cubicBezTo>
                    <a:pt x="291280" y="1991325"/>
                    <a:pt x="298472" y="2001402"/>
                    <a:pt x="302887" y="1987231"/>
                  </a:cubicBezTo>
                  <a:lnTo>
                    <a:pt x="296264" y="1969595"/>
                  </a:lnTo>
                  <a:lnTo>
                    <a:pt x="277605" y="1969595"/>
                  </a:lnTo>
                  <a:cubicBezTo>
                    <a:pt x="274899" y="1962669"/>
                    <a:pt x="274970" y="1953219"/>
                    <a:pt x="275255" y="1941250"/>
                  </a:cubicBezTo>
                  <a:cubicBezTo>
                    <a:pt x="278673" y="1924560"/>
                    <a:pt x="287718" y="1911963"/>
                    <a:pt x="291421" y="1931176"/>
                  </a:cubicBezTo>
                  <a:cubicBezTo>
                    <a:pt x="296440" y="1933222"/>
                    <a:pt x="301483" y="1933850"/>
                    <a:pt x="306519" y="1933064"/>
                  </a:cubicBezTo>
                  <a:cubicBezTo>
                    <a:pt x="311932" y="1920153"/>
                    <a:pt x="319339" y="1910389"/>
                    <a:pt x="320335" y="1888343"/>
                  </a:cubicBezTo>
                  <a:lnTo>
                    <a:pt x="329024" y="1866613"/>
                  </a:lnTo>
                  <a:cubicBezTo>
                    <a:pt x="329024" y="1862834"/>
                    <a:pt x="329024" y="1858741"/>
                    <a:pt x="329024" y="1854648"/>
                  </a:cubicBezTo>
                  <a:lnTo>
                    <a:pt x="333867" y="1841419"/>
                  </a:lnTo>
                  <a:lnTo>
                    <a:pt x="333867" y="1817171"/>
                  </a:lnTo>
                  <a:cubicBezTo>
                    <a:pt x="318698" y="1815279"/>
                    <a:pt x="302175" y="1783476"/>
                    <a:pt x="287290" y="1810872"/>
                  </a:cubicBezTo>
                  <a:cubicBezTo>
                    <a:pt x="284655" y="1801112"/>
                    <a:pt x="284655" y="1801112"/>
                    <a:pt x="285724" y="1779379"/>
                  </a:cubicBezTo>
                  <a:cubicBezTo>
                    <a:pt x="299968" y="1770561"/>
                    <a:pt x="315849" y="1781899"/>
                    <a:pt x="328953" y="1759224"/>
                  </a:cubicBezTo>
                  <a:cubicBezTo>
                    <a:pt x="327101" y="1746941"/>
                    <a:pt x="321049" y="1755445"/>
                    <a:pt x="319267" y="1745367"/>
                  </a:cubicBezTo>
                  <a:lnTo>
                    <a:pt x="324110" y="1732142"/>
                  </a:lnTo>
                  <a:cubicBezTo>
                    <a:pt x="324110" y="1727731"/>
                    <a:pt x="324110" y="1723952"/>
                    <a:pt x="323753" y="1719859"/>
                  </a:cubicBezTo>
                  <a:cubicBezTo>
                    <a:pt x="319195" y="1707890"/>
                    <a:pt x="312502" y="1722064"/>
                    <a:pt x="306875" y="1702855"/>
                  </a:cubicBezTo>
                  <a:cubicBezTo>
                    <a:pt x="301748" y="1705371"/>
                    <a:pt x="297190" y="1697498"/>
                    <a:pt x="304241" y="1684587"/>
                  </a:cubicBezTo>
                  <a:cubicBezTo>
                    <a:pt x="288929" y="1649001"/>
                    <a:pt x="269843" y="1671672"/>
                    <a:pt x="253035" y="1653094"/>
                  </a:cubicBezTo>
                  <a:cubicBezTo>
                    <a:pt x="245487" y="1668839"/>
                    <a:pt x="226756" y="1676397"/>
                    <a:pt x="221985" y="1643648"/>
                  </a:cubicBezTo>
                  <a:cubicBezTo>
                    <a:pt x="251611" y="1620342"/>
                    <a:pt x="286080" y="1641442"/>
                    <a:pt x="313855" y="1596722"/>
                  </a:cubicBezTo>
                  <a:cubicBezTo>
                    <a:pt x="312146" y="1586958"/>
                    <a:pt x="289642" y="1581919"/>
                    <a:pt x="297475" y="1565229"/>
                  </a:cubicBezTo>
                  <a:cubicBezTo>
                    <a:pt x="301107" y="1541923"/>
                    <a:pt x="314638" y="1568694"/>
                    <a:pt x="314282" y="1536256"/>
                  </a:cubicBezTo>
                  <a:cubicBezTo>
                    <a:pt x="312502" y="1527123"/>
                    <a:pt x="308584" y="1530903"/>
                    <a:pt x="305309" y="1526809"/>
                  </a:cubicBezTo>
                  <a:cubicBezTo>
                    <a:pt x="304739" y="1492794"/>
                    <a:pt x="298828" y="1514209"/>
                    <a:pt x="295196" y="1498464"/>
                  </a:cubicBezTo>
                  <a:lnTo>
                    <a:pt x="301890" y="1480828"/>
                  </a:lnTo>
                  <a:cubicBezTo>
                    <a:pt x="320692" y="1527437"/>
                    <a:pt x="308229" y="1433277"/>
                    <a:pt x="323256" y="1460987"/>
                  </a:cubicBezTo>
                  <a:lnTo>
                    <a:pt x="334223" y="1438629"/>
                  </a:lnTo>
                  <a:cubicBezTo>
                    <a:pt x="327101" y="1430757"/>
                    <a:pt x="319125" y="1407137"/>
                    <a:pt x="312003" y="1431699"/>
                  </a:cubicBezTo>
                  <a:cubicBezTo>
                    <a:pt x="298685" y="1379737"/>
                    <a:pt x="278460" y="1487126"/>
                    <a:pt x="269985" y="1425087"/>
                  </a:cubicBezTo>
                  <a:cubicBezTo>
                    <a:pt x="265997" y="1413121"/>
                    <a:pt x="259730" y="1428866"/>
                    <a:pt x="255742" y="1412489"/>
                  </a:cubicBezTo>
                  <a:cubicBezTo>
                    <a:pt x="265214" y="1391075"/>
                    <a:pt x="251184" y="1395486"/>
                    <a:pt x="247053" y="1394854"/>
                  </a:cubicBezTo>
                  <a:lnTo>
                    <a:pt x="244917" y="1379106"/>
                  </a:lnTo>
                  <a:cubicBezTo>
                    <a:pt x="250899" y="1352652"/>
                    <a:pt x="259160" y="1365249"/>
                    <a:pt x="265000" y="1352652"/>
                  </a:cubicBezTo>
                  <a:lnTo>
                    <a:pt x="265000" y="1340687"/>
                  </a:lnTo>
                  <a:lnTo>
                    <a:pt x="260086" y="1327775"/>
                  </a:lnTo>
                  <a:cubicBezTo>
                    <a:pt x="260086" y="1323365"/>
                    <a:pt x="260086" y="1319271"/>
                    <a:pt x="260086" y="1315492"/>
                  </a:cubicBezTo>
                  <a:cubicBezTo>
                    <a:pt x="247837" y="1292186"/>
                    <a:pt x="265356" y="1272030"/>
                    <a:pt x="269985" y="1255971"/>
                  </a:cubicBezTo>
                  <a:lnTo>
                    <a:pt x="269985" y="1244003"/>
                  </a:lnTo>
                  <a:cubicBezTo>
                    <a:pt x="264644" y="1233611"/>
                    <a:pt x="264501" y="1233611"/>
                    <a:pt x="258377" y="1247782"/>
                  </a:cubicBezTo>
                  <a:cubicBezTo>
                    <a:pt x="246982" y="1256914"/>
                    <a:pt x="234163" y="1235499"/>
                    <a:pt x="223409" y="1260693"/>
                  </a:cubicBezTo>
                  <a:cubicBezTo>
                    <a:pt x="217570" y="1238650"/>
                    <a:pt x="208240" y="1257859"/>
                    <a:pt x="202044" y="1244949"/>
                  </a:cubicBezTo>
                  <a:cubicBezTo>
                    <a:pt x="217641" y="1192355"/>
                    <a:pt x="244774" y="1254395"/>
                    <a:pt x="260300" y="1195503"/>
                  </a:cubicBezTo>
                  <a:cubicBezTo>
                    <a:pt x="257949" y="1181963"/>
                    <a:pt x="251326" y="1195502"/>
                    <a:pt x="250471" y="1179758"/>
                  </a:cubicBezTo>
                  <a:cubicBezTo>
                    <a:pt x="248122" y="1148265"/>
                    <a:pt x="233237" y="1162753"/>
                    <a:pt x="228110" y="1175665"/>
                  </a:cubicBezTo>
                  <a:cubicBezTo>
                    <a:pt x="187729" y="1181018"/>
                    <a:pt x="145711" y="1166847"/>
                    <a:pt x="107966" y="1169680"/>
                  </a:cubicBezTo>
                  <a:lnTo>
                    <a:pt x="107967" y="1143858"/>
                  </a:lnTo>
                  <a:lnTo>
                    <a:pt x="114305" y="1138502"/>
                  </a:lnTo>
                  <a:cubicBezTo>
                    <a:pt x="132965" y="1159163"/>
                    <a:pt x="152437" y="1160988"/>
                    <a:pt x="171278" y="1143858"/>
                  </a:cubicBezTo>
                  <a:lnTo>
                    <a:pt x="167504" y="1134408"/>
                  </a:lnTo>
                  <a:cubicBezTo>
                    <a:pt x="163088" y="1080872"/>
                    <a:pt x="179895" y="1088113"/>
                    <a:pt x="186661" y="1061031"/>
                  </a:cubicBezTo>
                  <a:lnTo>
                    <a:pt x="186661" y="1048119"/>
                  </a:lnTo>
                  <a:cubicBezTo>
                    <a:pt x="178186" y="1038356"/>
                    <a:pt x="168358" y="1016627"/>
                    <a:pt x="159741" y="1041818"/>
                  </a:cubicBezTo>
                  <a:cubicBezTo>
                    <a:pt x="150768" y="1013162"/>
                    <a:pt x="139444" y="1055364"/>
                    <a:pt x="130613" y="1065753"/>
                  </a:cubicBezTo>
                  <a:cubicBezTo>
                    <a:pt x="123492" y="1072054"/>
                    <a:pt x="117794" y="1054733"/>
                    <a:pt x="110459" y="1054418"/>
                  </a:cubicBezTo>
                  <a:lnTo>
                    <a:pt x="104049" y="1036465"/>
                  </a:lnTo>
                  <a:cubicBezTo>
                    <a:pt x="110459" y="1021980"/>
                    <a:pt x="122281" y="1021352"/>
                    <a:pt x="127551" y="998991"/>
                  </a:cubicBezTo>
                  <a:cubicBezTo>
                    <a:pt x="125058" y="987022"/>
                    <a:pt x="116228" y="1001825"/>
                    <a:pt x="116940" y="981355"/>
                  </a:cubicBezTo>
                  <a:cubicBezTo>
                    <a:pt x="110601" y="975685"/>
                    <a:pt x="45723" y="981355"/>
                    <a:pt x="62103" y="944506"/>
                  </a:cubicBezTo>
                  <a:cubicBezTo>
                    <a:pt x="82684" y="962460"/>
                    <a:pt x="96857" y="907975"/>
                    <a:pt x="115373" y="896009"/>
                  </a:cubicBezTo>
                  <a:cubicBezTo>
                    <a:pt x="119361" y="882152"/>
                    <a:pt x="119361" y="882152"/>
                    <a:pt x="113593" y="866718"/>
                  </a:cubicBezTo>
                  <a:cubicBezTo>
                    <a:pt x="116443" y="856800"/>
                    <a:pt x="119523" y="848266"/>
                    <a:pt x="122780" y="841210"/>
                  </a:cubicBezTo>
                  <a:lnTo>
                    <a:pt x="118008" y="828299"/>
                  </a:lnTo>
                  <a:cubicBezTo>
                    <a:pt x="118008" y="823574"/>
                    <a:pt x="118008" y="819795"/>
                    <a:pt x="117652" y="815702"/>
                  </a:cubicBezTo>
                  <a:cubicBezTo>
                    <a:pt x="107824" y="772872"/>
                    <a:pt x="96287" y="828299"/>
                    <a:pt x="86032" y="799640"/>
                  </a:cubicBezTo>
                  <a:cubicBezTo>
                    <a:pt x="82186" y="811609"/>
                    <a:pt x="77272" y="808144"/>
                    <a:pt x="73711" y="817276"/>
                  </a:cubicBezTo>
                  <a:lnTo>
                    <a:pt x="73711" y="828931"/>
                  </a:lnTo>
                  <a:cubicBezTo>
                    <a:pt x="63242" y="843730"/>
                    <a:pt x="50922" y="822946"/>
                    <a:pt x="41877" y="860423"/>
                  </a:cubicBezTo>
                  <a:cubicBezTo>
                    <a:pt x="36322" y="855698"/>
                    <a:pt x="33473" y="868295"/>
                    <a:pt x="34400" y="889710"/>
                  </a:cubicBezTo>
                  <a:lnTo>
                    <a:pt x="29984" y="902622"/>
                  </a:lnTo>
                  <a:cubicBezTo>
                    <a:pt x="29984" y="905773"/>
                    <a:pt x="29984" y="909552"/>
                    <a:pt x="29557" y="914273"/>
                  </a:cubicBezTo>
                  <a:lnTo>
                    <a:pt x="24714" y="927501"/>
                  </a:lnTo>
                  <a:lnTo>
                    <a:pt x="24714" y="944192"/>
                  </a:lnTo>
                  <a:cubicBezTo>
                    <a:pt x="33402" y="964033"/>
                    <a:pt x="43871" y="957418"/>
                    <a:pt x="53842" y="969386"/>
                  </a:cubicBezTo>
                  <a:cubicBezTo>
                    <a:pt x="46292" y="997731"/>
                    <a:pt x="37248" y="976944"/>
                    <a:pt x="29699" y="1004972"/>
                  </a:cubicBezTo>
                  <a:cubicBezTo>
                    <a:pt x="37889" y="1049694"/>
                    <a:pt x="60251" y="994266"/>
                    <a:pt x="63883" y="1042450"/>
                  </a:cubicBezTo>
                  <a:cubicBezTo>
                    <a:pt x="59325" y="1048120"/>
                    <a:pt x="59325" y="1048120"/>
                    <a:pt x="37390" y="1048120"/>
                  </a:cubicBezTo>
                  <a:cubicBezTo>
                    <a:pt x="32832" y="1032372"/>
                    <a:pt x="22435" y="1028279"/>
                    <a:pt x="24642" y="1063236"/>
                  </a:cubicBezTo>
                  <a:cubicBezTo>
                    <a:pt x="25996" y="1073311"/>
                    <a:pt x="29913" y="1077407"/>
                    <a:pt x="32192" y="1084966"/>
                  </a:cubicBezTo>
                  <a:cubicBezTo>
                    <a:pt x="37105" y="1084966"/>
                    <a:pt x="57189" y="1081186"/>
                    <a:pt x="45865" y="1108900"/>
                  </a:cubicBezTo>
                  <a:cubicBezTo>
                    <a:pt x="41094" y="1113307"/>
                    <a:pt x="29058" y="1095989"/>
                    <a:pt x="29557" y="1127164"/>
                  </a:cubicBezTo>
                  <a:lnTo>
                    <a:pt x="19871" y="1151730"/>
                  </a:lnTo>
                  <a:lnTo>
                    <a:pt x="24286" y="1162753"/>
                  </a:lnTo>
                  <a:cubicBezTo>
                    <a:pt x="25426" y="1187316"/>
                    <a:pt x="24286" y="1213138"/>
                    <a:pt x="24999" y="1237704"/>
                  </a:cubicBezTo>
                  <a:lnTo>
                    <a:pt x="28987" y="1247468"/>
                  </a:lnTo>
                  <a:cubicBezTo>
                    <a:pt x="29914" y="1264472"/>
                    <a:pt x="29913" y="1265104"/>
                    <a:pt x="24073" y="1267309"/>
                  </a:cubicBezTo>
                  <a:cubicBezTo>
                    <a:pt x="19444" y="1267309"/>
                    <a:pt x="20013" y="1276441"/>
                    <a:pt x="19657" y="1284628"/>
                  </a:cubicBezTo>
                  <a:cubicBezTo>
                    <a:pt x="9473" y="1309508"/>
                    <a:pt x="17165" y="1127164"/>
                    <a:pt x="14886" y="1090947"/>
                  </a:cubicBezTo>
                  <a:lnTo>
                    <a:pt x="19587" y="1078036"/>
                  </a:lnTo>
                  <a:cubicBezTo>
                    <a:pt x="10471" y="1062291"/>
                    <a:pt x="16453" y="1003084"/>
                    <a:pt x="14815" y="968758"/>
                  </a:cubicBezTo>
                  <a:lnTo>
                    <a:pt x="18945" y="958681"/>
                  </a:lnTo>
                  <a:cubicBezTo>
                    <a:pt x="21936" y="902308"/>
                    <a:pt x="17592" y="840896"/>
                    <a:pt x="20583" y="784209"/>
                  </a:cubicBezTo>
                  <a:lnTo>
                    <a:pt x="24357" y="774763"/>
                  </a:lnTo>
                  <a:lnTo>
                    <a:pt x="24357" y="711778"/>
                  </a:lnTo>
                  <a:lnTo>
                    <a:pt x="19942" y="699177"/>
                  </a:lnTo>
                  <a:lnTo>
                    <a:pt x="19942" y="662963"/>
                  </a:lnTo>
                  <a:lnTo>
                    <a:pt x="24642" y="650365"/>
                  </a:lnTo>
                  <a:lnTo>
                    <a:pt x="24642" y="638397"/>
                  </a:lnTo>
                  <a:cubicBezTo>
                    <a:pt x="9189" y="633676"/>
                    <a:pt x="16310" y="579191"/>
                    <a:pt x="14815" y="529434"/>
                  </a:cubicBezTo>
                  <a:lnTo>
                    <a:pt x="19444" y="515891"/>
                  </a:lnTo>
                  <a:cubicBezTo>
                    <a:pt x="14423" y="501877"/>
                    <a:pt x="13854" y="475187"/>
                    <a:pt x="14245" y="445662"/>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372" name="Google Shape;372;p18"/>
            <p:cNvSpPr/>
            <p:nvPr/>
          </p:nvSpPr>
          <p:spPr>
            <a:xfrm rot="2700000">
              <a:off x="4024090" y="-1650627"/>
              <a:ext cx="467657" cy="10166810"/>
            </a:xfrm>
            <a:custGeom>
              <a:rect b="b" l="l" r="r" t="t"/>
              <a:pathLst>
                <a:path extrusionOk="0" h="10161159" w="467397">
                  <a:moveTo>
                    <a:pt x="88540" y="9944363"/>
                  </a:moveTo>
                  <a:cubicBezTo>
                    <a:pt x="79911" y="9954781"/>
                    <a:pt x="67398" y="9993630"/>
                    <a:pt x="61033" y="9982409"/>
                  </a:cubicBezTo>
                  <a:lnTo>
                    <a:pt x="60819" y="9981463"/>
                  </a:lnTo>
                  <a:cubicBezTo>
                    <a:pt x="33472" y="10027444"/>
                    <a:pt x="22434" y="10028704"/>
                    <a:pt x="61176" y="10029332"/>
                  </a:cubicBezTo>
                  <a:cubicBezTo>
                    <a:pt x="66873" y="9986502"/>
                    <a:pt x="80475" y="10010754"/>
                    <a:pt x="90588" y="10004766"/>
                  </a:cubicBezTo>
                  <a:cubicBezTo>
                    <a:pt x="94220" y="9993746"/>
                    <a:pt x="93009" y="9983355"/>
                    <a:pt x="97710" y="9973274"/>
                  </a:cubicBezTo>
                  <a:cubicBezTo>
                    <a:pt x="97496" y="9942097"/>
                    <a:pt x="93717" y="9938113"/>
                    <a:pt x="88540" y="9944363"/>
                  </a:cubicBezTo>
                  <a:close/>
                  <a:moveTo>
                    <a:pt x="74502" y="9863681"/>
                  </a:moveTo>
                  <a:lnTo>
                    <a:pt x="69759" y="9879155"/>
                  </a:lnTo>
                  <a:lnTo>
                    <a:pt x="69365" y="9878799"/>
                  </a:lnTo>
                  <a:lnTo>
                    <a:pt x="69579" y="9879742"/>
                  </a:lnTo>
                  <a:lnTo>
                    <a:pt x="69759" y="9879155"/>
                  </a:lnTo>
                  <a:lnTo>
                    <a:pt x="74662" y="9883602"/>
                  </a:lnTo>
                  <a:cubicBezTo>
                    <a:pt x="76701" y="9883209"/>
                    <a:pt x="78837" y="9881950"/>
                    <a:pt x="80547" y="9883209"/>
                  </a:cubicBezTo>
                  <a:cubicBezTo>
                    <a:pt x="84392" y="9871869"/>
                    <a:pt x="84321" y="9871869"/>
                    <a:pt x="80974" y="9858958"/>
                  </a:cubicBezTo>
                  <a:cubicBezTo>
                    <a:pt x="79407" y="9858328"/>
                    <a:pt x="76825" y="9860059"/>
                    <a:pt x="74502" y="9863681"/>
                  </a:cubicBezTo>
                  <a:close/>
                  <a:moveTo>
                    <a:pt x="61756" y="9800420"/>
                  </a:moveTo>
                  <a:cubicBezTo>
                    <a:pt x="53586" y="9806285"/>
                    <a:pt x="49086" y="9816835"/>
                    <a:pt x="51276" y="9834392"/>
                  </a:cubicBezTo>
                  <a:cubicBezTo>
                    <a:pt x="56368" y="9830616"/>
                    <a:pt x="61603" y="9834709"/>
                    <a:pt x="66090" y="9846046"/>
                  </a:cubicBezTo>
                  <a:cubicBezTo>
                    <a:pt x="83950" y="9815499"/>
                    <a:pt x="104034" y="9824631"/>
                    <a:pt x="120143" y="9870295"/>
                  </a:cubicBezTo>
                  <a:cubicBezTo>
                    <a:pt x="127265" y="9859589"/>
                    <a:pt x="135454" y="9837228"/>
                    <a:pt x="142149" y="9852659"/>
                  </a:cubicBezTo>
                  <a:lnTo>
                    <a:pt x="142149" y="9876911"/>
                  </a:lnTo>
                  <a:cubicBezTo>
                    <a:pt x="160523" y="9922571"/>
                    <a:pt x="182529" y="9867775"/>
                    <a:pt x="203467" y="9883209"/>
                  </a:cubicBezTo>
                  <a:cubicBezTo>
                    <a:pt x="208452" y="9899900"/>
                    <a:pt x="223763" y="9909349"/>
                    <a:pt x="220773" y="9868407"/>
                  </a:cubicBezTo>
                  <a:lnTo>
                    <a:pt x="220630" y="9867461"/>
                  </a:lnTo>
                  <a:cubicBezTo>
                    <a:pt x="220630" y="9864628"/>
                    <a:pt x="218921" y="9862108"/>
                    <a:pt x="217995" y="9859275"/>
                  </a:cubicBezTo>
                  <a:cubicBezTo>
                    <a:pt x="210161" y="9890764"/>
                    <a:pt x="203752" y="9844155"/>
                    <a:pt x="196060" y="9864942"/>
                  </a:cubicBezTo>
                  <a:cubicBezTo>
                    <a:pt x="186944" y="9883520"/>
                    <a:pt x="188938" y="9860531"/>
                    <a:pt x="183669" y="9846360"/>
                  </a:cubicBezTo>
                  <a:cubicBezTo>
                    <a:pt x="178826" y="9843527"/>
                    <a:pt x="171561" y="9854550"/>
                    <a:pt x="167288" y="9839116"/>
                  </a:cubicBezTo>
                  <a:lnTo>
                    <a:pt x="176048" y="9817387"/>
                  </a:lnTo>
                  <a:cubicBezTo>
                    <a:pt x="169418" y="9793453"/>
                    <a:pt x="160046" y="9790937"/>
                    <a:pt x="152831" y="9811403"/>
                  </a:cubicBezTo>
                  <a:cubicBezTo>
                    <a:pt x="143805" y="9807388"/>
                    <a:pt x="86266" y="9782824"/>
                    <a:pt x="61756" y="9800420"/>
                  </a:cubicBezTo>
                  <a:close/>
                  <a:moveTo>
                    <a:pt x="124629" y="9662443"/>
                  </a:moveTo>
                  <a:lnTo>
                    <a:pt x="125153" y="9687009"/>
                  </a:lnTo>
                  <a:lnTo>
                    <a:pt x="124772" y="9687009"/>
                  </a:lnTo>
                  <a:lnTo>
                    <a:pt x="125199" y="9689211"/>
                  </a:lnTo>
                  <a:lnTo>
                    <a:pt x="125153" y="9687009"/>
                  </a:lnTo>
                  <a:lnTo>
                    <a:pt x="130256" y="9687009"/>
                  </a:lnTo>
                  <a:cubicBezTo>
                    <a:pt x="142505" y="9658664"/>
                    <a:pt x="132036" y="9662129"/>
                    <a:pt x="124629" y="9662443"/>
                  </a:cubicBezTo>
                  <a:close/>
                  <a:moveTo>
                    <a:pt x="85105" y="9661498"/>
                  </a:moveTo>
                  <a:lnTo>
                    <a:pt x="77128" y="9686691"/>
                  </a:lnTo>
                  <a:cubicBezTo>
                    <a:pt x="66019" y="9690156"/>
                    <a:pt x="56689" y="9671261"/>
                    <a:pt x="50992" y="9711257"/>
                  </a:cubicBezTo>
                  <a:cubicBezTo>
                    <a:pt x="47074" y="9716296"/>
                    <a:pt x="50564" y="9731727"/>
                    <a:pt x="44582" y="9735823"/>
                  </a:cubicBezTo>
                  <a:cubicBezTo>
                    <a:pt x="41039" y="9733775"/>
                    <a:pt x="37469" y="9734562"/>
                    <a:pt x="34042" y="9738065"/>
                  </a:cubicBezTo>
                  <a:lnTo>
                    <a:pt x="24816" y="9755726"/>
                  </a:lnTo>
                  <a:lnTo>
                    <a:pt x="23929" y="9754402"/>
                  </a:lnTo>
                  <a:lnTo>
                    <a:pt x="24356" y="9756607"/>
                  </a:lnTo>
                  <a:lnTo>
                    <a:pt x="24816" y="9755726"/>
                  </a:lnTo>
                  <a:lnTo>
                    <a:pt x="35965" y="9772355"/>
                  </a:lnTo>
                  <a:cubicBezTo>
                    <a:pt x="53982" y="9761018"/>
                    <a:pt x="72570" y="9731727"/>
                    <a:pt x="90659" y="9723855"/>
                  </a:cubicBezTo>
                  <a:cubicBezTo>
                    <a:pt x="102553" y="9741176"/>
                    <a:pt x="117081" y="9782433"/>
                    <a:pt x="129615" y="9748103"/>
                  </a:cubicBezTo>
                  <a:cubicBezTo>
                    <a:pt x="139727" y="9736766"/>
                    <a:pt x="150267" y="9774874"/>
                    <a:pt x="159312" y="9748103"/>
                  </a:cubicBezTo>
                  <a:cubicBezTo>
                    <a:pt x="164105" y="9759126"/>
                    <a:pt x="169575" y="9762906"/>
                    <a:pt x="174909" y="9759126"/>
                  </a:cubicBezTo>
                  <a:cubicBezTo>
                    <a:pt x="179253" y="9742436"/>
                    <a:pt x="187372" y="9743696"/>
                    <a:pt x="191431" y="9729839"/>
                  </a:cubicBezTo>
                  <a:cubicBezTo>
                    <a:pt x="159739" y="9691417"/>
                    <a:pt x="122635" y="9767945"/>
                    <a:pt x="93009" y="9680711"/>
                  </a:cubicBezTo>
                  <a:lnTo>
                    <a:pt x="97639" y="9667796"/>
                  </a:lnTo>
                  <a:cubicBezTo>
                    <a:pt x="94505" y="9657718"/>
                    <a:pt x="90089" y="9664017"/>
                    <a:pt x="85105" y="9661498"/>
                  </a:cubicBezTo>
                  <a:close/>
                  <a:moveTo>
                    <a:pt x="213722" y="9507502"/>
                  </a:moveTo>
                  <a:cubicBezTo>
                    <a:pt x="210304" y="9507502"/>
                    <a:pt x="211158" y="9525135"/>
                    <a:pt x="211158" y="9534270"/>
                  </a:cubicBezTo>
                  <a:lnTo>
                    <a:pt x="198980" y="9565763"/>
                  </a:lnTo>
                  <a:cubicBezTo>
                    <a:pt x="190577" y="9561352"/>
                    <a:pt x="185520" y="9594733"/>
                    <a:pt x="177615" y="9602291"/>
                  </a:cubicBezTo>
                  <a:cubicBezTo>
                    <a:pt x="165579" y="9602291"/>
                    <a:pt x="149128" y="9566705"/>
                    <a:pt x="138446" y="9607961"/>
                  </a:cubicBezTo>
                  <a:lnTo>
                    <a:pt x="144285" y="9626226"/>
                  </a:lnTo>
                  <a:lnTo>
                    <a:pt x="218565" y="9626225"/>
                  </a:lnTo>
                  <a:cubicBezTo>
                    <a:pt x="227395" y="9598512"/>
                    <a:pt x="241140" y="9609853"/>
                    <a:pt x="250399" y="9594733"/>
                  </a:cubicBezTo>
                  <a:lnTo>
                    <a:pt x="250399" y="9558519"/>
                  </a:lnTo>
                  <a:lnTo>
                    <a:pt x="245627" y="9545604"/>
                  </a:lnTo>
                  <a:cubicBezTo>
                    <a:pt x="252749" y="9539305"/>
                    <a:pt x="259870" y="9533011"/>
                    <a:pt x="267705" y="9527969"/>
                  </a:cubicBezTo>
                  <a:lnTo>
                    <a:pt x="274043" y="9511909"/>
                  </a:lnTo>
                  <a:cubicBezTo>
                    <a:pt x="263717" y="9467188"/>
                    <a:pt x="247764" y="9519153"/>
                    <a:pt x="236012" y="9524506"/>
                  </a:cubicBezTo>
                  <a:lnTo>
                    <a:pt x="239503" y="9534899"/>
                  </a:lnTo>
                  <a:lnTo>
                    <a:pt x="233521" y="9553794"/>
                  </a:lnTo>
                  <a:lnTo>
                    <a:pt x="217496" y="9553794"/>
                  </a:lnTo>
                  <a:cubicBezTo>
                    <a:pt x="216784" y="9548441"/>
                    <a:pt x="216144" y="9543085"/>
                    <a:pt x="215502" y="9537732"/>
                  </a:cubicBezTo>
                  <a:lnTo>
                    <a:pt x="220844" y="9522933"/>
                  </a:lnTo>
                  <a:close/>
                  <a:moveTo>
                    <a:pt x="159312" y="9455536"/>
                  </a:moveTo>
                  <a:cubicBezTo>
                    <a:pt x="155965" y="9471284"/>
                    <a:pt x="155965" y="9471284"/>
                    <a:pt x="160452" y="9482304"/>
                  </a:cubicBezTo>
                  <a:lnTo>
                    <a:pt x="160238" y="9480731"/>
                  </a:lnTo>
                  <a:cubicBezTo>
                    <a:pt x="175906" y="9479157"/>
                    <a:pt x="184239" y="9524189"/>
                    <a:pt x="198695" y="9468134"/>
                  </a:cubicBezTo>
                  <a:cubicBezTo>
                    <a:pt x="206386" y="9495847"/>
                    <a:pt x="215289" y="9459947"/>
                    <a:pt x="223550" y="9468134"/>
                  </a:cubicBezTo>
                  <a:cubicBezTo>
                    <a:pt x="228179" y="9487661"/>
                    <a:pt x="239431" y="9479471"/>
                    <a:pt x="245413" y="9462150"/>
                  </a:cubicBezTo>
                  <a:cubicBezTo>
                    <a:pt x="226185" y="9402943"/>
                    <a:pt x="184451" y="9451757"/>
                    <a:pt x="159312" y="9455536"/>
                  </a:cubicBezTo>
                  <a:close/>
                  <a:moveTo>
                    <a:pt x="61984" y="9534839"/>
                  </a:moveTo>
                  <a:cubicBezTo>
                    <a:pt x="57369" y="9538795"/>
                    <a:pt x="53074" y="9546786"/>
                    <a:pt x="49353" y="9560406"/>
                  </a:cubicBezTo>
                  <a:cubicBezTo>
                    <a:pt x="63241" y="9570799"/>
                    <a:pt x="78410" y="9560406"/>
                    <a:pt x="91300" y="9589066"/>
                  </a:cubicBezTo>
                  <a:cubicBezTo>
                    <a:pt x="93508" y="9589066"/>
                    <a:pt x="96143" y="9589066"/>
                    <a:pt x="97639" y="9595050"/>
                  </a:cubicBezTo>
                  <a:cubicBezTo>
                    <a:pt x="99134" y="9601031"/>
                    <a:pt x="97282" y="9609535"/>
                    <a:pt x="99704" y="9613942"/>
                  </a:cubicBezTo>
                  <a:lnTo>
                    <a:pt x="99561" y="9611740"/>
                  </a:lnTo>
                  <a:cubicBezTo>
                    <a:pt x="108755" y="9617411"/>
                    <a:pt x="118113" y="9616148"/>
                    <a:pt x="127193" y="9607333"/>
                  </a:cubicBezTo>
                  <a:lnTo>
                    <a:pt x="127193" y="9595678"/>
                  </a:lnTo>
                  <a:lnTo>
                    <a:pt x="122422" y="9582450"/>
                  </a:lnTo>
                  <a:cubicBezTo>
                    <a:pt x="124060" y="9527968"/>
                    <a:pt x="111739" y="9567651"/>
                    <a:pt x="105258" y="9565131"/>
                  </a:cubicBezTo>
                  <a:cubicBezTo>
                    <a:pt x="92546" y="9547416"/>
                    <a:pt x="75828" y="9522970"/>
                    <a:pt x="61984" y="9534839"/>
                  </a:cubicBezTo>
                  <a:close/>
                  <a:moveTo>
                    <a:pt x="194066" y="9358539"/>
                  </a:moveTo>
                  <a:cubicBezTo>
                    <a:pt x="172701" y="9393494"/>
                    <a:pt x="216713" y="9390032"/>
                    <a:pt x="220702" y="9373970"/>
                  </a:cubicBezTo>
                  <a:cubicBezTo>
                    <a:pt x="218849" y="9341534"/>
                    <a:pt x="201402" y="9368302"/>
                    <a:pt x="194280" y="9360113"/>
                  </a:cubicBezTo>
                  <a:close/>
                  <a:moveTo>
                    <a:pt x="72348" y="9456876"/>
                  </a:moveTo>
                  <a:cubicBezTo>
                    <a:pt x="64505" y="9460734"/>
                    <a:pt x="59466" y="9469709"/>
                    <a:pt x="69080" y="9481990"/>
                  </a:cubicBezTo>
                  <a:lnTo>
                    <a:pt x="68653" y="9479785"/>
                  </a:lnTo>
                  <a:cubicBezTo>
                    <a:pt x="76914" y="9479785"/>
                    <a:pt x="85461" y="9487343"/>
                    <a:pt x="92439" y="9462463"/>
                  </a:cubicBezTo>
                  <a:cubicBezTo>
                    <a:pt x="90837" y="9454277"/>
                    <a:pt x="80190" y="9453018"/>
                    <a:pt x="72348" y="9456876"/>
                  </a:cubicBezTo>
                  <a:close/>
                  <a:moveTo>
                    <a:pt x="82140" y="9366829"/>
                  </a:moveTo>
                  <a:cubicBezTo>
                    <a:pt x="77065" y="9368969"/>
                    <a:pt x="72409" y="9374205"/>
                    <a:pt x="68510" y="9384361"/>
                  </a:cubicBezTo>
                  <a:cubicBezTo>
                    <a:pt x="80119" y="9396962"/>
                    <a:pt x="98137" y="9435067"/>
                    <a:pt x="110458" y="9407039"/>
                  </a:cubicBezTo>
                  <a:cubicBezTo>
                    <a:pt x="124487" y="9412075"/>
                    <a:pt x="134173" y="9433807"/>
                    <a:pt x="146351" y="9396645"/>
                  </a:cubicBezTo>
                  <a:lnTo>
                    <a:pt x="146137" y="9394442"/>
                  </a:lnTo>
                  <a:cubicBezTo>
                    <a:pt x="158244" y="9394442"/>
                    <a:pt x="158244" y="9394442"/>
                    <a:pt x="161805" y="9387826"/>
                  </a:cubicBezTo>
                  <a:lnTo>
                    <a:pt x="161805" y="9376175"/>
                  </a:lnTo>
                  <a:cubicBezTo>
                    <a:pt x="158885" y="9365783"/>
                    <a:pt x="151977" y="9372710"/>
                    <a:pt x="149841" y="9357911"/>
                  </a:cubicBezTo>
                  <a:cubicBezTo>
                    <a:pt x="144642" y="9361058"/>
                    <a:pt x="136737" y="9349407"/>
                    <a:pt x="132535" y="9365783"/>
                  </a:cubicBezTo>
                  <a:cubicBezTo>
                    <a:pt x="132108" y="9371451"/>
                    <a:pt x="132535" y="9377749"/>
                    <a:pt x="129971" y="9381842"/>
                  </a:cubicBezTo>
                  <a:cubicBezTo>
                    <a:pt x="116350" y="9381842"/>
                    <a:pt x="97362" y="9360407"/>
                    <a:pt x="82140" y="9366829"/>
                  </a:cubicBezTo>
                  <a:close/>
                  <a:moveTo>
                    <a:pt x="212796" y="9152892"/>
                  </a:moveTo>
                  <a:cubicBezTo>
                    <a:pt x="211158" y="9159032"/>
                    <a:pt x="209146" y="9161709"/>
                    <a:pt x="207125" y="9163834"/>
                  </a:cubicBezTo>
                  <a:lnTo>
                    <a:pt x="201513" y="9171321"/>
                  </a:lnTo>
                  <a:lnTo>
                    <a:pt x="201188" y="9169897"/>
                  </a:lnTo>
                  <a:lnTo>
                    <a:pt x="201401" y="9171470"/>
                  </a:lnTo>
                  <a:lnTo>
                    <a:pt x="201513" y="9171321"/>
                  </a:lnTo>
                  <a:lnTo>
                    <a:pt x="205331" y="9188054"/>
                  </a:lnTo>
                  <a:cubicBezTo>
                    <a:pt x="212484" y="9197590"/>
                    <a:pt x="226719" y="9183833"/>
                    <a:pt x="230458" y="9169897"/>
                  </a:cubicBezTo>
                  <a:cubicBezTo>
                    <a:pt x="224953" y="9158245"/>
                    <a:pt x="218907" y="9152261"/>
                    <a:pt x="212796" y="9152892"/>
                  </a:cubicBezTo>
                  <a:close/>
                  <a:moveTo>
                    <a:pt x="90730" y="9262169"/>
                  </a:moveTo>
                  <a:cubicBezTo>
                    <a:pt x="80529" y="9301850"/>
                    <a:pt x="67522" y="9295473"/>
                    <a:pt x="55618" y="9308140"/>
                  </a:cubicBezTo>
                  <a:lnTo>
                    <a:pt x="44466" y="9329113"/>
                  </a:lnTo>
                  <a:lnTo>
                    <a:pt x="44012" y="9328620"/>
                  </a:lnTo>
                  <a:lnTo>
                    <a:pt x="44226" y="9329566"/>
                  </a:lnTo>
                  <a:lnTo>
                    <a:pt x="44466" y="9329113"/>
                  </a:lnTo>
                  <a:lnTo>
                    <a:pt x="49736" y="9334839"/>
                  </a:lnTo>
                  <a:cubicBezTo>
                    <a:pt x="51757" y="9334839"/>
                    <a:pt x="53840" y="9333816"/>
                    <a:pt x="55834" y="9334919"/>
                  </a:cubicBezTo>
                  <a:cubicBezTo>
                    <a:pt x="62001" y="9317914"/>
                    <a:pt x="69821" y="9317914"/>
                    <a:pt x="75989" y="9334918"/>
                  </a:cubicBezTo>
                  <a:cubicBezTo>
                    <a:pt x="84250" y="9309725"/>
                    <a:pt x="95288" y="9336493"/>
                    <a:pt x="102908" y="9305000"/>
                  </a:cubicBezTo>
                  <a:lnTo>
                    <a:pt x="102908" y="9280437"/>
                  </a:lnTo>
                  <a:cubicBezTo>
                    <a:pt x="99433" y="9268468"/>
                    <a:pt x="95139" y="9261856"/>
                    <a:pt x="90730" y="9262169"/>
                  </a:cubicBezTo>
                  <a:close/>
                  <a:moveTo>
                    <a:pt x="272263" y="9053058"/>
                  </a:moveTo>
                  <a:cubicBezTo>
                    <a:pt x="269485" y="9061876"/>
                    <a:pt x="265141" y="9064082"/>
                    <a:pt x="265141" y="9081717"/>
                  </a:cubicBezTo>
                  <a:cubicBezTo>
                    <a:pt x="272832" y="9119822"/>
                    <a:pt x="282233" y="9097148"/>
                    <a:pt x="289852" y="9073530"/>
                  </a:cubicBezTo>
                  <a:lnTo>
                    <a:pt x="289568" y="9071012"/>
                  </a:lnTo>
                  <a:cubicBezTo>
                    <a:pt x="285722" y="9061876"/>
                    <a:pt x="277888" y="9071011"/>
                    <a:pt x="272263" y="9053058"/>
                  </a:cubicBezTo>
                  <a:close/>
                  <a:moveTo>
                    <a:pt x="220074" y="9059365"/>
                  </a:moveTo>
                  <a:cubicBezTo>
                    <a:pt x="213254" y="9061506"/>
                    <a:pt x="206607" y="9074458"/>
                    <a:pt x="201544" y="9097780"/>
                  </a:cubicBezTo>
                  <a:lnTo>
                    <a:pt x="208309" y="9114783"/>
                  </a:lnTo>
                  <a:cubicBezTo>
                    <a:pt x="218636" y="9100927"/>
                    <a:pt x="230244" y="9112264"/>
                    <a:pt x="239645" y="9085813"/>
                  </a:cubicBezTo>
                  <a:cubicBezTo>
                    <a:pt x="233887" y="9065893"/>
                    <a:pt x="226893" y="9057224"/>
                    <a:pt x="220074" y="9059365"/>
                  </a:cubicBezTo>
                  <a:close/>
                  <a:moveTo>
                    <a:pt x="60445" y="9151711"/>
                  </a:moveTo>
                  <a:cubicBezTo>
                    <a:pt x="58291" y="9149821"/>
                    <a:pt x="56155" y="9150844"/>
                    <a:pt x="54552" y="9158245"/>
                  </a:cubicBezTo>
                  <a:cubicBezTo>
                    <a:pt x="58825" y="9166117"/>
                    <a:pt x="57686" y="9178400"/>
                    <a:pt x="61318" y="9187847"/>
                  </a:cubicBezTo>
                  <a:cubicBezTo>
                    <a:pt x="81828" y="9187847"/>
                    <a:pt x="103051" y="9213672"/>
                    <a:pt x="122351" y="9182494"/>
                  </a:cubicBezTo>
                  <a:lnTo>
                    <a:pt x="122350" y="9160133"/>
                  </a:lnTo>
                  <a:cubicBezTo>
                    <a:pt x="108107" y="9114784"/>
                    <a:pt x="87526" y="9165489"/>
                    <a:pt x="70576" y="9154780"/>
                  </a:cubicBezTo>
                  <a:lnTo>
                    <a:pt x="70362" y="9153206"/>
                  </a:lnTo>
                  <a:lnTo>
                    <a:pt x="66445" y="9162656"/>
                  </a:lnTo>
                  <a:cubicBezTo>
                    <a:pt x="64772" y="9158404"/>
                    <a:pt x="62600" y="9153600"/>
                    <a:pt x="60445" y="9151711"/>
                  </a:cubicBezTo>
                  <a:close/>
                  <a:moveTo>
                    <a:pt x="281609" y="8918674"/>
                  </a:moveTo>
                  <a:cubicBezTo>
                    <a:pt x="273460" y="8922246"/>
                    <a:pt x="272031" y="8936536"/>
                    <a:pt x="287147" y="8955432"/>
                  </a:cubicBezTo>
                  <a:cubicBezTo>
                    <a:pt x="290565" y="8949448"/>
                    <a:pt x="299111" y="8934959"/>
                    <a:pt x="291989" y="8921420"/>
                  </a:cubicBezTo>
                  <a:lnTo>
                    <a:pt x="291634" y="8918900"/>
                  </a:lnTo>
                  <a:cubicBezTo>
                    <a:pt x="287788" y="8917483"/>
                    <a:pt x="284325" y="8917483"/>
                    <a:pt x="281609" y="8918674"/>
                  </a:cubicBezTo>
                  <a:close/>
                  <a:moveTo>
                    <a:pt x="171562" y="9000781"/>
                  </a:moveTo>
                  <a:cubicBezTo>
                    <a:pt x="170280" y="9047391"/>
                    <a:pt x="187657" y="9032274"/>
                    <a:pt x="193924" y="9017472"/>
                  </a:cubicBezTo>
                  <a:cubicBezTo>
                    <a:pt x="212511" y="9007080"/>
                    <a:pt x="232523" y="9039518"/>
                    <a:pt x="249259" y="9018103"/>
                  </a:cubicBezTo>
                  <a:lnTo>
                    <a:pt x="248690" y="9016526"/>
                  </a:lnTo>
                  <a:lnTo>
                    <a:pt x="258232" y="9016526"/>
                  </a:lnTo>
                  <a:cubicBezTo>
                    <a:pt x="300962" y="8973699"/>
                    <a:pt x="178754" y="8991649"/>
                    <a:pt x="171562" y="9000781"/>
                  </a:cubicBezTo>
                  <a:close/>
                  <a:moveTo>
                    <a:pt x="75490" y="9079512"/>
                  </a:moveTo>
                  <a:cubicBezTo>
                    <a:pt x="74920" y="9079512"/>
                    <a:pt x="74351" y="9082034"/>
                    <a:pt x="73781" y="9083608"/>
                  </a:cubicBezTo>
                  <a:cubicBezTo>
                    <a:pt x="73781" y="9098093"/>
                    <a:pt x="73781" y="9098725"/>
                    <a:pt x="79051" y="9102187"/>
                  </a:cubicBezTo>
                  <a:cubicBezTo>
                    <a:pt x="88095" y="9126121"/>
                    <a:pt x="94932" y="9106912"/>
                    <a:pt x="102908" y="9084237"/>
                  </a:cubicBezTo>
                  <a:cubicBezTo>
                    <a:pt x="94718" y="9072899"/>
                    <a:pt x="84677" y="9081717"/>
                    <a:pt x="75704" y="9081089"/>
                  </a:cubicBezTo>
                  <a:close/>
                  <a:moveTo>
                    <a:pt x="78410" y="9011173"/>
                  </a:moveTo>
                  <a:lnTo>
                    <a:pt x="78410" y="9024085"/>
                  </a:lnTo>
                  <a:lnTo>
                    <a:pt x="86315" y="9041720"/>
                  </a:lnTo>
                  <a:cubicBezTo>
                    <a:pt x="103264" y="9033217"/>
                    <a:pt x="123348" y="9063453"/>
                    <a:pt x="138873" y="9019678"/>
                  </a:cubicBezTo>
                  <a:cubicBezTo>
                    <a:pt x="134258" y="9021849"/>
                    <a:pt x="129608" y="9017317"/>
                    <a:pt x="125627" y="9006766"/>
                  </a:cubicBezTo>
                  <a:cubicBezTo>
                    <a:pt x="86742" y="9003301"/>
                    <a:pt x="83893" y="9003615"/>
                    <a:pt x="78410" y="9011173"/>
                  </a:cubicBezTo>
                  <a:close/>
                  <a:moveTo>
                    <a:pt x="53556" y="8922365"/>
                  </a:moveTo>
                  <a:cubicBezTo>
                    <a:pt x="35680" y="8951653"/>
                    <a:pt x="67015" y="8940630"/>
                    <a:pt x="70505" y="8958580"/>
                  </a:cubicBezTo>
                  <a:cubicBezTo>
                    <a:pt x="95431" y="8900636"/>
                    <a:pt x="127977" y="8958580"/>
                    <a:pt x="153758" y="8970863"/>
                  </a:cubicBezTo>
                  <a:cubicBezTo>
                    <a:pt x="168001" y="8935905"/>
                    <a:pt x="186731" y="8984405"/>
                    <a:pt x="200191" y="8941575"/>
                  </a:cubicBezTo>
                  <a:cubicBezTo>
                    <a:pt x="201331" y="8933703"/>
                    <a:pt x="202683" y="8925827"/>
                    <a:pt x="198624" y="8922994"/>
                  </a:cubicBezTo>
                  <a:lnTo>
                    <a:pt x="198410" y="8922048"/>
                  </a:lnTo>
                  <a:cubicBezTo>
                    <a:pt x="190576" y="8942521"/>
                    <a:pt x="181318" y="8927405"/>
                    <a:pt x="173555" y="8934331"/>
                  </a:cubicBezTo>
                  <a:cubicBezTo>
                    <a:pt x="169440" y="8949699"/>
                    <a:pt x="163421" y="8949699"/>
                    <a:pt x="159312" y="8934331"/>
                  </a:cubicBezTo>
                  <a:cubicBezTo>
                    <a:pt x="148558" y="8932758"/>
                    <a:pt x="140155" y="8918269"/>
                    <a:pt x="129615" y="8934331"/>
                  </a:cubicBezTo>
                  <a:cubicBezTo>
                    <a:pt x="119289" y="8893393"/>
                    <a:pt x="104903" y="8924571"/>
                    <a:pt x="94007" y="8897800"/>
                  </a:cubicBezTo>
                  <a:cubicBezTo>
                    <a:pt x="79264" y="8902838"/>
                    <a:pt x="69009" y="8934331"/>
                    <a:pt x="53556" y="8922365"/>
                  </a:cubicBezTo>
                  <a:close/>
                  <a:moveTo>
                    <a:pt x="332793" y="7968847"/>
                  </a:moveTo>
                  <a:cubicBezTo>
                    <a:pt x="331421" y="7969649"/>
                    <a:pt x="330126" y="7971282"/>
                    <a:pt x="328951" y="7974747"/>
                  </a:cubicBezTo>
                  <a:lnTo>
                    <a:pt x="333509" y="7987030"/>
                  </a:lnTo>
                  <a:lnTo>
                    <a:pt x="328453" y="8001204"/>
                  </a:lnTo>
                  <a:lnTo>
                    <a:pt x="330447" y="8016949"/>
                  </a:lnTo>
                  <a:cubicBezTo>
                    <a:pt x="335780" y="8012885"/>
                    <a:pt x="341264" y="8017107"/>
                    <a:pt x="345971" y="8028917"/>
                  </a:cubicBezTo>
                  <a:cubicBezTo>
                    <a:pt x="348856" y="8020225"/>
                    <a:pt x="352317" y="8016003"/>
                    <a:pt x="355800" y="8016949"/>
                  </a:cubicBezTo>
                  <a:cubicBezTo>
                    <a:pt x="358897" y="7998777"/>
                    <a:pt x="363021" y="7984543"/>
                    <a:pt x="367764" y="7975692"/>
                  </a:cubicBezTo>
                  <a:cubicBezTo>
                    <a:pt x="360956" y="7962024"/>
                    <a:pt x="353513" y="7955666"/>
                    <a:pt x="346043" y="7957111"/>
                  </a:cubicBezTo>
                  <a:cubicBezTo>
                    <a:pt x="341716" y="7971518"/>
                    <a:pt x="336909" y="7966440"/>
                    <a:pt x="332793" y="7968847"/>
                  </a:cubicBezTo>
                  <a:close/>
                  <a:moveTo>
                    <a:pt x="29199" y="8254088"/>
                  </a:moveTo>
                  <a:cubicBezTo>
                    <a:pt x="29555" y="8267631"/>
                    <a:pt x="29555" y="8267631"/>
                    <a:pt x="31265" y="8274243"/>
                  </a:cubicBezTo>
                  <a:lnTo>
                    <a:pt x="30980" y="8270464"/>
                  </a:lnTo>
                  <a:cubicBezTo>
                    <a:pt x="39953" y="8270464"/>
                    <a:pt x="50279" y="8279282"/>
                    <a:pt x="58683" y="8265740"/>
                  </a:cubicBezTo>
                  <a:cubicBezTo>
                    <a:pt x="49702" y="8243131"/>
                    <a:pt x="38942" y="8238879"/>
                    <a:pt x="29199" y="8254088"/>
                  </a:cubicBezTo>
                  <a:close/>
                  <a:moveTo>
                    <a:pt x="391453" y="6590487"/>
                  </a:moveTo>
                  <a:cubicBezTo>
                    <a:pt x="390126" y="6591195"/>
                    <a:pt x="388880" y="6593163"/>
                    <a:pt x="387705" y="6598202"/>
                  </a:cubicBezTo>
                  <a:cubicBezTo>
                    <a:pt x="389699" y="6605443"/>
                    <a:pt x="385070" y="6618043"/>
                    <a:pt x="390340" y="6627175"/>
                  </a:cubicBezTo>
                  <a:cubicBezTo>
                    <a:pt x="394043" y="6630323"/>
                    <a:pt x="405937" y="6636622"/>
                    <a:pt x="401948" y="6610799"/>
                  </a:cubicBezTo>
                  <a:lnTo>
                    <a:pt x="401663" y="6607020"/>
                  </a:lnTo>
                  <a:cubicBezTo>
                    <a:pt x="399791" y="6600658"/>
                    <a:pt x="397789" y="6595051"/>
                    <a:pt x="395681" y="6590330"/>
                  </a:cubicBezTo>
                  <a:cubicBezTo>
                    <a:pt x="394185" y="6590330"/>
                    <a:pt x="392779" y="6589778"/>
                    <a:pt x="391453" y="6590487"/>
                  </a:cubicBezTo>
                  <a:close/>
                  <a:moveTo>
                    <a:pt x="208167" y="6263119"/>
                  </a:moveTo>
                  <a:cubicBezTo>
                    <a:pt x="197343" y="6288314"/>
                    <a:pt x="192001" y="6304058"/>
                    <a:pt x="208808" y="6299651"/>
                  </a:cubicBezTo>
                  <a:cubicBezTo>
                    <a:pt x="211799" y="6289259"/>
                    <a:pt x="219847" y="6282015"/>
                    <a:pt x="213437" y="6263119"/>
                  </a:cubicBezTo>
                  <a:close/>
                  <a:moveTo>
                    <a:pt x="177921" y="6270206"/>
                  </a:moveTo>
                  <a:cubicBezTo>
                    <a:pt x="171976" y="6278945"/>
                    <a:pt x="166701" y="6296187"/>
                    <a:pt x="161947" y="6294295"/>
                  </a:cubicBezTo>
                  <a:lnTo>
                    <a:pt x="161947" y="6307837"/>
                  </a:lnTo>
                  <a:cubicBezTo>
                    <a:pt x="163728" y="6318232"/>
                    <a:pt x="169781" y="6309411"/>
                    <a:pt x="171704" y="6322008"/>
                  </a:cubicBezTo>
                  <a:cubicBezTo>
                    <a:pt x="160595" y="6328938"/>
                    <a:pt x="152760" y="6362319"/>
                    <a:pt x="142220" y="6384994"/>
                  </a:cubicBezTo>
                  <a:lnTo>
                    <a:pt x="142220" y="6433494"/>
                  </a:lnTo>
                  <a:lnTo>
                    <a:pt x="132108" y="6453335"/>
                  </a:lnTo>
                  <a:lnTo>
                    <a:pt x="132108" y="6479472"/>
                  </a:lnTo>
                  <a:cubicBezTo>
                    <a:pt x="123277" y="6498685"/>
                    <a:pt x="128974" y="6500887"/>
                    <a:pt x="132108" y="6519468"/>
                  </a:cubicBezTo>
                  <a:cubicBezTo>
                    <a:pt x="135312" y="6544663"/>
                    <a:pt x="146351" y="6526081"/>
                    <a:pt x="151764" y="6550961"/>
                  </a:cubicBezTo>
                  <a:cubicBezTo>
                    <a:pt x="148416" y="6563872"/>
                    <a:pt x="142363" y="6550961"/>
                    <a:pt x="138517" y="6559465"/>
                  </a:cubicBezTo>
                  <a:cubicBezTo>
                    <a:pt x="134672" y="6567969"/>
                    <a:pt x="130256" y="6585288"/>
                    <a:pt x="124772" y="6581194"/>
                  </a:cubicBezTo>
                  <a:cubicBezTo>
                    <a:pt x="120641" y="6576784"/>
                    <a:pt x="123989" y="6561671"/>
                    <a:pt x="119431" y="6556946"/>
                  </a:cubicBezTo>
                  <a:cubicBezTo>
                    <a:pt x="108677" y="6565132"/>
                    <a:pt x="99918" y="6529861"/>
                    <a:pt x="90944" y="6510336"/>
                  </a:cubicBezTo>
                  <a:lnTo>
                    <a:pt x="77911" y="6541829"/>
                  </a:lnTo>
                  <a:cubicBezTo>
                    <a:pt x="80689" y="6590958"/>
                    <a:pt x="69152" y="6576155"/>
                    <a:pt x="62528" y="6599776"/>
                  </a:cubicBezTo>
                  <a:cubicBezTo>
                    <a:pt x="71787" y="6599776"/>
                    <a:pt x="76772" y="6631268"/>
                    <a:pt x="85176" y="6629064"/>
                  </a:cubicBezTo>
                  <a:cubicBezTo>
                    <a:pt x="88808" y="6641974"/>
                    <a:pt x="88808" y="6641974"/>
                    <a:pt x="85176" y="6653626"/>
                  </a:cubicBezTo>
                  <a:cubicBezTo>
                    <a:pt x="81636" y="6654479"/>
                    <a:pt x="78132" y="6650164"/>
                    <a:pt x="75205" y="6641346"/>
                  </a:cubicBezTo>
                  <a:cubicBezTo>
                    <a:pt x="68510" y="6639141"/>
                    <a:pt x="64095" y="6660242"/>
                    <a:pt x="58540" y="6672839"/>
                  </a:cubicBezTo>
                  <a:cubicBezTo>
                    <a:pt x="62080" y="6680083"/>
                    <a:pt x="65391" y="6689403"/>
                    <a:pt x="68368" y="6700552"/>
                  </a:cubicBezTo>
                  <a:cubicBezTo>
                    <a:pt x="71716" y="6750627"/>
                    <a:pt x="57686" y="6746530"/>
                    <a:pt x="51134" y="6728894"/>
                  </a:cubicBezTo>
                  <a:lnTo>
                    <a:pt x="44012" y="6745270"/>
                  </a:lnTo>
                  <a:lnTo>
                    <a:pt x="44012" y="6754720"/>
                  </a:lnTo>
                  <a:cubicBezTo>
                    <a:pt x="46505" y="6768263"/>
                    <a:pt x="51490" y="6772670"/>
                    <a:pt x="53341" y="6786213"/>
                  </a:cubicBezTo>
                  <a:lnTo>
                    <a:pt x="34112" y="6831248"/>
                  </a:lnTo>
                  <a:cubicBezTo>
                    <a:pt x="55122" y="6886675"/>
                    <a:pt x="81258" y="6870927"/>
                    <a:pt x="102695" y="6916908"/>
                  </a:cubicBezTo>
                  <a:cubicBezTo>
                    <a:pt x="93935" y="6933281"/>
                    <a:pt x="101698" y="6943363"/>
                    <a:pt x="95573" y="6959107"/>
                  </a:cubicBezTo>
                  <a:cubicBezTo>
                    <a:pt x="87881" y="6967297"/>
                    <a:pt x="89947" y="6938952"/>
                    <a:pt x="83751" y="6929506"/>
                  </a:cubicBezTo>
                  <a:cubicBezTo>
                    <a:pt x="82612" y="6896436"/>
                    <a:pt x="71146" y="6909036"/>
                    <a:pt x="66445" y="6922262"/>
                  </a:cubicBezTo>
                  <a:cubicBezTo>
                    <a:pt x="55649" y="6917662"/>
                    <a:pt x="44753" y="6924592"/>
                    <a:pt x="34683" y="6942417"/>
                  </a:cubicBezTo>
                  <a:cubicBezTo>
                    <a:pt x="39882" y="6949343"/>
                    <a:pt x="39098" y="6961944"/>
                    <a:pt x="39668" y="6978948"/>
                  </a:cubicBezTo>
                  <a:lnTo>
                    <a:pt x="46790" y="6995010"/>
                  </a:lnTo>
                  <a:cubicBezTo>
                    <a:pt x="51483" y="6984711"/>
                    <a:pt x="56774" y="6980995"/>
                    <a:pt x="61958" y="6984302"/>
                  </a:cubicBezTo>
                  <a:lnTo>
                    <a:pt x="68725" y="7001937"/>
                  </a:lnTo>
                  <a:cubicBezTo>
                    <a:pt x="56404" y="7007922"/>
                    <a:pt x="44653" y="7033430"/>
                    <a:pt x="31906" y="7033430"/>
                  </a:cubicBezTo>
                  <a:cubicBezTo>
                    <a:pt x="29911" y="7035949"/>
                    <a:pt x="29768" y="7041934"/>
                    <a:pt x="29555" y="7049492"/>
                  </a:cubicBezTo>
                  <a:cubicBezTo>
                    <a:pt x="38528" y="7077205"/>
                    <a:pt x="46505" y="7069648"/>
                    <a:pt x="54909" y="7105865"/>
                  </a:cubicBezTo>
                  <a:cubicBezTo>
                    <a:pt x="50636" y="7135152"/>
                    <a:pt x="35751" y="7144599"/>
                    <a:pt x="29626" y="7148695"/>
                  </a:cubicBezTo>
                  <a:lnTo>
                    <a:pt x="29626" y="7199397"/>
                  </a:lnTo>
                  <a:cubicBezTo>
                    <a:pt x="34754" y="7215773"/>
                    <a:pt x="44938" y="7227425"/>
                    <a:pt x="48214" y="7249155"/>
                  </a:cubicBezTo>
                  <a:cubicBezTo>
                    <a:pt x="42161" y="7271515"/>
                    <a:pt x="34683" y="7257972"/>
                    <a:pt x="29627" y="7270569"/>
                  </a:cubicBezTo>
                  <a:lnTo>
                    <a:pt x="29627" y="7282538"/>
                  </a:lnTo>
                  <a:lnTo>
                    <a:pt x="34540" y="7295763"/>
                  </a:lnTo>
                  <a:lnTo>
                    <a:pt x="34540" y="7307101"/>
                  </a:lnTo>
                  <a:lnTo>
                    <a:pt x="39811" y="7321590"/>
                  </a:lnTo>
                  <a:cubicBezTo>
                    <a:pt x="34754" y="7390242"/>
                    <a:pt x="72001" y="7363791"/>
                    <a:pt x="81187" y="7349934"/>
                  </a:cubicBezTo>
                  <a:cubicBezTo>
                    <a:pt x="83396" y="7349934"/>
                    <a:pt x="86101" y="7347411"/>
                    <a:pt x="87881" y="7354970"/>
                  </a:cubicBezTo>
                  <a:cubicBezTo>
                    <a:pt x="84321" y="7368198"/>
                    <a:pt x="80304" y="7378841"/>
                    <a:pt x="75989" y="7386463"/>
                  </a:cubicBezTo>
                  <a:cubicBezTo>
                    <a:pt x="68084" y="7391505"/>
                    <a:pt x="60463" y="7379850"/>
                    <a:pt x="54196" y="7394021"/>
                  </a:cubicBezTo>
                  <a:cubicBezTo>
                    <a:pt x="54196" y="7423308"/>
                    <a:pt x="41733" y="7412920"/>
                    <a:pt x="37104" y="7400637"/>
                  </a:cubicBezTo>
                  <a:cubicBezTo>
                    <a:pt x="29199" y="7417013"/>
                    <a:pt x="38884" y="7441890"/>
                    <a:pt x="41377" y="7448191"/>
                  </a:cubicBezTo>
                  <a:cubicBezTo>
                    <a:pt x="45956" y="7447464"/>
                    <a:pt x="50450" y="7453921"/>
                    <a:pt x="54054" y="7466456"/>
                  </a:cubicBezTo>
                  <a:lnTo>
                    <a:pt x="54054" y="7479053"/>
                  </a:lnTo>
                  <a:lnTo>
                    <a:pt x="35181" y="7525034"/>
                  </a:lnTo>
                  <a:cubicBezTo>
                    <a:pt x="33329" y="7543927"/>
                    <a:pt x="35751" y="7562194"/>
                    <a:pt x="33401" y="7578884"/>
                  </a:cubicBezTo>
                  <a:lnTo>
                    <a:pt x="29911" y="7587702"/>
                  </a:lnTo>
                  <a:cubicBezTo>
                    <a:pt x="29911" y="7591481"/>
                    <a:pt x="29911" y="7595574"/>
                    <a:pt x="29555" y="7599985"/>
                  </a:cubicBezTo>
                  <a:lnTo>
                    <a:pt x="39454" y="7626121"/>
                  </a:lnTo>
                  <a:lnTo>
                    <a:pt x="39454" y="7673676"/>
                  </a:lnTo>
                  <a:lnTo>
                    <a:pt x="44012" y="7686591"/>
                  </a:lnTo>
                  <a:cubicBezTo>
                    <a:pt x="39526" y="7698243"/>
                    <a:pt x="39526" y="7698243"/>
                    <a:pt x="44012" y="7708948"/>
                  </a:cubicBezTo>
                  <a:cubicBezTo>
                    <a:pt x="45579" y="7728161"/>
                    <a:pt x="45223" y="7751464"/>
                    <a:pt x="40024" y="7758394"/>
                  </a:cubicBezTo>
                  <a:cubicBezTo>
                    <a:pt x="40024" y="7762173"/>
                    <a:pt x="40024" y="7766266"/>
                    <a:pt x="40024" y="7770674"/>
                  </a:cubicBezTo>
                  <a:lnTo>
                    <a:pt x="35181" y="7783585"/>
                  </a:lnTo>
                  <a:lnTo>
                    <a:pt x="39882" y="7795868"/>
                  </a:lnTo>
                  <a:lnTo>
                    <a:pt x="39882" y="7820434"/>
                  </a:lnTo>
                  <a:lnTo>
                    <a:pt x="30837" y="7842795"/>
                  </a:lnTo>
                  <a:cubicBezTo>
                    <a:pt x="9045" y="7937273"/>
                    <a:pt x="72926" y="7856651"/>
                    <a:pt x="82113" y="7898222"/>
                  </a:cubicBezTo>
                  <a:cubicBezTo>
                    <a:pt x="88808" y="7879640"/>
                    <a:pt x="94362" y="7864838"/>
                    <a:pt x="101484" y="7886567"/>
                  </a:cubicBezTo>
                  <a:cubicBezTo>
                    <a:pt x="106113" y="7886567"/>
                    <a:pt x="111241" y="7890664"/>
                    <a:pt x="104119" y="7905463"/>
                  </a:cubicBezTo>
                  <a:lnTo>
                    <a:pt x="104119" y="7927192"/>
                  </a:lnTo>
                  <a:cubicBezTo>
                    <a:pt x="100082" y="7939319"/>
                    <a:pt x="94697" y="7937901"/>
                    <a:pt x="91015" y="7923731"/>
                  </a:cubicBezTo>
                  <a:cubicBezTo>
                    <a:pt x="76202" y="7921211"/>
                    <a:pt x="70078" y="7955223"/>
                    <a:pt x="57401" y="7923731"/>
                  </a:cubicBezTo>
                  <a:cubicBezTo>
                    <a:pt x="54453" y="7932799"/>
                    <a:pt x="50863" y="7936955"/>
                    <a:pt x="47288" y="7935382"/>
                  </a:cubicBezTo>
                  <a:lnTo>
                    <a:pt x="40167" y="7953332"/>
                  </a:lnTo>
                  <a:cubicBezTo>
                    <a:pt x="38956" y="7961208"/>
                    <a:pt x="40807" y="7972231"/>
                    <a:pt x="42872" y="7971914"/>
                  </a:cubicBezTo>
                  <a:cubicBezTo>
                    <a:pt x="66873" y="7981363"/>
                    <a:pt x="88451" y="7953649"/>
                    <a:pt x="111739" y="7961835"/>
                  </a:cubicBezTo>
                  <a:cubicBezTo>
                    <a:pt x="115585" y="7967506"/>
                    <a:pt x="108107" y="7978212"/>
                    <a:pt x="106327" y="7982936"/>
                  </a:cubicBezTo>
                  <a:cubicBezTo>
                    <a:pt x="94363" y="8038995"/>
                    <a:pt x="69437" y="7995533"/>
                    <a:pt x="52131" y="8009076"/>
                  </a:cubicBezTo>
                  <a:cubicBezTo>
                    <a:pt x="43656" y="8030491"/>
                    <a:pt x="57544" y="8036790"/>
                    <a:pt x="60819" y="8033325"/>
                  </a:cubicBezTo>
                  <a:cubicBezTo>
                    <a:pt x="83182" y="8086861"/>
                    <a:pt x="107894" y="8001832"/>
                    <a:pt x="130683" y="8056631"/>
                  </a:cubicBezTo>
                  <a:cubicBezTo>
                    <a:pt x="142790" y="8031119"/>
                    <a:pt x="156606" y="8050016"/>
                    <a:pt x="167431" y="8075523"/>
                  </a:cubicBezTo>
                  <a:cubicBezTo>
                    <a:pt x="163728" y="8085918"/>
                    <a:pt x="159383" y="8079620"/>
                    <a:pt x="155467" y="8081825"/>
                  </a:cubicBezTo>
                  <a:cubicBezTo>
                    <a:pt x="150938" y="8070045"/>
                    <a:pt x="145617" y="8065697"/>
                    <a:pt x="140440" y="8069542"/>
                  </a:cubicBezTo>
                  <a:cubicBezTo>
                    <a:pt x="133318" y="8123078"/>
                    <a:pt x="116725" y="8074895"/>
                    <a:pt x="106113" y="8082453"/>
                  </a:cubicBezTo>
                  <a:cubicBezTo>
                    <a:pt x="90018" y="8113946"/>
                    <a:pt x="75062" y="8067965"/>
                    <a:pt x="57686" y="8082454"/>
                  </a:cubicBezTo>
                  <a:cubicBezTo>
                    <a:pt x="48705" y="8098420"/>
                    <a:pt x="39497" y="8111774"/>
                    <a:pt x="30125" y="8122451"/>
                  </a:cubicBezTo>
                  <a:lnTo>
                    <a:pt x="30125" y="8147959"/>
                  </a:lnTo>
                  <a:lnTo>
                    <a:pt x="25068" y="8161815"/>
                  </a:lnTo>
                  <a:lnTo>
                    <a:pt x="25069" y="8198347"/>
                  </a:lnTo>
                  <a:cubicBezTo>
                    <a:pt x="43799" y="8251569"/>
                    <a:pt x="59253" y="8158982"/>
                    <a:pt x="76771" y="8240863"/>
                  </a:cubicBezTo>
                  <a:cubicBezTo>
                    <a:pt x="85745" y="8236138"/>
                    <a:pt x="94647" y="8217556"/>
                    <a:pt x="103478" y="8234564"/>
                  </a:cubicBezTo>
                  <a:cubicBezTo>
                    <a:pt x="101769" y="8290937"/>
                    <a:pt x="122137" y="8247162"/>
                    <a:pt x="127906" y="8283376"/>
                  </a:cubicBezTo>
                  <a:lnTo>
                    <a:pt x="127906" y="8307310"/>
                  </a:lnTo>
                  <a:lnTo>
                    <a:pt x="120784" y="8326209"/>
                  </a:lnTo>
                  <a:lnTo>
                    <a:pt x="115301" y="8313608"/>
                  </a:lnTo>
                  <a:cubicBezTo>
                    <a:pt x="110458" y="8318651"/>
                    <a:pt x="108891" y="8304794"/>
                    <a:pt x="105472" y="8303531"/>
                  </a:cubicBezTo>
                  <a:cubicBezTo>
                    <a:pt x="99561" y="8322113"/>
                    <a:pt x="91229" y="8305422"/>
                    <a:pt x="86529" y="8325578"/>
                  </a:cubicBezTo>
                  <a:cubicBezTo>
                    <a:pt x="78766" y="8298495"/>
                    <a:pt x="70434" y="8334081"/>
                    <a:pt x="61746" y="8325578"/>
                  </a:cubicBezTo>
                  <a:cubicBezTo>
                    <a:pt x="50778" y="8296919"/>
                    <a:pt x="38599" y="8320224"/>
                    <a:pt x="29627" y="8343528"/>
                  </a:cubicBezTo>
                  <a:cubicBezTo>
                    <a:pt x="27419" y="8416908"/>
                    <a:pt x="77555" y="8325577"/>
                    <a:pt x="88594" y="8371558"/>
                  </a:cubicBezTo>
                  <a:cubicBezTo>
                    <a:pt x="87027" y="8406199"/>
                    <a:pt x="71431" y="8371558"/>
                    <a:pt x="66374" y="8398326"/>
                  </a:cubicBezTo>
                  <a:cubicBezTo>
                    <a:pt x="54909" y="8389508"/>
                    <a:pt x="47929" y="8378171"/>
                    <a:pt x="39027" y="8404939"/>
                  </a:cubicBezTo>
                  <a:lnTo>
                    <a:pt x="41163" y="8423203"/>
                  </a:lnTo>
                  <a:cubicBezTo>
                    <a:pt x="49923" y="8426354"/>
                    <a:pt x="60107" y="8416276"/>
                    <a:pt x="67514" y="8427614"/>
                  </a:cubicBezTo>
                  <a:lnTo>
                    <a:pt x="57116" y="8459106"/>
                  </a:lnTo>
                  <a:cubicBezTo>
                    <a:pt x="46718" y="8454068"/>
                    <a:pt x="41876" y="8474223"/>
                    <a:pt x="34398" y="8488080"/>
                  </a:cubicBezTo>
                  <a:cubicBezTo>
                    <a:pt x="51347" y="8511697"/>
                    <a:pt x="70007" y="8484615"/>
                    <a:pt x="86101" y="8505716"/>
                  </a:cubicBezTo>
                  <a:cubicBezTo>
                    <a:pt x="97354" y="8481781"/>
                    <a:pt x="108535" y="8565868"/>
                    <a:pt x="120784" y="8519887"/>
                  </a:cubicBezTo>
                  <a:lnTo>
                    <a:pt x="127906" y="8537208"/>
                  </a:lnTo>
                  <a:cubicBezTo>
                    <a:pt x="114659" y="8568701"/>
                    <a:pt x="101342" y="8540988"/>
                    <a:pt x="86386" y="8544135"/>
                  </a:cubicBezTo>
                  <a:cubicBezTo>
                    <a:pt x="70505" y="8561772"/>
                    <a:pt x="51775" y="8540042"/>
                    <a:pt x="34825" y="8561771"/>
                  </a:cubicBezTo>
                  <a:lnTo>
                    <a:pt x="34825" y="8574682"/>
                  </a:lnTo>
                  <a:cubicBezTo>
                    <a:pt x="42908" y="8597360"/>
                    <a:pt x="53092" y="8599754"/>
                    <a:pt x="61674" y="8580984"/>
                  </a:cubicBezTo>
                  <a:cubicBezTo>
                    <a:pt x="75917" y="8620032"/>
                    <a:pt x="95644" y="8603028"/>
                    <a:pt x="111170" y="8615939"/>
                  </a:cubicBezTo>
                  <a:cubicBezTo>
                    <a:pt x="118291" y="8600194"/>
                    <a:pt x="118291" y="8600194"/>
                    <a:pt x="125413" y="8615939"/>
                  </a:cubicBezTo>
                  <a:cubicBezTo>
                    <a:pt x="143289" y="8615939"/>
                    <a:pt x="161021" y="8584446"/>
                    <a:pt x="179681" y="8592318"/>
                  </a:cubicBezTo>
                  <a:cubicBezTo>
                    <a:pt x="185021" y="8612477"/>
                    <a:pt x="169354" y="8597043"/>
                    <a:pt x="172131" y="8621609"/>
                  </a:cubicBezTo>
                  <a:cubicBezTo>
                    <a:pt x="171063" y="8628853"/>
                    <a:pt x="166505" y="8630113"/>
                    <a:pt x="164226" y="8630427"/>
                  </a:cubicBezTo>
                  <a:cubicBezTo>
                    <a:pt x="161727" y="8640852"/>
                    <a:pt x="157824" y="8640852"/>
                    <a:pt x="155324" y="8630427"/>
                  </a:cubicBezTo>
                  <a:cubicBezTo>
                    <a:pt x="143431" y="8642710"/>
                    <a:pt x="126837" y="8659400"/>
                    <a:pt x="115585" y="8642393"/>
                  </a:cubicBezTo>
                  <a:cubicBezTo>
                    <a:pt x="108464" y="8666013"/>
                    <a:pt x="102908" y="8647117"/>
                    <a:pt x="96356" y="8630113"/>
                  </a:cubicBezTo>
                  <a:cubicBezTo>
                    <a:pt x="81579" y="8638458"/>
                    <a:pt x="66623" y="8638458"/>
                    <a:pt x="51846" y="8630113"/>
                  </a:cubicBezTo>
                  <a:cubicBezTo>
                    <a:pt x="46648" y="8645951"/>
                    <a:pt x="40666" y="8655998"/>
                    <a:pt x="34398" y="8659401"/>
                  </a:cubicBezTo>
                  <a:cubicBezTo>
                    <a:pt x="56190" y="8710731"/>
                    <a:pt x="82256" y="8663493"/>
                    <a:pt x="105615" y="8690893"/>
                  </a:cubicBezTo>
                  <a:cubicBezTo>
                    <a:pt x="134102" y="8659400"/>
                    <a:pt x="159597" y="8673886"/>
                    <a:pt x="190648" y="8667273"/>
                  </a:cubicBezTo>
                  <a:lnTo>
                    <a:pt x="198268" y="8691522"/>
                  </a:lnTo>
                  <a:cubicBezTo>
                    <a:pt x="203467" y="8694044"/>
                    <a:pt x="207669" y="8685540"/>
                    <a:pt x="210873" y="8697192"/>
                  </a:cubicBezTo>
                  <a:cubicBezTo>
                    <a:pt x="204891" y="8710731"/>
                    <a:pt x="195277" y="8702544"/>
                    <a:pt x="188582" y="8702230"/>
                  </a:cubicBezTo>
                  <a:cubicBezTo>
                    <a:pt x="164654" y="8672629"/>
                    <a:pt x="135597" y="8709158"/>
                    <a:pt x="112879" y="8746634"/>
                  </a:cubicBezTo>
                  <a:cubicBezTo>
                    <a:pt x="131965" y="8798282"/>
                    <a:pt x="155609" y="8712308"/>
                    <a:pt x="176119" y="8744429"/>
                  </a:cubicBezTo>
                  <a:cubicBezTo>
                    <a:pt x="158813" y="8797023"/>
                    <a:pt x="134173" y="8780646"/>
                    <a:pt x="114588" y="8815290"/>
                  </a:cubicBezTo>
                  <a:lnTo>
                    <a:pt x="106113" y="8788205"/>
                  </a:lnTo>
                  <a:cubicBezTo>
                    <a:pt x="84798" y="8793842"/>
                    <a:pt x="63405" y="8785999"/>
                    <a:pt x="42588" y="8764902"/>
                  </a:cubicBezTo>
                  <a:cubicBezTo>
                    <a:pt x="40096" y="8766790"/>
                    <a:pt x="39098" y="8771515"/>
                    <a:pt x="39312" y="8778441"/>
                  </a:cubicBezTo>
                  <a:cubicBezTo>
                    <a:pt x="38528" y="8790410"/>
                    <a:pt x="30053" y="8799228"/>
                    <a:pt x="37033" y="8813399"/>
                  </a:cubicBezTo>
                  <a:cubicBezTo>
                    <a:pt x="61247" y="8838593"/>
                    <a:pt x="87241" y="8776239"/>
                    <a:pt x="108250" y="8857489"/>
                  </a:cubicBezTo>
                  <a:cubicBezTo>
                    <a:pt x="107324" y="8874179"/>
                    <a:pt x="113164" y="8877959"/>
                    <a:pt x="116297" y="8887094"/>
                  </a:cubicBezTo>
                  <a:cubicBezTo>
                    <a:pt x="131011" y="8885831"/>
                    <a:pt x="145717" y="8889392"/>
                    <a:pt x="160309" y="8897799"/>
                  </a:cubicBezTo>
                  <a:cubicBezTo>
                    <a:pt x="162801" y="8881109"/>
                    <a:pt x="171775" y="8891187"/>
                    <a:pt x="174125" y="8874811"/>
                  </a:cubicBezTo>
                  <a:cubicBezTo>
                    <a:pt x="190897" y="8861079"/>
                    <a:pt x="208210" y="8869077"/>
                    <a:pt x="223977" y="8897799"/>
                  </a:cubicBezTo>
                  <a:cubicBezTo>
                    <a:pt x="241425" y="8863787"/>
                    <a:pt x="260155" y="8944723"/>
                    <a:pt x="277817" y="8887094"/>
                  </a:cubicBezTo>
                  <a:cubicBezTo>
                    <a:pt x="283870" y="8875753"/>
                    <a:pt x="296476" y="8915435"/>
                    <a:pt x="294838" y="8880478"/>
                  </a:cubicBezTo>
                  <a:cubicBezTo>
                    <a:pt x="281307" y="8819383"/>
                    <a:pt x="258019" y="8889927"/>
                    <a:pt x="245770" y="8838594"/>
                  </a:cubicBezTo>
                  <a:cubicBezTo>
                    <a:pt x="244559" y="8817492"/>
                    <a:pt x="237224" y="8824422"/>
                    <a:pt x="233520" y="8838593"/>
                  </a:cubicBezTo>
                  <a:cubicBezTo>
                    <a:pt x="222197" y="8838593"/>
                    <a:pt x="207170" y="8843004"/>
                    <a:pt x="197342" y="8820329"/>
                  </a:cubicBezTo>
                  <a:lnTo>
                    <a:pt x="203610" y="8802379"/>
                  </a:lnTo>
                  <a:cubicBezTo>
                    <a:pt x="231384" y="8784743"/>
                    <a:pt x="260583" y="8838593"/>
                    <a:pt x="285010" y="8796394"/>
                  </a:cubicBezTo>
                  <a:lnTo>
                    <a:pt x="285010" y="8771828"/>
                  </a:lnTo>
                  <a:lnTo>
                    <a:pt x="280381" y="8758917"/>
                  </a:lnTo>
                  <a:cubicBezTo>
                    <a:pt x="283799" y="8749154"/>
                    <a:pt x="288144" y="8755452"/>
                    <a:pt x="292132" y="8753251"/>
                  </a:cubicBezTo>
                  <a:cubicBezTo>
                    <a:pt x="299253" y="8774980"/>
                    <a:pt x="306945" y="8788522"/>
                    <a:pt x="314423" y="8759549"/>
                  </a:cubicBezTo>
                  <a:lnTo>
                    <a:pt x="314423" y="8746948"/>
                  </a:lnTo>
                  <a:cubicBezTo>
                    <a:pt x="322328" y="8718289"/>
                    <a:pt x="331657" y="8734037"/>
                    <a:pt x="341129" y="8741281"/>
                  </a:cubicBezTo>
                  <a:cubicBezTo>
                    <a:pt x="345758" y="8736871"/>
                    <a:pt x="342340" y="8721758"/>
                    <a:pt x="346470" y="8716716"/>
                  </a:cubicBezTo>
                  <a:lnTo>
                    <a:pt x="366126" y="8716715"/>
                  </a:lnTo>
                  <a:cubicBezTo>
                    <a:pt x="369900" y="8702859"/>
                    <a:pt x="369972" y="8702544"/>
                    <a:pt x="364061" y="8687428"/>
                  </a:cubicBezTo>
                  <a:lnTo>
                    <a:pt x="363633" y="8675145"/>
                  </a:lnTo>
                  <a:cubicBezTo>
                    <a:pt x="357865" y="8661606"/>
                    <a:pt x="344832" y="8631687"/>
                    <a:pt x="339562" y="8650896"/>
                  </a:cubicBezTo>
                  <a:cubicBezTo>
                    <a:pt x="345474" y="8666013"/>
                    <a:pt x="345402" y="8666327"/>
                    <a:pt x="341485" y="8680188"/>
                  </a:cubicBezTo>
                  <a:cubicBezTo>
                    <a:pt x="320120" y="8701599"/>
                    <a:pt x="297259" y="8685223"/>
                    <a:pt x="276749" y="8714510"/>
                  </a:cubicBezTo>
                  <a:cubicBezTo>
                    <a:pt x="269627" y="8690579"/>
                    <a:pt x="261437" y="8714510"/>
                    <a:pt x="253461" y="8716715"/>
                  </a:cubicBezTo>
                  <a:cubicBezTo>
                    <a:pt x="249900" y="8703176"/>
                    <a:pt x="244843" y="8707583"/>
                    <a:pt x="241497" y="8700025"/>
                  </a:cubicBezTo>
                  <a:cubicBezTo>
                    <a:pt x="254031" y="8664125"/>
                    <a:pt x="272760" y="8677982"/>
                    <a:pt x="287076" y="8655935"/>
                  </a:cubicBezTo>
                  <a:cubicBezTo>
                    <a:pt x="291569" y="8671148"/>
                    <a:pt x="297822" y="8671148"/>
                    <a:pt x="302316" y="8655935"/>
                  </a:cubicBezTo>
                  <a:cubicBezTo>
                    <a:pt x="311147" y="8681761"/>
                    <a:pt x="320903" y="8659086"/>
                    <a:pt x="329236" y="8649323"/>
                  </a:cubicBezTo>
                  <a:cubicBezTo>
                    <a:pt x="327242" y="8601140"/>
                    <a:pt x="340559" y="8626334"/>
                    <a:pt x="347965" y="8616253"/>
                  </a:cubicBezTo>
                  <a:cubicBezTo>
                    <a:pt x="350159" y="8607656"/>
                    <a:pt x="353157" y="8604257"/>
                    <a:pt x="356013" y="8607121"/>
                  </a:cubicBezTo>
                  <a:cubicBezTo>
                    <a:pt x="382007" y="8540042"/>
                    <a:pt x="330803" y="8585392"/>
                    <a:pt x="325390" y="8607121"/>
                  </a:cubicBezTo>
                  <a:cubicBezTo>
                    <a:pt x="321260" y="8610586"/>
                    <a:pt x="319052" y="8594524"/>
                    <a:pt x="315135" y="8595155"/>
                  </a:cubicBezTo>
                  <a:cubicBezTo>
                    <a:pt x="308797" y="8595155"/>
                    <a:pt x="310007" y="8583818"/>
                    <a:pt x="309366" y="8578151"/>
                  </a:cubicBezTo>
                  <a:lnTo>
                    <a:pt x="302245" y="8558309"/>
                  </a:lnTo>
                  <a:cubicBezTo>
                    <a:pt x="289909" y="8556544"/>
                    <a:pt x="277625" y="8550656"/>
                    <a:pt x="265497" y="8540673"/>
                  </a:cubicBezTo>
                  <a:cubicBezTo>
                    <a:pt x="275894" y="8523666"/>
                    <a:pt x="290779" y="8509181"/>
                    <a:pt x="301889" y="8533430"/>
                  </a:cubicBezTo>
                  <a:cubicBezTo>
                    <a:pt x="306589" y="8506030"/>
                    <a:pt x="362209" y="8545081"/>
                    <a:pt x="338637" y="8485246"/>
                  </a:cubicBezTo>
                  <a:cubicBezTo>
                    <a:pt x="334649" y="8485246"/>
                    <a:pt x="334577" y="8485246"/>
                    <a:pt x="334007" y="8467611"/>
                  </a:cubicBezTo>
                  <a:cubicBezTo>
                    <a:pt x="341129" y="8442416"/>
                    <a:pt x="351028" y="8446196"/>
                    <a:pt x="358933" y="8428559"/>
                  </a:cubicBezTo>
                  <a:cubicBezTo>
                    <a:pt x="358292" y="8423521"/>
                    <a:pt x="357651" y="8418164"/>
                    <a:pt x="357081" y="8412811"/>
                  </a:cubicBezTo>
                  <a:cubicBezTo>
                    <a:pt x="335716" y="8412811"/>
                    <a:pt x="316915" y="8381319"/>
                    <a:pt x="295194" y="8381319"/>
                  </a:cubicBezTo>
                  <a:cubicBezTo>
                    <a:pt x="307229" y="8336915"/>
                    <a:pt x="327598" y="8387617"/>
                    <a:pt x="337924" y="8330930"/>
                  </a:cubicBezTo>
                  <a:cubicBezTo>
                    <a:pt x="336358" y="8325263"/>
                    <a:pt x="334007" y="8320538"/>
                    <a:pt x="333936" y="8315814"/>
                  </a:cubicBezTo>
                  <a:cubicBezTo>
                    <a:pt x="332797" y="8291880"/>
                    <a:pt x="323111" y="8288732"/>
                    <a:pt x="319123" y="8284321"/>
                  </a:cubicBezTo>
                  <a:cubicBezTo>
                    <a:pt x="319123" y="8277391"/>
                    <a:pt x="318055" y="8271096"/>
                    <a:pt x="321473" y="8265112"/>
                  </a:cubicBezTo>
                  <a:cubicBezTo>
                    <a:pt x="336329" y="8265614"/>
                    <a:pt x="350843" y="8245587"/>
                    <a:pt x="362993" y="8207796"/>
                  </a:cubicBezTo>
                  <a:lnTo>
                    <a:pt x="362992" y="8186695"/>
                  </a:lnTo>
                  <a:lnTo>
                    <a:pt x="368049" y="8172838"/>
                  </a:lnTo>
                  <a:lnTo>
                    <a:pt x="368049" y="8161187"/>
                  </a:lnTo>
                  <a:cubicBezTo>
                    <a:pt x="363633" y="8136307"/>
                    <a:pt x="347752" y="8196459"/>
                    <a:pt x="348892" y="8147958"/>
                  </a:cubicBezTo>
                  <a:lnTo>
                    <a:pt x="356014" y="8130322"/>
                  </a:lnTo>
                  <a:cubicBezTo>
                    <a:pt x="361938" y="8134637"/>
                    <a:pt x="368006" y="8128401"/>
                    <a:pt x="372892" y="8113001"/>
                  </a:cubicBezTo>
                  <a:cubicBezTo>
                    <a:pt x="375812" y="8077101"/>
                    <a:pt x="340986" y="8106074"/>
                    <a:pt x="331657" y="8057573"/>
                  </a:cubicBezTo>
                  <a:cubicBezTo>
                    <a:pt x="323994" y="8086861"/>
                    <a:pt x="312805" y="8089317"/>
                    <a:pt x="304524" y="8063558"/>
                  </a:cubicBezTo>
                  <a:lnTo>
                    <a:pt x="304523" y="8050961"/>
                  </a:lnTo>
                  <a:cubicBezTo>
                    <a:pt x="316987" y="8024821"/>
                    <a:pt x="314779" y="8019468"/>
                    <a:pt x="301461" y="8019468"/>
                  </a:cubicBezTo>
                  <a:cubicBezTo>
                    <a:pt x="299253" y="8011596"/>
                    <a:pt x="294340" y="8006871"/>
                    <a:pt x="294339" y="7990809"/>
                  </a:cubicBezTo>
                  <a:cubicBezTo>
                    <a:pt x="302387" y="7966246"/>
                    <a:pt x="307443" y="7970653"/>
                    <a:pt x="314138" y="7952703"/>
                  </a:cubicBezTo>
                  <a:lnTo>
                    <a:pt x="314138" y="7925618"/>
                  </a:lnTo>
                  <a:cubicBezTo>
                    <a:pt x="327833" y="7911351"/>
                    <a:pt x="341763" y="7901875"/>
                    <a:pt x="355800" y="7897276"/>
                  </a:cubicBezTo>
                  <a:cubicBezTo>
                    <a:pt x="359788" y="7889404"/>
                    <a:pt x="357224" y="7872711"/>
                    <a:pt x="362922" y="7867675"/>
                  </a:cubicBezTo>
                  <a:lnTo>
                    <a:pt x="362921" y="7855392"/>
                  </a:lnTo>
                  <a:lnTo>
                    <a:pt x="367835" y="7842163"/>
                  </a:lnTo>
                  <a:lnTo>
                    <a:pt x="367835" y="7830512"/>
                  </a:lnTo>
                  <a:lnTo>
                    <a:pt x="362922" y="7817600"/>
                  </a:lnTo>
                  <a:cubicBezTo>
                    <a:pt x="362921" y="7812876"/>
                    <a:pt x="362921" y="7809097"/>
                    <a:pt x="362921" y="7805000"/>
                  </a:cubicBezTo>
                  <a:cubicBezTo>
                    <a:pt x="352381" y="7773507"/>
                    <a:pt x="338708" y="7793035"/>
                    <a:pt x="326315" y="7787681"/>
                  </a:cubicBezTo>
                  <a:lnTo>
                    <a:pt x="319194" y="7769728"/>
                  </a:lnTo>
                  <a:cubicBezTo>
                    <a:pt x="319194" y="7733200"/>
                    <a:pt x="339776" y="7751150"/>
                    <a:pt x="344904" y="7760596"/>
                  </a:cubicBezTo>
                  <a:cubicBezTo>
                    <a:pt x="347681" y="7763433"/>
                    <a:pt x="348251" y="7754929"/>
                    <a:pt x="350102" y="7753038"/>
                  </a:cubicBezTo>
                  <a:cubicBezTo>
                    <a:pt x="351954" y="7751150"/>
                    <a:pt x="357224" y="7753038"/>
                    <a:pt x="357936" y="7743906"/>
                  </a:cubicBezTo>
                  <a:cubicBezTo>
                    <a:pt x="356156" y="7729735"/>
                    <a:pt x="366055" y="7723122"/>
                    <a:pt x="360572" y="7714618"/>
                  </a:cubicBezTo>
                  <a:cubicBezTo>
                    <a:pt x="348251" y="7723122"/>
                    <a:pt x="336500" y="7673676"/>
                    <a:pt x="324963" y="7700447"/>
                  </a:cubicBezTo>
                  <a:lnTo>
                    <a:pt x="318624" y="7683754"/>
                  </a:lnTo>
                  <a:cubicBezTo>
                    <a:pt x="324037" y="7663916"/>
                    <a:pt x="330304" y="7669583"/>
                    <a:pt x="335788" y="7654152"/>
                  </a:cubicBezTo>
                  <a:cubicBezTo>
                    <a:pt x="341627" y="7674308"/>
                    <a:pt x="346898" y="7661711"/>
                    <a:pt x="351669" y="7654152"/>
                  </a:cubicBezTo>
                  <a:cubicBezTo>
                    <a:pt x="358655" y="7655157"/>
                    <a:pt x="365599" y="7648670"/>
                    <a:pt x="371894" y="7635257"/>
                  </a:cubicBezTo>
                  <a:cubicBezTo>
                    <a:pt x="359645" y="7570383"/>
                    <a:pt x="341983" y="7557155"/>
                    <a:pt x="323894" y="7549911"/>
                  </a:cubicBezTo>
                  <a:lnTo>
                    <a:pt x="331016" y="7532275"/>
                  </a:lnTo>
                  <a:cubicBezTo>
                    <a:pt x="342268" y="7536999"/>
                    <a:pt x="352880" y="7506452"/>
                    <a:pt x="363064" y="7490390"/>
                  </a:cubicBezTo>
                  <a:cubicBezTo>
                    <a:pt x="363064" y="7483146"/>
                    <a:pt x="363705" y="7476533"/>
                    <a:pt x="360714" y="7472437"/>
                  </a:cubicBezTo>
                  <a:cubicBezTo>
                    <a:pt x="334364" y="7509600"/>
                    <a:pt x="344832" y="7456064"/>
                    <a:pt x="362992" y="7440944"/>
                  </a:cubicBezTo>
                  <a:cubicBezTo>
                    <a:pt x="354518" y="7402842"/>
                    <a:pt x="343622" y="7440945"/>
                    <a:pt x="334506" y="7431184"/>
                  </a:cubicBezTo>
                  <a:cubicBezTo>
                    <a:pt x="337070" y="7402842"/>
                    <a:pt x="348179" y="7417327"/>
                    <a:pt x="353093" y="7404730"/>
                  </a:cubicBezTo>
                  <a:lnTo>
                    <a:pt x="353093" y="7380481"/>
                  </a:lnTo>
                  <a:lnTo>
                    <a:pt x="348464" y="7368198"/>
                  </a:lnTo>
                  <a:cubicBezTo>
                    <a:pt x="349390" y="7331667"/>
                    <a:pt x="337497" y="7372923"/>
                    <a:pt x="331728" y="7361586"/>
                  </a:cubicBezTo>
                  <a:cubicBezTo>
                    <a:pt x="327527" y="7358749"/>
                    <a:pt x="329734" y="7339539"/>
                    <a:pt x="324606" y="7333241"/>
                  </a:cubicBezTo>
                  <a:cubicBezTo>
                    <a:pt x="324037" y="7333241"/>
                    <a:pt x="323966" y="7330093"/>
                    <a:pt x="323681" y="7328202"/>
                  </a:cubicBezTo>
                  <a:cubicBezTo>
                    <a:pt x="323396" y="7326314"/>
                    <a:pt x="324820" y="7313085"/>
                    <a:pt x="326388" y="7313085"/>
                  </a:cubicBezTo>
                  <a:cubicBezTo>
                    <a:pt x="337077" y="7317179"/>
                    <a:pt x="347845" y="7310943"/>
                    <a:pt x="357936" y="7294821"/>
                  </a:cubicBezTo>
                  <a:lnTo>
                    <a:pt x="357936" y="7268681"/>
                  </a:lnTo>
                  <a:cubicBezTo>
                    <a:pt x="352595" y="7250100"/>
                    <a:pt x="341414" y="7241599"/>
                    <a:pt x="338423" y="7212308"/>
                  </a:cubicBezTo>
                  <a:cubicBezTo>
                    <a:pt x="343123" y="7196250"/>
                    <a:pt x="346185" y="7189320"/>
                    <a:pt x="338850" y="7173572"/>
                  </a:cubicBezTo>
                  <a:cubicBezTo>
                    <a:pt x="340274" y="7161920"/>
                    <a:pt x="346470" y="7171366"/>
                    <a:pt x="348322" y="7159715"/>
                  </a:cubicBezTo>
                  <a:lnTo>
                    <a:pt x="348322" y="7136726"/>
                  </a:lnTo>
                  <a:lnTo>
                    <a:pt x="352951" y="7123815"/>
                  </a:lnTo>
                  <a:cubicBezTo>
                    <a:pt x="349533" y="7098621"/>
                    <a:pt x="296618" y="7103659"/>
                    <a:pt x="319551" y="7069333"/>
                  </a:cubicBezTo>
                  <a:cubicBezTo>
                    <a:pt x="328061" y="7069016"/>
                    <a:pt x="336378" y="7058122"/>
                    <a:pt x="343550" y="7037840"/>
                  </a:cubicBezTo>
                  <a:lnTo>
                    <a:pt x="343550" y="6978317"/>
                  </a:lnTo>
                  <a:cubicBezTo>
                    <a:pt x="349746" y="6971704"/>
                    <a:pt x="346684" y="6950917"/>
                    <a:pt x="352381" y="6943991"/>
                  </a:cubicBezTo>
                  <a:cubicBezTo>
                    <a:pt x="356939" y="6915963"/>
                    <a:pt x="340488" y="6931080"/>
                    <a:pt x="343336" y="6909036"/>
                  </a:cubicBezTo>
                  <a:cubicBezTo>
                    <a:pt x="349383" y="6892468"/>
                    <a:pt x="355800" y="6878737"/>
                    <a:pt x="362494" y="6868094"/>
                  </a:cubicBezTo>
                  <a:lnTo>
                    <a:pt x="348963" y="6832822"/>
                  </a:lnTo>
                  <a:lnTo>
                    <a:pt x="348464" y="6818651"/>
                  </a:lnTo>
                  <a:cubicBezTo>
                    <a:pt x="359873" y="6791536"/>
                    <a:pt x="372621" y="6777362"/>
                    <a:pt x="385568" y="6777395"/>
                  </a:cubicBezTo>
                  <a:lnTo>
                    <a:pt x="392192" y="6755666"/>
                  </a:lnTo>
                  <a:cubicBezTo>
                    <a:pt x="383289" y="6746848"/>
                    <a:pt x="372891" y="6749681"/>
                    <a:pt x="364702" y="6727952"/>
                  </a:cubicBezTo>
                  <a:cubicBezTo>
                    <a:pt x="361924" y="6739289"/>
                    <a:pt x="355230" y="6743068"/>
                    <a:pt x="353450" y="6729840"/>
                  </a:cubicBezTo>
                  <a:cubicBezTo>
                    <a:pt x="353450" y="6726375"/>
                    <a:pt x="353450" y="6721967"/>
                    <a:pt x="352808" y="6718502"/>
                  </a:cubicBezTo>
                  <a:cubicBezTo>
                    <a:pt x="345687" y="6693622"/>
                    <a:pt x="359930" y="6704017"/>
                    <a:pt x="363206" y="6683231"/>
                  </a:cubicBezTo>
                  <a:cubicBezTo>
                    <a:pt x="366055" y="6629695"/>
                    <a:pt x="355230" y="6643865"/>
                    <a:pt x="348322" y="6622765"/>
                  </a:cubicBezTo>
                  <a:lnTo>
                    <a:pt x="348322" y="6577729"/>
                  </a:lnTo>
                  <a:lnTo>
                    <a:pt x="343764" y="6564818"/>
                  </a:lnTo>
                  <a:cubicBezTo>
                    <a:pt x="346684" y="6460579"/>
                    <a:pt x="315278" y="6530492"/>
                    <a:pt x="301746" y="6522619"/>
                  </a:cubicBezTo>
                  <a:cubicBezTo>
                    <a:pt x="293485" y="6501833"/>
                    <a:pt x="281591" y="6505611"/>
                    <a:pt x="274612" y="6478216"/>
                  </a:cubicBezTo>
                  <a:lnTo>
                    <a:pt x="281734" y="6473173"/>
                  </a:lnTo>
                  <a:lnTo>
                    <a:pt x="287360" y="6485774"/>
                  </a:lnTo>
                  <a:cubicBezTo>
                    <a:pt x="296049" y="6458060"/>
                    <a:pt x="308725" y="6489235"/>
                    <a:pt x="317129" y="6462153"/>
                  </a:cubicBezTo>
                  <a:cubicBezTo>
                    <a:pt x="326103" y="6464669"/>
                    <a:pt x="334720" y="6487662"/>
                    <a:pt x="341129" y="6462153"/>
                  </a:cubicBezTo>
                  <a:cubicBezTo>
                    <a:pt x="359004" y="6500259"/>
                    <a:pt x="406364" y="6457115"/>
                    <a:pt x="355800" y="6425622"/>
                  </a:cubicBezTo>
                  <a:cubicBezTo>
                    <a:pt x="350814" y="6449239"/>
                    <a:pt x="338708" y="6432234"/>
                    <a:pt x="334007" y="6419637"/>
                  </a:cubicBezTo>
                  <a:lnTo>
                    <a:pt x="334506" y="6405781"/>
                  </a:lnTo>
                  <a:cubicBezTo>
                    <a:pt x="342197" y="6394443"/>
                    <a:pt x="338494" y="6370191"/>
                    <a:pt x="331728" y="6376176"/>
                  </a:cubicBezTo>
                  <a:cubicBezTo>
                    <a:pt x="327740" y="6362319"/>
                    <a:pt x="327740" y="6362005"/>
                    <a:pt x="334079" y="6344683"/>
                  </a:cubicBezTo>
                  <a:cubicBezTo>
                    <a:pt x="333081" y="6317283"/>
                    <a:pt x="336286" y="6277604"/>
                    <a:pt x="332511" y="6255247"/>
                  </a:cubicBezTo>
                  <a:cubicBezTo>
                    <a:pt x="311147" y="6245797"/>
                    <a:pt x="286933" y="6189739"/>
                    <a:pt x="266066" y="6223754"/>
                  </a:cubicBezTo>
                  <a:cubicBezTo>
                    <a:pt x="277176" y="6229735"/>
                    <a:pt x="279811" y="6251150"/>
                    <a:pt x="266921" y="6255247"/>
                  </a:cubicBezTo>
                  <a:cubicBezTo>
                    <a:pt x="255882" y="6282015"/>
                    <a:pt x="241497" y="6275713"/>
                    <a:pt x="229319" y="6290516"/>
                  </a:cubicBezTo>
                  <a:cubicBezTo>
                    <a:pt x="225466" y="6294989"/>
                    <a:pt x="222211" y="6306422"/>
                    <a:pt x="220345" y="6322009"/>
                  </a:cubicBezTo>
                  <a:cubicBezTo>
                    <a:pt x="216713" y="6331458"/>
                    <a:pt x="212725" y="6323899"/>
                    <a:pt x="207313" y="6326105"/>
                  </a:cubicBezTo>
                  <a:lnTo>
                    <a:pt x="199479" y="6351299"/>
                  </a:lnTo>
                  <a:cubicBezTo>
                    <a:pt x="191075" y="6347520"/>
                    <a:pt x="183597" y="6355706"/>
                    <a:pt x="176974" y="6344683"/>
                  </a:cubicBezTo>
                  <a:lnTo>
                    <a:pt x="176974" y="6319489"/>
                  </a:lnTo>
                  <a:cubicBezTo>
                    <a:pt x="180606" y="6301225"/>
                    <a:pt x="193924" y="6307206"/>
                    <a:pt x="191217" y="6282643"/>
                  </a:cubicBezTo>
                  <a:lnTo>
                    <a:pt x="184096" y="6265325"/>
                  </a:lnTo>
                  <a:cubicBezTo>
                    <a:pt x="181960" y="6265325"/>
                    <a:pt x="179903" y="6267293"/>
                    <a:pt x="177921" y="6270206"/>
                  </a:cubicBezTo>
                  <a:close/>
                  <a:moveTo>
                    <a:pt x="306365" y="6137069"/>
                  </a:moveTo>
                  <a:cubicBezTo>
                    <a:pt x="298550" y="6145021"/>
                    <a:pt x="292417" y="6153602"/>
                    <a:pt x="289782" y="6161397"/>
                  </a:cubicBezTo>
                  <a:lnTo>
                    <a:pt x="289568" y="6160137"/>
                  </a:lnTo>
                  <a:cubicBezTo>
                    <a:pt x="288571" y="6177145"/>
                    <a:pt x="292915" y="6179347"/>
                    <a:pt x="296120" y="6178719"/>
                  </a:cubicBezTo>
                  <a:cubicBezTo>
                    <a:pt x="323966" y="6178719"/>
                    <a:pt x="349818" y="6204541"/>
                    <a:pt x="373034" y="6120772"/>
                  </a:cubicBezTo>
                  <a:cubicBezTo>
                    <a:pt x="368387" y="6095027"/>
                    <a:pt x="329810" y="6113213"/>
                    <a:pt x="306365" y="6137069"/>
                  </a:cubicBezTo>
                  <a:close/>
                  <a:moveTo>
                    <a:pt x="212947" y="6230051"/>
                  </a:moveTo>
                  <a:cubicBezTo>
                    <a:pt x="211674" y="6231783"/>
                    <a:pt x="210873" y="6236034"/>
                    <a:pt x="213651" y="6240758"/>
                  </a:cubicBezTo>
                  <a:lnTo>
                    <a:pt x="213508" y="6238553"/>
                  </a:lnTo>
                  <a:cubicBezTo>
                    <a:pt x="213508" y="6238553"/>
                    <a:pt x="214647" y="6236034"/>
                    <a:pt x="215075" y="6234460"/>
                  </a:cubicBezTo>
                  <a:cubicBezTo>
                    <a:pt x="215965" y="6229107"/>
                    <a:pt x="214220" y="6228319"/>
                    <a:pt x="212947" y="6230051"/>
                  </a:cubicBezTo>
                  <a:close/>
                  <a:moveTo>
                    <a:pt x="375385" y="6045190"/>
                  </a:moveTo>
                  <a:cubicBezTo>
                    <a:pt x="371538" y="6061880"/>
                    <a:pt x="372108" y="6066605"/>
                    <a:pt x="379088" y="6070066"/>
                  </a:cubicBezTo>
                  <a:lnTo>
                    <a:pt x="378874" y="6068810"/>
                  </a:lnTo>
                  <a:cubicBezTo>
                    <a:pt x="380319" y="6069062"/>
                    <a:pt x="381709" y="6071267"/>
                    <a:pt x="382862" y="6075105"/>
                  </a:cubicBezTo>
                  <a:lnTo>
                    <a:pt x="382862" y="6088020"/>
                  </a:lnTo>
                  <a:cubicBezTo>
                    <a:pt x="389984" y="6102191"/>
                    <a:pt x="397105" y="6079202"/>
                    <a:pt x="401593" y="6062826"/>
                  </a:cubicBezTo>
                  <a:lnTo>
                    <a:pt x="395681" y="6045190"/>
                  </a:lnTo>
                  <a:close/>
                  <a:moveTo>
                    <a:pt x="192051" y="6215938"/>
                  </a:moveTo>
                  <a:lnTo>
                    <a:pt x="187412" y="6235575"/>
                  </a:lnTo>
                  <a:lnTo>
                    <a:pt x="186802" y="6234146"/>
                  </a:lnTo>
                  <a:lnTo>
                    <a:pt x="187229" y="6236348"/>
                  </a:lnTo>
                  <a:lnTo>
                    <a:pt x="187412" y="6235575"/>
                  </a:lnTo>
                  <a:lnTo>
                    <a:pt x="193924" y="6250836"/>
                  </a:lnTo>
                  <a:cubicBezTo>
                    <a:pt x="218707" y="6226981"/>
                    <a:pt x="201388" y="6206491"/>
                    <a:pt x="192051" y="6215938"/>
                  </a:cubicBezTo>
                  <a:close/>
                  <a:moveTo>
                    <a:pt x="274826" y="5672944"/>
                  </a:moveTo>
                  <a:lnTo>
                    <a:pt x="276810" y="5689618"/>
                  </a:lnTo>
                  <a:lnTo>
                    <a:pt x="276749" y="5689634"/>
                  </a:lnTo>
                  <a:lnTo>
                    <a:pt x="276963" y="5690897"/>
                  </a:lnTo>
                  <a:lnTo>
                    <a:pt x="276810" y="5689618"/>
                  </a:lnTo>
                  <a:lnTo>
                    <a:pt x="294553" y="5684913"/>
                  </a:lnTo>
                  <a:lnTo>
                    <a:pt x="294553" y="5672944"/>
                  </a:lnTo>
                  <a:cubicBezTo>
                    <a:pt x="288172" y="5662866"/>
                    <a:pt x="281207" y="5662866"/>
                    <a:pt x="274826" y="5672944"/>
                  </a:cubicBezTo>
                  <a:close/>
                  <a:moveTo>
                    <a:pt x="256398" y="5666922"/>
                  </a:moveTo>
                  <a:cubicBezTo>
                    <a:pt x="254316" y="5666253"/>
                    <a:pt x="252144" y="5666647"/>
                    <a:pt x="250328" y="5673261"/>
                  </a:cubicBezTo>
                  <a:lnTo>
                    <a:pt x="250328" y="5697192"/>
                  </a:lnTo>
                  <a:cubicBezTo>
                    <a:pt x="254672" y="5713255"/>
                    <a:pt x="261224" y="5697193"/>
                    <a:pt x="265141" y="5686801"/>
                  </a:cubicBezTo>
                  <a:cubicBezTo>
                    <a:pt x="264998" y="5680502"/>
                    <a:pt x="266138" y="5673890"/>
                    <a:pt x="262149" y="5668219"/>
                  </a:cubicBezTo>
                  <a:lnTo>
                    <a:pt x="261936" y="5666963"/>
                  </a:lnTo>
                  <a:cubicBezTo>
                    <a:pt x="260476" y="5669323"/>
                    <a:pt x="258482" y="5667591"/>
                    <a:pt x="256398" y="5666922"/>
                  </a:cubicBezTo>
                  <a:close/>
                  <a:moveTo>
                    <a:pt x="246909" y="5580671"/>
                  </a:moveTo>
                  <a:cubicBezTo>
                    <a:pt x="246553" y="5585553"/>
                    <a:pt x="244416" y="5589804"/>
                    <a:pt x="243010" y="5594095"/>
                  </a:cubicBezTo>
                  <a:lnTo>
                    <a:pt x="243480" y="5607447"/>
                  </a:lnTo>
                  <a:lnTo>
                    <a:pt x="243277" y="5606494"/>
                  </a:lnTo>
                  <a:lnTo>
                    <a:pt x="243491" y="5607756"/>
                  </a:lnTo>
                  <a:lnTo>
                    <a:pt x="243480" y="5607447"/>
                  </a:lnTo>
                  <a:lnTo>
                    <a:pt x="247513" y="5626378"/>
                  </a:lnTo>
                  <a:cubicBezTo>
                    <a:pt x="252584" y="5638380"/>
                    <a:pt x="259728" y="5628461"/>
                    <a:pt x="265069" y="5612164"/>
                  </a:cubicBezTo>
                  <a:cubicBezTo>
                    <a:pt x="258731" y="5598621"/>
                    <a:pt x="254743" y="5578466"/>
                    <a:pt x="246909" y="5580671"/>
                  </a:cubicBezTo>
                  <a:close/>
                  <a:moveTo>
                    <a:pt x="249179" y="4728714"/>
                  </a:moveTo>
                  <a:lnTo>
                    <a:pt x="245749" y="4740891"/>
                  </a:lnTo>
                  <a:lnTo>
                    <a:pt x="245342" y="4740759"/>
                  </a:lnTo>
                  <a:lnTo>
                    <a:pt x="245342" y="4741073"/>
                  </a:lnTo>
                  <a:cubicBezTo>
                    <a:pt x="243562" y="4737612"/>
                    <a:pt x="238220" y="4746744"/>
                    <a:pt x="242493" y="4751469"/>
                  </a:cubicBezTo>
                  <a:cubicBezTo>
                    <a:pt x="243918" y="4751468"/>
                    <a:pt x="244915" y="4751469"/>
                    <a:pt x="245342" y="4741073"/>
                  </a:cubicBezTo>
                  <a:lnTo>
                    <a:pt x="245698" y="4741073"/>
                  </a:lnTo>
                  <a:lnTo>
                    <a:pt x="245749" y="4740891"/>
                  </a:lnTo>
                  <a:lnTo>
                    <a:pt x="250817" y="4742531"/>
                  </a:lnTo>
                  <a:cubicBezTo>
                    <a:pt x="252590" y="4742648"/>
                    <a:pt x="254138" y="4741232"/>
                    <a:pt x="254957" y="4735092"/>
                  </a:cubicBezTo>
                  <a:lnTo>
                    <a:pt x="254743" y="4733832"/>
                  </a:lnTo>
                  <a:cubicBezTo>
                    <a:pt x="253069" y="4728794"/>
                    <a:pt x="250951" y="4727297"/>
                    <a:pt x="249179" y="4728714"/>
                  </a:cubicBezTo>
                  <a:close/>
                  <a:moveTo>
                    <a:pt x="242333" y="4635180"/>
                  </a:moveTo>
                  <a:lnTo>
                    <a:pt x="241445" y="4652198"/>
                  </a:lnTo>
                  <a:lnTo>
                    <a:pt x="241212" y="4651320"/>
                  </a:lnTo>
                  <a:lnTo>
                    <a:pt x="241425" y="4652579"/>
                  </a:lnTo>
                  <a:lnTo>
                    <a:pt x="241445" y="4652198"/>
                  </a:lnTo>
                  <a:lnTo>
                    <a:pt x="244764" y="4664705"/>
                  </a:lnTo>
                  <a:cubicBezTo>
                    <a:pt x="245556" y="4669665"/>
                    <a:pt x="246268" y="4674940"/>
                    <a:pt x="247835" y="4679979"/>
                  </a:cubicBezTo>
                  <a:cubicBezTo>
                    <a:pt x="250861" y="4668893"/>
                    <a:pt x="251282" y="4649022"/>
                    <a:pt x="248775" y="4635635"/>
                  </a:cubicBezTo>
                  <a:cubicBezTo>
                    <a:pt x="248490" y="4634124"/>
                    <a:pt x="248177" y="4632738"/>
                    <a:pt x="247835" y="4631482"/>
                  </a:cubicBezTo>
                  <a:cubicBezTo>
                    <a:pt x="246481" y="4630851"/>
                    <a:pt x="244024" y="4631874"/>
                    <a:pt x="242333" y="4635180"/>
                  </a:cubicBezTo>
                  <a:close/>
                  <a:moveTo>
                    <a:pt x="216001" y="4600931"/>
                  </a:moveTo>
                  <a:lnTo>
                    <a:pt x="216214" y="4602191"/>
                  </a:lnTo>
                  <a:cubicBezTo>
                    <a:pt x="217432" y="4596333"/>
                    <a:pt x="219476" y="4595800"/>
                    <a:pt x="220843" y="4600932"/>
                  </a:cubicBezTo>
                  <a:cubicBezTo>
                    <a:pt x="219490" y="4606695"/>
                    <a:pt x="217354" y="4606695"/>
                    <a:pt x="216001" y="4600931"/>
                  </a:cubicBezTo>
                  <a:close/>
                  <a:moveTo>
                    <a:pt x="236437" y="4572077"/>
                  </a:moveTo>
                  <a:cubicBezTo>
                    <a:pt x="232995" y="4574793"/>
                    <a:pt x="230636" y="4579202"/>
                    <a:pt x="230885" y="4585501"/>
                  </a:cubicBezTo>
                  <a:lnTo>
                    <a:pt x="230672" y="4584241"/>
                  </a:lnTo>
                  <a:cubicBezTo>
                    <a:pt x="230735" y="4586129"/>
                    <a:pt x="230885" y="4587957"/>
                    <a:pt x="231099" y="4589594"/>
                  </a:cubicBezTo>
                  <a:cubicBezTo>
                    <a:pt x="239787" y="4611419"/>
                    <a:pt x="250207" y="4615231"/>
                    <a:pt x="259585" y="4599989"/>
                  </a:cubicBezTo>
                  <a:lnTo>
                    <a:pt x="255455" y="4588020"/>
                  </a:lnTo>
                  <a:cubicBezTo>
                    <a:pt x="266832" y="4571014"/>
                    <a:pt x="246762" y="4563928"/>
                    <a:pt x="236437" y="4572077"/>
                  </a:cubicBezTo>
                  <a:close/>
                  <a:moveTo>
                    <a:pt x="212431" y="4198611"/>
                  </a:moveTo>
                  <a:cubicBezTo>
                    <a:pt x="204428" y="4209633"/>
                    <a:pt x="196737" y="4231678"/>
                    <a:pt x="191146" y="4252306"/>
                  </a:cubicBezTo>
                  <a:lnTo>
                    <a:pt x="193425" y="4265849"/>
                  </a:lnTo>
                  <a:cubicBezTo>
                    <a:pt x="208024" y="4270477"/>
                    <a:pt x="222595" y="4255804"/>
                    <a:pt x="235301" y="4223650"/>
                  </a:cubicBezTo>
                  <a:cubicBezTo>
                    <a:pt x="235586" y="4221127"/>
                    <a:pt x="235728" y="4215774"/>
                    <a:pt x="235799" y="4212313"/>
                  </a:cubicBezTo>
                  <a:lnTo>
                    <a:pt x="235586" y="4211050"/>
                  </a:lnTo>
                  <a:cubicBezTo>
                    <a:pt x="228749" y="4187588"/>
                    <a:pt x="220434" y="4187588"/>
                    <a:pt x="212431" y="4198611"/>
                  </a:cubicBezTo>
                  <a:close/>
                  <a:moveTo>
                    <a:pt x="209069" y="4043407"/>
                  </a:moveTo>
                  <a:cubicBezTo>
                    <a:pt x="206397" y="4045614"/>
                    <a:pt x="203616" y="4049557"/>
                    <a:pt x="200672" y="4055792"/>
                  </a:cubicBezTo>
                  <a:lnTo>
                    <a:pt x="191303" y="4081890"/>
                  </a:lnTo>
                  <a:lnTo>
                    <a:pt x="191075" y="4080672"/>
                  </a:lnTo>
                  <a:lnTo>
                    <a:pt x="191288" y="4081931"/>
                  </a:lnTo>
                  <a:lnTo>
                    <a:pt x="191303" y="4081890"/>
                  </a:lnTo>
                  <a:lnTo>
                    <a:pt x="193888" y="4095708"/>
                  </a:lnTo>
                  <a:cubicBezTo>
                    <a:pt x="195491" y="4099724"/>
                    <a:pt x="197485" y="4103188"/>
                    <a:pt x="199052" y="4107440"/>
                  </a:cubicBezTo>
                  <a:cubicBezTo>
                    <a:pt x="215787" y="4109962"/>
                    <a:pt x="236867" y="4097362"/>
                    <a:pt x="248191" y="4142397"/>
                  </a:cubicBezTo>
                  <a:cubicBezTo>
                    <a:pt x="260725" y="4120668"/>
                    <a:pt x="278316" y="4129800"/>
                    <a:pt x="289568" y="4113110"/>
                  </a:cubicBezTo>
                  <a:lnTo>
                    <a:pt x="289568" y="4101458"/>
                  </a:lnTo>
                  <a:cubicBezTo>
                    <a:pt x="287787" y="4096734"/>
                    <a:pt x="285082" y="4092640"/>
                    <a:pt x="284868" y="4088230"/>
                  </a:cubicBezTo>
                  <a:cubicBezTo>
                    <a:pt x="284868" y="4062090"/>
                    <a:pt x="262933" y="4047919"/>
                    <a:pt x="257592" y="4070911"/>
                  </a:cubicBezTo>
                  <a:cubicBezTo>
                    <a:pt x="237242" y="4079412"/>
                    <a:pt x="225103" y="4030165"/>
                    <a:pt x="209069" y="4043407"/>
                  </a:cubicBezTo>
                  <a:close/>
                  <a:moveTo>
                    <a:pt x="174054" y="3594741"/>
                  </a:moveTo>
                  <a:cubicBezTo>
                    <a:pt x="170493" y="3606707"/>
                    <a:pt x="170493" y="3607021"/>
                    <a:pt x="174054" y="3618990"/>
                  </a:cubicBezTo>
                  <a:lnTo>
                    <a:pt x="183668" y="3618990"/>
                  </a:lnTo>
                  <a:cubicBezTo>
                    <a:pt x="187229" y="3607021"/>
                    <a:pt x="187229" y="3606707"/>
                    <a:pt x="183669" y="3594741"/>
                  </a:cubicBezTo>
                  <a:close/>
                  <a:moveTo>
                    <a:pt x="98636" y="3611114"/>
                  </a:moveTo>
                  <a:cubicBezTo>
                    <a:pt x="97425" y="3634106"/>
                    <a:pt x="97496" y="3634106"/>
                    <a:pt x="100416" y="3642607"/>
                  </a:cubicBezTo>
                  <a:cubicBezTo>
                    <a:pt x="110315" y="3636940"/>
                    <a:pt x="119502" y="3608280"/>
                    <a:pt x="130042" y="3619304"/>
                  </a:cubicBezTo>
                  <a:cubicBezTo>
                    <a:pt x="138374" y="3642607"/>
                    <a:pt x="143644" y="3619304"/>
                    <a:pt x="151407" y="3611746"/>
                  </a:cubicBezTo>
                  <a:cubicBezTo>
                    <a:pt x="151977" y="3606079"/>
                    <a:pt x="152048" y="3597889"/>
                    <a:pt x="151906" y="3590017"/>
                  </a:cubicBezTo>
                  <a:lnTo>
                    <a:pt x="151479" y="3587811"/>
                  </a:lnTo>
                  <a:cubicBezTo>
                    <a:pt x="134458" y="3566396"/>
                    <a:pt x="115870" y="3610172"/>
                    <a:pt x="98636" y="3611114"/>
                  </a:cubicBezTo>
                  <a:close/>
                  <a:moveTo>
                    <a:pt x="125917" y="3407525"/>
                  </a:moveTo>
                  <a:cubicBezTo>
                    <a:pt x="121708" y="3409345"/>
                    <a:pt x="117441" y="3414167"/>
                    <a:pt x="113190" y="3420662"/>
                  </a:cubicBezTo>
                  <a:lnTo>
                    <a:pt x="89080" y="3467851"/>
                  </a:lnTo>
                  <a:lnTo>
                    <a:pt x="88025" y="3466879"/>
                  </a:lnTo>
                  <a:lnTo>
                    <a:pt x="88451" y="3469081"/>
                  </a:lnTo>
                  <a:lnTo>
                    <a:pt x="89080" y="3467851"/>
                  </a:lnTo>
                  <a:lnTo>
                    <a:pt x="94181" y="3472548"/>
                  </a:lnTo>
                  <a:cubicBezTo>
                    <a:pt x="105535" y="3473552"/>
                    <a:pt x="129597" y="3462863"/>
                    <a:pt x="140440" y="3461209"/>
                  </a:cubicBezTo>
                  <a:lnTo>
                    <a:pt x="149343" y="3489554"/>
                  </a:lnTo>
                  <a:lnTo>
                    <a:pt x="158316" y="3461209"/>
                  </a:lnTo>
                  <a:cubicBezTo>
                    <a:pt x="167004" y="3457747"/>
                    <a:pt x="174411" y="3465934"/>
                    <a:pt x="181033" y="3455224"/>
                  </a:cubicBezTo>
                  <a:cubicBezTo>
                    <a:pt x="181960" y="3384998"/>
                    <a:pt x="147633" y="3449243"/>
                    <a:pt x="138303" y="3412398"/>
                  </a:cubicBezTo>
                  <a:cubicBezTo>
                    <a:pt x="134280" y="3406886"/>
                    <a:pt x="130127" y="3405705"/>
                    <a:pt x="125917" y="3407525"/>
                  </a:cubicBezTo>
                  <a:close/>
                  <a:moveTo>
                    <a:pt x="30170" y="2402188"/>
                  </a:moveTo>
                  <a:cubicBezTo>
                    <a:pt x="31425" y="2402188"/>
                    <a:pt x="32618" y="2404471"/>
                    <a:pt x="34968" y="2409037"/>
                  </a:cubicBezTo>
                  <a:lnTo>
                    <a:pt x="34968" y="2446201"/>
                  </a:lnTo>
                  <a:lnTo>
                    <a:pt x="41377" y="2451236"/>
                  </a:lnTo>
                  <a:cubicBezTo>
                    <a:pt x="57899" y="2410611"/>
                    <a:pt x="76559" y="2462259"/>
                    <a:pt x="46078" y="2462891"/>
                  </a:cubicBezTo>
                  <a:cubicBezTo>
                    <a:pt x="45508" y="2468561"/>
                    <a:pt x="44867" y="2473914"/>
                    <a:pt x="44440" y="2477693"/>
                  </a:cubicBezTo>
                  <a:cubicBezTo>
                    <a:pt x="46220" y="2491550"/>
                    <a:pt x="52558" y="2482101"/>
                    <a:pt x="54482" y="2494698"/>
                  </a:cubicBezTo>
                  <a:lnTo>
                    <a:pt x="54481" y="2505090"/>
                  </a:lnTo>
                  <a:cubicBezTo>
                    <a:pt x="52345" y="2509500"/>
                    <a:pt x="30552" y="2532803"/>
                    <a:pt x="37389" y="2548234"/>
                  </a:cubicBezTo>
                  <a:cubicBezTo>
                    <a:pt x="51404" y="2595789"/>
                    <a:pt x="69857" y="2609364"/>
                    <a:pt x="86600" y="2584451"/>
                  </a:cubicBezTo>
                  <a:lnTo>
                    <a:pt x="93294" y="2602405"/>
                  </a:lnTo>
                  <a:cubicBezTo>
                    <a:pt x="94576" y="2651847"/>
                    <a:pt x="65377" y="2585397"/>
                    <a:pt x="69080" y="2651533"/>
                  </a:cubicBezTo>
                  <a:cubicBezTo>
                    <a:pt x="59395" y="2676096"/>
                    <a:pt x="49923" y="2702550"/>
                    <a:pt x="37460" y="2693732"/>
                  </a:cubicBezTo>
                  <a:cubicBezTo>
                    <a:pt x="34469" y="2703809"/>
                    <a:pt x="34398" y="2703809"/>
                    <a:pt x="35751" y="2725225"/>
                  </a:cubicBezTo>
                  <a:cubicBezTo>
                    <a:pt x="39468" y="2729447"/>
                    <a:pt x="43336" y="2730485"/>
                    <a:pt x="47145" y="2728376"/>
                  </a:cubicBezTo>
                  <a:cubicBezTo>
                    <a:pt x="59396" y="2703809"/>
                    <a:pt x="74066" y="2723333"/>
                    <a:pt x="86742" y="2717352"/>
                  </a:cubicBezTo>
                  <a:cubicBezTo>
                    <a:pt x="92533" y="2733004"/>
                    <a:pt x="99825" y="2733005"/>
                    <a:pt x="105615" y="2717352"/>
                  </a:cubicBezTo>
                  <a:cubicBezTo>
                    <a:pt x="111618" y="2728815"/>
                    <a:pt x="117423" y="2742170"/>
                    <a:pt x="122992" y="2757349"/>
                  </a:cubicBezTo>
                  <a:lnTo>
                    <a:pt x="118505" y="2770260"/>
                  </a:lnTo>
                  <a:cubicBezTo>
                    <a:pt x="118505" y="2773725"/>
                    <a:pt x="118505" y="2777818"/>
                    <a:pt x="118505" y="2781911"/>
                  </a:cubicBezTo>
                  <a:cubicBezTo>
                    <a:pt x="115942" y="2792303"/>
                    <a:pt x="90730" y="2793877"/>
                    <a:pt x="95787" y="2778132"/>
                  </a:cubicBezTo>
                  <a:cubicBezTo>
                    <a:pt x="100294" y="2777283"/>
                    <a:pt x="104610" y="2769754"/>
                    <a:pt x="108036" y="2756717"/>
                  </a:cubicBezTo>
                  <a:cubicBezTo>
                    <a:pt x="91799" y="2734988"/>
                    <a:pt x="74351" y="2780020"/>
                    <a:pt x="58897" y="2751996"/>
                  </a:cubicBezTo>
                  <a:cubicBezTo>
                    <a:pt x="52230" y="2758073"/>
                    <a:pt x="45814" y="2768683"/>
                    <a:pt x="39882" y="2783489"/>
                  </a:cubicBezTo>
                  <a:cubicBezTo>
                    <a:pt x="39882" y="2788524"/>
                    <a:pt x="39881" y="2792303"/>
                    <a:pt x="40310" y="2796400"/>
                  </a:cubicBezTo>
                  <a:cubicBezTo>
                    <a:pt x="53769" y="2814664"/>
                    <a:pt x="67585" y="2783171"/>
                    <a:pt x="81828" y="2789470"/>
                  </a:cubicBezTo>
                  <a:lnTo>
                    <a:pt x="88950" y="2807423"/>
                  </a:lnTo>
                  <a:lnTo>
                    <a:pt x="79407" y="2831986"/>
                  </a:lnTo>
                  <a:lnTo>
                    <a:pt x="79407" y="2843952"/>
                  </a:lnTo>
                  <a:lnTo>
                    <a:pt x="83964" y="2856552"/>
                  </a:lnTo>
                  <a:lnTo>
                    <a:pt x="79977" y="2868517"/>
                  </a:lnTo>
                  <a:cubicBezTo>
                    <a:pt x="96997" y="2961104"/>
                    <a:pt x="118790" y="2875130"/>
                    <a:pt x="138303" y="2862533"/>
                  </a:cubicBezTo>
                  <a:lnTo>
                    <a:pt x="138303" y="2929297"/>
                  </a:lnTo>
                  <a:cubicBezTo>
                    <a:pt x="131181" y="2951341"/>
                    <a:pt x="116083" y="2911661"/>
                    <a:pt x="113520" y="2954492"/>
                  </a:cubicBezTo>
                  <a:cubicBezTo>
                    <a:pt x="105900" y="2974333"/>
                    <a:pt x="72428" y="2948507"/>
                    <a:pt x="74493" y="2999213"/>
                  </a:cubicBezTo>
                  <a:cubicBezTo>
                    <a:pt x="78367" y="3020846"/>
                    <a:pt x="85325" y="3026044"/>
                    <a:pt x="90588" y="3011178"/>
                  </a:cubicBezTo>
                  <a:cubicBezTo>
                    <a:pt x="115513" y="3006454"/>
                    <a:pt x="117935" y="3006768"/>
                    <a:pt x="123490" y="3014326"/>
                  </a:cubicBezTo>
                  <a:lnTo>
                    <a:pt x="118576" y="3027872"/>
                  </a:lnTo>
                  <a:lnTo>
                    <a:pt x="118576" y="3039210"/>
                  </a:lnTo>
                  <a:cubicBezTo>
                    <a:pt x="113520" y="3052749"/>
                    <a:pt x="58683" y="3052435"/>
                    <a:pt x="72499" y="3093374"/>
                  </a:cubicBezTo>
                  <a:cubicBezTo>
                    <a:pt x="82184" y="3083610"/>
                    <a:pt x="93081" y="3119200"/>
                    <a:pt x="100558" y="3096211"/>
                  </a:cubicBezTo>
                  <a:cubicBezTo>
                    <a:pt x="112331" y="3096462"/>
                    <a:pt x="124088" y="3091830"/>
                    <a:pt x="135669" y="3082354"/>
                  </a:cubicBezTo>
                  <a:cubicBezTo>
                    <a:pt x="142790" y="3109122"/>
                    <a:pt x="155538" y="3078575"/>
                    <a:pt x="162802" y="3102509"/>
                  </a:cubicBezTo>
                  <a:cubicBezTo>
                    <a:pt x="162802" y="3134002"/>
                    <a:pt x="149556" y="3106916"/>
                    <a:pt x="145639" y="3129909"/>
                  </a:cubicBezTo>
                  <a:cubicBezTo>
                    <a:pt x="131395" y="3104083"/>
                    <a:pt x="117152" y="3129908"/>
                    <a:pt x="101627" y="3141560"/>
                  </a:cubicBezTo>
                  <a:cubicBezTo>
                    <a:pt x="92083" y="3128018"/>
                    <a:pt x="61248" y="3113847"/>
                    <a:pt x="54837" y="3144708"/>
                  </a:cubicBezTo>
                  <a:cubicBezTo>
                    <a:pt x="58327" y="3155417"/>
                    <a:pt x="59324" y="3169902"/>
                    <a:pt x="62528" y="3179037"/>
                  </a:cubicBezTo>
                  <a:cubicBezTo>
                    <a:pt x="72143" y="3169178"/>
                    <a:pt x="82022" y="3165365"/>
                    <a:pt x="91870" y="3167697"/>
                  </a:cubicBezTo>
                  <a:cubicBezTo>
                    <a:pt x="98992" y="3183445"/>
                    <a:pt x="98992" y="3183445"/>
                    <a:pt x="106113" y="3167697"/>
                  </a:cubicBezTo>
                  <a:cubicBezTo>
                    <a:pt x="129615" y="3167697"/>
                    <a:pt x="154897" y="3155731"/>
                    <a:pt x="177330" y="3185019"/>
                  </a:cubicBezTo>
                  <a:cubicBezTo>
                    <a:pt x="173129" y="3192894"/>
                    <a:pt x="174125" y="3205488"/>
                    <a:pt x="170565" y="3214623"/>
                  </a:cubicBezTo>
                  <a:cubicBezTo>
                    <a:pt x="156322" y="3200449"/>
                    <a:pt x="140867" y="3192577"/>
                    <a:pt x="128974" y="3232259"/>
                  </a:cubicBezTo>
                  <a:cubicBezTo>
                    <a:pt x="128974" y="3237926"/>
                    <a:pt x="128974" y="3242023"/>
                    <a:pt x="128618" y="3246116"/>
                  </a:cubicBezTo>
                  <a:cubicBezTo>
                    <a:pt x="118149" y="3266268"/>
                    <a:pt x="102410" y="3282330"/>
                    <a:pt x="91941" y="3264380"/>
                  </a:cubicBezTo>
                  <a:cubicBezTo>
                    <a:pt x="88238" y="3269419"/>
                    <a:pt x="90730" y="3290520"/>
                    <a:pt x="86600" y="3285795"/>
                  </a:cubicBezTo>
                  <a:cubicBezTo>
                    <a:pt x="80703" y="3274805"/>
                    <a:pt x="74500" y="3267280"/>
                    <a:pt x="68155" y="3263434"/>
                  </a:cubicBezTo>
                  <a:cubicBezTo>
                    <a:pt x="60321" y="3271938"/>
                    <a:pt x="61033" y="3294927"/>
                    <a:pt x="55763" y="3305008"/>
                  </a:cubicBezTo>
                  <a:cubicBezTo>
                    <a:pt x="62899" y="3330546"/>
                    <a:pt x="72093" y="3341917"/>
                    <a:pt x="81187" y="3336501"/>
                  </a:cubicBezTo>
                  <a:cubicBezTo>
                    <a:pt x="99227" y="3315747"/>
                    <a:pt x="117693" y="3303213"/>
                    <a:pt x="136309" y="3299024"/>
                  </a:cubicBezTo>
                  <a:cubicBezTo>
                    <a:pt x="141701" y="3317476"/>
                    <a:pt x="148460" y="3326328"/>
                    <a:pt x="155253" y="3323901"/>
                  </a:cubicBezTo>
                  <a:lnTo>
                    <a:pt x="148701" y="3341854"/>
                  </a:lnTo>
                  <a:lnTo>
                    <a:pt x="155823" y="3359172"/>
                  </a:lnTo>
                  <a:cubicBezTo>
                    <a:pt x="174339" y="3327680"/>
                    <a:pt x="196773" y="3340908"/>
                    <a:pt x="214505" y="3299966"/>
                  </a:cubicBezTo>
                  <a:cubicBezTo>
                    <a:pt x="218173" y="3301289"/>
                    <a:pt x="221826" y="3296567"/>
                    <a:pt x="224761" y="3286741"/>
                  </a:cubicBezTo>
                  <a:cubicBezTo>
                    <a:pt x="226969" y="3286741"/>
                    <a:pt x="240785" y="3281071"/>
                    <a:pt x="234517" y="3299023"/>
                  </a:cubicBezTo>
                  <a:cubicBezTo>
                    <a:pt x="230315" y="3315397"/>
                    <a:pt x="221627" y="3305008"/>
                    <a:pt x="222126" y="3328625"/>
                  </a:cubicBezTo>
                  <a:cubicBezTo>
                    <a:pt x="222126" y="3333032"/>
                    <a:pt x="219134" y="3337129"/>
                    <a:pt x="217425" y="3341536"/>
                  </a:cubicBezTo>
                  <a:lnTo>
                    <a:pt x="217425" y="3353505"/>
                  </a:lnTo>
                  <a:cubicBezTo>
                    <a:pt x="210802" y="3374292"/>
                    <a:pt x="186802" y="3308784"/>
                    <a:pt x="187943" y="3377126"/>
                  </a:cubicBezTo>
                  <a:cubicBezTo>
                    <a:pt x="200974" y="3408618"/>
                    <a:pt x="258802" y="3348466"/>
                    <a:pt x="260868" y="3404208"/>
                  </a:cubicBezTo>
                  <a:cubicBezTo>
                    <a:pt x="244631" y="3450817"/>
                    <a:pt x="224262" y="3417122"/>
                    <a:pt x="207526" y="3451763"/>
                  </a:cubicBezTo>
                  <a:cubicBezTo>
                    <a:pt x="199692" y="3460581"/>
                    <a:pt x="196275" y="3456487"/>
                    <a:pt x="197770" y="3499946"/>
                  </a:cubicBezTo>
                  <a:cubicBezTo>
                    <a:pt x="194280" y="3512857"/>
                    <a:pt x="176404" y="3494907"/>
                    <a:pt x="185449" y="3531438"/>
                  </a:cubicBezTo>
                  <a:cubicBezTo>
                    <a:pt x="213437" y="3543407"/>
                    <a:pt x="239289" y="3528919"/>
                    <a:pt x="266422" y="3550020"/>
                  </a:cubicBezTo>
                  <a:cubicBezTo>
                    <a:pt x="252179" y="3611114"/>
                    <a:pt x="232951" y="3535218"/>
                    <a:pt x="217568" y="3585920"/>
                  </a:cubicBezTo>
                  <a:lnTo>
                    <a:pt x="227253" y="3611431"/>
                  </a:lnTo>
                  <a:cubicBezTo>
                    <a:pt x="227253" y="3616156"/>
                    <a:pt x="227253" y="3619936"/>
                    <a:pt x="227253" y="3624028"/>
                  </a:cubicBezTo>
                  <a:cubicBezTo>
                    <a:pt x="222182" y="3639489"/>
                    <a:pt x="215951" y="3645599"/>
                    <a:pt x="209876" y="3641033"/>
                  </a:cubicBezTo>
                  <a:cubicBezTo>
                    <a:pt x="207953" y="3672526"/>
                    <a:pt x="198410" y="3679452"/>
                    <a:pt x="193425" y="3681975"/>
                  </a:cubicBezTo>
                  <a:cubicBezTo>
                    <a:pt x="193425" y="3687328"/>
                    <a:pt x="193426" y="3691421"/>
                    <a:pt x="193425" y="3693627"/>
                  </a:cubicBezTo>
                  <a:lnTo>
                    <a:pt x="170922" y="3749682"/>
                  </a:lnTo>
                  <a:lnTo>
                    <a:pt x="166078" y="3739290"/>
                  </a:lnTo>
                  <a:cubicBezTo>
                    <a:pt x="164084" y="3746848"/>
                    <a:pt x="164084" y="3746848"/>
                    <a:pt x="163941" y="3758817"/>
                  </a:cubicBezTo>
                  <a:cubicBezTo>
                    <a:pt x="167402" y="3769368"/>
                    <a:pt x="171490" y="3775194"/>
                    <a:pt x="175692" y="3775508"/>
                  </a:cubicBezTo>
                  <a:cubicBezTo>
                    <a:pt x="183312" y="3756926"/>
                    <a:pt x="193496" y="3767635"/>
                    <a:pt x="200832" y="3739290"/>
                  </a:cubicBezTo>
                  <a:lnTo>
                    <a:pt x="206600" y="3751887"/>
                  </a:lnTo>
                  <a:lnTo>
                    <a:pt x="212938" y="3746535"/>
                  </a:lnTo>
                  <a:lnTo>
                    <a:pt x="212938" y="3732992"/>
                  </a:lnTo>
                  <a:lnTo>
                    <a:pt x="208238" y="3720081"/>
                  </a:lnTo>
                  <a:cubicBezTo>
                    <a:pt x="215409" y="3701592"/>
                    <a:pt x="223514" y="3691296"/>
                    <a:pt x="231811" y="3690162"/>
                  </a:cubicBezTo>
                  <a:lnTo>
                    <a:pt x="240998" y="3666227"/>
                  </a:lnTo>
                  <a:cubicBezTo>
                    <a:pt x="251253" y="3676936"/>
                    <a:pt x="272191" y="3642924"/>
                    <a:pt x="276606" y="3682921"/>
                  </a:cubicBezTo>
                  <a:cubicBezTo>
                    <a:pt x="274754" y="3694255"/>
                    <a:pt x="268701" y="3685751"/>
                    <a:pt x="266707" y="3696460"/>
                  </a:cubicBezTo>
                  <a:lnTo>
                    <a:pt x="266707" y="3711891"/>
                  </a:lnTo>
                  <a:cubicBezTo>
                    <a:pt x="263296" y="3723764"/>
                    <a:pt x="259080" y="3730221"/>
                    <a:pt x="254743" y="3730158"/>
                  </a:cubicBezTo>
                  <a:cubicBezTo>
                    <a:pt x="248995" y="3711230"/>
                    <a:pt x="241853" y="3702571"/>
                    <a:pt x="234731" y="3705910"/>
                  </a:cubicBezTo>
                  <a:cubicBezTo>
                    <a:pt x="230814" y="3713782"/>
                    <a:pt x="233164" y="3730472"/>
                    <a:pt x="227609" y="3735511"/>
                  </a:cubicBezTo>
                  <a:lnTo>
                    <a:pt x="227609" y="3783698"/>
                  </a:lnTo>
                  <a:cubicBezTo>
                    <a:pt x="218351" y="3803536"/>
                    <a:pt x="206244" y="3774876"/>
                    <a:pt x="198125" y="3809520"/>
                  </a:cubicBezTo>
                  <a:cubicBezTo>
                    <a:pt x="215217" y="3822749"/>
                    <a:pt x="232666" y="3835974"/>
                    <a:pt x="249758" y="3815501"/>
                  </a:cubicBezTo>
                  <a:cubicBezTo>
                    <a:pt x="253674" y="3823377"/>
                    <a:pt x="251324" y="3834400"/>
                    <a:pt x="252179" y="3843532"/>
                  </a:cubicBezTo>
                  <a:cubicBezTo>
                    <a:pt x="255455" y="3858649"/>
                    <a:pt x="265710" y="3850773"/>
                    <a:pt x="266850" y="3875025"/>
                  </a:cubicBezTo>
                  <a:cubicBezTo>
                    <a:pt x="251039" y="3869355"/>
                    <a:pt x="174838" y="3875025"/>
                    <a:pt x="230102" y="3899902"/>
                  </a:cubicBezTo>
                  <a:cubicBezTo>
                    <a:pt x="233307" y="3904626"/>
                    <a:pt x="232309" y="3911242"/>
                    <a:pt x="232523" y="3916909"/>
                  </a:cubicBezTo>
                  <a:cubicBezTo>
                    <a:pt x="228321" y="3931394"/>
                    <a:pt x="222197" y="3916909"/>
                    <a:pt x="217853" y="3930138"/>
                  </a:cubicBezTo>
                  <a:lnTo>
                    <a:pt x="217853" y="3941790"/>
                  </a:lnTo>
                  <a:cubicBezTo>
                    <a:pt x="220894" y="3947837"/>
                    <a:pt x="223215" y="3959266"/>
                    <a:pt x="224262" y="3973282"/>
                  </a:cubicBezTo>
                  <a:cubicBezTo>
                    <a:pt x="261793" y="3971077"/>
                    <a:pt x="294410" y="4051384"/>
                    <a:pt x="330375" y="4076264"/>
                  </a:cubicBezTo>
                  <a:cubicBezTo>
                    <a:pt x="331230" y="4092641"/>
                    <a:pt x="332155" y="4095474"/>
                    <a:pt x="336500" y="4095474"/>
                  </a:cubicBezTo>
                  <a:cubicBezTo>
                    <a:pt x="345024" y="4092039"/>
                    <a:pt x="353527" y="4103347"/>
                    <a:pt x="360215" y="4126967"/>
                  </a:cubicBezTo>
                  <a:cubicBezTo>
                    <a:pt x="356512" y="4137990"/>
                    <a:pt x="352025" y="4129800"/>
                    <a:pt x="348607" y="4133897"/>
                  </a:cubicBezTo>
                  <a:lnTo>
                    <a:pt x="343051" y="4120982"/>
                  </a:lnTo>
                  <a:cubicBezTo>
                    <a:pt x="334805" y="4136915"/>
                    <a:pt x="326280" y="4149893"/>
                    <a:pt x="317556" y="4159719"/>
                  </a:cubicBezTo>
                  <a:cubicBezTo>
                    <a:pt x="313354" y="4171685"/>
                    <a:pt x="292630" y="4180503"/>
                    <a:pt x="305520" y="4210421"/>
                  </a:cubicBezTo>
                  <a:cubicBezTo>
                    <a:pt x="292061" y="4271519"/>
                    <a:pt x="271550" y="4246322"/>
                    <a:pt x="254458" y="4266795"/>
                  </a:cubicBezTo>
                  <a:lnTo>
                    <a:pt x="248120" y="4285062"/>
                  </a:lnTo>
                  <a:cubicBezTo>
                    <a:pt x="258375" y="4302694"/>
                    <a:pt x="271123" y="4296713"/>
                    <a:pt x="281734" y="4309938"/>
                  </a:cubicBezTo>
                  <a:cubicBezTo>
                    <a:pt x="269841" y="4333873"/>
                    <a:pt x="258161" y="4358753"/>
                    <a:pt x="244132" y="4352455"/>
                  </a:cubicBezTo>
                  <a:cubicBezTo>
                    <a:pt x="243419" y="4357494"/>
                    <a:pt x="242708" y="4362845"/>
                    <a:pt x="241852" y="4368514"/>
                  </a:cubicBezTo>
                  <a:cubicBezTo>
                    <a:pt x="250185" y="4400006"/>
                    <a:pt x="259159" y="4384893"/>
                    <a:pt x="268274" y="4376703"/>
                  </a:cubicBezTo>
                  <a:cubicBezTo>
                    <a:pt x="272618" y="4373556"/>
                    <a:pt x="282518" y="4387095"/>
                    <a:pt x="281876" y="4357807"/>
                  </a:cubicBezTo>
                  <a:cubicBezTo>
                    <a:pt x="285082" y="4348047"/>
                    <a:pt x="289497" y="4354346"/>
                    <a:pt x="293627" y="4352141"/>
                  </a:cubicBezTo>
                  <a:cubicBezTo>
                    <a:pt x="310435" y="4383633"/>
                    <a:pt x="295194" y="4391506"/>
                    <a:pt x="285936" y="4401269"/>
                  </a:cubicBezTo>
                  <a:cubicBezTo>
                    <a:pt x="278814" y="4405363"/>
                    <a:pt x="272405" y="4434336"/>
                    <a:pt x="264072" y="4412606"/>
                  </a:cubicBezTo>
                  <a:lnTo>
                    <a:pt x="253318" y="4444099"/>
                  </a:lnTo>
                  <a:cubicBezTo>
                    <a:pt x="256053" y="4452633"/>
                    <a:pt x="258931" y="4460224"/>
                    <a:pt x="261935" y="4466771"/>
                  </a:cubicBezTo>
                  <a:cubicBezTo>
                    <a:pt x="236297" y="4524403"/>
                    <a:pt x="203894" y="4435278"/>
                    <a:pt x="178754" y="4502674"/>
                  </a:cubicBezTo>
                  <a:cubicBezTo>
                    <a:pt x="178754" y="4506767"/>
                    <a:pt x="178754" y="4510546"/>
                    <a:pt x="178754" y="4514643"/>
                  </a:cubicBezTo>
                  <a:cubicBezTo>
                    <a:pt x="212297" y="4538892"/>
                    <a:pt x="244559" y="4494802"/>
                    <a:pt x="278458" y="4497635"/>
                  </a:cubicBezTo>
                  <a:cubicBezTo>
                    <a:pt x="286790" y="4485670"/>
                    <a:pt x="286007" y="4460158"/>
                    <a:pt x="294268" y="4447879"/>
                  </a:cubicBezTo>
                  <a:cubicBezTo>
                    <a:pt x="311787" y="4453231"/>
                    <a:pt x="328879" y="4420165"/>
                    <a:pt x="345188" y="4431188"/>
                  </a:cubicBezTo>
                  <a:cubicBezTo>
                    <a:pt x="335574" y="4447247"/>
                    <a:pt x="323823" y="4507713"/>
                    <a:pt x="313924" y="4473701"/>
                  </a:cubicBezTo>
                  <a:cubicBezTo>
                    <a:pt x="305378" y="4490391"/>
                    <a:pt x="298897" y="4517791"/>
                    <a:pt x="288927" y="4509604"/>
                  </a:cubicBezTo>
                  <a:cubicBezTo>
                    <a:pt x="284796" y="4517791"/>
                    <a:pt x="287289" y="4528814"/>
                    <a:pt x="286506" y="4538260"/>
                  </a:cubicBezTo>
                  <a:cubicBezTo>
                    <a:pt x="297758" y="4559520"/>
                    <a:pt x="309879" y="4570226"/>
                    <a:pt x="322114" y="4569753"/>
                  </a:cubicBezTo>
                  <a:cubicBezTo>
                    <a:pt x="327598" y="4572904"/>
                    <a:pt x="335716" y="4561881"/>
                    <a:pt x="340061" y="4576997"/>
                  </a:cubicBezTo>
                  <a:cubicBezTo>
                    <a:pt x="338921" y="4588652"/>
                    <a:pt x="343479" y="4593059"/>
                    <a:pt x="344405" y="4599989"/>
                  </a:cubicBezTo>
                  <a:lnTo>
                    <a:pt x="337995" y="4618567"/>
                  </a:lnTo>
                  <a:cubicBezTo>
                    <a:pt x="334356" y="4619923"/>
                    <a:pt x="330717" y="4615797"/>
                    <a:pt x="327669" y="4606916"/>
                  </a:cubicBezTo>
                  <a:cubicBezTo>
                    <a:pt x="322257" y="4624866"/>
                    <a:pt x="315775" y="4616994"/>
                    <a:pt x="309580" y="4618567"/>
                  </a:cubicBezTo>
                  <a:cubicBezTo>
                    <a:pt x="302885" y="4626757"/>
                    <a:pt x="300393" y="4646595"/>
                    <a:pt x="293129" y="4643133"/>
                  </a:cubicBezTo>
                  <a:lnTo>
                    <a:pt x="286007" y="4666436"/>
                  </a:lnTo>
                  <a:cubicBezTo>
                    <a:pt x="281876" y="4697929"/>
                    <a:pt x="268559" y="4711154"/>
                    <a:pt x="261864" y="4734146"/>
                  </a:cubicBezTo>
                  <a:cubicBezTo>
                    <a:pt x="270838" y="4761546"/>
                    <a:pt x="293271" y="4708638"/>
                    <a:pt x="296191" y="4762174"/>
                  </a:cubicBezTo>
                  <a:cubicBezTo>
                    <a:pt x="295408" y="4784849"/>
                    <a:pt x="287146" y="4775403"/>
                    <a:pt x="283372" y="4787682"/>
                  </a:cubicBezTo>
                  <a:cubicBezTo>
                    <a:pt x="276557" y="4770804"/>
                    <a:pt x="268096" y="4773921"/>
                    <a:pt x="262007" y="4795555"/>
                  </a:cubicBezTo>
                  <a:cubicBezTo>
                    <a:pt x="262007" y="4800597"/>
                    <a:pt x="261651" y="4804689"/>
                    <a:pt x="261508" y="4808469"/>
                  </a:cubicBezTo>
                  <a:lnTo>
                    <a:pt x="252820" y="4829885"/>
                  </a:lnTo>
                  <a:cubicBezTo>
                    <a:pt x="253746" y="4845315"/>
                    <a:pt x="261651" y="4835237"/>
                    <a:pt x="264571" y="4837757"/>
                  </a:cubicBezTo>
                  <a:cubicBezTo>
                    <a:pt x="268039" y="4849220"/>
                    <a:pt x="272397" y="4854100"/>
                    <a:pt x="276678" y="4851299"/>
                  </a:cubicBezTo>
                  <a:lnTo>
                    <a:pt x="276677" y="4880273"/>
                  </a:lnTo>
                  <a:lnTo>
                    <a:pt x="266992" y="4905153"/>
                  </a:lnTo>
                  <a:cubicBezTo>
                    <a:pt x="272490" y="4911577"/>
                    <a:pt x="278216" y="4913528"/>
                    <a:pt x="283870" y="4910820"/>
                  </a:cubicBezTo>
                  <a:cubicBezTo>
                    <a:pt x="292630" y="4886885"/>
                    <a:pt x="304453" y="4893501"/>
                    <a:pt x="313355" y="4876176"/>
                  </a:cubicBezTo>
                  <a:lnTo>
                    <a:pt x="321117" y="4892238"/>
                  </a:lnTo>
                  <a:cubicBezTo>
                    <a:pt x="301604" y="4928456"/>
                    <a:pt x="279526" y="4920897"/>
                    <a:pt x="258589" y="4935700"/>
                  </a:cubicBezTo>
                  <a:lnTo>
                    <a:pt x="256381" y="4954596"/>
                  </a:lnTo>
                  <a:lnTo>
                    <a:pt x="252179" y="4965933"/>
                  </a:lnTo>
                  <a:cubicBezTo>
                    <a:pt x="258589" y="4993333"/>
                    <a:pt x="268630" y="4974751"/>
                    <a:pt x="276108" y="4990810"/>
                  </a:cubicBezTo>
                  <a:lnTo>
                    <a:pt x="269414" y="5008446"/>
                  </a:lnTo>
                  <a:cubicBezTo>
                    <a:pt x="265055" y="5007470"/>
                    <a:pt x="260775" y="5013643"/>
                    <a:pt x="257377" y="5025768"/>
                  </a:cubicBezTo>
                  <a:cubicBezTo>
                    <a:pt x="263004" y="5076473"/>
                    <a:pt x="289710" y="5023252"/>
                    <a:pt x="301247" y="5050965"/>
                  </a:cubicBezTo>
                  <a:cubicBezTo>
                    <a:pt x="294767" y="5072063"/>
                    <a:pt x="276962" y="5034903"/>
                    <a:pt x="276962" y="5075842"/>
                  </a:cubicBezTo>
                  <a:cubicBezTo>
                    <a:pt x="280381" y="5082141"/>
                    <a:pt x="282446" y="5090013"/>
                    <a:pt x="282233" y="5098517"/>
                  </a:cubicBezTo>
                  <a:cubicBezTo>
                    <a:pt x="290992" y="5132215"/>
                    <a:pt x="301817" y="5123082"/>
                    <a:pt x="310720" y="5148591"/>
                  </a:cubicBezTo>
                  <a:cubicBezTo>
                    <a:pt x="292131" y="5172211"/>
                    <a:pt x="283372" y="5132215"/>
                    <a:pt x="263503" y="5154258"/>
                  </a:cubicBezTo>
                  <a:cubicBezTo>
                    <a:pt x="245983" y="5190161"/>
                    <a:pt x="268701" y="5198979"/>
                    <a:pt x="276393" y="5208111"/>
                  </a:cubicBezTo>
                  <a:lnTo>
                    <a:pt x="276393" y="5223542"/>
                  </a:lnTo>
                  <a:cubicBezTo>
                    <a:pt x="266992" y="5242752"/>
                    <a:pt x="263075" y="5208743"/>
                    <a:pt x="254387" y="5265744"/>
                  </a:cubicBezTo>
                  <a:cubicBezTo>
                    <a:pt x="250969" y="5265744"/>
                    <a:pt x="247977" y="5265744"/>
                    <a:pt x="244274" y="5265744"/>
                  </a:cubicBezTo>
                  <a:lnTo>
                    <a:pt x="232381" y="5297236"/>
                  </a:lnTo>
                  <a:cubicBezTo>
                    <a:pt x="232381" y="5299756"/>
                    <a:pt x="232381" y="5303849"/>
                    <a:pt x="232381" y="5307628"/>
                  </a:cubicBezTo>
                  <a:cubicBezTo>
                    <a:pt x="235657" y="5318020"/>
                    <a:pt x="240642" y="5314241"/>
                    <a:pt x="244630" y="5325578"/>
                  </a:cubicBezTo>
                  <a:lnTo>
                    <a:pt x="249473" y="5315818"/>
                  </a:lnTo>
                  <a:cubicBezTo>
                    <a:pt x="252443" y="5324666"/>
                    <a:pt x="256025" y="5328570"/>
                    <a:pt x="259586" y="5326841"/>
                  </a:cubicBezTo>
                  <a:lnTo>
                    <a:pt x="266351" y="5308574"/>
                  </a:lnTo>
                  <a:cubicBezTo>
                    <a:pt x="266351" y="5281492"/>
                    <a:pt x="278672" y="5286527"/>
                    <a:pt x="283230" y="5301015"/>
                  </a:cubicBezTo>
                  <a:cubicBezTo>
                    <a:pt x="290351" y="5307942"/>
                    <a:pt x="298968" y="5294717"/>
                    <a:pt x="305948" y="5308888"/>
                  </a:cubicBezTo>
                  <a:cubicBezTo>
                    <a:pt x="304310" y="5313295"/>
                    <a:pt x="302672" y="5317392"/>
                    <a:pt x="301176" y="5321799"/>
                  </a:cubicBezTo>
                  <a:cubicBezTo>
                    <a:pt x="301176" y="5326210"/>
                    <a:pt x="301176" y="5329989"/>
                    <a:pt x="300821" y="5334082"/>
                  </a:cubicBezTo>
                  <a:cubicBezTo>
                    <a:pt x="296049" y="5345420"/>
                    <a:pt x="284654" y="5331877"/>
                    <a:pt x="282375" y="5359908"/>
                  </a:cubicBezTo>
                  <a:cubicBezTo>
                    <a:pt x="285722" y="5366835"/>
                    <a:pt x="290779" y="5363055"/>
                    <a:pt x="294126" y="5375338"/>
                  </a:cubicBezTo>
                  <a:cubicBezTo>
                    <a:pt x="300001" y="5359025"/>
                    <a:pt x="307479" y="5359025"/>
                    <a:pt x="313355" y="5375338"/>
                  </a:cubicBezTo>
                  <a:cubicBezTo>
                    <a:pt x="322541" y="5378172"/>
                    <a:pt x="336999" y="5372502"/>
                    <a:pt x="344619" y="5396122"/>
                  </a:cubicBezTo>
                  <a:cubicBezTo>
                    <a:pt x="336571" y="5407463"/>
                    <a:pt x="327099" y="5396122"/>
                    <a:pt x="317058" y="5400533"/>
                  </a:cubicBezTo>
                  <a:lnTo>
                    <a:pt x="309509" y="5424467"/>
                  </a:lnTo>
                  <a:cubicBezTo>
                    <a:pt x="289376" y="5418830"/>
                    <a:pt x="269364" y="5406831"/>
                    <a:pt x="249615" y="5388564"/>
                  </a:cubicBezTo>
                  <a:cubicBezTo>
                    <a:pt x="223763" y="5449975"/>
                    <a:pt x="244559" y="5415649"/>
                    <a:pt x="247265" y="5455014"/>
                  </a:cubicBezTo>
                  <a:cubicBezTo>
                    <a:pt x="248405" y="5461627"/>
                    <a:pt x="253034" y="5462572"/>
                    <a:pt x="255242" y="5463832"/>
                  </a:cubicBezTo>
                  <a:cubicBezTo>
                    <a:pt x="260511" y="5476743"/>
                    <a:pt x="243562" y="5468871"/>
                    <a:pt x="246696" y="5493120"/>
                  </a:cubicBezTo>
                  <a:lnTo>
                    <a:pt x="242921" y="5504143"/>
                  </a:lnTo>
                  <a:lnTo>
                    <a:pt x="249330" y="5523039"/>
                  </a:lnTo>
                  <a:lnTo>
                    <a:pt x="284155" y="5523038"/>
                  </a:lnTo>
                  <a:cubicBezTo>
                    <a:pt x="286221" y="5536895"/>
                    <a:pt x="292986" y="5530911"/>
                    <a:pt x="296049" y="5540360"/>
                  </a:cubicBezTo>
                  <a:lnTo>
                    <a:pt x="291420" y="5553272"/>
                  </a:lnTo>
                  <a:cubicBezTo>
                    <a:pt x="294482" y="5563664"/>
                    <a:pt x="298968" y="5557365"/>
                    <a:pt x="303028" y="5559256"/>
                  </a:cubicBezTo>
                  <a:lnTo>
                    <a:pt x="308298" y="5547919"/>
                  </a:lnTo>
                  <a:cubicBezTo>
                    <a:pt x="314921" y="5558628"/>
                    <a:pt x="307158" y="5576578"/>
                    <a:pt x="304453" y="5583819"/>
                  </a:cubicBezTo>
                  <a:cubicBezTo>
                    <a:pt x="272690" y="5578783"/>
                    <a:pt x="289425" y="5620982"/>
                    <a:pt x="308512" y="5608071"/>
                  </a:cubicBezTo>
                  <a:cubicBezTo>
                    <a:pt x="314636" y="5623501"/>
                    <a:pt x="339704" y="5677983"/>
                    <a:pt x="326102" y="5698138"/>
                  </a:cubicBezTo>
                  <a:cubicBezTo>
                    <a:pt x="331800" y="5751991"/>
                    <a:pt x="363064" y="5692153"/>
                    <a:pt x="375171" y="5725223"/>
                  </a:cubicBezTo>
                  <a:cubicBezTo>
                    <a:pt x="371603" y="5736025"/>
                    <a:pt x="367386" y="5741944"/>
                    <a:pt x="363063" y="5742228"/>
                  </a:cubicBezTo>
                  <a:cubicBezTo>
                    <a:pt x="360023" y="5733188"/>
                    <a:pt x="356398" y="5728748"/>
                    <a:pt x="352737" y="5729631"/>
                  </a:cubicBezTo>
                  <a:cubicBezTo>
                    <a:pt x="342981" y="5786632"/>
                    <a:pt x="315135" y="5739080"/>
                    <a:pt x="315847" y="5796395"/>
                  </a:cubicBezTo>
                  <a:lnTo>
                    <a:pt x="325746" y="5821904"/>
                  </a:lnTo>
                  <a:cubicBezTo>
                    <a:pt x="323894" y="5857807"/>
                    <a:pt x="310577" y="5831353"/>
                    <a:pt x="302672" y="5839226"/>
                  </a:cubicBezTo>
                  <a:cubicBezTo>
                    <a:pt x="299823" y="5846784"/>
                    <a:pt x="292274" y="5864420"/>
                    <a:pt x="299111" y="5876071"/>
                  </a:cubicBezTo>
                  <a:cubicBezTo>
                    <a:pt x="306732" y="5876071"/>
                    <a:pt x="327099" y="5833241"/>
                    <a:pt x="325604" y="5894021"/>
                  </a:cubicBezTo>
                  <a:cubicBezTo>
                    <a:pt x="321901" y="5906936"/>
                    <a:pt x="299610" y="5902211"/>
                    <a:pt x="301604" y="5931816"/>
                  </a:cubicBezTo>
                  <a:cubicBezTo>
                    <a:pt x="320405" y="5935909"/>
                    <a:pt x="338708" y="5947561"/>
                    <a:pt x="357651" y="5949134"/>
                  </a:cubicBezTo>
                  <a:cubicBezTo>
                    <a:pt x="362921" y="5972441"/>
                    <a:pt x="348108" y="5949134"/>
                    <a:pt x="350529" y="5980627"/>
                  </a:cubicBezTo>
                  <a:cubicBezTo>
                    <a:pt x="356939" y="6006767"/>
                    <a:pt x="360643" y="5987557"/>
                    <a:pt x="368334" y="5986925"/>
                  </a:cubicBezTo>
                  <a:lnTo>
                    <a:pt x="376167" y="6011806"/>
                  </a:lnTo>
                  <a:cubicBezTo>
                    <a:pt x="392405" y="5999840"/>
                    <a:pt x="404654" y="6054953"/>
                    <a:pt x="419396" y="6041096"/>
                  </a:cubicBezTo>
                  <a:lnTo>
                    <a:pt x="419396" y="6017476"/>
                  </a:lnTo>
                  <a:cubicBezTo>
                    <a:pt x="421818" y="6006452"/>
                    <a:pt x="430079" y="6017476"/>
                    <a:pt x="429153" y="5997635"/>
                  </a:cubicBezTo>
                  <a:cubicBezTo>
                    <a:pt x="429153" y="5993541"/>
                    <a:pt x="429794" y="5990391"/>
                    <a:pt x="431717" y="5987243"/>
                  </a:cubicBezTo>
                  <a:cubicBezTo>
                    <a:pt x="435491" y="5987243"/>
                    <a:pt x="449378" y="5990705"/>
                    <a:pt x="439337" y="5969921"/>
                  </a:cubicBezTo>
                  <a:cubicBezTo>
                    <a:pt x="440761" y="5917959"/>
                    <a:pt x="425093" y="5951340"/>
                    <a:pt x="419396" y="5920478"/>
                  </a:cubicBezTo>
                  <a:cubicBezTo>
                    <a:pt x="426518" y="5907564"/>
                    <a:pt x="441616" y="5901897"/>
                    <a:pt x="438981" y="5850249"/>
                  </a:cubicBezTo>
                  <a:cubicBezTo>
                    <a:pt x="433454" y="5829022"/>
                    <a:pt x="426597" y="5815734"/>
                    <a:pt x="419325" y="5812143"/>
                  </a:cubicBezTo>
                  <a:lnTo>
                    <a:pt x="419325" y="5798601"/>
                  </a:lnTo>
                  <a:cubicBezTo>
                    <a:pt x="430007" y="5780651"/>
                    <a:pt x="442400" y="5815605"/>
                    <a:pt x="438981" y="5737821"/>
                  </a:cubicBezTo>
                  <a:lnTo>
                    <a:pt x="443610" y="5724906"/>
                  </a:lnTo>
                  <a:lnTo>
                    <a:pt x="443610" y="5688060"/>
                  </a:lnTo>
                  <a:lnTo>
                    <a:pt x="439836" y="5678614"/>
                  </a:lnTo>
                  <a:cubicBezTo>
                    <a:pt x="437842" y="5663184"/>
                    <a:pt x="439836" y="5647122"/>
                    <a:pt x="438838" y="5632947"/>
                  </a:cubicBezTo>
                  <a:cubicBezTo>
                    <a:pt x="443111" y="5613423"/>
                    <a:pt x="447171" y="5609013"/>
                    <a:pt x="438838" y="5591063"/>
                  </a:cubicBezTo>
                  <a:lnTo>
                    <a:pt x="438838" y="5421948"/>
                  </a:lnTo>
                  <a:lnTo>
                    <a:pt x="429011" y="5395808"/>
                  </a:lnTo>
                  <a:cubicBezTo>
                    <a:pt x="434993" y="5383211"/>
                    <a:pt x="440476" y="5371560"/>
                    <a:pt x="438696" y="5338493"/>
                  </a:cubicBezTo>
                  <a:cubicBezTo>
                    <a:pt x="435726" y="5327784"/>
                    <a:pt x="432472" y="5318681"/>
                    <a:pt x="429010" y="5311408"/>
                  </a:cubicBezTo>
                  <a:lnTo>
                    <a:pt x="438553" y="5286213"/>
                  </a:lnTo>
                  <a:lnTo>
                    <a:pt x="438553" y="5201499"/>
                  </a:lnTo>
                  <a:lnTo>
                    <a:pt x="434067" y="5188902"/>
                  </a:lnTo>
                  <a:lnTo>
                    <a:pt x="434067" y="5160556"/>
                  </a:lnTo>
                  <a:cubicBezTo>
                    <a:pt x="438553" y="5149222"/>
                    <a:pt x="438553" y="5149222"/>
                    <a:pt x="434067" y="5138513"/>
                  </a:cubicBezTo>
                  <a:cubicBezTo>
                    <a:pt x="436702" y="5124339"/>
                    <a:pt x="447456" y="5131587"/>
                    <a:pt x="448310" y="5107021"/>
                  </a:cubicBezTo>
                  <a:cubicBezTo>
                    <a:pt x="458281" y="5110482"/>
                    <a:pt x="451159" y="5188270"/>
                    <a:pt x="453224" y="5221340"/>
                  </a:cubicBezTo>
                  <a:lnTo>
                    <a:pt x="448524" y="5235197"/>
                  </a:lnTo>
                  <a:lnTo>
                    <a:pt x="448524" y="5624443"/>
                  </a:lnTo>
                  <a:lnTo>
                    <a:pt x="453082" y="5637358"/>
                  </a:lnTo>
                  <a:lnTo>
                    <a:pt x="453082" y="5855602"/>
                  </a:lnTo>
                  <a:lnTo>
                    <a:pt x="458138" y="5868830"/>
                  </a:lnTo>
                  <a:lnTo>
                    <a:pt x="458138" y="5892765"/>
                  </a:lnTo>
                  <a:lnTo>
                    <a:pt x="453082" y="5906304"/>
                  </a:lnTo>
                  <a:lnTo>
                    <a:pt x="453082" y="6185646"/>
                  </a:lnTo>
                  <a:lnTo>
                    <a:pt x="448951" y="6196037"/>
                  </a:lnTo>
                  <a:cubicBezTo>
                    <a:pt x="447099" y="6216196"/>
                    <a:pt x="448951" y="6238239"/>
                    <a:pt x="447741" y="6259023"/>
                  </a:cubicBezTo>
                  <a:lnTo>
                    <a:pt x="444322" y="6267527"/>
                  </a:lnTo>
                  <a:cubicBezTo>
                    <a:pt x="442891" y="6280438"/>
                    <a:pt x="442890" y="6295554"/>
                    <a:pt x="444322" y="6308469"/>
                  </a:cubicBezTo>
                  <a:lnTo>
                    <a:pt x="448097" y="6317601"/>
                  </a:lnTo>
                  <a:lnTo>
                    <a:pt x="443681" y="6330826"/>
                  </a:lnTo>
                  <a:lnTo>
                    <a:pt x="443681" y="6379013"/>
                  </a:lnTo>
                  <a:lnTo>
                    <a:pt x="448382" y="6391924"/>
                  </a:lnTo>
                  <a:lnTo>
                    <a:pt x="448382" y="6598516"/>
                  </a:lnTo>
                  <a:lnTo>
                    <a:pt x="443610" y="6611427"/>
                  </a:lnTo>
                  <a:lnTo>
                    <a:pt x="443610" y="6659610"/>
                  </a:lnTo>
                  <a:lnTo>
                    <a:pt x="448168" y="6672207"/>
                  </a:lnTo>
                  <a:lnTo>
                    <a:pt x="448168" y="6735193"/>
                  </a:lnTo>
                  <a:lnTo>
                    <a:pt x="444464" y="6744325"/>
                  </a:lnTo>
                  <a:cubicBezTo>
                    <a:pt x="443339" y="6769209"/>
                    <a:pt x="443026" y="6794654"/>
                    <a:pt x="443539" y="6819911"/>
                  </a:cubicBezTo>
                  <a:lnTo>
                    <a:pt x="447741" y="6830302"/>
                  </a:lnTo>
                  <a:cubicBezTo>
                    <a:pt x="448631" y="6858677"/>
                    <a:pt x="448866" y="6887367"/>
                    <a:pt x="448453" y="6915963"/>
                  </a:cubicBezTo>
                  <a:lnTo>
                    <a:pt x="443753" y="6929819"/>
                  </a:lnTo>
                  <a:lnTo>
                    <a:pt x="443753" y="7075314"/>
                  </a:lnTo>
                  <a:cubicBezTo>
                    <a:pt x="444963" y="7079094"/>
                    <a:pt x="446602" y="7083504"/>
                    <a:pt x="448382" y="7088229"/>
                  </a:cubicBezTo>
                  <a:lnTo>
                    <a:pt x="448382" y="7185223"/>
                  </a:lnTo>
                  <a:lnTo>
                    <a:pt x="443539" y="7197823"/>
                  </a:lnTo>
                  <a:lnTo>
                    <a:pt x="443539" y="7234041"/>
                  </a:lnTo>
                  <a:lnTo>
                    <a:pt x="448239" y="7246952"/>
                  </a:lnTo>
                  <a:cubicBezTo>
                    <a:pt x="449236" y="7257030"/>
                    <a:pt x="447242" y="7263014"/>
                    <a:pt x="444536" y="7268050"/>
                  </a:cubicBezTo>
                  <a:cubicBezTo>
                    <a:pt x="441830" y="7307418"/>
                    <a:pt x="444535" y="7352768"/>
                    <a:pt x="443111" y="7394021"/>
                  </a:cubicBezTo>
                  <a:cubicBezTo>
                    <a:pt x="437272" y="7401579"/>
                    <a:pt x="438838" y="7414808"/>
                    <a:pt x="438625" y="7425513"/>
                  </a:cubicBezTo>
                  <a:cubicBezTo>
                    <a:pt x="441972" y="7438743"/>
                    <a:pt x="446529" y="7448191"/>
                    <a:pt x="438625" y="7464882"/>
                  </a:cubicBezTo>
                  <a:lnTo>
                    <a:pt x="438625" y="7500468"/>
                  </a:lnTo>
                  <a:lnTo>
                    <a:pt x="433640" y="7513693"/>
                  </a:lnTo>
                  <a:lnTo>
                    <a:pt x="433640" y="7549911"/>
                  </a:lnTo>
                  <a:lnTo>
                    <a:pt x="438696" y="7563453"/>
                  </a:lnTo>
                  <a:lnTo>
                    <a:pt x="438696" y="7745483"/>
                  </a:lnTo>
                  <a:cubicBezTo>
                    <a:pt x="445177" y="7762801"/>
                    <a:pt x="445177" y="7764061"/>
                    <a:pt x="439337" y="7779492"/>
                  </a:cubicBezTo>
                  <a:cubicBezTo>
                    <a:pt x="438055" y="7803112"/>
                    <a:pt x="436274" y="7844997"/>
                    <a:pt x="443183" y="7854132"/>
                  </a:cubicBezTo>
                  <a:lnTo>
                    <a:pt x="443183" y="7889404"/>
                  </a:lnTo>
                  <a:lnTo>
                    <a:pt x="448239" y="7903575"/>
                  </a:lnTo>
                  <a:lnTo>
                    <a:pt x="448239" y="7939161"/>
                  </a:lnTo>
                  <a:lnTo>
                    <a:pt x="453224" y="7952389"/>
                  </a:lnTo>
                  <a:lnTo>
                    <a:pt x="453224" y="7964355"/>
                  </a:lnTo>
                  <a:cubicBezTo>
                    <a:pt x="445105" y="7977898"/>
                    <a:pt x="441117" y="8000258"/>
                    <a:pt x="443966" y="8038678"/>
                  </a:cubicBezTo>
                  <a:cubicBezTo>
                    <a:pt x="450091" y="8055369"/>
                    <a:pt x="450091" y="8056000"/>
                    <a:pt x="443966" y="8073321"/>
                  </a:cubicBezTo>
                  <a:lnTo>
                    <a:pt x="443966" y="8280859"/>
                  </a:lnTo>
                  <a:lnTo>
                    <a:pt x="448382" y="8293139"/>
                  </a:lnTo>
                  <a:cubicBezTo>
                    <a:pt x="448382" y="8296604"/>
                    <a:pt x="448382" y="8300697"/>
                    <a:pt x="448382" y="8304794"/>
                  </a:cubicBezTo>
                  <a:lnTo>
                    <a:pt x="443468" y="8318019"/>
                  </a:lnTo>
                  <a:lnTo>
                    <a:pt x="443468" y="8366202"/>
                  </a:lnTo>
                  <a:lnTo>
                    <a:pt x="448239" y="8378799"/>
                  </a:lnTo>
                  <a:lnTo>
                    <a:pt x="448239" y="8549491"/>
                  </a:lnTo>
                  <a:cubicBezTo>
                    <a:pt x="442471" y="8556418"/>
                    <a:pt x="443325" y="8577520"/>
                    <a:pt x="443468" y="8597674"/>
                  </a:cubicBezTo>
                  <a:cubicBezTo>
                    <a:pt x="450162" y="8615939"/>
                    <a:pt x="450162" y="8616570"/>
                    <a:pt x="444038" y="8632947"/>
                  </a:cubicBezTo>
                  <a:cubicBezTo>
                    <a:pt x="442969" y="8640505"/>
                    <a:pt x="443610" y="8648694"/>
                    <a:pt x="443468" y="8657509"/>
                  </a:cubicBezTo>
                  <a:lnTo>
                    <a:pt x="438696" y="8671052"/>
                  </a:lnTo>
                  <a:lnTo>
                    <a:pt x="438696" y="8695301"/>
                  </a:lnTo>
                  <a:lnTo>
                    <a:pt x="443468" y="8707901"/>
                  </a:lnTo>
                  <a:lnTo>
                    <a:pt x="443468" y="8731835"/>
                  </a:lnTo>
                  <a:lnTo>
                    <a:pt x="438696" y="8744429"/>
                  </a:lnTo>
                  <a:lnTo>
                    <a:pt x="438696" y="8817178"/>
                  </a:lnTo>
                  <a:lnTo>
                    <a:pt x="443183" y="8830093"/>
                  </a:lnTo>
                  <a:cubicBezTo>
                    <a:pt x="436773" y="8847411"/>
                    <a:pt x="436773" y="8848043"/>
                    <a:pt x="443183" y="8865364"/>
                  </a:cubicBezTo>
                  <a:lnTo>
                    <a:pt x="443183" y="8924885"/>
                  </a:lnTo>
                  <a:lnTo>
                    <a:pt x="448239" y="8939370"/>
                  </a:lnTo>
                  <a:lnTo>
                    <a:pt x="448239" y="8963304"/>
                  </a:lnTo>
                  <a:lnTo>
                    <a:pt x="443468" y="8975902"/>
                  </a:lnTo>
                  <a:lnTo>
                    <a:pt x="443468" y="8999836"/>
                  </a:lnTo>
                  <a:lnTo>
                    <a:pt x="438696" y="9012433"/>
                  </a:lnTo>
                  <a:lnTo>
                    <a:pt x="438696" y="9036367"/>
                  </a:lnTo>
                  <a:lnTo>
                    <a:pt x="443753" y="9050542"/>
                  </a:lnTo>
                  <a:lnTo>
                    <a:pt x="443753" y="9146908"/>
                  </a:lnTo>
                  <a:lnTo>
                    <a:pt x="447456" y="9156040"/>
                  </a:lnTo>
                  <a:cubicBezTo>
                    <a:pt x="448595" y="9181234"/>
                    <a:pt x="448595" y="9181234"/>
                    <a:pt x="444038" y="9193517"/>
                  </a:cubicBezTo>
                  <a:cubicBezTo>
                    <a:pt x="443275" y="9242332"/>
                    <a:pt x="443083" y="9291143"/>
                    <a:pt x="443468" y="9339957"/>
                  </a:cubicBezTo>
                  <a:lnTo>
                    <a:pt x="438696" y="9353500"/>
                  </a:lnTo>
                  <a:lnTo>
                    <a:pt x="438696" y="9450498"/>
                  </a:lnTo>
                  <a:lnTo>
                    <a:pt x="443396" y="9463095"/>
                  </a:lnTo>
                  <a:lnTo>
                    <a:pt x="443396" y="9487343"/>
                  </a:lnTo>
                  <a:lnTo>
                    <a:pt x="438625" y="9499940"/>
                  </a:lnTo>
                  <a:lnTo>
                    <a:pt x="438625" y="9523875"/>
                  </a:lnTo>
                  <a:lnTo>
                    <a:pt x="443681" y="9537732"/>
                  </a:lnTo>
                  <a:lnTo>
                    <a:pt x="443681" y="9670633"/>
                  </a:lnTo>
                  <a:cubicBezTo>
                    <a:pt x="445818" y="9674647"/>
                    <a:pt x="447144" y="9681457"/>
                    <a:pt x="447928" y="9689950"/>
                  </a:cubicBezTo>
                  <a:lnTo>
                    <a:pt x="448693" y="9712537"/>
                  </a:lnTo>
                  <a:lnTo>
                    <a:pt x="202195" y="9959036"/>
                  </a:lnTo>
                  <a:lnTo>
                    <a:pt x="198482" y="9944304"/>
                  </a:lnTo>
                  <a:cubicBezTo>
                    <a:pt x="190434" y="9975796"/>
                    <a:pt x="180463" y="9960052"/>
                    <a:pt x="171632" y="9975796"/>
                  </a:cubicBezTo>
                  <a:lnTo>
                    <a:pt x="171632" y="9987448"/>
                  </a:lnTo>
                  <a:lnTo>
                    <a:pt x="172268" y="9988963"/>
                  </a:lnTo>
                  <a:lnTo>
                    <a:pt x="111155" y="10050075"/>
                  </a:lnTo>
                  <a:lnTo>
                    <a:pt x="110511" y="10045474"/>
                  </a:lnTo>
                  <a:cubicBezTo>
                    <a:pt x="106380" y="10040671"/>
                    <a:pt x="97354" y="10040671"/>
                    <a:pt x="91015" y="10041929"/>
                  </a:cubicBezTo>
                  <a:lnTo>
                    <a:pt x="90730" y="10041615"/>
                  </a:lnTo>
                  <a:cubicBezTo>
                    <a:pt x="87170" y="10053267"/>
                    <a:pt x="87170" y="10053267"/>
                    <a:pt x="90730" y="10065867"/>
                  </a:cubicBezTo>
                  <a:lnTo>
                    <a:pt x="92828" y="10068402"/>
                  </a:lnTo>
                  <a:lnTo>
                    <a:pt x="71" y="10161159"/>
                  </a:lnTo>
                  <a:lnTo>
                    <a:pt x="71" y="10085705"/>
                  </a:lnTo>
                  <a:lnTo>
                    <a:pt x="4700" y="10073108"/>
                  </a:lnTo>
                  <a:lnTo>
                    <a:pt x="0" y="10059880"/>
                  </a:lnTo>
                  <a:cubicBezTo>
                    <a:pt x="0" y="10055475"/>
                    <a:pt x="0" y="10051697"/>
                    <a:pt x="499" y="10047600"/>
                  </a:cubicBezTo>
                  <a:cubicBezTo>
                    <a:pt x="11965" y="9995006"/>
                    <a:pt x="499" y="9886360"/>
                    <a:pt x="5626" y="9815499"/>
                  </a:cubicBezTo>
                  <a:lnTo>
                    <a:pt x="9258" y="9806367"/>
                  </a:lnTo>
                  <a:cubicBezTo>
                    <a:pt x="9906" y="9790305"/>
                    <a:pt x="10127" y="9773929"/>
                    <a:pt x="9900" y="9757550"/>
                  </a:cubicBezTo>
                  <a:lnTo>
                    <a:pt x="14385" y="9744324"/>
                  </a:lnTo>
                  <a:lnTo>
                    <a:pt x="10042" y="9732041"/>
                  </a:lnTo>
                  <a:lnTo>
                    <a:pt x="14813" y="9719130"/>
                  </a:lnTo>
                  <a:lnTo>
                    <a:pt x="14813" y="9646698"/>
                  </a:lnTo>
                  <a:cubicBezTo>
                    <a:pt x="21935" y="9638508"/>
                    <a:pt x="19371" y="9609221"/>
                    <a:pt x="19656" y="9585919"/>
                  </a:cubicBezTo>
                  <a:lnTo>
                    <a:pt x="24143" y="9574577"/>
                  </a:lnTo>
                  <a:cubicBezTo>
                    <a:pt x="24819" y="9557887"/>
                    <a:pt x="24819" y="9540569"/>
                    <a:pt x="24143" y="9523875"/>
                  </a:cubicBezTo>
                  <a:lnTo>
                    <a:pt x="15169" y="9501518"/>
                  </a:lnTo>
                  <a:lnTo>
                    <a:pt x="14742" y="9489235"/>
                  </a:lnTo>
                  <a:lnTo>
                    <a:pt x="19585" y="9476009"/>
                  </a:lnTo>
                  <a:lnTo>
                    <a:pt x="19585" y="9293662"/>
                  </a:lnTo>
                  <a:lnTo>
                    <a:pt x="14813" y="9280751"/>
                  </a:lnTo>
                  <a:lnTo>
                    <a:pt x="14813" y="9269100"/>
                  </a:lnTo>
                  <a:lnTo>
                    <a:pt x="19442" y="9256503"/>
                  </a:lnTo>
                  <a:lnTo>
                    <a:pt x="19442" y="9146594"/>
                  </a:lnTo>
                  <a:cubicBezTo>
                    <a:pt x="12961" y="9129272"/>
                    <a:pt x="12961" y="9128326"/>
                    <a:pt x="18944" y="9112264"/>
                  </a:cubicBezTo>
                  <a:cubicBezTo>
                    <a:pt x="20510" y="9096519"/>
                    <a:pt x="18943" y="9080771"/>
                    <a:pt x="19869" y="9064081"/>
                  </a:cubicBezTo>
                  <a:lnTo>
                    <a:pt x="15169" y="9050224"/>
                  </a:lnTo>
                  <a:cubicBezTo>
                    <a:pt x="15169" y="9046762"/>
                    <a:pt x="15169" y="9042983"/>
                    <a:pt x="14742" y="9038573"/>
                  </a:cubicBezTo>
                  <a:lnTo>
                    <a:pt x="19585" y="9025030"/>
                  </a:lnTo>
                  <a:lnTo>
                    <a:pt x="19585" y="8721758"/>
                  </a:lnTo>
                  <a:lnTo>
                    <a:pt x="24499" y="8708215"/>
                  </a:lnTo>
                  <a:lnTo>
                    <a:pt x="24499" y="8635780"/>
                  </a:lnTo>
                  <a:lnTo>
                    <a:pt x="19656" y="8622237"/>
                  </a:lnTo>
                  <a:cubicBezTo>
                    <a:pt x="19656" y="8617830"/>
                    <a:pt x="19656" y="8614051"/>
                    <a:pt x="20012" y="8610272"/>
                  </a:cubicBezTo>
                  <a:cubicBezTo>
                    <a:pt x="23430" y="8604601"/>
                    <a:pt x="25495" y="8593895"/>
                    <a:pt x="24499" y="8578779"/>
                  </a:cubicBezTo>
                  <a:cubicBezTo>
                    <a:pt x="24499" y="8557364"/>
                    <a:pt x="25994" y="8535003"/>
                    <a:pt x="20012" y="8527445"/>
                  </a:cubicBezTo>
                  <a:lnTo>
                    <a:pt x="24285" y="8514220"/>
                  </a:lnTo>
                  <a:lnTo>
                    <a:pt x="24285" y="8478002"/>
                  </a:lnTo>
                  <a:lnTo>
                    <a:pt x="19727" y="8465405"/>
                  </a:lnTo>
                  <a:lnTo>
                    <a:pt x="19727" y="8319279"/>
                  </a:lnTo>
                  <a:lnTo>
                    <a:pt x="14742" y="8305737"/>
                  </a:lnTo>
                  <a:lnTo>
                    <a:pt x="14742" y="7990809"/>
                  </a:lnTo>
                  <a:lnTo>
                    <a:pt x="10042" y="7977898"/>
                  </a:lnTo>
                  <a:cubicBezTo>
                    <a:pt x="15525" y="7969711"/>
                    <a:pt x="13888" y="7951130"/>
                    <a:pt x="18802" y="7943885"/>
                  </a:cubicBezTo>
                  <a:cubicBezTo>
                    <a:pt x="19157" y="7936955"/>
                    <a:pt x="16380" y="7935382"/>
                    <a:pt x="15027" y="7929715"/>
                  </a:cubicBezTo>
                  <a:lnTo>
                    <a:pt x="15027" y="7625494"/>
                  </a:lnTo>
                  <a:lnTo>
                    <a:pt x="19513" y="7612896"/>
                  </a:lnTo>
                  <a:lnTo>
                    <a:pt x="19513" y="7540778"/>
                  </a:lnTo>
                  <a:lnTo>
                    <a:pt x="24570" y="7527236"/>
                  </a:lnTo>
                  <a:lnTo>
                    <a:pt x="24570" y="7491018"/>
                  </a:lnTo>
                  <a:lnTo>
                    <a:pt x="19513" y="7477479"/>
                  </a:lnTo>
                  <a:lnTo>
                    <a:pt x="19513" y="7259550"/>
                  </a:lnTo>
                  <a:lnTo>
                    <a:pt x="15027" y="7246321"/>
                  </a:lnTo>
                  <a:lnTo>
                    <a:pt x="18802" y="7236874"/>
                  </a:lnTo>
                  <a:cubicBezTo>
                    <a:pt x="21650" y="7196250"/>
                    <a:pt x="17662" y="7151843"/>
                    <a:pt x="20440" y="7110904"/>
                  </a:cubicBezTo>
                  <a:lnTo>
                    <a:pt x="24285" y="7101140"/>
                  </a:lnTo>
                  <a:lnTo>
                    <a:pt x="24285" y="7076578"/>
                  </a:lnTo>
                  <a:lnTo>
                    <a:pt x="19798" y="7063977"/>
                  </a:lnTo>
                  <a:lnTo>
                    <a:pt x="19798" y="6966665"/>
                  </a:lnTo>
                  <a:lnTo>
                    <a:pt x="24570" y="6954068"/>
                  </a:lnTo>
                  <a:lnTo>
                    <a:pt x="24570" y="6942417"/>
                  </a:lnTo>
                  <a:lnTo>
                    <a:pt x="19656" y="6929188"/>
                  </a:lnTo>
                  <a:cubicBezTo>
                    <a:pt x="19656" y="6925095"/>
                    <a:pt x="19656" y="6921002"/>
                    <a:pt x="19656" y="6917536"/>
                  </a:cubicBezTo>
                  <a:lnTo>
                    <a:pt x="24641" y="6903680"/>
                  </a:lnTo>
                  <a:lnTo>
                    <a:pt x="24641" y="6770782"/>
                  </a:lnTo>
                  <a:cubicBezTo>
                    <a:pt x="29128" y="6759445"/>
                    <a:pt x="29128" y="6759445"/>
                    <a:pt x="24641" y="6747793"/>
                  </a:cubicBezTo>
                  <a:lnTo>
                    <a:pt x="24641" y="6723227"/>
                  </a:lnTo>
                  <a:lnTo>
                    <a:pt x="29057" y="6710631"/>
                  </a:lnTo>
                  <a:lnTo>
                    <a:pt x="29057" y="6674413"/>
                  </a:lnTo>
                  <a:lnTo>
                    <a:pt x="24356" y="6661816"/>
                  </a:lnTo>
                  <a:lnTo>
                    <a:pt x="24356" y="6540255"/>
                  </a:lnTo>
                  <a:lnTo>
                    <a:pt x="29270" y="6527344"/>
                  </a:lnTo>
                  <a:cubicBezTo>
                    <a:pt x="29271" y="6522934"/>
                    <a:pt x="29270" y="6519154"/>
                    <a:pt x="29270" y="6515061"/>
                  </a:cubicBezTo>
                  <a:cubicBezTo>
                    <a:pt x="16095" y="6491127"/>
                    <a:pt x="38030" y="6478843"/>
                    <a:pt x="24926" y="6455537"/>
                  </a:cubicBezTo>
                  <a:lnTo>
                    <a:pt x="24926" y="6408300"/>
                  </a:lnTo>
                  <a:lnTo>
                    <a:pt x="20012" y="6394129"/>
                  </a:lnTo>
                  <a:lnTo>
                    <a:pt x="24641" y="6381218"/>
                  </a:lnTo>
                  <a:lnTo>
                    <a:pt x="24641" y="6272252"/>
                  </a:lnTo>
                  <a:lnTo>
                    <a:pt x="19585" y="6259023"/>
                  </a:lnTo>
                  <a:lnTo>
                    <a:pt x="19585" y="6040779"/>
                  </a:lnTo>
                  <a:lnTo>
                    <a:pt x="15027" y="6027868"/>
                  </a:lnTo>
                  <a:lnTo>
                    <a:pt x="15027" y="5538469"/>
                  </a:lnTo>
                  <a:cubicBezTo>
                    <a:pt x="27205" y="5481468"/>
                    <a:pt x="15027" y="5358334"/>
                    <a:pt x="20440" y="5281492"/>
                  </a:cubicBezTo>
                  <a:lnTo>
                    <a:pt x="23858" y="5272988"/>
                  </a:lnTo>
                  <a:cubicBezTo>
                    <a:pt x="24499" y="5259131"/>
                    <a:pt x="27347" y="5244329"/>
                    <a:pt x="19941" y="5237085"/>
                  </a:cubicBezTo>
                  <a:lnTo>
                    <a:pt x="19941" y="5210317"/>
                  </a:lnTo>
                  <a:lnTo>
                    <a:pt x="24570" y="5197720"/>
                  </a:lnTo>
                  <a:lnTo>
                    <a:pt x="24570" y="5186068"/>
                  </a:lnTo>
                  <a:lnTo>
                    <a:pt x="19798" y="5173157"/>
                  </a:lnTo>
                  <a:lnTo>
                    <a:pt x="19798" y="5124971"/>
                  </a:lnTo>
                  <a:lnTo>
                    <a:pt x="24427" y="5112373"/>
                  </a:lnTo>
                  <a:lnTo>
                    <a:pt x="24427" y="5075528"/>
                  </a:lnTo>
                  <a:cubicBezTo>
                    <a:pt x="17947" y="5058206"/>
                    <a:pt x="17947" y="5057260"/>
                    <a:pt x="23858" y="5041201"/>
                  </a:cubicBezTo>
                  <a:cubicBezTo>
                    <a:pt x="25283" y="5029550"/>
                    <a:pt x="24356" y="5017581"/>
                    <a:pt x="24641" y="5004352"/>
                  </a:cubicBezTo>
                  <a:lnTo>
                    <a:pt x="19941" y="4990496"/>
                  </a:lnTo>
                  <a:lnTo>
                    <a:pt x="19941" y="4966875"/>
                  </a:lnTo>
                  <a:lnTo>
                    <a:pt x="24570" y="4953964"/>
                  </a:lnTo>
                  <a:lnTo>
                    <a:pt x="24570" y="4821067"/>
                  </a:lnTo>
                  <a:lnTo>
                    <a:pt x="29484" y="4807838"/>
                  </a:lnTo>
                  <a:lnTo>
                    <a:pt x="29483" y="4783589"/>
                  </a:lnTo>
                  <a:cubicBezTo>
                    <a:pt x="26493" y="4774457"/>
                    <a:pt x="22362" y="4768787"/>
                    <a:pt x="20440" y="4757453"/>
                  </a:cubicBezTo>
                  <a:lnTo>
                    <a:pt x="29342" y="4735406"/>
                  </a:lnTo>
                  <a:lnTo>
                    <a:pt x="29342" y="4625498"/>
                  </a:lnTo>
                  <a:lnTo>
                    <a:pt x="24713" y="4612897"/>
                  </a:lnTo>
                  <a:lnTo>
                    <a:pt x="24712" y="4406936"/>
                  </a:lnTo>
                  <a:lnTo>
                    <a:pt x="19798" y="4393397"/>
                  </a:lnTo>
                  <a:lnTo>
                    <a:pt x="19798" y="4381742"/>
                  </a:lnTo>
                  <a:lnTo>
                    <a:pt x="24427" y="4369145"/>
                  </a:lnTo>
                  <a:lnTo>
                    <a:pt x="24427" y="4320016"/>
                  </a:lnTo>
                  <a:lnTo>
                    <a:pt x="20439" y="4310253"/>
                  </a:lnTo>
                  <a:cubicBezTo>
                    <a:pt x="15312" y="4267426"/>
                    <a:pt x="27988" y="4152789"/>
                    <a:pt x="12463" y="4155940"/>
                  </a:cubicBezTo>
                  <a:cubicBezTo>
                    <a:pt x="7264" y="4146808"/>
                    <a:pt x="17519" y="4134525"/>
                    <a:pt x="19585" y="4126021"/>
                  </a:cubicBezTo>
                  <a:lnTo>
                    <a:pt x="19585" y="4101773"/>
                  </a:lnTo>
                  <a:lnTo>
                    <a:pt x="14813" y="4088858"/>
                  </a:lnTo>
                  <a:lnTo>
                    <a:pt x="14813" y="4077206"/>
                  </a:lnTo>
                  <a:lnTo>
                    <a:pt x="19798" y="4063350"/>
                  </a:lnTo>
                  <a:lnTo>
                    <a:pt x="19798" y="3991232"/>
                  </a:lnTo>
                  <a:cubicBezTo>
                    <a:pt x="22149" y="3984934"/>
                    <a:pt x="24997" y="3980841"/>
                    <a:pt x="24641" y="3971077"/>
                  </a:cubicBezTo>
                  <a:cubicBezTo>
                    <a:pt x="24285" y="3961313"/>
                    <a:pt x="27204" y="3961313"/>
                    <a:pt x="28772" y="3956906"/>
                  </a:cubicBezTo>
                  <a:cubicBezTo>
                    <a:pt x="30481" y="3945251"/>
                    <a:pt x="28772" y="3932972"/>
                    <a:pt x="29911" y="3921320"/>
                  </a:cubicBezTo>
                  <a:lnTo>
                    <a:pt x="24784" y="3906200"/>
                  </a:lnTo>
                  <a:lnTo>
                    <a:pt x="24784" y="3737403"/>
                  </a:lnTo>
                  <a:lnTo>
                    <a:pt x="19727" y="3723546"/>
                  </a:lnTo>
                  <a:lnTo>
                    <a:pt x="19727" y="3455856"/>
                  </a:lnTo>
                  <a:lnTo>
                    <a:pt x="24570" y="3442945"/>
                  </a:lnTo>
                  <a:lnTo>
                    <a:pt x="24570" y="3431293"/>
                  </a:lnTo>
                  <a:lnTo>
                    <a:pt x="19514" y="3417750"/>
                  </a:lnTo>
                  <a:lnTo>
                    <a:pt x="19513" y="3260287"/>
                  </a:lnTo>
                  <a:cubicBezTo>
                    <a:pt x="14172" y="3252729"/>
                    <a:pt x="13745" y="3228794"/>
                    <a:pt x="15312" y="3210213"/>
                  </a:cubicBezTo>
                  <a:cubicBezTo>
                    <a:pt x="21436" y="3194150"/>
                    <a:pt x="21436" y="3193208"/>
                    <a:pt x="15312" y="3175886"/>
                  </a:cubicBezTo>
                  <a:lnTo>
                    <a:pt x="19798" y="3162975"/>
                  </a:lnTo>
                  <a:lnTo>
                    <a:pt x="19798" y="3139041"/>
                  </a:lnTo>
                  <a:cubicBezTo>
                    <a:pt x="18374" y="3134944"/>
                    <a:pt x="16665" y="3130851"/>
                    <a:pt x="15027" y="3126440"/>
                  </a:cubicBezTo>
                  <a:lnTo>
                    <a:pt x="15027" y="2993857"/>
                  </a:lnTo>
                  <a:lnTo>
                    <a:pt x="20083" y="2980632"/>
                  </a:lnTo>
                  <a:lnTo>
                    <a:pt x="20083" y="2920794"/>
                  </a:lnTo>
                  <a:lnTo>
                    <a:pt x="24713" y="2907568"/>
                  </a:lnTo>
                  <a:cubicBezTo>
                    <a:pt x="25425" y="2897176"/>
                    <a:pt x="23573" y="2891192"/>
                    <a:pt x="20938" y="2887413"/>
                  </a:cubicBezTo>
                  <a:cubicBezTo>
                    <a:pt x="19300" y="2877021"/>
                    <a:pt x="19300" y="2673891"/>
                    <a:pt x="20938" y="2601773"/>
                  </a:cubicBezTo>
                  <a:lnTo>
                    <a:pt x="24712" y="2592327"/>
                  </a:lnTo>
                  <a:lnTo>
                    <a:pt x="24713" y="2458166"/>
                  </a:lnTo>
                  <a:lnTo>
                    <a:pt x="20368" y="2445569"/>
                  </a:lnTo>
                  <a:lnTo>
                    <a:pt x="24998" y="2432972"/>
                  </a:lnTo>
                  <a:lnTo>
                    <a:pt x="24998" y="2409037"/>
                  </a:lnTo>
                  <a:cubicBezTo>
                    <a:pt x="27597" y="2404471"/>
                    <a:pt x="28914" y="2402188"/>
                    <a:pt x="30170" y="2402188"/>
                  </a:cubicBezTo>
                  <a:close/>
                  <a:moveTo>
                    <a:pt x="412062" y="1716832"/>
                  </a:moveTo>
                  <a:cubicBezTo>
                    <a:pt x="416549" y="1725964"/>
                    <a:pt x="422673" y="1742026"/>
                    <a:pt x="427302" y="1727852"/>
                  </a:cubicBezTo>
                  <a:cubicBezTo>
                    <a:pt x="428513" y="1699507"/>
                    <a:pt x="415979" y="1707697"/>
                    <a:pt x="412062" y="1716832"/>
                  </a:cubicBezTo>
                  <a:close/>
                  <a:moveTo>
                    <a:pt x="430293" y="1405345"/>
                  </a:moveTo>
                  <a:cubicBezTo>
                    <a:pt x="426141" y="1405345"/>
                    <a:pt x="421989" y="1411337"/>
                    <a:pt x="418543" y="1423320"/>
                  </a:cubicBezTo>
                  <a:lnTo>
                    <a:pt x="429296" y="1454813"/>
                  </a:lnTo>
                  <a:cubicBezTo>
                    <a:pt x="433911" y="1455947"/>
                    <a:pt x="438455" y="1449427"/>
                    <a:pt x="442044" y="1436545"/>
                  </a:cubicBezTo>
                  <a:lnTo>
                    <a:pt x="442044" y="1423320"/>
                  </a:lnTo>
                  <a:cubicBezTo>
                    <a:pt x="438597" y="1411337"/>
                    <a:pt x="434445" y="1405345"/>
                    <a:pt x="430293" y="1405345"/>
                  </a:cubicBezTo>
                  <a:close/>
                  <a:moveTo>
                    <a:pt x="329949" y="866211"/>
                  </a:moveTo>
                  <a:cubicBezTo>
                    <a:pt x="332655" y="894554"/>
                    <a:pt x="349747" y="893925"/>
                    <a:pt x="357082" y="893925"/>
                  </a:cubicBezTo>
                  <a:cubicBezTo>
                    <a:pt x="363990" y="913453"/>
                    <a:pt x="367053" y="903374"/>
                    <a:pt x="373320" y="884475"/>
                  </a:cubicBezTo>
                  <a:lnTo>
                    <a:pt x="374031" y="885739"/>
                  </a:lnTo>
                  <a:lnTo>
                    <a:pt x="373604" y="874087"/>
                  </a:lnTo>
                  <a:cubicBezTo>
                    <a:pt x="359710" y="848923"/>
                    <a:pt x="344263" y="846152"/>
                    <a:pt x="329949" y="866211"/>
                  </a:cubicBezTo>
                  <a:close/>
                  <a:moveTo>
                    <a:pt x="329806" y="807462"/>
                  </a:moveTo>
                  <a:cubicBezTo>
                    <a:pt x="328095" y="807462"/>
                    <a:pt x="326384" y="809619"/>
                    <a:pt x="324892" y="813932"/>
                  </a:cubicBezTo>
                  <a:lnTo>
                    <a:pt x="324892" y="825901"/>
                  </a:lnTo>
                  <a:cubicBezTo>
                    <a:pt x="327755" y="832861"/>
                    <a:pt x="331245" y="832358"/>
                    <a:pt x="334008" y="824641"/>
                  </a:cubicBezTo>
                  <a:lnTo>
                    <a:pt x="334720" y="825901"/>
                  </a:lnTo>
                  <a:lnTo>
                    <a:pt x="334720" y="813932"/>
                  </a:lnTo>
                  <a:cubicBezTo>
                    <a:pt x="333228" y="809619"/>
                    <a:pt x="331517" y="807462"/>
                    <a:pt x="329806" y="807462"/>
                  </a:cubicBezTo>
                  <a:close/>
                  <a:moveTo>
                    <a:pt x="378946" y="741186"/>
                  </a:moveTo>
                  <a:lnTo>
                    <a:pt x="378946" y="751578"/>
                  </a:lnTo>
                  <a:cubicBezTo>
                    <a:pt x="382895" y="755593"/>
                    <a:pt x="386921" y="757601"/>
                    <a:pt x="390946" y="757601"/>
                  </a:cubicBezTo>
                  <a:lnTo>
                    <a:pt x="402727" y="751688"/>
                  </a:lnTo>
                  <a:lnTo>
                    <a:pt x="403658" y="753152"/>
                  </a:lnTo>
                  <a:lnTo>
                    <a:pt x="402946" y="751578"/>
                  </a:lnTo>
                  <a:lnTo>
                    <a:pt x="402727" y="751688"/>
                  </a:lnTo>
                  <a:lnTo>
                    <a:pt x="391623" y="734215"/>
                  </a:lnTo>
                  <a:cubicBezTo>
                    <a:pt x="387389" y="732164"/>
                    <a:pt x="383048" y="734431"/>
                    <a:pt x="378946" y="741186"/>
                  </a:cubicBezTo>
                  <a:close/>
                  <a:moveTo>
                    <a:pt x="395459" y="588721"/>
                  </a:moveTo>
                  <a:cubicBezTo>
                    <a:pt x="385426" y="596004"/>
                    <a:pt x="380583" y="607341"/>
                    <a:pt x="396251" y="625607"/>
                  </a:cubicBezTo>
                  <a:cubicBezTo>
                    <a:pt x="402277" y="608761"/>
                    <a:pt x="409954" y="608761"/>
                    <a:pt x="415979" y="625607"/>
                  </a:cubicBezTo>
                  <a:lnTo>
                    <a:pt x="421462" y="612382"/>
                  </a:lnTo>
                  <a:cubicBezTo>
                    <a:pt x="428776" y="612633"/>
                    <a:pt x="436026" y="606615"/>
                    <a:pt x="442827" y="594746"/>
                  </a:cubicBezTo>
                  <a:lnTo>
                    <a:pt x="442827" y="583094"/>
                  </a:lnTo>
                  <a:cubicBezTo>
                    <a:pt x="441075" y="577801"/>
                    <a:pt x="438960" y="575344"/>
                    <a:pt x="436845" y="576164"/>
                  </a:cubicBezTo>
                  <a:cubicBezTo>
                    <a:pt x="432358" y="570180"/>
                    <a:pt x="429723" y="560102"/>
                    <a:pt x="425806" y="576164"/>
                  </a:cubicBezTo>
                  <a:cubicBezTo>
                    <a:pt x="420715" y="578211"/>
                    <a:pt x="405492" y="581439"/>
                    <a:pt x="395459" y="588721"/>
                  </a:cubicBezTo>
                  <a:close/>
                  <a:moveTo>
                    <a:pt x="418827" y="504047"/>
                  </a:moveTo>
                  <a:cubicBezTo>
                    <a:pt x="412062" y="521997"/>
                    <a:pt x="401237" y="516330"/>
                    <a:pt x="393830" y="530497"/>
                  </a:cubicBezTo>
                  <a:cubicBezTo>
                    <a:pt x="403942" y="554749"/>
                    <a:pt x="428940" y="549710"/>
                    <a:pt x="441830" y="533335"/>
                  </a:cubicBezTo>
                  <a:lnTo>
                    <a:pt x="442036" y="510006"/>
                  </a:lnTo>
                  <a:lnTo>
                    <a:pt x="442044" y="510031"/>
                  </a:lnTo>
                  <a:lnTo>
                    <a:pt x="442044" y="509085"/>
                  </a:lnTo>
                  <a:lnTo>
                    <a:pt x="442036" y="510006"/>
                  </a:lnTo>
                  <a:lnTo>
                    <a:pt x="440193" y="504047"/>
                  </a:lnTo>
                  <a:cubicBezTo>
                    <a:pt x="433078" y="502282"/>
                    <a:pt x="425942" y="502281"/>
                    <a:pt x="418827" y="504047"/>
                  </a:cubicBezTo>
                  <a:close/>
                  <a:moveTo>
                    <a:pt x="347254" y="515067"/>
                  </a:moveTo>
                  <a:cubicBezTo>
                    <a:pt x="342839" y="526090"/>
                    <a:pt x="342839" y="526090"/>
                    <a:pt x="346257" y="538687"/>
                  </a:cubicBezTo>
                  <a:lnTo>
                    <a:pt x="347041" y="539633"/>
                  </a:lnTo>
                  <a:lnTo>
                    <a:pt x="352880" y="539633"/>
                  </a:lnTo>
                  <a:cubicBezTo>
                    <a:pt x="364631" y="510345"/>
                    <a:pt x="354163" y="515384"/>
                    <a:pt x="347254" y="515067"/>
                  </a:cubicBezTo>
                  <a:close/>
                  <a:moveTo>
                    <a:pt x="347041" y="442003"/>
                  </a:moveTo>
                  <a:cubicBezTo>
                    <a:pt x="334578" y="469403"/>
                    <a:pt x="344762" y="467198"/>
                    <a:pt x="352239" y="466570"/>
                  </a:cubicBezTo>
                  <a:cubicBezTo>
                    <a:pt x="355658" y="454286"/>
                    <a:pt x="355658" y="454286"/>
                    <a:pt x="352240" y="442003"/>
                  </a:cubicBezTo>
                  <a:close/>
                  <a:moveTo>
                    <a:pt x="298399" y="356975"/>
                  </a:moveTo>
                  <a:cubicBezTo>
                    <a:pt x="294696" y="368626"/>
                    <a:pt x="294696" y="368940"/>
                    <a:pt x="298400" y="381537"/>
                  </a:cubicBezTo>
                  <a:lnTo>
                    <a:pt x="312643" y="381537"/>
                  </a:lnTo>
                  <a:cubicBezTo>
                    <a:pt x="314032" y="375082"/>
                    <a:pt x="314726" y="371854"/>
                    <a:pt x="314637" y="368626"/>
                  </a:cubicBezTo>
                  <a:lnTo>
                    <a:pt x="312194" y="356975"/>
                  </a:lnTo>
                  <a:lnTo>
                    <a:pt x="312643" y="356975"/>
                  </a:lnTo>
                  <a:lnTo>
                    <a:pt x="311930" y="355715"/>
                  </a:lnTo>
                  <a:lnTo>
                    <a:pt x="312194" y="356975"/>
                  </a:lnTo>
                  <a:close/>
                  <a:moveTo>
                    <a:pt x="363091" y="186166"/>
                  </a:moveTo>
                  <a:cubicBezTo>
                    <a:pt x="361872" y="186520"/>
                    <a:pt x="360857" y="187701"/>
                    <a:pt x="360145" y="191007"/>
                  </a:cubicBezTo>
                  <a:cubicBezTo>
                    <a:pt x="352311" y="230058"/>
                    <a:pt x="377450" y="235411"/>
                    <a:pt x="372465" y="201713"/>
                  </a:cubicBezTo>
                  <a:lnTo>
                    <a:pt x="373177" y="202976"/>
                  </a:lnTo>
                  <a:cubicBezTo>
                    <a:pt x="371283" y="196899"/>
                    <a:pt x="369310" y="191325"/>
                    <a:pt x="367267" y="186283"/>
                  </a:cubicBezTo>
                  <a:cubicBezTo>
                    <a:pt x="365735" y="186283"/>
                    <a:pt x="364311" y="185811"/>
                    <a:pt x="363091" y="186166"/>
                  </a:cubicBezTo>
                  <a:close/>
                  <a:moveTo>
                    <a:pt x="143922" y="318632"/>
                  </a:moveTo>
                  <a:lnTo>
                    <a:pt x="462554" y="0"/>
                  </a:lnTo>
                  <a:lnTo>
                    <a:pt x="462554" y="19373"/>
                  </a:lnTo>
                  <a:lnTo>
                    <a:pt x="467397" y="32284"/>
                  </a:lnTo>
                  <a:lnTo>
                    <a:pt x="467397" y="105033"/>
                  </a:lnTo>
                  <a:cubicBezTo>
                    <a:pt x="459065" y="116999"/>
                    <a:pt x="463480" y="162034"/>
                    <a:pt x="462554" y="190062"/>
                  </a:cubicBezTo>
                  <a:cubicBezTo>
                    <a:pt x="453439" y="203290"/>
                    <a:pt x="459848" y="247695"/>
                    <a:pt x="456928" y="276982"/>
                  </a:cubicBezTo>
                  <a:lnTo>
                    <a:pt x="453083" y="286745"/>
                  </a:lnTo>
                  <a:lnTo>
                    <a:pt x="457427" y="299970"/>
                  </a:lnTo>
                  <a:lnTo>
                    <a:pt x="457427" y="323905"/>
                  </a:lnTo>
                  <a:lnTo>
                    <a:pt x="452798" y="336505"/>
                  </a:lnTo>
                  <a:lnTo>
                    <a:pt x="452798" y="493969"/>
                  </a:lnTo>
                  <a:lnTo>
                    <a:pt x="447812" y="507194"/>
                  </a:lnTo>
                  <a:lnTo>
                    <a:pt x="447812" y="594114"/>
                  </a:lnTo>
                  <a:lnTo>
                    <a:pt x="452513" y="607025"/>
                  </a:lnTo>
                  <a:lnTo>
                    <a:pt x="452513" y="801967"/>
                  </a:lnTo>
                  <a:cubicBezTo>
                    <a:pt x="439409" y="823381"/>
                    <a:pt x="459635" y="842908"/>
                    <a:pt x="448026" y="861804"/>
                  </a:cubicBezTo>
                  <a:lnTo>
                    <a:pt x="448026" y="994702"/>
                  </a:lnTo>
                  <a:lnTo>
                    <a:pt x="442970" y="1008872"/>
                  </a:lnTo>
                  <a:lnTo>
                    <a:pt x="442970" y="1069342"/>
                  </a:lnTo>
                  <a:lnTo>
                    <a:pt x="447741" y="1081936"/>
                  </a:lnTo>
                  <a:lnTo>
                    <a:pt x="447741" y="1118153"/>
                  </a:lnTo>
                  <a:lnTo>
                    <a:pt x="443041" y="1130750"/>
                  </a:lnTo>
                  <a:lnTo>
                    <a:pt x="443041" y="1351199"/>
                  </a:lnTo>
                  <a:cubicBezTo>
                    <a:pt x="454151" y="1382692"/>
                    <a:pt x="444252" y="1471500"/>
                    <a:pt x="448382" y="1522834"/>
                  </a:cubicBezTo>
                  <a:lnTo>
                    <a:pt x="451872" y="1531338"/>
                  </a:lnTo>
                  <a:cubicBezTo>
                    <a:pt x="452299" y="1538264"/>
                    <a:pt x="449451" y="1539841"/>
                    <a:pt x="448097" y="1545823"/>
                  </a:cubicBezTo>
                  <a:lnTo>
                    <a:pt x="448097" y="1630541"/>
                  </a:lnTo>
                  <a:lnTo>
                    <a:pt x="452584" y="1643452"/>
                  </a:lnTo>
                  <a:lnTo>
                    <a:pt x="452584" y="2312043"/>
                  </a:lnTo>
                  <a:lnTo>
                    <a:pt x="457569" y="2325582"/>
                  </a:lnTo>
                  <a:lnTo>
                    <a:pt x="457569" y="2337237"/>
                  </a:lnTo>
                  <a:lnTo>
                    <a:pt x="452940" y="2350148"/>
                  </a:lnTo>
                  <a:lnTo>
                    <a:pt x="457427" y="2362431"/>
                  </a:lnTo>
                  <a:lnTo>
                    <a:pt x="457427" y="2460057"/>
                  </a:lnTo>
                  <a:cubicBezTo>
                    <a:pt x="450305" y="2468879"/>
                    <a:pt x="454079" y="2499426"/>
                    <a:pt x="452014" y="2523043"/>
                  </a:cubicBezTo>
                  <a:cubicBezTo>
                    <a:pt x="447741" y="2534380"/>
                    <a:pt x="442400" y="2523043"/>
                    <a:pt x="438199" y="2509503"/>
                  </a:cubicBezTo>
                  <a:lnTo>
                    <a:pt x="438199" y="2483678"/>
                  </a:lnTo>
                  <a:lnTo>
                    <a:pt x="442685" y="2471395"/>
                  </a:lnTo>
                  <a:lnTo>
                    <a:pt x="438127" y="2458483"/>
                  </a:lnTo>
                  <a:lnTo>
                    <a:pt x="446816" y="2437068"/>
                  </a:lnTo>
                  <a:cubicBezTo>
                    <a:pt x="447913" y="2417102"/>
                    <a:pt x="448247" y="2396444"/>
                    <a:pt x="447812" y="2375974"/>
                  </a:cubicBezTo>
                  <a:cubicBezTo>
                    <a:pt x="442543" y="2363377"/>
                    <a:pt x="444252" y="2354246"/>
                    <a:pt x="440121" y="2342590"/>
                  </a:cubicBezTo>
                  <a:cubicBezTo>
                    <a:pt x="437700" y="2338497"/>
                    <a:pt x="437914" y="2334086"/>
                    <a:pt x="437985" y="2325900"/>
                  </a:cubicBezTo>
                  <a:lnTo>
                    <a:pt x="442828" y="2312671"/>
                  </a:lnTo>
                  <a:lnTo>
                    <a:pt x="442827" y="2300706"/>
                  </a:lnTo>
                  <a:lnTo>
                    <a:pt x="438056" y="2288109"/>
                  </a:lnTo>
                  <a:lnTo>
                    <a:pt x="438056" y="2276454"/>
                  </a:lnTo>
                  <a:lnTo>
                    <a:pt x="442899" y="2262914"/>
                  </a:lnTo>
                  <a:cubicBezTo>
                    <a:pt x="443824" y="2238352"/>
                    <a:pt x="434353" y="2251891"/>
                    <a:pt x="430578" y="2233942"/>
                  </a:cubicBezTo>
                  <a:lnTo>
                    <a:pt x="425522" y="2245279"/>
                  </a:lnTo>
                  <a:cubicBezTo>
                    <a:pt x="424361" y="2244019"/>
                    <a:pt x="423457" y="2240018"/>
                    <a:pt x="423172" y="2234883"/>
                  </a:cubicBezTo>
                  <a:cubicBezTo>
                    <a:pt x="417901" y="2192057"/>
                    <a:pt x="401807" y="2255988"/>
                    <a:pt x="393972" y="2227012"/>
                  </a:cubicBezTo>
                  <a:cubicBezTo>
                    <a:pt x="399029" y="2191425"/>
                    <a:pt x="446744" y="2217248"/>
                    <a:pt x="435065" y="2172844"/>
                  </a:cubicBezTo>
                  <a:cubicBezTo>
                    <a:pt x="427943" y="2170642"/>
                    <a:pt x="411777" y="2181662"/>
                    <a:pt x="425023" y="2148909"/>
                  </a:cubicBezTo>
                  <a:lnTo>
                    <a:pt x="440762" y="2148910"/>
                  </a:lnTo>
                  <a:cubicBezTo>
                    <a:pt x="445605" y="2129699"/>
                    <a:pt x="441617" y="2085924"/>
                    <a:pt x="442898" y="2056636"/>
                  </a:cubicBezTo>
                  <a:cubicBezTo>
                    <a:pt x="440050" y="2051912"/>
                    <a:pt x="435278" y="2054748"/>
                    <a:pt x="433569" y="2044985"/>
                  </a:cubicBezTo>
                  <a:cubicBezTo>
                    <a:pt x="437344" y="2034276"/>
                    <a:pt x="447812" y="2042148"/>
                    <a:pt x="440690" y="2015380"/>
                  </a:cubicBezTo>
                  <a:lnTo>
                    <a:pt x="423527" y="2015380"/>
                  </a:lnTo>
                  <a:cubicBezTo>
                    <a:pt x="423527" y="1995857"/>
                    <a:pt x="415337" y="2006876"/>
                    <a:pt x="411421" y="2002469"/>
                  </a:cubicBezTo>
                  <a:cubicBezTo>
                    <a:pt x="407575" y="1988927"/>
                    <a:pt x="396750" y="1993019"/>
                    <a:pt x="394899" y="1970976"/>
                  </a:cubicBezTo>
                  <a:cubicBezTo>
                    <a:pt x="402020" y="1954600"/>
                    <a:pt x="421320" y="2010655"/>
                    <a:pt x="423386" y="1960270"/>
                  </a:cubicBezTo>
                  <a:cubicBezTo>
                    <a:pt x="420323" y="1946727"/>
                    <a:pt x="407789" y="1946727"/>
                    <a:pt x="408359" y="1923735"/>
                  </a:cubicBezTo>
                  <a:lnTo>
                    <a:pt x="389201" y="1876184"/>
                  </a:lnTo>
                  <a:cubicBezTo>
                    <a:pt x="393545" y="1862641"/>
                    <a:pt x="399243" y="1876184"/>
                    <a:pt x="403445" y="1863273"/>
                  </a:cubicBezTo>
                  <a:lnTo>
                    <a:pt x="403445" y="1851304"/>
                  </a:lnTo>
                  <a:cubicBezTo>
                    <a:pt x="397675" y="1837761"/>
                    <a:pt x="389628" y="1855397"/>
                    <a:pt x="384145" y="1838393"/>
                  </a:cubicBezTo>
                  <a:cubicBezTo>
                    <a:pt x="397320" y="1802489"/>
                    <a:pt x="414839" y="1835242"/>
                    <a:pt x="427800" y="1790838"/>
                  </a:cubicBezTo>
                  <a:lnTo>
                    <a:pt x="427800" y="1776039"/>
                  </a:lnTo>
                  <a:cubicBezTo>
                    <a:pt x="414768" y="1727852"/>
                    <a:pt x="401877" y="1826424"/>
                    <a:pt x="402661" y="1717775"/>
                  </a:cubicBezTo>
                  <a:cubicBezTo>
                    <a:pt x="396608" y="1690693"/>
                    <a:pt x="390056" y="1705492"/>
                    <a:pt x="383575" y="1693212"/>
                  </a:cubicBezTo>
                  <a:cubicBezTo>
                    <a:pt x="388275" y="1680298"/>
                    <a:pt x="393474" y="1668646"/>
                    <a:pt x="397818" y="1656363"/>
                  </a:cubicBezTo>
                  <a:cubicBezTo>
                    <a:pt x="390697" y="1643452"/>
                    <a:pt x="394827" y="1635265"/>
                    <a:pt x="400311" y="1638099"/>
                  </a:cubicBezTo>
                  <a:cubicBezTo>
                    <a:pt x="406079" y="1626761"/>
                    <a:pt x="400311" y="1610699"/>
                    <a:pt x="403587" y="1599362"/>
                  </a:cubicBezTo>
                  <a:lnTo>
                    <a:pt x="398174" y="1583300"/>
                  </a:lnTo>
                  <a:cubicBezTo>
                    <a:pt x="403445" y="1551807"/>
                    <a:pt x="419539" y="1583300"/>
                    <a:pt x="417616" y="1534803"/>
                  </a:cubicBezTo>
                  <a:lnTo>
                    <a:pt x="422459" y="1521577"/>
                  </a:lnTo>
                  <a:lnTo>
                    <a:pt x="422032" y="1509294"/>
                  </a:lnTo>
                  <a:cubicBezTo>
                    <a:pt x="414910" y="1503941"/>
                    <a:pt x="390198" y="1489136"/>
                    <a:pt x="387777" y="1520946"/>
                  </a:cubicBezTo>
                  <a:lnTo>
                    <a:pt x="380655" y="1540470"/>
                  </a:lnTo>
                  <a:cubicBezTo>
                    <a:pt x="373533" y="1540470"/>
                    <a:pt x="373533" y="1540470"/>
                    <a:pt x="373035" y="1523465"/>
                  </a:cubicBezTo>
                  <a:lnTo>
                    <a:pt x="377877" y="1509923"/>
                  </a:lnTo>
                  <a:lnTo>
                    <a:pt x="377878" y="1474651"/>
                  </a:lnTo>
                  <a:cubicBezTo>
                    <a:pt x="380940" y="1458275"/>
                    <a:pt x="410281" y="1467407"/>
                    <a:pt x="407148" y="1437177"/>
                  </a:cubicBezTo>
                  <a:cubicBezTo>
                    <a:pt x="402447" y="1428987"/>
                    <a:pt x="403587" y="1417650"/>
                    <a:pt x="400026" y="1405684"/>
                  </a:cubicBezTo>
                  <a:cubicBezTo>
                    <a:pt x="394756" y="1400960"/>
                    <a:pt x="384430" y="1419224"/>
                    <a:pt x="382720" y="1390250"/>
                  </a:cubicBezTo>
                  <a:cubicBezTo>
                    <a:pt x="382150" y="1384897"/>
                    <a:pt x="380014" y="1380801"/>
                    <a:pt x="378376" y="1375134"/>
                  </a:cubicBezTo>
                  <a:lnTo>
                    <a:pt x="382791" y="1362851"/>
                  </a:lnTo>
                  <a:lnTo>
                    <a:pt x="382791" y="1338920"/>
                  </a:lnTo>
                  <a:lnTo>
                    <a:pt x="378020" y="1326005"/>
                  </a:lnTo>
                  <a:cubicBezTo>
                    <a:pt x="381652" y="1312780"/>
                    <a:pt x="389414" y="1329156"/>
                    <a:pt x="392263" y="1312780"/>
                  </a:cubicBezTo>
                  <a:cubicBezTo>
                    <a:pt x="391480" y="1300811"/>
                    <a:pt x="395611" y="1297977"/>
                    <a:pt x="396679" y="1288214"/>
                  </a:cubicBezTo>
                  <a:lnTo>
                    <a:pt x="387777" y="1266171"/>
                  </a:lnTo>
                  <a:lnTo>
                    <a:pt x="392406" y="1252942"/>
                  </a:lnTo>
                  <a:lnTo>
                    <a:pt x="392406" y="1241605"/>
                  </a:lnTo>
                  <a:cubicBezTo>
                    <a:pt x="387769" y="1231213"/>
                    <a:pt x="382300" y="1231213"/>
                    <a:pt x="377664" y="1241605"/>
                  </a:cubicBezTo>
                  <a:lnTo>
                    <a:pt x="377664" y="1253256"/>
                  </a:lnTo>
                  <a:cubicBezTo>
                    <a:pt x="366910" y="1284749"/>
                    <a:pt x="353735" y="1265539"/>
                    <a:pt x="340417" y="1270892"/>
                  </a:cubicBezTo>
                  <a:lnTo>
                    <a:pt x="329521" y="1239399"/>
                  </a:lnTo>
                  <a:cubicBezTo>
                    <a:pt x="340061" y="1214205"/>
                    <a:pt x="353735" y="1254830"/>
                    <a:pt x="362922" y="1239399"/>
                  </a:cubicBezTo>
                  <a:lnTo>
                    <a:pt x="362922" y="1227434"/>
                  </a:lnTo>
                  <a:cubicBezTo>
                    <a:pt x="356812" y="1212410"/>
                    <a:pt x="350203" y="1201800"/>
                    <a:pt x="343337" y="1195941"/>
                  </a:cubicBezTo>
                  <a:cubicBezTo>
                    <a:pt x="342910" y="1176414"/>
                    <a:pt x="351527" y="1186809"/>
                    <a:pt x="354376" y="1183344"/>
                  </a:cubicBezTo>
                  <a:cubicBezTo>
                    <a:pt x="358862" y="1174208"/>
                    <a:pt x="363491" y="1173894"/>
                    <a:pt x="367907" y="1164448"/>
                  </a:cubicBezTo>
                  <a:cubicBezTo>
                    <a:pt x="367907" y="1160669"/>
                    <a:pt x="367907" y="1156573"/>
                    <a:pt x="367907" y="1153111"/>
                  </a:cubicBezTo>
                  <a:lnTo>
                    <a:pt x="372394" y="1140514"/>
                  </a:lnTo>
                  <a:cubicBezTo>
                    <a:pt x="367266" y="1128859"/>
                    <a:pt x="361213" y="1140514"/>
                    <a:pt x="353308" y="1129491"/>
                  </a:cubicBezTo>
                  <a:lnTo>
                    <a:pt x="348963" y="1119413"/>
                  </a:lnTo>
                  <a:cubicBezTo>
                    <a:pt x="354440" y="1093620"/>
                    <a:pt x="362395" y="1081086"/>
                    <a:pt x="370328" y="1085715"/>
                  </a:cubicBezTo>
                  <a:cubicBezTo>
                    <a:pt x="374530" y="1077528"/>
                    <a:pt x="371397" y="1066505"/>
                    <a:pt x="373889" y="1054222"/>
                  </a:cubicBezTo>
                  <a:cubicBezTo>
                    <a:pt x="378020" y="1046350"/>
                    <a:pt x="380014" y="1032807"/>
                    <a:pt x="386495" y="1027454"/>
                  </a:cubicBezTo>
                  <a:cubicBezTo>
                    <a:pt x="388845" y="1035012"/>
                    <a:pt x="391765" y="1043830"/>
                    <a:pt x="393616" y="1050443"/>
                  </a:cubicBezTo>
                  <a:cubicBezTo>
                    <a:pt x="399869" y="1055608"/>
                    <a:pt x="406328" y="1049249"/>
                    <a:pt x="411492" y="1032807"/>
                  </a:cubicBezTo>
                  <a:cubicBezTo>
                    <a:pt x="411492" y="1028714"/>
                    <a:pt x="411492" y="1024935"/>
                    <a:pt x="396821" y="1021155"/>
                  </a:cubicBezTo>
                  <a:cubicBezTo>
                    <a:pt x="421604" y="1012969"/>
                    <a:pt x="382578" y="1005725"/>
                    <a:pt x="381937" y="1023993"/>
                  </a:cubicBezTo>
                  <a:cubicBezTo>
                    <a:pt x="348963" y="1033753"/>
                    <a:pt x="333082" y="1006667"/>
                    <a:pt x="303028" y="995961"/>
                  </a:cubicBezTo>
                  <a:cubicBezTo>
                    <a:pt x="308156" y="978011"/>
                    <a:pt x="315918" y="982422"/>
                    <a:pt x="322684" y="971081"/>
                  </a:cubicBezTo>
                  <a:lnTo>
                    <a:pt x="318554" y="958802"/>
                  </a:lnTo>
                  <a:cubicBezTo>
                    <a:pt x="331871" y="927309"/>
                    <a:pt x="291563" y="946519"/>
                    <a:pt x="286435" y="941480"/>
                  </a:cubicBezTo>
                  <a:cubicBezTo>
                    <a:pt x="281948" y="951871"/>
                    <a:pt x="285296" y="969193"/>
                    <a:pt x="278316" y="965728"/>
                  </a:cubicBezTo>
                  <a:cubicBezTo>
                    <a:pt x="275183" y="965728"/>
                    <a:pt x="274328" y="963840"/>
                    <a:pt x="274115" y="954708"/>
                  </a:cubicBezTo>
                  <a:cubicBezTo>
                    <a:pt x="272619" y="929825"/>
                    <a:pt x="262862" y="945259"/>
                    <a:pt x="258304" y="941166"/>
                  </a:cubicBezTo>
                  <a:cubicBezTo>
                    <a:pt x="241711" y="943682"/>
                    <a:pt x="240785" y="930456"/>
                    <a:pt x="257664" y="926677"/>
                  </a:cubicBezTo>
                  <a:cubicBezTo>
                    <a:pt x="260227" y="916914"/>
                    <a:pt x="264785" y="919119"/>
                    <a:pt x="267848" y="913766"/>
                  </a:cubicBezTo>
                  <a:cubicBezTo>
                    <a:pt x="269713" y="898491"/>
                    <a:pt x="272740" y="886681"/>
                    <a:pt x="276394" y="880385"/>
                  </a:cubicBezTo>
                  <a:cubicBezTo>
                    <a:pt x="291071" y="870622"/>
                    <a:pt x="305101" y="847097"/>
                    <a:pt x="317557" y="811416"/>
                  </a:cubicBezTo>
                  <a:lnTo>
                    <a:pt x="310435" y="795353"/>
                  </a:lnTo>
                  <a:cubicBezTo>
                    <a:pt x="308512" y="804486"/>
                    <a:pt x="301177" y="810784"/>
                    <a:pt x="300963" y="804800"/>
                  </a:cubicBezTo>
                  <a:cubicBezTo>
                    <a:pt x="288856" y="816769"/>
                    <a:pt x="282661" y="841963"/>
                    <a:pt x="271266" y="855820"/>
                  </a:cubicBezTo>
                  <a:cubicBezTo>
                    <a:pt x="252536" y="833145"/>
                    <a:pt x="232310" y="850149"/>
                    <a:pt x="215218" y="800075"/>
                  </a:cubicBezTo>
                  <a:cubicBezTo>
                    <a:pt x="231619" y="773214"/>
                    <a:pt x="248939" y="758948"/>
                    <a:pt x="266423" y="757876"/>
                  </a:cubicBezTo>
                  <a:cubicBezTo>
                    <a:pt x="269485" y="753469"/>
                    <a:pt x="268630" y="746853"/>
                    <a:pt x="268844" y="739612"/>
                  </a:cubicBezTo>
                  <a:cubicBezTo>
                    <a:pt x="261723" y="715360"/>
                    <a:pt x="250684" y="723233"/>
                    <a:pt x="241497" y="721659"/>
                  </a:cubicBezTo>
                  <a:cubicBezTo>
                    <a:pt x="238791" y="715360"/>
                    <a:pt x="239361" y="712845"/>
                    <a:pt x="239646" y="703081"/>
                  </a:cubicBezTo>
                  <a:cubicBezTo>
                    <a:pt x="247479" y="687961"/>
                    <a:pt x="276037" y="693317"/>
                    <a:pt x="273972" y="641983"/>
                  </a:cubicBezTo>
                  <a:cubicBezTo>
                    <a:pt x="268204" y="627812"/>
                    <a:pt x="260512" y="617420"/>
                    <a:pt x="254459" y="605766"/>
                  </a:cubicBezTo>
                  <a:lnTo>
                    <a:pt x="259230" y="592226"/>
                  </a:lnTo>
                  <a:lnTo>
                    <a:pt x="259230" y="557583"/>
                  </a:lnTo>
                  <a:cubicBezTo>
                    <a:pt x="266159" y="544956"/>
                    <a:pt x="273594" y="538657"/>
                    <a:pt x="281094" y="539001"/>
                  </a:cubicBezTo>
                  <a:cubicBezTo>
                    <a:pt x="283088" y="536168"/>
                    <a:pt x="283515" y="533334"/>
                    <a:pt x="282447" y="530497"/>
                  </a:cubicBezTo>
                  <a:cubicBezTo>
                    <a:pt x="270340" y="506252"/>
                    <a:pt x="256096" y="506880"/>
                    <a:pt x="242779" y="502784"/>
                  </a:cubicBezTo>
                  <a:cubicBezTo>
                    <a:pt x="231456" y="526718"/>
                    <a:pt x="216927" y="560416"/>
                    <a:pt x="204963" y="557583"/>
                  </a:cubicBezTo>
                  <a:cubicBezTo>
                    <a:pt x="204179" y="531443"/>
                    <a:pt x="206244" y="519477"/>
                    <a:pt x="212085" y="538055"/>
                  </a:cubicBezTo>
                  <a:cubicBezTo>
                    <a:pt x="216002" y="534908"/>
                    <a:pt x="215004" y="521051"/>
                    <a:pt x="215004" y="508768"/>
                  </a:cubicBezTo>
                  <a:cubicBezTo>
                    <a:pt x="220845" y="503729"/>
                    <a:pt x="222625" y="461531"/>
                    <a:pt x="215004" y="466255"/>
                  </a:cubicBezTo>
                  <a:lnTo>
                    <a:pt x="215004" y="434763"/>
                  </a:lnTo>
                  <a:cubicBezTo>
                    <a:pt x="219633" y="412085"/>
                    <a:pt x="233379" y="426573"/>
                    <a:pt x="229248" y="384688"/>
                  </a:cubicBezTo>
                  <a:cubicBezTo>
                    <a:pt x="218138" y="360122"/>
                    <a:pt x="206387" y="360754"/>
                    <a:pt x="194280" y="343432"/>
                  </a:cubicBezTo>
                  <a:cubicBezTo>
                    <a:pt x="184402" y="363650"/>
                    <a:pt x="173791" y="375933"/>
                    <a:pt x="162945" y="379650"/>
                  </a:cubicBezTo>
                  <a:cubicBezTo>
                    <a:pt x="160381" y="371146"/>
                    <a:pt x="155823" y="367998"/>
                    <a:pt x="155823" y="348157"/>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373" name="Google Shape;373;p18"/>
            <p:cNvSpPr/>
            <p:nvPr/>
          </p:nvSpPr>
          <p:spPr>
            <a:xfrm rot="2700000">
              <a:off x="1290877" y="-849416"/>
              <a:ext cx="461243" cy="4730123"/>
            </a:xfrm>
            <a:custGeom>
              <a:rect b="b" l="l" r="r" t="t"/>
              <a:pathLst>
                <a:path extrusionOk="0" h="4727494" w="460987">
                  <a:moveTo>
                    <a:pt x="5056" y="447183"/>
                  </a:moveTo>
                  <a:lnTo>
                    <a:pt x="452238" y="0"/>
                  </a:lnTo>
                  <a:lnTo>
                    <a:pt x="452242" y="71"/>
                  </a:lnTo>
                  <a:cubicBezTo>
                    <a:pt x="452819" y="5317"/>
                    <a:pt x="453848" y="9549"/>
                    <a:pt x="455789" y="11754"/>
                  </a:cubicBezTo>
                  <a:cubicBezTo>
                    <a:pt x="456408" y="27750"/>
                    <a:pt x="456601" y="44031"/>
                    <a:pt x="456358" y="60252"/>
                  </a:cubicBezTo>
                  <a:lnTo>
                    <a:pt x="451658" y="74423"/>
                  </a:lnTo>
                  <a:lnTo>
                    <a:pt x="451657" y="194095"/>
                  </a:lnTo>
                  <a:lnTo>
                    <a:pt x="446602" y="207952"/>
                  </a:lnTo>
                  <a:lnTo>
                    <a:pt x="446601" y="280387"/>
                  </a:lnTo>
                  <a:lnTo>
                    <a:pt x="441687" y="293612"/>
                  </a:lnTo>
                  <a:lnTo>
                    <a:pt x="441687" y="524771"/>
                  </a:lnTo>
                  <a:lnTo>
                    <a:pt x="445960" y="535476"/>
                  </a:lnTo>
                  <a:cubicBezTo>
                    <a:pt x="447598" y="559096"/>
                    <a:pt x="445533" y="585236"/>
                    <a:pt x="446957" y="611059"/>
                  </a:cubicBezTo>
                  <a:lnTo>
                    <a:pt x="450447" y="619563"/>
                  </a:lnTo>
                  <a:cubicBezTo>
                    <a:pt x="451636" y="690010"/>
                    <a:pt x="451636" y="760742"/>
                    <a:pt x="450447" y="831194"/>
                  </a:cubicBezTo>
                  <a:cubicBezTo>
                    <a:pt x="440477" y="874652"/>
                    <a:pt x="448951" y="971335"/>
                    <a:pt x="446316" y="1034952"/>
                  </a:cubicBezTo>
                  <a:lnTo>
                    <a:pt x="451017" y="1048809"/>
                  </a:lnTo>
                  <a:lnTo>
                    <a:pt x="451017" y="1120295"/>
                  </a:lnTo>
                  <a:lnTo>
                    <a:pt x="456072" y="1134152"/>
                  </a:lnTo>
                  <a:lnTo>
                    <a:pt x="456073" y="1230522"/>
                  </a:lnTo>
                  <a:lnTo>
                    <a:pt x="460987" y="1243750"/>
                  </a:lnTo>
                  <a:lnTo>
                    <a:pt x="460987" y="1426091"/>
                  </a:lnTo>
                  <a:lnTo>
                    <a:pt x="455930" y="1439947"/>
                  </a:lnTo>
                  <a:lnTo>
                    <a:pt x="455930" y="1536631"/>
                  </a:lnTo>
                  <a:cubicBezTo>
                    <a:pt x="445817" y="1563713"/>
                    <a:pt x="453509" y="1637722"/>
                    <a:pt x="451230" y="1682126"/>
                  </a:cubicBezTo>
                  <a:lnTo>
                    <a:pt x="441616" y="1706063"/>
                  </a:lnTo>
                  <a:lnTo>
                    <a:pt x="441616" y="1875493"/>
                  </a:lnTo>
                  <a:lnTo>
                    <a:pt x="436559" y="1889349"/>
                  </a:lnTo>
                  <a:lnTo>
                    <a:pt x="436560" y="1913284"/>
                  </a:lnTo>
                  <a:lnTo>
                    <a:pt x="441331" y="1926195"/>
                  </a:lnTo>
                  <a:lnTo>
                    <a:pt x="441331" y="1938164"/>
                  </a:lnTo>
                  <a:cubicBezTo>
                    <a:pt x="434209" y="1946668"/>
                    <a:pt x="437557" y="1977529"/>
                    <a:pt x="436203" y="1998313"/>
                  </a:cubicBezTo>
                  <a:cubicBezTo>
                    <a:pt x="442115" y="2007448"/>
                    <a:pt x="441616" y="2021619"/>
                    <a:pt x="441402" y="2045867"/>
                  </a:cubicBezTo>
                  <a:cubicBezTo>
                    <a:pt x="440263" y="2049332"/>
                    <a:pt x="438767" y="2053740"/>
                    <a:pt x="436844" y="2060038"/>
                  </a:cubicBezTo>
                  <a:lnTo>
                    <a:pt x="436844" y="2083659"/>
                  </a:lnTo>
                  <a:lnTo>
                    <a:pt x="441188" y="2096256"/>
                  </a:lnTo>
                  <a:lnTo>
                    <a:pt x="441188" y="2228839"/>
                  </a:lnTo>
                  <a:lnTo>
                    <a:pt x="446245" y="2242382"/>
                  </a:lnTo>
                  <a:lnTo>
                    <a:pt x="446245" y="2254351"/>
                  </a:lnTo>
                  <a:lnTo>
                    <a:pt x="441473" y="2266948"/>
                  </a:lnTo>
                  <a:lnTo>
                    <a:pt x="441473" y="2449606"/>
                  </a:lnTo>
                  <a:cubicBezTo>
                    <a:pt x="452370" y="2483932"/>
                    <a:pt x="443610" y="2577150"/>
                    <a:pt x="446316" y="2632264"/>
                  </a:cubicBezTo>
                  <a:cubicBezTo>
                    <a:pt x="451728" y="2639819"/>
                    <a:pt x="451444" y="2657454"/>
                    <a:pt x="451230" y="2677613"/>
                  </a:cubicBezTo>
                  <a:cubicBezTo>
                    <a:pt x="446459" y="2693358"/>
                    <a:pt x="444108" y="2703435"/>
                    <a:pt x="451230" y="2716978"/>
                  </a:cubicBezTo>
                  <a:lnTo>
                    <a:pt x="451230" y="2924199"/>
                  </a:lnTo>
                  <a:lnTo>
                    <a:pt x="446601" y="2937110"/>
                  </a:lnTo>
                  <a:lnTo>
                    <a:pt x="446602" y="2973013"/>
                  </a:lnTo>
                  <a:lnTo>
                    <a:pt x="451302" y="2985928"/>
                  </a:lnTo>
                  <a:lnTo>
                    <a:pt x="451302" y="2996948"/>
                  </a:lnTo>
                  <a:lnTo>
                    <a:pt x="446245" y="3010804"/>
                  </a:lnTo>
                  <a:lnTo>
                    <a:pt x="446245" y="3168268"/>
                  </a:lnTo>
                  <a:lnTo>
                    <a:pt x="442542" y="3177400"/>
                  </a:lnTo>
                  <a:cubicBezTo>
                    <a:pt x="441353" y="3243755"/>
                    <a:pt x="441353" y="3310397"/>
                    <a:pt x="442542" y="3376752"/>
                  </a:cubicBezTo>
                  <a:cubicBezTo>
                    <a:pt x="448453" y="3392496"/>
                    <a:pt x="448453" y="3393442"/>
                    <a:pt x="441972" y="3411078"/>
                  </a:cubicBezTo>
                  <a:lnTo>
                    <a:pt x="441972" y="3471858"/>
                  </a:lnTo>
                  <a:lnTo>
                    <a:pt x="446672" y="3484769"/>
                  </a:lnTo>
                  <a:lnTo>
                    <a:pt x="446672" y="3642233"/>
                  </a:lnTo>
                  <a:lnTo>
                    <a:pt x="441901" y="3655147"/>
                  </a:lnTo>
                  <a:lnTo>
                    <a:pt x="441901" y="3666799"/>
                  </a:lnTo>
                  <a:lnTo>
                    <a:pt x="446459" y="3679396"/>
                  </a:lnTo>
                  <a:lnTo>
                    <a:pt x="446459" y="3728524"/>
                  </a:lnTo>
                  <a:cubicBezTo>
                    <a:pt x="440049" y="3745846"/>
                    <a:pt x="440049" y="3746789"/>
                    <a:pt x="446031" y="3762851"/>
                  </a:cubicBezTo>
                  <a:cubicBezTo>
                    <a:pt x="446772" y="3774849"/>
                    <a:pt x="447014" y="3787321"/>
                    <a:pt x="446744" y="3799696"/>
                  </a:cubicBezTo>
                  <a:lnTo>
                    <a:pt x="441972" y="3813239"/>
                  </a:lnTo>
                  <a:lnTo>
                    <a:pt x="441972" y="3921574"/>
                  </a:lnTo>
                  <a:lnTo>
                    <a:pt x="436915" y="3935117"/>
                  </a:lnTo>
                  <a:lnTo>
                    <a:pt x="436915" y="4019831"/>
                  </a:lnTo>
                  <a:lnTo>
                    <a:pt x="432072" y="4032746"/>
                  </a:lnTo>
                  <a:lnTo>
                    <a:pt x="432073" y="4153992"/>
                  </a:lnTo>
                  <a:lnTo>
                    <a:pt x="436702" y="4167217"/>
                  </a:lnTo>
                  <a:cubicBezTo>
                    <a:pt x="430933" y="4175090"/>
                    <a:pt x="432144" y="4188004"/>
                    <a:pt x="432002" y="4201229"/>
                  </a:cubicBezTo>
                  <a:lnTo>
                    <a:pt x="436203" y="4214144"/>
                  </a:lnTo>
                  <a:cubicBezTo>
                    <a:pt x="431075" y="4230834"/>
                    <a:pt x="430078" y="4237761"/>
                    <a:pt x="436844" y="4251932"/>
                  </a:cubicBezTo>
                  <a:lnTo>
                    <a:pt x="436844" y="4373181"/>
                  </a:lnTo>
                  <a:lnTo>
                    <a:pt x="441687" y="4386093"/>
                  </a:lnTo>
                  <a:lnTo>
                    <a:pt x="441687" y="4495373"/>
                  </a:lnTo>
                  <a:lnTo>
                    <a:pt x="437200" y="4508284"/>
                  </a:lnTo>
                  <a:cubicBezTo>
                    <a:pt x="444322" y="4514897"/>
                    <a:pt x="444322" y="4608115"/>
                    <a:pt x="437200" y="4615674"/>
                  </a:cubicBezTo>
                  <a:cubicBezTo>
                    <a:pt x="435776" y="4627643"/>
                    <a:pt x="437200" y="4639608"/>
                    <a:pt x="436275" y="4651574"/>
                  </a:cubicBezTo>
                  <a:lnTo>
                    <a:pt x="441331" y="4666062"/>
                  </a:lnTo>
                  <a:lnTo>
                    <a:pt x="441331" y="4727494"/>
                  </a:lnTo>
                  <a:lnTo>
                    <a:pt x="9848" y="4296012"/>
                  </a:lnTo>
                  <a:lnTo>
                    <a:pt x="10664" y="4246108"/>
                  </a:lnTo>
                  <a:cubicBezTo>
                    <a:pt x="11501" y="4192413"/>
                    <a:pt x="11394" y="4141395"/>
                    <a:pt x="5198" y="4107383"/>
                  </a:cubicBezTo>
                  <a:lnTo>
                    <a:pt x="5198" y="3851662"/>
                  </a:lnTo>
                  <a:lnTo>
                    <a:pt x="9898" y="3838747"/>
                  </a:lnTo>
                  <a:lnTo>
                    <a:pt x="9898" y="3827096"/>
                  </a:lnTo>
                  <a:cubicBezTo>
                    <a:pt x="2777" y="3812297"/>
                    <a:pt x="4344" y="3804421"/>
                    <a:pt x="9898" y="3788045"/>
                  </a:cubicBezTo>
                  <a:cubicBezTo>
                    <a:pt x="10148" y="3776013"/>
                    <a:pt x="9927" y="3763859"/>
                    <a:pt x="9258" y="3752145"/>
                  </a:cubicBezTo>
                  <a:cubicBezTo>
                    <a:pt x="-4559" y="3699865"/>
                    <a:pt x="14599" y="3514688"/>
                    <a:pt x="569" y="3462726"/>
                  </a:cubicBezTo>
                  <a:cubicBezTo>
                    <a:pt x="569" y="3458947"/>
                    <a:pt x="570" y="3454850"/>
                    <a:pt x="0" y="3450443"/>
                  </a:cubicBezTo>
                  <a:lnTo>
                    <a:pt x="4842" y="3436900"/>
                  </a:lnTo>
                  <a:lnTo>
                    <a:pt x="4842" y="3023716"/>
                  </a:lnTo>
                  <a:lnTo>
                    <a:pt x="9898" y="3010176"/>
                  </a:lnTo>
                  <a:lnTo>
                    <a:pt x="9898" y="2706272"/>
                  </a:lnTo>
                  <a:lnTo>
                    <a:pt x="14670" y="2693358"/>
                  </a:lnTo>
                  <a:lnTo>
                    <a:pt x="14670" y="2657454"/>
                  </a:lnTo>
                  <a:lnTo>
                    <a:pt x="10183" y="2644543"/>
                  </a:lnTo>
                  <a:lnTo>
                    <a:pt x="10183" y="2619035"/>
                  </a:lnTo>
                  <a:cubicBezTo>
                    <a:pt x="17305" y="2612108"/>
                    <a:pt x="17305" y="2518890"/>
                    <a:pt x="10183" y="2511331"/>
                  </a:cubicBezTo>
                  <a:cubicBezTo>
                    <a:pt x="5127" y="2406144"/>
                    <a:pt x="17661" y="2253091"/>
                    <a:pt x="4913" y="2169319"/>
                  </a:cubicBezTo>
                  <a:lnTo>
                    <a:pt x="9684" y="2156408"/>
                  </a:lnTo>
                  <a:lnTo>
                    <a:pt x="9685" y="2047127"/>
                  </a:lnTo>
                  <a:cubicBezTo>
                    <a:pt x="2563" y="2033584"/>
                    <a:pt x="3703" y="2024138"/>
                    <a:pt x="9329" y="2010596"/>
                  </a:cubicBezTo>
                  <a:lnTo>
                    <a:pt x="9329" y="1985401"/>
                  </a:lnTo>
                  <a:lnTo>
                    <a:pt x="5554" y="1975955"/>
                  </a:lnTo>
                  <a:cubicBezTo>
                    <a:pt x="4122" y="1963041"/>
                    <a:pt x="4122" y="1947924"/>
                    <a:pt x="5554" y="1935013"/>
                  </a:cubicBezTo>
                  <a:lnTo>
                    <a:pt x="9542" y="1925249"/>
                  </a:lnTo>
                  <a:cubicBezTo>
                    <a:pt x="5198" y="1686850"/>
                    <a:pt x="17946" y="1399323"/>
                    <a:pt x="4771" y="1182338"/>
                  </a:cubicBezTo>
                  <a:lnTo>
                    <a:pt x="9543" y="1169424"/>
                  </a:lnTo>
                  <a:lnTo>
                    <a:pt x="9542" y="914020"/>
                  </a:lnTo>
                  <a:lnTo>
                    <a:pt x="14314" y="901423"/>
                  </a:lnTo>
                  <a:lnTo>
                    <a:pt x="14314" y="828674"/>
                  </a:lnTo>
                  <a:lnTo>
                    <a:pt x="9258" y="814503"/>
                  </a:lnTo>
                  <a:lnTo>
                    <a:pt x="9258" y="718134"/>
                  </a:lnTo>
                  <a:cubicBezTo>
                    <a:pt x="2136" y="712467"/>
                    <a:pt x="2136" y="629326"/>
                    <a:pt x="9258" y="623656"/>
                  </a:cubicBezTo>
                  <a:cubicBezTo>
                    <a:pt x="9258" y="619877"/>
                    <a:pt x="9258" y="616098"/>
                    <a:pt x="9827" y="611373"/>
                  </a:cubicBezTo>
                  <a:lnTo>
                    <a:pt x="5056" y="597834"/>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374" name="Google Shape;374;p18"/>
            <p:cNvSpPr/>
            <p:nvPr/>
          </p:nvSpPr>
          <p:spPr>
            <a:xfrm flipH="1" rot="-8100000">
              <a:off x="1885339" y="-1109339"/>
              <a:ext cx="466609" cy="6457626"/>
            </a:xfrm>
            <a:custGeom>
              <a:rect b="b" l="l" r="r" t="t"/>
              <a:pathLst>
                <a:path extrusionOk="0" h="6454037" w="466350">
                  <a:moveTo>
                    <a:pt x="245182" y="1050573"/>
                  </a:moveTo>
                  <a:cubicBezTo>
                    <a:pt x="241675" y="1046086"/>
                    <a:pt x="238114" y="1038921"/>
                    <a:pt x="235230" y="1036400"/>
                  </a:cubicBezTo>
                  <a:cubicBezTo>
                    <a:pt x="240856" y="1016562"/>
                    <a:pt x="256809" y="1000500"/>
                    <a:pt x="254815" y="1048683"/>
                  </a:cubicBezTo>
                  <a:cubicBezTo>
                    <a:pt x="252144" y="1056871"/>
                    <a:pt x="248690" y="1055061"/>
                    <a:pt x="245182" y="1050573"/>
                  </a:cubicBezTo>
                  <a:close/>
                  <a:moveTo>
                    <a:pt x="284227" y="1195438"/>
                  </a:moveTo>
                  <a:lnTo>
                    <a:pt x="284227" y="1183472"/>
                  </a:lnTo>
                  <a:cubicBezTo>
                    <a:pt x="292346" y="1165208"/>
                    <a:pt x="303242" y="1190716"/>
                    <a:pt x="310364" y="1167096"/>
                  </a:cubicBezTo>
                  <a:cubicBezTo>
                    <a:pt x="313334" y="1169678"/>
                    <a:pt x="316118" y="1175411"/>
                    <a:pt x="318482" y="1183786"/>
                  </a:cubicBezTo>
                  <a:lnTo>
                    <a:pt x="318482" y="1195438"/>
                  </a:lnTo>
                  <a:cubicBezTo>
                    <a:pt x="307180" y="1205674"/>
                    <a:pt x="295529" y="1205674"/>
                    <a:pt x="284227" y="1195438"/>
                  </a:cubicBezTo>
                  <a:close/>
                  <a:moveTo>
                    <a:pt x="291634" y="1274485"/>
                  </a:moveTo>
                  <a:cubicBezTo>
                    <a:pt x="288144" y="1262202"/>
                    <a:pt x="288144" y="1262202"/>
                    <a:pt x="291634" y="1250237"/>
                  </a:cubicBezTo>
                  <a:cubicBezTo>
                    <a:pt x="295123" y="1252442"/>
                    <a:pt x="300109" y="1245512"/>
                    <a:pt x="302957" y="1254016"/>
                  </a:cubicBezTo>
                  <a:lnTo>
                    <a:pt x="303028" y="1253702"/>
                  </a:lnTo>
                  <a:cubicBezTo>
                    <a:pt x="303883" y="1261260"/>
                    <a:pt x="297901" y="1269132"/>
                    <a:pt x="297117" y="1274485"/>
                  </a:cubicBezTo>
                  <a:close/>
                  <a:moveTo>
                    <a:pt x="213153" y="1249923"/>
                  </a:moveTo>
                  <a:cubicBezTo>
                    <a:pt x="209592" y="1237325"/>
                    <a:pt x="209592" y="1237325"/>
                    <a:pt x="213153" y="1225674"/>
                  </a:cubicBezTo>
                  <a:lnTo>
                    <a:pt x="217996" y="1225674"/>
                  </a:lnTo>
                  <a:cubicBezTo>
                    <a:pt x="221414" y="1237957"/>
                    <a:pt x="221414" y="1237957"/>
                    <a:pt x="217996" y="1249923"/>
                  </a:cubicBezTo>
                  <a:close/>
                  <a:moveTo>
                    <a:pt x="255598" y="1318892"/>
                  </a:moveTo>
                  <a:lnTo>
                    <a:pt x="255526" y="1317947"/>
                  </a:lnTo>
                  <a:lnTo>
                    <a:pt x="255836" y="1318280"/>
                  </a:lnTo>
                  <a:lnTo>
                    <a:pt x="259132" y="1309797"/>
                  </a:lnTo>
                  <a:cubicBezTo>
                    <a:pt x="260939" y="1309601"/>
                    <a:pt x="262933" y="1311648"/>
                    <a:pt x="263788" y="1314168"/>
                  </a:cubicBezTo>
                  <a:cubicBezTo>
                    <a:pt x="263823" y="1320309"/>
                    <a:pt x="261990" y="1322671"/>
                    <a:pt x="260031" y="1322788"/>
                  </a:cubicBezTo>
                  <a:lnTo>
                    <a:pt x="255836" y="1318280"/>
                  </a:lnTo>
                  <a:close/>
                  <a:moveTo>
                    <a:pt x="341698" y="1434774"/>
                  </a:moveTo>
                  <a:cubicBezTo>
                    <a:pt x="338490" y="1430611"/>
                    <a:pt x="337675" y="1415022"/>
                    <a:pt x="333937" y="1405812"/>
                  </a:cubicBezTo>
                  <a:lnTo>
                    <a:pt x="334150" y="1403921"/>
                  </a:lnTo>
                  <a:cubicBezTo>
                    <a:pt x="336928" y="1386285"/>
                    <a:pt x="345616" y="1400456"/>
                    <a:pt x="350245" y="1397940"/>
                  </a:cubicBezTo>
                  <a:cubicBezTo>
                    <a:pt x="356868" y="1416204"/>
                    <a:pt x="348750" y="1424076"/>
                    <a:pt x="345901" y="1434468"/>
                  </a:cubicBezTo>
                  <a:cubicBezTo>
                    <a:pt x="344103" y="1436279"/>
                    <a:pt x="342768" y="1436161"/>
                    <a:pt x="341698" y="1434774"/>
                  </a:cubicBezTo>
                  <a:close/>
                  <a:moveTo>
                    <a:pt x="289720" y="1458640"/>
                  </a:moveTo>
                  <a:cubicBezTo>
                    <a:pt x="286471" y="1458010"/>
                    <a:pt x="283764" y="1453050"/>
                    <a:pt x="284227" y="1439193"/>
                  </a:cubicBezTo>
                  <a:lnTo>
                    <a:pt x="290423" y="1422189"/>
                  </a:lnTo>
                  <a:cubicBezTo>
                    <a:pt x="293343" y="1425779"/>
                    <a:pt x="296078" y="1431886"/>
                    <a:pt x="298471" y="1440139"/>
                  </a:cubicBezTo>
                  <a:cubicBezTo>
                    <a:pt x="298470" y="1444232"/>
                    <a:pt x="298471" y="1448011"/>
                    <a:pt x="298470" y="1452104"/>
                  </a:cubicBezTo>
                  <a:cubicBezTo>
                    <a:pt x="296761" y="1455569"/>
                    <a:pt x="292969" y="1459270"/>
                    <a:pt x="289720" y="1458640"/>
                  </a:cubicBezTo>
                  <a:close/>
                  <a:moveTo>
                    <a:pt x="289195" y="1526547"/>
                  </a:moveTo>
                  <a:cubicBezTo>
                    <a:pt x="281699" y="1521312"/>
                    <a:pt x="276251" y="1508165"/>
                    <a:pt x="282304" y="1492418"/>
                  </a:cubicBezTo>
                  <a:lnTo>
                    <a:pt x="282518" y="1492101"/>
                  </a:lnTo>
                  <a:cubicBezTo>
                    <a:pt x="288429" y="1476984"/>
                    <a:pt x="289639" y="1476984"/>
                    <a:pt x="296547" y="1493992"/>
                  </a:cubicBezTo>
                  <a:cubicBezTo>
                    <a:pt x="299682" y="1495880"/>
                    <a:pt x="310578" y="1484229"/>
                    <a:pt x="308370" y="1513202"/>
                  </a:cubicBezTo>
                  <a:cubicBezTo>
                    <a:pt x="306233" y="1529105"/>
                    <a:pt x="296690" y="1531782"/>
                    <a:pt x="289195" y="1526547"/>
                  </a:cubicBezTo>
                  <a:close/>
                  <a:moveTo>
                    <a:pt x="331955" y="1604624"/>
                  </a:moveTo>
                  <a:cubicBezTo>
                    <a:pt x="330024" y="1601499"/>
                    <a:pt x="328809" y="1595633"/>
                    <a:pt x="328809" y="1585319"/>
                  </a:cubicBezTo>
                  <a:lnTo>
                    <a:pt x="329022" y="1583432"/>
                  </a:lnTo>
                  <a:cubicBezTo>
                    <a:pt x="332370" y="1556978"/>
                    <a:pt x="365628" y="1574296"/>
                    <a:pt x="355159" y="1604843"/>
                  </a:cubicBezTo>
                  <a:cubicBezTo>
                    <a:pt x="349978" y="1598703"/>
                    <a:pt x="337747" y="1613998"/>
                    <a:pt x="331955" y="1604624"/>
                  </a:cubicBezTo>
                  <a:close/>
                  <a:moveTo>
                    <a:pt x="249972" y="1603074"/>
                  </a:moveTo>
                  <a:cubicBezTo>
                    <a:pt x="244453" y="1597918"/>
                    <a:pt x="241640" y="1583904"/>
                    <a:pt x="251610" y="1565795"/>
                  </a:cubicBezTo>
                  <a:lnTo>
                    <a:pt x="251681" y="1566741"/>
                  </a:lnTo>
                  <a:cubicBezTo>
                    <a:pt x="256952" y="1568629"/>
                    <a:pt x="266280" y="1552567"/>
                    <a:pt x="264571" y="1587207"/>
                  </a:cubicBezTo>
                  <a:cubicBezTo>
                    <a:pt x="263716" y="1604529"/>
                    <a:pt x="255491" y="1608230"/>
                    <a:pt x="249972" y="1603074"/>
                  </a:cubicBezTo>
                  <a:close/>
                  <a:moveTo>
                    <a:pt x="213670" y="1602248"/>
                  </a:moveTo>
                  <a:cubicBezTo>
                    <a:pt x="212155" y="1600142"/>
                    <a:pt x="211016" y="1596736"/>
                    <a:pt x="210517" y="1591618"/>
                  </a:cubicBezTo>
                  <a:cubicBezTo>
                    <a:pt x="210090" y="1574296"/>
                    <a:pt x="215075" y="1581540"/>
                    <a:pt x="217212" y="1589099"/>
                  </a:cubicBezTo>
                  <a:cubicBezTo>
                    <a:pt x="221200" y="1595397"/>
                    <a:pt x="226827" y="1584691"/>
                    <a:pt x="230245" y="1597288"/>
                  </a:cubicBezTo>
                  <a:cubicBezTo>
                    <a:pt x="226132" y="1603192"/>
                    <a:pt x="218213" y="1608567"/>
                    <a:pt x="213670" y="1602248"/>
                  </a:cubicBezTo>
                  <a:close/>
                  <a:moveTo>
                    <a:pt x="266993" y="1713178"/>
                  </a:moveTo>
                  <a:cubicBezTo>
                    <a:pt x="263574" y="1701527"/>
                    <a:pt x="263574" y="1701212"/>
                    <a:pt x="266993" y="1688933"/>
                  </a:cubicBezTo>
                  <a:lnTo>
                    <a:pt x="272120" y="1688933"/>
                  </a:lnTo>
                  <a:lnTo>
                    <a:pt x="276607" y="1676332"/>
                  </a:lnTo>
                  <a:lnTo>
                    <a:pt x="276679" y="1676018"/>
                  </a:lnTo>
                  <a:cubicBezTo>
                    <a:pt x="291064" y="1730814"/>
                    <a:pt x="277248" y="1708457"/>
                    <a:pt x="266993" y="1713178"/>
                  </a:cubicBezTo>
                  <a:close/>
                  <a:moveTo>
                    <a:pt x="294055" y="1754120"/>
                  </a:moveTo>
                  <a:lnTo>
                    <a:pt x="294055" y="1742469"/>
                  </a:lnTo>
                  <a:cubicBezTo>
                    <a:pt x="299984" y="1734437"/>
                    <a:pt x="306594" y="1723040"/>
                    <a:pt x="312833" y="1729403"/>
                  </a:cubicBezTo>
                  <a:lnTo>
                    <a:pt x="318844" y="1742327"/>
                  </a:lnTo>
                  <a:lnTo>
                    <a:pt x="318981" y="1742155"/>
                  </a:lnTo>
                  <a:lnTo>
                    <a:pt x="318910" y="1742469"/>
                  </a:lnTo>
                  <a:lnTo>
                    <a:pt x="318844" y="1742327"/>
                  </a:lnTo>
                  <a:lnTo>
                    <a:pt x="313186" y="1749436"/>
                  </a:lnTo>
                  <a:cubicBezTo>
                    <a:pt x="311094" y="1749475"/>
                    <a:pt x="308904" y="1748136"/>
                    <a:pt x="306803" y="1748450"/>
                  </a:cubicBezTo>
                  <a:cubicBezTo>
                    <a:pt x="303527" y="1757899"/>
                    <a:pt x="297402" y="1767031"/>
                    <a:pt x="294055" y="1754120"/>
                  </a:cubicBezTo>
                  <a:close/>
                  <a:moveTo>
                    <a:pt x="369830" y="1871591"/>
                  </a:moveTo>
                  <a:cubicBezTo>
                    <a:pt x="366333" y="1861229"/>
                    <a:pt x="362124" y="1856567"/>
                    <a:pt x="357937" y="1858362"/>
                  </a:cubicBezTo>
                  <a:lnTo>
                    <a:pt x="357937" y="1830017"/>
                  </a:lnTo>
                  <a:cubicBezTo>
                    <a:pt x="363100" y="1818208"/>
                    <a:pt x="368103" y="1821909"/>
                    <a:pt x="372928" y="1831081"/>
                  </a:cubicBezTo>
                  <a:lnTo>
                    <a:pt x="386564" y="1864278"/>
                  </a:lnTo>
                  <a:lnTo>
                    <a:pt x="386851" y="1863715"/>
                  </a:lnTo>
                  <a:lnTo>
                    <a:pt x="386851" y="1864975"/>
                  </a:lnTo>
                  <a:lnTo>
                    <a:pt x="386564" y="1864278"/>
                  </a:lnTo>
                  <a:lnTo>
                    <a:pt x="383174" y="1870959"/>
                  </a:lnTo>
                  <a:cubicBezTo>
                    <a:pt x="381047" y="1871983"/>
                    <a:pt x="377308" y="1871905"/>
                    <a:pt x="369830" y="1871591"/>
                  </a:cubicBezTo>
                  <a:close/>
                  <a:moveTo>
                    <a:pt x="288005" y="1799279"/>
                  </a:moveTo>
                  <a:cubicBezTo>
                    <a:pt x="284116" y="1796458"/>
                    <a:pt x="284904" y="1775614"/>
                    <a:pt x="293343" y="1790024"/>
                  </a:cubicBezTo>
                  <a:lnTo>
                    <a:pt x="293201" y="1790024"/>
                  </a:lnTo>
                  <a:cubicBezTo>
                    <a:pt x="293414" y="1790969"/>
                    <a:pt x="293272" y="1792543"/>
                    <a:pt x="293343" y="1794117"/>
                  </a:cubicBezTo>
                  <a:cubicBezTo>
                    <a:pt x="291117" y="1799156"/>
                    <a:pt x="289301" y="1800219"/>
                    <a:pt x="288005" y="1799279"/>
                  </a:cubicBezTo>
                  <a:close/>
                  <a:moveTo>
                    <a:pt x="310506" y="1847339"/>
                  </a:moveTo>
                  <a:cubicBezTo>
                    <a:pt x="293343" y="1812698"/>
                    <a:pt x="318126" y="1796005"/>
                    <a:pt x="326032" y="1798524"/>
                  </a:cubicBezTo>
                  <a:cubicBezTo>
                    <a:pt x="330162" y="1803249"/>
                    <a:pt x="326743" y="1818051"/>
                    <a:pt x="331373" y="1823090"/>
                  </a:cubicBezTo>
                  <a:cubicBezTo>
                    <a:pt x="363278" y="1836001"/>
                    <a:pt x="321474" y="1856785"/>
                    <a:pt x="310506" y="1847339"/>
                  </a:cubicBezTo>
                  <a:close/>
                  <a:moveTo>
                    <a:pt x="328453" y="1901192"/>
                  </a:moveTo>
                  <a:cubicBezTo>
                    <a:pt x="335439" y="1884184"/>
                    <a:pt x="343551" y="1878484"/>
                    <a:pt x="351385" y="1885130"/>
                  </a:cubicBezTo>
                  <a:lnTo>
                    <a:pt x="351242" y="1885130"/>
                  </a:lnTo>
                  <a:cubicBezTo>
                    <a:pt x="354091" y="1889223"/>
                    <a:pt x="352738" y="1895839"/>
                    <a:pt x="353236" y="1901192"/>
                  </a:cubicBezTo>
                  <a:cubicBezTo>
                    <a:pt x="345154" y="1911898"/>
                    <a:pt x="336536" y="1911898"/>
                    <a:pt x="328453" y="1901192"/>
                  </a:cubicBezTo>
                  <a:close/>
                  <a:moveTo>
                    <a:pt x="350174" y="1980868"/>
                  </a:moveTo>
                  <a:lnTo>
                    <a:pt x="347967" y="1966383"/>
                  </a:lnTo>
                  <a:lnTo>
                    <a:pt x="347824" y="1966383"/>
                  </a:lnTo>
                  <a:cubicBezTo>
                    <a:pt x="351876" y="1943738"/>
                    <a:pt x="359176" y="1938540"/>
                    <a:pt x="364631" y="1954414"/>
                  </a:cubicBezTo>
                  <a:cubicBezTo>
                    <a:pt x="369616" y="1948433"/>
                    <a:pt x="379587" y="1932371"/>
                    <a:pt x="377308" y="1963864"/>
                  </a:cubicBezTo>
                  <a:cubicBezTo>
                    <a:pt x="369402" y="1990946"/>
                    <a:pt x="360002" y="1978349"/>
                    <a:pt x="350174" y="1980868"/>
                  </a:cubicBezTo>
                  <a:close/>
                  <a:moveTo>
                    <a:pt x="289355" y="2011418"/>
                  </a:moveTo>
                  <a:lnTo>
                    <a:pt x="289355" y="1999135"/>
                  </a:lnTo>
                  <a:lnTo>
                    <a:pt x="306661" y="1956619"/>
                  </a:lnTo>
                  <a:lnTo>
                    <a:pt x="306518" y="1955988"/>
                  </a:lnTo>
                  <a:cubicBezTo>
                    <a:pt x="367266" y="1944654"/>
                    <a:pt x="308655" y="2028105"/>
                    <a:pt x="289355" y="2011418"/>
                  </a:cubicBezTo>
                  <a:close/>
                  <a:moveTo>
                    <a:pt x="333509" y="2092982"/>
                  </a:moveTo>
                  <a:cubicBezTo>
                    <a:pt x="338210" y="2048264"/>
                    <a:pt x="356299" y="2099595"/>
                    <a:pt x="365272" y="2089834"/>
                  </a:cubicBezTo>
                  <a:cubicBezTo>
                    <a:pt x="373889" y="2117862"/>
                    <a:pt x="379302" y="2083536"/>
                    <a:pt x="389343" y="2089834"/>
                  </a:cubicBezTo>
                  <a:cubicBezTo>
                    <a:pt x="390982" y="2085424"/>
                    <a:pt x="395681" y="2071253"/>
                    <a:pt x="397178" y="2085424"/>
                  </a:cubicBezTo>
                  <a:lnTo>
                    <a:pt x="397178" y="2085738"/>
                  </a:lnTo>
                  <a:cubicBezTo>
                    <a:pt x="397483" y="2092886"/>
                    <a:pt x="397626" y="2100193"/>
                    <a:pt x="397604" y="2107470"/>
                  </a:cubicBezTo>
                  <a:cubicBezTo>
                    <a:pt x="377023" y="2124475"/>
                    <a:pt x="353094" y="2109358"/>
                    <a:pt x="333509" y="2092982"/>
                  </a:cubicBezTo>
                  <a:close/>
                  <a:moveTo>
                    <a:pt x="256929" y="2064131"/>
                  </a:moveTo>
                  <a:cubicBezTo>
                    <a:pt x="255549" y="2060918"/>
                    <a:pt x="255011" y="2055268"/>
                    <a:pt x="255883" y="2045741"/>
                  </a:cubicBezTo>
                  <a:cubicBezTo>
                    <a:pt x="260156" y="2038815"/>
                    <a:pt x="286934" y="2031574"/>
                    <a:pt x="276820" y="2066214"/>
                  </a:cubicBezTo>
                  <a:lnTo>
                    <a:pt x="276679" y="2066214"/>
                  </a:lnTo>
                  <a:cubicBezTo>
                    <a:pt x="272779" y="2061490"/>
                    <a:pt x="261068" y="2073772"/>
                    <a:pt x="256929" y="2064131"/>
                  </a:cubicBezTo>
                  <a:close/>
                  <a:moveTo>
                    <a:pt x="260084" y="2194073"/>
                  </a:moveTo>
                  <a:lnTo>
                    <a:pt x="264714" y="2180534"/>
                  </a:lnTo>
                  <a:cubicBezTo>
                    <a:pt x="265212" y="2175809"/>
                    <a:pt x="265212" y="2172030"/>
                    <a:pt x="265212" y="2168251"/>
                  </a:cubicBezTo>
                  <a:cubicBezTo>
                    <a:pt x="279170" y="2130145"/>
                    <a:pt x="296547" y="2138332"/>
                    <a:pt x="310791" y="2161638"/>
                  </a:cubicBezTo>
                  <a:cubicBezTo>
                    <a:pt x="321900" y="2165103"/>
                    <a:pt x="334791" y="2157227"/>
                    <a:pt x="343764" y="2196596"/>
                  </a:cubicBezTo>
                  <a:lnTo>
                    <a:pt x="341414" y="2211709"/>
                  </a:lnTo>
                  <a:cubicBezTo>
                    <a:pt x="331800" y="2221158"/>
                    <a:pt x="324393" y="2184941"/>
                    <a:pt x="316061" y="2211709"/>
                  </a:cubicBezTo>
                  <a:cubicBezTo>
                    <a:pt x="298898" y="2179588"/>
                    <a:pt x="277675" y="2217379"/>
                    <a:pt x="260084" y="2194073"/>
                  </a:cubicBezTo>
                  <a:close/>
                  <a:moveTo>
                    <a:pt x="177046" y="2123215"/>
                  </a:moveTo>
                  <a:cubicBezTo>
                    <a:pt x="188796" y="2095187"/>
                    <a:pt x="208666" y="2101171"/>
                    <a:pt x="223052" y="2090149"/>
                  </a:cubicBezTo>
                  <a:cubicBezTo>
                    <a:pt x="231811" y="2053302"/>
                    <a:pt x="241996" y="2082904"/>
                    <a:pt x="249117" y="2110618"/>
                  </a:cubicBezTo>
                  <a:cubicBezTo>
                    <a:pt x="244346" y="2120696"/>
                    <a:pt x="237153" y="2110304"/>
                    <a:pt x="232880" y="2115029"/>
                  </a:cubicBezTo>
                  <a:cubicBezTo>
                    <a:pt x="228607" y="2119753"/>
                    <a:pt x="231882" y="2134552"/>
                    <a:pt x="227681" y="2139277"/>
                  </a:cubicBezTo>
                  <a:cubicBezTo>
                    <a:pt x="210717" y="2143496"/>
                    <a:pt x="193703" y="2138080"/>
                    <a:pt x="177046" y="2123215"/>
                  </a:cubicBezTo>
                  <a:close/>
                  <a:moveTo>
                    <a:pt x="384572" y="2346184"/>
                  </a:moveTo>
                  <a:cubicBezTo>
                    <a:pt x="383219" y="2342721"/>
                    <a:pt x="381795" y="2337680"/>
                    <a:pt x="380014" y="2333901"/>
                  </a:cubicBezTo>
                  <a:cubicBezTo>
                    <a:pt x="374245" y="2316582"/>
                    <a:pt x="387492" y="2323195"/>
                    <a:pt x="389842" y="2321935"/>
                  </a:cubicBezTo>
                  <a:cubicBezTo>
                    <a:pt x="396608" y="2337366"/>
                    <a:pt x="388987" y="2350280"/>
                    <a:pt x="384572" y="2346184"/>
                  </a:cubicBezTo>
                  <a:close/>
                  <a:moveTo>
                    <a:pt x="291135" y="2273438"/>
                  </a:moveTo>
                  <a:cubicBezTo>
                    <a:pt x="289426" y="2268713"/>
                    <a:pt x="287290" y="2263043"/>
                    <a:pt x="285224" y="2256744"/>
                  </a:cubicBezTo>
                  <a:lnTo>
                    <a:pt x="285081" y="2256744"/>
                  </a:lnTo>
                  <a:cubicBezTo>
                    <a:pt x="287645" y="2239422"/>
                    <a:pt x="296761" y="2253597"/>
                    <a:pt x="301604" y="2248872"/>
                  </a:cubicBezTo>
                  <a:cubicBezTo>
                    <a:pt x="305093" y="2260837"/>
                    <a:pt x="305093" y="2260837"/>
                    <a:pt x="301604" y="2273438"/>
                  </a:cubicBezTo>
                  <a:close/>
                  <a:moveTo>
                    <a:pt x="188511" y="2262097"/>
                  </a:moveTo>
                  <a:cubicBezTo>
                    <a:pt x="185022" y="2250446"/>
                    <a:pt x="185022" y="2250446"/>
                    <a:pt x="188511" y="2237849"/>
                  </a:cubicBezTo>
                  <a:lnTo>
                    <a:pt x="198126" y="2237849"/>
                  </a:lnTo>
                  <a:cubicBezTo>
                    <a:pt x="201544" y="2249503"/>
                    <a:pt x="201544" y="2249503"/>
                    <a:pt x="198126" y="2262097"/>
                  </a:cubicBezTo>
                  <a:close/>
                  <a:moveTo>
                    <a:pt x="234450" y="2380720"/>
                  </a:moveTo>
                  <a:cubicBezTo>
                    <a:pt x="230603" y="2377779"/>
                    <a:pt x="227441" y="2372834"/>
                    <a:pt x="225402" y="2365393"/>
                  </a:cubicBezTo>
                  <a:lnTo>
                    <a:pt x="225402" y="2351854"/>
                  </a:lnTo>
                  <a:cubicBezTo>
                    <a:pt x="223622" y="2340831"/>
                    <a:pt x="217212" y="2351222"/>
                    <a:pt x="216073" y="2338311"/>
                  </a:cubicBezTo>
                  <a:cubicBezTo>
                    <a:pt x="222197" y="2315636"/>
                    <a:pt x="229817" y="2321304"/>
                    <a:pt x="237438" y="2321304"/>
                  </a:cubicBezTo>
                  <a:cubicBezTo>
                    <a:pt x="241640" y="2326028"/>
                    <a:pt x="238292" y="2340831"/>
                    <a:pt x="242921" y="2345869"/>
                  </a:cubicBezTo>
                  <a:cubicBezTo>
                    <a:pt x="246162" y="2344577"/>
                    <a:pt x="249402" y="2348263"/>
                    <a:pt x="252109" y="2356261"/>
                  </a:cubicBezTo>
                  <a:lnTo>
                    <a:pt x="264999" y="2329176"/>
                  </a:lnTo>
                  <a:cubicBezTo>
                    <a:pt x="264999" y="2323509"/>
                    <a:pt x="264999" y="2319730"/>
                    <a:pt x="264999" y="2315636"/>
                  </a:cubicBezTo>
                  <a:cubicBezTo>
                    <a:pt x="321830" y="2323627"/>
                    <a:pt x="261377" y="2401302"/>
                    <a:pt x="234450" y="2380720"/>
                  </a:cubicBezTo>
                  <a:close/>
                  <a:moveTo>
                    <a:pt x="320103" y="2505419"/>
                  </a:moveTo>
                  <a:cubicBezTo>
                    <a:pt x="317984" y="2505380"/>
                    <a:pt x="315919" y="2503963"/>
                    <a:pt x="314352" y="2497666"/>
                  </a:cubicBezTo>
                  <a:cubicBezTo>
                    <a:pt x="322969" y="2458615"/>
                    <a:pt x="332370" y="2510891"/>
                    <a:pt x="341130" y="2481287"/>
                  </a:cubicBezTo>
                  <a:cubicBezTo>
                    <a:pt x="350957" y="2506798"/>
                    <a:pt x="358435" y="2471209"/>
                    <a:pt x="369189" y="2479399"/>
                  </a:cubicBezTo>
                  <a:cubicBezTo>
                    <a:pt x="377522" y="2504593"/>
                    <a:pt x="390554" y="2477193"/>
                    <a:pt x="397675" y="2514356"/>
                  </a:cubicBezTo>
                  <a:lnTo>
                    <a:pt x="395610" y="2529159"/>
                  </a:lnTo>
                  <a:cubicBezTo>
                    <a:pt x="383361" y="2521911"/>
                    <a:pt x="376310" y="2544904"/>
                    <a:pt x="364061" y="2541438"/>
                  </a:cubicBezTo>
                  <a:cubicBezTo>
                    <a:pt x="359197" y="2518102"/>
                    <a:pt x="351371" y="2512247"/>
                    <a:pt x="345047" y="2527268"/>
                  </a:cubicBezTo>
                  <a:cubicBezTo>
                    <a:pt x="338851" y="2507744"/>
                    <a:pt x="332299" y="2526636"/>
                    <a:pt x="326174" y="2504907"/>
                  </a:cubicBezTo>
                  <a:cubicBezTo>
                    <a:pt x="324393" y="2504120"/>
                    <a:pt x="322221" y="2505458"/>
                    <a:pt x="320103" y="2505419"/>
                  </a:cubicBezTo>
                  <a:close/>
                  <a:moveTo>
                    <a:pt x="222781" y="2418499"/>
                  </a:moveTo>
                  <a:cubicBezTo>
                    <a:pt x="221904" y="2416845"/>
                    <a:pt x="221289" y="2413972"/>
                    <a:pt x="221129" y="2409169"/>
                  </a:cubicBezTo>
                  <a:cubicBezTo>
                    <a:pt x="223051" y="2400665"/>
                    <a:pt x="238719" y="2401611"/>
                    <a:pt x="232595" y="2417045"/>
                  </a:cubicBezTo>
                  <a:lnTo>
                    <a:pt x="232666" y="2419561"/>
                  </a:lnTo>
                  <a:cubicBezTo>
                    <a:pt x="230423" y="2417436"/>
                    <a:pt x="225415" y="2423458"/>
                    <a:pt x="222781" y="2418499"/>
                  </a:cubicBezTo>
                  <a:close/>
                  <a:moveTo>
                    <a:pt x="258803" y="2454599"/>
                  </a:moveTo>
                  <a:cubicBezTo>
                    <a:pt x="251877" y="2451450"/>
                    <a:pt x="253319" y="2440979"/>
                    <a:pt x="276251" y="2409486"/>
                  </a:cubicBezTo>
                  <a:lnTo>
                    <a:pt x="276109" y="2409486"/>
                  </a:lnTo>
                  <a:cubicBezTo>
                    <a:pt x="282518" y="2396886"/>
                    <a:pt x="298043" y="2428379"/>
                    <a:pt x="299040" y="2390588"/>
                  </a:cubicBezTo>
                  <a:cubicBezTo>
                    <a:pt x="312700" y="2377835"/>
                    <a:pt x="326850" y="2379439"/>
                    <a:pt x="340346" y="2395312"/>
                  </a:cubicBezTo>
                  <a:cubicBezTo>
                    <a:pt x="343622" y="2393107"/>
                    <a:pt x="345260" y="2379882"/>
                    <a:pt x="350174" y="2384606"/>
                  </a:cubicBezTo>
                  <a:cubicBezTo>
                    <a:pt x="365272" y="2339571"/>
                    <a:pt x="360287" y="2427751"/>
                    <a:pt x="375243" y="2384606"/>
                  </a:cubicBezTo>
                  <a:lnTo>
                    <a:pt x="382364" y="2402242"/>
                  </a:lnTo>
                  <a:lnTo>
                    <a:pt x="382364" y="2414208"/>
                  </a:lnTo>
                  <a:cubicBezTo>
                    <a:pt x="369830" y="2438460"/>
                    <a:pt x="354732" y="2400037"/>
                    <a:pt x="343124" y="2414208"/>
                  </a:cubicBezTo>
                  <a:lnTo>
                    <a:pt x="343124" y="2426177"/>
                  </a:lnTo>
                  <a:cubicBezTo>
                    <a:pt x="327812" y="2490736"/>
                    <a:pt x="308156" y="2414839"/>
                    <a:pt x="291563" y="2455778"/>
                  </a:cubicBezTo>
                  <a:cubicBezTo>
                    <a:pt x="281022" y="2453574"/>
                    <a:pt x="265728" y="2457748"/>
                    <a:pt x="258803" y="2454599"/>
                  </a:cubicBezTo>
                  <a:close/>
                  <a:moveTo>
                    <a:pt x="236627" y="2517858"/>
                  </a:moveTo>
                  <a:cubicBezTo>
                    <a:pt x="234393" y="2518134"/>
                    <a:pt x="232239" y="2516717"/>
                    <a:pt x="230316" y="2510577"/>
                  </a:cubicBezTo>
                  <a:cubicBezTo>
                    <a:pt x="235586" y="2490108"/>
                    <a:pt x="241853" y="2495143"/>
                    <a:pt x="247479" y="2479085"/>
                  </a:cubicBezTo>
                  <a:cubicBezTo>
                    <a:pt x="249616" y="2480030"/>
                    <a:pt x="252393" y="2476565"/>
                    <a:pt x="254174" y="2484123"/>
                  </a:cubicBezTo>
                  <a:cubicBezTo>
                    <a:pt x="250798" y="2495553"/>
                    <a:pt x="247173" y="2505476"/>
                    <a:pt x="243349" y="2513725"/>
                  </a:cubicBezTo>
                  <a:lnTo>
                    <a:pt x="243420" y="2514985"/>
                  </a:lnTo>
                  <a:cubicBezTo>
                    <a:pt x="241177" y="2515614"/>
                    <a:pt x="238862" y="2517582"/>
                    <a:pt x="236627" y="2517858"/>
                  </a:cubicBezTo>
                  <a:close/>
                  <a:moveTo>
                    <a:pt x="343266" y="2657332"/>
                  </a:moveTo>
                  <a:lnTo>
                    <a:pt x="343266" y="2620486"/>
                  </a:lnTo>
                  <a:cubicBezTo>
                    <a:pt x="286506" y="2551830"/>
                    <a:pt x="345830" y="2576082"/>
                    <a:pt x="360715" y="2601905"/>
                  </a:cubicBezTo>
                  <a:cubicBezTo>
                    <a:pt x="368740" y="2593434"/>
                    <a:pt x="376966" y="2589307"/>
                    <a:pt x="385213" y="2589622"/>
                  </a:cubicBezTo>
                  <a:cubicBezTo>
                    <a:pt x="387492" y="2598443"/>
                    <a:pt x="387492" y="2598443"/>
                    <a:pt x="387492" y="2608517"/>
                  </a:cubicBezTo>
                  <a:cubicBezTo>
                    <a:pt x="397035" y="2633397"/>
                    <a:pt x="444110" y="2646626"/>
                    <a:pt x="404797" y="2651033"/>
                  </a:cubicBezTo>
                  <a:lnTo>
                    <a:pt x="404726" y="2651033"/>
                  </a:lnTo>
                  <a:cubicBezTo>
                    <a:pt x="385213" y="2687565"/>
                    <a:pt x="363207" y="2673708"/>
                    <a:pt x="343266" y="2657332"/>
                  </a:cubicBezTo>
                  <a:close/>
                  <a:moveTo>
                    <a:pt x="261599" y="2588049"/>
                  </a:moveTo>
                  <a:cubicBezTo>
                    <a:pt x="257022" y="2579428"/>
                    <a:pt x="253817" y="2557342"/>
                    <a:pt x="248049" y="2573877"/>
                  </a:cubicBezTo>
                  <a:cubicBezTo>
                    <a:pt x="243349" y="2571986"/>
                    <a:pt x="245058" y="2563171"/>
                    <a:pt x="245058" y="2556872"/>
                  </a:cubicBezTo>
                  <a:cubicBezTo>
                    <a:pt x="250598" y="2550951"/>
                    <a:pt x="256317" y="2548841"/>
                    <a:pt x="262007" y="2550571"/>
                  </a:cubicBezTo>
                  <a:cubicBezTo>
                    <a:pt x="268068" y="2534227"/>
                    <a:pt x="275917" y="2539551"/>
                    <a:pt x="280596" y="2563171"/>
                  </a:cubicBezTo>
                  <a:cubicBezTo>
                    <a:pt x="287432" y="2569466"/>
                    <a:pt x="314494" y="2544272"/>
                    <a:pt x="306518" y="2587734"/>
                  </a:cubicBezTo>
                  <a:cubicBezTo>
                    <a:pt x="293201" y="2590567"/>
                    <a:pt x="279242" y="2556241"/>
                    <a:pt x="266708" y="2587734"/>
                  </a:cubicBezTo>
                  <a:lnTo>
                    <a:pt x="266779" y="2590253"/>
                  </a:lnTo>
                  <a:cubicBezTo>
                    <a:pt x="264803" y="2592301"/>
                    <a:pt x="263125" y="2590923"/>
                    <a:pt x="261599" y="2588049"/>
                  </a:cubicBezTo>
                  <a:close/>
                  <a:moveTo>
                    <a:pt x="311218" y="2736065"/>
                  </a:moveTo>
                  <a:cubicBezTo>
                    <a:pt x="308341" y="2726206"/>
                    <a:pt x="304723" y="2721577"/>
                    <a:pt x="301105" y="2723151"/>
                  </a:cubicBezTo>
                  <a:cubicBezTo>
                    <a:pt x="296476" y="2703313"/>
                    <a:pt x="289141" y="2719689"/>
                    <a:pt x="284441" y="2706146"/>
                  </a:cubicBezTo>
                  <a:cubicBezTo>
                    <a:pt x="302957" y="2675285"/>
                    <a:pt x="326174" y="2690716"/>
                    <a:pt x="345687" y="2711499"/>
                  </a:cubicBezTo>
                  <a:cubicBezTo>
                    <a:pt x="349961" y="2694809"/>
                    <a:pt x="391337" y="2685359"/>
                    <a:pt x="379801" y="2723782"/>
                  </a:cubicBezTo>
                  <a:lnTo>
                    <a:pt x="379729" y="2723782"/>
                  </a:lnTo>
                  <a:cubicBezTo>
                    <a:pt x="357224" y="2732600"/>
                    <a:pt x="332370" y="2706460"/>
                    <a:pt x="311218" y="2736065"/>
                  </a:cubicBezTo>
                  <a:close/>
                  <a:moveTo>
                    <a:pt x="383860" y="2821725"/>
                  </a:moveTo>
                  <a:cubicBezTo>
                    <a:pt x="378469" y="2817252"/>
                    <a:pt x="373163" y="2811049"/>
                    <a:pt x="367978" y="2803144"/>
                  </a:cubicBezTo>
                  <a:cubicBezTo>
                    <a:pt x="367978" y="2786768"/>
                    <a:pt x="366340" y="2748345"/>
                    <a:pt x="373035" y="2767244"/>
                  </a:cubicBezTo>
                  <a:cubicBezTo>
                    <a:pt x="381367" y="2788341"/>
                    <a:pt x="391907" y="2747403"/>
                    <a:pt x="401166" y="2763779"/>
                  </a:cubicBezTo>
                  <a:cubicBezTo>
                    <a:pt x="404797" y="2787710"/>
                    <a:pt x="387064" y="2805663"/>
                    <a:pt x="383860" y="2821725"/>
                  </a:cubicBezTo>
                  <a:close/>
                  <a:moveTo>
                    <a:pt x="228885" y="2723172"/>
                  </a:moveTo>
                  <a:cubicBezTo>
                    <a:pt x="227623" y="2722640"/>
                    <a:pt x="226399" y="2720711"/>
                    <a:pt x="225259" y="2716852"/>
                  </a:cubicBezTo>
                  <a:lnTo>
                    <a:pt x="231882" y="2700479"/>
                  </a:lnTo>
                  <a:lnTo>
                    <a:pt x="231954" y="2701736"/>
                  </a:lnTo>
                  <a:cubicBezTo>
                    <a:pt x="234596" y="2697361"/>
                    <a:pt x="237545" y="2698400"/>
                    <a:pt x="240001" y="2704572"/>
                  </a:cubicBezTo>
                  <a:cubicBezTo>
                    <a:pt x="236797" y="2713782"/>
                    <a:pt x="232671" y="2724766"/>
                    <a:pt x="228885" y="2723172"/>
                  </a:cubicBezTo>
                  <a:close/>
                  <a:moveTo>
                    <a:pt x="333794" y="2855106"/>
                  </a:moveTo>
                  <a:cubicBezTo>
                    <a:pt x="352239" y="2814167"/>
                    <a:pt x="376097" y="2857625"/>
                    <a:pt x="394970" y="2823613"/>
                  </a:cubicBezTo>
                  <a:lnTo>
                    <a:pt x="394970" y="2821725"/>
                  </a:lnTo>
                  <a:cubicBezTo>
                    <a:pt x="404227" y="2834636"/>
                    <a:pt x="441260" y="2788656"/>
                    <a:pt x="435421" y="2858571"/>
                  </a:cubicBezTo>
                  <a:cubicBezTo>
                    <a:pt x="400738" y="2862350"/>
                    <a:pt x="367408" y="2886599"/>
                    <a:pt x="333794" y="2855106"/>
                  </a:cubicBezTo>
                  <a:close/>
                  <a:moveTo>
                    <a:pt x="305095" y="2852532"/>
                  </a:moveTo>
                  <a:cubicBezTo>
                    <a:pt x="301421" y="2847258"/>
                    <a:pt x="298008" y="2838432"/>
                    <a:pt x="295123" y="2826450"/>
                  </a:cubicBezTo>
                  <a:cubicBezTo>
                    <a:pt x="304631" y="2813598"/>
                    <a:pt x="314914" y="2818386"/>
                    <a:pt x="323610" y="2839675"/>
                  </a:cubicBezTo>
                  <a:lnTo>
                    <a:pt x="316845" y="2857311"/>
                  </a:lnTo>
                  <a:lnTo>
                    <a:pt x="316631" y="2857311"/>
                  </a:lnTo>
                  <a:cubicBezTo>
                    <a:pt x="312703" y="2859531"/>
                    <a:pt x="308769" y="2857807"/>
                    <a:pt x="305095" y="2852532"/>
                  </a:cubicBezTo>
                  <a:close/>
                  <a:moveTo>
                    <a:pt x="364418" y="2931634"/>
                  </a:moveTo>
                  <a:cubicBezTo>
                    <a:pt x="348963" y="2894789"/>
                    <a:pt x="366839" y="2891009"/>
                    <a:pt x="375029" y="2894789"/>
                  </a:cubicBezTo>
                  <a:cubicBezTo>
                    <a:pt x="379017" y="2901401"/>
                    <a:pt x="376382" y="2916832"/>
                    <a:pt x="380583" y="2918723"/>
                  </a:cubicBezTo>
                  <a:cubicBezTo>
                    <a:pt x="398530" y="2925335"/>
                    <a:pt x="415409" y="2889750"/>
                    <a:pt x="431647" y="2925336"/>
                  </a:cubicBezTo>
                  <a:lnTo>
                    <a:pt x="431647" y="2937301"/>
                  </a:lnTo>
                  <a:cubicBezTo>
                    <a:pt x="427017" y="2950530"/>
                    <a:pt x="420964" y="2941084"/>
                    <a:pt x="415195" y="2943600"/>
                  </a:cubicBezTo>
                  <a:cubicBezTo>
                    <a:pt x="411777" y="2945174"/>
                    <a:pt x="410637" y="2960922"/>
                    <a:pt x="403516" y="2952104"/>
                  </a:cubicBezTo>
                  <a:cubicBezTo>
                    <a:pt x="390583" y="2941996"/>
                    <a:pt x="377528" y="2935162"/>
                    <a:pt x="364418" y="2931634"/>
                  </a:cubicBezTo>
                  <a:close/>
                  <a:moveTo>
                    <a:pt x="370739" y="3011946"/>
                  </a:moveTo>
                  <a:cubicBezTo>
                    <a:pt x="366176" y="3008083"/>
                    <a:pt x="361836" y="3003202"/>
                    <a:pt x="357937" y="2998085"/>
                  </a:cubicBezTo>
                  <a:lnTo>
                    <a:pt x="357937" y="2986116"/>
                  </a:lnTo>
                  <a:cubicBezTo>
                    <a:pt x="364418" y="2970371"/>
                    <a:pt x="373106" y="2992728"/>
                    <a:pt x="379658" y="2969740"/>
                  </a:cubicBezTo>
                  <a:cubicBezTo>
                    <a:pt x="383197" y="2975598"/>
                    <a:pt x="386587" y="2983094"/>
                    <a:pt x="389771" y="2992100"/>
                  </a:cubicBezTo>
                  <a:cubicBezTo>
                    <a:pt x="396059" y="2978683"/>
                    <a:pt x="402882" y="2970874"/>
                    <a:pt x="409854" y="2969111"/>
                  </a:cubicBezTo>
                  <a:cubicBezTo>
                    <a:pt x="411991" y="2978558"/>
                    <a:pt x="411991" y="2978558"/>
                    <a:pt x="411991" y="2998084"/>
                  </a:cubicBezTo>
                  <a:cubicBezTo>
                    <a:pt x="400133" y="3025954"/>
                    <a:pt x="384430" y="3023534"/>
                    <a:pt x="370739" y="3011946"/>
                  </a:cubicBezTo>
                  <a:close/>
                  <a:moveTo>
                    <a:pt x="380157" y="3088470"/>
                  </a:moveTo>
                  <a:lnTo>
                    <a:pt x="373035" y="3070202"/>
                  </a:lnTo>
                  <a:cubicBezTo>
                    <a:pt x="391957" y="3039496"/>
                    <a:pt x="412724" y="3039496"/>
                    <a:pt x="431647" y="3070202"/>
                  </a:cubicBezTo>
                  <a:lnTo>
                    <a:pt x="419468" y="3101695"/>
                  </a:lnTo>
                  <a:cubicBezTo>
                    <a:pt x="405938" y="3105788"/>
                    <a:pt x="393901" y="3082799"/>
                    <a:pt x="380157" y="3088470"/>
                  </a:cubicBezTo>
                  <a:close/>
                  <a:moveTo>
                    <a:pt x="424486" y="3211909"/>
                  </a:moveTo>
                  <a:cubicBezTo>
                    <a:pt x="423033" y="3208947"/>
                    <a:pt x="422103" y="3203652"/>
                    <a:pt x="422103" y="3195227"/>
                  </a:cubicBezTo>
                  <a:lnTo>
                    <a:pt x="417189" y="3182316"/>
                  </a:lnTo>
                  <a:cubicBezTo>
                    <a:pt x="417189" y="3177906"/>
                    <a:pt x="417189" y="3174126"/>
                    <a:pt x="417189" y="3170033"/>
                  </a:cubicBezTo>
                  <a:cubicBezTo>
                    <a:pt x="420394" y="3160270"/>
                    <a:pt x="424810" y="3166568"/>
                    <a:pt x="429510" y="3164049"/>
                  </a:cubicBezTo>
                  <a:lnTo>
                    <a:pt x="440620" y="3197115"/>
                  </a:lnTo>
                  <a:cubicBezTo>
                    <a:pt x="437896" y="3208691"/>
                    <a:pt x="428842" y="3220796"/>
                    <a:pt x="424486" y="3211909"/>
                  </a:cubicBezTo>
                  <a:close/>
                  <a:moveTo>
                    <a:pt x="403950" y="3237011"/>
                  </a:moveTo>
                  <a:cubicBezTo>
                    <a:pt x="395517" y="3230736"/>
                    <a:pt x="394115" y="3206172"/>
                    <a:pt x="410139" y="3199321"/>
                  </a:cubicBezTo>
                  <a:lnTo>
                    <a:pt x="414483" y="3211604"/>
                  </a:lnTo>
                  <a:cubicBezTo>
                    <a:pt x="417830" y="3220422"/>
                    <a:pt x="417830" y="3223255"/>
                    <a:pt x="414341" y="3235856"/>
                  </a:cubicBezTo>
                  <a:cubicBezTo>
                    <a:pt x="410352" y="3239162"/>
                    <a:pt x="406761" y="3239103"/>
                    <a:pt x="403950" y="3237011"/>
                  </a:cubicBezTo>
                  <a:close/>
                  <a:moveTo>
                    <a:pt x="429794" y="3306082"/>
                  </a:moveTo>
                  <a:lnTo>
                    <a:pt x="416549" y="3279314"/>
                  </a:lnTo>
                  <a:cubicBezTo>
                    <a:pt x="421584" y="3262908"/>
                    <a:pt x="427893" y="3256104"/>
                    <a:pt x="434067" y="3260418"/>
                  </a:cubicBezTo>
                  <a:cubicBezTo>
                    <a:pt x="438269" y="3267662"/>
                    <a:pt x="435705" y="3278682"/>
                    <a:pt x="436916" y="3287504"/>
                  </a:cubicBezTo>
                  <a:cubicBezTo>
                    <a:pt x="434944" y="3296318"/>
                    <a:pt x="432494" y="3302713"/>
                    <a:pt x="429794" y="3306082"/>
                  </a:cubicBezTo>
                  <a:close/>
                  <a:moveTo>
                    <a:pt x="419326" y="3394262"/>
                  </a:moveTo>
                  <a:cubicBezTo>
                    <a:pt x="408714" y="3353636"/>
                    <a:pt x="431290" y="3347024"/>
                    <a:pt x="435991" y="3365288"/>
                  </a:cubicBezTo>
                  <a:cubicBezTo>
                    <a:pt x="430863" y="3384184"/>
                    <a:pt x="424596" y="3378199"/>
                    <a:pt x="419326" y="3394262"/>
                  </a:cubicBezTo>
                  <a:close/>
                  <a:moveTo>
                    <a:pt x="379778" y="3479165"/>
                  </a:moveTo>
                  <a:cubicBezTo>
                    <a:pt x="373880" y="3474037"/>
                    <a:pt x="368192" y="3467404"/>
                    <a:pt x="362851" y="3458507"/>
                  </a:cubicBezTo>
                  <a:lnTo>
                    <a:pt x="362850" y="3457247"/>
                  </a:lnTo>
                  <a:cubicBezTo>
                    <a:pt x="375670" y="3418827"/>
                    <a:pt x="400026" y="3455987"/>
                    <a:pt x="414768" y="3467011"/>
                  </a:cubicBezTo>
                  <a:cubicBezTo>
                    <a:pt x="417317" y="3456837"/>
                    <a:pt x="421192" y="3456837"/>
                    <a:pt x="423741" y="3467011"/>
                  </a:cubicBezTo>
                  <a:cubicBezTo>
                    <a:pt x="428592" y="3467827"/>
                    <a:pt x="433249" y="3475703"/>
                    <a:pt x="436988" y="3489371"/>
                  </a:cubicBezTo>
                  <a:lnTo>
                    <a:pt x="434780" y="3505116"/>
                  </a:lnTo>
                  <a:cubicBezTo>
                    <a:pt x="417047" y="3496377"/>
                    <a:pt x="397471" y="3494548"/>
                    <a:pt x="379778" y="3479165"/>
                  </a:cubicBezTo>
                  <a:close/>
                  <a:moveTo>
                    <a:pt x="387421" y="3620695"/>
                  </a:moveTo>
                  <a:cubicBezTo>
                    <a:pt x="397675" y="3605893"/>
                    <a:pt x="411706" y="3587311"/>
                    <a:pt x="421747" y="3620695"/>
                  </a:cubicBezTo>
                  <a:lnTo>
                    <a:pt x="421747" y="3633292"/>
                  </a:lnTo>
                  <a:cubicBezTo>
                    <a:pt x="421177" y="3634866"/>
                    <a:pt x="420608" y="3637385"/>
                    <a:pt x="420038" y="3637385"/>
                  </a:cubicBezTo>
                  <a:lnTo>
                    <a:pt x="420038" y="3636126"/>
                  </a:lnTo>
                  <a:cubicBezTo>
                    <a:pt x="409049" y="3638771"/>
                    <a:pt x="398032" y="3633576"/>
                    <a:pt x="387421" y="3620695"/>
                  </a:cubicBezTo>
                  <a:close/>
                  <a:moveTo>
                    <a:pt x="409569" y="3834217"/>
                  </a:moveTo>
                  <a:lnTo>
                    <a:pt x="409569" y="3832954"/>
                  </a:lnTo>
                  <a:cubicBezTo>
                    <a:pt x="395966" y="3801148"/>
                    <a:pt x="446317" y="3787922"/>
                    <a:pt x="435777" y="3842090"/>
                  </a:cubicBezTo>
                  <a:cubicBezTo>
                    <a:pt x="427231" y="3858463"/>
                    <a:pt x="418044" y="3836419"/>
                    <a:pt x="409569" y="3834217"/>
                  </a:cubicBezTo>
                  <a:close/>
                  <a:moveTo>
                    <a:pt x="411991" y="4084582"/>
                  </a:moveTo>
                  <a:lnTo>
                    <a:pt x="411991" y="4072616"/>
                  </a:lnTo>
                  <a:cubicBezTo>
                    <a:pt x="413158" y="4069657"/>
                    <a:pt x="414440" y="4067640"/>
                    <a:pt x="415765" y="4066632"/>
                  </a:cubicBezTo>
                  <a:lnTo>
                    <a:pt x="415765" y="4066001"/>
                  </a:lnTo>
                  <a:cubicBezTo>
                    <a:pt x="424952" y="4066001"/>
                    <a:pt x="434708" y="4062853"/>
                    <a:pt x="443824" y="4067260"/>
                  </a:cubicBezTo>
                  <a:lnTo>
                    <a:pt x="451445" y="4084582"/>
                  </a:lnTo>
                  <a:cubicBezTo>
                    <a:pt x="438405" y="4095166"/>
                    <a:pt x="425030" y="4095166"/>
                    <a:pt x="411991" y="4084582"/>
                  </a:cubicBezTo>
                  <a:close/>
                  <a:moveTo>
                    <a:pt x="428071" y="4231260"/>
                  </a:moveTo>
                  <a:cubicBezTo>
                    <a:pt x="427013" y="4227107"/>
                    <a:pt x="428263" y="4220789"/>
                    <a:pt x="433712" y="4211813"/>
                  </a:cubicBezTo>
                  <a:lnTo>
                    <a:pt x="444323" y="4211812"/>
                  </a:lnTo>
                  <a:lnTo>
                    <a:pt x="448874" y="4223891"/>
                  </a:lnTo>
                  <a:lnTo>
                    <a:pt x="448952" y="4223464"/>
                  </a:lnTo>
                  <a:lnTo>
                    <a:pt x="448952" y="4224096"/>
                  </a:lnTo>
                  <a:lnTo>
                    <a:pt x="448874" y="4223891"/>
                  </a:lnTo>
                  <a:lnTo>
                    <a:pt x="447021" y="4234133"/>
                  </a:lnTo>
                  <a:cubicBezTo>
                    <a:pt x="441540" y="4239211"/>
                    <a:pt x="430187" y="4239566"/>
                    <a:pt x="428071" y="4231260"/>
                  </a:cubicBezTo>
                  <a:close/>
                  <a:moveTo>
                    <a:pt x="416904" y="4376520"/>
                  </a:moveTo>
                  <a:lnTo>
                    <a:pt x="416904" y="4363923"/>
                  </a:lnTo>
                  <a:cubicBezTo>
                    <a:pt x="424183" y="4340085"/>
                    <a:pt x="434124" y="4340085"/>
                    <a:pt x="441403" y="4363923"/>
                  </a:cubicBezTo>
                  <a:lnTo>
                    <a:pt x="441403" y="4376835"/>
                  </a:lnTo>
                  <a:lnTo>
                    <a:pt x="441403" y="4375575"/>
                  </a:lnTo>
                  <a:cubicBezTo>
                    <a:pt x="433356" y="4384079"/>
                    <a:pt x="424980" y="4384393"/>
                    <a:pt x="416904" y="4376520"/>
                  </a:cubicBezTo>
                  <a:close/>
                  <a:moveTo>
                    <a:pt x="377379" y="4898672"/>
                  </a:moveTo>
                  <a:lnTo>
                    <a:pt x="390127" y="4870326"/>
                  </a:lnTo>
                  <a:cubicBezTo>
                    <a:pt x="407860" y="4895521"/>
                    <a:pt x="428869" y="4884183"/>
                    <a:pt x="445890" y="4922606"/>
                  </a:cubicBezTo>
                  <a:cubicBezTo>
                    <a:pt x="433776" y="4937279"/>
                    <a:pt x="420943" y="4935392"/>
                    <a:pt x="409071" y="4917253"/>
                  </a:cubicBezTo>
                  <a:cubicBezTo>
                    <a:pt x="397961" y="4903078"/>
                    <a:pt x="388062" y="4909377"/>
                    <a:pt x="377379" y="4898672"/>
                  </a:cubicBezTo>
                  <a:close/>
                  <a:moveTo>
                    <a:pt x="370186" y="4991573"/>
                  </a:moveTo>
                  <a:lnTo>
                    <a:pt x="370542" y="4990312"/>
                  </a:lnTo>
                  <a:cubicBezTo>
                    <a:pt x="364560" y="4981495"/>
                    <a:pt x="372893" y="4975514"/>
                    <a:pt x="375100" y="4979293"/>
                  </a:cubicBezTo>
                  <a:lnTo>
                    <a:pt x="379444" y="4955041"/>
                  </a:lnTo>
                  <a:cubicBezTo>
                    <a:pt x="388347" y="4959452"/>
                    <a:pt x="398602" y="4945277"/>
                    <a:pt x="406222" y="4962599"/>
                  </a:cubicBezTo>
                  <a:cubicBezTo>
                    <a:pt x="395397" y="4987479"/>
                    <a:pt x="382293" y="4984960"/>
                    <a:pt x="370186" y="4991573"/>
                  </a:cubicBezTo>
                  <a:close/>
                  <a:moveTo>
                    <a:pt x="360572" y="5160374"/>
                  </a:moveTo>
                  <a:cubicBezTo>
                    <a:pt x="349534" y="5109040"/>
                    <a:pt x="391907" y="5158486"/>
                    <a:pt x="396679" y="5118489"/>
                  </a:cubicBezTo>
                  <a:cubicBezTo>
                    <a:pt x="398887" y="5075658"/>
                    <a:pt x="419184" y="5118489"/>
                    <a:pt x="426732" y="5118489"/>
                  </a:cubicBezTo>
                  <a:cubicBezTo>
                    <a:pt x="415979" y="5163210"/>
                    <a:pt x="401664" y="5134551"/>
                    <a:pt x="389700" y="5161005"/>
                  </a:cubicBezTo>
                  <a:close/>
                  <a:moveTo>
                    <a:pt x="406795" y="5208629"/>
                  </a:moveTo>
                  <a:cubicBezTo>
                    <a:pt x="403462" y="5205802"/>
                    <a:pt x="400247" y="5200276"/>
                    <a:pt x="397320" y="5192183"/>
                  </a:cubicBezTo>
                  <a:lnTo>
                    <a:pt x="397320" y="5179269"/>
                  </a:lnTo>
                  <a:cubicBezTo>
                    <a:pt x="401451" y="5163839"/>
                    <a:pt x="406649" y="5180528"/>
                    <a:pt x="411065" y="5184940"/>
                  </a:cubicBezTo>
                  <a:lnTo>
                    <a:pt x="410708" y="5184940"/>
                  </a:lnTo>
                  <a:cubicBezTo>
                    <a:pt x="412902" y="5184780"/>
                    <a:pt x="415060" y="5187175"/>
                    <a:pt x="416975" y="5191866"/>
                  </a:cubicBezTo>
                  <a:lnTo>
                    <a:pt x="416976" y="5208874"/>
                  </a:lnTo>
                  <a:cubicBezTo>
                    <a:pt x="413578" y="5211582"/>
                    <a:pt x="410128" y="5211455"/>
                    <a:pt x="406795" y="5208629"/>
                  </a:cubicBezTo>
                  <a:close/>
                  <a:moveTo>
                    <a:pt x="399457" y="5270599"/>
                  </a:moveTo>
                  <a:lnTo>
                    <a:pt x="392264" y="5248867"/>
                  </a:lnTo>
                  <a:cubicBezTo>
                    <a:pt x="402590" y="5247925"/>
                    <a:pt x="416549" y="5237215"/>
                    <a:pt x="426305" y="5253592"/>
                  </a:cubicBezTo>
                  <a:cubicBezTo>
                    <a:pt x="418329" y="5280677"/>
                    <a:pt x="409355" y="5268080"/>
                    <a:pt x="399457" y="5270599"/>
                  </a:cubicBezTo>
                  <a:close/>
                  <a:moveTo>
                    <a:pt x="419610" y="5355946"/>
                  </a:moveTo>
                  <a:cubicBezTo>
                    <a:pt x="415979" y="5343345"/>
                    <a:pt x="415979" y="5343345"/>
                    <a:pt x="419610" y="5331694"/>
                  </a:cubicBezTo>
                  <a:lnTo>
                    <a:pt x="429225" y="5331694"/>
                  </a:lnTo>
                  <a:lnTo>
                    <a:pt x="429154" y="5331694"/>
                  </a:lnTo>
                  <a:cubicBezTo>
                    <a:pt x="432643" y="5344294"/>
                    <a:pt x="432643" y="5344294"/>
                    <a:pt x="429296" y="5355946"/>
                  </a:cubicBezTo>
                  <a:close/>
                  <a:moveTo>
                    <a:pt x="19178" y="6012075"/>
                  </a:moveTo>
                  <a:lnTo>
                    <a:pt x="461140" y="6454037"/>
                  </a:lnTo>
                  <a:lnTo>
                    <a:pt x="457356" y="6423547"/>
                  </a:lnTo>
                  <a:cubicBezTo>
                    <a:pt x="456494" y="6378829"/>
                    <a:pt x="456281" y="6333920"/>
                    <a:pt x="456715" y="6289076"/>
                  </a:cubicBezTo>
                  <a:lnTo>
                    <a:pt x="461415" y="6275530"/>
                  </a:lnTo>
                  <a:lnTo>
                    <a:pt x="461415" y="6251599"/>
                  </a:lnTo>
                  <a:cubicBezTo>
                    <a:pt x="460062" y="6247820"/>
                    <a:pt x="458495" y="6243409"/>
                    <a:pt x="456715" y="6239002"/>
                  </a:cubicBezTo>
                  <a:lnTo>
                    <a:pt x="456715" y="6031150"/>
                  </a:lnTo>
                  <a:lnTo>
                    <a:pt x="461487" y="6018552"/>
                  </a:lnTo>
                  <a:lnTo>
                    <a:pt x="461487" y="6010363"/>
                  </a:lnTo>
                  <a:lnTo>
                    <a:pt x="456929" y="5997451"/>
                  </a:lnTo>
                  <a:lnTo>
                    <a:pt x="456929" y="5899822"/>
                  </a:lnTo>
                  <a:cubicBezTo>
                    <a:pt x="467183" y="5881558"/>
                    <a:pt x="457213" y="5865497"/>
                    <a:pt x="452014" y="5852268"/>
                  </a:cubicBezTo>
                  <a:lnTo>
                    <a:pt x="456643" y="5839356"/>
                  </a:lnTo>
                  <a:lnTo>
                    <a:pt x="456643" y="5815422"/>
                  </a:lnTo>
                  <a:lnTo>
                    <a:pt x="451801" y="5802197"/>
                  </a:lnTo>
                  <a:cubicBezTo>
                    <a:pt x="451801" y="5798104"/>
                    <a:pt x="451801" y="5794007"/>
                    <a:pt x="451801" y="5790546"/>
                  </a:cubicBezTo>
                  <a:lnTo>
                    <a:pt x="456216" y="5778263"/>
                  </a:lnTo>
                  <a:lnTo>
                    <a:pt x="456216" y="5692602"/>
                  </a:lnTo>
                  <a:lnTo>
                    <a:pt x="452442" y="5683153"/>
                  </a:lnTo>
                  <a:cubicBezTo>
                    <a:pt x="451943" y="5676226"/>
                    <a:pt x="454792" y="5674966"/>
                    <a:pt x="456216" y="5668982"/>
                  </a:cubicBezTo>
                  <a:lnTo>
                    <a:pt x="456216" y="5463963"/>
                  </a:lnTo>
                  <a:cubicBezTo>
                    <a:pt x="457855" y="5458925"/>
                    <a:pt x="459421" y="5454517"/>
                    <a:pt x="461130" y="5449793"/>
                  </a:cubicBezTo>
                  <a:lnTo>
                    <a:pt x="456501" y="5437195"/>
                  </a:lnTo>
                  <a:lnTo>
                    <a:pt x="456501" y="5425544"/>
                  </a:lnTo>
                  <a:lnTo>
                    <a:pt x="451729" y="5412633"/>
                  </a:lnTo>
                  <a:lnTo>
                    <a:pt x="455647" y="5402869"/>
                  </a:lnTo>
                  <a:cubicBezTo>
                    <a:pt x="457855" y="5378303"/>
                    <a:pt x="455362" y="5351849"/>
                    <a:pt x="456929" y="5326658"/>
                  </a:cubicBezTo>
                  <a:lnTo>
                    <a:pt x="460917" y="5316578"/>
                  </a:lnTo>
                  <a:cubicBezTo>
                    <a:pt x="461629" y="5299728"/>
                    <a:pt x="461629" y="5282410"/>
                    <a:pt x="460917" y="5265560"/>
                  </a:cubicBezTo>
                  <a:lnTo>
                    <a:pt x="456786" y="5255483"/>
                  </a:lnTo>
                  <a:lnTo>
                    <a:pt x="456786" y="5192498"/>
                  </a:lnTo>
                  <a:lnTo>
                    <a:pt x="461273" y="5179901"/>
                  </a:lnTo>
                  <a:lnTo>
                    <a:pt x="461273" y="4766085"/>
                  </a:lnTo>
                  <a:lnTo>
                    <a:pt x="456501" y="4753173"/>
                  </a:lnTo>
                  <a:lnTo>
                    <a:pt x="456501" y="4619644"/>
                  </a:lnTo>
                  <a:lnTo>
                    <a:pt x="461558" y="4606416"/>
                  </a:lnTo>
                  <a:lnTo>
                    <a:pt x="461558" y="4558864"/>
                  </a:lnTo>
                  <a:lnTo>
                    <a:pt x="466116" y="4545636"/>
                  </a:lnTo>
                  <a:cubicBezTo>
                    <a:pt x="467112" y="4534930"/>
                    <a:pt x="464762" y="4529573"/>
                    <a:pt x="462270" y="4524221"/>
                  </a:cubicBezTo>
                  <a:cubicBezTo>
                    <a:pt x="463053" y="4512883"/>
                    <a:pt x="467468" y="4509736"/>
                    <a:pt x="466045" y="4485801"/>
                  </a:cubicBezTo>
                  <a:lnTo>
                    <a:pt x="461558" y="4473204"/>
                  </a:lnTo>
                  <a:lnTo>
                    <a:pt x="461558" y="4449269"/>
                  </a:lnTo>
                  <a:lnTo>
                    <a:pt x="466329" y="4436358"/>
                  </a:lnTo>
                  <a:lnTo>
                    <a:pt x="466329" y="4400455"/>
                  </a:lnTo>
                  <a:lnTo>
                    <a:pt x="461201" y="4386912"/>
                  </a:lnTo>
                  <a:lnTo>
                    <a:pt x="461201" y="4046477"/>
                  </a:lnTo>
                  <a:lnTo>
                    <a:pt x="457213" y="4036399"/>
                  </a:lnTo>
                  <a:cubicBezTo>
                    <a:pt x="455148" y="4020023"/>
                    <a:pt x="457499" y="4001759"/>
                    <a:pt x="456216" y="3985379"/>
                  </a:cubicBezTo>
                  <a:lnTo>
                    <a:pt x="452371" y="3975619"/>
                  </a:lnTo>
                  <a:cubicBezTo>
                    <a:pt x="456501" y="3956409"/>
                    <a:pt x="459279" y="3954832"/>
                    <a:pt x="451658" y="3936882"/>
                  </a:cubicBezTo>
                  <a:lnTo>
                    <a:pt x="451658" y="3900982"/>
                  </a:lnTo>
                  <a:lnTo>
                    <a:pt x="456430" y="3888067"/>
                  </a:lnTo>
                  <a:lnTo>
                    <a:pt x="456430" y="3876416"/>
                  </a:lnTo>
                  <a:lnTo>
                    <a:pt x="451587" y="3863187"/>
                  </a:lnTo>
                  <a:cubicBezTo>
                    <a:pt x="451587" y="3858780"/>
                    <a:pt x="451587" y="3855001"/>
                    <a:pt x="451587" y="3850908"/>
                  </a:cubicBezTo>
                  <a:cubicBezTo>
                    <a:pt x="442400" y="3832326"/>
                    <a:pt x="448810" y="3766507"/>
                    <a:pt x="447029" y="3729976"/>
                  </a:cubicBezTo>
                  <a:lnTo>
                    <a:pt x="451160" y="3719898"/>
                  </a:lnTo>
                  <a:cubicBezTo>
                    <a:pt x="452157" y="3706041"/>
                    <a:pt x="453652" y="3691867"/>
                    <a:pt x="447243" y="3682107"/>
                  </a:cubicBezTo>
                  <a:lnTo>
                    <a:pt x="447243" y="3658800"/>
                  </a:lnTo>
                  <a:lnTo>
                    <a:pt x="442187" y="3644630"/>
                  </a:lnTo>
                  <a:lnTo>
                    <a:pt x="442187" y="3632978"/>
                  </a:lnTo>
                  <a:lnTo>
                    <a:pt x="447029" y="3620067"/>
                  </a:lnTo>
                  <a:lnTo>
                    <a:pt x="447029" y="3571880"/>
                  </a:lnTo>
                  <a:lnTo>
                    <a:pt x="451515" y="3559283"/>
                  </a:lnTo>
                  <a:cubicBezTo>
                    <a:pt x="449878" y="3554245"/>
                    <a:pt x="447243" y="3549520"/>
                    <a:pt x="447243" y="3544798"/>
                  </a:cubicBezTo>
                  <a:cubicBezTo>
                    <a:pt x="445391" y="3523697"/>
                    <a:pt x="437059" y="3516767"/>
                    <a:pt x="446816" y="3499131"/>
                  </a:cubicBezTo>
                  <a:lnTo>
                    <a:pt x="446816" y="3472995"/>
                  </a:lnTo>
                  <a:lnTo>
                    <a:pt x="442329" y="3460712"/>
                  </a:lnTo>
                  <a:lnTo>
                    <a:pt x="447101" y="3447483"/>
                  </a:lnTo>
                  <a:lnTo>
                    <a:pt x="447101" y="3436146"/>
                  </a:lnTo>
                  <a:lnTo>
                    <a:pt x="451729" y="3423548"/>
                  </a:lnTo>
                  <a:lnTo>
                    <a:pt x="451729" y="3363082"/>
                  </a:lnTo>
                  <a:lnTo>
                    <a:pt x="447385" y="3349858"/>
                  </a:lnTo>
                  <a:cubicBezTo>
                    <a:pt x="453012" y="3342928"/>
                    <a:pt x="451445" y="3323718"/>
                    <a:pt x="452157" y="3306396"/>
                  </a:cubicBezTo>
                  <a:cubicBezTo>
                    <a:pt x="447171" y="3287504"/>
                    <a:pt x="444466" y="3281519"/>
                    <a:pt x="452157" y="3265143"/>
                  </a:cubicBezTo>
                  <a:lnTo>
                    <a:pt x="452157" y="3168459"/>
                  </a:lnTo>
                  <a:lnTo>
                    <a:pt x="457071" y="3155548"/>
                  </a:lnTo>
                  <a:lnTo>
                    <a:pt x="457071" y="2998085"/>
                  </a:lnTo>
                  <a:cubicBezTo>
                    <a:pt x="447101" y="2976984"/>
                    <a:pt x="454293" y="2905180"/>
                    <a:pt x="452228" y="2864241"/>
                  </a:cubicBezTo>
                  <a:cubicBezTo>
                    <a:pt x="443753" y="2850695"/>
                    <a:pt x="447670" y="2796531"/>
                    <a:pt x="448026" y="2765039"/>
                  </a:cubicBezTo>
                  <a:cubicBezTo>
                    <a:pt x="453367" y="2756849"/>
                    <a:pt x="451231" y="2739527"/>
                    <a:pt x="456929" y="2730709"/>
                  </a:cubicBezTo>
                  <a:cubicBezTo>
                    <a:pt x="455433" y="2726616"/>
                    <a:pt x="453866" y="2722522"/>
                    <a:pt x="452299" y="2717798"/>
                  </a:cubicBezTo>
                  <a:lnTo>
                    <a:pt x="452299" y="2706146"/>
                  </a:lnTo>
                  <a:lnTo>
                    <a:pt x="457000" y="2693232"/>
                  </a:lnTo>
                  <a:cubicBezTo>
                    <a:pt x="449450" y="2683786"/>
                    <a:pt x="452940" y="2646308"/>
                    <a:pt x="452228" y="2620800"/>
                  </a:cubicBezTo>
                  <a:cubicBezTo>
                    <a:pt x="457000" y="2608203"/>
                    <a:pt x="457000" y="2608203"/>
                    <a:pt x="452798" y="2597811"/>
                  </a:cubicBezTo>
                  <a:cubicBezTo>
                    <a:pt x="451444" y="2580807"/>
                    <a:pt x="452727" y="2565687"/>
                    <a:pt x="452014" y="2549314"/>
                  </a:cubicBezTo>
                  <a:lnTo>
                    <a:pt x="456786" y="2535768"/>
                  </a:lnTo>
                  <a:cubicBezTo>
                    <a:pt x="456786" y="2532306"/>
                    <a:pt x="456786" y="2528213"/>
                    <a:pt x="456786" y="2523803"/>
                  </a:cubicBezTo>
                  <a:lnTo>
                    <a:pt x="451872" y="2510891"/>
                  </a:lnTo>
                  <a:lnTo>
                    <a:pt x="451872" y="2474674"/>
                  </a:lnTo>
                  <a:lnTo>
                    <a:pt x="456643" y="2461763"/>
                  </a:lnTo>
                  <a:cubicBezTo>
                    <a:pt x="447385" y="2445072"/>
                    <a:pt x="453439" y="2386808"/>
                    <a:pt x="451872" y="2352482"/>
                  </a:cubicBezTo>
                  <a:cubicBezTo>
                    <a:pt x="441617" y="2335478"/>
                    <a:pt x="450020" y="2276271"/>
                    <a:pt x="446175" y="2241000"/>
                  </a:cubicBezTo>
                  <a:cubicBezTo>
                    <a:pt x="440762" y="2232182"/>
                    <a:pt x="440620" y="2217062"/>
                    <a:pt x="446602" y="2207302"/>
                  </a:cubicBezTo>
                  <a:cubicBezTo>
                    <a:pt x="446602" y="2203205"/>
                    <a:pt x="446602" y="2199112"/>
                    <a:pt x="446602" y="2195019"/>
                  </a:cubicBezTo>
                  <a:lnTo>
                    <a:pt x="441688" y="2181793"/>
                  </a:lnTo>
                  <a:lnTo>
                    <a:pt x="441688" y="2170138"/>
                  </a:lnTo>
                  <a:lnTo>
                    <a:pt x="446745" y="2156599"/>
                  </a:lnTo>
                  <a:lnTo>
                    <a:pt x="446744" y="1999135"/>
                  </a:lnTo>
                  <a:cubicBezTo>
                    <a:pt x="455931" y="1982128"/>
                    <a:pt x="449878" y="1924495"/>
                    <a:pt x="451516" y="1889855"/>
                  </a:cubicBezTo>
                  <a:lnTo>
                    <a:pt x="455504" y="1879777"/>
                  </a:lnTo>
                  <a:cubicBezTo>
                    <a:pt x="456679" y="1813548"/>
                    <a:pt x="456679" y="1746972"/>
                    <a:pt x="455504" y="1680743"/>
                  </a:cubicBezTo>
                  <a:lnTo>
                    <a:pt x="451729" y="1671297"/>
                  </a:lnTo>
                  <a:lnTo>
                    <a:pt x="456216" y="1658068"/>
                  </a:lnTo>
                  <a:lnTo>
                    <a:pt x="456216" y="1609885"/>
                  </a:lnTo>
                  <a:lnTo>
                    <a:pt x="451445" y="1597288"/>
                  </a:lnTo>
                  <a:lnTo>
                    <a:pt x="451444" y="1573350"/>
                  </a:lnTo>
                  <a:lnTo>
                    <a:pt x="456216" y="1560757"/>
                  </a:lnTo>
                  <a:lnTo>
                    <a:pt x="456216" y="1340307"/>
                  </a:lnTo>
                  <a:cubicBezTo>
                    <a:pt x="449308" y="1332118"/>
                    <a:pt x="451872" y="1302516"/>
                    <a:pt x="451444" y="1279210"/>
                  </a:cubicBezTo>
                  <a:cubicBezTo>
                    <a:pt x="456929" y="1270392"/>
                    <a:pt x="457213" y="1258740"/>
                    <a:pt x="455362" y="1241736"/>
                  </a:cubicBezTo>
                  <a:lnTo>
                    <a:pt x="451943" y="1231655"/>
                  </a:lnTo>
                  <a:cubicBezTo>
                    <a:pt x="451801" y="1228507"/>
                    <a:pt x="451373" y="1224728"/>
                    <a:pt x="451373" y="1220004"/>
                  </a:cubicBezTo>
                  <a:lnTo>
                    <a:pt x="456073" y="1206778"/>
                  </a:lnTo>
                  <a:cubicBezTo>
                    <a:pt x="456073" y="1203313"/>
                    <a:pt x="456073" y="1199217"/>
                    <a:pt x="456073" y="1195127"/>
                  </a:cubicBezTo>
                  <a:lnTo>
                    <a:pt x="451160" y="1181898"/>
                  </a:lnTo>
                  <a:lnTo>
                    <a:pt x="451160" y="1024435"/>
                  </a:lnTo>
                  <a:lnTo>
                    <a:pt x="446531" y="1011838"/>
                  </a:lnTo>
                  <a:cubicBezTo>
                    <a:pt x="448169" y="1006799"/>
                    <a:pt x="449735" y="1002388"/>
                    <a:pt x="451587" y="997349"/>
                  </a:cubicBezTo>
                  <a:lnTo>
                    <a:pt x="449308" y="981604"/>
                  </a:lnTo>
                  <a:lnTo>
                    <a:pt x="443967" y="981605"/>
                  </a:lnTo>
                  <a:cubicBezTo>
                    <a:pt x="439836" y="971209"/>
                    <a:pt x="439409" y="945073"/>
                    <a:pt x="446531" y="945073"/>
                  </a:cubicBezTo>
                  <a:cubicBezTo>
                    <a:pt x="450519" y="943813"/>
                    <a:pt x="450590" y="943813"/>
                    <a:pt x="451231" y="927437"/>
                  </a:cubicBezTo>
                  <a:lnTo>
                    <a:pt x="441403" y="902243"/>
                  </a:lnTo>
                  <a:cubicBezTo>
                    <a:pt x="444814" y="894655"/>
                    <a:pt x="448083" y="885804"/>
                    <a:pt x="451160" y="875789"/>
                  </a:cubicBezTo>
                  <a:cubicBezTo>
                    <a:pt x="452584" y="856579"/>
                    <a:pt x="440193" y="848707"/>
                    <a:pt x="441546" y="817214"/>
                  </a:cubicBezTo>
                  <a:lnTo>
                    <a:pt x="451018" y="792334"/>
                  </a:lnTo>
                  <a:cubicBezTo>
                    <a:pt x="446531" y="765249"/>
                    <a:pt x="435278" y="785721"/>
                    <a:pt x="432287" y="765249"/>
                  </a:cubicBezTo>
                  <a:lnTo>
                    <a:pt x="451089" y="718639"/>
                  </a:lnTo>
                  <a:lnTo>
                    <a:pt x="451089" y="658487"/>
                  </a:lnTo>
                  <a:cubicBezTo>
                    <a:pt x="441189" y="637390"/>
                    <a:pt x="448240" y="565583"/>
                    <a:pt x="446246" y="524644"/>
                  </a:cubicBezTo>
                  <a:cubicBezTo>
                    <a:pt x="457285" y="505434"/>
                    <a:pt x="437985" y="501969"/>
                    <a:pt x="450946" y="476461"/>
                  </a:cubicBezTo>
                  <a:lnTo>
                    <a:pt x="446317" y="463550"/>
                  </a:lnTo>
                  <a:lnTo>
                    <a:pt x="446317" y="390801"/>
                  </a:lnTo>
                  <a:lnTo>
                    <a:pt x="450946" y="378204"/>
                  </a:lnTo>
                  <a:lnTo>
                    <a:pt x="446460" y="365921"/>
                  </a:lnTo>
                  <a:lnTo>
                    <a:pt x="446460" y="329075"/>
                  </a:lnTo>
                  <a:lnTo>
                    <a:pt x="450661" y="318684"/>
                  </a:lnTo>
                  <a:cubicBezTo>
                    <a:pt x="451943" y="294118"/>
                    <a:pt x="450448" y="267981"/>
                    <a:pt x="451444" y="243415"/>
                  </a:cubicBezTo>
                  <a:lnTo>
                    <a:pt x="455717" y="233020"/>
                  </a:lnTo>
                  <a:lnTo>
                    <a:pt x="455718" y="208143"/>
                  </a:lnTo>
                  <a:lnTo>
                    <a:pt x="451515" y="195860"/>
                  </a:lnTo>
                  <a:cubicBezTo>
                    <a:pt x="451345" y="192018"/>
                    <a:pt x="451224" y="188114"/>
                    <a:pt x="451160" y="184208"/>
                  </a:cubicBezTo>
                  <a:lnTo>
                    <a:pt x="456002" y="170980"/>
                  </a:lnTo>
                  <a:lnTo>
                    <a:pt x="456002" y="98548"/>
                  </a:lnTo>
                  <a:lnTo>
                    <a:pt x="461059" y="85005"/>
                  </a:lnTo>
                  <a:lnTo>
                    <a:pt x="461059" y="49106"/>
                  </a:lnTo>
                  <a:cubicBezTo>
                    <a:pt x="464477" y="45169"/>
                    <a:pt x="465599" y="35800"/>
                    <a:pt x="465910" y="24541"/>
                  </a:cubicBezTo>
                  <a:lnTo>
                    <a:pt x="465904" y="0"/>
                  </a:lnTo>
                  <a:lnTo>
                    <a:pt x="31267" y="434637"/>
                  </a:lnTo>
                  <a:lnTo>
                    <a:pt x="28558" y="442449"/>
                  </a:lnTo>
                  <a:cubicBezTo>
                    <a:pt x="29199" y="462918"/>
                    <a:pt x="28060" y="483074"/>
                    <a:pt x="29199" y="502598"/>
                  </a:cubicBezTo>
                  <a:lnTo>
                    <a:pt x="33116" y="512361"/>
                  </a:lnTo>
                  <a:cubicBezTo>
                    <a:pt x="33543" y="521179"/>
                    <a:pt x="34327" y="530943"/>
                    <a:pt x="34327" y="539761"/>
                  </a:cubicBezTo>
                  <a:lnTo>
                    <a:pt x="38386" y="549525"/>
                  </a:lnTo>
                  <a:lnTo>
                    <a:pt x="38386" y="574404"/>
                  </a:lnTo>
                  <a:cubicBezTo>
                    <a:pt x="37104" y="577552"/>
                    <a:pt x="35537" y="581963"/>
                    <a:pt x="33757" y="587001"/>
                  </a:cubicBezTo>
                  <a:lnTo>
                    <a:pt x="33757" y="598653"/>
                  </a:lnTo>
                  <a:lnTo>
                    <a:pt x="38386" y="611250"/>
                  </a:lnTo>
                  <a:lnTo>
                    <a:pt x="33686" y="624161"/>
                  </a:lnTo>
                  <a:cubicBezTo>
                    <a:pt x="33258" y="721791"/>
                    <a:pt x="34398" y="820362"/>
                    <a:pt x="33258" y="916728"/>
                  </a:cubicBezTo>
                  <a:lnTo>
                    <a:pt x="24498" y="939088"/>
                  </a:lnTo>
                  <a:cubicBezTo>
                    <a:pt x="20795" y="968062"/>
                    <a:pt x="29199" y="976880"/>
                    <a:pt x="33543" y="989163"/>
                  </a:cubicBezTo>
                  <a:lnTo>
                    <a:pt x="33543" y="1001446"/>
                  </a:lnTo>
                  <a:lnTo>
                    <a:pt x="28629" y="1014671"/>
                  </a:lnTo>
                  <a:lnTo>
                    <a:pt x="28629" y="1074823"/>
                  </a:lnTo>
                  <a:cubicBezTo>
                    <a:pt x="26902" y="1078632"/>
                    <a:pt x="25278" y="1083264"/>
                    <a:pt x="23787" y="1088680"/>
                  </a:cubicBezTo>
                  <a:lnTo>
                    <a:pt x="24214" y="1100331"/>
                  </a:lnTo>
                  <a:cubicBezTo>
                    <a:pt x="30552" y="1117022"/>
                    <a:pt x="30553" y="1117967"/>
                    <a:pt x="24214" y="1134657"/>
                  </a:cubicBezTo>
                  <a:cubicBezTo>
                    <a:pt x="22718" y="1172135"/>
                    <a:pt x="25567" y="1213391"/>
                    <a:pt x="22718" y="1248977"/>
                  </a:cubicBezTo>
                  <a:cubicBezTo>
                    <a:pt x="19656" y="1252442"/>
                    <a:pt x="18445" y="1259369"/>
                    <a:pt x="19015" y="1269132"/>
                  </a:cubicBezTo>
                  <a:lnTo>
                    <a:pt x="23787" y="1282043"/>
                  </a:lnTo>
                  <a:lnTo>
                    <a:pt x="23787" y="1354792"/>
                  </a:lnTo>
                  <a:lnTo>
                    <a:pt x="19015" y="1367707"/>
                  </a:lnTo>
                  <a:lnTo>
                    <a:pt x="19015" y="1452104"/>
                  </a:lnTo>
                  <a:lnTo>
                    <a:pt x="23573" y="1464387"/>
                  </a:lnTo>
                  <a:lnTo>
                    <a:pt x="19015" y="1477930"/>
                  </a:lnTo>
                  <a:cubicBezTo>
                    <a:pt x="18791" y="1494151"/>
                    <a:pt x="19007" y="1510431"/>
                    <a:pt x="19656" y="1526427"/>
                  </a:cubicBezTo>
                  <a:lnTo>
                    <a:pt x="23359" y="1535562"/>
                  </a:lnTo>
                  <a:cubicBezTo>
                    <a:pt x="25995" y="1559494"/>
                    <a:pt x="21579" y="1568943"/>
                    <a:pt x="16237" y="1567055"/>
                  </a:cubicBezTo>
                  <a:cubicBezTo>
                    <a:pt x="11324" y="1577447"/>
                    <a:pt x="21935" y="1579652"/>
                    <a:pt x="23929" y="1582800"/>
                  </a:cubicBezTo>
                  <a:lnTo>
                    <a:pt x="23929" y="1608311"/>
                  </a:lnTo>
                  <a:lnTo>
                    <a:pt x="19229" y="1620905"/>
                  </a:lnTo>
                  <a:lnTo>
                    <a:pt x="23644" y="1633506"/>
                  </a:lnTo>
                  <a:lnTo>
                    <a:pt x="23644" y="1743414"/>
                  </a:lnTo>
                  <a:lnTo>
                    <a:pt x="19941" y="1752546"/>
                  </a:lnTo>
                  <a:cubicBezTo>
                    <a:pt x="18801" y="1804194"/>
                    <a:pt x="18730" y="2064009"/>
                    <a:pt x="19941" y="2122584"/>
                  </a:cubicBezTo>
                  <a:lnTo>
                    <a:pt x="23359" y="2131087"/>
                  </a:lnTo>
                  <a:cubicBezTo>
                    <a:pt x="24581" y="2201443"/>
                    <a:pt x="24414" y="2272175"/>
                    <a:pt x="22861" y="2342404"/>
                  </a:cubicBezTo>
                  <a:lnTo>
                    <a:pt x="19229" y="2351537"/>
                  </a:lnTo>
                  <a:lnTo>
                    <a:pt x="19229" y="2388068"/>
                  </a:lnTo>
                  <a:lnTo>
                    <a:pt x="24000" y="2400983"/>
                  </a:lnTo>
                  <a:lnTo>
                    <a:pt x="24001" y="2412634"/>
                  </a:lnTo>
                  <a:lnTo>
                    <a:pt x="18944" y="2425859"/>
                  </a:lnTo>
                  <a:lnTo>
                    <a:pt x="18944" y="2595606"/>
                  </a:lnTo>
                  <a:lnTo>
                    <a:pt x="14457" y="2608203"/>
                  </a:lnTo>
                  <a:lnTo>
                    <a:pt x="14457" y="2839990"/>
                  </a:lnTo>
                  <a:cubicBezTo>
                    <a:pt x="20582" y="2857311"/>
                    <a:pt x="20582" y="2857943"/>
                    <a:pt x="14457" y="2874316"/>
                  </a:cubicBezTo>
                  <a:cubicBezTo>
                    <a:pt x="12677" y="2898568"/>
                    <a:pt x="16237" y="2928801"/>
                    <a:pt x="9116" y="2937301"/>
                  </a:cubicBezTo>
                  <a:lnTo>
                    <a:pt x="9116" y="3094765"/>
                  </a:lnTo>
                  <a:lnTo>
                    <a:pt x="4060" y="3108308"/>
                  </a:lnTo>
                  <a:lnTo>
                    <a:pt x="4060" y="3132242"/>
                  </a:lnTo>
                  <a:lnTo>
                    <a:pt x="8831" y="3144839"/>
                  </a:lnTo>
                  <a:lnTo>
                    <a:pt x="8831" y="3229554"/>
                  </a:lnTo>
                  <a:lnTo>
                    <a:pt x="4345" y="3242465"/>
                  </a:lnTo>
                  <a:lnTo>
                    <a:pt x="4345" y="3290651"/>
                  </a:lnTo>
                  <a:cubicBezTo>
                    <a:pt x="5769" y="3296636"/>
                    <a:pt x="8618" y="3298210"/>
                    <a:pt x="8119" y="3305140"/>
                  </a:cubicBezTo>
                  <a:lnTo>
                    <a:pt x="4345" y="3314272"/>
                  </a:lnTo>
                  <a:lnTo>
                    <a:pt x="8831" y="3327497"/>
                  </a:lnTo>
                  <a:lnTo>
                    <a:pt x="8831" y="3363083"/>
                  </a:lnTo>
                  <a:lnTo>
                    <a:pt x="13887" y="3376311"/>
                  </a:lnTo>
                  <a:lnTo>
                    <a:pt x="13887" y="3423235"/>
                  </a:lnTo>
                  <a:lnTo>
                    <a:pt x="9116" y="3436146"/>
                  </a:lnTo>
                  <a:lnTo>
                    <a:pt x="9116" y="3473309"/>
                  </a:lnTo>
                  <a:lnTo>
                    <a:pt x="13603" y="3486534"/>
                  </a:lnTo>
                  <a:lnTo>
                    <a:pt x="8974" y="3497875"/>
                  </a:lnTo>
                  <a:cubicBezTo>
                    <a:pt x="7834" y="3569675"/>
                    <a:pt x="10968" y="3650928"/>
                    <a:pt x="7834" y="3720840"/>
                  </a:cubicBezTo>
                  <a:cubicBezTo>
                    <a:pt x="5056" y="3724305"/>
                    <a:pt x="3490" y="3730604"/>
                    <a:pt x="4202" y="3740682"/>
                  </a:cubicBezTo>
                  <a:lnTo>
                    <a:pt x="8903" y="3753910"/>
                  </a:lnTo>
                  <a:lnTo>
                    <a:pt x="8903" y="3790124"/>
                  </a:lnTo>
                  <a:cubicBezTo>
                    <a:pt x="7335" y="3793903"/>
                    <a:pt x="5697" y="3798314"/>
                    <a:pt x="4131" y="3802725"/>
                  </a:cubicBezTo>
                  <a:lnTo>
                    <a:pt x="4131" y="3814376"/>
                  </a:lnTo>
                  <a:lnTo>
                    <a:pt x="8689" y="3826970"/>
                  </a:lnTo>
                  <a:lnTo>
                    <a:pt x="4060" y="3840516"/>
                  </a:lnTo>
                  <a:cubicBezTo>
                    <a:pt x="4701" y="3901610"/>
                    <a:pt x="2920" y="3964910"/>
                    <a:pt x="4701" y="4023488"/>
                  </a:cubicBezTo>
                  <a:lnTo>
                    <a:pt x="8190" y="4031988"/>
                  </a:lnTo>
                  <a:cubicBezTo>
                    <a:pt x="9407" y="4114627"/>
                    <a:pt x="9407" y="4197516"/>
                    <a:pt x="8190" y="4280151"/>
                  </a:cubicBezTo>
                  <a:lnTo>
                    <a:pt x="4487" y="4289286"/>
                  </a:lnTo>
                  <a:lnTo>
                    <a:pt x="9045" y="4302198"/>
                  </a:lnTo>
                  <a:lnTo>
                    <a:pt x="9045" y="4434467"/>
                  </a:lnTo>
                  <a:lnTo>
                    <a:pt x="4273" y="4447378"/>
                  </a:lnTo>
                  <a:lnTo>
                    <a:pt x="4273" y="4507844"/>
                  </a:lnTo>
                  <a:lnTo>
                    <a:pt x="8903" y="4520441"/>
                  </a:lnTo>
                  <a:lnTo>
                    <a:pt x="8903" y="4691134"/>
                  </a:lnTo>
                  <a:lnTo>
                    <a:pt x="0" y="4713177"/>
                  </a:lnTo>
                  <a:cubicBezTo>
                    <a:pt x="0" y="4727351"/>
                    <a:pt x="7194" y="4716328"/>
                    <a:pt x="8903" y="4727351"/>
                  </a:cubicBezTo>
                  <a:lnTo>
                    <a:pt x="8903" y="4921660"/>
                  </a:lnTo>
                  <a:lnTo>
                    <a:pt x="13959" y="4935517"/>
                  </a:lnTo>
                  <a:lnTo>
                    <a:pt x="13959" y="5007635"/>
                  </a:lnTo>
                  <a:lnTo>
                    <a:pt x="18730" y="5020863"/>
                  </a:lnTo>
                  <a:lnTo>
                    <a:pt x="13816" y="5034402"/>
                  </a:lnTo>
                  <a:lnTo>
                    <a:pt x="13817" y="5069360"/>
                  </a:lnTo>
                  <a:lnTo>
                    <a:pt x="9472" y="5082271"/>
                  </a:lnTo>
                  <a:lnTo>
                    <a:pt x="13389" y="5092035"/>
                  </a:lnTo>
                  <a:cubicBezTo>
                    <a:pt x="13959" y="5273119"/>
                    <a:pt x="15882" y="5467743"/>
                    <a:pt x="12748" y="5645993"/>
                  </a:cubicBezTo>
                  <a:cubicBezTo>
                    <a:pt x="9828" y="5649141"/>
                    <a:pt x="8618" y="5656071"/>
                    <a:pt x="9187" y="5665831"/>
                  </a:cubicBezTo>
                  <a:lnTo>
                    <a:pt x="13959" y="5678745"/>
                  </a:lnTo>
                  <a:lnTo>
                    <a:pt x="13959" y="5824240"/>
                  </a:lnTo>
                  <a:lnTo>
                    <a:pt x="18873" y="5837468"/>
                  </a:lnTo>
                  <a:lnTo>
                    <a:pt x="18873" y="5848806"/>
                  </a:lnTo>
                  <a:lnTo>
                    <a:pt x="14386" y="5861717"/>
                  </a:lnTo>
                  <a:lnTo>
                    <a:pt x="18944" y="5874946"/>
                  </a:lnTo>
                  <a:cubicBezTo>
                    <a:pt x="19834" y="5909745"/>
                    <a:pt x="19830" y="5946985"/>
                    <a:pt x="19501" y="5985115"/>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375" name="Google Shape;375;p18"/>
            <p:cNvSpPr/>
            <p:nvPr/>
          </p:nvSpPr>
          <p:spPr>
            <a:xfrm rot="2700000">
              <a:off x="7534242" y="-1654146"/>
              <a:ext cx="494284" cy="10150426"/>
            </a:xfrm>
            <a:custGeom>
              <a:rect b="b" l="l" r="r" t="t"/>
              <a:pathLst>
                <a:path extrusionOk="0" h="10144785" w="494009">
                  <a:moveTo>
                    <a:pt x="314936" y="9830249"/>
                  </a:moveTo>
                  <a:cubicBezTo>
                    <a:pt x="311278" y="9833422"/>
                    <a:pt x="314229" y="9854088"/>
                    <a:pt x="320906" y="9838972"/>
                  </a:cubicBezTo>
                  <a:cubicBezTo>
                    <a:pt x="320906" y="9837712"/>
                    <a:pt x="321262" y="9835824"/>
                    <a:pt x="320905" y="9834879"/>
                  </a:cubicBezTo>
                  <a:cubicBezTo>
                    <a:pt x="318110" y="9830076"/>
                    <a:pt x="316156" y="9829191"/>
                    <a:pt x="314936" y="9830249"/>
                  </a:cubicBezTo>
                  <a:close/>
                  <a:moveTo>
                    <a:pt x="216430" y="9879911"/>
                  </a:moveTo>
                  <a:cubicBezTo>
                    <a:pt x="202187" y="9927151"/>
                    <a:pt x="272620" y="9889992"/>
                    <a:pt x="277534" y="9882747"/>
                  </a:cubicBezTo>
                  <a:cubicBezTo>
                    <a:pt x="263362" y="9838026"/>
                    <a:pt x="235802" y="9899124"/>
                    <a:pt x="216502" y="9879910"/>
                  </a:cubicBezTo>
                  <a:close/>
                  <a:moveTo>
                    <a:pt x="255528" y="9818816"/>
                  </a:moveTo>
                  <a:cubicBezTo>
                    <a:pt x="253854" y="9824957"/>
                    <a:pt x="253018" y="9828028"/>
                    <a:pt x="253045" y="9831059"/>
                  </a:cubicBezTo>
                  <a:lnTo>
                    <a:pt x="255742" y="9843063"/>
                  </a:lnTo>
                  <a:lnTo>
                    <a:pt x="255671" y="9843064"/>
                  </a:lnTo>
                  <a:lnTo>
                    <a:pt x="255742" y="9843065"/>
                  </a:lnTo>
                  <a:lnTo>
                    <a:pt x="255742" y="9843063"/>
                  </a:lnTo>
                  <a:lnTo>
                    <a:pt x="268401" y="9842750"/>
                  </a:lnTo>
                  <a:cubicBezTo>
                    <a:pt x="271855" y="9840625"/>
                    <a:pt x="272798" y="9834562"/>
                    <a:pt x="266068" y="9818816"/>
                  </a:cubicBezTo>
                  <a:close/>
                  <a:moveTo>
                    <a:pt x="234751" y="9723370"/>
                  </a:moveTo>
                  <a:cubicBezTo>
                    <a:pt x="234239" y="9724260"/>
                    <a:pt x="233985" y="9726149"/>
                    <a:pt x="234377" y="9729377"/>
                  </a:cubicBezTo>
                  <a:lnTo>
                    <a:pt x="234306" y="9729377"/>
                  </a:lnTo>
                  <a:cubicBezTo>
                    <a:pt x="234741" y="9731235"/>
                    <a:pt x="235281" y="9732528"/>
                    <a:pt x="235872" y="9733156"/>
                  </a:cubicBezTo>
                  <a:cubicBezTo>
                    <a:pt x="240146" y="9727017"/>
                    <a:pt x="236287" y="9720698"/>
                    <a:pt x="234751" y="9723370"/>
                  </a:cubicBezTo>
                  <a:close/>
                  <a:moveTo>
                    <a:pt x="270342" y="9672690"/>
                  </a:moveTo>
                  <a:cubicBezTo>
                    <a:pt x="266923" y="9684973"/>
                    <a:pt x="266923" y="9684973"/>
                    <a:pt x="270341" y="9696939"/>
                  </a:cubicBezTo>
                  <a:cubicBezTo>
                    <a:pt x="276039" y="9690012"/>
                    <a:pt x="293060" y="9715520"/>
                    <a:pt x="291707" y="9677097"/>
                  </a:cubicBezTo>
                  <a:cubicBezTo>
                    <a:pt x="284727" y="9646868"/>
                    <a:pt x="278176" y="9671430"/>
                    <a:pt x="270342" y="9672690"/>
                  </a:cubicBezTo>
                  <a:close/>
                  <a:moveTo>
                    <a:pt x="222342" y="9636473"/>
                  </a:moveTo>
                  <a:lnTo>
                    <a:pt x="213226" y="9654426"/>
                  </a:lnTo>
                  <a:lnTo>
                    <a:pt x="215291" y="9672062"/>
                  </a:lnTo>
                  <a:lnTo>
                    <a:pt x="226828" y="9672062"/>
                  </a:lnTo>
                  <a:cubicBezTo>
                    <a:pt x="230951" y="9659118"/>
                    <a:pt x="236122" y="9654426"/>
                    <a:pt x="241072" y="9659147"/>
                  </a:cubicBezTo>
                  <a:cubicBezTo>
                    <a:pt x="241072" y="9659147"/>
                    <a:pt x="241641" y="9659147"/>
                    <a:pt x="240501" y="9655686"/>
                  </a:cubicBezTo>
                  <a:lnTo>
                    <a:pt x="242495" y="9655686"/>
                  </a:lnTo>
                  <a:cubicBezTo>
                    <a:pt x="242068" y="9650015"/>
                    <a:pt x="237155" y="9642775"/>
                    <a:pt x="238080" y="9652535"/>
                  </a:cubicBezTo>
                  <a:lnTo>
                    <a:pt x="234448" y="9648442"/>
                  </a:lnTo>
                  <a:cubicBezTo>
                    <a:pt x="246199" y="9641512"/>
                    <a:pt x="225902" y="9631748"/>
                    <a:pt x="222342" y="9636473"/>
                  </a:cubicBezTo>
                  <a:close/>
                  <a:moveTo>
                    <a:pt x="218458" y="9487873"/>
                  </a:moveTo>
                  <a:cubicBezTo>
                    <a:pt x="216760" y="9489068"/>
                    <a:pt x="215185" y="9492002"/>
                    <a:pt x="213867" y="9497277"/>
                  </a:cubicBezTo>
                  <a:cubicBezTo>
                    <a:pt x="212442" y="9533491"/>
                    <a:pt x="217214" y="9526564"/>
                    <a:pt x="227470" y="9522471"/>
                  </a:cubicBezTo>
                  <a:cubicBezTo>
                    <a:pt x="226956" y="9524015"/>
                    <a:pt x="226373" y="9525086"/>
                    <a:pt x="225760" y="9525618"/>
                  </a:cubicBezTo>
                  <a:cubicBezTo>
                    <a:pt x="228609" y="9523413"/>
                    <a:pt x="230745" y="9520897"/>
                    <a:pt x="233452" y="9519951"/>
                  </a:cubicBezTo>
                  <a:cubicBezTo>
                    <a:pt x="235517" y="9526564"/>
                    <a:pt x="238223" y="9530660"/>
                    <a:pt x="240573" y="9537587"/>
                  </a:cubicBezTo>
                  <a:lnTo>
                    <a:pt x="245629" y="9526564"/>
                  </a:lnTo>
                  <a:cubicBezTo>
                    <a:pt x="252039" y="9547665"/>
                    <a:pt x="259872" y="9529083"/>
                    <a:pt x="266139" y="9551127"/>
                  </a:cubicBezTo>
                  <a:lnTo>
                    <a:pt x="268205" y="9533808"/>
                  </a:lnTo>
                  <a:lnTo>
                    <a:pt x="262935" y="9519634"/>
                  </a:lnTo>
                  <a:lnTo>
                    <a:pt x="262935" y="9507668"/>
                  </a:lnTo>
                  <a:lnTo>
                    <a:pt x="255813" y="9490978"/>
                  </a:lnTo>
                  <a:cubicBezTo>
                    <a:pt x="249425" y="9502788"/>
                    <a:pt x="242689" y="9510535"/>
                    <a:pt x="235802" y="9513967"/>
                  </a:cubicBezTo>
                  <a:cubicBezTo>
                    <a:pt x="234377" y="9513967"/>
                    <a:pt x="232668" y="9512079"/>
                    <a:pt x="233380" y="9519006"/>
                  </a:cubicBezTo>
                  <a:cubicBezTo>
                    <a:pt x="231486" y="9520955"/>
                    <a:pt x="229556" y="9522219"/>
                    <a:pt x="227612" y="9522785"/>
                  </a:cubicBezTo>
                  <a:lnTo>
                    <a:pt x="227470" y="9522471"/>
                  </a:lnTo>
                  <a:cubicBezTo>
                    <a:pt x="229100" y="9516202"/>
                    <a:pt x="231229" y="9513147"/>
                    <a:pt x="233380" y="9513967"/>
                  </a:cubicBezTo>
                  <a:lnTo>
                    <a:pt x="233380" y="9507668"/>
                  </a:lnTo>
                  <a:cubicBezTo>
                    <a:pt x="229748" y="9496331"/>
                    <a:pt x="223552" y="9484285"/>
                    <a:pt x="218458" y="9487873"/>
                  </a:cubicBezTo>
                  <a:close/>
                  <a:moveTo>
                    <a:pt x="277748" y="9428305"/>
                  </a:moveTo>
                  <a:cubicBezTo>
                    <a:pt x="276035" y="9428305"/>
                    <a:pt x="274322" y="9430510"/>
                    <a:pt x="272834" y="9434919"/>
                  </a:cubicBezTo>
                  <a:cubicBezTo>
                    <a:pt x="275811" y="9443737"/>
                    <a:pt x="279685" y="9443737"/>
                    <a:pt x="282662" y="9434919"/>
                  </a:cubicBezTo>
                  <a:cubicBezTo>
                    <a:pt x="281173" y="9430510"/>
                    <a:pt x="279461" y="9428305"/>
                    <a:pt x="277748" y="9428305"/>
                  </a:cubicBezTo>
                  <a:close/>
                  <a:moveTo>
                    <a:pt x="238793" y="9348631"/>
                  </a:moveTo>
                  <a:lnTo>
                    <a:pt x="238793" y="9360282"/>
                  </a:lnTo>
                  <a:lnTo>
                    <a:pt x="246275" y="9378220"/>
                  </a:lnTo>
                  <a:lnTo>
                    <a:pt x="246271" y="9378232"/>
                  </a:lnTo>
                  <a:lnTo>
                    <a:pt x="246412" y="9378550"/>
                  </a:lnTo>
                  <a:lnTo>
                    <a:pt x="246275" y="9378220"/>
                  </a:lnTo>
                  <a:lnTo>
                    <a:pt x="253036" y="9361542"/>
                  </a:lnTo>
                  <a:cubicBezTo>
                    <a:pt x="253962" y="9333828"/>
                    <a:pt x="242212" y="9341387"/>
                    <a:pt x="238793" y="9348631"/>
                  </a:cubicBezTo>
                  <a:close/>
                  <a:moveTo>
                    <a:pt x="295054" y="9282498"/>
                  </a:moveTo>
                  <a:cubicBezTo>
                    <a:pt x="291351" y="9294463"/>
                    <a:pt x="291351" y="9294463"/>
                    <a:pt x="295054" y="9307060"/>
                  </a:cubicBezTo>
                  <a:lnTo>
                    <a:pt x="304668" y="9307060"/>
                  </a:lnTo>
                  <a:cubicBezTo>
                    <a:pt x="308372" y="9295406"/>
                    <a:pt x="308372" y="9295092"/>
                    <a:pt x="304668" y="9282498"/>
                  </a:cubicBezTo>
                  <a:close/>
                  <a:moveTo>
                    <a:pt x="46965" y="437272"/>
                  </a:moveTo>
                  <a:lnTo>
                    <a:pt x="484236" y="0"/>
                  </a:lnTo>
                  <a:lnTo>
                    <a:pt x="484252" y="1970"/>
                  </a:lnTo>
                  <a:cubicBezTo>
                    <a:pt x="485541" y="86069"/>
                    <a:pt x="489493" y="195191"/>
                    <a:pt x="475019" y="198734"/>
                  </a:cubicBezTo>
                  <a:cubicBezTo>
                    <a:pt x="475019" y="202513"/>
                    <a:pt x="475019" y="206609"/>
                    <a:pt x="475019" y="208497"/>
                  </a:cubicBezTo>
                  <a:cubicBezTo>
                    <a:pt x="476585" y="222668"/>
                    <a:pt x="482996" y="212904"/>
                    <a:pt x="484775" y="224246"/>
                  </a:cubicBezTo>
                  <a:lnTo>
                    <a:pt x="484775" y="260146"/>
                  </a:lnTo>
                  <a:cubicBezTo>
                    <a:pt x="473737" y="269909"/>
                    <a:pt x="474591" y="273374"/>
                    <a:pt x="475019" y="320297"/>
                  </a:cubicBezTo>
                  <a:lnTo>
                    <a:pt x="479577" y="334154"/>
                  </a:lnTo>
                  <a:lnTo>
                    <a:pt x="475802" y="343601"/>
                  </a:lnTo>
                  <a:cubicBezTo>
                    <a:pt x="474620" y="405832"/>
                    <a:pt x="474620" y="468407"/>
                    <a:pt x="475802" y="530669"/>
                  </a:cubicBezTo>
                  <a:lnTo>
                    <a:pt x="479790" y="540429"/>
                  </a:lnTo>
                  <a:cubicBezTo>
                    <a:pt x="479790" y="563735"/>
                    <a:pt x="477796" y="593023"/>
                    <a:pt x="484562" y="601213"/>
                  </a:cubicBezTo>
                  <a:lnTo>
                    <a:pt x="484562" y="770955"/>
                  </a:lnTo>
                  <a:lnTo>
                    <a:pt x="489547" y="784184"/>
                  </a:lnTo>
                  <a:lnTo>
                    <a:pt x="489547" y="808118"/>
                  </a:lnTo>
                  <a:lnTo>
                    <a:pt x="484989" y="821030"/>
                  </a:lnTo>
                  <a:lnTo>
                    <a:pt x="489618" y="834259"/>
                  </a:lnTo>
                  <a:cubicBezTo>
                    <a:pt x="489220" y="862822"/>
                    <a:pt x="489433" y="891511"/>
                    <a:pt x="490259" y="919918"/>
                  </a:cubicBezTo>
                  <a:lnTo>
                    <a:pt x="493749" y="928419"/>
                  </a:lnTo>
                  <a:cubicBezTo>
                    <a:pt x="493748" y="943222"/>
                    <a:pt x="486627" y="931570"/>
                    <a:pt x="484917" y="942276"/>
                  </a:cubicBezTo>
                  <a:lnTo>
                    <a:pt x="484918" y="1063840"/>
                  </a:lnTo>
                  <a:lnTo>
                    <a:pt x="489333" y="1076123"/>
                  </a:lnTo>
                  <a:lnTo>
                    <a:pt x="484776" y="1089034"/>
                  </a:lnTo>
                  <a:lnTo>
                    <a:pt x="484775" y="1112969"/>
                  </a:lnTo>
                  <a:lnTo>
                    <a:pt x="489405" y="1125565"/>
                  </a:lnTo>
                  <a:lnTo>
                    <a:pt x="489404" y="1186032"/>
                  </a:lnTo>
                  <a:lnTo>
                    <a:pt x="484705" y="1199888"/>
                  </a:lnTo>
                  <a:cubicBezTo>
                    <a:pt x="484063" y="1273266"/>
                    <a:pt x="485915" y="1349162"/>
                    <a:pt x="483992" y="1420337"/>
                  </a:cubicBezTo>
                  <a:lnTo>
                    <a:pt x="480502" y="1428841"/>
                  </a:lnTo>
                  <a:cubicBezTo>
                    <a:pt x="479292" y="1498439"/>
                    <a:pt x="479505" y="1775261"/>
                    <a:pt x="480502" y="1823127"/>
                  </a:cubicBezTo>
                  <a:lnTo>
                    <a:pt x="489120" y="1844545"/>
                  </a:lnTo>
                  <a:cubicBezTo>
                    <a:pt x="487339" y="1855565"/>
                    <a:pt x="481286" y="1847064"/>
                    <a:pt x="479434" y="1858088"/>
                  </a:cubicBezTo>
                  <a:lnTo>
                    <a:pt x="479434" y="2027517"/>
                  </a:lnTo>
                  <a:lnTo>
                    <a:pt x="474734" y="2040428"/>
                  </a:lnTo>
                  <a:cubicBezTo>
                    <a:pt x="484917" y="2141522"/>
                    <a:pt x="478081" y="2299614"/>
                    <a:pt x="478794" y="2418340"/>
                  </a:cubicBezTo>
                  <a:lnTo>
                    <a:pt x="474947" y="2427791"/>
                  </a:lnTo>
                  <a:cubicBezTo>
                    <a:pt x="474947" y="2453613"/>
                    <a:pt x="471886" y="2490775"/>
                    <a:pt x="479221" y="2501167"/>
                  </a:cubicBezTo>
                  <a:lnTo>
                    <a:pt x="474734" y="2514079"/>
                  </a:lnTo>
                  <a:cubicBezTo>
                    <a:pt x="474378" y="2558486"/>
                    <a:pt x="474734" y="2603204"/>
                    <a:pt x="474734" y="2647611"/>
                  </a:cubicBezTo>
                  <a:lnTo>
                    <a:pt x="469891" y="2660522"/>
                  </a:lnTo>
                  <a:lnTo>
                    <a:pt x="469892" y="2684456"/>
                  </a:lnTo>
                  <a:cubicBezTo>
                    <a:pt x="477013" y="2700202"/>
                    <a:pt x="474948" y="2706814"/>
                    <a:pt x="469891" y="2723822"/>
                  </a:cubicBezTo>
                  <a:cubicBezTo>
                    <a:pt x="471672" y="2760354"/>
                    <a:pt x="465405" y="2822079"/>
                    <a:pt x="474094" y="2841289"/>
                  </a:cubicBezTo>
                  <a:cubicBezTo>
                    <a:pt x="475246" y="2915767"/>
                    <a:pt x="475133" y="2990503"/>
                    <a:pt x="473737" y="3064888"/>
                  </a:cubicBezTo>
                  <a:lnTo>
                    <a:pt x="470105" y="3074021"/>
                  </a:lnTo>
                  <a:lnTo>
                    <a:pt x="470106" y="3122832"/>
                  </a:lnTo>
                  <a:lnTo>
                    <a:pt x="474734" y="3135432"/>
                  </a:lnTo>
                  <a:lnTo>
                    <a:pt x="474734" y="3366270"/>
                  </a:lnTo>
                  <a:lnTo>
                    <a:pt x="479790" y="3379816"/>
                  </a:lnTo>
                  <a:lnTo>
                    <a:pt x="479790" y="3610657"/>
                  </a:lnTo>
                  <a:cubicBezTo>
                    <a:pt x="482141" y="3621048"/>
                    <a:pt x="489974" y="3610657"/>
                    <a:pt x="489548" y="3630494"/>
                  </a:cubicBezTo>
                  <a:cubicBezTo>
                    <a:pt x="490401" y="3644352"/>
                    <a:pt x="478936" y="3638998"/>
                    <a:pt x="479719" y="3649705"/>
                  </a:cubicBezTo>
                  <a:cubicBezTo>
                    <a:pt x="479007" y="3762768"/>
                    <a:pt x="481001" y="3877715"/>
                    <a:pt x="479007" y="3990144"/>
                  </a:cubicBezTo>
                  <a:lnTo>
                    <a:pt x="475161" y="3999593"/>
                  </a:lnTo>
                  <a:lnTo>
                    <a:pt x="479505" y="4012818"/>
                  </a:lnTo>
                  <a:lnTo>
                    <a:pt x="479505" y="4036753"/>
                  </a:lnTo>
                  <a:lnTo>
                    <a:pt x="474805" y="4049350"/>
                  </a:lnTo>
                  <a:lnTo>
                    <a:pt x="474805" y="4097532"/>
                  </a:lnTo>
                  <a:lnTo>
                    <a:pt x="479790" y="4111076"/>
                  </a:lnTo>
                  <a:lnTo>
                    <a:pt x="479790" y="4182878"/>
                  </a:lnTo>
                  <a:lnTo>
                    <a:pt x="484349" y="4196107"/>
                  </a:lnTo>
                  <a:lnTo>
                    <a:pt x="480644" y="4205240"/>
                  </a:lnTo>
                  <a:cubicBezTo>
                    <a:pt x="479434" y="4299652"/>
                    <a:pt x="479434" y="4394259"/>
                    <a:pt x="480645" y="4488674"/>
                  </a:cubicBezTo>
                  <a:lnTo>
                    <a:pt x="484420" y="4498120"/>
                  </a:lnTo>
                  <a:lnTo>
                    <a:pt x="480004" y="4511349"/>
                  </a:lnTo>
                  <a:lnTo>
                    <a:pt x="480004" y="4632909"/>
                  </a:lnTo>
                  <a:lnTo>
                    <a:pt x="484704" y="4645506"/>
                  </a:lnTo>
                  <a:lnTo>
                    <a:pt x="484704" y="4802970"/>
                  </a:lnTo>
                  <a:lnTo>
                    <a:pt x="479933" y="4815567"/>
                  </a:lnTo>
                  <a:lnTo>
                    <a:pt x="479933" y="4888002"/>
                  </a:lnTo>
                  <a:lnTo>
                    <a:pt x="484491" y="4901227"/>
                  </a:lnTo>
                  <a:cubicBezTo>
                    <a:pt x="475019" y="4912565"/>
                    <a:pt x="484491" y="4962325"/>
                    <a:pt x="475019" y="4973348"/>
                  </a:cubicBezTo>
                  <a:cubicBezTo>
                    <a:pt x="474413" y="4994416"/>
                    <a:pt x="474755" y="5015831"/>
                    <a:pt x="476016" y="5036333"/>
                  </a:cubicBezTo>
                  <a:lnTo>
                    <a:pt x="479648" y="5045465"/>
                  </a:lnTo>
                  <a:lnTo>
                    <a:pt x="479648" y="5094276"/>
                  </a:lnTo>
                  <a:lnTo>
                    <a:pt x="474947" y="5106874"/>
                  </a:lnTo>
                  <a:lnTo>
                    <a:pt x="474947" y="5118528"/>
                  </a:lnTo>
                  <a:lnTo>
                    <a:pt x="479719" y="5131440"/>
                  </a:lnTo>
                  <a:lnTo>
                    <a:pt x="479719" y="5216154"/>
                  </a:lnTo>
                  <a:lnTo>
                    <a:pt x="474662" y="5230325"/>
                  </a:lnTo>
                  <a:lnTo>
                    <a:pt x="474662" y="5338032"/>
                  </a:lnTo>
                  <a:lnTo>
                    <a:pt x="469891" y="5352517"/>
                  </a:lnTo>
                  <a:cubicBezTo>
                    <a:pt x="469891" y="5361021"/>
                    <a:pt x="469891" y="5368897"/>
                    <a:pt x="470318" y="5375509"/>
                  </a:cubicBezTo>
                  <a:lnTo>
                    <a:pt x="474662" y="5386215"/>
                  </a:lnTo>
                  <a:lnTo>
                    <a:pt x="474662" y="5410781"/>
                  </a:lnTo>
                  <a:lnTo>
                    <a:pt x="470176" y="5423692"/>
                  </a:lnTo>
                  <a:lnTo>
                    <a:pt x="470176" y="5449518"/>
                  </a:lnTo>
                  <a:lnTo>
                    <a:pt x="474947" y="5462115"/>
                  </a:lnTo>
                  <a:lnTo>
                    <a:pt x="474947" y="5559109"/>
                  </a:lnTo>
                  <a:lnTo>
                    <a:pt x="479577" y="5571710"/>
                  </a:lnTo>
                  <a:lnTo>
                    <a:pt x="474947" y="5584935"/>
                  </a:lnTo>
                  <a:cubicBezTo>
                    <a:pt x="476657" y="5644772"/>
                    <a:pt x="471387" y="5721929"/>
                    <a:pt x="477155" y="5772000"/>
                  </a:cubicBezTo>
                  <a:cubicBezTo>
                    <a:pt x="479648" y="5774205"/>
                    <a:pt x="483707" y="5768221"/>
                    <a:pt x="484277" y="5780821"/>
                  </a:cubicBezTo>
                  <a:lnTo>
                    <a:pt x="475446" y="5802865"/>
                  </a:lnTo>
                  <a:lnTo>
                    <a:pt x="475446" y="5900176"/>
                  </a:lnTo>
                  <a:lnTo>
                    <a:pt x="480218" y="5913088"/>
                  </a:lnTo>
                  <a:lnTo>
                    <a:pt x="480218" y="5924742"/>
                  </a:lnTo>
                  <a:lnTo>
                    <a:pt x="475304" y="5937654"/>
                  </a:lnTo>
                  <a:cubicBezTo>
                    <a:pt x="475304" y="5942064"/>
                    <a:pt x="475304" y="5946157"/>
                    <a:pt x="475304" y="5949622"/>
                  </a:cubicBezTo>
                  <a:lnTo>
                    <a:pt x="479648" y="5961902"/>
                  </a:lnTo>
                  <a:lnTo>
                    <a:pt x="479648" y="6023000"/>
                  </a:lnTo>
                  <a:cubicBezTo>
                    <a:pt x="473239" y="6040321"/>
                    <a:pt x="473239" y="6040950"/>
                    <a:pt x="479648" y="6059213"/>
                  </a:cubicBezTo>
                  <a:cubicBezTo>
                    <a:pt x="479221" y="6081891"/>
                    <a:pt x="481713" y="6111493"/>
                    <a:pt x="474805" y="6119683"/>
                  </a:cubicBezTo>
                  <a:lnTo>
                    <a:pt x="474805" y="6143932"/>
                  </a:lnTo>
                  <a:lnTo>
                    <a:pt x="479577" y="6156529"/>
                  </a:lnTo>
                  <a:lnTo>
                    <a:pt x="479577" y="6168494"/>
                  </a:lnTo>
                  <a:lnTo>
                    <a:pt x="474876" y="6181091"/>
                  </a:lnTo>
                  <a:lnTo>
                    <a:pt x="474876" y="6217308"/>
                  </a:lnTo>
                  <a:lnTo>
                    <a:pt x="479648" y="6230852"/>
                  </a:lnTo>
                  <a:cubicBezTo>
                    <a:pt x="479904" y="6243197"/>
                    <a:pt x="479691" y="6255669"/>
                    <a:pt x="479007" y="6267697"/>
                  </a:cubicBezTo>
                  <a:cubicBezTo>
                    <a:pt x="472953" y="6283759"/>
                    <a:pt x="472953" y="6284704"/>
                    <a:pt x="479648" y="6302655"/>
                  </a:cubicBezTo>
                  <a:cubicBezTo>
                    <a:pt x="479648" y="6342648"/>
                    <a:pt x="476728" y="6397133"/>
                    <a:pt x="490188" y="6381699"/>
                  </a:cubicBezTo>
                  <a:cubicBezTo>
                    <a:pt x="501369" y="6387684"/>
                    <a:pt x="484420" y="6399024"/>
                    <a:pt x="484775" y="6391777"/>
                  </a:cubicBezTo>
                  <a:lnTo>
                    <a:pt x="474876" y="6410989"/>
                  </a:lnTo>
                  <a:lnTo>
                    <a:pt x="474876" y="6448781"/>
                  </a:lnTo>
                  <a:lnTo>
                    <a:pt x="479648" y="6462321"/>
                  </a:lnTo>
                  <a:cubicBezTo>
                    <a:pt x="480026" y="6495010"/>
                    <a:pt x="479790" y="6527762"/>
                    <a:pt x="478935" y="6560263"/>
                  </a:cubicBezTo>
                  <a:lnTo>
                    <a:pt x="475517" y="6568767"/>
                  </a:lnTo>
                  <a:cubicBezTo>
                    <a:pt x="474335" y="6626902"/>
                    <a:pt x="474335" y="6685418"/>
                    <a:pt x="475517" y="6743553"/>
                  </a:cubicBezTo>
                  <a:lnTo>
                    <a:pt x="479221" y="6752685"/>
                  </a:lnTo>
                  <a:lnTo>
                    <a:pt x="474662" y="6765910"/>
                  </a:lnTo>
                  <a:lnTo>
                    <a:pt x="474662" y="6838345"/>
                  </a:lnTo>
                  <a:lnTo>
                    <a:pt x="479292" y="6850942"/>
                  </a:lnTo>
                  <a:lnTo>
                    <a:pt x="474805" y="6863539"/>
                  </a:lnTo>
                  <a:lnTo>
                    <a:pt x="474805" y="6899439"/>
                  </a:lnTo>
                  <a:lnTo>
                    <a:pt x="479149" y="6912668"/>
                  </a:lnTo>
                  <a:lnTo>
                    <a:pt x="474876" y="6923374"/>
                  </a:lnTo>
                  <a:cubicBezTo>
                    <a:pt x="473573" y="6937168"/>
                    <a:pt x="475040" y="6953041"/>
                    <a:pt x="478159" y="6958804"/>
                  </a:cubicBezTo>
                  <a:cubicBezTo>
                    <a:pt x="478593" y="6959624"/>
                    <a:pt x="479042" y="6960190"/>
                    <a:pt x="479505" y="6960537"/>
                  </a:cubicBezTo>
                  <a:cubicBezTo>
                    <a:pt x="481215" y="7009666"/>
                    <a:pt x="473381" y="7079895"/>
                    <a:pt x="489119" y="7082100"/>
                  </a:cubicBezTo>
                  <a:cubicBezTo>
                    <a:pt x="486413" y="7091233"/>
                    <a:pt x="481998" y="7085880"/>
                    <a:pt x="479577" y="7095012"/>
                  </a:cubicBezTo>
                  <a:lnTo>
                    <a:pt x="479577" y="7130912"/>
                  </a:lnTo>
                  <a:lnTo>
                    <a:pt x="484419" y="7144454"/>
                  </a:lnTo>
                  <a:cubicBezTo>
                    <a:pt x="484419" y="7148865"/>
                    <a:pt x="484063" y="7152644"/>
                    <a:pt x="483992" y="7156106"/>
                  </a:cubicBezTo>
                  <a:lnTo>
                    <a:pt x="479505" y="7169017"/>
                  </a:lnTo>
                  <a:cubicBezTo>
                    <a:pt x="479755" y="7185330"/>
                    <a:pt x="479563" y="7201707"/>
                    <a:pt x="478935" y="7217835"/>
                  </a:cubicBezTo>
                  <a:lnTo>
                    <a:pt x="474947" y="7227909"/>
                  </a:lnTo>
                  <a:lnTo>
                    <a:pt x="479292" y="7241138"/>
                  </a:lnTo>
                  <a:lnTo>
                    <a:pt x="479292" y="7313569"/>
                  </a:lnTo>
                  <a:lnTo>
                    <a:pt x="474734" y="7325852"/>
                  </a:lnTo>
                  <a:lnTo>
                    <a:pt x="479363" y="7338764"/>
                  </a:lnTo>
                  <a:lnTo>
                    <a:pt x="479363" y="7411199"/>
                  </a:lnTo>
                  <a:lnTo>
                    <a:pt x="474805" y="7424110"/>
                  </a:lnTo>
                  <a:cubicBezTo>
                    <a:pt x="481927" y="7429780"/>
                    <a:pt x="481927" y="7538743"/>
                    <a:pt x="474805" y="7544728"/>
                  </a:cubicBezTo>
                  <a:lnTo>
                    <a:pt x="474805" y="7568662"/>
                  </a:lnTo>
                  <a:cubicBezTo>
                    <a:pt x="476443" y="7574961"/>
                    <a:pt x="480361" y="7581573"/>
                    <a:pt x="479434" y="7593542"/>
                  </a:cubicBezTo>
                  <a:lnTo>
                    <a:pt x="474520" y="7606453"/>
                  </a:lnTo>
                  <a:lnTo>
                    <a:pt x="474521" y="7654954"/>
                  </a:lnTo>
                  <a:cubicBezTo>
                    <a:pt x="491897" y="7681722"/>
                    <a:pt x="493036" y="7681722"/>
                    <a:pt x="475446" y="7689277"/>
                  </a:cubicBezTo>
                  <a:cubicBezTo>
                    <a:pt x="474805" y="7723292"/>
                    <a:pt x="470746" y="7793204"/>
                    <a:pt x="478794" y="7812100"/>
                  </a:cubicBezTo>
                  <a:cubicBezTo>
                    <a:pt x="476870" y="7824383"/>
                    <a:pt x="472526" y="7828790"/>
                    <a:pt x="469606" y="7837926"/>
                  </a:cubicBezTo>
                  <a:lnTo>
                    <a:pt x="469606" y="7862174"/>
                  </a:lnTo>
                  <a:cubicBezTo>
                    <a:pt x="472890" y="7869134"/>
                    <a:pt x="475973" y="7877826"/>
                    <a:pt x="478793" y="7887997"/>
                  </a:cubicBezTo>
                  <a:cubicBezTo>
                    <a:pt x="477725" y="7892407"/>
                    <a:pt x="474948" y="7893981"/>
                    <a:pt x="475375" y="7900911"/>
                  </a:cubicBezTo>
                  <a:lnTo>
                    <a:pt x="479149" y="7910357"/>
                  </a:lnTo>
                  <a:lnTo>
                    <a:pt x="474805" y="7922954"/>
                  </a:lnTo>
                  <a:cubicBezTo>
                    <a:pt x="474805" y="7926419"/>
                    <a:pt x="474805" y="7930513"/>
                    <a:pt x="474805" y="7934606"/>
                  </a:cubicBezTo>
                  <a:lnTo>
                    <a:pt x="469891" y="7947835"/>
                  </a:lnTo>
                  <a:lnTo>
                    <a:pt x="469891" y="7983735"/>
                  </a:lnTo>
                  <a:lnTo>
                    <a:pt x="474805" y="7996963"/>
                  </a:lnTo>
                  <a:cubicBezTo>
                    <a:pt x="474805" y="8001373"/>
                    <a:pt x="474805" y="8005153"/>
                    <a:pt x="474805" y="8009874"/>
                  </a:cubicBezTo>
                  <a:cubicBezTo>
                    <a:pt x="466971" y="8020898"/>
                    <a:pt x="471031" y="8036956"/>
                    <a:pt x="475304" y="8047034"/>
                  </a:cubicBezTo>
                  <a:cubicBezTo>
                    <a:pt x="475304" y="8056170"/>
                    <a:pt x="474947" y="8063728"/>
                    <a:pt x="474805" y="8070026"/>
                  </a:cubicBezTo>
                  <a:lnTo>
                    <a:pt x="470461" y="8080732"/>
                  </a:lnTo>
                  <a:lnTo>
                    <a:pt x="470461" y="8106240"/>
                  </a:lnTo>
                  <a:lnTo>
                    <a:pt x="479933" y="8130175"/>
                  </a:lnTo>
                  <a:lnTo>
                    <a:pt x="474947" y="8143718"/>
                  </a:lnTo>
                  <a:lnTo>
                    <a:pt x="474947" y="8179304"/>
                  </a:lnTo>
                  <a:cubicBezTo>
                    <a:pt x="468467" y="8196940"/>
                    <a:pt x="468467" y="8197885"/>
                    <a:pt x="474378" y="8213633"/>
                  </a:cubicBezTo>
                  <a:cubicBezTo>
                    <a:pt x="478081" y="8248273"/>
                    <a:pt x="469962" y="8308111"/>
                    <a:pt x="479790" y="8324488"/>
                  </a:cubicBezTo>
                  <a:lnTo>
                    <a:pt x="475233" y="8337716"/>
                  </a:lnTo>
                  <a:lnTo>
                    <a:pt x="475233" y="8361333"/>
                  </a:lnTo>
                  <a:lnTo>
                    <a:pt x="480004" y="8374244"/>
                  </a:lnTo>
                  <a:lnTo>
                    <a:pt x="480004" y="8398179"/>
                  </a:lnTo>
                  <a:lnTo>
                    <a:pt x="475375" y="8410779"/>
                  </a:lnTo>
                  <a:lnTo>
                    <a:pt x="475375" y="8459590"/>
                  </a:lnTo>
                  <a:cubicBezTo>
                    <a:pt x="481784" y="8477226"/>
                    <a:pt x="481784" y="8478172"/>
                    <a:pt x="475802" y="8494231"/>
                  </a:cubicBezTo>
                  <a:cubicBezTo>
                    <a:pt x="470319" y="8611387"/>
                    <a:pt x="482923" y="8774518"/>
                    <a:pt x="470675" y="8872144"/>
                  </a:cubicBezTo>
                  <a:cubicBezTo>
                    <a:pt x="470674" y="8875923"/>
                    <a:pt x="470674" y="8879702"/>
                    <a:pt x="470176" y="8884426"/>
                  </a:cubicBezTo>
                  <a:lnTo>
                    <a:pt x="475019" y="8897655"/>
                  </a:lnTo>
                  <a:lnTo>
                    <a:pt x="475019" y="9433031"/>
                  </a:lnTo>
                  <a:lnTo>
                    <a:pt x="480003" y="9446571"/>
                  </a:lnTo>
                  <a:lnTo>
                    <a:pt x="480004" y="9701981"/>
                  </a:lnTo>
                  <a:lnTo>
                    <a:pt x="479455" y="9703457"/>
                  </a:lnTo>
                  <a:lnTo>
                    <a:pt x="232014" y="9950898"/>
                  </a:lnTo>
                  <a:lnTo>
                    <a:pt x="218353" y="9956439"/>
                  </a:lnTo>
                  <a:lnTo>
                    <a:pt x="218282" y="9956439"/>
                  </a:lnTo>
                  <a:lnTo>
                    <a:pt x="219519" y="9963394"/>
                  </a:lnTo>
                  <a:lnTo>
                    <a:pt x="38128" y="10144785"/>
                  </a:lnTo>
                  <a:lnTo>
                    <a:pt x="37183" y="10092788"/>
                  </a:lnTo>
                  <a:cubicBezTo>
                    <a:pt x="36287" y="10073237"/>
                    <a:pt x="34881" y="10059499"/>
                    <a:pt x="32833" y="10056901"/>
                  </a:cubicBezTo>
                  <a:lnTo>
                    <a:pt x="32833" y="10008087"/>
                  </a:lnTo>
                  <a:lnTo>
                    <a:pt x="37463" y="9995176"/>
                  </a:lnTo>
                  <a:lnTo>
                    <a:pt x="37463" y="9959276"/>
                  </a:lnTo>
                  <a:lnTo>
                    <a:pt x="32691" y="9946361"/>
                  </a:lnTo>
                  <a:lnTo>
                    <a:pt x="32691" y="9910461"/>
                  </a:lnTo>
                  <a:lnTo>
                    <a:pt x="37534" y="9896918"/>
                  </a:lnTo>
                  <a:cubicBezTo>
                    <a:pt x="37534" y="9892511"/>
                    <a:pt x="37534" y="9888732"/>
                    <a:pt x="37106" y="9884635"/>
                  </a:cubicBezTo>
                  <a:cubicBezTo>
                    <a:pt x="30839" y="9867945"/>
                    <a:pt x="30839" y="9866999"/>
                    <a:pt x="37106" y="9849995"/>
                  </a:cubicBezTo>
                  <a:lnTo>
                    <a:pt x="37106" y="9825115"/>
                  </a:lnTo>
                  <a:lnTo>
                    <a:pt x="32762" y="9812518"/>
                  </a:lnTo>
                  <a:lnTo>
                    <a:pt x="32762" y="9520579"/>
                  </a:lnTo>
                  <a:lnTo>
                    <a:pt x="37249" y="9508300"/>
                  </a:lnTo>
                  <a:lnTo>
                    <a:pt x="32620" y="9495699"/>
                  </a:lnTo>
                  <a:lnTo>
                    <a:pt x="32620" y="9447202"/>
                  </a:lnTo>
                  <a:lnTo>
                    <a:pt x="37249" y="9434605"/>
                  </a:lnTo>
                  <a:lnTo>
                    <a:pt x="37249" y="9251633"/>
                  </a:lnTo>
                  <a:cubicBezTo>
                    <a:pt x="32263" y="9238722"/>
                    <a:pt x="21652" y="9222660"/>
                    <a:pt x="32335" y="9204078"/>
                  </a:cubicBezTo>
                  <a:lnTo>
                    <a:pt x="32335" y="8874666"/>
                  </a:lnTo>
                  <a:lnTo>
                    <a:pt x="27706" y="8862066"/>
                  </a:lnTo>
                  <a:lnTo>
                    <a:pt x="27705" y="8667757"/>
                  </a:lnTo>
                  <a:lnTo>
                    <a:pt x="32477" y="8654845"/>
                  </a:lnTo>
                  <a:lnTo>
                    <a:pt x="32477" y="8497382"/>
                  </a:lnTo>
                  <a:lnTo>
                    <a:pt x="27634" y="8483839"/>
                  </a:lnTo>
                  <a:cubicBezTo>
                    <a:pt x="27635" y="8479432"/>
                    <a:pt x="27635" y="8475653"/>
                    <a:pt x="28062" y="8471559"/>
                  </a:cubicBezTo>
                  <a:cubicBezTo>
                    <a:pt x="35184" y="8462424"/>
                    <a:pt x="31765" y="8423373"/>
                    <a:pt x="32548" y="8399439"/>
                  </a:cubicBezTo>
                  <a:cubicBezTo>
                    <a:pt x="30626" y="8395031"/>
                    <a:pt x="29487" y="8391880"/>
                    <a:pt x="28347" y="8389047"/>
                  </a:cubicBezTo>
                  <a:cubicBezTo>
                    <a:pt x="26994" y="8377395"/>
                    <a:pt x="27920" y="8365112"/>
                    <a:pt x="27635" y="8352201"/>
                  </a:cubicBezTo>
                  <a:lnTo>
                    <a:pt x="32335" y="8338658"/>
                  </a:lnTo>
                  <a:lnTo>
                    <a:pt x="32335" y="8278192"/>
                  </a:lnTo>
                  <a:lnTo>
                    <a:pt x="27705" y="8265281"/>
                  </a:lnTo>
                  <a:lnTo>
                    <a:pt x="27705" y="8252370"/>
                  </a:lnTo>
                  <a:lnTo>
                    <a:pt x="32620" y="8239141"/>
                  </a:lnTo>
                  <a:lnTo>
                    <a:pt x="32620" y="7899020"/>
                  </a:lnTo>
                  <a:lnTo>
                    <a:pt x="37463" y="7885477"/>
                  </a:lnTo>
                  <a:cubicBezTo>
                    <a:pt x="37463" y="7881069"/>
                    <a:pt x="37463" y="7877291"/>
                    <a:pt x="36964" y="7873198"/>
                  </a:cubicBezTo>
                  <a:cubicBezTo>
                    <a:pt x="29843" y="7855876"/>
                    <a:pt x="32691" y="7851151"/>
                    <a:pt x="33332" y="7762971"/>
                  </a:cubicBezTo>
                  <a:lnTo>
                    <a:pt x="36750" y="7754154"/>
                  </a:lnTo>
                  <a:cubicBezTo>
                    <a:pt x="37598" y="7734345"/>
                    <a:pt x="37839" y="7714094"/>
                    <a:pt x="37463" y="7694002"/>
                  </a:cubicBezTo>
                  <a:cubicBezTo>
                    <a:pt x="33760" y="7681090"/>
                    <a:pt x="29699" y="7671327"/>
                    <a:pt x="37463" y="7654954"/>
                  </a:cubicBezTo>
                  <a:lnTo>
                    <a:pt x="37463" y="7618736"/>
                  </a:lnTo>
                  <a:lnTo>
                    <a:pt x="32762" y="7606136"/>
                  </a:lnTo>
                  <a:cubicBezTo>
                    <a:pt x="40311" y="7596690"/>
                    <a:pt x="36821" y="7558899"/>
                    <a:pt x="37534" y="7533390"/>
                  </a:cubicBezTo>
                  <a:cubicBezTo>
                    <a:pt x="27136" y="7521420"/>
                    <a:pt x="37961" y="7462529"/>
                    <a:pt x="28347" y="7449618"/>
                  </a:cubicBezTo>
                  <a:cubicBezTo>
                    <a:pt x="27556" y="7404900"/>
                    <a:pt x="27343" y="7359990"/>
                    <a:pt x="27705" y="7315143"/>
                  </a:cubicBezTo>
                  <a:lnTo>
                    <a:pt x="23077" y="7301918"/>
                  </a:lnTo>
                  <a:lnTo>
                    <a:pt x="32477" y="7277041"/>
                  </a:lnTo>
                  <a:lnTo>
                    <a:pt x="32477" y="7192323"/>
                  </a:lnTo>
                  <a:lnTo>
                    <a:pt x="27990" y="7179095"/>
                  </a:lnTo>
                  <a:lnTo>
                    <a:pt x="31979" y="7169334"/>
                  </a:lnTo>
                  <a:cubicBezTo>
                    <a:pt x="34542" y="7007774"/>
                    <a:pt x="30768" y="6840550"/>
                    <a:pt x="33261" y="6678680"/>
                  </a:cubicBezTo>
                  <a:cubicBezTo>
                    <a:pt x="37035" y="6669544"/>
                    <a:pt x="37035" y="6669230"/>
                    <a:pt x="37605" y="6657261"/>
                  </a:cubicBezTo>
                  <a:lnTo>
                    <a:pt x="32762" y="6643718"/>
                  </a:lnTo>
                  <a:lnTo>
                    <a:pt x="32762" y="6595222"/>
                  </a:lnTo>
                  <a:lnTo>
                    <a:pt x="37534" y="6582624"/>
                  </a:lnTo>
                  <a:lnTo>
                    <a:pt x="37534" y="6558689"/>
                  </a:lnTo>
                  <a:lnTo>
                    <a:pt x="32762" y="6546093"/>
                  </a:lnTo>
                  <a:lnTo>
                    <a:pt x="32762" y="6449095"/>
                  </a:lnTo>
                  <a:lnTo>
                    <a:pt x="37534" y="6435238"/>
                  </a:lnTo>
                  <a:cubicBezTo>
                    <a:pt x="37534" y="6430827"/>
                    <a:pt x="37178" y="6427048"/>
                    <a:pt x="36964" y="6422956"/>
                  </a:cubicBezTo>
                  <a:cubicBezTo>
                    <a:pt x="31907" y="6416342"/>
                    <a:pt x="32548" y="6397133"/>
                    <a:pt x="32620" y="6377606"/>
                  </a:cubicBezTo>
                  <a:lnTo>
                    <a:pt x="37249" y="6363435"/>
                  </a:lnTo>
                  <a:lnTo>
                    <a:pt x="37249" y="6327535"/>
                  </a:lnTo>
                  <a:lnTo>
                    <a:pt x="32762" y="6314621"/>
                  </a:lnTo>
                  <a:lnTo>
                    <a:pt x="32762" y="6217623"/>
                  </a:lnTo>
                  <a:lnTo>
                    <a:pt x="37534" y="6205026"/>
                  </a:lnTo>
                  <a:lnTo>
                    <a:pt x="37534" y="6156529"/>
                  </a:lnTo>
                  <a:lnTo>
                    <a:pt x="32620" y="6143614"/>
                  </a:lnTo>
                  <a:cubicBezTo>
                    <a:pt x="32620" y="6139207"/>
                    <a:pt x="32620" y="6135114"/>
                    <a:pt x="32620" y="6131335"/>
                  </a:cubicBezTo>
                  <a:lnTo>
                    <a:pt x="36110" y="6122517"/>
                  </a:lnTo>
                  <a:cubicBezTo>
                    <a:pt x="38958" y="6072442"/>
                    <a:pt x="36110" y="6013864"/>
                    <a:pt x="37249" y="5961588"/>
                  </a:cubicBezTo>
                  <a:cubicBezTo>
                    <a:pt x="49570" y="5890730"/>
                    <a:pt x="38674" y="5753422"/>
                    <a:pt x="42163" y="5659886"/>
                  </a:cubicBezTo>
                  <a:cubicBezTo>
                    <a:pt x="40012" y="5650189"/>
                    <a:pt x="37306" y="5643199"/>
                    <a:pt x="34329" y="5639731"/>
                  </a:cubicBezTo>
                  <a:cubicBezTo>
                    <a:pt x="28204" y="5659258"/>
                    <a:pt x="23077" y="5646029"/>
                    <a:pt x="13961" y="5654533"/>
                  </a:cubicBezTo>
                  <a:lnTo>
                    <a:pt x="10401" y="5661777"/>
                  </a:lnTo>
                  <a:cubicBezTo>
                    <a:pt x="-21292" y="5622412"/>
                    <a:pt x="28774" y="5654219"/>
                    <a:pt x="37106" y="5608238"/>
                  </a:cubicBezTo>
                  <a:lnTo>
                    <a:pt x="37106" y="5450774"/>
                  </a:lnTo>
                  <a:lnTo>
                    <a:pt x="42092" y="5437235"/>
                  </a:lnTo>
                  <a:lnTo>
                    <a:pt x="42092" y="5425580"/>
                  </a:lnTo>
                  <a:lnTo>
                    <a:pt x="37463" y="5412986"/>
                  </a:lnTo>
                  <a:lnTo>
                    <a:pt x="37463" y="5339606"/>
                  </a:lnTo>
                  <a:cubicBezTo>
                    <a:pt x="43872" y="5322287"/>
                    <a:pt x="43943" y="5321024"/>
                    <a:pt x="37819" y="5304962"/>
                  </a:cubicBezTo>
                  <a:cubicBezTo>
                    <a:pt x="37171" y="5288870"/>
                    <a:pt x="36950" y="5272464"/>
                    <a:pt x="37178" y="5256150"/>
                  </a:cubicBezTo>
                  <a:lnTo>
                    <a:pt x="32691" y="5242926"/>
                  </a:lnTo>
                  <a:lnTo>
                    <a:pt x="37178" y="5230325"/>
                  </a:lnTo>
                  <a:lnTo>
                    <a:pt x="37178" y="5207022"/>
                  </a:lnTo>
                  <a:lnTo>
                    <a:pt x="42092" y="5193479"/>
                  </a:lnTo>
                  <a:lnTo>
                    <a:pt x="42092" y="5047985"/>
                  </a:lnTo>
                  <a:lnTo>
                    <a:pt x="37463" y="5035074"/>
                  </a:lnTo>
                  <a:lnTo>
                    <a:pt x="37463" y="4962011"/>
                  </a:lnTo>
                  <a:cubicBezTo>
                    <a:pt x="47575" y="4949728"/>
                    <a:pt x="36821" y="4890835"/>
                    <a:pt x="46506" y="4878552"/>
                  </a:cubicBezTo>
                  <a:cubicBezTo>
                    <a:pt x="47134" y="4862556"/>
                    <a:pt x="47326" y="4846273"/>
                    <a:pt x="47076" y="4830055"/>
                  </a:cubicBezTo>
                  <a:lnTo>
                    <a:pt x="42377" y="4815884"/>
                  </a:lnTo>
                  <a:lnTo>
                    <a:pt x="42377" y="4792264"/>
                  </a:lnTo>
                  <a:lnTo>
                    <a:pt x="47005" y="4779350"/>
                  </a:lnTo>
                  <a:lnTo>
                    <a:pt x="47006" y="4743449"/>
                  </a:lnTo>
                  <a:lnTo>
                    <a:pt x="42234" y="4730538"/>
                  </a:lnTo>
                  <a:lnTo>
                    <a:pt x="42234" y="4706289"/>
                  </a:lnTo>
                  <a:lnTo>
                    <a:pt x="46436" y="4695895"/>
                  </a:lnTo>
                  <a:cubicBezTo>
                    <a:pt x="48359" y="4680150"/>
                    <a:pt x="46009" y="4661882"/>
                    <a:pt x="47362" y="4644878"/>
                  </a:cubicBezTo>
                  <a:cubicBezTo>
                    <a:pt x="55836" y="4628816"/>
                    <a:pt x="51421" y="4568036"/>
                    <a:pt x="51279" y="4534024"/>
                  </a:cubicBezTo>
                  <a:lnTo>
                    <a:pt x="42591" y="4512609"/>
                  </a:lnTo>
                  <a:lnTo>
                    <a:pt x="42163" y="4500326"/>
                  </a:lnTo>
                  <a:lnTo>
                    <a:pt x="47006" y="4487100"/>
                  </a:lnTo>
                  <a:lnTo>
                    <a:pt x="47006" y="4475446"/>
                  </a:lnTo>
                  <a:lnTo>
                    <a:pt x="51777" y="4462534"/>
                  </a:lnTo>
                  <a:lnTo>
                    <a:pt x="47219" y="4450251"/>
                  </a:lnTo>
                  <a:cubicBezTo>
                    <a:pt x="45510" y="4431987"/>
                    <a:pt x="57475" y="4423797"/>
                    <a:pt x="49427" y="4408053"/>
                  </a:cubicBezTo>
                  <a:cubicBezTo>
                    <a:pt x="42306" y="4414980"/>
                    <a:pt x="42946" y="4388212"/>
                    <a:pt x="37463" y="4376560"/>
                  </a:cubicBezTo>
                  <a:lnTo>
                    <a:pt x="37463" y="4292160"/>
                  </a:lnTo>
                  <a:lnTo>
                    <a:pt x="42021" y="4279877"/>
                  </a:lnTo>
                  <a:lnTo>
                    <a:pt x="37391" y="4267279"/>
                  </a:lnTo>
                  <a:cubicBezTo>
                    <a:pt x="46080" y="4254051"/>
                    <a:pt x="40952" y="4200829"/>
                    <a:pt x="42163" y="4170282"/>
                  </a:cubicBezTo>
                  <a:cubicBezTo>
                    <a:pt x="48858" y="4152332"/>
                    <a:pt x="48857" y="4151386"/>
                    <a:pt x="42732" y="4135010"/>
                  </a:cubicBezTo>
                  <a:cubicBezTo>
                    <a:pt x="41308" y="4123359"/>
                    <a:pt x="42733" y="4111076"/>
                    <a:pt x="41593" y="4096587"/>
                  </a:cubicBezTo>
                  <a:lnTo>
                    <a:pt x="37534" y="4084936"/>
                  </a:lnTo>
                  <a:lnTo>
                    <a:pt x="42163" y="4072339"/>
                  </a:lnTo>
                  <a:lnTo>
                    <a:pt x="42163" y="3902278"/>
                  </a:lnTo>
                  <a:lnTo>
                    <a:pt x="46935" y="3889681"/>
                  </a:lnTo>
                  <a:lnTo>
                    <a:pt x="46934" y="3635538"/>
                  </a:lnTo>
                  <a:lnTo>
                    <a:pt x="42448" y="3622308"/>
                  </a:lnTo>
                  <a:cubicBezTo>
                    <a:pt x="47860" y="3615064"/>
                    <a:pt x="47149" y="3596800"/>
                    <a:pt x="47077" y="3576013"/>
                  </a:cubicBezTo>
                  <a:lnTo>
                    <a:pt x="42591" y="3562474"/>
                  </a:lnTo>
                  <a:lnTo>
                    <a:pt x="46792" y="3550191"/>
                  </a:lnTo>
                  <a:cubicBezTo>
                    <a:pt x="46792" y="3546725"/>
                    <a:pt x="46792" y="3542632"/>
                    <a:pt x="46791" y="3538539"/>
                  </a:cubicBezTo>
                  <a:lnTo>
                    <a:pt x="41878" y="3525310"/>
                  </a:lnTo>
                  <a:lnTo>
                    <a:pt x="41878" y="3501376"/>
                  </a:lnTo>
                  <a:lnTo>
                    <a:pt x="46650" y="3488779"/>
                  </a:lnTo>
                  <a:lnTo>
                    <a:pt x="46649" y="3293839"/>
                  </a:lnTo>
                  <a:lnTo>
                    <a:pt x="43017" y="3284707"/>
                  </a:lnTo>
                  <a:cubicBezTo>
                    <a:pt x="40240" y="3241562"/>
                    <a:pt x="42662" y="3190228"/>
                    <a:pt x="41878" y="3145821"/>
                  </a:cubicBezTo>
                  <a:cubicBezTo>
                    <a:pt x="43231" y="3129762"/>
                    <a:pt x="37748" y="3135432"/>
                    <a:pt x="32976" y="3125669"/>
                  </a:cubicBezTo>
                  <a:cubicBezTo>
                    <a:pt x="31837" y="3110866"/>
                    <a:pt x="40097" y="3122518"/>
                    <a:pt x="41237" y="3112755"/>
                  </a:cubicBezTo>
                  <a:cubicBezTo>
                    <a:pt x="42875" y="3032133"/>
                    <a:pt x="41237" y="2950570"/>
                    <a:pt x="41878" y="2868688"/>
                  </a:cubicBezTo>
                  <a:lnTo>
                    <a:pt x="37178" y="2855459"/>
                  </a:lnTo>
                  <a:lnTo>
                    <a:pt x="41878" y="2842863"/>
                  </a:lnTo>
                  <a:lnTo>
                    <a:pt x="41878" y="2636271"/>
                  </a:lnTo>
                  <a:lnTo>
                    <a:pt x="46650" y="2623673"/>
                  </a:lnTo>
                  <a:lnTo>
                    <a:pt x="46650" y="2502110"/>
                  </a:lnTo>
                  <a:lnTo>
                    <a:pt x="42092" y="2489199"/>
                  </a:lnTo>
                  <a:cubicBezTo>
                    <a:pt x="41094" y="2478493"/>
                    <a:pt x="43516" y="2472822"/>
                    <a:pt x="45938" y="2467787"/>
                  </a:cubicBezTo>
                  <a:cubicBezTo>
                    <a:pt x="48074" y="2446686"/>
                    <a:pt x="45938" y="2418972"/>
                    <a:pt x="46792" y="2394092"/>
                  </a:cubicBezTo>
                  <a:lnTo>
                    <a:pt x="42163" y="2380235"/>
                  </a:lnTo>
                  <a:lnTo>
                    <a:pt x="42163" y="2356301"/>
                  </a:lnTo>
                  <a:lnTo>
                    <a:pt x="46650" y="2343390"/>
                  </a:lnTo>
                  <a:lnTo>
                    <a:pt x="46649" y="2319456"/>
                  </a:lnTo>
                  <a:lnTo>
                    <a:pt x="41878" y="2306858"/>
                  </a:lnTo>
                  <a:lnTo>
                    <a:pt x="41878" y="2282924"/>
                  </a:lnTo>
                  <a:lnTo>
                    <a:pt x="46578" y="2270327"/>
                  </a:lnTo>
                  <a:lnTo>
                    <a:pt x="46579" y="2245761"/>
                  </a:lnTo>
                  <a:cubicBezTo>
                    <a:pt x="40098" y="2228439"/>
                    <a:pt x="40098" y="2227179"/>
                    <a:pt x="46009" y="2211749"/>
                  </a:cubicBezTo>
                  <a:cubicBezTo>
                    <a:pt x="46720" y="2182147"/>
                    <a:pt x="50068" y="2125774"/>
                    <a:pt x="42092" y="2112863"/>
                  </a:cubicBezTo>
                  <a:lnTo>
                    <a:pt x="42092" y="1931151"/>
                  </a:lnTo>
                  <a:lnTo>
                    <a:pt x="37178" y="1917294"/>
                  </a:lnTo>
                  <a:lnTo>
                    <a:pt x="46579" y="1892728"/>
                  </a:lnTo>
                  <a:lnTo>
                    <a:pt x="46579" y="1843600"/>
                  </a:lnTo>
                  <a:cubicBezTo>
                    <a:pt x="38816" y="1832262"/>
                    <a:pt x="41949" y="1785339"/>
                    <a:pt x="42518" y="1757311"/>
                  </a:cubicBezTo>
                  <a:lnTo>
                    <a:pt x="46009" y="1748490"/>
                  </a:lnTo>
                  <a:cubicBezTo>
                    <a:pt x="47227" y="1657761"/>
                    <a:pt x="47227" y="1566810"/>
                    <a:pt x="46009" y="1476078"/>
                  </a:cubicBezTo>
                  <a:lnTo>
                    <a:pt x="42306" y="1466946"/>
                  </a:lnTo>
                  <a:lnTo>
                    <a:pt x="42306" y="1197997"/>
                  </a:lnTo>
                  <a:lnTo>
                    <a:pt x="46934" y="1185400"/>
                  </a:lnTo>
                  <a:lnTo>
                    <a:pt x="46935" y="1137217"/>
                  </a:lnTo>
                  <a:lnTo>
                    <a:pt x="42234" y="1124620"/>
                  </a:lnTo>
                  <a:lnTo>
                    <a:pt x="47220" y="1111077"/>
                  </a:lnTo>
                  <a:lnTo>
                    <a:pt x="47219" y="965582"/>
                  </a:lnTo>
                  <a:cubicBezTo>
                    <a:pt x="54341" y="957710"/>
                    <a:pt x="54341" y="878662"/>
                    <a:pt x="47219" y="871104"/>
                  </a:cubicBezTo>
                  <a:lnTo>
                    <a:pt x="47219" y="846224"/>
                  </a:lnTo>
                  <a:lnTo>
                    <a:pt x="51350" y="834258"/>
                  </a:lnTo>
                  <a:cubicBezTo>
                    <a:pt x="51350" y="831107"/>
                    <a:pt x="51350" y="827014"/>
                    <a:pt x="51777" y="822607"/>
                  </a:cubicBezTo>
                  <a:lnTo>
                    <a:pt x="46935" y="809064"/>
                  </a:lnTo>
                  <a:lnTo>
                    <a:pt x="46935" y="785444"/>
                  </a:lnTo>
                  <a:lnTo>
                    <a:pt x="51706" y="772533"/>
                  </a:lnTo>
                  <a:lnTo>
                    <a:pt x="51706" y="699783"/>
                  </a:lnTo>
                  <a:lnTo>
                    <a:pt x="47077" y="687186"/>
                  </a:lnTo>
                  <a:lnTo>
                    <a:pt x="47077" y="626092"/>
                  </a:lnTo>
                  <a:cubicBezTo>
                    <a:pt x="54198" y="616643"/>
                    <a:pt x="51919" y="577275"/>
                    <a:pt x="51065" y="551767"/>
                  </a:cubicBezTo>
                  <a:cubicBezTo>
                    <a:pt x="44389" y="534762"/>
                    <a:pt x="46445" y="492957"/>
                    <a:pt x="47079" y="455711"/>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376" name="Google Shape;376;p18"/>
            <p:cNvSpPr/>
            <p:nvPr/>
          </p:nvSpPr>
          <p:spPr>
            <a:xfrm rot="2700000">
              <a:off x="6369134" y="-1642382"/>
              <a:ext cx="466609" cy="10139607"/>
            </a:xfrm>
            <a:custGeom>
              <a:rect b="b" l="l" r="r" t="t"/>
              <a:pathLst>
                <a:path extrusionOk="0" h="10133972" w="466350">
                  <a:moveTo>
                    <a:pt x="261152" y="8256296"/>
                  </a:moveTo>
                  <a:cubicBezTo>
                    <a:pt x="249046" y="8284956"/>
                    <a:pt x="257378" y="8297239"/>
                    <a:pt x="266921" y="8292514"/>
                  </a:cubicBezTo>
                  <a:cubicBezTo>
                    <a:pt x="273901" y="8311380"/>
                    <a:pt x="282803" y="8308986"/>
                    <a:pt x="289213" y="8286533"/>
                  </a:cubicBezTo>
                  <a:lnTo>
                    <a:pt x="289425" y="8286533"/>
                  </a:lnTo>
                  <a:lnTo>
                    <a:pt x="282304" y="8268265"/>
                  </a:lnTo>
                  <a:cubicBezTo>
                    <a:pt x="278857" y="8270500"/>
                    <a:pt x="275368" y="8266156"/>
                    <a:pt x="272690" y="8256296"/>
                  </a:cubicBezTo>
                  <a:close/>
                  <a:moveTo>
                    <a:pt x="223051" y="8268265"/>
                  </a:moveTo>
                  <a:cubicBezTo>
                    <a:pt x="219562" y="8280862"/>
                    <a:pt x="219562" y="8280862"/>
                    <a:pt x="223051" y="8292514"/>
                  </a:cubicBezTo>
                  <a:lnTo>
                    <a:pt x="242422" y="8292514"/>
                  </a:lnTo>
                  <a:cubicBezTo>
                    <a:pt x="244238" y="8286216"/>
                    <a:pt x="245147" y="8283067"/>
                    <a:pt x="245129" y="8280035"/>
                  </a:cubicBezTo>
                  <a:lnTo>
                    <a:pt x="242280" y="8268265"/>
                  </a:lnTo>
                  <a:lnTo>
                    <a:pt x="242494" y="8268265"/>
                  </a:lnTo>
                  <a:lnTo>
                    <a:pt x="242280" y="8268265"/>
                  </a:lnTo>
                  <a:lnTo>
                    <a:pt x="242280" y="8268265"/>
                  </a:lnTo>
                  <a:close/>
                  <a:moveTo>
                    <a:pt x="261580" y="8194885"/>
                  </a:moveTo>
                  <a:cubicBezTo>
                    <a:pt x="244773" y="8240866"/>
                    <a:pt x="265069" y="8235513"/>
                    <a:pt x="272832" y="8208745"/>
                  </a:cubicBezTo>
                  <a:cubicBezTo>
                    <a:pt x="278957" y="8231102"/>
                    <a:pt x="287574" y="8208745"/>
                    <a:pt x="293841" y="8200555"/>
                  </a:cubicBezTo>
                  <a:lnTo>
                    <a:pt x="294055" y="8200555"/>
                  </a:lnTo>
                  <a:cubicBezTo>
                    <a:pt x="284013" y="8165286"/>
                    <a:pt x="272690" y="8191423"/>
                    <a:pt x="261580" y="8194885"/>
                  </a:cubicBezTo>
                  <a:close/>
                  <a:moveTo>
                    <a:pt x="270197" y="8127178"/>
                  </a:moveTo>
                  <a:cubicBezTo>
                    <a:pt x="271194" y="8179771"/>
                    <a:pt x="293272" y="8119620"/>
                    <a:pt x="299254" y="8140403"/>
                  </a:cubicBezTo>
                  <a:lnTo>
                    <a:pt x="299254" y="8152372"/>
                  </a:lnTo>
                  <a:cubicBezTo>
                    <a:pt x="306376" y="8167802"/>
                    <a:pt x="314423" y="8145445"/>
                    <a:pt x="321473" y="8134422"/>
                  </a:cubicBezTo>
                  <a:cubicBezTo>
                    <a:pt x="325746" y="8135996"/>
                    <a:pt x="336358" y="8134422"/>
                    <a:pt x="337283" y="8113321"/>
                  </a:cubicBezTo>
                  <a:lnTo>
                    <a:pt x="337497" y="8113321"/>
                  </a:lnTo>
                  <a:cubicBezTo>
                    <a:pt x="314851" y="8099464"/>
                    <a:pt x="292417" y="8122453"/>
                    <a:pt x="270197" y="8127178"/>
                  </a:cubicBezTo>
                  <a:close/>
                  <a:moveTo>
                    <a:pt x="269005" y="7956643"/>
                  </a:moveTo>
                  <a:cubicBezTo>
                    <a:pt x="262791" y="7964517"/>
                    <a:pt x="256666" y="7978532"/>
                    <a:pt x="251467" y="7987350"/>
                  </a:cubicBezTo>
                  <a:cubicBezTo>
                    <a:pt x="245905" y="7984044"/>
                    <a:pt x="240265" y="7990375"/>
                    <a:pt x="235728" y="8004986"/>
                  </a:cubicBezTo>
                  <a:lnTo>
                    <a:pt x="247479" y="8037110"/>
                  </a:lnTo>
                  <a:cubicBezTo>
                    <a:pt x="256502" y="8032134"/>
                    <a:pt x="265646" y="8040572"/>
                    <a:pt x="273474" y="8061041"/>
                  </a:cubicBezTo>
                  <a:cubicBezTo>
                    <a:pt x="292595" y="8029172"/>
                    <a:pt x="312742" y="8011000"/>
                    <a:pt x="333153" y="8007191"/>
                  </a:cubicBezTo>
                  <a:cubicBezTo>
                    <a:pt x="333153" y="8003412"/>
                    <a:pt x="333153" y="7999319"/>
                    <a:pt x="333652" y="7994908"/>
                  </a:cubicBezTo>
                  <a:lnTo>
                    <a:pt x="328809" y="7981997"/>
                  </a:lnTo>
                  <a:cubicBezTo>
                    <a:pt x="328809" y="7950504"/>
                    <a:pt x="316346" y="7967826"/>
                    <a:pt x="311218" y="7962784"/>
                  </a:cubicBezTo>
                  <a:cubicBezTo>
                    <a:pt x="303676" y="7944993"/>
                    <a:pt x="294618" y="7944993"/>
                    <a:pt x="287075" y="7962784"/>
                  </a:cubicBezTo>
                  <a:cubicBezTo>
                    <a:pt x="281520" y="7947037"/>
                    <a:pt x="275218" y="7948770"/>
                    <a:pt x="269005" y="7956643"/>
                  </a:cubicBezTo>
                  <a:close/>
                  <a:moveTo>
                    <a:pt x="322693" y="7888345"/>
                  </a:moveTo>
                  <a:cubicBezTo>
                    <a:pt x="318144" y="7892084"/>
                    <a:pt x="313711" y="7897752"/>
                    <a:pt x="309651" y="7909876"/>
                  </a:cubicBezTo>
                  <a:lnTo>
                    <a:pt x="314209" y="7922477"/>
                  </a:lnTo>
                  <a:cubicBezTo>
                    <a:pt x="313497" y="7959005"/>
                    <a:pt x="328453" y="7916805"/>
                    <a:pt x="333224" y="7916492"/>
                  </a:cubicBezTo>
                  <a:cubicBezTo>
                    <a:pt x="347397" y="7924679"/>
                    <a:pt x="372963" y="7973493"/>
                    <a:pt x="382222" y="7898539"/>
                  </a:cubicBezTo>
                  <a:lnTo>
                    <a:pt x="382578" y="7898539"/>
                  </a:lnTo>
                  <a:cubicBezTo>
                    <a:pt x="382578" y="7895391"/>
                    <a:pt x="380655" y="7893186"/>
                    <a:pt x="379801" y="7890984"/>
                  </a:cubicBezTo>
                  <a:cubicBezTo>
                    <a:pt x="374908" y="7887896"/>
                    <a:pt x="369923" y="7891768"/>
                    <a:pt x="365557" y="7902004"/>
                  </a:cubicBezTo>
                  <a:lnTo>
                    <a:pt x="356726" y="7879957"/>
                  </a:lnTo>
                  <a:cubicBezTo>
                    <a:pt x="346471" y="7894446"/>
                    <a:pt x="343979" y="7925624"/>
                    <a:pt x="336429" y="7878384"/>
                  </a:cubicBezTo>
                  <a:cubicBezTo>
                    <a:pt x="331907" y="7882794"/>
                    <a:pt x="327242" y="7884605"/>
                    <a:pt x="322693" y="7888345"/>
                  </a:cubicBezTo>
                  <a:close/>
                  <a:moveTo>
                    <a:pt x="372342" y="7708747"/>
                  </a:moveTo>
                  <a:cubicBezTo>
                    <a:pt x="368946" y="7710649"/>
                    <a:pt x="365663" y="7716451"/>
                    <a:pt x="362850" y="7725962"/>
                  </a:cubicBezTo>
                  <a:lnTo>
                    <a:pt x="362850" y="7727219"/>
                  </a:lnTo>
                  <a:cubicBezTo>
                    <a:pt x="369417" y="7739409"/>
                    <a:pt x="376966" y="7734684"/>
                    <a:pt x="382506" y="7714939"/>
                  </a:cubicBezTo>
                  <a:cubicBezTo>
                    <a:pt x="379245" y="7708845"/>
                    <a:pt x="375737" y="7706846"/>
                    <a:pt x="372342" y="7708747"/>
                  </a:cubicBezTo>
                  <a:close/>
                  <a:moveTo>
                    <a:pt x="350620" y="7587708"/>
                  </a:moveTo>
                  <a:cubicBezTo>
                    <a:pt x="349250" y="7590904"/>
                    <a:pt x="348155" y="7596415"/>
                    <a:pt x="347660" y="7603486"/>
                  </a:cubicBezTo>
                  <a:cubicBezTo>
                    <a:pt x="346834" y="7615233"/>
                    <a:pt x="347931" y="7627956"/>
                    <a:pt x="350316" y="7634317"/>
                  </a:cubicBezTo>
                  <a:cubicBezTo>
                    <a:pt x="354177" y="7636238"/>
                    <a:pt x="358079" y="7635167"/>
                    <a:pt x="361854" y="7631167"/>
                  </a:cubicBezTo>
                  <a:cubicBezTo>
                    <a:pt x="363143" y="7622792"/>
                    <a:pt x="363335" y="7611990"/>
                    <a:pt x="362352" y="7602825"/>
                  </a:cubicBezTo>
                  <a:lnTo>
                    <a:pt x="355230" y="7585817"/>
                  </a:lnTo>
                  <a:cubicBezTo>
                    <a:pt x="353635" y="7583630"/>
                    <a:pt x="351990" y="7584512"/>
                    <a:pt x="350620" y="7587708"/>
                  </a:cubicBezTo>
                  <a:close/>
                  <a:moveTo>
                    <a:pt x="255510" y="7668995"/>
                  </a:moveTo>
                  <a:cubicBezTo>
                    <a:pt x="248222" y="7673998"/>
                    <a:pt x="246376" y="7684863"/>
                    <a:pt x="259302" y="7712734"/>
                  </a:cubicBezTo>
                  <a:cubicBezTo>
                    <a:pt x="252180" y="7732574"/>
                    <a:pt x="242209" y="7708009"/>
                    <a:pt x="235230" y="7725961"/>
                  </a:cubicBezTo>
                  <a:lnTo>
                    <a:pt x="235230" y="7737614"/>
                  </a:lnTo>
                  <a:lnTo>
                    <a:pt x="230316" y="7750839"/>
                  </a:lnTo>
                  <a:lnTo>
                    <a:pt x="230316" y="7776347"/>
                  </a:lnTo>
                  <a:lnTo>
                    <a:pt x="236654" y="7781703"/>
                  </a:lnTo>
                  <a:cubicBezTo>
                    <a:pt x="252037" y="7744854"/>
                    <a:pt x="270624" y="7760602"/>
                    <a:pt x="286506" y="7779184"/>
                  </a:cubicBezTo>
                  <a:cubicBezTo>
                    <a:pt x="302181" y="7769797"/>
                    <a:pt x="318119" y="7783750"/>
                    <a:pt x="331800" y="7818867"/>
                  </a:cubicBezTo>
                  <a:cubicBezTo>
                    <a:pt x="336642" y="7812565"/>
                    <a:pt x="342767" y="7823588"/>
                    <a:pt x="347895" y="7811936"/>
                  </a:cubicBezTo>
                  <a:lnTo>
                    <a:pt x="343266" y="7798708"/>
                  </a:lnTo>
                  <a:lnTo>
                    <a:pt x="343266" y="7774773"/>
                  </a:lnTo>
                  <a:cubicBezTo>
                    <a:pt x="345118" y="7764382"/>
                    <a:pt x="351171" y="7772885"/>
                    <a:pt x="352951" y="7762490"/>
                  </a:cubicBezTo>
                  <a:lnTo>
                    <a:pt x="352951" y="7750211"/>
                  </a:lnTo>
                  <a:cubicBezTo>
                    <a:pt x="349889" y="7740133"/>
                    <a:pt x="343052" y="7746746"/>
                    <a:pt x="340987" y="7732575"/>
                  </a:cubicBezTo>
                  <a:cubicBezTo>
                    <a:pt x="330660" y="7732575"/>
                    <a:pt x="319978" y="7725962"/>
                    <a:pt x="311005" y="7756509"/>
                  </a:cubicBezTo>
                  <a:cubicBezTo>
                    <a:pt x="302316" y="7764696"/>
                    <a:pt x="305948" y="7729110"/>
                    <a:pt x="298185" y="7732261"/>
                  </a:cubicBezTo>
                  <a:cubicBezTo>
                    <a:pt x="291591" y="7736258"/>
                    <a:pt x="284889" y="7729897"/>
                    <a:pt x="279242" y="7714307"/>
                  </a:cubicBezTo>
                  <a:cubicBezTo>
                    <a:pt x="284441" y="7700451"/>
                    <a:pt x="291064" y="7714307"/>
                    <a:pt x="296476" y="7696043"/>
                  </a:cubicBezTo>
                  <a:cubicBezTo>
                    <a:pt x="313141" y="7703916"/>
                    <a:pt x="336714" y="7722494"/>
                    <a:pt x="352951" y="7690059"/>
                  </a:cubicBezTo>
                  <a:lnTo>
                    <a:pt x="352951" y="7677148"/>
                  </a:lnTo>
                  <a:cubicBezTo>
                    <a:pt x="342305" y="7642031"/>
                    <a:pt x="328218" y="7634946"/>
                    <a:pt x="316061" y="7658566"/>
                  </a:cubicBezTo>
                  <a:cubicBezTo>
                    <a:pt x="310008" y="7641562"/>
                    <a:pt x="301248" y="7622034"/>
                    <a:pt x="294126" y="7641244"/>
                  </a:cubicBezTo>
                  <a:cubicBezTo>
                    <a:pt x="294927" y="7668604"/>
                    <a:pt x="267659" y="7660657"/>
                    <a:pt x="255510" y="7668995"/>
                  </a:cubicBezTo>
                  <a:close/>
                  <a:moveTo>
                    <a:pt x="357926" y="7464870"/>
                  </a:moveTo>
                  <a:cubicBezTo>
                    <a:pt x="356216" y="7464926"/>
                    <a:pt x="354508" y="7467138"/>
                    <a:pt x="353023" y="7471501"/>
                  </a:cubicBezTo>
                  <a:lnTo>
                    <a:pt x="359717" y="7487877"/>
                  </a:lnTo>
                  <a:cubicBezTo>
                    <a:pt x="364346" y="7487877"/>
                    <a:pt x="362494" y="7477482"/>
                    <a:pt x="362850" y="7471184"/>
                  </a:cubicBezTo>
                  <a:cubicBezTo>
                    <a:pt x="361352" y="7466917"/>
                    <a:pt x="359637" y="7464815"/>
                    <a:pt x="357926" y="7464870"/>
                  </a:cubicBezTo>
                  <a:close/>
                  <a:moveTo>
                    <a:pt x="250756" y="7505513"/>
                  </a:moveTo>
                  <a:cubicBezTo>
                    <a:pt x="248832" y="7522203"/>
                    <a:pt x="251538" y="7540467"/>
                    <a:pt x="249117" y="7558103"/>
                  </a:cubicBezTo>
                  <a:cubicBezTo>
                    <a:pt x="239218" y="7585189"/>
                    <a:pt x="225758" y="7576057"/>
                    <a:pt x="215717" y="7592116"/>
                  </a:cubicBezTo>
                  <a:cubicBezTo>
                    <a:pt x="215858" y="7597472"/>
                    <a:pt x="214434" y="7604399"/>
                    <a:pt x="217283" y="7608492"/>
                  </a:cubicBezTo>
                  <a:lnTo>
                    <a:pt x="217497" y="7608492"/>
                  </a:lnTo>
                  <a:cubicBezTo>
                    <a:pt x="224249" y="7615293"/>
                    <a:pt x="231320" y="7611861"/>
                    <a:pt x="237580" y="7598728"/>
                  </a:cubicBezTo>
                  <a:cubicBezTo>
                    <a:pt x="242131" y="7609596"/>
                    <a:pt x="247358" y="7613564"/>
                    <a:pt x="252465" y="7610069"/>
                  </a:cubicBezTo>
                  <a:cubicBezTo>
                    <a:pt x="256738" y="7605972"/>
                    <a:pt x="253390" y="7590856"/>
                    <a:pt x="257449" y="7585817"/>
                  </a:cubicBezTo>
                  <a:lnTo>
                    <a:pt x="262363" y="7585817"/>
                  </a:lnTo>
                  <a:cubicBezTo>
                    <a:pt x="266495" y="7580778"/>
                    <a:pt x="263075" y="7565979"/>
                    <a:pt x="267919" y="7561254"/>
                  </a:cubicBezTo>
                  <a:cubicBezTo>
                    <a:pt x="278886" y="7567867"/>
                    <a:pt x="290922" y="7549916"/>
                    <a:pt x="301034" y="7549917"/>
                  </a:cubicBezTo>
                  <a:lnTo>
                    <a:pt x="312429" y="7575739"/>
                  </a:lnTo>
                  <a:cubicBezTo>
                    <a:pt x="315278" y="7589913"/>
                    <a:pt x="312002" y="7600934"/>
                    <a:pt x="316132" y="7609751"/>
                  </a:cubicBezTo>
                  <a:cubicBezTo>
                    <a:pt x="319693" y="7607549"/>
                    <a:pt x="325676" y="7615736"/>
                    <a:pt x="328525" y="7602193"/>
                  </a:cubicBezTo>
                  <a:cubicBezTo>
                    <a:pt x="328524" y="7591801"/>
                    <a:pt x="331373" y="7585816"/>
                    <a:pt x="332939" y="7578259"/>
                  </a:cubicBezTo>
                  <a:lnTo>
                    <a:pt x="329379" y="7569127"/>
                  </a:lnTo>
                  <a:cubicBezTo>
                    <a:pt x="337640" y="7529448"/>
                    <a:pt x="353023" y="7561568"/>
                    <a:pt x="362921" y="7543618"/>
                  </a:cubicBezTo>
                  <a:cubicBezTo>
                    <a:pt x="362921" y="7534486"/>
                    <a:pt x="362921" y="7534486"/>
                    <a:pt x="361212" y="7525665"/>
                  </a:cubicBezTo>
                  <a:cubicBezTo>
                    <a:pt x="344691" y="7543304"/>
                    <a:pt x="331159" y="7465199"/>
                    <a:pt x="316275" y="7500471"/>
                  </a:cubicBezTo>
                  <a:cubicBezTo>
                    <a:pt x="298114" y="7475277"/>
                    <a:pt x="289355" y="7522203"/>
                    <a:pt x="271408" y="7524405"/>
                  </a:cubicBezTo>
                  <a:lnTo>
                    <a:pt x="263788" y="7500471"/>
                  </a:lnTo>
                  <a:cubicBezTo>
                    <a:pt x="258233" y="7502676"/>
                    <a:pt x="254530" y="7495118"/>
                    <a:pt x="250756" y="7505513"/>
                  </a:cubicBezTo>
                  <a:close/>
                  <a:moveTo>
                    <a:pt x="335361" y="7353085"/>
                  </a:moveTo>
                  <a:cubicBezTo>
                    <a:pt x="332369" y="7368519"/>
                    <a:pt x="332369" y="7368833"/>
                    <a:pt x="337925" y="7383949"/>
                  </a:cubicBezTo>
                  <a:cubicBezTo>
                    <a:pt x="337925" y="7387729"/>
                    <a:pt x="337925" y="7391508"/>
                    <a:pt x="337925" y="7395604"/>
                  </a:cubicBezTo>
                  <a:cubicBezTo>
                    <a:pt x="350245" y="7427097"/>
                    <a:pt x="365913" y="7441896"/>
                    <a:pt x="377165" y="7410403"/>
                  </a:cubicBezTo>
                  <a:lnTo>
                    <a:pt x="377165" y="7372298"/>
                  </a:lnTo>
                  <a:cubicBezTo>
                    <a:pt x="371083" y="7349845"/>
                    <a:pt x="363278" y="7338567"/>
                    <a:pt x="355373" y="7340805"/>
                  </a:cubicBezTo>
                  <a:cubicBezTo>
                    <a:pt x="348251" y="7387415"/>
                    <a:pt x="345118" y="7351511"/>
                    <a:pt x="335361" y="7353085"/>
                  </a:cubicBezTo>
                  <a:close/>
                  <a:moveTo>
                    <a:pt x="354326" y="7298900"/>
                  </a:moveTo>
                  <a:cubicBezTo>
                    <a:pt x="353063" y="7302934"/>
                    <a:pt x="353129" y="7308996"/>
                    <a:pt x="355444" y="7317813"/>
                  </a:cubicBezTo>
                  <a:cubicBezTo>
                    <a:pt x="361925" y="7317813"/>
                    <a:pt x="373177" y="7325689"/>
                    <a:pt x="376809" y="7297657"/>
                  </a:cubicBezTo>
                  <a:cubicBezTo>
                    <a:pt x="373872" y="7292936"/>
                    <a:pt x="358115" y="7286796"/>
                    <a:pt x="354326" y="7298900"/>
                  </a:cubicBezTo>
                  <a:close/>
                  <a:moveTo>
                    <a:pt x="316132" y="7330096"/>
                  </a:moveTo>
                  <a:cubicBezTo>
                    <a:pt x="315584" y="7331293"/>
                    <a:pt x="315064" y="7332649"/>
                    <a:pt x="314566" y="7334193"/>
                  </a:cubicBezTo>
                  <a:cubicBezTo>
                    <a:pt x="313142" y="7347418"/>
                    <a:pt x="321829" y="7338286"/>
                    <a:pt x="316132" y="7330096"/>
                  </a:cubicBezTo>
                  <a:close/>
                  <a:moveTo>
                    <a:pt x="117650" y="7485358"/>
                  </a:moveTo>
                  <a:cubicBezTo>
                    <a:pt x="124772" y="7540467"/>
                    <a:pt x="143787" y="7504882"/>
                    <a:pt x="155325" y="7488504"/>
                  </a:cubicBezTo>
                  <a:cubicBezTo>
                    <a:pt x="161876" y="7485040"/>
                    <a:pt x="172274" y="7497955"/>
                    <a:pt x="178684" y="7476222"/>
                  </a:cubicBezTo>
                  <a:lnTo>
                    <a:pt x="178897" y="7476222"/>
                  </a:lnTo>
                  <a:cubicBezTo>
                    <a:pt x="201793" y="7472476"/>
                    <a:pt x="224718" y="7476477"/>
                    <a:pt x="247479" y="7488190"/>
                  </a:cubicBezTo>
                  <a:cubicBezTo>
                    <a:pt x="251253" y="7476222"/>
                    <a:pt x="251253" y="7476222"/>
                    <a:pt x="247479" y="7463943"/>
                  </a:cubicBezTo>
                  <a:cubicBezTo>
                    <a:pt x="230173" y="7442369"/>
                    <a:pt x="212141" y="7434368"/>
                    <a:pt x="194209" y="7440322"/>
                  </a:cubicBezTo>
                  <a:cubicBezTo>
                    <a:pt x="169069" y="7464571"/>
                    <a:pt x="141793" y="7456384"/>
                    <a:pt x="117650" y="7485358"/>
                  </a:cubicBezTo>
                  <a:close/>
                  <a:moveTo>
                    <a:pt x="247443" y="7290732"/>
                  </a:moveTo>
                  <a:cubicBezTo>
                    <a:pt x="241337" y="7293330"/>
                    <a:pt x="235159" y="7302542"/>
                    <a:pt x="230173" y="7309627"/>
                  </a:cubicBezTo>
                  <a:lnTo>
                    <a:pt x="230173" y="7321278"/>
                  </a:lnTo>
                  <a:lnTo>
                    <a:pt x="225402" y="7333875"/>
                  </a:lnTo>
                  <a:cubicBezTo>
                    <a:pt x="227182" y="7344581"/>
                    <a:pt x="233520" y="7333875"/>
                    <a:pt x="234660" y="7346786"/>
                  </a:cubicBezTo>
                  <a:cubicBezTo>
                    <a:pt x="225031" y="7370126"/>
                    <a:pt x="214057" y="7380422"/>
                    <a:pt x="203111" y="7376391"/>
                  </a:cubicBezTo>
                  <a:cubicBezTo>
                    <a:pt x="199692" y="7391508"/>
                    <a:pt x="199692" y="7391822"/>
                    <a:pt x="203610" y="7403477"/>
                  </a:cubicBezTo>
                  <a:lnTo>
                    <a:pt x="203538" y="7400957"/>
                  </a:lnTo>
                  <a:cubicBezTo>
                    <a:pt x="214221" y="7406938"/>
                    <a:pt x="225473" y="7428671"/>
                    <a:pt x="234945" y="7394655"/>
                  </a:cubicBezTo>
                  <a:lnTo>
                    <a:pt x="234945" y="7384263"/>
                  </a:lnTo>
                  <a:lnTo>
                    <a:pt x="264286" y="7311515"/>
                  </a:lnTo>
                  <a:cubicBezTo>
                    <a:pt x="259586" y="7292148"/>
                    <a:pt x="253550" y="7288133"/>
                    <a:pt x="247443" y="7290732"/>
                  </a:cubicBezTo>
                  <a:close/>
                  <a:moveTo>
                    <a:pt x="119369" y="7369541"/>
                  </a:moveTo>
                  <a:cubicBezTo>
                    <a:pt x="117793" y="7369305"/>
                    <a:pt x="116761" y="7372926"/>
                    <a:pt x="117438" y="7384578"/>
                  </a:cubicBezTo>
                  <a:lnTo>
                    <a:pt x="112523" y="7397806"/>
                  </a:lnTo>
                  <a:cubicBezTo>
                    <a:pt x="112451" y="7403791"/>
                    <a:pt x="111597" y="7410403"/>
                    <a:pt x="114802" y="7414813"/>
                  </a:cubicBezTo>
                  <a:cubicBezTo>
                    <a:pt x="129045" y="7422372"/>
                    <a:pt x="158173" y="7387729"/>
                    <a:pt x="124559" y="7377651"/>
                  </a:cubicBezTo>
                  <a:cubicBezTo>
                    <a:pt x="123063" y="7373872"/>
                    <a:pt x="120945" y="7369778"/>
                    <a:pt x="119369" y="7369541"/>
                  </a:cubicBezTo>
                  <a:close/>
                  <a:moveTo>
                    <a:pt x="181030" y="7293727"/>
                  </a:moveTo>
                  <a:cubicBezTo>
                    <a:pt x="179358" y="7293565"/>
                    <a:pt x="177674" y="7295502"/>
                    <a:pt x="176191" y="7299549"/>
                  </a:cubicBezTo>
                  <a:lnTo>
                    <a:pt x="175977" y="7300495"/>
                  </a:lnTo>
                  <a:cubicBezTo>
                    <a:pt x="178951" y="7309313"/>
                    <a:pt x="182832" y="7309313"/>
                    <a:pt x="185806" y="7300495"/>
                  </a:cubicBezTo>
                  <a:cubicBezTo>
                    <a:pt x="184365" y="7296149"/>
                    <a:pt x="182703" y="7293888"/>
                    <a:pt x="181030" y="7293727"/>
                  </a:cubicBezTo>
                  <a:close/>
                  <a:moveTo>
                    <a:pt x="282471" y="7135831"/>
                  </a:moveTo>
                  <a:cubicBezTo>
                    <a:pt x="278792" y="7139094"/>
                    <a:pt x="281823" y="7159407"/>
                    <a:pt x="288500" y="7144291"/>
                  </a:cubicBezTo>
                  <a:lnTo>
                    <a:pt x="288332" y="7140072"/>
                  </a:lnTo>
                  <a:lnTo>
                    <a:pt x="288500" y="7140194"/>
                  </a:lnTo>
                  <a:lnTo>
                    <a:pt x="288286" y="7138938"/>
                  </a:lnTo>
                  <a:lnTo>
                    <a:pt x="288332" y="7140072"/>
                  </a:lnTo>
                  <a:close/>
                  <a:moveTo>
                    <a:pt x="129544" y="7282545"/>
                  </a:moveTo>
                  <a:cubicBezTo>
                    <a:pt x="124986" y="7314037"/>
                    <a:pt x="150909" y="7311515"/>
                    <a:pt x="155751" y="7302382"/>
                  </a:cubicBezTo>
                  <a:cubicBezTo>
                    <a:pt x="150125" y="7282545"/>
                    <a:pt x="137805" y="7280022"/>
                    <a:pt x="129544" y="7282545"/>
                  </a:cubicBezTo>
                  <a:close/>
                  <a:moveTo>
                    <a:pt x="299575" y="7110594"/>
                  </a:moveTo>
                  <a:cubicBezTo>
                    <a:pt x="298043" y="7109885"/>
                    <a:pt x="296762" y="7112325"/>
                    <a:pt x="294198" y="7117205"/>
                  </a:cubicBezTo>
                  <a:lnTo>
                    <a:pt x="294197" y="7129174"/>
                  </a:lnTo>
                  <a:cubicBezTo>
                    <a:pt x="302317" y="7145864"/>
                    <a:pt x="312928" y="7173264"/>
                    <a:pt x="321331" y="7147438"/>
                  </a:cubicBezTo>
                  <a:cubicBezTo>
                    <a:pt x="325319" y="7145236"/>
                    <a:pt x="329735" y="7151535"/>
                    <a:pt x="332939" y="7142399"/>
                  </a:cubicBezTo>
                  <a:cubicBezTo>
                    <a:pt x="332939" y="7100829"/>
                    <a:pt x="312928" y="7132008"/>
                    <a:pt x="306447" y="7122876"/>
                  </a:cubicBezTo>
                  <a:cubicBezTo>
                    <a:pt x="302886" y="7115161"/>
                    <a:pt x="301106" y="7111303"/>
                    <a:pt x="299575" y="7110594"/>
                  </a:cubicBezTo>
                  <a:close/>
                  <a:moveTo>
                    <a:pt x="182271" y="7212302"/>
                  </a:moveTo>
                  <a:cubicBezTo>
                    <a:pt x="180204" y="7215133"/>
                    <a:pt x="178257" y="7219700"/>
                    <a:pt x="176547" y="7225858"/>
                  </a:cubicBezTo>
                  <a:cubicBezTo>
                    <a:pt x="178755" y="7233414"/>
                    <a:pt x="181586" y="7234279"/>
                    <a:pt x="184533" y="7233650"/>
                  </a:cubicBezTo>
                  <a:lnTo>
                    <a:pt x="193030" y="7232494"/>
                  </a:lnTo>
                  <a:lnTo>
                    <a:pt x="192998" y="7233416"/>
                  </a:lnTo>
                  <a:lnTo>
                    <a:pt x="193212" y="7232470"/>
                  </a:lnTo>
                  <a:lnTo>
                    <a:pt x="193030" y="7232494"/>
                  </a:lnTo>
                  <a:lnTo>
                    <a:pt x="193425" y="7220818"/>
                  </a:lnTo>
                  <a:cubicBezTo>
                    <a:pt x="191823" y="7216487"/>
                    <a:pt x="189366" y="7212314"/>
                    <a:pt x="188725" y="7209164"/>
                  </a:cubicBezTo>
                  <a:cubicBezTo>
                    <a:pt x="186528" y="7208377"/>
                    <a:pt x="184339" y="7209472"/>
                    <a:pt x="182271" y="7212302"/>
                  </a:cubicBezTo>
                  <a:close/>
                  <a:moveTo>
                    <a:pt x="297545" y="7042239"/>
                  </a:moveTo>
                  <a:cubicBezTo>
                    <a:pt x="289684" y="7047883"/>
                    <a:pt x="281912" y="7056662"/>
                    <a:pt x="274257" y="7069968"/>
                  </a:cubicBezTo>
                  <a:cubicBezTo>
                    <a:pt x="275681" y="7136415"/>
                    <a:pt x="299111" y="7075321"/>
                    <a:pt x="307515" y="7062095"/>
                  </a:cubicBezTo>
                  <a:cubicBezTo>
                    <a:pt x="328438" y="7059983"/>
                    <a:pt x="349348" y="7067700"/>
                    <a:pt x="369901" y="7085084"/>
                  </a:cubicBezTo>
                  <a:cubicBezTo>
                    <a:pt x="379658" y="7073430"/>
                    <a:pt x="379302" y="7051386"/>
                    <a:pt x="369758" y="7037215"/>
                  </a:cubicBezTo>
                  <a:lnTo>
                    <a:pt x="369972" y="7038474"/>
                  </a:lnTo>
                  <a:cubicBezTo>
                    <a:pt x="345510" y="7036585"/>
                    <a:pt x="321127" y="7025306"/>
                    <a:pt x="297545" y="7042239"/>
                  </a:cubicBezTo>
                  <a:close/>
                  <a:moveTo>
                    <a:pt x="202043" y="7132636"/>
                  </a:moveTo>
                  <a:cubicBezTo>
                    <a:pt x="191930" y="7211369"/>
                    <a:pt x="257949" y="7166651"/>
                    <a:pt x="264429" y="7129488"/>
                  </a:cubicBezTo>
                  <a:lnTo>
                    <a:pt x="264357" y="7126969"/>
                  </a:lnTo>
                  <a:lnTo>
                    <a:pt x="264357" y="7115317"/>
                  </a:lnTo>
                  <a:cubicBezTo>
                    <a:pt x="261224" y="7100829"/>
                    <a:pt x="254671" y="7110907"/>
                    <a:pt x="251538" y="7120042"/>
                  </a:cubicBezTo>
                  <a:cubicBezTo>
                    <a:pt x="242480" y="7122277"/>
                    <a:pt x="233506" y="7128827"/>
                    <a:pt x="224761" y="7139566"/>
                  </a:cubicBezTo>
                  <a:cubicBezTo>
                    <a:pt x="217212" y="7154682"/>
                    <a:pt x="211230" y="7123190"/>
                    <a:pt x="202043" y="7132636"/>
                  </a:cubicBezTo>
                  <a:close/>
                  <a:moveTo>
                    <a:pt x="153228" y="7101283"/>
                  </a:moveTo>
                  <a:cubicBezTo>
                    <a:pt x="152062" y="7102345"/>
                    <a:pt x="152672" y="7106655"/>
                    <a:pt x="156250" y="7117205"/>
                  </a:cubicBezTo>
                  <a:lnTo>
                    <a:pt x="151906" y="7129802"/>
                  </a:lnTo>
                  <a:cubicBezTo>
                    <a:pt x="150695" y="7160349"/>
                    <a:pt x="164796" y="7144291"/>
                    <a:pt x="168072" y="7146179"/>
                  </a:cubicBezTo>
                  <a:lnTo>
                    <a:pt x="168072" y="7147124"/>
                  </a:lnTo>
                  <a:lnTo>
                    <a:pt x="181674" y="7117523"/>
                  </a:lnTo>
                  <a:lnTo>
                    <a:pt x="179466" y="7098624"/>
                  </a:lnTo>
                  <a:cubicBezTo>
                    <a:pt x="176208" y="7124133"/>
                    <a:pt x="156726" y="7098094"/>
                    <a:pt x="153228" y="7101283"/>
                  </a:cubicBezTo>
                  <a:close/>
                  <a:moveTo>
                    <a:pt x="203253" y="7035010"/>
                  </a:moveTo>
                  <a:cubicBezTo>
                    <a:pt x="199692" y="7047293"/>
                    <a:pt x="199692" y="7047293"/>
                    <a:pt x="203254" y="7059573"/>
                  </a:cubicBezTo>
                  <a:lnTo>
                    <a:pt x="212868" y="7059573"/>
                  </a:lnTo>
                  <a:cubicBezTo>
                    <a:pt x="216500" y="7049812"/>
                    <a:pt x="216500" y="7049812"/>
                    <a:pt x="212939" y="7037529"/>
                  </a:cubicBezTo>
                  <a:lnTo>
                    <a:pt x="212868" y="7035010"/>
                  </a:lnTo>
                  <a:close/>
                  <a:moveTo>
                    <a:pt x="202006" y="6985813"/>
                  </a:moveTo>
                  <a:cubicBezTo>
                    <a:pt x="198184" y="6991472"/>
                    <a:pt x="195740" y="6998244"/>
                    <a:pt x="195918" y="7005409"/>
                  </a:cubicBezTo>
                  <a:lnTo>
                    <a:pt x="195704" y="7006351"/>
                  </a:lnTo>
                  <a:cubicBezTo>
                    <a:pt x="209236" y="7026192"/>
                    <a:pt x="227609" y="7002572"/>
                    <a:pt x="240073" y="6984308"/>
                  </a:cubicBezTo>
                  <a:cubicBezTo>
                    <a:pt x="237348" y="6961868"/>
                    <a:pt x="213473" y="6968836"/>
                    <a:pt x="202006" y="6985813"/>
                  </a:cubicBezTo>
                  <a:close/>
                  <a:moveTo>
                    <a:pt x="299325" y="6885105"/>
                  </a:moveTo>
                  <a:cubicBezTo>
                    <a:pt x="299610" y="6894237"/>
                    <a:pt x="297615" y="6904632"/>
                    <a:pt x="300393" y="6913132"/>
                  </a:cubicBezTo>
                  <a:lnTo>
                    <a:pt x="300607" y="6913132"/>
                  </a:lnTo>
                  <a:cubicBezTo>
                    <a:pt x="311717" y="6922582"/>
                    <a:pt x="323326" y="6905577"/>
                    <a:pt x="333438" y="6898016"/>
                  </a:cubicBezTo>
                  <a:cubicBezTo>
                    <a:pt x="324536" y="6868728"/>
                    <a:pt x="309794" y="6875973"/>
                    <a:pt x="299325" y="6885105"/>
                  </a:cubicBezTo>
                  <a:close/>
                  <a:moveTo>
                    <a:pt x="175034" y="6977458"/>
                  </a:moveTo>
                  <a:cubicBezTo>
                    <a:pt x="173876" y="6977773"/>
                    <a:pt x="172773" y="6978953"/>
                    <a:pt x="171633" y="6982416"/>
                  </a:cubicBezTo>
                  <a:cubicBezTo>
                    <a:pt x="170849" y="7005409"/>
                    <a:pt x="170921" y="7005409"/>
                    <a:pt x="173912" y="7013909"/>
                  </a:cubicBezTo>
                  <a:cubicBezTo>
                    <a:pt x="188582" y="7015486"/>
                    <a:pt x="196346" y="7014855"/>
                    <a:pt x="178613" y="6976749"/>
                  </a:cubicBezTo>
                  <a:lnTo>
                    <a:pt x="178755" y="6977695"/>
                  </a:lnTo>
                  <a:cubicBezTo>
                    <a:pt x="177401" y="6977695"/>
                    <a:pt x="176191" y="6977144"/>
                    <a:pt x="175034" y="6977458"/>
                  </a:cubicBezTo>
                  <a:close/>
                  <a:moveTo>
                    <a:pt x="183099" y="6881326"/>
                  </a:moveTo>
                  <a:lnTo>
                    <a:pt x="171277" y="6910613"/>
                  </a:lnTo>
                  <a:cubicBezTo>
                    <a:pt x="169781" y="6942106"/>
                    <a:pt x="181888" y="6925415"/>
                    <a:pt x="186018" y="6910613"/>
                  </a:cubicBezTo>
                  <a:cubicBezTo>
                    <a:pt x="186163" y="6902519"/>
                    <a:pt x="186116" y="6894394"/>
                    <a:pt x="185876" y="6886364"/>
                  </a:cubicBezTo>
                  <a:lnTo>
                    <a:pt x="185876" y="6887310"/>
                  </a:lnTo>
                  <a:cubicBezTo>
                    <a:pt x="185877" y="6885105"/>
                    <a:pt x="184024" y="6883217"/>
                    <a:pt x="183099" y="6881326"/>
                  </a:cubicBezTo>
                  <a:close/>
                  <a:moveTo>
                    <a:pt x="338565" y="6723548"/>
                  </a:moveTo>
                  <a:cubicBezTo>
                    <a:pt x="338566" y="6747482"/>
                    <a:pt x="336215" y="6755041"/>
                    <a:pt x="345687" y="6755041"/>
                  </a:cubicBezTo>
                  <a:lnTo>
                    <a:pt x="350032" y="6743072"/>
                  </a:lnTo>
                  <a:cubicBezTo>
                    <a:pt x="352951" y="6747168"/>
                    <a:pt x="360856" y="6745277"/>
                    <a:pt x="355302" y="6732366"/>
                  </a:cubicBezTo>
                  <a:lnTo>
                    <a:pt x="355230" y="6729846"/>
                  </a:lnTo>
                  <a:cubicBezTo>
                    <a:pt x="353450" y="6726067"/>
                    <a:pt x="351812" y="6721974"/>
                    <a:pt x="350174" y="6718195"/>
                  </a:cubicBezTo>
                  <a:cubicBezTo>
                    <a:pt x="346328" y="6720397"/>
                    <a:pt x="342055" y="6714098"/>
                    <a:pt x="338565" y="6723548"/>
                  </a:cubicBezTo>
                  <a:close/>
                  <a:moveTo>
                    <a:pt x="94889" y="6940802"/>
                  </a:moveTo>
                  <a:cubicBezTo>
                    <a:pt x="93611" y="6943150"/>
                    <a:pt x="92725" y="6948562"/>
                    <a:pt x="92511" y="6958482"/>
                  </a:cubicBezTo>
                  <a:lnTo>
                    <a:pt x="87739" y="6971711"/>
                  </a:lnTo>
                  <a:cubicBezTo>
                    <a:pt x="86956" y="6996905"/>
                    <a:pt x="96285" y="6990606"/>
                    <a:pt x="99918" y="6976749"/>
                  </a:cubicBezTo>
                  <a:cubicBezTo>
                    <a:pt x="108249" y="6976749"/>
                    <a:pt x="116440" y="6977063"/>
                    <a:pt x="124559" y="6976118"/>
                  </a:cubicBezTo>
                  <a:cubicBezTo>
                    <a:pt x="134244" y="6933288"/>
                    <a:pt x="112950" y="6966668"/>
                    <a:pt x="109461" y="6963521"/>
                  </a:cubicBezTo>
                  <a:cubicBezTo>
                    <a:pt x="106096" y="6954309"/>
                    <a:pt x="98725" y="6933761"/>
                    <a:pt x="94889" y="6940802"/>
                  </a:cubicBezTo>
                  <a:close/>
                  <a:moveTo>
                    <a:pt x="134137" y="6892683"/>
                  </a:moveTo>
                  <a:cubicBezTo>
                    <a:pt x="132709" y="6895695"/>
                    <a:pt x="131876" y="6903765"/>
                    <a:pt x="131965" y="6921008"/>
                  </a:cubicBezTo>
                  <a:lnTo>
                    <a:pt x="131823" y="6922264"/>
                  </a:lnTo>
                  <a:cubicBezTo>
                    <a:pt x="140581" y="6940029"/>
                    <a:pt x="150545" y="6942294"/>
                    <a:pt x="159669" y="6928566"/>
                  </a:cubicBezTo>
                  <a:lnTo>
                    <a:pt x="161734" y="6912818"/>
                  </a:lnTo>
                  <a:lnTo>
                    <a:pt x="154327" y="6891089"/>
                  </a:lnTo>
                  <a:cubicBezTo>
                    <a:pt x="148078" y="6920139"/>
                    <a:pt x="138423" y="6883648"/>
                    <a:pt x="134137" y="6892683"/>
                  </a:cubicBezTo>
                  <a:close/>
                  <a:moveTo>
                    <a:pt x="321189" y="6635368"/>
                  </a:moveTo>
                  <a:cubicBezTo>
                    <a:pt x="317699" y="6647334"/>
                    <a:pt x="317699" y="6647334"/>
                    <a:pt x="321189" y="6659930"/>
                  </a:cubicBezTo>
                  <a:cubicBezTo>
                    <a:pt x="330747" y="6670042"/>
                    <a:pt x="340574" y="6674198"/>
                    <a:pt x="350387" y="6672214"/>
                  </a:cubicBezTo>
                  <a:lnTo>
                    <a:pt x="350459" y="6672214"/>
                  </a:lnTo>
                  <a:cubicBezTo>
                    <a:pt x="354162" y="6660245"/>
                    <a:pt x="354162" y="6660245"/>
                    <a:pt x="350459" y="6647651"/>
                  </a:cubicBezTo>
                  <a:cubicBezTo>
                    <a:pt x="339990" y="6654892"/>
                    <a:pt x="331373" y="6632849"/>
                    <a:pt x="321189" y="6635368"/>
                  </a:cubicBezTo>
                  <a:close/>
                  <a:moveTo>
                    <a:pt x="308940" y="6553487"/>
                  </a:moveTo>
                  <a:cubicBezTo>
                    <a:pt x="306447" y="6618992"/>
                    <a:pt x="318411" y="6553487"/>
                    <a:pt x="323183" y="6582460"/>
                  </a:cubicBezTo>
                  <a:cubicBezTo>
                    <a:pt x="323183" y="6599465"/>
                    <a:pt x="327242" y="6599465"/>
                    <a:pt x="330304" y="6599151"/>
                  </a:cubicBezTo>
                  <a:lnTo>
                    <a:pt x="347610" y="6556007"/>
                  </a:lnTo>
                  <a:cubicBezTo>
                    <a:pt x="334812" y="6547126"/>
                    <a:pt x="321794" y="6546273"/>
                    <a:pt x="308940" y="6553487"/>
                  </a:cubicBezTo>
                  <a:close/>
                  <a:moveTo>
                    <a:pt x="164013" y="6659931"/>
                  </a:moveTo>
                  <a:cubicBezTo>
                    <a:pt x="160452" y="6671900"/>
                    <a:pt x="160452" y="6672214"/>
                    <a:pt x="164013" y="6684183"/>
                  </a:cubicBezTo>
                  <a:lnTo>
                    <a:pt x="173627" y="6684183"/>
                  </a:lnTo>
                  <a:cubicBezTo>
                    <a:pt x="177046" y="6672214"/>
                    <a:pt x="177046" y="6672214"/>
                    <a:pt x="173627" y="6659931"/>
                  </a:cubicBezTo>
                  <a:close/>
                  <a:moveTo>
                    <a:pt x="307010" y="6500983"/>
                  </a:moveTo>
                  <a:cubicBezTo>
                    <a:pt x="303358" y="6504319"/>
                    <a:pt x="306376" y="6524749"/>
                    <a:pt x="312998" y="6509397"/>
                  </a:cubicBezTo>
                  <a:cubicBezTo>
                    <a:pt x="312928" y="6508138"/>
                    <a:pt x="313070" y="6506246"/>
                    <a:pt x="312785" y="6505304"/>
                  </a:cubicBezTo>
                  <a:lnTo>
                    <a:pt x="312999" y="6505304"/>
                  </a:lnTo>
                  <a:cubicBezTo>
                    <a:pt x="310185" y="6500659"/>
                    <a:pt x="308227" y="6499871"/>
                    <a:pt x="307010" y="6500983"/>
                  </a:cubicBezTo>
                  <a:close/>
                  <a:moveTo>
                    <a:pt x="163942" y="6562305"/>
                  </a:moveTo>
                  <a:lnTo>
                    <a:pt x="156820" y="6580883"/>
                  </a:lnTo>
                  <a:cubicBezTo>
                    <a:pt x="159669" y="6593798"/>
                    <a:pt x="173627" y="6615527"/>
                    <a:pt x="170565" y="6578995"/>
                  </a:cubicBezTo>
                  <a:close/>
                  <a:moveTo>
                    <a:pt x="198340" y="6196989"/>
                  </a:moveTo>
                  <a:lnTo>
                    <a:pt x="198126" y="6197932"/>
                  </a:lnTo>
                  <a:cubicBezTo>
                    <a:pt x="193069" y="6206436"/>
                    <a:pt x="201046" y="6215568"/>
                    <a:pt x="202541" y="6223443"/>
                  </a:cubicBezTo>
                  <a:lnTo>
                    <a:pt x="209663" y="6205176"/>
                  </a:lnTo>
                  <a:cubicBezTo>
                    <a:pt x="207099" y="6190691"/>
                    <a:pt x="202257" y="6198881"/>
                    <a:pt x="198340" y="6196989"/>
                  </a:cubicBezTo>
                  <a:close/>
                  <a:moveTo>
                    <a:pt x="419610" y="5210006"/>
                  </a:moveTo>
                  <a:cubicBezTo>
                    <a:pt x="415979" y="5221657"/>
                    <a:pt x="415979" y="5221657"/>
                    <a:pt x="419610" y="5234257"/>
                  </a:cubicBezTo>
                  <a:lnTo>
                    <a:pt x="429296" y="5234258"/>
                  </a:lnTo>
                  <a:cubicBezTo>
                    <a:pt x="430969" y="5228432"/>
                    <a:pt x="431806" y="5225519"/>
                    <a:pt x="431789" y="5222487"/>
                  </a:cubicBezTo>
                  <a:lnTo>
                    <a:pt x="429154" y="5210006"/>
                  </a:lnTo>
                  <a:lnTo>
                    <a:pt x="429225" y="5210006"/>
                  </a:lnTo>
                  <a:lnTo>
                    <a:pt x="429154" y="5210006"/>
                  </a:lnTo>
                  <a:lnTo>
                    <a:pt x="429154" y="5210006"/>
                  </a:lnTo>
                  <a:close/>
                  <a:moveTo>
                    <a:pt x="392264" y="5127179"/>
                  </a:moveTo>
                  <a:lnTo>
                    <a:pt x="399456" y="5148912"/>
                  </a:lnTo>
                  <a:cubicBezTo>
                    <a:pt x="409355" y="5146392"/>
                    <a:pt x="418329" y="5158989"/>
                    <a:pt x="426305" y="5131904"/>
                  </a:cubicBezTo>
                  <a:cubicBezTo>
                    <a:pt x="416548" y="5115528"/>
                    <a:pt x="402590" y="5126237"/>
                    <a:pt x="392264" y="5127179"/>
                  </a:cubicBezTo>
                  <a:close/>
                  <a:moveTo>
                    <a:pt x="400589" y="5051337"/>
                  </a:moveTo>
                  <a:cubicBezTo>
                    <a:pt x="399452" y="5051874"/>
                    <a:pt x="398352" y="5053723"/>
                    <a:pt x="397319" y="5057581"/>
                  </a:cubicBezTo>
                  <a:lnTo>
                    <a:pt x="397319" y="5070496"/>
                  </a:lnTo>
                  <a:cubicBezTo>
                    <a:pt x="403174" y="5086680"/>
                    <a:pt x="410181" y="5092601"/>
                    <a:pt x="416975" y="5087186"/>
                  </a:cubicBezTo>
                  <a:lnTo>
                    <a:pt x="416975" y="5070178"/>
                  </a:lnTo>
                  <a:cubicBezTo>
                    <a:pt x="415060" y="5065486"/>
                    <a:pt x="412902" y="5063092"/>
                    <a:pt x="410708" y="5063252"/>
                  </a:cubicBezTo>
                  <a:lnTo>
                    <a:pt x="411065" y="5063251"/>
                  </a:lnTo>
                  <a:cubicBezTo>
                    <a:pt x="407753" y="5059943"/>
                    <a:pt x="404001" y="5049728"/>
                    <a:pt x="400589" y="5051337"/>
                  </a:cubicBezTo>
                  <a:close/>
                  <a:moveTo>
                    <a:pt x="360886" y="5016109"/>
                  </a:moveTo>
                  <a:cubicBezTo>
                    <a:pt x="358391" y="5019317"/>
                    <a:pt x="357812" y="5025852"/>
                    <a:pt x="360572" y="5038686"/>
                  </a:cubicBezTo>
                  <a:lnTo>
                    <a:pt x="389700" y="5039317"/>
                  </a:lnTo>
                  <a:cubicBezTo>
                    <a:pt x="401664" y="5012863"/>
                    <a:pt x="415979" y="5041522"/>
                    <a:pt x="426732" y="4996801"/>
                  </a:cubicBezTo>
                  <a:cubicBezTo>
                    <a:pt x="419183" y="4996801"/>
                    <a:pt x="398887" y="4953971"/>
                    <a:pt x="396679" y="4996801"/>
                  </a:cubicBezTo>
                  <a:cubicBezTo>
                    <a:pt x="393100" y="5026798"/>
                    <a:pt x="368370" y="5006485"/>
                    <a:pt x="360886" y="5016109"/>
                  </a:cubicBezTo>
                  <a:close/>
                  <a:moveTo>
                    <a:pt x="379444" y="4833353"/>
                  </a:moveTo>
                  <a:lnTo>
                    <a:pt x="375100" y="4857605"/>
                  </a:lnTo>
                  <a:cubicBezTo>
                    <a:pt x="372893" y="4853826"/>
                    <a:pt x="364560" y="4859807"/>
                    <a:pt x="370542" y="4868624"/>
                  </a:cubicBezTo>
                  <a:lnTo>
                    <a:pt x="370186" y="4869885"/>
                  </a:lnTo>
                  <a:cubicBezTo>
                    <a:pt x="382293" y="4863272"/>
                    <a:pt x="395397" y="4865791"/>
                    <a:pt x="406222" y="4840911"/>
                  </a:cubicBezTo>
                  <a:cubicBezTo>
                    <a:pt x="398602" y="4823589"/>
                    <a:pt x="388346" y="4837764"/>
                    <a:pt x="379444" y="4833353"/>
                  </a:cubicBezTo>
                  <a:close/>
                  <a:moveTo>
                    <a:pt x="390127" y="4748638"/>
                  </a:moveTo>
                  <a:lnTo>
                    <a:pt x="377379" y="4776984"/>
                  </a:lnTo>
                  <a:cubicBezTo>
                    <a:pt x="388062" y="4787689"/>
                    <a:pt x="397961" y="4781390"/>
                    <a:pt x="409071" y="4795565"/>
                  </a:cubicBezTo>
                  <a:cubicBezTo>
                    <a:pt x="420943" y="4813704"/>
                    <a:pt x="433776" y="4815591"/>
                    <a:pt x="445890" y="4800918"/>
                  </a:cubicBezTo>
                  <a:cubicBezTo>
                    <a:pt x="428869" y="4762495"/>
                    <a:pt x="407860" y="4773833"/>
                    <a:pt x="390127" y="4748638"/>
                  </a:cubicBezTo>
                  <a:close/>
                  <a:moveTo>
                    <a:pt x="429154" y="4224356"/>
                  </a:moveTo>
                  <a:cubicBezTo>
                    <a:pt x="424849" y="4224356"/>
                    <a:pt x="420544" y="4230316"/>
                    <a:pt x="416905" y="4242235"/>
                  </a:cubicBezTo>
                  <a:lnTo>
                    <a:pt x="416905" y="4254832"/>
                  </a:lnTo>
                  <a:cubicBezTo>
                    <a:pt x="420943" y="4258768"/>
                    <a:pt x="425055" y="4260658"/>
                    <a:pt x="429165" y="4260500"/>
                  </a:cubicBezTo>
                  <a:lnTo>
                    <a:pt x="441403" y="4253887"/>
                  </a:lnTo>
                  <a:lnTo>
                    <a:pt x="441403" y="4255147"/>
                  </a:lnTo>
                  <a:lnTo>
                    <a:pt x="441403" y="4253887"/>
                  </a:lnTo>
                  <a:lnTo>
                    <a:pt x="441403" y="4253887"/>
                  </a:lnTo>
                  <a:lnTo>
                    <a:pt x="441403" y="4242235"/>
                  </a:lnTo>
                  <a:cubicBezTo>
                    <a:pt x="437764" y="4230316"/>
                    <a:pt x="433458" y="4224356"/>
                    <a:pt x="429154" y="4224356"/>
                  </a:cubicBezTo>
                  <a:close/>
                  <a:moveTo>
                    <a:pt x="433711" y="4090125"/>
                  </a:moveTo>
                  <a:cubicBezTo>
                    <a:pt x="417367" y="4117052"/>
                    <a:pt x="438799" y="4120063"/>
                    <a:pt x="447021" y="4112444"/>
                  </a:cubicBezTo>
                  <a:lnTo>
                    <a:pt x="448874" y="4102202"/>
                  </a:lnTo>
                  <a:lnTo>
                    <a:pt x="448952" y="4102408"/>
                  </a:lnTo>
                  <a:lnTo>
                    <a:pt x="448951" y="4101776"/>
                  </a:lnTo>
                  <a:lnTo>
                    <a:pt x="448874" y="4102202"/>
                  </a:lnTo>
                  <a:lnTo>
                    <a:pt x="444323" y="4090124"/>
                  </a:lnTo>
                  <a:close/>
                  <a:moveTo>
                    <a:pt x="415765" y="3944313"/>
                  </a:moveTo>
                  <a:lnTo>
                    <a:pt x="415765" y="3944944"/>
                  </a:lnTo>
                  <a:cubicBezTo>
                    <a:pt x="414440" y="3945952"/>
                    <a:pt x="413159" y="3947969"/>
                    <a:pt x="411991" y="3950928"/>
                  </a:cubicBezTo>
                  <a:lnTo>
                    <a:pt x="411991" y="3962894"/>
                  </a:lnTo>
                  <a:cubicBezTo>
                    <a:pt x="425030" y="3973478"/>
                    <a:pt x="438405" y="3973478"/>
                    <a:pt x="451444" y="3962894"/>
                  </a:cubicBezTo>
                  <a:lnTo>
                    <a:pt x="443824" y="3945572"/>
                  </a:lnTo>
                  <a:cubicBezTo>
                    <a:pt x="434708" y="3941165"/>
                    <a:pt x="424951" y="3944313"/>
                    <a:pt x="415765" y="3944313"/>
                  </a:cubicBezTo>
                  <a:close/>
                  <a:moveTo>
                    <a:pt x="409407" y="3691658"/>
                  </a:moveTo>
                  <a:cubicBezTo>
                    <a:pt x="406764" y="3696524"/>
                    <a:pt x="406168" y="3703315"/>
                    <a:pt x="409569" y="3711266"/>
                  </a:cubicBezTo>
                  <a:lnTo>
                    <a:pt x="409569" y="3712529"/>
                  </a:lnTo>
                  <a:cubicBezTo>
                    <a:pt x="418044" y="3714731"/>
                    <a:pt x="427231" y="3736775"/>
                    <a:pt x="435777" y="3720402"/>
                  </a:cubicBezTo>
                  <a:cubicBezTo>
                    <a:pt x="443682" y="3679776"/>
                    <a:pt x="417336" y="3677059"/>
                    <a:pt x="409407" y="3691658"/>
                  </a:cubicBezTo>
                  <a:close/>
                  <a:moveTo>
                    <a:pt x="404664" y="3480937"/>
                  </a:moveTo>
                  <a:cubicBezTo>
                    <a:pt x="398620" y="3483260"/>
                    <a:pt x="392548" y="3491606"/>
                    <a:pt x="387421" y="3499007"/>
                  </a:cubicBezTo>
                  <a:cubicBezTo>
                    <a:pt x="398032" y="3511888"/>
                    <a:pt x="409049" y="3517083"/>
                    <a:pt x="420038" y="3514438"/>
                  </a:cubicBezTo>
                  <a:lnTo>
                    <a:pt x="420038" y="3515697"/>
                  </a:lnTo>
                  <a:cubicBezTo>
                    <a:pt x="420608" y="3515697"/>
                    <a:pt x="421178" y="3513178"/>
                    <a:pt x="421747" y="3511604"/>
                  </a:cubicBezTo>
                  <a:lnTo>
                    <a:pt x="421747" y="3499007"/>
                  </a:lnTo>
                  <a:cubicBezTo>
                    <a:pt x="416726" y="3482315"/>
                    <a:pt x="410709" y="3478614"/>
                    <a:pt x="404664" y="3480937"/>
                  </a:cubicBezTo>
                  <a:close/>
                  <a:moveTo>
                    <a:pt x="374298" y="3319326"/>
                  </a:moveTo>
                  <a:cubicBezTo>
                    <a:pt x="369981" y="3321072"/>
                    <a:pt x="366055" y="3325954"/>
                    <a:pt x="362851" y="3335559"/>
                  </a:cubicBezTo>
                  <a:lnTo>
                    <a:pt x="362851" y="3336819"/>
                  </a:lnTo>
                  <a:cubicBezTo>
                    <a:pt x="384216" y="3372408"/>
                    <a:pt x="411136" y="3371776"/>
                    <a:pt x="434780" y="3383427"/>
                  </a:cubicBezTo>
                  <a:lnTo>
                    <a:pt x="436988" y="3367683"/>
                  </a:lnTo>
                  <a:cubicBezTo>
                    <a:pt x="433249" y="3354014"/>
                    <a:pt x="428592" y="3346139"/>
                    <a:pt x="423741" y="3345323"/>
                  </a:cubicBezTo>
                  <a:cubicBezTo>
                    <a:pt x="421192" y="3335149"/>
                    <a:pt x="417317" y="3335149"/>
                    <a:pt x="414768" y="3345323"/>
                  </a:cubicBezTo>
                  <a:cubicBezTo>
                    <a:pt x="403712" y="3337055"/>
                    <a:pt x="387247" y="3314086"/>
                    <a:pt x="374298" y="3319326"/>
                  </a:cubicBezTo>
                  <a:close/>
                  <a:moveTo>
                    <a:pt x="421916" y="3236003"/>
                  </a:moveTo>
                  <a:cubicBezTo>
                    <a:pt x="417011" y="3240452"/>
                    <a:pt x="414020" y="3252261"/>
                    <a:pt x="419326" y="3272574"/>
                  </a:cubicBezTo>
                  <a:cubicBezTo>
                    <a:pt x="424596" y="3256511"/>
                    <a:pt x="430863" y="3262495"/>
                    <a:pt x="435991" y="3243600"/>
                  </a:cubicBezTo>
                  <a:cubicBezTo>
                    <a:pt x="433640" y="3234468"/>
                    <a:pt x="426821" y="3231555"/>
                    <a:pt x="421916" y="3236003"/>
                  </a:cubicBezTo>
                  <a:close/>
                  <a:moveTo>
                    <a:pt x="424881" y="3140408"/>
                  </a:moveTo>
                  <a:cubicBezTo>
                    <a:pt x="421902" y="3143620"/>
                    <a:pt x="419066" y="3149423"/>
                    <a:pt x="416549" y="3157626"/>
                  </a:cubicBezTo>
                  <a:lnTo>
                    <a:pt x="429795" y="3184394"/>
                  </a:lnTo>
                  <a:cubicBezTo>
                    <a:pt x="432494" y="3181025"/>
                    <a:pt x="434944" y="3174630"/>
                    <a:pt x="436916" y="3165816"/>
                  </a:cubicBezTo>
                  <a:cubicBezTo>
                    <a:pt x="435705" y="3156994"/>
                    <a:pt x="438269" y="3145974"/>
                    <a:pt x="434068" y="3138730"/>
                  </a:cubicBezTo>
                  <a:cubicBezTo>
                    <a:pt x="430980" y="3136573"/>
                    <a:pt x="427859" y="3137195"/>
                    <a:pt x="424881" y="3140408"/>
                  </a:cubicBezTo>
                  <a:close/>
                  <a:moveTo>
                    <a:pt x="410139" y="3077633"/>
                  </a:moveTo>
                  <a:cubicBezTo>
                    <a:pt x="388774" y="3086768"/>
                    <a:pt x="398388" y="3127393"/>
                    <a:pt x="414341" y="3114168"/>
                  </a:cubicBezTo>
                  <a:cubicBezTo>
                    <a:pt x="417830" y="3101567"/>
                    <a:pt x="417830" y="3098734"/>
                    <a:pt x="414483" y="3089916"/>
                  </a:cubicBezTo>
                  <a:close/>
                  <a:moveTo>
                    <a:pt x="422789" y="3042636"/>
                  </a:moveTo>
                  <a:cubicBezTo>
                    <a:pt x="420697" y="3042597"/>
                    <a:pt x="418792" y="3043463"/>
                    <a:pt x="417189" y="3048345"/>
                  </a:cubicBezTo>
                  <a:cubicBezTo>
                    <a:pt x="417189" y="3052438"/>
                    <a:pt x="417189" y="3056218"/>
                    <a:pt x="417189" y="3060628"/>
                  </a:cubicBezTo>
                  <a:lnTo>
                    <a:pt x="422103" y="3073539"/>
                  </a:lnTo>
                  <a:cubicBezTo>
                    <a:pt x="422103" y="3107238"/>
                    <a:pt x="436988" y="3090861"/>
                    <a:pt x="440619" y="3075427"/>
                  </a:cubicBezTo>
                  <a:lnTo>
                    <a:pt x="429510" y="3042361"/>
                  </a:lnTo>
                  <a:cubicBezTo>
                    <a:pt x="427160" y="3043620"/>
                    <a:pt x="424881" y="3042676"/>
                    <a:pt x="422789" y="3042636"/>
                  </a:cubicBezTo>
                  <a:close/>
                  <a:moveTo>
                    <a:pt x="387514" y="2931242"/>
                  </a:moveTo>
                  <a:cubicBezTo>
                    <a:pt x="382611" y="2935081"/>
                    <a:pt x="377765" y="2940838"/>
                    <a:pt x="373035" y="2948514"/>
                  </a:cubicBezTo>
                  <a:lnTo>
                    <a:pt x="380157" y="2966782"/>
                  </a:lnTo>
                  <a:cubicBezTo>
                    <a:pt x="393901" y="2961111"/>
                    <a:pt x="405937" y="2984100"/>
                    <a:pt x="419468" y="2980007"/>
                  </a:cubicBezTo>
                  <a:lnTo>
                    <a:pt x="431647" y="2948514"/>
                  </a:lnTo>
                  <a:cubicBezTo>
                    <a:pt x="417455" y="2925485"/>
                    <a:pt x="402225" y="2919728"/>
                    <a:pt x="387514" y="2931242"/>
                  </a:cubicBezTo>
                  <a:close/>
                  <a:moveTo>
                    <a:pt x="363144" y="2858459"/>
                  </a:moveTo>
                  <a:cubicBezTo>
                    <a:pt x="361315" y="2858937"/>
                    <a:pt x="359557" y="2860491"/>
                    <a:pt x="357937" y="2864428"/>
                  </a:cubicBezTo>
                  <a:lnTo>
                    <a:pt x="357937" y="2876397"/>
                  </a:lnTo>
                  <a:cubicBezTo>
                    <a:pt x="373533" y="2896866"/>
                    <a:pt x="396180" y="2913556"/>
                    <a:pt x="411991" y="2876396"/>
                  </a:cubicBezTo>
                  <a:cubicBezTo>
                    <a:pt x="411991" y="2856870"/>
                    <a:pt x="411991" y="2856870"/>
                    <a:pt x="409854" y="2847423"/>
                  </a:cubicBezTo>
                  <a:cubicBezTo>
                    <a:pt x="402882" y="2849186"/>
                    <a:pt x="396059" y="2856995"/>
                    <a:pt x="389771" y="2870412"/>
                  </a:cubicBezTo>
                  <a:cubicBezTo>
                    <a:pt x="386587" y="2861406"/>
                    <a:pt x="383197" y="2853910"/>
                    <a:pt x="379658" y="2848052"/>
                  </a:cubicBezTo>
                  <a:cubicBezTo>
                    <a:pt x="374744" y="2865293"/>
                    <a:pt x="368628" y="2857028"/>
                    <a:pt x="363144" y="2858459"/>
                  </a:cubicBezTo>
                  <a:close/>
                  <a:moveTo>
                    <a:pt x="360857" y="2776289"/>
                  </a:moveTo>
                  <a:cubicBezTo>
                    <a:pt x="357296" y="2781367"/>
                    <a:pt x="356691" y="2791523"/>
                    <a:pt x="364418" y="2809946"/>
                  </a:cubicBezTo>
                  <a:cubicBezTo>
                    <a:pt x="377528" y="2813474"/>
                    <a:pt x="390583" y="2820308"/>
                    <a:pt x="403516" y="2830416"/>
                  </a:cubicBezTo>
                  <a:cubicBezTo>
                    <a:pt x="410637" y="2839234"/>
                    <a:pt x="411777" y="2823486"/>
                    <a:pt x="415195" y="2821912"/>
                  </a:cubicBezTo>
                  <a:cubicBezTo>
                    <a:pt x="420964" y="2819396"/>
                    <a:pt x="427017" y="2828842"/>
                    <a:pt x="431646" y="2815613"/>
                  </a:cubicBezTo>
                  <a:lnTo>
                    <a:pt x="431647" y="2803648"/>
                  </a:lnTo>
                  <a:cubicBezTo>
                    <a:pt x="415409" y="2768062"/>
                    <a:pt x="398530" y="2803648"/>
                    <a:pt x="380583" y="2797035"/>
                  </a:cubicBezTo>
                  <a:cubicBezTo>
                    <a:pt x="376382" y="2795144"/>
                    <a:pt x="379017" y="2779713"/>
                    <a:pt x="375029" y="2773101"/>
                  </a:cubicBezTo>
                  <a:cubicBezTo>
                    <a:pt x="370934" y="2771211"/>
                    <a:pt x="364417" y="2771211"/>
                    <a:pt x="360857" y="2776289"/>
                  </a:cubicBezTo>
                  <a:close/>
                  <a:moveTo>
                    <a:pt x="348481" y="2716009"/>
                  </a:moveTo>
                  <a:cubicBezTo>
                    <a:pt x="343355" y="2718223"/>
                    <a:pt x="338405" y="2723184"/>
                    <a:pt x="333794" y="2733418"/>
                  </a:cubicBezTo>
                  <a:cubicBezTo>
                    <a:pt x="367408" y="2764911"/>
                    <a:pt x="400738" y="2740662"/>
                    <a:pt x="435421" y="2736883"/>
                  </a:cubicBezTo>
                  <a:cubicBezTo>
                    <a:pt x="441260" y="2666968"/>
                    <a:pt x="404227" y="2712949"/>
                    <a:pt x="394970" y="2700037"/>
                  </a:cubicBezTo>
                  <a:lnTo>
                    <a:pt x="394970" y="2701925"/>
                  </a:lnTo>
                  <a:cubicBezTo>
                    <a:pt x="380815" y="2727434"/>
                    <a:pt x="363857" y="2709366"/>
                    <a:pt x="348481" y="2716009"/>
                  </a:cubicBezTo>
                  <a:close/>
                  <a:moveTo>
                    <a:pt x="369421" y="2640889"/>
                  </a:moveTo>
                  <a:cubicBezTo>
                    <a:pt x="367057" y="2644490"/>
                    <a:pt x="367978" y="2669173"/>
                    <a:pt x="367978" y="2681456"/>
                  </a:cubicBezTo>
                  <a:cubicBezTo>
                    <a:pt x="373163" y="2689361"/>
                    <a:pt x="378469" y="2695564"/>
                    <a:pt x="383860" y="2700037"/>
                  </a:cubicBezTo>
                  <a:cubicBezTo>
                    <a:pt x="387064" y="2683975"/>
                    <a:pt x="404797" y="2666022"/>
                    <a:pt x="401165" y="2642091"/>
                  </a:cubicBezTo>
                  <a:cubicBezTo>
                    <a:pt x="391907" y="2625715"/>
                    <a:pt x="381367" y="2666653"/>
                    <a:pt x="373035" y="2645555"/>
                  </a:cubicBezTo>
                  <a:cubicBezTo>
                    <a:pt x="371361" y="2640831"/>
                    <a:pt x="370209" y="2639688"/>
                    <a:pt x="369421" y="2640889"/>
                  </a:cubicBezTo>
                  <a:close/>
                  <a:moveTo>
                    <a:pt x="295123" y="2704762"/>
                  </a:moveTo>
                  <a:cubicBezTo>
                    <a:pt x="300892" y="2728726"/>
                    <a:pt x="308776" y="2740064"/>
                    <a:pt x="316631" y="2735623"/>
                  </a:cubicBezTo>
                  <a:lnTo>
                    <a:pt x="316845" y="2735623"/>
                  </a:lnTo>
                  <a:lnTo>
                    <a:pt x="323610" y="2717987"/>
                  </a:lnTo>
                  <a:cubicBezTo>
                    <a:pt x="314914" y="2696698"/>
                    <a:pt x="304631" y="2691910"/>
                    <a:pt x="295123" y="2704762"/>
                  </a:cubicBezTo>
                  <a:close/>
                  <a:moveTo>
                    <a:pt x="299078" y="2569353"/>
                  </a:moveTo>
                  <a:cubicBezTo>
                    <a:pt x="293993" y="2571921"/>
                    <a:pt x="289070" y="2576743"/>
                    <a:pt x="284441" y="2584458"/>
                  </a:cubicBezTo>
                  <a:cubicBezTo>
                    <a:pt x="289141" y="2598001"/>
                    <a:pt x="296476" y="2581624"/>
                    <a:pt x="301105" y="2601463"/>
                  </a:cubicBezTo>
                  <a:cubicBezTo>
                    <a:pt x="304724" y="2599888"/>
                    <a:pt x="308342" y="2604518"/>
                    <a:pt x="311218" y="2614377"/>
                  </a:cubicBezTo>
                  <a:cubicBezTo>
                    <a:pt x="332370" y="2584772"/>
                    <a:pt x="357225" y="2610912"/>
                    <a:pt x="379729" y="2602094"/>
                  </a:cubicBezTo>
                  <a:lnTo>
                    <a:pt x="379801" y="2602094"/>
                  </a:lnTo>
                  <a:cubicBezTo>
                    <a:pt x="391338" y="2563671"/>
                    <a:pt x="349960" y="2573121"/>
                    <a:pt x="345688" y="2589811"/>
                  </a:cubicBezTo>
                  <a:cubicBezTo>
                    <a:pt x="331052" y="2574223"/>
                    <a:pt x="314334" y="2561647"/>
                    <a:pt x="299078" y="2569353"/>
                  </a:cubicBezTo>
                  <a:close/>
                  <a:moveTo>
                    <a:pt x="231882" y="2578791"/>
                  </a:moveTo>
                  <a:lnTo>
                    <a:pt x="225259" y="2595164"/>
                  </a:lnTo>
                  <a:cubicBezTo>
                    <a:pt x="229817" y="2610598"/>
                    <a:pt x="235728" y="2595164"/>
                    <a:pt x="240001" y="2582884"/>
                  </a:cubicBezTo>
                  <a:cubicBezTo>
                    <a:pt x="237544" y="2576712"/>
                    <a:pt x="234597" y="2575673"/>
                    <a:pt x="231954" y="2580048"/>
                  </a:cubicBezTo>
                  <a:close/>
                  <a:moveTo>
                    <a:pt x="319919" y="2455939"/>
                  </a:moveTo>
                  <a:cubicBezTo>
                    <a:pt x="317020" y="2460372"/>
                    <a:pt x="321980" y="2473052"/>
                    <a:pt x="343266" y="2498798"/>
                  </a:cubicBezTo>
                  <a:lnTo>
                    <a:pt x="343265" y="2535644"/>
                  </a:lnTo>
                  <a:cubicBezTo>
                    <a:pt x="363207" y="2552020"/>
                    <a:pt x="385213" y="2565876"/>
                    <a:pt x="404726" y="2529345"/>
                  </a:cubicBezTo>
                  <a:lnTo>
                    <a:pt x="404797" y="2529345"/>
                  </a:lnTo>
                  <a:cubicBezTo>
                    <a:pt x="444110" y="2524938"/>
                    <a:pt x="397035" y="2511709"/>
                    <a:pt x="387492" y="2486829"/>
                  </a:cubicBezTo>
                  <a:cubicBezTo>
                    <a:pt x="387492" y="2476754"/>
                    <a:pt x="387492" y="2476754"/>
                    <a:pt x="385213" y="2467933"/>
                  </a:cubicBezTo>
                  <a:cubicBezTo>
                    <a:pt x="376966" y="2467619"/>
                    <a:pt x="368740" y="2471746"/>
                    <a:pt x="360714" y="2480217"/>
                  </a:cubicBezTo>
                  <a:cubicBezTo>
                    <a:pt x="351411" y="2464078"/>
                    <a:pt x="324749" y="2448552"/>
                    <a:pt x="319919" y="2455939"/>
                  </a:cubicBezTo>
                  <a:close/>
                  <a:moveTo>
                    <a:pt x="320939" y="2361107"/>
                  </a:moveTo>
                  <a:cubicBezTo>
                    <a:pt x="318710" y="2362160"/>
                    <a:pt x="316506" y="2366216"/>
                    <a:pt x="314352" y="2375978"/>
                  </a:cubicBezTo>
                  <a:cubicBezTo>
                    <a:pt x="317486" y="2388571"/>
                    <a:pt x="322613" y="2381645"/>
                    <a:pt x="326174" y="2383219"/>
                  </a:cubicBezTo>
                  <a:cubicBezTo>
                    <a:pt x="332299" y="2404948"/>
                    <a:pt x="338851" y="2386056"/>
                    <a:pt x="345047" y="2405579"/>
                  </a:cubicBezTo>
                  <a:cubicBezTo>
                    <a:pt x="351371" y="2390559"/>
                    <a:pt x="359197" y="2396414"/>
                    <a:pt x="364061" y="2419750"/>
                  </a:cubicBezTo>
                  <a:cubicBezTo>
                    <a:pt x="376310" y="2423216"/>
                    <a:pt x="383361" y="2400223"/>
                    <a:pt x="395611" y="2407470"/>
                  </a:cubicBezTo>
                  <a:lnTo>
                    <a:pt x="397676" y="2392668"/>
                  </a:lnTo>
                  <a:cubicBezTo>
                    <a:pt x="390554" y="2355505"/>
                    <a:pt x="377522" y="2382904"/>
                    <a:pt x="369188" y="2357711"/>
                  </a:cubicBezTo>
                  <a:cubicBezTo>
                    <a:pt x="358436" y="2349520"/>
                    <a:pt x="350957" y="2385110"/>
                    <a:pt x="341129" y="2359599"/>
                  </a:cubicBezTo>
                  <a:cubicBezTo>
                    <a:pt x="334560" y="2381802"/>
                    <a:pt x="327630" y="2357947"/>
                    <a:pt x="320939" y="2361107"/>
                  </a:cubicBezTo>
                  <a:close/>
                  <a:moveTo>
                    <a:pt x="245058" y="2435184"/>
                  </a:moveTo>
                  <a:cubicBezTo>
                    <a:pt x="245058" y="2441483"/>
                    <a:pt x="243349" y="2450298"/>
                    <a:pt x="248048" y="2452189"/>
                  </a:cubicBezTo>
                  <a:cubicBezTo>
                    <a:pt x="255740" y="2430142"/>
                    <a:pt x="258874" y="2476755"/>
                    <a:pt x="266779" y="2468565"/>
                  </a:cubicBezTo>
                  <a:lnTo>
                    <a:pt x="266708" y="2466046"/>
                  </a:lnTo>
                  <a:cubicBezTo>
                    <a:pt x="279242" y="2434553"/>
                    <a:pt x="293201" y="2468879"/>
                    <a:pt x="306518" y="2466045"/>
                  </a:cubicBezTo>
                  <a:cubicBezTo>
                    <a:pt x="314494" y="2422584"/>
                    <a:pt x="287432" y="2447778"/>
                    <a:pt x="280596" y="2441482"/>
                  </a:cubicBezTo>
                  <a:cubicBezTo>
                    <a:pt x="275917" y="2417863"/>
                    <a:pt x="268068" y="2412539"/>
                    <a:pt x="262007" y="2428883"/>
                  </a:cubicBezTo>
                  <a:cubicBezTo>
                    <a:pt x="256317" y="2427153"/>
                    <a:pt x="250598" y="2429263"/>
                    <a:pt x="245058" y="2435184"/>
                  </a:cubicBezTo>
                  <a:close/>
                  <a:moveTo>
                    <a:pt x="247479" y="2357396"/>
                  </a:moveTo>
                  <a:cubicBezTo>
                    <a:pt x="241853" y="2373455"/>
                    <a:pt x="235587" y="2368419"/>
                    <a:pt x="230316" y="2388889"/>
                  </a:cubicBezTo>
                  <a:cubicBezTo>
                    <a:pt x="234161" y="2401169"/>
                    <a:pt x="238933" y="2394556"/>
                    <a:pt x="243420" y="2393297"/>
                  </a:cubicBezTo>
                  <a:lnTo>
                    <a:pt x="243349" y="2392037"/>
                  </a:lnTo>
                  <a:cubicBezTo>
                    <a:pt x="247173" y="2383788"/>
                    <a:pt x="250798" y="2373865"/>
                    <a:pt x="254174" y="2362435"/>
                  </a:cubicBezTo>
                  <a:cubicBezTo>
                    <a:pt x="252393" y="2354877"/>
                    <a:pt x="249616" y="2358342"/>
                    <a:pt x="247479" y="2357396"/>
                  </a:cubicBezTo>
                  <a:close/>
                  <a:moveTo>
                    <a:pt x="378786" y="2203214"/>
                  </a:moveTo>
                  <a:cubicBezTo>
                    <a:pt x="378318" y="2205049"/>
                    <a:pt x="378572" y="2207883"/>
                    <a:pt x="380014" y="2212212"/>
                  </a:cubicBezTo>
                  <a:cubicBezTo>
                    <a:pt x="381794" y="2215992"/>
                    <a:pt x="383219" y="2221034"/>
                    <a:pt x="384572" y="2224496"/>
                  </a:cubicBezTo>
                  <a:cubicBezTo>
                    <a:pt x="388988" y="2228592"/>
                    <a:pt x="396608" y="2215678"/>
                    <a:pt x="389842" y="2200247"/>
                  </a:cubicBezTo>
                  <a:cubicBezTo>
                    <a:pt x="388080" y="2201191"/>
                    <a:pt x="380187" y="2197709"/>
                    <a:pt x="378786" y="2203214"/>
                  </a:cubicBezTo>
                  <a:close/>
                  <a:moveTo>
                    <a:pt x="276108" y="2287798"/>
                  </a:moveTo>
                  <a:lnTo>
                    <a:pt x="276251" y="2287798"/>
                  </a:lnTo>
                  <a:cubicBezTo>
                    <a:pt x="230387" y="2350783"/>
                    <a:pt x="270482" y="2329683"/>
                    <a:pt x="291562" y="2334090"/>
                  </a:cubicBezTo>
                  <a:cubicBezTo>
                    <a:pt x="308156" y="2293151"/>
                    <a:pt x="327812" y="2369048"/>
                    <a:pt x="343124" y="2304489"/>
                  </a:cubicBezTo>
                  <a:lnTo>
                    <a:pt x="343123" y="2292520"/>
                  </a:lnTo>
                  <a:cubicBezTo>
                    <a:pt x="354732" y="2278349"/>
                    <a:pt x="369830" y="2316772"/>
                    <a:pt x="382364" y="2292519"/>
                  </a:cubicBezTo>
                  <a:lnTo>
                    <a:pt x="382365" y="2280554"/>
                  </a:lnTo>
                  <a:lnTo>
                    <a:pt x="375242" y="2262919"/>
                  </a:lnTo>
                  <a:cubicBezTo>
                    <a:pt x="360287" y="2306063"/>
                    <a:pt x="365272" y="2217883"/>
                    <a:pt x="350174" y="2262918"/>
                  </a:cubicBezTo>
                  <a:cubicBezTo>
                    <a:pt x="345260" y="2258194"/>
                    <a:pt x="343623" y="2271418"/>
                    <a:pt x="340346" y="2273625"/>
                  </a:cubicBezTo>
                  <a:cubicBezTo>
                    <a:pt x="326850" y="2257751"/>
                    <a:pt x="312700" y="2256147"/>
                    <a:pt x="299040" y="2268899"/>
                  </a:cubicBezTo>
                  <a:cubicBezTo>
                    <a:pt x="298044" y="2306690"/>
                    <a:pt x="282518" y="2275198"/>
                    <a:pt x="276108" y="2287798"/>
                  </a:cubicBezTo>
                  <a:close/>
                  <a:moveTo>
                    <a:pt x="221129" y="2287481"/>
                  </a:moveTo>
                  <a:cubicBezTo>
                    <a:pt x="221770" y="2306691"/>
                    <a:pt x="229675" y="2295039"/>
                    <a:pt x="232666" y="2297873"/>
                  </a:cubicBezTo>
                  <a:lnTo>
                    <a:pt x="232595" y="2295356"/>
                  </a:lnTo>
                  <a:cubicBezTo>
                    <a:pt x="238719" y="2279922"/>
                    <a:pt x="223052" y="2278977"/>
                    <a:pt x="221129" y="2287481"/>
                  </a:cubicBezTo>
                  <a:close/>
                  <a:moveTo>
                    <a:pt x="220923" y="2204399"/>
                  </a:moveTo>
                  <a:cubicBezTo>
                    <a:pt x="219229" y="2207057"/>
                    <a:pt x="217604" y="2210954"/>
                    <a:pt x="216073" y="2216623"/>
                  </a:cubicBezTo>
                  <a:cubicBezTo>
                    <a:pt x="217212" y="2229534"/>
                    <a:pt x="223622" y="2219143"/>
                    <a:pt x="225402" y="2230165"/>
                  </a:cubicBezTo>
                  <a:lnTo>
                    <a:pt x="225402" y="2243705"/>
                  </a:lnTo>
                  <a:cubicBezTo>
                    <a:pt x="241711" y="2303229"/>
                    <a:pt x="329949" y="2203081"/>
                    <a:pt x="264998" y="2193948"/>
                  </a:cubicBezTo>
                  <a:cubicBezTo>
                    <a:pt x="264999" y="2198042"/>
                    <a:pt x="264999" y="2201820"/>
                    <a:pt x="264999" y="2207487"/>
                  </a:cubicBezTo>
                  <a:lnTo>
                    <a:pt x="252109" y="2234573"/>
                  </a:lnTo>
                  <a:cubicBezTo>
                    <a:pt x="249402" y="2226575"/>
                    <a:pt x="246162" y="2222888"/>
                    <a:pt x="242921" y="2224181"/>
                  </a:cubicBezTo>
                  <a:cubicBezTo>
                    <a:pt x="238292" y="2219142"/>
                    <a:pt x="241640" y="2204340"/>
                    <a:pt x="237438" y="2199616"/>
                  </a:cubicBezTo>
                  <a:cubicBezTo>
                    <a:pt x="231722" y="2199616"/>
                    <a:pt x="226007" y="2196427"/>
                    <a:pt x="220923" y="2204399"/>
                  </a:cubicBezTo>
                  <a:close/>
                  <a:moveTo>
                    <a:pt x="288064" y="2127183"/>
                  </a:moveTo>
                  <a:cubicBezTo>
                    <a:pt x="286773" y="2128364"/>
                    <a:pt x="285722" y="2130726"/>
                    <a:pt x="285082" y="2135056"/>
                  </a:cubicBezTo>
                  <a:lnTo>
                    <a:pt x="285224" y="2135056"/>
                  </a:lnTo>
                  <a:cubicBezTo>
                    <a:pt x="287290" y="2141354"/>
                    <a:pt x="289425" y="2147025"/>
                    <a:pt x="291135" y="2151750"/>
                  </a:cubicBezTo>
                  <a:lnTo>
                    <a:pt x="301604" y="2151750"/>
                  </a:lnTo>
                  <a:cubicBezTo>
                    <a:pt x="305093" y="2139149"/>
                    <a:pt x="305093" y="2139149"/>
                    <a:pt x="301604" y="2127183"/>
                  </a:cubicBezTo>
                  <a:cubicBezTo>
                    <a:pt x="297971" y="2130728"/>
                    <a:pt x="291936" y="2123640"/>
                    <a:pt x="288064" y="2127183"/>
                  </a:cubicBezTo>
                  <a:close/>
                  <a:moveTo>
                    <a:pt x="188512" y="2116160"/>
                  </a:moveTo>
                  <a:cubicBezTo>
                    <a:pt x="185022" y="2128758"/>
                    <a:pt x="185022" y="2128758"/>
                    <a:pt x="188511" y="2140410"/>
                  </a:cubicBezTo>
                  <a:lnTo>
                    <a:pt x="198126" y="2140409"/>
                  </a:lnTo>
                  <a:cubicBezTo>
                    <a:pt x="201544" y="2127815"/>
                    <a:pt x="201544" y="2127815"/>
                    <a:pt x="198126" y="2116161"/>
                  </a:cubicBezTo>
                  <a:close/>
                  <a:moveTo>
                    <a:pt x="276219" y="2026176"/>
                  </a:moveTo>
                  <a:cubicBezTo>
                    <a:pt x="272405" y="2030403"/>
                    <a:pt x="268701" y="2037036"/>
                    <a:pt x="265212" y="2046563"/>
                  </a:cubicBezTo>
                  <a:cubicBezTo>
                    <a:pt x="265212" y="2050342"/>
                    <a:pt x="265212" y="2054121"/>
                    <a:pt x="264714" y="2058846"/>
                  </a:cubicBezTo>
                  <a:lnTo>
                    <a:pt x="260084" y="2072384"/>
                  </a:lnTo>
                  <a:cubicBezTo>
                    <a:pt x="277675" y="2095691"/>
                    <a:pt x="298898" y="2057899"/>
                    <a:pt x="316061" y="2090020"/>
                  </a:cubicBezTo>
                  <a:cubicBezTo>
                    <a:pt x="324393" y="2063253"/>
                    <a:pt x="331800" y="2099470"/>
                    <a:pt x="341414" y="2090021"/>
                  </a:cubicBezTo>
                  <a:lnTo>
                    <a:pt x="343764" y="2074908"/>
                  </a:lnTo>
                  <a:cubicBezTo>
                    <a:pt x="334791" y="2035539"/>
                    <a:pt x="321900" y="2043415"/>
                    <a:pt x="310791" y="2039949"/>
                  </a:cubicBezTo>
                  <a:cubicBezTo>
                    <a:pt x="300108" y="2022470"/>
                    <a:pt x="287663" y="2013495"/>
                    <a:pt x="276219" y="2026176"/>
                  </a:cubicBezTo>
                  <a:close/>
                  <a:moveTo>
                    <a:pt x="339193" y="1953310"/>
                  </a:moveTo>
                  <a:cubicBezTo>
                    <a:pt x="336696" y="1954938"/>
                    <a:pt x="334685" y="1960115"/>
                    <a:pt x="333509" y="1971294"/>
                  </a:cubicBezTo>
                  <a:cubicBezTo>
                    <a:pt x="353094" y="1987670"/>
                    <a:pt x="377023" y="2002787"/>
                    <a:pt x="397604" y="1985782"/>
                  </a:cubicBezTo>
                  <a:cubicBezTo>
                    <a:pt x="397626" y="1978505"/>
                    <a:pt x="397483" y="1971198"/>
                    <a:pt x="397178" y="1964049"/>
                  </a:cubicBezTo>
                  <a:lnTo>
                    <a:pt x="397178" y="1963735"/>
                  </a:lnTo>
                  <a:cubicBezTo>
                    <a:pt x="395681" y="1949565"/>
                    <a:pt x="390981" y="1963736"/>
                    <a:pt x="389343" y="1968146"/>
                  </a:cubicBezTo>
                  <a:cubicBezTo>
                    <a:pt x="379302" y="1961847"/>
                    <a:pt x="373889" y="1996174"/>
                    <a:pt x="365273" y="1968146"/>
                  </a:cubicBezTo>
                  <a:cubicBezTo>
                    <a:pt x="358542" y="1975466"/>
                    <a:pt x="346685" y="1948423"/>
                    <a:pt x="339193" y="1953310"/>
                  </a:cubicBezTo>
                  <a:close/>
                  <a:moveTo>
                    <a:pt x="355701" y="1824265"/>
                  </a:moveTo>
                  <a:cubicBezTo>
                    <a:pt x="352688" y="1826411"/>
                    <a:pt x="349850" y="1833372"/>
                    <a:pt x="347824" y="1844695"/>
                  </a:cubicBezTo>
                  <a:lnTo>
                    <a:pt x="347967" y="1844695"/>
                  </a:lnTo>
                  <a:lnTo>
                    <a:pt x="350174" y="1859179"/>
                  </a:lnTo>
                  <a:cubicBezTo>
                    <a:pt x="360002" y="1856661"/>
                    <a:pt x="369403" y="1869257"/>
                    <a:pt x="377308" y="1842175"/>
                  </a:cubicBezTo>
                  <a:cubicBezTo>
                    <a:pt x="379587" y="1810683"/>
                    <a:pt x="369616" y="1826745"/>
                    <a:pt x="364630" y="1832726"/>
                  </a:cubicBezTo>
                  <a:cubicBezTo>
                    <a:pt x="361903" y="1824789"/>
                    <a:pt x="358715" y="1822120"/>
                    <a:pt x="355701" y="1824265"/>
                  </a:cubicBezTo>
                  <a:close/>
                  <a:moveTo>
                    <a:pt x="255883" y="1924053"/>
                  </a:moveTo>
                  <a:cubicBezTo>
                    <a:pt x="252393" y="1962162"/>
                    <a:pt x="271479" y="1938228"/>
                    <a:pt x="276678" y="1944526"/>
                  </a:cubicBezTo>
                  <a:lnTo>
                    <a:pt x="276821" y="1944526"/>
                  </a:lnTo>
                  <a:cubicBezTo>
                    <a:pt x="286933" y="1909886"/>
                    <a:pt x="260156" y="1917127"/>
                    <a:pt x="255883" y="1924053"/>
                  </a:cubicBezTo>
                  <a:close/>
                  <a:moveTo>
                    <a:pt x="187168" y="1986087"/>
                  </a:moveTo>
                  <a:cubicBezTo>
                    <a:pt x="183429" y="1989639"/>
                    <a:pt x="179983" y="1994520"/>
                    <a:pt x="177045" y="2001527"/>
                  </a:cubicBezTo>
                  <a:cubicBezTo>
                    <a:pt x="193703" y="2016392"/>
                    <a:pt x="210717" y="2021808"/>
                    <a:pt x="227681" y="2017589"/>
                  </a:cubicBezTo>
                  <a:cubicBezTo>
                    <a:pt x="231882" y="2012864"/>
                    <a:pt x="228607" y="1998065"/>
                    <a:pt x="232880" y="1993340"/>
                  </a:cubicBezTo>
                  <a:cubicBezTo>
                    <a:pt x="237152" y="1988616"/>
                    <a:pt x="244346" y="1999008"/>
                    <a:pt x="249117" y="1988930"/>
                  </a:cubicBezTo>
                  <a:cubicBezTo>
                    <a:pt x="241995" y="1961216"/>
                    <a:pt x="231811" y="1931615"/>
                    <a:pt x="223052" y="1968461"/>
                  </a:cubicBezTo>
                  <a:cubicBezTo>
                    <a:pt x="212262" y="1976728"/>
                    <a:pt x="198388" y="1975429"/>
                    <a:pt x="187168" y="1986087"/>
                  </a:cubicBezTo>
                  <a:close/>
                  <a:moveTo>
                    <a:pt x="306518" y="1834299"/>
                  </a:moveTo>
                  <a:lnTo>
                    <a:pt x="306660" y="1834931"/>
                  </a:lnTo>
                  <a:lnTo>
                    <a:pt x="289355" y="1877447"/>
                  </a:lnTo>
                  <a:lnTo>
                    <a:pt x="289355" y="1889730"/>
                  </a:lnTo>
                  <a:cubicBezTo>
                    <a:pt x="308655" y="1906417"/>
                    <a:pt x="367267" y="1822966"/>
                    <a:pt x="306518" y="1834299"/>
                  </a:cubicBezTo>
                  <a:close/>
                  <a:moveTo>
                    <a:pt x="339601" y="1762603"/>
                  </a:moveTo>
                  <a:cubicBezTo>
                    <a:pt x="335721" y="1765323"/>
                    <a:pt x="331946" y="1771000"/>
                    <a:pt x="328452" y="1779504"/>
                  </a:cubicBezTo>
                  <a:cubicBezTo>
                    <a:pt x="336536" y="1790210"/>
                    <a:pt x="345153" y="1790210"/>
                    <a:pt x="353236" y="1779504"/>
                  </a:cubicBezTo>
                  <a:cubicBezTo>
                    <a:pt x="352738" y="1774151"/>
                    <a:pt x="354090" y="1767535"/>
                    <a:pt x="351242" y="1763442"/>
                  </a:cubicBezTo>
                  <a:lnTo>
                    <a:pt x="351384" y="1763442"/>
                  </a:lnTo>
                  <a:cubicBezTo>
                    <a:pt x="347467" y="1760119"/>
                    <a:pt x="343482" y="1759882"/>
                    <a:pt x="339601" y="1762603"/>
                  </a:cubicBezTo>
                  <a:close/>
                  <a:moveTo>
                    <a:pt x="357937" y="1708329"/>
                  </a:moveTo>
                  <a:lnTo>
                    <a:pt x="357937" y="1736674"/>
                  </a:lnTo>
                  <a:cubicBezTo>
                    <a:pt x="362125" y="1734878"/>
                    <a:pt x="366333" y="1739541"/>
                    <a:pt x="369830" y="1749903"/>
                  </a:cubicBezTo>
                  <a:cubicBezTo>
                    <a:pt x="377308" y="1750216"/>
                    <a:pt x="381047" y="1750295"/>
                    <a:pt x="383174" y="1749271"/>
                  </a:cubicBezTo>
                  <a:lnTo>
                    <a:pt x="386564" y="1742591"/>
                  </a:lnTo>
                  <a:lnTo>
                    <a:pt x="386850" y="1743287"/>
                  </a:lnTo>
                  <a:lnTo>
                    <a:pt x="386850" y="1742027"/>
                  </a:lnTo>
                  <a:lnTo>
                    <a:pt x="386564" y="1742591"/>
                  </a:lnTo>
                  <a:lnTo>
                    <a:pt x="372928" y="1709393"/>
                  </a:lnTo>
                  <a:cubicBezTo>
                    <a:pt x="368103" y="1700221"/>
                    <a:pt x="363100" y="1696520"/>
                    <a:pt x="357937" y="1708329"/>
                  </a:cubicBezTo>
                  <a:close/>
                  <a:moveTo>
                    <a:pt x="308868" y="1687308"/>
                  </a:moveTo>
                  <a:cubicBezTo>
                    <a:pt x="303829" y="1695497"/>
                    <a:pt x="301924" y="1708331"/>
                    <a:pt x="310506" y="1725651"/>
                  </a:cubicBezTo>
                  <a:cubicBezTo>
                    <a:pt x="321474" y="1735097"/>
                    <a:pt x="363278" y="1714314"/>
                    <a:pt x="331373" y="1701402"/>
                  </a:cubicBezTo>
                  <a:cubicBezTo>
                    <a:pt x="326743" y="1696363"/>
                    <a:pt x="330162" y="1681561"/>
                    <a:pt x="326032" y="1676836"/>
                  </a:cubicBezTo>
                  <a:cubicBezTo>
                    <a:pt x="322079" y="1675576"/>
                    <a:pt x="313907" y="1679120"/>
                    <a:pt x="308868" y="1687308"/>
                  </a:cubicBezTo>
                  <a:close/>
                  <a:moveTo>
                    <a:pt x="287344" y="1663704"/>
                  </a:moveTo>
                  <a:cubicBezTo>
                    <a:pt x="283675" y="1666877"/>
                    <a:pt x="286667" y="1687545"/>
                    <a:pt x="293343" y="1672429"/>
                  </a:cubicBezTo>
                  <a:cubicBezTo>
                    <a:pt x="293272" y="1670855"/>
                    <a:pt x="293413" y="1669281"/>
                    <a:pt x="293200" y="1668336"/>
                  </a:cubicBezTo>
                  <a:lnTo>
                    <a:pt x="293343" y="1668336"/>
                  </a:lnTo>
                  <a:cubicBezTo>
                    <a:pt x="290530" y="1663533"/>
                    <a:pt x="288567" y="1662646"/>
                    <a:pt x="287344" y="1663704"/>
                  </a:cubicBezTo>
                  <a:close/>
                  <a:moveTo>
                    <a:pt x="306509" y="1606490"/>
                  </a:moveTo>
                  <a:cubicBezTo>
                    <a:pt x="302263" y="1608576"/>
                    <a:pt x="298008" y="1615426"/>
                    <a:pt x="294055" y="1620781"/>
                  </a:cubicBezTo>
                  <a:lnTo>
                    <a:pt x="294055" y="1632432"/>
                  </a:lnTo>
                  <a:cubicBezTo>
                    <a:pt x="297402" y="1645343"/>
                    <a:pt x="303527" y="1636212"/>
                    <a:pt x="306803" y="1626762"/>
                  </a:cubicBezTo>
                  <a:cubicBezTo>
                    <a:pt x="308904" y="1626448"/>
                    <a:pt x="311094" y="1627787"/>
                    <a:pt x="313186" y="1627748"/>
                  </a:cubicBezTo>
                  <a:lnTo>
                    <a:pt x="318844" y="1620638"/>
                  </a:lnTo>
                  <a:lnTo>
                    <a:pt x="318910" y="1620781"/>
                  </a:lnTo>
                  <a:lnTo>
                    <a:pt x="318981" y="1620467"/>
                  </a:lnTo>
                  <a:lnTo>
                    <a:pt x="318844" y="1620638"/>
                  </a:lnTo>
                  <a:lnTo>
                    <a:pt x="312833" y="1607716"/>
                  </a:lnTo>
                  <a:cubicBezTo>
                    <a:pt x="310753" y="1605594"/>
                    <a:pt x="308632" y="1605447"/>
                    <a:pt x="306509" y="1606490"/>
                  </a:cubicBezTo>
                  <a:close/>
                  <a:moveTo>
                    <a:pt x="276678" y="1554331"/>
                  </a:moveTo>
                  <a:lnTo>
                    <a:pt x="276606" y="1554645"/>
                  </a:lnTo>
                  <a:lnTo>
                    <a:pt x="272120" y="1567245"/>
                  </a:lnTo>
                  <a:lnTo>
                    <a:pt x="266993" y="1567245"/>
                  </a:lnTo>
                  <a:cubicBezTo>
                    <a:pt x="263574" y="1579525"/>
                    <a:pt x="263574" y="1579839"/>
                    <a:pt x="266993" y="1591490"/>
                  </a:cubicBezTo>
                  <a:cubicBezTo>
                    <a:pt x="277248" y="1586768"/>
                    <a:pt x="291064" y="1609126"/>
                    <a:pt x="276678" y="1554331"/>
                  </a:cubicBezTo>
                  <a:close/>
                  <a:moveTo>
                    <a:pt x="335991" y="1449633"/>
                  </a:moveTo>
                  <a:cubicBezTo>
                    <a:pt x="332566" y="1451252"/>
                    <a:pt x="329859" y="1455130"/>
                    <a:pt x="329022" y="1461743"/>
                  </a:cubicBezTo>
                  <a:lnTo>
                    <a:pt x="328809" y="1463631"/>
                  </a:lnTo>
                  <a:cubicBezTo>
                    <a:pt x="328810" y="1504887"/>
                    <a:pt x="348251" y="1474969"/>
                    <a:pt x="355159" y="1483155"/>
                  </a:cubicBezTo>
                  <a:cubicBezTo>
                    <a:pt x="363011" y="1460245"/>
                    <a:pt x="346266" y="1444775"/>
                    <a:pt x="335991" y="1449633"/>
                  </a:cubicBezTo>
                  <a:close/>
                  <a:moveTo>
                    <a:pt x="251610" y="1444107"/>
                  </a:moveTo>
                  <a:cubicBezTo>
                    <a:pt x="231669" y="1480325"/>
                    <a:pt x="262862" y="1500163"/>
                    <a:pt x="264571" y="1465519"/>
                  </a:cubicBezTo>
                  <a:cubicBezTo>
                    <a:pt x="266280" y="1430879"/>
                    <a:pt x="256952" y="1446941"/>
                    <a:pt x="251681" y="1445053"/>
                  </a:cubicBezTo>
                  <a:close/>
                  <a:moveTo>
                    <a:pt x="212903" y="1459340"/>
                  </a:moveTo>
                  <a:cubicBezTo>
                    <a:pt x="211443" y="1458749"/>
                    <a:pt x="210304" y="1461269"/>
                    <a:pt x="210517" y="1469930"/>
                  </a:cubicBezTo>
                  <a:cubicBezTo>
                    <a:pt x="212511" y="1490403"/>
                    <a:pt x="224761" y="1483472"/>
                    <a:pt x="230245" y="1475600"/>
                  </a:cubicBezTo>
                  <a:cubicBezTo>
                    <a:pt x="226827" y="1463003"/>
                    <a:pt x="221200" y="1473709"/>
                    <a:pt x="217212" y="1467410"/>
                  </a:cubicBezTo>
                  <a:cubicBezTo>
                    <a:pt x="216143" y="1463632"/>
                    <a:pt x="214363" y="1459931"/>
                    <a:pt x="212903" y="1459340"/>
                  </a:cubicBezTo>
                  <a:close/>
                  <a:moveTo>
                    <a:pt x="289159" y="1359311"/>
                  </a:moveTo>
                  <a:cubicBezTo>
                    <a:pt x="287254" y="1359075"/>
                    <a:pt x="285474" y="1362854"/>
                    <a:pt x="282518" y="1370412"/>
                  </a:cubicBezTo>
                  <a:lnTo>
                    <a:pt x="282304" y="1370730"/>
                  </a:lnTo>
                  <a:cubicBezTo>
                    <a:pt x="270198" y="1402223"/>
                    <a:pt x="304097" y="1423320"/>
                    <a:pt x="308370" y="1391514"/>
                  </a:cubicBezTo>
                  <a:cubicBezTo>
                    <a:pt x="310578" y="1362540"/>
                    <a:pt x="299682" y="1374192"/>
                    <a:pt x="296547" y="1372304"/>
                  </a:cubicBezTo>
                  <a:cubicBezTo>
                    <a:pt x="293094" y="1363800"/>
                    <a:pt x="291064" y="1359548"/>
                    <a:pt x="289159" y="1359311"/>
                  </a:cubicBezTo>
                  <a:close/>
                  <a:moveTo>
                    <a:pt x="337186" y="1274212"/>
                  </a:moveTo>
                  <a:cubicBezTo>
                    <a:pt x="335909" y="1275403"/>
                    <a:pt x="334844" y="1277824"/>
                    <a:pt x="334150" y="1282233"/>
                  </a:cubicBezTo>
                  <a:lnTo>
                    <a:pt x="333937" y="1284124"/>
                  </a:lnTo>
                  <a:cubicBezTo>
                    <a:pt x="338921" y="1296404"/>
                    <a:pt x="338708" y="1320024"/>
                    <a:pt x="345901" y="1312780"/>
                  </a:cubicBezTo>
                  <a:cubicBezTo>
                    <a:pt x="348750" y="1302389"/>
                    <a:pt x="356868" y="1294516"/>
                    <a:pt x="350245" y="1276252"/>
                  </a:cubicBezTo>
                  <a:cubicBezTo>
                    <a:pt x="346774" y="1278139"/>
                    <a:pt x="341018" y="1270640"/>
                    <a:pt x="337186" y="1274212"/>
                  </a:cubicBezTo>
                  <a:close/>
                  <a:moveTo>
                    <a:pt x="290423" y="1300501"/>
                  </a:moveTo>
                  <a:lnTo>
                    <a:pt x="284227" y="1317505"/>
                  </a:lnTo>
                  <a:cubicBezTo>
                    <a:pt x="283302" y="1345218"/>
                    <a:pt x="295052" y="1337346"/>
                    <a:pt x="298471" y="1330416"/>
                  </a:cubicBezTo>
                  <a:cubicBezTo>
                    <a:pt x="298470" y="1326323"/>
                    <a:pt x="298470" y="1322544"/>
                    <a:pt x="298471" y="1318450"/>
                  </a:cubicBezTo>
                  <a:cubicBezTo>
                    <a:pt x="296078" y="1310198"/>
                    <a:pt x="293343" y="1304091"/>
                    <a:pt x="290423" y="1300501"/>
                  </a:cubicBezTo>
                  <a:close/>
                  <a:moveTo>
                    <a:pt x="259132" y="1188110"/>
                  </a:moveTo>
                  <a:lnTo>
                    <a:pt x="255836" y="1196592"/>
                  </a:lnTo>
                  <a:lnTo>
                    <a:pt x="255526" y="1196259"/>
                  </a:lnTo>
                  <a:lnTo>
                    <a:pt x="255598" y="1197205"/>
                  </a:lnTo>
                  <a:lnTo>
                    <a:pt x="255836" y="1196592"/>
                  </a:lnTo>
                  <a:lnTo>
                    <a:pt x="260031" y="1201101"/>
                  </a:lnTo>
                  <a:cubicBezTo>
                    <a:pt x="261990" y="1200983"/>
                    <a:pt x="263823" y="1198622"/>
                    <a:pt x="263787" y="1192480"/>
                  </a:cubicBezTo>
                  <a:cubicBezTo>
                    <a:pt x="262933" y="1189960"/>
                    <a:pt x="260939" y="1187913"/>
                    <a:pt x="259132" y="1188110"/>
                  </a:cubicBezTo>
                  <a:close/>
                  <a:moveTo>
                    <a:pt x="291633" y="1128549"/>
                  </a:moveTo>
                  <a:cubicBezTo>
                    <a:pt x="288144" y="1140514"/>
                    <a:pt x="288144" y="1140514"/>
                    <a:pt x="291634" y="1152797"/>
                  </a:cubicBezTo>
                  <a:lnTo>
                    <a:pt x="297117" y="1152797"/>
                  </a:lnTo>
                  <a:lnTo>
                    <a:pt x="302942" y="1132316"/>
                  </a:lnTo>
                  <a:lnTo>
                    <a:pt x="302957" y="1132328"/>
                  </a:lnTo>
                  <a:lnTo>
                    <a:pt x="303028" y="1132014"/>
                  </a:lnTo>
                  <a:lnTo>
                    <a:pt x="302942" y="1132316"/>
                  </a:lnTo>
                  <a:lnTo>
                    <a:pt x="297536" y="1128076"/>
                  </a:lnTo>
                  <a:cubicBezTo>
                    <a:pt x="295497" y="1128470"/>
                    <a:pt x="293378" y="1129651"/>
                    <a:pt x="291633" y="1128549"/>
                  </a:cubicBezTo>
                  <a:close/>
                  <a:moveTo>
                    <a:pt x="290735" y="1054841"/>
                  </a:moveTo>
                  <a:cubicBezTo>
                    <a:pt x="288460" y="1055388"/>
                    <a:pt x="286257" y="1057218"/>
                    <a:pt x="284227" y="1061784"/>
                  </a:cubicBezTo>
                  <a:lnTo>
                    <a:pt x="284227" y="1073749"/>
                  </a:lnTo>
                  <a:cubicBezTo>
                    <a:pt x="295529" y="1083986"/>
                    <a:pt x="307180" y="1083986"/>
                    <a:pt x="318482" y="1073749"/>
                  </a:cubicBezTo>
                  <a:lnTo>
                    <a:pt x="318482" y="1062098"/>
                  </a:lnTo>
                  <a:cubicBezTo>
                    <a:pt x="316118" y="1053723"/>
                    <a:pt x="313334" y="1047990"/>
                    <a:pt x="310364" y="1045408"/>
                  </a:cubicBezTo>
                  <a:cubicBezTo>
                    <a:pt x="305023" y="1063123"/>
                    <a:pt x="297558" y="1053203"/>
                    <a:pt x="290735" y="1054841"/>
                  </a:cubicBezTo>
                  <a:close/>
                  <a:moveTo>
                    <a:pt x="213153" y="1103985"/>
                  </a:moveTo>
                  <a:cubicBezTo>
                    <a:pt x="209591" y="1115638"/>
                    <a:pt x="209591" y="1115638"/>
                    <a:pt x="213153" y="1128235"/>
                  </a:cubicBezTo>
                  <a:lnTo>
                    <a:pt x="217995" y="1128235"/>
                  </a:lnTo>
                  <a:cubicBezTo>
                    <a:pt x="221414" y="1116269"/>
                    <a:pt x="221414" y="1116269"/>
                    <a:pt x="217996" y="1103986"/>
                  </a:cubicBezTo>
                  <a:close/>
                  <a:moveTo>
                    <a:pt x="240944" y="901487"/>
                  </a:moveTo>
                  <a:cubicBezTo>
                    <a:pt x="238688" y="905029"/>
                    <a:pt x="236636" y="909753"/>
                    <a:pt x="235230" y="914712"/>
                  </a:cubicBezTo>
                  <a:cubicBezTo>
                    <a:pt x="240998" y="919755"/>
                    <a:pt x="249473" y="943372"/>
                    <a:pt x="254814" y="926995"/>
                  </a:cubicBezTo>
                  <a:cubicBezTo>
                    <a:pt x="256310" y="890858"/>
                    <a:pt x="247710" y="890859"/>
                    <a:pt x="240944" y="901487"/>
                  </a:cubicBezTo>
                  <a:close/>
                  <a:moveTo>
                    <a:pt x="35385" y="420617"/>
                  </a:moveTo>
                  <a:lnTo>
                    <a:pt x="456002" y="0"/>
                  </a:lnTo>
                  <a:lnTo>
                    <a:pt x="456002" y="49292"/>
                  </a:lnTo>
                  <a:lnTo>
                    <a:pt x="451160" y="62521"/>
                  </a:lnTo>
                  <a:cubicBezTo>
                    <a:pt x="451224" y="66426"/>
                    <a:pt x="451345" y="70330"/>
                    <a:pt x="451516" y="74172"/>
                  </a:cubicBezTo>
                  <a:lnTo>
                    <a:pt x="455717" y="86456"/>
                  </a:lnTo>
                  <a:lnTo>
                    <a:pt x="455717" y="111332"/>
                  </a:lnTo>
                  <a:lnTo>
                    <a:pt x="451444" y="121727"/>
                  </a:lnTo>
                  <a:cubicBezTo>
                    <a:pt x="450448" y="146293"/>
                    <a:pt x="451943" y="172429"/>
                    <a:pt x="450661" y="196996"/>
                  </a:cubicBezTo>
                  <a:lnTo>
                    <a:pt x="446459" y="207387"/>
                  </a:lnTo>
                  <a:lnTo>
                    <a:pt x="446460" y="244233"/>
                  </a:lnTo>
                  <a:lnTo>
                    <a:pt x="450946" y="256516"/>
                  </a:lnTo>
                  <a:lnTo>
                    <a:pt x="446317" y="269113"/>
                  </a:lnTo>
                  <a:lnTo>
                    <a:pt x="446317" y="341862"/>
                  </a:lnTo>
                  <a:lnTo>
                    <a:pt x="450946" y="354773"/>
                  </a:lnTo>
                  <a:cubicBezTo>
                    <a:pt x="437985" y="380281"/>
                    <a:pt x="457285" y="383746"/>
                    <a:pt x="446246" y="402956"/>
                  </a:cubicBezTo>
                  <a:cubicBezTo>
                    <a:pt x="448240" y="443895"/>
                    <a:pt x="441189" y="515702"/>
                    <a:pt x="451089" y="536799"/>
                  </a:cubicBezTo>
                  <a:lnTo>
                    <a:pt x="451089" y="596951"/>
                  </a:lnTo>
                  <a:lnTo>
                    <a:pt x="432287" y="643560"/>
                  </a:lnTo>
                  <a:cubicBezTo>
                    <a:pt x="435278" y="664033"/>
                    <a:pt x="446530" y="643561"/>
                    <a:pt x="451018" y="670646"/>
                  </a:cubicBezTo>
                  <a:lnTo>
                    <a:pt x="441546" y="695526"/>
                  </a:lnTo>
                  <a:cubicBezTo>
                    <a:pt x="440193" y="727019"/>
                    <a:pt x="452584" y="734891"/>
                    <a:pt x="451160" y="754101"/>
                  </a:cubicBezTo>
                  <a:cubicBezTo>
                    <a:pt x="448083" y="764115"/>
                    <a:pt x="444814" y="772967"/>
                    <a:pt x="441403" y="780555"/>
                  </a:cubicBezTo>
                  <a:lnTo>
                    <a:pt x="451232" y="805749"/>
                  </a:lnTo>
                  <a:cubicBezTo>
                    <a:pt x="450589" y="822125"/>
                    <a:pt x="450519" y="822125"/>
                    <a:pt x="446530" y="823385"/>
                  </a:cubicBezTo>
                  <a:cubicBezTo>
                    <a:pt x="439409" y="823385"/>
                    <a:pt x="439836" y="849521"/>
                    <a:pt x="443967" y="859916"/>
                  </a:cubicBezTo>
                  <a:lnTo>
                    <a:pt x="449308" y="859916"/>
                  </a:lnTo>
                  <a:lnTo>
                    <a:pt x="451587" y="875661"/>
                  </a:lnTo>
                  <a:cubicBezTo>
                    <a:pt x="449735" y="880700"/>
                    <a:pt x="448169" y="885111"/>
                    <a:pt x="446531" y="890149"/>
                  </a:cubicBezTo>
                  <a:lnTo>
                    <a:pt x="451159" y="902747"/>
                  </a:lnTo>
                  <a:lnTo>
                    <a:pt x="451160" y="1060210"/>
                  </a:lnTo>
                  <a:lnTo>
                    <a:pt x="456073" y="1073439"/>
                  </a:lnTo>
                  <a:cubicBezTo>
                    <a:pt x="456073" y="1077529"/>
                    <a:pt x="456074" y="1081625"/>
                    <a:pt x="456073" y="1085091"/>
                  </a:cubicBezTo>
                  <a:lnTo>
                    <a:pt x="451373" y="1098316"/>
                  </a:lnTo>
                  <a:cubicBezTo>
                    <a:pt x="451373" y="1103041"/>
                    <a:pt x="451801" y="1106819"/>
                    <a:pt x="451943" y="1109967"/>
                  </a:cubicBezTo>
                  <a:lnTo>
                    <a:pt x="455361" y="1120048"/>
                  </a:lnTo>
                  <a:cubicBezTo>
                    <a:pt x="457213" y="1137053"/>
                    <a:pt x="456929" y="1148704"/>
                    <a:pt x="451444" y="1157522"/>
                  </a:cubicBezTo>
                  <a:cubicBezTo>
                    <a:pt x="451872" y="1180828"/>
                    <a:pt x="449309" y="1210429"/>
                    <a:pt x="456216" y="1218619"/>
                  </a:cubicBezTo>
                  <a:lnTo>
                    <a:pt x="456216" y="1439069"/>
                  </a:lnTo>
                  <a:lnTo>
                    <a:pt x="451445" y="1451662"/>
                  </a:lnTo>
                  <a:lnTo>
                    <a:pt x="451444" y="1475600"/>
                  </a:lnTo>
                  <a:lnTo>
                    <a:pt x="456216" y="1488197"/>
                  </a:lnTo>
                  <a:lnTo>
                    <a:pt x="456216" y="1536380"/>
                  </a:lnTo>
                  <a:lnTo>
                    <a:pt x="451730" y="1549609"/>
                  </a:lnTo>
                  <a:lnTo>
                    <a:pt x="455504" y="1559055"/>
                  </a:lnTo>
                  <a:cubicBezTo>
                    <a:pt x="456679" y="1625284"/>
                    <a:pt x="456679" y="1691860"/>
                    <a:pt x="455504" y="1758089"/>
                  </a:cubicBezTo>
                  <a:lnTo>
                    <a:pt x="451516" y="1768166"/>
                  </a:lnTo>
                  <a:cubicBezTo>
                    <a:pt x="449878" y="1802807"/>
                    <a:pt x="455931" y="1860440"/>
                    <a:pt x="446744" y="1877447"/>
                  </a:cubicBezTo>
                  <a:lnTo>
                    <a:pt x="446744" y="2034911"/>
                  </a:lnTo>
                  <a:lnTo>
                    <a:pt x="441688" y="2048450"/>
                  </a:lnTo>
                  <a:lnTo>
                    <a:pt x="441688" y="2060105"/>
                  </a:lnTo>
                  <a:lnTo>
                    <a:pt x="446602" y="2073330"/>
                  </a:lnTo>
                  <a:cubicBezTo>
                    <a:pt x="446601" y="2077424"/>
                    <a:pt x="446602" y="2081517"/>
                    <a:pt x="446602" y="2085614"/>
                  </a:cubicBezTo>
                  <a:cubicBezTo>
                    <a:pt x="440620" y="2095373"/>
                    <a:pt x="440762" y="2110494"/>
                    <a:pt x="446175" y="2119312"/>
                  </a:cubicBezTo>
                  <a:cubicBezTo>
                    <a:pt x="450020" y="2154583"/>
                    <a:pt x="441617" y="2213790"/>
                    <a:pt x="451872" y="2230794"/>
                  </a:cubicBezTo>
                  <a:cubicBezTo>
                    <a:pt x="453438" y="2265120"/>
                    <a:pt x="447385" y="2323384"/>
                    <a:pt x="456643" y="2340075"/>
                  </a:cubicBezTo>
                  <a:lnTo>
                    <a:pt x="451872" y="2352986"/>
                  </a:lnTo>
                  <a:lnTo>
                    <a:pt x="451872" y="2389203"/>
                  </a:lnTo>
                  <a:lnTo>
                    <a:pt x="456786" y="2402115"/>
                  </a:lnTo>
                  <a:cubicBezTo>
                    <a:pt x="456786" y="2406525"/>
                    <a:pt x="456786" y="2410618"/>
                    <a:pt x="456786" y="2414080"/>
                  </a:cubicBezTo>
                  <a:lnTo>
                    <a:pt x="452014" y="2427626"/>
                  </a:lnTo>
                  <a:cubicBezTo>
                    <a:pt x="452726" y="2443999"/>
                    <a:pt x="451445" y="2459118"/>
                    <a:pt x="452798" y="2476123"/>
                  </a:cubicBezTo>
                  <a:cubicBezTo>
                    <a:pt x="456999" y="2486515"/>
                    <a:pt x="456999" y="2486515"/>
                    <a:pt x="452228" y="2499112"/>
                  </a:cubicBezTo>
                  <a:cubicBezTo>
                    <a:pt x="452940" y="2524620"/>
                    <a:pt x="449450" y="2562098"/>
                    <a:pt x="456999" y="2571544"/>
                  </a:cubicBezTo>
                  <a:lnTo>
                    <a:pt x="452299" y="2584458"/>
                  </a:lnTo>
                  <a:lnTo>
                    <a:pt x="452299" y="2596109"/>
                  </a:lnTo>
                  <a:cubicBezTo>
                    <a:pt x="453866" y="2600834"/>
                    <a:pt x="455433" y="2604928"/>
                    <a:pt x="456929" y="2609021"/>
                  </a:cubicBezTo>
                  <a:cubicBezTo>
                    <a:pt x="451232" y="2617839"/>
                    <a:pt x="453368" y="2635161"/>
                    <a:pt x="448026" y="2643350"/>
                  </a:cubicBezTo>
                  <a:cubicBezTo>
                    <a:pt x="447670" y="2674843"/>
                    <a:pt x="443753" y="2729007"/>
                    <a:pt x="452228" y="2742553"/>
                  </a:cubicBezTo>
                  <a:cubicBezTo>
                    <a:pt x="454293" y="2783492"/>
                    <a:pt x="447100" y="2855296"/>
                    <a:pt x="457071" y="2876396"/>
                  </a:cubicBezTo>
                  <a:lnTo>
                    <a:pt x="457071" y="3033860"/>
                  </a:lnTo>
                  <a:lnTo>
                    <a:pt x="452157" y="3046771"/>
                  </a:lnTo>
                  <a:lnTo>
                    <a:pt x="452157" y="3143455"/>
                  </a:lnTo>
                  <a:cubicBezTo>
                    <a:pt x="444465" y="3159831"/>
                    <a:pt x="447171" y="3165815"/>
                    <a:pt x="452157" y="3184707"/>
                  </a:cubicBezTo>
                  <a:cubicBezTo>
                    <a:pt x="451444" y="3202030"/>
                    <a:pt x="453012" y="3221239"/>
                    <a:pt x="447385" y="3228170"/>
                  </a:cubicBezTo>
                  <a:lnTo>
                    <a:pt x="451729" y="3241394"/>
                  </a:lnTo>
                  <a:lnTo>
                    <a:pt x="451729" y="3301861"/>
                  </a:lnTo>
                  <a:lnTo>
                    <a:pt x="447101" y="3314458"/>
                  </a:lnTo>
                  <a:lnTo>
                    <a:pt x="447101" y="3325795"/>
                  </a:lnTo>
                  <a:lnTo>
                    <a:pt x="442329" y="3339024"/>
                  </a:lnTo>
                  <a:lnTo>
                    <a:pt x="446815" y="3351307"/>
                  </a:lnTo>
                  <a:lnTo>
                    <a:pt x="446816" y="3377443"/>
                  </a:lnTo>
                  <a:cubicBezTo>
                    <a:pt x="437059" y="3395079"/>
                    <a:pt x="445391" y="3402009"/>
                    <a:pt x="447243" y="3423110"/>
                  </a:cubicBezTo>
                  <a:cubicBezTo>
                    <a:pt x="447243" y="3427831"/>
                    <a:pt x="449878" y="3432557"/>
                    <a:pt x="451516" y="3437595"/>
                  </a:cubicBezTo>
                  <a:lnTo>
                    <a:pt x="447029" y="3450192"/>
                  </a:lnTo>
                  <a:lnTo>
                    <a:pt x="447029" y="3498378"/>
                  </a:lnTo>
                  <a:lnTo>
                    <a:pt x="442186" y="3511290"/>
                  </a:lnTo>
                  <a:lnTo>
                    <a:pt x="442187" y="3522941"/>
                  </a:lnTo>
                  <a:lnTo>
                    <a:pt x="447243" y="3537112"/>
                  </a:lnTo>
                  <a:lnTo>
                    <a:pt x="447243" y="3560419"/>
                  </a:lnTo>
                  <a:cubicBezTo>
                    <a:pt x="453652" y="3570179"/>
                    <a:pt x="452157" y="3584353"/>
                    <a:pt x="451159" y="3598210"/>
                  </a:cubicBezTo>
                  <a:lnTo>
                    <a:pt x="447029" y="3608288"/>
                  </a:lnTo>
                  <a:cubicBezTo>
                    <a:pt x="448810" y="3644819"/>
                    <a:pt x="442400" y="3710638"/>
                    <a:pt x="451587" y="3729219"/>
                  </a:cubicBezTo>
                  <a:cubicBezTo>
                    <a:pt x="451587" y="3733313"/>
                    <a:pt x="451587" y="3737092"/>
                    <a:pt x="451587" y="3741499"/>
                  </a:cubicBezTo>
                  <a:lnTo>
                    <a:pt x="456430" y="3754728"/>
                  </a:lnTo>
                  <a:lnTo>
                    <a:pt x="456430" y="3766379"/>
                  </a:lnTo>
                  <a:lnTo>
                    <a:pt x="451658" y="3779294"/>
                  </a:lnTo>
                  <a:lnTo>
                    <a:pt x="451658" y="3815194"/>
                  </a:lnTo>
                  <a:cubicBezTo>
                    <a:pt x="459279" y="3833144"/>
                    <a:pt x="456501" y="3834721"/>
                    <a:pt x="452371" y="3853931"/>
                  </a:cubicBezTo>
                  <a:lnTo>
                    <a:pt x="456216" y="3863691"/>
                  </a:lnTo>
                  <a:cubicBezTo>
                    <a:pt x="457499" y="3880071"/>
                    <a:pt x="455148" y="3898335"/>
                    <a:pt x="457213" y="3914711"/>
                  </a:cubicBezTo>
                  <a:lnTo>
                    <a:pt x="461201" y="3924789"/>
                  </a:lnTo>
                  <a:lnTo>
                    <a:pt x="461201" y="4265224"/>
                  </a:lnTo>
                  <a:lnTo>
                    <a:pt x="466329" y="4278767"/>
                  </a:lnTo>
                  <a:lnTo>
                    <a:pt x="466329" y="4314670"/>
                  </a:lnTo>
                  <a:lnTo>
                    <a:pt x="461558" y="4327581"/>
                  </a:lnTo>
                  <a:lnTo>
                    <a:pt x="461558" y="4351516"/>
                  </a:lnTo>
                  <a:lnTo>
                    <a:pt x="466045" y="4364113"/>
                  </a:lnTo>
                  <a:cubicBezTo>
                    <a:pt x="467468" y="4388048"/>
                    <a:pt x="463053" y="4391195"/>
                    <a:pt x="462270" y="4402533"/>
                  </a:cubicBezTo>
                  <a:cubicBezTo>
                    <a:pt x="464762" y="4407885"/>
                    <a:pt x="467112" y="4413242"/>
                    <a:pt x="466116" y="4423948"/>
                  </a:cubicBezTo>
                  <a:lnTo>
                    <a:pt x="461558" y="4437176"/>
                  </a:lnTo>
                  <a:lnTo>
                    <a:pt x="461558" y="4484728"/>
                  </a:lnTo>
                  <a:lnTo>
                    <a:pt x="456501" y="4497956"/>
                  </a:lnTo>
                  <a:lnTo>
                    <a:pt x="456501" y="4631485"/>
                  </a:lnTo>
                  <a:lnTo>
                    <a:pt x="461273" y="4644396"/>
                  </a:lnTo>
                  <a:lnTo>
                    <a:pt x="461273" y="5058213"/>
                  </a:lnTo>
                  <a:lnTo>
                    <a:pt x="456786" y="5070810"/>
                  </a:lnTo>
                  <a:lnTo>
                    <a:pt x="456786" y="5133795"/>
                  </a:lnTo>
                  <a:lnTo>
                    <a:pt x="460917" y="5143872"/>
                  </a:lnTo>
                  <a:cubicBezTo>
                    <a:pt x="461629" y="5160722"/>
                    <a:pt x="461629" y="5178040"/>
                    <a:pt x="460917" y="5194889"/>
                  </a:cubicBezTo>
                  <a:lnTo>
                    <a:pt x="456929" y="5204970"/>
                  </a:lnTo>
                  <a:cubicBezTo>
                    <a:pt x="455361" y="5230161"/>
                    <a:pt x="457854" y="5256615"/>
                    <a:pt x="455646" y="5281181"/>
                  </a:cubicBezTo>
                  <a:lnTo>
                    <a:pt x="451729" y="5290945"/>
                  </a:lnTo>
                  <a:lnTo>
                    <a:pt x="456501" y="5303855"/>
                  </a:lnTo>
                  <a:lnTo>
                    <a:pt x="456501" y="5315507"/>
                  </a:lnTo>
                  <a:lnTo>
                    <a:pt x="461130" y="5328104"/>
                  </a:lnTo>
                  <a:cubicBezTo>
                    <a:pt x="459421" y="5332829"/>
                    <a:pt x="457854" y="5337236"/>
                    <a:pt x="456216" y="5342275"/>
                  </a:cubicBezTo>
                  <a:lnTo>
                    <a:pt x="456216" y="5547294"/>
                  </a:lnTo>
                  <a:cubicBezTo>
                    <a:pt x="454792" y="5553278"/>
                    <a:pt x="451943" y="5554538"/>
                    <a:pt x="452442" y="5561465"/>
                  </a:cubicBezTo>
                  <a:lnTo>
                    <a:pt x="456216" y="5570914"/>
                  </a:lnTo>
                  <a:lnTo>
                    <a:pt x="456216" y="5656574"/>
                  </a:lnTo>
                  <a:lnTo>
                    <a:pt x="451801" y="5668858"/>
                  </a:lnTo>
                  <a:cubicBezTo>
                    <a:pt x="451801" y="5672319"/>
                    <a:pt x="451801" y="5676416"/>
                    <a:pt x="451801" y="5680509"/>
                  </a:cubicBezTo>
                  <a:lnTo>
                    <a:pt x="456643" y="5693734"/>
                  </a:lnTo>
                  <a:lnTo>
                    <a:pt x="456643" y="5717668"/>
                  </a:lnTo>
                  <a:lnTo>
                    <a:pt x="452014" y="5730580"/>
                  </a:lnTo>
                  <a:cubicBezTo>
                    <a:pt x="457213" y="5743808"/>
                    <a:pt x="467183" y="5759870"/>
                    <a:pt x="456929" y="5778134"/>
                  </a:cubicBezTo>
                  <a:lnTo>
                    <a:pt x="456928" y="5875764"/>
                  </a:lnTo>
                  <a:lnTo>
                    <a:pt x="461487" y="5888675"/>
                  </a:lnTo>
                  <a:lnTo>
                    <a:pt x="461487" y="5896865"/>
                  </a:lnTo>
                  <a:lnTo>
                    <a:pt x="456715" y="5909461"/>
                  </a:lnTo>
                  <a:lnTo>
                    <a:pt x="456715" y="6117314"/>
                  </a:lnTo>
                  <a:cubicBezTo>
                    <a:pt x="458495" y="6121721"/>
                    <a:pt x="460061" y="6126132"/>
                    <a:pt x="461415" y="6129911"/>
                  </a:cubicBezTo>
                  <a:lnTo>
                    <a:pt x="461415" y="6153842"/>
                  </a:lnTo>
                  <a:lnTo>
                    <a:pt x="456715" y="6167388"/>
                  </a:lnTo>
                  <a:cubicBezTo>
                    <a:pt x="456280" y="6212232"/>
                    <a:pt x="456494" y="6257141"/>
                    <a:pt x="457356" y="6301859"/>
                  </a:cubicBezTo>
                  <a:cubicBezTo>
                    <a:pt x="471599" y="6360120"/>
                    <a:pt x="451373" y="6634108"/>
                    <a:pt x="466258" y="6689218"/>
                  </a:cubicBezTo>
                  <a:lnTo>
                    <a:pt x="461700" y="6702447"/>
                  </a:lnTo>
                  <a:lnTo>
                    <a:pt x="461700" y="6993754"/>
                  </a:lnTo>
                  <a:lnTo>
                    <a:pt x="456643" y="7007296"/>
                  </a:lnTo>
                  <a:lnTo>
                    <a:pt x="456643" y="7311200"/>
                  </a:lnTo>
                  <a:lnTo>
                    <a:pt x="451943" y="7323798"/>
                  </a:lnTo>
                  <a:lnTo>
                    <a:pt x="451943" y="7396547"/>
                  </a:lnTo>
                  <a:lnTo>
                    <a:pt x="456715" y="7410089"/>
                  </a:lnTo>
                  <a:cubicBezTo>
                    <a:pt x="457284" y="7475594"/>
                    <a:pt x="455575" y="7542673"/>
                    <a:pt x="457356" y="7605344"/>
                  </a:cubicBezTo>
                  <a:cubicBezTo>
                    <a:pt x="463409" y="7621720"/>
                    <a:pt x="463338" y="7622663"/>
                    <a:pt x="456928" y="7639985"/>
                  </a:cubicBezTo>
                  <a:lnTo>
                    <a:pt x="456929" y="7676516"/>
                  </a:lnTo>
                  <a:lnTo>
                    <a:pt x="461487" y="7689427"/>
                  </a:lnTo>
                  <a:lnTo>
                    <a:pt x="461486" y="7737614"/>
                  </a:lnTo>
                  <a:lnTo>
                    <a:pt x="456643" y="7750525"/>
                  </a:lnTo>
                  <a:lnTo>
                    <a:pt x="456643" y="8115526"/>
                  </a:lnTo>
                  <a:lnTo>
                    <a:pt x="451587" y="8129069"/>
                  </a:lnTo>
                  <a:lnTo>
                    <a:pt x="451587" y="8188589"/>
                  </a:lnTo>
                  <a:lnTo>
                    <a:pt x="446886" y="8202132"/>
                  </a:lnTo>
                  <a:cubicBezTo>
                    <a:pt x="446480" y="8226632"/>
                    <a:pt x="446694" y="8251228"/>
                    <a:pt x="447527" y="8275509"/>
                  </a:cubicBezTo>
                  <a:lnTo>
                    <a:pt x="451017" y="8284327"/>
                  </a:lnTo>
                  <a:cubicBezTo>
                    <a:pt x="452477" y="8297113"/>
                    <a:pt x="452477" y="8312166"/>
                    <a:pt x="451017" y="8324952"/>
                  </a:cubicBezTo>
                  <a:lnTo>
                    <a:pt x="447100" y="8335030"/>
                  </a:lnTo>
                  <a:cubicBezTo>
                    <a:pt x="447101" y="8358332"/>
                    <a:pt x="445106" y="8387623"/>
                    <a:pt x="451943" y="8395496"/>
                  </a:cubicBezTo>
                  <a:lnTo>
                    <a:pt x="451943" y="8650903"/>
                  </a:lnTo>
                  <a:lnTo>
                    <a:pt x="456715" y="8663814"/>
                  </a:lnTo>
                  <a:lnTo>
                    <a:pt x="452228" y="8676725"/>
                  </a:lnTo>
                  <a:cubicBezTo>
                    <a:pt x="453723" y="8681450"/>
                    <a:pt x="455931" y="8682395"/>
                    <a:pt x="456216" y="8689954"/>
                  </a:cubicBezTo>
                  <a:lnTo>
                    <a:pt x="452442" y="8699400"/>
                  </a:lnTo>
                  <a:cubicBezTo>
                    <a:pt x="451765" y="8716153"/>
                    <a:pt x="451765" y="8733349"/>
                    <a:pt x="452442" y="8750102"/>
                  </a:cubicBezTo>
                  <a:lnTo>
                    <a:pt x="456643" y="8760811"/>
                  </a:lnTo>
                  <a:lnTo>
                    <a:pt x="452085" y="8773723"/>
                  </a:lnTo>
                  <a:lnTo>
                    <a:pt x="452085" y="8821909"/>
                  </a:lnTo>
                  <a:lnTo>
                    <a:pt x="456857" y="8834820"/>
                  </a:lnTo>
                  <a:lnTo>
                    <a:pt x="456857" y="8846472"/>
                  </a:lnTo>
                  <a:lnTo>
                    <a:pt x="452228" y="8859069"/>
                  </a:lnTo>
                  <a:lnTo>
                    <a:pt x="452228" y="8895286"/>
                  </a:lnTo>
                  <a:lnTo>
                    <a:pt x="456929" y="8909143"/>
                  </a:lnTo>
                  <a:cubicBezTo>
                    <a:pt x="453368" y="9043932"/>
                    <a:pt x="464051" y="9217772"/>
                    <a:pt x="452727" y="9332091"/>
                  </a:cubicBezTo>
                  <a:cubicBezTo>
                    <a:pt x="451295" y="9345002"/>
                    <a:pt x="451295" y="9360116"/>
                    <a:pt x="452727" y="9373030"/>
                  </a:cubicBezTo>
                  <a:lnTo>
                    <a:pt x="456430" y="9382162"/>
                  </a:lnTo>
                  <a:lnTo>
                    <a:pt x="451801" y="9395077"/>
                  </a:lnTo>
                  <a:lnTo>
                    <a:pt x="451801" y="9443260"/>
                  </a:lnTo>
                  <a:lnTo>
                    <a:pt x="456572" y="9456171"/>
                  </a:lnTo>
                  <a:lnTo>
                    <a:pt x="456572" y="9480105"/>
                  </a:lnTo>
                  <a:cubicBezTo>
                    <a:pt x="443041" y="9509079"/>
                    <a:pt x="465973" y="9513172"/>
                    <a:pt x="451658" y="9543091"/>
                  </a:cubicBezTo>
                  <a:cubicBezTo>
                    <a:pt x="452085" y="9556319"/>
                    <a:pt x="450804" y="9568602"/>
                    <a:pt x="452798" y="9580254"/>
                  </a:cubicBezTo>
                  <a:cubicBezTo>
                    <a:pt x="455433" y="9585289"/>
                    <a:pt x="457427" y="9591274"/>
                    <a:pt x="456430" y="9601351"/>
                  </a:cubicBezTo>
                  <a:lnTo>
                    <a:pt x="451801" y="9614263"/>
                  </a:lnTo>
                  <a:lnTo>
                    <a:pt x="451801" y="9625603"/>
                  </a:lnTo>
                  <a:lnTo>
                    <a:pt x="446887" y="9638829"/>
                  </a:lnTo>
                  <a:lnTo>
                    <a:pt x="446886" y="9675992"/>
                  </a:lnTo>
                  <a:cubicBezTo>
                    <a:pt x="448382" y="9680558"/>
                    <a:pt x="450163" y="9684179"/>
                    <a:pt x="451801" y="9688115"/>
                  </a:cubicBezTo>
                  <a:lnTo>
                    <a:pt x="455117" y="9699561"/>
                  </a:lnTo>
                  <a:lnTo>
                    <a:pt x="20706" y="10133972"/>
                  </a:lnTo>
                  <a:lnTo>
                    <a:pt x="23644" y="10126022"/>
                  </a:lnTo>
                  <a:lnTo>
                    <a:pt x="23644" y="10114367"/>
                  </a:lnTo>
                  <a:lnTo>
                    <a:pt x="19015" y="10101773"/>
                  </a:lnTo>
                  <a:lnTo>
                    <a:pt x="19015" y="9979582"/>
                  </a:lnTo>
                  <a:cubicBezTo>
                    <a:pt x="25425" y="9962260"/>
                    <a:pt x="25496" y="9961314"/>
                    <a:pt x="19585" y="9945566"/>
                  </a:cubicBezTo>
                  <a:cubicBezTo>
                    <a:pt x="18161" y="9933601"/>
                    <a:pt x="19086" y="9921632"/>
                    <a:pt x="18801" y="9908720"/>
                  </a:cubicBezTo>
                  <a:lnTo>
                    <a:pt x="23502" y="9894550"/>
                  </a:lnTo>
                  <a:lnTo>
                    <a:pt x="23502" y="9809835"/>
                  </a:lnTo>
                  <a:lnTo>
                    <a:pt x="18873" y="9797238"/>
                  </a:lnTo>
                  <a:lnTo>
                    <a:pt x="18873" y="9761335"/>
                  </a:lnTo>
                  <a:lnTo>
                    <a:pt x="23644" y="9748423"/>
                  </a:lnTo>
                  <a:lnTo>
                    <a:pt x="23644" y="9639143"/>
                  </a:lnTo>
                  <a:lnTo>
                    <a:pt x="18873" y="9626232"/>
                  </a:lnTo>
                  <a:cubicBezTo>
                    <a:pt x="18303" y="9616468"/>
                    <a:pt x="19514" y="9609541"/>
                    <a:pt x="22504" y="9606076"/>
                  </a:cubicBezTo>
                  <a:cubicBezTo>
                    <a:pt x="24065" y="9597668"/>
                    <a:pt x="24264" y="9585828"/>
                    <a:pt x="23003" y="9576475"/>
                  </a:cubicBezTo>
                  <a:cubicBezTo>
                    <a:pt x="11751" y="9470028"/>
                    <a:pt x="22291" y="9304378"/>
                    <a:pt x="18801" y="9177461"/>
                  </a:cubicBezTo>
                  <a:lnTo>
                    <a:pt x="23502" y="9163604"/>
                  </a:lnTo>
                  <a:lnTo>
                    <a:pt x="23502" y="8957012"/>
                  </a:lnTo>
                  <a:lnTo>
                    <a:pt x="18873" y="8944101"/>
                  </a:lnTo>
                  <a:lnTo>
                    <a:pt x="18873" y="8920166"/>
                  </a:lnTo>
                  <a:lnTo>
                    <a:pt x="23644" y="8907255"/>
                  </a:lnTo>
                  <a:lnTo>
                    <a:pt x="23644" y="8895600"/>
                  </a:lnTo>
                  <a:lnTo>
                    <a:pt x="19015" y="8883003"/>
                  </a:lnTo>
                  <a:lnTo>
                    <a:pt x="19015" y="8809940"/>
                  </a:lnTo>
                  <a:cubicBezTo>
                    <a:pt x="25496" y="8792618"/>
                    <a:pt x="25496" y="8791673"/>
                    <a:pt x="19514" y="8775614"/>
                  </a:cubicBezTo>
                  <a:cubicBezTo>
                    <a:pt x="17591" y="8692787"/>
                    <a:pt x="19514" y="8604922"/>
                    <a:pt x="18801" y="8519261"/>
                  </a:cubicBezTo>
                  <a:lnTo>
                    <a:pt x="23359" y="8506036"/>
                  </a:lnTo>
                  <a:lnTo>
                    <a:pt x="18873" y="8493439"/>
                  </a:lnTo>
                  <a:lnTo>
                    <a:pt x="18873" y="8140403"/>
                  </a:lnTo>
                  <a:lnTo>
                    <a:pt x="23644" y="8127809"/>
                  </a:lnTo>
                  <a:lnTo>
                    <a:pt x="23644" y="7945466"/>
                  </a:lnTo>
                  <a:lnTo>
                    <a:pt x="18801" y="7932237"/>
                  </a:lnTo>
                  <a:cubicBezTo>
                    <a:pt x="18637" y="7925152"/>
                    <a:pt x="19491" y="7918350"/>
                    <a:pt x="20938" y="7915233"/>
                  </a:cubicBezTo>
                  <a:cubicBezTo>
                    <a:pt x="30766" y="7892558"/>
                    <a:pt x="9970" y="7883740"/>
                    <a:pt x="23502" y="7860434"/>
                  </a:cubicBezTo>
                  <a:lnTo>
                    <a:pt x="23502" y="7835871"/>
                  </a:lnTo>
                  <a:lnTo>
                    <a:pt x="18873" y="7823274"/>
                  </a:lnTo>
                  <a:lnTo>
                    <a:pt x="18873" y="7774773"/>
                  </a:lnTo>
                  <a:lnTo>
                    <a:pt x="23787" y="7761548"/>
                  </a:lnTo>
                  <a:lnTo>
                    <a:pt x="23787" y="7665179"/>
                  </a:lnTo>
                  <a:lnTo>
                    <a:pt x="28630" y="7651636"/>
                  </a:lnTo>
                  <a:cubicBezTo>
                    <a:pt x="28629" y="7630852"/>
                    <a:pt x="22647" y="7629279"/>
                    <a:pt x="19086" y="7616996"/>
                  </a:cubicBezTo>
                  <a:lnTo>
                    <a:pt x="23573" y="7604084"/>
                  </a:lnTo>
                  <a:lnTo>
                    <a:pt x="23573" y="7580150"/>
                  </a:lnTo>
                  <a:lnTo>
                    <a:pt x="18801" y="7567553"/>
                  </a:lnTo>
                  <a:lnTo>
                    <a:pt x="18801" y="7482521"/>
                  </a:lnTo>
                  <a:lnTo>
                    <a:pt x="23573" y="7469924"/>
                  </a:lnTo>
                  <a:lnTo>
                    <a:pt x="23573" y="7445989"/>
                  </a:lnTo>
                  <a:lnTo>
                    <a:pt x="19086" y="7432764"/>
                  </a:lnTo>
                  <a:cubicBezTo>
                    <a:pt x="29199" y="7420167"/>
                    <a:pt x="18232" y="7361275"/>
                    <a:pt x="28344" y="7348992"/>
                  </a:cubicBezTo>
                  <a:lnTo>
                    <a:pt x="28345" y="7191528"/>
                  </a:lnTo>
                  <a:lnTo>
                    <a:pt x="24000" y="7179245"/>
                  </a:lnTo>
                  <a:cubicBezTo>
                    <a:pt x="24000" y="7175783"/>
                    <a:pt x="24001" y="7171687"/>
                    <a:pt x="24000" y="7167594"/>
                  </a:cubicBezTo>
                  <a:lnTo>
                    <a:pt x="28914" y="7154368"/>
                  </a:lnTo>
                  <a:lnTo>
                    <a:pt x="28914" y="7045088"/>
                  </a:lnTo>
                  <a:lnTo>
                    <a:pt x="24143" y="7032491"/>
                  </a:lnTo>
                  <a:lnTo>
                    <a:pt x="24143" y="7007928"/>
                  </a:lnTo>
                  <a:cubicBezTo>
                    <a:pt x="32332" y="6997219"/>
                    <a:pt x="27846" y="6950924"/>
                    <a:pt x="28915" y="6924155"/>
                  </a:cubicBezTo>
                  <a:cubicBezTo>
                    <a:pt x="16024" y="6907465"/>
                    <a:pt x="18659" y="6914392"/>
                    <a:pt x="28915" y="6886996"/>
                  </a:cubicBezTo>
                  <a:lnTo>
                    <a:pt x="28915" y="6862430"/>
                  </a:lnTo>
                  <a:lnTo>
                    <a:pt x="24142" y="6849519"/>
                  </a:lnTo>
                  <a:lnTo>
                    <a:pt x="24143" y="6801332"/>
                  </a:lnTo>
                  <a:lnTo>
                    <a:pt x="19229" y="6788421"/>
                  </a:lnTo>
                  <a:cubicBezTo>
                    <a:pt x="19229" y="6784014"/>
                    <a:pt x="19229" y="6779917"/>
                    <a:pt x="19229" y="6776138"/>
                  </a:cubicBezTo>
                  <a:lnTo>
                    <a:pt x="22718" y="6767324"/>
                  </a:lnTo>
                  <a:cubicBezTo>
                    <a:pt x="24926" y="6748425"/>
                    <a:pt x="23360" y="6723230"/>
                    <a:pt x="23787" y="6704338"/>
                  </a:cubicBezTo>
                  <a:cubicBezTo>
                    <a:pt x="32689" y="6690481"/>
                    <a:pt x="27347" y="6641353"/>
                    <a:pt x="28700" y="6609860"/>
                  </a:cubicBezTo>
                  <a:cubicBezTo>
                    <a:pt x="23787" y="6593166"/>
                    <a:pt x="21009" y="6586554"/>
                    <a:pt x="28700" y="6570177"/>
                  </a:cubicBezTo>
                  <a:lnTo>
                    <a:pt x="28700" y="6522623"/>
                  </a:lnTo>
                  <a:lnTo>
                    <a:pt x="33614" y="6509397"/>
                  </a:lnTo>
                  <a:lnTo>
                    <a:pt x="33614" y="6495226"/>
                  </a:lnTo>
                  <a:lnTo>
                    <a:pt x="28559" y="6481684"/>
                  </a:lnTo>
                  <a:lnTo>
                    <a:pt x="28558" y="6287374"/>
                  </a:lnTo>
                  <a:lnTo>
                    <a:pt x="24570" y="6277611"/>
                  </a:lnTo>
                  <a:cubicBezTo>
                    <a:pt x="22219" y="6249583"/>
                    <a:pt x="25353" y="6217773"/>
                    <a:pt x="23217" y="6188800"/>
                  </a:cubicBezTo>
                  <a:cubicBezTo>
                    <a:pt x="11751" y="6070704"/>
                    <a:pt x="22505" y="5892454"/>
                    <a:pt x="18944" y="5753258"/>
                  </a:cubicBezTo>
                  <a:lnTo>
                    <a:pt x="14386" y="5740029"/>
                  </a:lnTo>
                  <a:lnTo>
                    <a:pt x="18873" y="5727118"/>
                  </a:lnTo>
                  <a:lnTo>
                    <a:pt x="18873" y="5715780"/>
                  </a:lnTo>
                  <a:lnTo>
                    <a:pt x="13958" y="5702552"/>
                  </a:lnTo>
                  <a:lnTo>
                    <a:pt x="13958" y="5557057"/>
                  </a:lnTo>
                  <a:lnTo>
                    <a:pt x="9187" y="5544143"/>
                  </a:lnTo>
                  <a:cubicBezTo>
                    <a:pt x="8617" y="5534383"/>
                    <a:pt x="9828" y="5527452"/>
                    <a:pt x="12748" y="5524305"/>
                  </a:cubicBezTo>
                  <a:cubicBezTo>
                    <a:pt x="15882" y="5346055"/>
                    <a:pt x="13958" y="5151431"/>
                    <a:pt x="13389" y="4970347"/>
                  </a:cubicBezTo>
                  <a:lnTo>
                    <a:pt x="9472" y="4960584"/>
                  </a:lnTo>
                  <a:lnTo>
                    <a:pt x="13816" y="4947672"/>
                  </a:lnTo>
                  <a:lnTo>
                    <a:pt x="13816" y="4912714"/>
                  </a:lnTo>
                  <a:lnTo>
                    <a:pt x="18730" y="4899175"/>
                  </a:lnTo>
                  <a:lnTo>
                    <a:pt x="13958" y="4885947"/>
                  </a:lnTo>
                  <a:lnTo>
                    <a:pt x="13959" y="4813829"/>
                  </a:lnTo>
                  <a:lnTo>
                    <a:pt x="8903" y="4799972"/>
                  </a:lnTo>
                  <a:lnTo>
                    <a:pt x="8903" y="4605663"/>
                  </a:lnTo>
                  <a:cubicBezTo>
                    <a:pt x="7193" y="4594640"/>
                    <a:pt x="0" y="4605663"/>
                    <a:pt x="0" y="4591488"/>
                  </a:cubicBezTo>
                  <a:lnTo>
                    <a:pt x="8902" y="4569446"/>
                  </a:lnTo>
                  <a:lnTo>
                    <a:pt x="8903" y="4398753"/>
                  </a:lnTo>
                  <a:lnTo>
                    <a:pt x="4273" y="4386156"/>
                  </a:lnTo>
                  <a:lnTo>
                    <a:pt x="4273" y="4325690"/>
                  </a:lnTo>
                  <a:lnTo>
                    <a:pt x="9044" y="4312779"/>
                  </a:lnTo>
                  <a:lnTo>
                    <a:pt x="9045" y="4180510"/>
                  </a:lnTo>
                  <a:lnTo>
                    <a:pt x="4487" y="4167598"/>
                  </a:lnTo>
                  <a:lnTo>
                    <a:pt x="8190" y="4158463"/>
                  </a:lnTo>
                  <a:cubicBezTo>
                    <a:pt x="9407" y="4075828"/>
                    <a:pt x="9407" y="3992939"/>
                    <a:pt x="8190" y="3910300"/>
                  </a:cubicBezTo>
                  <a:lnTo>
                    <a:pt x="4701" y="3901800"/>
                  </a:lnTo>
                  <a:cubicBezTo>
                    <a:pt x="2920" y="3843222"/>
                    <a:pt x="4701" y="3779922"/>
                    <a:pt x="4060" y="3718828"/>
                  </a:cubicBezTo>
                  <a:lnTo>
                    <a:pt x="8689" y="3705282"/>
                  </a:lnTo>
                  <a:lnTo>
                    <a:pt x="4131" y="3692688"/>
                  </a:lnTo>
                  <a:lnTo>
                    <a:pt x="4131" y="3681037"/>
                  </a:lnTo>
                  <a:cubicBezTo>
                    <a:pt x="5697" y="3676626"/>
                    <a:pt x="7336" y="3672215"/>
                    <a:pt x="8902" y="3668436"/>
                  </a:cubicBezTo>
                  <a:lnTo>
                    <a:pt x="8902" y="3632222"/>
                  </a:lnTo>
                  <a:lnTo>
                    <a:pt x="4202" y="3618994"/>
                  </a:lnTo>
                  <a:cubicBezTo>
                    <a:pt x="3490" y="3608916"/>
                    <a:pt x="5056" y="3602617"/>
                    <a:pt x="7834" y="3599152"/>
                  </a:cubicBezTo>
                  <a:cubicBezTo>
                    <a:pt x="10968" y="3529240"/>
                    <a:pt x="7834" y="3447987"/>
                    <a:pt x="8974" y="3376187"/>
                  </a:cubicBezTo>
                  <a:lnTo>
                    <a:pt x="13602" y="3364846"/>
                  </a:lnTo>
                  <a:lnTo>
                    <a:pt x="9116" y="3351621"/>
                  </a:lnTo>
                  <a:lnTo>
                    <a:pt x="9116" y="3314458"/>
                  </a:lnTo>
                  <a:lnTo>
                    <a:pt x="13887" y="3301547"/>
                  </a:lnTo>
                  <a:lnTo>
                    <a:pt x="13887" y="3254623"/>
                  </a:lnTo>
                  <a:lnTo>
                    <a:pt x="8831" y="3241394"/>
                  </a:lnTo>
                  <a:lnTo>
                    <a:pt x="8831" y="3205809"/>
                  </a:lnTo>
                  <a:lnTo>
                    <a:pt x="4344" y="3192584"/>
                  </a:lnTo>
                  <a:lnTo>
                    <a:pt x="8119" y="3183452"/>
                  </a:lnTo>
                  <a:cubicBezTo>
                    <a:pt x="8618" y="3176522"/>
                    <a:pt x="5769" y="3174948"/>
                    <a:pt x="4345" y="3168963"/>
                  </a:cubicBezTo>
                  <a:lnTo>
                    <a:pt x="4345" y="3120777"/>
                  </a:lnTo>
                  <a:lnTo>
                    <a:pt x="8831" y="3107866"/>
                  </a:lnTo>
                  <a:lnTo>
                    <a:pt x="8831" y="3023151"/>
                  </a:lnTo>
                  <a:lnTo>
                    <a:pt x="4060" y="3010554"/>
                  </a:lnTo>
                  <a:lnTo>
                    <a:pt x="4060" y="2986619"/>
                  </a:lnTo>
                  <a:lnTo>
                    <a:pt x="9116" y="2973077"/>
                  </a:lnTo>
                  <a:lnTo>
                    <a:pt x="9116" y="2815613"/>
                  </a:lnTo>
                  <a:cubicBezTo>
                    <a:pt x="16237" y="2807113"/>
                    <a:pt x="12677" y="2776880"/>
                    <a:pt x="14457" y="2752628"/>
                  </a:cubicBezTo>
                  <a:cubicBezTo>
                    <a:pt x="20582" y="2736255"/>
                    <a:pt x="20582" y="2735623"/>
                    <a:pt x="14457" y="2718302"/>
                  </a:cubicBezTo>
                  <a:lnTo>
                    <a:pt x="14457" y="2486515"/>
                  </a:lnTo>
                  <a:lnTo>
                    <a:pt x="18944" y="2473918"/>
                  </a:lnTo>
                  <a:lnTo>
                    <a:pt x="18944" y="2304171"/>
                  </a:lnTo>
                  <a:lnTo>
                    <a:pt x="24001" y="2290946"/>
                  </a:lnTo>
                  <a:lnTo>
                    <a:pt x="24001" y="2279294"/>
                  </a:lnTo>
                  <a:lnTo>
                    <a:pt x="19229" y="2266380"/>
                  </a:lnTo>
                  <a:lnTo>
                    <a:pt x="19229" y="2229849"/>
                  </a:lnTo>
                  <a:lnTo>
                    <a:pt x="22861" y="2220716"/>
                  </a:lnTo>
                  <a:cubicBezTo>
                    <a:pt x="24414" y="2150487"/>
                    <a:pt x="24581" y="2079755"/>
                    <a:pt x="23359" y="2009399"/>
                  </a:cubicBezTo>
                  <a:lnTo>
                    <a:pt x="19941" y="2000896"/>
                  </a:lnTo>
                  <a:cubicBezTo>
                    <a:pt x="18730" y="1942320"/>
                    <a:pt x="18801" y="1682507"/>
                    <a:pt x="19941" y="1630858"/>
                  </a:cubicBezTo>
                  <a:lnTo>
                    <a:pt x="23644" y="1621726"/>
                  </a:lnTo>
                  <a:lnTo>
                    <a:pt x="23644" y="1511818"/>
                  </a:lnTo>
                  <a:lnTo>
                    <a:pt x="19229" y="1499217"/>
                  </a:lnTo>
                  <a:lnTo>
                    <a:pt x="23928" y="1486624"/>
                  </a:lnTo>
                  <a:lnTo>
                    <a:pt x="23929" y="1461112"/>
                  </a:lnTo>
                  <a:cubicBezTo>
                    <a:pt x="21934" y="1457964"/>
                    <a:pt x="11324" y="1455759"/>
                    <a:pt x="16237" y="1445367"/>
                  </a:cubicBezTo>
                  <a:cubicBezTo>
                    <a:pt x="21579" y="1447255"/>
                    <a:pt x="25994" y="1437806"/>
                    <a:pt x="23359" y="1413874"/>
                  </a:cubicBezTo>
                  <a:lnTo>
                    <a:pt x="19656" y="1404739"/>
                  </a:lnTo>
                  <a:cubicBezTo>
                    <a:pt x="19007" y="1388743"/>
                    <a:pt x="18792" y="1372462"/>
                    <a:pt x="19015" y="1356242"/>
                  </a:cubicBezTo>
                  <a:lnTo>
                    <a:pt x="23573" y="1342699"/>
                  </a:lnTo>
                  <a:lnTo>
                    <a:pt x="19015" y="1330416"/>
                  </a:lnTo>
                  <a:lnTo>
                    <a:pt x="19015" y="1246019"/>
                  </a:lnTo>
                  <a:lnTo>
                    <a:pt x="23787" y="1233104"/>
                  </a:lnTo>
                  <a:lnTo>
                    <a:pt x="23787" y="1160356"/>
                  </a:lnTo>
                  <a:lnTo>
                    <a:pt x="19015" y="1147444"/>
                  </a:lnTo>
                  <a:cubicBezTo>
                    <a:pt x="18445" y="1137680"/>
                    <a:pt x="19656" y="1130754"/>
                    <a:pt x="22718" y="1127289"/>
                  </a:cubicBezTo>
                  <a:cubicBezTo>
                    <a:pt x="25567" y="1091703"/>
                    <a:pt x="22718" y="1050447"/>
                    <a:pt x="24214" y="1012969"/>
                  </a:cubicBezTo>
                  <a:cubicBezTo>
                    <a:pt x="30553" y="996279"/>
                    <a:pt x="30552" y="995334"/>
                    <a:pt x="24214" y="978643"/>
                  </a:cubicBezTo>
                  <a:lnTo>
                    <a:pt x="23787" y="966992"/>
                  </a:lnTo>
                  <a:cubicBezTo>
                    <a:pt x="25278" y="961576"/>
                    <a:pt x="26902" y="956944"/>
                    <a:pt x="28630" y="953134"/>
                  </a:cubicBezTo>
                  <a:lnTo>
                    <a:pt x="28629" y="892983"/>
                  </a:lnTo>
                  <a:lnTo>
                    <a:pt x="33543" y="879757"/>
                  </a:lnTo>
                  <a:lnTo>
                    <a:pt x="33543" y="867475"/>
                  </a:lnTo>
                  <a:cubicBezTo>
                    <a:pt x="29199" y="855191"/>
                    <a:pt x="20795" y="846374"/>
                    <a:pt x="24498" y="817401"/>
                  </a:cubicBezTo>
                  <a:lnTo>
                    <a:pt x="33259" y="795040"/>
                  </a:lnTo>
                  <a:cubicBezTo>
                    <a:pt x="34398" y="698673"/>
                    <a:pt x="33258" y="600103"/>
                    <a:pt x="33686" y="502473"/>
                  </a:cubicBezTo>
                  <a:lnTo>
                    <a:pt x="38386" y="489562"/>
                  </a:lnTo>
                  <a:lnTo>
                    <a:pt x="33757" y="476965"/>
                  </a:lnTo>
                  <a:lnTo>
                    <a:pt x="33757" y="465314"/>
                  </a:lnTo>
                  <a:cubicBezTo>
                    <a:pt x="35537" y="460275"/>
                    <a:pt x="37105" y="455864"/>
                    <a:pt x="38386" y="452716"/>
                  </a:cubicBezTo>
                  <a:lnTo>
                    <a:pt x="38386" y="42783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377" name="Google Shape;377;p18"/>
            <p:cNvSpPr/>
            <p:nvPr/>
          </p:nvSpPr>
          <p:spPr>
            <a:xfrm rot="2700000">
              <a:off x="11548226" y="5644131"/>
              <a:ext cx="461314" cy="1610127"/>
            </a:xfrm>
            <a:custGeom>
              <a:rect b="b" l="l" r="r" t="t"/>
              <a:pathLst>
                <a:path extrusionOk="0" h="1609232" w="461058">
                  <a:moveTo>
                    <a:pt x="9827" y="0"/>
                  </a:moveTo>
                  <a:lnTo>
                    <a:pt x="456102" y="446274"/>
                  </a:lnTo>
                  <a:lnTo>
                    <a:pt x="456846" y="486514"/>
                  </a:lnTo>
                  <a:cubicBezTo>
                    <a:pt x="457106" y="504199"/>
                    <a:pt x="457142" y="521186"/>
                    <a:pt x="456501" y="536145"/>
                  </a:cubicBezTo>
                  <a:lnTo>
                    <a:pt x="461058" y="549371"/>
                  </a:lnTo>
                  <a:lnTo>
                    <a:pt x="456572" y="562282"/>
                  </a:lnTo>
                  <a:lnTo>
                    <a:pt x="456571" y="890124"/>
                  </a:lnTo>
                  <a:lnTo>
                    <a:pt x="451658" y="903349"/>
                  </a:lnTo>
                  <a:lnTo>
                    <a:pt x="451658" y="950904"/>
                  </a:lnTo>
                  <a:lnTo>
                    <a:pt x="456287" y="963815"/>
                  </a:lnTo>
                  <a:lnTo>
                    <a:pt x="456286" y="1085061"/>
                  </a:lnTo>
                  <a:lnTo>
                    <a:pt x="451942" y="1098290"/>
                  </a:lnTo>
                  <a:lnTo>
                    <a:pt x="455788" y="1107736"/>
                  </a:lnTo>
                  <a:lnTo>
                    <a:pt x="456111" y="1157749"/>
                  </a:lnTo>
                  <a:lnTo>
                    <a:pt x="4629" y="1609232"/>
                  </a:lnTo>
                  <a:lnTo>
                    <a:pt x="4628" y="1427074"/>
                  </a:lnTo>
                  <a:lnTo>
                    <a:pt x="0" y="1414473"/>
                  </a:lnTo>
                  <a:lnTo>
                    <a:pt x="0" y="1402821"/>
                  </a:lnTo>
                  <a:cubicBezTo>
                    <a:pt x="1495" y="1398414"/>
                    <a:pt x="3133" y="1394007"/>
                    <a:pt x="4842" y="1389596"/>
                  </a:cubicBezTo>
                  <a:lnTo>
                    <a:pt x="4842" y="1146787"/>
                  </a:lnTo>
                  <a:lnTo>
                    <a:pt x="9543" y="1133876"/>
                  </a:lnTo>
                  <a:lnTo>
                    <a:pt x="9542" y="999715"/>
                  </a:lnTo>
                  <a:lnTo>
                    <a:pt x="5839" y="990583"/>
                  </a:lnTo>
                  <a:cubicBezTo>
                    <a:pt x="4643" y="970018"/>
                    <a:pt x="4280" y="948698"/>
                    <a:pt x="4771" y="927598"/>
                  </a:cubicBezTo>
                  <a:lnTo>
                    <a:pt x="8972" y="917206"/>
                  </a:lnTo>
                  <a:cubicBezTo>
                    <a:pt x="10397" y="905236"/>
                    <a:pt x="9471" y="893271"/>
                    <a:pt x="9756" y="880360"/>
                  </a:cubicBezTo>
                  <a:lnTo>
                    <a:pt x="5056" y="866503"/>
                  </a:lnTo>
                  <a:lnTo>
                    <a:pt x="5056" y="709039"/>
                  </a:lnTo>
                  <a:lnTo>
                    <a:pt x="9614" y="696442"/>
                  </a:lnTo>
                  <a:lnTo>
                    <a:pt x="9614" y="635977"/>
                  </a:lnTo>
                  <a:lnTo>
                    <a:pt x="4842" y="623376"/>
                  </a:lnTo>
                  <a:lnTo>
                    <a:pt x="4842" y="611411"/>
                  </a:lnTo>
                  <a:lnTo>
                    <a:pt x="9899" y="597868"/>
                  </a:lnTo>
                  <a:lnTo>
                    <a:pt x="9899" y="561968"/>
                  </a:lnTo>
                  <a:cubicBezTo>
                    <a:pt x="22433" y="493629"/>
                    <a:pt x="9899" y="357267"/>
                    <a:pt x="15312" y="268456"/>
                  </a:cubicBezTo>
                  <a:lnTo>
                    <a:pt x="19157" y="259009"/>
                  </a:lnTo>
                  <a:lnTo>
                    <a:pt x="14884" y="245781"/>
                  </a:lnTo>
                  <a:lnTo>
                    <a:pt x="14883" y="40448"/>
                  </a:lnTo>
                  <a:lnTo>
                    <a:pt x="9827" y="26277"/>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378" name="Google Shape;378;p18"/>
            <p:cNvSpPr/>
            <p:nvPr/>
          </p:nvSpPr>
          <p:spPr>
            <a:xfrm rot="2700000">
              <a:off x="9828971" y="1531705"/>
              <a:ext cx="476114" cy="6429065"/>
            </a:xfrm>
            <a:custGeom>
              <a:rect b="b" l="l" r="r" t="t"/>
              <a:pathLst>
                <a:path extrusionOk="0" h="6425492" w="475849">
                  <a:moveTo>
                    <a:pt x="416303" y="5993429"/>
                  </a:moveTo>
                  <a:cubicBezTo>
                    <a:pt x="413167" y="5995129"/>
                    <a:pt x="410139" y="6000782"/>
                    <a:pt x="407623" y="6010167"/>
                  </a:cubicBezTo>
                  <a:lnTo>
                    <a:pt x="407195" y="6009853"/>
                  </a:lnTo>
                  <a:cubicBezTo>
                    <a:pt x="413206" y="6023647"/>
                    <a:pt x="420506" y="6019901"/>
                    <a:pt x="425640" y="6000407"/>
                  </a:cubicBezTo>
                  <a:cubicBezTo>
                    <a:pt x="422685" y="5993981"/>
                    <a:pt x="419439" y="5991728"/>
                    <a:pt x="416303" y="5993429"/>
                  </a:cubicBezTo>
                  <a:close/>
                  <a:moveTo>
                    <a:pt x="433189" y="5688627"/>
                  </a:moveTo>
                  <a:lnTo>
                    <a:pt x="421082" y="5720120"/>
                  </a:lnTo>
                  <a:cubicBezTo>
                    <a:pt x="421082" y="5723899"/>
                    <a:pt x="421652" y="5729566"/>
                    <a:pt x="421937" y="5734291"/>
                  </a:cubicBezTo>
                  <a:cubicBezTo>
                    <a:pt x="427578" y="5737756"/>
                    <a:pt x="433275" y="5738920"/>
                    <a:pt x="438958" y="5737756"/>
                  </a:cubicBezTo>
                  <a:lnTo>
                    <a:pt x="438531" y="5737442"/>
                  </a:lnTo>
                  <a:lnTo>
                    <a:pt x="445653" y="5718229"/>
                  </a:lnTo>
                  <a:cubicBezTo>
                    <a:pt x="438887" y="5707837"/>
                    <a:pt x="441451" y="5680127"/>
                    <a:pt x="433189" y="5688627"/>
                  </a:cubicBezTo>
                  <a:close/>
                  <a:moveTo>
                    <a:pt x="392076" y="3043207"/>
                  </a:moveTo>
                  <a:cubicBezTo>
                    <a:pt x="387189" y="3043317"/>
                    <a:pt x="382309" y="3049631"/>
                    <a:pt x="378068" y="3062135"/>
                  </a:cubicBezTo>
                  <a:lnTo>
                    <a:pt x="377640" y="3061820"/>
                  </a:lnTo>
                  <a:cubicBezTo>
                    <a:pt x="383558" y="3090760"/>
                    <a:pt x="393123" y="3098636"/>
                    <a:pt x="400999" y="3081030"/>
                  </a:cubicBezTo>
                  <a:cubicBezTo>
                    <a:pt x="404917" y="3081030"/>
                    <a:pt x="407693" y="3075991"/>
                    <a:pt x="406127" y="3061506"/>
                  </a:cubicBezTo>
                  <a:cubicBezTo>
                    <a:pt x="401858" y="3049192"/>
                    <a:pt x="396963" y="3043098"/>
                    <a:pt x="392076" y="3043207"/>
                  </a:cubicBezTo>
                  <a:close/>
                  <a:moveTo>
                    <a:pt x="388510" y="2958642"/>
                  </a:moveTo>
                  <a:cubicBezTo>
                    <a:pt x="386400" y="2958446"/>
                    <a:pt x="384371" y="2959626"/>
                    <a:pt x="382768" y="2965768"/>
                  </a:cubicBezTo>
                  <a:lnTo>
                    <a:pt x="382055" y="2965451"/>
                  </a:lnTo>
                  <a:lnTo>
                    <a:pt x="382056" y="2976788"/>
                  </a:lnTo>
                  <a:cubicBezTo>
                    <a:pt x="385189" y="2984664"/>
                    <a:pt x="391243" y="2984032"/>
                    <a:pt x="394233" y="2992851"/>
                  </a:cubicBezTo>
                  <a:lnTo>
                    <a:pt x="401854" y="2977419"/>
                  </a:lnTo>
                  <a:lnTo>
                    <a:pt x="394732" y="2959784"/>
                  </a:lnTo>
                  <a:cubicBezTo>
                    <a:pt x="392809" y="2960414"/>
                    <a:pt x="390619" y="2958839"/>
                    <a:pt x="388510" y="2958642"/>
                  </a:cubicBezTo>
                  <a:close/>
                  <a:moveTo>
                    <a:pt x="364688" y="2692214"/>
                  </a:moveTo>
                  <a:cubicBezTo>
                    <a:pt x="363237" y="2694143"/>
                    <a:pt x="362649" y="2697608"/>
                    <a:pt x="365320" y="2703749"/>
                  </a:cubicBezTo>
                  <a:lnTo>
                    <a:pt x="364607" y="2702486"/>
                  </a:lnTo>
                  <a:cubicBezTo>
                    <a:pt x="366387" y="2705954"/>
                    <a:pt x="367955" y="2710361"/>
                    <a:pt x="369592" y="2714140"/>
                  </a:cubicBezTo>
                  <a:cubicBezTo>
                    <a:pt x="372726" y="2701543"/>
                    <a:pt x="372726" y="2701543"/>
                    <a:pt x="369236" y="2689892"/>
                  </a:cubicBezTo>
                  <a:cubicBezTo>
                    <a:pt x="368453" y="2689892"/>
                    <a:pt x="366139" y="2690285"/>
                    <a:pt x="364688" y="2692214"/>
                  </a:cubicBezTo>
                  <a:close/>
                  <a:moveTo>
                    <a:pt x="395246" y="2606331"/>
                  </a:moveTo>
                  <a:cubicBezTo>
                    <a:pt x="389525" y="2615055"/>
                    <a:pt x="393558" y="2643044"/>
                    <a:pt x="403919" y="2642337"/>
                  </a:cubicBezTo>
                  <a:cubicBezTo>
                    <a:pt x="406626" y="2635721"/>
                    <a:pt x="410329" y="2631942"/>
                    <a:pt x="411254" y="2623756"/>
                  </a:cubicBezTo>
                  <a:lnTo>
                    <a:pt x="410543" y="2623441"/>
                  </a:lnTo>
                  <a:lnTo>
                    <a:pt x="404347" y="2605802"/>
                  </a:lnTo>
                  <a:cubicBezTo>
                    <a:pt x="400145" y="2602654"/>
                    <a:pt x="397154" y="2603422"/>
                    <a:pt x="395246" y="2606331"/>
                  </a:cubicBezTo>
                  <a:close/>
                  <a:moveTo>
                    <a:pt x="362115" y="2537781"/>
                  </a:moveTo>
                  <a:cubicBezTo>
                    <a:pt x="362649" y="2543291"/>
                    <a:pt x="362471" y="2549590"/>
                    <a:pt x="362525" y="2555062"/>
                  </a:cubicBezTo>
                  <a:lnTo>
                    <a:pt x="364103" y="2565876"/>
                  </a:lnTo>
                  <a:lnTo>
                    <a:pt x="363610" y="2565809"/>
                  </a:lnTo>
                  <a:lnTo>
                    <a:pt x="364322" y="2567383"/>
                  </a:lnTo>
                  <a:lnTo>
                    <a:pt x="364103" y="2565876"/>
                  </a:lnTo>
                  <a:lnTo>
                    <a:pt x="379732" y="2568014"/>
                  </a:lnTo>
                  <a:cubicBezTo>
                    <a:pt x="382608" y="2567620"/>
                    <a:pt x="383943" y="2565966"/>
                    <a:pt x="386613" y="2562658"/>
                  </a:cubicBezTo>
                  <a:cubicBezTo>
                    <a:pt x="379990" y="2546285"/>
                    <a:pt x="369308" y="2522350"/>
                    <a:pt x="362115" y="2537781"/>
                  </a:cubicBezTo>
                  <a:close/>
                  <a:moveTo>
                    <a:pt x="347871" y="2324221"/>
                  </a:moveTo>
                  <a:cubicBezTo>
                    <a:pt x="345859" y="2324260"/>
                    <a:pt x="343954" y="2325362"/>
                    <a:pt x="342387" y="2330558"/>
                  </a:cubicBezTo>
                  <a:lnTo>
                    <a:pt x="342388" y="2343154"/>
                  </a:lnTo>
                  <a:lnTo>
                    <a:pt x="355384" y="2373102"/>
                  </a:lnTo>
                  <a:lnTo>
                    <a:pt x="355206" y="2373074"/>
                  </a:lnTo>
                  <a:lnTo>
                    <a:pt x="355919" y="2374333"/>
                  </a:lnTo>
                  <a:lnTo>
                    <a:pt x="355384" y="2373102"/>
                  </a:lnTo>
                  <a:lnTo>
                    <a:pt x="363964" y="2374447"/>
                  </a:lnTo>
                  <a:cubicBezTo>
                    <a:pt x="374974" y="2375967"/>
                    <a:pt x="389249" y="2374255"/>
                    <a:pt x="375361" y="2336228"/>
                  </a:cubicBezTo>
                  <a:cubicBezTo>
                    <a:pt x="366673" y="2334651"/>
                    <a:pt x="360548" y="2342841"/>
                    <a:pt x="353996" y="2324262"/>
                  </a:cubicBezTo>
                  <a:cubicBezTo>
                    <a:pt x="352002" y="2325206"/>
                    <a:pt x="349884" y="2324182"/>
                    <a:pt x="347871" y="2324221"/>
                  </a:cubicBezTo>
                  <a:close/>
                  <a:moveTo>
                    <a:pt x="328002" y="2336606"/>
                  </a:moveTo>
                  <a:cubicBezTo>
                    <a:pt x="326296" y="2336606"/>
                    <a:pt x="324590" y="2338685"/>
                    <a:pt x="323088" y="2342841"/>
                  </a:cubicBezTo>
                  <a:lnTo>
                    <a:pt x="323088" y="2354492"/>
                  </a:lnTo>
                  <a:cubicBezTo>
                    <a:pt x="326065" y="2363310"/>
                    <a:pt x="329938" y="2363310"/>
                    <a:pt x="332916" y="2354492"/>
                  </a:cubicBezTo>
                  <a:lnTo>
                    <a:pt x="332916" y="2342841"/>
                  </a:lnTo>
                  <a:cubicBezTo>
                    <a:pt x="331413" y="2338685"/>
                    <a:pt x="329708" y="2336607"/>
                    <a:pt x="328002" y="2336606"/>
                  </a:cubicBezTo>
                  <a:close/>
                  <a:moveTo>
                    <a:pt x="322233" y="2257181"/>
                  </a:moveTo>
                  <a:cubicBezTo>
                    <a:pt x="328429" y="2269777"/>
                    <a:pt x="331918" y="2283949"/>
                    <a:pt x="339112" y="2271351"/>
                  </a:cubicBezTo>
                  <a:lnTo>
                    <a:pt x="338685" y="2270091"/>
                  </a:lnTo>
                  <a:cubicBezTo>
                    <a:pt x="332845" y="2258754"/>
                    <a:pt x="329355" y="2244269"/>
                    <a:pt x="322233" y="2257181"/>
                  </a:cubicBezTo>
                  <a:close/>
                  <a:moveTo>
                    <a:pt x="313260" y="2165497"/>
                  </a:moveTo>
                  <a:cubicBezTo>
                    <a:pt x="311560" y="2165496"/>
                    <a:pt x="309860" y="2167504"/>
                    <a:pt x="308346" y="2171520"/>
                  </a:cubicBezTo>
                  <a:lnTo>
                    <a:pt x="315040" y="2188211"/>
                  </a:lnTo>
                  <a:cubicBezTo>
                    <a:pt x="320097" y="2189470"/>
                    <a:pt x="318174" y="2179710"/>
                    <a:pt x="318673" y="2172780"/>
                  </a:cubicBezTo>
                  <a:lnTo>
                    <a:pt x="318174" y="2171520"/>
                  </a:lnTo>
                  <a:cubicBezTo>
                    <a:pt x="316661" y="2167504"/>
                    <a:pt x="314960" y="2165497"/>
                    <a:pt x="313260" y="2165497"/>
                  </a:cubicBezTo>
                  <a:close/>
                  <a:moveTo>
                    <a:pt x="337830" y="2120501"/>
                  </a:moveTo>
                  <a:cubicBezTo>
                    <a:pt x="338258" y="2133729"/>
                    <a:pt x="336476" y="2146958"/>
                    <a:pt x="339397" y="2151993"/>
                  </a:cubicBezTo>
                  <a:cubicBezTo>
                    <a:pt x="358056" y="2157977"/>
                    <a:pt x="358056" y="2156089"/>
                    <a:pt x="362756" y="2149474"/>
                  </a:cubicBezTo>
                  <a:lnTo>
                    <a:pt x="362329" y="2148217"/>
                  </a:lnTo>
                  <a:lnTo>
                    <a:pt x="362329" y="2136249"/>
                  </a:lnTo>
                  <a:cubicBezTo>
                    <a:pt x="355207" y="2111685"/>
                    <a:pt x="347515" y="2115466"/>
                    <a:pt x="337830" y="2120501"/>
                  </a:cubicBezTo>
                  <a:close/>
                  <a:moveTo>
                    <a:pt x="337830" y="2051534"/>
                  </a:moveTo>
                  <a:cubicBezTo>
                    <a:pt x="339111" y="2060980"/>
                    <a:pt x="336619" y="2071689"/>
                    <a:pt x="340749" y="2082395"/>
                  </a:cubicBezTo>
                  <a:lnTo>
                    <a:pt x="340607" y="2084915"/>
                  </a:lnTo>
                  <a:cubicBezTo>
                    <a:pt x="351419" y="2088535"/>
                    <a:pt x="362286" y="2082236"/>
                    <a:pt x="372513" y="2066336"/>
                  </a:cubicBezTo>
                  <a:cubicBezTo>
                    <a:pt x="367171" y="2052162"/>
                    <a:pt x="360476" y="2069170"/>
                    <a:pt x="355207" y="2047754"/>
                  </a:cubicBezTo>
                  <a:cubicBezTo>
                    <a:pt x="349402" y="2047249"/>
                    <a:pt x="343598" y="2048509"/>
                    <a:pt x="337830" y="2051534"/>
                  </a:cubicBezTo>
                  <a:close/>
                  <a:moveTo>
                    <a:pt x="303672" y="1824668"/>
                  </a:moveTo>
                  <a:cubicBezTo>
                    <a:pt x="302470" y="1824707"/>
                    <a:pt x="301224" y="1826990"/>
                    <a:pt x="298732" y="1831399"/>
                  </a:cubicBezTo>
                  <a:cubicBezTo>
                    <a:pt x="301723" y="1843050"/>
                    <a:pt x="309842" y="1862260"/>
                    <a:pt x="308773" y="1832659"/>
                  </a:cubicBezTo>
                  <a:lnTo>
                    <a:pt x="308346" y="1831399"/>
                  </a:lnTo>
                  <a:cubicBezTo>
                    <a:pt x="306032" y="1826833"/>
                    <a:pt x="304874" y="1824628"/>
                    <a:pt x="303672" y="1824668"/>
                  </a:cubicBezTo>
                  <a:close/>
                  <a:moveTo>
                    <a:pt x="295812" y="1470808"/>
                  </a:moveTo>
                  <a:cubicBezTo>
                    <a:pt x="289687" y="1484979"/>
                    <a:pt x="286412" y="1498204"/>
                    <a:pt x="295812" y="1496002"/>
                  </a:cubicBezTo>
                  <a:cubicBezTo>
                    <a:pt x="300014" y="1489390"/>
                    <a:pt x="300013" y="1481200"/>
                    <a:pt x="296239" y="1472065"/>
                  </a:cubicBezTo>
                  <a:close/>
                  <a:moveTo>
                    <a:pt x="55169" y="1681493"/>
                  </a:moveTo>
                  <a:lnTo>
                    <a:pt x="55097" y="1684958"/>
                  </a:lnTo>
                  <a:lnTo>
                    <a:pt x="47976" y="1701963"/>
                  </a:lnTo>
                  <a:cubicBezTo>
                    <a:pt x="51038" y="1710183"/>
                    <a:pt x="54884" y="1710183"/>
                    <a:pt x="57947" y="1701963"/>
                  </a:cubicBezTo>
                  <a:cubicBezTo>
                    <a:pt x="57875" y="1691885"/>
                    <a:pt x="59727" y="1683067"/>
                    <a:pt x="55169" y="1681493"/>
                  </a:cubicBezTo>
                  <a:close/>
                  <a:moveTo>
                    <a:pt x="127027" y="1546845"/>
                  </a:moveTo>
                  <a:cubicBezTo>
                    <a:pt x="125316" y="1546845"/>
                    <a:pt x="123605" y="1549002"/>
                    <a:pt x="122113" y="1553317"/>
                  </a:cubicBezTo>
                  <a:lnTo>
                    <a:pt x="122113" y="1565286"/>
                  </a:lnTo>
                  <a:cubicBezTo>
                    <a:pt x="125097" y="1573912"/>
                    <a:pt x="128957" y="1573912"/>
                    <a:pt x="131941" y="1565286"/>
                  </a:cubicBezTo>
                  <a:lnTo>
                    <a:pt x="131941" y="1553317"/>
                  </a:lnTo>
                  <a:cubicBezTo>
                    <a:pt x="130449" y="1549002"/>
                    <a:pt x="128738" y="1546845"/>
                    <a:pt x="127027" y="1546845"/>
                  </a:cubicBezTo>
                  <a:close/>
                  <a:moveTo>
                    <a:pt x="195609" y="1463878"/>
                  </a:moveTo>
                  <a:cubicBezTo>
                    <a:pt x="194611" y="1495371"/>
                    <a:pt x="206220" y="1488127"/>
                    <a:pt x="210564" y="1478995"/>
                  </a:cubicBezTo>
                  <a:cubicBezTo>
                    <a:pt x="210209" y="1473327"/>
                    <a:pt x="211846" y="1466712"/>
                    <a:pt x="208713" y="1462618"/>
                  </a:cubicBezTo>
                  <a:lnTo>
                    <a:pt x="208713" y="1463878"/>
                  </a:lnTo>
                  <a:cubicBezTo>
                    <a:pt x="204384" y="1460287"/>
                    <a:pt x="199939" y="1460287"/>
                    <a:pt x="195609" y="1463878"/>
                  </a:cubicBezTo>
                  <a:close/>
                  <a:moveTo>
                    <a:pt x="245906" y="1388178"/>
                  </a:moveTo>
                  <a:cubicBezTo>
                    <a:pt x="243823" y="1388060"/>
                    <a:pt x="241865" y="1389398"/>
                    <a:pt x="240405" y="1396168"/>
                  </a:cubicBezTo>
                  <a:cubicBezTo>
                    <a:pt x="243659" y="1408044"/>
                    <a:pt x="247797" y="1414121"/>
                    <a:pt x="252013" y="1413176"/>
                  </a:cubicBezTo>
                  <a:cubicBezTo>
                    <a:pt x="255716" y="1400265"/>
                    <a:pt x="255717" y="1399947"/>
                    <a:pt x="252298" y="1387668"/>
                  </a:cubicBezTo>
                  <a:lnTo>
                    <a:pt x="252155" y="1388927"/>
                  </a:lnTo>
                  <a:cubicBezTo>
                    <a:pt x="250197" y="1389870"/>
                    <a:pt x="247989" y="1388296"/>
                    <a:pt x="245906" y="1388178"/>
                  </a:cubicBezTo>
                  <a:close/>
                  <a:moveTo>
                    <a:pt x="131985" y="1491750"/>
                  </a:moveTo>
                  <a:cubicBezTo>
                    <a:pt x="127917" y="1497498"/>
                    <a:pt x="125460" y="1507497"/>
                    <a:pt x="129520" y="1522770"/>
                  </a:cubicBezTo>
                  <a:cubicBezTo>
                    <a:pt x="134291" y="1524976"/>
                    <a:pt x="152309" y="1515526"/>
                    <a:pt x="144120" y="1484979"/>
                  </a:cubicBezTo>
                  <a:lnTo>
                    <a:pt x="144119" y="1486239"/>
                  </a:lnTo>
                  <a:cubicBezTo>
                    <a:pt x="141733" y="1484506"/>
                    <a:pt x="136054" y="1486002"/>
                    <a:pt x="131985" y="1491750"/>
                  </a:cubicBezTo>
                  <a:close/>
                  <a:moveTo>
                    <a:pt x="392051" y="1204859"/>
                  </a:moveTo>
                  <a:cubicBezTo>
                    <a:pt x="390407" y="1204914"/>
                    <a:pt x="388768" y="1206960"/>
                    <a:pt x="387326" y="1210990"/>
                  </a:cubicBezTo>
                  <a:lnTo>
                    <a:pt x="386898" y="1210677"/>
                  </a:lnTo>
                  <a:cubicBezTo>
                    <a:pt x="389918" y="1219210"/>
                    <a:pt x="393778" y="1219210"/>
                    <a:pt x="396797" y="1210677"/>
                  </a:cubicBezTo>
                  <a:cubicBezTo>
                    <a:pt x="395341" y="1206741"/>
                    <a:pt x="393694" y="1204804"/>
                    <a:pt x="392051" y="1204859"/>
                  </a:cubicBezTo>
                  <a:close/>
                  <a:moveTo>
                    <a:pt x="51038" y="1330035"/>
                  </a:moveTo>
                  <a:cubicBezTo>
                    <a:pt x="47477" y="1341686"/>
                    <a:pt x="47477" y="1341686"/>
                    <a:pt x="50683" y="1354283"/>
                  </a:cubicBezTo>
                  <a:cubicBezTo>
                    <a:pt x="52658" y="1340112"/>
                    <a:pt x="57960" y="1342416"/>
                    <a:pt x="60667" y="1338075"/>
                  </a:cubicBezTo>
                  <a:lnTo>
                    <a:pt x="61638" y="1333642"/>
                  </a:lnTo>
                  <a:lnTo>
                    <a:pt x="62219" y="1334131"/>
                  </a:lnTo>
                  <a:lnTo>
                    <a:pt x="62291" y="1330663"/>
                  </a:lnTo>
                  <a:lnTo>
                    <a:pt x="61638" y="1333642"/>
                  </a:lnTo>
                  <a:lnTo>
                    <a:pt x="56843" y="1329602"/>
                  </a:lnTo>
                  <a:cubicBezTo>
                    <a:pt x="54884" y="1329957"/>
                    <a:pt x="52854" y="1331137"/>
                    <a:pt x="51038" y="1330035"/>
                  </a:cubicBezTo>
                  <a:close/>
                  <a:moveTo>
                    <a:pt x="377581" y="962203"/>
                  </a:moveTo>
                  <a:cubicBezTo>
                    <a:pt x="375897" y="961767"/>
                    <a:pt x="374186" y="963429"/>
                    <a:pt x="372655" y="967239"/>
                  </a:cubicBezTo>
                  <a:lnTo>
                    <a:pt x="372512" y="969758"/>
                  </a:lnTo>
                  <a:lnTo>
                    <a:pt x="372513" y="981727"/>
                  </a:lnTo>
                  <a:cubicBezTo>
                    <a:pt x="375497" y="990353"/>
                    <a:pt x="379356" y="990353"/>
                    <a:pt x="382340" y="981727"/>
                  </a:cubicBezTo>
                  <a:lnTo>
                    <a:pt x="382341" y="969758"/>
                  </a:lnTo>
                  <a:cubicBezTo>
                    <a:pt x="380919" y="965176"/>
                    <a:pt x="379264" y="962641"/>
                    <a:pt x="377581" y="962203"/>
                  </a:cubicBezTo>
                  <a:close/>
                  <a:moveTo>
                    <a:pt x="411539" y="896695"/>
                  </a:moveTo>
                  <a:cubicBezTo>
                    <a:pt x="412252" y="899843"/>
                    <a:pt x="411255" y="906458"/>
                    <a:pt x="413676" y="910551"/>
                  </a:cubicBezTo>
                  <a:lnTo>
                    <a:pt x="413320" y="913071"/>
                  </a:lnTo>
                  <a:cubicBezTo>
                    <a:pt x="417736" y="913071"/>
                    <a:pt x="422507" y="920315"/>
                    <a:pt x="426282" y="908664"/>
                  </a:cubicBezTo>
                  <a:lnTo>
                    <a:pt x="426282" y="896695"/>
                  </a:lnTo>
                  <a:cubicBezTo>
                    <a:pt x="421617" y="886931"/>
                    <a:pt x="416205" y="886931"/>
                    <a:pt x="411539" y="896695"/>
                  </a:cubicBezTo>
                  <a:close/>
                  <a:moveTo>
                    <a:pt x="318651" y="974261"/>
                  </a:moveTo>
                  <a:cubicBezTo>
                    <a:pt x="316951" y="973819"/>
                    <a:pt x="315222" y="975552"/>
                    <a:pt x="313687" y="979521"/>
                  </a:cubicBezTo>
                  <a:lnTo>
                    <a:pt x="313616" y="982041"/>
                  </a:lnTo>
                  <a:cubicBezTo>
                    <a:pt x="316614" y="990512"/>
                    <a:pt x="320445" y="990512"/>
                    <a:pt x="323444" y="982041"/>
                  </a:cubicBezTo>
                  <a:cubicBezTo>
                    <a:pt x="322023" y="977316"/>
                    <a:pt x="320351" y="974702"/>
                    <a:pt x="318651" y="974261"/>
                  </a:cubicBezTo>
                  <a:close/>
                  <a:moveTo>
                    <a:pt x="237200" y="1024239"/>
                  </a:moveTo>
                  <a:cubicBezTo>
                    <a:pt x="235846" y="1031798"/>
                    <a:pt x="231360" y="1034003"/>
                    <a:pt x="230862" y="1041875"/>
                  </a:cubicBezTo>
                  <a:lnTo>
                    <a:pt x="237128" y="1060771"/>
                  </a:lnTo>
                  <a:lnTo>
                    <a:pt x="252156" y="1059511"/>
                  </a:lnTo>
                  <a:cubicBezTo>
                    <a:pt x="252725" y="1059511"/>
                    <a:pt x="253295" y="1056992"/>
                    <a:pt x="253865" y="1055732"/>
                  </a:cubicBezTo>
                  <a:cubicBezTo>
                    <a:pt x="254983" y="1045592"/>
                    <a:pt x="254797" y="1033593"/>
                    <a:pt x="253366" y="1024239"/>
                  </a:cubicBezTo>
                  <a:close/>
                  <a:moveTo>
                    <a:pt x="336191" y="891970"/>
                  </a:moveTo>
                  <a:cubicBezTo>
                    <a:pt x="333086" y="895531"/>
                    <a:pt x="330260" y="902709"/>
                    <a:pt x="328001" y="912757"/>
                  </a:cubicBezTo>
                  <a:lnTo>
                    <a:pt x="330209" y="926928"/>
                  </a:lnTo>
                  <a:cubicBezTo>
                    <a:pt x="345877" y="926928"/>
                    <a:pt x="362898" y="890711"/>
                    <a:pt x="377142" y="932598"/>
                  </a:cubicBezTo>
                  <a:cubicBezTo>
                    <a:pt x="377142" y="936688"/>
                    <a:pt x="377141" y="940470"/>
                    <a:pt x="377142" y="944564"/>
                  </a:cubicBezTo>
                  <a:cubicBezTo>
                    <a:pt x="379691" y="951305"/>
                    <a:pt x="382832" y="952155"/>
                    <a:pt x="385546" y="946769"/>
                  </a:cubicBezTo>
                  <a:lnTo>
                    <a:pt x="385403" y="949289"/>
                  </a:lnTo>
                  <a:cubicBezTo>
                    <a:pt x="392525" y="929447"/>
                    <a:pt x="411469" y="903308"/>
                    <a:pt x="394162" y="878745"/>
                  </a:cubicBezTo>
                  <a:cubicBezTo>
                    <a:pt x="377996" y="885672"/>
                    <a:pt x="360049" y="859218"/>
                    <a:pt x="346305" y="900474"/>
                  </a:cubicBezTo>
                  <a:cubicBezTo>
                    <a:pt x="342822" y="905195"/>
                    <a:pt x="339040" y="902018"/>
                    <a:pt x="336191" y="891970"/>
                  </a:cubicBezTo>
                  <a:close/>
                  <a:moveTo>
                    <a:pt x="188060" y="1035577"/>
                  </a:moveTo>
                  <a:cubicBezTo>
                    <a:pt x="185211" y="1051008"/>
                    <a:pt x="179871" y="1044081"/>
                    <a:pt x="177021" y="1051640"/>
                  </a:cubicBezTo>
                  <a:cubicBezTo>
                    <a:pt x="173105" y="1079984"/>
                    <a:pt x="184642" y="1070534"/>
                    <a:pt x="189413" y="1072108"/>
                  </a:cubicBezTo>
                  <a:cubicBezTo>
                    <a:pt x="191286" y="1067103"/>
                    <a:pt x="193095" y="1061654"/>
                    <a:pt x="194826" y="1055732"/>
                  </a:cubicBezTo>
                  <a:cubicBezTo>
                    <a:pt x="198671" y="1038414"/>
                    <a:pt x="191549" y="1033061"/>
                    <a:pt x="188060" y="1035577"/>
                  </a:cubicBezTo>
                  <a:close/>
                  <a:moveTo>
                    <a:pt x="393796" y="813209"/>
                  </a:moveTo>
                  <a:cubicBezTo>
                    <a:pt x="380974" y="828002"/>
                    <a:pt x="389853" y="856700"/>
                    <a:pt x="415599" y="836857"/>
                  </a:cubicBezTo>
                  <a:cubicBezTo>
                    <a:pt x="416738" y="824263"/>
                    <a:pt x="418733" y="812612"/>
                    <a:pt x="414388" y="803790"/>
                  </a:cubicBezTo>
                  <a:lnTo>
                    <a:pt x="414032" y="805365"/>
                  </a:lnTo>
                  <a:cubicBezTo>
                    <a:pt x="404756" y="804892"/>
                    <a:pt x="398071" y="808278"/>
                    <a:pt x="393796" y="813209"/>
                  </a:cubicBezTo>
                  <a:close/>
                  <a:moveTo>
                    <a:pt x="180867" y="968181"/>
                  </a:moveTo>
                  <a:lnTo>
                    <a:pt x="193046" y="997157"/>
                  </a:lnTo>
                  <a:cubicBezTo>
                    <a:pt x="195830" y="993408"/>
                    <a:pt x="198436" y="987424"/>
                    <a:pt x="200737" y="979521"/>
                  </a:cubicBezTo>
                  <a:cubicBezTo>
                    <a:pt x="200523" y="972905"/>
                    <a:pt x="201449" y="966293"/>
                    <a:pt x="198743" y="961254"/>
                  </a:cubicBezTo>
                  <a:lnTo>
                    <a:pt x="198742" y="963774"/>
                  </a:lnTo>
                  <a:cubicBezTo>
                    <a:pt x="192775" y="960058"/>
                    <a:pt x="186700" y="961539"/>
                    <a:pt x="180867" y="968181"/>
                  </a:cubicBezTo>
                  <a:close/>
                  <a:moveTo>
                    <a:pt x="92629" y="1053844"/>
                  </a:moveTo>
                  <a:cubicBezTo>
                    <a:pt x="92629" y="1059197"/>
                    <a:pt x="91489" y="1067070"/>
                    <a:pt x="94338" y="1069589"/>
                  </a:cubicBezTo>
                  <a:cubicBezTo>
                    <a:pt x="103753" y="1058913"/>
                    <a:pt x="113489" y="1055104"/>
                    <a:pt x="123181" y="1058252"/>
                  </a:cubicBezTo>
                  <a:lnTo>
                    <a:pt x="123181" y="1059512"/>
                  </a:lnTo>
                  <a:cubicBezTo>
                    <a:pt x="124520" y="1058536"/>
                    <a:pt x="125823" y="1056616"/>
                    <a:pt x="127027" y="1053844"/>
                  </a:cubicBezTo>
                  <a:cubicBezTo>
                    <a:pt x="127597" y="1018886"/>
                    <a:pt x="112285" y="1040933"/>
                    <a:pt x="108440" y="1047228"/>
                  </a:cubicBezTo>
                  <a:cubicBezTo>
                    <a:pt x="103241" y="1050379"/>
                    <a:pt x="97472" y="1042507"/>
                    <a:pt x="92629" y="1053844"/>
                  </a:cubicBezTo>
                  <a:close/>
                  <a:moveTo>
                    <a:pt x="399290" y="739349"/>
                  </a:moveTo>
                  <a:cubicBezTo>
                    <a:pt x="395177" y="740019"/>
                    <a:pt x="391741" y="745530"/>
                    <a:pt x="392240" y="762851"/>
                  </a:cubicBezTo>
                  <a:lnTo>
                    <a:pt x="391813" y="762537"/>
                  </a:lnTo>
                  <a:cubicBezTo>
                    <a:pt x="391385" y="780173"/>
                    <a:pt x="396228" y="778283"/>
                    <a:pt x="399789" y="777968"/>
                  </a:cubicBezTo>
                  <a:cubicBezTo>
                    <a:pt x="402353" y="767573"/>
                    <a:pt x="410187" y="759073"/>
                    <a:pt x="410401" y="744901"/>
                  </a:cubicBezTo>
                  <a:cubicBezTo>
                    <a:pt x="408192" y="742853"/>
                    <a:pt x="403403" y="738680"/>
                    <a:pt x="399290" y="739349"/>
                  </a:cubicBezTo>
                  <a:close/>
                  <a:moveTo>
                    <a:pt x="96492" y="1001724"/>
                  </a:moveTo>
                  <a:cubicBezTo>
                    <a:pt x="95015" y="1002511"/>
                    <a:pt x="93662" y="1004086"/>
                    <a:pt x="92629" y="1007235"/>
                  </a:cubicBezTo>
                  <a:cubicBezTo>
                    <a:pt x="97293" y="1016526"/>
                    <a:pt x="102635" y="1016526"/>
                    <a:pt x="107300" y="1007235"/>
                  </a:cubicBezTo>
                  <a:cubicBezTo>
                    <a:pt x="105583" y="1000874"/>
                    <a:pt x="103411" y="997409"/>
                    <a:pt x="101175" y="997472"/>
                  </a:cubicBezTo>
                  <a:lnTo>
                    <a:pt x="101104" y="1000936"/>
                  </a:lnTo>
                  <a:cubicBezTo>
                    <a:pt x="99573" y="1000937"/>
                    <a:pt x="97970" y="1000937"/>
                    <a:pt x="96492" y="1001724"/>
                  </a:cubicBezTo>
                  <a:close/>
                  <a:moveTo>
                    <a:pt x="384406" y="680656"/>
                  </a:moveTo>
                  <a:lnTo>
                    <a:pt x="384898" y="704905"/>
                  </a:lnTo>
                  <a:lnTo>
                    <a:pt x="384691" y="704905"/>
                  </a:lnTo>
                  <a:lnTo>
                    <a:pt x="384904" y="705219"/>
                  </a:lnTo>
                  <a:lnTo>
                    <a:pt x="384898" y="704905"/>
                  </a:lnTo>
                  <a:lnTo>
                    <a:pt x="389890" y="704905"/>
                  </a:lnTo>
                  <a:cubicBezTo>
                    <a:pt x="402424" y="677505"/>
                    <a:pt x="392026" y="680025"/>
                    <a:pt x="384406" y="680656"/>
                  </a:cubicBezTo>
                  <a:close/>
                  <a:moveTo>
                    <a:pt x="215407" y="770725"/>
                  </a:moveTo>
                  <a:lnTo>
                    <a:pt x="215407" y="811349"/>
                  </a:lnTo>
                  <a:cubicBezTo>
                    <a:pt x="218313" y="821381"/>
                    <a:pt x="221824" y="826066"/>
                    <a:pt x="225292" y="825507"/>
                  </a:cubicBezTo>
                  <a:lnTo>
                    <a:pt x="234904" y="808232"/>
                  </a:lnTo>
                  <a:lnTo>
                    <a:pt x="234921" y="809461"/>
                  </a:lnTo>
                  <a:lnTo>
                    <a:pt x="234921" y="808201"/>
                  </a:lnTo>
                  <a:lnTo>
                    <a:pt x="234904" y="808232"/>
                  </a:lnTo>
                  <a:lnTo>
                    <a:pt x="234496" y="778431"/>
                  </a:lnTo>
                  <a:cubicBezTo>
                    <a:pt x="231779" y="758501"/>
                    <a:pt x="222992" y="767890"/>
                    <a:pt x="215407" y="770725"/>
                  </a:cubicBezTo>
                  <a:close/>
                  <a:moveTo>
                    <a:pt x="239550" y="744584"/>
                  </a:moveTo>
                  <a:cubicBezTo>
                    <a:pt x="240761" y="789306"/>
                    <a:pt x="274090" y="764740"/>
                    <a:pt x="283776" y="761906"/>
                  </a:cubicBezTo>
                  <a:cubicBezTo>
                    <a:pt x="284061" y="756867"/>
                    <a:pt x="284132" y="752774"/>
                    <a:pt x="284204" y="748995"/>
                  </a:cubicBezTo>
                  <a:lnTo>
                    <a:pt x="284061" y="750254"/>
                  </a:lnTo>
                  <a:cubicBezTo>
                    <a:pt x="281703" y="741529"/>
                    <a:pt x="278883" y="735578"/>
                    <a:pt x="275871" y="732933"/>
                  </a:cubicBezTo>
                  <a:cubicBezTo>
                    <a:pt x="265331" y="755922"/>
                    <a:pt x="253224" y="736398"/>
                    <a:pt x="239550" y="744584"/>
                  </a:cubicBezTo>
                  <a:close/>
                  <a:moveTo>
                    <a:pt x="119265" y="815128"/>
                  </a:moveTo>
                  <a:lnTo>
                    <a:pt x="112143" y="832764"/>
                  </a:lnTo>
                  <a:cubicBezTo>
                    <a:pt x="114208" y="838434"/>
                    <a:pt x="116344" y="844105"/>
                    <a:pt x="119264" y="851346"/>
                  </a:cubicBezTo>
                  <a:cubicBezTo>
                    <a:pt x="137923" y="858272"/>
                    <a:pt x="161211" y="835915"/>
                    <a:pt x="178659" y="862683"/>
                  </a:cubicBezTo>
                  <a:cubicBezTo>
                    <a:pt x="188060" y="835283"/>
                    <a:pt x="200381" y="865202"/>
                    <a:pt x="210208" y="845047"/>
                  </a:cubicBezTo>
                  <a:lnTo>
                    <a:pt x="210209" y="833078"/>
                  </a:lnTo>
                  <a:cubicBezTo>
                    <a:pt x="193857" y="800990"/>
                    <a:pt x="175319" y="798626"/>
                    <a:pt x="158576" y="826465"/>
                  </a:cubicBezTo>
                  <a:cubicBezTo>
                    <a:pt x="146968" y="801272"/>
                    <a:pt x="132225" y="821113"/>
                    <a:pt x="119265" y="815128"/>
                  </a:cubicBezTo>
                  <a:close/>
                  <a:moveTo>
                    <a:pt x="251729" y="511538"/>
                  </a:moveTo>
                  <a:lnTo>
                    <a:pt x="243324" y="536104"/>
                  </a:lnTo>
                  <a:cubicBezTo>
                    <a:pt x="234208" y="536104"/>
                    <a:pt x="227586" y="529806"/>
                    <a:pt x="220678" y="553422"/>
                  </a:cubicBezTo>
                  <a:cubicBezTo>
                    <a:pt x="220122" y="560320"/>
                    <a:pt x="220934" y="567877"/>
                    <a:pt x="222494" y="570305"/>
                  </a:cubicBezTo>
                  <a:cubicBezTo>
                    <a:pt x="222871" y="570903"/>
                    <a:pt x="223270" y="571155"/>
                    <a:pt x="223669" y="571059"/>
                  </a:cubicBezTo>
                  <a:lnTo>
                    <a:pt x="223669" y="572322"/>
                  </a:lnTo>
                  <a:cubicBezTo>
                    <a:pt x="235491" y="582396"/>
                    <a:pt x="239978" y="550274"/>
                    <a:pt x="251585" y="570431"/>
                  </a:cubicBezTo>
                  <a:cubicBezTo>
                    <a:pt x="255261" y="575089"/>
                    <a:pt x="259220" y="571313"/>
                    <a:pt x="262126" y="560352"/>
                  </a:cubicBezTo>
                  <a:cubicBezTo>
                    <a:pt x="265331" y="562558"/>
                    <a:pt x="279859" y="560352"/>
                    <a:pt x="272310" y="536732"/>
                  </a:cubicBezTo>
                  <a:cubicBezTo>
                    <a:pt x="254577" y="543976"/>
                    <a:pt x="264690" y="508073"/>
                    <a:pt x="251729" y="511538"/>
                  </a:cubicBezTo>
                  <a:close/>
                  <a:moveTo>
                    <a:pt x="90350" y="669316"/>
                  </a:moveTo>
                  <a:cubicBezTo>
                    <a:pt x="88071" y="675932"/>
                    <a:pt x="84439" y="680025"/>
                    <a:pt x="83727" y="688215"/>
                  </a:cubicBezTo>
                  <a:lnTo>
                    <a:pt x="89923" y="705851"/>
                  </a:lnTo>
                  <a:cubicBezTo>
                    <a:pt x="94225" y="707173"/>
                    <a:pt x="98475" y="701219"/>
                    <a:pt x="101816" y="689157"/>
                  </a:cubicBezTo>
                  <a:cubicBezTo>
                    <a:pt x="102314" y="677820"/>
                    <a:pt x="102314" y="677820"/>
                    <a:pt x="99822" y="669316"/>
                  </a:cubicBezTo>
                  <a:close/>
                  <a:moveTo>
                    <a:pt x="326245" y="424863"/>
                  </a:moveTo>
                  <a:cubicBezTo>
                    <a:pt x="322936" y="427492"/>
                    <a:pt x="320203" y="432964"/>
                    <a:pt x="318459" y="443199"/>
                  </a:cubicBezTo>
                  <a:cubicBezTo>
                    <a:pt x="320923" y="450758"/>
                    <a:pt x="323608" y="456805"/>
                    <a:pt x="326435" y="461150"/>
                  </a:cubicBezTo>
                  <a:lnTo>
                    <a:pt x="326364" y="463669"/>
                  </a:lnTo>
                  <a:cubicBezTo>
                    <a:pt x="333486" y="463669"/>
                    <a:pt x="335977" y="444774"/>
                    <a:pt x="341961" y="463669"/>
                  </a:cubicBezTo>
                  <a:cubicBezTo>
                    <a:pt x="350414" y="460458"/>
                    <a:pt x="358782" y="453813"/>
                    <a:pt x="366958" y="443831"/>
                  </a:cubicBezTo>
                  <a:lnTo>
                    <a:pt x="360405" y="426196"/>
                  </a:lnTo>
                  <a:cubicBezTo>
                    <a:pt x="351272" y="434696"/>
                    <a:pt x="336170" y="416980"/>
                    <a:pt x="326245" y="424863"/>
                  </a:cubicBezTo>
                  <a:close/>
                  <a:moveTo>
                    <a:pt x="270530" y="478785"/>
                  </a:moveTo>
                  <a:cubicBezTo>
                    <a:pt x="268536" y="487918"/>
                    <a:pt x="268963" y="494848"/>
                    <a:pt x="272239" y="501460"/>
                  </a:cubicBezTo>
                  <a:cubicBezTo>
                    <a:pt x="275586" y="497997"/>
                    <a:pt x="279094" y="498312"/>
                    <a:pt x="282583" y="498627"/>
                  </a:cubicBezTo>
                  <a:lnTo>
                    <a:pt x="292497" y="495879"/>
                  </a:lnTo>
                  <a:lnTo>
                    <a:pt x="292678" y="498313"/>
                  </a:lnTo>
                  <a:lnTo>
                    <a:pt x="292821" y="495790"/>
                  </a:lnTo>
                  <a:lnTo>
                    <a:pt x="292497" y="495879"/>
                  </a:lnTo>
                  <a:lnTo>
                    <a:pt x="290968" y="475324"/>
                  </a:lnTo>
                  <a:cubicBezTo>
                    <a:pt x="284417" y="480045"/>
                    <a:pt x="277082" y="471859"/>
                    <a:pt x="270530" y="478785"/>
                  </a:cubicBezTo>
                  <a:close/>
                  <a:moveTo>
                    <a:pt x="85507" y="632788"/>
                  </a:moveTo>
                  <a:cubicBezTo>
                    <a:pt x="81733" y="640029"/>
                    <a:pt x="81733" y="648218"/>
                    <a:pt x="85507" y="657036"/>
                  </a:cubicBezTo>
                  <a:lnTo>
                    <a:pt x="85507" y="657664"/>
                  </a:lnTo>
                  <a:cubicBezTo>
                    <a:pt x="91632" y="643493"/>
                    <a:pt x="94908" y="630265"/>
                    <a:pt x="85507" y="632788"/>
                  </a:cubicBezTo>
                  <a:close/>
                  <a:moveTo>
                    <a:pt x="108648" y="603012"/>
                  </a:moveTo>
                  <a:cubicBezTo>
                    <a:pt x="101198" y="610053"/>
                    <a:pt x="92344" y="624047"/>
                    <a:pt x="105163" y="623338"/>
                  </a:cubicBezTo>
                  <a:lnTo>
                    <a:pt x="109365" y="635618"/>
                  </a:lnTo>
                  <a:cubicBezTo>
                    <a:pt x="119336" y="641288"/>
                    <a:pt x="118695" y="614520"/>
                    <a:pt x="114777" y="599090"/>
                  </a:cubicBezTo>
                  <a:cubicBezTo>
                    <a:pt x="113459" y="599090"/>
                    <a:pt x="111132" y="600664"/>
                    <a:pt x="108648" y="603012"/>
                  </a:cubicBezTo>
                  <a:close/>
                  <a:moveTo>
                    <a:pt x="156511" y="416118"/>
                  </a:moveTo>
                  <a:cubicBezTo>
                    <a:pt x="157009" y="423360"/>
                    <a:pt x="155051" y="430996"/>
                    <a:pt x="153689" y="437137"/>
                  </a:cubicBezTo>
                  <a:lnTo>
                    <a:pt x="154402" y="448501"/>
                  </a:lnTo>
                  <a:lnTo>
                    <a:pt x="153449" y="448867"/>
                  </a:lnTo>
                  <a:lnTo>
                    <a:pt x="154445" y="449184"/>
                  </a:lnTo>
                  <a:lnTo>
                    <a:pt x="154402" y="448501"/>
                  </a:lnTo>
                  <a:lnTo>
                    <a:pt x="168762" y="442987"/>
                  </a:lnTo>
                  <a:cubicBezTo>
                    <a:pt x="184419" y="434558"/>
                    <a:pt x="200737" y="423516"/>
                    <a:pt x="214410" y="455166"/>
                  </a:cubicBezTo>
                  <a:lnTo>
                    <a:pt x="214411" y="467134"/>
                  </a:lnTo>
                  <a:cubicBezTo>
                    <a:pt x="218114" y="482251"/>
                    <a:pt x="225164" y="467134"/>
                    <a:pt x="228654" y="456742"/>
                  </a:cubicBezTo>
                  <a:lnTo>
                    <a:pt x="231218" y="435956"/>
                  </a:lnTo>
                  <a:cubicBezTo>
                    <a:pt x="235833" y="448268"/>
                    <a:pt x="241281" y="452963"/>
                    <a:pt x="246601" y="449184"/>
                  </a:cubicBezTo>
                  <a:cubicBezTo>
                    <a:pt x="250731" y="444146"/>
                    <a:pt x="247383" y="429029"/>
                    <a:pt x="252084" y="424304"/>
                  </a:cubicBezTo>
                  <a:cubicBezTo>
                    <a:pt x="262575" y="424304"/>
                    <a:pt x="273030" y="418604"/>
                    <a:pt x="283206" y="407296"/>
                  </a:cubicBezTo>
                  <a:lnTo>
                    <a:pt x="283206" y="395331"/>
                  </a:lnTo>
                  <a:cubicBezTo>
                    <a:pt x="262624" y="385881"/>
                    <a:pt x="240120" y="420211"/>
                    <a:pt x="217829" y="412338"/>
                  </a:cubicBezTo>
                  <a:cubicBezTo>
                    <a:pt x="198671" y="380845"/>
                    <a:pt x="176309" y="412338"/>
                    <a:pt x="156511" y="416118"/>
                  </a:cubicBezTo>
                  <a:close/>
                  <a:moveTo>
                    <a:pt x="43560" y="495790"/>
                  </a:moveTo>
                  <a:cubicBezTo>
                    <a:pt x="54599" y="541771"/>
                    <a:pt x="69057" y="483196"/>
                    <a:pt x="80308" y="513743"/>
                  </a:cubicBezTo>
                  <a:lnTo>
                    <a:pt x="87217" y="496422"/>
                  </a:lnTo>
                  <a:cubicBezTo>
                    <a:pt x="82161" y="481305"/>
                    <a:pt x="74754" y="496421"/>
                    <a:pt x="70124" y="478154"/>
                  </a:cubicBezTo>
                  <a:cubicBezTo>
                    <a:pt x="63003" y="503352"/>
                    <a:pt x="51892" y="478155"/>
                    <a:pt x="43560" y="495790"/>
                  </a:cubicBezTo>
                  <a:close/>
                  <a:moveTo>
                    <a:pt x="202957" y="331451"/>
                  </a:moveTo>
                  <a:lnTo>
                    <a:pt x="203214" y="350726"/>
                  </a:lnTo>
                  <a:lnTo>
                    <a:pt x="202233" y="351555"/>
                  </a:lnTo>
                  <a:lnTo>
                    <a:pt x="203229" y="351873"/>
                  </a:lnTo>
                  <a:lnTo>
                    <a:pt x="203214" y="350726"/>
                  </a:lnTo>
                  <a:lnTo>
                    <a:pt x="214677" y="341045"/>
                  </a:lnTo>
                  <a:cubicBezTo>
                    <a:pt x="218808" y="337541"/>
                    <a:pt x="222885" y="337541"/>
                    <a:pt x="226802" y="351555"/>
                  </a:cubicBezTo>
                  <a:cubicBezTo>
                    <a:pt x="237912" y="324392"/>
                    <a:pt x="211045" y="317780"/>
                    <a:pt x="202957" y="331451"/>
                  </a:cubicBezTo>
                  <a:close/>
                  <a:moveTo>
                    <a:pt x="223072" y="274005"/>
                  </a:moveTo>
                  <a:cubicBezTo>
                    <a:pt x="217900" y="284240"/>
                    <a:pt x="226766" y="297231"/>
                    <a:pt x="262126" y="291089"/>
                  </a:cubicBezTo>
                  <a:lnTo>
                    <a:pt x="261129" y="290775"/>
                  </a:lnTo>
                  <a:lnTo>
                    <a:pt x="268251" y="273453"/>
                  </a:lnTo>
                  <a:cubicBezTo>
                    <a:pt x="247456" y="256290"/>
                    <a:pt x="228245" y="263769"/>
                    <a:pt x="223072" y="274005"/>
                  </a:cubicBezTo>
                  <a:close/>
                  <a:moveTo>
                    <a:pt x="51038" y="425564"/>
                  </a:moveTo>
                  <a:lnTo>
                    <a:pt x="51038" y="425878"/>
                  </a:lnTo>
                  <a:lnTo>
                    <a:pt x="51131" y="425874"/>
                  </a:lnTo>
                  <a:lnTo>
                    <a:pt x="54361" y="436748"/>
                  </a:lnTo>
                  <a:cubicBezTo>
                    <a:pt x="65504" y="447746"/>
                    <a:pt x="95015" y="455244"/>
                    <a:pt x="97045" y="432804"/>
                  </a:cubicBezTo>
                  <a:cubicBezTo>
                    <a:pt x="94986" y="423832"/>
                    <a:pt x="92395" y="417595"/>
                    <a:pt x="89566" y="414858"/>
                  </a:cubicBezTo>
                  <a:lnTo>
                    <a:pt x="80380" y="437847"/>
                  </a:lnTo>
                  <a:lnTo>
                    <a:pt x="70623" y="413595"/>
                  </a:lnTo>
                  <a:cubicBezTo>
                    <a:pt x="67774" y="422572"/>
                    <a:pt x="64551" y="425013"/>
                    <a:pt x="61205" y="425524"/>
                  </a:cubicBezTo>
                  <a:lnTo>
                    <a:pt x="51131" y="425874"/>
                  </a:lnTo>
                  <a:close/>
                  <a:moveTo>
                    <a:pt x="67762" y="126761"/>
                  </a:moveTo>
                  <a:cubicBezTo>
                    <a:pt x="66025" y="129787"/>
                    <a:pt x="64481" y="134570"/>
                    <a:pt x="63287" y="142443"/>
                  </a:cubicBezTo>
                  <a:cubicBezTo>
                    <a:pt x="63857" y="158506"/>
                    <a:pt x="64071" y="158506"/>
                    <a:pt x="70409" y="158192"/>
                  </a:cubicBezTo>
                  <a:cubicBezTo>
                    <a:pt x="74861" y="143075"/>
                    <a:pt x="81056" y="143075"/>
                    <a:pt x="85507" y="158192"/>
                  </a:cubicBezTo>
                  <a:cubicBezTo>
                    <a:pt x="90279" y="139296"/>
                    <a:pt x="97187" y="154095"/>
                    <a:pt x="102458" y="140238"/>
                  </a:cubicBezTo>
                  <a:lnTo>
                    <a:pt x="102457" y="116304"/>
                  </a:lnTo>
                  <a:cubicBezTo>
                    <a:pt x="97899" y="107172"/>
                    <a:pt x="97899" y="107172"/>
                    <a:pt x="84297" y="110950"/>
                  </a:cubicBezTo>
                  <a:cubicBezTo>
                    <a:pt x="79916" y="124416"/>
                    <a:pt x="72973" y="117683"/>
                    <a:pt x="67762" y="126761"/>
                  </a:cubicBezTo>
                  <a:close/>
                  <a:moveTo>
                    <a:pt x="28689" y="0"/>
                  </a:moveTo>
                  <a:lnTo>
                    <a:pt x="75465" y="46776"/>
                  </a:lnTo>
                  <a:lnTo>
                    <a:pt x="221812" y="193123"/>
                  </a:lnTo>
                  <a:lnTo>
                    <a:pt x="221817" y="193146"/>
                  </a:lnTo>
                  <a:lnTo>
                    <a:pt x="221822" y="193133"/>
                  </a:lnTo>
                  <a:lnTo>
                    <a:pt x="297609" y="268920"/>
                  </a:lnTo>
                  <a:lnTo>
                    <a:pt x="294699" y="269636"/>
                  </a:lnTo>
                  <a:cubicBezTo>
                    <a:pt x="283972" y="274005"/>
                    <a:pt x="275408" y="282744"/>
                    <a:pt x="281212" y="301481"/>
                  </a:cubicBezTo>
                  <a:cubicBezTo>
                    <a:pt x="284986" y="304318"/>
                    <a:pt x="289260" y="298019"/>
                    <a:pt x="292820" y="305891"/>
                  </a:cubicBezTo>
                  <a:cubicBezTo>
                    <a:pt x="296381" y="313764"/>
                    <a:pt x="290968" y="330140"/>
                    <a:pt x="296168" y="337384"/>
                  </a:cubicBezTo>
                  <a:lnTo>
                    <a:pt x="305924" y="337384"/>
                  </a:lnTo>
                  <a:cubicBezTo>
                    <a:pt x="311052" y="329194"/>
                    <a:pt x="305924" y="314395"/>
                    <a:pt x="309628" y="303686"/>
                  </a:cubicBezTo>
                  <a:cubicBezTo>
                    <a:pt x="311408" y="297625"/>
                    <a:pt x="313340" y="294160"/>
                    <a:pt x="315340" y="291965"/>
                  </a:cubicBezTo>
                  <a:lnTo>
                    <a:pt x="318521" y="289832"/>
                  </a:lnTo>
                  <a:lnTo>
                    <a:pt x="457119" y="428430"/>
                  </a:lnTo>
                  <a:lnTo>
                    <a:pt x="457119" y="1003456"/>
                  </a:lnTo>
                  <a:lnTo>
                    <a:pt x="452347" y="1016367"/>
                  </a:lnTo>
                  <a:cubicBezTo>
                    <a:pt x="457689" y="1023611"/>
                    <a:pt x="458044" y="1047860"/>
                    <a:pt x="456620" y="1065810"/>
                  </a:cubicBezTo>
                  <a:lnTo>
                    <a:pt x="446864" y="1087225"/>
                  </a:lnTo>
                  <a:cubicBezTo>
                    <a:pt x="444513" y="1124071"/>
                    <a:pt x="450139" y="1111791"/>
                    <a:pt x="456194" y="1124388"/>
                  </a:cubicBezTo>
                  <a:lnTo>
                    <a:pt x="456193" y="1221700"/>
                  </a:lnTo>
                  <a:lnTo>
                    <a:pt x="451421" y="1234611"/>
                  </a:lnTo>
                  <a:lnTo>
                    <a:pt x="451421" y="1282797"/>
                  </a:lnTo>
                  <a:lnTo>
                    <a:pt x="456478" y="1296023"/>
                  </a:lnTo>
                  <a:lnTo>
                    <a:pt x="456478" y="1331608"/>
                  </a:lnTo>
                  <a:lnTo>
                    <a:pt x="460964" y="1344205"/>
                  </a:lnTo>
                  <a:lnTo>
                    <a:pt x="460964" y="1528123"/>
                  </a:lnTo>
                  <a:cubicBezTo>
                    <a:pt x="454555" y="1545131"/>
                    <a:pt x="454555" y="1546077"/>
                    <a:pt x="460964" y="1563081"/>
                  </a:cubicBezTo>
                  <a:lnTo>
                    <a:pt x="456620" y="1575992"/>
                  </a:lnTo>
                  <a:lnTo>
                    <a:pt x="461249" y="1588589"/>
                  </a:lnTo>
                  <a:lnTo>
                    <a:pt x="461249" y="1600241"/>
                  </a:lnTo>
                  <a:lnTo>
                    <a:pt x="456478" y="1612841"/>
                  </a:lnTo>
                  <a:lnTo>
                    <a:pt x="456478" y="1759282"/>
                  </a:lnTo>
                  <a:cubicBezTo>
                    <a:pt x="468798" y="1819748"/>
                    <a:pt x="456976" y="1946660"/>
                    <a:pt x="461818" y="2028228"/>
                  </a:cubicBezTo>
                  <a:lnTo>
                    <a:pt x="465522" y="2037359"/>
                  </a:lnTo>
                  <a:cubicBezTo>
                    <a:pt x="468015" y="2113888"/>
                    <a:pt x="464311" y="2194823"/>
                    <a:pt x="466805" y="2272297"/>
                  </a:cubicBezTo>
                  <a:lnTo>
                    <a:pt x="470793" y="2282060"/>
                  </a:lnTo>
                  <a:lnTo>
                    <a:pt x="470792" y="2366144"/>
                  </a:lnTo>
                  <a:lnTo>
                    <a:pt x="475849" y="2380318"/>
                  </a:lnTo>
                  <a:lnTo>
                    <a:pt x="475849" y="2453063"/>
                  </a:lnTo>
                  <a:lnTo>
                    <a:pt x="471077" y="2465664"/>
                  </a:lnTo>
                  <a:lnTo>
                    <a:pt x="471077" y="2574941"/>
                  </a:lnTo>
                  <a:lnTo>
                    <a:pt x="466020" y="2588484"/>
                  </a:lnTo>
                  <a:lnTo>
                    <a:pt x="466020" y="2672885"/>
                  </a:lnTo>
                  <a:cubicBezTo>
                    <a:pt x="458400" y="2682648"/>
                    <a:pt x="461961" y="2720122"/>
                    <a:pt x="461249" y="2745948"/>
                  </a:cubicBezTo>
                  <a:lnTo>
                    <a:pt x="465521" y="2756339"/>
                  </a:lnTo>
                  <a:cubicBezTo>
                    <a:pt x="466376" y="2785154"/>
                    <a:pt x="466590" y="2814256"/>
                    <a:pt x="466164" y="2843260"/>
                  </a:cubicBezTo>
                  <a:lnTo>
                    <a:pt x="470793" y="2854596"/>
                  </a:lnTo>
                  <a:lnTo>
                    <a:pt x="470792" y="2976788"/>
                  </a:lnTo>
                  <a:lnTo>
                    <a:pt x="466306" y="2989699"/>
                  </a:lnTo>
                  <a:lnTo>
                    <a:pt x="466306" y="3244160"/>
                  </a:lnTo>
                  <a:lnTo>
                    <a:pt x="461249" y="3257703"/>
                  </a:lnTo>
                  <a:lnTo>
                    <a:pt x="461249" y="3269355"/>
                  </a:lnTo>
                  <a:lnTo>
                    <a:pt x="466163" y="3282583"/>
                  </a:lnTo>
                  <a:cubicBezTo>
                    <a:pt x="466213" y="3286458"/>
                    <a:pt x="466213" y="3290360"/>
                    <a:pt x="466163" y="3294235"/>
                  </a:cubicBezTo>
                  <a:lnTo>
                    <a:pt x="461818" y="3306832"/>
                  </a:lnTo>
                  <a:lnTo>
                    <a:pt x="461818" y="3611682"/>
                  </a:lnTo>
                  <a:cubicBezTo>
                    <a:pt x="468940" y="3617666"/>
                    <a:pt x="468940" y="3737653"/>
                    <a:pt x="461819" y="3744265"/>
                  </a:cubicBezTo>
                  <a:lnTo>
                    <a:pt x="461818" y="3829929"/>
                  </a:lnTo>
                  <a:lnTo>
                    <a:pt x="466306" y="3842522"/>
                  </a:lnTo>
                  <a:lnTo>
                    <a:pt x="466305" y="3975423"/>
                  </a:lnTo>
                  <a:lnTo>
                    <a:pt x="471362" y="3988966"/>
                  </a:lnTo>
                  <a:lnTo>
                    <a:pt x="471362" y="4097929"/>
                  </a:lnTo>
                  <a:lnTo>
                    <a:pt x="466591" y="4110843"/>
                  </a:lnTo>
                  <a:cubicBezTo>
                    <a:pt x="475350" y="4124383"/>
                    <a:pt x="470009" y="4176976"/>
                    <a:pt x="471362" y="4207841"/>
                  </a:cubicBezTo>
                  <a:cubicBezTo>
                    <a:pt x="460822" y="4220753"/>
                    <a:pt x="472074" y="4279644"/>
                    <a:pt x="461818" y="4292556"/>
                  </a:cubicBezTo>
                  <a:lnTo>
                    <a:pt x="461819" y="4364359"/>
                  </a:lnTo>
                  <a:lnTo>
                    <a:pt x="456905" y="4378216"/>
                  </a:lnTo>
                  <a:cubicBezTo>
                    <a:pt x="456904" y="4381678"/>
                    <a:pt x="456905" y="4385774"/>
                    <a:pt x="456905" y="4389868"/>
                  </a:cubicBezTo>
                  <a:lnTo>
                    <a:pt x="466590" y="4415375"/>
                  </a:lnTo>
                  <a:cubicBezTo>
                    <a:pt x="459041" y="4424825"/>
                    <a:pt x="462531" y="4462931"/>
                    <a:pt x="461819" y="4488124"/>
                  </a:cubicBezTo>
                  <a:cubicBezTo>
                    <a:pt x="466590" y="4500408"/>
                    <a:pt x="466590" y="4500408"/>
                    <a:pt x="461818" y="4511745"/>
                  </a:cubicBezTo>
                  <a:lnTo>
                    <a:pt x="461819" y="4535048"/>
                  </a:lnTo>
                  <a:lnTo>
                    <a:pt x="456833" y="4548905"/>
                  </a:lnTo>
                  <a:lnTo>
                    <a:pt x="461533" y="4561502"/>
                  </a:lnTo>
                  <a:lnTo>
                    <a:pt x="461534" y="4597719"/>
                  </a:lnTo>
                  <a:lnTo>
                    <a:pt x="456620" y="4610630"/>
                  </a:lnTo>
                  <a:cubicBezTo>
                    <a:pt x="455765" y="4622599"/>
                    <a:pt x="459254" y="4627953"/>
                    <a:pt x="460964" y="4635825"/>
                  </a:cubicBezTo>
                  <a:cubicBezTo>
                    <a:pt x="452133" y="4654723"/>
                    <a:pt x="458400" y="4716446"/>
                    <a:pt x="456620" y="4753292"/>
                  </a:cubicBezTo>
                  <a:cubicBezTo>
                    <a:pt x="453672" y="4763909"/>
                    <a:pt x="450446" y="4772882"/>
                    <a:pt x="447005" y="4780063"/>
                  </a:cubicBezTo>
                  <a:cubicBezTo>
                    <a:pt x="450994" y="4797699"/>
                    <a:pt x="469154" y="4816277"/>
                    <a:pt x="457404" y="4839583"/>
                  </a:cubicBezTo>
                  <a:cubicBezTo>
                    <a:pt x="455979" y="4851553"/>
                    <a:pt x="456905" y="4863518"/>
                    <a:pt x="456620" y="4875484"/>
                  </a:cubicBezTo>
                  <a:cubicBezTo>
                    <a:pt x="461606" y="4891863"/>
                    <a:pt x="464241" y="4898790"/>
                    <a:pt x="456620" y="4914223"/>
                  </a:cubicBezTo>
                  <a:lnTo>
                    <a:pt x="461106" y="4926818"/>
                  </a:lnTo>
                  <a:lnTo>
                    <a:pt x="456406" y="4940046"/>
                  </a:lnTo>
                  <a:cubicBezTo>
                    <a:pt x="456406" y="4944454"/>
                    <a:pt x="456406" y="4951069"/>
                    <a:pt x="456904" y="4951698"/>
                  </a:cubicBezTo>
                  <a:cubicBezTo>
                    <a:pt x="462744" y="4958942"/>
                    <a:pt x="459753" y="4979411"/>
                    <a:pt x="465522" y="4986024"/>
                  </a:cubicBezTo>
                  <a:cubicBezTo>
                    <a:pt x="468015" y="4998938"/>
                    <a:pt x="463956" y="5005865"/>
                    <a:pt x="461533" y="5011532"/>
                  </a:cubicBezTo>
                  <a:lnTo>
                    <a:pt x="461533" y="5181279"/>
                  </a:lnTo>
                  <a:lnTo>
                    <a:pt x="466163" y="5194190"/>
                  </a:lnTo>
                  <a:lnTo>
                    <a:pt x="466163" y="5278908"/>
                  </a:lnTo>
                  <a:lnTo>
                    <a:pt x="461392" y="5291819"/>
                  </a:lnTo>
                  <a:lnTo>
                    <a:pt x="461392" y="5303470"/>
                  </a:lnTo>
                  <a:lnTo>
                    <a:pt x="466020" y="5316071"/>
                  </a:lnTo>
                  <a:lnTo>
                    <a:pt x="466021" y="5340634"/>
                  </a:lnTo>
                  <a:cubicBezTo>
                    <a:pt x="460608" y="5348192"/>
                    <a:pt x="461177" y="5366142"/>
                    <a:pt x="461321" y="5386929"/>
                  </a:cubicBezTo>
                  <a:lnTo>
                    <a:pt x="465736" y="5400782"/>
                  </a:lnTo>
                  <a:lnTo>
                    <a:pt x="461534" y="5413382"/>
                  </a:lnTo>
                  <a:lnTo>
                    <a:pt x="461534" y="5622177"/>
                  </a:lnTo>
                  <a:lnTo>
                    <a:pt x="466091" y="5634460"/>
                  </a:lnTo>
                  <a:lnTo>
                    <a:pt x="461248" y="5647688"/>
                  </a:lnTo>
                  <a:lnTo>
                    <a:pt x="461249" y="5768620"/>
                  </a:lnTo>
                  <a:lnTo>
                    <a:pt x="456620" y="5781214"/>
                  </a:lnTo>
                  <a:lnTo>
                    <a:pt x="456620" y="5805780"/>
                  </a:lnTo>
                  <a:lnTo>
                    <a:pt x="460608" y="5815858"/>
                  </a:lnTo>
                  <a:lnTo>
                    <a:pt x="460608" y="5978463"/>
                  </a:lnTo>
                  <a:lnTo>
                    <a:pt x="13578" y="6425492"/>
                  </a:lnTo>
                  <a:lnTo>
                    <a:pt x="13578" y="6315017"/>
                  </a:lnTo>
                  <a:cubicBezTo>
                    <a:pt x="23121" y="6295493"/>
                    <a:pt x="16498" y="6231248"/>
                    <a:pt x="18278" y="6193771"/>
                  </a:cubicBezTo>
                  <a:cubicBezTo>
                    <a:pt x="6741" y="6171096"/>
                    <a:pt x="18777" y="6169836"/>
                    <a:pt x="18278" y="6145587"/>
                  </a:cubicBezTo>
                  <a:lnTo>
                    <a:pt x="13649" y="6132676"/>
                  </a:lnTo>
                  <a:lnTo>
                    <a:pt x="13649" y="5950333"/>
                  </a:lnTo>
                  <a:lnTo>
                    <a:pt x="18421" y="5937736"/>
                  </a:lnTo>
                  <a:lnTo>
                    <a:pt x="18421" y="5901518"/>
                  </a:lnTo>
                  <a:lnTo>
                    <a:pt x="13364" y="5887661"/>
                  </a:lnTo>
                  <a:lnTo>
                    <a:pt x="13364" y="5827827"/>
                  </a:lnTo>
                  <a:cubicBezTo>
                    <a:pt x="6883" y="5810188"/>
                    <a:pt x="6883" y="5809245"/>
                    <a:pt x="12795" y="5793497"/>
                  </a:cubicBezTo>
                  <a:cubicBezTo>
                    <a:pt x="8308" y="5775547"/>
                    <a:pt x="6314" y="5770194"/>
                    <a:pt x="13435" y="5754764"/>
                  </a:cubicBezTo>
                  <a:lnTo>
                    <a:pt x="13435" y="5743112"/>
                  </a:lnTo>
                  <a:lnTo>
                    <a:pt x="8807" y="5730512"/>
                  </a:lnTo>
                  <a:lnTo>
                    <a:pt x="13293" y="5718229"/>
                  </a:lnTo>
                  <a:lnTo>
                    <a:pt x="13293" y="5596668"/>
                  </a:lnTo>
                  <a:lnTo>
                    <a:pt x="8949" y="5583443"/>
                  </a:lnTo>
                  <a:cubicBezTo>
                    <a:pt x="16071" y="5573366"/>
                    <a:pt x="12723" y="5539667"/>
                    <a:pt x="13506" y="5512900"/>
                  </a:cubicBezTo>
                  <a:lnTo>
                    <a:pt x="18278" y="5499042"/>
                  </a:lnTo>
                  <a:lnTo>
                    <a:pt x="18278" y="5475109"/>
                  </a:lnTo>
                  <a:lnTo>
                    <a:pt x="13578" y="5462511"/>
                  </a:lnTo>
                  <a:lnTo>
                    <a:pt x="13578" y="5438574"/>
                  </a:lnTo>
                  <a:lnTo>
                    <a:pt x="18349" y="5425662"/>
                  </a:lnTo>
                  <a:lnTo>
                    <a:pt x="18349" y="5219070"/>
                  </a:lnTo>
                  <a:cubicBezTo>
                    <a:pt x="16213" y="5208046"/>
                    <a:pt x="8023" y="5219070"/>
                    <a:pt x="8593" y="5198914"/>
                  </a:cubicBezTo>
                  <a:cubicBezTo>
                    <a:pt x="7738" y="5185058"/>
                    <a:pt x="19205" y="5190411"/>
                    <a:pt x="18421" y="5179705"/>
                  </a:cubicBezTo>
                  <a:cubicBezTo>
                    <a:pt x="17139" y="5148212"/>
                    <a:pt x="22195" y="5100029"/>
                    <a:pt x="14219" y="5085227"/>
                  </a:cubicBezTo>
                  <a:cubicBezTo>
                    <a:pt x="13364" y="5056852"/>
                    <a:pt x="13130" y="5028163"/>
                    <a:pt x="13506" y="4999566"/>
                  </a:cubicBezTo>
                  <a:lnTo>
                    <a:pt x="8949" y="4986341"/>
                  </a:lnTo>
                  <a:lnTo>
                    <a:pt x="13506" y="4973741"/>
                  </a:lnTo>
                  <a:lnTo>
                    <a:pt x="13506" y="4669523"/>
                  </a:lnTo>
                  <a:lnTo>
                    <a:pt x="8735" y="4656926"/>
                  </a:lnTo>
                  <a:lnTo>
                    <a:pt x="8736" y="4632992"/>
                  </a:lnTo>
                  <a:lnTo>
                    <a:pt x="13365" y="4620080"/>
                  </a:lnTo>
                  <a:cubicBezTo>
                    <a:pt x="14290" y="4609374"/>
                    <a:pt x="12083" y="4603704"/>
                    <a:pt x="9590" y="4598665"/>
                  </a:cubicBezTo>
                  <a:cubicBezTo>
                    <a:pt x="7168" y="4573157"/>
                    <a:pt x="9590" y="4537885"/>
                    <a:pt x="8664" y="4510800"/>
                  </a:cubicBezTo>
                  <a:lnTo>
                    <a:pt x="13222" y="4499462"/>
                  </a:lnTo>
                  <a:lnTo>
                    <a:pt x="8806" y="4486237"/>
                  </a:lnTo>
                  <a:lnTo>
                    <a:pt x="8807" y="4267675"/>
                  </a:lnTo>
                  <a:lnTo>
                    <a:pt x="13506" y="4254765"/>
                  </a:lnTo>
                  <a:lnTo>
                    <a:pt x="13507" y="4231144"/>
                  </a:lnTo>
                  <a:lnTo>
                    <a:pt x="8807" y="4218233"/>
                  </a:lnTo>
                  <a:cubicBezTo>
                    <a:pt x="16997" y="4206895"/>
                    <a:pt x="12439" y="4161546"/>
                    <a:pt x="13507" y="4133201"/>
                  </a:cubicBezTo>
                  <a:cubicBezTo>
                    <a:pt x="6883" y="4115251"/>
                    <a:pt x="6884" y="4114622"/>
                    <a:pt x="13506" y="4097301"/>
                  </a:cubicBezTo>
                  <a:lnTo>
                    <a:pt x="13506" y="3990854"/>
                  </a:lnTo>
                  <a:lnTo>
                    <a:pt x="18634" y="3976683"/>
                  </a:lnTo>
                  <a:lnTo>
                    <a:pt x="18634" y="3953062"/>
                  </a:lnTo>
                  <a:lnTo>
                    <a:pt x="23620" y="3939523"/>
                  </a:lnTo>
                  <a:lnTo>
                    <a:pt x="23620" y="3927868"/>
                  </a:lnTo>
                  <a:lnTo>
                    <a:pt x="18563" y="3914329"/>
                  </a:lnTo>
                  <a:lnTo>
                    <a:pt x="18563" y="3538304"/>
                  </a:lnTo>
                  <a:lnTo>
                    <a:pt x="14005" y="3525075"/>
                  </a:lnTo>
                  <a:cubicBezTo>
                    <a:pt x="13008" y="3514370"/>
                    <a:pt x="15429" y="3509017"/>
                    <a:pt x="17923" y="3503660"/>
                  </a:cubicBezTo>
                  <a:cubicBezTo>
                    <a:pt x="18278" y="3496734"/>
                    <a:pt x="15500" y="3495160"/>
                    <a:pt x="14077" y="3489493"/>
                  </a:cubicBezTo>
                  <a:lnTo>
                    <a:pt x="14077" y="3357221"/>
                  </a:lnTo>
                  <a:lnTo>
                    <a:pt x="9020" y="3343049"/>
                  </a:lnTo>
                  <a:lnTo>
                    <a:pt x="9020" y="3319115"/>
                  </a:lnTo>
                  <a:lnTo>
                    <a:pt x="13863" y="3306204"/>
                  </a:lnTo>
                  <a:lnTo>
                    <a:pt x="13863" y="3294553"/>
                  </a:lnTo>
                  <a:lnTo>
                    <a:pt x="18563" y="3281955"/>
                  </a:lnTo>
                  <a:lnTo>
                    <a:pt x="18563" y="3257389"/>
                  </a:lnTo>
                  <a:cubicBezTo>
                    <a:pt x="13364" y="3248257"/>
                    <a:pt x="12083" y="3233769"/>
                    <a:pt x="18136" y="3222745"/>
                  </a:cubicBezTo>
                  <a:cubicBezTo>
                    <a:pt x="18855" y="3206779"/>
                    <a:pt x="19069" y="3190466"/>
                    <a:pt x="18777" y="3174249"/>
                  </a:cubicBezTo>
                  <a:lnTo>
                    <a:pt x="14077" y="3160392"/>
                  </a:lnTo>
                  <a:lnTo>
                    <a:pt x="14077" y="3087642"/>
                  </a:lnTo>
                  <a:lnTo>
                    <a:pt x="18491" y="3075363"/>
                  </a:lnTo>
                  <a:lnTo>
                    <a:pt x="13792" y="3062449"/>
                  </a:lnTo>
                  <a:lnTo>
                    <a:pt x="13792" y="2953171"/>
                  </a:lnTo>
                  <a:cubicBezTo>
                    <a:pt x="11655" y="2942462"/>
                    <a:pt x="-5437" y="2953171"/>
                    <a:pt x="1756" y="2934904"/>
                  </a:cubicBezTo>
                  <a:cubicBezTo>
                    <a:pt x="7524" y="2934904"/>
                    <a:pt x="16498" y="2939629"/>
                    <a:pt x="13435" y="2903411"/>
                  </a:cubicBezTo>
                  <a:cubicBezTo>
                    <a:pt x="7667" y="2896485"/>
                    <a:pt x="9518" y="2877585"/>
                    <a:pt x="8450" y="2858376"/>
                  </a:cubicBezTo>
                  <a:lnTo>
                    <a:pt x="13506" y="2843890"/>
                  </a:lnTo>
                  <a:lnTo>
                    <a:pt x="9020" y="2831294"/>
                  </a:lnTo>
                  <a:lnTo>
                    <a:pt x="9020" y="2516367"/>
                  </a:lnTo>
                  <a:lnTo>
                    <a:pt x="13934" y="2503138"/>
                  </a:lnTo>
                  <a:lnTo>
                    <a:pt x="13934" y="2382206"/>
                  </a:lnTo>
                  <a:lnTo>
                    <a:pt x="18492" y="2369609"/>
                  </a:lnTo>
                  <a:lnTo>
                    <a:pt x="18492" y="2333709"/>
                  </a:lnTo>
                  <a:cubicBezTo>
                    <a:pt x="16854" y="2328353"/>
                    <a:pt x="15500" y="2324263"/>
                    <a:pt x="14148" y="2320480"/>
                  </a:cubicBezTo>
                  <a:lnTo>
                    <a:pt x="18421" y="2309774"/>
                  </a:lnTo>
                  <a:lnTo>
                    <a:pt x="18421" y="2283949"/>
                  </a:lnTo>
                  <a:lnTo>
                    <a:pt x="14005" y="2271037"/>
                  </a:lnTo>
                  <a:lnTo>
                    <a:pt x="14005" y="2222854"/>
                  </a:lnTo>
                  <a:lnTo>
                    <a:pt x="18706" y="2210257"/>
                  </a:lnTo>
                  <a:lnTo>
                    <a:pt x="18706" y="2162074"/>
                  </a:lnTo>
                  <a:lnTo>
                    <a:pt x="23406" y="2149159"/>
                  </a:lnTo>
                  <a:lnTo>
                    <a:pt x="18706" y="2136249"/>
                  </a:lnTo>
                  <a:cubicBezTo>
                    <a:pt x="18706" y="2131524"/>
                    <a:pt x="18706" y="2127745"/>
                    <a:pt x="19204" y="2123651"/>
                  </a:cubicBezTo>
                  <a:cubicBezTo>
                    <a:pt x="27537" y="2110423"/>
                    <a:pt x="22267" y="2057201"/>
                    <a:pt x="23620" y="2029173"/>
                  </a:cubicBezTo>
                  <a:cubicBezTo>
                    <a:pt x="16997" y="2011537"/>
                    <a:pt x="16996" y="2010278"/>
                    <a:pt x="23620" y="1992956"/>
                  </a:cubicBezTo>
                  <a:lnTo>
                    <a:pt x="23620" y="1906035"/>
                  </a:lnTo>
                  <a:lnTo>
                    <a:pt x="28676" y="1892496"/>
                  </a:lnTo>
                  <a:lnTo>
                    <a:pt x="28676" y="1820062"/>
                  </a:lnTo>
                  <a:lnTo>
                    <a:pt x="33376" y="1807150"/>
                  </a:lnTo>
                  <a:lnTo>
                    <a:pt x="28961" y="1794867"/>
                  </a:lnTo>
                  <a:lnTo>
                    <a:pt x="28961" y="1769987"/>
                  </a:lnTo>
                  <a:lnTo>
                    <a:pt x="33305" y="1759282"/>
                  </a:lnTo>
                  <a:cubicBezTo>
                    <a:pt x="33305" y="1752983"/>
                    <a:pt x="33305" y="1745110"/>
                    <a:pt x="33732" y="1736289"/>
                  </a:cubicBezTo>
                  <a:lnTo>
                    <a:pt x="29032" y="1721804"/>
                  </a:lnTo>
                  <a:lnTo>
                    <a:pt x="29032" y="1614415"/>
                  </a:lnTo>
                  <a:lnTo>
                    <a:pt x="24047" y="1600558"/>
                  </a:lnTo>
                  <a:cubicBezTo>
                    <a:pt x="24047" y="1597094"/>
                    <a:pt x="24047" y="1593000"/>
                    <a:pt x="24048" y="1588589"/>
                  </a:cubicBezTo>
                  <a:lnTo>
                    <a:pt x="19276" y="1575678"/>
                  </a:lnTo>
                  <a:lnTo>
                    <a:pt x="24189" y="1562453"/>
                  </a:lnTo>
                  <a:lnTo>
                    <a:pt x="24189" y="1320275"/>
                  </a:lnTo>
                  <a:lnTo>
                    <a:pt x="33590" y="1296968"/>
                  </a:lnTo>
                  <a:cubicBezTo>
                    <a:pt x="33590" y="1290670"/>
                    <a:pt x="33590" y="1282797"/>
                    <a:pt x="34017" y="1273033"/>
                  </a:cubicBezTo>
                  <a:lnTo>
                    <a:pt x="38503" y="1259491"/>
                  </a:lnTo>
                  <a:lnTo>
                    <a:pt x="38504" y="1235556"/>
                  </a:lnTo>
                  <a:lnTo>
                    <a:pt x="34017" y="1222960"/>
                  </a:lnTo>
                  <a:lnTo>
                    <a:pt x="34017" y="1199657"/>
                  </a:lnTo>
                  <a:lnTo>
                    <a:pt x="29032" y="1186428"/>
                  </a:lnTo>
                  <a:lnTo>
                    <a:pt x="29032" y="1174463"/>
                  </a:lnTo>
                  <a:lnTo>
                    <a:pt x="33732" y="1161862"/>
                  </a:lnTo>
                  <a:lnTo>
                    <a:pt x="33732" y="1100767"/>
                  </a:lnTo>
                  <a:cubicBezTo>
                    <a:pt x="32237" y="1096046"/>
                    <a:pt x="30100" y="1094783"/>
                    <a:pt x="29602" y="1087542"/>
                  </a:cubicBezTo>
                  <a:cubicBezTo>
                    <a:pt x="33732" y="1076833"/>
                    <a:pt x="33732" y="1076833"/>
                    <a:pt x="29246" y="1065182"/>
                  </a:cubicBezTo>
                  <a:lnTo>
                    <a:pt x="29246" y="907718"/>
                  </a:lnTo>
                  <a:lnTo>
                    <a:pt x="24189" y="893544"/>
                  </a:lnTo>
                  <a:lnTo>
                    <a:pt x="24189" y="835283"/>
                  </a:lnTo>
                  <a:lnTo>
                    <a:pt x="19205" y="822058"/>
                  </a:lnTo>
                  <a:lnTo>
                    <a:pt x="19204" y="664594"/>
                  </a:lnTo>
                  <a:lnTo>
                    <a:pt x="24260" y="651052"/>
                  </a:lnTo>
                  <a:lnTo>
                    <a:pt x="24261" y="578617"/>
                  </a:lnTo>
                  <a:cubicBezTo>
                    <a:pt x="28249" y="572322"/>
                    <a:pt x="30386" y="558147"/>
                    <a:pt x="28321" y="541140"/>
                  </a:cubicBezTo>
                  <a:lnTo>
                    <a:pt x="24759" y="532008"/>
                  </a:lnTo>
                  <a:cubicBezTo>
                    <a:pt x="22622" y="510910"/>
                    <a:pt x="25614" y="488549"/>
                    <a:pt x="23335" y="469022"/>
                  </a:cubicBezTo>
                  <a:lnTo>
                    <a:pt x="19560" y="457371"/>
                  </a:lnTo>
                  <a:lnTo>
                    <a:pt x="19560" y="385253"/>
                  </a:lnTo>
                  <a:lnTo>
                    <a:pt x="14504" y="371396"/>
                  </a:lnTo>
                  <a:lnTo>
                    <a:pt x="14504" y="286368"/>
                  </a:lnTo>
                  <a:lnTo>
                    <a:pt x="19346" y="273453"/>
                  </a:lnTo>
                  <a:lnTo>
                    <a:pt x="19347" y="176773"/>
                  </a:lnTo>
                  <a:lnTo>
                    <a:pt x="24403" y="162916"/>
                  </a:lnTo>
                  <a:lnTo>
                    <a:pt x="24403" y="127327"/>
                  </a:lnTo>
                  <a:cubicBezTo>
                    <a:pt x="31507" y="108666"/>
                    <a:pt x="29998" y="59893"/>
                    <a:pt x="28950" y="1793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379" name="Google Shape;379;p18"/>
            <p:cNvSpPr/>
            <p:nvPr/>
          </p:nvSpPr>
          <p:spPr>
            <a:xfrm rot="2700000">
              <a:off x="10397885" y="2880415"/>
              <a:ext cx="462385" cy="4842399"/>
            </a:xfrm>
            <a:custGeom>
              <a:rect b="b" l="l" r="r" t="t"/>
              <a:pathLst>
                <a:path extrusionOk="0" h="4839708" w="462128">
                  <a:moveTo>
                    <a:pt x="324750" y="4504783"/>
                  </a:moveTo>
                  <a:cubicBezTo>
                    <a:pt x="335718" y="4493445"/>
                    <a:pt x="348894" y="4492817"/>
                    <a:pt x="360359" y="4485887"/>
                  </a:cubicBezTo>
                  <a:lnTo>
                    <a:pt x="361972" y="4491482"/>
                  </a:lnTo>
                  <a:lnTo>
                    <a:pt x="329850" y="4523603"/>
                  </a:lnTo>
                  <a:lnTo>
                    <a:pt x="328783" y="4522026"/>
                  </a:lnTo>
                  <a:cubicBezTo>
                    <a:pt x="326033" y="4519742"/>
                    <a:pt x="323967" y="4516593"/>
                    <a:pt x="324750" y="4504783"/>
                  </a:cubicBezTo>
                  <a:close/>
                  <a:moveTo>
                    <a:pt x="423536" y="3720783"/>
                  </a:moveTo>
                  <a:cubicBezTo>
                    <a:pt x="422105" y="3725771"/>
                    <a:pt x="426751" y="3736516"/>
                    <a:pt x="429154" y="3742658"/>
                  </a:cubicBezTo>
                  <a:lnTo>
                    <a:pt x="434710" y="3742659"/>
                  </a:lnTo>
                  <a:cubicBezTo>
                    <a:pt x="442187" y="3720930"/>
                    <a:pt x="431576" y="3715576"/>
                    <a:pt x="427730" y="3718096"/>
                  </a:cubicBezTo>
                  <a:lnTo>
                    <a:pt x="427303" y="3718096"/>
                  </a:lnTo>
                  <a:cubicBezTo>
                    <a:pt x="425167" y="3718097"/>
                    <a:pt x="424014" y="3719120"/>
                    <a:pt x="423536" y="3720783"/>
                  </a:cubicBezTo>
                  <a:close/>
                  <a:moveTo>
                    <a:pt x="7122" y="4047505"/>
                  </a:moveTo>
                  <a:lnTo>
                    <a:pt x="12250" y="4059156"/>
                  </a:lnTo>
                  <a:cubicBezTo>
                    <a:pt x="15462" y="4050276"/>
                    <a:pt x="18846" y="4042721"/>
                    <a:pt x="22362" y="4036485"/>
                  </a:cubicBezTo>
                  <a:lnTo>
                    <a:pt x="29484" y="4052544"/>
                  </a:lnTo>
                  <a:lnTo>
                    <a:pt x="29484" y="4077738"/>
                  </a:lnTo>
                  <a:lnTo>
                    <a:pt x="24570" y="4090967"/>
                  </a:lnTo>
                  <a:cubicBezTo>
                    <a:pt x="23787" y="4105769"/>
                    <a:pt x="27988" y="4108602"/>
                    <a:pt x="29341" y="4117106"/>
                  </a:cubicBezTo>
                  <a:cubicBezTo>
                    <a:pt x="31051" y="4146394"/>
                    <a:pt x="41377" y="4127812"/>
                    <a:pt x="46505" y="4132851"/>
                  </a:cubicBezTo>
                  <a:cubicBezTo>
                    <a:pt x="50992" y="4127812"/>
                    <a:pt x="47004" y="4112067"/>
                    <a:pt x="52915" y="4108602"/>
                  </a:cubicBezTo>
                  <a:cubicBezTo>
                    <a:pt x="56045" y="4108506"/>
                    <a:pt x="59113" y="4112444"/>
                    <a:pt x="61745" y="4119940"/>
                  </a:cubicBezTo>
                  <a:cubicBezTo>
                    <a:pt x="66659" y="4108602"/>
                    <a:pt x="69793" y="4093800"/>
                    <a:pt x="75989" y="4096005"/>
                  </a:cubicBezTo>
                  <a:cubicBezTo>
                    <a:pt x="84891" y="4122459"/>
                    <a:pt x="97354" y="4098211"/>
                    <a:pt x="107395" y="4112068"/>
                  </a:cubicBezTo>
                  <a:cubicBezTo>
                    <a:pt x="99846" y="4143560"/>
                    <a:pt x="83039" y="4172847"/>
                    <a:pt x="71787" y="4145448"/>
                  </a:cubicBezTo>
                  <a:cubicBezTo>
                    <a:pt x="62457" y="4138521"/>
                    <a:pt x="51490" y="4176941"/>
                    <a:pt x="42374" y="4145448"/>
                  </a:cubicBezTo>
                  <a:cubicBezTo>
                    <a:pt x="36748" y="4161196"/>
                    <a:pt x="30410" y="4156471"/>
                    <a:pt x="25211" y="4176940"/>
                  </a:cubicBezTo>
                  <a:lnTo>
                    <a:pt x="30053" y="4190169"/>
                  </a:lnTo>
                  <a:cubicBezTo>
                    <a:pt x="30053" y="4194263"/>
                    <a:pt x="30053" y="4198356"/>
                    <a:pt x="30053" y="4202135"/>
                  </a:cubicBezTo>
                  <a:lnTo>
                    <a:pt x="40308" y="4227643"/>
                  </a:lnTo>
                  <a:lnTo>
                    <a:pt x="37532" y="4244334"/>
                  </a:lnTo>
                  <a:cubicBezTo>
                    <a:pt x="33074" y="4242888"/>
                    <a:pt x="28661" y="4249091"/>
                    <a:pt x="25211" y="4261658"/>
                  </a:cubicBezTo>
                  <a:cubicBezTo>
                    <a:pt x="25211" y="4265748"/>
                    <a:pt x="25211" y="4269845"/>
                    <a:pt x="25211" y="4273624"/>
                  </a:cubicBezTo>
                  <a:cubicBezTo>
                    <a:pt x="29626" y="4287795"/>
                    <a:pt x="35395" y="4273624"/>
                    <a:pt x="40024" y="4286849"/>
                  </a:cubicBezTo>
                  <a:cubicBezTo>
                    <a:pt x="28772" y="4321807"/>
                    <a:pt x="17804" y="4291888"/>
                    <a:pt x="32902" y="4354560"/>
                  </a:cubicBezTo>
                  <a:cubicBezTo>
                    <a:pt x="38314" y="4367157"/>
                    <a:pt x="22575" y="4368731"/>
                    <a:pt x="20581" y="4384162"/>
                  </a:cubicBezTo>
                  <a:lnTo>
                    <a:pt x="20582" y="4396444"/>
                  </a:lnTo>
                  <a:cubicBezTo>
                    <a:pt x="23890" y="4403341"/>
                    <a:pt x="26980" y="4412129"/>
                    <a:pt x="29768" y="4422584"/>
                  </a:cubicBezTo>
                  <a:lnTo>
                    <a:pt x="21009" y="4443999"/>
                  </a:lnTo>
                  <a:cubicBezTo>
                    <a:pt x="29082" y="4469130"/>
                    <a:pt x="38065" y="4487993"/>
                    <a:pt x="47573" y="4499744"/>
                  </a:cubicBezTo>
                  <a:cubicBezTo>
                    <a:pt x="53412" y="4481162"/>
                    <a:pt x="60819" y="4489980"/>
                    <a:pt x="67371" y="4488089"/>
                  </a:cubicBezTo>
                  <a:cubicBezTo>
                    <a:pt x="69508" y="4502260"/>
                    <a:pt x="76202" y="4496275"/>
                    <a:pt x="79335" y="4505725"/>
                  </a:cubicBezTo>
                  <a:cubicBezTo>
                    <a:pt x="79905" y="4522415"/>
                    <a:pt x="78268" y="4529973"/>
                    <a:pt x="72214" y="4512969"/>
                  </a:cubicBezTo>
                  <a:cubicBezTo>
                    <a:pt x="57504" y="4533660"/>
                    <a:pt x="41577" y="4529282"/>
                    <a:pt x="27561" y="4500686"/>
                  </a:cubicBezTo>
                  <a:lnTo>
                    <a:pt x="20440" y="4518008"/>
                  </a:lnTo>
                  <a:cubicBezTo>
                    <a:pt x="29056" y="4523675"/>
                    <a:pt x="38528" y="4567137"/>
                    <a:pt x="47289" y="4536903"/>
                  </a:cubicBezTo>
                  <a:cubicBezTo>
                    <a:pt x="52202" y="4554225"/>
                    <a:pt x="61532" y="4540997"/>
                    <a:pt x="59609" y="4578474"/>
                  </a:cubicBezTo>
                  <a:cubicBezTo>
                    <a:pt x="49709" y="4607447"/>
                    <a:pt x="39312" y="4594850"/>
                    <a:pt x="28059" y="4609967"/>
                  </a:cubicBezTo>
                  <a:lnTo>
                    <a:pt x="20937" y="4626026"/>
                  </a:lnTo>
                  <a:cubicBezTo>
                    <a:pt x="20938" y="4636734"/>
                    <a:pt x="25709" y="4638626"/>
                    <a:pt x="25923" y="4655944"/>
                  </a:cubicBezTo>
                  <a:cubicBezTo>
                    <a:pt x="37104" y="4669173"/>
                    <a:pt x="49638" y="4626971"/>
                    <a:pt x="59253" y="4664448"/>
                  </a:cubicBezTo>
                  <a:cubicBezTo>
                    <a:pt x="60534" y="4690274"/>
                    <a:pt x="49567" y="4680196"/>
                    <a:pt x="45009" y="4699720"/>
                  </a:cubicBezTo>
                  <a:cubicBezTo>
                    <a:pt x="42730" y="4720821"/>
                    <a:pt x="45721" y="4743182"/>
                    <a:pt x="43585" y="4764596"/>
                  </a:cubicBezTo>
                  <a:lnTo>
                    <a:pt x="34754" y="4786326"/>
                  </a:lnTo>
                  <a:cubicBezTo>
                    <a:pt x="42374" y="4802072"/>
                    <a:pt x="51276" y="4792073"/>
                    <a:pt x="59813" y="4786562"/>
                  </a:cubicBezTo>
                  <a:lnTo>
                    <a:pt x="67600" y="4785854"/>
                  </a:lnTo>
                  <a:lnTo>
                    <a:pt x="13745" y="4839708"/>
                  </a:lnTo>
                  <a:lnTo>
                    <a:pt x="13745" y="4770578"/>
                  </a:lnTo>
                  <a:lnTo>
                    <a:pt x="10042" y="4761446"/>
                  </a:lnTo>
                  <a:lnTo>
                    <a:pt x="10042" y="4603982"/>
                  </a:lnTo>
                  <a:lnTo>
                    <a:pt x="4985" y="4589811"/>
                  </a:lnTo>
                  <a:lnTo>
                    <a:pt x="4985" y="4518636"/>
                  </a:lnTo>
                  <a:lnTo>
                    <a:pt x="0" y="4505411"/>
                  </a:lnTo>
                  <a:lnTo>
                    <a:pt x="0" y="4455651"/>
                  </a:lnTo>
                  <a:lnTo>
                    <a:pt x="5057" y="4441794"/>
                  </a:lnTo>
                  <a:lnTo>
                    <a:pt x="5057" y="4333144"/>
                  </a:lnTo>
                  <a:cubicBezTo>
                    <a:pt x="13745" y="4315822"/>
                    <a:pt x="9187" y="4256302"/>
                    <a:pt x="9187" y="4222290"/>
                  </a:cubicBezTo>
                  <a:cubicBezTo>
                    <a:pt x="-1068" y="4203395"/>
                    <a:pt x="9970" y="4198356"/>
                    <a:pt x="9757" y="4175995"/>
                  </a:cubicBezTo>
                  <a:lnTo>
                    <a:pt x="4985" y="4162770"/>
                  </a:lnTo>
                  <a:lnTo>
                    <a:pt x="4985" y="4151118"/>
                  </a:lnTo>
                  <a:lnTo>
                    <a:pt x="9757" y="4138204"/>
                  </a:lnTo>
                  <a:lnTo>
                    <a:pt x="9757" y="4126552"/>
                  </a:lnTo>
                  <a:lnTo>
                    <a:pt x="5270" y="4114269"/>
                  </a:lnTo>
                  <a:cubicBezTo>
                    <a:pt x="6267" y="4092540"/>
                    <a:pt x="2991" y="4059156"/>
                    <a:pt x="7122" y="4047505"/>
                  </a:cubicBezTo>
                  <a:close/>
                  <a:moveTo>
                    <a:pt x="321759" y="3316249"/>
                  </a:moveTo>
                  <a:cubicBezTo>
                    <a:pt x="316276" y="3324752"/>
                    <a:pt x="325107" y="3332939"/>
                    <a:pt x="323540" y="3320028"/>
                  </a:cubicBezTo>
                  <a:lnTo>
                    <a:pt x="323326" y="3320028"/>
                  </a:lnTo>
                  <a:cubicBezTo>
                    <a:pt x="322899" y="3318454"/>
                    <a:pt x="321973" y="3315932"/>
                    <a:pt x="321759" y="3316249"/>
                  </a:cubicBezTo>
                  <a:close/>
                  <a:moveTo>
                    <a:pt x="105545" y="2243922"/>
                  </a:moveTo>
                  <a:cubicBezTo>
                    <a:pt x="101984" y="2255888"/>
                    <a:pt x="101984" y="2255888"/>
                    <a:pt x="105545" y="2268167"/>
                  </a:cubicBezTo>
                  <a:lnTo>
                    <a:pt x="111029" y="2268167"/>
                  </a:lnTo>
                  <a:cubicBezTo>
                    <a:pt x="112026" y="2262814"/>
                    <a:pt x="118151" y="2254942"/>
                    <a:pt x="117153" y="2247701"/>
                  </a:cubicBezTo>
                  <a:lnTo>
                    <a:pt x="116797" y="2247702"/>
                  </a:lnTo>
                  <a:cubicBezTo>
                    <a:pt x="113949" y="2239198"/>
                    <a:pt x="109035" y="2245810"/>
                    <a:pt x="105545" y="2243922"/>
                  </a:cubicBezTo>
                  <a:close/>
                  <a:moveTo>
                    <a:pt x="100417" y="2062207"/>
                  </a:moveTo>
                  <a:cubicBezTo>
                    <a:pt x="97497" y="2073230"/>
                    <a:pt x="89592" y="2079843"/>
                    <a:pt x="96073" y="2099371"/>
                  </a:cubicBezTo>
                  <a:lnTo>
                    <a:pt x="100702" y="2086773"/>
                  </a:lnTo>
                  <a:cubicBezTo>
                    <a:pt x="104975" y="2089606"/>
                    <a:pt x="112382" y="2076381"/>
                    <a:pt x="105901" y="2062207"/>
                  </a:cubicBezTo>
                  <a:lnTo>
                    <a:pt x="105830" y="2062206"/>
                  </a:lnTo>
                  <a:close/>
                  <a:moveTo>
                    <a:pt x="110886" y="2013709"/>
                  </a:moveTo>
                  <a:cubicBezTo>
                    <a:pt x="104334" y="2031660"/>
                    <a:pt x="112382" y="2039532"/>
                    <a:pt x="115302" y="2050241"/>
                  </a:cubicBezTo>
                  <a:cubicBezTo>
                    <a:pt x="117403" y="2050555"/>
                    <a:pt x="120554" y="2048429"/>
                    <a:pt x="123162" y="2043626"/>
                  </a:cubicBezTo>
                  <a:lnTo>
                    <a:pt x="127610" y="2021710"/>
                  </a:lnTo>
                  <a:lnTo>
                    <a:pt x="127765" y="2022210"/>
                  </a:lnTo>
                  <a:lnTo>
                    <a:pt x="127764" y="2020951"/>
                  </a:lnTo>
                  <a:lnTo>
                    <a:pt x="127610" y="2021710"/>
                  </a:lnTo>
                  <a:lnTo>
                    <a:pt x="125130" y="2013710"/>
                  </a:lnTo>
                  <a:close/>
                  <a:moveTo>
                    <a:pt x="29983" y="2042366"/>
                  </a:moveTo>
                  <a:cubicBezTo>
                    <a:pt x="29984" y="2046462"/>
                    <a:pt x="29983" y="2050241"/>
                    <a:pt x="29628" y="2054649"/>
                  </a:cubicBezTo>
                  <a:lnTo>
                    <a:pt x="34400" y="2067559"/>
                  </a:lnTo>
                  <a:lnTo>
                    <a:pt x="29699" y="2080157"/>
                  </a:lnTo>
                  <a:lnTo>
                    <a:pt x="29699" y="2092125"/>
                  </a:lnTo>
                  <a:cubicBezTo>
                    <a:pt x="39461" y="2117068"/>
                    <a:pt x="50729" y="2128090"/>
                    <a:pt x="61960" y="2123619"/>
                  </a:cubicBezTo>
                  <a:lnTo>
                    <a:pt x="69082" y="2103149"/>
                  </a:lnTo>
                  <a:cubicBezTo>
                    <a:pt x="69082" y="2100626"/>
                    <a:pt x="68227" y="2091494"/>
                    <a:pt x="72144" y="2087086"/>
                  </a:cubicBezTo>
                  <a:cubicBezTo>
                    <a:pt x="76265" y="2087463"/>
                    <a:pt x="80280" y="2081324"/>
                    <a:pt x="83468" y="2069765"/>
                  </a:cubicBezTo>
                  <a:cubicBezTo>
                    <a:pt x="83468" y="2065986"/>
                    <a:pt x="83467" y="2061893"/>
                    <a:pt x="83468" y="2057168"/>
                  </a:cubicBezTo>
                  <a:cubicBezTo>
                    <a:pt x="87527" y="2038586"/>
                    <a:pt x="94150" y="2039532"/>
                    <a:pt x="98352" y="2030714"/>
                  </a:cubicBezTo>
                  <a:lnTo>
                    <a:pt x="98352" y="2006779"/>
                  </a:lnTo>
                  <a:cubicBezTo>
                    <a:pt x="94364" y="1998276"/>
                    <a:pt x="89949" y="2001741"/>
                    <a:pt x="86387" y="1989144"/>
                  </a:cubicBezTo>
                  <a:cubicBezTo>
                    <a:pt x="68369" y="2007094"/>
                    <a:pt x="47788" y="2024730"/>
                    <a:pt x="29983" y="2042366"/>
                  </a:cubicBezTo>
                  <a:close/>
                  <a:moveTo>
                    <a:pt x="61177" y="1365273"/>
                  </a:moveTo>
                  <a:lnTo>
                    <a:pt x="54696" y="1382278"/>
                  </a:lnTo>
                  <a:cubicBezTo>
                    <a:pt x="59325" y="1409363"/>
                    <a:pt x="68940" y="1400545"/>
                    <a:pt x="76061" y="1401805"/>
                  </a:cubicBezTo>
                  <a:cubicBezTo>
                    <a:pt x="79693" y="1390467"/>
                    <a:pt x="79622" y="1387634"/>
                    <a:pt x="76346" y="1378816"/>
                  </a:cubicBezTo>
                  <a:lnTo>
                    <a:pt x="76061" y="1377557"/>
                  </a:lnTo>
                  <a:lnTo>
                    <a:pt x="71646" y="1365273"/>
                  </a:lnTo>
                  <a:close/>
                  <a:moveTo>
                    <a:pt x="36607" y="1281187"/>
                  </a:moveTo>
                  <a:cubicBezTo>
                    <a:pt x="32547" y="1298509"/>
                    <a:pt x="33687" y="1303548"/>
                    <a:pt x="41806" y="1306381"/>
                  </a:cubicBezTo>
                  <a:cubicBezTo>
                    <a:pt x="53807" y="1329688"/>
                    <a:pt x="67731" y="1321940"/>
                    <a:pt x="78055" y="1286226"/>
                  </a:cubicBezTo>
                  <a:cubicBezTo>
                    <a:pt x="64738" y="1257252"/>
                    <a:pt x="51207" y="1288114"/>
                    <a:pt x="36607" y="1281187"/>
                  </a:cubicBezTo>
                  <a:close/>
                  <a:moveTo>
                    <a:pt x="86601" y="1208756"/>
                  </a:moveTo>
                  <a:cubicBezTo>
                    <a:pt x="83628" y="1211840"/>
                    <a:pt x="80851" y="1217858"/>
                    <a:pt x="78483" y="1226391"/>
                  </a:cubicBezTo>
                  <a:cubicBezTo>
                    <a:pt x="79052" y="1231587"/>
                    <a:pt x="78785" y="1236862"/>
                    <a:pt x="78785" y="1241861"/>
                  </a:cubicBezTo>
                  <a:lnTo>
                    <a:pt x="80519" y="1254437"/>
                  </a:lnTo>
                  <a:lnTo>
                    <a:pt x="80405" y="1254420"/>
                  </a:lnTo>
                  <a:lnTo>
                    <a:pt x="80690" y="1255678"/>
                  </a:lnTo>
                  <a:lnTo>
                    <a:pt x="80519" y="1254437"/>
                  </a:lnTo>
                  <a:lnTo>
                    <a:pt x="86558" y="1255359"/>
                  </a:lnTo>
                  <a:cubicBezTo>
                    <a:pt x="92517" y="1260600"/>
                    <a:pt x="97925" y="1274654"/>
                    <a:pt x="103052" y="1260718"/>
                  </a:cubicBezTo>
                  <a:lnTo>
                    <a:pt x="103053" y="1225128"/>
                  </a:lnTo>
                  <a:cubicBezTo>
                    <a:pt x="99705" y="1211903"/>
                    <a:pt x="90945" y="1227020"/>
                    <a:pt x="86601" y="1208756"/>
                  </a:cubicBezTo>
                  <a:close/>
                  <a:moveTo>
                    <a:pt x="58631" y="1108252"/>
                  </a:moveTo>
                  <a:cubicBezTo>
                    <a:pt x="54786" y="1107898"/>
                    <a:pt x="51100" y="1110496"/>
                    <a:pt x="50138" y="1117425"/>
                  </a:cubicBezTo>
                  <a:lnTo>
                    <a:pt x="49854" y="1117425"/>
                  </a:lnTo>
                  <a:cubicBezTo>
                    <a:pt x="51848" y="1123409"/>
                    <a:pt x="54056" y="1128763"/>
                    <a:pt x="55907" y="1133801"/>
                  </a:cubicBezTo>
                  <a:cubicBezTo>
                    <a:pt x="60315" y="1135471"/>
                    <a:pt x="64694" y="1129360"/>
                    <a:pt x="68085" y="1116795"/>
                  </a:cubicBezTo>
                  <a:cubicBezTo>
                    <a:pt x="66483" y="1111913"/>
                    <a:pt x="62477" y="1108606"/>
                    <a:pt x="58631" y="1108252"/>
                  </a:cubicBezTo>
                  <a:close/>
                  <a:moveTo>
                    <a:pt x="20298" y="0"/>
                  </a:moveTo>
                  <a:lnTo>
                    <a:pt x="447315" y="427017"/>
                  </a:lnTo>
                  <a:lnTo>
                    <a:pt x="447315" y="447574"/>
                  </a:lnTo>
                  <a:lnTo>
                    <a:pt x="451375" y="457337"/>
                  </a:lnTo>
                  <a:cubicBezTo>
                    <a:pt x="453511" y="477807"/>
                    <a:pt x="450734" y="500167"/>
                    <a:pt x="452657" y="520323"/>
                  </a:cubicBezTo>
                  <a:lnTo>
                    <a:pt x="456574" y="530086"/>
                  </a:lnTo>
                  <a:lnTo>
                    <a:pt x="452229" y="543315"/>
                  </a:lnTo>
                  <a:lnTo>
                    <a:pt x="452228" y="637793"/>
                  </a:lnTo>
                  <a:lnTo>
                    <a:pt x="447173" y="651650"/>
                  </a:lnTo>
                  <a:lnTo>
                    <a:pt x="447173" y="857924"/>
                  </a:lnTo>
                  <a:lnTo>
                    <a:pt x="442258" y="871154"/>
                  </a:lnTo>
                  <a:lnTo>
                    <a:pt x="442259" y="931616"/>
                  </a:lnTo>
                  <a:cubicBezTo>
                    <a:pt x="449380" y="946736"/>
                    <a:pt x="447671" y="952403"/>
                    <a:pt x="442900" y="970039"/>
                  </a:cubicBezTo>
                  <a:lnTo>
                    <a:pt x="446389" y="978857"/>
                  </a:lnTo>
                  <a:cubicBezTo>
                    <a:pt x="447312" y="1019452"/>
                    <a:pt x="447550" y="1060298"/>
                    <a:pt x="447101" y="1101049"/>
                  </a:cubicBezTo>
                  <a:lnTo>
                    <a:pt x="451588" y="1114277"/>
                  </a:lnTo>
                  <a:cubicBezTo>
                    <a:pt x="451588" y="1117425"/>
                    <a:pt x="451588" y="1121204"/>
                    <a:pt x="452087" y="1125614"/>
                  </a:cubicBezTo>
                  <a:lnTo>
                    <a:pt x="447173" y="1139154"/>
                  </a:lnTo>
                  <a:lnTo>
                    <a:pt x="447173" y="1163092"/>
                  </a:lnTo>
                  <a:lnTo>
                    <a:pt x="452087" y="1176317"/>
                  </a:lnTo>
                  <a:lnTo>
                    <a:pt x="452087" y="1358029"/>
                  </a:lnTo>
                  <a:lnTo>
                    <a:pt x="457143" y="1371886"/>
                  </a:lnTo>
                  <a:lnTo>
                    <a:pt x="457144" y="1394561"/>
                  </a:lnTo>
                  <a:lnTo>
                    <a:pt x="462128" y="1409678"/>
                  </a:lnTo>
                  <a:lnTo>
                    <a:pt x="437344" y="1471089"/>
                  </a:lnTo>
                  <a:cubicBezTo>
                    <a:pt x="436775" y="1494078"/>
                    <a:pt x="443541" y="1480539"/>
                    <a:pt x="446176" y="1489984"/>
                  </a:cubicBezTo>
                  <a:cubicBezTo>
                    <a:pt x="449879" y="1506989"/>
                    <a:pt x="442971" y="1513287"/>
                    <a:pt x="439695" y="1510768"/>
                  </a:cubicBezTo>
                  <a:cubicBezTo>
                    <a:pt x="432075" y="1537225"/>
                    <a:pt x="442900" y="1529350"/>
                    <a:pt x="446817" y="1542261"/>
                  </a:cubicBezTo>
                  <a:lnTo>
                    <a:pt x="446816" y="1603359"/>
                  </a:lnTo>
                  <a:lnTo>
                    <a:pt x="442116" y="1615956"/>
                  </a:lnTo>
                  <a:lnTo>
                    <a:pt x="442116" y="1639576"/>
                  </a:lnTo>
                  <a:lnTo>
                    <a:pt x="437273" y="1652487"/>
                  </a:lnTo>
                  <a:lnTo>
                    <a:pt x="437274" y="1688704"/>
                  </a:lnTo>
                  <a:lnTo>
                    <a:pt x="441831" y="1701299"/>
                  </a:lnTo>
                  <a:lnTo>
                    <a:pt x="441832" y="1725864"/>
                  </a:lnTo>
                  <a:cubicBezTo>
                    <a:pt x="435351" y="1743186"/>
                    <a:pt x="435350" y="1744132"/>
                    <a:pt x="441831" y="1760505"/>
                  </a:cubicBezTo>
                  <a:cubicBezTo>
                    <a:pt x="442489" y="1772444"/>
                    <a:pt x="442681" y="1784819"/>
                    <a:pt x="442401" y="1797040"/>
                  </a:cubicBezTo>
                  <a:lnTo>
                    <a:pt x="437772" y="1810579"/>
                  </a:lnTo>
                  <a:lnTo>
                    <a:pt x="442401" y="1823176"/>
                  </a:lnTo>
                  <a:lnTo>
                    <a:pt x="442401" y="1968674"/>
                  </a:lnTo>
                  <a:lnTo>
                    <a:pt x="447315" y="1981902"/>
                  </a:lnTo>
                  <a:cubicBezTo>
                    <a:pt x="447315" y="1985996"/>
                    <a:pt x="447315" y="1990089"/>
                    <a:pt x="447315" y="1993554"/>
                  </a:cubicBezTo>
                  <a:lnTo>
                    <a:pt x="442900" y="2005837"/>
                  </a:lnTo>
                  <a:lnTo>
                    <a:pt x="442900" y="2093700"/>
                  </a:lnTo>
                  <a:cubicBezTo>
                    <a:pt x="449309" y="2111021"/>
                    <a:pt x="449309" y="2111649"/>
                    <a:pt x="442900" y="2128971"/>
                  </a:cubicBezTo>
                  <a:lnTo>
                    <a:pt x="447173" y="2141569"/>
                  </a:lnTo>
                  <a:cubicBezTo>
                    <a:pt x="447219" y="2145569"/>
                    <a:pt x="447219" y="2149536"/>
                    <a:pt x="447173" y="2153537"/>
                  </a:cubicBezTo>
                  <a:lnTo>
                    <a:pt x="452087" y="2166450"/>
                  </a:lnTo>
                  <a:lnTo>
                    <a:pt x="452087" y="2604511"/>
                  </a:lnTo>
                  <a:lnTo>
                    <a:pt x="456858" y="2617424"/>
                  </a:lnTo>
                  <a:lnTo>
                    <a:pt x="456858" y="2641359"/>
                  </a:lnTo>
                  <a:lnTo>
                    <a:pt x="452372" y="2653956"/>
                  </a:lnTo>
                  <a:lnTo>
                    <a:pt x="452371" y="2678519"/>
                  </a:lnTo>
                  <a:cubicBezTo>
                    <a:pt x="457784" y="2686077"/>
                    <a:pt x="457071" y="2704344"/>
                    <a:pt x="457071" y="2724814"/>
                  </a:cubicBezTo>
                  <a:lnTo>
                    <a:pt x="452373" y="2738984"/>
                  </a:lnTo>
                  <a:lnTo>
                    <a:pt x="452371" y="2762919"/>
                  </a:lnTo>
                  <a:lnTo>
                    <a:pt x="456858" y="2775519"/>
                  </a:lnTo>
                  <a:lnTo>
                    <a:pt x="456859" y="2835982"/>
                  </a:lnTo>
                  <a:lnTo>
                    <a:pt x="452087" y="2848893"/>
                  </a:lnTo>
                  <a:lnTo>
                    <a:pt x="452087" y="3101465"/>
                  </a:lnTo>
                  <a:lnTo>
                    <a:pt x="447030" y="3114692"/>
                  </a:lnTo>
                  <a:lnTo>
                    <a:pt x="447030" y="3357819"/>
                  </a:lnTo>
                  <a:cubicBezTo>
                    <a:pt x="440549" y="3368839"/>
                    <a:pt x="441048" y="3383014"/>
                    <a:pt x="447030" y="3393091"/>
                  </a:cubicBezTo>
                  <a:cubicBezTo>
                    <a:pt x="447030" y="3399703"/>
                    <a:pt x="447030" y="3407576"/>
                    <a:pt x="447458" y="3417025"/>
                  </a:cubicBezTo>
                  <a:lnTo>
                    <a:pt x="451731" y="3429936"/>
                  </a:lnTo>
                  <a:cubicBezTo>
                    <a:pt x="451731" y="3433087"/>
                    <a:pt x="452087" y="3436866"/>
                    <a:pt x="452301" y="3442220"/>
                  </a:cubicBezTo>
                  <a:lnTo>
                    <a:pt x="442543" y="3467096"/>
                  </a:lnTo>
                  <a:lnTo>
                    <a:pt x="447529" y="3480639"/>
                  </a:lnTo>
                  <a:lnTo>
                    <a:pt x="447529" y="3516225"/>
                  </a:lnTo>
                  <a:cubicBezTo>
                    <a:pt x="450951" y="3519472"/>
                    <a:pt x="453128" y="3534396"/>
                    <a:pt x="452392" y="3549513"/>
                  </a:cubicBezTo>
                  <a:cubicBezTo>
                    <a:pt x="452385" y="3549672"/>
                    <a:pt x="452378" y="3549797"/>
                    <a:pt x="452371" y="3549923"/>
                  </a:cubicBezTo>
                  <a:lnTo>
                    <a:pt x="447600" y="3565040"/>
                  </a:lnTo>
                  <a:cubicBezTo>
                    <a:pt x="447600" y="3570396"/>
                    <a:pt x="447600" y="3578268"/>
                    <a:pt x="447244" y="3587086"/>
                  </a:cubicBezTo>
                  <a:lnTo>
                    <a:pt x="452016" y="3601257"/>
                  </a:lnTo>
                  <a:lnTo>
                    <a:pt x="452016" y="3661723"/>
                  </a:lnTo>
                  <a:lnTo>
                    <a:pt x="447458" y="3674320"/>
                  </a:lnTo>
                  <a:lnTo>
                    <a:pt x="447458" y="3770687"/>
                  </a:lnTo>
                  <a:lnTo>
                    <a:pt x="442401" y="3784229"/>
                  </a:lnTo>
                  <a:lnTo>
                    <a:pt x="442401" y="3832416"/>
                  </a:lnTo>
                  <a:lnTo>
                    <a:pt x="437701" y="3845009"/>
                  </a:lnTo>
                  <a:lnTo>
                    <a:pt x="437700" y="3967201"/>
                  </a:lnTo>
                  <a:cubicBezTo>
                    <a:pt x="443683" y="3974131"/>
                    <a:pt x="441973" y="3998694"/>
                    <a:pt x="442615" y="4016016"/>
                  </a:cubicBezTo>
                  <a:cubicBezTo>
                    <a:pt x="452300" y="4037431"/>
                    <a:pt x="445321" y="4105455"/>
                    <a:pt x="447315" y="4146711"/>
                  </a:cubicBezTo>
                  <a:cubicBezTo>
                    <a:pt x="446460" y="4156157"/>
                    <a:pt x="440193" y="4158994"/>
                    <a:pt x="443826" y="4176630"/>
                  </a:cubicBezTo>
                  <a:lnTo>
                    <a:pt x="447244" y="4186076"/>
                  </a:lnTo>
                  <a:lnTo>
                    <a:pt x="447244" y="4270477"/>
                  </a:lnTo>
                  <a:lnTo>
                    <a:pt x="452087" y="4283702"/>
                  </a:lnTo>
                  <a:lnTo>
                    <a:pt x="447743" y="4298191"/>
                  </a:lnTo>
                  <a:cubicBezTo>
                    <a:pt x="446746" y="4308585"/>
                    <a:pt x="448811" y="4314566"/>
                    <a:pt x="451374" y="4319291"/>
                  </a:cubicBezTo>
                  <a:cubicBezTo>
                    <a:pt x="454010" y="4338187"/>
                    <a:pt x="451873" y="4363067"/>
                    <a:pt x="452300" y="4382277"/>
                  </a:cubicBezTo>
                  <a:lnTo>
                    <a:pt x="447743" y="4392669"/>
                  </a:lnTo>
                  <a:lnTo>
                    <a:pt x="450971" y="4402482"/>
                  </a:lnTo>
                  <a:lnTo>
                    <a:pt x="427325" y="4426128"/>
                  </a:lnTo>
                  <a:lnTo>
                    <a:pt x="400740" y="4411564"/>
                  </a:lnTo>
                  <a:cubicBezTo>
                    <a:pt x="396608" y="4415975"/>
                    <a:pt x="399956" y="4431088"/>
                    <a:pt x="395754" y="4435499"/>
                  </a:cubicBezTo>
                  <a:lnTo>
                    <a:pt x="385713" y="4435499"/>
                  </a:lnTo>
                  <a:cubicBezTo>
                    <a:pt x="381796" y="4427626"/>
                    <a:pt x="384145" y="4410936"/>
                    <a:pt x="378591" y="4405897"/>
                  </a:cubicBezTo>
                  <a:cubicBezTo>
                    <a:pt x="391267" y="4374404"/>
                    <a:pt x="408716" y="4398967"/>
                    <a:pt x="422176" y="4380072"/>
                  </a:cubicBezTo>
                  <a:cubicBezTo>
                    <a:pt x="397891" y="4321496"/>
                    <a:pt x="369974" y="4380071"/>
                    <a:pt x="343837" y="4344172"/>
                  </a:cubicBezTo>
                  <a:cubicBezTo>
                    <a:pt x="364977" y="4305623"/>
                    <a:pt x="388595" y="4303040"/>
                    <a:pt x="410140" y="4336927"/>
                  </a:cubicBezTo>
                  <a:lnTo>
                    <a:pt x="417262" y="4320551"/>
                  </a:lnTo>
                  <a:lnTo>
                    <a:pt x="417262" y="4283391"/>
                  </a:lnTo>
                  <a:cubicBezTo>
                    <a:pt x="413060" y="4275202"/>
                    <a:pt x="407932" y="4277092"/>
                    <a:pt x="403659" y="4261973"/>
                  </a:cubicBezTo>
                  <a:cubicBezTo>
                    <a:pt x="398033" y="4220716"/>
                    <a:pt x="412419" y="4232685"/>
                    <a:pt x="416977" y="4211271"/>
                  </a:cubicBezTo>
                  <a:cubicBezTo>
                    <a:pt x="416977" y="4183557"/>
                    <a:pt x="425238" y="4195208"/>
                    <a:pt x="429439" y="4191115"/>
                  </a:cubicBezTo>
                  <a:lnTo>
                    <a:pt x="436561" y="4174425"/>
                  </a:lnTo>
                  <a:lnTo>
                    <a:pt x="436561" y="4161510"/>
                  </a:lnTo>
                  <a:cubicBezTo>
                    <a:pt x="431647" y="4148285"/>
                    <a:pt x="425452" y="4161510"/>
                    <a:pt x="415908" y="4146397"/>
                  </a:cubicBezTo>
                  <a:cubicBezTo>
                    <a:pt x="417119" y="4153955"/>
                    <a:pt x="409926" y="4127187"/>
                    <a:pt x="410211" y="4118998"/>
                  </a:cubicBezTo>
                  <a:cubicBezTo>
                    <a:pt x="394543" y="4100103"/>
                    <a:pt x="386709" y="4171591"/>
                    <a:pt x="372608" y="4123408"/>
                  </a:cubicBezTo>
                  <a:cubicBezTo>
                    <a:pt x="377308" y="4119312"/>
                    <a:pt x="386852" y="4116478"/>
                    <a:pt x="388348" y="4086559"/>
                  </a:cubicBezTo>
                  <a:lnTo>
                    <a:pt x="402591" y="4051919"/>
                  </a:lnTo>
                  <a:lnTo>
                    <a:pt x="402591" y="4039950"/>
                  </a:lnTo>
                  <a:cubicBezTo>
                    <a:pt x="407291" y="4026725"/>
                    <a:pt x="413416" y="4036171"/>
                    <a:pt x="422674" y="4031760"/>
                  </a:cubicBezTo>
                  <a:cubicBezTo>
                    <a:pt x="422675" y="4015073"/>
                    <a:pt x="439125" y="4024520"/>
                    <a:pt x="429796" y="3997437"/>
                  </a:cubicBezTo>
                  <a:cubicBezTo>
                    <a:pt x="398705" y="3974131"/>
                    <a:pt x="366828" y="3981877"/>
                    <a:pt x="336501" y="4020109"/>
                  </a:cubicBezTo>
                  <a:cubicBezTo>
                    <a:pt x="335006" y="4007515"/>
                    <a:pt x="320407" y="4012551"/>
                    <a:pt x="326531" y="3997120"/>
                  </a:cubicBezTo>
                  <a:cubicBezTo>
                    <a:pt x="349830" y="3987105"/>
                    <a:pt x="372850" y="3966949"/>
                    <a:pt x="395255" y="3936971"/>
                  </a:cubicBezTo>
                  <a:cubicBezTo>
                    <a:pt x="407006" y="3962793"/>
                    <a:pt x="407291" y="3947677"/>
                    <a:pt x="408431" y="3902959"/>
                  </a:cubicBezTo>
                  <a:cubicBezTo>
                    <a:pt x="403869" y="3902959"/>
                    <a:pt x="399375" y="3898075"/>
                    <a:pt x="395327" y="3888785"/>
                  </a:cubicBezTo>
                  <a:cubicBezTo>
                    <a:pt x="390697" y="3899808"/>
                    <a:pt x="390697" y="3899808"/>
                    <a:pt x="386424" y="3888785"/>
                  </a:cubicBezTo>
                  <a:cubicBezTo>
                    <a:pt x="376099" y="3901917"/>
                    <a:pt x="365947" y="3917570"/>
                    <a:pt x="356015" y="3935708"/>
                  </a:cubicBezTo>
                  <a:cubicBezTo>
                    <a:pt x="338353" y="3916816"/>
                    <a:pt x="322044" y="3930041"/>
                    <a:pt x="305237" y="3904216"/>
                  </a:cubicBezTo>
                  <a:cubicBezTo>
                    <a:pt x="314709" y="3893510"/>
                    <a:pt x="326175" y="3904216"/>
                    <a:pt x="336644" y="3900122"/>
                  </a:cubicBezTo>
                  <a:lnTo>
                    <a:pt x="347967" y="3868629"/>
                  </a:lnTo>
                  <a:lnTo>
                    <a:pt x="339208" y="3845326"/>
                  </a:lnTo>
                  <a:lnTo>
                    <a:pt x="339208" y="3833358"/>
                  </a:lnTo>
                  <a:cubicBezTo>
                    <a:pt x="341629" y="3822338"/>
                    <a:pt x="349890" y="3833357"/>
                    <a:pt x="348965" y="3813516"/>
                  </a:cubicBezTo>
                  <a:cubicBezTo>
                    <a:pt x="356086" y="3784229"/>
                    <a:pt x="371469" y="3813516"/>
                    <a:pt x="380799" y="3815408"/>
                  </a:cubicBezTo>
                  <a:cubicBezTo>
                    <a:pt x="385000" y="3828947"/>
                    <a:pt x="393404" y="3834617"/>
                    <a:pt x="393333" y="3810054"/>
                  </a:cubicBezTo>
                  <a:cubicBezTo>
                    <a:pt x="393333" y="3805330"/>
                    <a:pt x="396324" y="3801551"/>
                    <a:pt x="397962" y="3797143"/>
                  </a:cubicBezTo>
                  <a:cubicBezTo>
                    <a:pt x="384574" y="3773837"/>
                    <a:pt x="369475" y="3792101"/>
                    <a:pt x="356371" y="3765651"/>
                  </a:cubicBezTo>
                  <a:cubicBezTo>
                    <a:pt x="350745" y="3785803"/>
                    <a:pt x="342128" y="3769112"/>
                    <a:pt x="336857" y="3788008"/>
                  </a:cubicBezTo>
                  <a:lnTo>
                    <a:pt x="324395" y="3756516"/>
                  </a:lnTo>
                  <a:cubicBezTo>
                    <a:pt x="324395" y="3753368"/>
                    <a:pt x="324394" y="3749275"/>
                    <a:pt x="324395" y="3745495"/>
                  </a:cubicBezTo>
                  <a:cubicBezTo>
                    <a:pt x="350389" y="3739825"/>
                    <a:pt x="379018" y="3726914"/>
                    <a:pt x="402733" y="3781710"/>
                  </a:cubicBezTo>
                  <a:cubicBezTo>
                    <a:pt x="402734" y="3787694"/>
                    <a:pt x="402733" y="3791473"/>
                    <a:pt x="402734" y="3795567"/>
                  </a:cubicBezTo>
                  <a:cubicBezTo>
                    <a:pt x="405867" y="3805330"/>
                    <a:pt x="410354" y="3799031"/>
                    <a:pt x="414413" y="3800923"/>
                  </a:cubicBezTo>
                  <a:lnTo>
                    <a:pt x="421178" y="3784861"/>
                  </a:lnTo>
                  <a:cubicBezTo>
                    <a:pt x="420466" y="3773837"/>
                    <a:pt x="415979" y="3770058"/>
                    <a:pt x="417404" y="3747384"/>
                  </a:cubicBezTo>
                  <a:cubicBezTo>
                    <a:pt x="408074" y="3713371"/>
                    <a:pt x="395469" y="3734158"/>
                    <a:pt x="384573" y="3725968"/>
                  </a:cubicBezTo>
                  <a:cubicBezTo>
                    <a:pt x="378412" y="3713497"/>
                    <a:pt x="371812" y="3705813"/>
                    <a:pt x="365059" y="3703293"/>
                  </a:cubicBezTo>
                  <a:lnTo>
                    <a:pt x="353665" y="3671800"/>
                  </a:lnTo>
                  <a:cubicBezTo>
                    <a:pt x="353664" y="3665502"/>
                    <a:pt x="352953" y="3656052"/>
                    <a:pt x="352525" y="3645661"/>
                  </a:cubicBezTo>
                  <a:cubicBezTo>
                    <a:pt x="334508" y="3645661"/>
                    <a:pt x="318626" y="3631804"/>
                    <a:pt x="300893" y="3629284"/>
                  </a:cubicBezTo>
                  <a:cubicBezTo>
                    <a:pt x="298044" y="3625505"/>
                    <a:pt x="299611" y="3610703"/>
                    <a:pt x="299255" y="3601257"/>
                  </a:cubicBezTo>
                  <a:lnTo>
                    <a:pt x="304169" y="3587715"/>
                  </a:lnTo>
                  <a:cubicBezTo>
                    <a:pt x="304169" y="3583307"/>
                    <a:pt x="304169" y="3579528"/>
                    <a:pt x="304169" y="3575432"/>
                  </a:cubicBezTo>
                  <a:cubicBezTo>
                    <a:pt x="307515" y="3570396"/>
                    <a:pt x="311291" y="3555276"/>
                    <a:pt x="306235" y="3546144"/>
                  </a:cubicBezTo>
                  <a:cubicBezTo>
                    <a:pt x="302816" y="3537957"/>
                    <a:pt x="304667" y="3527248"/>
                    <a:pt x="300893" y="3521267"/>
                  </a:cubicBezTo>
                  <a:cubicBezTo>
                    <a:pt x="290282" y="3527248"/>
                    <a:pt x="272905" y="3512446"/>
                    <a:pt x="293771" y="3489775"/>
                  </a:cubicBezTo>
                  <a:lnTo>
                    <a:pt x="293771" y="3478119"/>
                  </a:lnTo>
                  <a:cubicBezTo>
                    <a:pt x="288394" y="3466343"/>
                    <a:pt x="282002" y="3468293"/>
                    <a:pt x="277035" y="3483159"/>
                  </a:cubicBezTo>
                  <a:cubicBezTo>
                    <a:pt x="263623" y="3479379"/>
                    <a:pt x="250157" y="3483727"/>
                    <a:pt x="237012" y="3496073"/>
                  </a:cubicBezTo>
                  <a:lnTo>
                    <a:pt x="231030" y="3477491"/>
                  </a:lnTo>
                  <a:cubicBezTo>
                    <a:pt x="247908" y="3421747"/>
                    <a:pt x="274115" y="3463949"/>
                    <a:pt x="293700" y="3440646"/>
                  </a:cubicBezTo>
                  <a:lnTo>
                    <a:pt x="286579" y="3423320"/>
                  </a:lnTo>
                  <a:cubicBezTo>
                    <a:pt x="283231" y="3434976"/>
                    <a:pt x="270626" y="3445367"/>
                    <a:pt x="270270" y="3426471"/>
                  </a:cubicBezTo>
                  <a:cubicBezTo>
                    <a:pt x="278816" y="3398127"/>
                    <a:pt x="288572" y="3391517"/>
                    <a:pt x="297689" y="3370102"/>
                  </a:cubicBezTo>
                  <a:cubicBezTo>
                    <a:pt x="297688" y="3314675"/>
                    <a:pt x="264430" y="3352777"/>
                    <a:pt x="254958" y="3332311"/>
                  </a:cubicBezTo>
                  <a:cubicBezTo>
                    <a:pt x="256809" y="3321284"/>
                    <a:pt x="262080" y="3326327"/>
                    <a:pt x="265213" y="3325380"/>
                  </a:cubicBezTo>
                  <a:cubicBezTo>
                    <a:pt x="268347" y="3324435"/>
                    <a:pt x="271481" y="3310896"/>
                    <a:pt x="275397" y="3313412"/>
                  </a:cubicBezTo>
                  <a:cubicBezTo>
                    <a:pt x="279262" y="3314926"/>
                    <a:pt x="283128" y="3310579"/>
                    <a:pt x="286365" y="3301132"/>
                  </a:cubicBezTo>
                  <a:cubicBezTo>
                    <a:pt x="291279" y="3298295"/>
                    <a:pt x="298472" y="3308373"/>
                    <a:pt x="302887" y="3294202"/>
                  </a:cubicBezTo>
                  <a:lnTo>
                    <a:pt x="296264" y="3276566"/>
                  </a:lnTo>
                  <a:lnTo>
                    <a:pt x="277605" y="3276566"/>
                  </a:lnTo>
                  <a:cubicBezTo>
                    <a:pt x="274899" y="3269639"/>
                    <a:pt x="274970" y="3260190"/>
                    <a:pt x="275254" y="3248221"/>
                  </a:cubicBezTo>
                  <a:cubicBezTo>
                    <a:pt x="278673" y="3231531"/>
                    <a:pt x="287718" y="3218933"/>
                    <a:pt x="291421" y="3238146"/>
                  </a:cubicBezTo>
                  <a:cubicBezTo>
                    <a:pt x="296440" y="3240193"/>
                    <a:pt x="301483" y="3240821"/>
                    <a:pt x="306520" y="3240034"/>
                  </a:cubicBezTo>
                  <a:cubicBezTo>
                    <a:pt x="311932" y="3227125"/>
                    <a:pt x="319338" y="3217361"/>
                    <a:pt x="320335" y="3195314"/>
                  </a:cubicBezTo>
                  <a:lnTo>
                    <a:pt x="329024" y="3173584"/>
                  </a:lnTo>
                  <a:cubicBezTo>
                    <a:pt x="329024" y="3169805"/>
                    <a:pt x="329024" y="3165712"/>
                    <a:pt x="329024" y="3161618"/>
                  </a:cubicBezTo>
                  <a:lnTo>
                    <a:pt x="333866" y="3148390"/>
                  </a:lnTo>
                  <a:lnTo>
                    <a:pt x="333867" y="3124141"/>
                  </a:lnTo>
                  <a:cubicBezTo>
                    <a:pt x="318697" y="3122250"/>
                    <a:pt x="302175" y="3090446"/>
                    <a:pt x="287290" y="3117843"/>
                  </a:cubicBezTo>
                  <a:cubicBezTo>
                    <a:pt x="284656" y="3108082"/>
                    <a:pt x="284656" y="3108082"/>
                    <a:pt x="285724" y="3086350"/>
                  </a:cubicBezTo>
                  <a:cubicBezTo>
                    <a:pt x="299967" y="3077532"/>
                    <a:pt x="315849" y="3088870"/>
                    <a:pt x="328953" y="3066195"/>
                  </a:cubicBezTo>
                  <a:cubicBezTo>
                    <a:pt x="327101" y="3053912"/>
                    <a:pt x="321047" y="3062416"/>
                    <a:pt x="319267" y="3052338"/>
                  </a:cubicBezTo>
                  <a:lnTo>
                    <a:pt x="324110" y="3039114"/>
                  </a:lnTo>
                  <a:cubicBezTo>
                    <a:pt x="324110" y="3034702"/>
                    <a:pt x="324111" y="3030923"/>
                    <a:pt x="323754" y="3026829"/>
                  </a:cubicBezTo>
                  <a:cubicBezTo>
                    <a:pt x="319196" y="3014861"/>
                    <a:pt x="312502" y="3029035"/>
                    <a:pt x="306876" y="3009825"/>
                  </a:cubicBezTo>
                  <a:cubicBezTo>
                    <a:pt x="301748" y="3012341"/>
                    <a:pt x="297189" y="3004469"/>
                    <a:pt x="304241" y="2991558"/>
                  </a:cubicBezTo>
                  <a:cubicBezTo>
                    <a:pt x="288928" y="2955972"/>
                    <a:pt x="269842" y="2978644"/>
                    <a:pt x="253035" y="2960065"/>
                  </a:cubicBezTo>
                  <a:cubicBezTo>
                    <a:pt x="245487" y="2975810"/>
                    <a:pt x="226756" y="2983368"/>
                    <a:pt x="221985" y="2950619"/>
                  </a:cubicBezTo>
                  <a:cubicBezTo>
                    <a:pt x="251611" y="2927313"/>
                    <a:pt x="286080" y="2948413"/>
                    <a:pt x="313855" y="2903693"/>
                  </a:cubicBezTo>
                  <a:cubicBezTo>
                    <a:pt x="312146" y="2893928"/>
                    <a:pt x="289641" y="2888890"/>
                    <a:pt x="297475" y="2872199"/>
                  </a:cubicBezTo>
                  <a:cubicBezTo>
                    <a:pt x="301107" y="2848893"/>
                    <a:pt x="314638" y="2875664"/>
                    <a:pt x="314282" y="2843227"/>
                  </a:cubicBezTo>
                  <a:cubicBezTo>
                    <a:pt x="312503" y="2834094"/>
                    <a:pt x="308585" y="2837873"/>
                    <a:pt x="305309" y="2833780"/>
                  </a:cubicBezTo>
                  <a:cubicBezTo>
                    <a:pt x="304739" y="2799764"/>
                    <a:pt x="298828" y="2821179"/>
                    <a:pt x="295196" y="2805435"/>
                  </a:cubicBezTo>
                  <a:lnTo>
                    <a:pt x="301890" y="2787799"/>
                  </a:lnTo>
                  <a:cubicBezTo>
                    <a:pt x="320692" y="2834408"/>
                    <a:pt x="308230" y="2740247"/>
                    <a:pt x="323255" y="2767958"/>
                  </a:cubicBezTo>
                  <a:lnTo>
                    <a:pt x="334222" y="2745601"/>
                  </a:lnTo>
                  <a:cubicBezTo>
                    <a:pt x="327101" y="2737728"/>
                    <a:pt x="319124" y="2714108"/>
                    <a:pt x="312003" y="2738670"/>
                  </a:cubicBezTo>
                  <a:cubicBezTo>
                    <a:pt x="298685" y="2686708"/>
                    <a:pt x="278459" y="2794098"/>
                    <a:pt x="269985" y="2732058"/>
                  </a:cubicBezTo>
                  <a:cubicBezTo>
                    <a:pt x="265997" y="2720092"/>
                    <a:pt x="259730" y="2735837"/>
                    <a:pt x="255742" y="2719460"/>
                  </a:cubicBezTo>
                  <a:cubicBezTo>
                    <a:pt x="265214" y="2698046"/>
                    <a:pt x="251184" y="2702456"/>
                    <a:pt x="247053" y="2701825"/>
                  </a:cubicBezTo>
                  <a:lnTo>
                    <a:pt x="244916" y="2686077"/>
                  </a:lnTo>
                  <a:cubicBezTo>
                    <a:pt x="250899" y="2659623"/>
                    <a:pt x="259160" y="2672220"/>
                    <a:pt x="265000" y="2659623"/>
                  </a:cubicBezTo>
                  <a:lnTo>
                    <a:pt x="264999" y="2647658"/>
                  </a:lnTo>
                  <a:lnTo>
                    <a:pt x="260086" y="2634746"/>
                  </a:lnTo>
                  <a:cubicBezTo>
                    <a:pt x="260086" y="2630336"/>
                    <a:pt x="260086" y="2626242"/>
                    <a:pt x="260086" y="2622463"/>
                  </a:cubicBezTo>
                  <a:cubicBezTo>
                    <a:pt x="247836" y="2599157"/>
                    <a:pt x="265355" y="2579002"/>
                    <a:pt x="269985" y="2562943"/>
                  </a:cubicBezTo>
                  <a:lnTo>
                    <a:pt x="269986" y="2550974"/>
                  </a:lnTo>
                  <a:cubicBezTo>
                    <a:pt x="264644" y="2540582"/>
                    <a:pt x="264501" y="2540582"/>
                    <a:pt x="258377" y="2554753"/>
                  </a:cubicBezTo>
                  <a:cubicBezTo>
                    <a:pt x="246982" y="2563885"/>
                    <a:pt x="234163" y="2542470"/>
                    <a:pt x="223409" y="2567664"/>
                  </a:cubicBezTo>
                  <a:cubicBezTo>
                    <a:pt x="217569" y="2545621"/>
                    <a:pt x="208240" y="2564830"/>
                    <a:pt x="202044" y="2551919"/>
                  </a:cubicBezTo>
                  <a:cubicBezTo>
                    <a:pt x="217640" y="2499326"/>
                    <a:pt x="244774" y="2561366"/>
                    <a:pt x="260300" y="2502473"/>
                  </a:cubicBezTo>
                  <a:cubicBezTo>
                    <a:pt x="257949" y="2488934"/>
                    <a:pt x="251326" y="2502475"/>
                    <a:pt x="250471" y="2486729"/>
                  </a:cubicBezTo>
                  <a:cubicBezTo>
                    <a:pt x="248121" y="2455236"/>
                    <a:pt x="233237" y="2469724"/>
                    <a:pt x="228109" y="2482636"/>
                  </a:cubicBezTo>
                  <a:cubicBezTo>
                    <a:pt x="187729" y="2487989"/>
                    <a:pt x="145711" y="2473818"/>
                    <a:pt x="107966" y="2476651"/>
                  </a:cubicBezTo>
                  <a:lnTo>
                    <a:pt x="107966" y="2450829"/>
                  </a:lnTo>
                  <a:lnTo>
                    <a:pt x="114304" y="2445473"/>
                  </a:lnTo>
                  <a:cubicBezTo>
                    <a:pt x="132964" y="2466134"/>
                    <a:pt x="152437" y="2467959"/>
                    <a:pt x="171278" y="2450829"/>
                  </a:cubicBezTo>
                  <a:lnTo>
                    <a:pt x="167503" y="2441379"/>
                  </a:lnTo>
                  <a:cubicBezTo>
                    <a:pt x="163088" y="2387843"/>
                    <a:pt x="179895" y="2395084"/>
                    <a:pt x="186661" y="2368002"/>
                  </a:cubicBezTo>
                  <a:lnTo>
                    <a:pt x="186661" y="2355090"/>
                  </a:lnTo>
                  <a:cubicBezTo>
                    <a:pt x="178186" y="2345327"/>
                    <a:pt x="168358" y="2323598"/>
                    <a:pt x="159741" y="2348789"/>
                  </a:cubicBezTo>
                  <a:cubicBezTo>
                    <a:pt x="150768" y="2320133"/>
                    <a:pt x="139444" y="2362335"/>
                    <a:pt x="130613" y="2372723"/>
                  </a:cubicBezTo>
                  <a:cubicBezTo>
                    <a:pt x="123491" y="2379025"/>
                    <a:pt x="117794" y="2361704"/>
                    <a:pt x="110459" y="2361390"/>
                  </a:cubicBezTo>
                  <a:lnTo>
                    <a:pt x="104050" y="2343436"/>
                  </a:lnTo>
                  <a:cubicBezTo>
                    <a:pt x="110459" y="2328951"/>
                    <a:pt x="122281" y="2328322"/>
                    <a:pt x="127551" y="2305962"/>
                  </a:cubicBezTo>
                  <a:cubicBezTo>
                    <a:pt x="125059" y="2293993"/>
                    <a:pt x="116227" y="2308796"/>
                    <a:pt x="116940" y="2288326"/>
                  </a:cubicBezTo>
                  <a:cubicBezTo>
                    <a:pt x="110601" y="2282655"/>
                    <a:pt x="45723" y="2288326"/>
                    <a:pt x="62103" y="2251477"/>
                  </a:cubicBezTo>
                  <a:cubicBezTo>
                    <a:pt x="82684" y="2269431"/>
                    <a:pt x="96857" y="2214947"/>
                    <a:pt x="115373" y="2202981"/>
                  </a:cubicBezTo>
                  <a:cubicBezTo>
                    <a:pt x="119361" y="2189123"/>
                    <a:pt x="119361" y="2189123"/>
                    <a:pt x="113594" y="2173689"/>
                  </a:cubicBezTo>
                  <a:cubicBezTo>
                    <a:pt x="116443" y="2163770"/>
                    <a:pt x="119523" y="2155236"/>
                    <a:pt x="122780" y="2148181"/>
                  </a:cubicBezTo>
                  <a:lnTo>
                    <a:pt x="118008" y="2135269"/>
                  </a:lnTo>
                  <a:cubicBezTo>
                    <a:pt x="118008" y="2130545"/>
                    <a:pt x="118007" y="2126766"/>
                    <a:pt x="117652" y="2122673"/>
                  </a:cubicBezTo>
                  <a:cubicBezTo>
                    <a:pt x="107824" y="2079843"/>
                    <a:pt x="96287" y="2135269"/>
                    <a:pt x="86032" y="2106612"/>
                  </a:cubicBezTo>
                  <a:cubicBezTo>
                    <a:pt x="82185" y="2118579"/>
                    <a:pt x="77272" y="2115114"/>
                    <a:pt x="73711" y="2124246"/>
                  </a:cubicBezTo>
                  <a:lnTo>
                    <a:pt x="73711" y="2135902"/>
                  </a:lnTo>
                  <a:cubicBezTo>
                    <a:pt x="63242" y="2150700"/>
                    <a:pt x="50922" y="2129917"/>
                    <a:pt x="41878" y="2167394"/>
                  </a:cubicBezTo>
                  <a:cubicBezTo>
                    <a:pt x="36321" y="2162669"/>
                    <a:pt x="33473" y="2175267"/>
                    <a:pt x="34400" y="2196681"/>
                  </a:cubicBezTo>
                  <a:lnTo>
                    <a:pt x="29984" y="2209592"/>
                  </a:lnTo>
                  <a:cubicBezTo>
                    <a:pt x="29984" y="2212743"/>
                    <a:pt x="29984" y="2216522"/>
                    <a:pt x="29557" y="2221244"/>
                  </a:cubicBezTo>
                  <a:lnTo>
                    <a:pt x="24714" y="2234472"/>
                  </a:lnTo>
                  <a:lnTo>
                    <a:pt x="24714" y="2251163"/>
                  </a:lnTo>
                  <a:cubicBezTo>
                    <a:pt x="33402" y="2271004"/>
                    <a:pt x="43871" y="2264389"/>
                    <a:pt x="53841" y="2276357"/>
                  </a:cubicBezTo>
                  <a:cubicBezTo>
                    <a:pt x="46292" y="2304702"/>
                    <a:pt x="37248" y="2283916"/>
                    <a:pt x="29699" y="2311943"/>
                  </a:cubicBezTo>
                  <a:cubicBezTo>
                    <a:pt x="37889" y="2356665"/>
                    <a:pt x="60250" y="2301237"/>
                    <a:pt x="63883" y="2349420"/>
                  </a:cubicBezTo>
                  <a:cubicBezTo>
                    <a:pt x="59325" y="2355090"/>
                    <a:pt x="59325" y="2355090"/>
                    <a:pt x="37390" y="2355091"/>
                  </a:cubicBezTo>
                  <a:cubicBezTo>
                    <a:pt x="32832" y="2339343"/>
                    <a:pt x="22435" y="2335250"/>
                    <a:pt x="24642" y="2370207"/>
                  </a:cubicBezTo>
                  <a:cubicBezTo>
                    <a:pt x="25995" y="2380282"/>
                    <a:pt x="29913" y="2384378"/>
                    <a:pt x="32191" y="2391937"/>
                  </a:cubicBezTo>
                  <a:cubicBezTo>
                    <a:pt x="37105" y="2391937"/>
                    <a:pt x="57189" y="2388157"/>
                    <a:pt x="45865" y="2415871"/>
                  </a:cubicBezTo>
                  <a:cubicBezTo>
                    <a:pt x="41094" y="2420278"/>
                    <a:pt x="29058" y="2402960"/>
                    <a:pt x="29556" y="2434135"/>
                  </a:cubicBezTo>
                  <a:lnTo>
                    <a:pt x="19871" y="2458701"/>
                  </a:lnTo>
                  <a:lnTo>
                    <a:pt x="24286" y="2469724"/>
                  </a:lnTo>
                  <a:cubicBezTo>
                    <a:pt x="25426" y="2494287"/>
                    <a:pt x="24286" y="2520109"/>
                    <a:pt x="24999" y="2544675"/>
                  </a:cubicBezTo>
                  <a:lnTo>
                    <a:pt x="28987" y="2554439"/>
                  </a:lnTo>
                  <a:cubicBezTo>
                    <a:pt x="29913" y="2571443"/>
                    <a:pt x="29912" y="2572075"/>
                    <a:pt x="24072" y="2574280"/>
                  </a:cubicBezTo>
                  <a:cubicBezTo>
                    <a:pt x="19444" y="2574280"/>
                    <a:pt x="20013" y="2583412"/>
                    <a:pt x="19657" y="2591598"/>
                  </a:cubicBezTo>
                  <a:cubicBezTo>
                    <a:pt x="9473" y="2616478"/>
                    <a:pt x="17165" y="2434135"/>
                    <a:pt x="14886" y="2397918"/>
                  </a:cubicBezTo>
                  <a:lnTo>
                    <a:pt x="19586" y="2385007"/>
                  </a:lnTo>
                  <a:cubicBezTo>
                    <a:pt x="10471" y="2369261"/>
                    <a:pt x="16453" y="2310055"/>
                    <a:pt x="14815" y="2275729"/>
                  </a:cubicBezTo>
                  <a:lnTo>
                    <a:pt x="18945" y="2265651"/>
                  </a:lnTo>
                  <a:cubicBezTo>
                    <a:pt x="21937" y="2209278"/>
                    <a:pt x="17592" y="2147867"/>
                    <a:pt x="20583" y="2091180"/>
                  </a:cubicBezTo>
                  <a:lnTo>
                    <a:pt x="24357" y="2081734"/>
                  </a:lnTo>
                  <a:lnTo>
                    <a:pt x="24358" y="2018748"/>
                  </a:lnTo>
                  <a:lnTo>
                    <a:pt x="19943" y="2006148"/>
                  </a:lnTo>
                  <a:lnTo>
                    <a:pt x="19943" y="1969934"/>
                  </a:lnTo>
                  <a:lnTo>
                    <a:pt x="24642" y="1957336"/>
                  </a:lnTo>
                  <a:lnTo>
                    <a:pt x="24642" y="1945368"/>
                  </a:lnTo>
                  <a:cubicBezTo>
                    <a:pt x="9189" y="1940647"/>
                    <a:pt x="16310" y="1886162"/>
                    <a:pt x="14814" y="1836405"/>
                  </a:cubicBezTo>
                  <a:lnTo>
                    <a:pt x="19444" y="1822862"/>
                  </a:lnTo>
                  <a:cubicBezTo>
                    <a:pt x="9402" y="1794834"/>
                    <a:pt x="17165" y="1716101"/>
                    <a:pt x="14815" y="1665400"/>
                  </a:cubicBezTo>
                  <a:lnTo>
                    <a:pt x="10471" y="1652169"/>
                  </a:lnTo>
                  <a:lnTo>
                    <a:pt x="9901" y="1640835"/>
                  </a:lnTo>
                  <a:lnTo>
                    <a:pt x="14743" y="1626979"/>
                  </a:lnTo>
                  <a:lnTo>
                    <a:pt x="14744" y="1603041"/>
                  </a:lnTo>
                  <a:lnTo>
                    <a:pt x="9972" y="1590447"/>
                  </a:lnTo>
                  <a:lnTo>
                    <a:pt x="9972" y="1408103"/>
                  </a:lnTo>
                  <a:lnTo>
                    <a:pt x="15028" y="1394561"/>
                  </a:lnTo>
                  <a:lnTo>
                    <a:pt x="15029" y="1310792"/>
                  </a:lnTo>
                  <a:lnTo>
                    <a:pt x="19443" y="1297563"/>
                  </a:lnTo>
                  <a:lnTo>
                    <a:pt x="15669" y="1288114"/>
                  </a:lnTo>
                  <a:cubicBezTo>
                    <a:pt x="14102" y="1276462"/>
                    <a:pt x="15171" y="1264497"/>
                    <a:pt x="14814" y="1251268"/>
                  </a:cubicBezTo>
                  <a:lnTo>
                    <a:pt x="19372" y="1237729"/>
                  </a:lnTo>
                  <a:lnTo>
                    <a:pt x="14957" y="1224814"/>
                  </a:lnTo>
                  <a:lnTo>
                    <a:pt x="14957" y="689438"/>
                  </a:lnTo>
                  <a:lnTo>
                    <a:pt x="19800" y="676527"/>
                  </a:lnTo>
                  <a:lnTo>
                    <a:pt x="19800" y="409154"/>
                  </a:lnTo>
                  <a:lnTo>
                    <a:pt x="24500" y="396241"/>
                  </a:lnTo>
                  <a:lnTo>
                    <a:pt x="24500" y="347429"/>
                  </a:lnTo>
                  <a:cubicBezTo>
                    <a:pt x="14601" y="325068"/>
                    <a:pt x="21794" y="254838"/>
                    <a:pt x="19729" y="213899"/>
                  </a:cubicBezTo>
                  <a:cubicBezTo>
                    <a:pt x="13106" y="195949"/>
                    <a:pt x="13105" y="195318"/>
                    <a:pt x="19729" y="177996"/>
                  </a:cubicBezTo>
                  <a:lnTo>
                    <a:pt x="19728" y="68087"/>
                  </a:lnTo>
                  <a:lnTo>
                    <a:pt x="15314" y="55490"/>
                  </a:lnTo>
                  <a:cubicBezTo>
                    <a:pt x="15314" y="52025"/>
                    <a:pt x="15313" y="48246"/>
                    <a:pt x="15314" y="43838"/>
                  </a:cubicBezTo>
                  <a:lnTo>
                    <a:pt x="20298" y="30611"/>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380" name="Google Shape;380;p18"/>
            <p:cNvSpPr/>
            <p:nvPr/>
          </p:nvSpPr>
          <p:spPr>
            <a:xfrm rot="2700000">
              <a:off x="10891296" y="4371068"/>
              <a:ext cx="443299" cy="3094350"/>
            </a:xfrm>
            <a:custGeom>
              <a:rect b="b" l="l" r="r" t="t"/>
              <a:pathLst>
                <a:path extrusionOk="0" h="3092630" w="443053">
                  <a:moveTo>
                    <a:pt x="74564" y="3023260"/>
                  </a:moveTo>
                  <a:lnTo>
                    <a:pt x="74572" y="3023269"/>
                  </a:lnTo>
                  <a:lnTo>
                    <a:pt x="74546" y="3023295"/>
                  </a:lnTo>
                  <a:close/>
                  <a:moveTo>
                    <a:pt x="15654" y="1957597"/>
                  </a:moveTo>
                  <a:cubicBezTo>
                    <a:pt x="16908" y="1957597"/>
                    <a:pt x="18101" y="1959880"/>
                    <a:pt x="20452" y="1964445"/>
                  </a:cubicBezTo>
                  <a:lnTo>
                    <a:pt x="20452" y="2001609"/>
                  </a:lnTo>
                  <a:lnTo>
                    <a:pt x="26861" y="2006644"/>
                  </a:lnTo>
                  <a:cubicBezTo>
                    <a:pt x="43383" y="1966020"/>
                    <a:pt x="62042" y="2017667"/>
                    <a:pt x="31562" y="2018299"/>
                  </a:cubicBezTo>
                  <a:cubicBezTo>
                    <a:pt x="30992" y="2023969"/>
                    <a:pt x="30350" y="2029322"/>
                    <a:pt x="29923" y="2033101"/>
                  </a:cubicBezTo>
                  <a:cubicBezTo>
                    <a:pt x="31704" y="2046958"/>
                    <a:pt x="38041" y="2037509"/>
                    <a:pt x="39965" y="2050106"/>
                  </a:cubicBezTo>
                  <a:lnTo>
                    <a:pt x="39965" y="2060497"/>
                  </a:lnTo>
                  <a:cubicBezTo>
                    <a:pt x="37828" y="2064908"/>
                    <a:pt x="16036" y="2088211"/>
                    <a:pt x="22873" y="2103642"/>
                  </a:cubicBezTo>
                  <a:cubicBezTo>
                    <a:pt x="36888" y="2151198"/>
                    <a:pt x="55341" y="2164772"/>
                    <a:pt x="72084" y="2139859"/>
                  </a:cubicBezTo>
                  <a:lnTo>
                    <a:pt x="78778" y="2157813"/>
                  </a:lnTo>
                  <a:cubicBezTo>
                    <a:pt x="80060" y="2207255"/>
                    <a:pt x="50861" y="2140805"/>
                    <a:pt x="54564" y="2206941"/>
                  </a:cubicBezTo>
                  <a:cubicBezTo>
                    <a:pt x="44878" y="2231504"/>
                    <a:pt x="35407" y="2257958"/>
                    <a:pt x="22944" y="2249140"/>
                  </a:cubicBezTo>
                  <a:cubicBezTo>
                    <a:pt x="19953" y="2259217"/>
                    <a:pt x="19882" y="2259218"/>
                    <a:pt x="21234" y="2280633"/>
                  </a:cubicBezTo>
                  <a:cubicBezTo>
                    <a:pt x="24953" y="2284854"/>
                    <a:pt x="28820" y="2285893"/>
                    <a:pt x="32630" y="2283783"/>
                  </a:cubicBezTo>
                  <a:cubicBezTo>
                    <a:pt x="44878" y="2259217"/>
                    <a:pt x="59550" y="2278741"/>
                    <a:pt x="72226" y="2272760"/>
                  </a:cubicBezTo>
                  <a:cubicBezTo>
                    <a:pt x="78016" y="2288412"/>
                    <a:pt x="85309" y="2288412"/>
                    <a:pt x="91099" y="2272760"/>
                  </a:cubicBezTo>
                  <a:cubicBezTo>
                    <a:pt x="97102" y="2284223"/>
                    <a:pt x="102906" y="2297577"/>
                    <a:pt x="108476" y="2312757"/>
                  </a:cubicBezTo>
                  <a:lnTo>
                    <a:pt x="103989" y="2325668"/>
                  </a:lnTo>
                  <a:cubicBezTo>
                    <a:pt x="103989" y="2329133"/>
                    <a:pt x="103989" y="2333226"/>
                    <a:pt x="103989" y="2337319"/>
                  </a:cubicBezTo>
                  <a:cubicBezTo>
                    <a:pt x="101425" y="2347711"/>
                    <a:pt x="76214" y="2349285"/>
                    <a:pt x="81271" y="2333540"/>
                  </a:cubicBezTo>
                  <a:cubicBezTo>
                    <a:pt x="85778" y="2332691"/>
                    <a:pt x="90094" y="2325162"/>
                    <a:pt x="93520" y="2312125"/>
                  </a:cubicBezTo>
                  <a:cubicBezTo>
                    <a:pt x="77282" y="2290396"/>
                    <a:pt x="59834" y="2335428"/>
                    <a:pt x="44381" y="2307404"/>
                  </a:cubicBezTo>
                  <a:cubicBezTo>
                    <a:pt x="37714" y="2313481"/>
                    <a:pt x="31297" y="2324091"/>
                    <a:pt x="25366" y="2338896"/>
                  </a:cubicBezTo>
                  <a:cubicBezTo>
                    <a:pt x="25365" y="2343932"/>
                    <a:pt x="25366" y="2347711"/>
                    <a:pt x="25793" y="2351808"/>
                  </a:cubicBezTo>
                  <a:cubicBezTo>
                    <a:pt x="39253" y="2370072"/>
                    <a:pt x="53069" y="2338579"/>
                    <a:pt x="67312" y="2344878"/>
                  </a:cubicBezTo>
                  <a:lnTo>
                    <a:pt x="74434" y="2362831"/>
                  </a:lnTo>
                  <a:lnTo>
                    <a:pt x="64891" y="2387393"/>
                  </a:lnTo>
                  <a:lnTo>
                    <a:pt x="64891" y="2399359"/>
                  </a:lnTo>
                  <a:lnTo>
                    <a:pt x="69448" y="2411960"/>
                  </a:lnTo>
                  <a:lnTo>
                    <a:pt x="65461" y="2423925"/>
                  </a:lnTo>
                  <a:cubicBezTo>
                    <a:pt x="82481" y="2516512"/>
                    <a:pt x="104274" y="2430538"/>
                    <a:pt x="123787" y="2417941"/>
                  </a:cubicBezTo>
                  <a:lnTo>
                    <a:pt x="123787" y="2484705"/>
                  </a:lnTo>
                  <a:cubicBezTo>
                    <a:pt x="116665" y="2506748"/>
                    <a:pt x="101567" y="2467069"/>
                    <a:pt x="99004" y="2509900"/>
                  </a:cubicBezTo>
                  <a:cubicBezTo>
                    <a:pt x="91384" y="2529741"/>
                    <a:pt x="57911" y="2503915"/>
                    <a:pt x="59977" y="2554621"/>
                  </a:cubicBezTo>
                  <a:cubicBezTo>
                    <a:pt x="63851" y="2576254"/>
                    <a:pt x="70809" y="2581451"/>
                    <a:pt x="76072" y="2566587"/>
                  </a:cubicBezTo>
                  <a:cubicBezTo>
                    <a:pt x="100997" y="2561862"/>
                    <a:pt x="103419" y="2562175"/>
                    <a:pt x="108974" y="2569734"/>
                  </a:cubicBezTo>
                  <a:lnTo>
                    <a:pt x="104060" y="2583280"/>
                  </a:lnTo>
                  <a:lnTo>
                    <a:pt x="104060" y="2594617"/>
                  </a:lnTo>
                  <a:cubicBezTo>
                    <a:pt x="99004" y="2608156"/>
                    <a:pt x="44167" y="2607843"/>
                    <a:pt x="57982" y="2648782"/>
                  </a:cubicBezTo>
                  <a:cubicBezTo>
                    <a:pt x="67668" y="2639018"/>
                    <a:pt x="78565" y="2674607"/>
                    <a:pt x="86043" y="2651618"/>
                  </a:cubicBezTo>
                  <a:cubicBezTo>
                    <a:pt x="97815" y="2651870"/>
                    <a:pt x="109572" y="2647238"/>
                    <a:pt x="121152" y="2637762"/>
                  </a:cubicBezTo>
                  <a:cubicBezTo>
                    <a:pt x="128274" y="2664529"/>
                    <a:pt x="141022" y="2633982"/>
                    <a:pt x="148286" y="2657917"/>
                  </a:cubicBezTo>
                  <a:cubicBezTo>
                    <a:pt x="148286" y="2689410"/>
                    <a:pt x="135040" y="2662324"/>
                    <a:pt x="131123" y="2685317"/>
                  </a:cubicBezTo>
                  <a:cubicBezTo>
                    <a:pt x="116879" y="2659491"/>
                    <a:pt x="102636" y="2685316"/>
                    <a:pt x="87111" y="2696968"/>
                  </a:cubicBezTo>
                  <a:cubicBezTo>
                    <a:pt x="77567" y="2683425"/>
                    <a:pt x="46731" y="2669254"/>
                    <a:pt x="40321" y="2700116"/>
                  </a:cubicBezTo>
                  <a:cubicBezTo>
                    <a:pt x="43811" y="2710825"/>
                    <a:pt x="44808" y="2725309"/>
                    <a:pt x="48012" y="2734445"/>
                  </a:cubicBezTo>
                  <a:cubicBezTo>
                    <a:pt x="57627" y="2724586"/>
                    <a:pt x="67504" y="2720774"/>
                    <a:pt x="77353" y="2723105"/>
                  </a:cubicBezTo>
                  <a:cubicBezTo>
                    <a:pt x="84475" y="2738852"/>
                    <a:pt x="84475" y="2738852"/>
                    <a:pt x="91597" y="2723105"/>
                  </a:cubicBezTo>
                  <a:cubicBezTo>
                    <a:pt x="115098" y="2723105"/>
                    <a:pt x="140381" y="2711139"/>
                    <a:pt x="162814" y="2740426"/>
                  </a:cubicBezTo>
                  <a:cubicBezTo>
                    <a:pt x="158613" y="2748302"/>
                    <a:pt x="159609" y="2760895"/>
                    <a:pt x="156048" y="2770031"/>
                  </a:cubicBezTo>
                  <a:cubicBezTo>
                    <a:pt x="141805" y="2755857"/>
                    <a:pt x="126351" y="2747985"/>
                    <a:pt x="114458" y="2787667"/>
                  </a:cubicBezTo>
                  <a:cubicBezTo>
                    <a:pt x="114458" y="2793334"/>
                    <a:pt x="114458" y="2797430"/>
                    <a:pt x="114101" y="2801524"/>
                  </a:cubicBezTo>
                  <a:cubicBezTo>
                    <a:pt x="103633" y="2821676"/>
                    <a:pt x="87894" y="2837738"/>
                    <a:pt x="77426" y="2819788"/>
                  </a:cubicBezTo>
                  <a:cubicBezTo>
                    <a:pt x="73722" y="2824827"/>
                    <a:pt x="76214" y="2845927"/>
                    <a:pt x="72084" y="2841203"/>
                  </a:cubicBezTo>
                  <a:cubicBezTo>
                    <a:pt x="66186" y="2830213"/>
                    <a:pt x="59984" y="2822687"/>
                    <a:pt x="53639" y="2818842"/>
                  </a:cubicBezTo>
                  <a:cubicBezTo>
                    <a:pt x="45805" y="2827346"/>
                    <a:pt x="46517" y="2850335"/>
                    <a:pt x="41247" y="2860416"/>
                  </a:cubicBezTo>
                  <a:cubicBezTo>
                    <a:pt x="48383" y="2885954"/>
                    <a:pt x="57577" y="2897325"/>
                    <a:pt x="66671" y="2891909"/>
                  </a:cubicBezTo>
                  <a:cubicBezTo>
                    <a:pt x="84710" y="2871155"/>
                    <a:pt x="103177" y="2858621"/>
                    <a:pt x="121793" y="2854431"/>
                  </a:cubicBezTo>
                  <a:cubicBezTo>
                    <a:pt x="127184" y="2872884"/>
                    <a:pt x="133942" y="2881735"/>
                    <a:pt x="140737" y="2879309"/>
                  </a:cubicBezTo>
                  <a:lnTo>
                    <a:pt x="134185" y="2897262"/>
                  </a:lnTo>
                  <a:lnTo>
                    <a:pt x="141306" y="2914580"/>
                  </a:lnTo>
                  <a:cubicBezTo>
                    <a:pt x="159823" y="2883088"/>
                    <a:pt x="182257" y="2896316"/>
                    <a:pt x="199989" y="2855374"/>
                  </a:cubicBezTo>
                  <a:cubicBezTo>
                    <a:pt x="203657" y="2856696"/>
                    <a:pt x="207310" y="2851975"/>
                    <a:pt x="210245" y="2842149"/>
                  </a:cubicBezTo>
                  <a:cubicBezTo>
                    <a:pt x="212453" y="2842149"/>
                    <a:pt x="226268" y="2836478"/>
                    <a:pt x="220001" y="2854432"/>
                  </a:cubicBezTo>
                  <a:cubicBezTo>
                    <a:pt x="215799" y="2870804"/>
                    <a:pt x="207111" y="2860416"/>
                    <a:pt x="207610" y="2884033"/>
                  </a:cubicBezTo>
                  <a:lnTo>
                    <a:pt x="204061" y="2893780"/>
                  </a:lnTo>
                  <a:lnTo>
                    <a:pt x="190415" y="2907426"/>
                  </a:lnTo>
                  <a:lnTo>
                    <a:pt x="185256" y="2902890"/>
                  </a:lnTo>
                  <a:cubicBezTo>
                    <a:pt x="180242" y="2898964"/>
                    <a:pt x="175774" y="2898380"/>
                    <a:pt x="174094" y="2912750"/>
                  </a:cubicBezTo>
                  <a:lnTo>
                    <a:pt x="173710" y="2924131"/>
                  </a:lnTo>
                  <a:lnTo>
                    <a:pt x="126692" y="2971149"/>
                  </a:lnTo>
                  <a:lnTo>
                    <a:pt x="123787" y="2967806"/>
                  </a:lnTo>
                  <a:cubicBezTo>
                    <a:pt x="119763" y="2962294"/>
                    <a:pt x="115611" y="2961113"/>
                    <a:pt x="111401" y="2962933"/>
                  </a:cubicBezTo>
                  <a:cubicBezTo>
                    <a:pt x="107192" y="2964753"/>
                    <a:pt x="102925" y="2969575"/>
                    <a:pt x="98674" y="2976070"/>
                  </a:cubicBezTo>
                  <a:lnTo>
                    <a:pt x="74564" y="3023260"/>
                  </a:lnTo>
                  <a:lnTo>
                    <a:pt x="73508" y="3022287"/>
                  </a:lnTo>
                  <a:lnTo>
                    <a:pt x="73840" y="3024001"/>
                  </a:lnTo>
                  <a:lnTo>
                    <a:pt x="5211" y="3092630"/>
                  </a:lnTo>
                  <a:lnTo>
                    <a:pt x="5211" y="3011263"/>
                  </a:lnTo>
                  <a:lnTo>
                    <a:pt x="10054" y="2998352"/>
                  </a:lnTo>
                  <a:lnTo>
                    <a:pt x="10053" y="2986701"/>
                  </a:lnTo>
                  <a:lnTo>
                    <a:pt x="4997" y="2973159"/>
                  </a:lnTo>
                  <a:lnTo>
                    <a:pt x="4997" y="2815694"/>
                  </a:lnTo>
                  <a:cubicBezTo>
                    <a:pt x="-343" y="2808136"/>
                    <a:pt x="-771" y="2784202"/>
                    <a:pt x="796" y="2765620"/>
                  </a:cubicBezTo>
                  <a:cubicBezTo>
                    <a:pt x="6920" y="2749558"/>
                    <a:pt x="6920" y="2748616"/>
                    <a:pt x="796" y="2731294"/>
                  </a:cubicBezTo>
                  <a:lnTo>
                    <a:pt x="5282" y="2718383"/>
                  </a:lnTo>
                  <a:lnTo>
                    <a:pt x="5282" y="2694449"/>
                  </a:lnTo>
                  <a:cubicBezTo>
                    <a:pt x="3858" y="2690352"/>
                    <a:pt x="2148" y="2686259"/>
                    <a:pt x="511" y="2681848"/>
                  </a:cubicBezTo>
                  <a:lnTo>
                    <a:pt x="511" y="2549265"/>
                  </a:lnTo>
                  <a:lnTo>
                    <a:pt x="5567" y="2536039"/>
                  </a:lnTo>
                  <a:lnTo>
                    <a:pt x="5567" y="2476202"/>
                  </a:lnTo>
                  <a:lnTo>
                    <a:pt x="10197" y="2462976"/>
                  </a:lnTo>
                  <a:cubicBezTo>
                    <a:pt x="10908" y="2452585"/>
                    <a:pt x="9057" y="2446600"/>
                    <a:pt x="6421" y="2442821"/>
                  </a:cubicBezTo>
                  <a:cubicBezTo>
                    <a:pt x="4784" y="2432429"/>
                    <a:pt x="4784" y="2229298"/>
                    <a:pt x="6421" y="2157181"/>
                  </a:cubicBezTo>
                  <a:lnTo>
                    <a:pt x="10196" y="2147735"/>
                  </a:lnTo>
                  <a:lnTo>
                    <a:pt x="10197" y="2013574"/>
                  </a:lnTo>
                  <a:lnTo>
                    <a:pt x="5851" y="2000977"/>
                  </a:lnTo>
                  <a:lnTo>
                    <a:pt x="10482" y="1988379"/>
                  </a:lnTo>
                  <a:lnTo>
                    <a:pt x="10482" y="1964445"/>
                  </a:lnTo>
                  <a:cubicBezTo>
                    <a:pt x="13081" y="1959880"/>
                    <a:pt x="14398" y="1957597"/>
                    <a:pt x="15654" y="1957597"/>
                  </a:cubicBezTo>
                  <a:close/>
                  <a:moveTo>
                    <a:pt x="397545" y="1272240"/>
                  </a:moveTo>
                  <a:cubicBezTo>
                    <a:pt x="402032" y="1281372"/>
                    <a:pt x="408157" y="1297434"/>
                    <a:pt x="412785" y="1283261"/>
                  </a:cubicBezTo>
                  <a:cubicBezTo>
                    <a:pt x="413997" y="1254915"/>
                    <a:pt x="401463" y="1263105"/>
                    <a:pt x="397545" y="1272240"/>
                  </a:cubicBezTo>
                  <a:close/>
                  <a:moveTo>
                    <a:pt x="415777" y="960753"/>
                  </a:moveTo>
                  <a:cubicBezTo>
                    <a:pt x="411625" y="960753"/>
                    <a:pt x="407474" y="966744"/>
                    <a:pt x="404026" y="978729"/>
                  </a:cubicBezTo>
                  <a:lnTo>
                    <a:pt x="414780" y="1010221"/>
                  </a:lnTo>
                  <a:cubicBezTo>
                    <a:pt x="419395" y="1011355"/>
                    <a:pt x="423940" y="1004835"/>
                    <a:pt x="427528" y="991953"/>
                  </a:cubicBezTo>
                  <a:lnTo>
                    <a:pt x="427528" y="978729"/>
                  </a:lnTo>
                  <a:cubicBezTo>
                    <a:pt x="424080" y="966745"/>
                    <a:pt x="419929" y="960753"/>
                    <a:pt x="415777" y="960753"/>
                  </a:cubicBezTo>
                  <a:close/>
                  <a:moveTo>
                    <a:pt x="315433" y="421619"/>
                  </a:moveTo>
                  <a:cubicBezTo>
                    <a:pt x="318138" y="449961"/>
                    <a:pt x="335231" y="449333"/>
                    <a:pt x="342567" y="449333"/>
                  </a:cubicBezTo>
                  <a:cubicBezTo>
                    <a:pt x="349474" y="468860"/>
                    <a:pt x="352537" y="458782"/>
                    <a:pt x="358803" y="439883"/>
                  </a:cubicBezTo>
                  <a:lnTo>
                    <a:pt x="359515" y="441147"/>
                  </a:lnTo>
                  <a:lnTo>
                    <a:pt x="359088" y="429495"/>
                  </a:lnTo>
                  <a:cubicBezTo>
                    <a:pt x="345194" y="404331"/>
                    <a:pt x="329747" y="401560"/>
                    <a:pt x="315433" y="421619"/>
                  </a:cubicBezTo>
                  <a:close/>
                  <a:moveTo>
                    <a:pt x="315290" y="362870"/>
                  </a:moveTo>
                  <a:cubicBezTo>
                    <a:pt x="313579" y="362870"/>
                    <a:pt x="311868" y="365027"/>
                    <a:pt x="310376" y="369340"/>
                  </a:cubicBezTo>
                  <a:lnTo>
                    <a:pt x="310376" y="381309"/>
                  </a:lnTo>
                  <a:cubicBezTo>
                    <a:pt x="313239" y="388269"/>
                    <a:pt x="316728" y="387766"/>
                    <a:pt x="319492" y="380048"/>
                  </a:cubicBezTo>
                  <a:lnTo>
                    <a:pt x="320205" y="381309"/>
                  </a:lnTo>
                  <a:lnTo>
                    <a:pt x="320203" y="369340"/>
                  </a:lnTo>
                  <a:cubicBezTo>
                    <a:pt x="318712" y="365027"/>
                    <a:pt x="317001" y="362871"/>
                    <a:pt x="315290" y="362870"/>
                  </a:cubicBezTo>
                  <a:close/>
                  <a:moveTo>
                    <a:pt x="364430" y="296594"/>
                  </a:moveTo>
                  <a:lnTo>
                    <a:pt x="364430" y="306986"/>
                  </a:lnTo>
                  <a:cubicBezTo>
                    <a:pt x="368380" y="311001"/>
                    <a:pt x="372405" y="313009"/>
                    <a:pt x="376430" y="313009"/>
                  </a:cubicBezTo>
                  <a:lnTo>
                    <a:pt x="388211" y="307096"/>
                  </a:lnTo>
                  <a:lnTo>
                    <a:pt x="389142" y="308560"/>
                  </a:lnTo>
                  <a:lnTo>
                    <a:pt x="388430" y="306986"/>
                  </a:lnTo>
                  <a:lnTo>
                    <a:pt x="388211" y="307096"/>
                  </a:lnTo>
                  <a:lnTo>
                    <a:pt x="377106" y="289623"/>
                  </a:lnTo>
                  <a:cubicBezTo>
                    <a:pt x="372873" y="287572"/>
                    <a:pt x="368532" y="289839"/>
                    <a:pt x="364430" y="296594"/>
                  </a:cubicBezTo>
                  <a:close/>
                  <a:moveTo>
                    <a:pt x="200489" y="0"/>
                  </a:moveTo>
                  <a:lnTo>
                    <a:pt x="437997" y="237509"/>
                  </a:lnTo>
                  <a:lnTo>
                    <a:pt x="437997" y="357374"/>
                  </a:lnTo>
                  <a:cubicBezTo>
                    <a:pt x="424893" y="378789"/>
                    <a:pt x="445118" y="398316"/>
                    <a:pt x="433510" y="417211"/>
                  </a:cubicBezTo>
                  <a:lnTo>
                    <a:pt x="433510" y="550110"/>
                  </a:lnTo>
                  <a:lnTo>
                    <a:pt x="428453" y="564280"/>
                  </a:lnTo>
                  <a:lnTo>
                    <a:pt x="428453" y="624751"/>
                  </a:lnTo>
                  <a:lnTo>
                    <a:pt x="433225" y="637344"/>
                  </a:lnTo>
                  <a:lnTo>
                    <a:pt x="433225" y="673561"/>
                  </a:lnTo>
                  <a:lnTo>
                    <a:pt x="428525" y="686158"/>
                  </a:lnTo>
                  <a:lnTo>
                    <a:pt x="428525" y="906607"/>
                  </a:lnTo>
                  <a:cubicBezTo>
                    <a:pt x="439635" y="938100"/>
                    <a:pt x="429735" y="1026908"/>
                    <a:pt x="433866" y="1078242"/>
                  </a:cubicBezTo>
                  <a:lnTo>
                    <a:pt x="437356" y="1086746"/>
                  </a:lnTo>
                  <a:cubicBezTo>
                    <a:pt x="437783" y="1093672"/>
                    <a:pt x="434934" y="1095249"/>
                    <a:pt x="433581" y="1101231"/>
                  </a:cubicBezTo>
                  <a:lnTo>
                    <a:pt x="433581" y="1185948"/>
                  </a:lnTo>
                  <a:lnTo>
                    <a:pt x="438068" y="1198860"/>
                  </a:lnTo>
                  <a:lnTo>
                    <a:pt x="438068" y="1867451"/>
                  </a:lnTo>
                  <a:lnTo>
                    <a:pt x="443053" y="1880990"/>
                  </a:lnTo>
                  <a:lnTo>
                    <a:pt x="443053" y="1892645"/>
                  </a:lnTo>
                  <a:lnTo>
                    <a:pt x="438424" y="1905556"/>
                  </a:lnTo>
                  <a:lnTo>
                    <a:pt x="442911" y="1917839"/>
                  </a:lnTo>
                  <a:lnTo>
                    <a:pt x="442911" y="2015465"/>
                  </a:lnTo>
                  <a:cubicBezTo>
                    <a:pt x="435789" y="2024287"/>
                    <a:pt x="439563" y="2054834"/>
                    <a:pt x="437498" y="2078451"/>
                  </a:cubicBezTo>
                  <a:cubicBezTo>
                    <a:pt x="433225" y="2089788"/>
                    <a:pt x="427884" y="2078451"/>
                    <a:pt x="423682" y="2064911"/>
                  </a:cubicBezTo>
                  <a:lnTo>
                    <a:pt x="423682" y="2039086"/>
                  </a:lnTo>
                  <a:lnTo>
                    <a:pt x="428169" y="2026803"/>
                  </a:lnTo>
                  <a:lnTo>
                    <a:pt x="423611" y="2013891"/>
                  </a:lnTo>
                  <a:lnTo>
                    <a:pt x="432299" y="1992476"/>
                  </a:lnTo>
                  <a:cubicBezTo>
                    <a:pt x="433396" y="1972510"/>
                    <a:pt x="433730" y="1951852"/>
                    <a:pt x="433296" y="1931382"/>
                  </a:cubicBezTo>
                  <a:cubicBezTo>
                    <a:pt x="428026" y="1918786"/>
                    <a:pt x="429735" y="1909653"/>
                    <a:pt x="425604" y="1897998"/>
                  </a:cubicBezTo>
                  <a:cubicBezTo>
                    <a:pt x="423183" y="1893905"/>
                    <a:pt x="423398" y="1889494"/>
                    <a:pt x="423469" y="1881308"/>
                  </a:cubicBezTo>
                  <a:lnTo>
                    <a:pt x="428311" y="1868079"/>
                  </a:lnTo>
                  <a:lnTo>
                    <a:pt x="428311" y="1856114"/>
                  </a:lnTo>
                  <a:lnTo>
                    <a:pt x="423539" y="1843518"/>
                  </a:lnTo>
                  <a:lnTo>
                    <a:pt x="423540" y="1831862"/>
                  </a:lnTo>
                  <a:lnTo>
                    <a:pt x="428382" y="1818322"/>
                  </a:lnTo>
                  <a:cubicBezTo>
                    <a:pt x="429308" y="1793760"/>
                    <a:pt x="419837" y="1807299"/>
                    <a:pt x="416062" y="1789349"/>
                  </a:cubicBezTo>
                  <a:lnTo>
                    <a:pt x="411006" y="1800687"/>
                  </a:lnTo>
                  <a:cubicBezTo>
                    <a:pt x="409845" y="1799427"/>
                    <a:pt x="408940" y="1795427"/>
                    <a:pt x="408657" y="1790291"/>
                  </a:cubicBezTo>
                  <a:cubicBezTo>
                    <a:pt x="403385" y="1747465"/>
                    <a:pt x="387290" y="1811396"/>
                    <a:pt x="379457" y="1782419"/>
                  </a:cubicBezTo>
                  <a:cubicBezTo>
                    <a:pt x="384513" y="1746833"/>
                    <a:pt x="432229" y="1772656"/>
                    <a:pt x="420549" y="1728252"/>
                  </a:cubicBezTo>
                  <a:cubicBezTo>
                    <a:pt x="413427" y="1726050"/>
                    <a:pt x="397261" y="1737071"/>
                    <a:pt x="410507" y="1704317"/>
                  </a:cubicBezTo>
                  <a:lnTo>
                    <a:pt x="426246" y="1704317"/>
                  </a:lnTo>
                  <a:cubicBezTo>
                    <a:pt x="431089" y="1685107"/>
                    <a:pt x="427101" y="1641332"/>
                    <a:pt x="428383" y="1612044"/>
                  </a:cubicBezTo>
                  <a:cubicBezTo>
                    <a:pt x="425533" y="1607320"/>
                    <a:pt x="420762" y="1610156"/>
                    <a:pt x="419053" y="1600393"/>
                  </a:cubicBezTo>
                  <a:cubicBezTo>
                    <a:pt x="422828" y="1589684"/>
                    <a:pt x="433296" y="1597556"/>
                    <a:pt x="426174" y="1570788"/>
                  </a:cubicBezTo>
                  <a:lnTo>
                    <a:pt x="409011" y="1570788"/>
                  </a:lnTo>
                  <a:cubicBezTo>
                    <a:pt x="409011" y="1551264"/>
                    <a:pt x="400822" y="1562284"/>
                    <a:pt x="396905" y="1557877"/>
                  </a:cubicBezTo>
                  <a:cubicBezTo>
                    <a:pt x="393059" y="1544334"/>
                    <a:pt x="382234" y="1548427"/>
                    <a:pt x="380382" y="1526384"/>
                  </a:cubicBezTo>
                  <a:cubicBezTo>
                    <a:pt x="387504" y="1510008"/>
                    <a:pt x="406803" y="1566063"/>
                    <a:pt x="408869" y="1515678"/>
                  </a:cubicBezTo>
                  <a:cubicBezTo>
                    <a:pt x="405807" y="1502135"/>
                    <a:pt x="393273" y="1502135"/>
                    <a:pt x="393842" y="1479143"/>
                  </a:cubicBezTo>
                  <a:lnTo>
                    <a:pt x="374685" y="1431592"/>
                  </a:lnTo>
                  <a:cubicBezTo>
                    <a:pt x="379029" y="1418049"/>
                    <a:pt x="384726" y="1431592"/>
                    <a:pt x="388928" y="1418681"/>
                  </a:cubicBezTo>
                  <a:lnTo>
                    <a:pt x="388929" y="1406711"/>
                  </a:lnTo>
                  <a:cubicBezTo>
                    <a:pt x="383159" y="1393169"/>
                    <a:pt x="375112" y="1410804"/>
                    <a:pt x="369629" y="1393801"/>
                  </a:cubicBezTo>
                  <a:cubicBezTo>
                    <a:pt x="382804" y="1357898"/>
                    <a:pt x="400323" y="1390651"/>
                    <a:pt x="413285" y="1346245"/>
                  </a:cubicBezTo>
                  <a:lnTo>
                    <a:pt x="413284" y="1331447"/>
                  </a:lnTo>
                  <a:cubicBezTo>
                    <a:pt x="400251" y="1283261"/>
                    <a:pt x="387361" y="1381832"/>
                    <a:pt x="388145" y="1273183"/>
                  </a:cubicBezTo>
                  <a:cubicBezTo>
                    <a:pt x="382092" y="1246100"/>
                    <a:pt x="375540" y="1260901"/>
                    <a:pt x="369059" y="1248620"/>
                  </a:cubicBezTo>
                  <a:cubicBezTo>
                    <a:pt x="373759" y="1235706"/>
                    <a:pt x="378958" y="1224054"/>
                    <a:pt x="383302" y="1211771"/>
                  </a:cubicBezTo>
                  <a:cubicBezTo>
                    <a:pt x="376181" y="1198861"/>
                    <a:pt x="380310" y="1190673"/>
                    <a:pt x="385796" y="1193507"/>
                  </a:cubicBezTo>
                  <a:cubicBezTo>
                    <a:pt x="391563" y="1182169"/>
                    <a:pt x="385795" y="1166107"/>
                    <a:pt x="389071" y="1154771"/>
                  </a:cubicBezTo>
                  <a:lnTo>
                    <a:pt x="383658" y="1138708"/>
                  </a:lnTo>
                  <a:cubicBezTo>
                    <a:pt x="388929" y="1107215"/>
                    <a:pt x="405024" y="1138708"/>
                    <a:pt x="403100" y="1090211"/>
                  </a:cubicBezTo>
                  <a:lnTo>
                    <a:pt x="407943" y="1076985"/>
                  </a:lnTo>
                  <a:lnTo>
                    <a:pt x="407516" y="1064702"/>
                  </a:lnTo>
                  <a:cubicBezTo>
                    <a:pt x="400394" y="1059350"/>
                    <a:pt x="375682" y="1044544"/>
                    <a:pt x="373261" y="1076354"/>
                  </a:cubicBezTo>
                  <a:lnTo>
                    <a:pt x="366139" y="1095878"/>
                  </a:lnTo>
                  <a:cubicBezTo>
                    <a:pt x="359017" y="1095878"/>
                    <a:pt x="359017" y="1095878"/>
                    <a:pt x="358519" y="1078874"/>
                  </a:cubicBezTo>
                  <a:lnTo>
                    <a:pt x="363362" y="1065331"/>
                  </a:lnTo>
                  <a:lnTo>
                    <a:pt x="363361" y="1030058"/>
                  </a:lnTo>
                  <a:cubicBezTo>
                    <a:pt x="366424" y="1013683"/>
                    <a:pt x="395765" y="1022815"/>
                    <a:pt x="392632" y="992585"/>
                  </a:cubicBezTo>
                  <a:cubicBezTo>
                    <a:pt x="387931" y="984395"/>
                    <a:pt x="389071" y="973059"/>
                    <a:pt x="385510" y="961092"/>
                  </a:cubicBezTo>
                  <a:cubicBezTo>
                    <a:pt x="380239" y="956367"/>
                    <a:pt x="369914" y="974632"/>
                    <a:pt x="368204" y="945659"/>
                  </a:cubicBezTo>
                  <a:cubicBezTo>
                    <a:pt x="367635" y="940305"/>
                    <a:pt x="365497" y="936209"/>
                    <a:pt x="363860" y="930541"/>
                  </a:cubicBezTo>
                  <a:lnTo>
                    <a:pt x="368275" y="918259"/>
                  </a:lnTo>
                  <a:lnTo>
                    <a:pt x="368276" y="894328"/>
                  </a:lnTo>
                  <a:lnTo>
                    <a:pt x="363503" y="881414"/>
                  </a:lnTo>
                  <a:cubicBezTo>
                    <a:pt x="367136" y="868188"/>
                    <a:pt x="374898" y="884564"/>
                    <a:pt x="377747" y="868188"/>
                  </a:cubicBezTo>
                  <a:cubicBezTo>
                    <a:pt x="376964" y="856218"/>
                    <a:pt x="381094" y="853385"/>
                    <a:pt x="382163" y="843622"/>
                  </a:cubicBezTo>
                  <a:lnTo>
                    <a:pt x="373261" y="821579"/>
                  </a:lnTo>
                  <a:lnTo>
                    <a:pt x="377890" y="808350"/>
                  </a:lnTo>
                  <a:lnTo>
                    <a:pt x="377891" y="797013"/>
                  </a:lnTo>
                  <a:cubicBezTo>
                    <a:pt x="373253" y="786621"/>
                    <a:pt x="367784" y="786620"/>
                    <a:pt x="363148" y="797014"/>
                  </a:cubicBezTo>
                  <a:lnTo>
                    <a:pt x="363149" y="808664"/>
                  </a:lnTo>
                  <a:cubicBezTo>
                    <a:pt x="352394" y="840157"/>
                    <a:pt x="339218" y="820948"/>
                    <a:pt x="325901" y="826300"/>
                  </a:cubicBezTo>
                  <a:lnTo>
                    <a:pt x="315005" y="794807"/>
                  </a:lnTo>
                  <a:cubicBezTo>
                    <a:pt x="325545" y="769613"/>
                    <a:pt x="339219" y="810238"/>
                    <a:pt x="348405" y="794808"/>
                  </a:cubicBezTo>
                  <a:lnTo>
                    <a:pt x="348405" y="782842"/>
                  </a:lnTo>
                  <a:cubicBezTo>
                    <a:pt x="342295" y="767818"/>
                    <a:pt x="335687" y="757208"/>
                    <a:pt x="328821" y="751349"/>
                  </a:cubicBezTo>
                  <a:cubicBezTo>
                    <a:pt x="328394" y="731822"/>
                    <a:pt x="337011" y="742217"/>
                    <a:pt x="339860" y="738751"/>
                  </a:cubicBezTo>
                  <a:cubicBezTo>
                    <a:pt x="344346" y="729616"/>
                    <a:pt x="348975" y="729302"/>
                    <a:pt x="353391" y="719856"/>
                  </a:cubicBezTo>
                  <a:cubicBezTo>
                    <a:pt x="353392" y="716077"/>
                    <a:pt x="353391" y="711981"/>
                    <a:pt x="353391" y="708519"/>
                  </a:cubicBezTo>
                  <a:lnTo>
                    <a:pt x="357878" y="695922"/>
                  </a:lnTo>
                  <a:cubicBezTo>
                    <a:pt x="352750" y="684267"/>
                    <a:pt x="346696" y="695922"/>
                    <a:pt x="338792" y="684898"/>
                  </a:cubicBezTo>
                  <a:lnTo>
                    <a:pt x="334447" y="674821"/>
                  </a:lnTo>
                  <a:cubicBezTo>
                    <a:pt x="339925" y="649028"/>
                    <a:pt x="347879" y="636493"/>
                    <a:pt x="355813" y="641122"/>
                  </a:cubicBezTo>
                  <a:cubicBezTo>
                    <a:pt x="360014" y="632936"/>
                    <a:pt x="356881" y="621913"/>
                    <a:pt x="359374" y="609630"/>
                  </a:cubicBezTo>
                  <a:cubicBezTo>
                    <a:pt x="363504" y="601758"/>
                    <a:pt x="365498" y="588215"/>
                    <a:pt x="371979" y="582862"/>
                  </a:cubicBezTo>
                  <a:cubicBezTo>
                    <a:pt x="374328" y="590420"/>
                    <a:pt x="377249" y="599238"/>
                    <a:pt x="379100" y="605851"/>
                  </a:cubicBezTo>
                  <a:cubicBezTo>
                    <a:pt x="385353" y="611015"/>
                    <a:pt x="391812" y="604657"/>
                    <a:pt x="396976" y="588214"/>
                  </a:cubicBezTo>
                  <a:cubicBezTo>
                    <a:pt x="396976" y="584122"/>
                    <a:pt x="396976" y="580343"/>
                    <a:pt x="382305" y="576564"/>
                  </a:cubicBezTo>
                  <a:cubicBezTo>
                    <a:pt x="407088" y="568377"/>
                    <a:pt x="368063" y="561133"/>
                    <a:pt x="367421" y="579400"/>
                  </a:cubicBezTo>
                  <a:cubicBezTo>
                    <a:pt x="334447" y="589161"/>
                    <a:pt x="318566" y="562076"/>
                    <a:pt x="288512" y="551369"/>
                  </a:cubicBezTo>
                  <a:cubicBezTo>
                    <a:pt x="293640" y="533420"/>
                    <a:pt x="301403" y="537829"/>
                    <a:pt x="308168" y="526489"/>
                  </a:cubicBezTo>
                  <a:lnTo>
                    <a:pt x="304038" y="514210"/>
                  </a:lnTo>
                  <a:cubicBezTo>
                    <a:pt x="317355" y="482716"/>
                    <a:pt x="277047" y="501926"/>
                    <a:pt x="271919" y="496888"/>
                  </a:cubicBezTo>
                  <a:cubicBezTo>
                    <a:pt x="267432" y="507280"/>
                    <a:pt x="270780" y="524601"/>
                    <a:pt x="263800" y="521136"/>
                  </a:cubicBezTo>
                  <a:cubicBezTo>
                    <a:pt x="260666" y="521136"/>
                    <a:pt x="259812" y="519248"/>
                    <a:pt x="259599" y="510116"/>
                  </a:cubicBezTo>
                  <a:cubicBezTo>
                    <a:pt x="258103" y="485232"/>
                    <a:pt x="248346" y="500667"/>
                    <a:pt x="243789" y="496574"/>
                  </a:cubicBezTo>
                  <a:cubicBezTo>
                    <a:pt x="227195" y="499090"/>
                    <a:pt x="226269" y="485864"/>
                    <a:pt x="243147" y="482085"/>
                  </a:cubicBezTo>
                  <a:cubicBezTo>
                    <a:pt x="245711" y="472322"/>
                    <a:pt x="250269" y="474527"/>
                    <a:pt x="253331" y="469175"/>
                  </a:cubicBezTo>
                  <a:cubicBezTo>
                    <a:pt x="255197" y="453898"/>
                    <a:pt x="258224" y="442089"/>
                    <a:pt x="261878" y="435793"/>
                  </a:cubicBezTo>
                  <a:cubicBezTo>
                    <a:pt x="276556" y="426029"/>
                    <a:pt x="290585" y="402505"/>
                    <a:pt x="303040" y="366824"/>
                  </a:cubicBezTo>
                  <a:lnTo>
                    <a:pt x="295919" y="350761"/>
                  </a:lnTo>
                  <a:cubicBezTo>
                    <a:pt x="293996" y="359894"/>
                    <a:pt x="286661" y="366192"/>
                    <a:pt x="286447" y="360208"/>
                  </a:cubicBezTo>
                  <a:cubicBezTo>
                    <a:pt x="274340" y="372177"/>
                    <a:pt x="268144" y="397371"/>
                    <a:pt x="256750" y="411228"/>
                  </a:cubicBezTo>
                  <a:cubicBezTo>
                    <a:pt x="238020" y="388553"/>
                    <a:pt x="217794" y="405557"/>
                    <a:pt x="200703" y="355483"/>
                  </a:cubicBezTo>
                  <a:cubicBezTo>
                    <a:pt x="217103" y="328622"/>
                    <a:pt x="234423" y="314356"/>
                    <a:pt x="251907" y="313285"/>
                  </a:cubicBezTo>
                  <a:cubicBezTo>
                    <a:pt x="254969" y="308877"/>
                    <a:pt x="254114" y="302261"/>
                    <a:pt x="254328" y="295021"/>
                  </a:cubicBezTo>
                  <a:cubicBezTo>
                    <a:pt x="247206" y="270768"/>
                    <a:pt x="236168" y="278641"/>
                    <a:pt x="226981" y="277067"/>
                  </a:cubicBezTo>
                  <a:cubicBezTo>
                    <a:pt x="224275" y="270768"/>
                    <a:pt x="224845" y="268252"/>
                    <a:pt x="225129" y="258489"/>
                  </a:cubicBezTo>
                  <a:cubicBezTo>
                    <a:pt x="232963" y="243369"/>
                    <a:pt x="261521" y="248725"/>
                    <a:pt x="259456" y="197391"/>
                  </a:cubicBezTo>
                  <a:cubicBezTo>
                    <a:pt x="253687" y="183220"/>
                    <a:pt x="245996" y="172828"/>
                    <a:pt x="239943" y="161174"/>
                  </a:cubicBezTo>
                  <a:lnTo>
                    <a:pt x="244713" y="147634"/>
                  </a:lnTo>
                  <a:lnTo>
                    <a:pt x="244714" y="112991"/>
                  </a:lnTo>
                  <a:cubicBezTo>
                    <a:pt x="251644" y="100365"/>
                    <a:pt x="259078" y="94065"/>
                    <a:pt x="266577" y="94410"/>
                  </a:cubicBezTo>
                  <a:cubicBezTo>
                    <a:pt x="268572" y="91576"/>
                    <a:pt x="268999" y="88742"/>
                    <a:pt x="267930" y="85905"/>
                  </a:cubicBezTo>
                  <a:cubicBezTo>
                    <a:pt x="255823" y="61660"/>
                    <a:pt x="241580" y="62288"/>
                    <a:pt x="228263" y="58191"/>
                  </a:cubicBezTo>
                  <a:cubicBezTo>
                    <a:pt x="216939" y="82126"/>
                    <a:pt x="202411" y="115825"/>
                    <a:pt x="190448" y="112990"/>
                  </a:cubicBezTo>
                  <a:cubicBezTo>
                    <a:pt x="189663" y="86851"/>
                    <a:pt x="191728" y="74886"/>
                    <a:pt x="197568" y="93464"/>
                  </a:cubicBezTo>
                  <a:cubicBezTo>
                    <a:pt x="201486" y="90316"/>
                    <a:pt x="200488" y="76459"/>
                    <a:pt x="200488" y="64176"/>
                  </a:cubicBezTo>
                  <a:cubicBezTo>
                    <a:pt x="206329" y="59137"/>
                    <a:pt x="208108" y="16939"/>
                    <a:pt x="200488" y="21663"/>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381" name="Google Shape;381;p18"/>
            <p:cNvSpPr/>
            <p:nvPr/>
          </p:nvSpPr>
          <p:spPr>
            <a:xfrm rot="2700000">
              <a:off x="8587682" y="-1344026"/>
              <a:ext cx="461243" cy="9800112"/>
            </a:xfrm>
            <a:custGeom>
              <a:rect b="b" l="l" r="r" t="t"/>
              <a:pathLst>
                <a:path extrusionOk="0" h="9794665" w="460987">
                  <a:moveTo>
                    <a:pt x="351117" y="5762158"/>
                  </a:moveTo>
                  <a:cubicBezTo>
                    <a:pt x="347022" y="5764284"/>
                    <a:pt x="342873" y="5771684"/>
                    <a:pt x="338779" y="5777981"/>
                  </a:cubicBezTo>
                  <a:cubicBezTo>
                    <a:pt x="343407" y="5796880"/>
                    <a:pt x="362565" y="5817978"/>
                    <a:pt x="363134" y="5779558"/>
                  </a:cubicBezTo>
                  <a:lnTo>
                    <a:pt x="363135" y="5777981"/>
                  </a:lnTo>
                  <a:cubicBezTo>
                    <a:pt x="359253" y="5763180"/>
                    <a:pt x="355212" y="5760032"/>
                    <a:pt x="351117" y="5762158"/>
                  </a:cubicBezTo>
                  <a:close/>
                  <a:moveTo>
                    <a:pt x="245273" y="5078530"/>
                  </a:moveTo>
                  <a:cubicBezTo>
                    <a:pt x="243559" y="5078530"/>
                    <a:pt x="241844" y="5080734"/>
                    <a:pt x="240356" y="5085141"/>
                  </a:cubicBezTo>
                  <a:cubicBezTo>
                    <a:pt x="243312" y="5093803"/>
                    <a:pt x="247158" y="5093804"/>
                    <a:pt x="250113" y="5085141"/>
                  </a:cubicBezTo>
                  <a:lnTo>
                    <a:pt x="250185" y="5085141"/>
                  </a:lnTo>
                  <a:cubicBezTo>
                    <a:pt x="248700" y="5080734"/>
                    <a:pt x="246987" y="5078530"/>
                    <a:pt x="245273" y="5078530"/>
                  </a:cubicBezTo>
                  <a:close/>
                  <a:moveTo>
                    <a:pt x="268986" y="4933348"/>
                  </a:moveTo>
                  <a:cubicBezTo>
                    <a:pt x="268417" y="4941220"/>
                    <a:pt x="270837" y="4944054"/>
                    <a:pt x="271478" y="4944054"/>
                  </a:cubicBezTo>
                  <a:lnTo>
                    <a:pt x="268735" y="4933671"/>
                  </a:lnTo>
                  <a:close/>
                  <a:moveTo>
                    <a:pt x="196665" y="4926853"/>
                  </a:moveTo>
                  <a:cubicBezTo>
                    <a:pt x="195774" y="4931617"/>
                    <a:pt x="196202" y="4939490"/>
                    <a:pt x="196487" y="4951930"/>
                  </a:cubicBezTo>
                  <a:lnTo>
                    <a:pt x="204534" y="4973659"/>
                  </a:lnTo>
                  <a:cubicBezTo>
                    <a:pt x="206529" y="4957094"/>
                    <a:pt x="206607" y="4937315"/>
                    <a:pt x="204748" y="4920436"/>
                  </a:cubicBezTo>
                  <a:cubicBezTo>
                    <a:pt x="199763" y="4920436"/>
                    <a:pt x="197555" y="4922089"/>
                    <a:pt x="196665" y="4926853"/>
                  </a:cubicBezTo>
                  <a:close/>
                  <a:moveTo>
                    <a:pt x="217639" y="4871936"/>
                  </a:moveTo>
                  <a:cubicBezTo>
                    <a:pt x="205532" y="4899964"/>
                    <a:pt x="215858" y="4896502"/>
                    <a:pt x="223051" y="4896184"/>
                  </a:cubicBezTo>
                  <a:cubicBezTo>
                    <a:pt x="226611" y="4884219"/>
                    <a:pt x="226541" y="4884219"/>
                    <a:pt x="223194" y="4873196"/>
                  </a:cubicBezTo>
                  <a:lnTo>
                    <a:pt x="223193" y="4871936"/>
                  </a:lnTo>
                  <a:close/>
                  <a:moveTo>
                    <a:pt x="378162" y="4517211"/>
                  </a:moveTo>
                  <a:cubicBezTo>
                    <a:pt x="376915" y="4517172"/>
                    <a:pt x="375598" y="4519376"/>
                    <a:pt x="372963" y="4523943"/>
                  </a:cubicBezTo>
                  <a:cubicBezTo>
                    <a:pt x="375811" y="4563622"/>
                    <a:pt x="420750" y="4538114"/>
                    <a:pt x="431931" y="4537485"/>
                  </a:cubicBezTo>
                  <a:cubicBezTo>
                    <a:pt x="431787" y="4519535"/>
                    <a:pt x="433141" y="4504732"/>
                    <a:pt x="426375" y="4506306"/>
                  </a:cubicBezTo>
                  <a:lnTo>
                    <a:pt x="426375" y="4505361"/>
                  </a:lnTo>
                  <a:cubicBezTo>
                    <a:pt x="410779" y="4494337"/>
                    <a:pt x="397176" y="4536854"/>
                    <a:pt x="382933" y="4523943"/>
                  </a:cubicBezTo>
                  <a:cubicBezTo>
                    <a:pt x="380583" y="4519534"/>
                    <a:pt x="379408" y="4517251"/>
                    <a:pt x="378162" y="4517211"/>
                  </a:cubicBezTo>
                  <a:close/>
                  <a:moveTo>
                    <a:pt x="397461" y="4374037"/>
                  </a:moveTo>
                  <a:lnTo>
                    <a:pt x="404584" y="4395766"/>
                  </a:lnTo>
                  <a:cubicBezTo>
                    <a:pt x="412987" y="4395766"/>
                    <a:pt x="419823" y="4401751"/>
                    <a:pt x="426447" y="4378762"/>
                  </a:cubicBezTo>
                  <a:cubicBezTo>
                    <a:pt x="419039" y="4362386"/>
                    <a:pt x="408642" y="4376239"/>
                    <a:pt x="400096" y="4372778"/>
                  </a:cubicBezTo>
                  <a:lnTo>
                    <a:pt x="400096" y="4371832"/>
                  </a:lnTo>
                  <a:cubicBezTo>
                    <a:pt x="398672" y="4371832"/>
                    <a:pt x="398031" y="4374982"/>
                    <a:pt x="397461" y="4374037"/>
                  </a:cubicBezTo>
                  <a:close/>
                  <a:moveTo>
                    <a:pt x="354049" y="4363065"/>
                  </a:moveTo>
                  <a:cubicBezTo>
                    <a:pt x="353396" y="4365180"/>
                    <a:pt x="353075" y="4369629"/>
                    <a:pt x="353306" y="4377502"/>
                  </a:cubicBezTo>
                  <a:cubicBezTo>
                    <a:pt x="356220" y="4386446"/>
                    <a:pt x="360066" y="4386822"/>
                    <a:pt x="363063" y="4378444"/>
                  </a:cubicBezTo>
                  <a:lnTo>
                    <a:pt x="363063" y="4377502"/>
                  </a:lnTo>
                  <a:cubicBezTo>
                    <a:pt x="360980" y="4371360"/>
                    <a:pt x="356013" y="4356717"/>
                    <a:pt x="354049" y="4363065"/>
                  </a:cubicBezTo>
                  <a:close/>
                  <a:moveTo>
                    <a:pt x="279740" y="4189585"/>
                  </a:moveTo>
                  <a:cubicBezTo>
                    <a:pt x="278050" y="4189585"/>
                    <a:pt x="276360" y="4191758"/>
                    <a:pt x="274897" y="4196104"/>
                  </a:cubicBezTo>
                  <a:cubicBezTo>
                    <a:pt x="277461" y="4204922"/>
                    <a:pt x="285722" y="4225705"/>
                    <a:pt x="284583" y="4196104"/>
                  </a:cubicBezTo>
                  <a:cubicBezTo>
                    <a:pt x="283119" y="4191758"/>
                    <a:pt x="281429" y="4189585"/>
                    <a:pt x="279740" y="4189585"/>
                  </a:cubicBezTo>
                  <a:close/>
                  <a:moveTo>
                    <a:pt x="183814" y="4021545"/>
                  </a:moveTo>
                  <a:cubicBezTo>
                    <a:pt x="179648" y="4032203"/>
                    <a:pt x="179768" y="4060843"/>
                    <a:pt x="189223" y="4055645"/>
                  </a:cubicBezTo>
                  <a:lnTo>
                    <a:pt x="193424" y="4067610"/>
                  </a:lnTo>
                  <a:lnTo>
                    <a:pt x="208309" y="4067610"/>
                  </a:lnTo>
                  <a:cubicBezTo>
                    <a:pt x="211869" y="4054385"/>
                    <a:pt x="211869" y="4054385"/>
                    <a:pt x="208380" y="4043365"/>
                  </a:cubicBezTo>
                  <a:lnTo>
                    <a:pt x="208665" y="4043365"/>
                  </a:lnTo>
                  <a:cubicBezTo>
                    <a:pt x="202896" y="4047773"/>
                    <a:pt x="199478" y="4026040"/>
                    <a:pt x="193496" y="4031082"/>
                  </a:cubicBezTo>
                  <a:lnTo>
                    <a:pt x="189223" y="4018799"/>
                  </a:lnTo>
                  <a:cubicBezTo>
                    <a:pt x="187069" y="4016437"/>
                    <a:pt x="185204" y="4017991"/>
                    <a:pt x="183814" y="4021545"/>
                  </a:cubicBezTo>
                  <a:close/>
                  <a:moveTo>
                    <a:pt x="135132" y="4030678"/>
                  </a:moveTo>
                  <a:cubicBezTo>
                    <a:pt x="131470" y="4033895"/>
                    <a:pt x="134528" y="4054386"/>
                    <a:pt x="141151" y="4039268"/>
                  </a:cubicBezTo>
                  <a:cubicBezTo>
                    <a:pt x="141293" y="4037695"/>
                    <a:pt x="141436" y="4036118"/>
                    <a:pt x="141151" y="4035176"/>
                  </a:cubicBezTo>
                  <a:cubicBezTo>
                    <a:pt x="138321" y="4030451"/>
                    <a:pt x="136353" y="4029605"/>
                    <a:pt x="135132" y="4030678"/>
                  </a:cubicBezTo>
                  <a:close/>
                  <a:moveTo>
                    <a:pt x="166648" y="3939751"/>
                  </a:moveTo>
                  <a:lnTo>
                    <a:pt x="166647" y="3952035"/>
                  </a:lnTo>
                  <a:cubicBezTo>
                    <a:pt x="172273" y="3971876"/>
                    <a:pt x="178113" y="3965892"/>
                    <a:pt x="184309" y="3983213"/>
                  </a:cubicBezTo>
                  <a:cubicBezTo>
                    <a:pt x="197556" y="3955182"/>
                    <a:pt x="188226" y="3940065"/>
                    <a:pt x="178896" y="3945736"/>
                  </a:cubicBezTo>
                  <a:cubicBezTo>
                    <a:pt x="175528" y="3932289"/>
                    <a:pt x="170592" y="3929896"/>
                    <a:pt x="166648" y="3939751"/>
                  </a:cubicBezTo>
                  <a:close/>
                  <a:moveTo>
                    <a:pt x="434138" y="2726966"/>
                  </a:moveTo>
                  <a:cubicBezTo>
                    <a:pt x="431254" y="2736415"/>
                    <a:pt x="427665" y="2740697"/>
                    <a:pt x="424096" y="2738935"/>
                  </a:cubicBezTo>
                  <a:lnTo>
                    <a:pt x="417473" y="2756571"/>
                  </a:lnTo>
                  <a:cubicBezTo>
                    <a:pt x="417544" y="2759090"/>
                    <a:pt x="418185" y="2763183"/>
                    <a:pt x="419895" y="2763183"/>
                  </a:cubicBezTo>
                  <a:lnTo>
                    <a:pt x="419895" y="2763498"/>
                  </a:lnTo>
                  <a:cubicBezTo>
                    <a:pt x="424666" y="2763498"/>
                    <a:pt x="429437" y="2763498"/>
                    <a:pt x="434138" y="2763498"/>
                  </a:cubicBezTo>
                  <a:cubicBezTo>
                    <a:pt x="437699" y="2751532"/>
                    <a:pt x="438269" y="2736415"/>
                    <a:pt x="434138" y="2726966"/>
                  </a:cubicBezTo>
                  <a:close/>
                  <a:moveTo>
                    <a:pt x="336570" y="1984684"/>
                  </a:moveTo>
                  <a:lnTo>
                    <a:pt x="324179" y="2016176"/>
                  </a:lnTo>
                  <a:cubicBezTo>
                    <a:pt x="321758" y="2042316"/>
                    <a:pt x="333366" y="2031610"/>
                    <a:pt x="337140" y="2019955"/>
                  </a:cubicBezTo>
                  <a:cubicBezTo>
                    <a:pt x="344262" y="2022160"/>
                    <a:pt x="350956" y="2016176"/>
                    <a:pt x="356582" y="2033184"/>
                  </a:cubicBezTo>
                  <a:cubicBezTo>
                    <a:pt x="360784" y="2031293"/>
                    <a:pt x="365200" y="2037591"/>
                    <a:pt x="368048" y="2026568"/>
                  </a:cubicBezTo>
                  <a:cubicBezTo>
                    <a:pt x="368120" y="2014602"/>
                    <a:pt x="368048" y="2014602"/>
                    <a:pt x="365841" y="2009249"/>
                  </a:cubicBezTo>
                  <a:lnTo>
                    <a:pt x="365841" y="2008303"/>
                  </a:lnTo>
                  <a:cubicBezTo>
                    <a:pt x="359431" y="2005470"/>
                    <a:pt x="351598" y="2013974"/>
                    <a:pt x="346399" y="1996649"/>
                  </a:cubicBezTo>
                  <a:cubicBezTo>
                    <a:pt x="342902" y="1997942"/>
                    <a:pt x="339419" y="1993723"/>
                    <a:pt x="336570" y="1984684"/>
                  </a:cubicBezTo>
                  <a:close/>
                  <a:moveTo>
                    <a:pt x="311645" y="2007672"/>
                  </a:moveTo>
                  <a:cubicBezTo>
                    <a:pt x="308084" y="2019641"/>
                    <a:pt x="308084" y="2019641"/>
                    <a:pt x="311645" y="2031924"/>
                  </a:cubicBezTo>
                  <a:lnTo>
                    <a:pt x="316416" y="2031924"/>
                  </a:lnTo>
                  <a:cubicBezTo>
                    <a:pt x="319906" y="2020901"/>
                    <a:pt x="319906" y="2020901"/>
                    <a:pt x="316488" y="2007358"/>
                  </a:cubicBezTo>
                  <a:lnTo>
                    <a:pt x="316488" y="2007672"/>
                  </a:lnTo>
                  <a:close/>
                  <a:moveTo>
                    <a:pt x="257449" y="2008618"/>
                  </a:moveTo>
                  <a:lnTo>
                    <a:pt x="250755" y="2025625"/>
                  </a:lnTo>
                  <a:cubicBezTo>
                    <a:pt x="246908" y="2086720"/>
                    <a:pt x="272831" y="2049246"/>
                    <a:pt x="279454" y="2038851"/>
                  </a:cubicBezTo>
                  <a:lnTo>
                    <a:pt x="279454" y="2038220"/>
                  </a:lnTo>
                  <a:cubicBezTo>
                    <a:pt x="281805" y="1986574"/>
                    <a:pt x="264641" y="2015548"/>
                    <a:pt x="257449" y="2008618"/>
                  </a:cubicBezTo>
                  <a:close/>
                  <a:moveTo>
                    <a:pt x="325233" y="1853965"/>
                  </a:moveTo>
                  <a:cubicBezTo>
                    <a:pt x="319813" y="1858497"/>
                    <a:pt x="314565" y="1866114"/>
                    <a:pt x="309579" y="1878553"/>
                  </a:cubicBezTo>
                  <a:cubicBezTo>
                    <a:pt x="320049" y="1886740"/>
                    <a:pt x="329948" y="1932089"/>
                    <a:pt x="340915" y="1934609"/>
                  </a:cubicBezTo>
                  <a:cubicBezTo>
                    <a:pt x="347609" y="1910675"/>
                    <a:pt x="351598" y="1930201"/>
                    <a:pt x="359075" y="1934609"/>
                  </a:cubicBezTo>
                  <a:cubicBezTo>
                    <a:pt x="364551" y="1940593"/>
                    <a:pt x="369907" y="1948466"/>
                    <a:pt x="375099" y="1958229"/>
                  </a:cubicBezTo>
                  <a:cubicBezTo>
                    <a:pt x="385426" y="1953505"/>
                    <a:pt x="399099" y="1975865"/>
                    <a:pt x="407645" y="1937760"/>
                  </a:cubicBezTo>
                  <a:lnTo>
                    <a:pt x="407645" y="1936814"/>
                  </a:lnTo>
                  <a:lnTo>
                    <a:pt x="405438" y="1922326"/>
                  </a:lnTo>
                  <a:cubicBezTo>
                    <a:pt x="400381" y="1922327"/>
                    <a:pt x="381366" y="1930202"/>
                    <a:pt x="392618" y="1904062"/>
                  </a:cubicBezTo>
                  <a:lnTo>
                    <a:pt x="378802" y="1869736"/>
                  </a:lnTo>
                  <a:lnTo>
                    <a:pt x="376238" y="1849580"/>
                  </a:lnTo>
                  <a:cubicBezTo>
                    <a:pt x="359307" y="1854540"/>
                    <a:pt x="341494" y="1840369"/>
                    <a:pt x="325233" y="1853965"/>
                  </a:cubicBezTo>
                  <a:close/>
                  <a:moveTo>
                    <a:pt x="300748" y="1778091"/>
                  </a:moveTo>
                  <a:lnTo>
                    <a:pt x="293200" y="1802026"/>
                  </a:lnTo>
                  <a:cubicBezTo>
                    <a:pt x="286933" y="1796672"/>
                    <a:pt x="283300" y="1816196"/>
                    <a:pt x="278386" y="1814936"/>
                  </a:cubicBezTo>
                  <a:lnTo>
                    <a:pt x="259798" y="1860604"/>
                  </a:lnTo>
                  <a:lnTo>
                    <a:pt x="261721" y="1874775"/>
                  </a:lnTo>
                  <a:cubicBezTo>
                    <a:pt x="269271" y="1877922"/>
                    <a:pt x="275538" y="1848320"/>
                    <a:pt x="282446" y="1874774"/>
                  </a:cubicBezTo>
                  <a:cubicBezTo>
                    <a:pt x="286363" y="1872883"/>
                    <a:pt x="290778" y="1879182"/>
                    <a:pt x="294125" y="1869104"/>
                  </a:cubicBezTo>
                  <a:lnTo>
                    <a:pt x="289496" y="1856193"/>
                  </a:lnTo>
                  <a:lnTo>
                    <a:pt x="289497" y="1843282"/>
                  </a:lnTo>
                  <a:cubicBezTo>
                    <a:pt x="293192" y="1831124"/>
                    <a:pt x="297715" y="1824889"/>
                    <a:pt x="302316" y="1825646"/>
                  </a:cubicBezTo>
                  <a:lnTo>
                    <a:pt x="310149" y="1850208"/>
                  </a:lnTo>
                  <a:lnTo>
                    <a:pt x="316488" y="1850208"/>
                  </a:lnTo>
                  <a:cubicBezTo>
                    <a:pt x="323610" y="1797932"/>
                    <a:pt x="340915" y="1846429"/>
                    <a:pt x="351028" y="1814623"/>
                  </a:cubicBezTo>
                  <a:cubicBezTo>
                    <a:pt x="353762" y="1825834"/>
                    <a:pt x="357978" y="1825834"/>
                    <a:pt x="360713" y="1814623"/>
                  </a:cubicBezTo>
                  <a:cubicBezTo>
                    <a:pt x="376309" y="1806119"/>
                    <a:pt x="392120" y="1836983"/>
                    <a:pt x="406506" y="1810215"/>
                  </a:cubicBezTo>
                  <a:cubicBezTo>
                    <a:pt x="407645" y="1765180"/>
                    <a:pt x="349105" y="1791002"/>
                    <a:pt x="338921" y="1772420"/>
                  </a:cubicBezTo>
                  <a:cubicBezTo>
                    <a:pt x="337212" y="1764234"/>
                    <a:pt x="332512" y="1766753"/>
                    <a:pt x="333651" y="1778091"/>
                  </a:cubicBezTo>
                  <a:cubicBezTo>
                    <a:pt x="326529" y="1813677"/>
                    <a:pt x="312286" y="1763920"/>
                    <a:pt x="300748" y="1778091"/>
                  </a:cubicBezTo>
                  <a:close/>
                  <a:moveTo>
                    <a:pt x="255063" y="1581601"/>
                  </a:moveTo>
                  <a:cubicBezTo>
                    <a:pt x="253337" y="1581601"/>
                    <a:pt x="251612" y="1583797"/>
                    <a:pt x="250113" y="1588189"/>
                  </a:cubicBezTo>
                  <a:cubicBezTo>
                    <a:pt x="253112" y="1596977"/>
                    <a:pt x="257014" y="1596977"/>
                    <a:pt x="260012" y="1588189"/>
                  </a:cubicBezTo>
                  <a:cubicBezTo>
                    <a:pt x="258513" y="1583797"/>
                    <a:pt x="256788" y="1581601"/>
                    <a:pt x="255063" y="1581601"/>
                  </a:cubicBezTo>
                  <a:close/>
                  <a:moveTo>
                    <a:pt x="363757" y="1220882"/>
                  </a:moveTo>
                  <a:cubicBezTo>
                    <a:pt x="361937" y="1223322"/>
                    <a:pt x="360117" y="1227402"/>
                    <a:pt x="358292" y="1233583"/>
                  </a:cubicBezTo>
                  <a:lnTo>
                    <a:pt x="358292" y="1258149"/>
                  </a:lnTo>
                  <a:cubicBezTo>
                    <a:pt x="359645" y="1263502"/>
                    <a:pt x="363704" y="1266335"/>
                    <a:pt x="363064" y="1276412"/>
                  </a:cubicBezTo>
                  <a:cubicBezTo>
                    <a:pt x="332932" y="1262619"/>
                    <a:pt x="302486" y="1281200"/>
                    <a:pt x="274328" y="1330580"/>
                  </a:cubicBezTo>
                  <a:cubicBezTo>
                    <a:pt x="294125" y="1379077"/>
                    <a:pt x="317058" y="1314518"/>
                    <a:pt x="337853" y="1354201"/>
                  </a:cubicBezTo>
                  <a:cubicBezTo>
                    <a:pt x="332582" y="1385694"/>
                    <a:pt x="320262" y="1364906"/>
                    <a:pt x="313995" y="1392620"/>
                  </a:cubicBezTo>
                  <a:cubicBezTo>
                    <a:pt x="306083" y="1393185"/>
                    <a:pt x="298228" y="1386543"/>
                    <a:pt x="290921" y="1373093"/>
                  </a:cubicBezTo>
                  <a:lnTo>
                    <a:pt x="284583" y="1378135"/>
                  </a:lnTo>
                  <a:cubicBezTo>
                    <a:pt x="284583" y="1386950"/>
                    <a:pt x="284583" y="1394197"/>
                    <a:pt x="307371" y="1397659"/>
                  </a:cubicBezTo>
                  <a:cubicBezTo>
                    <a:pt x="303170" y="1399550"/>
                    <a:pt x="296262" y="1402383"/>
                    <a:pt x="284583" y="1406477"/>
                  </a:cubicBezTo>
                  <a:cubicBezTo>
                    <a:pt x="288856" y="1410570"/>
                    <a:pt x="317058" y="1420334"/>
                    <a:pt x="313069" y="1398287"/>
                  </a:cubicBezTo>
                  <a:cubicBezTo>
                    <a:pt x="323182" y="1402070"/>
                    <a:pt x="332654" y="1437655"/>
                    <a:pt x="342054" y="1412461"/>
                  </a:cubicBezTo>
                  <a:cubicBezTo>
                    <a:pt x="344049" y="1424744"/>
                    <a:pt x="350530" y="1418128"/>
                    <a:pt x="352808" y="1429780"/>
                  </a:cubicBezTo>
                  <a:cubicBezTo>
                    <a:pt x="350101" y="1439230"/>
                    <a:pt x="344262" y="1432931"/>
                    <a:pt x="341199" y="1446788"/>
                  </a:cubicBezTo>
                  <a:cubicBezTo>
                    <a:pt x="333395" y="1427389"/>
                    <a:pt x="323666" y="1432048"/>
                    <a:pt x="316986" y="1458439"/>
                  </a:cubicBezTo>
                  <a:cubicBezTo>
                    <a:pt x="299111" y="1435136"/>
                    <a:pt x="276891" y="1446473"/>
                    <a:pt x="258018" y="1458439"/>
                  </a:cubicBezTo>
                  <a:cubicBezTo>
                    <a:pt x="254101" y="1470408"/>
                    <a:pt x="254101" y="1470408"/>
                    <a:pt x="258018" y="1483005"/>
                  </a:cubicBezTo>
                  <a:cubicBezTo>
                    <a:pt x="273330" y="1480172"/>
                    <a:pt x="289497" y="1460016"/>
                    <a:pt x="304310" y="1476075"/>
                  </a:cubicBezTo>
                  <a:cubicBezTo>
                    <a:pt x="304309" y="1480172"/>
                    <a:pt x="304310" y="1483951"/>
                    <a:pt x="304666" y="1488675"/>
                  </a:cubicBezTo>
                  <a:cubicBezTo>
                    <a:pt x="295550" y="1525203"/>
                    <a:pt x="279170" y="1503161"/>
                    <a:pt x="271051" y="1540006"/>
                  </a:cubicBezTo>
                  <a:lnTo>
                    <a:pt x="274826" y="1549455"/>
                  </a:lnTo>
                  <a:lnTo>
                    <a:pt x="274825" y="1587561"/>
                  </a:lnTo>
                  <a:lnTo>
                    <a:pt x="284938" y="1607399"/>
                  </a:lnTo>
                  <a:lnTo>
                    <a:pt x="284939" y="1624721"/>
                  </a:lnTo>
                  <a:cubicBezTo>
                    <a:pt x="277318" y="1633539"/>
                    <a:pt x="254600" y="1642357"/>
                    <a:pt x="272049" y="1678260"/>
                  </a:cubicBezTo>
                  <a:cubicBezTo>
                    <a:pt x="281292" y="1680118"/>
                    <a:pt x="290472" y="1685914"/>
                    <a:pt x="299467" y="1695579"/>
                  </a:cubicBezTo>
                  <a:lnTo>
                    <a:pt x="299467" y="1707547"/>
                  </a:lnTo>
                  <a:cubicBezTo>
                    <a:pt x="292345" y="1716051"/>
                    <a:pt x="284369" y="1739040"/>
                    <a:pt x="278102" y="1715420"/>
                  </a:cubicBezTo>
                  <a:cubicBezTo>
                    <a:pt x="270980" y="1725814"/>
                    <a:pt x="279027" y="1744079"/>
                    <a:pt x="281734" y="1750692"/>
                  </a:cubicBezTo>
                  <a:cubicBezTo>
                    <a:pt x="287168" y="1754943"/>
                    <a:pt x="292765" y="1750943"/>
                    <a:pt x="297615" y="1739354"/>
                  </a:cubicBezTo>
                  <a:cubicBezTo>
                    <a:pt x="305662" y="1739354"/>
                    <a:pt x="309579" y="1758253"/>
                    <a:pt x="317485" y="1750377"/>
                  </a:cubicBezTo>
                  <a:cubicBezTo>
                    <a:pt x="321651" y="1735638"/>
                    <a:pt x="327562" y="1735638"/>
                    <a:pt x="331728" y="1750378"/>
                  </a:cubicBezTo>
                  <a:cubicBezTo>
                    <a:pt x="353093" y="1711012"/>
                    <a:pt x="382150" y="1745653"/>
                    <a:pt x="404868" y="1761715"/>
                  </a:cubicBezTo>
                  <a:cubicBezTo>
                    <a:pt x="411990" y="1748489"/>
                    <a:pt x="411990" y="1747230"/>
                    <a:pt x="413556" y="1730222"/>
                  </a:cubicBezTo>
                  <a:lnTo>
                    <a:pt x="427800" y="1695896"/>
                  </a:lnTo>
                  <a:cubicBezTo>
                    <a:pt x="417616" y="1670070"/>
                    <a:pt x="404369" y="1687392"/>
                    <a:pt x="393544" y="1669442"/>
                  </a:cubicBezTo>
                  <a:cubicBezTo>
                    <a:pt x="395538" y="1634484"/>
                    <a:pt x="386423" y="1635430"/>
                    <a:pt x="381223" y="1652751"/>
                  </a:cubicBezTo>
                  <a:lnTo>
                    <a:pt x="369046" y="1621259"/>
                  </a:lnTo>
                  <a:lnTo>
                    <a:pt x="369045" y="1597007"/>
                  </a:lnTo>
                  <a:cubicBezTo>
                    <a:pt x="377450" y="1588506"/>
                    <a:pt x="386067" y="1624406"/>
                    <a:pt x="396251" y="1614957"/>
                  </a:cubicBezTo>
                  <a:lnTo>
                    <a:pt x="408286" y="1583464"/>
                  </a:lnTo>
                  <a:cubicBezTo>
                    <a:pt x="412060" y="1516386"/>
                    <a:pt x="380726" y="1617480"/>
                    <a:pt x="383717" y="1534335"/>
                  </a:cubicBezTo>
                  <a:lnTo>
                    <a:pt x="390268" y="1529300"/>
                  </a:lnTo>
                  <a:cubicBezTo>
                    <a:pt x="394755" y="1544413"/>
                    <a:pt x="414909" y="1556382"/>
                    <a:pt x="403372" y="1520168"/>
                  </a:cubicBezTo>
                  <a:cubicBezTo>
                    <a:pt x="401735" y="1492137"/>
                    <a:pt x="385283" y="1505994"/>
                    <a:pt x="380939" y="1517017"/>
                  </a:cubicBezTo>
                  <a:cubicBezTo>
                    <a:pt x="376808" y="1502529"/>
                    <a:pt x="370399" y="1508199"/>
                    <a:pt x="366696" y="1494028"/>
                  </a:cubicBezTo>
                  <a:cubicBezTo>
                    <a:pt x="360429" y="1482377"/>
                    <a:pt x="338636" y="1535913"/>
                    <a:pt x="340416" y="1485207"/>
                  </a:cubicBezTo>
                  <a:cubicBezTo>
                    <a:pt x="346257" y="1465997"/>
                    <a:pt x="357081" y="1463795"/>
                    <a:pt x="364060" y="1450567"/>
                  </a:cubicBezTo>
                  <a:lnTo>
                    <a:pt x="364060" y="1440489"/>
                  </a:lnTo>
                  <a:cubicBezTo>
                    <a:pt x="369544" y="1431797"/>
                    <a:pt x="375228" y="1425782"/>
                    <a:pt x="381010" y="1422539"/>
                  </a:cubicBezTo>
                  <a:cubicBezTo>
                    <a:pt x="390197" y="1456865"/>
                    <a:pt x="399384" y="1444900"/>
                    <a:pt x="408216" y="1416868"/>
                  </a:cubicBezTo>
                  <a:cubicBezTo>
                    <a:pt x="410423" y="1373410"/>
                    <a:pt x="427586" y="1411515"/>
                    <a:pt x="435634" y="1410256"/>
                  </a:cubicBezTo>
                  <a:lnTo>
                    <a:pt x="441687" y="1391992"/>
                  </a:lnTo>
                  <a:cubicBezTo>
                    <a:pt x="439401" y="1383015"/>
                    <a:pt x="436588" y="1377126"/>
                    <a:pt x="433569" y="1374984"/>
                  </a:cubicBezTo>
                  <a:lnTo>
                    <a:pt x="433568" y="1374039"/>
                  </a:lnTo>
                  <a:cubicBezTo>
                    <a:pt x="428156" y="1371837"/>
                    <a:pt x="422102" y="1380341"/>
                    <a:pt x="417259" y="1368058"/>
                  </a:cubicBezTo>
                  <a:lnTo>
                    <a:pt x="417259" y="1356720"/>
                  </a:lnTo>
                  <a:cubicBezTo>
                    <a:pt x="410137" y="1348216"/>
                    <a:pt x="402232" y="1325227"/>
                    <a:pt x="395111" y="1349158"/>
                  </a:cubicBezTo>
                  <a:cubicBezTo>
                    <a:pt x="384471" y="1361286"/>
                    <a:pt x="373262" y="1358985"/>
                    <a:pt x="362921" y="1342546"/>
                  </a:cubicBezTo>
                  <a:lnTo>
                    <a:pt x="377165" y="1312944"/>
                  </a:lnTo>
                  <a:cubicBezTo>
                    <a:pt x="378162" y="1312944"/>
                    <a:pt x="386067" y="1317355"/>
                    <a:pt x="387491" y="1305072"/>
                  </a:cubicBezTo>
                  <a:cubicBezTo>
                    <a:pt x="386779" y="1251846"/>
                    <a:pt x="406221" y="1285862"/>
                    <a:pt x="414838" y="1276727"/>
                  </a:cubicBezTo>
                  <a:lnTo>
                    <a:pt x="421176" y="1258777"/>
                  </a:lnTo>
                  <a:cubicBezTo>
                    <a:pt x="416975" y="1233583"/>
                    <a:pt x="408571" y="1240195"/>
                    <a:pt x="403444" y="1252164"/>
                  </a:cubicBezTo>
                  <a:cubicBezTo>
                    <a:pt x="389235" y="1267044"/>
                    <a:pt x="376500" y="1203801"/>
                    <a:pt x="363757" y="1220882"/>
                  </a:cubicBezTo>
                  <a:close/>
                  <a:moveTo>
                    <a:pt x="232665" y="1289641"/>
                  </a:moveTo>
                  <a:lnTo>
                    <a:pt x="226327" y="1308220"/>
                  </a:lnTo>
                  <a:cubicBezTo>
                    <a:pt x="231383" y="1321762"/>
                    <a:pt x="230885" y="1345380"/>
                    <a:pt x="238078" y="1339712"/>
                  </a:cubicBezTo>
                  <a:cubicBezTo>
                    <a:pt x="240000" y="1331840"/>
                    <a:pt x="244060" y="1328060"/>
                    <a:pt x="245199" y="1318297"/>
                  </a:cubicBezTo>
                  <a:cubicBezTo>
                    <a:pt x="244630" y="1307591"/>
                    <a:pt x="246980" y="1296882"/>
                    <a:pt x="242991" y="1289641"/>
                  </a:cubicBezTo>
                  <a:lnTo>
                    <a:pt x="242777" y="1289642"/>
                  </a:lnTo>
                  <a:close/>
                  <a:moveTo>
                    <a:pt x="300606" y="1217520"/>
                  </a:moveTo>
                  <a:cubicBezTo>
                    <a:pt x="296945" y="1225426"/>
                    <a:pt x="293441" y="1234717"/>
                    <a:pt x="290138" y="1245234"/>
                  </a:cubicBezTo>
                  <a:lnTo>
                    <a:pt x="296405" y="1264444"/>
                  </a:lnTo>
                  <a:cubicBezTo>
                    <a:pt x="300535" y="1250901"/>
                    <a:pt x="304879" y="1254681"/>
                    <a:pt x="308867" y="1246494"/>
                  </a:cubicBezTo>
                  <a:cubicBezTo>
                    <a:pt x="308867" y="1242715"/>
                    <a:pt x="308868" y="1238621"/>
                    <a:pt x="308867" y="1233265"/>
                  </a:cubicBezTo>
                  <a:cubicBezTo>
                    <a:pt x="305591" y="1230435"/>
                    <a:pt x="305021" y="1218152"/>
                    <a:pt x="300606" y="1217520"/>
                  </a:cubicBezTo>
                  <a:close/>
                  <a:moveTo>
                    <a:pt x="251920" y="1255941"/>
                  </a:moveTo>
                  <a:cubicBezTo>
                    <a:pt x="251128" y="1256886"/>
                    <a:pt x="250576" y="1258933"/>
                    <a:pt x="251040" y="1261296"/>
                  </a:cubicBezTo>
                  <a:cubicBezTo>
                    <a:pt x="252108" y="1268537"/>
                    <a:pt x="255240" y="1261296"/>
                    <a:pt x="254244" y="1257203"/>
                  </a:cubicBezTo>
                  <a:cubicBezTo>
                    <a:pt x="253746" y="1255155"/>
                    <a:pt x="252713" y="1254996"/>
                    <a:pt x="251920" y="1255941"/>
                  </a:cubicBezTo>
                  <a:close/>
                  <a:moveTo>
                    <a:pt x="421888" y="1015339"/>
                  </a:moveTo>
                  <a:cubicBezTo>
                    <a:pt x="426304" y="1026359"/>
                    <a:pt x="432072" y="1042735"/>
                    <a:pt x="436986" y="1026045"/>
                  </a:cubicBezTo>
                  <a:cubicBezTo>
                    <a:pt x="434800" y="1020596"/>
                    <a:pt x="432542" y="1015746"/>
                    <a:pt x="430221" y="1011559"/>
                  </a:cubicBezTo>
                  <a:lnTo>
                    <a:pt x="430221" y="1010614"/>
                  </a:lnTo>
                  <a:cubicBezTo>
                    <a:pt x="427436" y="1005922"/>
                    <a:pt x="424310" y="1007718"/>
                    <a:pt x="421888" y="1015339"/>
                  </a:cubicBezTo>
                  <a:close/>
                  <a:moveTo>
                    <a:pt x="136451" y="1098793"/>
                  </a:moveTo>
                  <a:cubicBezTo>
                    <a:pt x="141380" y="1111516"/>
                    <a:pt x="147475" y="1111516"/>
                    <a:pt x="152404" y="1098793"/>
                  </a:cubicBezTo>
                  <a:cubicBezTo>
                    <a:pt x="147147" y="1093818"/>
                    <a:pt x="141707" y="1093818"/>
                    <a:pt x="136451" y="1098793"/>
                  </a:cubicBezTo>
                  <a:close/>
                  <a:moveTo>
                    <a:pt x="359156" y="804297"/>
                  </a:moveTo>
                  <a:cubicBezTo>
                    <a:pt x="358114" y="807800"/>
                    <a:pt x="358791" y="812524"/>
                    <a:pt x="363206" y="814414"/>
                  </a:cubicBezTo>
                  <a:lnTo>
                    <a:pt x="363207" y="813471"/>
                  </a:lnTo>
                  <a:cubicBezTo>
                    <a:pt x="365342" y="815987"/>
                    <a:pt x="370328" y="807487"/>
                    <a:pt x="365414" y="801502"/>
                  </a:cubicBezTo>
                  <a:cubicBezTo>
                    <a:pt x="362957" y="798510"/>
                    <a:pt x="360197" y="800793"/>
                    <a:pt x="359156" y="804297"/>
                  </a:cubicBezTo>
                  <a:close/>
                  <a:moveTo>
                    <a:pt x="276179" y="852522"/>
                  </a:moveTo>
                  <a:cubicBezTo>
                    <a:pt x="273668" y="897398"/>
                    <a:pt x="274643" y="900646"/>
                    <a:pt x="268618" y="899996"/>
                  </a:cubicBezTo>
                  <a:lnTo>
                    <a:pt x="260012" y="899454"/>
                  </a:lnTo>
                  <a:lnTo>
                    <a:pt x="260012" y="899446"/>
                  </a:lnTo>
                  <a:lnTo>
                    <a:pt x="259876" y="899446"/>
                  </a:lnTo>
                  <a:lnTo>
                    <a:pt x="259870" y="899446"/>
                  </a:lnTo>
                  <a:cubicBezTo>
                    <a:pt x="260725" y="877399"/>
                    <a:pt x="249899" y="895666"/>
                    <a:pt x="259870" y="899446"/>
                  </a:cubicBezTo>
                  <a:lnTo>
                    <a:pt x="257947" y="899446"/>
                  </a:lnTo>
                  <a:lnTo>
                    <a:pt x="259876" y="899446"/>
                  </a:lnTo>
                  <a:lnTo>
                    <a:pt x="260012" y="899454"/>
                  </a:lnTo>
                  <a:lnTo>
                    <a:pt x="260012" y="919284"/>
                  </a:lnTo>
                  <a:cubicBezTo>
                    <a:pt x="250113" y="922434"/>
                    <a:pt x="243348" y="957078"/>
                    <a:pt x="232879" y="947942"/>
                  </a:cubicBezTo>
                  <a:lnTo>
                    <a:pt x="225757" y="966210"/>
                  </a:lnTo>
                  <a:lnTo>
                    <a:pt x="229887" y="978493"/>
                  </a:lnTo>
                  <a:cubicBezTo>
                    <a:pt x="229887" y="981955"/>
                    <a:pt x="229888" y="986048"/>
                    <a:pt x="229887" y="990145"/>
                  </a:cubicBezTo>
                  <a:lnTo>
                    <a:pt x="224974" y="1003370"/>
                  </a:lnTo>
                  <a:lnTo>
                    <a:pt x="224974" y="1027304"/>
                  </a:lnTo>
                  <a:cubicBezTo>
                    <a:pt x="237365" y="1058797"/>
                    <a:pt x="253959" y="995812"/>
                    <a:pt x="263431" y="1041479"/>
                  </a:cubicBezTo>
                  <a:lnTo>
                    <a:pt x="259871" y="1050293"/>
                  </a:lnTo>
                  <a:cubicBezTo>
                    <a:pt x="259442" y="1060057"/>
                    <a:pt x="259016" y="1069503"/>
                    <a:pt x="258588" y="1078007"/>
                  </a:cubicBezTo>
                  <a:lnTo>
                    <a:pt x="254386" y="1088402"/>
                  </a:lnTo>
                  <a:cubicBezTo>
                    <a:pt x="254386" y="1093438"/>
                    <a:pt x="254956" y="1098793"/>
                    <a:pt x="255384" y="1106037"/>
                  </a:cubicBezTo>
                  <a:cubicBezTo>
                    <a:pt x="264571" y="1093755"/>
                    <a:pt x="278956" y="1137531"/>
                    <a:pt x="283870" y="1106038"/>
                  </a:cubicBezTo>
                  <a:cubicBezTo>
                    <a:pt x="283870" y="1095015"/>
                    <a:pt x="287929" y="1093437"/>
                    <a:pt x="290636" y="1095329"/>
                  </a:cubicBezTo>
                  <a:cubicBezTo>
                    <a:pt x="296120" y="1100368"/>
                    <a:pt x="292986" y="1133120"/>
                    <a:pt x="293698" y="1148551"/>
                  </a:cubicBezTo>
                  <a:lnTo>
                    <a:pt x="286576" y="1168392"/>
                  </a:lnTo>
                  <a:cubicBezTo>
                    <a:pt x="282047" y="1167099"/>
                    <a:pt x="277575" y="1173652"/>
                    <a:pt x="274114" y="1186659"/>
                  </a:cubicBezTo>
                  <a:cubicBezTo>
                    <a:pt x="274114" y="1191384"/>
                    <a:pt x="274684" y="1197051"/>
                    <a:pt x="274969" y="1201458"/>
                  </a:cubicBezTo>
                  <a:cubicBezTo>
                    <a:pt x="290137" y="1206183"/>
                    <a:pt x="301390" y="1180675"/>
                    <a:pt x="315917" y="1204923"/>
                  </a:cubicBezTo>
                  <a:cubicBezTo>
                    <a:pt x="324635" y="1239851"/>
                    <a:pt x="337312" y="1247469"/>
                    <a:pt x="347823" y="1224133"/>
                  </a:cubicBezTo>
                  <a:lnTo>
                    <a:pt x="347823" y="1210594"/>
                  </a:lnTo>
                  <a:cubicBezTo>
                    <a:pt x="369188" y="1125876"/>
                    <a:pt x="397247" y="1279878"/>
                    <a:pt x="415621" y="1171543"/>
                  </a:cubicBezTo>
                  <a:cubicBezTo>
                    <a:pt x="397176" y="1114853"/>
                    <a:pt x="377663" y="1178470"/>
                    <a:pt x="358007" y="1148868"/>
                  </a:cubicBezTo>
                  <a:cubicBezTo>
                    <a:pt x="363206" y="1131546"/>
                    <a:pt x="369686" y="1132178"/>
                    <a:pt x="375099" y="1119895"/>
                  </a:cubicBezTo>
                  <a:cubicBezTo>
                    <a:pt x="381580" y="1118003"/>
                    <a:pt x="381722" y="1119895"/>
                    <a:pt x="382220" y="1102259"/>
                  </a:cubicBezTo>
                  <a:lnTo>
                    <a:pt x="377378" y="1088716"/>
                  </a:lnTo>
                  <a:lnTo>
                    <a:pt x="377378" y="1077379"/>
                  </a:lnTo>
                  <a:cubicBezTo>
                    <a:pt x="382577" y="1067301"/>
                    <a:pt x="391621" y="1062890"/>
                    <a:pt x="396322" y="1038642"/>
                  </a:cubicBezTo>
                  <a:lnTo>
                    <a:pt x="387562" y="1016913"/>
                  </a:lnTo>
                  <a:cubicBezTo>
                    <a:pt x="388061" y="1005890"/>
                    <a:pt x="385710" y="998331"/>
                    <a:pt x="382506" y="992033"/>
                  </a:cubicBezTo>
                  <a:cubicBezTo>
                    <a:pt x="388203" y="976916"/>
                    <a:pt x="398530" y="979749"/>
                    <a:pt x="403871" y="960540"/>
                  </a:cubicBezTo>
                  <a:cubicBezTo>
                    <a:pt x="413913" y="974083"/>
                    <a:pt x="426589" y="998017"/>
                    <a:pt x="435989" y="966525"/>
                  </a:cubicBezTo>
                  <a:lnTo>
                    <a:pt x="435989" y="953610"/>
                  </a:lnTo>
                  <a:lnTo>
                    <a:pt x="429010" y="935659"/>
                  </a:lnTo>
                  <a:cubicBezTo>
                    <a:pt x="418043" y="944795"/>
                    <a:pt x="405651" y="904167"/>
                    <a:pt x="395040" y="935660"/>
                  </a:cubicBezTo>
                  <a:cubicBezTo>
                    <a:pt x="389485" y="916450"/>
                    <a:pt x="382790" y="930621"/>
                    <a:pt x="378304" y="918970"/>
                  </a:cubicBezTo>
                  <a:cubicBezTo>
                    <a:pt x="378304" y="914877"/>
                    <a:pt x="378304" y="911097"/>
                    <a:pt x="377877" y="906687"/>
                  </a:cubicBezTo>
                  <a:lnTo>
                    <a:pt x="382719" y="893147"/>
                  </a:lnTo>
                  <a:lnTo>
                    <a:pt x="382719" y="880547"/>
                  </a:lnTo>
                  <a:cubicBezTo>
                    <a:pt x="370470" y="858504"/>
                    <a:pt x="354232" y="835201"/>
                    <a:pt x="341058" y="862600"/>
                  </a:cubicBezTo>
                  <a:cubicBezTo>
                    <a:pt x="325817" y="817561"/>
                    <a:pt x="310434" y="902907"/>
                    <a:pt x="296547" y="850000"/>
                  </a:cubicBezTo>
                  <a:cubicBezTo>
                    <a:pt x="289995" y="853464"/>
                    <a:pt x="282731" y="847166"/>
                    <a:pt x="276179" y="852522"/>
                  </a:cubicBezTo>
                  <a:close/>
                  <a:moveTo>
                    <a:pt x="320609" y="779811"/>
                  </a:moveTo>
                  <a:cubicBezTo>
                    <a:pt x="319318" y="781504"/>
                    <a:pt x="318552" y="785756"/>
                    <a:pt x="321330" y="789851"/>
                  </a:cubicBezTo>
                  <a:lnTo>
                    <a:pt x="321402" y="788905"/>
                  </a:lnTo>
                  <a:cubicBezTo>
                    <a:pt x="321402" y="788905"/>
                    <a:pt x="322470" y="786386"/>
                    <a:pt x="323039" y="785126"/>
                  </a:cubicBezTo>
                  <a:cubicBezTo>
                    <a:pt x="323716" y="778985"/>
                    <a:pt x="321900" y="778118"/>
                    <a:pt x="320609" y="779811"/>
                  </a:cubicBezTo>
                  <a:close/>
                  <a:moveTo>
                    <a:pt x="343478" y="752514"/>
                  </a:moveTo>
                  <a:cubicBezTo>
                    <a:pt x="341767" y="752515"/>
                    <a:pt x="340057" y="754672"/>
                    <a:pt x="338565" y="758986"/>
                  </a:cubicBezTo>
                  <a:lnTo>
                    <a:pt x="338565" y="770955"/>
                  </a:lnTo>
                  <a:cubicBezTo>
                    <a:pt x="341506" y="779866"/>
                    <a:pt x="345366" y="780242"/>
                    <a:pt x="348392" y="771901"/>
                  </a:cubicBezTo>
                  <a:lnTo>
                    <a:pt x="348392" y="770955"/>
                  </a:lnTo>
                  <a:lnTo>
                    <a:pt x="348392" y="758987"/>
                  </a:lnTo>
                  <a:cubicBezTo>
                    <a:pt x="346900" y="754672"/>
                    <a:pt x="345189" y="752514"/>
                    <a:pt x="343478" y="752514"/>
                  </a:cubicBezTo>
                  <a:close/>
                  <a:moveTo>
                    <a:pt x="205887" y="888027"/>
                  </a:moveTo>
                  <a:cubicBezTo>
                    <a:pt x="204267" y="888578"/>
                    <a:pt x="203288" y="890310"/>
                    <a:pt x="201329" y="893775"/>
                  </a:cubicBezTo>
                  <a:lnTo>
                    <a:pt x="201329" y="905113"/>
                  </a:lnTo>
                  <a:cubicBezTo>
                    <a:pt x="205994" y="914876"/>
                    <a:pt x="211407" y="914876"/>
                    <a:pt x="216072" y="905112"/>
                  </a:cubicBezTo>
                  <a:cubicBezTo>
                    <a:pt x="215431" y="900074"/>
                    <a:pt x="216855" y="893461"/>
                    <a:pt x="214006" y="889368"/>
                  </a:cubicBezTo>
                  <a:lnTo>
                    <a:pt x="214290" y="889368"/>
                  </a:lnTo>
                  <a:cubicBezTo>
                    <a:pt x="209768" y="888107"/>
                    <a:pt x="207508" y="887476"/>
                    <a:pt x="205887" y="888027"/>
                  </a:cubicBezTo>
                  <a:close/>
                  <a:moveTo>
                    <a:pt x="255323" y="802021"/>
                  </a:moveTo>
                  <a:cubicBezTo>
                    <a:pt x="251884" y="806083"/>
                    <a:pt x="248457" y="811777"/>
                    <a:pt x="245271" y="819453"/>
                  </a:cubicBezTo>
                  <a:cubicBezTo>
                    <a:pt x="247478" y="826065"/>
                    <a:pt x="249544" y="831418"/>
                    <a:pt x="251822" y="836774"/>
                  </a:cubicBezTo>
                  <a:lnTo>
                    <a:pt x="251822" y="835829"/>
                  </a:lnTo>
                  <a:cubicBezTo>
                    <a:pt x="304104" y="825081"/>
                    <a:pt x="279397" y="773588"/>
                    <a:pt x="255323" y="802021"/>
                  </a:cubicBezTo>
                  <a:close/>
                  <a:moveTo>
                    <a:pt x="193638" y="680570"/>
                  </a:moveTo>
                  <a:cubicBezTo>
                    <a:pt x="192143" y="686869"/>
                    <a:pt x="186516" y="691590"/>
                    <a:pt x="187300" y="701040"/>
                  </a:cubicBezTo>
                  <a:cubicBezTo>
                    <a:pt x="188581" y="707653"/>
                    <a:pt x="191431" y="704191"/>
                    <a:pt x="193638" y="704819"/>
                  </a:cubicBezTo>
                  <a:cubicBezTo>
                    <a:pt x="197199" y="696633"/>
                    <a:pt x="197199" y="688757"/>
                    <a:pt x="193638" y="680570"/>
                  </a:cubicBezTo>
                  <a:close/>
                  <a:moveTo>
                    <a:pt x="9415" y="92279"/>
                  </a:moveTo>
                  <a:lnTo>
                    <a:pt x="101694" y="0"/>
                  </a:lnTo>
                  <a:lnTo>
                    <a:pt x="442400" y="340705"/>
                  </a:lnTo>
                  <a:lnTo>
                    <a:pt x="442399" y="429257"/>
                  </a:lnTo>
                  <a:lnTo>
                    <a:pt x="447028" y="442168"/>
                  </a:lnTo>
                  <a:lnTo>
                    <a:pt x="442471" y="454451"/>
                  </a:lnTo>
                  <a:cubicBezTo>
                    <a:pt x="441402" y="472719"/>
                    <a:pt x="450589" y="479962"/>
                    <a:pt x="446530" y="504525"/>
                  </a:cubicBezTo>
                  <a:cubicBezTo>
                    <a:pt x="440691" y="511769"/>
                    <a:pt x="438695" y="585461"/>
                    <a:pt x="447598" y="581995"/>
                  </a:cubicBezTo>
                  <a:cubicBezTo>
                    <a:pt x="460417" y="722772"/>
                    <a:pt x="447598" y="952668"/>
                    <a:pt x="452156" y="1123042"/>
                  </a:cubicBezTo>
                  <a:lnTo>
                    <a:pt x="447385" y="1136585"/>
                  </a:lnTo>
                  <a:lnTo>
                    <a:pt x="447384" y="1172802"/>
                  </a:lnTo>
                  <a:lnTo>
                    <a:pt x="452156" y="1185399"/>
                  </a:lnTo>
                  <a:lnTo>
                    <a:pt x="452156" y="1197051"/>
                  </a:lnTo>
                  <a:lnTo>
                    <a:pt x="447384" y="1209648"/>
                  </a:lnTo>
                  <a:lnTo>
                    <a:pt x="447385" y="1234211"/>
                  </a:lnTo>
                  <a:cubicBezTo>
                    <a:pt x="460346" y="1394508"/>
                    <a:pt x="448025" y="1624720"/>
                    <a:pt x="452156" y="1806436"/>
                  </a:cubicBezTo>
                  <a:cubicBezTo>
                    <a:pt x="437912" y="1963900"/>
                    <a:pt x="452654" y="2201668"/>
                    <a:pt x="446602" y="2380860"/>
                  </a:cubicBezTo>
                  <a:cubicBezTo>
                    <a:pt x="440547" y="2396922"/>
                    <a:pt x="440548" y="2397868"/>
                    <a:pt x="446602" y="2414558"/>
                  </a:cubicBezTo>
                  <a:cubicBezTo>
                    <a:pt x="447134" y="2422527"/>
                    <a:pt x="447299" y="2430871"/>
                    <a:pt x="447099" y="2439124"/>
                  </a:cubicBezTo>
                  <a:lnTo>
                    <a:pt x="442257" y="2452349"/>
                  </a:lnTo>
                  <a:lnTo>
                    <a:pt x="442257" y="2488567"/>
                  </a:lnTo>
                  <a:lnTo>
                    <a:pt x="447028" y="2501164"/>
                  </a:lnTo>
                  <a:lnTo>
                    <a:pt x="447029" y="2513447"/>
                  </a:lnTo>
                  <a:cubicBezTo>
                    <a:pt x="441473" y="2531715"/>
                    <a:pt x="436131" y="2503684"/>
                    <a:pt x="430151" y="2507148"/>
                  </a:cubicBezTo>
                  <a:lnTo>
                    <a:pt x="420037" y="2531083"/>
                  </a:lnTo>
                  <a:lnTo>
                    <a:pt x="415052" y="2520373"/>
                  </a:lnTo>
                  <a:lnTo>
                    <a:pt x="407929" y="2537068"/>
                  </a:lnTo>
                  <a:lnTo>
                    <a:pt x="407930" y="2561944"/>
                  </a:lnTo>
                  <a:cubicBezTo>
                    <a:pt x="417331" y="2578006"/>
                    <a:pt x="416548" y="2600681"/>
                    <a:pt x="425450" y="2616743"/>
                  </a:cubicBezTo>
                  <a:lnTo>
                    <a:pt x="430292" y="2616743"/>
                  </a:lnTo>
                  <a:cubicBezTo>
                    <a:pt x="432358" y="2630600"/>
                    <a:pt x="439053" y="2624615"/>
                    <a:pt x="442328" y="2634693"/>
                  </a:cubicBezTo>
                  <a:cubicBezTo>
                    <a:pt x="441829" y="2647290"/>
                    <a:pt x="444322" y="2680043"/>
                    <a:pt x="439052" y="2675004"/>
                  </a:cubicBezTo>
                  <a:cubicBezTo>
                    <a:pt x="436915" y="2673116"/>
                    <a:pt x="437343" y="2665558"/>
                    <a:pt x="437414" y="2658942"/>
                  </a:cubicBezTo>
                  <a:cubicBezTo>
                    <a:pt x="430292" y="2635007"/>
                    <a:pt x="423812" y="2641306"/>
                    <a:pt x="414838" y="2640992"/>
                  </a:cubicBezTo>
                  <a:lnTo>
                    <a:pt x="403800" y="2672484"/>
                  </a:lnTo>
                  <a:cubicBezTo>
                    <a:pt x="406363" y="2682880"/>
                    <a:pt x="410921" y="2690434"/>
                    <a:pt x="414767" y="2702089"/>
                  </a:cubicBezTo>
                  <a:cubicBezTo>
                    <a:pt x="420956" y="2685429"/>
                    <a:pt x="428733" y="2685429"/>
                    <a:pt x="434921" y="2702089"/>
                  </a:cubicBezTo>
                  <a:lnTo>
                    <a:pt x="439977" y="2690752"/>
                  </a:lnTo>
                  <a:cubicBezTo>
                    <a:pt x="442969" y="2701143"/>
                    <a:pt x="444536" y="2809793"/>
                    <a:pt x="439408" y="2810424"/>
                  </a:cubicBezTo>
                  <a:cubicBezTo>
                    <a:pt x="433469" y="2798895"/>
                    <a:pt x="427187" y="2791277"/>
                    <a:pt x="420749" y="2787750"/>
                  </a:cubicBezTo>
                  <a:cubicBezTo>
                    <a:pt x="417900" y="2792943"/>
                    <a:pt x="415237" y="2799936"/>
                    <a:pt x="412844" y="2808533"/>
                  </a:cubicBezTo>
                  <a:cubicBezTo>
                    <a:pt x="418684" y="2862072"/>
                    <a:pt x="437343" y="2848529"/>
                    <a:pt x="447241" y="2880650"/>
                  </a:cubicBezTo>
                  <a:cubicBezTo>
                    <a:pt x="447242" y="2884429"/>
                    <a:pt x="447242" y="2888522"/>
                    <a:pt x="446744" y="2892302"/>
                  </a:cubicBezTo>
                  <a:cubicBezTo>
                    <a:pt x="435063" y="2931671"/>
                    <a:pt x="419681" y="2906476"/>
                    <a:pt x="407788" y="2940174"/>
                  </a:cubicBezTo>
                  <a:cubicBezTo>
                    <a:pt x="410779" y="2952771"/>
                    <a:pt x="432428" y="2966942"/>
                    <a:pt x="418115" y="2982687"/>
                  </a:cubicBezTo>
                  <a:cubicBezTo>
                    <a:pt x="414055" y="2982687"/>
                    <a:pt x="411918" y="2990560"/>
                    <a:pt x="412844" y="2997489"/>
                  </a:cubicBezTo>
                  <a:cubicBezTo>
                    <a:pt x="418257" y="3011346"/>
                    <a:pt x="416689" y="3027408"/>
                    <a:pt x="422245" y="3036540"/>
                  </a:cubicBezTo>
                  <a:cubicBezTo>
                    <a:pt x="420963" y="3048823"/>
                    <a:pt x="414695" y="3039060"/>
                    <a:pt x="412915" y="3049455"/>
                  </a:cubicBezTo>
                  <a:lnTo>
                    <a:pt x="422459" y="3074648"/>
                  </a:lnTo>
                  <a:cubicBezTo>
                    <a:pt x="416475" y="3090708"/>
                    <a:pt x="416475" y="3090708"/>
                    <a:pt x="420251" y="3106141"/>
                  </a:cubicBezTo>
                  <a:cubicBezTo>
                    <a:pt x="427372" y="3104565"/>
                    <a:pt x="434494" y="3112440"/>
                    <a:pt x="440049" y="3094173"/>
                  </a:cubicBezTo>
                  <a:cubicBezTo>
                    <a:pt x="442221" y="3097793"/>
                    <a:pt x="443318" y="3108532"/>
                    <a:pt x="442499" y="3118107"/>
                  </a:cubicBezTo>
                  <a:cubicBezTo>
                    <a:pt x="441921" y="3124846"/>
                    <a:pt x="440526" y="3129475"/>
                    <a:pt x="438909" y="3130076"/>
                  </a:cubicBezTo>
                  <a:cubicBezTo>
                    <a:pt x="433226" y="3128214"/>
                    <a:pt x="427558" y="3134517"/>
                    <a:pt x="422743" y="3148023"/>
                  </a:cubicBezTo>
                  <a:lnTo>
                    <a:pt x="422743" y="3173220"/>
                  </a:lnTo>
                  <a:cubicBezTo>
                    <a:pt x="428228" y="3188651"/>
                    <a:pt x="449735" y="3161569"/>
                    <a:pt x="440049" y="3215419"/>
                  </a:cubicBezTo>
                  <a:lnTo>
                    <a:pt x="429865" y="3191798"/>
                  </a:lnTo>
                  <a:lnTo>
                    <a:pt x="407930" y="3245970"/>
                  </a:lnTo>
                  <a:cubicBezTo>
                    <a:pt x="414554" y="3263920"/>
                    <a:pt x="414554" y="3264862"/>
                    <a:pt x="407930" y="3281869"/>
                  </a:cubicBezTo>
                  <a:cubicBezTo>
                    <a:pt x="412816" y="3288260"/>
                    <a:pt x="417580" y="3296387"/>
                    <a:pt x="422173" y="3306118"/>
                  </a:cubicBezTo>
                  <a:lnTo>
                    <a:pt x="422173" y="3331312"/>
                  </a:lnTo>
                  <a:lnTo>
                    <a:pt x="416974" y="3345801"/>
                  </a:lnTo>
                  <a:lnTo>
                    <a:pt x="419111" y="3361545"/>
                  </a:lnTo>
                  <a:lnTo>
                    <a:pt x="424880" y="3361545"/>
                  </a:lnTo>
                  <a:cubicBezTo>
                    <a:pt x="428512" y="3371940"/>
                    <a:pt x="432002" y="3382328"/>
                    <a:pt x="436346" y="3393038"/>
                  </a:cubicBezTo>
                  <a:cubicBezTo>
                    <a:pt x="434351" y="3403747"/>
                    <a:pt x="429723" y="3395875"/>
                    <a:pt x="420820" y="3401541"/>
                  </a:cubicBezTo>
                  <a:cubicBezTo>
                    <a:pt x="422102" y="3401542"/>
                    <a:pt x="420820" y="3410674"/>
                    <a:pt x="417189" y="3416658"/>
                  </a:cubicBezTo>
                  <a:cubicBezTo>
                    <a:pt x="423171" y="3422325"/>
                    <a:pt x="420749" y="3439019"/>
                    <a:pt x="424666" y="3446577"/>
                  </a:cubicBezTo>
                  <a:cubicBezTo>
                    <a:pt x="430121" y="3444402"/>
                    <a:pt x="435612" y="3445787"/>
                    <a:pt x="440975" y="3450670"/>
                  </a:cubicBezTo>
                  <a:cubicBezTo>
                    <a:pt x="448595" y="3508931"/>
                    <a:pt x="416120" y="3469249"/>
                    <a:pt x="417330" y="3513656"/>
                  </a:cubicBezTo>
                  <a:cubicBezTo>
                    <a:pt x="423242" y="3532866"/>
                    <a:pt x="436416" y="3525936"/>
                    <a:pt x="441901" y="3549870"/>
                  </a:cubicBezTo>
                  <a:cubicBezTo>
                    <a:pt x="443041" y="3568451"/>
                    <a:pt x="437913" y="3567823"/>
                    <a:pt x="434779" y="3567824"/>
                  </a:cubicBezTo>
                  <a:cubicBezTo>
                    <a:pt x="428726" y="3576010"/>
                    <a:pt x="439692" y="3588921"/>
                    <a:pt x="441901" y="3597111"/>
                  </a:cubicBezTo>
                  <a:cubicBezTo>
                    <a:pt x="434280" y="3611913"/>
                    <a:pt x="424025" y="3597111"/>
                    <a:pt x="417829" y="3621359"/>
                  </a:cubicBezTo>
                  <a:lnTo>
                    <a:pt x="417829" y="3646871"/>
                  </a:lnTo>
                  <a:lnTo>
                    <a:pt x="426447" y="3668600"/>
                  </a:lnTo>
                  <a:cubicBezTo>
                    <a:pt x="427871" y="3679938"/>
                    <a:pt x="428797" y="3693477"/>
                    <a:pt x="434921" y="3689383"/>
                  </a:cubicBezTo>
                  <a:cubicBezTo>
                    <a:pt x="444251" y="3724027"/>
                    <a:pt x="420678" y="3706705"/>
                    <a:pt x="417687" y="3731900"/>
                  </a:cubicBezTo>
                  <a:lnTo>
                    <a:pt x="417687" y="3756462"/>
                  </a:lnTo>
                  <a:lnTo>
                    <a:pt x="429865" y="3787955"/>
                  </a:lnTo>
                  <a:lnTo>
                    <a:pt x="434993" y="3776621"/>
                  </a:lnTo>
                  <a:cubicBezTo>
                    <a:pt x="438696" y="3785439"/>
                    <a:pt x="436488" y="3812207"/>
                    <a:pt x="437557" y="3830474"/>
                  </a:cubicBezTo>
                  <a:lnTo>
                    <a:pt x="442043" y="3843068"/>
                  </a:lnTo>
                  <a:cubicBezTo>
                    <a:pt x="438055" y="3860390"/>
                    <a:pt x="431361" y="3857870"/>
                    <a:pt x="427799" y="3868894"/>
                  </a:cubicBezTo>
                  <a:cubicBezTo>
                    <a:pt x="426874" y="3892511"/>
                    <a:pt x="437841" y="3883064"/>
                    <a:pt x="442043" y="3903220"/>
                  </a:cubicBezTo>
                  <a:cubicBezTo>
                    <a:pt x="445176" y="3934713"/>
                    <a:pt x="434921" y="3931879"/>
                    <a:pt x="438909" y="3955814"/>
                  </a:cubicBezTo>
                  <a:lnTo>
                    <a:pt x="442257" y="3965260"/>
                  </a:lnTo>
                  <a:lnTo>
                    <a:pt x="442257" y="4001477"/>
                  </a:lnTo>
                  <a:lnTo>
                    <a:pt x="437485" y="4014075"/>
                  </a:lnTo>
                  <a:lnTo>
                    <a:pt x="437485" y="4123042"/>
                  </a:lnTo>
                  <a:lnTo>
                    <a:pt x="442115" y="4135952"/>
                  </a:lnTo>
                  <a:lnTo>
                    <a:pt x="437770" y="4148232"/>
                  </a:lnTo>
                  <a:lnTo>
                    <a:pt x="437770" y="4173115"/>
                  </a:lnTo>
                  <a:cubicBezTo>
                    <a:pt x="443538" y="4183504"/>
                    <a:pt x="441402" y="4197050"/>
                    <a:pt x="446957" y="4209644"/>
                  </a:cubicBezTo>
                  <a:lnTo>
                    <a:pt x="446957" y="4231059"/>
                  </a:lnTo>
                  <a:lnTo>
                    <a:pt x="452084" y="4245547"/>
                  </a:lnTo>
                  <a:lnTo>
                    <a:pt x="452084" y="4391359"/>
                  </a:lnTo>
                  <a:lnTo>
                    <a:pt x="447314" y="4403952"/>
                  </a:lnTo>
                  <a:lnTo>
                    <a:pt x="447313" y="4488671"/>
                  </a:lnTo>
                  <a:lnTo>
                    <a:pt x="442257" y="4502210"/>
                  </a:lnTo>
                  <a:lnTo>
                    <a:pt x="442257" y="4525516"/>
                  </a:lnTo>
                  <a:lnTo>
                    <a:pt x="437628" y="4538428"/>
                  </a:lnTo>
                  <a:cubicBezTo>
                    <a:pt x="436702" y="4548822"/>
                    <a:pt x="438909" y="4554490"/>
                    <a:pt x="441473" y="4559529"/>
                  </a:cubicBezTo>
                  <a:cubicBezTo>
                    <a:pt x="442043" y="4567086"/>
                    <a:pt x="439123" y="4568347"/>
                    <a:pt x="437913" y="4574017"/>
                  </a:cubicBezTo>
                  <a:lnTo>
                    <a:pt x="442185" y="4586614"/>
                  </a:lnTo>
                  <a:lnTo>
                    <a:pt x="442185" y="4681092"/>
                  </a:lnTo>
                  <a:lnTo>
                    <a:pt x="447242" y="4694634"/>
                  </a:lnTo>
                  <a:lnTo>
                    <a:pt x="447242" y="4706600"/>
                  </a:lnTo>
                  <a:lnTo>
                    <a:pt x="442399" y="4719512"/>
                  </a:lnTo>
                  <a:cubicBezTo>
                    <a:pt x="442400" y="4723605"/>
                    <a:pt x="442399" y="4727701"/>
                    <a:pt x="442399" y="4731163"/>
                  </a:cubicBezTo>
                  <a:lnTo>
                    <a:pt x="446886" y="4743763"/>
                  </a:lnTo>
                  <a:cubicBezTo>
                    <a:pt x="447883" y="4754469"/>
                    <a:pt x="445604" y="4760136"/>
                    <a:pt x="443040" y="4765175"/>
                  </a:cubicBezTo>
                  <a:cubicBezTo>
                    <a:pt x="442470" y="4772419"/>
                    <a:pt x="445390" y="4773993"/>
                    <a:pt x="447100" y="4781237"/>
                  </a:cubicBezTo>
                  <a:cubicBezTo>
                    <a:pt x="446316" y="4799819"/>
                    <a:pt x="450162" y="4909099"/>
                    <a:pt x="442185" y="4872564"/>
                  </a:cubicBezTo>
                  <a:cubicBezTo>
                    <a:pt x="442684" y="4854300"/>
                    <a:pt x="435063" y="4861545"/>
                    <a:pt x="432428" y="4853041"/>
                  </a:cubicBezTo>
                  <a:lnTo>
                    <a:pt x="437129" y="4840443"/>
                  </a:lnTo>
                  <a:lnTo>
                    <a:pt x="437129" y="4779978"/>
                  </a:lnTo>
                  <a:lnTo>
                    <a:pt x="432571" y="4767381"/>
                  </a:lnTo>
                  <a:lnTo>
                    <a:pt x="432572" y="4742815"/>
                  </a:lnTo>
                  <a:cubicBezTo>
                    <a:pt x="438767" y="4726756"/>
                    <a:pt x="438696" y="4726755"/>
                    <a:pt x="434636" y="4711321"/>
                  </a:cubicBezTo>
                  <a:cubicBezTo>
                    <a:pt x="425734" y="4705655"/>
                    <a:pt x="418897" y="4690224"/>
                    <a:pt x="410993" y="4722031"/>
                  </a:cubicBezTo>
                  <a:cubicBezTo>
                    <a:pt x="390910" y="4722031"/>
                    <a:pt x="372820" y="4704713"/>
                    <a:pt x="350743" y="4712271"/>
                  </a:cubicBezTo>
                  <a:lnTo>
                    <a:pt x="343622" y="4687387"/>
                  </a:lnTo>
                  <a:cubicBezTo>
                    <a:pt x="326815" y="4681092"/>
                    <a:pt x="316630" y="4695891"/>
                    <a:pt x="301888" y="4699988"/>
                  </a:cubicBezTo>
                  <a:cubicBezTo>
                    <a:pt x="298968" y="4709246"/>
                    <a:pt x="295436" y="4713907"/>
                    <a:pt x="291847" y="4713213"/>
                  </a:cubicBezTo>
                  <a:cubicBezTo>
                    <a:pt x="285010" y="4730819"/>
                    <a:pt x="276392" y="4727007"/>
                    <a:pt x="270481" y="4703767"/>
                  </a:cubicBezTo>
                  <a:cubicBezTo>
                    <a:pt x="270054" y="4686759"/>
                    <a:pt x="275039" y="4683294"/>
                    <a:pt x="277603" y="4674794"/>
                  </a:cubicBezTo>
                  <a:cubicBezTo>
                    <a:pt x="297758" y="4643301"/>
                    <a:pt x="320974" y="4614013"/>
                    <a:pt x="341698" y="4662197"/>
                  </a:cubicBezTo>
                  <a:cubicBezTo>
                    <a:pt x="345402" y="4658417"/>
                    <a:pt x="343408" y="4648336"/>
                    <a:pt x="345259" y="4642669"/>
                  </a:cubicBezTo>
                  <a:cubicBezTo>
                    <a:pt x="347388" y="4636592"/>
                    <a:pt x="349596" y="4631144"/>
                    <a:pt x="351882" y="4626293"/>
                  </a:cubicBezTo>
                  <a:cubicBezTo>
                    <a:pt x="367407" y="4637631"/>
                    <a:pt x="387847" y="4720771"/>
                    <a:pt x="400880" y="4650859"/>
                  </a:cubicBezTo>
                  <a:cubicBezTo>
                    <a:pt x="415550" y="4646449"/>
                    <a:pt x="423741" y="4701561"/>
                    <a:pt x="437414" y="4645189"/>
                  </a:cubicBezTo>
                  <a:lnTo>
                    <a:pt x="437414" y="4621254"/>
                  </a:lnTo>
                  <a:cubicBezTo>
                    <a:pt x="428156" y="4604878"/>
                    <a:pt x="437414" y="4553230"/>
                    <a:pt x="419966" y="4591967"/>
                  </a:cubicBezTo>
                  <a:cubicBezTo>
                    <a:pt x="412488" y="4591967"/>
                    <a:pt x="409141" y="4610234"/>
                    <a:pt x="402304" y="4603936"/>
                  </a:cubicBezTo>
                  <a:cubicBezTo>
                    <a:pt x="396963" y="4596378"/>
                    <a:pt x="393687" y="4583777"/>
                    <a:pt x="388061" y="4598579"/>
                  </a:cubicBezTo>
                  <a:cubicBezTo>
                    <a:pt x="369209" y="4601479"/>
                    <a:pt x="350344" y="4595243"/>
                    <a:pt x="331799" y="4579998"/>
                  </a:cubicBezTo>
                  <a:cubicBezTo>
                    <a:pt x="326992" y="4591180"/>
                    <a:pt x="321487" y="4595055"/>
                    <a:pt x="316132" y="4591021"/>
                  </a:cubicBezTo>
                  <a:cubicBezTo>
                    <a:pt x="315491" y="4585668"/>
                    <a:pt x="314921" y="4579998"/>
                    <a:pt x="313994" y="4572443"/>
                  </a:cubicBezTo>
                  <a:cubicBezTo>
                    <a:pt x="313070" y="4564885"/>
                    <a:pt x="309010" y="4564567"/>
                    <a:pt x="309722" y="4555121"/>
                  </a:cubicBezTo>
                  <a:cubicBezTo>
                    <a:pt x="316844" y="4555122"/>
                    <a:pt x="324820" y="4558901"/>
                    <a:pt x="329663" y="4532447"/>
                  </a:cubicBezTo>
                  <a:lnTo>
                    <a:pt x="327526" y="4518589"/>
                  </a:lnTo>
                  <a:lnTo>
                    <a:pt x="321545" y="4518590"/>
                  </a:lnTo>
                  <a:lnTo>
                    <a:pt x="312784" y="4494024"/>
                  </a:lnTo>
                  <a:lnTo>
                    <a:pt x="306873" y="4494024"/>
                  </a:lnTo>
                  <a:lnTo>
                    <a:pt x="302742" y="4506307"/>
                  </a:lnTo>
                  <a:lnTo>
                    <a:pt x="294980" y="4506306"/>
                  </a:lnTo>
                  <a:cubicBezTo>
                    <a:pt x="294410" y="4495915"/>
                    <a:pt x="298398" y="4493396"/>
                    <a:pt x="299894" y="4487411"/>
                  </a:cubicBezTo>
                  <a:cubicBezTo>
                    <a:pt x="299894" y="4478594"/>
                    <a:pt x="299894" y="4473554"/>
                    <a:pt x="302173" y="4470406"/>
                  </a:cubicBezTo>
                  <a:cubicBezTo>
                    <a:pt x="317200" y="4490558"/>
                    <a:pt x="331229" y="4421589"/>
                    <a:pt x="343835" y="4462845"/>
                  </a:cubicBezTo>
                  <a:cubicBezTo>
                    <a:pt x="344547" y="4499377"/>
                    <a:pt x="359788" y="4479539"/>
                    <a:pt x="363634" y="4462845"/>
                  </a:cubicBezTo>
                  <a:lnTo>
                    <a:pt x="363633" y="4438913"/>
                  </a:lnTo>
                  <a:cubicBezTo>
                    <a:pt x="358292" y="4426314"/>
                    <a:pt x="351740" y="4440802"/>
                    <a:pt x="346541" y="4421278"/>
                  </a:cubicBezTo>
                  <a:cubicBezTo>
                    <a:pt x="339918" y="4417810"/>
                    <a:pt x="329449" y="4452771"/>
                    <a:pt x="324393" y="4422852"/>
                  </a:cubicBezTo>
                  <a:cubicBezTo>
                    <a:pt x="323253" y="4408049"/>
                    <a:pt x="323182" y="4408049"/>
                    <a:pt x="316630" y="4410255"/>
                  </a:cubicBezTo>
                  <a:cubicBezTo>
                    <a:pt x="306019" y="4448992"/>
                    <a:pt x="299894" y="4423480"/>
                    <a:pt x="286363" y="4424426"/>
                  </a:cubicBezTo>
                  <a:cubicBezTo>
                    <a:pt x="283806" y="4431666"/>
                    <a:pt x="280765" y="4434784"/>
                    <a:pt x="277746" y="4433244"/>
                  </a:cubicBezTo>
                  <a:lnTo>
                    <a:pt x="270624" y="4414979"/>
                  </a:lnTo>
                  <a:lnTo>
                    <a:pt x="270624" y="4391987"/>
                  </a:lnTo>
                  <a:lnTo>
                    <a:pt x="260582" y="4365850"/>
                  </a:lnTo>
                  <a:lnTo>
                    <a:pt x="260582" y="4353882"/>
                  </a:lnTo>
                  <a:cubicBezTo>
                    <a:pt x="284084" y="4326800"/>
                    <a:pt x="317556" y="4401119"/>
                    <a:pt x="338137" y="4339394"/>
                  </a:cubicBezTo>
                  <a:cubicBezTo>
                    <a:pt x="326316" y="4334672"/>
                    <a:pt x="311929" y="4325537"/>
                    <a:pt x="301390" y="4348843"/>
                  </a:cubicBezTo>
                  <a:cubicBezTo>
                    <a:pt x="295485" y="4344181"/>
                    <a:pt x="289924" y="4333409"/>
                    <a:pt x="285152" y="4317350"/>
                  </a:cubicBezTo>
                  <a:cubicBezTo>
                    <a:pt x="285151" y="4312944"/>
                    <a:pt x="284795" y="4308847"/>
                    <a:pt x="284654" y="4305067"/>
                  </a:cubicBezTo>
                  <a:cubicBezTo>
                    <a:pt x="281377" y="4295935"/>
                    <a:pt x="276962" y="4302234"/>
                    <a:pt x="273116" y="4300029"/>
                  </a:cubicBezTo>
                  <a:cubicBezTo>
                    <a:pt x="261935" y="4318296"/>
                    <a:pt x="247336" y="4339711"/>
                    <a:pt x="236012" y="4331521"/>
                  </a:cubicBezTo>
                  <a:lnTo>
                    <a:pt x="236012" y="4306327"/>
                  </a:lnTo>
                  <a:cubicBezTo>
                    <a:pt x="253247" y="4274834"/>
                    <a:pt x="273259" y="4279559"/>
                    <a:pt x="292630" y="4276725"/>
                  </a:cubicBezTo>
                  <a:lnTo>
                    <a:pt x="299751" y="4256567"/>
                  </a:lnTo>
                  <a:cubicBezTo>
                    <a:pt x="300819" y="4190751"/>
                    <a:pt x="279739" y="4249326"/>
                    <a:pt x="271264" y="4236101"/>
                  </a:cubicBezTo>
                  <a:cubicBezTo>
                    <a:pt x="264142" y="4204608"/>
                    <a:pt x="257021" y="4222558"/>
                    <a:pt x="248261" y="4227597"/>
                  </a:cubicBezTo>
                  <a:cubicBezTo>
                    <a:pt x="238291" y="4206496"/>
                    <a:pt x="226469" y="4201140"/>
                    <a:pt x="216213" y="4184767"/>
                  </a:cubicBezTo>
                  <a:lnTo>
                    <a:pt x="216213" y="4173115"/>
                  </a:lnTo>
                  <a:lnTo>
                    <a:pt x="221128" y="4159887"/>
                  </a:lnTo>
                  <a:cubicBezTo>
                    <a:pt x="221128" y="4155790"/>
                    <a:pt x="221128" y="4151700"/>
                    <a:pt x="221128" y="4147603"/>
                  </a:cubicBezTo>
                  <a:cubicBezTo>
                    <a:pt x="259798" y="4069188"/>
                    <a:pt x="156036" y="4087769"/>
                    <a:pt x="145211" y="4081785"/>
                  </a:cubicBezTo>
                  <a:cubicBezTo>
                    <a:pt x="141151" y="4085564"/>
                    <a:pt x="142789" y="4103200"/>
                    <a:pt x="138089" y="4110130"/>
                  </a:cubicBezTo>
                  <a:cubicBezTo>
                    <a:pt x="132748" y="4152957"/>
                    <a:pt x="115371" y="4121150"/>
                    <a:pt x="104475" y="4130281"/>
                  </a:cubicBezTo>
                  <a:cubicBezTo>
                    <a:pt x="103834" y="4135638"/>
                    <a:pt x="103121" y="4140991"/>
                    <a:pt x="101626" y="4152011"/>
                  </a:cubicBezTo>
                  <a:cubicBezTo>
                    <a:pt x="97852" y="4186654"/>
                    <a:pt x="43584" y="4170910"/>
                    <a:pt x="56118" y="4214997"/>
                  </a:cubicBezTo>
                  <a:cubicBezTo>
                    <a:pt x="70362" y="4212163"/>
                    <a:pt x="83608" y="4214997"/>
                    <a:pt x="92866" y="4258144"/>
                  </a:cubicBezTo>
                  <a:lnTo>
                    <a:pt x="92866" y="4269167"/>
                  </a:lnTo>
                  <a:lnTo>
                    <a:pt x="97852" y="4282392"/>
                  </a:lnTo>
                  <a:lnTo>
                    <a:pt x="97851" y="4294362"/>
                  </a:lnTo>
                  <a:cubicBezTo>
                    <a:pt x="52629" y="4374351"/>
                    <a:pt x="99419" y="4337188"/>
                    <a:pt x="117364" y="4380022"/>
                  </a:cubicBezTo>
                  <a:cubicBezTo>
                    <a:pt x="106896" y="4385689"/>
                    <a:pt x="96783" y="4395766"/>
                    <a:pt x="85460" y="4397658"/>
                  </a:cubicBezTo>
                  <a:lnTo>
                    <a:pt x="74065" y="4429150"/>
                  </a:lnTo>
                  <a:cubicBezTo>
                    <a:pt x="76415" y="4438282"/>
                    <a:pt x="80474" y="4433872"/>
                    <a:pt x="83109" y="4440802"/>
                  </a:cubicBezTo>
                  <a:cubicBezTo>
                    <a:pt x="90231" y="4459697"/>
                    <a:pt x="92795" y="4431984"/>
                    <a:pt x="99916" y="4435135"/>
                  </a:cubicBezTo>
                  <a:cubicBezTo>
                    <a:pt x="110671" y="4472295"/>
                    <a:pt x="124486" y="4416867"/>
                    <a:pt x="134884" y="4446786"/>
                  </a:cubicBezTo>
                  <a:cubicBezTo>
                    <a:pt x="142006" y="4420961"/>
                    <a:pt x="147561" y="4446786"/>
                    <a:pt x="155823" y="4458751"/>
                  </a:cubicBezTo>
                  <a:cubicBezTo>
                    <a:pt x="168855" y="4465050"/>
                    <a:pt x="186018" y="4464105"/>
                    <a:pt x="198552" y="4483946"/>
                  </a:cubicBezTo>
                  <a:cubicBezTo>
                    <a:pt x="204606" y="4483946"/>
                    <a:pt x="222623" y="4477333"/>
                    <a:pt x="209163" y="4505679"/>
                  </a:cubicBezTo>
                  <a:cubicBezTo>
                    <a:pt x="206030" y="4508826"/>
                    <a:pt x="206030" y="4499063"/>
                    <a:pt x="207598" y="4499377"/>
                  </a:cubicBezTo>
                  <a:cubicBezTo>
                    <a:pt x="197555" y="4497175"/>
                    <a:pt x="196416" y="4487725"/>
                    <a:pt x="188725" y="4507566"/>
                  </a:cubicBezTo>
                  <a:cubicBezTo>
                    <a:pt x="168356" y="4505993"/>
                    <a:pt x="149270" y="4494969"/>
                    <a:pt x="130470" y="4530241"/>
                  </a:cubicBezTo>
                  <a:cubicBezTo>
                    <a:pt x="119857" y="4549765"/>
                    <a:pt x="86741" y="4498748"/>
                    <a:pt x="87739" y="4564253"/>
                  </a:cubicBezTo>
                  <a:cubicBezTo>
                    <a:pt x="96355" y="4564253"/>
                    <a:pt x="105329" y="4607398"/>
                    <a:pt x="114943" y="4605510"/>
                  </a:cubicBezTo>
                  <a:cubicBezTo>
                    <a:pt x="117080" y="4599839"/>
                    <a:pt x="117080" y="4599839"/>
                    <a:pt x="112594" y="4587874"/>
                  </a:cubicBezTo>
                  <a:cubicBezTo>
                    <a:pt x="116795" y="4573071"/>
                    <a:pt x="123917" y="4587874"/>
                    <a:pt x="129187" y="4570866"/>
                  </a:cubicBezTo>
                  <a:cubicBezTo>
                    <a:pt x="133531" y="4570865"/>
                    <a:pt x="131395" y="4582203"/>
                    <a:pt x="132463" y="4588501"/>
                  </a:cubicBezTo>
                  <a:cubicBezTo>
                    <a:pt x="136188" y="4602011"/>
                    <a:pt x="141002" y="4608184"/>
                    <a:pt x="145780" y="4605510"/>
                  </a:cubicBezTo>
                  <a:lnTo>
                    <a:pt x="153543" y="4580944"/>
                  </a:lnTo>
                  <a:cubicBezTo>
                    <a:pt x="161733" y="4576536"/>
                    <a:pt x="177400" y="4640782"/>
                    <a:pt x="176546" y="4575591"/>
                  </a:cubicBezTo>
                  <a:cubicBezTo>
                    <a:pt x="184310" y="4529923"/>
                    <a:pt x="196059" y="4547249"/>
                    <a:pt x="208095" y="4544098"/>
                  </a:cubicBezTo>
                  <a:cubicBezTo>
                    <a:pt x="212154" y="4561417"/>
                    <a:pt x="221412" y="4549451"/>
                    <a:pt x="220488" y="4573699"/>
                  </a:cubicBezTo>
                  <a:lnTo>
                    <a:pt x="215644" y="4586928"/>
                  </a:lnTo>
                  <a:lnTo>
                    <a:pt x="215644" y="4598579"/>
                  </a:lnTo>
                  <a:lnTo>
                    <a:pt x="220345" y="4611491"/>
                  </a:lnTo>
                  <a:cubicBezTo>
                    <a:pt x="204392" y="4647080"/>
                    <a:pt x="184736" y="4638890"/>
                    <a:pt x="168000" y="4665344"/>
                  </a:cubicBezTo>
                  <a:cubicBezTo>
                    <a:pt x="160878" y="4668178"/>
                    <a:pt x="156035" y="4691484"/>
                    <a:pt x="149698" y="4667235"/>
                  </a:cubicBezTo>
                  <a:cubicBezTo>
                    <a:pt x="145402" y="4675233"/>
                    <a:pt x="141265" y="4684713"/>
                    <a:pt x="137305" y="4695577"/>
                  </a:cubicBezTo>
                  <a:lnTo>
                    <a:pt x="137305" y="4720457"/>
                  </a:lnTo>
                  <a:lnTo>
                    <a:pt x="141650" y="4733054"/>
                  </a:lnTo>
                  <a:cubicBezTo>
                    <a:pt x="135882" y="4759194"/>
                    <a:pt x="125769" y="4742500"/>
                    <a:pt x="120285" y="4764547"/>
                  </a:cubicBezTo>
                  <a:cubicBezTo>
                    <a:pt x="113804" y="4761082"/>
                    <a:pt x="102694" y="4768640"/>
                    <a:pt x="101839" y="4796040"/>
                  </a:cubicBezTo>
                  <a:lnTo>
                    <a:pt x="87596" y="4830366"/>
                  </a:lnTo>
                  <a:lnTo>
                    <a:pt x="87596" y="4848630"/>
                  </a:lnTo>
                  <a:cubicBezTo>
                    <a:pt x="80674" y="4854267"/>
                    <a:pt x="74008" y="4864914"/>
                    <a:pt x="67869" y="4880122"/>
                  </a:cubicBezTo>
                  <a:cubicBezTo>
                    <a:pt x="82112" y="4919492"/>
                    <a:pt x="98350" y="4893037"/>
                    <a:pt x="111952" y="4851781"/>
                  </a:cubicBezTo>
                  <a:lnTo>
                    <a:pt x="111952" y="4832885"/>
                  </a:lnTo>
                  <a:cubicBezTo>
                    <a:pt x="119074" y="4823436"/>
                    <a:pt x="144000" y="4804544"/>
                    <a:pt x="141650" y="4854928"/>
                  </a:cubicBezTo>
                  <a:lnTo>
                    <a:pt x="136949" y="4868157"/>
                  </a:lnTo>
                  <a:cubicBezTo>
                    <a:pt x="140012" y="4878234"/>
                    <a:pt x="144499" y="4871936"/>
                    <a:pt x="149555" y="4874456"/>
                  </a:cubicBezTo>
                  <a:lnTo>
                    <a:pt x="157389" y="4849262"/>
                  </a:lnTo>
                  <a:cubicBezTo>
                    <a:pt x="166648" y="4842649"/>
                    <a:pt x="170921" y="4861859"/>
                    <a:pt x="178754" y="4860913"/>
                  </a:cubicBezTo>
                  <a:cubicBezTo>
                    <a:pt x="187585" y="4825327"/>
                    <a:pt x="197982" y="4848948"/>
                    <a:pt x="207954" y="4825641"/>
                  </a:cubicBezTo>
                  <a:cubicBezTo>
                    <a:pt x="227680" y="4827847"/>
                    <a:pt x="250256" y="4854300"/>
                    <a:pt x="268915" y="4807691"/>
                  </a:cubicBezTo>
                  <a:cubicBezTo>
                    <a:pt x="268915" y="4785017"/>
                    <a:pt x="275324" y="4793520"/>
                    <a:pt x="279098" y="4782497"/>
                  </a:cubicBezTo>
                  <a:lnTo>
                    <a:pt x="279098" y="4770532"/>
                  </a:lnTo>
                  <a:cubicBezTo>
                    <a:pt x="282018" y="4759508"/>
                    <a:pt x="286220" y="4765807"/>
                    <a:pt x="290636" y="4763918"/>
                  </a:cubicBezTo>
                  <a:cubicBezTo>
                    <a:pt x="297116" y="4781555"/>
                    <a:pt x="302957" y="4774307"/>
                    <a:pt x="312001" y="4775570"/>
                  </a:cubicBezTo>
                  <a:lnTo>
                    <a:pt x="319122" y="4751950"/>
                  </a:lnTo>
                  <a:cubicBezTo>
                    <a:pt x="330802" y="4759508"/>
                    <a:pt x="337995" y="4720457"/>
                    <a:pt x="347609" y="4758249"/>
                  </a:cubicBezTo>
                  <a:cubicBezTo>
                    <a:pt x="313354" y="4812416"/>
                    <a:pt x="347965" y="4789741"/>
                    <a:pt x="359930" y="4824699"/>
                  </a:cubicBezTo>
                  <a:cubicBezTo>
                    <a:pt x="369474" y="4834777"/>
                    <a:pt x="387705" y="4782183"/>
                    <a:pt x="391764" y="4831312"/>
                  </a:cubicBezTo>
                  <a:cubicBezTo>
                    <a:pt x="384642" y="4847056"/>
                    <a:pt x="377520" y="4877289"/>
                    <a:pt x="369615" y="4849893"/>
                  </a:cubicBezTo>
                  <a:cubicBezTo>
                    <a:pt x="358791" y="4877920"/>
                    <a:pt x="346399" y="4823753"/>
                    <a:pt x="335716" y="4872564"/>
                  </a:cubicBezTo>
                  <a:cubicBezTo>
                    <a:pt x="308226" y="4786907"/>
                    <a:pt x="275324" y="4830683"/>
                    <a:pt x="246766" y="4872564"/>
                  </a:cubicBezTo>
                  <a:cubicBezTo>
                    <a:pt x="242635" y="4880440"/>
                    <a:pt x="245128" y="4891463"/>
                    <a:pt x="244274" y="4901855"/>
                  </a:cubicBezTo>
                  <a:cubicBezTo>
                    <a:pt x="250149" y="4930908"/>
                    <a:pt x="259430" y="4914079"/>
                    <a:pt x="266016" y="4923378"/>
                  </a:cubicBezTo>
                  <a:lnTo>
                    <a:pt x="268735" y="4933671"/>
                  </a:lnTo>
                  <a:lnTo>
                    <a:pt x="263991" y="4939765"/>
                  </a:lnTo>
                  <a:cubicBezTo>
                    <a:pt x="262469" y="4943426"/>
                    <a:pt x="260974" y="4947992"/>
                    <a:pt x="259158" y="4951612"/>
                  </a:cubicBezTo>
                  <a:cubicBezTo>
                    <a:pt x="256452" y="4998536"/>
                    <a:pt x="266279" y="5003260"/>
                    <a:pt x="273757" y="4988775"/>
                  </a:cubicBezTo>
                  <a:cubicBezTo>
                    <a:pt x="273900" y="4973248"/>
                    <a:pt x="273116" y="4957818"/>
                    <a:pt x="271478" y="4944054"/>
                  </a:cubicBezTo>
                  <a:cubicBezTo>
                    <a:pt x="276606" y="4912561"/>
                    <a:pt x="285721" y="4971140"/>
                    <a:pt x="292416" y="4970511"/>
                  </a:cubicBezTo>
                  <a:cubicBezTo>
                    <a:pt x="295364" y="4971295"/>
                    <a:pt x="298221" y="4975547"/>
                    <a:pt x="300677" y="4982791"/>
                  </a:cubicBezTo>
                  <a:lnTo>
                    <a:pt x="311716" y="4982790"/>
                  </a:lnTo>
                  <a:lnTo>
                    <a:pt x="318838" y="4959170"/>
                  </a:lnTo>
                  <a:cubicBezTo>
                    <a:pt x="347965" y="4975547"/>
                    <a:pt x="454720" y="4914138"/>
                    <a:pt x="367052" y="5019950"/>
                  </a:cubicBezTo>
                  <a:cubicBezTo>
                    <a:pt x="356369" y="5007671"/>
                    <a:pt x="345288" y="5003607"/>
                    <a:pt x="334292" y="5007985"/>
                  </a:cubicBezTo>
                  <a:lnTo>
                    <a:pt x="332227" y="5024361"/>
                  </a:lnTo>
                  <a:cubicBezTo>
                    <a:pt x="338209" y="5050815"/>
                    <a:pt x="346470" y="5036958"/>
                    <a:pt x="352380" y="5051443"/>
                  </a:cubicBezTo>
                  <a:lnTo>
                    <a:pt x="352381" y="5062152"/>
                  </a:lnTo>
                  <a:lnTo>
                    <a:pt x="357010" y="5075378"/>
                  </a:lnTo>
                  <a:cubicBezTo>
                    <a:pt x="353805" y="5086086"/>
                    <a:pt x="339847" y="5066563"/>
                    <a:pt x="342339" y="5109707"/>
                  </a:cubicBezTo>
                  <a:lnTo>
                    <a:pt x="338280" y="5122304"/>
                  </a:lnTo>
                  <a:cubicBezTo>
                    <a:pt x="349418" y="5145954"/>
                    <a:pt x="362209" y="5149231"/>
                    <a:pt x="373889" y="5131436"/>
                  </a:cubicBezTo>
                  <a:cubicBezTo>
                    <a:pt x="386352" y="5138363"/>
                    <a:pt x="419752" y="5166080"/>
                    <a:pt x="384500" y="5165762"/>
                  </a:cubicBezTo>
                  <a:cubicBezTo>
                    <a:pt x="377378" y="5219930"/>
                    <a:pt x="372108" y="5162301"/>
                    <a:pt x="362423" y="5184030"/>
                  </a:cubicBezTo>
                  <a:lnTo>
                    <a:pt x="362422" y="5196627"/>
                  </a:lnTo>
                  <a:cubicBezTo>
                    <a:pt x="366055" y="5214577"/>
                    <a:pt x="379372" y="5210170"/>
                    <a:pt x="376666" y="5234104"/>
                  </a:cubicBezTo>
                  <a:cubicBezTo>
                    <a:pt x="368832" y="5249221"/>
                    <a:pt x="360429" y="5207650"/>
                    <a:pt x="352951" y="5244182"/>
                  </a:cubicBezTo>
                  <a:cubicBezTo>
                    <a:pt x="354446" y="5256147"/>
                    <a:pt x="360571" y="5247015"/>
                    <a:pt x="362422" y="5257094"/>
                  </a:cubicBezTo>
                  <a:lnTo>
                    <a:pt x="362422" y="5269376"/>
                  </a:lnTo>
                  <a:cubicBezTo>
                    <a:pt x="367621" y="5287954"/>
                    <a:pt x="373888" y="5284175"/>
                    <a:pt x="379514" y="5300869"/>
                  </a:cubicBezTo>
                  <a:lnTo>
                    <a:pt x="389556" y="5277876"/>
                  </a:lnTo>
                  <a:cubicBezTo>
                    <a:pt x="392476" y="5281970"/>
                    <a:pt x="391764" y="5288586"/>
                    <a:pt x="391906" y="5294570"/>
                  </a:cubicBezTo>
                  <a:lnTo>
                    <a:pt x="386993" y="5307796"/>
                  </a:lnTo>
                  <a:lnTo>
                    <a:pt x="386992" y="5344013"/>
                  </a:lnTo>
                  <a:cubicBezTo>
                    <a:pt x="397177" y="5386843"/>
                    <a:pt x="416049" y="5322912"/>
                    <a:pt x="425379" y="5358498"/>
                  </a:cubicBezTo>
                  <a:cubicBezTo>
                    <a:pt x="416448" y="5364955"/>
                    <a:pt x="407824" y="5378055"/>
                    <a:pt x="399883" y="5397235"/>
                  </a:cubicBezTo>
                  <a:cubicBezTo>
                    <a:pt x="396179" y="5403848"/>
                    <a:pt x="385640" y="5387474"/>
                    <a:pt x="387348" y="5418021"/>
                  </a:cubicBezTo>
                  <a:cubicBezTo>
                    <a:pt x="410351" y="5475651"/>
                    <a:pt x="385640" y="5439751"/>
                    <a:pt x="387348" y="5481007"/>
                  </a:cubicBezTo>
                  <a:lnTo>
                    <a:pt x="396820" y="5498011"/>
                  </a:lnTo>
                  <a:lnTo>
                    <a:pt x="396820" y="5527303"/>
                  </a:lnTo>
                  <a:lnTo>
                    <a:pt x="391621" y="5541470"/>
                  </a:lnTo>
                  <a:lnTo>
                    <a:pt x="393615" y="5557850"/>
                  </a:lnTo>
                  <a:cubicBezTo>
                    <a:pt x="399527" y="5557850"/>
                    <a:pt x="419824" y="5563830"/>
                    <a:pt x="407859" y="5529190"/>
                  </a:cubicBezTo>
                  <a:cubicBezTo>
                    <a:pt x="403800" y="5513128"/>
                    <a:pt x="413342" y="5507461"/>
                    <a:pt x="412132" y="5492659"/>
                  </a:cubicBezTo>
                  <a:cubicBezTo>
                    <a:pt x="416049" y="5476597"/>
                    <a:pt x="424452" y="5487934"/>
                    <a:pt x="429153" y="5484783"/>
                  </a:cubicBezTo>
                  <a:cubicBezTo>
                    <a:pt x="434779" y="5457070"/>
                    <a:pt x="429936" y="5396920"/>
                    <a:pt x="431432" y="5358812"/>
                  </a:cubicBezTo>
                  <a:lnTo>
                    <a:pt x="436488" y="5345273"/>
                  </a:lnTo>
                  <a:lnTo>
                    <a:pt x="436488" y="5295199"/>
                  </a:lnTo>
                  <a:lnTo>
                    <a:pt x="430150" y="5289845"/>
                  </a:lnTo>
                  <a:cubicBezTo>
                    <a:pt x="422530" y="5315668"/>
                    <a:pt x="412275" y="5289845"/>
                    <a:pt x="404511" y="5315040"/>
                  </a:cubicBezTo>
                  <a:cubicBezTo>
                    <a:pt x="394399" y="5257724"/>
                    <a:pt x="422316" y="5283547"/>
                    <a:pt x="428939" y="5278508"/>
                  </a:cubicBezTo>
                  <a:cubicBezTo>
                    <a:pt x="434209" y="5264715"/>
                    <a:pt x="440612" y="5262416"/>
                    <a:pt x="446316" y="5272210"/>
                  </a:cubicBezTo>
                  <a:lnTo>
                    <a:pt x="446316" y="5308741"/>
                  </a:lnTo>
                  <a:lnTo>
                    <a:pt x="441402" y="5321967"/>
                  </a:lnTo>
                  <a:lnTo>
                    <a:pt x="441402" y="5455181"/>
                  </a:lnTo>
                  <a:lnTo>
                    <a:pt x="436346" y="5469038"/>
                  </a:lnTo>
                  <a:lnTo>
                    <a:pt x="436346" y="5504624"/>
                  </a:lnTo>
                  <a:cubicBezTo>
                    <a:pt x="429865" y="5521946"/>
                    <a:pt x="429865" y="5522892"/>
                    <a:pt x="436346" y="5539896"/>
                  </a:cubicBezTo>
                  <a:lnTo>
                    <a:pt x="436345" y="5562574"/>
                  </a:lnTo>
                  <a:lnTo>
                    <a:pt x="441402" y="5577373"/>
                  </a:lnTo>
                  <a:lnTo>
                    <a:pt x="441402" y="5692007"/>
                  </a:lnTo>
                  <a:lnTo>
                    <a:pt x="446459" y="5705864"/>
                  </a:lnTo>
                  <a:lnTo>
                    <a:pt x="446459" y="6083776"/>
                  </a:lnTo>
                  <a:lnTo>
                    <a:pt x="441687" y="6096687"/>
                  </a:lnTo>
                  <a:lnTo>
                    <a:pt x="441687" y="6108339"/>
                  </a:lnTo>
                  <a:lnTo>
                    <a:pt x="446744" y="6122196"/>
                  </a:lnTo>
                  <a:lnTo>
                    <a:pt x="446744" y="6206599"/>
                  </a:lnTo>
                  <a:cubicBezTo>
                    <a:pt x="454862" y="6215418"/>
                    <a:pt x="448025" y="6256671"/>
                    <a:pt x="455788" y="6265491"/>
                  </a:cubicBezTo>
                  <a:cubicBezTo>
                    <a:pt x="456407" y="6281487"/>
                    <a:pt x="456600" y="6297768"/>
                    <a:pt x="456358" y="6313989"/>
                  </a:cubicBezTo>
                  <a:lnTo>
                    <a:pt x="451657" y="6328160"/>
                  </a:lnTo>
                  <a:lnTo>
                    <a:pt x="451658" y="6447832"/>
                  </a:lnTo>
                  <a:lnTo>
                    <a:pt x="446601" y="6461689"/>
                  </a:lnTo>
                  <a:lnTo>
                    <a:pt x="446601" y="6534124"/>
                  </a:lnTo>
                  <a:lnTo>
                    <a:pt x="441687" y="6547349"/>
                  </a:lnTo>
                  <a:lnTo>
                    <a:pt x="441687" y="6778507"/>
                  </a:lnTo>
                  <a:lnTo>
                    <a:pt x="445960" y="6789214"/>
                  </a:lnTo>
                  <a:cubicBezTo>
                    <a:pt x="447598" y="6812833"/>
                    <a:pt x="445533" y="6838973"/>
                    <a:pt x="446957" y="6864796"/>
                  </a:cubicBezTo>
                  <a:lnTo>
                    <a:pt x="450447" y="6873300"/>
                  </a:lnTo>
                  <a:cubicBezTo>
                    <a:pt x="451635" y="6943748"/>
                    <a:pt x="451635" y="7014479"/>
                    <a:pt x="450447" y="7084931"/>
                  </a:cubicBezTo>
                  <a:cubicBezTo>
                    <a:pt x="440476" y="7128389"/>
                    <a:pt x="448951" y="7225072"/>
                    <a:pt x="446316" y="7288690"/>
                  </a:cubicBezTo>
                  <a:lnTo>
                    <a:pt x="451016" y="7302546"/>
                  </a:lnTo>
                  <a:lnTo>
                    <a:pt x="451017" y="7374032"/>
                  </a:lnTo>
                  <a:lnTo>
                    <a:pt x="456072" y="7387889"/>
                  </a:lnTo>
                  <a:lnTo>
                    <a:pt x="456072" y="7484259"/>
                  </a:lnTo>
                  <a:lnTo>
                    <a:pt x="460987" y="7497487"/>
                  </a:lnTo>
                  <a:lnTo>
                    <a:pt x="460987" y="7679828"/>
                  </a:lnTo>
                  <a:lnTo>
                    <a:pt x="455930" y="7693684"/>
                  </a:lnTo>
                  <a:lnTo>
                    <a:pt x="455930" y="7790368"/>
                  </a:lnTo>
                  <a:cubicBezTo>
                    <a:pt x="445817" y="7817450"/>
                    <a:pt x="453508" y="7891459"/>
                    <a:pt x="451229" y="7935863"/>
                  </a:cubicBezTo>
                  <a:lnTo>
                    <a:pt x="441616" y="7959800"/>
                  </a:lnTo>
                  <a:lnTo>
                    <a:pt x="441616" y="8129230"/>
                  </a:lnTo>
                  <a:lnTo>
                    <a:pt x="436559" y="8143086"/>
                  </a:lnTo>
                  <a:lnTo>
                    <a:pt x="436559" y="8167021"/>
                  </a:lnTo>
                  <a:lnTo>
                    <a:pt x="441331" y="8179932"/>
                  </a:lnTo>
                  <a:lnTo>
                    <a:pt x="441331" y="8191901"/>
                  </a:lnTo>
                  <a:cubicBezTo>
                    <a:pt x="434209" y="8200405"/>
                    <a:pt x="437557" y="8231266"/>
                    <a:pt x="436203" y="8252050"/>
                  </a:cubicBezTo>
                  <a:cubicBezTo>
                    <a:pt x="442114" y="8261185"/>
                    <a:pt x="441616" y="8275356"/>
                    <a:pt x="441402" y="8299604"/>
                  </a:cubicBezTo>
                  <a:cubicBezTo>
                    <a:pt x="440263" y="8303069"/>
                    <a:pt x="438767" y="8307477"/>
                    <a:pt x="436844" y="8313775"/>
                  </a:cubicBezTo>
                  <a:lnTo>
                    <a:pt x="436844" y="8337396"/>
                  </a:lnTo>
                  <a:lnTo>
                    <a:pt x="441189" y="8349993"/>
                  </a:lnTo>
                  <a:lnTo>
                    <a:pt x="441189" y="8482576"/>
                  </a:lnTo>
                  <a:lnTo>
                    <a:pt x="446245" y="8496119"/>
                  </a:lnTo>
                  <a:lnTo>
                    <a:pt x="446245" y="8508088"/>
                  </a:lnTo>
                  <a:lnTo>
                    <a:pt x="441473" y="8520685"/>
                  </a:lnTo>
                  <a:lnTo>
                    <a:pt x="441473" y="8703343"/>
                  </a:lnTo>
                  <a:cubicBezTo>
                    <a:pt x="452370" y="8737669"/>
                    <a:pt x="443610" y="8830887"/>
                    <a:pt x="446316" y="8886001"/>
                  </a:cubicBezTo>
                  <a:cubicBezTo>
                    <a:pt x="451728" y="8893556"/>
                    <a:pt x="451443" y="8911191"/>
                    <a:pt x="451230" y="8931350"/>
                  </a:cubicBezTo>
                  <a:cubicBezTo>
                    <a:pt x="446459" y="8947095"/>
                    <a:pt x="444108" y="8957172"/>
                    <a:pt x="451229" y="8970715"/>
                  </a:cubicBezTo>
                  <a:lnTo>
                    <a:pt x="451230" y="9177936"/>
                  </a:lnTo>
                  <a:lnTo>
                    <a:pt x="446601" y="9190847"/>
                  </a:lnTo>
                  <a:lnTo>
                    <a:pt x="446601" y="9226750"/>
                  </a:lnTo>
                  <a:lnTo>
                    <a:pt x="451301" y="9239665"/>
                  </a:lnTo>
                  <a:lnTo>
                    <a:pt x="451302" y="9250685"/>
                  </a:lnTo>
                  <a:lnTo>
                    <a:pt x="446245" y="9264541"/>
                  </a:lnTo>
                  <a:lnTo>
                    <a:pt x="446245" y="9354126"/>
                  </a:lnTo>
                  <a:lnTo>
                    <a:pt x="5705" y="9794665"/>
                  </a:lnTo>
                  <a:lnTo>
                    <a:pt x="5903" y="9776254"/>
                  </a:lnTo>
                  <a:cubicBezTo>
                    <a:pt x="5510" y="9750770"/>
                    <a:pt x="4077" y="9729453"/>
                    <a:pt x="569" y="9716463"/>
                  </a:cubicBezTo>
                  <a:cubicBezTo>
                    <a:pt x="569" y="9712684"/>
                    <a:pt x="569" y="9708587"/>
                    <a:pt x="0" y="9704180"/>
                  </a:cubicBezTo>
                  <a:lnTo>
                    <a:pt x="4842" y="9690637"/>
                  </a:lnTo>
                  <a:lnTo>
                    <a:pt x="4841" y="9277453"/>
                  </a:lnTo>
                  <a:lnTo>
                    <a:pt x="9898" y="9263913"/>
                  </a:lnTo>
                  <a:lnTo>
                    <a:pt x="9898" y="8960009"/>
                  </a:lnTo>
                  <a:lnTo>
                    <a:pt x="14670" y="8947095"/>
                  </a:lnTo>
                  <a:lnTo>
                    <a:pt x="14670" y="8911191"/>
                  </a:lnTo>
                  <a:lnTo>
                    <a:pt x="10183" y="8898280"/>
                  </a:lnTo>
                  <a:lnTo>
                    <a:pt x="10183" y="8872772"/>
                  </a:lnTo>
                  <a:cubicBezTo>
                    <a:pt x="17305" y="8865845"/>
                    <a:pt x="17305" y="8772627"/>
                    <a:pt x="10183" y="8765068"/>
                  </a:cubicBezTo>
                  <a:cubicBezTo>
                    <a:pt x="5126" y="8659881"/>
                    <a:pt x="17661" y="8506828"/>
                    <a:pt x="4914" y="8423056"/>
                  </a:cubicBezTo>
                  <a:lnTo>
                    <a:pt x="9684" y="8410145"/>
                  </a:lnTo>
                  <a:lnTo>
                    <a:pt x="9684" y="8300864"/>
                  </a:lnTo>
                  <a:cubicBezTo>
                    <a:pt x="2563" y="8287321"/>
                    <a:pt x="3703" y="8277875"/>
                    <a:pt x="9329" y="8264332"/>
                  </a:cubicBezTo>
                  <a:lnTo>
                    <a:pt x="9328" y="8239138"/>
                  </a:lnTo>
                  <a:lnTo>
                    <a:pt x="5555" y="8229692"/>
                  </a:lnTo>
                  <a:cubicBezTo>
                    <a:pt x="4122" y="8216778"/>
                    <a:pt x="4123" y="8201660"/>
                    <a:pt x="5554" y="8188750"/>
                  </a:cubicBezTo>
                  <a:lnTo>
                    <a:pt x="9542" y="8178986"/>
                  </a:lnTo>
                  <a:cubicBezTo>
                    <a:pt x="5198" y="7940587"/>
                    <a:pt x="17946" y="7653060"/>
                    <a:pt x="4771" y="7436075"/>
                  </a:cubicBezTo>
                  <a:lnTo>
                    <a:pt x="9542" y="7423161"/>
                  </a:lnTo>
                  <a:lnTo>
                    <a:pt x="9542" y="7167758"/>
                  </a:lnTo>
                  <a:lnTo>
                    <a:pt x="14314" y="7155160"/>
                  </a:lnTo>
                  <a:lnTo>
                    <a:pt x="14314" y="7082412"/>
                  </a:lnTo>
                  <a:lnTo>
                    <a:pt x="9258" y="7068240"/>
                  </a:lnTo>
                  <a:lnTo>
                    <a:pt x="9258" y="6971871"/>
                  </a:lnTo>
                  <a:cubicBezTo>
                    <a:pt x="2136" y="6966204"/>
                    <a:pt x="2136" y="6883063"/>
                    <a:pt x="9258" y="6877393"/>
                  </a:cubicBezTo>
                  <a:cubicBezTo>
                    <a:pt x="9257" y="6873614"/>
                    <a:pt x="9257" y="6869834"/>
                    <a:pt x="9827" y="6865110"/>
                  </a:cubicBezTo>
                  <a:lnTo>
                    <a:pt x="5056" y="6851571"/>
                  </a:lnTo>
                  <a:lnTo>
                    <a:pt x="5056" y="6584827"/>
                  </a:lnTo>
                  <a:lnTo>
                    <a:pt x="71" y="6571597"/>
                  </a:lnTo>
                  <a:lnTo>
                    <a:pt x="4770" y="6559004"/>
                  </a:lnTo>
                  <a:lnTo>
                    <a:pt x="4771" y="6376660"/>
                  </a:lnTo>
                  <a:lnTo>
                    <a:pt x="284" y="6364063"/>
                  </a:lnTo>
                  <a:lnTo>
                    <a:pt x="284" y="6278403"/>
                  </a:lnTo>
                  <a:lnTo>
                    <a:pt x="4272" y="6268640"/>
                  </a:lnTo>
                  <a:cubicBezTo>
                    <a:pt x="6765" y="6175735"/>
                    <a:pt x="2990" y="6077792"/>
                    <a:pt x="5554" y="5985205"/>
                  </a:cubicBezTo>
                  <a:lnTo>
                    <a:pt x="9258" y="5976073"/>
                  </a:lnTo>
                  <a:cubicBezTo>
                    <a:pt x="14100" y="5894506"/>
                    <a:pt x="2136" y="5767275"/>
                    <a:pt x="14599" y="5706809"/>
                  </a:cubicBezTo>
                  <a:lnTo>
                    <a:pt x="14599" y="5486360"/>
                  </a:lnTo>
                  <a:lnTo>
                    <a:pt x="9827" y="5473763"/>
                  </a:lnTo>
                  <a:lnTo>
                    <a:pt x="9827" y="5425577"/>
                  </a:lnTo>
                  <a:lnTo>
                    <a:pt x="14599" y="5412983"/>
                  </a:lnTo>
                  <a:lnTo>
                    <a:pt x="14599" y="5364483"/>
                  </a:lnTo>
                  <a:lnTo>
                    <a:pt x="9827" y="5350939"/>
                  </a:lnTo>
                  <a:cubicBezTo>
                    <a:pt x="9471" y="5330533"/>
                    <a:pt x="9664" y="5310031"/>
                    <a:pt x="10397" y="5289846"/>
                  </a:cubicBezTo>
                  <a:lnTo>
                    <a:pt x="13887" y="5281028"/>
                  </a:lnTo>
                  <a:cubicBezTo>
                    <a:pt x="14599" y="5198833"/>
                    <a:pt x="17732" y="5186550"/>
                    <a:pt x="10397" y="5170805"/>
                  </a:cubicBezTo>
                  <a:lnTo>
                    <a:pt x="9756" y="5158522"/>
                  </a:lnTo>
                  <a:lnTo>
                    <a:pt x="14599" y="5144979"/>
                  </a:lnTo>
                  <a:lnTo>
                    <a:pt x="14599" y="5036330"/>
                  </a:lnTo>
                  <a:lnTo>
                    <a:pt x="19655" y="5023102"/>
                  </a:lnTo>
                  <a:lnTo>
                    <a:pt x="19656" y="5011135"/>
                  </a:lnTo>
                  <a:lnTo>
                    <a:pt x="14599" y="4997593"/>
                  </a:lnTo>
                  <a:lnTo>
                    <a:pt x="14599" y="4755415"/>
                  </a:lnTo>
                  <a:lnTo>
                    <a:pt x="10112" y="4742500"/>
                  </a:lnTo>
                  <a:lnTo>
                    <a:pt x="10112" y="4632592"/>
                  </a:lnTo>
                  <a:lnTo>
                    <a:pt x="14741" y="4621254"/>
                  </a:lnTo>
                  <a:cubicBezTo>
                    <a:pt x="13317" y="4589762"/>
                    <a:pt x="18872" y="4537485"/>
                    <a:pt x="9828" y="4523628"/>
                  </a:cubicBezTo>
                  <a:cubicBezTo>
                    <a:pt x="9827" y="4500954"/>
                    <a:pt x="7691" y="4471034"/>
                    <a:pt x="14599" y="4463159"/>
                  </a:cubicBezTo>
                  <a:lnTo>
                    <a:pt x="14599" y="4438597"/>
                  </a:lnTo>
                  <a:lnTo>
                    <a:pt x="9827" y="4425999"/>
                  </a:lnTo>
                  <a:lnTo>
                    <a:pt x="9827" y="4170592"/>
                  </a:lnTo>
                  <a:lnTo>
                    <a:pt x="14599" y="4157996"/>
                  </a:lnTo>
                  <a:lnTo>
                    <a:pt x="14599" y="4133747"/>
                  </a:lnTo>
                  <a:lnTo>
                    <a:pt x="10113" y="4121149"/>
                  </a:lnTo>
                  <a:lnTo>
                    <a:pt x="10112" y="3963686"/>
                  </a:lnTo>
                  <a:cubicBezTo>
                    <a:pt x="22931" y="3925267"/>
                    <a:pt x="7761" y="3810316"/>
                    <a:pt x="17234" y="3763392"/>
                  </a:cubicBezTo>
                  <a:cubicBezTo>
                    <a:pt x="19513" y="3763393"/>
                    <a:pt x="22218" y="3765284"/>
                    <a:pt x="24356" y="3756151"/>
                  </a:cubicBezTo>
                  <a:cubicBezTo>
                    <a:pt x="25068" y="3709857"/>
                    <a:pt x="24356" y="3722767"/>
                    <a:pt x="14741" y="3709225"/>
                  </a:cubicBezTo>
                  <a:cubicBezTo>
                    <a:pt x="12676" y="3684345"/>
                    <a:pt x="21863" y="3695054"/>
                    <a:pt x="24285" y="3683717"/>
                  </a:cubicBezTo>
                  <a:lnTo>
                    <a:pt x="24285" y="3659782"/>
                  </a:lnTo>
                  <a:cubicBezTo>
                    <a:pt x="21578" y="3651907"/>
                    <a:pt x="16522" y="3656003"/>
                    <a:pt x="14670" y="3647185"/>
                  </a:cubicBezTo>
                  <a:lnTo>
                    <a:pt x="14670" y="3623565"/>
                  </a:lnTo>
                  <a:lnTo>
                    <a:pt x="19085" y="3610653"/>
                  </a:lnTo>
                  <a:lnTo>
                    <a:pt x="19085" y="3586088"/>
                  </a:lnTo>
                  <a:cubicBezTo>
                    <a:pt x="12747" y="3568769"/>
                    <a:pt x="12747" y="3568138"/>
                    <a:pt x="19085" y="3550816"/>
                  </a:cubicBezTo>
                  <a:lnTo>
                    <a:pt x="19085" y="3526253"/>
                  </a:lnTo>
                  <a:lnTo>
                    <a:pt x="14528" y="3513342"/>
                  </a:lnTo>
                  <a:lnTo>
                    <a:pt x="14527" y="3235574"/>
                  </a:lnTo>
                  <a:lnTo>
                    <a:pt x="9543" y="3222349"/>
                  </a:lnTo>
                  <a:lnTo>
                    <a:pt x="9543" y="2745865"/>
                  </a:lnTo>
                  <a:cubicBezTo>
                    <a:pt x="16664" y="2731059"/>
                    <a:pt x="15169" y="2723504"/>
                    <a:pt x="9542" y="2706814"/>
                  </a:cubicBezTo>
                  <a:cubicBezTo>
                    <a:pt x="9542" y="2695159"/>
                    <a:pt x="8830" y="2681616"/>
                    <a:pt x="10183" y="2670910"/>
                  </a:cubicBezTo>
                  <a:lnTo>
                    <a:pt x="13815" y="2662093"/>
                  </a:lnTo>
                  <a:cubicBezTo>
                    <a:pt x="16308" y="2585250"/>
                    <a:pt x="12534" y="2504629"/>
                    <a:pt x="15097" y="2427159"/>
                  </a:cubicBezTo>
                  <a:lnTo>
                    <a:pt x="19370" y="2416763"/>
                  </a:lnTo>
                  <a:cubicBezTo>
                    <a:pt x="19370" y="2393775"/>
                    <a:pt x="21364" y="2364173"/>
                    <a:pt x="14527" y="2355983"/>
                  </a:cubicBezTo>
                  <a:lnTo>
                    <a:pt x="14528" y="1576855"/>
                  </a:lnTo>
                  <a:lnTo>
                    <a:pt x="9543" y="1563626"/>
                  </a:lnTo>
                  <a:lnTo>
                    <a:pt x="9542" y="1551972"/>
                  </a:lnTo>
                  <a:lnTo>
                    <a:pt x="14314" y="1539060"/>
                  </a:lnTo>
                  <a:lnTo>
                    <a:pt x="14314" y="1247122"/>
                  </a:lnTo>
                  <a:lnTo>
                    <a:pt x="9542" y="1233897"/>
                  </a:lnTo>
                  <a:cubicBezTo>
                    <a:pt x="8688" y="1220672"/>
                    <a:pt x="12818" y="1215946"/>
                    <a:pt x="14456" y="1207443"/>
                  </a:cubicBezTo>
                  <a:cubicBezTo>
                    <a:pt x="14456" y="1189179"/>
                    <a:pt x="15097" y="1169337"/>
                    <a:pt x="10112" y="1163039"/>
                  </a:cubicBezTo>
                  <a:cubicBezTo>
                    <a:pt x="8787" y="1096777"/>
                    <a:pt x="8979" y="1030108"/>
                    <a:pt x="10682" y="964005"/>
                  </a:cubicBezTo>
                  <a:lnTo>
                    <a:pt x="14314" y="954873"/>
                  </a:lnTo>
                  <a:lnTo>
                    <a:pt x="14314" y="686869"/>
                  </a:lnTo>
                  <a:lnTo>
                    <a:pt x="9542" y="674272"/>
                  </a:lnTo>
                  <a:lnTo>
                    <a:pt x="9542" y="613806"/>
                  </a:lnTo>
                  <a:lnTo>
                    <a:pt x="14171" y="601209"/>
                  </a:lnTo>
                  <a:lnTo>
                    <a:pt x="9827" y="588611"/>
                  </a:lnTo>
                  <a:lnTo>
                    <a:pt x="9827" y="162830"/>
                  </a:lnTo>
                  <a:lnTo>
                    <a:pt x="14599" y="148341"/>
                  </a:lnTo>
                  <a:cubicBezTo>
                    <a:pt x="14599" y="139524"/>
                    <a:pt x="14599" y="131651"/>
                    <a:pt x="14100" y="125353"/>
                  </a:cubicBezTo>
                  <a:lnTo>
                    <a:pt x="9543" y="11401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382" name="Google Shape;382;p18"/>
            <p:cNvSpPr/>
            <p:nvPr/>
          </p:nvSpPr>
          <p:spPr>
            <a:xfrm flipH="1" rot="-8100000">
              <a:off x="9199219" y="21793"/>
              <a:ext cx="492090" cy="8180498"/>
            </a:xfrm>
            <a:custGeom>
              <a:rect b="b" l="l" r="r" t="t"/>
              <a:pathLst>
                <a:path extrusionOk="0" h="8175951" w="491817">
                  <a:moveTo>
                    <a:pt x="444794" y="482059"/>
                  </a:moveTo>
                  <a:cubicBezTo>
                    <a:pt x="434182" y="441435"/>
                    <a:pt x="456758" y="434822"/>
                    <a:pt x="461459" y="453086"/>
                  </a:cubicBezTo>
                  <a:cubicBezTo>
                    <a:pt x="456331" y="471982"/>
                    <a:pt x="450064" y="465997"/>
                    <a:pt x="444794" y="482059"/>
                  </a:cubicBezTo>
                  <a:close/>
                  <a:moveTo>
                    <a:pt x="405246" y="566963"/>
                  </a:moveTo>
                  <a:cubicBezTo>
                    <a:pt x="399348" y="561835"/>
                    <a:pt x="393659" y="555202"/>
                    <a:pt x="388318" y="546305"/>
                  </a:cubicBezTo>
                  <a:lnTo>
                    <a:pt x="388318" y="545044"/>
                  </a:lnTo>
                  <a:cubicBezTo>
                    <a:pt x="401137" y="506625"/>
                    <a:pt x="425494" y="543785"/>
                    <a:pt x="440236" y="554809"/>
                  </a:cubicBezTo>
                  <a:cubicBezTo>
                    <a:pt x="442785" y="544635"/>
                    <a:pt x="446660" y="544634"/>
                    <a:pt x="449209" y="554809"/>
                  </a:cubicBezTo>
                  <a:cubicBezTo>
                    <a:pt x="454059" y="555625"/>
                    <a:pt x="458717" y="563500"/>
                    <a:pt x="462456" y="577169"/>
                  </a:cubicBezTo>
                  <a:lnTo>
                    <a:pt x="460248" y="592913"/>
                  </a:lnTo>
                  <a:cubicBezTo>
                    <a:pt x="442515" y="584175"/>
                    <a:pt x="422939" y="582345"/>
                    <a:pt x="405246" y="566963"/>
                  </a:cubicBezTo>
                  <a:close/>
                  <a:moveTo>
                    <a:pt x="412889" y="708493"/>
                  </a:moveTo>
                  <a:cubicBezTo>
                    <a:pt x="423143" y="693690"/>
                    <a:pt x="437174" y="675109"/>
                    <a:pt x="447215" y="708493"/>
                  </a:cubicBezTo>
                  <a:lnTo>
                    <a:pt x="447215" y="721090"/>
                  </a:lnTo>
                  <a:cubicBezTo>
                    <a:pt x="446645" y="722663"/>
                    <a:pt x="446076" y="725183"/>
                    <a:pt x="445506" y="725183"/>
                  </a:cubicBezTo>
                  <a:lnTo>
                    <a:pt x="445506" y="723923"/>
                  </a:lnTo>
                  <a:cubicBezTo>
                    <a:pt x="434517" y="726569"/>
                    <a:pt x="423500" y="721374"/>
                    <a:pt x="412889" y="708493"/>
                  </a:cubicBezTo>
                  <a:close/>
                  <a:moveTo>
                    <a:pt x="435037" y="922015"/>
                  </a:moveTo>
                  <a:lnTo>
                    <a:pt x="435037" y="920752"/>
                  </a:lnTo>
                  <a:cubicBezTo>
                    <a:pt x="421434" y="888946"/>
                    <a:pt x="471785" y="875720"/>
                    <a:pt x="461245" y="929888"/>
                  </a:cubicBezTo>
                  <a:cubicBezTo>
                    <a:pt x="452699" y="946261"/>
                    <a:pt x="443512" y="924217"/>
                    <a:pt x="435037" y="922015"/>
                  </a:cubicBezTo>
                  <a:close/>
                  <a:moveTo>
                    <a:pt x="437458" y="1172380"/>
                  </a:moveTo>
                  <a:lnTo>
                    <a:pt x="437459" y="1160414"/>
                  </a:lnTo>
                  <a:cubicBezTo>
                    <a:pt x="438627" y="1157455"/>
                    <a:pt x="439908" y="1155438"/>
                    <a:pt x="441233" y="1154430"/>
                  </a:cubicBezTo>
                  <a:lnTo>
                    <a:pt x="441233" y="1153799"/>
                  </a:lnTo>
                  <a:cubicBezTo>
                    <a:pt x="450420" y="1153799"/>
                    <a:pt x="460176" y="1150651"/>
                    <a:pt x="469292" y="1155058"/>
                  </a:cubicBezTo>
                  <a:lnTo>
                    <a:pt x="476912" y="1172380"/>
                  </a:lnTo>
                  <a:cubicBezTo>
                    <a:pt x="463873" y="1182964"/>
                    <a:pt x="450498" y="1182963"/>
                    <a:pt x="437458" y="1172380"/>
                  </a:cubicBezTo>
                  <a:close/>
                  <a:moveTo>
                    <a:pt x="453539" y="1319058"/>
                  </a:moveTo>
                  <a:cubicBezTo>
                    <a:pt x="452480" y="1314905"/>
                    <a:pt x="453731" y="1308587"/>
                    <a:pt x="459179" y="1299610"/>
                  </a:cubicBezTo>
                  <a:lnTo>
                    <a:pt x="469791" y="1299610"/>
                  </a:lnTo>
                  <a:lnTo>
                    <a:pt x="474342" y="1311689"/>
                  </a:lnTo>
                  <a:lnTo>
                    <a:pt x="474420" y="1311262"/>
                  </a:lnTo>
                  <a:lnTo>
                    <a:pt x="474420" y="1311894"/>
                  </a:lnTo>
                  <a:lnTo>
                    <a:pt x="474342" y="1311689"/>
                  </a:lnTo>
                  <a:lnTo>
                    <a:pt x="472489" y="1321931"/>
                  </a:lnTo>
                  <a:cubicBezTo>
                    <a:pt x="467008" y="1327009"/>
                    <a:pt x="455655" y="1327364"/>
                    <a:pt x="453539" y="1319058"/>
                  </a:cubicBezTo>
                  <a:close/>
                  <a:moveTo>
                    <a:pt x="442372" y="1464318"/>
                  </a:moveTo>
                  <a:lnTo>
                    <a:pt x="442372" y="1451721"/>
                  </a:lnTo>
                  <a:cubicBezTo>
                    <a:pt x="449651" y="1427882"/>
                    <a:pt x="459592" y="1427882"/>
                    <a:pt x="466871" y="1451721"/>
                  </a:cubicBezTo>
                  <a:lnTo>
                    <a:pt x="466871" y="1464633"/>
                  </a:lnTo>
                  <a:lnTo>
                    <a:pt x="466871" y="1463373"/>
                  </a:lnTo>
                  <a:cubicBezTo>
                    <a:pt x="458824" y="1471877"/>
                    <a:pt x="450448" y="1472191"/>
                    <a:pt x="442372" y="1464318"/>
                  </a:cubicBezTo>
                  <a:close/>
                  <a:moveTo>
                    <a:pt x="402847" y="1986470"/>
                  </a:moveTo>
                  <a:lnTo>
                    <a:pt x="415595" y="1958124"/>
                  </a:lnTo>
                  <a:cubicBezTo>
                    <a:pt x="433327" y="1983318"/>
                    <a:pt x="454337" y="1971981"/>
                    <a:pt x="471358" y="2010403"/>
                  </a:cubicBezTo>
                  <a:cubicBezTo>
                    <a:pt x="459244" y="2025077"/>
                    <a:pt x="446411" y="2023190"/>
                    <a:pt x="434539" y="2005051"/>
                  </a:cubicBezTo>
                  <a:cubicBezTo>
                    <a:pt x="423429" y="1990876"/>
                    <a:pt x="413530" y="1997175"/>
                    <a:pt x="402847" y="1986470"/>
                  </a:cubicBezTo>
                  <a:close/>
                  <a:moveTo>
                    <a:pt x="395654" y="2079371"/>
                  </a:moveTo>
                  <a:lnTo>
                    <a:pt x="396010" y="2078110"/>
                  </a:lnTo>
                  <a:cubicBezTo>
                    <a:pt x="390028" y="2069293"/>
                    <a:pt x="398361" y="2063312"/>
                    <a:pt x="400568" y="2067090"/>
                  </a:cubicBezTo>
                  <a:lnTo>
                    <a:pt x="404912" y="2042839"/>
                  </a:lnTo>
                  <a:cubicBezTo>
                    <a:pt x="413814" y="2047250"/>
                    <a:pt x="424070" y="2033075"/>
                    <a:pt x="431689" y="2050397"/>
                  </a:cubicBezTo>
                  <a:cubicBezTo>
                    <a:pt x="420865" y="2075277"/>
                    <a:pt x="407761" y="2072758"/>
                    <a:pt x="395654" y="2079371"/>
                  </a:cubicBezTo>
                  <a:close/>
                  <a:moveTo>
                    <a:pt x="386040" y="2248172"/>
                  </a:moveTo>
                  <a:cubicBezTo>
                    <a:pt x="375001" y="2196837"/>
                    <a:pt x="417375" y="2246284"/>
                    <a:pt x="422147" y="2206287"/>
                  </a:cubicBezTo>
                  <a:cubicBezTo>
                    <a:pt x="424355" y="2163456"/>
                    <a:pt x="444651" y="2206287"/>
                    <a:pt x="452200" y="2206287"/>
                  </a:cubicBezTo>
                  <a:cubicBezTo>
                    <a:pt x="441447" y="2251008"/>
                    <a:pt x="427131" y="2222349"/>
                    <a:pt x="415168" y="2248803"/>
                  </a:cubicBezTo>
                  <a:close/>
                  <a:moveTo>
                    <a:pt x="432263" y="2296427"/>
                  </a:moveTo>
                  <a:cubicBezTo>
                    <a:pt x="428930" y="2293600"/>
                    <a:pt x="425714" y="2288074"/>
                    <a:pt x="422787" y="2279982"/>
                  </a:cubicBezTo>
                  <a:lnTo>
                    <a:pt x="422787" y="2267067"/>
                  </a:lnTo>
                  <a:cubicBezTo>
                    <a:pt x="426918" y="2251636"/>
                    <a:pt x="432117" y="2268327"/>
                    <a:pt x="436533" y="2272738"/>
                  </a:cubicBezTo>
                  <a:lnTo>
                    <a:pt x="436176" y="2272738"/>
                  </a:lnTo>
                  <a:cubicBezTo>
                    <a:pt x="438370" y="2272578"/>
                    <a:pt x="440528" y="2274972"/>
                    <a:pt x="442443" y="2279664"/>
                  </a:cubicBezTo>
                  <a:lnTo>
                    <a:pt x="442443" y="2296672"/>
                  </a:lnTo>
                  <a:cubicBezTo>
                    <a:pt x="439046" y="2299380"/>
                    <a:pt x="435596" y="2299253"/>
                    <a:pt x="432263" y="2296427"/>
                  </a:cubicBezTo>
                  <a:close/>
                  <a:moveTo>
                    <a:pt x="424924" y="2358398"/>
                  </a:moveTo>
                  <a:lnTo>
                    <a:pt x="417732" y="2336665"/>
                  </a:lnTo>
                  <a:cubicBezTo>
                    <a:pt x="428058" y="2335723"/>
                    <a:pt x="442016" y="2325014"/>
                    <a:pt x="451773" y="2341390"/>
                  </a:cubicBezTo>
                  <a:cubicBezTo>
                    <a:pt x="443797" y="2368475"/>
                    <a:pt x="434823" y="2355878"/>
                    <a:pt x="424924" y="2358398"/>
                  </a:cubicBezTo>
                  <a:close/>
                  <a:moveTo>
                    <a:pt x="445079" y="2443744"/>
                  </a:moveTo>
                  <a:cubicBezTo>
                    <a:pt x="441446" y="2431143"/>
                    <a:pt x="441446" y="2431143"/>
                    <a:pt x="445078" y="2419492"/>
                  </a:cubicBezTo>
                  <a:lnTo>
                    <a:pt x="454693" y="2419492"/>
                  </a:lnTo>
                  <a:lnTo>
                    <a:pt x="454622" y="2419492"/>
                  </a:lnTo>
                  <a:cubicBezTo>
                    <a:pt x="458112" y="2432092"/>
                    <a:pt x="458112" y="2432092"/>
                    <a:pt x="454763" y="2443743"/>
                  </a:cubicBezTo>
                  <a:close/>
                  <a:moveTo>
                    <a:pt x="228009" y="3432929"/>
                  </a:moveTo>
                  <a:cubicBezTo>
                    <a:pt x="226513" y="3425054"/>
                    <a:pt x="218537" y="3415922"/>
                    <a:pt x="223594" y="3407418"/>
                  </a:cubicBezTo>
                  <a:lnTo>
                    <a:pt x="223808" y="3406475"/>
                  </a:lnTo>
                  <a:cubicBezTo>
                    <a:pt x="227724" y="3408367"/>
                    <a:pt x="232568" y="3400177"/>
                    <a:pt x="235130" y="3414662"/>
                  </a:cubicBezTo>
                  <a:close/>
                  <a:moveTo>
                    <a:pt x="333159" y="3724266"/>
                  </a:moveTo>
                  <a:cubicBezTo>
                    <a:pt x="329280" y="3721638"/>
                    <a:pt x="330028" y="3700854"/>
                    <a:pt x="338467" y="3714790"/>
                  </a:cubicBezTo>
                  <a:lnTo>
                    <a:pt x="338252" y="3714790"/>
                  </a:lnTo>
                  <a:cubicBezTo>
                    <a:pt x="338538" y="3715732"/>
                    <a:pt x="338395" y="3717624"/>
                    <a:pt x="338467" y="3718883"/>
                  </a:cubicBezTo>
                  <a:cubicBezTo>
                    <a:pt x="336259" y="3724001"/>
                    <a:pt x="334452" y="3725142"/>
                    <a:pt x="333159" y="3724266"/>
                  </a:cubicBezTo>
                  <a:close/>
                  <a:moveTo>
                    <a:pt x="334910" y="3791060"/>
                  </a:moveTo>
                  <a:cubicBezTo>
                    <a:pt x="334065" y="3787537"/>
                    <a:pt x="333784" y="3779349"/>
                    <a:pt x="334407" y="3762973"/>
                  </a:cubicBezTo>
                  <a:cubicBezTo>
                    <a:pt x="347263" y="3755759"/>
                    <a:pt x="360280" y="3756612"/>
                    <a:pt x="373078" y="3765493"/>
                  </a:cubicBezTo>
                  <a:lnTo>
                    <a:pt x="355772" y="3808637"/>
                  </a:lnTo>
                  <a:cubicBezTo>
                    <a:pt x="352710" y="3808951"/>
                    <a:pt x="348651" y="3808951"/>
                    <a:pt x="348650" y="3791946"/>
                  </a:cubicBezTo>
                  <a:cubicBezTo>
                    <a:pt x="345072" y="3770216"/>
                    <a:pt x="337447" y="3801630"/>
                    <a:pt x="334910" y="3791060"/>
                  </a:cubicBezTo>
                  <a:close/>
                  <a:moveTo>
                    <a:pt x="346657" y="3869417"/>
                  </a:moveTo>
                  <a:cubicBezTo>
                    <a:pt x="343167" y="3856820"/>
                    <a:pt x="343167" y="3856820"/>
                    <a:pt x="346657" y="3844854"/>
                  </a:cubicBezTo>
                  <a:cubicBezTo>
                    <a:pt x="356841" y="3842335"/>
                    <a:pt x="365458" y="3864378"/>
                    <a:pt x="375927" y="3857137"/>
                  </a:cubicBezTo>
                  <a:cubicBezTo>
                    <a:pt x="379631" y="3869731"/>
                    <a:pt x="379631" y="3869731"/>
                    <a:pt x="375927" y="3881700"/>
                  </a:cubicBezTo>
                  <a:lnTo>
                    <a:pt x="375856" y="3881700"/>
                  </a:lnTo>
                  <a:cubicBezTo>
                    <a:pt x="366042" y="3883684"/>
                    <a:pt x="356214" y="3879528"/>
                    <a:pt x="346657" y="3869417"/>
                  </a:cubicBezTo>
                  <a:close/>
                  <a:moveTo>
                    <a:pt x="364042" y="3957756"/>
                  </a:moveTo>
                  <a:cubicBezTo>
                    <a:pt x="363447" y="3952874"/>
                    <a:pt x="364034" y="3945001"/>
                    <a:pt x="364033" y="3933034"/>
                  </a:cubicBezTo>
                  <a:cubicBezTo>
                    <a:pt x="367523" y="3923584"/>
                    <a:pt x="371796" y="3929883"/>
                    <a:pt x="375642" y="3927681"/>
                  </a:cubicBezTo>
                  <a:cubicBezTo>
                    <a:pt x="377280" y="3931460"/>
                    <a:pt x="378918" y="3935553"/>
                    <a:pt x="380698" y="3939332"/>
                  </a:cubicBezTo>
                  <a:lnTo>
                    <a:pt x="380769" y="3941852"/>
                  </a:lnTo>
                  <a:cubicBezTo>
                    <a:pt x="386325" y="3954763"/>
                    <a:pt x="378419" y="3956654"/>
                    <a:pt x="375499" y="3952558"/>
                  </a:cubicBezTo>
                  <a:lnTo>
                    <a:pt x="371155" y="3964527"/>
                  </a:lnTo>
                  <a:cubicBezTo>
                    <a:pt x="366420" y="3964527"/>
                    <a:pt x="364639" y="3962637"/>
                    <a:pt x="364042" y="3957756"/>
                  </a:cubicBezTo>
                  <a:close/>
                  <a:moveTo>
                    <a:pt x="191377" y="3807968"/>
                  </a:moveTo>
                  <a:cubicBezTo>
                    <a:pt x="187914" y="3805488"/>
                    <a:pt x="183712" y="3796826"/>
                    <a:pt x="182288" y="3790369"/>
                  </a:cubicBezTo>
                  <a:lnTo>
                    <a:pt x="189410" y="3771791"/>
                  </a:lnTo>
                  <a:lnTo>
                    <a:pt x="196033" y="3788481"/>
                  </a:lnTo>
                  <a:cubicBezTo>
                    <a:pt x="197564" y="3806746"/>
                    <a:pt x="194840" y="3810447"/>
                    <a:pt x="191377" y="3807968"/>
                  </a:cubicBezTo>
                  <a:close/>
                  <a:moveTo>
                    <a:pt x="189481" y="3893669"/>
                  </a:moveTo>
                  <a:cubicBezTo>
                    <a:pt x="185920" y="3881700"/>
                    <a:pt x="185920" y="3881386"/>
                    <a:pt x="189480" y="3869417"/>
                  </a:cubicBezTo>
                  <a:lnTo>
                    <a:pt x="199095" y="3869417"/>
                  </a:lnTo>
                  <a:cubicBezTo>
                    <a:pt x="202513" y="3881700"/>
                    <a:pt x="202513" y="3881700"/>
                    <a:pt x="199096" y="3893669"/>
                  </a:cubicBezTo>
                  <a:close/>
                  <a:moveTo>
                    <a:pt x="325861" y="4122618"/>
                  </a:moveTo>
                  <a:cubicBezTo>
                    <a:pt x="323084" y="4114118"/>
                    <a:pt x="325078" y="4103723"/>
                    <a:pt x="324793" y="4094591"/>
                  </a:cubicBezTo>
                  <a:cubicBezTo>
                    <a:pt x="335262" y="4085459"/>
                    <a:pt x="350004" y="4078214"/>
                    <a:pt x="358906" y="4107502"/>
                  </a:cubicBezTo>
                  <a:cubicBezTo>
                    <a:pt x="348794" y="4115063"/>
                    <a:pt x="337185" y="4132068"/>
                    <a:pt x="326075" y="4122617"/>
                  </a:cubicBezTo>
                  <a:close/>
                  <a:moveTo>
                    <a:pt x="197836" y="4135466"/>
                  </a:moveTo>
                  <a:cubicBezTo>
                    <a:pt x="196847" y="4132834"/>
                    <a:pt x="196371" y="4127972"/>
                    <a:pt x="196745" y="4120099"/>
                  </a:cubicBezTo>
                  <a:lnTo>
                    <a:pt x="208567" y="4090812"/>
                  </a:lnTo>
                  <a:cubicBezTo>
                    <a:pt x="209493" y="4092703"/>
                    <a:pt x="211344" y="4094590"/>
                    <a:pt x="211345" y="4096796"/>
                  </a:cubicBezTo>
                  <a:lnTo>
                    <a:pt x="211345" y="4095850"/>
                  </a:lnTo>
                  <a:cubicBezTo>
                    <a:pt x="211584" y="4103881"/>
                    <a:pt x="211632" y="4112005"/>
                    <a:pt x="211487" y="4120099"/>
                  </a:cubicBezTo>
                  <a:cubicBezTo>
                    <a:pt x="208389" y="4131201"/>
                    <a:pt x="200804" y="4143364"/>
                    <a:pt x="197836" y="4135466"/>
                  </a:cubicBezTo>
                  <a:close/>
                  <a:moveTo>
                    <a:pt x="171077" y="4146711"/>
                  </a:moveTo>
                  <a:cubicBezTo>
                    <a:pt x="166351" y="4145640"/>
                    <a:pt x="161670" y="4140632"/>
                    <a:pt x="157291" y="4131750"/>
                  </a:cubicBezTo>
                  <a:lnTo>
                    <a:pt x="157433" y="4130494"/>
                  </a:lnTo>
                  <a:cubicBezTo>
                    <a:pt x="157077" y="4061524"/>
                    <a:pt x="171463" y="4139309"/>
                    <a:pt x="179795" y="4100575"/>
                  </a:cubicBezTo>
                  <a:lnTo>
                    <a:pt x="187202" y="4122304"/>
                  </a:lnTo>
                  <a:lnTo>
                    <a:pt x="185137" y="4138052"/>
                  </a:lnTo>
                  <a:cubicBezTo>
                    <a:pt x="180575" y="4144916"/>
                    <a:pt x="175803" y="4147781"/>
                    <a:pt x="171077" y="4146711"/>
                  </a:cubicBezTo>
                  <a:close/>
                  <a:moveTo>
                    <a:pt x="221172" y="4215836"/>
                  </a:moveTo>
                  <a:lnTo>
                    <a:pt x="221386" y="4214895"/>
                  </a:lnTo>
                  <a:cubicBezTo>
                    <a:pt x="220674" y="4186235"/>
                    <a:pt x="261909" y="4163875"/>
                    <a:pt x="265540" y="4193794"/>
                  </a:cubicBezTo>
                  <a:cubicBezTo>
                    <a:pt x="253078" y="4212058"/>
                    <a:pt x="234703" y="4235677"/>
                    <a:pt x="221172" y="4215836"/>
                  </a:cubicBezTo>
                  <a:close/>
                  <a:moveTo>
                    <a:pt x="304340" y="4308116"/>
                  </a:moveTo>
                  <a:cubicBezTo>
                    <a:pt x="301812" y="4304706"/>
                    <a:pt x="300080" y="4296065"/>
                    <a:pt x="299724" y="4279454"/>
                  </a:cubicBezTo>
                  <a:cubicBezTo>
                    <a:pt x="330348" y="4226229"/>
                    <a:pt x="362823" y="4245442"/>
                    <a:pt x="395440" y="4247961"/>
                  </a:cubicBezTo>
                  <a:lnTo>
                    <a:pt x="395227" y="4246701"/>
                  </a:lnTo>
                  <a:cubicBezTo>
                    <a:pt x="404770" y="4260872"/>
                    <a:pt x="405125" y="4282916"/>
                    <a:pt x="395369" y="4294570"/>
                  </a:cubicBezTo>
                  <a:cubicBezTo>
                    <a:pt x="374816" y="4277186"/>
                    <a:pt x="353906" y="4269469"/>
                    <a:pt x="332983" y="4271581"/>
                  </a:cubicBezTo>
                  <a:cubicBezTo>
                    <a:pt x="326680" y="4281500"/>
                    <a:pt x="311925" y="4318346"/>
                    <a:pt x="304340" y="4308116"/>
                  </a:cubicBezTo>
                  <a:close/>
                  <a:moveTo>
                    <a:pt x="199380" y="4223395"/>
                  </a:moveTo>
                  <a:cubicBezTo>
                    <a:pt x="196389" y="4214895"/>
                    <a:pt x="196318" y="4214895"/>
                    <a:pt x="197101" y="4191902"/>
                  </a:cubicBezTo>
                  <a:cubicBezTo>
                    <a:pt x="199380" y="4184976"/>
                    <a:pt x="201516" y="4187181"/>
                    <a:pt x="204223" y="4187181"/>
                  </a:cubicBezTo>
                  <a:lnTo>
                    <a:pt x="204080" y="4186235"/>
                  </a:lnTo>
                  <a:cubicBezTo>
                    <a:pt x="221813" y="4224341"/>
                    <a:pt x="214050" y="4224972"/>
                    <a:pt x="199380" y="4223395"/>
                  </a:cubicBezTo>
                  <a:close/>
                  <a:moveTo>
                    <a:pt x="333125" y="4363735"/>
                  </a:moveTo>
                  <a:cubicBezTo>
                    <a:pt x="328407" y="4358027"/>
                    <a:pt x="323725" y="4347005"/>
                    <a:pt x="319666" y="4338660"/>
                  </a:cubicBezTo>
                  <a:lnTo>
                    <a:pt x="319665" y="4326691"/>
                  </a:lnTo>
                  <a:cubicBezTo>
                    <a:pt x="324793" y="4316931"/>
                    <a:pt x="324793" y="4316931"/>
                    <a:pt x="331915" y="4332362"/>
                  </a:cubicBezTo>
                  <a:cubicBezTo>
                    <a:pt x="338396" y="4341494"/>
                    <a:pt x="358408" y="4310315"/>
                    <a:pt x="358407" y="4351885"/>
                  </a:cubicBezTo>
                  <a:cubicBezTo>
                    <a:pt x="355203" y="4361021"/>
                    <a:pt x="350787" y="4354722"/>
                    <a:pt x="346799" y="4356924"/>
                  </a:cubicBezTo>
                  <a:cubicBezTo>
                    <a:pt x="342597" y="4369837"/>
                    <a:pt x="337844" y="4369444"/>
                    <a:pt x="333125" y="4363735"/>
                  </a:cubicBezTo>
                  <a:close/>
                  <a:moveTo>
                    <a:pt x="228721" y="4269059"/>
                  </a:moveTo>
                  <a:cubicBezTo>
                    <a:pt x="225160" y="4256779"/>
                    <a:pt x="225160" y="4256779"/>
                    <a:pt x="228722" y="4244496"/>
                  </a:cubicBezTo>
                  <a:lnTo>
                    <a:pt x="238336" y="4244496"/>
                  </a:lnTo>
                  <a:lnTo>
                    <a:pt x="238407" y="4247015"/>
                  </a:lnTo>
                  <a:cubicBezTo>
                    <a:pt x="241968" y="4259298"/>
                    <a:pt x="241968" y="4259298"/>
                    <a:pt x="238336" y="4269059"/>
                  </a:cubicBezTo>
                  <a:close/>
                  <a:moveTo>
                    <a:pt x="308620" y="4359027"/>
                  </a:moveTo>
                  <a:cubicBezTo>
                    <a:pt x="306017" y="4357246"/>
                    <a:pt x="305486" y="4347492"/>
                    <a:pt x="307939" y="4345317"/>
                  </a:cubicBezTo>
                  <a:lnTo>
                    <a:pt x="313800" y="4349558"/>
                  </a:lnTo>
                  <a:lnTo>
                    <a:pt x="313754" y="4348424"/>
                  </a:lnTo>
                  <a:lnTo>
                    <a:pt x="313968" y="4349680"/>
                  </a:lnTo>
                  <a:lnTo>
                    <a:pt x="313800" y="4349558"/>
                  </a:lnTo>
                  <a:lnTo>
                    <a:pt x="313968" y="4353777"/>
                  </a:lnTo>
                  <a:cubicBezTo>
                    <a:pt x="311742" y="4358815"/>
                    <a:pt x="309922" y="4359918"/>
                    <a:pt x="308620" y="4359027"/>
                  </a:cubicBezTo>
                  <a:close/>
                  <a:moveTo>
                    <a:pt x="117641" y="4198360"/>
                  </a:moveTo>
                  <a:cubicBezTo>
                    <a:pt x="114952" y="4198518"/>
                    <a:pt x="112816" y="4193794"/>
                    <a:pt x="113207" y="4181197"/>
                  </a:cubicBezTo>
                  <a:lnTo>
                    <a:pt x="117979" y="4167968"/>
                  </a:lnTo>
                  <a:cubicBezTo>
                    <a:pt x="118833" y="4128289"/>
                    <a:pt x="130442" y="4160724"/>
                    <a:pt x="134929" y="4173007"/>
                  </a:cubicBezTo>
                  <a:cubicBezTo>
                    <a:pt x="138419" y="4176154"/>
                    <a:pt x="159713" y="4142774"/>
                    <a:pt x="150027" y="4185604"/>
                  </a:cubicBezTo>
                  <a:cubicBezTo>
                    <a:pt x="141908" y="4186549"/>
                    <a:pt x="133718" y="4186235"/>
                    <a:pt x="125385" y="4186235"/>
                  </a:cubicBezTo>
                  <a:cubicBezTo>
                    <a:pt x="123569" y="4193163"/>
                    <a:pt x="120329" y="4198202"/>
                    <a:pt x="117641" y="4198360"/>
                  </a:cubicBezTo>
                  <a:close/>
                  <a:moveTo>
                    <a:pt x="380912" y="4527298"/>
                  </a:moveTo>
                  <a:cubicBezTo>
                    <a:pt x="371654" y="4492031"/>
                    <a:pt x="398361" y="4500849"/>
                    <a:pt x="402277" y="4507144"/>
                  </a:cubicBezTo>
                  <a:cubicBezTo>
                    <a:pt x="398645" y="4535175"/>
                    <a:pt x="387393" y="4527299"/>
                    <a:pt x="380912" y="4527298"/>
                  </a:cubicBezTo>
                  <a:close/>
                  <a:moveTo>
                    <a:pt x="232081" y="4380072"/>
                  </a:moveTo>
                  <a:cubicBezTo>
                    <a:pt x="227212" y="4373773"/>
                    <a:pt x="224983" y="4361805"/>
                    <a:pt x="227511" y="4342122"/>
                  </a:cubicBezTo>
                  <a:cubicBezTo>
                    <a:pt x="236697" y="4332676"/>
                    <a:pt x="242680" y="4364168"/>
                    <a:pt x="250229" y="4349052"/>
                  </a:cubicBezTo>
                  <a:cubicBezTo>
                    <a:pt x="258974" y="4338313"/>
                    <a:pt x="267948" y="4331763"/>
                    <a:pt x="277006" y="4329528"/>
                  </a:cubicBezTo>
                  <a:cubicBezTo>
                    <a:pt x="280140" y="4320393"/>
                    <a:pt x="286692" y="4310315"/>
                    <a:pt x="289825" y="4324803"/>
                  </a:cubicBezTo>
                  <a:lnTo>
                    <a:pt x="289825" y="4336455"/>
                  </a:lnTo>
                  <a:lnTo>
                    <a:pt x="289897" y="4338974"/>
                  </a:lnTo>
                  <a:cubicBezTo>
                    <a:pt x="285036" y="4366846"/>
                    <a:pt x="246686" y="4398968"/>
                    <a:pt x="232081" y="4380072"/>
                  </a:cubicBezTo>
                  <a:close/>
                  <a:moveTo>
                    <a:pt x="178928" y="4354468"/>
                  </a:moveTo>
                  <a:cubicBezTo>
                    <a:pt x="177726" y="4351649"/>
                    <a:pt x="177072" y="4346925"/>
                    <a:pt x="177374" y="4339288"/>
                  </a:cubicBezTo>
                  <a:lnTo>
                    <a:pt x="181718" y="4326691"/>
                  </a:lnTo>
                  <a:cubicBezTo>
                    <a:pt x="167404" y="4284493"/>
                    <a:pt x="200591" y="4342122"/>
                    <a:pt x="204935" y="4308110"/>
                  </a:cubicBezTo>
                  <a:lnTo>
                    <a:pt x="207143" y="4327009"/>
                  </a:lnTo>
                  <a:lnTo>
                    <a:pt x="193540" y="4356610"/>
                  </a:lnTo>
                  <a:lnTo>
                    <a:pt x="193540" y="4355665"/>
                  </a:lnTo>
                  <a:cubicBezTo>
                    <a:pt x="191084" y="4354249"/>
                    <a:pt x="182537" y="4362928"/>
                    <a:pt x="178928" y="4354468"/>
                  </a:cubicBezTo>
                  <a:close/>
                  <a:moveTo>
                    <a:pt x="340479" y="4549770"/>
                  </a:moveTo>
                  <a:cubicBezTo>
                    <a:pt x="339954" y="4548894"/>
                    <a:pt x="339678" y="4546985"/>
                    <a:pt x="340034" y="4543679"/>
                  </a:cubicBezTo>
                  <a:cubicBezTo>
                    <a:pt x="340532" y="4542135"/>
                    <a:pt x="341052" y="4540779"/>
                    <a:pt x="341600" y="4539582"/>
                  </a:cubicBezTo>
                  <a:cubicBezTo>
                    <a:pt x="345873" y="4545724"/>
                    <a:pt x="342054" y="4552397"/>
                    <a:pt x="340479" y="4549770"/>
                  </a:cubicBezTo>
                  <a:close/>
                  <a:moveTo>
                    <a:pt x="205730" y="4442310"/>
                  </a:moveTo>
                  <a:cubicBezTo>
                    <a:pt x="204379" y="4441228"/>
                    <a:pt x="203119" y="4439122"/>
                    <a:pt x="202015" y="4435344"/>
                  </a:cubicBezTo>
                  <a:cubicBezTo>
                    <a:pt x="205435" y="4423028"/>
                    <a:pt x="209799" y="4417076"/>
                    <a:pt x="214193" y="4418650"/>
                  </a:cubicBezTo>
                  <a:cubicBezTo>
                    <a:pt x="214834" y="4421799"/>
                    <a:pt x="217291" y="4425973"/>
                    <a:pt x="218893" y="4430304"/>
                  </a:cubicBezTo>
                  <a:lnTo>
                    <a:pt x="218497" y="4441981"/>
                  </a:lnTo>
                  <a:lnTo>
                    <a:pt x="218680" y="4441956"/>
                  </a:lnTo>
                  <a:lnTo>
                    <a:pt x="218466" y="4442902"/>
                  </a:lnTo>
                  <a:lnTo>
                    <a:pt x="218497" y="4441981"/>
                  </a:lnTo>
                  <a:lnTo>
                    <a:pt x="210000" y="4443135"/>
                  </a:lnTo>
                  <a:cubicBezTo>
                    <a:pt x="208527" y="4443450"/>
                    <a:pt x="207082" y="4443392"/>
                    <a:pt x="205730" y="4442310"/>
                  </a:cubicBezTo>
                  <a:close/>
                  <a:moveTo>
                    <a:pt x="383414" y="4636109"/>
                  </a:moveTo>
                  <a:cubicBezTo>
                    <a:pt x="376550" y="4632410"/>
                    <a:pt x="369553" y="4620837"/>
                    <a:pt x="363393" y="4605090"/>
                  </a:cubicBezTo>
                  <a:cubicBezTo>
                    <a:pt x="363393" y="4600994"/>
                    <a:pt x="363393" y="4597215"/>
                    <a:pt x="363393" y="4593435"/>
                  </a:cubicBezTo>
                  <a:cubicBezTo>
                    <a:pt x="357837" y="4578319"/>
                    <a:pt x="357838" y="4578005"/>
                    <a:pt x="360829" y="4562571"/>
                  </a:cubicBezTo>
                  <a:cubicBezTo>
                    <a:pt x="370586" y="4560997"/>
                    <a:pt x="373720" y="4596901"/>
                    <a:pt x="380841" y="4550291"/>
                  </a:cubicBezTo>
                  <a:cubicBezTo>
                    <a:pt x="388746" y="4548053"/>
                    <a:pt x="396551" y="4559331"/>
                    <a:pt x="402633" y="4581784"/>
                  </a:cubicBezTo>
                  <a:lnTo>
                    <a:pt x="402633" y="4619889"/>
                  </a:lnTo>
                  <a:cubicBezTo>
                    <a:pt x="397007" y="4635635"/>
                    <a:pt x="390277" y="4639809"/>
                    <a:pt x="383414" y="4636109"/>
                  </a:cubicBezTo>
                  <a:close/>
                  <a:moveTo>
                    <a:pt x="206359" y="4516594"/>
                  </a:moveTo>
                  <a:cubicBezTo>
                    <a:pt x="204646" y="4516594"/>
                    <a:pt x="202932" y="4514390"/>
                    <a:pt x="201446" y="4509981"/>
                  </a:cubicBezTo>
                  <a:lnTo>
                    <a:pt x="201659" y="4509035"/>
                  </a:lnTo>
                  <a:cubicBezTo>
                    <a:pt x="204625" y="4500941"/>
                    <a:pt x="208392" y="4501288"/>
                    <a:pt x="211273" y="4509981"/>
                  </a:cubicBezTo>
                  <a:cubicBezTo>
                    <a:pt x="209787" y="4514390"/>
                    <a:pt x="208073" y="4516595"/>
                    <a:pt x="206359" y="4516594"/>
                  </a:cubicBezTo>
                  <a:close/>
                  <a:moveTo>
                    <a:pt x="385185" y="4697363"/>
                  </a:moveTo>
                  <a:lnTo>
                    <a:pt x="378491" y="4680986"/>
                  </a:lnTo>
                  <a:cubicBezTo>
                    <a:pt x="381461" y="4672262"/>
                    <a:pt x="385320" y="4672136"/>
                    <a:pt x="388318" y="4680670"/>
                  </a:cubicBezTo>
                  <a:cubicBezTo>
                    <a:pt x="387963" y="4686968"/>
                    <a:pt x="389814" y="4697363"/>
                    <a:pt x="385185" y="4697363"/>
                  </a:cubicBezTo>
                  <a:close/>
                  <a:moveTo>
                    <a:pt x="156503" y="4509700"/>
                  </a:moveTo>
                  <a:cubicBezTo>
                    <a:pt x="154638" y="4505651"/>
                    <a:pt x="153872" y="4499904"/>
                    <a:pt x="155012" y="4492031"/>
                  </a:cubicBezTo>
                  <a:cubicBezTo>
                    <a:pt x="163273" y="4489508"/>
                    <a:pt x="175593" y="4492031"/>
                    <a:pt x="181219" y="4511868"/>
                  </a:cubicBezTo>
                  <a:cubicBezTo>
                    <a:pt x="177587" y="4518717"/>
                    <a:pt x="162098" y="4521849"/>
                    <a:pt x="156503" y="4509700"/>
                  </a:cubicBezTo>
                  <a:close/>
                  <a:moveTo>
                    <a:pt x="229078" y="4612963"/>
                  </a:moveTo>
                  <a:cubicBezTo>
                    <a:pt x="225161" y="4601308"/>
                    <a:pt x="225161" y="4600994"/>
                    <a:pt x="228579" y="4585877"/>
                  </a:cubicBezTo>
                  <a:cubicBezTo>
                    <a:pt x="239525" y="4589908"/>
                    <a:pt x="250500" y="4579612"/>
                    <a:pt x="260128" y="4556272"/>
                  </a:cubicBezTo>
                  <a:cubicBezTo>
                    <a:pt x="258989" y="4543361"/>
                    <a:pt x="252651" y="4554067"/>
                    <a:pt x="250870" y="4543361"/>
                  </a:cubicBezTo>
                  <a:lnTo>
                    <a:pt x="255641" y="4530764"/>
                  </a:lnTo>
                  <a:lnTo>
                    <a:pt x="255641" y="4519113"/>
                  </a:lnTo>
                  <a:cubicBezTo>
                    <a:pt x="265612" y="4504942"/>
                    <a:pt x="280354" y="4482267"/>
                    <a:pt x="289754" y="4521001"/>
                  </a:cubicBezTo>
                  <a:lnTo>
                    <a:pt x="260413" y="4593750"/>
                  </a:lnTo>
                  <a:lnTo>
                    <a:pt x="260413" y="4604141"/>
                  </a:lnTo>
                  <a:cubicBezTo>
                    <a:pt x="250941" y="4638157"/>
                    <a:pt x="239689" y="4616424"/>
                    <a:pt x="229006" y="4610443"/>
                  </a:cubicBezTo>
                  <a:close/>
                  <a:moveTo>
                    <a:pt x="375785" y="4843803"/>
                  </a:moveTo>
                  <a:cubicBezTo>
                    <a:pt x="373399" y="4837442"/>
                    <a:pt x="372302" y="4824719"/>
                    <a:pt x="373128" y="4812972"/>
                  </a:cubicBezTo>
                  <a:cubicBezTo>
                    <a:pt x="374118" y="4798831"/>
                    <a:pt x="377508" y="4790929"/>
                    <a:pt x="380698" y="4795303"/>
                  </a:cubicBezTo>
                  <a:lnTo>
                    <a:pt x="387820" y="4812311"/>
                  </a:lnTo>
                  <a:cubicBezTo>
                    <a:pt x="388803" y="4821476"/>
                    <a:pt x="388611" y="4832278"/>
                    <a:pt x="387322" y="4840653"/>
                  </a:cubicBezTo>
                  <a:cubicBezTo>
                    <a:pt x="383547" y="4844653"/>
                    <a:pt x="379645" y="4845724"/>
                    <a:pt x="375785" y="4843803"/>
                  </a:cubicBezTo>
                  <a:close/>
                  <a:moveTo>
                    <a:pt x="140270" y="4624300"/>
                  </a:moveTo>
                  <a:cubicBezTo>
                    <a:pt x="137065" y="4619889"/>
                    <a:pt x="137920" y="4613277"/>
                    <a:pt x="137991" y="4607292"/>
                  </a:cubicBezTo>
                  <a:lnTo>
                    <a:pt x="142905" y="4594064"/>
                  </a:lnTo>
                  <a:cubicBezTo>
                    <a:pt x="141552" y="4570761"/>
                    <a:pt x="147035" y="4579579"/>
                    <a:pt x="150027" y="4587137"/>
                  </a:cubicBezTo>
                  <a:cubicBezTo>
                    <a:pt x="183641" y="4597215"/>
                    <a:pt x="154513" y="4631858"/>
                    <a:pt x="140270" y="4624300"/>
                  </a:cubicBezTo>
                  <a:close/>
                  <a:moveTo>
                    <a:pt x="388318" y="4936705"/>
                  </a:moveTo>
                  <a:lnTo>
                    <a:pt x="388319" y="4935448"/>
                  </a:lnTo>
                  <a:cubicBezTo>
                    <a:pt x="393945" y="4916427"/>
                    <a:pt x="401451" y="4912238"/>
                    <a:pt x="407974" y="4924425"/>
                  </a:cubicBezTo>
                  <a:cubicBezTo>
                    <a:pt x="402434" y="4944170"/>
                    <a:pt x="394885" y="4948895"/>
                    <a:pt x="388318" y="4936705"/>
                  </a:cubicBezTo>
                  <a:close/>
                  <a:moveTo>
                    <a:pt x="150387" y="4720888"/>
                  </a:moveTo>
                  <a:cubicBezTo>
                    <a:pt x="147422" y="4716730"/>
                    <a:pt x="144899" y="4708621"/>
                    <a:pt x="143118" y="4694844"/>
                  </a:cubicBezTo>
                  <a:cubicBezTo>
                    <a:pt x="167261" y="4665870"/>
                    <a:pt x="194537" y="4674057"/>
                    <a:pt x="219677" y="4649808"/>
                  </a:cubicBezTo>
                  <a:cubicBezTo>
                    <a:pt x="237609" y="4643854"/>
                    <a:pt x="255641" y="4651855"/>
                    <a:pt x="272947" y="4673429"/>
                  </a:cubicBezTo>
                  <a:cubicBezTo>
                    <a:pt x="276722" y="4685708"/>
                    <a:pt x="276722" y="4685708"/>
                    <a:pt x="272947" y="4697677"/>
                  </a:cubicBezTo>
                  <a:cubicBezTo>
                    <a:pt x="250186" y="4685963"/>
                    <a:pt x="227261" y="4681962"/>
                    <a:pt x="204365" y="4685708"/>
                  </a:cubicBezTo>
                  <a:lnTo>
                    <a:pt x="204152" y="4685708"/>
                  </a:lnTo>
                  <a:cubicBezTo>
                    <a:pt x="197742" y="4707441"/>
                    <a:pt x="187345" y="4694526"/>
                    <a:pt x="180793" y="4697991"/>
                  </a:cubicBezTo>
                  <a:cubicBezTo>
                    <a:pt x="172140" y="4710274"/>
                    <a:pt x="159280" y="4733361"/>
                    <a:pt x="150387" y="4720888"/>
                  </a:cubicBezTo>
                  <a:close/>
                  <a:moveTo>
                    <a:pt x="242751" y="4817978"/>
                  </a:moveTo>
                  <a:cubicBezTo>
                    <a:pt x="239903" y="4813885"/>
                    <a:pt x="241327" y="4806958"/>
                    <a:pt x="241185" y="4801602"/>
                  </a:cubicBezTo>
                  <a:cubicBezTo>
                    <a:pt x="251226" y="4785543"/>
                    <a:pt x="264686" y="4794675"/>
                    <a:pt x="274585" y="4767589"/>
                  </a:cubicBezTo>
                  <a:cubicBezTo>
                    <a:pt x="277006" y="4749953"/>
                    <a:pt x="274300" y="4731689"/>
                    <a:pt x="276223" y="4714999"/>
                  </a:cubicBezTo>
                  <a:cubicBezTo>
                    <a:pt x="279998" y="4704604"/>
                    <a:pt x="283701" y="4712162"/>
                    <a:pt x="289255" y="4709957"/>
                  </a:cubicBezTo>
                  <a:lnTo>
                    <a:pt x="296876" y="4733891"/>
                  </a:lnTo>
                  <a:cubicBezTo>
                    <a:pt x="314823" y="4731689"/>
                    <a:pt x="323582" y="4684763"/>
                    <a:pt x="341743" y="4709957"/>
                  </a:cubicBezTo>
                  <a:cubicBezTo>
                    <a:pt x="356627" y="4674685"/>
                    <a:pt x="370159" y="4752790"/>
                    <a:pt x="386681" y="4735151"/>
                  </a:cubicBezTo>
                  <a:cubicBezTo>
                    <a:pt x="388390" y="4743972"/>
                    <a:pt x="388390" y="4743972"/>
                    <a:pt x="388389" y="4753104"/>
                  </a:cubicBezTo>
                  <a:cubicBezTo>
                    <a:pt x="378491" y="4771053"/>
                    <a:pt x="363108" y="4738934"/>
                    <a:pt x="354847" y="4778613"/>
                  </a:cubicBezTo>
                  <a:lnTo>
                    <a:pt x="358408" y="4787745"/>
                  </a:lnTo>
                  <a:cubicBezTo>
                    <a:pt x="356841" y="4795303"/>
                    <a:pt x="353992" y="4801287"/>
                    <a:pt x="353992" y="4811679"/>
                  </a:cubicBezTo>
                  <a:cubicBezTo>
                    <a:pt x="351143" y="4825221"/>
                    <a:pt x="345161" y="4817035"/>
                    <a:pt x="341600" y="4819237"/>
                  </a:cubicBezTo>
                  <a:cubicBezTo>
                    <a:pt x="337470" y="4810420"/>
                    <a:pt x="340746" y="4799400"/>
                    <a:pt x="337897" y="4785225"/>
                  </a:cubicBezTo>
                  <a:lnTo>
                    <a:pt x="326502" y="4759403"/>
                  </a:lnTo>
                  <a:cubicBezTo>
                    <a:pt x="316390" y="4759403"/>
                    <a:pt x="304353" y="4777353"/>
                    <a:pt x="293386" y="4770740"/>
                  </a:cubicBezTo>
                  <a:cubicBezTo>
                    <a:pt x="288544" y="4775465"/>
                    <a:pt x="291962" y="4790264"/>
                    <a:pt x="287831" y="4795303"/>
                  </a:cubicBezTo>
                  <a:lnTo>
                    <a:pt x="282917" y="4795303"/>
                  </a:lnTo>
                  <a:cubicBezTo>
                    <a:pt x="278858" y="4800342"/>
                    <a:pt x="282206" y="4815458"/>
                    <a:pt x="277932" y="4819555"/>
                  </a:cubicBezTo>
                  <a:cubicBezTo>
                    <a:pt x="272826" y="4823050"/>
                    <a:pt x="267599" y="4819082"/>
                    <a:pt x="263048" y="4808214"/>
                  </a:cubicBezTo>
                  <a:cubicBezTo>
                    <a:pt x="256788" y="4821347"/>
                    <a:pt x="249716" y="4824779"/>
                    <a:pt x="242965" y="4817978"/>
                  </a:cubicBezTo>
                  <a:close/>
                  <a:moveTo>
                    <a:pt x="255784" y="4985833"/>
                  </a:moveTo>
                  <a:lnTo>
                    <a:pt x="255784" y="4960325"/>
                  </a:lnTo>
                  <a:lnTo>
                    <a:pt x="260698" y="4947100"/>
                  </a:lnTo>
                  <a:lnTo>
                    <a:pt x="260698" y="4935448"/>
                  </a:lnTo>
                  <a:cubicBezTo>
                    <a:pt x="267678" y="4917495"/>
                    <a:pt x="277648" y="4942061"/>
                    <a:pt x="284770" y="4922220"/>
                  </a:cubicBezTo>
                  <a:cubicBezTo>
                    <a:pt x="250300" y="4847897"/>
                    <a:pt x="320876" y="4894506"/>
                    <a:pt x="319595" y="4850730"/>
                  </a:cubicBezTo>
                  <a:cubicBezTo>
                    <a:pt x="326716" y="4831520"/>
                    <a:pt x="335476" y="4851047"/>
                    <a:pt x="341529" y="4868052"/>
                  </a:cubicBezTo>
                  <a:cubicBezTo>
                    <a:pt x="353686" y="4844432"/>
                    <a:pt x="367773" y="4851517"/>
                    <a:pt x="378419" y="4886634"/>
                  </a:cubicBezTo>
                  <a:lnTo>
                    <a:pt x="378420" y="4899545"/>
                  </a:lnTo>
                  <a:cubicBezTo>
                    <a:pt x="362182" y="4931980"/>
                    <a:pt x="338609" y="4913402"/>
                    <a:pt x="321944" y="4905529"/>
                  </a:cubicBezTo>
                  <a:cubicBezTo>
                    <a:pt x="316532" y="4923792"/>
                    <a:pt x="309909" y="4909937"/>
                    <a:pt x="304710" y="4923793"/>
                  </a:cubicBezTo>
                  <a:cubicBezTo>
                    <a:pt x="310357" y="4939383"/>
                    <a:pt x="317059" y="4945744"/>
                    <a:pt x="323654" y="4941747"/>
                  </a:cubicBezTo>
                  <a:cubicBezTo>
                    <a:pt x="331416" y="4938596"/>
                    <a:pt x="327785" y="4974182"/>
                    <a:pt x="336473" y="4965995"/>
                  </a:cubicBezTo>
                  <a:cubicBezTo>
                    <a:pt x="345446" y="4935447"/>
                    <a:pt x="356129" y="4942061"/>
                    <a:pt x="366455" y="4942061"/>
                  </a:cubicBezTo>
                  <a:cubicBezTo>
                    <a:pt x="368521" y="4956232"/>
                    <a:pt x="375357" y="4949619"/>
                    <a:pt x="378419" y="4959697"/>
                  </a:cubicBezTo>
                  <a:lnTo>
                    <a:pt x="378419" y="4971976"/>
                  </a:lnTo>
                  <a:cubicBezTo>
                    <a:pt x="376639" y="4982371"/>
                    <a:pt x="370586" y="4973868"/>
                    <a:pt x="368734" y="4984259"/>
                  </a:cubicBezTo>
                  <a:lnTo>
                    <a:pt x="368734" y="5008194"/>
                  </a:lnTo>
                  <a:lnTo>
                    <a:pt x="373364" y="5021422"/>
                  </a:lnTo>
                  <a:cubicBezTo>
                    <a:pt x="368236" y="5033074"/>
                    <a:pt x="362110" y="5022050"/>
                    <a:pt x="357268" y="5028353"/>
                  </a:cubicBezTo>
                  <a:cubicBezTo>
                    <a:pt x="343587" y="4993236"/>
                    <a:pt x="327649" y="4979283"/>
                    <a:pt x="311974" y="4988670"/>
                  </a:cubicBezTo>
                  <a:cubicBezTo>
                    <a:pt x="296092" y="4970088"/>
                    <a:pt x="277505" y="4954340"/>
                    <a:pt x="262122" y="4991189"/>
                  </a:cubicBezTo>
                  <a:close/>
                  <a:moveTo>
                    <a:pt x="341677" y="5146482"/>
                  </a:moveTo>
                  <a:cubicBezTo>
                    <a:pt x="340300" y="5145306"/>
                    <a:pt x="339499" y="5141094"/>
                    <a:pt x="339677" y="5131963"/>
                  </a:cubicBezTo>
                  <a:lnTo>
                    <a:pt x="335119" y="5119362"/>
                  </a:lnTo>
                  <a:cubicBezTo>
                    <a:pt x="343238" y="5095114"/>
                    <a:pt x="352853" y="5096691"/>
                    <a:pt x="361897" y="5087869"/>
                  </a:cubicBezTo>
                  <a:cubicBezTo>
                    <a:pt x="369446" y="5135110"/>
                    <a:pt x="371939" y="5103932"/>
                    <a:pt x="382194" y="5089443"/>
                  </a:cubicBezTo>
                  <a:lnTo>
                    <a:pt x="391025" y="5111490"/>
                  </a:lnTo>
                  <a:cubicBezTo>
                    <a:pt x="395391" y="5101254"/>
                    <a:pt x="400376" y="5097382"/>
                    <a:pt x="405268" y="5100470"/>
                  </a:cubicBezTo>
                  <a:cubicBezTo>
                    <a:pt x="406123" y="5102672"/>
                    <a:pt x="408046" y="5104877"/>
                    <a:pt x="408047" y="5108025"/>
                  </a:cubicBezTo>
                  <a:lnTo>
                    <a:pt x="407689" y="5108025"/>
                  </a:lnTo>
                  <a:cubicBezTo>
                    <a:pt x="398432" y="5182979"/>
                    <a:pt x="372865" y="5134165"/>
                    <a:pt x="358692" y="5125978"/>
                  </a:cubicBezTo>
                  <a:cubicBezTo>
                    <a:pt x="355114" y="5126214"/>
                    <a:pt x="345807" y="5150009"/>
                    <a:pt x="341677" y="5146482"/>
                  </a:cubicBezTo>
                  <a:close/>
                  <a:moveTo>
                    <a:pt x="272947" y="5246596"/>
                  </a:moveTo>
                  <a:lnTo>
                    <a:pt x="261197" y="5214472"/>
                  </a:lnTo>
                  <a:cubicBezTo>
                    <a:pt x="265733" y="5199861"/>
                    <a:pt x="271373" y="5193530"/>
                    <a:pt x="276935" y="5196836"/>
                  </a:cubicBezTo>
                  <a:cubicBezTo>
                    <a:pt x="287333" y="5179200"/>
                    <a:pt x="301433" y="5140777"/>
                    <a:pt x="312544" y="5172270"/>
                  </a:cubicBezTo>
                  <a:cubicBezTo>
                    <a:pt x="320086" y="5154479"/>
                    <a:pt x="329145" y="5154479"/>
                    <a:pt x="336687" y="5172270"/>
                  </a:cubicBezTo>
                  <a:cubicBezTo>
                    <a:pt x="341814" y="5177312"/>
                    <a:pt x="354277" y="5159990"/>
                    <a:pt x="354277" y="5191483"/>
                  </a:cubicBezTo>
                  <a:lnTo>
                    <a:pt x="359120" y="5204394"/>
                  </a:lnTo>
                  <a:cubicBezTo>
                    <a:pt x="358621" y="5208805"/>
                    <a:pt x="358621" y="5212898"/>
                    <a:pt x="358621" y="5216677"/>
                  </a:cubicBezTo>
                  <a:cubicBezTo>
                    <a:pt x="338210" y="5220486"/>
                    <a:pt x="318063" y="5238658"/>
                    <a:pt x="298942" y="5270526"/>
                  </a:cubicBezTo>
                  <a:cubicBezTo>
                    <a:pt x="291114" y="5250058"/>
                    <a:pt x="281970" y="5241620"/>
                    <a:pt x="272947" y="5246596"/>
                  </a:cubicBezTo>
                  <a:close/>
                  <a:moveTo>
                    <a:pt x="299785" y="5357995"/>
                  </a:moveTo>
                  <a:cubicBezTo>
                    <a:pt x="297482" y="5355914"/>
                    <a:pt x="295915" y="5349813"/>
                    <a:pt x="295666" y="5336664"/>
                  </a:cubicBezTo>
                  <a:cubicBezTo>
                    <a:pt x="317885" y="5331939"/>
                    <a:pt x="340318" y="5308950"/>
                    <a:pt x="362965" y="5322807"/>
                  </a:cubicBezTo>
                  <a:lnTo>
                    <a:pt x="362751" y="5322807"/>
                  </a:lnTo>
                  <a:cubicBezTo>
                    <a:pt x="361826" y="5343908"/>
                    <a:pt x="351215" y="5345482"/>
                    <a:pt x="346942" y="5343908"/>
                  </a:cubicBezTo>
                  <a:cubicBezTo>
                    <a:pt x="339891" y="5354930"/>
                    <a:pt x="331844" y="5377289"/>
                    <a:pt x="324722" y="5361858"/>
                  </a:cubicBezTo>
                  <a:lnTo>
                    <a:pt x="324722" y="5349889"/>
                  </a:lnTo>
                  <a:cubicBezTo>
                    <a:pt x="320235" y="5334302"/>
                    <a:pt x="306695" y="5364240"/>
                    <a:pt x="299785" y="5357995"/>
                  </a:cubicBezTo>
                  <a:close/>
                  <a:moveTo>
                    <a:pt x="283460" y="5438582"/>
                  </a:moveTo>
                  <a:cubicBezTo>
                    <a:pt x="279517" y="5437519"/>
                    <a:pt x="278645" y="5427362"/>
                    <a:pt x="287048" y="5404370"/>
                  </a:cubicBezTo>
                  <a:cubicBezTo>
                    <a:pt x="298158" y="5400909"/>
                    <a:pt x="309481" y="5374772"/>
                    <a:pt x="319523" y="5410041"/>
                  </a:cubicBezTo>
                  <a:lnTo>
                    <a:pt x="319309" y="5410041"/>
                  </a:lnTo>
                  <a:cubicBezTo>
                    <a:pt x="313043" y="5418231"/>
                    <a:pt x="304425" y="5440588"/>
                    <a:pt x="298300" y="5418231"/>
                  </a:cubicBezTo>
                  <a:cubicBezTo>
                    <a:pt x="294419" y="5431615"/>
                    <a:pt x="287404" y="5439645"/>
                    <a:pt x="283460" y="5438582"/>
                  </a:cubicBezTo>
                  <a:close/>
                  <a:moveTo>
                    <a:pt x="281386" y="5496410"/>
                  </a:moveTo>
                  <a:cubicBezTo>
                    <a:pt x="279624" y="5490347"/>
                    <a:pt x="280568" y="5480112"/>
                    <a:pt x="286620" y="5465782"/>
                  </a:cubicBezTo>
                  <a:lnTo>
                    <a:pt x="298158" y="5465782"/>
                  </a:lnTo>
                  <a:cubicBezTo>
                    <a:pt x="300836" y="5475642"/>
                    <a:pt x="304325" y="5479986"/>
                    <a:pt x="307772" y="5477751"/>
                  </a:cubicBezTo>
                  <a:lnTo>
                    <a:pt x="314894" y="5496019"/>
                  </a:lnTo>
                  <a:lnTo>
                    <a:pt x="314680" y="5496019"/>
                  </a:lnTo>
                  <a:cubicBezTo>
                    <a:pt x="308270" y="5518472"/>
                    <a:pt x="299369" y="5520866"/>
                    <a:pt x="292389" y="5502000"/>
                  </a:cubicBezTo>
                  <a:cubicBezTo>
                    <a:pt x="287618" y="5504363"/>
                    <a:pt x="283149" y="5502473"/>
                    <a:pt x="281386" y="5496410"/>
                  </a:cubicBezTo>
                  <a:close/>
                  <a:moveTo>
                    <a:pt x="248520" y="5502000"/>
                  </a:moveTo>
                  <a:cubicBezTo>
                    <a:pt x="245030" y="5490348"/>
                    <a:pt x="245030" y="5490348"/>
                    <a:pt x="248520" y="5477751"/>
                  </a:cubicBezTo>
                  <a:lnTo>
                    <a:pt x="267962" y="5477751"/>
                  </a:lnTo>
                  <a:lnTo>
                    <a:pt x="267748" y="5477751"/>
                  </a:lnTo>
                  <a:cubicBezTo>
                    <a:pt x="271523" y="5489403"/>
                    <a:pt x="271523" y="5489403"/>
                    <a:pt x="267891" y="5502000"/>
                  </a:cubicBezTo>
                  <a:close/>
                  <a:moveTo>
                    <a:pt x="44814" y="8175951"/>
                  </a:moveTo>
                  <a:lnTo>
                    <a:pt x="471928" y="7748837"/>
                  </a:lnTo>
                  <a:lnTo>
                    <a:pt x="471928" y="7617365"/>
                  </a:lnTo>
                  <a:lnTo>
                    <a:pt x="476983" y="7603826"/>
                  </a:lnTo>
                  <a:lnTo>
                    <a:pt x="476983" y="7567923"/>
                  </a:lnTo>
                  <a:lnTo>
                    <a:pt x="482040" y="7554380"/>
                  </a:lnTo>
                  <a:lnTo>
                    <a:pt x="482040" y="7445417"/>
                  </a:lnTo>
                  <a:cubicBezTo>
                    <a:pt x="491156" y="7430614"/>
                    <a:pt x="485173" y="7370148"/>
                    <a:pt x="486812" y="7336136"/>
                  </a:cubicBezTo>
                  <a:lnTo>
                    <a:pt x="482681" y="7326058"/>
                  </a:lnTo>
                  <a:cubicBezTo>
                    <a:pt x="481613" y="7312202"/>
                    <a:pt x="480117" y="7298345"/>
                    <a:pt x="486527" y="7288267"/>
                  </a:cubicBezTo>
                  <a:lnTo>
                    <a:pt x="486527" y="7178044"/>
                  </a:lnTo>
                  <a:lnTo>
                    <a:pt x="482111" y="7165760"/>
                  </a:lnTo>
                  <a:cubicBezTo>
                    <a:pt x="482111" y="7162296"/>
                    <a:pt x="482111" y="7158203"/>
                    <a:pt x="482111" y="7154110"/>
                  </a:cubicBezTo>
                  <a:lnTo>
                    <a:pt x="486883" y="7141195"/>
                  </a:lnTo>
                  <a:lnTo>
                    <a:pt x="481898" y="7127655"/>
                  </a:lnTo>
                  <a:lnTo>
                    <a:pt x="481898" y="7030972"/>
                  </a:lnTo>
                  <a:lnTo>
                    <a:pt x="478266" y="7022155"/>
                  </a:lnTo>
                  <a:cubicBezTo>
                    <a:pt x="475773" y="6990976"/>
                    <a:pt x="477839" y="6953185"/>
                    <a:pt x="477197" y="6921692"/>
                  </a:cubicBezTo>
                  <a:lnTo>
                    <a:pt x="481329" y="6911614"/>
                  </a:lnTo>
                  <a:cubicBezTo>
                    <a:pt x="479476" y="6899963"/>
                    <a:pt x="475346" y="6894610"/>
                    <a:pt x="472355" y="6885478"/>
                  </a:cubicBezTo>
                  <a:lnTo>
                    <a:pt x="472354" y="6848315"/>
                  </a:lnTo>
                  <a:lnTo>
                    <a:pt x="477269" y="6835089"/>
                  </a:lnTo>
                  <a:lnTo>
                    <a:pt x="477269" y="6823749"/>
                  </a:lnTo>
                  <a:lnTo>
                    <a:pt x="481898" y="6810837"/>
                  </a:lnTo>
                  <a:cubicBezTo>
                    <a:pt x="482895" y="6800760"/>
                    <a:pt x="480901" y="6794775"/>
                    <a:pt x="478265" y="6789740"/>
                  </a:cubicBezTo>
                  <a:cubicBezTo>
                    <a:pt x="476272" y="6778088"/>
                    <a:pt x="477553" y="6765805"/>
                    <a:pt x="477126" y="6752577"/>
                  </a:cubicBezTo>
                  <a:cubicBezTo>
                    <a:pt x="491440" y="6722658"/>
                    <a:pt x="468509" y="6718565"/>
                    <a:pt x="482040" y="6689591"/>
                  </a:cubicBezTo>
                  <a:lnTo>
                    <a:pt x="482040" y="6665657"/>
                  </a:lnTo>
                  <a:lnTo>
                    <a:pt x="477269" y="6652746"/>
                  </a:lnTo>
                  <a:lnTo>
                    <a:pt x="477269" y="6604563"/>
                  </a:lnTo>
                  <a:lnTo>
                    <a:pt x="481898" y="6591648"/>
                  </a:lnTo>
                  <a:lnTo>
                    <a:pt x="478195" y="6582516"/>
                  </a:lnTo>
                  <a:cubicBezTo>
                    <a:pt x="476763" y="6569602"/>
                    <a:pt x="476763" y="6554487"/>
                    <a:pt x="478194" y="6541577"/>
                  </a:cubicBezTo>
                  <a:cubicBezTo>
                    <a:pt x="489519" y="6427258"/>
                    <a:pt x="478835" y="6253418"/>
                    <a:pt x="482397" y="6118629"/>
                  </a:cubicBezTo>
                  <a:lnTo>
                    <a:pt x="477696" y="6104772"/>
                  </a:lnTo>
                  <a:lnTo>
                    <a:pt x="477696" y="6068555"/>
                  </a:lnTo>
                  <a:lnTo>
                    <a:pt x="482325" y="6055958"/>
                  </a:lnTo>
                  <a:lnTo>
                    <a:pt x="482325" y="6044306"/>
                  </a:lnTo>
                  <a:lnTo>
                    <a:pt x="477553" y="6031395"/>
                  </a:lnTo>
                  <a:lnTo>
                    <a:pt x="477553" y="5983209"/>
                  </a:lnTo>
                  <a:lnTo>
                    <a:pt x="482111" y="5970297"/>
                  </a:lnTo>
                  <a:lnTo>
                    <a:pt x="477910" y="5959588"/>
                  </a:lnTo>
                  <a:cubicBezTo>
                    <a:pt x="477233" y="5942835"/>
                    <a:pt x="477233" y="5925639"/>
                    <a:pt x="477910" y="5908886"/>
                  </a:cubicBezTo>
                  <a:lnTo>
                    <a:pt x="481684" y="5899439"/>
                  </a:lnTo>
                  <a:cubicBezTo>
                    <a:pt x="481399" y="5891881"/>
                    <a:pt x="479192" y="5890936"/>
                    <a:pt x="477696" y="5886211"/>
                  </a:cubicBezTo>
                  <a:lnTo>
                    <a:pt x="482183" y="5873300"/>
                  </a:lnTo>
                  <a:lnTo>
                    <a:pt x="477411" y="5860389"/>
                  </a:lnTo>
                  <a:lnTo>
                    <a:pt x="477411" y="5604982"/>
                  </a:lnTo>
                  <a:cubicBezTo>
                    <a:pt x="470574" y="5597109"/>
                    <a:pt x="472568" y="5567819"/>
                    <a:pt x="472568" y="5544516"/>
                  </a:cubicBezTo>
                  <a:lnTo>
                    <a:pt x="476486" y="5534438"/>
                  </a:lnTo>
                  <a:cubicBezTo>
                    <a:pt x="477945" y="5521653"/>
                    <a:pt x="477945" y="5506599"/>
                    <a:pt x="476486" y="5493813"/>
                  </a:cubicBezTo>
                  <a:lnTo>
                    <a:pt x="472995" y="5484995"/>
                  </a:lnTo>
                  <a:cubicBezTo>
                    <a:pt x="472162" y="5460714"/>
                    <a:pt x="471949" y="5436118"/>
                    <a:pt x="472354" y="5411618"/>
                  </a:cubicBezTo>
                  <a:lnTo>
                    <a:pt x="477055" y="5398075"/>
                  </a:lnTo>
                  <a:lnTo>
                    <a:pt x="477055" y="5338555"/>
                  </a:lnTo>
                  <a:lnTo>
                    <a:pt x="482111" y="5325012"/>
                  </a:lnTo>
                  <a:lnTo>
                    <a:pt x="482111" y="4960011"/>
                  </a:lnTo>
                  <a:lnTo>
                    <a:pt x="486955" y="4947100"/>
                  </a:lnTo>
                  <a:lnTo>
                    <a:pt x="486955" y="4898913"/>
                  </a:lnTo>
                  <a:lnTo>
                    <a:pt x="482396" y="4886002"/>
                  </a:lnTo>
                  <a:lnTo>
                    <a:pt x="482397" y="4849471"/>
                  </a:lnTo>
                  <a:cubicBezTo>
                    <a:pt x="488806" y="4832149"/>
                    <a:pt x="488877" y="4831206"/>
                    <a:pt x="482824" y="4814830"/>
                  </a:cubicBezTo>
                  <a:cubicBezTo>
                    <a:pt x="481043" y="4752159"/>
                    <a:pt x="482753" y="4685080"/>
                    <a:pt x="482183" y="4619575"/>
                  </a:cubicBezTo>
                  <a:lnTo>
                    <a:pt x="477411" y="4606033"/>
                  </a:lnTo>
                  <a:lnTo>
                    <a:pt x="477411" y="4533284"/>
                  </a:lnTo>
                  <a:lnTo>
                    <a:pt x="482111" y="4520686"/>
                  </a:lnTo>
                  <a:lnTo>
                    <a:pt x="482111" y="4216781"/>
                  </a:lnTo>
                  <a:lnTo>
                    <a:pt x="487167" y="4203240"/>
                  </a:lnTo>
                  <a:lnTo>
                    <a:pt x="487168" y="3911933"/>
                  </a:lnTo>
                  <a:lnTo>
                    <a:pt x="491726" y="3898704"/>
                  </a:lnTo>
                  <a:cubicBezTo>
                    <a:pt x="476841" y="3843594"/>
                    <a:pt x="497067" y="3569606"/>
                    <a:pt x="482824" y="3511345"/>
                  </a:cubicBezTo>
                  <a:cubicBezTo>
                    <a:pt x="481962" y="3466627"/>
                    <a:pt x="481748" y="3421718"/>
                    <a:pt x="482183" y="3376874"/>
                  </a:cubicBezTo>
                  <a:lnTo>
                    <a:pt x="486882" y="3363328"/>
                  </a:lnTo>
                  <a:lnTo>
                    <a:pt x="486883" y="3339397"/>
                  </a:lnTo>
                  <a:cubicBezTo>
                    <a:pt x="485530" y="3335618"/>
                    <a:pt x="483963" y="3331207"/>
                    <a:pt x="482183" y="3326800"/>
                  </a:cubicBezTo>
                  <a:lnTo>
                    <a:pt x="482183" y="3118947"/>
                  </a:lnTo>
                  <a:lnTo>
                    <a:pt x="486955" y="3106351"/>
                  </a:lnTo>
                  <a:lnTo>
                    <a:pt x="486955" y="3098161"/>
                  </a:lnTo>
                  <a:lnTo>
                    <a:pt x="482396" y="3085250"/>
                  </a:lnTo>
                  <a:lnTo>
                    <a:pt x="482397" y="2987620"/>
                  </a:lnTo>
                  <a:cubicBezTo>
                    <a:pt x="492651" y="2969356"/>
                    <a:pt x="482681" y="2953295"/>
                    <a:pt x="477482" y="2940065"/>
                  </a:cubicBezTo>
                  <a:lnTo>
                    <a:pt x="482111" y="2927154"/>
                  </a:lnTo>
                  <a:lnTo>
                    <a:pt x="482111" y="2903220"/>
                  </a:lnTo>
                  <a:lnTo>
                    <a:pt x="477269" y="2889995"/>
                  </a:lnTo>
                  <a:cubicBezTo>
                    <a:pt x="477269" y="2885902"/>
                    <a:pt x="477269" y="2881805"/>
                    <a:pt x="477269" y="2878344"/>
                  </a:cubicBezTo>
                  <a:lnTo>
                    <a:pt x="481684" y="2866060"/>
                  </a:lnTo>
                  <a:lnTo>
                    <a:pt x="481684" y="2780400"/>
                  </a:lnTo>
                  <a:lnTo>
                    <a:pt x="477909" y="2770950"/>
                  </a:lnTo>
                  <a:cubicBezTo>
                    <a:pt x="477411" y="2764024"/>
                    <a:pt x="480260" y="2762764"/>
                    <a:pt x="481684" y="2756780"/>
                  </a:cubicBezTo>
                  <a:lnTo>
                    <a:pt x="481684" y="2551761"/>
                  </a:lnTo>
                  <a:cubicBezTo>
                    <a:pt x="483323" y="2546723"/>
                    <a:pt x="484889" y="2542315"/>
                    <a:pt x="486598" y="2537590"/>
                  </a:cubicBezTo>
                  <a:lnTo>
                    <a:pt x="481969" y="2524993"/>
                  </a:lnTo>
                  <a:lnTo>
                    <a:pt x="481969" y="2513342"/>
                  </a:lnTo>
                  <a:lnTo>
                    <a:pt x="477197" y="2500431"/>
                  </a:lnTo>
                  <a:lnTo>
                    <a:pt x="481114" y="2490667"/>
                  </a:lnTo>
                  <a:cubicBezTo>
                    <a:pt x="483323" y="2466101"/>
                    <a:pt x="480829" y="2439647"/>
                    <a:pt x="482396" y="2414456"/>
                  </a:cubicBezTo>
                  <a:lnTo>
                    <a:pt x="486385" y="2404376"/>
                  </a:lnTo>
                  <a:cubicBezTo>
                    <a:pt x="487096" y="2387526"/>
                    <a:pt x="487096" y="2370207"/>
                    <a:pt x="486385" y="2353358"/>
                  </a:cubicBezTo>
                  <a:lnTo>
                    <a:pt x="482254" y="2343281"/>
                  </a:lnTo>
                  <a:lnTo>
                    <a:pt x="482254" y="2280295"/>
                  </a:lnTo>
                  <a:lnTo>
                    <a:pt x="486741" y="2267699"/>
                  </a:lnTo>
                  <a:lnTo>
                    <a:pt x="486741" y="1853883"/>
                  </a:lnTo>
                  <a:lnTo>
                    <a:pt x="481969" y="1840971"/>
                  </a:lnTo>
                  <a:lnTo>
                    <a:pt x="481969" y="1707442"/>
                  </a:lnTo>
                  <a:lnTo>
                    <a:pt x="487025" y="1694213"/>
                  </a:lnTo>
                  <a:lnTo>
                    <a:pt x="487025" y="1646662"/>
                  </a:lnTo>
                  <a:lnTo>
                    <a:pt x="491583" y="1633433"/>
                  </a:lnTo>
                  <a:cubicBezTo>
                    <a:pt x="492580" y="1622728"/>
                    <a:pt x="490230" y="1617371"/>
                    <a:pt x="487738" y="1612018"/>
                  </a:cubicBezTo>
                  <a:cubicBezTo>
                    <a:pt x="488521" y="1600681"/>
                    <a:pt x="492936" y="1597534"/>
                    <a:pt x="491512" y="1573599"/>
                  </a:cubicBezTo>
                  <a:lnTo>
                    <a:pt x="487025" y="1561001"/>
                  </a:lnTo>
                  <a:lnTo>
                    <a:pt x="487025" y="1537067"/>
                  </a:lnTo>
                  <a:lnTo>
                    <a:pt x="491796" y="1524156"/>
                  </a:lnTo>
                  <a:lnTo>
                    <a:pt x="491797" y="1488252"/>
                  </a:lnTo>
                  <a:lnTo>
                    <a:pt x="486669" y="1474710"/>
                  </a:lnTo>
                  <a:lnTo>
                    <a:pt x="486669" y="1134274"/>
                  </a:lnTo>
                  <a:lnTo>
                    <a:pt x="482681" y="1124197"/>
                  </a:lnTo>
                  <a:cubicBezTo>
                    <a:pt x="480616" y="1107821"/>
                    <a:pt x="482966" y="1089557"/>
                    <a:pt x="481684" y="1073177"/>
                  </a:cubicBezTo>
                  <a:lnTo>
                    <a:pt x="477839" y="1063417"/>
                  </a:lnTo>
                  <a:cubicBezTo>
                    <a:pt x="481969" y="1044207"/>
                    <a:pt x="484746" y="1042630"/>
                    <a:pt x="477126" y="1024680"/>
                  </a:cubicBezTo>
                  <a:lnTo>
                    <a:pt x="477126" y="988779"/>
                  </a:lnTo>
                  <a:lnTo>
                    <a:pt x="481898" y="975865"/>
                  </a:lnTo>
                  <a:lnTo>
                    <a:pt x="481898" y="964213"/>
                  </a:lnTo>
                  <a:lnTo>
                    <a:pt x="477055" y="950985"/>
                  </a:lnTo>
                  <a:cubicBezTo>
                    <a:pt x="477055" y="946578"/>
                    <a:pt x="477055" y="942798"/>
                    <a:pt x="477055" y="938706"/>
                  </a:cubicBezTo>
                  <a:cubicBezTo>
                    <a:pt x="467867" y="920124"/>
                    <a:pt x="474277" y="854305"/>
                    <a:pt x="472497" y="817773"/>
                  </a:cubicBezTo>
                  <a:lnTo>
                    <a:pt x="476627" y="807696"/>
                  </a:lnTo>
                  <a:cubicBezTo>
                    <a:pt x="477625" y="793839"/>
                    <a:pt x="479120" y="779665"/>
                    <a:pt x="472711" y="769904"/>
                  </a:cubicBezTo>
                  <a:lnTo>
                    <a:pt x="472711" y="746598"/>
                  </a:lnTo>
                  <a:lnTo>
                    <a:pt x="467655" y="732427"/>
                  </a:lnTo>
                  <a:lnTo>
                    <a:pt x="467654" y="720776"/>
                  </a:lnTo>
                  <a:lnTo>
                    <a:pt x="472497" y="707864"/>
                  </a:lnTo>
                  <a:lnTo>
                    <a:pt x="472497" y="659678"/>
                  </a:lnTo>
                  <a:lnTo>
                    <a:pt x="476984" y="647081"/>
                  </a:lnTo>
                  <a:cubicBezTo>
                    <a:pt x="475346" y="642043"/>
                    <a:pt x="472711" y="637317"/>
                    <a:pt x="472711" y="632596"/>
                  </a:cubicBezTo>
                  <a:cubicBezTo>
                    <a:pt x="470859" y="611495"/>
                    <a:pt x="462527" y="604565"/>
                    <a:pt x="472283" y="586929"/>
                  </a:cubicBezTo>
                  <a:lnTo>
                    <a:pt x="472283" y="560793"/>
                  </a:lnTo>
                  <a:lnTo>
                    <a:pt x="467796" y="548509"/>
                  </a:lnTo>
                  <a:lnTo>
                    <a:pt x="472568" y="535281"/>
                  </a:lnTo>
                  <a:lnTo>
                    <a:pt x="472568" y="523944"/>
                  </a:lnTo>
                  <a:lnTo>
                    <a:pt x="477197" y="511347"/>
                  </a:lnTo>
                  <a:lnTo>
                    <a:pt x="477197" y="450880"/>
                  </a:lnTo>
                  <a:lnTo>
                    <a:pt x="472853" y="437655"/>
                  </a:lnTo>
                  <a:lnTo>
                    <a:pt x="473614" y="434446"/>
                  </a:lnTo>
                  <a:lnTo>
                    <a:pt x="39168" y="0"/>
                  </a:lnTo>
                  <a:lnTo>
                    <a:pt x="34583" y="25099"/>
                  </a:lnTo>
                  <a:lnTo>
                    <a:pt x="34583" y="182562"/>
                  </a:lnTo>
                  <a:lnTo>
                    <a:pt x="29528" y="196105"/>
                  </a:lnTo>
                  <a:lnTo>
                    <a:pt x="29528" y="220040"/>
                  </a:lnTo>
                  <a:lnTo>
                    <a:pt x="34299" y="232637"/>
                  </a:lnTo>
                  <a:lnTo>
                    <a:pt x="34299" y="317351"/>
                  </a:lnTo>
                  <a:lnTo>
                    <a:pt x="29813" y="330263"/>
                  </a:lnTo>
                  <a:lnTo>
                    <a:pt x="29813" y="378449"/>
                  </a:lnTo>
                  <a:cubicBezTo>
                    <a:pt x="31237" y="384433"/>
                    <a:pt x="34085" y="386008"/>
                    <a:pt x="33587" y="392938"/>
                  </a:cubicBezTo>
                  <a:lnTo>
                    <a:pt x="29812" y="402070"/>
                  </a:lnTo>
                  <a:lnTo>
                    <a:pt x="34299" y="415294"/>
                  </a:lnTo>
                  <a:lnTo>
                    <a:pt x="34299" y="450880"/>
                  </a:lnTo>
                  <a:lnTo>
                    <a:pt x="39355" y="464109"/>
                  </a:lnTo>
                  <a:lnTo>
                    <a:pt x="39355" y="511033"/>
                  </a:lnTo>
                  <a:lnTo>
                    <a:pt x="34584" y="523944"/>
                  </a:lnTo>
                  <a:lnTo>
                    <a:pt x="34584" y="561107"/>
                  </a:lnTo>
                  <a:lnTo>
                    <a:pt x="39071" y="574332"/>
                  </a:lnTo>
                  <a:lnTo>
                    <a:pt x="34441" y="585673"/>
                  </a:lnTo>
                  <a:cubicBezTo>
                    <a:pt x="33302" y="657473"/>
                    <a:pt x="36436" y="738726"/>
                    <a:pt x="33302" y="808638"/>
                  </a:cubicBezTo>
                  <a:cubicBezTo>
                    <a:pt x="30524" y="812103"/>
                    <a:pt x="28958" y="818402"/>
                    <a:pt x="29670" y="828479"/>
                  </a:cubicBezTo>
                  <a:lnTo>
                    <a:pt x="34370" y="841708"/>
                  </a:lnTo>
                  <a:lnTo>
                    <a:pt x="34370" y="877922"/>
                  </a:lnTo>
                  <a:cubicBezTo>
                    <a:pt x="32803" y="881701"/>
                    <a:pt x="31165" y="886112"/>
                    <a:pt x="29599" y="890523"/>
                  </a:cubicBezTo>
                  <a:lnTo>
                    <a:pt x="29598" y="902174"/>
                  </a:lnTo>
                  <a:lnTo>
                    <a:pt x="34156" y="914768"/>
                  </a:lnTo>
                  <a:lnTo>
                    <a:pt x="29528" y="928314"/>
                  </a:lnTo>
                  <a:cubicBezTo>
                    <a:pt x="30168" y="989408"/>
                    <a:pt x="28388" y="1052708"/>
                    <a:pt x="30168" y="1111285"/>
                  </a:cubicBezTo>
                  <a:lnTo>
                    <a:pt x="33658" y="1119786"/>
                  </a:lnTo>
                  <a:cubicBezTo>
                    <a:pt x="34875" y="1202425"/>
                    <a:pt x="34875" y="1285314"/>
                    <a:pt x="33658" y="1367949"/>
                  </a:cubicBezTo>
                  <a:lnTo>
                    <a:pt x="29955" y="1377084"/>
                  </a:lnTo>
                  <a:lnTo>
                    <a:pt x="34513" y="1389995"/>
                  </a:lnTo>
                  <a:lnTo>
                    <a:pt x="34512" y="1522265"/>
                  </a:lnTo>
                  <a:lnTo>
                    <a:pt x="29741" y="1535176"/>
                  </a:lnTo>
                  <a:lnTo>
                    <a:pt x="29741" y="1595642"/>
                  </a:lnTo>
                  <a:lnTo>
                    <a:pt x="34370" y="1608239"/>
                  </a:lnTo>
                  <a:lnTo>
                    <a:pt x="34370" y="1778932"/>
                  </a:lnTo>
                  <a:lnTo>
                    <a:pt x="25468" y="1800974"/>
                  </a:lnTo>
                  <a:cubicBezTo>
                    <a:pt x="25468" y="1815149"/>
                    <a:pt x="32661" y="1804126"/>
                    <a:pt x="34370" y="1815149"/>
                  </a:cubicBezTo>
                  <a:lnTo>
                    <a:pt x="34371" y="2009458"/>
                  </a:lnTo>
                  <a:lnTo>
                    <a:pt x="39426" y="2023315"/>
                  </a:lnTo>
                  <a:lnTo>
                    <a:pt x="39426" y="2095433"/>
                  </a:lnTo>
                  <a:lnTo>
                    <a:pt x="44198" y="2108661"/>
                  </a:lnTo>
                  <a:lnTo>
                    <a:pt x="39284" y="2122201"/>
                  </a:lnTo>
                  <a:lnTo>
                    <a:pt x="39284" y="2157158"/>
                  </a:lnTo>
                  <a:lnTo>
                    <a:pt x="34940" y="2170070"/>
                  </a:lnTo>
                  <a:lnTo>
                    <a:pt x="38856" y="2179833"/>
                  </a:lnTo>
                  <a:cubicBezTo>
                    <a:pt x="39427" y="2360917"/>
                    <a:pt x="41349" y="2555540"/>
                    <a:pt x="38216" y="2733791"/>
                  </a:cubicBezTo>
                  <a:cubicBezTo>
                    <a:pt x="35296" y="2736938"/>
                    <a:pt x="34085" y="2743869"/>
                    <a:pt x="34655" y="2753629"/>
                  </a:cubicBezTo>
                  <a:lnTo>
                    <a:pt x="39426" y="2766543"/>
                  </a:lnTo>
                  <a:lnTo>
                    <a:pt x="39427" y="2912038"/>
                  </a:lnTo>
                  <a:lnTo>
                    <a:pt x="44341" y="2925267"/>
                  </a:lnTo>
                  <a:lnTo>
                    <a:pt x="44341" y="2936604"/>
                  </a:lnTo>
                  <a:lnTo>
                    <a:pt x="39854" y="2949515"/>
                  </a:lnTo>
                  <a:lnTo>
                    <a:pt x="44412" y="2962744"/>
                  </a:lnTo>
                  <a:cubicBezTo>
                    <a:pt x="47973" y="3101940"/>
                    <a:pt x="37219" y="3280190"/>
                    <a:pt x="48685" y="3398286"/>
                  </a:cubicBezTo>
                  <a:cubicBezTo>
                    <a:pt x="50821" y="3427259"/>
                    <a:pt x="47688" y="3459069"/>
                    <a:pt x="50038" y="3487097"/>
                  </a:cubicBezTo>
                  <a:lnTo>
                    <a:pt x="54026" y="3496860"/>
                  </a:lnTo>
                  <a:lnTo>
                    <a:pt x="54026" y="3691170"/>
                  </a:lnTo>
                  <a:lnTo>
                    <a:pt x="59082" y="3704712"/>
                  </a:lnTo>
                  <a:lnTo>
                    <a:pt x="59082" y="3718883"/>
                  </a:lnTo>
                  <a:lnTo>
                    <a:pt x="54169" y="3732109"/>
                  </a:lnTo>
                  <a:lnTo>
                    <a:pt x="54168" y="3779663"/>
                  </a:lnTo>
                  <a:cubicBezTo>
                    <a:pt x="46477" y="3796040"/>
                    <a:pt x="49255" y="3802652"/>
                    <a:pt x="54169" y="3819346"/>
                  </a:cubicBezTo>
                  <a:cubicBezTo>
                    <a:pt x="52816" y="3850839"/>
                    <a:pt x="58157" y="3899967"/>
                    <a:pt x="49255" y="3913824"/>
                  </a:cubicBezTo>
                  <a:cubicBezTo>
                    <a:pt x="48827" y="3932716"/>
                    <a:pt x="50394" y="3957911"/>
                    <a:pt x="48186" y="3976810"/>
                  </a:cubicBezTo>
                  <a:lnTo>
                    <a:pt x="44697" y="3985623"/>
                  </a:lnTo>
                  <a:cubicBezTo>
                    <a:pt x="44697" y="3989403"/>
                    <a:pt x="44697" y="3993500"/>
                    <a:pt x="44697" y="3997907"/>
                  </a:cubicBezTo>
                  <a:lnTo>
                    <a:pt x="49611" y="4010818"/>
                  </a:lnTo>
                  <a:lnTo>
                    <a:pt x="49610" y="4059005"/>
                  </a:lnTo>
                  <a:lnTo>
                    <a:pt x="54383" y="4071916"/>
                  </a:lnTo>
                  <a:lnTo>
                    <a:pt x="54383" y="4096482"/>
                  </a:lnTo>
                  <a:cubicBezTo>
                    <a:pt x="44127" y="4123878"/>
                    <a:pt x="41493" y="4116951"/>
                    <a:pt x="54383" y="4133642"/>
                  </a:cubicBezTo>
                  <a:cubicBezTo>
                    <a:pt x="53314" y="4160410"/>
                    <a:pt x="57801" y="4206705"/>
                    <a:pt x="49610" y="4217414"/>
                  </a:cubicBezTo>
                  <a:lnTo>
                    <a:pt x="49611" y="4241977"/>
                  </a:lnTo>
                  <a:lnTo>
                    <a:pt x="54382" y="4254573"/>
                  </a:lnTo>
                  <a:lnTo>
                    <a:pt x="54382" y="4363854"/>
                  </a:lnTo>
                  <a:lnTo>
                    <a:pt x="49469" y="4377080"/>
                  </a:lnTo>
                  <a:cubicBezTo>
                    <a:pt x="49469" y="4381173"/>
                    <a:pt x="49469" y="4385269"/>
                    <a:pt x="49468" y="4388731"/>
                  </a:cubicBezTo>
                  <a:lnTo>
                    <a:pt x="53812" y="4401014"/>
                  </a:lnTo>
                  <a:lnTo>
                    <a:pt x="53812" y="4558478"/>
                  </a:lnTo>
                  <a:cubicBezTo>
                    <a:pt x="43699" y="4570761"/>
                    <a:pt x="54667" y="4629653"/>
                    <a:pt x="44554" y="4642250"/>
                  </a:cubicBezTo>
                  <a:lnTo>
                    <a:pt x="49041" y="4655475"/>
                  </a:lnTo>
                  <a:lnTo>
                    <a:pt x="49041" y="4679410"/>
                  </a:lnTo>
                  <a:lnTo>
                    <a:pt x="44269" y="4692007"/>
                  </a:lnTo>
                  <a:lnTo>
                    <a:pt x="44269" y="4777039"/>
                  </a:lnTo>
                  <a:lnTo>
                    <a:pt x="49041" y="4789636"/>
                  </a:lnTo>
                  <a:lnTo>
                    <a:pt x="49041" y="4813570"/>
                  </a:lnTo>
                  <a:lnTo>
                    <a:pt x="44554" y="4826482"/>
                  </a:lnTo>
                  <a:cubicBezTo>
                    <a:pt x="48115" y="4838765"/>
                    <a:pt x="54098" y="4840338"/>
                    <a:pt x="54097" y="4861122"/>
                  </a:cubicBezTo>
                  <a:lnTo>
                    <a:pt x="49254" y="4874665"/>
                  </a:lnTo>
                  <a:lnTo>
                    <a:pt x="49254" y="4971034"/>
                  </a:lnTo>
                  <a:lnTo>
                    <a:pt x="44341" y="4984259"/>
                  </a:lnTo>
                  <a:lnTo>
                    <a:pt x="44341" y="5032760"/>
                  </a:lnTo>
                  <a:lnTo>
                    <a:pt x="48970" y="5045357"/>
                  </a:lnTo>
                  <a:lnTo>
                    <a:pt x="48970" y="5069920"/>
                  </a:lnTo>
                  <a:cubicBezTo>
                    <a:pt x="35439" y="5093226"/>
                    <a:pt x="56233" y="5102044"/>
                    <a:pt x="46406" y="5124719"/>
                  </a:cubicBezTo>
                  <a:cubicBezTo>
                    <a:pt x="44958" y="5127836"/>
                    <a:pt x="44106" y="5134638"/>
                    <a:pt x="44269" y="5141723"/>
                  </a:cubicBezTo>
                  <a:lnTo>
                    <a:pt x="49112" y="5154952"/>
                  </a:lnTo>
                  <a:lnTo>
                    <a:pt x="49112" y="5337295"/>
                  </a:lnTo>
                  <a:lnTo>
                    <a:pt x="44341" y="5349889"/>
                  </a:lnTo>
                  <a:lnTo>
                    <a:pt x="44341" y="5702925"/>
                  </a:lnTo>
                  <a:lnTo>
                    <a:pt x="48827" y="5715522"/>
                  </a:lnTo>
                  <a:lnTo>
                    <a:pt x="44269" y="5728747"/>
                  </a:lnTo>
                  <a:cubicBezTo>
                    <a:pt x="44981" y="5814408"/>
                    <a:pt x="43059" y="5902273"/>
                    <a:pt x="44982" y="5985100"/>
                  </a:cubicBezTo>
                  <a:cubicBezTo>
                    <a:pt x="50964" y="6001159"/>
                    <a:pt x="50964" y="6002104"/>
                    <a:pt x="44483" y="6019426"/>
                  </a:cubicBezTo>
                  <a:lnTo>
                    <a:pt x="44483" y="6092489"/>
                  </a:lnTo>
                  <a:lnTo>
                    <a:pt x="49112" y="6105086"/>
                  </a:lnTo>
                  <a:lnTo>
                    <a:pt x="49112" y="6116741"/>
                  </a:lnTo>
                  <a:lnTo>
                    <a:pt x="44341" y="6129652"/>
                  </a:lnTo>
                  <a:lnTo>
                    <a:pt x="44341" y="6153587"/>
                  </a:lnTo>
                  <a:lnTo>
                    <a:pt x="48970" y="6166498"/>
                  </a:lnTo>
                  <a:lnTo>
                    <a:pt x="48970" y="6373090"/>
                  </a:lnTo>
                  <a:lnTo>
                    <a:pt x="44269" y="6386947"/>
                  </a:lnTo>
                  <a:cubicBezTo>
                    <a:pt x="47760" y="6513864"/>
                    <a:pt x="37219" y="6679514"/>
                    <a:pt x="48471" y="6785961"/>
                  </a:cubicBezTo>
                  <a:cubicBezTo>
                    <a:pt x="49732" y="6795314"/>
                    <a:pt x="49533" y="6807154"/>
                    <a:pt x="47972" y="6815562"/>
                  </a:cubicBezTo>
                  <a:cubicBezTo>
                    <a:pt x="44981" y="6819027"/>
                    <a:pt x="43772" y="6825954"/>
                    <a:pt x="44341" y="6835718"/>
                  </a:cubicBezTo>
                  <a:lnTo>
                    <a:pt x="49112" y="6848629"/>
                  </a:lnTo>
                  <a:lnTo>
                    <a:pt x="49112" y="6957909"/>
                  </a:lnTo>
                  <a:lnTo>
                    <a:pt x="44341" y="6970821"/>
                  </a:lnTo>
                  <a:lnTo>
                    <a:pt x="44341" y="7006724"/>
                  </a:lnTo>
                  <a:lnTo>
                    <a:pt x="48970" y="7019321"/>
                  </a:lnTo>
                  <a:lnTo>
                    <a:pt x="48970" y="7104036"/>
                  </a:lnTo>
                  <a:lnTo>
                    <a:pt x="44269" y="7118206"/>
                  </a:lnTo>
                  <a:cubicBezTo>
                    <a:pt x="44554" y="7131118"/>
                    <a:pt x="43628" y="7143086"/>
                    <a:pt x="45053" y="7155052"/>
                  </a:cubicBezTo>
                  <a:cubicBezTo>
                    <a:pt x="50964" y="7170800"/>
                    <a:pt x="50893" y="7171746"/>
                    <a:pt x="44483" y="7189068"/>
                  </a:cubicBezTo>
                  <a:lnTo>
                    <a:pt x="44483" y="7311259"/>
                  </a:lnTo>
                  <a:lnTo>
                    <a:pt x="49112" y="7323853"/>
                  </a:lnTo>
                  <a:lnTo>
                    <a:pt x="49112" y="7335508"/>
                  </a:lnTo>
                  <a:lnTo>
                    <a:pt x="44341" y="7348419"/>
                  </a:lnTo>
                  <a:lnTo>
                    <a:pt x="44341" y="7908358"/>
                  </a:lnTo>
                  <a:lnTo>
                    <a:pt x="49183" y="7921901"/>
                  </a:lnTo>
                  <a:cubicBezTo>
                    <a:pt x="49325" y="7942688"/>
                    <a:pt x="43130" y="7944262"/>
                    <a:pt x="39640" y="7956545"/>
                  </a:cubicBezTo>
                  <a:lnTo>
                    <a:pt x="44127" y="7969456"/>
                  </a:lnTo>
                  <a:lnTo>
                    <a:pt x="44127" y="8068027"/>
                  </a:lnTo>
                  <a:lnTo>
                    <a:pt x="35652" y="8085035"/>
                  </a:lnTo>
                  <a:cubicBezTo>
                    <a:pt x="30169" y="8082515"/>
                    <a:pt x="-17832" y="8082201"/>
                    <a:pt x="7166" y="8109598"/>
                  </a:cubicBezTo>
                  <a:cubicBezTo>
                    <a:pt x="19135" y="8090388"/>
                    <a:pt x="32214" y="8089128"/>
                    <a:pt x="44341" y="8106450"/>
                  </a:cubicBezTo>
                  <a:cubicBezTo>
                    <a:pt x="43451" y="8125660"/>
                    <a:pt x="44661" y="8150696"/>
                    <a:pt x="44884" y="8173252"/>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sp>
        <p:nvSpPr>
          <p:cNvPr id="383" name="Google Shape;383;p18"/>
          <p:cNvSpPr/>
          <p:nvPr/>
        </p:nvSpPr>
        <p:spPr>
          <a:xfrm>
            <a:off x="-4975" y="772375"/>
            <a:ext cx="12192000" cy="53055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18"/>
          <p:cNvSpPr txBox="1"/>
          <p:nvPr>
            <p:ph idx="1" type="subTitle"/>
          </p:nvPr>
        </p:nvSpPr>
        <p:spPr>
          <a:xfrm>
            <a:off x="415600" y="2316000"/>
            <a:ext cx="1997700" cy="606900"/>
          </a:xfrm>
          <a:prstGeom prst="rect">
            <a:avLst/>
          </a:prstGeom>
        </p:spPr>
        <p:txBody>
          <a:bodyPr anchorCtr="0" anchor="t" bIns="121900" lIns="121900" spcFirstLastPara="1" rIns="121900" wrap="square" tIns="121900">
            <a:noAutofit/>
          </a:bodyPr>
          <a:lstStyle>
            <a:lvl1pPr lvl="0" rtl="0" algn="ctr">
              <a:spcBef>
                <a:spcPts val="0"/>
              </a:spcBef>
              <a:spcAft>
                <a:spcPts val="0"/>
              </a:spcAft>
              <a:buSzPts val="2200"/>
              <a:buNone/>
              <a:defRPr b="1" sz="2200"/>
            </a:lvl1pPr>
            <a:lvl2pPr lvl="1" rtl="0" algn="ctr">
              <a:spcBef>
                <a:spcPts val="2100"/>
              </a:spcBef>
              <a:spcAft>
                <a:spcPts val="0"/>
              </a:spcAft>
              <a:buSzPts val="2200"/>
              <a:buNone/>
              <a:defRPr b="1" sz="2200"/>
            </a:lvl2pPr>
            <a:lvl3pPr lvl="2" rtl="0" algn="ctr">
              <a:spcBef>
                <a:spcPts val="2100"/>
              </a:spcBef>
              <a:spcAft>
                <a:spcPts val="0"/>
              </a:spcAft>
              <a:buSzPts val="2200"/>
              <a:buNone/>
              <a:defRPr b="1" sz="2200"/>
            </a:lvl3pPr>
            <a:lvl4pPr lvl="3" rtl="0" algn="ctr">
              <a:spcBef>
                <a:spcPts val="2100"/>
              </a:spcBef>
              <a:spcAft>
                <a:spcPts val="0"/>
              </a:spcAft>
              <a:buSzPts val="2200"/>
              <a:buNone/>
              <a:defRPr b="1" sz="2200"/>
            </a:lvl4pPr>
            <a:lvl5pPr lvl="4" rtl="0" algn="ctr">
              <a:spcBef>
                <a:spcPts val="2100"/>
              </a:spcBef>
              <a:spcAft>
                <a:spcPts val="0"/>
              </a:spcAft>
              <a:buSzPts val="2200"/>
              <a:buNone/>
              <a:defRPr b="1" sz="2200"/>
            </a:lvl5pPr>
            <a:lvl6pPr lvl="5" rtl="0" algn="ctr">
              <a:spcBef>
                <a:spcPts val="2100"/>
              </a:spcBef>
              <a:spcAft>
                <a:spcPts val="0"/>
              </a:spcAft>
              <a:buSzPts val="2200"/>
              <a:buNone/>
              <a:defRPr b="1" sz="2200"/>
            </a:lvl6pPr>
            <a:lvl7pPr lvl="6" rtl="0" algn="ctr">
              <a:spcBef>
                <a:spcPts val="2100"/>
              </a:spcBef>
              <a:spcAft>
                <a:spcPts val="0"/>
              </a:spcAft>
              <a:buSzPts val="2200"/>
              <a:buNone/>
              <a:defRPr b="1" sz="2200"/>
            </a:lvl7pPr>
            <a:lvl8pPr lvl="7" rtl="0" algn="ctr">
              <a:spcBef>
                <a:spcPts val="2100"/>
              </a:spcBef>
              <a:spcAft>
                <a:spcPts val="0"/>
              </a:spcAft>
              <a:buSzPts val="2200"/>
              <a:buNone/>
              <a:defRPr b="1" sz="2200"/>
            </a:lvl8pPr>
            <a:lvl9pPr lvl="8" rtl="0" algn="ctr">
              <a:spcBef>
                <a:spcPts val="2100"/>
              </a:spcBef>
              <a:spcAft>
                <a:spcPts val="2100"/>
              </a:spcAft>
              <a:buSzPts val="2200"/>
              <a:buNone/>
              <a:defRPr b="1" sz="2200"/>
            </a:lvl9pPr>
          </a:lstStyle>
          <a:p/>
        </p:txBody>
      </p:sp>
      <p:sp>
        <p:nvSpPr>
          <p:cNvPr id="385" name="Google Shape;385;p18"/>
          <p:cNvSpPr txBox="1"/>
          <p:nvPr>
            <p:ph idx="2" type="subTitle"/>
          </p:nvPr>
        </p:nvSpPr>
        <p:spPr>
          <a:xfrm>
            <a:off x="2775377" y="2316000"/>
            <a:ext cx="1997700" cy="606900"/>
          </a:xfrm>
          <a:prstGeom prst="rect">
            <a:avLst/>
          </a:prstGeom>
        </p:spPr>
        <p:txBody>
          <a:bodyPr anchorCtr="0" anchor="t" bIns="121900" lIns="121900" spcFirstLastPara="1" rIns="121900" wrap="square" tIns="121900">
            <a:noAutofit/>
          </a:bodyPr>
          <a:lstStyle>
            <a:lvl1pPr lvl="0" rtl="0" algn="ctr">
              <a:spcBef>
                <a:spcPts val="0"/>
              </a:spcBef>
              <a:spcAft>
                <a:spcPts val="0"/>
              </a:spcAft>
              <a:buSzPts val="2200"/>
              <a:buNone/>
              <a:defRPr b="1" sz="2200"/>
            </a:lvl1pPr>
            <a:lvl2pPr lvl="1" rtl="0" algn="ctr">
              <a:spcBef>
                <a:spcPts val="2100"/>
              </a:spcBef>
              <a:spcAft>
                <a:spcPts val="0"/>
              </a:spcAft>
              <a:buSzPts val="2200"/>
              <a:buNone/>
              <a:defRPr b="1" sz="2200"/>
            </a:lvl2pPr>
            <a:lvl3pPr lvl="2" rtl="0" algn="ctr">
              <a:spcBef>
                <a:spcPts val="2100"/>
              </a:spcBef>
              <a:spcAft>
                <a:spcPts val="0"/>
              </a:spcAft>
              <a:buSzPts val="2200"/>
              <a:buNone/>
              <a:defRPr b="1" sz="2200"/>
            </a:lvl3pPr>
            <a:lvl4pPr lvl="3" rtl="0" algn="ctr">
              <a:spcBef>
                <a:spcPts val="2100"/>
              </a:spcBef>
              <a:spcAft>
                <a:spcPts val="0"/>
              </a:spcAft>
              <a:buSzPts val="2200"/>
              <a:buNone/>
              <a:defRPr b="1" sz="2200"/>
            </a:lvl4pPr>
            <a:lvl5pPr lvl="4" rtl="0" algn="ctr">
              <a:spcBef>
                <a:spcPts val="2100"/>
              </a:spcBef>
              <a:spcAft>
                <a:spcPts val="0"/>
              </a:spcAft>
              <a:buSzPts val="2200"/>
              <a:buNone/>
              <a:defRPr b="1" sz="2200"/>
            </a:lvl5pPr>
            <a:lvl6pPr lvl="5" rtl="0" algn="ctr">
              <a:spcBef>
                <a:spcPts val="2100"/>
              </a:spcBef>
              <a:spcAft>
                <a:spcPts val="0"/>
              </a:spcAft>
              <a:buSzPts val="2200"/>
              <a:buNone/>
              <a:defRPr b="1" sz="2200"/>
            </a:lvl6pPr>
            <a:lvl7pPr lvl="6" rtl="0" algn="ctr">
              <a:spcBef>
                <a:spcPts val="2100"/>
              </a:spcBef>
              <a:spcAft>
                <a:spcPts val="0"/>
              </a:spcAft>
              <a:buSzPts val="2200"/>
              <a:buNone/>
              <a:defRPr b="1" sz="2200"/>
            </a:lvl7pPr>
            <a:lvl8pPr lvl="7" rtl="0" algn="ctr">
              <a:spcBef>
                <a:spcPts val="2100"/>
              </a:spcBef>
              <a:spcAft>
                <a:spcPts val="0"/>
              </a:spcAft>
              <a:buSzPts val="2200"/>
              <a:buNone/>
              <a:defRPr b="1" sz="2200"/>
            </a:lvl8pPr>
            <a:lvl9pPr lvl="8" rtl="0" algn="ctr">
              <a:spcBef>
                <a:spcPts val="2100"/>
              </a:spcBef>
              <a:spcAft>
                <a:spcPts val="2100"/>
              </a:spcAft>
              <a:buSzPts val="2200"/>
              <a:buNone/>
              <a:defRPr b="1" sz="2200"/>
            </a:lvl9pPr>
          </a:lstStyle>
          <a:p/>
        </p:txBody>
      </p:sp>
      <p:sp>
        <p:nvSpPr>
          <p:cNvPr id="386" name="Google Shape;386;p18"/>
          <p:cNvSpPr txBox="1"/>
          <p:nvPr>
            <p:ph idx="3" type="subTitle"/>
          </p:nvPr>
        </p:nvSpPr>
        <p:spPr>
          <a:xfrm>
            <a:off x="5135153" y="2342500"/>
            <a:ext cx="1997700" cy="606900"/>
          </a:xfrm>
          <a:prstGeom prst="rect">
            <a:avLst/>
          </a:prstGeom>
        </p:spPr>
        <p:txBody>
          <a:bodyPr anchorCtr="0" anchor="t" bIns="121900" lIns="121900" spcFirstLastPara="1" rIns="121900" wrap="square" tIns="121900">
            <a:noAutofit/>
          </a:bodyPr>
          <a:lstStyle>
            <a:lvl1pPr lvl="0" rtl="0" algn="ctr">
              <a:spcBef>
                <a:spcPts val="0"/>
              </a:spcBef>
              <a:spcAft>
                <a:spcPts val="0"/>
              </a:spcAft>
              <a:buSzPts val="2200"/>
              <a:buNone/>
              <a:defRPr b="1" sz="2200"/>
            </a:lvl1pPr>
            <a:lvl2pPr lvl="1" rtl="0" algn="ctr">
              <a:spcBef>
                <a:spcPts val="2100"/>
              </a:spcBef>
              <a:spcAft>
                <a:spcPts val="0"/>
              </a:spcAft>
              <a:buSzPts val="2200"/>
              <a:buNone/>
              <a:defRPr b="1" sz="2200"/>
            </a:lvl2pPr>
            <a:lvl3pPr lvl="2" rtl="0" algn="ctr">
              <a:spcBef>
                <a:spcPts val="2100"/>
              </a:spcBef>
              <a:spcAft>
                <a:spcPts val="0"/>
              </a:spcAft>
              <a:buSzPts val="2200"/>
              <a:buNone/>
              <a:defRPr b="1" sz="2200"/>
            </a:lvl3pPr>
            <a:lvl4pPr lvl="3" rtl="0" algn="ctr">
              <a:spcBef>
                <a:spcPts val="2100"/>
              </a:spcBef>
              <a:spcAft>
                <a:spcPts val="0"/>
              </a:spcAft>
              <a:buSzPts val="2200"/>
              <a:buNone/>
              <a:defRPr b="1" sz="2200"/>
            </a:lvl4pPr>
            <a:lvl5pPr lvl="4" rtl="0" algn="ctr">
              <a:spcBef>
                <a:spcPts val="2100"/>
              </a:spcBef>
              <a:spcAft>
                <a:spcPts val="0"/>
              </a:spcAft>
              <a:buSzPts val="2200"/>
              <a:buNone/>
              <a:defRPr b="1" sz="2200"/>
            </a:lvl5pPr>
            <a:lvl6pPr lvl="5" rtl="0" algn="ctr">
              <a:spcBef>
                <a:spcPts val="2100"/>
              </a:spcBef>
              <a:spcAft>
                <a:spcPts val="0"/>
              </a:spcAft>
              <a:buSzPts val="2200"/>
              <a:buNone/>
              <a:defRPr b="1" sz="2200"/>
            </a:lvl6pPr>
            <a:lvl7pPr lvl="6" rtl="0" algn="ctr">
              <a:spcBef>
                <a:spcPts val="2100"/>
              </a:spcBef>
              <a:spcAft>
                <a:spcPts val="0"/>
              </a:spcAft>
              <a:buSzPts val="2200"/>
              <a:buNone/>
              <a:defRPr b="1" sz="2200"/>
            </a:lvl7pPr>
            <a:lvl8pPr lvl="7" rtl="0" algn="ctr">
              <a:spcBef>
                <a:spcPts val="2100"/>
              </a:spcBef>
              <a:spcAft>
                <a:spcPts val="0"/>
              </a:spcAft>
              <a:buSzPts val="2200"/>
              <a:buNone/>
              <a:defRPr b="1" sz="2200"/>
            </a:lvl8pPr>
            <a:lvl9pPr lvl="8" rtl="0" algn="ctr">
              <a:spcBef>
                <a:spcPts val="2100"/>
              </a:spcBef>
              <a:spcAft>
                <a:spcPts val="2100"/>
              </a:spcAft>
              <a:buSzPts val="2200"/>
              <a:buNone/>
              <a:defRPr b="1" sz="2200"/>
            </a:lvl9pPr>
          </a:lstStyle>
          <a:p/>
        </p:txBody>
      </p:sp>
      <p:sp>
        <p:nvSpPr>
          <p:cNvPr id="387" name="Google Shape;387;p18"/>
          <p:cNvSpPr txBox="1"/>
          <p:nvPr>
            <p:ph idx="4" type="subTitle"/>
          </p:nvPr>
        </p:nvSpPr>
        <p:spPr>
          <a:xfrm>
            <a:off x="7494930" y="2342500"/>
            <a:ext cx="1997700" cy="606900"/>
          </a:xfrm>
          <a:prstGeom prst="rect">
            <a:avLst/>
          </a:prstGeom>
        </p:spPr>
        <p:txBody>
          <a:bodyPr anchorCtr="0" anchor="t" bIns="121900" lIns="121900" spcFirstLastPara="1" rIns="121900" wrap="square" tIns="121900">
            <a:noAutofit/>
          </a:bodyPr>
          <a:lstStyle>
            <a:lvl1pPr lvl="0" rtl="0" algn="ctr">
              <a:spcBef>
                <a:spcPts val="0"/>
              </a:spcBef>
              <a:spcAft>
                <a:spcPts val="0"/>
              </a:spcAft>
              <a:buSzPts val="2200"/>
              <a:buNone/>
              <a:defRPr b="1" sz="2200"/>
            </a:lvl1pPr>
            <a:lvl2pPr lvl="1" rtl="0" algn="ctr">
              <a:spcBef>
                <a:spcPts val="2100"/>
              </a:spcBef>
              <a:spcAft>
                <a:spcPts val="0"/>
              </a:spcAft>
              <a:buSzPts val="2200"/>
              <a:buNone/>
              <a:defRPr b="1" sz="2200"/>
            </a:lvl2pPr>
            <a:lvl3pPr lvl="2" rtl="0" algn="ctr">
              <a:spcBef>
                <a:spcPts val="2100"/>
              </a:spcBef>
              <a:spcAft>
                <a:spcPts val="0"/>
              </a:spcAft>
              <a:buSzPts val="2200"/>
              <a:buNone/>
              <a:defRPr b="1" sz="2200"/>
            </a:lvl3pPr>
            <a:lvl4pPr lvl="3" rtl="0" algn="ctr">
              <a:spcBef>
                <a:spcPts val="2100"/>
              </a:spcBef>
              <a:spcAft>
                <a:spcPts val="0"/>
              </a:spcAft>
              <a:buSzPts val="2200"/>
              <a:buNone/>
              <a:defRPr b="1" sz="2200"/>
            </a:lvl4pPr>
            <a:lvl5pPr lvl="4" rtl="0" algn="ctr">
              <a:spcBef>
                <a:spcPts val="2100"/>
              </a:spcBef>
              <a:spcAft>
                <a:spcPts val="0"/>
              </a:spcAft>
              <a:buSzPts val="2200"/>
              <a:buNone/>
              <a:defRPr b="1" sz="2200"/>
            </a:lvl5pPr>
            <a:lvl6pPr lvl="5" rtl="0" algn="ctr">
              <a:spcBef>
                <a:spcPts val="2100"/>
              </a:spcBef>
              <a:spcAft>
                <a:spcPts val="0"/>
              </a:spcAft>
              <a:buSzPts val="2200"/>
              <a:buNone/>
              <a:defRPr b="1" sz="2200"/>
            </a:lvl6pPr>
            <a:lvl7pPr lvl="6" rtl="0" algn="ctr">
              <a:spcBef>
                <a:spcPts val="2100"/>
              </a:spcBef>
              <a:spcAft>
                <a:spcPts val="0"/>
              </a:spcAft>
              <a:buSzPts val="2200"/>
              <a:buNone/>
              <a:defRPr b="1" sz="2200"/>
            </a:lvl7pPr>
            <a:lvl8pPr lvl="7" rtl="0" algn="ctr">
              <a:spcBef>
                <a:spcPts val="2100"/>
              </a:spcBef>
              <a:spcAft>
                <a:spcPts val="0"/>
              </a:spcAft>
              <a:buSzPts val="2200"/>
              <a:buNone/>
              <a:defRPr b="1" sz="2200"/>
            </a:lvl8pPr>
            <a:lvl9pPr lvl="8" rtl="0" algn="ctr">
              <a:spcBef>
                <a:spcPts val="2100"/>
              </a:spcBef>
              <a:spcAft>
                <a:spcPts val="2100"/>
              </a:spcAft>
              <a:buSzPts val="2200"/>
              <a:buNone/>
              <a:defRPr b="1" sz="2200"/>
            </a:lvl9pPr>
          </a:lstStyle>
          <a:p/>
        </p:txBody>
      </p:sp>
      <p:sp>
        <p:nvSpPr>
          <p:cNvPr id="388" name="Google Shape;388;p18"/>
          <p:cNvSpPr txBox="1"/>
          <p:nvPr>
            <p:ph idx="5" type="subTitle"/>
          </p:nvPr>
        </p:nvSpPr>
        <p:spPr>
          <a:xfrm>
            <a:off x="9854707" y="2316000"/>
            <a:ext cx="1997700" cy="606900"/>
          </a:xfrm>
          <a:prstGeom prst="rect">
            <a:avLst/>
          </a:prstGeom>
        </p:spPr>
        <p:txBody>
          <a:bodyPr anchorCtr="0" anchor="t" bIns="121900" lIns="121900" spcFirstLastPara="1" rIns="121900" wrap="square" tIns="121900">
            <a:noAutofit/>
          </a:bodyPr>
          <a:lstStyle>
            <a:lvl1pPr lvl="0" rtl="0" algn="ctr">
              <a:spcBef>
                <a:spcPts val="0"/>
              </a:spcBef>
              <a:spcAft>
                <a:spcPts val="0"/>
              </a:spcAft>
              <a:buSzPts val="2200"/>
              <a:buNone/>
              <a:defRPr b="1" sz="2200"/>
            </a:lvl1pPr>
            <a:lvl2pPr lvl="1" rtl="0" algn="ctr">
              <a:spcBef>
                <a:spcPts val="2100"/>
              </a:spcBef>
              <a:spcAft>
                <a:spcPts val="0"/>
              </a:spcAft>
              <a:buSzPts val="2200"/>
              <a:buNone/>
              <a:defRPr b="1" sz="2200"/>
            </a:lvl2pPr>
            <a:lvl3pPr lvl="2" rtl="0" algn="ctr">
              <a:spcBef>
                <a:spcPts val="2100"/>
              </a:spcBef>
              <a:spcAft>
                <a:spcPts val="0"/>
              </a:spcAft>
              <a:buSzPts val="2200"/>
              <a:buNone/>
              <a:defRPr b="1" sz="2200"/>
            </a:lvl3pPr>
            <a:lvl4pPr lvl="3" rtl="0" algn="ctr">
              <a:spcBef>
                <a:spcPts val="2100"/>
              </a:spcBef>
              <a:spcAft>
                <a:spcPts val="0"/>
              </a:spcAft>
              <a:buSzPts val="2200"/>
              <a:buNone/>
              <a:defRPr b="1" sz="2200"/>
            </a:lvl4pPr>
            <a:lvl5pPr lvl="4" rtl="0" algn="ctr">
              <a:spcBef>
                <a:spcPts val="2100"/>
              </a:spcBef>
              <a:spcAft>
                <a:spcPts val="0"/>
              </a:spcAft>
              <a:buSzPts val="2200"/>
              <a:buNone/>
              <a:defRPr b="1" sz="2200"/>
            </a:lvl5pPr>
            <a:lvl6pPr lvl="5" rtl="0" algn="ctr">
              <a:spcBef>
                <a:spcPts val="2100"/>
              </a:spcBef>
              <a:spcAft>
                <a:spcPts val="0"/>
              </a:spcAft>
              <a:buSzPts val="2200"/>
              <a:buNone/>
              <a:defRPr b="1" sz="2200"/>
            </a:lvl6pPr>
            <a:lvl7pPr lvl="6" rtl="0" algn="ctr">
              <a:spcBef>
                <a:spcPts val="2100"/>
              </a:spcBef>
              <a:spcAft>
                <a:spcPts val="0"/>
              </a:spcAft>
              <a:buSzPts val="2200"/>
              <a:buNone/>
              <a:defRPr b="1" sz="2200"/>
            </a:lvl7pPr>
            <a:lvl8pPr lvl="7" rtl="0" algn="ctr">
              <a:spcBef>
                <a:spcPts val="2100"/>
              </a:spcBef>
              <a:spcAft>
                <a:spcPts val="0"/>
              </a:spcAft>
              <a:buSzPts val="2200"/>
              <a:buNone/>
              <a:defRPr b="1" sz="2200"/>
            </a:lvl8pPr>
            <a:lvl9pPr lvl="8" rtl="0" algn="ctr">
              <a:spcBef>
                <a:spcPts val="2100"/>
              </a:spcBef>
              <a:spcAft>
                <a:spcPts val="2100"/>
              </a:spcAft>
              <a:buSzPts val="2200"/>
              <a:buNone/>
              <a:defRPr b="1" sz="2200"/>
            </a:lvl9pPr>
          </a:lstStyle>
          <a:p/>
        </p:txBody>
      </p:sp>
      <p:sp>
        <p:nvSpPr>
          <p:cNvPr id="389" name="Google Shape;389;p18"/>
          <p:cNvSpPr txBox="1"/>
          <p:nvPr>
            <p:ph type="title"/>
          </p:nvPr>
        </p:nvSpPr>
        <p:spPr>
          <a:xfrm>
            <a:off x="415650" y="974367"/>
            <a:ext cx="11360700" cy="763500"/>
          </a:xfrm>
          <a:prstGeom prst="rect">
            <a:avLst/>
          </a:prstGeom>
        </p:spPr>
        <p:txBody>
          <a:bodyPr anchorCtr="0" anchor="t" bIns="121900" lIns="121900" spcFirstLastPara="1" rIns="121900" wrap="square" tIns="121900">
            <a:noAutofit/>
          </a:bodyPr>
          <a:lstStyle>
            <a:lvl1pPr indent="0" lvl="0" marL="0" marR="0" rtl="0" algn="l">
              <a:lnSpc>
                <a:spcPct val="100000"/>
              </a:lnSpc>
              <a:spcBef>
                <a:spcPts val="0"/>
              </a:spcBef>
              <a:spcAft>
                <a:spcPts val="0"/>
              </a:spcAft>
              <a:buClr>
                <a:schemeClr val="dk1"/>
              </a:buClr>
              <a:buSzPts val="4000"/>
              <a:buFont typeface="Aldrich"/>
              <a:buNone/>
              <a:defRPr/>
            </a:lvl1pPr>
            <a:lvl2pPr lvl="1"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2pPr>
            <a:lvl3pPr lvl="2"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3pPr>
            <a:lvl4pPr lvl="3"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4pPr>
            <a:lvl5pPr lvl="4"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5pPr>
            <a:lvl6pPr lvl="5"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6pPr>
            <a:lvl7pPr lvl="6"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7pPr>
            <a:lvl8pPr lvl="7"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8pPr>
            <a:lvl9pPr lvl="8"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9pPr>
          </a:lstStyle>
          <a:p/>
        </p:txBody>
      </p:sp>
      <p:sp>
        <p:nvSpPr>
          <p:cNvPr id="390" name="Google Shape;390;p18"/>
          <p:cNvSpPr txBox="1"/>
          <p:nvPr>
            <p:ph idx="6" type="body"/>
          </p:nvPr>
        </p:nvSpPr>
        <p:spPr>
          <a:xfrm>
            <a:off x="415600" y="3238625"/>
            <a:ext cx="1997700" cy="2330100"/>
          </a:xfrm>
          <a:prstGeom prst="rect">
            <a:avLst/>
          </a:prstGeom>
        </p:spPr>
        <p:txBody>
          <a:bodyPr anchorCtr="0" anchor="t" bIns="121900" lIns="121900" spcFirstLastPara="1" rIns="121900" wrap="square" tIns="121900">
            <a:noAutofit/>
          </a:bodyPr>
          <a:lstStyle>
            <a:lvl1pPr indent="-330200" lvl="0" marL="457200">
              <a:spcBef>
                <a:spcPts val="0"/>
              </a:spcBef>
              <a:spcAft>
                <a:spcPts val="0"/>
              </a:spcAft>
              <a:buSzPts val="1600"/>
              <a:buChar char="●"/>
              <a:defRPr sz="1600"/>
            </a:lvl1pPr>
            <a:lvl2pPr indent="-330200" lvl="1" marL="914400">
              <a:spcBef>
                <a:spcPts val="2100"/>
              </a:spcBef>
              <a:spcAft>
                <a:spcPts val="0"/>
              </a:spcAft>
              <a:buSzPts val="1600"/>
              <a:buChar char="○"/>
              <a:defRPr sz="1600"/>
            </a:lvl2pPr>
            <a:lvl3pPr indent="-330200" lvl="2" marL="1371600">
              <a:spcBef>
                <a:spcPts val="2100"/>
              </a:spcBef>
              <a:spcAft>
                <a:spcPts val="0"/>
              </a:spcAft>
              <a:buSzPts val="1600"/>
              <a:buChar char="■"/>
              <a:defRPr sz="1600"/>
            </a:lvl3pPr>
            <a:lvl4pPr indent="-330200" lvl="3" marL="1828800">
              <a:spcBef>
                <a:spcPts val="2100"/>
              </a:spcBef>
              <a:spcAft>
                <a:spcPts val="0"/>
              </a:spcAft>
              <a:buSzPts val="1600"/>
              <a:buChar char="●"/>
              <a:defRPr sz="1600"/>
            </a:lvl4pPr>
            <a:lvl5pPr indent="-330200" lvl="4" marL="2286000">
              <a:spcBef>
                <a:spcPts val="2100"/>
              </a:spcBef>
              <a:spcAft>
                <a:spcPts val="0"/>
              </a:spcAft>
              <a:buSzPts val="1600"/>
              <a:buChar char="○"/>
              <a:defRPr sz="1600"/>
            </a:lvl5pPr>
            <a:lvl6pPr indent="-330200" lvl="5" marL="2743200">
              <a:spcBef>
                <a:spcPts val="2100"/>
              </a:spcBef>
              <a:spcAft>
                <a:spcPts val="0"/>
              </a:spcAft>
              <a:buSzPts val="1600"/>
              <a:buChar char="■"/>
              <a:defRPr sz="1600"/>
            </a:lvl6pPr>
            <a:lvl7pPr indent="-330200" lvl="6" marL="3200400">
              <a:spcBef>
                <a:spcPts val="2100"/>
              </a:spcBef>
              <a:spcAft>
                <a:spcPts val="0"/>
              </a:spcAft>
              <a:buSzPts val="1600"/>
              <a:buChar char="●"/>
              <a:defRPr sz="1600"/>
            </a:lvl7pPr>
            <a:lvl8pPr indent="-330200" lvl="7" marL="3657600">
              <a:spcBef>
                <a:spcPts val="2100"/>
              </a:spcBef>
              <a:spcAft>
                <a:spcPts val="0"/>
              </a:spcAft>
              <a:buSzPts val="1600"/>
              <a:buChar char="○"/>
              <a:defRPr sz="1600"/>
            </a:lvl8pPr>
            <a:lvl9pPr indent="-330200" lvl="8" marL="4114800">
              <a:spcBef>
                <a:spcPts val="2100"/>
              </a:spcBef>
              <a:spcAft>
                <a:spcPts val="2100"/>
              </a:spcAft>
              <a:buSzPts val="1600"/>
              <a:buChar char="■"/>
              <a:defRPr sz="1600"/>
            </a:lvl9pPr>
          </a:lstStyle>
          <a:p/>
        </p:txBody>
      </p:sp>
      <p:sp>
        <p:nvSpPr>
          <p:cNvPr id="391" name="Google Shape;391;p18"/>
          <p:cNvSpPr txBox="1"/>
          <p:nvPr>
            <p:ph idx="7" type="body"/>
          </p:nvPr>
        </p:nvSpPr>
        <p:spPr>
          <a:xfrm>
            <a:off x="2775375" y="3238625"/>
            <a:ext cx="1997700" cy="2330100"/>
          </a:xfrm>
          <a:prstGeom prst="rect">
            <a:avLst/>
          </a:prstGeom>
        </p:spPr>
        <p:txBody>
          <a:bodyPr anchorCtr="0" anchor="t" bIns="121900" lIns="121900" spcFirstLastPara="1" rIns="121900" wrap="square" tIns="121900">
            <a:noAutofit/>
          </a:bodyPr>
          <a:lstStyle>
            <a:lvl1pPr indent="-330200" lvl="0" marL="457200" rtl="0">
              <a:spcBef>
                <a:spcPts val="0"/>
              </a:spcBef>
              <a:spcAft>
                <a:spcPts val="0"/>
              </a:spcAft>
              <a:buSzPts val="1600"/>
              <a:buChar char="●"/>
              <a:defRPr sz="1600"/>
            </a:lvl1pPr>
            <a:lvl2pPr indent="-330200" lvl="1" marL="914400" rtl="0">
              <a:spcBef>
                <a:spcPts val="2100"/>
              </a:spcBef>
              <a:spcAft>
                <a:spcPts val="0"/>
              </a:spcAft>
              <a:buSzPts val="1600"/>
              <a:buChar char="○"/>
              <a:defRPr sz="1600"/>
            </a:lvl2pPr>
            <a:lvl3pPr indent="-330200" lvl="2" marL="1371600" rtl="0">
              <a:spcBef>
                <a:spcPts val="2100"/>
              </a:spcBef>
              <a:spcAft>
                <a:spcPts val="0"/>
              </a:spcAft>
              <a:buSzPts val="1600"/>
              <a:buChar char="■"/>
              <a:defRPr sz="1600"/>
            </a:lvl3pPr>
            <a:lvl4pPr indent="-330200" lvl="3" marL="1828800" rtl="0">
              <a:spcBef>
                <a:spcPts val="2100"/>
              </a:spcBef>
              <a:spcAft>
                <a:spcPts val="0"/>
              </a:spcAft>
              <a:buSzPts val="1600"/>
              <a:buChar char="●"/>
              <a:defRPr sz="1600"/>
            </a:lvl4pPr>
            <a:lvl5pPr indent="-330200" lvl="4" marL="2286000" rtl="0">
              <a:spcBef>
                <a:spcPts val="2100"/>
              </a:spcBef>
              <a:spcAft>
                <a:spcPts val="0"/>
              </a:spcAft>
              <a:buSzPts val="1600"/>
              <a:buChar char="○"/>
              <a:defRPr sz="1600"/>
            </a:lvl5pPr>
            <a:lvl6pPr indent="-330200" lvl="5" marL="2743200" rtl="0">
              <a:spcBef>
                <a:spcPts val="2100"/>
              </a:spcBef>
              <a:spcAft>
                <a:spcPts val="0"/>
              </a:spcAft>
              <a:buSzPts val="1600"/>
              <a:buChar char="■"/>
              <a:defRPr sz="1600"/>
            </a:lvl6pPr>
            <a:lvl7pPr indent="-330200" lvl="6" marL="3200400" rtl="0">
              <a:spcBef>
                <a:spcPts val="2100"/>
              </a:spcBef>
              <a:spcAft>
                <a:spcPts val="0"/>
              </a:spcAft>
              <a:buSzPts val="1600"/>
              <a:buChar char="●"/>
              <a:defRPr sz="1600"/>
            </a:lvl7pPr>
            <a:lvl8pPr indent="-330200" lvl="7" marL="3657600" rtl="0">
              <a:spcBef>
                <a:spcPts val="2100"/>
              </a:spcBef>
              <a:spcAft>
                <a:spcPts val="0"/>
              </a:spcAft>
              <a:buSzPts val="1600"/>
              <a:buChar char="○"/>
              <a:defRPr sz="1600"/>
            </a:lvl8pPr>
            <a:lvl9pPr indent="-330200" lvl="8" marL="4114800" rtl="0">
              <a:spcBef>
                <a:spcPts val="2100"/>
              </a:spcBef>
              <a:spcAft>
                <a:spcPts val="2100"/>
              </a:spcAft>
              <a:buSzPts val="1600"/>
              <a:buChar char="■"/>
              <a:defRPr sz="1600"/>
            </a:lvl9pPr>
          </a:lstStyle>
          <a:p/>
        </p:txBody>
      </p:sp>
      <p:sp>
        <p:nvSpPr>
          <p:cNvPr id="392" name="Google Shape;392;p18"/>
          <p:cNvSpPr txBox="1"/>
          <p:nvPr>
            <p:ph idx="8" type="body"/>
          </p:nvPr>
        </p:nvSpPr>
        <p:spPr>
          <a:xfrm>
            <a:off x="5135150" y="3238625"/>
            <a:ext cx="1997700" cy="2330100"/>
          </a:xfrm>
          <a:prstGeom prst="rect">
            <a:avLst/>
          </a:prstGeom>
        </p:spPr>
        <p:txBody>
          <a:bodyPr anchorCtr="0" anchor="t" bIns="121900" lIns="121900" spcFirstLastPara="1" rIns="121900" wrap="square" tIns="121900">
            <a:noAutofit/>
          </a:bodyPr>
          <a:lstStyle>
            <a:lvl1pPr indent="-330200" lvl="0" marL="457200" rtl="0">
              <a:spcBef>
                <a:spcPts val="0"/>
              </a:spcBef>
              <a:spcAft>
                <a:spcPts val="0"/>
              </a:spcAft>
              <a:buSzPts val="1600"/>
              <a:buChar char="●"/>
              <a:defRPr sz="1600"/>
            </a:lvl1pPr>
            <a:lvl2pPr indent="-330200" lvl="1" marL="914400" rtl="0">
              <a:spcBef>
                <a:spcPts val="2100"/>
              </a:spcBef>
              <a:spcAft>
                <a:spcPts val="0"/>
              </a:spcAft>
              <a:buSzPts val="1600"/>
              <a:buChar char="○"/>
              <a:defRPr sz="1600"/>
            </a:lvl2pPr>
            <a:lvl3pPr indent="-330200" lvl="2" marL="1371600" rtl="0">
              <a:spcBef>
                <a:spcPts val="2100"/>
              </a:spcBef>
              <a:spcAft>
                <a:spcPts val="0"/>
              </a:spcAft>
              <a:buSzPts val="1600"/>
              <a:buChar char="■"/>
              <a:defRPr sz="1600"/>
            </a:lvl3pPr>
            <a:lvl4pPr indent="-330200" lvl="3" marL="1828800" rtl="0">
              <a:spcBef>
                <a:spcPts val="2100"/>
              </a:spcBef>
              <a:spcAft>
                <a:spcPts val="0"/>
              </a:spcAft>
              <a:buSzPts val="1600"/>
              <a:buChar char="●"/>
              <a:defRPr sz="1600"/>
            </a:lvl4pPr>
            <a:lvl5pPr indent="-330200" lvl="4" marL="2286000" rtl="0">
              <a:spcBef>
                <a:spcPts val="2100"/>
              </a:spcBef>
              <a:spcAft>
                <a:spcPts val="0"/>
              </a:spcAft>
              <a:buSzPts val="1600"/>
              <a:buChar char="○"/>
              <a:defRPr sz="1600"/>
            </a:lvl5pPr>
            <a:lvl6pPr indent="-330200" lvl="5" marL="2743200" rtl="0">
              <a:spcBef>
                <a:spcPts val="2100"/>
              </a:spcBef>
              <a:spcAft>
                <a:spcPts val="0"/>
              </a:spcAft>
              <a:buSzPts val="1600"/>
              <a:buChar char="■"/>
              <a:defRPr sz="1600"/>
            </a:lvl6pPr>
            <a:lvl7pPr indent="-330200" lvl="6" marL="3200400" rtl="0">
              <a:spcBef>
                <a:spcPts val="2100"/>
              </a:spcBef>
              <a:spcAft>
                <a:spcPts val="0"/>
              </a:spcAft>
              <a:buSzPts val="1600"/>
              <a:buChar char="●"/>
              <a:defRPr sz="1600"/>
            </a:lvl7pPr>
            <a:lvl8pPr indent="-330200" lvl="7" marL="3657600" rtl="0">
              <a:spcBef>
                <a:spcPts val="2100"/>
              </a:spcBef>
              <a:spcAft>
                <a:spcPts val="0"/>
              </a:spcAft>
              <a:buSzPts val="1600"/>
              <a:buChar char="○"/>
              <a:defRPr sz="1600"/>
            </a:lvl8pPr>
            <a:lvl9pPr indent="-330200" lvl="8" marL="4114800" rtl="0">
              <a:spcBef>
                <a:spcPts val="2100"/>
              </a:spcBef>
              <a:spcAft>
                <a:spcPts val="2100"/>
              </a:spcAft>
              <a:buSzPts val="1600"/>
              <a:buChar char="■"/>
              <a:defRPr sz="1600"/>
            </a:lvl9pPr>
          </a:lstStyle>
          <a:p/>
        </p:txBody>
      </p:sp>
      <p:sp>
        <p:nvSpPr>
          <p:cNvPr id="393" name="Google Shape;393;p18"/>
          <p:cNvSpPr txBox="1"/>
          <p:nvPr>
            <p:ph idx="9" type="body"/>
          </p:nvPr>
        </p:nvSpPr>
        <p:spPr>
          <a:xfrm>
            <a:off x="7494925" y="3238625"/>
            <a:ext cx="1997700" cy="2330100"/>
          </a:xfrm>
          <a:prstGeom prst="rect">
            <a:avLst/>
          </a:prstGeom>
        </p:spPr>
        <p:txBody>
          <a:bodyPr anchorCtr="0" anchor="t" bIns="121900" lIns="121900" spcFirstLastPara="1" rIns="121900" wrap="square" tIns="121900">
            <a:noAutofit/>
          </a:bodyPr>
          <a:lstStyle>
            <a:lvl1pPr indent="-330200" lvl="0" marL="457200" rtl="0">
              <a:spcBef>
                <a:spcPts val="0"/>
              </a:spcBef>
              <a:spcAft>
                <a:spcPts val="0"/>
              </a:spcAft>
              <a:buSzPts val="1600"/>
              <a:buChar char="●"/>
              <a:defRPr sz="1600"/>
            </a:lvl1pPr>
            <a:lvl2pPr indent="-330200" lvl="1" marL="914400" rtl="0">
              <a:spcBef>
                <a:spcPts val="2100"/>
              </a:spcBef>
              <a:spcAft>
                <a:spcPts val="0"/>
              </a:spcAft>
              <a:buSzPts val="1600"/>
              <a:buChar char="○"/>
              <a:defRPr sz="1600"/>
            </a:lvl2pPr>
            <a:lvl3pPr indent="-330200" lvl="2" marL="1371600" rtl="0">
              <a:spcBef>
                <a:spcPts val="2100"/>
              </a:spcBef>
              <a:spcAft>
                <a:spcPts val="0"/>
              </a:spcAft>
              <a:buSzPts val="1600"/>
              <a:buChar char="■"/>
              <a:defRPr sz="1600"/>
            </a:lvl3pPr>
            <a:lvl4pPr indent="-330200" lvl="3" marL="1828800" rtl="0">
              <a:spcBef>
                <a:spcPts val="2100"/>
              </a:spcBef>
              <a:spcAft>
                <a:spcPts val="0"/>
              </a:spcAft>
              <a:buSzPts val="1600"/>
              <a:buChar char="●"/>
              <a:defRPr sz="1600"/>
            </a:lvl4pPr>
            <a:lvl5pPr indent="-330200" lvl="4" marL="2286000" rtl="0">
              <a:spcBef>
                <a:spcPts val="2100"/>
              </a:spcBef>
              <a:spcAft>
                <a:spcPts val="0"/>
              </a:spcAft>
              <a:buSzPts val="1600"/>
              <a:buChar char="○"/>
              <a:defRPr sz="1600"/>
            </a:lvl5pPr>
            <a:lvl6pPr indent="-330200" lvl="5" marL="2743200" rtl="0">
              <a:spcBef>
                <a:spcPts val="2100"/>
              </a:spcBef>
              <a:spcAft>
                <a:spcPts val="0"/>
              </a:spcAft>
              <a:buSzPts val="1600"/>
              <a:buChar char="■"/>
              <a:defRPr sz="1600"/>
            </a:lvl6pPr>
            <a:lvl7pPr indent="-330200" lvl="6" marL="3200400" rtl="0">
              <a:spcBef>
                <a:spcPts val="2100"/>
              </a:spcBef>
              <a:spcAft>
                <a:spcPts val="0"/>
              </a:spcAft>
              <a:buSzPts val="1600"/>
              <a:buChar char="●"/>
              <a:defRPr sz="1600"/>
            </a:lvl7pPr>
            <a:lvl8pPr indent="-330200" lvl="7" marL="3657600" rtl="0">
              <a:spcBef>
                <a:spcPts val="2100"/>
              </a:spcBef>
              <a:spcAft>
                <a:spcPts val="0"/>
              </a:spcAft>
              <a:buSzPts val="1600"/>
              <a:buChar char="○"/>
              <a:defRPr sz="1600"/>
            </a:lvl8pPr>
            <a:lvl9pPr indent="-330200" lvl="8" marL="4114800" rtl="0">
              <a:spcBef>
                <a:spcPts val="2100"/>
              </a:spcBef>
              <a:spcAft>
                <a:spcPts val="2100"/>
              </a:spcAft>
              <a:buSzPts val="1600"/>
              <a:buChar char="■"/>
              <a:defRPr sz="1600"/>
            </a:lvl9pPr>
          </a:lstStyle>
          <a:p/>
        </p:txBody>
      </p:sp>
      <p:sp>
        <p:nvSpPr>
          <p:cNvPr id="394" name="Google Shape;394;p18"/>
          <p:cNvSpPr txBox="1"/>
          <p:nvPr>
            <p:ph idx="13" type="body"/>
          </p:nvPr>
        </p:nvSpPr>
        <p:spPr>
          <a:xfrm>
            <a:off x="9854700" y="3238625"/>
            <a:ext cx="1997700" cy="2330100"/>
          </a:xfrm>
          <a:prstGeom prst="rect">
            <a:avLst/>
          </a:prstGeom>
        </p:spPr>
        <p:txBody>
          <a:bodyPr anchorCtr="0" anchor="t" bIns="121900" lIns="121900" spcFirstLastPara="1" rIns="121900" wrap="square" tIns="121900">
            <a:noAutofit/>
          </a:bodyPr>
          <a:lstStyle>
            <a:lvl1pPr indent="-330200" lvl="0" marL="457200" rtl="0">
              <a:spcBef>
                <a:spcPts val="0"/>
              </a:spcBef>
              <a:spcAft>
                <a:spcPts val="0"/>
              </a:spcAft>
              <a:buSzPts val="1600"/>
              <a:buChar char="●"/>
              <a:defRPr sz="1600"/>
            </a:lvl1pPr>
            <a:lvl2pPr indent="-330200" lvl="1" marL="914400" rtl="0">
              <a:spcBef>
                <a:spcPts val="2100"/>
              </a:spcBef>
              <a:spcAft>
                <a:spcPts val="0"/>
              </a:spcAft>
              <a:buSzPts val="1600"/>
              <a:buChar char="○"/>
              <a:defRPr sz="1600"/>
            </a:lvl2pPr>
            <a:lvl3pPr indent="-330200" lvl="2" marL="1371600" rtl="0">
              <a:spcBef>
                <a:spcPts val="2100"/>
              </a:spcBef>
              <a:spcAft>
                <a:spcPts val="0"/>
              </a:spcAft>
              <a:buSzPts val="1600"/>
              <a:buChar char="■"/>
              <a:defRPr sz="1600"/>
            </a:lvl3pPr>
            <a:lvl4pPr indent="-330200" lvl="3" marL="1828800" rtl="0">
              <a:spcBef>
                <a:spcPts val="2100"/>
              </a:spcBef>
              <a:spcAft>
                <a:spcPts val="0"/>
              </a:spcAft>
              <a:buSzPts val="1600"/>
              <a:buChar char="●"/>
              <a:defRPr sz="1600"/>
            </a:lvl4pPr>
            <a:lvl5pPr indent="-330200" lvl="4" marL="2286000" rtl="0">
              <a:spcBef>
                <a:spcPts val="2100"/>
              </a:spcBef>
              <a:spcAft>
                <a:spcPts val="0"/>
              </a:spcAft>
              <a:buSzPts val="1600"/>
              <a:buChar char="○"/>
              <a:defRPr sz="1600"/>
            </a:lvl5pPr>
            <a:lvl6pPr indent="-330200" lvl="5" marL="2743200" rtl="0">
              <a:spcBef>
                <a:spcPts val="2100"/>
              </a:spcBef>
              <a:spcAft>
                <a:spcPts val="0"/>
              </a:spcAft>
              <a:buSzPts val="1600"/>
              <a:buChar char="■"/>
              <a:defRPr sz="1600"/>
            </a:lvl6pPr>
            <a:lvl7pPr indent="-330200" lvl="6" marL="3200400" rtl="0">
              <a:spcBef>
                <a:spcPts val="2100"/>
              </a:spcBef>
              <a:spcAft>
                <a:spcPts val="0"/>
              </a:spcAft>
              <a:buSzPts val="1600"/>
              <a:buChar char="●"/>
              <a:defRPr sz="1600"/>
            </a:lvl7pPr>
            <a:lvl8pPr indent="-330200" lvl="7" marL="3657600" rtl="0">
              <a:spcBef>
                <a:spcPts val="2100"/>
              </a:spcBef>
              <a:spcAft>
                <a:spcPts val="0"/>
              </a:spcAft>
              <a:buSzPts val="1600"/>
              <a:buChar char="○"/>
              <a:defRPr sz="1600"/>
            </a:lvl8pPr>
            <a:lvl9pPr indent="-330200" lvl="8" marL="4114800" rtl="0">
              <a:spcBef>
                <a:spcPts val="2100"/>
              </a:spcBef>
              <a:spcAft>
                <a:spcPts val="2100"/>
              </a:spcAft>
              <a:buSzPts val="1600"/>
              <a:buChar char="■"/>
              <a:defRPr sz="1600"/>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ertificate">
  <p:cSld name="CUSTOM_14_1">
    <p:spTree>
      <p:nvGrpSpPr>
        <p:cNvPr id="395" name="Shape 395"/>
        <p:cNvGrpSpPr/>
        <p:nvPr/>
      </p:nvGrpSpPr>
      <p:grpSpPr>
        <a:xfrm>
          <a:off x="0" y="0"/>
          <a:ext cx="0" cy="0"/>
          <a:chOff x="0" y="0"/>
          <a:chExt cx="0" cy="0"/>
        </a:xfrm>
      </p:grpSpPr>
      <p:grpSp>
        <p:nvGrpSpPr>
          <p:cNvPr id="396" name="Google Shape;396;p19"/>
          <p:cNvGrpSpPr/>
          <p:nvPr/>
        </p:nvGrpSpPr>
        <p:grpSpPr>
          <a:xfrm>
            <a:off x="-329441" y="-342401"/>
            <a:ext cx="12815249" cy="7535036"/>
            <a:chOff x="-329443" y="-342406"/>
            <a:chExt cx="12840931" cy="7535036"/>
          </a:xfrm>
        </p:grpSpPr>
        <p:sp>
          <p:nvSpPr>
            <p:cNvPr id="397" name="Google Shape;397;p19"/>
            <p:cNvSpPr/>
            <p:nvPr/>
          </p:nvSpPr>
          <p:spPr>
            <a:xfrm rot="2700000">
              <a:off x="704681" y="-608766"/>
              <a:ext cx="466302" cy="3098093"/>
            </a:xfrm>
            <a:custGeom>
              <a:rect b="b" l="l" r="r" t="t"/>
              <a:pathLst>
                <a:path extrusionOk="0" h="3096371" w="466043">
                  <a:moveTo>
                    <a:pt x="254671" y="2815305"/>
                  </a:moveTo>
                  <a:cubicBezTo>
                    <a:pt x="252958" y="2815305"/>
                    <a:pt x="251246" y="2817510"/>
                    <a:pt x="249757" y="2821919"/>
                  </a:cubicBezTo>
                  <a:cubicBezTo>
                    <a:pt x="252734" y="2830737"/>
                    <a:pt x="256608" y="2830737"/>
                    <a:pt x="259585" y="2821919"/>
                  </a:cubicBezTo>
                  <a:cubicBezTo>
                    <a:pt x="258097" y="2817510"/>
                    <a:pt x="256384" y="2815305"/>
                    <a:pt x="254671" y="2815305"/>
                  </a:cubicBezTo>
                  <a:close/>
                  <a:moveTo>
                    <a:pt x="215715" y="2735631"/>
                  </a:moveTo>
                  <a:lnTo>
                    <a:pt x="215715" y="2747282"/>
                  </a:lnTo>
                  <a:lnTo>
                    <a:pt x="223198" y="2765220"/>
                  </a:lnTo>
                  <a:lnTo>
                    <a:pt x="223194" y="2765232"/>
                  </a:lnTo>
                  <a:lnTo>
                    <a:pt x="223336" y="2765550"/>
                  </a:lnTo>
                  <a:lnTo>
                    <a:pt x="223198" y="2765220"/>
                  </a:lnTo>
                  <a:lnTo>
                    <a:pt x="229959" y="2748542"/>
                  </a:lnTo>
                  <a:cubicBezTo>
                    <a:pt x="230885" y="2720828"/>
                    <a:pt x="219134" y="2728387"/>
                    <a:pt x="215715" y="2735631"/>
                  </a:cubicBezTo>
                  <a:close/>
                  <a:moveTo>
                    <a:pt x="271977" y="2669498"/>
                  </a:moveTo>
                  <a:cubicBezTo>
                    <a:pt x="268274" y="2681463"/>
                    <a:pt x="268274" y="2681463"/>
                    <a:pt x="271977" y="2694060"/>
                  </a:cubicBezTo>
                  <a:lnTo>
                    <a:pt x="281591" y="2694060"/>
                  </a:lnTo>
                  <a:cubicBezTo>
                    <a:pt x="285295" y="2682406"/>
                    <a:pt x="285295" y="2682092"/>
                    <a:pt x="281591" y="2669498"/>
                  </a:cubicBezTo>
                  <a:close/>
                  <a:moveTo>
                    <a:pt x="9210" y="443231"/>
                  </a:moveTo>
                  <a:lnTo>
                    <a:pt x="452440" y="0"/>
                  </a:lnTo>
                  <a:lnTo>
                    <a:pt x="452440" y="130553"/>
                  </a:lnTo>
                  <a:lnTo>
                    <a:pt x="456144" y="139685"/>
                  </a:lnTo>
                  <a:lnTo>
                    <a:pt x="451585" y="152910"/>
                  </a:lnTo>
                  <a:lnTo>
                    <a:pt x="451586" y="225345"/>
                  </a:lnTo>
                  <a:lnTo>
                    <a:pt x="456215" y="237942"/>
                  </a:lnTo>
                  <a:lnTo>
                    <a:pt x="451728" y="250539"/>
                  </a:lnTo>
                  <a:lnTo>
                    <a:pt x="451728" y="286439"/>
                  </a:lnTo>
                  <a:lnTo>
                    <a:pt x="456073" y="299668"/>
                  </a:lnTo>
                  <a:lnTo>
                    <a:pt x="451799" y="310374"/>
                  </a:lnTo>
                  <a:cubicBezTo>
                    <a:pt x="450496" y="324168"/>
                    <a:pt x="451963" y="340041"/>
                    <a:pt x="455083" y="345804"/>
                  </a:cubicBezTo>
                  <a:cubicBezTo>
                    <a:pt x="455517" y="346624"/>
                    <a:pt x="455965" y="347190"/>
                    <a:pt x="456428" y="347537"/>
                  </a:cubicBezTo>
                  <a:cubicBezTo>
                    <a:pt x="458138" y="396666"/>
                    <a:pt x="450304" y="466895"/>
                    <a:pt x="466043" y="469100"/>
                  </a:cubicBezTo>
                  <a:cubicBezTo>
                    <a:pt x="463337" y="478233"/>
                    <a:pt x="458921" y="472880"/>
                    <a:pt x="456500" y="482012"/>
                  </a:cubicBezTo>
                  <a:lnTo>
                    <a:pt x="456500" y="517912"/>
                  </a:lnTo>
                  <a:lnTo>
                    <a:pt x="461343" y="531454"/>
                  </a:lnTo>
                  <a:cubicBezTo>
                    <a:pt x="461343" y="535865"/>
                    <a:pt x="460986" y="539644"/>
                    <a:pt x="460915" y="543106"/>
                  </a:cubicBezTo>
                  <a:lnTo>
                    <a:pt x="456428" y="556017"/>
                  </a:lnTo>
                  <a:cubicBezTo>
                    <a:pt x="456678" y="572330"/>
                    <a:pt x="456486" y="588707"/>
                    <a:pt x="455859" y="604835"/>
                  </a:cubicBezTo>
                  <a:lnTo>
                    <a:pt x="451870" y="614909"/>
                  </a:lnTo>
                  <a:lnTo>
                    <a:pt x="456215" y="628138"/>
                  </a:lnTo>
                  <a:lnTo>
                    <a:pt x="456215" y="700569"/>
                  </a:lnTo>
                  <a:lnTo>
                    <a:pt x="451657" y="712852"/>
                  </a:lnTo>
                  <a:lnTo>
                    <a:pt x="456286" y="725764"/>
                  </a:lnTo>
                  <a:lnTo>
                    <a:pt x="456286" y="798199"/>
                  </a:lnTo>
                  <a:lnTo>
                    <a:pt x="451728" y="811110"/>
                  </a:lnTo>
                  <a:cubicBezTo>
                    <a:pt x="458850" y="816780"/>
                    <a:pt x="458850" y="925743"/>
                    <a:pt x="451728" y="931728"/>
                  </a:cubicBezTo>
                  <a:lnTo>
                    <a:pt x="451728" y="955662"/>
                  </a:lnTo>
                  <a:cubicBezTo>
                    <a:pt x="453367" y="961961"/>
                    <a:pt x="457284" y="968573"/>
                    <a:pt x="456357" y="980542"/>
                  </a:cubicBezTo>
                  <a:lnTo>
                    <a:pt x="451443" y="993453"/>
                  </a:lnTo>
                  <a:lnTo>
                    <a:pt x="451443" y="1041954"/>
                  </a:lnTo>
                  <a:cubicBezTo>
                    <a:pt x="468820" y="1068722"/>
                    <a:pt x="469960" y="1068722"/>
                    <a:pt x="452369" y="1076277"/>
                  </a:cubicBezTo>
                  <a:cubicBezTo>
                    <a:pt x="451728" y="1110292"/>
                    <a:pt x="447669" y="1180204"/>
                    <a:pt x="455716" y="1199100"/>
                  </a:cubicBezTo>
                  <a:cubicBezTo>
                    <a:pt x="453793" y="1211383"/>
                    <a:pt x="449449" y="1215790"/>
                    <a:pt x="446529" y="1224926"/>
                  </a:cubicBezTo>
                  <a:lnTo>
                    <a:pt x="446530" y="1249174"/>
                  </a:lnTo>
                  <a:cubicBezTo>
                    <a:pt x="449813" y="1256134"/>
                    <a:pt x="452896" y="1264826"/>
                    <a:pt x="455716" y="1274997"/>
                  </a:cubicBezTo>
                  <a:cubicBezTo>
                    <a:pt x="454648" y="1279407"/>
                    <a:pt x="451870" y="1280981"/>
                    <a:pt x="452298" y="1287911"/>
                  </a:cubicBezTo>
                  <a:lnTo>
                    <a:pt x="456072" y="1297357"/>
                  </a:lnTo>
                  <a:lnTo>
                    <a:pt x="451728" y="1309954"/>
                  </a:lnTo>
                  <a:cubicBezTo>
                    <a:pt x="451728" y="1313420"/>
                    <a:pt x="451728" y="1317513"/>
                    <a:pt x="451728" y="1321606"/>
                  </a:cubicBezTo>
                  <a:lnTo>
                    <a:pt x="446814" y="1334835"/>
                  </a:lnTo>
                  <a:lnTo>
                    <a:pt x="446814" y="1370735"/>
                  </a:lnTo>
                  <a:lnTo>
                    <a:pt x="451728" y="1383963"/>
                  </a:lnTo>
                  <a:cubicBezTo>
                    <a:pt x="451728" y="1388374"/>
                    <a:pt x="451728" y="1392153"/>
                    <a:pt x="451728" y="1396874"/>
                  </a:cubicBezTo>
                  <a:cubicBezTo>
                    <a:pt x="443895" y="1407898"/>
                    <a:pt x="447954" y="1423956"/>
                    <a:pt x="452227" y="1434034"/>
                  </a:cubicBezTo>
                  <a:cubicBezTo>
                    <a:pt x="452227" y="1443170"/>
                    <a:pt x="451870" y="1450728"/>
                    <a:pt x="451728" y="1457026"/>
                  </a:cubicBezTo>
                  <a:lnTo>
                    <a:pt x="447384" y="1467732"/>
                  </a:lnTo>
                  <a:lnTo>
                    <a:pt x="447384" y="1493240"/>
                  </a:lnTo>
                  <a:lnTo>
                    <a:pt x="456856" y="1517175"/>
                  </a:lnTo>
                  <a:lnTo>
                    <a:pt x="451870" y="1530718"/>
                  </a:lnTo>
                  <a:lnTo>
                    <a:pt x="451870" y="1566304"/>
                  </a:lnTo>
                  <a:cubicBezTo>
                    <a:pt x="445390" y="1583940"/>
                    <a:pt x="445390" y="1584885"/>
                    <a:pt x="451301" y="1600633"/>
                  </a:cubicBezTo>
                  <a:cubicBezTo>
                    <a:pt x="455004" y="1635273"/>
                    <a:pt x="446885" y="1695111"/>
                    <a:pt x="456713" y="1711488"/>
                  </a:cubicBezTo>
                  <a:lnTo>
                    <a:pt x="452156" y="1724716"/>
                  </a:lnTo>
                  <a:lnTo>
                    <a:pt x="452156" y="1748333"/>
                  </a:lnTo>
                  <a:lnTo>
                    <a:pt x="456927" y="1761244"/>
                  </a:lnTo>
                  <a:lnTo>
                    <a:pt x="456927" y="1785179"/>
                  </a:lnTo>
                  <a:lnTo>
                    <a:pt x="452298" y="1797779"/>
                  </a:lnTo>
                  <a:lnTo>
                    <a:pt x="452298" y="1846590"/>
                  </a:lnTo>
                  <a:cubicBezTo>
                    <a:pt x="458707" y="1864226"/>
                    <a:pt x="458707" y="1865172"/>
                    <a:pt x="452725" y="1881231"/>
                  </a:cubicBezTo>
                  <a:cubicBezTo>
                    <a:pt x="447241" y="1998387"/>
                    <a:pt x="459846" y="2161518"/>
                    <a:pt x="447597" y="2259144"/>
                  </a:cubicBezTo>
                  <a:cubicBezTo>
                    <a:pt x="447597" y="2262923"/>
                    <a:pt x="447597" y="2266702"/>
                    <a:pt x="447099" y="2271426"/>
                  </a:cubicBezTo>
                  <a:lnTo>
                    <a:pt x="451942" y="2284655"/>
                  </a:lnTo>
                  <a:lnTo>
                    <a:pt x="451942" y="2820031"/>
                  </a:lnTo>
                  <a:lnTo>
                    <a:pt x="456927" y="2833571"/>
                  </a:lnTo>
                  <a:lnTo>
                    <a:pt x="456927" y="3088981"/>
                  </a:lnTo>
                  <a:lnTo>
                    <a:pt x="454181" y="3096371"/>
                  </a:lnTo>
                  <a:lnTo>
                    <a:pt x="14172" y="2656362"/>
                  </a:lnTo>
                  <a:lnTo>
                    <a:pt x="14172" y="2638633"/>
                  </a:lnTo>
                  <a:cubicBezTo>
                    <a:pt x="9187" y="2625722"/>
                    <a:pt x="-1425" y="2609660"/>
                    <a:pt x="9258" y="2591078"/>
                  </a:cubicBezTo>
                  <a:lnTo>
                    <a:pt x="9258" y="2261666"/>
                  </a:lnTo>
                  <a:lnTo>
                    <a:pt x="4629" y="2249066"/>
                  </a:lnTo>
                  <a:lnTo>
                    <a:pt x="4629" y="2054757"/>
                  </a:lnTo>
                  <a:lnTo>
                    <a:pt x="9400" y="2041845"/>
                  </a:lnTo>
                  <a:lnTo>
                    <a:pt x="9400" y="1884382"/>
                  </a:lnTo>
                  <a:lnTo>
                    <a:pt x="4557" y="1870839"/>
                  </a:lnTo>
                  <a:cubicBezTo>
                    <a:pt x="4558" y="1866432"/>
                    <a:pt x="4557" y="1862653"/>
                    <a:pt x="4985" y="1858559"/>
                  </a:cubicBezTo>
                  <a:cubicBezTo>
                    <a:pt x="12107" y="1849424"/>
                    <a:pt x="8689" y="1810373"/>
                    <a:pt x="9471" y="1786439"/>
                  </a:cubicBezTo>
                  <a:cubicBezTo>
                    <a:pt x="7549" y="1782031"/>
                    <a:pt x="6410" y="1778880"/>
                    <a:pt x="5270" y="1776047"/>
                  </a:cubicBezTo>
                  <a:cubicBezTo>
                    <a:pt x="3917" y="1764395"/>
                    <a:pt x="4842" y="1752112"/>
                    <a:pt x="4558" y="1739201"/>
                  </a:cubicBezTo>
                  <a:lnTo>
                    <a:pt x="9258" y="1725658"/>
                  </a:lnTo>
                  <a:lnTo>
                    <a:pt x="9258" y="1665192"/>
                  </a:lnTo>
                  <a:lnTo>
                    <a:pt x="4629" y="1652281"/>
                  </a:lnTo>
                  <a:lnTo>
                    <a:pt x="4629" y="1639370"/>
                  </a:lnTo>
                  <a:lnTo>
                    <a:pt x="9543" y="1626141"/>
                  </a:lnTo>
                  <a:lnTo>
                    <a:pt x="9543" y="1286020"/>
                  </a:lnTo>
                  <a:lnTo>
                    <a:pt x="14386" y="1272477"/>
                  </a:lnTo>
                  <a:cubicBezTo>
                    <a:pt x="14386" y="1268070"/>
                    <a:pt x="14386" y="1264291"/>
                    <a:pt x="13887" y="1260198"/>
                  </a:cubicBezTo>
                  <a:cubicBezTo>
                    <a:pt x="6766" y="1242876"/>
                    <a:pt x="9614" y="1238151"/>
                    <a:pt x="10255" y="1149971"/>
                  </a:cubicBezTo>
                  <a:lnTo>
                    <a:pt x="13673" y="1141154"/>
                  </a:lnTo>
                  <a:cubicBezTo>
                    <a:pt x="14521" y="1121345"/>
                    <a:pt x="14763" y="1101094"/>
                    <a:pt x="14386" y="1081002"/>
                  </a:cubicBezTo>
                  <a:cubicBezTo>
                    <a:pt x="10683" y="1068090"/>
                    <a:pt x="6623" y="1058327"/>
                    <a:pt x="14386" y="1041954"/>
                  </a:cubicBezTo>
                  <a:lnTo>
                    <a:pt x="14386" y="1005736"/>
                  </a:lnTo>
                  <a:lnTo>
                    <a:pt x="9685" y="993136"/>
                  </a:lnTo>
                  <a:cubicBezTo>
                    <a:pt x="17235" y="983690"/>
                    <a:pt x="13745" y="945899"/>
                    <a:pt x="14457" y="920390"/>
                  </a:cubicBezTo>
                  <a:cubicBezTo>
                    <a:pt x="4059" y="908421"/>
                    <a:pt x="14884" y="849529"/>
                    <a:pt x="5270" y="836618"/>
                  </a:cubicBezTo>
                  <a:cubicBezTo>
                    <a:pt x="4479" y="791900"/>
                    <a:pt x="4266" y="746990"/>
                    <a:pt x="4629" y="702143"/>
                  </a:cubicBezTo>
                  <a:lnTo>
                    <a:pt x="0" y="688918"/>
                  </a:lnTo>
                  <a:lnTo>
                    <a:pt x="9401" y="664041"/>
                  </a:lnTo>
                  <a:lnTo>
                    <a:pt x="9401" y="579323"/>
                  </a:lnTo>
                  <a:lnTo>
                    <a:pt x="4914" y="566095"/>
                  </a:lnTo>
                  <a:lnTo>
                    <a:pt x="8902" y="556334"/>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398" name="Google Shape;398;p19"/>
            <p:cNvSpPr/>
            <p:nvPr/>
          </p:nvSpPr>
          <p:spPr>
            <a:xfrm rot="2700000">
              <a:off x="130251" y="-363770"/>
              <a:ext cx="447706" cy="1431124"/>
            </a:xfrm>
            <a:custGeom>
              <a:rect b="b" l="l" r="r" t="t"/>
              <a:pathLst>
                <a:path extrusionOk="0" h="1430329" w="447457">
                  <a:moveTo>
                    <a:pt x="353541" y="1109172"/>
                  </a:moveTo>
                  <a:cubicBezTo>
                    <a:pt x="350146" y="1111074"/>
                    <a:pt x="346863" y="1116876"/>
                    <a:pt x="344050" y="1126387"/>
                  </a:cubicBezTo>
                  <a:lnTo>
                    <a:pt x="344050" y="1127644"/>
                  </a:lnTo>
                  <a:cubicBezTo>
                    <a:pt x="350616" y="1139834"/>
                    <a:pt x="358165" y="1135109"/>
                    <a:pt x="363705" y="1115364"/>
                  </a:cubicBezTo>
                  <a:cubicBezTo>
                    <a:pt x="360444" y="1109270"/>
                    <a:pt x="356936" y="1107271"/>
                    <a:pt x="353541" y="1109172"/>
                  </a:cubicBezTo>
                  <a:close/>
                  <a:moveTo>
                    <a:pt x="331819" y="988133"/>
                  </a:moveTo>
                  <a:cubicBezTo>
                    <a:pt x="330449" y="991330"/>
                    <a:pt x="329354" y="996840"/>
                    <a:pt x="328859" y="1003911"/>
                  </a:cubicBezTo>
                  <a:cubicBezTo>
                    <a:pt x="328033" y="1015658"/>
                    <a:pt x="329129" y="1028381"/>
                    <a:pt x="331515" y="1034742"/>
                  </a:cubicBezTo>
                  <a:cubicBezTo>
                    <a:pt x="335376" y="1036663"/>
                    <a:pt x="339278" y="1035592"/>
                    <a:pt x="343053" y="1031592"/>
                  </a:cubicBezTo>
                  <a:cubicBezTo>
                    <a:pt x="344342" y="1023217"/>
                    <a:pt x="344534" y="1012415"/>
                    <a:pt x="343551" y="1003250"/>
                  </a:cubicBezTo>
                  <a:lnTo>
                    <a:pt x="336429" y="986242"/>
                  </a:lnTo>
                  <a:cubicBezTo>
                    <a:pt x="334834" y="984055"/>
                    <a:pt x="333189" y="984937"/>
                    <a:pt x="331819" y="988133"/>
                  </a:cubicBezTo>
                  <a:close/>
                  <a:moveTo>
                    <a:pt x="236710" y="1069420"/>
                  </a:moveTo>
                  <a:cubicBezTo>
                    <a:pt x="229421" y="1074423"/>
                    <a:pt x="227575" y="1085288"/>
                    <a:pt x="240500" y="1113159"/>
                  </a:cubicBezTo>
                  <a:cubicBezTo>
                    <a:pt x="233379" y="1133000"/>
                    <a:pt x="223408" y="1108434"/>
                    <a:pt x="216429" y="1126387"/>
                  </a:cubicBezTo>
                  <a:lnTo>
                    <a:pt x="216429" y="1138039"/>
                  </a:lnTo>
                  <a:lnTo>
                    <a:pt x="211515" y="1151264"/>
                  </a:lnTo>
                  <a:lnTo>
                    <a:pt x="211515" y="1176772"/>
                  </a:lnTo>
                  <a:lnTo>
                    <a:pt x="217853" y="1182128"/>
                  </a:lnTo>
                  <a:cubicBezTo>
                    <a:pt x="233236" y="1145279"/>
                    <a:pt x="251823" y="1161027"/>
                    <a:pt x="267705" y="1179609"/>
                  </a:cubicBezTo>
                  <a:cubicBezTo>
                    <a:pt x="283380" y="1170222"/>
                    <a:pt x="299319" y="1184175"/>
                    <a:pt x="312999" y="1219292"/>
                  </a:cubicBezTo>
                  <a:cubicBezTo>
                    <a:pt x="317842" y="1212990"/>
                    <a:pt x="323967" y="1224013"/>
                    <a:pt x="329094" y="1212361"/>
                  </a:cubicBezTo>
                  <a:lnTo>
                    <a:pt x="324465" y="1199133"/>
                  </a:lnTo>
                  <a:lnTo>
                    <a:pt x="324465" y="1175198"/>
                  </a:lnTo>
                  <a:cubicBezTo>
                    <a:pt x="326317" y="1164807"/>
                    <a:pt x="332370" y="1173310"/>
                    <a:pt x="334150" y="1162915"/>
                  </a:cubicBezTo>
                  <a:lnTo>
                    <a:pt x="334150" y="1150636"/>
                  </a:lnTo>
                  <a:cubicBezTo>
                    <a:pt x="331088" y="1140558"/>
                    <a:pt x="324252" y="1147171"/>
                    <a:pt x="322186" y="1133000"/>
                  </a:cubicBezTo>
                  <a:cubicBezTo>
                    <a:pt x="311860" y="1133000"/>
                    <a:pt x="301177" y="1126387"/>
                    <a:pt x="292204" y="1156934"/>
                  </a:cubicBezTo>
                  <a:cubicBezTo>
                    <a:pt x="283516" y="1165121"/>
                    <a:pt x="287147" y="1129535"/>
                    <a:pt x="279385" y="1132686"/>
                  </a:cubicBezTo>
                  <a:cubicBezTo>
                    <a:pt x="272790" y="1136683"/>
                    <a:pt x="266088" y="1130322"/>
                    <a:pt x="260441" y="1114732"/>
                  </a:cubicBezTo>
                  <a:cubicBezTo>
                    <a:pt x="265640" y="1100876"/>
                    <a:pt x="272263" y="1114732"/>
                    <a:pt x="277675" y="1096468"/>
                  </a:cubicBezTo>
                  <a:cubicBezTo>
                    <a:pt x="294341" y="1104341"/>
                    <a:pt x="317913" y="1122919"/>
                    <a:pt x="334150" y="1090484"/>
                  </a:cubicBezTo>
                  <a:lnTo>
                    <a:pt x="334150" y="1077573"/>
                  </a:lnTo>
                  <a:cubicBezTo>
                    <a:pt x="323504" y="1042456"/>
                    <a:pt x="309417" y="1035371"/>
                    <a:pt x="297260" y="1058991"/>
                  </a:cubicBezTo>
                  <a:cubicBezTo>
                    <a:pt x="291207" y="1041987"/>
                    <a:pt x="282447" y="1022459"/>
                    <a:pt x="275325" y="1041669"/>
                  </a:cubicBezTo>
                  <a:cubicBezTo>
                    <a:pt x="276126" y="1069029"/>
                    <a:pt x="248858" y="1061082"/>
                    <a:pt x="236710" y="1069420"/>
                  </a:cubicBezTo>
                  <a:close/>
                  <a:moveTo>
                    <a:pt x="339125" y="865295"/>
                  </a:moveTo>
                  <a:cubicBezTo>
                    <a:pt x="337414" y="865351"/>
                    <a:pt x="335707" y="867563"/>
                    <a:pt x="334222" y="871926"/>
                  </a:cubicBezTo>
                  <a:lnTo>
                    <a:pt x="340916" y="888302"/>
                  </a:lnTo>
                  <a:cubicBezTo>
                    <a:pt x="345545" y="888302"/>
                    <a:pt x="343694" y="877907"/>
                    <a:pt x="344050" y="871609"/>
                  </a:cubicBezTo>
                  <a:cubicBezTo>
                    <a:pt x="342551" y="867342"/>
                    <a:pt x="340836" y="865240"/>
                    <a:pt x="339125" y="865295"/>
                  </a:cubicBezTo>
                  <a:close/>
                  <a:moveTo>
                    <a:pt x="231954" y="905938"/>
                  </a:moveTo>
                  <a:cubicBezTo>
                    <a:pt x="230031" y="922628"/>
                    <a:pt x="232737" y="940892"/>
                    <a:pt x="230316" y="958528"/>
                  </a:cubicBezTo>
                  <a:cubicBezTo>
                    <a:pt x="220417" y="985614"/>
                    <a:pt x="206957" y="976482"/>
                    <a:pt x="196916" y="992541"/>
                  </a:cubicBezTo>
                  <a:cubicBezTo>
                    <a:pt x="197058" y="997897"/>
                    <a:pt x="195633" y="1004824"/>
                    <a:pt x="198482" y="1008917"/>
                  </a:cubicBezTo>
                  <a:lnTo>
                    <a:pt x="198696" y="1008917"/>
                  </a:lnTo>
                  <a:cubicBezTo>
                    <a:pt x="205448" y="1015718"/>
                    <a:pt x="212519" y="1012286"/>
                    <a:pt x="218779" y="999153"/>
                  </a:cubicBezTo>
                  <a:cubicBezTo>
                    <a:pt x="223330" y="1010021"/>
                    <a:pt x="228557" y="1013989"/>
                    <a:pt x="233664" y="1010494"/>
                  </a:cubicBezTo>
                  <a:cubicBezTo>
                    <a:pt x="237937" y="1006397"/>
                    <a:pt x="234589" y="991281"/>
                    <a:pt x="238649" y="986242"/>
                  </a:cubicBezTo>
                  <a:lnTo>
                    <a:pt x="243562" y="986242"/>
                  </a:lnTo>
                  <a:cubicBezTo>
                    <a:pt x="247693" y="981203"/>
                    <a:pt x="244275" y="966404"/>
                    <a:pt x="249117" y="961679"/>
                  </a:cubicBezTo>
                  <a:cubicBezTo>
                    <a:pt x="260085" y="968292"/>
                    <a:pt x="272121" y="950342"/>
                    <a:pt x="282233" y="950342"/>
                  </a:cubicBezTo>
                  <a:lnTo>
                    <a:pt x="293628" y="976164"/>
                  </a:lnTo>
                  <a:cubicBezTo>
                    <a:pt x="296477" y="990339"/>
                    <a:pt x="293201" y="1001359"/>
                    <a:pt x="297331" y="1010176"/>
                  </a:cubicBezTo>
                  <a:cubicBezTo>
                    <a:pt x="300892" y="1007974"/>
                    <a:pt x="306875" y="1016161"/>
                    <a:pt x="309723" y="1002618"/>
                  </a:cubicBezTo>
                  <a:cubicBezTo>
                    <a:pt x="309723" y="992226"/>
                    <a:pt x="312572" y="986242"/>
                    <a:pt x="314138" y="978684"/>
                  </a:cubicBezTo>
                  <a:lnTo>
                    <a:pt x="310578" y="969552"/>
                  </a:lnTo>
                  <a:cubicBezTo>
                    <a:pt x="318839" y="929873"/>
                    <a:pt x="334222" y="961993"/>
                    <a:pt x="344121" y="944043"/>
                  </a:cubicBezTo>
                  <a:cubicBezTo>
                    <a:pt x="344121" y="934911"/>
                    <a:pt x="344121" y="934911"/>
                    <a:pt x="342411" y="926090"/>
                  </a:cubicBezTo>
                  <a:cubicBezTo>
                    <a:pt x="325890" y="943729"/>
                    <a:pt x="312358" y="865624"/>
                    <a:pt x="297474" y="900896"/>
                  </a:cubicBezTo>
                  <a:cubicBezTo>
                    <a:pt x="279314" y="875702"/>
                    <a:pt x="270554" y="922628"/>
                    <a:pt x="252607" y="924830"/>
                  </a:cubicBezTo>
                  <a:lnTo>
                    <a:pt x="244986" y="900896"/>
                  </a:lnTo>
                  <a:cubicBezTo>
                    <a:pt x="239432" y="903101"/>
                    <a:pt x="235729" y="895543"/>
                    <a:pt x="231954" y="905938"/>
                  </a:cubicBezTo>
                  <a:close/>
                  <a:moveTo>
                    <a:pt x="316560" y="753510"/>
                  </a:moveTo>
                  <a:cubicBezTo>
                    <a:pt x="313569" y="768944"/>
                    <a:pt x="313569" y="769258"/>
                    <a:pt x="319124" y="784374"/>
                  </a:cubicBezTo>
                  <a:cubicBezTo>
                    <a:pt x="319124" y="788154"/>
                    <a:pt x="319124" y="791933"/>
                    <a:pt x="319124" y="796029"/>
                  </a:cubicBezTo>
                  <a:cubicBezTo>
                    <a:pt x="331444" y="827522"/>
                    <a:pt x="347112" y="842321"/>
                    <a:pt x="358364" y="810828"/>
                  </a:cubicBezTo>
                  <a:lnTo>
                    <a:pt x="358364" y="772723"/>
                  </a:lnTo>
                  <a:cubicBezTo>
                    <a:pt x="352282" y="750270"/>
                    <a:pt x="344477" y="738992"/>
                    <a:pt x="336572" y="741230"/>
                  </a:cubicBezTo>
                  <a:cubicBezTo>
                    <a:pt x="329450" y="787840"/>
                    <a:pt x="326317" y="751936"/>
                    <a:pt x="316560" y="753510"/>
                  </a:cubicBezTo>
                  <a:close/>
                  <a:moveTo>
                    <a:pt x="335525" y="699325"/>
                  </a:moveTo>
                  <a:cubicBezTo>
                    <a:pt x="334262" y="703359"/>
                    <a:pt x="334329" y="709421"/>
                    <a:pt x="336643" y="718238"/>
                  </a:cubicBezTo>
                  <a:cubicBezTo>
                    <a:pt x="343124" y="718238"/>
                    <a:pt x="354377" y="726114"/>
                    <a:pt x="358008" y="698083"/>
                  </a:cubicBezTo>
                  <a:cubicBezTo>
                    <a:pt x="355071" y="693362"/>
                    <a:pt x="339314" y="687221"/>
                    <a:pt x="335525" y="699325"/>
                  </a:cubicBezTo>
                  <a:close/>
                  <a:moveTo>
                    <a:pt x="297331" y="730521"/>
                  </a:moveTo>
                  <a:cubicBezTo>
                    <a:pt x="296783" y="731718"/>
                    <a:pt x="296263" y="733074"/>
                    <a:pt x="295765" y="734618"/>
                  </a:cubicBezTo>
                  <a:cubicBezTo>
                    <a:pt x="294341" y="747843"/>
                    <a:pt x="303029" y="738711"/>
                    <a:pt x="297331" y="730521"/>
                  </a:cubicBezTo>
                  <a:close/>
                  <a:moveTo>
                    <a:pt x="98849" y="885783"/>
                  </a:moveTo>
                  <a:cubicBezTo>
                    <a:pt x="105971" y="940892"/>
                    <a:pt x="124986" y="905307"/>
                    <a:pt x="136524" y="888930"/>
                  </a:cubicBezTo>
                  <a:cubicBezTo>
                    <a:pt x="143076" y="885465"/>
                    <a:pt x="153473" y="898380"/>
                    <a:pt x="159883" y="876647"/>
                  </a:cubicBezTo>
                  <a:lnTo>
                    <a:pt x="160096" y="876647"/>
                  </a:lnTo>
                  <a:cubicBezTo>
                    <a:pt x="182992" y="872901"/>
                    <a:pt x="205917" y="876902"/>
                    <a:pt x="228678" y="888616"/>
                  </a:cubicBezTo>
                  <a:cubicBezTo>
                    <a:pt x="232452" y="876647"/>
                    <a:pt x="232452" y="876647"/>
                    <a:pt x="228678" y="864368"/>
                  </a:cubicBezTo>
                  <a:cubicBezTo>
                    <a:pt x="211372" y="842794"/>
                    <a:pt x="193340" y="834793"/>
                    <a:pt x="175408" y="840747"/>
                  </a:cubicBezTo>
                  <a:cubicBezTo>
                    <a:pt x="150268" y="864996"/>
                    <a:pt x="122992" y="856809"/>
                    <a:pt x="98849" y="885783"/>
                  </a:cubicBezTo>
                  <a:close/>
                  <a:moveTo>
                    <a:pt x="228643" y="691157"/>
                  </a:moveTo>
                  <a:cubicBezTo>
                    <a:pt x="222536" y="693755"/>
                    <a:pt x="216357" y="702966"/>
                    <a:pt x="211372" y="710052"/>
                  </a:cubicBezTo>
                  <a:lnTo>
                    <a:pt x="211372" y="721703"/>
                  </a:lnTo>
                  <a:lnTo>
                    <a:pt x="206601" y="734300"/>
                  </a:lnTo>
                  <a:cubicBezTo>
                    <a:pt x="208381" y="745006"/>
                    <a:pt x="214720" y="734300"/>
                    <a:pt x="215859" y="747211"/>
                  </a:cubicBezTo>
                  <a:cubicBezTo>
                    <a:pt x="206230" y="770551"/>
                    <a:pt x="195256" y="780847"/>
                    <a:pt x="184310" y="776816"/>
                  </a:cubicBezTo>
                  <a:cubicBezTo>
                    <a:pt x="180891" y="791933"/>
                    <a:pt x="180891" y="792247"/>
                    <a:pt x="184808" y="803902"/>
                  </a:cubicBezTo>
                  <a:lnTo>
                    <a:pt x="184737" y="801382"/>
                  </a:lnTo>
                  <a:cubicBezTo>
                    <a:pt x="195420" y="807363"/>
                    <a:pt x="206672" y="829096"/>
                    <a:pt x="216144" y="795080"/>
                  </a:cubicBezTo>
                  <a:lnTo>
                    <a:pt x="216144" y="784689"/>
                  </a:lnTo>
                  <a:lnTo>
                    <a:pt x="245485" y="711940"/>
                  </a:lnTo>
                  <a:cubicBezTo>
                    <a:pt x="240785" y="692573"/>
                    <a:pt x="234749" y="688558"/>
                    <a:pt x="228643" y="691157"/>
                  </a:cubicBezTo>
                  <a:close/>
                  <a:moveTo>
                    <a:pt x="100568" y="769966"/>
                  </a:moveTo>
                  <a:cubicBezTo>
                    <a:pt x="98992" y="769730"/>
                    <a:pt x="97960" y="773351"/>
                    <a:pt x="98636" y="785003"/>
                  </a:cubicBezTo>
                  <a:lnTo>
                    <a:pt x="93722" y="798231"/>
                  </a:lnTo>
                  <a:cubicBezTo>
                    <a:pt x="93651" y="804216"/>
                    <a:pt x="92796" y="810828"/>
                    <a:pt x="96001" y="815239"/>
                  </a:cubicBezTo>
                  <a:cubicBezTo>
                    <a:pt x="110244" y="822797"/>
                    <a:pt x="139372" y="788154"/>
                    <a:pt x="105758" y="778076"/>
                  </a:cubicBezTo>
                  <a:cubicBezTo>
                    <a:pt x="104262" y="774297"/>
                    <a:pt x="102143" y="770203"/>
                    <a:pt x="100568" y="769966"/>
                  </a:cubicBezTo>
                  <a:close/>
                  <a:moveTo>
                    <a:pt x="162229" y="694152"/>
                  </a:moveTo>
                  <a:cubicBezTo>
                    <a:pt x="160556" y="693990"/>
                    <a:pt x="158873" y="695927"/>
                    <a:pt x="157390" y="699974"/>
                  </a:cubicBezTo>
                  <a:lnTo>
                    <a:pt x="157176" y="700920"/>
                  </a:lnTo>
                  <a:cubicBezTo>
                    <a:pt x="160150" y="709738"/>
                    <a:pt x="164031" y="709738"/>
                    <a:pt x="167005" y="700920"/>
                  </a:cubicBezTo>
                  <a:cubicBezTo>
                    <a:pt x="165564" y="696573"/>
                    <a:pt x="163902" y="694313"/>
                    <a:pt x="162229" y="694152"/>
                  </a:cubicBezTo>
                  <a:close/>
                  <a:moveTo>
                    <a:pt x="263670" y="536256"/>
                  </a:moveTo>
                  <a:cubicBezTo>
                    <a:pt x="259991" y="539519"/>
                    <a:pt x="263023" y="559832"/>
                    <a:pt x="269699" y="544716"/>
                  </a:cubicBezTo>
                  <a:lnTo>
                    <a:pt x="269531" y="540497"/>
                  </a:lnTo>
                  <a:lnTo>
                    <a:pt x="269699" y="540619"/>
                  </a:lnTo>
                  <a:lnTo>
                    <a:pt x="269485" y="539363"/>
                  </a:lnTo>
                  <a:lnTo>
                    <a:pt x="269531" y="540497"/>
                  </a:lnTo>
                  <a:close/>
                  <a:moveTo>
                    <a:pt x="110743" y="682970"/>
                  </a:moveTo>
                  <a:cubicBezTo>
                    <a:pt x="106185" y="714462"/>
                    <a:pt x="132108" y="711940"/>
                    <a:pt x="136951" y="702807"/>
                  </a:cubicBezTo>
                  <a:cubicBezTo>
                    <a:pt x="131324" y="682970"/>
                    <a:pt x="119004" y="680447"/>
                    <a:pt x="110743" y="682970"/>
                  </a:cubicBezTo>
                  <a:close/>
                  <a:moveTo>
                    <a:pt x="280773" y="511019"/>
                  </a:moveTo>
                  <a:cubicBezTo>
                    <a:pt x="279242" y="510310"/>
                    <a:pt x="277960" y="512750"/>
                    <a:pt x="275396" y="517630"/>
                  </a:cubicBezTo>
                  <a:lnTo>
                    <a:pt x="275396" y="529599"/>
                  </a:lnTo>
                  <a:cubicBezTo>
                    <a:pt x="283516" y="546289"/>
                    <a:pt x="294127" y="573689"/>
                    <a:pt x="302530" y="547863"/>
                  </a:cubicBezTo>
                  <a:cubicBezTo>
                    <a:pt x="306518" y="545661"/>
                    <a:pt x="310934" y="551960"/>
                    <a:pt x="314138" y="542824"/>
                  </a:cubicBezTo>
                  <a:cubicBezTo>
                    <a:pt x="314138" y="501254"/>
                    <a:pt x="294127" y="532433"/>
                    <a:pt x="287646" y="523301"/>
                  </a:cubicBezTo>
                  <a:cubicBezTo>
                    <a:pt x="284085" y="515585"/>
                    <a:pt x="282304" y="511728"/>
                    <a:pt x="280773" y="511019"/>
                  </a:cubicBezTo>
                  <a:close/>
                  <a:moveTo>
                    <a:pt x="163470" y="612727"/>
                  </a:moveTo>
                  <a:cubicBezTo>
                    <a:pt x="161402" y="615558"/>
                    <a:pt x="159456" y="620125"/>
                    <a:pt x="157746" y="626283"/>
                  </a:cubicBezTo>
                  <a:cubicBezTo>
                    <a:pt x="159954" y="633839"/>
                    <a:pt x="162785" y="634705"/>
                    <a:pt x="165732" y="634075"/>
                  </a:cubicBezTo>
                  <a:lnTo>
                    <a:pt x="174228" y="632920"/>
                  </a:lnTo>
                  <a:lnTo>
                    <a:pt x="174197" y="633841"/>
                  </a:lnTo>
                  <a:lnTo>
                    <a:pt x="174411" y="632895"/>
                  </a:lnTo>
                  <a:lnTo>
                    <a:pt x="174228" y="632920"/>
                  </a:lnTo>
                  <a:lnTo>
                    <a:pt x="174624" y="621243"/>
                  </a:lnTo>
                  <a:cubicBezTo>
                    <a:pt x="173022" y="616912"/>
                    <a:pt x="170565" y="612738"/>
                    <a:pt x="169924" y="609589"/>
                  </a:cubicBezTo>
                  <a:cubicBezTo>
                    <a:pt x="167727" y="608802"/>
                    <a:pt x="165538" y="609896"/>
                    <a:pt x="163470" y="612727"/>
                  </a:cubicBezTo>
                  <a:close/>
                  <a:moveTo>
                    <a:pt x="278744" y="442663"/>
                  </a:moveTo>
                  <a:cubicBezTo>
                    <a:pt x="270883" y="448308"/>
                    <a:pt x="263112" y="457087"/>
                    <a:pt x="255456" y="470393"/>
                  </a:cubicBezTo>
                  <a:cubicBezTo>
                    <a:pt x="256880" y="536840"/>
                    <a:pt x="280310" y="475746"/>
                    <a:pt x="288714" y="462520"/>
                  </a:cubicBezTo>
                  <a:cubicBezTo>
                    <a:pt x="309637" y="460408"/>
                    <a:pt x="330547" y="468125"/>
                    <a:pt x="351100" y="485509"/>
                  </a:cubicBezTo>
                  <a:cubicBezTo>
                    <a:pt x="360857" y="473855"/>
                    <a:pt x="360501" y="451811"/>
                    <a:pt x="350958" y="437640"/>
                  </a:cubicBezTo>
                  <a:lnTo>
                    <a:pt x="351171" y="438900"/>
                  </a:lnTo>
                  <a:cubicBezTo>
                    <a:pt x="326709" y="437011"/>
                    <a:pt x="302326" y="425731"/>
                    <a:pt x="278744" y="442663"/>
                  </a:cubicBezTo>
                  <a:close/>
                  <a:moveTo>
                    <a:pt x="183242" y="533061"/>
                  </a:moveTo>
                  <a:cubicBezTo>
                    <a:pt x="173129" y="611794"/>
                    <a:pt x="239147" y="567076"/>
                    <a:pt x="245628" y="529913"/>
                  </a:cubicBezTo>
                  <a:lnTo>
                    <a:pt x="245556" y="527394"/>
                  </a:lnTo>
                  <a:lnTo>
                    <a:pt x="245556" y="515742"/>
                  </a:lnTo>
                  <a:cubicBezTo>
                    <a:pt x="242423" y="501254"/>
                    <a:pt x="235871" y="511332"/>
                    <a:pt x="232737" y="520467"/>
                  </a:cubicBezTo>
                  <a:cubicBezTo>
                    <a:pt x="223679" y="522702"/>
                    <a:pt x="214705" y="529252"/>
                    <a:pt x="205960" y="539991"/>
                  </a:cubicBezTo>
                  <a:cubicBezTo>
                    <a:pt x="198411" y="555107"/>
                    <a:pt x="192429" y="523615"/>
                    <a:pt x="183242" y="533061"/>
                  </a:cubicBezTo>
                  <a:close/>
                  <a:moveTo>
                    <a:pt x="134427" y="501707"/>
                  </a:moveTo>
                  <a:cubicBezTo>
                    <a:pt x="133261" y="502770"/>
                    <a:pt x="133871" y="507080"/>
                    <a:pt x="137449" y="517630"/>
                  </a:cubicBezTo>
                  <a:lnTo>
                    <a:pt x="133105" y="530227"/>
                  </a:lnTo>
                  <a:cubicBezTo>
                    <a:pt x="131894" y="560774"/>
                    <a:pt x="145995" y="544716"/>
                    <a:pt x="149271" y="546604"/>
                  </a:cubicBezTo>
                  <a:lnTo>
                    <a:pt x="149271" y="547549"/>
                  </a:lnTo>
                  <a:lnTo>
                    <a:pt x="162874" y="517948"/>
                  </a:lnTo>
                  <a:lnTo>
                    <a:pt x="160666" y="499049"/>
                  </a:lnTo>
                  <a:cubicBezTo>
                    <a:pt x="157408" y="524558"/>
                    <a:pt x="137926" y="498519"/>
                    <a:pt x="134427" y="501707"/>
                  </a:cubicBezTo>
                  <a:close/>
                  <a:moveTo>
                    <a:pt x="184452" y="435435"/>
                  </a:moveTo>
                  <a:cubicBezTo>
                    <a:pt x="180891" y="447718"/>
                    <a:pt x="180891" y="447718"/>
                    <a:pt x="184452" y="459998"/>
                  </a:cubicBezTo>
                  <a:lnTo>
                    <a:pt x="194067" y="459998"/>
                  </a:lnTo>
                  <a:cubicBezTo>
                    <a:pt x="197699" y="450237"/>
                    <a:pt x="197699" y="450237"/>
                    <a:pt x="194138" y="437954"/>
                  </a:cubicBezTo>
                  <a:lnTo>
                    <a:pt x="194067" y="435435"/>
                  </a:lnTo>
                  <a:close/>
                  <a:moveTo>
                    <a:pt x="183205" y="386239"/>
                  </a:moveTo>
                  <a:cubicBezTo>
                    <a:pt x="179383" y="391898"/>
                    <a:pt x="176939" y="398669"/>
                    <a:pt x="177117" y="405834"/>
                  </a:cubicBezTo>
                  <a:lnTo>
                    <a:pt x="176903" y="406776"/>
                  </a:lnTo>
                  <a:cubicBezTo>
                    <a:pt x="190435" y="426617"/>
                    <a:pt x="208808" y="402997"/>
                    <a:pt x="221271" y="384733"/>
                  </a:cubicBezTo>
                  <a:cubicBezTo>
                    <a:pt x="218547" y="362294"/>
                    <a:pt x="194672" y="369261"/>
                    <a:pt x="183205" y="386239"/>
                  </a:cubicBezTo>
                  <a:close/>
                  <a:moveTo>
                    <a:pt x="280524" y="285530"/>
                  </a:moveTo>
                  <a:cubicBezTo>
                    <a:pt x="280809" y="294662"/>
                    <a:pt x="278815" y="305057"/>
                    <a:pt x="281592" y="313557"/>
                  </a:cubicBezTo>
                  <a:lnTo>
                    <a:pt x="281806" y="313557"/>
                  </a:lnTo>
                  <a:cubicBezTo>
                    <a:pt x="292916" y="323007"/>
                    <a:pt x="304525" y="306002"/>
                    <a:pt x="314637" y="298441"/>
                  </a:cubicBezTo>
                  <a:cubicBezTo>
                    <a:pt x="305735" y="269153"/>
                    <a:pt x="290993" y="276398"/>
                    <a:pt x="280524" y="285530"/>
                  </a:cubicBezTo>
                  <a:close/>
                  <a:moveTo>
                    <a:pt x="156233" y="377883"/>
                  </a:moveTo>
                  <a:cubicBezTo>
                    <a:pt x="155076" y="378198"/>
                    <a:pt x="153972" y="379378"/>
                    <a:pt x="152832" y="382841"/>
                  </a:cubicBezTo>
                  <a:cubicBezTo>
                    <a:pt x="152049" y="405834"/>
                    <a:pt x="152120" y="405834"/>
                    <a:pt x="155111" y="414334"/>
                  </a:cubicBezTo>
                  <a:cubicBezTo>
                    <a:pt x="169781" y="415911"/>
                    <a:pt x="177545" y="415280"/>
                    <a:pt x="159812" y="377174"/>
                  </a:cubicBezTo>
                  <a:lnTo>
                    <a:pt x="159954" y="378120"/>
                  </a:lnTo>
                  <a:cubicBezTo>
                    <a:pt x="158601" y="378120"/>
                    <a:pt x="157390" y="377569"/>
                    <a:pt x="156233" y="377883"/>
                  </a:cubicBezTo>
                  <a:close/>
                  <a:moveTo>
                    <a:pt x="164298" y="281751"/>
                  </a:moveTo>
                  <a:lnTo>
                    <a:pt x="152476" y="311038"/>
                  </a:lnTo>
                  <a:cubicBezTo>
                    <a:pt x="150980" y="342531"/>
                    <a:pt x="163088" y="325840"/>
                    <a:pt x="167218" y="311038"/>
                  </a:cubicBezTo>
                  <a:cubicBezTo>
                    <a:pt x="167363" y="302944"/>
                    <a:pt x="167315" y="294820"/>
                    <a:pt x="167076" y="286789"/>
                  </a:cubicBezTo>
                  <a:lnTo>
                    <a:pt x="167076" y="287735"/>
                  </a:lnTo>
                  <a:cubicBezTo>
                    <a:pt x="167076" y="285530"/>
                    <a:pt x="165224" y="283642"/>
                    <a:pt x="164298" y="281751"/>
                  </a:cubicBezTo>
                  <a:close/>
                  <a:moveTo>
                    <a:pt x="319765" y="123973"/>
                  </a:moveTo>
                  <a:cubicBezTo>
                    <a:pt x="319765" y="147907"/>
                    <a:pt x="317415" y="155466"/>
                    <a:pt x="326887" y="155466"/>
                  </a:cubicBezTo>
                  <a:lnTo>
                    <a:pt x="331231" y="143497"/>
                  </a:lnTo>
                  <a:cubicBezTo>
                    <a:pt x="334150" y="147593"/>
                    <a:pt x="342056" y="145702"/>
                    <a:pt x="336501" y="132791"/>
                  </a:cubicBezTo>
                  <a:lnTo>
                    <a:pt x="336429" y="130271"/>
                  </a:lnTo>
                  <a:cubicBezTo>
                    <a:pt x="334649" y="126492"/>
                    <a:pt x="333012" y="122399"/>
                    <a:pt x="331373" y="118620"/>
                  </a:cubicBezTo>
                  <a:cubicBezTo>
                    <a:pt x="327527" y="120822"/>
                    <a:pt x="323254" y="114523"/>
                    <a:pt x="319765" y="123973"/>
                  </a:cubicBezTo>
                  <a:close/>
                  <a:moveTo>
                    <a:pt x="6344" y="435563"/>
                  </a:moveTo>
                  <a:lnTo>
                    <a:pt x="69000" y="372908"/>
                  </a:lnTo>
                  <a:lnTo>
                    <a:pt x="70000" y="385500"/>
                  </a:lnTo>
                  <a:cubicBezTo>
                    <a:pt x="72464" y="393708"/>
                    <a:pt x="78393" y="387567"/>
                    <a:pt x="81117" y="377174"/>
                  </a:cubicBezTo>
                  <a:cubicBezTo>
                    <a:pt x="89449" y="377174"/>
                    <a:pt x="97639" y="377488"/>
                    <a:pt x="105758" y="376543"/>
                  </a:cubicBezTo>
                  <a:cubicBezTo>
                    <a:pt x="115444" y="333713"/>
                    <a:pt x="94150" y="367093"/>
                    <a:pt x="90660" y="363946"/>
                  </a:cubicBezTo>
                  <a:lnTo>
                    <a:pt x="86737" y="355170"/>
                  </a:lnTo>
                  <a:lnTo>
                    <a:pt x="115993" y="325914"/>
                  </a:lnTo>
                  <a:lnTo>
                    <a:pt x="126808" y="337650"/>
                  </a:lnTo>
                  <a:cubicBezTo>
                    <a:pt x="131534" y="338721"/>
                    <a:pt x="136306" y="335855"/>
                    <a:pt x="140868" y="328991"/>
                  </a:cubicBezTo>
                  <a:lnTo>
                    <a:pt x="142933" y="313243"/>
                  </a:lnTo>
                  <a:lnTo>
                    <a:pt x="139306" y="302601"/>
                  </a:lnTo>
                  <a:lnTo>
                    <a:pt x="441907" y="0"/>
                  </a:lnTo>
                  <a:lnTo>
                    <a:pt x="441790" y="14062"/>
                  </a:lnTo>
                  <a:cubicBezTo>
                    <a:pt x="442209" y="48408"/>
                    <a:pt x="443736" y="75866"/>
                    <a:pt x="447457" y="89643"/>
                  </a:cubicBezTo>
                  <a:lnTo>
                    <a:pt x="442899" y="102872"/>
                  </a:lnTo>
                  <a:lnTo>
                    <a:pt x="442899" y="394179"/>
                  </a:lnTo>
                  <a:lnTo>
                    <a:pt x="437842" y="407721"/>
                  </a:lnTo>
                  <a:lnTo>
                    <a:pt x="437842" y="711625"/>
                  </a:lnTo>
                  <a:lnTo>
                    <a:pt x="433142" y="724223"/>
                  </a:lnTo>
                  <a:lnTo>
                    <a:pt x="433142" y="796972"/>
                  </a:lnTo>
                  <a:lnTo>
                    <a:pt x="437914" y="810514"/>
                  </a:lnTo>
                  <a:cubicBezTo>
                    <a:pt x="438484" y="876019"/>
                    <a:pt x="436774" y="943098"/>
                    <a:pt x="438555" y="1005769"/>
                  </a:cubicBezTo>
                  <a:cubicBezTo>
                    <a:pt x="444608" y="1022145"/>
                    <a:pt x="444537" y="1023088"/>
                    <a:pt x="438128" y="1040410"/>
                  </a:cubicBezTo>
                  <a:lnTo>
                    <a:pt x="438128" y="1076941"/>
                  </a:lnTo>
                  <a:lnTo>
                    <a:pt x="442686" y="1089852"/>
                  </a:lnTo>
                  <a:lnTo>
                    <a:pt x="442686" y="1138039"/>
                  </a:lnTo>
                  <a:lnTo>
                    <a:pt x="437842" y="1150950"/>
                  </a:lnTo>
                  <a:lnTo>
                    <a:pt x="437842" y="1430329"/>
                  </a:lnTo>
                  <a:lnTo>
                    <a:pt x="345111" y="1337598"/>
                  </a:lnTo>
                  <a:lnTo>
                    <a:pt x="353852" y="1334541"/>
                  </a:lnTo>
                  <a:cubicBezTo>
                    <a:pt x="357772" y="1328705"/>
                    <a:pt x="361106" y="1317702"/>
                    <a:pt x="363421" y="1298964"/>
                  </a:cubicBezTo>
                  <a:lnTo>
                    <a:pt x="363777" y="1298964"/>
                  </a:lnTo>
                  <a:cubicBezTo>
                    <a:pt x="363777" y="1295816"/>
                    <a:pt x="361854" y="1293611"/>
                    <a:pt x="361000" y="1291409"/>
                  </a:cubicBezTo>
                  <a:cubicBezTo>
                    <a:pt x="356107" y="1288321"/>
                    <a:pt x="351122" y="1292193"/>
                    <a:pt x="346756" y="1302429"/>
                  </a:cubicBezTo>
                  <a:lnTo>
                    <a:pt x="337925" y="1280382"/>
                  </a:lnTo>
                  <a:cubicBezTo>
                    <a:pt x="327670" y="1294871"/>
                    <a:pt x="325177" y="1326049"/>
                    <a:pt x="317628" y="1278809"/>
                  </a:cubicBezTo>
                  <a:cubicBezTo>
                    <a:pt x="313106" y="1283219"/>
                    <a:pt x="308441" y="1285030"/>
                    <a:pt x="303892" y="1288770"/>
                  </a:cubicBezTo>
                  <a:lnTo>
                    <a:pt x="301022" y="1293509"/>
                  </a:lnTo>
                  <a:lnTo>
                    <a:pt x="4772" y="997259"/>
                  </a:lnTo>
                  <a:lnTo>
                    <a:pt x="4772" y="980575"/>
                  </a:lnTo>
                  <a:lnTo>
                    <a:pt x="0" y="967978"/>
                  </a:lnTo>
                  <a:lnTo>
                    <a:pt x="0" y="882946"/>
                  </a:lnTo>
                  <a:lnTo>
                    <a:pt x="4772" y="870349"/>
                  </a:lnTo>
                  <a:lnTo>
                    <a:pt x="4772" y="846414"/>
                  </a:lnTo>
                  <a:lnTo>
                    <a:pt x="285" y="833189"/>
                  </a:lnTo>
                  <a:cubicBezTo>
                    <a:pt x="10398" y="820592"/>
                    <a:pt x="-570" y="761700"/>
                    <a:pt x="9544" y="749417"/>
                  </a:cubicBezTo>
                  <a:lnTo>
                    <a:pt x="9544" y="591953"/>
                  </a:lnTo>
                  <a:lnTo>
                    <a:pt x="5199" y="579670"/>
                  </a:lnTo>
                  <a:cubicBezTo>
                    <a:pt x="5200" y="576208"/>
                    <a:pt x="5200" y="572112"/>
                    <a:pt x="5200" y="568019"/>
                  </a:cubicBezTo>
                  <a:lnTo>
                    <a:pt x="10114" y="554793"/>
                  </a:lnTo>
                  <a:lnTo>
                    <a:pt x="10114" y="44551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399" name="Google Shape;399;p19"/>
            <p:cNvSpPr/>
            <p:nvPr/>
          </p:nvSpPr>
          <p:spPr>
            <a:xfrm rot="2700000">
              <a:off x="5224233" y="-1652941"/>
              <a:ext cx="471860" cy="10154855"/>
            </a:xfrm>
            <a:custGeom>
              <a:rect b="b" l="l" r="r" t="t"/>
              <a:pathLst>
                <a:path extrusionOk="0" h="10149211" w="471598">
                  <a:moveTo>
                    <a:pt x="269699" y="9844491"/>
                  </a:moveTo>
                  <a:cubicBezTo>
                    <a:pt x="262292" y="9852049"/>
                    <a:pt x="271123" y="9861181"/>
                    <a:pt x="269770" y="9847952"/>
                  </a:cubicBezTo>
                  <a:lnTo>
                    <a:pt x="271337" y="9848270"/>
                  </a:lnTo>
                  <a:cubicBezTo>
                    <a:pt x="270768" y="9848270"/>
                    <a:pt x="269913" y="9844177"/>
                    <a:pt x="269699" y="9844491"/>
                  </a:cubicBezTo>
                  <a:close/>
                  <a:moveTo>
                    <a:pt x="343124" y="9673484"/>
                  </a:moveTo>
                  <a:cubicBezTo>
                    <a:pt x="338751" y="9673514"/>
                    <a:pt x="334513" y="9680067"/>
                    <a:pt x="331088" y="9692066"/>
                  </a:cubicBezTo>
                  <a:lnTo>
                    <a:pt x="331088" y="9704031"/>
                  </a:lnTo>
                  <a:cubicBezTo>
                    <a:pt x="334499" y="9716156"/>
                    <a:pt x="338751" y="9722709"/>
                    <a:pt x="343123" y="9722613"/>
                  </a:cubicBezTo>
                  <a:cubicBezTo>
                    <a:pt x="343765" y="9714427"/>
                    <a:pt x="352168" y="9706237"/>
                    <a:pt x="348251" y="9689546"/>
                  </a:cubicBezTo>
                  <a:lnTo>
                    <a:pt x="349818" y="9689861"/>
                  </a:lnTo>
                  <a:close/>
                  <a:moveTo>
                    <a:pt x="245271" y="9685764"/>
                  </a:moveTo>
                  <a:cubicBezTo>
                    <a:pt x="241639" y="9697733"/>
                    <a:pt x="241639" y="9698047"/>
                    <a:pt x="245271" y="9710330"/>
                  </a:cubicBezTo>
                  <a:cubicBezTo>
                    <a:pt x="253176" y="9704346"/>
                    <a:pt x="301461" y="9775521"/>
                    <a:pt x="293984" y="9697733"/>
                  </a:cubicBezTo>
                  <a:lnTo>
                    <a:pt x="295551" y="9698047"/>
                  </a:lnTo>
                  <a:cubicBezTo>
                    <a:pt x="278743" y="9700441"/>
                    <a:pt x="261915" y="9696348"/>
                    <a:pt x="245271" y="9685764"/>
                  </a:cubicBezTo>
                  <a:close/>
                  <a:moveTo>
                    <a:pt x="227673" y="9589040"/>
                  </a:moveTo>
                  <a:cubicBezTo>
                    <a:pt x="224246" y="9590942"/>
                    <a:pt x="220930" y="9596691"/>
                    <a:pt x="218066" y="9606092"/>
                  </a:cubicBezTo>
                  <a:lnTo>
                    <a:pt x="218066" y="9631600"/>
                  </a:lnTo>
                  <a:cubicBezTo>
                    <a:pt x="221912" y="9642620"/>
                    <a:pt x="226684" y="9636953"/>
                    <a:pt x="232808" y="9635379"/>
                  </a:cubicBezTo>
                  <a:lnTo>
                    <a:pt x="232808" y="9606720"/>
                  </a:lnTo>
                  <a:lnTo>
                    <a:pt x="237936" y="9595068"/>
                  </a:lnTo>
                  <a:cubicBezTo>
                    <a:pt x="234635" y="9589083"/>
                    <a:pt x="231100" y="9587139"/>
                    <a:pt x="227673" y="9589040"/>
                  </a:cubicBezTo>
                  <a:close/>
                  <a:moveTo>
                    <a:pt x="248049" y="9416818"/>
                  </a:moveTo>
                  <a:lnTo>
                    <a:pt x="248512" y="9416421"/>
                  </a:lnTo>
                  <a:lnTo>
                    <a:pt x="249474" y="9417135"/>
                  </a:lnTo>
                  <a:close/>
                  <a:moveTo>
                    <a:pt x="232019" y="9404183"/>
                  </a:moveTo>
                  <a:cubicBezTo>
                    <a:pt x="226131" y="9406017"/>
                    <a:pt x="220342" y="9413953"/>
                    <a:pt x="215147" y="9427841"/>
                  </a:cubicBezTo>
                  <a:cubicBezTo>
                    <a:pt x="226043" y="9425950"/>
                    <a:pt x="220203" y="9447679"/>
                    <a:pt x="224903" y="9453664"/>
                  </a:cubicBezTo>
                  <a:cubicBezTo>
                    <a:pt x="244203" y="9432566"/>
                    <a:pt x="264500" y="9443903"/>
                    <a:pt x="284156" y="9453664"/>
                  </a:cubicBezTo>
                  <a:cubicBezTo>
                    <a:pt x="290850" y="9439493"/>
                    <a:pt x="282660" y="9430675"/>
                    <a:pt x="281663" y="9419023"/>
                  </a:cubicBezTo>
                  <a:cubicBezTo>
                    <a:pt x="278601" y="9404695"/>
                    <a:pt x="271978" y="9400759"/>
                    <a:pt x="265230" y="9402097"/>
                  </a:cubicBezTo>
                  <a:lnTo>
                    <a:pt x="248512" y="9416421"/>
                  </a:lnTo>
                  <a:close/>
                  <a:moveTo>
                    <a:pt x="269414" y="9344700"/>
                  </a:moveTo>
                  <a:cubicBezTo>
                    <a:pt x="265925" y="9357297"/>
                    <a:pt x="265925" y="9357297"/>
                    <a:pt x="269414" y="9368949"/>
                  </a:cubicBezTo>
                  <a:lnTo>
                    <a:pt x="279100" y="9368949"/>
                  </a:lnTo>
                  <a:cubicBezTo>
                    <a:pt x="282518" y="9356352"/>
                    <a:pt x="282518" y="9356352"/>
                    <a:pt x="279100" y="9344700"/>
                  </a:cubicBezTo>
                  <a:close/>
                  <a:moveTo>
                    <a:pt x="258874" y="9322026"/>
                  </a:moveTo>
                  <a:lnTo>
                    <a:pt x="252179" y="9338716"/>
                  </a:lnTo>
                  <a:cubicBezTo>
                    <a:pt x="255177" y="9347187"/>
                    <a:pt x="259009" y="9347187"/>
                    <a:pt x="262007" y="9338716"/>
                  </a:cubicBezTo>
                  <a:cubicBezTo>
                    <a:pt x="262007" y="9332417"/>
                    <a:pt x="263503" y="9323599"/>
                    <a:pt x="258874" y="9322026"/>
                  </a:cubicBezTo>
                  <a:close/>
                  <a:moveTo>
                    <a:pt x="180606" y="9356983"/>
                  </a:moveTo>
                  <a:cubicBezTo>
                    <a:pt x="176120" y="9367061"/>
                    <a:pt x="177331" y="9379658"/>
                    <a:pt x="172844" y="9386585"/>
                  </a:cubicBezTo>
                  <a:lnTo>
                    <a:pt x="174125" y="9386899"/>
                  </a:lnTo>
                  <a:cubicBezTo>
                    <a:pt x="181247" y="9415876"/>
                    <a:pt x="188369" y="9349425"/>
                    <a:pt x="195491" y="9381546"/>
                  </a:cubicBezTo>
                  <a:cubicBezTo>
                    <a:pt x="211158" y="9386585"/>
                    <a:pt x="226114" y="9354778"/>
                    <a:pt x="241069" y="9340607"/>
                  </a:cubicBezTo>
                  <a:cubicBezTo>
                    <a:pt x="224120" y="9309114"/>
                    <a:pt x="199336" y="9352573"/>
                    <a:pt x="180606" y="9356983"/>
                  </a:cubicBezTo>
                  <a:close/>
                  <a:moveTo>
                    <a:pt x="263931" y="9271637"/>
                  </a:moveTo>
                  <a:cubicBezTo>
                    <a:pt x="251752" y="9299665"/>
                    <a:pt x="262221" y="9296200"/>
                    <a:pt x="269556" y="9295889"/>
                  </a:cubicBezTo>
                  <a:lnTo>
                    <a:pt x="268150" y="9271637"/>
                  </a:lnTo>
                  <a:lnTo>
                    <a:pt x="269414" y="9271637"/>
                  </a:lnTo>
                  <a:lnTo>
                    <a:pt x="268132" y="9271323"/>
                  </a:lnTo>
                  <a:lnTo>
                    <a:pt x="268150" y="9271637"/>
                  </a:lnTo>
                  <a:close/>
                  <a:moveTo>
                    <a:pt x="223336" y="8861600"/>
                  </a:moveTo>
                  <a:lnTo>
                    <a:pt x="223336" y="8875774"/>
                  </a:lnTo>
                  <a:lnTo>
                    <a:pt x="218352" y="8889000"/>
                  </a:lnTo>
                  <a:lnTo>
                    <a:pt x="218352" y="8900651"/>
                  </a:lnTo>
                  <a:lnTo>
                    <a:pt x="223265" y="8913880"/>
                  </a:lnTo>
                  <a:cubicBezTo>
                    <a:pt x="219562" y="8950726"/>
                    <a:pt x="189651" y="8933090"/>
                    <a:pt x="179823" y="8947578"/>
                  </a:cubicBezTo>
                  <a:cubicBezTo>
                    <a:pt x="178968" y="8970567"/>
                    <a:pt x="178968" y="8970567"/>
                    <a:pt x="181603" y="8979071"/>
                  </a:cubicBezTo>
                  <a:cubicBezTo>
                    <a:pt x="202327" y="8957341"/>
                    <a:pt x="221983" y="8991668"/>
                    <a:pt x="242850" y="8998280"/>
                  </a:cubicBezTo>
                  <a:lnTo>
                    <a:pt x="242849" y="9010249"/>
                  </a:lnTo>
                  <a:cubicBezTo>
                    <a:pt x="240500" y="9020641"/>
                    <a:pt x="232239" y="9010249"/>
                    <a:pt x="233236" y="9029773"/>
                  </a:cubicBezTo>
                  <a:cubicBezTo>
                    <a:pt x="226256" y="9047095"/>
                    <a:pt x="218679" y="9059094"/>
                    <a:pt x="210802" y="9065359"/>
                  </a:cubicBezTo>
                  <a:cubicBezTo>
                    <a:pt x="150268" y="9143147"/>
                    <a:pt x="199194" y="9143147"/>
                    <a:pt x="226042" y="9101576"/>
                  </a:cubicBezTo>
                  <a:cubicBezTo>
                    <a:pt x="251111" y="9105670"/>
                    <a:pt x="277675" y="9131178"/>
                    <a:pt x="302031" y="9118267"/>
                  </a:cubicBezTo>
                  <a:cubicBezTo>
                    <a:pt x="299254" y="9104410"/>
                    <a:pt x="302245" y="9089608"/>
                    <a:pt x="297901" y="9076696"/>
                  </a:cubicBezTo>
                  <a:lnTo>
                    <a:pt x="299396" y="9077014"/>
                  </a:lnTo>
                  <a:cubicBezTo>
                    <a:pt x="261936" y="9073549"/>
                    <a:pt x="279812" y="9036386"/>
                    <a:pt x="301461" y="9000172"/>
                  </a:cubicBezTo>
                  <a:lnTo>
                    <a:pt x="301461" y="8972772"/>
                  </a:lnTo>
                  <a:cubicBezTo>
                    <a:pt x="286549" y="8944460"/>
                    <a:pt x="270746" y="8926318"/>
                    <a:pt x="254601" y="8918919"/>
                  </a:cubicBezTo>
                  <a:cubicBezTo>
                    <a:pt x="249331" y="8934035"/>
                    <a:pt x="236796" y="8963008"/>
                    <a:pt x="233236" y="8928682"/>
                  </a:cubicBezTo>
                  <a:cubicBezTo>
                    <a:pt x="232595" y="8920492"/>
                    <a:pt x="228678" y="8918605"/>
                    <a:pt x="228820" y="8913252"/>
                  </a:cubicBezTo>
                  <a:lnTo>
                    <a:pt x="235301" y="8893410"/>
                  </a:lnTo>
                  <a:cubicBezTo>
                    <a:pt x="244844" y="8890891"/>
                    <a:pt x="250470" y="8874201"/>
                    <a:pt x="260369" y="8880810"/>
                  </a:cubicBezTo>
                  <a:cubicBezTo>
                    <a:pt x="266992" y="8860344"/>
                    <a:pt x="271194" y="8876720"/>
                    <a:pt x="277105" y="8863177"/>
                  </a:cubicBezTo>
                  <a:cubicBezTo>
                    <a:pt x="265354" y="8829165"/>
                    <a:pt x="248191" y="8855933"/>
                    <a:pt x="235444" y="8868848"/>
                  </a:cubicBezTo>
                  <a:lnTo>
                    <a:pt x="229675" y="8856247"/>
                  </a:lnTo>
                  <a:close/>
                  <a:moveTo>
                    <a:pt x="307302" y="8763974"/>
                  </a:moveTo>
                  <a:cubicBezTo>
                    <a:pt x="306803" y="8775312"/>
                    <a:pt x="304524" y="8786963"/>
                    <a:pt x="309224" y="8795467"/>
                  </a:cubicBezTo>
                  <a:cubicBezTo>
                    <a:pt x="310791" y="8791057"/>
                    <a:pt x="312286" y="8786332"/>
                    <a:pt x="313711" y="8782556"/>
                  </a:cubicBezTo>
                  <a:lnTo>
                    <a:pt x="318838" y="8782556"/>
                  </a:lnTo>
                  <a:cubicBezTo>
                    <a:pt x="319764" y="8776887"/>
                    <a:pt x="320245" y="8773973"/>
                    <a:pt x="320022" y="8771060"/>
                  </a:cubicBezTo>
                  <a:lnTo>
                    <a:pt x="317057" y="8759830"/>
                  </a:lnTo>
                  <a:lnTo>
                    <a:pt x="318553" y="8759881"/>
                  </a:lnTo>
                  <a:lnTo>
                    <a:pt x="316987" y="8759564"/>
                  </a:lnTo>
                  <a:lnTo>
                    <a:pt x="317057" y="8759830"/>
                  </a:lnTo>
                  <a:lnTo>
                    <a:pt x="312767" y="8759685"/>
                  </a:lnTo>
                  <a:cubicBezTo>
                    <a:pt x="310826" y="8759409"/>
                    <a:pt x="308939" y="8759881"/>
                    <a:pt x="307302" y="8763974"/>
                  </a:cubicBezTo>
                  <a:close/>
                  <a:moveTo>
                    <a:pt x="195989" y="8711067"/>
                  </a:moveTo>
                  <a:cubicBezTo>
                    <a:pt x="191076" y="8722718"/>
                    <a:pt x="191076" y="8722718"/>
                    <a:pt x="194422" y="8735315"/>
                  </a:cubicBezTo>
                  <a:lnTo>
                    <a:pt x="195989" y="8735629"/>
                  </a:lnTo>
                  <a:lnTo>
                    <a:pt x="200761" y="8735629"/>
                  </a:lnTo>
                  <a:cubicBezTo>
                    <a:pt x="204321" y="8723664"/>
                    <a:pt x="204321" y="8723664"/>
                    <a:pt x="200761" y="8711067"/>
                  </a:cubicBezTo>
                  <a:close/>
                  <a:moveTo>
                    <a:pt x="389633" y="8495863"/>
                  </a:moveTo>
                  <a:cubicBezTo>
                    <a:pt x="386241" y="8509532"/>
                    <a:pt x="390661" y="8543132"/>
                    <a:pt x="397604" y="8523056"/>
                  </a:cubicBezTo>
                  <a:cubicBezTo>
                    <a:pt x="397783" y="8517859"/>
                    <a:pt x="398477" y="8512347"/>
                    <a:pt x="398548" y="8506953"/>
                  </a:cubicBezTo>
                  <a:lnTo>
                    <a:pt x="395760" y="8491607"/>
                  </a:lnTo>
                  <a:lnTo>
                    <a:pt x="395824" y="8491563"/>
                  </a:lnTo>
                  <a:lnTo>
                    <a:pt x="395753" y="8491563"/>
                  </a:lnTo>
                  <a:lnTo>
                    <a:pt x="395760" y="8491607"/>
                  </a:lnTo>
                  <a:close/>
                  <a:moveTo>
                    <a:pt x="174205" y="8700674"/>
                  </a:moveTo>
                  <a:cubicBezTo>
                    <a:pt x="172772" y="8702249"/>
                    <a:pt x="172024" y="8706500"/>
                    <a:pt x="174837" y="8710438"/>
                  </a:cubicBezTo>
                  <a:lnTo>
                    <a:pt x="176120" y="8710753"/>
                  </a:lnTo>
                  <a:cubicBezTo>
                    <a:pt x="176120" y="8710753"/>
                    <a:pt x="177117" y="8708547"/>
                    <a:pt x="177686" y="8706973"/>
                  </a:cubicBezTo>
                  <a:cubicBezTo>
                    <a:pt x="177758" y="8700202"/>
                    <a:pt x="175639" y="8699099"/>
                    <a:pt x="174205" y="8700674"/>
                  </a:cubicBezTo>
                  <a:close/>
                  <a:moveTo>
                    <a:pt x="331942" y="8491563"/>
                  </a:moveTo>
                  <a:cubicBezTo>
                    <a:pt x="335503" y="8499750"/>
                    <a:pt x="335504" y="8507622"/>
                    <a:pt x="333509" y="8517386"/>
                  </a:cubicBezTo>
                  <a:cubicBezTo>
                    <a:pt x="330020" y="8509199"/>
                    <a:pt x="330020" y="8501323"/>
                    <a:pt x="333509" y="8493137"/>
                  </a:cubicBezTo>
                  <a:close/>
                  <a:moveTo>
                    <a:pt x="383361" y="8371259"/>
                  </a:moveTo>
                  <a:cubicBezTo>
                    <a:pt x="384002" y="8381337"/>
                    <a:pt x="379658" y="8383228"/>
                    <a:pt x="378305" y="8391101"/>
                  </a:cubicBezTo>
                  <a:lnTo>
                    <a:pt x="378305" y="8401810"/>
                  </a:lnTo>
                  <a:cubicBezTo>
                    <a:pt x="376240" y="8407791"/>
                    <a:pt x="362993" y="8407477"/>
                    <a:pt x="371254" y="8430152"/>
                  </a:cubicBezTo>
                  <a:lnTo>
                    <a:pt x="372821" y="8431725"/>
                  </a:lnTo>
                  <a:cubicBezTo>
                    <a:pt x="386566" y="8424167"/>
                    <a:pt x="399741" y="8466997"/>
                    <a:pt x="412275" y="8420074"/>
                  </a:cubicBezTo>
                  <a:lnTo>
                    <a:pt x="419752" y="8420074"/>
                  </a:lnTo>
                  <a:lnTo>
                    <a:pt x="426447" y="8444637"/>
                  </a:lnTo>
                  <a:cubicBezTo>
                    <a:pt x="431034" y="8445519"/>
                    <a:pt x="435535" y="8439032"/>
                    <a:pt x="439123" y="8426372"/>
                  </a:cubicBezTo>
                  <a:lnTo>
                    <a:pt x="439124" y="8414093"/>
                  </a:lnTo>
                  <a:lnTo>
                    <a:pt x="443967" y="8401178"/>
                  </a:lnTo>
                  <a:cubicBezTo>
                    <a:pt x="441118" y="8396579"/>
                    <a:pt x="438091" y="8394662"/>
                    <a:pt x="435064" y="8395511"/>
                  </a:cubicBezTo>
                  <a:cubicBezTo>
                    <a:pt x="423883" y="8395511"/>
                    <a:pt x="435064" y="8348270"/>
                    <a:pt x="420180" y="8358980"/>
                  </a:cubicBezTo>
                  <a:cubicBezTo>
                    <a:pt x="401806" y="8348585"/>
                    <a:pt x="416833" y="8402124"/>
                    <a:pt x="401735" y="8395825"/>
                  </a:cubicBezTo>
                  <a:lnTo>
                    <a:pt x="393617" y="8371259"/>
                  </a:lnTo>
                  <a:close/>
                  <a:moveTo>
                    <a:pt x="205818" y="8480854"/>
                  </a:moveTo>
                  <a:cubicBezTo>
                    <a:pt x="200761" y="8491246"/>
                    <a:pt x="200832" y="8491246"/>
                    <a:pt x="204251" y="8503529"/>
                  </a:cubicBezTo>
                  <a:lnTo>
                    <a:pt x="205818" y="8505103"/>
                  </a:lnTo>
                  <a:lnTo>
                    <a:pt x="210588" y="8505103"/>
                  </a:lnTo>
                  <a:cubicBezTo>
                    <a:pt x="214648" y="8493451"/>
                    <a:pt x="214363" y="8491877"/>
                    <a:pt x="210589" y="8480854"/>
                  </a:cubicBezTo>
                  <a:close/>
                  <a:moveTo>
                    <a:pt x="115221" y="8490971"/>
                  </a:moveTo>
                  <a:cubicBezTo>
                    <a:pt x="113307" y="8491168"/>
                    <a:pt x="111490" y="8492664"/>
                    <a:pt x="110030" y="8497862"/>
                  </a:cubicBezTo>
                  <a:lnTo>
                    <a:pt x="110030" y="8509827"/>
                  </a:lnTo>
                  <a:cubicBezTo>
                    <a:pt x="116084" y="8524002"/>
                    <a:pt x="118149" y="8509827"/>
                    <a:pt x="123633" y="8503846"/>
                  </a:cubicBezTo>
                  <a:cubicBezTo>
                    <a:pt x="127336" y="8503846"/>
                    <a:pt x="131680" y="8508254"/>
                    <a:pt x="134601" y="8497862"/>
                  </a:cubicBezTo>
                  <a:lnTo>
                    <a:pt x="134601" y="8485893"/>
                  </a:lnTo>
                  <a:cubicBezTo>
                    <a:pt x="128547" y="8472036"/>
                    <a:pt x="126410" y="8484319"/>
                    <a:pt x="120997" y="8491877"/>
                  </a:cubicBezTo>
                  <a:cubicBezTo>
                    <a:pt x="119146" y="8491877"/>
                    <a:pt x="117134" y="8490774"/>
                    <a:pt x="115221" y="8490971"/>
                  </a:cubicBezTo>
                  <a:close/>
                  <a:moveTo>
                    <a:pt x="406060" y="8164234"/>
                  </a:moveTo>
                  <a:cubicBezTo>
                    <a:pt x="402594" y="8170964"/>
                    <a:pt x="405118" y="8190805"/>
                    <a:pt x="410566" y="8199311"/>
                  </a:cubicBezTo>
                  <a:cubicBezTo>
                    <a:pt x="413611" y="8200491"/>
                    <a:pt x="422343" y="8200610"/>
                    <a:pt x="422944" y="8189700"/>
                  </a:cubicBezTo>
                  <a:lnTo>
                    <a:pt x="420379" y="8175062"/>
                  </a:lnTo>
                  <a:lnTo>
                    <a:pt x="421106" y="8175062"/>
                  </a:lnTo>
                  <a:lnTo>
                    <a:pt x="420323" y="8174745"/>
                  </a:lnTo>
                  <a:lnTo>
                    <a:pt x="420379" y="8175062"/>
                  </a:lnTo>
                  <a:lnTo>
                    <a:pt x="415907" y="8175062"/>
                  </a:lnTo>
                  <a:lnTo>
                    <a:pt x="411634" y="8162779"/>
                  </a:lnTo>
                  <a:cubicBezTo>
                    <a:pt x="409035" y="8161203"/>
                    <a:pt x="407214" y="8161990"/>
                    <a:pt x="406060" y="8164234"/>
                  </a:cubicBezTo>
                  <a:close/>
                  <a:moveTo>
                    <a:pt x="357296" y="8187342"/>
                  </a:moveTo>
                  <a:cubicBezTo>
                    <a:pt x="351100" y="8201830"/>
                    <a:pt x="358791" y="8215687"/>
                    <a:pt x="361782" y="8223873"/>
                  </a:cubicBezTo>
                  <a:cubicBezTo>
                    <a:pt x="367409" y="8226710"/>
                    <a:pt x="369545" y="8217889"/>
                    <a:pt x="374530" y="8205295"/>
                  </a:cubicBezTo>
                  <a:lnTo>
                    <a:pt x="366131" y="8187342"/>
                  </a:lnTo>
                  <a:lnTo>
                    <a:pt x="366768" y="8187342"/>
                  </a:lnTo>
                  <a:lnTo>
                    <a:pt x="365984" y="8187028"/>
                  </a:lnTo>
                  <a:lnTo>
                    <a:pt x="366131" y="8187342"/>
                  </a:lnTo>
                  <a:close/>
                  <a:moveTo>
                    <a:pt x="161520" y="8333154"/>
                  </a:moveTo>
                  <a:lnTo>
                    <a:pt x="149627" y="8364647"/>
                  </a:lnTo>
                  <a:cubicBezTo>
                    <a:pt x="149627" y="8366538"/>
                    <a:pt x="149627" y="8370631"/>
                    <a:pt x="149271" y="8375670"/>
                  </a:cubicBezTo>
                  <a:cubicBezTo>
                    <a:pt x="142505" y="8403066"/>
                    <a:pt x="130896" y="8384174"/>
                    <a:pt x="124487" y="8415035"/>
                  </a:cubicBezTo>
                  <a:lnTo>
                    <a:pt x="126482" y="8430466"/>
                  </a:lnTo>
                  <a:cubicBezTo>
                    <a:pt x="146849" y="8446528"/>
                    <a:pt x="165722" y="8427632"/>
                    <a:pt x="186375" y="8430466"/>
                  </a:cubicBezTo>
                  <a:cubicBezTo>
                    <a:pt x="191147" y="8442435"/>
                    <a:pt x="193497" y="8447159"/>
                    <a:pt x="198411" y="8436136"/>
                  </a:cubicBezTo>
                  <a:cubicBezTo>
                    <a:pt x="205105" y="8418183"/>
                    <a:pt x="208453" y="8444954"/>
                    <a:pt x="215218" y="8442117"/>
                  </a:cubicBezTo>
                  <a:cubicBezTo>
                    <a:pt x="227467" y="8415035"/>
                    <a:pt x="245770" y="8466683"/>
                    <a:pt x="257307" y="8483688"/>
                  </a:cubicBezTo>
                  <a:cubicBezTo>
                    <a:pt x="257307" y="8489989"/>
                    <a:pt x="257307" y="8493765"/>
                    <a:pt x="257734" y="8497862"/>
                  </a:cubicBezTo>
                  <a:cubicBezTo>
                    <a:pt x="261046" y="8509765"/>
                    <a:pt x="265220" y="8515937"/>
                    <a:pt x="269485" y="8515180"/>
                  </a:cubicBezTo>
                  <a:cubicBezTo>
                    <a:pt x="273117" y="8527781"/>
                    <a:pt x="273117" y="8527781"/>
                    <a:pt x="269485" y="8539432"/>
                  </a:cubicBezTo>
                  <a:cubicBezTo>
                    <a:pt x="263887" y="8543274"/>
                    <a:pt x="258161" y="8538235"/>
                    <a:pt x="253319" y="8525258"/>
                  </a:cubicBezTo>
                  <a:cubicBezTo>
                    <a:pt x="253319" y="8546990"/>
                    <a:pt x="244986" y="8533448"/>
                    <a:pt x="242637" y="8546359"/>
                  </a:cubicBezTo>
                  <a:lnTo>
                    <a:pt x="242637" y="8558010"/>
                  </a:lnTo>
                  <a:lnTo>
                    <a:pt x="235515" y="8575646"/>
                  </a:lnTo>
                  <a:cubicBezTo>
                    <a:pt x="230238" y="8558956"/>
                    <a:pt x="223002" y="8561601"/>
                    <a:pt x="218423" y="8581945"/>
                  </a:cubicBezTo>
                  <a:lnTo>
                    <a:pt x="218423" y="8604306"/>
                  </a:lnTo>
                  <a:cubicBezTo>
                    <a:pt x="211301" y="8638632"/>
                    <a:pt x="200761" y="8614069"/>
                    <a:pt x="193568" y="8631391"/>
                  </a:cubicBezTo>
                  <a:cubicBezTo>
                    <a:pt x="192571" y="8655954"/>
                    <a:pt x="200689" y="8647136"/>
                    <a:pt x="205034" y="8648399"/>
                  </a:cubicBezTo>
                  <a:cubicBezTo>
                    <a:pt x="216429" y="8684299"/>
                    <a:pt x="230031" y="8629817"/>
                    <a:pt x="242209" y="8654066"/>
                  </a:cubicBezTo>
                  <a:cubicBezTo>
                    <a:pt x="235728" y="8683981"/>
                    <a:pt x="225971" y="8680202"/>
                    <a:pt x="218708" y="8705082"/>
                  </a:cubicBezTo>
                  <a:lnTo>
                    <a:pt x="225402" y="8722404"/>
                  </a:lnTo>
                  <a:cubicBezTo>
                    <a:pt x="262506" y="8708547"/>
                    <a:pt x="298826" y="8753897"/>
                    <a:pt x="331159" y="8651860"/>
                  </a:cubicBezTo>
                  <a:cubicBezTo>
                    <a:pt x="336073" y="8597693"/>
                    <a:pt x="291064" y="8640523"/>
                    <a:pt x="284725" y="8648709"/>
                  </a:cubicBezTo>
                  <a:cubicBezTo>
                    <a:pt x="279385" y="8636116"/>
                    <a:pt x="283658" y="8619108"/>
                    <a:pt x="281449" y="8605251"/>
                  </a:cubicBezTo>
                  <a:cubicBezTo>
                    <a:pt x="272974" y="8591708"/>
                    <a:pt x="279456" y="8573758"/>
                    <a:pt x="284369" y="8564309"/>
                  </a:cubicBezTo>
                  <a:lnTo>
                    <a:pt x="289711" y="8575332"/>
                  </a:lnTo>
                  <a:cubicBezTo>
                    <a:pt x="297473" y="8549196"/>
                    <a:pt x="308227" y="8575332"/>
                    <a:pt x="316274" y="8557068"/>
                  </a:cubicBezTo>
                  <a:lnTo>
                    <a:pt x="316274" y="8533134"/>
                  </a:lnTo>
                  <a:lnTo>
                    <a:pt x="296975" y="8485265"/>
                  </a:lnTo>
                  <a:lnTo>
                    <a:pt x="296974" y="8473296"/>
                  </a:lnTo>
                  <a:lnTo>
                    <a:pt x="291349" y="8457865"/>
                  </a:lnTo>
                  <a:cubicBezTo>
                    <a:pt x="312357" y="8448416"/>
                    <a:pt x="328310" y="8428260"/>
                    <a:pt x="349319" y="8441803"/>
                  </a:cubicBezTo>
                  <a:cubicBezTo>
                    <a:pt x="350032" y="8436450"/>
                    <a:pt x="350744" y="8431097"/>
                    <a:pt x="351385" y="8425744"/>
                  </a:cubicBezTo>
                  <a:lnTo>
                    <a:pt x="346044" y="8411256"/>
                  </a:lnTo>
                  <a:cubicBezTo>
                    <a:pt x="351798" y="8392486"/>
                    <a:pt x="358762" y="8382312"/>
                    <a:pt x="365912" y="8382283"/>
                  </a:cubicBezTo>
                  <a:lnTo>
                    <a:pt x="367479" y="8383856"/>
                  </a:lnTo>
                  <a:cubicBezTo>
                    <a:pt x="372892" y="8371134"/>
                    <a:pt x="379102" y="8366693"/>
                    <a:pt x="385141" y="8371259"/>
                  </a:cubicBezTo>
                  <a:cubicBezTo>
                    <a:pt x="388489" y="8343546"/>
                    <a:pt x="404014" y="8373151"/>
                    <a:pt x="409213" y="8339767"/>
                  </a:cubicBezTo>
                  <a:lnTo>
                    <a:pt x="402518" y="8321188"/>
                  </a:lnTo>
                  <a:cubicBezTo>
                    <a:pt x="390696" y="8326541"/>
                    <a:pt x="397747" y="8300716"/>
                    <a:pt x="393261" y="8273634"/>
                  </a:cubicBezTo>
                  <a:cubicBezTo>
                    <a:pt x="389842" y="8267963"/>
                    <a:pt x="384002" y="8278358"/>
                    <a:pt x="380441" y="8267018"/>
                  </a:cubicBezTo>
                  <a:cubicBezTo>
                    <a:pt x="377949" y="8219152"/>
                    <a:pt x="364702" y="8282766"/>
                    <a:pt x="358293" y="8248439"/>
                  </a:cubicBezTo>
                  <a:cubicBezTo>
                    <a:pt x="348550" y="8271775"/>
                    <a:pt x="337797" y="8285632"/>
                    <a:pt x="326744" y="8289064"/>
                  </a:cubicBezTo>
                  <a:cubicBezTo>
                    <a:pt x="326174" y="8295994"/>
                    <a:pt x="325675" y="8301347"/>
                    <a:pt x="325319" y="8306069"/>
                  </a:cubicBezTo>
                  <a:cubicBezTo>
                    <a:pt x="314195" y="8313250"/>
                    <a:pt x="302879" y="8312086"/>
                    <a:pt x="291847" y="8302607"/>
                  </a:cubicBezTo>
                  <a:cubicBezTo>
                    <a:pt x="296690" y="8272688"/>
                    <a:pt x="314210" y="8302607"/>
                    <a:pt x="311076" y="8255680"/>
                  </a:cubicBezTo>
                  <a:lnTo>
                    <a:pt x="304310" y="8235842"/>
                  </a:lnTo>
                  <a:cubicBezTo>
                    <a:pt x="288842" y="8249448"/>
                    <a:pt x="273075" y="8255462"/>
                    <a:pt x="257307" y="8253792"/>
                  </a:cubicBezTo>
                  <a:cubicBezTo>
                    <a:pt x="251752" y="8239936"/>
                    <a:pt x="245699" y="8250327"/>
                    <a:pt x="247550" y="8278672"/>
                  </a:cubicBezTo>
                  <a:cubicBezTo>
                    <a:pt x="259871" y="8311739"/>
                    <a:pt x="233307" y="8284339"/>
                    <a:pt x="229604" y="8310165"/>
                  </a:cubicBezTo>
                  <a:cubicBezTo>
                    <a:pt x="206530" y="8305754"/>
                    <a:pt x="186304" y="8338507"/>
                    <a:pt x="161520" y="8333154"/>
                  </a:cubicBezTo>
                  <a:close/>
                  <a:moveTo>
                    <a:pt x="111285" y="8032182"/>
                  </a:moveTo>
                  <a:cubicBezTo>
                    <a:pt x="107520" y="8035016"/>
                    <a:pt x="103514" y="8053970"/>
                    <a:pt x="99989" y="8058223"/>
                  </a:cubicBezTo>
                  <a:cubicBezTo>
                    <a:pt x="102233" y="8063325"/>
                    <a:pt x="104739" y="8065719"/>
                    <a:pt x="107253" y="8065150"/>
                  </a:cubicBezTo>
                  <a:lnTo>
                    <a:pt x="108820" y="8065467"/>
                  </a:lnTo>
                  <a:cubicBezTo>
                    <a:pt x="110963" y="8066631"/>
                    <a:pt x="113135" y="8064396"/>
                    <a:pt x="114944" y="8059169"/>
                  </a:cubicBezTo>
                  <a:lnTo>
                    <a:pt x="114944" y="8035863"/>
                  </a:lnTo>
                  <a:cubicBezTo>
                    <a:pt x="113769" y="8032084"/>
                    <a:pt x="112541" y="8031237"/>
                    <a:pt x="111285" y="8032182"/>
                  </a:cubicBezTo>
                  <a:close/>
                  <a:moveTo>
                    <a:pt x="133959" y="7943416"/>
                  </a:moveTo>
                  <a:cubicBezTo>
                    <a:pt x="132248" y="7943416"/>
                    <a:pt x="130537" y="7945574"/>
                    <a:pt x="129045" y="7949888"/>
                  </a:cubicBezTo>
                  <a:lnTo>
                    <a:pt x="129045" y="7962485"/>
                  </a:lnTo>
                  <a:cubicBezTo>
                    <a:pt x="131801" y="7969445"/>
                    <a:pt x="135191" y="7969445"/>
                    <a:pt x="137947" y="7962485"/>
                  </a:cubicBezTo>
                  <a:lnTo>
                    <a:pt x="138873" y="7961854"/>
                  </a:lnTo>
                  <a:lnTo>
                    <a:pt x="138873" y="7949888"/>
                  </a:lnTo>
                  <a:cubicBezTo>
                    <a:pt x="137381" y="7945573"/>
                    <a:pt x="135670" y="7943416"/>
                    <a:pt x="133959" y="7943416"/>
                  </a:cubicBezTo>
                  <a:close/>
                  <a:moveTo>
                    <a:pt x="110074" y="7704220"/>
                  </a:moveTo>
                  <a:cubicBezTo>
                    <a:pt x="108370" y="7706862"/>
                    <a:pt x="106701" y="7710780"/>
                    <a:pt x="105045" y="7716528"/>
                  </a:cubicBezTo>
                  <a:cubicBezTo>
                    <a:pt x="104547" y="7728180"/>
                    <a:pt x="104547" y="7728180"/>
                    <a:pt x="107253" y="7736366"/>
                  </a:cubicBezTo>
                  <a:lnTo>
                    <a:pt x="126339" y="7736366"/>
                  </a:lnTo>
                  <a:cubicBezTo>
                    <a:pt x="128689" y="7729753"/>
                    <a:pt x="132393" y="7725660"/>
                    <a:pt x="132963" y="7718102"/>
                  </a:cubicBezTo>
                  <a:lnTo>
                    <a:pt x="126908" y="7699834"/>
                  </a:lnTo>
                  <a:cubicBezTo>
                    <a:pt x="120606" y="7699834"/>
                    <a:pt x="115185" y="7696291"/>
                    <a:pt x="110074" y="7704220"/>
                  </a:cubicBezTo>
                  <a:close/>
                  <a:moveTo>
                    <a:pt x="148566" y="7542832"/>
                  </a:moveTo>
                  <a:cubicBezTo>
                    <a:pt x="144977" y="7543112"/>
                    <a:pt x="141409" y="7548749"/>
                    <a:pt x="138517" y="7559693"/>
                  </a:cubicBezTo>
                  <a:cubicBezTo>
                    <a:pt x="139301" y="7568825"/>
                    <a:pt x="136025" y="7579534"/>
                    <a:pt x="139372" y="7587720"/>
                  </a:cubicBezTo>
                  <a:lnTo>
                    <a:pt x="140582" y="7588034"/>
                  </a:lnTo>
                  <a:cubicBezTo>
                    <a:pt x="146871" y="7595153"/>
                    <a:pt x="153558" y="7589264"/>
                    <a:pt x="158743" y="7571976"/>
                  </a:cubicBezTo>
                  <a:lnTo>
                    <a:pt x="158743" y="7558116"/>
                  </a:lnTo>
                  <a:cubicBezTo>
                    <a:pt x="155766" y="7547630"/>
                    <a:pt x="152156" y="7542552"/>
                    <a:pt x="148566" y="7542832"/>
                  </a:cubicBezTo>
                  <a:close/>
                  <a:moveTo>
                    <a:pt x="93918" y="7529161"/>
                  </a:moveTo>
                  <a:cubicBezTo>
                    <a:pt x="90014" y="7531587"/>
                    <a:pt x="86867" y="7534815"/>
                    <a:pt x="85603" y="7537649"/>
                  </a:cubicBezTo>
                  <a:cubicBezTo>
                    <a:pt x="86529" y="7548669"/>
                    <a:pt x="80832" y="7554340"/>
                    <a:pt x="81330" y="7561584"/>
                  </a:cubicBezTo>
                  <a:cubicBezTo>
                    <a:pt x="86365" y="7568289"/>
                    <a:pt x="91799" y="7565204"/>
                    <a:pt x="96285" y="7553080"/>
                  </a:cubicBezTo>
                  <a:lnTo>
                    <a:pt x="97852" y="7553708"/>
                  </a:lnTo>
                  <a:cubicBezTo>
                    <a:pt x="102951" y="7549774"/>
                    <a:pt x="108208" y="7553993"/>
                    <a:pt x="112665" y="7565677"/>
                  </a:cubicBezTo>
                  <a:cubicBezTo>
                    <a:pt x="114873" y="7565677"/>
                    <a:pt x="117580" y="7568196"/>
                    <a:pt x="119146" y="7561266"/>
                  </a:cubicBezTo>
                  <a:cubicBezTo>
                    <a:pt x="124167" y="7521823"/>
                    <a:pt x="105633" y="7521883"/>
                    <a:pt x="93918" y="7529161"/>
                  </a:cubicBezTo>
                  <a:close/>
                  <a:moveTo>
                    <a:pt x="361571" y="5756168"/>
                  </a:moveTo>
                  <a:cubicBezTo>
                    <a:pt x="359748" y="5760002"/>
                    <a:pt x="358132" y="5766182"/>
                    <a:pt x="356797" y="5775945"/>
                  </a:cubicBezTo>
                  <a:cubicBezTo>
                    <a:pt x="355301" y="5775945"/>
                    <a:pt x="349675" y="5773739"/>
                    <a:pt x="350317" y="5783817"/>
                  </a:cubicBezTo>
                  <a:cubicBezTo>
                    <a:pt x="362986" y="5795406"/>
                    <a:pt x="376139" y="5790149"/>
                    <a:pt x="388133" y="5768704"/>
                  </a:cubicBezTo>
                  <a:lnTo>
                    <a:pt x="381580" y="5751696"/>
                  </a:lnTo>
                  <a:cubicBezTo>
                    <a:pt x="374370" y="5754293"/>
                    <a:pt x="367039" y="5744668"/>
                    <a:pt x="361571" y="5756168"/>
                  </a:cubicBezTo>
                  <a:close/>
                  <a:moveTo>
                    <a:pt x="55193" y="6012770"/>
                  </a:moveTo>
                  <a:lnTo>
                    <a:pt x="55194" y="6027255"/>
                  </a:lnTo>
                  <a:cubicBezTo>
                    <a:pt x="58690" y="6030879"/>
                    <a:pt x="62315" y="6031636"/>
                    <a:pt x="65876" y="6029460"/>
                  </a:cubicBezTo>
                  <a:lnTo>
                    <a:pt x="66659" y="6029778"/>
                  </a:lnTo>
                  <a:lnTo>
                    <a:pt x="75063" y="6012770"/>
                  </a:lnTo>
                  <a:cubicBezTo>
                    <a:pt x="68625" y="6003010"/>
                    <a:pt x="61631" y="6003010"/>
                    <a:pt x="55193" y="6012770"/>
                  </a:cubicBezTo>
                  <a:close/>
                  <a:moveTo>
                    <a:pt x="219348" y="5459444"/>
                  </a:moveTo>
                  <a:cubicBezTo>
                    <a:pt x="215716" y="5471409"/>
                    <a:pt x="215716" y="5471409"/>
                    <a:pt x="219349" y="5483692"/>
                  </a:cubicBezTo>
                  <a:lnTo>
                    <a:pt x="229389" y="5483692"/>
                  </a:lnTo>
                  <a:lnTo>
                    <a:pt x="233805" y="5496603"/>
                  </a:lnTo>
                  <a:cubicBezTo>
                    <a:pt x="236227" y="5492196"/>
                    <a:pt x="236156" y="5486526"/>
                    <a:pt x="236725" y="5480859"/>
                  </a:cubicBezTo>
                  <a:cubicBezTo>
                    <a:pt x="237295" y="5475188"/>
                    <a:pt x="243989" y="5462277"/>
                    <a:pt x="238292" y="5457866"/>
                  </a:cubicBezTo>
                  <a:lnTo>
                    <a:pt x="238505" y="5459444"/>
                  </a:lnTo>
                  <a:cubicBezTo>
                    <a:pt x="232096" y="5459444"/>
                    <a:pt x="225686" y="5459444"/>
                    <a:pt x="219348" y="5459444"/>
                  </a:cubicBezTo>
                  <a:close/>
                  <a:moveTo>
                    <a:pt x="198012" y="5468950"/>
                  </a:moveTo>
                  <a:cubicBezTo>
                    <a:pt x="195989" y="5470210"/>
                    <a:pt x="193977" y="5472985"/>
                    <a:pt x="192571" y="5477394"/>
                  </a:cubicBezTo>
                  <a:lnTo>
                    <a:pt x="193354" y="5478339"/>
                  </a:lnTo>
                  <a:lnTo>
                    <a:pt x="200476" y="5495344"/>
                  </a:lnTo>
                  <a:cubicBezTo>
                    <a:pt x="210251" y="5475032"/>
                    <a:pt x="204082" y="5465171"/>
                    <a:pt x="198012" y="5468950"/>
                  </a:cubicBezTo>
                  <a:close/>
                  <a:moveTo>
                    <a:pt x="279331" y="5375947"/>
                  </a:moveTo>
                  <a:cubicBezTo>
                    <a:pt x="273438" y="5378900"/>
                    <a:pt x="267206" y="5391734"/>
                    <a:pt x="261295" y="5405590"/>
                  </a:cubicBezTo>
                  <a:lnTo>
                    <a:pt x="265996" y="5416928"/>
                  </a:lnTo>
                  <a:lnTo>
                    <a:pt x="265995" y="5428579"/>
                  </a:lnTo>
                  <a:cubicBezTo>
                    <a:pt x="275610" y="5439761"/>
                    <a:pt x="285723" y="5439761"/>
                    <a:pt x="295337" y="5428579"/>
                  </a:cubicBezTo>
                  <a:lnTo>
                    <a:pt x="295337" y="5405590"/>
                  </a:lnTo>
                  <a:cubicBezTo>
                    <a:pt x="290779" y="5379923"/>
                    <a:pt x="285224" y="5372995"/>
                    <a:pt x="279331" y="5375947"/>
                  </a:cubicBezTo>
                  <a:close/>
                  <a:moveTo>
                    <a:pt x="283026" y="5327016"/>
                  </a:moveTo>
                  <a:cubicBezTo>
                    <a:pt x="280399" y="5330638"/>
                    <a:pt x="277782" y="5337881"/>
                    <a:pt x="275681" y="5343550"/>
                  </a:cubicBezTo>
                  <a:cubicBezTo>
                    <a:pt x="276827" y="5345752"/>
                    <a:pt x="278017" y="5347455"/>
                    <a:pt x="279242" y="5348589"/>
                  </a:cubicBezTo>
                  <a:lnTo>
                    <a:pt x="279455" y="5349217"/>
                  </a:lnTo>
                  <a:cubicBezTo>
                    <a:pt x="283159" y="5351770"/>
                    <a:pt x="286955" y="5349816"/>
                    <a:pt x="290423" y="5343550"/>
                  </a:cubicBezTo>
                  <a:lnTo>
                    <a:pt x="290423" y="5332213"/>
                  </a:lnTo>
                  <a:cubicBezTo>
                    <a:pt x="288287" y="5323395"/>
                    <a:pt x="285652" y="5323395"/>
                    <a:pt x="283026" y="5327016"/>
                  </a:cubicBezTo>
                  <a:close/>
                  <a:moveTo>
                    <a:pt x="114921" y="5455993"/>
                  </a:moveTo>
                  <a:cubicBezTo>
                    <a:pt x="112683" y="5457061"/>
                    <a:pt x="110475" y="5461097"/>
                    <a:pt x="108321" y="5470781"/>
                  </a:cubicBezTo>
                  <a:cubicBezTo>
                    <a:pt x="109745" y="5516445"/>
                    <a:pt x="129686" y="5472669"/>
                    <a:pt x="137306" y="5495975"/>
                  </a:cubicBezTo>
                  <a:cubicBezTo>
                    <a:pt x="136523" y="5530619"/>
                    <a:pt x="148915" y="5502274"/>
                    <a:pt x="152191" y="5522115"/>
                  </a:cubicBezTo>
                  <a:cubicBezTo>
                    <a:pt x="145382" y="5530678"/>
                    <a:pt x="138460" y="5537294"/>
                    <a:pt x="131467" y="5541953"/>
                  </a:cubicBezTo>
                  <a:cubicBezTo>
                    <a:pt x="133389" y="5585729"/>
                    <a:pt x="136238" y="5582578"/>
                    <a:pt x="145140" y="5563054"/>
                  </a:cubicBezTo>
                  <a:cubicBezTo>
                    <a:pt x="152261" y="5570298"/>
                    <a:pt x="160381" y="5573445"/>
                    <a:pt x="166505" y="5581321"/>
                  </a:cubicBezTo>
                  <a:cubicBezTo>
                    <a:pt x="166505" y="5593604"/>
                    <a:pt x="166505" y="5593604"/>
                    <a:pt x="164796" y="5598012"/>
                  </a:cubicBezTo>
                  <a:cubicBezTo>
                    <a:pt x="141081" y="5598012"/>
                    <a:pt x="119146" y="5577542"/>
                    <a:pt x="95217" y="5599585"/>
                  </a:cubicBezTo>
                  <a:lnTo>
                    <a:pt x="88594" y="5617534"/>
                  </a:lnTo>
                  <a:cubicBezTo>
                    <a:pt x="90509" y="5626353"/>
                    <a:pt x="92996" y="5632305"/>
                    <a:pt x="95715" y="5634543"/>
                  </a:cubicBezTo>
                  <a:lnTo>
                    <a:pt x="100060" y="5623520"/>
                  </a:lnTo>
                  <a:cubicBezTo>
                    <a:pt x="118220" y="5621315"/>
                    <a:pt x="135668" y="5649342"/>
                    <a:pt x="153686" y="5623520"/>
                  </a:cubicBezTo>
                  <a:cubicBezTo>
                    <a:pt x="156628" y="5614325"/>
                    <a:pt x="160217" y="5610073"/>
                    <a:pt x="163799" y="5611551"/>
                  </a:cubicBezTo>
                  <a:cubicBezTo>
                    <a:pt x="167716" y="5619427"/>
                    <a:pt x="165366" y="5636117"/>
                    <a:pt x="170921" y="5641156"/>
                  </a:cubicBezTo>
                  <a:cubicBezTo>
                    <a:pt x="173128" y="5704141"/>
                    <a:pt x="151123" y="5650605"/>
                    <a:pt x="144214" y="5683986"/>
                  </a:cubicBezTo>
                  <a:cubicBezTo>
                    <a:pt x="140832" y="5682002"/>
                    <a:pt x="137406" y="5686221"/>
                    <a:pt x="134743" y="5695637"/>
                  </a:cubicBezTo>
                  <a:cubicBezTo>
                    <a:pt x="126267" y="5700676"/>
                    <a:pt x="128974" y="5686819"/>
                    <a:pt x="124487" y="5672334"/>
                  </a:cubicBezTo>
                  <a:cubicBezTo>
                    <a:pt x="119396" y="5675892"/>
                    <a:pt x="114175" y="5671799"/>
                    <a:pt x="109674" y="5660680"/>
                  </a:cubicBezTo>
                  <a:cubicBezTo>
                    <a:pt x="106185" y="5673277"/>
                    <a:pt x="101199" y="5669815"/>
                    <a:pt x="97567" y="5678001"/>
                  </a:cubicBezTo>
                  <a:lnTo>
                    <a:pt x="102268" y="5690599"/>
                  </a:lnTo>
                  <a:lnTo>
                    <a:pt x="102268" y="5702882"/>
                  </a:lnTo>
                  <a:cubicBezTo>
                    <a:pt x="93009" y="5734374"/>
                    <a:pt x="81757" y="5716738"/>
                    <a:pt x="70149" y="5720517"/>
                  </a:cubicBezTo>
                  <a:lnTo>
                    <a:pt x="63027" y="5741933"/>
                  </a:lnTo>
                  <a:cubicBezTo>
                    <a:pt x="62030" y="5769646"/>
                    <a:pt x="51063" y="5753270"/>
                    <a:pt x="44938" y="5757363"/>
                  </a:cubicBezTo>
                  <a:lnTo>
                    <a:pt x="42944" y="5773111"/>
                  </a:lnTo>
                  <a:cubicBezTo>
                    <a:pt x="52202" y="5813736"/>
                    <a:pt x="66873" y="5780038"/>
                    <a:pt x="77555" y="5800507"/>
                  </a:cubicBezTo>
                  <a:lnTo>
                    <a:pt x="77555" y="5811848"/>
                  </a:lnTo>
                  <a:cubicBezTo>
                    <a:pt x="72712" y="5819720"/>
                    <a:pt x="73923" y="5830426"/>
                    <a:pt x="70433" y="5843341"/>
                  </a:cubicBezTo>
                  <a:cubicBezTo>
                    <a:pt x="62102" y="5817829"/>
                    <a:pt x="51490" y="5843341"/>
                    <a:pt x="43443" y="5861605"/>
                  </a:cubicBezTo>
                  <a:cubicBezTo>
                    <a:pt x="48286" y="5869791"/>
                    <a:pt x="51205" y="5870109"/>
                    <a:pt x="81117" y="5865698"/>
                  </a:cubicBezTo>
                  <a:lnTo>
                    <a:pt x="84820" y="5856566"/>
                  </a:lnTo>
                  <a:cubicBezTo>
                    <a:pt x="144998" y="5904749"/>
                    <a:pt x="66517" y="5893412"/>
                    <a:pt x="54339" y="5944432"/>
                  </a:cubicBezTo>
                  <a:cubicBezTo>
                    <a:pt x="64166" y="5961436"/>
                    <a:pt x="87668" y="5979703"/>
                    <a:pt x="99775" y="5944432"/>
                  </a:cubicBezTo>
                  <a:lnTo>
                    <a:pt x="106897" y="5959862"/>
                  </a:lnTo>
                  <a:cubicBezTo>
                    <a:pt x="106897" y="5965533"/>
                    <a:pt x="106896" y="5969622"/>
                    <a:pt x="106896" y="5973719"/>
                  </a:cubicBezTo>
                  <a:lnTo>
                    <a:pt x="99775" y="5990727"/>
                  </a:lnTo>
                  <a:cubicBezTo>
                    <a:pt x="94406" y="5974096"/>
                    <a:pt x="87113" y="5976900"/>
                    <a:pt x="82469" y="5997339"/>
                  </a:cubicBezTo>
                  <a:cubicBezTo>
                    <a:pt x="118077" y="6076384"/>
                    <a:pt x="70861" y="6013398"/>
                    <a:pt x="62742" y="6062527"/>
                  </a:cubicBezTo>
                  <a:cubicBezTo>
                    <a:pt x="61745" y="6089926"/>
                    <a:pt x="51988" y="6066623"/>
                    <a:pt x="48499" y="6082054"/>
                  </a:cubicBezTo>
                  <a:lnTo>
                    <a:pt x="48499" y="6094020"/>
                  </a:lnTo>
                  <a:lnTo>
                    <a:pt x="53413" y="6107247"/>
                  </a:lnTo>
                  <a:lnTo>
                    <a:pt x="53413" y="6119214"/>
                  </a:lnTo>
                  <a:cubicBezTo>
                    <a:pt x="47715" y="6128035"/>
                    <a:pt x="47715" y="6128035"/>
                    <a:pt x="41306" y="6113547"/>
                  </a:cubicBezTo>
                  <a:cubicBezTo>
                    <a:pt x="35751" y="6128981"/>
                    <a:pt x="29626" y="6122679"/>
                    <a:pt x="24214" y="6143148"/>
                  </a:cubicBezTo>
                  <a:lnTo>
                    <a:pt x="24214" y="6168028"/>
                  </a:lnTo>
                  <a:cubicBezTo>
                    <a:pt x="27703" y="6183776"/>
                    <a:pt x="34612" y="6183776"/>
                    <a:pt x="38457" y="6192594"/>
                  </a:cubicBezTo>
                  <a:lnTo>
                    <a:pt x="38457" y="6216843"/>
                  </a:lnTo>
                  <a:cubicBezTo>
                    <a:pt x="30196" y="6230386"/>
                    <a:pt x="20653" y="6208970"/>
                    <a:pt x="24214" y="6266286"/>
                  </a:cubicBezTo>
                  <a:cubicBezTo>
                    <a:pt x="33259" y="6277309"/>
                    <a:pt x="44226" y="6264712"/>
                    <a:pt x="53199" y="6283607"/>
                  </a:cubicBezTo>
                  <a:cubicBezTo>
                    <a:pt x="48784" y="6309433"/>
                    <a:pt x="30623" y="6292739"/>
                    <a:pt x="24712" y="6325178"/>
                  </a:cubicBezTo>
                  <a:cubicBezTo>
                    <a:pt x="30481" y="6354151"/>
                    <a:pt x="37888" y="6336829"/>
                    <a:pt x="42872" y="6349740"/>
                  </a:cubicBezTo>
                  <a:cubicBezTo>
                    <a:pt x="44511" y="6368639"/>
                    <a:pt x="40665" y="6366748"/>
                    <a:pt x="35751" y="6369895"/>
                  </a:cubicBezTo>
                  <a:lnTo>
                    <a:pt x="28629" y="6386275"/>
                  </a:lnTo>
                  <a:lnTo>
                    <a:pt x="28629" y="6417768"/>
                  </a:lnTo>
                  <a:cubicBezTo>
                    <a:pt x="32845" y="6414806"/>
                    <a:pt x="37154" y="6419468"/>
                    <a:pt x="40593" y="6430679"/>
                  </a:cubicBezTo>
                  <a:cubicBezTo>
                    <a:pt x="50849" y="6437606"/>
                    <a:pt x="59965" y="6416191"/>
                    <a:pt x="70221" y="6419024"/>
                  </a:cubicBezTo>
                  <a:cubicBezTo>
                    <a:pt x="73852" y="6431625"/>
                    <a:pt x="73852" y="6431625"/>
                    <a:pt x="70220" y="6443276"/>
                  </a:cubicBezTo>
                  <a:cubicBezTo>
                    <a:pt x="57970" y="6446110"/>
                    <a:pt x="49424" y="6477288"/>
                    <a:pt x="36819" y="6457447"/>
                  </a:cubicBezTo>
                  <a:cubicBezTo>
                    <a:pt x="32097" y="6453542"/>
                    <a:pt x="27255" y="6460410"/>
                    <a:pt x="23929" y="6475711"/>
                  </a:cubicBezTo>
                  <a:cubicBezTo>
                    <a:pt x="23929" y="6482010"/>
                    <a:pt x="23929" y="6487680"/>
                    <a:pt x="26208" y="6491773"/>
                  </a:cubicBezTo>
                  <a:cubicBezTo>
                    <a:pt x="30054" y="6497758"/>
                    <a:pt x="28415" y="6511929"/>
                    <a:pt x="29270" y="6523266"/>
                  </a:cubicBezTo>
                  <a:cubicBezTo>
                    <a:pt x="36656" y="6544743"/>
                    <a:pt x="44753" y="6560995"/>
                    <a:pt x="53271" y="6571453"/>
                  </a:cubicBezTo>
                  <a:lnTo>
                    <a:pt x="53270" y="6595070"/>
                  </a:lnTo>
                  <a:cubicBezTo>
                    <a:pt x="45365" y="6622469"/>
                    <a:pt x="37033" y="6621838"/>
                    <a:pt x="28986" y="6643570"/>
                  </a:cubicBezTo>
                  <a:lnTo>
                    <a:pt x="33543" y="6656167"/>
                  </a:lnTo>
                  <a:lnTo>
                    <a:pt x="28772" y="6669078"/>
                  </a:lnTo>
                  <a:cubicBezTo>
                    <a:pt x="28772" y="6674745"/>
                    <a:pt x="28059" y="6681361"/>
                    <a:pt x="31193" y="6686083"/>
                  </a:cubicBezTo>
                  <a:cubicBezTo>
                    <a:pt x="57401" y="6681993"/>
                    <a:pt x="84535" y="6678842"/>
                    <a:pt x="107609" y="6741827"/>
                  </a:cubicBezTo>
                  <a:cubicBezTo>
                    <a:pt x="101271" y="6766707"/>
                    <a:pt x="90445" y="6751274"/>
                    <a:pt x="83040" y="6767022"/>
                  </a:cubicBezTo>
                  <a:cubicBezTo>
                    <a:pt x="83040" y="6776154"/>
                    <a:pt x="81259" y="6781192"/>
                    <a:pt x="79193" y="6787491"/>
                  </a:cubicBezTo>
                  <a:cubicBezTo>
                    <a:pt x="77128" y="6793790"/>
                    <a:pt x="77911" y="6806701"/>
                    <a:pt x="73923" y="6812685"/>
                  </a:cubicBezTo>
                  <a:cubicBezTo>
                    <a:pt x="72428" y="6825910"/>
                    <a:pt x="81045" y="6816778"/>
                    <a:pt x="82255" y="6825596"/>
                  </a:cubicBezTo>
                  <a:cubicBezTo>
                    <a:pt x="84962" y="6845752"/>
                    <a:pt x="78054" y="6845124"/>
                    <a:pt x="75134" y="6846066"/>
                  </a:cubicBezTo>
                  <a:cubicBezTo>
                    <a:pt x="64736" y="6883860"/>
                    <a:pt x="48357" y="6855201"/>
                    <a:pt x="38742" y="6902442"/>
                  </a:cubicBezTo>
                  <a:cubicBezTo>
                    <a:pt x="43157" y="6938342"/>
                    <a:pt x="59608" y="6909051"/>
                    <a:pt x="68226" y="6918187"/>
                  </a:cubicBezTo>
                  <a:cubicBezTo>
                    <a:pt x="68226" y="6937396"/>
                    <a:pt x="58327" y="6927005"/>
                    <a:pt x="56262" y="6941176"/>
                  </a:cubicBezTo>
                  <a:cubicBezTo>
                    <a:pt x="55407" y="6943381"/>
                    <a:pt x="50565" y="6941176"/>
                    <a:pt x="50066" y="6947160"/>
                  </a:cubicBezTo>
                  <a:lnTo>
                    <a:pt x="60463" y="6978653"/>
                  </a:lnTo>
                  <a:cubicBezTo>
                    <a:pt x="70221" y="6974874"/>
                    <a:pt x="78553" y="6953458"/>
                    <a:pt x="87740" y="6972354"/>
                  </a:cubicBezTo>
                  <a:lnTo>
                    <a:pt x="82826" y="6985894"/>
                  </a:lnTo>
                  <a:lnTo>
                    <a:pt x="82826" y="7010145"/>
                  </a:lnTo>
                  <a:lnTo>
                    <a:pt x="58541" y="7069352"/>
                  </a:lnTo>
                  <a:cubicBezTo>
                    <a:pt x="59893" y="7107771"/>
                    <a:pt x="41520" y="7069352"/>
                    <a:pt x="44298" y="7107457"/>
                  </a:cubicBezTo>
                  <a:cubicBezTo>
                    <a:pt x="47630" y="7119581"/>
                    <a:pt x="51882" y="7125658"/>
                    <a:pt x="56190" y="7124465"/>
                  </a:cubicBezTo>
                  <a:cubicBezTo>
                    <a:pt x="60321" y="7119740"/>
                    <a:pt x="56902" y="7104624"/>
                    <a:pt x="61104" y="7100530"/>
                  </a:cubicBezTo>
                  <a:lnTo>
                    <a:pt x="71075" y="7100530"/>
                  </a:lnTo>
                  <a:cubicBezTo>
                    <a:pt x="81949" y="7122732"/>
                    <a:pt x="94042" y="7130605"/>
                    <a:pt x="105900" y="7123202"/>
                  </a:cubicBezTo>
                  <a:cubicBezTo>
                    <a:pt x="110244" y="7108085"/>
                    <a:pt x="120143" y="7107457"/>
                    <a:pt x="117152" y="7131706"/>
                  </a:cubicBezTo>
                  <a:cubicBezTo>
                    <a:pt x="105259" y="7160051"/>
                    <a:pt x="84606" y="7177687"/>
                    <a:pt x="73353" y="7150287"/>
                  </a:cubicBezTo>
                  <a:cubicBezTo>
                    <a:pt x="72072" y="7134225"/>
                    <a:pt x="69935" y="7132337"/>
                    <a:pt x="63597" y="7142729"/>
                  </a:cubicBezTo>
                  <a:lnTo>
                    <a:pt x="63597" y="7154695"/>
                  </a:lnTo>
                  <a:lnTo>
                    <a:pt x="58612" y="7167923"/>
                  </a:lnTo>
                  <a:cubicBezTo>
                    <a:pt x="57686" y="7230909"/>
                    <a:pt x="76844" y="7175167"/>
                    <a:pt x="85531" y="7185876"/>
                  </a:cubicBezTo>
                  <a:cubicBezTo>
                    <a:pt x="89876" y="7207288"/>
                    <a:pt x="103264" y="7203509"/>
                    <a:pt x="102838" y="7227758"/>
                  </a:cubicBezTo>
                  <a:cubicBezTo>
                    <a:pt x="87312" y="7278778"/>
                    <a:pt x="66304" y="7243506"/>
                    <a:pt x="49069" y="7265866"/>
                  </a:cubicBezTo>
                  <a:lnTo>
                    <a:pt x="49069" y="7288227"/>
                  </a:lnTo>
                  <a:lnTo>
                    <a:pt x="56190" y="7307437"/>
                  </a:lnTo>
                  <a:cubicBezTo>
                    <a:pt x="69009" y="7275944"/>
                    <a:pt x="83608" y="7310584"/>
                    <a:pt x="96072" y="7307437"/>
                  </a:cubicBezTo>
                  <a:cubicBezTo>
                    <a:pt x="120499" y="7244451"/>
                    <a:pt x="148274" y="7291689"/>
                    <a:pt x="174410" y="7271219"/>
                  </a:cubicBezTo>
                  <a:cubicBezTo>
                    <a:pt x="175051" y="7257677"/>
                    <a:pt x="192001" y="7261142"/>
                    <a:pt x="183241" y="7247599"/>
                  </a:cubicBezTo>
                  <a:cubicBezTo>
                    <a:pt x="173627" y="7253269"/>
                    <a:pt x="164369" y="7233114"/>
                    <a:pt x="154042" y="7235633"/>
                  </a:cubicBezTo>
                  <a:lnTo>
                    <a:pt x="147775" y="7216106"/>
                  </a:lnTo>
                  <a:cubicBezTo>
                    <a:pt x="176262" y="7171702"/>
                    <a:pt x="209806" y="7216106"/>
                    <a:pt x="240358" y="7216106"/>
                  </a:cubicBezTo>
                  <a:lnTo>
                    <a:pt x="240358" y="7227758"/>
                  </a:lnTo>
                  <a:lnTo>
                    <a:pt x="245058" y="7240672"/>
                  </a:lnTo>
                  <a:cubicBezTo>
                    <a:pt x="241140" y="7246971"/>
                    <a:pt x="239859" y="7255789"/>
                    <a:pt x="239716" y="7263661"/>
                  </a:cubicBezTo>
                  <a:lnTo>
                    <a:pt x="233378" y="7282243"/>
                  </a:lnTo>
                  <a:cubicBezTo>
                    <a:pt x="224262" y="7287595"/>
                    <a:pt x="216643" y="7265866"/>
                    <a:pt x="208737" y="7271219"/>
                  </a:cubicBezTo>
                  <a:cubicBezTo>
                    <a:pt x="193069" y="7292634"/>
                    <a:pt x="174482" y="7313104"/>
                    <a:pt x="158886" y="7295154"/>
                  </a:cubicBezTo>
                  <a:cubicBezTo>
                    <a:pt x="144642" y="7319720"/>
                    <a:pt x="128761" y="7358139"/>
                    <a:pt x="114517" y="7306491"/>
                  </a:cubicBezTo>
                  <a:lnTo>
                    <a:pt x="107822" y="7326646"/>
                  </a:lnTo>
                  <a:cubicBezTo>
                    <a:pt x="99632" y="7373884"/>
                    <a:pt x="74066" y="7383019"/>
                    <a:pt x="60534" y="7404748"/>
                  </a:cubicBezTo>
                  <a:cubicBezTo>
                    <a:pt x="53412" y="7434036"/>
                    <a:pt x="70007" y="7432145"/>
                    <a:pt x="71644" y="7442854"/>
                  </a:cubicBezTo>
                  <a:lnTo>
                    <a:pt x="72428" y="7443171"/>
                  </a:lnTo>
                  <a:cubicBezTo>
                    <a:pt x="84321" y="7447264"/>
                    <a:pt x="91443" y="7422070"/>
                    <a:pt x="101983" y="7407582"/>
                  </a:cubicBezTo>
                  <a:cubicBezTo>
                    <a:pt x="113662" y="7427109"/>
                    <a:pt x="123348" y="7405377"/>
                    <a:pt x="133176" y="7376089"/>
                  </a:cubicBezTo>
                  <a:lnTo>
                    <a:pt x="135313" y="7357825"/>
                  </a:lnTo>
                  <a:cubicBezTo>
                    <a:pt x="140696" y="7361822"/>
                    <a:pt x="146230" y="7357478"/>
                    <a:pt x="150980" y="7345542"/>
                  </a:cubicBezTo>
                  <a:lnTo>
                    <a:pt x="161306" y="7370108"/>
                  </a:lnTo>
                  <a:cubicBezTo>
                    <a:pt x="166520" y="7371398"/>
                    <a:pt x="171747" y="7369381"/>
                    <a:pt x="176832" y="7364124"/>
                  </a:cubicBezTo>
                  <a:lnTo>
                    <a:pt x="176832" y="7352786"/>
                  </a:lnTo>
                  <a:cubicBezTo>
                    <a:pt x="180037" y="7338298"/>
                    <a:pt x="186589" y="7348376"/>
                    <a:pt x="189651" y="7356879"/>
                  </a:cubicBezTo>
                  <a:cubicBezTo>
                    <a:pt x="194280" y="7360027"/>
                    <a:pt x="198838" y="7351841"/>
                    <a:pt x="200975" y="7364124"/>
                  </a:cubicBezTo>
                  <a:cubicBezTo>
                    <a:pt x="184025" y="7447579"/>
                    <a:pt x="153188" y="7337356"/>
                    <a:pt x="132748" y="7400341"/>
                  </a:cubicBezTo>
                  <a:cubicBezTo>
                    <a:pt x="130755" y="7455765"/>
                    <a:pt x="141438" y="7407582"/>
                    <a:pt x="150837" y="7419237"/>
                  </a:cubicBezTo>
                  <a:lnTo>
                    <a:pt x="158315" y="7443171"/>
                  </a:lnTo>
                  <a:cubicBezTo>
                    <a:pt x="164084" y="7443171"/>
                    <a:pt x="184167" y="7436555"/>
                    <a:pt x="174055" y="7467106"/>
                  </a:cubicBezTo>
                  <a:cubicBezTo>
                    <a:pt x="163001" y="7460678"/>
                    <a:pt x="151799" y="7471860"/>
                    <a:pt x="142434" y="7498598"/>
                  </a:cubicBezTo>
                  <a:cubicBezTo>
                    <a:pt x="155111" y="7547096"/>
                    <a:pt x="170921" y="7476552"/>
                    <a:pt x="184665" y="7517491"/>
                  </a:cubicBezTo>
                  <a:cubicBezTo>
                    <a:pt x="191289" y="7517491"/>
                    <a:pt x="191360" y="7517491"/>
                    <a:pt x="191787" y="7499855"/>
                  </a:cubicBezTo>
                  <a:lnTo>
                    <a:pt x="196559" y="7486944"/>
                  </a:lnTo>
                  <a:lnTo>
                    <a:pt x="191716" y="7474032"/>
                  </a:lnTo>
                  <a:cubicBezTo>
                    <a:pt x="190221" y="7412935"/>
                    <a:pt x="212013" y="7465843"/>
                    <a:pt x="218636" y="7432462"/>
                  </a:cubicBezTo>
                  <a:cubicBezTo>
                    <a:pt x="226969" y="7453877"/>
                    <a:pt x="237224" y="7451044"/>
                    <a:pt x="245841" y="7463955"/>
                  </a:cubicBezTo>
                  <a:cubicBezTo>
                    <a:pt x="245841" y="7468679"/>
                    <a:pt x="245271" y="7474347"/>
                    <a:pt x="244844" y="7481273"/>
                  </a:cubicBezTo>
                  <a:cubicBezTo>
                    <a:pt x="232309" y="7471513"/>
                    <a:pt x="220631" y="7512766"/>
                    <a:pt x="209235" y="7483168"/>
                  </a:cubicBezTo>
                  <a:cubicBezTo>
                    <a:pt x="204108" y="7489149"/>
                    <a:pt x="207099" y="7520013"/>
                    <a:pt x="206315" y="7535444"/>
                  </a:cubicBezTo>
                  <a:lnTo>
                    <a:pt x="199194" y="7555285"/>
                  </a:lnTo>
                  <a:cubicBezTo>
                    <a:pt x="191289" y="7555285"/>
                    <a:pt x="185591" y="7579848"/>
                    <a:pt x="178398" y="7555285"/>
                  </a:cubicBezTo>
                  <a:cubicBezTo>
                    <a:pt x="174553" y="7558116"/>
                    <a:pt x="170066" y="7551820"/>
                    <a:pt x="167147" y="7562526"/>
                  </a:cubicBezTo>
                  <a:lnTo>
                    <a:pt x="167147" y="7574178"/>
                  </a:lnTo>
                  <a:lnTo>
                    <a:pt x="171776" y="7587092"/>
                  </a:lnTo>
                  <a:cubicBezTo>
                    <a:pt x="165367" y="7599689"/>
                    <a:pt x="161164" y="7587092"/>
                    <a:pt x="161876" y="7623938"/>
                  </a:cubicBezTo>
                  <a:lnTo>
                    <a:pt x="152903" y="7646298"/>
                  </a:lnTo>
                  <a:cubicBezTo>
                    <a:pt x="152903" y="7650078"/>
                    <a:pt x="152903" y="7654171"/>
                    <a:pt x="152334" y="7658578"/>
                  </a:cubicBezTo>
                  <a:lnTo>
                    <a:pt x="157105" y="7671807"/>
                  </a:lnTo>
                  <a:cubicBezTo>
                    <a:pt x="160167" y="7725974"/>
                    <a:pt x="143289" y="7687869"/>
                    <a:pt x="137805" y="7708338"/>
                  </a:cubicBezTo>
                  <a:lnTo>
                    <a:pt x="142220" y="7720935"/>
                  </a:lnTo>
                  <a:lnTo>
                    <a:pt x="138374" y="7732273"/>
                  </a:lnTo>
                  <a:lnTo>
                    <a:pt x="144642" y="7750854"/>
                  </a:lnTo>
                  <a:cubicBezTo>
                    <a:pt x="151764" y="7750854"/>
                    <a:pt x="151764" y="7750854"/>
                    <a:pt x="152404" y="7768490"/>
                  </a:cubicBezTo>
                  <a:lnTo>
                    <a:pt x="147562" y="7781716"/>
                  </a:lnTo>
                  <a:lnTo>
                    <a:pt x="147562" y="7793999"/>
                  </a:lnTo>
                  <a:cubicBezTo>
                    <a:pt x="142078" y="7804076"/>
                    <a:pt x="137236" y="7825491"/>
                    <a:pt x="130684" y="7825491"/>
                  </a:cubicBezTo>
                  <a:cubicBezTo>
                    <a:pt x="126054" y="7829899"/>
                    <a:pt x="129472" y="7845018"/>
                    <a:pt x="125271" y="7849740"/>
                  </a:cubicBezTo>
                  <a:lnTo>
                    <a:pt x="119930" y="7849740"/>
                  </a:lnTo>
                  <a:lnTo>
                    <a:pt x="117508" y="7865488"/>
                  </a:lnTo>
                  <a:cubicBezTo>
                    <a:pt x="129900" y="7900128"/>
                    <a:pt x="145994" y="7896981"/>
                    <a:pt x="159669" y="7922489"/>
                  </a:cubicBezTo>
                  <a:cubicBezTo>
                    <a:pt x="171277" y="7907372"/>
                    <a:pt x="191645" y="7880604"/>
                    <a:pt x="201473" y="7909578"/>
                  </a:cubicBezTo>
                  <a:cubicBezTo>
                    <a:pt x="207099" y="7941070"/>
                    <a:pt x="224761" y="7916504"/>
                    <a:pt x="234090" y="7921229"/>
                  </a:cubicBezTo>
                  <a:cubicBezTo>
                    <a:pt x="236441" y="7905484"/>
                    <a:pt x="245414" y="7915562"/>
                    <a:pt x="247764" y="7899183"/>
                  </a:cubicBezTo>
                  <a:cubicBezTo>
                    <a:pt x="261081" y="7904853"/>
                    <a:pt x="269699" y="7880290"/>
                    <a:pt x="283871" y="7886589"/>
                  </a:cubicBezTo>
                  <a:cubicBezTo>
                    <a:pt x="284797" y="7895721"/>
                    <a:pt x="284725" y="7908946"/>
                    <a:pt x="289640" y="7915562"/>
                  </a:cubicBezTo>
                  <a:lnTo>
                    <a:pt x="289640" y="7939179"/>
                  </a:lnTo>
                  <a:lnTo>
                    <a:pt x="294554" y="7953036"/>
                  </a:lnTo>
                  <a:cubicBezTo>
                    <a:pt x="295551" y="7993033"/>
                    <a:pt x="307088" y="7960280"/>
                    <a:pt x="311788" y="7947997"/>
                  </a:cubicBezTo>
                  <a:cubicBezTo>
                    <a:pt x="329521" y="7986106"/>
                    <a:pt x="352026" y="7947997"/>
                    <a:pt x="368762" y="8002165"/>
                  </a:cubicBezTo>
                  <a:cubicBezTo>
                    <a:pt x="361540" y="8012213"/>
                    <a:pt x="353735" y="8010196"/>
                    <a:pt x="346826" y="7996498"/>
                  </a:cubicBezTo>
                  <a:cubicBezTo>
                    <a:pt x="329735" y="7992087"/>
                    <a:pt x="312643" y="7998385"/>
                    <a:pt x="296974" y="7984529"/>
                  </a:cubicBezTo>
                  <a:lnTo>
                    <a:pt x="286933" y="8009409"/>
                  </a:lnTo>
                  <a:cubicBezTo>
                    <a:pt x="285794" y="7999963"/>
                    <a:pt x="281449" y="7998385"/>
                    <a:pt x="280666" y="7988308"/>
                  </a:cubicBezTo>
                  <a:cubicBezTo>
                    <a:pt x="294910" y="7959966"/>
                    <a:pt x="266779" y="7931621"/>
                    <a:pt x="262008" y="7937605"/>
                  </a:cubicBezTo>
                  <a:cubicBezTo>
                    <a:pt x="215431" y="7973823"/>
                    <a:pt x="197414" y="7920598"/>
                    <a:pt x="164583" y="7947369"/>
                  </a:cubicBezTo>
                  <a:cubicBezTo>
                    <a:pt x="161520" y="7956501"/>
                    <a:pt x="161591" y="7971932"/>
                    <a:pt x="157461" y="7976656"/>
                  </a:cubicBezTo>
                  <a:cubicBezTo>
                    <a:pt x="167517" y="7990354"/>
                    <a:pt x="178306" y="7989379"/>
                    <a:pt x="188226" y="7973823"/>
                  </a:cubicBezTo>
                  <a:cubicBezTo>
                    <a:pt x="207811" y="7960912"/>
                    <a:pt x="239930" y="8026416"/>
                    <a:pt x="198553" y="8020746"/>
                  </a:cubicBezTo>
                  <a:cubicBezTo>
                    <a:pt x="193354" y="8036808"/>
                    <a:pt x="186233" y="8035863"/>
                    <a:pt x="181247" y="8050665"/>
                  </a:cubicBezTo>
                  <a:cubicBezTo>
                    <a:pt x="183562" y="8053657"/>
                    <a:pt x="185955" y="8055357"/>
                    <a:pt x="188369" y="8055704"/>
                  </a:cubicBezTo>
                  <a:cubicBezTo>
                    <a:pt x="193639" y="8065150"/>
                    <a:pt x="236511" y="8050979"/>
                    <a:pt x="243348" y="8032712"/>
                  </a:cubicBezTo>
                  <a:cubicBezTo>
                    <a:pt x="246219" y="8042412"/>
                    <a:pt x="249786" y="8047107"/>
                    <a:pt x="253390" y="8045940"/>
                  </a:cubicBezTo>
                  <a:cubicBezTo>
                    <a:pt x="255099" y="8060743"/>
                    <a:pt x="265568" y="8049719"/>
                    <a:pt x="265212" y="8069247"/>
                  </a:cubicBezTo>
                  <a:cubicBezTo>
                    <a:pt x="259380" y="8073465"/>
                    <a:pt x="253632" y="8079890"/>
                    <a:pt x="248049" y="8088456"/>
                  </a:cubicBezTo>
                  <a:cubicBezTo>
                    <a:pt x="243134" y="8077119"/>
                    <a:pt x="239716" y="8062948"/>
                    <a:pt x="233805" y="8064522"/>
                  </a:cubicBezTo>
                  <a:cubicBezTo>
                    <a:pt x="224448" y="8083920"/>
                    <a:pt x="214128" y="8092361"/>
                    <a:pt x="203823" y="8089085"/>
                  </a:cubicBezTo>
                  <a:cubicBezTo>
                    <a:pt x="196701" y="8137899"/>
                    <a:pt x="182458" y="8098534"/>
                    <a:pt x="172345" y="8118375"/>
                  </a:cubicBezTo>
                  <a:cubicBezTo>
                    <a:pt x="170992" y="8140104"/>
                    <a:pt x="172915" y="8162151"/>
                    <a:pt x="171206" y="8181361"/>
                  </a:cubicBezTo>
                  <a:cubicBezTo>
                    <a:pt x="160737" y="8197105"/>
                    <a:pt x="147918" y="8173802"/>
                    <a:pt x="137734" y="8191438"/>
                  </a:cubicBezTo>
                  <a:cubicBezTo>
                    <a:pt x="137734" y="8201199"/>
                    <a:pt x="136096" y="8211276"/>
                    <a:pt x="139229" y="8221040"/>
                  </a:cubicBezTo>
                  <a:cubicBezTo>
                    <a:pt x="145503" y="8218332"/>
                    <a:pt x="151799" y="8225355"/>
                    <a:pt x="157033" y="8240881"/>
                  </a:cubicBezTo>
                  <a:cubicBezTo>
                    <a:pt x="153536" y="8248155"/>
                    <a:pt x="150275" y="8257476"/>
                    <a:pt x="147348" y="8268591"/>
                  </a:cubicBezTo>
                  <a:cubicBezTo>
                    <a:pt x="147348" y="8300084"/>
                    <a:pt x="226969" y="8268591"/>
                    <a:pt x="231099" y="8241509"/>
                  </a:cubicBezTo>
                  <a:cubicBezTo>
                    <a:pt x="218138" y="8213796"/>
                    <a:pt x="233164" y="8212536"/>
                    <a:pt x="238221" y="8198679"/>
                  </a:cubicBezTo>
                  <a:cubicBezTo>
                    <a:pt x="249687" y="8221668"/>
                    <a:pt x="263360" y="8186082"/>
                    <a:pt x="276037" y="8198679"/>
                  </a:cubicBezTo>
                  <a:cubicBezTo>
                    <a:pt x="284177" y="8183060"/>
                    <a:pt x="292944" y="8174903"/>
                    <a:pt x="301817" y="8174745"/>
                  </a:cubicBezTo>
                  <a:cubicBezTo>
                    <a:pt x="314922" y="8132860"/>
                    <a:pt x="340203" y="8121837"/>
                    <a:pt x="353521" y="8131915"/>
                  </a:cubicBezTo>
                  <a:cubicBezTo>
                    <a:pt x="350530" y="8160574"/>
                    <a:pt x="395112" y="8163407"/>
                    <a:pt x="393189" y="8131915"/>
                  </a:cubicBezTo>
                  <a:cubicBezTo>
                    <a:pt x="400311" y="8119003"/>
                    <a:pt x="397533" y="8107038"/>
                    <a:pt x="393189" y="8092864"/>
                  </a:cubicBezTo>
                  <a:cubicBezTo>
                    <a:pt x="392619" y="8087197"/>
                    <a:pt x="392619" y="8081530"/>
                    <a:pt x="390411" y="8078061"/>
                  </a:cubicBezTo>
                  <a:cubicBezTo>
                    <a:pt x="385283" y="8073654"/>
                    <a:pt x="372892" y="8109554"/>
                    <a:pt x="373391" y="8072394"/>
                  </a:cubicBezTo>
                  <a:cubicBezTo>
                    <a:pt x="371824" y="8066410"/>
                    <a:pt x="367906" y="8063890"/>
                    <a:pt x="368477" y="8053499"/>
                  </a:cubicBezTo>
                  <a:cubicBezTo>
                    <a:pt x="372828" y="8055578"/>
                    <a:pt x="377215" y="8051482"/>
                    <a:pt x="381011" y="8041847"/>
                  </a:cubicBezTo>
                  <a:cubicBezTo>
                    <a:pt x="387491" y="8039328"/>
                    <a:pt x="387563" y="8041847"/>
                    <a:pt x="388133" y="8023580"/>
                  </a:cubicBezTo>
                  <a:lnTo>
                    <a:pt x="397818" y="7998385"/>
                  </a:lnTo>
                  <a:lnTo>
                    <a:pt x="390696" y="7980750"/>
                  </a:lnTo>
                  <a:lnTo>
                    <a:pt x="385568" y="7992404"/>
                  </a:lnTo>
                  <a:lnTo>
                    <a:pt x="378447" y="7974137"/>
                  </a:lnTo>
                  <a:cubicBezTo>
                    <a:pt x="376382" y="7922803"/>
                    <a:pt x="396180" y="7946423"/>
                    <a:pt x="402874" y="7949574"/>
                  </a:cubicBezTo>
                  <a:cubicBezTo>
                    <a:pt x="405011" y="7994292"/>
                    <a:pt x="422886" y="7955869"/>
                    <a:pt x="427801" y="7933512"/>
                  </a:cubicBezTo>
                  <a:lnTo>
                    <a:pt x="425451" y="7919341"/>
                  </a:lnTo>
                  <a:lnTo>
                    <a:pt x="414626" y="7919341"/>
                  </a:lnTo>
                  <a:lnTo>
                    <a:pt x="412418" y="7903593"/>
                  </a:lnTo>
                  <a:lnTo>
                    <a:pt x="417474" y="7889105"/>
                  </a:lnTo>
                  <a:lnTo>
                    <a:pt x="407860" y="7863911"/>
                  </a:lnTo>
                  <a:cubicBezTo>
                    <a:pt x="406649" y="7834309"/>
                    <a:pt x="417260" y="7853519"/>
                    <a:pt x="421462" y="7843127"/>
                  </a:cubicBezTo>
                  <a:cubicBezTo>
                    <a:pt x="423243" y="7834623"/>
                    <a:pt x="422530" y="7823286"/>
                    <a:pt x="426661" y="7817933"/>
                  </a:cubicBezTo>
                  <a:cubicBezTo>
                    <a:pt x="426661" y="7801243"/>
                    <a:pt x="438269" y="7784549"/>
                    <a:pt x="429367" y="7773212"/>
                  </a:cubicBezTo>
                  <a:cubicBezTo>
                    <a:pt x="414660" y="7760836"/>
                    <a:pt x="399656" y="7756710"/>
                    <a:pt x="384715" y="7760932"/>
                  </a:cubicBezTo>
                  <a:cubicBezTo>
                    <a:pt x="350602" y="7707707"/>
                    <a:pt x="380228" y="7740145"/>
                    <a:pt x="390768" y="7712749"/>
                  </a:cubicBezTo>
                  <a:cubicBezTo>
                    <a:pt x="399221" y="7729595"/>
                    <a:pt x="408565" y="7735705"/>
                    <a:pt x="417758" y="7730385"/>
                  </a:cubicBezTo>
                  <a:lnTo>
                    <a:pt x="417759" y="7695113"/>
                  </a:lnTo>
                  <a:cubicBezTo>
                    <a:pt x="422317" y="7679997"/>
                    <a:pt x="428726" y="7669919"/>
                    <a:pt x="432429" y="7655745"/>
                  </a:cubicBezTo>
                  <a:cubicBezTo>
                    <a:pt x="434566" y="7592759"/>
                    <a:pt x="426874" y="7632128"/>
                    <a:pt x="422744" y="7604414"/>
                  </a:cubicBezTo>
                  <a:cubicBezTo>
                    <a:pt x="422744" y="7585201"/>
                    <a:pt x="415622" y="7595593"/>
                    <a:pt x="412916" y="7584573"/>
                  </a:cubicBezTo>
                  <a:lnTo>
                    <a:pt x="412916" y="7572604"/>
                  </a:lnTo>
                  <a:lnTo>
                    <a:pt x="417687" y="7559693"/>
                  </a:lnTo>
                  <a:lnTo>
                    <a:pt x="417687" y="7547727"/>
                  </a:lnTo>
                  <a:cubicBezTo>
                    <a:pt x="412347" y="7528514"/>
                    <a:pt x="406080" y="7533553"/>
                    <a:pt x="400524" y="7516234"/>
                  </a:cubicBezTo>
                  <a:cubicBezTo>
                    <a:pt x="397462" y="7527254"/>
                    <a:pt x="387278" y="7539223"/>
                    <a:pt x="388346" y="7511510"/>
                  </a:cubicBezTo>
                  <a:cubicBezTo>
                    <a:pt x="400532" y="7499260"/>
                    <a:pt x="412959" y="7492392"/>
                    <a:pt x="425451" y="7491040"/>
                  </a:cubicBezTo>
                  <a:cubicBezTo>
                    <a:pt x="430079" y="7475606"/>
                    <a:pt x="426447" y="7436869"/>
                    <a:pt x="427516" y="7412621"/>
                  </a:cubicBezTo>
                  <a:cubicBezTo>
                    <a:pt x="425664" y="7406954"/>
                    <a:pt x="422245" y="7402857"/>
                    <a:pt x="422530" y="7392465"/>
                  </a:cubicBezTo>
                  <a:cubicBezTo>
                    <a:pt x="410068" y="7349007"/>
                    <a:pt x="426020" y="7365697"/>
                    <a:pt x="432073" y="7340503"/>
                  </a:cubicBezTo>
                  <a:cubicBezTo>
                    <a:pt x="432074" y="7336410"/>
                    <a:pt x="432073" y="7332631"/>
                    <a:pt x="432501" y="7327592"/>
                  </a:cubicBezTo>
                  <a:cubicBezTo>
                    <a:pt x="428655" y="7311216"/>
                    <a:pt x="421960" y="7311847"/>
                    <a:pt x="417830" y="7302398"/>
                  </a:cubicBezTo>
                  <a:lnTo>
                    <a:pt x="417830" y="7276886"/>
                  </a:lnTo>
                  <a:cubicBezTo>
                    <a:pt x="437557" y="7260513"/>
                    <a:pt x="420394" y="7264293"/>
                    <a:pt x="413699" y="7256417"/>
                  </a:cubicBezTo>
                  <a:cubicBezTo>
                    <a:pt x="412353" y="7245238"/>
                    <a:pt x="412176" y="7232010"/>
                    <a:pt x="413201" y="7220199"/>
                  </a:cubicBezTo>
                  <a:cubicBezTo>
                    <a:pt x="419326" y="7188707"/>
                    <a:pt x="426091" y="7206343"/>
                    <a:pt x="432145" y="7194063"/>
                  </a:cubicBezTo>
                  <a:cubicBezTo>
                    <a:pt x="432145" y="7189966"/>
                    <a:pt x="432145" y="7186187"/>
                    <a:pt x="432500" y="7180203"/>
                  </a:cubicBezTo>
                  <a:cubicBezTo>
                    <a:pt x="427701" y="7170664"/>
                    <a:pt x="422780" y="7162349"/>
                    <a:pt x="417759" y="7155326"/>
                  </a:cubicBezTo>
                  <a:cubicBezTo>
                    <a:pt x="417758" y="7151861"/>
                    <a:pt x="417758" y="7147768"/>
                    <a:pt x="417758" y="7146508"/>
                  </a:cubicBezTo>
                  <a:cubicBezTo>
                    <a:pt x="420465" y="7133911"/>
                    <a:pt x="425451" y="7128872"/>
                    <a:pt x="427658" y="7115015"/>
                  </a:cubicBezTo>
                  <a:lnTo>
                    <a:pt x="425379" y="7101473"/>
                  </a:lnTo>
                  <a:cubicBezTo>
                    <a:pt x="422459" y="7101473"/>
                    <a:pt x="419752" y="7103361"/>
                    <a:pt x="418257" y="7096434"/>
                  </a:cubicBezTo>
                  <a:cubicBezTo>
                    <a:pt x="421077" y="7086264"/>
                    <a:pt x="424162" y="7077571"/>
                    <a:pt x="427445" y="7070611"/>
                  </a:cubicBezTo>
                  <a:lnTo>
                    <a:pt x="427444" y="7034394"/>
                  </a:lnTo>
                  <a:lnTo>
                    <a:pt x="432216" y="7021483"/>
                  </a:lnTo>
                  <a:cubicBezTo>
                    <a:pt x="428512" y="7015184"/>
                    <a:pt x="426803" y="7006680"/>
                    <a:pt x="426874" y="6998177"/>
                  </a:cubicBezTo>
                  <a:lnTo>
                    <a:pt x="420323" y="6979284"/>
                  </a:lnTo>
                  <a:lnTo>
                    <a:pt x="414340" y="6992509"/>
                  </a:lnTo>
                  <a:lnTo>
                    <a:pt x="406791" y="6986525"/>
                  </a:lnTo>
                  <a:cubicBezTo>
                    <a:pt x="414909" y="6955032"/>
                    <a:pt x="428156" y="6981800"/>
                    <a:pt x="436560" y="6948734"/>
                  </a:cubicBezTo>
                  <a:lnTo>
                    <a:pt x="430221" y="6930784"/>
                  </a:lnTo>
                  <a:lnTo>
                    <a:pt x="424809" y="6930784"/>
                  </a:lnTo>
                  <a:cubicBezTo>
                    <a:pt x="420323" y="6915981"/>
                    <a:pt x="412489" y="6917873"/>
                    <a:pt x="407717" y="6899291"/>
                  </a:cubicBezTo>
                  <a:cubicBezTo>
                    <a:pt x="408216" y="6893307"/>
                    <a:pt x="406862" y="6886380"/>
                    <a:pt x="410281" y="6881654"/>
                  </a:cubicBezTo>
                  <a:cubicBezTo>
                    <a:pt x="418642" y="6884300"/>
                    <a:pt x="426874" y="6871389"/>
                    <a:pt x="432999" y="6846066"/>
                  </a:cubicBezTo>
                  <a:cubicBezTo>
                    <a:pt x="430863" y="6833783"/>
                    <a:pt x="432286" y="6823077"/>
                    <a:pt x="437058" y="6814573"/>
                  </a:cubicBezTo>
                  <a:lnTo>
                    <a:pt x="437059" y="6791270"/>
                  </a:lnTo>
                  <a:lnTo>
                    <a:pt x="442115" y="6777099"/>
                  </a:lnTo>
                  <a:lnTo>
                    <a:pt x="442115" y="6727971"/>
                  </a:lnTo>
                  <a:cubicBezTo>
                    <a:pt x="429225" y="6675691"/>
                    <a:pt x="413628" y="6727971"/>
                    <a:pt x="398601" y="6705924"/>
                  </a:cubicBezTo>
                  <a:cubicBezTo>
                    <a:pt x="409711" y="6659632"/>
                    <a:pt x="428869" y="6685455"/>
                    <a:pt x="442329" y="6666873"/>
                  </a:cubicBezTo>
                  <a:lnTo>
                    <a:pt x="442329" y="6655853"/>
                  </a:lnTo>
                  <a:cubicBezTo>
                    <a:pt x="443967" y="6651128"/>
                    <a:pt x="445391" y="6646717"/>
                    <a:pt x="446388" y="6644198"/>
                  </a:cubicBezTo>
                  <a:lnTo>
                    <a:pt x="435278" y="6612706"/>
                  </a:lnTo>
                  <a:cubicBezTo>
                    <a:pt x="428156" y="6612706"/>
                    <a:pt x="427801" y="6612706"/>
                    <a:pt x="427444" y="6595070"/>
                  </a:cubicBezTo>
                  <a:lnTo>
                    <a:pt x="437201" y="6569561"/>
                  </a:lnTo>
                  <a:lnTo>
                    <a:pt x="437201" y="6533030"/>
                  </a:lnTo>
                  <a:cubicBezTo>
                    <a:pt x="433021" y="6521534"/>
                    <a:pt x="428335" y="6514134"/>
                    <a:pt x="423456" y="6511301"/>
                  </a:cubicBezTo>
                  <a:cubicBezTo>
                    <a:pt x="425949" y="6482010"/>
                    <a:pt x="437272" y="6499018"/>
                    <a:pt x="442186" y="6484215"/>
                  </a:cubicBezTo>
                  <a:cubicBezTo>
                    <a:pt x="442186" y="6479808"/>
                    <a:pt x="441688" y="6474138"/>
                    <a:pt x="441402" y="6469730"/>
                  </a:cubicBezTo>
                  <a:cubicBezTo>
                    <a:pt x="430506" y="6457761"/>
                    <a:pt x="418471" y="6476657"/>
                    <a:pt x="407860" y="6460281"/>
                  </a:cubicBezTo>
                  <a:cubicBezTo>
                    <a:pt x="405581" y="6415876"/>
                    <a:pt x="385925" y="6460281"/>
                    <a:pt x="378660" y="6435087"/>
                  </a:cubicBezTo>
                  <a:cubicBezTo>
                    <a:pt x="388916" y="6429102"/>
                    <a:pt x="418970" y="6415245"/>
                    <a:pt x="388774" y="6400760"/>
                  </a:cubicBezTo>
                  <a:cubicBezTo>
                    <a:pt x="386779" y="6383124"/>
                    <a:pt x="387776" y="6379028"/>
                    <a:pt x="380370" y="6382179"/>
                  </a:cubicBezTo>
                  <a:cubicBezTo>
                    <a:pt x="373604" y="6397609"/>
                    <a:pt x="373248" y="6397609"/>
                    <a:pt x="366625" y="6382179"/>
                  </a:cubicBezTo>
                  <a:cubicBezTo>
                    <a:pt x="359503" y="6375566"/>
                    <a:pt x="350886" y="6389737"/>
                    <a:pt x="344263" y="6373992"/>
                  </a:cubicBezTo>
                  <a:cubicBezTo>
                    <a:pt x="357936" y="6342500"/>
                    <a:pt x="376310" y="6383439"/>
                    <a:pt x="390768" y="6345019"/>
                  </a:cubicBezTo>
                  <a:cubicBezTo>
                    <a:pt x="401237" y="6335255"/>
                    <a:pt x="405723" y="6368322"/>
                    <a:pt x="414839" y="6368639"/>
                  </a:cubicBezTo>
                  <a:cubicBezTo>
                    <a:pt x="419895" y="6349430"/>
                    <a:pt x="426091" y="6362341"/>
                    <a:pt x="432002" y="6351318"/>
                  </a:cubicBezTo>
                  <a:cubicBezTo>
                    <a:pt x="426447" y="6332736"/>
                    <a:pt x="418685" y="6319825"/>
                    <a:pt x="412987" y="6300929"/>
                  </a:cubicBezTo>
                  <a:cubicBezTo>
                    <a:pt x="420679" y="6272587"/>
                    <a:pt x="429581" y="6293999"/>
                    <a:pt x="437272" y="6265026"/>
                  </a:cubicBezTo>
                  <a:cubicBezTo>
                    <a:pt x="440263" y="6220308"/>
                    <a:pt x="428013" y="6244242"/>
                    <a:pt x="423029" y="6228494"/>
                  </a:cubicBezTo>
                  <a:cubicBezTo>
                    <a:pt x="426946" y="6219990"/>
                    <a:pt x="433712" y="6219048"/>
                    <a:pt x="437628" y="6202986"/>
                  </a:cubicBezTo>
                  <a:cubicBezTo>
                    <a:pt x="436560" y="6171493"/>
                    <a:pt x="440263" y="6128035"/>
                    <a:pt x="429794" y="6136853"/>
                  </a:cubicBezTo>
                  <a:lnTo>
                    <a:pt x="422673" y="6157005"/>
                  </a:lnTo>
                  <a:cubicBezTo>
                    <a:pt x="421320" y="6188498"/>
                    <a:pt x="408999" y="6173385"/>
                    <a:pt x="404726" y="6161416"/>
                  </a:cubicBezTo>
                  <a:cubicBezTo>
                    <a:pt x="395617" y="6164123"/>
                    <a:pt x="386487" y="6157666"/>
                    <a:pt x="378020" y="6142520"/>
                  </a:cubicBezTo>
                  <a:cubicBezTo>
                    <a:pt x="346755" y="6111027"/>
                    <a:pt x="429225" y="6117954"/>
                    <a:pt x="436773" y="6107562"/>
                  </a:cubicBezTo>
                  <a:cubicBezTo>
                    <a:pt x="436774" y="6088352"/>
                    <a:pt x="439694" y="6076070"/>
                    <a:pt x="431718" y="6076070"/>
                  </a:cubicBezTo>
                  <a:cubicBezTo>
                    <a:pt x="426348" y="6065615"/>
                    <a:pt x="420458" y="6061585"/>
                    <a:pt x="414626" y="6064417"/>
                  </a:cubicBezTo>
                  <a:cubicBezTo>
                    <a:pt x="409604" y="6081141"/>
                    <a:pt x="402497" y="6077518"/>
                    <a:pt x="398459" y="6056228"/>
                  </a:cubicBezTo>
                  <a:cubicBezTo>
                    <a:pt x="409640" y="6049933"/>
                    <a:pt x="421177" y="6028518"/>
                    <a:pt x="432286" y="6020956"/>
                  </a:cubicBezTo>
                  <a:lnTo>
                    <a:pt x="431361" y="6004582"/>
                  </a:lnTo>
                  <a:cubicBezTo>
                    <a:pt x="417118" y="6004583"/>
                    <a:pt x="408429" y="5984742"/>
                    <a:pt x="395753" y="5978758"/>
                  </a:cubicBezTo>
                  <a:cubicBezTo>
                    <a:pt x="380248" y="5991041"/>
                    <a:pt x="364282" y="5985056"/>
                    <a:pt x="349462" y="5961436"/>
                  </a:cubicBezTo>
                  <a:cubicBezTo>
                    <a:pt x="362138" y="5907900"/>
                    <a:pt x="386637" y="5942854"/>
                    <a:pt x="398031" y="5901916"/>
                  </a:cubicBezTo>
                  <a:cubicBezTo>
                    <a:pt x="395048" y="5891365"/>
                    <a:pt x="391800" y="5882359"/>
                    <a:pt x="388346" y="5875144"/>
                  </a:cubicBezTo>
                  <a:lnTo>
                    <a:pt x="388346" y="5851841"/>
                  </a:lnTo>
                  <a:cubicBezTo>
                    <a:pt x="361996" y="5822240"/>
                    <a:pt x="333010" y="5792007"/>
                    <a:pt x="306661" y="5832317"/>
                  </a:cubicBezTo>
                  <a:cubicBezTo>
                    <a:pt x="302600" y="5830426"/>
                    <a:pt x="298186" y="5836411"/>
                    <a:pt x="294980" y="5826333"/>
                  </a:cubicBezTo>
                  <a:lnTo>
                    <a:pt x="294980" y="5814996"/>
                  </a:lnTo>
                  <a:cubicBezTo>
                    <a:pt x="293129" y="5803658"/>
                    <a:pt x="287076" y="5812159"/>
                    <a:pt x="285295" y="5801770"/>
                  </a:cubicBezTo>
                  <a:lnTo>
                    <a:pt x="289640" y="5789169"/>
                  </a:lnTo>
                  <a:lnTo>
                    <a:pt x="285223" y="5776259"/>
                  </a:lnTo>
                  <a:cubicBezTo>
                    <a:pt x="287290" y="5738467"/>
                    <a:pt x="277461" y="5752010"/>
                    <a:pt x="272762" y="5735320"/>
                  </a:cubicBezTo>
                  <a:cubicBezTo>
                    <a:pt x="262150" y="5749173"/>
                    <a:pt x="249615" y="5773739"/>
                    <a:pt x="240571" y="5738153"/>
                  </a:cubicBezTo>
                  <a:lnTo>
                    <a:pt x="242565" y="5722723"/>
                  </a:lnTo>
                  <a:cubicBezTo>
                    <a:pt x="257663" y="5729335"/>
                    <a:pt x="273901" y="5707920"/>
                    <a:pt x="287574" y="5734374"/>
                  </a:cubicBezTo>
                  <a:lnTo>
                    <a:pt x="292630" y="5723037"/>
                  </a:lnTo>
                  <a:lnTo>
                    <a:pt x="299752" y="5740673"/>
                  </a:lnTo>
                  <a:lnTo>
                    <a:pt x="299752" y="5764607"/>
                  </a:lnTo>
                  <a:lnTo>
                    <a:pt x="304738" y="5777836"/>
                  </a:lnTo>
                  <a:cubicBezTo>
                    <a:pt x="303527" y="5802399"/>
                    <a:pt x="316417" y="5801453"/>
                    <a:pt x="319337" y="5787596"/>
                  </a:cubicBezTo>
                  <a:cubicBezTo>
                    <a:pt x="317699" y="5744138"/>
                    <a:pt x="330091" y="5762719"/>
                    <a:pt x="336857" y="5759254"/>
                  </a:cubicBezTo>
                  <a:lnTo>
                    <a:pt x="343408" y="5740673"/>
                  </a:lnTo>
                  <a:cubicBezTo>
                    <a:pt x="333865" y="5723982"/>
                    <a:pt x="343052" y="5698157"/>
                    <a:pt x="348892" y="5716424"/>
                  </a:cubicBezTo>
                  <a:cubicBezTo>
                    <a:pt x="355301" y="5716424"/>
                    <a:pt x="370684" y="5716424"/>
                    <a:pt x="373533" y="5682726"/>
                  </a:cubicBezTo>
                  <a:cubicBezTo>
                    <a:pt x="370043" y="5673277"/>
                    <a:pt x="363420" y="5643044"/>
                    <a:pt x="358791" y="5655644"/>
                  </a:cubicBezTo>
                  <a:cubicBezTo>
                    <a:pt x="359290" y="5687137"/>
                    <a:pt x="343480" y="5675482"/>
                    <a:pt x="339420" y="5666978"/>
                  </a:cubicBezTo>
                  <a:lnTo>
                    <a:pt x="353663" y="5631706"/>
                  </a:lnTo>
                  <a:lnTo>
                    <a:pt x="353663" y="5606830"/>
                  </a:lnTo>
                  <a:cubicBezTo>
                    <a:pt x="344832" y="5578484"/>
                    <a:pt x="333296" y="5591710"/>
                    <a:pt x="322755" y="5575337"/>
                  </a:cubicBezTo>
                  <a:cubicBezTo>
                    <a:pt x="307871" y="5618795"/>
                    <a:pt x="293485" y="5606830"/>
                    <a:pt x="277319" y="5598640"/>
                  </a:cubicBezTo>
                  <a:cubicBezTo>
                    <a:pt x="271265" y="5578799"/>
                    <a:pt x="261224" y="5594231"/>
                    <a:pt x="255313" y="5567147"/>
                  </a:cubicBezTo>
                  <a:cubicBezTo>
                    <a:pt x="255953" y="5561480"/>
                    <a:pt x="256595" y="5556127"/>
                    <a:pt x="257307" y="5550771"/>
                  </a:cubicBezTo>
                  <a:cubicBezTo>
                    <a:pt x="275324" y="5548255"/>
                    <a:pt x="290280" y="5563054"/>
                    <a:pt x="307158" y="5550771"/>
                  </a:cubicBezTo>
                  <a:cubicBezTo>
                    <a:pt x="311788" y="5539119"/>
                    <a:pt x="314280" y="5534081"/>
                    <a:pt x="319194" y="5544786"/>
                  </a:cubicBezTo>
                  <a:cubicBezTo>
                    <a:pt x="322228" y="5554269"/>
                    <a:pt x="326273" y="5554269"/>
                    <a:pt x="329307" y="5544786"/>
                  </a:cubicBezTo>
                  <a:cubicBezTo>
                    <a:pt x="335930" y="5527468"/>
                    <a:pt x="339492" y="5555496"/>
                    <a:pt x="346613" y="5551402"/>
                  </a:cubicBezTo>
                  <a:lnTo>
                    <a:pt x="358008" y="5519910"/>
                  </a:lnTo>
                  <a:lnTo>
                    <a:pt x="353877" y="5508258"/>
                  </a:lnTo>
                  <a:lnTo>
                    <a:pt x="358364" y="5495975"/>
                  </a:lnTo>
                  <a:lnTo>
                    <a:pt x="353948" y="5483378"/>
                  </a:lnTo>
                  <a:lnTo>
                    <a:pt x="373319" y="5435195"/>
                  </a:lnTo>
                  <a:lnTo>
                    <a:pt x="373319" y="5422912"/>
                  </a:lnTo>
                  <a:cubicBezTo>
                    <a:pt x="366554" y="5407796"/>
                    <a:pt x="358079" y="5429839"/>
                    <a:pt x="351100" y="5441176"/>
                  </a:cubicBezTo>
                  <a:cubicBezTo>
                    <a:pt x="340844" y="5457238"/>
                    <a:pt x="331871" y="5441176"/>
                    <a:pt x="321545" y="5441176"/>
                  </a:cubicBezTo>
                  <a:cubicBezTo>
                    <a:pt x="309609" y="5479817"/>
                    <a:pt x="294155" y="5490179"/>
                    <a:pt x="280168" y="5468890"/>
                  </a:cubicBezTo>
                  <a:cubicBezTo>
                    <a:pt x="279028" y="5437397"/>
                    <a:pt x="268203" y="5457866"/>
                    <a:pt x="263004" y="5453145"/>
                  </a:cubicBezTo>
                  <a:cubicBezTo>
                    <a:pt x="260440" y="5461649"/>
                    <a:pt x="260440" y="5461649"/>
                    <a:pt x="261295" y="5473300"/>
                  </a:cubicBezTo>
                  <a:lnTo>
                    <a:pt x="269984" y="5495030"/>
                  </a:lnTo>
                  <a:cubicBezTo>
                    <a:pt x="269984" y="5505421"/>
                    <a:pt x="270767" y="5507313"/>
                    <a:pt x="267847" y="5513925"/>
                  </a:cubicBezTo>
                  <a:cubicBezTo>
                    <a:pt x="248362" y="5507468"/>
                    <a:pt x="228791" y="5507468"/>
                    <a:pt x="209307" y="5513925"/>
                  </a:cubicBezTo>
                  <a:cubicBezTo>
                    <a:pt x="196701" y="5542270"/>
                    <a:pt x="202185" y="5529673"/>
                    <a:pt x="206315" y="5568407"/>
                  </a:cubicBezTo>
                  <a:lnTo>
                    <a:pt x="201687" y="5581321"/>
                  </a:lnTo>
                  <a:lnTo>
                    <a:pt x="206244" y="5593915"/>
                  </a:lnTo>
                  <a:cubicBezTo>
                    <a:pt x="198788" y="5601159"/>
                    <a:pt x="191104" y="5602736"/>
                    <a:pt x="183526" y="5598640"/>
                  </a:cubicBezTo>
                  <a:cubicBezTo>
                    <a:pt x="181390" y="5591082"/>
                    <a:pt x="178114" y="5587934"/>
                    <a:pt x="177544" y="5579747"/>
                  </a:cubicBezTo>
                  <a:lnTo>
                    <a:pt x="186232" y="5558329"/>
                  </a:lnTo>
                  <a:cubicBezTo>
                    <a:pt x="186233" y="5554236"/>
                    <a:pt x="186233" y="5550457"/>
                    <a:pt x="186731" y="5545732"/>
                  </a:cubicBezTo>
                  <a:cubicBezTo>
                    <a:pt x="182743" y="5528413"/>
                    <a:pt x="176263" y="5529673"/>
                    <a:pt x="171917" y="5519278"/>
                  </a:cubicBezTo>
                  <a:lnTo>
                    <a:pt x="171917" y="5483692"/>
                  </a:lnTo>
                  <a:cubicBezTo>
                    <a:pt x="165935" y="5475820"/>
                    <a:pt x="155966" y="5472355"/>
                    <a:pt x="166719" y="5446529"/>
                  </a:cubicBezTo>
                  <a:lnTo>
                    <a:pt x="159597" y="5429839"/>
                  </a:lnTo>
                  <a:cubicBezTo>
                    <a:pt x="155894" y="5442436"/>
                    <a:pt x="151051" y="5438971"/>
                    <a:pt x="147348" y="5447475"/>
                  </a:cubicBezTo>
                  <a:lnTo>
                    <a:pt x="147348" y="5459129"/>
                  </a:lnTo>
                  <a:cubicBezTo>
                    <a:pt x="141722" y="5468890"/>
                    <a:pt x="141722" y="5468890"/>
                    <a:pt x="135240" y="5454087"/>
                  </a:cubicBezTo>
                  <a:cubicBezTo>
                    <a:pt x="128618" y="5476291"/>
                    <a:pt x="121634" y="5452790"/>
                    <a:pt x="114921" y="5455993"/>
                  </a:cubicBezTo>
                  <a:close/>
                  <a:moveTo>
                    <a:pt x="261518" y="5275722"/>
                  </a:moveTo>
                  <a:cubicBezTo>
                    <a:pt x="259604" y="5275604"/>
                    <a:pt x="257556" y="5277730"/>
                    <a:pt x="257022" y="5280565"/>
                  </a:cubicBezTo>
                  <a:cubicBezTo>
                    <a:pt x="256702" y="5285918"/>
                    <a:pt x="258446" y="5287886"/>
                    <a:pt x="260378" y="5287807"/>
                  </a:cubicBezTo>
                  <a:lnTo>
                    <a:pt x="264640" y="5283010"/>
                  </a:lnTo>
                  <a:lnTo>
                    <a:pt x="265212" y="5284344"/>
                  </a:lnTo>
                  <a:lnTo>
                    <a:pt x="264856" y="5282767"/>
                  </a:lnTo>
                  <a:lnTo>
                    <a:pt x="264640" y="5283010"/>
                  </a:lnTo>
                  <a:close/>
                  <a:moveTo>
                    <a:pt x="262335" y="5215218"/>
                  </a:moveTo>
                  <a:cubicBezTo>
                    <a:pt x="258945" y="5216596"/>
                    <a:pt x="254280" y="5224824"/>
                    <a:pt x="247265" y="5246239"/>
                  </a:cubicBezTo>
                  <a:cubicBezTo>
                    <a:pt x="259315" y="5259590"/>
                    <a:pt x="271572" y="5268851"/>
                    <a:pt x="283942" y="5273952"/>
                  </a:cubicBezTo>
                  <a:cubicBezTo>
                    <a:pt x="287290" y="5259147"/>
                    <a:pt x="296618" y="5266394"/>
                    <a:pt x="295479" y="5243716"/>
                  </a:cubicBezTo>
                  <a:lnTo>
                    <a:pt x="295693" y="5245290"/>
                  </a:lnTo>
                  <a:cubicBezTo>
                    <a:pt x="301177" y="5221987"/>
                    <a:pt x="308227" y="5233010"/>
                    <a:pt x="314209" y="5223246"/>
                  </a:cubicBezTo>
                  <a:cubicBezTo>
                    <a:pt x="317913" y="5191754"/>
                    <a:pt x="301817" y="5206870"/>
                    <a:pt x="297758" y="5203409"/>
                  </a:cubicBezTo>
                  <a:cubicBezTo>
                    <a:pt x="294816" y="5213169"/>
                    <a:pt x="291171" y="5217860"/>
                    <a:pt x="287503" y="5216634"/>
                  </a:cubicBezTo>
                  <a:cubicBezTo>
                    <a:pt x="271212" y="5268597"/>
                    <a:pt x="272507" y="5211084"/>
                    <a:pt x="262335" y="5215218"/>
                  </a:cubicBezTo>
                  <a:close/>
                  <a:moveTo>
                    <a:pt x="139043" y="5329472"/>
                  </a:moveTo>
                  <a:cubicBezTo>
                    <a:pt x="136501" y="5333257"/>
                    <a:pt x="134298" y="5337725"/>
                    <a:pt x="132891" y="5341662"/>
                  </a:cubicBezTo>
                  <a:lnTo>
                    <a:pt x="133674" y="5342605"/>
                  </a:lnTo>
                  <a:cubicBezTo>
                    <a:pt x="138232" y="5348903"/>
                    <a:pt x="138232" y="5348903"/>
                    <a:pt x="158672" y="5346698"/>
                  </a:cubicBezTo>
                  <a:cubicBezTo>
                    <a:pt x="157337" y="5312924"/>
                    <a:pt x="146667" y="5318120"/>
                    <a:pt x="139043" y="5329472"/>
                  </a:cubicBezTo>
                  <a:close/>
                  <a:moveTo>
                    <a:pt x="76559" y="5372524"/>
                  </a:moveTo>
                  <a:cubicBezTo>
                    <a:pt x="70932" y="5380082"/>
                    <a:pt x="79549" y="5389528"/>
                    <a:pt x="78197" y="5376303"/>
                  </a:cubicBezTo>
                  <a:cubicBezTo>
                    <a:pt x="77628" y="5376303"/>
                    <a:pt x="76772" y="5372210"/>
                    <a:pt x="76559" y="5372524"/>
                  </a:cubicBezTo>
                  <a:close/>
                  <a:moveTo>
                    <a:pt x="278102" y="5153649"/>
                  </a:moveTo>
                  <a:lnTo>
                    <a:pt x="275966" y="5168136"/>
                  </a:lnTo>
                  <a:cubicBezTo>
                    <a:pt x="278209" y="5177804"/>
                    <a:pt x="280944" y="5184920"/>
                    <a:pt x="283942" y="5188920"/>
                  </a:cubicBezTo>
                  <a:cubicBezTo>
                    <a:pt x="293913" y="5165931"/>
                    <a:pt x="306660" y="5182936"/>
                    <a:pt x="317485" y="5177897"/>
                  </a:cubicBezTo>
                  <a:lnTo>
                    <a:pt x="318268" y="5178215"/>
                  </a:lnTo>
                  <a:cubicBezTo>
                    <a:pt x="322677" y="5193519"/>
                    <a:pt x="328880" y="5193519"/>
                    <a:pt x="333296" y="5178214"/>
                  </a:cubicBezTo>
                  <a:cubicBezTo>
                    <a:pt x="339278" y="5175377"/>
                    <a:pt x="345331" y="5184827"/>
                    <a:pt x="349889" y="5171916"/>
                  </a:cubicBezTo>
                  <a:cubicBezTo>
                    <a:pt x="328524" y="5092868"/>
                    <a:pt x="302743" y="5153649"/>
                    <a:pt x="278102" y="5153649"/>
                  </a:cubicBezTo>
                  <a:close/>
                  <a:moveTo>
                    <a:pt x="244275" y="5153962"/>
                  </a:moveTo>
                  <a:cubicBezTo>
                    <a:pt x="240001" y="5165300"/>
                    <a:pt x="239574" y="5163726"/>
                    <a:pt x="243633" y="5177269"/>
                  </a:cubicBezTo>
                  <a:lnTo>
                    <a:pt x="244417" y="5178214"/>
                  </a:lnTo>
                  <a:cubicBezTo>
                    <a:pt x="251538" y="5178214"/>
                    <a:pt x="261936" y="5181994"/>
                    <a:pt x="249829" y="5153963"/>
                  </a:cubicBezTo>
                  <a:close/>
                  <a:moveTo>
                    <a:pt x="285794" y="5086884"/>
                  </a:moveTo>
                  <a:cubicBezTo>
                    <a:pt x="286577" y="5096648"/>
                    <a:pt x="283658" y="5105779"/>
                    <a:pt x="287716" y="5116489"/>
                  </a:cubicBezTo>
                  <a:lnTo>
                    <a:pt x="288500" y="5117431"/>
                  </a:lnTo>
                  <a:cubicBezTo>
                    <a:pt x="296903" y="5123102"/>
                    <a:pt x="306304" y="5107357"/>
                    <a:pt x="314281" y="5105151"/>
                  </a:cubicBezTo>
                  <a:cubicBezTo>
                    <a:pt x="319907" y="5105151"/>
                    <a:pt x="320405" y="5102946"/>
                    <a:pt x="320476" y="5086884"/>
                  </a:cubicBezTo>
                  <a:cubicBezTo>
                    <a:pt x="309054" y="5075863"/>
                    <a:pt x="297217" y="5075864"/>
                    <a:pt x="285794" y="5086884"/>
                  </a:cubicBezTo>
                  <a:close/>
                  <a:moveTo>
                    <a:pt x="135455" y="5165300"/>
                  </a:moveTo>
                  <a:lnTo>
                    <a:pt x="136060" y="5166687"/>
                  </a:lnTo>
                  <a:lnTo>
                    <a:pt x="129615" y="5182621"/>
                  </a:lnTo>
                  <a:cubicBezTo>
                    <a:pt x="130825" y="5196479"/>
                    <a:pt x="140796" y="5194273"/>
                    <a:pt x="143004" y="5182622"/>
                  </a:cubicBezTo>
                  <a:lnTo>
                    <a:pt x="136060" y="5166687"/>
                  </a:lnTo>
                  <a:lnTo>
                    <a:pt x="136238" y="5166245"/>
                  </a:lnTo>
                  <a:close/>
                  <a:moveTo>
                    <a:pt x="200193" y="5094274"/>
                  </a:moveTo>
                  <a:cubicBezTo>
                    <a:pt x="198517" y="5097118"/>
                    <a:pt x="197484" y="5102472"/>
                    <a:pt x="197556" y="5112392"/>
                  </a:cubicBezTo>
                  <a:cubicBezTo>
                    <a:pt x="210659" y="5151760"/>
                    <a:pt x="229461" y="5087198"/>
                    <a:pt x="243705" y="5128140"/>
                  </a:cubicBezTo>
                  <a:lnTo>
                    <a:pt x="243918" y="5129714"/>
                  </a:lnTo>
                  <a:cubicBezTo>
                    <a:pt x="254031" y="5127823"/>
                    <a:pt x="259800" y="5102632"/>
                    <a:pt x="268416" y="5129714"/>
                  </a:cubicBezTo>
                  <a:cubicBezTo>
                    <a:pt x="270625" y="5122787"/>
                    <a:pt x="273615" y="5117745"/>
                    <a:pt x="275966" y="5108930"/>
                  </a:cubicBezTo>
                  <a:cubicBezTo>
                    <a:pt x="272476" y="5045945"/>
                    <a:pt x="234660" y="5096330"/>
                    <a:pt x="220203" y="5080899"/>
                  </a:cubicBezTo>
                  <a:cubicBezTo>
                    <a:pt x="216037" y="5099795"/>
                    <a:pt x="205221" y="5085742"/>
                    <a:pt x="200193" y="5094274"/>
                  </a:cubicBezTo>
                  <a:close/>
                  <a:moveTo>
                    <a:pt x="74822" y="5189275"/>
                  </a:moveTo>
                  <a:cubicBezTo>
                    <a:pt x="72820" y="5189156"/>
                    <a:pt x="70932" y="5190023"/>
                    <a:pt x="69365" y="5194905"/>
                  </a:cubicBezTo>
                  <a:cubicBezTo>
                    <a:pt x="69365" y="5198998"/>
                    <a:pt x="69365" y="5203091"/>
                    <a:pt x="69365" y="5208444"/>
                  </a:cubicBezTo>
                  <a:lnTo>
                    <a:pt x="76487" y="5224192"/>
                  </a:lnTo>
                  <a:cubicBezTo>
                    <a:pt x="84250" y="5199312"/>
                    <a:pt x="90730" y="5229545"/>
                    <a:pt x="98208" y="5246239"/>
                  </a:cubicBezTo>
                  <a:cubicBezTo>
                    <a:pt x="100053" y="5262770"/>
                    <a:pt x="98522" y="5282800"/>
                    <a:pt x="94783" y="5290957"/>
                  </a:cubicBezTo>
                  <a:cubicBezTo>
                    <a:pt x="94512" y="5291555"/>
                    <a:pt x="94227" y="5292091"/>
                    <a:pt x="93935" y="5292530"/>
                  </a:cubicBezTo>
                  <a:lnTo>
                    <a:pt x="98493" y="5305128"/>
                  </a:lnTo>
                  <a:lnTo>
                    <a:pt x="93863" y="5317725"/>
                  </a:lnTo>
                  <a:cubicBezTo>
                    <a:pt x="99063" y="5323395"/>
                    <a:pt x="113235" y="5336938"/>
                    <a:pt x="113805" y="5304185"/>
                  </a:cubicBezTo>
                  <a:cubicBezTo>
                    <a:pt x="120927" y="5274580"/>
                    <a:pt x="130185" y="5297255"/>
                    <a:pt x="138018" y="5280879"/>
                  </a:cubicBezTo>
                  <a:cubicBezTo>
                    <a:pt x="139800" y="5178214"/>
                    <a:pt x="113307" y="5265448"/>
                    <a:pt x="103550" y="5220099"/>
                  </a:cubicBezTo>
                  <a:cubicBezTo>
                    <a:pt x="134957" y="5169079"/>
                    <a:pt x="106754" y="5177269"/>
                    <a:pt x="92440" y="5177269"/>
                  </a:cubicBezTo>
                  <a:cubicBezTo>
                    <a:pt x="86742" y="5181362"/>
                    <a:pt x="90873" y="5197110"/>
                    <a:pt x="86173" y="5200886"/>
                  </a:cubicBezTo>
                  <a:lnTo>
                    <a:pt x="80974" y="5189552"/>
                  </a:lnTo>
                  <a:cubicBezTo>
                    <a:pt x="78944" y="5190496"/>
                    <a:pt x="76826" y="5189393"/>
                    <a:pt x="74822" y="5189275"/>
                  </a:cubicBezTo>
                  <a:close/>
                  <a:moveTo>
                    <a:pt x="91443" y="5056022"/>
                  </a:moveTo>
                  <a:cubicBezTo>
                    <a:pt x="87811" y="5068302"/>
                    <a:pt x="87811" y="5068302"/>
                    <a:pt x="91372" y="5079954"/>
                  </a:cubicBezTo>
                  <a:lnTo>
                    <a:pt x="91442" y="5080271"/>
                  </a:lnTo>
                  <a:cubicBezTo>
                    <a:pt x="101484" y="5083419"/>
                    <a:pt x="97283" y="5067674"/>
                    <a:pt x="91443" y="5056022"/>
                  </a:cubicBezTo>
                  <a:close/>
                  <a:moveTo>
                    <a:pt x="178683" y="4937924"/>
                  </a:moveTo>
                  <a:cubicBezTo>
                    <a:pt x="177580" y="4953384"/>
                    <a:pt x="177124" y="4969605"/>
                    <a:pt x="177330" y="4985793"/>
                  </a:cubicBezTo>
                  <a:lnTo>
                    <a:pt x="178113" y="4986739"/>
                  </a:lnTo>
                  <a:cubicBezTo>
                    <a:pt x="178113" y="4989572"/>
                    <a:pt x="179823" y="4992406"/>
                    <a:pt x="180820" y="4995871"/>
                  </a:cubicBezTo>
                  <a:cubicBezTo>
                    <a:pt x="183241" y="4995870"/>
                    <a:pt x="187300" y="4993665"/>
                    <a:pt x="187942" y="5005631"/>
                  </a:cubicBezTo>
                  <a:cubicBezTo>
                    <a:pt x="191431" y="5040275"/>
                    <a:pt x="205818" y="5005630"/>
                    <a:pt x="212156" y="5025158"/>
                  </a:cubicBezTo>
                  <a:cubicBezTo>
                    <a:pt x="213437" y="5061375"/>
                    <a:pt x="224761" y="5036810"/>
                    <a:pt x="230316" y="5045945"/>
                  </a:cubicBezTo>
                  <a:cubicBezTo>
                    <a:pt x="236796" y="5060744"/>
                    <a:pt x="237438" y="5060744"/>
                    <a:pt x="243918" y="5045945"/>
                  </a:cubicBezTo>
                  <a:cubicBezTo>
                    <a:pt x="247621" y="5039960"/>
                    <a:pt x="253533" y="5052871"/>
                    <a:pt x="256167" y="5037755"/>
                  </a:cubicBezTo>
                  <a:lnTo>
                    <a:pt x="249403" y="5020119"/>
                  </a:lnTo>
                  <a:cubicBezTo>
                    <a:pt x="194708" y="5036182"/>
                    <a:pt x="228037" y="4964378"/>
                    <a:pt x="255384" y="5009096"/>
                  </a:cubicBezTo>
                  <a:cubicBezTo>
                    <a:pt x="263716" y="5004057"/>
                    <a:pt x="281236" y="5009096"/>
                    <a:pt x="286292" y="4982642"/>
                  </a:cubicBezTo>
                  <a:cubicBezTo>
                    <a:pt x="285296" y="4965638"/>
                    <a:pt x="295337" y="4971305"/>
                    <a:pt x="298400" y="4982642"/>
                  </a:cubicBezTo>
                  <a:cubicBezTo>
                    <a:pt x="305521" y="4961544"/>
                    <a:pt x="313853" y="4979495"/>
                    <a:pt x="320548" y="4951149"/>
                  </a:cubicBezTo>
                  <a:cubicBezTo>
                    <a:pt x="309509" y="4908319"/>
                    <a:pt x="296120" y="4970677"/>
                    <a:pt x="283729" y="4933199"/>
                  </a:cubicBezTo>
                  <a:cubicBezTo>
                    <a:pt x="278025" y="4951969"/>
                    <a:pt x="270938" y="4960632"/>
                    <a:pt x="263859" y="4957448"/>
                  </a:cubicBezTo>
                  <a:cubicBezTo>
                    <a:pt x="259351" y="4972848"/>
                    <a:pt x="253056" y="4972848"/>
                    <a:pt x="248547" y="4957448"/>
                  </a:cubicBezTo>
                  <a:cubicBezTo>
                    <a:pt x="234304" y="4950204"/>
                    <a:pt x="224619" y="4974769"/>
                    <a:pt x="210874" y="4969417"/>
                  </a:cubicBezTo>
                  <a:cubicBezTo>
                    <a:pt x="205533" y="4969417"/>
                    <a:pt x="209521" y="4951467"/>
                    <a:pt x="205390" y="4946424"/>
                  </a:cubicBezTo>
                  <a:cubicBezTo>
                    <a:pt x="196844" y="4942963"/>
                    <a:pt x="187514" y="4920917"/>
                    <a:pt x="178683" y="4937924"/>
                  </a:cubicBezTo>
                  <a:close/>
                  <a:moveTo>
                    <a:pt x="221237" y="4881837"/>
                  </a:moveTo>
                  <a:cubicBezTo>
                    <a:pt x="217946" y="4886945"/>
                    <a:pt x="214826" y="4895094"/>
                    <a:pt x="212013" y="4907691"/>
                  </a:cubicBezTo>
                  <a:lnTo>
                    <a:pt x="214434" y="4922490"/>
                  </a:lnTo>
                  <a:cubicBezTo>
                    <a:pt x="229176" y="4912727"/>
                    <a:pt x="242922" y="4959653"/>
                    <a:pt x="256238" y="4917137"/>
                  </a:cubicBezTo>
                  <a:cubicBezTo>
                    <a:pt x="256238" y="4913358"/>
                    <a:pt x="256238" y="4909579"/>
                    <a:pt x="256238" y="4904854"/>
                  </a:cubicBezTo>
                  <a:lnTo>
                    <a:pt x="261081" y="4891943"/>
                  </a:lnTo>
                  <a:lnTo>
                    <a:pt x="261081" y="4880291"/>
                  </a:lnTo>
                  <a:cubicBezTo>
                    <a:pt x="255953" y="4870214"/>
                    <a:pt x="255171" y="4869900"/>
                    <a:pt x="250969" y="4879032"/>
                  </a:cubicBezTo>
                  <a:lnTo>
                    <a:pt x="251752" y="4879978"/>
                  </a:lnTo>
                  <a:cubicBezTo>
                    <a:pt x="242512" y="4878559"/>
                    <a:pt x="231108" y="4866514"/>
                    <a:pt x="221237" y="4881837"/>
                  </a:cubicBezTo>
                  <a:close/>
                  <a:moveTo>
                    <a:pt x="134840" y="4946189"/>
                  </a:moveTo>
                  <a:cubicBezTo>
                    <a:pt x="130220" y="4949653"/>
                    <a:pt x="124879" y="4960440"/>
                    <a:pt x="121994" y="4968157"/>
                  </a:cubicBezTo>
                  <a:cubicBezTo>
                    <a:pt x="128924" y="4972188"/>
                    <a:pt x="135953" y="4971873"/>
                    <a:pt x="142861" y="4967211"/>
                  </a:cubicBezTo>
                  <a:lnTo>
                    <a:pt x="143360" y="4968157"/>
                  </a:lnTo>
                  <a:cubicBezTo>
                    <a:pt x="143360" y="4946583"/>
                    <a:pt x="139461" y="4942725"/>
                    <a:pt x="134840" y="4946189"/>
                  </a:cubicBezTo>
                  <a:close/>
                  <a:moveTo>
                    <a:pt x="175693" y="4873679"/>
                  </a:moveTo>
                  <a:cubicBezTo>
                    <a:pt x="171348" y="4885016"/>
                    <a:pt x="171348" y="4885330"/>
                    <a:pt x="174909" y="4896982"/>
                  </a:cubicBezTo>
                  <a:lnTo>
                    <a:pt x="175692" y="4897928"/>
                  </a:lnTo>
                  <a:lnTo>
                    <a:pt x="180464" y="4897928"/>
                  </a:lnTo>
                  <a:cubicBezTo>
                    <a:pt x="183954" y="4885644"/>
                    <a:pt x="183954" y="4885644"/>
                    <a:pt x="180464" y="4873679"/>
                  </a:cubicBezTo>
                  <a:close/>
                  <a:moveTo>
                    <a:pt x="76701" y="4970676"/>
                  </a:moveTo>
                  <a:cubicBezTo>
                    <a:pt x="73068" y="4982328"/>
                    <a:pt x="73068" y="4982328"/>
                    <a:pt x="76701" y="4994925"/>
                  </a:cubicBezTo>
                  <a:lnTo>
                    <a:pt x="86315" y="4994925"/>
                  </a:lnTo>
                  <a:cubicBezTo>
                    <a:pt x="89805" y="4982960"/>
                    <a:pt x="89805" y="4982642"/>
                    <a:pt x="86386" y="4970677"/>
                  </a:cubicBezTo>
                  <a:close/>
                  <a:moveTo>
                    <a:pt x="153640" y="4786606"/>
                  </a:moveTo>
                  <a:cubicBezTo>
                    <a:pt x="146676" y="4792546"/>
                    <a:pt x="140013" y="4803214"/>
                    <a:pt x="133817" y="4821716"/>
                  </a:cubicBezTo>
                  <a:cubicBezTo>
                    <a:pt x="136238" y="4857617"/>
                    <a:pt x="153544" y="4831477"/>
                    <a:pt x="160096" y="4813213"/>
                  </a:cubicBezTo>
                  <a:lnTo>
                    <a:pt x="160879" y="4813213"/>
                  </a:lnTo>
                  <a:cubicBezTo>
                    <a:pt x="171348" y="4843132"/>
                    <a:pt x="185877" y="4808802"/>
                    <a:pt x="195918" y="4837148"/>
                  </a:cubicBezTo>
                  <a:cubicBezTo>
                    <a:pt x="203895" y="4837147"/>
                    <a:pt x="203895" y="4837147"/>
                    <a:pt x="207455" y="4830532"/>
                  </a:cubicBezTo>
                  <a:cubicBezTo>
                    <a:pt x="207455" y="4799039"/>
                    <a:pt x="218636" y="4818566"/>
                    <a:pt x="225117" y="4813527"/>
                  </a:cubicBezTo>
                  <a:lnTo>
                    <a:pt x="233521" y="4786755"/>
                  </a:lnTo>
                  <a:cubicBezTo>
                    <a:pt x="241924" y="4838721"/>
                    <a:pt x="256096" y="4824550"/>
                    <a:pt x="269129" y="4825496"/>
                  </a:cubicBezTo>
                  <a:cubicBezTo>
                    <a:pt x="273829" y="4844388"/>
                    <a:pt x="277746" y="4823290"/>
                    <a:pt x="283017" y="4825496"/>
                  </a:cubicBezTo>
                  <a:cubicBezTo>
                    <a:pt x="288286" y="4827698"/>
                    <a:pt x="297260" y="4835256"/>
                    <a:pt x="295693" y="4806286"/>
                  </a:cubicBezTo>
                  <a:lnTo>
                    <a:pt x="288571" y="4788961"/>
                  </a:lnTo>
                  <a:cubicBezTo>
                    <a:pt x="274328" y="4822659"/>
                    <a:pt x="259230" y="4775736"/>
                    <a:pt x="243847" y="4788961"/>
                  </a:cubicBezTo>
                  <a:cubicBezTo>
                    <a:pt x="241354" y="4772899"/>
                    <a:pt x="232595" y="4782034"/>
                    <a:pt x="230102" y="4766918"/>
                  </a:cubicBezTo>
                  <a:cubicBezTo>
                    <a:pt x="226541" y="4762917"/>
                    <a:pt x="222752" y="4766667"/>
                    <a:pt x="219918" y="4776996"/>
                  </a:cubicBezTo>
                  <a:cubicBezTo>
                    <a:pt x="198126" y="4793527"/>
                    <a:pt x="174531" y="4768787"/>
                    <a:pt x="153640" y="4786606"/>
                  </a:cubicBezTo>
                  <a:close/>
                  <a:moveTo>
                    <a:pt x="24642" y="445762"/>
                  </a:moveTo>
                  <a:lnTo>
                    <a:pt x="470404" y="0"/>
                  </a:lnTo>
                  <a:lnTo>
                    <a:pt x="470886" y="189449"/>
                  </a:lnTo>
                  <a:cubicBezTo>
                    <a:pt x="464761" y="205826"/>
                    <a:pt x="464761" y="206454"/>
                    <a:pt x="470887" y="223779"/>
                  </a:cubicBezTo>
                  <a:lnTo>
                    <a:pt x="470887" y="248342"/>
                  </a:lnTo>
                  <a:lnTo>
                    <a:pt x="466543" y="260939"/>
                  </a:lnTo>
                  <a:cubicBezTo>
                    <a:pt x="466543" y="264403"/>
                    <a:pt x="466542" y="268183"/>
                    <a:pt x="466542" y="272590"/>
                  </a:cubicBezTo>
                  <a:lnTo>
                    <a:pt x="471456" y="285501"/>
                  </a:lnTo>
                  <a:lnTo>
                    <a:pt x="471456" y="297153"/>
                  </a:lnTo>
                  <a:lnTo>
                    <a:pt x="466543" y="310381"/>
                  </a:lnTo>
                  <a:cubicBezTo>
                    <a:pt x="466543" y="351006"/>
                    <a:pt x="466043" y="391949"/>
                    <a:pt x="466543" y="431627"/>
                  </a:cubicBezTo>
                  <a:lnTo>
                    <a:pt x="470886" y="444542"/>
                  </a:lnTo>
                  <a:cubicBezTo>
                    <a:pt x="463765" y="444542"/>
                    <a:pt x="463765" y="625937"/>
                    <a:pt x="470887" y="625937"/>
                  </a:cubicBezTo>
                  <a:lnTo>
                    <a:pt x="466400" y="638852"/>
                  </a:lnTo>
                  <a:lnTo>
                    <a:pt x="466400" y="953779"/>
                  </a:lnTo>
                  <a:lnTo>
                    <a:pt x="461415" y="967004"/>
                  </a:lnTo>
                  <a:lnTo>
                    <a:pt x="461415" y="1271225"/>
                  </a:lnTo>
                  <a:lnTo>
                    <a:pt x="466471" y="1284768"/>
                  </a:lnTo>
                  <a:lnTo>
                    <a:pt x="466471" y="1612921"/>
                  </a:lnTo>
                  <a:lnTo>
                    <a:pt x="470816" y="1623627"/>
                  </a:lnTo>
                  <a:cubicBezTo>
                    <a:pt x="471456" y="1640413"/>
                    <a:pt x="471456" y="1657546"/>
                    <a:pt x="470816" y="1674332"/>
                  </a:cubicBezTo>
                  <a:cubicBezTo>
                    <a:pt x="463694" y="1681890"/>
                    <a:pt x="463694" y="1775737"/>
                    <a:pt x="470816" y="1782353"/>
                  </a:cubicBezTo>
                  <a:lnTo>
                    <a:pt x="466258" y="1795578"/>
                  </a:lnTo>
                  <a:lnTo>
                    <a:pt x="466258" y="1978868"/>
                  </a:lnTo>
                  <a:lnTo>
                    <a:pt x="471029" y="1991779"/>
                  </a:lnTo>
                  <a:lnTo>
                    <a:pt x="471029" y="2101060"/>
                  </a:lnTo>
                  <a:lnTo>
                    <a:pt x="466400" y="2113657"/>
                  </a:lnTo>
                  <a:lnTo>
                    <a:pt x="466400" y="2138219"/>
                  </a:lnTo>
                  <a:cubicBezTo>
                    <a:pt x="474661" y="2153967"/>
                    <a:pt x="470673" y="2188922"/>
                    <a:pt x="470388" y="2285605"/>
                  </a:cubicBezTo>
                  <a:cubicBezTo>
                    <a:pt x="460489" y="2325288"/>
                    <a:pt x="468750" y="2417561"/>
                    <a:pt x="466186" y="2477398"/>
                  </a:cubicBezTo>
                  <a:lnTo>
                    <a:pt x="470744" y="2490624"/>
                  </a:lnTo>
                  <a:lnTo>
                    <a:pt x="466258" y="2503535"/>
                  </a:lnTo>
                  <a:lnTo>
                    <a:pt x="466258" y="2831377"/>
                  </a:lnTo>
                  <a:lnTo>
                    <a:pt x="461344" y="2844602"/>
                  </a:lnTo>
                  <a:lnTo>
                    <a:pt x="461344" y="2892157"/>
                  </a:lnTo>
                  <a:lnTo>
                    <a:pt x="465973" y="2905068"/>
                  </a:lnTo>
                  <a:lnTo>
                    <a:pt x="465973" y="3026314"/>
                  </a:lnTo>
                  <a:lnTo>
                    <a:pt x="461628" y="3039543"/>
                  </a:lnTo>
                  <a:lnTo>
                    <a:pt x="465474" y="3048988"/>
                  </a:lnTo>
                  <a:cubicBezTo>
                    <a:pt x="466365" y="3085586"/>
                    <a:pt x="466599" y="3122432"/>
                    <a:pt x="466187" y="3159215"/>
                  </a:cubicBezTo>
                  <a:lnTo>
                    <a:pt x="470744" y="3172440"/>
                  </a:lnTo>
                  <a:lnTo>
                    <a:pt x="466258" y="3185037"/>
                  </a:lnTo>
                  <a:lnTo>
                    <a:pt x="466258" y="3379347"/>
                  </a:lnTo>
                  <a:lnTo>
                    <a:pt x="461344" y="3392261"/>
                  </a:lnTo>
                  <a:lnTo>
                    <a:pt x="461344" y="3427533"/>
                  </a:lnTo>
                  <a:lnTo>
                    <a:pt x="466187" y="3440758"/>
                  </a:lnTo>
                  <a:cubicBezTo>
                    <a:pt x="466186" y="3465953"/>
                    <a:pt x="455148" y="3465324"/>
                    <a:pt x="465545" y="3486740"/>
                  </a:cubicBezTo>
                  <a:cubicBezTo>
                    <a:pt x="466264" y="3498738"/>
                    <a:pt x="466478" y="3511239"/>
                    <a:pt x="466187" y="3523585"/>
                  </a:cubicBezTo>
                  <a:lnTo>
                    <a:pt x="461486" y="3537442"/>
                  </a:lnTo>
                  <a:lnTo>
                    <a:pt x="461486" y="3621214"/>
                  </a:lnTo>
                  <a:lnTo>
                    <a:pt x="456430" y="3635071"/>
                  </a:lnTo>
                  <a:lnTo>
                    <a:pt x="456429" y="3647982"/>
                  </a:lnTo>
                  <a:lnTo>
                    <a:pt x="461201" y="3660579"/>
                  </a:lnTo>
                  <a:lnTo>
                    <a:pt x="461201" y="3940549"/>
                  </a:lnTo>
                  <a:lnTo>
                    <a:pt x="456358" y="3954088"/>
                  </a:lnTo>
                  <a:cubicBezTo>
                    <a:pt x="456359" y="3958499"/>
                    <a:pt x="456714" y="3962278"/>
                    <a:pt x="456857" y="3966371"/>
                  </a:cubicBezTo>
                  <a:lnTo>
                    <a:pt x="460632" y="3975507"/>
                  </a:lnTo>
                  <a:cubicBezTo>
                    <a:pt x="463195" y="4052035"/>
                    <a:pt x="459421" y="4132970"/>
                    <a:pt x="461913" y="4210127"/>
                  </a:cubicBezTo>
                  <a:lnTo>
                    <a:pt x="465545" y="4219258"/>
                  </a:lnTo>
                  <a:cubicBezTo>
                    <a:pt x="466336" y="4255790"/>
                    <a:pt x="466549" y="4292510"/>
                    <a:pt x="466187" y="4329170"/>
                  </a:cubicBezTo>
                  <a:lnTo>
                    <a:pt x="461486" y="4342710"/>
                  </a:lnTo>
                  <a:lnTo>
                    <a:pt x="461486" y="4366962"/>
                  </a:lnTo>
                  <a:lnTo>
                    <a:pt x="466187" y="4379555"/>
                  </a:lnTo>
                  <a:lnTo>
                    <a:pt x="466187" y="4391211"/>
                  </a:lnTo>
                  <a:lnTo>
                    <a:pt x="461415" y="4403807"/>
                  </a:lnTo>
                  <a:lnTo>
                    <a:pt x="461415" y="4452618"/>
                  </a:lnTo>
                  <a:cubicBezTo>
                    <a:pt x="464050" y="4459234"/>
                    <a:pt x="467112" y="4463328"/>
                    <a:pt x="466187" y="4478758"/>
                  </a:cubicBezTo>
                  <a:cubicBezTo>
                    <a:pt x="469889" y="4764712"/>
                    <a:pt x="459065" y="5087826"/>
                    <a:pt x="470317" y="5355830"/>
                  </a:cubicBezTo>
                  <a:lnTo>
                    <a:pt x="466471" y="5365594"/>
                  </a:lnTo>
                  <a:lnTo>
                    <a:pt x="466472" y="5437083"/>
                  </a:lnTo>
                  <a:cubicBezTo>
                    <a:pt x="464833" y="5442122"/>
                    <a:pt x="463266" y="5446529"/>
                    <a:pt x="461557" y="5451254"/>
                  </a:cubicBezTo>
                  <a:cubicBezTo>
                    <a:pt x="461557" y="5454719"/>
                    <a:pt x="461557" y="5458498"/>
                    <a:pt x="461557" y="5462909"/>
                  </a:cubicBezTo>
                  <a:lnTo>
                    <a:pt x="466471" y="5476134"/>
                  </a:lnTo>
                  <a:lnTo>
                    <a:pt x="466472" y="5548883"/>
                  </a:lnTo>
                  <a:lnTo>
                    <a:pt x="461700" y="5561480"/>
                  </a:lnTo>
                  <a:lnTo>
                    <a:pt x="461699" y="5865698"/>
                  </a:lnTo>
                  <a:lnTo>
                    <a:pt x="466186" y="5878613"/>
                  </a:lnTo>
                  <a:cubicBezTo>
                    <a:pt x="460773" y="5886171"/>
                    <a:pt x="461486" y="5904121"/>
                    <a:pt x="461557" y="5925219"/>
                  </a:cubicBezTo>
                  <a:lnTo>
                    <a:pt x="456928" y="5939079"/>
                  </a:lnTo>
                  <a:lnTo>
                    <a:pt x="456928" y="6033557"/>
                  </a:lnTo>
                  <a:lnTo>
                    <a:pt x="451872" y="6047728"/>
                  </a:lnTo>
                  <a:lnTo>
                    <a:pt x="451872" y="6095911"/>
                  </a:lnTo>
                  <a:lnTo>
                    <a:pt x="456643" y="6108822"/>
                  </a:lnTo>
                  <a:lnTo>
                    <a:pt x="456643" y="6132756"/>
                  </a:lnTo>
                  <a:lnTo>
                    <a:pt x="451587" y="6146299"/>
                  </a:lnTo>
                  <a:lnTo>
                    <a:pt x="451587" y="6316042"/>
                  </a:lnTo>
                  <a:cubicBezTo>
                    <a:pt x="445462" y="6326123"/>
                    <a:pt x="445533" y="6341240"/>
                    <a:pt x="450946" y="6350372"/>
                  </a:cubicBezTo>
                  <a:cubicBezTo>
                    <a:pt x="451992" y="6407657"/>
                    <a:pt x="452256" y="6465194"/>
                    <a:pt x="451729" y="6522638"/>
                  </a:cubicBezTo>
                  <a:lnTo>
                    <a:pt x="456429" y="6534289"/>
                  </a:lnTo>
                  <a:lnTo>
                    <a:pt x="456429" y="6595387"/>
                  </a:lnTo>
                  <a:lnTo>
                    <a:pt x="451943" y="6607981"/>
                  </a:lnTo>
                  <a:cubicBezTo>
                    <a:pt x="451944" y="6611446"/>
                    <a:pt x="451943" y="6615539"/>
                    <a:pt x="451943" y="6619636"/>
                  </a:cubicBezTo>
                  <a:lnTo>
                    <a:pt x="456857" y="6632547"/>
                  </a:lnTo>
                  <a:lnTo>
                    <a:pt x="456857" y="6717576"/>
                  </a:lnTo>
                  <a:lnTo>
                    <a:pt x="451801" y="6731118"/>
                  </a:lnTo>
                  <a:lnTo>
                    <a:pt x="451801" y="6864333"/>
                  </a:lnTo>
                  <a:cubicBezTo>
                    <a:pt x="438767" y="6960385"/>
                    <a:pt x="451800" y="7126667"/>
                    <a:pt x="446388" y="7242246"/>
                  </a:cubicBezTo>
                  <a:lnTo>
                    <a:pt x="442471" y="7252010"/>
                  </a:lnTo>
                  <a:lnTo>
                    <a:pt x="446816" y="7265235"/>
                  </a:lnTo>
                  <a:lnTo>
                    <a:pt x="446816" y="7386484"/>
                  </a:lnTo>
                  <a:lnTo>
                    <a:pt x="442257" y="7399395"/>
                  </a:lnTo>
                  <a:lnTo>
                    <a:pt x="442257" y="7544890"/>
                  </a:lnTo>
                  <a:lnTo>
                    <a:pt x="446887" y="7557487"/>
                  </a:lnTo>
                  <a:lnTo>
                    <a:pt x="442329" y="7570084"/>
                  </a:lnTo>
                  <a:lnTo>
                    <a:pt x="442329" y="7874620"/>
                  </a:lnTo>
                  <a:cubicBezTo>
                    <a:pt x="448810" y="7892256"/>
                    <a:pt x="448810" y="7893201"/>
                    <a:pt x="442685" y="7909578"/>
                  </a:cubicBezTo>
                  <a:cubicBezTo>
                    <a:pt x="440406" y="7958075"/>
                    <a:pt x="443967" y="8010668"/>
                    <a:pt x="441402" y="8058852"/>
                  </a:cubicBezTo>
                  <a:lnTo>
                    <a:pt x="437414" y="8068615"/>
                  </a:lnTo>
                  <a:lnTo>
                    <a:pt x="437414" y="8104201"/>
                  </a:lnTo>
                  <a:lnTo>
                    <a:pt x="432572" y="8117744"/>
                  </a:lnTo>
                  <a:cubicBezTo>
                    <a:pt x="449237" y="8137899"/>
                    <a:pt x="460489" y="8092235"/>
                    <a:pt x="456857" y="8202776"/>
                  </a:cubicBezTo>
                  <a:lnTo>
                    <a:pt x="461985" y="8216947"/>
                  </a:lnTo>
                  <a:lnTo>
                    <a:pt x="461985" y="8434559"/>
                  </a:lnTo>
                  <a:lnTo>
                    <a:pt x="466329" y="8447787"/>
                  </a:lnTo>
                  <a:lnTo>
                    <a:pt x="462341" y="8457865"/>
                  </a:lnTo>
                  <a:cubicBezTo>
                    <a:pt x="461714" y="8473861"/>
                    <a:pt x="461522" y="8490145"/>
                    <a:pt x="461771" y="8506366"/>
                  </a:cubicBezTo>
                  <a:lnTo>
                    <a:pt x="466472" y="8520222"/>
                  </a:lnTo>
                  <a:lnTo>
                    <a:pt x="466472" y="8740672"/>
                  </a:lnTo>
                  <a:cubicBezTo>
                    <a:pt x="452228" y="8778145"/>
                    <a:pt x="432145" y="8769645"/>
                    <a:pt x="414910" y="8781296"/>
                  </a:cubicBezTo>
                  <a:lnTo>
                    <a:pt x="402874" y="8814994"/>
                  </a:lnTo>
                  <a:cubicBezTo>
                    <a:pt x="402874" y="8838611"/>
                    <a:pt x="404583" y="8856247"/>
                    <a:pt x="395753" y="8855619"/>
                  </a:cubicBezTo>
                  <a:lnTo>
                    <a:pt x="387848" y="8872624"/>
                  </a:lnTo>
                  <a:lnTo>
                    <a:pt x="387848" y="8935609"/>
                  </a:lnTo>
                  <a:cubicBezTo>
                    <a:pt x="386281" y="8940020"/>
                    <a:pt x="384429" y="8941908"/>
                    <a:pt x="383574" y="8948838"/>
                  </a:cubicBezTo>
                  <a:lnTo>
                    <a:pt x="387563" y="8958601"/>
                  </a:lnTo>
                  <a:cubicBezTo>
                    <a:pt x="388702" y="8982850"/>
                    <a:pt x="387562" y="9008986"/>
                    <a:pt x="388275" y="9033552"/>
                  </a:cubicBezTo>
                  <a:lnTo>
                    <a:pt x="392263" y="9043316"/>
                  </a:lnTo>
                  <a:cubicBezTo>
                    <a:pt x="389471" y="9053674"/>
                    <a:pt x="386381" y="9062367"/>
                    <a:pt x="383076" y="9069138"/>
                  </a:cubicBezTo>
                  <a:lnTo>
                    <a:pt x="387990" y="9082049"/>
                  </a:lnTo>
                  <a:cubicBezTo>
                    <a:pt x="387990" y="9086460"/>
                    <a:pt x="387990" y="9090239"/>
                    <a:pt x="387990" y="9093704"/>
                  </a:cubicBezTo>
                  <a:lnTo>
                    <a:pt x="383289" y="9107244"/>
                  </a:lnTo>
                  <a:cubicBezTo>
                    <a:pt x="383289" y="9111654"/>
                    <a:pt x="383717" y="9115433"/>
                    <a:pt x="383860" y="9119527"/>
                  </a:cubicBezTo>
                  <a:cubicBezTo>
                    <a:pt x="390981" y="9128344"/>
                    <a:pt x="387492" y="9167713"/>
                    <a:pt x="388275" y="9191016"/>
                  </a:cubicBezTo>
                  <a:lnTo>
                    <a:pt x="392904" y="9202667"/>
                  </a:lnTo>
                  <a:lnTo>
                    <a:pt x="392904" y="9298719"/>
                  </a:lnTo>
                  <a:lnTo>
                    <a:pt x="397960" y="9313208"/>
                  </a:lnTo>
                  <a:lnTo>
                    <a:pt x="397961" y="9397294"/>
                  </a:lnTo>
                  <a:lnTo>
                    <a:pt x="403017" y="9410833"/>
                  </a:lnTo>
                  <a:lnTo>
                    <a:pt x="403017" y="9422488"/>
                  </a:lnTo>
                  <a:cubicBezTo>
                    <a:pt x="405509" y="9431620"/>
                    <a:pt x="410139" y="9425636"/>
                    <a:pt x="412774" y="9436028"/>
                  </a:cubicBezTo>
                  <a:cubicBezTo>
                    <a:pt x="412774" y="9439807"/>
                    <a:pt x="412774" y="9443903"/>
                    <a:pt x="412774" y="9447368"/>
                  </a:cubicBezTo>
                  <a:lnTo>
                    <a:pt x="408145" y="9460279"/>
                  </a:lnTo>
                  <a:cubicBezTo>
                    <a:pt x="408145" y="9516338"/>
                    <a:pt x="393901" y="9482009"/>
                    <a:pt x="412916" y="9534602"/>
                  </a:cubicBezTo>
                  <a:cubicBezTo>
                    <a:pt x="412916" y="9534602"/>
                    <a:pt x="412916" y="9539641"/>
                    <a:pt x="412916" y="9543734"/>
                  </a:cubicBezTo>
                  <a:lnTo>
                    <a:pt x="417758" y="9556646"/>
                  </a:lnTo>
                  <a:lnTo>
                    <a:pt x="413130" y="9569243"/>
                  </a:lnTo>
                  <a:cubicBezTo>
                    <a:pt x="419397" y="9576801"/>
                    <a:pt x="417047" y="9600735"/>
                    <a:pt x="418471" y="9619317"/>
                  </a:cubicBezTo>
                  <a:lnTo>
                    <a:pt x="421960" y="9627821"/>
                  </a:lnTo>
                  <a:cubicBezTo>
                    <a:pt x="421960" y="9635693"/>
                    <a:pt x="419539" y="9636325"/>
                    <a:pt x="418043" y="9641678"/>
                  </a:cubicBezTo>
                  <a:cubicBezTo>
                    <a:pt x="429367" y="9683562"/>
                    <a:pt x="446174" y="9636635"/>
                    <a:pt x="457356" y="9679469"/>
                  </a:cubicBezTo>
                  <a:lnTo>
                    <a:pt x="457356" y="9711725"/>
                  </a:lnTo>
                  <a:lnTo>
                    <a:pt x="19870" y="10149211"/>
                  </a:lnTo>
                  <a:lnTo>
                    <a:pt x="19870" y="10045730"/>
                  </a:lnTo>
                  <a:lnTo>
                    <a:pt x="15169" y="10032816"/>
                  </a:lnTo>
                  <a:lnTo>
                    <a:pt x="15169" y="10021164"/>
                  </a:lnTo>
                  <a:lnTo>
                    <a:pt x="19941" y="10008567"/>
                  </a:lnTo>
                  <a:lnTo>
                    <a:pt x="19941" y="9959752"/>
                  </a:lnTo>
                  <a:lnTo>
                    <a:pt x="16309" y="9950934"/>
                  </a:lnTo>
                  <a:cubicBezTo>
                    <a:pt x="14428" y="9868455"/>
                    <a:pt x="14215" y="9785410"/>
                    <a:pt x="15668" y="9702772"/>
                  </a:cubicBezTo>
                  <a:cubicBezTo>
                    <a:pt x="21010" y="9693012"/>
                    <a:pt x="19228" y="9679155"/>
                    <a:pt x="24642" y="9666872"/>
                  </a:cubicBezTo>
                  <a:cubicBezTo>
                    <a:pt x="24969" y="9651692"/>
                    <a:pt x="24969" y="9636384"/>
                    <a:pt x="24642" y="9621205"/>
                  </a:cubicBezTo>
                  <a:cubicBezTo>
                    <a:pt x="21550" y="9611035"/>
                    <a:pt x="18260" y="9602058"/>
                    <a:pt x="14813" y="9594437"/>
                  </a:cubicBezTo>
                  <a:lnTo>
                    <a:pt x="14813" y="9582154"/>
                  </a:lnTo>
                  <a:lnTo>
                    <a:pt x="28558" y="9548773"/>
                  </a:lnTo>
                  <a:cubicBezTo>
                    <a:pt x="27205" y="9532083"/>
                    <a:pt x="20226" y="9529249"/>
                    <a:pt x="29200" y="9510036"/>
                  </a:cubicBezTo>
                  <a:cubicBezTo>
                    <a:pt x="29200" y="9505943"/>
                    <a:pt x="29200" y="9502164"/>
                    <a:pt x="29200" y="9497757"/>
                  </a:cubicBezTo>
                  <a:lnTo>
                    <a:pt x="24357" y="9484528"/>
                  </a:lnTo>
                  <a:lnTo>
                    <a:pt x="24357" y="9474136"/>
                  </a:lnTo>
                  <a:lnTo>
                    <a:pt x="29128" y="9461539"/>
                  </a:lnTo>
                  <a:lnTo>
                    <a:pt x="29128" y="9304076"/>
                  </a:lnTo>
                  <a:cubicBezTo>
                    <a:pt x="23573" y="9293998"/>
                    <a:pt x="22719" y="9280141"/>
                    <a:pt x="28273" y="9269749"/>
                  </a:cubicBezTo>
                  <a:cubicBezTo>
                    <a:pt x="25638" y="9244555"/>
                    <a:pt x="17305" y="9286126"/>
                    <a:pt x="19371" y="9220303"/>
                  </a:cubicBezTo>
                  <a:lnTo>
                    <a:pt x="24143" y="9206764"/>
                  </a:lnTo>
                  <a:lnTo>
                    <a:pt x="24143" y="9170546"/>
                  </a:lnTo>
                  <a:lnTo>
                    <a:pt x="19371" y="9157949"/>
                  </a:lnTo>
                  <a:lnTo>
                    <a:pt x="19371" y="9134015"/>
                  </a:lnTo>
                  <a:lnTo>
                    <a:pt x="24143" y="9121100"/>
                  </a:lnTo>
                  <a:lnTo>
                    <a:pt x="24143" y="9096852"/>
                  </a:lnTo>
                  <a:cubicBezTo>
                    <a:pt x="19300" y="9083941"/>
                    <a:pt x="8546" y="9067878"/>
                    <a:pt x="19087" y="9049300"/>
                  </a:cubicBezTo>
                  <a:lnTo>
                    <a:pt x="19086" y="9025994"/>
                  </a:lnTo>
                  <a:lnTo>
                    <a:pt x="24071" y="9012137"/>
                  </a:lnTo>
                  <a:cubicBezTo>
                    <a:pt x="24071" y="9008672"/>
                    <a:pt x="24071" y="9004579"/>
                    <a:pt x="24071" y="9000172"/>
                  </a:cubicBezTo>
                  <a:lnTo>
                    <a:pt x="13888" y="8973714"/>
                  </a:lnTo>
                  <a:cubicBezTo>
                    <a:pt x="14528" y="8968361"/>
                    <a:pt x="15098" y="8963008"/>
                    <a:pt x="15953" y="8956078"/>
                  </a:cubicBezTo>
                  <a:lnTo>
                    <a:pt x="26707" y="8980962"/>
                  </a:lnTo>
                  <a:cubicBezTo>
                    <a:pt x="30339" y="8972772"/>
                    <a:pt x="28415" y="8944744"/>
                    <a:pt x="28843" y="8928365"/>
                  </a:cubicBezTo>
                  <a:cubicBezTo>
                    <a:pt x="26350" y="8916399"/>
                    <a:pt x="17662" y="8918605"/>
                    <a:pt x="14599" y="8902542"/>
                  </a:cubicBezTo>
                  <a:lnTo>
                    <a:pt x="14600" y="8875774"/>
                  </a:lnTo>
                  <a:cubicBezTo>
                    <a:pt x="18424" y="8866292"/>
                    <a:pt x="23182" y="8868438"/>
                    <a:pt x="26493" y="8881127"/>
                  </a:cubicBezTo>
                  <a:cubicBezTo>
                    <a:pt x="30766" y="8875457"/>
                    <a:pt x="29556" y="8853414"/>
                    <a:pt x="28701" y="8837983"/>
                  </a:cubicBezTo>
                  <a:lnTo>
                    <a:pt x="24642" y="8827906"/>
                  </a:lnTo>
                  <a:cubicBezTo>
                    <a:pt x="24642" y="8821293"/>
                    <a:pt x="24642" y="8813417"/>
                    <a:pt x="24285" y="8804917"/>
                  </a:cubicBezTo>
                  <a:cubicBezTo>
                    <a:pt x="21287" y="8794806"/>
                    <a:pt x="18061" y="8786051"/>
                    <a:pt x="14671" y="8778777"/>
                  </a:cubicBezTo>
                  <a:lnTo>
                    <a:pt x="14670" y="8718311"/>
                  </a:lnTo>
                  <a:lnTo>
                    <a:pt x="19442" y="8705714"/>
                  </a:lnTo>
                  <a:lnTo>
                    <a:pt x="19442" y="8694059"/>
                  </a:lnTo>
                  <a:lnTo>
                    <a:pt x="14386" y="8680202"/>
                  </a:lnTo>
                  <a:lnTo>
                    <a:pt x="14386" y="8546990"/>
                  </a:lnTo>
                  <a:cubicBezTo>
                    <a:pt x="8262" y="8540064"/>
                    <a:pt x="10184" y="8515498"/>
                    <a:pt x="9472" y="8499436"/>
                  </a:cubicBezTo>
                  <a:lnTo>
                    <a:pt x="13745" y="8488730"/>
                  </a:lnTo>
                  <a:cubicBezTo>
                    <a:pt x="13745" y="8480854"/>
                    <a:pt x="11395" y="8480226"/>
                    <a:pt x="9899" y="8475187"/>
                  </a:cubicBezTo>
                  <a:lnTo>
                    <a:pt x="9899" y="8365275"/>
                  </a:lnTo>
                  <a:lnTo>
                    <a:pt x="14457" y="8352364"/>
                  </a:lnTo>
                  <a:lnTo>
                    <a:pt x="14458" y="8340398"/>
                  </a:lnTo>
                  <a:lnTo>
                    <a:pt x="9686" y="8327801"/>
                  </a:lnTo>
                  <a:lnTo>
                    <a:pt x="9686" y="8145457"/>
                  </a:lnTo>
                  <a:lnTo>
                    <a:pt x="14386" y="8132546"/>
                  </a:lnTo>
                  <a:lnTo>
                    <a:pt x="14385" y="8072394"/>
                  </a:lnTo>
                  <a:lnTo>
                    <a:pt x="9971" y="8059169"/>
                  </a:lnTo>
                  <a:cubicBezTo>
                    <a:pt x="18018" y="8043421"/>
                    <a:pt x="14813" y="7976970"/>
                    <a:pt x="13318" y="7946109"/>
                  </a:cubicBezTo>
                  <a:cubicBezTo>
                    <a:pt x="8525" y="7945699"/>
                    <a:pt x="3874" y="7938772"/>
                    <a:pt x="0" y="7926268"/>
                  </a:cubicBezTo>
                  <a:lnTo>
                    <a:pt x="4772" y="7913039"/>
                  </a:lnTo>
                  <a:lnTo>
                    <a:pt x="4772" y="7899500"/>
                  </a:lnTo>
                  <a:cubicBezTo>
                    <a:pt x="8617" y="7890051"/>
                    <a:pt x="16594" y="7896349"/>
                    <a:pt x="14172" y="7874306"/>
                  </a:cubicBezTo>
                  <a:cubicBezTo>
                    <a:pt x="6267" y="7863283"/>
                    <a:pt x="10754" y="7816987"/>
                    <a:pt x="9615" y="7789905"/>
                  </a:cubicBezTo>
                  <a:lnTo>
                    <a:pt x="14172" y="7778565"/>
                  </a:lnTo>
                  <a:lnTo>
                    <a:pt x="14172" y="7753688"/>
                  </a:lnTo>
                  <a:lnTo>
                    <a:pt x="9900" y="7741091"/>
                  </a:lnTo>
                  <a:lnTo>
                    <a:pt x="19442" y="7716528"/>
                  </a:lnTo>
                  <a:lnTo>
                    <a:pt x="19442" y="7704873"/>
                  </a:lnTo>
                  <a:lnTo>
                    <a:pt x="14600" y="7691648"/>
                  </a:lnTo>
                  <a:cubicBezTo>
                    <a:pt x="14101" y="7675900"/>
                    <a:pt x="14101" y="7675900"/>
                    <a:pt x="10042" y="7674012"/>
                  </a:cubicBezTo>
                  <a:cubicBezTo>
                    <a:pt x="-1424" y="7670861"/>
                    <a:pt x="8689" y="7642519"/>
                    <a:pt x="14102" y="7632756"/>
                  </a:cubicBezTo>
                  <a:lnTo>
                    <a:pt x="14528" y="7620790"/>
                  </a:lnTo>
                  <a:cubicBezTo>
                    <a:pt x="18730" y="7600635"/>
                    <a:pt x="28772" y="7602523"/>
                    <a:pt x="34256" y="7582053"/>
                  </a:cubicBezTo>
                  <a:cubicBezTo>
                    <a:pt x="34256" y="7577329"/>
                    <a:pt x="34255" y="7573549"/>
                    <a:pt x="33756" y="7569456"/>
                  </a:cubicBezTo>
                  <a:cubicBezTo>
                    <a:pt x="31193" y="7562840"/>
                    <a:pt x="6694" y="7564417"/>
                    <a:pt x="17448" y="7527886"/>
                  </a:cubicBezTo>
                  <a:cubicBezTo>
                    <a:pt x="21293" y="7525049"/>
                    <a:pt x="23929" y="7535127"/>
                    <a:pt x="27490" y="7538592"/>
                  </a:cubicBezTo>
                  <a:cubicBezTo>
                    <a:pt x="30837" y="7533239"/>
                    <a:pt x="28558" y="7511192"/>
                    <a:pt x="29200" y="7498281"/>
                  </a:cubicBezTo>
                  <a:lnTo>
                    <a:pt x="34327" y="7484424"/>
                  </a:lnTo>
                  <a:lnTo>
                    <a:pt x="34326" y="7448838"/>
                  </a:lnTo>
                  <a:lnTo>
                    <a:pt x="38885" y="7436241"/>
                  </a:lnTo>
                  <a:lnTo>
                    <a:pt x="38885" y="7411993"/>
                  </a:lnTo>
                  <a:lnTo>
                    <a:pt x="31763" y="7394043"/>
                  </a:lnTo>
                  <a:cubicBezTo>
                    <a:pt x="23787" y="7392465"/>
                    <a:pt x="14172" y="7430571"/>
                    <a:pt x="13460" y="7373570"/>
                  </a:cubicBezTo>
                  <a:lnTo>
                    <a:pt x="9615" y="7363178"/>
                  </a:lnTo>
                  <a:lnTo>
                    <a:pt x="9615" y="7290429"/>
                  </a:lnTo>
                  <a:lnTo>
                    <a:pt x="14386" y="7277832"/>
                  </a:lnTo>
                  <a:lnTo>
                    <a:pt x="14386" y="7253897"/>
                  </a:lnTo>
                  <a:lnTo>
                    <a:pt x="9330" y="7240041"/>
                  </a:lnTo>
                  <a:lnTo>
                    <a:pt x="9330" y="7033766"/>
                  </a:lnTo>
                  <a:lnTo>
                    <a:pt x="5627" y="7024630"/>
                  </a:lnTo>
                  <a:cubicBezTo>
                    <a:pt x="4516" y="6999846"/>
                    <a:pt x="4181" y="6974526"/>
                    <a:pt x="4629" y="6949365"/>
                  </a:cubicBezTo>
                  <a:lnTo>
                    <a:pt x="8902" y="6938656"/>
                  </a:lnTo>
                  <a:cubicBezTo>
                    <a:pt x="10469" y="6927005"/>
                    <a:pt x="8902" y="6914722"/>
                    <a:pt x="9971" y="6903070"/>
                  </a:cubicBezTo>
                  <a:lnTo>
                    <a:pt x="4843" y="6888268"/>
                  </a:lnTo>
                  <a:lnTo>
                    <a:pt x="4843" y="6280460"/>
                  </a:lnTo>
                  <a:lnTo>
                    <a:pt x="9472" y="6267545"/>
                  </a:lnTo>
                  <a:lnTo>
                    <a:pt x="9472" y="6255894"/>
                  </a:lnTo>
                  <a:lnTo>
                    <a:pt x="4701" y="6242983"/>
                  </a:lnTo>
                  <a:lnTo>
                    <a:pt x="4701" y="5975607"/>
                  </a:lnTo>
                  <a:lnTo>
                    <a:pt x="9615" y="5962382"/>
                  </a:lnTo>
                  <a:cubicBezTo>
                    <a:pt x="9615" y="5957971"/>
                    <a:pt x="9614" y="5953878"/>
                    <a:pt x="9187" y="5950099"/>
                  </a:cubicBezTo>
                  <a:cubicBezTo>
                    <a:pt x="784" y="5936556"/>
                    <a:pt x="6053" y="5883648"/>
                    <a:pt x="4629" y="5853418"/>
                  </a:cubicBezTo>
                  <a:lnTo>
                    <a:pt x="9258" y="5842395"/>
                  </a:lnTo>
                  <a:lnTo>
                    <a:pt x="4914" y="5829167"/>
                  </a:lnTo>
                  <a:lnTo>
                    <a:pt x="4914" y="5757995"/>
                  </a:lnTo>
                  <a:lnTo>
                    <a:pt x="9472" y="5745398"/>
                  </a:lnTo>
                  <a:lnTo>
                    <a:pt x="9472" y="5587934"/>
                  </a:lnTo>
                  <a:lnTo>
                    <a:pt x="14528" y="5574391"/>
                  </a:lnTo>
                  <a:lnTo>
                    <a:pt x="14528" y="5501956"/>
                  </a:lnTo>
                  <a:lnTo>
                    <a:pt x="19157" y="5489359"/>
                  </a:lnTo>
                  <a:lnTo>
                    <a:pt x="19158" y="5428264"/>
                  </a:lnTo>
                  <a:lnTo>
                    <a:pt x="15525" y="5419133"/>
                  </a:lnTo>
                  <a:cubicBezTo>
                    <a:pt x="13460" y="5399923"/>
                    <a:pt x="13532" y="5375671"/>
                    <a:pt x="19087" y="5368745"/>
                  </a:cubicBezTo>
                  <a:cubicBezTo>
                    <a:pt x="20012" y="5349535"/>
                    <a:pt x="19086" y="5329379"/>
                    <a:pt x="19585" y="5308907"/>
                  </a:cubicBezTo>
                  <a:lnTo>
                    <a:pt x="14742" y="5294422"/>
                  </a:lnTo>
                  <a:lnTo>
                    <a:pt x="14742" y="5148924"/>
                  </a:lnTo>
                  <a:lnTo>
                    <a:pt x="19300" y="5136012"/>
                  </a:lnTo>
                  <a:lnTo>
                    <a:pt x="19300" y="5112392"/>
                  </a:lnTo>
                  <a:lnTo>
                    <a:pt x="14528" y="5099481"/>
                  </a:lnTo>
                  <a:lnTo>
                    <a:pt x="14528" y="5051298"/>
                  </a:lnTo>
                  <a:lnTo>
                    <a:pt x="19442" y="5037755"/>
                  </a:lnTo>
                  <a:cubicBezTo>
                    <a:pt x="19236" y="5033725"/>
                    <a:pt x="19094" y="5029599"/>
                    <a:pt x="19016" y="5025472"/>
                  </a:cubicBezTo>
                  <a:cubicBezTo>
                    <a:pt x="12748" y="5008782"/>
                    <a:pt x="12748" y="5007837"/>
                    <a:pt x="19015" y="4990832"/>
                  </a:cubicBezTo>
                  <a:lnTo>
                    <a:pt x="19016" y="4965952"/>
                  </a:lnTo>
                  <a:lnTo>
                    <a:pt x="14670" y="4953355"/>
                  </a:lnTo>
                  <a:lnTo>
                    <a:pt x="14671" y="4905171"/>
                  </a:lnTo>
                  <a:lnTo>
                    <a:pt x="19300" y="4892261"/>
                  </a:lnTo>
                  <a:lnTo>
                    <a:pt x="19300" y="4819825"/>
                  </a:lnTo>
                  <a:lnTo>
                    <a:pt x="14600" y="4806914"/>
                  </a:lnTo>
                  <a:cubicBezTo>
                    <a:pt x="25211" y="4775422"/>
                    <a:pt x="16879" y="4688187"/>
                    <a:pt x="19371" y="4636853"/>
                  </a:cubicBezTo>
                  <a:cubicBezTo>
                    <a:pt x="12748" y="4618903"/>
                    <a:pt x="12748" y="4617958"/>
                    <a:pt x="19015" y="4600950"/>
                  </a:cubicBezTo>
                  <a:lnTo>
                    <a:pt x="14814" y="4588353"/>
                  </a:lnTo>
                  <a:lnTo>
                    <a:pt x="19371" y="4575442"/>
                  </a:lnTo>
                  <a:lnTo>
                    <a:pt x="19371" y="4561271"/>
                  </a:lnTo>
                  <a:lnTo>
                    <a:pt x="14386" y="4548043"/>
                  </a:lnTo>
                  <a:lnTo>
                    <a:pt x="14386" y="4475611"/>
                  </a:lnTo>
                  <a:cubicBezTo>
                    <a:pt x="5627" y="4462382"/>
                    <a:pt x="10968" y="4409792"/>
                    <a:pt x="9544" y="4378299"/>
                  </a:cubicBezTo>
                  <a:lnTo>
                    <a:pt x="13532" y="4368536"/>
                  </a:lnTo>
                  <a:cubicBezTo>
                    <a:pt x="15454" y="4350582"/>
                    <a:pt x="15454" y="4325392"/>
                    <a:pt x="10255" y="4319090"/>
                  </a:cubicBezTo>
                  <a:cubicBezTo>
                    <a:pt x="9401" y="4290715"/>
                    <a:pt x="9166" y="4262025"/>
                    <a:pt x="9544" y="4233433"/>
                  </a:cubicBezTo>
                  <a:lnTo>
                    <a:pt x="14315" y="4219886"/>
                  </a:lnTo>
                  <a:lnTo>
                    <a:pt x="14314" y="4110609"/>
                  </a:lnTo>
                  <a:lnTo>
                    <a:pt x="9615" y="4098012"/>
                  </a:lnTo>
                  <a:lnTo>
                    <a:pt x="9615" y="4061795"/>
                  </a:lnTo>
                  <a:lnTo>
                    <a:pt x="14386" y="4048884"/>
                  </a:lnTo>
                  <a:lnTo>
                    <a:pt x="14386" y="4037232"/>
                  </a:lnTo>
                  <a:lnTo>
                    <a:pt x="9828" y="4024635"/>
                  </a:lnTo>
                  <a:lnTo>
                    <a:pt x="9828" y="3987786"/>
                  </a:lnTo>
                  <a:cubicBezTo>
                    <a:pt x="13816" y="3981491"/>
                    <a:pt x="15953" y="3967317"/>
                    <a:pt x="13745" y="3949998"/>
                  </a:cubicBezTo>
                  <a:lnTo>
                    <a:pt x="10255" y="3941494"/>
                  </a:lnTo>
                  <a:cubicBezTo>
                    <a:pt x="8404" y="3878509"/>
                    <a:pt x="10255" y="3811430"/>
                    <a:pt x="9544" y="3746240"/>
                  </a:cubicBezTo>
                  <a:lnTo>
                    <a:pt x="14315" y="3732383"/>
                  </a:lnTo>
                  <a:lnTo>
                    <a:pt x="14315" y="3368327"/>
                  </a:lnTo>
                  <a:lnTo>
                    <a:pt x="9686" y="3355726"/>
                  </a:lnTo>
                  <a:lnTo>
                    <a:pt x="9686" y="3344075"/>
                  </a:lnTo>
                  <a:cubicBezTo>
                    <a:pt x="11181" y="3339668"/>
                    <a:pt x="12819" y="3335260"/>
                    <a:pt x="14529" y="3330850"/>
                  </a:cubicBezTo>
                  <a:lnTo>
                    <a:pt x="14528" y="3088040"/>
                  </a:lnTo>
                  <a:lnTo>
                    <a:pt x="19229" y="3075128"/>
                  </a:lnTo>
                  <a:lnTo>
                    <a:pt x="19228" y="2940968"/>
                  </a:lnTo>
                  <a:lnTo>
                    <a:pt x="15525" y="2931836"/>
                  </a:lnTo>
                  <a:cubicBezTo>
                    <a:pt x="14329" y="2911270"/>
                    <a:pt x="13965" y="2889952"/>
                    <a:pt x="14458" y="2868850"/>
                  </a:cubicBezTo>
                  <a:lnTo>
                    <a:pt x="18659" y="2858459"/>
                  </a:lnTo>
                  <a:cubicBezTo>
                    <a:pt x="20083" y="2846490"/>
                    <a:pt x="19157" y="2834524"/>
                    <a:pt x="19442" y="2821613"/>
                  </a:cubicBezTo>
                  <a:lnTo>
                    <a:pt x="14742" y="2807756"/>
                  </a:lnTo>
                  <a:lnTo>
                    <a:pt x="14742" y="2650293"/>
                  </a:lnTo>
                  <a:lnTo>
                    <a:pt x="19300" y="2637695"/>
                  </a:lnTo>
                  <a:lnTo>
                    <a:pt x="19300" y="2577230"/>
                  </a:lnTo>
                  <a:lnTo>
                    <a:pt x="14528" y="2564629"/>
                  </a:lnTo>
                  <a:lnTo>
                    <a:pt x="14528" y="2552664"/>
                  </a:lnTo>
                  <a:lnTo>
                    <a:pt x="19585" y="2539120"/>
                  </a:lnTo>
                  <a:lnTo>
                    <a:pt x="19585" y="2503221"/>
                  </a:lnTo>
                  <a:cubicBezTo>
                    <a:pt x="32119" y="2434882"/>
                    <a:pt x="19585" y="2298520"/>
                    <a:pt x="24997" y="2209709"/>
                  </a:cubicBezTo>
                  <a:lnTo>
                    <a:pt x="28843" y="2200262"/>
                  </a:lnTo>
                  <a:lnTo>
                    <a:pt x="24570" y="2187033"/>
                  </a:lnTo>
                  <a:lnTo>
                    <a:pt x="24570" y="1981701"/>
                  </a:lnTo>
                  <a:lnTo>
                    <a:pt x="19513" y="1967530"/>
                  </a:lnTo>
                  <a:lnTo>
                    <a:pt x="19513" y="1931627"/>
                  </a:lnTo>
                  <a:lnTo>
                    <a:pt x="24285" y="1918715"/>
                  </a:lnTo>
                  <a:lnTo>
                    <a:pt x="24285" y="1894781"/>
                  </a:lnTo>
                  <a:lnTo>
                    <a:pt x="19585" y="1882184"/>
                  </a:lnTo>
                  <a:lnTo>
                    <a:pt x="19585" y="1857622"/>
                  </a:lnTo>
                  <a:lnTo>
                    <a:pt x="23288" y="1848486"/>
                  </a:lnTo>
                  <a:cubicBezTo>
                    <a:pt x="25923" y="1816994"/>
                    <a:pt x="23288" y="1780148"/>
                    <a:pt x="24713" y="1747395"/>
                  </a:cubicBezTo>
                  <a:cubicBezTo>
                    <a:pt x="34398" y="1722515"/>
                    <a:pt x="27063" y="1649452"/>
                    <a:pt x="29200" y="1603789"/>
                  </a:cubicBezTo>
                  <a:lnTo>
                    <a:pt x="24784" y="1590560"/>
                  </a:lnTo>
                  <a:cubicBezTo>
                    <a:pt x="24784" y="1587412"/>
                    <a:pt x="24784" y="1583319"/>
                    <a:pt x="24285" y="1578909"/>
                  </a:cubicBezTo>
                  <a:lnTo>
                    <a:pt x="29128" y="1565366"/>
                  </a:lnTo>
                  <a:lnTo>
                    <a:pt x="29128" y="1541749"/>
                  </a:lnTo>
                  <a:lnTo>
                    <a:pt x="24357" y="1528838"/>
                  </a:lnTo>
                  <a:lnTo>
                    <a:pt x="24357" y="1504903"/>
                  </a:lnTo>
                  <a:lnTo>
                    <a:pt x="29057" y="1492303"/>
                  </a:lnTo>
                  <a:lnTo>
                    <a:pt x="29057" y="1467740"/>
                  </a:lnTo>
                  <a:cubicBezTo>
                    <a:pt x="16523" y="1394677"/>
                    <a:pt x="29057" y="1245085"/>
                    <a:pt x="23715" y="1149979"/>
                  </a:cubicBezTo>
                  <a:lnTo>
                    <a:pt x="20155" y="1141161"/>
                  </a:lnTo>
                  <a:cubicBezTo>
                    <a:pt x="20155" y="1132657"/>
                    <a:pt x="24784" y="1131084"/>
                    <a:pt x="24285" y="1122580"/>
                  </a:cubicBezTo>
                  <a:cubicBezTo>
                    <a:pt x="23787" y="1114076"/>
                    <a:pt x="27063" y="1109037"/>
                    <a:pt x="29128" y="1102739"/>
                  </a:cubicBezTo>
                  <a:lnTo>
                    <a:pt x="29128" y="1078804"/>
                  </a:lnTo>
                  <a:lnTo>
                    <a:pt x="24357" y="1065893"/>
                  </a:lnTo>
                  <a:lnTo>
                    <a:pt x="24357" y="1054241"/>
                  </a:lnTo>
                  <a:lnTo>
                    <a:pt x="29057" y="1041327"/>
                  </a:lnTo>
                  <a:lnTo>
                    <a:pt x="29057" y="1002593"/>
                  </a:lnTo>
                  <a:cubicBezTo>
                    <a:pt x="17092" y="898351"/>
                    <a:pt x="27133" y="724826"/>
                    <a:pt x="24855" y="599486"/>
                  </a:cubicBezTo>
                  <a:cubicBezTo>
                    <a:pt x="30980" y="583110"/>
                    <a:pt x="30980" y="582164"/>
                    <a:pt x="24855" y="564843"/>
                  </a:cubicBezTo>
                  <a:lnTo>
                    <a:pt x="24855" y="530203"/>
                  </a:lnTo>
                  <a:lnTo>
                    <a:pt x="29413" y="517602"/>
                  </a:lnTo>
                  <a:lnTo>
                    <a:pt x="29413" y="467217"/>
                  </a:lnTo>
                  <a:lnTo>
                    <a:pt x="24642" y="454616"/>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400" name="Google Shape;400;p19"/>
            <p:cNvSpPr/>
            <p:nvPr/>
          </p:nvSpPr>
          <p:spPr>
            <a:xfrm rot="2700000">
              <a:off x="2513998" y="-1362761"/>
              <a:ext cx="463586" cy="8192219"/>
            </a:xfrm>
            <a:custGeom>
              <a:rect b="b" l="l" r="r" t="t"/>
              <a:pathLst>
                <a:path extrusionOk="0" h="8187666" w="463328">
                  <a:moveTo>
                    <a:pt x="337893" y="8085345"/>
                  </a:moveTo>
                  <a:lnTo>
                    <a:pt x="341632" y="8085754"/>
                  </a:lnTo>
                  <a:lnTo>
                    <a:pt x="345291" y="8092742"/>
                  </a:lnTo>
                  <a:close/>
                  <a:moveTo>
                    <a:pt x="437508" y="7813269"/>
                  </a:moveTo>
                  <a:cubicBezTo>
                    <a:pt x="441140" y="7824292"/>
                    <a:pt x="439930" y="7835001"/>
                    <a:pt x="444630" y="7844762"/>
                  </a:cubicBezTo>
                  <a:lnTo>
                    <a:pt x="444630" y="7892317"/>
                  </a:lnTo>
                  <a:lnTo>
                    <a:pt x="440001" y="7904914"/>
                  </a:lnTo>
                  <a:lnTo>
                    <a:pt x="440001" y="7916565"/>
                  </a:lnTo>
                  <a:lnTo>
                    <a:pt x="444773" y="7929480"/>
                  </a:lnTo>
                  <a:lnTo>
                    <a:pt x="444773" y="7976086"/>
                  </a:lnTo>
                  <a:lnTo>
                    <a:pt x="440144" y="7988997"/>
                  </a:lnTo>
                  <a:lnTo>
                    <a:pt x="440144" y="8061432"/>
                  </a:lnTo>
                  <a:lnTo>
                    <a:pt x="444488" y="8074660"/>
                  </a:lnTo>
                  <a:lnTo>
                    <a:pt x="440286" y="8085052"/>
                  </a:lnTo>
                  <a:cubicBezTo>
                    <a:pt x="438078" y="8125363"/>
                    <a:pt x="446766" y="8112766"/>
                    <a:pt x="444488" y="8132921"/>
                  </a:cubicBezTo>
                  <a:lnTo>
                    <a:pt x="449615" y="8146778"/>
                  </a:lnTo>
                  <a:cubicBezTo>
                    <a:pt x="446340" y="8155282"/>
                    <a:pt x="443063" y="8163785"/>
                    <a:pt x="440215" y="8171658"/>
                  </a:cubicBezTo>
                  <a:lnTo>
                    <a:pt x="440215" y="8187666"/>
                  </a:lnTo>
                  <a:lnTo>
                    <a:pt x="433199" y="8180651"/>
                  </a:lnTo>
                  <a:lnTo>
                    <a:pt x="430031" y="8172286"/>
                  </a:lnTo>
                  <a:lnTo>
                    <a:pt x="430030" y="8099537"/>
                  </a:lnTo>
                  <a:lnTo>
                    <a:pt x="434517" y="8086626"/>
                  </a:lnTo>
                  <a:lnTo>
                    <a:pt x="425259" y="8063637"/>
                  </a:lnTo>
                  <a:lnTo>
                    <a:pt x="429675" y="8050726"/>
                  </a:lnTo>
                  <a:cubicBezTo>
                    <a:pt x="429675" y="8047261"/>
                    <a:pt x="429674" y="8043482"/>
                    <a:pt x="429675" y="8039071"/>
                  </a:cubicBezTo>
                  <a:lnTo>
                    <a:pt x="434588" y="8026160"/>
                  </a:lnTo>
                  <a:lnTo>
                    <a:pt x="434589" y="7965694"/>
                  </a:lnTo>
                  <a:lnTo>
                    <a:pt x="429675" y="7952468"/>
                  </a:lnTo>
                  <a:cubicBezTo>
                    <a:pt x="428820" y="7939868"/>
                    <a:pt x="432737" y="7934201"/>
                    <a:pt x="434588" y="7926643"/>
                  </a:cubicBezTo>
                  <a:cubicBezTo>
                    <a:pt x="434873" y="7914674"/>
                    <a:pt x="434653" y="7902394"/>
                    <a:pt x="433948" y="7890739"/>
                  </a:cubicBezTo>
                  <a:cubicBezTo>
                    <a:pt x="419704" y="7865545"/>
                    <a:pt x="402968" y="7919085"/>
                    <a:pt x="390647" y="7880662"/>
                  </a:cubicBezTo>
                  <a:cubicBezTo>
                    <a:pt x="390647" y="7876572"/>
                    <a:pt x="390647" y="7872789"/>
                    <a:pt x="390648" y="7869010"/>
                  </a:cubicBezTo>
                  <a:cubicBezTo>
                    <a:pt x="394849" y="7853894"/>
                    <a:pt x="401686" y="7869010"/>
                    <a:pt x="407811" y="7850746"/>
                  </a:cubicBezTo>
                  <a:cubicBezTo>
                    <a:pt x="414149" y="7840354"/>
                    <a:pt x="428037" y="7869956"/>
                    <a:pt x="430387" y="7830591"/>
                  </a:cubicBezTo>
                  <a:close/>
                  <a:moveTo>
                    <a:pt x="216949" y="7339933"/>
                  </a:moveTo>
                  <a:cubicBezTo>
                    <a:pt x="230053" y="7352216"/>
                    <a:pt x="248854" y="7359142"/>
                    <a:pt x="260677" y="7328913"/>
                  </a:cubicBezTo>
                  <a:cubicBezTo>
                    <a:pt x="257115" y="7320723"/>
                    <a:pt x="252201" y="7323870"/>
                    <a:pt x="248355" y="7311591"/>
                  </a:cubicBezTo>
                  <a:cubicBezTo>
                    <a:pt x="239738" y="7346231"/>
                    <a:pt x="227631" y="7327967"/>
                    <a:pt x="217661" y="7339933"/>
                  </a:cubicBezTo>
                  <a:close/>
                  <a:moveTo>
                    <a:pt x="250964" y="7261005"/>
                  </a:moveTo>
                  <a:lnTo>
                    <a:pt x="247216" y="7270334"/>
                  </a:lnTo>
                  <a:lnTo>
                    <a:pt x="246860" y="7270334"/>
                  </a:lnTo>
                  <a:lnTo>
                    <a:pt x="247216" y="7270334"/>
                  </a:lnTo>
                  <a:lnTo>
                    <a:pt x="247216" y="7270334"/>
                  </a:lnTo>
                  <a:lnTo>
                    <a:pt x="254979" y="7270334"/>
                  </a:lnTo>
                  <a:cubicBezTo>
                    <a:pt x="255335" y="7263878"/>
                    <a:pt x="253127" y="7260887"/>
                    <a:pt x="250964" y="7261005"/>
                  </a:cubicBezTo>
                  <a:close/>
                  <a:moveTo>
                    <a:pt x="407660" y="6933638"/>
                  </a:moveTo>
                  <a:cubicBezTo>
                    <a:pt x="406191" y="6934386"/>
                    <a:pt x="404784" y="6935881"/>
                    <a:pt x="403537" y="6939031"/>
                  </a:cubicBezTo>
                  <a:lnTo>
                    <a:pt x="403538" y="6951000"/>
                  </a:lnTo>
                  <a:cubicBezTo>
                    <a:pt x="412369" y="6963911"/>
                    <a:pt x="423478" y="6980287"/>
                    <a:pt x="432950" y="6963594"/>
                  </a:cubicBezTo>
                  <a:cubicBezTo>
                    <a:pt x="433734" y="6895887"/>
                    <a:pt x="432950" y="6912577"/>
                    <a:pt x="419989" y="6922655"/>
                  </a:cubicBezTo>
                  <a:cubicBezTo>
                    <a:pt x="417051" y="6935882"/>
                    <a:pt x="412070" y="6931394"/>
                    <a:pt x="407660" y="6933638"/>
                  </a:cubicBezTo>
                  <a:close/>
                  <a:moveTo>
                    <a:pt x="216450" y="6932875"/>
                  </a:moveTo>
                  <a:cubicBezTo>
                    <a:pt x="214739" y="6932875"/>
                    <a:pt x="213028" y="6935032"/>
                    <a:pt x="211536" y="6939345"/>
                  </a:cubicBezTo>
                  <a:lnTo>
                    <a:pt x="211536" y="6951314"/>
                  </a:lnTo>
                  <a:cubicBezTo>
                    <a:pt x="214520" y="6959944"/>
                    <a:pt x="218380" y="6959944"/>
                    <a:pt x="221365" y="6951314"/>
                  </a:cubicBezTo>
                  <a:lnTo>
                    <a:pt x="221365" y="6939345"/>
                  </a:lnTo>
                  <a:cubicBezTo>
                    <a:pt x="219873" y="6935032"/>
                    <a:pt x="218162" y="6932875"/>
                    <a:pt x="216450" y="6932875"/>
                  </a:cubicBezTo>
                  <a:close/>
                  <a:moveTo>
                    <a:pt x="178239" y="6803272"/>
                  </a:moveTo>
                  <a:cubicBezTo>
                    <a:pt x="177597" y="6805186"/>
                    <a:pt x="177281" y="6809438"/>
                    <a:pt x="177495" y="6817153"/>
                  </a:cubicBezTo>
                  <a:lnTo>
                    <a:pt x="177138" y="6818730"/>
                  </a:lnTo>
                  <a:cubicBezTo>
                    <a:pt x="180215" y="6827896"/>
                    <a:pt x="184246" y="6827896"/>
                    <a:pt x="187322" y="6818730"/>
                  </a:cubicBezTo>
                  <a:cubicBezTo>
                    <a:pt x="185026" y="6812824"/>
                    <a:pt x="180165" y="6797530"/>
                    <a:pt x="178239" y="6803272"/>
                  </a:cubicBezTo>
                  <a:close/>
                  <a:moveTo>
                    <a:pt x="282469" y="6457822"/>
                  </a:moveTo>
                  <a:cubicBezTo>
                    <a:pt x="278338" y="6465066"/>
                    <a:pt x="281116" y="6482071"/>
                    <a:pt x="275347" y="6487110"/>
                  </a:cubicBezTo>
                  <a:cubicBezTo>
                    <a:pt x="275418" y="6489189"/>
                    <a:pt x="275561" y="6491203"/>
                    <a:pt x="275774" y="6493094"/>
                  </a:cubicBezTo>
                  <a:lnTo>
                    <a:pt x="275418" y="6494671"/>
                  </a:lnTo>
                  <a:cubicBezTo>
                    <a:pt x="275988" y="6515769"/>
                    <a:pt x="283964" y="6510102"/>
                    <a:pt x="287667" y="6494671"/>
                  </a:cubicBezTo>
                  <a:cubicBezTo>
                    <a:pt x="294790" y="6511044"/>
                    <a:pt x="295288" y="6511044"/>
                    <a:pt x="301911" y="6494671"/>
                  </a:cubicBezTo>
                  <a:lnTo>
                    <a:pt x="306825" y="6505377"/>
                  </a:lnTo>
                  <a:cubicBezTo>
                    <a:pt x="307680" y="6502858"/>
                    <a:pt x="309460" y="6500338"/>
                    <a:pt x="309389" y="6497819"/>
                  </a:cubicBezTo>
                  <a:cubicBezTo>
                    <a:pt x="307751" y="6485222"/>
                    <a:pt x="317864" y="6476404"/>
                    <a:pt x="311810" y="6470105"/>
                  </a:cubicBezTo>
                  <a:cubicBezTo>
                    <a:pt x="301626" y="6470105"/>
                    <a:pt x="292653" y="6451210"/>
                    <a:pt x="282469" y="6457822"/>
                  </a:cubicBezTo>
                  <a:close/>
                  <a:moveTo>
                    <a:pt x="402671" y="6324888"/>
                  </a:moveTo>
                  <a:cubicBezTo>
                    <a:pt x="400373" y="6326084"/>
                    <a:pt x="399069" y="6331142"/>
                    <a:pt x="399478" y="6343503"/>
                  </a:cubicBezTo>
                  <a:cubicBezTo>
                    <a:pt x="407170" y="6374996"/>
                    <a:pt x="417924" y="6346968"/>
                    <a:pt x="426042" y="6372476"/>
                  </a:cubicBezTo>
                  <a:lnTo>
                    <a:pt x="438434" y="6341615"/>
                  </a:lnTo>
                  <a:lnTo>
                    <a:pt x="430743" y="6325553"/>
                  </a:lnTo>
                  <a:cubicBezTo>
                    <a:pt x="425401" y="6352478"/>
                    <a:pt x="409564" y="6321301"/>
                    <a:pt x="402671" y="6324888"/>
                  </a:cubicBezTo>
                  <a:close/>
                  <a:moveTo>
                    <a:pt x="138325" y="6562064"/>
                  </a:moveTo>
                  <a:lnTo>
                    <a:pt x="138325" y="6574344"/>
                  </a:lnTo>
                  <a:cubicBezTo>
                    <a:pt x="151322" y="6584739"/>
                    <a:pt x="164640" y="6584739"/>
                    <a:pt x="177637" y="6574344"/>
                  </a:cubicBezTo>
                  <a:cubicBezTo>
                    <a:pt x="176925" y="6537815"/>
                    <a:pt x="145590" y="6557025"/>
                    <a:pt x="138325" y="6562064"/>
                  </a:cubicBezTo>
                  <a:close/>
                  <a:moveTo>
                    <a:pt x="126507" y="6567467"/>
                  </a:moveTo>
                  <a:cubicBezTo>
                    <a:pt x="122831" y="6570567"/>
                    <a:pt x="125755" y="6591116"/>
                    <a:pt x="132486" y="6576235"/>
                  </a:cubicBezTo>
                  <a:lnTo>
                    <a:pt x="132227" y="6571939"/>
                  </a:lnTo>
                  <a:lnTo>
                    <a:pt x="132486" y="6572142"/>
                  </a:lnTo>
                  <a:lnTo>
                    <a:pt x="132201" y="6571513"/>
                  </a:lnTo>
                  <a:lnTo>
                    <a:pt x="132227" y="6571939"/>
                  </a:lnTo>
                  <a:close/>
                  <a:moveTo>
                    <a:pt x="412945" y="6238196"/>
                  </a:moveTo>
                  <a:cubicBezTo>
                    <a:pt x="406467" y="6240893"/>
                    <a:pt x="400070" y="6247357"/>
                    <a:pt x="393924" y="6257529"/>
                  </a:cubicBezTo>
                  <a:lnTo>
                    <a:pt x="394280" y="6257529"/>
                  </a:lnTo>
                  <a:cubicBezTo>
                    <a:pt x="407099" y="6278315"/>
                    <a:pt x="425402" y="6303192"/>
                    <a:pt x="438007" y="6269497"/>
                  </a:cubicBezTo>
                  <a:lnTo>
                    <a:pt x="433805" y="6257529"/>
                  </a:lnTo>
                  <a:cubicBezTo>
                    <a:pt x="433307" y="6251544"/>
                    <a:pt x="432808" y="6246191"/>
                    <a:pt x="432452" y="6241466"/>
                  </a:cubicBezTo>
                  <a:cubicBezTo>
                    <a:pt x="425982" y="6236569"/>
                    <a:pt x="419423" y="6235499"/>
                    <a:pt x="412945" y="6238196"/>
                  </a:cubicBezTo>
                  <a:close/>
                  <a:moveTo>
                    <a:pt x="167809" y="6464435"/>
                  </a:moveTo>
                  <a:cubicBezTo>
                    <a:pt x="168450" y="6480183"/>
                    <a:pt x="165815" y="6499707"/>
                    <a:pt x="170159" y="6507265"/>
                  </a:cubicBezTo>
                  <a:cubicBezTo>
                    <a:pt x="178421" y="6510730"/>
                    <a:pt x="188961" y="6499079"/>
                    <a:pt x="197364" y="6513881"/>
                  </a:cubicBezTo>
                  <a:lnTo>
                    <a:pt x="197364" y="6525532"/>
                  </a:lnTo>
                  <a:lnTo>
                    <a:pt x="204485" y="6543482"/>
                  </a:lnTo>
                  <a:cubicBezTo>
                    <a:pt x="215524" y="6518288"/>
                    <a:pt x="227062" y="6536870"/>
                    <a:pt x="241661" y="6531517"/>
                  </a:cubicBezTo>
                  <a:cubicBezTo>
                    <a:pt x="243370" y="6525532"/>
                    <a:pt x="246076" y="6515137"/>
                    <a:pt x="248142" y="6507582"/>
                  </a:cubicBezTo>
                  <a:cubicBezTo>
                    <a:pt x="252272" y="6505377"/>
                    <a:pt x="253626" y="6507582"/>
                    <a:pt x="256118" y="6501281"/>
                  </a:cubicBezTo>
                  <a:lnTo>
                    <a:pt x="256119" y="6485222"/>
                  </a:lnTo>
                  <a:cubicBezTo>
                    <a:pt x="251937" y="6486544"/>
                    <a:pt x="247779" y="6481694"/>
                    <a:pt x="244296" y="6471365"/>
                  </a:cubicBezTo>
                  <a:cubicBezTo>
                    <a:pt x="229626" y="6489946"/>
                    <a:pt x="213602" y="6459082"/>
                    <a:pt x="199571" y="6482388"/>
                  </a:cubicBezTo>
                  <a:cubicBezTo>
                    <a:pt x="195228" y="6477346"/>
                    <a:pt x="199572" y="6459082"/>
                    <a:pt x="193946" y="6458768"/>
                  </a:cubicBezTo>
                  <a:cubicBezTo>
                    <a:pt x="185328" y="6460973"/>
                    <a:pt x="175714" y="6452152"/>
                    <a:pt x="167809" y="6464435"/>
                  </a:cubicBezTo>
                  <a:close/>
                  <a:moveTo>
                    <a:pt x="121233" y="6495614"/>
                  </a:moveTo>
                  <a:cubicBezTo>
                    <a:pt x="117529" y="6506637"/>
                    <a:pt x="117529" y="6506637"/>
                    <a:pt x="121162" y="6518916"/>
                  </a:cubicBezTo>
                  <a:lnTo>
                    <a:pt x="121233" y="6520179"/>
                  </a:lnTo>
                  <a:lnTo>
                    <a:pt x="130847" y="6520179"/>
                  </a:lnTo>
                  <a:cubicBezTo>
                    <a:pt x="134408" y="6507897"/>
                    <a:pt x="134408" y="6507897"/>
                    <a:pt x="130847" y="6495614"/>
                  </a:cubicBezTo>
                  <a:close/>
                  <a:moveTo>
                    <a:pt x="251561" y="6209346"/>
                  </a:moveTo>
                  <a:cubicBezTo>
                    <a:pt x="251561" y="6212493"/>
                    <a:pt x="250136" y="6220369"/>
                    <a:pt x="253270" y="6224776"/>
                  </a:cubicBezTo>
                  <a:lnTo>
                    <a:pt x="253484" y="6226036"/>
                  </a:lnTo>
                  <a:cubicBezTo>
                    <a:pt x="259394" y="6230790"/>
                    <a:pt x="265477" y="6229187"/>
                    <a:pt x="271217" y="6221314"/>
                  </a:cubicBezTo>
                  <a:lnTo>
                    <a:pt x="271217" y="6209346"/>
                  </a:lnTo>
                  <a:cubicBezTo>
                    <a:pt x="264871" y="6199046"/>
                    <a:pt x="257906" y="6199046"/>
                    <a:pt x="251561" y="6209346"/>
                  </a:cubicBezTo>
                  <a:close/>
                  <a:moveTo>
                    <a:pt x="126432" y="6092193"/>
                  </a:moveTo>
                  <a:lnTo>
                    <a:pt x="118812" y="6110774"/>
                  </a:lnTo>
                  <a:cubicBezTo>
                    <a:pt x="120378" y="6115181"/>
                    <a:pt x="123156" y="6118961"/>
                    <a:pt x="123370" y="6123685"/>
                  </a:cubicBezTo>
                  <a:cubicBezTo>
                    <a:pt x="122515" y="6152973"/>
                    <a:pt x="135192" y="6138802"/>
                    <a:pt x="137613" y="6123685"/>
                  </a:cubicBezTo>
                  <a:close/>
                  <a:moveTo>
                    <a:pt x="43606" y="5709162"/>
                  </a:moveTo>
                  <a:cubicBezTo>
                    <a:pt x="31624" y="5717901"/>
                    <a:pt x="23238" y="5735379"/>
                    <a:pt x="35202" y="5751126"/>
                  </a:cubicBezTo>
                  <a:cubicBezTo>
                    <a:pt x="39490" y="5748606"/>
                    <a:pt x="43835" y="5752984"/>
                    <a:pt x="47452" y="5763409"/>
                  </a:cubicBezTo>
                  <a:cubicBezTo>
                    <a:pt x="57016" y="5760069"/>
                    <a:pt x="66168" y="5744890"/>
                    <a:pt x="73874" y="5719633"/>
                  </a:cubicBezTo>
                  <a:lnTo>
                    <a:pt x="73589" y="5719633"/>
                  </a:lnTo>
                  <a:cubicBezTo>
                    <a:pt x="71167" y="5700423"/>
                    <a:pt x="55589" y="5700423"/>
                    <a:pt x="43606" y="5709162"/>
                  </a:cubicBezTo>
                  <a:close/>
                  <a:moveTo>
                    <a:pt x="87894" y="5106234"/>
                  </a:moveTo>
                  <a:cubicBezTo>
                    <a:pt x="86675" y="5106391"/>
                    <a:pt x="85553" y="5107414"/>
                    <a:pt x="84983" y="5110879"/>
                  </a:cubicBezTo>
                  <a:cubicBezTo>
                    <a:pt x="82918" y="5122217"/>
                    <a:pt x="98871" y="5119069"/>
                    <a:pt x="91393" y="5105523"/>
                  </a:cubicBezTo>
                  <a:lnTo>
                    <a:pt x="91393" y="5106786"/>
                  </a:lnTo>
                  <a:cubicBezTo>
                    <a:pt x="90432" y="5106786"/>
                    <a:pt x="89114" y="5106077"/>
                    <a:pt x="87894" y="5106234"/>
                  </a:cubicBezTo>
                  <a:close/>
                  <a:moveTo>
                    <a:pt x="166482" y="4728598"/>
                  </a:moveTo>
                  <a:cubicBezTo>
                    <a:pt x="165281" y="4728716"/>
                    <a:pt x="164177" y="4729661"/>
                    <a:pt x="163607" y="4732967"/>
                  </a:cubicBezTo>
                  <a:cubicBezTo>
                    <a:pt x="161470" y="4744618"/>
                    <a:pt x="177495" y="4741467"/>
                    <a:pt x="169945" y="4727928"/>
                  </a:cubicBezTo>
                  <a:lnTo>
                    <a:pt x="169945" y="4729188"/>
                  </a:lnTo>
                  <a:cubicBezTo>
                    <a:pt x="168984" y="4729188"/>
                    <a:pt x="167684" y="4728479"/>
                    <a:pt x="166482" y="4728598"/>
                  </a:cubicBezTo>
                  <a:close/>
                  <a:moveTo>
                    <a:pt x="282324" y="3862929"/>
                  </a:moveTo>
                  <a:cubicBezTo>
                    <a:pt x="279820" y="3865320"/>
                    <a:pt x="278658" y="3885339"/>
                    <a:pt x="283466" y="3883923"/>
                  </a:cubicBezTo>
                  <a:cubicBezTo>
                    <a:pt x="285887" y="3882032"/>
                    <a:pt x="285887" y="3876365"/>
                    <a:pt x="285531" y="3869121"/>
                  </a:cubicBezTo>
                  <a:lnTo>
                    <a:pt x="285104" y="3867861"/>
                  </a:lnTo>
                  <a:cubicBezTo>
                    <a:pt x="284142" y="3863294"/>
                    <a:pt x="283159" y="3862132"/>
                    <a:pt x="282324" y="3862929"/>
                  </a:cubicBezTo>
                  <a:close/>
                  <a:moveTo>
                    <a:pt x="391203" y="3184681"/>
                  </a:moveTo>
                  <a:cubicBezTo>
                    <a:pt x="386610" y="3190001"/>
                    <a:pt x="382191" y="3197855"/>
                    <a:pt x="378042" y="3209665"/>
                  </a:cubicBezTo>
                  <a:cubicBezTo>
                    <a:pt x="383233" y="3220718"/>
                    <a:pt x="388190" y="3233788"/>
                    <a:pt x="392855" y="3248716"/>
                  </a:cubicBezTo>
                  <a:cubicBezTo>
                    <a:pt x="392428" y="3255328"/>
                    <a:pt x="392214" y="3261941"/>
                    <a:pt x="390505" y="3264146"/>
                  </a:cubicBezTo>
                  <a:cubicBezTo>
                    <a:pt x="383384" y="3264146"/>
                    <a:pt x="376262" y="3271073"/>
                    <a:pt x="370422" y="3252177"/>
                  </a:cubicBezTo>
                  <a:cubicBezTo>
                    <a:pt x="366577" y="3254069"/>
                    <a:pt x="362232" y="3247770"/>
                    <a:pt x="358457" y="3258162"/>
                  </a:cubicBezTo>
                  <a:cubicBezTo>
                    <a:pt x="357033" y="3295325"/>
                    <a:pt x="361520" y="3281468"/>
                    <a:pt x="367929" y="3294065"/>
                  </a:cubicBezTo>
                  <a:cubicBezTo>
                    <a:pt x="367929" y="3297844"/>
                    <a:pt x="367929" y="3301937"/>
                    <a:pt x="368285" y="3306345"/>
                  </a:cubicBezTo>
                  <a:lnTo>
                    <a:pt x="358457" y="3331856"/>
                  </a:lnTo>
                  <a:lnTo>
                    <a:pt x="358457" y="3344136"/>
                  </a:lnTo>
                  <a:cubicBezTo>
                    <a:pt x="381318" y="3381299"/>
                    <a:pt x="411443" y="3363035"/>
                    <a:pt x="435657" y="3347287"/>
                  </a:cubicBezTo>
                  <a:cubicBezTo>
                    <a:pt x="437330" y="3332736"/>
                    <a:pt x="437330" y="3315543"/>
                    <a:pt x="435657" y="3300992"/>
                  </a:cubicBezTo>
                  <a:lnTo>
                    <a:pt x="409592" y="3300992"/>
                  </a:lnTo>
                  <a:lnTo>
                    <a:pt x="402968" y="3283356"/>
                  </a:lnTo>
                  <a:cubicBezTo>
                    <a:pt x="411728" y="3263832"/>
                    <a:pt x="423835" y="3291860"/>
                    <a:pt x="431455" y="3258476"/>
                  </a:cubicBezTo>
                  <a:cubicBezTo>
                    <a:pt x="422126" y="3240526"/>
                    <a:pt x="410446" y="3267294"/>
                    <a:pt x="402185" y="3233596"/>
                  </a:cubicBezTo>
                  <a:cubicBezTo>
                    <a:pt x="407740" y="3220056"/>
                    <a:pt x="415075" y="3233596"/>
                    <a:pt x="420559" y="3224464"/>
                  </a:cubicBezTo>
                  <a:lnTo>
                    <a:pt x="423407" y="3204308"/>
                  </a:lnTo>
                  <a:cubicBezTo>
                    <a:pt x="427751" y="3201161"/>
                    <a:pt x="432096" y="3207459"/>
                    <a:pt x="435514" y="3199587"/>
                  </a:cubicBezTo>
                  <a:cubicBezTo>
                    <a:pt x="437722" y="3189192"/>
                    <a:pt x="439930" y="3177855"/>
                    <a:pt x="435372" y="3168094"/>
                  </a:cubicBezTo>
                  <a:lnTo>
                    <a:pt x="434517" y="3166831"/>
                  </a:lnTo>
                  <a:cubicBezTo>
                    <a:pt x="420309" y="3175572"/>
                    <a:pt x="404980" y="3168723"/>
                    <a:pt x="391203" y="3184681"/>
                  </a:cubicBezTo>
                  <a:close/>
                  <a:moveTo>
                    <a:pt x="407874" y="3119546"/>
                  </a:moveTo>
                  <a:cubicBezTo>
                    <a:pt x="404738" y="3121246"/>
                    <a:pt x="401711" y="3126899"/>
                    <a:pt x="399193" y="3136284"/>
                  </a:cubicBezTo>
                  <a:lnTo>
                    <a:pt x="398766" y="3135970"/>
                  </a:lnTo>
                  <a:cubicBezTo>
                    <a:pt x="404777" y="3149764"/>
                    <a:pt x="412077" y="3146018"/>
                    <a:pt x="417211" y="3126524"/>
                  </a:cubicBezTo>
                  <a:cubicBezTo>
                    <a:pt x="414256" y="3120098"/>
                    <a:pt x="411011" y="3117845"/>
                    <a:pt x="407874" y="3119546"/>
                  </a:cubicBezTo>
                  <a:close/>
                  <a:moveTo>
                    <a:pt x="424761" y="2814744"/>
                  </a:moveTo>
                  <a:lnTo>
                    <a:pt x="412653" y="2846237"/>
                  </a:lnTo>
                  <a:cubicBezTo>
                    <a:pt x="412654" y="2850016"/>
                    <a:pt x="413223" y="2855683"/>
                    <a:pt x="413508" y="2860408"/>
                  </a:cubicBezTo>
                  <a:cubicBezTo>
                    <a:pt x="419149" y="2863873"/>
                    <a:pt x="424846" y="2865037"/>
                    <a:pt x="430529" y="2863873"/>
                  </a:cubicBezTo>
                  <a:lnTo>
                    <a:pt x="430102" y="2863559"/>
                  </a:lnTo>
                  <a:lnTo>
                    <a:pt x="437224" y="2844346"/>
                  </a:lnTo>
                  <a:cubicBezTo>
                    <a:pt x="430458" y="2833954"/>
                    <a:pt x="433022" y="2806244"/>
                    <a:pt x="424761" y="2814744"/>
                  </a:cubicBezTo>
                  <a:close/>
                  <a:moveTo>
                    <a:pt x="383647" y="169325"/>
                  </a:moveTo>
                  <a:cubicBezTo>
                    <a:pt x="378760" y="169434"/>
                    <a:pt x="373879" y="175749"/>
                    <a:pt x="369638" y="188252"/>
                  </a:cubicBezTo>
                  <a:lnTo>
                    <a:pt x="369211" y="187937"/>
                  </a:lnTo>
                  <a:cubicBezTo>
                    <a:pt x="375129" y="216878"/>
                    <a:pt x="384694" y="224753"/>
                    <a:pt x="392571" y="207147"/>
                  </a:cubicBezTo>
                  <a:cubicBezTo>
                    <a:pt x="396488" y="207147"/>
                    <a:pt x="399265" y="202108"/>
                    <a:pt x="397698" y="187623"/>
                  </a:cubicBezTo>
                  <a:cubicBezTo>
                    <a:pt x="393428" y="175309"/>
                    <a:pt x="388534" y="169215"/>
                    <a:pt x="383647" y="169325"/>
                  </a:cubicBezTo>
                  <a:close/>
                  <a:moveTo>
                    <a:pt x="380081" y="84759"/>
                  </a:moveTo>
                  <a:cubicBezTo>
                    <a:pt x="377971" y="84563"/>
                    <a:pt x="375941" y="85744"/>
                    <a:pt x="374339" y="91885"/>
                  </a:cubicBezTo>
                  <a:lnTo>
                    <a:pt x="373626" y="91568"/>
                  </a:lnTo>
                  <a:lnTo>
                    <a:pt x="373626" y="102905"/>
                  </a:lnTo>
                  <a:cubicBezTo>
                    <a:pt x="376760" y="110781"/>
                    <a:pt x="382814" y="110150"/>
                    <a:pt x="385805" y="118968"/>
                  </a:cubicBezTo>
                  <a:lnTo>
                    <a:pt x="393425" y="103537"/>
                  </a:lnTo>
                  <a:lnTo>
                    <a:pt x="386304" y="85901"/>
                  </a:lnTo>
                  <a:cubicBezTo>
                    <a:pt x="384380" y="86531"/>
                    <a:pt x="382190" y="84956"/>
                    <a:pt x="380081" y="84759"/>
                  </a:cubicBezTo>
                  <a:close/>
                  <a:moveTo>
                    <a:pt x="592" y="461772"/>
                  </a:moveTo>
                  <a:lnTo>
                    <a:pt x="462363" y="0"/>
                  </a:lnTo>
                  <a:lnTo>
                    <a:pt x="462363" y="102905"/>
                  </a:lnTo>
                  <a:lnTo>
                    <a:pt x="457876" y="115817"/>
                  </a:lnTo>
                  <a:lnTo>
                    <a:pt x="457876" y="370278"/>
                  </a:lnTo>
                  <a:lnTo>
                    <a:pt x="452820" y="383821"/>
                  </a:lnTo>
                  <a:lnTo>
                    <a:pt x="452820" y="395472"/>
                  </a:lnTo>
                  <a:lnTo>
                    <a:pt x="457734" y="408701"/>
                  </a:lnTo>
                  <a:cubicBezTo>
                    <a:pt x="457784" y="412576"/>
                    <a:pt x="457784" y="416477"/>
                    <a:pt x="457734" y="420352"/>
                  </a:cubicBezTo>
                  <a:lnTo>
                    <a:pt x="453390" y="432949"/>
                  </a:lnTo>
                  <a:lnTo>
                    <a:pt x="453390" y="737799"/>
                  </a:lnTo>
                  <a:cubicBezTo>
                    <a:pt x="460511" y="743783"/>
                    <a:pt x="460511" y="863770"/>
                    <a:pt x="453390" y="870382"/>
                  </a:cubicBezTo>
                  <a:lnTo>
                    <a:pt x="453390" y="956045"/>
                  </a:lnTo>
                  <a:lnTo>
                    <a:pt x="457877" y="968639"/>
                  </a:lnTo>
                  <a:lnTo>
                    <a:pt x="457877" y="1101540"/>
                  </a:lnTo>
                  <a:lnTo>
                    <a:pt x="462933" y="1115083"/>
                  </a:lnTo>
                  <a:lnTo>
                    <a:pt x="462933" y="1224046"/>
                  </a:lnTo>
                  <a:lnTo>
                    <a:pt x="458161" y="1236961"/>
                  </a:lnTo>
                  <a:cubicBezTo>
                    <a:pt x="466921" y="1250500"/>
                    <a:pt x="461580" y="1303094"/>
                    <a:pt x="462933" y="1333958"/>
                  </a:cubicBezTo>
                  <a:cubicBezTo>
                    <a:pt x="452393" y="1346869"/>
                    <a:pt x="463645" y="1405761"/>
                    <a:pt x="453390" y="1418673"/>
                  </a:cubicBezTo>
                  <a:lnTo>
                    <a:pt x="453390" y="1490476"/>
                  </a:lnTo>
                  <a:lnTo>
                    <a:pt x="448476" y="1504333"/>
                  </a:lnTo>
                  <a:cubicBezTo>
                    <a:pt x="448476" y="1507794"/>
                    <a:pt x="448476" y="1511891"/>
                    <a:pt x="448476" y="1515984"/>
                  </a:cubicBezTo>
                  <a:lnTo>
                    <a:pt x="458161" y="1541493"/>
                  </a:lnTo>
                  <a:cubicBezTo>
                    <a:pt x="450613" y="1550942"/>
                    <a:pt x="454102" y="1589048"/>
                    <a:pt x="453390" y="1614242"/>
                  </a:cubicBezTo>
                  <a:cubicBezTo>
                    <a:pt x="458161" y="1626525"/>
                    <a:pt x="458161" y="1626525"/>
                    <a:pt x="453390" y="1637862"/>
                  </a:cubicBezTo>
                  <a:lnTo>
                    <a:pt x="453390" y="1661165"/>
                  </a:lnTo>
                  <a:lnTo>
                    <a:pt x="448405" y="1675022"/>
                  </a:lnTo>
                  <a:lnTo>
                    <a:pt x="453105" y="1687619"/>
                  </a:lnTo>
                  <a:lnTo>
                    <a:pt x="453105" y="1723837"/>
                  </a:lnTo>
                  <a:lnTo>
                    <a:pt x="448191" y="1736748"/>
                  </a:lnTo>
                  <a:cubicBezTo>
                    <a:pt x="447336" y="1748717"/>
                    <a:pt x="450826" y="1754070"/>
                    <a:pt x="452535" y="1761942"/>
                  </a:cubicBezTo>
                  <a:cubicBezTo>
                    <a:pt x="443704" y="1780840"/>
                    <a:pt x="449971" y="1842563"/>
                    <a:pt x="448191" y="1879409"/>
                  </a:cubicBezTo>
                  <a:cubicBezTo>
                    <a:pt x="445243" y="1890026"/>
                    <a:pt x="442016" y="1898999"/>
                    <a:pt x="438576" y="1906180"/>
                  </a:cubicBezTo>
                  <a:cubicBezTo>
                    <a:pt x="442565" y="1923816"/>
                    <a:pt x="460725" y="1942394"/>
                    <a:pt x="448974" y="1965700"/>
                  </a:cubicBezTo>
                  <a:cubicBezTo>
                    <a:pt x="447550" y="1977669"/>
                    <a:pt x="448476" y="1989635"/>
                    <a:pt x="448191" y="2001600"/>
                  </a:cubicBezTo>
                  <a:cubicBezTo>
                    <a:pt x="453176" y="2017980"/>
                    <a:pt x="455811" y="2024907"/>
                    <a:pt x="448191" y="2040340"/>
                  </a:cubicBezTo>
                  <a:lnTo>
                    <a:pt x="452678" y="2052934"/>
                  </a:lnTo>
                  <a:lnTo>
                    <a:pt x="447977" y="2066163"/>
                  </a:lnTo>
                  <a:cubicBezTo>
                    <a:pt x="447977" y="2070570"/>
                    <a:pt x="447977" y="2077187"/>
                    <a:pt x="448476" y="2077814"/>
                  </a:cubicBezTo>
                  <a:cubicBezTo>
                    <a:pt x="454315" y="2085059"/>
                    <a:pt x="451324" y="2105528"/>
                    <a:pt x="457093" y="2112141"/>
                  </a:cubicBezTo>
                  <a:cubicBezTo>
                    <a:pt x="459586" y="2125055"/>
                    <a:pt x="455526" y="2131982"/>
                    <a:pt x="453105" y="2137649"/>
                  </a:cubicBezTo>
                  <a:lnTo>
                    <a:pt x="453105" y="2307395"/>
                  </a:lnTo>
                  <a:lnTo>
                    <a:pt x="457734" y="2320307"/>
                  </a:lnTo>
                  <a:lnTo>
                    <a:pt x="457734" y="2405025"/>
                  </a:lnTo>
                  <a:lnTo>
                    <a:pt x="452963" y="2417936"/>
                  </a:lnTo>
                  <a:lnTo>
                    <a:pt x="452963" y="2429587"/>
                  </a:lnTo>
                  <a:lnTo>
                    <a:pt x="457592" y="2442188"/>
                  </a:lnTo>
                  <a:lnTo>
                    <a:pt x="457592" y="2466750"/>
                  </a:lnTo>
                  <a:cubicBezTo>
                    <a:pt x="452179" y="2474309"/>
                    <a:pt x="452749" y="2492259"/>
                    <a:pt x="452892" y="2513046"/>
                  </a:cubicBezTo>
                  <a:lnTo>
                    <a:pt x="457307" y="2526899"/>
                  </a:lnTo>
                  <a:lnTo>
                    <a:pt x="453105" y="2539499"/>
                  </a:lnTo>
                  <a:lnTo>
                    <a:pt x="453105" y="2748294"/>
                  </a:lnTo>
                  <a:lnTo>
                    <a:pt x="457663" y="2760577"/>
                  </a:lnTo>
                  <a:lnTo>
                    <a:pt x="452820" y="2773805"/>
                  </a:lnTo>
                  <a:lnTo>
                    <a:pt x="452820" y="2894737"/>
                  </a:lnTo>
                  <a:lnTo>
                    <a:pt x="448191" y="2907331"/>
                  </a:lnTo>
                  <a:lnTo>
                    <a:pt x="448191" y="2931897"/>
                  </a:lnTo>
                  <a:lnTo>
                    <a:pt x="452179" y="2941975"/>
                  </a:lnTo>
                  <a:cubicBezTo>
                    <a:pt x="453675" y="3054717"/>
                    <a:pt x="453319" y="3172816"/>
                    <a:pt x="452179" y="3286189"/>
                  </a:cubicBezTo>
                  <a:cubicBezTo>
                    <a:pt x="446624" y="3294693"/>
                    <a:pt x="448975" y="3311701"/>
                    <a:pt x="443134" y="3320833"/>
                  </a:cubicBezTo>
                  <a:lnTo>
                    <a:pt x="447764" y="3333744"/>
                  </a:lnTo>
                  <a:lnTo>
                    <a:pt x="447764" y="3394210"/>
                  </a:lnTo>
                  <a:lnTo>
                    <a:pt x="443063" y="3407122"/>
                  </a:lnTo>
                  <a:lnTo>
                    <a:pt x="443063" y="3430742"/>
                  </a:lnTo>
                  <a:lnTo>
                    <a:pt x="447621" y="3443653"/>
                  </a:lnTo>
                  <a:lnTo>
                    <a:pt x="447621" y="3468219"/>
                  </a:lnTo>
                  <a:cubicBezTo>
                    <a:pt x="437366" y="3489006"/>
                    <a:pt x="446126" y="3553248"/>
                    <a:pt x="442209" y="3591356"/>
                  </a:cubicBezTo>
                  <a:lnTo>
                    <a:pt x="438648" y="3599857"/>
                  </a:lnTo>
                  <a:cubicBezTo>
                    <a:pt x="437978" y="3611575"/>
                    <a:pt x="437758" y="3623729"/>
                    <a:pt x="438007" y="3635760"/>
                  </a:cubicBezTo>
                  <a:cubicBezTo>
                    <a:pt x="440286" y="3646784"/>
                    <a:pt x="445129" y="3652451"/>
                    <a:pt x="447550" y="3662842"/>
                  </a:cubicBezTo>
                  <a:lnTo>
                    <a:pt x="442921" y="3675440"/>
                  </a:lnTo>
                  <a:lnTo>
                    <a:pt x="442921" y="3687408"/>
                  </a:lnTo>
                  <a:lnTo>
                    <a:pt x="435800" y="3705676"/>
                  </a:lnTo>
                  <a:lnTo>
                    <a:pt x="428678" y="3685203"/>
                  </a:lnTo>
                  <a:lnTo>
                    <a:pt x="428678" y="3661583"/>
                  </a:lnTo>
                  <a:lnTo>
                    <a:pt x="433093" y="3648986"/>
                  </a:lnTo>
                  <a:lnTo>
                    <a:pt x="433093" y="3600488"/>
                  </a:lnTo>
                  <a:lnTo>
                    <a:pt x="423550" y="3575608"/>
                  </a:lnTo>
                  <a:cubicBezTo>
                    <a:pt x="427032" y="3568523"/>
                    <a:pt x="430294" y="3559391"/>
                    <a:pt x="433236" y="3548523"/>
                  </a:cubicBezTo>
                  <a:cubicBezTo>
                    <a:pt x="432737" y="3529631"/>
                    <a:pt x="426897" y="3526480"/>
                    <a:pt x="423692" y="3517030"/>
                  </a:cubicBezTo>
                  <a:cubicBezTo>
                    <a:pt x="425686" y="3507270"/>
                    <a:pt x="430814" y="3512309"/>
                    <a:pt x="433236" y="3504119"/>
                  </a:cubicBezTo>
                  <a:lnTo>
                    <a:pt x="433236" y="3441134"/>
                  </a:lnTo>
                  <a:lnTo>
                    <a:pt x="438150" y="3428222"/>
                  </a:lnTo>
                  <a:cubicBezTo>
                    <a:pt x="438150" y="3423815"/>
                    <a:pt x="438150" y="3419719"/>
                    <a:pt x="438149" y="3415939"/>
                  </a:cubicBezTo>
                  <a:cubicBezTo>
                    <a:pt x="432523" y="3410901"/>
                    <a:pt x="435230" y="3393896"/>
                    <a:pt x="431028" y="3386338"/>
                  </a:cubicBezTo>
                  <a:cubicBezTo>
                    <a:pt x="422838" y="3388543"/>
                    <a:pt x="403111" y="3379408"/>
                    <a:pt x="403965" y="3426963"/>
                  </a:cubicBezTo>
                  <a:cubicBezTo>
                    <a:pt x="396060" y="3450583"/>
                    <a:pt x="390647" y="3448064"/>
                    <a:pt x="384381" y="3464440"/>
                  </a:cubicBezTo>
                  <a:cubicBezTo>
                    <a:pt x="385164" y="3478611"/>
                    <a:pt x="381888" y="3482390"/>
                    <a:pt x="380036" y="3491208"/>
                  </a:cubicBezTo>
                  <a:cubicBezTo>
                    <a:pt x="384167" y="3501917"/>
                    <a:pt x="384167" y="3501917"/>
                    <a:pt x="380036" y="3513569"/>
                  </a:cubicBezTo>
                  <a:lnTo>
                    <a:pt x="380036" y="3539077"/>
                  </a:lnTo>
                  <a:lnTo>
                    <a:pt x="394280" y="3574980"/>
                  </a:lnTo>
                  <a:cubicBezTo>
                    <a:pt x="374695" y="3606473"/>
                    <a:pt x="353045" y="3599229"/>
                    <a:pt x="335383" y="3660326"/>
                  </a:cubicBezTo>
                  <a:lnTo>
                    <a:pt x="344998" y="3684257"/>
                  </a:lnTo>
                  <a:lnTo>
                    <a:pt x="344998" y="3719843"/>
                  </a:lnTo>
                  <a:lnTo>
                    <a:pt x="349911" y="3733389"/>
                  </a:lnTo>
                  <a:lnTo>
                    <a:pt x="345424" y="3745983"/>
                  </a:lnTo>
                  <a:lnTo>
                    <a:pt x="349840" y="3758266"/>
                  </a:lnTo>
                  <a:lnTo>
                    <a:pt x="349840" y="3794798"/>
                  </a:lnTo>
                  <a:lnTo>
                    <a:pt x="346137" y="3804247"/>
                  </a:lnTo>
                  <a:cubicBezTo>
                    <a:pt x="347917" y="3821252"/>
                    <a:pt x="355894" y="3829124"/>
                    <a:pt x="359882" y="3842981"/>
                  </a:cubicBezTo>
                  <a:cubicBezTo>
                    <a:pt x="349555" y="3862822"/>
                    <a:pt x="334600" y="3830070"/>
                    <a:pt x="325768" y="3868175"/>
                  </a:cubicBezTo>
                  <a:lnTo>
                    <a:pt x="325768" y="3892427"/>
                  </a:lnTo>
                  <a:cubicBezTo>
                    <a:pt x="334030" y="3904707"/>
                    <a:pt x="343501" y="3892427"/>
                    <a:pt x="353188" y="3897462"/>
                  </a:cubicBezTo>
                  <a:cubicBezTo>
                    <a:pt x="366007" y="3928955"/>
                    <a:pt x="357389" y="3938719"/>
                    <a:pt x="347490" y="3934311"/>
                  </a:cubicBezTo>
                  <a:cubicBezTo>
                    <a:pt x="340368" y="3963599"/>
                    <a:pt x="352048" y="3954781"/>
                    <a:pt x="354968" y="3965804"/>
                  </a:cubicBezTo>
                  <a:lnTo>
                    <a:pt x="354968" y="3990684"/>
                  </a:lnTo>
                  <a:cubicBezTo>
                    <a:pt x="347347" y="4022177"/>
                    <a:pt x="341151" y="3996983"/>
                    <a:pt x="332107" y="3996665"/>
                  </a:cubicBezTo>
                  <a:cubicBezTo>
                    <a:pt x="330113" y="4003595"/>
                    <a:pt x="324986" y="4009262"/>
                    <a:pt x="325555" y="4024696"/>
                  </a:cubicBezTo>
                  <a:cubicBezTo>
                    <a:pt x="329080" y="4039152"/>
                    <a:pt x="333710" y="4047150"/>
                    <a:pt x="338517" y="4047054"/>
                  </a:cubicBezTo>
                  <a:cubicBezTo>
                    <a:pt x="339542" y="4047116"/>
                    <a:pt x="340361" y="4050803"/>
                    <a:pt x="340347" y="4055336"/>
                  </a:cubicBezTo>
                  <a:cubicBezTo>
                    <a:pt x="340347" y="4055934"/>
                    <a:pt x="340325" y="4056536"/>
                    <a:pt x="340297" y="4057131"/>
                  </a:cubicBezTo>
                  <a:cubicBezTo>
                    <a:pt x="329258" y="4055243"/>
                    <a:pt x="318932" y="4093035"/>
                    <a:pt x="308890" y="4105318"/>
                  </a:cubicBezTo>
                  <a:cubicBezTo>
                    <a:pt x="299348" y="4097445"/>
                    <a:pt x="297424" y="4122322"/>
                    <a:pt x="287525" y="4114764"/>
                  </a:cubicBezTo>
                  <a:cubicBezTo>
                    <a:pt x="281757" y="4091018"/>
                    <a:pt x="272918" y="4089695"/>
                    <a:pt x="266801" y="4111613"/>
                  </a:cubicBezTo>
                  <a:lnTo>
                    <a:pt x="271573" y="4124527"/>
                  </a:lnTo>
                  <a:lnTo>
                    <a:pt x="271573" y="4136493"/>
                  </a:lnTo>
                  <a:cubicBezTo>
                    <a:pt x="279905" y="4167986"/>
                    <a:pt x="291584" y="4139644"/>
                    <a:pt x="300059" y="4170819"/>
                  </a:cubicBezTo>
                  <a:cubicBezTo>
                    <a:pt x="288166" y="4217432"/>
                    <a:pt x="268012" y="4170819"/>
                    <a:pt x="254551" y="4214595"/>
                  </a:cubicBezTo>
                  <a:cubicBezTo>
                    <a:pt x="249282" y="4201998"/>
                    <a:pt x="229270" y="4184993"/>
                    <a:pt x="232047" y="4233805"/>
                  </a:cubicBezTo>
                  <a:cubicBezTo>
                    <a:pt x="254175" y="4245678"/>
                    <a:pt x="276565" y="4243664"/>
                    <a:pt x="298564" y="4227823"/>
                  </a:cubicBezTo>
                  <a:lnTo>
                    <a:pt x="305187" y="4245459"/>
                  </a:lnTo>
                  <a:cubicBezTo>
                    <a:pt x="289476" y="4279786"/>
                    <a:pt x="271409" y="4286557"/>
                    <a:pt x="254623" y="4264355"/>
                  </a:cubicBezTo>
                  <a:lnTo>
                    <a:pt x="249353" y="4276007"/>
                  </a:lnTo>
                  <a:cubicBezTo>
                    <a:pt x="211607" y="4228769"/>
                    <a:pt x="252131" y="4342140"/>
                    <a:pt x="268510" y="4300887"/>
                  </a:cubicBezTo>
                  <a:cubicBezTo>
                    <a:pt x="273566" y="4310019"/>
                    <a:pt x="269364" y="4336158"/>
                    <a:pt x="275632" y="4342457"/>
                  </a:cubicBezTo>
                  <a:cubicBezTo>
                    <a:pt x="276308" y="4359336"/>
                    <a:pt x="276308" y="4376595"/>
                    <a:pt x="275632" y="4393474"/>
                  </a:cubicBezTo>
                  <a:cubicBezTo>
                    <a:pt x="261381" y="4412591"/>
                    <a:pt x="246690" y="4424527"/>
                    <a:pt x="231833" y="4429063"/>
                  </a:cubicBezTo>
                  <a:cubicBezTo>
                    <a:pt x="220795" y="4448273"/>
                    <a:pt x="209400" y="4495196"/>
                    <a:pt x="229839" y="4460556"/>
                  </a:cubicBezTo>
                  <a:cubicBezTo>
                    <a:pt x="234753" y="4465594"/>
                    <a:pt x="236249" y="4451738"/>
                    <a:pt x="239952" y="4450475"/>
                  </a:cubicBezTo>
                  <a:cubicBezTo>
                    <a:pt x="245222" y="4467796"/>
                    <a:pt x="253198" y="4458664"/>
                    <a:pt x="259394" y="4461812"/>
                  </a:cubicBezTo>
                  <a:cubicBezTo>
                    <a:pt x="263026" y="4472207"/>
                    <a:pt x="260249" y="4482599"/>
                    <a:pt x="261459" y="4490789"/>
                  </a:cubicBezTo>
                  <a:cubicBezTo>
                    <a:pt x="254836" y="4514406"/>
                    <a:pt x="247573" y="4509367"/>
                    <a:pt x="239596" y="4509367"/>
                  </a:cubicBezTo>
                  <a:cubicBezTo>
                    <a:pt x="234967" y="4518502"/>
                    <a:pt x="236677" y="4547158"/>
                    <a:pt x="237317" y="4565740"/>
                  </a:cubicBezTo>
                  <a:cubicBezTo>
                    <a:pt x="252130" y="4607624"/>
                    <a:pt x="228628" y="4582116"/>
                    <a:pt x="226848" y="4605419"/>
                  </a:cubicBezTo>
                  <a:cubicBezTo>
                    <a:pt x="223145" y="4636911"/>
                    <a:pt x="208190" y="4605419"/>
                    <a:pt x="202349" y="4636911"/>
                  </a:cubicBezTo>
                  <a:lnTo>
                    <a:pt x="202349" y="4649512"/>
                  </a:lnTo>
                  <a:cubicBezTo>
                    <a:pt x="197364" y="4681005"/>
                    <a:pt x="166741" y="4649512"/>
                    <a:pt x="175643" y="4704308"/>
                  </a:cubicBezTo>
                  <a:cubicBezTo>
                    <a:pt x="184332" y="4695807"/>
                    <a:pt x="182195" y="4731079"/>
                    <a:pt x="182764" y="4758475"/>
                  </a:cubicBezTo>
                  <a:lnTo>
                    <a:pt x="187109" y="4771072"/>
                  </a:lnTo>
                  <a:cubicBezTo>
                    <a:pt x="187108" y="4774537"/>
                    <a:pt x="187109" y="4778316"/>
                    <a:pt x="187465" y="4783038"/>
                  </a:cubicBezTo>
                  <a:cubicBezTo>
                    <a:pt x="183619" y="4799731"/>
                    <a:pt x="176996" y="4799100"/>
                    <a:pt x="172794" y="4808549"/>
                  </a:cubicBezTo>
                  <a:lnTo>
                    <a:pt x="172794" y="4832484"/>
                  </a:lnTo>
                  <a:cubicBezTo>
                    <a:pt x="183904" y="4828705"/>
                    <a:pt x="200070" y="4817053"/>
                    <a:pt x="211964" y="4838151"/>
                  </a:cubicBezTo>
                  <a:cubicBezTo>
                    <a:pt x="211964" y="4857992"/>
                    <a:pt x="203845" y="4846655"/>
                    <a:pt x="199786" y="4851379"/>
                  </a:cubicBezTo>
                  <a:cubicBezTo>
                    <a:pt x="182622" y="4873737"/>
                    <a:pt x="184332" y="4874686"/>
                    <a:pt x="199785" y="4910900"/>
                  </a:cubicBezTo>
                  <a:cubicBezTo>
                    <a:pt x="211109" y="4925071"/>
                    <a:pt x="219797" y="4864291"/>
                    <a:pt x="229270" y="4898620"/>
                  </a:cubicBezTo>
                  <a:cubicBezTo>
                    <a:pt x="239596" y="4895783"/>
                    <a:pt x="248070" y="4918458"/>
                    <a:pt x="259038" y="4911214"/>
                  </a:cubicBezTo>
                  <a:lnTo>
                    <a:pt x="270718" y="4942707"/>
                  </a:lnTo>
                  <a:cubicBezTo>
                    <a:pt x="258326" y="4970420"/>
                    <a:pt x="245649" y="4920977"/>
                    <a:pt x="235109" y="4947749"/>
                  </a:cubicBezTo>
                  <a:cubicBezTo>
                    <a:pt x="229896" y="4952850"/>
                    <a:pt x="224441" y="4948913"/>
                    <a:pt x="219868" y="4936722"/>
                  </a:cubicBezTo>
                  <a:cubicBezTo>
                    <a:pt x="203489" y="4939559"/>
                    <a:pt x="187892" y="4973257"/>
                    <a:pt x="170800" y="4961606"/>
                  </a:cubicBezTo>
                  <a:cubicBezTo>
                    <a:pt x="167809" y="4966013"/>
                    <a:pt x="168450" y="4972626"/>
                    <a:pt x="168308" y="4978610"/>
                  </a:cubicBezTo>
                  <a:lnTo>
                    <a:pt x="177993" y="5003804"/>
                  </a:lnTo>
                  <a:lnTo>
                    <a:pt x="177993" y="5028370"/>
                  </a:lnTo>
                  <a:cubicBezTo>
                    <a:pt x="174147" y="5039390"/>
                    <a:pt x="167666" y="5028370"/>
                    <a:pt x="167737" y="5053878"/>
                  </a:cubicBezTo>
                  <a:lnTo>
                    <a:pt x="159049" y="5075608"/>
                  </a:lnTo>
                  <a:cubicBezTo>
                    <a:pt x="162468" y="5093872"/>
                    <a:pt x="174004" y="5068677"/>
                    <a:pt x="173293" y="5100170"/>
                  </a:cubicBezTo>
                  <a:cubicBezTo>
                    <a:pt x="165530" y="5116232"/>
                    <a:pt x="155702" y="5114027"/>
                    <a:pt x="148723" y="5138279"/>
                  </a:cubicBezTo>
                  <a:cubicBezTo>
                    <a:pt x="148723" y="5158434"/>
                    <a:pt x="148723" y="5158434"/>
                    <a:pt x="151073" y="5167880"/>
                  </a:cubicBezTo>
                  <a:cubicBezTo>
                    <a:pt x="154171" y="5158371"/>
                    <a:pt x="157946" y="5154242"/>
                    <a:pt x="161684" y="5156229"/>
                  </a:cubicBezTo>
                  <a:lnTo>
                    <a:pt x="163821" y="5171977"/>
                  </a:lnTo>
                  <a:lnTo>
                    <a:pt x="158764" y="5186462"/>
                  </a:lnTo>
                  <a:lnTo>
                    <a:pt x="163465" y="5199059"/>
                  </a:lnTo>
                  <a:cubicBezTo>
                    <a:pt x="162183" y="5220788"/>
                    <a:pt x="167951" y="5215749"/>
                    <a:pt x="170587" y="5205358"/>
                  </a:cubicBezTo>
                  <a:cubicBezTo>
                    <a:pt x="175786" y="5220474"/>
                    <a:pt x="179703" y="5216695"/>
                    <a:pt x="186824" y="5216695"/>
                  </a:cubicBezTo>
                  <a:lnTo>
                    <a:pt x="194729" y="5241889"/>
                  </a:lnTo>
                  <a:cubicBezTo>
                    <a:pt x="200982" y="5237164"/>
                    <a:pt x="207398" y="5243496"/>
                    <a:pt x="212605" y="5259525"/>
                  </a:cubicBezTo>
                  <a:cubicBezTo>
                    <a:pt x="201638" y="5277475"/>
                    <a:pt x="192094" y="5259525"/>
                    <a:pt x="181055" y="5253541"/>
                  </a:cubicBezTo>
                  <a:cubicBezTo>
                    <a:pt x="178036" y="5244061"/>
                    <a:pt x="174339" y="5239809"/>
                    <a:pt x="170658" y="5241572"/>
                  </a:cubicBezTo>
                  <a:lnTo>
                    <a:pt x="163892" y="5259208"/>
                  </a:lnTo>
                  <a:cubicBezTo>
                    <a:pt x="158907" y="5314321"/>
                    <a:pt x="128283" y="5241889"/>
                    <a:pt x="124153" y="5295425"/>
                  </a:cubicBezTo>
                  <a:lnTo>
                    <a:pt x="129067" y="5308654"/>
                  </a:lnTo>
                  <a:lnTo>
                    <a:pt x="129067" y="5320619"/>
                  </a:lnTo>
                  <a:cubicBezTo>
                    <a:pt x="118669" y="5336681"/>
                    <a:pt x="106705" y="5320619"/>
                    <a:pt x="95951" y="5329441"/>
                  </a:cubicBezTo>
                  <a:cubicBezTo>
                    <a:pt x="93316" y="5342352"/>
                    <a:pt x="95524" y="5356523"/>
                    <a:pt x="94384" y="5370065"/>
                  </a:cubicBezTo>
                  <a:cubicBezTo>
                    <a:pt x="89755" y="5384550"/>
                    <a:pt x="77720" y="5360616"/>
                    <a:pt x="80141" y="5401558"/>
                  </a:cubicBezTo>
                  <a:cubicBezTo>
                    <a:pt x="79357" y="5414783"/>
                    <a:pt x="75583" y="5410690"/>
                    <a:pt x="73019" y="5411636"/>
                  </a:cubicBezTo>
                  <a:cubicBezTo>
                    <a:pt x="64779" y="5427602"/>
                    <a:pt x="56254" y="5440450"/>
                    <a:pt x="47523" y="5450055"/>
                  </a:cubicBezTo>
                  <a:cubicBezTo>
                    <a:pt x="37766" y="5476195"/>
                    <a:pt x="28437" y="5434625"/>
                    <a:pt x="31072" y="5514929"/>
                  </a:cubicBezTo>
                  <a:cubicBezTo>
                    <a:pt x="34562" y="5525638"/>
                    <a:pt x="38978" y="5519339"/>
                    <a:pt x="42966" y="5521227"/>
                  </a:cubicBezTo>
                  <a:cubicBezTo>
                    <a:pt x="48805" y="5500444"/>
                    <a:pt x="57209" y="5517765"/>
                    <a:pt x="63120" y="5497293"/>
                  </a:cubicBezTo>
                  <a:cubicBezTo>
                    <a:pt x="65897" y="5517134"/>
                    <a:pt x="81351" y="5500129"/>
                    <a:pt x="78788" y="5518708"/>
                  </a:cubicBezTo>
                  <a:cubicBezTo>
                    <a:pt x="71659" y="5523432"/>
                    <a:pt x="64715" y="5532442"/>
                    <a:pt x="58135" y="5545479"/>
                  </a:cubicBezTo>
                  <a:cubicBezTo>
                    <a:pt x="54502" y="5547367"/>
                    <a:pt x="49375" y="5539809"/>
                    <a:pt x="46312" y="5553037"/>
                  </a:cubicBezTo>
                  <a:cubicBezTo>
                    <a:pt x="49589" y="5564057"/>
                    <a:pt x="55784" y="5566577"/>
                    <a:pt x="55713" y="5587049"/>
                  </a:cubicBezTo>
                  <a:lnTo>
                    <a:pt x="50870" y="5600592"/>
                  </a:lnTo>
                  <a:lnTo>
                    <a:pt x="50870" y="5635546"/>
                  </a:lnTo>
                  <a:cubicBezTo>
                    <a:pt x="46526" y="5650035"/>
                    <a:pt x="40259" y="5659481"/>
                    <a:pt x="36627" y="5673655"/>
                  </a:cubicBezTo>
                  <a:lnTo>
                    <a:pt x="43037" y="5691605"/>
                  </a:lnTo>
                  <a:cubicBezTo>
                    <a:pt x="57280" y="5694125"/>
                    <a:pt x="73874" y="5653814"/>
                    <a:pt x="83702" y="5703885"/>
                  </a:cubicBezTo>
                  <a:cubicBezTo>
                    <a:pt x="92105" y="5699478"/>
                    <a:pt x="96734" y="5706722"/>
                    <a:pt x="94954" y="5746401"/>
                  </a:cubicBezTo>
                  <a:lnTo>
                    <a:pt x="99868" y="5759312"/>
                  </a:lnTo>
                  <a:cubicBezTo>
                    <a:pt x="99868" y="5763723"/>
                    <a:pt x="99868" y="5767816"/>
                    <a:pt x="99868" y="5771912"/>
                  </a:cubicBezTo>
                  <a:cubicBezTo>
                    <a:pt x="111690" y="5789231"/>
                    <a:pt x="89541" y="5793956"/>
                    <a:pt x="85055" y="5820095"/>
                  </a:cubicBezTo>
                  <a:cubicBezTo>
                    <a:pt x="85055" y="5823243"/>
                    <a:pt x="85054" y="5827022"/>
                    <a:pt x="85054" y="5831119"/>
                  </a:cubicBezTo>
                  <a:cubicBezTo>
                    <a:pt x="90681" y="5852534"/>
                    <a:pt x="104568" y="5817576"/>
                    <a:pt x="104781" y="5855996"/>
                  </a:cubicBezTo>
                  <a:cubicBezTo>
                    <a:pt x="94392" y="5864625"/>
                    <a:pt x="83908" y="5870831"/>
                    <a:pt x="73375" y="5874577"/>
                  </a:cubicBezTo>
                  <a:cubicBezTo>
                    <a:pt x="70669" y="5874577"/>
                    <a:pt x="69316" y="5887806"/>
                    <a:pt x="70954" y="5894104"/>
                  </a:cubicBezTo>
                  <a:cubicBezTo>
                    <a:pt x="76580" y="5904182"/>
                    <a:pt x="74443" y="5922132"/>
                    <a:pt x="79856" y="5928745"/>
                  </a:cubicBezTo>
                  <a:lnTo>
                    <a:pt x="79856" y="5954570"/>
                  </a:lnTo>
                  <a:cubicBezTo>
                    <a:pt x="89328" y="5980045"/>
                    <a:pt x="100480" y="5990470"/>
                    <a:pt x="111476" y="5984172"/>
                  </a:cubicBezTo>
                  <a:cubicBezTo>
                    <a:pt x="132841" y="5947640"/>
                    <a:pt x="122586" y="6006846"/>
                    <a:pt x="109767" y="6026688"/>
                  </a:cubicBezTo>
                  <a:lnTo>
                    <a:pt x="109767" y="6050622"/>
                  </a:lnTo>
                  <a:cubicBezTo>
                    <a:pt x="124723" y="6068572"/>
                    <a:pt x="140319" y="6046526"/>
                    <a:pt x="155417" y="6069204"/>
                  </a:cubicBezTo>
                  <a:cubicBezTo>
                    <a:pt x="161378" y="6051346"/>
                    <a:pt x="168535" y="6042905"/>
                    <a:pt x="175714" y="6045269"/>
                  </a:cubicBezTo>
                  <a:cubicBezTo>
                    <a:pt x="179346" y="6049362"/>
                    <a:pt x="177424" y="6059754"/>
                    <a:pt x="179346" y="6065425"/>
                  </a:cubicBezTo>
                  <a:cubicBezTo>
                    <a:pt x="181483" y="6071439"/>
                    <a:pt x="183697" y="6076884"/>
                    <a:pt x="185969" y="6081798"/>
                  </a:cubicBezTo>
                  <a:cubicBezTo>
                    <a:pt x="189003" y="6082713"/>
                    <a:pt x="192023" y="6079281"/>
                    <a:pt x="194587" y="6072037"/>
                  </a:cubicBezTo>
                  <a:cubicBezTo>
                    <a:pt x="199786" y="6061014"/>
                    <a:pt x="212178" y="6086208"/>
                    <a:pt x="212819" y="6051250"/>
                  </a:cubicBezTo>
                  <a:cubicBezTo>
                    <a:pt x="219584" y="6037394"/>
                    <a:pt x="227703" y="6055347"/>
                    <a:pt x="235038" y="6033300"/>
                  </a:cubicBezTo>
                  <a:cubicBezTo>
                    <a:pt x="251916" y="6106678"/>
                    <a:pt x="291442" y="6041173"/>
                    <a:pt x="306255" y="6064793"/>
                  </a:cubicBezTo>
                  <a:lnTo>
                    <a:pt x="306255" y="6076762"/>
                  </a:lnTo>
                  <a:cubicBezTo>
                    <a:pt x="292596" y="6093892"/>
                    <a:pt x="278551" y="6104443"/>
                    <a:pt x="264380" y="6108255"/>
                  </a:cubicBezTo>
                  <a:lnTo>
                    <a:pt x="257258" y="6126519"/>
                  </a:lnTo>
                  <a:cubicBezTo>
                    <a:pt x="279905" y="6183206"/>
                    <a:pt x="308321" y="6107309"/>
                    <a:pt x="330469" y="6128724"/>
                  </a:cubicBezTo>
                  <a:cubicBezTo>
                    <a:pt x="330469" y="6148562"/>
                    <a:pt x="334386" y="6144472"/>
                    <a:pt x="338374" y="6144783"/>
                  </a:cubicBezTo>
                  <a:cubicBezTo>
                    <a:pt x="340653" y="6152659"/>
                    <a:pt x="345496" y="6156752"/>
                    <a:pt x="345495" y="6173442"/>
                  </a:cubicBezTo>
                  <a:cubicBezTo>
                    <a:pt x="337947" y="6215013"/>
                    <a:pt x="329187" y="6168717"/>
                    <a:pt x="320641" y="6188559"/>
                  </a:cubicBezTo>
                  <a:cubicBezTo>
                    <a:pt x="318220" y="6197063"/>
                    <a:pt x="312238" y="6188559"/>
                    <a:pt x="311169" y="6201787"/>
                  </a:cubicBezTo>
                  <a:cubicBezTo>
                    <a:pt x="317864" y="6241784"/>
                    <a:pt x="340654" y="6206512"/>
                    <a:pt x="352689" y="6217846"/>
                  </a:cubicBezTo>
                  <a:cubicBezTo>
                    <a:pt x="356891" y="6212811"/>
                    <a:pt x="353828" y="6198322"/>
                    <a:pt x="357888" y="6193283"/>
                  </a:cubicBezTo>
                  <a:cubicBezTo>
                    <a:pt x="361947" y="6188245"/>
                    <a:pt x="358315" y="6172814"/>
                    <a:pt x="364297" y="6168717"/>
                  </a:cubicBezTo>
                  <a:cubicBezTo>
                    <a:pt x="368143" y="6164310"/>
                    <a:pt x="380463" y="6181632"/>
                    <a:pt x="379893" y="6151713"/>
                  </a:cubicBezTo>
                  <a:cubicBezTo>
                    <a:pt x="378327" y="6145414"/>
                    <a:pt x="374339" y="6143209"/>
                    <a:pt x="374980" y="6132503"/>
                  </a:cubicBezTo>
                  <a:lnTo>
                    <a:pt x="382101" y="6132503"/>
                  </a:lnTo>
                  <a:cubicBezTo>
                    <a:pt x="386090" y="6127147"/>
                    <a:pt x="383455" y="6113608"/>
                    <a:pt x="387300" y="6107309"/>
                  </a:cubicBezTo>
                  <a:cubicBezTo>
                    <a:pt x="391146" y="6101011"/>
                    <a:pt x="399763" y="6065425"/>
                    <a:pt x="399550" y="6102584"/>
                  </a:cubicBezTo>
                  <a:cubicBezTo>
                    <a:pt x="403823" y="6117069"/>
                    <a:pt x="453461" y="6108883"/>
                    <a:pt x="439004" y="6077390"/>
                  </a:cubicBezTo>
                  <a:lnTo>
                    <a:pt x="439004" y="6053773"/>
                  </a:lnTo>
                  <a:lnTo>
                    <a:pt x="443277" y="6041490"/>
                  </a:lnTo>
                  <a:lnTo>
                    <a:pt x="438719" y="6028890"/>
                  </a:lnTo>
                  <a:lnTo>
                    <a:pt x="438719" y="5992990"/>
                  </a:lnTo>
                  <a:lnTo>
                    <a:pt x="433948" y="5980079"/>
                  </a:lnTo>
                  <a:lnTo>
                    <a:pt x="438577" y="5967481"/>
                  </a:lnTo>
                  <a:cubicBezTo>
                    <a:pt x="439218" y="5957404"/>
                    <a:pt x="437651" y="5950791"/>
                    <a:pt x="434802" y="5947326"/>
                  </a:cubicBezTo>
                  <a:cubicBezTo>
                    <a:pt x="433449" y="5932524"/>
                    <a:pt x="431811" y="5918353"/>
                    <a:pt x="438150" y="5908589"/>
                  </a:cubicBezTo>
                  <a:cubicBezTo>
                    <a:pt x="438705" y="5892435"/>
                    <a:pt x="438890" y="5876088"/>
                    <a:pt x="438719" y="5859775"/>
                  </a:cubicBezTo>
                  <a:lnTo>
                    <a:pt x="434090" y="5846549"/>
                  </a:lnTo>
                  <a:cubicBezTo>
                    <a:pt x="434090" y="5843084"/>
                    <a:pt x="434090" y="5839305"/>
                    <a:pt x="433734" y="5834898"/>
                  </a:cubicBezTo>
                  <a:lnTo>
                    <a:pt x="428963" y="5821983"/>
                  </a:lnTo>
                  <a:lnTo>
                    <a:pt x="433734" y="5809072"/>
                  </a:lnTo>
                  <a:cubicBezTo>
                    <a:pt x="433734" y="5804979"/>
                    <a:pt x="433734" y="5800886"/>
                    <a:pt x="433734" y="5797421"/>
                  </a:cubicBezTo>
                  <a:lnTo>
                    <a:pt x="429034" y="5784195"/>
                  </a:lnTo>
                  <a:cubicBezTo>
                    <a:pt x="429034" y="5766870"/>
                    <a:pt x="433521" y="5763091"/>
                    <a:pt x="436155" y="5754905"/>
                  </a:cubicBezTo>
                  <a:lnTo>
                    <a:pt x="442209" y="5754905"/>
                  </a:lnTo>
                  <a:lnTo>
                    <a:pt x="444773" y="5736641"/>
                  </a:lnTo>
                  <a:lnTo>
                    <a:pt x="434161" y="5715854"/>
                  </a:lnTo>
                  <a:lnTo>
                    <a:pt x="434161" y="5688140"/>
                  </a:lnTo>
                  <a:lnTo>
                    <a:pt x="438434" y="5676803"/>
                  </a:lnTo>
                  <a:lnTo>
                    <a:pt x="440642" y="5657593"/>
                  </a:lnTo>
                  <a:cubicBezTo>
                    <a:pt x="449188" y="5653814"/>
                    <a:pt x="456096" y="5657593"/>
                    <a:pt x="453817" y="5700106"/>
                  </a:cubicBezTo>
                  <a:lnTo>
                    <a:pt x="449473" y="5710815"/>
                  </a:lnTo>
                  <a:cubicBezTo>
                    <a:pt x="447977" y="5727819"/>
                    <a:pt x="449473" y="5745455"/>
                    <a:pt x="448832" y="5760889"/>
                  </a:cubicBezTo>
                  <a:lnTo>
                    <a:pt x="453532" y="5772541"/>
                  </a:lnTo>
                  <a:lnTo>
                    <a:pt x="453532" y="5845918"/>
                  </a:lnTo>
                  <a:lnTo>
                    <a:pt x="449117" y="5858515"/>
                  </a:lnTo>
                  <a:cubicBezTo>
                    <a:pt x="448547" y="5935043"/>
                    <a:pt x="449117" y="6012199"/>
                    <a:pt x="449117" y="6089359"/>
                  </a:cubicBezTo>
                  <a:lnTo>
                    <a:pt x="453959" y="6102270"/>
                  </a:lnTo>
                  <a:lnTo>
                    <a:pt x="449330" y="6114553"/>
                  </a:lnTo>
                  <a:lnTo>
                    <a:pt x="449330" y="6151399"/>
                  </a:lnTo>
                  <a:cubicBezTo>
                    <a:pt x="455811" y="6168717"/>
                    <a:pt x="455811" y="6169980"/>
                    <a:pt x="449900" y="6185411"/>
                  </a:cubicBezTo>
                  <a:cubicBezTo>
                    <a:pt x="447692" y="6279889"/>
                    <a:pt x="449900" y="6380666"/>
                    <a:pt x="449117" y="6478292"/>
                  </a:cubicBezTo>
                  <a:lnTo>
                    <a:pt x="444488" y="6492148"/>
                  </a:lnTo>
                  <a:lnTo>
                    <a:pt x="444488" y="6516083"/>
                  </a:lnTo>
                  <a:lnTo>
                    <a:pt x="448904" y="6528366"/>
                  </a:lnTo>
                  <a:lnTo>
                    <a:pt x="444274" y="6540963"/>
                  </a:lnTo>
                  <a:lnTo>
                    <a:pt x="444274" y="6552932"/>
                  </a:lnTo>
                  <a:lnTo>
                    <a:pt x="448974" y="6565529"/>
                  </a:lnTo>
                  <a:lnTo>
                    <a:pt x="448975" y="6628514"/>
                  </a:lnTo>
                  <a:lnTo>
                    <a:pt x="442423" y="6633236"/>
                  </a:lnTo>
                  <a:cubicBezTo>
                    <a:pt x="430173" y="6608987"/>
                    <a:pt x="413936" y="6593243"/>
                    <a:pt x="401543" y="6620953"/>
                  </a:cubicBezTo>
                  <a:lnTo>
                    <a:pt x="395205" y="6615600"/>
                  </a:lnTo>
                  <a:lnTo>
                    <a:pt x="395206" y="6601115"/>
                  </a:lnTo>
                  <a:cubicBezTo>
                    <a:pt x="406030" y="6560487"/>
                    <a:pt x="420131" y="6576866"/>
                    <a:pt x="433449" y="6567417"/>
                  </a:cubicBezTo>
                  <a:cubicBezTo>
                    <a:pt x="435871" y="6550409"/>
                    <a:pt x="433449" y="6532145"/>
                    <a:pt x="435087" y="6514823"/>
                  </a:cubicBezTo>
                  <a:cubicBezTo>
                    <a:pt x="453532" y="6434833"/>
                    <a:pt x="393852" y="6494040"/>
                    <a:pt x="385734" y="6468846"/>
                  </a:cubicBezTo>
                  <a:cubicBezTo>
                    <a:pt x="383811" y="6431997"/>
                    <a:pt x="402612" y="6455931"/>
                    <a:pt x="406600" y="6449322"/>
                  </a:cubicBezTo>
                  <a:cubicBezTo>
                    <a:pt x="412369" y="6425701"/>
                    <a:pt x="437580" y="6434833"/>
                    <a:pt x="433948" y="6405546"/>
                  </a:cubicBezTo>
                  <a:cubicBezTo>
                    <a:pt x="423265" y="6384759"/>
                    <a:pt x="400903" y="6425070"/>
                    <a:pt x="394992" y="6385387"/>
                  </a:cubicBezTo>
                  <a:lnTo>
                    <a:pt x="387870" y="6364290"/>
                  </a:lnTo>
                  <a:cubicBezTo>
                    <a:pt x="363891" y="6314278"/>
                    <a:pt x="335910" y="6318719"/>
                    <a:pt x="312807" y="6376255"/>
                  </a:cubicBezTo>
                  <a:cubicBezTo>
                    <a:pt x="296926" y="6402709"/>
                    <a:pt x="278908" y="6367123"/>
                    <a:pt x="264735" y="6412787"/>
                  </a:cubicBezTo>
                  <a:cubicBezTo>
                    <a:pt x="261246" y="6414678"/>
                    <a:pt x="251703" y="6404600"/>
                    <a:pt x="252486" y="6427907"/>
                  </a:cubicBezTo>
                  <a:cubicBezTo>
                    <a:pt x="262528" y="6451210"/>
                    <a:pt x="277626" y="6430740"/>
                    <a:pt x="289377" y="6437353"/>
                  </a:cubicBezTo>
                  <a:cubicBezTo>
                    <a:pt x="295929" y="6425384"/>
                    <a:pt x="305543" y="6401135"/>
                    <a:pt x="313021" y="6423182"/>
                  </a:cubicBezTo>
                  <a:cubicBezTo>
                    <a:pt x="324772" y="6423182"/>
                    <a:pt x="327265" y="6423182"/>
                    <a:pt x="326053" y="6480497"/>
                  </a:cubicBezTo>
                  <a:cubicBezTo>
                    <a:pt x="331894" y="6485536"/>
                    <a:pt x="329330" y="6502544"/>
                    <a:pt x="333175" y="6510102"/>
                  </a:cubicBezTo>
                  <a:cubicBezTo>
                    <a:pt x="339442" y="6491203"/>
                    <a:pt x="346279" y="6500338"/>
                    <a:pt x="353686" y="6498447"/>
                  </a:cubicBezTo>
                  <a:lnTo>
                    <a:pt x="355894" y="6514509"/>
                  </a:lnTo>
                  <a:cubicBezTo>
                    <a:pt x="352974" y="6520494"/>
                    <a:pt x="350410" y="6533405"/>
                    <a:pt x="347347" y="6532773"/>
                  </a:cubicBezTo>
                  <a:cubicBezTo>
                    <a:pt x="333888" y="6501281"/>
                    <a:pt x="317650" y="6575607"/>
                    <a:pt x="303692" y="6534979"/>
                  </a:cubicBezTo>
                  <a:cubicBezTo>
                    <a:pt x="285389" y="6600483"/>
                    <a:pt x="259751" y="6518916"/>
                    <a:pt x="242017" y="6566471"/>
                  </a:cubicBezTo>
                  <a:lnTo>
                    <a:pt x="244368" y="6582219"/>
                  </a:lnTo>
                  <a:cubicBezTo>
                    <a:pt x="298920" y="6605522"/>
                    <a:pt x="237246" y="6657488"/>
                    <a:pt x="220652" y="6619379"/>
                  </a:cubicBezTo>
                  <a:cubicBezTo>
                    <a:pt x="192165" y="6622216"/>
                    <a:pt x="159476" y="6638906"/>
                    <a:pt x="133198" y="6653077"/>
                  </a:cubicBezTo>
                  <a:cubicBezTo>
                    <a:pt x="126403" y="6654998"/>
                    <a:pt x="119680" y="6659944"/>
                    <a:pt x="113115" y="6667880"/>
                  </a:cubicBezTo>
                  <a:cubicBezTo>
                    <a:pt x="110551" y="6667880"/>
                    <a:pt x="109553" y="6674178"/>
                    <a:pt x="109838" y="6681422"/>
                  </a:cubicBezTo>
                  <a:cubicBezTo>
                    <a:pt x="125007" y="6727714"/>
                    <a:pt x="147797" y="6677643"/>
                    <a:pt x="166314" y="6691500"/>
                  </a:cubicBezTo>
                  <a:cubicBezTo>
                    <a:pt x="169162" y="6687089"/>
                    <a:pt x="168521" y="6680791"/>
                    <a:pt x="168877" y="6675124"/>
                  </a:cubicBezTo>
                  <a:cubicBezTo>
                    <a:pt x="180200" y="6675124"/>
                    <a:pt x="196296" y="6683938"/>
                    <a:pt x="209400" y="6679531"/>
                  </a:cubicBezTo>
                  <a:cubicBezTo>
                    <a:pt x="230765" y="6656542"/>
                    <a:pt x="258468" y="6674178"/>
                    <a:pt x="279620" y="6704094"/>
                  </a:cubicBezTo>
                  <a:cubicBezTo>
                    <a:pt x="289234" y="6704094"/>
                    <a:pt x="299276" y="6751966"/>
                    <a:pt x="308107" y="6716694"/>
                  </a:cubicBezTo>
                  <a:cubicBezTo>
                    <a:pt x="313875" y="6734330"/>
                    <a:pt x="320926" y="6726772"/>
                    <a:pt x="327763" y="6728346"/>
                  </a:cubicBezTo>
                  <a:cubicBezTo>
                    <a:pt x="331680" y="6740311"/>
                    <a:pt x="331680" y="6740629"/>
                    <a:pt x="327763" y="6752908"/>
                  </a:cubicBezTo>
                  <a:cubicBezTo>
                    <a:pt x="319715" y="6749129"/>
                    <a:pt x="310813" y="6797315"/>
                    <a:pt x="304189" y="6766765"/>
                  </a:cubicBezTo>
                  <a:cubicBezTo>
                    <a:pt x="300487" y="6766765"/>
                    <a:pt x="298920" y="6781882"/>
                    <a:pt x="294077" y="6776843"/>
                  </a:cubicBezTo>
                  <a:cubicBezTo>
                    <a:pt x="284036" y="6808335"/>
                    <a:pt x="238670" y="6764249"/>
                    <a:pt x="276130" y="6831328"/>
                  </a:cubicBezTo>
                  <a:cubicBezTo>
                    <a:pt x="272641" y="6841402"/>
                    <a:pt x="268083" y="6837312"/>
                    <a:pt x="263739" y="6849278"/>
                  </a:cubicBezTo>
                  <a:cubicBezTo>
                    <a:pt x="252486" y="6857464"/>
                    <a:pt x="210397" y="6833215"/>
                    <a:pt x="208332" y="6882344"/>
                  </a:cubicBezTo>
                  <a:cubicBezTo>
                    <a:pt x="240522" y="6897775"/>
                    <a:pt x="274350" y="6887697"/>
                    <a:pt x="305686" y="6892422"/>
                  </a:cubicBezTo>
                  <a:cubicBezTo>
                    <a:pt x="294419" y="6899478"/>
                    <a:pt x="283707" y="6918624"/>
                    <a:pt x="274492" y="6948163"/>
                  </a:cubicBezTo>
                  <a:lnTo>
                    <a:pt x="259109" y="6948163"/>
                  </a:lnTo>
                  <a:cubicBezTo>
                    <a:pt x="256973" y="6953519"/>
                    <a:pt x="256973" y="6953519"/>
                    <a:pt x="261602" y="6965799"/>
                  </a:cubicBezTo>
                  <a:lnTo>
                    <a:pt x="261602" y="6999811"/>
                  </a:lnTo>
                  <a:cubicBezTo>
                    <a:pt x="247928" y="7031304"/>
                    <a:pt x="239240" y="7001702"/>
                    <a:pt x="224355" y="7006427"/>
                  </a:cubicBezTo>
                  <a:lnTo>
                    <a:pt x="218444" y="7024377"/>
                  </a:lnTo>
                  <a:cubicBezTo>
                    <a:pt x="227774" y="7061851"/>
                    <a:pt x="246931" y="7048312"/>
                    <a:pt x="263881" y="7066576"/>
                  </a:cubicBezTo>
                  <a:cubicBezTo>
                    <a:pt x="278359" y="7046893"/>
                    <a:pt x="293842" y="7046893"/>
                    <a:pt x="308321" y="7066576"/>
                  </a:cubicBezTo>
                  <a:lnTo>
                    <a:pt x="313377" y="7055238"/>
                  </a:lnTo>
                  <a:cubicBezTo>
                    <a:pt x="319887" y="7070861"/>
                    <a:pt x="327734" y="7070861"/>
                    <a:pt x="334244" y="7055238"/>
                  </a:cubicBezTo>
                  <a:cubicBezTo>
                    <a:pt x="345709" y="7049885"/>
                    <a:pt x="360452" y="7070986"/>
                    <a:pt x="369852" y="7035083"/>
                  </a:cubicBezTo>
                  <a:cubicBezTo>
                    <a:pt x="369852" y="7018393"/>
                    <a:pt x="365223" y="7014614"/>
                    <a:pt x="362731" y="7006427"/>
                  </a:cubicBezTo>
                  <a:cubicBezTo>
                    <a:pt x="349947" y="7009323"/>
                    <a:pt x="337192" y="6998522"/>
                    <a:pt x="325555" y="6974934"/>
                  </a:cubicBezTo>
                  <a:cubicBezTo>
                    <a:pt x="338161" y="6934938"/>
                    <a:pt x="352546" y="6981230"/>
                    <a:pt x="367573" y="6968636"/>
                  </a:cubicBezTo>
                  <a:lnTo>
                    <a:pt x="379609" y="6937143"/>
                  </a:lnTo>
                  <a:cubicBezTo>
                    <a:pt x="372452" y="6921679"/>
                    <a:pt x="365109" y="6908011"/>
                    <a:pt x="357603" y="6896201"/>
                  </a:cubicBezTo>
                  <a:lnTo>
                    <a:pt x="352475" y="6907538"/>
                  </a:lnTo>
                  <a:cubicBezTo>
                    <a:pt x="343501" y="6876046"/>
                    <a:pt x="363870" y="6884235"/>
                    <a:pt x="366719" y="6883604"/>
                  </a:cubicBezTo>
                  <a:cubicBezTo>
                    <a:pt x="375478" y="6895573"/>
                    <a:pt x="383597" y="6922027"/>
                    <a:pt x="391644" y="6896515"/>
                  </a:cubicBezTo>
                  <a:cubicBezTo>
                    <a:pt x="405888" y="6928008"/>
                    <a:pt x="425472" y="6876360"/>
                    <a:pt x="438505" y="6851797"/>
                  </a:cubicBezTo>
                  <a:cubicBezTo>
                    <a:pt x="438506" y="6848018"/>
                    <a:pt x="438506" y="6843921"/>
                    <a:pt x="438505" y="6840146"/>
                  </a:cubicBezTo>
                  <a:cubicBezTo>
                    <a:pt x="430458" y="6811486"/>
                    <a:pt x="416286" y="6831956"/>
                    <a:pt x="433877" y="6792591"/>
                  </a:cubicBezTo>
                  <a:lnTo>
                    <a:pt x="433877" y="6743776"/>
                  </a:lnTo>
                  <a:cubicBezTo>
                    <a:pt x="432167" y="6733384"/>
                    <a:pt x="426114" y="6741888"/>
                    <a:pt x="424262" y="6731179"/>
                  </a:cubicBezTo>
                  <a:cubicBezTo>
                    <a:pt x="430458" y="6719213"/>
                    <a:pt x="436369" y="6728031"/>
                    <a:pt x="433521" y="6693705"/>
                  </a:cubicBezTo>
                  <a:cubicBezTo>
                    <a:pt x="430885" y="6678903"/>
                    <a:pt x="411087" y="6702206"/>
                    <a:pt x="416713" y="6676380"/>
                  </a:cubicBezTo>
                  <a:cubicBezTo>
                    <a:pt x="423714" y="6673295"/>
                    <a:pt x="430543" y="6665109"/>
                    <a:pt x="436938" y="6652135"/>
                  </a:cubicBezTo>
                  <a:cubicBezTo>
                    <a:pt x="441112" y="6652290"/>
                    <a:pt x="445185" y="6657990"/>
                    <a:pt x="448618" y="6668508"/>
                  </a:cubicBezTo>
                  <a:lnTo>
                    <a:pt x="448618" y="6842348"/>
                  </a:lnTo>
                  <a:lnTo>
                    <a:pt x="443776" y="6855890"/>
                  </a:lnTo>
                  <a:cubicBezTo>
                    <a:pt x="443776" y="6880770"/>
                    <a:pt x="454814" y="6880456"/>
                    <a:pt x="444488" y="6901871"/>
                  </a:cubicBezTo>
                  <a:cubicBezTo>
                    <a:pt x="443605" y="6934055"/>
                    <a:pt x="443362" y="6966493"/>
                    <a:pt x="443776" y="6998866"/>
                  </a:cubicBezTo>
                  <a:cubicBezTo>
                    <a:pt x="435992" y="7026930"/>
                    <a:pt x="424747" y="7025729"/>
                    <a:pt x="417283" y="6996032"/>
                  </a:cubicBezTo>
                  <a:cubicBezTo>
                    <a:pt x="413643" y="6997388"/>
                    <a:pt x="410019" y="6992789"/>
                    <a:pt x="407099" y="6983121"/>
                  </a:cubicBezTo>
                  <a:lnTo>
                    <a:pt x="401899" y="6983121"/>
                  </a:lnTo>
                  <a:lnTo>
                    <a:pt x="385235" y="7025951"/>
                  </a:lnTo>
                  <a:cubicBezTo>
                    <a:pt x="392357" y="7040125"/>
                    <a:pt x="403467" y="7019338"/>
                    <a:pt x="408879" y="7051145"/>
                  </a:cubicBezTo>
                  <a:cubicBezTo>
                    <a:pt x="399905" y="7057130"/>
                    <a:pt x="391075" y="7059335"/>
                    <a:pt x="382386" y="7068150"/>
                  </a:cubicBezTo>
                  <a:cubicBezTo>
                    <a:pt x="378540" y="7074765"/>
                    <a:pt x="381104" y="7090510"/>
                    <a:pt x="376832" y="7092087"/>
                  </a:cubicBezTo>
                  <a:cubicBezTo>
                    <a:pt x="361733" y="7098386"/>
                    <a:pt x="347846" y="7074765"/>
                    <a:pt x="333389" y="7079804"/>
                  </a:cubicBezTo>
                  <a:cubicBezTo>
                    <a:pt x="317436" y="7116650"/>
                    <a:pt x="300985" y="7063114"/>
                    <a:pt x="284249" y="7092401"/>
                  </a:cubicBezTo>
                  <a:cubicBezTo>
                    <a:pt x="277128" y="7070672"/>
                    <a:pt x="263596" y="7072560"/>
                    <a:pt x="266872" y="7122003"/>
                  </a:cubicBezTo>
                  <a:cubicBezTo>
                    <a:pt x="275988" y="7153496"/>
                    <a:pt x="290374" y="7144992"/>
                    <a:pt x="300415" y="7128933"/>
                  </a:cubicBezTo>
                  <a:cubicBezTo>
                    <a:pt x="323917" y="7117596"/>
                    <a:pt x="351478" y="7156329"/>
                    <a:pt x="372487" y="7104684"/>
                  </a:cubicBezTo>
                  <a:cubicBezTo>
                    <a:pt x="378633" y="7121249"/>
                    <a:pt x="386353" y="7121249"/>
                    <a:pt x="392500" y="7104684"/>
                  </a:cubicBezTo>
                  <a:cubicBezTo>
                    <a:pt x="403040" y="7127987"/>
                    <a:pt x="415859" y="7128619"/>
                    <a:pt x="426684" y="7152550"/>
                  </a:cubicBezTo>
                  <a:lnTo>
                    <a:pt x="438648" y="7121057"/>
                  </a:lnTo>
                  <a:lnTo>
                    <a:pt x="434090" y="7108778"/>
                  </a:lnTo>
                  <a:cubicBezTo>
                    <a:pt x="435230" y="7083898"/>
                    <a:pt x="431455" y="7045792"/>
                    <a:pt x="436227" y="7030047"/>
                  </a:cubicBezTo>
                  <a:cubicBezTo>
                    <a:pt x="448049" y="7050831"/>
                    <a:pt x="443348" y="7069413"/>
                    <a:pt x="443348" y="7171449"/>
                  </a:cubicBezTo>
                  <a:cubicBezTo>
                    <a:pt x="441710" y="7178376"/>
                    <a:pt x="438933" y="7174911"/>
                    <a:pt x="436796" y="7175856"/>
                  </a:cubicBezTo>
                  <a:cubicBezTo>
                    <a:pt x="424832" y="7148143"/>
                    <a:pt x="411443" y="7175856"/>
                    <a:pt x="398980" y="7151294"/>
                  </a:cubicBezTo>
                  <a:cubicBezTo>
                    <a:pt x="384737" y="7128301"/>
                    <a:pt x="367716" y="7144992"/>
                    <a:pt x="353116" y="7163259"/>
                  </a:cubicBezTo>
                  <a:cubicBezTo>
                    <a:pt x="325840" y="7177116"/>
                    <a:pt x="297282" y="7151608"/>
                    <a:pt x="272142" y="7194752"/>
                  </a:cubicBezTo>
                  <a:cubicBezTo>
                    <a:pt x="272142" y="7200105"/>
                    <a:pt x="272142" y="7204198"/>
                    <a:pt x="272142" y="7207977"/>
                  </a:cubicBezTo>
                  <a:cubicBezTo>
                    <a:pt x="285531" y="7227818"/>
                    <a:pt x="302694" y="7198217"/>
                    <a:pt x="315727" y="7220892"/>
                  </a:cubicBezTo>
                  <a:cubicBezTo>
                    <a:pt x="302175" y="7234937"/>
                    <a:pt x="288259" y="7240763"/>
                    <a:pt x="274350" y="7238214"/>
                  </a:cubicBezTo>
                  <a:cubicBezTo>
                    <a:pt x="271643" y="7250497"/>
                    <a:pt x="271643" y="7250497"/>
                    <a:pt x="273068" y="7295529"/>
                  </a:cubicBezTo>
                  <a:cubicBezTo>
                    <a:pt x="284854" y="7293168"/>
                    <a:pt x="296441" y="7309733"/>
                    <a:pt x="305686" y="7342138"/>
                  </a:cubicBezTo>
                  <a:lnTo>
                    <a:pt x="299062" y="7360088"/>
                  </a:lnTo>
                  <a:cubicBezTo>
                    <a:pt x="291940" y="7355995"/>
                    <a:pt x="287525" y="7378669"/>
                    <a:pt x="281757" y="7391581"/>
                  </a:cubicBezTo>
                  <a:lnTo>
                    <a:pt x="281757" y="7417406"/>
                  </a:lnTo>
                  <a:cubicBezTo>
                    <a:pt x="286528" y="7420871"/>
                    <a:pt x="293223" y="7424019"/>
                    <a:pt x="296000" y="7441655"/>
                  </a:cubicBezTo>
                  <a:cubicBezTo>
                    <a:pt x="290089" y="7453310"/>
                    <a:pt x="279122" y="7428744"/>
                    <a:pt x="281757" y="7487950"/>
                  </a:cubicBezTo>
                  <a:lnTo>
                    <a:pt x="277484" y="7500547"/>
                  </a:lnTo>
                  <a:cubicBezTo>
                    <a:pt x="276130" y="7533931"/>
                    <a:pt x="292368" y="7510625"/>
                    <a:pt x="296712" y="7537707"/>
                  </a:cubicBezTo>
                  <a:cubicBezTo>
                    <a:pt x="290374" y="7555974"/>
                    <a:pt x="275347" y="7524167"/>
                    <a:pt x="272071" y="7557234"/>
                  </a:cubicBezTo>
                  <a:cubicBezTo>
                    <a:pt x="261388" y="7595971"/>
                    <a:pt x="278053" y="7575184"/>
                    <a:pt x="284250" y="7580223"/>
                  </a:cubicBezTo>
                  <a:cubicBezTo>
                    <a:pt x="287952" y="7593137"/>
                    <a:pt x="287952" y="7593137"/>
                    <a:pt x="284250" y="7604789"/>
                  </a:cubicBezTo>
                  <a:cubicBezTo>
                    <a:pt x="272000" y="7617383"/>
                    <a:pt x="258754" y="7617700"/>
                    <a:pt x="247715" y="7647302"/>
                  </a:cubicBezTo>
                  <a:cubicBezTo>
                    <a:pt x="256119" y="7675961"/>
                    <a:pt x="265092" y="7663050"/>
                    <a:pt x="275347" y="7665569"/>
                  </a:cubicBezTo>
                  <a:lnTo>
                    <a:pt x="278196" y="7644782"/>
                  </a:lnTo>
                  <a:cubicBezTo>
                    <a:pt x="283395" y="7641949"/>
                    <a:pt x="332534" y="7624941"/>
                    <a:pt x="318149" y="7665569"/>
                  </a:cubicBezTo>
                  <a:cubicBezTo>
                    <a:pt x="310771" y="7660844"/>
                    <a:pt x="303250" y="7667143"/>
                    <a:pt x="296784" y="7683519"/>
                  </a:cubicBezTo>
                  <a:cubicBezTo>
                    <a:pt x="303905" y="7700841"/>
                    <a:pt x="316582" y="7675961"/>
                    <a:pt x="321211" y="7710918"/>
                  </a:cubicBezTo>
                  <a:cubicBezTo>
                    <a:pt x="321211" y="7723516"/>
                    <a:pt x="329544" y="7732334"/>
                    <a:pt x="323490" y="7738632"/>
                  </a:cubicBezTo>
                  <a:cubicBezTo>
                    <a:pt x="313519" y="7750284"/>
                    <a:pt x="302765" y="7711547"/>
                    <a:pt x="295002" y="7738632"/>
                  </a:cubicBezTo>
                  <a:cubicBezTo>
                    <a:pt x="289925" y="7742725"/>
                    <a:pt x="284691" y="7738946"/>
                    <a:pt x="280119" y="7728554"/>
                  </a:cubicBezTo>
                  <a:cubicBezTo>
                    <a:pt x="252130" y="7791540"/>
                    <a:pt x="261531" y="7770753"/>
                    <a:pt x="282255" y="7805711"/>
                  </a:cubicBezTo>
                  <a:cubicBezTo>
                    <a:pt x="282255" y="7811381"/>
                    <a:pt x="282255" y="7815160"/>
                    <a:pt x="282255" y="7818939"/>
                  </a:cubicBezTo>
                  <a:cubicBezTo>
                    <a:pt x="279976" y="7829331"/>
                    <a:pt x="270504" y="7817366"/>
                    <a:pt x="273068" y="7843188"/>
                  </a:cubicBezTo>
                  <a:lnTo>
                    <a:pt x="280190" y="7861452"/>
                  </a:lnTo>
                  <a:cubicBezTo>
                    <a:pt x="289234" y="7865545"/>
                    <a:pt x="295929" y="7879719"/>
                    <a:pt x="305828" y="7874049"/>
                  </a:cubicBezTo>
                  <a:cubicBezTo>
                    <a:pt x="306469" y="7879405"/>
                    <a:pt x="307110" y="7884758"/>
                    <a:pt x="307537" y="7889166"/>
                  </a:cubicBezTo>
                  <a:cubicBezTo>
                    <a:pt x="305614" y="7902080"/>
                    <a:pt x="299490" y="7893576"/>
                    <a:pt x="297495" y="7903968"/>
                  </a:cubicBezTo>
                  <a:lnTo>
                    <a:pt x="297495" y="7928217"/>
                  </a:lnTo>
                  <a:lnTo>
                    <a:pt x="311739" y="7964120"/>
                  </a:lnTo>
                  <a:cubicBezTo>
                    <a:pt x="313662" y="7983016"/>
                    <a:pt x="305828" y="7983016"/>
                    <a:pt x="307181" y="7999392"/>
                  </a:cubicBezTo>
                  <a:cubicBezTo>
                    <a:pt x="311169" y="8023009"/>
                    <a:pt x="329757" y="7984275"/>
                    <a:pt x="326766" y="8036869"/>
                  </a:cubicBezTo>
                  <a:cubicBezTo>
                    <a:pt x="324985" y="8039702"/>
                    <a:pt x="320499" y="8041906"/>
                    <a:pt x="315173" y="8044480"/>
                  </a:cubicBezTo>
                  <a:lnTo>
                    <a:pt x="303768" y="8051220"/>
                  </a:lnTo>
                  <a:lnTo>
                    <a:pt x="10063" y="7757515"/>
                  </a:lnTo>
                  <a:lnTo>
                    <a:pt x="10063" y="7611401"/>
                  </a:lnTo>
                  <a:lnTo>
                    <a:pt x="15048" y="7598173"/>
                  </a:lnTo>
                  <a:lnTo>
                    <a:pt x="15048" y="7549676"/>
                  </a:lnTo>
                  <a:lnTo>
                    <a:pt x="10134" y="7536447"/>
                  </a:lnTo>
                  <a:cubicBezTo>
                    <a:pt x="10134" y="7532040"/>
                    <a:pt x="10134" y="7528261"/>
                    <a:pt x="10562" y="7524167"/>
                  </a:cubicBezTo>
                  <a:cubicBezTo>
                    <a:pt x="18110" y="7507791"/>
                    <a:pt x="14764" y="7492675"/>
                    <a:pt x="14407" y="7401658"/>
                  </a:cubicBezTo>
                  <a:cubicBezTo>
                    <a:pt x="8425" y="7385599"/>
                    <a:pt x="8425" y="7384654"/>
                    <a:pt x="14835" y="7367332"/>
                  </a:cubicBezTo>
                  <a:lnTo>
                    <a:pt x="14835" y="7281989"/>
                  </a:lnTo>
                  <a:lnTo>
                    <a:pt x="10419" y="7269706"/>
                  </a:lnTo>
                  <a:lnTo>
                    <a:pt x="15048" y="7256792"/>
                  </a:lnTo>
                  <a:lnTo>
                    <a:pt x="15048" y="7036343"/>
                  </a:lnTo>
                  <a:lnTo>
                    <a:pt x="10348" y="7023746"/>
                  </a:lnTo>
                  <a:lnTo>
                    <a:pt x="10348" y="6926120"/>
                  </a:lnTo>
                  <a:cubicBezTo>
                    <a:pt x="18395" y="6914782"/>
                    <a:pt x="14407" y="6869116"/>
                    <a:pt x="14692" y="6840460"/>
                  </a:cubicBezTo>
                  <a:lnTo>
                    <a:pt x="10704" y="6830382"/>
                  </a:lnTo>
                  <a:cubicBezTo>
                    <a:pt x="10077" y="6814383"/>
                    <a:pt x="9885" y="6798099"/>
                    <a:pt x="10134" y="6781882"/>
                  </a:cubicBezTo>
                  <a:lnTo>
                    <a:pt x="14835" y="6768025"/>
                  </a:lnTo>
                  <a:lnTo>
                    <a:pt x="14835" y="6647093"/>
                  </a:lnTo>
                  <a:lnTo>
                    <a:pt x="10348" y="6634810"/>
                  </a:lnTo>
                  <a:lnTo>
                    <a:pt x="14977" y="6621899"/>
                  </a:lnTo>
                  <a:lnTo>
                    <a:pt x="14977" y="6220369"/>
                  </a:lnTo>
                  <a:lnTo>
                    <a:pt x="10419" y="6207768"/>
                  </a:lnTo>
                  <a:lnTo>
                    <a:pt x="10419" y="6050305"/>
                  </a:lnTo>
                  <a:lnTo>
                    <a:pt x="14692" y="6037394"/>
                  </a:lnTo>
                  <a:lnTo>
                    <a:pt x="10847" y="6027633"/>
                  </a:lnTo>
                  <a:cubicBezTo>
                    <a:pt x="8924" y="5895992"/>
                    <a:pt x="10847" y="5759629"/>
                    <a:pt x="10134" y="5625155"/>
                  </a:cubicBezTo>
                  <a:lnTo>
                    <a:pt x="14906" y="5611612"/>
                  </a:lnTo>
                  <a:lnTo>
                    <a:pt x="14906" y="5575398"/>
                  </a:lnTo>
                  <a:lnTo>
                    <a:pt x="10205" y="5562801"/>
                  </a:lnTo>
                  <a:lnTo>
                    <a:pt x="10205" y="5538863"/>
                  </a:lnTo>
                  <a:lnTo>
                    <a:pt x="14977" y="5525952"/>
                  </a:lnTo>
                  <a:lnTo>
                    <a:pt x="14977" y="5355891"/>
                  </a:lnTo>
                  <a:lnTo>
                    <a:pt x="10419" y="5343297"/>
                  </a:lnTo>
                  <a:lnTo>
                    <a:pt x="10419" y="5318731"/>
                  </a:lnTo>
                  <a:cubicBezTo>
                    <a:pt x="15832" y="5311173"/>
                    <a:pt x="15191" y="5292906"/>
                    <a:pt x="15120" y="5272436"/>
                  </a:cubicBezTo>
                  <a:lnTo>
                    <a:pt x="10704" y="5258894"/>
                  </a:lnTo>
                  <a:cubicBezTo>
                    <a:pt x="10106" y="5247116"/>
                    <a:pt x="9914" y="5235022"/>
                    <a:pt x="10134" y="5222993"/>
                  </a:cubicBezTo>
                  <a:lnTo>
                    <a:pt x="14906" y="5209451"/>
                  </a:lnTo>
                  <a:lnTo>
                    <a:pt x="14906" y="5160636"/>
                  </a:lnTo>
                  <a:lnTo>
                    <a:pt x="10205" y="5147725"/>
                  </a:lnTo>
                  <a:lnTo>
                    <a:pt x="10205" y="5124105"/>
                  </a:lnTo>
                  <a:lnTo>
                    <a:pt x="5363" y="5111193"/>
                  </a:lnTo>
                  <a:lnTo>
                    <a:pt x="5363" y="5074662"/>
                  </a:lnTo>
                  <a:lnTo>
                    <a:pt x="8995" y="5065844"/>
                  </a:lnTo>
                  <a:cubicBezTo>
                    <a:pt x="10747" y="5003771"/>
                    <a:pt x="10960" y="4941040"/>
                    <a:pt x="9636" y="4878779"/>
                  </a:cubicBezTo>
                  <a:lnTo>
                    <a:pt x="662" y="4856418"/>
                  </a:lnTo>
                  <a:lnTo>
                    <a:pt x="662" y="4831538"/>
                  </a:lnTo>
                  <a:lnTo>
                    <a:pt x="5006" y="4819255"/>
                  </a:lnTo>
                  <a:cubicBezTo>
                    <a:pt x="5006" y="4815793"/>
                    <a:pt x="5006" y="4812014"/>
                    <a:pt x="5006" y="4807604"/>
                  </a:cubicBezTo>
                  <a:lnTo>
                    <a:pt x="93" y="4794375"/>
                  </a:lnTo>
                  <a:lnTo>
                    <a:pt x="93" y="4770444"/>
                  </a:lnTo>
                  <a:lnTo>
                    <a:pt x="4793" y="4757847"/>
                  </a:lnTo>
                  <a:lnTo>
                    <a:pt x="4793" y="4015247"/>
                  </a:lnTo>
                  <a:lnTo>
                    <a:pt x="378" y="4002022"/>
                  </a:lnTo>
                  <a:cubicBezTo>
                    <a:pt x="5790" y="3994463"/>
                    <a:pt x="5077" y="3976510"/>
                    <a:pt x="5007" y="3955726"/>
                  </a:cubicBezTo>
                  <a:lnTo>
                    <a:pt x="307" y="3941555"/>
                  </a:lnTo>
                  <a:lnTo>
                    <a:pt x="306" y="3893369"/>
                  </a:lnTo>
                  <a:lnTo>
                    <a:pt x="4864" y="3880775"/>
                  </a:lnTo>
                  <a:lnTo>
                    <a:pt x="4864" y="3783774"/>
                  </a:lnTo>
                  <a:lnTo>
                    <a:pt x="93" y="3770863"/>
                  </a:lnTo>
                  <a:lnTo>
                    <a:pt x="93" y="3734963"/>
                  </a:lnTo>
                  <a:lnTo>
                    <a:pt x="5149" y="3721421"/>
                  </a:lnTo>
                  <a:lnTo>
                    <a:pt x="5149" y="3441134"/>
                  </a:lnTo>
                  <a:cubicBezTo>
                    <a:pt x="14692" y="3421610"/>
                    <a:pt x="8069" y="3357365"/>
                    <a:pt x="9849" y="3319888"/>
                  </a:cubicBezTo>
                  <a:cubicBezTo>
                    <a:pt x="-1688" y="3297213"/>
                    <a:pt x="10348" y="3295953"/>
                    <a:pt x="9849" y="3271704"/>
                  </a:cubicBezTo>
                  <a:lnTo>
                    <a:pt x="5220" y="3258793"/>
                  </a:lnTo>
                  <a:lnTo>
                    <a:pt x="5220" y="3076450"/>
                  </a:lnTo>
                  <a:lnTo>
                    <a:pt x="9992" y="3063853"/>
                  </a:lnTo>
                  <a:lnTo>
                    <a:pt x="9992" y="3027635"/>
                  </a:lnTo>
                  <a:lnTo>
                    <a:pt x="4935" y="3013778"/>
                  </a:lnTo>
                  <a:lnTo>
                    <a:pt x="4936" y="2953944"/>
                  </a:lnTo>
                  <a:cubicBezTo>
                    <a:pt x="-1546" y="2936305"/>
                    <a:pt x="-1546" y="2935362"/>
                    <a:pt x="4366" y="2919614"/>
                  </a:cubicBezTo>
                  <a:cubicBezTo>
                    <a:pt x="-121" y="2901664"/>
                    <a:pt x="-2115" y="2896311"/>
                    <a:pt x="5006" y="2880881"/>
                  </a:cubicBezTo>
                  <a:lnTo>
                    <a:pt x="5006" y="2869229"/>
                  </a:lnTo>
                  <a:lnTo>
                    <a:pt x="377" y="2856629"/>
                  </a:lnTo>
                  <a:lnTo>
                    <a:pt x="4864" y="2844346"/>
                  </a:lnTo>
                  <a:lnTo>
                    <a:pt x="4864" y="2722785"/>
                  </a:lnTo>
                  <a:lnTo>
                    <a:pt x="520" y="2709560"/>
                  </a:lnTo>
                  <a:cubicBezTo>
                    <a:pt x="7642" y="2699482"/>
                    <a:pt x="4295" y="2665784"/>
                    <a:pt x="5077" y="2639016"/>
                  </a:cubicBezTo>
                  <a:lnTo>
                    <a:pt x="9849" y="2625159"/>
                  </a:lnTo>
                  <a:lnTo>
                    <a:pt x="9849" y="2601225"/>
                  </a:lnTo>
                  <a:lnTo>
                    <a:pt x="5149" y="2588628"/>
                  </a:lnTo>
                  <a:lnTo>
                    <a:pt x="5149" y="2564690"/>
                  </a:lnTo>
                  <a:lnTo>
                    <a:pt x="9920" y="2551779"/>
                  </a:lnTo>
                  <a:lnTo>
                    <a:pt x="9920" y="2345187"/>
                  </a:lnTo>
                  <a:cubicBezTo>
                    <a:pt x="7784" y="2334163"/>
                    <a:pt x="-406" y="2345187"/>
                    <a:pt x="164" y="2325031"/>
                  </a:cubicBezTo>
                  <a:cubicBezTo>
                    <a:pt x="-691" y="2311175"/>
                    <a:pt x="10776" y="2316528"/>
                    <a:pt x="9992" y="2305822"/>
                  </a:cubicBezTo>
                  <a:cubicBezTo>
                    <a:pt x="8710" y="2274329"/>
                    <a:pt x="13766" y="2226146"/>
                    <a:pt x="5790" y="2211343"/>
                  </a:cubicBezTo>
                  <a:cubicBezTo>
                    <a:pt x="4936" y="2182969"/>
                    <a:pt x="4701" y="2154280"/>
                    <a:pt x="5077" y="2125684"/>
                  </a:cubicBezTo>
                  <a:lnTo>
                    <a:pt x="520" y="2112458"/>
                  </a:lnTo>
                  <a:lnTo>
                    <a:pt x="5077" y="2099858"/>
                  </a:lnTo>
                  <a:lnTo>
                    <a:pt x="5078" y="1795640"/>
                  </a:lnTo>
                  <a:lnTo>
                    <a:pt x="306" y="1783043"/>
                  </a:lnTo>
                  <a:lnTo>
                    <a:pt x="307" y="1759109"/>
                  </a:lnTo>
                  <a:lnTo>
                    <a:pt x="4935" y="1746197"/>
                  </a:lnTo>
                  <a:cubicBezTo>
                    <a:pt x="5861" y="1735491"/>
                    <a:pt x="3654" y="1729821"/>
                    <a:pt x="1161" y="1724782"/>
                  </a:cubicBezTo>
                  <a:cubicBezTo>
                    <a:pt x="-1261" y="1699274"/>
                    <a:pt x="1161" y="1664002"/>
                    <a:pt x="235" y="1636917"/>
                  </a:cubicBezTo>
                  <a:lnTo>
                    <a:pt x="4793" y="1625579"/>
                  </a:lnTo>
                  <a:lnTo>
                    <a:pt x="377" y="1612354"/>
                  </a:lnTo>
                  <a:lnTo>
                    <a:pt x="378" y="1393793"/>
                  </a:lnTo>
                  <a:lnTo>
                    <a:pt x="5078" y="1380882"/>
                  </a:lnTo>
                  <a:lnTo>
                    <a:pt x="5077" y="1357261"/>
                  </a:lnTo>
                  <a:lnTo>
                    <a:pt x="377" y="1344350"/>
                  </a:lnTo>
                  <a:cubicBezTo>
                    <a:pt x="8568" y="1333012"/>
                    <a:pt x="4010" y="1287663"/>
                    <a:pt x="5077" y="1259318"/>
                  </a:cubicBezTo>
                  <a:cubicBezTo>
                    <a:pt x="-1546" y="1241368"/>
                    <a:pt x="-1546" y="1240740"/>
                    <a:pt x="5078" y="1223418"/>
                  </a:cubicBezTo>
                  <a:lnTo>
                    <a:pt x="5078" y="1116971"/>
                  </a:lnTo>
                  <a:lnTo>
                    <a:pt x="10205" y="1102800"/>
                  </a:lnTo>
                  <a:lnTo>
                    <a:pt x="10205" y="1079179"/>
                  </a:lnTo>
                  <a:lnTo>
                    <a:pt x="15191" y="1065640"/>
                  </a:lnTo>
                  <a:lnTo>
                    <a:pt x="15191" y="1053985"/>
                  </a:lnTo>
                  <a:lnTo>
                    <a:pt x="10134" y="1040446"/>
                  </a:lnTo>
                  <a:lnTo>
                    <a:pt x="10134" y="664422"/>
                  </a:lnTo>
                  <a:lnTo>
                    <a:pt x="5576" y="651192"/>
                  </a:lnTo>
                  <a:cubicBezTo>
                    <a:pt x="4579" y="640487"/>
                    <a:pt x="7001" y="635134"/>
                    <a:pt x="9494" y="629777"/>
                  </a:cubicBezTo>
                  <a:cubicBezTo>
                    <a:pt x="9849" y="622851"/>
                    <a:pt x="7072" y="621277"/>
                    <a:pt x="5648" y="615610"/>
                  </a:cubicBezTo>
                  <a:lnTo>
                    <a:pt x="5648" y="483337"/>
                  </a:lnTo>
                  <a:lnTo>
                    <a:pt x="591" y="46916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401" name="Google Shape;401;p19"/>
            <p:cNvSpPr/>
            <p:nvPr/>
          </p:nvSpPr>
          <p:spPr>
            <a:xfrm rot="2700000">
              <a:off x="3075621" y="-1582287"/>
              <a:ext cx="462385" cy="9737957"/>
            </a:xfrm>
            <a:custGeom>
              <a:rect b="b" l="l" r="r" t="t"/>
              <a:pathLst>
                <a:path extrusionOk="0" h="9732545" w="462128">
                  <a:moveTo>
                    <a:pt x="292239" y="8430990"/>
                  </a:moveTo>
                  <a:cubicBezTo>
                    <a:pt x="291402" y="8432274"/>
                    <a:pt x="290868" y="8434577"/>
                    <a:pt x="290850" y="8438513"/>
                  </a:cubicBezTo>
                  <a:cubicBezTo>
                    <a:pt x="292630" y="8446388"/>
                    <a:pt x="308726" y="8445760"/>
                    <a:pt x="302174" y="8430326"/>
                  </a:cubicBezTo>
                  <a:cubicBezTo>
                    <a:pt x="299984" y="8432451"/>
                    <a:pt x="294749" y="8427137"/>
                    <a:pt x="292239" y="8430990"/>
                  </a:cubicBezTo>
                  <a:close/>
                  <a:moveTo>
                    <a:pt x="356655" y="8282940"/>
                  </a:moveTo>
                  <a:cubicBezTo>
                    <a:pt x="353236" y="8295537"/>
                    <a:pt x="353236" y="8295537"/>
                    <a:pt x="356654" y="8307506"/>
                  </a:cubicBezTo>
                  <a:cubicBezTo>
                    <a:pt x="360856" y="8304041"/>
                    <a:pt x="370898" y="8318526"/>
                    <a:pt x="372678" y="8300576"/>
                  </a:cubicBezTo>
                  <a:lnTo>
                    <a:pt x="373034" y="8299631"/>
                  </a:lnTo>
                  <a:cubicBezTo>
                    <a:pt x="367723" y="8291507"/>
                    <a:pt x="362232" y="8285933"/>
                    <a:pt x="356655" y="8282940"/>
                  </a:cubicBezTo>
                  <a:close/>
                  <a:moveTo>
                    <a:pt x="376595" y="8136814"/>
                  </a:moveTo>
                  <a:cubicBezTo>
                    <a:pt x="355230" y="8147837"/>
                    <a:pt x="365699" y="8186260"/>
                    <a:pt x="381652" y="8173346"/>
                  </a:cubicBezTo>
                  <a:cubicBezTo>
                    <a:pt x="382221" y="8168935"/>
                    <a:pt x="388417" y="8161377"/>
                    <a:pt x="387277" y="8153822"/>
                  </a:cubicBezTo>
                  <a:lnTo>
                    <a:pt x="387634" y="8152876"/>
                  </a:lnTo>
                  <a:cubicBezTo>
                    <a:pt x="384642" y="8145632"/>
                    <a:pt x="379515" y="8152876"/>
                    <a:pt x="376595" y="8136814"/>
                  </a:cubicBezTo>
                  <a:close/>
                  <a:moveTo>
                    <a:pt x="407031" y="7612540"/>
                  </a:moveTo>
                  <a:cubicBezTo>
                    <a:pt x="405829" y="7612697"/>
                    <a:pt x="404726" y="7613721"/>
                    <a:pt x="404156" y="7617186"/>
                  </a:cubicBezTo>
                  <a:cubicBezTo>
                    <a:pt x="401663" y="7630725"/>
                    <a:pt x="417616" y="7627577"/>
                    <a:pt x="410138" y="7614035"/>
                  </a:cubicBezTo>
                  <a:lnTo>
                    <a:pt x="410494" y="7613092"/>
                  </a:lnTo>
                  <a:cubicBezTo>
                    <a:pt x="409533" y="7613092"/>
                    <a:pt x="408233" y="7612383"/>
                    <a:pt x="407031" y="7612540"/>
                  </a:cubicBezTo>
                  <a:close/>
                  <a:moveTo>
                    <a:pt x="366629" y="7646079"/>
                  </a:moveTo>
                  <a:cubicBezTo>
                    <a:pt x="363202" y="7649307"/>
                    <a:pt x="360518" y="7652771"/>
                    <a:pt x="359788" y="7655291"/>
                  </a:cubicBezTo>
                  <a:lnTo>
                    <a:pt x="359788" y="7679540"/>
                  </a:lnTo>
                  <a:cubicBezTo>
                    <a:pt x="375100" y="7728668"/>
                    <a:pt x="400168" y="7670408"/>
                    <a:pt x="415479" y="7722684"/>
                  </a:cubicBezTo>
                  <a:lnTo>
                    <a:pt x="416121" y="7721742"/>
                  </a:lnTo>
                  <a:lnTo>
                    <a:pt x="428156" y="7721742"/>
                  </a:lnTo>
                  <a:lnTo>
                    <a:pt x="428156" y="7680485"/>
                  </a:lnTo>
                  <a:lnTo>
                    <a:pt x="421034" y="7663795"/>
                  </a:lnTo>
                  <a:lnTo>
                    <a:pt x="416121" y="7673873"/>
                  </a:lnTo>
                  <a:cubicBezTo>
                    <a:pt x="407503" y="7645842"/>
                    <a:pt x="393331" y="7678280"/>
                    <a:pt x="384856" y="7655291"/>
                  </a:cubicBezTo>
                  <a:cubicBezTo>
                    <a:pt x="393883" y="7628837"/>
                    <a:pt x="376911" y="7636395"/>
                    <a:pt x="366629" y="7646079"/>
                  </a:cubicBezTo>
                  <a:close/>
                  <a:moveTo>
                    <a:pt x="341948" y="7553767"/>
                  </a:moveTo>
                  <a:cubicBezTo>
                    <a:pt x="340488" y="7553807"/>
                    <a:pt x="339028" y="7557349"/>
                    <a:pt x="339491" y="7564278"/>
                  </a:cubicBezTo>
                  <a:cubicBezTo>
                    <a:pt x="338708" y="7580023"/>
                    <a:pt x="345331" y="7577821"/>
                    <a:pt x="344049" y="7565220"/>
                  </a:cubicBezTo>
                  <a:lnTo>
                    <a:pt x="344405" y="7564278"/>
                  </a:lnTo>
                  <a:cubicBezTo>
                    <a:pt x="344868" y="7557192"/>
                    <a:pt x="343408" y="7553728"/>
                    <a:pt x="341948" y="7553767"/>
                  </a:cubicBezTo>
                  <a:close/>
                  <a:moveTo>
                    <a:pt x="366482" y="7515463"/>
                  </a:moveTo>
                  <a:cubicBezTo>
                    <a:pt x="360998" y="7523650"/>
                    <a:pt x="365485" y="7538452"/>
                    <a:pt x="362851" y="7546956"/>
                  </a:cubicBezTo>
                  <a:lnTo>
                    <a:pt x="354304" y="7569945"/>
                  </a:lnTo>
                  <a:cubicBezTo>
                    <a:pt x="359334" y="7585376"/>
                    <a:pt x="365457" y="7592180"/>
                    <a:pt x="371538" y="7589155"/>
                  </a:cubicBezTo>
                  <a:cubicBezTo>
                    <a:pt x="374101" y="7598227"/>
                    <a:pt x="377411" y="7602132"/>
                    <a:pt x="380654" y="7599864"/>
                  </a:cubicBezTo>
                  <a:cubicBezTo>
                    <a:pt x="394898" y="7568371"/>
                    <a:pt x="413200" y="7594194"/>
                    <a:pt x="427087" y="7558608"/>
                  </a:cubicBezTo>
                  <a:cubicBezTo>
                    <a:pt x="428297" y="7544185"/>
                    <a:pt x="427818" y="7528031"/>
                    <a:pt x="425806" y="7515463"/>
                  </a:cubicBezTo>
                  <a:cubicBezTo>
                    <a:pt x="413770" y="7526486"/>
                    <a:pt x="401735" y="7491529"/>
                    <a:pt x="391052" y="7515463"/>
                  </a:cubicBezTo>
                  <a:cubicBezTo>
                    <a:pt x="383432" y="7491215"/>
                    <a:pt x="374886" y="7513572"/>
                    <a:pt x="366482" y="7515463"/>
                  </a:cubicBezTo>
                  <a:close/>
                  <a:moveTo>
                    <a:pt x="307728" y="7382248"/>
                  </a:moveTo>
                  <a:cubicBezTo>
                    <a:pt x="305449" y="7389178"/>
                    <a:pt x="301746" y="7392957"/>
                    <a:pt x="301105" y="7401144"/>
                  </a:cubicBezTo>
                  <a:lnTo>
                    <a:pt x="307301" y="7419094"/>
                  </a:lnTo>
                  <a:cubicBezTo>
                    <a:pt x="310150" y="7419094"/>
                    <a:pt x="312714" y="7420985"/>
                    <a:pt x="314423" y="7414372"/>
                  </a:cubicBezTo>
                  <a:cubicBezTo>
                    <a:pt x="314209" y="7403349"/>
                    <a:pt x="316630" y="7391694"/>
                    <a:pt x="312429" y="7382248"/>
                  </a:cubicBezTo>
                  <a:close/>
                  <a:moveTo>
                    <a:pt x="290351" y="7047166"/>
                  </a:moveTo>
                  <a:lnTo>
                    <a:pt x="290351" y="7059449"/>
                  </a:lnTo>
                  <a:cubicBezTo>
                    <a:pt x="288500" y="7069840"/>
                    <a:pt x="282375" y="7059448"/>
                    <a:pt x="280808" y="7072360"/>
                  </a:cubicBezTo>
                  <a:cubicBezTo>
                    <a:pt x="285631" y="7087602"/>
                    <a:pt x="291619" y="7093838"/>
                    <a:pt x="297473" y="7089682"/>
                  </a:cubicBezTo>
                  <a:cubicBezTo>
                    <a:pt x="301319" y="7101965"/>
                    <a:pt x="301319" y="7101965"/>
                    <a:pt x="297473" y="7114562"/>
                  </a:cubicBezTo>
                  <a:cubicBezTo>
                    <a:pt x="292701" y="7111097"/>
                    <a:pt x="289568" y="7122434"/>
                    <a:pt x="285437" y="7132512"/>
                  </a:cubicBezTo>
                  <a:cubicBezTo>
                    <a:pt x="285437" y="7137551"/>
                    <a:pt x="286007" y="7142904"/>
                    <a:pt x="286363" y="7149516"/>
                  </a:cubicBezTo>
                  <a:cubicBezTo>
                    <a:pt x="302600" y="7164950"/>
                    <a:pt x="317556" y="7112670"/>
                    <a:pt x="331657" y="7162744"/>
                  </a:cubicBezTo>
                  <a:lnTo>
                    <a:pt x="332013" y="7161799"/>
                  </a:lnTo>
                  <a:cubicBezTo>
                    <a:pt x="350244" y="7147000"/>
                    <a:pt x="368548" y="7204001"/>
                    <a:pt x="385141" y="7176916"/>
                  </a:cubicBezTo>
                  <a:cubicBezTo>
                    <a:pt x="388559" y="7169357"/>
                    <a:pt x="441402" y="7139124"/>
                    <a:pt x="422744" y="7125268"/>
                  </a:cubicBezTo>
                  <a:cubicBezTo>
                    <a:pt x="415622" y="7119915"/>
                    <a:pt x="403515" y="7139124"/>
                    <a:pt x="398387" y="7115507"/>
                  </a:cubicBezTo>
                  <a:cubicBezTo>
                    <a:pt x="405509" y="7075825"/>
                    <a:pt x="424239" y="7124953"/>
                    <a:pt x="432785" y="7084015"/>
                  </a:cubicBezTo>
                  <a:lnTo>
                    <a:pt x="432785" y="7059448"/>
                  </a:lnTo>
                  <a:cubicBezTo>
                    <a:pt x="425608" y="7048677"/>
                    <a:pt x="417765" y="7050727"/>
                    <a:pt x="410921" y="7065116"/>
                  </a:cubicBezTo>
                  <a:cubicBezTo>
                    <a:pt x="371894" y="7030789"/>
                    <a:pt x="329022" y="7062282"/>
                    <a:pt x="290351" y="7047166"/>
                  </a:cubicBezTo>
                  <a:close/>
                  <a:moveTo>
                    <a:pt x="265454" y="6858235"/>
                  </a:moveTo>
                  <a:cubicBezTo>
                    <a:pt x="260796" y="6862245"/>
                    <a:pt x="257129" y="6868130"/>
                    <a:pt x="256025" y="6875531"/>
                  </a:cubicBezTo>
                  <a:cubicBezTo>
                    <a:pt x="256025" y="6879624"/>
                    <a:pt x="256025" y="6883404"/>
                    <a:pt x="255597" y="6888128"/>
                  </a:cubicBezTo>
                  <a:cubicBezTo>
                    <a:pt x="258534" y="6897164"/>
                    <a:pt x="261781" y="6904094"/>
                    <a:pt x="265212" y="6908597"/>
                  </a:cubicBezTo>
                  <a:cubicBezTo>
                    <a:pt x="273220" y="6888284"/>
                    <a:pt x="282431" y="6879185"/>
                    <a:pt x="291634" y="6882458"/>
                  </a:cubicBezTo>
                  <a:cubicBezTo>
                    <a:pt x="302316" y="6851045"/>
                    <a:pt x="279429" y="6846204"/>
                    <a:pt x="265454" y="6858235"/>
                  </a:cubicBezTo>
                  <a:close/>
                  <a:moveTo>
                    <a:pt x="280426" y="6772353"/>
                  </a:moveTo>
                  <a:cubicBezTo>
                    <a:pt x="278494" y="6772628"/>
                    <a:pt x="276642" y="6774282"/>
                    <a:pt x="275111" y="6779793"/>
                  </a:cubicBezTo>
                  <a:lnTo>
                    <a:pt x="280167" y="6791131"/>
                  </a:lnTo>
                  <a:lnTo>
                    <a:pt x="280167" y="6808138"/>
                  </a:lnTo>
                  <a:cubicBezTo>
                    <a:pt x="285153" y="6806247"/>
                    <a:pt x="289995" y="6816639"/>
                    <a:pt x="294909" y="6803727"/>
                  </a:cubicBezTo>
                  <a:lnTo>
                    <a:pt x="294909" y="6791759"/>
                  </a:lnTo>
                  <a:cubicBezTo>
                    <a:pt x="292268" y="6783476"/>
                    <a:pt x="289332" y="6777178"/>
                    <a:pt x="286221" y="6773180"/>
                  </a:cubicBezTo>
                  <a:cubicBezTo>
                    <a:pt x="284370" y="6773181"/>
                    <a:pt x="282358" y="6772078"/>
                    <a:pt x="280426" y="6772353"/>
                  </a:cubicBezTo>
                  <a:close/>
                  <a:moveTo>
                    <a:pt x="282723" y="6606742"/>
                  </a:moveTo>
                  <a:cubicBezTo>
                    <a:pt x="277924" y="6613670"/>
                    <a:pt x="273259" y="6623118"/>
                    <a:pt x="268131" y="6625480"/>
                  </a:cubicBezTo>
                  <a:cubicBezTo>
                    <a:pt x="264286" y="6639020"/>
                    <a:pt x="264286" y="6639020"/>
                    <a:pt x="268061" y="6650989"/>
                  </a:cubicBezTo>
                  <a:cubicBezTo>
                    <a:pt x="279043" y="6650926"/>
                    <a:pt x="289886" y="6640187"/>
                    <a:pt x="299823" y="6619496"/>
                  </a:cubicBezTo>
                  <a:cubicBezTo>
                    <a:pt x="299823" y="6609418"/>
                    <a:pt x="299823" y="6609418"/>
                    <a:pt x="298114" y="6603120"/>
                  </a:cubicBezTo>
                  <a:cubicBezTo>
                    <a:pt x="292452" y="6595404"/>
                    <a:pt x="287521" y="6599813"/>
                    <a:pt x="282723" y="6606742"/>
                  </a:cubicBezTo>
                  <a:close/>
                  <a:moveTo>
                    <a:pt x="235443" y="6243788"/>
                  </a:moveTo>
                  <a:cubicBezTo>
                    <a:pt x="241451" y="6265514"/>
                    <a:pt x="250089" y="6265514"/>
                    <a:pt x="256096" y="6243789"/>
                  </a:cubicBezTo>
                  <a:cubicBezTo>
                    <a:pt x="249356" y="6234967"/>
                    <a:pt x="242183" y="6234967"/>
                    <a:pt x="235443" y="6243788"/>
                  </a:cubicBezTo>
                  <a:close/>
                  <a:moveTo>
                    <a:pt x="199194" y="6236858"/>
                  </a:moveTo>
                  <a:cubicBezTo>
                    <a:pt x="195562" y="6245045"/>
                    <a:pt x="195633" y="6252920"/>
                    <a:pt x="199194" y="6262052"/>
                  </a:cubicBezTo>
                  <a:cubicBezTo>
                    <a:pt x="200618" y="6255440"/>
                    <a:pt x="206315" y="6249141"/>
                    <a:pt x="205604" y="6240952"/>
                  </a:cubicBezTo>
                  <a:cubicBezTo>
                    <a:pt x="203966" y="6234653"/>
                    <a:pt x="201402" y="6237804"/>
                    <a:pt x="199194" y="6236858"/>
                  </a:cubicBezTo>
                  <a:close/>
                  <a:moveTo>
                    <a:pt x="159793" y="5862448"/>
                  </a:moveTo>
                  <a:cubicBezTo>
                    <a:pt x="157817" y="5865007"/>
                    <a:pt x="158244" y="5871070"/>
                    <a:pt x="164298" y="5885085"/>
                  </a:cubicBezTo>
                  <a:lnTo>
                    <a:pt x="169995" y="5885086"/>
                  </a:lnTo>
                  <a:cubicBezTo>
                    <a:pt x="173057" y="5871229"/>
                    <a:pt x="173129" y="5871229"/>
                    <a:pt x="169568" y="5859260"/>
                  </a:cubicBezTo>
                  <a:lnTo>
                    <a:pt x="169710" y="5860834"/>
                  </a:lnTo>
                  <a:cubicBezTo>
                    <a:pt x="166149" y="5860833"/>
                    <a:pt x="161769" y="5859889"/>
                    <a:pt x="159793" y="5862448"/>
                  </a:cubicBezTo>
                  <a:close/>
                  <a:moveTo>
                    <a:pt x="66232" y="4935579"/>
                  </a:moveTo>
                  <a:cubicBezTo>
                    <a:pt x="62137" y="4944364"/>
                    <a:pt x="58249" y="4954914"/>
                    <a:pt x="54624" y="4967071"/>
                  </a:cubicBezTo>
                  <a:cubicBezTo>
                    <a:pt x="60677" y="4975258"/>
                    <a:pt x="66730" y="4964238"/>
                    <a:pt x="71858" y="4983134"/>
                  </a:cubicBezTo>
                  <a:cubicBezTo>
                    <a:pt x="75704" y="4980928"/>
                    <a:pt x="80119" y="4987227"/>
                    <a:pt x="83609" y="4977463"/>
                  </a:cubicBezTo>
                  <a:lnTo>
                    <a:pt x="83609" y="4953215"/>
                  </a:lnTo>
                  <a:cubicBezTo>
                    <a:pt x="78598" y="4937152"/>
                    <a:pt x="72325" y="4930791"/>
                    <a:pt x="66232" y="4935579"/>
                  </a:cubicBezTo>
                  <a:close/>
                  <a:moveTo>
                    <a:pt x="78239" y="4866069"/>
                  </a:moveTo>
                  <a:cubicBezTo>
                    <a:pt x="75049" y="4867476"/>
                    <a:pt x="71982" y="4871570"/>
                    <a:pt x="69080" y="4880151"/>
                  </a:cubicBezTo>
                  <a:cubicBezTo>
                    <a:pt x="79336" y="4917943"/>
                    <a:pt x="89235" y="4911644"/>
                    <a:pt x="101128" y="4898415"/>
                  </a:cubicBezTo>
                  <a:lnTo>
                    <a:pt x="109176" y="4877318"/>
                  </a:lnTo>
                  <a:cubicBezTo>
                    <a:pt x="98493" y="4881806"/>
                    <a:pt x="87810" y="4861847"/>
                    <a:pt x="78239" y="4866069"/>
                  </a:cubicBezTo>
                  <a:close/>
                  <a:moveTo>
                    <a:pt x="59359" y="4871846"/>
                  </a:moveTo>
                  <a:cubicBezTo>
                    <a:pt x="58131" y="4871885"/>
                    <a:pt x="56867" y="4874169"/>
                    <a:pt x="54339" y="4878578"/>
                  </a:cubicBezTo>
                  <a:lnTo>
                    <a:pt x="54339" y="4890229"/>
                  </a:lnTo>
                  <a:cubicBezTo>
                    <a:pt x="57300" y="4899206"/>
                    <a:pt x="61206" y="4899206"/>
                    <a:pt x="64166" y="4890229"/>
                  </a:cubicBezTo>
                  <a:lnTo>
                    <a:pt x="64166" y="4878578"/>
                  </a:lnTo>
                  <a:cubicBezTo>
                    <a:pt x="61781" y="4874012"/>
                    <a:pt x="60588" y="4871807"/>
                    <a:pt x="59359" y="4871846"/>
                  </a:cubicBezTo>
                  <a:close/>
                  <a:moveTo>
                    <a:pt x="57045" y="4287457"/>
                  </a:moveTo>
                  <a:cubicBezTo>
                    <a:pt x="53199" y="4300054"/>
                    <a:pt x="53199" y="4300054"/>
                    <a:pt x="56831" y="4312023"/>
                  </a:cubicBezTo>
                  <a:lnTo>
                    <a:pt x="56974" y="4312023"/>
                  </a:lnTo>
                  <a:lnTo>
                    <a:pt x="66659" y="4312023"/>
                  </a:lnTo>
                  <a:cubicBezTo>
                    <a:pt x="70149" y="4299425"/>
                    <a:pt x="70149" y="4299425"/>
                    <a:pt x="66659" y="4287456"/>
                  </a:cubicBezTo>
                  <a:close/>
                  <a:moveTo>
                    <a:pt x="30107" y="3641464"/>
                  </a:moveTo>
                  <a:cubicBezTo>
                    <a:pt x="28897" y="3641464"/>
                    <a:pt x="27597" y="3643904"/>
                    <a:pt x="24998" y="3648784"/>
                  </a:cubicBezTo>
                  <a:lnTo>
                    <a:pt x="29840" y="3661695"/>
                  </a:lnTo>
                  <a:lnTo>
                    <a:pt x="24641" y="3673036"/>
                  </a:lnTo>
                  <a:cubicBezTo>
                    <a:pt x="27692" y="3681854"/>
                    <a:pt x="31632" y="3681854"/>
                    <a:pt x="34683" y="3673036"/>
                  </a:cubicBezTo>
                  <a:lnTo>
                    <a:pt x="34683" y="3648784"/>
                  </a:lnTo>
                  <a:cubicBezTo>
                    <a:pt x="32440" y="3643904"/>
                    <a:pt x="31318" y="3641464"/>
                    <a:pt x="30107" y="3641464"/>
                  </a:cubicBezTo>
                  <a:close/>
                  <a:moveTo>
                    <a:pt x="423537" y="2413811"/>
                  </a:moveTo>
                  <a:cubicBezTo>
                    <a:pt x="422104" y="2418800"/>
                    <a:pt x="426751" y="2429545"/>
                    <a:pt x="429155" y="2435687"/>
                  </a:cubicBezTo>
                  <a:lnTo>
                    <a:pt x="434710" y="2435688"/>
                  </a:lnTo>
                  <a:cubicBezTo>
                    <a:pt x="442188" y="2413959"/>
                    <a:pt x="431577" y="2408606"/>
                    <a:pt x="427730" y="2411125"/>
                  </a:cubicBezTo>
                  <a:lnTo>
                    <a:pt x="427303" y="2411125"/>
                  </a:lnTo>
                  <a:cubicBezTo>
                    <a:pt x="425166" y="2411125"/>
                    <a:pt x="424014" y="2412149"/>
                    <a:pt x="423537" y="2413811"/>
                  </a:cubicBezTo>
                  <a:close/>
                  <a:moveTo>
                    <a:pt x="7122" y="2740534"/>
                  </a:moveTo>
                  <a:lnTo>
                    <a:pt x="12250" y="2752185"/>
                  </a:lnTo>
                  <a:cubicBezTo>
                    <a:pt x="15463" y="2743304"/>
                    <a:pt x="18847" y="2735750"/>
                    <a:pt x="22362" y="2729514"/>
                  </a:cubicBezTo>
                  <a:lnTo>
                    <a:pt x="29484" y="2745573"/>
                  </a:lnTo>
                  <a:lnTo>
                    <a:pt x="29484" y="2770767"/>
                  </a:lnTo>
                  <a:lnTo>
                    <a:pt x="24570" y="2783995"/>
                  </a:lnTo>
                  <a:cubicBezTo>
                    <a:pt x="23786" y="2798798"/>
                    <a:pt x="27989" y="2801632"/>
                    <a:pt x="29342" y="2810135"/>
                  </a:cubicBezTo>
                  <a:cubicBezTo>
                    <a:pt x="31051" y="2839423"/>
                    <a:pt x="41377" y="2820841"/>
                    <a:pt x="46506" y="2825880"/>
                  </a:cubicBezTo>
                  <a:cubicBezTo>
                    <a:pt x="50991" y="2820841"/>
                    <a:pt x="47003" y="2805097"/>
                    <a:pt x="52914" y="2801632"/>
                  </a:cubicBezTo>
                  <a:cubicBezTo>
                    <a:pt x="56044" y="2801536"/>
                    <a:pt x="59114" y="2805473"/>
                    <a:pt x="61746" y="2812969"/>
                  </a:cubicBezTo>
                  <a:cubicBezTo>
                    <a:pt x="66659" y="2801632"/>
                    <a:pt x="69793" y="2786829"/>
                    <a:pt x="75989" y="2789034"/>
                  </a:cubicBezTo>
                  <a:cubicBezTo>
                    <a:pt x="84891" y="2815488"/>
                    <a:pt x="97354" y="2791240"/>
                    <a:pt x="107395" y="2805097"/>
                  </a:cubicBezTo>
                  <a:cubicBezTo>
                    <a:pt x="99846" y="2836589"/>
                    <a:pt x="83039" y="2865877"/>
                    <a:pt x="71787" y="2838477"/>
                  </a:cubicBezTo>
                  <a:cubicBezTo>
                    <a:pt x="62457" y="2831550"/>
                    <a:pt x="51490" y="2869970"/>
                    <a:pt x="42375" y="2838477"/>
                  </a:cubicBezTo>
                  <a:cubicBezTo>
                    <a:pt x="36748" y="2854225"/>
                    <a:pt x="30410" y="2849500"/>
                    <a:pt x="25211" y="2869970"/>
                  </a:cubicBezTo>
                  <a:lnTo>
                    <a:pt x="30053" y="2883198"/>
                  </a:lnTo>
                  <a:cubicBezTo>
                    <a:pt x="30053" y="2887292"/>
                    <a:pt x="30053" y="2891385"/>
                    <a:pt x="30053" y="2895164"/>
                  </a:cubicBezTo>
                  <a:lnTo>
                    <a:pt x="40309" y="2920672"/>
                  </a:lnTo>
                  <a:lnTo>
                    <a:pt x="37532" y="2937363"/>
                  </a:lnTo>
                  <a:cubicBezTo>
                    <a:pt x="33074" y="2935918"/>
                    <a:pt x="28661" y="2942120"/>
                    <a:pt x="25211" y="2954688"/>
                  </a:cubicBezTo>
                  <a:cubicBezTo>
                    <a:pt x="25211" y="2958778"/>
                    <a:pt x="25211" y="2962874"/>
                    <a:pt x="25211" y="2966653"/>
                  </a:cubicBezTo>
                  <a:cubicBezTo>
                    <a:pt x="29626" y="2980824"/>
                    <a:pt x="35395" y="2966653"/>
                    <a:pt x="40024" y="2979879"/>
                  </a:cubicBezTo>
                  <a:cubicBezTo>
                    <a:pt x="28772" y="3014836"/>
                    <a:pt x="17804" y="2984917"/>
                    <a:pt x="32902" y="3047589"/>
                  </a:cubicBezTo>
                  <a:cubicBezTo>
                    <a:pt x="38315" y="3060185"/>
                    <a:pt x="22576" y="3061759"/>
                    <a:pt x="20582" y="3077190"/>
                  </a:cubicBezTo>
                  <a:lnTo>
                    <a:pt x="20582" y="3089473"/>
                  </a:lnTo>
                  <a:cubicBezTo>
                    <a:pt x="23890" y="3096370"/>
                    <a:pt x="26981" y="3105157"/>
                    <a:pt x="29769" y="3115613"/>
                  </a:cubicBezTo>
                  <a:lnTo>
                    <a:pt x="21009" y="3137028"/>
                  </a:lnTo>
                  <a:cubicBezTo>
                    <a:pt x="29082" y="3162160"/>
                    <a:pt x="38065" y="3181022"/>
                    <a:pt x="47573" y="3192773"/>
                  </a:cubicBezTo>
                  <a:cubicBezTo>
                    <a:pt x="53412" y="3174191"/>
                    <a:pt x="60819" y="3183009"/>
                    <a:pt x="67371" y="3181118"/>
                  </a:cubicBezTo>
                  <a:cubicBezTo>
                    <a:pt x="69508" y="3195289"/>
                    <a:pt x="76203" y="3189304"/>
                    <a:pt x="79335" y="3198754"/>
                  </a:cubicBezTo>
                  <a:cubicBezTo>
                    <a:pt x="79905" y="3215444"/>
                    <a:pt x="78268" y="3223002"/>
                    <a:pt x="72214" y="3205998"/>
                  </a:cubicBezTo>
                  <a:cubicBezTo>
                    <a:pt x="57504" y="3226689"/>
                    <a:pt x="41577" y="3222311"/>
                    <a:pt x="27562" y="3193715"/>
                  </a:cubicBezTo>
                  <a:lnTo>
                    <a:pt x="20440" y="3211037"/>
                  </a:lnTo>
                  <a:cubicBezTo>
                    <a:pt x="29057" y="3216704"/>
                    <a:pt x="38528" y="3260166"/>
                    <a:pt x="47288" y="3229932"/>
                  </a:cubicBezTo>
                  <a:cubicBezTo>
                    <a:pt x="52202" y="3247254"/>
                    <a:pt x="61532" y="3234026"/>
                    <a:pt x="59608" y="3271503"/>
                  </a:cubicBezTo>
                  <a:cubicBezTo>
                    <a:pt x="49709" y="3300476"/>
                    <a:pt x="39312" y="3287879"/>
                    <a:pt x="28059" y="3302995"/>
                  </a:cubicBezTo>
                  <a:lnTo>
                    <a:pt x="20937" y="3319055"/>
                  </a:lnTo>
                  <a:cubicBezTo>
                    <a:pt x="20937" y="3329764"/>
                    <a:pt x="25709" y="3331655"/>
                    <a:pt x="25923" y="3348973"/>
                  </a:cubicBezTo>
                  <a:cubicBezTo>
                    <a:pt x="37104" y="3362202"/>
                    <a:pt x="49638" y="3320000"/>
                    <a:pt x="59253" y="3357477"/>
                  </a:cubicBezTo>
                  <a:cubicBezTo>
                    <a:pt x="60534" y="3383302"/>
                    <a:pt x="49567" y="3373225"/>
                    <a:pt x="45009" y="3392749"/>
                  </a:cubicBezTo>
                  <a:cubicBezTo>
                    <a:pt x="42730" y="3413850"/>
                    <a:pt x="45721" y="3436211"/>
                    <a:pt x="43585" y="3457626"/>
                  </a:cubicBezTo>
                  <a:lnTo>
                    <a:pt x="34754" y="3479355"/>
                  </a:lnTo>
                  <a:cubicBezTo>
                    <a:pt x="49994" y="3510848"/>
                    <a:pt x="70362" y="3439358"/>
                    <a:pt x="82683" y="3506754"/>
                  </a:cubicBezTo>
                  <a:cubicBezTo>
                    <a:pt x="69252" y="3518498"/>
                    <a:pt x="56474" y="3541838"/>
                    <a:pt x="45080" y="3575407"/>
                  </a:cubicBezTo>
                  <a:cubicBezTo>
                    <a:pt x="45080" y="3582337"/>
                    <a:pt x="47502" y="3583910"/>
                    <a:pt x="48855" y="3589895"/>
                  </a:cubicBezTo>
                  <a:lnTo>
                    <a:pt x="48855" y="3613829"/>
                  </a:lnTo>
                  <a:lnTo>
                    <a:pt x="44511" y="3626109"/>
                  </a:lnTo>
                  <a:cubicBezTo>
                    <a:pt x="44510" y="3629574"/>
                    <a:pt x="44511" y="3633671"/>
                    <a:pt x="44510" y="3637764"/>
                  </a:cubicBezTo>
                  <a:cubicBezTo>
                    <a:pt x="51632" y="3656028"/>
                    <a:pt x="62813" y="3631466"/>
                    <a:pt x="69152" y="3664846"/>
                  </a:cubicBezTo>
                  <a:cubicBezTo>
                    <a:pt x="64950" y="3667997"/>
                    <a:pt x="50921" y="3674610"/>
                    <a:pt x="54909" y="3713975"/>
                  </a:cubicBezTo>
                  <a:cubicBezTo>
                    <a:pt x="70647" y="3740114"/>
                    <a:pt x="97639" y="3669571"/>
                    <a:pt x="108036" y="3722793"/>
                  </a:cubicBezTo>
                  <a:cubicBezTo>
                    <a:pt x="101912" y="3736964"/>
                    <a:pt x="92083" y="3736964"/>
                    <a:pt x="86101" y="3754285"/>
                  </a:cubicBezTo>
                  <a:cubicBezTo>
                    <a:pt x="76416" y="3759324"/>
                    <a:pt x="70434" y="3736650"/>
                    <a:pt x="59751" y="3742317"/>
                  </a:cubicBezTo>
                  <a:lnTo>
                    <a:pt x="49994" y="3767514"/>
                  </a:lnTo>
                  <a:cubicBezTo>
                    <a:pt x="46861" y="3767514"/>
                    <a:pt x="37959" y="3761215"/>
                    <a:pt x="39241" y="3784204"/>
                  </a:cubicBezTo>
                  <a:cubicBezTo>
                    <a:pt x="48214" y="3822627"/>
                    <a:pt x="88309" y="3777906"/>
                    <a:pt x="87954" y="3822627"/>
                  </a:cubicBezTo>
                  <a:cubicBezTo>
                    <a:pt x="70790" y="3836484"/>
                    <a:pt x="51276" y="3813492"/>
                    <a:pt x="35110" y="3844042"/>
                  </a:cubicBezTo>
                  <a:cubicBezTo>
                    <a:pt x="40096" y="3865140"/>
                    <a:pt x="52915" y="3839318"/>
                    <a:pt x="58825" y="3870179"/>
                  </a:cubicBezTo>
                  <a:lnTo>
                    <a:pt x="58825" y="3881834"/>
                  </a:lnTo>
                  <a:lnTo>
                    <a:pt x="63882" y="3895373"/>
                  </a:lnTo>
                  <a:lnTo>
                    <a:pt x="63881" y="3904505"/>
                  </a:lnTo>
                  <a:cubicBezTo>
                    <a:pt x="66774" y="3914017"/>
                    <a:pt x="70770" y="3913356"/>
                    <a:pt x="73496" y="3902931"/>
                  </a:cubicBezTo>
                  <a:cubicBezTo>
                    <a:pt x="73995" y="3897264"/>
                    <a:pt x="73496" y="3890966"/>
                    <a:pt x="75846" y="3887186"/>
                  </a:cubicBezTo>
                  <a:cubicBezTo>
                    <a:pt x="82968" y="3883721"/>
                    <a:pt x="89306" y="3913009"/>
                    <a:pt x="95929" y="3887187"/>
                  </a:cubicBezTo>
                  <a:cubicBezTo>
                    <a:pt x="102196" y="3918679"/>
                    <a:pt x="120214" y="3871756"/>
                    <a:pt x="117864" y="3929699"/>
                  </a:cubicBezTo>
                  <a:cubicBezTo>
                    <a:pt x="103621" y="3978514"/>
                    <a:pt x="84677" y="3907970"/>
                    <a:pt x="70790" y="3961192"/>
                  </a:cubicBezTo>
                  <a:cubicBezTo>
                    <a:pt x="64665" y="3961192"/>
                    <a:pt x="57116" y="3956470"/>
                    <a:pt x="58825" y="3990797"/>
                  </a:cubicBezTo>
                  <a:lnTo>
                    <a:pt x="49069" y="4016305"/>
                  </a:lnTo>
                  <a:lnTo>
                    <a:pt x="49068" y="4028274"/>
                  </a:lnTo>
                  <a:cubicBezTo>
                    <a:pt x="51490" y="4035829"/>
                    <a:pt x="52986" y="4032367"/>
                    <a:pt x="56903" y="4034255"/>
                  </a:cubicBezTo>
                  <a:lnTo>
                    <a:pt x="64736" y="4009378"/>
                  </a:lnTo>
                  <a:cubicBezTo>
                    <a:pt x="73425" y="4007487"/>
                    <a:pt x="79407" y="4016619"/>
                    <a:pt x="86101" y="3997727"/>
                  </a:cubicBezTo>
                  <a:lnTo>
                    <a:pt x="93223" y="4015363"/>
                  </a:lnTo>
                  <a:lnTo>
                    <a:pt x="88238" y="4028588"/>
                  </a:lnTo>
                  <a:lnTo>
                    <a:pt x="88238" y="4061969"/>
                  </a:lnTo>
                  <a:cubicBezTo>
                    <a:pt x="77657" y="4074096"/>
                    <a:pt x="66763" y="4080014"/>
                    <a:pt x="55834" y="4079605"/>
                  </a:cubicBezTo>
                  <a:cubicBezTo>
                    <a:pt x="48214" y="4092205"/>
                    <a:pt x="46149" y="4123380"/>
                    <a:pt x="56831" y="4115194"/>
                  </a:cubicBezTo>
                  <a:cubicBezTo>
                    <a:pt x="62697" y="4099099"/>
                    <a:pt x="70122" y="4099099"/>
                    <a:pt x="75989" y="4115194"/>
                  </a:cubicBezTo>
                  <a:cubicBezTo>
                    <a:pt x="81686" y="4090314"/>
                    <a:pt x="142932" y="4081179"/>
                    <a:pt x="134387" y="4115194"/>
                  </a:cubicBezTo>
                  <a:cubicBezTo>
                    <a:pt x="127842" y="4112106"/>
                    <a:pt x="121282" y="4120325"/>
                    <a:pt x="116083" y="4138183"/>
                  </a:cubicBezTo>
                  <a:cubicBezTo>
                    <a:pt x="112380" y="4144481"/>
                    <a:pt x="101840" y="4128105"/>
                    <a:pt x="103478" y="4158969"/>
                  </a:cubicBezTo>
                  <a:cubicBezTo>
                    <a:pt x="113449" y="4181641"/>
                    <a:pt x="125556" y="4134718"/>
                    <a:pt x="135099" y="4163691"/>
                  </a:cubicBezTo>
                  <a:cubicBezTo>
                    <a:pt x="146208" y="4133775"/>
                    <a:pt x="156464" y="4173769"/>
                    <a:pt x="168072" y="4163691"/>
                  </a:cubicBezTo>
                  <a:cubicBezTo>
                    <a:pt x="175194" y="4154245"/>
                    <a:pt x="176333" y="4142590"/>
                    <a:pt x="183882" y="4163691"/>
                  </a:cubicBezTo>
                  <a:cubicBezTo>
                    <a:pt x="202113" y="4195184"/>
                    <a:pt x="219490" y="4183846"/>
                    <a:pt x="238576" y="4176288"/>
                  </a:cubicBezTo>
                  <a:cubicBezTo>
                    <a:pt x="243633" y="4167156"/>
                    <a:pt x="274185" y="4123698"/>
                    <a:pt x="270126" y="4182904"/>
                  </a:cubicBezTo>
                  <a:cubicBezTo>
                    <a:pt x="246783" y="4206647"/>
                    <a:pt x="222853" y="4217230"/>
                    <a:pt x="198909" y="4214397"/>
                  </a:cubicBezTo>
                  <a:cubicBezTo>
                    <a:pt x="189651" y="4179122"/>
                    <a:pt x="180321" y="4193610"/>
                    <a:pt x="169638" y="4202428"/>
                  </a:cubicBezTo>
                  <a:lnTo>
                    <a:pt x="154968" y="4238960"/>
                  </a:lnTo>
                  <a:cubicBezTo>
                    <a:pt x="147923" y="4221482"/>
                    <a:pt x="139223" y="4223684"/>
                    <a:pt x="132677" y="4244626"/>
                  </a:cubicBezTo>
                  <a:lnTo>
                    <a:pt x="137662" y="4258483"/>
                  </a:lnTo>
                  <a:cubicBezTo>
                    <a:pt x="137164" y="4275177"/>
                    <a:pt x="137092" y="4275177"/>
                    <a:pt x="130541" y="4275805"/>
                  </a:cubicBezTo>
                  <a:lnTo>
                    <a:pt x="115585" y="4312654"/>
                  </a:lnTo>
                  <a:cubicBezTo>
                    <a:pt x="108464" y="4309817"/>
                    <a:pt x="107039" y="4324306"/>
                    <a:pt x="103478" y="4331232"/>
                  </a:cubicBezTo>
                  <a:lnTo>
                    <a:pt x="103478" y="4343201"/>
                  </a:lnTo>
                  <a:cubicBezTo>
                    <a:pt x="108321" y="4355798"/>
                    <a:pt x="114517" y="4343201"/>
                    <a:pt x="119289" y="4350442"/>
                  </a:cubicBezTo>
                  <a:lnTo>
                    <a:pt x="125271" y="4337217"/>
                  </a:lnTo>
                  <a:cubicBezTo>
                    <a:pt x="147775" y="4372489"/>
                    <a:pt x="169710" y="4303833"/>
                    <a:pt x="192855" y="4339736"/>
                  </a:cubicBezTo>
                  <a:cubicBezTo>
                    <a:pt x="174909" y="4342256"/>
                    <a:pt x="157888" y="4386660"/>
                    <a:pt x="139870" y="4384772"/>
                  </a:cubicBezTo>
                  <a:cubicBezTo>
                    <a:pt x="129116" y="4358632"/>
                    <a:pt x="117935" y="4377528"/>
                    <a:pt x="106612" y="4384772"/>
                  </a:cubicBezTo>
                  <a:cubicBezTo>
                    <a:pt x="96570" y="4355798"/>
                    <a:pt x="74565" y="4345089"/>
                    <a:pt x="68724" y="4392330"/>
                  </a:cubicBezTo>
                  <a:lnTo>
                    <a:pt x="78695" y="4409648"/>
                  </a:lnTo>
                  <a:lnTo>
                    <a:pt x="78695" y="4427598"/>
                  </a:lnTo>
                  <a:cubicBezTo>
                    <a:pt x="147847" y="4454684"/>
                    <a:pt x="61674" y="4501293"/>
                    <a:pt x="135668" y="4494680"/>
                  </a:cubicBezTo>
                  <a:lnTo>
                    <a:pt x="137876" y="4511057"/>
                  </a:lnTo>
                  <a:cubicBezTo>
                    <a:pt x="128832" y="4545069"/>
                    <a:pt x="118006" y="4523654"/>
                    <a:pt x="106968" y="4535937"/>
                  </a:cubicBezTo>
                  <a:cubicBezTo>
                    <a:pt x="117651" y="4561445"/>
                    <a:pt x="137733" y="4514522"/>
                    <a:pt x="143004" y="4575616"/>
                  </a:cubicBezTo>
                  <a:lnTo>
                    <a:pt x="151692" y="4597031"/>
                  </a:lnTo>
                  <a:cubicBezTo>
                    <a:pt x="149128" y="4613407"/>
                    <a:pt x="142790" y="4597031"/>
                    <a:pt x="142576" y="4597031"/>
                  </a:cubicBezTo>
                  <a:cubicBezTo>
                    <a:pt x="130612" y="4631989"/>
                    <a:pt x="118220" y="4610256"/>
                    <a:pt x="105472" y="4615927"/>
                  </a:cubicBezTo>
                  <a:cubicBezTo>
                    <a:pt x="101057" y="4622857"/>
                    <a:pt x="103692" y="4643012"/>
                    <a:pt x="103051" y="4658129"/>
                  </a:cubicBezTo>
                  <a:lnTo>
                    <a:pt x="107965" y="4671668"/>
                  </a:lnTo>
                  <a:cubicBezTo>
                    <a:pt x="108321" y="4688044"/>
                    <a:pt x="108392" y="4687416"/>
                    <a:pt x="115087" y="4689621"/>
                  </a:cubicBezTo>
                  <a:cubicBezTo>
                    <a:pt x="121559" y="4701650"/>
                    <a:pt x="128648" y="4705650"/>
                    <a:pt x="135597" y="4701273"/>
                  </a:cubicBezTo>
                  <a:cubicBezTo>
                    <a:pt x="136309" y="4719537"/>
                    <a:pt x="142719" y="4725207"/>
                    <a:pt x="142719" y="4742212"/>
                  </a:cubicBezTo>
                  <a:cubicBezTo>
                    <a:pt x="139230" y="4761739"/>
                    <a:pt x="131110" y="4757960"/>
                    <a:pt x="125841" y="4773704"/>
                  </a:cubicBezTo>
                  <a:cubicBezTo>
                    <a:pt x="122896" y="4765359"/>
                    <a:pt x="119435" y="4761296"/>
                    <a:pt x="115941" y="4762053"/>
                  </a:cubicBezTo>
                  <a:cubicBezTo>
                    <a:pt x="108820" y="4785045"/>
                    <a:pt x="100701" y="4783782"/>
                    <a:pt x="93651" y="4804569"/>
                  </a:cubicBezTo>
                  <a:lnTo>
                    <a:pt x="93651" y="4817794"/>
                  </a:lnTo>
                  <a:cubicBezTo>
                    <a:pt x="104289" y="4830801"/>
                    <a:pt x="115305" y="4836753"/>
                    <a:pt x="126338" y="4835430"/>
                  </a:cubicBezTo>
                  <a:lnTo>
                    <a:pt x="133034" y="4811813"/>
                  </a:lnTo>
                  <a:cubicBezTo>
                    <a:pt x="137304" y="4808474"/>
                    <a:pt x="141701" y="4812663"/>
                    <a:pt x="145283" y="4823464"/>
                  </a:cubicBezTo>
                  <a:cubicBezTo>
                    <a:pt x="150197" y="4784728"/>
                    <a:pt x="164369" y="4795751"/>
                    <a:pt x="172060" y="4817166"/>
                  </a:cubicBezTo>
                  <a:lnTo>
                    <a:pt x="172060" y="4830395"/>
                  </a:lnTo>
                  <a:cubicBezTo>
                    <a:pt x="166862" y="4836690"/>
                    <a:pt x="168571" y="4851178"/>
                    <a:pt x="164939" y="4859996"/>
                  </a:cubicBezTo>
                  <a:cubicBezTo>
                    <a:pt x="152464" y="4845981"/>
                    <a:pt x="139262" y="4852722"/>
                    <a:pt x="127835" y="4878892"/>
                  </a:cubicBezTo>
                  <a:cubicBezTo>
                    <a:pt x="132321" y="4897159"/>
                    <a:pt x="140796" y="4892749"/>
                    <a:pt x="144570" y="4910384"/>
                  </a:cubicBezTo>
                  <a:cubicBezTo>
                    <a:pt x="155110" y="4889601"/>
                    <a:pt x="169069" y="4872593"/>
                    <a:pt x="179609" y="4896528"/>
                  </a:cubicBezTo>
                  <a:cubicBezTo>
                    <a:pt x="188440" y="4871648"/>
                    <a:pt x="184665" y="4905660"/>
                    <a:pt x="191431" y="4916683"/>
                  </a:cubicBezTo>
                  <a:cubicBezTo>
                    <a:pt x="172630" y="4939040"/>
                    <a:pt x="152120" y="4904086"/>
                    <a:pt x="135597" y="4945656"/>
                  </a:cubicBezTo>
                  <a:lnTo>
                    <a:pt x="130470" y="4934947"/>
                  </a:lnTo>
                  <a:cubicBezTo>
                    <a:pt x="127543" y="4943987"/>
                    <a:pt x="123975" y="4948017"/>
                    <a:pt x="120428" y="4946288"/>
                  </a:cubicBezTo>
                  <a:lnTo>
                    <a:pt x="113306" y="4964866"/>
                  </a:lnTo>
                  <a:cubicBezTo>
                    <a:pt x="111099" y="4991638"/>
                    <a:pt x="122208" y="4982188"/>
                    <a:pt x="125698" y="4981874"/>
                  </a:cubicBezTo>
                  <a:cubicBezTo>
                    <a:pt x="128048" y="4965812"/>
                    <a:pt x="137022" y="4976203"/>
                    <a:pt x="139301" y="4960145"/>
                  </a:cubicBezTo>
                  <a:cubicBezTo>
                    <a:pt x="148131" y="4960145"/>
                    <a:pt x="158956" y="4949435"/>
                    <a:pt x="166862" y="4966126"/>
                  </a:cubicBezTo>
                  <a:cubicBezTo>
                    <a:pt x="167858" y="4970851"/>
                    <a:pt x="166505" y="4980928"/>
                    <a:pt x="164867" y="4981874"/>
                  </a:cubicBezTo>
                  <a:cubicBezTo>
                    <a:pt x="151854" y="4990504"/>
                    <a:pt x="139291" y="5009240"/>
                    <a:pt x="127763" y="5037298"/>
                  </a:cubicBezTo>
                  <a:lnTo>
                    <a:pt x="127763" y="5049898"/>
                  </a:lnTo>
                  <a:cubicBezTo>
                    <a:pt x="129544" y="5060604"/>
                    <a:pt x="135811" y="5049898"/>
                    <a:pt x="137093" y="5063123"/>
                  </a:cubicBezTo>
                  <a:cubicBezTo>
                    <a:pt x="131110" y="5083593"/>
                    <a:pt x="124203" y="5077294"/>
                    <a:pt x="118078" y="5098395"/>
                  </a:cubicBezTo>
                  <a:lnTo>
                    <a:pt x="118077" y="5132722"/>
                  </a:lnTo>
                  <a:cubicBezTo>
                    <a:pt x="122158" y="5145603"/>
                    <a:pt x="126584" y="5156154"/>
                    <a:pt x="131253" y="5164214"/>
                  </a:cubicBezTo>
                  <a:cubicBezTo>
                    <a:pt x="134252" y="5163808"/>
                    <a:pt x="137165" y="5159648"/>
                    <a:pt x="139656" y="5152249"/>
                  </a:cubicBezTo>
                  <a:cubicBezTo>
                    <a:pt x="144499" y="5145950"/>
                    <a:pt x="147633" y="5164532"/>
                    <a:pt x="152262" y="5163900"/>
                  </a:cubicBezTo>
                  <a:cubicBezTo>
                    <a:pt x="150766" y="5190354"/>
                    <a:pt x="137520" y="5163900"/>
                    <a:pt x="133175" y="5182167"/>
                  </a:cubicBezTo>
                  <a:lnTo>
                    <a:pt x="144642" y="5213660"/>
                  </a:lnTo>
                  <a:cubicBezTo>
                    <a:pt x="162945" y="5219641"/>
                    <a:pt x="180250" y="5184373"/>
                    <a:pt x="196416" y="5219959"/>
                  </a:cubicBezTo>
                  <a:lnTo>
                    <a:pt x="196416" y="5232239"/>
                  </a:lnTo>
                  <a:lnTo>
                    <a:pt x="189294" y="5249875"/>
                  </a:lnTo>
                  <a:lnTo>
                    <a:pt x="179111" y="5226571"/>
                  </a:lnTo>
                  <a:cubicBezTo>
                    <a:pt x="173769" y="5237909"/>
                    <a:pt x="170422" y="5255859"/>
                    <a:pt x="162090" y="5252394"/>
                  </a:cubicBezTo>
                  <a:lnTo>
                    <a:pt x="162090" y="5268770"/>
                  </a:lnTo>
                  <a:cubicBezTo>
                    <a:pt x="183455" y="5300263"/>
                    <a:pt x="209449" y="5280107"/>
                    <a:pt x="233307" y="5286723"/>
                  </a:cubicBezTo>
                  <a:cubicBezTo>
                    <a:pt x="240428" y="5244522"/>
                    <a:pt x="264642" y="5255231"/>
                    <a:pt x="275111" y="5280739"/>
                  </a:cubicBezTo>
                  <a:cubicBezTo>
                    <a:pt x="262434" y="5303096"/>
                    <a:pt x="246126" y="5286092"/>
                    <a:pt x="233307" y="5312232"/>
                  </a:cubicBezTo>
                  <a:lnTo>
                    <a:pt x="228321" y="5300894"/>
                  </a:lnTo>
                  <a:cubicBezTo>
                    <a:pt x="217924" y="5335535"/>
                    <a:pt x="208950" y="5281999"/>
                    <a:pt x="199835" y="5310972"/>
                  </a:cubicBezTo>
                  <a:cubicBezTo>
                    <a:pt x="189722" y="5308453"/>
                    <a:pt x="180606" y="5325774"/>
                    <a:pt x="169425" y="5324201"/>
                  </a:cubicBezTo>
                  <a:lnTo>
                    <a:pt x="163514" y="5344039"/>
                  </a:lnTo>
                  <a:cubicBezTo>
                    <a:pt x="164725" y="5352543"/>
                    <a:pt x="169140" y="5358210"/>
                    <a:pt x="172060" y="5367345"/>
                  </a:cubicBezTo>
                  <a:lnTo>
                    <a:pt x="172060" y="5378682"/>
                  </a:lnTo>
                  <a:cubicBezTo>
                    <a:pt x="177757" y="5401985"/>
                    <a:pt x="200547" y="5339945"/>
                    <a:pt x="201259" y="5392853"/>
                  </a:cubicBezTo>
                  <a:cubicBezTo>
                    <a:pt x="179538" y="5440408"/>
                    <a:pt x="201259" y="5441036"/>
                    <a:pt x="212226" y="5422141"/>
                  </a:cubicBezTo>
                  <a:cubicBezTo>
                    <a:pt x="221769" y="5414268"/>
                    <a:pt x="230458" y="5437889"/>
                    <a:pt x="238221" y="5422141"/>
                  </a:cubicBezTo>
                  <a:lnTo>
                    <a:pt x="243348" y="5432850"/>
                  </a:lnTo>
                  <a:cubicBezTo>
                    <a:pt x="258161" y="5408284"/>
                    <a:pt x="276892" y="5436943"/>
                    <a:pt x="291776" y="5455839"/>
                  </a:cubicBezTo>
                  <a:cubicBezTo>
                    <a:pt x="303883" y="5465285"/>
                    <a:pt x="317557" y="5447334"/>
                    <a:pt x="329236" y="5464343"/>
                  </a:cubicBezTo>
                  <a:cubicBezTo>
                    <a:pt x="298328" y="5504967"/>
                    <a:pt x="265141" y="5447334"/>
                    <a:pt x="233521" y="5470009"/>
                  </a:cubicBezTo>
                  <a:cubicBezTo>
                    <a:pt x="229390" y="5455839"/>
                    <a:pt x="223835" y="5460249"/>
                    <a:pt x="219277" y="5447334"/>
                  </a:cubicBezTo>
                  <a:cubicBezTo>
                    <a:pt x="211647" y="5467649"/>
                    <a:pt x="202665" y="5475647"/>
                    <a:pt x="193852" y="5470009"/>
                  </a:cubicBezTo>
                  <a:lnTo>
                    <a:pt x="191716" y="5484494"/>
                  </a:lnTo>
                  <a:cubicBezTo>
                    <a:pt x="210233" y="5531421"/>
                    <a:pt x="235301" y="5475994"/>
                    <a:pt x="257093" y="5494575"/>
                  </a:cubicBezTo>
                  <a:cubicBezTo>
                    <a:pt x="262434" y="5498983"/>
                    <a:pt x="265141" y="5518824"/>
                    <a:pt x="270197" y="5518824"/>
                  </a:cubicBezTo>
                  <a:cubicBezTo>
                    <a:pt x="279100" y="5518824"/>
                    <a:pt x="271621" y="5535828"/>
                    <a:pt x="267847" y="5543073"/>
                  </a:cubicBezTo>
                  <a:cubicBezTo>
                    <a:pt x="252464" y="5539293"/>
                    <a:pt x="233663" y="5504967"/>
                    <a:pt x="219562" y="5529530"/>
                  </a:cubicBezTo>
                  <a:cubicBezTo>
                    <a:pt x="210303" y="5525751"/>
                    <a:pt x="205319" y="5566693"/>
                    <a:pt x="199764" y="5579604"/>
                  </a:cubicBezTo>
                  <a:cubicBezTo>
                    <a:pt x="196274" y="5579604"/>
                    <a:pt x="190648" y="5577716"/>
                    <a:pt x="192072" y="5596609"/>
                  </a:cubicBezTo>
                  <a:cubicBezTo>
                    <a:pt x="213010" y="5636923"/>
                    <a:pt x="232523" y="5547166"/>
                    <a:pt x="253176" y="5591256"/>
                  </a:cubicBezTo>
                  <a:cubicBezTo>
                    <a:pt x="259728" y="5609523"/>
                    <a:pt x="246055" y="5602910"/>
                    <a:pt x="243562" y="5604167"/>
                  </a:cubicBezTo>
                  <a:cubicBezTo>
                    <a:pt x="235728" y="5629678"/>
                    <a:pt x="225188" y="5632198"/>
                    <a:pt x="216784" y="5647314"/>
                  </a:cubicBezTo>
                  <a:cubicBezTo>
                    <a:pt x="226969" y="5662431"/>
                    <a:pt x="238150" y="5647314"/>
                    <a:pt x="248120" y="5640701"/>
                  </a:cubicBezTo>
                  <a:cubicBezTo>
                    <a:pt x="251253" y="5649834"/>
                    <a:pt x="251325" y="5649834"/>
                    <a:pt x="250114" y="5672194"/>
                  </a:cubicBezTo>
                  <a:cubicBezTo>
                    <a:pt x="237722" y="5688885"/>
                    <a:pt x="223051" y="5676919"/>
                    <a:pt x="211657" y="5706521"/>
                  </a:cubicBezTo>
                  <a:lnTo>
                    <a:pt x="211657" y="5718801"/>
                  </a:lnTo>
                  <a:cubicBezTo>
                    <a:pt x="221413" y="5744940"/>
                    <a:pt x="232381" y="5685420"/>
                    <a:pt x="241639" y="5737382"/>
                  </a:cubicBezTo>
                  <a:cubicBezTo>
                    <a:pt x="269057" y="5722580"/>
                    <a:pt x="293841" y="5763836"/>
                    <a:pt x="317841" y="5737382"/>
                  </a:cubicBezTo>
                  <a:cubicBezTo>
                    <a:pt x="321972" y="5739273"/>
                    <a:pt x="326387" y="5732975"/>
                    <a:pt x="329449" y="5743366"/>
                  </a:cubicBezTo>
                  <a:lnTo>
                    <a:pt x="324606" y="5756278"/>
                  </a:lnTo>
                  <a:cubicBezTo>
                    <a:pt x="324606" y="5760688"/>
                    <a:pt x="324606" y="5764467"/>
                    <a:pt x="324606" y="5768561"/>
                  </a:cubicBezTo>
                  <a:cubicBezTo>
                    <a:pt x="316987" y="5773286"/>
                    <a:pt x="303740" y="5796906"/>
                    <a:pt x="297687" y="5774231"/>
                  </a:cubicBezTo>
                  <a:cubicBezTo>
                    <a:pt x="288357" y="5766041"/>
                    <a:pt x="280524" y="5802890"/>
                    <a:pt x="272547" y="5772339"/>
                  </a:cubicBezTo>
                  <a:cubicBezTo>
                    <a:pt x="248191" y="5758797"/>
                    <a:pt x="217069" y="5795960"/>
                    <a:pt x="191858" y="5814856"/>
                  </a:cubicBezTo>
                  <a:lnTo>
                    <a:pt x="197058" y="5829027"/>
                  </a:lnTo>
                  <a:lnTo>
                    <a:pt x="197058" y="5840678"/>
                  </a:lnTo>
                  <a:lnTo>
                    <a:pt x="192143" y="5853907"/>
                  </a:lnTo>
                  <a:cubicBezTo>
                    <a:pt x="192143" y="5858314"/>
                    <a:pt x="192143" y="5862093"/>
                    <a:pt x="192143" y="5866187"/>
                  </a:cubicBezTo>
                  <a:cubicBezTo>
                    <a:pt x="199949" y="5875669"/>
                    <a:pt x="208206" y="5875008"/>
                    <a:pt x="215930" y="5864298"/>
                  </a:cubicBezTo>
                  <a:lnTo>
                    <a:pt x="207170" y="5842570"/>
                  </a:lnTo>
                  <a:cubicBezTo>
                    <a:pt x="206386" y="5835011"/>
                    <a:pt x="205674" y="5827767"/>
                    <a:pt x="209520" y="5823673"/>
                  </a:cubicBezTo>
                  <a:cubicBezTo>
                    <a:pt x="221342" y="5844457"/>
                    <a:pt x="235515" y="5811705"/>
                    <a:pt x="248547" y="5823674"/>
                  </a:cubicBezTo>
                  <a:cubicBezTo>
                    <a:pt x="252179" y="5835639"/>
                    <a:pt x="250399" y="5845721"/>
                    <a:pt x="250612" y="5856740"/>
                  </a:cubicBezTo>
                  <a:lnTo>
                    <a:pt x="244274" y="5861465"/>
                  </a:lnTo>
                  <a:lnTo>
                    <a:pt x="238648" y="5848868"/>
                  </a:lnTo>
                  <a:cubicBezTo>
                    <a:pt x="234517" y="5853593"/>
                    <a:pt x="237366" y="5867132"/>
                    <a:pt x="233591" y="5873434"/>
                  </a:cubicBezTo>
                  <a:cubicBezTo>
                    <a:pt x="231120" y="5878248"/>
                    <a:pt x="228738" y="5883951"/>
                    <a:pt x="226470" y="5890438"/>
                  </a:cubicBezTo>
                  <a:cubicBezTo>
                    <a:pt x="225615" y="5929490"/>
                    <a:pt x="209592" y="5898942"/>
                    <a:pt x="203396" y="5911222"/>
                  </a:cubicBezTo>
                  <a:cubicBezTo>
                    <a:pt x="197208" y="5929803"/>
                    <a:pt x="190269" y="5942969"/>
                    <a:pt x="182956" y="5949959"/>
                  </a:cubicBezTo>
                  <a:cubicBezTo>
                    <a:pt x="182458" y="5958777"/>
                    <a:pt x="187942" y="5966021"/>
                    <a:pt x="190078" y="5969168"/>
                  </a:cubicBezTo>
                  <a:cubicBezTo>
                    <a:pt x="200203" y="5948795"/>
                    <a:pt x="211946" y="5951754"/>
                    <a:pt x="221484" y="5977044"/>
                  </a:cubicBezTo>
                  <a:cubicBezTo>
                    <a:pt x="215502" y="5982080"/>
                    <a:pt x="218351" y="5999405"/>
                    <a:pt x="214363" y="6006646"/>
                  </a:cubicBezTo>
                  <a:cubicBezTo>
                    <a:pt x="203040" y="6006646"/>
                    <a:pt x="193354" y="5988064"/>
                    <a:pt x="182671" y="6012630"/>
                  </a:cubicBezTo>
                  <a:cubicBezTo>
                    <a:pt x="182671" y="6016409"/>
                    <a:pt x="182672" y="6020188"/>
                    <a:pt x="182671" y="6024596"/>
                  </a:cubicBezTo>
                  <a:lnTo>
                    <a:pt x="177757" y="6037507"/>
                  </a:lnTo>
                  <a:lnTo>
                    <a:pt x="177758" y="6049475"/>
                  </a:lnTo>
                  <a:cubicBezTo>
                    <a:pt x="195135" y="6089158"/>
                    <a:pt x="213366" y="5988378"/>
                    <a:pt x="224690" y="6055460"/>
                  </a:cubicBezTo>
                  <a:cubicBezTo>
                    <a:pt x="227538" y="6055460"/>
                    <a:pt x="233022" y="6055460"/>
                    <a:pt x="231811" y="6072151"/>
                  </a:cubicBezTo>
                  <a:cubicBezTo>
                    <a:pt x="230600" y="6088841"/>
                    <a:pt x="222909" y="6078449"/>
                    <a:pt x="219775" y="6068371"/>
                  </a:cubicBezTo>
                  <a:cubicBezTo>
                    <a:pt x="206814" y="6054832"/>
                    <a:pt x="198410" y="6116240"/>
                    <a:pt x="185306" y="6104271"/>
                  </a:cubicBezTo>
                  <a:cubicBezTo>
                    <a:pt x="181675" y="6117186"/>
                    <a:pt x="181603" y="6117186"/>
                    <a:pt x="185306" y="6128206"/>
                  </a:cubicBezTo>
                  <a:cubicBezTo>
                    <a:pt x="207028" y="6119074"/>
                    <a:pt x="227325" y="6092620"/>
                    <a:pt x="248832" y="6128206"/>
                  </a:cubicBezTo>
                  <a:cubicBezTo>
                    <a:pt x="262257" y="6106510"/>
                    <a:pt x="277062" y="6108652"/>
                    <a:pt x="290137" y="6134190"/>
                  </a:cubicBezTo>
                  <a:cubicBezTo>
                    <a:pt x="277960" y="6157497"/>
                    <a:pt x="261651" y="6123170"/>
                    <a:pt x="249758" y="6150884"/>
                  </a:cubicBezTo>
                  <a:cubicBezTo>
                    <a:pt x="243704" y="6161276"/>
                    <a:pt x="239431" y="6139861"/>
                    <a:pt x="234446" y="6129783"/>
                  </a:cubicBezTo>
                  <a:cubicBezTo>
                    <a:pt x="229532" y="6136396"/>
                    <a:pt x="232381" y="6167257"/>
                    <a:pt x="231669" y="6181113"/>
                  </a:cubicBezTo>
                  <a:lnTo>
                    <a:pt x="238790" y="6202529"/>
                  </a:lnTo>
                  <a:cubicBezTo>
                    <a:pt x="247906" y="6205365"/>
                    <a:pt x="256737" y="6193396"/>
                    <a:pt x="264072" y="6214183"/>
                  </a:cubicBezTo>
                  <a:cubicBezTo>
                    <a:pt x="272334" y="6218591"/>
                    <a:pt x="272974" y="6187730"/>
                    <a:pt x="282803" y="6189935"/>
                  </a:cubicBezTo>
                  <a:cubicBezTo>
                    <a:pt x="298470" y="6221428"/>
                    <a:pt x="318411" y="6183636"/>
                    <a:pt x="334791" y="6214184"/>
                  </a:cubicBezTo>
                  <a:cubicBezTo>
                    <a:pt x="327313" y="6251661"/>
                    <a:pt x="305235" y="6199381"/>
                    <a:pt x="295550" y="6245676"/>
                  </a:cubicBezTo>
                  <a:cubicBezTo>
                    <a:pt x="294909" y="6255126"/>
                    <a:pt x="296689" y="6261107"/>
                    <a:pt x="299752" y="6265514"/>
                  </a:cubicBezTo>
                  <a:cubicBezTo>
                    <a:pt x="298968" y="6276855"/>
                    <a:pt x="294624" y="6279371"/>
                    <a:pt x="292630" y="6286933"/>
                  </a:cubicBezTo>
                  <a:cubicBezTo>
                    <a:pt x="282375" y="6277483"/>
                    <a:pt x="274114" y="6306142"/>
                    <a:pt x="265782" y="6292286"/>
                  </a:cubicBezTo>
                  <a:lnTo>
                    <a:pt x="265782" y="6280317"/>
                  </a:lnTo>
                  <a:cubicBezTo>
                    <a:pt x="254387" y="6268983"/>
                    <a:pt x="240998" y="6295119"/>
                    <a:pt x="229105" y="6298584"/>
                  </a:cubicBezTo>
                  <a:cubicBezTo>
                    <a:pt x="225046" y="6308347"/>
                    <a:pt x="224903" y="6330077"/>
                    <a:pt x="230814" y="6340469"/>
                  </a:cubicBezTo>
                  <a:cubicBezTo>
                    <a:pt x="231455" y="6347713"/>
                    <a:pt x="231812" y="6358736"/>
                    <a:pt x="234588" y="6359050"/>
                  </a:cubicBezTo>
                  <a:cubicBezTo>
                    <a:pt x="242189" y="6361507"/>
                    <a:pt x="249827" y="6357569"/>
                    <a:pt x="257093" y="6347399"/>
                  </a:cubicBezTo>
                  <a:cubicBezTo>
                    <a:pt x="263126" y="6353697"/>
                    <a:pt x="268979" y="6362988"/>
                    <a:pt x="274541" y="6375112"/>
                  </a:cubicBezTo>
                  <a:cubicBezTo>
                    <a:pt x="274541" y="6394953"/>
                    <a:pt x="265497" y="6379833"/>
                    <a:pt x="263218" y="6371961"/>
                  </a:cubicBezTo>
                  <a:cubicBezTo>
                    <a:pt x="248995" y="6380465"/>
                    <a:pt x="235200" y="6399549"/>
                    <a:pt x="222411" y="6428334"/>
                  </a:cubicBezTo>
                  <a:cubicBezTo>
                    <a:pt x="255171" y="6444396"/>
                    <a:pt x="287361" y="6414163"/>
                    <a:pt x="319977" y="6438726"/>
                  </a:cubicBezTo>
                  <a:cubicBezTo>
                    <a:pt x="306233" y="6473684"/>
                    <a:pt x="289782" y="6449749"/>
                    <a:pt x="272690" y="6456362"/>
                  </a:cubicBezTo>
                  <a:lnTo>
                    <a:pt x="265568" y="6481242"/>
                  </a:lnTo>
                  <a:cubicBezTo>
                    <a:pt x="249686" y="6494467"/>
                    <a:pt x="238933" y="6449749"/>
                    <a:pt x="226541" y="6487226"/>
                  </a:cubicBezTo>
                  <a:lnTo>
                    <a:pt x="226541" y="6499510"/>
                  </a:lnTo>
                  <a:cubicBezTo>
                    <a:pt x="231740" y="6513049"/>
                    <a:pt x="238791" y="6499509"/>
                    <a:pt x="243419" y="6517145"/>
                  </a:cubicBezTo>
                  <a:cubicBezTo>
                    <a:pt x="279669" y="6479037"/>
                    <a:pt x="318553" y="6531002"/>
                    <a:pt x="351883" y="6590837"/>
                  </a:cubicBezTo>
                  <a:cubicBezTo>
                    <a:pt x="357651" y="6574460"/>
                    <a:pt x="360571" y="6565642"/>
                    <a:pt x="367550" y="6576034"/>
                  </a:cubicBezTo>
                  <a:cubicBezTo>
                    <a:pt x="374245" y="6531002"/>
                    <a:pt x="392974" y="6564697"/>
                    <a:pt x="406363" y="6554933"/>
                  </a:cubicBezTo>
                  <a:lnTo>
                    <a:pt x="411990" y="6573832"/>
                  </a:lnTo>
                  <a:cubicBezTo>
                    <a:pt x="387919" y="6617291"/>
                    <a:pt x="357010" y="6599655"/>
                    <a:pt x="330517" y="6615402"/>
                  </a:cubicBezTo>
                  <a:cubicBezTo>
                    <a:pt x="324963" y="6622329"/>
                    <a:pt x="309722" y="6597135"/>
                    <a:pt x="310363" y="6634612"/>
                  </a:cubicBezTo>
                  <a:cubicBezTo>
                    <a:pt x="314318" y="6640121"/>
                    <a:pt x="318495" y="6641853"/>
                    <a:pt x="322613" y="6639648"/>
                  </a:cubicBezTo>
                  <a:lnTo>
                    <a:pt x="333651" y="6671141"/>
                  </a:lnTo>
                  <a:cubicBezTo>
                    <a:pt x="327028" y="6689408"/>
                    <a:pt x="320832" y="6655082"/>
                    <a:pt x="313710" y="6665159"/>
                  </a:cubicBezTo>
                  <a:cubicBezTo>
                    <a:pt x="302174" y="6665159"/>
                    <a:pt x="292346" y="6651931"/>
                    <a:pt x="295265" y="6719958"/>
                  </a:cubicBezTo>
                  <a:cubicBezTo>
                    <a:pt x="298471" y="6730347"/>
                    <a:pt x="302956" y="6724052"/>
                    <a:pt x="307017" y="6726254"/>
                  </a:cubicBezTo>
                  <a:cubicBezTo>
                    <a:pt x="312927" y="6713028"/>
                    <a:pt x="331657" y="6697281"/>
                    <a:pt x="334506" y="6729091"/>
                  </a:cubicBezTo>
                  <a:cubicBezTo>
                    <a:pt x="327384" y="6768142"/>
                    <a:pt x="313141" y="6734758"/>
                    <a:pt x="305093" y="6768770"/>
                  </a:cubicBezTo>
                  <a:cubicBezTo>
                    <a:pt x="304239" y="6795538"/>
                    <a:pt x="306518" y="6806247"/>
                    <a:pt x="312215" y="6787665"/>
                  </a:cubicBezTo>
                  <a:cubicBezTo>
                    <a:pt x="330106" y="6804766"/>
                    <a:pt x="348509" y="6808800"/>
                    <a:pt x="366696" y="6799634"/>
                  </a:cubicBezTo>
                  <a:lnTo>
                    <a:pt x="373817" y="6817270"/>
                  </a:lnTo>
                  <a:lnTo>
                    <a:pt x="373817" y="6841519"/>
                  </a:lnTo>
                  <a:cubicBezTo>
                    <a:pt x="370470" y="6857581"/>
                    <a:pt x="346541" y="6836166"/>
                    <a:pt x="351242" y="6858523"/>
                  </a:cubicBezTo>
                  <a:cubicBezTo>
                    <a:pt x="359574" y="6860729"/>
                    <a:pt x="391194" y="6847503"/>
                    <a:pt x="371539" y="6896632"/>
                  </a:cubicBezTo>
                  <a:lnTo>
                    <a:pt x="366269" y="6884980"/>
                  </a:lnTo>
                  <a:cubicBezTo>
                    <a:pt x="347111" y="6913322"/>
                    <a:pt x="327028" y="6884980"/>
                    <a:pt x="307514" y="6920252"/>
                  </a:cubicBezTo>
                  <a:cubicBezTo>
                    <a:pt x="301390" y="6918361"/>
                    <a:pt x="256666" y="6923082"/>
                    <a:pt x="263574" y="6944815"/>
                  </a:cubicBezTo>
                  <a:cubicBezTo>
                    <a:pt x="281520" y="6951428"/>
                    <a:pt x="301105" y="6971269"/>
                    <a:pt x="318126" y="6947334"/>
                  </a:cubicBezTo>
                  <a:cubicBezTo>
                    <a:pt x="321545" y="6951114"/>
                    <a:pt x="319123" y="6965284"/>
                    <a:pt x="319835" y="6975679"/>
                  </a:cubicBezTo>
                  <a:cubicBezTo>
                    <a:pt x="332868" y="7001816"/>
                    <a:pt x="432856" y="7063541"/>
                    <a:pt x="432856" y="6989219"/>
                  </a:cubicBezTo>
                  <a:lnTo>
                    <a:pt x="428085" y="6975994"/>
                  </a:lnTo>
                  <a:cubicBezTo>
                    <a:pt x="428085" y="6972211"/>
                    <a:pt x="428085" y="6968432"/>
                    <a:pt x="428085" y="6964025"/>
                  </a:cubicBezTo>
                  <a:lnTo>
                    <a:pt x="432999" y="6951114"/>
                  </a:lnTo>
                  <a:lnTo>
                    <a:pt x="432999" y="6926861"/>
                  </a:lnTo>
                  <a:cubicBezTo>
                    <a:pt x="428583" y="6914268"/>
                    <a:pt x="422245" y="6929067"/>
                    <a:pt x="418755" y="6913322"/>
                  </a:cubicBezTo>
                  <a:cubicBezTo>
                    <a:pt x="417331" y="6894427"/>
                    <a:pt x="422957" y="6896946"/>
                    <a:pt x="426447" y="6896314"/>
                  </a:cubicBezTo>
                  <a:lnTo>
                    <a:pt x="437343" y="6864822"/>
                  </a:lnTo>
                  <a:cubicBezTo>
                    <a:pt x="436559" y="6862620"/>
                    <a:pt x="435135" y="6858209"/>
                    <a:pt x="433426" y="6853802"/>
                  </a:cubicBezTo>
                  <a:lnTo>
                    <a:pt x="433426" y="6805933"/>
                  </a:lnTo>
                  <a:cubicBezTo>
                    <a:pt x="431005" y="6794595"/>
                    <a:pt x="425877" y="6803414"/>
                    <a:pt x="423740" y="6792704"/>
                  </a:cubicBezTo>
                  <a:cubicBezTo>
                    <a:pt x="427515" y="6783255"/>
                    <a:pt x="435420" y="6789871"/>
                    <a:pt x="432928" y="6767510"/>
                  </a:cubicBezTo>
                  <a:cubicBezTo>
                    <a:pt x="424809" y="6755544"/>
                    <a:pt x="430364" y="6736017"/>
                    <a:pt x="434779" y="6725626"/>
                  </a:cubicBezTo>
                  <a:lnTo>
                    <a:pt x="441046" y="6725625"/>
                  </a:lnTo>
                  <a:cubicBezTo>
                    <a:pt x="443183" y="6736963"/>
                    <a:pt x="443183" y="6736963"/>
                    <a:pt x="443183" y="7009060"/>
                  </a:cubicBezTo>
                  <a:lnTo>
                    <a:pt x="438340" y="7022603"/>
                  </a:lnTo>
                  <a:lnTo>
                    <a:pt x="438340" y="7143849"/>
                  </a:lnTo>
                  <a:lnTo>
                    <a:pt x="443040" y="7156760"/>
                  </a:lnTo>
                  <a:cubicBezTo>
                    <a:pt x="422530" y="7192350"/>
                    <a:pt x="397533" y="7168729"/>
                    <a:pt x="377664" y="7221320"/>
                  </a:cubicBezTo>
                  <a:cubicBezTo>
                    <a:pt x="362281" y="7214393"/>
                    <a:pt x="348393" y="7256277"/>
                    <a:pt x="334933" y="7290289"/>
                  </a:cubicBezTo>
                  <a:lnTo>
                    <a:pt x="334933" y="7302572"/>
                  </a:lnTo>
                  <a:cubicBezTo>
                    <a:pt x="339989" y="7318476"/>
                    <a:pt x="346266" y="7324808"/>
                    <a:pt x="352381" y="7320208"/>
                  </a:cubicBezTo>
                  <a:lnTo>
                    <a:pt x="363562" y="7351701"/>
                  </a:lnTo>
                  <a:cubicBezTo>
                    <a:pt x="359574" y="7383194"/>
                    <a:pt x="332655" y="7354849"/>
                    <a:pt x="336714" y="7378783"/>
                  </a:cubicBezTo>
                  <a:cubicBezTo>
                    <a:pt x="339989" y="7388864"/>
                    <a:pt x="367906" y="7390121"/>
                    <a:pt x="355372" y="7410275"/>
                  </a:cubicBezTo>
                  <a:cubicBezTo>
                    <a:pt x="353806" y="7421931"/>
                    <a:pt x="354874" y="7433896"/>
                    <a:pt x="354589" y="7445865"/>
                  </a:cubicBezTo>
                  <a:cubicBezTo>
                    <a:pt x="354304" y="7457831"/>
                    <a:pt x="341983" y="7452164"/>
                    <a:pt x="344832" y="7471059"/>
                  </a:cubicBezTo>
                  <a:cubicBezTo>
                    <a:pt x="353097" y="7483088"/>
                    <a:pt x="361704" y="7489859"/>
                    <a:pt x="370399" y="7491215"/>
                  </a:cubicBezTo>
                  <a:cubicBezTo>
                    <a:pt x="374530" y="7479877"/>
                    <a:pt x="382506" y="7481765"/>
                    <a:pt x="386281" y="7466963"/>
                  </a:cubicBezTo>
                  <a:cubicBezTo>
                    <a:pt x="395325" y="7463184"/>
                    <a:pt x="447812" y="7489009"/>
                    <a:pt x="420679" y="7418466"/>
                  </a:cubicBezTo>
                  <a:cubicBezTo>
                    <a:pt x="411776" y="7421299"/>
                    <a:pt x="402945" y="7409648"/>
                    <a:pt x="395396" y="7431376"/>
                  </a:cubicBezTo>
                  <a:lnTo>
                    <a:pt x="389058" y="7426024"/>
                  </a:lnTo>
                  <a:lnTo>
                    <a:pt x="389058" y="7411536"/>
                  </a:lnTo>
                  <a:cubicBezTo>
                    <a:pt x="398886" y="7377838"/>
                    <a:pt x="411135" y="7403349"/>
                    <a:pt x="422886" y="7406182"/>
                  </a:cubicBezTo>
                  <a:cubicBezTo>
                    <a:pt x="434637" y="7409020"/>
                    <a:pt x="426661" y="7351387"/>
                    <a:pt x="421177" y="7345088"/>
                  </a:cubicBezTo>
                  <a:cubicBezTo>
                    <a:pt x="410652" y="7360268"/>
                    <a:pt x="399237" y="7358033"/>
                    <a:pt x="389058" y="7338790"/>
                  </a:cubicBezTo>
                  <a:lnTo>
                    <a:pt x="389058" y="7326507"/>
                  </a:lnTo>
                  <a:cubicBezTo>
                    <a:pt x="399313" y="7319577"/>
                    <a:pt x="414625" y="7304146"/>
                    <a:pt x="425806" y="7295014"/>
                  </a:cubicBezTo>
                  <a:cubicBezTo>
                    <a:pt x="430007" y="7290607"/>
                    <a:pt x="426233" y="7275173"/>
                    <a:pt x="431076" y="7271708"/>
                  </a:cubicBezTo>
                  <a:lnTo>
                    <a:pt x="438197" y="7289030"/>
                  </a:lnTo>
                  <a:lnTo>
                    <a:pt x="438198" y="7312964"/>
                  </a:lnTo>
                  <a:lnTo>
                    <a:pt x="442969" y="7325879"/>
                  </a:lnTo>
                  <a:cubicBezTo>
                    <a:pt x="431503" y="7364298"/>
                    <a:pt x="441901" y="7462870"/>
                    <a:pt x="437699" y="7521762"/>
                  </a:cubicBezTo>
                  <a:cubicBezTo>
                    <a:pt x="437699" y="7660961"/>
                    <a:pt x="438625" y="7875112"/>
                    <a:pt x="438198" y="8043282"/>
                  </a:cubicBezTo>
                  <a:lnTo>
                    <a:pt x="433498" y="8056821"/>
                  </a:lnTo>
                  <a:lnTo>
                    <a:pt x="433497" y="8287034"/>
                  </a:lnTo>
                  <a:lnTo>
                    <a:pt x="428441" y="8300576"/>
                  </a:lnTo>
                  <a:lnTo>
                    <a:pt x="428441" y="8324511"/>
                  </a:lnTo>
                  <a:lnTo>
                    <a:pt x="433070" y="8337108"/>
                  </a:lnTo>
                  <a:lnTo>
                    <a:pt x="428583" y="8349705"/>
                  </a:lnTo>
                  <a:cubicBezTo>
                    <a:pt x="427586" y="8360414"/>
                    <a:pt x="429936" y="8366081"/>
                    <a:pt x="432358" y="8371120"/>
                  </a:cubicBezTo>
                  <a:cubicBezTo>
                    <a:pt x="434565" y="8388128"/>
                    <a:pt x="432358" y="8411745"/>
                    <a:pt x="433284" y="8434105"/>
                  </a:cubicBezTo>
                  <a:lnTo>
                    <a:pt x="428868" y="8447648"/>
                  </a:lnTo>
                  <a:lnTo>
                    <a:pt x="433141" y="8460245"/>
                  </a:lnTo>
                  <a:lnTo>
                    <a:pt x="433141" y="8483234"/>
                  </a:lnTo>
                  <a:lnTo>
                    <a:pt x="438126" y="8496463"/>
                  </a:lnTo>
                  <a:lnTo>
                    <a:pt x="433426" y="8509060"/>
                  </a:lnTo>
                  <a:lnTo>
                    <a:pt x="433426" y="8569526"/>
                  </a:lnTo>
                  <a:lnTo>
                    <a:pt x="438268" y="8583383"/>
                  </a:lnTo>
                  <a:lnTo>
                    <a:pt x="437628" y="8595666"/>
                  </a:lnTo>
                  <a:lnTo>
                    <a:pt x="433640" y="8605426"/>
                  </a:lnTo>
                  <a:cubicBezTo>
                    <a:pt x="433640" y="8612039"/>
                    <a:pt x="433639" y="8619910"/>
                    <a:pt x="433141" y="8629360"/>
                  </a:cubicBezTo>
                  <a:lnTo>
                    <a:pt x="428868" y="8642271"/>
                  </a:lnTo>
                  <a:lnTo>
                    <a:pt x="428370" y="8653926"/>
                  </a:lnTo>
                  <a:lnTo>
                    <a:pt x="433070" y="8667152"/>
                  </a:lnTo>
                  <a:cubicBezTo>
                    <a:pt x="433070" y="8670617"/>
                    <a:pt x="433070" y="8674396"/>
                    <a:pt x="433070" y="8678803"/>
                  </a:cubicBezTo>
                  <a:lnTo>
                    <a:pt x="437983" y="8691718"/>
                  </a:lnTo>
                  <a:lnTo>
                    <a:pt x="437984" y="8703683"/>
                  </a:lnTo>
                  <a:cubicBezTo>
                    <a:pt x="432785" y="8713133"/>
                    <a:pt x="426304" y="8706834"/>
                    <a:pt x="428156" y="8740215"/>
                  </a:cubicBezTo>
                  <a:cubicBezTo>
                    <a:pt x="438126" y="8757850"/>
                    <a:pt x="429509" y="8774227"/>
                    <a:pt x="423527" y="8788401"/>
                  </a:cubicBezTo>
                  <a:lnTo>
                    <a:pt x="423527" y="8825247"/>
                  </a:lnTo>
                  <a:lnTo>
                    <a:pt x="428085" y="8837844"/>
                  </a:lnTo>
                  <a:lnTo>
                    <a:pt x="428085" y="8885396"/>
                  </a:lnTo>
                  <a:lnTo>
                    <a:pt x="433141" y="8899252"/>
                  </a:lnTo>
                  <a:lnTo>
                    <a:pt x="433141" y="8910593"/>
                  </a:lnTo>
                  <a:lnTo>
                    <a:pt x="437771" y="8923504"/>
                  </a:lnTo>
                  <a:cubicBezTo>
                    <a:pt x="435848" y="8934210"/>
                    <a:pt x="428655" y="8923504"/>
                    <a:pt x="428298" y="8937675"/>
                  </a:cubicBezTo>
                  <a:cubicBezTo>
                    <a:pt x="427737" y="8957830"/>
                    <a:pt x="427930" y="8977986"/>
                    <a:pt x="428868" y="8997824"/>
                  </a:cubicBezTo>
                  <a:cubicBezTo>
                    <a:pt x="434850" y="9013886"/>
                    <a:pt x="434850" y="9014831"/>
                    <a:pt x="428441" y="9032153"/>
                  </a:cubicBezTo>
                  <a:lnTo>
                    <a:pt x="428441" y="9069313"/>
                  </a:lnTo>
                  <a:lnTo>
                    <a:pt x="423455" y="9082856"/>
                  </a:lnTo>
                  <a:lnTo>
                    <a:pt x="428227" y="9096081"/>
                  </a:lnTo>
                  <a:lnTo>
                    <a:pt x="428227" y="9119387"/>
                  </a:lnTo>
                  <a:lnTo>
                    <a:pt x="432714" y="9131984"/>
                  </a:lnTo>
                  <a:lnTo>
                    <a:pt x="428512" y="9144899"/>
                  </a:lnTo>
                  <a:lnTo>
                    <a:pt x="432714" y="9155287"/>
                  </a:lnTo>
                  <a:lnTo>
                    <a:pt x="432714" y="9177962"/>
                  </a:lnTo>
                  <a:lnTo>
                    <a:pt x="437771" y="9192768"/>
                  </a:lnTo>
                  <a:lnTo>
                    <a:pt x="437771" y="9643112"/>
                  </a:lnTo>
                  <a:lnTo>
                    <a:pt x="433284" y="9655709"/>
                  </a:lnTo>
                  <a:lnTo>
                    <a:pt x="437913" y="9668306"/>
                  </a:lnTo>
                  <a:lnTo>
                    <a:pt x="437913" y="9691927"/>
                  </a:lnTo>
                  <a:lnTo>
                    <a:pt x="433355" y="9705152"/>
                  </a:lnTo>
                  <a:lnTo>
                    <a:pt x="436090" y="9714674"/>
                  </a:lnTo>
                  <a:lnTo>
                    <a:pt x="418219" y="9732545"/>
                  </a:lnTo>
                  <a:lnTo>
                    <a:pt x="5106" y="9319432"/>
                  </a:lnTo>
                  <a:lnTo>
                    <a:pt x="5128" y="9313700"/>
                  </a:lnTo>
                  <a:lnTo>
                    <a:pt x="1140" y="9303619"/>
                  </a:lnTo>
                  <a:cubicBezTo>
                    <a:pt x="11110" y="9143953"/>
                    <a:pt x="1780" y="8935787"/>
                    <a:pt x="4843" y="8755017"/>
                  </a:cubicBezTo>
                  <a:lnTo>
                    <a:pt x="9900" y="8740846"/>
                  </a:lnTo>
                  <a:lnTo>
                    <a:pt x="9900" y="8546220"/>
                  </a:lnTo>
                  <a:lnTo>
                    <a:pt x="5199" y="8533622"/>
                  </a:lnTo>
                  <a:lnTo>
                    <a:pt x="5199" y="8521971"/>
                  </a:lnTo>
                  <a:lnTo>
                    <a:pt x="9971" y="8509060"/>
                  </a:lnTo>
                  <a:lnTo>
                    <a:pt x="9971" y="8412062"/>
                  </a:lnTo>
                  <a:lnTo>
                    <a:pt x="5484" y="8399148"/>
                  </a:lnTo>
                  <a:cubicBezTo>
                    <a:pt x="13460" y="8387182"/>
                    <a:pt x="8973" y="8346240"/>
                    <a:pt x="10042" y="8316324"/>
                  </a:cubicBezTo>
                  <a:lnTo>
                    <a:pt x="14457" y="8302782"/>
                  </a:lnTo>
                  <a:cubicBezTo>
                    <a:pt x="14457" y="8299948"/>
                    <a:pt x="14813" y="8296169"/>
                    <a:pt x="15027" y="8291444"/>
                  </a:cubicBezTo>
                  <a:lnTo>
                    <a:pt x="10185" y="8277902"/>
                  </a:lnTo>
                  <a:lnTo>
                    <a:pt x="10184" y="8096189"/>
                  </a:lnTo>
                  <a:lnTo>
                    <a:pt x="5270" y="8082961"/>
                  </a:lnTo>
                  <a:lnTo>
                    <a:pt x="10185" y="8069735"/>
                  </a:lnTo>
                  <a:lnTo>
                    <a:pt x="10184" y="7887706"/>
                  </a:lnTo>
                  <a:cubicBezTo>
                    <a:pt x="17804" y="7878259"/>
                    <a:pt x="14244" y="7840468"/>
                    <a:pt x="14956" y="7814957"/>
                  </a:cubicBezTo>
                  <a:cubicBezTo>
                    <a:pt x="12890" y="7808976"/>
                    <a:pt x="10967" y="7807716"/>
                    <a:pt x="10113" y="7799526"/>
                  </a:cubicBezTo>
                  <a:cubicBezTo>
                    <a:pt x="14030" y="7532154"/>
                    <a:pt x="2279" y="7223211"/>
                    <a:pt x="14386" y="6975680"/>
                  </a:cubicBezTo>
                  <a:cubicBezTo>
                    <a:pt x="16024" y="6924974"/>
                    <a:pt x="14386" y="6870175"/>
                    <a:pt x="14955" y="6818216"/>
                  </a:cubicBezTo>
                  <a:lnTo>
                    <a:pt x="10255" y="6804673"/>
                  </a:lnTo>
                  <a:lnTo>
                    <a:pt x="10256" y="6744204"/>
                  </a:lnTo>
                  <a:lnTo>
                    <a:pt x="14955" y="6731610"/>
                  </a:lnTo>
                  <a:lnTo>
                    <a:pt x="14956" y="6707358"/>
                  </a:lnTo>
                  <a:lnTo>
                    <a:pt x="10185" y="6694761"/>
                  </a:lnTo>
                  <a:lnTo>
                    <a:pt x="10184" y="6486909"/>
                  </a:lnTo>
                  <a:lnTo>
                    <a:pt x="14742" y="6473998"/>
                  </a:lnTo>
                  <a:cubicBezTo>
                    <a:pt x="9472" y="6467071"/>
                    <a:pt x="9900" y="6448175"/>
                    <a:pt x="10042" y="6428962"/>
                  </a:cubicBezTo>
                  <a:cubicBezTo>
                    <a:pt x="18089" y="6407233"/>
                    <a:pt x="15383" y="6393377"/>
                    <a:pt x="6552" y="6394008"/>
                  </a:cubicBezTo>
                  <a:lnTo>
                    <a:pt x="4914" y="6379834"/>
                  </a:lnTo>
                  <a:cubicBezTo>
                    <a:pt x="6837" y="6366608"/>
                    <a:pt x="12961" y="6375112"/>
                    <a:pt x="14955" y="6365035"/>
                  </a:cubicBezTo>
                  <a:lnTo>
                    <a:pt x="14955" y="6266460"/>
                  </a:lnTo>
                  <a:lnTo>
                    <a:pt x="19798" y="6253863"/>
                  </a:lnTo>
                  <a:lnTo>
                    <a:pt x="19798" y="6181114"/>
                  </a:lnTo>
                  <a:lnTo>
                    <a:pt x="15240" y="6168520"/>
                  </a:lnTo>
                  <a:lnTo>
                    <a:pt x="15240" y="6131357"/>
                  </a:lnTo>
                  <a:cubicBezTo>
                    <a:pt x="20511" y="6123170"/>
                    <a:pt x="20796" y="6111519"/>
                    <a:pt x="18873" y="6094197"/>
                  </a:cubicBezTo>
                  <a:lnTo>
                    <a:pt x="15312" y="6083488"/>
                  </a:lnTo>
                  <a:lnTo>
                    <a:pt x="15312" y="5353171"/>
                  </a:lnTo>
                  <a:lnTo>
                    <a:pt x="19585" y="5340888"/>
                  </a:lnTo>
                  <a:cubicBezTo>
                    <a:pt x="19585" y="5337426"/>
                    <a:pt x="19585" y="5333333"/>
                    <a:pt x="19941" y="5329236"/>
                  </a:cubicBezTo>
                  <a:lnTo>
                    <a:pt x="15027" y="5316011"/>
                  </a:lnTo>
                  <a:lnTo>
                    <a:pt x="15027" y="5267514"/>
                  </a:lnTo>
                  <a:lnTo>
                    <a:pt x="20012" y="5254285"/>
                  </a:lnTo>
                  <a:lnTo>
                    <a:pt x="20012" y="5121387"/>
                  </a:lnTo>
                  <a:lnTo>
                    <a:pt x="24499" y="5108473"/>
                  </a:lnTo>
                  <a:cubicBezTo>
                    <a:pt x="23145" y="5104694"/>
                    <a:pt x="21935" y="5101860"/>
                    <a:pt x="20796" y="5099027"/>
                  </a:cubicBezTo>
                  <a:cubicBezTo>
                    <a:pt x="19504" y="5036921"/>
                    <a:pt x="19385" y="4974471"/>
                    <a:pt x="20440" y="4912272"/>
                  </a:cubicBezTo>
                  <a:lnTo>
                    <a:pt x="23929" y="4903769"/>
                  </a:lnTo>
                  <a:cubicBezTo>
                    <a:pt x="18659" y="4886450"/>
                    <a:pt x="17662" y="4879834"/>
                    <a:pt x="24499" y="4865349"/>
                  </a:cubicBezTo>
                  <a:lnTo>
                    <a:pt x="24499" y="4780634"/>
                  </a:lnTo>
                  <a:lnTo>
                    <a:pt x="19585" y="4767720"/>
                  </a:lnTo>
                  <a:cubicBezTo>
                    <a:pt x="19585" y="4763313"/>
                    <a:pt x="19585" y="4759219"/>
                    <a:pt x="19585" y="4755754"/>
                  </a:cubicBezTo>
                  <a:lnTo>
                    <a:pt x="23929" y="4743475"/>
                  </a:lnTo>
                  <a:lnTo>
                    <a:pt x="23929" y="4706625"/>
                  </a:lnTo>
                  <a:cubicBezTo>
                    <a:pt x="18517" y="4699067"/>
                    <a:pt x="19228" y="4681118"/>
                    <a:pt x="19300" y="4660016"/>
                  </a:cubicBezTo>
                  <a:lnTo>
                    <a:pt x="15027" y="4647105"/>
                  </a:lnTo>
                  <a:cubicBezTo>
                    <a:pt x="15739" y="4633877"/>
                    <a:pt x="22149" y="4645531"/>
                    <a:pt x="24071" y="4633877"/>
                  </a:cubicBezTo>
                  <a:lnTo>
                    <a:pt x="24071" y="4549162"/>
                  </a:lnTo>
                  <a:lnTo>
                    <a:pt x="19300" y="4536565"/>
                  </a:lnTo>
                  <a:lnTo>
                    <a:pt x="19300" y="4476099"/>
                  </a:lnTo>
                  <a:lnTo>
                    <a:pt x="24071" y="4463188"/>
                  </a:lnTo>
                  <a:lnTo>
                    <a:pt x="24071" y="4390124"/>
                  </a:lnTo>
                  <a:lnTo>
                    <a:pt x="20440" y="4380992"/>
                  </a:lnTo>
                  <a:cubicBezTo>
                    <a:pt x="18303" y="4366190"/>
                    <a:pt x="19656" y="4345403"/>
                    <a:pt x="19300" y="4329659"/>
                  </a:cubicBezTo>
                  <a:lnTo>
                    <a:pt x="23644" y="4318950"/>
                  </a:lnTo>
                  <a:cubicBezTo>
                    <a:pt x="25069" y="4303833"/>
                    <a:pt x="23644" y="4287457"/>
                    <a:pt x="24285" y="4270452"/>
                  </a:cubicBezTo>
                  <a:lnTo>
                    <a:pt x="19727" y="4256909"/>
                  </a:lnTo>
                  <a:lnTo>
                    <a:pt x="24000" y="4244312"/>
                  </a:lnTo>
                  <a:cubicBezTo>
                    <a:pt x="24000" y="4240847"/>
                    <a:pt x="24000" y="4237068"/>
                    <a:pt x="24000" y="4232661"/>
                  </a:cubicBezTo>
                  <a:lnTo>
                    <a:pt x="28914" y="4219432"/>
                  </a:lnTo>
                  <a:lnTo>
                    <a:pt x="28914" y="4086221"/>
                  </a:lnTo>
                  <a:lnTo>
                    <a:pt x="33900" y="4072992"/>
                  </a:lnTo>
                  <a:cubicBezTo>
                    <a:pt x="33899" y="4068585"/>
                    <a:pt x="33899" y="4064805"/>
                    <a:pt x="33544" y="4061340"/>
                  </a:cubicBezTo>
                  <a:cubicBezTo>
                    <a:pt x="31906" y="4056302"/>
                    <a:pt x="30338" y="4051891"/>
                    <a:pt x="28914" y="4048112"/>
                  </a:cubicBezTo>
                  <a:lnTo>
                    <a:pt x="28914" y="4030476"/>
                  </a:lnTo>
                  <a:cubicBezTo>
                    <a:pt x="24512" y="4014794"/>
                    <a:pt x="19736" y="4001284"/>
                    <a:pt x="14671" y="3990165"/>
                  </a:cubicBezTo>
                  <a:lnTo>
                    <a:pt x="14671" y="3856953"/>
                  </a:lnTo>
                  <a:lnTo>
                    <a:pt x="9686" y="3843411"/>
                  </a:lnTo>
                  <a:lnTo>
                    <a:pt x="9686" y="3831759"/>
                  </a:lnTo>
                  <a:lnTo>
                    <a:pt x="14386" y="3819159"/>
                  </a:lnTo>
                  <a:lnTo>
                    <a:pt x="14386" y="3770347"/>
                  </a:lnTo>
                  <a:cubicBezTo>
                    <a:pt x="9045" y="3762789"/>
                    <a:pt x="8617" y="3738855"/>
                    <a:pt x="10327" y="3720273"/>
                  </a:cubicBezTo>
                  <a:lnTo>
                    <a:pt x="13745" y="3711770"/>
                  </a:lnTo>
                  <a:cubicBezTo>
                    <a:pt x="14923" y="3629135"/>
                    <a:pt x="14923" y="3546245"/>
                    <a:pt x="13745" y="3463607"/>
                  </a:cubicBezTo>
                  <a:lnTo>
                    <a:pt x="10042" y="3454475"/>
                  </a:lnTo>
                  <a:lnTo>
                    <a:pt x="10042" y="3297011"/>
                  </a:lnTo>
                  <a:lnTo>
                    <a:pt x="4985" y="3282840"/>
                  </a:lnTo>
                  <a:lnTo>
                    <a:pt x="4985" y="3211665"/>
                  </a:lnTo>
                  <a:lnTo>
                    <a:pt x="0" y="3198440"/>
                  </a:lnTo>
                  <a:lnTo>
                    <a:pt x="1" y="3148680"/>
                  </a:lnTo>
                  <a:lnTo>
                    <a:pt x="5056" y="3134823"/>
                  </a:lnTo>
                  <a:lnTo>
                    <a:pt x="5057" y="3026174"/>
                  </a:lnTo>
                  <a:cubicBezTo>
                    <a:pt x="13745" y="3008851"/>
                    <a:pt x="9187" y="2949331"/>
                    <a:pt x="9187" y="2915319"/>
                  </a:cubicBezTo>
                  <a:cubicBezTo>
                    <a:pt x="-1068" y="2896424"/>
                    <a:pt x="9971" y="2891385"/>
                    <a:pt x="9757" y="2869024"/>
                  </a:cubicBezTo>
                  <a:lnTo>
                    <a:pt x="4985" y="2855799"/>
                  </a:lnTo>
                  <a:lnTo>
                    <a:pt x="4985" y="2844147"/>
                  </a:lnTo>
                  <a:lnTo>
                    <a:pt x="9757" y="2831233"/>
                  </a:lnTo>
                  <a:lnTo>
                    <a:pt x="9758" y="2819582"/>
                  </a:lnTo>
                  <a:lnTo>
                    <a:pt x="5270" y="2807299"/>
                  </a:lnTo>
                  <a:cubicBezTo>
                    <a:pt x="6267" y="2785569"/>
                    <a:pt x="2991" y="2752185"/>
                    <a:pt x="7122" y="2740534"/>
                  </a:cubicBezTo>
                  <a:close/>
                  <a:moveTo>
                    <a:pt x="321759" y="2009278"/>
                  </a:moveTo>
                  <a:cubicBezTo>
                    <a:pt x="316276" y="2017781"/>
                    <a:pt x="325107" y="2025968"/>
                    <a:pt x="323541" y="2013057"/>
                  </a:cubicBezTo>
                  <a:lnTo>
                    <a:pt x="323328" y="2013057"/>
                  </a:lnTo>
                  <a:cubicBezTo>
                    <a:pt x="322899" y="2011483"/>
                    <a:pt x="321973" y="2008960"/>
                    <a:pt x="321759" y="2009278"/>
                  </a:cubicBezTo>
                  <a:close/>
                  <a:moveTo>
                    <a:pt x="105545" y="936951"/>
                  </a:moveTo>
                  <a:cubicBezTo>
                    <a:pt x="101984" y="948917"/>
                    <a:pt x="101984" y="948917"/>
                    <a:pt x="105545" y="961196"/>
                  </a:cubicBezTo>
                  <a:lnTo>
                    <a:pt x="111029" y="961197"/>
                  </a:lnTo>
                  <a:cubicBezTo>
                    <a:pt x="112026" y="955844"/>
                    <a:pt x="118151" y="947971"/>
                    <a:pt x="117153" y="940731"/>
                  </a:cubicBezTo>
                  <a:lnTo>
                    <a:pt x="116797" y="940731"/>
                  </a:lnTo>
                  <a:cubicBezTo>
                    <a:pt x="113949" y="932227"/>
                    <a:pt x="109035" y="938839"/>
                    <a:pt x="105545" y="936951"/>
                  </a:cubicBezTo>
                  <a:close/>
                  <a:moveTo>
                    <a:pt x="100417" y="755236"/>
                  </a:moveTo>
                  <a:cubicBezTo>
                    <a:pt x="97497" y="766259"/>
                    <a:pt x="89592" y="772872"/>
                    <a:pt x="96073" y="792399"/>
                  </a:cubicBezTo>
                  <a:lnTo>
                    <a:pt x="100702" y="779802"/>
                  </a:lnTo>
                  <a:cubicBezTo>
                    <a:pt x="104975" y="782635"/>
                    <a:pt x="112381" y="769410"/>
                    <a:pt x="105902" y="755236"/>
                  </a:cubicBezTo>
                  <a:lnTo>
                    <a:pt x="105830" y="755236"/>
                  </a:lnTo>
                  <a:close/>
                  <a:moveTo>
                    <a:pt x="110886" y="706739"/>
                  </a:moveTo>
                  <a:cubicBezTo>
                    <a:pt x="104334" y="724689"/>
                    <a:pt x="112382" y="732561"/>
                    <a:pt x="115302" y="743270"/>
                  </a:cubicBezTo>
                  <a:cubicBezTo>
                    <a:pt x="117403" y="743584"/>
                    <a:pt x="120554" y="741458"/>
                    <a:pt x="123162" y="736655"/>
                  </a:cubicBezTo>
                  <a:lnTo>
                    <a:pt x="127610" y="714741"/>
                  </a:lnTo>
                  <a:lnTo>
                    <a:pt x="127764" y="715239"/>
                  </a:lnTo>
                  <a:lnTo>
                    <a:pt x="127765" y="713979"/>
                  </a:lnTo>
                  <a:lnTo>
                    <a:pt x="127610" y="714741"/>
                  </a:lnTo>
                  <a:lnTo>
                    <a:pt x="125130" y="706738"/>
                  </a:lnTo>
                  <a:close/>
                  <a:moveTo>
                    <a:pt x="29984" y="735395"/>
                  </a:moveTo>
                  <a:cubicBezTo>
                    <a:pt x="29984" y="739491"/>
                    <a:pt x="29984" y="743270"/>
                    <a:pt x="29628" y="747678"/>
                  </a:cubicBezTo>
                  <a:lnTo>
                    <a:pt x="34400" y="760589"/>
                  </a:lnTo>
                  <a:lnTo>
                    <a:pt x="29699" y="773186"/>
                  </a:lnTo>
                  <a:lnTo>
                    <a:pt x="29699" y="785155"/>
                  </a:lnTo>
                  <a:cubicBezTo>
                    <a:pt x="39462" y="810098"/>
                    <a:pt x="50729" y="821118"/>
                    <a:pt x="61960" y="816648"/>
                  </a:cubicBezTo>
                  <a:lnTo>
                    <a:pt x="69082" y="796178"/>
                  </a:lnTo>
                  <a:cubicBezTo>
                    <a:pt x="69082" y="793655"/>
                    <a:pt x="68227" y="784523"/>
                    <a:pt x="72144" y="780116"/>
                  </a:cubicBezTo>
                  <a:cubicBezTo>
                    <a:pt x="76265" y="780493"/>
                    <a:pt x="80280" y="774353"/>
                    <a:pt x="83468" y="762794"/>
                  </a:cubicBezTo>
                  <a:cubicBezTo>
                    <a:pt x="83468" y="759015"/>
                    <a:pt x="83468" y="754922"/>
                    <a:pt x="83468" y="750197"/>
                  </a:cubicBezTo>
                  <a:cubicBezTo>
                    <a:pt x="87527" y="731615"/>
                    <a:pt x="94150" y="732561"/>
                    <a:pt x="98352" y="723743"/>
                  </a:cubicBezTo>
                  <a:lnTo>
                    <a:pt x="98352" y="699809"/>
                  </a:lnTo>
                  <a:cubicBezTo>
                    <a:pt x="94364" y="691305"/>
                    <a:pt x="89949" y="694770"/>
                    <a:pt x="86388" y="682173"/>
                  </a:cubicBezTo>
                  <a:cubicBezTo>
                    <a:pt x="68370" y="700123"/>
                    <a:pt x="47788" y="717759"/>
                    <a:pt x="29984" y="735395"/>
                  </a:cubicBezTo>
                  <a:close/>
                  <a:moveTo>
                    <a:pt x="14399" y="437688"/>
                  </a:moveTo>
                  <a:lnTo>
                    <a:pt x="452087" y="0"/>
                  </a:lnTo>
                  <a:lnTo>
                    <a:pt x="452087" y="51058"/>
                  </a:lnTo>
                  <a:lnTo>
                    <a:pt x="457144" y="64915"/>
                  </a:lnTo>
                  <a:lnTo>
                    <a:pt x="457143" y="87590"/>
                  </a:lnTo>
                  <a:lnTo>
                    <a:pt x="462128" y="102707"/>
                  </a:lnTo>
                  <a:lnTo>
                    <a:pt x="437345" y="164118"/>
                  </a:lnTo>
                  <a:cubicBezTo>
                    <a:pt x="436775" y="187107"/>
                    <a:pt x="443541" y="173568"/>
                    <a:pt x="446176" y="183014"/>
                  </a:cubicBezTo>
                  <a:cubicBezTo>
                    <a:pt x="449879" y="200018"/>
                    <a:pt x="442971" y="206317"/>
                    <a:pt x="439695" y="203797"/>
                  </a:cubicBezTo>
                  <a:cubicBezTo>
                    <a:pt x="432075" y="230255"/>
                    <a:pt x="442900" y="222379"/>
                    <a:pt x="446816" y="235290"/>
                  </a:cubicBezTo>
                  <a:lnTo>
                    <a:pt x="446816" y="296388"/>
                  </a:lnTo>
                  <a:lnTo>
                    <a:pt x="442117" y="308985"/>
                  </a:lnTo>
                  <a:lnTo>
                    <a:pt x="442116" y="332605"/>
                  </a:lnTo>
                  <a:lnTo>
                    <a:pt x="437274" y="345516"/>
                  </a:lnTo>
                  <a:lnTo>
                    <a:pt x="437274" y="381733"/>
                  </a:lnTo>
                  <a:lnTo>
                    <a:pt x="441832" y="394328"/>
                  </a:lnTo>
                  <a:lnTo>
                    <a:pt x="441831" y="418894"/>
                  </a:lnTo>
                  <a:cubicBezTo>
                    <a:pt x="435350" y="436215"/>
                    <a:pt x="435351" y="437161"/>
                    <a:pt x="441832" y="453534"/>
                  </a:cubicBezTo>
                  <a:cubicBezTo>
                    <a:pt x="442489" y="465473"/>
                    <a:pt x="442681" y="477849"/>
                    <a:pt x="442401" y="490069"/>
                  </a:cubicBezTo>
                  <a:lnTo>
                    <a:pt x="437772" y="503608"/>
                  </a:lnTo>
                  <a:lnTo>
                    <a:pt x="442401" y="516205"/>
                  </a:lnTo>
                  <a:lnTo>
                    <a:pt x="442401" y="661703"/>
                  </a:lnTo>
                  <a:lnTo>
                    <a:pt x="447315" y="674931"/>
                  </a:lnTo>
                  <a:cubicBezTo>
                    <a:pt x="447315" y="679025"/>
                    <a:pt x="447315" y="683118"/>
                    <a:pt x="447315" y="686583"/>
                  </a:cubicBezTo>
                  <a:lnTo>
                    <a:pt x="442900" y="698866"/>
                  </a:lnTo>
                  <a:lnTo>
                    <a:pt x="442900" y="786729"/>
                  </a:lnTo>
                  <a:cubicBezTo>
                    <a:pt x="449309" y="804050"/>
                    <a:pt x="449309" y="804679"/>
                    <a:pt x="442900" y="822000"/>
                  </a:cubicBezTo>
                  <a:lnTo>
                    <a:pt x="447173" y="834598"/>
                  </a:lnTo>
                  <a:cubicBezTo>
                    <a:pt x="447219" y="838598"/>
                    <a:pt x="447219" y="842566"/>
                    <a:pt x="447173" y="846566"/>
                  </a:cubicBezTo>
                  <a:lnTo>
                    <a:pt x="452087" y="859478"/>
                  </a:lnTo>
                  <a:lnTo>
                    <a:pt x="452087" y="1297538"/>
                  </a:lnTo>
                  <a:lnTo>
                    <a:pt x="456859" y="1310453"/>
                  </a:lnTo>
                  <a:lnTo>
                    <a:pt x="456858" y="1334388"/>
                  </a:lnTo>
                  <a:lnTo>
                    <a:pt x="452372" y="1346985"/>
                  </a:lnTo>
                  <a:lnTo>
                    <a:pt x="452372" y="1371548"/>
                  </a:lnTo>
                  <a:cubicBezTo>
                    <a:pt x="457784" y="1379106"/>
                    <a:pt x="457072" y="1397373"/>
                    <a:pt x="457072" y="1417843"/>
                  </a:cubicBezTo>
                  <a:lnTo>
                    <a:pt x="452372" y="1432014"/>
                  </a:lnTo>
                  <a:lnTo>
                    <a:pt x="452372" y="1455948"/>
                  </a:lnTo>
                  <a:lnTo>
                    <a:pt x="456859" y="1468549"/>
                  </a:lnTo>
                  <a:lnTo>
                    <a:pt x="456859" y="1529011"/>
                  </a:lnTo>
                  <a:lnTo>
                    <a:pt x="452087" y="1541923"/>
                  </a:lnTo>
                  <a:lnTo>
                    <a:pt x="452088" y="1794496"/>
                  </a:lnTo>
                  <a:lnTo>
                    <a:pt x="447030" y="1807721"/>
                  </a:lnTo>
                  <a:lnTo>
                    <a:pt x="447030" y="2050848"/>
                  </a:lnTo>
                  <a:cubicBezTo>
                    <a:pt x="440549" y="2061868"/>
                    <a:pt x="441048" y="2076043"/>
                    <a:pt x="447030" y="2086120"/>
                  </a:cubicBezTo>
                  <a:cubicBezTo>
                    <a:pt x="447030" y="2092733"/>
                    <a:pt x="447030" y="2100605"/>
                    <a:pt x="447458" y="2110055"/>
                  </a:cubicBezTo>
                  <a:lnTo>
                    <a:pt x="451731" y="2122966"/>
                  </a:lnTo>
                  <a:cubicBezTo>
                    <a:pt x="451731" y="2126117"/>
                    <a:pt x="452087" y="2129896"/>
                    <a:pt x="452301" y="2135249"/>
                  </a:cubicBezTo>
                  <a:lnTo>
                    <a:pt x="442543" y="2160126"/>
                  </a:lnTo>
                  <a:lnTo>
                    <a:pt x="447529" y="2173668"/>
                  </a:lnTo>
                  <a:lnTo>
                    <a:pt x="447529" y="2209254"/>
                  </a:lnTo>
                  <a:cubicBezTo>
                    <a:pt x="450951" y="2212501"/>
                    <a:pt x="453128" y="2227426"/>
                    <a:pt x="452392" y="2242542"/>
                  </a:cubicBezTo>
                  <a:cubicBezTo>
                    <a:pt x="452385" y="2242701"/>
                    <a:pt x="452378" y="2242827"/>
                    <a:pt x="452372" y="2242952"/>
                  </a:cubicBezTo>
                  <a:lnTo>
                    <a:pt x="447600" y="2258069"/>
                  </a:lnTo>
                  <a:cubicBezTo>
                    <a:pt x="447600" y="2263425"/>
                    <a:pt x="447600" y="2271297"/>
                    <a:pt x="447245" y="2280115"/>
                  </a:cubicBezTo>
                  <a:lnTo>
                    <a:pt x="452016" y="2294286"/>
                  </a:lnTo>
                  <a:lnTo>
                    <a:pt x="452016" y="2354752"/>
                  </a:lnTo>
                  <a:lnTo>
                    <a:pt x="447458" y="2367349"/>
                  </a:lnTo>
                  <a:lnTo>
                    <a:pt x="447458" y="2463716"/>
                  </a:lnTo>
                  <a:lnTo>
                    <a:pt x="442401" y="2477258"/>
                  </a:lnTo>
                  <a:lnTo>
                    <a:pt x="442401" y="2525445"/>
                  </a:lnTo>
                  <a:lnTo>
                    <a:pt x="437701" y="2538038"/>
                  </a:lnTo>
                  <a:lnTo>
                    <a:pt x="437701" y="2660230"/>
                  </a:lnTo>
                  <a:cubicBezTo>
                    <a:pt x="443683" y="2667160"/>
                    <a:pt x="441973" y="2691722"/>
                    <a:pt x="442615" y="2709044"/>
                  </a:cubicBezTo>
                  <a:cubicBezTo>
                    <a:pt x="452301" y="2730459"/>
                    <a:pt x="445321" y="2798484"/>
                    <a:pt x="447315" y="2839740"/>
                  </a:cubicBezTo>
                  <a:cubicBezTo>
                    <a:pt x="446460" y="2849186"/>
                    <a:pt x="440193" y="2852023"/>
                    <a:pt x="443825" y="2869659"/>
                  </a:cubicBezTo>
                  <a:lnTo>
                    <a:pt x="447244" y="2879105"/>
                  </a:lnTo>
                  <a:lnTo>
                    <a:pt x="447244" y="2963505"/>
                  </a:lnTo>
                  <a:lnTo>
                    <a:pt x="452087" y="2976731"/>
                  </a:lnTo>
                  <a:lnTo>
                    <a:pt x="447743" y="2991219"/>
                  </a:lnTo>
                  <a:cubicBezTo>
                    <a:pt x="446745" y="3001615"/>
                    <a:pt x="448810" y="3007596"/>
                    <a:pt x="451374" y="3012320"/>
                  </a:cubicBezTo>
                  <a:cubicBezTo>
                    <a:pt x="454010" y="3031216"/>
                    <a:pt x="451873" y="3056096"/>
                    <a:pt x="452301" y="3075305"/>
                  </a:cubicBezTo>
                  <a:lnTo>
                    <a:pt x="447743" y="3085698"/>
                  </a:lnTo>
                  <a:lnTo>
                    <a:pt x="452301" y="3099554"/>
                  </a:lnTo>
                  <a:cubicBezTo>
                    <a:pt x="454081" y="3227417"/>
                    <a:pt x="452300" y="3192459"/>
                    <a:pt x="427873" y="3207889"/>
                  </a:cubicBezTo>
                  <a:lnTo>
                    <a:pt x="432716" y="3221118"/>
                  </a:lnTo>
                  <a:lnTo>
                    <a:pt x="432716" y="3244735"/>
                  </a:lnTo>
                  <a:lnTo>
                    <a:pt x="437558" y="3257963"/>
                  </a:lnTo>
                  <a:cubicBezTo>
                    <a:pt x="437558" y="3360628"/>
                    <a:pt x="437558" y="3360628"/>
                    <a:pt x="435350" y="3372597"/>
                  </a:cubicBezTo>
                  <a:cubicBezTo>
                    <a:pt x="419826" y="3346143"/>
                    <a:pt x="410995" y="3372597"/>
                    <a:pt x="432573" y="3319689"/>
                  </a:cubicBezTo>
                  <a:lnTo>
                    <a:pt x="432573" y="3306147"/>
                  </a:lnTo>
                  <a:cubicBezTo>
                    <a:pt x="427730" y="3289770"/>
                    <a:pt x="410211" y="3269301"/>
                    <a:pt x="422674" y="3245998"/>
                  </a:cubicBezTo>
                  <a:lnTo>
                    <a:pt x="422674" y="3222063"/>
                  </a:lnTo>
                  <a:cubicBezTo>
                    <a:pt x="404799" y="3200959"/>
                    <a:pt x="390840" y="3222064"/>
                    <a:pt x="371896" y="3227099"/>
                  </a:cubicBezTo>
                  <a:cubicBezTo>
                    <a:pt x="368976" y="3236863"/>
                    <a:pt x="360929" y="3247886"/>
                    <a:pt x="359077" y="3231509"/>
                  </a:cubicBezTo>
                  <a:cubicBezTo>
                    <a:pt x="356442" y="3190885"/>
                    <a:pt x="343268" y="3231509"/>
                    <a:pt x="336929" y="3227099"/>
                  </a:cubicBezTo>
                  <a:cubicBezTo>
                    <a:pt x="333012" y="3210408"/>
                    <a:pt x="323184" y="3221432"/>
                    <a:pt x="324751" y="3197811"/>
                  </a:cubicBezTo>
                  <a:cubicBezTo>
                    <a:pt x="335718" y="3186474"/>
                    <a:pt x="348893" y="3185846"/>
                    <a:pt x="360359" y="3178916"/>
                  </a:cubicBezTo>
                  <a:cubicBezTo>
                    <a:pt x="362923" y="3178916"/>
                    <a:pt x="363920" y="3184586"/>
                    <a:pt x="363992" y="3191513"/>
                  </a:cubicBezTo>
                  <a:cubicBezTo>
                    <a:pt x="363991" y="3217967"/>
                    <a:pt x="377593" y="3191513"/>
                    <a:pt x="380585" y="3178288"/>
                  </a:cubicBezTo>
                  <a:cubicBezTo>
                    <a:pt x="396537" y="3187102"/>
                    <a:pt x="408431" y="3159078"/>
                    <a:pt x="422816" y="3146795"/>
                  </a:cubicBezTo>
                  <a:lnTo>
                    <a:pt x="422816" y="3134826"/>
                  </a:lnTo>
                  <a:cubicBezTo>
                    <a:pt x="424740" y="3124434"/>
                    <a:pt x="430864" y="3134826"/>
                    <a:pt x="432360" y="3121915"/>
                  </a:cubicBezTo>
                  <a:cubicBezTo>
                    <a:pt x="421749" y="3119015"/>
                    <a:pt x="411189" y="3113222"/>
                    <a:pt x="400740" y="3104593"/>
                  </a:cubicBezTo>
                  <a:cubicBezTo>
                    <a:pt x="396608" y="3109004"/>
                    <a:pt x="399956" y="3124117"/>
                    <a:pt x="395754" y="3128527"/>
                  </a:cubicBezTo>
                  <a:lnTo>
                    <a:pt x="385713" y="3128528"/>
                  </a:lnTo>
                  <a:cubicBezTo>
                    <a:pt x="381795" y="3120655"/>
                    <a:pt x="384145" y="3103965"/>
                    <a:pt x="378591" y="3098926"/>
                  </a:cubicBezTo>
                  <a:cubicBezTo>
                    <a:pt x="391267" y="3067433"/>
                    <a:pt x="408716" y="3091996"/>
                    <a:pt x="422176" y="3073101"/>
                  </a:cubicBezTo>
                  <a:cubicBezTo>
                    <a:pt x="397891" y="3014525"/>
                    <a:pt x="369974" y="3073101"/>
                    <a:pt x="343837" y="3037200"/>
                  </a:cubicBezTo>
                  <a:cubicBezTo>
                    <a:pt x="364977" y="2998652"/>
                    <a:pt x="388595" y="2996069"/>
                    <a:pt x="410140" y="3029956"/>
                  </a:cubicBezTo>
                  <a:lnTo>
                    <a:pt x="417262" y="3013580"/>
                  </a:lnTo>
                  <a:lnTo>
                    <a:pt x="417262" y="2976420"/>
                  </a:lnTo>
                  <a:cubicBezTo>
                    <a:pt x="413060" y="2968230"/>
                    <a:pt x="407932" y="2970121"/>
                    <a:pt x="403659" y="2955002"/>
                  </a:cubicBezTo>
                  <a:cubicBezTo>
                    <a:pt x="398033" y="2913746"/>
                    <a:pt x="412419" y="2925715"/>
                    <a:pt x="416977" y="2904299"/>
                  </a:cubicBezTo>
                  <a:cubicBezTo>
                    <a:pt x="416977" y="2876585"/>
                    <a:pt x="425238" y="2888237"/>
                    <a:pt x="429439" y="2884144"/>
                  </a:cubicBezTo>
                  <a:lnTo>
                    <a:pt x="436561" y="2867454"/>
                  </a:lnTo>
                  <a:lnTo>
                    <a:pt x="436561" y="2854539"/>
                  </a:lnTo>
                  <a:cubicBezTo>
                    <a:pt x="431647" y="2841314"/>
                    <a:pt x="425451" y="2854539"/>
                    <a:pt x="415909" y="2839426"/>
                  </a:cubicBezTo>
                  <a:cubicBezTo>
                    <a:pt x="417119" y="2846984"/>
                    <a:pt x="409926" y="2820216"/>
                    <a:pt x="410211" y="2812027"/>
                  </a:cubicBezTo>
                  <a:cubicBezTo>
                    <a:pt x="394543" y="2793131"/>
                    <a:pt x="386709" y="2864620"/>
                    <a:pt x="372609" y="2816437"/>
                  </a:cubicBezTo>
                  <a:cubicBezTo>
                    <a:pt x="377309" y="2812340"/>
                    <a:pt x="386852" y="2809507"/>
                    <a:pt x="388347" y="2779588"/>
                  </a:cubicBezTo>
                  <a:lnTo>
                    <a:pt x="402591" y="2744947"/>
                  </a:lnTo>
                  <a:lnTo>
                    <a:pt x="402591" y="2732979"/>
                  </a:lnTo>
                  <a:cubicBezTo>
                    <a:pt x="407292" y="2719753"/>
                    <a:pt x="413416" y="2729200"/>
                    <a:pt x="422674" y="2724789"/>
                  </a:cubicBezTo>
                  <a:cubicBezTo>
                    <a:pt x="422674" y="2708102"/>
                    <a:pt x="439125" y="2717549"/>
                    <a:pt x="429796" y="2690466"/>
                  </a:cubicBezTo>
                  <a:cubicBezTo>
                    <a:pt x="398704" y="2667160"/>
                    <a:pt x="366828" y="2674907"/>
                    <a:pt x="336501" y="2713137"/>
                  </a:cubicBezTo>
                  <a:cubicBezTo>
                    <a:pt x="335006" y="2700544"/>
                    <a:pt x="320407" y="2705580"/>
                    <a:pt x="326531" y="2690149"/>
                  </a:cubicBezTo>
                  <a:cubicBezTo>
                    <a:pt x="349830" y="2680134"/>
                    <a:pt x="372850" y="2659978"/>
                    <a:pt x="395255" y="2630000"/>
                  </a:cubicBezTo>
                  <a:cubicBezTo>
                    <a:pt x="407007" y="2655822"/>
                    <a:pt x="407291" y="2640706"/>
                    <a:pt x="408431" y="2595988"/>
                  </a:cubicBezTo>
                  <a:cubicBezTo>
                    <a:pt x="403869" y="2595988"/>
                    <a:pt x="399375" y="2591105"/>
                    <a:pt x="395327" y="2581814"/>
                  </a:cubicBezTo>
                  <a:cubicBezTo>
                    <a:pt x="390697" y="2592837"/>
                    <a:pt x="390697" y="2592837"/>
                    <a:pt x="386424" y="2581814"/>
                  </a:cubicBezTo>
                  <a:cubicBezTo>
                    <a:pt x="376099" y="2594947"/>
                    <a:pt x="365947" y="2610599"/>
                    <a:pt x="356015" y="2628737"/>
                  </a:cubicBezTo>
                  <a:cubicBezTo>
                    <a:pt x="338354" y="2609845"/>
                    <a:pt x="322044" y="2623070"/>
                    <a:pt x="305237" y="2597245"/>
                  </a:cubicBezTo>
                  <a:cubicBezTo>
                    <a:pt x="314709" y="2586539"/>
                    <a:pt x="326176" y="2597245"/>
                    <a:pt x="336644" y="2593151"/>
                  </a:cubicBezTo>
                  <a:lnTo>
                    <a:pt x="347967" y="2561658"/>
                  </a:lnTo>
                  <a:lnTo>
                    <a:pt x="339208" y="2538356"/>
                  </a:lnTo>
                  <a:lnTo>
                    <a:pt x="339208" y="2526386"/>
                  </a:lnTo>
                  <a:cubicBezTo>
                    <a:pt x="341629" y="2515367"/>
                    <a:pt x="349890" y="2526387"/>
                    <a:pt x="348965" y="2506546"/>
                  </a:cubicBezTo>
                  <a:cubicBezTo>
                    <a:pt x="356086" y="2477258"/>
                    <a:pt x="371469" y="2506546"/>
                    <a:pt x="380799" y="2508437"/>
                  </a:cubicBezTo>
                  <a:cubicBezTo>
                    <a:pt x="385000" y="2521976"/>
                    <a:pt x="393404" y="2527647"/>
                    <a:pt x="393333" y="2503084"/>
                  </a:cubicBezTo>
                  <a:cubicBezTo>
                    <a:pt x="393333" y="2498359"/>
                    <a:pt x="396324" y="2494580"/>
                    <a:pt x="397962" y="2490173"/>
                  </a:cubicBezTo>
                  <a:cubicBezTo>
                    <a:pt x="384573" y="2466866"/>
                    <a:pt x="369475" y="2485131"/>
                    <a:pt x="356372" y="2458680"/>
                  </a:cubicBezTo>
                  <a:cubicBezTo>
                    <a:pt x="350745" y="2478832"/>
                    <a:pt x="342128" y="2462142"/>
                    <a:pt x="336857" y="2481037"/>
                  </a:cubicBezTo>
                  <a:lnTo>
                    <a:pt x="324395" y="2449544"/>
                  </a:lnTo>
                  <a:cubicBezTo>
                    <a:pt x="324395" y="2446397"/>
                    <a:pt x="324395" y="2442304"/>
                    <a:pt x="324395" y="2438525"/>
                  </a:cubicBezTo>
                  <a:cubicBezTo>
                    <a:pt x="350389" y="2432854"/>
                    <a:pt x="379018" y="2419943"/>
                    <a:pt x="402734" y="2474739"/>
                  </a:cubicBezTo>
                  <a:cubicBezTo>
                    <a:pt x="402734" y="2480723"/>
                    <a:pt x="402734" y="2484502"/>
                    <a:pt x="402735" y="2488595"/>
                  </a:cubicBezTo>
                  <a:cubicBezTo>
                    <a:pt x="405867" y="2498359"/>
                    <a:pt x="410353" y="2492061"/>
                    <a:pt x="414413" y="2493951"/>
                  </a:cubicBezTo>
                  <a:lnTo>
                    <a:pt x="421178" y="2477890"/>
                  </a:lnTo>
                  <a:cubicBezTo>
                    <a:pt x="420467" y="2466866"/>
                    <a:pt x="415980" y="2463087"/>
                    <a:pt x="417404" y="2440412"/>
                  </a:cubicBezTo>
                  <a:cubicBezTo>
                    <a:pt x="408075" y="2406400"/>
                    <a:pt x="395469" y="2427187"/>
                    <a:pt x="384573" y="2418997"/>
                  </a:cubicBezTo>
                  <a:cubicBezTo>
                    <a:pt x="378413" y="2406526"/>
                    <a:pt x="371812" y="2398842"/>
                    <a:pt x="365059" y="2396323"/>
                  </a:cubicBezTo>
                  <a:lnTo>
                    <a:pt x="353665" y="2364830"/>
                  </a:lnTo>
                  <a:cubicBezTo>
                    <a:pt x="353665" y="2358531"/>
                    <a:pt x="352953" y="2349081"/>
                    <a:pt x="352525" y="2338690"/>
                  </a:cubicBezTo>
                  <a:cubicBezTo>
                    <a:pt x="334508" y="2338690"/>
                    <a:pt x="318626" y="2324833"/>
                    <a:pt x="300893" y="2322313"/>
                  </a:cubicBezTo>
                  <a:cubicBezTo>
                    <a:pt x="298044" y="2318535"/>
                    <a:pt x="299611" y="2303732"/>
                    <a:pt x="299256" y="2294286"/>
                  </a:cubicBezTo>
                  <a:lnTo>
                    <a:pt x="304169" y="2280744"/>
                  </a:lnTo>
                  <a:cubicBezTo>
                    <a:pt x="304169" y="2276336"/>
                    <a:pt x="304170" y="2272557"/>
                    <a:pt x="304169" y="2268460"/>
                  </a:cubicBezTo>
                  <a:cubicBezTo>
                    <a:pt x="307517" y="2263425"/>
                    <a:pt x="311291" y="2248305"/>
                    <a:pt x="306234" y="2239173"/>
                  </a:cubicBezTo>
                  <a:cubicBezTo>
                    <a:pt x="302816" y="2230987"/>
                    <a:pt x="304667" y="2220278"/>
                    <a:pt x="300893" y="2214296"/>
                  </a:cubicBezTo>
                  <a:cubicBezTo>
                    <a:pt x="290282" y="2220278"/>
                    <a:pt x="272905" y="2205475"/>
                    <a:pt x="293771" y="2182804"/>
                  </a:cubicBezTo>
                  <a:lnTo>
                    <a:pt x="293772" y="2171149"/>
                  </a:lnTo>
                  <a:cubicBezTo>
                    <a:pt x="288394" y="2159372"/>
                    <a:pt x="282002" y="2161323"/>
                    <a:pt x="277036" y="2176188"/>
                  </a:cubicBezTo>
                  <a:cubicBezTo>
                    <a:pt x="263624" y="2172409"/>
                    <a:pt x="250157" y="2176756"/>
                    <a:pt x="237012" y="2189102"/>
                  </a:cubicBezTo>
                  <a:lnTo>
                    <a:pt x="231030" y="2170521"/>
                  </a:lnTo>
                  <a:cubicBezTo>
                    <a:pt x="247908" y="2114776"/>
                    <a:pt x="274117" y="2156978"/>
                    <a:pt x="293700" y="2133675"/>
                  </a:cubicBezTo>
                  <a:lnTo>
                    <a:pt x="286580" y="2116350"/>
                  </a:lnTo>
                  <a:cubicBezTo>
                    <a:pt x="283231" y="2128005"/>
                    <a:pt x="270626" y="2138396"/>
                    <a:pt x="270270" y="2119501"/>
                  </a:cubicBezTo>
                  <a:cubicBezTo>
                    <a:pt x="278816" y="2091156"/>
                    <a:pt x="288573" y="2084546"/>
                    <a:pt x="297688" y="2063131"/>
                  </a:cubicBezTo>
                  <a:cubicBezTo>
                    <a:pt x="297689" y="2007704"/>
                    <a:pt x="264430" y="2045806"/>
                    <a:pt x="254958" y="2025340"/>
                  </a:cubicBezTo>
                  <a:cubicBezTo>
                    <a:pt x="256810" y="2014313"/>
                    <a:pt x="262080" y="2019356"/>
                    <a:pt x="265213" y="2018410"/>
                  </a:cubicBezTo>
                  <a:cubicBezTo>
                    <a:pt x="268347" y="2017464"/>
                    <a:pt x="271481" y="2003925"/>
                    <a:pt x="275398" y="2006441"/>
                  </a:cubicBezTo>
                  <a:cubicBezTo>
                    <a:pt x="279262" y="2007955"/>
                    <a:pt x="283128" y="2003608"/>
                    <a:pt x="286365" y="1994161"/>
                  </a:cubicBezTo>
                  <a:cubicBezTo>
                    <a:pt x="291280" y="1991325"/>
                    <a:pt x="298472" y="2001402"/>
                    <a:pt x="302887" y="1987231"/>
                  </a:cubicBezTo>
                  <a:lnTo>
                    <a:pt x="296264" y="1969595"/>
                  </a:lnTo>
                  <a:lnTo>
                    <a:pt x="277605" y="1969595"/>
                  </a:lnTo>
                  <a:cubicBezTo>
                    <a:pt x="274899" y="1962669"/>
                    <a:pt x="274970" y="1953219"/>
                    <a:pt x="275255" y="1941250"/>
                  </a:cubicBezTo>
                  <a:cubicBezTo>
                    <a:pt x="278673" y="1924560"/>
                    <a:pt x="287718" y="1911963"/>
                    <a:pt x="291421" y="1931176"/>
                  </a:cubicBezTo>
                  <a:cubicBezTo>
                    <a:pt x="296440" y="1933222"/>
                    <a:pt x="301483" y="1933850"/>
                    <a:pt x="306519" y="1933064"/>
                  </a:cubicBezTo>
                  <a:cubicBezTo>
                    <a:pt x="311932" y="1920153"/>
                    <a:pt x="319339" y="1910389"/>
                    <a:pt x="320335" y="1888343"/>
                  </a:cubicBezTo>
                  <a:lnTo>
                    <a:pt x="329024" y="1866613"/>
                  </a:lnTo>
                  <a:cubicBezTo>
                    <a:pt x="329024" y="1862834"/>
                    <a:pt x="329024" y="1858741"/>
                    <a:pt x="329024" y="1854648"/>
                  </a:cubicBezTo>
                  <a:lnTo>
                    <a:pt x="333867" y="1841419"/>
                  </a:lnTo>
                  <a:lnTo>
                    <a:pt x="333867" y="1817171"/>
                  </a:lnTo>
                  <a:cubicBezTo>
                    <a:pt x="318698" y="1815279"/>
                    <a:pt x="302175" y="1783476"/>
                    <a:pt x="287290" y="1810872"/>
                  </a:cubicBezTo>
                  <a:cubicBezTo>
                    <a:pt x="284655" y="1801112"/>
                    <a:pt x="284655" y="1801112"/>
                    <a:pt x="285724" y="1779379"/>
                  </a:cubicBezTo>
                  <a:cubicBezTo>
                    <a:pt x="299968" y="1770561"/>
                    <a:pt x="315849" y="1781899"/>
                    <a:pt x="328953" y="1759224"/>
                  </a:cubicBezTo>
                  <a:cubicBezTo>
                    <a:pt x="327101" y="1746941"/>
                    <a:pt x="321049" y="1755445"/>
                    <a:pt x="319267" y="1745367"/>
                  </a:cubicBezTo>
                  <a:lnTo>
                    <a:pt x="324110" y="1732142"/>
                  </a:lnTo>
                  <a:cubicBezTo>
                    <a:pt x="324110" y="1727731"/>
                    <a:pt x="324110" y="1723952"/>
                    <a:pt x="323753" y="1719859"/>
                  </a:cubicBezTo>
                  <a:cubicBezTo>
                    <a:pt x="319195" y="1707890"/>
                    <a:pt x="312502" y="1722064"/>
                    <a:pt x="306875" y="1702855"/>
                  </a:cubicBezTo>
                  <a:cubicBezTo>
                    <a:pt x="301748" y="1705371"/>
                    <a:pt x="297190" y="1697498"/>
                    <a:pt x="304241" y="1684587"/>
                  </a:cubicBezTo>
                  <a:cubicBezTo>
                    <a:pt x="288929" y="1649001"/>
                    <a:pt x="269843" y="1671672"/>
                    <a:pt x="253035" y="1653094"/>
                  </a:cubicBezTo>
                  <a:cubicBezTo>
                    <a:pt x="245487" y="1668839"/>
                    <a:pt x="226756" y="1676397"/>
                    <a:pt x="221985" y="1643648"/>
                  </a:cubicBezTo>
                  <a:cubicBezTo>
                    <a:pt x="251611" y="1620342"/>
                    <a:pt x="286080" y="1641442"/>
                    <a:pt x="313855" y="1596722"/>
                  </a:cubicBezTo>
                  <a:cubicBezTo>
                    <a:pt x="312146" y="1586958"/>
                    <a:pt x="289642" y="1581919"/>
                    <a:pt x="297475" y="1565229"/>
                  </a:cubicBezTo>
                  <a:cubicBezTo>
                    <a:pt x="301107" y="1541923"/>
                    <a:pt x="314638" y="1568694"/>
                    <a:pt x="314282" y="1536256"/>
                  </a:cubicBezTo>
                  <a:cubicBezTo>
                    <a:pt x="312502" y="1527123"/>
                    <a:pt x="308584" y="1530903"/>
                    <a:pt x="305309" y="1526809"/>
                  </a:cubicBezTo>
                  <a:cubicBezTo>
                    <a:pt x="304739" y="1492794"/>
                    <a:pt x="298828" y="1514209"/>
                    <a:pt x="295196" y="1498464"/>
                  </a:cubicBezTo>
                  <a:lnTo>
                    <a:pt x="301890" y="1480828"/>
                  </a:lnTo>
                  <a:cubicBezTo>
                    <a:pt x="320692" y="1527437"/>
                    <a:pt x="308229" y="1433277"/>
                    <a:pt x="323256" y="1460987"/>
                  </a:cubicBezTo>
                  <a:lnTo>
                    <a:pt x="334223" y="1438629"/>
                  </a:lnTo>
                  <a:cubicBezTo>
                    <a:pt x="327101" y="1430757"/>
                    <a:pt x="319125" y="1407137"/>
                    <a:pt x="312003" y="1431699"/>
                  </a:cubicBezTo>
                  <a:cubicBezTo>
                    <a:pt x="298685" y="1379737"/>
                    <a:pt x="278460" y="1487126"/>
                    <a:pt x="269985" y="1425087"/>
                  </a:cubicBezTo>
                  <a:cubicBezTo>
                    <a:pt x="265997" y="1413121"/>
                    <a:pt x="259730" y="1428866"/>
                    <a:pt x="255742" y="1412489"/>
                  </a:cubicBezTo>
                  <a:cubicBezTo>
                    <a:pt x="265214" y="1391075"/>
                    <a:pt x="251184" y="1395486"/>
                    <a:pt x="247053" y="1394854"/>
                  </a:cubicBezTo>
                  <a:lnTo>
                    <a:pt x="244917" y="1379106"/>
                  </a:lnTo>
                  <a:cubicBezTo>
                    <a:pt x="250899" y="1352652"/>
                    <a:pt x="259160" y="1365249"/>
                    <a:pt x="265000" y="1352652"/>
                  </a:cubicBezTo>
                  <a:lnTo>
                    <a:pt x="265000" y="1340687"/>
                  </a:lnTo>
                  <a:lnTo>
                    <a:pt x="260086" y="1327775"/>
                  </a:lnTo>
                  <a:cubicBezTo>
                    <a:pt x="260086" y="1323365"/>
                    <a:pt x="260086" y="1319271"/>
                    <a:pt x="260086" y="1315492"/>
                  </a:cubicBezTo>
                  <a:cubicBezTo>
                    <a:pt x="247837" y="1292186"/>
                    <a:pt x="265356" y="1272030"/>
                    <a:pt x="269985" y="1255971"/>
                  </a:cubicBezTo>
                  <a:lnTo>
                    <a:pt x="269985" y="1244003"/>
                  </a:lnTo>
                  <a:cubicBezTo>
                    <a:pt x="264644" y="1233611"/>
                    <a:pt x="264501" y="1233611"/>
                    <a:pt x="258377" y="1247782"/>
                  </a:cubicBezTo>
                  <a:cubicBezTo>
                    <a:pt x="246982" y="1256914"/>
                    <a:pt x="234163" y="1235499"/>
                    <a:pt x="223409" y="1260693"/>
                  </a:cubicBezTo>
                  <a:cubicBezTo>
                    <a:pt x="217570" y="1238650"/>
                    <a:pt x="208240" y="1257859"/>
                    <a:pt x="202044" y="1244949"/>
                  </a:cubicBezTo>
                  <a:cubicBezTo>
                    <a:pt x="217641" y="1192355"/>
                    <a:pt x="244774" y="1254395"/>
                    <a:pt x="260300" y="1195503"/>
                  </a:cubicBezTo>
                  <a:cubicBezTo>
                    <a:pt x="257949" y="1181963"/>
                    <a:pt x="251326" y="1195502"/>
                    <a:pt x="250471" y="1179758"/>
                  </a:cubicBezTo>
                  <a:cubicBezTo>
                    <a:pt x="248122" y="1148265"/>
                    <a:pt x="233237" y="1162753"/>
                    <a:pt x="228110" y="1175665"/>
                  </a:cubicBezTo>
                  <a:cubicBezTo>
                    <a:pt x="187729" y="1181018"/>
                    <a:pt x="145711" y="1166847"/>
                    <a:pt x="107966" y="1169680"/>
                  </a:cubicBezTo>
                  <a:lnTo>
                    <a:pt x="107967" y="1143858"/>
                  </a:lnTo>
                  <a:lnTo>
                    <a:pt x="114305" y="1138502"/>
                  </a:lnTo>
                  <a:cubicBezTo>
                    <a:pt x="132965" y="1159163"/>
                    <a:pt x="152437" y="1160988"/>
                    <a:pt x="171278" y="1143858"/>
                  </a:cubicBezTo>
                  <a:lnTo>
                    <a:pt x="167504" y="1134408"/>
                  </a:lnTo>
                  <a:cubicBezTo>
                    <a:pt x="163088" y="1080872"/>
                    <a:pt x="179895" y="1088113"/>
                    <a:pt x="186661" y="1061031"/>
                  </a:cubicBezTo>
                  <a:lnTo>
                    <a:pt x="186661" y="1048119"/>
                  </a:lnTo>
                  <a:cubicBezTo>
                    <a:pt x="178186" y="1038356"/>
                    <a:pt x="168358" y="1016627"/>
                    <a:pt x="159741" y="1041818"/>
                  </a:cubicBezTo>
                  <a:cubicBezTo>
                    <a:pt x="150768" y="1013162"/>
                    <a:pt x="139444" y="1055364"/>
                    <a:pt x="130613" y="1065753"/>
                  </a:cubicBezTo>
                  <a:cubicBezTo>
                    <a:pt x="123492" y="1072054"/>
                    <a:pt x="117794" y="1054733"/>
                    <a:pt x="110459" y="1054418"/>
                  </a:cubicBezTo>
                  <a:lnTo>
                    <a:pt x="104049" y="1036465"/>
                  </a:lnTo>
                  <a:cubicBezTo>
                    <a:pt x="110459" y="1021980"/>
                    <a:pt x="122281" y="1021352"/>
                    <a:pt x="127551" y="998991"/>
                  </a:cubicBezTo>
                  <a:cubicBezTo>
                    <a:pt x="125058" y="987022"/>
                    <a:pt x="116228" y="1001825"/>
                    <a:pt x="116940" y="981355"/>
                  </a:cubicBezTo>
                  <a:cubicBezTo>
                    <a:pt x="110601" y="975685"/>
                    <a:pt x="45723" y="981355"/>
                    <a:pt x="62103" y="944506"/>
                  </a:cubicBezTo>
                  <a:cubicBezTo>
                    <a:pt x="82684" y="962460"/>
                    <a:pt x="96857" y="907975"/>
                    <a:pt x="115373" y="896009"/>
                  </a:cubicBezTo>
                  <a:cubicBezTo>
                    <a:pt x="119361" y="882152"/>
                    <a:pt x="119361" y="882152"/>
                    <a:pt x="113593" y="866718"/>
                  </a:cubicBezTo>
                  <a:cubicBezTo>
                    <a:pt x="116443" y="856800"/>
                    <a:pt x="119523" y="848266"/>
                    <a:pt x="122780" y="841210"/>
                  </a:cubicBezTo>
                  <a:lnTo>
                    <a:pt x="118008" y="828299"/>
                  </a:lnTo>
                  <a:cubicBezTo>
                    <a:pt x="118008" y="823574"/>
                    <a:pt x="118008" y="819795"/>
                    <a:pt x="117652" y="815702"/>
                  </a:cubicBezTo>
                  <a:cubicBezTo>
                    <a:pt x="107824" y="772872"/>
                    <a:pt x="96287" y="828299"/>
                    <a:pt x="86032" y="799640"/>
                  </a:cubicBezTo>
                  <a:cubicBezTo>
                    <a:pt x="82186" y="811609"/>
                    <a:pt x="77272" y="808144"/>
                    <a:pt x="73711" y="817276"/>
                  </a:cubicBezTo>
                  <a:lnTo>
                    <a:pt x="73711" y="828931"/>
                  </a:lnTo>
                  <a:cubicBezTo>
                    <a:pt x="63242" y="843730"/>
                    <a:pt x="50922" y="822946"/>
                    <a:pt x="41877" y="860423"/>
                  </a:cubicBezTo>
                  <a:cubicBezTo>
                    <a:pt x="36322" y="855698"/>
                    <a:pt x="33473" y="868295"/>
                    <a:pt x="34400" y="889710"/>
                  </a:cubicBezTo>
                  <a:lnTo>
                    <a:pt x="29984" y="902622"/>
                  </a:lnTo>
                  <a:cubicBezTo>
                    <a:pt x="29984" y="905773"/>
                    <a:pt x="29984" y="909552"/>
                    <a:pt x="29557" y="914273"/>
                  </a:cubicBezTo>
                  <a:lnTo>
                    <a:pt x="24714" y="927501"/>
                  </a:lnTo>
                  <a:lnTo>
                    <a:pt x="24714" y="944192"/>
                  </a:lnTo>
                  <a:cubicBezTo>
                    <a:pt x="33402" y="964033"/>
                    <a:pt x="43871" y="957418"/>
                    <a:pt x="53842" y="969386"/>
                  </a:cubicBezTo>
                  <a:cubicBezTo>
                    <a:pt x="46292" y="997731"/>
                    <a:pt x="37248" y="976944"/>
                    <a:pt x="29699" y="1004972"/>
                  </a:cubicBezTo>
                  <a:cubicBezTo>
                    <a:pt x="37889" y="1049694"/>
                    <a:pt x="60251" y="994266"/>
                    <a:pt x="63883" y="1042450"/>
                  </a:cubicBezTo>
                  <a:cubicBezTo>
                    <a:pt x="59325" y="1048120"/>
                    <a:pt x="59325" y="1048120"/>
                    <a:pt x="37390" y="1048120"/>
                  </a:cubicBezTo>
                  <a:cubicBezTo>
                    <a:pt x="32832" y="1032372"/>
                    <a:pt x="22435" y="1028279"/>
                    <a:pt x="24642" y="1063236"/>
                  </a:cubicBezTo>
                  <a:cubicBezTo>
                    <a:pt x="25996" y="1073311"/>
                    <a:pt x="29913" y="1077407"/>
                    <a:pt x="32192" y="1084966"/>
                  </a:cubicBezTo>
                  <a:cubicBezTo>
                    <a:pt x="37105" y="1084966"/>
                    <a:pt x="57189" y="1081186"/>
                    <a:pt x="45865" y="1108900"/>
                  </a:cubicBezTo>
                  <a:cubicBezTo>
                    <a:pt x="41094" y="1113307"/>
                    <a:pt x="29058" y="1095989"/>
                    <a:pt x="29557" y="1127164"/>
                  </a:cubicBezTo>
                  <a:lnTo>
                    <a:pt x="19871" y="1151730"/>
                  </a:lnTo>
                  <a:lnTo>
                    <a:pt x="24286" y="1162753"/>
                  </a:lnTo>
                  <a:cubicBezTo>
                    <a:pt x="25426" y="1187316"/>
                    <a:pt x="24286" y="1213138"/>
                    <a:pt x="24999" y="1237704"/>
                  </a:cubicBezTo>
                  <a:lnTo>
                    <a:pt x="28987" y="1247468"/>
                  </a:lnTo>
                  <a:cubicBezTo>
                    <a:pt x="29914" y="1264472"/>
                    <a:pt x="29913" y="1265104"/>
                    <a:pt x="24073" y="1267309"/>
                  </a:cubicBezTo>
                  <a:cubicBezTo>
                    <a:pt x="19444" y="1267309"/>
                    <a:pt x="20013" y="1276441"/>
                    <a:pt x="19657" y="1284628"/>
                  </a:cubicBezTo>
                  <a:cubicBezTo>
                    <a:pt x="9473" y="1309508"/>
                    <a:pt x="17165" y="1127164"/>
                    <a:pt x="14886" y="1090947"/>
                  </a:cubicBezTo>
                  <a:lnTo>
                    <a:pt x="19587" y="1078036"/>
                  </a:lnTo>
                  <a:cubicBezTo>
                    <a:pt x="10471" y="1062291"/>
                    <a:pt x="16453" y="1003084"/>
                    <a:pt x="14815" y="968758"/>
                  </a:cubicBezTo>
                  <a:lnTo>
                    <a:pt x="18945" y="958681"/>
                  </a:lnTo>
                  <a:cubicBezTo>
                    <a:pt x="21936" y="902308"/>
                    <a:pt x="17592" y="840896"/>
                    <a:pt x="20583" y="784209"/>
                  </a:cubicBezTo>
                  <a:lnTo>
                    <a:pt x="24357" y="774763"/>
                  </a:lnTo>
                  <a:lnTo>
                    <a:pt x="24357" y="711778"/>
                  </a:lnTo>
                  <a:lnTo>
                    <a:pt x="19942" y="699177"/>
                  </a:lnTo>
                  <a:lnTo>
                    <a:pt x="19942" y="662963"/>
                  </a:lnTo>
                  <a:lnTo>
                    <a:pt x="24642" y="650365"/>
                  </a:lnTo>
                  <a:lnTo>
                    <a:pt x="24642" y="638397"/>
                  </a:lnTo>
                  <a:cubicBezTo>
                    <a:pt x="9189" y="633676"/>
                    <a:pt x="16310" y="579191"/>
                    <a:pt x="14815" y="529434"/>
                  </a:cubicBezTo>
                  <a:lnTo>
                    <a:pt x="19444" y="515891"/>
                  </a:lnTo>
                  <a:cubicBezTo>
                    <a:pt x="14423" y="501877"/>
                    <a:pt x="13854" y="475187"/>
                    <a:pt x="14245" y="445662"/>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402" name="Google Shape;402;p19"/>
            <p:cNvSpPr/>
            <p:nvPr/>
          </p:nvSpPr>
          <p:spPr>
            <a:xfrm rot="2700000">
              <a:off x="4024090" y="-1650627"/>
              <a:ext cx="467657" cy="10166810"/>
            </a:xfrm>
            <a:custGeom>
              <a:rect b="b" l="l" r="r" t="t"/>
              <a:pathLst>
                <a:path extrusionOk="0" h="10161159" w="467397">
                  <a:moveTo>
                    <a:pt x="88540" y="9944363"/>
                  </a:moveTo>
                  <a:cubicBezTo>
                    <a:pt x="79911" y="9954781"/>
                    <a:pt x="67398" y="9993630"/>
                    <a:pt x="61033" y="9982409"/>
                  </a:cubicBezTo>
                  <a:lnTo>
                    <a:pt x="60819" y="9981463"/>
                  </a:lnTo>
                  <a:cubicBezTo>
                    <a:pt x="33472" y="10027444"/>
                    <a:pt x="22434" y="10028704"/>
                    <a:pt x="61176" y="10029332"/>
                  </a:cubicBezTo>
                  <a:cubicBezTo>
                    <a:pt x="66873" y="9986502"/>
                    <a:pt x="80475" y="10010754"/>
                    <a:pt x="90588" y="10004766"/>
                  </a:cubicBezTo>
                  <a:cubicBezTo>
                    <a:pt x="94220" y="9993746"/>
                    <a:pt x="93009" y="9983355"/>
                    <a:pt x="97710" y="9973274"/>
                  </a:cubicBezTo>
                  <a:cubicBezTo>
                    <a:pt x="97496" y="9942097"/>
                    <a:pt x="93717" y="9938113"/>
                    <a:pt x="88540" y="9944363"/>
                  </a:cubicBezTo>
                  <a:close/>
                  <a:moveTo>
                    <a:pt x="74502" y="9863681"/>
                  </a:moveTo>
                  <a:lnTo>
                    <a:pt x="69759" y="9879155"/>
                  </a:lnTo>
                  <a:lnTo>
                    <a:pt x="69365" y="9878799"/>
                  </a:lnTo>
                  <a:lnTo>
                    <a:pt x="69579" y="9879742"/>
                  </a:lnTo>
                  <a:lnTo>
                    <a:pt x="69759" y="9879155"/>
                  </a:lnTo>
                  <a:lnTo>
                    <a:pt x="74662" y="9883602"/>
                  </a:lnTo>
                  <a:cubicBezTo>
                    <a:pt x="76701" y="9883209"/>
                    <a:pt x="78837" y="9881950"/>
                    <a:pt x="80547" y="9883209"/>
                  </a:cubicBezTo>
                  <a:cubicBezTo>
                    <a:pt x="84392" y="9871869"/>
                    <a:pt x="84321" y="9871869"/>
                    <a:pt x="80974" y="9858958"/>
                  </a:cubicBezTo>
                  <a:cubicBezTo>
                    <a:pt x="79407" y="9858328"/>
                    <a:pt x="76825" y="9860059"/>
                    <a:pt x="74502" y="9863681"/>
                  </a:cubicBezTo>
                  <a:close/>
                  <a:moveTo>
                    <a:pt x="61756" y="9800420"/>
                  </a:moveTo>
                  <a:cubicBezTo>
                    <a:pt x="53586" y="9806285"/>
                    <a:pt x="49086" y="9816835"/>
                    <a:pt x="51276" y="9834392"/>
                  </a:cubicBezTo>
                  <a:cubicBezTo>
                    <a:pt x="56368" y="9830616"/>
                    <a:pt x="61603" y="9834709"/>
                    <a:pt x="66090" y="9846046"/>
                  </a:cubicBezTo>
                  <a:cubicBezTo>
                    <a:pt x="83950" y="9815499"/>
                    <a:pt x="104034" y="9824631"/>
                    <a:pt x="120143" y="9870295"/>
                  </a:cubicBezTo>
                  <a:cubicBezTo>
                    <a:pt x="127265" y="9859589"/>
                    <a:pt x="135454" y="9837228"/>
                    <a:pt x="142149" y="9852659"/>
                  </a:cubicBezTo>
                  <a:lnTo>
                    <a:pt x="142149" y="9876911"/>
                  </a:lnTo>
                  <a:cubicBezTo>
                    <a:pt x="160523" y="9922571"/>
                    <a:pt x="182529" y="9867775"/>
                    <a:pt x="203467" y="9883209"/>
                  </a:cubicBezTo>
                  <a:cubicBezTo>
                    <a:pt x="208452" y="9899900"/>
                    <a:pt x="223763" y="9909349"/>
                    <a:pt x="220773" y="9868407"/>
                  </a:cubicBezTo>
                  <a:lnTo>
                    <a:pt x="220630" y="9867461"/>
                  </a:lnTo>
                  <a:cubicBezTo>
                    <a:pt x="220630" y="9864628"/>
                    <a:pt x="218921" y="9862108"/>
                    <a:pt x="217995" y="9859275"/>
                  </a:cubicBezTo>
                  <a:cubicBezTo>
                    <a:pt x="210161" y="9890764"/>
                    <a:pt x="203752" y="9844155"/>
                    <a:pt x="196060" y="9864942"/>
                  </a:cubicBezTo>
                  <a:cubicBezTo>
                    <a:pt x="186944" y="9883520"/>
                    <a:pt x="188938" y="9860531"/>
                    <a:pt x="183669" y="9846360"/>
                  </a:cubicBezTo>
                  <a:cubicBezTo>
                    <a:pt x="178826" y="9843527"/>
                    <a:pt x="171561" y="9854550"/>
                    <a:pt x="167288" y="9839116"/>
                  </a:cubicBezTo>
                  <a:lnTo>
                    <a:pt x="176048" y="9817387"/>
                  </a:lnTo>
                  <a:cubicBezTo>
                    <a:pt x="169418" y="9793453"/>
                    <a:pt x="160046" y="9790937"/>
                    <a:pt x="152831" y="9811403"/>
                  </a:cubicBezTo>
                  <a:cubicBezTo>
                    <a:pt x="143805" y="9807388"/>
                    <a:pt x="86266" y="9782824"/>
                    <a:pt x="61756" y="9800420"/>
                  </a:cubicBezTo>
                  <a:close/>
                  <a:moveTo>
                    <a:pt x="124629" y="9662443"/>
                  </a:moveTo>
                  <a:lnTo>
                    <a:pt x="125153" y="9687009"/>
                  </a:lnTo>
                  <a:lnTo>
                    <a:pt x="124772" y="9687009"/>
                  </a:lnTo>
                  <a:lnTo>
                    <a:pt x="125199" y="9689211"/>
                  </a:lnTo>
                  <a:lnTo>
                    <a:pt x="125153" y="9687009"/>
                  </a:lnTo>
                  <a:lnTo>
                    <a:pt x="130256" y="9687009"/>
                  </a:lnTo>
                  <a:cubicBezTo>
                    <a:pt x="142505" y="9658664"/>
                    <a:pt x="132036" y="9662129"/>
                    <a:pt x="124629" y="9662443"/>
                  </a:cubicBezTo>
                  <a:close/>
                  <a:moveTo>
                    <a:pt x="85105" y="9661498"/>
                  </a:moveTo>
                  <a:lnTo>
                    <a:pt x="77128" y="9686691"/>
                  </a:lnTo>
                  <a:cubicBezTo>
                    <a:pt x="66019" y="9690156"/>
                    <a:pt x="56689" y="9671261"/>
                    <a:pt x="50992" y="9711257"/>
                  </a:cubicBezTo>
                  <a:cubicBezTo>
                    <a:pt x="47074" y="9716296"/>
                    <a:pt x="50564" y="9731727"/>
                    <a:pt x="44582" y="9735823"/>
                  </a:cubicBezTo>
                  <a:cubicBezTo>
                    <a:pt x="41039" y="9733775"/>
                    <a:pt x="37469" y="9734562"/>
                    <a:pt x="34042" y="9738065"/>
                  </a:cubicBezTo>
                  <a:lnTo>
                    <a:pt x="24816" y="9755726"/>
                  </a:lnTo>
                  <a:lnTo>
                    <a:pt x="23929" y="9754402"/>
                  </a:lnTo>
                  <a:lnTo>
                    <a:pt x="24356" y="9756607"/>
                  </a:lnTo>
                  <a:lnTo>
                    <a:pt x="24816" y="9755726"/>
                  </a:lnTo>
                  <a:lnTo>
                    <a:pt x="35965" y="9772355"/>
                  </a:lnTo>
                  <a:cubicBezTo>
                    <a:pt x="53982" y="9761018"/>
                    <a:pt x="72570" y="9731727"/>
                    <a:pt x="90659" y="9723855"/>
                  </a:cubicBezTo>
                  <a:cubicBezTo>
                    <a:pt x="102553" y="9741176"/>
                    <a:pt x="117081" y="9782433"/>
                    <a:pt x="129615" y="9748103"/>
                  </a:cubicBezTo>
                  <a:cubicBezTo>
                    <a:pt x="139727" y="9736766"/>
                    <a:pt x="150267" y="9774874"/>
                    <a:pt x="159312" y="9748103"/>
                  </a:cubicBezTo>
                  <a:cubicBezTo>
                    <a:pt x="164105" y="9759126"/>
                    <a:pt x="169575" y="9762906"/>
                    <a:pt x="174909" y="9759126"/>
                  </a:cubicBezTo>
                  <a:cubicBezTo>
                    <a:pt x="179253" y="9742436"/>
                    <a:pt x="187372" y="9743696"/>
                    <a:pt x="191431" y="9729839"/>
                  </a:cubicBezTo>
                  <a:cubicBezTo>
                    <a:pt x="159739" y="9691417"/>
                    <a:pt x="122635" y="9767945"/>
                    <a:pt x="93009" y="9680711"/>
                  </a:cubicBezTo>
                  <a:lnTo>
                    <a:pt x="97639" y="9667796"/>
                  </a:lnTo>
                  <a:cubicBezTo>
                    <a:pt x="94505" y="9657718"/>
                    <a:pt x="90089" y="9664017"/>
                    <a:pt x="85105" y="9661498"/>
                  </a:cubicBezTo>
                  <a:close/>
                  <a:moveTo>
                    <a:pt x="213722" y="9507502"/>
                  </a:moveTo>
                  <a:cubicBezTo>
                    <a:pt x="210304" y="9507502"/>
                    <a:pt x="211158" y="9525135"/>
                    <a:pt x="211158" y="9534270"/>
                  </a:cubicBezTo>
                  <a:lnTo>
                    <a:pt x="198980" y="9565763"/>
                  </a:lnTo>
                  <a:cubicBezTo>
                    <a:pt x="190577" y="9561352"/>
                    <a:pt x="185520" y="9594733"/>
                    <a:pt x="177615" y="9602291"/>
                  </a:cubicBezTo>
                  <a:cubicBezTo>
                    <a:pt x="165579" y="9602291"/>
                    <a:pt x="149128" y="9566705"/>
                    <a:pt x="138446" y="9607961"/>
                  </a:cubicBezTo>
                  <a:lnTo>
                    <a:pt x="144285" y="9626226"/>
                  </a:lnTo>
                  <a:lnTo>
                    <a:pt x="218565" y="9626225"/>
                  </a:lnTo>
                  <a:cubicBezTo>
                    <a:pt x="227395" y="9598512"/>
                    <a:pt x="241140" y="9609853"/>
                    <a:pt x="250399" y="9594733"/>
                  </a:cubicBezTo>
                  <a:lnTo>
                    <a:pt x="250399" y="9558519"/>
                  </a:lnTo>
                  <a:lnTo>
                    <a:pt x="245627" y="9545604"/>
                  </a:lnTo>
                  <a:cubicBezTo>
                    <a:pt x="252749" y="9539305"/>
                    <a:pt x="259870" y="9533011"/>
                    <a:pt x="267705" y="9527969"/>
                  </a:cubicBezTo>
                  <a:lnTo>
                    <a:pt x="274043" y="9511909"/>
                  </a:lnTo>
                  <a:cubicBezTo>
                    <a:pt x="263717" y="9467188"/>
                    <a:pt x="247764" y="9519153"/>
                    <a:pt x="236012" y="9524506"/>
                  </a:cubicBezTo>
                  <a:lnTo>
                    <a:pt x="239503" y="9534899"/>
                  </a:lnTo>
                  <a:lnTo>
                    <a:pt x="233521" y="9553794"/>
                  </a:lnTo>
                  <a:lnTo>
                    <a:pt x="217496" y="9553794"/>
                  </a:lnTo>
                  <a:cubicBezTo>
                    <a:pt x="216784" y="9548441"/>
                    <a:pt x="216144" y="9543085"/>
                    <a:pt x="215502" y="9537732"/>
                  </a:cubicBezTo>
                  <a:lnTo>
                    <a:pt x="220844" y="9522933"/>
                  </a:lnTo>
                  <a:close/>
                  <a:moveTo>
                    <a:pt x="159312" y="9455536"/>
                  </a:moveTo>
                  <a:cubicBezTo>
                    <a:pt x="155965" y="9471284"/>
                    <a:pt x="155965" y="9471284"/>
                    <a:pt x="160452" y="9482304"/>
                  </a:cubicBezTo>
                  <a:lnTo>
                    <a:pt x="160238" y="9480731"/>
                  </a:lnTo>
                  <a:cubicBezTo>
                    <a:pt x="175906" y="9479157"/>
                    <a:pt x="184239" y="9524189"/>
                    <a:pt x="198695" y="9468134"/>
                  </a:cubicBezTo>
                  <a:cubicBezTo>
                    <a:pt x="206386" y="9495847"/>
                    <a:pt x="215289" y="9459947"/>
                    <a:pt x="223550" y="9468134"/>
                  </a:cubicBezTo>
                  <a:cubicBezTo>
                    <a:pt x="228179" y="9487661"/>
                    <a:pt x="239431" y="9479471"/>
                    <a:pt x="245413" y="9462150"/>
                  </a:cubicBezTo>
                  <a:cubicBezTo>
                    <a:pt x="226185" y="9402943"/>
                    <a:pt x="184451" y="9451757"/>
                    <a:pt x="159312" y="9455536"/>
                  </a:cubicBezTo>
                  <a:close/>
                  <a:moveTo>
                    <a:pt x="61984" y="9534839"/>
                  </a:moveTo>
                  <a:cubicBezTo>
                    <a:pt x="57369" y="9538795"/>
                    <a:pt x="53074" y="9546786"/>
                    <a:pt x="49353" y="9560406"/>
                  </a:cubicBezTo>
                  <a:cubicBezTo>
                    <a:pt x="63241" y="9570799"/>
                    <a:pt x="78410" y="9560406"/>
                    <a:pt x="91300" y="9589066"/>
                  </a:cubicBezTo>
                  <a:cubicBezTo>
                    <a:pt x="93508" y="9589066"/>
                    <a:pt x="96143" y="9589066"/>
                    <a:pt x="97639" y="9595050"/>
                  </a:cubicBezTo>
                  <a:cubicBezTo>
                    <a:pt x="99134" y="9601031"/>
                    <a:pt x="97282" y="9609535"/>
                    <a:pt x="99704" y="9613942"/>
                  </a:cubicBezTo>
                  <a:lnTo>
                    <a:pt x="99561" y="9611740"/>
                  </a:lnTo>
                  <a:cubicBezTo>
                    <a:pt x="108755" y="9617411"/>
                    <a:pt x="118113" y="9616148"/>
                    <a:pt x="127193" y="9607333"/>
                  </a:cubicBezTo>
                  <a:lnTo>
                    <a:pt x="127193" y="9595678"/>
                  </a:lnTo>
                  <a:lnTo>
                    <a:pt x="122422" y="9582450"/>
                  </a:lnTo>
                  <a:cubicBezTo>
                    <a:pt x="124060" y="9527968"/>
                    <a:pt x="111739" y="9567651"/>
                    <a:pt x="105258" y="9565131"/>
                  </a:cubicBezTo>
                  <a:cubicBezTo>
                    <a:pt x="92546" y="9547416"/>
                    <a:pt x="75828" y="9522970"/>
                    <a:pt x="61984" y="9534839"/>
                  </a:cubicBezTo>
                  <a:close/>
                  <a:moveTo>
                    <a:pt x="194066" y="9358539"/>
                  </a:moveTo>
                  <a:cubicBezTo>
                    <a:pt x="172701" y="9393494"/>
                    <a:pt x="216713" y="9390032"/>
                    <a:pt x="220702" y="9373970"/>
                  </a:cubicBezTo>
                  <a:cubicBezTo>
                    <a:pt x="218849" y="9341534"/>
                    <a:pt x="201402" y="9368302"/>
                    <a:pt x="194280" y="9360113"/>
                  </a:cubicBezTo>
                  <a:close/>
                  <a:moveTo>
                    <a:pt x="72348" y="9456876"/>
                  </a:moveTo>
                  <a:cubicBezTo>
                    <a:pt x="64505" y="9460734"/>
                    <a:pt x="59466" y="9469709"/>
                    <a:pt x="69080" y="9481990"/>
                  </a:cubicBezTo>
                  <a:lnTo>
                    <a:pt x="68653" y="9479785"/>
                  </a:lnTo>
                  <a:cubicBezTo>
                    <a:pt x="76914" y="9479785"/>
                    <a:pt x="85461" y="9487343"/>
                    <a:pt x="92439" y="9462463"/>
                  </a:cubicBezTo>
                  <a:cubicBezTo>
                    <a:pt x="90837" y="9454277"/>
                    <a:pt x="80190" y="9453018"/>
                    <a:pt x="72348" y="9456876"/>
                  </a:cubicBezTo>
                  <a:close/>
                  <a:moveTo>
                    <a:pt x="82140" y="9366829"/>
                  </a:moveTo>
                  <a:cubicBezTo>
                    <a:pt x="77065" y="9368969"/>
                    <a:pt x="72409" y="9374205"/>
                    <a:pt x="68510" y="9384361"/>
                  </a:cubicBezTo>
                  <a:cubicBezTo>
                    <a:pt x="80119" y="9396962"/>
                    <a:pt x="98137" y="9435067"/>
                    <a:pt x="110458" y="9407039"/>
                  </a:cubicBezTo>
                  <a:cubicBezTo>
                    <a:pt x="124487" y="9412075"/>
                    <a:pt x="134173" y="9433807"/>
                    <a:pt x="146351" y="9396645"/>
                  </a:cubicBezTo>
                  <a:lnTo>
                    <a:pt x="146137" y="9394442"/>
                  </a:lnTo>
                  <a:cubicBezTo>
                    <a:pt x="158244" y="9394442"/>
                    <a:pt x="158244" y="9394442"/>
                    <a:pt x="161805" y="9387826"/>
                  </a:cubicBezTo>
                  <a:lnTo>
                    <a:pt x="161805" y="9376175"/>
                  </a:lnTo>
                  <a:cubicBezTo>
                    <a:pt x="158885" y="9365783"/>
                    <a:pt x="151977" y="9372710"/>
                    <a:pt x="149841" y="9357911"/>
                  </a:cubicBezTo>
                  <a:cubicBezTo>
                    <a:pt x="144642" y="9361058"/>
                    <a:pt x="136737" y="9349407"/>
                    <a:pt x="132535" y="9365783"/>
                  </a:cubicBezTo>
                  <a:cubicBezTo>
                    <a:pt x="132108" y="9371451"/>
                    <a:pt x="132535" y="9377749"/>
                    <a:pt x="129971" y="9381842"/>
                  </a:cubicBezTo>
                  <a:cubicBezTo>
                    <a:pt x="116350" y="9381842"/>
                    <a:pt x="97362" y="9360407"/>
                    <a:pt x="82140" y="9366829"/>
                  </a:cubicBezTo>
                  <a:close/>
                  <a:moveTo>
                    <a:pt x="212796" y="9152892"/>
                  </a:moveTo>
                  <a:cubicBezTo>
                    <a:pt x="211158" y="9159032"/>
                    <a:pt x="209146" y="9161709"/>
                    <a:pt x="207125" y="9163834"/>
                  </a:cubicBezTo>
                  <a:lnTo>
                    <a:pt x="201513" y="9171321"/>
                  </a:lnTo>
                  <a:lnTo>
                    <a:pt x="201188" y="9169897"/>
                  </a:lnTo>
                  <a:lnTo>
                    <a:pt x="201401" y="9171470"/>
                  </a:lnTo>
                  <a:lnTo>
                    <a:pt x="201513" y="9171321"/>
                  </a:lnTo>
                  <a:lnTo>
                    <a:pt x="205331" y="9188054"/>
                  </a:lnTo>
                  <a:cubicBezTo>
                    <a:pt x="212484" y="9197590"/>
                    <a:pt x="226719" y="9183833"/>
                    <a:pt x="230458" y="9169897"/>
                  </a:cubicBezTo>
                  <a:cubicBezTo>
                    <a:pt x="224953" y="9158245"/>
                    <a:pt x="218907" y="9152261"/>
                    <a:pt x="212796" y="9152892"/>
                  </a:cubicBezTo>
                  <a:close/>
                  <a:moveTo>
                    <a:pt x="90730" y="9262169"/>
                  </a:moveTo>
                  <a:cubicBezTo>
                    <a:pt x="80529" y="9301850"/>
                    <a:pt x="67522" y="9295473"/>
                    <a:pt x="55618" y="9308140"/>
                  </a:cubicBezTo>
                  <a:lnTo>
                    <a:pt x="44466" y="9329113"/>
                  </a:lnTo>
                  <a:lnTo>
                    <a:pt x="44012" y="9328620"/>
                  </a:lnTo>
                  <a:lnTo>
                    <a:pt x="44226" y="9329566"/>
                  </a:lnTo>
                  <a:lnTo>
                    <a:pt x="44466" y="9329113"/>
                  </a:lnTo>
                  <a:lnTo>
                    <a:pt x="49736" y="9334839"/>
                  </a:lnTo>
                  <a:cubicBezTo>
                    <a:pt x="51757" y="9334839"/>
                    <a:pt x="53840" y="9333816"/>
                    <a:pt x="55834" y="9334919"/>
                  </a:cubicBezTo>
                  <a:cubicBezTo>
                    <a:pt x="62001" y="9317914"/>
                    <a:pt x="69821" y="9317914"/>
                    <a:pt x="75989" y="9334918"/>
                  </a:cubicBezTo>
                  <a:cubicBezTo>
                    <a:pt x="84250" y="9309725"/>
                    <a:pt x="95288" y="9336493"/>
                    <a:pt x="102908" y="9305000"/>
                  </a:cubicBezTo>
                  <a:lnTo>
                    <a:pt x="102908" y="9280437"/>
                  </a:lnTo>
                  <a:cubicBezTo>
                    <a:pt x="99433" y="9268468"/>
                    <a:pt x="95139" y="9261856"/>
                    <a:pt x="90730" y="9262169"/>
                  </a:cubicBezTo>
                  <a:close/>
                  <a:moveTo>
                    <a:pt x="272263" y="9053058"/>
                  </a:moveTo>
                  <a:cubicBezTo>
                    <a:pt x="269485" y="9061876"/>
                    <a:pt x="265141" y="9064082"/>
                    <a:pt x="265141" y="9081717"/>
                  </a:cubicBezTo>
                  <a:cubicBezTo>
                    <a:pt x="272832" y="9119822"/>
                    <a:pt x="282233" y="9097148"/>
                    <a:pt x="289852" y="9073530"/>
                  </a:cubicBezTo>
                  <a:lnTo>
                    <a:pt x="289568" y="9071012"/>
                  </a:lnTo>
                  <a:cubicBezTo>
                    <a:pt x="285722" y="9061876"/>
                    <a:pt x="277888" y="9071011"/>
                    <a:pt x="272263" y="9053058"/>
                  </a:cubicBezTo>
                  <a:close/>
                  <a:moveTo>
                    <a:pt x="220074" y="9059365"/>
                  </a:moveTo>
                  <a:cubicBezTo>
                    <a:pt x="213254" y="9061506"/>
                    <a:pt x="206607" y="9074458"/>
                    <a:pt x="201544" y="9097780"/>
                  </a:cubicBezTo>
                  <a:lnTo>
                    <a:pt x="208309" y="9114783"/>
                  </a:lnTo>
                  <a:cubicBezTo>
                    <a:pt x="218636" y="9100927"/>
                    <a:pt x="230244" y="9112264"/>
                    <a:pt x="239645" y="9085813"/>
                  </a:cubicBezTo>
                  <a:cubicBezTo>
                    <a:pt x="233887" y="9065893"/>
                    <a:pt x="226893" y="9057224"/>
                    <a:pt x="220074" y="9059365"/>
                  </a:cubicBezTo>
                  <a:close/>
                  <a:moveTo>
                    <a:pt x="60445" y="9151711"/>
                  </a:moveTo>
                  <a:cubicBezTo>
                    <a:pt x="58291" y="9149821"/>
                    <a:pt x="56155" y="9150844"/>
                    <a:pt x="54552" y="9158245"/>
                  </a:cubicBezTo>
                  <a:cubicBezTo>
                    <a:pt x="58825" y="9166117"/>
                    <a:pt x="57686" y="9178400"/>
                    <a:pt x="61318" y="9187847"/>
                  </a:cubicBezTo>
                  <a:cubicBezTo>
                    <a:pt x="81828" y="9187847"/>
                    <a:pt x="103051" y="9213672"/>
                    <a:pt x="122351" y="9182494"/>
                  </a:cubicBezTo>
                  <a:lnTo>
                    <a:pt x="122350" y="9160133"/>
                  </a:lnTo>
                  <a:cubicBezTo>
                    <a:pt x="108107" y="9114784"/>
                    <a:pt x="87526" y="9165489"/>
                    <a:pt x="70576" y="9154780"/>
                  </a:cubicBezTo>
                  <a:lnTo>
                    <a:pt x="70362" y="9153206"/>
                  </a:lnTo>
                  <a:lnTo>
                    <a:pt x="66445" y="9162656"/>
                  </a:lnTo>
                  <a:cubicBezTo>
                    <a:pt x="64772" y="9158404"/>
                    <a:pt x="62600" y="9153600"/>
                    <a:pt x="60445" y="9151711"/>
                  </a:cubicBezTo>
                  <a:close/>
                  <a:moveTo>
                    <a:pt x="281609" y="8918674"/>
                  </a:moveTo>
                  <a:cubicBezTo>
                    <a:pt x="273460" y="8922246"/>
                    <a:pt x="272031" y="8936536"/>
                    <a:pt x="287147" y="8955432"/>
                  </a:cubicBezTo>
                  <a:cubicBezTo>
                    <a:pt x="290565" y="8949448"/>
                    <a:pt x="299111" y="8934959"/>
                    <a:pt x="291989" y="8921420"/>
                  </a:cubicBezTo>
                  <a:lnTo>
                    <a:pt x="291634" y="8918900"/>
                  </a:lnTo>
                  <a:cubicBezTo>
                    <a:pt x="287788" y="8917483"/>
                    <a:pt x="284325" y="8917483"/>
                    <a:pt x="281609" y="8918674"/>
                  </a:cubicBezTo>
                  <a:close/>
                  <a:moveTo>
                    <a:pt x="171562" y="9000781"/>
                  </a:moveTo>
                  <a:cubicBezTo>
                    <a:pt x="170280" y="9047391"/>
                    <a:pt x="187657" y="9032274"/>
                    <a:pt x="193924" y="9017472"/>
                  </a:cubicBezTo>
                  <a:cubicBezTo>
                    <a:pt x="212511" y="9007080"/>
                    <a:pt x="232523" y="9039518"/>
                    <a:pt x="249259" y="9018103"/>
                  </a:cubicBezTo>
                  <a:lnTo>
                    <a:pt x="248690" y="9016526"/>
                  </a:lnTo>
                  <a:lnTo>
                    <a:pt x="258232" y="9016526"/>
                  </a:lnTo>
                  <a:cubicBezTo>
                    <a:pt x="300962" y="8973699"/>
                    <a:pt x="178754" y="8991649"/>
                    <a:pt x="171562" y="9000781"/>
                  </a:cubicBezTo>
                  <a:close/>
                  <a:moveTo>
                    <a:pt x="75490" y="9079512"/>
                  </a:moveTo>
                  <a:cubicBezTo>
                    <a:pt x="74920" y="9079512"/>
                    <a:pt x="74351" y="9082034"/>
                    <a:pt x="73781" y="9083608"/>
                  </a:cubicBezTo>
                  <a:cubicBezTo>
                    <a:pt x="73781" y="9098093"/>
                    <a:pt x="73781" y="9098725"/>
                    <a:pt x="79051" y="9102187"/>
                  </a:cubicBezTo>
                  <a:cubicBezTo>
                    <a:pt x="88095" y="9126121"/>
                    <a:pt x="94932" y="9106912"/>
                    <a:pt x="102908" y="9084237"/>
                  </a:cubicBezTo>
                  <a:cubicBezTo>
                    <a:pt x="94718" y="9072899"/>
                    <a:pt x="84677" y="9081717"/>
                    <a:pt x="75704" y="9081089"/>
                  </a:cubicBezTo>
                  <a:close/>
                  <a:moveTo>
                    <a:pt x="78410" y="9011173"/>
                  </a:moveTo>
                  <a:lnTo>
                    <a:pt x="78410" y="9024085"/>
                  </a:lnTo>
                  <a:lnTo>
                    <a:pt x="86315" y="9041720"/>
                  </a:lnTo>
                  <a:cubicBezTo>
                    <a:pt x="103264" y="9033217"/>
                    <a:pt x="123348" y="9063453"/>
                    <a:pt x="138873" y="9019678"/>
                  </a:cubicBezTo>
                  <a:cubicBezTo>
                    <a:pt x="134258" y="9021849"/>
                    <a:pt x="129608" y="9017317"/>
                    <a:pt x="125627" y="9006766"/>
                  </a:cubicBezTo>
                  <a:cubicBezTo>
                    <a:pt x="86742" y="9003301"/>
                    <a:pt x="83893" y="9003615"/>
                    <a:pt x="78410" y="9011173"/>
                  </a:cubicBezTo>
                  <a:close/>
                  <a:moveTo>
                    <a:pt x="53556" y="8922365"/>
                  </a:moveTo>
                  <a:cubicBezTo>
                    <a:pt x="35680" y="8951653"/>
                    <a:pt x="67015" y="8940630"/>
                    <a:pt x="70505" y="8958580"/>
                  </a:cubicBezTo>
                  <a:cubicBezTo>
                    <a:pt x="95431" y="8900636"/>
                    <a:pt x="127977" y="8958580"/>
                    <a:pt x="153758" y="8970863"/>
                  </a:cubicBezTo>
                  <a:cubicBezTo>
                    <a:pt x="168001" y="8935905"/>
                    <a:pt x="186731" y="8984405"/>
                    <a:pt x="200191" y="8941575"/>
                  </a:cubicBezTo>
                  <a:cubicBezTo>
                    <a:pt x="201331" y="8933703"/>
                    <a:pt x="202683" y="8925827"/>
                    <a:pt x="198624" y="8922994"/>
                  </a:cubicBezTo>
                  <a:lnTo>
                    <a:pt x="198410" y="8922048"/>
                  </a:lnTo>
                  <a:cubicBezTo>
                    <a:pt x="190576" y="8942521"/>
                    <a:pt x="181318" y="8927405"/>
                    <a:pt x="173555" y="8934331"/>
                  </a:cubicBezTo>
                  <a:cubicBezTo>
                    <a:pt x="169440" y="8949699"/>
                    <a:pt x="163421" y="8949699"/>
                    <a:pt x="159312" y="8934331"/>
                  </a:cubicBezTo>
                  <a:cubicBezTo>
                    <a:pt x="148558" y="8932758"/>
                    <a:pt x="140155" y="8918269"/>
                    <a:pt x="129615" y="8934331"/>
                  </a:cubicBezTo>
                  <a:cubicBezTo>
                    <a:pt x="119289" y="8893393"/>
                    <a:pt x="104903" y="8924571"/>
                    <a:pt x="94007" y="8897800"/>
                  </a:cubicBezTo>
                  <a:cubicBezTo>
                    <a:pt x="79264" y="8902838"/>
                    <a:pt x="69009" y="8934331"/>
                    <a:pt x="53556" y="8922365"/>
                  </a:cubicBezTo>
                  <a:close/>
                  <a:moveTo>
                    <a:pt x="332793" y="7968847"/>
                  </a:moveTo>
                  <a:cubicBezTo>
                    <a:pt x="331421" y="7969649"/>
                    <a:pt x="330126" y="7971282"/>
                    <a:pt x="328951" y="7974747"/>
                  </a:cubicBezTo>
                  <a:lnTo>
                    <a:pt x="333509" y="7987030"/>
                  </a:lnTo>
                  <a:lnTo>
                    <a:pt x="328453" y="8001204"/>
                  </a:lnTo>
                  <a:lnTo>
                    <a:pt x="330447" y="8016949"/>
                  </a:lnTo>
                  <a:cubicBezTo>
                    <a:pt x="335780" y="8012885"/>
                    <a:pt x="341264" y="8017107"/>
                    <a:pt x="345971" y="8028917"/>
                  </a:cubicBezTo>
                  <a:cubicBezTo>
                    <a:pt x="348856" y="8020225"/>
                    <a:pt x="352317" y="8016003"/>
                    <a:pt x="355800" y="8016949"/>
                  </a:cubicBezTo>
                  <a:cubicBezTo>
                    <a:pt x="358897" y="7998777"/>
                    <a:pt x="363021" y="7984543"/>
                    <a:pt x="367764" y="7975692"/>
                  </a:cubicBezTo>
                  <a:cubicBezTo>
                    <a:pt x="360956" y="7962024"/>
                    <a:pt x="353513" y="7955666"/>
                    <a:pt x="346043" y="7957111"/>
                  </a:cubicBezTo>
                  <a:cubicBezTo>
                    <a:pt x="341716" y="7971518"/>
                    <a:pt x="336909" y="7966440"/>
                    <a:pt x="332793" y="7968847"/>
                  </a:cubicBezTo>
                  <a:close/>
                  <a:moveTo>
                    <a:pt x="29199" y="8254088"/>
                  </a:moveTo>
                  <a:cubicBezTo>
                    <a:pt x="29555" y="8267631"/>
                    <a:pt x="29555" y="8267631"/>
                    <a:pt x="31265" y="8274243"/>
                  </a:cubicBezTo>
                  <a:lnTo>
                    <a:pt x="30980" y="8270464"/>
                  </a:lnTo>
                  <a:cubicBezTo>
                    <a:pt x="39953" y="8270464"/>
                    <a:pt x="50279" y="8279282"/>
                    <a:pt x="58683" y="8265740"/>
                  </a:cubicBezTo>
                  <a:cubicBezTo>
                    <a:pt x="49702" y="8243131"/>
                    <a:pt x="38942" y="8238879"/>
                    <a:pt x="29199" y="8254088"/>
                  </a:cubicBezTo>
                  <a:close/>
                  <a:moveTo>
                    <a:pt x="391453" y="6590487"/>
                  </a:moveTo>
                  <a:cubicBezTo>
                    <a:pt x="390126" y="6591195"/>
                    <a:pt x="388880" y="6593163"/>
                    <a:pt x="387705" y="6598202"/>
                  </a:cubicBezTo>
                  <a:cubicBezTo>
                    <a:pt x="389699" y="6605443"/>
                    <a:pt x="385070" y="6618043"/>
                    <a:pt x="390340" y="6627175"/>
                  </a:cubicBezTo>
                  <a:cubicBezTo>
                    <a:pt x="394043" y="6630323"/>
                    <a:pt x="405937" y="6636622"/>
                    <a:pt x="401948" y="6610799"/>
                  </a:cubicBezTo>
                  <a:lnTo>
                    <a:pt x="401663" y="6607020"/>
                  </a:lnTo>
                  <a:cubicBezTo>
                    <a:pt x="399791" y="6600658"/>
                    <a:pt x="397789" y="6595051"/>
                    <a:pt x="395681" y="6590330"/>
                  </a:cubicBezTo>
                  <a:cubicBezTo>
                    <a:pt x="394185" y="6590330"/>
                    <a:pt x="392779" y="6589778"/>
                    <a:pt x="391453" y="6590487"/>
                  </a:cubicBezTo>
                  <a:close/>
                  <a:moveTo>
                    <a:pt x="208167" y="6263119"/>
                  </a:moveTo>
                  <a:cubicBezTo>
                    <a:pt x="197343" y="6288314"/>
                    <a:pt x="192001" y="6304058"/>
                    <a:pt x="208808" y="6299651"/>
                  </a:cubicBezTo>
                  <a:cubicBezTo>
                    <a:pt x="211799" y="6289259"/>
                    <a:pt x="219847" y="6282015"/>
                    <a:pt x="213437" y="6263119"/>
                  </a:cubicBezTo>
                  <a:close/>
                  <a:moveTo>
                    <a:pt x="177921" y="6270206"/>
                  </a:moveTo>
                  <a:cubicBezTo>
                    <a:pt x="171976" y="6278945"/>
                    <a:pt x="166701" y="6296187"/>
                    <a:pt x="161947" y="6294295"/>
                  </a:cubicBezTo>
                  <a:lnTo>
                    <a:pt x="161947" y="6307837"/>
                  </a:lnTo>
                  <a:cubicBezTo>
                    <a:pt x="163728" y="6318232"/>
                    <a:pt x="169781" y="6309411"/>
                    <a:pt x="171704" y="6322008"/>
                  </a:cubicBezTo>
                  <a:cubicBezTo>
                    <a:pt x="160595" y="6328938"/>
                    <a:pt x="152760" y="6362319"/>
                    <a:pt x="142220" y="6384994"/>
                  </a:cubicBezTo>
                  <a:lnTo>
                    <a:pt x="142220" y="6433494"/>
                  </a:lnTo>
                  <a:lnTo>
                    <a:pt x="132108" y="6453335"/>
                  </a:lnTo>
                  <a:lnTo>
                    <a:pt x="132108" y="6479472"/>
                  </a:lnTo>
                  <a:cubicBezTo>
                    <a:pt x="123277" y="6498685"/>
                    <a:pt x="128974" y="6500887"/>
                    <a:pt x="132108" y="6519468"/>
                  </a:cubicBezTo>
                  <a:cubicBezTo>
                    <a:pt x="135312" y="6544663"/>
                    <a:pt x="146351" y="6526081"/>
                    <a:pt x="151764" y="6550961"/>
                  </a:cubicBezTo>
                  <a:cubicBezTo>
                    <a:pt x="148416" y="6563872"/>
                    <a:pt x="142363" y="6550961"/>
                    <a:pt x="138517" y="6559465"/>
                  </a:cubicBezTo>
                  <a:cubicBezTo>
                    <a:pt x="134672" y="6567969"/>
                    <a:pt x="130256" y="6585288"/>
                    <a:pt x="124772" y="6581194"/>
                  </a:cubicBezTo>
                  <a:cubicBezTo>
                    <a:pt x="120641" y="6576784"/>
                    <a:pt x="123989" y="6561671"/>
                    <a:pt x="119431" y="6556946"/>
                  </a:cubicBezTo>
                  <a:cubicBezTo>
                    <a:pt x="108677" y="6565132"/>
                    <a:pt x="99918" y="6529861"/>
                    <a:pt x="90944" y="6510336"/>
                  </a:cubicBezTo>
                  <a:lnTo>
                    <a:pt x="77911" y="6541829"/>
                  </a:lnTo>
                  <a:cubicBezTo>
                    <a:pt x="80689" y="6590958"/>
                    <a:pt x="69152" y="6576155"/>
                    <a:pt x="62528" y="6599776"/>
                  </a:cubicBezTo>
                  <a:cubicBezTo>
                    <a:pt x="71787" y="6599776"/>
                    <a:pt x="76772" y="6631268"/>
                    <a:pt x="85176" y="6629064"/>
                  </a:cubicBezTo>
                  <a:cubicBezTo>
                    <a:pt x="88808" y="6641974"/>
                    <a:pt x="88808" y="6641974"/>
                    <a:pt x="85176" y="6653626"/>
                  </a:cubicBezTo>
                  <a:cubicBezTo>
                    <a:pt x="81636" y="6654479"/>
                    <a:pt x="78132" y="6650164"/>
                    <a:pt x="75205" y="6641346"/>
                  </a:cubicBezTo>
                  <a:cubicBezTo>
                    <a:pt x="68510" y="6639141"/>
                    <a:pt x="64095" y="6660242"/>
                    <a:pt x="58540" y="6672839"/>
                  </a:cubicBezTo>
                  <a:cubicBezTo>
                    <a:pt x="62080" y="6680083"/>
                    <a:pt x="65391" y="6689403"/>
                    <a:pt x="68368" y="6700552"/>
                  </a:cubicBezTo>
                  <a:cubicBezTo>
                    <a:pt x="71716" y="6750627"/>
                    <a:pt x="57686" y="6746530"/>
                    <a:pt x="51134" y="6728894"/>
                  </a:cubicBezTo>
                  <a:lnTo>
                    <a:pt x="44012" y="6745270"/>
                  </a:lnTo>
                  <a:lnTo>
                    <a:pt x="44012" y="6754720"/>
                  </a:lnTo>
                  <a:cubicBezTo>
                    <a:pt x="46505" y="6768263"/>
                    <a:pt x="51490" y="6772670"/>
                    <a:pt x="53341" y="6786213"/>
                  </a:cubicBezTo>
                  <a:lnTo>
                    <a:pt x="34112" y="6831248"/>
                  </a:lnTo>
                  <a:cubicBezTo>
                    <a:pt x="55122" y="6886675"/>
                    <a:pt x="81258" y="6870927"/>
                    <a:pt x="102695" y="6916908"/>
                  </a:cubicBezTo>
                  <a:cubicBezTo>
                    <a:pt x="93935" y="6933281"/>
                    <a:pt x="101698" y="6943363"/>
                    <a:pt x="95573" y="6959107"/>
                  </a:cubicBezTo>
                  <a:cubicBezTo>
                    <a:pt x="87881" y="6967297"/>
                    <a:pt x="89947" y="6938952"/>
                    <a:pt x="83751" y="6929506"/>
                  </a:cubicBezTo>
                  <a:cubicBezTo>
                    <a:pt x="82612" y="6896436"/>
                    <a:pt x="71146" y="6909036"/>
                    <a:pt x="66445" y="6922262"/>
                  </a:cubicBezTo>
                  <a:cubicBezTo>
                    <a:pt x="55649" y="6917662"/>
                    <a:pt x="44753" y="6924592"/>
                    <a:pt x="34683" y="6942417"/>
                  </a:cubicBezTo>
                  <a:cubicBezTo>
                    <a:pt x="39882" y="6949343"/>
                    <a:pt x="39098" y="6961944"/>
                    <a:pt x="39668" y="6978948"/>
                  </a:cubicBezTo>
                  <a:lnTo>
                    <a:pt x="46790" y="6995010"/>
                  </a:lnTo>
                  <a:cubicBezTo>
                    <a:pt x="51483" y="6984711"/>
                    <a:pt x="56774" y="6980995"/>
                    <a:pt x="61958" y="6984302"/>
                  </a:cubicBezTo>
                  <a:lnTo>
                    <a:pt x="68725" y="7001937"/>
                  </a:lnTo>
                  <a:cubicBezTo>
                    <a:pt x="56404" y="7007922"/>
                    <a:pt x="44653" y="7033430"/>
                    <a:pt x="31906" y="7033430"/>
                  </a:cubicBezTo>
                  <a:cubicBezTo>
                    <a:pt x="29911" y="7035949"/>
                    <a:pt x="29768" y="7041934"/>
                    <a:pt x="29555" y="7049492"/>
                  </a:cubicBezTo>
                  <a:cubicBezTo>
                    <a:pt x="38528" y="7077205"/>
                    <a:pt x="46505" y="7069648"/>
                    <a:pt x="54909" y="7105865"/>
                  </a:cubicBezTo>
                  <a:cubicBezTo>
                    <a:pt x="50636" y="7135152"/>
                    <a:pt x="35751" y="7144599"/>
                    <a:pt x="29626" y="7148695"/>
                  </a:cubicBezTo>
                  <a:lnTo>
                    <a:pt x="29626" y="7199397"/>
                  </a:lnTo>
                  <a:cubicBezTo>
                    <a:pt x="34754" y="7215773"/>
                    <a:pt x="44938" y="7227425"/>
                    <a:pt x="48214" y="7249155"/>
                  </a:cubicBezTo>
                  <a:cubicBezTo>
                    <a:pt x="42161" y="7271515"/>
                    <a:pt x="34683" y="7257972"/>
                    <a:pt x="29627" y="7270569"/>
                  </a:cubicBezTo>
                  <a:lnTo>
                    <a:pt x="29627" y="7282538"/>
                  </a:lnTo>
                  <a:lnTo>
                    <a:pt x="34540" y="7295763"/>
                  </a:lnTo>
                  <a:lnTo>
                    <a:pt x="34540" y="7307101"/>
                  </a:lnTo>
                  <a:lnTo>
                    <a:pt x="39811" y="7321590"/>
                  </a:lnTo>
                  <a:cubicBezTo>
                    <a:pt x="34754" y="7390242"/>
                    <a:pt x="72001" y="7363791"/>
                    <a:pt x="81187" y="7349934"/>
                  </a:cubicBezTo>
                  <a:cubicBezTo>
                    <a:pt x="83396" y="7349934"/>
                    <a:pt x="86101" y="7347411"/>
                    <a:pt x="87881" y="7354970"/>
                  </a:cubicBezTo>
                  <a:cubicBezTo>
                    <a:pt x="84321" y="7368198"/>
                    <a:pt x="80304" y="7378841"/>
                    <a:pt x="75989" y="7386463"/>
                  </a:cubicBezTo>
                  <a:cubicBezTo>
                    <a:pt x="68084" y="7391505"/>
                    <a:pt x="60463" y="7379850"/>
                    <a:pt x="54196" y="7394021"/>
                  </a:cubicBezTo>
                  <a:cubicBezTo>
                    <a:pt x="54196" y="7423308"/>
                    <a:pt x="41733" y="7412920"/>
                    <a:pt x="37104" y="7400637"/>
                  </a:cubicBezTo>
                  <a:cubicBezTo>
                    <a:pt x="29199" y="7417013"/>
                    <a:pt x="38884" y="7441890"/>
                    <a:pt x="41377" y="7448191"/>
                  </a:cubicBezTo>
                  <a:cubicBezTo>
                    <a:pt x="45956" y="7447464"/>
                    <a:pt x="50450" y="7453921"/>
                    <a:pt x="54054" y="7466456"/>
                  </a:cubicBezTo>
                  <a:lnTo>
                    <a:pt x="54054" y="7479053"/>
                  </a:lnTo>
                  <a:lnTo>
                    <a:pt x="35181" y="7525034"/>
                  </a:lnTo>
                  <a:cubicBezTo>
                    <a:pt x="33329" y="7543927"/>
                    <a:pt x="35751" y="7562194"/>
                    <a:pt x="33401" y="7578884"/>
                  </a:cubicBezTo>
                  <a:lnTo>
                    <a:pt x="29911" y="7587702"/>
                  </a:lnTo>
                  <a:cubicBezTo>
                    <a:pt x="29911" y="7591481"/>
                    <a:pt x="29911" y="7595574"/>
                    <a:pt x="29555" y="7599985"/>
                  </a:cubicBezTo>
                  <a:lnTo>
                    <a:pt x="39454" y="7626121"/>
                  </a:lnTo>
                  <a:lnTo>
                    <a:pt x="39454" y="7673676"/>
                  </a:lnTo>
                  <a:lnTo>
                    <a:pt x="44012" y="7686591"/>
                  </a:lnTo>
                  <a:cubicBezTo>
                    <a:pt x="39526" y="7698243"/>
                    <a:pt x="39526" y="7698243"/>
                    <a:pt x="44012" y="7708948"/>
                  </a:cubicBezTo>
                  <a:cubicBezTo>
                    <a:pt x="45579" y="7728161"/>
                    <a:pt x="45223" y="7751464"/>
                    <a:pt x="40024" y="7758394"/>
                  </a:cubicBezTo>
                  <a:cubicBezTo>
                    <a:pt x="40024" y="7762173"/>
                    <a:pt x="40024" y="7766266"/>
                    <a:pt x="40024" y="7770674"/>
                  </a:cubicBezTo>
                  <a:lnTo>
                    <a:pt x="35181" y="7783585"/>
                  </a:lnTo>
                  <a:lnTo>
                    <a:pt x="39882" y="7795868"/>
                  </a:lnTo>
                  <a:lnTo>
                    <a:pt x="39882" y="7820434"/>
                  </a:lnTo>
                  <a:lnTo>
                    <a:pt x="30837" y="7842795"/>
                  </a:lnTo>
                  <a:cubicBezTo>
                    <a:pt x="9045" y="7937273"/>
                    <a:pt x="72926" y="7856651"/>
                    <a:pt x="82113" y="7898222"/>
                  </a:cubicBezTo>
                  <a:cubicBezTo>
                    <a:pt x="88808" y="7879640"/>
                    <a:pt x="94362" y="7864838"/>
                    <a:pt x="101484" y="7886567"/>
                  </a:cubicBezTo>
                  <a:cubicBezTo>
                    <a:pt x="106113" y="7886567"/>
                    <a:pt x="111241" y="7890664"/>
                    <a:pt x="104119" y="7905463"/>
                  </a:cubicBezTo>
                  <a:lnTo>
                    <a:pt x="104119" y="7927192"/>
                  </a:lnTo>
                  <a:cubicBezTo>
                    <a:pt x="100082" y="7939319"/>
                    <a:pt x="94697" y="7937901"/>
                    <a:pt x="91015" y="7923731"/>
                  </a:cubicBezTo>
                  <a:cubicBezTo>
                    <a:pt x="76202" y="7921211"/>
                    <a:pt x="70078" y="7955223"/>
                    <a:pt x="57401" y="7923731"/>
                  </a:cubicBezTo>
                  <a:cubicBezTo>
                    <a:pt x="54453" y="7932799"/>
                    <a:pt x="50863" y="7936955"/>
                    <a:pt x="47288" y="7935382"/>
                  </a:cubicBezTo>
                  <a:lnTo>
                    <a:pt x="40167" y="7953332"/>
                  </a:lnTo>
                  <a:cubicBezTo>
                    <a:pt x="38956" y="7961208"/>
                    <a:pt x="40807" y="7972231"/>
                    <a:pt x="42872" y="7971914"/>
                  </a:cubicBezTo>
                  <a:cubicBezTo>
                    <a:pt x="66873" y="7981363"/>
                    <a:pt x="88451" y="7953649"/>
                    <a:pt x="111739" y="7961835"/>
                  </a:cubicBezTo>
                  <a:cubicBezTo>
                    <a:pt x="115585" y="7967506"/>
                    <a:pt x="108107" y="7978212"/>
                    <a:pt x="106327" y="7982936"/>
                  </a:cubicBezTo>
                  <a:cubicBezTo>
                    <a:pt x="94363" y="8038995"/>
                    <a:pt x="69437" y="7995533"/>
                    <a:pt x="52131" y="8009076"/>
                  </a:cubicBezTo>
                  <a:cubicBezTo>
                    <a:pt x="43656" y="8030491"/>
                    <a:pt x="57544" y="8036790"/>
                    <a:pt x="60819" y="8033325"/>
                  </a:cubicBezTo>
                  <a:cubicBezTo>
                    <a:pt x="83182" y="8086861"/>
                    <a:pt x="107894" y="8001832"/>
                    <a:pt x="130683" y="8056631"/>
                  </a:cubicBezTo>
                  <a:cubicBezTo>
                    <a:pt x="142790" y="8031119"/>
                    <a:pt x="156606" y="8050016"/>
                    <a:pt x="167431" y="8075523"/>
                  </a:cubicBezTo>
                  <a:cubicBezTo>
                    <a:pt x="163728" y="8085918"/>
                    <a:pt x="159383" y="8079620"/>
                    <a:pt x="155467" y="8081825"/>
                  </a:cubicBezTo>
                  <a:cubicBezTo>
                    <a:pt x="150938" y="8070045"/>
                    <a:pt x="145617" y="8065697"/>
                    <a:pt x="140440" y="8069542"/>
                  </a:cubicBezTo>
                  <a:cubicBezTo>
                    <a:pt x="133318" y="8123078"/>
                    <a:pt x="116725" y="8074895"/>
                    <a:pt x="106113" y="8082453"/>
                  </a:cubicBezTo>
                  <a:cubicBezTo>
                    <a:pt x="90018" y="8113946"/>
                    <a:pt x="75062" y="8067965"/>
                    <a:pt x="57686" y="8082454"/>
                  </a:cubicBezTo>
                  <a:cubicBezTo>
                    <a:pt x="48705" y="8098420"/>
                    <a:pt x="39497" y="8111774"/>
                    <a:pt x="30125" y="8122451"/>
                  </a:cubicBezTo>
                  <a:lnTo>
                    <a:pt x="30125" y="8147959"/>
                  </a:lnTo>
                  <a:lnTo>
                    <a:pt x="25068" y="8161815"/>
                  </a:lnTo>
                  <a:lnTo>
                    <a:pt x="25069" y="8198347"/>
                  </a:lnTo>
                  <a:cubicBezTo>
                    <a:pt x="43799" y="8251569"/>
                    <a:pt x="59253" y="8158982"/>
                    <a:pt x="76771" y="8240863"/>
                  </a:cubicBezTo>
                  <a:cubicBezTo>
                    <a:pt x="85745" y="8236138"/>
                    <a:pt x="94647" y="8217556"/>
                    <a:pt x="103478" y="8234564"/>
                  </a:cubicBezTo>
                  <a:cubicBezTo>
                    <a:pt x="101769" y="8290937"/>
                    <a:pt x="122137" y="8247162"/>
                    <a:pt x="127906" y="8283376"/>
                  </a:cubicBezTo>
                  <a:lnTo>
                    <a:pt x="127906" y="8307310"/>
                  </a:lnTo>
                  <a:lnTo>
                    <a:pt x="120784" y="8326209"/>
                  </a:lnTo>
                  <a:lnTo>
                    <a:pt x="115301" y="8313608"/>
                  </a:lnTo>
                  <a:cubicBezTo>
                    <a:pt x="110458" y="8318651"/>
                    <a:pt x="108891" y="8304794"/>
                    <a:pt x="105472" y="8303531"/>
                  </a:cubicBezTo>
                  <a:cubicBezTo>
                    <a:pt x="99561" y="8322113"/>
                    <a:pt x="91229" y="8305422"/>
                    <a:pt x="86529" y="8325578"/>
                  </a:cubicBezTo>
                  <a:cubicBezTo>
                    <a:pt x="78766" y="8298495"/>
                    <a:pt x="70434" y="8334081"/>
                    <a:pt x="61746" y="8325578"/>
                  </a:cubicBezTo>
                  <a:cubicBezTo>
                    <a:pt x="50778" y="8296919"/>
                    <a:pt x="38599" y="8320224"/>
                    <a:pt x="29627" y="8343528"/>
                  </a:cubicBezTo>
                  <a:cubicBezTo>
                    <a:pt x="27419" y="8416908"/>
                    <a:pt x="77555" y="8325577"/>
                    <a:pt x="88594" y="8371558"/>
                  </a:cubicBezTo>
                  <a:cubicBezTo>
                    <a:pt x="87027" y="8406199"/>
                    <a:pt x="71431" y="8371558"/>
                    <a:pt x="66374" y="8398326"/>
                  </a:cubicBezTo>
                  <a:cubicBezTo>
                    <a:pt x="54909" y="8389508"/>
                    <a:pt x="47929" y="8378171"/>
                    <a:pt x="39027" y="8404939"/>
                  </a:cubicBezTo>
                  <a:lnTo>
                    <a:pt x="41163" y="8423203"/>
                  </a:lnTo>
                  <a:cubicBezTo>
                    <a:pt x="49923" y="8426354"/>
                    <a:pt x="60107" y="8416276"/>
                    <a:pt x="67514" y="8427614"/>
                  </a:cubicBezTo>
                  <a:lnTo>
                    <a:pt x="57116" y="8459106"/>
                  </a:lnTo>
                  <a:cubicBezTo>
                    <a:pt x="46718" y="8454068"/>
                    <a:pt x="41876" y="8474223"/>
                    <a:pt x="34398" y="8488080"/>
                  </a:cubicBezTo>
                  <a:cubicBezTo>
                    <a:pt x="51347" y="8511697"/>
                    <a:pt x="70007" y="8484615"/>
                    <a:pt x="86101" y="8505716"/>
                  </a:cubicBezTo>
                  <a:cubicBezTo>
                    <a:pt x="97354" y="8481781"/>
                    <a:pt x="108535" y="8565868"/>
                    <a:pt x="120784" y="8519887"/>
                  </a:cubicBezTo>
                  <a:lnTo>
                    <a:pt x="127906" y="8537208"/>
                  </a:lnTo>
                  <a:cubicBezTo>
                    <a:pt x="114659" y="8568701"/>
                    <a:pt x="101342" y="8540988"/>
                    <a:pt x="86386" y="8544135"/>
                  </a:cubicBezTo>
                  <a:cubicBezTo>
                    <a:pt x="70505" y="8561772"/>
                    <a:pt x="51775" y="8540042"/>
                    <a:pt x="34825" y="8561771"/>
                  </a:cubicBezTo>
                  <a:lnTo>
                    <a:pt x="34825" y="8574682"/>
                  </a:lnTo>
                  <a:cubicBezTo>
                    <a:pt x="42908" y="8597360"/>
                    <a:pt x="53092" y="8599754"/>
                    <a:pt x="61674" y="8580984"/>
                  </a:cubicBezTo>
                  <a:cubicBezTo>
                    <a:pt x="75917" y="8620032"/>
                    <a:pt x="95644" y="8603028"/>
                    <a:pt x="111170" y="8615939"/>
                  </a:cubicBezTo>
                  <a:cubicBezTo>
                    <a:pt x="118291" y="8600194"/>
                    <a:pt x="118291" y="8600194"/>
                    <a:pt x="125413" y="8615939"/>
                  </a:cubicBezTo>
                  <a:cubicBezTo>
                    <a:pt x="143289" y="8615939"/>
                    <a:pt x="161021" y="8584446"/>
                    <a:pt x="179681" y="8592318"/>
                  </a:cubicBezTo>
                  <a:cubicBezTo>
                    <a:pt x="185021" y="8612477"/>
                    <a:pt x="169354" y="8597043"/>
                    <a:pt x="172131" y="8621609"/>
                  </a:cubicBezTo>
                  <a:cubicBezTo>
                    <a:pt x="171063" y="8628853"/>
                    <a:pt x="166505" y="8630113"/>
                    <a:pt x="164226" y="8630427"/>
                  </a:cubicBezTo>
                  <a:cubicBezTo>
                    <a:pt x="161727" y="8640852"/>
                    <a:pt x="157824" y="8640852"/>
                    <a:pt x="155324" y="8630427"/>
                  </a:cubicBezTo>
                  <a:cubicBezTo>
                    <a:pt x="143431" y="8642710"/>
                    <a:pt x="126837" y="8659400"/>
                    <a:pt x="115585" y="8642393"/>
                  </a:cubicBezTo>
                  <a:cubicBezTo>
                    <a:pt x="108464" y="8666013"/>
                    <a:pt x="102908" y="8647117"/>
                    <a:pt x="96356" y="8630113"/>
                  </a:cubicBezTo>
                  <a:cubicBezTo>
                    <a:pt x="81579" y="8638458"/>
                    <a:pt x="66623" y="8638458"/>
                    <a:pt x="51846" y="8630113"/>
                  </a:cubicBezTo>
                  <a:cubicBezTo>
                    <a:pt x="46648" y="8645951"/>
                    <a:pt x="40666" y="8655998"/>
                    <a:pt x="34398" y="8659401"/>
                  </a:cubicBezTo>
                  <a:cubicBezTo>
                    <a:pt x="56190" y="8710731"/>
                    <a:pt x="82256" y="8663493"/>
                    <a:pt x="105615" y="8690893"/>
                  </a:cubicBezTo>
                  <a:cubicBezTo>
                    <a:pt x="134102" y="8659400"/>
                    <a:pt x="159597" y="8673886"/>
                    <a:pt x="190648" y="8667273"/>
                  </a:cubicBezTo>
                  <a:lnTo>
                    <a:pt x="198268" y="8691522"/>
                  </a:lnTo>
                  <a:cubicBezTo>
                    <a:pt x="203467" y="8694044"/>
                    <a:pt x="207669" y="8685540"/>
                    <a:pt x="210873" y="8697192"/>
                  </a:cubicBezTo>
                  <a:cubicBezTo>
                    <a:pt x="204891" y="8710731"/>
                    <a:pt x="195277" y="8702544"/>
                    <a:pt x="188582" y="8702230"/>
                  </a:cubicBezTo>
                  <a:cubicBezTo>
                    <a:pt x="164654" y="8672629"/>
                    <a:pt x="135597" y="8709158"/>
                    <a:pt x="112879" y="8746634"/>
                  </a:cubicBezTo>
                  <a:cubicBezTo>
                    <a:pt x="131965" y="8798282"/>
                    <a:pt x="155609" y="8712308"/>
                    <a:pt x="176119" y="8744429"/>
                  </a:cubicBezTo>
                  <a:cubicBezTo>
                    <a:pt x="158813" y="8797023"/>
                    <a:pt x="134173" y="8780646"/>
                    <a:pt x="114588" y="8815290"/>
                  </a:cubicBezTo>
                  <a:lnTo>
                    <a:pt x="106113" y="8788205"/>
                  </a:lnTo>
                  <a:cubicBezTo>
                    <a:pt x="84798" y="8793842"/>
                    <a:pt x="63405" y="8785999"/>
                    <a:pt x="42588" y="8764902"/>
                  </a:cubicBezTo>
                  <a:cubicBezTo>
                    <a:pt x="40096" y="8766790"/>
                    <a:pt x="39098" y="8771515"/>
                    <a:pt x="39312" y="8778441"/>
                  </a:cubicBezTo>
                  <a:cubicBezTo>
                    <a:pt x="38528" y="8790410"/>
                    <a:pt x="30053" y="8799228"/>
                    <a:pt x="37033" y="8813399"/>
                  </a:cubicBezTo>
                  <a:cubicBezTo>
                    <a:pt x="61247" y="8838593"/>
                    <a:pt x="87241" y="8776239"/>
                    <a:pt x="108250" y="8857489"/>
                  </a:cubicBezTo>
                  <a:cubicBezTo>
                    <a:pt x="107324" y="8874179"/>
                    <a:pt x="113164" y="8877959"/>
                    <a:pt x="116297" y="8887094"/>
                  </a:cubicBezTo>
                  <a:cubicBezTo>
                    <a:pt x="131011" y="8885831"/>
                    <a:pt x="145717" y="8889392"/>
                    <a:pt x="160309" y="8897799"/>
                  </a:cubicBezTo>
                  <a:cubicBezTo>
                    <a:pt x="162801" y="8881109"/>
                    <a:pt x="171775" y="8891187"/>
                    <a:pt x="174125" y="8874811"/>
                  </a:cubicBezTo>
                  <a:cubicBezTo>
                    <a:pt x="190897" y="8861079"/>
                    <a:pt x="208210" y="8869077"/>
                    <a:pt x="223977" y="8897799"/>
                  </a:cubicBezTo>
                  <a:cubicBezTo>
                    <a:pt x="241425" y="8863787"/>
                    <a:pt x="260155" y="8944723"/>
                    <a:pt x="277817" y="8887094"/>
                  </a:cubicBezTo>
                  <a:cubicBezTo>
                    <a:pt x="283870" y="8875753"/>
                    <a:pt x="296476" y="8915435"/>
                    <a:pt x="294838" y="8880478"/>
                  </a:cubicBezTo>
                  <a:cubicBezTo>
                    <a:pt x="281307" y="8819383"/>
                    <a:pt x="258019" y="8889927"/>
                    <a:pt x="245770" y="8838594"/>
                  </a:cubicBezTo>
                  <a:cubicBezTo>
                    <a:pt x="244559" y="8817492"/>
                    <a:pt x="237224" y="8824422"/>
                    <a:pt x="233520" y="8838593"/>
                  </a:cubicBezTo>
                  <a:cubicBezTo>
                    <a:pt x="222197" y="8838593"/>
                    <a:pt x="207170" y="8843004"/>
                    <a:pt x="197342" y="8820329"/>
                  </a:cubicBezTo>
                  <a:lnTo>
                    <a:pt x="203610" y="8802379"/>
                  </a:lnTo>
                  <a:cubicBezTo>
                    <a:pt x="231384" y="8784743"/>
                    <a:pt x="260583" y="8838593"/>
                    <a:pt x="285010" y="8796394"/>
                  </a:cubicBezTo>
                  <a:lnTo>
                    <a:pt x="285010" y="8771828"/>
                  </a:lnTo>
                  <a:lnTo>
                    <a:pt x="280381" y="8758917"/>
                  </a:lnTo>
                  <a:cubicBezTo>
                    <a:pt x="283799" y="8749154"/>
                    <a:pt x="288144" y="8755452"/>
                    <a:pt x="292132" y="8753251"/>
                  </a:cubicBezTo>
                  <a:cubicBezTo>
                    <a:pt x="299253" y="8774980"/>
                    <a:pt x="306945" y="8788522"/>
                    <a:pt x="314423" y="8759549"/>
                  </a:cubicBezTo>
                  <a:lnTo>
                    <a:pt x="314423" y="8746948"/>
                  </a:lnTo>
                  <a:cubicBezTo>
                    <a:pt x="322328" y="8718289"/>
                    <a:pt x="331657" y="8734037"/>
                    <a:pt x="341129" y="8741281"/>
                  </a:cubicBezTo>
                  <a:cubicBezTo>
                    <a:pt x="345758" y="8736871"/>
                    <a:pt x="342340" y="8721758"/>
                    <a:pt x="346470" y="8716716"/>
                  </a:cubicBezTo>
                  <a:lnTo>
                    <a:pt x="366126" y="8716715"/>
                  </a:lnTo>
                  <a:cubicBezTo>
                    <a:pt x="369900" y="8702859"/>
                    <a:pt x="369972" y="8702544"/>
                    <a:pt x="364061" y="8687428"/>
                  </a:cubicBezTo>
                  <a:lnTo>
                    <a:pt x="363633" y="8675145"/>
                  </a:lnTo>
                  <a:cubicBezTo>
                    <a:pt x="357865" y="8661606"/>
                    <a:pt x="344832" y="8631687"/>
                    <a:pt x="339562" y="8650896"/>
                  </a:cubicBezTo>
                  <a:cubicBezTo>
                    <a:pt x="345474" y="8666013"/>
                    <a:pt x="345402" y="8666327"/>
                    <a:pt x="341485" y="8680188"/>
                  </a:cubicBezTo>
                  <a:cubicBezTo>
                    <a:pt x="320120" y="8701599"/>
                    <a:pt x="297259" y="8685223"/>
                    <a:pt x="276749" y="8714510"/>
                  </a:cubicBezTo>
                  <a:cubicBezTo>
                    <a:pt x="269627" y="8690579"/>
                    <a:pt x="261437" y="8714510"/>
                    <a:pt x="253461" y="8716715"/>
                  </a:cubicBezTo>
                  <a:cubicBezTo>
                    <a:pt x="249900" y="8703176"/>
                    <a:pt x="244843" y="8707583"/>
                    <a:pt x="241497" y="8700025"/>
                  </a:cubicBezTo>
                  <a:cubicBezTo>
                    <a:pt x="254031" y="8664125"/>
                    <a:pt x="272760" y="8677982"/>
                    <a:pt x="287076" y="8655935"/>
                  </a:cubicBezTo>
                  <a:cubicBezTo>
                    <a:pt x="291569" y="8671148"/>
                    <a:pt x="297822" y="8671148"/>
                    <a:pt x="302316" y="8655935"/>
                  </a:cubicBezTo>
                  <a:cubicBezTo>
                    <a:pt x="311147" y="8681761"/>
                    <a:pt x="320903" y="8659086"/>
                    <a:pt x="329236" y="8649323"/>
                  </a:cubicBezTo>
                  <a:cubicBezTo>
                    <a:pt x="327242" y="8601140"/>
                    <a:pt x="340559" y="8626334"/>
                    <a:pt x="347965" y="8616253"/>
                  </a:cubicBezTo>
                  <a:cubicBezTo>
                    <a:pt x="350159" y="8607656"/>
                    <a:pt x="353157" y="8604257"/>
                    <a:pt x="356013" y="8607121"/>
                  </a:cubicBezTo>
                  <a:cubicBezTo>
                    <a:pt x="382007" y="8540042"/>
                    <a:pt x="330803" y="8585392"/>
                    <a:pt x="325390" y="8607121"/>
                  </a:cubicBezTo>
                  <a:cubicBezTo>
                    <a:pt x="321260" y="8610586"/>
                    <a:pt x="319052" y="8594524"/>
                    <a:pt x="315135" y="8595155"/>
                  </a:cubicBezTo>
                  <a:cubicBezTo>
                    <a:pt x="308797" y="8595155"/>
                    <a:pt x="310007" y="8583818"/>
                    <a:pt x="309366" y="8578151"/>
                  </a:cubicBezTo>
                  <a:lnTo>
                    <a:pt x="302245" y="8558309"/>
                  </a:lnTo>
                  <a:cubicBezTo>
                    <a:pt x="289909" y="8556544"/>
                    <a:pt x="277625" y="8550656"/>
                    <a:pt x="265497" y="8540673"/>
                  </a:cubicBezTo>
                  <a:cubicBezTo>
                    <a:pt x="275894" y="8523666"/>
                    <a:pt x="290779" y="8509181"/>
                    <a:pt x="301889" y="8533430"/>
                  </a:cubicBezTo>
                  <a:cubicBezTo>
                    <a:pt x="306589" y="8506030"/>
                    <a:pt x="362209" y="8545081"/>
                    <a:pt x="338637" y="8485246"/>
                  </a:cubicBezTo>
                  <a:cubicBezTo>
                    <a:pt x="334649" y="8485246"/>
                    <a:pt x="334577" y="8485246"/>
                    <a:pt x="334007" y="8467611"/>
                  </a:cubicBezTo>
                  <a:cubicBezTo>
                    <a:pt x="341129" y="8442416"/>
                    <a:pt x="351028" y="8446196"/>
                    <a:pt x="358933" y="8428559"/>
                  </a:cubicBezTo>
                  <a:cubicBezTo>
                    <a:pt x="358292" y="8423521"/>
                    <a:pt x="357651" y="8418164"/>
                    <a:pt x="357081" y="8412811"/>
                  </a:cubicBezTo>
                  <a:cubicBezTo>
                    <a:pt x="335716" y="8412811"/>
                    <a:pt x="316915" y="8381319"/>
                    <a:pt x="295194" y="8381319"/>
                  </a:cubicBezTo>
                  <a:cubicBezTo>
                    <a:pt x="307229" y="8336915"/>
                    <a:pt x="327598" y="8387617"/>
                    <a:pt x="337924" y="8330930"/>
                  </a:cubicBezTo>
                  <a:cubicBezTo>
                    <a:pt x="336358" y="8325263"/>
                    <a:pt x="334007" y="8320538"/>
                    <a:pt x="333936" y="8315814"/>
                  </a:cubicBezTo>
                  <a:cubicBezTo>
                    <a:pt x="332797" y="8291880"/>
                    <a:pt x="323111" y="8288732"/>
                    <a:pt x="319123" y="8284321"/>
                  </a:cubicBezTo>
                  <a:cubicBezTo>
                    <a:pt x="319123" y="8277391"/>
                    <a:pt x="318055" y="8271096"/>
                    <a:pt x="321473" y="8265112"/>
                  </a:cubicBezTo>
                  <a:cubicBezTo>
                    <a:pt x="336329" y="8265614"/>
                    <a:pt x="350843" y="8245587"/>
                    <a:pt x="362993" y="8207796"/>
                  </a:cubicBezTo>
                  <a:lnTo>
                    <a:pt x="362992" y="8186695"/>
                  </a:lnTo>
                  <a:lnTo>
                    <a:pt x="368049" y="8172838"/>
                  </a:lnTo>
                  <a:lnTo>
                    <a:pt x="368049" y="8161187"/>
                  </a:lnTo>
                  <a:cubicBezTo>
                    <a:pt x="363633" y="8136307"/>
                    <a:pt x="347752" y="8196459"/>
                    <a:pt x="348892" y="8147958"/>
                  </a:cubicBezTo>
                  <a:lnTo>
                    <a:pt x="356014" y="8130322"/>
                  </a:lnTo>
                  <a:cubicBezTo>
                    <a:pt x="361938" y="8134637"/>
                    <a:pt x="368006" y="8128401"/>
                    <a:pt x="372892" y="8113001"/>
                  </a:cubicBezTo>
                  <a:cubicBezTo>
                    <a:pt x="375812" y="8077101"/>
                    <a:pt x="340986" y="8106074"/>
                    <a:pt x="331657" y="8057573"/>
                  </a:cubicBezTo>
                  <a:cubicBezTo>
                    <a:pt x="323994" y="8086861"/>
                    <a:pt x="312805" y="8089317"/>
                    <a:pt x="304524" y="8063558"/>
                  </a:cubicBezTo>
                  <a:lnTo>
                    <a:pt x="304523" y="8050961"/>
                  </a:lnTo>
                  <a:cubicBezTo>
                    <a:pt x="316987" y="8024821"/>
                    <a:pt x="314779" y="8019468"/>
                    <a:pt x="301461" y="8019468"/>
                  </a:cubicBezTo>
                  <a:cubicBezTo>
                    <a:pt x="299253" y="8011596"/>
                    <a:pt x="294340" y="8006871"/>
                    <a:pt x="294339" y="7990809"/>
                  </a:cubicBezTo>
                  <a:cubicBezTo>
                    <a:pt x="302387" y="7966246"/>
                    <a:pt x="307443" y="7970653"/>
                    <a:pt x="314138" y="7952703"/>
                  </a:cubicBezTo>
                  <a:lnTo>
                    <a:pt x="314138" y="7925618"/>
                  </a:lnTo>
                  <a:cubicBezTo>
                    <a:pt x="327833" y="7911351"/>
                    <a:pt x="341763" y="7901875"/>
                    <a:pt x="355800" y="7897276"/>
                  </a:cubicBezTo>
                  <a:cubicBezTo>
                    <a:pt x="359788" y="7889404"/>
                    <a:pt x="357224" y="7872711"/>
                    <a:pt x="362922" y="7867675"/>
                  </a:cubicBezTo>
                  <a:lnTo>
                    <a:pt x="362921" y="7855392"/>
                  </a:lnTo>
                  <a:lnTo>
                    <a:pt x="367835" y="7842163"/>
                  </a:lnTo>
                  <a:lnTo>
                    <a:pt x="367835" y="7830512"/>
                  </a:lnTo>
                  <a:lnTo>
                    <a:pt x="362922" y="7817600"/>
                  </a:lnTo>
                  <a:cubicBezTo>
                    <a:pt x="362921" y="7812876"/>
                    <a:pt x="362921" y="7809097"/>
                    <a:pt x="362921" y="7805000"/>
                  </a:cubicBezTo>
                  <a:cubicBezTo>
                    <a:pt x="352381" y="7773507"/>
                    <a:pt x="338708" y="7793035"/>
                    <a:pt x="326315" y="7787681"/>
                  </a:cubicBezTo>
                  <a:lnTo>
                    <a:pt x="319194" y="7769728"/>
                  </a:lnTo>
                  <a:cubicBezTo>
                    <a:pt x="319194" y="7733200"/>
                    <a:pt x="339776" y="7751150"/>
                    <a:pt x="344904" y="7760596"/>
                  </a:cubicBezTo>
                  <a:cubicBezTo>
                    <a:pt x="347681" y="7763433"/>
                    <a:pt x="348251" y="7754929"/>
                    <a:pt x="350102" y="7753038"/>
                  </a:cubicBezTo>
                  <a:cubicBezTo>
                    <a:pt x="351954" y="7751150"/>
                    <a:pt x="357224" y="7753038"/>
                    <a:pt x="357936" y="7743906"/>
                  </a:cubicBezTo>
                  <a:cubicBezTo>
                    <a:pt x="356156" y="7729735"/>
                    <a:pt x="366055" y="7723122"/>
                    <a:pt x="360572" y="7714618"/>
                  </a:cubicBezTo>
                  <a:cubicBezTo>
                    <a:pt x="348251" y="7723122"/>
                    <a:pt x="336500" y="7673676"/>
                    <a:pt x="324963" y="7700447"/>
                  </a:cubicBezTo>
                  <a:lnTo>
                    <a:pt x="318624" y="7683754"/>
                  </a:lnTo>
                  <a:cubicBezTo>
                    <a:pt x="324037" y="7663916"/>
                    <a:pt x="330304" y="7669583"/>
                    <a:pt x="335788" y="7654152"/>
                  </a:cubicBezTo>
                  <a:cubicBezTo>
                    <a:pt x="341627" y="7674308"/>
                    <a:pt x="346898" y="7661711"/>
                    <a:pt x="351669" y="7654152"/>
                  </a:cubicBezTo>
                  <a:cubicBezTo>
                    <a:pt x="358655" y="7655157"/>
                    <a:pt x="365599" y="7648670"/>
                    <a:pt x="371894" y="7635257"/>
                  </a:cubicBezTo>
                  <a:cubicBezTo>
                    <a:pt x="359645" y="7570383"/>
                    <a:pt x="341983" y="7557155"/>
                    <a:pt x="323894" y="7549911"/>
                  </a:cubicBezTo>
                  <a:lnTo>
                    <a:pt x="331016" y="7532275"/>
                  </a:lnTo>
                  <a:cubicBezTo>
                    <a:pt x="342268" y="7536999"/>
                    <a:pt x="352880" y="7506452"/>
                    <a:pt x="363064" y="7490390"/>
                  </a:cubicBezTo>
                  <a:cubicBezTo>
                    <a:pt x="363064" y="7483146"/>
                    <a:pt x="363705" y="7476533"/>
                    <a:pt x="360714" y="7472437"/>
                  </a:cubicBezTo>
                  <a:cubicBezTo>
                    <a:pt x="334364" y="7509600"/>
                    <a:pt x="344832" y="7456064"/>
                    <a:pt x="362992" y="7440944"/>
                  </a:cubicBezTo>
                  <a:cubicBezTo>
                    <a:pt x="354518" y="7402842"/>
                    <a:pt x="343622" y="7440945"/>
                    <a:pt x="334506" y="7431184"/>
                  </a:cubicBezTo>
                  <a:cubicBezTo>
                    <a:pt x="337070" y="7402842"/>
                    <a:pt x="348179" y="7417327"/>
                    <a:pt x="353093" y="7404730"/>
                  </a:cubicBezTo>
                  <a:lnTo>
                    <a:pt x="353093" y="7380481"/>
                  </a:lnTo>
                  <a:lnTo>
                    <a:pt x="348464" y="7368198"/>
                  </a:lnTo>
                  <a:cubicBezTo>
                    <a:pt x="349390" y="7331667"/>
                    <a:pt x="337497" y="7372923"/>
                    <a:pt x="331728" y="7361586"/>
                  </a:cubicBezTo>
                  <a:cubicBezTo>
                    <a:pt x="327527" y="7358749"/>
                    <a:pt x="329734" y="7339539"/>
                    <a:pt x="324606" y="7333241"/>
                  </a:cubicBezTo>
                  <a:cubicBezTo>
                    <a:pt x="324037" y="7333241"/>
                    <a:pt x="323966" y="7330093"/>
                    <a:pt x="323681" y="7328202"/>
                  </a:cubicBezTo>
                  <a:cubicBezTo>
                    <a:pt x="323396" y="7326314"/>
                    <a:pt x="324820" y="7313085"/>
                    <a:pt x="326388" y="7313085"/>
                  </a:cubicBezTo>
                  <a:cubicBezTo>
                    <a:pt x="337077" y="7317179"/>
                    <a:pt x="347845" y="7310943"/>
                    <a:pt x="357936" y="7294821"/>
                  </a:cubicBezTo>
                  <a:lnTo>
                    <a:pt x="357936" y="7268681"/>
                  </a:lnTo>
                  <a:cubicBezTo>
                    <a:pt x="352595" y="7250100"/>
                    <a:pt x="341414" y="7241599"/>
                    <a:pt x="338423" y="7212308"/>
                  </a:cubicBezTo>
                  <a:cubicBezTo>
                    <a:pt x="343123" y="7196250"/>
                    <a:pt x="346185" y="7189320"/>
                    <a:pt x="338850" y="7173572"/>
                  </a:cubicBezTo>
                  <a:cubicBezTo>
                    <a:pt x="340274" y="7161920"/>
                    <a:pt x="346470" y="7171366"/>
                    <a:pt x="348322" y="7159715"/>
                  </a:cubicBezTo>
                  <a:lnTo>
                    <a:pt x="348322" y="7136726"/>
                  </a:lnTo>
                  <a:lnTo>
                    <a:pt x="352951" y="7123815"/>
                  </a:lnTo>
                  <a:cubicBezTo>
                    <a:pt x="349533" y="7098621"/>
                    <a:pt x="296618" y="7103659"/>
                    <a:pt x="319551" y="7069333"/>
                  </a:cubicBezTo>
                  <a:cubicBezTo>
                    <a:pt x="328061" y="7069016"/>
                    <a:pt x="336378" y="7058122"/>
                    <a:pt x="343550" y="7037840"/>
                  </a:cubicBezTo>
                  <a:lnTo>
                    <a:pt x="343550" y="6978317"/>
                  </a:lnTo>
                  <a:cubicBezTo>
                    <a:pt x="349746" y="6971704"/>
                    <a:pt x="346684" y="6950917"/>
                    <a:pt x="352381" y="6943991"/>
                  </a:cubicBezTo>
                  <a:cubicBezTo>
                    <a:pt x="356939" y="6915963"/>
                    <a:pt x="340488" y="6931080"/>
                    <a:pt x="343336" y="6909036"/>
                  </a:cubicBezTo>
                  <a:cubicBezTo>
                    <a:pt x="349383" y="6892468"/>
                    <a:pt x="355800" y="6878737"/>
                    <a:pt x="362494" y="6868094"/>
                  </a:cubicBezTo>
                  <a:lnTo>
                    <a:pt x="348963" y="6832822"/>
                  </a:lnTo>
                  <a:lnTo>
                    <a:pt x="348464" y="6818651"/>
                  </a:lnTo>
                  <a:cubicBezTo>
                    <a:pt x="359873" y="6791536"/>
                    <a:pt x="372621" y="6777362"/>
                    <a:pt x="385568" y="6777395"/>
                  </a:cubicBezTo>
                  <a:lnTo>
                    <a:pt x="392192" y="6755666"/>
                  </a:lnTo>
                  <a:cubicBezTo>
                    <a:pt x="383289" y="6746848"/>
                    <a:pt x="372891" y="6749681"/>
                    <a:pt x="364702" y="6727952"/>
                  </a:cubicBezTo>
                  <a:cubicBezTo>
                    <a:pt x="361924" y="6739289"/>
                    <a:pt x="355230" y="6743068"/>
                    <a:pt x="353450" y="6729840"/>
                  </a:cubicBezTo>
                  <a:cubicBezTo>
                    <a:pt x="353450" y="6726375"/>
                    <a:pt x="353450" y="6721967"/>
                    <a:pt x="352808" y="6718502"/>
                  </a:cubicBezTo>
                  <a:cubicBezTo>
                    <a:pt x="345687" y="6693622"/>
                    <a:pt x="359930" y="6704017"/>
                    <a:pt x="363206" y="6683231"/>
                  </a:cubicBezTo>
                  <a:cubicBezTo>
                    <a:pt x="366055" y="6629695"/>
                    <a:pt x="355230" y="6643865"/>
                    <a:pt x="348322" y="6622765"/>
                  </a:cubicBezTo>
                  <a:lnTo>
                    <a:pt x="348322" y="6577729"/>
                  </a:lnTo>
                  <a:lnTo>
                    <a:pt x="343764" y="6564818"/>
                  </a:lnTo>
                  <a:cubicBezTo>
                    <a:pt x="346684" y="6460579"/>
                    <a:pt x="315278" y="6530492"/>
                    <a:pt x="301746" y="6522619"/>
                  </a:cubicBezTo>
                  <a:cubicBezTo>
                    <a:pt x="293485" y="6501833"/>
                    <a:pt x="281591" y="6505611"/>
                    <a:pt x="274612" y="6478216"/>
                  </a:cubicBezTo>
                  <a:lnTo>
                    <a:pt x="281734" y="6473173"/>
                  </a:lnTo>
                  <a:lnTo>
                    <a:pt x="287360" y="6485774"/>
                  </a:lnTo>
                  <a:cubicBezTo>
                    <a:pt x="296049" y="6458060"/>
                    <a:pt x="308725" y="6489235"/>
                    <a:pt x="317129" y="6462153"/>
                  </a:cubicBezTo>
                  <a:cubicBezTo>
                    <a:pt x="326103" y="6464669"/>
                    <a:pt x="334720" y="6487662"/>
                    <a:pt x="341129" y="6462153"/>
                  </a:cubicBezTo>
                  <a:cubicBezTo>
                    <a:pt x="359004" y="6500259"/>
                    <a:pt x="406364" y="6457115"/>
                    <a:pt x="355800" y="6425622"/>
                  </a:cubicBezTo>
                  <a:cubicBezTo>
                    <a:pt x="350814" y="6449239"/>
                    <a:pt x="338708" y="6432234"/>
                    <a:pt x="334007" y="6419637"/>
                  </a:cubicBezTo>
                  <a:lnTo>
                    <a:pt x="334506" y="6405781"/>
                  </a:lnTo>
                  <a:cubicBezTo>
                    <a:pt x="342197" y="6394443"/>
                    <a:pt x="338494" y="6370191"/>
                    <a:pt x="331728" y="6376176"/>
                  </a:cubicBezTo>
                  <a:cubicBezTo>
                    <a:pt x="327740" y="6362319"/>
                    <a:pt x="327740" y="6362005"/>
                    <a:pt x="334079" y="6344683"/>
                  </a:cubicBezTo>
                  <a:cubicBezTo>
                    <a:pt x="333081" y="6317283"/>
                    <a:pt x="336286" y="6277604"/>
                    <a:pt x="332511" y="6255247"/>
                  </a:cubicBezTo>
                  <a:cubicBezTo>
                    <a:pt x="311147" y="6245797"/>
                    <a:pt x="286933" y="6189739"/>
                    <a:pt x="266066" y="6223754"/>
                  </a:cubicBezTo>
                  <a:cubicBezTo>
                    <a:pt x="277176" y="6229735"/>
                    <a:pt x="279811" y="6251150"/>
                    <a:pt x="266921" y="6255247"/>
                  </a:cubicBezTo>
                  <a:cubicBezTo>
                    <a:pt x="255882" y="6282015"/>
                    <a:pt x="241497" y="6275713"/>
                    <a:pt x="229319" y="6290516"/>
                  </a:cubicBezTo>
                  <a:cubicBezTo>
                    <a:pt x="225466" y="6294989"/>
                    <a:pt x="222211" y="6306422"/>
                    <a:pt x="220345" y="6322009"/>
                  </a:cubicBezTo>
                  <a:cubicBezTo>
                    <a:pt x="216713" y="6331458"/>
                    <a:pt x="212725" y="6323899"/>
                    <a:pt x="207313" y="6326105"/>
                  </a:cubicBezTo>
                  <a:lnTo>
                    <a:pt x="199479" y="6351299"/>
                  </a:lnTo>
                  <a:cubicBezTo>
                    <a:pt x="191075" y="6347520"/>
                    <a:pt x="183597" y="6355706"/>
                    <a:pt x="176974" y="6344683"/>
                  </a:cubicBezTo>
                  <a:lnTo>
                    <a:pt x="176974" y="6319489"/>
                  </a:lnTo>
                  <a:cubicBezTo>
                    <a:pt x="180606" y="6301225"/>
                    <a:pt x="193924" y="6307206"/>
                    <a:pt x="191217" y="6282643"/>
                  </a:cubicBezTo>
                  <a:lnTo>
                    <a:pt x="184096" y="6265325"/>
                  </a:lnTo>
                  <a:cubicBezTo>
                    <a:pt x="181960" y="6265325"/>
                    <a:pt x="179903" y="6267293"/>
                    <a:pt x="177921" y="6270206"/>
                  </a:cubicBezTo>
                  <a:close/>
                  <a:moveTo>
                    <a:pt x="306365" y="6137069"/>
                  </a:moveTo>
                  <a:cubicBezTo>
                    <a:pt x="298550" y="6145021"/>
                    <a:pt x="292417" y="6153602"/>
                    <a:pt x="289782" y="6161397"/>
                  </a:cubicBezTo>
                  <a:lnTo>
                    <a:pt x="289568" y="6160137"/>
                  </a:lnTo>
                  <a:cubicBezTo>
                    <a:pt x="288571" y="6177145"/>
                    <a:pt x="292915" y="6179347"/>
                    <a:pt x="296120" y="6178719"/>
                  </a:cubicBezTo>
                  <a:cubicBezTo>
                    <a:pt x="323966" y="6178719"/>
                    <a:pt x="349818" y="6204541"/>
                    <a:pt x="373034" y="6120772"/>
                  </a:cubicBezTo>
                  <a:cubicBezTo>
                    <a:pt x="368387" y="6095027"/>
                    <a:pt x="329810" y="6113213"/>
                    <a:pt x="306365" y="6137069"/>
                  </a:cubicBezTo>
                  <a:close/>
                  <a:moveTo>
                    <a:pt x="212947" y="6230051"/>
                  </a:moveTo>
                  <a:cubicBezTo>
                    <a:pt x="211674" y="6231783"/>
                    <a:pt x="210873" y="6236034"/>
                    <a:pt x="213651" y="6240758"/>
                  </a:cubicBezTo>
                  <a:lnTo>
                    <a:pt x="213508" y="6238553"/>
                  </a:lnTo>
                  <a:cubicBezTo>
                    <a:pt x="213508" y="6238553"/>
                    <a:pt x="214647" y="6236034"/>
                    <a:pt x="215075" y="6234460"/>
                  </a:cubicBezTo>
                  <a:cubicBezTo>
                    <a:pt x="215965" y="6229107"/>
                    <a:pt x="214220" y="6228319"/>
                    <a:pt x="212947" y="6230051"/>
                  </a:cubicBezTo>
                  <a:close/>
                  <a:moveTo>
                    <a:pt x="375385" y="6045190"/>
                  </a:moveTo>
                  <a:cubicBezTo>
                    <a:pt x="371538" y="6061880"/>
                    <a:pt x="372108" y="6066605"/>
                    <a:pt x="379088" y="6070066"/>
                  </a:cubicBezTo>
                  <a:lnTo>
                    <a:pt x="378874" y="6068810"/>
                  </a:lnTo>
                  <a:cubicBezTo>
                    <a:pt x="380319" y="6069062"/>
                    <a:pt x="381709" y="6071267"/>
                    <a:pt x="382862" y="6075105"/>
                  </a:cubicBezTo>
                  <a:lnTo>
                    <a:pt x="382862" y="6088020"/>
                  </a:lnTo>
                  <a:cubicBezTo>
                    <a:pt x="389984" y="6102191"/>
                    <a:pt x="397105" y="6079202"/>
                    <a:pt x="401593" y="6062826"/>
                  </a:cubicBezTo>
                  <a:lnTo>
                    <a:pt x="395681" y="6045190"/>
                  </a:lnTo>
                  <a:close/>
                  <a:moveTo>
                    <a:pt x="192051" y="6215938"/>
                  </a:moveTo>
                  <a:lnTo>
                    <a:pt x="187412" y="6235575"/>
                  </a:lnTo>
                  <a:lnTo>
                    <a:pt x="186802" y="6234146"/>
                  </a:lnTo>
                  <a:lnTo>
                    <a:pt x="187229" y="6236348"/>
                  </a:lnTo>
                  <a:lnTo>
                    <a:pt x="187412" y="6235575"/>
                  </a:lnTo>
                  <a:lnTo>
                    <a:pt x="193924" y="6250836"/>
                  </a:lnTo>
                  <a:cubicBezTo>
                    <a:pt x="218707" y="6226981"/>
                    <a:pt x="201388" y="6206491"/>
                    <a:pt x="192051" y="6215938"/>
                  </a:cubicBezTo>
                  <a:close/>
                  <a:moveTo>
                    <a:pt x="274826" y="5672944"/>
                  </a:moveTo>
                  <a:lnTo>
                    <a:pt x="276810" y="5689618"/>
                  </a:lnTo>
                  <a:lnTo>
                    <a:pt x="276749" y="5689634"/>
                  </a:lnTo>
                  <a:lnTo>
                    <a:pt x="276963" y="5690897"/>
                  </a:lnTo>
                  <a:lnTo>
                    <a:pt x="276810" y="5689618"/>
                  </a:lnTo>
                  <a:lnTo>
                    <a:pt x="294553" y="5684913"/>
                  </a:lnTo>
                  <a:lnTo>
                    <a:pt x="294553" y="5672944"/>
                  </a:lnTo>
                  <a:cubicBezTo>
                    <a:pt x="288172" y="5662866"/>
                    <a:pt x="281207" y="5662866"/>
                    <a:pt x="274826" y="5672944"/>
                  </a:cubicBezTo>
                  <a:close/>
                  <a:moveTo>
                    <a:pt x="256398" y="5666922"/>
                  </a:moveTo>
                  <a:cubicBezTo>
                    <a:pt x="254316" y="5666253"/>
                    <a:pt x="252144" y="5666647"/>
                    <a:pt x="250328" y="5673261"/>
                  </a:cubicBezTo>
                  <a:lnTo>
                    <a:pt x="250328" y="5697192"/>
                  </a:lnTo>
                  <a:cubicBezTo>
                    <a:pt x="254672" y="5713255"/>
                    <a:pt x="261224" y="5697193"/>
                    <a:pt x="265141" y="5686801"/>
                  </a:cubicBezTo>
                  <a:cubicBezTo>
                    <a:pt x="264998" y="5680502"/>
                    <a:pt x="266138" y="5673890"/>
                    <a:pt x="262149" y="5668219"/>
                  </a:cubicBezTo>
                  <a:lnTo>
                    <a:pt x="261936" y="5666963"/>
                  </a:lnTo>
                  <a:cubicBezTo>
                    <a:pt x="260476" y="5669323"/>
                    <a:pt x="258482" y="5667591"/>
                    <a:pt x="256398" y="5666922"/>
                  </a:cubicBezTo>
                  <a:close/>
                  <a:moveTo>
                    <a:pt x="246909" y="5580671"/>
                  </a:moveTo>
                  <a:cubicBezTo>
                    <a:pt x="246553" y="5585553"/>
                    <a:pt x="244416" y="5589804"/>
                    <a:pt x="243010" y="5594095"/>
                  </a:cubicBezTo>
                  <a:lnTo>
                    <a:pt x="243480" y="5607447"/>
                  </a:lnTo>
                  <a:lnTo>
                    <a:pt x="243277" y="5606494"/>
                  </a:lnTo>
                  <a:lnTo>
                    <a:pt x="243491" y="5607756"/>
                  </a:lnTo>
                  <a:lnTo>
                    <a:pt x="243480" y="5607447"/>
                  </a:lnTo>
                  <a:lnTo>
                    <a:pt x="247513" y="5626378"/>
                  </a:lnTo>
                  <a:cubicBezTo>
                    <a:pt x="252584" y="5638380"/>
                    <a:pt x="259728" y="5628461"/>
                    <a:pt x="265069" y="5612164"/>
                  </a:cubicBezTo>
                  <a:cubicBezTo>
                    <a:pt x="258731" y="5598621"/>
                    <a:pt x="254743" y="5578466"/>
                    <a:pt x="246909" y="5580671"/>
                  </a:cubicBezTo>
                  <a:close/>
                  <a:moveTo>
                    <a:pt x="249179" y="4728714"/>
                  </a:moveTo>
                  <a:lnTo>
                    <a:pt x="245749" y="4740891"/>
                  </a:lnTo>
                  <a:lnTo>
                    <a:pt x="245342" y="4740759"/>
                  </a:lnTo>
                  <a:lnTo>
                    <a:pt x="245342" y="4741073"/>
                  </a:lnTo>
                  <a:cubicBezTo>
                    <a:pt x="243562" y="4737612"/>
                    <a:pt x="238220" y="4746744"/>
                    <a:pt x="242493" y="4751469"/>
                  </a:cubicBezTo>
                  <a:cubicBezTo>
                    <a:pt x="243918" y="4751468"/>
                    <a:pt x="244915" y="4751469"/>
                    <a:pt x="245342" y="4741073"/>
                  </a:cubicBezTo>
                  <a:lnTo>
                    <a:pt x="245698" y="4741073"/>
                  </a:lnTo>
                  <a:lnTo>
                    <a:pt x="245749" y="4740891"/>
                  </a:lnTo>
                  <a:lnTo>
                    <a:pt x="250817" y="4742531"/>
                  </a:lnTo>
                  <a:cubicBezTo>
                    <a:pt x="252590" y="4742648"/>
                    <a:pt x="254138" y="4741232"/>
                    <a:pt x="254957" y="4735092"/>
                  </a:cubicBezTo>
                  <a:lnTo>
                    <a:pt x="254743" y="4733832"/>
                  </a:lnTo>
                  <a:cubicBezTo>
                    <a:pt x="253069" y="4728794"/>
                    <a:pt x="250951" y="4727297"/>
                    <a:pt x="249179" y="4728714"/>
                  </a:cubicBezTo>
                  <a:close/>
                  <a:moveTo>
                    <a:pt x="242333" y="4635180"/>
                  </a:moveTo>
                  <a:lnTo>
                    <a:pt x="241445" y="4652198"/>
                  </a:lnTo>
                  <a:lnTo>
                    <a:pt x="241212" y="4651320"/>
                  </a:lnTo>
                  <a:lnTo>
                    <a:pt x="241425" y="4652579"/>
                  </a:lnTo>
                  <a:lnTo>
                    <a:pt x="241445" y="4652198"/>
                  </a:lnTo>
                  <a:lnTo>
                    <a:pt x="244764" y="4664705"/>
                  </a:lnTo>
                  <a:cubicBezTo>
                    <a:pt x="245556" y="4669665"/>
                    <a:pt x="246268" y="4674940"/>
                    <a:pt x="247835" y="4679979"/>
                  </a:cubicBezTo>
                  <a:cubicBezTo>
                    <a:pt x="250861" y="4668893"/>
                    <a:pt x="251282" y="4649022"/>
                    <a:pt x="248775" y="4635635"/>
                  </a:cubicBezTo>
                  <a:cubicBezTo>
                    <a:pt x="248490" y="4634124"/>
                    <a:pt x="248177" y="4632738"/>
                    <a:pt x="247835" y="4631482"/>
                  </a:cubicBezTo>
                  <a:cubicBezTo>
                    <a:pt x="246481" y="4630851"/>
                    <a:pt x="244024" y="4631874"/>
                    <a:pt x="242333" y="4635180"/>
                  </a:cubicBezTo>
                  <a:close/>
                  <a:moveTo>
                    <a:pt x="216001" y="4600931"/>
                  </a:moveTo>
                  <a:lnTo>
                    <a:pt x="216214" y="4602191"/>
                  </a:lnTo>
                  <a:cubicBezTo>
                    <a:pt x="217432" y="4596333"/>
                    <a:pt x="219476" y="4595800"/>
                    <a:pt x="220843" y="4600932"/>
                  </a:cubicBezTo>
                  <a:cubicBezTo>
                    <a:pt x="219490" y="4606695"/>
                    <a:pt x="217354" y="4606695"/>
                    <a:pt x="216001" y="4600931"/>
                  </a:cubicBezTo>
                  <a:close/>
                  <a:moveTo>
                    <a:pt x="236437" y="4572077"/>
                  </a:moveTo>
                  <a:cubicBezTo>
                    <a:pt x="232995" y="4574793"/>
                    <a:pt x="230636" y="4579202"/>
                    <a:pt x="230885" y="4585501"/>
                  </a:cubicBezTo>
                  <a:lnTo>
                    <a:pt x="230672" y="4584241"/>
                  </a:lnTo>
                  <a:cubicBezTo>
                    <a:pt x="230735" y="4586129"/>
                    <a:pt x="230885" y="4587957"/>
                    <a:pt x="231099" y="4589594"/>
                  </a:cubicBezTo>
                  <a:cubicBezTo>
                    <a:pt x="239787" y="4611419"/>
                    <a:pt x="250207" y="4615231"/>
                    <a:pt x="259585" y="4599989"/>
                  </a:cubicBezTo>
                  <a:lnTo>
                    <a:pt x="255455" y="4588020"/>
                  </a:lnTo>
                  <a:cubicBezTo>
                    <a:pt x="266832" y="4571014"/>
                    <a:pt x="246762" y="4563928"/>
                    <a:pt x="236437" y="4572077"/>
                  </a:cubicBezTo>
                  <a:close/>
                  <a:moveTo>
                    <a:pt x="212431" y="4198611"/>
                  </a:moveTo>
                  <a:cubicBezTo>
                    <a:pt x="204428" y="4209633"/>
                    <a:pt x="196737" y="4231678"/>
                    <a:pt x="191146" y="4252306"/>
                  </a:cubicBezTo>
                  <a:lnTo>
                    <a:pt x="193425" y="4265849"/>
                  </a:lnTo>
                  <a:cubicBezTo>
                    <a:pt x="208024" y="4270477"/>
                    <a:pt x="222595" y="4255804"/>
                    <a:pt x="235301" y="4223650"/>
                  </a:cubicBezTo>
                  <a:cubicBezTo>
                    <a:pt x="235586" y="4221127"/>
                    <a:pt x="235728" y="4215774"/>
                    <a:pt x="235799" y="4212313"/>
                  </a:cubicBezTo>
                  <a:lnTo>
                    <a:pt x="235586" y="4211050"/>
                  </a:lnTo>
                  <a:cubicBezTo>
                    <a:pt x="228749" y="4187588"/>
                    <a:pt x="220434" y="4187588"/>
                    <a:pt x="212431" y="4198611"/>
                  </a:cubicBezTo>
                  <a:close/>
                  <a:moveTo>
                    <a:pt x="209069" y="4043407"/>
                  </a:moveTo>
                  <a:cubicBezTo>
                    <a:pt x="206397" y="4045614"/>
                    <a:pt x="203616" y="4049557"/>
                    <a:pt x="200672" y="4055792"/>
                  </a:cubicBezTo>
                  <a:lnTo>
                    <a:pt x="191303" y="4081890"/>
                  </a:lnTo>
                  <a:lnTo>
                    <a:pt x="191075" y="4080672"/>
                  </a:lnTo>
                  <a:lnTo>
                    <a:pt x="191288" y="4081931"/>
                  </a:lnTo>
                  <a:lnTo>
                    <a:pt x="191303" y="4081890"/>
                  </a:lnTo>
                  <a:lnTo>
                    <a:pt x="193888" y="4095708"/>
                  </a:lnTo>
                  <a:cubicBezTo>
                    <a:pt x="195491" y="4099724"/>
                    <a:pt x="197485" y="4103188"/>
                    <a:pt x="199052" y="4107440"/>
                  </a:cubicBezTo>
                  <a:cubicBezTo>
                    <a:pt x="215787" y="4109962"/>
                    <a:pt x="236867" y="4097362"/>
                    <a:pt x="248191" y="4142397"/>
                  </a:cubicBezTo>
                  <a:cubicBezTo>
                    <a:pt x="260725" y="4120668"/>
                    <a:pt x="278316" y="4129800"/>
                    <a:pt x="289568" y="4113110"/>
                  </a:cubicBezTo>
                  <a:lnTo>
                    <a:pt x="289568" y="4101458"/>
                  </a:lnTo>
                  <a:cubicBezTo>
                    <a:pt x="287787" y="4096734"/>
                    <a:pt x="285082" y="4092640"/>
                    <a:pt x="284868" y="4088230"/>
                  </a:cubicBezTo>
                  <a:cubicBezTo>
                    <a:pt x="284868" y="4062090"/>
                    <a:pt x="262933" y="4047919"/>
                    <a:pt x="257592" y="4070911"/>
                  </a:cubicBezTo>
                  <a:cubicBezTo>
                    <a:pt x="237242" y="4079412"/>
                    <a:pt x="225103" y="4030165"/>
                    <a:pt x="209069" y="4043407"/>
                  </a:cubicBezTo>
                  <a:close/>
                  <a:moveTo>
                    <a:pt x="174054" y="3594741"/>
                  </a:moveTo>
                  <a:cubicBezTo>
                    <a:pt x="170493" y="3606707"/>
                    <a:pt x="170493" y="3607021"/>
                    <a:pt x="174054" y="3618990"/>
                  </a:cubicBezTo>
                  <a:lnTo>
                    <a:pt x="183668" y="3618990"/>
                  </a:lnTo>
                  <a:cubicBezTo>
                    <a:pt x="187229" y="3607021"/>
                    <a:pt x="187229" y="3606707"/>
                    <a:pt x="183669" y="3594741"/>
                  </a:cubicBezTo>
                  <a:close/>
                  <a:moveTo>
                    <a:pt x="98636" y="3611114"/>
                  </a:moveTo>
                  <a:cubicBezTo>
                    <a:pt x="97425" y="3634106"/>
                    <a:pt x="97496" y="3634106"/>
                    <a:pt x="100416" y="3642607"/>
                  </a:cubicBezTo>
                  <a:cubicBezTo>
                    <a:pt x="110315" y="3636940"/>
                    <a:pt x="119502" y="3608280"/>
                    <a:pt x="130042" y="3619304"/>
                  </a:cubicBezTo>
                  <a:cubicBezTo>
                    <a:pt x="138374" y="3642607"/>
                    <a:pt x="143644" y="3619304"/>
                    <a:pt x="151407" y="3611746"/>
                  </a:cubicBezTo>
                  <a:cubicBezTo>
                    <a:pt x="151977" y="3606079"/>
                    <a:pt x="152048" y="3597889"/>
                    <a:pt x="151906" y="3590017"/>
                  </a:cubicBezTo>
                  <a:lnTo>
                    <a:pt x="151479" y="3587811"/>
                  </a:lnTo>
                  <a:cubicBezTo>
                    <a:pt x="134458" y="3566396"/>
                    <a:pt x="115870" y="3610172"/>
                    <a:pt x="98636" y="3611114"/>
                  </a:cubicBezTo>
                  <a:close/>
                  <a:moveTo>
                    <a:pt x="125917" y="3407525"/>
                  </a:moveTo>
                  <a:cubicBezTo>
                    <a:pt x="121708" y="3409345"/>
                    <a:pt x="117441" y="3414167"/>
                    <a:pt x="113190" y="3420662"/>
                  </a:cubicBezTo>
                  <a:lnTo>
                    <a:pt x="89080" y="3467851"/>
                  </a:lnTo>
                  <a:lnTo>
                    <a:pt x="88025" y="3466879"/>
                  </a:lnTo>
                  <a:lnTo>
                    <a:pt x="88451" y="3469081"/>
                  </a:lnTo>
                  <a:lnTo>
                    <a:pt x="89080" y="3467851"/>
                  </a:lnTo>
                  <a:lnTo>
                    <a:pt x="94181" y="3472548"/>
                  </a:lnTo>
                  <a:cubicBezTo>
                    <a:pt x="105535" y="3473552"/>
                    <a:pt x="129597" y="3462863"/>
                    <a:pt x="140440" y="3461209"/>
                  </a:cubicBezTo>
                  <a:lnTo>
                    <a:pt x="149343" y="3489554"/>
                  </a:lnTo>
                  <a:lnTo>
                    <a:pt x="158316" y="3461209"/>
                  </a:lnTo>
                  <a:cubicBezTo>
                    <a:pt x="167004" y="3457747"/>
                    <a:pt x="174411" y="3465934"/>
                    <a:pt x="181033" y="3455224"/>
                  </a:cubicBezTo>
                  <a:cubicBezTo>
                    <a:pt x="181960" y="3384998"/>
                    <a:pt x="147633" y="3449243"/>
                    <a:pt x="138303" y="3412398"/>
                  </a:cubicBezTo>
                  <a:cubicBezTo>
                    <a:pt x="134280" y="3406886"/>
                    <a:pt x="130127" y="3405705"/>
                    <a:pt x="125917" y="3407525"/>
                  </a:cubicBezTo>
                  <a:close/>
                  <a:moveTo>
                    <a:pt x="30170" y="2402188"/>
                  </a:moveTo>
                  <a:cubicBezTo>
                    <a:pt x="31425" y="2402188"/>
                    <a:pt x="32618" y="2404471"/>
                    <a:pt x="34968" y="2409037"/>
                  </a:cubicBezTo>
                  <a:lnTo>
                    <a:pt x="34968" y="2446201"/>
                  </a:lnTo>
                  <a:lnTo>
                    <a:pt x="41377" y="2451236"/>
                  </a:lnTo>
                  <a:cubicBezTo>
                    <a:pt x="57899" y="2410611"/>
                    <a:pt x="76559" y="2462259"/>
                    <a:pt x="46078" y="2462891"/>
                  </a:cubicBezTo>
                  <a:cubicBezTo>
                    <a:pt x="45508" y="2468561"/>
                    <a:pt x="44867" y="2473914"/>
                    <a:pt x="44440" y="2477693"/>
                  </a:cubicBezTo>
                  <a:cubicBezTo>
                    <a:pt x="46220" y="2491550"/>
                    <a:pt x="52558" y="2482101"/>
                    <a:pt x="54482" y="2494698"/>
                  </a:cubicBezTo>
                  <a:lnTo>
                    <a:pt x="54481" y="2505090"/>
                  </a:lnTo>
                  <a:cubicBezTo>
                    <a:pt x="52345" y="2509500"/>
                    <a:pt x="30552" y="2532803"/>
                    <a:pt x="37389" y="2548234"/>
                  </a:cubicBezTo>
                  <a:cubicBezTo>
                    <a:pt x="51404" y="2595789"/>
                    <a:pt x="69857" y="2609364"/>
                    <a:pt x="86600" y="2584451"/>
                  </a:cubicBezTo>
                  <a:lnTo>
                    <a:pt x="93294" y="2602405"/>
                  </a:lnTo>
                  <a:cubicBezTo>
                    <a:pt x="94576" y="2651847"/>
                    <a:pt x="65377" y="2585397"/>
                    <a:pt x="69080" y="2651533"/>
                  </a:cubicBezTo>
                  <a:cubicBezTo>
                    <a:pt x="59395" y="2676096"/>
                    <a:pt x="49923" y="2702550"/>
                    <a:pt x="37460" y="2693732"/>
                  </a:cubicBezTo>
                  <a:cubicBezTo>
                    <a:pt x="34469" y="2703809"/>
                    <a:pt x="34398" y="2703809"/>
                    <a:pt x="35751" y="2725225"/>
                  </a:cubicBezTo>
                  <a:cubicBezTo>
                    <a:pt x="39468" y="2729447"/>
                    <a:pt x="43336" y="2730485"/>
                    <a:pt x="47145" y="2728376"/>
                  </a:cubicBezTo>
                  <a:cubicBezTo>
                    <a:pt x="59396" y="2703809"/>
                    <a:pt x="74066" y="2723333"/>
                    <a:pt x="86742" y="2717352"/>
                  </a:cubicBezTo>
                  <a:cubicBezTo>
                    <a:pt x="92533" y="2733004"/>
                    <a:pt x="99825" y="2733005"/>
                    <a:pt x="105615" y="2717352"/>
                  </a:cubicBezTo>
                  <a:cubicBezTo>
                    <a:pt x="111618" y="2728815"/>
                    <a:pt x="117423" y="2742170"/>
                    <a:pt x="122992" y="2757349"/>
                  </a:cubicBezTo>
                  <a:lnTo>
                    <a:pt x="118505" y="2770260"/>
                  </a:lnTo>
                  <a:cubicBezTo>
                    <a:pt x="118505" y="2773725"/>
                    <a:pt x="118505" y="2777818"/>
                    <a:pt x="118505" y="2781911"/>
                  </a:cubicBezTo>
                  <a:cubicBezTo>
                    <a:pt x="115942" y="2792303"/>
                    <a:pt x="90730" y="2793877"/>
                    <a:pt x="95787" y="2778132"/>
                  </a:cubicBezTo>
                  <a:cubicBezTo>
                    <a:pt x="100294" y="2777283"/>
                    <a:pt x="104610" y="2769754"/>
                    <a:pt x="108036" y="2756717"/>
                  </a:cubicBezTo>
                  <a:cubicBezTo>
                    <a:pt x="91799" y="2734988"/>
                    <a:pt x="74351" y="2780020"/>
                    <a:pt x="58897" y="2751996"/>
                  </a:cubicBezTo>
                  <a:cubicBezTo>
                    <a:pt x="52230" y="2758073"/>
                    <a:pt x="45814" y="2768683"/>
                    <a:pt x="39882" y="2783489"/>
                  </a:cubicBezTo>
                  <a:cubicBezTo>
                    <a:pt x="39882" y="2788524"/>
                    <a:pt x="39881" y="2792303"/>
                    <a:pt x="40310" y="2796400"/>
                  </a:cubicBezTo>
                  <a:cubicBezTo>
                    <a:pt x="53769" y="2814664"/>
                    <a:pt x="67585" y="2783171"/>
                    <a:pt x="81828" y="2789470"/>
                  </a:cubicBezTo>
                  <a:lnTo>
                    <a:pt x="88950" y="2807423"/>
                  </a:lnTo>
                  <a:lnTo>
                    <a:pt x="79407" y="2831986"/>
                  </a:lnTo>
                  <a:lnTo>
                    <a:pt x="79407" y="2843952"/>
                  </a:lnTo>
                  <a:lnTo>
                    <a:pt x="83964" y="2856552"/>
                  </a:lnTo>
                  <a:lnTo>
                    <a:pt x="79977" y="2868517"/>
                  </a:lnTo>
                  <a:cubicBezTo>
                    <a:pt x="96997" y="2961104"/>
                    <a:pt x="118790" y="2875130"/>
                    <a:pt x="138303" y="2862533"/>
                  </a:cubicBezTo>
                  <a:lnTo>
                    <a:pt x="138303" y="2929297"/>
                  </a:lnTo>
                  <a:cubicBezTo>
                    <a:pt x="131181" y="2951341"/>
                    <a:pt x="116083" y="2911661"/>
                    <a:pt x="113520" y="2954492"/>
                  </a:cubicBezTo>
                  <a:cubicBezTo>
                    <a:pt x="105900" y="2974333"/>
                    <a:pt x="72428" y="2948507"/>
                    <a:pt x="74493" y="2999213"/>
                  </a:cubicBezTo>
                  <a:cubicBezTo>
                    <a:pt x="78367" y="3020846"/>
                    <a:pt x="85325" y="3026044"/>
                    <a:pt x="90588" y="3011178"/>
                  </a:cubicBezTo>
                  <a:cubicBezTo>
                    <a:pt x="115513" y="3006454"/>
                    <a:pt x="117935" y="3006768"/>
                    <a:pt x="123490" y="3014326"/>
                  </a:cubicBezTo>
                  <a:lnTo>
                    <a:pt x="118576" y="3027872"/>
                  </a:lnTo>
                  <a:lnTo>
                    <a:pt x="118576" y="3039210"/>
                  </a:lnTo>
                  <a:cubicBezTo>
                    <a:pt x="113520" y="3052749"/>
                    <a:pt x="58683" y="3052435"/>
                    <a:pt x="72499" y="3093374"/>
                  </a:cubicBezTo>
                  <a:cubicBezTo>
                    <a:pt x="82184" y="3083610"/>
                    <a:pt x="93081" y="3119200"/>
                    <a:pt x="100558" y="3096211"/>
                  </a:cubicBezTo>
                  <a:cubicBezTo>
                    <a:pt x="112331" y="3096462"/>
                    <a:pt x="124088" y="3091830"/>
                    <a:pt x="135669" y="3082354"/>
                  </a:cubicBezTo>
                  <a:cubicBezTo>
                    <a:pt x="142790" y="3109122"/>
                    <a:pt x="155538" y="3078575"/>
                    <a:pt x="162802" y="3102509"/>
                  </a:cubicBezTo>
                  <a:cubicBezTo>
                    <a:pt x="162802" y="3134002"/>
                    <a:pt x="149556" y="3106916"/>
                    <a:pt x="145639" y="3129909"/>
                  </a:cubicBezTo>
                  <a:cubicBezTo>
                    <a:pt x="131395" y="3104083"/>
                    <a:pt x="117152" y="3129908"/>
                    <a:pt x="101627" y="3141560"/>
                  </a:cubicBezTo>
                  <a:cubicBezTo>
                    <a:pt x="92083" y="3128018"/>
                    <a:pt x="61248" y="3113847"/>
                    <a:pt x="54837" y="3144708"/>
                  </a:cubicBezTo>
                  <a:cubicBezTo>
                    <a:pt x="58327" y="3155417"/>
                    <a:pt x="59324" y="3169902"/>
                    <a:pt x="62528" y="3179037"/>
                  </a:cubicBezTo>
                  <a:cubicBezTo>
                    <a:pt x="72143" y="3169178"/>
                    <a:pt x="82022" y="3165365"/>
                    <a:pt x="91870" y="3167697"/>
                  </a:cubicBezTo>
                  <a:cubicBezTo>
                    <a:pt x="98992" y="3183445"/>
                    <a:pt x="98992" y="3183445"/>
                    <a:pt x="106113" y="3167697"/>
                  </a:cubicBezTo>
                  <a:cubicBezTo>
                    <a:pt x="129615" y="3167697"/>
                    <a:pt x="154897" y="3155731"/>
                    <a:pt x="177330" y="3185019"/>
                  </a:cubicBezTo>
                  <a:cubicBezTo>
                    <a:pt x="173129" y="3192894"/>
                    <a:pt x="174125" y="3205488"/>
                    <a:pt x="170565" y="3214623"/>
                  </a:cubicBezTo>
                  <a:cubicBezTo>
                    <a:pt x="156322" y="3200449"/>
                    <a:pt x="140867" y="3192577"/>
                    <a:pt x="128974" y="3232259"/>
                  </a:cubicBezTo>
                  <a:cubicBezTo>
                    <a:pt x="128974" y="3237926"/>
                    <a:pt x="128974" y="3242023"/>
                    <a:pt x="128618" y="3246116"/>
                  </a:cubicBezTo>
                  <a:cubicBezTo>
                    <a:pt x="118149" y="3266268"/>
                    <a:pt x="102410" y="3282330"/>
                    <a:pt x="91941" y="3264380"/>
                  </a:cubicBezTo>
                  <a:cubicBezTo>
                    <a:pt x="88238" y="3269419"/>
                    <a:pt x="90730" y="3290520"/>
                    <a:pt x="86600" y="3285795"/>
                  </a:cubicBezTo>
                  <a:cubicBezTo>
                    <a:pt x="80703" y="3274805"/>
                    <a:pt x="74500" y="3267280"/>
                    <a:pt x="68155" y="3263434"/>
                  </a:cubicBezTo>
                  <a:cubicBezTo>
                    <a:pt x="60321" y="3271938"/>
                    <a:pt x="61033" y="3294927"/>
                    <a:pt x="55763" y="3305008"/>
                  </a:cubicBezTo>
                  <a:cubicBezTo>
                    <a:pt x="62899" y="3330546"/>
                    <a:pt x="72093" y="3341917"/>
                    <a:pt x="81187" y="3336501"/>
                  </a:cubicBezTo>
                  <a:cubicBezTo>
                    <a:pt x="99227" y="3315747"/>
                    <a:pt x="117693" y="3303213"/>
                    <a:pt x="136309" y="3299024"/>
                  </a:cubicBezTo>
                  <a:cubicBezTo>
                    <a:pt x="141701" y="3317476"/>
                    <a:pt x="148460" y="3326328"/>
                    <a:pt x="155253" y="3323901"/>
                  </a:cubicBezTo>
                  <a:lnTo>
                    <a:pt x="148701" y="3341854"/>
                  </a:lnTo>
                  <a:lnTo>
                    <a:pt x="155823" y="3359172"/>
                  </a:lnTo>
                  <a:cubicBezTo>
                    <a:pt x="174339" y="3327680"/>
                    <a:pt x="196773" y="3340908"/>
                    <a:pt x="214505" y="3299966"/>
                  </a:cubicBezTo>
                  <a:cubicBezTo>
                    <a:pt x="218173" y="3301289"/>
                    <a:pt x="221826" y="3296567"/>
                    <a:pt x="224761" y="3286741"/>
                  </a:cubicBezTo>
                  <a:cubicBezTo>
                    <a:pt x="226969" y="3286741"/>
                    <a:pt x="240785" y="3281071"/>
                    <a:pt x="234517" y="3299023"/>
                  </a:cubicBezTo>
                  <a:cubicBezTo>
                    <a:pt x="230315" y="3315397"/>
                    <a:pt x="221627" y="3305008"/>
                    <a:pt x="222126" y="3328625"/>
                  </a:cubicBezTo>
                  <a:cubicBezTo>
                    <a:pt x="222126" y="3333032"/>
                    <a:pt x="219134" y="3337129"/>
                    <a:pt x="217425" y="3341536"/>
                  </a:cubicBezTo>
                  <a:lnTo>
                    <a:pt x="217425" y="3353505"/>
                  </a:lnTo>
                  <a:cubicBezTo>
                    <a:pt x="210802" y="3374292"/>
                    <a:pt x="186802" y="3308784"/>
                    <a:pt x="187943" y="3377126"/>
                  </a:cubicBezTo>
                  <a:cubicBezTo>
                    <a:pt x="200974" y="3408618"/>
                    <a:pt x="258802" y="3348466"/>
                    <a:pt x="260868" y="3404208"/>
                  </a:cubicBezTo>
                  <a:cubicBezTo>
                    <a:pt x="244631" y="3450817"/>
                    <a:pt x="224262" y="3417122"/>
                    <a:pt x="207526" y="3451763"/>
                  </a:cubicBezTo>
                  <a:cubicBezTo>
                    <a:pt x="199692" y="3460581"/>
                    <a:pt x="196275" y="3456487"/>
                    <a:pt x="197770" y="3499946"/>
                  </a:cubicBezTo>
                  <a:cubicBezTo>
                    <a:pt x="194280" y="3512857"/>
                    <a:pt x="176404" y="3494907"/>
                    <a:pt x="185449" y="3531438"/>
                  </a:cubicBezTo>
                  <a:cubicBezTo>
                    <a:pt x="213437" y="3543407"/>
                    <a:pt x="239289" y="3528919"/>
                    <a:pt x="266422" y="3550020"/>
                  </a:cubicBezTo>
                  <a:cubicBezTo>
                    <a:pt x="252179" y="3611114"/>
                    <a:pt x="232951" y="3535218"/>
                    <a:pt x="217568" y="3585920"/>
                  </a:cubicBezTo>
                  <a:lnTo>
                    <a:pt x="227253" y="3611431"/>
                  </a:lnTo>
                  <a:cubicBezTo>
                    <a:pt x="227253" y="3616156"/>
                    <a:pt x="227253" y="3619936"/>
                    <a:pt x="227253" y="3624028"/>
                  </a:cubicBezTo>
                  <a:cubicBezTo>
                    <a:pt x="222182" y="3639489"/>
                    <a:pt x="215951" y="3645599"/>
                    <a:pt x="209876" y="3641033"/>
                  </a:cubicBezTo>
                  <a:cubicBezTo>
                    <a:pt x="207953" y="3672526"/>
                    <a:pt x="198410" y="3679452"/>
                    <a:pt x="193425" y="3681975"/>
                  </a:cubicBezTo>
                  <a:cubicBezTo>
                    <a:pt x="193425" y="3687328"/>
                    <a:pt x="193426" y="3691421"/>
                    <a:pt x="193425" y="3693627"/>
                  </a:cubicBezTo>
                  <a:lnTo>
                    <a:pt x="170922" y="3749682"/>
                  </a:lnTo>
                  <a:lnTo>
                    <a:pt x="166078" y="3739290"/>
                  </a:lnTo>
                  <a:cubicBezTo>
                    <a:pt x="164084" y="3746848"/>
                    <a:pt x="164084" y="3746848"/>
                    <a:pt x="163941" y="3758817"/>
                  </a:cubicBezTo>
                  <a:cubicBezTo>
                    <a:pt x="167402" y="3769368"/>
                    <a:pt x="171490" y="3775194"/>
                    <a:pt x="175692" y="3775508"/>
                  </a:cubicBezTo>
                  <a:cubicBezTo>
                    <a:pt x="183312" y="3756926"/>
                    <a:pt x="193496" y="3767635"/>
                    <a:pt x="200832" y="3739290"/>
                  </a:cubicBezTo>
                  <a:lnTo>
                    <a:pt x="206600" y="3751887"/>
                  </a:lnTo>
                  <a:lnTo>
                    <a:pt x="212938" y="3746535"/>
                  </a:lnTo>
                  <a:lnTo>
                    <a:pt x="212938" y="3732992"/>
                  </a:lnTo>
                  <a:lnTo>
                    <a:pt x="208238" y="3720081"/>
                  </a:lnTo>
                  <a:cubicBezTo>
                    <a:pt x="215409" y="3701592"/>
                    <a:pt x="223514" y="3691296"/>
                    <a:pt x="231811" y="3690162"/>
                  </a:cubicBezTo>
                  <a:lnTo>
                    <a:pt x="240998" y="3666227"/>
                  </a:lnTo>
                  <a:cubicBezTo>
                    <a:pt x="251253" y="3676936"/>
                    <a:pt x="272191" y="3642924"/>
                    <a:pt x="276606" y="3682921"/>
                  </a:cubicBezTo>
                  <a:cubicBezTo>
                    <a:pt x="274754" y="3694255"/>
                    <a:pt x="268701" y="3685751"/>
                    <a:pt x="266707" y="3696460"/>
                  </a:cubicBezTo>
                  <a:lnTo>
                    <a:pt x="266707" y="3711891"/>
                  </a:lnTo>
                  <a:cubicBezTo>
                    <a:pt x="263296" y="3723764"/>
                    <a:pt x="259080" y="3730221"/>
                    <a:pt x="254743" y="3730158"/>
                  </a:cubicBezTo>
                  <a:cubicBezTo>
                    <a:pt x="248995" y="3711230"/>
                    <a:pt x="241853" y="3702571"/>
                    <a:pt x="234731" y="3705910"/>
                  </a:cubicBezTo>
                  <a:cubicBezTo>
                    <a:pt x="230814" y="3713782"/>
                    <a:pt x="233164" y="3730472"/>
                    <a:pt x="227609" y="3735511"/>
                  </a:cubicBezTo>
                  <a:lnTo>
                    <a:pt x="227609" y="3783698"/>
                  </a:lnTo>
                  <a:cubicBezTo>
                    <a:pt x="218351" y="3803536"/>
                    <a:pt x="206244" y="3774876"/>
                    <a:pt x="198125" y="3809520"/>
                  </a:cubicBezTo>
                  <a:cubicBezTo>
                    <a:pt x="215217" y="3822749"/>
                    <a:pt x="232666" y="3835974"/>
                    <a:pt x="249758" y="3815501"/>
                  </a:cubicBezTo>
                  <a:cubicBezTo>
                    <a:pt x="253674" y="3823377"/>
                    <a:pt x="251324" y="3834400"/>
                    <a:pt x="252179" y="3843532"/>
                  </a:cubicBezTo>
                  <a:cubicBezTo>
                    <a:pt x="255455" y="3858649"/>
                    <a:pt x="265710" y="3850773"/>
                    <a:pt x="266850" y="3875025"/>
                  </a:cubicBezTo>
                  <a:cubicBezTo>
                    <a:pt x="251039" y="3869355"/>
                    <a:pt x="174838" y="3875025"/>
                    <a:pt x="230102" y="3899902"/>
                  </a:cubicBezTo>
                  <a:cubicBezTo>
                    <a:pt x="233307" y="3904626"/>
                    <a:pt x="232309" y="3911242"/>
                    <a:pt x="232523" y="3916909"/>
                  </a:cubicBezTo>
                  <a:cubicBezTo>
                    <a:pt x="228321" y="3931394"/>
                    <a:pt x="222197" y="3916909"/>
                    <a:pt x="217853" y="3930138"/>
                  </a:cubicBezTo>
                  <a:lnTo>
                    <a:pt x="217853" y="3941790"/>
                  </a:lnTo>
                  <a:cubicBezTo>
                    <a:pt x="220894" y="3947837"/>
                    <a:pt x="223215" y="3959266"/>
                    <a:pt x="224262" y="3973282"/>
                  </a:cubicBezTo>
                  <a:cubicBezTo>
                    <a:pt x="261793" y="3971077"/>
                    <a:pt x="294410" y="4051384"/>
                    <a:pt x="330375" y="4076264"/>
                  </a:cubicBezTo>
                  <a:cubicBezTo>
                    <a:pt x="331230" y="4092641"/>
                    <a:pt x="332155" y="4095474"/>
                    <a:pt x="336500" y="4095474"/>
                  </a:cubicBezTo>
                  <a:cubicBezTo>
                    <a:pt x="345024" y="4092039"/>
                    <a:pt x="353527" y="4103347"/>
                    <a:pt x="360215" y="4126967"/>
                  </a:cubicBezTo>
                  <a:cubicBezTo>
                    <a:pt x="356512" y="4137990"/>
                    <a:pt x="352025" y="4129800"/>
                    <a:pt x="348607" y="4133897"/>
                  </a:cubicBezTo>
                  <a:lnTo>
                    <a:pt x="343051" y="4120982"/>
                  </a:lnTo>
                  <a:cubicBezTo>
                    <a:pt x="334805" y="4136915"/>
                    <a:pt x="326280" y="4149893"/>
                    <a:pt x="317556" y="4159719"/>
                  </a:cubicBezTo>
                  <a:cubicBezTo>
                    <a:pt x="313354" y="4171685"/>
                    <a:pt x="292630" y="4180503"/>
                    <a:pt x="305520" y="4210421"/>
                  </a:cubicBezTo>
                  <a:cubicBezTo>
                    <a:pt x="292061" y="4271519"/>
                    <a:pt x="271550" y="4246322"/>
                    <a:pt x="254458" y="4266795"/>
                  </a:cubicBezTo>
                  <a:lnTo>
                    <a:pt x="248120" y="4285062"/>
                  </a:lnTo>
                  <a:cubicBezTo>
                    <a:pt x="258375" y="4302694"/>
                    <a:pt x="271123" y="4296713"/>
                    <a:pt x="281734" y="4309938"/>
                  </a:cubicBezTo>
                  <a:cubicBezTo>
                    <a:pt x="269841" y="4333873"/>
                    <a:pt x="258161" y="4358753"/>
                    <a:pt x="244132" y="4352455"/>
                  </a:cubicBezTo>
                  <a:cubicBezTo>
                    <a:pt x="243419" y="4357494"/>
                    <a:pt x="242708" y="4362845"/>
                    <a:pt x="241852" y="4368514"/>
                  </a:cubicBezTo>
                  <a:cubicBezTo>
                    <a:pt x="250185" y="4400006"/>
                    <a:pt x="259159" y="4384893"/>
                    <a:pt x="268274" y="4376703"/>
                  </a:cubicBezTo>
                  <a:cubicBezTo>
                    <a:pt x="272618" y="4373556"/>
                    <a:pt x="282518" y="4387095"/>
                    <a:pt x="281876" y="4357807"/>
                  </a:cubicBezTo>
                  <a:cubicBezTo>
                    <a:pt x="285082" y="4348047"/>
                    <a:pt x="289497" y="4354346"/>
                    <a:pt x="293627" y="4352141"/>
                  </a:cubicBezTo>
                  <a:cubicBezTo>
                    <a:pt x="310435" y="4383633"/>
                    <a:pt x="295194" y="4391506"/>
                    <a:pt x="285936" y="4401269"/>
                  </a:cubicBezTo>
                  <a:cubicBezTo>
                    <a:pt x="278814" y="4405363"/>
                    <a:pt x="272405" y="4434336"/>
                    <a:pt x="264072" y="4412606"/>
                  </a:cubicBezTo>
                  <a:lnTo>
                    <a:pt x="253318" y="4444099"/>
                  </a:lnTo>
                  <a:cubicBezTo>
                    <a:pt x="256053" y="4452633"/>
                    <a:pt x="258931" y="4460224"/>
                    <a:pt x="261935" y="4466771"/>
                  </a:cubicBezTo>
                  <a:cubicBezTo>
                    <a:pt x="236297" y="4524403"/>
                    <a:pt x="203894" y="4435278"/>
                    <a:pt x="178754" y="4502674"/>
                  </a:cubicBezTo>
                  <a:cubicBezTo>
                    <a:pt x="178754" y="4506767"/>
                    <a:pt x="178754" y="4510546"/>
                    <a:pt x="178754" y="4514643"/>
                  </a:cubicBezTo>
                  <a:cubicBezTo>
                    <a:pt x="212297" y="4538892"/>
                    <a:pt x="244559" y="4494802"/>
                    <a:pt x="278458" y="4497635"/>
                  </a:cubicBezTo>
                  <a:cubicBezTo>
                    <a:pt x="286790" y="4485670"/>
                    <a:pt x="286007" y="4460158"/>
                    <a:pt x="294268" y="4447879"/>
                  </a:cubicBezTo>
                  <a:cubicBezTo>
                    <a:pt x="311787" y="4453231"/>
                    <a:pt x="328879" y="4420165"/>
                    <a:pt x="345188" y="4431188"/>
                  </a:cubicBezTo>
                  <a:cubicBezTo>
                    <a:pt x="335574" y="4447247"/>
                    <a:pt x="323823" y="4507713"/>
                    <a:pt x="313924" y="4473701"/>
                  </a:cubicBezTo>
                  <a:cubicBezTo>
                    <a:pt x="305378" y="4490391"/>
                    <a:pt x="298897" y="4517791"/>
                    <a:pt x="288927" y="4509604"/>
                  </a:cubicBezTo>
                  <a:cubicBezTo>
                    <a:pt x="284796" y="4517791"/>
                    <a:pt x="287289" y="4528814"/>
                    <a:pt x="286506" y="4538260"/>
                  </a:cubicBezTo>
                  <a:cubicBezTo>
                    <a:pt x="297758" y="4559520"/>
                    <a:pt x="309879" y="4570226"/>
                    <a:pt x="322114" y="4569753"/>
                  </a:cubicBezTo>
                  <a:cubicBezTo>
                    <a:pt x="327598" y="4572904"/>
                    <a:pt x="335716" y="4561881"/>
                    <a:pt x="340061" y="4576997"/>
                  </a:cubicBezTo>
                  <a:cubicBezTo>
                    <a:pt x="338921" y="4588652"/>
                    <a:pt x="343479" y="4593059"/>
                    <a:pt x="344405" y="4599989"/>
                  </a:cubicBezTo>
                  <a:lnTo>
                    <a:pt x="337995" y="4618567"/>
                  </a:lnTo>
                  <a:cubicBezTo>
                    <a:pt x="334356" y="4619923"/>
                    <a:pt x="330717" y="4615797"/>
                    <a:pt x="327669" y="4606916"/>
                  </a:cubicBezTo>
                  <a:cubicBezTo>
                    <a:pt x="322257" y="4624866"/>
                    <a:pt x="315775" y="4616994"/>
                    <a:pt x="309580" y="4618567"/>
                  </a:cubicBezTo>
                  <a:cubicBezTo>
                    <a:pt x="302885" y="4626757"/>
                    <a:pt x="300393" y="4646595"/>
                    <a:pt x="293129" y="4643133"/>
                  </a:cubicBezTo>
                  <a:lnTo>
                    <a:pt x="286007" y="4666436"/>
                  </a:lnTo>
                  <a:cubicBezTo>
                    <a:pt x="281876" y="4697929"/>
                    <a:pt x="268559" y="4711154"/>
                    <a:pt x="261864" y="4734146"/>
                  </a:cubicBezTo>
                  <a:cubicBezTo>
                    <a:pt x="270838" y="4761546"/>
                    <a:pt x="293271" y="4708638"/>
                    <a:pt x="296191" y="4762174"/>
                  </a:cubicBezTo>
                  <a:cubicBezTo>
                    <a:pt x="295408" y="4784849"/>
                    <a:pt x="287146" y="4775403"/>
                    <a:pt x="283372" y="4787682"/>
                  </a:cubicBezTo>
                  <a:cubicBezTo>
                    <a:pt x="276557" y="4770804"/>
                    <a:pt x="268096" y="4773921"/>
                    <a:pt x="262007" y="4795555"/>
                  </a:cubicBezTo>
                  <a:cubicBezTo>
                    <a:pt x="262007" y="4800597"/>
                    <a:pt x="261651" y="4804689"/>
                    <a:pt x="261508" y="4808469"/>
                  </a:cubicBezTo>
                  <a:lnTo>
                    <a:pt x="252820" y="4829885"/>
                  </a:lnTo>
                  <a:cubicBezTo>
                    <a:pt x="253746" y="4845315"/>
                    <a:pt x="261651" y="4835237"/>
                    <a:pt x="264571" y="4837757"/>
                  </a:cubicBezTo>
                  <a:cubicBezTo>
                    <a:pt x="268039" y="4849220"/>
                    <a:pt x="272397" y="4854100"/>
                    <a:pt x="276678" y="4851299"/>
                  </a:cubicBezTo>
                  <a:lnTo>
                    <a:pt x="276677" y="4880273"/>
                  </a:lnTo>
                  <a:lnTo>
                    <a:pt x="266992" y="4905153"/>
                  </a:lnTo>
                  <a:cubicBezTo>
                    <a:pt x="272490" y="4911577"/>
                    <a:pt x="278216" y="4913528"/>
                    <a:pt x="283870" y="4910820"/>
                  </a:cubicBezTo>
                  <a:cubicBezTo>
                    <a:pt x="292630" y="4886885"/>
                    <a:pt x="304453" y="4893501"/>
                    <a:pt x="313355" y="4876176"/>
                  </a:cubicBezTo>
                  <a:lnTo>
                    <a:pt x="321117" y="4892238"/>
                  </a:lnTo>
                  <a:cubicBezTo>
                    <a:pt x="301604" y="4928456"/>
                    <a:pt x="279526" y="4920897"/>
                    <a:pt x="258589" y="4935700"/>
                  </a:cubicBezTo>
                  <a:lnTo>
                    <a:pt x="256381" y="4954596"/>
                  </a:lnTo>
                  <a:lnTo>
                    <a:pt x="252179" y="4965933"/>
                  </a:lnTo>
                  <a:cubicBezTo>
                    <a:pt x="258589" y="4993333"/>
                    <a:pt x="268630" y="4974751"/>
                    <a:pt x="276108" y="4990810"/>
                  </a:cubicBezTo>
                  <a:lnTo>
                    <a:pt x="269414" y="5008446"/>
                  </a:lnTo>
                  <a:cubicBezTo>
                    <a:pt x="265055" y="5007470"/>
                    <a:pt x="260775" y="5013643"/>
                    <a:pt x="257377" y="5025768"/>
                  </a:cubicBezTo>
                  <a:cubicBezTo>
                    <a:pt x="263004" y="5076473"/>
                    <a:pt x="289710" y="5023252"/>
                    <a:pt x="301247" y="5050965"/>
                  </a:cubicBezTo>
                  <a:cubicBezTo>
                    <a:pt x="294767" y="5072063"/>
                    <a:pt x="276962" y="5034903"/>
                    <a:pt x="276962" y="5075842"/>
                  </a:cubicBezTo>
                  <a:cubicBezTo>
                    <a:pt x="280381" y="5082141"/>
                    <a:pt x="282446" y="5090013"/>
                    <a:pt x="282233" y="5098517"/>
                  </a:cubicBezTo>
                  <a:cubicBezTo>
                    <a:pt x="290992" y="5132215"/>
                    <a:pt x="301817" y="5123082"/>
                    <a:pt x="310720" y="5148591"/>
                  </a:cubicBezTo>
                  <a:cubicBezTo>
                    <a:pt x="292131" y="5172211"/>
                    <a:pt x="283372" y="5132215"/>
                    <a:pt x="263503" y="5154258"/>
                  </a:cubicBezTo>
                  <a:cubicBezTo>
                    <a:pt x="245983" y="5190161"/>
                    <a:pt x="268701" y="5198979"/>
                    <a:pt x="276393" y="5208111"/>
                  </a:cubicBezTo>
                  <a:lnTo>
                    <a:pt x="276393" y="5223542"/>
                  </a:lnTo>
                  <a:cubicBezTo>
                    <a:pt x="266992" y="5242752"/>
                    <a:pt x="263075" y="5208743"/>
                    <a:pt x="254387" y="5265744"/>
                  </a:cubicBezTo>
                  <a:cubicBezTo>
                    <a:pt x="250969" y="5265744"/>
                    <a:pt x="247977" y="5265744"/>
                    <a:pt x="244274" y="5265744"/>
                  </a:cubicBezTo>
                  <a:lnTo>
                    <a:pt x="232381" y="5297236"/>
                  </a:lnTo>
                  <a:cubicBezTo>
                    <a:pt x="232381" y="5299756"/>
                    <a:pt x="232381" y="5303849"/>
                    <a:pt x="232381" y="5307628"/>
                  </a:cubicBezTo>
                  <a:cubicBezTo>
                    <a:pt x="235657" y="5318020"/>
                    <a:pt x="240642" y="5314241"/>
                    <a:pt x="244630" y="5325578"/>
                  </a:cubicBezTo>
                  <a:lnTo>
                    <a:pt x="249473" y="5315818"/>
                  </a:lnTo>
                  <a:cubicBezTo>
                    <a:pt x="252443" y="5324666"/>
                    <a:pt x="256025" y="5328570"/>
                    <a:pt x="259586" y="5326841"/>
                  </a:cubicBezTo>
                  <a:lnTo>
                    <a:pt x="266351" y="5308574"/>
                  </a:lnTo>
                  <a:cubicBezTo>
                    <a:pt x="266351" y="5281492"/>
                    <a:pt x="278672" y="5286527"/>
                    <a:pt x="283230" y="5301015"/>
                  </a:cubicBezTo>
                  <a:cubicBezTo>
                    <a:pt x="290351" y="5307942"/>
                    <a:pt x="298968" y="5294717"/>
                    <a:pt x="305948" y="5308888"/>
                  </a:cubicBezTo>
                  <a:cubicBezTo>
                    <a:pt x="304310" y="5313295"/>
                    <a:pt x="302672" y="5317392"/>
                    <a:pt x="301176" y="5321799"/>
                  </a:cubicBezTo>
                  <a:cubicBezTo>
                    <a:pt x="301176" y="5326210"/>
                    <a:pt x="301176" y="5329989"/>
                    <a:pt x="300821" y="5334082"/>
                  </a:cubicBezTo>
                  <a:cubicBezTo>
                    <a:pt x="296049" y="5345420"/>
                    <a:pt x="284654" y="5331877"/>
                    <a:pt x="282375" y="5359908"/>
                  </a:cubicBezTo>
                  <a:cubicBezTo>
                    <a:pt x="285722" y="5366835"/>
                    <a:pt x="290779" y="5363055"/>
                    <a:pt x="294126" y="5375338"/>
                  </a:cubicBezTo>
                  <a:cubicBezTo>
                    <a:pt x="300001" y="5359025"/>
                    <a:pt x="307479" y="5359025"/>
                    <a:pt x="313355" y="5375338"/>
                  </a:cubicBezTo>
                  <a:cubicBezTo>
                    <a:pt x="322541" y="5378172"/>
                    <a:pt x="336999" y="5372502"/>
                    <a:pt x="344619" y="5396122"/>
                  </a:cubicBezTo>
                  <a:cubicBezTo>
                    <a:pt x="336571" y="5407463"/>
                    <a:pt x="327099" y="5396122"/>
                    <a:pt x="317058" y="5400533"/>
                  </a:cubicBezTo>
                  <a:lnTo>
                    <a:pt x="309509" y="5424467"/>
                  </a:lnTo>
                  <a:cubicBezTo>
                    <a:pt x="289376" y="5418830"/>
                    <a:pt x="269364" y="5406831"/>
                    <a:pt x="249615" y="5388564"/>
                  </a:cubicBezTo>
                  <a:cubicBezTo>
                    <a:pt x="223763" y="5449975"/>
                    <a:pt x="244559" y="5415649"/>
                    <a:pt x="247265" y="5455014"/>
                  </a:cubicBezTo>
                  <a:cubicBezTo>
                    <a:pt x="248405" y="5461627"/>
                    <a:pt x="253034" y="5462572"/>
                    <a:pt x="255242" y="5463832"/>
                  </a:cubicBezTo>
                  <a:cubicBezTo>
                    <a:pt x="260511" y="5476743"/>
                    <a:pt x="243562" y="5468871"/>
                    <a:pt x="246696" y="5493120"/>
                  </a:cubicBezTo>
                  <a:lnTo>
                    <a:pt x="242921" y="5504143"/>
                  </a:lnTo>
                  <a:lnTo>
                    <a:pt x="249330" y="5523039"/>
                  </a:lnTo>
                  <a:lnTo>
                    <a:pt x="284155" y="5523038"/>
                  </a:lnTo>
                  <a:cubicBezTo>
                    <a:pt x="286221" y="5536895"/>
                    <a:pt x="292986" y="5530911"/>
                    <a:pt x="296049" y="5540360"/>
                  </a:cubicBezTo>
                  <a:lnTo>
                    <a:pt x="291420" y="5553272"/>
                  </a:lnTo>
                  <a:cubicBezTo>
                    <a:pt x="294482" y="5563664"/>
                    <a:pt x="298968" y="5557365"/>
                    <a:pt x="303028" y="5559256"/>
                  </a:cubicBezTo>
                  <a:lnTo>
                    <a:pt x="308298" y="5547919"/>
                  </a:lnTo>
                  <a:cubicBezTo>
                    <a:pt x="314921" y="5558628"/>
                    <a:pt x="307158" y="5576578"/>
                    <a:pt x="304453" y="5583819"/>
                  </a:cubicBezTo>
                  <a:cubicBezTo>
                    <a:pt x="272690" y="5578783"/>
                    <a:pt x="289425" y="5620982"/>
                    <a:pt x="308512" y="5608071"/>
                  </a:cubicBezTo>
                  <a:cubicBezTo>
                    <a:pt x="314636" y="5623501"/>
                    <a:pt x="339704" y="5677983"/>
                    <a:pt x="326102" y="5698138"/>
                  </a:cubicBezTo>
                  <a:cubicBezTo>
                    <a:pt x="331800" y="5751991"/>
                    <a:pt x="363064" y="5692153"/>
                    <a:pt x="375171" y="5725223"/>
                  </a:cubicBezTo>
                  <a:cubicBezTo>
                    <a:pt x="371603" y="5736025"/>
                    <a:pt x="367386" y="5741944"/>
                    <a:pt x="363063" y="5742228"/>
                  </a:cubicBezTo>
                  <a:cubicBezTo>
                    <a:pt x="360023" y="5733188"/>
                    <a:pt x="356398" y="5728748"/>
                    <a:pt x="352737" y="5729631"/>
                  </a:cubicBezTo>
                  <a:cubicBezTo>
                    <a:pt x="342981" y="5786632"/>
                    <a:pt x="315135" y="5739080"/>
                    <a:pt x="315847" y="5796395"/>
                  </a:cubicBezTo>
                  <a:lnTo>
                    <a:pt x="325746" y="5821904"/>
                  </a:lnTo>
                  <a:cubicBezTo>
                    <a:pt x="323894" y="5857807"/>
                    <a:pt x="310577" y="5831353"/>
                    <a:pt x="302672" y="5839226"/>
                  </a:cubicBezTo>
                  <a:cubicBezTo>
                    <a:pt x="299823" y="5846784"/>
                    <a:pt x="292274" y="5864420"/>
                    <a:pt x="299111" y="5876071"/>
                  </a:cubicBezTo>
                  <a:cubicBezTo>
                    <a:pt x="306732" y="5876071"/>
                    <a:pt x="327099" y="5833241"/>
                    <a:pt x="325604" y="5894021"/>
                  </a:cubicBezTo>
                  <a:cubicBezTo>
                    <a:pt x="321901" y="5906936"/>
                    <a:pt x="299610" y="5902211"/>
                    <a:pt x="301604" y="5931816"/>
                  </a:cubicBezTo>
                  <a:cubicBezTo>
                    <a:pt x="320405" y="5935909"/>
                    <a:pt x="338708" y="5947561"/>
                    <a:pt x="357651" y="5949134"/>
                  </a:cubicBezTo>
                  <a:cubicBezTo>
                    <a:pt x="362921" y="5972441"/>
                    <a:pt x="348108" y="5949134"/>
                    <a:pt x="350529" y="5980627"/>
                  </a:cubicBezTo>
                  <a:cubicBezTo>
                    <a:pt x="356939" y="6006767"/>
                    <a:pt x="360643" y="5987557"/>
                    <a:pt x="368334" y="5986925"/>
                  </a:cubicBezTo>
                  <a:lnTo>
                    <a:pt x="376167" y="6011806"/>
                  </a:lnTo>
                  <a:cubicBezTo>
                    <a:pt x="392405" y="5999840"/>
                    <a:pt x="404654" y="6054953"/>
                    <a:pt x="419396" y="6041096"/>
                  </a:cubicBezTo>
                  <a:lnTo>
                    <a:pt x="419396" y="6017476"/>
                  </a:lnTo>
                  <a:cubicBezTo>
                    <a:pt x="421818" y="6006452"/>
                    <a:pt x="430079" y="6017476"/>
                    <a:pt x="429153" y="5997635"/>
                  </a:cubicBezTo>
                  <a:cubicBezTo>
                    <a:pt x="429153" y="5993541"/>
                    <a:pt x="429794" y="5990391"/>
                    <a:pt x="431717" y="5987243"/>
                  </a:cubicBezTo>
                  <a:cubicBezTo>
                    <a:pt x="435491" y="5987243"/>
                    <a:pt x="449378" y="5990705"/>
                    <a:pt x="439337" y="5969921"/>
                  </a:cubicBezTo>
                  <a:cubicBezTo>
                    <a:pt x="440761" y="5917959"/>
                    <a:pt x="425093" y="5951340"/>
                    <a:pt x="419396" y="5920478"/>
                  </a:cubicBezTo>
                  <a:cubicBezTo>
                    <a:pt x="426518" y="5907564"/>
                    <a:pt x="441616" y="5901897"/>
                    <a:pt x="438981" y="5850249"/>
                  </a:cubicBezTo>
                  <a:cubicBezTo>
                    <a:pt x="433454" y="5829022"/>
                    <a:pt x="426597" y="5815734"/>
                    <a:pt x="419325" y="5812143"/>
                  </a:cubicBezTo>
                  <a:lnTo>
                    <a:pt x="419325" y="5798601"/>
                  </a:lnTo>
                  <a:cubicBezTo>
                    <a:pt x="430007" y="5780651"/>
                    <a:pt x="442400" y="5815605"/>
                    <a:pt x="438981" y="5737821"/>
                  </a:cubicBezTo>
                  <a:lnTo>
                    <a:pt x="443610" y="5724906"/>
                  </a:lnTo>
                  <a:lnTo>
                    <a:pt x="443610" y="5688060"/>
                  </a:lnTo>
                  <a:lnTo>
                    <a:pt x="439836" y="5678614"/>
                  </a:lnTo>
                  <a:cubicBezTo>
                    <a:pt x="437842" y="5663184"/>
                    <a:pt x="439836" y="5647122"/>
                    <a:pt x="438838" y="5632947"/>
                  </a:cubicBezTo>
                  <a:cubicBezTo>
                    <a:pt x="443111" y="5613423"/>
                    <a:pt x="447171" y="5609013"/>
                    <a:pt x="438838" y="5591063"/>
                  </a:cubicBezTo>
                  <a:lnTo>
                    <a:pt x="438838" y="5421948"/>
                  </a:lnTo>
                  <a:lnTo>
                    <a:pt x="429011" y="5395808"/>
                  </a:lnTo>
                  <a:cubicBezTo>
                    <a:pt x="434993" y="5383211"/>
                    <a:pt x="440476" y="5371560"/>
                    <a:pt x="438696" y="5338493"/>
                  </a:cubicBezTo>
                  <a:cubicBezTo>
                    <a:pt x="435726" y="5327784"/>
                    <a:pt x="432472" y="5318681"/>
                    <a:pt x="429010" y="5311408"/>
                  </a:cubicBezTo>
                  <a:lnTo>
                    <a:pt x="438553" y="5286213"/>
                  </a:lnTo>
                  <a:lnTo>
                    <a:pt x="438553" y="5201499"/>
                  </a:lnTo>
                  <a:lnTo>
                    <a:pt x="434067" y="5188902"/>
                  </a:lnTo>
                  <a:lnTo>
                    <a:pt x="434067" y="5160556"/>
                  </a:lnTo>
                  <a:cubicBezTo>
                    <a:pt x="438553" y="5149222"/>
                    <a:pt x="438553" y="5149222"/>
                    <a:pt x="434067" y="5138513"/>
                  </a:cubicBezTo>
                  <a:cubicBezTo>
                    <a:pt x="436702" y="5124339"/>
                    <a:pt x="447456" y="5131587"/>
                    <a:pt x="448310" y="5107021"/>
                  </a:cubicBezTo>
                  <a:cubicBezTo>
                    <a:pt x="458281" y="5110482"/>
                    <a:pt x="451159" y="5188270"/>
                    <a:pt x="453224" y="5221340"/>
                  </a:cubicBezTo>
                  <a:lnTo>
                    <a:pt x="448524" y="5235197"/>
                  </a:lnTo>
                  <a:lnTo>
                    <a:pt x="448524" y="5624443"/>
                  </a:lnTo>
                  <a:lnTo>
                    <a:pt x="453082" y="5637358"/>
                  </a:lnTo>
                  <a:lnTo>
                    <a:pt x="453082" y="5855602"/>
                  </a:lnTo>
                  <a:lnTo>
                    <a:pt x="458138" y="5868830"/>
                  </a:lnTo>
                  <a:lnTo>
                    <a:pt x="458138" y="5892765"/>
                  </a:lnTo>
                  <a:lnTo>
                    <a:pt x="453082" y="5906304"/>
                  </a:lnTo>
                  <a:lnTo>
                    <a:pt x="453082" y="6185646"/>
                  </a:lnTo>
                  <a:lnTo>
                    <a:pt x="448951" y="6196037"/>
                  </a:lnTo>
                  <a:cubicBezTo>
                    <a:pt x="447099" y="6216196"/>
                    <a:pt x="448951" y="6238239"/>
                    <a:pt x="447741" y="6259023"/>
                  </a:cubicBezTo>
                  <a:lnTo>
                    <a:pt x="444322" y="6267527"/>
                  </a:lnTo>
                  <a:cubicBezTo>
                    <a:pt x="442891" y="6280438"/>
                    <a:pt x="442890" y="6295554"/>
                    <a:pt x="444322" y="6308469"/>
                  </a:cubicBezTo>
                  <a:lnTo>
                    <a:pt x="448097" y="6317601"/>
                  </a:lnTo>
                  <a:lnTo>
                    <a:pt x="443681" y="6330826"/>
                  </a:lnTo>
                  <a:lnTo>
                    <a:pt x="443681" y="6379013"/>
                  </a:lnTo>
                  <a:lnTo>
                    <a:pt x="448382" y="6391924"/>
                  </a:lnTo>
                  <a:lnTo>
                    <a:pt x="448382" y="6598516"/>
                  </a:lnTo>
                  <a:lnTo>
                    <a:pt x="443610" y="6611427"/>
                  </a:lnTo>
                  <a:lnTo>
                    <a:pt x="443610" y="6659610"/>
                  </a:lnTo>
                  <a:lnTo>
                    <a:pt x="448168" y="6672207"/>
                  </a:lnTo>
                  <a:lnTo>
                    <a:pt x="448168" y="6735193"/>
                  </a:lnTo>
                  <a:lnTo>
                    <a:pt x="444464" y="6744325"/>
                  </a:lnTo>
                  <a:cubicBezTo>
                    <a:pt x="443339" y="6769209"/>
                    <a:pt x="443026" y="6794654"/>
                    <a:pt x="443539" y="6819911"/>
                  </a:cubicBezTo>
                  <a:lnTo>
                    <a:pt x="447741" y="6830302"/>
                  </a:lnTo>
                  <a:cubicBezTo>
                    <a:pt x="448631" y="6858677"/>
                    <a:pt x="448866" y="6887367"/>
                    <a:pt x="448453" y="6915963"/>
                  </a:cubicBezTo>
                  <a:lnTo>
                    <a:pt x="443753" y="6929819"/>
                  </a:lnTo>
                  <a:lnTo>
                    <a:pt x="443753" y="7075314"/>
                  </a:lnTo>
                  <a:cubicBezTo>
                    <a:pt x="444963" y="7079094"/>
                    <a:pt x="446602" y="7083504"/>
                    <a:pt x="448382" y="7088229"/>
                  </a:cubicBezTo>
                  <a:lnTo>
                    <a:pt x="448382" y="7185223"/>
                  </a:lnTo>
                  <a:lnTo>
                    <a:pt x="443539" y="7197823"/>
                  </a:lnTo>
                  <a:lnTo>
                    <a:pt x="443539" y="7234041"/>
                  </a:lnTo>
                  <a:lnTo>
                    <a:pt x="448239" y="7246952"/>
                  </a:lnTo>
                  <a:cubicBezTo>
                    <a:pt x="449236" y="7257030"/>
                    <a:pt x="447242" y="7263014"/>
                    <a:pt x="444536" y="7268050"/>
                  </a:cubicBezTo>
                  <a:cubicBezTo>
                    <a:pt x="441830" y="7307418"/>
                    <a:pt x="444535" y="7352768"/>
                    <a:pt x="443111" y="7394021"/>
                  </a:cubicBezTo>
                  <a:cubicBezTo>
                    <a:pt x="437272" y="7401579"/>
                    <a:pt x="438838" y="7414808"/>
                    <a:pt x="438625" y="7425513"/>
                  </a:cubicBezTo>
                  <a:cubicBezTo>
                    <a:pt x="441972" y="7438743"/>
                    <a:pt x="446529" y="7448191"/>
                    <a:pt x="438625" y="7464882"/>
                  </a:cubicBezTo>
                  <a:lnTo>
                    <a:pt x="438625" y="7500468"/>
                  </a:lnTo>
                  <a:lnTo>
                    <a:pt x="433640" y="7513693"/>
                  </a:lnTo>
                  <a:lnTo>
                    <a:pt x="433640" y="7549911"/>
                  </a:lnTo>
                  <a:lnTo>
                    <a:pt x="438696" y="7563453"/>
                  </a:lnTo>
                  <a:lnTo>
                    <a:pt x="438696" y="7745483"/>
                  </a:lnTo>
                  <a:cubicBezTo>
                    <a:pt x="445177" y="7762801"/>
                    <a:pt x="445177" y="7764061"/>
                    <a:pt x="439337" y="7779492"/>
                  </a:cubicBezTo>
                  <a:cubicBezTo>
                    <a:pt x="438055" y="7803112"/>
                    <a:pt x="436274" y="7844997"/>
                    <a:pt x="443183" y="7854132"/>
                  </a:cubicBezTo>
                  <a:lnTo>
                    <a:pt x="443183" y="7889404"/>
                  </a:lnTo>
                  <a:lnTo>
                    <a:pt x="448239" y="7903575"/>
                  </a:lnTo>
                  <a:lnTo>
                    <a:pt x="448239" y="7939161"/>
                  </a:lnTo>
                  <a:lnTo>
                    <a:pt x="453224" y="7952389"/>
                  </a:lnTo>
                  <a:lnTo>
                    <a:pt x="453224" y="7964355"/>
                  </a:lnTo>
                  <a:cubicBezTo>
                    <a:pt x="445105" y="7977898"/>
                    <a:pt x="441117" y="8000258"/>
                    <a:pt x="443966" y="8038678"/>
                  </a:cubicBezTo>
                  <a:cubicBezTo>
                    <a:pt x="450091" y="8055369"/>
                    <a:pt x="450091" y="8056000"/>
                    <a:pt x="443966" y="8073321"/>
                  </a:cubicBezTo>
                  <a:lnTo>
                    <a:pt x="443966" y="8280859"/>
                  </a:lnTo>
                  <a:lnTo>
                    <a:pt x="448382" y="8293139"/>
                  </a:lnTo>
                  <a:cubicBezTo>
                    <a:pt x="448382" y="8296604"/>
                    <a:pt x="448382" y="8300697"/>
                    <a:pt x="448382" y="8304794"/>
                  </a:cubicBezTo>
                  <a:lnTo>
                    <a:pt x="443468" y="8318019"/>
                  </a:lnTo>
                  <a:lnTo>
                    <a:pt x="443468" y="8366202"/>
                  </a:lnTo>
                  <a:lnTo>
                    <a:pt x="448239" y="8378799"/>
                  </a:lnTo>
                  <a:lnTo>
                    <a:pt x="448239" y="8549491"/>
                  </a:lnTo>
                  <a:cubicBezTo>
                    <a:pt x="442471" y="8556418"/>
                    <a:pt x="443325" y="8577520"/>
                    <a:pt x="443468" y="8597674"/>
                  </a:cubicBezTo>
                  <a:cubicBezTo>
                    <a:pt x="450162" y="8615939"/>
                    <a:pt x="450162" y="8616570"/>
                    <a:pt x="444038" y="8632947"/>
                  </a:cubicBezTo>
                  <a:cubicBezTo>
                    <a:pt x="442969" y="8640505"/>
                    <a:pt x="443610" y="8648694"/>
                    <a:pt x="443468" y="8657509"/>
                  </a:cubicBezTo>
                  <a:lnTo>
                    <a:pt x="438696" y="8671052"/>
                  </a:lnTo>
                  <a:lnTo>
                    <a:pt x="438696" y="8695301"/>
                  </a:lnTo>
                  <a:lnTo>
                    <a:pt x="443468" y="8707901"/>
                  </a:lnTo>
                  <a:lnTo>
                    <a:pt x="443468" y="8731835"/>
                  </a:lnTo>
                  <a:lnTo>
                    <a:pt x="438696" y="8744429"/>
                  </a:lnTo>
                  <a:lnTo>
                    <a:pt x="438696" y="8817178"/>
                  </a:lnTo>
                  <a:lnTo>
                    <a:pt x="443183" y="8830093"/>
                  </a:lnTo>
                  <a:cubicBezTo>
                    <a:pt x="436773" y="8847411"/>
                    <a:pt x="436773" y="8848043"/>
                    <a:pt x="443183" y="8865364"/>
                  </a:cubicBezTo>
                  <a:lnTo>
                    <a:pt x="443183" y="8924885"/>
                  </a:lnTo>
                  <a:lnTo>
                    <a:pt x="448239" y="8939370"/>
                  </a:lnTo>
                  <a:lnTo>
                    <a:pt x="448239" y="8963304"/>
                  </a:lnTo>
                  <a:lnTo>
                    <a:pt x="443468" y="8975902"/>
                  </a:lnTo>
                  <a:lnTo>
                    <a:pt x="443468" y="8999836"/>
                  </a:lnTo>
                  <a:lnTo>
                    <a:pt x="438696" y="9012433"/>
                  </a:lnTo>
                  <a:lnTo>
                    <a:pt x="438696" y="9036367"/>
                  </a:lnTo>
                  <a:lnTo>
                    <a:pt x="443753" y="9050542"/>
                  </a:lnTo>
                  <a:lnTo>
                    <a:pt x="443753" y="9146908"/>
                  </a:lnTo>
                  <a:lnTo>
                    <a:pt x="447456" y="9156040"/>
                  </a:lnTo>
                  <a:cubicBezTo>
                    <a:pt x="448595" y="9181234"/>
                    <a:pt x="448595" y="9181234"/>
                    <a:pt x="444038" y="9193517"/>
                  </a:cubicBezTo>
                  <a:cubicBezTo>
                    <a:pt x="443275" y="9242332"/>
                    <a:pt x="443083" y="9291143"/>
                    <a:pt x="443468" y="9339957"/>
                  </a:cubicBezTo>
                  <a:lnTo>
                    <a:pt x="438696" y="9353500"/>
                  </a:lnTo>
                  <a:lnTo>
                    <a:pt x="438696" y="9450498"/>
                  </a:lnTo>
                  <a:lnTo>
                    <a:pt x="443396" y="9463095"/>
                  </a:lnTo>
                  <a:lnTo>
                    <a:pt x="443396" y="9487343"/>
                  </a:lnTo>
                  <a:lnTo>
                    <a:pt x="438625" y="9499940"/>
                  </a:lnTo>
                  <a:lnTo>
                    <a:pt x="438625" y="9523875"/>
                  </a:lnTo>
                  <a:lnTo>
                    <a:pt x="443681" y="9537732"/>
                  </a:lnTo>
                  <a:lnTo>
                    <a:pt x="443681" y="9670633"/>
                  </a:lnTo>
                  <a:cubicBezTo>
                    <a:pt x="445818" y="9674647"/>
                    <a:pt x="447144" y="9681457"/>
                    <a:pt x="447928" y="9689950"/>
                  </a:cubicBezTo>
                  <a:lnTo>
                    <a:pt x="448693" y="9712537"/>
                  </a:lnTo>
                  <a:lnTo>
                    <a:pt x="202195" y="9959036"/>
                  </a:lnTo>
                  <a:lnTo>
                    <a:pt x="198482" y="9944304"/>
                  </a:lnTo>
                  <a:cubicBezTo>
                    <a:pt x="190434" y="9975796"/>
                    <a:pt x="180463" y="9960052"/>
                    <a:pt x="171632" y="9975796"/>
                  </a:cubicBezTo>
                  <a:lnTo>
                    <a:pt x="171632" y="9987448"/>
                  </a:lnTo>
                  <a:lnTo>
                    <a:pt x="172268" y="9988963"/>
                  </a:lnTo>
                  <a:lnTo>
                    <a:pt x="111155" y="10050075"/>
                  </a:lnTo>
                  <a:lnTo>
                    <a:pt x="110511" y="10045474"/>
                  </a:lnTo>
                  <a:cubicBezTo>
                    <a:pt x="106380" y="10040671"/>
                    <a:pt x="97354" y="10040671"/>
                    <a:pt x="91015" y="10041929"/>
                  </a:cubicBezTo>
                  <a:lnTo>
                    <a:pt x="90730" y="10041615"/>
                  </a:lnTo>
                  <a:cubicBezTo>
                    <a:pt x="87170" y="10053267"/>
                    <a:pt x="87170" y="10053267"/>
                    <a:pt x="90730" y="10065867"/>
                  </a:cubicBezTo>
                  <a:lnTo>
                    <a:pt x="92828" y="10068402"/>
                  </a:lnTo>
                  <a:lnTo>
                    <a:pt x="71" y="10161159"/>
                  </a:lnTo>
                  <a:lnTo>
                    <a:pt x="71" y="10085705"/>
                  </a:lnTo>
                  <a:lnTo>
                    <a:pt x="4700" y="10073108"/>
                  </a:lnTo>
                  <a:lnTo>
                    <a:pt x="0" y="10059880"/>
                  </a:lnTo>
                  <a:cubicBezTo>
                    <a:pt x="0" y="10055475"/>
                    <a:pt x="0" y="10051697"/>
                    <a:pt x="499" y="10047600"/>
                  </a:cubicBezTo>
                  <a:cubicBezTo>
                    <a:pt x="11965" y="9995006"/>
                    <a:pt x="499" y="9886360"/>
                    <a:pt x="5626" y="9815499"/>
                  </a:cubicBezTo>
                  <a:lnTo>
                    <a:pt x="9258" y="9806367"/>
                  </a:lnTo>
                  <a:cubicBezTo>
                    <a:pt x="9906" y="9790305"/>
                    <a:pt x="10127" y="9773929"/>
                    <a:pt x="9900" y="9757550"/>
                  </a:cubicBezTo>
                  <a:lnTo>
                    <a:pt x="14385" y="9744324"/>
                  </a:lnTo>
                  <a:lnTo>
                    <a:pt x="10042" y="9732041"/>
                  </a:lnTo>
                  <a:lnTo>
                    <a:pt x="14813" y="9719130"/>
                  </a:lnTo>
                  <a:lnTo>
                    <a:pt x="14813" y="9646698"/>
                  </a:lnTo>
                  <a:cubicBezTo>
                    <a:pt x="21935" y="9638508"/>
                    <a:pt x="19371" y="9609221"/>
                    <a:pt x="19656" y="9585919"/>
                  </a:cubicBezTo>
                  <a:lnTo>
                    <a:pt x="24143" y="9574577"/>
                  </a:lnTo>
                  <a:cubicBezTo>
                    <a:pt x="24819" y="9557887"/>
                    <a:pt x="24819" y="9540569"/>
                    <a:pt x="24143" y="9523875"/>
                  </a:cubicBezTo>
                  <a:lnTo>
                    <a:pt x="15169" y="9501518"/>
                  </a:lnTo>
                  <a:lnTo>
                    <a:pt x="14742" y="9489235"/>
                  </a:lnTo>
                  <a:lnTo>
                    <a:pt x="19585" y="9476009"/>
                  </a:lnTo>
                  <a:lnTo>
                    <a:pt x="19585" y="9293662"/>
                  </a:lnTo>
                  <a:lnTo>
                    <a:pt x="14813" y="9280751"/>
                  </a:lnTo>
                  <a:lnTo>
                    <a:pt x="14813" y="9269100"/>
                  </a:lnTo>
                  <a:lnTo>
                    <a:pt x="19442" y="9256503"/>
                  </a:lnTo>
                  <a:lnTo>
                    <a:pt x="19442" y="9146594"/>
                  </a:lnTo>
                  <a:cubicBezTo>
                    <a:pt x="12961" y="9129272"/>
                    <a:pt x="12961" y="9128326"/>
                    <a:pt x="18944" y="9112264"/>
                  </a:cubicBezTo>
                  <a:cubicBezTo>
                    <a:pt x="20510" y="9096519"/>
                    <a:pt x="18943" y="9080771"/>
                    <a:pt x="19869" y="9064081"/>
                  </a:cubicBezTo>
                  <a:lnTo>
                    <a:pt x="15169" y="9050224"/>
                  </a:lnTo>
                  <a:cubicBezTo>
                    <a:pt x="15169" y="9046762"/>
                    <a:pt x="15169" y="9042983"/>
                    <a:pt x="14742" y="9038573"/>
                  </a:cubicBezTo>
                  <a:lnTo>
                    <a:pt x="19585" y="9025030"/>
                  </a:lnTo>
                  <a:lnTo>
                    <a:pt x="19585" y="8721758"/>
                  </a:lnTo>
                  <a:lnTo>
                    <a:pt x="24499" y="8708215"/>
                  </a:lnTo>
                  <a:lnTo>
                    <a:pt x="24499" y="8635780"/>
                  </a:lnTo>
                  <a:lnTo>
                    <a:pt x="19656" y="8622237"/>
                  </a:lnTo>
                  <a:cubicBezTo>
                    <a:pt x="19656" y="8617830"/>
                    <a:pt x="19656" y="8614051"/>
                    <a:pt x="20012" y="8610272"/>
                  </a:cubicBezTo>
                  <a:cubicBezTo>
                    <a:pt x="23430" y="8604601"/>
                    <a:pt x="25495" y="8593895"/>
                    <a:pt x="24499" y="8578779"/>
                  </a:cubicBezTo>
                  <a:cubicBezTo>
                    <a:pt x="24499" y="8557364"/>
                    <a:pt x="25994" y="8535003"/>
                    <a:pt x="20012" y="8527445"/>
                  </a:cubicBezTo>
                  <a:lnTo>
                    <a:pt x="24285" y="8514220"/>
                  </a:lnTo>
                  <a:lnTo>
                    <a:pt x="24285" y="8478002"/>
                  </a:lnTo>
                  <a:lnTo>
                    <a:pt x="19727" y="8465405"/>
                  </a:lnTo>
                  <a:lnTo>
                    <a:pt x="19727" y="8319279"/>
                  </a:lnTo>
                  <a:lnTo>
                    <a:pt x="14742" y="8305737"/>
                  </a:lnTo>
                  <a:lnTo>
                    <a:pt x="14742" y="7990809"/>
                  </a:lnTo>
                  <a:lnTo>
                    <a:pt x="10042" y="7977898"/>
                  </a:lnTo>
                  <a:cubicBezTo>
                    <a:pt x="15525" y="7969711"/>
                    <a:pt x="13888" y="7951130"/>
                    <a:pt x="18802" y="7943885"/>
                  </a:cubicBezTo>
                  <a:cubicBezTo>
                    <a:pt x="19157" y="7936955"/>
                    <a:pt x="16380" y="7935382"/>
                    <a:pt x="15027" y="7929715"/>
                  </a:cubicBezTo>
                  <a:lnTo>
                    <a:pt x="15027" y="7625494"/>
                  </a:lnTo>
                  <a:lnTo>
                    <a:pt x="19513" y="7612896"/>
                  </a:lnTo>
                  <a:lnTo>
                    <a:pt x="19513" y="7540778"/>
                  </a:lnTo>
                  <a:lnTo>
                    <a:pt x="24570" y="7527236"/>
                  </a:lnTo>
                  <a:lnTo>
                    <a:pt x="24570" y="7491018"/>
                  </a:lnTo>
                  <a:lnTo>
                    <a:pt x="19513" y="7477479"/>
                  </a:lnTo>
                  <a:lnTo>
                    <a:pt x="19513" y="7259550"/>
                  </a:lnTo>
                  <a:lnTo>
                    <a:pt x="15027" y="7246321"/>
                  </a:lnTo>
                  <a:lnTo>
                    <a:pt x="18802" y="7236874"/>
                  </a:lnTo>
                  <a:cubicBezTo>
                    <a:pt x="21650" y="7196250"/>
                    <a:pt x="17662" y="7151843"/>
                    <a:pt x="20440" y="7110904"/>
                  </a:cubicBezTo>
                  <a:lnTo>
                    <a:pt x="24285" y="7101140"/>
                  </a:lnTo>
                  <a:lnTo>
                    <a:pt x="24285" y="7076578"/>
                  </a:lnTo>
                  <a:lnTo>
                    <a:pt x="19798" y="7063977"/>
                  </a:lnTo>
                  <a:lnTo>
                    <a:pt x="19798" y="6966665"/>
                  </a:lnTo>
                  <a:lnTo>
                    <a:pt x="24570" y="6954068"/>
                  </a:lnTo>
                  <a:lnTo>
                    <a:pt x="24570" y="6942417"/>
                  </a:lnTo>
                  <a:lnTo>
                    <a:pt x="19656" y="6929188"/>
                  </a:lnTo>
                  <a:cubicBezTo>
                    <a:pt x="19656" y="6925095"/>
                    <a:pt x="19656" y="6921002"/>
                    <a:pt x="19656" y="6917536"/>
                  </a:cubicBezTo>
                  <a:lnTo>
                    <a:pt x="24641" y="6903680"/>
                  </a:lnTo>
                  <a:lnTo>
                    <a:pt x="24641" y="6770782"/>
                  </a:lnTo>
                  <a:cubicBezTo>
                    <a:pt x="29128" y="6759445"/>
                    <a:pt x="29128" y="6759445"/>
                    <a:pt x="24641" y="6747793"/>
                  </a:cubicBezTo>
                  <a:lnTo>
                    <a:pt x="24641" y="6723227"/>
                  </a:lnTo>
                  <a:lnTo>
                    <a:pt x="29057" y="6710631"/>
                  </a:lnTo>
                  <a:lnTo>
                    <a:pt x="29057" y="6674413"/>
                  </a:lnTo>
                  <a:lnTo>
                    <a:pt x="24356" y="6661816"/>
                  </a:lnTo>
                  <a:lnTo>
                    <a:pt x="24356" y="6540255"/>
                  </a:lnTo>
                  <a:lnTo>
                    <a:pt x="29270" y="6527344"/>
                  </a:lnTo>
                  <a:cubicBezTo>
                    <a:pt x="29271" y="6522934"/>
                    <a:pt x="29270" y="6519154"/>
                    <a:pt x="29270" y="6515061"/>
                  </a:cubicBezTo>
                  <a:cubicBezTo>
                    <a:pt x="16095" y="6491127"/>
                    <a:pt x="38030" y="6478843"/>
                    <a:pt x="24926" y="6455537"/>
                  </a:cubicBezTo>
                  <a:lnTo>
                    <a:pt x="24926" y="6408300"/>
                  </a:lnTo>
                  <a:lnTo>
                    <a:pt x="20012" y="6394129"/>
                  </a:lnTo>
                  <a:lnTo>
                    <a:pt x="24641" y="6381218"/>
                  </a:lnTo>
                  <a:lnTo>
                    <a:pt x="24641" y="6272252"/>
                  </a:lnTo>
                  <a:lnTo>
                    <a:pt x="19585" y="6259023"/>
                  </a:lnTo>
                  <a:lnTo>
                    <a:pt x="19585" y="6040779"/>
                  </a:lnTo>
                  <a:lnTo>
                    <a:pt x="15027" y="6027868"/>
                  </a:lnTo>
                  <a:lnTo>
                    <a:pt x="15027" y="5538469"/>
                  </a:lnTo>
                  <a:cubicBezTo>
                    <a:pt x="27205" y="5481468"/>
                    <a:pt x="15027" y="5358334"/>
                    <a:pt x="20440" y="5281492"/>
                  </a:cubicBezTo>
                  <a:lnTo>
                    <a:pt x="23858" y="5272988"/>
                  </a:lnTo>
                  <a:cubicBezTo>
                    <a:pt x="24499" y="5259131"/>
                    <a:pt x="27347" y="5244329"/>
                    <a:pt x="19941" y="5237085"/>
                  </a:cubicBezTo>
                  <a:lnTo>
                    <a:pt x="19941" y="5210317"/>
                  </a:lnTo>
                  <a:lnTo>
                    <a:pt x="24570" y="5197720"/>
                  </a:lnTo>
                  <a:lnTo>
                    <a:pt x="24570" y="5186068"/>
                  </a:lnTo>
                  <a:lnTo>
                    <a:pt x="19798" y="5173157"/>
                  </a:lnTo>
                  <a:lnTo>
                    <a:pt x="19798" y="5124971"/>
                  </a:lnTo>
                  <a:lnTo>
                    <a:pt x="24427" y="5112373"/>
                  </a:lnTo>
                  <a:lnTo>
                    <a:pt x="24427" y="5075528"/>
                  </a:lnTo>
                  <a:cubicBezTo>
                    <a:pt x="17947" y="5058206"/>
                    <a:pt x="17947" y="5057260"/>
                    <a:pt x="23858" y="5041201"/>
                  </a:cubicBezTo>
                  <a:cubicBezTo>
                    <a:pt x="25283" y="5029550"/>
                    <a:pt x="24356" y="5017581"/>
                    <a:pt x="24641" y="5004352"/>
                  </a:cubicBezTo>
                  <a:lnTo>
                    <a:pt x="19941" y="4990496"/>
                  </a:lnTo>
                  <a:lnTo>
                    <a:pt x="19941" y="4966875"/>
                  </a:lnTo>
                  <a:lnTo>
                    <a:pt x="24570" y="4953964"/>
                  </a:lnTo>
                  <a:lnTo>
                    <a:pt x="24570" y="4821067"/>
                  </a:lnTo>
                  <a:lnTo>
                    <a:pt x="29484" y="4807838"/>
                  </a:lnTo>
                  <a:lnTo>
                    <a:pt x="29483" y="4783589"/>
                  </a:lnTo>
                  <a:cubicBezTo>
                    <a:pt x="26493" y="4774457"/>
                    <a:pt x="22362" y="4768787"/>
                    <a:pt x="20440" y="4757453"/>
                  </a:cubicBezTo>
                  <a:lnTo>
                    <a:pt x="29342" y="4735406"/>
                  </a:lnTo>
                  <a:lnTo>
                    <a:pt x="29342" y="4625498"/>
                  </a:lnTo>
                  <a:lnTo>
                    <a:pt x="24713" y="4612897"/>
                  </a:lnTo>
                  <a:lnTo>
                    <a:pt x="24712" y="4406936"/>
                  </a:lnTo>
                  <a:lnTo>
                    <a:pt x="19798" y="4393397"/>
                  </a:lnTo>
                  <a:lnTo>
                    <a:pt x="19798" y="4381742"/>
                  </a:lnTo>
                  <a:lnTo>
                    <a:pt x="24427" y="4369145"/>
                  </a:lnTo>
                  <a:lnTo>
                    <a:pt x="24427" y="4320016"/>
                  </a:lnTo>
                  <a:lnTo>
                    <a:pt x="20439" y="4310253"/>
                  </a:lnTo>
                  <a:cubicBezTo>
                    <a:pt x="15312" y="4267426"/>
                    <a:pt x="27988" y="4152789"/>
                    <a:pt x="12463" y="4155940"/>
                  </a:cubicBezTo>
                  <a:cubicBezTo>
                    <a:pt x="7264" y="4146808"/>
                    <a:pt x="17519" y="4134525"/>
                    <a:pt x="19585" y="4126021"/>
                  </a:cubicBezTo>
                  <a:lnTo>
                    <a:pt x="19585" y="4101773"/>
                  </a:lnTo>
                  <a:lnTo>
                    <a:pt x="14813" y="4088858"/>
                  </a:lnTo>
                  <a:lnTo>
                    <a:pt x="14813" y="4077206"/>
                  </a:lnTo>
                  <a:lnTo>
                    <a:pt x="19798" y="4063350"/>
                  </a:lnTo>
                  <a:lnTo>
                    <a:pt x="19798" y="3991232"/>
                  </a:lnTo>
                  <a:cubicBezTo>
                    <a:pt x="22149" y="3984934"/>
                    <a:pt x="24997" y="3980841"/>
                    <a:pt x="24641" y="3971077"/>
                  </a:cubicBezTo>
                  <a:cubicBezTo>
                    <a:pt x="24285" y="3961313"/>
                    <a:pt x="27204" y="3961313"/>
                    <a:pt x="28772" y="3956906"/>
                  </a:cubicBezTo>
                  <a:cubicBezTo>
                    <a:pt x="30481" y="3945251"/>
                    <a:pt x="28772" y="3932972"/>
                    <a:pt x="29911" y="3921320"/>
                  </a:cubicBezTo>
                  <a:lnTo>
                    <a:pt x="24784" y="3906200"/>
                  </a:lnTo>
                  <a:lnTo>
                    <a:pt x="24784" y="3737403"/>
                  </a:lnTo>
                  <a:lnTo>
                    <a:pt x="19727" y="3723546"/>
                  </a:lnTo>
                  <a:lnTo>
                    <a:pt x="19727" y="3455856"/>
                  </a:lnTo>
                  <a:lnTo>
                    <a:pt x="24570" y="3442945"/>
                  </a:lnTo>
                  <a:lnTo>
                    <a:pt x="24570" y="3431293"/>
                  </a:lnTo>
                  <a:lnTo>
                    <a:pt x="19514" y="3417750"/>
                  </a:lnTo>
                  <a:lnTo>
                    <a:pt x="19513" y="3260287"/>
                  </a:lnTo>
                  <a:cubicBezTo>
                    <a:pt x="14172" y="3252729"/>
                    <a:pt x="13745" y="3228794"/>
                    <a:pt x="15312" y="3210213"/>
                  </a:cubicBezTo>
                  <a:cubicBezTo>
                    <a:pt x="21436" y="3194150"/>
                    <a:pt x="21436" y="3193208"/>
                    <a:pt x="15312" y="3175886"/>
                  </a:cubicBezTo>
                  <a:lnTo>
                    <a:pt x="19798" y="3162975"/>
                  </a:lnTo>
                  <a:lnTo>
                    <a:pt x="19798" y="3139041"/>
                  </a:lnTo>
                  <a:cubicBezTo>
                    <a:pt x="18374" y="3134944"/>
                    <a:pt x="16665" y="3130851"/>
                    <a:pt x="15027" y="3126440"/>
                  </a:cubicBezTo>
                  <a:lnTo>
                    <a:pt x="15027" y="2993857"/>
                  </a:lnTo>
                  <a:lnTo>
                    <a:pt x="20083" y="2980632"/>
                  </a:lnTo>
                  <a:lnTo>
                    <a:pt x="20083" y="2920794"/>
                  </a:lnTo>
                  <a:lnTo>
                    <a:pt x="24713" y="2907568"/>
                  </a:lnTo>
                  <a:cubicBezTo>
                    <a:pt x="25425" y="2897176"/>
                    <a:pt x="23573" y="2891192"/>
                    <a:pt x="20938" y="2887413"/>
                  </a:cubicBezTo>
                  <a:cubicBezTo>
                    <a:pt x="19300" y="2877021"/>
                    <a:pt x="19300" y="2673891"/>
                    <a:pt x="20938" y="2601773"/>
                  </a:cubicBezTo>
                  <a:lnTo>
                    <a:pt x="24712" y="2592327"/>
                  </a:lnTo>
                  <a:lnTo>
                    <a:pt x="24713" y="2458166"/>
                  </a:lnTo>
                  <a:lnTo>
                    <a:pt x="20368" y="2445569"/>
                  </a:lnTo>
                  <a:lnTo>
                    <a:pt x="24998" y="2432972"/>
                  </a:lnTo>
                  <a:lnTo>
                    <a:pt x="24998" y="2409037"/>
                  </a:lnTo>
                  <a:cubicBezTo>
                    <a:pt x="27597" y="2404471"/>
                    <a:pt x="28914" y="2402188"/>
                    <a:pt x="30170" y="2402188"/>
                  </a:cubicBezTo>
                  <a:close/>
                  <a:moveTo>
                    <a:pt x="412062" y="1716832"/>
                  </a:moveTo>
                  <a:cubicBezTo>
                    <a:pt x="416549" y="1725964"/>
                    <a:pt x="422673" y="1742026"/>
                    <a:pt x="427302" y="1727852"/>
                  </a:cubicBezTo>
                  <a:cubicBezTo>
                    <a:pt x="428513" y="1699507"/>
                    <a:pt x="415979" y="1707697"/>
                    <a:pt x="412062" y="1716832"/>
                  </a:cubicBezTo>
                  <a:close/>
                  <a:moveTo>
                    <a:pt x="430293" y="1405345"/>
                  </a:moveTo>
                  <a:cubicBezTo>
                    <a:pt x="426141" y="1405345"/>
                    <a:pt x="421989" y="1411337"/>
                    <a:pt x="418543" y="1423320"/>
                  </a:cubicBezTo>
                  <a:lnTo>
                    <a:pt x="429296" y="1454813"/>
                  </a:lnTo>
                  <a:cubicBezTo>
                    <a:pt x="433911" y="1455947"/>
                    <a:pt x="438455" y="1449427"/>
                    <a:pt x="442044" y="1436545"/>
                  </a:cubicBezTo>
                  <a:lnTo>
                    <a:pt x="442044" y="1423320"/>
                  </a:lnTo>
                  <a:cubicBezTo>
                    <a:pt x="438597" y="1411337"/>
                    <a:pt x="434445" y="1405345"/>
                    <a:pt x="430293" y="1405345"/>
                  </a:cubicBezTo>
                  <a:close/>
                  <a:moveTo>
                    <a:pt x="329949" y="866211"/>
                  </a:moveTo>
                  <a:cubicBezTo>
                    <a:pt x="332655" y="894554"/>
                    <a:pt x="349747" y="893925"/>
                    <a:pt x="357082" y="893925"/>
                  </a:cubicBezTo>
                  <a:cubicBezTo>
                    <a:pt x="363990" y="913453"/>
                    <a:pt x="367053" y="903374"/>
                    <a:pt x="373320" y="884475"/>
                  </a:cubicBezTo>
                  <a:lnTo>
                    <a:pt x="374031" y="885739"/>
                  </a:lnTo>
                  <a:lnTo>
                    <a:pt x="373604" y="874087"/>
                  </a:lnTo>
                  <a:cubicBezTo>
                    <a:pt x="359710" y="848923"/>
                    <a:pt x="344263" y="846152"/>
                    <a:pt x="329949" y="866211"/>
                  </a:cubicBezTo>
                  <a:close/>
                  <a:moveTo>
                    <a:pt x="329806" y="807462"/>
                  </a:moveTo>
                  <a:cubicBezTo>
                    <a:pt x="328095" y="807462"/>
                    <a:pt x="326384" y="809619"/>
                    <a:pt x="324892" y="813932"/>
                  </a:cubicBezTo>
                  <a:lnTo>
                    <a:pt x="324892" y="825901"/>
                  </a:lnTo>
                  <a:cubicBezTo>
                    <a:pt x="327755" y="832861"/>
                    <a:pt x="331245" y="832358"/>
                    <a:pt x="334008" y="824641"/>
                  </a:cubicBezTo>
                  <a:lnTo>
                    <a:pt x="334720" y="825901"/>
                  </a:lnTo>
                  <a:lnTo>
                    <a:pt x="334720" y="813932"/>
                  </a:lnTo>
                  <a:cubicBezTo>
                    <a:pt x="333228" y="809619"/>
                    <a:pt x="331517" y="807462"/>
                    <a:pt x="329806" y="807462"/>
                  </a:cubicBezTo>
                  <a:close/>
                  <a:moveTo>
                    <a:pt x="378946" y="741186"/>
                  </a:moveTo>
                  <a:lnTo>
                    <a:pt x="378946" y="751578"/>
                  </a:lnTo>
                  <a:cubicBezTo>
                    <a:pt x="382895" y="755593"/>
                    <a:pt x="386921" y="757601"/>
                    <a:pt x="390946" y="757601"/>
                  </a:cubicBezTo>
                  <a:lnTo>
                    <a:pt x="402727" y="751688"/>
                  </a:lnTo>
                  <a:lnTo>
                    <a:pt x="403658" y="753152"/>
                  </a:lnTo>
                  <a:lnTo>
                    <a:pt x="402946" y="751578"/>
                  </a:lnTo>
                  <a:lnTo>
                    <a:pt x="402727" y="751688"/>
                  </a:lnTo>
                  <a:lnTo>
                    <a:pt x="391623" y="734215"/>
                  </a:lnTo>
                  <a:cubicBezTo>
                    <a:pt x="387389" y="732164"/>
                    <a:pt x="383048" y="734431"/>
                    <a:pt x="378946" y="741186"/>
                  </a:cubicBezTo>
                  <a:close/>
                  <a:moveTo>
                    <a:pt x="395459" y="588721"/>
                  </a:moveTo>
                  <a:cubicBezTo>
                    <a:pt x="385426" y="596004"/>
                    <a:pt x="380583" y="607341"/>
                    <a:pt x="396251" y="625607"/>
                  </a:cubicBezTo>
                  <a:cubicBezTo>
                    <a:pt x="402277" y="608761"/>
                    <a:pt x="409954" y="608761"/>
                    <a:pt x="415979" y="625607"/>
                  </a:cubicBezTo>
                  <a:lnTo>
                    <a:pt x="421462" y="612382"/>
                  </a:lnTo>
                  <a:cubicBezTo>
                    <a:pt x="428776" y="612633"/>
                    <a:pt x="436026" y="606615"/>
                    <a:pt x="442827" y="594746"/>
                  </a:cubicBezTo>
                  <a:lnTo>
                    <a:pt x="442827" y="583094"/>
                  </a:lnTo>
                  <a:cubicBezTo>
                    <a:pt x="441075" y="577801"/>
                    <a:pt x="438960" y="575344"/>
                    <a:pt x="436845" y="576164"/>
                  </a:cubicBezTo>
                  <a:cubicBezTo>
                    <a:pt x="432358" y="570180"/>
                    <a:pt x="429723" y="560102"/>
                    <a:pt x="425806" y="576164"/>
                  </a:cubicBezTo>
                  <a:cubicBezTo>
                    <a:pt x="420715" y="578211"/>
                    <a:pt x="405492" y="581439"/>
                    <a:pt x="395459" y="588721"/>
                  </a:cubicBezTo>
                  <a:close/>
                  <a:moveTo>
                    <a:pt x="418827" y="504047"/>
                  </a:moveTo>
                  <a:cubicBezTo>
                    <a:pt x="412062" y="521997"/>
                    <a:pt x="401237" y="516330"/>
                    <a:pt x="393830" y="530497"/>
                  </a:cubicBezTo>
                  <a:cubicBezTo>
                    <a:pt x="403942" y="554749"/>
                    <a:pt x="428940" y="549710"/>
                    <a:pt x="441830" y="533335"/>
                  </a:cubicBezTo>
                  <a:lnTo>
                    <a:pt x="442036" y="510006"/>
                  </a:lnTo>
                  <a:lnTo>
                    <a:pt x="442044" y="510031"/>
                  </a:lnTo>
                  <a:lnTo>
                    <a:pt x="442044" y="509085"/>
                  </a:lnTo>
                  <a:lnTo>
                    <a:pt x="442036" y="510006"/>
                  </a:lnTo>
                  <a:lnTo>
                    <a:pt x="440193" y="504047"/>
                  </a:lnTo>
                  <a:cubicBezTo>
                    <a:pt x="433078" y="502282"/>
                    <a:pt x="425942" y="502281"/>
                    <a:pt x="418827" y="504047"/>
                  </a:cubicBezTo>
                  <a:close/>
                  <a:moveTo>
                    <a:pt x="347254" y="515067"/>
                  </a:moveTo>
                  <a:cubicBezTo>
                    <a:pt x="342839" y="526090"/>
                    <a:pt x="342839" y="526090"/>
                    <a:pt x="346257" y="538687"/>
                  </a:cubicBezTo>
                  <a:lnTo>
                    <a:pt x="347041" y="539633"/>
                  </a:lnTo>
                  <a:lnTo>
                    <a:pt x="352880" y="539633"/>
                  </a:lnTo>
                  <a:cubicBezTo>
                    <a:pt x="364631" y="510345"/>
                    <a:pt x="354163" y="515384"/>
                    <a:pt x="347254" y="515067"/>
                  </a:cubicBezTo>
                  <a:close/>
                  <a:moveTo>
                    <a:pt x="347041" y="442003"/>
                  </a:moveTo>
                  <a:cubicBezTo>
                    <a:pt x="334578" y="469403"/>
                    <a:pt x="344762" y="467198"/>
                    <a:pt x="352239" y="466570"/>
                  </a:cubicBezTo>
                  <a:cubicBezTo>
                    <a:pt x="355658" y="454286"/>
                    <a:pt x="355658" y="454286"/>
                    <a:pt x="352240" y="442003"/>
                  </a:cubicBezTo>
                  <a:close/>
                  <a:moveTo>
                    <a:pt x="298399" y="356975"/>
                  </a:moveTo>
                  <a:cubicBezTo>
                    <a:pt x="294696" y="368626"/>
                    <a:pt x="294696" y="368940"/>
                    <a:pt x="298400" y="381537"/>
                  </a:cubicBezTo>
                  <a:lnTo>
                    <a:pt x="312643" y="381537"/>
                  </a:lnTo>
                  <a:cubicBezTo>
                    <a:pt x="314032" y="375082"/>
                    <a:pt x="314726" y="371854"/>
                    <a:pt x="314637" y="368626"/>
                  </a:cubicBezTo>
                  <a:lnTo>
                    <a:pt x="312194" y="356975"/>
                  </a:lnTo>
                  <a:lnTo>
                    <a:pt x="312643" y="356975"/>
                  </a:lnTo>
                  <a:lnTo>
                    <a:pt x="311930" y="355715"/>
                  </a:lnTo>
                  <a:lnTo>
                    <a:pt x="312194" y="356975"/>
                  </a:lnTo>
                  <a:close/>
                  <a:moveTo>
                    <a:pt x="363091" y="186166"/>
                  </a:moveTo>
                  <a:cubicBezTo>
                    <a:pt x="361872" y="186520"/>
                    <a:pt x="360857" y="187701"/>
                    <a:pt x="360145" y="191007"/>
                  </a:cubicBezTo>
                  <a:cubicBezTo>
                    <a:pt x="352311" y="230058"/>
                    <a:pt x="377450" y="235411"/>
                    <a:pt x="372465" y="201713"/>
                  </a:cubicBezTo>
                  <a:lnTo>
                    <a:pt x="373177" y="202976"/>
                  </a:lnTo>
                  <a:cubicBezTo>
                    <a:pt x="371283" y="196899"/>
                    <a:pt x="369310" y="191325"/>
                    <a:pt x="367267" y="186283"/>
                  </a:cubicBezTo>
                  <a:cubicBezTo>
                    <a:pt x="365735" y="186283"/>
                    <a:pt x="364311" y="185811"/>
                    <a:pt x="363091" y="186166"/>
                  </a:cubicBezTo>
                  <a:close/>
                  <a:moveTo>
                    <a:pt x="143922" y="318632"/>
                  </a:moveTo>
                  <a:lnTo>
                    <a:pt x="462554" y="0"/>
                  </a:lnTo>
                  <a:lnTo>
                    <a:pt x="462554" y="19373"/>
                  </a:lnTo>
                  <a:lnTo>
                    <a:pt x="467397" y="32284"/>
                  </a:lnTo>
                  <a:lnTo>
                    <a:pt x="467397" y="105033"/>
                  </a:lnTo>
                  <a:cubicBezTo>
                    <a:pt x="459065" y="116999"/>
                    <a:pt x="463480" y="162034"/>
                    <a:pt x="462554" y="190062"/>
                  </a:cubicBezTo>
                  <a:cubicBezTo>
                    <a:pt x="453439" y="203290"/>
                    <a:pt x="459848" y="247695"/>
                    <a:pt x="456928" y="276982"/>
                  </a:cubicBezTo>
                  <a:lnTo>
                    <a:pt x="453083" y="286745"/>
                  </a:lnTo>
                  <a:lnTo>
                    <a:pt x="457427" y="299970"/>
                  </a:lnTo>
                  <a:lnTo>
                    <a:pt x="457427" y="323905"/>
                  </a:lnTo>
                  <a:lnTo>
                    <a:pt x="452798" y="336505"/>
                  </a:lnTo>
                  <a:lnTo>
                    <a:pt x="452798" y="493969"/>
                  </a:lnTo>
                  <a:lnTo>
                    <a:pt x="447812" y="507194"/>
                  </a:lnTo>
                  <a:lnTo>
                    <a:pt x="447812" y="594114"/>
                  </a:lnTo>
                  <a:lnTo>
                    <a:pt x="452513" y="607025"/>
                  </a:lnTo>
                  <a:lnTo>
                    <a:pt x="452513" y="801967"/>
                  </a:lnTo>
                  <a:cubicBezTo>
                    <a:pt x="439409" y="823381"/>
                    <a:pt x="459635" y="842908"/>
                    <a:pt x="448026" y="861804"/>
                  </a:cubicBezTo>
                  <a:lnTo>
                    <a:pt x="448026" y="994702"/>
                  </a:lnTo>
                  <a:lnTo>
                    <a:pt x="442970" y="1008872"/>
                  </a:lnTo>
                  <a:lnTo>
                    <a:pt x="442970" y="1069342"/>
                  </a:lnTo>
                  <a:lnTo>
                    <a:pt x="447741" y="1081936"/>
                  </a:lnTo>
                  <a:lnTo>
                    <a:pt x="447741" y="1118153"/>
                  </a:lnTo>
                  <a:lnTo>
                    <a:pt x="443041" y="1130750"/>
                  </a:lnTo>
                  <a:lnTo>
                    <a:pt x="443041" y="1351199"/>
                  </a:lnTo>
                  <a:cubicBezTo>
                    <a:pt x="454151" y="1382692"/>
                    <a:pt x="444252" y="1471500"/>
                    <a:pt x="448382" y="1522834"/>
                  </a:cubicBezTo>
                  <a:lnTo>
                    <a:pt x="451872" y="1531338"/>
                  </a:lnTo>
                  <a:cubicBezTo>
                    <a:pt x="452299" y="1538264"/>
                    <a:pt x="449451" y="1539841"/>
                    <a:pt x="448097" y="1545823"/>
                  </a:cubicBezTo>
                  <a:lnTo>
                    <a:pt x="448097" y="1630541"/>
                  </a:lnTo>
                  <a:lnTo>
                    <a:pt x="452584" y="1643452"/>
                  </a:lnTo>
                  <a:lnTo>
                    <a:pt x="452584" y="2312043"/>
                  </a:lnTo>
                  <a:lnTo>
                    <a:pt x="457569" y="2325582"/>
                  </a:lnTo>
                  <a:lnTo>
                    <a:pt x="457569" y="2337237"/>
                  </a:lnTo>
                  <a:lnTo>
                    <a:pt x="452940" y="2350148"/>
                  </a:lnTo>
                  <a:lnTo>
                    <a:pt x="457427" y="2362431"/>
                  </a:lnTo>
                  <a:lnTo>
                    <a:pt x="457427" y="2460057"/>
                  </a:lnTo>
                  <a:cubicBezTo>
                    <a:pt x="450305" y="2468879"/>
                    <a:pt x="454079" y="2499426"/>
                    <a:pt x="452014" y="2523043"/>
                  </a:cubicBezTo>
                  <a:cubicBezTo>
                    <a:pt x="447741" y="2534380"/>
                    <a:pt x="442400" y="2523043"/>
                    <a:pt x="438199" y="2509503"/>
                  </a:cubicBezTo>
                  <a:lnTo>
                    <a:pt x="438199" y="2483678"/>
                  </a:lnTo>
                  <a:lnTo>
                    <a:pt x="442685" y="2471395"/>
                  </a:lnTo>
                  <a:lnTo>
                    <a:pt x="438127" y="2458483"/>
                  </a:lnTo>
                  <a:lnTo>
                    <a:pt x="446816" y="2437068"/>
                  </a:lnTo>
                  <a:cubicBezTo>
                    <a:pt x="447913" y="2417102"/>
                    <a:pt x="448247" y="2396444"/>
                    <a:pt x="447812" y="2375974"/>
                  </a:cubicBezTo>
                  <a:cubicBezTo>
                    <a:pt x="442543" y="2363377"/>
                    <a:pt x="444252" y="2354246"/>
                    <a:pt x="440121" y="2342590"/>
                  </a:cubicBezTo>
                  <a:cubicBezTo>
                    <a:pt x="437700" y="2338497"/>
                    <a:pt x="437914" y="2334086"/>
                    <a:pt x="437985" y="2325900"/>
                  </a:cubicBezTo>
                  <a:lnTo>
                    <a:pt x="442828" y="2312671"/>
                  </a:lnTo>
                  <a:lnTo>
                    <a:pt x="442827" y="2300706"/>
                  </a:lnTo>
                  <a:lnTo>
                    <a:pt x="438056" y="2288109"/>
                  </a:lnTo>
                  <a:lnTo>
                    <a:pt x="438056" y="2276454"/>
                  </a:lnTo>
                  <a:lnTo>
                    <a:pt x="442899" y="2262914"/>
                  </a:lnTo>
                  <a:cubicBezTo>
                    <a:pt x="443824" y="2238352"/>
                    <a:pt x="434353" y="2251891"/>
                    <a:pt x="430578" y="2233942"/>
                  </a:cubicBezTo>
                  <a:lnTo>
                    <a:pt x="425522" y="2245279"/>
                  </a:lnTo>
                  <a:cubicBezTo>
                    <a:pt x="424361" y="2244019"/>
                    <a:pt x="423457" y="2240018"/>
                    <a:pt x="423172" y="2234883"/>
                  </a:cubicBezTo>
                  <a:cubicBezTo>
                    <a:pt x="417901" y="2192057"/>
                    <a:pt x="401807" y="2255988"/>
                    <a:pt x="393972" y="2227012"/>
                  </a:cubicBezTo>
                  <a:cubicBezTo>
                    <a:pt x="399029" y="2191425"/>
                    <a:pt x="446744" y="2217248"/>
                    <a:pt x="435065" y="2172844"/>
                  </a:cubicBezTo>
                  <a:cubicBezTo>
                    <a:pt x="427943" y="2170642"/>
                    <a:pt x="411777" y="2181662"/>
                    <a:pt x="425023" y="2148909"/>
                  </a:cubicBezTo>
                  <a:lnTo>
                    <a:pt x="440762" y="2148910"/>
                  </a:lnTo>
                  <a:cubicBezTo>
                    <a:pt x="445605" y="2129699"/>
                    <a:pt x="441617" y="2085924"/>
                    <a:pt x="442898" y="2056636"/>
                  </a:cubicBezTo>
                  <a:cubicBezTo>
                    <a:pt x="440050" y="2051912"/>
                    <a:pt x="435278" y="2054748"/>
                    <a:pt x="433569" y="2044985"/>
                  </a:cubicBezTo>
                  <a:cubicBezTo>
                    <a:pt x="437344" y="2034276"/>
                    <a:pt x="447812" y="2042148"/>
                    <a:pt x="440690" y="2015380"/>
                  </a:cubicBezTo>
                  <a:lnTo>
                    <a:pt x="423527" y="2015380"/>
                  </a:lnTo>
                  <a:cubicBezTo>
                    <a:pt x="423527" y="1995857"/>
                    <a:pt x="415337" y="2006876"/>
                    <a:pt x="411421" y="2002469"/>
                  </a:cubicBezTo>
                  <a:cubicBezTo>
                    <a:pt x="407575" y="1988927"/>
                    <a:pt x="396750" y="1993019"/>
                    <a:pt x="394899" y="1970976"/>
                  </a:cubicBezTo>
                  <a:cubicBezTo>
                    <a:pt x="402020" y="1954600"/>
                    <a:pt x="421320" y="2010655"/>
                    <a:pt x="423386" y="1960270"/>
                  </a:cubicBezTo>
                  <a:cubicBezTo>
                    <a:pt x="420323" y="1946727"/>
                    <a:pt x="407789" y="1946727"/>
                    <a:pt x="408359" y="1923735"/>
                  </a:cubicBezTo>
                  <a:lnTo>
                    <a:pt x="389201" y="1876184"/>
                  </a:lnTo>
                  <a:cubicBezTo>
                    <a:pt x="393545" y="1862641"/>
                    <a:pt x="399243" y="1876184"/>
                    <a:pt x="403445" y="1863273"/>
                  </a:cubicBezTo>
                  <a:lnTo>
                    <a:pt x="403445" y="1851304"/>
                  </a:lnTo>
                  <a:cubicBezTo>
                    <a:pt x="397675" y="1837761"/>
                    <a:pt x="389628" y="1855397"/>
                    <a:pt x="384145" y="1838393"/>
                  </a:cubicBezTo>
                  <a:cubicBezTo>
                    <a:pt x="397320" y="1802489"/>
                    <a:pt x="414839" y="1835242"/>
                    <a:pt x="427800" y="1790838"/>
                  </a:cubicBezTo>
                  <a:lnTo>
                    <a:pt x="427800" y="1776039"/>
                  </a:lnTo>
                  <a:cubicBezTo>
                    <a:pt x="414768" y="1727852"/>
                    <a:pt x="401877" y="1826424"/>
                    <a:pt x="402661" y="1717775"/>
                  </a:cubicBezTo>
                  <a:cubicBezTo>
                    <a:pt x="396608" y="1690693"/>
                    <a:pt x="390056" y="1705492"/>
                    <a:pt x="383575" y="1693212"/>
                  </a:cubicBezTo>
                  <a:cubicBezTo>
                    <a:pt x="388275" y="1680298"/>
                    <a:pt x="393474" y="1668646"/>
                    <a:pt x="397818" y="1656363"/>
                  </a:cubicBezTo>
                  <a:cubicBezTo>
                    <a:pt x="390697" y="1643452"/>
                    <a:pt x="394827" y="1635265"/>
                    <a:pt x="400311" y="1638099"/>
                  </a:cubicBezTo>
                  <a:cubicBezTo>
                    <a:pt x="406079" y="1626761"/>
                    <a:pt x="400311" y="1610699"/>
                    <a:pt x="403587" y="1599362"/>
                  </a:cubicBezTo>
                  <a:lnTo>
                    <a:pt x="398174" y="1583300"/>
                  </a:lnTo>
                  <a:cubicBezTo>
                    <a:pt x="403445" y="1551807"/>
                    <a:pt x="419539" y="1583300"/>
                    <a:pt x="417616" y="1534803"/>
                  </a:cubicBezTo>
                  <a:lnTo>
                    <a:pt x="422459" y="1521577"/>
                  </a:lnTo>
                  <a:lnTo>
                    <a:pt x="422032" y="1509294"/>
                  </a:lnTo>
                  <a:cubicBezTo>
                    <a:pt x="414910" y="1503941"/>
                    <a:pt x="390198" y="1489136"/>
                    <a:pt x="387777" y="1520946"/>
                  </a:cubicBezTo>
                  <a:lnTo>
                    <a:pt x="380655" y="1540470"/>
                  </a:lnTo>
                  <a:cubicBezTo>
                    <a:pt x="373533" y="1540470"/>
                    <a:pt x="373533" y="1540470"/>
                    <a:pt x="373035" y="1523465"/>
                  </a:cubicBezTo>
                  <a:lnTo>
                    <a:pt x="377877" y="1509923"/>
                  </a:lnTo>
                  <a:lnTo>
                    <a:pt x="377878" y="1474651"/>
                  </a:lnTo>
                  <a:cubicBezTo>
                    <a:pt x="380940" y="1458275"/>
                    <a:pt x="410281" y="1467407"/>
                    <a:pt x="407148" y="1437177"/>
                  </a:cubicBezTo>
                  <a:cubicBezTo>
                    <a:pt x="402447" y="1428987"/>
                    <a:pt x="403587" y="1417650"/>
                    <a:pt x="400026" y="1405684"/>
                  </a:cubicBezTo>
                  <a:cubicBezTo>
                    <a:pt x="394756" y="1400960"/>
                    <a:pt x="384430" y="1419224"/>
                    <a:pt x="382720" y="1390250"/>
                  </a:cubicBezTo>
                  <a:cubicBezTo>
                    <a:pt x="382150" y="1384897"/>
                    <a:pt x="380014" y="1380801"/>
                    <a:pt x="378376" y="1375134"/>
                  </a:cubicBezTo>
                  <a:lnTo>
                    <a:pt x="382791" y="1362851"/>
                  </a:lnTo>
                  <a:lnTo>
                    <a:pt x="382791" y="1338920"/>
                  </a:lnTo>
                  <a:lnTo>
                    <a:pt x="378020" y="1326005"/>
                  </a:lnTo>
                  <a:cubicBezTo>
                    <a:pt x="381652" y="1312780"/>
                    <a:pt x="389414" y="1329156"/>
                    <a:pt x="392263" y="1312780"/>
                  </a:cubicBezTo>
                  <a:cubicBezTo>
                    <a:pt x="391480" y="1300811"/>
                    <a:pt x="395611" y="1297977"/>
                    <a:pt x="396679" y="1288214"/>
                  </a:cubicBezTo>
                  <a:lnTo>
                    <a:pt x="387777" y="1266171"/>
                  </a:lnTo>
                  <a:lnTo>
                    <a:pt x="392406" y="1252942"/>
                  </a:lnTo>
                  <a:lnTo>
                    <a:pt x="392406" y="1241605"/>
                  </a:lnTo>
                  <a:cubicBezTo>
                    <a:pt x="387769" y="1231213"/>
                    <a:pt x="382300" y="1231213"/>
                    <a:pt x="377664" y="1241605"/>
                  </a:cubicBezTo>
                  <a:lnTo>
                    <a:pt x="377664" y="1253256"/>
                  </a:lnTo>
                  <a:cubicBezTo>
                    <a:pt x="366910" y="1284749"/>
                    <a:pt x="353735" y="1265539"/>
                    <a:pt x="340417" y="1270892"/>
                  </a:cubicBezTo>
                  <a:lnTo>
                    <a:pt x="329521" y="1239399"/>
                  </a:lnTo>
                  <a:cubicBezTo>
                    <a:pt x="340061" y="1214205"/>
                    <a:pt x="353735" y="1254830"/>
                    <a:pt x="362922" y="1239399"/>
                  </a:cubicBezTo>
                  <a:lnTo>
                    <a:pt x="362922" y="1227434"/>
                  </a:lnTo>
                  <a:cubicBezTo>
                    <a:pt x="356812" y="1212410"/>
                    <a:pt x="350203" y="1201800"/>
                    <a:pt x="343337" y="1195941"/>
                  </a:cubicBezTo>
                  <a:cubicBezTo>
                    <a:pt x="342910" y="1176414"/>
                    <a:pt x="351527" y="1186809"/>
                    <a:pt x="354376" y="1183344"/>
                  </a:cubicBezTo>
                  <a:cubicBezTo>
                    <a:pt x="358862" y="1174208"/>
                    <a:pt x="363491" y="1173894"/>
                    <a:pt x="367907" y="1164448"/>
                  </a:cubicBezTo>
                  <a:cubicBezTo>
                    <a:pt x="367907" y="1160669"/>
                    <a:pt x="367907" y="1156573"/>
                    <a:pt x="367907" y="1153111"/>
                  </a:cubicBezTo>
                  <a:lnTo>
                    <a:pt x="372394" y="1140514"/>
                  </a:lnTo>
                  <a:cubicBezTo>
                    <a:pt x="367266" y="1128859"/>
                    <a:pt x="361213" y="1140514"/>
                    <a:pt x="353308" y="1129491"/>
                  </a:cubicBezTo>
                  <a:lnTo>
                    <a:pt x="348963" y="1119413"/>
                  </a:lnTo>
                  <a:cubicBezTo>
                    <a:pt x="354440" y="1093620"/>
                    <a:pt x="362395" y="1081086"/>
                    <a:pt x="370328" y="1085715"/>
                  </a:cubicBezTo>
                  <a:cubicBezTo>
                    <a:pt x="374530" y="1077528"/>
                    <a:pt x="371397" y="1066505"/>
                    <a:pt x="373889" y="1054222"/>
                  </a:cubicBezTo>
                  <a:cubicBezTo>
                    <a:pt x="378020" y="1046350"/>
                    <a:pt x="380014" y="1032807"/>
                    <a:pt x="386495" y="1027454"/>
                  </a:cubicBezTo>
                  <a:cubicBezTo>
                    <a:pt x="388845" y="1035012"/>
                    <a:pt x="391765" y="1043830"/>
                    <a:pt x="393616" y="1050443"/>
                  </a:cubicBezTo>
                  <a:cubicBezTo>
                    <a:pt x="399869" y="1055608"/>
                    <a:pt x="406328" y="1049249"/>
                    <a:pt x="411492" y="1032807"/>
                  </a:cubicBezTo>
                  <a:cubicBezTo>
                    <a:pt x="411492" y="1028714"/>
                    <a:pt x="411492" y="1024935"/>
                    <a:pt x="396821" y="1021155"/>
                  </a:cubicBezTo>
                  <a:cubicBezTo>
                    <a:pt x="421604" y="1012969"/>
                    <a:pt x="382578" y="1005725"/>
                    <a:pt x="381937" y="1023993"/>
                  </a:cubicBezTo>
                  <a:cubicBezTo>
                    <a:pt x="348963" y="1033753"/>
                    <a:pt x="333082" y="1006667"/>
                    <a:pt x="303028" y="995961"/>
                  </a:cubicBezTo>
                  <a:cubicBezTo>
                    <a:pt x="308156" y="978011"/>
                    <a:pt x="315918" y="982422"/>
                    <a:pt x="322684" y="971081"/>
                  </a:cubicBezTo>
                  <a:lnTo>
                    <a:pt x="318554" y="958802"/>
                  </a:lnTo>
                  <a:cubicBezTo>
                    <a:pt x="331871" y="927309"/>
                    <a:pt x="291563" y="946519"/>
                    <a:pt x="286435" y="941480"/>
                  </a:cubicBezTo>
                  <a:cubicBezTo>
                    <a:pt x="281948" y="951871"/>
                    <a:pt x="285296" y="969193"/>
                    <a:pt x="278316" y="965728"/>
                  </a:cubicBezTo>
                  <a:cubicBezTo>
                    <a:pt x="275183" y="965728"/>
                    <a:pt x="274328" y="963840"/>
                    <a:pt x="274115" y="954708"/>
                  </a:cubicBezTo>
                  <a:cubicBezTo>
                    <a:pt x="272619" y="929825"/>
                    <a:pt x="262862" y="945259"/>
                    <a:pt x="258304" y="941166"/>
                  </a:cubicBezTo>
                  <a:cubicBezTo>
                    <a:pt x="241711" y="943682"/>
                    <a:pt x="240785" y="930456"/>
                    <a:pt x="257664" y="926677"/>
                  </a:cubicBezTo>
                  <a:cubicBezTo>
                    <a:pt x="260227" y="916914"/>
                    <a:pt x="264785" y="919119"/>
                    <a:pt x="267848" y="913766"/>
                  </a:cubicBezTo>
                  <a:cubicBezTo>
                    <a:pt x="269713" y="898491"/>
                    <a:pt x="272740" y="886681"/>
                    <a:pt x="276394" y="880385"/>
                  </a:cubicBezTo>
                  <a:cubicBezTo>
                    <a:pt x="291071" y="870622"/>
                    <a:pt x="305101" y="847097"/>
                    <a:pt x="317557" y="811416"/>
                  </a:cubicBezTo>
                  <a:lnTo>
                    <a:pt x="310435" y="795353"/>
                  </a:lnTo>
                  <a:cubicBezTo>
                    <a:pt x="308512" y="804486"/>
                    <a:pt x="301177" y="810784"/>
                    <a:pt x="300963" y="804800"/>
                  </a:cubicBezTo>
                  <a:cubicBezTo>
                    <a:pt x="288856" y="816769"/>
                    <a:pt x="282661" y="841963"/>
                    <a:pt x="271266" y="855820"/>
                  </a:cubicBezTo>
                  <a:cubicBezTo>
                    <a:pt x="252536" y="833145"/>
                    <a:pt x="232310" y="850149"/>
                    <a:pt x="215218" y="800075"/>
                  </a:cubicBezTo>
                  <a:cubicBezTo>
                    <a:pt x="231619" y="773214"/>
                    <a:pt x="248939" y="758948"/>
                    <a:pt x="266423" y="757876"/>
                  </a:cubicBezTo>
                  <a:cubicBezTo>
                    <a:pt x="269485" y="753469"/>
                    <a:pt x="268630" y="746853"/>
                    <a:pt x="268844" y="739612"/>
                  </a:cubicBezTo>
                  <a:cubicBezTo>
                    <a:pt x="261723" y="715360"/>
                    <a:pt x="250684" y="723233"/>
                    <a:pt x="241497" y="721659"/>
                  </a:cubicBezTo>
                  <a:cubicBezTo>
                    <a:pt x="238791" y="715360"/>
                    <a:pt x="239361" y="712845"/>
                    <a:pt x="239646" y="703081"/>
                  </a:cubicBezTo>
                  <a:cubicBezTo>
                    <a:pt x="247479" y="687961"/>
                    <a:pt x="276037" y="693317"/>
                    <a:pt x="273972" y="641983"/>
                  </a:cubicBezTo>
                  <a:cubicBezTo>
                    <a:pt x="268204" y="627812"/>
                    <a:pt x="260512" y="617420"/>
                    <a:pt x="254459" y="605766"/>
                  </a:cubicBezTo>
                  <a:lnTo>
                    <a:pt x="259230" y="592226"/>
                  </a:lnTo>
                  <a:lnTo>
                    <a:pt x="259230" y="557583"/>
                  </a:lnTo>
                  <a:cubicBezTo>
                    <a:pt x="266159" y="544956"/>
                    <a:pt x="273594" y="538657"/>
                    <a:pt x="281094" y="539001"/>
                  </a:cubicBezTo>
                  <a:cubicBezTo>
                    <a:pt x="283088" y="536168"/>
                    <a:pt x="283515" y="533334"/>
                    <a:pt x="282447" y="530497"/>
                  </a:cubicBezTo>
                  <a:cubicBezTo>
                    <a:pt x="270340" y="506252"/>
                    <a:pt x="256096" y="506880"/>
                    <a:pt x="242779" y="502784"/>
                  </a:cubicBezTo>
                  <a:cubicBezTo>
                    <a:pt x="231456" y="526718"/>
                    <a:pt x="216927" y="560416"/>
                    <a:pt x="204963" y="557583"/>
                  </a:cubicBezTo>
                  <a:cubicBezTo>
                    <a:pt x="204179" y="531443"/>
                    <a:pt x="206244" y="519477"/>
                    <a:pt x="212085" y="538055"/>
                  </a:cubicBezTo>
                  <a:cubicBezTo>
                    <a:pt x="216002" y="534908"/>
                    <a:pt x="215004" y="521051"/>
                    <a:pt x="215004" y="508768"/>
                  </a:cubicBezTo>
                  <a:cubicBezTo>
                    <a:pt x="220845" y="503729"/>
                    <a:pt x="222625" y="461531"/>
                    <a:pt x="215004" y="466255"/>
                  </a:cubicBezTo>
                  <a:lnTo>
                    <a:pt x="215004" y="434763"/>
                  </a:lnTo>
                  <a:cubicBezTo>
                    <a:pt x="219633" y="412085"/>
                    <a:pt x="233379" y="426573"/>
                    <a:pt x="229248" y="384688"/>
                  </a:cubicBezTo>
                  <a:cubicBezTo>
                    <a:pt x="218138" y="360122"/>
                    <a:pt x="206387" y="360754"/>
                    <a:pt x="194280" y="343432"/>
                  </a:cubicBezTo>
                  <a:cubicBezTo>
                    <a:pt x="184402" y="363650"/>
                    <a:pt x="173791" y="375933"/>
                    <a:pt x="162945" y="379650"/>
                  </a:cubicBezTo>
                  <a:cubicBezTo>
                    <a:pt x="160381" y="371146"/>
                    <a:pt x="155823" y="367998"/>
                    <a:pt x="155823" y="348157"/>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403" name="Google Shape;403;p19"/>
            <p:cNvSpPr/>
            <p:nvPr/>
          </p:nvSpPr>
          <p:spPr>
            <a:xfrm rot="2700000">
              <a:off x="1290877" y="-849416"/>
              <a:ext cx="461243" cy="4730123"/>
            </a:xfrm>
            <a:custGeom>
              <a:rect b="b" l="l" r="r" t="t"/>
              <a:pathLst>
                <a:path extrusionOk="0" h="4727494" w="460987">
                  <a:moveTo>
                    <a:pt x="5056" y="447183"/>
                  </a:moveTo>
                  <a:lnTo>
                    <a:pt x="452238" y="0"/>
                  </a:lnTo>
                  <a:lnTo>
                    <a:pt x="452242" y="71"/>
                  </a:lnTo>
                  <a:cubicBezTo>
                    <a:pt x="452819" y="5317"/>
                    <a:pt x="453848" y="9549"/>
                    <a:pt x="455789" y="11754"/>
                  </a:cubicBezTo>
                  <a:cubicBezTo>
                    <a:pt x="456408" y="27750"/>
                    <a:pt x="456601" y="44031"/>
                    <a:pt x="456358" y="60252"/>
                  </a:cubicBezTo>
                  <a:lnTo>
                    <a:pt x="451658" y="74423"/>
                  </a:lnTo>
                  <a:lnTo>
                    <a:pt x="451657" y="194095"/>
                  </a:lnTo>
                  <a:lnTo>
                    <a:pt x="446602" y="207952"/>
                  </a:lnTo>
                  <a:lnTo>
                    <a:pt x="446601" y="280387"/>
                  </a:lnTo>
                  <a:lnTo>
                    <a:pt x="441687" y="293612"/>
                  </a:lnTo>
                  <a:lnTo>
                    <a:pt x="441687" y="524771"/>
                  </a:lnTo>
                  <a:lnTo>
                    <a:pt x="445960" y="535476"/>
                  </a:lnTo>
                  <a:cubicBezTo>
                    <a:pt x="447598" y="559096"/>
                    <a:pt x="445533" y="585236"/>
                    <a:pt x="446957" y="611059"/>
                  </a:cubicBezTo>
                  <a:lnTo>
                    <a:pt x="450447" y="619563"/>
                  </a:lnTo>
                  <a:cubicBezTo>
                    <a:pt x="451636" y="690010"/>
                    <a:pt x="451636" y="760742"/>
                    <a:pt x="450447" y="831194"/>
                  </a:cubicBezTo>
                  <a:cubicBezTo>
                    <a:pt x="440477" y="874652"/>
                    <a:pt x="448951" y="971335"/>
                    <a:pt x="446316" y="1034952"/>
                  </a:cubicBezTo>
                  <a:lnTo>
                    <a:pt x="451017" y="1048809"/>
                  </a:lnTo>
                  <a:lnTo>
                    <a:pt x="451017" y="1120295"/>
                  </a:lnTo>
                  <a:lnTo>
                    <a:pt x="456072" y="1134152"/>
                  </a:lnTo>
                  <a:lnTo>
                    <a:pt x="456073" y="1230522"/>
                  </a:lnTo>
                  <a:lnTo>
                    <a:pt x="460987" y="1243750"/>
                  </a:lnTo>
                  <a:lnTo>
                    <a:pt x="460987" y="1426091"/>
                  </a:lnTo>
                  <a:lnTo>
                    <a:pt x="455930" y="1439947"/>
                  </a:lnTo>
                  <a:lnTo>
                    <a:pt x="455930" y="1536631"/>
                  </a:lnTo>
                  <a:cubicBezTo>
                    <a:pt x="445817" y="1563713"/>
                    <a:pt x="453509" y="1637722"/>
                    <a:pt x="451230" y="1682126"/>
                  </a:cubicBezTo>
                  <a:lnTo>
                    <a:pt x="441616" y="1706063"/>
                  </a:lnTo>
                  <a:lnTo>
                    <a:pt x="441616" y="1875493"/>
                  </a:lnTo>
                  <a:lnTo>
                    <a:pt x="436559" y="1889349"/>
                  </a:lnTo>
                  <a:lnTo>
                    <a:pt x="436560" y="1913284"/>
                  </a:lnTo>
                  <a:lnTo>
                    <a:pt x="441331" y="1926195"/>
                  </a:lnTo>
                  <a:lnTo>
                    <a:pt x="441331" y="1938164"/>
                  </a:lnTo>
                  <a:cubicBezTo>
                    <a:pt x="434209" y="1946668"/>
                    <a:pt x="437557" y="1977529"/>
                    <a:pt x="436203" y="1998313"/>
                  </a:cubicBezTo>
                  <a:cubicBezTo>
                    <a:pt x="442115" y="2007448"/>
                    <a:pt x="441616" y="2021619"/>
                    <a:pt x="441402" y="2045867"/>
                  </a:cubicBezTo>
                  <a:cubicBezTo>
                    <a:pt x="440263" y="2049332"/>
                    <a:pt x="438767" y="2053740"/>
                    <a:pt x="436844" y="2060038"/>
                  </a:cubicBezTo>
                  <a:lnTo>
                    <a:pt x="436844" y="2083659"/>
                  </a:lnTo>
                  <a:lnTo>
                    <a:pt x="441188" y="2096256"/>
                  </a:lnTo>
                  <a:lnTo>
                    <a:pt x="441188" y="2228839"/>
                  </a:lnTo>
                  <a:lnTo>
                    <a:pt x="446245" y="2242382"/>
                  </a:lnTo>
                  <a:lnTo>
                    <a:pt x="446245" y="2254351"/>
                  </a:lnTo>
                  <a:lnTo>
                    <a:pt x="441473" y="2266948"/>
                  </a:lnTo>
                  <a:lnTo>
                    <a:pt x="441473" y="2449606"/>
                  </a:lnTo>
                  <a:cubicBezTo>
                    <a:pt x="452370" y="2483932"/>
                    <a:pt x="443610" y="2577150"/>
                    <a:pt x="446316" y="2632264"/>
                  </a:cubicBezTo>
                  <a:cubicBezTo>
                    <a:pt x="451728" y="2639819"/>
                    <a:pt x="451444" y="2657454"/>
                    <a:pt x="451230" y="2677613"/>
                  </a:cubicBezTo>
                  <a:cubicBezTo>
                    <a:pt x="446459" y="2693358"/>
                    <a:pt x="444108" y="2703435"/>
                    <a:pt x="451230" y="2716978"/>
                  </a:cubicBezTo>
                  <a:lnTo>
                    <a:pt x="451230" y="2924199"/>
                  </a:lnTo>
                  <a:lnTo>
                    <a:pt x="446601" y="2937110"/>
                  </a:lnTo>
                  <a:lnTo>
                    <a:pt x="446602" y="2973013"/>
                  </a:lnTo>
                  <a:lnTo>
                    <a:pt x="451302" y="2985928"/>
                  </a:lnTo>
                  <a:lnTo>
                    <a:pt x="451302" y="2996948"/>
                  </a:lnTo>
                  <a:lnTo>
                    <a:pt x="446245" y="3010804"/>
                  </a:lnTo>
                  <a:lnTo>
                    <a:pt x="446245" y="3168268"/>
                  </a:lnTo>
                  <a:lnTo>
                    <a:pt x="442542" y="3177400"/>
                  </a:lnTo>
                  <a:cubicBezTo>
                    <a:pt x="441353" y="3243755"/>
                    <a:pt x="441353" y="3310397"/>
                    <a:pt x="442542" y="3376752"/>
                  </a:cubicBezTo>
                  <a:cubicBezTo>
                    <a:pt x="448453" y="3392496"/>
                    <a:pt x="448453" y="3393442"/>
                    <a:pt x="441972" y="3411078"/>
                  </a:cubicBezTo>
                  <a:lnTo>
                    <a:pt x="441972" y="3471858"/>
                  </a:lnTo>
                  <a:lnTo>
                    <a:pt x="446672" y="3484769"/>
                  </a:lnTo>
                  <a:lnTo>
                    <a:pt x="446672" y="3642233"/>
                  </a:lnTo>
                  <a:lnTo>
                    <a:pt x="441901" y="3655147"/>
                  </a:lnTo>
                  <a:lnTo>
                    <a:pt x="441901" y="3666799"/>
                  </a:lnTo>
                  <a:lnTo>
                    <a:pt x="446459" y="3679396"/>
                  </a:lnTo>
                  <a:lnTo>
                    <a:pt x="446459" y="3728524"/>
                  </a:lnTo>
                  <a:cubicBezTo>
                    <a:pt x="440049" y="3745846"/>
                    <a:pt x="440049" y="3746789"/>
                    <a:pt x="446031" y="3762851"/>
                  </a:cubicBezTo>
                  <a:cubicBezTo>
                    <a:pt x="446772" y="3774849"/>
                    <a:pt x="447014" y="3787321"/>
                    <a:pt x="446744" y="3799696"/>
                  </a:cubicBezTo>
                  <a:lnTo>
                    <a:pt x="441972" y="3813239"/>
                  </a:lnTo>
                  <a:lnTo>
                    <a:pt x="441972" y="3921574"/>
                  </a:lnTo>
                  <a:lnTo>
                    <a:pt x="436915" y="3935117"/>
                  </a:lnTo>
                  <a:lnTo>
                    <a:pt x="436915" y="4019831"/>
                  </a:lnTo>
                  <a:lnTo>
                    <a:pt x="432072" y="4032746"/>
                  </a:lnTo>
                  <a:lnTo>
                    <a:pt x="432073" y="4153992"/>
                  </a:lnTo>
                  <a:lnTo>
                    <a:pt x="436702" y="4167217"/>
                  </a:lnTo>
                  <a:cubicBezTo>
                    <a:pt x="430933" y="4175090"/>
                    <a:pt x="432144" y="4188004"/>
                    <a:pt x="432002" y="4201229"/>
                  </a:cubicBezTo>
                  <a:lnTo>
                    <a:pt x="436203" y="4214144"/>
                  </a:lnTo>
                  <a:cubicBezTo>
                    <a:pt x="431075" y="4230834"/>
                    <a:pt x="430078" y="4237761"/>
                    <a:pt x="436844" y="4251932"/>
                  </a:cubicBezTo>
                  <a:lnTo>
                    <a:pt x="436844" y="4373181"/>
                  </a:lnTo>
                  <a:lnTo>
                    <a:pt x="441687" y="4386093"/>
                  </a:lnTo>
                  <a:lnTo>
                    <a:pt x="441687" y="4495373"/>
                  </a:lnTo>
                  <a:lnTo>
                    <a:pt x="437200" y="4508284"/>
                  </a:lnTo>
                  <a:cubicBezTo>
                    <a:pt x="444322" y="4514897"/>
                    <a:pt x="444322" y="4608115"/>
                    <a:pt x="437200" y="4615674"/>
                  </a:cubicBezTo>
                  <a:cubicBezTo>
                    <a:pt x="435776" y="4627643"/>
                    <a:pt x="437200" y="4639608"/>
                    <a:pt x="436275" y="4651574"/>
                  </a:cubicBezTo>
                  <a:lnTo>
                    <a:pt x="441331" y="4666062"/>
                  </a:lnTo>
                  <a:lnTo>
                    <a:pt x="441331" y="4727494"/>
                  </a:lnTo>
                  <a:lnTo>
                    <a:pt x="9848" y="4296012"/>
                  </a:lnTo>
                  <a:lnTo>
                    <a:pt x="10664" y="4246108"/>
                  </a:lnTo>
                  <a:cubicBezTo>
                    <a:pt x="11501" y="4192413"/>
                    <a:pt x="11394" y="4141395"/>
                    <a:pt x="5198" y="4107383"/>
                  </a:cubicBezTo>
                  <a:lnTo>
                    <a:pt x="5198" y="3851662"/>
                  </a:lnTo>
                  <a:lnTo>
                    <a:pt x="9898" y="3838747"/>
                  </a:lnTo>
                  <a:lnTo>
                    <a:pt x="9898" y="3827096"/>
                  </a:lnTo>
                  <a:cubicBezTo>
                    <a:pt x="2777" y="3812297"/>
                    <a:pt x="4344" y="3804421"/>
                    <a:pt x="9898" y="3788045"/>
                  </a:cubicBezTo>
                  <a:cubicBezTo>
                    <a:pt x="10148" y="3776013"/>
                    <a:pt x="9927" y="3763859"/>
                    <a:pt x="9258" y="3752145"/>
                  </a:cubicBezTo>
                  <a:cubicBezTo>
                    <a:pt x="-4559" y="3699865"/>
                    <a:pt x="14599" y="3514688"/>
                    <a:pt x="569" y="3462726"/>
                  </a:cubicBezTo>
                  <a:cubicBezTo>
                    <a:pt x="569" y="3458947"/>
                    <a:pt x="570" y="3454850"/>
                    <a:pt x="0" y="3450443"/>
                  </a:cubicBezTo>
                  <a:lnTo>
                    <a:pt x="4842" y="3436900"/>
                  </a:lnTo>
                  <a:lnTo>
                    <a:pt x="4842" y="3023716"/>
                  </a:lnTo>
                  <a:lnTo>
                    <a:pt x="9898" y="3010176"/>
                  </a:lnTo>
                  <a:lnTo>
                    <a:pt x="9898" y="2706272"/>
                  </a:lnTo>
                  <a:lnTo>
                    <a:pt x="14670" y="2693358"/>
                  </a:lnTo>
                  <a:lnTo>
                    <a:pt x="14670" y="2657454"/>
                  </a:lnTo>
                  <a:lnTo>
                    <a:pt x="10183" y="2644543"/>
                  </a:lnTo>
                  <a:lnTo>
                    <a:pt x="10183" y="2619035"/>
                  </a:lnTo>
                  <a:cubicBezTo>
                    <a:pt x="17305" y="2612108"/>
                    <a:pt x="17305" y="2518890"/>
                    <a:pt x="10183" y="2511331"/>
                  </a:cubicBezTo>
                  <a:cubicBezTo>
                    <a:pt x="5127" y="2406144"/>
                    <a:pt x="17661" y="2253091"/>
                    <a:pt x="4913" y="2169319"/>
                  </a:cubicBezTo>
                  <a:lnTo>
                    <a:pt x="9684" y="2156408"/>
                  </a:lnTo>
                  <a:lnTo>
                    <a:pt x="9685" y="2047127"/>
                  </a:lnTo>
                  <a:cubicBezTo>
                    <a:pt x="2563" y="2033584"/>
                    <a:pt x="3703" y="2024138"/>
                    <a:pt x="9329" y="2010596"/>
                  </a:cubicBezTo>
                  <a:lnTo>
                    <a:pt x="9329" y="1985401"/>
                  </a:lnTo>
                  <a:lnTo>
                    <a:pt x="5554" y="1975955"/>
                  </a:lnTo>
                  <a:cubicBezTo>
                    <a:pt x="4122" y="1963041"/>
                    <a:pt x="4122" y="1947924"/>
                    <a:pt x="5554" y="1935013"/>
                  </a:cubicBezTo>
                  <a:lnTo>
                    <a:pt x="9542" y="1925249"/>
                  </a:lnTo>
                  <a:cubicBezTo>
                    <a:pt x="5198" y="1686850"/>
                    <a:pt x="17946" y="1399323"/>
                    <a:pt x="4771" y="1182338"/>
                  </a:cubicBezTo>
                  <a:lnTo>
                    <a:pt x="9543" y="1169424"/>
                  </a:lnTo>
                  <a:lnTo>
                    <a:pt x="9542" y="914020"/>
                  </a:lnTo>
                  <a:lnTo>
                    <a:pt x="14314" y="901423"/>
                  </a:lnTo>
                  <a:lnTo>
                    <a:pt x="14314" y="828674"/>
                  </a:lnTo>
                  <a:lnTo>
                    <a:pt x="9258" y="814503"/>
                  </a:lnTo>
                  <a:lnTo>
                    <a:pt x="9258" y="718134"/>
                  </a:lnTo>
                  <a:cubicBezTo>
                    <a:pt x="2136" y="712467"/>
                    <a:pt x="2136" y="629326"/>
                    <a:pt x="9258" y="623656"/>
                  </a:cubicBezTo>
                  <a:cubicBezTo>
                    <a:pt x="9258" y="619877"/>
                    <a:pt x="9258" y="616098"/>
                    <a:pt x="9827" y="611373"/>
                  </a:cubicBezTo>
                  <a:lnTo>
                    <a:pt x="5056" y="597834"/>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404" name="Google Shape;404;p19"/>
            <p:cNvSpPr/>
            <p:nvPr/>
          </p:nvSpPr>
          <p:spPr>
            <a:xfrm flipH="1" rot="-8100000">
              <a:off x="1885339" y="-1109339"/>
              <a:ext cx="466609" cy="6457626"/>
            </a:xfrm>
            <a:custGeom>
              <a:rect b="b" l="l" r="r" t="t"/>
              <a:pathLst>
                <a:path extrusionOk="0" h="6454037" w="466350">
                  <a:moveTo>
                    <a:pt x="245182" y="1050573"/>
                  </a:moveTo>
                  <a:cubicBezTo>
                    <a:pt x="241675" y="1046086"/>
                    <a:pt x="238114" y="1038921"/>
                    <a:pt x="235230" y="1036400"/>
                  </a:cubicBezTo>
                  <a:cubicBezTo>
                    <a:pt x="240856" y="1016562"/>
                    <a:pt x="256809" y="1000500"/>
                    <a:pt x="254815" y="1048683"/>
                  </a:cubicBezTo>
                  <a:cubicBezTo>
                    <a:pt x="252144" y="1056871"/>
                    <a:pt x="248690" y="1055061"/>
                    <a:pt x="245182" y="1050573"/>
                  </a:cubicBezTo>
                  <a:close/>
                  <a:moveTo>
                    <a:pt x="284227" y="1195438"/>
                  </a:moveTo>
                  <a:lnTo>
                    <a:pt x="284227" y="1183472"/>
                  </a:lnTo>
                  <a:cubicBezTo>
                    <a:pt x="292346" y="1165208"/>
                    <a:pt x="303242" y="1190716"/>
                    <a:pt x="310364" y="1167096"/>
                  </a:cubicBezTo>
                  <a:cubicBezTo>
                    <a:pt x="313334" y="1169678"/>
                    <a:pt x="316118" y="1175411"/>
                    <a:pt x="318482" y="1183786"/>
                  </a:cubicBezTo>
                  <a:lnTo>
                    <a:pt x="318482" y="1195438"/>
                  </a:lnTo>
                  <a:cubicBezTo>
                    <a:pt x="307180" y="1205674"/>
                    <a:pt x="295529" y="1205674"/>
                    <a:pt x="284227" y="1195438"/>
                  </a:cubicBezTo>
                  <a:close/>
                  <a:moveTo>
                    <a:pt x="291634" y="1274485"/>
                  </a:moveTo>
                  <a:cubicBezTo>
                    <a:pt x="288144" y="1262202"/>
                    <a:pt x="288144" y="1262202"/>
                    <a:pt x="291634" y="1250237"/>
                  </a:cubicBezTo>
                  <a:cubicBezTo>
                    <a:pt x="295123" y="1252442"/>
                    <a:pt x="300109" y="1245512"/>
                    <a:pt x="302957" y="1254016"/>
                  </a:cubicBezTo>
                  <a:lnTo>
                    <a:pt x="303028" y="1253702"/>
                  </a:lnTo>
                  <a:cubicBezTo>
                    <a:pt x="303883" y="1261260"/>
                    <a:pt x="297901" y="1269132"/>
                    <a:pt x="297117" y="1274485"/>
                  </a:cubicBezTo>
                  <a:close/>
                  <a:moveTo>
                    <a:pt x="213153" y="1249923"/>
                  </a:moveTo>
                  <a:cubicBezTo>
                    <a:pt x="209592" y="1237325"/>
                    <a:pt x="209592" y="1237325"/>
                    <a:pt x="213153" y="1225674"/>
                  </a:cubicBezTo>
                  <a:lnTo>
                    <a:pt x="217996" y="1225674"/>
                  </a:lnTo>
                  <a:cubicBezTo>
                    <a:pt x="221414" y="1237957"/>
                    <a:pt x="221414" y="1237957"/>
                    <a:pt x="217996" y="1249923"/>
                  </a:cubicBezTo>
                  <a:close/>
                  <a:moveTo>
                    <a:pt x="255598" y="1318892"/>
                  </a:moveTo>
                  <a:lnTo>
                    <a:pt x="255526" y="1317947"/>
                  </a:lnTo>
                  <a:lnTo>
                    <a:pt x="255836" y="1318280"/>
                  </a:lnTo>
                  <a:lnTo>
                    <a:pt x="259132" y="1309797"/>
                  </a:lnTo>
                  <a:cubicBezTo>
                    <a:pt x="260939" y="1309601"/>
                    <a:pt x="262933" y="1311648"/>
                    <a:pt x="263788" y="1314168"/>
                  </a:cubicBezTo>
                  <a:cubicBezTo>
                    <a:pt x="263823" y="1320309"/>
                    <a:pt x="261990" y="1322671"/>
                    <a:pt x="260031" y="1322788"/>
                  </a:cubicBezTo>
                  <a:lnTo>
                    <a:pt x="255836" y="1318280"/>
                  </a:lnTo>
                  <a:close/>
                  <a:moveTo>
                    <a:pt x="341698" y="1434774"/>
                  </a:moveTo>
                  <a:cubicBezTo>
                    <a:pt x="338490" y="1430611"/>
                    <a:pt x="337675" y="1415022"/>
                    <a:pt x="333937" y="1405812"/>
                  </a:cubicBezTo>
                  <a:lnTo>
                    <a:pt x="334150" y="1403921"/>
                  </a:lnTo>
                  <a:cubicBezTo>
                    <a:pt x="336928" y="1386285"/>
                    <a:pt x="345616" y="1400456"/>
                    <a:pt x="350245" y="1397940"/>
                  </a:cubicBezTo>
                  <a:cubicBezTo>
                    <a:pt x="356868" y="1416204"/>
                    <a:pt x="348750" y="1424076"/>
                    <a:pt x="345901" y="1434468"/>
                  </a:cubicBezTo>
                  <a:cubicBezTo>
                    <a:pt x="344103" y="1436279"/>
                    <a:pt x="342768" y="1436161"/>
                    <a:pt x="341698" y="1434774"/>
                  </a:cubicBezTo>
                  <a:close/>
                  <a:moveTo>
                    <a:pt x="289720" y="1458640"/>
                  </a:moveTo>
                  <a:cubicBezTo>
                    <a:pt x="286471" y="1458010"/>
                    <a:pt x="283764" y="1453050"/>
                    <a:pt x="284227" y="1439193"/>
                  </a:cubicBezTo>
                  <a:lnTo>
                    <a:pt x="290423" y="1422189"/>
                  </a:lnTo>
                  <a:cubicBezTo>
                    <a:pt x="293343" y="1425779"/>
                    <a:pt x="296078" y="1431886"/>
                    <a:pt x="298471" y="1440139"/>
                  </a:cubicBezTo>
                  <a:cubicBezTo>
                    <a:pt x="298470" y="1444232"/>
                    <a:pt x="298471" y="1448011"/>
                    <a:pt x="298470" y="1452104"/>
                  </a:cubicBezTo>
                  <a:cubicBezTo>
                    <a:pt x="296761" y="1455569"/>
                    <a:pt x="292969" y="1459270"/>
                    <a:pt x="289720" y="1458640"/>
                  </a:cubicBezTo>
                  <a:close/>
                  <a:moveTo>
                    <a:pt x="289195" y="1526547"/>
                  </a:moveTo>
                  <a:cubicBezTo>
                    <a:pt x="281699" y="1521312"/>
                    <a:pt x="276251" y="1508165"/>
                    <a:pt x="282304" y="1492418"/>
                  </a:cubicBezTo>
                  <a:lnTo>
                    <a:pt x="282518" y="1492101"/>
                  </a:lnTo>
                  <a:cubicBezTo>
                    <a:pt x="288429" y="1476984"/>
                    <a:pt x="289639" y="1476984"/>
                    <a:pt x="296547" y="1493992"/>
                  </a:cubicBezTo>
                  <a:cubicBezTo>
                    <a:pt x="299682" y="1495880"/>
                    <a:pt x="310578" y="1484229"/>
                    <a:pt x="308370" y="1513202"/>
                  </a:cubicBezTo>
                  <a:cubicBezTo>
                    <a:pt x="306233" y="1529105"/>
                    <a:pt x="296690" y="1531782"/>
                    <a:pt x="289195" y="1526547"/>
                  </a:cubicBezTo>
                  <a:close/>
                  <a:moveTo>
                    <a:pt x="331955" y="1604624"/>
                  </a:moveTo>
                  <a:cubicBezTo>
                    <a:pt x="330024" y="1601499"/>
                    <a:pt x="328809" y="1595633"/>
                    <a:pt x="328809" y="1585319"/>
                  </a:cubicBezTo>
                  <a:lnTo>
                    <a:pt x="329022" y="1583432"/>
                  </a:lnTo>
                  <a:cubicBezTo>
                    <a:pt x="332370" y="1556978"/>
                    <a:pt x="365628" y="1574296"/>
                    <a:pt x="355159" y="1604843"/>
                  </a:cubicBezTo>
                  <a:cubicBezTo>
                    <a:pt x="349978" y="1598703"/>
                    <a:pt x="337747" y="1613998"/>
                    <a:pt x="331955" y="1604624"/>
                  </a:cubicBezTo>
                  <a:close/>
                  <a:moveTo>
                    <a:pt x="249972" y="1603074"/>
                  </a:moveTo>
                  <a:cubicBezTo>
                    <a:pt x="244453" y="1597918"/>
                    <a:pt x="241640" y="1583904"/>
                    <a:pt x="251610" y="1565795"/>
                  </a:cubicBezTo>
                  <a:lnTo>
                    <a:pt x="251681" y="1566741"/>
                  </a:lnTo>
                  <a:cubicBezTo>
                    <a:pt x="256952" y="1568629"/>
                    <a:pt x="266280" y="1552567"/>
                    <a:pt x="264571" y="1587207"/>
                  </a:cubicBezTo>
                  <a:cubicBezTo>
                    <a:pt x="263716" y="1604529"/>
                    <a:pt x="255491" y="1608230"/>
                    <a:pt x="249972" y="1603074"/>
                  </a:cubicBezTo>
                  <a:close/>
                  <a:moveTo>
                    <a:pt x="213670" y="1602248"/>
                  </a:moveTo>
                  <a:cubicBezTo>
                    <a:pt x="212155" y="1600142"/>
                    <a:pt x="211016" y="1596736"/>
                    <a:pt x="210517" y="1591618"/>
                  </a:cubicBezTo>
                  <a:cubicBezTo>
                    <a:pt x="210090" y="1574296"/>
                    <a:pt x="215075" y="1581540"/>
                    <a:pt x="217212" y="1589099"/>
                  </a:cubicBezTo>
                  <a:cubicBezTo>
                    <a:pt x="221200" y="1595397"/>
                    <a:pt x="226827" y="1584691"/>
                    <a:pt x="230245" y="1597288"/>
                  </a:cubicBezTo>
                  <a:cubicBezTo>
                    <a:pt x="226132" y="1603192"/>
                    <a:pt x="218213" y="1608567"/>
                    <a:pt x="213670" y="1602248"/>
                  </a:cubicBezTo>
                  <a:close/>
                  <a:moveTo>
                    <a:pt x="266993" y="1713178"/>
                  </a:moveTo>
                  <a:cubicBezTo>
                    <a:pt x="263574" y="1701527"/>
                    <a:pt x="263574" y="1701212"/>
                    <a:pt x="266993" y="1688933"/>
                  </a:cubicBezTo>
                  <a:lnTo>
                    <a:pt x="272120" y="1688933"/>
                  </a:lnTo>
                  <a:lnTo>
                    <a:pt x="276607" y="1676332"/>
                  </a:lnTo>
                  <a:lnTo>
                    <a:pt x="276679" y="1676018"/>
                  </a:lnTo>
                  <a:cubicBezTo>
                    <a:pt x="291064" y="1730814"/>
                    <a:pt x="277248" y="1708457"/>
                    <a:pt x="266993" y="1713178"/>
                  </a:cubicBezTo>
                  <a:close/>
                  <a:moveTo>
                    <a:pt x="294055" y="1754120"/>
                  </a:moveTo>
                  <a:lnTo>
                    <a:pt x="294055" y="1742469"/>
                  </a:lnTo>
                  <a:cubicBezTo>
                    <a:pt x="299984" y="1734437"/>
                    <a:pt x="306594" y="1723040"/>
                    <a:pt x="312833" y="1729403"/>
                  </a:cubicBezTo>
                  <a:lnTo>
                    <a:pt x="318844" y="1742327"/>
                  </a:lnTo>
                  <a:lnTo>
                    <a:pt x="318981" y="1742155"/>
                  </a:lnTo>
                  <a:lnTo>
                    <a:pt x="318910" y="1742469"/>
                  </a:lnTo>
                  <a:lnTo>
                    <a:pt x="318844" y="1742327"/>
                  </a:lnTo>
                  <a:lnTo>
                    <a:pt x="313186" y="1749436"/>
                  </a:lnTo>
                  <a:cubicBezTo>
                    <a:pt x="311094" y="1749475"/>
                    <a:pt x="308904" y="1748136"/>
                    <a:pt x="306803" y="1748450"/>
                  </a:cubicBezTo>
                  <a:cubicBezTo>
                    <a:pt x="303527" y="1757899"/>
                    <a:pt x="297402" y="1767031"/>
                    <a:pt x="294055" y="1754120"/>
                  </a:cubicBezTo>
                  <a:close/>
                  <a:moveTo>
                    <a:pt x="369830" y="1871591"/>
                  </a:moveTo>
                  <a:cubicBezTo>
                    <a:pt x="366333" y="1861229"/>
                    <a:pt x="362124" y="1856567"/>
                    <a:pt x="357937" y="1858362"/>
                  </a:cubicBezTo>
                  <a:lnTo>
                    <a:pt x="357937" y="1830017"/>
                  </a:lnTo>
                  <a:cubicBezTo>
                    <a:pt x="363100" y="1818208"/>
                    <a:pt x="368103" y="1821909"/>
                    <a:pt x="372928" y="1831081"/>
                  </a:cubicBezTo>
                  <a:lnTo>
                    <a:pt x="386564" y="1864278"/>
                  </a:lnTo>
                  <a:lnTo>
                    <a:pt x="386851" y="1863715"/>
                  </a:lnTo>
                  <a:lnTo>
                    <a:pt x="386851" y="1864975"/>
                  </a:lnTo>
                  <a:lnTo>
                    <a:pt x="386564" y="1864278"/>
                  </a:lnTo>
                  <a:lnTo>
                    <a:pt x="383174" y="1870959"/>
                  </a:lnTo>
                  <a:cubicBezTo>
                    <a:pt x="381047" y="1871983"/>
                    <a:pt x="377308" y="1871905"/>
                    <a:pt x="369830" y="1871591"/>
                  </a:cubicBezTo>
                  <a:close/>
                  <a:moveTo>
                    <a:pt x="288005" y="1799279"/>
                  </a:moveTo>
                  <a:cubicBezTo>
                    <a:pt x="284116" y="1796458"/>
                    <a:pt x="284904" y="1775614"/>
                    <a:pt x="293343" y="1790024"/>
                  </a:cubicBezTo>
                  <a:lnTo>
                    <a:pt x="293201" y="1790024"/>
                  </a:lnTo>
                  <a:cubicBezTo>
                    <a:pt x="293414" y="1790969"/>
                    <a:pt x="293272" y="1792543"/>
                    <a:pt x="293343" y="1794117"/>
                  </a:cubicBezTo>
                  <a:cubicBezTo>
                    <a:pt x="291117" y="1799156"/>
                    <a:pt x="289301" y="1800219"/>
                    <a:pt x="288005" y="1799279"/>
                  </a:cubicBezTo>
                  <a:close/>
                  <a:moveTo>
                    <a:pt x="310506" y="1847339"/>
                  </a:moveTo>
                  <a:cubicBezTo>
                    <a:pt x="293343" y="1812698"/>
                    <a:pt x="318126" y="1796005"/>
                    <a:pt x="326032" y="1798524"/>
                  </a:cubicBezTo>
                  <a:cubicBezTo>
                    <a:pt x="330162" y="1803249"/>
                    <a:pt x="326743" y="1818051"/>
                    <a:pt x="331373" y="1823090"/>
                  </a:cubicBezTo>
                  <a:cubicBezTo>
                    <a:pt x="363278" y="1836001"/>
                    <a:pt x="321474" y="1856785"/>
                    <a:pt x="310506" y="1847339"/>
                  </a:cubicBezTo>
                  <a:close/>
                  <a:moveTo>
                    <a:pt x="328453" y="1901192"/>
                  </a:moveTo>
                  <a:cubicBezTo>
                    <a:pt x="335439" y="1884184"/>
                    <a:pt x="343551" y="1878484"/>
                    <a:pt x="351385" y="1885130"/>
                  </a:cubicBezTo>
                  <a:lnTo>
                    <a:pt x="351242" y="1885130"/>
                  </a:lnTo>
                  <a:cubicBezTo>
                    <a:pt x="354091" y="1889223"/>
                    <a:pt x="352738" y="1895839"/>
                    <a:pt x="353236" y="1901192"/>
                  </a:cubicBezTo>
                  <a:cubicBezTo>
                    <a:pt x="345154" y="1911898"/>
                    <a:pt x="336536" y="1911898"/>
                    <a:pt x="328453" y="1901192"/>
                  </a:cubicBezTo>
                  <a:close/>
                  <a:moveTo>
                    <a:pt x="350174" y="1980868"/>
                  </a:moveTo>
                  <a:lnTo>
                    <a:pt x="347967" y="1966383"/>
                  </a:lnTo>
                  <a:lnTo>
                    <a:pt x="347824" y="1966383"/>
                  </a:lnTo>
                  <a:cubicBezTo>
                    <a:pt x="351876" y="1943738"/>
                    <a:pt x="359176" y="1938540"/>
                    <a:pt x="364631" y="1954414"/>
                  </a:cubicBezTo>
                  <a:cubicBezTo>
                    <a:pt x="369616" y="1948433"/>
                    <a:pt x="379587" y="1932371"/>
                    <a:pt x="377308" y="1963864"/>
                  </a:cubicBezTo>
                  <a:cubicBezTo>
                    <a:pt x="369402" y="1990946"/>
                    <a:pt x="360002" y="1978349"/>
                    <a:pt x="350174" y="1980868"/>
                  </a:cubicBezTo>
                  <a:close/>
                  <a:moveTo>
                    <a:pt x="289355" y="2011418"/>
                  </a:moveTo>
                  <a:lnTo>
                    <a:pt x="289355" y="1999135"/>
                  </a:lnTo>
                  <a:lnTo>
                    <a:pt x="306661" y="1956619"/>
                  </a:lnTo>
                  <a:lnTo>
                    <a:pt x="306518" y="1955988"/>
                  </a:lnTo>
                  <a:cubicBezTo>
                    <a:pt x="367266" y="1944654"/>
                    <a:pt x="308655" y="2028105"/>
                    <a:pt x="289355" y="2011418"/>
                  </a:cubicBezTo>
                  <a:close/>
                  <a:moveTo>
                    <a:pt x="333509" y="2092982"/>
                  </a:moveTo>
                  <a:cubicBezTo>
                    <a:pt x="338210" y="2048264"/>
                    <a:pt x="356299" y="2099595"/>
                    <a:pt x="365272" y="2089834"/>
                  </a:cubicBezTo>
                  <a:cubicBezTo>
                    <a:pt x="373889" y="2117862"/>
                    <a:pt x="379302" y="2083536"/>
                    <a:pt x="389343" y="2089834"/>
                  </a:cubicBezTo>
                  <a:cubicBezTo>
                    <a:pt x="390982" y="2085424"/>
                    <a:pt x="395681" y="2071253"/>
                    <a:pt x="397178" y="2085424"/>
                  </a:cubicBezTo>
                  <a:lnTo>
                    <a:pt x="397178" y="2085738"/>
                  </a:lnTo>
                  <a:cubicBezTo>
                    <a:pt x="397483" y="2092886"/>
                    <a:pt x="397626" y="2100193"/>
                    <a:pt x="397604" y="2107470"/>
                  </a:cubicBezTo>
                  <a:cubicBezTo>
                    <a:pt x="377023" y="2124475"/>
                    <a:pt x="353094" y="2109358"/>
                    <a:pt x="333509" y="2092982"/>
                  </a:cubicBezTo>
                  <a:close/>
                  <a:moveTo>
                    <a:pt x="256929" y="2064131"/>
                  </a:moveTo>
                  <a:cubicBezTo>
                    <a:pt x="255549" y="2060918"/>
                    <a:pt x="255011" y="2055268"/>
                    <a:pt x="255883" y="2045741"/>
                  </a:cubicBezTo>
                  <a:cubicBezTo>
                    <a:pt x="260156" y="2038815"/>
                    <a:pt x="286934" y="2031574"/>
                    <a:pt x="276820" y="2066214"/>
                  </a:cubicBezTo>
                  <a:lnTo>
                    <a:pt x="276679" y="2066214"/>
                  </a:lnTo>
                  <a:cubicBezTo>
                    <a:pt x="272779" y="2061490"/>
                    <a:pt x="261068" y="2073772"/>
                    <a:pt x="256929" y="2064131"/>
                  </a:cubicBezTo>
                  <a:close/>
                  <a:moveTo>
                    <a:pt x="260084" y="2194073"/>
                  </a:moveTo>
                  <a:lnTo>
                    <a:pt x="264714" y="2180534"/>
                  </a:lnTo>
                  <a:cubicBezTo>
                    <a:pt x="265212" y="2175809"/>
                    <a:pt x="265212" y="2172030"/>
                    <a:pt x="265212" y="2168251"/>
                  </a:cubicBezTo>
                  <a:cubicBezTo>
                    <a:pt x="279170" y="2130145"/>
                    <a:pt x="296547" y="2138332"/>
                    <a:pt x="310791" y="2161638"/>
                  </a:cubicBezTo>
                  <a:cubicBezTo>
                    <a:pt x="321900" y="2165103"/>
                    <a:pt x="334791" y="2157227"/>
                    <a:pt x="343764" y="2196596"/>
                  </a:cubicBezTo>
                  <a:lnTo>
                    <a:pt x="341414" y="2211709"/>
                  </a:lnTo>
                  <a:cubicBezTo>
                    <a:pt x="331800" y="2221158"/>
                    <a:pt x="324393" y="2184941"/>
                    <a:pt x="316061" y="2211709"/>
                  </a:cubicBezTo>
                  <a:cubicBezTo>
                    <a:pt x="298898" y="2179588"/>
                    <a:pt x="277675" y="2217379"/>
                    <a:pt x="260084" y="2194073"/>
                  </a:cubicBezTo>
                  <a:close/>
                  <a:moveTo>
                    <a:pt x="177046" y="2123215"/>
                  </a:moveTo>
                  <a:cubicBezTo>
                    <a:pt x="188796" y="2095187"/>
                    <a:pt x="208666" y="2101171"/>
                    <a:pt x="223052" y="2090149"/>
                  </a:cubicBezTo>
                  <a:cubicBezTo>
                    <a:pt x="231811" y="2053302"/>
                    <a:pt x="241996" y="2082904"/>
                    <a:pt x="249117" y="2110618"/>
                  </a:cubicBezTo>
                  <a:cubicBezTo>
                    <a:pt x="244346" y="2120696"/>
                    <a:pt x="237153" y="2110304"/>
                    <a:pt x="232880" y="2115029"/>
                  </a:cubicBezTo>
                  <a:cubicBezTo>
                    <a:pt x="228607" y="2119753"/>
                    <a:pt x="231882" y="2134552"/>
                    <a:pt x="227681" y="2139277"/>
                  </a:cubicBezTo>
                  <a:cubicBezTo>
                    <a:pt x="210717" y="2143496"/>
                    <a:pt x="193703" y="2138080"/>
                    <a:pt x="177046" y="2123215"/>
                  </a:cubicBezTo>
                  <a:close/>
                  <a:moveTo>
                    <a:pt x="384572" y="2346184"/>
                  </a:moveTo>
                  <a:cubicBezTo>
                    <a:pt x="383219" y="2342721"/>
                    <a:pt x="381795" y="2337680"/>
                    <a:pt x="380014" y="2333901"/>
                  </a:cubicBezTo>
                  <a:cubicBezTo>
                    <a:pt x="374245" y="2316582"/>
                    <a:pt x="387492" y="2323195"/>
                    <a:pt x="389842" y="2321935"/>
                  </a:cubicBezTo>
                  <a:cubicBezTo>
                    <a:pt x="396608" y="2337366"/>
                    <a:pt x="388987" y="2350280"/>
                    <a:pt x="384572" y="2346184"/>
                  </a:cubicBezTo>
                  <a:close/>
                  <a:moveTo>
                    <a:pt x="291135" y="2273438"/>
                  </a:moveTo>
                  <a:cubicBezTo>
                    <a:pt x="289426" y="2268713"/>
                    <a:pt x="287290" y="2263043"/>
                    <a:pt x="285224" y="2256744"/>
                  </a:cubicBezTo>
                  <a:lnTo>
                    <a:pt x="285081" y="2256744"/>
                  </a:lnTo>
                  <a:cubicBezTo>
                    <a:pt x="287645" y="2239422"/>
                    <a:pt x="296761" y="2253597"/>
                    <a:pt x="301604" y="2248872"/>
                  </a:cubicBezTo>
                  <a:cubicBezTo>
                    <a:pt x="305093" y="2260837"/>
                    <a:pt x="305093" y="2260837"/>
                    <a:pt x="301604" y="2273438"/>
                  </a:cubicBezTo>
                  <a:close/>
                  <a:moveTo>
                    <a:pt x="188511" y="2262097"/>
                  </a:moveTo>
                  <a:cubicBezTo>
                    <a:pt x="185022" y="2250446"/>
                    <a:pt x="185022" y="2250446"/>
                    <a:pt x="188511" y="2237849"/>
                  </a:cubicBezTo>
                  <a:lnTo>
                    <a:pt x="198126" y="2237849"/>
                  </a:lnTo>
                  <a:cubicBezTo>
                    <a:pt x="201544" y="2249503"/>
                    <a:pt x="201544" y="2249503"/>
                    <a:pt x="198126" y="2262097"/>
                  </a:cubicBezTo>
                  <a:close/>
                  <a:moveTo>
                    <a:pt x="234450" y="2380720"/>
                  </a:moveTo>
                  <a:cubicBezTo>
                    <a:pt x="230603" y="2377779"/>
                    <a:pt x="227441" y="2372834"/>
                    <a:pt x="225402" y="2365393"/>
                  </a:cubicBezTo>
                  <a:lnTo>
                    <a:pt x="225402" y="2351854"/>
                  </a:lnTo>
                  <a:cubicBezTo>
                    <a:pt x="223622" y="2340831"/>
                    <a:pt x="217212" y="2351222"/>
                    <a:pt x="216073" y="2338311"/>
                  </a:cubicBezTo>
                  <a:cubicBezTo>
                    <a:pt x="222197" y="2315636"/>
                    <a:pt x="229817" y="2321304"/>
                    <a:pt x="237438" y="2321304"/>
                  </a:cubicBezTo>
                  <a:cubicBezTo>
                    <a:pt x="241640" y="2326028"/>
                    <a:pt x="238292" y="2340831"/>
                    <a:pt x="242921" y="2345869"/>
                  </a:cubicBezTo>
                  <a:cubicBezTo>
                    <a:pt x="246162" y="2344577"/>
                    <a:pt x="249402" y="2348263"/>
                    <a:pt x="252109" y="2356261"/>
                  </a:cubicBezTo>
                  <a:lnTo>
                    <a:pt x="264999" y="2329176"/>
                  </a:lnTo>
                  <a:cubicBezTo>
                    <a:pt x="264999" y="2323509"/>
                    <a:pt x="264999" y="2319730"/>
                    <a:pt x="264999" y="2315636"/>
                  </a:cubicBezTo>
                  <a:cubicBezTo>
                    <a:pt x="321830" y="2323627"/>
                    <a:pt x="261377" y="2401302"/>
                    <a:pt x="234450" y="2380720"/>
                  </a:cubicBezTo>
                  <a:close/>
                  <a:moveTo>
                    <a:pt x="320103" y="2505419"/>
                  </a:moveTo>
                  <a:cubicBezTo>
                    <a:pt x="317984" y="2505380"/>
                    <a:pt x="315919" y="2503963"/>
                    <a:pt x="314352" y="2497666"/>
                  </a:cubicBezTo>
                  <a:cubicBezTo>
                    <a:pt x="322969" y="2458615"/>
                    <a:pt x="332370" y="2510891"/>
                    <a:pt x="341130" y="2481287"/>
                  </a:cubicBezTo>
                  <a:cubicBezTo>
                    <a:pt x="350957" y="2506798"/>
                    <a:pt x="358435" y="2471209"/>
                    <a:pt x="369189" y="2479399"/>
                  </a:cubicBezTo>
                  <a:cubicBezTo>
                    <a:pt x="377522" y="2504593"/>
                    <a:pt x="390554" y="2477193"/>
                    <a:pt x="397675" y="2514356"/>
                  </a:cubicBezTo>
                  <a:lnTo>
                    <a:pt x="395610" y="2529159"/>
                  </a:lnTo>
                  <a:cubicBezTo>
                    <a:pt x="383361" y="2521911"/>
                    <a:pt x="376310" y="2544904"/>
                    <a:pt x="364061" y="2541438"/>
                  </a:cubicBezTo>
                  <a:cubicBezTo>
                    <a:pt x="359197" y="2518102"/>
                    <a:pt x="351371" y="2512247"/>
                    <a:pt x="345047" y="2527268"/>
                  </a:cubicBezTo>
                  <a:cubicBezTo>
                    <a:pt x="338851" y="2507744"/>
                    <a:pt x="332299" y="2526636"/>
                    <a:pt x="326174" y="2504907"/>
                  </a:cubicBezTo>
                  <a:cubicBezTo>
                    <a:pt x="324393" y="2504120"/>
                    <a:pt x="322221" y="2505458"/>
                    <a:pt x="320103" y="2505419"/>
                  </a:cubicBezTo>
                  <a:close/>
                  <a:moveTo>
                    <a:pt x="222781" y="2418499"/>
                  </a:moveTo>
                  <a:cubicBezTo>
                    <a:pt x="221904" y="2416845"/>
                    <a:pt x="221289" y="2413972"/>
                    <a:pt x="221129" y="2409169"/>
                  </a:cubicBezTo>
                  <a:cubicBezTo>
                    <a:pt x="223051" y="2400665"/>
                    <a:pt x="238719" y="2401611"/>
                    <a:pt x="232595" y="2417045"/>
                  </a:cubicBezTo>
                  <a:lnTo>
                    <a:pt x="232666" y="2419561"/>
                  </a:lnTo>
                  <a:cubicBezTo>
                    <a:pt x="230423" y="2417436"/>
                    <a:pt x="225415" y="2423458"/>
                    <a:pt x="222781" y="2418499"/>
                  </a:cubicBezTo>
                  <a:close/>
                  <a:moveTo>
                    <a:pt x="258803" y="2454599"/>
                  </a:moveTo>
                  <a:cubicBezTo>
                    <a:pt x="251877" y="2451450"/>
                    <a:pt x="253319" y="2440979"/>
                    <a:pt x="276251" y="2409486"/>
                  </a:cubicBezTo>
                  <a:lnTo>
                    <a:pt x="276109" y="2409486"/>
                  </a:lnTo>
                  <a:cubicBezTo>
                    <a:pt x="282518" y="2396886"/>
                    <a:pt x="298043" y="2428379"/>
                    <a:pt x="299040" y="2390588"/>
                  </a:cubicBezTo>
                  <a:cubicBezTo>
                    <a:pt x="312700" y="2377835"/>
                    <a:pt x="326850" y="2379439"/>
                    <a:pt x="340346" y="2395312"/>
                  </a:cubicBezTo>
                  <a:cubicBezTo>
                    <a:pt x="343622" y="2393107"/>
                    <a:pt x="345260" y="2379882"/>
                    <a:pt x="350174" y="2384606"/>
                  </a:cubicBezTo>
                  <a:cubicBezTo>
                    <a:pt x="365272" y="2339571"/>
                    <a:pt x="360287" y="2427751"/>
                    <a:pt x="375243" y="2384606"/>
                  </a:cubicBezTo>
                  <a:lnTo>
                    <a:pt x="382364" y="2402242"/>
                  </a:lnTo>
                  <a:lnTo>
                    <a:pt x="382364" y="2414208"/>
                  </a:lnTo>
                  <a:cubicBezTo>
                    <a:pt x="369830" y="2438460"/>
                    <a:pt x="354732" y="2400037"/>
                    <a:pt x="343124" y="2414208"/>
                  </a:cubicBezTo>
                  <a:lnTo>
                    <a:pt x="343124" y="2426177"/>
                  </a:lnTo>
                  <a:cubicBezTo>
                    <a:pt x="327812" y="2490736"/>
                    <a:pt x="308156" y="2414839"/>
                    <a:pt x="291563" y="2455778"/>
                  </a:cubicBezTo>
                  <a:cubicBezTo>
                    <a:pt x="281022" y="2453574"/>
                    <a:pt x="265728" y="2457748"/>
                    <a:pt x="258803" y="2454599"/>
                  </a:cubicBezTo>
                  <a:close/>
                  <a:moveTo>
                    <a:pt x="236627" y="2517858"/>
                  </a:moveTo>
                  <a:cubicBezTo>
                    <a:pt x="234393" y="2518134"/>
                    <a:pt x="232239" y="2516717"/>
                    <a:pt x="230316" y="2510577"/>
                  </a:cubicBezTo>
                  <a:cubicBezTo>
                    <a:pt x="235586" y="2490108"/>
                    <a:pt x="241853" y="2495143"/>
                    <a:pt x="247479" y="2479085"/>
                  </a:cubicBezTo>
                  <a:cubicBezTo>
                    <a:pt x="249616" y="2480030"/>
                    <a:pt x="252393" y="2476565"/>
                    <a:pt x="254174" y="2484123"/>
                  </a:cubicBezTo>
                  <a:cubicBezTo>
                    <a:pt x="250798" y="2495553"/>
                    <a:pt x="247173" y="2505476"/>
                    <a:pt x="243349" y="2513725"/>
                  </a:cubicBezTo>
                  <a:lnTo>
                    <a:pt x="243420" y="2514985"/>
                  </a:lnTo>
                  <a:cubicBezTo>
                    <a:pt x="241177" y="2515614"/>
                    <a:pt x="238862" y="2517582"/>
                    <a:pt x="236627" y="2517858"/>
                  </a:cubicBezTo>
                  <a:close/>
                  <a:moveTo>
                    <a:pt x="343266" y="2657332"/>
                  </a:moveTo>
                  <a:lnTo>
                    <a:pt x="343266" y="2620486"/>
                  </a:lnTo>
                  <a:cubicBezTo>
                    <a:pt x="286506" y="2551830"/>
                    <a:pt x="345830" y="2576082"/>
                    <a:pt x="360715" y="2601905"/>
                  </a:cubicBezTo>
                  <a:cubicBezTo>
                    <a:pt x="368740" y="2593434"/>
                    <a:pt x="376966" y="2589307"/>
                    <a:pt x="385213" y="2589622"/>
                  </a:cubicBezTo>
                  <a:cubicBezTo>
                    <a:pt x="387492" y="2598443"/>
                    <a:pt x="387492" y="2598443"/>
                    <a:pt x="387492" y="2608517"/>
                  </a:cubicBezTo>
                  <a:cubicBezTo>
                    <a:pt x="397035" y="2633397"/>
                    <a:pt x="444110" y="2646626"/>
                    <a:pt x="404797" y="2651033"/>
                  </a:cubicBezTo>
                  <a:lnTo>
                    <a:pt x="404726" y="2651033"/>
                  </a:lnTo>
                  <a:cubicBezTo>
                    <a:pt x="385213" y="2687565"/>
                    <a:pt x="363207" y="2673708"/>
                    <a:pt x="343266" y="2657332"/>
                  </a:cubicBezTo>
                  <a:close/>
                  <a:moveTo>
                    <a:pt x="261599" y="2588049"/>
                  </a:moveTo>
                  <a:cubicBezTo>
                    <a:pt x="257022" y="2579428"/>
                    <a:pt x="253817" y="2557342"/>
                    <a:pt x="248049" y="2573877"/>
                  </a:cubicBezTo>
                  <a:cubicBezTo>
                    <a:pt x="243349" y="2571986"/>
                    <a:pt x="245058" y="2563171"/>
                    <a:pt x="245058" y="2556872"/>
                  </a:cubicBezTo>
                  <a:cubicBezTo>
                    <a:pt x="250598" y="2550951"/>
                    <a:pt x="256317" y="2548841"/>
                    <a:pt x="262007" y="2550571"/>
                  </a:cubicBezTo>
                  <a:cubicBezTo>
                    <a:pt x="268068" y="2534227"/>
                    <a:pt x="275917" y="2539551"/>
                    <a:pt x="280596" y="2563171"/>
                  </a:cubicBezTo>
                  <a:cubicBezTo>
                    <a:pt x="287432" y="2569466"/>
                    <a:pt x="314494" y="2544272"/>
                    <a:pt x="306518" y="2587734"/>
                  </a:cubicBezTo>
                  <a:cubicBezTo>
                    <a:pt x="293201" y="2590567"/>
                    <a:pt x="279242" y="2556241"/>
                    <a:pt x="266708" y="2587734"/>
                  </a:cubicBezTo>
                  <a:lnTo>
                    <a:pt x="266779" y="2590253"/>
                  </a:lnTo>
                  <a:cubicBezTo>
                    <a:pt x="264803" y="2592301"/>
                    <a:pt x="263125" y="2590923"/>
                    <a:pt x="261599" y="2588049"/>
                  </a:cubicBezTo>
                  <a:close/>
                  <a:moveTo>
                    <a:pt x="311218" y="2736065"/>
                  </a:moveTo>
                  <a:cubicBezTo>
                    <a:pt x="308341" y="2726206"/>
                    <a:pt x="304723" y="2721577"/>
                    <a:pt x="301105" y="2723151"/>
                  </a:cubicBezTo>
                  <a:cubicBezTo>
                    <a:pt x="296476" y="2703313"/>
                    <a:pt x="289141" y="2719689"/>
                    <a:pt x="284441" y="2706146"/>
                  </a:cubicBezTo>
                  <a:cubicBezTo>
                    <a:pt x="302957" y="2675285"/>
                    <a:pt x="326174" y="2690716"/>
                    <a:pt x="345687" y="2711499"/>
                  </a:cubicBezTo>
                  <a:cubicBezTo>
                    <a:pt x="349961" y="2694809"/>
                    <a:pt x="391337" y="2685359"/>
                    <a:pt x="379801" y="2723782"/>
                  </a:cubicBezTo>
                  <a:lnTo>
                    <a:pt x="379729" y="2723782"/>
                  </a:lnTo>
                  <a:cubicBezTo>
                    <a:pt x="357224" y="2732600"/>
                    <a:pt x="332370" y="2706460"/>
                    <a:pt x="311218" y="2736065"/>
                  </a:cubicBezTo>
                  <a:close/>
                  <a:moveTo>
                    <a:pt x="383860" y="2821725"/>
                  </a:moveTo>
                  <a:cubicBezTo>
                    <a:pt x="378469" y="2817252"/>
                    <a:pt x="373163" y="2811049"/>
                    <a:pt x="367978" y="2803144"/>
                  </a:cubicBezTo>
                  <a:cubicBezTo>
                    <a:pt x="367978" y="2786768"/>
                    <a:pt x="366340" y="2748345"/>
                    <a:pt x="373035" y="2767244"/>
                  </a:cubicBezTo>
                  <a:cubicBezTo>
                    <a:pt x="381367" y="2788341"/>
                    <a:pt x="391907" y="2747403"/>
                    <a:pt x="401166" y="2763779"/>
                  </a:cubicBezTo>
                  <a:cubicBezTo>
                    <a:pt x="404797" y="2787710"/>
                    <a:pt x="387064" y="2805663"/>
                    <a:pt x="383860" y="2821725"/>
                  </a:cubicBezTo>
                  <a:close/>
                  <a:moveTo>
                    <a:pt x="228885" y="2723172"/>
                  </a:moveTo>
                  <a:cubicBezTo>
                    <a:pt x="227623" y="2722640"/>
                    <a:pt x="226399" y="2720711"/>
                    <a:pt x="225259" y="2716852"/>
                  </a:cubicBezTo>
                  <a:lnTo>
                    <a:pt x="231882" y="2700479"/>
                  </a:lnTo>
                  <a:lnTo>
                    <a:pt x="231954" y="2701736"/>
                  </a:lnTo>
                  <a:cubicBezTo>
                    <a:pt x="234596" y="2697361"/>
                    <a:pt x="237545" y="2698400"/>
                    <a:pt x="240001" y="2704572"/>
                  </a:cubicBezTo>
                  <a:cubicBezTo>
                    <a:pt x="236797" y="2713782"/>
                    <a:pt x="232671" y="2724766"/>
                    <a:pt x="228885" y="2723172"/>
                  </a:cubicBezTo>
                  <a:close/>
                  <a:moveTo>
                    <a:pt x="333794" y="2855106"/>
                  </a:moveTo>
                  <a:cubicBezTo>
                    <a:pt x="352239" y="2814167"/>
                    <a:pt x="376097" y="2857625"/>
                    <a:pt x="394970" y="2823613"/>
                  </a:cubicBezTo>
                  <a:lnTo>
                    <a:pt x="394970" y="2821725"/>
                  </a:lnTo>
                  <a:cubicBezTo>
                    <a:pt x="404227" y="2834636"/>
                    <a:pt x="441260" y="2788656"/>
                    <a:pt x="435421" y="2858571"/>
                  </a:cubicBezTo>
                  <a:cubicBezTo>
                    <a:pt x="400738" y="2862350"/>
                    <a:pt x="367408" y="2886599"/>
                    <a:pt x="333794" y="2855106"/>
                  </a:cubicBezTo>
                  <a:close/>
                  <a:moveTo>
                    <a:pt x="305095" y="2852532"/>
                  </a:moveTo>
                  <a:cubicBezTo>
                    <a:pt x="301421" y="2847258"/>
                    <a:pt x="298008" y="2838432"/>
                    <a:pt x="295123" y="2826450"/>
                  </a:cubicBezTo>
                  <a:cubicBezTo>
                    <a:pt x="304631" y="2813598"/>
                    <a:pt x="314914" y="2818386"/>
                    <a:pt x="323610" y="2839675"/>
                  </a:cubicBezTo>
                  <a:lnTo>
                    <a:pt x="316845" y="2857311"/>
                  </a:lnTo>
                  <a:lnTo>
                    <a:pt x="316631" y="2857311"/>
                  </a:lnTo>
                  <a:cubicBezTo>
                    <a:pt x="312703" y="2859531"/>
                    <a:pt x="308769" y="2857807"/>
                    <a:pt x="305095" y="2852532"/>
                  </a:cubicBezTo>
                  <a:close/>
                  <a:moveTo>
                    <a:pt x="364418" y="2931634"/>
                  </a:moveTo>
                  <a:cubicBezTo>
                    <a:pt x="348963" y="2894789"/>
                    <a:pt x="366839" y="2891009"/>
                    <a:pt x="375029" y="2894789"/>
                  </a:cubicBezTo>
                  <a:cubicBezTo>
                    <a:pt x="379017" y="2901401"/>
                    <a:pt x="376382" y="2916832"/>
                    <a:pt x="380583" y="2918723"/>
                  </a:cubicBezTo>
                  <a:cubicBezTo>
                    <a:pt x="398530" y="2925335"/>
                    <a:pt x="415409" y="2889750"/>
                    <a:pt x="431647" y="2925336"/>
                  </a:cubicBezTo>
                  <a:lnTo>
                    <a:pt x="431647" y="2937301"/>
                  </a:lnTo>
                  <a:cubicBezTo>
                    <a:pt x="427017" y="2950530"/>
                    <a:pt x="420964" y="2941084"/>
                    <a:pt x="415195" y="2943600"/>
                  </a:cubicBezTo>
                  <a:cubicBezTo>
                    <a:pt x="411777" y="2945174"/>
                    <a:pt x="410637" y="2960922"/>
                    <a:pt x="403516" y="2952104"/>
                  </a:cubicBezTo>
                  <a:cubicBezTo>
                    <a:pt x="390583" y="2941996"/>
                    <a:pt x="377528" y="2935162"/>
                    <a:pt x="364418" y="2931634"/>
                  </a:cubicBezTo>
                  <a:close/>
                  <a:moveTo>
                    <a:pt x="370739" y="3011946"/>
                  </a:moveTo>
                  <a:cubicBezTo>
                    <a:pt x="366176" y="3008083"/>
                    <a:pt x="361836" y="3003202"/>
                    <a:pt x="357937" y="2998085"/>
                  </a:cubicBezTo>
                  <a:lnTo>
                    <a:pt x="357937" y="2986116"/>
                  </a:lnTo>
                  <a:cubicBezTo>
                    <a:pt x="364418" y="2970371"/>
                    <a:pt x="373106" y="2992728"/>
                    <a:pt x="379658" y="2969740"/>
                  </a:cubicBezTo>
                  <a:cubicBezTo>
                    <a:pt x="383197" y="2975598"/>
                    <a:pt x="386587" y="2983094"/>
                    <a:pt x="389771" y="2992100"/>
                  </a:cubicBezTo>
                  <a:cubicBezTo>
                    <a:pt x="396059" y="2978683"/>
                    <a:pt x="402882" y="2970874"/>
                    <a:pt x="409854" y="2969111"/>
                  </a:cubicBezTo>
                  <a:cubicBezTo>
                    <a:pt x="411991" y="2978558"/>
                    <a:pt x="411991" y="2978558"/>
                    <a:pt x="411991" y="2998084"/>
                  </a:cubicBezTo>
                  <a:cubicBezTo>
                    <a:pt x="400133" y="3025954"/>
                    <a:pt x="384430" y="3023534"/>
                    <a:pt x="370739" y="3011946"/>
                  </a:cubicBezTo>
                  <a:close/>
                  <a:moveTo>
                    <a:pt x="380157" y="3088470"/>
                  </a:moveTo>
                  <a:lnTo>
                    <a:pt x="373035" y="3070202"/>
                  </a:lnTo>
                  <a:cubicBezTo>
                    <a:pt x="391957" y="3039496"/>
                    <a:pt x="412724" y="3039496"/>
                    <a:pt x="431647" y="3070202"/>
                  </a:cubicBezTo>
                  <a:lnTo>
                    <a:pt x="419468" y="3101695"/>
                  </a:lnTo>
                  <a:cubicBezTo>
                    <a:pt x="405938" y="3105788"/>
                    <a:pt x="393901" y="3082799"/>
                    <a:pt x="380157" y="3088470"/>
                  </a:cubicBezTo>
                  <a:close/>
                  <a:moveTo>
                    <a:pt x="424486" y="3211909"/>
                  </a:moveTo>
                  <a:cubicBezTo>
                    <a:pt x="423033" y="3208947"/>
                    <a:pt x="422103" y="3203652"/>
                    <a:pt x="422103" y="3195227"/>
                  </a:cubicBezTo>
                  <a:lnTo>
                    <a:pt x="417189" y="3182316"/>
                  </a:lnTo>
                  <a:cubicBezTo>
                    <a:pt x="417189" y="3177906"/>
                    <a:pt x="417189" y="3174126"/>
                    <a:pt x="417189" y="3170033"/>
                  </a:cubicBezTo>
                  <a:cubicBezTo>
                    <a:pt x="420394" y="3160270"/>
                    <a:pt x="424810" y="3166568"/>
                    <a:pt x="429510" y="3164049"/>
                  </a:cubicBezTo>
                  <a:lnTo>
                    <a:pt x="440620" y="3197115"/>
                  </a:lnTo>
                  <a:cubicBezTo>
                    <a:pt x="437896" y="3208691"/>
                    <a:pt x="428842" y="3220796"/>
                    <a:pt x="424486" y="3211909"/>
                  </a:cubicBezTo>
                  <a:close/>
                  <a:moveTo>
                    <a:pt x="403950" y="3237011"/>
                  </a:moveTo>
                  <a:cubicBezTo>
                    <a:pt x="395517" y="3230736"/>
                    <a:pt x="394115" y="3206172"/>
                    <a:pt x="410139" y="3199321"/>
                  </a:cubicBezTo>
                  <a:lnTo>
                    <a:pt x="414483" y="3211604"/>
                  </a:lnTo>
                  <a:cubicBezTo>
                    <a:pt x="417830" y="3220422"/>
                    <a:pt x="417830" y="3223255"/>
                    <a:pt x="414341" y="3235856"/>
                  </a:cubicBezTo>
                  <a:cubicBezTo>
                    <a:pt x="410352" y="3239162"/>
                    <a:pt x="406761" y="3239103"/>
                    <a:pt x="403950" y="3237011"/>
                  </a:cubicBezTo>
                  <a:close/>
                  <a:moveTo>
                    <a:pt x="429794" y="3306082"/>
                  </a:moveTo>
                  <a:lnTo>
                    <a:pt x="416549" y="3279314"/>
                  </a:lnTo>
                  <a:cubicBezTo>
                    <a:pt x="421584" y="3262908"/>
                    <a:pt x="427893" y="3256104"/>
                    <a:pt x="434067" y="3260418"/>
                  </a:cubicBezTo>
                  <a:cubicBezTo>
                    <a:pt x="438269" y="3267662"/>
                    <a:pt x="435705" y="3278682"/>
                    <a:pt x="436916" y="3287504"/>
                  </a:cubicBezTo>
                  <a:cubicBezTo>
                    <a:pt x="434944" y="3296318"/>
                    <a:pt x="432494" y="3302713"/>
                    <a:pt x="429794" y="3306082"/>
                  </a:cubicBezTo>
                  <a:close/>
                  <a:moveTo>
                    <a:pt x="419326" y="3394262"/>
                  </a:moveTo>
                  <a:cubicBezTo>
                    <a:pt x="408714" y="3353636"/>
                    <a:pt x="431290" y="3347024"/>
                    <a:pt x="435991" y="3365288"/>
                  </a:cubicBezTo>
                  <a:cubicBezTo>
                    <a:pt x="430863" y="3384184"/>
                    <a:pt x="424596" y="3378199"/>
                    <a:pt x="419326" y="3394262"/>
                  </a:cubicBezTo>
                  <a:close/>
                  <a:moveTo>
                    <a:pt x="379778" y="3479165"/>
                  </a:moveTo>
                  <a:cubicBezTo>
                    <a:pt x="373880" y="3474037"/>
                    <a:pt x="368192" y="3467404"/>
                    <a:pt x="362851" y="3458507"/>
                  </a:cubicBezTo>
                  <a:lnTo>
                    <a:pt x="362850" y="3457247"/>
                  </a:lnTo>
                  <a:cubicBezTo>
                    <a:pt x="375670" y="3418827"/>
                    <a:pt x="400026" y="3455987"/>
                    <a:pt x="414768" y="3467011"/>
                  </a:cubicBezTo>
                  <a:cubicBezTo>
                    <a:pt x="417317" y="3456837"/>
                    <a:pt x="421192" y="3456837"/>
                    <a:pt x="423741" y="3467011"/>
                  </a:cubicBezTo>
                  <a:cubicBezTo>
                    <a:pt x="428592" y="3467827"/>
                    <a:pt x="433249" y="3475703"/>
                    <a:pt x="436988" y="3489371"/>
                  </a:cubicBezTo>
                  <a:lnTo>
                    <a:pt x="434780" y="3505116"/>
                  </a:lnTo>
                  <a:cubicBezTo>
                    <a:pt x="417047" y="3496377"/>
                    <a:pt x="397471" y="3494548"/>
                    <a:pt x="379778" y="3479165"/>
                  </a:cubicBezTo>
                  <a:close/>
                  <a:moveTo>
                    <a:pt x="387421" y="3620695"/>
                  </a:moveTo>
                  <a:cubicBezTo>
                    <a:pt x="397675" y="3605893"/>
                    <a:pt x="411706" y="3587311"/>
                    <a:pt x="421747" y="3620695"/>
                  </a:cubicBezTo>
                  <a:lnTo>
                    <a:pt x="421747" y="3633292"/>
                  </a:lnTo>
                  <a:cubicBezTo>
                    <a:pt x="421177" y="3634866"/>
                    <a:pt x="420608" y="3637385"/>
                    <a:pt x="420038" y="3637385"/>
                  </a:cubicBezTo>
                  <a:lnTo>
                    <a:pt x="420038" y="3636126"/>
                  </a:lnTo>
                  <a:cubicBezTo>
                    <a:pt x="409049" y="3638771"/>
                    <a:pt x="398032" y="3633576"/>
                    <a:pt x="387421" y="3620695"/>
                  </a:cubicBezTo>
                  <a:close/>
                  <a:moveTo>
                    <a:pt x="409569" y="3834217"/>
                  </a:moveTo>
                  <a:lnTo>
                    <a:pt x="409569" y="3832954"/>
                  </a:lnTo>
                  <a:cubicBezTo>
                    <a:pt x="395966" y="3801148"/>
                    <a:pt x="446317" y="3787922"/>
                    <a:pt x="435777" y="3842090"/>
                  </a:cubicBezTo>
                  <a:cubicBezTo>
                    <a:pt x="427231" y="3858463"/>
                    <a:pt x="418044" y="3836419"/>
                    <a:pt x="409569" y="3834217"/>
                  </a:cubicBezTo>
                  <a:close/>
                  <a:moveTo>
                    <a:pt x="411991" y="4084582"/>
                  </a:moveTo>
                  <a:lnTo>
                    <a:pt x="411991" y="4072616"/>
                  </a:lnTo>
                  <a:cubicBezTo>
                    <a:pt x="413158" y="4069657"/>
                    <a:pt x="414440" y="4067640"/>
                    <a:pt x="415765" y="4066632"/>
                  </a:cubicBezTo>
                  <a:lnTo>
                    <a:pt x="415765" y="4066001"/>
                  </a:lnTo>
                  <a:cubicBezTo>
                    <a:pt x="424952" y="4066001"/>
                    <a:pt x="434708" y="4062853"/>
                    <a:pt x="443824" y="4067260"/>
                  </a:cubicBezTo>
                  <a:lnTo>
                    <a:pt x="451445" y="4084582"/>
                  </a:lnTo>
                  <a:cubicBezTo>
                    <a:pt x="438405" y="4095166"/>
                    <a:pt x="425030" y="4095166"/>
                    <a:pt x="411991" y="4084582"/>
                  </a:cubicBezTo>
                  <a:close/>
                  <a:moveTo>
                    <a:pt x="428071" y="4231260"/>
                  </a:moveTo>
                  <a:cubicBezTo>
                    <a:pt x="427013" y="4227107"/>
                    <a:pt x="428263" y="4220789"/>
                    <a:pt x="433712" y="4211813"/>
                  </a:cubicBezTo>
                  <a:lnTo>
                    <a:pt x="444323" y="4211812"/>
                  </a:lnTo>
                  <a:lnTo>
                    <a:pt x="448874" y="4223891"/>
                  </a:lnTo>
                  <a:lnTo>
                    <a:pt x="448952" y="4223464"/>
                  </a:lnTo>
                  <a:lnTo>
                    <a:pt x="448952" y="4224096"/>
                  </a:lnTo>
                  <a:lnTo>
                    <a:pt x="448874" y="4223891"/>
                  </a:lnTo>
                  <a:lnTo>
                    <a:pt x="447021" y="4234133"/>
                  </a:lnTo>
                  <a:cubicBezTo>
                    <a:pt x="441540" y="4239211"/>
                    <a:pt x="430187" y="4239566"/>
                    <a:pt x="428071" y="4231260"/>
                  </a:cubicBezTo>
                  <a:close/>
                  <a:moveTo>
                    <a:pt x="416904" y="4376520"/>
                  </a:moveTo>
                  <a:lnTo>
                    <a:pt x="416904" y="4363923"/>
                  </a:lnTo>
                  <a:cubicBezTo>
                    <a:pt x="424183" y="4340085"/>
                    <a:pt x="434124" y="4340085"/>
                    <a:pt x="441403" y="4363923"/>
                  </a:cubicBezTo>
                  <a:lnTo>
                    <a:pt x="441403" y="4376835"/>
                  </a:lnTo>
                  <a:lnTo>
                    <a:pt x="441403" y="4375575"/>
                  </a:lnTo>
                  <a:cubicBezTo>
                    <a:pt x="433356" y="4384079"/>
                    <a:pt x="424980" y="4384393"/>
                    <a:pt x="416904" y="4376520"/>
                  </a:cubicBezTo>
                  <a:close/>
                  <a:moveTo>
                    <a:pt x="377379" y="4898672"/>
                  </a:moveTo>
                  <a:lnTo>
                    <a:pt x="390127" y="4870326"/>
                  </a:lnTo>
                  <a:cubicBezTo>
                    <a:pt x="407860" y="4895521"/>
                    <a:pt x="428869" y="4884183"/>
                    <a:pt x="445890" y="4922606"/>
                  </a:cubicBezTo>
                  <a:cubicBezTo>
                    <a:pt x="433776" y="4937279"/>
                    <a:pt x="420943" y="4935392"/>
                    <a:pt x="409071" y="4917253"/>
                  </a:cubicBezTo>
                  <a:cubicBezTo>
                    <a:pt x="397961" y="4903078"/>
                    <a:pt x="388062" y="4909377"/>
                    <a:pt x="377379" y="4898672"/>
                  </a:cubicBezTo>
                  <a:close/>
                  <a:moveTo>
                    <a:pt x="370186" y="4991573"/>
                  </a:moveTo>
                  <a:lnTo>
                    <a:pt x="370542" y="4990312"/>
                  </a:lnTo>
                  <a:cubicBezTo>
                    <a:pt x="364560" y="4981495"/>
                    <a:pt x="372893" y="4975514"/>
                    <a:pt x="375100" y="4979293"/>
                  </a:cubicBezTo>
                  <a:lnTo>
                    <a:pt x="379444" y="4955041"/>
                  </a:lnTo>
                  <a:cubicBezTo>
                    <a:pt x="388347" y="4959452"/>
                    <a:pt x="398602" y="4945277"/>
                    <a:pt x="406222" y="4962599"/>
                  </a:cubicBezTo>
                  <a:cubicBezTo>
                    <a:pt x="395397" y="4987479"/>
                    <a:pt x="382293" y="4984960"/>
                    <a:pt x="370186" y="4991573"/>
                  </a:cubicBezTo>
                  <a:close/>
                  <a:moveTo>
                    <a:pt x="360572" y="5160374"/>
                  </a:moveTo>
                  <a:cubicBezTo>
                    <a:pt x="349534" y="5109040"/>
                    <a:pt x="391907" y="5158486"/>
                    <a:pt x="396679" y="5118489"/>
                  </a:cubicBezTo>
                  <a:cubicBezTo>
                    <a:pt x="398887" y="5075658"/>
                    <a:pt x="419184" y="5118489"/>
                    <a:pt x="426732" y="5118489"/>
                  </a:cubicBezTo>
                  <a:cubicBezTo>
                    <a:pt x="415979" y="5163210"/>
                    <a:pt x="401664" y="5134551"/>
                    <a:pt x="389700" y="5161005"/>
                  </a:cubicBezTo>
                  <a:close/>
                  <a:moveTo>
                    <a:pt x="406795" y="5208629"/>
                  </a:moveTo>
                  <a:cubicBezTo>
                    <a:pt x="403462" y="5205802"/>
                    <a:pt x="400247" y="5200276"/>
                    <a:pt x="397320" y="5192183"/>
                  </a:cubicBezTo>
                  <a:lnTo>
                    <a:pt x="397320" y="5179269"/>
                  </a:lnTo>
                  <a:cubicBezTo>
                    <a:pt x="401451" y="5163839"/>
                    <a:pt x="406649" y="5180528"/>
                    <a:pt x="411065" y="5184940"/>
                  </a:cubicBezTo>
                  <a:lnTo>
                    <a:pt x="410708" y="5184940"/>
                  </a:lnTo>
                  <a:cubicBezTo>
                    <a:pt x="412902" y="5184780"/>
                    <a:pt x="415060" y="5187175"/>
                    <a:pt x="416975" y="5191866"/>
                  </a:cubicBezTo>
                  <a:lnTo>
                    <a:pt x="416976" y="5208874"/>
                  </a:lnTo>
                  <a:cubicBezTo>
                    <a:pt x="413578" y="5211582"/>
                    <a:pt x="410128" y="5211455"/>
                    <a:pt x="406795" y="5208629"/>
                  </a:cubicBezTo>
                  <a:close/>
                  <a:moveTo>
                    <a:pt x="399457" y="5270599"/>
                  </a:moveTo>
                  <a:lnTo>
                    <a:pt x="392264" y="5248867"/>
                  </a:lnTo>
                  <a:cubicBezTo>
                    <a:pt x="402590" y="5247925"/>
                    <a:pt x="416549" y="5237215"/>
                    <a:pt x="426305" y="5253592"/>
                  </a:cubicBezTo>
                  <a:cubicBezTo>
                    <a:pt x="418329" y="5280677"/>
                    <a:pt x="409355" y="5268080"/>
                    <a:pt x="399457" y="5270599"/>
                  </a:cubicBezTo>
                  <a:close/>
                  <a:moveTo>
                    <a:pt x="419610" y="5355946"/>
                  </a:moveTo>
                  <a:cubicBezTo>
                    <a:pt x="415979" y="5343345"/>
                    <a:pt x="415979" y="5343345"/>
                    <a:pt x="419610" y="5331694"/>
                  </a:cubicBezTo>
                  <a:lnTo>
                    <a:pt x="429225" y="5331694"/>
                  </a:lnTo>
                  <a:lnTo>
                    <a:pt x="429154" y="5331694"/>
                  </a:lnTo>
                  <a:cubicBezTo>
                    <a:pt x="432643" y="5344294"/>
                    <a:pt x="432643" y="5344294"/>
                    <a:pt x="429296" y="5355946"/>
                  </a:cubicBezTo>
                  <a:close/>
                  <a:moveTo>
                    <a:pt x="19178" y="6012075"/>
                  </a:moveTo>
                  <a:lnTo>
                    <a:pt x="461140" y="6454037"/>
                  </a:lnTo>
                  <a:lnTo>
                    <a:pt x="457356" y="6423547"/>
                  </a:lnTo>
                  <a:cubicBezTo>
                    <a:pt x="456494" y="6378829"/>
                    <a:pt x="456281" y="6333920"/>
                    <a:pt x="456715" y="6289076"/>
                  </a:cubicBezTo>
                  <a:lnTo>
                    <a:pt x="461415" y="6275530"/>
                  </a:lnTo>
                  <a:lnTo>
                    <a:pt x="461415" y="6251599"/>
                  </a:lnTo>
                  <a:cubicBezTo>
                    <a:pt x="460062" y="6247820"/>
                    <a:pt x="458495" y="6243409"/>
                    <a:pt x="456715" y="6239002"/>
                  </a:cubicBezTo>
                  <a:lnTo>
                    <a:pt x="456715" y="6031150"/>
                  </a:lnTo>
                  <a:lnTo>
                    <a:pt x="461487" y="6018552"/>
                  </a:lnTo>
                  <a:lnTo>
                    <a:pt x="461487" y="6010363"/>
                  </a:lnTo>
                  <a:lnTo>
                    <a:pt x="456929" y="5997451"/>
                  </a:lnTo>
                  <a:lnTo>
                    <a:pt x="456929" y="5899822"/>
                  </a:lnTo>
                  <a:cubicBezTo>
                    <a:pt x="467183" y="5881558"/>
                    <a:pt x="457213" y="5865497"/>
                    <a:pt x="452014" y="5852268"/>
                  </a:cubicBezTo>
                  <a:lnTo>
                    <a:pt x="456643" y="5839356"/>
                  </a:lnTo>
                  <a:lnTo>
                    <a:pt x="456643" y="5815422"/>
                  </a:lnTo>
                  <a:lnTo>
                    <a:pt x="451801" y="5802197"/>
                  </a:lnTo>
                  <a:cubicBezTo>
                    <a:pt x="451801" y="5798104"/>
                    <a:pt x="451801" y="5794007"/>
                    <a:pt x="451801" y="5790546"/>
                  </a:cubicBezTo>
                  <a:lnTo>
                    <a:pt x="456216" y="5778263"/>
                  </a:lnTo>
                  <a:lnTo>
                    <a:pt x="456216" y="5692602"/>
                  </a:lnTo>
                  <a:lnTo>
                    <a:pt x="452442" y="5683153"/>
                  </a:lnTo>
                  <a:cubicBezTo>
                    <a:pt x="451943" y="5676226"/>
                    <a:pt x="454792" y="5674966"/>
                    <a:pt x="456216" y="5668982"/>
                  </a:cubicBezTo>
                  <a:lnTo>
                    <a:pt x="456216" y="5463963"/>
                  </a:lnTo>
                  <a:cubicBezTo>
                    <a:pt x="457855" y="5458925"/>
                    <a:pt x="459421" y="5454517"/>
                    <a:pt x="461130" y="5449793"/>
                  </a:cubicBezTo>
                  <a:lnTo>
                    <a:pt x="456501" y="5437195"/>
                  </a:lnTo>
                  <a:lnTo>
                    <a:pt x="456501" y="5425544"/>
                  </a:lnTo>
                  <a:lnTo>
                    <a:pt x="451729" y="5412633"/>
                  </a:lnTo>
                  <a:lnTo>
                    <a:pt x="455647" y="5402869"/>
                  </a:lnTo>
                  <a:cubicBezTo>
                    <a:pt x="457855" y="5378303"/>
                    <a:pt x="455362" y="5351849"/>
                    <a:pt x="456929" y="5326658"/>
                  </a:cubicBezTo>
                  <a:lnTo>
                    <a:pt x="460917" y="5316578"/>
                  </a:lnTo>
                  <a:cubicBezTo>
                    <a:pt x="461629" y="5299728"/>
                    <a:pt x="461629" y="5282410"/>
                    <a:pt x="460917" y="5265560"/>
                  </a:cubicBezTo>
                  <a:lnTo>
                    <a:pt x="456786" y="5255483"/>
                  </a:lnTo>
                  <a:lnTo>
                    <a:pt x="456786" y="5192498"/>
                  </a:lnTo>
                  <a:lnTo>
                    <a:pt x="461273" y="5179901"/>
                  </a:lnTo>
                  <a:lnTo>
                    <a:pt x="461273" y="4766085"/>
                  </a:lnTo>
                  <a:lnTo>
                    <a:pt x="456501" y="4753173"/>
                  </a:lnTo>
                  <a:lnTo>
                    <a:pt x="456501" y="4619644"/>
                  </a:lnTo>
                  <a:lnTo>
                    <a:pt x="461558" y="4606416"/>
                  </a:lnTo>
                  <a:lnTo>
                    <a:pt x="461558" y="4558864"/>
                  </a:lnTo>
                  <a:lnTo>
                    <a:pt x="466116" y="4545636"/>
                  </a:lnTo>
                  <a:cubicBezTo>
                    <a:pt x="467112" y="4534930"/>
                    <a:pt x="464762" y="4529573"/>
                    <a:pt x="462270" y="4524221"/>
                  </a:cubicBezTo>
                  <a:cubicBezTo>
                    <a:pt x="463053" y="4512883"/>
                    <a:pt x="467468" y="4509736"/>
                    <a:pt x="466045" y="4485801"/>
                  </a:cubicBezTo>
                  <a:lnTo>
                    <a:pt x="461558" y="4473204"/>
                  </a:lnTo>
                  <a:lnTo>
                    <a:pt x="461558" y="4449269"/>
                  </a:lnTo>
                  <a:lnTo>
                    <a:pt x="466329" y="4436358"/>
                  </a:lnTo>
                  <a:lnTo>
                    <a:pt x="466329" y="4400455"/>
                  </a:lnTo>
                  <a:lnTo>
                    <a:pt x="461201" y="4386912"/>
                  </a:lnTo>
                  <a:lnTo>
                    <a:pt x="461201" y="4046477"/>
                  </a:lnTo>
                  <a:lnTo>
                    <a:pt x="457213" y="4036399"/>
                  </a:lnTo>
                  <a:cubicBezTo>
                    <a:pt x="455148" y="4020023"/>
                    <a:pt x="457499" y="4001759"/>
                    <a:pt x="456216" y="3985379"/>
                  </a:cubicBezTo>
                  <a:lnTo>
                    <a:pt x="452371" y="3975619"/>
                  </a:lnTo>
                  <a:cubicBezTo>
                    <a:pt x="456501" y="3956409"/>
                    <a:pt x="459279" y="3954832"/>
                    <a:pt x="451658" y="3936882"/>
                  </a:cubicBezTo>
                  <a:lnTo>
                    <a:pt x="451658" y="3900982"/>
                  </a:lnTo>
                  <a:lnTo>
                    <a:pt x="456430" y="3888067"/>
                  </a:lnTo>
                  <a:lnTo>
                    <a:pt x="456430" y="3876416"/>
                  </a:lnTo>
                  <a:lnTo>
                    <a:pt x="451587" y="3863187"/>
                  </a:lnTo>
                  <a:cubicBezTo>
                    <a:pt x="451587" y="3858780"/>
                    <a:pt x="451587" y="3855001"/>
                    <a:pt x="451587" y="3850908"/>
                  </a:cubicBezTo>
                  <a:cubicBezTo>
                    <a:pt x="442400" y="3832326"/>
                    <a:pt x="448810" y="3766507"/>
                    <a:pt x="447029" y="3729976"/>
                  </a:cubicBezTo>
                  <a:lnTo>
                    <a:pt x="451160" y="3719898"/>
                  </a:lnTo>
                  <a:cubicBezTo>
                    <a:pt x="452157" y="3706041"/>
                    <a:pt x="453652" y="3691867"/>
                    <a:pt x="447243" y="3682107"/>
                  </a:cubicBezTo>
                  <a:lnTo>
                    <a:pt x="447243" y="3658800"/>
                  </a:lnTo>
                  <a:lnTo>
                    <a:pt x="442187" y="3644630"/>
                  </a:lnTo>
                  <a:lnTo>
                    <a:pt x="442187" y="3632978"/>
                  </a:lnTo>
                  <a:lnTo>
                    <a:pt x="447029" y="3620067"/>
                  </a:lnTo>
                  <a:lnTo>
                    <a:pt x="447029" y="3571880"/>
                  </a:lnTo>
                  <a:lnTo>
                    <a:pt x="451515" y="3559283"/>
                  </a:lnTo>
                  <a:cubicBezTo>
                    <a:pt x="449878" y="3554245"/>
                    <a:pt x="447243" y="3549520"/>
                    <a:pt x="447243" y="3544798"/>
                  </a:cubicBezTo>
                  <a:cubicBezTo>
                    <a:pt x="445391" y="3523697"/>
                    <a:pt x="437059" y="3516767"/>
                    <a:pt x="446816" y="3499131"/>
                  </a:cubicBezTo>
                  <a:lnTo>
                    <a:pt x="446816" y="3472995"/>
                  </a:lnTo>
                  <a:lnTo>
                    <a:pt x="442329" y="3460712"/>
                  </a:lnTo>
                  <a:lnTo>
                    <a:pt x="447101" y="3447483"/>
                  </a:lnTo>
                  <a:lnTo>
                    <a:pt x="447101" y="3436146"/>
                  </a:lnTo>
                  <a:lnTo>
                    <a:pt x="451729" y="3423548"/>
                  </a:lnTo>
                  <a:lnTo>
                    <a:pt x="451729" y="3363082"/>
                  </a:lnTo>
                  <a:lnTo>
                    <a:pt x="447385" y="3349858"/>
                  </a:lnTo>
                  <a:cubicBezTo>
                    <a:pt x="453012" y="3342928"/>
                    <a:pt x="451445" y="3323718"/>
                    <a:pt x="452157" y="3306396"/>
                  </a:cubicBezTo>
                  <a:cubicBezTo>
                    <a:pt x="447171" y="3287504"/>
                    <a:pt x="444466" y="3281519"/>
                    <a:pt x="452157" y="3265143"/>
                  </a:cubicBezTo>
                  <a:lnTo>
                    <a:pt x="452157" y="3168459"/>
                  </a:lnTo>
                  <a:lnTo>
                    <a:pt x="457071" y="3155548"/>
                  </a:lnTo>
                  <a:lnTo>
                    <a:pt x="457071" y="2998085"/>
                  </a:lnTo>
                  <a:cubicBezTo>
                    <a:pt x="447101" y="2976984"/>
                    <a:pt x="454293" y="2905180"/>
                    <a:pt x="452228" y="2864241"/>
                  </a:cubicBezTo>
                  <a:cubicBezTo>
                    <a:pt x="443753" y="2850695"/>
                    <a:pt x="447670" y="2796531"/>
                    <a:pt x="448026" y="2765039"/>
                  </a:cubicBezTo>
                  <a:cubicBezTo>
                    <a:pt x="453367" y="2756849"/>
                    <a:pt x="451231" y="2739527"/>
                    <a:pt x="456929" y="2730709"/>
                  </a:cubicBezTo>
                  <a:cubicBezTo>
                    <a:pt x="455433" y="2726616"/>
                    <a:pt x="453866" y="2722522"/>
                    <a:pt x="452299" y="2717798"/>
                  </a:cubicBezTo>
                  <a:lnTo>
                    <a:pt x="452299" y="2706146"/>
                  </a:lnTo>
                  <a:lnTo>
                    <a:pt x="457000" y="2693232"/>
                  </a:lnTo>
                  <a:cubicBezTo>
                    <a:pt x="449450" y="2683786"/>
                    <a:pt x="452940" y="2646308"/>
                    <a:pt x="452228" y="2620800"/>
                  </a:cubicBezTo>
                  <a:cubicBezTo>
                    <a:pt x="457000" y="2608203"/>
                    <a:pt x="457000" y="2608203"/>
                    <a:pt x="452798" y="2597811"/>
                  </a:cubicBezTo>
                  <a:cubicBezTo>
                    <a:pt x="451444" y="2580807"/>
                    <a:pt x="452727" y="2565687"/>
                    <a:pt x="452014" y="2549314"/>
                  </a:cubicBezTo>
                  <a:lnTo>
                    <a:pt x="456786" y="2535768"/>
                  </a:lnTo>
                  <a:cubicBezTo>
                    <a:pt x="456786" y="2532306"/>
                    <a:pt x="456786" y="2528213"/>
                    <a:pt x="456786" y="2523803"/>
                  </a:cubicBezTo>
                  <a:lnTo>
                    <a:pt x="451872" y="2510891"/>
                  </a:lnTo>
                  <a:lnTo>
                    <a:pt x="451872" y="2474674"/>
                  </a:lnTo>
                  <a:lnTo>
                    <a:pt x="456643" y="2461763"/>
                  </a:lnTo>
                  <a:cubicBezTo>
                    <a:pt x="447385" y="2445072"/>
                    <a:pt x="453439" y="2386808"/>
                    <a:pt x="451872" y="2352482"/>
                  </a:cubicBezTo>
                  <a:cubicBezTo>
                    <a:pt x="441617" y="2335478"/>
                    <a:pt x="450020" y="2276271"/>
                    <a:pt x="446175" y="2241000"/>
                  </a:cubicBezTo>
                  <a:cubicBezTo>
                    <a:pt x="440762" y="2232182"/>
                    <a:pt x="440620" y="2217062"/>
                    <a:pt x="446602" y="2207302"/>
                  </a:cubicBezTo>
                  <a:cubicBezTo>
                    <a:pt x="446602" y="2203205"/>
                    <a:pt x="446602" y="2199112"/>
                    <a:pt x="446602" y="2195019"/>
                  </a:cubicBezTo>
                  <a:lnTo>
                    <a:pt x="441688" y="2181793"/>
                  </a:lnTo>
                  <a:lnTo>
                    <a:pt x="441688" y="2170138"/>
                  </a:lnTo>
                  <a:lnTo>
                    <a:pt x="446745" y="2156599"/>
                  </a:lnTo>
                  <a:lnTo>
                    <a:pt x="446744" y="1999135"/>
                  </a:lnTo>
                  <a:cubicBezTo>
                    <a:pt x="455931" y="1982128"/>
                    <a:pt x="449878" y="1924495"/>
                    <a:pt x="451516" y="1889855"/>
                  </a:cubicBezTo>
                  <a:lnTo>
                    <a:pt x="455504" y="1879777"/>
                  </a:lnTo>
                  <a:cubicBezTo>
                    <a:pt x="456679" y="1813548"/>
                    <a:pt x="456679" y="1746972"/>
                    <a:pt x="455504" y="1680743"/>
                  </a:cubicBezTo>
                  <a:lnTo>
                    <a:pt x="451729" y="1671297"/>
                  </a:lnTo>
                  <a:lnTo>
                    <a:pt x="456216" y="1658068"/>
                  </a:lnTo>
                  <a:lnTo>
                    <a:pt x="456216" y="1609885"/>
                  </a:lnTo>
                  <a:lnTo>
                    <a:pt x="451445" y="1597288"/>
                  </a:lnTo>
                  <a:lnTo>
                    <a:pt x="451444" y="1573350"/>
                  </a:lnTo>
                  <a:lnTo>
                    <a:pt x="456216" y="1560757"/>
                  </a:lnTo>
                  <a:lnTo>
                    <a:pt x="456216" y="1340307"/>
                  </a:lnTo>
                  <a:cubicBezTo>
                    <a:pt x="449308" y="1332118"/>
                    <a:pt x="451872" y="1302516"/>
                    <a:pt x="451444" y="1279210"/>
                  </a:cubicBezTo>
                  <a:cubicBezTo>
                    <a:pt x="456929" y="1270392"/>
                    <a:pt x="457213" y="1258740"/>
                    <a:pt x="455362" y="1241736"/>
                  </a:cubicBezTo>
                  <a:lnTo>
                    <a:pt x="451943" y="1231655"/>
                  </a:lnTo>
                  <a:cubicBezTo>
                    <a:pt x="451801" y="1228507"/>
                    <a:pt x="451373" y="1224728"/>
                    <a:pt x="451373" y="1220004"/>
                  </a:cubicBezTo>
                  <a:lnTo>
                    <a:pt x="456073" y="1206778"/>
                  </a:lnTo>
                  <a:cubicBezTo>
                    <a:pt x="456073" y="1203313"/>
                    <a:pt x="456073" y="1199217"/>
                    <a:pt x="456073" y="1195127"/>
                  </a:cubicBezTo>
                  <a:lnTo>
                    <a:pt x="451160" y="1181898"/>
                  </a:lnTo>
                  <a:lnTo>
                    <a:pt x="451160" y="1024435"/>
                  </a:lnTo>
                  <a:lnTo>
                    <a:pt x="446531" y="1011838"/>
                  </a:lnTo>
                  <a:cubicBezTo>
                    <a:pt x="448169" y="1006799"/>
                    <a:pt x="449735" y="1002388"/>
                    <a:pt x="451587" y="997349"/>
                  </a:cubicBezTo>
                  <a:lnTo>
                    <a:pt x="449308" y="981604"/>
                  </a:lnTo>
                  <a:lnTo>
                    <a:pt x="443967" y="981605"/>
                  </a:lnTo>
                  <a:cubicBezTo>
                    <a:pt x="439836" y="971209"/>
                    <a:pt x="439409" y="945073"/>
                    <a:pt x="446531" y="945073"/>
                  </a:cubicBezTo>
                  <a:cubicBezTo>
                    <a:pt x="450519" y="943813"/>
                    <a:pt x="450590" y="943813"/>
                    <a:pt x="451231" y="927437"/>
                  </a:cubicBezTo>
                  <a:lnTo>
                    <a:pt x="441403" y="902243"/>
                  </a:lnTo>
                  <a:cubicBezTo>
                    <a:pt x="444814" y="894655"/>
                    <a:pt x="448083" y="885804"/>
                    <a:pt x="451160" y="875789"/>
                  </a:cubicBezTo>
                  <a:cubicBezTo>
                    <a:pt x="452584" y="856579"/>
                    <a:pt x="440193" y="848707"/>
                    <a:pt x="441546" y="817214"/>
                  </a:cubicBezTo>
                  <a:lnTo>
                    <a:pt x="451018" y="792334"/>
                  </a:lnTo>
                  <a:cubicBezTo>
                    <a:pt x="446531" y="765249"/>
                    <a:pt x="435278" y="785721"/>
                    <a:pt x="432287" y="765249"/>
                  </a:cubicBezTo>
                  <a:lnTo>
                    <a:pt x="451089" y="718639"/>
                  </a:lnTo>
                  <a:lnTo>
                    <a:pt x="451089" y="658487"/>
                  </a:lnTo>
                  <a:cubicBezTo>
                    <a:pt x="441189" y="637390"/>
                    <a:pt x="448240" y="565583"/>
                    <a:pt x="446246" y="524644"/>
                  </a:cubicBezTo>
                  <a:cubicBezTo>
                    <a:pt x="457285" y="505434"/>
                    <a:pt x="437985" y="501969"/>
                    <a:pt x="450946" y="476461"/>
                  </a:cubicBezTo>
                  <a:lnTo>
                    <a:pt x="446317" y="463550"/>
                  </a:lnTo>
                  <a:lnTo>
                    <a:pt x="446317" y="390801"/>
                  </a:lnTo>
                  <a:lnTo>
                    <a:pt x="450946" y="378204"/>
                  </a:lnTo>
                  <a:lnTo>
                    <a:pt x="446460" y="365921"/>
                  </a:lnTo>
                  <a:lnTo>
                    <a:pt x="446460" y="329075"/>
                  </a:lnTo>
                  <a:lnTo>
                    <a:pt x="450661" y="318684"/>
                  </a:lnTo>
                  <a:cubicBezTo>
                    <a:pt x="451943" y="294118"/>
                    <a:pt x="450448" y="267981"/>
                    <a:pt x="451444" y="243415"/>
                  </a:cubicBezTo>
                  <a:lnTo>
                    <a:pt x="455717" y="233020"/>
                  </a:lnTo>
                  <a:lnTo>
                    <a:pt x="455718" y="208143"/>
                  </a:lnTo>
                  <a:lnTo>
                    <a:pt x="451515" y="195860"/>
                  </a:lnTo>
                  <a:cubicBezTo>
                    <a:pt x="451345" y="192018"/>
                    <a:pt x="451224" y="188114"/>
                    <a:pt x="451160" y="184208"/>
                  </a:cubicBezTo>
                  <a:lnTo>
                    <a:pt x="456002" y="170980"/>
                  </a:lnTo>
                  <a:lnTo>
                    <a:pt x="456002" y="98548"/>
                  </a:lnTo>
                  <a:lnTo>
                    <a:pt x="461059" y="85005"/>
                  </a:lnTo>
                  <a:lnTo>
                    <a:pt x="461059" y="49106"/>
                  </a:lnTo>
                  <a:cubicBezTo>
                    <a:pt x="464477" y="45169"/>
                    <a:pt x="465599" y="35800"/>
                    <a:pt x="465910" y="24541"/>
                  </a:cubicBezTo>
                  <a:lnTo>
                    <a:pt x="465904" y="0"/>
                  </a:lnTo>
                  <a:lnTo>
                    <a:pt x="31267" y="434637"/>
                  </a:lnTo>
                  <a:lnTo>
                    <a:pt x="28558" y="442449"/>
                  </a:lnTo>
                  <a:cubicBezTo>
                    <a:pt x="29199" y="462918"/>
                    <a:pt x="28060" y="483074"/>
                    <a:pt x="29199" y="502598"/>
                  </a:cubicBezTo>
                  <a:lnTo>
                    <a:pt x="33116" y="512361"/>
                  </a:lnTo>
                  <a:cubicBezTo>
                    <a:pt x="33543" y="521179"/>
                    <a:pt x="34327" y="530943"/>
                    <a:pt x="34327" y="539761"/>
                  </a:cubicBezTo>
                  <a:lnTo>
                    <a:pt x="38386" y="549525"/>
                  </a:lnTo>
                  <a:lnTo>
                    <a:pt x="38386" y="574404"/>
                  </a:lnTo>
                  <a:cubicBezTo>
                    <a:pt x="37104" y="577552"/>
                    <a:pt x="35537" y="581963"/>
                    <a:pt x="33757" y="587001"/>
                  </a:cubicBezTo>
                  <a:lnTo>
                    <a:pt x="33757" y="598653"/>
                  </a:lnTo>
                  <a:lnTo>
                    <a:pt x="38386" y="611250"/>
                  </a:lnTo>
                  <a:lnTo>
                    <a:pt x="33686" y="624161"/>
                  </a:lnTo>
                  <a:cubicBezTo>
                    <a:pt x="33258" y="721791"/>
                    <a:pt x="34398" y="820362"/>
                    <a:pt x="33258" y="916728"/>
                  </a:cubicBezTo>
                  <a:lnTo>
                    <a:pt x="24498" y="939088"/>
                  </a:lnTo>
                  <a:cubicBezTo>
                    <a:pt x="20795" y="968062"/>
                    <a:pt x="29199" y="976880"/>
                    <a:pt x="33543" y="989163"/>
                  </a:cubicBezTo>
                  <a:lnTo>
                    <a:pt x="33543" y="1001446"/>
                  </a:lnTo>
                  <a:lnTo>
                    <a:pt x="28629" y="1014671"/>
                  </a:lnTo>
                  <a:lnTo>
                    <a:pt x="28629" y="1074823"/>
                  </a:lnTo>
                  <a:cubicBezTo>
                    <a:pt x="26902" y="1078632"/>
                    <a:pt x="25278" y="1083264"/>
                    <a:pt x="23787" y="1088680"/>
                  </a:cubicBezTo>
                  <a:lnTo>
                    <a:pt x="24214" y="1100331"/>
                  </a:lnTo>
                  <a:cubicBezTo>
                    <a:pt x="30552" y="1117022"/>
                    <a:pt x="30553" y="1117967"/>
                    <a:pt x="24214" y="1134657"/>
                  </a:cubicBezTo>
                  <a:cubicBezTo>
                    <a:pt x="22718" y="1172135"/>
                    <a:pt x="25567" y="1213391"/>
                    <a:pt x="22718" y="1248977"/>
                  </a:cubicBezTo>
                  <a:cubicBezTo>
                    <a:pt x="19656" y="1252442"/>
                    <a:pt x="18445" y="1259369"/>
                    <a:pt x="19015" y="1269132"/>
                  </a:cubicBezTo>
                  <a:lnTo>
                    <a:pt x="23787" y="1282043"/>
                  </a:lnTo>
                  <a:lnTo>
                    <a:pt x="23787" y="1354792"/>
                  </a:lnTo>
                  <a:lnTo>
                    <a:pt x="19015" y="1367707"/>
                  </a:lnTo>
                  <a:lnTo>
                    <a:pt x="19015" y="1452104"/>
                  </a:lnTo>
                  <a:lnTo>
                    <a:pt x="23573" y="1464387"/>
                  </a:lnTo>
                  <a:lnTo>
                    <a:pt x="19015" y="1477930"/>
                  </a:lnTo>
                  <a:cubicBezTo>
                    <a:pt x="18791" y="1494151"/>
                    <a:pt x="19007" y="1510431"/>
                    <a:pt x="19656" y="1526427"/>
                  </a:cubicBezTo>
                  <a:lnTo>
                    <a:pt x="23359" y="1535562"/>
                  </a:lnTo>
                  <a:cubicBezTo>
                    <a:pt x="25995" y="1559494"/>
                    <a:pt x="21579" y="1568943"/>
                    <a:pt x="16237" y="1567055"/>
                  </a:cubicBezTo>
                  <a:cubicBezTo>
                    <a:pt x="11324" y="1577447"/>
                    <a:pt x="21935" y="1579652"/>
                    <a:pt x="23929" y="1582800"/>
                  </a:cubicBezTo>
                  <a:lnTo>
                    <a:pt x="23929" y="1608311"/>
                  </a:lnTo>
                  <a:lnTo>
                    <a:pt x="19229" y="1620905"/>
                  </a:lnTo>
                  <a:lnTo>
                    <a:pt x="23644" y="1633506"/>
                  </a:lnTo>
                  <a:lnTo>
                    <a:pt x="23644" y="1743414"/>
                  </a:lnTo>
                  <a:lnTo>
                    <a:pt x="19941" y="1752546"/>
                  </a:lnTo>
                  <a:cubicBezTo>
                    <a:pt x="18801" y="1804194"/>
                    <a:pt x="18730" y="2064009"/>
                    <a:pt x="19941" y="2122584"/>
                  </a:cubicBezTo>
                  <a:lnTo>
                    <a:pt x="23359" y="2131087"/>
                  </a:lnTo>
                  <a:cubicBezTo>
                    <a:pt x="24581" y="2201443"/>
                    <a:pt x="24414" y="2272175"/>
                    <a:pt x="22861" y="2342404"/>
                  </a:cubicBezTo>
                  <a:lnTo>
                    <a:pt x="19229" y="2351537"/>
                  </a:lnTo>
                  <a:lnTo>
                    <a:pt x="19229" y="2388068"/>
                  </a:lnTo>
                  <a:lnTo>
                    <a:pt x="24000" y="2400983"/>
                  </a:lnTo>
                  <a:lnTo>
                    <a:pt x="24001" y="2412634"/>
                  </a:lnTo>
                  <a:lnTo>
                    <a:pt x="18944" y="2425859"/>
                  </a:lnTo>
                  <a:lnTo>
                    <a:pt x="18944" y="2595606"/>
                  </a:lnTo>
                  <a:lnTo>
                    <a:pt x="14457" y="2608203"/>
                  </a:lnTo>
                  <a:lnTo>
                    <a:pt x="14457" y="2839990"/>
                  </a:lnTo>
                  <a:cubicBezTo>
                    <a:pt x="20582" y="2857311"/>
                    <a:pt x="20582" y="2857943"/>
                    <a:pt x="14457" y="2874316"/>
                  </a:cubicBezTo>
                  <a:cubicBezTo>
                    <a:pt x="12677" y="2898568"/>
                    <a:pt x="16237" y="2928801"/>
                    <a:pt x="9116" y="2937301"/>
                  </a:cubicBezTo>
                  <a:lnTo>
                    <a:pt x="9116" y="3094765"/>
                  </a:lnTo>
                  <a:lnTo>
                    <a:pt x="4060" y="3108308"/>
                  </a:lnTo>
                  <a:lnTo>
                    <a:pt x="4060" y="3132242"/>
                  </a:lnTo>
                  <a:lnTo>
                    <a:pt x="8831" y="3144839"/>
                  </a:lnTo>
                  <a:lnTo>
                    <a:pt x="8831" y="3229554"/>
                  </a:lnTo>
                  <a:lnTo>
                    <a:pt x="4345" y="3242465"/>
                  </a:lnTo>
                  <a:lnTo>
                    <a:pt x="4345" y="3290651"/>
                  </a:lnTo>
                  <a:cubicBezTo>
                    <a:pt x="5769" y="3296636"/>
                    <a:pt x="8618" y="3298210"/>
                    <a:pt x="8119" y="3305140"/>
                  </a:cubicBezTo>
                  <a:lnTo>
                    <a:pt x="4345" y="3314272"/>
                  </a:lnTo>
                  <a:lnTo>
                    <a:pt x="8831" y="3327497"/>
                  </a:lnTo>
                  <a:lnTo>
                    <a:pt x="8831" y="3363083"/>
                  </a:lnTo>
                  <a:lnTo>
                    <a:pt x="13887" y="3376311"/>
                  </a:lnTo>
                  <a:lnTo>
                    <a:pt x="13887" y="3423235"/>
                  </a:lnTo>
                  <a:lnTo>
                    <a:pt x="9116" y="3436146"/>
                  </a:lnTo>
                  <a:lnTo>
                    <a:pt x="9116" y="3473309"/>
                  </a:lnTo>
                  <a:lnTo>
                    <a:pt x="13603" y="3486534"/>
                  </a:lnTo>
                  <a:lnTo>
                    <a:pt x="8974" y="3497875"/>
                  </a:lnTo>
                  <a:cubicBezTo>
                    <a:pt x="7834" y="3569675"/>
                    <a:pt x="10968" y="3650928"/>
                    <a:pt x="7834" y="3720840"/>
                  </a:cubicBezTo>
                  <a:cubicBezTo>
                    <a:pt x="5056" y="3724305"/>
                    <a:pt x="3490" y="3730604"/>
                    <a:pt x="4202" y="3740682"/>
                  </a:cubicBezTo>
                  <a:lnTo>
                    <a:pt x="8903" y="3753910"/>
                  </a:lnTo>
                  <a:lnTo>
                    <a:pt x="8903" y="3790124"/>
                  </a:lnTo>
                  <a:cubicBezTo>
                    <a:pt x="7335" y="3793903"/>
                    <a:pt x="5697" y="3798314"/>
                    <a:pt x="4131" y="3802725"/>
                  </a:cubicBezTo>
                  <a:lnTo>
                    <a:pt x="4131" y="3814376"/>
                  </a:lnTo>
                  <a:lnTo>
                    <a:pt x="8689" y="3826970"/>
                  </a:lnTo>
                  <a:lnTo>
                    <a:pt x="4060" y="3840516"/>
                  </a:lnTo>
                  <a:cubicBezTo>
                    <a:pt x="4701" y="3901610"/>
                    <a:pt x="2920" y="3964910"/>
                    <a:pt x="4701" y="4023488"/>
                  </a:cubicBezTo>
                  <a:lnTo>
                    <a:pt x="8190" y="4031988"/>
                  </a:lnTo>
                  <a:cubicBezTo>
                    <a:pt x="9407" y="4114627"/>
                    <a:pt x="9407" y="4197516"/>
                    <a:pt x="8190" y="4280151"/>
                  </a:cubicBezTo>
                  <a:lnTo>
                    <a:pt x="4487" y="4289286"/>
                  </a:lnTo>
                  <a:lnTo>
                    <a:pt x="9045" y="4302198"/>
                  </a:lnTo>
                  <a:lnTo>
                    <a:pt x="9045" y="4434467"/>
                  </a:lnTo>
                  <a:lnTo>
                    <a:pt x="4273" y="4447378"/>
                  </a:lnTo>
                  <a:lnTo>
                    <a:pt x="4273" y="4507844"/>
                  </a:lnTo>
                  <a:lnTo>
                    <a:pt x="8903" y="4520441"/>
                  </a:lnTo>
                  <a:lnTo>
                    <a:pt x="8903" y="4691134"/>
                  </a:lnTo>
                  <a:lnTo>
                    <a:pt x="0" y="4713177"/>
                  </a:lnTo>
                  <a:cubicBezTo>
                    <a:pt x="0" y="4727351"/>
                    <a:pt x="7194" y="4716328"/>
                    <a:pt x="8903" y="4727351"/>
                  </a:cubicBezTo>
                  <a:lnTo>
                    <a:pt x="8903" y="4921660"/>
                  </a:lnTo>
                  <a:lnTo>
                    <a:pt x="13959" y="4935517"/>
                  </a:lnTo>
                  <a:lnTo>
                    <a:pt x="13959" y="5007635"/>
                  </a:lnTo>
                  <a:lnTo>
                    <a:pt x="18730" y="5020863"/>
                  </a:lnTo>
                  <a:lnTo>
                    <a:pt x="13816" y="5034402"/>
                  </a:lnTo>
                  <a:lnTo>
                    <a:pt x="13817" y="5069360"/>
                  </a:lnTo>
                  <a:lnTo>
                    <a:pt x="9472" y="5082271"/>
                  </a:lnTo>
                  <a:lnTo>
                    <a:pt x="13389" y="5092035"/>
                  </a:lnTo>
                  <a:cubicBezTo>
                    <a:pt x="13959" y="5273119"/>
                    <a:pt x="15882" y="5467743"/>
                    <a:pt x="12748" y="5645993"/>
                  </a:cubicBezTo>
                  <a:cubicBezTo>
                    <a:pt x="9828" y="5649141"/>
                    <a:pt x="8618" y="5656071"/>
                    <a:pt x="9187" y="5665831"/>
                  </a:cubicBezTo>
                  <a:lnTo>
                    <a:pt x="13959" y="5678745"/>
                  </a:lnTo>
                  <a:lnTo>
                    <a:pt x="13959" y="5824240"/>
                  </a:lnTo>
                  <a:lnTo>
                    <a:pt x="18873" y="5837468"/>
                  </a:lnTo>
                  <a:lnTo>
                    <a:pt x="18873" y="5848806"/>
                  </a:lnTo>
                  <a:lnTo>
                    <a:pt x="14386" y="5861717"/>
                  </a:lnTo>
                  <a:lnTo>
                    <a:pt x="18944" y="5874946"/>
                  </a:lnTo>
                  <a:cubicBezTo>
                    <a:pt x="19834" y="5909745"/>
                    <a:pt x="19830" y="5946985"/>
                    <a:pt x="19501" y="5985115"/>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405" name="Google Shape;405;p19"/>
            <p:cNvSpPr/>
            <p:nvPr/>
          </p:nvSpPr>
          <p:spPr>
            <a:xfrm rot="2700000">
              <a:off x="7534242" y="-1654146"/>
              <a:ext cx="494284" cy="10150426"/>
            </a:xfrm>
            <a:custGeom>
              <a:rect b="b" l="l" r="r" t="t"/>
              <a:pathLst>
                <a:path extrusionOk="0" h="10144785" w="494009">
                  <a:moveTo>
                    <a:pt x="314936" y="9830249"/>
                  </a:moveTo>
                  <a:cubicBezTo>
                    <a:pt x="311278" y="9833422"/>
                    <a:pt x="314229" y="9854088"/>
                    <a:pt x="320906" y="9838972"/>
                  </a:cubicBezTo>
                  <a:cubicBezTo>
                    <a:pt x="320906" y="9837712"/>
                    <a:pt x="321262" y="9835824"/>
                    <a:pt x="320905" y="9834879"/>
                  </a:cubicBezTo>
                  <a:cubicBezTo>
                    <a:pt x="318110" y="9830076"/>
                    <a:pt x="316156" y="9829191"/>
                    <a:pt x="314936" y="9830249"/>
                  </a:cubicBezTo>
                  <a:close/>
                  <a:moveTo>
                    <a:pt x="216430" y="9879911"/>
                  </a:moveTo>
                  <a:cubicBezTo>
                    <a:pt x="202187" y="9927151"/>
                    <a:pt x="272620" y="9889992"/>
                    <a:pt x="277534" y="9882747"/>
                  </a:cubicBezTo>
                  <a:cubicBezTo>
                    <a:pt x="263362" y="9838026"/>
                    <a:pt x="235802" y="9899124"/>
                    <a:pt x="216502" y="9879910"/>
                  </a:cubicBezTo>
                  <a:close/>
                  <a:moveTo>
                    <a:pt x="255528" y="9818816"/>
                  </a:moveTo>
                  <a:cubicBezTo>
                    <a:pt x="253854" y="9824957"/>
                    <a:pt x="253018" y="9828028"/>
                    <a:pt x="253045" y="9831059"/>
                  </a:cubicBezTo>
                  <a:lnTo>
                    <a:pt x="255742" y="9843063"/>
                  </a:lnTo>
                  <a:lnTo>
                    <a:pt x="255671" y="9843064"/>
                  </a:lnTo>
                  <a:lnTo>
                    <a:pt x="255742" y="9843065"/>
                  </a:lnTo>
                  <a:lnTo>
                    <a:pt x="255742" y="9843063"/>
                  </a:lnTo>
                  <a:lnTo>
                    <a:pt x="268401" y="9842750"/>
                  </a:lnTo>
                  <a:cubicBezTo>
                    <a:pt x="271855" y="9840625"/>
                    <a:pt x="272798" y="9834562"/>
                    <a:pt x="266068" y="9818816"/>
                  </a:cubicBezTo>
                  <a:close/>
                  <a:moveTo>
                    <a:pt x="234751" y="9723370"/>
                  </a:moveTo>
                  <a:cubicBezTo>
                    <a:pt x="234239" y="9724260"/>
                    <a:pt x="233985" y="9726149"/>
                    <a:pt x="234377" y="9729377"/>
                  </a:cubicBezTo>
                  <a:lnTo>
                    <a:pt x="234306" y="9729377"/>
                  </a:lnTo>
                  <a:cubicBezTo>
                    <a:pt x="234741" y="9731235"/>
                    <a:pt x="235281" y="9732528"/>
                    <a:pt x="235872" y="9733156"/>
                  </a:cubicBezTo>
                  <a:cubicBezTo>
                    <a:pt x="240146" y="9727017"/>
                    <a:pt x="236287" y="9720698"/>
                    <a:pt x="234751" y="9723370"/>
                  </a:cubicBezTo>
                  <a:close/>
                  <a:moveTo>
                    <a:pt x="270342" y="9672690"/>
                  </a:moveTo>
                  <a:cubicBezTo>
                    <a:pt x="266923" y="9684973"/>
                    <a:pt x="266923" y="9684973"/>
                    <a:pt x="270341" y="9696939"/>
                  </a:cubicBezTo>
                  <a:cubicBezTo>
                    <a:pt x="276039" y="9690012"/>
                    <a:pt x="293060" y="9715520"/>
                    <a:pt x="291707" y="9677097"/>
                  </a:cubicBezTo>
                  <a:cubicBezTo>
                    <a:pt x="284727" y="9646868"/>
                    <a:pt x="278176" y="9671430"/>
                    <a:pt x="270342" y="9672690"/>
                  </a:cubicBezTo>
                  <a:close/>
                  <a:moveTo>
                    <a:pt x="222342" y="9636473"/>
                  </a:moveTo>
                  <a:lnTo>
                    <a:pt x="213226" y="9654426"/>
                  </a:lnTo>
                  <a:lnTo>
                    <a:pt x="215291" y="9672062"/>
                  </a:lnTo>
                  <a:lnTo>
                    <a:pt x="226828" y="9672062"/>
                  </a:lnTo>
                  <a:cubicBezTo>
                    <a:pt x="230951" y="9659118"/>
                    <a:pt x="236122" y="9654426"/>
                    <a:pt x="241072" y="9659147"/>
                  </a:cubicBezTo>
                  <a:cubicBezTo>
                    <a:pt x="241072" y="9659147"/>
                    <a:pt x="241641" y="9659147"/>
                    <a:pt x="240501" y="9655686"/>
                  </a:cubicBezTo>
                  <a:lnTo>
                    <a:pt x="242495" y="9655686"/>
                  </a:lnTo>
                  <a:cubicBezTo>
                    <a:pt x="242068" y="9650015"/>
                    <a:pt x="237155" y="9642775"/>
                    <a:pt x="238080" y="9652535"/>
                  </a:cubicBezTo>
                  <a:lnTo>
                    <a:pt x="234448" y="9648442"/>
                  </a:lnTo>
                  <a:cubicBezTo>
                    <a:pt x="246199" y="9641512"/>
                    <a:pt x="225902" y="9631748"/>
                    <a:pt x="222342" y="9636473"/>
                  </a:cubicBezTo>
                  <a:close/>
                  <a:moveTo>
                    <a:pt x="218458" y="9487873"/>
                  </a:moveTo>
                  <a:cubicBezTo>
                    <a:pt x="216760" y="9489068"/>
                    <a:pt x="215185" y="9492002"/>
                    <a:pt x="213867" y="9497277"/>
                  </a:cubicBezTo>
                  <a:cubicBezTo>
                    <a:pt x="212442" y="9533491"/>
                    <a:pt x="217214" y="9526564"/>
                    <a:pt x="227470" y="9522471"/>
                  </a:cubicBezTo>
                  <a:cubicBezTo>
                    <a:pt x="226956" y="9524015"/>
                    <a:pt x="226373" y="9525086"/>
                    <a:pt x="225760" y="9525618"/>
                  </a:cubicBezTo>
                  <a:cubicBezTo>
                    <a:pt x="228609" y="9523413"/>
                    <a:pt x="230745" y="9520897"/>
                    <a:pt x="233452" y="9519951"/>
                  </a:cubicBezTo>
                  <a:cubicBezTo>
                    <a:pt x="235517" y="9526564"/>
                    <a:pt x="238223" y="9530660"/>
                    <a:pt x="240573" y="9537587"/>
                  </a:cubicBezTo>
                  <a:lnTo>
                    <a:pt x="245629" y="9526564"/>
                  </a:lnTo>
                  <a:cubicBezTo>
                    <a:pt x="252039" y="9547665"/>
                    <a:pt x="259872" y="9529083"/>
                    <a:pt x="266139" y="9551127"/>
                  </a:cubicBezTo>
                  <a:lnTo>
                    <a:pt x="268205" y="9533808"/>
                  </a:lnTo>
                  <a:lnTo>
                    <a:pt x="262935" y="9519634"/>
                  </a:lnTo>
                  <a:lnTo>
                    <a:pt x="262935" y="9507668"/>
                  </a:lnTo>
                  <a:lnTo>
                    <a:pt x="255813" y="9490978"/>
                  </a:lnTo>
                  <a:cubicBezTo>
                    <a:pt x="249425" y="9502788"/>
                    <a:pt x="242689" y="9510535"/>
                    <a:pt x="235802" y="9513967"/>
                  </a:cubicBezTo>
                  <a:cubicBezTo>
                    <a:pt x="234377" y="9513967"/>
                    <a:pt x="232668" y="9512079"/>
                    <a:pt x="233380" y="9519006"/>
                  </a:cubicBezTo>
                  <a:cubicBezTo>
                    <a:pt x="231486" y="9520955"/>
                    <a:pt x="229556" y="9522219"/>
                    <a:pt x="227612" y="9522785"/>
                  </a:cubicBezTo>
                  <a:lnTo>
                    <a:pt x="227470" y="9522471"/>
                  </a:lnTo>
                  <a:cubicBezTo>
                    <a:pt x="229100" y="9516202"/>
                    <a:pt x="231229" y="9513147"/>
                    <a:pt x="233380" y="9513967"/>
                  </a:cubicBezTo>
                  <a:lnTo>
                    <a:pt x="233380" y="9507668"/>
                  </a:lnTo>
                  <a:cubicBezTo>
                    <a:pt x="229748" y="9496331"/>
                    <a:pt x="223552" y="9484285"/>
                    <a:pt x="218458" y="9487873"/>
                  </a:cubicBezTo>
                  <a:close/>
                  <a:moveTo>
                    <a:pt x="277748" y="9428305"/>
                  </a:moveTo>
                  <a:cubicBezTo>
                    <a:pt x="276035" y="9428305"/>
                    <a:pt x="274322" y="9430510"/>
                    <a:pt x="272834" y="9434919"/>
                  </a:cubicBezTo>
                  <a:cubicBezTo>
                    <a:pt x="275811" y="9443737"/>
                    <a:pt x="279685" y="9443737"/>
                    <a:pt x="282662" y="9434919"/>
                  </a:cubicBezTo>
                  <a:cubicBezTo>
                    <a:pt x="281173" y="9430510"/>
                    <a:pt x="279461" y="9428305"/>
                    <a:pt x="277748" y="9428305"/>
                  </a:cubicBezTo>
                  <a:close/>
                  <a:moveTo>
                    <a:pt x="238793" y="9348631"/>
                  </a:moveTo>
                  <a:lnTo>
                    <a:pt x="238793" y="9360282"/>
                  </a:lnTo>
                  <a:lnTo>
                    <a:pt x="246275" y="9378220"/>
                  </a:lnTo>
                  <a:lnTo>
                    <a:pt x="246271" y="9378232"/>
                  </a:lnTo>
                  <a:lnTo>
                    <a:pt x="246412" y="9378550"/>
                  </a:lnTo>
                  <a:lnTo>
                    <a:pt x="246275" y="9378220"/>
                  </a:lnTo>
                  <a:lnTo>
                    <a:pt x="253036" y="9361542"/>
                  </a:lnTo>
                  <a:cubicBezTo>
                    <a:pt x="253962" y="9333828"/>
                    <a:pt x="242212" y="9341387"/>
                    <a:pt x="238793" y="9348631"/>
                  </a:cubicBezTo>
                  <a:close/>
                  <a:moveTo>
                    <a:pt x="295054" y="9282498"/>
                  </a:moveTo>
                  <a:cubicBezTo>
                    <a:pt x="291351" y="9294463"/>
                    <a:pt x="291351" y="9294463"/>
                    <a:pt x="295054" y="9307060"/>
                  </a:cubicBezTo>
                  <a:lnTo>
                    <a:pt x="304668" y="9307060"/>
                  </a:lnTo>
                  <a:cubicBezTo>
                    <a:pt x="308372" y="9295406"/>
                    <a:pt x="308372" y="9295092"/>
                    <a:pt x="304668" y="9282498"/>
                  </a:cubicBezTo>
                  <a:close/>
                  <a:moveTo>
                    <a:pt x="46965" y="437272"/>
                  </a:moveTo>
                  <a:lnTo>
                    <a:pt x="484236" y="0"/>
                  </a:lnTo>
                  <a:lnTo>
                    <a:pt x="484252" y="1970"/>
                  </a:lnTo>
                  <a:cubicBezTo>
                    <a:pt x="485541" y="86069"/>
                    <a:pt x="489493" y="195191"/>
                    <a:pt x="475019" y="198734"/>
                  </a:cubicBezTo>
                  <a:cubicBezTo>
                    <a:pt x="475019" y="202513"/>
                    <a:pt x="475019" y="206609"/>
                    <a:pt x="475019" y="208497"/>
                  </a:cubicBezTo>
                  <a:cubicBezTo>
                    <a:pt x="476585" y="222668"/>
                    <a:pt x="482996" y="212904"/>
                    <a:pt x="484775" y="224246"/>
                  </a:cubicBezTo>
                  <a:lnTo>
                    <a:pt x="484775" y="260146"/>
                  </a:lnTo>
                  <a:cubicBezTo>
                    <a:pt x="473737" y="269909"/>
                    <a:pt x="474591" y="273374"/>
                    <a:pt x="475019" y="320297"/>
                  </a:cubicBezTo>
                  <a:lnTo>
                    <a:pt x="479577" y="334154"/>
                  </a:lnTo>
                  <a:lnTo>
                    <a:pt x="475802" y="343601"/>
                  </a:lnTo>
                  <a:cubicBezTo>
                    <a:pt x="474620" y="405832"/>
                    <a:pt x="474620" y="468407"/>
                    <a:pt x="475802" y="530669"/>
                  </a:cubicBezTo>
                  <a:lnTo>
                    <a:pt x="479790" y="540429"/>
                  </a:lnTo>
                  <a:cubicBezTo>
                    <a:pt x="479790" y="563735"/>
                    <a:pt x="477796" y="593023"/>
                    <a:pt x="484562" y="601213"/>
                  </a:cubicBezTo>
                  <a:lnTo>
                    <a:pt x="484562" y="770955"/>
                  </a:lnTo>
                  <a:lnTo>
                    <a:pt x="489547" y="784184"/>
                  </a:lnTo>
                  <a:lnTo>
                    <a:pt x="489547" y="808118"/>
                  </a:lnTo>
                  <a:lnTo>
                    <a:pt x="484989" y="821030"/>
                  </a:lnTo>
                  <a:lnTo>
                    <a:pt x="489618" y="834259"/>
                  </a:lnTo>
                  <a:cubicBezTo>
                    <a:pt x="489220" y="862822"/>
                    <a:pt x="489433" y="891511"/>
                    <a:pt x="490259" y="919918"/>
                  </a:cubicBezTo>
                  <a:lnTo>
                    <a:pt x="493749" y="928419"/>
                  </a:lnTo>
                  <a:cubicBezTo>
                    <a:pt x="493748" y="943222"/>
                    <a:pt x="486627" y="931570"/>
                    <a:pt x="484917" y="942276"/>
                  </a:cubicBezTo>
                  <a:lnTo>
                    <a:pt x="484918" y="1063840"/>
                  </a:lnTo>
                  <a:lnTo>
                    <a:pt x="489333" y="1076123"/>
                  </a:lnTo>
                  <a:lnTo>
                    <a:pt x="484776" y="1089034"/>
                  </a:lnTo>
                  <a:lnTo>
                    <a:pt x="484775" y="1112969"/>
                  </a:lnTo>
                  <a:lnTo>
                    <a:pt x="489405" y="1125565"/>
                  </a:lnTo>
                  <a:lnTo>
                    <a:pt x="489404" y="1186032"/>
                  </a:lnTo>
                  <a:lnTo>
                    <a:pt x="484705" y="1199888"/>
                  </a:lnTo>
                  <a:cubicBezTo>
                    <a:pt x="484063" y="1273266"/>
                    <a:pt x="485915" y="1349162"/>
                    <a:pt x="483992" y="1420337"/>
                  </a:cubicBezTo>
                  <a:lnTo>
                    <a:pt x="480502" y="1428841"/>
                  </a:lnTo>
                  <a:cubicBezTo>
                    <a:pt x="479292" y="1498439"/>
                    <a:pt x="479505" y="1775261"/>
                    <a:pt x="480502" y="1823127"/>
                  </a:cubicBezTo>
                  <a:lnTo>
                    <a:pt x="489120" y="1844545"/>
                  </a:lnTo>
                  <a:cubicBezTo>
                    <a:pt x="487339" y="1855565"/>
                    <a:pt x="481286" y="1847064"/>
                    <a:pt x="479434" y="1858088"/>
                  </a:cubicBezTo>
                  <a:lnTo>
                    <a:pt x="479434" y="2027517"/>
                  </a:lnTo>
                  <a:lnTo>
                    <a:pt x="474734" y="2040428"/>
                  </a:lnTo>
                  <a:cubicBezTo>
                    <a:pt x="484917" y="2141522"/>
                    <a:pt x="478081" y="2299614"/>
                    <a:pt x="478794" y="2418340"/>
                  </a:cubicBezTo>
                  <a:lnTo>
                    <a:pt x="474947" y="2427791"/>
                  </a:lnTo>
                  <a:cubicBezTo>
                    <a:pt x="474947" y="2453613"/>
                    <a:pt x="471886" y="2490775"/>
                    <a:pt x="479221" y="2501167"/>
                  </a:cubicBezTo>
                  <a:lnTo>
                    <a:pt x="474734" y="2514079"/>
                  </a:lnTo>
                  <a:cubicBezTo>
                    <a:pt x="474378" y="2558486"/>
                    <a:pt x="474734" y="2603204"/>
                    <a:pt x="474734" y="2647611"/>
                  </a:cubicBezTo>
                  <a:lnTo>
                    <a:pt x="469891" y="2660522"/>
                  </a:lnTo>
                  <a:lnTo>
                    <a:pt x="469892" y="2684456"/>
                  </a:lnTo>
                  <a:cubicBezTo>
                    <a:pt x="477013" y="2700202"/>
                    <a:pt x="474948" y="2706814"/>
                    <a:pt x="469891" y="2723822"/>
                  </a:cubicBezTo>
                  <a:cubicBezTo>
                    <a:pt x="471672" y="2760354"/>
                    <a:pt x="465405" y="2822079"/>
                    <a:pt x="474094" y="2841289"/>
                  </a:cubicBezTo>
                  <a:cubicBezTo>
                    <a:pt x="475246" y="2915767"/>
                    <a:pt x="475133" y="2990503"/>
                    <a:pt x="473737" y="3064888"/>
                  </a:cubicBezTo>
                  <a:lnTo>
                    <a:pt x="470105" y="3074021"/>
                  </a:lnTo>
                  <a:lnTo>
                    <a:pt x="470106" y="3122832"/>
                  </a:lnTo>
                  <a:lnTo>
                    <a:pt x="474734" y="3135432"/>
                  </a:lnTo>
                  <a:lnTo>
                    <a:pt x="474734" y="3366270"/>
                  </a:lnTo>
                  <a:lnTo>
                    <a:pt x="479790" y="3379816"/>
                  </a:lnTo>
                  <a:lnTo>
                    <a:pt x="479790" y="3610657"/>
                  </a:lnTo>
                  <a:cubicBezTo>
                    <a:pt x="482141" y="3621048"/>
                    <a:pt x="489974" y="3610657"/>
                    <a:pt x="489548" y="3630494"/>
                  </a:cubicBezTo>
                  <a:cubicBezTo>
                    <a:pt x="490401" y="3644352"/>
                    <a:pt x="478936" y="3638998"/>
                    <a:pt x="479719" y="3649705"/>
                  </a:cubicBezTo>
                  <a:cubicBezTo>
                    <a:pt x="479007" y="3762768"/>
                    <a:pt x="481001" y="3877715"/>
                    <a:pt x="479007" y="3990144"/>
                  </a:cubicBezTo>
                  <a:lnTo>
                    <a:pt x="475161" y="3999593"/>
                  </a:lnTo>
                  <a:lnTo>
                    <a:pt x="479505" y="4012818"/>
                  </a:lnTo>
                  <a:lnTo>
                    <a:pt x="479505" y="4036753"/>
                  </a:lnTo>
                  <a:lnTo>
                    <a:pt x="474805" y="4049350"/>
                  </a:lnTo>
                  <a:lnTo>
                    <a:pt x="474805" y="4097532"/>
                  </a:lnTo>
                  <a:lnTo>
                    <a:pt x="479790" y="4111076"/>
                  </a:lnTo>
                  <a:lnTo>
                    <a:pt x="479790" y="4182878"/>
                  </a:lnTo>
                  <a:lnTo>
                    <a:pt x="484349" y="4196107"/>
                  </a:lnTo>
                  <a:lnTo>
                    <a:pt x="480644" y="4205240"/>
                  </a:lnTo>
                  <a:cubicBezTo>
                    <a:pt x="479434" y="4299652"/>
                    <a:pt x="479434" y="4394259"/>
                    <a:pt x="480645" y="4488674"/>
                  </a:cubicBezTo>
                  <a:lnTo>
                    <a:pt x="484420" y="4498120"/>
                  </a:lnTo>
                  <a:lnTo>
                    <a:pt x="480004" y="4511349"/>
                  </a:lnTo>
                  <a:lnTo>
                    <a:pt x="480004" y="4632909"/>
                  </a:lnTo>
                  <a:lnTo>
                    <a:pt x="484704" y="4645506"/>
                  </a:lnTo>
                  <a:lnTo>
                    <a:pt x="484704" y="4802970"/>
                  </a:lnTo>
                  <a:lnTo>
                    <a:pt x="479933" y="4815567"/>
                  </a:lnTo>
                  <a:lnTo>
                    <a:pt x="479933" y="4888002"/>
                  </a:lnTo>
                  <a:lnTo>
                    <a:pt x="484491" y="4901227"/>
                  </a:lnTo>
                  <a:cubicBezTo>
                    <a:pt x="475019" y="4912565"/>
                    <a:pt x="484491" y="4962325"/>
                    <a:pt x="475019" y="4973348"/>
                  </a:cubicBezTo>
                  <a:cubicBezTo>
                    <a:pt x="474413" y="4994416"/>
                    <a:pt x="474755" y="5015831"/>
                    <a:pt x="476016" y="5036333"/>
                  </a:cubicBezTo>
                  <a:lnTo>
                    <a:pt x="479648" y="5045465"/>
                  </a:lnTo>
                  <a:lnTo>
                    <a:pt x="479648" y="5094276"/>
                  </a:lnTo>
                  <a:lnTo>
                    <a:pt x="474947" y="5106874"/>
                  </a:lnTo>
                  <a:lnTo>
                    <a:pt x="474947" y="5118528"/>
                  </a:lnTo>
                  <a:lnTo>
                    <a:pt x="479719" y="5131440"/>
                  </a:lnTo>
                  <a:lnTo>
                    <a:pt x="479719" y="5216154"/>
                  </a:lnTo>
                  <a:lnTo>
                    <a:pt x="474662" y="5230325"/>
                  </a:lnTo>
                  <a:lnTo>
                    <a:pt x="474662" y="5338032"/>
                  </a:lnTo>
                  <a:lnTo>
                    <a:pt x="469891" y="5352517"/>
                  </a:lnTo>
                  <a:cubicBezTo>
                    <a:pt x="469891" y="5361021"/>
                    <a:pt x="469891" y="5368897"/>
                    <a:pt x="470318" y="5375509"/>
                  </a:cubicBezTo>
                  <a:lnTo>
                    <a:pt x="474662" y="5386215"/>
                  </a:lnTo>
                  <a:lnTo>
                    <a:pt x="474662" y="5410781"/>
                  </a:lnTo>
                  <a:lnTo>
                    <a:pt x="470176" y="5423692"/>
                  </a:lnTo>
                  <a:lnTo>
                    <a:pt x="470176" y="5449518"/>
                  </a:lnTo>
                  <a:lnTo>
                    <a:pt x="474947" y="5462115"/>
                  </a:lnTo>
                  <a:lnTo>
                    <a:pt x="474947" y="5559109"/>
                  </a:lnTo>
                  <a:lnTo>
                    <a:pt x="479577" y="5571710"/>
                  </a:lnTo>
                  <a:lnTo>
                    <a:pt x="474947" y="5584935"/>
                  </a:lnTo>
                  <a:cubicBezTo>
                    <a:pt x="476657" y="5644772"/>
                    <a:pt x="471387" y="5721929"/>
                    <a:pt x="477155" y="5772000"/>
                  </a:cubicBezTo>
                  <a:cubicBezTo>
                    <a:pt x="479648" y="5774205"/>
                    <a:pt x="483707" y="5768221"/>
                    <a:pt x="484277" y="5780821"/>
                  </a:cubicBezTo>
                  <a:lnTo>
                    <a:pt x="475446" y="5802865"/>
                  </a:lnTo>
                  <a:lnTo>
                    <a:pt x="475446" y="5900176"/>
                  </a:lnTo>
                  <a:lnTo>
                    <a:pt x="480218" y="5913088"/>
                  </a:lnTo>
                  <a:lnTo>
                    <a:pt x="480218" y="5924742"/>
                  </a:lnTo>
                  <a:lnTo>
                    <a:pt x="475304" y="5937654"/>
                  </a:lnTo>
                  <a:cubicBezTo>
                    <a:pt x="475304" y="5942064"/>
                    <a:pt x="475304" y="5946157"/>
                    <a:pt x="475304" y="5949622"/>
                  </a:cubicBezTo>
                  <a:lnTo>
                    <a:pt x="479648" y="5961902"/>
                  </a:lnTo>
                  <a:lnTo>
                    <a:pt x="479648" y="6023000"/>
                  </a:lnTo>
                  <a:cubicBezTo>
                    <a:pt x="473239" y="6040321"/>
                    <a:pt x="473239" y="6040950"/>
                    <a:pt x="479648" y="6059213"/>
                  </a:cubicBezTo>
                  <a:cubicBezTo>
                    <a:pt x="479221" y="6081891"/>
                    <a:pt x="481713" y="6111493"/>
                    <a:pt x="474805" y="6119683"/>
                  </a:cubicBezTo>
                  <a:lnTo>
                    <a:pt x="474805" y="6143932"/>
                  </a:lnTo>
                  <a:lnTo>
                    <a:pt x="479577" y="6156529"/>
                  </a:lnTo>
                  <a:lnTo>
                    <a:pt x="479577" y="6168494"/>
                  </a:lnTo>
                  <a:lnTo>
                    <a:pt x="474876" y="6181091"/>
                  </a:lnTo>
                  <a:lnTo>
                    <a:pt x="474876" y="6217308"/>
                  </a:lnTo>
                  <a:lnTo>
                    <a:pt x="479648" y="6230852"/>
                  </a:lnTo>
                  <a:cubicBezTo>
                    <a:pt x="479904" y="6243197"/>
                    <a:pt x="479691" y="6255669"/>
                    <a:pt x="479007" y="6267697"/>
                  </a:cubicBezTo>
                  <a:cubicBezTo>
                    <a:pt x="472953" y="6283759"/>
                    <a:pt x="472953" y="6284704"/>
                    <a:pt x="479648" y="6302655"/>
                  </a:cubicBezTo>
                  <a:cubicBezTo>
                    <a:pt x="479648" y="6342648"/>
                    <a:pt x="476728" y="6397133"/>
                    <a:pt x="490188" y="6381699"/>
                  </a:cubicBezTo>
                  <a:cubicBezTo>
                    <a:pt x="501369" y="6387684"/>
                    <a:pt x="484420" y="6399024"/>
                    <a:pt x="484775" y="6391777"/>
                  </a:cubicBezTo>
                  <a:lnTo>
                    <a:pt x="474876" y="6410989"/>
                  </a:lnTo>
                  <a:lnTo>
                    <a:pt x="474876" y="6448781"/>
                  </a:lnTo>
                  <a:lnTo>
                    <a:pt x="479648" y="6462321"/>
                  </a:lnTo>
                  <a:cubicBezTo>
                    <a:pt x="480026" y="6495010"/>
                    <a:pt x="479790" y="6527762"/>
                    <a:pt x="478935" y="6560263"/>
                  </a:cubicBezTo>
                  <a:lnTo>
                    <a:pt x="475517" y="6568767"/>
                  </a:lnTo>
                  <a:cubicBezTo>
                    <a:pt x="474335" y="6626902"/>
                    <a:pt x="474335" y="6685418"/>
                    <a:pt x="475517" y="6743553"/>
                  </a:cubicBezTo>
                  <a:lnTo>
                    <a:pt x="479221" y="6752685"/>
                  </a:lnTo>
                  <a:lnTo>
                    <a:pt x="474662" y="6765910"/>
                  </a:lnTo>
                  <a:lnTo>
                    <a:pt x="474662" y="6838345"/>
                  </a:lnTo>
                  <a:lnTo>
                    <a:pt x="479292" y="6850942"/>
                  </a:lnTo>
                  <a:lnTo>
                    <a:pt x="474805" y="6863539"/>
                  </a:lnTo>
                  <a:lnTo>
                    <a:pt x="474805" y="6899439"/>
                  </a:lnTo>
                  <a:lnTo>
                    <a:pt x="479149" y="6912668"/>
                  </a:lnTo>
                  <a:lnTo>
                    <a:pt x="474876" y="6923374"/>
                  </a:lnTo>
                  <a:cubicBezTo>
                    <a:pt x="473573" y="6937168"/>
                    <a:pt x="475040" y="6953041"/>
                    <a:pt x="478159" y="6958804"/>
                  </a:cubicBezTo>
                  <a:cubicBezTo>
                    <a:pt x="478593" y="6959624"/>
                    <a:pt x="479042" y="6960190"/>
                    <a:pt x="479505" y="6960537"/>
                  </a:cubicBezTo>
                  <a:cubicBezTo>
                    <a:pt x="481215" y="7009666"/>
                    <a:pt x="473381" y="7079895"/>
                    <a:pt x="489119" y="7082100"/>
                  </a:cubicBezTo>
                  <a:cubicBezTo>
                    <a:pt x="486413" y="7091233"/>
                    <a:pt x="481998" y="7085880"/>
                    <a:pt x="479577" y="7095012"/>
                  </a:cubicBezTo>
                  <a:lnTo>
                    <a:pt x="479577" y="7130912"/>
                  </a:lnTo>
                  <a:lnTo>
                    <a:pt x="484419" y="7144454"/>
                  </a:lnTo>
                  <a:cubicBezTo>
                    <a:pt x="484419" y="7148865"/>
                    <a:pt x="484063" y="7152644"/>
                    <a:pt x="483992" y="7156106"/>
                  </a:cubicBezTo>
                  <a:lnTo>
                    <a:pt x="479505" y="7169017"/>
                  </a:lnTo>
                  <a:cubicBezTo>
                    <a:pt x="479755" y="7185330"/>
                    <a:pt x="479563" y="7201707"/>
                    <a:pt x="478935" y="7217835"/>
                  </a:cubicBezTo>
                  <a:lnTo>
                    <a:pt x="474947" y="7227909"/>
                  </a:lnTo>
                  <a:lnTo>
                    <a:pt x="479292" y="7241138"/>
                  </a:lnTo>
                  <a:lnTo>
                    <a:pt x="479292" y="7313569"/>
                  </a:lnTo>
                  <a:lnTo>
                    <a:pt x="474734" y="7325852"/>
                  </a:lnTo>
                  <a:lnTo>
                    <a:pt x="479363" y="7338764"/>
                  </a:lnTo>
                  <a:lnTo>
                    <a:pt x="479363" y="7411199"/>
                  </a:lnTo>
                  <a:lnTo>
                    <a:pt x="474805" y="7424110"/>
                  </a:lnTo>
                  <a:cubicBezTo>
                    <a:pt x="481927" y="7429780"/>
                    <a:pt x="481927" y="7538743"/>
                    <a:pt x="474805" y="7544728"/>
                  </a:cubicBezTo>
                  <a:lnTo>
                    <a:pt x="474805" y="7568662"/>
                  </a:lnTo>
                  <a:cubicBezTo>
                    <a:pt x="476443" y="7574961"/>
                    <a:pt x="480361" y="7581573"/>
                    <a:pt x="479434" y="7593542"/>
                  </a:cubicBezTo>
                  <a:lnTo>
                    <a:pt x="474520" y="7606453"/>
                  </a:lnTo>
                  <a:lnTo>
                    <a:pt x="474521" y="7654954"/>
                  </a:lnTo>
                  <a:cubicBezTo>
                    <a:pt x="491897" y="7681722"/>
                    <a:pt x="493036" y="7681722"/>
                    <a:pt x="475446" y="7689277"/>
                  </a:cubicBezTo>
                  <a:cubicBezTo>
                    <a:pt x="474805" y="7723292"/>
                    <a:pt x="470746" y="7793204"/>
                    <a:pt x="478794" y="7812100"/>
                  </a:cubicBezTo>
                  <a:cubicBezTo>
                    <a:pt x="476870" y="7824383"/>
                    <a:pt x="472526" y="7828790"/>
                    <a:pt x="469606" y="7837926"/>
                  </a:cubicBezTo>
                  <a:lnTo>
                    <a:pt x="469606" y="7862174"/>
                  </a:lnTo>
                  <a:cubicBezTo>
                    <a:pt x="472890" y="7869134"/>
                    <a:pt x="475973" y="7877826"/>
                    <a:pt x="478793" y="7887997"/>
                  </a:cubicBezTo>
                  <a:cubicBezTo>
                    <a:pt x="477725" y="7892407"/>
                    <a:pt x="474948" y="7893981"/>
                    <a:pt x="475375" y="7900911"/>
                  </a:cubicBezTo>
                  <a:lnTo>
                    <a:pt x="479149" y="7910357"/>
                  </a:lnTo>
                  <a:lnTo>
                    <a:pt x="474805" y="7922954"/>
                  </a:lnTo>
                  <a:cubicBezTo>
                    <a:pt x="474805" y="7926419"/>
                    <a:pt x="474805" y="7930513"/>
                    <a:pt x="474805" y="7934606"/>
                  </a:cubicBezTo>
                  <a:lnTo>
                    <a:pt x="469891" y="7947835"/>
                  </a:lnTo>
                  <a:lnTo>
                    <a:pt x="469891" y="7983735"/>
                  </a:lnTo>
                  <a:lnTo>
                    <a:pt x="474805" y="7996963"/>
                  </a:lnTo>
                  <a:cubicBezTo>
                    <a:pt x="474805" y="8001373"/>
                    <a:pt x="474805" y="8005153"/>
                    <a:pt x="474805" y="8009874"/>
                  </a:cubicBezTo>
                  <a:cubicBezTo>
                    <a:pt x="466971" y="8020898"/>
                    <a:pt x="471031" y="8036956"/>
                    <a:pt x="475304" y="8047034"/>
                  </a:cubicBezTo>
                  <a:cubicBezTo>
                    <a:pt x="475304" y="8056170"/>
                    <a:pt x="474947" y="8063728"/>
                    <a:pt x="474805" y="8070026"/>
                  </a:cubicBezTo>
                  <a:lnTo>
                    <a:pt x="470461" y="8080732"/>
                  </a:lnTo>
                  <a:lnTo>
                    <a:pt x="470461" y="8106240"/>
                  </a:lnTo>
                  <a:lnTo>
                    <a:pt x="479933" y="8130175"/>
                  </a:lnTo>
                  <a:lnTo>
                    <a:pt x="474947" y="8143718"/>
                  </a:lnTo>
                  <a:lnTo>
                    <a:pt x="474947" y="8179304"/>
                  </a:lnTo>
                  <a:cubicBezTo>
                    <a:pt x="468467" y="8196940"/>
                    <a:pt x="468467" y="8197885"/>
                    <a:pt x="474378" y="8213633"/>
                  </a:cubicBezTo>
                  <a:cubicBezTo>
                    <a:pt x="478081" y="8248273"/>
                    <a:pt x="469962" y="8308111"/>
                    <a:pt x="479790" y="8324488"/>
                  </a:cubicBezTo>
                  <a:lnTo>
                    <a:pt x="475233" y="8337716"/>
                  </a:lnTo>
                  <a:lnTo>
                    <a:pt x="475233" y="8361333"/>
                  </a:lnTo>
                  <a:lnTo>
                    <a:pt x="480004" y="8374244"/>
                  </a:lnTo>
                  <a:lnTo>
                    <a:pt x="480004" y="8398179"/>
                  </a:lnTo>
                  <a:lnTo>
                    <a:pt x="475375" y="8410779"/>
                  </a:lnTo>
                  <a:lnTo>
                    <a:pt x="475375" y="8459590"/>
                  </a:lnTo>
                  <a:cubicBezTo>
                    <a:pt x="481784" y="8477226"/>
                    <a:pt x="481784" y="8478172"/>
                    <a:pt x="475802" y="8494231"/>
                  </a:cubicBezTo>
                  <a:cubicBezTo>
                    <a:pt x="470319" y="8611387"/>
                    <a:pt x="482923" y="8774518"/>
                    <a:pt x="470675" y="8872144"/>
                  </a:cubicBezTo>
                  <a:cubicBezTo>
                    <a:pt x="470674" y="8875923"/>
                    <a:pt x="470674" y="8879702"/>
                    <a:pt x="470176" y="8884426"/>
                  </a:cubicBezTo>
                  <a:lnTo>
                    <a:pt x="475019" y="8897655"/>
                  </a:lnTo>
                  <a:lnTo>
                    <a:pt x="475019" y="9433031"/>
                  </a:lnTo>
                  <a:lnTo>
                    <a:pt x="480003" y="9446571"/>
                  </a:lnTo>
                  <a:lnTo>
                    <a:pt x="480004" y="9701981"/>
                  </a:lnTo>
                  <a:lnTo>
                    <a:pt x="479455" y="9703457"/>
                  </a:lnTo>
                  <a:lnTo>
                    <a:pt x="232014" y="9950898"/>
                  </a:lnTo>
                  <a:lnTo>
                    <a:pt x="218353" y="9956439"/>
                  </a:lnTo>
                  <a:lnTo>
                    <a:pt x="218282" y="9956439"/>
                  </a:lnTo>
                  <a:lnTo>
                    <a:pt x="219519" y="9963394"/>
                  </a:lnTo>
                  <a:lnTo>
                    <a:pt x="38128" y="10144785"/>
                  </a:lnTo>
                  <a:lnTo>
                    <a:pt x="37183" y="10092788"/>
                  </a:lnTo>
                  <a:cubicBezTo>
                    <a:pt x="36287" y="10073237"/>
                    <a:pt x="34881" y="10059499"/>
                    <a:pt x="32833" y="10056901"/>
                  </a:cubicBezTo>
                  <a:lnTo>
                    <a:pt x="32833" y="10008087"/>
                  </a:lnTo>
                  <a:lnTo>
                    <a:pt x="37463" y="9995176"/>
                  </a:lnTo>
                  <a:lnTo>
                    <a:pt x="37463" y="9959276"/>
                  </a:lnTo>
                  <a:lnTo>
                    <a:pt x="32691" y="9946361"/>
                  </a:lnTo>
                  <a:lnTo>
                    <a:pt x="32691" y="9910461"/>
                  </a:lnTo>
                  <a:lnTo>
                    <a:pt x="37534" y="9896918"/>
                  </a:lnTo>
                  <a:cubicBezTo>
                    <a:pt x="37534" y="9892511"/>
                    <a:pt x="37534" y="9888732"/>
                    <a:pt x="37106" y="9884635"/>
                  </a:cubicBezTo>
                  <a:cubicBezTo>
                    <a:pt x="30839" y="9867945"/>
                    <a:pt x="30839" y="9866999"/>
                    <a:pt x="37106" y="9849995"/>
                  </a:cubicBezTo>
                  <a:lnTo>
                    <a:pt x="37106" y="9825115"/>
                  </a:lnTo>
                  <a:lnTo>
                    <a:pt x="32762" y="9812518"/>
                  </a:lnTo>
                  <a:lnTo>
                    <a:pt x="32762" y="9520579"/>
                  </a:lnTo>
                  <a:lnTo>
                    <a:pt x="37249" y="9508300"/>
                  </a:lnTo>
                  <a:lnTo>
                    <a:pt x="32620" y="9495699"/>
                  </a:lnTo>
                  <a:lnTo>
                    <a:pt x="32620" y="9447202"/>
                  </a:lnTo>
                  <a:lnTo>
                    <a:pt x="37249" y="9434605"/>
                  </a:lnTo>
                  <a:lnTo>
                    <a:pt x="37249" y="9251633"/>
                  </a:lnTo>
                  <a:cubicBezTo>
                    <a:pt x="32263" y="9238722"/>
                    <a:pt x="21652" y="9222660"/>
                    <a:pt x="32335" y="9204078"/>
                  </a:cubicBezTo>
                  <a:lnTo>
                    <a:pt x="32335" y="8874666"/>
                  </a:lnTo>
                  <a:lnTo>
                    <a:pt x="27706" y="8862066"/>
                  </a:lnTo>
                  <a:lnTo>
                    <a:pt x="27705" y="8667757"/>
                  </a:lnTo>
                  <a:lnTo>
                    <a:pt x="32477" y="8654845"/>
                  </a:lnTo>
                  <a:lnTo>
                    <a:pt x="32477" y="8497382"/>
                  </a:lnTo>
                  <a:lnTo>
                    <a:pt x="27634" y="8483839"/>
                  </a:lnTo>
                  <a:cubicBezTo>
                    <a:pt x="27635" y="8479432"/>
                    <a:pt x="27635" y="8475653"/>
                    <a:pt x="28062" y="8471559"/>
                  </a:cubicBezTo>
                  <a:cubicBezTo>
                    <a:pt x="35184" y="8462424"/>
                    <a:pt x="31765" y="8423373"/>
                    <a:pt x="32548" y="8399439"/>
                  </a:cubicBezTo>
                  <a:cubicBezTo>
                    <a:pt x="30626" y="8395031"/>
                    <a:pt x="29487" y="8391880"/>
                    <a:pt x="28347" y="8389047"/>
                  </a:cubicBezTo>
                  <a:cubicBezTo>
                    <a:pt x="26994" y="8377395"/>
                    <a:pt x="27920" y="8365112"/>
                    <a:pt x="27635" y="8352201"/>
                  </a:cubicBezTo>
                  <a:lnTo>
                    <a:pt x="32335" y="8338658"/>
                  </a:lnTo>
                  <a:lnTo>
                    <a:pt x="32335" y="8278192"/>
                  </a:lnTo>
                  <a:lnTo>
                    <a:pt x="27705" y="8265281"/>
                  </a:lnTo>
                  <a:lnTo>
                    <a:pt x="27705" y="8252370"/>
                  </a:lnTo>
                  <a:lnTo>
                    <a:pt x="32620" y="8239141"/>
                  </a:lnTo>
                  <a:lnTo>
                    <a:pt x="32620" y="7899020"/>
                  </a:lnTo>
                  <a:lnTo>
                    <a:pt x="37463" y="7885477"/>
                  </a:lnTo>
                  <a:cubicBezTo>
                    <a:pt x="37463" y="7881069"/>
                    <a:pt x="37463" y="7877291"/>
                    <a:pt x="36964" y="7873198"/>
                  </a:cubicBezTo>
                  <a:cubicBezTo>
                    <a:pt x="29843" y="7855876"/>
                    <a:pt x="32691" y="7851151"/>
                    <a:pt x="33332" y="7762971"/>
                  </a:cubicBezTo>
                  <a:lnTo>
                    <a:pt x="36750" y="7754154"/>
                  </a:lnTo>
                  <a:cubicBezTo>
                    <a:pt x="37598" y="7734345"/>
                    <a:pt x="37839" y="7714094"/>
                    <a:pt x="37463" y="7694002"/>
                  </a:cubicBezTo>
                  <a:cubicBezTo>
                    <a:pt x="33760" y="7681090"/>
                    <a:pt x="29699" y="7671327"/>
                    <a:pt x="37463" y="7654954"/>
                  </a:cubicBezTo>
                  <a:lnTo>
                    <a:pt x="37463" y="7618736"/>
                  </a:lnTo>
                  <a:lnTo>
                    <a:pt x="32762" y="7606136"/>
                  </a:lnTo>
                  <a:cubicBezTo>
                    <a:pt x="40311" y="7596690"/>
                    <a:pt x="36821" y="7558899"/>
                    <a:pt x="37534" y="7533390"/>
                  </a:cubicBezTo>
                  <a:cubicBezTo>
                    <a:pt x="27136" y="7521420"/>
                    <a:pt x="37961" y="7462529"/>
                    <a:pt x="28347" y="7449618"/>
                  </a:cubicBezTo>
                  <a:cubicBezTo>
                    <a:pt x="27556" y="7404900"/>
                    <a:pt x="27343" y="7359990"/>
                    <a:pt x="27705" y="7315143"/>
                  </a:cubicBezTo>
                  <a:lnTo>
                    <a:pt x="23077" y="7301918"/>
                  </a:lnTo>
                  <a:lnTo>
                    <a:pt x="32477" y="7277041"/>
                  </a:lnTo>
                  <a:lnTo>
                    <a:pt x="32477" y="7192323"/>
                  </a:lnTo>
                  <a:lnTo>
                    <a:pt x="27990" y="7179095"/>
                  </a:lnTo>
                  <a:lnTo>
                    <a:pt x="31979" y="7169334"/>
                  </a:lnTo>
                  <a:cubicBezTo>
                    <a:pt x="34542" y="7007774"/>
                    <a:pt x="30768" y="6840550"/>
                    <a:pt x="33261" y="6678680"/>
                  </a:cubicBezTo>
                  <a:cubicBezTo>
                    <a:pt x="37035" y="6669544"/>
                    <a:pt x="37035" y="6669230"/>
                    <a:pt x="37605" y="6657261"/>
                  </a:cubicBezTo>
                  <a:lnTo>
                    <a:pt x="32762" y="6643718"/>
                  </a:lnTo>
                  <a:lnTo>
                    <a:pt x="32762" y="6595222"/>
                  </a:lnTo>
                  <a:lnTo>
                    <a:pt x="37534" y="6582624"/>
                  </a:lnTo>
                  <a:lnTo>
                    <a:pt x="37534" y="6558689"/>
                  </a:lnTo>
                  <a:lnTo>
                    <a:pt x="32762" y="6546093"/>
                  </a:lnTo>
                  <a:lnTo>
                    <a:pt x="32762" y="6449095"/>
                  </a:lnTo>
                  <a:lnTo>
                    <a:pt x="37534" y="6435238"/>
                  </a:lnTo>
                  <a:cubicBezTo>
                    <a:pt x="37534" y="6430827"/>
                    <a:pt x="37178" y="6427048"/>
                    <a:pt x="36964" y="6422956"/>
                  </a:cubicBezTo>
                  <a:cubicBezTo>
                    <a:pt x="31907" y="6416342"/>
                    <a:pt x="32548" y="6397133"/>
                    <a:pt x="32620" y="6377606"/>
                  </a:cubicBezTo>
                  <a:lnTo>
                    <a:pt x="37249" y="6363435"/>
                  </a:lnTo>
                  <a:lnTo>
                    <a:pt x="37249" y="6327535"/>
                  </a:lnTo>
                  <a:lnTo>
                    <a:pt x="32762" y="6314621"/>
                  </a:lnTo>
                  <a:lnTo>
                    <a:pt x="32762" y="6217623"/>
                  </a:lnTo>
                  <a:lnTo>
                    <a:pt x="37534" y="6205026"/>
                  </a:lnTo>
                  <a:lnTo>
                    <a:pt x="37534" y="6156529"/>
                  </a:lnTo>
                  <a:lnTo>
                    <a:pt x="32620" y="6143614"/>
                  </a:lnTo>
                  <a:cubicBezTo>
                    <a:pt x="32620" y="6139207"/>
                    <a:pt x="32620" y="6135114"/>
                    <a:pt x="32620" y="6131335"/>
                  </a:cubicBezTo>
                  <a:lnTo>
                    <a:pt x="36110" y="6122517"/>
                  </a:lnTo>
                  <a:cubicBezTo>
                    <a:pt x="38958" y="6072442"/>
                    <a:pt x="36110" y="6013864"/>
                    <a:pt x="37249" y="5961588"/>
                  </a:cubicBezTo>
                  <a:cubicBezTo>
                    <a:pt x="49570" y="5890730"/>
                    <a:pt x="38674" y="5753422"/>
                    <a:pt x="42163" y="5659886"/>
                  </a:cubicBezTo>
                  <a:cubicBezTo>
                    <a:pt x="40012" y="5650189"/>
                    <a:pt x="37306" y="5643199"/>
                    <a:pt x="34329" y="5639731"/>
                  </a:cubicBezTo>
                  <a:cubicBezTo>
                    <a:pt x="28204" y="5659258"/>
                    <a:pt x="23077" y="5646029"/>
                    <a:pt x="13961" y="5654533"/>
                  </a:cubicBezTo>
                  <a:lnTo>
                    <a:pt x="10401" y="5661777"/>
                  </a:lnTo>
                  <a:cubicBezTo>
                    <a:pt x="-21292" y="5622412"/>
                    <a:pt x="28774" y="5654219"/>
                    <a:pt x="37106" y="5608238"/>
                  </a:cubicBezTo>
                  <a:lnTo>
                    <a:pt x="37106" y="5450774"/>
                  </a:lnTo>
                  <a:lnTo>
                    <a:pt x="42092" y="5437235"/>
                  </a:lnTo>
                  <a:lnTo>
                    <a:pt x="42092" y="5425580"/>
                  </a:lnTo>
                  <a:lnTo>
                    <a:pt x="37463" y="5412986"/>
                  </a:lnTo>
                  <a:lnTo>
                    <a:pt x="37463" y="5339606"/>
                  </a:lnTo>
                  <a:cubicBezTo>
                    <a:pt x="43872" y="5322287"/>
                    <a:pt x="43943" y="5321024"/>
                    <a:pt x="37819" y="5304962"/>
                  </a:cubicBezTo>
                  <a:cubicBezTo>
                    <a:pt x="37171" y="5288870"/>
                    <a:pt x="36950" y="5272464"/>
                    <a:pt x="37178" y="5256150"/>
                  </a:cubicBezTo>
                  <a:lnTo>
                    <a:pt x="32691" y="5242926"/>
                  </a:lnTo>
                  <a:lnTo>
                    <a:pt x="37178" y="5230325"/>
                  </a:lnTo>
                  <a:lnTo>
                    <a:pt x="37178" y="5207022"/>
                  </a:lnTo>
                  <a:lnTo>
                    <a:pt x="42092" y="5193479"/>
                  </a:lnTo>
                  <a:lnTo>
                    <a:pt x="42092" y="5047985"/>
                  </a:lnTo>
                  <a:lnTo>
                    <a:pt x="37463" y="5035074"/>
                  </a:lnTo>
                  <a:lnTo>
                    <a:pt x="37463" y="4962011"/>
                  </a:lnTo>
                  <a:cubicBezTo>
                    <a:pt x="47575" y="4949728"/>
                    <a:pt x="36821" y="4890835"/>
                    <a:pt x="46506" y="4878552"/>
                  </a:cubicBezTo>
                  <a:cubicBezTo>
                    <a:pt x="47134" y="4862556"/>
                    <a:pt x="47326" y="4846273"/>
                    <a:pt x="47076" y="4830055"/>
                  </a:cubicBezTo>
                  <a:lnTo>
                    <a:pt x="42377" y="4815884"/>
                  </a:lnTo>
                  <a:lnTo>
                    <a:pt x="42377" y="4792264"/>
                  </a:lnTo>
                  <a:lnTo>
                    <a:pt x="47005" y="4779350"/>
                  </a:lnTo>
                  <a:lnTo>
                    <a:pt x="47006" y="4743449"/>
                  </a:lnTo>
                  <a:lnTo>
                    <a:pt x="42234" y="4730538"/>
                  </a:lnTo>
                  <a:lnTo>
                    <a:pt x="42234" y="4706289"/>
                  </a:lnTo>
                  <a:lnTo>
                    <a:pt x="46436" y="4695895"/>
                  </a:lnTo>
                  <a:cubicBezTo>
                    <a:pt x="48359" y="4680150"/>
                    <a:pt x="46009" y="4661882"/>
                    <a:pt x="47362" y="4644878"/>
                  </a:cubicBezTo>
                  <a:cubicBezTo>
                    <a:pt x="55836" y="4628816"/>
                    <a:pt x="51421" y="4568036"/>
                    <a:pt x="51279" y="4534024"/>
                  </a:cubicBezTo>
                  <a:lnTo>
                    <a:pt x="42591" y="4512609"/>
                  </a:lnTo>
                  <a:lnTo>
                    <a:pt x="42163" y="4500326"/>
                  </a:lnTo>
                  <a:lnTo>
                    <a:pt x="47006" y="4487100"/>
                  </a:lnTo>
                  <a:lnTo>
                    <a:pt x="47006" y="4475446"/>
                  </a:lnTo>
                  <a:lnTo>
                    <a:pt x="51777" y="4462534"/>
                  </a:lnTo>
                  <a:lnTo>
                    <a:pt x="47219" y="4450251"/>
                  </a:lnTo>
                  <a:cubicBezTo>
                    <a:pt x="45510" y="4431987"/>
                    <a:pt x="57475" y="4423797"/>
                    <a:pt x="49427" y="4408053"/>
                  </a:cubicBezTo>
                  <a:cubicBezTo>
                    <a:pt x="42306" y="4414980"/>
                    <a:pt x="42946" y="4388212"/>
                    <a:pt x="37463" y="4376560"/>
                  </a:cubicBezTo>
                  <a:lnTo>
                    <a:pt x="37463" y="4292160"/>
                  </a:lnTo>
                  <a:lnTo>
                    <a:pt x="42021" y="4279877"/>
                  </a:lnTo>
                  <a:lnTo>
                    <a:pt x="37391" y="4267279"/>
                  </a:lnTo>
                  <a:cubicBezTo>
                    <a:pt x="46080" y="4254051"/>
                    <a:pt x="40952" y="4200829"/>
                    <a:pt x="42163" y="4170282"/>
                  </a:cubicBezTo>
                  <a:cubicBezTo>
                    <a:pt x="48858" y="4152332"/>
                    <a:pt x="48857" y="4151386"/>
                    <a:pt x="42732" y="4135010"/>
                  </a:cubicBezTo>
                  <a:cubicBezTo>
                    <a:pt x="41308" y="4123359"/>
                    <a:pt x="42733" y="4111076"/>
                    <a:pt x="41593" y="4096587"/>
                  </a:cubicBezTo>
                  <a:lnTo>
                    <a:pt x="37534" y="4084936"/>
                  </a:lnTo>
                  <a:lnTo>
                    <a:pt x="42163" y="4072339"/>
                  </a:lnTo>
                  <a:lnTo>
                    <a:pt x="42163" y="3902278"/>
                  </a:lnTo>
                  <a:lnTo>
                    <a:pt x="46935" y="3889681"/>
                  </a:lnTo>
                  <a:lnTo>
                    <a:pt x="46934" y="3635538"/>
                  </a:lnTo>
                  <a:lnTo>
                    <a:pt x="42448" y="3622308"/>
                  </a:lnTo>
                  <a:cubicBezTo>
                    <a:pt x="47860" y="3615064"/>
                    <a:pt x="47149" y="3596800"/>
                    <a:pt x="47077" y="3576013"/>
                  </a:cubicBezTo>
                  <a:lnTo>
                    <a:pt x="42591" y="3562474"/>
                  </a:lnTo>
                  <a:lnTo>
                    <a:pt x="46792" y="3550191"/>
                  </a:lnTo>
                  <a:cubicBezTo>
                    <a:pt x="46792" y="3546725"/>
                    <a:pt x="46792" y="3542632"/>
                    <a:pt x="46791" y="3538539"/>
                  </a:cubicBezTo>
                  <a:lnTo>
                    <a:pt x="41878" y="3525310"/>
                  </a:lnTo>
                  <a:lnTo>
                    <a:pt x="41878" y="3501376"/>
                  </a:lnTo>
                  <a:lnTo>
                    <a:pt x="46650" y="3488779"/>
                  </a:lnTo>
                  <a:lnTo>
                    <a:pt x="46649" y="3293839"/>
                  </a:lnTo>
                  <a:lnTo>
                    <a:pt x="43017" y="3284707"/>
                  </a:lnTo>
                  <a:cubicBezTo>
                    <a:pt x="40240" y="3241562"/>
                    <a:pt x="42662" y="3190228"/>
                    <a:pt x="41878" y="3145821"/>
                  </a:cubicBezTo>
                  <a:cubicBezTo>
                    <a:pt x="43231" y="3129762"/>
                    <a:pt x="37748" y="3135432"/>
                    <a:pt x="32976" y="3125669"/>
                  </a:cubicBezTo>
                  <a:cubicBezTo>
                    <a:pt x="31837" y="3110866"/>
                    <a:pt x="40097" y="3122518"/>
                    <a:pt x="41237" y="3112755"/>
                  </a:cubicBezTo>
                  <a:cubicBezTo>
                    <a:pt x="42875" y="3032133"/>
                    <a:pt x="41237" y="2950570"/>
                    <a:pt x="41878" y="2868688"/>
                  </a:cubicBezTo>
                  <a:lnTo>
                    <a:pt x="37178" y="2855459"/>
                  </a:lnTo>
                  <a:lnTo>
                    <a:pt x="41878" y="2842863"/>
                  </a:lnTo>
                  <a:lnTo>
                    <a:pt x="41878" y="2636271"/>
                  </a:lnTo>
                  <a:lnTo>
                    <a:pt x="46650" y="2623673"/>
                  </a:lnTo>
                  <a:lnTo>
                    <a:pt x="46650" y="2502110"/>
                  </a:lnTo>
                  <a:lnTo>
                    <a:pt x="42092" y="2489199"/>
                  </a:lnTo>
                  <a:cubicBezTo>
                    <a:pt x="41094" y="2478493"/>
                    <a:pt x="43516" y="2472822"/>
                    <a:pt x="45938" y="2467787"/>
                  </a:cubicBezTo>
                  <a:cubicBezTo>
                    <a:pt x="48074" y="2446686"/>
                    <a:pt x="45938" y="2418972"/>
                    <a:pt x="46792" y="2394092"/>
                  </a:cubicBezTo>
                  <a:lnTo>
                    <a:pt x="42163" y="2380235"/>
                  </a:lnTo>
                  <a:lnTo>
                    <a:pt x="42163" y="2356301"/>
                  </a:lnTo>
                  <a:lnTo>
                    <a:pt x="46650" y="2343390"/>
                  </a:lnTo>
                  <a:lnTo>
                    <a:pt x="46649" y="2319456"/>
                  </a:lnTo>
                  <a:lnTo>
                    <a:pt x="41878" y="2306858"/>
                  </a:lnTo>
                  <a:lnTo>
                    <a:pt x="41878" y="2282924"/>
                  </a:lnTo>
                  <a:lnTo>
                    <a:pt x="46578" y="2270327"/>
                  </a:lnTo>
                  <a:lnTo>
                    <a:pt x="46579" y="2245761"/>
                  </a:lnTo>
                  <a:cubicBezTo>
                    <a:pt x="40098" y="2228439"/>
                    <a:pt x="40098" y="2227179"/>
                    <a:pt x="46009" y="2211749"/>
                  </a:cubicBezTo>
                  <a:cubicBezTo>
                    <a:pt x="46720" y="2182147"/>
                    <a:pt x="50068" y="2125774"/>
                    <a:pt x="42092" y="2112863"/>
                  </a:cubicBezTo>
                  <a:lnTo>
                    <a:pt x="42092" y="1931151"/>
                  </a:lnTo>
                  <a:lnTo>
                    <a:pt x="37178" y="1917294"/>
                  </a:lnTo>
                  <a:lnTo>
                    <a:pt x="46579" y="1892728"/>
                  </a:lnTo>
                  <a:lnTo>
                    <a:pt x="46579" y="1843600"/>
                  </a:lnTo>
                  <a:cubicBezTo>
                    <a:pt x="38816" y="1832262"/>
                    <a:pt x="41949" y="1785339"/>
                    <a:pt x="42518" y="1757311"/>
                  </a:cubicBezTo>
                  <a:lnTo>
                    <a:pt x="46009" y="1748490"/>
                  </a:lnTo>
                  <a:cubicBezTo>
                    <a:pt x="47227" y="1657761"/>
                    <a:pt x="47227" y="1566810"/>
                    <a:pt x="46009" y="1476078"/>
                  </a:cubicBezTo>
                  <a:lnTo>
                    <a:pt x="42306" y="1466946"/>
                  </a:lnTo>
                  <a:lnTo>
                    <a:pt x="42306" y="1197997"/>
                  </a:lnTo>
                  <a:lnTo>
                    <a:pt x="46934" y="1185400"/>
                  </a:lnTo>
                  <a:lnTo>
                    <a:pt x="46935" y="1137217"/>
                  </a:lnTo>
                  <a:lnTo>
                    <a:pt x="42234" y="1124620"/>
                  </a:lnTo>
                  <a:lnTo>
                    <a:pt x="47220" y="1111077"/>
                  </a:lnTo>
                  <a:lnTo>
                    <a:pt x="47219" y="965582"/>
                  </a:lnTo>
                  <a:cubicBezTo>
                    <a:pt x="54341" y="957710"/>
                    <a:pt x="54341" y="878662"/>
                    <a:pt x="47219" y="871104"/>
                  </a:cubicBezTo>
                  <a:lnTo>
                    <a:pt x="47219" y="846224"/>
                  </a:lnTo>
                  <a:lnTo>
                    <a:pt x="51350" y="834258"/>
                  </a:lnTo>
                  <a:cubicBezTo>
                    <a:pt x="51350" y="831107"/>
                    <a:pt x="51350" y="827014"/>
                    <a:pt x="51777" y="822607"/>
                  </a:cubicBezTo>
                  <a:lnTo>
                    <a:pt x="46935" y="809064"/>
                  </a:lnTo>
                  <a:lnTo>
                    <a:pt x="46935" y="785444"/>
                  </a:lnTo>
                  <a:lnTo>
                    <a:pt x="51706" y="772533"/>
                  </a:lnTo>
                  <a:lnTo>
                    <a:pt x="51706" y="699783"/>
                  </a:lnTo>
                  <a:lnTo>
                    <a:pt x="47077" y="687186"/>
                  </a:lnTo>
                  <a:lnTo>
                    <a:pt x="47077" y="626092"/>
                  </a:lnTo>
                  <a:cubicBezTo>
                    <a:pt x="54198" y="616643"/>
                    <a:pt x="51919" y="577275"/>
                    <a:pt x="51065" y="551767"/>
                  </a:cubicBezTo>
                  <a:cubicBezTo>
                    <a:pt x="44389" y="534762"/>
                    <a:pt x="46445" y="492957"/>
                    <a:pt x="47079" y="455711"/>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406" name="Google Shape;406;p19"/>
            <p:cNvSpPr/>
            <p:nvPr/>
          </p:nvSpPr>
          <p:spPr>
            <a:xfrm rot="2700000">
              <a:off x="6369134" y="-1642382"/>
              <a:ext cx="466609" cy="10139607"/>
            </a:xfrm>
            <a:custGeom>
              <a:rect b="b" l="l" r="r" t="t"/>
              <a:pathLst>
                <a:path extrusionOk="0" h="10133972" w="466350">
                  <a:moveTo>
                    <a:pt x="261152" y="8256296"/>
                  </a:moveTo>
                  <a:cubicBezTo>
                    <a:pt x="249046" y="8284956"/>
                    <a:pt x="257378" y="8297239"/>
                    <a:pt x="266921" y="8292514"/>
                  </a:cubicBezTo>
                  <a:cubicBezTo>
                    <a:pt x="273901" y="8311380"/>
                    <a:pt x="282803" y="8308986"/>
                    <a:pt x="289213" y="8286533"/>
                  </a:cubicBezTo>
                  <a:lnTo>
                    <a:pt x="289425" y="8286533"/>
                  </a:lnTo>
                  <a:lnTo>
                    <a:pt x="282304" y="8268265"/>
                  </a:lnTo>
                  <a:cubicBezTo>
                    <a:pt x="278857" y="8270500"/>
                    <a:pt x="275368" y="8266156"/>
                    <a:pt x="272690" y="8256296"/>
                  </a:cubicBezTo>
                  <a:close/>
                  <a:moveTo>
                    <a:pt x="223051" y="8268265"/>
                  </a:moveTo>
                  <a:cubicBezTo>
                    <a:pt x="219562" y="8280862"/>
                    <a:pt x="219562" y="8280862"/>
                    <a:pt x="223051" y="8292514"/>
                  </a:cubicBezTo>
                  <a:lnTo>
                    <a:pt x="242422" y="8292514"/>
                  </a:lnTo>
                  <a:cubicBezTo>
                    <a:pt x="244238" y="8286216"/>
                    <a:pt x="245147" y="8283067"/>
                    <a:pt x="245129" y="8280035"/>
                  </a:cubicBezTo>
                  <a:lnTo>
                    <a:pt x="242280" y="8268265"/>
                  </a:lnTo>
                  <a:lnTo>
                    <a:pt x="242494" y="8268265"/>
                  </a:lnTo>
                  <a:lnTo>
                    <a:pt x="242280" y="8268265"/>
                  </a:lnTo>
                  <a:lnTo>
                    <a:pt x="242280" y="8268265"/>
                  </a:lnTo>
                  <a:close/>
                  <a:moveTo>
                    <a:pt x="261580" y="8194885"/>
                  </a:moveTo>
                  <a:cubicBezTo>
                    <a:pt x="244773" y="8240866"/>
                    <a:pt x="265069" y="8235513"/>
                    <a:pt x="272832" y="8208745"/>
                  </a:cubicBezTo>
                  <a:cubicBezTo>
                    <a:pt x="278957" y="8231102"/>
                    <a:pt x="287574" y="8208745"/>
                    <a:pt x="293841" y="8200555"/>
                  </a:cubicBezTo>
                  <a:lnTo>
                    <a:pt x="294055" y="8200555"/>
                  </a:lnTo>
                  <a:cubicBezTo>
                    <a:pt x="284013" y="8165286"/>
                    <a:pt x="272690" y="8191423"/>
                    <a:pt x="261580" y="8194885"/>
                  </a:cubicBezTo>
                  <a:close/>
                  <a:moveTo>
                    <a:pt x="270197" y="8127178"/>
                  </a:moveTo>
                  <a:cubicBezTo>
                    <a:pt x="271194" y="8179771"/>
                    <a:pt x="293272" y="8119620"/>
                    <a:pt x="299254" y="8140403"/>
                  </a:cubicBezTo>
                  <a:lnTo>
                    <a:pt x="299254" y="8152372"/>
                  </a:lnTo>
                  <a:cubicBezTo>
                    <a:pt x="306376" y="8167802"/>
                    <a:pt x="314423" y="8145445"/>
                    <a:pt x="321473" y="8134422"/>
                  </a:cubicBezTo>
                  <a:cubicBezTo>
                    <a:pt x="325746" y="8135996"/>
                    <a:pt x="336358" y="8134422"/>
                    <a:pt x="337283" y="8113321"/>
                  </a:cubicBezTo>
                  <a:lnTo>
                    <a:pt x="337497" y="8113321"/>
                  </a:lnTo>
                  <a:cubicBezTo>
                    <a:pt x="314851" y="8099464"/>
                    <a:pt x="292417" y="8122453"/>
                    <a:pt x="270197" y="8127178"/>
                  </a:cubicBezTo>
                  <a:close/>
                  <a:moveTo>
                    <a:pt x="269005" y="7956643"/>
                  </a:moveTo>
                  <a:cubicBezTo>
                    <a:pt x="262791" y="7964517"/>
                    <a:pt x="256666" y="7978532"/>
                    <a:pt x="251467" y="7987350"/>
                  </a:cubicBezTo>
                  <a:cubicBezTo>
                    <a:pt x="245905" y="7984044"/>
                    <a:pt x="240265" y="7990375"/>
                    <a:pt x="235728" y="8004986"/>
                  </a:cubicBezTo>
                  <a:lnTo>
                    <a:pt x="247479" y="8037110"/>
                  </a:lnTo>
                  <a:cubicBezTo>
                    <a:pt x="256502" y="8032134"/>
                    <a:pt x="265646" y="8040572"/>
                    <a:pt x="273474" y="8061041"/>
                  </a:cubicBezTo>
                  <a:cubicBezTo>
                    <a:pt x="292595" y="8029172"/>
                    <a:pt x="312742" y="8011000"/>
                    <a:pt x="333153" y="8007191"/>
                  </a:cubicBezTo>
                  <a:cubicBezTo>
                    <a:pt x="333153" y="8003412"/>
                    <a:pt x="333153" y="7999319"/>
                    <a:pt x="333652" y="7994908"/>
                  </a:cubicBezTo>
                  <a:lnTo>
                    <a:pt x="328809" y="7981997"/>
                  </a:lnTo>
                  <a:cubicBezTo>
                    <a:pt x="328809" y="7950504"/>
                    <a:pt x="316346" y="7967826"/>
                    <a:pt x="311218" y="7962784"/>
                  </a:cubicBezTo>
                  <a:cubicBezTo>
                    <a:pt x="303676" y="7944993"/>
                    <a:pt x="294618" y="7944993"/>
                    <a:pt x="287075" y="7962784"/>
                  </a:cubicBezTo>
                  <a:cubicBezTo>
                    <a:pt x="281520" y="7947037"/>
                    <a:pt x="275218" y="7948770"/>
                    <a:pt x="269005" y="7956643"/>
                  </a:cubicBezTo>
                  <a:close/>
                  <a:moveTo>
                    <a:pt x="322693" y="7888345"/>
                  </a:moveTo>
                  <a:cubicBezTo>
                    <a:pt x="318144" y="7892084"/>
                    <a:pt x="313711" y="7897752"/>
                    <a:pt x="309651" y="7909876"/>
                  </a:cubicBezTo>
                  <a:lnTo>
                    <a:pt x="314209" y="7922477"/>
                  </a:lnTo>
                  <a:cubicBezTo>
                    <a:pt x="313497" y="7959005"/>
                    <a:pt x="328453" y="7916805"/>
                    <a:pt x="333224" y="7916492"/>
                  </a:cubicBezTo>
                  <a:cubicBezTo>
                    <a:pt x="347397" y="7924679"/>
                    <a:pt x="372963" y="7973493"/>
                    <a:pt x="382222" y="7898539"/>
                  </a:cubicBezTo>
                  <a:lnTo>
                    <a:pt x="382578" y="7898539"/>
                  </a:lnTo>
                  <a:cubicBezTo>
                    <a:pt x="382578" y="7895391"/>
                    <a:pt x="380655" y="7893186"/>
                    <a:pt x="379801" y="7890984"/>
                  </a:cubicBezTo>
                  <a:cubicBezTo>
                    <a:pt x="374908" y="7887896"/>
                    <a:pt x="369923" y="7891768"/>
                    <a:pt x="365557" y="7902004"/>
                  </a:cubicBezTo>
                  <a:lnTo>
                    <a:pt x="356726" y="7879957"/>
                  </a:lnTo>
                  <a:cubicBezTo>
                    <a:pt x="346471" y="7894446"/>
                    <a:pt x="343979" y="7925624"/>
                    <a:pt x="336429" y="7878384"/>
                  </a:cubicBezTo>
                  <a:cubicBezTo>
                    <a:pt x="331907" y="7882794"/>
                    <a:pt x="327242" y="7884605"/>
                    <a:pt x="322693" y="7888345"/>
                  </a:cubicBezTo>
                  <a:close/>
                  <a:moveTo>
                    <a:pt x="372342" y="7708747"/>
                  </a:moveTo>
                  <a:cubicBezTo>
                    <a:pt x="368946" y="7710649"/>
                    <a:pt x="365663" y="7716451"/>
                    <a:pt x="362850" y="7725962"/>
                  </a:cubicBezTo>
                  <a:lnTo>
                    <a:pt x="362850" y="7727219"/>
                  </a:lnTo>
                  <a:cubicBezTo>
                    <a:pt x="369417" y="7739409"/>
                    <a:pt x="376966" y="7734684"/>
                    <a:pt x="382506" y="7714939"/>
                  </a:cubicBezTo>
                  <a:cubicBezTo>
                    <a:pt x="379245" y="7708845"/>
                    <a:pt x="375737" y="7706846"/>
                    <a:pt x="372342" y="7708747"/>
                  </a:cubicBezTo>
                  <a:close/>
                  <a:moveTo>
                    <a:pt x="350620" y="7587708"/>
                  </a:moveTo>
                  <a:cubicBezTo>
                    <a:pt x="349250" y="7590904"/>
                    <a:pt x="348155" y="7596415"/>
                    <a:pt x="347660" y="7603486"/>
                  </a:cubicBezTo>
                  <a:cubicBezTo>
                    <a:pt x="346834" y="7615233"/>
                    <a:pt x="347931" y="7627956"/>
                    <a:pt x="350316" y="7634317"/>
                  </a:cubicBezTo>
                  <a:cubicBezTo>
                    <a:pt x="354177" y="7636238"/>
                    <a:pt x="358079" y="7635167"/>
                    <a:pt x="361854" y="7631167"/>
                  </a:cubicBezTo>
                  <a:cubicBezTo>
                    <a:pt x="363143" y="7622792"/>
                    <a:pt x="363335" y="7611990"/>
                    <a:pt x="362352" y="7602825"/>
                  </a:cubicBezTo>
                  <a:lnTo>
                    <a:pt x="355230" y="7585817"/>
                  </a:lnTo>
                  <a:cubicBezTo>
                    <a:pt x="353635" y="7583630"/>
                    <a:pt x="351990" y="7584512"/>
                    <a:pt x="350620" y="7587708"/>
                  </a:cubicBezTo>
                  <a:close/>
                  <a:moveTo>
                    <a:pt x="255510" y="7668995"/>
                  </a:moveTo>
                  <a:cubicBezTo>
                    <a:pt x="248222" y="7673998"/>
                    <a:pt x="246376" y="7684863"/>
                    <a:pt x="259302" y="7712734"/>
                  </a:cubicBezTo>
                  <a:cubicBezTo>
                    <a:pt x="252180" y="7732574"/>
                    <a:pt x="242209" y="7708009"/>
                    <a:pt x="235230" y="7725961"/>
                  </a:cubicBezTo>
                  <a:lnTo>
                    <a:pt x="235230" y="7737614"/>
                  </a:lnTo>
                  <a:lnTo>
                    <a:pt x="230316" y="7750839"/>
                  </a:lnTo>
                  <a:lnTo>
                    <a:pt x="230316" y="7776347"/>
                  </a:lnTo>
                  <a:lnTo>
                    <a:pt x="236654" y="7781703"/>
                  </a:lnTo>
                  <a:cubicBezTo>
                    <a:pt x="252037" y="7744854"/>
                    <a:pt x="270624" y="7760602"/>
                    <a:pt x="286506" y="7779184"/>
                  </a:cubicBezTo>
                  <a:cubicBezTo>
                    <a:pt x="302181" y="7769797"/>
                    <a:pt x="318119" y="7783750"/>
                    <a:pt x="331800" y="7818867"/>
                  </a:cubicBezTo>
                  <a:cubicBezTo>
                    <a:pt x="336642" y="7812565"/>
                    <a:pt x="342767" y="7823588"/>
                    <a:pt x="347895" y="7811936"/>
                  </a:cubicBezTo>
                  <a:lnTo>
                    <a:pt x="343266" y="7798708"/>
                  </a:lnTo>
                  <a:lnTo>
                    <a:pt x="343266" y="7774773"/>
                  </a:lnTo>
                  <a:cubicBezTo>
                    <a:pt x="345118" y="7764382"/>
                    <a:pt x="351171" y="7772885"/>
                    <a:pt x="352951" y="7762490"/>
                  </a:cubicBezTo>
                  <a:lnTo>
                    <a:pt x="352951" y="7750211"/>
                  </a:lnTo>
                  <a:cubicBezTo>
                    <a:pt x="349889" y="7740133"/>
                    <a:pt x="343052" y="7746746"/>
                    <a:pt x="340987" y="7732575"/>
                  </a:cubicBezTo>
                  <a:cubicBezTo>
                    <a:pt x="330660" y="7732575"/>
                    <a:pt x="319978" y="7725962"/>
                    <a:pt x="311005" y="7756509"/>
                  </a:cubicBezTo>
                  <a:cubicBezTo>
                    <a:pt x="302316" y="7764696"/>
                    <a:pt x="305948" y="7729110"/>
                    <a:pt x="298185" y="7732261"/>
                  </a:cubicBezTo>
                  <a:cubicBezTo>
                    <a:pt x="291591" y="7736258"/>
                    <a:pt x="284889" y="7729897"/>
                    <a:pt x="279242" y="7714307"/>
                  </a:cubicBezTo>
                  <a:cubicBezTo>
                    <a:pt x="284441" y="7700451"/>
                    <a:pt x="291064" y="7714307"/>
                    <a:pt x="296476" y="7696043"/>
                  </a:cubicBezTo>
                  <a:cubicBezTo>
                    <a:pt x="313141" y="7703916"/>
                    <a:pt x="336714" y="7722494"/>
                    <a:pt x="352951" y="7690059"/>
                  </a:cubicBezTo>
                  <a:lnTo>
                    <a:pt x="352951" y="7677148"/>
                  </a:lnTo>
                  <a:cubicBezTo>
                    <a:pt x="342305" y="7642031"/>
                    <a:pt x="328218" y="7634946"/>
                    <a:pt x="316061" y="7658566"/>
                  </a:cubicBezTo>
                  <a:cubicBezTo>
                    <a:pt x="310008" y="7641562"/>
                    <a:pt x="301248" y="7622034"/>
                    <a:pt x="294126" y="7641244"/>
                  </a:cubicBezTo>
                  <a:cubicBezTo>
                    <a:pt x="294927" y="7668604"/>
                    <a:pt x="267659" y="7660657"/>
                    <a:pt x="255510" y="7668995"/>
                  </a:cubicBezTo>
                  <a:close/>
                  <a:moveTo>
                    <a:pt x="357926" y="7464870"/>
                  </a:moveTo>
                  <a:cubicBezTo>
                    <a:pt x="356216" y="7464926"/>
                    <a:pt x="354508" y="7467138"/>
                    <a:pt x="353023" y="7471501"/>
                  </a:cubicBezTo>
                  <a:lnTo>
                    <a:pt x="359717" y="7487877"/>
                  </a:lnTo>
                  <a:cubicBezTo>
                    <a:pt x="364346" y="7487877"/>
                    <a:pt x="362494" y="7477482"/>
                    <a:pt x="362850" y="7471184"/>
                  </a:cubicBezTo>
                  <a:cubicBezTo>
                    <a:pt x="361352" y="7466917"/>
                    <a:pt x="359637" y="7464815"/>
                    <a:pt x="357926" y="7464870"/>
                  </a:cubicBezTo>
                  <a:close/>
                  <a:moveTo>
                    <a:pt x="250756" y="7505513"/>
                  </a:moveTo>
                  <a:cubicBezTo>
                    <a:pt x="248832" y="7522203"/>
                    <a:pt x="251538" y="7540467"/>
                    <a:pt x="249117" y="7558103"/>
                  </a:cubicBezTo>
                  <a:cubicBezTo>
                    <a:pt x="239218" y="7585189"/>
                    <a:pt x="225758" y="7576057"/>
                    <a:pt x="215717" y="7592116"/>
                  </a:cubicBezTo>
                  <a:cubicBezTo>
                    <a:pt x="215858" y="7597472"/>
                    <a:pt x="214434" y="7604399"/>
                    <a:pt x="217283" y="7608492"/>
                  </a:cubicBezTo>
                  <a:lnTo>
                    <a:pt x="217497" y="7608492"/>
                  </a:lnTo>
                  <a:cubicBezTo>
                    <a:pt x="224249" y="7615293"/>
                    <a:pt x="231320" y="7611861"/>
                    <a:pt x="237580" y="7598728"/>
                  </a:cubicBezTo>
                  <a:cubicBezTo>
                    <a:pt x="242131" y="7609596"/>
                    <a:pt x="247358" y="7613564"/>
                    <a:pt x="252465" y="7610069"/>
                  </a:cubicBezTo>
                  <a:cubicBezTo>
                    <a:pt x="256738" y="7605972"/>
                    <a:pt x="253390" y="7590856"/>
                    <a:pt x="257449" y="7585817"/>
                  </a:cubicBezTo>
                  <a:lnTo>
                    <a:pt x="262363" y="7585817"/>
                  </a:lnTo>
                  <a:cubicBezTo>
                    <a:pt x="266495" y="7580778"/>
                    <a:pt x="263075" y="7565979"/>
                    <a:pt x="267919" y="7561254"/>
                  </a:cubicBezTo>
                  <a:cubicBezTo>
                    <a:pt x="278886" y="7567867"/>
                    <a:pt x="290922" y="7549916"/>
                    <a:pt x="301034" y="7549917"/>
                  </a:cubicBezTo>
                  <a:lnTo>
                    <a:pt x="312429" y="7575739"/>
                  </a:lnTo>
                  <a:cubicBezTo>
                    <a:pt x="315278" y="7589913"/>
                    <a:pt x="312002" y="7600934"/>
                    <a:pt x="316132" y="7609751"/>
                  </a:cubicBezTo>
                  <a:cubicBezTo>
                    <a:pt x="319693" y="7607549"/>
                    <a:pt x="325676" y="7615736"/>
                    <a:pt x="328525" y="7602193"/>
                  </a:cubicBezTo>
                  <a:cubicBezTo>
                    <a:pt x="328524" y="7591801"/>
                    <a:pt x="331373" y="7585816"/>
                    <a:pt x="332939" y="7578259"/>
                  </a:cubicBezTo>
                  <a:lnTo>
                    <a:pt x="329379" y="7569127"/>
                  </a:lnTo>
                  <a:cubicBezTo>
                    <a:pt x="337640" y="7529448"/>
                    <a:pt x="353023" y="7561568"/>
                    <a:pt x="362921" y="7543618"/>
                  </a:cubicBezTo>
                  <a:cubicBezTo>
                    <a:pt x="362921" y="7534486"/>
                    <a:pt x="362921" y="7534486"/>
                    <a:pt x="361212" y="7525665"/>
                  </a:cubicBezTo>
                  <a:cubicBezTo>
                    <a:pt x="344691" y="7543304"/>
                    <a:pt x="331159" y="7465199"/>
                    <a:pt x="316275" y="7500471"/>
                  </a:cubicBezTo>
                  <a:cubicBezTo>
                    <a:pt x="298114" y="7475277"/>
                    <a:pt x="289355" y="7522203"/>
                    <a:pt x="271408" y="7524405"/>
                  </a:cubicBezTo>
                  <a:lnTo>
                    <a:pt x="263788" y="7500471"/>
                  </a:lnTo>
                  <a:cubicBezTo>
                    <a:pt x="258233" y="7502676"/>
                    <a:pt x="254530" y="7495118"/>
                    <a:pt x="250756" y="7505513"/>
                  </a:cubicBezTo>
                  <a:close/>
                  <a:moveTo>
                    <a:pt x="335361" y="7353085"/>
                  </a:moveTo>
                  <a:cubicBezTo>
                    <a:pt x="332369" y="7368519"/>
                    <a:pt x="332369" y="7368833"/>
                    <a:pt x="337925" y="7383949"/>
                  </a:cubicBezTo>
                  <a:cubicBezTo>
                    <a:pt x="337925" y="7387729"/>
                    <a:pt x="337925" y="7391508"/>
                    <a:pt x="337925" y="7395604"/>
                  </a:cubicBezTo>
                  <a:cubicBezTo>
                    <a:pt x="350245" y="7427097"/>
                    <a:pt x="365913" y="7441896"/>
                    <a:pt x="377165" y="7410403"/>
                  </a:cubicBezTo>
                  <a:lnTo>
                    <a:pt x="377165" y="7372298"/>
                  </a:lnTo>
                  <a:cubicBezTo>
                    <a:pt x="371083" y="7349845"/>
                    <a:pt x="363278" y="7338567"/>
                    <a:pt x="355373" y="7340805"/>
                  </a:cubicBezTo>
                  <a:cubicBezTo>
                    <a:pt x="348251" y="7387415"/>
                    <a:pt x="345118" y="7351511"/>
                    <a:pt x="335361" y="7353085"/>
                  </a:cubicBezTo>
                  <a:close/>
                  <a:moveTo>
                    <a:pt x="354326" y="7298900"/>
                  </a:moveTo>
                  <a:cubicBezTo>
                    <a:pt x="353063" y="7302934"/>
                    <a:pt x="353129" y="7308996"/>
                    <a:pt x="355444" y="7317813"/>
                  </a:cubicBezTo>
                  <a:cubicBezTo>
                    <a:pt x="361925" y="7317813"/>
                    <a:pt x="373177" y="7325689"/>
                    <a:pt x="376809" y="7297657"/>
                  </a:cubicBezTo>
                  <a:cubicBezTo>
                    <a:pt x="373872" y="7292936"/>
                    <a:pt x="358115" y="7286796"/>
                    <a:pt x="354326" y="7298900"/>
                  </a:cubicBezTo>
                  <a:close/>
                  <a:moveTo>
                    <a:pt x="316132" y="7330096"/>
                  </a:moveTo>
                  <a:cubicBezTo>
                    <a:pt x="315584" y="7331293"/>
                    <a:pt x="315064" y="7332649"/>
                    <a:pt x="314566" y="7334193"/>
                  </a:cubicBezTo>
                  <a:cubicBezTo>
                    <a:pt x="313142" y="7347418"/>
                    <a:pt x="321829" y="7338286"/>
                    <a:pt x="316132" y="7330096"/>
                  </a:cubicBezTo>
                  <a:close/>
                  <a:moveTo>
                    <a:pt x="117650" y="7485358"/>
                  </a:moveTo>
                  <a:cubicBezTo>
                    <a:pt x="124772" y="7540467"/>
                    <a:pt x="143787" y="7504882"/>
                    <a:pt x="155325" y="7488504"/>
                  </a:cubicBezTo>
                  <a:cubicBezTo>
                    <a:pt x="161876" y="7485040"/>
                    <a:pt x="172274" y="7497955"/>
                    <a:pt x="178684" y="7476222"/>
                  </a:cubicBezTo>
                  <a:lnTo>
                    <a:pt x="178897" y="7476222"/>
                  </a:lnTo>
                  <a:cubicBezTo>
                    <a:pt x="201793" y="7472476"/>
                    <a:pt x="224718" y="7476477"/>
                    <a:pt x="247479" y="7488190"/>
                  </a:cubicBezTo>
                  <a:cubicBezTo>
                    <a:pt x="251253" y="7476222"/>
                    <a:pt x="251253" y="7476222"/>
                    <a:pt x="247479" y="7463943"/>
                  </a:cubicBezTo>
                  <a:cubicBezTo>
                    <a:pt x="230173" y="7442369"/>
                    <a:pt x="212141" y="7434368"/>
                    <a:pt x="194209" y="7440322"/>
                  </a:cubicBezTo>
                  <a:cubicBezTo>
                    <a:pt x="169069" y="7464571"/>
                    <a:pt x="141793" y="7456384"/>
                    <a:pt x="117650" y="7485358"/>
                  </a:cubicBezTo>
                  <a:close/>
                  <a:moveTo>
                    <a:pt x="247443" y="7290732"/>
                  </a:moveTo>
                  <a:cubicBezTo>
                    <a:pt x="241337" y="7293330"/>
                    <a:pt x="235159" y="7302542"/>
                    <a:pt x="230173" y="7309627"/>
                  </a:cubicBezTo>
                  <a:lnTo>
                    <a:pt x="230173" y="7321278"/>
                  </a:lnTo>
                  <a:lnTo>
                    <a:pt x="225402" y="7333875"/>
                  </a:lnTo>
                  <a:cubicBezTo>
                    <a:pt x="227182" y="7344581"/>
                    <a:pt x="233520" y="7333875"/>
                    <a:pt x="234660" y="7346786"/>
                  </a:cubicBezTo>
                  <a:cubicBezTo>
                    <a:pt x="225031" y="7370126"/>
                    <a:pt x="214057" y="7380422"/>
                    <a:pt x="203111" y="7376391"/>
                  </a:cubicBezTo>
                  <a:cubicBezTo>
                    <a:pt x="199692" y="7391508"/>
                    <a:pt x="199692" y="7391822"/>
                    <a:pt x="203610" y="7403477"/>
                  </a:cubicBezTo>
                  <a:lnTo>
                    <a:pt x="203538" y="7400957"/>
                  </a:lnTo>
                  <a:cubicBezTo>
                    <a:pt x="214221" y="7406938"/>
                    <a:pt x="225473" y="7428671"/>
                    <a:pt x="234945" y="7394655"/>
                  </a:cubicBezTo>
                  <a:lnTo>
                    <a:pt x="234945" y="7384263"/>
                  </a:lnTo>
                  <a:lnTo>
                    <a:pt x="264286" y="7311515"/>
                  </a:lnTo>
                  <a:cubicBezTo>
                    <a:pt x="259586" y="7292148"/>
                    <a:pt x="253550" y="7288133"/>
                    <a:pt x="247443" y="7290732"/>
                  </a:cubicBezTo>
                  <a:close/>
                  <a:moveTo>
                    <a:pt x="119369" y="7369541"/>
                  </a:moveTo>
                  <a:cubicBezTo>
                    <a:pt x="117793" y="7369305"/>
                    <a:pt x="116761" y="7372926"/>
                    <a:pt x="117438" y="7384578"/>
                  </a:cubicBezTo>
                  <a:lnTo>
                    <a:pt x="112523" y="7397806"/>
                  </a:lnTo>
                  <a:cubicBezTo>
                    <a:pt x="112451" y="7403791"/>
                    <a:pt x="111597" y="7410403"/>
                    <a:pt x="114802" y="7414813"/>
                  </a:cubicBezTo>
                  <a:cubicBezTo>
                    <a:pt x="129045" y="7422372"/>
                    <a:pt x="158173" y="7387729"/>
                    <a:pt x="124559" y="7377651"/>
                  </a:cubicBezTo>
                  <a:cubicBezTo>
                    <a:pt x="123063" y="7373872"/>
                    <a:pt x="120945" y="7369778"/>
                    <a:pt x="119369" y="7369541"/>
                  </a:cubicBezTo>
                  <a:close/>
                  <a:moveTo>
                    <a:pt x="181030" y="7293727"/>
                  </a:moveTo>
                  <a:cubicBezTo>
                    <a:pt x="179358" y="7293565"/>
                    <a:pt x="177674" y="7295502"/>
                    <a:pt x="176191" y="7299549"/>
                  </a:cubicBezTo>
                  <a:lnTo>
                    <a:pt x="175977" y="7300495"/>
                  </a:lnTo>
                  <a:cubicBezTo>
                    <a:pt x="178951" y="7309313"/>
                    <a:pt x="182832" y="7309313"/>
                    <a:pt x="185806" y="7300495"/>
                  </a:cubicBezTo>
                  <a:cubicBezTo>
                    <a:pt x="184365" y="7296149"/>
                    <a:pt x="182703" y="7293888"/>
                    <a:pt x="181030" y="7293727"/>
                  </a:cubicBezTo>
                  <a:close/>
                  <a:moveTo>
                    <a:pt x="282471" y="7135831"/>
                  </a:moveTo>
                  <a:cubicBezTo>
                    <a:pt x="278792" y="7139094"/>
                    <a:pt x="281823" y="7159407"/>
                    <a:pt x="288500" y="7144291"/>
                  </a:cubicBezTo>
                  <a:lnTo>
                    <a:pt x="288332" y="7140072"/>
                  </a:lnTo>
                  <a:lnTo>
                    <a:pt x="288500" y="7140194"/>
                  </a:lnTo>
                  <a:lnTo>
                    <a:pt x="288286" y="7138938"/>
                  </a:lnTo>
                  <a:lnTo>
                    <a:pt x="288332" y="7140072"/>
                  </a:lnTo>
                  <a:close/>
                  <a:moveTo>
                    <a:pt x="129544" y="7282545"/>
                  </a:moveTo>
                  <a:cubicBezTo>
                    <a:pt x="124986" y="7314037"/>
                    <a:pt x="150909" y="7311515"/>
                    <a:pt x="155751" y="7302382"/>
                  </a:cubicBezTo>
                  <a:cubicBezTo>
                    <a:pt x="150125" y="7282545"/>
                    <a:pt x="137805" y="7280022"/>
                    <a:pt x="129544" y="7282545"/>
                  </a:cubicBezTo>
                  <a:close/>
                  <a:moveTo>
                    <a:pt x="299575" y="7110594"/>
                  </a:moveTo>
                  <a:cubicBezTo>
                    <a:pt x="298043" y="7109885"/>
                    <a:pt x="296762" y="7112325"/>
                    <a:pt x="294198" y="7117205"/>
                  </a:cubicBezTo>
                  <a:lnTo>
                    <a:pt x="294197" y="7129174"/>
                  </a:lnTo>
                  <a:cubicBezTo>
                    <a:pt x="302317" y="7145864"/>
                    <a:pt x="312928" y="7173264"/>
                    <a:pt x="321331" y="7147438"/>
                  </a:cubicBezTo>
                  <a:cubicBezTo>
                    <a:pt x="325319" y="7145236"/>
                    <a:pt x="329735" y="7151535"/>
                    <a:pt x="332939" y="7142399"/>
                  </a:cubicBezTo>
                  <a:cubicBezTo>
                    <a:pt x="332939" y="7100829"/>
                    <a:pt x="312928" y="7132008"/>
                    <a:pt x="306447" y="7122876"/>
                  </a:cubicBezTo>
                  <a:cubicBezTo>
                    <a:pt x="302886" y="7115161"/>
                    <a:pt x="301106" y="7111303"/>
                    <a:pt x="299575" y="7110594"/>
                  </a:cubicBezTo>
                  <a:close/>
                  <a:moveTo>
                    <a:pt x="182271" y="7212302"/>
                  </a:moveTo>
                  <a:cubicBezTo>
                    <a:pt x="180204" y="7215133"/>
                    <a:pt x="178257" y="7219700"/>
                    <a:pt x="176547" y="7225858"/>
                  </a:cubicBezTo>
                  <a:cubicBezTo>
                    <a:pt x="178755" y="7233414"/>
                    <a:pt x="181586" y="7234279"/>
                    <a:pt x="184533" y="7233650"/>
                  </a:cubicBezTo>
                  <a:lnTo>
                    <a:pt x="193030" y="7232494"/>
                  </a:lnTo>
                  <a:lnTo>
                    <a:pt x="192998" y="7233416"/>
                  </a:lnTo>
                  <a:lnTo>
                    <a:pt x="193212" y="7232470"/>
                  </a:lnTo>
                  <a:lnTo>
                    <a:pt x="193030" y="7232494"/>
                  </a:lnTo>
                  <a:lnTo>
                    <a:pt x="193425" y="7220818"/>
                  </a:lnTo>
                  <a:cubicBezTo>
                    <a:pt x="191823" y="7216487"/>
                    <a:pt x="189366" y="7212314"/>
                    <a:pt x="188725" y="7209164"/>
                  </a:cubicBezTo>
                  <a:cubicBezTo>
                    <a:pt x="186528" y="7208377"/>
                    <a:pt x="184339" y="7209472"/>
                    <a:pt x="182271" y="7212302"/>
                  </a:cubicBezTo>
                  <a:close/>
                  <a:moveTo>
                    <a:pt x="297545" y="7042239"/>
                  </a:moveTo>
                  <a:cubicBezTo>
                    <a:pt x="289684" y="7047883"/>
                    <a:pt x="281912" y="7056662"/>
                    <a:pt x="274257" y="7069968"/>
                  </a:cubicBezTo>
                  <a:cubicBezTo>
                    <a:pt x="275681" y="7136415"/>
                    <a:pt x="299111" y="7075321"/>
                    <a:pt x="307515" y="7062095"/>
                  </a:cubicBezTo>
                  <a:cubicBezTo>
                    <a:pt x="328438" y="7059983"/>
                    <a:pt x="349348" y="7067700"/>
                    <a:pt x="369901" y="7085084"/>
                  </a:cubicBezTo>
                  <a:cubicBezTo>
                    <a:pt x="379658" y="7073430"/>
                    <a:pt x="379302" y="7051386"/>
                    <a:pt x="369758" y="7037215"/>
                  </a:cubicBezTo>
                  <a:lnTo>
                    <a:pt x="369972" y="7038474"/>
                  </a:lnTo>
                  <a:cubicBezTo>
                    <a:pt x="345510" y="7036585"/>
                    <a:pt x="321127" y="7025306"/>
                    <a:pt x="297545" y="7042239"/>
                  </a:cubicBezTo>
                  <a:close/>
                  <a:moveTo>
                    <a:pt x="202043" y="7132636"/>
                  </a:moveTo>
                  <a:cubicBezTo>
                    <a:pt x="191930" y="7211369"/>
                    <a:pt x="257949" y="7166651"/>
                    <a:pt x="264429" y="7129488"/>
                  </a:cubicBezTo>
                  <a:lnTo>
                    <a:pt x="264357" y="7126969"/>
                  </a:lnTo>
                  <a:lnTo>
                    <a:pt x="264357" y="7115317"/>
                  </a:lnTo>
                  <a:cubicBezTo>
                    <a:pt x="261224" y="7100829"/>
                    <a:pt x="254671" y="7110907"/>
                    <a:pt x="251538" y="7120042"/>
                  </a:cubicBezTo>
                  <a:cubicBezTo>
                    <a:pt x="242480" y="7122277"/>
                    <a:pt x="233506" y="7128827"/>
                    <a:pt x="224761" y="7139566"/>
                  </a:cubicBezTo>
                  <a:cubicBezTo>
                    <a:pt x="217212" y="7154682"/>
                    <a:pt x="211230" y="7123190"/>
                    <a:pt x="202043" y="7132636"/>
                  </a:cubicBezTo>
                  <a:close/>
                  <a:moveTo>
                    <a:pt x="153228" y="7101283"/>
                  </a:moveTo>
                  <a:cubicBezTo>
                    <a:pt x="152062" y="7102345"/>
                    <a:pt x="152672" y="7106655"/>
                    <a:pt x="156250" y="7117205"/>
                  </a:cubicBezTo>
                  <a:lnTo>
                    <a:pt x="151906" y="7129802"/>
                  </a:lnTo>
                  <a:cubicBezTo>
                    <a:pt x="150695" y="7160349"/>
                    <a:pt x="164796" y="7144291"/>
                    <a:pt x="168072" y="7146179"/>
                  </a:cubicBezTo>
                  <a:lnTo>
                    <a:pt x="168072" y="7147124"/>
                  </a:lnTo>
                  <a:lnTo>
                    <a:pt x="181674" y="7117523"/>
                  </a:lnTo>
                  <a:lnTo>
                    <a:pt x="179466" y="7098624"/>
                  </a:lnTo>
                  <a:cubicBezTo>
                    <a:pt x="176208" y="7124133"/>
                    <a:pt x="156726" y="7098094"/>
                    <a:pt x="153228" y="7101283"/>
                  </a:cubicBezTo>
                  <a:close/>
                  <a:moveTo>
                    <a:pt x="203253" y="7035010"/>
                  </a:moveTo>
                  <a:cubicBezTo>
                    <a:pt x="199692" y="7047293"/>
                    <a:pt x="199692" y="7047293"/>
                    <a:pt x="203254" y="7059573"/>
                  </a:cubicBezTo>
                  <a:lnTo>
                    <a:pt x="212868" y="7059573"/>
                  </a:lnTo>
                  <a:cubicBezTo>
                    <a:pt x="216500" y="7049812"/>
                    <a:pt x="216500" y="7049812"/>
                    <a:pt x="212939" y="7037529"/>
                  </a:cubicBezTo>
                  <a:lnTo>
                    <a:pt x="212868" y="7035010"/>
                  </a:lnTo>
                  <a:close/>
                  <a:moveTo>
                    <a:pt x="202006" y="6985813"/>
                  </a:moveTo>
                  <a:cubicBezTo>
                    <a:pt x="198184" y="6991472"/>
                    <a:pt x="195740" y="6998244"/>
                    <a:pt x="195918" y="7005409"/>
                  </a:cubicBezTo>
                  <a:lnTo>
                    <a:pt x="195704" y="7006351"/>
                  </a:lnTo>
                  <a:cubicBezTo>
                    <a:pt x="209236" y="7026192"/>
                    <a:pt x="227609" y="7002572"/>
                    <a:pt x="240073" y="6984308"/>
                  </a:cubicBezTo>
                  <a:cubicBezTo>
                    <a:pt x="237348" y="6961868"/>
                    <a:pt x="213473" y="6968836"/>
                    <a:pt x="202006" y="6985813"/>
                  </a:cubicBezTo>
                  <a:close/>
                  <a:moveTo>
                    <a:pt x="299325" y="6885105"/>
                  </a:moveTo>
                  <a:cubicBezTo>
                    <a:pt x="299610" y="6894237"/>
                    <a:pt x="297615" y="6904632"/>
                    <a:pt x="300393" y="6913132"/>
                  </a:cubicBezTo>
                  <a:lnTo>
                    <a:pt x="300607" y="6913132"/>
                  </a:lnTo>
                  <a:cubicBezTo>
                    <a:pt x="311717" y="6922582"/>
                    <a:pt x="323326" y="6905577"/>
                    <a:pt x="333438" y="6898016"/>
                  </a:cubicBezTo>
                  <a:cubicBezTo>
                    <a:pt x="324536" y="6868728"/>
                    <a:pt x="309794" y="6875973"/>
                    <a:pt x="299325" y="6885105"/>
                  </a:cubicBezTo>
                  <a:close/>
                  <a:moveTo>
                    <a:pt x="175034" y="6977458"/>
                  </a:moveTo>
                  <a:cubicBezTo>
                    <a:pt x="173876" y="6977773"/>
                    <a:pt x="172773" y="6978953"/>
                    <a:pt x="171633" y="6982416"/>
                  </a:cubicBezTo>
                  <a:cubicBezTo>
                    <a:pt x="170849" y="7005409"/>
                    <a:pt x="170921" y="7005409"/>
                    <a:pt x="173912" y="7013909"/>
                  </a:cubicBezTo>
                  <a:cubicBezTo>
                    <a:pt x="188582" y="7015486"/>
                    <a:pt x="196346" y="7014855"/>
                    <a:pt x="178613" y="6976749"/>
                  </a:cubicBezTo>
                  <a:lnTo>
                    <a:pt x="178755" y="6977695"/>
                  </a:lnTo>
                  <a:cubicBezTo>
                    <a:pt x="177401" y="6977695"/>
                    <a:pt x="176191" y="6977144"/>
                    <a:pt x="175034" y="6977458"/>
                  </a:cubicBezTo>
                  <a:close/>
                  <a:moveTo>
                    <a:pt x="183099" y="6881326"/>
                  </a:moveTo>
                  <a:lnTo>
                    <a:pt x="171277" y="6910613"/>
                  </a:lnTo>
                  <a:cubicBezTo>
                    <a:pt x="169781" y="6942106"/>
                    <a:pt x="181888" y="6925415"/>
                    <a:pt x="186018" y="6910613"/>
                  </a:cubicBezTo>
                  <a:cubicBezTo>
                    <a:pt x="186163" y="6902519"/>
                    <a:pt x="186116" y="6894394"/>
                    <a:pt x="185876" y="6886364"/>
                  </a:cubicBezTo>
                  <a:lnTo>
                    <a:pt x="185876" y="6887310"/>
                  </a:lnTo>
                  <a:cubicBezTo>
                    <a:pt x="185877" y="6885105"/>
                    <a:pt x="184024" y="6883217"/>
                    <a:pt x="183099" y="6881326"/>
                  </a:cubicBezTo>
                  <a:close/>
                  <a:moveTo>
                    <a:pt x="338565" y="6723548"/>
                  </a:moveTo>
                  <a:cubicBezTo>
                    <a:pt x="338566" y="6747482"/>
                    <a:pt x="336215" y="6755041"/>
                    <a:pt x="345687" y="6755041"/>
                  </a:cubicBezTo>
                  <a:lnTo>
                    <a:pt x="350032" y="6743072"/>
                  </a:lnTo>
                  <a:cubicBezTo>
                    <a:pt x="352951" y="6747168"/>
                    <a:pt x="360856" y="6745277"/>
                    <a:pt x="355302" y="6732366"/>
                  </a:cubicBezTo>
                  <a:lnTo>
                    <a:pt x="355230" y="6729846"/>
                  </a:lnTo>
                  <a:cubicBezTo>
                    <a:pt x="353450" y="6726067"/>
                    <a:pt x="351812" y="6721974"/>
                    <a:pt x="350174" y="6718195"/>
                  </a:cubicBezTo>
                  <a:cubicBezTo>
                    <a:pt x="346328" y="6720397"/>
                    <a:pt x="342055" y="6714098"/>
                    <a:pt x="338565" y="6723548"/>
                  </a:cubicBezTo>
                  <a:close/>
                  <a:moveTo>
                    <a:pt x="94889" y="6940802"/>
                  </a:moveTo>
                  <a:cubicBezTo>
                    <a:pt x="93611" y="6943150"/>
                    <a:pt x="92725" y="6948562"/>
                    <a:pt x="92511" y="6958482"/>
                  </a:cubicBezTo>
                  <a:lnTo>
                    <a:pt x="87739" y="6971711"/>
                  </a:lnTo>
                  <a:cubicBezTo>
                    <a:pt x="86956" y="6996905"/>
                    <a:pt x="96285" y="6990606"/>
                    <a:pt x="99918" y="6976749"/>
                  </a:cubicBezTo>
                  <a:cubicBezTo>
                    <a:pt x="108249" y="6976749"/>
                    <a:pt x="116440" y="6977063"/>
                    <a:pt x="124559" y="6976118"/>
                  </a:cubicBezTo>
                  <a:cubicBezTo>
                    <a:pt x="134244" y="6933288"/>
                    <a:pt x="112950" y="6966668"/>
                    <a:pt x="109461" y="6963521"/>
                  </a:cubicBezTo>
                  <a:cubicBezTo>
                    <a:pt x="106096" y="6954309"/>
                    <a:pt x="98725" y="6933761"/>
                    <a:pt x="94889" y="6940802"/>
                  </a:cubicBezTo>
                  <a:close/>
                  <a:moveTo>
                    <a:pt x="134137" y="6892683"/>
                  </a:moveTo>
                  <a:cubicBezTo>
                    <a:pt x="132709" y="6895695"/>
                    <a:pt x="131876" y="6903765"/>
                    <a:pt x="131965" y="6921008"/>
                  </a:cubicBezTo>
                  <a:lnTo>
                    <a:pt x="131823" y="6922264"/>
                  </a:lnTo>
                  <a:cubicBezTo>
                    <a:pt x="140581" y="6940029"/>
                    <a:pt x="150545" y="6942294"/>
                    <a:pt x="159669" y="6928566"/>
                  </a:cubicBezTo>
                  <a:lnTo>
                    <a:pt x="161734" y="6912818"/>
                  </a:lnTo>
                  <a:lnTo>
                    <a:pt x="154327" y="6891089"/>
                  </a:lnTo>
                  <a:cubicBezTo>
                    <a:pt x="148078" y="6920139"/>
                    <a:pt x="138423" y="6883648"/>
                    <a:pt x="134137" y="6892683"/>
                  </a:cubicBezTo>
                  <a:close/>
                  <a:moveTo>
                    <a:pt x="321189" y="6635368"/>
                  </a:moveTo>
                  <a:cubicBezTo>
                    <a:pt x="317699" y="6647334"/>
                    <a:pt x="317699" y="6647334"/>
                    <a:pt x="321189" y="6659930"/>
                  </a:cubicBezTo>
                  <a:cubicBezTo>
                    <a:pt x="330747" y="6670042"/>
                    <a:pt x="340574" y="6674198"/>
                    <a:pt x="350387" y="6672214"/>
                  </a:cubicBezTo>
                  <a:lnTo>
                    <a:pt x="350459" y="6672214"/>
                  </a:lnTo>
                  <a:cubicBezTo>
                    <a:pt x="354162" y="6660245"/>
                    <a:pt x="354162" y="6660245"/>
                    <a:pt x="350459" y="6647651"/>
                  </a:cubicBezTo>
                  <a:cubicBezTo>
                    <a:pt x="339990" y="6654892"/>
                    <a:pt x="331373" y="6632849"/>
                    <a:pt x="321189" y="6635368"/>
                  </a:cubicBezTo>
                  <a:close/>
                  <a:moveTo>
                    <a:pt x="308940" y="6553487"/>
                  </a:moveTo>
                  <a:cubicBezTo>
                    <a:pt x="306447" y="6618992"/>
                    <a:pt x="318411" y="6553487"/>
                    <a:pt x="323183" y="6582460"/>
                  </a:cubicBezTo>
                  <a:cubicBezTo>
                    <a:pt x="323183" y="6599465"/>
                    <a:pt x="327242" y="6599465"/>
                    <a:pt x="330304" y="6599151"/>
                  </a:cubicBezTo>
                  <a:lnTo>
                    <a:pt x="347610" y="6556007"/>
                  </a:lnTo>
                  <a:cubicBezTo>
                    <a:pt x="334812" y="6547126"/>
                    <a:pt x="321794" y="6546273"/>
                    <a:pt x="308940" y="6553487"/>
                  </a:cubicBezTo>
                  <a:close/>
                  <a:moveTo>
                    <a:pt x="164013" y="6659931"/>
                  </a:moveTo>
                  <a:cubicBezTo>
                    <a:pt x="160452" y="6671900"/>
                    <a:pt x="160452" y="6672214"/>
                    <a:pt x="164013" y="6684183"/>
                  </a:cubicBezTo>
                  <a:lnTo>
                    <a:pt x="173627" y="6684183"/>
                  </a:lnTo>
                  <a:cubicBezTo>
                    <a:pt x="177046" y="6672214"/>
                    <a:pt x="177046" y="6672214"/>
                    <a:pt x="173627" y="6659931"/>
                  </a:cubicBezTo>
                  <a:close/>
                  <a:moveTo>
                    <a:pt x="307010" y="6500983"/>
                  </a:moveTo>
                  <a:cubicBezTo>
                    <a:pt x="303358" y="6504319"/>
                    <a:pt x="306376" y="6524749"/>
                    <a:pt x="312998" y="6509397"/>
                  </a:cubicBezTo>
                  <a:cubicBezTo>
                    <a:pt x="312928" y="6508138"/>
                    <a:pt x="313070" y="6506246"/>
                    <a:pt x="312785" y="6505304"/>
                  </a:cubicBezTo>
                  <a:lnTo>
                    <a:pt x="312999" y="6505304"/>
                  </a:lnTo>
                  <a:cubicBezTo>
                    <a:pt x="310185" y="6500659"/>
                    <a:pt x="308227" y="6499871"/>
                    <a:pt x="307010" y="6500983"/>
                  </a:cubicBezTo>
                  <a:close/>
                  <a:moveTo>
                    <a:pt x="163942" y="6562305"/>
                  </a:moveTo>
                  <a:lnTo>
                    <a:pt x="156820" y="6580883"/>
                  </a:lnTo>
                  <a:cubicBezTo>
                    <a:pt x="159669" y="6593798"/>
                    <a:pt x="173627" y="6615527"/>
                    <a:pt x="170565" y="6578995"/>
                  </a:cubicBezTo>
                  <a:close/>
                  <a:moveTo>
                    <a:pt x="198340" y="6196989"/>
                  </a:moveTo>
                  <a:lnTo>
                    <a:pt x="198126" y="6197932"/>
                  </a:lnTo>
                  <a:cubicBezTo>
                    <a:pt x="193069" y="6206436"/>
                    <a:pt x="201046" y="6215568"/>
                    <a:pt x="202541" y="6223443"/>
                  </a:cubicBezTo>
                  <a:lnTo>
                    <a:pt x="209663" y="6205176"/>
                  </a:lnTo>
                  <a:cubicBezTo>
                    <a:pt x="207099" y="6190691"/>
                    <a:pt x="202257" y="6198881"/>
                    <a:pt x="198340" y="6196989"/>
                  </a:cubicBezTo>
                  <a:close/>
                  <a:moveTo>
                    <a:pt x="419610" y="5210006"/>
                  </a:moveTo>
                  <a:cubicBezTo>
                    <a:pt x="415979" y="5221657"/>
                    <a:pt x="415979" y="5221657"/>
                    <a:pt x="419610" y="5234257"/>
                  </a:cubicBezTo>
                  <a:lnTo>
                    <a:pt x="429296" y="5234258"/>
                  </a:lnTo>
                  <a:cubicBezTo>
                    <a:pt x="430969" y="5228432"/>
                    <a:pt x="431806" y="5225519"/>
                    <a:pt x="431789" y="5222487"/>
                  </a:cubicBezTo>
                  <a:lnTo>
                    <a:pt x="429154" y="5210006"/>
                  </a:lnTo>
                  <a:lnTo>
                    <a:pt x="429225" y="5210006"/>
                  </a:lnTo>
                  <a:lnTo>
                    <a:pt x="429154" y="5210006"/>
                  </a:lnTo>
                  <a:lnTo>
                    <a:pt x="429154" y="5210006"/>
                  </a:lnTo>
                  <a:close/>
                  <a:moveTo>
                    <a:pt x="392264" y="5127179"/>
                  </a:moveTo>
                  <a:lnTo>
                    <a:pt x="399456" y="5148912"/>
                  </a:lnTo>
                  <a:cubicBezTo>
                    <a:pt x="409355" y="5146392"/>
                    <a:pt x="418329" y="5158989"/>
                    <a:pt x="426305" y="5131904"/>
                  </a:cubicBezTo>
                  <a:cubicBezTo>
                    <a:pt x="416548" y="5115528"/>
                    <a:pt x="402590" y="5126237"/>
                    <a:pt x="392264" y="5127179"/>
                  </a:cubicBezTo>
                  <a:close/>
                  <a:moveTo>
                    <a:pt x="400589" y="5051337"/>
                  </a:moveTo>
                  <a:cubicBezTo>
                    <a:pt x="399452" y="5051874"/>
                    <a:pt x="398352" y="5053723"/>
                    <a:pt x="397319" y="5057581"/>
                  </a:cubicBezTo>
                  <a:lnTo>
                    <a:pt x="397319" y="5070496"/>
                  </a:lnTo>
                  <a:cubicBezTo>
                    <a:pt x="403174" y="5086680"/>
                    <a:pt x="410181" y="5092601"/>
                    <a:pt x="416975" y="5087186"/>
                  </a:cubicBezTo>
                  <a:lnTo>
                    <a:pt x="416975" y="5070178"/>
                  </a:lnTo>
                  <a:cubicBezTo>
                    <a:pt x="415060" y="5065486"/>
                    <a:pt x="412902" y="5063092"/>
                    <a:pt x="410708" y="5063252"/>
                  </a:cubicBezTo>
                  <a:lnTo>
                    <a:pt x="411065" y="5063251"/>
                  </a:lnTo>
                  <a:cubicBezTo>
                    <a:pt x="407753" y="5059943"/>
                    <a:pt x="404001" y="5049728"/>
                    <a:pt x="400589" y="5051337"/>
                  </a:cubicBezTo>
                  <a:close/>
                  <a:moveTo>
                    <a:pt x="360886" y="5016109"/>
                  </a:moveTo>
                  <a:cubicBezTo>
                    <a:pt x="358391" y="5019317"/>
                    <a:pt x="357812" y="5025852"/>
                    <a:pt x="360572" y="5038686"/>
                  </a:cubicBezTo>
                  <a:lnTo>
                    <a:pt x="389700" y="5039317"/>
                  </a:lnTo>
                  <a:cubicBezTo>
                    <a:pt x="401664" y="5012863"/>
                    <a:pt x="415979" y="5041522"/>
                    <a:pt x="426732" y="4996801"/>
                  </a:cubicBezTo>
                  <a:cubicBezTo>
                    <a:pt x="419183" y="4996801"/>
                    <a:pt x="398887" y="4953971"/>
                    <a:pt x="396679" y="4996801"/>
                  </a:cubicBezTo>
                  <a:cubicBezTo>
                    <a:pt x="393100" y="5026798"/>
                    <a:pt x="368370" y="5006485"/>
                    <a:pt x="360886" y="5016109"/>
                  </a:cubicBezTo>
                  <a:close/>
                  <a:moveTo>
                    <a:pt x="379444" y="4833353"/>
                  </a:moveTo>
                  <a:lnTo>
                    <a:pt x="375100" y="4857605"/>
                  </a:lnTo>
                  <a:cubicBezTo>
                    <a:pt x="372893" y="4853826"/>
                    <a:pt x="364560" y="4859807"/>
                    <a:pt x="370542" y="4868624"/>
                  </a:cubicBezTo>
                  <a:lnTo>
                    <a:pt x="370186" y="4869885"/>
                  </a:lnTo>
                  <a:cubicBezTo>
                    <a:pt x="382293" y="4863272"/>
                    <a:pt x="395397" y="4865791"/>
                    <a:pt x="406222" y="4840911"/>
                  </a:cubicBezTo>
                  <a:cubicBezTo>
                    <a:pt x="398602" y="4823589"/>
                    <a:pt x="388346" y="4837764"/>
                    <a:pt x="379444" y="4833353"/>
                  </a:cubicBezTo>
                  <a:close/>
                  <a:moveTo>
                    <a:pt x="390127" y="4748638"/>
                  </a:moveTo>
                  <a:lnTo>
                    <a:pt x="377379" y="4776984"/>
                  </a:lnTo>
                  <a:cubicBezTo>
                    <a:pt x="388062" y="4787689"/>
                    <a:pt x="397961" y="4781390"/>
                    <a:pt x="409071" y="4795565"/>
                  </a:cubicBezTo>
                  <a:cubicBezTo>
                    <a:pt x="420943" y="4813704"/>
                    <a:pt x="433776" y="4815591"/>
                    <a:pt x="445890" y="4800918"/>
                  </a:cubicBezTo>
                  <a:cubicBezTo>
                    <a:pt x="428869" y="4762495"/>
                    <a:pt x="407860" y="4773833"/>
                    <a:pt x="390127" y="4748638"/>
                  </a:cubicBezTo>
                  <a:close/>
                  <a:moveTo>
                    <a:pt x="429154" y="4224356"/>
                  </a:moveTo>
                  <a:cubicBezTo>
                    <a:pt x="424849" y="4224356"/>
                    <a:pt x="420544" y="4230316"/>
                    <a:pt x="416905" y="4242235"/>
                  </a:cubicBezTo>
                  <a:lnTo>
                    <a:pt x="416905" y="4254832"/>
                  </a:lnTo>
                  <a:cubicBezTo>
                    <a:pt x="420943" y="4258768"/>
                    <a:pt x="425055" y="4260658"/>
                    <a:pt x="429165" y="4260500"/>
                  </a:cubicBezTo>
                  <a:lnTo>
                    <a:pt x="441403" y="4253887"/>
                  </a:lnTo>
                  <a:lnTo>
                    <a:pt x="441403" y="4255147"/>
                  </a:lnTo>
                  <a:lnTo>
                    <a:pt x="441403" y="4253887"/>
                  </a:lnTo>
                  <a:lnTo>
                    <a:pt x="441403" y="4253887"/>
                  </a:lnTo>
                  <a:lnTo>
                    <a:pt x="441403" y="4242235"/>
                  </a:lnTo>
                  <a:cubicBezTo>
                    <a:pt x="437764" y="4230316"/>
                    <a:pt x="433458" y="4224356"/>
                    <a:pt x="429154" y="4224356"/>
                  </a:cubicBezTo>
                  <a:close/>
                  <a:moveTo>
                    <a:pt x="433711" y="4090125"/>
                  </a:moveTo>
                  <a:cubicBezTo>
                    <a:pt x="417367" y="4117052"/>
                    <a:pt x="438799" y="4120063"/>
                    <a:pt x="447021" y="4112444"/>
                  </a:cubicBezTo>
                  <a:lnTo>
                    <a:pt x="448874" y="4102202"/>
                  </a:lnTo>
                  <a:lnTo>
                    <a:pt x="448952" y="4102408"/>
                  </a:lnTo>
                  <a:lnTo>
                    <a:pt x="448951" y="4101776"/>
                  </a:lnTo>
                  <a:lnTo>
                    <a:pt x="448874" y="4102202"/>
                  </a:lnTo>
                  <a:lnTo>
                    <a:pt x="444323" y="4090124"/>
                  </a:lnTo>
                  <a:close/>
                  <a:moveTo>
                    <a:pt x="415765" y="3944313"/>
                  </a:moveTo>
                  <a:lnTo>
                    <a:pt x="415765" y="3944944"/>
                  </a:lnTo>
                  <a:cubicBezTo>
                    <a:pt x="414440" y="3945952"/>
                    <a:pt x="413159" y="3947969"/>
                    <a:pt x="411991" y="3950928"/>
                  </a:cubicBezTo>
                  <a:lnTo>
                    <a:pt x="411991" y="3962894"/>
                  </a:lnTo>
                  <a:cubicBezTo>
                    <a:pt x="425030" y="3973478"/>
                    <a:pt x="438405" y="3973478"/>
                    <a:pt x="451444" y="3962894"/>
                  </a:cubicBezTo>
                  <a:lnTo>
                    <a:pt x="443824" y="3945572"/>
                  </a:lnTo>
                  <a:cubicBezTo>
                    <a:pt x="434708" y="3941165"/>
                    <a:pt x="424951" y="3944313"/>
                    <a:pt x="415765" y="3944313"/>
                  </a:cubicBezTo>
                  <a:close/>
                  <a:moveTo>
                    <a:pt x="409407" y="3691658"/>
                  </a:moveTo>
                  <a:cubicBezTo>
                    <a:pt x="406764" y="3696524"/>
                    <a:pt x="406168" y="3703315"/>
                    <a:pt x="409569" y="3711266"/>
                  </a:cubicBezTo>
                  <a:lnTo>
                    <a:pt x="409569" y="3712529"/>
                  </a:lnTo>
                  <a:cubicBezTo>
                    <a:pt x="418044" y="3714731"/>
                    <a:pt x="427231" y="3736775"/>
                    <a:pt x="435777" y="3720402"/>
                  </a:cubicBezTo>
                  <a:cubicBezTo>
                    <a:pt x="443682" y="3679776"/>
                    <a:pt x="417336" y="3677059"/>
                    <a:pt x="409407" y="3691658"/>
                  </a:cubicBezTo>
                  <a:close/>
                  <a:moveTo>
                    <a:pt x="404664" y="3480937"/>
                  </a:moveTo>
                  <a:cubicBezTo>
                    <a:pt x="398620" y="3483260"/>
                    <a:pt x="392548" y="3491606"/>
                    <a:pt x="387421" y="3499007"/>
                  </a:cubicBezTo>
                  <a:cubicBezTo>
                    <a:pt x="398032" y="3511888"/>
                    <a:pt x="409049" y="3517083"/>
                    <a:pt x="420038" y="3514438"/>
                  </a:cubicBezTo>
                  <a:lnTo>
                    <a:pt x="420038" y="3515697"/>
                  </a:lnTo>
                  <a:cubicBezTo>
                    <a:pt x="420608" y="3515697"/>
                    <a:pt x="421178" y="3513178"/>
                    <a:pt x="421747" y="3511604"/>
                  </a:cubicBezTo>
                  <a:lnTo>
                    <a:pt x="421747" y="3499007"/>
                  </a:lnTo>
                  <a:cubicBezTo>
                    <a:pt x="416726" y="3482315"/>
                    <a:pt x="410709" y="3478614"/>
                    <a:pt x="404664" y="3480937"/>
                  </a:cubicBezTo>
                  <a:close/>
                  <a:moveTo>
                    <a:pt x="374298" y="3319326"/>
                  </a:moveTo>
                  <a:cubicBezTo>
                    <a:pt x="369981" y="3321072"/>
                    <a:pt x="366055" y="3325954"/>
                    <a:pt x="362851" y="3335559"/>
                  </a:cubicBezTo>
                  <a:lnTo>
                    <a:pt x="362851" y="3336819"/>
                  </a:lnTo>
                  <a:cubicBezTo>
                    <a:pt x="384216" y="3372408"/>
                    <a:pt x="411136" y="3371776"/>
                    <a:pt x="434780" y="3383427"/>
                  </a:cubicBezTo>
                  <a:lnTo>
                    <a:pt x="436988" y="3367683"/>
                  </a:lnTo>
                  <a:cubicBezTo>
                    <a:pt x="433249" y="3354014"/>
                    <a:pt x="428592" y="3346139"/>
                    <a:pt x="423741" y="3345323"/>
                  </a:cubicBezTo>
                  <a:cubicBezTo>
                    <a:pt x="421192" y="3335149"/>
                    <a:pt x="417317" y="3335149"/>
                    <a:pt x="414768" y="3345323"/>
                  </a:cubicBezTo>
                  <a:cubicBezTo>
                    <a:pt x="403712" y="3337055"/>
                    <a:pt x="387247" y="3314086"/>
                    <a:pt x="374298" y="3319326"/>
                  </a:cubicBezTo>
                  <a:close/>
                  <a:moveTo>
                    <a:pt x="421916" y="3236003"/>
                  </a:moveTo>
                  <a:cubicBezTo>
                    <a:pt x="417011" y="3240452"/>
                    <a:pt x="414020" y="3252261"/>
                    <a:pt x="419326" y="3272574"/>
                  </a:cubicBezTo>
                  <a:cubicBezTo>
                    <a:pt x="424596" y="3256511"/>
                    <a:pt x="430863" y="3262495"/>
                    <a:pt x="435991" y="3243600"/>
                  </a:cubicBezTo>
                  <a:cubicBezTo>
                    <a:pt x="433640" y="3234468"/>
                    <a:pt x="426821" y="3231555"/>
                    <a:pt x="421916" y="3236003"/>
                  </a:cubicBezTo>
                  <a:close/>
                  <a:moveTo>
                    <a:pt x="424881" y="3140408"/>
                  </a:moveTo>
                  <a:cubicBezTo>
                    <a:pt x="421902" y="3143620"/>
                    <a:pt x="419066" y="3149423"/>
                    <a:pt x="416549" y="3157626"/>
                  </a:cubicBezTo>
                  <a:lnTo>
                    <a:pt x="429795" y="3184394"/>
                  </a:lnTo>
                  <a:cubicBezTo>
                    <a:pt x="432494" y="3181025"/>
                    <a:pt x="434944" y="3174630"/>
                    <a:pt x="436916" y="3165816"/>
                  </a:cubicBezTo>
                  <a:cubicBezTo>
                    <a:pt x="435705" y="3156994"/>
                    <a:pt x="438269" y="3145974"/>
                    <a:pt x="434068" y="3138730"/>
                  </a:cubicBezTo>
                  <a:cubicBezTo>
                    <a:pt x="430980" y="3136573"/>
                    <a:pt x="427859" y="3137195"/>
                    <a:pt x="424881" y="3140408"/>
                  </a:cubicBezTo>
                  <a:close/>
                  <a:moveTo>
                    <a:pt x="410139" y="3077633"/>
                  </a:moveTo>
                  <a:cubicBezTo>
                    <a:pt x="388774" y="3086768"/>
                    <a:pt x="398388" y="3127393"/>
                    <a:pt x="414341" y="3114168"/>
                  </a:cubicBezTo>
                  <a:cubicBezTo>
                    <a:pt x="417830" y="3101567"/>
                    <a:pt x="417830" y="3098734"/>
                    <a:pt x="414483" y="3089916"/>
                  </a:cubicBezTo>
                  <a:close/>
                  <a:moveTo>
                    <a:pt x="422789" y="3042636"/>
                  </a:moveTo>
                  <a:cubicBezTo>
                    <a:pt x="420697" y="3042597"/>
                    <a:pt x="418792" y="3043463"/>
                    <a:pt x="417189" y="3048345"/>
                  </a:cubicBezTo>
                  <a:cubicBezTo>
                    <a:pt x="417189" y="3052438"/>
                    <a:pt x="417189" y="3056218"/>
                    <a:pt x="417189" y="3060628"/>
                  </a:cubicBezTo>
                  <a:lnTo>
                    <a:pt x="422103" y="3073539"/>
                  </a:lnTo>
                  <a:cubicBezTo>
                    <a:pt x="422103" y="3107238"/>
                    <a:pt x="436988" y="3090861"/>
                    <a:pt x="440619" y="3075427"/>
                  </a:cubicBezTo>
                  <a:lnTo>
                    <a:pt x="429510" y="3042361"/>
                  </a:lnTo>
                  <a:cubicBezTo>
                    <a:pt x="427160" y="3043620"/>
                    <a:pt x="424881" y="3042676"/>
                    <a:pt x="422789" y="3042636"/>
                  </a:cubicBezTo>
                  <a:close/>
                  <a:moveTo>
                    <a:pt x="387514" y="2931242"/>
                  </a:moveTo>
                  <a:cubicBezTo>
                    <a:pt x="382611" y="2935081"/>
                    <a:pt x="377765" y="2940838"/>
                    <a:pt x="373035" y="2948514"/>
                  </a:cubicBezTo>
                  <a:lnTo>
                    <a:pt x="380157" y="2966782"/>
                  </a:lnTo>
                  <a:cubicBezTo>
                    <a:pt x="393901" y="2961111"/>
                    <a:pt x="405937" y="2984100"/>
                    <a:pt x="419468" y="2980007"/>
                  </a:cubicBezTo>
                  <a:lnTo>
                    <a:pt x="431647" y="2948514"/>
                  </a:lnTo>
                  <a:cubicBezTo>
                    <a:pt x="417455" y="2925485"/>
                    <a:pt x="402225" y="2919728"/>
                    <a:pt x="387514" y="2931242"/>
                  </a:cubicBezTo>
                  <a:close/>
                  <a:moveTo>
                    <a:pt x="363144" y="2858459"/>
                  </a:moveTo>
                  <a:cubicBezTo>
                    <a:pt x="361315" y="2858937"/>
                    <a:pt x="359557" y="2860491"/>
                    <a:pt x="357937" y="2864428"/>
                  </a:cubicBezTo>
                  <a:lnTo>
                    <a:pt x="357937" y="2876397"/>
                  </a:lnTo>
                  <a:cubicBezTo>
                    <a:pt x="373533" y="2896866"/>
                    <a:pt x="396180" y="2913556"/>
                    <a:pt x="411991" y="2876396"/>
                  </a:cubicBezTo>
                  <a:cubicBezTo>
                    <a:pt x="411991" y="2856870"/>
                    <a:pt x="411991" y="2856870"/>
                    <a:pt x="409854" y="2847423"/>
                  </a:cubicBezTo>
                  <a:cubicBezTo>
                    <a:pt x="402882" y="2849186"/>
                    <a:pt x="396059" y="2856995"/>
                    <a:pt x="389771" y="2870412"/>
                  </a:cubicBezTo>
                  <a:cubicBezTo>
                    <a:pt x="386587" y="2861406"/>
                    <a:pt x="383197" y="2853910"/>
                    <a:pt x="379658" y="2848052"/>
                  </a:cubicBezTo>
                  <a:cubicBezTo>
                    <a:pt x="374744" y="2865293"/>
                    <a:pt x="368628" y="2857028"/>
                    <a:pt x="363144" y="2858459"/>
                  </a:cubicBezTo>
                  <a:close/>
                  <a:moveTo>
                    <a:pt x="360857" y="2776289"/>
                  </a:moveTo>
                  <a:cubicBezTo>
                    <a:pt x="357296" y="2781367"/>
                    <a:pt x="356691" y="2791523"/>
                    <a:pt x="364418" y="2809946"/>
                  </a:cubicBezTo>
                  <a:cubicBezTo>
                    <a:pt x="377528" y="2813474"/>
                    <a:pt x="390583" y="2820308"/>
                    <a:pt x="403516" y="2830416"/>
                  </a:cubicBezTo>
                  <a:cubicBezTo>
                    <a:pt x="410637" y="2839234"/>
                    <a:pt x="411777" y="2823486"/>
                    <a:pt x="415195" y="2821912"/>
                  </a:cubicBezTo>
                  <a:cubicBezTo>
                    <a:pt x="420964" y="2819396"/>
                    <a:pt x="427017" y="2828842"/>
                    <a:pt x="431646" y="2815613"/>
                  </a:cubicBezTo>
                  <a:lnTo>
                    <a:pt x="431647" y="2803648"/>
                  </a:lnTo>
                  <a:cubicBezTo>
                    <a:pt x="415409" y="2768062"/>
                    <a:pt x="398530" y="2803648"/>
                    <a:pt x="380583" y="2797035"/>
                  </a:cubicBezTo>
                  <a:cubicBezTo>
                    <a:pt x="376382" y="2795144"/>
                    <a:pt x="379017" y="2779713"/>
                    <a:pt x="375029" y="2773101"/>
                  </a:cubicBezTo>
                  <a:cubicBezTo>
                    <a:pt x="370934" y="2771211"/>
                    <a:pt x="364417" y="2771211"/>
                    <a:pt x="360857" y="2776289"/>
                  </a:cubicBezTo>
                  <a:close/>
                  <a:moveTo>
                    <a:pt x="348481" y="2716009"/>
                  </a:moveTo>
                  <a:cubicBezTo>
                    <a:pt x="343355" y="2718223"/>
                    <a:pt x="338405" y="2723184"/>
                    <a:pt x="333794" y="2733418"/>
                  </a:cubicBezTo>
                  <a:cubicBezTo>
                    <a:pt x="367408" y="2764911"/>
                    <a:pt x="400738" y="2740662"/>
                    <a:pt x="435421" y="2736883"/>
                  </a:cubicBezTo>
                  <a:cubicBezTo>
                    <a:pt x="441260" y="2666968"/>
                    <a:pt x="404227" y="2712949"/>
                    <a:pt x="394970" y="2700037"/>
                  </a:cubicBezTo>
                  <a:lnTo>
                    <a:pt x="394970" y="2701925"/>
                  </a:lnTo>
                  <a:cubicBezTo>
                    <a:pt x="380815" y="2727434"/>
                    <a:pt x="363857" y="2709366"/>
                    <a:pt x="348481" y="2716009"/>
                  </a:cubicBezTo>
                  <a:close/>
                  <a:moveTo>
                    <a:pt x="369421" y="2640889"/>
                  </a:moveTo>
                  <a:cubicBezTo>
                    <a:pt x="367057" y="2644490"/>
                    <a:pt x="367978" y="2669173"/>
                    <a:pt x="367978" y="2681456"/>
                  </a:cubicBezTo>
                  <a:cubicBezTo>
                    <a:pt x="373163" y="2689361"/>
                    <a:pt x="378469" y="2695564"/>
                    <a:pt x="383860" y="2700037"/>
                  </a:cubicBezTo>
                  <a:cubicBezTo>
                    <a:pt x="387064" y="2683975"/>
                    <a:pt x="404797" y="2666022"/>
                    <a:pt x="401165" y="2642091"/>
                  </a:cubicBezTo>
                  <a:cubicBezTo>
                    <a:pt x="391907" y="2625715"/>
                    <a:pt x="381367" y="2666653"/>
                    <a:pt x="373035" y="2645555"/>
                  </a:cubicBezTo>
                  <a:cubicBezTo>
                    <a:pt x="371361" y="2640831"/>
                    <a:pt x="370209" y="2639688"/>
                    <a:pt x="369421" y="2640889"/>
                  </a:cubicBezTo>
                  <a:close/>
                  <a:moveTo>
                    <a:pt x="295123" y="2704762"/>
                  </a:moveTo>
                  <a:cubicBezTo>
                    <a:pt x="300892" y="2728726"/>
                    <a:pt x="308776" y="2740064"/>
                    <a:pt x="316631" y="2735623"/>
                  </a:cubicBezTo>
                  <a:lnTo>
                    <a:pt x="316845" y="2735623"/>
                  </a:lnTo>
                  <a:lnTo>
                    <a:pt x="323610" y="2717987"/>
                  </a:lnTo>
                  <a:cubicBezTo>
                    <a:pt x="314914" y="2696698"/>
                    <a:pt x="304631" y="2691910"/>
                    <a:pt x="295123" y="2704762"/>
                  </a:cubicBezTo>
                  <a:close/>
                  <a:moveTo>
                    <a:pt x="299078" y="2569353"/>
                  </a:moveTo>
                  <a:cubicBezTo>
                    <a:pt x="293993" y="2571921"/>
                    <a:pt x="289070" y="2576743"/>
                    <a:pt x="284441" y="2584458"/>
                  </a:cubicBezTo>
                  <a:cubicBezTo>
                    <a:pt x="289141" y="2598001"/>
                    <a:pt x="296476" y="2581624"/>
                    <a:pt x="301105" y="2601463"/>
                  </a:cubicBezTo>
                  <a:cubicBezTo>
                    <a:pt x="304724" y="2599888"/>
                    <a:pt x="308342" y="2604518"/>
                    <a:pt x="311218" y="2614377"/>
                  </a:cubicBezTo>
                  <a:cubicBezTo>
                    <a:pt x="332370" y="2584772"/>
                    <a:pt x="357225" y="2610912"/>
                    <a:pt x="379729" y="2602094"/>
                  </a:cubicBezTo>
                  <a:lnTo>
                    <a:pt x="379801" y="2602094"/>
                  </a:lnTo>
                  <a:cubicBezTo>
                    <a:pt x="391338" y="2563671"/>
                    <a:pt x="349960" y="2573121"/>
                    <a:pt x="345688" y="2589811"/>
                  </a:cubicBezTo>
                  <a:cubicBezTo>
                    <a:pt x="331052" y="2574223"/>
                    <a:pt x="314334" y="2561647"/>
                    <a:pt x="299078" y="2569353"/>
                  </a:cubicBezTo>
                  <a:close/>
                  <a:moveTo>
                    <a:pt x="231882" y="2578791"/>
                  </a:moveTo>
                  <a:lnTo>
                    <a:pt x="225259" y="2595164"/>
                  </a:lnTo>
                  <a:cubicBezTo>
                    <a:pt x="229817" y="2610598"/>
                    <a:pt x="235728" y="2595164"/>
                    <a:pt x="240001" y="2582884"/>
                  </a:cubicBezTo>
                  <a:cubicBezTo>
                    <a:pt x="237544" y="2576712"/>
                    <a:pt x="234597" y="2575673"/>
                    <a:pt x="231954" y="2580048"/>
                  </a:cubicBezTo>
                  <a:close/>
                  <a:moveTo>
                    <a:pt x="319919" y="2455939"/>
                  </a:moveTo>
                  <a:cubicBezTo>
                    <a:pt x="317020" y="2460372"/>
                    <a:pt x="321980" y="2473052"/>
                    <a:pt x="343266" y="2498798"/>
                  </a:cubicBezTo>
                  <a:lnTo>
                    <a:pt x="343265" y="2535644"/>
                  </a:lnTo>
                  <a:cubicBezTo>
                    <a:pt x="363207" y="2552020"/>
                    <a:pt x="385213" y="2565876"/>
                    <a:pt x="404726" y="2529345"/>
                  </a:cubicBezTo>
                  <a:lnTo>
                    <a:pt x="404797" y="2529345"/>
                  </a:lnTo>
                  <a:cubicBezTo>
                    <a:pt x="444110" y="2524938"/>
                    <a:pt x="397035" y="2511709"/>
                    <a:pt x="387492" y="2486829"/>
                  </a:cubicBezTo>
                  <a:cubicBezTo>
                    <a:pt x="387492" y="2476754"/>
                    <a:pt x="387492" y="2476754"/>
                    <a:pt x="385213" y="2467933"/>
                  </a:cubicBezTo>
                  <a:cubicBezTo>
                    <a:pt x="376966" y="2467619"/>
                    <a:pt x="368740" y="2471746"/>
                    <a:pt x="360714" y="2480217"/>
                  </a:cubicBezTo>
                  <a:cubicBezTo>
                    <a:pt x="351411" y="2464078"/>
                    <a:pt x="324749" y="2448552"/>
                    <a:pt x="319919" y="2455939"/>
                  </a:cubicBezTo>
                  <a:close/>
                  <a:moveTo>
                    <a:pt x="320939" y="2361107"/>
                  </a:moveTo>
                  <a:cubicBezTo>
                    <a:pt x="318710" y="2362160"/>
                    <a:pt x="316506" y="2366216"/>
                    <a:pt x="314352" y="2375978"/>
                  </a:cubicBezTo>
                  <a:cubicBezTo>
                    <a:pt x="317486" y="2388571"/>
                    <a:pt x="322613" y="2381645"/>
                    <a:pt x="326174" y="2383219"/>
                  </a:cubicBezTo>
                  <a:cubicBezTo>
                    <a:pt x="332299" y="2404948"/>
                    <a:pt x="338851" y="2386056"/>
                    <a:pt x="345047" y="2405579"/>
                  </a:cubicBezTo>
                  <a:cubicBezTo>
                    <a:pt x="351371" y="2390559"/>
                    <a:pt x="359197" y="2396414"/>
                    <a:pt x="364061" y="2419750"/>
                  </a:cubicBezTo>
                  <a:cubicBezTo>
                    <a:pt x="376310" y="2423216"/>
                    <a:pt x="383361" y="2400223"/>
                    <a:pt x="395611" y="2407470"/>
                  </a:cubicBezTo>
                  <a:lnTo>
                    <a:pt x="397676" y="2392668"/>
                  </a:lnTo>
                  <a:cubicBezTo>
                    <a:pt x="390554" y="2355505"/>
                    <a:pt x="377522" y="2382904"/>
                    <a:pt x="369188" y="2357711"/>
                  </a:cubicBezTo>
                  <a:cubicBezTo>
                    <a:pt x="358436" y="2349520"/>
                    <a:pt x="350957" y="2385110"/>
                    <a:pt x="341129" y="2359599"/>
                  </a:cubicBezTo>
                  <a:cubicBezTo>
                    <a:pt x="334560" y="2381802"/>
                    <a:pt x="327630" y="2357947"/>
                    <a:pt x="320939" y="2361107"/>
                  </a:cubicBezTo>
                  <a:close/>
                  <a:moveTo>
                    <a:pt x="245058" y="2435184"/>
                  </a:moveTo>
                  <a:cubicBezTo>
                    <a:pt x="245058" y="2441483"/>
                    <a:pt x="243349" y="2450298"/>
                    <a:pt x="248048" y="2452189"/>
                  </a:cubicBezTo>
                  <a:cubicBezTo>
                    <a:pt x="255740" y="2430142"/>
                    <a:pt x="258874" y="2476755"/>
                    <a:pt x="266779" y="2468565"/>
                  </a:cubicBezTo>
                  <a:lnTo>
                    <a:pt x="266708" y="2466046"/>
                  </a:lnTo>
                  <a:cubicBezTo>
                    <a:pt x="279242" y="2434553"/>
                    <a:pt x="293201" y="2468879"/>
                    <a:pt x="306518" y="2466045"/>
                  </a:cubicBezTo>
                  <a:cubicBezTo>
                    <a:pt x="314494" y="2422584"/>
                    <a:pt x="287432" y="2447778"/>
                    <a:pt x="280596" y="2441482"/>
                  </a:cubicBezTo>
                  <a:cubicBezTo>
                    <a:pt x="275917" y="2417863"/>
                    <a:pt x="268068" y="2412539"/>
                    <a:pt x="262007" y="2428883"/>
                  </a:cubicBezTo>
                  <a:cubicBezTo>
                    <a:pt x="256317" y="2427153"/>
                    <a:pt x="250598" y="2429263"/>
                    <a:pt x="245058" y="2435184"/>
                  </a:cubicBezTo>
                  <a:close/>
                  <a:moveTo>
                    <a:pt x="247479" y="2357396"/>
                  </a:moveTo>
                  <a:cubicBezTo>
                    <a:pt x="241853" y="2373455"/>
                    <a:pt x="235587" y="2368419"/>
                    <a:pt x="230316" y="2388889"/>
                  </a:cubicBezTo>
                  <a:cubicBezTo>
                    <a:pt x="234161" y="2401169"/>
                    <a:pt x="238933" y="2394556"/>
                    <a:pt x="243420" y="2393297"/>
                  </a:cubicBezTo>
                  <a:lnTo>
                    <a:pt x="243349" y="2392037"/>
                  </a:lnTo>
                  <a:cubicBezTo>
                    <a:pt x="247173" y="2383788"/>
                    <a:pt x="250798" y="2373865"/>
                    <a:pt x="254174" y="2362435"/>
                  </a:cubicBezTo>
                  <a:cubicBezTo>
                    <a:pt x="252393" y="2354877"/>
                    <a:pt x="249616" y="2358342"/>
                    <a:pt x="247479" y="2357396"/>
                  </a:cubicBezTo>
                  <a:close/>
                  <a:moveTo>
                    <a:pt x="378786" y="2203214"/>
                  </a:moveTo>
                  <a:cubicBezTo>
                    <a:pt x="378318" y="2205049"/>
                    <a:pt x="378572" y="2207883"/>
                    <a:pt x="380014" y="2212212"/>
                  </a:cubicBezTo>
                  <a:cubicBezTo>
                    <a:pt x="381794" y="2215992"/>
                    <a:pt x="383219" y="2221034"/>
                    <a:pt x="384572" y="2224496"/>
                  </a:cubicBezTo>
                  <a:cubicBezTo>
                    <a:pt x="388988" y="2228592"/>
                    <a:pt x="396608" y="2215678"/>
                    <a:pt x="389842" y="2200247"/>
                  </a:cubicBezTo>
                  <a:cubicBezTo>
                    <a:pt x="388080" y="2201191"/>
                    <a:pt x="380187" y="2197709"/>
                    <a:pt x="378786" y="2203214"/>
                  </a:cubicBezTo>
                  <a:close/>
                  <a:moveTo>
                    <a:pt x="276108" y="2287798"/>
                  </a:moveTo>
                  <a:lnTo>
                    <a:pt x="276251" y="2287798"/>
                  </a:lnTo>
                  <a:cubicBezTo>
                    <a:pt x="230387" y="2350783"/>
                    <a:pt x="270482" y="2329683"/>
                    <a:pt x="291562" y="2334090"/>
                  </a:cubicBezTo>
                  <a:cubicBezTo>
                    <a:pt x="308156" y="2293151"/>
                    <a:pt x="327812" y="2369048"/>
                    <a:pt x="343124" y="2304489"/>
                  </a:cubicBezTo>
                  <a:lnTo>
                    <a:pt x="343123" y="2292520"/>
                  </a:lnTo>
                  <a:cubicBezTo>
                    <a:pt x="354732" y="2278349"/>
                    <a:pt x="369830" y="2316772"/>
                    <a:pt x="382364" y="2292519"/>
                  </a:cubicBezTo>
                  <a:lnTo>
                    <a:pt x="382365" y="2280554"/>
                  </a:lnTo>
                  <a:lnTo>
                    <a:pt x="375242" y="2262919"/>
                  </a:lnTo>
                  <a:cubicBezTo>
                    <a:pt x="360287" y="2306063"/>
                    <a:pt x="365272" y="2217883"/>
                    <a:pt x="350174" y="2262918"/>
                  </a:cubicBezTo>
                  <a:cubicBezTo>
                    <a:pt x="345260" y="2258194"/>
                    <a:pt x="343623" y="2271418"/>
                    <a:pt x="340346" y="2273625"/>
                  </a:cubicBezTo>
                  <a:cubicBezTo>
                    <a:pt x="326850" y="2257751"/>
                    <a:pt x="312700" y="2256147"/>
                    <a:pt x="299040" y="2268899"/>
                  </a:cubicBezTo>
                  <a:cubicBezTo>
                    <a:pt x="298044" y="2306690"/>
                    <a:pt x="282518" y="2275198"/>
                    <a:pt x="276108" y="2287798"/>
                  </a:cubicBezTo>
                  <a:close/>
                  <a:moveTo>
                    <a:pt x="221129" y="2287481"/>
                  </a:moveTo>
                  <a:cubicBezTo>
                    <a:pt x="221770" y="2306691"/>
                    <a:pt x="229675" y="2295039"/>
                    <a:pt x="232666" y="2297873"/>
                  </a:cubicBezTo>
                  <a:lnTo>
                    <a:pt x="232595" y="2295356"/>
                  </a:lnTo>
                  <a:cubicBezTo>
                    <a:pt x="238719" y="2279922"/>
                    <a:pt x="223052" y="2278977"/>
                    <a:pt x="221129" y="2287481"/>
                  </a:cubicBezTo>
                  <a:close/>
                  <a:moveTo>
                    <a:pt x="220923" y="2204399"/>
                  </a:moveTo>
                  <a:cubicBezTo>
                    <a:pt x="219229" y="2207057"/>
                    <a:pt x="217604" y="2210954"/>
                    <a:pt x="216073" y="2216623"/>
                  </a:cubicBezTo>
                  <a:cubicBezTo>
                    <a:pt x="217212" y="2229534"/>
                    <a:pt x="223622" y="2219143"/>
                    <a:pt x="225402" y="2230165"/>
                  </a:cubicBezTo>
                  <a:lnTo>
                    <a:pt x="225402" y="2243705"/>
                  </a:lnTo>
                  <a:cubicBezTo>
                    <a:pt x="241711" y="2303229"/>
                    <a:pt x="329949" y="2203081"/>
                    <a:pt x="264998" y="2193948"/>
                  </a:cubicBezTo>
                  <a:cubicBezTo>
                    <a:pt x="264999" y="2198042"/>
                    <a:pt x="264999" y="2201820"/>
                    <a:pt x="264999" y="2207487"/>
                  </a:cubicBezTo>
                  <a:lnTo>
                    <a:pt x="252109" y="2234573"/>
                  </a:lnTo>
                  <a:cubicBezTo>
                    <a:pt x="249402" y="2226575"/>
                    <a:pt x="246162" y="2222888"/>
                    <a:pt x="242921" y="2224181"/>
                  </a:cubicBezTo>
                  <a:cubicBezTo>
                    <a:pt x="238292" y="2219142"/>
                    <a:pt x="241640" y="2204340"/>
                    <a:pt x="237438" y="2199616"/>
                  </a:cubicBezTo>
                  <a:cubicBezTo>
                    <a:pt x="231722" y="2199616"/>
                    <a:pt x="226007" y="2196427"/>
                    <a:pt x="220923" y="2204399"/>
                  </a:cubicBezTo>
                  <a:close/>
                  <a:moveTo>
                    <a:pt x="288064" y="2127183"/>
                  </a:moveTo>
                  <a:cubicBezTo>
                    <a:pt x="286773" y="2128364"/>
                    <a:pt x="285722" y="2130726"/>
                    <a:pt x="285082" y="2135056"/>
                  </a:cubicBezTo>
                  <a:lnTo>
                    <a:pt x="285224" y="2135056"/>
                  </a:lnTo>
                  <a:cubicBezTo>
                    <a:pt x="287290" y="2141354"/>
                    <a:pt x="289425" y="2147025"/>
                    <a:pt x="291135" y="2151750"/>
                  </a:cubicBezTo>
                  <a:lnTo>
                    <a:pt x="301604" y="2151750"/>
                  </a:lnTo>
                  <a:cubicBezTo>
                    <a:pt x="305093" y="2139149"/>
                    <a:pt x="305093" y="2139149"/>
                    <a:pt x="301604" y="2127183"/>
                  </a:cubicBezTo>
                  <a:cubicBezTo>
                    <a:pt x="297971" y="2130728"/>
                    <a:pt x="291936" y="2123640"/>
                    <a:pt x="288064" y="2127183"/>
                  </a:cubicBezTo>
                  <a:close/>
                  <a:moveTo>
                    <a:pt x="188512" y="2116160"/>
                  </a:moveTo>
                  <a:cubicBezTo>
                    <a:pt x="185022" y="2128758"/>
                    <a:pt x="185022" y="2128758"/>
                    <a:pt x="188511" y="2140410"/>
                  </a:cubicBezTo>
                  <a:lnTo>
                    <a:pt x="198126" y="2140409"/>
                  </a:lnTo>
                  <a:cubicBezTo>
                    <a:pt x="201544" y="2127815"/>
                    <a:pt x="201544" y="2127815"/>
                    <a:pt x="198126" y="2116161"/>
                  </a:cubicBezTo>
                  <a:close/>
                  <a:moveTo>
                    <a:pt x="276219" y="2026176"/>
                  </a:moveTo>
                  <a:cubicBezTo>
                    <a:pt x="272405" y="2030403"/>
                    <a:pt x="268701" y="2037036"/>
                    <a:pt x="265212" y="2046563"/>
                  </a:cubicBezTo>
                  <a:cubicBezTo>
                    <a:pt x="265212" y="2050342"/>
                    <a:pt x="265212" y="2054121"/>
                    <a:pt x="264714" y="2058846"/>
                  </a:cubicBezTo>
                  <a:lnTo>
                    <a:pt x="260084" y="2072384"/>
                  </a:lnTo>
                  <a:cubicBezTo>
                    <a:pt x="277675" y="2095691"/>
                    <a:pt x="298898" y="2057899"/>
                    <a:pt x="316061" y="2090020"/>
                  </a:cubicBezTo>
                  <a:cubicBezTo>
                    <a:pt x="324393" y="2063253"/>
                    <a:pt x="331800" y="2099470"/>
                    <a:pt x="341414" y="2090021"/>
                  </a:cubicBezTo>
                  <a:lnTo>
                    <a:pt x="343764" y="2074908"/>
                  </a:lnTo>
                  <a:cubicBezTo>
                    <a:pt x="334791" y="2035539"/>
                    <a:pt x="321900" y="2043415"/>
                    <a:pt x="310791" y="2039949"/>
                  </a:cubicBezTo>
                  <a:cubicBezTo>
                    <a:pt x="300108" y="2022470"/>
                    <a:pt x="287663" y="2013495"/>
                    <a:pt x="276219" y="2026176"/>
                  </a:cubicBezTo>
                  <a:close/>
                  <a:moveTo>
                    <a:pt x="339193" y="1953310"/>
                  </a:moveTo>
                  <a:cubicBezTo>
                    <a:pt x="336696" y="1954938"/>
                    <a:pt x="334685" y="1960115"/>
                    <a:pt x="333509" y="1971294"/>
                  </a:cubicBezTo>
                  <a:cubicBezTo>
                    <a:pt x="353094" y="1987670"/>
                    <a:pt x="377023" y="2002787"/>
                    <a:pt x="397604" y="1985782"/>
                  </a:cubicBezTo>
                  <a:cubicBezTo>
                    <a:pt x="397626" y="1978505"/>
                    <a:pt x="397483" y="1971198"/>
                    <a:pt x="397178" y="1964049"/>
                  </a:cubicBezTo>
                  <a:lnTo>
                    <a:pt x="397178" y="1963735"/>
                  </a:lnTo>
                  <a:cubicBezTo>
                    <a:pt x="395681" y="1949565"/>
                    <a:pt x="390981" y="1963736"/>
                    <a:pt x="389343" y="1968146"/>
                  </a:cubicBezTo>
                  <a:cubicBezTo>
                    <a:pt x="379302" y="1961847"/>
                    <a:pt x="373889" y="1996174"/>
                    <a:pt x="365273" y="1968146"/>
                  </a:cubicBezTo>
                  <a:cubicBezTo>
                    <a:pt x="358542" y="1975466"/>
                    <a:pt x="346685" y="1948423"/>
                    <a:pt x="339193" y="1953310"/>
                  </a:cubicBezTo>
                  <a:close/>
                  <a:moveTo>
                    <a:pt x="355701" y="1824265"/>
                  </a:moveTo>
                  <a:cubicBezTo>
                    <a:pt x="352688" y="1826411"/>
                    <a:pt x="349850" y="1833372"/>
                    <a:pt x="347824" y="1844695"/>
                  </a:cubicBezTo>
                  <a:lnTo>
                    <a:pt x="347967" y="1844695"/>
                  </a:lnTo>
                  <a:lnTo>
                    <a:pt x="350174" y="1859179"/>
                  </a:lnTo>
                  <a:cubicBezTo>
                    <a:pt x="360002" y="1856661"/>
                    <a:pt x="369403" y="1869257"/>
                    <a:pt x="377308" y="1842175"/>
                  </a:cubicBezTo>
                  <a:cubicBezTo>
                    <a:pt x="379587" y="1810683"/>
                    <a:pt x="369616" y="1826745"/>
                    <a:pt x="364630" y="1832726"/>
                  </a:cubicBezTo>
                  <a:cubicBezTo>
                    <a:pt x="361903" y="1824789"/>
                    <a:pt x="358715" y="1822120"/>
                    <a:pt x="355701" y="1824265"/>
                  </a:cubicBezTo>
                  <a:close/>
                  <a:moveTo>
                    <a:pt x="255883" y="1924053"/>
                  </a:moveTo>
                  <a:cubicBezTo>
                    <a:pt x="252393" y="1962162"/>
                    <a:pt x="271479" y="1938228"/>
                    <a:pt x="276678" y="1944526"/>
                  </a:cubicBezTo>
                  <a:lnTo>
                    <a:pt x="276821" y="1944526"/>
                  </a:lnTo>
                  <a:cubicBezTo>
                    <a:pt x="286933" y="1909886"/>
                    <a:pt x="260156" y="1917127"/>
                    <a:pt x="255883" y="1924053"/>
                  </a:cubicBezTo>
                  <a:close/>
                  <a:moveTo>
                    <a:pt x="187168" y="1986087"/>
                  </a:moveTo>
                  <a:cubicBezTo>
                    <a:pt x="183429" y="1989639"/>
                    <a:pt x="179983" y="1994520"/>
                    <a:pt x="177045" y="2001527"/>
                  </a:cubicBezTo>
                  <a:cubicBezTo>
                    <a:pt x="193703" y="2016392"/>
                    <a:pt x="210717" y="2021808"/>
                    <a:pt x="227681" y="2017589"/>
                  </a:cubicBezTo>
                  <a:cubicBezTo>
                    <a:pt x="231882" y="2012864"/>
                    <a:pt x="228607" y="1998065"/>
                    <a:pt x="232880" y="1993340"/>
                  </a:cubicBezTo>
                  <a:cubicBezTo>
                    <a:pt x="237152" y="1988616"/>
                    <a:pt x="244346" y="1999008"/>
                    <a:pt x="249117" y="1988930"/>
                  </a:cubicBezTo>
                  <a:cubicBezTo>
                    <a:pt x="241995" y="1961216"/>
                    <a:pt x="231811" y="1931615"/>
                    <a:pt x="223052" y="1968461"/>
                  </a:cubicBezTo>
                  <a:cubicBezTo>
                    <a:pt x="212262" y="1976728"/>
                    <a:pt x="198388" y="1975429"/>
                    <a:pt x="187168" y="1986087"/>
                  </a:cubicBezTo>
                  <a:close/>
                  <a:moveTo>
                    <a:pt x="306518" y="1834299"/>
                  </a:moveTo>
                  <a:lnTo>
                    <a:pt x="306660" y="1834931"/>
                  </a:lnTo>
                  <a:lnTo>
                    <a:pt x="289355" y="1877447"/>
                  </a:lnTo>
                  <a:lnTo>
                    <a:pt x="289355" y="1889730"/>
                  </a:lnTo>
                  <a:cubicBezTo>
                    <a:pt x="308655" y="1906417"/>
                    <a:pt x="367267" y="1822966"/>
                    <a:pt x="306518" y="1834299"/>
                  </a:cubicBezTo>
                  <a:close/>
                  <a:moveTo>
                    <a:pt x="339601" y="1762603"/>
                  </a:moveTo>
                  <a:cubicBezTo>
                    <a:pt x="335721" y="1765323"/>
                    <a:pt x="331946" y="1771000"/>
                    <a:pt x="328452" y="1779504"/>
                  </a:cubicBezTo>
                  <a:cubicBezTo>
                    <a:pt x="336536" y="1790210"/>
                    <a:pt x="345153" y="1790210"/>
                    <a:pt x="353236" y="1779504"/>
                  </a:cubicBezTo>
                  <a:cubicBezTo>
                    <a:pt x="352738" y="1774151"/>
                    <a:pt x="354090" y="1767535"/>
                    <a:pt x="351242" y="1763442"/>
                  </a:cubicBezTo>
                  <a:lnTo>
                    <a:pt x="351384" y="1763442"/>
                  </a:lnTo>
                  <a:cubicBezTo>
                    <a:pt x="347467" y="1760119"/>
                    <a:pt x="343482" y="1759882"/>
                    <a:pt x="339601" y="1762603"/>
                  </a:cubicBezTo>
                  <a:close/>
                  <a:moveTo>
                    <a:pt x="357937" y="1708329"/>
                  </a:moveTo>
                  <a:lnTo>
                    <a:pt x="357937" y="1736674"/>
                  </a:lnTo>
                  <a:cubicBezTo>
                    <a:pt x="362125" y="1734878"/>
                    <a:pt x="366333" y="1739541"/>
                    <a:pt x="369830" y="1749903"/>
                  </a:cubicBezTo>
                  <a:cubicBezTo>
                    <a:pt x="377308" y="1750216"/>
                    <a:pt x="381047" y="1750295"/>
                    <a:pt x="383174" y="1749271"/>
                  </a:cubicBezTo>
                  <a:lnTo>
                    <a:pt x="386564" y="1742591"/>
                  </a:lnTo>
                  <a:lnTo>
                    <a:pt x="386850" y="1743287"/>
                  </a:lnTo>
                  <a:lnTo>
                    <a:pt x="386850" y="1742027"/>
                  </a:lnTo>
                  <a:lnTo>
                    <a:pt x="386564" y="1742591"/>
                  </a:lnTo>
                  <a:lnTo>
                    <a:pt x="372928" y="1709393"/>
                  </a:lnTo>
                  <a:cubicBezTo>
                    <a:pt x="368103" y="1700221"/>
                    <a:pt x="363100" y="1696520"/>
                    <a:pt x="357937" y="1708329"/>
                  </a:cubicBezTo>
                  <a:close/>
                  <a:moveTo>
                    <a:pt x="308868" y="1687308"/>
                  </a:moveTo>
                  <a:cubicBezTo>
                    <a:pt x="303829" y="1695497"/>
                    <a:pt x="301924" y="1708331"/>
                    <a:pt x="310506" y="1725651"/>
                  </a:cubicBezTo>
                  <a:cubicBezTo>
                    <a:pt x="321474" y="1735097"/>
                    <a:pt x="363278" y="1714314"/>
                    <a:pt x="331373" y="1701402"/>
                  </a:cubicBezTo>
                  <a:cubicBezTo>
                    <a:pt x="326743" y="1696363"/>
                    <a:pt x="330162" y="1681561"/>
                    <a:pt x="326032" y="1676836"/>
                  </a:cubicBezTo>
                  <a:cubicBezTo>
                    <a:pt x="322079" y="1675576"/>
                    <a:pt x="313907" y="1679120"/>
                    <a:pt x="308868" y="1687308"/>
                  </a:cubicBezTo>
                  <a:close/>
                  <a:moveTo>
                    <a:pt x="287344" y="1663704"/>
                  </a:moveTo>
                  <a:cubicBezTo>
                    <a:pt x="283675" y="1666877"/>
                    <a:pt x="286667" y="1687545"/>
                    <a:pt x="293343" y="1672429"/>
                  </a:cubicBezTo>
                  <a:cubicBezTo>
                    <a:pt x="293272" y="1670855"/>
                    <a:pt x="293413" y="1669281"/>
                    <a:pt x="293200" y="1668336"/>
                  </a:cubicBezTo>
                  <a:lnTo>
                    <a:pt x="293343" y="1668336"/>
                  </a:lnTo>
                  <a:cubicBezTo>
                    <a:pt x="290530" y="1663533"/>
                    <a:pt x="288567" y="1662646"/>
                    <a:pt x="287344" y="1663704"/>
                  </a:cubicBezTo>
                  <a:close/>
                  <a:moveTo>
                    <a:pt x="306509" y="1606490"/>
                  </a:moveTo>
                  <a:cubicBezTo>
                    <a:pt x="302263" y="1608576"/>
                    <a:pt x="298008" y="1615426"/>
                    <a:pt x="294055" y="1620781"/>
                  </a:cubicBezTo>
                  <a:lnTo>
                    <a:pt x="294055" y="1632432"/>
                  </a:lnTo>
                  <a:cubicBezTo>
                    <a:pt x="297402" y="1645343"/>
                    <a:pt x="303527" y="1636212"/>
                    <a:pt x="306803" y="1626762"/>
                  </a:cubicBezTo>
                  <a:cubicBezTo>
                    <a:pt x="308904" y="1626448"/>
                    <a:pt x="311094" y="1627787"/>
                    <a:pt x="313186" y="1627748"/>
                  </a:cubicBezTo>
                  <a:lnTo>
                    <a:pt x="318844" y="1620638"/>
                  </a:lnTo>
                  <a:lnTo>
                    <a:pt x="318910" y="1620781"/>
                  </a:lnTo>
                  <a:lnTo>
                    <a:pt x="318981" y="1620467"/>
                  </a:lnTo>
                  <a:lnTo>
                    <a:pt x="318844" y="1620638"/>
                  </a:lnTo>
                  <a:lnTo>
                    <a:pt x="312833" y="1607716"/>
                  </a:lnTo>
                  <a:cubicBezTo>
                    <a:pt x="310753" y="1605594"/>
                    <a:pt x="308632" y="1605447"/>
                    <a:pt x="306509" y="1606490"/>
                  </a:cubicBezTo>
                  <a:close/>
                  <a:moveTo>
                    <a:pt x="276678" y="1554331"/>
                  </a:moveTo>
                  <a:lnTo>
                    <a:pt x="276606" y="1554645"/>
                  </a:lnTo>
                  <a:lnTo>
                    <a:pt x="272120" y="1567245"/>
                  </a:lnTo>
                  <a:lnTo>
                    <a:pt x="266993" y="1567245"/>
                  </a:lnTo>
                  <a:cubicBezTo>
                    <a:pt x="263574" y="1579525"/>
                    <a:pt x="263574" y="1579839"/>
                    <a:pt x="266993" y="1591490"/>
                  </a:cubicBezTo>
                  <a:cubicBezTo>
                    <a:pt x="277248" y="1586768"/>
                    <a:pt x="291064" y="1609126"/>
                    <a:pt x="276678" y="1554331"/>
                  </a:cubicBezTo>
                  <a:close/>
                  <a:moveTo>
                    <a:pt x="335991" y="1449633"/>
                  </a:moveTo>
                  <a:cubicBezTo>
                    <a:pt x="332566" y="1451252"/>
                    <a:pt x="329859" y="1455130"/>
                    <a:pt x="329022" y="1461743"/>
                  </a:cubicBezTo>
                  <a:lnTo>
                    <a:pt x="328809" y="1463631"/>
                  </a:lnTo>
                  <a:cubicBezTo>
                    <a:pt x="328810" y="1504887"/>
                    <a:pt x="348251" y="1474969"/>
                    <a:pt x="355159" y="1483155"/>
                  </a:cubicBezTo>
                  <a:cubicBezTo>
                    <a:pt x="363011" y="1460245"/>
                    <a:pt x="346266" y="1444775"/>
                    <a:pt x="335991" y="1449633"/>
                  </a:cubicBezTo>
                  <a:close/>
                  <a:moveTo>
                    <a:pt x="251610" y="1444107"/>
                  </a:moveTo>
                  <a:cubicBezTo>
                    <a:pt x="231669" y="1480325"/>
                    <a:pt x="262862" y="1500163"/>
                    <a:pt x="264571" y="1465519"/>
                  </a:cubicBezTo>
                  <a:cubicBezTo>
                    <a:pt x="266280" y="1430879"/>
                    <a:pt x="256952" y="1446941"/>
                    <a:pt x="251681" y="1445053"/>
                  </a:cubicBezTo>
                  <a:close/>
                  <a:moveTo>
                    <a:pt x="212903" y="1459340"/>
                  </a:moveTo>
                  <a:cubicBezTo>
                    <a:pt x="211443" y="1458749"/>
                    <a:pt x="210304" y="1461269"/>
                    <a:pt x="210517" y="1469930"/>
                  </a:cubicBezTo>
                  <a:cubicBezTo>
                    <a:pt x="212511" y="1490403"/>
                    <a:pt x="224761" y="1483472"/>
                    <a:pt x="230245" y="1475600"/>
                  </a:cubicBezTo>
                  <a:cubicBezTo>
                    <a:pt x="226827" y="1463003"/>
                    <a:pt x="221200" y="1473709"/>
                    <a:pt x="217212" y="1467410"/>
                  </a:cubicBezTo>
                  <a:cubicBezTo>
                    <a:pt x="216143" y="1463632"/>
                    <a:pt x="214363" y="1459931"/>
                    <a:pt x="212903" y="1459340"/>
                  </a:cubicBezTo>
                  <a:close/>
                  <a:moveTo>
                    <a:pt x="289159" y="1359311"/>
                  </a:moveTo>
                  <a:cubicBezTo>
                    <a:pt x="287254" y="1359075"/>
                    <a:pt x="285474" y="1362854"/>
                    <a:pt x="282518" y="1370412"/>
                  </a:cubicBezTo>
                  <a:lnTo>
                    <a:pt x="282304" y="1370730"/>
                  </a:lnTo>
                  <a:cubicBezTo>
                    <a:pt x="270198" y="1402223"/>
                    <a:pt x="304097" y="1423320"/>
                    <a:pt x="308370" y="1391514"/>
                  </a:cubicBezTo>
                  <a:cubicBezTo>
                    <a:pt x="310578" y="1362540"/>
                    <a:pt x="299682" y="1374192"/>
                    <a:pt x="296547" y="1372304"/>
                  </a:cubicBezTo>
                  <a:cubicBezTo>
                    <a:pt x="293094" y="1363800"/>
                    <a:pt x="291064" y="1359548"/>
                    <a:pt x="289159" y="1359311"/>
                  </a:cubicBezTo>
                  <a:close/>
                  <a:moveTo>
                    <a:pt x="337186" y="1274212"/>
                  </a:moveTo>
                  <a:cubicBezTo>
                    <a:pt x="335909" y="1275403"/>
                    <a:pt x="334844" y="1277824"/>
                    <a:pt x="334150" y="1282233"/>
                  </a:cubicBezTo>
                  <a:lnTo>
                    <a:pt x="333937" y="1284124"/>
                  </a:lnTo>
                  <a:cubicBezTo>
                    <a:pt x="338921" y="1296404"/>
                    <a:pt x="338708" y="1320024"/>
                    <a:pt x="345901" y="1312780"/>
                  </a:cubicBezTo>
                  <a:cubicBezTo>
                    <a:pt x="348750" y="1302389"/>
                    <a:pt x="356868" y="1294516"/>
                    <a:pt x="350245" y="1276252"/>
                  </a:cubicBezTo>
                  <a:cubicBezTo>
                    <a:pt x="346774" y="1278139"/>
                    <a:pt x="341018" y="1270640"/>
                    <a:pt x="337186" y="1274212"/>
                  </a:cubicBezTo>
                  <a:close/>
                  <a:moveTo>
                    <a:pt x="290423" y="1300501"/>
                  </a:moveTo>
                  <a:lnTo>
                    <a:pt x="284227" y="1317505"/>
                  </a:lnTo>
                  <a:cubicBezTo>
                    <a:pt x="283302" y="1345218"/>
                    <a:pt x="295052" y="1337346"/>
                    <a:pt x="298471" y="1330416"/>
                  </a:cubicBezTo>
                  <a:cubicBezTo>
                    <a:pt x="298470" y="1326323"/>
                    <a:pt x="298470" y="1322544"/>
                    <a:pt x="298471" y="1318450"/>
                  </a:cubicBezTo>
                  <a:cubicBezTo>
                    <a:pt x="296078" y="1310198"/>
                    <a:pt x="293343" y="1304091"/>
                    <a:pt x="290423" y="1300501"/>
                  </a:cubicBezTo>
                  <a:close/>
                  <a:moveTo>
                    <a:pt x="259132" y="1188110"/>
                  </a:moveTo>
                  <a:lnTo>
                    <a:pt x="255836" y="1196592"/>
                  </a:lnTo>
                  <a:lnTo>
                    <a:pt x="255526" y="1196259"/>
                  </a:lnTo>
                  <a:lnTo>
                    <a:pt x="255598" y="1197205"/>
                  </a:lnTo>
                  <a:lnTo>
                    <a:pt x="255836" y="1196592"/>
                  </a:lnTo>
                  <a:lnTo>
                    <a:pt x="260031" y="1201101"/>
                  </a:lnTo>
                  <a:cubicBezTo>
                    <a:pt x="261990" y="1200983"/>
                    <a:pt x="263823" y="1198622"/>
                    <a:pt x="263787" y="1192480"/>
                  </a:cubicBezTo>
                  <a:cubicBezTo>
                    <a:pt x="262933" y="1189960"/>
                    <a:pt x="260939" y="1187913"/>
                    <a:pt x="259132" y="1188110"/>
                  </a:cubicBezTo>
                  <a:close/>
                  <a:moveTo>
                    <a:pt x="291633" y="1128549"/>
                  </a:moveTo>
                  <a:cubicBezTo>
                    <a:pt x="288144" y="1140514"/>
                    <a:pt x="288144" y="1140514"/>
                    <a:pt x="291634" y="1152797"/>
                  </a:cubicBezTo>
                  <a:lnTo>
                    <a:pt x="297117" y="1152797"/>
                  </a:lnTo>
                  <a:lnTo>
                    <a:pt x="302942" y="1132316"/>
                  </a:lnTo>
                  <a:lnTo>
                    <a:pt x="302957" y="1132328"/>
                  </a:lnTo>
                  <a:lnTo>
                    <a:pt x="303028" y="1132014"/>
                  </a:lnTo>
                  <a:lnTo>
                    <a:pt x="302942" y="1132316"/>
                  </a:lnTo>
                  <a:lnTo>
                    <a:pt x="297536" y="1128076"/>
                  </a:lnTo>
                  <a:cubicBezTo>
                    <a:pt x="295497" y="1128470"/>
                    <a:pt x="293378" y="1129651"/>
                    <a:pt x="291633" y="1128549"/>
                  </a:cubicBezTo>
                  <a:close/>
                  <a:moveTo>
                    <a:pt x="290735" y="1054841"/>
                  </a:moveTo>
                  <a:cubicBezTo>
                    <a:pt x="288460" y="1055388"/>
                    <a:pt x="286257" y="1057218"/>
                    <a:pt x="284227" y="1061784"/>
                  </a:cubicBezTo>
                  <a:lnTo>
                    <a:pt x="284227" y="1073749"/>
                  </a:lnTo>
                  <a:cubicBezTo>
                    <a:pt x="295529" y="1083986"/>
                    <a:pt x="307180" y="1083986"/>
                    <a:pt x="318482" y="1073749"/>
                  </a:cubicBezTo>
                  <a:lnTo>
                    <a:pt x="318482" y="1062098"/>
                  </a:lnTo>
                  <a:cubicBezTo>
                    <a:pt x="316118" y="1053723"/>
                    <a:pt x="313334" y="1047990"/>
                    <a:pt x="310364" y="1045408"/>
                  </a:cubicBezTo>
                  <a:cubicBezTo>
                    <a:pt x="305023" y="1063123"/>
                    <a:pt x="297558" y="1053203"/>
                    <a:pt x="290735" y="1054841"/>
                  </a:cubicBezTo>
                  <a:close/>
                  <a:moveTo>
                    <a:pt x="213153" y="1103985"/>
                  </a:moveTo>
                  <a:cubicBezTo>
                    <a:pt x="209591" y="1115638"/>
                    <a:pt x="209591" y="1115638"/>
                    <a:pt x="213153" y="1128235"/>
                  </a:cubicBezTo>
                  <a:lnTo>
                    <a:pt x="217995" y="1128235"/>
                  </a:lnTo>
                  <a:cubicBezTo>
                    <a:pt x="221414" y="1116269"/>
                    <a:pt x="221414" y="1116269"/>
                    <a:pt x="217996" y="1103986"/>
                  </a:cubicBezTo>
                  <a:close/>
                  <a:moveTo>
                    <a:pt x="240944" y="901487"/>
                  </a:moveTo>
                  <a:cubicBezTo>
                    <a:pt x="238688" y="905029"/>
                    <a:pt x="236636" y="909753"/>
                    <a:pt x="235230" y="914712"/>
                  </a:cubicBezTo>
                  <a:cubicBezTo>
                    <a:pt x="240998" y="919755"/>
                    <a:pt x="249473" y="943372"/>
                    <a:pt x="254814" y="926995"/>
                  </a:cubicBezTo>
                  <a:cubicBezTo>
                    <a:pt x="256310" y="890858"/>
                    <a:pt x="247710" y="890859"/>
                    <a:pt x="240944" y="901487"/>
                  </a:cubicBezTo>
                  <a:close/>
                  <a:moveTo>
                    <a:pt x="35385" y="420617"/>
                  </a:moveTo>
                  <a:lnTo>
                    <a:pt x="456002" y="0"/>
                  </a:lnTo>
                  <a:lnTo>
                    <a:pt x="456002" y="49292"/>
                  </a:lnTo>
                  <a:lnTo>
                    <a:pt x="451160" y="62521"/>
                  </a:lnTo>
                  <a:cubicBezTo>
                    <a:pt x="451224" y="66426"/>
                    <a:pt x="451345" y="70330"/>
                    <a:pt x="451516" y="74172"/>
                  </a:cubicBezTo>
                  <a:lnTo>
                    <a:pt x="455717" y="86456"/>
                  </a:lnTo>
                  <a:lnTo>
                    <a:pt x="455717" y="111332"/>
                  </a:lnTo>
                  <a:lnTo>
                    <a:pt x="451444" y="121727"/>
                  </a:lnTo>
                  <a:cubicBezTo>
                    <a:pt x="450448" y="146293"/>
                    <a:pt x="451943" y="172429"/>
                    <a:pt x="450661" y="196996"/>
                  </a:cubicBezTo>
                  <a:lnTo>
                    <a:pt x="446459" y="207387"/>
                  </a:lnTo>
                  <a:lnTo>
                    <a:pt x="446460" y="244233"/>
                  </a:lnTo>
                  <a:lnTo>
                    <a:pt x="450946" y="256516"/>
                  </a:lnTo>
                  <a:lnTo>
                    <a:pt x="446317" y="269113"/>
                  </a:lnTo>
                  <a:lnTo>
                    <a:pt x="446317" y="341862"/>
                  </a:lnTo>
                  <a:lnTo>
                    <a:pt x="450946" y="354773"/>
                  </a:lnTo>
                  <a:cubicBezTo>
                    <a:pt x="437985" y="380281"/>
                    <a:pt x="457285" y="383746"/>
                    <a:pt x="446246" y="402956"/>
                  </a:cubicBezTo>
                  <a:cubicBezTo>
                    <a:pt x="448240" y="443895"/>
                    <a:pt x="441189" y="515702"/>
                    <a:pt x="451089" y="536799"/>
                  </a:cubicBezTo>
                  <a:lnTo>
                    <a:pt x="451089" y="596951"/>
                  </a:lnTo>
                  <a:lnTo>
                    <a:pt x="432287" y="643560"/>
                  </a:lnTo>
                  <a:cubicBezTo>
                    <a:pt x="435278" y="664033"/>
                    <a:pt x="446530" y="643561"/>
                    <a:pt x="451018" y="670646"/>
                  </a:cubicBezTo>
                  <a:lnTo>
                    <a:pt x="441546" y="695526"/>
                  </a:lnTo>
                  <a:cubicBezTo>
                    <a:pt x="440193" y="727019"/>
                    <a:pt x="452584" y="734891"/>
                    <a:pt x="451160" y="754101"/>
                  </a:cubicBezTo>
                  <a:cubicBezTo>
                    <a:pt x="448083" y="764115"/>
                    <a:pt x="444814" y="772967"/>
                    <a:pt x="441403" y="780555"/>
                  </a:cubicBezTo>
                  <a:lnTo>
                    <a:pt x="451232" y="805749"/>
                  </a:lnTo>
                  <a:cubicBezTo>
                    <a:pt x="450589" y="822125"/>
                    <a:pt x="450519" y="822125"/>
                    <a:pt x="446530" y="823385"/>
                  </a:cubicBezTo>
                  <a:cubicBezTo>
                    <a:pt x="439409" y="823385"/>
                    <a:pt x="439836" y="849521"/>
                    <a:pt x="443967" y="859916"/>
                  </a:cubicBezTo>
                  <a:lnTo>
                    <a:pt x="449308" y="859916"/>
                  </a:lnTo>
                  <a:lnTo>
                    <a:pt x="451587" y="875661"/>
                  </a:lnTo>
                  <a:cubicBezTo>
                    <a:pt x="449735" y="880700"/>
                    <a:pt x="448169" y="885111"/>
                    <a:pt x="446531" y="890149"/>
                  </a:cubicBezTo>
                  <a:lnTo>
                    <a:pt x="451159" y="902747"/>
                  </a:lnTo>
                  <a:lnTo>
                    <a:pt x="451160" y="1060210"/>
                  </a:lnTo>
                  <a:lnTo>
                    <a:pt x="456073" y="1073439"/>
                  </a:lnTo>
                  <a:cubicBezTo>
                    <a:pt x="456073" y="1077529"/>
                    <a:pt x="456074" y="1081625"/>
                    <a:pt x="456073" y="1085091"/>
                  </a:cubicBezTo>
                  <a:lnTo>
                    <a:pt x="451373" y="1098316"/>
                  </a:lnTo>
                  <a:cubicBezTo>
                    <a:pt x="451373" y="1103041"/>
                    <a:pt x="451801" y="1106819"/>
                    <a:pt x="451943" y="1109967"/>
                  </a:cubicBezTo>
                  <a:lnTo>
                    <a:pt x="455361" y="1120048"/>
                  </a:lnTo>
                  <a:cubicBezTo>
                    <a:pt x="457213" y="1137053"/>
                    <a:pt x="456929" y="1148704"/>
                    <a:pt x="451444" y="1157522"/>
                  </a:cubicBezTo>
                  <a:cubicBezTo>
                    <a:pt x="451872" y="1180828"/>
                    <a:pt x="449309" y="1210429"/>
                    <a:pt x="456216" y="1218619"/>
                  </a:cubicBezTo>
                  <a:lnTo>
                    <a:pt x="456216" y="1439069"/>
                  </a:lnTo>
                  <a:lnTo>
                    <a:pt x="451445" y="1451662"/>
                  </a:lnTo>
                  <a:lnTo>
                    <a:pt x="451444" y="1475600"/>
                  </a:lnTo>
                  <a:lnTo>
                    <a:pt x="456216" y="1488197"/>
                  </a:lnTo>
                  <a:lnTo>
                    <a:pt x="456216" y="1536380"/>
                  </a:lnTo>
                  <a:lnTo>
                    <a:pt x="451730" y="1549609"/>
                  </a:lnTo>
                  <a:lnTo>
                    <a:pt x="455504" y="1559055"/>
                  </a:lnTo>
                  <a:cubicBezTo>
                    <a:pt x="456679" y="1625284"/>
                    <a:pt x="456679" y="1691860"/>
                    <a:pt x="455504" y="1758089"/>
                  </a:cubicBezTo>
                  <a:lnTo>
                    <a:pt x="451516" y="1768166"/>
                  </a:lnTo>
                  <a:cubicBezTo>
                    <a:pt x="449878" y="1802807"/>
                    <a:pt x="455931" y="1860440"/>
                    <a:pt x="446744" y="1877447"/>
                  </a:cubicBezTo>
                  <a:lnTo>
                    <a:pt x="446744" y="2034911"/>
                  </a:lnTo>
                  <a:lnTo>
                    <a:pt x="441688" y="2048450"/>
                  </a:lnTo>
                  <a:lnTo>
                    <a:pt x="441688" y="2060105"/>
                  </a:lnTo>
                  <a:lnTo>
                    <a:pt x="446602" y="2073330"/>
                  </a:lnTo>
                  <a:cubicBezTo>
                    <a:pt x="446601" y="2077424"/>
                    <a:pt x="446602" y="2081517"/>
                    <a:pt x="446602" y="2085614"/>
                  </a:cubicBezTo>
                  <a:cubicBezTo>
                    <a:pt x="440620" y="2095373"/>
                    <a:pt x="440762" y="2110494"/>
                    <a:pt x="446175" y="2119312"/>
                  </a:cubicBezTo>
                  <a:cubicBezTo>
                    <a:pt x="450020" y="2154583"/>
                    <a:pt x="441617" y="2213790"/>
                    <a:pt x="451872" y="2230794"/>
                  </a:cubicBezTo>
                  <a:cubicBezTo>
                    <a:pt x="453438" y="2265120"/>
                    <a:pt x="447385" y="2323384"/>
                    <a:pt x="456643" y="2340075"/>
                  </a:cubicBezTo>
                  <a:lnTo>
                    <a:pt x="451872" y="2352986"/>
                  </a:lnTo>
                  <a:lnTo>
                    <a:pt x="451872" y="2389203"/>
                  </a:lnTo>
                  <a:lnTo>
                    <a:pt x="456786" y="2402115"/>
                  </a:lnTo>
                  <a:cubicBezTo>
                    <a:pt x="456786" y="2406525"/>
                    <a:pt x="456786" y="2410618"/>
                    <a:pt x="456786" y="2414080"/>
                  </a:cubicBezTo>
                  <a:lnTo>
                    <a:pt x="452014" y="2427626"/>
                  </a:lnTo>
                  <a:cubicBezTo>
                    <a:pt x="452726" y="2443999"/>
                    <a:pt x="451445" y="2459118"/>
                    <a:pt x="452798" y="2476123"/>
                  </a:cubicBezTo>
                  <a:cubicBezTo>
                    <a:pt x="456999" y="2486515"/>
                    <a:pt x="456999" y="2486515"/>
                    <a:pt x="452228" y="2499112"/>
                  </a:cubicBezTo>
                  <a:cubicBezTo>
                    <a:pt x="452940" y="2524620"/>
                    <a:pt x="449450" y="2562098"/>
                    <a:pt x="456999" y="2571544"/>
                  </a:cubicBezTo>
                  <a:lnTo>
                    <a:pt x="452299" y="2584458"/>
                  </a:lnTo>
                  <a:lnTo>
                    <a:pt x="452299" y="2596109"/>
                  </a:lnTo>
                  <a:cubicBezTo>
                    <a:pt x="453866" y="2600834"/>
                    <a:pt x="455433" y="2604928"/>
                    <a:pt x="456929" y="2609021"/>
                  </a:cubicBezTo>
                  <a:cubicBezTo>
                    <a:pt x="451232" y="2617839"/>
                    <a:pt x="453368" y="2635161"/>
                    <a:pt x="448026" y="2643350"/>
                  </a:cubicBezTo>
                  <a:cubicBezTo>
                    <a:pt x="447670" y="2674843"/>
                    <a:pt x="443753" y="2729007"/>
                    <a:pt x="452228" y="2742553"/>
                  </a:cubicBezTo>
                  <a:cubicBezTo>
                    <a:pt x="454293" y="2783492"/>
                    <a:pt x="447100" y="2855296"/>
                    <a:pt x="457071" y="2876396"/>
                  </a:cubicBezTo>
                  <a:lnTo>
                    <a:pt x="457071" y="3033860"/>
                  </a:lnTo>
                  <a:lnTo>
                    <a:pt x="452157" y="3046771"/>
                  </a:lnTo>
                  <a:lnTo>
                    <a:pt x="452157" y="3143455"/>
                  </a:lnTo>
                  <a:cubicBezTo>
                    <a:pt x="444465" y="3159831"/>
                    <a:pt x="447171" y="3165815"/>
                    <a:pt x="452157" y="3184707"/>
                  </a:cubicBezTo>
                  <a:cubicBezTo>
                    <a:pt x="451444" y="3202030"/>
                    <a:pt x="453012" y="3221239"/>
                    <a:pt x="447385" y="3228170"/>
                  </a:cubicBezTo>
                  <a:lnTo>
                    <a:pt x="451729" y="3241394"/>
                  </a:lnTo>
                  <a:lnTo>
                    <a:pt x="451729" y="3301861"/>
                  </a:lnTo>
                  <a:lnTo>
                    <a:pt x="447101" y="3314458"/>
                  </a:lnTo>
                  <a:lnTo>
                    <a:pt x="447101" y="3325795"/>
                  </a:lnTo>
                  <a:lnTo>
                    <a:pt x="442329" y="3339024"/>
                  </a:lnTo>
                  <a:lnTo>
                    <a:pt x="446815" y="3351307"/>
                  </a:lnTo>
                  <a:lnTo>
                    <a:pt x="446816" y="3377443"/>
                  </a:lnTo>
                  <a:cubicBezTo>
                    <a:pt x="437059" y="3395079"/>
                    <a:pt x="445391" y="3402009"/>
                    <a:pt x="447243" y="3423110"/>
                  </a:cubicBezTo>
                  <a:cubicBezTo>
                    <a:pt x="447243" y="3427831"/>
                    <a:pt x="449878" y="3432557"/>
                    <a:pt x="451516" y="3437595"/>
                  </a:cubicBezTo>
                  <a:lnTo>
                    <a:pt x="447029" y="3450192"/>
                  </a:lnTo>
                  <a:lnTo>
                    <a:pt x="447029" y="3498378"/>
                  </a:lnTo>
                  <a:lnTo>
                    <a:pt x="442186" y="3511290"/>
                  </a:lnTo>
                  <a:lnTo>
                    <a:pt x="442187" y="3522941"/>
                  </a:lnTo>
                  <a:lnTo>
                    <a:pt x="447243" y="3537112"/>
                  </a:lnTo>
                  <a:lnTo>
                    <a:pt x="447243" y="3560419"/>
                  </a:lnTo>
                  <a:cubicBezTo>
                    <a:pt x="453652" y="3570179"/>
                    <a:pt x="452157" y="3584353"/>
                    <a:pt x="451159" y="3598210"/>
                  </a:cubicBezTo>
                  <a:lnTo>
                    <a:pt x="447029" y="3608288"/>
                  </a:lnTo>
                  <a:cubicBezTo>
                    <a:pt x="448810" y="3644819"/>
                    <a:pt x="442400" y="3710638"/>
                    <a:pt x="451587" y="3729219"/>
                  </a:cubicBezTo>
                  <a:cubicBezTo>
                    <a:pt x="451587" y="3733313"/>
                    <a:pt x="451587" y="3737092"/>
                    <a:pt x="451587" y="3741499"/>
                  </a:cubicBezTo>
                  <a:lnTo>
                    <a:pt x="456430" y="3754728"/>
                  </a:lnTo>
                  <a:lnTo>
                    <a:pt x="456430" y="3766379"/>
                  </a:lnTo>
                  <a:lnTo>
                    <a:pt x="451658" y="3779294"/>
                  </a:lnTo>
                  <a:lnTo>
                    <a:pt x="451658" y="3815194"/>
                  </a:lnTo>
                  <a:cubicBezTo>
                    <a:pt x="459279" y="3833144"/>
                    <a:pt x="456501" y="3834721"/>
                    <a:pt x="452371" y="3853931"/>
                  </a:cubicBezTo>
                  <a:lnTo>
                    <a:pt x="456216" y="3863691"/>
                  </a:lnTo>
                  <a:cubicBezTo>
                    <a:pt x="457499" y="3880071"/>
                    <a:pt x="455148" y="3898335"/>
                    <a:pt x="457213" y="3914711"/>
                  </a:cubicBezTo>
                  <a:lnTo>
                    <a:pt x="461201" y="3924789"/>
                  </a:lnTo>
                  <a:lnTo>
                    <a:pt x="461201" y="4265224"/>
                  </a:lnTo>
                  <a:lnTo>
                    <a:pt x="466329" y="4278767"/>
                  </a:lnTo>
                  <a:lnTo>
                    <a:pt x="466329" y="4314670"/>
                  </a:lnTo>
                  <a:lnTo>
                    <a:pt x="461558" y="4327581"/>
                  </a:lnTo>
                  <a:lnTo>
                    <a:pt x="461558" y="4351516"/>
                  </a:lnTo>
                  <a:lnTo>
                    <a:pt x="466045" y="4364113"/>
                  </a:lnTo>
                  <a:cubicBezTo>
                    <a:pt x="467468" y="4388048"/>
                    <a:pt x="463053" y="4391195"/>
                    <a:pt x="462270" y="4402533"/>
                  </a:cubicBezTo>
                  <a:cubicBezTo>
                    <a:pt x="464762" y="4407885"/>
                    <a:pt x="467112" y="4413242"/>
                    <a:pt x="466116" y="4423948"/>
                  </a:cubicBezTo>
                  <a:lnTo>
                    <a:pt x="461558" y="4437176"/>
                  </a:lnTo>
                  <a:lnTo>
                    <a:pt x="461558" y="4484728"/>
                  </a:lnTo>
                  <a:lnTo>
                    <a:pt x="456501" y="4497956"/>
                  </a:lnTo>
                  <a:lnTo>
                    <a:pt x="456501" y="4631485"/>
                  </a:lnTo>
                  <a:lnTo>
                    <a:pt x="461273" y="4644396"/>
                  </a:lnTo>
                  <a:lnTo>
                    <a:pt x="461273" y="5058213"/>
                  </a:lnTo>
                  <a:lnTo>
                    <a:pt x="456786" y="5070810"/>
                  </a:lnTo>
                  <a:lnTo>
                    <a:pt x="456786" y="5133795"/>
                  </a:lnTo>
                  <a:lnTo>
                    <a:pt x="460917" y="5143872"/>
                  </a:lnTo>
                  <a:cubicBezTo>
                    <a:pt x="461629" y="5160722"/>
                    <a:pt x="461629" y="5178040"/>
                    <a:pt x="460917" y="5194889"/>
                  </a:cubicBezTo>
                  <a:lnTo>
                    <a:pt x="456929" y="5204970"/>
                  </a:lnTo>
                  <a:cubicBezTo>
                    <a:pt x="455361" y="5230161"/>
                    <a:pt x="457854" y="5256615"/>
                    <a:pt x="455646" y="5281181"/>
                  </a:cubicBezTo>
                  <a:lnTo>
                    <a:pt x="451729" y="5290945"/>
                  </a:lnTo>
                  <a:lnTo>
                    <a:pt x="456501" y="5303855"/>
                  </a:lnTo>
                  <a:lnTo>
                    <a:pt x="456501" y="5315507"/>
                  </a:lnTo>
                  <a:lnTo>
                    <a:pt x="461130" y="5328104"/>
                  </a:lnTo>
                  <a:cubicBezTo>
                    <a:pt x="459421" y="5332829"/>
                    <a:pt x="457854" y="5337236"/>
                    <a:pt x="456216" y="5342275"/>
                  </a:cubicBezTo>
                  <a:lnTo>
                    <a:pt x="456216" y="5547294"/>
                  </a:lnTo>
                  <a:cubicBezTo>
                    <a:pt x="454792" y="5553278"/>
                    <a:pt x="451943" y="5554538"/>
                    <a:pt x="452442" y="5561465"/>
                  </a:cubicBezTo>
                  <a:lnTo>
                    <a:pt x="456216" y="5570914"/>
                  </a:lnTo>
                  <a:lnTo>
                    <a:pt x="456216" y="5656574"/>
                  </a:lnTo>
                  <a:lnTo>
                    <a:pt x="451801" y="5668858"/>
                  </a:lnTo>
                  <a:cubicBezTo>
                    <a:pt x="451801" y="5672319"/>
                    <a:pt x="451801" y="5676416"/>
                    <a:pt x="451801" y="5680509"/>
                  </a:cubicBezTo>
                  <a:lnTo>
                    <a:pt x="456643" y="5693734"/>
                  </a:lnTo>
                  <a:lnTo>
                    <a:pt x="456643" y="5717668"/>
                  </a:lnTo>
                  <a:lnTo>
                    <a:pt x="452014" y="5730580"/>
                  </a:lnTo>
                  <a:cubicBezTo>
                    <a:pt x="457213" y="5743808"/>
                    <a:pt x="467183" y="5759870"/>
                    <a:pt x="456929" y="5778134"/>
                  </a:cubicBezTo>
                  <a:lnTo>
                    <a:pt x="456928" y="5875764"/>
                  </a:lnTo>
                  <a:lnTo>
                    <a:pt x="461487" y="5888675"/>
                  </a:lnTo>
                  <a:lnTo>
                    <a:pt x="461487" y="5896865"/>
                  </a:lnTo>
                  <a:lnTo>
                    <a:pt x="456715" y="5909461"/>
                  </a:lnTo>
                  <a:lnTo>
                    <a:pt x="456715" y="6117314"/>
                  </a:lnTo>
                  <a:cubicBezTo>
                    <a:pt x="458495" y="6121721"/>
                    <a:pt x="460061" y="6126132"/>
                    <a:pt x="461415" y="6129911"/>
                  </a:cubicBezTo>
                  <a:lnTo>
                    <a:pt x="461415" y="6153842"/>
                  </a:lnTo>
                  <a:lnTo>
                    <a:pt x="456715" y="6167388"/>
                  </a:lnTo>
                  <a:cubicBezTo>
                    <a:pt x="456280" y="6212232"/>
                    <a:pt x="456494" y="6257141"/>
                    <a:pt x="457356" y="6301859"/>
                  </a:cubicBezTo>
                  <a:cubicBezTo>
                    <a:pt x="471599" y="6360120"/>
                    <a:pt x="451373" y="6634108"/>
                    <a:pt x="466258" y="6689218"/>
                  </a:cubicBezTo>
                  <a:lnTo>
                    <a:pt x="461700" y="6702447"/>
                  </a:lnTo>
                  <a:lnTo>
                    <a:pt x="461700" y="6993754"/>
                  </a:lnTo>
                  <a:lnTo>
                    <a:pt x="456643" y="7007296"/>
                  </a:lnTo>
                  <a:lnTo>
                    <a:pt x="456643" y="7311200"/>
                  </a:lnTo>
                  <a:lnTo>
                    <a:pt x="451943" y="7323798"/>
                  </a:lnTo>
                  <a:lnTo>
                    <a:pt x="451943" y="7396547"/>
                  </a:lnTo>
                  <a:lnTo>
                    <a:pt x="456715" y="7410089"/>
                  </a:lnTo>
                  <a:cubicBezTo>
                    <a:pt x="457284" y="7475594"/>
                    <a:pt x="455575" y="7542673"/>
                    <a:pt x="457356" y="7605344"/>
                  </a:cubicBezTo>
                  <a:cubicBezTo>
                    <a:pt x="463409" y="7621720"/>
                    <a:pt x="463338" y="7622663"/>
                    <a:pt x="456928" y="7639985"/>
                  </a:cubicBezTo>
                  <a:lnTo>
                    <a:pt x="456929" y="7676516"/>
                  </a:lnTo>
                  <a:lnTo>
                    <a:pt x="461487" y="7689427"/>
                  </a:lnTo>
                  <a:lnTo>
                    <a:pt x="461486" y="7737614"/>
                  </a:lnTo>
                  <a:lnTo>
                    <a:pt x="456643" y="7750525"/>
                  </a:lnTo>
                  <a:lnTo>
                    <a:pt x="456643" y="8115526"/>
                  </a:lnTo>
                  <a:lnTo>
                    <a:pt x="451587" y="8129069"/>
                  </a:lnTo>
                  <a:lnTo>
                    <a:pt x="451587" y="8188589"/>
                  </a:lnTo>
                  <a:lnTo>
                    <a:pt x="446886" y="8202132"/>
                  </a:lnTo>
                  <a:cubicBezTo>
                    <a:pt x="446480" y="8226632"/>
                    <a:pt x="446694" y="8251228"/>
                    <a:pt x="447527" y="8275509"/>
                  </a:cubicBezTo>
                  <a:lnTo>
                    <a:pt x="451017" y="8284327"/>
                  </a:lnTo>
                  <a:cubicBezTo>
                    <a:pt x="452477" y="8297113"/>
                    <a:pt x="452477" y="8312166"/>
                    <a:pt x="451017" y="8324952"/>
                  </a:cubicBezTo>
                  <a:lnTo>
                    <a:pt x="447100" y="8335030"/>
                  </a:lnTo>
                  <a:cubicBezTo>
                    <a:pt x="447101" y="8358332"/>
                    <a:pt x="445106" y="8387623"/>
                    <a:pt x="451943" y="8395496"/>
                  </a:cubicBezTo>
                  <a:lnTo>
                    <a:pt x="451943" y="8650903"/>
                  </a:lnTo>
                  <a:lnTo>
                    <a:pt x="456715" y="8663814"/>
                  </a:lnTo>
                  <a:lnTo>
                    <a:pt x="452228" y="8676725"/>
                  </a:lnTo>
                  <a:cubicBezTo>
                    <a:pt x="453723" y="8681450"/>
                    <a:pt x="455931" y="8682395"/>
                    <a:pt x="456216" y="8689954"/>
                  </a:cubicBezTo>
                  <a:lnTo>
                    <a:pt x="452442" y="8699400"/>
                  </a:lnTo>
                  <a:cubicBezTo>
                    <a:pt x="451765" y="8716153"/>
                    <a:pt x="451765" y="8733349"/>
                    <a:pt x="452442" y="8750102"/>
                  </a:cubicBezTo>
                  <a:lnTo>
                    <a:pt x="456643" y="8760811"/>
                  </a:lnTo>
                  <a:lnTo>
                    <a:pt x="452085" y="8773723"/>
                  </a:lnTo>
                  <a:lnTo>
                    <a:pt x="452085" y="8821909"/>
                  </a:lnTo>
                  <a:lnTo>
                    <a:pt x="456857" y="8834820"/>
                  </a:lnTo>
                  <a:lnTo>
                    <a:pt x="456857" y="8846472"/>
                  </a:lnTo>
                  <a:lnTo>
                    <a:pt x="452228" y="8859069"/>
                  </a:lnTo>
                  <a:lnTo>
                    <a:pt x="452228" y="8895286"/>
                  </a:lnTo>
                  <a:lnTo>
                    <a:pt x="456929" y="8909143"/>
                  </a:lnTo>
                  <a:cubicBezTo>
                    <a:pt x="453368" y="9043932"/>
                    <a:pt x="464051" y="9217772"/>
                    <a:pt x="452727" y="9332091"/>
                  </a:cubicBezTo>
                  <a:cubicBezTo>
                    <a:pt x="451295" y="9345002"/>
                    <a:pt x="451295" y="9360116"/>
                    <a:pt x="452727" y="9373030"/>
                  </a:cubicBezTo>
                  <a:lnTo>
                    <a:pt x="456430" y="9382162"/>
                  </a:lnTo>
                  <a:lnTo>
                    <a:pt x="451801" y="9395077"/>
                  </a:lnTo>
                  <a:lnTo>
                    <a:pt x="451801" y="9443260"/>
                  </a:lnTo>
                  <a:lnTo>
                    <a:pt x="456572" y="9456171"/>
                  </a:lnTo>
                  <a:lnTo>
                    <a:pt x="456572" y="9480105"/>
                  </a:lnTo>
                  <a:cubicBezTo>
                    <a:pt x="443041" y="9509079"/>
                    <a:pt x="465973" y="9513172"/>
                    <a:pt x="451658" y="9543091"/>
                  </a:cubicBezTo>
                  <a:cubicBezTo>
                    <a:pt x="452085" y="9556319"/>
                    <a:pt x="450804" y="9568602"/>
                    <a:pt x="452798" y="9580254"/>
                  </a:cubicBezTo>
                  <a:cubicBezTo>
                    <a:pt x="455433" y="9585289"/>
                    <a:pt x="457427" y="9591274"/>
                    <a:pt x="456430" y="9601351"/>
                  </a:cubicBezTo>
                  <a:lnTo>
                    <a:pt x="451801" y="9614263"/>
                  </a:lnTo>
                  <a:lnTo>
                    <a:pt x="451801" y="9625603"/>
                  </a:lnTo>
                  <a:lnTo>
                    <a:pt x="446887" y="9638829"/>
                  </a:lnTo>
                  <a:lnTo>
                    <a:pt x="446886" y="9675992"/>
                  </a:lnTo>
                  <a:cubicBezTo>
                    <a:pt x="448382" y="9680558"/>
                    <a:pt x="450163" y="9684179"/>
                    <a:pt x="451801" y="9688115"/>
                  </a:cubicBezTo>
                  <a:lnTo>
                    <a:pt x="455117" y="9699561"/>
                  </a:lnTo>
                  <a:lnTo>
                    <a:pt x="20706" y="10133972"/>
                  </a:lnTo>
                  <a:lnTo>
                    <a:pt x="23644" y="10126022"/>
                  </a:lnTo>
                  <a:lnTo>
                    <a:pt x="23644" y="10114367"/>
                  </a:lnTo>
                  <a:lnTo>
                    <a:pt x="19015" y="10101773"/>
                  </a:lnTo>
                  <a:lnTo>
                    <a:pt x="19015" y="9979582"/>
                  </a:lnTo>
                  <a:cubicBezTo>
                    <a:pt x="25425" y="9962260"/>
                    <a:pt x="25496" y="9961314"/>
                    <a:pt x="19585" y="9945566"/>
                  </a:cubicBezTo>
                  <a:cubicBezTo>
                    <a:pt x="18161" y="9933601"/>
                    <a:pt x="19086" y="9921632"/>
                    <a:pt x="18801" y="9908720"/>
                  </a:cubicBezTo>
                  <a:lnTo>
                    <a:pt x="23502" y="9894550"/>
                  </a:lnTo>
                  <a:lnTo>
                    <a:pt x="23502" y="9809835"/>
                  </a:lnTo>
                  <a:lnTo>
                    <a:pt x="18873" y="9797238"/>
                  </a:lnTo>
                  <a:lnTo>
                    <a:pt x="18873" y="9761335"/>
                  </a:lnTo>
                  <a:lnTo>
                    <a:pt x="23644" y="9748423"/>
                  </a:lnTo>
                  <a:lnTo>
                    <a:pt x="23644" y="9639143"/>
                  </a:lnTo>
                  <a:lnTo>
                    <a:pt x="18873" y="9626232"/>
                  </a:lnTo>
                  <a:cubicBezTo>
                    <a:pt x="18303" y="9616468"/>
                    <a:pt x="19514" y="9609541"/>
                    <a:pt x="22504" y="9606076"/>
                  </a:cubicBezTo>
                  <a:cubicBezTo>
                    <a:pt x="24065" y="9597668"/>
                    <a:pt x="24264" y="9585828"/>
                    <a:pt x="23003" y="9576475"/>
                  </a:cubicBezTo>
                  <a:cubicBezTo>
                    <a:pt x="11751" y="9470028"/>
                    <a:pt x="22291" y="9304378"/>
                    <a:pt x="18801" y="9177461"/>
                  </a:cubicBezTo>
                  <a:lnTo>
                    <a:pt x="23502" y="9163604"/>
                  </a:lnTo>
                  <a:lnTo>
                    <a:pt x="23502" y="8957012"/>
                  </a:lnTo>
                  <a:lnTo>
                    <a:pt x="18873" y="8944101"/>
                  </a:lnTo>
                  <a:lnTo>
                    <a:pt x="18873" y="8920166"/>
                  </a:lnTo>
                  <a:lnTo>
                    <a:pt x="23644" y="8907255"/>
                  </a:lnTo>
                  <a:lnTo>
                    <a:pt x="23644" y="8895600"/>
                  </a:lnTo>
                  <a:lnTo>
                    <a:pt x="19015" y="8883003"/>
                  </a:lnTo>
                  <a:lnTo>
                    <a:pt x="19015" y="8809940"/>
                  </a:lnTo>
                  <a:cubicBezTo>
                    <a:pt x="25496" y="8792618"/>
                    <a:pt x="25496" y="8791673"/>
                    <a:pt x="19514" y="8775614"/>
                  </a:cubicBezTo>
                  <a:cubicBezTo>
                    <a:pt x="17591" y="8692787"/>
                    <a:pt x="19514" y="8604922"/>
                    <a:pt x="18801" y="8519261"/>
                  </a:cubicBezTo>
                  <a:lnTo>
                    <a:pt x="23359" y="8506036"/>
                  </a:lnTo>
                  <a:lnTo>
                    <a:pt x="18873" y="8493439"/>
                  </a:lnTo>
                  <a:lnTo>
                    <a:pt x="18873" y="8140403"/>
                  </a:lnTo>
                  <a:lnTo>
                    <a:pt x="23644" y="8127809"/>
                  </a:lnTo>
                  <a:lnTo>
                    <a:pt x="23644" y="7945466"/>
                  </a:lnTo>
                  <a:lnTo>
                    <a:pt x="18801" y="7932237"/>
                  </a:lnTo>
                  <a:cubicBezTo>
                    <a:pt x="18637" y="7925152"/>
                    <a:pt x="19491" y="7918350"/>
                    <a:pt x="20938" y="7915233"/>
                  </a:cubicBezTo>
                  <a:cubicBezTo>
                    <a:pt x="30766" y="7892558"/>
                    <a:pt x="9970" y="7883740"/>
                    <a:pt x="23502" y="7860434"/>
                  </a:cubicBezTo>
                  <a:lnTo>
                    <a:pt x="23502" y="7835871"/>
                  </a:lnTo>
                  <a:lnTo>
                    <a:pt x="18873" y="7823274"/>
                  </a:lnTo>
                  <a:lnTo>
                    <a:pt x="18873" y="7774773"/>
                  </a:lnTo>
                  <a:lnTo>
                    <a:pt x="23787" y="7761548"/>
                  </a:lnTo>
                  <a:lnTo>
                    <a:pt x="23787" y="7665179"/>
                  </a:lnTo>
                  <a:lnTo>
                    <a:pt x="28630" y="7651636"/>
                  </a:lnTo>
                  <a:cubicBezTo>
                    <a:pt x="28629" y="7630852"/>
                    <a:pt x="22647" y="7629279"/>
                    <a:pt x="19086" y="7616996"/>
                  </a:cubicBezTo>
                  <a:lnTo>
                    <a:pt x="23573" y="7604084"/>
                  </a:lnTo>
                  <a:lnTo>
                    <a:pt x="23573" y="7580150"/>
                  </a:lnTo>
                  <a:lnTo>
                    <a:pt x="18801" y="7567553"/>
                  </a:lnTo>
                  <a:lnTo>
                    <a:pt x="18801" y="7482521"/>
                  </a:lnTo>
                  <a:lnTo>
                    <a:pt x="23573" y="7469924"/>
                  </a:lnTo>
                  <a:lnTo>
                    <a:pt x="23573" y="7445989"/>
                  </a:lnTo>
                  <a:lnTo>
                    <a:pt x="19086" y="7432764"/>
                  </a:lnTo>
                  <a:cubicBezTo>
                    <a:pt x="29199" y="7420167"/>
                    <a:pt x="18232" y="7361275"/>
                    <a:pt x="28344" y="7348992"/>
                  </a:cubicBezTo>
                  <a:lnTo>
                    <a:pt x="28345" y="7191528"/>
                  </a:lnTo>
                  <a:lnTo>
                    <a:pt x="24000" y="7179245"/>
                  </a:lnTo>
                  <a:cubicBezTo>
                    <a:pt x="24000" y="7175783"/>
                    <a:pt x="24001" y="7171687"/>
                    <a:pt x="24000" y="7167594"/>
                  </a:cubicBezTo>
                  <a:lnTo>
                    <a:pt x="28914" y="7154368"/>
                  </a:lnTo>
                  <a:lnTo>
                    <a:pt x="28914" y="7045088"/>
                  </a:lnTo>
                  <a:lnTo>
                    <a:pt x="24143" y="7032491"/>
                  </a:lnTo>
                  <a:lnTo>
                    <a:pt x="24143" y="7007928"/>
                  </a:lnTo>
                  <a:cubicBezTo>
                    <a:pt x="32332" y="6997219"/>
                    <a:pt x="27846" y="6950924"/>
                    <a:pt x="28915" y="6924155"/>
                  </a:cubicBezTo>
                  <a:cubicBezTo>
                    <a:pt x="16024" y="6907465"/>
                    <a:pt x="18659" y="6914392"/>
                    <a:pt x="28915" y="6886996"/>
                  </a:cubicBezTo>
                  <a:lnTo>
                    <a:pt x="28915" y="6862430"/>
                  </a:lnTo>
                  <a:lnTo>
                    <a:pt x="24142" y="6849519"/>
                  </a:lnTo>
                  <a:lnTo>
                    <a:pt x="24143" y="6801332"/>
                  </a:lnTo>
                  <a:lnTo>
                    <a:pt x="19229" y="6788421"/>
                  </a:lnTo>
                  <a:cubicBezTo>
                    <a:pt x="19229" y="6784014"/>
                    <a:pt x="19229" y="6779917"/>
                    <a:pt x="19229" y="6776138"/>
                  </a:cubicBezTo>
                  <a:lnTo>
                    <a:pt x="22718" y="6767324"/>
                  </a:lnTo>
                  <a:cubicBezTo>
                    <a:pt x="24926" y="6748425"/>
                    <a:pt x="23360" y="6723230"/>
                    <a:pt x="23787" y="6704338"/>
                  </a:cubicBezTo>
                  <a:cubicBezTo>
                    <a:pt x="32689" y="6690481"/>
                    <a:pt x="27347" y="6641353"/>
                    <a:pt x="28700" y="6609860"/>
                  </a:cubicBezTo>
                  <a:cubicBezTo>
                    <a:pt x="23787" y="6593166"/>
                    <a:pt x="21009" y="6586554"/>
                    <a:pt x="28700" y="6570177"/>
                  </a:cubicBezTo>
                  <a:lnTo>
                    <a:pt x="28700" y="6522623"/>
                  </a:lnTo>
                  <a:lnTo>
                    <a:pt x="33614" y="6509397"/>
                  </a:lnTo>
                  <a:lnTo>
                    <a:pt x="33614" y="6495226"/>
                  </a:lnTo>
                  <a:lnTo>
                    <a:pt x="28559" y="6481684"/>
                  </a:lnTo>
                  <a:lnTo>
                    <a:pt x="28558" y="6287374"/>
                  </a:lnTo>
                  <a:lnTo>
                    <a:pt x="24570" y="6277611"/>
                  </a:lnTo>
                  <a:cubicBezTo>
                    <a:pt x="22219" y="6249583"/>
                    <a:pt x="25353" y="6217773"/>
                    <a:pt x="23217" y="6188800"/>
                  </a:cubicBezTo>
                  <a:cubicBezTo>
                    <a:pt x="11751" y="6070704"/>
                    <a:pt x="22505" y="5892454"/>
                    <a:pt x="18944" y="5753258"/>
                  </a:cubicBezTo>
                  <a:lnTo>
                    <a:pt x="14386" y="5740029"/>
                  </a:lnTo>
                  <a:lnTo>
                    <a:pt x="18873" y="5727118"/>
                  </a:lnTo>
                  <a:lnTo>
                    <a:pt x="18873" y="5715780"/>
                  </a:lnTo>
                  <a:lnTo>
                    <a:pt x="13958" y="5702552"/>
                  </a:lnTo>
                  <a:lnTo>
                    <a:pt x="13958" y="5557057"/>
                  </a:lnTo>
                  <a:lnTo>
                    <a:pt x="9187" y="5544143"/>
                  </a:lnTo>
                  <a:cubicBezTo>
                    <a:pt x="8617" y="5534383"/>
                    <a:pt x="9828" y="5527452"/>
                    <a:pt x="12748" y="5524305"/>
                  </a:cubicBezTo>
                  <a:cubicBezTo>
                    <a:pt x="15882" y="5346055"/>
                    <a:pt x="13958" y="5151431"/>
                    <a:pt x="13389" y="4970347"/>
                  </a:cubicBezTo>
                  <a:lnTo>
                    <a:pt x="9472" y="4960584"/>
                  </a:lnTo>
                  <a:lnTo>
                    <a:pt x="13816" y="4947672"/>
                  </a:lnTo>
                  <a:lnTo>
                    <a:pt x="13816" y="4912714"/>
                  </a:lnTo>
                  <a:lnTo>
                    <a:pt x="18730" y="4899175"/>
                  </a:lnTo>
                  <a:lnTo>
                    <a:pt x="13958" y="4885947"/>
                  </a:lnTo>
                  <a:lnTo>
                    <a:pt x="13959" y="4813829"/>
                  </a:lnTo>
                  <a:lnTo>
                    <a:pt x="8903" y="4799972"/>
                  </a:lnTo>
                  <a:lnTo>
                    <a:pt x="8903" y="4605663"/>
                  </a:lnTo>
                  <a:cubicBezTo>
                    <a:pt x="7193" y="4594640"/>
                    <a:pt x="0" y="4605663"/>
                    <a:pt x="0" y="4591488"/>
                  </a:cubicBezTo>
                  <a:lnTo>
                    <a:pt x="8902" y="4569446"/>
                  </a:lnTo>
                  <a:lnTo>
                    <a:pt x="8903" y="4398753"/>
                  </a:lnTo>
                  <a:lnTo>
                    <a:pt x="4273" y="4386156"/>
                  </a:lnTo>
                  <a:lnTo>
                    <a:pt x="4273" y="4325690"/>
                  </a:lnTo>
                  <a:lnTo>
                    <a:pt x="9044" y="4312779"/>
                  </a:lnTo>
                  <a:lnTo>
                    <a:pt x="9045" y="4180510"/>
                  </a:lnTo>
                  <a:lnTo>
                    <a:pt x="4487" y="4167598"/>
                  </a:lnTo>
                  <a:lnTo>
                    <a:pt x="8190" y="4158463"/>
                  </a:lnTo>
                  <a:cubicBezTo>
                    <a:pt x="9407" y="4075828"/>
                    <a:pt x="9407" y="3992939"/>
                    <a:pt x="8190" y="3910300"/>
                  </a:cubicBezTo>
                  <a:lnTo>
                    <a:pt x="4701" y="3901800"/>
                  </a:lnTo>
                  <a:cubicBezTo>
                    <a:pt x="2920" y="3843222"/>
                    <a:pt x="4701" y="3779922"/>
                    <a:pt x="4060" y="3718828"/>
                  </a:cubicBezTo>
                  <a:lnTo>
                    <a:pt x="8689" y="3705282"/>
                  </a:lnTo>
                  <a:lnTo>
                    <a:pt x="4131" y="3692688"/>
                  </a:lnTo>
                  <a:lnTo>
                    <a:pt x="4131" y="3681037"/>
                  </a:lnTo>
                  <a:cubicBezTo>
                    <a:pt x="5697" y="3676626"/>
                    <a:pt x="7336" y="3672215"/>
                    <a:pt x="8902" y="3668436"/>
                  </a:cubicBezTo>
                  <a:lnTo>
                    <a:pt x="8902" y="3632222"/>
                  </a:lnTo>
                  <a:lnTo>
                    <a:pt x="4202" y="3618994"/>
                  </a:lnTo>
                  <a:cubicBezTo>
                    <a:pt x="3490" y="3608916"/>
                    <a:pt x="5056" y="3602617"/>
                    <a:pt x="7834" y="3599152"/>
                  </a:cubicBezTo>
                  <a:cubicBezTo>
                    <a:pt x="10968" y="3529240"/>
                    <a:pt x="7834" y="3447987"/>
                    <a:pt x="8974" y="3376187"/>
                  </a:cubicBezTo>
                  <a:lnTo>
                    <a:pt x="13602" y="3364846"/>
                  </a:lnTo>
                  <a:lnTo>
                    <a:pt x="9116" y="3351621"/>
                  </a:lnTo>
                  <a:lnTo>
                    <a:pt x="9116" y="3314458"/>
                  </a:lnTo>
                  <a:lnTo>
                    <a:pt x="13887" y="3301547"/>
                  </a:lnTo>
                  <a:lnTo>
                    <a:pt x="13887" y="3254623"/>
                  </a:lnTo>
                  <a:lnTo>
                    <a:pt x="8831" y="3241394"/>
                  </a:lnTo>
                  <a:lnTo>
                    <a:pt x="8831" y="3205809"/>
                  </a:lnTo>
                  <a:lnTo>
                    <a:pt x="4344" y="3192584"/>
                  </a:lnTo>
                  <a:lnTo>
                    <a:pt x="8119" y="3183452"/>
                  </a:lnTo>
                  <a:cubicBezTo>
                    <a:pt x="8618" y="3176522"/>
                    <a:pt x="5769" y="3174948"/>
                    <a:pt x="4345" y="3168963"/>
                  </a:cubicBezTo>
                  <a:lnTo>
                    <a:pt x="4345" y="3120777"/>
                  </a:lnTo>
                  <a:lnTo>
                    <a:pt x="8831" y="3107866"/>
                  </a:lnTo>
                  <a:lnTo>
                    <a:pt x="8831" y="3023151"/>
                  </a:lnTo>
                  <a:lnTo>
                    <a:pt x="4060" y="3010554"/>
                  </a:lnTo>
                  <a:lnTo>
                    <a:pt x="4060" y="2986619"/>
                  </a:lnTo>
                  <a:lnTo>
                    <a:pt x="9116" y="2973077"/>
                  </a:lnTo>
                  <a:lnTo>
                    <a:pt x="9116" y="2815613"/>
                  </a:lnTo>
                  <a:cubicBezTo>
                    <a:pt x="16237" y="2807113"/>
                    <a:pt x="12677" y="2776880"/>
                    <a:pt x="14457" y="2752628"/>
                  </a:cubicBezTo>
                  <a:cubicBezTo>
                    <a:pt x="20582" y="2736255"/>
                    <a:pt x="20582" y="2735623"/>
                    <a:pt x="14457" y="2718302"/>
                  </a:cubicBezTo>
                  <a:lnTo>
                    <a:pt x="14457" y="2486515"/>
                  </a:lnTo>
                  <a:lnTo>
                    <a:pt x="18944" y="2473918"/>
                  </a:lnTo>
                  <a:lnTo>
                    <a:pt x="18944" y="2304171"/>
                  </a:lnTo>
                  <a:lnTo>
                    <a:pt x="24001" y="2290946"/>
                  </a:lnTo>
                  <a:lnTo>
                    <a:pt x="24001" y="2279294"/>
                  </a:lnTo>
                  <a:lnTo>
                    <a:pt x="19229" y="2266380"/>
                  </a:lnTo>
                  <a:lnTo>
                    <a:pt x="19229" y="2229849"/>
                  </a:lnTo>
                  <a:lnTo>
                    <a:pt x="22861" y="2220716"/>
                  </a:lnTo>
                  <a:cubicBezTo>
                    <a:pt x="24414" y="2150487"/>
                    <a:pt x="24581" y="2079755"/>
                    <a:pt x="23359" y="2009399"/>
                  </a:cubicBezTo>
                  <a:lnTo>
                    <a:pt x="19941" y="2000896"/>
                  </a:lnTo>
                  <a:cubicBezTo>
                    <a:pt x="18730" y="1942320"/>
                    <a:pt x="18801" y="1682507"/>
                    <a:pt x="19941" y="1630858"/>
                  </a:cubicBezTo>
                  <a:lnTo>
                    <a:pt x="23644" y="1621726"/>
                  </a:lnTo>
                  <a:lnTo>
                    <a:pt x="23644" y="1511818"/>
                  </a:lnTo>
                  <a:lnTo>
                    <a:pt x="19229" y="1499217"/>
                  </a:lnTo>
                  <a:lnTo>
                    <a:pt x="23928" y="1486624"/>
                  </a:lnTo>
                  <a:lnTo>
                    <a:pt x="23929" y="1461112"/>
                  </a:lnTo>
                  <a:cubicBezTo>
                    <a:pt x="21934" y="1457964"/>
                    <a:pt x="11324" y="1455759"/>
                    <a:pt x="16237" y="1445367"/>
                  </a:cubicBezTo>
                  <a:cubicBezTo>
                    <a:pt x="21579" y="1447255"/>
                    <a:pt x="25994" y="1437806"/>
                    <a:pt x="23359" y="1413874"/>
                  </a:cubicBezTo>
                  <a:lnTo>
                    <a:pt x="19656" y="1404739"/>
                  </a:lnTo>
                  <a:cubicBezTo>
                    <a:pt x="19007" y="1388743"/>
                    <a:pt x="18792" y="1372462"/>
                    <a:pt x="19015" y="1356242"/>
                  </a:cubicBezTo>
                  <a:lnTo>
                    <a:pt x="23573" y="1342699"/>
                  </a:lnTo>
                  <a:lnTo>
                    <a:pt x="19015" y="1330416"/>
                  </a:lnTo>
                  <a:lnTo>
                    <a:pt x="19015" y="1246019"/>
                  </a:lnTo>
                  <a:lnTo>
                    <a:pt x="23787" y="1233104"/>
                  </a:lnTo>
                  <a:lnTo>
                    <a:pt x="23787" y="1160356"/>
                  </a:lnTo>
                  <a:lnTo>
                    <a:pt x="19015" y="1147444"/>
                  </a:lnTo>
                  <a:cubicBezTo>
                    <a:pt x="18445" y="1137680"/>
                    <a:pt x="19656" y="1130754"/>
                    <a:pt x="22718" y="1127289"/>
                  </a:cubicBezTo>
                  <a:cubicBezTo>
                    <a:pt x="25567" y="1091703"/>
                    <a:pt x="22718" y="1050447"/>
                    <a:pt x="24214" y="1012969"/>
                  </a:cubicBezTo>
                  <a:cubicBezTo>
                    <a:pt x="30553" y="996279"/>
                    <a:pt x="30552" y="995334"/>
                    <a:pt x="24214" y="978643"/>
                  </a:cubicBezTo>
                  <a:lnTo>
                    <a:pt x="23787" y="966992"/>
                  </a:lnTo>
                  <a:cubicBezTo>
                    <a:pt x="25278" y="961576"/>
                    <a:pt x="26902" y="956944"/>
                    <a:pt x="28630" y="953134"/>
                  </a:cubicBezTo>
                  <a:lnTo>
                    <a:pt x="28629" y="892983"/>
                  </a:lnTo>
                  <a:lnTo>
                    <a:pt x="33543" y="879757"/>
                  </a:lnTo>
                  <a:lnTo>
                    <a:pt x="33543" y="867475"/>
                  </a:lnTo>
                  <a:cubicBezTo>
                    <a:pt x="29199" y="855191"/>
                    <a:pt x="20795" y="846374"/>
                    <a:pt x="24498" y="817401"/>
                  </a:cubicBezTo>
                  <a:lnTo>
                    <a:pt x="33259" y="795040"/>
                  </a:lnTo>
                  <a:cubicBezTo>
                    <a:pt x="34398" y="698673"/>
                    <a:pt x="33258" y="600103"/>
                    <a:pt x="33686" y="502473"/>
                  </a:cubicBezTo>
                  <a:lnTo>
                    <a:pt x="38386" y="489562"/>
                  </a:lnTo>
                  <a:lnTo>
                    <a:pt x="33757" y="476965"/>
                  </a:lnTo>
                  <a:lnTo>
                    <a:pt x="33757" y="465314"/>
                  </a:lnTo>
                  <a:cubicBezTo>
                    <a:pt x="35537" y="460275"/>
                    <a:pt x="37105" y="455864"/>
                    <a:pt x="38386" y="452716"/>
                  </a:cubicBezTo>
                  <a:lnTo>
                    <a:pt x="38386" y="42783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407" name="Google Shape;407;p19"/>
            <p:cNvSpPr/>
            <p:nvPr/>
          </p:nvSpPr>
          <p:spPr>
            <a:xfrm rot="2700000">
              <a:off x="11548226" y="5644131"/>
              <a:ext cx="461314" cy="1610127"/>
            </a:xfrm>
            <a:custGeom>
              <a:rect b="b" l="l" r="r" t="t"/>
              <a:pathLst>
                <a:path extrusionOk="0" h="1609232" w="461058">
                  <a:moveTo>
                    <a:pt x="9827" y="0"/>
                  </a:moveTo>
                  <a:lnTo>
                    <a:pt x="456102" y="446274"/>
                  </a:lnTo>
                  <a:lnTo>
                    <a:pt x="456846" y="486514"/>
                  </a:lnTo>
                  <a:cubicBezTo>
                    <a:pt x="457106" y="504199"/>
                    <a:pt x="457142" y="521186"/>
                    <a:pt x="456501" y="536145"/>
                  </a:cubicBezTo>
                  <a:lnTo>
                    <a:pt x="461058" y="549371"/>
                  </a:lnTo>
                  <a:lnTo>
                    <a:pt x="456572" y="562282"/>
                  </a:lnTo>
                  <a:lnTo>
                    <a:pt x="456571" y="890124"/>
                  </a:lnTo>
                  <a:lnTo>
                    <a:pt x="451658" y="903349"/>
                  </a:lnTo>
                  <a:lnTo>
                    <a:pt x="451658" y="950904"/>
                  </a:lnTo>
                  <a:lnTo>
                    <a:pt x="456287" y="963815"/>
                  </a:lnTo>
                  <a:lnTo>
                    <a:pt x="456286" y="1085061"/>
                  </a:lnTo>
                  <a:lnTo>
                    <a:pt x="451942" y="1098290"/>
                  </a:lnTo>
                  <a:lnTo>
                    <a:pt x="455788" y="1107736"/>
                  </a:lnTo>
                  <a:lnTo>
                    <a:pt x="456111" y="1157749"/>
                  </a:lnTo>
                  <a:lnTo>
                    <a:pt x="4629" y="1609232"/>
                  </a:lnTo>
                  <a:lnTo>
                    <a:pt x="4628" y="1427074"/>
                  </a:lnTo>
                  <a:lnTo>
                    <a:pt x="0" y="1414473"/>
                  </a:lnTo>
                  <a:lnTo>
                    <a:pt x="0" y="1402821"/>
                  </a:lnTo>
                  <a:cubicBezTo>
                    <a:pt x="1495" y="1398414"/>
                    <a:pt x="3133" y="1394007"/>
                    <a:pt x="4842" y="1389596"/>
                  </a:cubicBezTo>
                  <a:lnTo>
                    <a:pt x="4842" y="1146787"/>
                  </a:lnTo>
                  <a:lnTo>
                    <a:pt x="9543" y="1133876"/>
                  </a:lnTo>
                  <a:lnTo>
                    <a:pt x="9542" y="999715"/>
                  </a:lnTo>
                  <a:lnTo>
                    <a:pt x="5839" y="990583"/>
                  </a:lnTo>
                  <a:cubicBezTo>
                    <a:pt x="4643" y="970018"/>
                    <a:pt x="4280" y="948698"/>
                    <a:pt x="4771" y="927598"/>
                  </a:cubicBezTo>
                  <a:lnTo>
                    <a:pt x="8972" y="917206"/>
                  </a:lnTo>
                  <a:cubicBezTo>
                    <a:pt x="10397" y="905236"/>
                    <a:pt x="9471" y="893271"/>
                    <a:pt x="9756" y="880360"/>
                  </a:cubicBezTo>
                  <a:lnTo>
                    <a:pt x="5056" y="866503"/>
                  </a:lnTo>
                  <a:lnTo>
                    <a:pt x="5056" y="709039"/>
                  </a:lnTo>
                  <a:lnTo>
                    <a:pt x="9614" y="696442"/>
                  </a:lnTo>
                  <a:lnTo>
                    <a:pt x="9614" y="635977"/>
                  </a:lnTo>
                  <a:lnTo>
                    <a:pt x="4842" y="623376"/>
                  </a:lnTo>
                  <a:lnTo>
                    <a:pt x="4842" y="611411"/>
                  </a:lnTo>
                  <a:lnTo>
                    <a:pt x="9899" y="597868"/>
                  </a:lnTo>
                  <a:lnTo>
                    <a:pt x="9899" y="561968"/>
                  </a:lnTo>
                  <a:cubicBezTo>
                    <a:pt x="22433" y="493629"/>
                    <a:pt x="9899" y="357267"/>
                    <a:pt x="15312" y="268456"/>
                  </a:cubicBezTo>
                  <a:lnTo>
                    <a:pt x="19157" y="259009"/>
                  </a:lnTo>
                  <a:lnTo>
                    <a:pt x="14884" y="245781"/>
                  </a:lnTo>
                  <a:lnTo>
                    <a:pt x="14883" y="40448"/>
                  </a:lnTo>
                  <a:lnTo>
                    <a:pt x="9827" y="26277"/>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408" name="Google Shape;408;p19"/>
            <p:cNvSpPr/>
            <p:nvPr/>
          </p:nvSpPr>
          <p:spPr>
            <a:xfrm rot="2700000">
              <a:off x="9828971" y="1531705"/>
              <a:ext cx="476114" cy="6429065"/>
            </a:xfrm>
            <a:custGeom>
              <a:rect b="b" l="l" r="r" t="t"/>
              <a:pathLst>
                <a:path extrusionOk="0" h="6425492" w="475849">
                  <a:moveTo>
                    <a:pt x="416303" y="5993429"/>
                  </a:moveTo>
                  <a:cubicBezTo>
                    <a:pt x="413167" y="5995129"/>
                    <a:pt x="410139" y="6000782"/>
                    <a:pt x="407623" y="6010167"/>
                  </a:cubicBezTo>
                  <a:lnTo>
                    <a:pt x="407195" y="6009853"/>
                  </a:lnTo>
                  <a:cubicBezTo>
                    <a:pt x="413206" y="6023647"/>
                    <a:pt x="420506" y="6019901"/>
                    <a:pt x="425640" y="6000407"/>
                  </a:cubicBezTo>
                  <a:cubicBezTo>
                    <a:pt x="422685" y="5993981"/>
                    <a:pt x="419439" y="5991728"/>
                    <a:pt x="416303" y="5993429"/>
                  </a:cubicBezTo>
                  <a:close/>
                  <a:moveTo>
                    <a:pt x="433189" y="5688627"/>
                  </a:moveTo>
                  <a:lnTo>
                    <a:pt x="421082" y="5720120"/>
                  </a:lnTo>
                  <a:cubicBezTo>
                    <a:pt x="421082" y="5723899"/>
                    <a:pt x="421652" y="5729566"/>
                    <a:pt x="421937" y="5734291"/>
                  </a:cubicBezTo>
                  <a:cubicBezTo>
                    <a:pt x="427578" y="5737756"/>
                    <a:pt x="433275" y="5738920"/>
                    <a:pt x="438958" y="5737756"/>
                  </a:cubicBezTo>
                  <a:lnTo>
                    <a:pt x="438531" y="5737442"/>
                  </a:lnTo>
                  <a:lnTo>
                    <a:pt x="445653" y="5718229"/>
                  </a:lnTo>
                  <a:cubicBezTo>
                    <a:pt x="438887" y="5707837"/>
                    <a:pt x="441451" y="5680127"/>
                    <a:pt x="433189" y="5688627"/>
                  </a:cubicBezTo>
                  <a:close/>
                  <a:moveTo>
                    <a:pt x="392076" y="3043207"/>
                  </a:moveTo>
                  <a:cubicBezTo>
                    <a:pt x="387189" y="3043317"/>
                    <a:pt x="382309" y="3049631"/>
                    <a:pt x="378068" y="3062135"/>
                  </a:cubicBezTo>
                  <a:lnTo>
                    <a:pt x="377640" y="3061820"/>
                  </a:lnTo>
                  <a:cubicBezTo>
                    <a:pt x="383558" y="3090760"/>
                    <a:pt x="393123" y="3098636"/>
                    <a:pt x="400999" y="3081030"/>
                  </a:cubicBezTo>
                  <a:cubicBezTo>
                    <a:pt x="404917" y="3081030"/>
                    <a:pt x="407693" y="3075991"/>
                    <a:pt x="406127" y="3061506"/>
                  </a:cubicBezTo>
                  <a:cubicBezTo>
                    <a:pt x="401858" y="3049192"/>
                    <a:pt x="396963" y="3043098"/>
                    <a:pt x="392076" y="3043207"/>
                  </a:cubicBezTo>
                  <a:close/>
                  <a:moveTo>
                    <a:pt x="388510" y="2958642"/>
                  </a:moveTo>
                  <a:cubicBezTo>
                    <a:pt x="386400" y="2958446"/>
                    <a:pt x="384371" y="2959626"/>
                    <a:pt x="382768" y="2965768"/>
                  </a:cubicBezTo>
                  <a:lnTo>
                    <a:pt x="382055" y="2965451"/>
                  </a:lnTo>
                  <a:lnTo>
                    <a:pt x="382056" y="2976788"/>
                  </a:lnTo>
                  <a:cubicBezTo>
                    <a:pt x="385189" y="2984664"/>
                    <a:pt x="391243" y="2984032"/>
                    <a:pt x="394233" y="2992851"/>
                  </a:cubicBezTo>
                  <a:lnTo>
                    <a:pt x="401854" y="2977419"/>
                  </a:lnTo>
                  <a:lnTo>
                    <a:pt x="394732" y="2959784"/>
                  </a:lnTo>
                  <a:cubicBezTo>
                    <a:pt x="392809" y="2960414"/>
                    <a:pt x="390619" y="2958839"/>
                    <a:pt x="388510" y="2958642"/>
                  </a:cubicBezTo>
                  <a:close/>
                  <a:moveTo>
                    <a:pt x="364688" y="2692214"/>
                  </a:moveTo>
                  <a:cubicBezTo>
                    <a:pt x="363237" y="2694143"/>
                    <a:pt x="362649" y="2697608"/>
                    <a:pt x="365320" y="2703749"/>
                  </a:cubicBezTo>
                  <a:lnTo>
                    <a:pt x="364607" y="2702486"/>
                  </a:lnTo>
                  <a:cubicBezTo>
                    <a:pt x="366387" y="2705954"/>
                    <a:pt x="367955" y="2710361"/>
                    <a:pt x="369592" y="2714140"/>
                  </a:cubicBezTo>
                  <a:cubicBezTo>
                    <a:pt x="372726" y="2701543"/>
                    <a:pt x="372726" y="2701543"/>
                    <a:pt x="369236" y="2689892"/>
                  </a:cubicBezTo>
                  <a:cubicBezTo>
                    <a:pt x="368453" y="2689892"/>
                    <a:pt x="366139" y="2690285"/>
                    <a:pt x="364688" y="2692214"/>
                  </a:cubicBezTo>
                  <a:close/>
                  <a:moveTo>
                    <a:pt x="395246" y="2606331"/>
                  </a:moveTo>
                  <a:cubicBezTo>
                    <a:pt x="389525" y="2615055"/>
                    <a:pt x="393558" y="2643044"/>
                    <a:pt x="403919" y="2642337"/>
                  </a:cubicBezTo>
                  <a:cubicBezTo>
                    <a:pt x="406626" y="2635721"/>
                    <a:pt x="410329" y="2631942"/>
                    <a:pt x="411254" y="2623756"/>
                  </a:cubicBezTo>
                  <a:lnTo>
                    <a:pt x="410543" y="2623441"/>
                  </a:lnTo>
                  <a:lnTo>
                    <a:pt x="404347" y="2605802"/>
                  </a:lnTo>
                  <a:cubicBezTo>
                    <a:pt x="400145" y="2602654"/>
                    <a:pt x="397154" y="2603422"/>
                    <a:pt x="395246" y="2606331"/>
                  </a:cubicBezTo>
                  <a:close/>
                  <a:moveTo>
                    <a:pt x="362115" y="2537781"/>
                  </a:moveTo>
                  <a:cubicBezTo>
                    <a:pt x="362649" y="2543291"/>
                    <a:pt x="362471" y="2549590"/>
                    <a:pt x="362525" y="2555062"/>
                  </a:cubicBezTo>
                  <a:lnTo>
                    <a:pt x="364103" y="2565876"/>
                  </a:lnTo>
                  <a:lnTo>
                    <a:pt x="363610" y="2565809"/>
                  </a:lnTo>
                  <a:lnTo>
                    <a:pt x="364322" y="2567383"/>
                  </a:lnTo>
                  <a:lnTo>
                    <a:pt x="364103" y="2565876"/>
                  </a:lnTo>
                  <a:lnTo>
                    <a:pt x="379732" y="2568014"/>
                  </a:lnTo>
                  <a:cubicBezTo>
                    <a:pt x="382608" y="2567620"/>
                    <a:pt x="383943" y="2565966"/>
                    <a:pt x="386613" y="2562658"/>
                  </a:cubicBezTo>
                  <a:cubicBezTo>
                    <a:pt x="379990" y="2546285"/>
                    <a:pt x="369308" y="2522350"/>
                    <a:pt x="362115" y="2537781"/>
                  </a:cubicBezTo>
                  <a:close/>
                  <a:moveTo>
                    <a:pt x="347871" y="2324221"/>
                  </a:moveTo>
                  <a:cubicBezTo>
                    <a:pt x="345859" y="2324260"/>
                    <a:pt x="343954" y="2325362"/>
                    <a:pt x="342387" y="2330558"/>
                  </a:cubicBezTo>
                  <a:lnTo>
                    <a:pt x="342388" y="2343154"/>
                  </a:lnTo>
                  <a:lnTo>
                    <a:pt x="355384" y="2373102"/>
                  </a:lnTo>
                  <a:lnTo>
                    <a:pt x="355206" y="2373074"/>
                  </a:lnTo>
                  <a:lnTo>
                    <a:pt x="355919" y="2374333"/>
                  </a:lnTo>
                  <a:lnTo>
                    <a:pt x="355384" y="2373102"/>
                  </a:lnTo>
                  <a:lnTo>
                    <a:pt x="363964" y="2374447"/>
                  </a:lnTo>
                  <a:cubicBezTo>
                    <a:pt x="374974" y="2375967"/>
                    <a:pt x="389249" y="2374255"/>
                    <a:pt x="375361" y="2336228"/>
                  </a:cubicBezTo>
                  <a:cubicBezTo>
                    <a:pt x="366673" y="2334651"/>
                    <a:pt x="360548" y="2342841"/>
                    <a:pt x="353996" y="2324262"/>
                  </a:cubicBezTo>
                  <a:cubicBezTo>
                    <a:pt x="352002" y="2325206"/>
                    <a:pt x="349884" y="2324182"/>
                    <a:pt x="347871" y="2324221"/>
                  </a:cubicBezTo>
                  <a:close/>
                  <a:moveTo>
                    <a:pt x="328002" y="2336606"/>
                  </a:moveTo>
                  <a:cubicBezTo>
                    <a:pt x="326296" y="2336606"/>
                    <a:pt x="324590" y="2338685"/>
                    <a:pt x="323088" y="2342841"/>
                  </a:cubicBezTo>
                  <a:lnTo>
                    <a:pt x="323088" y="2354492"/>
                  </a:lnTo>
                  <a:cubicBezTo>
                    <a:pt x="326065" y="2363310"/>
                    <a:pt x="329938" y="2363310"/>
                    <a:pt x="332916" y="2354492"/>
                  </a:cubicBezTo>
                  <a:lnTo>
                    <a:pt x="332916" y="2342841"/>
                  </a:lnTo>
                  <a:cubicBezTo>
                    <a:pt x="331413" y="2338685"/>
                    <a:pt x="329708" y="2336607"/>
                    <a:pt x="328002" y="2336606"/>
                  </a:cubicBezTo>
                  <a:close/>
                  <a:moveTo>
                    <a:pt x="322233" y="2257181"/>
                  </a:moveTo>
                  <a:cubicBezTo>
                    <a:pt x="328429" y="2269777"/>
                    <a:pt x="331918" y="2283949"/>
                    <a:pt x="339112" y="2271351"/>
                  </a:cubicBezTo>
                  <a:lnTo>
                    <a:pt x="338685" y="2270091"/>
                  </a:lnTo>
                  <a:cubicBezTo>
                    <a:pt x="332845" y="2258754"/>
                    <a:pt x="329355" y="2244269"/>
                    <a:pt x="322233" y="2257181"/>
                  </a:cubicBezTo>
                  <a:close/>
                  <a:moveTo>
                    <a:pt x="313260" y="2165497"/>
                  </a:moveTo>
                  <a:cubicBezTo>
                    <a:pt x="311560" y="2165496"/>
                    <a:pt x="309860" y="2167504"/>
                    <a:pt x="308346" y="2171520"/>
                  </a:cubicBezTo>
                  <a:lnTo>
                    <a:pt x="315040" y="2188211"/>
                  </a:lnTo>
                  <a:cubicBezTo>
                    <a:pt x="320097" y="2189470"/>
                    <a:pt x="318174" y="2179710"/>
                    <a:pt x="318673" y="2172780"/>
                  </a:cubicBezTo>
                  <a:lnTo>
                    <a:pt x="318174" y="2171520"/>
                  </a:lnTo>
                  <a:cubicBezTo>
                    <a:pt x="316661" y="2167504"/>
                    <a:pt x="314960" y="2165497"/>
                    <a:pt x="313260" y="2165497"/>
                  </a:cubicBezTo>
                  <a:close/>
                  <a:moveTo>
                    <a:pt x="337830" y="2120501"/>
                  </a:moveTo>
                  <a:cubicBezTo>
                    <a:pt x="338258" y="2133729"/>
                    <a:pt x="336476" y="2146958"/>
                    <a:pt x="339397" y="2151993"/>
                  </a:cubicBezTo>
                  <a:cubicBezTo>
                    <a:pt x="358056" y="2157977"/>
                    <a:pt x="358056" y="2156089"/>
                    <a:pt x="362756" y="2149474"/>
                  </a:cubicBezTo>
                  <a:lnTo>
                    <a:pt x="362329" y="2148217"/>
                  </a:lnTo>
                  <a:lnTo>
                    <a:pt x="362329" y="2136249"/>
                  </a:lnTo>
                  <a:cubicBezTo>
                    <a:pt x="355207" y="2111685"/>
                    <a:pt x="347515" y="2115466"/>
                    <a:pt x="337830" y="2120501"/>
                  </a:cubicBezTo>
                  <a:close/>
                  <a:moveTo>
                    <a:pt x="337830" y="2051534"/>
                  </a:moveTo>
                  <a:cubicBezTo>
                    <a:pt x="339111" y="2060980"/>
                    <a:pt x="336619" y="2071689"/>
                    <a:pt x="340749" y="2082395"/>
                  </a:cubicBezTo>
                  <a:lnTo>
                    <a:pt x="340607" y="2084915"/>
                  </a:lnTo>
                  <a:cubicBezTo>
                    <a:pt x="351419" y="2088535"/>
                    <a:pt x="362286" y="2082236"/>
                    <a:pt x="372513" y="2066336"/>
                  </a:cubicBezTo>
                  <a:cubicBezTo>
                    <a:pt x="367171" y="2052162"/>
                    <a:pt x="360476" y="2069170"/>
                    <a:pt x="355207" y="2047754"/>
                  </a:cubicBezTo>
                  <a:cubicBezTo>
                    <a:pt x="349402" y="2047249"/>
                    <a:pt x="343598" y="2048509"/>
                    <a:pt x="337830" y="2051534"/>
                  </a:cubicBezTo>
                  <a:close/>
                  <a:moveTo>
                    <a:pt x="303672" y="1824668"/>
                  </a:moveTo>
                  <a:cubicBezTo>
                    <a:pt x="302470" y="1824707"/>
                    <a:pt x="301224" y="1826990"/>
                    <a:pt x="298732" y="1831399"/>
                  </a:cubicBezTo>
                  <a:cubicBezTo>
                    <a:pt x="301723" y="1843050"/>
                    <a:pt x="309842" y="1862260"/>
                    <a:pt x="308773" y="1832659"/>
                  </a:cubicBezTo>
                  <a:lnTo>
                    <a:pt x="308346" y="1831399"/>
                  </a:lnTo>
                  <a:cubicBezTo>
                    <a:pt x="306032" y="1826833"/>
                    <a:pt x="304874" y="1824628"/>
                    <a:pt x="303672" y="1824668"/>
                  </a:cubicBezTo>
                  <a:close/>
                  <a:moveTo>
                    <a:pt x="295812" y="1470808"/>
                  </a:moveTo>
                  <a:cubicBezTo>
                    <a:pt x="289687" y="1484979"/>
                    <a:pt x="286412" y="1498204"/>
                    <a:pt x="295812" y="1496002"/>
                  </a:cubicBezTo>
                  <a:cubicBezTo>
                    <a:pt x="300014" y="1489390"/>
                    <a:pt x="300013" y="1481200"/>
                    <a:pt x="296239" y="1472065"/>
                  </a:cubicBezTo>
                  <a:close/>
                  <a:moveTo>
                    <a:pt x="55169" y="1681493"/>
                  </a:moveTo>
                  <a:lnTo>
                    <a:pt x="55097" y="1684958"/>
                  </a:lnTo>
                  <a:lnTo>
                    <a:pt x="47976" y="1701963"/>
                  </a:lnTo>
                  <a:cubicBezTo>
                    <a:pt x="51038" y="1710183"/>
                    <a:pt x="54884" y="1710183"/>
                    <a:pt x="57947" y="1701963"/>
                  </a:cubicBezTo>
                  <a:cubicBezTo>
                    <a:pt x="57875" y="1691885"/>
                    <a:pt x="59727" y="1683067"/>
                    <a:pt x="55169" y="1681493"/>
                  </a:cubicBezTo>
                  <a:close/>
                  <a:moveTo>
                    <a:pt x="127027" y="1546845"/>
                  </a:moveTo>
                  <a:cubicBezTo>
                    <a:pt x="125316" y="1546845"/>
                    <a:pt x="123605" y="1549002"/>
                    <a:pt x="122113" y="1553317"/>
                  </a:cubicBezTo>
                  <a:lnTo>
                    <a:pt x="122113" y="1565286"/>
                  </a:lnTo>
                  <a:cubicBezTo>
                    <a:pt x="125097" y="1573912"/>
                    <a:pt x="128957" y="1573912"/>
                    <a:pt x="131941" y="1565286"/>
                  </a:cubicBezTo>
                  <a:lnTo>
                    <a:pt x="131941" y="1553317"/>
                  </a:lnTo>
                  <a:cubicBezTo>
                    <a:pt x="130449" y="1549002"/>
                    <a:pt x="128738" y="1546845"/>
                    <a:pt x="127027" y="1546845"/>
                  </a:cubicBezTo>
                  <a:close/>
                  <a:moveTo>
                    <a:pt x="195609" y="1463878"/>
                  </a:moveTo>
                  <a:cubicBezTo>
                    <a:pt x="194611" y="1495371"/>
                    <a:pt x="206220" y="1488127"/>
                    <a:pt x="210564" y="1478995"/>
                  </a:cubicBezTo>
                  <a:cubicBezTo>
                    <a:pt x="210209" y="1473327"/>
                    <a:pt x="211846" y="1466712"/>
                    <a:pt x="208713" y="1462618"/>
                  </a:cubicBezTo>
                  <a:lnTo>
                    <a:pt x="208713" y="1463878"/>
                  </a:lnTo>
                  <a:cubicBezTo>
                    <a:pt x="204384" y="1460287"/>
                    <a:pt x="199939" y="1460287"/>
                    <a:pt x="195609" y="1463878"/>
                  </a:cubicBezTo>
                  <a:close/>
                  <a:moveTo>
                    <a:pt x="245906" y="1388178"/>
                  </a:moveTo>
                  <a:cubicBezTo>
                    <a:pt x="243823" y="1388060"/>
                    <a:pt x="241865" y="1389398"/>
                    <a:pt x="240405" y="1396168"/>
                  </a:cubicBezTo>
                  <a:cubicBezTo>
                    <a:pt x="243659" y="1408044"/>
                    <a:pt x="247797" y="1414121"/>
                    <a:pt x="252013" y="1413176"/>
                  </a:cubicBezTo>
                  <a:cubicBezTo>
                    <a:pt x="255716" y="1400265"/>
                    <a:pt x="255717" y="1399947"/>
                    <a:pt x="252298" y="1387668"/>
                  </a:cubicBezTo>
                  <a:lnTo>
                    <a:pt x="252155" y="1388927"/>
                  </a:lnTo>
                  <a:cubicBezTo>
                    <a:pt x="250197" y="1389870"/>
                    <a:pt x="247989" y="1388296"/>
                    <a:pt x="245906" y="1388178"/>
                  </a:cubicBezTo>
                  <a:close/>
                  <a:moveTo>
                    <a:pt x="131985" y="1491750"/>
                  </a:moveTo>
                  <a:cubicBezTo>
                    <a:pt x="127917" y="1497498"/>
                    <a:pt x="125460" y="1507497"/>
                    <a:pt x="129520" y="1522770"/>
                  </a:cubicBezTo>
                  <a:cubicBezTo>
                    <a:pt x="134291" y="1524976"/>
                    <a:pt x="152309" y="1515526"/>
                    <a:pt x="144120" y="1484979"/>
                  </a:cubicBezTo>
                  <a:lnTo>
                    <a:pt x="144119" y="1486239"/>
                  </a:lnTo>
                  <a:cubicBezTo>
                    <a:pt x="141733" y="1484506"/>
                    <a:pt x="136054" y="1486002"/>
                    <a:pt x="131985" y="1491750"/>
                  </a:cubicBezTo>
                  <a:close/>
                  <a:moveTo>
                    <a:pt x="392051" y="1204859"/>
                  </a:moveTo>
                  <a:cubicBezTo>
                    <a:pt x="390407" y="1204914"/>
                    <a:pt x="388768" y="1206960"/>
                    <a:pt x="387326" y="1210990"/>
                  </a:cubicBezTo>
                  <a:lnTo>
                    <a:pt x="386898" y="1210677"/>
                  </a:lnTo>
                  <a:cubicBezTo>
                    <a:pt x="389918" y="1219210"/>
                    <a:pt x="393778" y="1219210"/>
                    <a:pt x="396797" y="1210677"/>
                  </a:cubicBezTo>
                  <a:cubicBezTo>
                    <a:pt x="395341" y="1206741"/>
                    <a:pt x="393694" y="1204804"/>
                    <a:pt x="392051" y="1204859"/>
                  </a:cubicBezTo>
                  <a:close/>
                  <a:moveTo>
                    <a:pt x="51038" y="1330035"/>
                  </a:moveTo>
                  <a:cubicBezTo>
                    <a:pt x="47477" y="1341686"/>
                    <a:pt x="47477" y="1341686"/>
                    <a:pt x="50683" y="1354283"/>
                  </a:cubicBezTo>
                  <a:cubicBezTo>
                    <a:pt x="52658" y="1340112"/>
                    <a:pt x="57960" y="1342416"/>
                    <a:pt x="60667" y="1338075"/>
                  </a:cubicBezTo>
                  <a:lnTo>
                    <a:pt x="61638" y="1333642"/>
                  </a:lnTo>
                  <a:lnTo>
                    <a:pt x="62219" y="1334131"/>
                  </a:lnTo>
                  <a:lnTo>
                    <a:pt x="62291" y="1330663"/>
                  </a:lnTo>
                  <a:lnTo>
                    <a:pt x="61638" y="1333642"/>
                  </a:lnTo>
                  <a:lnTo>
                    <a:pt x="56843" y="1329602"/>
                  </a:lnTo>
                  <a:cubicBezTo>
                    <a:pt x="54884" y="1329957"/>
                    <a:pt x="52854" y="1331137"/>
                    <a:pt x="51038" y="1330035"/>
                  </a:cubicBezTo>
                  <a:close/>
                  <a:moveTo>
                    <a:pt x="377581" y="962203"/>
                  </a:moveTo>
                  <a:cubicBezTo>
                    <a:pt x="375897" y="961767"/>
                    <a:pt x="374186" y="963429"/>
                    <a:pt x="372655" y="967239"/>
                  </a:cubicBezTo>
                  <a:lnTo>
                    <a:pt x="372512" y="969758"/>
                  </a:lnTo>
                  <a:lnTo>
                    <a:pt x="372513" y="981727"/>
                  </a:lnTo>
                  <a:cubicBezTo>
                    <a:pt x="375497" y="990353"/>
                    <a:pt x="379356" y="990353"/>
                    <a:pt x="382340" y="981727"/>
                  </a:cubicBezTo>
                  <a:lnTo>
                    <a:pt x="382341" y="969758"/>
                  </a:lnTo>
                  <a:cubicBezTo>
                    <a:pt x="380919" y="965176"/>
                    <a:pt x="379264" y="962641"/>
                    <a:pt x="377581" y="962203"/>
                  </a:cubicBezTo>
                  <a:close/>
                  <a:moveTo>
                    <a:pt x="411539" y="896695"/>
                  </a:moveTo>
                  <a:cubicBezTo>
                    <a:pt x="412252" y="899843"/>
                    <a:pt x="411255" y="906458"/>
                    <a:pt x="413676" y="910551"/>
                  </a:cubicBezTo>
                  <a:lnTo>
                    <a:pt x="413320" y="913071"/>
                  </a:lnTo>
                  <a:cubicBezTo>
                    <a:pt x="417736" y="913071"/>
                    <a:pt x="422507" y="920315"/>
                    <a:pt x="426282" y="908664"/>
                  </a:cubicBezTo>
                  <a:lnTo>
                    <a:pt x="426282" y="896695"/>
                  </a:lnTo>
                  <a:cubicBezTo>
                    <a:pt x="421617" y="886931"/>
                    <a:pt x="416205" y="886931"/>
                    <a:pt x="411539" y="896695"/>
                  </a:cubicBezTo>
                  <a:close/>
                  <a:moveTo>
                    <a:pt x="318651" y="974261"/>
                  </a:moveTo>
                  <a:cubicBezTo>
                    <a:pt x="316951" y="973819"/>
                    <a:pt x="315222" y="975552"/>
                    <a:pt x="313687" y="979521"/>
                  </a:cubicBezTo>
                  <a:lnTo>
                    <a:pt x="313616" y="982041"/>
                  </a:lnTo>
                  <a:cubicBezTo>
                    <a:pt x="316614" y="990512"/>
                    <a:pt x="320445" y="990512"/>
                    <a:pt x="323444" y="982041"/>
                  </a:cubicBezTo>
                  <a:cubicBezTo>
                    <a:pt x="322023" y="977316"/>
                    <a:pt x="320351" y="974702"/>
                    <a:pt x="318651" y="974261"/>
                  </a:cubicBezTo>
                  <a:close/>
                  <a:moveTo>
                    <a:pt x="237200" y="1024239"/>
                  </a:moveTo>
                  <a:cubicBezTo>
                    <a:pt x="235846" y="1031798"/>
                    <a:pt x="231360" y="1034003"/>
                    <a:pt x="230862" y="1041875"/>
                  </a:cubicBezTo>
                  <a:lnTo>
                    <a:pt x="237128" y="1060771"/>
                  </a:lnTo>
                  <a:lnTo>
                    <a:pt x="252156" y="1059511"/>
                  </a:lnTo>
                  <a:cubicBezTo>
                    <a:pt x="252725" y="1059511"/>
                    <a:pt x="253295" y="1056992"/>
                    <a:pt x="253865" y="1055732"/>
                  </a:cubicBezTo>
                  <a:cubicBezTo>
                    <a:pt x="254983" y="1045592"/>
                    <a:pt x="254797" y="1033593"/>
                    <a:pt x="253366" y="1024239"/>
                  </a:cubicBezTo>
                  <a:close/>
                  <a:moveTo>
                    <a:pt x="336191" y="891970"/>
                  </a:moveTo>
                  <a:cubicBezTo>
                    <a:pt x="333086" y="895531"/>
                    <a:pt x="330260" y="902709"/>
                    <a:pt x="328001" y="912757"/>
                  </a:cubicBezTo>
                  <a:lnTo>
                    <a:pt x="330209" y="926928"/>
                  </a:lnTo>
                  <a:cubicBezTo>
                    <a:pt x="345877" y="926928"/>
                    <a:pt x="362898" y="890711"/>
                    <a:pt x="377142" y="932598"/>
                  </a:cubicBezTo>
                  <a:cubicBezTo>
                    <a:pt x="377142" y="936688"/>
                    <a:pt x="377141" y="940470"/>
                    <a:pt x="377142" y="944564"/>
                  </a:cubicBezTo>
                  <a:cubicBezTo>
                    <a:pt x="379691" y="951305"/>
                    <a:pt x="382832" y="952155"/>
                    <a:pt x="385546" y="946769"/>
                  </a:cubicBezTo>
                  <a:lnTo>
                    <a:pt x="385403" y="949289"/>
                  </a:lnTo>
                  <a:cubicBezTo>
                    <a:pt x="392525" y="929447"/>
                    <a:pt x="411469" y="903308"/>
                    <a:pt x="394162" y="878745"/>
                  </a:cubicBezTo>
                  <a:cubicBezTo>
                    <a:pt x="377996" y="885672"/>
                    <a:pt x="360049" y="859218"/>
                    <a:pt x="346305" y="900474"/>
                  </a:cubicBezTo>
                  <a:cubicBezTo>
                    <a:pt x="342822" y="905195"/>
                    <a:pt x="339040" y="902018"/>
                    <a:pt x="336191" y="891970"/>
                  </a:cubicBezTo>
                  <a:close/>
                  <a:moveTo>
                    <a:pt x="188060" y="1035577"/>
                  </a:moveTo>
                  <a:cubicBezTo>
                    <a:pt x="185211" y="1051008"/>
                    <a:pt x="179871" y="1044081"/>
                    <a:pt x="177021" y="1051640"/>
                  </a:cubicBezTo>
                  <a:cubicBezTo>
                    <a:pt x="173105" y="1079984"/>
                    <a:pt x="184642" y="1070534"/>
                    <a:pt x="189413" y="1072108"/>
                  </a:cubicBezTo>
                  <a:cubicBezTo>
                    <a:pt x="191286" y="1067103"/>
                    <a:pt x="193095" y="1061654"/>
                    <a:pt x="194826" y="1055732"/>
                  </a:cubicBezTo>
                  <a:cubicBezTo>
                    <a:pt x="198671" y="1038414"/>
                    <a:pt x="191549" y="1033061"/>
                    <a:pt x="188060" y="1035577"/>
                  </a:cubicBezTo>
                  <a:close/>
                  <a:moveTo>
                    <a:pt x="393796" y="813209"/>
                  </a:moveTo>
                  <a:cubicBezTo>
                    <a:pt x="380974" y="828002"/>
                    <a:pt x="389853" y="856700"/>
                    <a:pt x="415599" y="836857"/>
                  </a:cubicBezTo>
                  <a:cubicBezTo>
                    <a:pt x="416738" y="824263"/>
                    <a:pt x="418733" y="812612"/>
                    <a:pt x="414388" y="803790"/>
                  </a:cubicBezTo>
                  <a:lnTo>
                    <a:pt x="414032" y="805365"/>
                  </a:lnTo>
                  <a:cubicBezTo>
                    <a:pt x="404756" y="804892"/>
                    <a:pt x="398071" y="808278"/>
                    <a:pt x="393796" y="813209"/>
                  </a:cubicBezTo>
                  <a:close/>
                  <a:moveTo>
                    <a:pt x="180867" y="968181"/>
                  </a:moveTo>
                  <a:lnTo>
                    <a:pt x="193046" y="997157"/>
                  </a:lnTo>
                  <a:cubicBezTo>
                    <a:pt x="195830" y="993408"/>
                    <a:pt x="198436" y="987424"/>
                    <a:pt x="200737" y="979521"/>
                  </a:cubicBezTo>
                  <a:cubicBezTo>
                    <a:pt x="200523" y="972905"/>
                    <a:pt x="201449" y="966293"/>
                    <a:pt x="198743" y="961254"/>
                  </a:cubicBezTo>
                  <a:lnTo>
                    <a:pt x="198742" y="963774"/>
                  </a:lnTo>
                  <a:cubicBezTo>
                    <a:pt x="192775" y="960058"/>
                    <a:pt x="186700" y="961539"/>
                    <a:pt x="180867" y="968181"/>
                  </a:cubicBezTo>
                  <a:close/>
                  <a:moveTo>
                    <a:pt x="92629" y="1053844"/>
                  </a:moveTo>
                  <a:cubicBezTo>
                    <a:pt x="92629" y="1059197"/>
                    <a:pt x="91489" y="1067070"/>
                    <a:pt x="94338" y="1069589"/>
                  </a:cubicBezTo>
                  <a:cubicBezTo>
                    <a:pt x="103753" y="1058913"/>
                    <a:pt x="113489" y="1055104"/>
                    <a:pt x="123181" y="1058252"/>
                  </a:cubicBezTo>
                  <a:lnTo>
                    <a:pt x="123181" y="1059512"/>
                  </a:lnTo>
                  <a:cubicBezTo>
                    <a:pt x="124520" y="1058536"/>
                    <a:pt x="125823" y="1056616"/>
                    <a:pt x="127027" y="1053844"/>
                  </a:cubicBezTo>
                  <a:cubicBezTo>
                    <a:pt x="127597" y="1018886"/>
                    <a:pt x="112285" y="1040933"/>
                    <a:pt x="108440" y="1047228"/>
                  </a:cubicBezTo>
                  <a:cubicBezTo>
                    <a:pt x="103241" y="1050379"/>
                    <a:pt x="97472" y="1042507"/>
                    <a:pt x="92629" y="1053844"/>
                  </a:cubicBezTo>
                  <a:close/>
                  <a:moveTo>
                    <a:pt x="399290" y="739349"/>
                  </a:moveTo>
                  <a:cubicBezTo>
                    <a:pt x="395177" y="740019"/>
                    <a:pt x="391741" y="745530"/>
                    <a:pt x="392240" y="762851"/>
                  </a:cubicBezTo>
                  <a:lnTo>
                    <a:pt x="391813" y="762537"/>
                  </a:lnTo>
                  <a:cubicBezTo>
                    <a:pt x="391385" y="780173"/>
                    <a:pt x="396228" y="778283"/>
                    <a:pt x="399789" y="777968"/>
                  </a:cubicBezTo>
                  <a:cubicBezTo>
                    <a:pt x="402353" y="767573"/>
                    <a:pt x="410187" y="759073"/>
                    <a:pt x="410401" y="744901"/>
                  </a:cubicBezTo>
                  <a:cubicBezTo>
                    <a:pt x="408192" y="742853"/>
                    <a:pt x="403403" y="738680"/>
                    <a:pt x="399290" y="739349"/>
                  </a:cubicBezTo>
                  <a:close/>
                  <a:moveTo>
                    <a:pt x="96492" y="1001724"/>
                  </a:moveTo>
                  <a:cubicBezTo>
                    <a:pt x="95015" y="1002511"/>
                    <a:pt x="93662" y="1004086"/>
                    <a:pt x="92629" y="1007235"/>
                  </a:cubicBezTo>
                  <a:cubicBezTo>
                    <a:pt x="97293" y="1016526"/>
                    <a:pt x="102635" y="1016526"/>
                    <a:pt x="107300" y="1007235"/>
                  </a:cubicBezTo>
                  <a:cubicBezTo>
                    <a:pt x="105583" y="1000874"/>
                    <a:pt x="103411" y="997409"/>
                    <a:pt x="101175" y="997472"/>
                  </a:cubicBezTo>
                  <a:lnTo>
                    <a:pt x="101104" y="1000936"/>
                  </a:lnTo>
                  <a:cubicBezTo>
                    <a:pt x="99573" y="1000937"/>
                    <a:pt x="97970" y="1000937"/>
                    <a:pt x="96492" y="1001724"/>
                  </a:cubicBezTo>
                  <a:close/>
                  <a:moveTo>
                    <a:pt x="384406" y="680656"/>
                  </a:moveTo>
                  <a:lnTo>
                    <a:pt x="384898" y="704905"/>
                  </a:lnTo>
                  <a:lnTo>
                    <a:pt x="384691" y="704905"/>
                  </a:lnTo>
                  <a:lnTo>
                    <a:pt x="384904" y="705219"/>
                  </a:lnTo>
                  <a:lnTo>
                    <a:pt x="384898" y="704905"/>
                  </a:lnTo>
                  <a:lnTo>
                    <a:pt x="389890" y="704905"/>
                  </a:lnTo>
                  <a:cubicBezTo>
                    <a:pt x="402424" y="677505"/>
                    <a:pt x="392026" y="680025"/>
                    <a:pt x="384406" y="680656"/>
                  </a:cubicBezTo>
                  <a:close/>
                  <a:moveTo>
                    <a:pt x="215407" y="770725"/>
                  </a:moveTo>
                  <a:lnTo>
                    <a:pt x="215407" y="811349"/>
                  </a:lnTo>
                  <a:cubicBezTo>
                    <a:pt x="218313" y="821381"/>
                    <a:pt x="221824" y="826066"/>
                    <a:pt x="225292" y="825507"/>
                  </a:cubicBezTo>
                  <a:lnTo>
                    <a:pt x="234904" y="808232"/>
                  </a:lnTo>
                  <a:lnTo>
                    <a:pt x="234921" y="809461"/>
                  </a:lnTo>
                  <a:lnTo>
                    <a:pt x="234921" y="808201"/>
                  </a:lnTo>
                  <a:lnTo>
                    <a:pt x="234904" y="808232"/>
                  </a:lnTo>
                  <a:lnTo>
                    <a:pt x="234496" y="778431"/>
                  </a:lnTo>
                  <a:cubicBezTo>
                    <a:pt x="231779" y="758501"/>
                    <a:pt x="222992" y="767890"/>
                    <a:pt x="215407" y="770725"/>
                  </a:cubicBezTo>
                  <a:close/>
                  <a:moveTo>
                    <a:pt x="239550" y="744584"/>
                  </a:moveTo>
                  <a:cubicBezTo>
                    <a:pt x="240761" y="789306"/>
                    <a:pt x="274090" y="764740"/>
                    <a:pt x="283776" y="761906"/>
                  </a:cubicBezTo>
                  <a:cubicBezTo>
                    <a:pt x="284061" y="756867"/>
                    <a:pt x="284132" y="752774"/>
                    <a:pt x="284204" y="748995"/>
                  </a:cubicBezTo>
                  <a:lnTo>
                    <a:pt x="284061" y="750254"/>
                  </a:lnTo>
                  <a:cubicBezTo>
                    <a:pt x="281703" y="741529"/>
                    <a:pt x="278883" y="735578"/>
                    <a:pt x="275871" y="732933"/>
                  </a:cubicBezTo>
                  <a:cubicBezTo>
                    <a:pt x="265331" y="755922"/>
                    <a:pt x="253224" y="736398"/>
                    <a:pt x="239550" y="744584"/>
                  </a:cubicBezTo>
                  <a:close/>
                  <a:moveTo>
                    <a:pt x="119265" y="815128"/>
                  </a:moveTo>
                  <a:lnTo>
                    <a:pt x="112143" y="832764"/>
                  </a:lnTo>
                  <a:cubicBezTo>
                    <a:pt x="114208" y="838434"/>
                    <a:pt x="116344" y="844105"/>
                    <a:pt x="119264" y="851346"/>
                  </a:cubicBezTo>
                  <a:cubicBezTo>
                    <a:pt x="137923" y="858272"/>
                    <a:pt x="161211" y="835915"/>
                    <a:pt x="178659" y="862683"/>
                  </a:cubicBezTo>
                  <a:cubicBezTo>
                    <a:pt x="188060" y="835283"/>
                    <a:pt x="200381" y="865202"/>
                    <a:pt x="210208" y="845047"/>
                  </a:cubicBezTo>
                  <a:lnTo>
                    <a:pt x="210209" y="833078"/>
                  </a:lnTo>
                  <a:cubicBezTo>
                    <a:pt x="193857" y="800990"/>
                    <a:pt x="175319" y="798626"/>
                    <a:pt x="158576" y="826465"/>
                  </a:cubicBezTo>
                  <a:cubicBezTo>
                    <a:pt x="146968" y="801272"/>
                    <a:pt x="132225" y="821113"/>
                    <a:pt x="119265" y="815128"/>
                  </a:cubicBezTo>
                  <a:close/>
                  <a:moveTo>
                    <a:pt x="251729" y="511538"/>
                  </a:moveTo>
                  <a:lnTo>
                    <a:pt x="243324" y="536104"/>
                  </a:lnTo>
                  <a:cubicBezTo>
                    <a:pt x="234208" y="536104"/>
                    <a:pt x="227586" y="529806"/>
                    <a:pt x="220678" y="553422"/>
                  </a:cubicBezTo>
                  <a:cubicBezTo>
                    <a:pt x="220122" y="560320"/>
                    <a:pt x="220934" y="567877"/>
                    <a:pt x="222494" y="570305"/>
                  </a:cubicBezTo>
                  <a:cubicBezTo>
                    <a:pt x="222871" y="570903"/>
                    <a:pt x="223270" y="571155"/>
                    <a:pt x="223669" y="571059"/>
                  </a:cubicBezTo>
                  <a:lnTo>
                    <a:pt x="223669" y="572322"/>
                  </a:lnTo>
                  <a:cubicBezTo>
                    <a:pt x="235491" y="582396"/>
                    <a:pt x="239978" y="550274"/>
                    <a:pt x="251585" y="570431"/>
                  </a:cubicBezTo>
                  <a:cubicBezTo>
                    <a:pt x="255261" y="575089"/>
                    <a:pt x="259220" y="571313"/>
                    <a:pt x="262126" y="560352"/>
                  </a:cubicBezTo>
                  <a:cubicBezTo>
                    <a:pt x="265331" y="562558"/>
                    <a:pt x="279859" y="560352"/>
                    <a:pt x="272310" y="536732"/>
                  </a:cubicBezTo>
                  <a:cubicBezTo>
                    <a:pt x="254577" y="543976"/>
                    <a:pt x="264690" y="508073"/>
                    <a:pt x="251729" y="511538"/>
                  </a:cubicBezTo>
                  <a:close/>
                  <a:moveTo>
                    <a:pt x="90350" y="669316"/>
                  </a:moveTo>
                  <a:cubicBezTo>
                    <a:pt x="88071" y="675932"/>
                    <a:pt x="84439" y="680025"/>
                    <a:pt x="83727" y="688215"/>
                  </a:cubicBezTo>
                  <a:lnTo>
                    <a:pt x="89923" y="705851"/>
                  </a:lnTo>
                  <a:cubicBezTo>
                    <a:pt x="94225" y="707173"/>
                    <a:pt x="98475" y="701219"/>
                    <a:pt x="101816" y="689157"/>
                  </a:cubicBezTo>
                  <a:cubicBezTo>
                    <a:pt x="102314" y="677820"/>
                    <a:pt x="102314" y="677820"/>
                    <a:pt x="99822" y="669316"/>
                  </a:cubicBezTo>
                  <a:close/>
                  <a:moveTo>
                    <a:pt x="326245" y="424863"/>
                  </a:moveTo>
                  <a:cubicBezTo>
                    <a:pt x="322936" y="427492"/>
                    <a:pt x="320203" y="432964"/>
                    <a:pt x="318459" y="443199"/>
                  </a:cubicBezTo>
                  <a:cubicBezTo>
                    <a:pt x="320923" y="450758"/>
                    <a:pt x="323608" y="456805"/>
                    <a:pt x="326435" y="461150"/>
                  </a:cubicBezTo>
                  <a:lnTo>
                    <a:pt x="326364" y="463669"/>
                  </a:lnTo>
                  <a:cubicBezTo>
                    <a:pt x="333486" y="463669"/>
                    <a:pt x="335977" y="444774"/>
                    <a:pt x="341961" y="463669"/>
                  </a:cubicBezTo>
                  <a:cubicBezTo>
                    <a:pt x="350414" y="460458"/>
                    <a:pt x="358782" y="453813"/>
                    <a:pt x="366958" y="443831"/>
                  </a:cubicBezTo>
                  <a:lnTo>
                    <a:pt x="360405" y="426196"/>
                  </a:lnTo>
                  <a:cubicBezTo>
                    <a:pt x="351272" y="434696"/>
                    <a:pt x="336170" y="416980"/>
                    <a:pt x="326245" y="424863"/>
                  </a:cubicBezTo>
                  <a:close/>
                  <a:moveTo>
                    <a:pt x="270530" y="478785"/>
                  </a:moveTo>
                  <a:cubicBezTo>
                    <a:pt x="268536" y="487918"/>
                    <a:pt x="268963" y="494848"/>
                    <a:pt x="272239" y="501460"/>
                  </a:cubicBezTo>
                  <a:cubicBezTo>
                    <a:pt x="275586" y="497997"/>
                    <a:pt x="279094" y="498312"/>
                    <a:pt x="282583" y="498627"/>
                  </a:cubicBezTo>
                  <a:lnTo>
                    <a:pt x="292497" y="495879"/>
                  </a:lnTo>
                  <a:lnTo>
                    <a:pt x="292678" y="498313"/>
                  </a:lnTo>
                  <a:lnTo>
                    <a:pt x="292821" y="495790"/>
                  </a:lnTo>
                  <a:lnTo>
                    <a:pt x="292497" y="495879"/>
                  </a:lnTo>
                  <a:lnTo>
                    <a:pt x="290968" y="475324"/>
                  </a:lnTo>
                  <a:cubicBezTo>
                    <a:pt x="284417" y="480045"/>
                    <a:pt x="277082" y="471859"/>
                    <a:pt x="270530" y="478785"/>
                  </a:cubicBezTo>
                  <a:close/>
                  <a:moveTo>
                    <a:pt x="85507" y="632788"/>
                  </a:moveTo>
                  <a:cubicBezTo>
                    <a:pt x="81733" y="640029"/>
                    <a:pt x="81733" y="648218"/>
                    <a:pt x="85507" y="657036"/>
                  </a:cubicBezTo>
                  <a:lnTo>
                    <a:pt x="85507" y="657664"/>
                  </a:lnTo>
                  <a:cubicBezTo>
                    <a:pt x="91632" y="643493"/>
                    <a:pt x="94908" y="630265"/>
                    <a:pt x="85507" y="632788"/>
                  </a:cubicBezTo>
                  <a:close/>
                  <a:moveTo>
                    <a:pt x="108648" y="603012"/>
                  </a:moveTo>
                  <a:cubicBezTo>
                    <a:pt x="101198" y="610053"/>
                    <a:pt x="92344" y="624047"/>
                    <a:pt x="105163" y="623338"/>
                  </a:cubicBezTo>
                  <a:lnTo>
                    <a:pt x="109365" y="635618"/>
                  </a:lnTo>
                  <a:cubicBezTo>
                    <a:pt x="119336" y="641288"/>
                    <a:pt x="118695" y="614520"/>
                    <a:pt x="114777" y="599090"/>
                  </a:cubicBezTo>
                  <a:cubicBezTo>
                    <a:pt x="113459" y="599090"/>
                    <a:pt x="111132" y="600664"/>
                    <a:pt x="108648" y="603012"/>
                  </a:cubicBezTo>
                  <a:close/>
                  <a:moveTo>
                    <a:pt x="156511" y="416118"/>
                  </a:moveTo>
                  <a:cubicBezTo>
                    <a:pt x="157009" y="423360"/>
                    <a:pt x="155051" y="430996"/>
                    <a:pt x="153689" y="437137"/>
                  </a:cubicBezTo>
                  <a:lnTo>
                    <a:pt x="154402" y="448501"/>
                  </a:lnTo>
                  <a:lnTo>
                    <a:pt x="153449" y="448867"/>
                  </a:lnTo>
                  <a:lnTo>
                    <a:pt x="154445" y="449184"/>
                  </a:lnTo>
                  <a:lnTo>
                    <a:pt x="154402" y="448501"/>
                  </a:lnTo>
                  <a:lnTo>
                    <a:pt x="168762" y="442987"/>
                  </a:lnTo>
                  <a:cubicBezTo>
                    <a:pt x="184419" y="434558"/>
                    <a:pt x="200737" y="423516"/>
                    <a:pt x="214410" y="455166"/>
                  </a:cubicBezTo>
                  <a:lnTo>
                    <a:pt x="214411" y="467134"/>
                  </a:lnTo>
                  <a:cubicBezTo>
                    <a:pt x="218114" y="482251"/>
                    <a:pt x="225164" y="467134"/>
                    <a:pt x="228654" y="456742"/>
                  </a:cubicBezTo>
                  <a:lnTo>
                    <a:pt x="231218" y="435956"/>
                  </a:lnTo>
                  <a:cubicBezTo>
                    <a:pt x="235833" y="448268"/>
                    <a:pt x="241281" y="452963"/>
                    <a:pt x="246601" y="449184"/>
                  </a:cubicBezTo>
                  <a:cubicBezTo>
                    <a:pt x="250731" y="444146"/>
                    <a:pt x="247383" y="429029"/>
                    <a:pt x="252084" y="424304"/>
                  </a:cubicBezTo>
                  <a:cubicBezTo>
                    <a:pt x="262575" y="424304"/>
                    <a:pt x="273030" y="418604"/>
                    <a:pt x="283206" y="407296"/>
                  </a:cubicBezTo>
                  <a:lnTo>
                    <a:pt x="283206" y="395331"/>
                  </a:lnTo>
                  <a:cubicBezTo>
                    <a:pt x="262624" y="385881"/>
                    <a:pt x="240120" y="420211"/>
                    <a:pt x="217829" y="412338"/>
                  </a:cubicBezTo>
                  <a:cubicBezTo>
                    <a:pt x="198671" y="380845"/>
                    <a:pt x="176309" y="412338"/>
                    <a:pt x="156511" y="416118"/>
                  </a:cubicBezTo>
                  <a:close/>
                  <a:moveTo>
                    <a:pt x="43560" y="495790"/>
                  </a:moveTo>
                  <a:cubicBezTo>
                    <a:pt x="54599" y="541771"/>
                    <a:pt x="69057" y="483196"/>
                    <a:pt x="80308" y="513743"/>
                  </a:cubicBezTo>
                  <a:lnTo>
                    <a:pt x="87217" y="496422"/>
                  </a:lnTo>
                  <a:cubicBezTo>
                    <a:pt x="82161" y="481305"/>
                    <a:pt x="74754" y="496421"/>
                    <a:pt x="70124" y="478154"/>
                  </a:cubicBezTo>
                  <a:cubicBezTo>
                    <a:pt x="63003" y="503352"/>
                    <a:pt x="51892" y="478155"/>
                    <a:pt x="43560" y="495790"/>
                  </a:cubicBezTo>
                  <a:close/>
                  <a:moveTo>
                    <a:pt x="202957" y="331451"/>
                  </a:moveTo>
                  <a:lnTo>
                    <a:pt x="203214" y="350726"/>
                  </a:lnTo>
                  <a:lnTo>
                    <a:pt x="202233" y="351555"/>
                  </a:lnTo>
                  <a:lnTo>
                    <a:pt x="203229" y="351873"/>
                  </a:lnTo>
                  <a:lnTo>
                    <a:pt x="203214" y="350726"/>
                  </a:lnTo>
                  <a:lnTo>
                    <a:pt x="214677" y="341045"/>
                  </a:lnTo>
                  <a:cubicBezTo>
                    <a:pt x="218808" y="337541"/>
                    <a:pt x="222885" y="337541"/>
                    <a:pt x="226802" y="351555"/>
                  </a:cubicBezTo>
                  <a:cubicBezTo>
                    <a:pt x="237912" y="324392"/>
                    <a:pt x="211045" y="317780"/>
                    <a:pt x="202957" y="331451"/>
                  </a:cubicBezTo>
                  <a:close/>
                  <a:moveTo>
                    <a:pt x="223072" y="274005"/>
                  </a:moveTo>
                  <a:cubicBezTo>
                    <a:pt x="217900" y="284240"/>
                    <a:pt x="226766" y="297231"/>
                    <a:pt x="262126" y="291089"/>
                  </a:cubicBezTo>
                  <a:lnTo>
                    <a:pt x="261129" y="290775"/>
                  </a:lnTo>
                  <a:lnTo>
                    <a:pt x="268251" y="273453"/>
                  </a:lnTo>
                  <a:cubicBezTo>
                    <a:pt x="247456" y="256290"/>
                    <a:pt x="228245" y="263769"/>
                    <a:pt x="223072" y="274005"/>
                  </a:cubicBezTo>
                  <a:close/>
                  <a:moveTo>
                    <a:pt x="51038" y="425564"/>
                  </a:moveTo>
                  <a:lnTo>
                    <a:pt x="51038" y="425878"/>
                  </a:lnTo>
                  <a:lnTo>
                    <a:pt x="51131" y="425874"/>
                  </a:lnTo>
                  <a:lnTo>
                    <a:pt x="54361" y="436748"/>
                  </a:lnTo>
                  <a:cubicBezTo>
                    <a:pt x="65504" y="447746"/>
                    <a:pt x="95015" y="455244"/>
                    <a:pt x="97045" y="432804"/>
                  </a:cubicBezTo>
                  <a:cubicBezTo>
                    <a:pt x="94986" y="423832"/>
                    <a:pt x="92395" y="417595"/>
                    <a:pt x="89566" y="414858"/>
                  </a:cubicBezTo>
                  <a:lnTo>
                    <a:pt x="80380" y="437847"/>
                  </a:lnTo>
                  <a:lnTo>
                    <a:pt x="70623" y="413595"/>
                  </a:lnTo>
                  <a:cubicBezTo>
                    <a:pt x="67774" y="422572"/>
                    <a:pt x="64551" y="425013"/>
                    <a:pt x="61205" y="425524"/>
                  </a:cubicBezTo>
                  <a:lnTo>
                    <a:pt x="51131" y="425874"/>
                  </a:lnTo>
                  <a:close/>
                  <a:moveTo>
                    <a:pt x="67762" y="126761"/>
                  </a:moveTo>
                  <a:cubicBezTo>
                    <a:pt x="66025" y="129787"/>
                    <a:pt x="64481" y="134570"/>
                    <a:pt x="63287" y="142443"/>
                  </a:cubicBezTo>
                  <a:cubicBezTo>
                    <a:pt x="63857" y="158506"/>
                    <a:pt x="64071" y="158506"/>
                    <a:pt x="70409" y="158192"/>
                  </a:cubicBezTo>
                  <a:cubicBezTo>
                    <a:pt x="74861" y="143075"/>
                    <a:pt x="81056" y="143075"/>
                    <a:pt x="85507" y="158192"/>
                  </a:cubicBezTo>
                  <a:cubicBezTo>
                    <a:pt x="90279" y="139296"/>
                    <a:pt x="97187" y="154095"/>
                    <a:pt x="102458" y="140238"/>
                  </a:cubicBezTo>
                  <a:lnTo>
                    <a:pt x="102457" y="116304"/>
                  </a:lnTo>
                  <a:cubicBezTo>
                    <a:pt x="97899" y="107172"/>
                    <a:pt x="97899" y="107172"/>
                    <a:pt x="84297" y="110950"/>
                  </a:cubicBezTo>
                  <a:cubicBezTo>
                    <a:pt x="79916" y="124416"/>
                    <a:pt x="72973" y="117683"/>
                    <a:pt x="67762" y="126761"/>
                  </a:cubicBezTo>
                  <a:close/>
                  <a:moveTo>
                    <a:pt x="28689" y="0"/>
                  </a:moveTo>
                  <a:lnTo>
                    <a:pt x="75465" y="46776"/>
                  </a:lnTo>
                  <a:lnTo>
                    <a:pt x="221812" y="193123"/>
                  </a:lnTo>
                  <a:lnTo>
                    <a:pt x="221817" y="193146"/>
                  </a:lnTo>
                  <a:lnTo>
                    <a:pt x="221822" y="193133"/>
                  </a:lnTo>
                  <a:lnTo>
                    <a:pt x="297609" y="268920"/>
                  </a:lnTo>
                  <a:lnTo>
                    <a:pt x="294699" y="269636"/>
                  </a:lnTo>
                  <a:cubicBezTo>
                    <a:pt x="283972" y="274005"/>
                    <a:pt x="275408" y="282744"/>
                    <a:pt x="281212" y="301481"/>
                  </a:cubicBezTo>
                  <a:cubicBezTo>
                    <a:pt x="284986" y="304318"/>
                    <a:pt x="289260" y="298019"/>
                    <a:pt x="292820" y="305891"/>
                  </a:cubicBezTo>
                  <a:cubicBezTo>
                    <a:pt x="296381" y="313764"/>
                    <a:pt x="290968" y="330140"/>
                    <a:pt x="296168" y="337384"/>
                  </a:cubicBezTo>
                  <a:lnTo>
                    <a:pt x="305924" y="337384"/>
                  </a:lnTo>
                  <a:cubicBezTo>
                    <a:pt x="311052" y="329194"/>
                    <a:pt x="305924" y="314395"/>
                    <a:pt x="309628" y="303686"/>
                  </a:cubicBezTo>
                  <a:cubicBezTo>
                    <a:pt x="311408" y="297625"/>
                    <a:pt x="313340" y="294160"/>
                    <a:pt x="315340" y="291965"/>
                  </a:cubicBezTo>
                  <a:lnTo>
                    <a:pt x="318521" y="289832"/>
                  </a:lnTo>
                  <a:lnTo>
                    <a:pt x="457119" y="428430"/>
                  </a:lnTo>
                  <a:lnTo>
                    <a:pt x="457119" y="1003456"/>
                  </a:lnTo>
                  <a:lnTo>
                    <a:pt x="452347" y="1016367"/>
                  </a:lnTo>
                  <a:cubicBezTo>
                    <a:pt x="457689" y="1023611"/>
                    <a:pt x="458044" y="1047860"/>
                    <a:pt x="456620" y="1065810"/>
                  </a:cubicBezTo>
                  <a:lnTo>
                    <a:pt x="446864" y="1087225"/>
                  </a:lnTo>
                  <a:cubicBezTo>
                    <a:pt x="444513" y="1124071"/>
                    <a:pt x="450139" y="1111791"/>
                    <a:pt x="456194" y="1124388"/>
                  </a:cubicBezTo>
                  <a:lnTo>
                    <a:pt x="456193" y="1221700"/>
                  </a:lnTo>
                  <a:lnTo>
                    <a:pt x="451421" y="1234611"/>
                  </a:lnTo>
                  <a:lnTo>
                    <a:pt x="451421" y="1282797"/>
                  </a:lnTo>
                  <a:lnTo>
                    <a:pt x="456478" y="1296023"/>
                  </a:lnTo>
                  <a:lnTo>
                    <a:pt x="456478" y="1331608"/>
                  </a:lnTo>
                  <a:lnTo>
                    <a:pt x="460964" y="1344205"/>
                  </a:lnTo>
                  <a:lnTo>
                    <a:pt x="460964" y="1528123"/>
                  </a:lnTo>
                  <a:cubicBezTo>
                    <a:pt x="454555" y="1545131"/>
                    <a:pt x="454555" y="1546077"/>
                    <a:pt x="460964" y="1563081"/>
                  </a:cubicBezTo>
                  <a:lnTo>
                    <a:pt x="456620" y="1575992"/>
                  </a:lnTo>
                  <a:lnTo>
                    <a:pt x="461249" y="1588589"/>
                  </a:lnTo>
                  <a:lnTo>
                    <a:pt x="461249" y="1600241"/>
                  </a:lnTo>
                  <a:lnTo>
                    <a:pt x="456478" y="1612841"/>
                  </a:lnTo>
                  <a:lnTo>
                    <a:pt x="456478" y="1759282"/>
                  </a:lnTo>
                  <a:cubicBezTo>
                    <a:pt x="468798" y="1819748"/>
                    <a:pt x="456976" y="1946660"/>
                    <a:pt x="461818" y="2028228"/>
                  </a:cubicBezTo>
                  <a:lnTo>
                    <a:pt x="465522" y="2037359"/>
                  </a:lnTo>
                  <a:cubicBezTo>
                    <a:pt x="468015" y="2113888"/>
                    <a:pt x="464311" y="2194823"/>
                    <a:pt x="466805" y="2272297"/>
                  </a:cubicBezTo>
                  <a:lnTo>
                    <a:pt x="470793" y="2282060"/>
                  </a:lnTo>
                  <a:lnTo>
                    <a:pt x="470792" y="2366144"/>
                  </a:lnTo>
                  <a:lnTo>
                    <a:pt x="475849" y="2380318"/>
                  </a:lnTo>
                  <a:lnTo>
                    <a:pt x="475849" y="2453063"/>
                  </a:lnTo>
                  <a:lnTo>
                    <a:pt x="471077" y="2465664"/>
                  </a:lnTo>
                  <a:lnTo>
                    <a:pt x="471077" y="2574941"/>
                  </a:lnTo>
                  <a:lnTo>
                    <a:pt x="466020" y="2588484"/>
                  </a:lnTo>
                  <a:lnTo>
                    <a:pt x="466020" y="2672885"/>
                  </a:lnTo>
                  <a:cubicBezTo>
                    <a:pt x="458400" y="2682648"/>
                    <a:pt x="461961" y="2720122"/>
                    <a:pt x="461249" y="2745948"/>
                  </a:cubicBezTo>
                  <a:lnTo>
                    <a:pt x="465521" y="2756339"/>
                  </a:lnTo>
                  <a:cubicBezTo>
                    <a:pt x="466376" y="2785154"/>
                    <a:pt x="466590" y="2814256"/>
                    <a:pt x="466164" y="2843260"/>
                  </a:cubicBezTo>
                  <a:lnTo>
                    <a:pt x="470793" y="2854596"/>
                  </a:lnTo>
                  <a:lnTo>
                    <a:pt x="470792" y="2976788"/>
                  </a:lnTo>
                  <a:lnTo>
                    <a:pt x="466306" y="2989699"/>
                  </a:lnTo>
                  <a:lnTo>
                    <a:pt x="466306" y="3244160"/>
                  </a:lnTo>
                  <a:lnTo>
                    <a:pt x="461249" y="3257703"/>
                  </a:lnTo>
                  <a:lnTo>
                    <a:pt x="461249" y="3269355"/>
                  </a:lnTo>
                  <a:lnTo>
                    <a:pt x="466163" y="3282583"/>
                  </a:lnTo>
                  <a:cubicBezTo>
                    <a:pt x="466213" y="3286458"/>
                    <a:pt x="466213" y="3290360"/>
                    <a:pt x="466163" y="3294235"/>
                  </a:cubicBezTo>
                  <a:lnTo>
                    <a:pt x="461818" y="3306832"/>
                  </a:lnTo>
                  <a:lnTo>
                    <a:pt x="461818" y="3611682"/>
                  </a:lnTo>
                  <a:cubicBezTo>
                    <a:pt x="468940" y="3617666"/>
                    <a:pt x="468940" y="3737653"/>
                    <a:pt x="461819" y="3744265"/>
                  </a:cubicBezTo>
                  <a:lnTo>
                    <a:pt x="461818" y="3829929"/>
                  </a:lnTo>
                  <a:lnTo>
                    <a:pt x="466306" y="3842522"/>
                  </a:lnTo>
                  <a:lnTo>
                    <a:pt x="466305" y="3975423"/>
                  </a:lnTo>
                  <a:lnTo>
                    <a:pt x="471362" y="3988966"/>
                  </a:lnTo>
                  <a:lnTo>
                    <a:pt x="471362" y="4097929"/>
                  </a:lnTo>
                  <a:lnTo>
                    <a:pt x="466591" y="4110843"/>
                  </a:lnTo>
                  <a:cubicBezTo>
                    <a:pt x="475350" y="4124383"/>
                    <a:pt x="470009" y="4176976"/>
                    <a:pt x="471362" y="4207841"/>
                  </a:cubicBezTo>
                  <a:cubicBezTo>
                    <a:pt x="460822" y="4220753"/>
                    <a:pt x="472074" y="4279644"/>
                    <a:pt x="461818" y="4292556"/>
                  </a:cubicBezTo>
                  <a:lnTo>
                    <a:pt x="461819" y="4364359"/>
                  </a:lnTo>
                  <a:lnTo>
                    <a:pt x="456905" y="4378216"/>
                  </a:lnTo>
                  <a:cubicBezTo>
                    <a:pt x="456904" y="4381678"/>
                    <a:pt x="456905" y="4385774"/>
                    <a:pt x="456905" y="4389868"/>
                  </a:cubicBezTo>
                  <a:lnTo>
                    <a:pt x="466590" y="4415375"/>
                  </a:lnTo>
                  <a:cubicBezTo>
                    <a:pt x="459041" y="4424825"/>
                    <a:pt x="462531" y="4462931"/>
                    <a:pt x="461819" y="4488124"/>
                  </a:cubicBezTo>
                  <a:cubicBezTo>
                    <a:pt x="466590" y="4500408"/>
                    <a:pt x="466590" y="4500408"/>
                    <a:pt x="461818" y="4511745"/>
                  </a:cubicBezTo>
                  <a:lnTo>
                    <a:pt x="461819" y="4535048"/>
                  </a:lnTo>
                  <a:lnTo>
                    <a:pt x="456833" y="4548905"/>
                  </a:lnTo>
                  <a:lnTo>
                    <a:pt x="461533" y="4561502"/>
                  </a:lnTo>
                  <a:lnTo>
                    <a:pt x="461534" y="4597719"/>
                  </a:lnTo>
                  <a:lnTo>
                    <a:pt x="456620" y="4610630"/>
                  </a:lnTo>
                  <a:cubicBezTo>
                    <a:pt x="455765" y="4622599"/>
                    <a:pt x="459254" y="4627953"/>
                    <a:pt x="460964" y="4635825"/>
                  </a:cubicBezTo>
                  <a:cubicBezTo>
                    <a:pt x="452133" y="4654723"/>
                    <a:pt x="458400" y="4716446"/>
                    <a:pt x="456620" y="4753292"/>
                  </a:cubicBezTo>
                  <a:cubicBezTo>
                    <a:pt x="453672" y="4763909"/>
                    <a:pt x="450446" y="4772882"/>
                    <a:pt x="447005" y="4780063"/>
                  </a:cubicBezTo>
                  <a:cubicBezTo>
                    <a:pt x="450994" y="4797699"/>
                    <a:pt x="469154" y="4816277"/>
                    <a:pt x="457404" y="4839583"/>
                  </a:cubicBezTo>
                  <a:cubicBezTo>
                    <a:pt x="455979" y="4851553"/>
                    <a:pt x="456905" y="4863518"/>
                    <a:pt x="456620" y="4875484"/>
                  </a:cubicBezTo>
                  <a:cubicBezTo>
                    <a:pt x="461606" y="4891863"/>
                    <a:pt x="464241" y="4898790"/>
                    <a:pt x="456620" y="4914223"/>
                  </a:cubicBezTo>
                  <a:lnTo>
                    <a:pt x="461106" y="4926818"/>
                  </a:lnTo>
                  <a:lnTo>
                    <a:pt x="456406" y="4940046"/>
                  </a:lnTo>
                  <a:cubicBezTo>
                    <a:pt x="456406" y="4944454"/>
                    <a:pt x="456406" y="4951069"/>
                    <a:pt x="456904" y="4951698"/>
                  </a:cubicBezTo>
                  <a:cubicBezTo>
                    <a:pt x="462744" y="4958942"/>
                    <a:pt x="459753" y="4979411"/>
                    <a:pt x="465522" y="4986024"/>
                  </a:cubicBezTo>
                  <a:cubicBezTo>
                    <a:pt x="468015" y="4998938"/>
                    <a:pt x="463956" y="5005865"/>
                    <a:pt x="461533" y="5011532"/>
                  </a:cubicBezTo>
                  <a:lnTo>
                    <a:pt x="461533" y="5181279"/>
                  </a:lnTo>
                  <a:lnTo>
                    <a:pt x="466163" y="5194190"/>
                  </a:lnTo>
                  <a:lnTo>
                    <a:pt x="466163" y="5278908"/>
                  </a:lnTo>
                  <a:lnTo>
                    <a:pt x="461392" y="5291819"/>
                  </a:lnTo>
                  <a:lnTo>
                    <a:pt x="461392" y="5303470"/>
                  </a:lnTo>
                  <a:lnTo>
                    <a:pt x="466020" y="5316071"/>
                  </a:lnTo>
                  <a:lnTo>
                    <a:pt x="466021" y="5340634"/>
                  </a:lnTo>
                  <a:cubicBezTo>
                    <a:pt x="460608" y="5348192"/>
                    <a:pt x="461177" y="5366142"/>
                    <a:pt x="461321" y="5386929"/>
                  </a:cubicBezTo>
                  <a:lnTo>
                    <a:pt x="465736" y="5400782"/>
                  </a:lnTo>
                  <a:lnTo>
                    <a:pt x="461534" y="5413382"/>
                  </a:lnTo>
                  <a:lnTo>
                    <a:pt x="461534" y="5622177"/>
                  </a:lnTo>
                  <a:lnTo>
                    <a:pt x="466091" y="5634460"/>
                  </a:lnTo>
                  <a:lnTo>
                    <a:pt x="461248" y="5647688"/>
                  </a:lnTo>
                  <a:lnTo>
                    <a:pt x="461249" y="5768620"/>
                  </a:lnTo>
                  <a:lnTo>
                    <a:pt x="456620" y="5781214"/>
                  </a:lnTo>
                  <a:lnTo>
                    <a:pt x="456620" y="5805780"/>
                  </a:lnTo>
                  <a:lnTo>
                    <a:pt x="460608" y="5815858"/>
                  </a:lnTo>
                  <a:lnTo>
                    <a:pt x="460608" y="5978463"/>
                  </a:lnTo>
                  <a:lnTo>
                    <a:pt x="13578" y="6425492"/>
                  </a:lnTo>
                  <a:lnTo>
                    <a:pt x="13578" y="6315017"/>
                  </a:lnTo>
                  <a:cubicBezTo>
                    <a:pt x="23121" y="6295493"/>
                    <a:pt x="16498" y="6231248"/>
                    <a:pt x="18278" y="6193771"/>
                  </a:cubicBezTo>
                  <a:cubicBezTo>
                    <a:pt x="6741" y="6171096"/>
                    <a:pt x="18777" y="6169836"/>
                    <a:pt x="18278" y="6145587"/>
                  </a:cubicBezTo>
                  <a:lnTo>
                    <a:pt x="13649" y="6132676"/>
                  </a:lnTo>
                  <a:lnTo>
                    <a:pt x="13649" y="5950333"/>
                  </a:lnTo>
                  <a:lnTo>
                    <a:pt x="18421" y="5937736"/>
                  </a:lnTo>
                  <a:lnTo>
                    <a:pt x="18421" y="5901518"/>
                  </a:lnTo>
                  <a:lnTo>
                    <a:pt x="13364" y="5887661"/>
                  </a:lnTo>
                  <a:lnTo>
                    <a:pt x="13364" y="5827827"/>
                  </a:lnTo>
                  <a:cubicBezTo>
                    <a:pt x="6883" y="5810188"/>
                    <a:pt x="6883" y="5809245"/>
                    <a:pt x="12795" y="5793497"/>
                  </a:cubicBezTo>
                  <a:cubicBezTo>
                    <a:pt x="8308" y="5775547"/>
                    <a:pt x="6314" y="5770194"/>
                    <a:pt x="13435" y="5754764"/>
                  </a:cubicBezTo>
                  <a:lnTo>
                    <a:pt x="13435" y="5743112"/>
                  </a:lnTo>
                  <a:lnTo>
                    <a:pt x="8807" y="5730512"/>
                  </a:lnTo>
                  <a:lnTo>
                    <a:pt x="13293" y="5718229"/>
                  </a:lnTo>
                  <a:lnTo>
                    <a:pt x="13293" y="5596668"/>
                  </a:lnTo>
                  <a:lnTo>
                    <a:pt x="8949" y="5583443"/>
                  </a:lnTo>
                  <a:cubicBezTo>
                    <a:pt x="16071" y="5573366"/>
                    <a:pt x="12723" y="5539667"/>
                    <a:pt x="13506" y="5512900"/>
                  </a:cubicBezTo>
                  <a:lnTo>
                    <a:pt x="18278" y="5499042"/>
                  </a:lnTo>
                  <a:lnTo>
                    <a:pt x="18278" y="5475109"/>
                  </a:lnTo>
                  <a:lnTo>
                    <a:pt x="13578" y="5462511"/>
                  </a:lnTo>
                  <a:lnTo>
                    <a:pt x="13578" y="5438574"/>
                  </a:lnTo>
                  <a:lnTo>
                    <a:pt x="18349" y="5425662"/>
                  </a:lnTo>
                  <a:lnTo>
                    <a:pt x="18349" y="5219070"/>
                  </a:lnTo>
                  <a:cubicBezTo>
                    <a:pt x="16213" y="5208046"/>
                    <a:pt x="8023" y="5219070"/>
                    <a:pt x="8593" y="5198914"/>
                  </a:cubicBezTo>
                  <a:cubicBezTo>
                    <a:pt x="7738" y="5185058"/>
                    <a:pt x="19205" y="5190411"/>
                    <a:pt x="18421" y="5179705"/>
                  </a:cubicBezTo>
                  <a:cubicBezTo>
                    <a:pt x="17139" y="5148212"/>
                    <a:pt x="22195" y="5100029"/>
                    <a:pt x="14219" y="5085227"/>
                  </a:cubicBezTo>
                  <a:cubicBezTo>
                    <a:pt x="13364" y="5056852"/>
                    <a:pt x="13130" y="5028163"/>
                    <a:pt x="13506" y="4999566"/>
                  </a:cubicBezTo>
                  <a:lnTo>
                    <a:pt x="8949" y="4986341"/>
                  </a:lnTo>
                  <a:lnTo>
                    <a:pt x="13506" y="4973741"/>
                  </a:lnTo>
                  <a:lnTo>
                    <a:pt x="13506" y="4669523"/>
                  </a:lnTo>
                  <a:lnTo>
                    <a:pt x="8735" y="4656926"/>
                  </a:lnTo>
                  <a:lnTo>
                    <a:pt x="8736" y="4632992"/>
                  </a:lnTo>
                  <a:lnTo>
                    <a:pt x="13365" y="4620080"/>
                  </a:lnTo>
                  <a:cubicBezTo>
                    <a:pt x="14290" y="4609374"/>
                    <a:pt x="12083" y="4603704"/>
                    <a:pt x="9590" y="4598665"/>
                  </a:cubicBezTo>
                  <a:cubicBezTo>
                    <a:pt x="7168" y="4573157"/>
                    <a:pt x="9590" y="4537885"/>
                    <a:pt x="8664" y="4510800"/>
                  </a:cubicBezTo>
                  <a:lnTo>
                    <a:pt x="13222" y="4499462"/>
                  </a:lnTo>
                  <a:lnTo>
                    <a:pt x="8806" y="4486237"/>
                  </a:lnTo>
                  <a:lnTo>
                    <a:pt x="8807" y="4267675"/>
                  </a:lnTo>
                  <a:lnTo>
                    <a:pt x="13506" y="4254765"/>
                  </a:lnTo>
                  <a:lnTo>
                    <a:pt x="13507" y="4231144"/>
                  </a:lnTo>
                  <a:lnTo>
                    <a:pt x="8807" y="4218233"/>
                  </a:lnTo>
                  <a:cubicBezTo>
                    <a:pt x="16997" y="4206895"/>
                    <a:pt x="12439" y="4161546"/>
                    <a:pt x="13507" y="4133201"/>
                  </a:cubicBezTo>
                  <a:cubicBezTo>
                    <a:pt x="6883" y="4115251"/>
                    <a:pt x="6884" y="4114622"/>
                    <a:pt x="13506" y="4097301"/>
                  </a:cubicBezTo>
                  <a:lnTo>
                    <a:pt x="13506" y="3990854"/>
                  </a:lnTo>
                  <a:lnTo>
                    <a:pt x="18634" y="3976683"/>
                  </a:lnTo>
                  <a:lnTo>
                    <a:pt x="18634" y="3953062"/>
                  </a:lnTo>
                  <a:lnTo>
                    <a:pt x="23620" y="3939523"/>
                  </a:lnTo>
                  <a:lnTo>
                    <a:pt x="23620" y="3927868"/>
                  </a:lnTo>
                  <a:lnTo>
                    <a:pt x="18563" y="3914329"/>
                  </a:lnTo>
                  <a:lnTo>
                    <a:pt x="18563" y="3538304"/>
                  </a:lnTo>
                  <a:lnTo>
                    <a:pt x="14005" y="3525075"/>
                  </a:lnTo>
                  <a:cubicBezTo>
                    <a:pt x="13008" y="3514370"/>
                    <a:pt x="15429" y="3509017"/>
                    <a:pt x="17923" y="3503660"/>
                  </a:cubicBezTo>
                  <a:cubicBezTo>
                    <a:pt x="18278" y="3496734"/>
                    <a:pt x="15500" y="3495160"/>
                    <a:pt x="14077" y="3489493"/>
                  </a:cubicBezTo>
                  <a:lnTo>
                    <a:pt x="14077" y="3357221"/>
                  </a:lnTo>
                  <a:lnTo>
                    <a:pt x="9020" y="3343049"/>
                  </a:lnTo>
                  <a:lnTo>
                    <a:pt x="9020" y="3319115"/>
                  </a:lnTo>
                  <a:lnTo>
                    <a:pt x="13863" y="3306204"/>
                  </a:lnTo>
                  <a:lnTo>
                    <a:pt x="13863" y="3294553"/>
                  </a:lnTo>
                  <a:lnTo>
                    <a:pt x="18563" y="3281955"/>
                  </a:lnTo>
                  <a:lnTo>
                    <a:pt x="18563" y="3257389"/>
                  </a:lnTo>
                  <a:cubicBezTo>
                    <a:pt x="13364" y="3248257"/>
                    <a:pt x="12083" y="3233769"/>
                    <a:pt x="18136" y="3222745"/>
                  </a:cubicBezTo>
                  <a:cubicBezTo>
                    <a:pt x="18855" y="3206779"/>
                    <a:pt x="19069" y="3190466"/>
                    <a:pt x="18777" y="3174249"/>
                  </a:cubicBezTo>
                  <a:lnTo>
                    <a:pt x="14077" y="3160392"/>
                  </a:lnTo>
                  <a:lnTo>
                    <a:pt x="14077" y="3087642"/>
                  </a:lnTo>
                  <a:lnTo>
                    <a:pt x="18491" y="3075363"/>
                  </a:lnTo>
                  <a:lnTo>
                    <a:pt x="13792" y="3062449"/>
                  </a:lnTo>
                  <a:lnTo>
                    <a:pt x="13792" y="2953171"/>
                  </a:lnTo>
                  <a:cubicBezTo>
                    <a:pt x="11655" y="2942462"/>
                    <a:pt x="-5437" y="2953171"/>
                    <a:pt x="1756" y="2934904"/>
                  </a:cubicBezTo>
                  <a:cubicBezTo>
                    <a:pt x="7524" y="2934904"/>
                    <a:pt x="16498" y="2939629"/>
                    <a:pt x="13435" y="2903411"/>
                  </a:cubicBezTo>
                  <a:cubicBezTo>
                    <a:pt x="7667" y="2896485"/>
                    <a:pt x="9518" y="2877585"/>
                    <a:pt x="8450" y="2858376"/>
                  </a:cubicBezTo>
                  <a:lnTo>
                    <a:pt x="13506" y="2843890"/>
                  </a:lnTo>
                  <a:lnTo>
                    <a:pt x="9020" y="2831294"/>
                  </a:lnTo>
                  <a:lnTo>
                    <a:pt x="9020" y="2516367"/>
                  </a:lnTo>
                  <a:lnTo>
                    <a:pt x="13934" y="2503138"/>
                  </a:lnTo>
                  <a:lnTo>
                    <a:pt x="13934" y="2382206"/>
                  </a:lnTo>
                  <a:lnTo>
                    <a:pt x="18492" y="2369609"/>
                  </a:lnTo>
                  <a:lnTo>
                    <a:pt x="18492" y="2333709"/>
                  </a:lnTo>
                  <a:cubicBezTo>
                    <a:pt x="16854" y="2328353"/>
                    <a:pt x="15500" y="2324263"/>
                    <a:pt x="14148" y="2320480"/>
                  </a:cubicBezTo>
                  <a:lnTo>
                    <a:pt x="18421" y="2309774"/>
                  </a:lnTo>
                  <a:lnTo>
                    <a:pt x="18421" y="2283949"/>
                  </a:lnTo>
                  <a:lnTo>
                    <a:pt x="14005" y="2271037"/>
                  </a:lnTo>
                  <a:lnTo>
                    <a:pt x="14005" y="2222854"/>
                  </a:lnTo>
                  <a:lnTo>
                    <a:pt x="18706" y="2210257"/>
                  </a:lnTo>
                  <a:lnTo>
                    <a:pt x="18706" y="2162074"/>
                  </a:lnTo>
                  <a:lnTo>
                    <a:pt x="23406" y="2149159"/>
                  </a:lnTo>
                  <a:lnTo>
                    <a:pt x="18706" y="2136249"/>
                  </a:lnTo>
                  <a:cubicBezTo>
                    <a:pt x="18706" y="2131524"/>
                    <a:pt x="18706" y="2127745"/>
                    <a:pt x="19204" y="2123651"/>
                  </a:cubicBezTo>
                  <a:cubicBezTo>
                    <a:pt x="27537" y="2110423"/>
                    <a:pt x="22267" y="2057201"/>
                    <a:pt x="23620" y="2029173"/>
                  </a:cubicBezTo>
                  <a:cubicBezTo>
                    <a:pt x="16997" y="2011537"/>
                    <a:pt x="16996" y="2010278"/>
                    <a:pt x="23620" y="1992956"/>
                  </a:cubicBezTo>
                  <a:lnTo>
                    <a:pt x="23620" y="1906035"/>
                  </a:lnTo>
                  <a:lnTo>
                    <a:pt x="28676" y="1892496"/>
                  </a:lnTo>
                  <a:lnTo>
                    <a:pt x="28676" y="1820062"/>
                  </a:lnTo>
                  <a:lnTo>
                    <a:pt x="33376" y="1807150"/>
                  </a:lnTo>
                  <a:lnTo>
                    <a:pt x="28961" y="1794867"/>
                  </a:lnTo>
                  <a:lnTo>
                    <a:pt x="28961" y="1769987"/>
                  </a:lnTo>
                  <a:lnTo>
                    <a:pt x="33305" y="1759282"/>
                  </a:lnTo>
                  <a:cubicBezTo>
                    <a:pt x="33305" y="1752983"/>
                    <a:pt x="33305" y="1745110"/>
                    <a:pt x="33732" y="1736289"/>
                  </a:cubicBezTo>
                  <a:lnTo>
                    <a:pt x="29032" y="1721804"/>
                  </a:lnTo>
                  <a:lnTo>
                    <a:pt x="29032" y="1614415"/>
                  </a:lnTo>
                  <a:lnTo>
                    <a:pt x="24047" y="1600558"/>
                  </a:lnTo>
                  <a:cubicBezTo>
                    <a:pt x="24047" y="1597094"/>
                    <a:pt x="24047" y="1593000"/>
                    <a:pt x="24048" y="1588589"/>
                  </a:cubicBezTo>
                  <a:lnTo>
                    <a:pt x="19276" y="1575678"/>
                  </a:lnTo>
                  <a:lnTo>
                    <a:pt x="24189" y="1562453"/>
                  </a:lnTo>
                  <a:lnTo>
                    <a:pt x="24189" y="1320275"/>
                  </a:lnTo>
                  <a:lnTo>
                    <a:pt x="33590" y="1296968"/>
                  </a:lnTo>
                  <a:cubicBezTo>
                    <a:pt x="33590" y="1290670"/>
                    <a:pt x="33590" y="1282797"/>
                    <a:pt x="34017" y="1273033"/>
                  </a:cubicBezTo>
                  <a:lnTo>
                    <a:pt x="38503" y="1259491"/>
                  </a:lnTo>
                  <a:lnTo>
                    <a:pt x="38504" y="1235556"/>
                  </a:lnTo>
                  <a:lnTo>
                    <a:pt x="34017" y="1222960"/>
                  </a:lnTo>
                  <a:lnTo>
                    <a:pt x="34017" y="1199657"/>
                  </a:lnTo>
                  <a:lnTo>
                    <a:pt x="29032" y="1186428"/>
                  </a:lnTo>
                  <a:lnTo>
                    <a:pt x="29032" y="1174463"/>
                  </a:lnTo>
                  <a:lnTo>
                    <a:pt x="33732" y="1161862"/>
                  </a:lnTo>
                  <a:lnTo>
                    <a:pt x="33732" y="1100767"/>
                  </a:lnTo>
                  <a:cubicBezTo>
                    <a:pt x="32237" y="1096046"/>
                    <a:pt x="30100" y="1094783"/>
                    <a:pt x="29602" y="1087542"/>
                  </a:cubicBezTo>
                  <a:cubicBezTo>
                    <a:pt x="33732" y="1076833"/>
                    <a:pt x="33732" y="1076833"/>
                    <a:pt x="29246" y="1065182"/>
                  </a:cubicBezTo>
                  <a:lnTo>
                    <a:pt x="29246" y="907718"/>
                  </a:lnTo>
                  <a:lnTo>
                    <a:pt x="24189" y="893544"/>
                  </a:lnTo>
                  <a:lnTo>
                    <a:pt x="24189" y="835283"/>
                  </a:lnTo>
                  <a:lnTo>
                    <a:pt x="19205" y="822058"/>
                  </a:lnTo>
                  <a:lnTo>
                    <a:pt x="19204" y="664594"/>
                  </a:lnTo>
                  <a:lnTo>
                    <a:pt x="24260" y="651052"/>
                  </a:lnTo>
                  <a:lnTo>
                    <a:pt x="24261" y="578617"/>
                  </a:lnTo>
                  <a:cubicBezTo>
                    <a:pt x="28249" y="572322"/>
                    <a:pt x="30386" y="558147"/>
                    <a:pt x="28321" y="541140"/>
                  </a:cubicBezTo>
                  <a:lnTo>
                    <a:pt x="24759" y="532008"/>
                  </a:lnTo>
                  <a:cubicBezTo>
                    <a:pt x="22622" y="510910"/>
                    <a:pt x="25614" y="488549"/>
                    <a:pt x="23335" y="469022"/>
                  </a:cubicBezTo>
                  <a:lnTo>
                    <a:pt x="19560" y="457371"/>
                  </a:lnTo>
                  <a:lnTo>
                    <a:pt x="19560" y="385253"/>
                  </a:lnTo>
                  <a:lnTo>
                    <a:pt x="14504" y="371396"/>
                  </a:lnTo>
                  <a:lnTo>
                    <a:pt x="14504" y="286368"/>
                  </a:lnTo>
                  <a:lnTo>
                    <a:pt x="19346" y="273453"/>
                  </a:lnTo>
                  <a:lnTo>
                    <a:pt x="19347" y="176773"/>
                  </a:lnTo>
                  <a:lnTo>
                    <a:pt x="24403" y="162916"/>
                  </a:lnTo>
                  <a:lnTo>
                    <a:pt x="24403" y="127327"/>
                  </a:lnTo>
                  <a:cubicBezTo>
                    <a:pt x="31507" y="108666"/>
                    <a:pt x="29998" y="59893"/>
                    <a:pt x="28950" y="1793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409" name="Google Shape;409;p19"/>
            <p:cNvSpPr/>
            <p:nvPr/>
          </p:nvSpPr>
          <p:spPr>
            <a:xfrm rot="2700000">
              <a:off x="10397885" y="2880415"/>
              <a:ext cx="462385" cy="4842399"/>
            </a:xfrm>
            <a:custGeom>
              <a:rect b="b" l="l" r="r" t="t"/>
              <a:pathLst>
                <a:path extrusionOk="0" h="4839708" w="462128">
                  <a:moveTo>
                    <a:pt x="324750" y="4504783"/>
                  </a:moveTo>
                  <a:cubicBezTo>
                    <a:pt x="335718" y="4493445"/>
                    <a:pt x="348894" y="4492817"/>
                    <a:pt x="360359" y="4485887"/>
                  </a:cubicBezTo>
                  <a:lnTo>
                    <a:pt x="361972" y="4491482"/>
                  </a:lnTo>
                  <a:lnTo>
                    <a:pt x="329850" y="4523603"/>
                  </a:lnTo>
                  <a:lnTo>
                    <a:pt x="328783" y="4522026"/>
                  </a:lnTo>
                  <a:cubicBezTo>
                    <a:pt x="326033" y="4519742"/>
                    <a:pt x="323967" y="4516593"/>
                    <a:pt x="324750" y="4504783"/>
                  </a:cubicBezTo>
                  <a:close/>
                  <a:moveTo>
                    <a:pt x="423536" y="3720783"/>
                  </a:moveTo>
                  <a:cubicBezTo>
                    <a:pt x="422105" y="3725771"/>
                    <a:pt x="426751" y="3736516"/>
                    <a:pt x="429154" y="3742658"/>
                  </a:cubicBezTo>
                  <a:lnTo>
                    <a:pt x="434710" y="3742659"/>
                  </a:lnTo>
                  <a:cubicBezTo>
                    <a:pt x="442187" y="3720930"/>
                    <a:pt x="431576" y="3715576"/>
                    <a:pt x="427730" y="3718096"/>
                  </a:cubicBezTo>
                  <a:lnTo>
                    <a:pt x="427303" y="3718096"/>
                  </a:lnTo>
                  <a:cubicBezTo>
                    <a:pt x="425167" y="3718097"/>
                    <a:pt x="424014" y="3719120"/>
                    <a:pt x="423536" y="3720783"/>
                  </a:cubicBezTo>
                  <a:close/>
                  <a:moveTo>
                    <a:pt x="7122" y="4047505"/>
                  </a:moveTo>
                  <a:lnTo>
                    <a:pt x="12250" y="4059156"/>
                  </a:lnTo>
                  <a:cubicBezTo>
                    <a:pt x="15462" y="4050276"/>
                    <a:pt x="18846" y="4042721"/>
                    <a:pt x="22362" y="4036485"/>
                  </a:cubicBezTo>
                  <a:lnTo>
                    <a:pt x="29484" y="4052544"/>
                  </a:lnTo>
                  <a:lnTo>
                    <a:pt x="29484" y="4077738"/>
                  </a:lnTo>
                  <a:lnTo>
                    <a:pt x="24570" y="4090967"/>
                  </a:lnTo>
                  <a:cubicBezTo>
                    <a:pt x="23787" y="4105769"/>
                    <a:pt x="27988" y="4108602"/>
                    <a:pt x="29341" y="4117106"/>
                  </a:cubicBezTo>
                  <a:cubicBezTo>
                    <a:pt x="31051" y="4146394"/>
                    <a:pt x="41377" y="4127812"/>
                    <a:pt x="46505" y="4132851"/>
                  </a:cubicBezTo>
                  <a:cubicBezTo>
                    <a:pt x="50992" y="4127812"/>
                    <a:pt x="47004" y="4112067"/>
                    <a:pt x="52915" y="4108602"/>
                  </a:cubicBezTo>
                  <a:cubicBezTo>
                    <a:pt x="56045" y="4108506"/>
                    <a:pt x="59113" y="4112444"/>
                    <a:pt x="61745" y="4119940"/>
                  </a:cubicBezTo>
                  <a:cubicBezTo>
                    <a:pt x="66659" y="4108602"/>
                    <a:pt x="69793" y="4093800"/>
                    <a:pt x="75989" y="4096005"/>
                  </a:cubicBezTo>
                  <a:cubicBezTo>
                    <a:pt x="84891" y="4122459"/>
                    <a:pt x="97354" y="4098211"/>
                    <a:pt x="107395" y="4112068"/>
                  </a:cubicBezTo>
                  <a:cubicBezTo>
                    <a:pt x="99846" y="4143560"/>
                    <a:pt x="83039" y="4172847"/>
                    <a:pt x="71787" y="4145448"/>
                  </a:cubicBezTo>
                  <a:cubicBezTo>
                    <a:pt x="62457" y="4138521"/>
                    <a:pt x="51490" y="4176941"/>
                    <a:pt x="42374" y="4145448"/>
                  </a:cubicBezTo>
                  <a:cubicBezTo>
                    <a:pt x="36748" y="4161196"/>
                    <a:pt x="30410" y="4156471"/>
                    <a:pt x="25211" y="4176940"/>
                  </a:cubicBezTo>
                  <a:lnTo>
                    <a:pt x="30053" y="4190169"/>
                  </a:lnTo>
                  <a:cubicBezTo>
                    <a:pt x="30053" y="4194263"/>
                    <a:pt x="30053" y="4198356"/>
                    <a:pt x="30053" y="4202135"/>
                  </a:cubicBezTo>
                  <a:lnTo>
                    <a:pt x="40308" y="4227643"/>
                  </a:lnTo>
                  <a:lnTo>
                    <a:pt x="37532" y="4244334"/>
                  </a:lnTo>
                  <a:cubicBezTo>
                    <a:pt x="33074" y="4242888"/>
                    <a:pt x="28661" y="4249091"/>
                    <a:pt x="25211" y="4261658"/>
                  </a:cubicBezTo>
                  <a:cubicBezTo>
                    <a:pt x="25211" y="4265748"/>
                    <a:pt x="25211" y="4269845"/>
                    <a:pt x="25211" y="4273624"/>
                  </a:cubicBezTo>
                  <a:cubicBezTo>
                    <a:pt x="29626" y="4287795"/>
                    <a:pt x="35395" y="4273624"/>
                    <a:pt x="40024" y="4286849"/>
                  </a:cubicBezTo>
                  <a:cubicBezTo>
                    <a:pt x="28772" y="4321807"/>
                    <a:pt x="17804" y="4291888"/>
                    <a:pt x="32902" y="4354560"/>
                  </a:cubicBezTo>
                  <a:cubicBezTo>
                    <a:pt x="38314" y="4367157"/>
                    <a:pt x="22575" y="4368731"/>
                    <a:pt x="20581" y="4384162"/>
                  </a:cubicBezTo>
                  <a:lnTo>
                    <a:pt x="20582" y="4396444"/>
                  </a:lnTo>
                  <a:cubicBezTo>
                    <a:pt x="23890" y="4403341"/>
                    <a:pt x="26980" y="4412129"/>
                    <a:pt x="29768" y="4422584"/>
                  </a:cubicBezTo>
                  <a:lnTo>
                    <a:pt x="21009" y="4443999"/>
                  </a:lnTo>
                  <a:cubicBezTo>
                    <a:pt x="29082" y="4469130"/>
                    <a:pt x="38065" y="4487993"/>
                    <a:pt x="47573" y="4499744"/>
                  </a:cubicBezTo>
                  <a:cubicBezTo>
                    <a:pt x="53412" y="4481162"/>
                    <a:pt x="60819" y="4489980"/>
                    <a:pt x="67371" y="4488089"/>
                  </a:cubicBezTo>
                  <a:cubicBezTo>
                    <a:pt x="69508" y="4502260"/>
                    <a:pt x="76202" y="4496275"/>
                    <a:pt x="79335" y="4505725"/>
                  </a:cubicBezTo>
                  <a:cubicBezTo>
                    <a:pt x="79905" y="4522415"/>
                    <a:pt x="78268" y="4529973"/>
                    <a:pt x="72214" y="4512969"/>
                  </a:cubicBezTo>
                  <a:cubicBezTo>
                    <a:pt x="57504" y="4533660"/>
                    <a:pt x="41577" y="4529282"/>
                    <a:pt x="27561" y="4500686"/>
                  </a:cubicBezTo>
                  <a:lnTo>
                    <a:pt x="20440" y="4518008"/>
                  </a:lnTo>
                  <a:cubicBezTo>
                    <a:pt x="29056" y="4523675"/>
                    <a:pt x="38528" y="4567137"/>
                    <a:pt x="47289" y="4536903"/>
                  </a:cubicBezTo>
                  <a:cubicBezTo>
                    <a:pt x="52202" y="4554225"/>
                    <a:pt x="61532" y="4540997"/>
                    <a:pt x="59609" y="4578474"/>
                  </a:cubicBezTo>
                  <a:cubicBezTo>
                    <a:pt x="49709" y="4607447"/>
                    <a:pt x="39312" y="4594850"/>
                    <a:pt x="28059" y="4609967"/>
                  </a:cubicBezTo>
                  <a:lnTo>
                    <a:pt x="20937" y="4626026"/>
                  </a:lnTo>
                  <a:cubicBezTo>
                    <a:pt x="20938" y="4636734"/>
                    <a:pt x="25709" y="4638626"/>
                    <a:pt x="25923" y="4655944"/>
                  </a:cubicBezTo>
                  <a:cubicBezTo>
                    <a:pt x="37104" y="4669173"/>
                    <a:pt x="49638" y="4626971"/>
                    <a:pt x="59253" y="4664448"/>
                  </a:cubicBezTo>
                  <a:cubicBezTo>
                    <a:pt x="60534" y="4690274"/>
                    <a:pt x="49567" y="4680196"/>
                    <a:pt x="45009" y="4699720"/>
                  </a:cubicBezTo>
                  <a:cubicBezTo>
                    <a:pt x="42730" y="4720821"/>
                    <a:pt x="45721" y="4743182"/>
                    <a:pt x="43585" y="4764596"/>
                  </a:cubicBezTo>
                  <a:lnTo>
                    <a:pt x="34754" y="4786326"/>
                  </a:lnTo>
                  <a:cubicBezTo>
                    <a:pt x="42374" y="4802072"/>
                    <a:pt x="51276" y="4792073"/>
                    <a:pt x="59813" y="4786562"/>
                  </a:cubicBezTo>
                  <a:lnTo>
                    <a:pt x="67600" y="4785854"/>
                  </a:lnTo>
                  <a:lnTo>
                    <a:pt x="13745" y="4839708"/>
                  </a:lnTo>
                  <a:lnTo>
                    <a:pt x="13745" y="4770578"/>
                  </a:lnTo>
                  <a:lnTo>
                    <a:pt x="10042" y="4761446"/>
                  </a:lnTo>
                  <a:lnTo>
                    <a:pt x="10042" y="4603982"/>
                  </a:lnTo>
                  <a:lnTo>
                    <a:pt x="4985" y="4589811"/>
                  </a:lnTo>
                  <a:lnTo>
                    <a:pt x="4985" y="4518636"/>
                  </a:lnTo>
                  <a:lnTo>
                    <a:pt x="0" y="4505411"/>
                  </a:lnTo>
                  <a:lnTo>
                    <a:pt x="0" y="4455651"/>
                  </a:lnTo>
                  <a:lnTo>
                    <a:pt x="5057" y="4441794"/>
                  </a:lnTo>
                  <a:lnTo>
                    <a:pt x="5057" y="4333144"/>
                  </a:lnTo>
                  <a:cubicBezTo>
                    <a:pt x="13745" y="4315822"/>
                    <a:pt x="9187" y="4256302"/>
                    <a:pt x="9187" y="4222290"/>
                  </a:cubicBezTo>
                  <a:cubicBezTo>
                    <a:pt x="-1068" y="4203395"/>
                    <a:pt x="9970" y="4198356"/>
                    <a:pt x="9757" y="4175995"/>
                  </a:cubicBezTo>
                  <a:lnTo>
                    <a:pt x="4985" y="4162770"/>
                  </a:lnTo>
                  <a:lnTo>
                    <a:pt x="4985" y="4151118"/>
                  </a:lnTo>
                  <a:lnTo>
                    <a:pt x="9757" y="4138204"/>
                  </a:lnTo>
                  <a:lnTo>
                    <a:pt x="9757" y="4126552"/>
                  </a:lnTo>
                  <a:lnTo>
                    <a:pt x="5270" y="4114269"/>
                  </a:lnTo>
                  <a:cubicBezTo>
                    <a:pt x="6267" y="4092540"/>
                    <a:pt x="2991" y="4059156"/>
                    <a:pt x="7122" y="4047505"/>
                  </a:cubicBezTo>
                  <a:close/>
                  <a:moveTo>
                    <a:pt x="321759" y="3316249"/>
                  </a:moveTo>
                  <a:cubicBezTo>
                    <a:pt x="316276" y="3324752"/>
                    <a:pt x="325107" y="3332939"/>
                    <a:pt x="323540" y="3320028"/>
                  </a:cubicBezTo>
                  <a:lnTo>
                    <a:pt x="323326" y="3320028"/>
                  </a:lnTo>
                  <a:cubicBezTo>
                    <a:pt x="322899" y="3318454"/>
                    <a:pt x="321973" y="3315932"/>
                    <a:pt x="321759" y="3316249"/>
                  </a:cubicBezTo>
                  <a:close/>
                  <a:moveTo>
                    <a:pt x="105545" y="2243922"/>
                  </a:moveTo>
                  <a:cubicBezTo>
                    <a:pt x="101984" y="2255888"/>
                    <a:pt x="101984" y="2255888"/>
                    <a:pt x="105545" y="2268167"/>
                  </a:cubicBezTo>
                  <a:lnTo>
                    <a:pt x="111029" y="2268167"/>
                  </a:lnTo>
                  <a:cubicBezTo>
                    <a:pt x="112026" y="2262814"/>
                    <a:pt x="118151" y="2254942"/>
                    <a:pt x="117153" y="2247701"/>
                  </a:cubicBezTo>
                  <a:lnTo>
                    <a:pt x="116797" y="2247702"/>
                  </a:lnTo>
                  <a:cubicBezTo>
                    <a:pt x="113949" y="2239198"/>
                    <a:pt x="109035" y="2245810"/>
                    <a:pt x="105545" y="2243922"/>
                  </a:cubicBezTo>
                  <a:close/>
                  <a:moveTo>
                    <a:pt x="100417" y="2062207"/>
                  </a:moveTo>
                  <a:cubicBezTo>
                    <a:pt x="97497" y="2073230"/>
                    <a:pt x="89592" y="2079843"/>
                    <a:pt x="96073" y="2099371"/>
                  </a:cubicBezTo>
                  <a:lnTo>
                    <a:pt x="100702" y="2086773"/>
                  </a:lnTo>
                  <a:cubicBezTo>
                    <a:pt x="104975" y="2089606"/>
                    <a:pt x="112382" y="2076381"/>
                    <a:pt x="105901" y="2062207"/>
                  </a:cubicBezTo>
                  <a:lnTo>
                    <a:pt x="105830" y="2062206"/>
                  </a:lnTo>
                  <a:close/>
                  <a:moveTo>
                    <a:pt x="110886" y="2013709"/>
                  </a:moveTo>
                  <a:cubicBezTo>
                    <a:pt x="104334" y="2031660"/>
                    <a:pt x="112382" y="2039532"/>
                    <a:pt x="115302" y="2050241"/>
                  </a:cubicBezTo>
                  <a:cubicBezTo>
                    <a:pt x="117403" y="2050555"/>
                    <a:pt x="120554" y="2048429"/>
                    <a:pt x="123162" y="2043626"/>
                  </a:cubicBezTo>
                  <a:lnTo>
                    <a:pt x="127610" y="2021710"/>
                  </a:lnTo>
                  <a:lnTo>
                    <a:pt x="127765" y="2022210"/>
                  </a:lnTo>
                  <a:lnTo>
                    <a:pt x="127764" y="2020951"/>
                  </a:lnTo>
                  <a:lnTo>
                    <a:pt x="127610" y="2021710"/>
                  </a:lnTo>
                  <a:lnTo>
                    <a:pt x="125130" y="2013710"/>
                  </a:lnTo>
                  <a:close/>
                  <a:moveTo>
                    <a:pt x="29983" y="2042366"/>
                  </a:moveTo>
                  <a:cubicBezTo>
                    <a:pt x="29984" y="2046462"/>
                    <a:pt x="29983" y="2050241"/>
                    <a:pt x="29628" y="2054649"/>
                  </a:cubicBezTo>
                  <a:lnTo>
                    <a:pt x="34400" y="2067559"/>
                  </a:lnTo>
                  <a:lnTo>
                    <a:pt x="29699" y="2080157"/>
                  </a:lnTo>
                  <a:lnTo>
                    <a:pt x="29699" y="2092125"/>
                  </a:lnTo>
                  <a:cubicBezTo>
                    <a:pt x="39461" y="2117068"/>
                    <a:pt x="50729" y="2128090"/>
                    <a:pt x="61960" y="2123619"/>
                  </a:cubicBezTo>
                  <a:lnTo>
                    <a:pt x="69082" y="2103149"/>
                  </a:lnTo>
                  <a:cubicBezTo>
                    <a:pt x="69082" y="2100626"/>
                    <a:pt x="68227" y="2091494"/>
                    <a:pt x="72144" y="2087086"/>
                  </a:cubicBezTo>
                  <a:cubicBezTo>
                    <a:pt x="76265" y="2087463"/>
                    <a:pt x="80280" y="2081324"/>
                    <a:pt x="83468" y="2069765"/>
                  </a:cubicBezTo>
                  <a:cubicBezTo>
                    <a:pt x="83468" y="2065986"/>
                    <a:pt x="83467" y="2061893"/>
                    <a:pt x="83468" y="2057168"/>
                  </a:cubicBezTo>
                  <a:cubicBezTo>
                    <a:pt x="87527" y="2038586"/>
                    <a:pt x="94150" y="2039532"/>
                    <a:pt x="98352" y="2030714"/>
                  </a:cubicBezTo>
                  <a:lnTo>
                    <a:pt x="98352" y="2006779"/>
                  </a:lnTo>
                  <a:cubicBezTo>
                    <a:pt x="94364" y="1998276"/>
                    <a:pt x="89949" y="2001741"/>
                    <a:pt x="86387" y="1989144"/>
                  </a:cubicBezTo>
                  <a:cubicBezTo>
                    <a:pt x="68369" y="2007094"/>
                    <a:pt x="47788" y="2024730"/>
                    <a:pt x="29983" y="2042366"/>
                  </a:cubicBezTo>
                  <a:close/>
                  <a:moveTo>
                    <a:pt x="61177" y="1365273"/>
                  </a:moveTo>
                  <a:lnTo>
                    <a:pt x="54696" y="1382278"/>
                  </a:lnTo>
                  <a:cubicBezTo>
                    <a:pt x="59325" y="1409363"/>
                    <a:pt x="68940" y="1400545"/>
                    <a:pt x="76061" y="1401805"/>
                  </a:cubicBezTo>
                  <a:cubicBezTo>
                    <a:pt x="79693" y="1390467"/>
                    <a:pt x="79622" y="1387634"/>
                    <a:pt x="76346" y="1378816"/>
                  </a:cubicBezTo>
                  <a:lnTo>
                    <a:pt x="76061" y="1377557"/>
                  </a:lnTo>
                  <a:lnTo>
                    <a:pt x="71646" y="1365273"/>
                  </a:lnTo>
                  <a:close/>
                  <a:moveTo>
                    <a:pt x="36607" y="1281187"/>
                  </a:moveTo>
                  <a:cubicBezTo>
                    <a:pt x="32547" y="1298509"/>
                    <a:pt x="33687" y="1303548"/>
                    <a:pt x="41806" y="1306381"/>
                  </a:cubicBezTo>
                  <a:cubicBezTo>
                    <a:pt x="53807" y="1329688"/>
                    <a:pt x="67731" y="1321940"/>
                    <a:pt x="78055" y="1286226"/>
                  </a:cubicBezTo>
                  <a:cubicBezTo>
                    <a:pt x="64738" y="1257252"/>
                    <a:pt x="51207" y="1288114"/>
                    <a:pt x="36607" y="1281187"/>
                  </a:cubicBezTo>
                  <a:close/>
                  <a:moveTo>
                    <a:pt x="86601" y="1208756"/>
                  </a:moveTo>
                  <a:cubicBezTo>
                    <a:pt x="83628" y="1211840"/>
                    <a:pt x="80851" y="1217858"/>
                    <a:pt x="78483" y="1226391"/>
                  </a:cubicBezTo>
                  <a:cubicBezTo>
                    <a:pt x="79052" y="1231587"/>
                    <a:pt x="78785" y="1236862"/>
                    <a:pt x="78785" y="1241861"/>
                  </a:cubicBezTo>
                  <a:lnTo>
                    <a:pt x="80519" y="1254437"/>
                  </a:lnTo>
                  <a:lnTo>
                    <a:pt x="80405" y="1254420"/>
                  </a:lnTo>
                  <a:lnTo>
                    <a:pt x="80690" y="1255678"/>
                  </a:lnTo>
                  <a:lnTo>
                    <a:pt x="80519" y="1254437"/>
                  </a:lnTo>
                  <a:lnTo>
                    <a:pt x="86558" y="1255359"/>
                  </a:lnTo>
                  <a:cubicBezTo>
                    <a:pt x="92517" y="1260600"/>
                    <a:pt x="97925" y="1274654"/>
                    <a:pt x="103052" y="1260718"/>
                  </a:cubicBezTo>
                  <a:lnTo>
                    <a:pt x="103053" y="1225128"/>
                  </a:lnTo>
                  <a:cubicBezTo>
                    <a:pt x="99705" y="1211903"/>
                    <a:pt x="90945" y="1227020"/>
                    <a:pt x="86601" y="1208756"/>
                  </a:cubicBezTo>
                  <a:close/>
                  <a:moveTo>
                    <a:pt x="58631" y="1108252"/>
                  </a:moveTo>
                  <a:cubicBezTo>
                    <a:pt x="54786" y="1107898"/>
                    <a:pt x="51100" y="1110496"/>
                    <a:pt x="50138" y="1117425"/>
                  </a:cubicBezTo>
                  <a:lnTo>
                    <a:pt x="49854" y="1117425"/>
                  </a:lnTo>
                  <a:cubicBezTo>
                    <a:pt x="51848" y="1123409"/>
                    <a:pt x="54056" y="1128763"/>
                    <a:pt x="55907" y="1133801"/>
                  </a:cubicBezTo>
                  <a:cubicBezTo>
                    <a:pt x="60315" y="1135471"/>
                    <a:pt x="64694" y="1129360"/>
                    <a:pt x="68085" y="1116795"/>
                  </a:cubicBezTo>
                  <a:cubicBezTo>
                    <a:pt x="66483" y="1111913"/>
                    <a:pt x="62477" y="1108606"/>
                    <a:pt x="58631" y="1108252"/>
                  </a:cubicBezTo>
                  <a:close/>
                  <a:moveTo>
                    <a:pt x="20298" y="0"/>
                  </a:moveTo>
                  <a:lnTo>
                    <a:pt x="447315" y="427017"/>
                  </a:lnTo>
                  <a:lnTo>
                    <a:pt x="447315" y="447574"/>
                  </a:lnTo>
                  <a:lnTo>
                    <a:pt x="451375" y="457337"/>
                  </a:lnTo>
                  <a:cubicBezTo>
                    <a:pt x="453511" y="477807"/>
                    <a:pt x="450734" y="500167"/>
                    <a:pt x="452657" y="520323"/>
                  </a:cubicBezTo>
                  <a:lnTo>
                    <a:pt x="456574" y="530086"/>
                  </a:lnTo>
                  <a:lnTo>
                    <a:pt x="452229" y="543315"/>
                  </a:lnTo>
                  <a:lnTo>
                    <a:pt x="452228" y="637793"/>
                  </a:lnTo>
                  <a:lnTo>
                    <a:pt x="447173" y="651650"/>
                  </a:lnTo>
                  <a:lnTo>
                    <a:pt x="447173" y="857924"/>
                  </a:lnTo>
                  <a:lnTo>
                    <a:pt x="442258" y="871154"/>
                  </a:lnTo>
                  <a:lnTo>
                    <a:pt x="442259" y="931616"/>
                  </a:lnTo>
                  <a:cubicBezTo>
                    <a:pt x="449380" y="946736"/>
                    <a:pt x="447671" y="952403"/>
                    <a:pt x="442900" y="970039"/>
                  </a:cubicBezTo>
                  <a:lnTo>
                    <a:pt x="446389" y="978857"/>
                  </a:lnTo>
                  <a:cubicBezTo>
                    <a:pt x="447312" y="1019452"/>
                    <a:pt x="447550" y="1060298"/>
                    <a:pt x="447101" y="1101049"/>
                  </a:cubicBezTo>
                  <a:lnTo>
                    <a:pt x="451588" y="1114277"/>
                  </a:lnTo>
                  <a:cubicBezTo>
                    <a:pt x="451588" y="1117425"/>
                    <a:pt x="451588" y="1121204"/>
                    <a:pt x="452087" y="1125614"/>
                  </a:cubicBezTo>
                  <a:lnTo>
                    <a:pt x="447173" y="1139154"/>
                  </a:lnTo>
                  <a:lnTo>
                    <a:pt x="447173" y="1163092"/>
                  </a:lnTo>
                  <a:lnTo>
                    <a:pt x="452087" y="1176317"/>
                  </a:lnTo>
                  <a:lnTo>
                    <a:pt x="452087" y="1358029"/>
                  </a:lnTo>
                  <a:lnTo>
                    <a:pt x="457143" y="1371886"/>
                  </a:lnTo>
                  <a:lnTo>
                    <a:pt x="457144" y="1394561"/>
                  </a:lnTo>
                  <a:lnTo>
                    <a:pt x="462128" y="1409678"/>
                  </a:lnTo>
                  <a:lnTo>
                    <a:pt x="437344" y="1471089"/>
                  </a:lnTo>
                  <a:cubicBezTo>
                    <a:pt x="436775" y="1494078"/>
                    <a:pt x="443541" y="1480539"/>
                    <a:pt x="446176" y="1489984"/>
                  </a:cubicBezTo>
                  <a:cubicBezTo>
                    <a:pt x="449879" y="1506989"/>
                    <a:pt x="442971" y="1513287"/>
                    <a:pt x="439695" y="1510768"/>
                  </a:cubicBezTo>
                  <a:cubicBezTo>
                    <a:pt x="432075" y="1537225"/>
                    <a:pt x="442900" y="1529350"/>
                    <a:pt x="446817" y="1542261"/>
                  </a:cubicBezTo>
                  <a:lnTo>
                    <a:pt x="446816" y="1603359"/>
                  </a:lnTo>
                  <a:lnTo>
                    <a:pt x="442116" y="1615956"/>
                  </a:lnTo>
                  <a:lnTo>
                    <a:pt x="442116" y="1639576"/>
                  </a:lnTo>
                  <a:lnTo>
                    <a:pt x="437273" y="1652487"/>
                  </a:lnTo>
                  <a:lnTo>
                    <a:pt x="437274" y="1688704"/>
                  </a:lnTo>
                  <a:lnTo>
                    <a:pt x="441831" y="1701299"/>
                  </a:lnTo>
                  <a:lnTo>
                    <a:pt x="441832" y="1725864"/>
                  </a:lnTo>
                  <a:cubicBezTo>
                    <a:pt x="435351" y="1743186"/>
                    <a:pt x="435350" y="1744132"/>
                    <a:pt x="441831" y="1760505"/>
                  </a:cubicBezTo>
                  <a:cubicBezTo>
                    <a:pt x="442489" y="1772444"/>
                    <a:pt x="442681" y="1784819"/>
                    <a:pt x="442401" y="1797040"/>
                  </a:cubicBezTo>
                  <a:lnTo>
                    <a:pt x="437772" y="1810579"/>
                  </a:lnTo>
                  <a:lnTo>
                    <a:pt x="442401" y="1823176"/>
                  </a:lnTo>
                  <a:lnTo>
                    <a:pt x="442401" y="1968674"/>
                  </a:lnTo>
                  <a:lnTo>
                    <a:pt x="447315" y="1981902"/>
                  </a:lnTo>
                  <a:cubicBezTo>
                    <a:pt x="447315" y="1985996"/>
                    <a:pt x="447315" y="1990089"/>
                    <a:pt x="447315" y="1993554"/>
                  </a:cubicBezTo>
                  <a:lnTo>
                    <a:pt x="442900" y="2005837"/>
                  </a:lnTo>
                  <a:lnTo>
                    <a:pt x="442900" y="2093700"/>
                  </a:lnTo>
                  <a:cubicBezTo>
                    <a:pt x="449309" y="2111021"/>
                    <a:pt x="449309" y="2111649"/>
                    <a:pt x="442900" y="2128971"/>
                  </a:cubicBezTo>
                  <a:lnTo>
                    <a:pt x="447173" y="2141569"/>
                  </a:lnTo>
                  <a:cubicBezTo>
                    <a:pt x="447219" y="2145569"/>
                    <a:pt x="447219" y="2149536"/>
                    <a:pt x="447173" y="2153537"/>
                  </a:cubicBezTo>
                  <a:lnTo>
                    <a:pt x="452087" y="2166450"/>
                  </a:lnTo>
                  <a:lnTo>
                    <a:pt x="452087" y="2604511"/>
                  </a:lnTo>
                  <a:lnTo>
                    <a:pt x="456858" y="2617424"/>
                  </a:lnTo>
                  <a:lnTo>
                    <a:pt x="456858" y="2641359"/>
                  </a:lnTo>
                  <a:lnTo>
                    <a:pt x="452372" y="2653956"/>
                  </a:lnTo>
                  <a:lnTo>
                    <a:pt x="452371" y="2678519"/>
                  </a:lnTo>
                  <a:cubicBezTo>
                    <a:pt x="457784" y="2686077"/>
                    <a:pt x="457071" y="2704344"/>
                    <a:pt x="457071" y="2724814"/>
                  </a:cubicBezTo>
                  <a:lnTo>
                    <a:pt x="452373" y="2738984"/>
                  </a:lnTo>
                  <a:lnTo>
                    <a:pt x="452371" y="2762919"/>
                  </a:lnTo>
                  <a:lnTo>
                    <a:pt x="456858" y="2775519"/>
                  </a:lnTo>
                  <a:lnTo>
                    <a:pt x="456859" y="2835982"/>
                  </a:lnTo>
                  <a:lnTo>
                    <a:pt x="452087" y="2848893"/>
                  </a:lnTo>
                  <a:lnTo>
                    <a:pt x="452087" y="3101465"/>
                  </a:lnTo>
                  <a:lnTo>
                    <a:pt x="447030" y="3114692"/>
                  </a:lnTo>
                  <a:lnTo>
                    <a:pt x="447030" y="3357819"/>
                  </a:lnTo>
                  <a:cubicBezTo>
                    <a:pt x="440549" y="3368839"/>
                    <a:pt x="441048" y="3383014"/>
                    <a:pt x="447030" y="3393091"/>
                  </a:cubicBezTo>
                  <a:cubicBezTo>
                    <a:pt x="447030" y="3399703"/>
                    <a:pt x="447030" y="3407576"/>
                    <a:pt x="447458" y="3417025"/>
                  </a:cubicBezTo>
                  <a:lnTo>
                    <a:pt x="451731" y="3429936"/>
                  </a:lnTo>
                  <a:cubicBezTo>
                    <a:pt x="451731" y="3433087"/>
                    <a:pt x="452087" y="3436866"/>
                    <a:pt x="452301" y="3442220"/>
                  </a:cubicBezTo>
                  <a:lnTo>
                    <a:pt x="442543" y="3467096"/>
                  </a:lnTo>
                  <a:lnTo>
                    <a:pt x="447529" y="3480639"/>
                  </a:lnTo>
                  <a:lnTo>
                    <a:pt x="447529" y="3516225"/>
                  </a:lnTo>
                  <a:cubicBezTo>
                    <a:pt x="450951" y="3519472"/>
                    <a:pt x="453128" y="3534396"/>
                    <a:pt x="452392" y="3549513"/>
                  </a:cubicBezTo>
                  <a:cubicBezTo>
                    <a:pt x="452385" y="3549672"/>
                    <a:pt x="452378" y="3549797"/>
                    <a:pt x="452371" y="3549923"/>
                  </a:cubicBezTo>
                  <a:lnTo>
                    <a:pt x="447600" y="3565040"/>
                  </a:lnTo>
                  <a:cubicBezTo>
                    <a:pt x="447600" y="3570396"/>
                    <a:pt x="447600" y="3578268"/>
                    <a:pt x="447244" y="3587086"/>
                  </a:cubicBezTo>
                  <a:lnTo>
                    <a:pt x="452016" y="3601257"/>
                  </a:lnTo>
                  <a:lnTo>
                    <a:pt x="452016" y="3661723"/>
                  </a:lnTo>
                  <a:lnTo>
                    <a:pt x="447458" y="3674320"/>
                  </a:lnTo>
                  <a:lnTo>
                    <a:pt x="447458" y="3770687"/>
                  </a:lnTo>
                  <a:lnTo>
                    <a:pt x="442401" y="3784229"/>
                  </a:lnTo>
                  <a:lnTo>
                    <a:pt x="442401" y="3832416"/>
                  </a:lnTo>
                  <a:lnTo>
                    <a:pt x="437701" y="3845009"/>
                  </a:lnTo>
                  <a:lnTo>
                    <a:pt x="437700" y="3967201"/>
                  </a:lnTo>
                  <a:cubicBezTo>
                    <a:pt x="443683" y="3974131"/>
                    <a:pt x="441973" y="3998694"/>
                    <a:pt x="442615" y="4016016"/>
                  </a:cubicBezTo>
                  <a:cubicBezTo>
                    <a:pt x="452300" y="4037431"/>
                    <a:pt x="445321" y="4105455"/>
                    <a:pt x="447315" y="4146711"/>
                  </a:cubicBezTo>
                  <a:cubicBezTo>
                    <a:pt x="446460" y="4156157"/>
                    <a:pt x="440193" y="4158994"/>
                    <a:pt x="443826" y="4176630"/>
                  </a:cubicBezTo>
                  <a:lnTo>
                    <a:pt x="447244" y="4186076"/>
                  </a:lnTo>
                  <a:lnTo>
                    <a:pt x="447244" y="4270477"/>
                  </a:lnTo>
                  <a:lnTo>
                    <a:pt x="452087" y="4283702"/>
                  </a:lnTo>
                  <a:lnTo>
                    <a:pt x="447743" y="4298191"/>
                  </a:lnTo>
                  <a:cubicBezTo>
                    <a:pt x="446746" y="4308585"/>
                    <a:pt x="448811" y="4314566"/>
                    <a:pt x="451374" y="4319291"/>
                  </a:cubicBezTo>
                  <a:cubicBezTo>
                    <a:pt x="454010" y="4338187"/>
                    <a:pt x="451873" y="4363067"/>
                    <a:pt x="452300" y="4382277"/>
                  </a:cubicBezTo>
                  <a:lnTo>
                    <a:pt x="447743" y="4392669"/>
                  </a:lnTo>
                  <a:lnTo>
                    <a:pt x="450971" y="4402482"/>
                  </a:lnTo>
                  <a:lnTo>
                    <a:pt x="427325" y="4426128"/>
                  </a:lnTo>
                  <a:lnTo>
                    <a:pt x="400740" y="4411564"/>
                  </a:lnTo>
                  <a:cubicBezTo>
                    <a:pt x="396608" y="4415975"/>
                    <a:pt x="399956" y="4431088"/>
                    <a:pt x="395754" y="4435499"/>
                  </a:cubicBezTo>
                  <a:lnTo>
                    <a:pt x="385713" y="4435499"/>
                  </a:lnTo>
                  <a:cubicBezTo>
                    <a:pt x="381796" y="4427626"/>
                    <a:pt x="384145" y="4410936"/>
                    <a:pt x="378591" y="4405897"/>
                  </a:cubicBezTo>
                  <a:cubicBezTo>
                    <a:pt x="391267" y="4374404"/>
                    <a:pt x="408716" y="4398967"/>
                    <a:pt x="422176" y="4380072"/>
                  </a:cubicBezTo>
                  <a:cubicBezTo>
                    <a:pt x="397891" y="4321496"/>
                    <a:pt x="369974" y="4380071"/>
                    <a:pt x="343837" y="4344172"/>
                  </a:cubicBezTo>
                  <a:cubicBezTo>
                    <a:pt x="364977" y="4305623"/>
                    <a:pt x="388595" y="4303040"/>
                    <a:pt x="410140" y="4336927"/>
                  </a:cubicBezTo>
                  <a:lnTo>
                    <a:pt x="417262" y="4320551"/>
                  </a:lnTo>
                  <a:lnTo>
                    <a:pt x="417262" y="4283391"/>
                  </a:lnTo>
                  <a:cubicBezTo>
                    <a:pt x="413060" y="4275202"/>
                    <a:pt x="407932" y="4277092"/>
                    <a:pt x="403659" y="4261973"/>
                  </a:cubicBezTo>
                  <a:cubicBezTo>
                    <a:pt x="398033" y="4220716"/>
                    <a:pt x="412419" y="4232685"/>
                    <a:pt x="416977" y="4211271"/>
                  </a:cubicBezTo>
                  <a:cubicBezTo>
                    <a:pt x="416977" y="4183557"/>
                    <a:pt x="425238" y="4195208"/>
                    <a:pt x="429439" y="4191115"/>
                  </a:cubicBezTo>
                  <a:lnTo>
                    <a:pt x="436561" y="4174425"/>
                  </a:lnTo>
                  <a:lnTo>
                    <a:pt x="436561" y="4161510"/>
                  </a:lnTo>
                  <a:cubicBezTo>
                    <a:pt x="431647" y="4148285"/>
                    <a:pt x="425452" y="4161510"/>
                    <a:pt x="415908" y="4146397"/>
                  </a:cubicBezTo>
                  <a:cubicBezTo>
                    <a:pt x="417119" y="4153955"/>
                    <a:pt x="409926" y="4127187"/>
                    <a:pt x="410211" y="4118998"/>
                  </a:cubicBezTo>
                  <a:cubicBezTo>
                    <a:pt x="394543" y="4100103"/>
                    <a:pt x="386709" y="4171591"/>
                    <a:pt x="372608" y="4123408"/>
                  </a:cubicBezTo>
                  <a:cubicBezTo>
                    <a:pt x="377308" y="4119312"/>
                    <a:pt x="386852" y="4116478"/>
                    <a:pt x="388348" y="4086559"/>
                  </a:cubicBezTo>
                  <a:lnTo>
                    <a:pt x="402591" y="4051919"/>
                  </a:lnTo>
                  <a:lnTo>
                    <a:pt x="402591" y="4039950"/>
                  </a:lnTo>
                  <a:cubicBezTo>
                    <a:pt x="407291" y="4026725"/>
                    <a:pt x="413416" y="4036171"/>
                    <a:pt x="422674" y="4031760"/>
                  </a:cubicBezTo>
                  <a:cubicBezTo>
                    <a:pt x="422675" y="4015073"/>
                    <a:pt x="439125" y="4024520"/>
                    <a:pt x="429796" y="3997437"/>
                  </a:cubicBezTo>
                  <a:cubicBezTo>
                    <a:pt x="398705" y="3974131"/>
                    <a:pt x="366828" y="3981877"/>
                    <a:pt x="336501" y="4020109"/>
                  </a:cubicBezTo>
                  <a:cubicBezTo>
                    <a:pt x="335006" y="4007515"/>
                    <a:pt x="320407" y="4012551"/>
                    <a:pt x="326531" y="3997120"/>
                  </a:cubicBezTo>
                  <a:cubicBezTo>
                    <a:pt x="349830" y="3987105"/>
                    <a:pt x="372850" y="3966949"/>
                    <a:pt x="395255" y="3936971"/>
                  </a:cubicBezTo>
                  <a:cubicBezTo>
                    <a:pt x="407006" y="3962793"/>
                    <a:pt x="407291" y="3947677"/>
                    <a:pt x="408431" y="3902959"/>
                  </a:cubicBezTo>
                  <a:cubicBezTo>
                    <a:pt x="403869" y="3902959"/>
                    <a:pt x="399375" y="3898075"/>
                    <a:pt x="395327" y="3888785"/>
                  </a:cubicBezTo>
                  <a:cubicBezTo>
                    <a:pt x="390697" y="3899808"/>
                    <a:pt x="390697" y="3899808"/>
                    <a:pt x="386424" y="3888785"/>
                  </a:cubicBezTo>
                  <a:cubicBezTo>
                    <a:pt x="376099" y="3901917"/>
                    <a:pt x="365947" y="3917570"/>
                    <a:pt x="356015" y="3935708"/>
                  </a:cubicBezTo>
                  <a:cubicBezTo>
                    <a:pt x="338353" y="3916816"/>
                    <a:pt x="322044" y="3930041"/>
                    <a:pt x="305237" y="3904216"/>
                  </a:cubicBezTo>
                  <a:cubicBezTo>
                    <a:pt x="314709" y="3893510"/>
                    <a:pt x="326175" y="3904216"/>
                    <a:pt x="336644" y="3900122"/>
                  </a:cubicBezTo>
                  <a:lnTo>
                    <a:pt x="347967" y="3868629"/>
                  </a:lnTo>
                  <a:lnTo>
                    <a:pt x="339208" y="3845326"/>
                  </a:lnTo>
                  <a:lnTo>
                    <a:pt x="339208" y="3833358"/>
                  </a:lnTo>
                  <a:cubicBezTo>
                    <a:pt x="341629" y="3822338"/>
                    <a:pt x="349890" y="3833357"/>
                    <a:pt x="348965" y="3813516"/>
                  </a:cubicBezTo>
                  <a:cubicBezTo>
                    <a:pt x="356086" y="3784229"/>
                    <a:pt x="371469" y="3813516"/>
                    <a:pt x="380799" y="3815408"/>
                  </a:cubicBezTo>
                  <a:cubicBezTo>
                    <a:pt x="385000" y="3828947"/>
                    <a:pt x="393404" y="3834617"/>
                    <a:pt x="393333" y="3810054"/>
                  </a:cubicBezTo>
                  <a:cubicBezTo>
                    <a:pt x="393333" y="3805330"/>
                    <a:pt x="396324" y="3801551"/>
                    <a:pt x="397962" y="3797143"/>
                  </a:cubicBezTo>
                  <a:cubicBezTo>
                    <a:pt x="384574" y="3773837"/>
                    <a:pt x="369475" y="3792101"/>
                    <a:pt x="356371" y="3765651"/>
                  </a:cubicBezTo>
                  <a:cubicBezTo>
                    <a:pt x="350745" y="3785803"/>
                    <a:pt x="342128" y="3769112"/>
                    <a:pt x="336857" y="3788008"/>
                  </a:cubicBezTo>
                  <a:lnTo>
                    <a:pt x="324395" y="3756516"/>
                  </a:lnTo>
                  <a:cubicBezTo>
                    <a:pt x="324395" y="3753368"/>
                    <a:pt x="324394" y="3749275"/>
                    <a:pt x="324395" y="3745495"/>
                  </a:cubicBezTo>
                  <a:cubicBezTo>
                    <a:pt x="350389" y="3739825"/>
                    <a:pt x="379018" y="3726914"/>
                    <a:pt x="402733" y="3781710"/>
                  </a:cubicBezTo>
                  <a:cubicBezTo>
                    <a:pt x="402734" y="3787694"/>
                    <a:pt x="402733" y="3791473"/>
                    <a:pt x="402734" y="3795567"/>
                  </a:cubicBezTo>
                  <a:cubicBezTo>
                    <a:pt x="405867" y="3805330"/>
                    <a:pt x="410354" y="3799031"/>
                    <a:pt x="414413" y="3800923"/>
                  </a:cubicBezTo>
                  <a:lnTo>
                    <a:pt x="421178" y="3784861"/>
                  </a:lnTo>
                  <a:cubicBezTo>
                    <a:pt x="420466" y="3773837"/>
                    <a:pt x="415979" y="3770058"/>
                    <a:pt x="417404" y="3747384"/>
                  </a:cubicBezTo>
                  <a:cubicBezTo>
                    <a:pt x="408074" y="3713371"/>
                    <a:pt x="395469" y="3734158"/>
                    <a:pt x="384573" y="3725968"/>
                  </a:cubicBezTo>
                  <a:cubicBezTo>
                    <a:pt x="378412" y="3713497"/>
                    <a:pt x="371812" y="3705813"/>
                    <a:pt x="365059" y="3703293"/>
                  </a:cubicBezTo>
                  <a:lnTo>
                    <a:pt x="353665" y="3671800"/>
                  </a:lnTo>
                  <a:cubicBezTo>
                    <a:pt x="353664" y="3665502"/>
                    <a:pt x="352953" y="3656052"/>
                    <a:pt x="352525" y="3645661"/>
                  </a:cubicBezTo>
                  <a:cubicBezTo>
                    <a:pt x="334508" y="3645661"/>
                    <a:pt x="318626" y="3631804"/>
                    <a:pt x="300893" y="3629284"/>
                  </a:cubicBezTo>
                  <a:cubicBezTo>
                    <a:pt x="298044" y="3625505"/>
                    <a:pt x="299611" y="3610703"/>
                    <a:pt x="299255" y="3601257"/>
                  </a:cubicBezTo>
                  <a:lnTo>
                    <a:pt x="304169" y="3587715"/>
                  </a:lnTo>
                  <a:cubicBezTo>
                    <a:pt x="304169" y="3583307"/>
                    <a:pt x="304169" y="3579528"/>
                    <a:pt x="304169" y="3575432"/>
                  </a:cubicBezTo>
                  <a:cubicBezTo>
                    <a:pt x="307515" y="3570396"/>
                    <a:pt x="311291" y="3555276"/>
                    <a:pt x="306235" y="3546144"/>
                  </a:cubicBezTo>
                  <a:cubicBezTo>
                    <a:pt x="302816" y="3537957"/>
                    <a:pt x="304667" y="3527248"/>
                    <a:pt x="300893" y="3521267"/>
                  </a:cubicBezTo>
                  <a:cubicBezTo>
                    <a:pt x="290282" y="3527248"/>
                    <a:pt x="272905" y="3512446"/>
                    <a:pt x="293771" y="3489775"/>
                  </a:cubicBezTo>
                  <a:lnTo>
                    <a:pt x="293771" y="3478119"/>
                  </a:lnTo>
                  <a:cubicBezTo>
                    <a:pt x="288394" y="3466343"/>
                    <a:pt x="282002" y="3468293"/>
                    <a:pt x="277035" y="3483159"/>
                  </a:cubicBezTo>
                  <a:cubicBezTo>
                    <a:pt x="263623" y="3479379"/>
                    <a:pt x="250157" y="3483727"/>
                    <a:pt x="237012" y="3496073"/>
                  </a:cubicBezTo>
                  <a:lnTo>
                    <a:pt x="231030" y="3477491"/>
                  </a:lnTo>
                  <a:cubicBezTo>
                    <a:pt x="247908" y="3421747"/>
                    <a:pt x="274115" y="3463949"/>
                    <a:pt x="293700" y="3440646"/>
                  </a:cubicBezTo>
                  <a:lnTo>
                    <a:pt x="286579" y="3423320"/>
                  </a:lnTo>
                  <a:cubicBezTo>
                    <a:pt x="283231" y="3434976"/>
                    <a:pt x="270626" y="3445367"/>
                    <a:pt x="270270" y="3426471"/>
                  </a:cubicBezTo>
                  <a:cubicBezTo>
                    <a:pt x="278816" y="3398127"/>
                    <a:pt x="288572" y="3391517"/>
                    <a:pt x="297689" y="3370102"/>
                  </a:cubicBezTo>
                  <a:cubicBezTo>
                    <a:pt x="297688" y="3314675"/>
                    <a:pt x="264430" y="3352777"/>
                    <a:pt x="254958" y="3332311"/>
                  </a:cubicBezTo>
                  <a:cubicBezTo>
                    <a:pt x="256809" y="3321284"/>
                    <a:pt x="262080" y="3326327"/>
                    <a:pt x="265213" y="3325380"/>
                  </a:cubicBezTo>
                  <a:cubicBezTo>
                    <a:pt x="268347" y="3324435"/>
                    <a:pt x="271481" y="3310896"/>
                    <a:pt x="275397" y="3313412"/>
                  </a:cubicBezTo>
                  <a:cubicBezTo>
                    <a:pt x="279262" y="3314926"/>
                    <a:pt x="283128" y="3310579"/>
                    <a:pt x="286365" y="3301132"/>
                  </a:cubicBezTo>
                  <a:cubicBezTo>
                    <a:pt x="291279" y="3298295"/>
                    <a:pt x="298472" y="3308373"/>
                    <a:pt x="302887" y="3294202"/>
                  </a:cubicBezTo>
                  <a:lnTo>
                    <a:pt x="296264" y="3276566"/>
                  </a:lnTo>
                  <a:lnTo>
                    <a:pt x="277605" y="3276566"/>
                  </a:lnTo>
                  <a:cubicBezTo>
                    <a:pt x="274899" y="3269639"/>
                    <a:pt x="274970" y="3260190"/>
                    <a:pt x="275254" y="3248221"/>
                  </a:cubicBezTo>
                  <a:cubicBezTo>
                    <a:pt x="278673" y="3231531"/>
                    <a:pt x="287718" y="3218933"/>
                    <a:pt x="291421" y="3238146"/>
                  </a:cubicBezTo>
                  <a:cubicBezTo>
                    <a:pt x="296440" y="3240193"/>
                    <a:pt x="301483" y="3240821"/>
                    <a:pt x="306520" y="3240034"/>
                  </a:cubicBezTo>
                  <a:cubicBezTo>
                    <a:pt x="311932" y="3227125"/>
                    <a:pt x="319338" y="3217361"/>
                    <a:pt x="320335" y="3195314"/>
                  </a:cubicBezTo>
                  <a:lnTo>
                    <a:pt x="329024" y="3173584"/>
                  </a:lnTo>
                  <a:cubicBezTo>
                    <a:pt x="329024" y="3169805"/>
                    <a:pt x="329024" y="3165712"/>
                    <a:pt x="329024" y="3161618"/>
                  </a:cubicBezTo>
                  <a:lnTo>
                    <a:pt x="333866" y="3148390"/>
                  </a:lnTo>
                  <a:lnTo>
                    <a:pt x="333867" y="3124141"/>
                  </a:lnTo>
                  <a:cubicBezTo>
                    <a:pt x="318697" y="3122250"/>
                    <a:pt x="302175" y="3090446"/>
                    <a:pt x="287290" y="3117843"/>
                  </a:cubicBezTo>
                  <a:cubicBezTo>
                    <a:pt x="284656" y="3108082"/>
                    <a:pt x="284656" y="3108082"/>
                    <a:pt x="285724" y="3086350"/>
                  </a:cubicBezTo>
                  <a:cubicBezTo>
                    <a:pt x="299967" y="3077532"/>
                    <a:pt x="315849" y="3088870"/>
                    <a:pt x="328953" y="3066195"/>
                  </a:cubicBezTo>
                  <a:cubicBezTo>
                    <a:pt x="327101" y="3053912"/>
                    <a:pt x="321047" y="3062416"/>
                    <a:pt x="319267" y="3052338"/>
                  </a:cubicBezTo>
                  <a:lnTo>
                    <a:pt x="324110" y="3039114"/>
                  </a:lnTo>
                  <a:cubicBezTo>
                    <a:pt x="324110" y="3034702"/>
                    <a:pt x="324111" y="3030923"/>
                    <a:pt x="323754" y="3026829"/>
                  </a:cubicBezTo>
                  <a:cubicBezTo>
                    <a:pt x="319196" y="3014861"/>
                    <a:pt x="312502" y="3029035"/>
                    <a:pt x="306876" y="3009825"/>
                  </a:cubicBezTo>
                  <a:cubicBezTo>
                    <a:pt x="301748" y="3012341"/>
                    <a:pt x="297189" y="3004469"/>
                    <a:pt x="304241" y="2991558"/>
                  </a:cubicBezTo>
                  <a:cubicBezTo>
                    <a:pt x="288928" y="2955972"/>
                    <a:pt x="269842" y="2978644"/>
                    <a:pt x="253035" y="2960065"/>
                  </a:cubicBezTo>
                  <a:cubicBezTo>
                    <a:pt x="245487" y="2975810"/>
                    <a:pt x="226756" y="2983368"/>
                    <a:pt x="221985" y="2950619"/>
                  </a:cubicBezTo>
                  <a:cubicBezTo>
                    <a:pt x="251611" y="2927313"/>
                    <a:pt x="286080" y="2948413"/>
                    <a:pt x="313855" y="2903693"/>
                  </a:cubicBezTo>
                  <a:cubicBezTo>
                    <a:pt x="312146" y="2893928"/>
                    <a:pt x="289641" y="2888890"/>
                    <a:pt x="297475" y="2872199"/>
                  </a:cubicBezTo>
                  <a:cubicBezTo>
                    <a:pt x="301107" y="2848893"/>
                    <a:pt x="314638" y="2875664"/>
                    <a:pt x="314282" y="2843227"/>
                  </a:cubicBezTo>
                  <a:cubicBezTo>
                    <a:pt x="312503" y="2834094"/>
                    <a:pt x="308585" y="2837873"/>
                    <a:pt x="305309" y="2833780"/>
                  </a:cubicBezTo>
                  <a:cubicBezTo>
                    <a:pt x="304739" y="2799764"/>
                    <a:pt x="298828" y="2821179"/>
                    <a:pt x="295196" y="2805435"/>
                  </a:cubicBezTo>
                  <a:lnTo>
                    <a:pt x="301890" y="2787799"/>
                  </a:lnTo>
                  <a:cubicBezTo>
                    <a:pt x="320692" y="2834408"/>
                    <a:pt x="308230" y="2740247"/>
                    <a:pt x="323255" y="2767958"/>
                  </a:cubicBezTo>
                  <a:lnTo>
                    <a:pt x="334222" y="2745601"/>
                  </a:lnTo>
                  <a:cubicBezTo>
                    <a:pt x="327101" y="2737728"/>
                    <a:pt x="319124" y="2714108"/>
                    <a:pt x="312003" y="2738670"/>
                  </a:cubicBezTo>
                  <a:cubicBezTo>
                    <a:pt x="298685" y="2686708"/>
                    <a:pt x="278459" y="2794098"/>
                    <a:pt x="269985" y="2732058"/>
                  </a:cubicBezTo>
                  <a:cubicBezTo>
                    <a:pt x="265997" y="2720092"/>
                    <a:pt x="259730" y="2735837"/>
                    <a:pt x="255742" y="2719460"/>
                  </a:cubicBezTo>
                  <a:cubicBezTo>
                    <a:pt x="265214" y="2698046"/>
                    <a:pt x="251184" y="2702456"/>
                    <a:pt x="247053" y="2701825"/>
                  </a:cubicBezTo>
                  <a:lnTo>
                    <a:pt x="244916" y="2686077"/>
                  </a:lnTo>
                  <a:cubicBezTo>
                    <a:pt x="250899" y="2659623"/>
                    <a:pt x="259160" y="2672220"/>
                    <a:pt x="265000" y="2659623"/>
                  </a:cubicBezTo>
                  <a:lnTo>
                    <a:pt x="264999" y="2647658"/>
                  </a:lnTo>
                  <a:lnTo>
                    <a:pt x="260086" y="2634746"/>
                  </a:lnTo>
                  <a:cubicBezTo>
                    <a:pt x="260086" y="2630336"/>
                    <a:pt x="260086" y="2626242"/>
                    <a:pt x="260086" y="2622463"/>
                  </a:cubicBezTo>
                  <a:cubicBezTo>
                    <a:pt x="247836" y="2599157"/>
                    <a:pt x="265355" y="2579002"/>
                    <a:pt x="269985" y="2562943"/>
                  </a:cubicBezTo>
                  <a:lnTo>
                    <a:pt x="269986" y="2550974"/>
                  </a:lnTo>
                  <a:cubicBezTo>
                    <a:pt x="264644" y="2540582"/>
                    <a:pt x="264501" y="2540582"/>
                    <a:pt x="258377" y="2554753"/>
                  </a:cubicBezTo>
                  <a:cubicBezTo>
                    <a:pt x="246982" y="2563885"/>
                    <a:pt x="234163" y="2542470"/>
                    <a:pt x="223409" y="2567664"/>
                  </a:cubicBezTo>
                  <a:cubicBezTo>
                    <a:pt x="217569" y="2545621"/>
                    <a:pt x="208240" y="2564830"/>
                    <a:pt x="202044" y="2551919"/>
                  </a:cubicBezTo>
                  <a:cubicBezTo>
                    <a:pt x="217640" y="2499326"/>
                    <a:pt x="244774" y="2561366"/>
                    <a:pt x="260300" y="2502473"/>
                  </a:cubicBezTo>
                  <a:cubicBezTo>
                    <a:pt x="257949" y="2488934"/>
                    <a:pt x="251326" y="2502475"/>
                    <a:pt x="250471" y="2486729"/>
                  </a:cubicBezTo>
                  <a:cubicBezTo>
                    <a:pt x="248121" y="2455236"/>
                    <a:pt x="233237" y="2469724"/>
                    <a:pt x="228109" y="2482636"/>
                  </a:cubicBezTo>
                  <a:cubicBezTo>
                    <a:pt x="187729" y="2487989"/>
                    <a:pt x="145711" y="2473818"/>
                    <a:pt x="107966" y="2476651"/>
                  </a:cubicBezTo>
                  <a:lnTo>
                    <a:pt x="107966" y="2450829"/>
                  </a:lnTo>
                  <a:lnTo>
                    <a:pt x="114304" y="2445473"/>
                  </a:lnTo>
                  <a:cubicBezTo>
                    <a:pt x="132964" y="2466134"/>
                    <a:pt x="152437" y="2467959"/>
                    <a:pt x="171278" y="2450829"/>
                  </a:cubicBezTo>
                  <a:lnTo>
                    <a:pt x="167503" y="2441379"/>
                  </a:lnTo>
                  <a:cubicBezTo>
                    <a:pt x="163088" y="2387843"/>
                    <a:pt x="179895" y="2395084"/>
                    <a:pt x="186661" y="2368002"/>
                  </a:cubicBezTo>
                  <a:lnTo>
                    <a:pt x="186661" y="2355090"/>
                  </a:lnTo>
                  <a:cubicBezTo>
                    <a:pt x="178186" y="2345327"/>
                    <a:pt x="168358" y="2323598"/>
                    <a:pt x="159741" y="2348789"/>
                  </a:cubicBezTo>
                  <a:cubicBezTo>
                    <a:pt x="150768" y="2320133"/>
                    <a:pt x="139444" y="2362335"/>
                    <a:pt x="130613" y="2372723"/>
                  </a:cubicBezTo>
                  <a:cubicBezTo>
                    <a:pt x="123491" y="2379025"/>
                    <a:pt x="117794" y="2361704"/>
                    <a:pt x="110459" y="2361390"/>
                  </a:cubicBezTo>
                  <a:lnTo>
                    <a:pt x="104050" y="2343436"/>
                  </a:lnTo>
                  <a:cubicBezTo>
                    <a:pt x="110459" y="2328951"/>
                    <a:pt x="122281" y="2328322"/>
                    <a:pt x="127551" y="2305962"/>
                  </a:cubicBezTo>
                  <a:cubicBezTo>
                    <a:pt x="125059" y="2293993"/>
                    <a:pt x="116227" y="2308796"/>
                    <a:pt x="116940" y="2288326"/>
                  </a:cubicBezTo>
                  <a:cubicBezTo>
                    <a:pt x="110601" y="2282655"/>
                    <a:pt x="45723" y="2288326"/>
                    <a:pt x="62103" y="2251477"/>
                  </a:cubicBezTo>
                  <a:cubicBezTo>
                    <a:pt x="82684" y="2269431"/>
                    <a:pt x="96857" y="2214947"/>
                    <a:pt x="115373" y="2202981"/>
                  </a:cubicBezTo>
                  <a:cubicBezTo>
                    <a:pt x="119361" y="2189123"/>
                    <a:pt x="119361" y="2189123"/>
                    <a:pt x="113594" y="2173689"/>
                  </a:cubicBezTo>
                  <a:cubicBezTo>
                    <a:pt x="116443" y="2163770"/>
                    <a:pt x="119523" y="2155236"/>
                    <a:pt x="122780" y="2148181"/>
                  </a:cubicBezTo>
                  <a:lnTo>
                    <a:pt x="118008" y="2135269"/>
                  </a:lnTo>
                  <a:cubicBezTo>
                    <a:pt x="118008" y="2130545"/>
                    <a:pt x="118007" y="2126766"/>
                    <a:pt x="117652" y="2122673"/>
                  </a:cubicBezTo>
                  <a:cubicBezTo>
                    <a:pt x="107824" y="2079843"/>
                    <a:pt x="96287" y="2135269"/>
                    <a:pt x="86032" y="2106612"/>
                  </a:cubicBezTo>
                  <a:cubicBezTo>
                    <a:pt x="82185" y="2118579"/>
                    <a:pt x="77272" y="2115114"/>
                    <a:pt x="73711" y="2124246"/>
                  </a:cubicBezTo>
                  <a:lnTo>
                    <a:pt x="73711" y="2135902"/>
                  </a:lnTo>
                  <a:cubicBezTo>
                    <a:pt x="63242" y="2150700"/>
                    <a:pt x="50922" y="2129917"/>
                    <a:pt x="41878" y="2167394"/>
                  </a:cubicBezTo>
                  <a:cubicBezTo>
                    <a:pt x="36321" y="2162669"/>
                    <a:pt x="33473" y="2175267"/>
                    <a:pt x="34400" y="2196681"/>
                  </a:cubicBezTo>
                  <a:lnTo>
                    <a:pt x="29984" y="2209592"/>
                  </a:lnTo>
                  <a:cubicBezTo>
                    <a:pt x="29984" y="2212743"/>
                    <a:pt x="29984" y="2216522"/>
                    <a:pt x="29557" y="2221244"/>
                  </a:cubicBezTo>
                  <a:lnTo>
                    <a:pt x="24714" y="2234472"/>
                  </a:lnTo>
                  <a:lnTo>
                    <a:pt x="24714" y="2251163"/>
                  </a:lnTo>
                  <a:cubicBezTo>
                    <a:pt x="33402" y="2271004"/>
                    <a:pt x="43871" y="2264389"/>
                    <a:pt x="53841" y="2276357"/>
                  </a:cubicBezTo>
                  <a:cubicBezTo>
                    <a:pt x="46292" y="2304702"/>
                    <a:pt x="37248" y="2283916"/>
                    <a:pt x="29699" y="2311943"/>
                  </a:cubicBezTo>
                  <a:cubicBezTo>
                    <a:pt x="37889" y="2356665"/>
                    <a:pt x="60250" y="2301237"/>
                    <a:pt x="63883" y="2349420"/>
                  </a:cubicBezTo>
                  <a:cubicBezTo>
                    <a:pt x="59325" y="2355090"/>
                    <a:pt x="59325" y="2355090"/>
                    <a:pt x="37390" y="2355091"/>
                  </a:cubicBezTo>
                  <a:cubicBezTo>
                    <a:pt x="32832" y="2339343"/>
                    <a:pt x="22435" y="2335250"/>
                    <a:pt x="24642" y="2370207"/>
                  </a:cubicBezTo>
                  <a:cubicBezTo>
                    <a:pt x="25995" y="2380282"/>
                    <a:pt x="29913" y="2384378"/>
                    <a:pt x="32191" y="2391937"/>
                  </a:cubicBezTo>
                  <a:cubicBezTo>
                    <a:pt x="37105" y="2391937"/>
                    <a:pt x="57189" y="2388157"/>
                    <a:pt x="45865" y="2415871"/>
                  </a:cubicBezTo>
                  <a:cubicBezTo>
                    <a:pt x="41094" y="2420278"/>
                    <a:pt x="29058" y="2402960"/>
                    <a:pt x="29556" y="2434135"/>
                  </a:cubicBezTo>
                  <a:lnTo>
                    <a:pt x="19871" y="2458701"/>
                  </a:lnTo>
                  <a:lnTo>
                    <a:pt x="24286" y="2469724"/>
                  </a:lnTo>
                  <a:cubicBezTo>
                    <a:pt x="25426" y="2494287"/>
                    <a:pt x="24286" y="2520109"/>
                    <a:pt x="24999" y="2544675"/>
                  </a:cubicBezTo>
                  <a:lnTo>
                    <a:pt x="28987" y="2554439"/>
                  </a:lnTo>
                  <a:cubicBezTo>
                    <a:pt x="29913" y="2571443"/>
                    <a:pt x="29912" y="2572075"/>
                    <a:pt x="24072" y="2574280"/>
                  </a:cubicBezTo>
                  <a:cubicBezTo>
                    <a:pt x="19444" y="2574280"/>
                    <a:pt x="20013" y="2583412"/>
                    <a:pt x="19657" y="2591598"/>
                  </a:cubicBezTo>
                  <a:cubicBezTo>
                    <a:pt x="9473" y="2616478"/>
                    <a:pt x="17165" y="2434135"/>
                    <a:pt x="14886" y="2397918"/>
                  </a:cubicBezTo>
                  <a:lnTo>
                    <a:pt x="19586" y="2385007"/>
                  </a:lnTo>
                  <a:cubicBezTo>
                    <a:pt x="10471" y="2369261"/>
                    <a:pt x="16453" y="2310055"/>
                    <a:pt x="14815" y="2275729"/>
                  </a:cubicBezTo>
                  <a:lnTo>
                    <a:pt x="18945" y="2265651"/>
                  </a:lnTo>
                  <a:cubicBezTo>
                    <a:pt x="21937" y="2209278"/>
                    <a:pt x="17592" y="2147867"/>
                    <a:pt x="20583" y="2091180"/>
                  </a:cubicBezTo>
                  <a:lnTo>
                    <a:pt x="24357" y="2081734"/>
                  </a:lnTo>
                  <a:lnTo>
                    <a:pt x="24358" y="2018748"/>
                  </a:lnTo>
                  <a:lnTo>
                    <a:pt x="19943" y="2006148"/>
                  </a:lnTo>
                  <a:lnTo>
                    <a:pt x="19943" y="1969934"/>
                  </a:lnTo>
                  <a:lnTo>
                    <a:pt x="24642" y="1957336"/>
                  </a:lnTo>
                  <a:lnTo>
                    <a:pt x="24642" y="1945368"/>
                  </a:lnTo>
                  <a:cubicBezTo>
                    <a:pt x="9189" y="1940647"/>
                    <a:pt x="16310" y="1886162"/>
                    <a:pt x="14814" y="1836405"/>
                  </a:cubicBezTo>
                  <a:lnTo>
                    <a:pt x="19444" y="1822862"/>
                  </a:lnTo>
                  <a:cubicBezTo>
                    <a:pt x="9402" y="1794834"/>
                    <a:pt x="17165" y="1716101"/>
                    <a:pt x="14815" y="1665400"/>
                  </a:cubicBezTo>
                  <a:lnTo>
                    <a:pt x="10471" y="1652169"/>
                  </a:lnTo>
                  <a:lnTo>
                    <a:pt x="9901" y="1640835"/>
                  </a:lnTo>
                  <a:lnTo>
                    <a:pt x="14743" y="1626979"/>
                  </a:lnTo>
                  <a:lnTo>
                    <a:pt x="14744" y="1603041"/>
                  </a:lnTo>
                  <a:lnTo>
                    <a:pt x="9972" y="1590447"/>
                  </a:lnTo>
                  <a:lnTo>
                    <a:pt x="9972" y="1408103"/>
                  </a:lnTo>
                  <a:lnTo>
                    <a:pt x="15028" y="1394561"/>
                  </a:lnTo>
                  <a:lnTo>
                    <a:pt x="15029" y="1310792"/>
                  </a:lnTo>
                  <a:lnTo>
                    <a:pt x="19443" y="1297563"/>
                  </a:lnTo>
                  <a:lnTo>
                    <a:pt x="15669" y="1288114"/>
                  </a:lnTo>
                  <a:cubicBezTo>
                    <a:pt x="14102" y="1276462"/>
                    <a:pt x="15171" y="1264497"/>
                    <a:pt x="14814" y="1251268"/>
                  </a:cubicBezTo>
                  <a:lnTo>
                    <a:pt x="19372" y="1237729"/>
                  </a:lnTo>
                  <a:lnTo>
                    <a:pt x="14957" y="1224814"/>
                  </a:lnTo>
                  <a:lnTo>
                    <a:pt x="14957" y="689438"/>
                  </a:lnTo>
                  <a:lnTo>
                    <a:pt x="19800" y="676527"/>
                  </a:lnTo>
                  <a:lnTo>
                    <a:pt x="19800" y="409154"/>
                  </a:lnTo>
                  <a:lnTo>
                    <a:pt x="24500" y="396241"/>
                  </a:lnTo>
                  <a:lnTo>
                    <a:pt x="24500" y="347429"/>
                  </a:lnTo>
                  <a:cubicBezTo>
                    <a:pt x="14601" y="325068"/>
                    <a:pt x="21794" y="254838"/>
                    <a:pt x="19729" y="213899"/>
                  </a:cubicBezTo>
                  <a:cubicBezTo>
                    <a:pt x="13106" y="195949"/>
                    <a:pt x="13105" y="195318"/>
                    <a:pt x="19729" y="177996"/>
                  </a:cubicBezTo>
                  <a:lnTo>
                    <a:pt x="19728" y="68087"/>
                  </a:lnTo>
                  <a:lnTo>
                    <a:pt x="15314" y="55490"/>
                  </a:lnTo>
                  <a:cubicBezTo>
                    <a:pt x="15314" y="52025"/>
                    <a:pt x="15313" y="48246"/>
                    <a:pt x="15314" y="43838"/>
                  </a:cubicBezTo>
                  <a:lnTo>
                    <a:pt x="20298" y="30611"/>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410" name="Google Shape;410;p19"/>
            <p:cNvSpPr/>
            <p:nvPr/>
          </p:nvSpPr>
          <p:spPr>
            <a:xfrm rot="2700000">
              <a:off x="10891296" y="4371068"/>
              <a:ext cx="443299" cy="3094350"/>
            </a:xfrm>
            <a:custGeom>
              <a:rect b="b" l="l" r="r" t="t"/>
              <a:pathLst>
                <a:path extrusionOk="0" h="3092630" w="443053">
                  <a:moveTo>
                    <a:pt x="74564" y="3023260"/>
                  </a:moveTo>
                  <a:lnTo>
                    <a:pt x="74572" y="3023269"/>
                  </a:lnTo>
                  <a:lnTo>
                    <a:pt x="74546" y="3023295"/>
                  </a:lnTo>
                  <a:close/>
                  <a:moveTo>
                    <a:pt x="15654" y="1957597"/>
                  </a:moveTo>
                  <a:cubicBezTo>
                    <a:pt x="16908" y="1957597"/>
                    <a:pt x="18101" y="1959880"/>
                    <a:pt x="20452" y="1964445"/>
                  </a:cubicBezTo>
                  <a:lnTo>
                    <a:pt x="20452" y="2001609"/>
                  </a:lnTo>
                  <a:lnTo>
                    <a:pt x="26861" y="2006644"/>
                  </a:lnTo>
                  <a:cubicBezTo>
                    <a:pt x="43383" y="1966020"/>
                    <a:pt x="62042" y="2017667"/>
                    <a:pt x="31562" y="2018299"/>
                  </a:cubicBezTo>
                  <a:cubicBezTo>
                    <a:pt x="30992" y="2023969"/>
                    <a:pt x="30350" y="2029322"/>
                    <a:pt x="29923" y="2033101"/>
                  </a:cubicBezTo>
                  <a:cubicBezTo>
                    <a:pt x="31704" y="2046958"/>
                    <a:pt x="38041" y="2037509"/>
                    <a:pt x="39965" y="2050106"/>
                  </a:cubicBezTo>
                  <a:lnTo>
                    <a:pt x="39965" y="2060497"/>
                  </a:lnTo>
                  <a:cubicBezTo>
                    <a:pt x="37828" y="2064908"/>
                    <a:pt x="16036" y="2088211"/>
                    <a:pt x="22873" y="2103642"/>
                  </a:cubicBezTo>
                  <a:cubicBezTo>
                    <a:pt x="36888" y="2151198"/>
                    <a:pt x="55341" y="2164772"/>
                    <a:pt x="72084" y="2139859"/>
                  </a:cubicBezTo>
                  <a:lnTo>
                    <a:pt x="78778" y="2157813"/>
                  </a:lnTo>
                  <a:cubicBezTo>
                    <a:pt x="80060" y="2207255"/>
                    <a:pt x="50861" y="2140805"/>
                    <a:pt x="54564" y="2206941"/>
                  </a:cubicBezTo>
                  <a:cubicBezTo>
                    <a:pt x="44878" y="2231504"/>
                    <a:pt x="35407" y="2257958"/>
                    <a:pt x="22944" y="2249140"/>
                  </a:cubicBezTo>
                  <a:cubicBezTo>
                    <a:pt x="19953" y="2259217"/>
                    <a:pt x="19882" y="2259218"/>
                    <a:pt x="21234" y="2280633"/>
                  </a:cubicBezTo>
                  <a:cubicBezTo>
                    <a:pt x="24953" y="2284854"/>
                    <a:pt x="28820" y="2285893"/>
                    <a:pt x="32630" y="2283783"/>
                  </a:cubicBezTo>
                  <a:cubicBezTo>
                    <a:pt x="44878" y="2259217"/>
                    <a:pt x="59550" y="2278741"/>
                    <a:pt x="72226" y="2272760"/>
                  </a:cubicBezTo>
                  <a:cubicBezTo>
                    <a:pt x="78016" y="2288412"/>
                    <a:pt x="85309" y="2288412"/>
                    <a:pt x="91099" y="2272760"/>
                  </a:cubicBezTo>
                  <a:cubicBezTo>
                    <a:pt x="97102" y="2284223"/>
                    <a:pt x="102906" y="2297577"/>
                    <a:pt x="108476" y="2312757"/>
                  </a:cubicBezTo>
                  <a:lnTo>
                    <a:pt x="103989" y="2325668"/>
                  </a:lnTo>
                  <a:cubicBezTo>
                    <a:pt x="103989" y="2329133"/>
                    <a:pt x="103989" y="2333226"/>
                    <a:pt x="103989" y="2337319"/>
                  </a:cubicBezTo>
                  <a:cubicBezTo>
                    <a:pt x="101425" y="2347711"/>
                    <a:pt x="76214" y="2349285"/>
                    <a:pt x="81271" y="2333540"/>
                  </a:cubicBezTo>
                  <a:cubicBezTo>
                    <a:pt x="85778" y="2332691"/>
                    <a:pt x="90094" y="2325162"/>
                    <a:pt x="93520" y="2312125"/>
                  </a:cubicBezTo>
                  <a:cubicBezTo>
                    <a:pt x="77282" y="2290396"/>
                    <a:pt x="59834" y="2335428"/>
                    <a:pt x="44381" y="2307404"/>
                  </a:cubicBezTo>
                  <a:cubicBezTo>
                    <a:pt x="37714" y="2313481"/>
                    <a:pt x="31297" y="2324091"/>
                    <a:pt x="25366" y="2338896"/>
                  </a:cubicBezTo>
                  <a:cubicBezTo>
                    <a:pt x="25365" y="2343932"/>
                    <a:pt x="25366" y="2347711"/>
                    <a:pt x="25793" y="2351808"/>
                  </a:cubicBezTo>
                  <a:cubicBezTo>
                    <a:pt x="39253" y="2370072"/>
                    <a:pt x="53069" y="2338579"/>
                    <a:pt x="67312" y="2344878"/>
                  </a:cubicBezTo>
                  <a:lnTo>
                    <a:pt x="74434" y="2362831"/>
                  </a:lnTo>
                  <a:lnTo>
                    <a:pt x="64891" y="2387393"/>
                  </a:lnTo>
                  <a:lnTo>
                    <a:pt x="64891" y="2399359"/>
                  </a:lnTo>
                  <a:lnTo>
                    <a:pt x="69448" y="2411960"/>
                  </a:lnTo>
                  <a:lnTo>
                    <a:pt x="65461" y="2423925"/>
                  </a:lnTo>
                  <a:cubicBezTo>
                    <a:pt x="82481" y="2516512"/>
                    <a:pt x="104274" y="2430538"/>
                    <a:pt x="123787" y="2417941"/>
                  </a:cubicBezTo>
                  <a:lnTo>
                    <a:pt x="123787" y="2484705"/>
                  </a:lnTo>
                  <a:cubicBezTo>
                    <a:pt x="116665" y="2506748"/>
                    <a:pt x="101567" y="2467069"/>
                    <a:pt x="99004" y="2509900"/>
                  </a:cubicBezTo>
                  <a:cubicBezTo>
                    <a:pt x="91384" y="2529741"/>
                    <a:pt x="57911" y="2503915"/>
                    <a:pt x="59977" y="2554621"/>
                  </a:cubicBezTo>
                  <a:cubicBezTo>
                    <a:pt x="63851" y="2576254"/>
                    <a:pt x="70809" y="2581451"/>
                    <a:pt x="76072" y="2566587"/>
                  </a:cubicBezTo>
                  <a:cubicBezTo>
                    <a:pt x="100997" y="2561862"/>
                    <a:pt x="103419" y="2562175"/>
                    <a:pt x="108974" y="2569734"/>
                  </a:cubicBezTo>
                  <a:lnTo>
                    <a:pt x="104060" y="2583280"/>
                  </a:lnTo>
                  <a:lnTo>
                    <a:pt x="104060" y="2594617"/>
                  </a:lnTo>
                  <a:cubicBezTo>
                    <a:pt x="99004" y="2608156"/>
                    <a:pt x="44167" y="2607843"/>
                    <a:pt x="57982" y="2648782"/>
                  </a:cubicBezTo>
                  <a:cubicBezTo>
                    <a:pt x="67668" y="2639018"/>
                    <a:pt x="78565" y="2674607"/>
                    <a:pt x="86043" y="2651618"/>
                  </a:cubicBezTo>
                  <a:cubicBezTo>
                    <a:pt x="97815" y="2651870"/>
                    <a:pt x="109572" y="2647238"/>
                    <a:pt x="121152" y="2637762"/>
                  </a:cubicBezTo>
                  <a:cubicBezTo>
                    <a:pt x="128274" y="2664529"/>
                    <a:pt x="141022" y="2633982"/>
                    <a:pt x="148286" y="2657917"/>
                  </a:cubicBezTo>
                  <a:cubicBezTo>
                    <a:pt x="148286" y="2689410"/>
                    <a:pt x="135040" y="2662324"/>
                    <a:pt x="131123" y="2685317"/>
                  </a:cubicBezTo>
                  <a:cubicBezTo>
                    <a:pt x="116879" y="2659491"/>
                    <a:pt x="102636" y="2685316"/>
                    <a:pt x="87111" y="2696968"/>
                  </a:cubicBezTo>
                  <a:cubicBezTo>
                    <a:pt x="77567" y="2683425"/>
                    <a:pt x="46731" y="2669254"/>
                    <a:pt x="40321" y="2700116"/>
                  </a:cubicBezTo>
                  <a:cubicBezTo>
                    <a:pt x="43811" y="2710825"/>
                    <a:pt x="44808" y="2725309"/>
                    <a:pt x="48012" y="2734445"/>
                  </a:cubicBezTo>
                  <a:cubicBezTo>
                    <a:pt x="57627" y="2724586"/>
                    <a:pt x="67504" y="2720774"/>
                    <a:pt x="77353" y="2723105"/>
                  </a:cubicBezTo>
                  <a:cubicBezTo>
                    <a:pt x="84475" y="2738852"/>
                    <a:pt x="84475" y="2738852"/>
                    <a:pt x="91597" y="2723105"/>
                  </a:cubicBezTo>
                  <a:cubicBezTo>
                    <a:pt x="115098" y="2723105"/>
                    <a:pt x="140381" y="2711139"/>
                    <a:pt x="162814" y="2740426"/>
                  </a:cubicBezTo>
                  <a:cubicBezTo>
                    <a:pt x="158613" y="2748302"/>
                    <a:pt x="159609" y="2760895"/>
                    <a:pt x="156048" y="2770031"/>
                  </a:cubicBezTo>
                  <a:cubicBezTo>
                    <a:pt x="141805" y="2755857"/>
                    <a:pt x="126351" y="2747985"/>
                    <a:pt x="114458" y="2787667"/>
                  </a:cubicBezTo>
                  <a:cubicBezTo>
                    <a:pt x="114458" y="2793334"/>
                    <a:pt x="114458" y="2797430"/>
                    <a:pt x="114101" y="2801524"/>
                  </a:cubicBezTo>
                  <a:cubicBezTo>
                    <a:pt x="103633" y="2821676"/>
                    <a:pt x="87894" y="2837738"/>
                    <a:pt x="77426" y="2819788"/>
                  </a:cubicBezTo>
                  <a:cubicBezTo>
                    <a:pt x="73722" y="2824827"/>
                    <a:pt x="76214" y="2845927"/>
                    <a:pt x="72084" y="2841203"/>
                  </a:cubicBezTo>
                  <a:cubicBezTo>
                    <a:pt x="66186" y="2830213"/>
                    <a:pt x="59984" y="2822687"/>
                    <a:pt x="53639" y="2818842"/>
                  </a:cubicBezTo>
                  <a:cubicBezTo>
                    <a:pt x="45805" y="2827346"/>
                    <a:pt x="46517" y="2850335"/>
                    <a:pt x="41247" y="2860416"/>
                  </a:cubicBezTo>
                  <a:cubicBezTo>
                    <a:pt x="48383" y="2885954"/>
                    <a:pt x="57577" y="2897325"/>
                    <a:pt x="66671" y="2891909"/>
                  </a:cubicBezTo>
                  <a:cubicBezTo>
                    <a:pt x="84710" y="2871155"/>
                    <a:pt x="103177" y="2858621"/>
                    <a:pt x="121793" y="2854431"/>
                  </a:cubicBezTo>
                  <a:cubicBezTo>
                    <a:pt x="127184" y="2872884"/>
                    <a:pt x="133942" y="2881735"/>
                    <a:pt x="140737" y="2879309"/>
                  </a:cubicBezTo>
                  <a:lnTo>
                    <a:pt x="134185" y="2897262"/>
                  </a:lnTo>
                  <a:lnTo>
                    <a:pt x="141306" y="2914580"/>
                  </a:lnTo>
                  <a:cubicBezTo>
                    <a:pt x="159823" y="2883088"/>
                    <a:pt x="182257" y="2896316"/>
                    <a:pt x="199989" y="2855374"/>
                  </a:cubicBezTo>
                  <a:cubicBezTo>
                    <a:pt x="203657" y="2856696"/>
                    <a:pt x="207310" y="2851975"/>
                    <a:pt x="210245" y="2842149"/>
                  </a:cubicBezTo>
                  <a:cubicBezTo>
                    <a:pt x="212453" y="2842149"/>
                    <a:pt x="226268" y="2836478"/>
                    <a:pt x="220001" y="2854432"/>
                  </a:cubicBezTo>
                  <a:cubicBezTo>
                    <a:pt x="215799" y="2870804"/>
                    <a:pt x="207111" y="2860416"/>
                    <a:pt x="207610" y="2884033"/>
                  </a:cubicBezTo>
                  <a:lnTo>
                    <a:pt x="204061" y="2893780"/>
                  </a:lnTo>
                  <a:lnTo>
                    <a:pt x="190415" y="2907426"/>
                  </a:lnTo>
                  <a:lnTo>
                    <a:pt x="185256" y="2902890"/>
                  </a:lnTo>
                  <a:cubicBezTo>
                    <a:pt x="180242" y="2898964"/>
                    <a:pt x="175774" y="2898380"/>
                    <a:pt x="174094" y="2912750"/>
                  </a:cubicBezTo>
                  <a:lnTo>
                    <a:pt x="173710" y="2924131"/>
                  </a:lnTo>
                  <a:lnTo>
                    <a:pt x="126692" y="2971149"/>
                  </a:lnTo>
                  <a:lnTo>
                    <a:pt x="123787" y="2967806"/>
                  </a:lnTo>
                  <a:cubicBezTo>
                    <a:pt x="119763" y="2962294"/>
                    <a:pt x="115611" y="2961113"/>
                    <a:pt x="111401" y="2962933"/>
                  </a:cubicBezTo>
                  <a:cubicBezTo>
                    <a:pt x="107192" y="2964753"/>
                    <a:pt x="102925" y="2969575"/>
                    <a:pt x="98674" y="2976070"/>
                  </a:cubicBezTo>
                  <a:lnTo>
                    <a:pt x="74564" y="3023260"/>
                  </a:lnTo>
                  <a:lnTo>
                    <a:pt x="73508" y="3022287"/>
                  </a:lnTo>
                  <a:lnTo>
                    <a:pt x="73840" y="3024001"/>
                  </a:lnTo>
                  <a:lnTo>
                    <a:pt x="5211" y="3092630"/>
                  </a:lnTo>
                  <a:lnTo>
                    <a:pt x="5211" y="3011263"/>
                  </a:lnTo>
                  <a:lnTo>
                    <a:pt x="10054" y="2998352"/>
                  </a:lnTo>
                  <a:lnTo>
                    <a:pt x="10053" y="2986701"/>
                  </a:lnTo>
                  <a:lnTo>
                    <a:pt x="4997" y="2973159"/>
                  </a:lnTo>
                  <a:lnTo>
                    <a:pt x="4997" y="2815694"/>
                  </a:lnTo>
                  <a:cubicBezTo>
                    <a:pt x="-343" y="2808136"/>
                    <a:pt x="-771" y="2784202"/>
                    <a:pt x="796" y="2765620"/>
                  </a:cubicBezTo>
                  <a:cubicBezTo>
                    <a:pt x="6920" y="2749558"/>
                    <a:pt x="6920" y="2748616"/>
                    <a:pt x="796" y="2731294"/>
                  </a:cubicBezTo>
                  <a:lnTo>
                    <a:pt x="5282" y="2718383"/>
                  </a:lnTo>
                  <a:lnTo>
                    <a:pt x="5282" y="2694449"/>
                  </a:lnTo>
                  <a:cubicBezTo>
                    <a:pt x="3858" y="2690352"/>
                    <a:pt x="2148" y="2686259"/>
                    <a:pt x="511" y="2681848"/>
                  </a:cubicBezTo>
                  <a:lnTo>
                    <a:pt x="511" y="2549265"/>
                  </a:lnTo>
                  <a:lnTo>
                    <a:pt x="5567" y="2536039"/>
                  </a:lnTo>
                  <a:lnTo>
                    <a:pt x="5567" y="2476202"/>
                  </a:lnTo>
                  <a:lnTo>
                    <a:pt x="10197" y="2462976"/>
                  </a:lnTo>
                  <a:cubicBezTo>
                    <a:pt x="10908" y="2452585"/>
                    <a:pt x="9057" y="2446600"/>
                    <a:pt x="6421" y="2442821"/>
                  </a:cubicBezTo>
                  <a:cubicBezTo>
                    <a:pt x="4784" y="2432429"/>
                    <a:pt x="4784" y="2229298"/>
                    <a:pt x="6421" y="2157181"/>
                  </a:cubicBezTo>
                  <a:lnTo>
                    <a:pt x="10196" y="2147735"/>
                  </a:lnTo>
                  <a:lnTo>
                    <a:pt x="10197" y="2013574"/>
                  </a:lnTo>
                  <a:lnTo>
                    <a:pt x="5851" y="2000977"/>
                  </a:lnTo>
                  <a:lnTo>
                    <a:pt x="10482" y="1988379"/>
                  </a:lnTo>
                  <a:lnTo>
                    <a:pt x="10482" y="1964445"/>
                  </a:lnTo>
                  <a:cubicBezTo>
                    <a:pt x="13081" y="1959880"/>
                    <a:pt x="14398" y="1957597"/>
                    <a:pt x="15654" y="1957597"/>
                  </a:cubicBezTo>
                  <a:close/>
                  <a:moveTo>
                    <a:pt x="397545" y="1272240"/>
                  </a:moveTo>
                  <a:cubicBezTo>
                    <a:pt x="402032" y="1281372"/>
                    <a:pt x="408157" y="1297434"/>
                    <a:pt x="412785" y="1283261"/>
                  </a:cubicBezTo>
                  <a:cubicBezTo>
                    <a:pt x="413997" y="1254915"/>
                    <a:pt x="401463" y="1263105"/>
                    <a:pt x="397545" y="1272240"/>
                  </a:cubicBezTo>
                  <a:close/>
                  <a:moveTo>
                    <a:pt x="415777" y="960753"/>
                  </a:moveTo>
                  <a:cubicBezTo>
                    <a:pt x="411625" y="960753"/>
                    <a:pt x="407474" y="966744"/>
                    <a:pt x="404026" y="978729"/>
                  </a:cubicBezTo>
                  <a:lnTo>
                    <a:pt x="414780" y="1010221"/>
                  </a:lnTo>
                  <a:cubicBezTo>
                    <a:pt x="419395" y="1011355"/>
                    <a:pt x="423940" y="1004835"/>
                    <a:pt x="427528" y="991953"/>
                  </a:cubicBezTo>
                  <a:lnTo>
                    <a:pt x="427528" y="978729"/>
                  </a:lnTo>
                  <a:cubicBezTo>
                    <a:pt x="424080" y="966745"/>
                    <a:pt x="419929" y="960753"/>
                    <a:pt x="415777" y="960753"/>
                  </a:cubicBezTo>
                  <a:close/>
                  <a:moveTo>
                    <a:pt x="315433" y="421619"/>
                  </a:moveTo>
                  <a:cubicBezTo>
                    <a:pt x="318138" y="449961"/>
                    <a:pt x="335231" y="449333"/>
                    <a:pt x="342567" y="449333"/>
                  </a:cubicBezTo>
                  <a:cubicBezTo>
                    <a:pt x="349474" y="468860"/>
                    <a:pt x="352537" y="458782"/>
                    <a:pt x="358803" y="439883"/>
                  </a:cubicBezTo>
                  <a:lnTo>
                    <a:pt x="359515" y="441147"/>
                  </a:lnTo>
                  <a:lnTo>
                    <a:pt x="359088" y="429495"/>
                  </a:lnTo>
                  <a:cubicBezTo>
                    <a:pt x="345194" y="404331"/>
                    <a:pt x="329747" y="401560"/>
                    <a:pt x="315433" y="421619"/>
                  </a:cubicBezTo>
                  <a:close/>
                  <a:moveTo>
                    <a:pt x="315290" y="362870"/>
                  </a:moveTo>
                  <a:cubicBezTo>
                    <a:pt x="313579" y="362870"/>
                    <a:pt x="311868" y="365027"/>
                    <a:pt x="310376" y="369340"/>
                  </a:cubicBezTo>
                  <a:lnTo>
                    <a:pt x="310376" y="381309"/>
                  </a:lnTo>
                  <a:cubicBezTo>
                    <a:pt x="313239" y="388269"/>
                    <a:pt x="316728" y="387766"/>
                    <a:pt x="319492" y="380048"/>
                  </a:cubicBezTo>
                  <a:lnTo>
                    <a:pt x="320205" y="381309"/>
                  </a:lnTo>
                  <a:lnTo>
                    <a:pt x="320203" y="369340"/>
                  </a:lnTo>
                  <a:cubicBezTo>
                    <a:pt x="318712" y="365027"/>
                    <a:pt x="317001" y="362871"/>
                    <a:pt x="315290" y="362870"/>
                  </a:cubicBezTo>
                  <a:close/>
                  <a:moveTo>
                    <a:pt x="364430" y="296594"/>
                  </a:moveTo>
                  <a:lnTo>
                    <a:pt x="364430" y="306986"/>
                  </a:lnTo>
                  <a:cubicBezTo>
                    <a:pt x="368380" y="311001"/>
                    <a:pt x="372405" y="313009"/>
                    <a:pt x="376430" y="313009"/>
                  </a:cubicBezTo>
                  <a:lnTo>
                    <a:pt x="388211" y="307096"/>
                  </a:lnTo>
                  <a:lnTo>
                    <a:pt x="389142" y="308560"/>
                  </a:lnTo>
                  <a:lnTo>
                    <a:pt x="388430" y="306986"/>
                  </a:lnTo>
                  <a:lnTo>
                    <a:pt x="388211" y="307096"/>
                  </a:lnTo>
                  <a:lnTo>
                    <a:pt x="377106" y="289623"/>
                  </a:lnTo>
                  <a:cubicBezTo>
                    <a:pt x="372873" y="287572"/>
                    <a:pt x="368532" y="289839"/>
                    <a:pt x="364430" y="296594"/>
                  </a:cubicBezTo>
                  <a:close/>
                  <a:moveTo>
                    <a:pt x="200489" y="0"/>
                  </a:moveTo>
                  <a:lnTo>
                    <a:pt x="437997" y="237509"/>
                  </a:lnTo>
                  <a:lnTo>
                    <a:pt x="437997" y="357374"/>
                  </a:lnTo>
                  <a:cubicBezTo>
                    <a:pt x="424893" y="378789"/>
                    <a:pt x="445118" y="398316"/>
                    <a:pt x="433510" y="417211"/>
                  </a:cubicBezTo>
                  <a:lnTo>
                    <a:pt x="433510" y="550110"/>
                  </a:lnTo>
                  <a:lnTo>
                    <a:pt x="428453" y="564280"/>
                  </a:lnTo>
                  <a:lnTo>
                    <a:pt x="428453" y="624751"/>
                  </a:lnTo>
                  <a:lnTo>
                    <a:pt x="433225" y="637344"/>
                  </a:lnTo>
                  <a:lnTo>
                    <a:pt x="433225" y="673561"/>
                  </a:lnTo>
                  <a:lnTo>
                    <a:pt x="428525" y="686158"/>
                  </a:lnTo>
                  <a:lnTo>
                    <a:pt x="428525" y="906607"/>
                  </a:lnTo>
                  <a:cubicBezTo>
                    <a:pt x="439635" y="938100"/>
                    <a:pt x="429735" y="1026908"/>
                    <a:pt x="433866" y="1078242"/>
                  </a:cubicBezTo>
                  <a:lnTo>
                    <a:pt x="437356" y="1086746"/>
                  </a:lnTo>
                  <a:cubicBezTo>
                    <a:pt x="437783" y="1093672"/>
                    <a:pt x="434934" y="1095249"/>
                    <a:pt x="433581" y="1101231"/>
                  </a:cubicBezTo>
                  <a:lnTo>
                    <a:pt x="433581" y="1185948"/>
                  </a:lnTo>
                  <a:lnTo>
                    <a:pt x="438068" y="1198860"/>
                  </a:lnTo>
                  <a:lnTo>
                    <a:pt x="438068" y="1867451"/>
                  </a:lnTo>
                  <a:lnTo>
                    <a:pt x="443053" y="1880990"/>
                  </a:lnTo>
                  <a:lnTo>
                    <a:pt x="443053" y="1892645"/>
                  </a:lnTo>
                  <a:lnTo>
                    <a:pt x="438424" y="1905556"/>
                  </a:lnTo>
                  <a:lnTo>
                    <a:pt x="442911" y="1917839"/>
                  </a:lnTo>
                  <a:lnTo>
                    <a:pt x="442911" y="2015465"/>
                  </a:lnTo>
                  <a:cubicBezTo>
                    <a:pt x="435789" y="2024287"/>
                    <a:pt x="439563" y="2054834"/>
                    <a:pt x="437498" y="2078451"/>
                  </a:cubicBezTo>
                  <a:cubicBezTo>
                    <a:pt x="433225" y="2089788"/>
                    <a:pt x="427884" y="2078451"/>
                    <a:pt x="423682" y="2064911"/>
                  </a:cubicBezTo>
                  <a:lnTo>
                    <a:pt x="423682" y="2039086"/>
                  </a:lnTo>
                  <a:lnTo>
                    <a:pt x="428169" y="2026803"/>
                  </a:lnTo>
                  <a:lnTo>
                    <a:pt x="423611" y="2013891"/>
                  </a:lnTo>
                  <a:lnTo>
                    <a:pt x="432299" y="1992476"/>
                  </a:lnTo>
                  <a:cubicBezTo>
                    <a:pt x="433396" y="1972510"/>
                    <a:pt x="433730" y="1951852"/>
                    <a:pt x="433296" y="1931382"/>
                  </a:cubicBezTo>
                  <a:cubicBezTo>
                    <a:pt x="428026" y="1918786"/>
                    <a:pt x="429735" y="1909653"/>
                    <a:pt x="425604" y="1897998"/>
                  </a:cubicBezTo>
                  <a:cubicBezTo>
                    <a:pt x="423183" y="1893905"/>
                    <a:pt x="423398" y="1889494"/>
                    <a:pt x="423469" y="1881308"/>
                  </a:cubicBezTo>
                  <a:lnTo>
                    <a:pt x="428311" y="1868079"/>
                  </a:lnTo>
                  <a:lnTo>
                    <a:pt x="428311" y="1856114"/>
                  </a:lnTo>
                  <a:lnTo>
                    <a:pt x="423539" y="1843518"/>
                  </a:lnTo>
                  <a:lnTo>
                    <a:pt x="423540" y="1831862"/>
                  </a:lnTo>
                  <a:lnTo>
                    <a:pt x="428382" y="1818322"/>
                  </a:lnTo>
                  <a:cubicBezTo>
                    <a:pt x="429308" y="1793760"/>
                    <a:pt x="419837" y="1807299"/>
                    <a:pt x="416062" y="1789349"/>
                  </a:cubicBezTo>
                  <a:lnTo>
                    <a:pt x="411006" y="1800687"/>
                  </a:lnTo>
                  <a:cubicBezTo>
                    <a:pt x="409845" y="1799427"/>
                    <a:pt x="408940" y="1795427"/>
                    <a:pt x="408657" y="1790291"/>
                  </a:cubicBezTo>
                  <a:cubicBezTo>
                    <a:pt x="403385" y="1747465"/>
                    <a:pt x="387290" y="1811396"/>
                    <a:pt x="379457" y="1782419"/>
                  </a:cubicBezTo>
                  <a:cubicBezTo>
                    <a:pt x="384513" y="1746833"/>
                    <a:pt x="432229" y="1772656"/>
                    <a:pt x="420549" y="1728252"/>
                  </a:cubicBezTo>
                  <a:cubicBezTo>
                    <a:pt x="413427" y="1726050"/>
                    <a:pt x="397261" y="1737071"/>
                    <a:pt x="410507" y="1704317"/>
                  </a:cubicBezTo>
                  <a:lnTo>
                    <a:pt x="426246" y="1704317"/>
                  </a:lnTo>
                  <a:cubicBezTo>
                    <a:pt x="431089" y="1685107"/>
                    <a:pt x="427101" y="1641332"/>
                    <a:pt x="428383" y="1612044"/>
                  </a:cubicBezTo>
                  <a:cubicBezTo>
                    <a:pt x="425533" y="1607320"/>
                    <a:pt x="420762" y="1610156"/>
                    <a:pt x="419053" y="1600393"/>
                  </a:cubicBezTo>
                  <a:cubicBezTo>
                    <a:pt x="422828" y="1589684"/>
                    <a:pt x="433296" y="1597556"/>
                    <a:pt x="426174" y="1570788"/>
                  </a:cubicBezTo>
                  <a:lnTo>
                    <a:pt x="409011" y="1570788"/>
                  </a:lnTo>
                  <a:cubicBezTo>
                    <a:pt x="409011" y="1551264"/>
                    <a:pt x="400822" y="1562284"/>
                    <a:pt x="396905" y="1557877"/>
                  </a:cubicBezTo>
                  <a:cubicBezTo>
                    <a:pt x="393059" y="1544334"/>
                    <a:pt x="382234" y="1548427"/>
                    <a:pt x="380382" y="1526384"/>
                  </a:cubicBezTo>
                  <a:cubicBezTo>
                    <a:pt x="387504" y="1510008"/>
                    <a:pt x="406803" y="1566063"/>
                    <a:pt x="408869" y="1515678"/>
                  </a:cubicBezTo>
                  <a:cubicBezTo>
                    <a:pt x="405807" y="1502135"/>
                    <a:pt x="393273" y="1502135"/>
                    <a:pt x="393842" y="1479143"/>
                  </a:cubicBezTo>
                  <a:lnTo>
                    <a:pt x="374685" y="1431592"/>
                  </a:lnTo>
                  <a:cubicBezTo>
                    <a:pt x="379029" y="1418049"/>
                    <a:pt x="384726" y="1431592"/>
                    <a:pt x="388928" y="1418681"/>
                  </a:cubicBezTo>
                  <a:lnTo>
                    <a:pt x="388929" y="1406711"/>
                  </a:lnTo>
                  <a:cubicBezTo>
                    <a:pt x="383159" y="1393169"/>
                    <a:pt x="375112" y="1410804"/>
                    <a:pt x="369629" y="1393801"/>
                  </a:cubicBezTo>
                  <a:cubicBezTo>
                    <a:pt x="382804" y="1357898"/>
                    <a:pt x="400323" y="1390651"/>
                    <a:pt x="413285" y="1346245"/>
                  </a:cubicBezTo>
                  <a:lnTo>
                    <a:pt x="413284" y="1331447"/>
                  </a:lnTo>
                  <a:cubicBezTo>
                    <a:pt x="400251" y="1283261"/>
                    <a:pt x="387361" y="1381832"/>
                    <a:pt x="388145" y="1273183"/>
                  </a:cubicBezTo>
                  <a:cubicBezTo>
                    <a:pt x="382092" y="1246100"/>
                    <a:pt x="375540" y="1260901"/>
                    <a:pt x="369059" y="1248620"/>
                  </a:cubicBezTo>
                  <a:cubicBezTo>
                    <a:pt x="373759" y="1235706"/>
                    <a:pt x="378958" y="1224054"/>
                    <a:pt x="383302" y="1211771"/>
                  </a:cubicBezTo>
                  <a:cubicBezTo>
                    <a:pt x="376181" y="1198861"/>
                    <a:pt x="380310" y="1190673"/>
                    <a:pt x="385796" y="1193507"/>
                  </a:cubicBezTo>
                  <a:cubicBezTo>
                    <a:pt x="391563" y="1182169"/>
                    <a:pt x="385795" y="1166107"/>
                    <a:pt x="389071" y="1154771"/>
                  </a:cubicBezTo>
                  <a:lnTo>
                    <a:pt x="383658" y="1138708"/>
                  </a:lnTo>
                  <a:cubicBezTo>
                    <a:pt x="388929" y="1107215"/>
                    <a:pt x="405024" y="1138708"/>
                    <a:pt x="403100" y="1090211"/>
                  </a:cubicBezTo>
                  <a:lnTo>
                    <a:pt x="407943" y="1076985"/>
                  </a:lnTo>
                  <a:lnTo>
                    <a:pt x="407516" y="1064702"/>
                  </a:lnTo>
                  <a:cubicBezTo>
                    <a:pt x="400394" y="1059350"/>
                    <a:pt x="375682" y="1044544"/>
                    <a:pt x="373261" y="1076354"/>
                  </a:cubicBezTo>
                  <a:lnTo>
                    <a:pt x="366139" y="1095878"/>
                  </a:lnTo>
                  <a:cubicBezTo>
                    <a:pt x="359017" y="1095878"/>
                    <a:pt x="359017" y="1095878"/>
                    <a:pt x="358519" y="1078874"/>
                  </a:cubicBezTo>
                  <a:lnTo>
                    <a:pt x="363362" y="1065331"/>
                  </a:lnTo>
                  <a:lnTo>
                    <a:pt x="363361" y="1030058"/>
                  </a:lnTo>
                  <a:cubicBezTo>
                    <a:pt x="366424" y="1013683"/>
                    <a:pt x="395765" y="1022815"/>
                    <a:pt x="392632" y="992585"/>
                  </a:cubicBezTo>
                  <a:cubicBezTo>
                    <a:pt x="387931" y="984395"/>
                    <a:pt x="389071" y="973059"/>
                    <a:pt x="385510" y="961092"/>
                  </a:cubicBezTo>
                  <a:cubicBezTo>
                    <a:pt x="380239" y="956367"/>
                    <a:pt x="369914" y="974632"/>
                    <a:pt x="368204" y="945659"/>
                  </a:cubicBezTo>
                  <a:cubicBezTo>
                    <a:pt x="367635" y="940305"/>
                    <a:pt x="365497" y="936209"/>
                    <a:pt x="363860" y="930541"/>
                  </a:cubicBezTo>
                  <a:lnTo>
                    <a:pt x="368275" y="918259"/>
                  </a:lnTo>
                  <a:lnTo>
                    <a:pt x="368276" y="894328"/>
                  </a:lnTo>
                  <a:lnTo>
                    <a:pt x="363503" y="881414"/>
                  </a:lnTo>
                  <a:cubicBezTo>
                    <a:pt x="367136" y="868188"/>
                    <a:pt x="374898" y="884564"/>
                    <a:pt x="377747" y="868188"/>
                  </a:cubicBezTo>
                  <a:cubicBezTo>
                    <a:pt x="376964" y="856218"/>
                    <a:pt x="381094" y="853385"/>
                    <a:pt x="382163" y="843622"/>
                  </a:cubicBezTo>
                  <a:lnTo>
                    <a:pt x="373261" y="821579"/>
                  </a:lnTo>
                  <a:lnTo>
                    <a:pt x="377890" y="808350"/>
                  </a:lnTo>
                  <a:lnTo>
                    <a:pt x="377891" y="797013"/>
                  </a:lnTo>
                  <a:cubicBezTo>
                    <a:pt x="373253" y="786621"/>
                    <a:pt x="367784" y="786620"/>
                    <a:pt x="363148" y="797014"/>
                  </a:cubicBezTo>
                  <a:lnTo>
                    <a:pt x="363149" y="808664"/>
                  </a:lnTo>
                  <a:cubicBezTo>
                    <a:pt x="352394" y="840157"/>
                    <a:pt x="339218" y="820948"/>
                    <a:pt x="325901" y="826300"/>
                  </a:cubicBezTo>
                  <a:lnTo>
                    <a:pt x="315005" y="794807"/>
                  </a:lnTo>
                  <a:cubicBezTo>
                    <a:pt x="325545" y="769613"/>
                    <a:pt x="339219" y="810238"/>
                    <a:pt x="348405" y="794808"/>
                  </a:cubicBezTo>
                  <a:lnTo>
                    <a:pt x="348405" y="782842"/>
                  </a:lnTo>
                  <a:cubicBezTo>
                    <a:pt x="342295" y="767818"/>
                    <a:pt x="335687" y="757208"/>
                    <a:pt x="328821" y="751349"/>
                  </a:cubicBezTo>
                  <a:cubicBezTo>
                    <a:pt x="328394" y="731822"/>
                    <a:pt x="337011" y="742217"/>
                    <a:pt x="339860" y="738751"/>
                  </a:cubicBezTo>
                  <a:cubicBezTo>
                    <a:pt x="344346" y="729616"/>
                    <a:pt x="348975" y="729302"/>
                    <a:pt x="353391" y="719856"/>
                  </a:cubicBezTo>
                  <a:cubicBezTo>
                    <a:pt x="353392" y="716077"/>
                    <a:pt x="353391" y="711981"/>
                    <a:pt x="353391" y="708519"/>
                  </a:cubicBezTo>
                  <a:lnTo>
                    <a:pt x="357878" y="695922"/>
                  </a:lnTo>
                  <a:cubicBezTo>
                    <a:pt x="352750" y="684267"/>
                    <a:pt x="346696" y="695922"/>
                    <a:pt x="338792" y="684898"/>
                  </a:cubicBezTo>
                  <a:lnTo>
                    <a:pt x="334447" y="674821"/>
                  </a:lnTo>
                  <a:cubicBezTo>
                    <a:pt x="339925" y="649028"/>
                    <a:pt x="347879" y="636493"/>
                    <a:pt x="355813" y="641122"/>
                  </a:cubicBezTo>
                  <a:cubicBezTo>
                    <a:pt x="360014" y="632936"/>
                    <a:pt x="356881" y="621913"/>
                    <a:pt x="359374" y="609630"/>
                  </a:cubicBezTo>
                  <a:cubicBezTo>
                    <a:pt x="363504" y="601758"/>
                    <a:pt x="365498" y="588215"/>
                    <a:pt x="371979" y="582862"/>
                  </a:cubicBezTo>
                  <a:cubicBezTo>
                    <a:pt x="374328" y="590420"/>
                    <a:pt x="377249" y="599238"/>
                    <a:pt x="379100" y="605851"/>
                  </a:cubicBezTo>
                  <a:cubicBezTo>
                    <a:pt x="385353" y="611015"/>
                    <a:pt x="391812" y="604657"/>
                    <a:pt x="396976" y="588214"/>
                  </a:cubicBezTo>
                  <a:cubicBezTo>
                    <a:pt x="396976" y="584122"/>
                    <a:pt x="396976" y="580343"/>
                    <a:pt x="382305" y="576564"/>
                  </a:cubicBezTo>
                  <a:cubicBezTo>
                    <a:pt x="407088" y="568377"/>
                    <a:pt x="368063" y="561133"/>
                    <a:pt x="367421" y="579400"/>
                  </a:cubicBezTo>
                  <a:cubicBezTo>
                    <a:pt x="334447" y="589161"/>
                    <a:pt x="318566" y="562076"/>
                    <a:pt x="288512" y="551369"/>
                  </a:cubicBezTo>
                  <a:cubicBezTo>
                    <a:pt x="293640" y="533420"/>
                    <a:pt x="301403" y="537829"/>
                    <a:pt x="308168" y="526489"/>
                  </a:cubicBezTo>
                  <a:lnTo>
                    <a:pt x="304038" y="514210"/>
                  </a:lnTo>
                  <a:cubicBezTo>
                    <a:pt x="317355" y="482716"/>
                    <a:pt x="277047" y="501926"/>
                    <a:pt x="271919" y="496888"/>
                  </a:cubicBezTo>
                  <a:cubicBezTo>
                    <a:pt x="267432" y="507280"/>
                    <a:pt x="270780" y="524601"/>
                    <a:pt x="263800" y="521136"/>
                  </a:cubicBezTo>
                  <a:cubicBezTo>
                    <a:pt x="260666" y="521136"/>
                    <a:pt x="259812" y="519248"/>
                    <a:pt x="259599" y="510116"/>
                  </a:cubicBezTo>
                  <a:cubicBezTo>
                    <a:pt x="258103" y="485232"/>
                    <a:pt x="248346" y="500667"/>
                    <a:pt x="243789" y="496574"/>
                  </a:cubicBezTo>
                  <a:cubicBezTo>
                    <a:pt x="227195" y="499090"/>
                    <a:pt x="226269" y="485864"/>
                    <a:pt x="243147" y="482085"/>
                  </a:cubicBezTo>
                  <a:cubicBezTo>
                    <a:pt x="245711" y="472322"/>
                    <a:pt x="250269" y="474527"/>
                    <a:pt x="253331" y="469175"/>
                  </a:cubicBezTo>
                  <a:cubicBezTo>
                    <a:pt x="255197" y="453898"/>
                    <a:pt x="258224" y="442089"/>
                    <a:pt x="261878" y="435793"/>
                  </a:cubicBezTo>
                  <a:cubicBezTo>
                    <a:pt x="276556" y="426029"/>
                    <a:pt x="290585" y="402505"/>
                    <a:pt x="303040" y="366824"/>
                  </a:cubicBezTo>
                  <a:lnTo>
                    <a:pt x="295919" y="350761"/>
                  </a:lnTo>
                  <a:cubicBezTo>
                    <a:pt x="293996" y="359894"/>
                    <a:pt x="286661" y="366192"/>
                    <a:pt x="286447" y="360208"/>
                  </a:cubicBezTo>
                  <a:cubicBezTo>
                    <a:pt x="274340" y="372177"/>
                    <a:pt x="268144" y="397371"/>
                    <a:pt x="256750" y="411228"/>
                  </a:cubicBezTo>
                  <a:cubicBezTo>
                    <a:pt x="238020" y="388553"/>
                    <a:pt x="217794" y="405557"/>
                    <a:pt x="200703" y="355483"/>
                  </a:cubicBezTo>
                  <a:cubicBezTo>
                    <a:pt x="217103" y="328622"/>
                    <a:pt x="234423" y="314356"/>
                    <a:pt x="251907" y="313285"/>
                  </a:cubicBezTo>
                  <a:cubicBezTo>
                    <a:pt x="254969" y="308877"/>
                    <a:pt x="254114" y="302261"/>
                    <a:pt x="254328" y="295021"/>
                  </a:cubicBezTo>
                  <a:cubicBezTo>
                    <a:pt x="247206" y="270768"/>
                    <a:pt x="236168" y="278641"/>
                    <a:pt x="226981" y="277067"/>
                  </a:cubicBezTo>
                  <a:cubicBezTo>
                    <a:pt x="224275" y="270768"/>
                    <a:pt x="224845" y="268252"/>
                    <a:pt x="225129" y="258489"/>
                  </a:cubicBezTo>
                  <a:cubicBezTo>
                    <a:pt x="232963" y="243369"/>
                    <a:pt x="261521" y="248725"/>
                    <a:pt x="259456" y="197391"/>
                  </a:cubicBezTo>
                  <a:cubicBezTo>
                    <a:pt x="253687" y="183220"/>
                    <a:pt x="245996" y="172828"/>
                    <a:pt x="239943" y="161174"/>
                  </a:cubicBezTo>
                  <a:lnTo>
                    <a:pt x="244713" y="147634"/>
                  </a:lnTo>
                  <a:lnTo>
                    <a:pt x="244714" y="112991"/>
                  </a:lnTo>
                  <a:cubicBezTo>
                    <a:pt x="251644" y="100365"/>
                    <a:pt x="259078" y="94065"/>
                    <a:pt x="266577" y="94410"/>
                  </a:cubicBezTo>
                  <a:cubicBezTo>
                    <a:pt x="268572" y="91576"/>
                    <a:pt x="268999" y="88742"/>
                    <a:pt x="267930" y="85905"/>
                  </a:cubicBezTo>
                  <a:cubicBezTo>
                    <a:pt x="255823" y="61660"/>
                    <a:pt x="241580" y="62288"/>
                    <a:pt x="228263" y="58191"/>
                  </a:cubicBezTo>
                  <a:cubicBezTo>
                    <a:pt x="216939" y="82126"/>
                    <a:pt x="202411" y="115825"/>
                    <a:pt x="190448" y="112990"/>
                  </a:cubicBezTo>
                  <a:cubicBezTo>
                    <a:pt x="189663" y="86851"/>
                    <a:pt x="191728" y="74886"/>
                    <a:pt x="197568" y="93464"/>
                  </a:cubicBezTo>
                  <a:cubicBezTo>
                    <a:pt x="201486" y="90316"/>
                    <a:pt x="200488" y="76459"/>
                    <a:pt x="200488" y="64176"/>
                  </a:cubicBezTo>
                  <a:cubicBezTo>
                    <a:pt x="206329" y="59137"/>
                    <a:pt x="208108" y="16939"/>
                    <a:pt x="200488" y="21663"/>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411" name="Google Shape;411;p19"/>
            <p:cNvSpPr/>
            <p:nvPr/>
          </p:nvSpPr>
          <p:spPr>
            <a:xfrm rot="2700000">
              <a:off x="8587682" y="-1344026"/>
              <a:ext cx="461243" cy="9800112"/>
            </a:xfrm>
            <a:custGeom>
              <a:rect b="b" l="l" r="r" t="t"/>
              <a:pathLst>
                <a:path extrusionOk="0" h="9794665" w="460987">
                  <a:moveTo>
                    <a:pt x="351117" y="5762158"/>
                  </a:moveTo>
                  <a:cubicBezTo>
                    <a:pt x="347022" y="5764284"/>
                    <a:pt x="342873" y="5771684"/>
                    <a:pt x="338779" y="5777981"/>
                  </a:cubicBezTo>
                  <a:cubicBezTo>
                    <a:pt x="343407" y="5796880"/>
                    <a:pt x="362565" y="5817978"/>
                    <a:pt x="363134" y="5779558"/>
                  </a:cubicBezTo>
                  <a:lnTo>
                    <a:pt x="363135" y="5777981"/>
                  </a:lnTo>
                  <a:cubicBezTo>
                    <a:pt x="359253" y="5763180"/>
                    <a:pt x="355212" y="5760032"/>
                    <a:pt x="351117" y="5762158"/>
                  </a:cubicBezTo>
                  <a:close/>
                  <a:moveTo>
                    <a:pt x="245273" y="5078530"/>
                  </a:moveTo>
                  <a:cubicBezTo>
                    <a:pt x="243559" y="5078530"/>
                    <a:pt x="241844" y="5080734"/>
                    <a:pt x="240356" y="5085141"/>
                  </a:cubicBezTo>
                  <a:cubicBezTo>
                    <a:pt x="243312" y="5093803"/>
                    <a:pt x="247158" y="5093804"/>
                    <a:pt x="250113" y="5085141"/>
                  </a:cubicBezTo>
                  <a:lnTo>
                    <a:pt x="250185" y="5085141"/>
                  </a:lnTo>
                  <a:cubicBezTo>
                    <a:pt x="248700" y="5080734"/>
                    <a:pt x="246987" y="5078530"/>
                    <a:pt x="245273" y="5078530"/>
                  </a:cubicBezTo>
                  <a:close/>
                  <a:moveTo>
                    <a:pt x="268986" y="4933348"/>
                  </a:moveTo>
                  <a:cubicBezTo>
                    <a:pt x="268417" y="4941220"/>
                    <a:pt x="270837" y="4944054"/>
                    <a:pt x="271478" y="4944054"/>
                  </a:cubicBezTo>
                  <a:lnTo>
                    <a:pt x="268735" y="4933671"/>
                  </a:lnTo>
                  <a:close/>
                  <a:moveTo>
                    <a:pt x="196665" y="4926853"/>
                  </a:moveTo>
                  <a:cubicBezTo>
                    <a:pt x="195774" y="4931617"/>
                    <a:pt x="196202" y="4939490"/>
                    <a:pt x="196487" y="4951930"/>
                  </a:cubicBezTo>
                  <a:lnTo>
                    <a:pt x="204534" y="4973659"/>
                  </a:lnTo>
                  <a:cubicBezTo>
                    <a:pt x="206529" y="4957094"/>
                    <a:pt x="206607" y="4937315"/>
                    <a:pt x="204748" y="4920436"/>
                  </a:cubicBezTo>
                  <a:cubicBezTo>
                    <a:pt x="199763" y="4920436"/>
                    <a:pt x="197555" y="4922089"/>
                    <a:pt x="196665" y="4926853"/>
                  </a:cubicBezTo>
                  <a:close/>
                  <a:moveTo>
                    <a:pt x="217639" y="4871936"/>
                  </a:moveTo>
                  <a:cubicBezTo>
                    <a:pt x="205532" y="4899964"/>
                    <a:pt x="215858" y="4896502"/>
                    <a:pt x="223051" y="4896184"/>
                  </a:cubicBezTo>
                  <a:cubicBezTo>
                    <a:pt x="226611" y="4884219"/>
                    <a:pt x="226541" y="4884219"/>
                    <a:pt x="223194" y="4873196"/>
                  </a:cubicBezTo>
                  <a:lnTo>
                    <a:pt x="223193" y="4871936"/>
                  </a:lnTo>
                  <a:close/>
                  <a:moveTo>
                    <a:pt x="378162" y="4517211"/>
                  </a:moveTo>
                  <a:cubicBezTo>
                    <a:pt x="376915" y="4517172"/>
                    <a:pt x="375598" y="4519376"/>
                    <a:pt x="372963" y="4523943"/>
                  </a:cubicBezTo>
                  <a:cubicBezTo>
                    <a:pt x="375811" y="4563622"/>
                    <a:pt x="420750" y="4538114"/>
                    <a:pt x="431931" y="4537485"/>
                  </a:cubicBezTo>
                  <a:cubicBezTo>
                    <a:pt x="431787" y="4519535"/>
                    <a:pt x="433141" y="4504732"/>
                    <a:pt x="426375" y="4506306"/>
                  </a:cubicBezTo>
                  <a:lnTo>
                    <a:pt x="426375" y="4505361"/>
                  </a:lnTo>
                  <a:cubicBezTo>
                    <a:pt x="410779" y="4494337"/>
                    <a:pt x="397176" y="4536854"/>
                    <a:pt x="382933" y="4523943"/>
                  </a:cubicBezTo>
                  <a:cubicBezTo>
                    <a:pt x="380583" y="4519534"/>
                    <a:pt x="379408" y="4517251"/>
                    <a:pt x="378162" y="4517211"/>
                  </a:cubicBezTo>
                  <a:close/>
                  <a:moveTo>
                    <a:pt x="397461" y="4374037"/>
                  </a:moveTo>
                  <a:lnTo>
                    <a:pt x="404584" y="4395766"/>
                  </a:lnTo>
                  <a:cubicBezTo>
                    <a:pt x="412987" y="4395766"/>
                    <a:pt x="419823" y="4401751"/>
                    <a:pt x="426447" y="4378762"/>
                  </a:cubicBezTo>
                  <a:cubicBezTo>
                    <a:pt x="419039" y="4362386"/>
                    <a:pt x="408642" y="4376239"/>
                    <a:pt x="400096" y="4372778"/>
                  </a:cubicBezTo>
                  <a:lnTo>
                    <a:pt x="400096" y="4371832"/>
                  </a:lnTo>
                  <a:cubicBezTo>
                    <a:pt x="398672" y="4371832"/>
                    <a:pt x="398031" y="4374982"/>
                    <a:pt x="397461" y="4374037"/>
                  </a:cubicBezTo>
                  <a:close/>
                  <a:moveTo>
                    <a:pt x="354049" y="4363065"/>
                  </a:moveTo>
                  <a:cubicBezTo>
                    <a:pt x="353396" y="4365180"/>
                    <a:pt x="353075" y="4369629"/>
                    <a:pt x="353306" y="4377502"/>
                  </a:cubicBezTo>
                  <a:cubicBezTo>
                    <a:pt x="356220" y="4386446"/>
                    <a:pt x="360066" y="4386822"/>
                    <a:pt x="363063" y="4378444"/>
                  </a:cubicBezTo>
                  <a:lnTo>
                    <a:pt x="363063" y="4377502"/>
                  </a:lnTo>
                  <a:cubicBezTo>
                    <a:pt x="360980" y="4371360"/>
                    <a:pt x="356013" y="4356717"/>
                    <a:pt x="354049" y="4363065"/>
                  </a:cubicBezTo>
                  <a:close/>
                  <a:moveTo>
                    <a:pt x="279740" y="4189585"/>
                  </a:moveTo>
                  <a:cubicBezTo>
                    <a:pt x="278050" y="4189585"/>
                    <a:pt x="276360" y="4191758"/>
                    <a:pt x="274897" y="4196104"/>
                  </a:cubicBezTo>
                  <a:cubicBezTo>
                    <a:pt x="277461" y="4204922"/>
                    <a:pt x="285722" y="4225705"/>
                    <a:pt x="284583" y="4196104"/>
                  </a:cubicBezTo>
                  <a:cubicBezTo>
                    <a:pt x="283119" y="4191758"/>
                    <a:pt x="281429" y="4189585"/>
                    <a:pt x="279740" y="4189585"/>
                  </a:cubicBezTo>
                  <a:close/>
                  <a:moveTo>
                    <a:pt x="183814" y="4021545"/>
                  </a:moveTo>
                  <a:cubicBezTo>
                    <a:pt x="179648" y="4032203"/>
                    <a:pt x="179768" y="4060843"/>
                    <a:pt x="189223" y="4055645"/>
                  </a:cubicBezTo>
                  <a:lnTo>
                    <a:pt x="193424" y="4067610"/>
                  </a:lnTo>
                  <a:lnTo>
                    <a:pt x="208309" y="4067610"/>
                  </a:lnTo>
                  <a:cubicBezTo>
                    <a:pt x="211869" y="4054385"/>
                    <a:pt x="211869" y="4054385"/>
                    <a:pt x="208380" y="4043365"/>
                  </a:cubicBezTo>
                  <a:lnTo>
                    <a:pt x="208665" y="4043365"/>
                  </a:lnTo>
                  <a:cubicBezTo>
                    <a:pt x="202896" y="4047773"/>
                    <a:pt x="199478" y="4026040"/>
                    <a:pt x="193496" y="4031082"/>
                  </a:cubicBezTo>
                  <a:lnTo>
                    <a:pt x="189223" y="4018799"/>
                  </a:lnTo>
                  <a:cubicBezTo>
                    <a:pt x="187069" y="4016437"/>
                    <a:pt x="185204" y="4017991"/>
                    <a:pt x="183814" y="4021545"/>
                  </a:cubicBezTo>
                  <a:close/>
                  <a:moveTo>
                    <a:pt x="135132" y="4030678"/>
                  </a:moveTo>
                  <a:cubicBezTo>
                    <a:pt x="131470" y="4033895"/>
                    <a:pt x="134528" y="4054386"/>
                    <a:pt x="141151" y="4039268"/>
                  </a:cubicBezTo>
                  <a:cubicBezTo>
                    <a:pt x="141293" y="4037695"/>
                    <a:pt x="141436" y="4036118"/>
                    <a:pt x="141151" y="4035176"/>
                  </a:cubicBezTo>
                  <a:cubicBezTo>
                    <a:pt x="138321" y="4030451"/>
                    <a:pt x="136353" y="4029605"/>
                    <a:pt x="135132" y="4030678"/>
                  </a:cubicBezTo>
                  <a:close/>
                  <a:moveTo>
                    <a:pt x="166648" y="3939751"/>
                  </a:moveTo>
                  <a:lnTo>
                    <a:pt x="166647" y="3952035"/>
                  </a:lnTo>
                  <a:cubicBezTo>
                    <a:pt x="172273" y="3971876"/>
                    <a:pt x="178113" y="3965892"/>
                    <a:pt x="184309" y="3983213"/>
                  </a:cubicBezTo>
                  <a:cubicBezTo>
                    <a:pt x="197556" y="3955182"/>
                    <a:pt x="188226" y="3940065"/>
                    <a:pt x="178896" y="3945736"/>
                  </a:cubicBezTo>
                  <a:cubicBezTo>
                    <a:pt x="175528" y="3932289"/>
                    <a:pt x="170592" y="3929896"/>
                    <a:pt x="166648" y="3939751"/>
                  </a:cubicBezTo>
                  <a:close/>
                  <a:moveTo>
                    <a:pt x="434138" y="2726966"/>
                  </a:moveTo>
                  <a:cubicBezTo>
                    <a:pt x="431254" y="2736415"/>
                    <a:pt x="427665" y="2740697"/>
                    <a:pt x="424096" y="2738935"/>
                  </a:cubicBezTo>
                  <a:lnTo>
                    <a:pt x="417473" y="2756571"/>
                  </a:lnTo>
                  <a:cubicBezTo>
                    <a:pt x="417544" y="2759090"/>
                    <a:pt x="418185" y="2763183"/>
                    <a:pt x="419895" y="2763183"/>
                  </a:cubicBezTo>
                  <a:lnTo>
                    <a:pt x="419895" y="2763498"/>
                  </a:lnTo>
                  <a:cubicBezTo>
                    <a:pt x="424666" y="2763498"/>
                    <a:pt x="429437" y="2763498"/>
                    <a:pt x="434138" y="2763498"/>
                  </a:cubicBezTo>
                  <a:cubicBezTo>
                    <a:pt x="437699" y="2751532"/>
                    <a:pt x="438269" y="2736415"/>
                    <a:pt x="434138" y="2726966"/>
                  </a:cubicBezTo>
                  <a:close/>
                  <a:moveTo>
                    <a:pt x="336570" y="1984684"/>
                  </a:moveTo>
                  <a:lnTo>
                    <a:pt x="324179" y="2016176"/>
                  </a:lnTo>
                  <a:cubicBezTo>
                    <a:pt x="321758" y="2042316"/>
                    <a:pt x="333366" y="2031610"/>
                    <a:pt x="337140" y="2019955"/>
                  </a:cubicBezTo>
                  <a:cubicBezTo>
                    <a:pt x="344262" y="2022160"/>
                    <a:pt x="350956" y="2016176"/>
                    <a:pt x="356582" y="2033184"/>
                  </a:cubicBezTo>
                  <a:cubicBezTo>
                    <a:pt x="360784" y="2031293"/>
                    <a:pt x="365200" y="2037591"/>
                    <a:pt x="368048" y="2026568"/>
                  </a:cubicBezTo>
                  <a:cubicBezTo>
                    <a:pt x="368120" y="2014602"/>
                    <a:pt x="368048" y="2014602"/>
                    <a:pt x="365841" y="2009249"/>
                  </a:cubicBezTo>
                  <a:lnTo>
                    <a:pt x="365841" y="2008303"/>
                  </a:lnTo>
                  <a:cubicBezTo>
                    <a:pt x="359431" y="2005470"/>
                    <a:pt x="351598" y="2013974"/>
                    <a:pt x="346399" y="1996649"/>
                  </a:cubicBezTo>
                  <a:cubicBezTo>
                    <a:pt x="342902" y="1997942"/>
                    <a:pt x="339419" y="1993723"/>
                    <a:pt x="336570" y="1984684"/>
                  </a:cubicBezTo>
                  <a:close/>
                  <a:moveTo>
                    <a:pt x="311645" y="2007672"/>
                  </a:moveTo>
                  <a:cubicBezTo>
                    <a:pt x="308084" y="2019641"/>
                    <a:pt x="308084" y="2019641"/>
                    <a:pt x="311645" y="2031924"/>
                  </a:cubicBezTo>
                  <a:lnTo>
                    <a:pt x="316416" y="2031924"/>
                  </a:lnTo>
                  <a:cubicBezTo>
                    <a:pt x="319906" y="2020901"/>
                    <a:pt x="319906" y="2020901"/>
                    <a:pt x="316488" y="2007358"/>
                  </a:cubicBezTo>
                  <a:lnTo>
                    <a:pt x="316488" y="2007672"/>
                  </a:lnTo>
                  <a:close/>
                  <a:moveTo>
                    <a:pt x="257449" y="2008618"/>
                  </a:moveTo>
                  <a:lnTo>
                    <a:pt x="250755" y="2025625"/>
                  </a:lnTo>
                  <a:cubicBezTo>
                    <a:pt x="246908" y="2086720"/>
                    <a:pt x="272831" y="2049246"/>
                    <a:pt x="279454" y="2038851"/>
                  </a:cubicBezTo>
                  <a:lnTo>
                    <a:pt x="279454" y="2038220"/>
                  </a:lnTo>
                  <a:cubicBezTo>
                    <a:pt x="281805" y="1986574"/>
                    <a:pt x="264641" y="2015548"/>
                    <a:pt x="257449" y="2008618"/>
                  </a:cubicBezTo>
                  <a:close/>
                  <a:moveTo>
                    <a:pt x="325233" y="1853965"/>
                  </a:moveTo>
                  <a:cubicBezTo>
                    <a:pt x="319813" y="1858497"/>
                    <a:pt x="314565" y="1866114"/>
                    <a:pt x="309579" y="1878553"/>
                  </a:cubicBezTo>
                  <a:cubicBezTo>
                    <a:pt x="320049" y="1886740"/>
                    <a:pt x="329948" y="1932089"/>
                    <a:pt x="340915" y="1934609"/>
                  </a:cubicBezTo>
                  <a:cubicBezTo>
                    <a:pt x="347609" y="1910675"/>
                    <a:pt x="351598" y="1930201"/>
                    <a:pt x="359075" y="1934609"/>
                  </a:cubicBezTo>
                  <a:cubicBezTo>
                    <a:pt x="364551" y="1940593"/>
                    <a:pt x="369907" y="1948466"/>
                    <a:pt x="375099" y="1958229"/>
                  </a:cubicBezTo>
                  <a:cubicBezTo>
                    <a:pt x="385426" y="1953505"/>
                    <a:pt x="399099" y="1975865"/>
                    <a:pt x="407645" y="1937760"/>
                  </a:cubicBezTo>
                  <a:lnTo>
                    <a:pt x="407645" y="1936814"/>
                  </a:lnTo>
                  <a:lnTo>
                    <a:pt x="405438" y="1922326"/>
                  </a:lnTo>
                  <a:cubicBezTo>
                    <a:pt x="400381" y="1922327"/>
                    <a:pt x="381366" y="1930202"/>
                    <a:pt x="392618" y="1904062"/>
                  </a:cubicBezTo>
                  <a:lnTo>
                    <a:pt x="378802" y="1869736"/>
                  </a:lnTo>
                  <a:lnTo>
                    <a:pt x="376238" y="1849580"/>
                  </a:lnTo>
                  <a:cubicBezTo>
                    <a:pt x="359307" y="1854540"/>
                    <a:pt x="341494" y="1840369"/>
                    <a:pt x="325233" y="1853965"/>
                  </a:cubicBezTo>
                  <a:close/>
                  <a:moveTo>
                    <a:pt x="300748" y="1778091"/>
                  </a:moveTo>
                  <a:lnTo>
                    <a:pt x="293200" y="1802026"/>
                  </a:lnTo>
                  <a:cubicBezTo>
                    <a:pt x="286933" y="1796672"/>
                    <a:pt x="283300" y="1816196"/>
                    <a:pt x="278386" y="1814936"/>
                  </a:cubicBezTo>
                  <a:lnTo>
                    <a:pt x="259798" y="1860604"/>
                  </a:lnTo>
                  <a:lnTo>
                    <a:pt x="261721" y="1874775"/>
                  </a:lnTo>
                  <a:cubicBezTo>
                    <a:pt x="269271" y="1877922"/>
                    <a:pt x="275538" y="1848320"/>
                    <a:pt x="282446" y="1874774"/>
                  </a:cubicBezTo>
                  <a:cubicBezTo>
                    <a:pt x="286363" y="1872883"/>
                    <a:pt x="290778" y="1879182"/>
                    <a:pt x="294125" y="1869104"/>
                  </a:cubicBezTo>
                  <a:lnTo>
                    <a:pt x="289496" y="1856193"/>
                  </a:lnTo>
                  <a:lnTo>
                    <a:pt x="289497" y="1843282"/>
                  </a:lnTo>
                  <a:cubicBezTo>
                    <a:pt x="293192" y="1831124"/>
                    <a:pt x="297715" y="1824889"/>
                    <a:pt x="302316" y="1825646"/>
                  </a:cubicBezTo>
                  <a:lnTo>
                    <a:pt x="310149" y="1850208"/>
                  </a:lnTo>
                  <a:lnTo>
                    <a:pt x="316488" y="1850208"/>
                  </a:lnTo>
                  <a:cubicBezTo>
                    <a:pt x="323610" y="1797932"/>
                    <a:pt x="340915" y="1846429"/>
                    <a:pt x="351028" y="1814623"/>
                  </a:cubicBezTo>
                  <a:cubicBezTo>
                    <a:pt x="353762" y="1825834"/>
                    <a:pt x="357978" y="1825834"/>
                    <a:pt x="360713" y="1814623"/>
                  </a:cubicBezTo>
                  <a:cubicBezTo>
                    <a:pt x="376309" y="1806119"/>
                    <a:pt x="392120" y="1836983"/>
                    <a:pt x="406506" y="1810215"/>
                  </a:cubicBezTo>
                  <a:cubicBezTo>
                    <a:pt x="407645" y="1765180"/>
                    <a:pt x="349105" y="1791002"/>
                    <a:pt x="338921" y="1772420"/>
                  </a:cubicBezTo>
                  <a:cubicBezTo>
                    <a:pt x="337212" y="1764234"/>
                    <a:pt x="332512" y="1766753"/>
                    <a:pt x="333651" y="1778091"/>
                  </a:cubicBezTo>
                  <a:cubicBezTo>
                    <a:pt x="326529" y="1813677"/>
                    <a:pt x="312286" y="1763920"/>
                    <a:pt x="300748" y="1778091"/>
                  </a:cubicBezTo>
                  <a:close/>
                  <a:moveTo>
                    <a:pt x="255063" y="1581601"/>
                  </a:moveTo>
                  <a:cubicBezTo>
                    <a:pt x="253337" y="1581601"/>
                    <a:pt x="251612" y="1583797"/>
                    <a:pt x="250113" y="1588189"/>
                  </a:cubicBezTo>
                  <a:cubicBezTo>
                    <a:pt x="253112" y="1596977"/>
                    <a:pt x="257014" y="1596977"/>
                    <a:pt x="260012" y="1588189"/>
                  </a:cubicBezTo>
                  <a:cubicBezTo>
                    <a:pt x="258513" y="1583797"/>
                    <a:pt x="256788" y="1581601"/>
                    <a:pt x="255063" y="1581601"/>
                  </a:cubicBezTo>
                  <a:close/>
                  <a:moveTo>
                    <a:pt x="363757" y="1220882"/>
                  </a:moveTo>
                  <a:cubicBezTo>
                    <a:pt x="361937" y="1223322"/>
                    <a:pt x="360117" y="1227402"/>
                    <a:pt x="358292" y="1233583"/>
                  </a:cubicBezTo>
                  <a:lnTo>
                    <a:pt x="358292" y="1258149"/>
                  </a:lnTo>
                  <a:cubicBezTo>
                    <a:pt x="359645" y="1263502"/>
                    <a:pt x="363704" y="1266335"/>
                    <a:pt x="363064" y="1276412"/>
                  </a:cubicBezTo>
                  <a:cubicBezTo>
                    <a:pt x="332932" y="1262619"/>
                    <a:pt x="302486" y="1281200"/>
                    <a:pt x="274328" y="1330580"/>
                  </a:cubicBezTo>
                  <a:cubicBezTo>
                    <a:pt x="294125" y="1379077"/>
                    <a:pt x="317058" y="1314518"/>
                    <a:pt x="337853" y="1354201"/>
                  </a:cubicBezTo>
                  <a:cubicBezTo>
                    <a:pt x="332582" y="1385694"/>
                    <a:pt x="320262" y="1364906"/>
                    <a:pt x="313995" y="1392620"/>
                  </a:cubicBezTo>
                  <a:cubicBezTo>
                    <a:pt x="306083" y="1393185"/>
                    <a:pt x="298228" y="1386543"/>
                    <a:pt x="290921" y="1373093"/>
                  </a:cubicBezTo>
                  <a:lnTo>
                    <a:pt x="284583" y="1378135"/>
                  </a:lnTo>
                  <a:cubicBezTo>
                    <a:pt x="284583" y="1386950"/>
                    <a:pt x="284583" y="1394197"/>
                    <a:pt x="307371" y="1397659"/>
                  </a:cubicBezTo>
                  <a:cubicBezTo>
                    <a:pt x="303170" y="1399550"/>
                    <a:pt x="296262" y="1402383"/>
                    <a:pt x="284583" y="1406477"/>
                  </a:cubicBezTo>
                  <a:cubicBezTo>
                    <a:pt x="288856" y="1410570"/>
                    <a:pt x="317058" y="1420334"/>
                    <a:pt x="313069" y="1398287"/>
                  </a:cubicBezTo>
                  <a:cubicBezTo>
                    <a:pt x="323182" y="1402070"/>
                    <a:pt x="332654" y="1437655"/>
                    <a:pt x="342054" y="1412461"/>
                  </a:cubicBezTo>
                  <a:cubicBezTo>
                    <a:pt x="344049" y="1424744"/>
                    <a:pt x="350530" y="1418128"/>
                    <a:pt x="352808" y="1429780"/>
                  </a:cubicBezTo>
                  <a:cubicBezTo>
                    <a:pt x="350101" y="1439230"/>
                    <a:pt x="344262" y="1432931"/>
                    <a:pt x="341199" y="1446788"/>
                  </a:cubicBezTo>
                  <a:cubicBezTo>
                    <a:pt x="333395" y="1427389"/>
                    <a:pt x="323666" y="1432048"/>
                    <a:pt x="316986" y="1458439"/>
                  </a:cubicBezTo>
                  <a:cubicBezTo>
                    <a:pt x="299111" y="1435136"/>
                    <a:pt x="276891" y="1446473"/>
                    <a:pt x="258018" y="1458439"/>
                  </a:cubicBezTo>
                  <a:cubicBezTo>
                    <a:pt x="254101" y="1470408"/>
                    <a:pt x="254101" y="1470408"/>
                    <a:pt x="258018" y="1483005"/>
                  </a:cubicBezTo>
                  <a:cubicBezTo>
                    <a:pt x="273330" y="1480172"/>
                    <a:pt x="289497" y="1460016"/>
                    <a:pt x="304310" y="1476075"/>
                  </a:cubicBezTo>
                  <a:cubicBezTo>
                    <a:pt x="304309" y="1480172"/>
                    <a:pt x="304310" y="1483951"/>
                    <a:pt x="304666" y="1488675"/>
                  </a:cubicBezTo>
                  <a:cubicBezTo>
                    <a:pt x="295550" y="1525203"/>
                    <a:pt x="279170" y="1503161"/>
                    <a:pt x="271051" y="1540006"/>
                  </a:cubicBezTo>
                  <a:lnTo>
                    <a:pt x="274826" y="1549455"/>
                  </a:lnTo>
                  <a:lnTo>
                    <a:pt x="274825" y="1587561"/>
                  </a:lnTo>
                  <a:lnTo>
                    <a:pt x="284938" y="1607399"/>
                  </a:lnTo>
                  <a:lnTo>
                    <a:pt x="284939" y="1624721"/>
                  </a:lnTo>
                  <a:cubicBezTo>
                    <a:pt x="277318" y="1633539"/>
                    <a:pt x="254600" y="1642357"/>
                    <a:pt x="272049" y="1678260"/>
                  </a:cubicBezTo>
                  <a:cubicBezTo>
                    <a:pt x="281292" y="1680118"/>
                    <a:pt x="290472" y="1685914"/>
                    <a:pt x="299467" y="1695579"/>
                  </a:cubicBezTo>
                  <a:lnTo>
                    <a:pt x="299467" y="1707547"/>
                  </a:lnTo>
                  <a:cubicBezTo>
                    <a:pt x="292345" y="1716051"/>
                    <a:pt x="284369" y="1739040"/>
                    <a:pt x="278102" y="1715420"/>
                  </a:cubicBezTo>
                  <a:cubicBezTo>
                    <a:pt x="270980" y="1725814"/>
                    <a:pt x="279027" y="1744079"/>
                    <a:pt x="281734" y="1750692"/>
                  </a:cubicBezTo>
                  <a:cubicBezTo>
                    <a:pt x="287168" y="1754943"/>
                    <a:pt x="292765" y="1750943"/>
                    <a:pt x="297615" y="1739354"/>
                  </a:cubicBezTo>
                  <a:cubicBezTo>
                    <a:pt x="305662" y="1739354"/>
                    <a:pt x="309579" y="1758253"/>
                    <a:pt x="317485" y="1750377"/>
                  </a:cubicBezTo>
                  <a:cubicBezTo>
                    <a:pt x="321651" y="1735638"/>
                    <a:pt x="327562" y="1735638"/>
                    <a:pt x="331728" y="1750378"/>
                  </a:cubicBezTo>
                  <a:cubicBezTo>
                    <a:pt x="353093" y="1711012"/>
                    <a:pt x="382150" y="1745653"/>
                    <a:pt x="404868" y="1761715"/>
                  </a:cubicBezTo>
                  <a:cubicBezTo>
                    <a:pt x="411990" y="1748489"/>
                    <a:pt x="411990" y="1747230"/>
                    <a:pt x="413556" y="1730222"/>
                  </a:cubicBezTo>
                  <a:lnTo>
                    <a:pt x="427800" y="1695896"/>
                  </a:lnTo>
                  <a:cubicBezTo>
                    <a:pt x="417616" y="1670070"/>
                    <a:pt x="404369" y="1687392"/>
                    <a:pt x="393544" y="1669442"/>
                  </a:cubicBezTo>
                  <a:cubicBezTo>
                    <a:pt x="395538" y="1634484"/>
                    <a:pt x="386423" y="1635430"/>
                    <a:pt x="381223" y="1652751"/>
                  </a:cubicBezTo>
                  <a:lnTo>
                    <a:pt x="369046" y="1621259"/>
                  </a:lnTo>
                  <a:lnTo>
                    <a:pt x="369045" y="1597007"/>
                  </a:lnTo>
                  <a:cubicBezTo>
                    <a:pt x="377450" y="1588506"/>
                    <a:pt x="386067" y="1624406"/>
                    <a:pt x="396251" y="1614957"/>
                  </a:cubicBezTo>
                  <a:lnTo>
                    <a:pt x="408286" y="1583464"/>
                  </a:lnTo>
                  <a:cubicBezTo>
                    <a:pt x="412060" y="1516386"/>
                    <a:pt x="380726" y="1617480"/>
                    <a:pt x="383717" y="1534335"/>
                  </a:cubicBezTo>
                  <a:lnTo>
                    <a:pt x="390268" y="1529300"/>
                  </a:lnTo>
                  <a:cubicBezTo>
                    <a:pt x="394755" y="1544413"/>
                    <a:pt x="414909" y="1556382"/>
                    <a:pt x="403372" y="1520168"/>
                  </a:cubicBezTo>
                  <a:cubicBezTo>
                    <a:pt x="401735" y="1492137"/>
                    <a:pt x="385283" y="1505994"/>
                    <a:pt x="380939" y="1517017"/>
                  </a:cubicBezTo>
                  <a:cubicBezTo>
                    <a:pt x="376808" y="1502529"/>
                    <a:pt x="370399" y="1508199"/>
                    <a:pt x="366696" y="1494028"/>
                  </a:cubicBezTo>
                  <a:cubicBezTo>
                    <a:pt x="360429" y="1482377"/>
                    <a:pt x="338636" y="1535913"/>
                    <a:pt x="340416" y="1485207"/>
                  </a:cubicBezTo>
                  <a:cubicBezTo>
                    <a:pt x="346257" y="1465997"/>
                    <a:pt x="357081" y="1463795"/>
                    <a:pt x="364060" y="1450567"/>
                  </a:cubicBezTo>
                  <a:lnTo>
                    <a:pt x="364060" y="1440489"/>
                  </a:lnTo>
                  <a:cubicBezTo>
                    <a:pt x="369544" y="1431797"/>
                    <a:pt x="375228" y="1425782"/>
                    <a:pt x="381010" y="1422539"/>
                  </a:cubicBezTo>
                  <a:cubicBezTo>
                    <a:pt x="390197" y="1456865"/>
                    <a:pt x="399384" y="1444900"/>
                    <a:pt x="408216" y="1416868"/>
                  </a:cubicBezTo>
                  <a:cubicBezTo>
                    <a:pt x="410423" y="1373410"/>
                    <a:pt x="427586" y="1411515"/>
                    <a:pt x="435634" y="1410256"/>
                  </a:cubicBezTo>
                  <a:lnTo>
                    <a:pt x="441687" y="1391992"/>
                  </a:lnTo>
                  <a:cubicBezTo>
                    <a:pt x="439401" y="1383015"/>
                    <a:pt x="436588" y="1377126"/>
                    <a:pt x="433569" y="1374984"/>
                  </a:cubicBezTo>
                  <a:lnTo>
                    <a:pt x="433568" y="1374039"/>
                  </a:lnTo>
                  <a:cubicBezTo>
                    <a:pt x="428156" y="1371837"/>
                    <a:pt x="422102" y="1380341"/>
                    <a:pt x="417259" y="1368058"/>
                  </a:cubicBezTo>
                  <a:lnTo>
                    <a:pt x="417259" y="1356720"/>
                  </a:lnTo>
                  <a:cubicBezTo>
                    <a:pt x="410137" y="1348216"/>
                    <a:pt x="402232" y="1325227"/>
                    <a:pt x="395111" y="1349158"/>
                  </a:cubicBezTo>
                  <a:cubicBezTo>
                    <a:pt x="384471" y="1361286"/>
                    <a:pt x="373262" y="1358985"/>
                    <a:pt x="362921" y="1342546"/>
                  </a:cubicBezTo>
                  <a:lnTo>
                    <a:pt x="377165" y="1312944"/>
                  </a:lnTo>
                  <a:cubicBezTo>
                    <a:pt x="378162" y="1312944"/>
                    <a:pt x="386067" y="1317355"/>
                    <a:pt x="387491" y="1305072"/>
                  </a:cubicBezTo>
                  <a:cubicBezTo>
                    <a:pt x="386779" y="1251846"/>
                    <a:pt x="406221" y="1285862"/>
                    <a:pt x="414838" y="1276727"/>
                  </a:cubicBezTo>
                  <a:lnTo>
                    <a:pt x="421176" y="1258777"/>
                  </a:lnTo>
                  <a:cubicBezTo>
                    <a:pt x="416975" y="1233583"/>
                    <a:pt x="408571" y="1240195"/>
                    <a:pt x="403444" y="1252164"/>
                  </a:cubicBezTo>
                  <a:cubicBezTo>
                    <a:pt x="389235" y="1267044"/>
                    <a:pt x="376500" y="1203801"/>
                    <a:pt x="363757" y="1220882"/>
                  </a:cubicBezTo>
                  <a:close/>
                  <a:moveTo>
                    <a:pt x="232665" y="1289641"/>
                  </a:moveTo>
                  <a:lnTo>
                    <a:pt x="226327" y="1308220"/>
                  </a:lnTo>
                  <a:cubicBezTo>
                    <a:pt x="231383" y="1321762"/>
                    <a:pt x="230885" y="1345380"/>
                    <a:pt x="238078" y="1339712"/>
                  </a:cubicBezTo>
                  <a:cubicBezTo>
                    <a:pt x="240000" y="1331840"/>
                    <a:pt x="244060" y="1328060"/>
                    <a:pt x="245199" y="1318297"/>
                  </a:cubicBezTo>
                  <a:cubicBezTo>
                    <a:pt x="244630" y="1307591"/>
                    <a:pt x="246980" y="1296882"/>
                    <a:pt x="242991" y="1289641"/>
                  </a:cubicBezTo>
                  <a:lnTo>
                    <a:pt x="242777" y="1289642"/>
                  </a:lnTo>
                  <a:close/>
                  <a:moveTo>
                    <a:pt x="300606" y="1217520"/>
                  </a:moveTo>
                  <a:cubicBezTo>
                    <a:pt x="296945" y="1225426"/>
                    <a:pt x="293441" y="1234717"/>
                    <a:pt x="290138" y="1245234"/>
                  </a:cubicBezTo>
                  <a:lnTo>
                    <a:pt x="296405" y="1264444"/>
                  </a:lnTo>
                  <a:cubicBezTo>
                    <a:pt x="300535" y="1250901"/>
                    <a:pt x="304879" y="1254681"/>
                    <a:pt x="308867" y="1246494"/>
                  </a:cubicBezTo>
                  <a:cubicBezTo>
                    <a:pt x="308867" y="1242715"/>
                    <a:pt x="308868" y="1238621"/>
                    <a:pt x="308867" y="1233265"/>
                  </a:cubicBezTo>
                  <a:cubicBezTo>
                    <a:pt x="305591" y="1230435"/>
                    <a:pt x="305021" y="1218152"/>
                    <a:pt x="300606" y="1217520"/>
                  </a:cubicBezTo>
                  <a:close/>
                  <a:moveTo>
                    <a:pt x="251920" y="1255941"/>
                  </a:moveTo>
                  <a:cubicBezTo>
                    <a:pt x="251128" y="1256886"/>
                    <a:pt x="250576" y="1258933"/>
                    <a:pt x="251040" y="1261296"/>
                  </a:cubicBezTo>
                  <a:cubicBezTo>
                    <a:pt x="252108" y="1268537"/>
                    <a:pt x="255240" y="1261296"/>
                    <a:pt x="254244" y="1257203"/>
                  </a:cubicBezTo>
                  <a:cubicBezTo>
                    <a:pt x="253746" y="1255155"/>
                    <a:pt x="252713" y="1254996"/>
                    <a:pt x="251920" y="1255941"/>
                  </a:cubicBezTo>
                  <a:close/>
                  <a:moveTo>
                    <a:pt x="421888" y="1015339"/>
                  </a:moveTo>
                  <a:cubicBezTo>
                    <a:pt x="426304" y="1026359"/>
                    <a:pt x="432072" y="1042735"/>
                    <a:pt x="436986" y="1026045"/>
                  </a:cubicBezTo>
                  <a:cubicBezTo>
                    <a:pt x="434800" y="1020596"/>
                    <a:pt x="432542" y="1015746"/>
                    <a:pt x="430221" y="1011559"/>
                  </a:cubicBezTo>
                  <a:lnTo>
                    <a:pt x="430221" y="1010614"/>
                  </a:lnTo>
                  <a:cubicBezTo>
                    <a:pt x="427436" y="1005922"/>
                    <a:pt x="424310" y="1007718"/>
                    <a:pt x="421888" y="1015339"/>
                  </a:cubicBezTo>
                  <a:close/>
                  <a:moveTo>
                    <a:pt x="136451" y="1098793"/>
                  </a:moveTo>
                  <a:cubicBezTo>
                    <a:pt x="141380" y="1111516"/>
                    <a:pt x="147475" y="1111516"/>
                    <a:pt x="152404" y="1098793"/>
                  </a:cubicBezTo>
                  <a:cubicBezTo>
                    <a:pt x="147147" y="1093818"/>
                    <a:pt x="141707" y="1093818"/>
                    <a:pt x="136451" y="1098793"/>
                  </a:cubicBezTo>
                  <a:close/>
                  <a:moveTo>
                    <a:pt x="359156" y="804297"/>
                  </a:moveTo>
                  <a:cubicBezTo>
                    <a:pt x="358114" y="807800"/>
                    <a:pt x="358791" y="812524"/>
                    <a:pt x="363206" y="814414"/>
                  </a:cubicBezTo>
                  <a:lnTo>
                    <a:pt x="363207" y="813471"/>
                  </a:lnTo>
                  <a:cubicBezTo>
                    <a:pt x="365342" y="815987"/>
                    <a:pt x="370328" y="807487"/>
                    <a:pt x="365414" y="801502"/>
                  </a:cubicBezTo>
                  <a:cubicBezTo>
                    <a:pt x="362957" y="798510"/>
                    <a:pt x="360197" y="800793"/>
                    <a:pt x="359156" y="804297"/>
                  </a:cubicBezTo>
                  <a:close/>
                  <a:moveTo>
                    <a:pt x="276179" y="852522"/>
                  </a:moveTo>
                  <a:cubicBezTo>
                    <a:pt x="273668" y="897398"/>
                    <a:pt x="274643" y="900646"/>
                    <a:pt x="268618" y="899996"/>
                  </a:cubicBezTo>
                  <a:lnTo>
                    <a:pt x="260012" y="899454"/>
                  </a:lnTo>
                  <a:lnTo>
                    <a:pt x="260012" y="899446"/>
                  </a:lnTo>
                  <a:lnTo>
                    <a:pt x="259876" y="899446"/>
                  </a:lnTo>
                  <a:lnTo>
                    <a:pt x="259870" y="899446"/>
                  </a:lnTo>
                  <a:cubicBezTo>
                    <a:pt x="260725" y="877399"/>
                    <a:pt x="249899" y="895666"/>
                    <a:pt x="259870" y="899446"/>
                  </a:cubicBezTo>
                  <a:lnTo>
                    <a:pt x="257947" y="899446"/>
                  </a:lnTo>
                  <a:lnTo>
                    <a:pt x="259876" y="899446"/>
                  </a:lnTo>
                  <a:lnTo>
                    <a:pt x="260012" y="899454"/>
                  </a:lnTo>
                  <a:lnTo>
                    <a:pt x="260012" y="919284"/>
                  </a:lnTo>
                  <a:cubicBezTo>
                    <a:pt x="250113" y="922434"/>
                    <a:pt x="243348" y="957078"/>
                    <a:pt x="232879" y="947942"/>
                  </a:cubicBezTo>
                  <a:lnTo>
                    <a:pt x="225757" y="966210"/>
                  </a:lnTo>
                  <a:lnTo>
                    <a:pt x="229887" y="978493"/>
                  </a:lnTo>
                  <a:cubicBezTo>
                    <a:pt x="229887" y="981955"/>
                    <a:pt x="229888" y="986048"/>
                    <a:pt x="229887" y="990145"/>
                  </a:cubicBezTo>
                  <a:lnTo>
                    <a:pt x="224974" y="1003370"/>
                  </a:lnTo>
                  <a:lnTo>
                    <a:pt x="224974" y="1027304"/>
                  </a:lnTo>
                  <a:cubicBezTo>
                    <a:pt x="237365" y="1058797"/>
                    <a:pt x="253959" y="995812"/>
                    <a:pt x="263431" y="1041479"/>
                  </a:cubicBezTo>
                  <a:lnTo>
                    <a:pt x="259871" y="1050293"/>
                  </a:lnTo>
                  <a:cubicBezTo>
                    <a:pt x="259442" y="1060057"/>
                    <a:pt x="259016" y="1069503"/>
                    <a:pt x="258588" y="1078007"/>
                  </a:cubicBezTo>
                  <a:lnTo>
                    <a:pt x="254386" y="1088402"/>
                  </a:lnTo>
                  <a:cubicBezTo>
                    <a:pt x="254386" y="1093438"/>
                    <a:pt x="254956" y="1098793"/>
                    <a:pt x="255384" y="1106037"/>
                  </a:cubicBezTo>
                  <a:cubicBezTo>
                    <a:pt x="264571" y="1093755"/>
                    <a:pt x="278956" y="1137531"/>
                    <a:pt x="283870" y="1106038"/>
                  </a:cubicBezTo>
                  <a:cubicBezTo>
                    <a:pt x="283870" y="1095015"/>
                    <a:pt x="287929" y="1093437"/>
                    <a:pt x="290636" y="1095329"/>
                  </a:cubicBezTo>
                  <a:cubicBezTo>
                    <a:pt x="296120" y="1100368"/>
                    <a:pt x="292986" y="1133120"/>
                    <a:pt x="293698" y="1148551"/>
                  </a:cubicBezTo>
                  <a:lnTo>
                    <a:pt x="286576" y="1168392"/>
                  </a:lnTo>
                  <a:cubicBezTo>
                    <a:pt x="282047" y="1167099"/>
                    <a:pt x="277575" y="1173652"/>
                    <a:pt x="274114" y="1186659"/>
                  </a:cubicBezTo>
                  <a:cubicBezTo>
                    <a:pt x="274114" y="1191384"/>
                    <a:pt x="274684" y="1197051"/>
                    <a:pt x="274969" y="1201458"/>
                  </a:cubicBezTo>
                  <a:cubicBezTo>
                    <a:pt x="290137" y="1206183"/>
                    <a:pt x="301390" y="1180675"/>
                    <a:pt x="315917" y="1204923"/>
                  </a:cubicBezTo>
                  <a:cubicBezTo>
                    <a:pt x="324635" y="1239851"/>
                    <a:pt x="337312" y="1247469"/>
                    <a:pt x="347823" y="1224133"/>
                  </a:cubicBezTo>
                  <a:lnTo>
                    <a:pt x="347823" y="1210594"/>
                  </a:lnTo>
                  <a:cubicBezTo>
                    <a:pt x="369188" y="1125876"/>
                    <a:pt x="397247" y="1279878"/>
                    <a:pt x="415621" y="1171543"/>
                  </a:cubicBezTo>
                  <a:cubicBezTo>
                    <a:pt x="397176" y="1114853"/>
                    <a:pt x="377663" y="1178470"/>
                    <a:pt x="358007" y="1148868"/>
                  </a:cubicBezTo>
                  <a:cubicBezTo>
                    <a:pt x="363206" y="1131546"/>
                    <a:pt x="369686" y="1132178"/>
                    <a:pt x="375099" y="1119895"/>
                  </a:cubicBezTo>
                  <a:cubicBezTo>
                    <a:pt x="381580" y="1118003"/>
                    <a:pt x="381722" y="1119895"/>
                    <a:pt x="382220" y="1102259"/>
                  </a:cubicBezTo>
                  <a:lnTo>
                    <a:pt x="377378" y="1088716"/>
                  </a:lnTo>
                  <a:lnTo>
                    <a:pt x="377378" y="1077379"/>
                  </a:lnTo>
                  <a:cubicBezTo>
                    <a:pt x="382577" y="1067301"/>
                    <a:pt x="391621" y="1062890"/>
                    <a:pt x="396322" y="1038642"/>
                  </a:cubicBezTo>
                  <a:lnTo>
                    <a:pt x="387562" y="1016913"/>
                  </a:lnTo>
                  <a:cubicBezTo>
                    <a:pt x="388061" y="1005890"/>
                    <a:pt x="385710" y="998331"/>
                    <a:pt x="382506" y="992033"/>
                  </a:cubicBezTo>
                  <a:cubicBezTo>
                    <a:pt x="388203" y="976916"/>
                    <a:pt x="398530" y="979749"/>
                    <a:pt x="403871" y="960540"/>
                  </a:cubicBezTo>
                  <a:cubicBezTo>
                    <a:pt x="413913" y="974083"/>
                    <a:pt x="426589" y="998017"/>
                    <a:pt x="435989" y="966525"/>
                  </a:cubicBezTo>
                  <a:lnTo>
                    <a:pt x="435989" y="953610"/>
                  </a:lnTo>
                  <a:lnTo>
                    <a:pt x="429010" y="935659"/>
                  </a:lnTo>
                  <a:cubicBezTo>
                    <a:pt x="418043" y="944795"/>
                    <a:pt x="405651" y="904167"/>
                    <a:pt x="395040" y="935660"/>
                  </a:cubicBezTo>
                  <a:cubicBezTo>
                    <a:pt x="389485" y="916450"/>
                    <a:pt x="382790" y="930621"/>
                    <a:pt x="378304" y="918970"/>
                  </a:cubicBezTo>
                  <a:cubicBezTo>
                    <a:pt x="378304" y="914877"/>
                    <a:pt x="378304" y="911097"/>
                    <a:pt x="377877" y="906687"/>
                  </a:cubicBezTo>
                  <a:lnTo>
                    <a:pt x="382719" y="893147"/>
                  </a:lnTo>
                  <a:lnTo>
                    <a:pt x="382719" y="880547"/>
                  </a:lnTo>
                  <a:cubicBezTo>
                    <a:pt x="370470" y="858504"/>
                    <a:pt x="354232" y="835201"/>
                    <a:pt x="341058" y="862600"/>
                  </a:cubicBezTo>
                  <a:cubicBezTo>
                    <a:pt x="325817" y="817561"/>
                    <a:pt x="310434" y="902907"/>
                    <a:pt x="296547" y="850000"/>
                  </a:cubicBezTo>
                  <a:cubicBezTo>
                    <a:pt x="289995" y="853464"/>
                    <a:pt x="282731" y="847166"/>
                    <a:pt x="276179" y="852522"/>
                  </a:cubicBezTo>
                  <a:close/>
                  <a:moveTo>
                    <a:pt x="320609" y="779811"/>
                  </a:moveTo>
                  <a:cubicBezTo>
                    <a:pt x="319318" y="781504"/>
                    <a:pt x="318552" y="785756"/>
                    <a:pt x="321330" y="789851"/>
                  </a:cubicBezTo>
                  <a:lnTo>
                    <a:pt x="321402" y="788905"/>
                  </a:lnTo>
                  <a:cubicBezTo>
                    <a:pt x="321402" y="788905"/>
                    <a:pt x="322470" y="786386"/>
                    <a:pt x="323039" y="785126"/>
                  </a:cubicBezTo>
                  <a:cubicBezTo>
                    <a:pt x="323716" y="778985"/>
                    <a:pt x="321900" y="778118"/>
                    <a:pt x="320609" y="779811"/>
                  </a:cubicBezTo>
                  <a:close/>
                  <a:moveTo>
                    <a:pt x="343478" y="752514"/>
                  </a:moveTo>
                  <a:cubicBezTo>
                    <a:pt x="341767" y="752515"/>
                    <a:pt x="340057" y="754672"/>
                    <a:pt x="338565" y="758986"/>
                  </a:cubicBezTo>
                  <a:lnTo>
                    <a:pt x="338565" y="770955"/>
                  </a:lnTo>
                  <a:cubicBezTo>
                    <a:pt x="341506" y="779866"/>
                    <a:pt x="345366" y="780242"/>
                    <a:pt x="348392" y="771901"/>
                  </a:cubicBezTo>
                  <a:lnTo>
                    <a:pt x="348392" y="770955"/>
                  </a:lnTo>
                  <a:lnTo>
                    <a:pt x="348392" y="758987"/>
                  </a:lnTo>
                  <a:cubicBezTo>
                    <a:pt x="346900" y="754672"/>
                    <a:pt x="345189" y="752514"/>
                    <a:pt x="343478" y="752514"/>
                  </a:cubicBezTo>
                  <a:close/>
                  <a:moveTo>
                    <a:pt x="205887" y="888027"/>
                  </a:moveTo>
                  <a:cubicBezTo>
                    <a:pt x="204267" y="888578"/>
                    <a:pt x="203288" y="890310"/>
                    <a:pt x="201329" y="893775"/>
                  </a:cubicBezTo>
                  <a:lnTo>
                    <a:pt x="201329" y="905113"/>
                  </a:lnTo>
                  <a:cubicBezTo>
                    <a:pt x="205994" y="914876"/>
                    <a:pt x="211407" y="914876"/>
                    <a:pt x="216072" y="905112"/>
                  </a:cubicBezTo>
                  <a:cubicBezTo>
                    <a:pt x="215431" y="900074"/>
                    <a:pt x="216855" y="893461"/>
                    <a:pt x="214006" y="889368"/>
                  </a:cubicBezTo>
                  <a:lnTo>
                    <a:pt x="214290" y="889368"/>
                  </a:lnTo>
                  <a:cubicBezTo>
                    <a:pt x="209768" y="888107"/>
                    <a:pt x="207508" y="887476"/>
                    <a:pt x="205887" y="888027"/>
                  </a:cubicBezTo>
                  <a:close/>
                  <a:moveTo>
                    <a:pt x="255323" y="802021"/>
                  </a:moveTo>
                  <a:cubicBezTo>
                    <a:pt x="251884" y="806083"/>
                    <a:pt x="248457" y="811777"/>
                    <a:pt x="245271" y="819453"/>
                  </a:cubicBezTo>
                  <a:cubicBezTo>
                    <a:pt x="247478" y="826065"/>
                    <a:pt x="249544" y="831418"/>
                    <a:pt x="251822" y="836774"/>
                  </a:cubicBezTo>
                  <a:lnTo>
                    <a:pt x="251822" y="835829"/>
                  </a:lnTo>
                  <a:cubicBezTo>
                    <a:pt x="304104" y="825081"/>
                    <a:pt x="279397" y="773588"/>
                    <a:pt x="255323" y="802021"/>
                  </a:cubicBezTo>
                  <a:close/>
                  <a:moveTo>
                    <a:pt x="193638" y="680570"/>
                  </a:moveTo>
                  <a:cubicBezTo>
                    <a:pt x="192143" y="686869"/>
                    <a:pt x="186516" y="691590"/>
                    <a:pt x="187300" y="701040"/>
                  </a:cubicBezTo>
                  <a:cubicBezTo>
                    <a:pt x="188581" y="707653"/>
                    <a:pt x="191431" y="704191"/>
                    <a:pt x="193638" y="704819"/>
                  </a:cubicBezTo>
                  <a:cubicBezTo>
                    <a:pt x="197199" y="696633"/>
                    <a:pt x="197199" y="688757"/>
                    <a:pt x="193638" y="680570"/>
                  </a:cubicBezTo>
                  <a:close/>
                  <a:moveTo>
                    <a:pt x="9415" y="92279"/>
                  </a:moveTo>
                  <a:lnTo>
                    <a:pt x="101694" y="0"/>
                  </a:lnTo>
                  <a:lnTo>
                    <a:pt x="442400" y="340705"/>
                  </a:lnTo>
                  <a:lnTo>
                    <a:pt x="442399" y="429257"/>
                  </a:lnTo>
                  <a:lnTo>
                    <a:pt x="447028" y="442168"/>
                  </a:lnTo>
                  <a:lnTo>
                    <a:pt x="442471" y="454451"/>
                  </a:lnTo>
                  <a:cubicBezTo>
                    <a:pt x="441402" y="472719"/>
                    <a:pt x="450589" y="479962"/>
                    <a:pt x="446530" y="504525"/>
                  </a:cubicBezTo>
                  <a:cubicBezTo>
                    <a:pt x="440691" y="511769"/>
                    <a:pt x="438695" y="585461"/>
                    <a:pt x="447598" y="581995"/>
                  </a:cubicBezTo>
                  <a:cubicBezTo>
                    <a:pt x="460417" y="722772"/>
                    <a:pt x="447598" y="952668"/>
                    <a:pt x="452156" y="1123042"/>
                  </a:cubicBezTo>
                  <a:lnTo>
                    <a:pt x="447385" y="1136585"/>
                  </a:lnTo>
                  <a:lnTo>
                    <a:pt x="447384" y="1172802"/>
                  </a:lnTo>
                  <a:lnTo>
                    <a:pt x="452156" y="1185399"/>
                  </a:lnTo>
                  <a:lnTo>
                    <a:pt x="452156" y="1197051"/>
                  </a:lnTo>
                  <a:lnTo>
                    <a:pt x="447384" y="1209648"/>
                  </a:lnTo>
                  <a:lnTo>
                    <a:pt x="447385" y="1234211"/>
                  </a:lnTo>
                  <a:cubicBezTo>
                    <a:pt x="460346" y="1394508"/>
                    <a:pt x="448025" y="1624720"/>
                    <a:pt x="452156" y="1806436"/>
                  </a:cubicBezTo>
                  <a:cubicBezTo>
                    <a:pt x="437912" y="1963900"/>
                    <a:pt x="452654" y="2201668"/>
                    <a:pt x="446602" y="2380860"/>
                  </a:cubicBezTo>
                  <a:cubicBezTo>
                    <a:pt x="440547" y="2396922"/>
                    <a:pt x="440548" y="2397868"/>
                    <a:pt x="446602" y="2414558"/>
                  </a:cubicBezTo>
                  <a:cubicBezTo>
                    <a:pt x="447134" y="2422527"/>
                    <a:pt x="447299" y="2430871"/>
                    <a:pt x="447099" y="2439124"/>
                  </a:cubicBezTo>
                  <a:lnTo>
                    <a:pt x="442257" y="2452349"/>
                  </a:lnTo>
                  <a:lnTo>
                    <a:pt x="442257" y="2488567"/>
                  </a:lnTo>
                  <a:lnTo>
                    <a:pt x="447028" y="2501164"/>
                  </a:lnTo>
                  <a:lnTo>
                    <a:pt x="447029" y="2513447"/>
                  </a:lnTo>
                  <a:cubicBezTo>
                    <a:pt x="441473" y="2531715"/>
                    <a:pt x="436131" y="2503684"/>
                    <a:pt x="430151" y="2507148"/>
                  </a:cubicBezTo>
                  <a:lnTo>
                    <a:pt x="420037" y="2531083"/>
                  </a:lnTo>
                  <a:lnTo>
                    <a:pt x="415052" y="2520373"/>
                  </a:lnTo>
                  <a:lnTo>
                    <a:pt x="407929" y="2537068"/>
                  </a:lnTo>
                  <a:lnTo>
                    <a:pt x="407930" y="2561944"/>
                  </a:lnTo>
                  <a:cubicBezTo>
                    <a:pt x="417331" y="2578006"/>
                    <a:pt x="416548" y="2600681"/>
                    <a:pt x="425450" y="2616743"/>
                  </a:cubicBezTo>
                  <a:lnTo>
                    <a:pt x="430292" y="2616743"/>
                  </a:lnTo>
                  <a:cubicBezTo>
                    <a:pt x="432358" y="2630600"/>
                    <a:pt x="439053" y="2624615"/>
                    <a:pt x="442328" y="2634693"/>
                  </a:cubicBezTo>
                  <a:cubicBezTo>
                    <a:pt x="441829" y="2647290"/>
                    <a:pt x="444322" y="2680043"/>
                    <a:pt x="439052" y="2675004"/>
                  </a:cubicBezTo>
                  <a:cubicBezTo>
                    <a:pt x="436915" y="2673116"/>
                    <a:pt x="437343" y="2665558"/>
                    <a:pt x="437414" y="2658942"/>
                  </a:cubicBezTo>
                  <a:cubicBezTo>
                    <a:pt x="430292" y="2635007"/>
                    <a:pt x="423812" y="2641306"/>
                    <a:pt x="414838" y="2640992"/>
                  </a:cubicBezTo>
                  <a:lnTo>
                    <a:pt x="403800" y="2672484"/>
                  </a:lnTo>
                  <a:cubicBezTo>
                    <a:pt x="406363" y="2682880"/>
                    <a:pt x="410921" y="2690434"/>
                    <a:pt x="414767" y="2702089"/>
                  </a:cubicBezTo>
                  <a:cubicBezTo>
                    <a:pt x="420956" y="2685429"/>
                    <a:pt x="428733" y="2685429"/>
                    <a:pt x="434921" y="2702089"/>
                  </a:cubicBezTo>
                  <a:lnTo>
                    <a:pt x="439977" y="2690752"/>
                  </a:lnTo>
                  <a:cubicBezTo>
                    <a:pt x="442969" y="2701143"/>
                    <a:pt x="444536" y="2809793"/>
                    <a:pt x="439408" y="2810424"/>
                  </a:cubicBezTo>
                  <a:cubicBezTo>
                    <a:pt x="433469" y="2798895"/>
                    <a:pt x="427187" y="2791277"/>
                    <a:pt x="420749" y="2787750"/>
                  </a:cubicBezTo>
                  <a:cubicBezTo>
                    <a:pt x="417900" y="2792943"/>
                    <a:pt x="415237" y="2799936"/>
                    <a:pt x="412844" y="2808533"/>
                  </a:cubicBezTo>
                  <a:cubicBezTo>
                    <a:pt x="418684" y="2862072"/>
                    <a:pt x="437343" y="2848529"/>
                    <a:pt x="447241" y="2880650"/>
                  </a:cubicBezTo>
                  <a:cubicBezTo>
                    <a:pt x="447242" y="2884429"/>
                    <a:pt x="447242" y="2888522"/>
                    <a:pt x="446744" y="2892302"/>
                  </a:cubicBezTo>
                  <a:cubicBezTo>
                    <a:pt x="435063" y="2931671"/>
                    <a:pt x="419681" y="2906476"/>
                    <a:pt x="407788" y="2940174"/>
                  </a:cubicBezTo>
                  <a:cubicBezTo>
                    <a:pt x="410779" y="2952771"/>
                    <a:pt x="432428" y="2966942"/>
                    <a:pt x="418115" y="2982687"/>
                  </a:cubicBezTo>
                  <a:cubicBezTo>
                    <a:pt x="414055" y="2982687"/>
                    <a:pt x="411918" y="2990560"/>
                    <a:pt x="412844" y="2997489"/>
                  </a:cubicBezTo>
                  <a:cubicBezTo>
                    <a:pt x="418257" y="3011346"/>
                    <a:pt x="416689" y="3027408"/>
                    <a:pt x="422245" y="3036540"/>
                  </a:cubicBezTo>
                  <a:cubicBezTo>
                    <a:pt x="420963" y="3048823"/>
                    <a:pt x="414695" y="3039060"/>
                    <a:pt x="412915" y="3049455"/>
                  </a:cubicBezTo>
                  <a:lnTo>
                    <a:pt x="422459" y="3074648"/>
                  </a:lnTo>
                  <a:cubicBezTo>
                    <a:pt x="416475" y="3090708"/>
                    <a:pt x="416475" y="3090708"/>
                    <a:pt x="420251" y="3106141"/>
                  </a:cubicBezTo>
                  <a:cubicBezTo>
                    <a:pt x="427372" y="3104565"/>
                    <a:pt x="434494" y="3112440"/>
                    <a:pt x="440049" y="3094173"/>
                  </a:cubicBezTo>
                  <a:cubicBezTo>
                    <a:pt x="442221" y="3097793"/>
                    <a:pt x="443318" y="3108532"/>
                    <a:pt x="442499" y="3118107"/>
                  </a:cubicBezTo>
                  <a:cubicBezTo>
                    <a:pt x="441921" y="3124846"/>
                    <a:pt x="440526" y="3129475"/>
                    <a:pt x="438909" y="3130076"/>
                  </a:cubicBezTo>
                  <a:cubicBezTo>
                    <a:pt x="433226" y="3128214"/>
                    <a:pt x="427558" y="3134517"/>
                    <a:pt x="422743" y="3148023"/>
                  </a:cubicBezTo>
                  <a:lnTo>
                    <a:pt x="422743" y="3173220"/>
                  </a:lnTo>
                  <a:cubicBezTo>
                    <a:pt x="428228" y="3188651"/>
                    <a:pt x="449735" y="3161569"/>
                    <a:pt x="440049" y="3215419"/>
                  </a:cubicBezTo>
                  <a:lnTo>
                    <a:pt x="429865" y="3191798"/>
                  </a:lnTo>
                  <a:lnTo>
                    <a:pt x="407930" y="3245970"/>
                  </a:lnTo>
                  <a:cubicBezTo>
                    <a:pt x="414554" y="3263920"/>
                    <a:pt x="414554" y="3264862"/>
                    <a:pt x="407930" y="3281869"/>
                  </a:cubicBezTo>
                  <a:cubicBezTo>
                    <a:pt x="412816" y="3288260"/>
                    <a:pt x="417580" y="3296387"/>
                    <a:pt x="422173" y="3306118"/>
                  </a:cubicBezTo>
                  <a:lnTo>
                    <a:pt x="422173" y="3331312"/>
                  </a:lnTo>
                  <a:lnTo>
                    <a:pt x="416974" y="3345801"/>
                  </a:lnTo>
                  <a:lnTo>
                    <a:pt x="419111" y="3361545"/>
                  </a:lnTo>
                  <a:lnTo>
                    <a:pt x="424880" y="3361545"/>
                  </a:lnTo>
                  <a:cubicBezTo>
                    <a:pt x="428512" y="3371940"/>
                    <a:pt x="432002" y="3382328"/>
                    <a:pt x="436346" y="3393038"/>
                  </a:cubicBezTo>
                  <a:cubicBezTo>
                    <a:pt x="434351" y="3403747"/>
                    <a:pt x="429723" y="3395875"/>
                    <a:pt x="420820" y="3401541"/>
                  </a:cubicBezTo>
                  <a:cubicBezTo>
                    <a:pt x="422102" y="3401542"/>
                    <a:pt x="420820" y="3410674"/>
                    <a:pt x="417189" y="3416658"/>
                  </a:cubicBezTo>
                  <a:cubicBezTo>
                    <a:pt x="423171" y="3422325"/>
                    <a:pt x="420749" y="3439019"/>
                    <a:pt x="424666" y="3446577"/>
                  </a:cubicBezTo>
                  <a:cubicBezTo>
                    <a:pt x="430121" y="3444402"/>
                    <a:pt x="435612" y="3445787"/>
                    <a:pt x="440975" y="3450670"/>
                  </a:cubicBezTo>
                  <a:cubicBezTo>
                    <a:pt x="448595" y="3508931"/>
                    <a:pt x="416120" y="3469249"/>
                    <a:pt x="417330" y="3513656"/>
                  </a:cubicBezTo>
                  <a:cubicBezTo>
                    <a:pt x="423242" y="3532866"/>
                    <a:pt x="436416" y="3525936"/>
                    <a:pt x="441901" y="3549870"/>
                  </a:cubicBezTo>
                  <a:cubicBezTo>
                    <a:pt x="443041" y="3568451"/>
                    <a:pt x="437913" y="3567823"/>
                    <a:pt x="434779" y="3567824"/>
                  </a:cubicBezTo>
                  <a:cubicBezTo>
                    <a:pt x="428726" y="3576010"/>
                    <a:pt x="439692" y="3588921"/>
                    <a:pt x="441901" y="3597111"/>
                  </a:cubicBezTo>
                  <a:cubicBezTo>
                    <a:pt x="434280" y="3611913"/>
                    <a:pt x="424025" y="3597111"/>
                    <a:pt x="417829" y="3621359"/>
                  </a:cubicBezTo>
                  <a:lnTo>
                    <a:pt x="417829" y="3646871"/>
                  </a:lnTo>
                  <a:lnTo>
                    <a:pt x="426447" y="3668600"/>
                  </a:lnTo>
                  <a:cubicBezTo>
                    <a:pt x="427871" y="3679938"/>
                    <a:pt x="428797" y="3693477"/>
                    <a:pt x="434921" y="3689383"/>
                  </a:cubicBezTo>
                  <a:cubicBezTo>
                    <a:pt x="444251" y="3724027"/>
                    <a:pt x="420678" y="3706705"/>
                    <a:pt x="417687" y="3731900"/>
                  </a:cubicBezTo>
                  <a:lnTo>
                    <a:pt x="417687" y="3756462"/>
                  </a:lnTo>
                  <a:lnTo>
                    <a:pt x="429865" y="3787955"/>
                  </a:lnTo>
                  <a:lnTo>
                    <a:pt x="434993" y="3776621"/>
                  </a:lnTo>
                  <a:cubicBezTo>
                    <a:pt x="438696" y="3785439"/>
                    <a:pt x="436488" y="3812207"/>
                    <a:pt x="437557" y="3830474"/>
                  </a:cubicBezTo>
                  <a:lnTo>
                    <a:pt x="442043" y="3843068"/>
                  </a:lnTo>
                  <a:cubicBezTo>
                    <a:pt x="438055" y="3860390"/>
                    <a:pt x="431361" y="3857870"/>
                    <a:pt x="427799" y="3868894"/>
                  </a:cubicBezTo>
                  <a:cubicBezTo>
                    <a:pt x="426874" y="3892511"/>
                    <a:pt x="437841" y="3883064"/>
                    <a:pt x="442043" y="3903220"/>
                  </a:cubicBezTo>
                  <a:cubicBezTo>
                    <a:pt x="445176" y="3934713"/>
                    <a:pt x="434921" y="3931879"/>
                    <a:pt x="438909" y="3955814"/>
                  </a:cubicBezTo>
                  <a:lnTo>
                    <a:pt x="442257" y="3965260"/>
                  </a:lnTo>
                  <a:lnTo>
                    <a:pt x="442257" y="4001477"/>
                  </a:lnTo>
                  <a:lnTo>
                    <a:pt x="437485" y="4014075"/>
                  </a:lnTo>
                  <a:lnTo>
                    <a:pt x="437485" y="4123042"/>
                  </a:lnTo>
                  <a:lnTo>
                    <a:pt x="442115" y="4135952"/>
                  </a:lnTo>
                  <a:lnTo>
                    <a:pt x="437770" y="4148232"/>
                  </a:lnTo>
                  <a:lnTo>
                    <a:pt x="437770" y="4173115"/>
                  </a:lnTo>
                  <a:cubicBezTo>
                    <a:pt x="443538" y="4183504"/>
                    <a:pt x="441402" y="4197050"/>
                    <a:pt x="446957" y="4209644"/>
                  </a:cubicBezTo>
                  <a:lnTo>
                    <a:pt x="446957" y="4231059"/>
                  </a:lnTo>
                  <a:lnTo>
                    <a:pt x="452084" y="4245547"/>
                  </a:lnTo>
                  <a:lnTo>
                    <a:pt x="452084" y="4391359"/>
                  </a:lnTo>
                  <a:lnTo>
                    <a:pt x="447314" y="4403952"/>
                  </a:lnTo>
                  <a:lnTo>
                    <a:pt x="447313" y="4488671"/>
                  </a:lnTo>
                  <a:lnTo>
                    <a:pt x="442257" y="4502210"/>
                  </a:lnTo>
                  <a:lnTo>
                    <a:pt x="442257" y="4525516"/>
                  </a:lnTo>
                  <a:lnTo>
                    <a:pt x="437628" y="4538428"/>
                  </a:lnTo>
                  <a:cubicBezTo>
                    <a:pt x="436702" y="4548822"/>
                    <a:pt x="438909" y="4554490"/>
                    <a:pt x="441473" y="4559529"/>
                  </a:cubicBezTo>
                  <a:cubicBezTo>
                    <a:pt x="442043" y="4567086"/>
                    <a:pt x="439123" y="4568347"/>
                    <a:pt x="437913" y="4574017"/>
                  </a:cubicBezTo>
                  <a:lnTo>
                    <a:pt x="442185" y="4586614"/>
                  </a:lnTo>
                  <a:lnTo>
                    <a:pt x="442185" y="4681092"/>
                  </a:lnTo>
                  <a:lnTo>
                    <a:pt x="447242" y="4694634"/>
                  </a:lnTo>
                  <a:lnTo>
                    <a:pt x="447242" y="4706600"/>
                  </a:lnTo>
                  <a:lnTo>
                    <a:pt x="442399" y="4719512"/>
                  </a:lnTo>
                  <a:cubicBezTo>
                    <a:pt x="442400" y="4723605"/>
                    <a:pt x="442399" y="4727701"/>
                    <a:pt x="442399" y="4731163"/>
                  </a:cubicBezTo>
                  <a:lnTo>
                    <a:pt x="446886" y="4743763"/>
                  </a:lnTo>
                  <a:cubicBezTo>
                    <a:pt x="447883" y="4754469"/>
                    <a:pt x="445604" y="4760136"/>
                    <a:pt x="443040" y="4765175"/>
                  </a:cubicBezTo>
                  <a:cubicBezTo>
                    <a:pt x="442470" y="4772419"/>
                    <a:pt x="445390" y="4773993"/>
                    <a:pt x="447100" y="4781237"/>
                  </a:cubicBezTo>
                  <a:cubicBezTo>
                    <a:pt x="446316" y="4799819"/>
                    <a:pt x="450162" y="4909099"/>
                    <a:pt x="442185" y="4872564"/>
                  </a:cubicBezTo>
                  <a:cubicBezTo>
                    <a:pt x="442684" y="4854300"/>
                    <a:pt x="435063" y="4861545"/>
                    <a:pt x="432428" y="4853041"/>
                  </a:cubicBezTo>
                  <a:lnTo>
                    <a:pt x="437129" y="4840443"/>
                  </a:lnTo>
                  <a:lnTo>
                    <a:pt x="437129" y="4779978"/>
                  </a:lnTo>
                  <a:lnTo>
                    <a:pt x="432571" y="4767381"/>
                  </a:lnTo>
                  <a:lnTo>
                    <a:pt x="432572" y="4742815"/>
                  </a:lnTo>
                  <a:cubicBezTo>
                    <a:pt x="438767" y="4726756"/>
                    <a:pt x="438696" y="4726755"/>
                    <a:pt x="434636" y="4711321"/>
                  </a:cubicBezTo>
                  <a:cubicBezTo>
                    <a:pt x="425734" y="4705655"/>
                    <a:pt x="418897" y="4690224"/>
                    <a:pt x="410993" y="4722031"/>
                  </a:cubicBezTo>
                  <a:cubicBezTo>
                    <a:pt x="390910" y="4722031"/>
                    <a:pt x="372820" y="4704713"/>
                    <a:pt x="350743" y="4712271"/>
                  </a:cubicBezTo>
                  <a:lnTo>
                    <a:pt x="343622" y="4687387"/>
                  </a:lnTo>
                  <a:cubicBezTo>
                    <a:pt x="326815" y="4681092"/>
                    <a:pt x="316630" y="4695891"/>
                    <a:pt x="301888" y="4699988"/>
                  </a:cubicBezTo>
                  <a:cubicBezTo>
                    <a:pt x="298968" y="4709246"/>
                    <a:pt x="295436" y="4713907"/>
                    <a:pt x="291847" y="4713213"/>
                  </a:cubicBezTo>
                  <a:cubicBezTo>
                    <a:pt x="285010" y="4730819"/>
                    <a:pt x="276392" y="4727007"/>
                    <a:pt x="270481" y="4703767"/>
                  </a:cubicBezTo>
                  <a:cubicBezTo>
                    <a:pt x="270054" y="4686759"/>
                    <a:pt x="275039" y="4683294"/>
                    <a:pt x="277603" y="4674794"/>
                  </a:cubicBezTo>
                  <a:cubicBezTo>
                    <a:pt x="297758" y="4643301"/>
                    <a:pt x="320974" y="4614013"/>
                    <a:pt x="341698" y="4662197"/>
                  </a:cubicBezTo>
                  <a:cubicBezTo>
                    <a:pt x="345402" y="4658417"/>
                    <a:pt x="343408" y="4648336"/>
                    <a:pt x="345259" y="4642669"/>
                  </a:cubicBezTo>
                  <a:cubicBezTo>
                    <a:pt x="347388" y="4636592"/>
                    <a:pt x="349596" y="4631144"/>
                    <a:pt x="351882" y="4626293"/>
                  </a:cubicBezTo>
                  <a:cubicBezTo>
                    <a:pt x="367407" y="4637631"/>
                    <a:pt x="387847" y="4720771"/>
                    <a:pt x="400880" y="4650859"/>
                  </a:cubicBezTo>
                  <a:cubicBezTo>
                    <a:pt x="415550" y="4646449"/>
                    <a:pt x="423741" y="4701561"/>
                    <a:pt x="437414" y="4645189"/>
                  </a:cubicBezTo>
                  <a:lnTo>
                    <a:pt x="437414" y="4621254"/>
                  </a:lnTo>
                  <a:cubicBezTo>
                    <a:pt x="428156" y="4604878"/>
                    <a:pt x="437414" y="4553230"/>
                    <a:pt x="419966" y="4591967"/>
                  </a:cubicBezTo>
                  <a:cubicBezTo>
                    <a:pt x="412488" y="4591967"/>
                    <a:pt x="409141" y="4610234"/>
                    <a:pt x="402304" y="4603936"/>
                  </a:cubicBezTo>
                  <a:cubicBezTo>
                    <a:pt x="396963" y="4596378"/>
                    <a:pt x="393687" y="4583777"/>
                    <a:pt x="388061" y="4598579"/>
                  </a:cubicBezTo>
                  <a:cubicBezTo>
                    <a:pt x="369209" y="4601479"/>
                    <a:pt x="350344" y="4595243"/>
                    <a:pt x="331799" y="4579998"/>
                  </a:cubicBezTo>
                  <a:cubicBezTo>
                    <a:pt x="326992" y="4591180"/>
                    <a:pt x="321487" y="4595055"/>
                    <a:pt x="316132" y="4591021"/>
                  </a:cubicBezTo>
                  <a:cubicBezTo>
                    <a:pt x="315491" y="4585668"/>
                    <a:pt x="314921" y="4579998"/>
                    <a:pt x="313994" y="4572443"/>
                  </a:cubicBezTo>
                  <a:cubicBezTo>
                    <a:pt x="313070" y="4564885"/>
                    <a:pt x="309010" y="4564567"/>
                    <a:pt x="309722" y="4555121"/>
                  </a:cubicBezTo>
                  <a:cubicBezTo>
                    <a:pt x="316844" y="4555122"/>
                    <a:pt x="324820" y="4558901"/>
                    <a:pt x="329663" y="4532447"/>
                  </a:cubicBezTo>
                  <a:lnTo>
                    <a:pt x="327526" y="4518589"/>
                  </a:lnTo>
                  <a:lnTo>
                    <a:pt x="321545" y="4518590"/>
                  </a:lnTo>
                  <a:lnTo>
                    <a:pt x="312784" y="4494024"/>
                  </a:lnTo>
                  <a:lnTo>
                    <a:pt x="306873" y="4494024"/>
                  </a:lnTo>
                  <a:lnTo>
                    <a:pt x="302742" y="4506307"/>
                  </a:lnTo>
                  <a:lnTo>
                    <a:pt x="294980" y="4506306"/>
                  </a:lnTo>
                  <a:cubicBezTo>
                    <a:pt x="294410" y="4495915"/>
                    <a:pt x="298398" y="4493396"/>
                    <a:pt x="299894" y="4487411"/>
                  </a:cubicBezTo>
                  <a:cubicBezTo>
                    <a:pt x="299894" y="4478594"/>
                    <a:pt x="299894" y="4473554"/>
                    <a:pt x="302173" y="4470406"/>
                  </a:cubicBezTo>
                  <a:cubicBezTo>
                    <a:pt x="317200" y="4490558"/>
                    <a:pt x="331229" y="4421589"/>
                    <a:pt x="343835" y="4462845"/>
                  </a:cubicBezTo>
                  <a:cubicBezTo>
                    <a:pt x="344547" y="4499377"/>
                    <a:pt x="359788" y="4479539"/>
                    <a:pt x="363634" y="4462845"/>
                  </a:cubicBezTo>
                  <a:lnTo>
                    <a:pt x="363633" y="4438913"/>
                  </a:lnTo>
                  <a:cubicBezTo>
                    <a:pt x="358292" y="4426314"/>
                    <a:pt x="351740" y="4440802"/>
                    <a:pt x="346541" y="4421278"/>
                  </a:cubicBezTo>
                  <a:cubicBezTo>
                    <a:pt x="339918" y="4417810"/>
                    <a:pt x="329449" y="4452771"/>
                    <a:pt x="324393" y="4422852"/>
                  </a:cubicBezTo>
                  <a:cubicBezTo>
                    <a:pt x="323253" y="4408049"/>
                    <a:pt x="323182" y="4408049"/>
                    <a:pt x="316630" y="4410255"/>
                  </a:cubicBezTo>
                  <a:cubicBezTo>
                    <a:pt x="306019" y="4448992"/>
                    <a:pt x="299894" y="4423480"/>
                    <a:pt x="286363" y="4424426"/>
                  </a:cubicBezTo>
                  <a:cubicBezTo>
                    <a:pt x="283806" y="4431666"/>
                    <a:pt x="280765" y="4434784"/>
                    <a:pt x="277746" y="4433244"/>
                  </a:cubicBezTo>
                  <a:lnTo>
                    <a:pt x="270624" y="4414979"/>
                  </a:lnTo>
                  <a:lnTo>
                    <a:pt x="270624" y="4391987"/>
                  </a:lnTo>
                  <a:lnTo>
                    <a:pt x="260582" y="4365850"/>
                  </a:lnTo>
                  <a:lnTo>
                    <a:pt x="260582" y="4353882"/>
                  </a:lnTo>
                  <a:cubicBezTo>
                    <a:pt x="284084" y="4326800"/>
                    <a:pt x="317556" y="4401119"/>
                    <a:pt x="338137" y="4339394"/>
                  </a:cubicBezTo>
                  <a:cubicBezTo>
                    <a:pt x="326316" y="4334672"/>
                    <a:pt x="311929" y="4325537"/>
                    <a:pt x="301390" y="4348843"/>
                  </a:cubicBezTo>
                  <a:cubicBezTo>
                    <a:pt x="295485" y="4344181"/>
                    <a:pt x="289924" y="4333409"/>
                    <a:pt x="285152" y="4317350"/>
                  </a:cubicBezTo>
                  <a:cubicBezTo>
                    <a:pt x="285151" y="4312944"/>
                    <a:pt x="284795" y="4308847"/>
                    <a:pt x="284654" y="4305067"/>
                  </a:cubicBezTo>
                  <a:cubicBezTo>
                    <a:pt x="281377" y="4295935"/>
                    <a:pt x="276962" y="4302234"/>
                    <a:pt x="273116" y="4300029"/>
                  </a:cubicBezTo>
                  <a:cubicBezTo>
                    <a:pt x="261935" y="4318296"/>
                    <a:pt x="247336" y="4339711"/>
                    <a:pt x="236012" y="4331521"/>
                  </a:cubicBezTo>
                  <a:lnTo>
                    <a:pt x="236012" y="4306327"/>
                  </a:lnTo>
                  <a:cubicBezTo>
                    <a:pt x="253247" y="4274834"/>
                    <a:pt x="273259" y="4279559"/>
                    <a:pt x="292630" y="4276725"/>
                  </a:cubicBezTo>
                  <a:lnTo>
                    <a:pt x="299751" y="4256567"/>
                  </a:lnTo>
                  <a:cubicBezTo>
                    <a:pt x="300819" y="4190751"/>
                    <a:pt x="279739" y="4249326"/>
                    <a:pt x="271264" y="4236101"/>
                  </a:cubicBezTo>
                  <a:cubicBezTo>
                    <a:pt x="264142" y="4204608"/>
                    <a:pt x="257021" y="4222558"/>
                    <a:pt x="248261" y="4227597"/>
                  </a:cubicBezTo>
                  <a:cubicBezTo>
                    <a:pt x="238291" y="4206496"/>
                    <a:pt x="226469" y="4201140"/>
                    <a:pt x="216213" y="4184767"/>
                  </a:cubicBezTo>
                  <a:lnTo>
                    <a:pt x="216213" y="4173115"/>
                  </a:lnTo>
                  <a:lnTo>
                    <a:pt x="221128" y="4159887"/>
                  </a:lnTo>
                  <a:cubicBezTo>
                    <a:pt x="221128" y="4155790"/>
                    <a:pt x="221128" y="4151700"/>
                    <a:pt x="221128" y="4147603"/>
                  </a:cubicBezTo>
                  <a:cubicBezTo>
                    <a:pt x="259798" y="4069188"/>
                    <a:pt x="156036" y="4087769"/>
                    <a:pt x="145211" y="4081785"/>
                  </a:cubicBezTo>
                  <a:cubicBezTo>
                    <a:pt x="141151" y="4085564"/>
                    <a:pt x="142789" y="4103200"/>
                    <a:pt x="138089" y="4110130"/>
                  </a:cubicBezTo>
                  <a:cubicBezTo>
                    <a:pt x="132748" y="4152957"/>
                    <a:pt x="115371" y="4121150"/>
                    <a:pt x="104475" y="4130281"/>
                  </a:cubicBezTo>
                  <a:cubicBezTo>
                    <a:pt x="103834" y="4135638"/>
                    <a:pt x="103121" y="4140991"/>
                    <a:pt x="101626" y="4152011"/>
                  </a:cubicBezTo>
                  <a:cubicBezTo>
                    <a:pt x="97852" y="4186654"/>
                    <a:pt x="43584" y="4170910"/>
                    <a:pt x="56118" y="4214997"/>
                  </a:cubicBezTo>
                  <a:cubicBezTo>
                    <a:pt x="70362" y="4212163"/>
                    <a:pt x="83608" y="4214997"/>
                    <a:pt x="92866" y="4258144"/>
                  </a:cubicBezTo>
                  <a:lnTo>
                    <a:pt x="92866" y="4269167"/>
                  </a:lnTo>
                  <a:lnTo>
                    <a:pt x="97852" y="4282392"/>
                  </a:lnTo>
                  <a:lnTo>
                    <a:pt x="97851" y="4294362"/>
                  </a:lnTo>
                  <a:cubicBezTo>
                    <a:pt x="52629" y="4374351"/>
                    <a:pt x="99419" y="4337188"/>
                    <a:pt x="117364" y="4380022"/>
                  </a:cubicBezTo>
                  <a:cubicBezTo>
                    <a:pt x="106896" y="4385689"/>
                    <a:pt x="96783" y="4395766"/>
                    <a:pt x="85460" y="4397658"/>
                  </a:cubicBezTo>
                  <a:lnTo>
                    <a:pt x="74065" y="4429150"/>
                  </a:lnTo>
                  <a:cubicBezTo>
                    <a:pt x="76415" y="4438282"/>
                    <a:pt x="80474" y="4433872"/>
                    <a:pt x="83109" y="4440802"/>
                  </a:cubicBezTo>
                  <a:cubicBezTo>
                    <a:pt x="90231" y="4459697"/>
                    <a:pt x="92795" y="4431984"/>
                    <a:pt x="99916" y="4435135"/>
                  </a:cubicBezTo>
                  <a:cubicBezTo>
                    <a:pt x="110671" y="4472295"/>
                    <a:pt x="124486" y="4416867"/>
                    <a:pt x="134884" y="4446786"/>
                  </a:cubicBezTo>
                  <a:cubicBezTo>
                    <a:pt x="142006" y="4420961"/>
                    <a:pt x="147561" y="4446786"/>
                    <a:pt x="155823" y="4458751"/>
                  </a:cubicBezTo>
                  <a:cubicBezTo>
                    <a:pt x="168855" y="4465050"/>
                    <a:pt x="186018" y="4464105"/>
                    <a:pt x="198552" y="4483946"/>
                  </a:cubicBezTo>
                  <a:cubicBezTo>
                    <a:pt x="204606" y="4483946"/>
                    <a:pt x="222623" y="4477333"/>
                    <a:pt x="209163" y="4505679"/>
                  </a:cubicBezTo>
                  <a:cubicBezTo>
                    <a:pt x="206030" y="4508826"/>
                    <a:pt x="206030" y="4499063"/>
                    <a:pt x="207598" y="4499377"/>
                  </a:cubicBezTo>
                  <a:cubicBezTo>
                    <a:pt x="197555" y="4497175"/>
                    <a:pt x="196416" y="4487725"/>
                    <a:pt x="188725" y="4507566"/>
                  </a:cubicBezTo>
                  <a:cubicBezTo>
                    <a:pt x="168356" y="4505993"/>
                    <a:pt x="149270" y="4494969"/>
                    <a:pt x="130470" y="4530241"/>
                  </a:cubicBezTo>
                  <a:cubicBezTo>
                    <a:pt x="119857" y="4549765"/>
                    <a:pt x="86741" y="4498748"/>
                    <a:pt x="87739" y="4564253"/>
                  </a:cubicBezTo>
                  <a:cubicBezTo>
                    <a:pt x="96355" y="4564253"/>
                    <a:pt x="105329" y="4607398"/>
                    <a:pt x="114943" y="4605510"/>
                  </a:cubicBezTo>
                  <a:cubicBezTo>
                    <a:pt x="117080" y="4599839"/>
                    <a:pt x="117080" y="4599839"/>
                    <a:pt x="112594" y="4587874"/>
                  </a:cubicBezTo>
                  <a:cubicBezTo>
                    <a:pt x="116795" y="4573071"/>
                    <a:pt x="123917" y="4587874"/>
                    <a:pt x="129187" y="4570866"/>
                  </a:cubicBezTo>
                  <a:cubicBezTo>
                    <a:pt x="133531" y="4570865"/>
                    <a:pt x="131395" y="4582203"/>
                    <a:pt x="132463" y="4588501"/>
                  </a:cubicBezTo>
                  <a:cubicBezTo>
                    <a:pt x="136188" y="4602011"/>
                    <a:pt x="141002" y="4608184"/>
                    <a:pt x="145780" y="4605510"/>
                  </a:cubicBezTo>
                  <a:lnTo>
                    <a:pt x="153543" y="4580944"/>
                  </a:lnTo>
                  <a:cubicBezTo>
                    <a:pt x="161733" y="4576536"/>
                    <a:pt x="177400" y="4640782"/>
                    <a:pt x="176546" y="4575591"/>
                  </a:cubicBezTo>
                  <a:cubicBezTo>
                    <a:pt x="184310" y="4529923"/>
                    <a:pt x="196059" y="4547249"/>
                    <a:pt x="208095" y="4544098"/>
                  </a:cubicBezTo>
                  <a:cubicBezTo>
                    <a:pt x="212154" y="4561417"/>
                    <a:pt x="221412" y="4549451"/>
                    <a:pt x="220488" y="4573699"/>
                  </a:cubicBezTo>
                  <a:lnTo>
                    <a:pt x="215644" y="4586928"/>
                  </a:lnTo>
                  <a:lnTo>
                    <a:pt x="215644" y="4598579"/>
                  </a:lnTo>
                  <a:lnTo>
                    <a:pt x="220345" y="4611491"/>
                  </a:lnTo>
                  <a:cubicBezTo>
                    <a:pt x="204392" y="4647080"/>
                    <a:pt x="184736" y="4638890"/>
                    <a:pt x="168000" y="4665344"/>
                  </a:cubicBezTo>
                  <a:cubicBezTo>
                    <a:pt x="160878" y="4668178"/>
                    <a:pt x="156035" y="4691484"/>
                    <a:pt x="149698" y="4667235"/>
                  </a:cubicBezTo>
                  <a:cubicBezTo>
                    <a:pt x="145402" y="4675233"/>
                    <a:pt x="141265" y="4684713"/>
                    <a:pt x="137305" y="4695577"/>
                  </a:cubicBezTo>
                  <a:lnTo>
                    <a:pt x="137305" y="4720457"/>
                  </a:lnTo>
                  <a:lnTo>
                    <a:pt x="141650" y="4733054"/>
                  </a:lnTo>
                  <a:cubicBezTo>
                    <a:pt x="135882" y="4759194"/>
                    <a:pt x="125769" y="4742500"/>
                    <a:pt x="120285" y="4764547"/>
                  </a:cubicBezTo>
                  <a:cubicBezTo>
                    <a:pt x="113804" y="4761082"/>
                    <a:pt x="102694" y="4768640"/>
                    <a:pt x="101839" y="4796040"/>
                  </a:cubicBezTo>
                  <a:lnTo>
                    <a:pt x="87596" y="4830366"/>
                  </a:lnTo>
                  <a:lnTo>
                    <a:pt x="87596" y="4848630"/>
                  </a:lnTo>
                  <a:cubicBezTo>
                    <a:pt x="80674" y="4854267"/>
                    <a:pt x="74008" y="4864914"/>
                    <a:pt x="67869" y="4880122"/>
                  </a:cubicBezTo>
                  <a:cubicBezTo>
                    <a:pt x="82112" y="4919492"/>
                    <a:pt x="98350" y="4893037"/>
                    <a:pt x="111952" y="4851781"/>
                  </a:cubicBezTo>
                  <a:lnTo>
                    <a:pt x="111952" y="4832885"/>
                  </a:lnTo>
                  <a:cubicBezTo>
                    <a:pt x="119074" y="4823436"/>
                    <a:pt x="144000" y="4804544"/>
                    <a:pt x="141650" y="4854928"/>
                  </a:cubicBezTo>
                  <a:lnTo>
                    <a:pt x="136949" y="4868157"/>
                  </a:lnTo>
                  <a:cubicBezTo>
                    <a:pt x="140012" y="4878234"/>
                    <a:pt x="144499" y="4871936"/>
                    <a:pt x="149555" y="4874456"/>
                  </a:cubicBezTo>
                  <a:lnTo>
                    <a:pt x="157389" y="4849262"/>
                  </a:lnTo>
                  <a:cubicBezTo>
                    <a:pt x="166648" y="4842649"/>
                    <a:pt x="170921" y="4861859"/>
                    <a:pt x="178754" y="4860913"/>
                  </a:cubicBezTo>
                  <a:cubicBezTo>
                    <a:pt x="187585" y="4825327"/>
                    <a:pt x="197982" y="4848948"/>
                    <a:pt x="207954" y="4825641"/>
                  </a:cubicBezTo>
                  <a:cubicBezTo>
                    <a:pt x="227680" y="4827847"/>
                    <a:pt x="250256" y="4854300"/>
                    <a:pt x="268915" y="4807691"/>
                  </a:cubicBezTo>
                  <a:cubicBezTo>
                    <a:pt x="268915" y="4785017"/>
                    <a:pt x="275324" y="4793520"/>
                    <a:pt x="279098" y="4782497"/>
                  </a:cubicBezTo>
                  <a:lnTo>
                    <a:pt x="279098" y="4770532"/>
                  </a:lnTo>
                  <a:cubicBezTo>
                    <a:pt x="282018" y="4759508"/>
                    <a:pt x="286220" y="4765807"/>
                    <a:pt x="290636" y="4763918"/>
                  </a:cubicBezTo>
                  <a:cubicBezTo>
                    <a:pt x="297116" y="4781555"/>
                    <a:pt x="302957" y="4774307"/>
                    <a:pt x="312001" y="4775570"/>
                  </a:cubicBezTo>
                  <a:lnTo>
                    <a:pt x="319122" y="4751950"/>
                  </a:lnTo>
                  <a:cubicBezTo>
                    <a:pt x="330802" y="4759508"/>
                    <a:pt x="337995" y="4720457"/>
                    <a:pt x="347609" y="4758249"/>
                  </a:cubicBezTo>
                  <a:cubicBezTo>
                    <a:pt x="313354" y="4812416"/>
                    <a:pt x="347965" y="4789741"/>
                    <a:pt x="359930" y="4824699"/>
                  </a:cubicBezTo>
                  <a:cubicBezTo>
                    <a:pt x="369474" y="4834777"/>
                    <a:pt x="387705" y="4782183"/>
                    <a:pt x="391764" y="4831312"/>
                  </a:cubicBezTo>
                  <a:cubicBezTo>
                    <a:pt x="384642" y="4847056"/>
                    <a:pt x="377520" y="4877289"/>
                    <a:pt x="369615" y="4849893"/>
                  </a:cubicBezTo>
                  <a:cubicBezTo>
                    <a:pt x="358791" y="4877920"/>
                    <a:pt x="346399" y="4823753"/>
                    <a:pt x="335716" y="4872564"/>
                  </a:cubicBezTo>
                  <a:cubicBezTo>
                    <a:pt x="308226" y="4786907"/>
                    <a:pt x="275324" y="4830683"/>
                    <a:pt x="246766" y="4872564"/>
                  </a:cubicBezTo>
                  <a:cubicBezTo>
                    <a:pt x="242635" y="4880440"/>
                    <a:pt x="245128" y="4891463"/>
                    <a:pt x="244274" y="4901855"/>
                  </a:cubicBezTo>
                  <a:cubicBezTo>
                    <a:pt x="250149" y="4930908"/>
                    <a:pt x="259430" y="4914079"/>
                    <a:pt x="266016" y="4923378"/>
                  </a:cubicBezTo>
                  <a:lnTo>
                    <a:pt x="268735" y="4933671"/>
                  </a:lnTo>
                  <a:lnTo>
                    <a:pt x="263991" y="4939765"/>
                  </a:lnTo>
                  <a:cubicBezTo>
                    <a:pt x="262469" y="4943426"/>
                    <a:pt x="260974" y="4947992"/>
                    <a:pt x="259158" y="4951612"/>
                  </a:cubicBezTo>
                  <a:cubicBezTo>
                    <a:pt x="256452" y="4998536"/>
                    <a:pt x="266279" y="5003260"/>
                    <a:pt x="273757" y="4988775"/>
                  </a:cubicBezTo>
                  <a:cubicBezTo>
                    <a:pt x="273900" y="4973248"/>
                    <a:pt x="273116" y="4957818"/>
                    <a:pt x="271478" y="4944054"/>
                  </a:cubicBezTo>
                  <a:cubicBezTo>
                    <a:pt x="276606" y="4912561"/>
                    <a:pt x="285721" y="4971140"/>
                    <a:pt x="292416" y="4970511"/>
                  </a:cubicBezTo>
                  <a:cubicBezTo>
                    <a:pt x="295364" y="4971295"/>
                    <a:pt x="298221" y="4975547"/>
                    <a:pt x="300677" y="4982791"/>
                  </a:cubicBezTo>
                  <a:lnTo>
                    <a:pt x="311716" y="4982790"/>
                  </a:lnTo>
                  <a:lnTo>
                    <a:pt x="318838" y="4959170"/>
                  </a:lnTo>
                  <a:cubicBezTo>
                    <a:pt x="347965" y="4975547"/>
                    <a:pt x="454720" y="4914138"/>
                    <a:pt x="367052" y="5019950"/>
                  </a:cubicBezTo>
                  <a:cubicBezTo>
                    <a:pt x="356369" y="5007671"/>
                    <a:pt x="345288" y="5003607"/>
                    <a:pt x="334292" y="5007985"/>
                  </a:cubicBezTo>
                  <a:lnTo>
                    <a:pt x="332227" y="5024361"/>
                  </a:lnTo>
                  <a:cubicBezTo>
                    <a:pt x="338209" y="5050815"/>
                    <a:pt x="346470" y="5036958"/>
                    <a:pt x="352380" y="5051443"/>
                  </a:cubicBezTo>
                  <a:lnTo>
                    <a:pt x="352381" y="5062152"/>
                  </a:lnTo>
                  <a:lnTo>
                    <a:pt x="357010" y="5075378"/>
                  </a:lnTo>
                  <a:cubicBezTo>
                    <a:pt x="353805" y="5086086"/>
                    <a:pt x="339847" y="5066563"/>
                    <a:pt x="342339" y="5109707"/>
                  </a:cubicBezTo>
                  <a:lnTo>
                    <a:pt x="338280" y="5122304"/>
                  </a:lnTo>
                  <a:cubicBezTo>
                    <a:pt x="349418" y="5145954"/>
                    <a:pt x="362209" y="5149231"/>
                    <a:pt x="373889" y="5131436"/>
                  </a:cubicBezTo>
                  <a:cubicBezTo>
                    <a:pt x="386352" y="5138363"/>
                    <a:pt x="419752" y="5166080"/>
                    <a:pt x="384500" y="5165762"/>
                  </a:cubicBezTo>
                  <a:cubicBezTo>
                    <a:pt x="377378" y="5219930"/>
                    <a:pt x="372108" y="5162301"/>
                    <a:pt x="362423" y="5184030"/>
                  </a:cubicBezTo>
                  <a:lnTo>
                    <a:pt x="362422" y="5196627"/>
                  </a:lnTo>
                  <a:cubicBezTo>
                    <a:pt x="366055" y="5214577"/>
                    <a:pt x="379372" y="5210170"/>
                    <a:pt x="376666" y="5234104"/>
                  </a:cubicBezTo>
                  <a:cubicBezTo>
                    <a:pt x="368832" y="5249221"/>
                    <a:pt x="360429" y="5207650"/>
                    <a:pt x="352951" y="5244182"/>
                  </a:cubicBezTo>
                  <a:cubicBezTo>
                    <a:pt x="354446" y="5256147"/>
                    <a:pt x="360571" y="5247015"/>
                    <a:pt x="362422" y="5257094"/>
                  </a:cubicBezTo>
                  <a:lnTo>
                    <a:pt x="362422" y="5269376"/>
                  </a:lnTo>
                  <a:cubicBezTo>
                    <a:pt x="367621" y="5287954"/>
                    <a:pt x="373888" y="5284175"/>
                    <a:pt x="379514" y="5300869"/>
                  </a:cubicBezTo>
                  <a:lnTo>
                    <a:pt x="389556" y="5277876"/>
                  </a:lnTo>
                  <a:cubicBezTo>
                    <a:pt x="392476" y="5281970"/>
                    <a:pt x="391764" y="5288586"/>
                    <a:pt x="391906" y="5294570"/>
                  </a:cubicBezTo>
                  <a:lnTo>
                    <a:pt x="386993" y="5307796"/>
                  </a:lnTo>
                  <a:lnTo>
                    <a:pt x="386992" y="5344013"/>
                  </a:lnTo>
                  <a:cubicBezTo>
                    <a:pt x="397177" y="5386843"/>
                    <a:pt x="416049" y="5322912"/>
                    <a:pt x="425379" y="5358498"/>
                  </a:cubicBezTo>
                  <a:cubicBezTo>
                    <a:pt x="416448" y="5364955"/>
                    <a:pt x="407824" y="5378055"/>
                    <a:pt x="399883" y="5397235"/>
                  </a:cubicBezTo>
                  <a:cubicBezTo>
                    <a:pt x="396179" y="5403848"/>
                    <a:pt x="385640" y="5387474"/>
                    <a:pt x="387348" y="5418021"/>
                  </a:cubicBezTo>
                  <a:cubicBezTo>
                    <a:pt x="410351" y="5475651"/>
                    <a:pt x="385640" y="5439751"/>
                    <a:pt x="387348" y="5481007"/>
                  </a:cubicBezTo>
                  <a:lnTo>
                    <a:pt x="396820" y="5498011"/>
                  </a:lnTo>
                  <a:lnTo>
                    <a:pt x="396820" y="5527303"/>
                  </a:lnTo>
                  <a:lnTo>
                    <a:pt x="391621" y="5541470"/>
                  </a:lnTo>
                  <a:lnTo>
                    <a:pt x="393615" y="5557850"/>
                  </a:lnTo>
                  <a:cubicBezTo>
                    <a:pt x="399527" y="5557850"/>
                    <a:pt x="419824" y="5563830"/>
                    <a:pt x="407859" y="5529190"/>
                  </a:cubicBezTo>
                  <a:cubicBezTo>
                    <a:pt x="403800" y="5513128"/>
                    <a:pt x="413342" y="5507461"/>
                    <a:pt x="412132" y="5492659"/>
                  </a:cubicBezTo>
                  <a:cubicBezTo>
                    <a:pt x="416049" y="5476597"/>
                    <a:pt x="424452" y="5487934"/>
                    <a:pt x="429153" y="5484783"/>
                  </a:cubicBezTo>
                  <a:cubicBezTo>
                    <a:pt x="434779" y="5457070"/>
                    <a:pt x="429936" y="5396920"/>
                    <a:pt x="431432" y="5358812"/>
                  </a:cubicBezTo>
                  <a:lnTo>
                    <a:pt x="436488" y="5345273"/>
                  </a:lnTo>
                  <a:lnTo>
                    <a:pt x="436488" y="5295199"/>
                  </a:lnTo>
                  <a:lnTo>
                    <a:pt x="430150" y="5289845"/>
                  </a:lnTo>
                  <a:cubicBezTo>
                    <a:pt x="422530" y="5315668"/>
                    <a:pt x="412275" y="5289845"/>
                    <a:pt x="404511" y="5315040"/>
                  </a:cubicBezTo>
                  <a:cubicBezTo>
                    <a:pt x="394399" y="5257724"/>
                    <a:pt x="422316" y="5283547"/>
                    <a:pt x="428939" y="5278508"/>
                  </a:cubicBezTo>
                  <a:cubicBezTo>
                    <a:pt x="434209" y="5264715"/>
                    <a:pt x="440612" y="5262416"/>
                    <a:pt x="446316" y="5272210"/>
                  </a:cubicBezTo>
                  <a:lnTo>
                    <a:pt x="446316" y="5308741"/>
                  </a:lnTo>
                  <a:lnTo>
                    <a:pt x="441402" y="5321967"/>
                  </a:lnTo>
                  <a:lnTo>
                    <a:pt x="441402" y="5455181"/>
                  </a:lnTo>
                  <a:lnTo>
                    <a:pt x="436346" y="5469038"/>
                  </a:lnTo>
                  <a:lnTo>
                    <a:pt x="436346" y="5504624"/>
                  </a:lnTo>
                  <a:cubicBezTo>
                    <a:pt x="429865" y="5521946"/>
                    <a:pt x="429865" y="5522892"/>
                    <a:pt x="436346" y="5539896"/>
                  </a:cubicBezTo>
                  <a:lnTo>
                    <a:pt x="436345" y="5562574"/>
                  </a:lnTo>
                  <a:lnTo>
                    <a:pt x="441402" y="5577373"/>
                  </a:lnTo>
                  <a:lnTo>
                    <a:pt x="441402" y="5692007"/>
                  </a:lnTo>
                  <a:lnTo>
                    <a:pt x="446459" y="5705864"/>
                  </a:lnTo>
                  <a:lnTo>
                    <a:pt x="446459" y="6083776"/>
                  </a:lnTo>
                  <a:lnTo>
                    <a:pt x="441687" y="6096687"/>
                  </a:lnTo>
                  <a:lnTo>
                    <a:pt x="441687" y="6108339"/>
                  </a:lnTo>
                  <a:lnTo>
                    <a:pt x="446744" y="6122196"/>
                  </a:lnTo>
                  <a:lnTo>
                    <a:pt x="446744" y="6206599"/>
                  </a:lnTo>
                  <a:cubicBezTo>
                    <a:pt x="454862" y="6215418"/>
                    <a:pt x="448025" y="6256671"/>
                    <a:pt x="455788" y="6265491"/>
                  </a:cubicBezTo>
                  <a:cubicBezTo>
                    <a:pt x="456407" y="6281487"/>
                    <a:pt x="456600" y="6297768"/>
                    <a:pt x="456358" y="6313989"/>
                  </a:cubicBezTo>
                  <a:lnTo>
                    <a:pt x="451657" y="6328160"/>
                  </a:lnTo>
                  <a:lnTo>
                    <a:pt x="451658" y="6447832"/>
                  </a:lnTo>
                  <a:lnTo>
                    <a:pt x="446601" y="6461689"/>
                  </a:lnTo>
                  <a:lnTo>
                    <a:pt x="446601" y="6534124"/>
                  </a:lnTo>
                  <a:lnTo>
                    <a:pt x="441687" y="6547349"/>
                  </a:lnTo>
                  <a:lnTo>
                    <a:pt x="441687" y="6778507"/>
                  </a:lnTo>
                  <a:lnTo>
                    <a:pt x="445960" y="6789214"/>
                  </a:lnTo>
                  <a:cubicBezTo>
                    <a:pt x="447598" y="6812833"/>
                    <a:pt x="445533" y="6838973"/>
                    <a:pt x="446957" y="6864796"/>
                  </a:cubicBezTo>
                  <a:lnTo>
                    <a:pt x="450447" y="6873300"/>
                  </a:lnTo>
                  <a:cubicBezTo>
                    <a:pt x="451635" y="6943748"/>
                    <a:pt x="451635" y="7014479"/>
                    <a:pt x="450447" y="7084931"/>
                  </a:cubicBezTo>
                  <a:cubicBezTo>
                    <a:pt x="440476" y="7128389"/>
                    <a:pt x="448951" y="7225072"/>
                    <a:pt x="446316" y="7288690"/>
                  </a:cubicBezTo>
                  <a:lnTo>
                    <a:pt x="451016" y="7302546"/>
                  </a:lnTo>
                  <a:lnTo>
                    <a:pt x="451017" y="7374032"/>
                  </a:lnTo>
                  <a:lnTo>
                    <a:pt x="456072" y="7387889"/>
                  </a:lnTo>
                  <a:lnTo>
                    <a:pt x="456072" y="7484259"/>
                  </a:lnTo>
                  <a:lnTo>
                    <a:pt x="460987" y="7497487"/>
                  </a:lnTo>
                  <a:lnTo>
                    <a:pt x="460987" y="7679828"/>
                  </a:lnTo>
                  <a:lnTo>
                    <a:pt x="455930" y="7693684"/>
                  </a:lnTo>
                  <a:lnTo>
                    <a:pt x="455930" y="7790368"/>
                  </a:lnTo>
                  <a:cubicBezTo>
                    <a:pt x="445817" y="7817450"/>
                    <a:pt x="453508" y="7891459"/>
                    <a:pt x="451229" y="7935863"/>
                  </a:cubicBezTo>
                  <a:lnTo>
                    <a:pt x="441616" y="7959800"/>
                  </a:lnTo>
                  <a:lnTo>
                    <a:pt x="441616" y="8129230"/>
                  </a:lnTo>
                  <a:lnTo>
                    <a:pt x="436559" y="8143086"/>
                  </a:lnTo>
                  <a:lnTo>
                    <a:pt x="436559" y="8167021"/>
                  </a:lnTo>
                  <a:lnTo>
                    <a:pt x="441331" y="8179932"/>
                  </a:lnTo>
                  <a:lnTo>
                    <a:pt x="441331" y="8191901"/>
                  </a:lnTo>
                  <a:cubicBezTo>
                    <a:pt x="434209" y="8200405"/>
                    <a:pt x="437557" y="8231266"/>
                    <a:pt x="436203" y="8252050"/>
                  </a:cubicBezTo>
                  <a:cubicBezTo>
                    <a:pt x="442114" y="8261185"/>
                    <a:pt x="441616" y="8275356"/>
                    <a:pt x="441402" y="8299604"/>
                  </a:cubicBezTo>
                  <a:cubicBezTo>
                    <a:pt x="440263" y="8303069"/>
                    <a:pt x="438767" y="8307477"/>
                    <a:pt x="436844" y="8313775"/>
                  </a:cubicBezTo>
                  <a:lnTo>
                    <a:pt x="436844" y="8337396"/>
                  </a:lnTo>
                  <a:lnTo>
                    <a:pt x="441189" y="8349993"/>
                  </a:lnTo>
                  <a:lnTo>
                    <a:pt x="441189" y="8482576"/>
                  </a:lnTo>
                  <a:lnTo>
                    <a:pt x="446245" y="8496119"/>
                  </a:lnTo>
                  <a:lnTo>
                    <a:pt x="446245" y="8508088"/>
                  </a:lnTo>
                  <a:lnTo>
                    <a:pt x="441473" y="8520685"/>
                  </a:lnTo>
                  <a:lnTo>
                    <a:pt x="441473" y="8703343"/>
                  </a:lnTo>
                  <a:cubicBezTo>
                    <a:pt x="452370" y="8737669"/>
                    <a:pt x="443610" y="8830887"/>
                    <a:pt x="446316" y="8886001"/>
                  </a:cubicBezTo>
                  <a:cubicBezTo>
                    <a:pt x="451728" y="8893556"/>
                    <a:pt x="451443" y="8911191"/>
                    <a:pt x="451230" y="8931350"/>
                  </a:cubicBezTo>
                  <a:cubicBezTo>
                    <a:pt x="446459" y="8947095"/>
                    <a:pt x="444108" y="8957172"/>
                    <a:pt x="451229" y="8970715"/>
                  </a:cubicBezTo>
                  <a:lnTo>
                    <a:pt x="451230" y="9177936"/>
                  </a:lnTo>
                  <a:lnTo>
                    <a:pt x="446601" y="9190847"/>
                  </a:lnTo>
                  <a:lnTo>
                    <a:pt x="446601" y="9226750"/>
                  </a:lnTo>
                  <a:lnTo>
                    <a:pt x="451301" y="9239665"/>
                  </a:lnTo>
                  <a:lnTo>
                    <a:pt x="451302" y="9250685"/>
                  </a:lnTo>
                  <a:lnTo>
                    <a:pt x="446245" y="9264541"/>
                  </a:lnTo>
                  <a:lnTo>
                    <a:pt x="446245" y="9354126"/>
                  </a:lnTo>
                  <a:lnTo>
                    <a:pt x="5705" y="9794665"/>
                  </a:lnTo>
                  <a:lnTo>
                    <a:pt x="5903" y="9776254"/>
                  </a:lnTo>
                  <a:cubicBezTo>
                    <a:pt x="5510" y="9750770"/>
                    <a:pt x="4077" y="9729453"/>
                    <a:pt x="569" y="9716463"/>
                  </a:cubicBezTo>
                  <a:cubicBezTo>
                    <a:pt x="569" y="9712684"/>
                    <a:pt x="569" y="9708587"/>
                    <a:pt x="0" y="9704180"/>
                  </a:cubicBezTo>
                  <a:lnTo>
                    <a:pt x="4842" y="9690637"/>
                  </a:lnTo>
                  <a:lnTo>
                    <a:pt x="4841" y="9277453"/>
                  </a:lnTo>
                  <a:lnTo>
                    <a:pt x="9898" y="9263913"/>
                  </a:lnTo>
                  <a:lnTo>
                    <a:pt x="9898" y="8960009"/>
                  </a:lnTo>
                  <a:lnTo>
                    <a:pt x="14670" y="8947095"/>
                  </a:lnTo>
                  <a:lnTo>
                    <a:pt x="14670" y="8911191"/>
                  </a:lnTo>
                  <a:lnTo>
                    <a:pt x="10183" y="8898280"/>
                  </a:lnTo>
                  <a:lnTo>
                    <a:pt x="10183" y="8872772"/>
                  </a:lnTo>
                  <a:cubicBezTo>
                    <a:pt x="17305" y="8865845"/>
                    <a:pt x="17305" y="8772627"/>
                    <a:pt x="10183" y="8765068"/>
                  </a:cubicBezTo>
                  <a:cubicBezTo>
                    <a:pt x="5126" y="8659881"/>
                    <a:pt x="17661" y="8506828"/>
                    <a:pt x="4914" y="8423056"/>
                  </a:cubicBezTo>
                  <a:lnTo>
                    <a:pt x="9684" y="8410145"/>
                  </a:lnTo>
                  <a:lnTo>
                    <a:pt x="9684" y="8300864"/>
                  </a:lnTo>
                  <a:cubicBezTo>
                    <a:pt x="2563" y="8287321"/>
                    <a:pt x="3703" y="8277875"/>
                    <a:pt x="9329" y="8264332"/>
                  </a:cubicBezTo>
                  <a:lnTo>
                    <a:pt x="9328" y="8239138"/>
                  </a:lnTo>
                  <a:lnTo>
                    <a:pt x="5555" y="8229692"/>
                  </a:lnTo>
                  <a:cubicBezTo>
                    <a:pt x="4122" y="8216778"/>
                    <a:pt x="4123" y="8201660"/>
                    <a:pt x="5554" y="8188750"/>
                  </a:cubicBezTo>
                  <a:lnTo>
                    <a:pt x="9542" y="8178986"/>
                  </a:lnTo>
                  <a:cubicBezTo>
                    <a:pt x="5198" y="7940587"/>
                    <a:pt x="17946" y="7653060"/>
                    <a:pt x="4771" y="7436075"/>
                  </a:cubicBezTo>
                  <a:lnTo>
                    <a:pt x="9542" y="7423161"/>
                  </a:lnTo>
                  <a:lnTo>
                    <a:pt x="9542" y="7167758"/>
                  </a:lnTo>
                  <a:lnTo>
                    <a:pt x="14314" y="7155160"/>
                  </a:lnTo>
                  <a:lnTo>
                    <a:pt x="14314" y="7082412"/>
                  </a:lnTo>
                  <a:lnTo>
                    <a:pt x="9258" y="7068240"/>
                  </a:lnTo>
                  <a:lnTo>
                    <a:pt x="9258" y="6971871"/>
                  </a:lnTo>
                  <a:cubicBezTo>
                    <a:pt x="2136" y="6966204"/>
                    <a:pt x="2136" y="6883063"/>
                    <a:pt x="9258" y="6877393"/>
                  </a:cubicBezTo>
                  <a:cubicBezTo>
                    <a:pt x="9257" y="6873614"/>
                    <a:pt x="9257" y="6869834"/>
                    <a:pt x="9827" y="6865110"/>
                  </a:cubicBezTo>
                  <a:lnTo>
                    <a:pt x="5056" y="6851571"/>
                  </a:lnTo>
                  <a:lnTo>
                    <a:pt x="5056" y="6584827"/>
                  </a:lnTo>
                  <a:lnTo>
                    <a:pt x="71" y="6571597"/>
                  </a:lnTo>
                  <a:lnTo>
                    <a:pt x="4770" y="6559004"/>
                  </a:lnTo>
                  <a:lnTo>
                    <a:pt x="4771" y="6376660"/>
                  </a:lnTo>
                  <a:lnTo>
                    <a:pt x="284" y="6364063"/>
                  </a:lnTo>
                  <a:lnTo>
                    <a:pt x="284" y="6278403"/>
                  </a:lnTo>
                  <a:lnTo>
                    <a:pt x="4272" y="6268640"/>
                  </a:lnTo>
                  <a:cubicBezTo>
                    <a:pt x="6765" y="6175735"/>
                    <a:pt x="2990" y="6077792"/>
                    <a:pt x="5554" y="5985205"/>
                  </a:cubicBezTo>
                  <a:lnTo>
                    <a:pt x="9258" y="5976073"/>
                  </a:lnTo>
                  <a:cubicBezTo>
                    <a:pt x="14100" y="5894506"/>
                    <a:pt x="2136" y="5767275"/>
                    <a:pt x="14599" y="5706809"/>
                  </a:cubicBezTo>
                  <a:lnTo>
                    <a:pt x="14599" y="5486360"/>
                  </a:lnTo>
                  <a:lnTo>
                    <a:pt x="9827" y="5473763"/>
                  </a:lnTo>
                  <a:lnTo>
                    <a:pt x="9827" y="5425577"/>
                  </a:lnTo>
                  <a:lnTo>
                    <a:pt x="14599" y="5412983"/>
                  </a:lnTo>
                  <a:lnTo>
                    <a:pt x="14599" y="5364483"/>
                  </a:lnTo>
                  <a:lnTo>
                    <a:pt x="9827" y="5350939"/>
                  </a:lnTo>
                  <a:cubicBezTo>
                    <a:pt x="9471" y="5330533"/>
                    <a:pt x="9664" y="5310031"/>
                    <a:pt x="10397" y="5289846"/>
                  </a:cubicBezTo>
                  <a:lnTo>
                    <a:pt x="13887" y="5281028"/>
                  </a:lnTo>
                  <a:cubicBezTo>
                    <a:pt x="14599" y="5198833"/>
                    <a:pt x="17732" y="5186550"/>
                    <a:pt x="10397" y="5170805"/>
                  </a:cubicBezTo>
                  <a:lnTo>
                    <a:pt x="9756" y="5158522"/>
                  </a:lnTo>
                  <a:lnTo>
                    <a:pt x="14599" y="5144979"/>
                  </a:lnTo>
                  <a:lnTo>
                    <a:pt x="14599" y="5036330"/>
                  </a:lnTo>
                  <a:lnTo>
                    <a:pt x="19655" y="5023102"/>
                  </a:lnTo>
                  <a:lnTo>
                    <a:pt x="19656" y="5011135"/>
                  </a:lnTo>
                  <a:lnTo>
                    <a:pt x="14599" y="4997593"/>
                  </a:lnTo>
                  <a:lnTo>
                    <a:pt x="14599" y="4755415"/>
                  </a:lnTo>
                  <a:lnTo>
                    <a:pt x="10112" y="4742500"/>
                  </a:lnTo>
                  <a:lnTo>
                    <a:pt x="10112" y="4632592"/>
                  </a:lnTo>
                  <a:lnTo>
                    <a:pt x="14741" y="4621254"/>
                  </a:lnTo>
                  <a:cubicBezTo>
                    <a:pt x="13317" y="4589762"/>
                    <a:pt x="18872" y="4537485"/>
                    <a:pt x="9828" y="4523628"/>
                  </a:cubicBezTo>
                  <a:cubicBezTo>
                    <a:pt x="9827" y="4500954"/>
                    <a:pt x="7691" y="4471034"/>
                    <a:pt x="14599" y="4463159"/>
                  </a:cubicBezTo>
                  <a:lnTo>
                    <a:pt x="14599" y="4438597"/>
                  </a:lnTo>
                  <a:lnTo>
                    <a:pt x="9827" y="4425999"/>
                  </a:lnTo>
                  <a:lnTo>
                    <a:pt x="9827" y="4170592"/>
                  </a:lnTo>
                  <a:lnTo>
                    <a:pt x="14599" y="4157996"/>
                  </a:lnTo>
                  <a:lnTo>
                    <a:pt x="14599" y="4133747"/>
                  </a:lnTo>
                  <a:lnTo>
                    <a:pt x="10113" y="4121149"/>
                  </a:lnTo>
                  <a:lnTo>
                    <a:pt x="10112" y="3963686"/>
                  </a:lnTo>
                  <a:cubicBezTo>
                    <a:pt x="22931" y="3925267"/>
                    <a:pt x="7761" y="3810316"/>
                    <a:pt x="17234" y="3763392"/>
                  </a:cubicBezTo>
                  <a:cubicBezTo>
                    <a:pt x="19513" y="3763393"/>
                    <a:pt x="22218" y="3765284"/>
                    <a:pt x="24356" y="3756151"/>
                  </a:cubicBezTo>
                  <a:cubicBezTo>
                    <a:pt x="25068" y="3709857"/>
                    <a:pt x="24356" y="3722767"/>
                    <a:pt x="14741" y="3709225"/>
                  </a:cubicBezTo>
                  <a:cubicBezTo>
                    <a:pt x="12676" y="3684345"/>
                    <a:pt x="21863" y="3695054"/>
                    <a:pt x="24285" y="3683717"/>
                  </a:cubicBezTo>
                  <a:lnTo>
                    <a:pt x="24285" y="3659782"/>
                  </a:lnTo>
                  <a:cubicBezTo>
                    <a:pt x="21578" y="3651907"/>
                    <a:pt x="16522" y="3656003"/>
                    <a:pt x="14670" y="3647185"/>
                  </a:cubicBezTo>
                  <a:lnTo>
                    <a:pt x="14670" y="3623565"/>
                  </a:lnTo>
                  <a:lnTo>
                    <a:pt x="19085" y="3610653"/>
                  </a:lnTo>
                  <a:lnTo>
                    <a:pt x="19085" y="3586088"/>
                  </a:lnTo>
                  <a:cubicBezTo>
                    <a:pt x="12747" y="3568769"/>
                    <a:pt x="12747" y="3568138"/>
                    <a:pt x="19085" y="3550816"/>
                  </a:cubicBezTo>
                  <a:lnTo>
                    <a:pt x="19085" y="3526253"/>
                  </a:lnTo>
                  <a:lnTo>
                    <a:pt x="14528" y="3513342"/>
                  </a:lnTo>
                  <a:lnTo>
                    <a:pt x="14527" y="3235574"/>
                  </a:lnTo>
                  <a:lnTo>
                    <a:pt x="9543" y="3222349"/>
                  </a:lnTo>
                  <a:lnTo>
                    <a:pt x="9543" y="2745865"/>
                  </a:lnTo>
                  <a:cubicBezTo>
                    <a:pt x="16664" y="2731059"/>
                    <a:pt x="15169" y="2723504"/>
                    <a:pt x="9542" y="2706814"/>
                  </a:cubicBezTo>
                  <a:cubicBezTo>
                    <a:pt x="9542" y="2695159"/>
                    <a:pt x="8830" y="2681616"/>
                    <a:pt x="10183" y="2670910"/>
                  </a:cubicBezTo>
                  <a:lnTo>
                    <a:pt x="13815" y="2662093"/>
                  </a:lnTo>
                  <a:cubicBezTo>
                    <a:pt x="16308" y="2585250"/>
                    <a:pt x="12534" y="2504629"/>
                    <a:pt x="15097" y="2427159"/>
                  </a:cubicBezTo>
                  <a:lnTo>
                    <a:pt x="19370" y="2416763"/>
                  </a:lnTo>
                  <a:cubicBezTo>
                    <a:pt x="19370" y="2393775"/>
                    <a:pt x="21364" y="2364173"/>
                    <a:pt x="14527" y="2355983"/>
                  </a:cubicBezTo>
                  <a:lnTo>
                    <a:pt x="14528" y="1576855"/>
                  </a:lnTo>
                  <a:lnTo>
                    <a:pt x="9543" y="1563626"/>
                  </a:lnTo>
                  <a:lnTo>
                    <a:pt x="9542" y="1551972"/>
                  </a:lnTo>
                  <a:lnTo>
                    <a:pt x="14314" y="1539060"/>
                  </a:lnTo>
                  <a:lnTo>
                    <a:pt x="14314" y="1247122"/>
                  </a:lnTo>
                  <a:lnTo>
                    <a:pt x="9542" y="1233897"/>
                  </a:lnTo>
                  <a:cubicBezTo>
                    <a:pt x="8688" y="1220672"/>
                    <a:pt x="12818" y="1215946"/>
                    <a:pt x="14456" y="1207443"/>
                  </a:cubicBezTo>
                  <a:cubicBezTo>
                    <a:pt x="14456" y="1189179"/>
                    <a:pt x="15097" y="1169337"/>
                    <a:pt x="10112" y="1163039"/>
                  </a:cubicBezTo>
                  <a:cubicBezTo>
                    <a:pt x="8787" y="1096777"/>
                    <a:pt x="8979" y="1030108"/>
                    <a:pt x="10682" y="964005"/>
                  </a:cubicBezTo>
                  <a:lnTo>
                    <a:pt x="14314" y="954873"/>
                  </a:lnTo>
                  <a:lnTo>
                    <a:pt x="14314" y="686869"/>
                  </a:lnTo>
                  <a:lnTo>
                    <a:pt x="9542" y="674272"/>
                  </a:lnTo>
                  <a:lnTo>
                    <a:pt x="9542" y="613806"/>
                  </a:lnTo>
                  <a:lnTo>
                    <a:pt x="14171" y="601209"/>
                  </a:lnTo>
                  <a:lnTo>
                    <a:pt x="9827" y="588611"/>
                  </a:lnTo>
                  <a:lnTo>
                    <a:pt x="9827" y="162830"/>
                  </a:lnTo>
                  <a:lnTo>
                    <a:pt x="14599" y="148341"/>
                  </a:lnTo>
                  <a:cubicBezTo>
                    <a:pt x="14599" y="139524"/>
                    <a:pt x="14599" y="131651"/>
                    <a:pt x="14100" y="125353"/>
                  </a:cubicBezTo>
                  <a:lnTo>
                    <a:pt x="9543" y="11401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412" name="Google Shape;412;p19"/>
            <p:cNvSpPr/>
            <p:nvPr/>
          </p:nvSpPr>
          <p:spPr>
            <a:xfrm flipH="1" rot="-8100000">
              <a:off x="9199219" y="21793"/>
              <a:ext cx="492090" cy="8180498"/>
            </a:xfrm>
            <a:custGeom>
              <a:rect b="b" l="l" r="r" t="t"/>
              <a:pathLst>
                <a:path extrusionOk="0" h="8175951" w="491817">
                  <a:moveTo>
                    <a:pt x="444794" y="482059"/>
                  </a:moveTo>
                  <a:cubicBezTo>
                    <a:pt x="434182" y="441435"/>
                    <a:pt x="456758" y="434822"/>
                    <a:pt x="461459" y="453086"/>
                  </a:cubicBezTo>
                  <a:cubicBezTo>
                    <a:pt x="456331" y="471982"/>
                    <a:pt x="450064" y="465997"/>
                    <a:pt x="444794" y="482059"/>
                  </a:cubicBezTo>
                  <a:close/>
                  <a:moveTo>
                    <a:pt x="405246" y="566963"/>
                  </a:moveTo>
                  <a:cubicBezTo>
                    <a:pt x="399348" y="561835"/>
                    <a:pt x="393659" y="555202"/>
                    <a:pt x="388318" y="546305"/>
                  </a:cubicBezTo>
                  <a:lnTo>
                    <a:pt x="388318" y="545044"/>
                  </a:lnTo>
                  <a:cubicBezTo>
                    <a:pt x="401137" y="506625"/>
                    <a:pt x="425494" y="543785"/>
                    <a:pt x="440236" y="554809"/>
                  </a:cubicBezTo>
                  <a:cubicBezTo>
                    <a:pt x="442785" y="544635"/>
                    <a:pt x="446660" y="544634"/>
                    <a:pt x="449209" y="554809"/>
                  </a:cubicBezTo>
                  <a:cubicBezTo>
                    <a:pt x="454059" y="555625"/>
                    <a:pt x="458717" y="563500"/>
                    <a:pt x="462456" y="577169"/>
                  </a:cubicBezTo>
                  <a:lnTo>
                    <a:pt x="460248" y="592913"/>
                  </a:lnTo>
                  <a:cubicBezTo>
                    <a:pt x="442515" y="584175"/>
                    <a:pt x="422939" y="582345"/>
                    <a:pt x="405246" y="566963"/>
                  </a:cubicBezTo>
                  <a:close/>
                  <a:moveTo>
                    <a:pt x="412889" y="708493"/>
                  </a:moveTo>
                  <a:cubicBezTo>
                    <a:pt x="423143" y="693690"/>
                    <a:pt x="437174" y="675109"/>
                    <a:pt x="447215" y="708493"/>
                  </a:cubicBezTo>
                  <a:lnTo>
                    <a:pt x="447215" y="721090"/>
                  </a:lnTo>
                  <a:cubicBezTo>
                    <a:pt x="446645" y="722663"/>
                    <a:pt x="446076" y="725183"/>
                    <a:pt x="445506" y="725183"/>
                  </a:cubicBezTo>
                  <a:lnTo>
                    <a:pt x="445506" y="723923"/>
                  </a:lnTo>
                  <a:cubicBezTo>
                    <a:pt x="434517" y="726569"/>
                    <a:pt x="423500" y="721374"/>
                    <a:pt x="412889" y="708493"/>
                  </a:cubicBezTo>
                  <a:close/>
                  <a:moveTo>
                    <a:pt x="435037" y="922015"/>
                  </a:moveTo>
                  <a:lnTo>
                    <a:pt x="435037" y="920752"/>
                  </a:lnTo>
                  <a:cubicBezTo>
                    <a:pt x="421434" y="888946"/>
                    <a:pt x="471785" y="875720"/>
                    <a:pt x="461245" y="929888"/>
                  </a:cubicBezTo>
                  <a:cubicBezTo>
                    <a:pt x="452699" y="946261"/>
                    <a:pt x="443512" y="924217"/>
                    <a:pt x="435037" y="922015"/>
                  </a:cubicBezTo>
                  <a:close/>
                  <a:moveTo>
                    <a:pt x="437458" y="1172380"/>
                  </a:moveTo>
                  <a:lnTo>
                    <a:pt x="437459" y="1160414"/>
                  </a:lnTo>
                  <a:cubicBezTo>
                    <a:pt x="438627" y="1157455"/>
                    <a:pt x="439908" y="1155438"/>
                    <a:pt x="441233" y="1154430"/>
                  </a:cubicBezTo>
                  <a:lnTo>
                    <a:pt x="441233" y="1153799"/>
                  </a:lnTo>
                  <a:cubicBezTo>
                    <a:pt x="450420" y="1153799"/>
                    <a:pt x="460176" y="1150651"/>
                    <a:pt x="469292" y="1155058"/>
                  </a:cubicBezTo>
                  <a:lnTo>
                    <a:pt x="476912" y="1172380"/>
                  </a:lnTo>
                  <a:cubicBezTo>
                    <a:pt x="463873" y="1182964"/>
                    <a:pt x="450498" y="1182963"/>
                    <a:pt x="437458" y="1172380"/>
                  </a:cubicBezTo>
                  <a:close/>
                  <a:moveTo>
                    <a:pt x="453539" y="1319058"/>
                  </a:moveTo>
                  <a:cubicBezTo>
                    <a:pt x="452480" y="1314905"/>
                    <a:pt x="453731" y="1308587"/>
                    <a:pt x="459179" y="1299610"/>
                  </a:cubicBezTo>
                  <a:lnTo>
                    <a:pt x="469791" y="1299610"/>
                  </a:lnTo>
                  <a:lnTo>
                    <a:pt x="474342" y="1311689"/>
                  </a:lnTo>
                  <a:lnTo>
                    <a:pt x="474420" y="1311262"/>
                  </a:lnTo>
                  <a:lnTo>
                    <a:pt x="474420" y="1311894"/>
                  </a:lnTo>
                  <a:lnTo>
                    <a:pt x="474342" y="1311689"/>
                  </a:lnTo>
                  <a:lnTo>
                    <a:pt x="472489" y="1321931"/>
                  </a:lnTo>
                  <a:cubicBezTo>
                    <a:pt x="467008" y="1327009"/>
                    <a:pt x="455655" y="1327364"/>
                    <a:pt x="453539" y="1319058"/>
                  </a:cubicBezTo>
                  <a:close/>
                  <a:moveTo>
                    <a:pt x="442372" y="1464318"/>
                  </a:moveTo>
                  <a:lnTo>
                    <a:pt x="442372" y="1451721"/>
                  </a:lnTo>
                  <a:cubicBezTo>
                    <a:pt x="449651" y="1427882"/>
                    <a:pt x="459592" y="1427882"/>
                    <a:pt x="466871" y="1451721"/>
                  </a:cubicBezTo>
                  <a:lnTo>
                    <a:pt x="466871" y="1464633"/>
                  </a:lnTo>
                  <a:lnTo>
                    <a:pt x="466871" y="1463373"/>
                  </a:lnTo>
                  <a:cubicBezTo>
                    <a:pt x="458824" y="1471877"/>
                    <a:pt x="450448" y="1472191"/>
                    <a:pt x="442372" y="1464318"/>
                  </a:cubicBezTo>
                  <a:close/>
                  <a:moveTo>
                    <a:pt x="402847" y="1986470"/>
                  </a:moveTo>
                  <a:lnTo>
                    <a:pt x="415595" y="1958124"/>
                  </a:lnTo>
                  <a:cubicBezTo>
                    <a:pt x="433327" y="1983318"/>
                    <a:pt x="454337" y="1971981"/>
                    <a:pt x="471358" y="2010403"/>
                  </a:cubicBezTo>
                  <a:cubicBezTo>
                    <a:pt x="459244" y="2025077"/>
                    <a:pt x="446411" y="2023190"/>
                    <a:pt x="434539" y="2005051"/>
                  </a:cubicBezTo>
                  <a:cubicBezTo>
                    <a:pt x="423429" y="1990876"/>
                    <a:pt x="413530" y="1997175"/>
                    <a:pt x="402847" y="1986470"/>
                  </a:cubicBezTo>
                  <a:close/>
                  <a:moveTo>
                    <a:pt x="395654" y="2079371"/>
                  </a:moveTo>
                  <a:lnTo>
                    <a:pt x="396010" y="2078110"/>
                  </a:lnTo>
                  <a:cubicBezTo>
                    <a:pt x="390028" y="2069293"/>
                    <a:pt x="398361" y="2063312"/>
                    <a:pt x="400568" y="2067090"/>
                  </a:cubicBezTo>
                  <a:lnTo>
                    <a:pt x="404912" y="2042839"/>
                  </a:lnTo>
                  <a:cubicBezTo>
                    <a:pt x="413814" y="2047250"/>
                    <a:pt x="424070" y="2033075"/>
                    <a:pt x="431689" y="2050397"/>
                  </a:cubicBezTo>
                  <a:cubicBezTo>
                    <a:pt x="420865" y="2075277"/>
                    <a:pt x="407761" y="2072758"/>
                    <a:pt x="395654" y="2079371"/>
                  </a:cubicBezTo>
                  <a:close/>
                  <a:moveTo>
                    <a:pt x="386040" y="2248172"/>
                  </a:moveTo>
                  <a:cubicBezTo>
                    <a:pt x="375001" y="2196837"/>
                    <a:pt x="417375" y="2246284"/>
                    <a:pt x="422147" y="2206287"/>
                  </a:cubicBezTo>
                  <a:cubicBezTo>
                    <a:pt x="424355" y="2163456"/>
                    <a:pt x="444651" y="2206287"/>
                    <a:pt x="452200" y="2206287"/>
                  </a:cubicBezTo>
                  <a:cubicBezTo>
                    <a:pt x="441447" y="2251008"/>
                    <a:pt x="427131" y="2222349"/>
                    <a:pt x="415168" y="2248803"/>
                  </a:cubicBezTo>
                  <a:close/>
                  <a:moveTo>
                    <a:pt x="432263" y="2296427"/>
                  </a:moveTo>
                  <a:cubicBezTo>
                    <a:pt x="428930" y="2293600"/>
                    <a:pt x="425714" y="2288074"/>
                    <a:pt x="422787" y="2279982"/>
                  </a:cubicBezTo>
                  <a:lnTo>
                    <a:pt x="422787" y="2267067"/>
                  </a:lnTo>
                  <a:cubicBezTo>
                    <a:pt x="426918" y="2251636"/>
                    <a:pt x="432117" y="2268327"/>
                    <a:pt x="436533" y="2272738"/>
                  </a:cubicBezTo>
                  <a:lnTo>
                    <a:pt x="436176" y="2272738"/>
                  </a:lnTo>
                  <a:cubicBezTo>
                    <a:pt x="438370" y="2272578"/>
                    <a:pt x="440528" y="2274972"/>
                    <a:pt x="442443" y="2279664"/>
                  </a:cubicBezTo>
                  <a:lnTo>
                    <a:pt x="442443" y="2296672"/>
                  </a:lnTo>
                  <a:cubicBezTo>
                    <a:pt x="439046" y="2299380"/>
                    <a:pt x="435596" y="2299253"/>
                    <a:pt x="432263" y="2296427"/>
                  </a:cubicBezTo>
                  <a:close/>
                  <a:moveTo>
                    <a:pt x="424924" y="2358398"/>
                  </a:moveTo>
                  <a:lnTo>
                    <a:pt x="417732" y="2336665"/>
                  </a:lnTo>
                  <a:cubicBezTo>
                    <a:pt x="428058" y="2335723"/>
                    <a:pt x="442016" y="2325014"/>
                    <a:pt x="451773" y="2341390"/>
                  </a:cubicBezTo>
                  <a:cubicBezTo>
                    <a:pt x="443797" y="2368475"/>
                    <a:pt x="434823" y="2355878"/>
                    <a:pt x="424924" y="2358398"/>
                  </a:cubicBezTo>
                  <a:close/>
                  <a:moveTo>
                    <a:pt x="445079" y="2443744"/>
                  </a:moveTo>
                  <a:cubicBezTo>
                    <a:pt x="441446" y="2431143"/>
                    <a:pt x="441446" y="2431143"/>
                    <a:pt x="445078" y="2419492"/>
                  </a:cubicBezTo>
                  <a:lnTo>
                    <a:pt x="454693" y="2419492"/>
                  </a:lnTo>
                  <a:lnTo>
                    <a:pt x="454622" y="2419492"/>
                  </a:lnTo>
                  <a:cubicBezTo>
                    <a:pt x="458112" y="2432092"/>
                    <a:pt x="458112" y="2432092"/>
                    <a:pt x="454763" y="2443743"/>
                  </a:cubicBezTo>
                  <a:close/>
                  <a:moveTo>
                    <a:pt x="228009" y="3432929"/>
                  </a:moveTo>
                  <a:cubicBezTo>
                    <a:pt x="226513" y="3425054"/>
                    <a:pt x="218537" y="3415922"/>
                    <a:pt x="223594" y="3407418"/>
                  </a:cubicBezTo>
                  <a:lnTo>
                    <a:pt x="223808" y="3406475"/>
                  </a:lnTo>
                  <a:cubicBezTo>
                    <a:pt x="227724" y="3408367"/>
                    <a:pt x="232568" y="3400177"/>
                    <a:pt x="235130" y="3414662"/>
                  </a:cubicBezTo>
                  <a:close/>
                  <a:moveTo>
                    <a:pt x="333159" y="3724266"/>
                  </a:moveTo>
                  <a:cubicBezTo>
                    <a:pt x="329280" y="3721638"/>
                    <a:pt x="330028" y="3700854"/>
                    <a:pt x="338467" y="3714790"/>
                  </a:cubicBezTo>
                  <a:lnTo>
                    <a:pt x="338252" y="3714790"/>
                  </a:lnTo>
                  <a:cubicBezTo>
                    <a:pt x="338538" y="3715732"/>
                    <a:pt x="338395" y="3717624"/>
                    <a:pt x="338467" y="3718883"/>
                  </a:cubicBezTo>
                  <a:cubicBezTo>
                    <a:pt x="336259" y="3724001"/>
                    <a:pt x="334452" y="3725142"/>
                    <a:pt x="333159" y="3724266"/>
                  </a:cubicBezTo>
                  <a:close/>
                  <a:moveTo>
                    <a:pt x="334910" y="3791060"/>
                  </a:moveTo>
                  <a:cubicBezTo>
                    <a:pt x="334065" y="3787537"/>
                    <a:pt x="333784" y="3779349"/>
                    <a:pt x="334407" y="3762973"/>
                  </a:cubicBezTo>
                  <a:cubicBezTo>
                    <a:pt x="347263" y="3755759"/>
                    <a:pt x="360280" y="3756612"/>
                    <a:pt x="373078" y="3765493"/>
                  </a:cubicBezTo>
                  <a:lnTo>
                    <a:pt x="355772" y="3808637"/>
                  </a:lnTo>
                  <a:cubicBezTo>
                    <a:pt x="352710" y="3808951"/>
                    <a:pt x="348651" y="3808951"/>
                    <a:pt x="348650" y="3791946"/>
                  </a:cubicBezTo>
                  <a:cubicBezTo>
                    <a:pt x="345072" y="3770216"/>
                    <a:pt x="337447" y="3801630"/>
                    <a:pt x="334910" y="3791060"/>
                  </a:cubicBezTo>
                  <a:close/>
                  <a:moveTo>
                    <a:pt x="346657" y="3869417"/>
                  </a:moveTo>
                  <a:cubicBezTo>
                    <a:pt x="343167" y="3856820"/>
                    <a:pt x="343167" y="3856820"/>
                    <a:pt x="346657" y="3844854"/>
                  </a:cubicBezTo>
                  <a:cubicBezTo>
                    <a:pt x="356841" y="3842335"/>
                    <a:pt x="365458" y="3864378"/>
                    <a:pt x="375927" y="3857137"/>
                  </a:cubicBezTo>
                  <a:cubicBezTo>
                    <a:pt x="379631" y="3869731"/>
                    <a:pt x="379631" y="3869731"/>
                    <a:pt x="375927" y="3881700"/>
                  </a:cubicBezTo>
                  <a:lnTo>
                    <a:pt x="375856" y="3881700"/>
                  </a:lnTo>
                  <a:cubicBezTo>
                    <a:pt x="366042" y="3883684"/>
                    <a:pt x="356214" y="3879528"/>
                    <a:pt x="346657" y="3869417"/>
                  </a:cubicBezTo>
                  <a:close/>
                  <a:moveTo>
                    <a:pt x="364042" y="3957756"/>
                  </a:moveTo>
                  <a:cubicBezTo>
                    <a:pt x="363447" y="3952874"/>
                    <a:pt x="364034" y="3945001"/>
                    <a:pt x="364033" y="3933034"/>
                  </a:cubicBezTo>
                  <a:cubicBezTo>
                    <a:pt x="367523" y="3923584"/>
                    <a:pt x="371796" y="3929883"/>
                    <a:pt x="375642" y="3927681"/>
                  </a:cubicBezTo>
                  <a:cubicBezTo>
                    <a:pt x="377280" y="3931460"/>
                    <a:pt x="378918" y="3935553"/>
                    <a:pt x="380698" y="3939332"/>
                  </a:cubicBezTo>
                  <a:lnTo>
                    <a:pt x="380769" y="3941852"/>
                  </a:lnTo>
                  <a:cubicBezTo>
                    <a:pt x="386325" y="3954763"/>
                    <a:pt x="378419" y="3956654"/>
                    <a:pt x="375499" y="3952558"/>
                  </a:cubicBezTo>
                  <a:lnTo>
                    <a:pt x="371155" y="3964527"/>
                  </a:lnTo>
                  <a:cubicBezTo>
                    <a:pt x="366420" y="3964527"/>
                    <a:pt x="364639" y="3962637"/>
                    <a:pt x="364042" y="3957756"/>
                  </a:cubicBezTo>
                  <a:close/>
                  <a:moveTo>
                    <a:pt x="191377" y="3807968"/>
                  </a:moveTo>
                  <a:cubicBezTo>
                    <a:pt x="187914" y="3805488"/>
                    <a:pt x="183712" y="3796826"/>
                    <a:pt x="182288" y="3790369"/>
                  </a:cubicBezTo>
                  <a:lnTo>
                    <a:pt x="189410" y="3771791"/>
                  </a:lnTo>
                  <a:lnTo>
                    <a:pt x="196033" y="3788481"/>
                  </a:lnTo>
                  <a:cubicBezTo>
                    <a:pt x="197564" y="3806746"/>
                    <a:pt x="194840" y="3810447"/>
                    <a:pt x="191377" y="3807968"/>
                  </a:cubicBezTo>
                  <a:close/>
                  <a:moveTo>
                    <a:pt x="189481" y="3893669"/>
                  </a:moveTo>
                  <a:cubicBezTo>
                    <a:pt x="185920" y="3881700"/>
                    <a:pt x="185920" y="3881386"/>
                    <a:pt x="189480" y="3869417"/>
                  </a:cubicBezTo>
                  <a:lnTo>
                    <a:pt x="199095" y="3869417"/>
                  </a:lnTo>
                  <a:cubicBezTo>
                    <a:pt x="202513" y="3881700"/>
                    <a:pt x="202513" y="3881700"/>
                    <a:pt x="199096" y="3893669"/>
                  </a:cubicBezTo>
                  <a:close/>
                  <a:moveTo>
                    <a:pt x="325861" y="4122618"/>
                  </a:moveTo>
                  <a:cubicBezTo>
                    <a:pt x="323084" y="4114118"/>
                    <a:pt x="325078" y="4103723"/>
                    <a:pt x="324793" y="4094591"/>
                  </a:cubicBezTo>
                  <a:cubicBezTo>
                    <a:pt x="335262" y="4085459"/>
                    <a:pt x="350004" y="4078214"/>
                    <a:pt x="358906" y="4107502"/>
                  </a:cubicBezTo>
                  <a:cubicBezTo>
                    <a:pt x="348794" y="4115063"/>
                    <a:pt x="337185" y="4132068"/>
                    <a:pt x="326075" y="4122617"/>
                  </a:cubicBezTo>
                  <a:close/>
                  <a:moveTo>
                    <a:pt x="197836" y="4135466"/>
                  </a:moveTo>
                  <a:cubicBezTo>
                    <a:pt x="196847" y="4132834"/>
                    <a:pt x="196371" y="4127972"/>
                    <a:pt x="196745" y="4120099"/>
                  </a:cubicBezTo>
                  <a:lnTo>
                    <a:pt x="208567" y="4090812"/>
                  </a:lnTo>
                  <a:cubicBezTo>
                    <a:pt x="209493" y="4092703"/>
                    <a:pt x="211344" y="4094590"/>
                    <a:pt x="211345" y="4096796"/>
                  </a:cubicBezTo>
                  <a:lnTo>
                    <a:pt x="211345" y="4095850"/>
                  </a:lnTo>
                  <a:cubicBezTo>
                    <a:pt x="211584" y="4103881"/>
                    <a:pt x="211632" y="4112005"/>
                    <a:pt x="211487" y="4120099"/>
                  </a:cubicBezTo>
                  <a:cubicBezTo>
                    <a:pt x="208389" y="4131201"/>
                    <a:pt x="200804" y="4143364"/>
                    <a:pt x="197836" y="4135466"/>
                  </a:cubicBezTo>
                  <a:close/>
                  <a:moveTo>
                    <a:pt x="171077" y="4146711"/>
                  </a:moveTo>
                  <a:cubicBezTo>
                    <a:pt x="166351" y="4145640"/>
                    <a:pt x="161670" y="4140632"/>
                    <a:pt x="157291" y="4131750"/>
                  </a:cubicBezTo>
                  <a:lnTo>
                    <a:pt x="157433" y="4130494"/>
                  </a:lnTo>
                  <a:cubicBezTo>
                    <a:pt x="157077" y="4061524"/>
                    <a:pt x="171463" y="4139309"/>
                    <a:pt x="179795" y="4100575"/>
                  </a:cubicBezTo>
                  <a:lnTo>
                    <a:pt x="187202" y="4122304"/>
                  </a:lnTo>
                  <a:lnTo>
                    <a:pt x="185137" y="4138052"/>
                  </a:lnTo>
                  <a:cubicBezTo>
                    <a:pt x="180575" y="4144916"/>
                    <a:pt x="175803" y="4147781"/>
                    <a:pt x="171077" y="4146711"/>
                  </a:cubicBezTo>
                  <a:close/>
                  <a:moveTo>
                    <a:pt x="221172" y="4215836"/>
                  </a:moveTo>
                  <a:lnTo>
                    <a:pt x="221386" y="4214895"/>
                  </a:lnTo>
                  <a:cubicBezTo>
                    <a:pt x="220674" y="4186235"/>
                    <a:pt x="261909" y="4163875"/>
                    <a:pt x="265540" y="4193794"/>
                  </a:cubicBezTo>
                  <a:cubicBezTo>
                    <a:pt x="253078" y="4212058"/>
                    <a:pt x="234703" y="4235677"/>
                    <a:pt x="221172" y="4215836"/>
                  </a:cubicBezTo>
                  <a:close/>
                  <a:moveTo>
                    <a:pt x="304340" y="4308116"/>
                  </a:moveTo>
                  <a:cubicBezTo>
                    <a:pt x="301812" y="4304706"/>
                    <a:pt x="300080" y="4296065"/>
                    <a:pt x="299724" y="4279454"/>
                  </a:cubicBezTo>
                  <a:cubicBezTo>
                    <a:pt x="330348" y="4226229"/>
                    <a:pt x="362823" y="4245442"/>
                    <a:pt x="395440" y="4247961"/>
                  </a:cubicBezTo>
                  <a:lnTo>
                    <a:pt x="395227" y="4246701"/>
                  </a:lnTo>
                  <a:cubicBezTo>
                    <a:pt x="404770" y="4260872"/>
                    <a:pt x="405125" y="4282916"/>
                    <a:pt x="395369" y="4294570"/>
                  </a:cubicBezTo>
                  <a:cubicBezTo>
                    <a:pt x="374816" y="4277186"/>
                    <a:pt x="353906" y="4269469"/>
                    <a:pt x="332983" y="4271581"/>
                  </a:cubicBezTo>
                  <a:cubicBezTo>
                    <a:pt x="326680" y="4281500"/>
                    <a:pt x="311925" y="4318346"/>
                    <a:pt x="304340" y="4308116"/>
                  </a:cubicBezTo>
                  <a:close/>
                  <a:moveTo>
                    <a:pt x="199380" y="4223395"/>
                  </a:moveTo>
                  <a:cubicBezTo>
                    <a:pt x="196389" y="4214895"/>
                    <a:pt x="196318" y="4214895"/>
                    <a:pt x="197101" y="4191902"/>
                  </a:cubicBezTo>
                  <a:cubicBezTo>
                    <a:pt x="199380" y="4184976"/>
                    <a:pt x="201516" y="4187181"/>
                    <a:pt x="204223" y="4187181"/>
                  </a:cubicBezTo>
                  <a:lnTo>
                    <a:pt x="204080" y="4186235"/>
                  </a:lnTo>
                  <a:cubicBezTo>
                    <a:pt x="221813" y="4224341"/>
                    <a:pt x="214050" y="4224972"/>
                    <a:pt x="199380" y="4223395"/>
                  </a:cubicBezTo>
                  <a:close/>
                  <a:moveTo>
                    <a:pt x="333125" y="4363735"/>
                  </a:moveTo>
                  <a:cubicBezTo>
                    <a:pt x="328407" y="4358027"/>
                    <a:pt x="323725" y="4347005"/>
                    <a:pt x="319666" y="4338660"/>
                  </a:cubicBezTo>
                  <a:lnTo>
                    <a:pt x="319665" y="4326691"/>
                  </a:lnTo>
                  <a:cubicBezTo>
                    <a:pt x="324793" y="4316931"/>
                    <a:pt x="324793" y="4316931"/>
                    <a:pt x="331915" y="4332362"/>
                  </a:cubicBezTo>
                  <a:cubicBezTo>
                    <a:pt x="338396" y="4341494"/>
                    <a:pt x="358408" y="4310315"/>
                    <a:pt x="358407" y="4351885"/>
                  </a:cubicBezTo>
                  <a:cubicBezTo>
                    <a:pt x="355203" y="4361021"/>
                    <a:pt x="350787" y="4354722"/>
                    <a:pt x="346799" y="4356924"/>
                  </a:cubicBezTo>
                  <a:cubicBezTo>
                    <a:pt x="342597" y="4369837"/>
                    <a:pt x="337844" y="4369444"/>
                    <a:pt x="333125" y="4363735"/>
                  </a:cubicBezTo>
                  <a:close/>
                  <a:moveTo>
                    <a:pt x="228721" y="4269059"/>
                  </a:moveTo>
                  <a:cubicBezTo>
                    <a:pt x="225160" y="4256779"/>
                    <a:pt x="225160" y="4256779"/>
                    <a:pt x="228722" y="4244496"/>
                  </a:cubicBezTo>
                  <a:lnTo>
                    <a:pt x="238336" y="4244496"/>
                  </a:lnTo>
                  <a:lnTo>
                    <a:pt x="238407" y="4247015"/>
                  </a:lnTo>
                  <a:cubicBezTo>
                    <a:pt x="241968" y="4259298"/>
                    <a:pt x="241968" y="4259298"/>
                    <a:pt x="238336" y="4269059"/>
                  </a:cubicBezTo>
                  <a:close/>
                  <a:moveTo>
                    <a:pt x="308620" y="4359027"/>
                  </a:moveTo>
                  <a:cubicBezTo>
                    <a:pt x="306017" y="4357246"/>
                    <a:pt x="305486" y="4347492"/>
                    <a:pt x="307939" y="4345317"/>
                  </a:cubicBezTo>
                  <a:lnTo>
                    <a:pt x="313800" y="4349558"/>
                  </a:lnTo>
                  <a:lnTo>
                    <a:pt x="313754" y="4348424"/>
                  </a:lnTo>
                  <a:lnTo>
                    <a:pt x="313968" y="4349680"/>
                  </a:lnTo>
                  <a:lnTo>
                    <a:pt x="313800" y="4349558"/>
                  </a:lnTo>
                  <a:lnTo>
                    <a:pt x="313968" y="4353777"/>
                  </a:lnTo>
                  <a:cubicBezTo>
                    <a:pt x="311742" y="4358815"/>
                    <a:pt x="309922" y="4359918"/>
                    <a:pt x="308620" y="4359027"/>
                  </a:cubicBezTo>
                  <a:close/>
                  <a:moveTo>
                    <a:pt x="117641" y="4198360"/>
                  </a:moveTo>
                  <a:cubicBezTo>
                    <a:pt x="114952" y="4198518"/>
                    <a:pt x="112816" y="4193794"/>
                    <a:pt x="113207" y="4181197"/>
                  </a:cubicBezTo>
                  <a:lnTo>
                    <a:pt x="117979" y="4167968"/>
                  </a:lnTo>
                  <a:cubicBezTo>
                    <a:pt x="118833" y="4128289"/>
                    <a:pt x="130442" y="4160724"/>
                    <a:pt x="134929" y="4173007"/>
                  </a:cubicBezTo>
                  <a:cubicBezTo>
                    <a:pt x="138419" y="4176154"/>
                    <a:pt x="159713" y="4142774"/>
                    <a:pt x="150027" y="4185604"/>
                  </a:cubicBezTo>
                  <a:cubicBezTo>
                    <a:pt x="141908" y="4186549"/>
                    <a:pt x="133718" y="4186235"/>
                    <a:pt x="125385" y="4186235"/>
                  </a:cubicBezTo>
                  <a:cubicBezTo>
                    <a:pt x="123569" y="4193163"/>
                    <a:pt x="120329" y="4198202"/>
                    <a:pt x="117641" y="4198360"/>
                  </a:cubicBezTo>
                  <a:close/>
                  <a:moveTo>
                    <a:pt x="380912" y="4527298"/>
                  </a:moveTo>
                  <a:cubicBezTo>
                    <a:pt x="371654" y="4492031"/>
                    <a:pt x="398361" y="4500849"/>
                    <a:pt x="402277" y="4507144"/>
                  </a:cubicBezTo>
                  <a:cubicBezTo>
                    <a:pt x="398645" y="4535175"/>
                    <a:pt x="387393" y="4527299"/>
                    <a:pt x="380912" y="4527298"/>
                  </a:cubicBezTo>
                  <a:close/>
                  <a:moveTo>
                    <a:pt x="232081" y="4380072"/>
                  </a:moveTo>
                  <a:cubicBezTo>
                    <a:pt x="227212" y="4373773"/>
                    <a:pt x="224983" y="4361805"/>
                    <a:pt x="227511" y="4342122"/>
                  </a:cubicBezTo>
                  <a:cubicBezTo>
                    <a:pt x="236697" y="4332676"/>
                    <a:pt x="242680" y="4364168"/>
                    <a:pt x="250229" y="4349052"/>
                  </a:cubicBezTo>
                  <a:cubicBezTo>
                    <a:pt x="258974" y="4338313"/>
                    <a:pt x="267948" y="4331763"/>
                    <a:pt x="277006" y="4329528"/>
                  </a:cubicBezTo>
                  <a:cubicBezTo>
                    <a:pt x="280140" y="4320393"/>
                    <a:pt x="286692" y="4310315"/>
                    <a:pt x="289825" y="4324803"/>
                  </a:cubicBezTo>
                  <a:lnTo>
                    <a:pt x="289825" y="4336455"/>
                  </a:lnTo>
                  <a:lnTo>
                    <a:pt x="289897" y="4338974"/>
                  </a:lnTo>
                  <a:cubicBezTo>
                    <a:pt x="285036" y="4366846"/>
                    <a:pt x="246686" y="4398968"/>
                    <a:pt x="232081" y="4380072"/>
                  </a:cubicBezTo>
                  <a:close/>
                  <a:moveTo>
                    <a:pt x="178928" y="4354468"/>
                  </a:moveTo>
                  <a:cubicBezTo>
                    <a:pt x="177726" y="4351649"/>
                    <a:pt x="177072" y="4346925"/>
                    <a:pt x="177374" y="4339288"/>
                  </a:cubicBezTo>
                  <a:lnTo>
                    <a:pt x="181718" y="4326691"/>
                  </a:lnTo>
                  <a:cubicBezTo>
                    <a:pt x="167404" y="4284493"/>
                    <a:pt x="200591" y="4342122"/>
                    <a:pt x="204935" y="4308110"/>
                  </a:cubicBezTo>
                  <a:lnTo>
                    <a:pt x="207143" y="4327009"/>
                  </a:lnTo>
                  <a:lnTo>
                    <a:pt x="193540" y="4356610"/>
                  </a:lnTo>
                  <a:lnTo>
                    <a:pt x="193540" y="4355665"/>
                  </a:lnTo>
                  <a:cubicBezTo>
                    <a:pt x="191084" y="4354249"/>
                    <a:pt x="182537" y="4362928"/>
                    <a:pt x="178928" y="4354468"/>
                  </a:cubicBezTo>
                  <a:close/>
                  <a:moveTo>
                    <a:pt x="340479" y="4549770"/>
                  </a:moveTo>
                  <a:cubicBezTo>
                    <a:pt x="339954" y="4548894"/>
                    <a:pt x="339678" y="4546985"/>
                    <a:pt x="340034" y="4543679"/>
                  </a:cubicBezTo>
                  <a:cubicBezTo>
                    <a:pt x="340532" y="4542135"/>
                    <a:pt x="341052" y="4540779"/>
                    <a:pt x="341600" y="4539582"/>
                  </a:cubicBezTo>
                  <a:cubicBezTo>
                    <a:pt x="345873" y="4545724"/>
                    <a:pt x="342054" y="4552397"/>
                    <a:pt x="340479" y="4549770"/>
                  </a:cubicBezTo>
                  <a:close/>
                  <a:moveTo>
                    <a:pt x="205730" y="4442310"/>
                  </a:moveTo>
                  <a:cubicBezTo>
                    <a:pt x="204379" y="4441228"/>
                    <a:pt x="203119" y="4439122"/>
                    <a:pt x="202015" y="4435344"/>
                  </a:cubicBezTo>
                  <a:cubicBezTo>
                    <a:pt x="205435" y="4423028"/>
                    <a:pt x="209799" y="4417076"/>
                    <a:pt x="214193" y="4418650"/>
                  </a:cubicBezTo>
                  <a:cubicBezTo>
                    <a:pt x="214834" y="4421799"/>
                    <a:pt x="217291" y="4425973"/>
                    <a:pt x="218893" y="4430304"/>
                  </a:cubicBezTo>
                  <a:lnTo>
                    <a:pt x="218497" y="4441981"/>
                  </a:lnTo>
                  <a:lnTo>
                    <a:pt x="218680" y="4441956"/>
                  </a:lnTo>
                  <a:lnTo>
                    <a:pt x="218466" y="4442902"/>
                  </a:lnTo>
                  <a:lnTo>
                    <a:pt x="218497" y="4441981"/>
                  </a:lnTo>
                  <a:lnTo>
                    <a:pt x="210000" y="4443135"/>
                  </a:lnTo>
                  <a:cubicBezTo>
                    <a:pt x="208527" y="4443450"/>
                    <a:pt x="207082" y="4443392"/>
                    <a:pt x="205730" y="4442310"/>
                  </a:cubicBezTo>
                  <a:close/>
                  <a:moveTo>
                    <a:pt x="383414" y="4636109"/>
                  </a:moveTo>
                  <a:cubicBezTo>
                    <a:pt x="376550" y="4632410"/>
                    <a:pt x="369553" y="4620837"/>
                    <a:pt x="363393" y="4605090"/>
                  </a:cubicBezTo>
                  <a:cubicBezTo>
                    <a:pt x="363393" y="4600994"/>
                    <a:pt x="363393" y="4597215"/>
                    <a:pt x="363393" y="4593435"/>
                  </a:cubicBezTo>
                  <a:cubicBezTo>
                    <a:pt x="357837" y="4578319"/>
                    <a:pt x="357838" y="4578005"/>
                    <a:pt x="360829" y="4562571"/>
                  </a:cubicBezTo>
                  <a:cubicBezTo>
                    <a:pt x="370586" y="4560997"/>
                    <a:pt x="373720" y="4596901"/>
                    <a:pt x="380841" y="4550291"/>
                  </a:cubicBezTo>
                  <a:cubicBezTo>
                    <a:pt x="388746" y="4548053"/>
                    <a:pt x="396551" y="4559331"/>
                    <a:pt x="402633" y="4581784"/>
                  </a:cubicBezTo>
                  <a:lnTo>
                    <a:pt x="402633" y="4619889"/>
                  </a:lnTo>
                  <a:cubicBezTo>
                    <a:pt x="397007" y="4635635"/>
                    <a:pt x="390277" y="4639809"/>
                    <a:pt x="383414" y="4636109"/>
                  </a:cubicBezTo>
                  <a:close/>
                  <a:moveTo>
                    <a:pt x="206359" y="4516594"/>
                  </a:moveTo>
                  <a:cubicBezTo>
                    <a:pt x="204646" y="4516594"/>
                    <a:pt x="202932" y="4514390"/>
                    <a:pt x="201446" y="4509981"/>
                  </a:cubicBezTo>
                  <a:lnTo>
                    <a:pt x="201659" y="4509035"/>
                  </a:lnTo>
                  <a:cubicBezTo>
                    <a:pt x="204625" y="4500941"/>
                    <a:pt x="208392" y="4501288"/>
                    <a:pt x="211273" y="4509981"/>
                  </a:cubicBezTo>
                  <a:cubicBezTo>
                    <a:pt x="209787" y="4514390"/>
                    <a:pt x="208073" y="4516595"/>
                    <a:pt x="206359" y="4516594"/>
                  </a:cubicBezTo>
                  <a:close/>
                  <a:moveTo>
                    <a:pt x="385185" y="4697363"/>
                  </a:moveTo>
                  <a:lnTo>
                    <a:pt x="378491" y="4680986"/>
                  </a:lnTo>
                  <a:cubicBezTo>
                    <a:pt x="381461" y="4672262"/>
                    <a:pt x="385320" y="4672136"/>
                    <a:pt x="388318" y="4680670"/>
                  </a:cubicBezTo>
                  <a:cubicBezTo>
                    <a:pt x="387963" y="4686968"/>
                    <a:pt x="389814" y="4697363"/>
                    <a:pt x="385185" y="4697363"/>
                  </a:cubicBezTo>
                  <a:close/>
                  <a:moveTo>
                    <a:pt x="156503" y="4509700"/>
                  </a:moveTo>
                  <a:cubicBezTo>
                    <a:pt x="154638" y="4505651"/>
                    <a:pt x="153872" y="4499904"/>
                    <a:pt x="155012" y="4492031"/>
                  </a:cubicBezTo>
                  <a:cubicBezTo>
                    <a:pt x="163273" y="4489508"/>
                    <a:pt x="175593" y="4492031"/>
                    <a:pt x="181219" y="4511868"/>
                  </a:cubicBezTo>
                  <a:cubicBezTo>
                    <a:pt x="177587" y="4518717"/>
                    <a:pt x="162098" y="4521849"/>
                    <a:pt x="156503" y="4509700"/>
                  </a:cubicBezTo>
                  <a:close/>
                  <a:moveTo>
                    <a:pt x="229078" y="4612963"/>
                  </a:moveTo>
                  <a:cubicBezTo>
                    <a:pt x="225161" y="4601308"/>
                    <a:pt x="225161" y="4600994"/>
                    <a:pt x="228579" y="4585877"/>
                  </a:cubicBezTo>
                  <a:cubicBezTo>
                    <a:pt x="239525" y="4589908"/>
                    <a:pt x="250500" y="4579612"/>
                    <a:pt x="260128" y="4556272"/>
                  </a:cubicBezTo>
                  <a:cubicBezTo>
                    <a:pt x="258989" y="4543361"/>
                    <a:pt x="252651" y="4554067"/>
                    <a:pt x="250870" y="4543361"/>
                  </a:cubicBezTo>
                  <a:lnTo>
                    <a:pt x="255641" y="4530764"/>
                  </a:lnTo>
                  <a:lnTo>
                    <a:pt x="255641" y="4519113"/>
                  </a:lnTo>
                  <a:cubicBezTo>
                    <a:pt x="265612" y="4504942"/>
                    <a:pt x="280354" y="4482267"/>
                    <a:pt x="289754" y="4521001"/>
                  </a:cubicBezTo>
                  <a:lnTo>
                    <a:pt x="260413" y="4593750"/>
                  </a:lnTo>
                  <a:lnTo>
                    <a:pt x="260413" y="4604141"/>
                  </a:lnTo>
                  <a:cubicBezTo>
                    <a:pt x="250941" y="4638157"/>
                    <a:pt x="239689" y="4616424"/>
                    <a:pt x="229006" y="4610443"/>
                  </a:cubicBezTo>
                  <a:close/>
                  <a:moveTo>
                    <a:pt x="375785" y="4843803"/>
                  </a:moveTo>
                  <a:cubicBezTo>
                    <a:pt x="373399" y="4837442"/>
                    <a:pt x="372302" y="4824719"/>
                    <a:pt x="373128" y="4812972"/>
                  </a:cubicBezTo>
                  <a:cubicBezTo>
                    <a:pt x="374118" y="4798831"/>
                    <a:pt x="377508" y="4790929"/>
                    <a:pt x="380698" y="4795303"/>
                  </a:cubicBezTo>
                  <a:lnTo>
                    <a:pt x="387820" y="4812311"/>
                  </a:lnTo>
                  <a:cubicBezTo>
                    <a:pt x="388803" y="4821476"/>
                    <a:pt x="388611" y="4832278"/>
                    <a:pt x="387322" y="4840653"/>
                  </a:cubicBezTo>
                  <a:cubicBezTo>
                    <a:pt x="383547" y="4844653"/>
                    <a:pt x="379645" y="4845724"/>
                    <a:pt x="375785" y="4843803"/>
                  </a:cubicBezTo>
                  <a:close/>
                  <a:moveTo>
                    <a:pt x="140270" y="4624300"/>
                  </a:moveTo>
                  <a:cubicBezTo>
                    <a:pt x="137065" y="4619889"/>
                    <a:pt x="137920" y="4613277"/>
                    <a:pt x="137991" y="4607292"/>
                  </a:cubicBezTo>
                  <a:lnTo>
                    <a:pt x="142905" y="4594064"/>
                  </a:lnTo>
                  <a:cubicBezTo>
                    <a:pt x="141552" y="4570761"/>
                    <a:pt x="147035" y="4579579"/>
                    <a:pt x="150027" y="4587137"/>
                  </a:cubicBezTo>
                  <a:cubicBezTo>
                    <a:pt x="183641" y="4597215"/>
                    <a:pt x="154513" y="4631858"/>
                    <a:pt x="140270" y="4624300"/>
                  </a:cubicBezTo>
                  <a:close/>
                  <a:moveTo>
                    <a:pt x="388318" y="4936705"/>
                  </a:moveTo>
                  <a:lnTo>
                    <a:pt x="388319" y="4935448"/>
                  </a:lnTo>
                  <a:cubicBezTo>
                    <a:pt x="393945" y="4916427"/>
                    <a:pt x="401451" y="4912238"/>
                    <a:pt x="407974" y="4924425"/>
                  </a:cubicBezTo>
                  <a:cubicBezTo>
                    <a:pt x="402434" y="4944170"/>
                    <a:pt x="394885" y="4948895"/>
                    <a:pt x="388318" y="4936705"/>
                  </a:cubicBezTo>
                  <a:close/>
                  <a:moveTo>
                    <a:pt x="150387" y="4720888"/>
                  </a:moveTo>
                  <a:cubicBezTo>
                    <a:pt x="147422" y="4716730"/>
                    <a:pt x="144899" y="4708621"/>
                    <a:pt x="143118" y="4694844"/>
                  </a:cubicBezTo>
                  <a:cubicBezTo>
                    <a:pt x="167261" y="4665870"/>
                    <a:pt x="194537" y="4674057"/>
                    <a:pt x="219677" y="4649808"/>
                  </a:cubicBezTo>
                  <a:cubicBezTo>
                    <a:pt x="237609" y="4643854"/>
                    <a:pt x="255641" y="4651855"/>
                    <a:pt x="272947" y="4673429"/>
                  </a:cubicBezTo>
                  <a:cubicBezTo>
                    <a:pt x="276722" y="4685708"/>
                    <a:pt x="276722" y="4685708"/>
                    <a:pt x="272947" y="4697677"/>
                  </a:cubicBezTo>
                  <a:cubicBezTo>
                    <a:pt x="250186" y="4685963"/>
                    <a:pt x="227261" y="4681962"/>
                    <a:pt x="204365" y="4685708"/>
                  </a:cubicBezTo>
                  <a:lnTo>
                    <a:pt x="204152" y="4685708"/>
                  </a:lnTo>
                  <a:cubicBezTo>
                    <a:pt x="197742" y="4707441"/>
                    <a:pt x="187345" y="4694526"/>
                    <a:pt x="180793" y="4697991"/>
                  </a:cubicBezTo>
                  <a:cubicBezTo>
                    <a:pt x="172140" y="4710274"/>
                    <a:pt x="159280" y="4733361"/>
                    <a:pt x="150387" y="4720888"/>
                  </a:cubicBezTo>
                  <a:close/>
                  <a:moveTo>
                    <a:pt x="242751" y="4817978"/>
                  </a:moveTo>
                  <a:cubicBezTo>
                    <a:pt x="239903" y="4813885"/>
                    <a:pt x="241327" y="4806958"/>
                    <a:pt x="241185" y="4801602"/>
                  </a:cubicBezTo>
                  <a:cubicBezTo>
                    <a:pt x="251226" y="4785543"/>
                    <a:pt x="264686" y="4794675"/>
                    <a:pt x="274585" y="4767589"/>
                  </a:cubicBezTo>
                  <a:cubicBezTo>
                    <a:pt x="277006" y="4749953"/>
                    <a:pt x="274300" y="4731689"/>
                    <a:pt x="276223" y="4714999"/>
                  </a:cubicBezTo>
                  <a:cubicBezTo>
                    <a:pt x="279998" y="4704604"/>
                    <a:pt x="283701" y="4712162"/>
                    <a:pt x="289255" y="4709957"/>
                  </a:cubicBezTo>
                  <a:lnTo>
                    <a:pt x="296876" y="4733891"/>
                  </a:lnTo>
                  <a:cubicBezTo>
                    <a:pt x="314823" y="4731689"/>
                    <a:pt x="323582" y="4684763"/>
                    <a:pt x="341743" y="4709957"/>
                  </a:cubicBezTo>
                  <a:cubicBezTo>
                    <a:pt x="356627" y="4674685"/>
                    <a:pt x="370159" y="4752790"/>
                    <a:pt x="386681" y="4735151"/>
                  </a:cubicBezTo>
                  <a:cubicBezTo>
                    <a:pt x="388390" y="4743972"/>
                    <a:pt x="388390" y="4743972"/>
                    <a:pt x="388389" y="4753104"/>
                  </a:cubicBezTo>
                  <a:cubicBezTo>
                    <a:pt x="378491" y="4771053"/>
                    <a:pt x="363108" y="4738934"/>
                    <a:pt x="354847" y="4778613"/>
                  </a:cubicBezTo>
                  <a:lnTo>
                    <a:pt x="358408" y="4787745"/>
                  </a:lnTo>
                  <a:cubicBezTo>
                    <a:pt x="356841" y="4795303"/>
                    <a:pt x="353992" y="4801287"/>
                    <a:pt x="353992" y="4811679"/>
                  </a:cubicBezTo>
                  <a:cubicBezTo>
                    <a:pt x="351143" y="4825221"/>
                    <a:pt x="345161" y="4817035"/>
                    <a:pt x="341600" y="4819237"/>
                  </a:cubicBezTo>
                  <a:cubicBezTo>
                    <a:pt x="337470" y="4810420"/>
                    <a:pt x="340746" y="4799400"/>
                    <a:pt x="337897" y="4785225"/>
                  </a:cubicBezTo>
                  <a:lnTo>
                    <a:pt x="326502" y="4759403"/>
                  </a:lnTo>
                  <a:cubicBezTo>
                    <a:pt x="316390" y="4759403"/>
                    <a:pt x="304353" y="4777353"/>
                    <a:pt x="293386" y="4770740"/>
                  </a:cubicBezTo>
                  <a:cubicBezTo>
                    <a:pt x="288544" y="4775465"/>
                    <a:pt x="291962" y="4790264"/>
                    <a:pt x="287831" y="4795303"/>
                  </a:cubicBezTo>
                  <a:lnTo>
                    <a:pt x="282917" y="4795303"/>
                  </a:lnTo>
                  <a:cubicBezTo>
                    <a:pt x="278858" y="4800342"/>
                    <a:pt x="282206" y="4815458"/>
                    <a:pt x="277932" y="4819555"/>
                  </a:cubicBezTo>
                  <a:cubicBezTo>
                    <a:pt x="272826" y="4823050"/>
                    <a:pt x="267599" y="4819082"/>
                    <a:pt x="263048" y="4808214"/>
                  </a:cubicBezTo>
                  <a:cubicBezTo>
                    <a:pt x="256788" y="4821347"/>
                    <a:pt x="249716" y="4824779"/>
                    <a:pt x="242965" y="4817978"/>
                  </a:cubicBezTo>
                  <a:close/>
                  <a:moveTo>
                    <a:pt x="255784" y="4985833"/>
                  </a:moveTo>
                  <a:lnTo>
                    <a:pt x="255784" y="4960325"/>
                  </a:lnTo>
                  <a:lnTo>
                    <a:pt x="260698" y="4947100"/>
                  </a:lnTo>
                  <a:lnTo>
                    <a:pt x="260698" y="4935448"/>
                  </a:lnTo>
                  <a:cubicBezTo>
                    <a:pt x="267678" y="4917495"/>
                    <a:pt x="277648" y="4942061"/>
                    <a:pt x="284770" y="4922220"/>
                  </a:cubicBezTo>
                  <a:cubicBezTo>
                    <a:pt x="250300" y="4847897"/>
                    <a:pt x="320876" y="4894506"/>
                    <a:pt x="319595" y="4850730"/>
                  </a:cubicBezTo>
                  <a:cubicBezTo>
                    <a:pt x="326716" y="4831520"/>
                    <a:pt x="335476" y="4851047"/>
                    <a:pt x="341529" y="4868052"/>
                  </a:cubicBezTo>
                  <a:cubicBezTo>
                    <a:pt x="353686" y="4844432"/>
                    <a:pt x="367773" y="4851517"/>
                    <a:pt x="378419" y="4886634"/>
                  </a:cubicBezTo>
                  <a:lnTo>
                    <a:pt x="378420" y="4899545"/>
                  </a:lnTo>
                  <a:cubicBezTo>
                    <a:pt x="362182" y="4931980"/>
                    <a:pt x="338609" y="4913402"/>
                    <a:pt x="321944" y="4905529"/>
                  </a:cubicBezTo>
                  <a:cubicBezTo>
                    <a:pt x="316532" y="4923792"/>
                    <a:pt x="309909" y="4909937"/>
                    <a:pt x="304710" y="4923793"/>
                  </a:cubicBezTo>
                  <a:cubicBezTo>
                    <a:pt x="310357" y="4939383"/>
                    <a:pt x="317059" y="4945744"/>
                    <a:pt x="323654" y="4941747"/>
                  </a:cubicBezTo>
                  <a:cubicBezTo>
                    <a:pt x="331416" y="4938596"/>
                    <a:pt x="327785" y="4974182"/>
                    <a:pt x="336473" y="4965995"/>
                  </a:cubicBezTo>
                  <a:cubicBezTo>
                    <a:pt x="345446" y="4935447"/>
                    <a:pt x="356129" y="4942061"/>
                    <a:pt x="366455" y="4942061"/>
                  </a:cubicBezTo>
                  <a:cubicBezTo>
                    <a:pt x="368521" y="4956232"/>
                    <a:pt x="375357" y="4949619"/>
                    <a:pt x="378419" y="4959697"/>
                  </a:cubicBezTo>
                  <a:lnTo>
                    <a:pt x="378419" y="4971976"/>
                  </a:lnTo>
                  <a:cubicBezTo>
                    <a:pt x="376639" y="4982371"/>
                    <a:pt x="370586" y="4973868"/>
                    <a:pt x="368734" y="4984259"/>
                  </a:cubicBezTo>
                  <a:lnTo>
                    <a:pt x="368734" y="5008194"/>
                  </a:lnTo>
                  <a:lnTo>
                    <a:pt x="373364" y="5021422"/>
                  </a:lnTo>
                  <a:cubicBezTo>
                    <a:pt x="368236" y="5033074"/>
                    <a:pt x="362110" y="5022050"/>
                    <a:pt x="357268" y="5028353"/>
                  </a:cubicBezTo>
                  <a:cubicBezTo>
                    <a:pt x="343587" y="4993236"/>
                    <a:pt x="327649" y="4979283"/>
                    <a:pt x="311974" y="4988670"/>
                  </a:cubicBezTo>
                  <a:cubicBezTo>
                    <a:pt x="296092" y="4970088"/>
                    <a:pt x="277505" y="4954340"/>
                    <a:pt x="262122" y="4991189"/>
                  </a:cubicBezTo>
                  <a:close/>
                  <a:moveTo>
                    <a:pt x="341677" y="5146482"/>
                  </a:moveTo>
                  <a:cubicBezTo>
                    <a:pt x="340300" y="5145306"/>
                    <a:pt x="339499" y="5141094"/>
                    <a:pt x="339677" y="5131963"/>
                  </a:cubicBezTo>
                  <a:lnTo>
                    <a:pt x="335119" y="5119362"/>
                  </a:lnTo>
                  <a:cubicBezTo>
                    <a:pt x="343238" y="5095114"/>
                    <a:pt x="352853" y="5096691"/>
                    <a:pt x="361897" y="5087869"/>
                  </a:cubicBezTo>
                  <a:cubicBezTo>
                    <a:pt x="369446" y="5135110"/>
                    <a:pt x="371939" y="5103932"/>
                    <a:pt x="382194" y="5089443"/>
                  </a:cubicBezTo>
                  <a:lnTo>
                    <a:pt x="391025" y="5111490"/>
                  </a:lnTo>
                  <a:cubicBezTo>
                    <a:pt x="395391" y="5101254"/>
                    <a:pt x="400376" y="5097382"/>
                    <a:pt x="405268" y="5100470"/>
                  </a:cubicBezTo>
                  <a:cubicBezTo>
                    <a:pt x="406123" y="5102672"/>
                    <a:pt x="408046" y="5104877"/>
                    <a:pt x="408047" y="5108025"/>
                  </a:cubicBezTo>
                  <a:lnTo>
                    <a:pt x="407689" y="5108025"/>
                  </a:lnTo>
                  <a:cubicBezTo>
                    <a:pt x="398432" y="5182979"/>
                    <a:pt x="372865" y="5134165"/>
                    <a:pt x="358692" y="5125978"/>
                  </a:cubicBezTo>
                  <a:cubicBezTo>
                    <a:pt x="355114" y="5126214"/>
                    <a:pt x="345807" y="5150009"/>
                    <a:pt x="341677" y="5146482"/>
                  </a:cubicBezTo>
                  <a:close/>
                  <a:moveTo>
                    <a:pt x="272947" y="5246596"/>
                  </a:moveTo>
                  <a:lnTo>
                    <a:pt x="261197" y="5214472"/>
                  </a:lnTo>
                  <a:cubicBezTo>
                    <a:pt x="265733" y="5199861"/>
                    <a:pt x="271373" y="5193530"/>
                    <a:pt x="276935" y="5196836"/>
                  </a:cubicBezTo>
                  <a:cubicBezTo>
                    <a:pt x="287333" y="5179200"/>
                    <a:pt x="301433" y="5140777"/>
                    <a:pt x="312544" y="5172270"/>
                  </a:cubicBezTo>
                  <a:cubicBezTo>
                    <a:pt x="320086" y="5154479"/>
                    <a:pt x="329145" y="5154479"/>
                    <a:pt x="336687" y="5172270"/>
                  </a:cubicBezTo>
                  <a:cubicBezTo>
                    <a:pt x="341814" y="5177312"/>
                    <a:pt x="354277" y="5159990"/>
                    <a:pt x="354277" y="5191483"/>
                  </a:cubicBezTo>
                  <a:lnTo>
                    <a:pt x="359120" y="5204394"/>
                  </a:lnTo>
                  <a:cubicBezTo>
                    <a:pt x="358621" y="5208805"/>
                    <a:pt x="358621" y="5212898"/>
                    <a:pt x="358621" y="5216677"/>
                  </a:cubicBezTo>
                  <a:cubicBezTo>
                    <a:pt x="338210" y="5220486"/>
                    <a:pt x="318063" y="5238658"/>
                    <a:pt x="298942" y="5270526"/>
                  </a:cubicBezTo>
                  <a:cubicBezTo>
                    <a:pt x="291114" y="5250058"/>
                    <a:pt x="281970" y="5241620"/>
                    <a:pt x="272947" y="5246596"/>
                  </a:cubicBezTo>
                  <a:close/>
                  <a:moveTo>
                    <a:pt x="299785" y="5357995"/>
                  </a:moveTo>
                  <a:cubicBezTo>
                    <a:pt x="297482" y="5355914"/>
                    <a:pt x="295915" y="5349813"/>
                    <a:pt x="295666" y="5336664"/>
                  </a:cubicBezTo>
                  <a:cubicBezTo>
                    <a:pt x="317885" y="5331939"/>
                    <a:pt x="340318" y="5308950"/>
                    <a:pt x="362965" y="5322807"/>
                  </a:cubicBezTo>
                  <a:lnTo>
                    <a:pt x="362751" y="5322807"/>
                  </a:lnTo>
                  <a:cubicBezTo>
                    <a:pt x="361826" y="5343908"/>
                    <a:pt x="351215" y="5345482"/>
                    <a:pt x="346942" y="5343908"/>
                  </a:cubicBezTo>
                  <a:cubicBezTo>
                    <a:pt x="339891" y="5354930"/>
                    <a:pt x="331844" y="5377289"/>
                    <a:pt x="324722" y="5361858"/>
                  </a:cubicBezTo>
                  <a:lnTo>
                    <a:pt x="324722" y="5349889"/>
                  </a:lnTo>
                  <a:cubicBezTo>
                    <a:pt x="320235" y="5334302"/>
                    <a:pt x="306695" y="5364240"/>
                    <a:pt x="299785" y="5357995"/>
                  </a:cubicBezTo>
                  <a:close/>
                  <a:moveTo>
                    <a:pt x="283460" y="5438582"/>
                  </a:moveTo>
                  <a:cubicBezTo>
                    <a:pt x="279517" y="5437519"/>
                    <a:pt x="278645" y="5427362"/>
                    <a:pt x="287048" y="5404370"/>
                  </a:cubicBezTo>
                  <a:cubicBezTo>
                    <a:pt x="298158" y="5400909"/>
                    <a:pt x="309481" y="5374772"/>
                    <a:pt x="319523" y="5410041"/>
                  </a:cubicBezTo>
                  <a:lnTo>
                    <a:pt x="319309" y="5410041"/>
                  </a:lnTo>
                  <a:cubicBezTo>
                    <a:pt x="313043" y="5418231"/>
                    <a:pt x="304425" y="5440588"/>
                    <a:pt x="298300" y="5418231"/>
                  </a:cubicBezTo>
                  <a:cubicBezTo>
                    <a:pt x="294419" y="5431615"/>
                    <a:pt x="287404" y="5439645"/>
                    <a:pt x="283460" y="5438582"/>
                  </a:cubicBezTo>
                  <a:close/>
                  <a:moveTo>
                    <a:pt x="281386" y="5496410"/>
                  </a:moveTo>
                  <a:cubicBezTo>
                    <a:pt x="279624" y="5490347"/>
                    <a:pt x="280568" y="5480112"/>
                    <a:pt x="286620" y="5465782"/>
                  </a:cubicBezTo>
                  <a:lnTo>
                    <a:pt x="298158" y="5465782"/>
                  </a:lnTo>
                  <a:cubicBezTo>
                    <a:pt x="300836" y="5475642"/>
                    <a:pt x="304325" y="5479986"/>
                    <a:pt x="307772" y="5477751"/>
                  </a:cubicBezTo>
                  <a:lnTo>
                    <a:pt x="314894" y="5496019"/>
                  </a:lnTo>
                  <a:lnTo>
                    <a:pt x="314680" y="5496019"/>
                  </a:lnTo>
                  <a:cubicBezTo>
                    <a:pt x="308270" y="5518472"/>
                    <a:pt x="299369" y="5520866"/>
                    <a:pt x="292389" y="5502000"/>
                  </a:cubicBezTo>
                  <a:cubicBezTo>
                    <a:pt x="287618" y="5504363"/>
                    <a:pt x="283149" y="5502473"/>
                    <a:pt x="281386" y="5496410"/>
                  </a:cubicBezTo>
                  <a:close/>
                  <a:moveTo>
                    <a:pt x="248520" y="5502000"/>
                  </a:moveTo>
                  <a:cubicBezTo>
                    <a:pt x="245030" y="5490348"/>
                    <a:pt x="245030" y="5490348"/>
                    <a:pt x="248520" y="5477751"/>
                  </a:cubicBezTo>
                  <a:lnTo>
                    <a:pt x="267962" y="5477751"/>
                  </a:lnTo>
                  <a:lnTo>
                    <a:pt x="267748" y="5477751"/>
                  </a:lnTo>
                  <a:cubicBezTo>
                    <a:pt x="271523" y="5489403"/>
                    <a:pt x="271523" y="5489403"/>
                    <a:pt x="267891" y="5502000"/>
                  </a:cubicBezTo>
                  <a:close/>
                  <a:moveTo>
                    <a:pt x="44814" y="8175951"/>
                  </a:moveTo>
                  <a:lnTo>
                    <a:pt x="471928" y="7748837"/>
                  </a:lnTo>
                  <a:lnTo>
                    <a:pt x="471928" y="7617365"/>
                  </a:lnTo>
                  <a:lnTo>
                    <a:pt x="476983" y="7603826"/>
                  </a:lnTo>
                  <a:lnTo>
                    <a:pt x="476983" y="7567923"/>
                  </a:lnTo>
                  <a:lnTo>
                    <a:pt x="482040" y="7554380"/>
                  </a:lnTo>
                  <a:lnTo>
                    <a:pt x="482040" y="7445417"/>
                  </a:lnTo>
                  <a:cubicBezTo>
                    <a:pt x="491156" y="7430614"/>
                    <a:pt x="485173" y="7370148"/>
                    <a:pt x="486812" y="7336136"/>
                  </a:cubicBezTo>
                  <a:lnTo>
                    <a:pt x="482681" y="7326058"/>
                  </a:lnTo>
                  <a:cubicBezTo>
                    <a:pt x="481613" y="7312202"/>
                    <a:pt x="480117" y="7298345"/>
                    <a:pt x="486527" y="7288267"/>
                  </a:cubicBezTo>
                  <a:lnTo>
                    <a:pt x="486527" y="7178044"/>
                  </a:lnTo>
                  <a:lnTo>
                    <a:pt x="482111" y="7165760"/>
                  </a:lnTo>
                  <a:cubicBezTo>
                    <a:pt x="482111" y="7162296"/>
                    <a:pt x="482111" y="7158203"/>
                    <a:pt x="482111" y="7154110"/>
                  </a:cubicBezTo>
                  <a:lnTo>
                    <a:pt x="486883" y="7141195"/>
                  </a:lnTo>
                  <a:lnTo>
                    <a:pt x="481898" y="7127655"/>
                  </a:lnTo>
                  <a:lnTo>
                    <a:pt x="481898" y="7030972"/>
                  </a:lnTo>
                  <a:lnTo>
                    <a:pt x="478266" y="7022155"/>
                  </a:lnTo>
                  <a:cubicBezTo>
                    <a:pt x="475773" y="6990976"/>
                    <a:pt x="477839" y="6953185"/>
                    <a:pt x="477197" y="6921692"/>
                  </a:cubicBezTo>
                  <a:lnTo>
                    <a:pt x="481329" y="6911614"/>
                  </a:lnTo>
                  <a:cubicBezTo>
                    <a:pt x="479476" y="6899963"/>
                    <a:pt x="475346" y="6894610"/>
                    <a:pt x="472355" y="6885478"/>
                  </a:cubicBezTo>
                  <a:lnTo>
                    <a:pt x="472354" y="6848315"/>
                  </a:lnTo>
                  <a:lnTo>
                    <a:pt x="477269" y="6835089"/>
                  </a:lnTo>
                  <a:lnTo>
                    <a:pt x="477269" y="6823749"/>
                  </a:lnTo>
                  <a:lnTo>
                    <a:pt x="481898" y="6810837"/>
                  </a:lnTo>
                  <a:cubicBezTo>
                    <a:pt x="482895" y="6800760"/>
                    <a:pt x="480901" y="6794775"/>
                    <a:pt x="478265" y="6789740"/>
                  </a:cubicBezTo>
                  <a:cubicBezTo>
                    <a:pt x="476272" y="6778088"/>
                    <a:pt x="477553" y="6765805"/>
                    <a:pt x="477126" y="6752577"/>
                  </a:cubicBezTo>
                  <a:cubicBezTo>
                    <a:pt x="491440" y="6722658"/>
                    <a:pt x="468509" y="6718565"/>
                    <a:pt x="482040" y="6689591"/>
                  </a:cubicBezTo>
                  <a:lnTo>
                    <a:pt x="482040" y="6665657"/>
                  </a:lnTo>
                  <a:lnTo>
                    <a:pt x="477269" y="6652746"/>
                  </a:lnTo>
                  <a:lnTo>
                    <a:pt x="477269" y="6604563"/>
                  </a:lnTo>
                  <a:lnTo>
                    <a:pt x="481898" y="6591648"/>
                  </a:lnTo>
                  <a:lnTo>
                    <a:pt x="478195" y="6582516"/>
                  </a:lnTo>
                  <a:cubicBezTo>
                    <a:pt x="476763" y="6569602"/>
                    <a:pt x="476763" y="6554487"/>
                    <a:pt x="478194" y="6541577"/>
                  </a:cubicBezTo>
                  <a:cubicBezTo>
                    <a:pt x="489519" y="6427258"/>
                    <a:pt x="478835" y="6253418"/>
                    <a:pt x="482397" y="6118629"/>
                  </a:cubicBezTo>
                  <a:lnTo>
                    <a:pt x="477696" y="6104772"/>
                  </a:lnTo>
                  <a:lnTo>
                    <a:pt x="477696" y="6068555"/>
                  </a:lnTo>
                  <a:lnTo>
                    <a:pt x="482325" y="6055958"/>
                  </a:lnTo>
                  <a:lnTo>
                    <a:pt x="482325" y="6044306"/>
                  </a:lnTo>
                  <a:lnTo>
                    <a:pt x="477553" y="6031395"/>
                  </a:lnTo>
                  <a:lnTo>
                    <a:pt x="477553" y="5983209"/>
                  </a:lnTo>
                  <a:lnTo>
                    <a:pt x="482111" y="5970297"/>
                  </a:lnTo>
                  <a:lnTo>
                    <a:pt x="477910" y="5959588"/>
                  </a:lnTo>
                  <a:cubicBezTo>
                    <a:pt x="477233" y="5942835"/>
                    <a:pt x="477233" y="5925639"/>
                    <a:pt x="477910" y="5908886"/>
                  </a:cubicBezTo>
                  <a:lnTo>
                    <a:pt x="481684" y="5899439"/>
                  </a:lnTo>
                  <a:cubicBezTo>
                    <a:pt x="481399" y="5891881"/>
                    <a:pt x="479192" y="5890936"/>
                    <a:pt x="477696" y="5886211"/>
                  </a:cubicBezTo>
                  <a:lnTo>
                    <a:pt x="482183" y="5873300"/>
                  </a:lnTo>
                  <a:lnTo>
                    <a:pt x="477411" y="5860389"/>
                  </a:lnTo>
                  <a:lnTo>
                    <a:pt x="477411" y="5604982"/>
                  </a:lnTo>
                  <a:cubicBezTo>
                    <a:pt x="470574" y="5597109"/>
                    <a:pt x="472568" y="5567819"/>
                    <a:pt x="472568" y="5544516"/>
                  </a:cubicBezTo>
                  <a:lnTo>
                    <a:pt x="476486" y="5534438"/>
                  </a:lnTo>
                  <a:cubicBezTo>
                    <a:pt x="477945" y="5521653"/>
                    <a:pt x="477945" y="5506599"/>
                    <a:pt x="476486" y="5493813"/>
                  </a:cubicBezTo>
                  <a:lnTo>
                    <a:pt x="472995" y="5484995"/>
                  </a:lnTo>
                  <a:cubicBezTo>
                    <a:pt x="472162" y="5460714"/>
                    <a:pt x="471949" y="5436118"/>
                    <a:pt x="472354" y="5411618"/>
                  </a:cubicBezTo>
                  <a:lnTo>
                    <a:pt x="477055" y="5398075"/>
                  </a:lnTo>
                  <a:lnTo>
                    <a:pt x="477055" y="5338555"/>
                  </a:lnTo>
                  <a:lnTo>
                    <a:pt x="482111" y="5325012"/>
                  </a:lnTo>
                  <a:lnTo>
                    <a:pt x="482111" y="4960011"/>
                  </a:lnTo>
                  <a:lnTo>
                    <a:pt x="486955" y="4947100"/>
                  </a:lnTo>
                  <a:lnTo>
                    <a:pt x="486955" y="4898913"/>
                  </a:lnTo>
                  <a:lnTo>
                    <a:pt x="482396" y="4886002"/>
                  </a:lnTo>
                  <a:lnTo>
                    <a:pt x="482397" y="4849471"/>
                  </a:lnTo>
                  <a:cubicBezTo>
                    <a:pt x="488806" y="4832149"/>
                    <a:pt x="488877" y="4831206"/>
                    <a:pt x="482824" y="4814830"/>
                  </a:cubicBezTo>
                  <a:cubicBezTo>
                    <a:pt x="481043" y="4752159"/>
                    <a:pt x="482753" y="4685080"/>
                    <a:pt x="482183" y="4619575"/>
                  </a:cubicBezTo>
                  <a:lnTo>
                    <a:pt x="477411" y="4606033"/>
                  </a:lnTo>
                  <a:lnTo>
                    <a:pt x="477411" y="4533284"/>
                  </a:lnTo>
                  <a:lnTo>
                    <a:pt x="482111" y="4520686"/>
                  </a:lnTo>
                  <a:lnTo>
                    <a:pt x="482111" y="4216781"/>
                  </a:lnTo>
                  <a:lnTo>
                    <a:pt x="487167" y="4203240"/>
                  </a:lnTo>
                  <a:lnTo>
                    <a:pt x="487168" y="3911933"/>
                  </a:lnTo>
                  <a:lnTo>
                    <a:pt x="491726" y="3898704"/>
                  </a:lnTo>
                  <a:cubicBezTo>
                    <a:pt x="476841" y="3843594"/>
                    <a:pt x="497067" y="3569606"/>
                    <a:pt x="482824" y="3511345"/>
                  </a:cubicBezTo>
                  <a:cubicBezTo>
                    <a:pt x="481962" y="3466627"/>
                    <a:pt x="481748" y="3421718"/>
                    <a:pt x="482183" y="3376874"/>
                  </a:cubicBezTo>
                  <a:lnTo>
                    <a:pt x="486882" y="3363328"/>
                  </a:lnTo>
                  <a:lnTo>
                    <a:pt x="486883" y="3339397"/>
                  </a:lnTo>
                  <a:cubicBezTo>
                    <a:pt x="485530" y="3335618"/>
                    <a:pt x="483963" y="3331207"/>
                    <a:pt x="482183" y="3326800"/>
                  </a:cubicBezTo>
                  <a:lnTo>
                    <a:pt x="482183" y="3118947"/>
                  </a:lnTo>
                  <a:lnTo>
                    <a:pt x="486955" y="3106351"/>
                  </a:lnTo>
                  <a:lnTo>
                    <a:pt x="486955" y="3098161"/>
                  </a:lnTo>
                  <a:lnTo>
                    <a:pt x="482396" y="3085250"/>
                  </a:lnTo>
                  <a:lnTo>
                    <a:pt x="482397" y="2987620"/>
                  </a:lnTo>
                  <a:cubicBezTo>
                    <a:pt x="492651" y="2969356"/>
                    <a:pt x="482681" y="2953295"/>
                    <a:pt x="477482" y="2940065"/>
                  </a:cubicBezTo>
                  <a:lnTo>
                    <a:pt x="482111" y="2927154"/>
                  </a:lnTo>
                  <a:lnTo>
                    <a:pt x="482111" y="2903220"/>
                  </a:lnTo>
                  <a:lnTo>
                    <a:pt x="477269" y="2889995"/>
                  </a:lnTo>
                  <a:cubicBezTo>
                    <a:pt x="477269" y="2885902"/>
                    <a:pt x="477269" y="2881805"/>
                    <a:pt x="477269" y="2878344"/>
                  </a:cubicBezTo>
                  <a:lnTo>
                    <a:pt x="481684" y="2866060"/>
                  </a:lnTo>
                  <a:lnTo>
                    <a:pt x="481684" y="2780400"/>
                  </a:lnTo>
                  <a:lnTo>
                    <a:pt x="477909" y="2770950"/>
                  </a:lnTo>
                  <a:cubicBezTo>
                    <a:pt x="477411" y="2764024"/>
                    <a:pt x="480260" y="2762764"/>
                    <a:pt x="481684" y="2756780"/>
                  </a:cubicBezTo>
                  <a:lnTo>
                    <a:pt x="481684" y="2551761"/>
                  </a:lnTo>
                  <a:cubicBezTo>
                    <a:pt x="483323" y="2546723"/>
                    <a:pt x="484889" y="2542315"/>
                    <a:pt x="486598" y="2537590"/>
                  </a:cubicBezTo>
                  <a:lnTo>
                    <a:pt x="481969" y="2524993"/>
                  </a:lnTo>
                  <a:lnTo>
                    <a:pt x="481969" y="2513342"/>
                  </a:lnTo>
                  <a:lnTo>
                    <a:pt x="477197" y="2500431"/>
                  </a:lnTo>
                  <a:lnTo>
                    <a:pt x="481114" y="2490667"/>
                  </a:lnTo>
                  <a:cubicBezTo>
                    <a:pt x="483323" y="2466101"/>
                    <a:pt x="480829" y="2439647"/>
                    <a:pt x="482396" y="2414456"/>
                  </a:cubicBezTo>
                  <a:lnTo>
                    <a:pt x="486385" y="2404376"/>
                  </a:lnTo>
                  <a:cubicBezTo>
                    <a:pt x="487096" y="2387526"/>
                    <a:pt x="487096" y="2370207"/>
                    <a:pt x="486385" y="2353358"/>
                  </a:cubicBezTo>
                  <a:lnTo>
                    <a:pt x="482254" y="2343281"/>
                  </a:lnTo>
                  <a:lnTo>
                    <a:pt x="482254" y="2280295"/>
                  </a:lnTo>
                  <a:lnTo>
                    <a:pt x="486741" y="2267699"/>
                  </a:lnTo>
                  <a:lnTo>
                    <a:pt x="486741" y="1853883"/>
                  </a:lnTo>
                  <a:lnTo>
                    <a:pt x="481969" y="1840971"/>
                  </a:lnTo>
                  <a:lnTo>
                    <a:pt x="481969" y="1707442"/>
                  </a:lnTo>
                  <a:lnTo>
                    <a:pt x="487025" y="1694213"/>
                  </a:lnTo>
                  <a:lnTo>
                    <a:pt x="487025" y="1646662"/>
                  </a:lnTo>
                  <a:lnTo>
                    <a:pt x="491583" y="1633433"/>
                  </a:lnTo>
                  <a:cubicBezTo>
                    <a:pt x="492580" y="1622728"/>
                    <a:pt x="490230" y="1617371"/>
                    <a:pt x="487738" y="1612018"/>
                  </a:cubicBezTo>
                  <a:cubicBezTo>
                    <a:pt x="488521" y="1600681"/>
                    <a:pt x="492936" y="1597534"/>
                    <a:pt x="491512" y="1573599"/>
                  </a:cubicBezTo>
                  <a:lnTo>
                    <a:pt x="487025" y="1561001"/>
                  </a:lnTo>
                  <a:lnTo>
                    <a:pt x="487025" y="1537067"/>
                  </a:lnTo>
                  <a:lnTo>
                    <a:pt x="491796" y="1524156"/>
                  </a:lnTo>
                  <a:lnTo>
                    <a:pt x="491797" y="1488252"/>
                  </a:lnTo>
                  <a:lnTo>
                    <a:pt x="486669" y="1474710"/>
                  </a:lnTo>
                  <a:lnTo>
                    <a:pt x="486669" y="1134274"/>
                  </a:lnTo>
                  <a:lnTo>
                    <a:pt x="482681" y="1124197"/>
                  </a:lnTo>
                  <a:cubicBezTo>
                    <a:pt x="480616" y="1107821"/>
                    <a:pt x="482966" y="1089557"/>
                    <a:pt x="481684" y="1073177"/>
                  </a:cubicBezTo>
                  <a:lnTo>
                    <a:pt x="477839" y="1063417"/>
                  </a:lnTo>
                  <a:cubicBezTo>
                    <a:pt x="481969" y="1044207"/>
                    <a:pt x="484746" y="1042630"/>
                    <a:pt x="477126" y="1024680"/>
                  </a:cubicBezTo>
                  <a:lnTo>
                    <a:pt x="477126" y="988779"/>
                  </a:lnTo>
                  <a:lnTo>
                    <a:pt x="481898" y="975865"/>
                  </a:lnTo>
                  <a:lnTo>
                    <a:pt x="481898" y="964213"/>
                  </a:lnTo>
                  <a:lnTo>
                    <a:pt x="477055" y="950985"/>
                  </a:lnTo>
                  <a:cubicBezTo>
                    <a:pt x="477055" y="946578"/>
                    <a:pt x="477055" y="942798"/>
                    <a:pt x="477055" y="938706"/>
                  </a:cubicBezTo>
                  <a:cubicBezTo>
                    <a:pt x="467867" y="920124"/>
                    <a:pt x="474277" y="854305"/>
                    <a:pt x="472497" y="817773"/>
                  </a:cubicBezTo>
                  <a:lnTo>
                    <a:pt x="476627" y="807696"/>
                  </a:lnTo>
                  <a:cubicBezTo>
                    <a:pt x="477625" y="793839"/>
                    <a:pt x="479120" y="779665"/>
                    <a:pt x="472711" y="769904"/>
                  </a:cubicBezTo>
                  <a:lnTo>
                    <a:pt x="472711" y="746598"/>
                  </a:lnTo>
                  <a:lnTo>
                    <a:pt x="467655" y="732427"/>
                  </a:lnTo>
                  <a:lnTo>
                    <a:pt x="467654" y="720776"/>
                  </a:lnTo>
                  <a:lnTo>
                    <a:pt x="472497" y="707864"/>
                  </a:lnTo>
                  <a:lnTo>
                    <a:pt x="472497" y="659678"/>
                  </a:lnTo>
                  <a:lnTo>
                    <a:pt x="476984" y="647081"/>
                  </a:lnTo>
                  <a:cubicBezTo>
                    <a:pt x="475346" y="642043"/>
                    <a:pt x="472711" y="637317"/>
                    <a:pt x="472711" y="632596"/>
                  </a:cubicBezTo>
                  <a:cubicBezTo>
                    <a:pt x="470859" y="611495"/>
                    <a:pt x="462527" y="604565"/>
                    <a:pt x="472283" y="586929"/>
                  </a:cubicBezTo>
                  <a:lnTo>
                    <a:pt x="472283" y="560793"/>
                  </a:lnTo>
                  <a:lnTo>
                    <a:pt x="467796" y="548509"/>
                  </a:lnTo>
                  <a:lnTo>
                    <a:pt x="472568" y="535281"/>
                  </a:lnTo>
                  <a:lnTo>
                    <a:pt x="472568" y="523944"/>
                  </a:lnTo>
                  <a:lnTo>
                    <a:pt x="477197" y="511347"/>
                  </a:lnTo>
                  <a:lnTo>
                    <a:pt x="477197" y="450880"/>
                  </a:lnTo>
                  <a:lnTo>
                    <a:pt x="472853" y="437655"/>
                  </a:lnTo>
                  <a:lnTo>
                    <a:pt x="473614" y="434446"/>
                  </a:lnTo>
                  <a:lnTo>
                    <a:pt x="39168" y="0"/>
                  </a:lnTo>
                  <a:lnTo>
                    <a:pt x="34583" y="25099"/>
                  </a:lnTo>
                  <a:lnTo>
                    <a:pt x="34583" y="182562"/>
                  </a:lnTo>
                  <a:lnTo>
                    <a:pt x="29528" y="196105"/>
                  </a:lnTo>
                  <a:lnTo>
                    <a:pt x="29528" y="220040"/>
                  </a:lnTo>
                  <a:lnTo>
                    <a:pt x="34299" y="232637"/>
                  </a:lnTo>
                  <a:lnTo>
                    <a:pt x="34299" y="317351"/>
                  </a:lnTo>
                  <a:lnTo>
                    <a:pt x="29813" y="330263"/>
                  </a:lnTo>
                  <a:lnTo>
                    <a:pt x="29813" y="378449"/>
                  </a:lnTo>
                  <a:cubicBezTo>
                    <a:pt x="31237" y="384433"/>
                    <a:pt x="34085" y="386008"/>
                    <a:pt x="33587" y="392938"/>
                  </a:cubicBezTo>
                  <a:lnTo>
                    <a:pt x="29812" y="402070"/>
                  </a:lnTo>
                  <a:lnTo>
                    <a:pt x="34299" y="415294"/>
                  </a:lnTo>
                  <a:lnTo>
                    <a:pt x="34299" y="450880"/>
                  </a:lnTo>
                  <a:lnTo>
                    <a:pt x="39355" y="464109"/>
                  </a:lnTo>
                  <a:lnTo>
                    <a:pt x="39355" y="511033"/>
                  </a:lnTo>
                  <a:lnTo>
                    <a:pt x="34584" y="523944"/>
                  </a:lnTo>
                  <a:lnTo>
                    <a:pt x="34584" y="561107"/>
                  </a:lnTo>
                  <a:lnTo>
                    <a:pt x="39071" y="574332"/>
                  </a:lnTo>
                  <a:lnTo>
                    <a:pt x="34441" y="585673"/>
                  </a:lnTo>
                  <a:cubicBezTo>
                    <a:pt x="33302" y="657473"/>
                    <a:pt x="36436" y="738726"/>
                    <a:pt x="33302" y="808638"/>
                  </a:cubicBezTo>
                  <a:cubicBezTo>
                    <a:pt x="30524" y="812103"/>
                    <a:pt x="28958" y="818402"/>
                    <a:pt x="29670" y="828479"/>
                  </a:cubicBezTo>
                  <a:lnTo>
                    <a:pt x="34370" y="841708"/>
                  </a:lnTo>
                  <a:lnTo>
                    <a:pt x="34370" y="877922"/>
                  </a:lnTo>
                  <a:cubicBezTo>
                    <a:pt x="32803" y="881701"/>
                    <a:pt x="31165" y="886112"/>
                    <a:pt x="29599" y="890523"/>
                  </a:cubicBezTo>
                  <a:lnTo>
                    <a:pt x="29598" y="902174"/>
                  </a:lnTo>
                  <a:lnTo>
                    <a:pt x="34156" y="914768"/>
                  </a:lnTo>
                  <a:lnTo>
                    <a:pt x="29528" y="928314"/>
                  </a:lnTo>
                  <a:cubicBezTo>
                    <a:pt x="30168" y="989408"/>
                    <a:pt x="28388" y="1052708"/>
                    <a:pt x="30168" y="1111285"/>
                  </a:cubicBezTo>
                  <a:lnTo>
                    <a:pt x="33658" y="1119786"/>
                  </a:lnTo>
                  <a:cubicBezTo>
                    <a:pt x="34875" y="1202425"/>
                    <a:pt x="34875" y="1285314"/>
                    <a:pt x="33658" y="1367949"/>
                  </a:cubicBezTo>
                  <a:lnTo>
                    <a:pt x="29955" y="1377084"/>
                  </a:lnTo>
                  <a:lnTo>
                    <a:pt x="34513" y="1389995"/>
                  </a:lnTo>
                  <a:lnTo>
                    <a:pt x="34512" y="1522265"/>
                  </a:lnTo>
                  <a:lnTo>
                    <a:pt x="29741" y="1535176"/>
                  </a:lnTo>
                  <a:lnTo>
                    <a:pt x="29741" y="1595642"/>
                  </a:lnTo>
                  <a:lnTo>
                    <a:pt x="34370" y="1608239"/>
                  </a:lnTo>
                  <a:lnTo>
                    <a:pt x="34370" y="1778932"/>
                  </a:lnTo>
                  <a:lnTo>
                    <a:pt x="25468" y="1800974"/>
                  </a:lnTo>
                  <a:cubicBezTo>
                    <a:pt x="25468" y="1815149"/>
                    <a:pt x="32661" y="1804126"/>
                    <a:pt x="34370" y="1815149"/>
                  </a:cubicBezTo>
                  <a:lnTo>
                    <a:pt x="34371" y="2009458"/>
                  </a:lnTo>
                  <a:lnTo>
                    <a:pt x="39426" y="2023315"/>
                  </a:lnTo>
                  <a:lnTo>
                    <a:pt x="39426" y="2095433"/>
                  </a:lnTo>
                  <a:lnTo>
                    <a:pt x="44198" y="2108661"/>
                  </a:lnTo>
                  <a:lnTo>
                    <a:pt x="39284" y="2122201"/>
                  </a:lnTo>
                  <a:lnTo>
                    <a:pt x="39284" y="2157158"/>
                  </a:lnTo>
                  <a:lnTo>
                    <a:pt x="34940" y="2170070"/>
                  </a:lnTo>
                  <a:lnTo>
                    <a:pt x="38856" y="2179833"/>
                  </a:lnTo>
                  <a:cubicBezTo>
                    <a:pt x="39427" y="2360917"/>
                    <a:pt x="41349" y="2555540"/>
                    <a:pt x="38216" y="2733791"/>
                  </a:cubicBezTo>
                  <a:cubicBezTo>
                    <a:pt x="35296" y="2736938"/>
                    <a:pt x="34085" y="2743869"/>
                    <a:pt x="34655" y="2753629"/>
                  </a:cubicBezTo>
                  <a:lnTo>
                    <a:pt x="39426" y="2766543"/>
                  </a:lnTo>
                  <a:lnTo>
                    <a:pt x="39427" y="2912038"/>
                  </a:lnTo>
                  <a:lnTo>
                    <a:pt x="44341" y="2925267"/>
                  </a:lnTo>
                  <a:lnTo>
                    <a:pt x="44341" y="2936604"/>
                  </a:lnTo>
                  <a:lnTo>
                    <a:pt x="39854" y="2949515"/>
                  </a:lnTo>
                  <a:lnTo>
                    <a:pt x="44412" y="2962744"/>
                  </a:lnTo>
                  <a:cubicBezTo>
                    <a:pt x="47973" y="3101940"/>
                    <a:pt x="37219" y="3280190"/>
                    <a:pt x="48685" y="3398286"/>
                  </a:cubicBezTo>
                  <a:cubicBezTo>
                    <a:pt x="50821" y="3427259"/>
                    <a:pt x="47688" y="3459069"/>
                    <a:pt x="50038" y="3487097"/>
                  </a:cubicBezTo>
                  <a:lnTo>
                    <a:pt x="54026" y="3496860"/>
                  </a:lnTo>
                  <a:lnTo>
                    <a:pt x="54026" y="3691170"/>
                  </a:lnTo>
                  <a:lnTo>
                    <a:pt x="59082" y="3704712"/>
                  </a:lnTo>
                  <a:lnTo>
                    <a:pt x="59082" y="3718883"/>
                  </a:lnTo>
                  <a:lnTo>
                    <a:pt x="54169" y="3732109"/>
                  </a:lnTo>
                  <a:lnTo>
                    <a:pt x="54168" y="3779663"/>
                  </a:lnTo>
                  <a:cubicBezTo>
                    <a:pt x="46477" y="3796040"/>
                    <a:pt x="49255" y="3802652"/>
                    <a:pt x="54169" y="3819346"/>
                  </a:cubicBezTo>
                  <a:cubicBezTo>
                    <a:pt x="52816" y="3850839"/>
                    <a:pt x="58157" y="3899967"/>
                    <a:pt x="49255" y="3913824"/>
                  </a:cubicBezTo>
                  <a:cubicBezTo>
                    <a:pt x="48827" y="3932716"/>
                    <a:pt x="50394" y="3957911"/>
                    <a:pt x="48186" y="3976810"/>
                  </a:cubicBezTo>
                  <a:lnTo>
                    <a:pt x="44697" y="3985623"/>
                  </a:lnTo>
                  <a:cubicBezTo>
                    <a:pt x="44697" y="3989403"/>
                    <a:pt x="44697" y="3993500"/>
                    <a:pt x="44697" y="3997907"/>
                  </a:cubicBezTo>
                  <a:lnTo>
                    <a:pt x="49611" y="4010818"/>
                  </a:lnTo>
                  <a:lnTo>
                    <a:pt x="49610" y="4059005"/>
                  </a:lnTo>
                  <a:lnTo>
                    <a:pt x="54383" y="4071916"/>
                  </a:lnTo>
                  <a:lnTo>
                    <a:pt x="54383" y="4096482"/>
                  </a:lnTo>
                  <a:cubicBezTo>
                    <a:pt x="44127" y="4123878"/>
                    <a:pt x="41493" y="4116951"/>
                    <a:pt x="54383" y="4133642"/>
                  </a:cubicBezTo>
                  <a:cubicBezTo>
                    <a:pt x="53314" y="4160410"/>
                    <a:pt x="57801" y="4206705"/>
                    <a:pt x="49610" y="4217414"/>
                  </a:cubicBezTo>
                  <a:lnTo>
                    <a:pt x="49611" y="4241977"/>
                  </a:lnTo>
                  <a:lnTo>
                    <a:pt x="54382" y="4254573"/>
                  </a:lnTo>
                  <a:lnTo>
                    <a:pt x="54382" y="4363854"/>
                  </a:lnTo>
                  <a:lnTo>
                    <a:pt x="49469" y="4377080"/>
                  </a:lnTo>
                  <a:cubicBezTo>
                    <a:pt x="49469" y="4381173"/>
                    <a:pt x="49469" y="4385269"/>
                    <a:pt x="49468" y="4388731"/>
                  </a:cubicBezTo>
                  <a:lnTo>
                    <a:pt x="53812" y="4401014"/>
                  </a:lnTo>
                  <a:lnTo>
                    <a:pt x="53812" y="4558478"/>
                  </a:lnTo>
                  <a:cubicBezTo>
                    <a:pt x="43699" y="4570761"/>
                    <a:pt x="54667" y="4629653"/>
                    <a:pt x="44554" y="4642250"/>
                  </a:cubicBezTo>
                  <a:lnTo>
                    <a:pt x="49041" y="4655475"/>
                  </a:lnTo>
                  <a:lnTo>
                    <a:pt x="49041" y="4679410"/>
                  </a:lnTo>
                  <a:lnTo>
                    <a:pt x="44269" y="4692007"/>
                  </a:lnTo>
                  <a:lnTo>
                    <a:pt x="44269" y="4777039"/>
                  </a:lnTo>
                  <a:lnTo>
                    <a:pt x="49041" y="4789636"/>
                  </a:lnTo>
                  <a:lnTo>
                    <a:pt x="49041" y="4813570"/>
                  </a:lnTo>
                  <a:lnTo>
                    <a:pt x="44554" y="4826482"/>
                  </a:lnTo>
                  <a:cubicBezTo>
                    <a:pt x="48115" y="4838765"/>
                    <a:pt x="54098" y="4840338"/>
                    <a:pt x="54097" y="4861122"/>
                  </a:cubicBezTo>
                  <a:lnTo>
                    <a:pt x="49254" y="4874665"/>
                  </a:lnTo>
                  <a:lnTo>
                    <a:pt x="49254" y="4971034"/>
                  </a:lnTo>
                  <a:lnTo>
                    <a:pt x="44341" y="4984259"/>
                  </a:lnTo>
                  <a:lnTo>
                    <a:pt x="44341" y="5032760"/>
                  </a:lnTo>
                  <a:lnTo>
                    <a:pt x="48970" y="5045357"/>
                  </a:lnTo>
                  <a:lnTo>
                    <a:pt x="48970" y="5069920"/>
                  </a:lnTo>
                  <a:cubicBezTo>
                    <a:pt x="35439" y="5093226"/>
                    <a:pt x="56233" y="5102044"/>
                    <a:pt x="46406" y="5124719"/>
                  </a:cubicBezTo>
                  <a:cubicBezTo>
                    <a:pt x="44958" y="5127836"/>
                    <a:pt x="44106" y="5134638"/>
                    <a:pt x="44269" y="5141723"/>
                  </a:cubicBezTo>
                  <a:lnTo>
                    <a:pt x="49112" y="5154952"/>
                  </a:lnTo>
                  <a:lnTo>
                    <a:pt x="49112" y="5337295"/>
                  </a:lnTo>
                  <a:lnTo>
                    <a:pt x="44341" y="5349889"/>
                  </a:lnTo>
                  <a:lnTo>
                    <a:pt x="44341" y="5702925"/>
                  </a:lnTo>
                  <a:lnTo>
                    <a:pt x="48827" y="5715522"/>
                  </a:lnTo>
                  <a:lnTo>
                    <a:pt x="44269" y="5728747"/>
                  </a:lnTo>
                  <a:cubicBezTo>
                    <a:pt x="44981" y="5814408"/>
                    <a:pt x="43059" y="5902273"/>
                    <a:pt x="44982" y="5985100"/>
                  </a:cubicBezTo>
                  <a:cubicBezTo>
                    <a:pt x="50964" y="6001159"/>
                    <a:pt x="50964" y="6002104"/>
                    <a:pt x="44483" y="6019426"/>
                  </a:cubicBezTo>
                  <a:lnTo>
                    <a:pt x="44483" y="6092489"/>
                  </a:lnTo>
                  <a:lnTo>
                    <a:pt x="49112" y="6105086"/>
                  </a:lnTo>
                  <a:lnTo>
                    <a:pt x="49112" y="6116741"/>
                  </a:lnTo>
                  <a:lnTo>
                    <a:pt x="44341" y="6129652"/>
                  </a:lnTo>
                  <a:lnTo>
                    <a:pt x="44341" y="6153587"/>
                  </a:lnTo>
                  <a:lnTo>
                    <a:pt x="48970" y="6166498"/>
                  </a:lnTo>
                  <a:lnTo>
                    <a:pt x="48970" y="6373090"/>
                  </a:lnTo>
                  <a:lnTo>
                    <a:pt x="44269" y="6386947"/>
                  </a:lnTo>
                  <a:cubicBezTo>
                    <a:pt x="47760" y="6513864"/>
                    <a:pt x="37219" y="6679514"/>
                    <a:pt x="48471" y="6785961"/>
                  </a:cubicBezTo>
                  <a:cubicBezTo>
                    <a:pt x="49732" y="6795314"/>
                    <a:pt x="49533" y="6807154"/>
                    <a:pt x="47972" y="6815562"/>
                  </a:cubicBezTo>
                  <a:cubicBezTo>
                    <a:pt x="44981" y="6819027"/>
                    <a:pt x="43772" y="6825954"/>
                    <a:pt x="44341" y="6835718"/>
                  </a:cubicBezTo>
                  <a:lnTo>
                    <a:pt x="49112" y="6848629"/>
                  </a:lnTo>
                  <a:lnTo>
                    <a:pt x="49112" y="6957909"/>
                  </a:lnTo>
                  <a:lnTo>
                    <a:pt x="44341" y="6970821"/>
                  </a:lnTo>
                  <a:lnTo>
                    <a:pt x="44341" y="7006724"/>
                  </a:lnTo>
                  <a:lnTo>
                    <a:pt x="48970" y="7019321"/>
                  </a:lnTo>
                  <a:lnTo>
                    <a:pt x="48970" y="7104036"/>
                  </a:lnTo>
                  <a:lnTo>
                    <a:pt x="44269" y="7118206"/>
                  </a:lnTo>
                  <a:cubicBezTo>
                    <a:pt x="44554" y="7131118"/>
                    <a:pt x="43628" y="7143086"/>
                    <a:pt x="45053" y="7155052"/>
                  </a:cubicBezTo>
                  <a:cubicBezTo>
                    <a:pt x="50964" y="7170800"/>
                    <a:pt x="50893" y="7171746"/>
                    <a:pt x="44483" y="7189068"/>
                  </a:cubicBezTo>
                  <a:lnTo>
                    <a:pt x="44483" y="7311259"/>
                  </a:lnTo>
                  <a:lnTo>
                    <a:pt x="49112" y="7323853"/>
                  </a:lnTo>
                  <a:lnTo>
                    <a:pt x="49112" y="7335508"/>
                  </a:lnTo>
                  <a:lnTo>
                    <a:pt x="44341" y="7348419"/>
                  </a:lnTo>
                  <a:lnTo>
                    <a:pt x="44341" y="7908358"/>
                  </a:lnTo>
                  <a:lnTo>
                    <a:pt x="49183" y="7921901"/>
                  </a:lnTo>
                  <a:cubicBezTo>
                    <a:pt x="49325" y="7942688"/>
                    <a:pt x="43130" y="7944262"/>
                    <a:pt x="39640" y="7956545"/>
                  </a:cubicBezTo>
                  <a:lnTo>
                    <a:pt x="44127" y="7969456"/>
                  </a:lnTo>
                  <a:lnTo>
                    <a:pt x="44127" y="8068027"/>
                  </a:lnTo>
                  <a:lnTo>
                    <a:pt x="35652" y="8085035"/>
                  </a:lnTo>
                  <a:cubicBezTo>
                    <a:pt x="30169" y="8082515"/>
                    <a:pt x="-17832" y="8082201"/>
                    <a:pt x="7166" y="8109598"/>
                  </a:cubicBezTo>
                  <a:cubicBezTo>
                    <a:pt x="19135" y="8090388"/>
                    <a:pt x="32214" y="8089128"/>
                    <a:pt x="44341" y="8106450"/>
                  </a:cubicBezTo>
                  <a:cubicBezTo>
                    <a:pt x="43451" y="8125660"/>
                    <a:pt x="44661" y="8150696"/>
                    <a:pt x="44884" y="8173252"/>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sp>
        <p:nvSpPr>
          <p:cNvPr id="413" name="Google Shape;413;p19"/>
          <p:cNvSpPr/>
          <p:nvPr/>
        </p:nvSpPr>
        <p:spPr>
          <a:xfrm>
            <a:off x="0" y="772363"/>
            <a:ext cx="12192000" cy="53055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19"/>
          <p:cNvSpPr txBox="1"/>
          <p:nvPr>
            <p:ph idx="1" type="subTitle"/>
          </p:nvPr>
        </p:nvSpPr>
        <p:spPr>
          <a:xfrm>
            <a:off x="565625" y="2544600"/>
            <a:ext cx="11060700" cy="606900"/>
          </a:xfrm>
          <a:prstGeom prst="rect">
            <a:avLst/>
          </a:prstGeom>
        </p:spPr>
        <p:txBody>
          <a:bodyPr anchorCtr="0" anchor="t" bIns="121900" lIns="121900" spcFirstLastPara="1" rIns="121900" wrap="square" tIns="121900">
            <a:noAutofit/>
          </a:bodyPr>
          <a:lstStyle>
            <a:lvl1pPr lvl="0" rtl="0" algn="ctr">
              <a:spcBef>
                <a:spcPts val="0"/>
              </a:spcBef>
              <a:spcAft>
                <a:spcPts val="0"/>
              </a:spcAft>
              <a:buSzPts val="6000"/>
              <a:buNone/>
              <a:defRPr b="1" sz="6000"/>
            </a:lvl1pPr>
            <a:lvl2pPr lvl="1" rtl="0" algn="ctr">
              <a:spcBef>
                <a:spcPts val="2100"/>
              </a:spcBef>
              <a:spcAft>
                <a:spcPts val="0"/>
              </a:spcAft>
              <a:buSzPts val="6000"/>
              <a:buNone/>
              <a:defRPr b="1" sz="6000"/>
            </a:lvl2pPr>
            <a:lvl3pPr lvl="2" rtl="0" algn="ctr">
              <a:spcBef>
                <a:spcPts val="2100"/>
              </a:spcBef>
              <a:spcAft>
                <a:spcPts val="0"/>
              </a:spcAft>
              <a:buSzPts val="6000"/>
              <a:buNone/>
              <a:defRPr b="1" sz="6000"/>
            </a:lvl3pPr>
            <a:lvl4pPr lvl="3" rtl="0" algn="ctr">
              <a:spcBef>
                <a:spcPts val="2100"/>
              </a:spcBef>
              <a:spcAft>
                <a:spcPts val="0"/>
              </a:spcAft>
              <a:buSzPts val="6000"/>
              <a:buNone/>
              <a:defRPr b="1" sz="6000"/>
            </a:lvl4pPr>
            <a:lvl5pPr lvl="4" rtl="0" algn="ctr">
              <a:spcBef>
                <a:spcPts val="2100"/>
              </a:spcBef>
              <a:spcAft>
                <a:spcPts val="0"/>
              </a:spcAft>
              <a:buSzPts val="6000"/>
              <a:buNone/>
              <a:defRPr b="1" sz="6000"/>
            </a:lvl5pPr>
            <a:lvl6pPr lvl="5" rtl="0" algn="ctr">
              <a:spcBef>
                <a:spcPts val="2100"/>
              </a:spcBef>
              <a:spcAft>
                <a:spcPts val="0"/>
              </a:spcAft>
              <a:buSzPts val="6000"/>
              <a:buNone/>
              <a:defRPr b="1" sz="6000"/>
            </a:lvl6pPr>
            <a:lvl7pPr lvl="6" rtl="0" algn="ctr">
              <a:spcBef>
                <a:spcPts val="2100"/>
              </a:spcBef>
              <a:spcAft>
                <a:spcPts val="0"/>
              </a:spcAft>
              <a:buSzPts val="6000"/>
              <a:buNone/>
              <a:defRPr b="1" sz="6000"/>
            </a:lvl7pPr>
            <a:lvl8pPr lvl="7" rtl="0" algn="ctr">
              <a:spcBef>
                <a:spcPts val="2100"/>
              </a:spcBef>
              <a:spcAft>
                <a:spcPts val="0"/>
              </a:spcAft>
              <a:buSzPts val="6000"/>
              <a:buNone/>
              <a:defRPr b="1" sz="6000"/>
            </a:lvl8pPr>
            <a:lvl9pPr lvl="8" rtl="0" algn="ctr">
              <a:spcBef>
                <a:spcPts val="2100"/>
              </a:spcBef>
              <a:spcAft>
                <a:spcPts val="2100"/>
              </a:spcAft>
              <a:buSzPts val="6000"/>
              <a:buNone/>
              <a:defRPr b="1" sz="6000"/>
            </a:lvl9pPr>
          </a:lstStyle>
          <a:p/>
        </p:txBody>
      </p:sp>
      <p:sp>
        <p:nvSpPr>
          <p:cNvPr id="415" name="Google Shape;415;p19"/>
          <p:cNvSpPr txBox="1"/>
          <p:nvPr>
            <p:ph type="title"/>
          </p:nvPr>
        </p:nvSpPr>
        <p:spPr>
          <a:xfrm>
            <a:off x="415625" y="1126778"/>
            <a:ext cx="11360700" cy="1037400"/>
          </a:xfrm>
          <a:prstGeom prst="rect">
            <a:avLst/>
          </a:prstGeom>
        </p:spPr>
        <p:txBody>
          <a:bodyPr anchorCtr="0" anchor="t" bIns="121900" lIns="121900" spcFirstLastPara="1" rIns="121900" wrap="square" tIns="121900">
            <a:noAutofit/>
          </a:bodyPr>
          <a:lstStyle>
            <a:lvl1pPr indent="0" lvl="0" marL="0" marR="0" rtl="0" algn="ctr">
              <a:lnSpc>
                <a:spcPct val="100000"/>
              </a:lnSpc>
              <a:spcBef>
                <a:spcPts val="0"/>
              </a:spcBef>
              <a:spcAft>
                <a:spcPts val="0"/>
              </a:spcAft>
              <a:buClr>
                <a:schemeClr val="dk1"/>
              </a:buClr>
              <a:buSzPts val="6000"/>
              <a:buFont typeface="Aldrich"/>
              <a:buNone/>
              <a:defRPr sz="6000"/>
            </a:lvl1pPr>
            <a:lvl2pPr lvl="1"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2pPr>
            <a:lvl3pPr lvl="2"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3pPr>
            <a:lvl4pPr lvl="3"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4pPr>
            <a:lvl5pPr lvl="4"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5pPr>
            <a:lvl6pPr lvl="5"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6pPr>
            <a:lvl7pPr lvl="6"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7pPr>
            <a:lvl8pPr lvl="7"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8pPr>
            <a:lvl9pPr lvl="8"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9pPr>
          </a:lstStyle>
          <a:p/>
        </p:txBody>
      </p:sp>
      <p:sp>
        <p:nvSpPr>
          <p:cNvPr id="416" name="Google Shape;416;p19"/>
          <p:cNvSpPr txBox="1"/>
          <p:nvPr/>
        </p:nvSpPr>
        <p:spPr>
          <a:xfrm rot="5400000">
            <a:off x="-679350" y="5436500"/>
            <a:ext cx="1579800" cy="373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Barlow Condensed"/>
                <a:ea typeface="Barlow Condensed"/>
                <a:cs typeface="Barlow Condensed"/>
                <a:sym typeface="Barlow Condensed"/>
              </a:rPr>
              <a:t>SLIDESMANIA.COM</a:t>
            </a:r>
            <a:endParaRPr>
              <a:solidFill>
                <a:schemeClr val="dk1"/>
              </a:solidFill>
              <a:latin typeface="Barlow Condensed"/>
              <a:ea typeface="Barlow Condensed"/>
              <a:cs typeface="Barlow Condensed"/>
              <a:sym typeface="Barlow Condensed"/>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6 Title and text left">
  <p:cSld name="CUSTOM_15">
    <p:spTree>
      <p:nvGrpSpPr>
        <p:cNvPr id="417" name="Shape 417"/>
        <p:cNvGrpSpPr/>
        <p:nvPr/>
      </p:nvGrpSpPr>
      <p:grpSpPr>
        <a:xfrm>
          <a:off x="0" y="0"/>
          <a:ext cx="0" cy="0"/>
          <a:chOff x="0" y="0"/>
          <a:chExt cx="0" cy="0"/>
        </a:xfrm>
      </p:grpSpPr>
      <p:sp>
        <p:nvSpPr>
          <p:cNvPr id="418" name="Google Shape;418;p20"/>
          <p:cNvSpPr txBox="1"/>
          <p:nvPr>
            <p:ph type="title"/>
          </p:nvPr>
        </p:nvSpPr>
        <p:spPr>
          <a:xfrm>
            <a:off x="644200" y="974375"/>
            <a:ext cx="5581500" cy="763500"/>
          </a:xfrm>
          <a:prstGeom prst="rect">
            <a:avLst/>
          </a:prstGeom>
        </p:spPr>
        <p:txBody>
          <a:bodyPr anchorCtr="0" anchor="t" bIns="121900" lIns="121900" spcFirstLastPara="1" rIns="121900" wrap="square" tIns="121900">
            <a:noAutofit/>
          </a:bodyPr>
          <a:lstStyle>
            <a:lvl1pPr indent="0" lvl="0" marL="0" marR="0" rtl="0" algn="r">
              <a:lnSpc>
                <a:spcPct val="100000"/>
              </a:lnSpc>
              <a:spcBef>
                <a:spcPts val="0"/>
              </a:spcBef>
              <a:spcAft>
                <a:spcPts val="0"/>
              </a:spcAft>
              <a:buClr>
                <a:schemeClr val="dk1"/>
              </a:buClr>
              <a:buSzPts val="4000"/>
              <a:buFont typeface="Aldrich"/>
              <a:buNone/>
              <a:defRPr/>
            </a:lvl1pPr>
            <a:lvl2pPr lvl="1" rtl="0" algn="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2pPr>
            <a:lvl3pPr lvl="2" rtl="0" algn="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3pPr>
            <a:lvl4pPr lvl="3" rtl="0" algn="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4pPr>
            <a:lvl5pPr lvl="4" rtl="0" algn="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5pPr>
            <a:lvl6pPr lvl="5" rtl="0" algn="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6pPr>
            <a:lvl7pPr lvl="6" rtl="0" algn="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7pPr>
            <a:lvl8pPr lvl="7" rtl="0" algn="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8pPr>
            <a:lvl9pPr lvl="8" rtl="0" algn="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9pPr>
          </a:lstStyle>
          <a:p/>
        </p:txBody>
      </p:sp>
      <p:sp>
        <p:nvSpPr>
          <p:cNvPr id="419" name="Google Shape;419;p20"/>
          <p:cNvSpPr txBox="1"/>
          <p:nvPr>
            <p:ph idx="1" type="body"/>
          </p:nvPr>
        </p:nvSpPr>
        <p:spPr>
          <a:xfrm>
            <a:off x="644050" y="2097700"/>
            <a:ext cx="5581500" cy="3565800"/>
          </a:xfrm>
          <a:prstGeom prst="rect">
            <a:avLst/>
          </a:prstGeom>
        </p:spPr>
        <p:txBody>
          <a:bodyPr anchorCtr="0" anchor="t" bIns="121900" lIns="121900" spcFirstLastPara="1" rIns="121900" wrap="square" tIns="121900">
            <a:noAutofit/>
          </a:bodyPr>
          <a:lstStyle>
            <a:lvl1pPr indent="-349250" lvl="0" marL="457200" algn="r">
              <a:spcBef>
                <a:spcPts val="0"/>
              </a:spcBef>
              <a:spcAft>
                <a:spcPts val="0"/>
              </a:spcAft>
              <a:buSzPts val="1900"/>
              <a:buChar char="●"/>
              <a:defRPr/>
            </a:lvl1pPr>
            <a:lvl2pPr indent="-349250" lvl="1" marL="914400" algn="r">
              <a:spcBef>
                <a:spcPts val="2100"/>
              </a:spcBef>
              <a:spcAft>
                <a:spcPts val="0"/>
              </a:spcAft>
              <a:buSzPts val="1900"/>
              <a:buChar char="○"/>
              <a:defRPr/>
            </a:lvl2pPr>
            <a:lvl3pPr indent="-349250" lvl="2" marL="1371600" algn="r">
              <a:spcBef>
                <a:spcPts val="2100"/>
              </a:spcBef>
              <a:spcAft>
                <a:spcPts val="0"/>
              </a:spcAft>
              <a:buSzPts val="1900"/>
              <a:buChar char="■"/>
              <a:defRPr/>
            </a:lvl3pPr>
            <a:lvl4pPr indent="-349250" lvl="3" marL="1828800" algn="r">
              <a:spcBef>
                <a:spcPts val="2100"/>
              </a:spcBef>
              <a:spcAft>
                <a:spcPts val="0"/>
              </a:spcAft>
              <a:buSzPts val="1900"/>
              <a:buChar char="●"/>
              <a:defRPr/>
            </a:lvl4pPr>
            <a:lvl5pPr indent="-349250" lvl="4" marL="2286000" algn="r">
              <a:spcBef>
                <a:spcPts val="2100"/>
              </a:spcBef>
              <a:spcAft>
                <a:spcPts val="0"/>
              </a:spcAft>
              <a:buSzPts val="1900"/>
              <a:buChar char="○"/>
              <a:defRPr/>
            </a:lvl5pPr>
            <a:lvl6pPr indent="-349250" lvl="5" marL="2743200" algn="r">
              <a:spcBef>
                <a:spcPts val="2100"/>
              </a:spcBef>
              <a:spcAft>
                <a:spcPts val="0"/>
              </a:spcAft>
              <a:buSzPts val="1900"/>
              <a:buChar char="■"/>
              <a:defRPr/>
            </a:lvl6pPr>
            <a:lvl7pPr indent="-349250" lvl="6" marL="3200400" algn="r">
              <a:spcBef>
                <a:spcPts val="2100"/>
              </a:spcBef>
              <a:spcAft>
                <a:spcPts val="0"/>
              </a:spcAft>
              <a:buSzPts val="1900"/>
              <a:buChar char="●"/>
              <a:defRPr/>
            </a:lvl7pPr>
            <a:lvl8pPr indent="-349250" lvl="7" marL="3657600" algn="r">
              <a:spcBef>
                <a:spcPts val="2100"/>
              </a:spcBef>
              <a:spcAft>
                <a:spcPts val="0"/>
              </a:spcAft>
              <a:buSzPts val="1900"/>
              <a:buChar char="○"/>
              <a:defRPr/>
            </a:lvl8pPr>
            <a:lvl9pPr indent="-349250" lvl="8" marL="4114800" algn="r">
              <a:spcBef>
                <a:spcPts val="2100"/>
              </a:spcBef>
              <a:spcAft>
                <a:spcPts val="2100"/>
              </a:spcAft>
              <a:buSzPts val="1900"/>
              <a:buChar char="■"/>
              <a:defRPr/>
            </a:lvl9pPr>
          </a:lstStyle>
          <a:p/>
        </p:txBody>
      </p:sp>
      <p:sp>
        <p:nvSpPr>
          <p:cNvPr id="420" name="Google Shape;420;p20"/>
          <p:cNvSpPr/>
          <p:nvPr/>
        </p:nvSpPr>
        <p:spPr>
          <a:xfrm>
            <a:off x="7040109" y="423"/>
            <a:ext cx="442895" cy="6863797"/>
          </a:xfrm>
          <a:custGeom>
            <a:rect b="b" l="l" r="r" t="t"/>
            <a:pathLst>
              <a:path extrusionOk="0" h="4606575" w="661038">
                <a:moveTo>
                  <a:pt x="634982" y="4471502"/>
                </a:moveTo>
                <a:lnTo>
                  <a:pt x="634982" y="4605995"/>
                </a:lnTo>
                <a:lnTo>
                  <a:pt x="37098" y="4605995"/>
                </a:lnTo>
                <a:lnTo>
                  <a:pt x="37098" y="4442070"/>
                </a:lnTo>
                <a:lnTo>
                  <a:pt x="43479" y="4438164"/>
                </a:lnTo>
                <a:lnTo>
                  <a:pt x="43479" y="4401303"/>
                </a:lnTo>
                <a:cubicBezTo>
                  <a:pt x="25191" y="4389396"/>
                  <a:pt x="55195" y="4379014"/>
                  <a:pt x="7475" y="4377395"/>
                </a:cubicBezTo>
                <a:cubicBezTo>
                  <a:pt x="-3003" y="4371775"/>
                  <a:pt x="40717" y="4371299"/>
                  <a:pt x="43670" y="4364250"/>
                </a:cubicBezTo>
                <a:cubicBezTo>
                  <a:pt x="43670" y="4363012"/>
                  <a:pt x="43670" y="4361869"/>
                  <a:pt x="43670" y="4360821"/>
                </a:cubicBezTo>
                <a:lnTo>
                  <a:pt x="37860" y="4357106"/>
                </a:lnTo>
                <a:lnTo>
                  <a:pt x="37860" y="4345962"/>
                </a:lnTo>
                <a:cubicBezTo>
                  <a:pt x="54052" y="4317387"/>
                  <a:pt x="39193" y="4268334"/>
                  <a:pt x="44051" y="4232424"/>
                </a:cubicBezTo>
                <a:lnTo>
                  <a:pt x="38145" y="4228424"/>
                </a:lnTo>
                <a:cubicBezTo>
                  <a:pt x="38145" y="4227471"/>
                  <a:pt x="38145" y="4226328"/>
                  <a:pt x="37383" y="4224899"/>
                </a:cubicBezTo>
                <a:lnTo>
                  <a:pt x="43860" y="4220804"/>
                </a:lnTo>
                <a:lnTo>
                  <a:pt x="43860" y="4187752"/>
                </a:lnTo>
                <a:lnTo>
                  <a:pt x="37479" y="4183942"/>
                </a:lnTo>
                <a:lnTo>
                  <a:pt x="37479" y="4018207"/>
                </a:lnTo>
                <a:lnTo>
                  <a:pt x="44051" y="4014302"/>
                </a:lnTo>
                <a:cubicBezTo>
                  <a:pt x="44051" y="4012968"/>
                  <a:pt x="44051" y="4011730"/>
                  <a:pt x="44051" y="4010682"/>
                </a:cubicBezTo>
                <a:lnTo>
                  <a:pt x="38241" y="4006967"/>
                </a:lnTo>
                <a:lnTo>
                  <a:pt x="38241" y="3999538"/>
                </a:lnTo>
                <a:cubicBezTo>
                  <a:pt x="47766" y="3996585"/>
                  <a:pt x="47766" y="3976964"/>
                  <a:pt x="38241" y="3974201"/>
                </a:cubicBezTo>
                <a:lnTo>
                  <a:pt x="38241" y="3956104"/>
                </a:lnTo>
                <a:lnTo>
                  <a:pt x="31573" y="3951913"/>
                </a:lnTo>
                <a:cubicBezTo>
                  <a:pt x="31573" y="3950770"/>
                  <a:pt x="31573" y="3949627"/>
                  <a:pt x="31573" y="3948293"/>
                </a:cubicBezTo>
                <a:lnTo>
                  <a:pt x="38145" y="3944388"/>
                </a:lnTo>
                <a:lnTo>
                  <a:pt x="38145" y="3915051"/>
                </a:lnTo>
                <a:lnTo>
                  <a:pt x="31859" y="3911146"/>
                </a:lnTo>
                <a:lnTo>
                  <a:pt x="37098" y="3908193"/>
                </a:lnTo>
                <a:cubicBezTo>
                  <a:pt x="38450" y="3893315"/>
                  <a:pt x="38803" y="3878351"/>
                  <a:pt x="38145" y="3863425"/>
                </a:cubicBezTo>
                <a:cubicBezTo>
                  <a:pt x="41003" y="3861425"/>
                  <a:pt x="43575" y="3861235"/>
                  <a:pt x="44718" y="3858758"/>
                </a:cubicBezTo>
                <a:cubicBezTo>
                  <a:pt x="42336" y="3847328"/>
                  <a:pt x="50909" y="3828564"/>
                  <a:pt x="38526" y="3823039"/>
                </a:cubicBezTo>
                <a:lnTo>
                  <a:pt x="38526" y="3778749"/>
                </a:lnTo>
                <a:lnTo>
                  <a:pt x="44622" y="3774938"/>
                </a:lnTo>
                <a:lnTo>
                  <a:pt x="44622" y="3745792"/>
                </a:lnTo>
                <a:lnTo>
                  <a:pt x="51290" y="3741696"/>
                </a:lnTo>
                <a:lnTo>
                  <a:pt x="51290" y="3590630"/>
                </a:lnTo>
                <a:lnTo>
                  <a:pt x="37955" y="3583200"/>
                </a:lnTo>
                <a:cubicBezTo>
                  <a:pt x="40927" y="3581819"/>
                  <a:pt x="44213" y="3581229"/>
                  <a:pt x="47480" y="3581486"/>
                </a:cubicBezTo>
                <a:cubicBezTo>
                  <a:pt x="52814" y="3573675"/>
                  <a:pt x="55576" y="3516620"/>
                  <a:pt x="44622" y="3513477"/>
                </a:cubicBezTo>
                <a:lnTo>
                  <a:pt x="44622" y="3498713"/>
                </a:lnTo>
                <a:lnTo>
                  <a:pt x="50814" y="3494808"/>
                </a:lnTo>
                <a:lnTo>
                  <a:pt x="50814" y="3483950"/>
                </a:lnTo>
                <a:lnTo>
                  <a:pt x="44432" y="3480044"/>
                </a:lnTo>
                <a:lnTo>
                  <a:pt x="44432" y="3469186"/>
                </a:lnTo>
                <a:lnTo>
                  <a:pt x="50909" y="3465090"/>
                </a:lnTo>
                <a:cubicBezTo>
                  <a:pt x="50909" y="3463757"/>
                  <a:pt x="50909" y="3462614"/>
                  <a:pt x="50337" y="3461375"/>
                </a:cubicBezTo>
                <a:cubicBezTo>
                  <a:pt x="41955" y="3456327"/>
                  <a:pt x="41955" y="3456041"/>
                  <a:pt x="50337" y="3450898"/>
                </a:cubicBezTo>
                <a:lnTo>
                  <a:pt x="50337" y="3443373"/>
                </a:lnTo>
                <a:lnTo>
                  <a:pt x="44527" y="3439563"/>
                </a:lnTo>
                <a:lnTo>
                  <a:pt x="44527" y="3351266"/>
                </a:lnTo>
                <a:lnTo>
                  <a:pt x="50528" y="3347552"/>
                </a:lnTo>
                <a:lnTo>
                  <a:pt x="44337" y="3343741"/>
                </a:lnTo>
                <a:lnTo>
                  <a:pt x="44337" y="3329073"/>
                </a:lnTo>
                <a:lnTo>
                  <a:pt x="50528" y="3325263"/>
                </a:lnTo>
                <a:lnTo>
                  <a:pt x="50528" y="3269923"/>
                </a:lnTo>
                <a:cubicBezTo>
                  <a:pt x="43860" y="3266018"/>
                  <a:pt x="29668" y="3261160"/>
                  <a:pt x="43956" y="3255540"/>
                </a:cubicBezTo>
                <a:lnTo>
                  <a:pt x="43956" y="3155909"/>
                </a:lnTo>
                <a:lnTo>
                  <a:pt x="37764" y="3152098"/>
                </a:lnTo>
                <a:lnTo>
                  <a:pt x="37764" y="3093329"/>
                </a:lnTo>
                <a:lnTo>
                  <a:pt x="44146" y="3089424"/>
                </a:lnTo>
                <a:lnTo>
                  <a:pt x="44146" y="3041799"/>
                </a:lnTo>
                <a:lnTo>
                  <a:pt x="37669" y="3037703"/>
                </a:lnTo>
                <a:cubicBezTo>
                  <a:pt x="37669" y="3036370"/>
                  <a:pt x="37669" y="3035227"/>
                  <a:pt x="38241" y="3033989"/>
                </a:cubicBezTo>
                <a:cubicBezTo>
                  <a:pt x="47766" y="3031226"/>
                  <a:pt x="43194" y="3019415"/>
                  <a:pt x="44241" y="3012176"/>
                </a:cubicBezTo>
                <a:cubicBezTo>
                  <a:pt x="41670" y="3010843"/>
                  <a:pt x="40146" y="3009890"/>
                  <a:pt x="38622" y="3009033"/>
                </a:cubicBezTo>
                <a:cubicBezTo>
                  <a:pt x="36812" y="3005509"/>
                  <a:pt x="38050" y="3001794"/>
                  <a:pt x="37669" y="2997889"/>
                </a:cubicBezTo>
                <a:lnTo>
                  <a:pt x="43956" y="2993793"/>
                </a:lnTo>
                <a:lnTo>
                  <a:pt x="43956" y="2975505"/>
                </a:lnTo>
                <a:lnTo>
                  <a:pt x="37764" y="2971600"/>
                </a:lnTo>
                <a:lnTo>
                  <a:pt x="37764" y="2967695"/>
                </a:lnTo>
                <a:lnTo>
                  <a:pt x="44337" y="2963694"/>
                </a:lnTo>
                <a:lnTo>
                  <a:pt x="44337" y="2860824"/>
                </a:lnTo>
                <a:lnTo>
                  <a:pt x="50814" y="2856728"/>
                </a:lnTo>
                <a:cubicBezTo>
                  <a:pt x="50814" y="2855395"/>
                  <a:pt x="50814" y="2854252"/>
                  <a:pt x="50147" y="2853014"/>
                </a:cubicBezTo>
                <a:cubicBezTo>
                  <a:pt x="40622" y="2847775"/>
                  <a:pt x="44432" y="2846346"/>
                  <a:pt x="45289" y="2819676"/>
                </a:cubicBezTo>
                <a:lnTo>
                  <a:pt x="49861" y="2817009"/>
                </a:lnTo>
                <a:cubicBezTo>
                  <a:pt x="50995" y="2811018"/>
                  <a:pt x="51318" y="2804893"/>
                  <a:pt x="50814" y="2798816"/>
                </a:cubicBezTo>
                <a:cubicBezTo>
                  <a:pt x="45861" y="2794911"/>
                  <a:pt x="40431" y="2791958"/>
                  <a:pt x="50814" y="2787006"/>
                </a:cubicBezTo>
                <a:lnTo>
                  <a:pt x="50814" y="2776052"/>
                </a:lnTo>
                <a:lnTo>
                  <a:pt x="44527" y="2772241"/>
                </a:lnTo>
                <a:cubicBezTo>
                  <a:pt x="54624" y="2769384"/>
                  <a:pt x="49956" y="2757954"/>
                  <a:pt x="50909" y="2750239"/>
                </a:cubicBezTo>
                <a:cubicBezTo>
                  <a:pt x="37002" y="2746619"/>
                  <a:pt x="51480" y="2728807"/>
                  <a:pt x="38622" y="2724902"/>
                </a:cubicBezTo>
                <a:cubicBezTo>
                  <a:pt x="37564" y="2711377"/>
                  <a:pt x="37279" y="2697794"/>
                  <a:pt x="37764" y="2684230"/>
                </a:cubicBezTo>
                <a:lnTo>
                  <a:pt x="31573" y="2680230"/>
                </a:lnTo>
                <a:lnTo>
                  <a:pt x="44146" y="2672706"/>
                </a:lnTo>
                <a:lnTo>
                  <a:pt x="44146" y="2647083"/>
                </a:lnTo>
                <a:lnTo>
                  <a:pt x="38145" y="2643082"/>
                </a:lnTo>
                <a:lnTo>
                  <a:pt x="43479" y="2640130"/>
                </a:lnTo>
                <a:cubicBezTo>
                  <a:pt x="46908" y="2591266"/>
                  <a:pt x="41860" y="2540689"/>
                  <a:pt x="45194" y="2491731"/>
                </a:cubicBezTo>
                <a:cubicBezTo>
                  <a:pt x="50242" y="2488968"/>
                  <a:pt x="50242" y="2488873"/>
                  <a:pt x="51004" y="2485253"/>
                </a:cubicBezTo>
                <a:lnTo>
                  <a:pt x="44527" y="2481157"/>
                </a:lnTo>
                <a:lnTo>
                  <a:pt x="44527" y="2466489"/>
                </a:lnTo>
                <a:lnTo>
                  <a:pt x="50909" y="2462679"/>
                </a:lnTo>
                <a:lnTo>
                  <a:pt x="50909" y="2455440"/>
                </a:lnTo>
                <a:lnTo>
                  <a:pt x="44527" y="2451630"/>
                </a:lnTo>
                <a:lnTo>
                  <a:pt x="44527" y="2422293"/>
                </a:lnTo>
                <a:lnTo>
                  <a:pt x="50909" y="2418102"/>
                </a:lnTo>
                <a:cubicBezTo>
                  <a:pt x="50909" y="2416768"/>
                  <a:pt x="50433" y="2415625"/>
                  <a:pt x="50147" y="2414387"/>
                </a:cubicBezTo>
                <a:cubicBezTo>
                  <a:pt x="43384" y="2412387"/>
                  <a:pt x="44241" y="2406577"/>
                  <a:pt x="44337" y="2400671"/>
                </a:cubicBezTo>
                <a:lnTo>
                  <a:pt x="50528" y="2396385"/>
                </a:lnTo>
                <a:lnTo>
                  <a:pt x="50528" y="2385527"/>
                </a:lnTo>
                <a:lnTo>
                  <a:pt x="44527" y="2381621"/>
                </a:lnTo>
                <a:lnTo>
                  <a:pt x="44527" y="2352284"/>
                </a:lnTo>
                <a:lnTo>
                  <a:pt x="50909" y="2348474"/>
                </a:lnTo>
                <a:lnTo>
                  <a:pt x="50909" y="2333806"/>
                </a:lnTo>
                <a:lnTo>
                  <a:pt x="44337" y="2329900"/>
                </a:lnTo>
                <a:cubicBezTo>
                  <a:pt x="44337" y="2328567"/>
                  <a:pt x="44337" y="2327329"/>
                  <a:pt x="44337" y="2326186"/>
                </a:cubicBezTo>
                <a:lnTo>
                  <a:pt x="49004" y="2323519"/>
                </a:lnTo>
                <a:cubicBezTo>
                  <a:pt x="52814" y="2308374"/>
                  <a:pt x="49004" y="2290657"/>
                  <a:pt x="50528" y="2274846"/>
                </a:cubicBezTo>
                <a:cubicBezTo>
                  <a:pt x="67006" y="2253415"/>
                  <a:pt x="52433" y="2211886"/>
                  <a:pt x="57100" y="2183596"/>
                </a:cubicBezTo>
                <a:cubicBezTo>
                  <a:pt x="54224" y="2180663"/>
                  <a:pt x="50604" y="2178549"/>
                  <a:pt x="46623" y="2177500"/>
                </a:cubicBezTo>
                <a:cubicBezTo>
                  <a:pt x="38431" y="2183406"/>
                  <a:pt x="31573" y="2179405"/>
                  <a:pt x="19381" y="2181977"/>
                </a:cubicBezTo>
                <a:lnTo>
                  <a:pt x="14619" y="2184168"/>
                </a:lnTo>
                <a:cubicBezTo>
                  <a:pt x="-27768" y="2172262"/>
                  <a:pt x="39193" y="2181882"/>
                  <a:pt x="50337" y="2167975"/>
                </a:cubicBezTo>
                <a:lnTo>
                  <a:pt x="50337" y="2120350"/>
                </a:lnTo>
                <a:lnTo>
                  <a:pt x="57005" y="2116255"/>
                </a:lnTo>
                <a:lnTo>
                  <a:pt x="57005" y="2112730"/>
                </a:lnTo>
                <a:lnTo>
                  <a:pt x="50814" y="2108921"/>
                </a:lnTo>
                <a:lnTo>
                  <a:pt x="50814" y="2086727"/>
                </a:lnTo>
                <a:cubicBezTo>
                  <a:pt x="59386" y="2081489"/>
                  <a:pt x="59481" y="2081107"/>
                  <a:pt x="51290" y="2076249"/>
                </a:cubicBezTo>
                <a:cubicBezTo>
                  <a:pt x="50423" y="2071382"/>
                  <a:pt x="50128" y="2066420"/>
                  <a:pt x="50433" y="2061486"/>
                </a:cubicBezTo>
                <a:lnTo>
                  <a:pt x="44432" y="2057486"/>
                </a:lnTo>
                <a:lnTo>
                  <a:pt x="50433" y="2053675"/>
                </a:lnTo>
                <a:lnTo>
                  <a:pt x="50433" y="2046627"/>
                </a:lnTo>
                <a:lnTo>
                  <a:pt x="57005" y="2042531"/>
                </a:lnTo>
                <a:lnTo>
                  <a:pt x="57005" y="1998526"/>
                </a:lnTo>
                <a:lnTo>
                  <a:pt x="50814" y="1994621"/>
                </a:lnTo>
                <a:lnTo>
                  <a:pt x="50814" y="1972523"/>
                </a:lnTo>
                <a:cubicBezTo>
                  <a:pt x="64339" y="1968808"/>
                  <a:pt x="49956" y="1950996"/>
                  <a:pt x="62910" y="1947281"/>
                </a:cubicBezTo>
                <a:cubicBezTo>
                  <a:pt x="63749" y="1942443"/>
                  <a:pt x="64006" y="1937518"/>
                  <a:pt x="63672" y="1932613"/>
                </a:cubicBezTo>
                <a:lnTo>
                  <a:pt x="57386" y="1928327"/>
                </a:lnTo>
                <a:lnTo>
                  <a:pt x="57386" y="1921183"/>
                </a:lnTo>
                <a:lnTo>
                  <a:pt x="63577" y="1917277"/>
                </a:lnTo>
                <a:lnTo>
                  <a:pt x="63577" y="1906419"/>
                </a:lnTo>
                <a:lnTo>
                  <a:pt x="57195" y="1902514"/>
                </a:lnTo>
                <a:lnTo>
                  <a:pt x="57195" y="1895180"/>
                </a:lnTo>
                <a:lnTo>
                  <a:pt x="62815" y="1892036"/>
                </a:lnTo>
                <a:cubicBezTo>
                  <a:pt x="65387" y="1887274"/>
                  <a:pt x="62244" y="1881749"/>
                  <a:pt x="64053" y="1876606"/>
                </a:cubicBezTo>
                <a:cubicBezTo>
                  <a:pt x="75388" y="1871748"/>
                  <a:pt x="69483" y="1853365"/>
                  <a:pt x="69292" y="1843078"/>
                </a:cubicBezTo>
                <a:lnTo>
                  <a:pt x="57672" y="1836601"/>
                </a:lnTo>
                <a:lnTo>
                  <a:pt x="57100" y="1832886"/>
                </a:lnTo>
                <a:lnTo>
                  <a:pt x="63577" y="1828886"/>
                </a:lnTo>
                <a:lnTo>
                  <a:pt x="63577" y="1825361"/>
                </a:lnTo>
                <a:lnTo>
                  <a:pt x="69959" y="1821456"/>
                </a:lnTo>
                <a:lnTo>
                  <a:pt x="63863" y="1817741"/>
                </a:lnTo>
                <a:cubicBezTo>
                  <a:pt x="61577" y="1812217"/>
                  <a:pt x="77579" y="1809740"/>
                  <a:pt x="66816" y="1804978"/>
                </a:cubicBezTo>
                <a:cubicBezTo>
                  <a:pt x="57291" y="1807073"/>
                  <a:pt x="58148" y="1798977"/>
                  <a:pt x="50814" y="1795453"/>
                </a:cubicBezTo>
                <a:lnTo>
                  <a:pt x="50814" y="1769926"/>
                </a:lnTo>
                <a:lnTo>
                  <a:pt x="56910" y="1766211"/>
                </a:lnTo>
                <a:lnTo>
                  <a:pt x="50718" y="1762401"/>
                </a:lnTo>
                <a:cubicBezTo>
                  <a:pt x="62339" y="1758400"/>
                  <a:pt x="55481" y="1742303"/>
                  <a:pt x="57100" y="1733064"/>
                </a:cubicBezTo>
                <a:cubicBezTo>
                  <a:pt x="66054" y="1727635"/>
                  <a:pt x="66054" y="1727349"/>
                  <a:pt x="57862" y="1722396"/>
                </a:cubicBezTo>
                <a:cubicBezTo>
                  <a:pt x="55957" y="1718872"/>
                  <a:pt x="57862" y="1715157"/>
                  <a:pt x="56338" y="1710775"/>
                </a:cubicBezTo>
                <a:lnTo>
                  <a:pt x="50909" y="1707251"/>
                </a:lnTo>
                <a:lnTo>
                  <a:pt x="57100" y="1703441"/>
                </a:lnTo>
                <a:lnTo>
                  <a:pt x="57100" y="1652006"/>
                </a:lnTo>
                <a:lnTo>
                  <a:pt x="63482" y="1648196"/>
                </a:lnTo>
                <a:lnTo>
                  <a:pt x="63482" y="1571330"/>
                </a:lnTo>
                <a:lnTo>
                  <a:pt x="57481" y="1567329"/>
                </a:lnTo>
                <a:cubicBezTo>
                  <a:pt x="64720" y="1565138"/>
                  <a:pt x="63768" y="1559614"/>
                  <a:pt x="63672" y="1553327"/>
                </a:cubicBezTo>
                <a:lnTo>
                  <a:pt x="57672" y="1549232"/>
                </a:lnTo>
                <a:lnTo>
                  <a:pt x="63291" y="1545517"/>
                </a:lnTo>
                <a:cubicBezTo>
                  <a:pt x="63291" y="1544469"/>
                  <a:pt x="63291" y="1543231"/>
                  <a:pt x="63291" y="1541993"/>
                </a:cubicBezTo>
                <a:lnTo>
                  <a:pt x="56719" y="1537992"/>
                </a:lnTo>
                <a:lnTo>
                  <a:pt x="56719" y="1530753"/>
                </a:lnTo>
                <a:lnTo>
                  <a:pt x="63101" y="1526943"/>
                </a:lnTo>
                <a:lnTo>
                  <a:pt x="63101" y="1467983"/>
                </a:lnTo>
                <a:lnTo>
                  <a:pt x="58243" y="1465221"/>
                </a:lnTo>
                <a:cubicBezTo>
                  <a:pt x="54528" y="1452172"/>
                  <a:pt x="57767" y="1436646"/>
                  <a:pt x="56719" y="1423215"/>
                </a:cubicBezTo>
                <a:cubicBezTo>
                  <a:pt x="58529" y="1418358"/>
                  <a:pt x="51195" y="1420073"/>
                  <a:pt x="44813" y="1417120"/>
                </a:cubicBezTo>
                <a:cubicBezTo>
                  <a:pt x="43289" y="1412643"/>
                  <a:pt x="54338" y="1416167"/>
                  <a:pt x="55862" y="1413214"/>
                </a:cubicBezTo>
                <a:cubicBezTo>
                  <a:pt x="58053" y="1388830"/>
                  <a:pt x="55862" y="1364161"/>
                  <a:pt x="56719" y="1339396"/>
                </a:cubicBezTo>
                <a:lnTo>
                  <a:pt x="50433" y="1335395"/>
                </a:lnTo>
                <a:lnTo>
                  <a:pt x="56719" y="1331585"/>
                </a:lnTo>
                <a:lnTo>
                  <a:pt x="56719" y="1269101"/>
                </a:lnTo>
                <a:lnTo>
                  <a:pt x="63101" y="1265291"/>
                </a:lnTo>
                <a:lnTo>
                  <a:pt x="63101" y="1228524"/>
                </a:lnTo>
                <a:lnTo>
                  <a:pt x="57005" y="1224619"/>
                </a:lnTo>
                <a:cubicBezTo>
                  <a:pt x="55671" y="1221381"/>
                  <a:pt x="58910" y="1219666"/>
                  <a:pt x="62149" y="1218143"/>
                </a:cubicBezTo>
                <a:cubicBezTo>
                  <a:pt x="65006" y="1211761"/>
                  <a:pt x="62149" y="1203379"/>
                  <a:pt x="63291" y="1195854"/>
                </a:cubicBezTo>
                <a:lnTo>
                  <a:pt x="57100" y="1191663"/>
                </a:lnTo>
                <a:lnTo>
                  <a:pt x="57100" y="1184424"/>
                </a:lnTo>
                <a:lnTo>
                  <a:pt x="63101" y="1180519"/>
                </a:lnTo>
                <a:lnTo>
                  <a:pt x="63101" y="1173280"/>
                </a:lnTo>
                <a:lnTo>
                  <a:pt x="56719" y="1169470"/>
                </a:lnTo>
                <a:lnTo>
                  <a:pt x="56719" y="1162231"/>
                </a:lnTo>
                <a:lnTo>
                  <a:pt x="63006" y="1158421"/>
                </a:lnTo>
                <a:lnTo>
                  <a:pt x="63006" y="1150991"/>
                </a:lnTo>
                <a:cubicBezTo>
                  <a:pt x="54338" y="1145752"/>
                  <a:pt x="54338" y="1145371"/>
                  <a:pt x="62244" y="1140704"/>
                </a:cubicBezTo>
                <a:cubicBezTo>
                  <a:pt x="63196" y="1131751"/>
                  <a:pt x="67673" y="1114701"/>
                  <a:pt x="57005" y="1110796"/>
                </a:cubicBezTo>
                <a:lnTo>
                  <a:pt x="57005" y="1055837"/>
                </a:lnTo>
                <a:lnTo>
                  <a:pt x="50433" y="1051646"/>
                </a:lnTo>
                <a:lnTo>
                  <a:pt x="63006" y="1044216"/>
                </a:lnTo>
                <a:lnTo>
                  <a:pt x="63006" y="1029357"/>
                </a:lnTo>
                <a:cubicBezTo>
                  <a:pt x="52624" y="1025928"/>
                  <a:pt x="56814" y="1011736"/>
                  <a:pt x="57576" y="1003259"/>
                </a:cubicBezTo>
                <a:lnTo>
                  <a:pt x="62244" y="1000591"/>
                </a:lnTo>
                <a:cubicBezTo>
                  <a:pt x="63873" y="973150"/>
                  <a:pt x="63873" y="945642"/>
                  <a:pt x="62244" y="918200"/>
                </a:cubicBezTo>
                <a:lnTo>
                  <a:pt x="57291" y="915438"/>
                </a:lnTo>
                <a:lnTo>
                  <a:pt x="57291" y="834094"/>
                </a:lnTo>
                <a:lnTo>
                  <a:pt x="63482" y="830284"/>
                </a:lnTo>
                <a:lnTo>
                  <a:pt x="63482" y="815711"/>
                </a:lnTo>
                <a:lnTo>
                  <a:pt x="57195" y="811901"/>
                </a:lnTo>
                <a:lnTo>
                  <a:pt x="63863" y="807805"/>
                </a:lnTo>
                <a:lnTo>
                  <a:pt x="63863" y="763800"/>
                </a:lnTo>
                <a:cubicBezTo>
                  <a:pt x="73388" y="761419"/>
                  <a:pt x="73388" y="737511"/>
                  <a:pt x="63863" y="735225"/>
                </a:cubicBezTo>
                <a:lnTo>
                  <a:pt x="63863" y="727700"/>
                </a:lnTo>
                <a:lnTo>
                  <a:pt x="69387" y="724081"/>
                </a:lnTo>
                <a:cubicBezTo>
                  <a:pt x="69387" y="723128"/>
                  <a:pt x="69387" y="721890"/>
                  <a:pt x="69959" y="720557"/>
                </a:cubicBezTo>
                <a:lnTo>
                  <a:pt x="63482" y="716461"/>
                </a:lnTo>
                <a:lnTo>
                  <a:pt x="63482" y="709317"/>
                </a:lnTo>
                <a:lnTo>
                  <a:pt x="69864" y="705412"/>
                </a:lnTo>
                <a:lnTo>
                  <a:pt x="69864" y="683409"/>
                </a:lnTo>
                <a:lnTo>
                  <a:pt x="63672" y="679599"/>
                </a:lnTo>
                <a:lnTo>
                  <a:pt x="63672" y="661121"/>
                </a:lnTo>
                <a:cubicBezTo>
                  <a:pt x="73197" y="658263"/>
                  <a:pt x="70149" y="646356"/>
                  <a:pt x="69006" y="638641"/>
                </a:cubicBezTo>
                <a:cubicBezTo>
                  <a:pt x="57100" y="631784"/>
                  <a:pt x="65958" y="611591"/>
                  <a:pt x="63387" y="599113"/>
                </a:cubicBezTo>
                <a:lnTo>
                  <a:pt x="69673" y="594922"/>
                </a:lnTo>
                <a:lnTo>
                  <a:pt x="69673" y="576919"/>
                </a:lnTo>
                <a:lnTo>
                  <a:pt x="82818" y="569109"/>
                </a:lnTo>
                <a:lnTo>
                  <a:pt x="76245" y="565013"/>
                </a:lnTo>
                <a:lnTo>
                  <a:pt x="76245" y="554250"/>
                </a:lnTo>
                <a:lnTo>
                  <a:pt x="70911" y="551297"/>
                </a:lnTo>
                <a:cubicBezTo>
                  <a:pt x="68149" y="528437"/>
                  <a:pt x="70911" y="503672"/>
                  <a:pt x="69959" y="480717"/>
                </a:cubicBezTo>
                <a:lnTo>
                  <a:pt x="64244" y="477574"/>
                </a:lnTo>
                <a:cubicBezTo>
                  <a:pt x="61767" y="448999"/>
                  <a:pt x="64244" y="418519"/>
                  <a:pt x="63387" y="388991"/>
                </a:cubicBezTo>
                <a:lnTo>
                  <a:pt x="57291" y="384990"/>
                </a:lnTo>
                <a:cubicBezTo>
                  <a:pt x="57291" y="384038"/>
                  <a:pt x="57291" y="382800"/>
                  <a:pt x="56814" y="381466"/>
                </a:cubicBezTo>
                <a:lnTo>
                  <a:pt x="63196" y="377561"/>
                </a:lnTo>
                <a:lnTo>
                  <a:pt x="57100" y="373656"/>
                </a:lnTo>
                <a:cubicBezTo>
                  <a:pt x="67101" y="370894"/>
                  <a:pt x="62434" y="359464"/>
                  <a:pt x="63387" y="351748"/>
                </a:cubicBezTo>
                <a:lnTo>
                  <a:pt x="58434" y="348319"/>
                </a:lnTo>
                <a:cubicBezTo>
                  <a:pt x="54243" y="327650"/>
                  <a:pt x="60148" y="305266"/>
                  <a:pt x="56243" y="284502"/>
                </a:cubicBezTo>
                <a:lnTo>
                  <a:pt x="51099" y="281549"/>
                </a:lnTo>
                <a:lnTo>
                  <a:pt x="56910" y="277739"/>
                </a:lnTo>
                <a:lnTo>
                  <a:pt x="50718" y="273834"/>
                </a:lnTo>
                <a:lnTo>
                  <a:pt x="50718" y="240877"/>
                </a:lnTo>
                <a:cubicBezTo>
                  <a:pt x="10713" y="235162"/>
                  <a:pt x="-5860" y="232972"/>
                  <a:pt x="47575" y="227828"/>
                </a:cubicBezTo>
                <a:cubicBezTo>
                  <a:pt x="55862" y="205444"/>
                  <a:pt x="48147" y="174584"/>
                  <a:pt x="50718" y="149057"/>
                </a:cubicBezTo>
                <a:lnTo>
                  <a:pt x="44337" y="144961"/>
                </a:lnTo>
                <a:lnTo>
                  <a:pt x="44337" y="137722"/>
                </a:lnTo>
                <a:lnTo>
                  <a:pt x="50718" y="133816"/>
                </a:lnTo>
                <a:lnTo>
                  <a:pt x="50718" y="122958"/>
                </a:lnTo>
                <a:lnTo>
                  <a:pt x="44337" y="119053"/>
                </a:lnTo>
                <a:cubicBezTo>
                  <a:pt x="57481" y="112576"/>
                  <a:pt x="48051" y="90478"/>
                  <a:pt x="50718" y="78667"/>
                </a:cubicBezTo>
                <a:cubicBezTo>
                  <a:pt x="41765" y="73237"/>
                  <a:pt x="41765" y="72952"/>
                  <a:pt x="50718" y="67808"/>
                </a:cubicBezTo>
                <a:lnTo>
                  <a:pt x="50718" y="12468"/>
                </a:lnTo>
                <a:lnTo>
                  <a:pt x="44908" y="8658"/>
                </a:lnTo>
                <a:lnTo>
                  <a:pt x="51099" y="4848"/>
                </a:lnTo>
                <a:lnTo>
                  <a:pt x="51099" y="-581"/>
                </a:lnTo>
                <a:lnTo>
                  <a:pt x="642411" y="-581"/>
                </a:lnTo>
                <a:lnTo>
                  <a:pt x="642411" y="53044"/>
                </a:lnTo>
                <a:cubicBezTo>
                  <a:pt x="644602" y="54473"/>
                  <a:pt x="646888" y="55712"/>
                  <a:pt x="648793" y="56855"/>
                </a:cubicBezTo>
                <a:lnTo>
                  <a:pt x="648793" y="64189"/>
                </a:lnTo>
                <a:lnTo>
                  <a:pt x="642792" y="67999"/>
                </a:lnTo>
                <a:lnTo>
                  <a:pt x="642792" y="100669"/>
                </a:lnTo>
                <a:cubicBezTo>
                  <a:pt x="659080" y="107051"/>
                  <a:pt x="639078" y="133912"/>
                  <a:pt x="654794" y="140579"/>
                </a:cubicBezTo>
                <a:cubicBezTo>
                  <a:pt x="654794" y="143818"/>
                  <a:pt x="657080" y="146294"/>
                  <a:pt x="661747" y="148199"/>
                </a:cubicBezTo>
                <a:cubicBezTo>
                  <a:pt x="659556" y="151628"/>
                  <a:pt x="651460" y="148961"/>
                  <a:pt x="648984" y="152105"/>
                </a:cubicBezTo>
                <a:lnTo>
                  <a:pt x="648984" y="196205"/>
                </a:lnTo>
                <a:lnTo>
                  <a:pt x="642316" y="200206"/>
                </a:lnTo>
                <a:cubicBezTo>
                  <a:pt x="642316" y="201539"/>
                  <a:pt x="642316" y="202682"/>
                  <a:pt x="642792" y="203730"/>
                </a:cubicBezTo>
                <a:lnTo>
                  <a:pt x="648508" y="207445"/>
                </a:lnTo>
                <a:lnTo>
                  <a:pt x="648508" y="222304"/>
                </a:lnTo>
                <a:lnTo>
                  <a:pt x="643459" y="225161"/>
                </a:lnTo>
                <a:cubicBezTo>
                  <a:pt x="641935" y="242592"/>
                  <a:pt x="642030" y="302695"/>
                  <a:pt x="643459" y="318601"/>
                </a:cubicBezTo>
                <a:lnTo>
                  <a:pt x="648508" y="321364"/>
                </a:lnTo>
                <a:lnTo>
                  <a:pt x="642411" y="325364"/>
                </a:lnTo>
                <a:lnTo>
                  <a:pt x="642411" y="395944"/>
                </a:lnTo>
                <a:lnTo>
                  <a:pt x="648793" y="399849"/>
                </a:lnTo>
                <a:lnTo>
                  <a:pt x="648793" y="406993"/>
                </a:lnTo>
                <a:lnTo>
                  <a:pt x="642507" y="410899"/>
                </a:lnTo>
                <a:lnTo>
                  <a:pt x="642507" y="418328"/>
                </a:lnTo>
                <a:cubicBezTo>
                  <a:pt x="644507" y="419757"/>
                  <a:pt x="647364" y="420043"/>
                  <a:pt x="648031" y="422329"/>
                </a:cubicBezTo>
                <a:cubicBezTo>
                  <a:pt x="638506" y="425186"/>
                  <a:pt x="639078" y="448903"/>
                  <a:pt x="648888" y="450904"/>
                </a:cubicBezTo>
                <a:cubicBezTo>
                  <a:pt x="643840" y="472240"/>
                  <a:pt x="661842" y="530437"/>
                  <a:pt x="636030" y="531866"/>
                </a:cubicBezTo>
                <a:cubicBezTo>
                  <a:pt x="636030" y="533009"/>
                  <a:pt x="636030" y="534248"/>
                  <a:pt x="636030" y="534819"/>
                </a:cubicBezTo>
                <a:cubicBezTo>
                  <a:pt x="638125" y="539105"/>
                  <a:pt x="646698" y="536152"/>
                  <a:pt x="649079" y="539582"/>
                </a:cubicBezTo>
                <a:lnTo>
                  <a:pt x="649079" y="550440"/>
                </a:lnTo>
                <a:cubicBezTo>
                  <a:pt x="634315" y="553393"/>
                  <a:pt x="635458" y="554441"/>
                  <a:pt x="636030" y="568633"/>
                </a:cubicBezTo>
                <a:lnTo>
                  <a:pt x="642126" y="572824"/>
                </a:lnTo>
                <a:lnTo>
                  <a:pt x="637077" y="575681"/>
                </a:lnTo>
                <a:cubicBezTo>
                  <a:pt x="635496" y="594503"/>
                  <a:pt x="635496" y="613429"/>
                  <a:pt x="637077" y="632260"/>
                </a:cubicBezTo>
                <a:lnTo>
                  <a:pt x="642411" y="635212"/>
                </a:lnTo>
                <a:cubicBezTo>
                  <a:pt x="642411" y="642261"/>
                  <a:pt x="639744" y="651119"/>
                  <a:pt x="648793" y="653596"/>
                </a:cubicBezTo>
                <a:lnTo>
                  <a:pt x="648793" y="704935"/>
                </a:lnTo>
                <a:lnTo>
                  <a:pt x="655461" y="708936"/>
                </a:lnTo>
                <a:lnTo>
                  <a:pt x="655461" y="716175"/>
                </a:lnTo>
                <a:lnTo>
                  <a:pt x="649365" y="720080"/>
                </a:lnTo>
                <a:lnTo>
                  <a:pt x="655556" y="724081"/>
                </a:lnTo>
                <a:cubicBezTo>
                  <a:pt x="655023" y="732720"/>
                  <a:pt x="655308" y="741397"/>
                  <a:pt x="656413" y="749989"/>
                </a:cubicBezTo>
                <a:lnTo>
                  <a:pt x="661080" y="752560"/>
                </a:lnTo>
                <a:cubicBezTo>
                  <a:pt x="661080" y="757037"/>
                  <a:pt x="651555" y="753513"/>
                  <a:pt x="649269" y="756751"/>
                </a:cubicBezTo>
                <a:lnTo>
                  <a:pt x="649269" y="793518"/>
                </a:lnTo>
                <a:lnTo>
                  <a:pt x="655175" y="797233"/>
                </a:lnTo>
                <a:lnTo>
                  <a:pt x="649079" y="801138"/>
                </a:lnTo>
                <a:lnTo>
                  <a:pt x="649079" y="808377"/>
                </a:lnTo>
                <a:lnTo>
                  <a:pt x="655270" y="812187"/>
                </a:lnTo>
                <a:lnTo>
                  <a:pt x="655270" y="830475"/>
                </a:lnTo>
                <a:lnTo>
                  <a:pt x="648984" y="834666"/>
                </a:lnTo>
                <a:cubicBezTo>
                  <a:pt x="648126" y="856859"/>
                  <a:pt x="650603" y="879814"/>
                  <a:pt x="648031" y="901341"/>
                </a:cubicBezTo>
                <a:lnTo>
                  <a:pt x="643364" y="903913"/>
                </a:lnTo>
                <a:cubicBezTo>
                  <a:pt x="641745" y="924963"/>
                  <a:pt x="642030" y="1008688"/>
                  <a:pt x="643364" y="1023165"/>
                </a:cubicBezTo>
                <a:lnTo>
                  <a:pt x="654889" y="1029643"/>
                </a:lnTo>
                <a:cubicBezTo>
                  <a:pt x="652508" y="1032976"/>
                  <a:pt x="644412" y="1030405"/>
                  <a:pt x="641935" y="1033739"/>
                </a:cubicBezTo>
                <a:lnTo>
                  <a:pt x="641935" y="1084983"/>
                </a:lnTo>
                <a:lnTo>
                  <a:pt x="635649" y="1088888"/>
                </a:lnTo>
                <a:cubicBezTo>
                  <a:pt x="649269" y="1119464"/>
                  <a:pt x="640125" y="1167279"/>
                  <a:pt x="641078" y="1203188"/>
                </a:cubicBezTo>
                <a:lnTo>
                  <a:pt x="635934" y="1206046"/>
                </a:lnTo>
                <a:cubicBezTo>
                  <a:pt x="635934" y="1213856"/>
                  <a:pt x="631839" y="1225096"/>
                  <a:pt x="641650" y="1228239"/>
                </a:cubicBezTo>
                <a:lnTo>
                  <a:pt x="635649" y="1232144"/>
                </a:lnTo>
                <a:cubicBezTo>
                  <a:pt x="635172" y="1245575"/>
                  <a:pt x="635649" y="1259100"/>
                  <a:pt x="635649" y="1272531"/>
                </a:cubicBezTo>
                <a:lnTo>
                  <a:pt x="629172" y="1276436"/>
                </a:lnTo>
                <a:lnTo>
                  <a:pt x="629172" y="1283675"/>
                </a:lnTo>
                <a:cubicBezTo>
                  <a:pt x="638697" y="1288437"/>
                  <a:pt x="635934" y="1290437"/>
                  <a:pt x="629172" y="1295581"/>
                </a:cubicBezTo>
                <a:cubicBezTo>
                  <a:pt x="631553" y="1306630"/>
                  <a:pt x="623171" y="1325299"/>
                  <a:pt x="634792" y="1331109"/>
                </a:cubicBezTo>
                <a:cubicBezTo>
                  <a:pt x="636334" y="1353635"/>
                  <a:pt x="636182" y="1376239"/>
                  <a:pt x="634315" y="1398737"/>
                </a:cubicBezTo>
                <a:lnTo>
                  <a:pt x="629458" y="1401499"/>
                </a:lnTo>
                <a:lnTo>
                  <a:pt x="629458" y="1416262"/>
                </a:lnTo>
                <a:lnTo>
                  <a:pt x="635649" y="1420073"/>
                </a:lnTo>
                <a:lnTo>
                  <a:pt x="635649" y="1489890"/>
                </a:lnTo>
                <a:lnTo>
                  <a:pt x="642411" y="1493987"/>
                </a:lnTo>
                <a:lnTo>
                  <a:pt x="642411" y="1563805"/>
                </a:lnTo>
                <a:cubicBezTo>
                  <a:pt x="645555" y="1566948"/>
                  <a:pt x="656032" y="1563805"/>
                  <a:pt x="655461" y="1569805"/>
                </a:cubicBezTo>
                <a:cubicBezTo>
                  <a:pt x="656604" y="1573996"/>
                  <a:pt x="641268" y="1572377"/>
                  <a:pt x="642316" y="1575615"/>
                </a:cubicBezTo>
                <a:cubicBezTo>
                  <a:pt x="641364" y="1609811"/>
                  <a:pt x="644031" y="1644577"/>
                  <a:pt x="641364" y="1678581"/>
                </a:cubicBezTo>
                <a:lnTo>
                  <a:pt x="636220" y="1681439"/>
                </a:lnTo>
                <a:lnTo>
                  <a:pt x="642030" y="1685439"/>
                </a:lnTo>
                <a:lnTo>
                  <a:pt x="642030" y="1692678"/>
                </a:lnTo>
                <a:lnTo>
                  <a:pt x="635744" y="1696488"/>
                </a:lnTo>
                <a:lnTo>
                  <a:pt x="635744" y="1711061"/>
                </a:lnTo>
                <a:lnTo>
                  <a:pt x="642411" y="1715157"/>
                </a:lnTo>
                <a:lnTo>
                  <a:pt x="642411" y="1736874"/>
                </a:lnTo>
                <a:lnTo>
                  <a:pt x="648508" y="1740875"/>
                </a:lnTo>
                <a:lnTo>
                  <a:pt x="643554" y="1743637"/>
                </a:lnTo>
                <a:cubicBezTo>
                  <a:pt x="641935" y="1772192"/>
                  <a:pt x="641935" y="1800806"/>
                  <a:pt x="643554" y="1829362"/>
                </a:cubicBezTo>
                <a:lnTo>
                  <a:pt x="648603" y="1832219"/>
                </a:lnTo>
                <a:lnTo>
                  <a:pt x="642697" y="1836220"/>
                </a:lnTo>
                <a:lnTo>
                  <a:pt x="642697" y="1872986"/>
                </a:lnTo>
                <a:lnTo>
                  <a:pt x="648984" y="1876796"/>
                </a:lnTo>
                <a:lnTo>
                  <a:pt x="648984" y="1924421"/>
                </a:lnTo>
                <a:lnTo>
                  <a:pt x="642602" y="1928231"/>
                </a:lnTo>
                <a:lnTo>
                  <a:pt x="642602" y="1950139"/>
                </a:lnTo>
                <a:lnTo>
                  <a:pt x="648698" y="1954139"/>
                </a:lnTo>
                <a:cubicBezTo>
                  <a:pt x="636030" y="1957568"/>
                  <a:pt x="648698" y="1972618"/>
                  <a:pt x="636030" y="1975952"/>
                </a:cubicBezTo>
                <a:cubicBezTo>
                  <a:pt x="635220" y="1982324"/>
                  <a:pt x="635677" y="1988801"/>
                  <a:pt x="637363" y="1995002"/>
                </a:cubicBezTo>
                <a:lnTo>
                  <a:pt x="642221" y="1997764"/>
                </a:lnTo>
                <a:lnTo>
                  <a:pt x="642221" y="2012527"/>
                </a:lnTo>
                <a:lnTo>
                  <a:pt x="635934" y="2016337"/>
                </a:lnTo>
                <a:lnTo>
                  <a:pt x="635934" y="2019862"/>
                </a:lnTo>
                <a:lnTo>
                  <a:pt x="642316" y="2023767"/>
                </a:lnTo>
                <a:lnTo>
                  <a:pt x="642316" y="2049389"/>
                </a:lnTo>
                <a:lnTo>
                  <a:pt x="635553" y="2053675"/>
                </a:lnTo>
                <a:lnTo>
                  <a:pt x="635553" y="2086251"/>
                </a:lnTo>
                <a:lnTo>
                  <a:pt x="629172" y="2090632"/>
                </a:lnTo>
                <a:cubicBezTo>
                  <a:pt x="629172" y="2093204"/>
                  <a:pt x="629172" y="2095586"/>
                  <a:pt x="629743" y="2097586"/>
                </a:cubicBezTo>
                <a:lnTo>
                  <a:pt x="635553" y="2100824"/>
                </a:lnTo>
                <a:lnTo>
                  <a:pt x="635553" y="2108254"/>
                </a:lnTo>
                <a:lnTo>
                  <a:pt x="629553" y="2112159"/>
                </a:lnTo>
                <a:lnTo>
                  <a:pt x="629553" y="2119970"/>
                </a:lnTo>
                <a:lnTo>
                  <a:pt x="635934" y="2123780"/>
                </a:lnTo>
                <a:lnTo>
                  <a:pt x="635934" y="2153116"/>
                </a:lnTo>
                <a:lnTo>
                  <a:pt x="642126" y="2156927"/>
                </a:lnTo>
                <a:lnTo>
                  <a:pt x="635934" y="2160927"/>
                </a:lnTo>
                <a:cubicBezTo>
                  <a:pt x="638220" y="2179025"/>
                  <a:pt x="631172" y="2202361"/>
                  <a:pt x="638887" y="2217505"/>
                </a:cubicBezTo>
                <a:cubicBezTo>
                  <a:pt x="642221" y="2218172"/>
                  <a:pt x="647650" y="2216362"/>
                  <a:pt x="648412" y="2220173"/>
                </a:cubicBezTo>
                <a:lnTo>
                  <a:pt x="636601" y="2226840"/>
                </a:lnTo>
                <a:lnTo>
                  <a:pt x="636601" y="2256272"/>
                </a:lnTo>
                <a:lnTo>
                  <a:pt x="642983" y="2260177"/>
                </a:lnTo>
                <a:lnTo>
                  <a:pt x="642983" y="2263702"/>
                </a:lnTo>
                <a:lnTo>
                  <a:pt x="636411" y="2267607"/>
                </a:lnTo>
                <a:cubicBezTo>
                  <a:pt x="636411" y="2268941"/>
                  <a:pt x="636411" y="2270179"/>
                  <a:pt x="636411" y="2271227"/>
                </a:cubicBezTo>
                <a:lnTo>
                  <a:pt x="642221" y="2274941"/>
                </a:lnTo>
                <a:lnTo>
                  <a:pt x="642221" y="2293420"/>
                </a:lnTo>
                <a:cubicBezTo>
                  <a:pt x="633649" y="2298659"/>
                  <a:pt x="633649" y="2298849"/>
                  <a:pt x="642221" y="2304373"/>
                </a:cubicBezTo>
                <a:cubicBezTo>
                  <a:pt x="641650" y="2311232"/>
                  <a:pt x="644983" y="2320185"/>
                  <a:pt x="635744" y="2322662"/>
                </a:cubicBezTo>
                <a:lnTo>
                  <a:pt x="635744" y="2329996"/>
                </a:lnTo>
                <a:lnTo>
                  <a:pt x="642126" y="2333806"/>
                </a:lnTo>
                <a:lnTo>
                  <a:pt x="642126" y="2337425"/>
                </a:lnTo>
                <a:lnTo>
                  <a:pt x="635839" y="2341235"/>
                </a:lnTo>
                <a:lnTo>
                  <a:pt x="635839" y="2352189"/>
                </a:lnTo>
                <a:lnTo>
                  <a:pt x="642221" y="2356285"/>
                </a:lnTo>
                <a:cubicBezTo>
                  <a:pt x="642564" y="2360019"/>
                  <a:pt x="642278" y="2363791"/>
                  <a:pt x="641364" y="2367429"/>
                </a:cubicBezTo>
                <a:cubicBezTo>
                  <a:pt x="633267" y="2372287"/>
                  <a:pt x="633267" y="2372573"/>
                  <a:pt x="642221" y="2378002"/>
                </a:cubicBezTo>
                <a:cubicBezTo>
                  <a:pt x="642221" y="2390098"/>
                  <a:pt x="638316" y="2406577"/>
                  <a:pt x="656318" y="2401909"/>
                </a:cubicBezTo>
                <a:cubicBezTo>
                  <a:pt x="671272" y="2403719"/>
                  <a:pt x="648603" y="2407149"/>
                  <a:pt x="649079" y="2404957"/>
                </a:cubicBezTo>
                <a:lnTo>
                  <a:pt x="635839" y="2410768"/>
                </a:lnTo>
                <a:lnTo>
                  <a:pt x="635839" y="2422198"/>
                </a:lnTo>
                <a:lnTo>
                  <a:pt x="642221" y="2426293"/>
                </a:lnTo>
                <a:cubicBezTo>
                  <a:pt x="642726" y="2436180"/>
                  <a:pt x="642411" y="2446086"/>
                  <a:pt x="641268" y="2455916"/>
                </a:cubicBezTo>
                <a:lnTo>
                  <a:pt x="636696" y="2458488"/>
                </a:lnTo>
                <a:cubicBezTo>
                  <a:pt x="635115" y="2476071"/>
                  <a:pt x="635115" y="2493769"/>
                  <a:pt x="636696" y="2511352"/>
                </a:cubicBezTo>
                <a:lnTo>
                  <a:pt x="641650" y="2514114"/>
                </a:lnTo>
                <a:lnTo>
                  <a:pt x="635553" y="2518114"/>
                </a:lnTo>
                <a:lnTo>
                  <a:pt x="635553" y="2540022"/>
                </a:lnTo>
                <a:lnTo>
                  <a:pt x="641745" y="2543832"/>
                </a:lnTo>
                <a:lnTo>
                  <a:pt x="635744" y="2547642"/>
                </a:lnTo>
                <a:lnTo>
                  <a:pt x="635744" y="2558500"/>
                </a:lnTo>
                <a:lnTo>
                  <a:pt x="641554" y="2562501"/>
                </a:lnTo>
                <a:lnTo>
                  <a:pt x="635839" y="2565739"/>
                </a:lnTo>
                <a:cubicBezTo>
                  <a:pt x="634096" y="2569911"/>
                  <a:pt x="636058" y="2574712"/>
                  <a:pt x="640230" y="2576455"/>
                </a:cubicBezTo>
                <a:cubicBezTo>
                  <a:pt x="640811" y="2576703"/>
                  <a:pt x="641411" y="2576874"/>
                  <a:pt x="642030" y="2576979"/>
                </a:cubicBezTo>
                <a:cubicBezTo>
                  <a:pt x="644317" y="2591838"/>
                  <a:pt x="633839" y="2613079"/>
                  <a:pt x="654889" y="2613746"/>
                </a:cubicBezTo>
                <a:cubicBezTo>
                  <a:pt x="651270" y="2616508"/>
                  <a:pt x="645364" y="2614889"/>
                  <a:pt x="642126" y="2617651"/>
                </a:cubicBezTo>
                <a:lnTo>
                  <a:pt x="642126" y="2628509"/>
                </a:lnTo>
                <a:lnTo>
                  <a:pt x="648603" y="2632605"/>
                </a:lnTo>
                <a:cubicBezTo>
                  <a:pt x="648603" y="2633939"/>
                  <a:pt x="648126" y="2635082"/>
                  <a:pt x="648031" y="2636129"/>
                </a:cubicBezTo>
                <a:lnTo>
                  <a:pt x="642030" y="2640034"/>
                </a:lnTo>
                <a:cubicBezTo>
                  <a:pt x="642364" y="2644968"/>
                  <a:pt x="642107" y="2649921"/>
                  <a:pt x="641268" y="2654799"/>
                </a:cubicBezTo>
                <a:lnTo>
                  <a:pt x="635934" y="2657846"/>
                </a:lnTo>
                <a:lnTo>
                  <a:pt x="641745" y="2661847"/>
                </a:lnTo>
                <a:lnTo>
                  <a:pt x="641745" y="2683754"/>
                </a:lnTo>
                <a:lnTo>
                  <a:pt x="635649" y="2687469"/>
                </a:lnTo>
                <a:lnTo>
                  <a:pt x="641840" y="2691374"/>
                </a:lnTo>
                <a:lnTo>
                  <a:pt x="641840" y="2713282"/>
                </a:lnTo>
                <a:lnTo>
                  <a:pt x="635744" y="2717187"/>
                </a:lnTo>
                <a:cubicBezTo>
                  <a:pt x="645269" y="2718902"/>
                  <a:pt x="645269" y="2751858"/>
                  <a:pt x="635744" y="2753668"/>
                </a:cubicBezTo>
                <a:lnTo>
                  <a:pt x="635744" y="2760907"/>
                </a:lnTo>
                <a:cubicBezTo>
                  <a:pt x="637935" y="2762812"/>
                  <a:pt x="643174" y="2764812"/>
                  <a:pt x="641935" y="2768432"/>
                </a:cubicBezTo>
                <a:lnTo>
                  <a:pt x="635363" y="2772337"/>
                </a:lnTo>
                <a:lnTo>
                  <a:pt x="635363" y="2787006"/>
                </a:lnTo>
                <a:cubicBezTo>
                  <a:pt x="658604" y="2795102"/>
                  <a:pt x="660128" y="2795102"/>
                  <a:pt x="636601" y="2797387"/>
                </a:cubicBezTo>
                <a:cubicBezTo>
                  <a:pt x="635744" y="2807675"/>
                  <a:pt x="630315" y="2828820"/>
                  <a:pt x="641078" y="2834535"/>
                </a:cubicBezTo>
                <a:cubicBezTo>
                  <a:pt x="638506" y="2838250"/>
                  <a:pt x="632696" y="2839583"/>
                  <a:pt x="628791" y="2842346"/>
                </a:cubicBezTo>
                <a:lnTo>
                  <a:pt x="628791" y="2849680"/>
                </a:lnTo>
                <a:cubicBezTo>
                  <a:pt x="633182" y="2851785"/>
                  <a:pt x="637306" y="2854414"/>
                  <a:pt x="641078" y="2857490"/>
                </a:cubicBezTo>
                <a:cubicBezTo>
                  <a:pt x="639649" y="2858824"/>
                  <a:pt x="635934" y="2859300"/>
                  <a:pt x="636506" y="2861396"/>
                </a:cubicBezTo>
                <a:lnTo>
                  <a:pt x="641554" y="2864253"/>
                </a:lnTo>
                <a:lnTo>
                  <a:pt x="635744" y="2868063"/>
                </a:lnTo>
                <a:cubicBezTo>
                  <a:pt x="635744" y="2869111"/>
                  <a:pt x="635744" y="2870349"/>
                  <a:pt x="635744" y="2871587"/>
                </a:cubicBezTo>
                <a:lnTo>
                  <a:pt x="629172" y="2875588"/>
                </a:lnTo>
                <a:lnTo>
                  <a:pt x="629172" y="2886446"/>
                </a:lnTo>
                <a:lnTo>
                  <a:pt x="635744" y="2890447"/>
                </a:lnTo>
                <a:cubicBezTo>
                  <a:pt x="635744" y="2891781"/>
                  <a:pt x="635744" y="2892924"/>
                  <a:pt x="635744" y="2894352"/>
                </a:cubicBezTo>
                <a:cubicBezTo>
                  <a:pt x="625267" y="2897686"/>
                  <a:pt x="630696" y="2902543"/>
                  <a:pt x="636411" y="2905591"/>
                </a:cubicBezTo>
                <a:cubicBezTo>
                  <a:pt x="636411" y="2908354"/>
                  <a:pt x="635934" y="2910640"/>
                  <a:pt x="635744" y="2912545"/>
                </a:cubicBezTo>
                <a:lnTo>
                  <a:pt x="629934" y="2915783"/>
                </a:lnTo>
                <a:lnTo>
                  <a:pt x="629934" y="2923498"/>
                </a:lnTo>
                <a:lnTo>
                  <a:pt x="642602" y="2930737"/>
                </a:lnTo>
                <a:lnTo>
                  <a:pt x="635934" y="2934833"/>
                </a:lnTo>
                <a:lnTo>
                  <a:pt x="635934" y="2945596"/>
                </a:lnTo>
                <a:cubicBezTo>
                  <a:pt x="627267" y="2950930"/>
                  <a:pt x="627267" y="2951216"/>
                  <a:pt x="635172" y="2955979"/>
                </a:cubicBezTo>
                <a:cubicBezTo>
                  <a:pt x="640125" y="2966456"/>
                  <a:pt x="629267" y="2984554"/>
                  <a:pt x="642411" y="2989507"/>
                </a:cubicBezTo>
                <a:lnTo>
                  <a:pt x="636316" y="2993508"/>
                </a:lnTo>
                <a:lnTo>
                  <a:pt x="636316" y="3000651"/>
                </a:lnTo>
                <a:lnTo>
                  <a:pt x="642697" y="3004556"/>
                </a:lnTo>
                <a:lnTo>
                  <a:pt x="642697" y="3011795"/>
                </a:lnTo>
                <a:lnTo>
                  <a:pt x="636506" y="3015606"/>
                </a:lnTo>
                <a:lnTo>
                  <a:pt x="636506" y="3030369"/>
                </a:lnTo>
                <a:cubicBezTo>
                  <a:pt x="645078" y="3035703"/>
                  <a:pt x="645078" y="3035989"/>
                  <a:pt x="637077" y="3040846"/>
                </a:cubicBezTo>
                <a:cubicBezTo>
                  <a:pt x="629743" y="3076280"/>
                  <a:pt x="646602" y="3125619"/>
                  <a:pt x="630219" y="3155146"/>
                </a:cubicBezTo>
                <a:cubicBezTo>
                  <a:pt x="630219" y="3156289"/>
                  <a:pt x="630219" y="3157432"/>
                  <a:pt x="629553" y="3158861"/>
                </a:cubicBezTo>
                <a:lnTo>
                  <a:pt x="636030" y="3162862"/>
                </a:lnTo>
                <a:lnTo>
                  <a:pt x="636030" y="3324787"/>
                </a:lnTo>
                <a:lnTo>
                  <a:pt x="642697" y="3328882"/>
                </a:lnTo>
                <a:lnTo>
                  <a:pt x="642697" y="3406131"/>
                </a:lnTo>
                <a:lnTo>
                  <a:pt x="636125" y="3410131"/>
                </a:lnTo>
                <a:cubicBezTo>
                  <a:pt x="636125" y="3411465"/>
                  <a:pt x="636125" y="3412608"/>
                  <a:pt x="636696" y="3413655"/>
                </a:cubicBezTo>
                <a:lnTo>
                  <a:pt x="642792" y="3417655"/>
                </a:lnTo>
                <a:cubicBezTo>
                  <a:pt x="643174" y="3422561"/>
                  <a:pt x="642916" y="3427485"/>
                  <a:pt x="642030" y="3432324"/>
                </a:cubicBezTo>
                <a:cubicBezTo>
                  <a:pt x="623457" y="3445850"/>
                  <a:pt x="649174" y="3507286"/>
                  <a:pt x="629934" y="3520240"/>
                </a:cubicBezTo>
                <a:lnTo>
                  <a:pt x="629934" y="3534527"/>
                </a:lnTo>
                <a:cubicBezTo>
                  <a:pt x="619971" y="3542366"/>
                  <a:pt x="607245" y="3545805"/>
                  <a:pt x="594691" y="3544052"/>
                </a:cubicBezTo>
                <a:cubicBezTo>
                  <a:pt x="588214" y="3544909"/>
                  <a:pt x="591929" y="3550434"/>
                  <a:pt x="585166" y="3552434"/>
                </a:cubicBezTo>
                <a:cubicBezTo>
                  <a:pt x="592310" y="3561959"/>
                  <a:pt x="612789" y="3544052"/>
                  <a:pt x="623266" y="3556816"/>
                </a:cubicBezTo>
                <a:lnTo>
                  <a:pt x="623266" y="3560340"/>
                </a:lnTo>
                <a:lnTo>
                  <a:pt x="629838" y="3564341"/>
                </a:lnTo>
                <a:lnTo>
                  <a:pt x="629838" y="3571484"/>
                </a:lnTo>
                <a:lnTo>
                  <a:pt x="623838" y="3575389"/>
                </a:lnTo>
                <a:lnTo>
                  <a:pt x="629934" y="3579390"/>
                </a:lnTo>
                <a:cubicBezTo>
                  <a:pt x="627933" y="3591773"/>
                  <a:pt x="634315" y="3608727"/>
                  <a:pt x="626600" y="3617490"/>
                </a:cubicBezTo>
                <a:cubicBezTo>
                  <a:pt x="606217" y="3615871"/>
                  <a:pt x="607550" y="3623014"/>
                  <a:pt x="627743" y="3621205"/>
                </a:cubicBezTo>
                <a:lnTo>
                  <a:pt x="630886" y="3627015"/>
                </a:lnTo>
                <a:lnTo>
                  <a:pt x="636411" y="3630444"/>
                </a:lnTo>
                <a:lnTo>
                  <a:pt x="636411" y="3641398"/>
                </a:lnTo>
                <a:lnTo>
                  <a:pt x="630219" y="3645208"/>
                </a:lnTo>
                <a:lnTo>
                  <a:pt x="636506" y="3649113"/>
                </a:lnTo>
                <a:cubicBezTo>
                  <a:pt x="639363" y="3669783"/>
                  <a:pt x="632886" y="3670354"/>
                  <a:pt x="613932" y="3669116"/>
                </a:cubicBezTo>
                <a:cubicBezTo>
                  <a:pt x="604407" y="3673497"/>
                  <a:pt x="623457" y="3673021"/>
                  <a:pt x="626695" y="3672735"/>
                </a:cubicBezTo>
                <a:cubicBezTo>
                  <a:pt x="630791" y="3675593"/>
                  <a:pt x="630696" y="3680164"/>
                  <a:pt x="636220" y="3681689"/>
                </a:cubicBezTo>
                <a:cubicBezTo>
                  <a:pt x="636220" y="3682927"/>
                  <a:pt x="636220" y="3684070"/>
                  <a:pt x="636220" y="3685403"/>
                </a:cubicBezTo>
                <a:lnTo>
                  <a:pt x="629648" y="3689404"/>
                </a:lnTo>
                <a:lnTo>
                  <a:pt x="629648" y="3696643"/>
                </a:lnTo>
                <a:lnTo>
                  <a:pt x="635934" y="3700453"/>
                </a:lnTo>
                <a:lnTo>
                  <a:pt x="629743" y="3704358"/>
                </a:lnTo>
                <a:cubicBezTo>
                  <a:pt x="633649" y="3719503"/>
                  <a:pt x="613551" y="3708739"/>
                  <a:pt x="610693" y="3715693"/>
                </a:cubicBezTo>
                <a:cubicBezTo>
                  <a:pt x="616170" y="3719341"/>
                  <a:pt x="622514" y="3721475"/>
                  <a:pt x="629076" y="3721884"/>
                </a:cubicBezTo>
                <a:lnTo>
                  <a:pt x="629076" y="3737124"/>
                </a:lnTo>
                <a:lnTo>
                  <a:pt x="622790" y="3740934"/>
                </a:lnTo>
                <a:lnTo>
                  <a:pt x="629458" y="3744934"/>
                </a:lnTo>
                <a:lnTo>
                  <a:pt x="629458" y="3767795"/>
                </a:lnTo>
                <a:lnTo>
                  <a:pt x="635458" y="3771795"/>
                </a:lnTo>
                <a:lnTo>
                  <a:pt x="622695" y="3778939"/>
                </a:lnTo>
                <a:cubicBezTo>
                  <a:pt x="623171" y="3785797"/>
                  <a:pt x="619837" y="3794846"/>
                  <a:pt x="629076" y="3797227"/>
                </a:cubicBezTo>
                <a:lnTo>
                  <a:pt x="629076" y="3841233"/>
                </a:lnTo>
                <a:lnTo>
                  <a:pt x="635839" y="3845328"/>
                </a:lnTo>
                <a:lnTo>
                  <a:pt x="635839" y="3848852"/>
                </a:lnTo>
                <a:lnTo>
                  <a:pt x="629458" y="3852757"/>
                </a:lnTo>
                <a:lnTo>
                  <a:pt x="629458" y="3863045"/>
                </a:lnTo>
                <a:lnTo>
                  <a:pt x="635458" y="3867045"/>
                </a:lnTo>
                <a:lnTo>
                  <a:pt x="630315" y="3869902"/>
                </a:lnTo>
                <a:cubicBezTo>
                  <a:pt x="628791" y="3894868"/>
                  <a:pt x="628791" y="3919899"/>
                  <a:pt x="630315" y="3944865"/>
                </a:cubicBezTo>
                <a:lnTo>
                  <a:pt x="634982" y="3947436"/>
                </a:lnTo>
                <a:cubicBezTo>
                  <a:pt x="642030" y="3981631"/>
                  <a:pt x="624790" y="4030590"/>
                  <a:pt x="642126" y="4058307"/>
                </a:cubicBezTo>
                <a:lnTo>
                  <a:pt x="642126" y="4113647"/>
                </a:lnTo>
                <a:lnTo>
                  <a:pt x="635744" y="4117458"/>
                </a:lnTo>
                <a:lnTo>
                  <a:pt x="635744" y="4128411"/>
                </a:lnTo>
                <a:lnTo>
                  <a:pt x="642316" y="4132316"/>
                </a:lnTo>
                <a:cubicBezTo>
                  <a:pt x="642316" y="4133650"/>
                  <a:pt x="642316" y="4134888"/>
                  <a:pt x="642316" y="4135936"/>
                </a:cubicBezTo>
                <a:lnTo>
                  <a:pt x="636506" y="4139650"/>
                </a:lnTo>
                <a:lnTo>
                  <a:pt x="636506" y="4449309"/>
                </a:lnTo>
                <a:cubicBezTo>
                  <a:pt x="644031" y="4452356"/>
                  <a:pt x="641459" y="4456642"/>
                  <a:pt x="648508" y="4460072"/>
                </a:cubicBezTo>
                <a:lnTo>
                  <a:pt x="642983" y="4463786"/>
                </a:lnTo>
                <a:cubicBezTo>
                  <a:pt x="642983" y="4464739"/>
                  <a:pt x="642983" y="4465978"/>
                  <a:pt x="642983" y="4467310"/>
                </a:cubicBezTo>
                <a:close/>
                <a:moveTo>
                  <a:pt x="583356" y="3598154"/>
                </a:moveTo>
                <a:lnTo>
                  <a:pt x="591929" y="3603584"/>
                </a:lnTo>
                <a:cubicBezTo>
                  <a:pt x="602978" y="3603584"/>
                  <a:pt x="612693" y="3605298"/>
                  <a:pt x="621456" y="3598250"/>
                </a:cubicBezTo>
                <a:cubicBezTo>
                  <a:pt x="611360" y="3588439"/>
                  <a:pt x="594405" y="3593583"/>
                  <a:pt x="583356" y="3598154"/>
                </a:cubicBezTo>
                <a:close/>
                <a:moveTo>
                  <a:pt x="454007" y="3625682"/>
                </a:moveTo>
                <a:cubicBezTo>
                  <a:pt x="454769" y="3625682"/>
                  <a:pt x="455626" y="3624920"/>
                  <a:pt x="456483" y="3624539"/>
                </a:cubicBezTo>
                <a:cubicBezTo>
                  <a:pt x="458388" y="3619871"/>
                  <a:pt x="459150" y="3613299"/>
                  <a:pt x="454102" y="3611013"/>
                </a:cubicBezTo>
                <a:cubicBezTo>
                  <a:pt x="436052" y="3610032"/>
                  <a:pt x="417974" y="3612518"/>
                  <a:pt x="400858" y="3618347"/>
                </a:cubicBezTo>
                <a:cubicBezTo>
                  <a:pt x="395333" y="3617776"/>
                  <a:pt x="389427" y="3619681"/>
                  <a:pt x="385332" y="3616537"/>
                </a:cubicBezTo>
                <a:lnTo>
                  <a:pt x="385332" y="3611680"/>
                </a:lnTo>
                <a:lnTo>
                  <a:pt x="398667" y="3605870"/>
                </a:lnTo>
                <a:cubicBezTo>
                  <a:pt x="398667" y="3599678"/>
                  <a:pt x="393237" y="3599107"/>
                  <a:pt x="389142" y="3596345"/>
                </a:cubicBezTo>
                <a:cubicBezTo>
                  <a:pt x="380607" y="3601583"/>
                  <a:pt x="369863" y="3601583"/>
                  <a:pt x="361329" y="3596345"/>
                </a:cubicBezTo>
                <a:cubicBezTo>
                  <a:pt x="355804" y="3596916"/>
                  <a:pt x="349803" y="3595106"/>
                  <a:pt x="345803" y="3598250"/>
                </a:cubicBezTo>
                <a:cubicBezTo>
                  <a:pt x="344755" y="3606250"/>
                  <a:pt x="347517" y="3609775"/>
                  <a:pt x="355328" y="3604155"/>
                </a:cubicBezTo>
                <a:cubicBezTo>
                  <a:pt x="363377" y="3607812"/>
                  <a:pt x="371206" y="3611946"/>
                  <a:pt x="378759" y="3616537"/>
                </a:cubicBezTo>
                <a:lnTo>
                  <a:pt x="378759" y="3623681"/>
                </a:lnTo>
                <a:cubicBezTo>
                  <a:pt x="389523" y="3631111"/>
                  <a:pt x="400191" y="3633778"/>
                  <a:pt x="408382" y="3622348"/>
                </a:cubicBezTo>
                <a:cubicBezTo>
                  <a:pt x="423051" y="3622062"/>
                  <a:pt x="437910" y="3627872"/>
                  <a:pt x="454007" y="3625682"/>
                </a:cubicBezTo>
                <a:close/>
                <a:moveTo>
                  <a:pt x="428004" y="3739982"/>
                </a:moveTo>
                <a:cubicBezTo>
                  <a:pt x="385332" y="3739982"/>
                  <a:pt x="394857" y="3769414"/>
                  <a:pt x="431337" y="3745601"/>
                </a:cubicBezTo>
                <a:cubicBezTo>
                  <a:pt x="431147" y="3743411"/>
                  <a:pt x="432004" y="3741505"/>
                  <a:pt x="428004" y="3740077"/>
                </a:cubicBezTo>
                <a:close/>
                <a:moveTo>
                  <a:pt x="266745" y="3638350"/>
                </a:moveTo>
                <a:cubicBezTo>
                  <a:pt x="287510" y="3615871"/>
                  <a:pt x="366853" y="3642827"/>
                  <a:pt x="365043" y="3627110"/>
                </a:cubicBezTo>
                <a:cubicBezTo>
                  <a:pt x="356661" y="3620348"/>
                  <a:pt x="346470" y="3621967"/>
                  <a:pt x="336468" y="3621967"/>
                </a:cubicBezTo>
                <a:cubicBezTo>
                  <a:pt x="330658" y="3620538"/>
                  <a:pt x="335040" y="3616061"/>
                  <a:pt x="329420" y="3614537"/>
                </a:cubicBezTo>
                <a:lnTo>
                  <a:pt x="308084" y="3614537"/>
                </a:lnTo>
                <a:lnTo>
                  <a:pt x="297225" y="3622062"/>
                </a:lnTo>
                <a:cubicBezTo>
                  <a:pt x="247410" y="3624253"/>
                  <a:pt x="180258" y="3660162"/>
                  <a:pt x="279033" y="3645208"/>
                </a:cubicBezTo>
                <a:close/>
                <a:moveTo>
                  <a:pt x="234170" y="3728837"/>
                </a:moveTo>
                <a:cubicBezTo>
                  <a:pt x="235408" y="3724551"/>
                  <a:pt x="226359" y="3724551"/>
                  <a:pt x="227598" y="3728837"/>
                </a:cubicBezTo>
                <a:cubicBezTo>
                  <a:pt x="227026" y="3733314"/>
                  <a:pt x="235884" y="3732743"/>
                  <a:pt x="234170" y="3728932"/>
                </a:cubicBezTo>
                <a:close/>
                <a:moveTo>
                  <a:pt x="243695" y="3710359"/>
                </a:moveTo>
                <a:cubicBezTo>
                  <a:pt x="248267" y="3706644"/>
                  <a:pt x="248267" y="3706644"/>
                  <a:pt x="243695" y="3703025"/>
                </a:cubicBezTo>
                <a:lnTo>
                  <a:pt x="230836" y="3703025"/>
                </a:lnTo>
                <a:cubicBezTo>
                  <a:pt x="226074" y="3706644"/>
                  <a:pt x="226074" y="3706740"/>
                  <a:pt x="230836" y="3710359"/>
                </a:cubicBezTo>
                <a:close/>
                <a:moveTo>
                  <a:pt x="304941" y="3351838"/>
                </a:moveTo>
                <a:cubicBezTo>
                  <a:pt x="307122" y="3349942"/>
                  <a:pt x="309970" y="3349018"/>
                  <a:pt x="312846" y="3349266"/>
                </a:cubicBezTo>
                <a:lnTo>
                  <a:pt x="312846" y="3347361"/>
                </a:lnTo>
                <a:cubicBezTo>
                  <a:pt x="306369" y="3342789"/>
                  <a:pt x="293796" y="3337836"/>
                  <a:pt x="286748" y="3344218"/>
                </a:cubicBezTo>
                <a:cubicBezTo>
                  <a:pt x="284843" y="3355171"/>
                  <a:pt x="291225" y="3353076"/>
                  <a:pt x="304941" y="3351838"/>
                </a:cubicBezTo>
                <a:cubicBezTo>
                  <a:pt x="304255" y="3352305"/>
                  <a:pt x="303474" y="3352629"/>
                  <a:pt x="302655" y="3352790"/>
                </a:cubicBezTo>
                <a:cubicBezTo>
                  <a:pt x="306465" y="3352123"/>
                  <a:pt x="309322" y="3351362"/>
                  <a:pt x="312942" y="3351076"/>
                </a:cubicBezTo>
                <a:cubicBezTo>
                  <a:pt x="315704" y="3353076"/>
                  <a:pt x="319324" y="3354315"/>
                  <a:pt x="322467" y="3356410"/>
                </a:cubicBezTo>
                <a:lnTo>
                  <a:pt x="329229" y="3353076"/>
                </a:lnTo>
                <a:cubicBezTo>
                  <a:pt x="337802" y="3359458"/>
                  <a:pt x="348279" y="3353838"/>
                  <a:pt x="356661" y="3360505"/>
                </a:cubicBezTo>
                <a:lnTo>
                  <a:pt x="359424" y="3355267"/>
                </a:lnTo>
                <a:lnTo>
                  <a:pt x="352375" y="3350980"/>
                </a:lnTo>
                <a:lnTo>
                  <a:pt x="352375" y="3347361"/>
                </a:lnTo>
                <a:lnTo>
                  <a:pt x="342850" y="3342313"/>
                </a:lnTo>
                <a:cubicBezTo>
                  <a:pt x="334306" y="3345885"/>
                  <a:pt x="325296" y="3348228"/>
                  <a:pt x="316085" y="3349266"/>
                </a:cubicBezTo>
                <a:cubicBezTo>
                  <a:pt x="314180" y="3349266"/>
                  <a:pt x="311894" y="3348695"/>
                  <a:pt x="312846" y="3350790"/>
                </a:cubicBezTo>
                <a:cubicBezTo>
                  <a:pt x="310313" y="3351380"/>
                  <a:pt x="307732" y="3351762"/>
                  <a:pt x="305131" y="3351933"/>
                </a:cubicBezTo>
                <a:close/>
                <a:moveTo>
                  <a:pt x="330087" y="3308213"/>
                </a:moveTo>
                <a:lnTo>
                  <a:pt x="339135" y="3303165"/>
                </a:lnTo>
                <a:cubicBezTo>
                  <a:pt x="340374" y="3294783"/>
                  <a:pt x="324658" y="3297069"/>
                  <a:pt x="320085" y="3299260"/>
                </a:cubicBezTo>
                <a:lnTo>
                  <a:pt x="320085" y="3302784"/>
                </a:lnTo>
                <a:cubicBezTo>
                  <a:pt x="323067" y="3305298"/>
                  <a:pt x="326534" y="3307185"/>
                  <a:pt x="330277" y="3308309"/>
                </a:cubicBezTo>
                <a:close/>
                <a:moveTo>
                  <a:pt x="355804" y="272119"/>
                </a:moveTo>
                <a:cubicBezTo>
                  <a:pt x="357709" y="272119"/>
                  <a:pt x="359900" y="269834"/>
                  <a:pt x="355804" y="268500"/>
                </a:cubicBezTo>
                <a:cubicBezTo>
                  <a:pt x="353709" y="269452"/>
                  <a:pt x="351613" y="270881"/>
                  <a:pt x="355804" y="272119"/>
                </a:cubicBezTo>
                <a:close/>
                <a:moveTo>
                  <a:pt x="362281" y="3397272"/>
                </a:moveTo>
                <a:cubicBezTo>
                  <a:pt x="357709" y="3400987"/>
                  <a:pt x="357709" y="3400987"/>
                  <a:pt x="362281" y="3404606"/>
                </a:cubicBezTo>
                <a:cubicBezTo>
                  <a:pt x="369901" y="3402511"/>
                  <a:pt x="392666" y="3410226"/>
                  <a:pt x="390856" y="3398605"/>
                </a:cubicBezTo>
                <a:cubicBezTo>
                  <a:pt x="381522" y="3389462"/>
                  <a:pt x="372759" y="3396891"/>
                  <a:pt x="362281" y="3397272"/>
                </a:cubicBezTo>
                <a:close/>
                <a:moveTo>
                  <a:pt x="378759" y="3325358"/>
                </a:moveTo>
                <a:cubicBezTo>
                  <a:pt x="374778" y="3322691"/>
                  <a:pt x="369596" y="3322691"/>
                  <a:pt x="365615" y="3325358"/>
                </a:cubicBezTo>
                <a:cubicBezTo>
                  <a:pt x="369596" y="3328025"/>
                  <a:pt x="374778" y="3328025"/>
                  <a:pt x="378759" y="3325358"/>
                </a:cubicBezTo>
                <a:close/>
                <a:moveTo>
                  <a:pt x="457531" y="23422"/>
                </a:moveTo>
                <a:lnTo>
                  <a:pt x="457531" y="19802"/>
                </a:lnTo>
                <a:cubicBezTo>
                  <a:pt x="439815" y="10277"/>
                  <a:pt x="421622" y="18659"/>
                  <a:pt x="402096" y="17897"/>
                </a:cubicBezTo>
                <a:cubicBezTo>
                  <a:pt x="396952" y="21612"/>
                  <a:pt x="396952" y="21612"/>
                  <a:pt x="402096" y="25232"/>
                </a:cubicBezTo>
                <a:cubicBezTo>
                  <a:pt x="408858" y="26308"/>
                  <a:pt x="415783" y="25136"/>
                  <a:pt x="421812" y="21897"/>
                </a:cubicBezTo>
                <a:cubicBezTo>
                  <a:pt x="433223" y="26317"/>
                  <a:pt x="445777" y="26851"/>
                  <a:pt x="457531" y="23422"/>
                </a:cubicBezTo>
                <a:close/>
                <a:moveTo>
                  <a:pt x="429909" y="3446326"/>
                </a:moveTo>
                <a:cubicBezTo>
                  <a:pt x="414954" y="3440516"/>
                  <a:pt x="418002" y="3453660"/>
                  <a:pt x="429909" y="3447564"/>
                </a:cubicBezTo>
                <a:cubicBezTo>
                  <a:pt x="429909" y="3447183"/>
                  <a:pt x="430385" y="3446612"/>
                  <a:pt x="429909" y="3446326"/>
                </a:cubicBezTo>
                <a:close/>
                <a:moveTo>
                  <a:pt x="398952" y="3544624"/>
                </a:moveTo>
                <a:lnTo>
                  <a:pt x="418002" y="3535766"/>
                </a:lnTo>
                <a:cubicBezTo>
                  <a:pt x="420574" y="3522240"/>
                  <a:pt x="402286" y="3524812"/>
                  <a:pt x="394476" y="3529860"/>
                </a:cubicBezTo>
                <a:cubicBezTo>
                  <a:pt x="387046" y="3531193"/>
                  <a:pt x="381712" y="3524621"/>
                  <a:pt x="374759" y="3526526"/>
                </a:cubicBezTo>
                <a:cubicBezTo>
                  <a:pt x="356376" y="3533480"/>
                  <a:pt x="333230" y="3528431"/>
                  <a:pt x="319419" y="3543766"/>
                </a:cubicBezTo>
                <a:cubicBezTo>
                  <a:pt x="310751" y="3553291"/>
                  <a:pt x="290844" y="3547577"/>
                  <a:pt x="279699" y="3557578"/>
                </a:cubicBezTo>
                <a:cubicBezTo>
                  <a:pt x="280176" y="3559292"/>
                  <a:pt x="278080" y="3561673"/>
                  <a:pt x="282081" y="3562436"/>
                </a:cubicBezTo>
                <a:cubicBezTo>
                  <a:pt x="320181" y="3554816"/>
                  <a:pt x="357328" y="3540528"/>
                  <a:pt x="398571" y="3544624"/>
                </a:cubicBezTo>
                <a:lnTo>
                  <a:pt x="398000" y="3544624"/>
                </a:lnTo>
                <a:cubicBezTo>
                  <a:pt x="400381" y="3544433"/>
                  <a:pt x="401334" y="3544529"/>
                  <a:pt x="399048" y="3544624"/>
                </a:cubicBezTo>
                <a:close/>
                <a:moveTo>
                  <a:pt x="290177" y="3459946"/>
                </a:moveTo>
                <a:cubicBezTo>
                  <a:pt x="271127" y="3474234"/>
                  <a:pt x="365329" y="3462995"/>
                  <a:pt x="371901" y="3460804"/>
                </a:cubicBezTo>
                <a:cubicBezTo>
                  <a:pt x="352947" y="3447278"/>
                  <a:pt x="316085" y="3465757"/>
                  <a:pt x="290272" y="3459946"/>
                </a:cubicBezTo>
                <a:close/>
                <a:moveTo>
                  <a:pt x="314085" y="3414417"/>
                </a:moveTo>
                <a:cubicBezTo>
                  <a:pt x="314666" y="3414979"/>
                  <a:pt x="315389" y="3415370"/>
                  <a:pt x="316180" y="3415560"/>
                </a:cubicBezTo>
                <a:cubicBezTo>
                  <a:pt x="323800" y="3413084"/>
                  <a:pt x="312084" y="3410512"/>
                  <a:pt x="314180" y="3414417"/>
                </a:cubicBezTo>
                <a:close/>
                <a:moveTo>
                  <a:pt x="342660" y="3448802"/>
                </a:moveTo>
                <a:cubicBezTo>
                  <a:pt x="351518" y="3448802"/>
                  <a:pt x="374568" y="3450993"/>
                  <a:pt x="356566" y="3441468"/>
                </a:cubicBezTo>
                <a:lnTo>
                  <a:pt x="342469" y="3441468"/>
                </a:lnTo>
                <a:cubicBezTo>
                  <a:pt x="337992" y="3445183"/>
                  <a:pt x="337992" y="3445183"/>
                  <a:pt x="342755" y="3448802"/>
                </a:cubicBezTo>
                <a:close/>
                <a:moveTo>
                  <a:pt x="329134" y="3504143"/>
                </a:moveTo>
                <a:cubicBezTo>
                  <a:pt x="323533" y="3503819"/>
                  <a:pt x="318028" y="3505619"/>
                  <a:pt x="313704" y="3509191"/>
                </a:cubicBezTo>
                <a:cubicBezTo>
                  <a:pt x="317609" y="3513382"/>
                  <a:pt x="324181" y="3510906"/>
                  <a:pt x="329420" y="3511477"/>
                </a:cubicBezTo>
                <a:cubicBezTo>
                  <a:pt x="334087" y="3507667"/>
                  <a:pt x="334087" y="3507667"/>
                  <a:pt x="329229" y="3504143"/>
                </a:cubicBezTo>
                <a:close/>
                <a:moveTo>
                  <a:pt x="292653" y="3483092"/>
                </a:moveTo>
                <a:cubicBezTo>
                  <a:pt x="293320" y="3493951"/>
                  <a:pt x="318085" y="3489664"/>
                  <a:pt x="326277" y="3487474"/>
                </a:cubicBezTo>
                <a:cubicBezTo>
                  <a:pt x="324372" y="3476615"/>
                  <a:pt x="303607" y="3483187"/>
                  <a:pt x="292749" y="3483092"/>
                </a:cubicBezTo>
                <a:close/>
                <a:moveTo>
                  <a:pt x="373330" y="3480806"/>
                </a:moveTo>
                <a:cubicBezTo>
                  <a:pt x="376721" y="3482616"/>
                  <a:pt x="380798" y="3482616"/>
                  <a:pt x="384189" y="3480806"/>
                </a:cubicBezTo>
                <a:cubicBezTo>
                  <a:pt x="384760" y="3476996"/>
                  <a:pt x="371616" y="3477282"/>
                  <a:pt x="373425" y="3480806"/>
                </a:cubicBezTo>
                <a:close/>
                <a:moveTo>
                  <a:pt x="395333" y="3279258"/>
                </a:moveTo>
                <a:cubicBezTo>
                  <a:pt x="390380" y="3282877"/>
                  <a:pt x="390380" y="3282877"/>
                  <a:pt x="395333" y="3286687"/>
                </a:cubicBezTo>
                <a:lnTo>
                  <a:pt x="408192" y="3286687"/>
                </a:lnTo>
                <a:cubicBezTo>
                  <a:pt x="413145" y="3283162"/>
                  <a:pt x="413145" y="3283067"/>
                  <a:pt x="408192" y="3279258"/>
                </a:cubicBezTo>
                <a:close/>
                <a:moveTo>
                  <a:pt x="285891" y="3391748"/>
                </a:moveTo>
                <a:lnTo>
                  <a:pt x="288653" y="3397082"/>
                </a:lnTo>
                <a:lnTo>
                  <a:pt x="304083" y="3397082"/>
                </a:lnTo>
                <a:cubicBezTo>
                  <a:pt x="309598" y="3393167"/>
                  <a:pt x="316514" y="3391748"/>
                  <a:pt x="323133" y="3393176"/>
                </a:cubicBezTo>
                <a:cubicBezTo>
                  <a:pt x="323133" y="3393176"/>
                  <a:pt x="323895" y="3393176"/>
                  <a:pt x="322371" y="3392129"/>
                </a:cubicBezTo>
                <a:lnTo>
                  <a:pt x="325038" y="3392129"/>
                </a:lnTo>
                <a:cubicBezTo>
                  <a:pt x="324467" y="3390414"/>
                  <a:pt x="317895" y="3388224"/>
                  <a:pt x="319133" y="3391176"/>
                </a:cubicBezTo>
                <a:lnTo>
                  <a:pt x="314275" y="3389938"/>
                </a:lnTo>
                <a:cubicBezTo>
                  <a:pt x="329991" y="3387842"/>
                  <a:pt x="302845" y="3384889"/>
                  <a:pt x="298083" y="3386318"/>
                </a:cubicBezTo>
                <a:lnTo>
                  <a:pt x="298559" y="3386318"/>
                </a:lnTo>
                <a:cubicBezTo>
                  <a:pt x="297321" y="3386318"/>
                  <a:pt x="296273" y="3386318"/>
                  <a:pt x="298083" y="3386318"/>
                </a:cubicBezTo>
                <a:close/>
                <a:moveTo>
                  <a:pt x="283224" y="3515001"/>
                </a:moveTo>
                <a:cubicBezTo>
                  <a:pt x="280366" y="3517287"/>
                  <a:pt x="275889" y="3518621"/>
                  <a:pt x="273699" y="3521287"/>
                </a:cubicBezTo>
                <a:cubicBezTo>
                  <a:pt x="276366" y="3532337"/>
                  <a:pt x="292082" y="3530812"/>
                  <a:pt x="299416" y="3524716"/>
                </a:cubicBezTo>
                <a:cubicBezTo>
                  <a:pt x="294301" y="3521078"/>
                  <a:pt x="288920" y="3517830"/>
                  <a:pt x="283319" y="3515001"/>
                </a:cubicBezTo>
                <a:close/>
                <a:moveTo>
                  <a:pt x="271317" y="3571198"/>
                </a:moveTo>
                <a:cubicBezTo>
                  <a:pt x="262459" y="3571198"/>
                  <a:pt x="255316" y="3563579"/>
                  <a:pt x="246933" y="3568722"/>
                </a:cubicBezTo>
                <a:cubicBezTo>
                  <a:pt x="236837" y="3573580"/>
                  <a:pt x="229503" y="3564150"/>
                  <a:pt x="218358" y="3566912"/>
                </a:cubicBezTo>
                <a:cubicBezTo>
                  <a:pt x="213691" y="3571198"/>
                  <a:pt x="186545" y="3571580"/>
                  <a:pt x="198546" y="3581486"/>
                </a:cubicBezTo>
                <a:cubicBezTo>
                  <a:pt x="222835" y="3584534"/>
                  <a:pt x="247791" y="3570532"/>
                  <a:pt x="270746" y="3581486"/>
                </a:cubicBezTo>
                <a:lnTo>
                  <a:pt x="280271" y="3576056"/>
                </a:lnTo>
                <a:cubicBezTo>
                  <a:pt x="277461" y="3574189"/>
                  <a:pt x="274499" y="3572561"/>
                  <a:pt x="271413" y="3571198"/>
                </a:cubicBezTo>
                <a:close/>
                <a:moveTo>
                  <a:pt x="449816" y="4474740"/>
                </a:moveTo>
                <a:cubicBezTo>
                  <a:pt x="456007" y="4477693"/>
                  <a:pt x="476581" y="4492076"/>
                  <a:pt x="477153" y="4478836"/>
                </a:cubicBezTo>
                <a:cubicBezTo>
                  <a:pt x="469247" y="4475121"/>
                  <a:pt x="463246" y="4468359"/>
                  <a:pt x="453626" y="4469311"/>
                </a:cubicBezTo>
                <a:close/>
                <a:moveTo>
                  <a:pt x="483439" y="130387"/>
                </a:moveTo>
                <a:cubicBezTo>
                  <a:pt x="480448" y="128063"/>
                  <a:pt x="477010" y="126377"/>
                  <a:pt x="473343" y="125434"/>
                </a:cubicBezTo>
                <a:lnTo>
                  <a:pt x="463818" y="130197"/>
                </a:lnTo>
                <a:lnTo>
                  <a:pt x="463818" y="137531"/>
                </a:lnTo>
                <a:cubicBezTo>
                  <a:pt x="467771" y="140151"/>
                  <a:pt x="472914" y="140151"/>
                  <a:pt x="476867" y="137531"/>
                </a:cubicBezTo>
                <a:lnTo>
                  <a:pt x="476867" y="134007"/>
                </a:lnTo>
                <a:close/>
                <a:moveTo>
                  <a:pt x="182640" y="3770747"/>
                </a:moveTo>
                <a:cubicBezTo>
                  <a:pt x="183592" y="3775034"/>
                  <a:pt x="196641" y="3773605"/>
                  <a:pt x="200166" y="3771795"/>
                </a:cubicBezTo>
                <a:cubicBezTo>
                  <a:pt x="199308" y="3767795"/>
                  <a:pt x="186259" y="3768937"/>
                  <a:pt x="182735" y="3770747"/>
                </a:cubicBezTo>
                <a:close/>
                <a:moveTo>
                  <a:pt x="166161" y="3817325"/>
                </a:moveTo>
                <a:cubicBezTo>
                  <a:pt x="184164" y="3816086"/>
                  <a:pt x="203690" y="3819230"/>
                  <a:pt x="220835" y="3815515"/>
                </a:cubicBezTo>
                <a:lnTo>
                  <a:pt x="220835" y="3811609"/>
                </a:lnTo>
                <a:lnTo>
                  <a:pt x="211310" y="3806657"/>
                </a:lnTo>
                <a:lnTo>
                  <a:pt x="204833" y="3809800"/>
                </a:lnTo>
                <a:cubicBezTo>
                  <a:pt x="191317" y="3803532"/>
                  <a:pt x="175601" y="3804170"/>
                  <a:pt x="162637" y="3811515"/>
                </a:cubicBezTo>
                <a:cubicBezTo>
                  <a:pt x="161580" y="3813391"/>
                  <a:pt x="162246" y="3815772"/>
                  <a:pt x="164132" y="3816829"/>
                </a:cubicBezTo>
                <a:cubicBezTo>
                  <a:pt x="164780" y="3817191"/>
                  <a:pt x="165514" y="3817362"/>
                  <a:pt x="166257" y="3817325"/>
                </a:cubicBezTo>
                <a:close/>
                <a:moveTo>
                  <a:pt x="227598" y="3836375"/>
                </a:moveTo>
                <a:cubicBezTo>
                  <a:pt x="225978" y="3827707"/>
                  <a:pt x="211405" y="3833327"/>
                  <a:pt x="204737" y="3831802"/>
                </a:cubicBezTo>
                <a:cubicBezTo>
                  <a:pt x="196165" y="3835803"/>
                  <a:pt x="206262" y="3840566"/>
                  <a:pt x="210072" y="3842852"/>
                </a:cubicBezTo>
                <a:lnTo>
                  <a:pt x="224264" y="3842852"/>
                </a:lnTo>
                <a:cubicBezTo>
                  <a:pt x="227979" y="3839994"/>
                  <a:pt x="227693" y="3839994"/>
                  <a:pt x="227693" y="3836660"/>
                </a:cubicBezTo>
                <a:close/>
                <a:moveTo>
                  <a:pt x="319895" y="3774367"/>
                </a:moveTo>
                <a:cubicBezTo>
                  <a:pt x="315199" y="3771004"/>
                  <a:pt x="309579" y="3769176"/>
                  <a:pt x="303798" y="3769128"/>
                </a:cubicBezTo>
                <a:cubicBezTo>
                  <a:pt x="274366" y="3783701"/>
                  <a:pt x="242171" y="3776462"/>
                  <a:pt x="210738" y="3776653"/>
                </a:cubicBezTo>
                <a:cubicBezTo>
                  <a:pt x="199204" y="3784606"/>
                  <a:pt x="185888" y="3789607"/>
                  <a:pt x="171972" y="3791226"/>
                </a:cubicBezTo>
                <a:cubicBezTo>
                  <a:pt x="166924" y="3795036"/>
                  <a:pt x="166924" y="3795036"/>
                  <a:pt x="171972" y="3798560"/>
                </a:cubicBezTo>
                <a:cubicBezTo>
                  <a:pt x="178744" y="3799646"/>
                  <a:pt x="185678" y="3798436"/>
                  <a:pt x="191688" y="3795131"/>
                </a:cubicBezTo>
                <a:cubicBezTo>
                  <a:pt x="201213" y="3799894"/>
                  <a:pt x="201213" y="3799989"/>
                  <a:pt x="210167" y="3795131"/>
                </a:cubicBezTo>
                <a:cubicBezTo>
                  <a:pt x="226264" y="3793226"/>
                  <a:pt x="243504" y="3798465"/>
                  <a:pt x="256935" y="3787416"/>
                </a:cubicBezTo>
                <a:cubicBezTo>
                  <a:pt x="265698" y="3791607"/>
                  <a:pt x="295035" y="3796941"/>
                  <a:pt x="293320" y="3782368"/>
                </a:cubicBezTo>
                <a:cubicBezTo>
                  <a:pt x="300369" y="3774367"/>
                  <a:pt x="312561" y="3779129"/>
                  <a:pt x="319990" y="3774652"/>
                </a:cubicBezTo>
                <a:close/>
                <a:moveTo>
                  <a:pt x="345231" y="3717217"/>
                </a:moveTo>
                <a:cubicBezTo>
                  <a:pt x="330563" y="3721884"/>
                  <a:pt x="319228" y="3705596"/>
                  <a:pt x="306274" y="3711692"/>
                </a:cubicBezTo>
                <a:cubicBezTo>
                  <a:pt x="300750" y="3717502"/>
                  <a:pt x="248076" y="3714740"/>
                  <a:pt x="263888" y="3728266"/>
                </a:cubicBezTo>
                <a:cubicBezTo>
                  <a:pt x="271127" y="3726170"/>
                  <a:pt x="300083" y="3730266"/>
                  <a:pt x="279509" y="3735600"/>
                </a:cubicBezTo>
                <a:cubicBezTo>
                  <a:pt x="258982" y="3738905"/>
                  <a:pt x="238170" y="3740086"/>
                  <a:pt x="217406" y="3739124"/>
                </a:cubicBezTo>
                <a:cubicBezTo>
                  <a:pt x="204833" y="3730647"/>
                  <a:pt x="198356" y="3740172"/>
                  <a:pt x="187402" y="3745220"/>
                </a:cubicBezTo>
                <a:lnTo>
                  <a:pt x="190450" y="3750268"/>
                </a:lnTo>
                <a:cubicBezTo>
                  <a:pt x="234170" y="3743887"/>
                  <a:pt x="278461" y="3754745"/>
                  <a:pt x="319514" y="3740743"/>
                </a:cubicBezTo>
                <a:lnTo>
                  <a:pt x="319514" y="3737029"/>
                </a:lnTo>
                <a:cubicBezTo>
                  <a:pt x="312084" y="3733123"/>
                  <a:pt x="301702" y="3737029"/>
                  <a:pt x="294844" y="3730552"/>
                </a:cubicBezTo>
                <a:cubicBezTo>
                  <a:pt x="294368" y="3724551"/>
                  <a:pt x="311989" y="3730552"/>
                  <a:pt x="316371" y="3724170"/>
                </a:cubicBezTo>
                <a:cubicBezTo>
                  <a:pt x="323229" y="3725980"/>
                  <a:pt x="369996" y="3726170"/>
                  <a:pt x="345327" y="3717884"/>
                </a:cubicBezTo>
                <a:close/>
                <a:moveTo>
                  <a:pt x="369330" y="3676545"/>
                </a:moveTo>
                <a:cubicBezTo>
                  <a:pt x="379712" y="3673974"/>
                  <a:pt x="400858" y="3682546"/>
                  <a:pt x="404953" y="3671687"/>
                </a:cubicBezTo>
                <a:cubicBezTo>
                  <a:pt x="393495" y="3665077"/>
                  <a:pt x="380998" y="3660476"/>
                  <a:pt x="367996" y="3658066"/>
                </a:cubicBezTo>
                <a:lnTo>
                  <a:pt x="356757" y="3666068"/>
                </a:lnTo>
                <a:cubicBezTo>
                  <a:pt x="347708" y="3659686"/>
                  <a:pt x="338754" y="3662543"/>
                  <a:pt x="329134" y="3661972"/>
                </a:cubicBezTo>
                <a:cubicBezTo>
                  <a:pt x="318018" y="3667506"/>
                  <a:pt x="305608" y="3669935"/>
                  <a:pt x="293225" y="3669020"/>
                </a:cubicBezTo>
                <a:lnTo>
                  <a:pt x="293225" y="3663782"/>
                </a:lnTo>
                <a:cubicBezTo>
                  <a:pt x="286272" y="3661019"/>
                  <a:pt x="286272" y="3661019"/>
                  <a:pt x="280176" y="3663782"/>
                </a:cubicBezTo>
                <a:lnTo>
                  <a:pt x="280176" y="3674640"/>
                </a:lnTo>
                <a:cubicBezTo>
                  <a:pt x="284176" y="3677402"/>
                  <a:pt x="289701" y="3679117"/>
                  <a:pt x="291987" y="3682070"/>
                </a:cubicBezTo>
                <a:lnTo>
                  <a:pt x="283795" y="3687499"/>
                </a:lnTo>
                <a:cubicBezTo>
                  <a:pt x="272746" y="3685308"/>
                  <a:pt x="276080" y="3693118"/>
                  <a:pt x="267126" y="3697024"/>
                </a:cubicBezTo>
                <a:lnTo>
                  <a:pt x="273508" y="3700929"/>
                </a:lnTo>
                <a:cubicBezTo>
                  <a:pt x="276080" y="3714550"/>
                  <a:pt x="295892" y="3700929"/>
                  <a:pt x="305322" y="3702739"/>
                </a:cubicBezTo>
                <a:cubicBezTo>
                  <a:pt x="316371" y="3703405"/>
                  <a:pt x="312180" y="3695976"/>
                  <a:pt x="312942" y="3689785"/>
                </a:cubicBezTo>
                <a:cubicBezTo>
                  <a:pt x="310084" y="3687880"/>
                  <a:pt x="304750" y="3686546"/>
                  <a:pt x="309608" y="3684355"/>
                </a:cubicBezTo>
                <a:cubicBezTo>
                  <a:pt x="329801" y="3685146"/>
                  <a:pt x="349984" y="3682736"/>
                  <a:pt x="369425" y="3677212"/>
                </a:cubicBezTo>
                <a:close/>
                <a:moveTo>
                  <a:pt x="449721" y="4588088"/>
                </a:moveTo>
                <a:cubicBezTo>
                  <a:pt x="431471" y="4580278"/>
                  <a:pt x="411468" y="4577610"/>
                  <a:pt x="391809" y="4580182"/>
                </a:cubicBezTo>
                <a:lnTo>
                  <a:pt x="391809" y="4588660"/>
                </a:lnTo>
                <a:cubicBezTo>
                  <a:pt x="399429" y="4591612"/>
                  <a:pt x="399524" y="4591612"/>
                  <a:pt x="407906" y="4587040"/>
                </a:cubicBezTo>
                <a:cubicBezTo>
                  <a:pt x="420384" y="4585230"/>
                  <a:pt x="439434" y="4597422"/>
                  <a:pt x="449816" y="4588754"/>
                </a:cubicBezTo>
                <a:close/>
                <a:moveTo>
                  <a:pt x="495726" y="4562275"/>
                </a:moveTo>
                <a:cubicBezTo>
                  <a:pt x="481439" y="4561323"/>
                  <a:pt x="455531" y="4556179"/>
                  <a:pt x="445530" y="4567228"/>
                </a:cubicBezTo>
                <a:cubicBezTo>
                  <a:pt x="459912" y="4568847"/>
                  <a:pt x="485820" y="4573991"/>
                  <a:pt x="495822" y="4562941"/>
                </a:cubicBezTo>
                <a:close/>
                <a:moveTo>
                  <a:pt x="496679" y="39424"/>
                </a:moveTo>
                <a:cubicBezTo>
                  <a:pt x="487916" y="40281"/>
                  <a:pt x="452769" y="35423"/>
                  <a:pt x="472771" y="46758"/>
                </a:cubicBezTo>
                <a:lnTo>
                  <a:pt x="500299" y="46758"/>
                </a:lnTo>
                <a:cubicBezTo>
                  <a:pt x="506109" y="44948"/>
                  <a:pt x="504394" y="39519"/>
                  <a:pt x="496584" y="40091"/>
                </a:cubicBezTo>
                <a:close/>
                <a:moveTo>
                  <a:pt x="532874" y="4472645"/>
                </a:moveTo>
                <a:lnTo>
                  <a:pt x="526492" y="4472645"/>
                </a:lnTo>
                <a:cubicBezTo>
                  <a:pt x="521825" y="4476360"/>
                  <a:pt x="521825" y="4476360"/>
                  <a:pt x="526492" y="4479979"/>
                </a:cubicBezTo>
                <a:lnTo>
                  <a:pt x="532969" y="4479979"/>
                </a:lnTo>
                <a:cubicBezTo>
                  <a:pt x="537732" y="4476930"/>
                  <a:pt x="537732" y="4476930"/>
                  <a:pt x="532969" y="4473311"/>
                </a:cubicBezTo>
                <a:close/>
                <a:moveTo>
                  <a:pt x="549447" y="131530"/>
                </a:moveTo>
                <a:cubicBezTo>
                  <a:pt x="550686" y="127244"/>
                  <a:pt x="541637" y="127339"/>
                  <a:pt x="542875" y="131530"/>
                </a:cubicBezTo>
                <a:cubicBezTo>
                  <a:pt x="542399" y="136674"/>
                  <a:pt x="551257" y="136007"/>
                  <a:pt x="549543" y="132197"/>
                </a:cubicBezTo>
                <a:close/>
                <a:moveTo>
                  <a:pt x="588881" y="3785321"/>
                </a:moveTo>
                <a:cubicBezTo>
                  <a:pt x="580404" y="3782368"/>
                  <a:pt x="571164" y="3782368"/>
                  <a:pt x="562687" y="3785321"/>
                </a:cubicBezTo>
                <a:cubicBezTo>
                  <a:pt x="563259" y="3796941"/>
                  <a:pt x="582975" y="3790750"/>
                  <a:pt x="588976" y="3785987"/>
                </a:cubicBezTo>
                <a:close/>
                <a:moveTo>
                  <a:pt x="569164" y="3673021"/>
                </a:moveTo>
                <a:cubicBezTo>
                  <a:pt x="569164" y="3680260"/>
                  <a:pt x="578689" y="3673021"/>
                  <a:pt x="582213" y="3671021"/>
                </a:cubicBezTo>
                <a:cubicBezTo>
                  <a:pt x="578241" y="3668449"/>
                  <a:pt x="573136" y="3668449"/>
                  <a:pt x="569164" y="3671021"/>
                </a:cubicBezTo>
                <a:cubicBezTo>
                  <a:pt x="569402" y="3671888"/>
                  <a:pt x="569440" y="3672802"/>
                  <a:pt x="569259" y="3673687"/>
                </a:cubicBezTo>
                <a:close/>
                <a:moveTo>
                  <a:pt x="588881" y="3744840"/>
                </a:moveTo>
                <a:cubicBezTo>
                  <a:pt x="584899" y="3742172"/>
                  <a:pt x="579718" y="3742172"/>
                  <a:pt x="575736" y="3744840"/>
                </a:cubicBezTo>
                <a:cubicBezTo>
                  <a:pt x="579632" y="3747649"/>
                  <a:pt x="584814" y="3747916"/>
                  <a:pt x="588976" y="3745506"/>
                </a:cubicBezTo>
                <a:close/>
                <a:moveTo>
                  <a:pt x="608693" y="3641588"/>
                </a:moveTo>
                <a:cubicBezTo>
                  <a:pt x="599168" y="3635778"/>
                  <a:pt x="546114" y="3646160"/>
                  <a:pt x="559639" y="3658162"/>
                </a:cubicBezTo>
                <a:cubicBezTo>
                  <a:pt x="577832" y="3660448"/>
                  <a:pt x="593739" y="3649780"/>
                  <a:pt x="608788" y="3642255"/>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421" name="Google Shape;421;p20"/>
          <p:cNvSpPr/>
          <p:nvPr/>
        </p:nvSpPr>
        <p:spPr>
          <a:xfrm>
            <a:off x="6287576" y="708"/>
            <a:ext cx="449059" cy="6863371"/>
          </a:xfrm>
          <a:custGeom>
            <a:rect b="b" l="l" r="r" t="t"/>
            <a:pathLst>
              <a:path extrusionOk="0" h="4606289" w="670237">
                <a:moveTo>
                  <a:pt x="638371" y="4605709"/>
                </a:moveTo>
                <a:lnTo>
                  <a:pt x="40486" y="4605709"/>
                </a:lnTo>
                <a:lnTo>
                  <a:pt x="40486" y="4600280"/>
                </a:lnTo>
                <a:lnTo>
                  <a:pt x="46678" y="4596374"/>
                </a:lnTo>
                <a:lnTo>
                  <a:pt x="40867" y="4592564"/>
                </a:lnTo>
                <a:cubicBezTo>
                  <a:pt x="48297" y="4590564"/>
                  <a:pt x="46582" y="4584659"/>
                  <a:pt x="47344" y="4579610"/>
                </a:cubicBezTo>
                <a:cubicBezTo>
                  <a:pt x="41153" y="4573609"/>
                  <a:pt x="36200" y="4572180"/>
                  <a:pt x="46868" y="4566942"/>
                </a:cubicBezTo>
                <a:lnTo>
                  <a:pt x="46868" y="4534080"/>
                </a:lnTo>
                <a:lnTo>
                  <a:pt x="53631" y="4530081"/>
                </a:lnTo>
                <a:lnTo>
                  <a:pt x="53631" y="4526461"/>
                </a:lnTo>
                <a:lnTo>
                  <a:pt x="46868" y="4522365"/>
                </a:lnTo>
                <a:lnTo>
                  <a:pt x="46868" y="4515412"/>
                </a:lnTo>
                <a:lnTo>
                  <a:pt x="40867" y="4511602"/>
                </a:lnTo>
                <a:lnTo>
                  <a:pt x="40867" y="4504076"/>
                </a:lnTo>
                <a:lnTo>
                  <a:pt x="46582" y="4500934"/>
                </a:lnTo>
                <a:cubicBezTo>
                  <a:pt x="48011" y="4493504"/>
                  <a:pt x="46582" y="4485599"/>
                  <a:pt x="47630" y="4478169"/>
                </a:cubicBezTo>
                <a:lnTo>
                  <a:pt x="53250" y="4475026"/>
                </a:lnTo>
                <a:lnTo>
                  <a:pt x="53250" y="4463881"/>
                </a:lnTo>
                <a:lnTo>
                  <a:pt x="47249" y="4460071"/>
                </a:lnTo>
                <a:lnTo>
                  <a:pt x="47249" y="4430734"/>
                </a:lnTo>
                <a:lnTo>
                  <a:pt x="53726" y="4426829"/>
                </a:lnTo>
                <a:lnTo>
                  <a:pt x="53726" y="4415970"/>
                </a:lnTo>
                <a:lnTo>
                  <a:pt x="59917" y="4412066"/>
                </a:lnTo>
                <a:lnTo>
                  <a:pt x="59917" y="4405017"/>
                </a:lnTo>
                <a:cubicBezTo>
                  <a:pt x="52774" y="4401778"/>
                  <a:pt x="54679" y="4397683"/>
                  <a:pt x="48202" y="4394254"/>
                </a:cubicBezTo>
                <a:cubicBezTo>
                  <a:pt x="43915" y="4390730"/>
                  <a:pt x="50297" y="4388253"/>
                  <a:pt x="53631" y="4386443"/>
                </a:cubicBezTo>
                <a:cubicBezTo>
                  <a:pt x="53631" y="4378538"/>
                  <a:pt x="51059" y="4372918"/>
                  <a:pt x="63156" y="4373203"/>
                </a:cubicBezTo>
                <a:lnTo>
                  <a:pt x="73443" y="4368060"/>
                </a:lnTo>
                <a:cubicBezTo>
                  <a:pt x="66013" y="4363964"/>
                  <a:pt x="53250" y="4368631"/>
                  <a:pt x="48011" y="4360059"/>
                </a:cubicBezTo>
                <a:lnTo>
                  <a:pt x="52678" y="4357487"/>
                </a:lnTo>
                <a:cubicBezTo>
                  <a:pt x="46392" y="4352153"/>
                  <a:pt x="44106" y="4350343"/>
                  <a:pt x="53536" y="4345771"/>
                </a:cubicBezTo>
                <a:lnTo>
                  <a:pt x="53536" y="4320435"/>
                </a:lnTo>
                <a:cubicBezTo>
                  <a:pt x="59441" y="4317291"/>
                  <a:pt x="68109" y="4317673"/>
                  <a:pt x="73348" y="4312529"/>
                </a:cubicBezTo>
                <a:cubicBezTo>
                  <a:pt x="74014" y="4303004"/>
                  <a:pt x="58870" y="4311006"/>
                  <a:pt x="59155" y="4301099"/>
                </a:cubicBezTo>
                <a:lnTo>
                  <a:pt x="40105" y="4290622"/>
                </a:lnTo>
                <a:cubicBezTo>
                  <a:pt x="44582" y="4288050"/>
                  <a:pt x="49059" y="4285478"/>
                  <a:pt x="52774" y="4283192"/>
                </a:cubicBezTo>
                <a:lnTo>
                  <a:pt x="52774" y="4268333"/>
                </a:lnTo>
                <a:cubicBezTo>
                  <a:pt x="44201" y="4263095"/>
                  <a:pt x="44201" y="4262809"/>
                  <a:pt x="52774" y="4257665"/>
                </a:cubicBezTo>
                <a:lnTo>
                  <a:pt x="52774" y="4250141"/>
                </a:lnTo>
                <a:lnTo>
                  <a:pt x="46963" y="4246426"/>
                </a:lnTo>
                <a:lnTo>
                  <a:pt x="59346" y="4238901"/>
                </a:lnTo>
                <a:lnTo>
                  <a:pt x="52774" y="4234710"/>
                </a:lnTo>
                <a:lnTo>
                  <a:pt x="52774" y="4227756"/>
                </a:lnTo>
                <a:cubicBezTo>
                  <a:pt x="44201" y="4222518"/>
                  <a:pt x="44201" y="4222327"/>
                  <a:pt x="52774" y="4217088"/>
                </a:cubicBezTo>
                <a:lnTo>
                  <a:pt x="52774" y="4099550"/>
                </a:lnTo>
                <a:lnTo>
                  <a:pt x="59346" y="4095359"/>
                </a:lnTo>
                <a:lnTo>
                  <a:pt x="53250" y="4091549"/>
                </a:lnTo>
                <a:lnTo>
                  <a:pt x="59727" y="4087739"/>
                </a:lnTo>
                <a:cubicBezTo>
                  <a:pt x="59727" y="4086405"/>
                  <a:pt x="59727" y="4085167"/>
                  <a:pt x="59727" y="4084024"/>
                </a:cubicBezTo>
                <a:cubicBezTo>
                  <a:pt x="48964" y="4080595"/>
                  <a:pt x="54964" y="4066784"/>
                  <a:pt x="53536" y="4058402"/>
                </a:cubicBezTo>
                <a:cubicBezTo>
                  <a:pt x="66490" y="4052782"/>
                  <a:pt x="57631" y="4034113"/>
                  <a:pt x="60013" y="4022493"/>
                </a:cubicBezTo>
                <a:cubicBezTo>
                  <a:pt x="43793" y="4017254"/>
                  <a:pt x="26301" y="4017635"/>
                  <a:pt x="10292" y="4023445"/>
                </a:cubicBezTo>
                <a:cubicBezTo>
                  <a:pt x="-23141" y="4015159"/>
                  <a:pt x="41058" y="4015254"/>
                  <a:pt x="48392" y="4016016"/>
                </a:cubicBezTo>
                <a:lnTo>
                  <a:pt x="48392" y="4016016"/>
                </a:lnTo>
                <a:cubicBezTo>
                  <a:pt x="49345" y="4016016"/>
                  <a:pt x="49916" y="4016016"/>
                  <a:pt x="48392" y="4016016"/>
                </a:cubicBezTo>
                <a:lnTo>
                  <a:pt x="59727" y="4010872"/>
                </a:lnTo>
                <a:lnTo>
                  <a:pt x="59727" y="3981059"/>
                </a:lnTo>
                <a:lnTo>
                  <a:pt x="53726" y="3977154"/>
                </a:lnTo>
                <a:cubicBezTo>
                  <a:pt x="58393" y="3973439"/>
                  <a:pt x="66680" y="3972963"/>
                  <a:pt x="66490" y="3966676"/>
                </a:cubicBezTo>
                <a:lnTo>
                  <a:pt x="60013" y="3962580"/>
                </a:lnTo>
                <a:lnTo>
                  <a:pt x="60013" y="3793226"/>
                </a:lnTo>
                <a:lnTo>
                  <a:pt x="66394" y="3789321"/>
                </a:lnTo>
                <a:lnTo>
                  <a:pt x="66394" y="3785796"/>
                </a:lnTo>
                <a:lnTo>
                  <a:pt x="60203" y="3781987"/>
                </a:lnTo>
                <a:lnTo>
                  <a:pt x="60203" y="3745030"/>
                </a:lnTo>
                <a:cubicBezTo>
                  <a:pt x="68776" y="3739791"/>
                  <a:pt x="68871" y="3739505"/>
                  <a:pt x="60965" y="3734742"/>
                </a:cubicBezTo>
                <a:cubicBezTo>
                  <a:pt x="59060" y="3731123"/>
                  <a:pt x="60298" y="3727503"/>
                  <a:pt x="59917" y="3723598"/>
                </a:cubicBezTo>
                <a:lnTo>
                  <a:pt x="66204" y="3719312"/>
                </a:lnTo>
                <a:lnTo>
                  <a:pt x="66204" y="3693690"/>
                </a:lnTo>
                <a:lnTo>
                  <a:pt x="60013" y="3689880"/>
                </a:lnTo>
                <a:lnTo>
                  <a:pt x="60013" y="3679021"/>
                </a:lnTo>
                <a:lnTo>
                  <a:pt x="66394" y="3675116"/>
                </a:lnTo>
                <a:lnTo>
                  <a:pt x="66394" y="3642064"/>
                </a:lnTo>
                <a:lnTo>
                  <a:pt x="60013" y="3638159"/>
                </a:lnTo>
                <a:cubicBezTo>
                  <a:pt x="59251" y="3635206"/>
                  <a:pt x="60870" y="3633111"/>
                  <a:pt x="64870" y="3632063"/>
                </a:cubicBezTo>
                <a:cubicBezTo>
                  <a:pt x="66957" y="3629520"/>
                  <a:pt x="67224" y="3625939"/>
                  <a:pt x="65537" y="3623110"/>
                </a:cubicBezTo>
                <a:cubicBezTo>
                  <a:pt x="50488" y="3590915"/>
                  <a:pt x="64585" y="3540814"/>
                  <a:pt x="59917" y="3502428"/>
                </a:cubicBezTo>
                <a:lnTo>
                  <a:pt x="66204" y="3498237"/>
                </a:lnTo>
                <a:lnTo>
                  <a:pt x="66204" y="3435753"/>
                </a:lnTo>
                <a:lnTo>
                  <a:pt x="60013" y="3431848"/>
                </a:lnTo>
                <a:lnTo>
                  <a:pt x="60013" y="3424609"/>
                </a:lnTo>
                <a:lnTo>
                  <a:pt x="66394" y="3420704"/>
                </a:lnTo>
                <a:lnTo>
                  <a:pt x="66394" y="3417179"/>
                </a:lnTo>
                <a:lnTo>
                  <a:pt x="60203" y="3413369"/>
                </a:lnTo>
                <a:lnTo>
                  <a:pt x="60203" y="3391271"/>
                </a:lnTo>
                <a:cubicBezTo>
                  <a:pt x="68871" y="3386032"/>
                  <a:pt x="68871" y="3385746"/>
                  <a:pt x="60870" y="3380889"/>
                </a:cubicBezTo>
                <a:cubicBezTo>
                  <a:pt x="58298" y="3355838"/>
                  <a:pt x="60870" y="3329263"/>
                  <a:pt x="59917" y="3303355"/>
                </a:cubicBezTo>
                <a:lnTo>
                  <a:pt x="66013" y="3299355"/>
                </a:lnTo>
                <a:lnTo>
                  <a:pt x="60013" y="3295545"/>
                </a:lnTo>
                <a:lnTo>
                  <a:pt x="60013" y="3188769"/>
                </a:lnTo>
                <a:lnTo>
                  <a:pt x="66394" y="3184960"/>
                </a:lnTo>
                <a:lnTo>
                  <a:pt x="66394" y="3129810"/>
                </a:lnTo>
                <a:lnTo>
                  <a:pt x="59917" y="3125809"/>
                </a:lnTo>
                <a:cubicBezTo>
                  <a:pt x="59698" y="3123666"/>
                  <a:pt x="60839" y="3121609"/>
                  <a:pt x="62775" y="3120666"/>
                </a:cubicBezTo>
                <a:cubicBezTo>
                  <a:pt x="75919" y="3113808"/>
                  <a:pt x="48106" y="3111141"/>
                  <a:pt x="66204" y="3104092"/>
                </a:cubicBezTo>
                <a:lnTo>
                  <a:pt x="66204" y="3096663"/>
                </a:lnTo>
                <a:lnTo>
                  <a:pt x="60013" y="3092853"/>
                </a:lnTo>
                <a:lnTo>
                  <a:pt x="60013" y="3078184"/>
                </a:lnTo>
                <a:lnTo>
                  <a:pt x="66585" y="3074184"/>
                </a:lnTo>
                <a:lnTo>
                  <a:pt x="66585" y="3045037"/>
                </a:lnTo>
                <a:lnTo>
                  <a:pt x="73062" y="3040941"/>
                </a:lnTo>
                <a:cubicBezTo>
                  <a:pt x="73062" y="3034655"/>
                  <a:pt x="65061" y="3034179"/>
                  <a:pt x="60298" y="3030464"/>
                </a:cubicBezTo>
                <a:lnTo>
                  <a:pt x="66299" y="3026559"/>
                </a:lnTo>
                <a:lnTo>
                  <a:pt x="66299" y="3019320"/>
                </a:lnTo>
                <a:lnTo>
                  <a:pt x="59917" y="3015510"/>
                </a:lnTo>
                <a:lnTo>
                  <a:pt x="59917" y="2989792"/>
                </a:lnTo>
                <a:lnTo>
                  <a:pt x="66299" y="2985982"/>
                </a:lnTo>
                <a:lnTo>
                  <a:pt x="66299" y="2978743"/>
                </a:lnTo>
                <a:lnTo>
                  <a:pt x="60298" y="2974743"/>
                </a:lnTo>
                <a:cubicBezTo>
                  <a:pt x="73824" y="2970933"/>
                  <a:pt x="59155" y="2953121"/>
                  <a:pt x="72681" y="2949406"/>
                </a:cubicBezTo>
                <a:lnTo>
                  <a:pt x="72681" y="2901781"/>
                </a:lnTo>
                <a:lnTo>
                  <a:pt x="66871" y="2898066"/>
                </a:lnTo>
                <a:cubicBezTo>
                  <a:pt x="66871" y="2897019"/>
                  <a:pt x="66871" y="2895780"/>
                  <a:pt x="66871" y="2894542"/>
                </a:cubicBezTo>
                <a:lnTo>
                  <a:pt x="73443" y="2890542"/>
                </a:lnTo>
                <a:lnTo>
                  <a:pt x="73443" y="2857490"/>
                </a:lnTo>
                <a:lnTo>
                  <a:pt x="67061" y="2853680"/>
                </a:lnTo>
                <a:lnTo>
                  <a:pt x="67061" y="2846251"/>
                </a:lnTo>
                <a:cubicBezTo>
                  <a:pt x="78015" y="2843012"/>
                  <a:pt x="72014" y="2829010"/>
                  <a:pt x="73443" y="2820914"/>
                </a:cubicBezTo>
                <a:cubicBezTo>
                  <a:pt x="56203" y="2815866"/>
                  <a:pt x="59727" y="2817961"/>
                  <a:pt x="73443" y="2809675"/>
                </a:cubicBezTo>
                <a:lnTo>
                  <a:pt x="73443" y="2802245"/>
                </a:lnTo>
                <a:lnTo>
                  <a:pt x="67061" y="2798340"/>
                </a:lnTo>
                <a:lnTo>
                  <a:pt x="67061" y="2783766"/>
                </a:lnTo>
                <a:lnTo>
                  <a:pt x="60489" y="2779861"/>
                </a:lnTo>
                <a:cubicBezTo>
                  <a:pt x="60489" y="2778528"/>
                  <a:pt x="60489" y="2777289"/>
                  <a:pt x="60489" y="2776146"/>
                </a:cubicBezTo>
                <a:lnTo>
                  <a:pt x="65156" y="2773480"/>
                </a:lnTo>
                <a:cubicBezTo>
                  <a:pt x="68109" y="2767764"/>
                  <a:pt x="66013" y="2760144"/>
                  <a:pt x="66585" y="2754430"/>
                </a:cubicBezTo>
                <a:cubicBezTo>
                  <a:pt x="78491" y="2750239"/>
                  <a:pt x="71347" y="2735380"/>
                  <a:pt x="73157" y="2725855"/>
                </a:cubicBezTo>
                <a:cubicBezTo>
                  <a:pt x="66585" y="2720806"/>
                  <a:pt x="62870" y="2718806"/>
                  <a:pt x="73157" y="2713853"/>
                </a:cubicBezTo>
                <a:lnTo>
                  <a:pt x="73157" y="2699470"/>
                </a:lnTo>
                <a:lnTo>
                  <a:pt x="79729" y="2695470"/>
                </a:lnTo>
                <a:lnTo>
                  <a:pt x="79729" y="2691184"/>
                </a:lnTo>
                <a:lnTo>
                  <a:pt x="72967" y="2687088"/>
                </a:lnTo>
                <a:lnTo>
                  <a:pt x="72967" y="2628319"/>
                </a:lnTo>
                <a:lnTo>
                  <a:pt x="67633" y="2625366"/>
                </a:lnTo>
                <a:cubicBezTo>
                  <a:pt x="64489" y="2616889"/>
                  <a:pt x="68680" y="2607268"/>
                  <a:pt x="65823" y="2598505"/>
                </a:cubicBezTo>
                <a:cubicBezTo>
                  <a:pt x="50488" y="2562787"/>
                  <a:pt x="64870" y="2508875"/>
                  <a:pt x="60108" y="2466775"/>
                </a:cubicBezTo>
                <a:lnTo>
                  <a:pt x="54012" y="2462774"/>
                </a:lnTo>
                <a:lnTo>
                  <a:pt x="60013" y="2458869"/>
                </a:lnTo>
                <a:lnTo>
                  <a:pt x="60013" y="2455440"/>
                </a:lnTo>
                <a:lnTo>
                  <a:pt x="53440" y="2451439"/>
                </a:lnTo>
                <a:lnTo>
                  <a:pt x="53440" y="2407434"/>
                </a:lnTo>
                <a:lnTo>
                  <a:pt x="47059" y="2403528"/>
                </a:lnTo>
                <a:cubicBezTo>
                  <a:pt x="46297" y="2400576"/>
                  <a:pt x="47916" y="2398480"/>
                  <a:pt x="51821" y="2397528"/>
                </a:cubicBezTo>
                <a:cubicBezTo>
                  <a:pt x="56012" y="2343616"/>
                  <a:pt x="53440" y="2284752"/>
                  <a:pt x="52678" y="2229983"/>
                </a:cubicBezTo>
                <a:lnTo>
                  <a:pt x="47440" y="2227030"/>
                </a:lnTo>
                <a:lnTo>
                  <a:pt x="53250" y="2223125"/>
                </a:lnTo>
                <a:lnTo>
                  <a:pt x="53250" y="2212552"/>
                </a:lnTo>
                <a:lnTo>
                  <a:pt x="59822" y="2208457"/>
                </a:lnTo>
                <a:lnTo>
                  <a:pt x="53440" y="2204456"/>
                </a:lnTo>
                <a:lnTo>
                  <a:pt x="53440" y="2182644"/>
                </a:lnTo>
                <a:lnTo>
                  <a:pt x="46678" y="2178453"/>
                </a:lnTo>
                <a:lnTo>
                  <a:pt x="46678" y="2119684"/>
                </a:lnTo>
                <a:cubicBezTo>
                  <a:pt x="44392" y="2116350"/>
                  <a:pt x="34771" y="2119684"/>
                  <a:pt x="34771" y="2115397"/>
                </a:cubicBezTo>
                <a:lnTo>
                  <a:pt x="46678" y="2108730"/>
                </a:lnTo>
                <a:lnTo>
                  <a:pt x="46678" y="2057104"/>
                </a:lnTo>
                <a:lnTo>
                  <a:pt x="40486" y="2053294"/>
                </a:lnTo>
                <a:lnTo>
                  <a:pt x="40486" y="2035006"/>
                </a:lnTo>
                <a:lnTo>
                  <a:pt x="46868" y="2031101"/>
                </a:lnTo>
                <a:lnTo>
                  <a:pt x="46868" y="1991096"/>
                </a:lnTo>
                <a:lnTo>
                  <a:pt x="40772" y="1987191"/>
                </a:lnTo>
                <a:lnTo>
                  <a:pt x="45725" y="1984428"/>
                </a:lnTo>
                <a:cubicBezTo>
                  <a:pt x="47353" y="1959435"/>
                  <a:pt x="47353" y="1934365"/>
                  <a:pt x="45725" y="1909371"/>
                </a:cubicBezTo>
                <a:lnTo>
                  <a:pt x="41058" y="1906800"/>
                </a:lnTo>
                <a:cubicBezTo>
                  <a:pt x="38677" y="1889083"/>
                  <a:pt x="41058" y="1869938"/>
                  <a:pt x="40201" y="1851460"/>
                </a:cubicBezTo>
                <a:lnTo>
                  <a:pt x="46392" y="1847363"/>
                </a:lnTo>
                <a:lnTo>
                  <a:pt x="40296" y="1843554"/>
                </a:lnTo>
                <a:lnTo>
                  <a:pt x="40296" y="1840030"/>
                </a:lnTo>
                <a:cubicBezTo>
                  <a:pt x="42391" y="1838696"/>
                  <a:pt x="44582" y="1837362"/>
                  <a:pt x="46678" y="1836219"/>
                </a:cubicBezTo>
                <a:lnTo>
                  <a:pt x="46678" y="1825266"/>
                </a:lnTo>
                <a:lnTo>
                  <a:pt x="40391" y="1821265"/>
                </a:lnTo>
                <a:cubicBezTo>
                  <a:pt x="39439" y="1818217"/>
                  <a:pt x="41534" y="1816312"/>
                  <a:pt x="45249" y="1815264"/>
                </a:cubicBezTo>
                <a:cubicBezTo>
                  <a:pt x="49440" y="1794119"/>
                  <a:pt x="45249" y="1769544"/>
                  <a:pt x="46773" y="1747828"/>
                </a:cubicBezTo>
                <a:lnTo>
                  <a:pt x="52964" y="1744398"/>
                </a:lnTo>
                <a:lnTo>
                  <a:pt x="46963" y="1740398"/>
                </a:lnTo>
                <a:lnTo>
                  <a:pt x="46963" y="1729158"/>
                </a:lnTo>
                <a:lnTo>
                  <a:pt x="53345" y="1725253"/>
                </a:lnTo>
                <a:lnTo>
                  <a:pt x="53345" y="1711061"/>
                </a:lnTo>
                <a:lnTo>
                  <a:pt x="46582" y="1707060"/>
                </a:lnTo>
                <a:lnTo>
                  <a:pt x="46582" y="1696297"/>
                </a:lnTo>
                <a:lnTo>
                  <a:pt x="40582" y="1692297"/>
                </a:lnTo>
                <a:lnTo>
                  <a:pt x="45630" y="1689535"/>
                </a:lnTo>
                <a:cubicBezTo>
                  <a:pt x="46297" y="1687439"/>
                  <a:pt x="42487" y="1686963"/>
                  <a:pt x="40582" y="1685153"/>
                </a:cubicBezTo>
                <a:lnTo>
                  <a:pt x="40582" y="1670579"/>
                </a:lnTo>
                <a:lnTo>
                  <a:pt x="46582" y="1666674"/>
                </a:lnTo>
                <a:lnTo>
                  <a:pt x="46582" y="1641052"/>
                </a:lnTo>
                <a:lnTo>
                  <a:pt x="40201" y="1637242"/>
                </a:lnTo>
                <a:lnTo>
                  <a:pt x="40201" y="1630003"/>
                </a:lnTo>
                <a:lnTo>
                  <a:pt x="46963" y="1625907"/>
                </a:lnTo>
                <a:lnTo>
                  <a:pt x="46963" y="1578282"/>
                </a:lnTo>
                <a:cubicBezTo>
                  <a:pt x="56488" y="1575711"/>
                  <a:pt x="51726" y="1566567"/>
                  <a:pt x="54107" y="1559232"/>
                </a:cubicBezTo>
                <a:cubicBezTo>
                  <a:pt x="62299" y="1554280"/>
                  <a:pt x="62299" y="1554089"/>
                  <a:pt x="54107" y="1548850"/>
                </a:cubicBezTo>
                <a:lnTo>
                  <a:pt x="54107" y="1478746"/>
                </a:lnTo>
                <a:lnTo>
                  <a:pt x="60108" y="1474936"/>
                </a:lnTo>
                <a:lnTo>
                  <a:pt x="60108" y="1423596"/>
                </a:lnTo>
                <a:lnTo>
                  <a:pt x="66871" y="1419596"/>
                </a:lnTo>
                <a:lnTo>
                  <a:pt x="66871" y="1416072"/>
                </a:lnTo>
                <a:lnTo>
                  <a:pt x="60489" y="1412166"/>
                </a:lnTo>
                <a:lnTo>
                  <a:pt x="60489" y="1401117"/>
                </a:lnTo>
                <a:lnTo>
                  <a:pt x="65347" y="1398355"/>
                </a:lnTo>
                <a:cubicBezTo>
                  <a:pt x="67424" y="1377114"/>
                  <a:pt x="67647" y="1355721"/>
                  <a:pt x="66013" y="1334442"/>
                </a:cubicBezTo>
                <a:lnTo>
                  <a:pt x="61441" y="1331870"/>
                </a:lnTo>
                <a:cubicBezTo>
                  <a:pt x="59822" y="1314154"/>
                  <a:pt x="59917" y="1235573"/>
                  <a:pt x="61441" y="1219952"/>
                </a:cubicBezTo>
                <a:lnTo>
                  <a:pt x="66394" y="1217190"/>
                </a:lnTo>
                <a:lnTo>
                  <a:pt x="66394" y="1183948"/>
                </a:lnTo>
                <a:lnTo>
                  <a:pt x="60489" y="1180137"/>
                </a:lnTo>
                <a:lnTo>
                  <a:pt x="66775" y="1176328"/>
                </a:lnTo>
                <a:lnTo>
                  <a:pt x="66775" y="1168612"/>
                </a:lnTo>
                <a:cubicBezTo>
                  <a:pt x="64108" y="1167660"/>
                  <a:pt x="49916" y="1166993"/>
                  <a:pt x="56488" y="1163850"/>
                </a:cubicBezTo>
                <a:cubicBezTo>
                  <a:pt x="63632" y="1164421"/>
                  <a:pt x="69538" y="1161563"/>
                  <a:pt x="66013" y="1154325"/>
                </a:cubicBezTo>
                <a:lnTo>
                  <a:pt x="61060" y="1151562"/>
                </a:lnTo>
                <a:cubicBezTo>
                  <a:pt x="60192" y="1146724"/>
                  <a:pt x="59904" y="1141800"/>
                  <a:pt x="60203" y="1136894"/>
                </a:cubicBezTo>
                <a:lnTo>
                  <a:pt x="66299" y="1132798"/>
                </a:lnTo>
                <a:lnTo>
                  <a:pt x="60203" y="1129083"/>
                </a:lnTo>
                <a:lnTo>
                  <a:pt x="60203" y="1103557"/>
                </a:lnTo>
                <a:lnTo>
                  <a:pt x="66585" y="1099651"/>
                </a:lnTo>
                <a:lnTo>
                  <a:pt x="66585" y="1077648"/>
                </a:lnTo>
                <a:lnTo>
                  <a:pt x="60203" y="1073743"/>
                </a:lnTo>
                <a:cubicBezTo>
                  <a:pt x="59441" y="1070790"/>
                  <a:pt x="61060" y="1068695"/>
                  <a:pt x="65156" y="1067647"/>
                </a:cubicBezTo>
                <a:cubicBezTo>
                  <a:pt x="68966" y="1056884"/>
                  <a:pt x="65156" y="1044406"/>
                  <a:pt x="67156" y="1033071"/>
                </a:cubicBezTo>
                <a:cubicBezTo>
                  <a:pt x="75634" y="1028023"/>
                  <a:pt x="75634" y="1027737"/>
                  <a:pt x="67156" y="1022689"/>
                </a:cubicBezTo>
                <a:lnTo>
                  <a:pt x="66585" y="1019165"/>
                </a:lnTo>
                <a:cubicBezTo>
                  <a:pt x="68580" y="1017527"/>
                  <a:pt x="70752" y="1016126"/>
                  <a:pt x="73062" y="1014974"/>
                </a:cubicBezTo>
                <a:lnTo>
                  <a:pt x="73062" y="996781"/>
                </a:lnTo>
                <a:lnTo>
                  <a:pt x="79634" y="992781"/>
                </a:lnTo>
                <a:lnTo>
                  <a:pt x="79634" y="989066"/>
                </a:lnTo>
                <a:cubicBezTo>
                  <a:pt x="73824" y="985351"/>
                  <a:pt x="62584" y="982684"/>
                  <a:pt x="67537" y="973921"/>
                </a:cubicBezTo>
                <a:lnTo>
                  <a:pt x="79253" y="967158"/>
                </a:lnTo>
                <a:cubicBezTo>
                  <a:pt x="80777" y="938012"/>
                  <a:pt x="79253" y="908199"/>
                  <a:pt x="79825" y="878671"/>
                </a:cubicBezTo>
                <a:lnTo>
                  <a:pt x="86111" y="874766"/>
                </a:lnTo>
                <a:lnTo>
                  <a:pt x="79920" y="870956"/>
                </a:lnTo>
                <a:lnTo>
                  <a:pt x="79920" y="867432"/>
                </a:lnTo>
                <a:cubicBezTo>
                  <a:pt x="82301" y="865908"/>
                  <a:pt x="84397" y="864574"/>
                  <a:pt x="86111" y="863622"/>
                </a:cubicBezTo>
                <a:lnTo>
                  <a:pt x="86111" y="856097"/>
                </a:lnTo>
                <a:lnTo>
                  <a:pt x="80682" y="853144"/>
                </a:lnTo>
                <a:cubicBezTo>
                  <a:pt x="80682" y="850477"/>
                  <a:pt x="79634" y="847524"/>
                  <a:pt x="79063" y="844857"/>
                </a:cubicBezTo>
                <a:lnTo>
                  <a:pt x="73824" y="841904"/>
                </a:lnTo>
                <a:cubicBezTo>
                  <a:pt x="72300" y="835999"/>
                  <a:pt x="73824" y="829903"/>
                  <a:pt x="72967" y="823712"/>
                </a:cubicBezTo>
                <a:lnTo>
                  <a:pt x="79539" y="819426"/>
                </a:lnTo>
                <a:lnTo>
                  <a:pt x="79539" y="808472"/>
                </a:lnTo>
                <a:lnTo>
                  <a:pt x="73252" y="804662"/>
                </a:lnTo>
                <a:lnTo>
                  <a:pt x="73252" y="738558"/>
                </a:lnTo>
                <a:lnTo>
                  <a:pt x="79825" y="734653"/>
                </a:lnTo>
                <a:cubicBezTo>
                  <a:pt x="79825" y="733320"/>
                  <a:pt x="79825" y="732177"/>
                  <a:pt x="79825" y="731034"/>
                </a:cubicBezTo>
                <a:cubicBezTo>
                  <a:pt x="77539" y="729700"/>
                  <a:pt x="75443" y="728271"/>
                  <a:pt x="73919" y="727319"/>
                </a:cubicBezTo>
                <a:lnTo>
                  <a:pt x="73919" y="716175"/>
                </a:lnTo>
                <a:lnTo>
                  <a:pt x="79158" y="713222"/>
                </a:lnTo>
                <a:cubicBezTo>
                  <a:pt x="82111" y="706935"/>
                  <a:pt x="78205" y="700172"/>
                  <a:pt x="81063" y="694172"/>
                </a:cubicBezTo>
                <a:lnTo>
                  <a:pt x="85825" y="691505"/>
                </a:lnTo>
                <a:cubicBezTo>
                  <a:pt x="84778" y="688838"/>
                  <a:pt x="77539" y="687600"/>
                  <a:pt x="80206" y="683980"/>
                </a:cubicBezTo>
                <a:lnTo>
                  <a:pt x="73538" y="679885"/>
                </a:lnTo>
                <a:lnTo>
                  <a:pt x="73538" y="676360"/>
                </a:lnTo>
                <a:lnTo>
                  <a:pt x="79920" y="672550"/>
                </a:lnTo>
                <a:lnTo>
                  <a:pt x="79920" y="624925"/>
                </a:lnTo>
                <a:lnTo>
                  <a:pt x="73919" y="621020"/>
                </a:lnTo>
                <a:cubicBezTo>
                  <a:pt x="87730" y="611495"/>
                  <a:pt x="76872" y="584729"/>
                  <a:pt x="80110" y="570061"/>
                </a:cubicBezTo>
                <a:cubicBezTo>
                  <a:pt x="76681" y="567013"/>
                  <a:pt x="73062" y="568061"/>
                  <a:pt x="69252" y="567585"/>
                </a:cubicBezTo>
                <a:lnTo>
                  <a:pt x="66394" y="563013"/>
                </a:lnTo>
                <a:lnTo>
                  <a:pt x="73348" y="558536"/>
                </a:lnTo>
                <a:lnTo>
                  <a:pt x="73348" y="551487"/>
                </a:lnTo>
                <a:lnTo>
                  <a:pt x="80110" y="547487"/>
                </a:lnTo>
                <a:lnTo>
                  <a:pt x="80110" y="529199"/>
                </a:lnTo>
                <a:lnTo>
                  <a:pt x="73348" y="525103"/>
                </a:lnTo>
                <a:lnTo>
                  <a:pt x="73348" y="503195"/>
                </a:lnTo>
                <a:lnTo>
                  <a:pt x="67918" y="500147"/>
                </a:lnTo>
                <a:cubicBezTo>
                  <a:pt x="65347" y="492718"/>
                  <a:pt x="67918" y="484812"/>
                  <a:pt x="66394" y="477192"/>
                </a:cubicBezTo>
                <a:lnTo>
                  <a:pt x="61537" y="474430"/>
                </a:lnTo>
                <a:cubicBezTo>
                  <a:pt x="61060" y="472335"/>
                  <a:pt x="64680" y="471858"/>
                  <a:pt x="66585" y="470144"/>
                </a:cubicBezTo>
                <a:lnTo>
                  <a:pt x="66585" y="459190"/>
                </a:lnTo>
                <a:lnTo>
                  <a:pt x="60584" y="455380"/>
                </a:lnTo>
                <a:lnTo>
                  <a:pt x="60584" y="448141"/>
                </a:lnTo>
                <a:lnTo>
                  <a:pt x="66966" y="444236"/>
                </a:lnTo>
                <a:lnTo>
                  <a:pt x="66966" y="414899"/>
                </a:lnTo>
                <a:lnTo>
                  <a:pt x="60584" y="411089"/>
                </a:lnTo>
                <a:lnTo>
                  <a:pt x="60584" y="374227"/>
                </a:lnTo>
                <a:cubicBezTo>
                  <a:pt x="78586" y="366703"/>
                  <a:pt x="51059" y="364702"/>
                  <a:pt x="64013" y="357558"/>
                </a:cubicBezTo>
                <a:cubicBezTo>
                  <a:pt x="66109" y="355939"/>
                  <a:pt x="66109" y="355939"/>
                  <a:pt x="66966" y="352510"/>
                </a:cubicBezTo>
                <a:lnTo>
                  <a:pt x="60489" y="348510"/>
                </a:lnTo>
                <a:lnTo>
                  <a:pt x="60489" y="341270"/>
                </a:lnTo>
                <a:lnTo>
                  <a:pt x="66871" y="337365"/>
                </a:lnTo>
                <a:lnTo>
                  <a:pt x="66871" y="328983"/>
                </a:lnTo>
                <a:lnTo>
                  <a:pt x="61346" y="325555"/>
                </a:lnTo>
                <a:lnTo>
                  <a:pt x="58203" y="319744"/>
                </a:lnTo>
                <a:cubicBezTo>
                  <a:pt x="16388" y="319172"/>
                  <a:pt x="65061" y="314505"/>
                  <a:pt x="73443" y="306885"/>
                </a:cubicBezTo>
                <a:lnTo>
                  <a:pt x="73443" y="303361"/>
                </a:lnTo>
                <a:lnTo>
                  <a:pt x="80015" y="299361"/>
                </a:lnTo>
                <a:lnTo>
                  <a:pt x="80015" y="291646"/>
                </a:lnTo>
                <a:cubicBezTo>
                  <a:pt x="69252" y="290217"/>
                  <a:pt x="57250" y="287645"/>
                  <a:pt x="60394" y="274215"/>
                </a:cubicBezTo>
                <a:lnTo>
                  <a:pt x="66299" y="270119"/>
                </a:lnTo>
                <a:cubicBezTo>
                  <a:pt x="64775" y="269071"/>
                  <a:pt x="62870" y="267833"/>
                  <a:pt x="60679" y="266213"/>
                </a:cubicBezTo>
                <a:lnTo>
                  <a:pt x="60679" y="259356"/>
                </a:lnTo>
                <a:lnTo>
                  <a:pt x="54012" y="255260"/>
                </a:lnTo>
                <a:lnTo>
                  <a:pt x="60489" y="251260"/>
                </a:lnTo>
                <a:lnTo>
                  <a:pt x="60489" y="247830"/>
                </a:lnTo>
                <a:cubicBezTo>
                  <a:pt x="64988" y="244192"/>
                  <a:pt x="70612" y="242239"/>
                  <a:pt x="76396" y="242306"/>
                </a:cubicBezTo>
                <a:cubicBezTo>
                  <a:pt x="81634" y="238877"/>
                  <a:pt x="81634" y="238877"/>
                  <a:pt x="76396" y="234972"/>
                </a:cubicBezTo>
                <a:lnTo>
                  <a:pt x="63442" y="234972"/>
                </a:lnTo>
                <a:cubicBezTo>
                  <a:pt x="56584" y="229066"/>
                  <a:pt x="61537" y="216398"/>
                  <a:pt x="60298" y="208016"/>
                </a:cubicBezTo>
                <a:cubicBezTo>
                  <a:pt x="62013" y="203920"/>
                  <a:pt x="69823" y="207064"/>
                  <a:pt x="73062" y="203729"/>
                </a:cubicBezTo>
                <a:lnTo>
                  <a:pt x="73062" y="196396"/>
                </a:lnTo>
                <a:cubicBezTo>
                  <a:pt x="71252" y="195253"/>
                  <a:pt x="69157" y="193919"/>
                  <a:pt x="66775" y="192585"/>
                </a:cubicBezTo>
                <a:lnTo>
                  <a:pt x="66775" y="181632"/>
                </a:lnTo>
                <a:lnTo>
                  <a:pt x="60013" y="177631"/>
                </a:lnTo>
                <a:lnTo>
                  <a:pt x="60013" y="170583"/>
                </a:lnTo>
                <a:lnTo>
                  <a:pt x="54012" y="166678"/>
                </a:lnTo>
                <a:lnTo>
                  <a:pt x="54012" y="155628"/>
                </a:lnTo>
                <a:cubicBezTo>
                  <a:pt x="63537" y="153247"/>
                  <a:pt x="63537" y="129530"/>
                  <a:pt x="54488" y="127053"/>
                </a:cubicBezTo>
                <a:cubicBezTo>
                  <a:pt x="53531" y="123424"/>
                  <a:pt x="53240" y="119643"/>
                  <a:pt x="53631" y="115909"/>
                </a:cubicBezTo>
                <a:lnTo>
                  <a:pt x="59822" y="111909"/>
                </a:lnTo>
                <a:lnTo>
                  <a:pt x="53631" y="108003"/>
                </a:lnTo>
                <a:lnTo>
                  <a:pt x="53631" y="86001"/>
                </a:lnTo>
                <a:cubicBezTo>
                  <a:pt x="58057" y="83905"/>
                  <a:pt x="62214" y="81276"/>
                  <a:pt x="66013" y="78190"/>
                </a:cubicBezTo>
                <a:lnTo>
                  <a:pt x="54012" y="71522"/>
                </a:lnTo>
                <a:lnTo>
                  <a:pt x="54012" y="52472"/>
                </a:lnTo>
                <a:lnTo>
                  <a:pt x="60013" y="48663"/>
                </a:lnTo>
                <a:lnTo>
                  <a:pt x="60013" y="41424"/>
                </a:lnTo>
                <a:lnTo>
                  <a:pt x="53631" y="37519"/>
                </a:lnTo>
                <a:lnTo>
                  <a:pt x="53631" y="-581"/>
                </a:lnTo>
                <a:lnTo>
                  <a:pt x="263848" y="-581"/>
                </a:lnTo>
                <a:cubicBezTo>
                  <a:pt x="267658" y="8086"/>
                  <a:pt x="286422" y="-581"/>
                  <a:pt x="293566" y="6372"/>
                </a:cubicBezTo>
                <a:cubicBezTo>
                  <a:pt x="296899" y="3800"/>
                  <a:pt x="303091" y="3228"/>
                  <a:pt x="303091" y="-581"/>
                </a:cubicBezTo>
                <a:lnTo>
                  <a:pt x="309663" y="-581"/>
                </a:lnTo>
                <a:cubicBezTo>
                  <a:pt x="310901" y="5514"/>
                  <a:pt x="347763" y="5610"/>
                  <a:pt x="349096" y="-581"/>
                </a:cubicBezTo>
                <a:lnTo>
                  <a:pt x="644372" y="-581"/>
                </a:lnTo>
                <a:lnTo>
                  <a:pt x="644372" y="89620"/>
                </a:lnTo>
                <a:lnTo>
                  <a:pt x="637894" y="93430"/>
                </a:lnTo>
                <a:lnTo>
                  <a:pt x="637894" y="281358"/>
                </a:lnTo>
                <a:lnTo>
                  <a:pt x="644752" y="285645"/>
                </a:lnTo>
                <a:lnTo>
                  <a:pt x="644752" y="325840"/>
                </a:lnTo>
                <a:cubicBezTo>
                  <a:pt x="654277" y="328888"/>
                  <a:pt x="654277" y="348510"/>
                  <a:pt x="644752" y="351462"/>
                </a:cubicBezTo>
                <a:cubicBezTo>
                  <a:pt x="646943" y="361749"/>
                  <a:pt x="638847" y="380037"/>
                  <a:pt x="651039" y="384514"/>
                </a:cubicBezTo>
                <a:lnTo>
                  <a:pt x="651039" y="432139"/>
                </a:lnTo>
                <a:lnTo>
                  <a:pt x="644752" y="435949"/>
                </a:lnTo>
                <a:lnTo>
                  <a:pt x="644752" y="446903"/>
                </a:lnTo>
                <a:lnTo>
                  <a:pt x="650944" y="450713"/>
                </a:lnTo>
                <a:lnTo>
                  <a:pt x="644372" y="454904"/>
                </a:lnTo>
                <a:lnTo>
                  <a:pt x="644372" y="480336"/>
                </a:lnTo>
                <a:cubicBezTo>
                  <a:pt x="634847" y="482336"/>
                  <a:pt x="634847" y="503195"/>
                  <a:pt x="644372" y="505482"/>
                </a:cubicBezTo>
                <a:cubicBezTo>
                  <a:pt x="644372" y="506625"/>
                  <a:pt x="644848" y="507863"/>
                  <a:pt x="645134" y="509196"/>
                </a:cubicBezTo>
                <a:lnTo>
                  <a:pt x="638752" y="513387"/>
                </a:lnTo>
                <a:lnTo>
                  <a:pt x="638752" y="520626"/>
                </a:lnTo>
                <a:lnTo>
                  <a:pt x="645134" y="524437"/>
                </a:lnTo>
                <a:lnTo>
                  <a:pt x="645134" y="564823"/>
                </a:lnTo>
                <a:lnTo>
                  <a:pt x="651706" y="568728"/>
                </a:lnTo>
                <a:cubicBezTo>
                  <a:pt x="651706" y="570061"/>
                  <a:pt x="651706" y="571299"/>
                  <a:pt x="651706" y="572538"/>
                </a:cubicBezTo>
                <a:cubicBezTo>
                  <a:pt x="656344" y="574671"/>
                  <a:pt x="660669" y="577424"/>
                  <a:pt x="664564" y="580729"/>
                </a:cubicBezTo>
                <a:cubicBezTo>
                  <a:pt x="664564" y="582920"/>
                  <a:pt x="664564" y="585301"/>
                  <a:pt x="663993" y="587206"/>
                </a:cubicBezTo>
                <a:lnTo>
                  <a:pt x="658564" y="590254"/>
                </a:lnTo>
                <a:cubicBezTo>
                  <a:pt x="658564" y="591492"/>
                  <a:pt x="658088" y="592635"/>
                  <a:pt x="657802" y="593969"/>
                </a:cubicBezTo>
                <a:lnTo>
                  <a:pt x="664279" y="598065"/>
                </a:lnTo>
                <a:lnTo>
                  <a:pt x="664279" y="605208"/>
                </a:lnTo>
                <a:lnTo>
                  <a:pt x="670946" y="609304"/>
                </a:lnTo>
                <a:lnTo>
                  <a:pt x="670946" y="634926"/>
                </a:lnTo>
                <a:lnTo>
                  <a:pt x="664184" y="639022"/>
                </a:lnTo>
                <a:lnTo>
                  <a:pt x="664184" y="671883"/>
                </a:lnTo>
                <a:cubicBezTo>
                  <a:pt x="659230" y="673693"/>
                  <a:pt x="657040" y="676360"/>
                  <a:pt x="657040" y="679408"/>
                </a:cubicBezTo>
                <a:cubicBezTo>
                  <a:pt x="655611" y="680837"/>
                  <a:pt x="651706" y="681218"/>
                  <a:pt x="652563" y="683409"/>
                </a:cubicBezTo>
                <a:lnTo>
                  <a:pt x="657897" y="686457"/>
                </a:lnTo>
                <a:cubicBezTo>
                  <a:pt x="657421" y="693410"/>
                  <a:pt x="660564" y="702364"/>
                  <a:pt x="651420" y="704745"/>
                </a:cubicBezTo>
                <a:lnTo>
                  <a:pt x="651420" y="715603"/>
                </a:lnTo>
                <a:lnTo>
                  <a:pt x="644657" y="719699"/>
                </a:lnTo>
                <a:lnTo>
                  <a:pt x="644657" y="741606"/>
                </a:lnTo>
                <a:lnTo>
                  <a:pt x="638180" y="745607"/>
                </a:lnTo>
                <a:cubicBezTo>
                  <a:pt x="638266" y="746788"/>
                  <a:pt x="638428" y="747969"/>
                  <a:pt x="638656" y="749131"/>
                </a:cubicBezTo>
                <a:lnTo>
                  <a:pt x="644276" y="752846"/>
                </a:lnTo>
                <a:lnTo>
                  <a:pt x="644276" y="760370"/>
                </a:lnTo>
                <a:lnTo>
                  <a:pt x="638561" y="763514"/>
                </a:lnTo>
                <a:cubicBezTo>
                  <a:pt x="637228" y="770944"/>
                  <a:pt x="639228" y="778849"/>
                  <a:pt x="637513" y="786279"/>
                </a:cubicBezTo>
                <a:lnTo>
                  <a:pt x="631894" y="789422"/>
                </a:lnTo>
                <a:lnTo>
                  <a:pt x="631894" y="800566"/>
                </a:lnTo>
                <a:lnTo>
                  <a:pt x="637894" y="804281"/>
                </a:lnTo>
                <a:lnTo>
                  <a:pt x="631703" y="808091"/>
                </a:lnTo>
                <a:lnTo>
                  <a:pt x="631703" y="830094"/>
                </a:lnTo>
                <a:lnTo>
                  <a:pt x="637894" y="833999"/>
                </a:lnTo>
                <a:cubicBezTo>
                  <a:pt x="620559" y="841714"/>
                  <a:pt x="646372" y="842762"/>
                  <a:pt x="631608" y="848572"/>
                </a:cubicBezTo>
                <a:cubicBezTo>
                  <a:pt x="634275" y="860954"/>
                  <a:pt x="624845" y="882672"/>
                  <a:pt x="638085" y="889053"/>
                </a:cubicBezTo>
                <a:lnTo>
                  <a:pt x="638085" y="907246"/>
                </a:lnTo>
                <a:lnTo>
                  <a:pt x="612939" y="921343"/>
                </a:lnTo>
                <a:cubicBezTo>
                  <a:pt x="616939" y="927535"/>
                  <a:pt x="631989" y="921343"/>
                  <a:pt x="637990" y="929535"/>
                </a:cubicBezTo>
                <a:lnTo>
                  <a:pt x="625322" y="937060"/>
                </a:lnTo>
                <a:cubicBezTo>
                  <a:pt x="623512" y="946585"/>
                  <a:pt x="640085" y="948966"/>
                  <a:pt x="638180" y="954776"/>
                </a:cubicBezTo>
                <a:cubicBezTo>
                  <a:pt x="634065" y="957805"/>
                  <a:pt x="629693" y="960482"/>
                  <a:pt x="625131" y="962777"/>
                </a:cubicBezTo>
                <a:lnTo>
                  <a:pt x="638276" y="970397"/>
                </a:lnTo>
                <a:cubicBezTo>
                  <a:pt x="637418" y="975350"/>
                  <a:pt x="637323" y="975350"/>
                  <a:pt x="631989" y="975731"/>
                </a:cubicBezTo>
                <a:cubicBezTo>
                  <a:pt x="622464" y="975731"/>
                  <a:pt x="623035" y="983636"/>
                  <a:pt x="628560" y="986780"/>
                </a:cubicBezTo>
                <a:lnTo>
                  <a:pt x="635704" y="986780"/>
                </a:lnTo>
                <a:lnTo>
                  <a:pt x="638752" y="991542"/>
                </a:lnTo>
                <a:cubicBezTo>
                  <a:pt x="636275" y="993066"/>
                  <a:pt x="634180" y="994400"/>
                  <a:pt x="631989" y="995924"/>
                </a:cubicBezTo>
                <a:lnTo>
                  <a:pt x="638180" y="999734"/>
                </a:lnTo>
                <a:lnTo>
                  <a:pt x="638180" y="1047359"/>
                </a:lnTo>
                <a:lnTo>
                  <a:pt x="644752" y="1051360"/>
                </a:lnTo>
                <a:cubicBezTo>
                  <a:pt x="644752" y="1052597"/>
                  <a:pt x="644752" y="1053836"/>
                  <a:pt x="644752" y="1054884"/>
                </a:cubicBezTo>
                <a:lnTo>
                  <a:pt x="638466" y="1058884"/>
                </a:lnTo>
                <a:cubicBezTo>
                  <a:pt x="638466" y="1060313"/>
                  <a:pt x="639038" y="1061456"/>
                  <a:pt x="639228" y="1062408"/>
                </a:cubicBezTo>
                <a:lnTo>
                  <a:pt x="643800" y="1065457"/>
                </a:lnTo>
                <a:cubicBezTo>
                  <a:pt x="646276" y="1070600"/>
                  <a:pt x="645896" y="1074124"/>
                  <a:pt x="638561" y="1076791"/>
                </a:cubicBezTo>
                <a:cubicBezTo>
                  <a:pt x="639133" y="1083840"/>
                  <a:pt x="635704" y="1092793"/>
                  <a:pt x="644943" y="1095270"/>
                </a:cubicBezTo>
                <a:lnTo>
                  <a:pt x="644943" y="1161945"/>
                </a:lnTo>
                <a:lnTo>
                  <a:pt x="638561" y="1165754"/>
                </a:lnTo>
                <a:lnTo>
                  <a:pt x="638561" y="1172994"/>
                </a:lnTo>
                <a:lnTo>
                  <a:pt x="644943" y="1176804"/>
                </a:lnTo>
                <a:lnTo>
                  <a:pt x="644943" y="1191377"/>
                </a:lnTo>
                <a:lnTo>
                  <a:pt x="638942" y="1195378"/>
                </a:lnTo>
                <a:lnTo>
                  <a:pt x="643990" y="1198235"/>
                </a:lnTo>
                <a:cubicBezTo>
                  <a:pt x="645562" y="1218266"/>
                  <a:pt x="645562" y="1238402"/>
                  <a:pt x="643990" y="1258433"/>
                </a:cubicBezTo>
                <a:lnTo>
                  <a:pt x="638656" y="1261481"/>
                </a:lnTo>
                <a:cubicBezTo>
                  <a:pt x="636466" y="1271958"/>
                  <a:pt x="644562" y="1289389"/>
                  <a:pt x="632275" y="1294533"/>
                </a:cubicBezTo>
                <a:lnTo>
                  <a:pt x="632275" y="1342158"/>
                </a:lnTo>
                <a:lnTo>
                  <a:pt x="625512" y="1346253"/>
                </a:lnTo>
                <a:lnTo>
                  <a:pt x="625512" y="1349778"/>
                </a:lnTo>
                <a:lnTo>
                  <a:pt x="632084" y="1353778"/>
                </a:lnTo>
                <a:cubicBezTo>
                  <a:pt x="632084" y="1355016"/>
                  <a:pt x="632084" y="1356254"/>
                  <a:pt x="632084" y="1357493"/>
                </a:cubicBezTo>
                <a:cubicBezTo>
                  <a:pt x="624083" y="1360445"/>
                  <a:pt x="624274" y="1365018"/>
                  <a:pt x="631513" y="1367685"/>
                </a:cubicBezTo>
                <a:cubicBezTo>
                  <a:pt x="636656" y="1378353"/>
                  <a:pt x="625417" y="1396260"/>
                  <a:pt x="639133" y="1401403"/>
                </a:cubicBezTo>
                <a:cubicBezTo>
                  <a:pt x="641228" y="1411785"/>
                  <a:pt x="633132" y="1429407"/>
                  <a:pt x="645514" y="1434455"/>
                </a:cubicBezTo>
                <a:lnTo>
                  <a:pt x="639133" y="1438360"/>
                </a:lnTo>
                <a:lnTo>
                  <a:pt x="639133" y="1449314"/>
                </a:lnTo>
                <a:lnTo>
                  <a:pt x="645705" y="1453219"/>
                </a:lnTo>
                <a:cubicBezTo>
                  <a:pt x="645705" y="1454553"/>
                  <a:pt x="645705" y="1455791"/>
                  <a:pt x="645705" y="1456838"/>
                </a:cubicBezTo>
                <a:lnTo>
                  <a:pt x="639323" y="1460935"/>
                </a:lnTo>
                <a:cubicBezTo>
                  <a:pt x="640276" y="1465887"/>
                  <a:pt x="638561" y="1470460"/>
                  <a:pt x="640371" y="1475603"/>
                </a:cubicBezTo>
                <a:cubicBezTo>
                  <a:pt x="645991" y="1478746"/>
                  <a:pt x="645991" y="1478746"/>
                  <a:pt x="639609" y="1482556"/>
                </a:cubicBezTo>
                <a:cubicBezTo>
                  <a:pt x="640561" y="1490271"/>
                  <a:pt x="635894" y="1501606"/>
                  <a:pt x="645991" y="1504463"/>
                </a:cubicBezTo>
                <a:lnTo>
                  <a:pt x="639704" y="1508369"/>
                </a:lnTo>
                <a:lnTo>
                  <a:pt x="639704" y="1511893"/>
                </a:lnTo>
                <a:cubicBezTo>
                  <a:pt x="641800" y="1513322"/>
                  <a:pt x="643895" y="1514560"/>
                  <a:pt x="645896" y="1515798"/>
                </a:cubicBezTo>
                <a:cubicBezTo>
                  <a:pt x="638276" y="1518465"/>
                  <a:pt x="641133" y="1523704"/>
                  <a:pt x="633989" y="1526181"/>
                </a:cubicBezTo>
                <a:cubicBezTo>
                  <a:pt x="633513" y="1535706"/>
                  <a:pt x="628274" y="1552088"/>
                  <a:pt x="639609" y="1556185"/>
                </a:cubicBezTo>
                <a:cubicBezTo>
                  <a:pt x="642371" y="1568567"/>
                  <a:pt x="632751" y="1590284"/>
                  <a:pt x="646086" y="1596666"/>
                </a:cubicBezTo>
                <a:lnTo>
                  <a:pt x="646086" y="1644291"/>
                </a:lnTo>
                <a:lnTo>
                  <a:pt x="639514" y="1648196"/>
                </a:lnTo>
                <a:lnTo>
                  <a:pt x="639514" y="1677438"/>
                </a:lnTo>
                <a:cubicBezTo>
                  <a:pt x="629227" y="1682391"/>
                  <a:pt x="632846" y="1684201"/>
                  <a:pt x="639514" y="1689915"/>
                </a:cubicBezTo>
                <a:cubicBezTo>
                  <a:pt x="638561" y="1695154"/>
                  <a:pt x="640657" y="1700964"/>
                  <a:pt x="633132" y="1703060"/>
                </a:cubicBezTo>
                <a:lnTo>
                  <a:pt x="638942" y="1707060"/>
                </a:lnTo>
                <a:lnTo>
                  <a:pt x="638942" y="1725348"/>
                </a:lnTo>
                <a:lnTo>
                  <a:pt x="632751" y="1729158"/>
                </a:lnTo>
                <a:lnTo>
                  <a:pt x="632751" y="1732587"/>
                </a:lnTo>
                <a:lnTo>
                  <a:pt x="626369" y="1736588"/>
                </a:lnTo>
                <a:lnTo>
                  <a:pt x="632370" y="1740303"/>
                </a:lnTo>
                <a:lnTo>
                  <a:pt x="632370" y="1748208"/>
                </a:lnTo>
                <a:cubicBezTo>
                  <a:pt x="619321" y="1753542"/>
                  <a:pt x="630465" y="1755638"/>
                  <a:pt x="632942" y="1762020"/>
                </a:cubicBezTo>
                <a:cubicBezTo>
                  <a:pt x="632942" y="1763448"/>
                  <a:pt x="636466" y="1764877"/>
                  <a:pt x="638656" y="1766401"/>
                </a:cubicBezTo>
                <a:lnTo>
                  <a:pt x="632656" y="1770211"/>
                </a:lnTo>
                <a:lnTo>
                  <a:pt x="632656" y="1784785"/>
                </a:lnTo>
                <a:lnTo>
                  <a:pt x="626179" y="1788690"/>
                </a:lnTo>
                <a:lnTo>
                  <a:pt x="626179" y="1792214"/>
                </a:lnTo>
                <a:lnTo>
                  <a:pt x="632942" y="1796500"/>
                </a:lnTo>
                <a:lnTo>
                  <a:pt x="632942" y="1803549"/>
                </a:lnTo>
                <a:cubicBezTo>
                  <a:pt x="641514" y="1806501"/>
                  <a:pt x="639514" y="1810788"/>
                  <a:pt x="638180" y="1814979"/>
                </a:cubicBezTo>
                <a:lnTo>
                  <a:pt x="632656" y="1818027"/>
                </a:lnTo>
                <a:cubicBezTo>
                  <a:pt x="635037" y="1829076"/>
                  <a:pt x="626464" y="1848983"/>
                  <a:pt x="638752" y="1854603"/>
                </a:cubicBezTo>
                <a:cubicBezTo>
                  <a:pt x="638752" y="1855841"/>
                  <a:pt x="638752" y="1856984"/>
                  <a:pt x="638752" y="1858317"/>
                </a:cubicBezTo>
                <a:lnTo>
                  <a:pt x="645229" y="1862318"/>
                </a:lnTo>
                <a:lnTo>
                  <a:pt x="645229" y="1865842"/>
                </a:lnTo>
                <a:lnTo>
                  <a:pt x="638847" y="1869748"/>
                </a:lnTo>
                <a:lnTo>
                  <a:pt x="638847" y="1880606"/>
                </a:lnTo>
                <a:cubicBezTo>
                  <a:pt x="649039" y="1886035"/>
                  <a:pt x="645324" y="1886512"/>
                  <a:pt x="639800" y="1892322"/>
                </a:cubicBezTo>
                <a:lnTo>
                  <a:pt x="644943" y="1895274"/>
                </a:lnTo>
                <a:cubicBezTo>
                  <a:pt x="646658" y="1900228"/>
                  <a:pt x="643514" y="1905752"/>
                  <a:pt x="646276" y="1910705"/>
                </a:cubicBezTo>
                <a:lnTo>
                  <a:pt x="651610" y="1913753"/>
                </a:lnTo>
                <a:lnTo>
                  <a:pt x="651610" y="2016718"/>
                </a:lnTo>
                <a:lnTo>
                  <a:pt x="658468" y="2020814"/>
                </a:lnTo>
                <a:lnTo>
                  <a:pt x="658468" y="2031673"/>
                </a:lnTo>
                <a:lnTo>
                  <a:pt x="652087" y="2035578"/>
                </a:lnTo>
                <a:lnTo>
                  <a:pt x="652087" y="2042817"/>
                </a:lnTo>
                <a:lnTo>
                  <a:pt x="658088" y="2046627"/>
                </a:lnTo>
                <a:cubicBezTo>
                  <a:pt x="659992" y="2053866"/>
                  <a:pt x="654087" y="2054818"/>
                  <a:pt x="653039" y="2058247"/>
                </a:cubicBezTo>
                <a:cubicBezTo>
                  <a:pt x="656373" y="2059866"/>
                  <a:pt x="659516" y="2061486"/>
                  <a:pt x="658183" y="2064724"/>
                </a:cubicBezTo>
                <a:lnTo>
                  <a:pt x="652087" y="2068725"/>
                </a:lnTo>
                <a:lnTo>
                  <a:pt x="652087" y="2083107"/>
                </a:lnTo>
                <a:lnTo>
                  <a:pt x="645324" y="2087108"/>
                </a:lnTo>
                <a:lnTo>
                  <a:pt x="645324" y="2127494"/>
                </a:lnTo>
                <a:lnTo>
                  <a:pt x="651706" y="2131399"/>
                </a:lnTo>
                <a:lnTo>
                  <a:pt x="651706" y="2256558"/>
                </a:lnTo>
                <a:lnTo>
                  <a:pt x="645705" y="2260368"/>
                </a:lnTo>
                <a:lnTo>
                  <a:pt x="645705" y="2279418"/>
                </a:lnTo>
                <a:lnTo>
                  <a:pt x="651230" y="2282466"/>
                </a:lnTo>
                <a:cubicBezTo>
                  <a:pt x="652182" y="2287562"/>
                  <a:pt x="652182" y="2292800"/>
                  <a:pt x="651230" y="2297896"/>
                </a:cubicBezTo>
                <a:lnTo>
                  <a:pt x="645896" y="2300945"/>
                </a:lnTo>
                <a:cubicBezTo>
                  <a:pt x="643800" y="2308564"/>
                  <a:pt x="647134" y="2316565"/>
                  <a:pt x="644181" y="2323995"/>
                </a:cubicBezTo>
                <a:lnTo>
                  <a:pt x="638942" y="2326948"/>
                </a:lnTo>
                <a:lnTo>
                  <a:pt x="645324" y="2330853"/>
                </a:lnTo>
                <a:lnTo>
                  <a:pt x="645324" y="2334377"/>
                </a:lnTo>
                <a:lnTo>
                  <a:pt x="651515" y="2338187"/>
                </a:lnTo>
                <a:cubicBezTo>
                  <a:pt x="649229" y="2339616"/>
                  <a:pt x="647134" y="2340949"/>
                  <a:pt x="644943" y="2342473"/>
                </a:cubicBezTo>
                <a:lnTo>
                  <a:pt x="644943" y="2404481"/>
                </a:lnTo>
                <a:cubicBezTo>
                  <a:pt x="643038" y="2406291"/>
                  <a:pt x="639228" y="2406672"/>
                  <a:pt x="639895" y="2408767"/>
                </a:cubicBezTo>
                <a:lnTo>
                  <a:pt x="644943" y="2411625"/>
                </a:lnTo>
                <a:lnTo>
                  <a:pt x="644943" y="2437533"/>
                </a:lnTo>
                <a:lnTo>
                  <a:pt x="639038" y="2441248"/>
                </a:lnTo>
                <a:cubicBezTo>
                  <a:pt x="639038" y="2442295"/>
                  <a:pt x="639038" y="2443534"/>
                  <a:pt x="639038" y="2444772"/>
                </a:cubicBezTo>
                <a:lnTo>
                  <a:pt x="645514" y="2448772"/>
                </a:lnTo>
                <a:lnTo>
                  <a:pt x="645514" y="2456011"/>
                </a:lnTo>
                <a:lnTo>
                  <a:pt x="639323" y="2459916"/>
                </a:lnTo>
                <a:cubicBezTo>
                  <a:pt x="646276" y="2463917"/>
                  <a:pt x="659611" y="2468775"/>
                  <a:pt x="645896" y="2474299"/>
                </a:cubicBezTo>
                <a:lnTo>
                  <a:pt x="645896" y="2503827"/>
                </a:lnTo>
                <a:lnTo>
                  <a:pt x="651992" y="2507732"/>
                </a:lnTo>
                <a:lnTo>
                  <a:pt x="651992" y="2510209"/>
                </a:lnTo>
                <a:lnTo>
                  <a:pt x="645610" y="2514019"/>
                </a:lnTo>
                <a:lnTo>
                  <a:pt x="645610" y="2576884"/>
                </a:lnTo>
                <a:cubicBezTo>
                  <a:pt x="647991" y="2578217"/>
                  <a:pt x="650086" y="2579551"/>
                  <a:pt x="651896" y="2580694"/>
                </a:cubicBezTo>
                <a:lnTo>
                  <a:pt x="651896" y="2587932"/>
                </a:lnTo>
                <a:lnTo>
                  <a:pt x="645610" y="2592029"/>
                </a:lnTo>
                <a:cubicBezTo>
                  <a:pt x="645029" y="2605592"/>
                  <a:pt x="645314" y="2619175"/>
                  <a:pt x="646467" y="2632700"/>
                </a:cubicBezTo>
                <a:cubicBezTo>
                  <a:pt x="665517" y="2650321"/>
                  <a:pt x="638466" y="2733189"/>
                  <a:pt x="658373" y="2749857"/>
                </a:cubicBezTo>
                <a:lnTo>
                  <a:pt x="652277" y="2753858"/>
                </a:lnTo>
                <a:lnTo>
                  <a:pt x="652277" y="2841964"/>
                </a:lnTo>
                <a:lnTo>
                  <a:pt x="645514" y="2846060"/>
                </a:lnTo>
                <a:lnTo>
                  <a:pt x="645514" y="2937976"/>
                </a:lnTo>
                <a:lnTo>
                  <a:pt x="639228" y="2941786"/>
                </a:lnTo>
                <a:lnTo>
                  <a:pt x="639228" y="2963789"/>
                </a:lnTo>
                <a:lnTo>
                  <a:pt x="645610" y="2967885"/>
                </a:lnTo>
                <a:cubicBezTo>
                  <a:pt x="646372" y="2987697"/>
                  <a:pt x="644086" y="3007985"/>
                  <a:pt x="646467" y="3026940"/>
                </a:cubicBezTo>
                <a:cubicBezTo>
                  <a:pt x="654563" y="3031893"/>
                  <a:pt x="654468" y="3032178"/>
                  <a:pt x="645896" y="3037417"/>
                </a:cubicBezTo>
                <a:lnTo>
                  <a:pt x="645896" y="3048466"/>
                </a:lnTo>
                <a:lnTo>
                  <a:pt x="651992" y="3052371"/>
                </a:lnTo>
                <a:lnTo>
                  <a:pt x="651992" y="3066945"/>
                </a:lnTo>
                <a:lnTo>
                  <a:pt x="645514" y="3070850"/>
                </a:lnTo>
                <a:lnTo>
                  <a:pt x="645514" y="3181245"/>
                </a:lnTo>
                <a:lnTo>
                  <a:pt x="638752" y="3185341"/>
                </a:lnTo>
                <a:lnTo>
                  <a:pt x="638752" y="3203343"/>
                </a:lnTo>
                <a:lnTo>
                  <a:pt x="632465" y="3207439"/>
                </a:lnTo>
                <a:cubicBezTo>
                  <a:pt x="631922" y="3214849"/>
                  <a:pt x="632208" y="3222288"/>
                  <a:pt x="633322" y="3229632"/>
                </a:cubicBezTo>
                <a:lnTo>
                  <a:pt x="637990" y="3232299"/>
                </a:lnTo>
                <a:cubicBezTo>
                  <a:pt x="639942" y="3236166"/>
                  <a:pt x="639942" y="3240719"/>
                  <a:pt x="637990" y="3244586"/>
                </a:cubicBezTo>
                <a:lnTo>
                  <a:pt x="632751" y="3247634"/>
                </a:lnTo>
                <a:cubicBezTo>
                  <a:pt x="632751" y="3254682"/>
                  <a:pt x="630084" y="3263541"/>
                  <a:pt x="639228" y="3265922"/>
                </a:cubicBezTo>
                <a:lnTo>
                  <a:pt x="639228" y="3343170"/>
                </a:lnTo>
                <a:lnTo>
                  <a:pt x="645610" y="3347075"/>
                </a:lnTo>
                <a:lnTo>
                  <a:pt x="639609" y="3350980"/>
                </a:lnTo>
                <a:cubicBezTo>
                  <a:pt x="641609" y="3352409"/>
                  <a:pt x="644562" y="3352695"/>
                  <a:pt x="644943" y="3354981"/>
                </a:cubicBezTo>
                <a:lnTo>
                  <a:pt x="639895" y="3357838"/>
                </a:lnTo>
                <a:cubicBezTo>
                  <a:pt x="638990" y="3362905"/>
                  <a:pt x="638990" y="3368106"/>
                  <a:pt x="639895" y="3373173"/>
                </a:cubicBezTo>
                <a:lnTo>
                  <a:pt x="645514" y="3376412"/>
                </a:lnTo>
                <a:lnTo>
                  <a:pt x="639418" y="3380317"/>
                </a:lnTo>
                <a:lnTo>
                  <a:pt x="639418" y="3394891"/>
                </a:lnTo>
                <a:lnTo>
                  <a:pt x="645800" y="3398796"/>
                </a:lnTo>
                <a:lnTo>
                  <a:pt x="645800" y="3402320"/>
                </a:lnTo>
                <a:lnTo>
                  <a:pt x="639609" y="3406130"/>
                </a:lnTo>
                <a:lnTo>
                  <a:pt x="639609" y="3417084"/>
                </a:lnTo>
                <a:lnTo>
                  <a:pt x="645896" y="3421275"/>
                </a:lnTo>
                <a:cubicBezTo>
                  <a:pt x="641133" y="3462042"/>
                  <a:pt x="655421" y="3514620"/>
                  <a:pt x="640276" y="3549196"/>
                </a:cubicBezTo>
                <a:cubicBezTo>
                  <a:pt x="638361" y="3553101"/>
                  <a:pt x="638361" y="3557672"/>
                  <a:pt x="640276" y="3561578"/>
                </a:cubicBezTo>
                <a:lnTo>
                  <a:pt x="645229" y="3564340"/>
                </a:lnTo>
                <a:lnTo>
                  <a:pt x="639038" y="3568246"/>
                </a:lnTo>
                <a:lnTo>
                  <a:pt x="639038" y="3582819"/>
                </a:lnTo>
                <a:lnTo>
                  <a:pt x="645419" y="3586724"/>
                </a:lnTo>
                <a:lnTo>
                  <a:pt x="645419" y="3593963"/>
                </a:lnTo>
                <a:cubicBezTo>
                  <a:pt x="627322" y="3602726"/>
                  <a:pt x="657992" y="3603964"/>
                  <a:pt x="638847" y="3613013"/>
                </a:cubicBezTo>
                <a:cubicBezTo>
                  <a:pt x="639418" y="3617014"/>
                  <a:pt x="637704" y="3620729"/>
                  <a:pt x="640371" y="3624253"/>
                </a:cubicBezTo>
                <a:cubicBezTo>
                  <a:pt x="643895" y="3625776"/>
                  <a:pt x="646562" y="3627586"/>
                  <a:pt x="645229" y="3630634"/>
                </a:cubicBezTo>
                <a:lnTo>
                  <a:pt x="639038" y="3634539"/>
                </a:lnTo>
                <a:lnTo>
                  <a:pt x="639038" y="3637969"/>
                </a:lnTo>
                <a:lnTo>
                  <a:pt x="632465" y="3641969"/>
                </a:lnTo>
                <a:lnTo>
                  <a:pt x="632465" y="3653209"/>
                </a:lnTo>
                <a:cubicBezTo>
                  <a:pt x="636466" y="3655971"/>
                  <a:pt x="641990" y="3657590"/>
                  <a:pt x="644467" y="3661114"/>
                </a:cubicBezTo>
                <a:lnTo>
                  <a:pt x="638942" y="3664162"/>
                </a:lnTo>
                <a:cubicBezTo>
                  <a:pt x="639800" y="3673687"/>
                  <a:pt x="637037" y="3685117"/>
                  <a:pt x="640371" y="3694547"/>
                </a:cubicBezTo>
                <a:lnTo>
                  <a:pt x="645229" y="3697214"/>
                </a:lnTo>
                <a:lnTo>
                  <a:pt x="645229" y="3726456"/>
                </a:lnTo>
                <a:lnTo>
                  <a:pt x="651896" y="3730551"/>
                </a:lnTo>
                <a:lnTo>
                  <a:pt x="645514" y="3734457"/>
                </a:lnTo>
                <a:cubicBezTo>
                  <a:pt x="645514" y="3735695"/>
                  <a:pt x="645514" y="3736933"/>
                  <a:pt x="645514" y="3737981"/>
                </a:cubicBezTo>
                <a:lnTo>
                  <a:pt x="651420" y="3741696"/>
                </a:lnTo>
                <a:lnTo>
                  <a:pt x="651420" y="3775033"/>
                </a:lnTo>
                <a:cubicBezTo>
                  <a:pt x="642847" y="3778081"/>
                  <a:pt x="644848" y="3782272"/>
                  <a:pt x="646276" y="3786463"/>
                </a:cubicBezTo>
                <a:lnTo>
                  <a:pt x="651801" y="3789511"/>
                </a:lnTo>
                <a:cubicBezTo>
                  <a:pt x="649610" y="3799798"/>
                  <a:pt x="657611" y="3818086"/>
                  <a:pt x="645419" y="3822563"/>
                </a:cubicBezTo>
                <a:lnTo>
                  <a:pt x="645419" y="3855519"/>
                </a:lnTo>
                <a:lnTo>
                  <a:pt x="638656" y="3859615"/>
                </a:lnTo>
                <a:lnTo>
                  <a:pt x="638656" y="3870474"/>
                </a:lnTo>
                <a:lnTo>
                  <a:pt x="631894" y="3874569"/>
                </a:lnTo>
                <a:lnTo>
                  <a:pt x="631894" y="3918480"/>
                </a:lnTo>
                <a:lnTo>
                  <a:pt x="625893" y="3922290"/>
                </a:lnTo>
                <a:lnTo>
                  <a:pt x="625893" y="3929434"/>
                </a:lnTo>
                <a:cubicBezTo>
                  <a:pt x="634465" y="3934672"/>
                  <a:pt x="634465" y="3934958"/>
                  <a:pt x="625893" y="3940101"/>
                </a:cubicBezTo>
                <a:lnTo>
                  <a:pt x="625893" y="3947531"/>
                </a:lnTo>
                <a:lnTo>
                  <a:pt x="631894" y="3951436"/>
                </a:lnTo>
                <a:lnTo>
                  <a:pt x="631894" y="4198134"/>
                </a:lnTo>
                <a:lnTo>
                  <a:pt x="625512" y="4202039"/>
                </a:lnTo>
                <a:lnTo>
                  <a:pt x="625512" y="4205563"/>
                </a:lnTo>
                <a:lnTo>
                  <a:pt x="632275" y="4209564"/>
                </a:lnTo>
                <a:lnTo>
                  <a:pt x="632275" y="4260904"/>
                </a:lnTo>
                <a:lnTo>
                  <a:pt x="638276" y="4264809"/>
                </a:lnTo>
                <a:lnTo>
                  <a:pt x="633227" y="4267666"/>
                </a:lnTo>
                <a:cubicBezTo>
                  <a:pt x="629036" y="4289669"/>
                  <a:pt x="635037" y="4313196"/>
                  <a:pt x="631036" y="4335198"/>
                </a:cubicBezTo>
                <a:lnTo>
                  <a:pt x="625893" y="4338056"/>
                </a:lnTo>
                <a:lnTo>
                  <a:pt x="625893" y="4345580"/>
                </a:lnTo>
                <a:lnTo>
                  <a:pt x="631894" y="4349391"/>
                </a:lnTo>
                <a:lnTo>
                  <a:pt x="631894" y="4356630"/>
                </a:lnTo>
                <a:lnTo>
                  <a:pt x="625512" y="4360535"/>
                </a:lnTo>
                <a:lnTo>
                  <a:pt x="625512" y="4389776"/>
                </a:lnTo>
                <a:lnTo>
                  <a:pt x="631703" y="4393682"/>
                </a:lnTo>
                <a:lnTo>
                  <a:pt x="625893" y="4397397"/>
                </a:lnTo>
                <a:lnTo>
                  <a:pt x="625893" y="4415875"/>
                </a:lnTo>
                <a:cubicBezTo>
                  <a:pt x="635418" y="4421114"/>
                  <a:pt x="634465" y="4426163"/>
                  <a:pt x="625893" y="4430162"/>
                </a:cubicBezTo>
                <a:cubicBezTo>
                  <a:pt x="629036" y="4444831"/>
                  <a:pt x="618368" y="4469787"/>
                  <a:pt x="632275" y="4478264"/>
                </a:cubicBezTo>
                <a:lnTo>
                  <a:pt x="632275" y="4599708"/>
                </a:lnTo>
                <a:cubicBezTo>
                  <a:pt x="633799" y="4601803"/>
                  <a:pt x="639038" y="4602470"/>
                  <a:pt x="638371" y="4605709"/>
                </a:cubicBezTo>
                <a:close/>
                <a:moveTo>
                  <a:pt x="631132" y="2178739"/>
                </a:moveTo>
                <a:cubicBezTo>
                  <a:pt x="608367" y="2167118"/>
                  <a:pt x="580268" y="2170547"/>
                  <a:pt x="556551" y="2162927"/>
                </a:cubicBezTo>
                <a:lnTo>
                  <a:pt x="539501" y="2171500"/>
                </a:lnTo>
                <a:cubicBezTo>
                  <a:pt x="553789" y="2174738"/>
                  <a:pt x="567029" y="2172833"/>
                  <a:pt x="581888" y="2177120"/>
                </a:cubicBezTo>
                <a:cubicBezTo>
                  <a:pt x="597766" y="2182606"/>
                  <a:pt x="614930" y="2183177"/>
                  <a:pt x="631132" y="2178739"/>
                </a:cubicBezTo>
                <a:close/>
                <a:moveTo>
                  <a:pt x="615320" y="1676009"/>
                </a:moveTo>
                <a:cubicBezTo>
                  <a:pt x="607062" y="1674704"/>
                  <a:pt x="598623" y="1676762"/>
                  <a:pt x="591889" y="1681724"/>
                </a:cubicBezTo>
                <a:lnTo>
                  <a:pt x="609605" y="1689820"/>
                </a:lnTo>
                <a:cubicBezTo>
                  <a:pt x="613215" y="1688801"/>
                  <a:pt x="616492" y="1686867"/>
                  <a:pt x="619130" y="1684201"/>
                </a:cubicBezTo>
                <a:cubicBezTo>
                  <a:pt x="617511" y="1681533"/>
                  <a:pt x="620940" y="1678200"/>
                  <a:pt x="615320" y="1676009"/>
                </a:cubicBezTo>
                <a:close/>
                <a:moveTo>
                  <a:pt x="595604" y="1716490"/>
                </a:moveTo>
                <a:cubicBezTo>
                  <a:pt x="602652" y="1711632"/>
                  <a:pt x="611034" y="1713442"/>
                  <a:pt x="617892" y="1707727"/>
                </a:cubicBezTo>
                <a:cubicBezTo>
                  <a:pt x="611605" y="1702203"/>
                  <a:pt x="581411" y="1704203"/>
                  <a:pt x="595604" y="1716490"/>
                </a:cubicBezTo>
                <a:close/>
                <a:moveTo>
                  <a:pt x="589126" y="1661245"/>
                </a:moveTo>
                <a:lnTo>
                  <a:pt x="583316" y="1657530"/>
                </a:lnTo>
                <a:cubicBezTo>
                  <a:pt x="554741" y="1660293"/>
                  <a:pt x="567600" y="1672580"/>
                  <a:pt x="588936" y="1668580"/>
                </a:cubicBezTo>
                <a:cubicBezTo>
                  <a:pt x="593603" y="1664769"/>
                  <a:pt x="593603" y="1663912"/>
                  <a:pt x="589126" y="1661245"/>
                </a:cubicBezTo>
                <a:close/>
                <a:moveTo>
                  <a:pt x="595794" y="1628003"/>
                </a:moveTo>
                <a:lnTo>
                  <a:pt x="612082" y="1618478"/>
                </a:lnTo>
                <a:cubicBezTo>
                  <a:pt x="586774" y="1609191"/>
                  <a:pt x="558999" y="1609191"/>
                  <a:pt x="533691" y="1618478"/>
                </a:cubicBezTo>
                <a:lnTo>
                  <a:pt x="543216" y="1624003"/>
                </a:lnTo>
                <a:cubicBezTo>
                  <a:pt x="561599" y="1622288"/>
                  <a:pt x="577697" y="1629241"/>
                  <a:pt x="595794" y="1628003"/>
                </a:cubicBezTo>
                <a:close/>
                <a:moveTo>
                  <a:pt x="612082" y="1574663"/>
                </a:moveTo>
                <a:cubicBezTo>
                  <a:pt x="590365" y="1563900"/>
                  <a:pt x="567790" y="1574663"/>
                  <a:pt x="543787" y="1572663"/>
                </a:cubicBezTo>
                <a:cubicBezTo>
                  <a:pt x="538168" y="1572091"/>
                  <a:pt x="541692" y="1567424"/>
                  <a:pt x="536358" y="1565424"/>
                </a:cubicBezTo>
                <a:cubicBezTo>
                  <a:pt x="525404" y="1564281"/>
                  <a:pt x="501496" y="1565424"/>
                  <a:pt x="522166" y="1576568"/>
                </a:cubicBezTo>
                <a:cubicBezTo>
                  <a:pt x="539701" y="1577635"/>
                  <a:pt x="557161" y="1579702"/>
                  <a:pt x="574458" y="1582759"/>
                </a:cubicBezTo>
                <a:cubicBezTo>
                  <a:pt x="583983" y="1585426"/>
                  <a:pt x="585507" y="1580663"/>
                  <a:pt x="590079" y="1580187"/>
                </a:cubicBezTo>
                <a:cubicBezTo>
                  <a:pt x="597794" y="1579426"/>
                  <a:pt x="605890" y="1582283"/>
                  <a:pt x="612082" y="1578282"/>
                </a:cubicBezTo>
                <a:close/>
                <a:moveTo>
                  <a:pt x="513498" y="1593046"/>
                </a:moveTo>
                <a:lnTo>
                  <a:pt x="513498" y="1596666"/>
                </a:lnTo>
                <a:cubicBezTo>
                  <a:pt x="534358" y="1602857"/>
                  <a:pt x="564647" y="1607905"/>
                  <a:pt x="585793" y="1596666"/>
                </a:cubicBezTo>
                <a:cubicBezTo>
                  <a:pt x="585793" y="1590760"/>
                  <a:pt x="585793" y="1590760"/>
                  <a:pt x="582935" y="1587903"/>
                </a:cubicBezTo>
                <a:cubicBezTo>
                  <a:pt x="573610" y="1588436"/>
                  <a:pt x="564485" y="1590798"/>
                  <a:pt x="556075" y="1594856"/>
                </a:cubicBezTo>
                <a:cubicBezTo>
                  <a:pt x="551817" y="1592132"/>
                  <a:pt x="547283" y="1589865"/>
                  <a:pt x="542549" y="1588093"/>
                </a:cubicBezTo>
                <a:cubicBezTo>
                  <a:pt x="533786" y="1595046"/>
                  <a:pt x="522166" y="1588284"/>
                  <a:pt x="513498" y="1593046"/>
                </a:cubicBezTo>
                <a:close/>
                <a:moveTo>
                  <a:pt x="520070" y="1735921"/>
                </a:moveTo>
                <a:cubicBezTo>
                  <a:pt x="548645" y="1746685"/>
                  <a:pt x="584650" y="1746494"/>
                  <a:pt x="616273" y="1750018"/>
                </a:cubicBezTo>
                <a:lnTo>
                  <a:pt x="619226" y="1745256"/>
                </a:lnTo>
                <a:cubicBezTo>
                  <a:pt x="614225" y="1741122"/>
                  <a:pt x="607996" y="1738740"/>
                  <a:pt x="601509" y="1738493"/>
                </a:cubicBezTo>
                <a:cubicBezTo>
                  <a:pt x="598099" y="1735416"/>
                  <a:pt x="592917" y="1735416"/>
                  <a:pt x="589508" y="1738493"/>
                </a:cubicBezTo>
                <a:cubicBezTo>
                  <a:pt x="569791" y="1735159"/>
                  <a:pt x="537215" y="1723920"/>
                  <a:pt x="520070" y="1735540"/>
                </a:cubicBezTo>
                <a:close/>
                <a:moveTo>
                  <a:pt x="582554" y="1849555"/>
                </a:moveTo>
                <a:cubicBezTo>
                  <a:pt x="593889" y="1850221"/>
                  <a:pt x="606176" y="1856888"/>
                  <a:pt x="617606" y="1851936"/>
                </a:cubicBezTo>
                <a:cubicBezTo>
                  <a:pt x="631703" y="1835553"/>
                  <a:pt x="564361" y="1839553"/>
                  <a:pt x="582554" y="1849173"/>
                </a:cubicBezTo>
                <a:close/>
                <a:moveTo>
                  <a:pt x="596556" y="1790023"/>
                </a:moveTo>
                <a:cubicBezTo>
                  <a:pt x="597318" y="1790023"/>
                  <a:pt x="598080" y="1789261"/>
                  <a:pt x="598842" y="1788785"/>
                </a:cubicBezTo>
                <a:lnTo>
                  <a:pt x="598842" y="1784975"/>
                </a:lnTo>
                <a:cubicBezTo>
                  <a:pt x="585412" y="1774878"/>
                  <a:pt x="566647" y="1780498"/>
                  <a:pt x="552932" y="1784975"/>
                </a:cubicBezTo>
                <a:cubicBezTo>
                  <a:pt x="567124" y="1788871"/>
                  <a:pt x="581859" y="1790442"/>
                  <a:pt x="596556" y="1789642"/>
                </a:cubicBezTo>
                <a:close/>
                <a:moveTo>
                  <a:pt x="529881" y="2199598"/>
                </a:moveTo>
                <a:cubicBezTo>
                  <a:pt x="546074" y="2197598"/>
                  <a:pt x="563600" y="2198360"/>
                  <a:pt x="578077" y="2190835"/>
                </a:cubicBezTo>
                <a:cubicBezTo>
                  <a:pt x="567886" y="2185596"/>
                  <a:pt x="554170" y="2189883"/>
                  <a:pt x="542263" y="2188549"/>
                </a:cubicBezTo>
                <a:lnTo>
                  <a:pt x="536453" y="2195884"/>
                </a:lnTo>
                <a:cubicBezTo>
                  <a:pt x="533501" y="2194741"/>
                  <a:pt x="522356" y="2196550"/>
                  <a:pt x="530357" y="2199217"/>
                </a:cubicBezTo>
                <a:close/>
                <a:moveTo>
                  <a:pt x="625131" y="2013670"/>
                </a:moveTo>
                <a:lnTo>
                  <a:pt x="625131" y="2009765"/>
                </a:lnTo>
                <a:cubicBezTo>
                  <a:pt x="615396" y="2002555"/>
                  <a:pt x="602100" y="2002555"/>
                  <a:pt x="592365" y="2009765"/>
                </a:cubicBezTo>
                <a:lnTo>
                  <a:pt x="592365" y="2013575"/>
                </a:lnTo>
                <a:cubicBezTo>
                  <a:pt x="603166" y="2015956"/>
                  <a:pt x="614368" y="2015861"/>
                  <a:pt x="625131" y="2013289"/>
                </a:cubicBezTo>
                <a:close/>
                <a:moveTo>
                  <a:pt x="635227" y="1967474"/>
                </a:moveTo>
                <a:cubicBezTo>
                  <a:pt x="633075" y="1966388"/>
                  <a:pt x="631008" y="1965141"/>
                  <a:pt x="629036" y="1963759"/>
                </a:cubicBezTo>
                <a:lnTo>
                  <a:pt x="614844" y="1963759"/>
                </a:lnTo>
                <a:cubicBezTo>
                  <a:pt x="585697" y="1974618"/>
                  <a:pt x="646372" y="1972617"/>
                  <a:pt x="635227" y="1967283"/>
                </a:cubicBezTo>
                <a:close/>
                <a:moveTo>
                  <a:pt x="590841" y="1919849"/>
                </a:moveTo>
                <a:cubicBezTo>
                  <a:pt x="589069" y="1920154"/>
                  <a:pt x="587355" y="1920764"/>
                  <a:pt x="585793" y="1921659"/>
                </a:cubicBezTo>
                <a:lnTo>
                  <a:pt x="585793" y="1925278"/>
                </a:lnTo>
                <a:cubicBezTo>
                  <a:pt x="603233" y="1928479"/>
                  <a:pt x="621121" y="1928479"/>
                  <a:pt x="638561" y="1925278"/>
                </a:cubicBezTo>
                <a:lnTo>
                  <a:pt x="628369" y="1920039"/>
                </a:lnTo>
                <a:cubicBezTo>
                  <a:pt x="616177" y="1918706"/>
                  <a:pt x="603128" y="1919658"/>
                  <a:pt x="590841" y="1919658"/>
                </a:cubicBezTo>
                <a:close/>
                <a:moveTo>
                  <a:pt x="609224" y="1646862"/>
                </a:moveTo>
                <a:cubicBezTo>
                  <a:pt x="602938" y="1647624"/>
                  <a:pt x="597032" y="1645719"/>
                  <a:pt x="592746" y="1648672"/>
                </a:cubicBezTo>
                <a:cubicBezTo>
                  <a:pt x="592746" y="1649910"/>
                  <a:pt x="592746" y="1651053"/>
                  <a:pt x="592746" y="1652387"/>
                </a:cubicBezTo>
                <a:lnTo>
                  <a:pt x="599318" y="1656292"/>
                </a:lnTo>
                <a:cubicBezTo>
                  <a:pt x="599318" y="1666484"/>
                  <a:pt x="619226" y="1661531"/>
                  <a:pt x="624083" y="1656863"/>
                </a:cubicBezTo>
                <a:close/>
                <a:moveTo>
                  <a:pt x="563028" y="1543897"/>
                </a:moveTo>
                <a:cubicBezTo>
                  <a:pt x="537787" y="1554184"/>
                  <a:pt x="505878" y="1541040"/>
                  <a:pt x="481208" y="1553422"/>
                </a:cubicBezTo>
                <a:cubicBezTo>
                  <a:pt x="526166" y="1562947"/>
                  <a:pt x="570743" y="1555613"/>
                  <a:pt x="617130" y="1554470"/>
                </a:cubicBezTo>
                <a:cubicBezTo>
                  <a:pt x="624940" y="1533324"/>
                  <a:pt x="575410" y="1547231"/>
                  <a:pt x="563028" y="1543326"/>
                </a:cubicBezTo>
                <a:close/>
                <a:moveTo>
                  <a:pt x="408247" y="3059896"/>
                </a:moveTo>
                <a:cubicBezTo>
                  <a:pt x="415200" y="3055705"/>
                  <a:pt x="424058" y="3059896"/>
                  <a:pt x="431297" y="3054372"/>
                </a:cubicBezTo>
                <a:cubicBezTo>
                  <a:pt x="453586" y="3056753"/>
                  <a:pt x="485113" y="3062372"/>
                  <a:pt x="506830" y="3052562"/>
                </a:cubicBezTo>
                <a:lnTo>
                  <a:pt x="506830" y="3048657"/>
                </a:lnTo>
                <a:cubicBezTo>
                  <a:pt x="492591" y="3038036"/>
                  <a:pt x="473750" y="3035893"/>
                  <a:pt x="457491" y="3043037"/>
                </a:cubicBezTo>
                <a:cubicBezTo>
                  <a:pt x="449395" y="3037894"/>
                  <a:pt x="437679" y="3031988"/>
                  <a:pt x="428154" y="3037798"/>
                </a:cubicBezTo>
                <a:cubicBezTo>
                  <a:pt x="429868" y="3051038"/>
                  <a:pt x="335476" y="3036941"/>
                  <a:pt x="381577" y="3059420"/>
                </a:cubicBezTo>
                <a:cubicBezTo>
                  <a:pt x="372052" y="3065421"/>
                  <a:pt x="358717" y="3057991"/>
                  <a:pt x="349382" y="3063421"/>
                </a:cubicBezTo>
                <a:lnTo>
                  <a:pt x="349382" y="3066945"/>
                </a:lnTo>
                <a:lnTo>
                  <a:pt x="342810" y="3070945"/>
                </a:lnTo>
                <a:lnTo>
                  <a:pt x="342810" y="3078660"/>
                </a:lnTo>
                <a:lnTo>
                  <a:pt x="351287" y="3080280"/>
                </a:lnTo>
                <a:cubicBezTo>
                  <a:pt x="371861" y="3069135"/>
                  <a:pt x="396721" y="3073898"/>
                  <a:pt x="417962" y="3079518"/>
                </a:cubicBezTo>
                <a:cubicBezTo>
                  <a:pt x="438927" y="3076679"/>
                  <a:pt x="460244" y="3080899"/>
                  <a:pt x="478541" y="3091520"/>
                </a:cubicBezTo>
                <a:cubicBezTo>
                  <a:pt x="485018" y="3089614"/>
                  <a:pt x="493210" y="3092948"/>
                  <a:pt x="500068" y="3089424"/>
                </a:cubicBezTo>
                <a:lnTo>
                  <a:pt x="493876" y="3085423"/>
                </a:lnTo>
                <a:lnTo>
                  <a:pt x="493876" y="3078184"/>
                </a:lnTo>
                <a:cubicBezTo>
                  <a:pt x="496353" y="3075041"/>
                  <a:pt x="504449" y="3077613"/>
                  <a:pt x="506830" y="3074469"/>
                </a:cubicBezTo>
                <a:lnTo>
                  <a:pt x="506830" y="3070755"/>
                </a:lnTo>
                <a:cubicBezTo>
                  <a:pt x="502735" y="3067707"/>
                  <a:pt x="493591" y="3069707"/>
                  <a:pt x="490828" y="3065421"/>
                </a:cubicBezTo>
                <a:cubicBezTo>
                  <a:pt x="477017" y="3065421"/>
                  <a:pt x="462730" y="3063421"/>
                  <a:pt x="450728" y="3072660"/>
                </a:cubicBezTo>
                <a:cubicBezTo>
                  <a:pt x="439108" y="3075136"/>
                  <a:pt x="443965" y="3064373"/>
                  <a:pt x="433583" y="3065326"/>
                </a:cubicBezTo>
                <a:cubicBezTo>
                  <a:pt x="424763" y="3066535"/>
                  <a:pt x="415800" y="3064611"/>
                  <a:pt x="408247" y="3059896"/>
                </a:cubicBezTo>
                <a:close/>
                <a:moveTo>
                  <a:pt x="518737" y="3034750"/>
                </a:moveTo>
                <a:cubicBezTo>
                  <a:pt x="520461" y="3032217"/>
                  <a:pt x="520718" y="3028950"/>
                  <a:pt x="519403" y="3026178"/>
                </a:cubicBezTo>
                <a:lnTo>
                  <a:pt x="509878" y="3021034"/>
                </a:lnTo>
                <a:cubicBezTo>
                  <a:pt x="505611" y="3019711"/>
                  <a:pt x="501077" y="3022101"/>
                  <a:pt x="499753" y="3026378"/>
                </a:cubicBezTo>
                <a:cubicBezTo>
                  <a:pt x="498648" y="3029931"/>
                  <a:pt x="500115" y="3033779"/>
                  <a:pt x="503306" y="3035703"/>
                </a:cubicBezTo>
                <a:cubicBezTo>
                  <a:pt x="508469" y="3036284"/>
                  <a:pt x="513688" y="3035960"/>
                  <a:pt x="518737" y="3034750"/>
                </a:cubicBezTo>
                <a:close/>
                <a:moveTo>
                  <a:pt x="464539" y="2888446"/>
                </a:moveTo>
                <a:cubicBezTo>
                  <a:pt x="469873" y="2887780"/>
                  <a:pt x="475779" y="2889685"/>
                  <a:pt x="480065" y="2886922"/>
                </a:cubicBezTo>
                <a:cubicBezTo>
                  <a:pt x="480065" y="2874349"/>
                  <a:pt x="453300" y="2883779"/>
                  <a:pt x="444632" y="2881017"/>
                </a:cubicBezTo>
                <a:cubicBezTo>
                  <a:pt x="435107" y="2876350"/>
                  <a:pt x="435107" y="2876350"/>
                  <a:pt x="428249" y="2879302"/>
                </a:cubicBezTo>
                <a:lnTo>
                  <a:pt x="428249" y="2882922"/>
                </a:lnTo>
                <a:cubicBezTo>
                  <a:pt x="439108" y="2887970"/>
                  <a:pt x="453300" y="2896257"/>
                  <a:pt x="464539" y="2888446"/>
                </a:cubicBezTo>
                <a:close/>
                <a:moveTo>
                  <a:pt x="457586" y="2943691"/>
                </a:moveTo>
                <a:cubicBezTo>
                  <a:pt x="456853" y="2944053"/>
                  <a:pt x="456157" y="2944463"/>
                  <a:pt x="455491" y="2944930"/>
                </a:cubicBezTo>
                <a:cubicBezTo>
                  <a:pt x="453586" y="2948930"/>
                  <a:pt x="465206" y="2946168"/>
                  <a:pt x="457586" y="2943691"/>
                </a:cubicBezTo>
                <a:close/>
                <a:moveTo>
                  <a:pt x="486733" y="2959979"/>
                </a:moveTo>
                <a:cubicBezTo>
                  <a:pt x="486733" y="2961122"/>
                  <a:pt x="486733" y="2962265"/>
                  <a:pt x="486733" y="2963504"/>
                </a:cubicBezTo>
                <a:cubicBezTo>
                  <a:pt x="503211" y="2973029"/>
                  <a:pt x="524166" y="2977505"/>
                  <a:pt x="539215" y="2967980"/>
                </a:cubicBezTo>
                <a:lnTo>
                  <a:pt x="539215" y="2956455"/>
                </a:lnTo>
                <a:cubicBezTo>
                  <a:pt x="531081" y="2949664"/>
                  <a:pt x="520642" y="2946253"/>
                  <a:pt x="510069" y="2946930"/>
                </a:cubicBezTo>
                <a:cubicBezTo>
                  <a:pt x="500544" y="2961027"/>
                  <a:pt x="496353" y="2950168"/>
                  <a:pt x="483304" y="2950644"/>
                </a:cubicBezTo>
                <a:cubicBezTo>
                  <a:pt x="479303" y="2955312"/>
                  <a:pt x="479303" y="2955407"/>
                  <a:pt x="486733" y="2959979"/>
                </a:cubicBezTo>
                <a:close/>
                <a:moveTo>
                  <a:pt x="510164" y="2939976"/>
                </a:moveTo>
                <a:cubicBezTo>
                  <a:pt x="518832" y="2939976"/>
                  <a:pt x="533882" y="2942358"/>
                  <a:pt x="538739" y="2933880"/>
                </a:cubicBezTo>
                <a:cubicBezTo>
                  <a:pt x="533501" y="2931976"/>
                  <a:pt x="497782" y="2929309"/>
                  <a:pt x="510164" y="2939976"/>
                </a:cubicBezTo>
                <a:close/>
                <a:moveTo>
                  <a:pt x="506926" y="2986459"/>
                </a:moveTo>
                <a:lnTo>
                  <a:pt x="515879" y="2991412"/>
                </a:lnTo>
                <a:cubicBezTo>
                  <a:pt x="522070" y="2991412"/>
                  <a:pt x="519594" y="2988268"/>
                  <a:pt x="520070" y="2986363"/>
                </a:cubicBezTo>
                <a:cubicBezTo>
                  <a:pt x="516060" y="2983782"/>
                  <a:pt x="510898" y="2983820"/>
                  <a:pt x="506926" y="2986459"/>
                </a:cubicBezTo>
                <a:close/>
                <a:moveTo>
                  <a:pt x="520070" y="3063801"/>
                </a:moveTo>
                <a:cubicBezTo>
                  <a:pt x="528852" y="3067488"/>
                  <a:pt x="538949" y="3066059"/>
                  <a:pt x="546359" y="3060087"/>
                </a:cubicBezTo>
                <a:cubicBezTo>
                  <a:pt x="537634" y="3056401"/>
                  <a:pt x="527595" y="3057668"/>
                  <a:pt x="520070" y="3063421"/>
                </a:cubicBezTo>
                <a:close/>
                <a:moveTo>
                  <a:pt x="529595" y="2855490"/>
                </a:moveTo>
                <a:cubicBezTo>
                  <a:pt x="485971" y="2854728"/>
                  <a:pt x="442537" y="2848917"/>
                  <a:pt x="401579" y="2865015"/>
                </a:cubicBezTo>
                <a:cubicBezTo>
                  <a:pt x="403484" y="2885112"/>
                  <a:pt x="434821" y="2866634"/>
                  <a:pt x="446061" y="2862634"/>
                </a:cubicBezTo>
                <a:cubicBezTo>
                  <a:pt x="474045" y="2861995"/>
                  <a:pt x="502011" y="2864329"/>
                  <a:pt x="529500" y="2869587"/>
                </a:cubicBezTo>
                <a:cubicBezTo>
                  <a:pt x="542549" y="2866062"/>
                  <a:pt x="542073" y="2859395"/>
                  <a:pt x="529309" y="2855109"/>
                </a:cubicBezTo>
                <a:close/>
                <a:moveTo>
                  <a:pt x="420629" y="2886255"/>
                </a:moveTo>
                <a:cubicBezTo>
                  <a:pt x="405484" y="2880636"/>
                  <a:pt x="408723" y="2893590"/>
                  <a:pt x="420629" y="2887494"/>
                </a:cubicBezTo>
                <a:cubicBezTo>
                  <a:pt x="420439" y="2886732"/>
                  <a:pt x="420629" y="2886160"/>
                  <a:pt x="420343" y="2885875"/>
                </a:cubicBezTo>
                <a:close/>
                <a:moveTo>
                  <a:pt x="211079" y="2820342"/>
                </a:moveTo>
                <a:cubicBezTo>
                  <a:pt x="222793" y="2825715"/>
                  <a:pt x="236120" y="2826400"/>
                  <a:pt x="248322" y="2822248"/>
                </a:cubicBezTo>
                <a:lnTo>
                  <a:pt x="251084" y="2817485"/>
                </a:lnTo>
                <a:lnTo>
                  <a:pt x="241178" y="2810913"/>
                </a:lnTo>
                <a:cubicBezTo>
                  <a:pt x="230034" y="2822628"/>
                  <a:pt x="210793" y="2799102"/>
                  <a:pt x="211270" y="2819962"/>
                </a:cubicBezTo>
                <a:close/>
                <a:moveTo>
                  <a:pt x="208031" y="2929309"/>
                </a:moveTo>
                <a:cubicBezTo>
                  <a:pt x="201935" y="2938834"/>
                  <a:pt x="236606" y="2938071"/>
                  <a:pt x="243083" y="2935309"/>
                </a:cubicBezTo>
                <a:cubicBezTo>
                  <a:pt x="235558" y="2929309"/>
                  <a:pt x="219080" y="2928546"/>
                  <a:pt x="208031" y="2929309"/>
                </a:cubicBezTo>
                <a:close/>
                <a:moveTo>
                  <a:pt x="259561" y="2888351"/>
                </a:moveTo>
                <a:lnTo>
                  <a:pt x="277754" y="2879398"/>
                </a:lnTo>
                <a:lnTo>
                  <a:pt x="274801" y="2873682"/>
                </a:lnTo>
                <a:cubicBezTo>
                  <a:pt x="268991" y="2883969"/>
                  <a:pt x="224605" y="2866539"/>
                  <a:pt x="243750" y="2879302"/>
                </a:cubicBezTo>
                <a:lnTo>
                  <a:pt x="237940" y="2883112"/>
                </a:lnTo>
                <a:cubicBezTo>
                  <a:pt x="236320" y="2892351"/>
                  <a:pt x="255180" y="2887494"/>
                  <a:pt x="259561" y="2888065"/>
                </a:cubicBezTo>
                <a:close/>
                <a:moveTo>
                  <a:pt x="283374" y="2809770"/>
                </a:moveTo>
                <a:cubicBezTo>
                  <a:pt x="283374" y="2809103"/>
                  <a:pt x="280897" y="2808532"/>
                  <a:pt x="279659" y="2807960"/>
                </a:cubicBezTo>
                <a:lnTo>
                  <a:pt x="263848" y="2816818"/>
                </a:lnTo>
                <a:cubicBezTo>
                  <a:pt x="261847" y="2826343"/>
                  <a:pt x="278040" y="2821295"/>
                  <a:pt x="283564" y="2816818"/>
                </a:cubicBezTo>
                <a:cubicBezTo>
                  <a:pt x="283758" y="2814370"/>
                  <a:pt x="283694" y="2811913"/>
                  <a:pt x="283374" y="2809484"/>
                </a:cubicBezTo>
                <a:close/>
                <a:moveTo>
                  <a:pt x="273849" y="2837107"/>
                </a:moveTo>
                <a:cubicBezTo>
                  <a:pt x="270229" y="2837107"/>
                  <a:pt x="267372" y="2836440"/>
                  <a:pt x="264324" y="2838535"/>
                </a:cubicBezTo>
                <a:cubicBezTo>
                  <a:pt x="263276" y="2845489"/>
                  <a:pt x="263371" y="2845489"/>
                  <a:pt x="267372" y="2848060"/>
                </a:cubicBezTo>
                <a:cubicBezTo>
                  <a:pt x="286993" y="2848537"/>
                  <a:pt x="297376" y="2848346"/>
                  <a:pt x="273659" y="2836821"/>
                </a:cubicBezTo>
                <a:close/>
                <a:moveTo>
                  <a:pt x="292899" y="2914450"/>
                </a:moveTo>
                <a:cubicBezTo>
                  <a:pt x="300328" y="2912164"/>
                  <a:pt x="288898" y="2909020"/>
                  <a:pt x="287184" y="2907115"/>
                </a:cubicBezTo>
                <a:cubicBezTo>
                  <a:pt x="281307" y="2906639"/>
                  <a:pt x="275471" y="2908439"/>
                  <a:pt x="270896" y="2912164"/>
                </a:cubicBezTo>
                <a:cubicBezTo>
                  <a:pt x="276802" y="2916735"/>
                  <a:pt x="286041" y="2913211"/>
                  <a:pt x="293185" y="2914164"/>
                </a:cubicBezTo>
                <a:close/>
                <a:moveTo>
                  <a:pt x="270134" y="2934738"/>
                </a:moveTo>
                <a:cubicBezTo>
                  <a:pt x="274111" y="2937405"/>
                  <a:pt x="279302" y="2937405"/>
                  <a:pt x="283279" y="2934738"/>
                </a:cubicBezTo>
                <a:cubicBezTo>
                  <a:pt x="279425" y="2932109"/>
                  <a:pt x="274387" y="2932004"/>
                  <a:pt x="270420" y="2934452"/>
                </a:cubicBezTo>
                <a:close/>
                <a:moveTo>
                  <a:pt x="299757" y="1374066"/>
                </a:moveTo>
                <a:cubicBezTo>
                  <a:pt x="304329" y="1370257"/>
                  <a:pt x="304329" y="1370257"/>
                  <a:pt x="299757" y="1366732"/>
                </a:cubicBezTo>
                <a:lnTo>
                  <a:pt x="286898" y="1366732"/>
                </a:lnTo>
                <a:cubicBezTo>
                  <a:pt x="282231" y="1370542"/>
                  <a:pt x="282231" y="1370542"/>
                  <a:pt x="286898" y="1374066"/>
                </a:cubicBezTo>
                <a:close/>
                <a:moveTo>
                  <a:pt x="299757" y="2601267"/>
                </a:moveTo>
                <a:cubicBezTo>
                  <a:pt x="292994" y="2603839"/>
                  <a:pt x="303662" y="2606601"/>
                  <a:pt x="305662" y="2608983"/>
                </a:cubicBezTo>
                <a:lnTo>
                  <a:pt x="315187" y="2603458"/>
                </a:lnTo>
                <a:cubicBezTo>
                  <a:pt x="311759" y="2599077"/>
                  <a:pt x="305282" y="2601554"/>
                  <a:pt x="300043" y="2600982"/>
                </a:cubicBezTo>
                <a:close/>
                <a:moveTo>
                  <a:pt x="296518" y="2845774"/>
                </a:moveTo>
                <a:cubicBezTo>
                  <a:pt x="314616" y="2851775"/>
                  <a:pt x="339190" y="2844631"/>
                  <a:pt x="355859" y="2839107"/>
                </a:cubicBezTo>
                <a:cubicBezTo>
                  <a:pt x="351001" y="2830058"/>
                  <a:pt x="295852" y="2836821"/>
                  <a:pt x="296804" y="2845489"/>
                </a:cubicBezTo>
                <a:close/>
                <a:moveTo>
                  <a:pt x="474541" y="1169374"/>
                </a:moveTo>
                <a:cubicBezTo>
                  <a:pt x="474541" y="1181852"/>
                  <a:pt x="500544" y="1172803"/>
                  <a:pt x="509783" y="1175279"/>
                </a:cubicBezTo>
                <a:cubicBezTo>
                  <a:pt x="523785" y="1166040"/>
                  <a:pt x="479303" y="1160802"/>
                  <a:pt x="474826" y="1168803"/>
                </a:cubicBezTo>
                <a:close/>
                <a:moveTo>
                  <a:pt x="481399" y="1115082"/>
                </a:moveTo>
                <a:cubicBezTo>
                  <a:pt x="488066" y="1118796"/>
                  <a:pt x="487780" y="1125940"/>
                  <a:pt x="497401" y="1123749"/>
                </a:cubicBezTo>
                <a:cubicBezTo>
                  <a:pt x="501211" y="1120606"/>
                  <a:pt x="512069" y="1118225"/>
                  <a:pt x="503211" y="1112701"/>
                </a:cubicBezTo>
                <a:cubicBezTo>
                  <a:pt x="497020" y="1113462"/>
                  <a:pt x="485399" y="1109176"/>
                  <a:pt x="481684" y="1114510"/>
                </a:cubicBezTo>
                <a:close/>
                <a:moveTo>
                  <a:pt x="526928" y="1537706"/>
                </a:moveTo>
                <a:cubicBezTo>
                  <a:pt x="533862" y="1540097"/>
                  <a:pt x="540959" y="1541973"/>
                  <a:pt x="548169" y="1543326"/>
                </a:cubicBezTo>
                <a:cubicBezTo>
                  <a:pt x="552455" y="1538468"/>
                  <a:pt x="576172" y="1533038"/>
                  <a:pt x="571315" y="1525800"/>
                </a:cubicBezTo>
                <a:cubicBezTo>
                  <a:pt x="558932" y="1520847"/>
                  <a:pt x="544835" y="1533229"/>
                  <a:pt x="533691" y="1526848"/>
                </a:cubicBezTo>
                <a:cubicBezTo>
                  <a:pt x="524737" y="1521132"/>
                  <a:pt x="526928" y="1532753"/>
                  <a:pt x="526928" y="1537706"/>
                </a:cubicBezTo>
                <a:close/>
                <a:moveTo>
                  <a:pt x="458539" y="1554089"/>
                </a:moveTo>
                <a:lnTo>
                  <a:pt x="467587" y="1548755"/>
                </a:lnTo>
                <a:cubicBezTo>
                  <a:pt x="455957" y="1542316"/>
                  <a:pt x="442203" y="1540868"/>
                  <a:pt x="429487" y="1544755"/>
                </a:cubicBezTo>
                <a:cubicBezTo>
                  <a:pt x="437203" y="1552003"/>
                  <a:pt x="447747" y="1555432"/>
                  <a:pt x="458253" y="1554089"/>
                </a:cubicBezTo>
                <a:close/>
                <a:moveTo>
                  <a:pt x="453395" y="2694232"/>
                </a:moveTo>
                <a:cubicBezTo>
                  <a:pt x="438346" y="2688612"/>
                  <a:pt x="441584" y="2701661"/>
                  <a:pt x="453395" y="2695470"/>
                </a:cubicBezTo>
                <a:cubicBezTo>
                  <a:pt x="453300" y="2695089"/>
                  <a:pt x="453490" y="2694517"/>
                  <a:pt x="453109" y="2694232"/>
                </a:cubicBezTo>
                <a:close/>
                <a:moveTo>
                  <a:pt x="436822" y="2817580"/>
                </a:moveTo>
                <a:cubicBezTo>
                  <a:pt x="451681" y="2820438"/>
                  <a:pt x="467207" y="2815295"/>
                  <a:pt x="480732" y="2813008"/>
                </a:cubicBezTo>
                <a:cubicBezTo>
                  <a:pt x="468826" y="2804150"/>
                  <a:pt x="449109" y="2806341"/>
                  <a:pt x="435107" y="2809103"/>
                </a:cubicBezTo>
                <a:cubicBezTo>
                  <a:pt x="435488" y="2811865"/>
                  <a:pt x="432821" y="2815009"/>
                  <a:pt x="436536" y="2817580"/>
                </a:cubicBezTo>
                <a:close/>
                <a:moveTo>
                  <a:pt x="503497" y="2744714"/>
                </a:moveTo>
                <a:cubicBezTo>
                  <a:pt x="508450" y="2741094"/>
                  <a:pt x="508450" y="2741094"/>
                  <a:pt x="503497" y="2737285"/>
                </a:cubicBezTo>
                <a:cubicBezTo>
                  <a:pt x="489495" y="2739475"/>
                  <a:pt x="477970" y="2732808"/>
                  <a:pt x="464349" y="2733570"/>
                </a:cubicBezTo>
                <a:cubicBezTo>
                  <a:pt x="459682" y="2737189"/>
                  <a:pt x="459682" y="2737189"/>
                  <a:pt x="464349" y="2740999"/>
                </a:cubicBezTo>
                <a:cubicBezTo>
                  <a:pt x="477132" y="2744057"/>
                  <a:pt x="490276" y="2745314"/>
                  <a:pt x="503401" y="2744714"/>
                </a:cubicBezTo>
                <a:close/>
                <a:moveTo>
                  <a:pt x="499687" y="2709567"/>
                </a:moveTo>
                <a:cubicBezTo>
                  <a:pt x="482570" y="2706881"/>
                  <a:pt x="465159" y="2706623"/>
                  <a:pt x="447966" y="2708805"/>
                </a:cubicBezTo>
                <a:cubicBezTo>
                  <a:pt x="444632" y="2728617"/>
                  <a:pt x="460634" y="2708805"/>
                  <a:pt x="467016" y="2717568"/>
                </a:cubicBezTo>
                <a:cubicBezTo>
                  <a:pt x="467016" y="2722711"/>
                  <a:pt x="472445" y="2722711"/>
                  <a:pt x="476541" y="2722616"/>
                </a:cubicBezTo>
                <a:close/>
                <a:moveTo>
                  <a:pt x="542740" y="1513703"/>
                </a:moveTo>
                <a:cubicBezTo>
                  <a:pt x="558170" y="1502082"/>
                  <a:pt x="502830" y="1504940"/>
                  <a:pt x="497115" y="1509988"/>
                </a:cubicBezTo>
                <a:cubicBezTo>
                  <a:pt x="471016" y="1503702"/>
                  <a:pt x="439965" y="1499035"/>
                  <a:pt x="415200" y="1508369"/>
                </a:cubicBezTo>
                <a:cubicBezTo>
                  <a:pt x="421486" y="1512465"/>
                  <a:pt x="431297" y="1507512"/>
                  <a:pt x="437488" y="1513512"/>
                </a:cubicBezTo>
                <a:cubicBezTo>
                  <a:pt x="442327" y="1513036"/>
                  <a:pt x="447166" y="1514436"/>
                  <a:pt x="451014" y="1517418"/>
                </a:cubicBezTo>
                <a:cubicBezTo>
                  <a:pt x="479303" y="1508464"/>
                  <a:pt x="512545" y="1516370"/>
                  <a:pt x="542644" y="1513703"/>
                </a:cubicBezTo>
                <a:close/>
                <a:moveTo>
                  <a:pt x="576172" y="1491700"/>
                </a:moveTo>
                <a:cubicBezTo>
                  <a:pt x="628751" y="1490367"/>
                  <a:pt x="565790" y="1486366"/>
                  <a:pt x="553027" y="1478841"/>
                </a:cubicBezTo>
                <a:cubicBezTo>
                  <a:pt x="553027" y="1475794"/>
                  <a:pt x="553027" y="1475794"/>
                  <a:pt x="549979" y="1473126"/>
                </a:cubicBezTo>
                <a:cubicBezTo>
                  <a:pt x="538949" y="1473031"/>
                  <a:pt x="527947" y="1474279"/>
                  <a:pt x="517213" y="1476841"/>
                </a:cubicBezTo>
                <a:cubicBezTo>
                  <a:pt x="497305" y="1469031"/>
                  <a:pt x="417962" y="1461696"/>
                  <a:pt x="493876" y="1482461"/>
                </a:cubicBezTo>
                <a:lnTo>
                  <a:pt x="493876" y="1493605"/>
                </a:lnTo>
                <a:cubicBezTo>
                  <a:pt x="520546" y="1498558"/>
                  <a:pt x="549979" y="1502749"/>
                  <a:pt x="576077" y="1491700"/>
                </a:cubicBezTo>
                <a:close/>
                <a:moveTo>
                  <a:pt x="566647" y="1450362"/>
                </a:moveTo>
                <a:cubicBezTo>
                  <a:pt x="557122" y="1439122"/>
                  <a:pt x="539692" y="1447409"/>
                  <a:pt x="528547" y="1439789"/>
                </a:cubicBezTo>
                <a:cubicBezTo>
                  <a:pt x="514165" y="1437312"/>
                  <a:pt x="504163" y="1448076"/>
                  <a:pt x="491019" y="1440360"/>
                </a:cubicBezTo>
                <a:cubicBezTo>
                  <a:pt x="479303" y="1449314"/>
                  <a:pt x="466730" y="1433503"/>
                  <a:pt x="455205" y="1445314"/>
                </a:cubicBezTo>
                <a:cubicBezTo>
                  <a:pt x="459396" y="1449123"/>
                  <a:pt x="466254" y="1447028"/>
                  <a:pt x="471016" y="1447504"/>
                </a:cubicBezTo>
                <a:cubicBezTo>
                  <a:pt x="479208" y="1454076"/>
                  <a:pt x="487971" y="1448362"/>
                  <a:pt x="496258" y="1454267"/>
                </a:cubicBezTo>
                <a:cubicBezTo>
                  <a:pt x="504716" y="1449724"/>
                  <a:pt x="515184" y="1451495"/>
                  <a:pt x="521689" y="1458553"/>
                </a:cubicBezTo>
                <a:cubicBezTo>
                  <a:pt x="538072" y="1459601"/>
                  <a:pt x="547502" y="1452647"/>
                  <a:pt x="563885" y="1454839"/>
                </a:cubicBezTo>
                <a:close/>
                <a:moveTo>
                  <a:pt x="382624" y="1353492"/>
                </a:moveTo>
                <a:cubicBezTo>
                  <a:pt x="406151" y="1360541"/>
                  <a:pt x="434536" y="1349111"/>
                  <a:pt x="457491" y="1358826"/>
                </a:cubicBezTo>
                <a:cubicBezTo>
                  <a:pt x="468635" y="1350730"/>
                  <a:pt x="478541" y="1361684"/>
                  <a:pt x="491400" y="1358826"/>
                </a:cubicBezTo>
                <a:lnTo>
                  <a:pt x="494543" y="1354255"/>
                </a:lnTo>
                <a:cubicBezTo>
                  <a:pt x="482542" y="1342348"/>
                  <a:pt x="465301" y="1344730"/>
                  <a:pt x="450442" y="1343682"/>
                </a:cubicBezTo>
                <a:cubicBezTo>
                  <a:pt x="431392" y="1336633"/>
                  <a:pt x="408151" y="1334157"/>
                  <a:pt x="389482" y="1345682"/>
                </a:cubicBezTo>
                <a:cubicBezTo>
                  <a:pt x="389482" y="1346825"/>
                  <a:pt x="389482" y="1347968"/>
                  <a:pt x="388816" y="1349397"/>
                </a:cubicBezTo>
                <a:close/>
                <a:moveTo>
                  <a:pt x="405008" y="1314821"/>
                </a:moveTo>
                <a:cubicBezTo>
                  <a:pt x="418534" y="1304344"/>
                  <a:pt x="382720" y="1306534"/>
                  <a:pt x="377005" y="1308629"/>
                </a:cubicBezTo>
                <a:cubicBezTo>
                  <a:pt x="372337" y="1320155"/>
                  <a:pt x="397864" y="1312916"/>
                  <a:pt x="404818" y="1314821"/>
                </a:cubicBezTo>
                <a:close/>
                <a:moveTo>
                  <a:pt x="504735" y="1260052"/>
                </a:moveTo>
                <a:cubicBezTo>
                  <a:pt x="494257" y="1258042"/>
                  <a:pt x="483408" y="1259766"/>
                  <a:pt x="474064" y="1264910"/>
                </a:cubicBezTo>
                <a:cubicBezTo>
                  <a:pt x="484875" y="1268148"/>
                  <a:pt x="496401" y="1268148"/>
                  <a:pt x="507211" y="1264910"/>
                </a:cubicBezTo>
                <a:cubicBezTo>
                  <a:pt x="506545" y="1263291"/>
                  <a:pt x="508354" y="1261290"/>
                  <a:pt x="504544" y="1260052"/>
                </a:cubicBezTo>
                <a:close/>
                <a:moveTo>
                  <a:pt x="500163" y="1284627"/>
                </a:moveTo>
                <a:lnTo>
                  <a:pt x="503116" y="1289008"/>
                </a:lnTo>
                <a:cubicBezTo>
                  <a:pt x="516260" y="1288246"/>
                  <a:pt x="528833" y="1292056"/>
                  <a:pt x="539406" y="1283865"/>
                </a:cubicBezTo>
                <a:cubicBezTo>
                  <a:pt x="542454" y="1274340"/>
                  <a:pt x="529119" y="1279198"/>
                  <a:pt x="522451" y="1281007"/>
                </a:cubicBezTo>
                <a:cubicBezTo>
                  <a:pt x="515155" y="1276206"/>
                  <a:pt x="505392" y="1277778"/>
                  <a:pt x="499972" y="1284627"/>
                </a:cubicBezTo>
                <a:close/>
                <a:moveTo>
                  <a:pt x="444918" y="1281674"/>
                </a:moveTo>
                <a:lnTo>
                  <a:pt x="421772" y="1294533"/>
                </a:lnTo>
                <a:lnTo>
                  <a:pt x="421772" y="1298248"/>
                </a:lnTo>
                <a:cubicBezTo>
                  <a:pt x="447585" y="1303295"/>
                  <a:pt x="525976" y="1278055"/>
                  <a:pt x="444727" y="1281483"/>
                </a:cubicBezTo>
                <a:close/>
                <a:moveTo>
                  <a:pt x="427106" y="1231287"/>
                </a:moveTo>
                <a:cubicBezTo>
                  <a:pt x="412057" y="1225476"/>
                  <a:pt x="415200" y="1238621"/>
                  <a:pt x="427106" y="1232525"/>
                </a:cubicBezTo>
                <a:cubicBezTo>
                  <a:pt x="427011" y="1232049"/>
                  <a:pt x="427201" y="1231573"/>
                  <a:pt x="426916" y="1231287"/>
                </a:cubicBezTo>
                <a:close/>
                <a:moveTo>
                  <a:pt x="416248" y="1372447"/>
                </a:moveTo>
                <a:cubicBezTo>
                  <a:pt x="419010" y="1374352"/>
                  <a:pt x="421867" y="1376067"/>
                  <a:pt x="424153" y="1377496"/>
                </a:cubicBezTo>
                <a:lnTo>
                  <a:pt x="438155" y="1377496"/>
                </a:lnTo>
                <a:cubicBezTo>
                  <a:pt x="442822" y="1373685"/>
                  <a:pt x="442822" y="1373685"/>
                  <a:pt x="438155" y="1370066"/>
                </a:cubicBezTo>
                <a:cubicBezTo>
                  <a:pt x="431678" y="1371495"/>
                  <a:pt x="419486" y="1367208"/>
                  <a:pt x="416057" y="1372447"/>
                </a:cubicBezTo>
                <a:close/>
                <a:moveTo>
                  <a:pt x="404246" y="1418644"/>
                </a:moveTo>
                <a:cubicBezTo>
                  <a:pt x="342905" y="1437694"/>
                  <a:pt x="396531" y="1431312"/>
                  <a:pt x="424725" y="1432645"/>
                </a:cubicBezTo>
                <a:cubicBezTo>
                  <a:pt x="446918" y="1420263"/>
                  <a:pt x="473207" y="1443218"/>
                  <a:pt x="493686" y="1423692"/>
                </a:cubicBezTo>
                <a:lnTo>
                  <a:pt x="493686" y="1420072"/>
                </a:lnTo>
                <a:cubicBezTo>
                  <a:pt x="509212" y="1415786"/>
                  <a:pt x="529405" y="1427407"/>
                  <a:pt x="546169" y="1420072"/>
                </a:cubicBezTo>
                <a:lnTo>
                  <a:pt x="546169" y="1416453"/>
                </a:lnTo>
                <a:lnTo>
                  <a:pt x="536644" y="1411119"/>
                </a:lnTo>
                <a:cubicBezTo>
                  <a:pt x="516641" y="1424168"/>
                  <a:pt x="523309" y="1397498"/>
                  <a:pt x="503116" y="1411119"/>
                </a:cubicBezTo>
                <a:cubicBezTo>
                  <a:pt x="496543" y="1409690"/>
                  <a:pt x="494353" y="1413690"/>
                  <a:pt x="489971" y="1414357"/>
                </a:cubicBezTo>
                <a:cubicBezTo>
                  <a:pt x="471921" y="1409556"/>
                  <a:pt x="452995" y="1409071"/>
                  <a:pt x="434726" y="1412928"/>
                </a:cubicBezTo>
                <a:cubicBezTo>
                  <a:pt x="433393" y="1424358"/>
                  <a:pt x="412628" y="1414833"/>
                  <a:pt x="404056" y="1418644"/>
                </a:cubicBezTo>
                <a:close/>
                <a:moveTo>
                  <a:pt x="543026" y="1395783"/>
                </a:moveTo>
                <a:cubicBezTo>
                  <a:pt x="545407" y="1396926"/>
                  <a:pt x="547312" y="1398451"/>
                  <a:pt x="549122" y="1399498"/>
                </a:cubicBezTo>
                <a:cubicBezTo>
                  <a:pt x="555027" y="1400737"/>
                  <a:pt x="565219" y="1396831"/>
                  <a:pt x="556170" y="1392164"/>
                </a:cubicBezTo>
                <a:cubicBezTo>
                  <a:pt x="553027" y="1392545"/>
                  <a:pt x="535310" y="1390545"/>
                  <a:pt x="543026" y="1395783"/>
                </a:cubicBezTo>
                <a:close/>
                <a:moveTo>
                  <a:pt x="565981" y="1320631"/>
                </a:moveTo>
                <a:cubicBezTo>
                  <a:pt x="563980" y="1316345"/>
                  <a:pt x="557694" y="1320631"/>
                  <a:pt x="555503" y="1321965"/>
                </a:cubicBezTo>
                <a:cubicBezTo>
                  <a:pt x="542073" y="1320060"/>
                  <a:pt x="534834" y="1330442"/>
                  <a:pt x="523309" y="1321965"/>
                </a:cubicBezTo>
                <a:cubicBezTo>
                  <a:pt x="511307" y="1324917"/>
                  <a:pt x="487114" y="1309392"/>
                  <a:pt x="480827" y="1322917"/>
                </a:cubicBezTo>
                <a:cubicBezTo>
                  <a:pt x="507021" y="1327870"/>
                  <a:pt x="539025" y="1332442"/>
                  <a:pt x="566552" y="1327299"/>
                </a:cubicBezTo>
                <a:cubicBezTo>
                  <a:pt x="566581" y="1325098"/>
                  <a:pt x="566390" y="1322888"/>
                  <a:pt x="565981" y="1320726"/>
                </a:cubicBezTo>
                <a:close/>
                <a:moveTo>
                  <a:pt x="552169" y="1253956"/>
                </a:moveTo>
                <a:cubicBezTo>
                  <a:pt x="540263" y="1247860"/>
                  <a:pt x="527309" y="1236240"/>
                  <a:pt x="513498" y="1243383"/>
                </a:cubicBezTo>
                <a:lnTo>
                  <a:pt x="513498" y="1251956"/>
                </a:lnTo>
                <a:cubicBezTo>
                  <a:pt x="519099" y="1251413"/>
                  <a:pt x="524728" y="1252823"/>
                  <a:pt x="529405" y="1255957"/>
                </a:cubicBezTo>
                <a:cubicBezTo>
                  <a:pt x="549407" y="1256147"/>
                  <a:pt x="549407" y="1256052"/>
                  <a:pt x="552169" y="1253575"/>
                </a:cubicBezTo>
                <a:close/>
                <a:moveTo>
                  <a:pt x="470826" y="1233858"/>
                </a:moveTo>
                <a:cubicBezTo>
                  <a:pt x="460253" y="1233096"/>
                  <a:pt x="427106" y="1238145"/>
                  <a:pt x="450061" y="1248622"/>
                </a:cubicBezTo>
                <a:cubicBezTo>
                  <a:pt x="464730" y="1251479"/>
                  <a:pt x="520642" y="1245193"/>
                  <a:pt x="477970" y="1241288"/>
                </a:cubicBezTo>
                <a:cubicBezTo>
                  <a:pt x="471778" y="1239764"/>
                  <a:pt x="476350" y="1235287"/>
                  <a:pt x="470826" y="1233858"/>
                </a:cubicBezTo>
                <a:close/>
                <a:moveTo>
                  <a:pt x="461301" y="1216904"/>
                </a:moveTo>
                <a:cubicBezTo>
                  <a:pt x="450823" y="1208617"/>
                  <a:pt x="438632" y="1213665"/>
                  <a:pt x="428059" y="1216904"/>
                </a:cubicBezTo>
                <a:lnTo>
                  <a:pt x="428059" y="1220428"/>
                </a:lnTo>
                <a:cubicBezTo>
                  <a:pt x="432535" y="1224333"/>
                  <a:pt x="440727" y="1221571"/>
                  <a:pt x="445109" y="1218713"/>
                </a:cubicBezTo>
                <a:cubicBezTo>
                  <a:pt x="450728" y="1218523"/>
                  <a:pt x="456824" y="1220333"/>
                  <a:pt x="461396" y="1216809"/>
                </a:cubicBezTo>
                <a:close/>
                <a:moveTo>
                  <a:pt x="460729" y="1047930"/>
                </a:moveTo>
                <a:cubicBezTo>
                  <a:pt x="457567" y="1045397"/>
                  <a:pt x="453843" y="1043663"/>
                  <a:pt x="449871" y="1042882"/>
                </a:cubicBezTo>
                <a:cubicBezTo>
                  <a:pt x="440346" y="1050026"/>
                  <a:pt x="425773" y="1042311"/>
                  <a:pt x="414914" y="1047835"/>
                </a:cubicBezTo>
                <a:lnTo>
                  <a:pt x="414914" y="1051454"/>
                </a:lnTo>
                <a:cubicBezTo>
                  <a:pt x="430030" y="1054550"/>
                  <a:pt x="445613" y="1054550"/>
                  <a:pt x="460729" y="1051454"/>
                </a:cubicBezTo>
                <a:close/>
                <a:moveTo>
                  <a:pt x="439965" y="1069171"/>
                </a:moveTo>
                <a:cubicBezTo>
                  <a:pt x="436155" y="1066599"/>
                  <a:pt x="429487" y="1068695"/>
                  <a:pt x="424820" y="1068028"/>
                </a:cubicBezTo>
                <a:cubicBezTo>
                  <a:pt x="420153" y="1071647"/>
                  <a:pt x="420153" y="1071647"/>
                  <a:pt x="424820" y="1075362"/>
                </a:cubicBezTo>
                <a:lnTo>
                  <a:pt x="432154" y="1075362"/>
                </a:lnTo>
                <a:cubicBezTo>
                  <a:pt x="433202" y="1073743"/>
                  <a:pt x="441203" y="1071362"/>
                  <a:pt x="440060" y="1069076"/>
                </a:cubicBezTo>
                <a:close/>
                <a:moveTo>
                  <a:pt x="414914" y="1125178"/>
                </a:moveTo>
                <a:cubicBezTo>
                  <a:pt x="413676" y="1133560"/>
                  <a:pt x="429392" y="1131179"/>
                  <a:pt x="433964" y="1129083"/>
                </a:cubicBezTo>
                <a:cubicBezTo>
                  <a:pt x="433964" y="1127845"/>
                  <a:pt x="433964" y="1126702"/>
                  <a:pt x="433964" y="1125464"/>
                </a:cubicBezTo>
                <a:cubicBezTo>
                  <a:pt x="430764" y="1122968"/>
                  <a:pt x="427106" y="1121121"/>
                  <a:pt x="423201" y="1120035"/>
                </a:cubicBezTo>
                <a:close/>
                <a:moveTo>
                  <a:pt x="412342" y="1141276"/>
                </a:moveTo>
                <a:cubicBezTo>
                  <a:pt x="396150" y="1150801"/>
                  <a:pt x="441489" y="1157182"/>
                  <a:pt x="447204" y="1147562"/>
                </a:cubicBezTo>
                <a:cubicBezTo>
                  <a:pt x="450157" y="1138799"/>
                  <a:pt x="435584" y="1142323"/>
                  <a:pt x="431392" y="1141752"/>
                </a:cubicBezTo>
                <a:cubicBezTo>
                  <a:pt x="422153" y="1136608"/>
                  <a:pt x="420534" y="1136608"/>
                  <a:pt x="412628" y="1141180"/>
                </a:cubicBezTo>
                <a:close/>
                <a:moveTo>
                  <a:pt x="404722" y="1196901"/>
                </a:moveTo>
                <a:lnTo>
                  <a:pt x="398722" y="1200712"/>
                </a:lnTo>
                <a:lnTo>
                  <a:pt x="391864" y="1200712"/>
                </a:lnTo>
                <a:cubicBezTo>
                  <a:pt x="387292" y="1204426"/>
                  <a:pt x="387292" y="1204521"/>
                  <a:pt x="391864" y="1208045"/>
                </a:cubicBezTo>
                <a:cubicBezTo>
                  <a:pt x="405580" y="1206617"/>
                  <a:pt x="424058" y="1213379"/>
                  <a:pt x="404818" y="1196806"/>
                </a:cubicBezTo>
                <a:close/>
                <a:moveTo>
                  <a:pt x="394150" y="634926"/>
                </a:moveTo>
                <a:cubicBezTo>
                  <a:pt x="392626" y="632354"/>
                  <a:pt x="388244" y="630926"/>
                  <a:pt x="384625" y="629116"/>
                </a:cubicBezTo>
                <a:cubicBezTo>
                  <a:pt x="379767" y="629688"/>
                  <a:pt x="374052" y="627783"/>
                  <a:pt x="369670" y="630450"/>
                </a:cubicBezTo>
                <a:cubicBezTo>
                  <a:pt x="368308" y="633603"/>
                  <a:pt x="368747" y="637241"/>
                  <a:pt x="370813" y="639975"/>
                </a:cubicBezTo>
                <a:lnTo>
                  <a:pt x="385482" y="639975"/>
                </a:lnTo>
                <a:close/>
                <a:moveTo>
                  <a:pt x="376528" y="1088507"/>
                </a:moveTo>
                <a:cubicBezTo>
                  <a:pt x="377767" y="1090221"/>
                  <a:pt x="387673" y="1091079"/>
                  <a:pt x="387577" y="1087364"/>
                </a:cubicBezTo>
                <a:cubicBezTo>
                  <a:pt x="385291" y="1085840"/>
                  <a:pt x="376909" y="1084887"/>
                  <a:pt x="376624" y="1088793"/>
                </a:cubicBezTo>
                <a:close/>
                <a:moveTo>
                  <a:pt x="371290" y="1163469"/>
                </a:moveTo>
                <a:cubicBezTo>
                  <a:pt x="344620" y="1174423"/>
                  <a:pt x="386339" y="1180423"/>
                  <a:pt x="388625" y="1169945"/>
                </a:cubicBezTo>
                <a:cubicBezTo>
                  <a:pt x="390911" y="1159468"/>
                  <a:pt x="378434" y="1164326"/>
                  <a:pt x="371385" y="1163755"/>
                </a:cubicBezTo>
                <a:close/>
                <a:moveTo>
                  <a:pt x="371957" y="1402546"/>
                </a:moveTo>
                <a:cubicBezTo>
                  <a:pt x="368337" y="1400127"/>
                  <a:pt x="364003" y="1399012"/>
                  <a:pt x="359669" y="1399403"/>
                </a:cubicBezTo>
                <a:cubicBezTo>
                  <a:pt x="353478" y="1397879"/>
                  <a:pt x="357955" y="1393402"/>
                  <a:pt x="352335" y="1391973"/>
                </a:cubicBezTo>
                <a:cubicBezTo>
                  <a:pt x="342143" y="1391973"/>
                  <a:pt x="331951" y="1390259"/>
                  <a:pt x="323760" y="1397117"/>
                </a:cubicBezTo>
                <a:cubicBezTo>
                  <a:pt x="325284" y="1401022"/>
                  <a:pt x="333857" y="1397879"/>
                  <a:pt x="336238" y="1401213"/>
                </a:cubicBezTo>
                <a:lnTo>
                  <a:pt x="336238" y="1405308"/>
                </a:lnTo>
                <a:cubicBezTo>
                  <a:pt x="358050" y="1423311"/>
                  <a:pt x="476065" y="1393021"/>
                  <a:pt x="389197" y="1390259"/>
                </a:cubicBezTo>
                <a:cubicBezTo>
                  <a:pt x="389197" y="1391497"/>
                  <a:pt x="389197" y="1392640"/>
                  <a:pt x="389197" y="1394354"/>
                </a:cubicBezTo>
                <a:close/>
                <a:moveTo>
                  <a:pt x="360241" y="1450171"/>
                </a:moveTo>
                <a:cubicBezTo>
                  <a:pt x="365356" y="1447676"/>
                  <a:pt x="370204" y="1444675"/>
                  <a:pt x="374719" y="1441218"/>
                </a:cubicBezTo>
                <a:cubicBezTo>
                  <a:pt x="372337" y="1438932"/>
                  <a:pt x="368623" y="1439980"/>
                  <a:pt x="365765" y="1439694"/>
                </a:cubicBezTo>
                <a:cubicBezTo>
                  <a:pt x="358240" y="1444551"/>
                  <a:pt x="349859" y="1443028"/>
                  <a:pt x="342810" y="1449219"/>
                </a:cubicBezTo>
                <a:cubicBezTo>
                  <a:pt x="347953" y="1452933"/>
                  <a:pt x="354335" y="1450933"/>
                  <a:pt x="360336" y="1450552"/>
                </a:cubicBezTo>
                <a:close/>
                <a:moveTo>
                  <a:pt x="344905" y="1506655"/>
                </a:moveTo>
                <a:lnTo>
                  <a:pt x="336047" y="1511607"/>
                </a:lnTo>
                <a:cubicBezTo>
                  <a:pt x="342143" y="1516275"/>
                  <a:pt x="350049" y="1511607"/>
                  <a:pt x="355764" y="1507893"/>
                </a:cubicBezTo>
                <a:cubicBezTo>
                  <a:pt x="352478" y="1506026"/>
                  <a:pt x="348535" y="1505712"/>
                  <a:pt x="345001" y="1507035"/>
                </a:cubicBezTo>
                <a:close/>
                <a:moveTo>
                  <a:pt x="345858" y="1420930"/>
                </a:moveTo>
                <a:cubicBezTo>
                  <a:pt x="354049" y="1416262"/>
                  <a:pt x="333094" y="1415976"/>
                  <a:pt x="330523" y="1418548"/>
                </a:cubicBezTo>
                <a:cubicBezTo>
                  <a:pt x="331380" y="1424358"/>
                  <a:pt x="341953" y="1420834"/>
                  <a:pt x="345953" y="1421691"/>
                </a:cubicBezTo>
                <a:close/>
                <a:moveTo>
                  <a:pt x="319474" y="2854442"/>
                </a:moveTo>
                <a:lnTo>
                  <a:pt x="306615" y="2854442"/>
                </a:lnTo>
                <a:cubicBezTo>
                  <a:pt x="301852" y="2858157"/>
                  <a:pt x="301852" y="2858157"/>
                  <a:pt x="306615" y="2861871"/>
                </a:cubicBezTo>
                <a:lnTo>
                  <a:pt x="319474" y="2861871"/>
                </a:lnTo>
                <a:cubicBezTo>
                  <a:pt x="324332" y="2858919"/>
                  <a:pt x="324332" y="2858919"/>
                  <a:pt x="319569" y="2855204"/>
                </a:cubicBezTo>
                <a:close/>
                <a:moveTo>
                  <a:pt x="306996" y="2965123"/>
                </a:moveTo>
                <a:cubicBezTo>
                  <a:pt x="321284" y="2966932"/>
                  <a:pt x="336333" y="2973505"/>
                  <a:pt x="349001" y="2963217"/>
                </a:cubicBezTo>
                <a:lnTo>
                  <a:pt x="349001" y="2960074"/>
                </a:lnTo>
                <a:lnTo>
                  <a:pt x="388244" y="2938071"/>
                </a:lnTo>
                <a:cubicBezTo>
                  <a:pt x="375671" y="2926356"/>
                  <a:pt x="355954" y="2933214"/>
                  <a:pt x="342619" y="2937500"/>
                </a:cubicBezTo>
                <a:lnTo>
                  <a:pt x="342619" y="2941024"/>
                </a:lnTo>
                <a:lnTo>
                  <a:pt x="336238" y="2944834"/>
                </a:lnTo>
                <a:cubicBezTo>
                  <a:pt x="338619" y="2948072"/>
                  <a:pt x="347096" y="2944834"/>
                  <a:pt x="348620" y="2948739"/>
                </a:cubicBezTo>
                <a:cubicBezTo>
                  <a:pt x="335742" y="2955798"/>
                  <a:pt x="321064" y="2958912"/>
                  <a:pt x="306424" y="2957693"/>
                </a:cubicBezTo>
                <a:cubicBezTo>
                  <a:pt x="301852" y="2962265"/>
                  <a:pt x="301852" y="2962360"/>
                  <a:pt x="307091" y="2965885"/>
                </a:cubicBezTo>
                <a:close/>
                <a:moveTo>
                  <a:pt x="388339" y="2882255"/>
                </a:moveTo>
                <a:lnTo>
                  <a:pt x="388339" y="2878731"/>
                </a:lnTo>
                <a:cubicBezTo>
                  <a:pt x="384148" y="2874349"/>
                  <a:pt x="375385" y="2877397"/>
                  <a:pt x="371194" y="2880160"/>
                </a:cubicBezTo>
                <a:cubicBezTo>
                  <a:pt x="359079" y="2880836"/>
                  <a:pt x="347077" y="2882817"/>
                  <a:pt x="335380" y="2886065"/>
                </a:cubicBezTo>
                <a:cubicBezTo>
                  <a:pt x="325284" y="2890637"/>
                  <a:pt x="317283" y="2881112"/>
                  <a:pt x="304996" y="2883969"/>
                </a:cubicBezTo>
                <a:cubicBezTo>
                  <a:pt x="291470" y="2907782"/>
                  <a:pt x="379767" y="2894257"/>
                  <a:pt x="388435" y="2883017"/>
                </a:cubicBezTo>
                <a:close/>
                <a:moveTo>
                  <a:pt x="391483" y="1472555"/>
                </a:moveTo>
                <a:cubicBezTo>
                  <a:pt x="408247" y="1463030"/>
                  <a:pt x="426916" y="1473412"/>
                  <a:pt x="444727" y="1472555"/>
                </a:cubicBezTo>
                <a:cubicBezTo>
                  <a:pt x="455395" y="1459410"/>
                  <a:pt x="419200" y="1467030"/>
                  <a:pt x="410057" y="1465126"/>
                </a:cubicBezTo>
                <a:cubicBezTo>
                  <a:pt x="403799" y="1457982"/>
                  <a:pt x="393302" y="1456372"/>
                  <a:pt x="385196" y="1461315"/>
                </a:cubicBezTo>
                <a:cubicBezTo>
                  <a:pt x="377586" y="1460792"/>
                  <a:pt x="369937" y="1461430"/>
                  <a:pt x="362527" y="1463221"/>
                </a:cubicBezTo>
                <a:cubicBezTo>
                  <a:pt x="362527" y="1465126"/>
                  <a:pt x="360241" y="1467792"/>
                  <a:pt x="366527" y="1468364"/>
                </a:cubicBezTo>
                <a:cubicBezTo>
                  <a:pt x="376814" y="1461696"/>
                  <a:pt x="381005" y="1475794"/>
                  <a:pt x="391578" y="1473317"/>
                </a:cubicBezTo>
                <a:close/>
                <a:moveTo>
                  <a:pt x="509878" y="2762145"/>
                </a:moveTo>
                <a:cubicBezTo>
                  <a:pt x="507497" y="2761002"/>
                  <a:pt x="505307" y="2759764"/>
                  <a:pt x="503116" y="2758621"/>
                </a:cubicBezTo>
                <a:cubicBezTo>
                  <a:pt x="497972" y="2759287"/>
                  <a:pt x="492257" y="2757382"/>
                  <a:pt x="487590" y="2760240"/>
                </a:cubicBezTo>
                <a:cubicBezTo>
                  <a:pt x="487590" y="2767479"/>
                  <a:pt x="484447" y="2769765"/>
                  <a:pt x="497115" y="2769765"/>
                </a:cubicBezTo>
                <a:lnTo>
                  <a:pt x="502925" y="2766145"/>
                </a:lnTo>
                <a:cubicBezTo>
                  <a:pt x="506830" y="2767384"/>
                  <a:pt x="517403" y="2766812"/>
                  <a:pt x="509974" y="2762907"/>
                </a:cubicBezTo>
                <a:close/>
                <a:moveTo>
                  <a:pt x="349382" y="1003353"/>
                </a:moveTo>
                <a:cubicBezTo>
                  <a:pt x="357097" y="1004878"/>
                  <a:pt x="368432" y="1012021"/>
                  <a:pt x="375576" y="1007068"/>
                </a:cubicBezTo>
                <a:cubicBezTo>
                  <a:pt x="378243" y="992495"/>
                  <a:pt x="356907" y="997353"/>
                  <a:pt x="349382" y="1003353"/>
                </a:cubicBezTo>
                <a:close/>
                <a:moveTo>
                  <a:pt x="325284" y="1170517"/>
                </a:moveTo>
                <a:cubicBezTo>
                  <a:pt x="322426" y="1168231"/>
                  <a:pt x="315759" y="1166040"/>
                  <a:pt x="316330" y="1171279"/>
                </a:cubicBezTo>
                <a:cubicBezTo>
                  <a:pt x="318997" y="1177471"/>
                  <a:pt x="335380" y="1175375"/>
                  <a:pt x="342715" y="1172994"/>
                </a:cubicBezTo>
                <a:cubicBezTo>
                  <a:pt x="338143" y="1169184"/>
                  <a:pt x="330618" y="1172422"/>
                  <a:pt x="325284" y="1170517"/>
                </a:cubicBezTo>
                <a:close/>
                <a:moveTo>
                  <a:pt x="326332" y="1060599"/>
                </a:moveTo>
                <a:lnTo>
                  <a:pt x="319855" y="1060599"/>
                </a:lnTo>
                <a:cubicBezTo>
                  <a:pt x="315092" y="1064123"/>
                  <a:pt x="315092" y="1064123"/>
                  <a:pt x="319855" y="1067933"/>
                </a:cubicBezTo>
                <a:lnTo>
                  <a:pt x="326332" y="1067933"/>
                </a:lnTo>
                <a:cubicBezTo>
                  <a:pt x="330904" y="1064314"/>
                  <a:pt x="330904" y="1064314"/>
                  <a:pt x="326332" y="1060599"/>
                </a:cubicBezTo>
                <a:close/>
                <a:moveTo>
                  <a:pt x="293756" y="644166"/>
                </a:moveTo>
                <a:lnTo>
                  <a:pt x="319664" y="644166"/>
                </a:lnTo>
                <a:cubicBezTo>
                  <a:pt x="324427" y="640260"/>
                  <a:pt x="324427" y="640260"/>
                  <a:pt x="319664" y="636736"/>
                </a:cubicBezTo>
                <a:lnTo>
                  <a:pt x="293756" y="636736"/>
                </a:lnTo>
                <a:cubicBezTo>
                  <a:pt x="288803" y="640641"/>
                  <a:pt x="288803" y="640641"/>
                  <a:pt x="293756" y="644166"/>
                </a:cubicBezTo>
                <a:close/>
                <a:moveTo>
                  <a:pt x="271563" y="1332061"/>
                </a:moveTo>
                <a:cubicBezTo>
                  <a:pt x="293842" y="1336557"/>
                  <a:pt x="316597" y="1338195"/>
                  <a:pt x="339286" y="1336919"/>
                </a:cubicBezTo>
                <a:cubicBezTo>
                  <a:pt x="344905" y="1335490"/>
                  <a:pt x="340524" y="1331014"/>
                  <a:pt x="346239" y="1329585"/>
                </a:cubicBezTo>
                <a:cubicBezTo>
                  <a:pt x="351954" y="1328156"/>
                  <a:pt x="361574" y="1331299"/>
                  <a:pt x="367956" y="1328251"/>
                </a:cubicBezTo>
                <a:cubicBezTo>
                  <a:pt x="358431" y="1319869"/>
                  <a:pt x="344810" y="1310916"/>
                  <a:pt x="333094" y="1322060"/>
                </a:cubicBezTo>
                <a:cubicBezTo>
                  <a:pt x="313854" y="1325394"/>
                  <a:pt x="287279" y="1323584"/>
                  <a:pt x="271563" y="1332061"/>
                </a:cubicBezTo>
                <a:close/>
                <a:moveTo>
                  <a:pt x="254132" y="2740999"/>
                </a:moveTo>
                <a:cubicBezTo>
                  <a:pt x="249370" y="2744619"/>
                  <a:pt x="249370" y="2744714"/>
                  <a:pt x="254132" y="2748334"/>
                </a:cubicBezTo>
                <a:lnTo>
                  <a:pt x="266991" y="2748334"/>
                </a:lnTo>
                <a:cubicBezTo>
                  <a:pt x="271563" y="2744714"/>
                  <a:pt x="271563" y="2744714"/>
                  <a:pt x="266991" y="2740999"/>
                </a:cubicBezTo>
                <a:close/>
                <a:moveTo>
                  <a:pt x="262895" y="2716520"/>
                </a:moveTo>
                <a:lnTo>
                  <a:pt x="254037" y="2711472"/>
                </a:lnTo>
                <a:lnTo>
                  <a:pt x="244512" y="2717091"/>
                </a:lnTo>
                <a:cubicBezTo>
                  <a:pt x="248322" y="2720997"/>
                  <a:pt x="266991" y="2727569"/>
                  <a:pt x="262895" y="2716520"/>
                </a:cubicBezTo>
                <a:close/>
                <a:moveTo>
                  <a:pt x="201364" y="2836630"/>
                </a:moveTo>
                <a:cubicBezTo>
                  <a:pt x="214318" y="2823676"/>
                  <a:pt x="185838" y="2833772"/>
                  <a:pt x="181171" y="2832820"/>
                </a:cubicBezTo>
                <a:cubicBezTo>
                  <a:pt x="175170" y="2829105"/>
                  <a:pt x="159644" y="2819295"/>
                  <a:pt x="158501" y="2831296"/>
                </a:cubicBezTo>
                <a:lnTo>
                  <a:pt x="152119" y="2835297"/>
                </a:lnTo>
                <a:cubicBezTo>
                  <a:pt x="151072" y="2842917"/>
                  <a:pt x="163549" y="2841012"/>
                  <a:pt x="168407" y="2836821"/>
                </a:cubicBezTo>
                <a:cubicBezTo>
                  <a:pt x="179551" y="2836821"/>
                  <a:pt x="190505" y="2836916"/>
                  <a:pt x="201364" y="2836630"/>
                </a:cubicBezTo>
                <a:close/>
                <a:moveTo>
                  <a:pt x="188314" y="2969314"/>
                </a:moveTo>
                <a:cubicBezTo>
                  <a:pt x="207364" y="2971600"/>
                  <a:pt x="246322" y="2961122"/>
                  <a:pt x="201364" y="2958074"/>
                </a:cubicBezTo>
                <a:cubicBezTo>
                  <a:pt x="197363" y="2955788"/>
                  <a:pt x="190029" y="2953121"/>
                  <a:pt x="191839" y="2960169"/>
                </a:cubicBezTo>
                <a:lnTo>
                  <a:pt x="185266" y="2964170"/>
                </a:lnTo>
                <a:cubicBezTo>
                  <a:pt x="185171" y="2965980"/>
                  <a:pt x="184028" y="2967980"/>
                  <a:pt x="188314" y="2969314"/>
                </a:cubicBezTo>
                <a:close/>
                <a:moveTo>
                  <a:pt x="274039" y="2987887"/>
                </a:moveTo>
                <a:cubicBezTo>
                  <a:pt x="304662" y="2986754"/>
                  <a:pt x="335323" y="2987964"/>
                  <a:pt x="365765" y="2991507"/>
                </a:cubicBezTo>
                <a:cubicBezTo>
                  <a:pt x="370813" y="2987887"/>
                  <a:pt x="370813" y="2987887"/>
                  <a:pt x="365765" y="2984173"/>
                </a:cubicBezTo>
                <a:cubicBezTo>
                  <a:pt x="342619" y="2977648"/>
                  <a:pt x="318502" y="2975228"/>
                  <a:pt x="294518" y="2977029"/>
                </a:cubicBezTo>
                <a:cubicBezTo>
                  <a:pt x="260895" y="2984363"/>
                  <a:pt x="224414" y="2981887"/>
                  <a:pt x="192124" y="2990650"/>
                </a:cubicBezTo>
                <a:cubicBezTo>
                  <a:pt x="201649" y="3007318"/>
                  <a:pt x="227081" y="2996555"/>
                  <a:pt x="242512" y="2991602"/>
                </a:cubicBezTo>
                <a:cubicBezTo>
                  <a:pt x="251275" y="2990554"/>
                  <a:pt x="265181" y="2994460"/>
                  <a:pt x="273754" y="2987887"/>
                </a:cubicBezTo>
                <a:close/>
                <a:moveTo>
                  <a:pt x="325665" y="3027892"/>
                </a:moveTo>
                <a:cubicBezTo>
                  <a:pt x="334695" y="3029949"/>
                  <a:pt x="344153" y="3028911"/>
                  <a:pt x="352525" y="3024939"/>
                </a:cubicBezTo>
                <a:cubicBezTo>
                  <a:pt x="358612" y="3028226"/>
                  <a:pt x="365603" y="3029426"/>
                  <a:pt x="372433" y="3028369"/>
                </a:cubicBezTo>
                <a:cubicBezTo>
                  <a:pt x="378148" y="3027130"/>
                  <a:pt x="373671" y="3022558"/>
                  <a:pt x="379100" y="3021034"/>
                </a:cubicBezTo>
                <a:lnTo>
                  <a:pt x="385672" y="3021034"/>
                </a:lnTo>
                <a:cubicBezTo>
                  <a:pt x="391197" y="3019510"/>
                  <a:pt x="386625" y="3015034"/>
                  <a:pt x="393102" y="3013605"/>
                </a:cubicBezTo>
                <a:cubicBezTo>
                  <a:pt x="407770" y="3015605"/>
                  <a:pt x="423868" y="3010176"/>
                  <a:pt x="437393" y="3010176"/>
                </a:cubicBezTo>
                <a:lnTo>
                  <a:pt x="452633" y="3017986"/>
                </a:lnTo>
                <a:cubicBezTo>
                  <a:pt x="456443" y="3022273"/>
                  <a:pt x="452062" y="3025606"/>
                  <a:pt x="457586" y="3028273"/>
                </a:cubicBezTo>
                <a:cubicBezTo>
                  <a:pt x="462349" y="3027607"/>
                  <a:pt x="470350" y="3030083"/>
                  <a:pt x="474160" y="3025987"/>
                </a:cubicBezTo>
                <a:cubicBezTo>
                  <a:pt x="474160" y="3022844"/>
                  <a:pt x="477970" y="3021034"/>
                  <a:pt x="480065" y="3018748"/>
                </a:cubicBezTo>
                <a:lnTo>
                  <a:pt x="475303" y="3015986"/>
                </a:lnTo>
                <a:cubicBezTo>
                  <a:pt x="486352" y="3003985"/>
                  <a:pt x="506926" y="3013700"/>
                  <a:pt x="520165" y="3008271"/>
                </a:cubicBezTo>
                <a:cubicBezTo>
                  <a:pt x="520165" y="3005509"/>
                  <a:pt x="520165" y="3005509"/>
                  <a:pt x="517879" y="3002841"/>
                </a:cubicBezTo>
                <a:cubicBezTo>
                  <a:pt x="495782" y="3008176"/>
                  <a:pt x="477684" y="2984553"/>
                  <a:pt x="457777" y="2995221"/>
                </a:cubicBezTo>
                <a:cubicBezTo>
                  <a:pt x="433488" y="2987601"/>
                  <a:pt x="421772" y="3001794"/>
                  <a:pt x="397769" y="3002460"/>
                </a:cubicBezTo>
                <a:lnTo>
                  <a:pt x="387577" y="2995221"/>
                </a:lnTo>
                <a:cubicBezTo>
                  <a:pt x="380148" y="2995888"/>
                  <a:pt x="375195" y="2993602"/>
                  <a:pt x="370147" y="2996746"/>
                </a:cubicBezTo>
                <a:cubicBezTo>
                  <a:pt x="367575" y="3001794"/>
                  <a:pt x="371194" y="3007318"/>
                  <a:pt x="367956" y="3012652"/>
                </a:cubicBezTo>
                <a:cubicBezTo>
                  <a:pt x="354716" y="3020844"/>
                  <a:pt x="336714" y="3018082"/>
                  <a:pt x="323284" y="3022939"/>
                </a:cubicBezTo>
                <a:cubicBezTo>
                  <a:pt x="323474" y="3024559"/>
                  <a:pt x="321569" y="3026654"/>
                  <a:pt x="325379" y="3027892"/>
                </a:cubicBezTo>
                <a:close/>
                <a:moveTo>
                  <a:pt x="359098" y="3227441"/>
                </a:moveTo>
                <a:lnTo>
                  <a:pt x="333094" y="3227441"/>
                </a:lnTo>
                <a:cubicBezTo>
                  <a:pt x="328427" y="3231251"/>
                  <a:pt x="328427" y="3231251"/>
                  <a:pt x="333094" y="3234775"/>
                </a:cubicBezTo>
                <a:lnTo>
                  <a:pt x="359002" y="3234775"/>
                </a:lnTo>
                <a:cubicBezTo>
                  <a:pt x="363860" y="3230965"/>
                  <a:pt x="363860" y="3230965"/>
                  <a:pt x="358812" y="3227441"/>
                </a:cubicBezTo>
                <a:close/>
                <a:moveTo>
                  <a:pt x="365765" y="3157528"/>
                </a:moveTo>
                <a:cubicBezTo>
                  <a:pt x="377833" y="3156023"/>
                  <a:pt x="390063" y="3158575"/>
                  <a:pt x="400532" y="3164766"/>
                </a:cubicBezTo>
                <a:cubicBezTo>
                  <a:pt x="426106" y="3155127"/>
                  <a:pt x="453052" y="3149631"/>
                  <a:pt x="480351" y="3148479"/>
                </a:cubicBezTo>
                <a:cubicBezTo>
                  <a:pt x="480351" y="3147336"/>
                  <a:pt x="480351" y="3146098"/>
                  <a:pt x="481018" y="3144764"/>
                </a:cubicBezTo>
                <a:lnTo>
                  <a:pt x="474541" y="3140859"/>
                </a:lnTo>
                <a:cubicBezTo>
                  <a:pt x="474541" y="3131334"/>
                  <a:pt x="457872" y="3136573"/>
                  <a:pt x="451014" y="3135048"/>
                </a:cubicBezTo>
                <a:cubicBezTo>
                  <a:pt x="440927" y="3129667"/>
                  <a:pt x="428811" y="3129667"/>
                  <a:pt x="418724" y="3135048"/>
                </a:cubicBezTo>
                <a:cubicBezTo>
                  <a:pt x="403865" y="3125523"/>
                  <a:pt x="385006" y="3137144"/>
                  <a:pt x="371099" y="3142478"/>
                </a:cubicBezTo>
                <a:cubicBezTo>
                  <a:pt x="363660" y="3141478"/>
                  <a:pt x="356116" y="3143393"/>
                  <a:pt x="350049" y="3147812"/>
                </a:cubicBezTo>
                <a:close/>
                <a:moveTo>
                  <a:pt x="421867" y="3232966"/>
                </a:moveTo>
                <a:lnTo>
                  <a:pt x="412342" y="3227441"/>
                </a:lnTo>
                <a:cubicBezTo>
                  <a:pt x="407732" y="3228117"/>
                  <a:pt x="403065" y="3226803"/>
                  <a:pt x="399484" y="3223821"/>
                </a:cubicBezTo>
                <a:lnTo>
                  <a:pt x="384053" y="3223821"/>
                </a:lnTo>
                <a:cubicBezTo>
                  <a:pt x="367861" y="3232489"/>
                  <a:pt x="379005" y="3236204"/>
                  <a:pt x="391768" y="3234775"/>
                </a:cubicBezTo>
                <a:cubicBezTo>
                  <a:pt x="401103" y="3240481"/>
                  <a:pt x="413009" y="3239757"/>
                  <a:pt x="421582" y="3232966"/>
                </a:cubicBezTo>
                <a:close/>
                <a:moveTo>
                  <a:pt x="428059" y="3206962"/>
                </a:moveTo>
                <a:cubicBezTo>
                  <a:pt x="414628" y="3196295"/>
                  <a:pt x="399484" y="3204200"/>
                  <a:pt x="384625" y="3205247"/>
                </a:cubicBezTo>
                <a:cubicBezTo>
                  <a:pt x="362146" y="3219154"/>
                  <a:pt x="389292" y="3217535"/>
                  <a:pt x="399674" y="3209439"/>
                </a:cubicBezTo>
                <a:cubicBezTo>
                  <a:pt x="407866" y="3216201"/>
                  <a:pt x="419391" y="3209439"/>
                  <a:pt x="427773" y="3206962"/>
                </a:cubicBezTo>
                <a:close/>
                <a:moveTo>
                  <a:pt x="486161" y="3180578"/>
                </a:moveTo>
                <a:cubicBezTo>
                  <a:pt x="455872" y="3176387"/>
                  <a:pt x="425868" y="3183340"/>
                  <a:pt x="396150" y="3184769"/>
                </a:cubicBezTo>
                <a:cubicBezTo>
                  <a:pt x="397484" y="3200676"/>
                  <a:pt x="427011" y="3182483"/>
                  <a:pt x="435012" y="3188769"/>
                </a:cubicBezTo>
                <a:lnTo>
                  <a:pt x="435012" y="3192389"/>
                </a:lnTo>
                <a:cubicBezTo>
                  <a:pt x="444537" y="3197056"/>
                  <a:pt x="455300" y="3190294"/>
                  <a:pt x="464730" y="3186960"/>
                </a:cubicBezTo>
                <a:cubicBezTo>
                  <a:pt x="470445" y="3187436"/>
                  <a:pt x="484637" y="3186960"/>
                  <a:pt x="485875" y="3180578"/>
                </a:cubicBezTo>
                <a:close/>
                <a:moveTo>
                  <a:pt x="546455" y="3115617"/>
                </a:moveTo>
                <a:cubicBezTo>
                  <a:pt x="546455" y="3114665"/>
                  <a:pt x="543883" y="3113998"/>
                  <a:pt x="542740" y="3113332"/>
                </a:cubicBezTo>
                <a:cubicBezTo>
                  <a:pt x="536196" y="3112398"/>
                  <a:pt x="529529" y="3113569"/>
                  <a:pt x="523690" y="3116665"/>
                </a:cubicBezTo>
                <a:lnTo>
                  <a:pt x="511879" y="3109997"/>
                </a:lnTo>
                <a:cubicBezTo>
                  <a:pt x="498163" y="3114379"/>
                  <a:pt x="494829" y="3123809"/>
                  <a:pt x="484732" y="3109521"/>
                </a:cubicBezTo>
                <a:cubicBezTo>
                  <a:pt x="472636" y="3112189"/>
                  <a:pt x="459777" y="3111712"/>
                  <a:pt x="448918" y="3119046"/>
                </a:cubicBezTo>
                <a:lnTo>
                  <a:pt x="455014" y="3122857"/>
                </a:lnTo>
                <a:cubicBezTo>
                  <a:pt x="454062" y="3133905"/>
                  <a:pt x="474064" y="3121142"/>
                  <a:pt x="480446" y="3121047"/>
                </a:cubicBezTo>
                <a:cubicBezTo>
                  <a:pt x="499401" y="3123523"/>
                  <a:pt x="533596" y="3138287"/>
                  <a:pt x="545978" y="3115617"/>
                </a:cubicBezTo>
                <a:close/>
                <a:moveTo>
                  <a:pt x="555980" y="2250843"/>
                </a:moveTo>
                <a:cubicBezTo>
                  <a:pt x="571981" y="2242842"/>
                  <a:pt x="591127" y="2251510"/>
                  <a:pt x="605509" y="2237984"/>
                </a:cubicBezTo>
                <a:cubicBezTo>
                  <a:pt x="595413" y="2237984"/>
                  <a:pt x="568267" y="2225030"/>
                  <a:pt x="565314" y="2237984"/>
                </a:cubicBezTo>
                <a:cubicBezTo>
                  <a:pt x="558932" y="2250081"/>
                  <a:pt x="502259" y="2235126"/>
                  <a:pt x="517022" y="2250652"/>
                </a:cubicBezTo>
                <a:close/>
                <a:moveTo>
                  <a:pt x="584555" y="2258082"/>
                </a:moveTo>
                <a:cubicBezTo>
                  <a:pt x="578649" y="2256748"/>
                  <a:pt x="571696" y="2251700"/>
                  <a:pt x="566171" y="2256367"/>
                </a:cubicBezTo>
                <a:lnTo>
                  <a:pt x="566171" y="2260273"/>
                </a:lnTo>
                <a:cubicBezTo>
                  <a:pt x="574001" y="2265168"/>
                  <a:pt x="583373" y="2266959"/>
                  <a:pt x="592460" y="2265321"/>
                </a:cubicBezTo>
                <a:lnTo>
                  <a:pt x="592460" y="2260177"/>
                </a:lnTo>
                <a:cubicBezTo>
                  <a:pt x="589898" y="2258758"/>
                  <a:pt x="587012" y="2258034"/>
                  <a:pt x="584078" y="2258082"/>
                </a:cubicBezTo>
                <a:close/>
                <a:moveTo>
                  <a:pt x="569029" y="2283990"/>
                </a:moveTo>
                <a:cubicBezTo>
                  <a:pt x="582268" y="2283228"/>
                  <a:pt x="594270" y="2287038"/>
                  <a:pt x="604938" y="2278846"/>
                </a:cubicBezTo>
                <a:cubicBezTo>
                  <a:pt x="591889" y="2273893"/>
                  <a:pt x="573220" y="2277132"/>
                  <a:pt x="559409" y="2277417"/>
                </a:cubicBezTo>
                <a:close/>
                <a:moveTo>
                  <a:pt x="608843" y="2302468"/>
                </a:moveTo>
                <a:lnTo>
                  <a:pt x="595984" y="2302468"/>
                </a:lnTo>
                <a:cubicBezTo>
                  <a:pt x="591127" y="2305992"/>
                  <a:pt x="591127" y="2305992"/>
                  <a:pt x="595984" y="2309803"/>
                </a:cubicBezTo>
                <a:lnTo>
                  <a:pt x="608938" y="2309803"/>
                </a:lnTo>
                <a:cubicBezTo>
                  <a:pt x="613415" y="2306279"/>
                  <a:pt x="613415" y="2306279"/>
                  <a:pt x="608748" y="230246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422" name="Google Shape;422;p20"/>
          <p:cNvSpPr/>
          <p:nvPr/>
        </p:nvSpPr>
        <p:spPr>
          <a:xfrm>
            <a:off x="11492667" y="708"/>
            <a:ext cx="426620" cy="6863231"/>
          </a:xfrm>
          <a:custGeom>
            <a:rect b="b" l="l" r="r" t="t"/>
            <a:pathLst>
              <a:path extrusionOk="0" h="4606195" w="636746">
                <a:moveTo>
                  <a:pt x="599165" y="4577991"/>
                </a:moveTo>
                <a:lnTo>
                  <a:pt x="599165" y="4605614"/>
                </a:lnTo>
                <a:lnTo>
                  <a:pt x="20997" y="4605614"/>
                </a:lnTo>
                <a:lnTo>
                  <a:pt x="20997" y="4563323"/>
                </a:lnTo>
                <a:lnTo>
                  <a:pt x="14711" y="4559418"/>
                </a:lnTo>
                <a:cubicBezTo>
                  <a:pt x="28332" y="4551988"/>
                  <a:pt x="18140" y="4528652"/>
                  <a:pt x="20997" y="4515317"/>
                </a:cubicBezTo>
                <a:lnTo>
                  <a:pt x="26426" y="4512268"/>
                </a:lnTo>
                <a:cubicBezTo>
                  <a:pt x="27951" y="4508078"/>
                  <a:pt x="30141" y="4503886"/>
                  <a:pt x="21473" y="4500839"/>
                </a:cubicBezTo>
                <a:lnTo>
                  <a:pt x="21473" y="4493314"/>
                </a:lnTo>
                <a:lnTo>
                  <a:pt x="27379" y="4489409"/>
                </a:lnTo>
                <a:lnTo>
                  <a:pt x="27379" y="4437974"/>
                </a:lnTo>
                <a:lnTo>
                  <a:pt x="20997" y="4434164"/>
                </a:lnTo>
                <a:lnTo>
                  <a:pt x="20997" y="4426925"/>
                </a:lnTo>
                <a:lnTo>
                  <a:pt x="27379" y="4423115"/>
                </a:lnTo>
                <a:lnTo>
                  <a:pt x="27379" y="4404637"/>
                </a:lnTo>
                <a:cubicBezTo>
                  <a:pt x="9472" y="4397398"/>
                  <a:pt x="38999" y="4393587"/>
                  <a:pt x="21378" y="4386539"/>
                </a:cubicBezTo>
                <a:lnTo>
                  <a:pt x="21378" y="4305386"/>
                </a:lnTo>
                <a:lnTo>
                  <a:pt x="27379" y="4301480"/>
                </a:lnTo>
                <a:lnTo>
                  <a:pt x="27379" y="4272239"/>
                </a:lnTo>
                <a:lnTo>
                  <a:pt x="21188" y="4268524"/>
                </a:lnTo>
                <a:lnTo>
                  <a:pt x="27474" y="4264714"/>
                </a:lnTo>
                <a:lnTo>
                  <a:pt x="27474" y="4227947"/>
                </a:lnTo>
                <a:lnTo>
                  <a:pt x="20997" y="4223852"/>
                </a:lnTo>
                <a:cubicBezTo>
                  <a:pt x="20997" y="4222519"/>
                  <a:pt x="21569" y="4221280"/>
                  <a:pt x="21759" y="4220137"/>
                </a:cubicBezTo>
                <a:lnTo>
                  <a:pt x="26712" y="4217375"/>
                </a:lnTo>
                <a:cubicBezTo>
                  <a:pt x="28522" y="4184419"/>
                  <a:pt x="28332" y="4149937"/>
                  <a:pt x="26712" y="4116886"/>
                </a:cubicBezTo>
                <a:cubicBezTo>
                  <a:pt x="21569" y="4114124"/>
                  <a:pt x="21664" y="4114029"/>
                  <a:pt x="20902" y="4110409"/>
                </a:cubicBezTo>
                <a:lnTo>
                  <a:pt x="27284" y="4106313"/>
                </a:lnTo>
                <a:lnTo>
                  <a:pt x="27284" y="4006968"/>
                </a:lnTo>
                <a:lnTo>
                  <a:pt x="20997" y="4003062"/>
                </a:lnTo>
                <a:lnTo>
                  <a:pt x="20997" y="3999538"/>
                </a:lnTo>
                <a:lnTo>
                  <a:pt x="27379" y="3995728"/>
                </a:lnTo>
                <a:lnTo>
                  <a:pt x="27379" y="3980964"/>
                </a:lnTo>
                <a:lnTo>
                  <a:pt x="22521" y="3978297"/>
                </a:lnTo>
                <a:cubicBezTo>
                  <a:pt x="20006" y="3953351"/>
                  <a:pt x="19721" y="3928234"/>
                  <a:pt x="21664" y="3903240"/>
                </a:cubicBezTo>
                <a:cubicBezTo>
                  <a:pt x="28808" y="3900288"/>
                  <a:pt x="26426" y="3896097"/>
                  <a:pt x="33666" y="3892382"/>
                </a:cubicBezTo>
                <a:cubicBezTo>
                  <a:pt x="34104" y="3887791"/>
                  <a:pt x="34104" y="3883161"/>
                  <a:pt x="33666" y="3878570"/>
                </a:cubicBezTo>
                <a:cubicBezTo>
                  <a:pt x="29531" y="3875494"/>
                  <a:pt x="25131" y="3872779"/>
                  <a:pt x="20521" y="3870474"/>
                </a:cubicBezTo>
                <a:lnTo>
                  <a:pt x="20521" y="3866759"/>
                </a:lnTo>
                <a:lnTo>
                  <a:pt x="38904" y="3856663"/>
                </a:lnTo>
                <a:cubicBezTo>
                  <a:pt x="37094" y="3851615"/>
                  <a:pt x="27760" y="3850758"/>
                  <a:pt x="39762" y="3844947"/>
                </a:cubicBezTo>
                <a:cubicBezTo>
                  <a:pt x="39762" y="3843709"/>
                  <a:pt x="39762" y="3842566"/>
                  <a:pt x="39762" y="3841233"/>
                </a:cubicBezTo>
                <a:lnTo>
                  <a:pt x="33285" y="3837232"/>
                </a:lnTo>
                <a:lnTo>
                  <a:pt x="33285" y="3834089"/>
                </a:lnTo>
                <a:lnTo>
                  <a:pt x="39666" y="3830279"/>
                </a:lnTo>
                <a:lnTo>
                  <a:pt x="39666" y="3782654"/>
                </a:lnTo>
                <a:cubicBezTo>
                  <a:pt x="32237" y="3779606"/>
                  <a:pt x="31094" y="3775415"/>
                  <a:pt x="38523" y="3772272"/>
                </a:cubicBezTo>
                <a:cubicBezTo>
                  <a:pt x="34999" y="3764652"/>
                  <a:pt x="23854" y="3777225"/>
                  <a:pt x="26617" y="3757317"/>
                </a:cubicBezTo>
                <a:lnTo>
                  <a:pt x="32999" y="3753222"/>
                </a:lnTo>
                <a:lnTo>
                  <a:pt x="32999" y="3742268"/>
                </a:lnTo>
                <a:lnTo>
                  <a:pt x="26617" y="3738458"/>
                </a:lnTo>
                <a:lnTo>
                  <a:pt x="26617" y="3731219"/>
                </a:lnTo>
                <a:lnTo>
                  <a:pt x="32999" y="3727313"/>
                </a:lnTo>
                <a:lnTo>
                  <a:pt x="32999" y="3719979"/>
                </a:lnTo>
                <a:cubicBezTo>
                  <a:pt x="26522" y="3716074"/>
                  <a:pt x="12139" y="3711216"/>
                  <a:pt x="26236" y="3705597"/>
                </a:cubicBezTo>
                <a:lnTo>
                  <a:pt x="26236" y="3698548"/>
                </a:lnTo>
                <a:lnTo>
                  <a:pt x="32903" y="3694357"/>
                </a:lnTo>
                <a:cubicBezTo>
                  <a:pt x="32903" y="3693309"/>
                  <a:pt x="32903" y="3692071"/>
                  <a:pt x="32903" y="3690738"/>
                </a:cubicBezTo>
                <a:lnTo>
                  <a:pt x="19283" y="3682736"/>
                </a:lnTo>
                <a:cubicBezTo>
                  <a:pt x="20140" y="3681117"/>
                  <a:pt x="20902" y="3679498"/>
                  <a:pt x="22045" y="3677402"/>
                </a:cubicBezTo>
                <a:lnTo>
                  <a:pt x="36428" y="3684928"/>
                </a:lnTo>
                <a:cubicBezTo>
                  <a:pt x="41285" y="3682451"/>
                  <a:pt x="38713" y="3673974"/>
                  <a:pt x="39285" y="3669020"/>
                </a:cubicBezTo>
                <a:cubicBezTo>
                  <a:pt x="35951" y="3665401"/>
                  <a:pt x="24331" y="3666068"/>
                  <a:pt x="20235" y="3661210"/>
                </a:cubicBezTo>
                <a:lnTo>
                  <a:pt x="20235" y="3653114"/>
                </a:lnTo>
                <a:cubicBezTo>
                  <a:pt x="25350" y="3650246"/>
                  <a:pt x="31713" y="3650895"/>
                  <a:pt x="36142" y="3654733"/>
                </a:cubicBezTo>
                <a:cubicBezTo>
                  <a:pt x="41857" y="3653018"/>
                  <a:pt x="40238" y="3646351"/>
                  <a:pt x="39095" y="3641684"/>
                </a:cubicBezTo>
                <a:lnTo>
                  <a:pt x="33666" y="3638636"/>
                </a:lnTo>
                <a:cubicBezTo>
                  <a:pt x="33666" y="3636636"/>
                  <a:pt x="33666" y="3634254"/>
                  <a:pt x="33189" y="3631683"/>
                </a:cubicBezTo>
                <a:cubicBezTo>
                  <a:pt x="29179" y="3628625"/>
                  <a:pt x="24864" y="3625977"/>
                  <a:pt x="20330" y="3623777"/>
                </a:cubicBezTo>
                <a:lnTo>
                  <a:pt x="20330" y="3605489"/>
                </a:lnTo>
                <a:lnTo>
                  <a:pt x="26712" y="3601679"/>
                </a:lnTo>
                <a:lnTo>
                  <a:pt x="26712" y="3598154"/>
                </a:lnTo>
                <a:lnTo>
                  <a:pt x="19949" y="3593963"/>
                </a:lnTo>
                <a:lnTo>
                  <a:pt x="19949" y="3553673"/>
                </a:lnTo>
                <a:cubicBezTo>
                  <a:pt x="11758" y="3551578"/>
                  <a:pt x="14329" y="3544148"/>
                  <a:pt x="13377" y="3539290"/>
                </a:cubicBezTo>
                <a:lnTo>
                  <a:pt x="19092" y="3536052"/>
                </a:lnTo>
                <a:cubicBezTo>
                  <a:pt x="19092" y="3533670"/>
                  <a:pt x="15949" y="3533480"/>
                  <a:pt x="13949" y="3531956"/>
                </a:cubicBezTo>
                <a:lnTo>
                  <a:pt x="13949" y="3498713"/>
                </a:lnTo>
                <a:lnTo>
                  <a:pt x="20045" y="3494808"/>
                </a:lnTo>
                <a:lnTo>
                  <a:pt x="20045" y="3491189"/>
                </a:lnTo>
                <a:lnTo>
                  <a:pt x="13663" y="3487379"/>
                </a:lnTo>
                <a:lnTo>
                  <a:pt x="13663" y="3432229"/>
                </a:lnTo>
                <a:lnTo>
                  <a:pt x="19949" y="3428324"/>
                </a:lnTo>
                <a:lnTo>
                  <a:pt x="19949" y="3410131"/>
                </a:lnTo>
                <a:lnTo>
                  <a:pt x="14044" y="3406131"/>
                </a:lnTo>
                <a:cubicBezTo>
                  <a:pt x="24807" y="3401368"/>
                  <a:pt x="20521" y="3381270"/>
                  <a:pt x="18521" y="3371936"/>
                </a:cubicBezTo>
                <a:cubicBezTo>
                  <a:pt x="12110" y="3371812"/>
                  <a:pt x="5890" y="3369717"/>
                  <a:pt x="709" y="3365935"/>
                </a:cubicBezTo>
                <a:lnTo>
                  <a:pt x="7091" y="3361934"/>
                </a:lnTo>
                <a:lnTo>
                  <a:pt x="7091" y="3357839"/>
                </a:lnTo>
                <a:cubicBezTo>
                  <a:pt x="12234" y="3354981"/>
                  <a:pt x="22902" y="3356886"/>
                  <a:pt x="19663" y="3350219"/>
                </a:cubicBezTo>
                <a:cubicBezTo>
                  <a:pt x="9091" y="3346885"/>
                  <a:pt x="15092" y="3332883"/>
                  <a:pt x="13568" y="3324692"/>
                </a:cubicBezTo>
                <a:lnTo>
                  <a:pt x="19663" y="3321262"/>
                </a:lnTo>
                <a:lnTo>
                  <a:pt x="19663" y="3313738"/>
                </a:lnTo>
                <a:lnTo>
                  <a:pt x="13949" y="3309928"/>
                </a:lnTo>
                <a:lnTo>
                  <a:pt x="26712" y="3302499"/>
                </a:lnTo>
                <a:lnTo>
                  <a:pt x="26712" y="3298974"/>
                </a:lnTo>
                <a:lnTo>
                  <a:pt x="20235" y="3294974"/>
                </a:lnTo>
                <a:cubicBezTo>
                  <a:pt x="19569" y="3290211"/>
                  <a:pt x="19569" y="3290211"/>
                  <a:pt x="14139" y="3289640"/>
                </a:cubicBezTo>
                <a:cubicBezTo>
                  <a:pt x="-1196" y="3288687"/>
                  <a:pt x="12330" y="3280115"/>
                  <a:pt x="19569" y="3277162"/>
                </a:cubicBezTo>
                <a:lnTo>
                  <a:pt x="20140" y="3273543"/>
                </a:lnTo>
                <a:cubicBezTo>
                  <a:pt x="25760" y="3267447"/>
                  <a:pt x="39190" y="3268018"/>
                  <a:pt x="46524" y="3261827"/>
                </a:cubicBezTo>
                <a:cubicBezTo>
                  <a:pt x="46524" y="3260398"/>
                  <a:pt x="46524" y="3259255"/>
                  <a:pt x="45857" y="3258017"/>
                </a:cubicBezTo>
                <a:cubicBezTo>
                  <a:pt x="42428" y="3256016"/>
                  <a:pt x="9662" y="3256493"/>
                  <a:pt x="24045" y="3245444"/>
                </a:cubicBezTo>
                <a:cubicBezTo>
                  <a:pt x="29188" y="3244586"/>
                  <a:pt x="32713" y="3247634"/>
                  <a:pt x="37476" y="3248682"/>
                </a:cubicBezTo>
                <a:cubicBezTo>
                  <a:pt x="41952" y="3247063"/>
                  <a:pt x="38904" y="3240395"/>
                  <a:pt x="39762" y="3236490"/>
                </a:cubicBezTo>
                <a:lnTo>
                  <a:pt x="46619" y="3232299"/>
                </a:lnTo>
                <a:lnTo>
                  <a:pt x="46619" y="3221536"/>
                </a:lnTo>
                <a:lnTo>
                  <a:pt x="52716" y="3217726"/>
                </a:lnTo>
                <a:lnTo>
                  <a:pt x="52716" y="3210392"/>
                </a:lnTo>
                <a:lnTo>
                  <a:pt x="43191" y="3204963"/>
                </a:lnTo>
                <a:cubicBezTo>
                  <a:pt x="32523" y="3204486"/>
                  <a:pt x="19663" y="3216011"/>
                  <a:pt x="18711" y="3198771"/>
                </a:cubicBezTo>
                <a:lnTo>
                  <a:pt x="13568" y="3195628"/>
                </a:lnTo>
                <a:lnTo>
                  <a:pt x="13568" y="3173625"/>
                </a:lnTo>
                <a:lnTo>
                  <a:pt x="19949" y="3169815"/>
                </a:lnTo>
                <a:lnTo>
                  <a:pt x="19949" y="3162576"/>
                </a:lnTo>
                <a:lnTo>
                  <a:pt x="13187" y="3158385"/>
                </a:lnTo>
                <a:lnTo>
                  <a:pt x="13187" y="3095997"/>
                </a:lnTo>
                <a:lnTo>
                  <a:pt x="8234" y="3093234"/>
                </a:lnTo>
                <a:cubicBezTo>
                  <a:pt x="6748" y="3085738"/>
                  <a:pt x="6300" y="3078080"/>
                  <a:pt x="6900" y="3070470"/>
                </a:cubicBezTo>
                <a:lnTo>
                  <a:pt x="12615" y="3067231"/>
                </a:lnTo>
                <a:cubicBezTo>
                  <a:pt x="14711" y="3063707"/>
                  <a:pt x="12615" y="3059992"/>
                  <a:pt x="14044" y="3056468"/>
                </a:cubicBezTo>
                <a:lnTo>
                  <a:pt x="7186" y="3051991"/>
                </a:lnTo>
                <a:lnTo>
                  <a:pt x="7186" y="2868159"/>
                </a:lnTo>
                <a:lnTo>
                  <a:pt x="13377" y="2864253"/>
                </a:lnTo>
                <a:lnTo>
                  <a:pt x="13377" y="2860729"/>
                </a:lnTo>
                <a:lnTo>
                  <a:pt x="6996" y="2856824"/>
                </a:lnTo>
                <a:lnTo>
                  <a:pt x="6996" y="2775956"/>
                </a:lnTo>
                <a:lnTo>
                  <a:pt x="13568" y="2771956"/>
                </a:lnTo>
                <a:cubicBezTo>
                  <a:pt x="13568" y="2770622"/>
                  <a:pt x="13568" y="2769384"/>
                  <a:pt x="12996" y="2768241"/>
                </a:cubicBezTo>
                <a:cubicBezTo>
                  <a:pt x="1757" y="2764145"/>
                  <a:pt x="8805" y="2748143"/>
                  <a:pt x="6900" y="2739000"/>
                </a:cubicBezTo>
                <a:lnTo>
                  <a:pt x="13091" y="2735666"/>
                </a:lnTo>
                <a:lnTo>
                  <a:pt x="7281" y="2731665"/>
                </a:lnTo>
                <a:lnTo>
                  <a:pt x="7281" y="2710139"/>
                </a:lnTo>
                <a:lnTo>
                  <a:pt x="13377" y="2706329"/>
                </a:lnTo>
                <a:lnTo>
                  <a:pt x="13377" y="2658704"/>
                </a:lnTo>
                <a:lnTo>
                  <a:pt x="20140" y="2654608"/>
                </a:lnTo>
                <a:lnTo>
                  <a:pt x="20140" y="2632700"/>
                </a:lnTo>
                <a:lnTo>
                  <a:pt x="26331" y="2628890"/>
                </a:lnTo>
                <a:lnTo>
                  <a:pt x="26331" y="2610412"/>
                </a:lnTo>
                <a:lnTo>
                  <a:pt x="21473" y="2607650"/>
                </a:lnTo>
                <a:cubicBezTo>
                  <a:pt x="18711" y="2601840"/>
                  <a:pt x="18807" y="2594505"/>
                  <a:pt x="26236" y="2592410"/>
                </a:cubicBezTo>
                <a:cubicBezTo>
                  <a:pt x="27474" y="2586600"/>
                  <a:pt x="26236" y="2580504"/>
                  <a:pt x="26903" y="2574312"/>
                </a:cubicBezTo>
                <a:lnTo>
                  <a:pt x="20426" y="2569931"/>
                </a:lnTo>
                <a:lnTo>
                  <a:pt x="20426" y="2525925"/>
                </a:lnTo>
                <a:lnTo>
                  <a:pt x="26522" y="2522020"/>
                </a:lnTo>
                <a:lnTo>
                  <a:pt x="26522" y="2514876"/>
                </a:lnTo>
                <a:lnTo>
                  <a:pt x="20140" y="2510971"/>
                </a:lnTo>
                <a:lnTo>
                  <a:pt x="20140" y="2496398"/>
                </a:lnTo>
                <a:lnTo>
                  <a:pt x="26712" y="2492302"/>
                </a:lnTo>
                <a:cubicBezTo>
                  <a:pt x="26436" y="2491083"/>
                  <a:pt x="26246" y="2489835"/>
                  <a:pt x="26141" y="2488587"/>
                </a:cubicBezTo>
                <a:cubicBezTo>
                  <a:pt x="17759" y="2483539"/>
                  <a:pt x="17759" y="2483253"/>
                  <a:pt x="26141" y="2478110"/>
                </a:cubicBezTo>
                <a:lnTo>
                  <a:pt x="26141" y="2470585"/>
                </a:lnTo>
                <a:lnTo>
                  <a:pt x="20330" y="2466775"/>
                </a:lnTo>
                <a:lnTo>
                  <a:pt x="20330" y="2452202"/>
                </a:lnTo>
                <a:lnTo>
                  <a:pt x="26522" y="2448297"/>
                </a:lnTo>
                <a:lnTo>
                  <a:pt x="26522" y="2426389"/>
                </a:lnTo>
                <a:lnTo>
                  <a:pt x="20235" y="2422484"/>
                </a:lnTo>
                <a:cubicBezTo>
                  <a:pt x="34428" y="2412959"/>
                  <a:pt x="23283" y="2386575"/>
                  <a:pt x="26617" y="2371049"/>
                </a:cubicBezTo>
                <a:cubicBezTo>
                  <a:pt x="17759" y="2365620"/>
                  <a:pt x="17759" y="2365334"/>
                  <a:pt x="26141" y="2360190"/>
                </a:cubicBezTo>
                <a:lnTo>
                  <a:pt x="20521" y="2356380"/>
                </a:lnTo>
                <a:lnTo>
                  <a:pt x="26617" y="2352475"/>
                </a:lnTo>
                <a:lnTo>
                  <a:pt x="26617" y="2348189"/>
                </a:lnTo>
                <a:lnTo>
                  <a:pt x="19949" y="2344188"/>
                </a:lnTo>
                <a:lnTo>
                  <a:pt x="19949" y="2322281"/>
                </a:lnTo>
                <a:cubicBezTo>
                  <a:pt x="8234" y="2318280"/>
                  <a:pt x="15378" y="2302374"/>
                  <a:pt x="13473" y="2292849"/>
                </a:cubicBezTo>
                <a:lnTo>
                  <a:pt x="18807" y="2289896"/>
                </a:lnTo>
                <a:cubicBezTo>
                  <a:pt x="21378" y="2284466"/>
                  <a:pt x="21378" y="2276847"/>
                  <a:pt x="14425" y="2274941"/>
                </a:cubicBezTo>
                <a:cubicBezTo>
                  <a:pt x="13282" y="2266359"/>
                  <a:pt x="12967" y="2257682"/>
                  <a:pt x="13473" y="2249034"/>
                </a:cubicBezTo>
                <a:lnTo>
                  <a:pt x="19854" y="2244937"/>
                </a:lnTo>
                <a:lnTo>
                  <a:pt x="19854" y="2211886"/>
                </a:lnTo>
                <a:lnTo>
                  <a:pt x="13568" y="2208076"/>
                </a:lnTo>
                <a:lnTo>
                  <a:pt x="13568" y="2197122"/>
                </a:lnTo>
                <a:lnTo>
                  <a:pt x="19949" y="2193217"/>
                </a:lnTo>
                <a:lnTo>
                  <a:pt x="19949" y="2189693"/>
                </a:lnTo>
                <a:lnTo>
                  <a:pt x="13853" y="2185883"/>
                </a:lnTo>
                <a:lnTo>
                  <a:pt x="13853" y="2174738"/>
                </a:lnTo>
                <a:cubicBezTo>
                  <a:pt x="19187" y="2172834"/>
                  <a:pt x="22045" y="2168547"/>
                  <a:pt x="19092" y="2163309"/>
                </a:cubicBezTo>
                <a:lnTo>
                  <a:pt x="14425" y="2160737"/>
                </a:lnTo>
                <a:cubicBezTo>
                  <a:pt x="11948" y="2141687"/>
                  <a:pt x="14425" y="2121399"/>
                  <a:pt x="13473" y="2101682"/>
                </a:cubicBezTo>
                <a:lnTo>
                  <a:pt x="19854" y="2097491"/>
                </a:lnTo>
                <a:lnTo>
                  <a:pt x="19854" y="1987382"/>
                </a:lnTo>
                <a:lnTo>
                  <a:pt x="13663" y="1983571"/>
                </a:lnTo>
                <a:lnTo>
                  <a:pt x="13663" y="1980047"/>
                </a:lnTo>
                <a:cubicBezTo>
                  <a:pt x="15663" y="1978714"/>
                  <a:pt x="17854" y="1977381"/>
                  <a:pt x="20140" y="1976047"/>
                </a:cubicBezTo>
                <a:lnTo>
                  <a:pt x="20140" y="1902609"/>
                </a:lnTo>
                <a:lnTo>
                  <a:pt x="26426" y="1898704"/>
                </a:lnTo>
                <a:lnTo>
                  <a:pt x="26426" y="1858127"/>
                </a:lnTo>
                <a:lnTo>
                  <a:pt x="21473" y="1855365"/>
                </a:lnTo>
                <a:cubicBezTo>
                  <a:pt x="19873" y="1849145"/>
                  <a:pt x="19387" y="1842697"/>
                  <a:pt x="20045" y="1836315"/>
                </a:cubicBezTo>
                <a:lnTo>
                  <a:pt x="25664" y="1833172"/>
                </a:lnTo>
                <a:cubicBezTo>
                  <a:pt x="27569" y="1829552"/>
                  <a:pt x="26331" y="1825933"/>
                  <a:pt x="26712" y="1822028"/>
                </a:cubicBezTo>
                <a:lnTo>
                  <a:pt x="20426" y="1817837"/>
                </a:lnTo>
                <a:lnTo>
                  <a:pt x="20426" y="1770212"/>
                </a:lnTo>
                <a:lnTo>
                  <a:pt x="26522" y="1766402"/>
                </a:lnTo>
                <a:lnTo>
                  <a:pt x="26522" y="1748114"/>
                </a:lnTo>
                <a:lnTo>
                  <a:pt x="20140" y="1744303"/>
                </a:lnTo>
                <a:lnTo>
                  <a:pt x="20140" y="1740684"/>
                </a:lnTo>
                <a:lnTo>
                  <a:pt x="26903" y="1736588"/>
                </a:lnTo>
                <a:lnTo>
                  <a:pt x="26903" y="1725730"/>
                </a:lnTo>
                <a:cubicBezTo>
                  <a:pt x="43667" y="1705061"/>
                  <a:pt x="26903" y="1663818"/>
                  <a:pt x="34142" y="1636957"/>
                </a:cubicBezTo>
                <a:lnTo>
                  <a:pt x="39285" y="1634100"/>
                </a:lnTo>
                <a:lnTo>
                  <a:pt x="33570" y="1630099"/>
                </a:lnTo>
                <a:lnTo>
                  <a:pt x="33570" y="1567996"/>
                </a:lnTo>
                <a:lnTo>
                  <a:pt x="26807" y="1563710"/>
                </a:lnTo>
                <a:lnTo>
                  <a:pt x="26807" y="1552851"/>
                </a:lnTo>
                <a:lnTo>
                  <a:pt x="33189" y="1548946"/>
                </a:lnTo>
                <a:lnTo>
                  <a:pt x="33189" y="1541707"/>
                </a:lnTo>
                <a:lnTo>
                  <a:pt x="26903" y="1537897"/>
                </a:lnTo>
                <a:lnTo>
                  <a:pt x="26903" y="1530468"/>
                </a:lnTo>
                <a:lnTo>
                  <a:pt x="31856" y="1527705"/>
                </a:lnTo>
                <a:cubicBezTo>
                  <a:pt x="35380" y="1518180"/>
                  <a:pt x="31856" y="1507036"/>
                  <a:pt x="33761" y="1497130"/>
                </a:cubicBezTo>
                <a:cubicBezTo>
                  <a:pt x="46715" y="1489605"/>
                  <a:pt x="36904" y="1467507"/>
                  <a:pt x="39762" y="1453696"/>
                </a:cubicBezTo>
                <a:lnTo>
                  <a:pt x="33856" y="1449695"/>
                </a:lnTo>
                <a:cubicBezTo>
                  <a:pt x="33856" y="1448743"/>
                  <a:pt x="33856" y="1447505"/>
                  <a:pt x="33189" y="1446171"/>
                </a:cubicBezTo>
                <a:lnTo>
                  <a:pt x="39666" y="1442075"/>
                </a:lnTo>
                <a:lnTo>
                  <a:pt x="39666" y="1434932"/>
                </a:lnTo>
                <a:lnTo>
                  <a:pt x="33285" y="1431027"/>
                </a:lnTo>
                <a:lnTo>
                  <a:pt x="33285" y="1423788"/>
                </a:lnTo>
                <a:lnTo>
                  <a:pt x="39571" y="1419977"/>
                </a:lnTo>
                <a:lnTo>
                  <a:pt x="39571" y="1412548"/>
                </a:lnTo>
                <a:cubicBezTo>
                  <a:pt x="22807" y="1390450"/>
                  <a:pt x="39571" y="1345206"/>
                  <a:pt x="32427" y="1316441"/>
                </a:cubicBezTo>
                <a:lnTo>
                  <a:pt x="27665" y="1313774"/>
                </a:lnTo>
                <a:cubicBezTo>
                  <a:pt x="27665" y="1311202"/>
                  <a:pt x="33856" y="1310726"/>
                  <a:pt x="33189" y="1308154"/>
                </a:cubicBezTo>
                <a:cubicBezTo>
                  <a:pt x="32523" y="1305582"/>
                  <a:pt x="36904" y="1304058"/>
                  <a:pt x="39666" y="1302153"/>
                </a:cubicBezTo>
                <a:lnTo>
                  <a:pt x="39666" y="1294914"/>
                </a:lnTo>
                <a:lnTo>
                  <a:pt x="33285" y="1291009"/>
                </a:lnTo>
                <a:lnTo>
                  <a:pt x="33285" y="1287485"/>
                </a:lnTo>
                <a:lnTo>
                  <a:pt x="39571" y="1283579"/>
                </a:lnTo>
                <a:lnTo>
                  <a:pt x="39571" y="1271864"/>
                </a:lnTo>
                <a:cubicBezTo>
                  <a:pt x="23569" y="1240336"/>
                  <a:pt x="36999" y="1187853"/>
                  <a:pt x="33951" y="1149944"/>
                </a:cubicBezTo>
                <a:cubicBezTo>
                  <a:pt x="42143" y="1144991"/>
                  <a:pt x="42143" y="1144705"/>
                  <a:pt x="33951" y="1139466"/>
                </a:cubicBezTo>
                <a:lnTo>
                  <a:pt x="33951" y="1128989"/>
                </a:lnTo>
                <a:lnTo>
                  <a:pt x="40047" y="1125178"/>
                </a:lnTo>
                <a:lnTo>
                  <a:pt x="40047" y="1109939"/>
                </a:lnTo>
                <a:lnTo>
                  <a:pt x="33666" y="1106128"/>
                </a:lnTo>
                <a:lnTo>
                  <a:pt x="33666" y="1102509"/>
                </a:lnTo>
                <a:lnTo>
                  <a:pt x="40428" y="1098413"/>
                </a:lnTo>
                <a:lnTo>
                  <a:pt x="40428" y="1083936"/>
                </a:lnTo>
                <a:cubicBezTo>
                  <a:pt x="58049" y="1077363"/>
                  <a:pt x="30332" y="1071553"/>
                  <a:pt x="46524" y="1065743"/>
                </a:cubicBezTo>
                <a:lnTo>
                  <a:pt x="33666" y="1058123"/>
                </a:lnTo>
                <a:lnTo>
                  <a:pt x="33666" y="1006687"/>
                </a:lnTo>
                <a:lnTo>
                  <a:pt x="39952" y="1002878"/>
                </a:lnTo>
                <a:lnTo>
                  <a:pt x="39952" y="973541"/>
                </a:lnTo>
                <a:lnTo>
                  <a:pt x="34046" y="969540"/>
                </a:lnTo>
                <a:lnTo>
                  <a:pt x="39190" y="966683"/>
                </a:lnTo>
                <a:cubicBezTo>
                  <a:pt x="41095" y="963159"/>
                  <a:pt x="39857" y="959444"/>
                  <a:pt x="40238" y="955538"/>
                </a:cubicBezTo>
                <a:lnTo>
                  <a:pt x="34142" y="951443"/>
                </a:lnTo>
                <a:lnTo>
                  <a:pt x="40047" y="947633"/>
                </a:lnTo>
                <a:lnTo>
                  <a:pt x="40047" y="914676"/>
                </a:lnTo>
                <a:lnTo>
                  <a:pt x="33666" y="910771"/>
                </a:lnTo>
                <a:lnTo>
                  <a:pt x="33666" y="907152"/>
                </a:lnTo>
                <a:lnTo>
                  <a:pt x="40428" y="903056"/>
                </a:lnTo>
                <a:lnTo>
                  <a:pt x="40428" y="836952"/>
                </a:lnTo>
                <a:lnTo>
                  <a:pt x="45381" y="834190"/>
                </a:lnTo>
                <a:cubicBezTo>
                  <a:pt x="45381" y="834190"/>
                  <a:pt x="45953" y="833047"/>
                  <a:pt x="45381" y="832951"/>
                </a:cubicBezTo>
                <a:cubicBezTo>
                  <a:pt x="38904" y="831142"/>
                  <a:pt x="41476" y="826284"/>
                  <a:pt x="35856" y="824093"/>
                </a:cubicBezTo>
                <a:cubicBezTo>
                  <a:pt x="32713" y="822760"/>
                  <a:pt x="32903" y="820950"/>
                  <a:pt x="32999" y="818950"/>
                </a:cubicBezTo>
                <a:lnTo>
                  <a:pt x="39380" y="814950"/>
                </a:lnTo>
                <a:lnTo>
                  <a:pt x="39380" y="807711"/>
                </a:lnTo>
                <a:lnTo>
                  <a:pt x="32808" y="803805"/>
                </a:lnTo>
                <a:lnTo>
                  <a:pt x="32808" y="786089"/>
                </a:lnTo>
                <a:lnTo>
                  <a:pt x="26617" y="782184"/>
                </a:lnTo>
                <a:lnTo>
                  <a:pt x="26617" y="771134"/>
                </a:lnTo>
                <a:cubicBezTo>
                  <a:pt x="36142" y="768562"/>
                  <a:pt x="36142" y="749227"/>
                  <a:pt x="27379" y="745988"/>
                </a:cubicBezTo>
                <a:cubicBezTo>
                  <a:pt x="26112" y="732501"/>
                  <a:pt x="25760" y="718947"/>
                  <a:pt x="26331" y="705412"/>
                </a:cubicBezTo>
                <a:lnTo>
                  <a:pt x="32618" y="701221"/>
                </a:lnTo>
                <a:lnTo>
                  <a:pt x="32618" y="661216"/>
                </a:lnTo>
                <a:lnTo>
                  <a:pt x="39190" y="657120"/>
                </a:lnTo>
                <a:lnTo>
                  <a:pt x="32903" y="653215"/>
                </a:lnTo>
                <a:lnTo>
                  <a:pt x="32903" y="502244"/>
                </a:lnTo>
                <a:lnTo>
                  <a:pt x="26617" y="498338"/>
                </a:lnTo>
                <a:lnTo>
                  <a:pt x="26617" y="483575"/>
                </a:lnTo>
                <a:cubicBezTo>
                  <a:pt x="44143" y="477098"/>
                  <a:pt x="17092" y="471192"/>
                  <a:pt x="32618" y="465477"/>
                </a:cubicBezTo>
                <a:lnTo>
                  <a:pt x="32618" y="292218"/>
                </a:lnTo>
                <a:lnTo>
                  <a:pt x="26712" y="288503"/>
                </a:lnTo>
                <a:lnTo>
                  <a:pt x="32903" y="284597"/>
                </a:lnTo>
                <a:lnTo>
                  <a:pt x="32903" y="255356"/>
                </a:lnTo>
                <a:lnTo>
                  <a:pt x="26617" y="251450"/>
                </a:lnTo>
                <a:cubicBezTo>
                  <a:pt x="44047" y="194300"/>
                  <a:pt x="27284" y="116100"/>
                  <a:pt x="32903" y="52568"/>
                </a:cubicBezTo>
                <a:lnTo>
                  <a:pt x="26998" y="49235"/>
                </a:lnTo>
                <a:cubicBezTo>
                  <a:pt x="26046" y="44139"/>
                  <a:pt x="26046" y="38900"/>
                  <a:pt x="26998" y="33804"/>
                </a:cubicBezTo>
                <a:lnTo>
                  <a:pt x="32141" y="30852"/>
                </a:lnTo>
                <a:cubicBezTo>
                  <a:pt x="31284" y="28756"/>
                  <a:pt x="28617" y="28280"/>
                  <a:pt x="26522" y="26851"/>
                </a:cubicBezTo>
                <a:lnTo>
                  <a:pt x="26522" y="5039"/>
                </a:lnTo>
                <a:cubicBezTo>
                  <a:pt x="28332" y="3324"/>
                  <a:pt x="33761" y="2467"/>
                  <a:pt x="32903" y="-581"/>
                </a:cubicBezTo>
                <a:lnTo>
                  <a:pt x="604403" y="-581"/>
                </a:lnTo>
                <a:lnTo>
                  <a:pt x="604403" y="19612"/>
                </a:lnTo>
                <a:lnTo>
                  <a:pt x="611166" y="23708"/>
                </a:lnTo>
                <a:lnTo>
                  <a:pt x="611166" y="38090"/>
                </a:lnTo>
                <a:lnTo>
                  <a:pt x="617167" y="41900"/>
                </a:lnTo>
                <a:lnTo>
                  <a:pt x="617167" y="49330"/>
                </a:lnTo>
                <a:cubicBezTo>
                  <a:pt x="608594" y="54569"/>
                  <a:pt x="608594" y="54854"/>
                  <a:pt x="617167" y="59998"/>
                </a:cubicBezTo>
                <a:lnTo>
                  <a:pt x="617167" y="82191"/>
                </a:lnTo>
                <a:lnTo>
                  <a:pt x="611357" y="86001"/>
                </a:lnTo>
                <a:cubicBezTo>
                  <a:pt x="611357" y="87049"/>
                  <a:pt x="611357" y="88192"/>
                  <a:pt x="611357" y="89525"/>
                </a:cubicBezTo>
                <a:lnTo>
                  <a:pt x="617929" y="93526"/>
                </a:lnTo>
                <a:lnTo>
                  <a:pt x="617929" y="126482"/>
                </a:lnTo>
                <a:lnTo>
                  <a:pt x="624311" y="130293"/>
                </a:lnTo>
                <a:lnTo>
                  <a:pt x="624311" y="137722"/>
                </a:lnTo>
                <a:cubicBezTo>
                  <a:pt x="618882" y="139627"/>
                  <a:pt x="616119" y="143913"/>
                  <a:pt x="618786" y="149152"/>
                </a:cubicBezTo>
                <a:cubicBezTo>
                  <a:pt x="632883" y="165630"/>
                  <a:pt x="620596" y="199158"/>
                  <a:pt x="624501" y="221923"/>
                </a:cubicBezTo>
                <a:lnTo>
                  <a:pt x="630692" y="226114"/>
                </a:lnTo>
                <a:lnTo>
                  <a:pt x="630692" y="233353"/>
                </a:lnTo>
                <a:lnTo>
                  <a:pt x="624692" y="237163"/>
                </a:lnTo>
                <a:lnTo>
                  <a:pt x="624692" y="248117"/>
                </a:lnTo>
                <a:lnTo>
                  <a:pt x="631169" y="251926"/>
                </a:lnTo>
                <a:lnTo>
                  <a:pt x="631169" y="292312"/>
                </a:lnTo>
                <a:lnTo>
                  <a:pt x="637360" y="296218"/>
                </a:lnTo>
                <a:lnTo>
                  <a:pt x="631645" y="299456"/>
                </a:lnTo>
                <a:cubicBezTo>
                  <a:pt x="630121" y="306695"/>
                  <a:pt x="631645" y="314601"/>
                  <a:pt x="630788" y="322031"/>
                </a:cubicBezTo>
                <a:cubicBezTo>
                  <a:pt x="622120" y="327270"/>
                  <a:pt x="622215" y="327555"/>
                  <a:pt x="630788" y="332794"/>
                </a:cubicBezTo>
                <a:lnTo>
                  <a:pt x="630788" y="347558"/>
                </a:lnTo>
                <a:lnTo>
                  <a:pt x="624597" y="351368"/>
                </a:lnTo>
                <a:lnTo>
                  <a:pt x="624597" y="365846"/>
                </a:lnTo>
                <a:lnTo>
                  <a:pt x="618215" y="369846"/>
                </a:lnTo>
                <a:lnTo>
                  <a:pt x="624216" y="373561"/>
                </a:lnTo>
                <a:lnTo>
                  <a:pt x="624216" y="384705"/>
                </a:lnTo>
                <a:lnTo>
                  <a:pt x="618500" y="387848"/>
                </a:lnTo>
                <a:cubicBezTo>
                  <a:pt x="617596" y="392954"/>
                  <a:pt x="617596" y="398173"/>
                  <a:pt x="618500" y="403279"/>
                </a:cubicBezTo>
                <a:lnTo>
                  <a:pt x="623549" y="406136"/>
                </a:lnTo>
                <a:cubicBezTo>
                  <a:pt x="622882" y="408804"/>
                  <a:pt x="615357" y="410042"/>
                  <a:pt x="618024" y="413661"/>
                </a:cubicBezTo>
                <a:lnTo>
                  <a:pt x="611452" y="417757"/>
                </a:lnTo>
                <a:lnTo>
                  <a:pt x="611452" y="424996"/>
                </a:lnTo>
                <a:lnTo>
                  <a:pt x="617834" y="428806"/>
                </a:lnTo>
                <a:lnTo>
                  <a:pt x="617834" y="436045"/>
                </a:lnTo>
                <a:lnTo>
                  <a:pt x="611357" y="440141"/>
                </a:lnTo>
                <a:cubicBezTo>
                  <a:pt x="611357" y="441474"/>
                  <a:pt x="611833" y="442617"/>
                  <a:pt x="612024" y="443855"/>
                </a:cubicBezTo>
                <a:lnTo>
                  <a:pt x="616691" y="446427"/>
                </a:lnTo>
                <a:cubicBezTo>
                  <a:pt x="620215" y="454809"/>
                  <a:pt x="615929" y="464906"/>
                  <a:pt x="618977" y="473573"/>
                </a:cubicBezTo>
                <a:lnTo>
                  <a:pt x="630788" y="480146"/>
                </a:lnTo>
                <a:lnTo>
                  <a:pt x="630788" y="495005"/>
                </a:lnTo>
                <a:lnTo>
                  <a:pt x="624597" y="498815"/>
                </a:lnTo>
                <a:lnTo>
                  <a:pt x="624597" y="502339"/>
                </a:lnTo>
                <a:lnTo>
                  <a:pt x="618119" y="506244"/>
                </a:lnTo>
                <a:cubicBezTo>
                  <a:pt x="637169" y="508149"/>
                  <a:pt x="630121" y="517484"/>
                  <a:pt x="631074" y="531962"/>
                </a:cubicBezTo>
                <a:lnTo>
                  <a:pt x="625740" y="534914"/>
                </a:lnTo>
                <a:cubicBezTo>
                  <a:pt x="623834" y="538819"/>
                  <a:pt x="623834" y="543392"/>
                  <a:pt x="625740" y="547297"/>
                </a:cubicBezTo>
                <a:lnTo>
                  <a:pt x="630407" y="549869"/>
                </a:lnTo>
                <a:cubicBezTo>
                  <a:pt x="632693" y="576253"/>
                  <a:pt x="630407" y="603971"/>
                  <a:pt x="631264" y="631021"/>
                </a:cubicBezTo>
                <a:lnTo>
                  <a:pt x="637455" y="635022"/>
                </a:lnTo>
                <a:lnTo>
                  <a:pt x="631264" y="638832"/>
                </a:lnTo>
                <a:lnTo>
                  <a:pt x="631264" y="748941"/>
                </a:lnTo>
                <a:lnTo>
                  <a:pt x="624882" y="752847"/>
                </a:lnTo>
                <a:lnTo>
                  <a:pt x="624882" y="774849"/>
                </a:lnTo>
                <a:lnTo>
                  <a:pt x="630883" y="778659"/>
                </a:lnTo>
                <a:lnTo>
                  <a:pt x="630883" y="786089"/>
                </a:lnTo>
                <a:cubicBezTo>
                  <a:pt x="619358" y="790280"/>
                  <a:pt x="625359" y="810949"/>
                  <a:pt x="625835" y="838095"/>
                </a:cubicBezTo>
                <a:lnTo>
                  <a:pt x="630883" y="840953"/>
                </a:lnTo>
                <a:lnTo>
                  <a:pt x="624882" y="844953"/>
                </a:lnTo>
                <a:lnTo>
                  <a:pt x="624882" y="855812"/>
                </a:lnTo>
                <a:lnTo>
                  <a:pt x="631264" y="859717"/>
                </a:lnTo>
                <a:lnTo>
                  <a:pt x="631264" y="911152"/>
                </a:lnTo>
                <a:lnTo>
                  <a:pt x="624882" y="914962"/>
                </a:lnTo>
                <a:lnTo>
                  <a:pt x="624882" y="955538"/>
                </a:lnTo>
                <a:lnTo>
                  <a:pt x="629740" y="958205"/>
                </a:lnTo>
                <a:cubicBezTo>
                  <a:pt x="631931" y="980713"/>
                  <a:pt x="632188" y="1003373"/>
                  <a:pt x="630502" y="1025928"/>
                </a:cubicBezTo>
                <a:cubicBezTo>
                  <a:pt x="622310" y="1030881"/>
                  <a:pt x="622310" y="1031071"/>
                  <a:pt x="630502" y="1036311"/>
                </a:cubicBezTo>
                <a:lnTo>
                  <a:pt x="630502" y="1043740"/>
                </a:lnTo>
                <a:lnTo>
                  <a:pt x="624692" y="1047550"/>
                </a:lnTo>
                <a:cubicBezTo>
                  <a:pt x="624692" y="1048598"/>
                  <a:pt x="624692" y="1049741"/>
                  <a:pt x="624692" y="1051074"/>
                </a:cubicBezTo>
                <a:lnTo>
                  <a:pt x="631264" y="1054979"/>
                </a:lnTo>
                <a:lnTo>
                  <a:pt x="631264" y="1058503"/>
                </a:lnTo>
                <a:lnTo>
                  <a:pt x="624692" y="1062504"/>
                </a:lnTo>
                <a:cubicBezTo>
                  <a:pt x="624692" y="1074791"/>
                  <a:pt x="624025" y="1087174"/>
                  <a:pt x="624692" y="1099175"/>
                </a:cubicBezTo>
                <a:lnTo>
                  <a:pt x="630502" y="1103081"/>
                </a:lnTo>
                <a:cubicBezTo>
                  <a:pt x="620977" y="1103081"/>
                  <a:pt x="620977" y="1157944"/>
                  <a:pt x="630502" y="1157944"/>
                </a:cubicBezTo>
                <a:lnTo>
                  <a:pt x="624501" y="1161850"/>
                </a:lnTo>
                <a:lnTo>
                  <a:pt x="624501" y="1257100"/>
                </a:lnTo>
                <a:lnTo>
                  <a:pt x="617834" y="1261100"/>
                </a:lnTo>
                <a:lnTo>
                  <a:pt x="617834" y="1353112"/>
                </a:lnTo>
                <a:lnTo>
                  <a:pt x="624597" y="1357208"/>
                </a:lnTo>
                <a:lnTo>
                  <a:pt x="624597" y="1456458"/>
                </a:lnTo>
                <a:lnTo>
                  <a:pt x="630407" y="1459696"/>
                </a:lnTo>
                <a:cubicBezTo>
                  <a:pt x="631264" y="1464773"/>
                  <a:pt x="631264" y="1469955"/>
                  <a:pt x="630407" y="1475032"/>
                </a:cubicBezTo>
                <a:cubicBezTo>
                  <a:pt x="620882" y="1477318"/>
                  <a:pt x="620882" y="1505702"/>
                  <a:pt x="630407" y="1507703"/>
                </a:cubicBezTo>
                <a:lnTo>
                  <a:pt x="624311" y="1511703"/>
                </a:lnTo>
                <a:lnTo>
                  <a:pt x="624311" y="1567139"/>
                </a:lnTo>
                <a:lnTo>
                  <a:pt x="630692" y="1571044"/>
                </a:lnTo>
                <a:lnTo>
                  <a:pt x="630692" y="1604096"/>
                </a:lnTo>
                <a:lnTo>
                  <a:pt x="624501" y="1607906"/>
                </a:lnTo>
                <a:lnTo>
                  <a:pt x="624501" y="1615335"/>
                </a:lnTo>
                <a:cubicBezTo>
                  <a:pt x="635550" y="1620098"/>
                  <a:pt x="630216" y="1630670"/>
                  <a:pt x="629835" y="1659912"/>
                </a:cubicBezTo>
                <a:cubicBezTo>
                  <a:pt x="616595" y="1671914"/>
                  <a:pt x="627644" y="1699822"/>
                  <a:pt x="624216" y="1717920"/>
                </a:cubicBezTo>
                <a:lnTo>
                  <a:pt x="630311" y="1721920"/>
                </a:lnTo>
                <a:lnTo>
                  <a:pt x="624311" y="1725825"/>
                </a:lnTo>
                <a:lnTo>
                  <a:pt x="624311" y="1824981"/>
                </a:lnTo>
                <a:lnTo>
                  <a:pt x="617739" y="1828981"/>
                </a:lnTo>
                <a:lnTo>
                  <a:pt x="617739" y="1843364"/>
                </a:lnTo>
                <a:lnTo>
                  <a:pt x="623930" y="1847269"/>
                </a:lnTo>
                <a:lnTo>
                  <a:pt x="623930" y="1883940"/>
                </a:lnTo>
                <a:lnTo>
                  <a:pt x="618119" y="1887941"/>
                </a:lnTo>
                <a:lnTo>
                  <a:pt x="623263" y="1890798"/>
                </a:lnTo>
                <a:cubicBezTo>
                  <a:pt x="624454" y="1901867"/>
                  <a:pt x="624768" y="1913011"/>
                  <a:pt x="624216" y="1924136"/>
                </a:cubicBezTo>
                <a:lnTo>
                  <a:pt x="630311" y="1928136"/>
                </a:lnTo>
                <a:lnTo>
                  <a:pt x="624311" y="1931946"/>
                </a:lnTo>
                <a:lnTo>
                  <a:pt x="624311" y="1990715"/>
                </a:lnTo>
                <a:lnTo>
                  <a:pt x="617739" y="1994621"/>
                </a:lnTo>
                <a:lnTo>
                  <a:pt x="617739" y="2005289"/>
                </a:lnTo>
                <a:lnTo>
                  <a:pt x="624216" y="2009289"/>
                </a:lnTo>
                <a:cubicBezTo>
                  <a:pt x="624216" y="2016909"/>
                  <a:pt x="609452" y="2016719"/>
                  <a:pt x="623358" y="2023196"/>
                </a:cubicBezTo>
                <a:cubicBezTo>
                  <a:pt x="624320" y="2026825"/>
                  <a:pt x="624606" y="2030606"/>
                  <a:pt x="624216" y="2034340"/>
                </a:cubicBezTo>
                <a:lnTo>
                  <a:pt x="617929" y="2038531"/>
                </a:lnTo>
                <a:lnTo>
                  <a:pt x="617929" y="2063868"/>
                </a:lnTo>
                <a:lnTo>
                  <a:pt x="611166" y="2068059"/>
                </a:lnTo>
                <a:lnTo>
                  <a:pt x="611166" y="2071964"/>
                </a:lnTo>
                <a:lnTo>
                  <a:pt x="617548" y="2075774"/>
                </a:lnTo>
                <a:lnTo>
                  <a:pt x="617548" y="2160451"/>
                </a:lnTo>
                <a:lnTo>
                  <a:pt x="611071" y="2164546"/>
                </a:lnTo>
                <a:cubicBezTo>
                  <a:pt x="611071" y="2165880"/>
                  <a:pt x="611547" y="2167023"/>
                  <a:pt x="611738" y="2168261"/>
                </a:cubicBezTo>
                <a:lnTo>
                  <a:pt x="616786" y="2171024"/>
                </a:lnTo>
                <a:cubicBezTo>
                  <a:pt x="620215" y="2194170"/>
                  <a:pt x="615167" y="2218649"/>
                  <a:pt x="618500" y="2241985"/>
                </a:cubicBezTo>
                <a:lnTo>
                  <a:pt x="623358" y="2244747"/>
                </a:lnTo>
                <a:cubicBezTo>
                  <a:pt x="624416" y="2255796"/>
                  <a:pt x="624701" y="2266902"/>
                  <a:pt x="624216" y="2277990"/>
                </a:cubicBezTo>
                <a:lnTo>
                  <a:pt x="617929" y="2282085"/>
                </a:lnTo>
                <a:lnTo>
                  <a:pt x="617929" y="2289420"/>
                </a:lnTo>
                <a:lnTo>
                  <a:pt x="624216" y="2293229"/>
                </a:lnTo>
                <a:lnTo>
                  <a:pt x="624216" y="2296754"/>
                </a:lnTo>
                <a:lnTo>
                  <a:pt x="617834" y="2300564"/>
                </a:lnTo>
                <a:lnTo>
                  <a:pt x="617834" y="2315327"/>
                </a:lnTo>
                <a:cubicBezTo>
                  <a:pt x="621358" y="2317328"/>
                  <a:pt x="625454" y="2318566"/>
                  <a:pt x="624216" y="2323233"/>
                </a:cubicBezTo>
                <a:cubicBezTo>
                  <a:pt x="629168" y="2409720"/>
                  <a:pt x="614691" y="2507446"/>
                  <a:pt x="629740" y="2588504"/>
                </a:cubicBezTo>
                <a:lnTo>
                  <a:pt x="624597" y="2591457"/>
                </a:lnTo>
                <a:lnTo>
                  <a:pt x="624597" y="2613079"/>
                </a:lnTo>
                <a:cubicBezTo>
                  <a:pt x="622406" y="2614603"/>
                  <a:pt x="620310" y="2615936"/>
                  <a:pt x="618024" y="2617365"/>
                </a:cubicBezTo>
                <a:cubicBezTo>
                  <a:pt x="618024" y="2618413"/>
                  <a:pt x="618024" y="2619556"/>
                  <a:pt x="618024" y="2620890"/>
                </a:cubicBezTo>
                <a:lnTo>
                  <a:pt x="624597" y="2624890"/>
                </a:lnTo>
                <a:lnTo>
                  <a:pt x="624597" y="2646893"/>
                </a:lnTo>
                <a:lnTo>
                  <a:pt x="618215" y="2650703"/>
                </a:lnTo>
                <a:lnTo>
                  <a:pt x="618215" y="2742714"/>
                </a:lnTo>
                <a:lnTo>
                  <a:pt x="624216" y="2746620"/>
                </a:lnTo>
                <a:cubicBezTo>
                  <a:pt x="616976" y="2748906"/>
                  <a:pt x="617929" y="2754335"/>
                  <a:pt x="618024" y="2760716"/>
                </a:cubicBezTo>
                <a:lnTo>
                  <a:pt x="611833" y="2764908"/>
                </a:lnTo>
                <a:lnTo>
                  <a:pt x="611833" y="2793483"/>
                </a:lnTo>
                <a:lnTo>
                  <a:pt x="605070" y="2797769"/>
                </a:lnTo>
                <a:lnTo>
                  <a:pt x="605070" y="2812342"/>
                </a:lnTo>
                <a:lnTo>
                  <a:pt x="611452" y="2816247"/>
                </a:lnTo>
                <a:lnTo>
                  <a:pt x="611452" y="2823486"/>
                </a:lnTo>
                <a:lnTo>
                  <a:pt x="604689" y="2827582"/>
                </a:lnTo>
                <a:lnTo>
                  <a:pt x="604689" y="2878921"/>
                </a:lnTo>
                <a:cubicBezTo>
                  <a:pt x="596498" y="2881970"/>
                  <a:pt x="596593" y="2886542"/>
                  <a:pt x="603832" y="2889304"/>
                </a:cubicBezTo>
                <a:cubicBezTo>
                  <a:pt x="605232" y="2906630"/>
                  <a:pt x="605585" y="2924032"/>
                  <a:pt x="604880" y="2941406"/>
                </a:cubicBezTo>
                <a:lnTo>
                  <a:pt x="611166" y="2944930"/>
                </a:lnTo>
                <a:lnTo>
                  <a:pt x="611166" y="2963409"/>
                </a:lnTo>
                <a:lnTo>
                  <a:pt x="605166" y="2967218"/>
                </a:lnTo>
                <a:cubicBezTo>
                  <a:pt x="605166" y="2968266"/>
                  <a:pt x="605166" y="2969504"/>
                  <a:pt x="605166" y="2970743"/>
                </a:cubicBezTo>
                <a:lnTo>
                  <a:pt x="611738" y="2974648"/>
                </a:lnTo>
                <a:lnTo>
                  <a:pt x="611738" y="3000365"/>
                </a:lnTo>
                <a:lnTo>
                  <a:pt x="604975" y="3004461"/>
                </a:lnTo>
                <a:lnTo>
                  <a:pt x="604975" y="3044752"/>
                </a:lnTo>
                <a:cubicBezTo>
                  <a:pt x="587544" y="3073803"/>
                  <a:pt x="604975" y="3124095"/>
                  <a:pt x="597736" y="3159052"/>
                </a:cubicBezTo>
                <a:lnTo>
                  <a:pt x="592497" y="3162005"/>
                </a:lnTo>
                <a:lnTo>
                  <a:pt x="598308" y="3166005"/>
                </a:lnTo>
                <a:lnTo>
                  <a:pt x="598308" y="3202677"/>
                </a:lnTo>
                <a:lnTo>
                  <a:pt x="592211" y="3206582"/>
                </a:lnTo>
                <a:lnTo>
                  <a:pt x="592211" y="3250587"/>
                </a:lnTo>
                <a:lnTo>
                  <a:pt x="598403" y="3254397"/>
                </a:lnTo>
                <a:lnTo>
                  <a:pt x="592307" y="3258207"/>
                </a:lnTo>
                <a:lnTo>
                  <a:pt x="592307" y="3350314"/>
                </a:lnTo>
                <a:cubicBezTo>
                  <a:pt x="600975" y="3355648"/>
                  <a:pt x="600975" y="3355934"/>
                  <a:pt x="592783" y="3360887"/>
                </a:cubicBezTo>
                <a:cubicBezTo>
                  <a:pt x="589735" y="3375555"/>
                  <a:pt x="594498" y="3391462"/>
                  <a:pt x="591068" y="3406035"/>
                </a:cubicBezTo>
                <a:lnTo>
                  <a:pt x="585734" y="3408988"/>
                </a:lnTo>
                <a:lnTo>
                  <a:pt x="585734" y="3419751"/>
                </a:lnTo>
                <a:lnTo>
                  <a:pt x="579258" y="3423847"/>
                </a:lnTo>
                <a:cubicBezTo>
                  <a:pt x="601546" y="3429943"/>
                  <a:pt x="616595" y="3416132"/>
                  <a:pt x="611738" y="3449565"/>
                </a:cubicBezTo>
                <a:lnTo>
                  <a:pt x="618596" y="3453851"/>
                </a:lnTo>
                <a:lnTo>
                  <a:pt x="618596" y="3519668"/>
                </a:lnTo>
                <a:lnTo>
                  <a:pt x="624406" y="3523669"/>
                </a:lnTo>
                <a:lnTo>
                  <a:pt x="619072" y="3526717"/>
                </a:lnTo>
                <a:cubicBezTo>
                  <a:pt x="618234" y="3531555"/>
                  <a:pt x="617977" y="3536480"/>
                  <a:pt x="618310" y="3541386"/>
                </a:cubicBezTo>
                <a:lnTo>
                  <a:pt x="624597" y="3545577"/>
                </a:lnTo>
                <a:lnTo>
                  <a:pt x="624597" y="3612252"/>
                </a:lnTo>
                <a:cubicBezTo>
                  <a:pt x="605547" y="3623586"/>
                  <a:pt x="578686" y="3621015"/>
                  <a:pt x="555635" y="3624539"/>
                </a:cubicBezTo>
                <a:lnTo>
                  <a:pt x="539538" y="3634731"/>
                </a:lnTo>
                <a:cubicBezTo>
                  <a:pt x="539538" y="3641874"/>
                  <a:pt x="541824" y="3647208"/>
                  <a:pt x="530013" y="3647018"/>
                </a:cubicBezTo>
                <a:lnTo>
                  <a:pt x="519441" y="3652161"/>
                </a:lnTo>
                <a:lnTo>
                  <a:pt x="519441" y="3671211"/>
                </a:lnTo>
                <a:cubicBezTo>
                  <a:pt x="517345" y="3672545"/>
                  <a:pt x="514868" y="3673116"/>
                  <a:pt x="513725" y="3675212"/>
                </a:cubicBezTo>
                <a:lnTo>
                  <a:pt x="519059" y="3678165"/>
                </a:lnTo>
                <a:cubicBezTo>
                  <a:pt x="520583" y="3685499"/>
                  <a:pt x="519059" y="3693404"/>
                  <a:pt x="520012" y="3700834"/>
                </a:cubicBezTo>
                <a:lnTo>
                  <a:pt x="525346" y="3703787"/>
                </a:lnTo>
                <a:cubicBezTo>
                  <a:pt x="521612" y="3706920"/>
                  <a:pt x="517478" y="3709549"/>
                  <a:pt x="513059" y="3711597"/>
                </a:cubicBezTo>
                <a:lnTo>
                  <a:pt x="519631" y="3715502"/>
                </a:lnTo>
                <a:cubicBezTo>
                  <a:pt x="519631" y="3716836"/>
                  <a:pt x="519631" y="3717979"/>
                  <a:pt x="519631" y="3719027"/>
                </a:cubicBezTo>
                <a:lnTo>
                  <a:pt x="513344" y="3723122"/>
                </a:lnTo>
                <a:cubicBezTo>
                  <a:pt x="513344" y="3724456"/>
                  <a:pt x="513916" y="3725599"/>
                  <a:pt x="514107" y="3726837"/>
                </a:cubicBezTo>
                <a:cubicBezTo>
                  <a:pt x="523632" y="3729504"/>
                  <a:pt x="518964" y="3741411"/>
                  <a:pt x="520012" y="3748459"/>
                </a:cubicBezTo>
                <a:lnTo>
                  <a:pt x="526203" y="3751983"/>
                </a:lnTo>
                <a:lnTo>
                  <a:pt x="526203" y="3781034"/>
                </a:lnTo>
                <a:lnTo>
                  <a:pt x="532966" y="3785416"/>
                </a:lnTo>
                <a:lnTo>
                  <a:pt x="532966" y="3810848"/>
                </a:lnTo>
                <a:lnTo>
                  <a:pt x="539729" y="3814943"/>
                </a:lnTo>
                <a:lnTo>
                  <a:pt x="539729" y="3818468"/>
                </a:lnTo>
                <a:cubicBezTo>
                  <a:pt x="543062" y="3821230"/>
                  <a:pt x="549254" y="3819420"/>
                  <a:pt x="552778" y="3822563"/>
                </a:cubicBezTo>
                <a:cubicBezTo>
                  <a:pt x="552778" y="3823706"/>
                  <a:pt x="552778" y="3824945"/>
                  <a:pt x="552778" y="3825993"/>
                </a:cubicBezTo>
                <a:lnTo>
                  <a:pt x="546587" y="3829898"/>
                </a:lnTo>
                <a:cubicBezTo>
                  <a:pt x="546587" y="3846853"/>
                  <a:pt x="527537" y="3836470"/>
                  <a:pt x="552968" y="3852377"/>
                </a:cubicBezTo>
                <a:cubicBezTo>
                  <a:pt x="552968" y="3852377"/>
                  <a:pt x="552968" y="3853901"/>
                  <a:pt x="552968" y="3855139"/>
                </a:cubicBezTo>
                <a:lnTo>
                  <a:pt x="559445" y="3859044"/>
                </a:lnTo>
                <a:lnTo>
                  <a:pt x="553254" y="3862854"/>
                </a:lnTo>
                <a:cubicBezTo>
                  <a:pt x="561636" y="3865140"/>
                  <a:pt x="558493" y="3872379"/>
                  <a:pt x="560398" y="3877999"/>
                </a:cubicBezTo>
                <a:lnTo>
                  <a:pt x="565065" y="3880571"/>
                </a:lnTo>
                <a:cubicBezTo>
                  <a:pt x="565065" y="3882952"/>
                  <a:pt x="561827" y="3883143"/>
                  <a:pt x="559826" y="3884762"/>
                </a:cubicBezTo>
                <a:cubicBezTo>
                  <a:pt x="574971" y="3897430"/>
                  <a:pt x="597450" y="3883237"/>
                  <a:pt x="612405" y="3896192"/>
                </a:cubicBezTo>
                <a:lnTo>
                  <a:pt x="612405" y="3907050"/>
                </a:lnTo>
                <a:cubicBezTo>
                  <a:pt x="621072" y="3912384"/>
                  <a:pt x="621072" y="3912670"/>
                  <a:pt x="613071" y="3917433"/>
                </a:cubicBezTo>
                <a:cubicBezTo>
                  <a:pt x="610976" y="3922290"/>
                  <a:pt x="613071" y="3926958"/>
                  <a:pt x="611833" y="3932101"/>
                </a:cubicBezTo>
                <a:lnTo>
                  <a:pt x="618119" y="3936292"/>
                </a:lnTo>
                <a:cubicBezTo>
                  <a:pt x="618119" y="3937245"/>
                  <a:pt x="618119" y="3938483"/>
                  <a:pt x="618691" y="3939816"/>
                </a:cubicBezTo>
                <a:lnTo>
                  <a:pt x="612214" y="3943817"/>
                </a:lnTo>
                <a:lnTo>
                  <a:pt x="612214" y="3947436"/>
                </a:lnTo>
                <a:lnTo>
                  <a:pt x="618500" y="3951246"/>
                </a:lnTo>
                <a:cubicBezTo>
                  <a:pt x="605832" y="3956771"/>
                  <a:pt x="614595" y="3976678"/>
                  <a:pt x="612119" y="3988012"/>
                </a:cubicBezTo>
                <a:cubicBezTo>
                  <a:pt x="621072" y="3993442"/>
                  <a:pt x="621072" y="3993728"/>
                  <a:pt x="613071" y="3998586"/>
                </a:cubicBezTo>
                <a:cubicBezTo>
                  <a:pt x="611900" y="4014397"/>
                  <a:pt x="611585" y="4030304"/>
                  <a:pt x="612119" y="4046211"/>
                </a:cubicBezTo>
                <a:lnTo>
                  <a:pt x="618215" y="4050211"/>
                </a:lnTo>
                <a:cubicBezTo>
                  <a:pt x="618215" y="4051163"/>
                  <a:pt x="618215" y="4052402"/>
                  <a:pt x="618691" y="4053735"/>
                </a:cubicBezTo>
                <a:lnTo>
                  <a:pt x="612214" y="4057736"/>
                </a:lnTo>
                <a:lnTo>
                  <a:pt x="612214" y="4116505"/>
                </a:lnTo>
                <a:lnTo>
                  <a:pt x="605832" y="4120410"/>
                </a:lnTo>
                <a:lnTo>
                  <a:pt x="611833" y="4124125"/>
                </a:lnTo>
                <a:lnTo>
                  <a:pt x="611833" y="4131554"/>
                </a:lnTo>
                <a:cubicBezTo>
                  <a:pt x="600022" y="4134984"/>
                  <a:pt x="606309" y="4165940"/>
                  <a:pt x="606594" y="4194610"/>
                </a:cubicBezTo>
                <a:lnTo>
                  <a:pt x="611261" y="4197182"/>
                </a:lnTo>
                <a:cubicBezTo>
                  <a:pt x="612366" y="4211945"/>
                  <a:pt x="612652" y="4226709"/>
                  <a:pt x="612119" y="4241473"/>
                </a:cubicBezTo>
                <a:lnTo>
                  <a:pt x="618500" y="4245664"/>
                </a:lnTo>
                <a:lnTo>
                  <a:pt x="618500" y="4304147"/>
                </a:lnTo>
                <a:lnTo>
                  <a:pt x="625263" y="4308339"/>
                </a:lnTo>
                <a:lnTo>
                  <a:pt x="625263" y="4311863"/>
                </a:lnTo>
                <a:lnTo>
                  <a:pt x="618596" y="4315863"/>
                </a:lnTo>
                <a:lnTo>
                  <a:pt x="618596" y="4386539"/>
                </a:lnTo>
                <a:lnTo>
                  <a:pt x="612119" y="4390635"/>
                </a:lnTo>
                <a:cubicBezTo>
                  <a:pt x="612119" y="4391968"/>
                  <a:pt x="612595" y="4393206"/>
                  <a:pt x="612785" y="4394349"/>
                </a:cubicBezTo>
                <a:cubicBezTo>
                  <a:pt x="621644" y="4396445"/>
                  <a:pt x="621739" y="4417114"/>
                  <a:pt x="612785" y="4419304"/>
                </a:cubicBezTo>
                <a:cubicBezTo>
                  <a:pt x="611728" y="4426639"/>
                  <a:pt x="611433" y="4434069"/>
                  <a:pt x="611928" y="4441498"/>
                </a:cubicBezTo>
                <a:lnTo>
                  <a:pt x="618119" y="4445498"/>
                </a:lnTo>
                <a:cubicBezTo>
                  <a:pt x="618119" y="4446547"/>
                  <a:pt x="618119" y="4447690"/>
                  <a:pt x="618119" y="4449023"/>
                </a:cubicBezTo>
                <a:lnTo>
                  <a:pt x="611547" y="4453023"/>
                </a:lnTo>
                <a:lnTo>
                  <a:pt x="611547" y="4500648"/>
                </a:lnTo>
                <a:lnTo>
                  <a:pt x="605166" y="4504458"/>
                </a:lnTo>
                <a:lnTo>
                  <a:pt x="605166" y="4533795"/>
                </a:lnTo>
                <a:lnTo>
                  <a:pt x="611166" y="4537796"/>
                </a:lnTo>
                <a:lnTo>
                  <a:pt x="605642" y="4540939"/>
                </a:lnTo>
                <a:cubicBezTo>
                  <a:pt x="605004" y="4547226"/>
                  <a:pt x="604746" y="4553608"/>
                  <a:pt x="604880" y="4559989"/>
                </a:cubicBezTo>
                <a:lnTo>
                  <a:pt x="611166" y="4563513"/>
                </a:lnTo>
                <a:lnTo>
                  <a:pt x="605166" y="4567514"/>
                </a:lnTo>
                <a:lnTo>
                  <a:pt x="605166" y="4574562"/>
                </a:lnTo>
                <a:close/>
                <a:moveTo>
                  <a:pt x="530109" y="3536909"/>
                </a:moveTo>
                <a:cubicBezTo>
                  <a:pt x="513725" y="3533765"/>
                  <a:pt x="520107" y="3554530"/>
                  <a:pt x="532490" y="3546434"/>
                </a:cubicBezTo>
                <a:cubicBezTo>
                  <a:pt x="532966" y="3543290"/>
                  <a:pt x="536205" y="3539766"/>
                  <a:pt x="530013" y="3536909"/>
                </a:cubicBezTo>
                <a:close/>
                <a:moveTo>
                  <a:pt x="511058" y="2708234"/>
                </a:moveTo>
                <a:cubicBezTo>
                  <a:pt x="498200" y="2709281"/>
                  <a:pt x="485055" y="2703757"/>
                  <a:pt x="477911" y="2715568"/>
                </a:cubicBezTo>
                <a:cubicBezTo>
                  <a:pt x="475911" y="2715568"/>
                  <a:pt x="468386" y="2714901"/>
                  <a:pt x="469244" y="2717949"/>
                </a:cubicBezTo>
                <a:cubicBezTo>
                  <a:pt x="486189" y="2721454"/>
                  <a:pt x="503781" y="2719864"/>
                  <a:pt x="519822" y="2713378"/>
                </a:cubicBezTo>
                <a:close/>
                <a:moveTo>
                  <a:pt x="356468" y="2606983"/>
                </a:moveTo>
                <a:lnTo>
                  <a:pt x="356468" y="2610507"/>
                </a:lnTo>
                <a:cubicBezTo>
                  <a:pt x="369326" y="2613889"/>
                  <a:pt x="382852" y="2613889"/>
                  <a:pt x="395711" y="2610507"/>
                </a:cubicBezTo>
                <a:lnTo>
                  <a:pt x="395711" y="2603554"/>
                </a:lnTo>
                <a:cubicBezTo>
                  <a:pt x="383519" y="2588028"/>
                  <a:pt x="365993" y="2595172"/>
                  <a:pt x="350181" y="2603554"/>
                </a:cubicBezTo>
                <a:close/>
                <a:moveTo>
                  <a:pt x="355420" y="2566883"/>
                </a:moveTo>
                <a:cubicBezTo>
                  <a:pt x="355420" y="2563168"/>
                  <a:pt x="345895" y="2564025"/>
                  <a:pt x="344466" y="2565740"/>
                </a:cubicBezTo>
                <a:cubicBezTo>
                  <a:pt x="343609" y="2568978"/>
                  <a:pt x="353801" y="2568121"/>
                  <a:pt x="354944" y="2566406"/>
                </a:cubicBezTo>
                <a:close/>
                <a:moveTo>
                  <a:pt x="374470" y="2586504"/>
                </a:moveTo>
                <a:cubicBezTo>
                  <a:pt x="379423" y="2587276"/>
                  <a:pt x="384500" y="2586685"/>
                  <a:pt x="389139" y="2584790"/>
                </a:cubicBezTo>
                <a:lnTo>
                  <a:pt x="389139" y="2581361"/>
                </a:lnTo>
                <a:cubicBezTo>
                  <a:pt x="383424" y="2576027"/>
                  <a:pt x="375042" y="2581361"/>
                  <a:pt x="369422" y="2584790"/>
                </a:cubicBezTo>
                <a:cubicBezTo>
                  <a:pt x="370955" y="2585456"/>
                  <a:pt x="372546" y="2585971"/>
                  <a:pt x="374184" y="2586314"/>
                </a:cubicBezTo>
                <a:close/>
                <a:moveTo>
                  <a:pt x="396187" y="2555071"/>
                </a:moveTo>
                <a:cubicBezTo>
                  <a:pt x="403521" y="2548023"/>
                  <a:pt x="412951" y="2551357"/>
                  <a:pt x="420952" y="2548404"/>
                </a:cubicBezTo>
                <a:cubicBezTo>
                  <a:pt x="425905" y="2538879"/>
                  <a:pt x="404378" y="2543451"/>
                  <a:pt x="398949" y="2542404"/>
                </a:cubicBezTo>
                <a:cubicBezTo>
                  <a:pt x="395015" y="2545356"/>
                  <a:pt x="390139" y="2546775"/>
                  <a:pt x="385233" y="2546404"/>
                </a:cubicBezTo>
                <a:cubicBezTo>
                  <a:pt x="356182" y="2567359"/>
                  <a:pt x="368945" y="2529450"/>
                  <a:pt x="331417" y="2555358"/>
                </a:cubicBezTo>
                <a:cubicBezTo>
                  <a:pt x="347533" y="2559396"/>
                  <a:pt x="363926" y="2562197"/>
                  <a:pt x="380471" y="2563740"/>
                </a:cubicBezTo>
                <a:cubicBezTo>
                  <a:pt x="384948" y="2559262"/>
                  <a:pt x="397425" y="2561454"/>
                  <a:pt x="395901" y="2554595"/>
                </a:cubicBezTo>
                <a:close/>
                <a:moveTo>
                  <a:pt x="326940" y="2520115"/>
                </a:moveTo>
                <a:cubicBezTo>
                  <a:pt x="340466" y="2519543"/>
                  <a:pt x="348181" y="2511924"/>
                  <a:pt x="359706" y="2520115"/>
                </a:cubicBezTo>
                <a:cubicBezTo>
                  <a:pt x="362659" y="2518020"/>
                  <a:pt x="366659" y="2516495"/>
                  <a:pt x="369803" y="2513829"/>
                </a:cubicBezTo>
                <a:cubicBezTo>
                  <a:pt x="365135" y="2494779"/>
                  <a:pt x="314558" y="2510018"/>
                  <a:pt x="295222" y="2505351"/>
                </a:cubicBezTo>
                <a:cubicBezTo>
                  <a:pt x="287792" y="2512971"/>
                  <a:pt x="264551" y="2502875"/>
                  <a:pt x="264932" y="2514876"/>
                </a:cubicBezTo>
                <a:cubicBezTo>
                  <a:pt x="282458" y="2526783"/>
                  <a:pt x="307605" y="2507256"/>
                  <a:pt x="326655" y="2519639"/>
                </a:cubicBezTo>
                <a:close/>
                <a:moveTo>
                  <a:pt x="319701" y="2619842"/>
                </a:moveTo>
                <a:cubicBezTo>
                  <a:pt x="311129" y="2619842"/>
                  <a:pt x="302556" y="2619842"/>
                  <a:pt x="294079" y="2619842"/>
                </a:cubicBezTo>
                <a:cubicBezTo>
                  <a:pt x="289221" y="2623461"/>
                  <a:pt x="289221" y="2623461"/>
                  <a:pt x="294079" y="2627176"/>
                </a:cubicBezTo>
                <a:lnTo>
                  <a:pt x="307509" y="2627176"/>
                </a:lnTo>
                <a:lnTo>
                  <a:pt x="313415" y="2631081"/>
                </a:lnTo>
                <a:cubicBezTo>
                  <a:pt x="316653" y="2629748"/>
                  <a:pt x="316558" y="2628033"/>
                  <a:pt x="317320" y="2626319"/>
                </a:cubicBezTo>
                <a:cubicBezTo>
                  <a:pt x="318082" y="2624604"/>
                  <a:pt x="327035" y="2620699"/>
                  <a:pt x="319416" y="2619365"/>
                </a:cubicBezTo>
                <a:close/>
                <a:moveTo>
                  <a:pt x="132440" y="2573169"/>
                </a:moveTo>
                <a:lnTo>
                  <a:pt x="126248" y="2576979"/>
                </a:lnTo>
                <a:cubicBezTo>
                  <a:pt x="133202" y="2578694"/>
                  <a:pt x="152157" y="2582790"/>
                  <a:pt x="152919" y="2572884"/>
                </a:cubicBezTo>
                <a:cubicBezTo>
                  <a:pt x="162444" y="2563930"/>
                  <a:pt x="174826" y="2570788"/>
                  <a:pt x="185303" y="2565835"/>
                </a:cubicBezTo>
                <a:cubicBezTo>
                  <a:pt x="187685" y="2534784"/>
                  <a:pt x="152252" y="2561168"/>
                  <a:pt x="139203" y="2547452"/>
                </a:cubicBezTo>
                <a:cubicBezTo>
                  <a:pt x="181208" y="2532021"/>
                  <a:pt x="143488" y="2534498"/>
                  <a:pt x="124344" y="2534498"/>
                </a:cubicBezTo>
                <a:cubicBezTo>
                  <a:pt x="116723" y="2535736"/>
                  <a:pt x="122248" y="2540499"/>
                  <a:pt x="115962" y="2541641"/>
                </a:cubicBezTo>
                <a:lnTo>
                  <a:pt x="109008" y="2538213"/>
                </a:lnTo>
                <a:cubicBezTo>
                  <a:pt x="103579" y="2538784"/>
                  <a:pt x="97673" y="2536879"/>
                  <a:pt x="93482" y="2539832"/>
                </a:cubicBezTo>
                <a:cubicBezTo>
                  <a:pt x="93482" y="2541070"/>
                  <a:pt x="93482" y="2542308"/>
                  <a:pt x="93482" y="2543927"/>
                </a:cubicBezTo>
                <a:lnTo>
                  <a:pt x="103007" y="2548690"/>
                </a:lnTo>
                <a:cubicBezTo>
                  <a:pt x="113390" y="2541165"/>
                  <a:pt x="122057" y="2550309"/>
                  <a:pt x="132059" y="2555358"/>
                </a:cubicBezTo>
                <a:cubicBezTo>
                  <a:pt x="134526" y="2560358"/>
                  <a:pt x="132478" y="2566416"/>
                  <a:pt x="127477" y="2568883"/>
                </a:cubicBezTo>
                <a:cubicBezTo>
                  <a:pt x="127115" y="2569064"/>
                  <a:pt x="126734" y="2569226"/>
                  <a:pt x="126344" y="2569359"/>
                </a:cubicBezTo>
                <a:close/>
                <a:moveTo>
                  <a:pt x="105294" y="2594696"/>
                </a:moveTo>
                <a:cubicBezTo>
                  <a:pt x="104532" y="2594696"/>
                  <a:pt x="103389" y="2593458"/>
                  <a:pt x="103103" y="2593553"/>
                </a:cubicBezTo>
                <a:cubicBezTo>
                  <a:pt x="95578" y="2595839"/>
                  <a:pt x="107103" y="2598696"/>
                  <a:pt x="105294" y="2594696"/>
                </a:cubicBezTo>
                <a:close/>
                <a:moveTo>
                  <a:pt x="116247" y="2472014"/>
                </a:moveTo>
                <a:lnTo>
                  <a:pt x="103293" y="2472014"/>
                </a:lnTo>
                <a:cubicBezTo>
                  <a:pt x="98435" y="2475538"/>
                  <a:pt x="98435" y="2475538"/>
                  <a:pt x="103293" y="2479348"/>
                </a:cubicBezTo>
                <a:lnTo>
                  <a:pt x="116152" y="2479348"/>
                </a:lnTo>
                <a:cubicBezTo>
                  <a:pt x="120820" y="2475729"/>
                  <a:pt x="120820" y="2475633"/>
                  <a:pt x="116247" y="2472014"/>
                </a:cubicBezTo>
                <a:close/>
                <a:moveTo>
                  <a:pt x="123010" y="2505161"/>
                </a:moveTo>
                <a:cubicBezTo>
                  <a:pt x="136440" y="2506113"/>
                  <a:pt x="130821" y="2501351"/>
                  <a:pt x="123010" y="2497827"/>
                </a:cubicBezTo>
                <a:cubicBezTo>
                  <a:pt x="118152" y="2501541"/>
                  <a:pt x="118152" y="2501541"/>
                  <a:pt x="122915" y="2505065"/>
                </a:cubicBezTo>
                <a:close/>
                <a:moveTo>
                  <a:pt x="245406" y="300314"/>
                </a:moveTo>
                <a:cubicBezTo>
                  <a:pt x="247121" y="302790"/>
                  <a:pt x="258360" y="301552"/>
                  <a:pt x="256360" y="299171"/>
                </a:cubicBezTo>
                <a:cubicBezTo>
                  <a:pt x="254360" y="296789"/>
                  <a:pt x="244263" y="296694"/>
                  <a:pt x="245406" y="300314"/>
                </a:cubicBezTo>
                <a:close/>
                <a:moveTo>
                  <a:pt x="251026" y="264786"/>
                </a:moveTo>
                <a:cubicBezTo>
                  <a:pt x="257788" y="265833"/>
                  <a:pt x="257979" y="260023"/>
                  <a:pt x="251026" y="261071"/>
                </a:cubicBezTo>
                <a:cubicBezTo>
                  <a:pt x="244835" y="259737"/>
                  <a:pt x="242168" y="264595"/>
                  <a:pt x="251026" y="264500"/>
                </a:cubicBezTo>
                <a:close/>
                <a:moveTo>
                  <a:pt x="241501" y="316411"/>
                </a:moveTo>
                <a:cubicBezTo>
                  <a:pt x="226547" y="325936"/>
                  <a:pt x="206163" y="313839"/>
                  <a:pt x="192162" y="325936"/>
                </a:cubicBezTo>
                <a:lnTo>
                  <a:pt x="192162" y="333270"/>
                </a:lnTo>
                <a:cubicBezTo>
                  <a:pt x="194828" y="336413"/>
                  <a:pt x="202925" y="333842"/>
                  <a:pt x="205306" y="337271"/>
                </a:cubicBezTo>
                <a:cubicBezTo>
                  <a:pt x="205306" y="338509"/>
                  <a:pt x="205306" y="339652"/>
                  <a:pt x="205306" y="340700"/>
                </a:cubicBezTo>
                <a:cubicBezTo>
                  <a:pt x="203115" y="342224"/>
                  <a:pt x="200925" y="343557"/>
                  <a:pt x="199019" y="344795"/>
                </a:cubicBezTo>
                <a:cubicBezTo>
                  <a:pt x="199019" y="352320"/>
                  <a:pt x="259027" y="355654"/>
                  <a:pt x="264171" y="348415"/>
                </a:cubicBezTo>
                <a:cubicBezTo>
                  <a:pt x="259027" y="344700"/>
                  <a:pt x="250645" y="346034"/>
                  <a:pt x="244549" y="340128"/>
                </a:cubicBezTo>
                <a:cubicBezTo>
                  <a:pt x="261979" y="330603"/>
                  <a:pt x="281030" y="344986"/>
                  <a:pt x="297222" y="333556"/>
                </a:cubicBezTo>
                <a:cubicBezTo>
                  <a:pt x="297222" y="332318"/>
                  <a:pt x="297222" y="331079"/>
                  <a:pt x="297222" y="329365"/>
                </a:cubicBezTo>
                <a:cubicBezTo>
                  <a:pt x="291012" y="326527"/>
                  <a:pt x="284649" y="324012"/>
                  <a:pt x="278172" y="321840"/>
                </a:cubicBezTo>
                <a:cubicBezTo>
                  <a:pt x="275029" y="317935"/>
                  <a:pt x="281030" y="313363"/>
                  <a:pt x="274648" y="309553"/>
                </a:cubicBezTo>
                <a:cubicBezTo>
                  <a:pt x="262266" y="305552"/>
                  <a:pt x="252741" y="316125"/>
                  <a:pt x="241120" y="316125"/>
                </a:cubicBezTo>
                <a:close/>
                <a:moveTo>
                  <a:pt x="298651" y="351939"/>
                </a:moveTo>
                <a:cubicBezTo>
                  <a:pt x="306176" y="355654"/>
                  <a:pt x="303509" y="362607"/>
                  <a:pt x="314653" y="360607"/>
                </a:cubicBezTo>
                <a:cubicBezTo>
                  <a:pt x="342561" y="349558"/>
                  <a:pt x="292650" y="337080"/>
                  <a:pt x="298080" y="351654"/>
                </a:cubicBezTo>
                <a:close/>
                <a:moveTo>
                  <a:pt x="296175" y="439188"/>
                </a:moveTo>
                <a:cubicBezTo>
                  <a:pt x="293736" y="437398"/>
                  <a:pt x="291184" y="435740"/>
                  <a:pt x="288555" y="434235"/>
                </a:cubicBezTo>
                <a:cubicBezTo>
                  <a:pt x="277887" y="434235"/>
                  <a:pt x="263980" y="433092"/>
                  <a:pt x="280363" y="441665"/>
                </a:cubicBezTo>
                <a:lnTo>
                  <a:pt x="288173" y="441665"/>
                </a:lnTo>
                <a:lnTo>
                  <a:pt x="293984" y="445379"/>
                </a:lnTo>
                <a:cubicBezTo>
                  <a:pt x="297413" y="443189"/>
                  <a:pt x="298175" y="441093"/>
                  <a:pt x="295603" y="438902"/>
                </a:cubicBezTo>
                <a:close/>
                <a:moveTo>
                  <a:pt x="309795" y="303266"/>
                </a:moveTo>
                <a:lnTo>
                  <a:pt x="300842" y="297932"/>
                </a:lnTo>
                <a:cubicBezTo>
                  <a:pt x="286935" y="296885"/>
                  <a:pt x="293031" y="301552"/>
                  <a:pt x="300842" y="305267"/>
                </a:cubicBezTo>
                <a:cubicBezTo>
                  <a:pt x="302651" y="305076"/>
                  <a:pt x="309414" y="305743"/>
                  <a:pt x="309224" y="302981"/>
                </a:cubicBezTo>
                <a:close/>
                <a:moveTo>
                  <a:pt x="243596" y="389944"/>
                </a:moveTo>
                <a:cubicBezTo>
                  <a:pt x="237786" y="388611"/>
                  <a:pt x="230738" y="383562"/>
                  <a:pt x="225213" y="388229"/>
                </a:cubicBezTo>
                <a:lnTo>
                  <a:pt x="225213" y="395564"/>
                </a:lnTo>
                <a:cubicBezTo>
                  <a:pt x="232719" y="401336"/>
                  <a:pt x="242720" y="402707"/>
                  <a:pt x="251502" y="399183"/>
                </a:cubicBezTo>
                <a:lnTo>
                  <a:pt x="251502" y="392325"/>
                </a:lnTo>
                <a:cubicBezTo>
                  <a:pt x="249216" y="389944"/>
                  <a:pt x="245978" y="390134"/>
                  <a:pt x="243025" y="389658"/>
                </a:cubicBezTo>
                <a:close/>
                <a:moveTo>
                  <a:pt x="182922" y="371560"/>
                </a:moveTo>
                <a:cubicBezTo>
                  <a:pt x="176445" y="377466"/>
                  <a:pt x="167587" y="373370"/>
                  <a:pt x="160634" y="376609"/>
                </a:cubicBezTo>
                <a:cubicBezTo>
                  <a:pt x="163205" y="382324"/>
                  <a:pt x="177683" y="376609"/>
                  <a:pt x="182637" y="382419"/>
                </a:cubicBezTo>
                <a:cubicBezTo>
                  <a:pt x="195971" y="377085"/>
                  <a:pt x="208354" y="377466"/>
                  <a:pt x="220260" y="369370"/>
                </a:cubicBezTo>
                <a:lnTo>
                  <a:pt x="209783" y="367655"/>
                </a:lnTo>
                <a:cubicBezTo>
                  <a:pt x="201115" y="373180"/>
                  <a:pt x="191971" y="370894"/>
                  <a:pt x="182351" y="371275"/>
                </a:cubicBezTo>
                <a:close/>
                <a:moveTo>
                  <a:pt x="192447" y="2471252"/>
                </a:moveTo>
                <a:cubicBezTo>
                  <a:pt x="192447" y="2458202"/>
                  <a:pt x="171587" y="2466584"/>
                  <a:pt x="163872" y="2471252"/>
                </a:cubicBezTo>
                <a:cubicBezTo>
                  <a:pt x="173140" y="2472471"/>
                  <a:pt x="182541" y="2472376"/>
                  <a:pt x="191780" y="2470966"/>
                </a:cubicBezTo>
                <a:close/>
                <a:moveTo>
                  <a:pt x="182922" y="2531164"/>
                </a:moveTo>
                <a:lnTo>
                  <a:pt x="174064" y="2536117"/>
                </a:lnTo>
                <a:cubicBezTo>
                  <a:pt x="175683" y="2540308"/>
                  <a:pt x="189018" y="2539641"/>
                  <a:pt x="191971" y="2536117"/>
                </a:cubicBezTo>
                <a:cubicBezTo>
                  <a:pt x="187875" y="2534117"/>
                  <a:pt x="184923" y="2532497"/>
                  <a:pt x="181875" y="2530878"/>
                </a:cubicBezTo>
                <a:close/>
                <a:moveTo>
                  <a:pt x="182922" y="404803"/>
                </a:moveTo>
                <a:cubicBezTo>
                  <a:pt x="192238" y="408689"/>
                  <a:pt x="202258" y="410603"/>
                  <a:pt x="212355" y="410423"/>
                </a:cubicBezTo>
                <a:lnTo>
                  <a:pt x="212355" y="402231"/>
                </a:lnTo>
                <a:cubicBezTo>
                  <a:pt x="201296" y="396440"/>
                  <a:pt x="188923" y="393582"/>
                  <a:pt x="176445" y="393945"/>
                </a:cubicBezTo>
                <a:cubicBezTo>
                  <a:pt x="173873" y="395564"/>
                  <a:pt x="169016" y="396802"/>
                  <a:pt x="167492" y="399374"/>
                </a:cubicBezTo>
                <a:lnTo>
                  <a:pt x="176160" y="404803"/>
                </a:lnTo>
                <a:close/>
                <a:moveTo>
                  <a:pt x="179493" y="2584504"/>
                </a:moveTo>
                <a:cubicBezTo>
                  <a:pt x="185589" y="2586409"/>
                  <a:pt x="185589" y="2586409"/>
                  <a:pt x="212926" y="2585742"/>
                </a:cubicBezTo>
                <a:cubicBezTo>
                  <a:pt x="210545" y="2572122"/>
                  <a:pt x="185970" y="2579456"/>
                  <a:pt x="178446" y="2584219"/>
                </a:cubicBezTo>
                <a:close/>
                <a:moveTo>
                  <a:pt x="215879" y="2424389"/>
                </a:moveTo>
                <a:cubicBezTo>
                  <a:pt x="229880" y="2433438"/>
                  <a:pt x="249312" y="2423055"/>
                  <a:pt x="262742" y="2431628"/>
                </a:cubicBezTo>
                <a:cubicBezTo>
                  <a:pt x="273410" y="2431628"/>
                  <a:pt x="273410" y="2431628"/>
                  <a:pt x="278172" y="2429627"/>
                </a:cubicBezTo>
                <a:cubicBezTo>
                  <a:pt x="278172" y="2420102"/>
                  <a:pt x="293126" y="2426008"/>
                  <a:pt x="301795" y="2424484"/>
                </a:cubicBezTo>
                <a:lnTo>
                  <a:pt x="313034" y="2416387"/>
                </a:lnTo>
                <a:cubicBezTo>
                  <a:pt x="324273" y="2432104"/>
                  <a:pt x="343228" y="2427818"/>
                  <a:pt x="360659" y="2428104"/>
                </a:cubicBezTo>
                <a:cubicBezTo>
                  <a:pt x="366945" y="2433818"/>
                  <a:pt x="372184" y="2427437"/>
                  <a:pt x="379233" y="2428104"/>
                </a:cubicBezTo>
                <a:cubicBezTo>
                  <a:pt x="386281" y="2428770"/>
                  <a:pt x="398283" y="2431056"/>
                  <a:pt x="396187" y="2422294"/>
                </a:cubicBezTo>
                <a:lnTo>
                  <a:pt x="386662" y="2417054"/>
                </a:lnTo>
                <a:cubicBezTo>
                  <a:pt x="367612" y="2427246"/>
                  <a:pt x="347419" y="2413054"/>
                  <a:pt x="326845" y="2417054"/>
                </a:cubicBezTo>
                <a:cubicBezTo>
                  <a:pt x="323511" y="2412196"/>
                  <a:pt x="311796" y="2414959"/>
                  <a:pt x="308462" y="2410387"/>
                </a:cubicBezTo>
                <a:cubicBezTo>
                  <a:pt x="303699" y="2409177"/>
                  <a:pt x="298632" y="2410311"/>
                  <a:pt x="294841" y="2413435"/>
                </a:cubicBezTo>
                <a:cubicBezTo>
                  <a:pt x="255979" y="2420102"/>
                  <a:pt x="212831" y="2404577"/>
                  <a:pt x="179684" y="2426961"/>
                </a:cubicBezTo>
                <a:cubicBezTo>
                  <a:pt x="182922" y="2437819"/>
                  <a:pt x="206068" y="2429913"/>
                  <a:pt x="214831" y="2424389"/>
                </a:cubicBezTo>
                <a:close/>
                <a:moveTo>
                  <a:pt x="339037" y="305457"/>
                </a:moveTo>
                <a:cubicBezTo>
                  <a:pt x="348086" y="307457"/>
                  <a:pt x="355801" y="299933"/>
                  <a:pt x="347133" y="294218"/>
                </a:cubicBezTo>
                <a:cubicBezTo>
                  <a:pt x="338370" y="292694"/>
                  <a:pt x="333227" y="296599"/>
                  <a:pt x="337989" y="305171"/>
                </a:cubicBezTo>
                <a:close/>
                <a:moveTo>
                  <a:pt x="337418" y="2444582"/>
                </a:moveTo>
                <a:cubicBezTo>
                  <a:pt x="320940" y="2444010"/>
                  <a:pt x="299318" y="2437724"/>
                  <a:pt x="284268" y="2452964"/>
                </a:cubicBezTo>
                <a:lnTo>
                  <a:pt x="287507" y="2457440"/>
                </a:lnTo>
                <a:cubicBezTo>
                  <a:pt x="307223" y="2454487"/>
                  <a:pt x="325607" y="2468680"/>
                  <a:pt x="343418" y="2455821"/>
                </a:cubicBezTo>
                <a:cubicBezTo>
                  <a:pt x="343418" y="2454678"/>
                  <a:pt x="343418" y="2453535"/>
                  <a:pt x="343418" y="2452106"/>
                </a:cubicBezTo>
                <a:lnTo>
                  <a:pt x="349895" y="2448201"/>
                </a:lnTo>
                <a:lnTo>
                  <a:pt x="349895" y="2444677"/>
                </a:lnTo>
                <a:cubicBezTo>
                  <a:pt x="343037" y="2441629"/>
                  <a:pt x="341990" y="2441534"/>
                  <a:pt x="336370" y="2444296"/>
                </a:cubicBezTo>
                <a:close/>
                <a:moveTo>
                  <a:pt x="235691" y="2450011"/>
                </a:moveTo>
                <a:lnTo>
                  <a:pt x="242073" y="2450011"/>
                </a:lnTo>
                <a:cubicBezTo>
                  <a:pt x="246740" y="2446296"/>
                  <a:pt x="246740" y="2446296"/>
                  <a:pt x="242073" y="2442677"/>
                </a:cubicBezTo>
                <a:lnTo>
                  <a:pt x="235691" y="2442677"/>
                </a:lnTo>
                <a:cubicBezTo>
                  <a:pt x="229880" y="2446106"/>
                  <a:pt x="229880" y="2446201"/>
                  <a:pt x="234643" y="2449725"/>
                </a:cubicBezTo>
                <a:close/>
                <a:moveTo>
                  <a:pt x="238929" y="2476872"/>
                </a:moveTo>
                <a:cubicBezTo>
                  <a:pt x="238929" y="2477729"/>
                  <a:pt x="241215" y="2478586"/>
                  <a:pt x="242549" y="2479634"/>
                </a:cubicBezTo>
                <a:cubicBezTo>
                  <a:pt x="245787" y="2479634"/>
                  <a:pt x="251216" y="2478967"/>
                  <a:pt x="252074" y="2482586"/>
                </a:cubicBezTo>
                <a:cubicBezTo>
                  <a:pt x="256741" y="2493064"/>
                  <a:pt x="275982" y="2482586"/>
                  <a:pt x="284459" y="2488492"/>
                </a:cubicBezTo>
                <a:cubicBezTo>
                  <a:pt x="286173" y="2499446"/>
                  <a:pt x="301318" y="2492016"/>
                  <a:pt x="308748" y="2494779"/>
                </a:cubicBezTo>
                <a:cubicBezTo>
                  <a:pt x="317415" y="2499255"/>
                  <a:pt x="318273" y="2499255"/>
                  <a:pt x="326940" y="2494779"/>
                </a:cubicBezTo>
                <a:cubicBezTo>
                  <a:pt x="331893" y="2492969"/>
                  <a:pt x="339799" y="2496874"/>
                  <a:pt x="343323" y="2492302"/>
                </a:cubicBezTo>
                <a:lnTo>
                  <a:pt x="334275" y="2486968"/>
                </a:lnTo>
                <a:cubicBezTo>
                  <a:pt x="261123" y="2491826"/>
                  <a:pt x="305700" y="2470109"/>
                  <a:pt x="342275" y="2483634"/>
                </a:cubicBezTo>
                <a:cubicBezTo>
                  <a:pt x="353420" y="2482110"/>
                  <a:pt x="376851" y="2483634"/>
                  <a:pt x="383614" y="2475633"/>
                </a:cubicBezTo>
                <a:cubicBezTo>
                  <a:pt x="382281" y="2470490"/>
                  <a:pt x="395711" y="2472204"/>
                  <a:pt x="399807" y="2475633"/>
                </a:cubicBezTo>
                <a:cubicBezTo>
                  <a:pt x="409332" y="2469252"/>
                  <a:pt x="420476" y="2474681"/>
                  <a:pt x="429429" y="2466108"/>
                </a:cubicBezTo>
                <a:cubicBezTo>
                  <a:pt x="414666" y="2453154"/>
                  <a:pt x="396758" y="2472014"/>
                  <a:pt x="380185" y="2460679"/>
                </a:cubicBezTo>
                <a:cubicBezTo>
                  <a:pt x="372556" y="2466356"/>
                  <a:pt x="363078" y="2468976"/>
                  <a:pt x="353610" y="2468013"/>
                </a:cubicBezTo>
                <a:cubicBezTo>
                  <a:pt x="347581" y="2472671"/>
                  <a:pt x="339161" y="2472671"/>
                  <a:pt x="333132" y="2468013"/>
                </a:cubicBezTo>
                <a:cubicBezTo>
                  <a:pt x="314082" y="2465822"/>
                  <a:pt x="301128" y="2473252"/>
                  <a:pt x="282745" y="2471633"/>
                </a:cubicBezTo>
                <a:cubicBezTo>
                  <a:pt x="275601" y="2471633"/>
                  <a:pt x="280935" y="2466204"/>
                  <a:pt x="275410" y="2464679"/>
                </a:cubicBezTo>
                <a:cubicBezTo>
                  <a:pt x="263980" y="2463632"/>
                  <a:pt x="251502" y="2456964"/>
                  <a:pt x="239691" y="2462108"/>
                </a:cubicBezTo>
                <a:cubicBezTo>
                  <a:pt x="238215" y="2466784"/>
                  <a:pt x="237605" y="2471690"/>
                  <a:pt x="237882" y="2476586"/>
                </a:cubicBezTo>
                <a:close/>
                <a:moveTo>
                  <a:pt x="386567" y="2516400"/>
                </a:moveTo>
                <a:cubicBezTo>
                  <a:pt x="397806" y="2518115"/>
                  <a:pt x="410379" y="2513353"/>
                  <a:pt x="421047" y="2512686"/>
                </a:cubicBezTo>
                <a:cubicBezTo>
                  <a:pt x="428572" y="2512686"/>
                  <a:pt x="429239" y="2512019"/>
                  <a:pt x="429334" y="2507161"/>
                </a:cubicBezTo>
                <a:cubicBezTo>
                  <a:pt x="414056" y="2503828"/>
                  <a:pt x="398225" y="2503828"/>
                  <a:pt x="382947" y="2507161"/>
                </a:cubicBezTo>
                <a:cubicBezTo>
                  <a:pt x="383995" y="2510114"/>
                  <a:pt x="380090" y="2512876"/>
                  <a:pt x="385519" y="2516115"/>
                </a:cubicBezTo>
                <a:close/>
                <a:moveTo>
                  <a:pt x="259313" y="2625557"/>
                </a:moveTo>
                <a:lnTo>
                  <a:pt x="268838" y="2630700"/>
                </a:lnTo>
                <a:cubicBezTo>
                  <a:pt x="286269" y="2622509"/>
                  <a:pt x="265790" y="2619937"/>
                  <a:pt x="258265" y="2625271"/>
                </a:cubicBezTo>
                <a:close/>
                <a:moveTo>
                  <a:pt x="327607" y="2534784"/>
                </a:moveTo>
                <a:cubicBezTo>
                  <a:pt x="337132" y="2534784"/>
                  <a:pt x="351039" y="2535927"/>
                  <a:pt x="334846" y="2527449"/>
                </a:cubicBezTo>
                <a:lnTo>
                  <a:pt x="327417" y="2527449"/>
                </a:lnTo>
                <a:cubicBezTo>
                  <a:pt x="321701" y="2530878"/>
                  <a:pt x="321130" y="2530402"/>
                  <a:pt x="326559" y="2534498"/>
                </a:cubicBezTo>
                <a:close/>
                <a:moveTo>
                  <a:pt x="426381" y="2534784"/>
                </a:moveTo>
                <a:cubicBezTo>
                  <a:pt x="432277" y="2539413"/>
                  <a:pt x="440574" y="2539413"/>
                  <a:pt x="446479" y="2534784"/>
                </a:cubicBezTo>
                <a:cubicBezTo>
                  <a:pt x="454480" y="2533926"/>
                  <a:pt x="462576" y="2536784"/>
                  <a:pt x="468672" y="2532879"/>
                </a:cubicBezTo>
                <a:cubicBezTo>
                  <a:pt x="440097" y="2508971"/>
                  <a:pt x="405617" y="2527354"/>
                  <a:pt x="372660" y="2527354"/>
                </a:cubicBezTo>
                <a:lnTo>
                  <a:pt x="369803" y="2531736"/>
                </a:lnTo>
                <a:cubicBezTo>
                  <a:pt x="372803" y="2534660"/>
                  <a:pt x="376461" y="2536812"/>
                  <a:pt x="380471" y="2538022"/>
                </a:cubicBezTo>
                <a:cubicBezTo>
                  <a:pt x="393806" y="2531069"/>
                  <a:pt x="410856" y="2536212"/>
                  <a:pt x="425333" y="2534688"/>
                </a:cubicBezTo>
                <a:close/>
                <a:moveTo>
                  <a:pt x="97578" y="3219822"/>
                </a:moveTo>
                <a:cubicBezTo>
                  <a:pt x="113485" y="3221060"/>
                  <a:pt x="123010" y="3213440"/>
                  <a:pt x="137107" y="3209058"/>
                </a:cubicBezTo>
                <a:cubicBezTo>
                  <a:pt x="152728" y="3214964"/>
                  <a:pt x="165682" y="3208391"/>
                  <a:pt x="178826" y="3199533"/>
                </a:cubicBezTo>
                <a:lnTo>
                  <a:pt x="181684" y="3194009"/>
                </a:lnTo>
                <a:cubicBezTo>
                  <a:pt x="188885" y="3195218"/>
                  <a:pt x="196286" y="3193904"/>
                  <a:pt x="202639" y="3190294"/>
                </a:cubicBezTo>
                <a:lnTo>
                  <a:pt x="216450" y="3197724"/>
                </a:lnTo>
                <a:cubicBezTo>
                  <a:pt x="223423" y="3198114"/>
                  <a:pt x="230414" y="3197504"/>
                  <a:pt x="237215" y="3195914"/>
                </a:cubicBezTo>
                <a:lnTo>
                  <a:pt x="237215" y="3192485"/>
                </a:lnTo>
                <a:cubicBezTo>
                  <a:pt x="241501" y="3188103"/>
                  <a:pt x="250264" y="3191151"/>
                  <a:pt x="254360" y="3193723"/>
                </a:cubicBezTo>
                <a:cubicBezTo>
                  <a:pt x="260551" y="3194675"/>
                  <a:pt x="266647" y="3192199"/>
                  <a:pt x="269505" y="3195914"/>
                </a:cubicBezTo>
                <a:cubicBezTo>
                  <a:pt x="246835" y="3221155"/>
                  <a:pt x="205592" y="3187818"/>
                  <a:pt x="178255" y="3206868"/>
                </a:cubicBezTo>
                <a:cubicBezTo>
                  <a:pt x="175588" y="3223631"/>
                  <a:pt x="189876" y="3209058"/>
                  <a:pt x="202448" y="3212583"/>
                </a:cubicBezTo>
                <a:lnTo>
                  <a:pt x="212450" y="3219822"/>
                </a:lnTo>
                <a:cubicBezTo>
                  <a:pt x="220165" y="3219822"/>
                  <a:pt x="247026" y="3217821"/>
                  <a:pt x="233500" y="3227061"/>
                </a:cubicBezTo>
                <a:cubicBezTo>
                  <a:pt x="218717" y="3225117"/>
                  <a:pt x="203734" y="3228499"/>
                  <a:pt x="191209" y="3236586"/>
                </a:cubicBezTo>
                <a:cubicBezTo>
                  <a:pt x="208164" y="3251254"/>
                  <a:pt x="229309" y="3229918"/>
                  <a:pt x="247692" y="3242300"/>
                </a:cubicBezTo>
                <a:cubicBezTo>
                  <a:pt x="256551" y="3242300"/>
                  <a:pt x="256646" y="3242300"/>
                  <a:pt x="257217" y="3236966"/>
                </a:cubicBezTo>
                <a:lnTo>
                  <a:pt x="263599" y="3233061"/>
                </a:lnTo>
                <a:lnTo>
                  <a:pt x="257122" y="3229156"/>
                </a:lnTo>
                <a:cubicBezTo>
                  <a:pt x="255122" y="3210677"/>
                  <a:pt x="284268" y="3226679"/>
                  <a:pt x="293126" y="3216583"/>
                </a:cubicBezTo>
                <a:cubicBezTo>
                  <a:pt x="304271" y="3223060"/>
                  <a:pt x="317987" y="3222203"/>
                  <a:pt x="329512" y="3226108"/>
                </a:cubicBezTo>
                <a:cubicBezTo>
                  <a:pt x="329512" y="3227537"/>
                  <a:pt x="328750" y="3229251"/>
                  <a:pt x="328178" y="3231346"/>
                </a:cubicBezTo>
                <a:cubicBezTo>
                  <a:pt x="311414" y="3228394"/>
                  <a:pt x="295794" y="3240871"/>
                  <a:pt x="280553" y="3231919"/>
                </a:cubicBezTo>
                <a:cubicBezTo>
                  <a:pt x="273696" y="3233728"/>
                  <a:pt x="277696" y="3243063"/>
                  <a:pt x="276648" y="3247730"/>
                </a:cubicBezTo>
                <a:lnTo>
                  <a:pt x="267123" y="3253731"/>
                </a:lnTo>
                <a:cubicBezTo>
                  <a:pt x="256551" y="3253731"/>
                  <a:pt x="248930" y="3261160"/>
                  <a:pt x="239310" y="3253731"/>
                </a:cubicBezTo>
                <a:cubicBezTo>
                  <a:pt x="234167" y="3254587"/>
                  <a:pt x="228166" y="3252683"/>
                  <a:pt x="224261" y="3255921"/>
                </a:cubicBezTo>
                <a:lnTo>
                  <a:pt x="224261" y="3259445"/>
                </a:lnTo>
                <a:lnTo>
                  <a:pt x="230452" y="3263351"/>
                </a:lnTo>
                <a:cubicBezTo>
                  <a:pt x="221880" y="3267161"/>
                  <a:pt x="216260" y="3263351"/>
                  <a:pt x="217212" y="3274495"/>
                </a:cubicBezTo>
                <a:lnTo>
                  <a:pt x="205211" y="3281258"/>
                </a:lnTo>
                <a:cubicBezTo>
                  <a:pt x="205211" y="3282401"/>
                  <a:pt x="205211" y="3283639"/>
                  <a:pt x="204449" y="3284972"/>
                </a:cubicBezTo>
                <a:lnTo>
                  <a:pt x="210830" y="3288973"/>
                </a:lnTo>
                <a:cubicBezTo>
                  <a:pt x="214926" y="3305356"/>
                  <a:pt x="192352" y="3293831"/>
                  <a:pt x="185018" y="3300022"/>
                </a:cubicBezTo>
                <a:lnTo>
                  <a:pt x="190923" y="3303832"/>
                </a:lnTo>
                <a:lnTo>
                  <a:pt x="185779" y="3307261"/>
                </a:lnTo>
                <a:lnTo>
                  <a:pt x="194162" y="3312881"/>
                </a:lnTo>
                <a:cubicBezTo>
                  <a:pt x="203687" y="3312881"/>
                  <a:pt x="203687" y="3312881"/>
                  <a:pt x="204544" y="3318215"/>
                </a:cubicBezTo>
                <a:lnTo>
                  <a:pt x="198067" y="3322215"/>
                </a:lnTo>
                <a:lnTo>
                  <a:pt x="198067" y="3325930"/>
                </a:lnTo>
                <a:cubicBezTo>
                  <a:pt x="190733" y="3328978"/>
                  <a:pt x="184256" y="3335455"/>
                  <a:pt x="175493" y="3335455"/>
                </a:cubicBezTo>
                <a:cubicBezTo>
                  <a:pt x="169301" y="3336788"/>
                  <a:pt x="173873" y="3341361"/>
                  <a:pt x="168254" y="3342789"/>
                </a:cubicBezTo>
                <a:lnTo>
                  <a:pt x="161110" y="3342789"/>
                </a:lnTo>
                <a:lnTo>
                  <a:pt x="157871" y="3347552"/>
                </a:lnTo>
                <a:cubicBezTo>
                  <a:pt x="174445" y="3358029"/>
                  <a:pt x="195971" y="3357077"/>
                  <a:pt x="214260" y="3364792"/>
                </a:cubicBezTo>
                <a:cubicBezTo>
                  <a:pt x="229785" y="3360220"/>
                  <a:pt x="257027" y="3352124"/>
                  <a:pt x="270171" y="3360887"/>
                </a:cubicBezTo>
                <a:cubicBezTo>
                  <a:pt x="277696" y="3370412"/>
                  <a:pt x="301318" y="3362982"/>
                  <a:pt x="313796" y="3364411"/>
                </a:cubicBezTo>
                <a:cubicBezTo>
                  <a:pt x="316939" y="3359649"/>
                  <a:pt x="328941" y="3362697"/>
                  <a:pt x="332084" y="3357743"/>
                </a:cubicBezTo>
                <a:cubicBezTo>
                  <a:pt x="349895" y="3359458"/>
                  <a:pt x="361421" y="3352029"/>
                  <a:pt x="380375" y="3353934"/>
                </a:cubicBezTo>
                <a:cubicBezTo>
                  <a:pt x="381614" y="3356696"/>
                  <a:pt x="381518" y="3360696"/>
                  <a:pt x="388091" y="3362697"/>
                </a:cubicBezTo>
                <a:lnTo>
                  <a:pt x="388091" y="3369840"/>
                </a:lnTo>
                <a:lnTo>
                  <a:pt x="394663" y="3374031"/>
                </a:lnTo>
                <a:cubicBezTo>
                  <a:pt x="395997" y="3386128"/>
                  <a:pt x="411427" y="3376222"/>
                  <a:pt x="417714" y="3372507"/>
                </a:cubicBezTo>
                <a:cubicBezTo>
                  <a:pt x="441431" y="3384033"/>
                  <a:pt x="471530" y="3372507"/>
                  <a:pt x="493914" y="3388890"/>
                </a:cubicBezTo>
                <a:cubicBezTo>
                  <a:pt x="484255" y="3391929"/>
                  <a:pt x="473816" y="3391319"/>
                  <a:pt x="464576" y="3387176"/>
                </a:cubicBezTo>
                <a:cubicBezTo>
                  <a:pt x="441717" y="3385842"/>
                  <a:pt x="418857" y="3387747"/>
                  <a:pt x="397901" y="3383556"/>
                </a:cubicBezTo>
                <a:lnTo>
                  <a:pt x="384471" y="3391081"/>
                </a:lnTo>
                <a:cubicBezTo>
                  <a:pt x="382947" y="3388224"/>
                  <a:pt x="377137" y="3387747"/>
                  <a:pt x="376089" y="3384699"/>
                </a:cubicBezTo>
                <a:cubicBezTo>
                  <a:pt x="395139" y="3376127"/>
                  <a:pt x="357516" y="3367554"/>
                  <a:pt x="351134" y="3369364"/>
                </a:cubicBezTo>
                <a:cubicBezTo>
                  <a:pt x="288840" y="3380318"/>
                  <a:pt x="264742" y="3364220"/>
                  <a:pt x="220832" y="3372317"/>
                </a:cubicBezTo>
                <a:cubicBezTo>
                  <a:pt x="216736" y="3375079"/>
                  <a:pt x="216831" y="3379746"/>
                  <a:pt x="211307" y="3381175"/>
                </a:cubicBezTo>
                <a:cubicBezTo>
                  <a:pt x="224756" y="3385318"/>
                  <a:pt x="239186" y="3385023"/>
                  <a:pt x="252454" y="3380318"/>
                </a:cubicBezTo>
                <a:cubicBezTo>
                  <a:pt x="278648" y="3376413"/>
                  <a:pt x="321606" y="3396225"/>
                  <a:pt x="266266" y="3394510"/>
                </a:cubicBezTo>
                <a:cubicBezTo>
                  <a:pt x="259313" y="3399368"/>
                  <a:pt x="249788" y="3399082"/>
                  <a:pt x="243120" y="3403559"/>
                </a:cubicBezTo>
                <a:cubicBezTo>
                  <a:pt x="246216" y="3404464"/>
                  <a:pt x="249416" y="3404978"/>
                  <a:pt x="252645" y="3405083"/>
                </a:cubicBezTo>
                <a:cubicBezTo>
                  <a:pt x="259694" y="3407940"/>
                  <a:pt x="317034" y="3403654"/>
                  <a:pt x="326178" y="3398129"/>
                </a:cubicBezTo>
                <a:cubicBezTo>
                  <a:pt x="330017" y="3401063"/>
                  <a:pt x="334789" y="3402483"/>
                  <a:pt x="339608" y="3402130"/>
                </a:cubicBezTo>
                <a:cubicBezTo>
                  <a:pt x="341894" y="3406607"/>
                  <a:pt x="355896" y="3403273"/>
                  <a:pt x="355420" y="3409179"/>
                </a:cubicBezTo>
                <a:cubicBezTo>
                  <a:pt x="347619" y="3410455"/>
                  <a:pt x="339932" y="3412398"/>
                  <a:pt x="332465" y="3414989"/>
                </a:cubicBezTo>
                <a:cubicBezTo>
                  <a:pt x="325892" y="3411560"/>
                  <a:pt x="321320" y="3407274"/>
                  <a:pt x="313415" y="3407750"/>
                </a:cubicBezTo>
                <a:cubicBezTo>
                  <a:pt x="300899" y="3413617"/>
                  <a:pt x="287097" y="3416170"/>
                  <a:pt x="273314" y="3415179"/>
                </a:cubicBezTo>
                <a:cubicBezTo>
                  <a:pt x="263789" y="3429943"/>
                  <a:pt x="244739" y="3418037"/>
                  <a:pt x="231214" y="3424038"/>
                </a:cubicBezTo>
                <a:cubicBezTo>
                  <a:pt x="229404" y="3430610"/>
                  <a:pt x="231976" y="3437278"/>
                  <a:pt x="229690" y="3443088"/>
                </a:cubicBezTo>
                <a:cubicBezTo>
                  <a:pt x="215688" y="3447850"/>
                  <a:pt x="198543" y="3440802"/>
                  <a:pt x="184923" y="3446136"/>
                </a:cubicBezTo>
                <a:cubicBezTo>
                  <a:pt x="184923" y="3449088"/>
                  <a:pt x="182732" y="3452136"/>
                  <a:pt x="186922" y="3455089"/>
                </a:cubicBezTo>
                <a:cubicBezTo>
                  <a:pt x="195314" y="3454270"/>
                  <a:pt x="203734" y="3456394"/>
                  <a:pt x="210735" y="3461090"/>
                </a:cubicBezTo>
                <a:cubicBezTo>
                  <a:pt x="206058" y="3463290"/>
                  <a:pt x="201696" y="3466109"/>
                  <a:pt x="197781" y="3469471"/>
                </a:cubicBezTo>
                <a:cubicBezTo>
                  <a:pt x="197781" y="3478996"/>
                  <a:pt x="304271" y="3469471"/>
                  <a:pt x="309795" y="3461280"/>
                </a:cubicBezTo>
                <a:cubicBezTo>
                  <a:pt x="292460" y="3452898"/>
                  <a:pt x="312557" y="3452517"/>
                  <a:pt x="319320" y="3448326"/>
                </a:cubicBezTo>
                <a:cubicBezTo>
                  <a:pt x="334656" y="3455279"/>
                  <a:pt x="352943" y="3444516"/>
                  <a:pt x="369898" y="3448326"/>
                </a:cubicBezTo>
                <a:cubicBezTo>
                  <a:pt x="380785" y="3443602"/>
                  <a:pt x="392510" y="3441135"/>
                  <a:pt x="404378" y="3441087"/>
                </a:cubicBezTo>
                <a:cubicBezTo>
                  <a:pt x="421905" y="3428419"/>
                  <a:pt x="455718" y="3425085"/>
                  <a:pt x="473530" y="3428133"/>
                </a:cubicBezTo>
                <a:cubicBezTo>
                  <a:pt x="469530" y="3436801"/>
                  <a:pt x="529156" y="3437658"/>
                  <a:pt x="526584" y="3428133"/>
                </a:cubicBezTo>
                <a:cubicBezTo>
                  <a:pt x="536109" y="3424228"/>
                  <a:pt x="532394" y="3420609"/>
                  <a:pt x="526584" y="3416322"/>
                </a:cubicBezTo>
                <a:cubicBezTo>
                  <a:pt x="525822" y="3414608"/>
                  <a:pt x="525822" y="3412894"/>
                  <a:pt x="522869" y="3411845"/>
                </a:cubicBezTo>
                <a:cubicBezTo>
                  <a:pt x="516011" y="3410512"/>
                  <a:pt x="499438" y="3421370"/>
                  <a:pt x="500105" y="3410131"/>
                </a:cubicBezTo>
                <a:cubicBezTo>
                  <a:pt x="498009" y="3408321"/>
                  <a:pt x="492770" y="3407559"/>
                  <a:pt x="493533" y="3404416"/>
                </a:cubicBezTo>
                <a:cubicBezTo>
                  <a:pt x="499352" y="3405045"/>
                  <a:pt x="505220" y="3403806"/>
                  <a:pt x="510297" y="3400892"/>
                </a:cubicBezTo>
                <a:cubicBezTo>
                  <a:pt x="518964" y="3400130"/>
                  <a:pt x="519059" y="3400892"/>
                  <a:pt x="519822" y="3395367"/>
                </a:cubicBezTo>
                <a:lnTo>
                  <a:pt x="532775" y="3387747"/>
                </a:lnTo>
                <a:lnTo>
                  <a:pt x="523250" y="3382413"/>
                </a:lnTo>
                <a:lnTo>
                  <a:pt x="516392" y="3385938"/>
                </a:lnTo>
                <a:lnTo>
                  <a:pt x="506867" y="3380413"/>
                </a:lnTo>
                <a:cubicBezTo>
                  <a:pt x="504105" y="3364887"/>
                  <a:pt x="530585" y="3372031"/>
                  <a:pt x="539538" y="3372984"/>
                </a:cubicBezTo>
                <a:cubicBezTo>
                  <a:pt x="542396" y="3386509"/>
                  <a:pt x="566303" y="3374888"/>
                  <a:pt x="572876" y="3368126"/>
                </a:cubicBezTo>
                <a:lnTo>
                  <a:pt x="569733" y="3363840"/>
                </a:lnTo>
                <a:lnTo>
                  <a:pt x="555255" y="3363840"/>
                </a:lnTo>
                <a:lnTo>
                  <a:pt x="552302" y="3359077"/>
                </a:lnTo>
                <a:lnTo>
                  <a:pt x="559065" y="3354695"/>
                </a:lnTo>
                <a:lnTo>
                  <a:pt x="546206" y="3347075"/>
                </a:lnTo>
                <a:cubicBezTo>
                  <a:pt x="544586" y="3338122"/>
                  <a:pt x="558779" y="3343932"/>
                  <a:pt x="564399" y="3340789"/>
                </a:cubicBezTo>
                <a:cubicBezTo>
                  <a:pt x="566780" y="3338217"/>
                  <a:pt x="565827" y="3334788"/>
                  <a:pt x="571352" y="3333169"/>
                </a:cubicBezTo>
                <a:cubicBezTo>
                  <a:pt x="571352" y="3328121"/>
                  <a:pt x="586877" y="3323072"/>
                  <a:pt x="574971" y="3319643"/>
                </a:cubicBezTo>
                <a:cubicBezTo>
                  <a:pt x="555302" y="3315900"/>
                  <a:pt x="535233" y="3314652"/>
                  <a:pt x="515250" y="3315929"/>
                </a:cubicBezTo>
                <a:cubicBezTo>
                  <a:pt x="469625" y="3299831"/>
                  <a:pt x="509249" y="3309642"/>
                  <a:pt x="523346" y="3301356"/>
                </a:cubicBezTo>
                <a:cubicBezTo>
                  <a:pt x="534652" y="3306451"/>
                  <a:pt x="547149" y="3308299"/>
                  <a:pt x="559445" y="3306690"/>
                </a:cubicBezTo>
                <a:lnTo>
                  <a:pt x="559445" y="3296022"/>
                </a:lnTo>
                <a:cubicBezTo>
                  <a:pt x="565542" y="3291450"/>
                  <a:pt x="574114" y="3288402"/>
                  <a:pt x="579067" y="3284115"/>
                </a:cubicBezTo>
                <a:cubicBezTo>
                  <a:pt x="581925" y="3265065"/>
                  <a:pt x="571637" y="3276972"/>
                  <a:pt x="566113" y="3268590"/>
                </a:cubicBezTo>
                <a:cubicBezTo>
                  <a:pt x="566113" y="3262779"/>
                  <a:pt x="556588" y="3265922"/>
                  <a:pt x="552968" y="3262589"/>
                </a:cubicBezTo>
                <a:lnTo>
                  <a:pt x="552968" y="3258969"/>
                </a:lnTo>
                <a:lnTo>
                  <a:pt x="559350" y="3255064"/>
                </a:lnTo>
                <a:lnTo>
                  <a:pt x="559350" y="3251445"/>
                </a:lnTo>
                <a:cubicBezTo>
                  <a:pt x="552207" y="3245634"/>
                  <a:pt x="543825" y="3247158"/>
                  <a:pt x="536395" y="3241920"/>
                </a:cubicBezTo>
                <a:cubicBezTo>
                  <a:pt x="532299" y="3245253"/>
                  <a:pt x="518678" y="3248873"/>
                  <a:pt x="520107" y="3240491"/>
                </a:cubicBezTo>
                <a:cubicBezTo>
                  <a:pt x="536405" y="3236786"/>
                  <a:pt x="553026" y="3234709"/>
                  <a:pt x="569733" y="3234300"/>
                </a:cubicBezTo>
                <a:cubicBezTo>
                  <a:pt x="575924" y="3229632"/>
                  <a:pt x="571066" y="3217916"/>
                  <a:pt x="572495" y="3210582"/>
                </a:cubicBezTo>
                <a:cubicBezTo>
                  <a:pt x="570018" y="3208868"/>
                  <a:pt x="565446" y="3207629"/>
                  <a:pt x="565827" y="3204486"/>
                </a:cubicBezTo>
                <a:cubicBezTo>
                  <a:pt x="549159" y="3191342"/>
                  <a:pt x="570494" y="3196390"/>
                  <a:pt x="578591" y="3188770"/>
                </a:cubicBezTo>
                <a:cubicBezTo>
                  <a:pt x="578591" y="3187532"/>
                  <a:pt x="578591" y="3186389"/>
                  <a:pt x="579162" y="3184865"/>
                </a:cubicBezTo>
                <a:cubicBezTo>
                  <a:pt x="574019" y="3179912"/>
                  <a:pt x="565065" y="3180103"/>
                  <a:pt x="559541" y="3177245"/>
                </a:cubicBezTo>
                <a:lnTo>
                  <a:pt x="559541" y="3169529"/>
                </a:lnTo>
                <a:cubicBezTo>
                  <a:pt x="585925" y="3164577"/>
                  <a:pt x="562970" y="3165720"/>
                  <a:pt x="554016" y="3163338"/>
                </a:cubicBezTo>
                <a:cubicBezTo>
                  <a:pt x="552216" y="3159957"/>
                  <a:pt x="551978" y="3155956"/>
                  <a:pt x="553350" y="3152384"/>
                </a:cubicBezTo>
                <a:cubicBezTo>
                  <a:pt x="561541" y="3142859"/>
                  <a:pt x="570590" y="3148193"/>
                  <a:pt x="578686" y="3144479"/>
                </a:cubicBezTo>
                <a:cubicBezTo>
                  <a:pt x="578686" y="3143240"/>
                  <a:pt x="578686" y="3142097"/>
                  <a:pt x="579162" y="3140287"/>
                </a:cubicBezTo>
                <a:cubicBezTo>
                  <a:pt x="572743" y="3137402"/>
                  <a:pt x="566161" y="3134887"/>
                  <a:pt x="559445" y="3132763"/>
                </a:cubicBezTo>
                <a:cubicBezTo>
                  <a:pt x="559445" y="3131715"/>
                  <a:pt x="559445" y="3130477"/>
                  <a:pt x="559445" y="3130096"/>
                </a:cubicBezTo>
                <a:cubicBezTo>
                  <a:pt x="563065" y="3126286"/>
                  <a:pt x="569733" y="3124762"/>
                  <a:pt x="572685" y="3120571"/>
                </a:cubicBezTo>
                <a:lnTo>
                  <a:pt x="569637" y="3116475"/>
                </a:lnTo>
                <a:cubicBezTo>
                  <a:pt x="565732" y="3116475"/>
                  <a:pt x="562112" y="3117046"/>
                  <a:pt x="560112" y="3114951"/>
                </a:cubicBezTo>
                <a:cubicBezTo>
                  <a:pt x="563884" y="3111875"/>
                  <a:pt x="568009" y="3109246"/>
                  <a:pt x="572400" y="3107141"/>
                </a:cubicBezTo>
                <a:lnTo>
                  <a:pt x="572400" y="3096187"/>
                </a:lnTo>
                <a:lnTo>
                  <a:pt x="578781" y="3092282"/>
                </a:lnTo>
                <a:cubicBezTo>
                  <a:pt x="573828" y="3090377"/>
                  <a:pt x="571542" y="3087805"/>
                  <a:pt x="571637" y="3085233"/>
                </a:cubicBezTo>
                <a:lnTo>
                  <a:pt x="562875" y="3079519"/>
                </a:lnTo>
                <a:lnTo>
                  <a:pt x="554874" y="3083519"/>
                </a:lnTo>
                <a:lnTo>
                  <a:pt x="544777" y="3081709"/>
                </a:lnTo>
                <a:cubicBezTo>
                  <a:pt x="555635" y="3072184"/>
                  <a:pt x="573352" y="3080280"/>
                  <a:pt x="584592" y="3070279"/>
                </a:cubicBezTo>
                <a:lnTo>
                  <a:pt x="576114" y="3064850"/>
                </a:lnTo>
                <a:lnTo>
                  <a:pt x="568875" y="3064850"/>
                </a:lnTo>
                <a:cubicBezTo>
                  <a:pt x="562875" y="3060373"/>
                  <a:pt x="552397" y="3060945"/>
                  <a:pt x="546015" y="3055325"/>
                </a:cubicBezTo>
                <a:cubicBezTo>
                  <a:pt x="546682" y="3053515"/>
                  <a:pt x="544872" y="3051420"/>
                  <a:pt x="549444" y="3049991"/>
                </a:cubicBezTo>
                <a:cubicBezTo>
                  <a:pt x="560627" y="3050791"/>
                  <a:pt x="571637" y="3046886"/>
                  <a:pt x="579829" y="3039227"/>
                </a:cubicBezTo>
                <a:cubicBezTo>
                  <a:pt x="576972" y="3035512"/>
                  <a:pt x="578876" y="3032274"/>
                  <a:pt x="585258" y="3029702"/>
                </a:cubicBezTo>
                <a:lnTo>
                  <a:pt x="585258" y="3022654"/>
                </a:lnTo>
                <a:lnTo>
                  <a:pt x="592021" y="3018368"/>
                </a:lnTo>
                <a:lnTo>
                  <a:pt x="592021" y="3003509"/>
                </a:lnTo>
                <a:cubicBezTo>
                  <a:pt x="574781" y="2987697"/>
                  <a:pt x="553921" y="3003509"/>
                  <a:pt x="533823" y="2996841"/>
                </a:cubicBezTo>
                <a:cubicBezTo>
                  <a:pt x="548682" y="2982840"/>
                  <a:pt x="574305" y="2990650"/>
                  <a:pt x="592307" y="2985030"/>
                </a:cubicBezTo>
                <a:lnTo>
                  <a:pt x="592307" y="2981697"/>
                </a:lnTo>
                <a:cubicBezTo>
                  <a:pt x="594498" y="2980268"/>
                  <a:pt x="596402" y="2978934"/>
                  <a:pt x="597736" y="2978172"/>
                </a:cubicBezTo>
                <a:lnTo>
                  <a:pt x="582877" y="2968647"/>
                </a:lnTo>
                <a:cubicBezTo>
                  <a:pt x="573352" y="2968647"/>
                  <a:pt x="572876" y="2968647"/>
                  <a:pt x="572400" y="2963313"/>
                </a:cubicBezTo>
                <a:lnTo>
                  <a:pt x="585449" y="2955598"/>
                </a:lnTo>
                <a:lnTo>
                  <a:pt x="585449" y="2944549"/>
                </a:lnTo>
                <a:cubicBezTo>
                  <a:pt x="579858" y="2941072"/>
                  <a:pt x="573590" y="2938834"/>
                  <a:pt x="567066" y="2937977"/>
                </a:cubicBezTo>
                <a:cubicBezTo>
                  <a:pt x="570399" y="2929118"/>
                  <a:pt x="585544" y="2934262"/>
                  <a:pt x="592116" y="2929785"/>
                </a:cubicBezTo>
                <a:cubicBezTo>
                  <a:pt x="592116" y="2928452"/>
                  <a:pt x="591450" y="2926737"/>
                  <a:pt x="591068" y="2925404"/>
                </a:cubicBezTo>
                <a:cubicBezTo>
                  <a:pt x="576495" y="2921784"/>
                  <a:pt x="560398" y="2927499"/>
                  <a:pt x="546206" y="2922546"/>
                </a:cubicBezTo>
                <a:cubicBezTo>
                  <a:pt x="543158" y="2909116"/>
                  <a:pt x="516869" y="2922546"/>
                  <a:pt x="507153" y="2914926"/>
                </a:cubicBezTo>
                <a:cubicBezTo>
                  <a:pt x="520869" y="2913116"/>
                  <a:pt x="561065" y="2908925"/>
                  <a:pt x="520679" y="2904544"/>
                </a:cubicBezTo>
                <a:cubicBezTo>
                  <a:pt x="518012" y="2899210"/>
                  <a:pt x="519345" y="2897971"/>
                  <a:pt x="509439" y="2898924"/>
                </a:cubicBezTo>
                <a:cubicBezTo>
                  <a:pt x="500391" y="2903591"/>
                  <a:pt x="499914" y="2903591"/>
                  <a:pt x="491056" y="2898924"/>
                </a:cubicBezTo>
                <a:cubicBezTo>
                  <a:pt x="481531" y="2896924"/>
                  <a:pt x="470006" y="2901210"/>
                  <a:pt x="461148" y="2896448"/>
                </a:cubicBezTo>
                <a:cubicBezTo>
                  <a:pt x="479435" y="2886923"/>
                  <a:pt x="504010" y="2899305"/>
                  <a:pt x="523346" y="2887685"/>
                </a:cubicBezTo>
                <a:cubicBezTo>
                  <a:pt x="537348" y="2884732"/>
                  <a:pt x="543348" y="2894733"/>
                  <a:pt x="555540" y="2894829"/>
                </a:cubicBezTo>
                <a:cubicBezTo>
                  <a:pt x="562303" y="2889019"/>
                  <a:pt x="570590" y="2892924"/>
                  <a:pt x="578495" y="2889590"/>
                </a:cubicBezTo>
                <a:cubicBezTo>
                  <a:pt x="571066" y="2883970"/>
                  <a:pt x="560684" y="2880065"/>
                  <a:pt x="553064" y="2874350"/>
                </a:cubicBezTo>
                <a:cubicBezTo>
                  <a:pt x="563351" y="2865778"/>
                  <a:pt x="575257" y="2872254"/>
                  <a:pt x="585544" y="2863491"/>
                </a:cubicBezTo>
                <a:cubicBezTo>
                  <a:pt x="589544" y="2849966"/>
                  <a:pt x="573161" y="2857205"/>
                  <a:pt x="566494" y="2852442"/>
                </a:cubicBezTo>
                <a:cubicBezTo>
                  <a:pt x="571733" y="2849870"/>
                  <a:pt x="580782" y="2849585"/>
                  <a:pt x="586020" y="2844727"/>
                </a:cubicBezTo>
                <a:cubicBezTo>
                  <a:pt x="584592" y="2835202"/>
                  <a:pt x="589544" y="2822058"/>
                  <a:pt x="575543" y="2824725"/>
                </a:cubicBezTo>
                <a:lnTo>
                  <a:pt x="566018" y="2830820"/>
                </a:lnTo>
                <a:cubicBezTo>
                  <a:pt x="564208" y="2840345"/>
                  <a:pt x="547730" y="2835774"/>
                  <a:pt x="542015" y="2832154"/>
                </a:cubicBezTo>
                <a:cubicBezTo>
                  <a:pt x="529832" y="2832973"/>
                  <a:pt x="517621" y="2831020"/>
                  <a:pt x="506296" y="2826439"/>
                </a:cubicBezTo>
                <a:cubicBezTo>
                  <a:pt x="464481" y="2816914"/>
                  <a:pt x="574781" y="2819009"/>
                  <a:pt x="584877" y="2815866"/>
                </a:cubicBezTo>
                <a:cubicBezTo>
                  <a:pt x="584877" y="2810056"/>
                  <a:pt x="588783" y="2806341"/>
                  <a:pt x="578115" y="2806341"/>
                </a:cubicBezTo>
                <a:cubicBezTo>
                  <a:pt x="570933" y="2803179"/>
                  <a:pt x="563056" y="2801960"/>
                  <a:pt x="555255" y="2802817"/>
                </a:cubicBezTo>
                <a:cubicBezTo>
                  <a:pt x="548539" y="2807875"/>
                  <a:pt x="539034" y="2806779"/>
                  <a:pt x="533633" y="2800340"/>
                </a:cubicBezTo>
                <a:cubicBezTo>
                  <a:pt x="548587" y="2798436"/>
                  <a:pt x="564017" y="2791959"/>
                  <a:pt x="578876" y="2789672"/>
                </a:cubicBezTo>
                <a:lnTo>
                  <a:pt x="577638" y="2784720"/>
                </a:lnTo>
                <a:cubicBezTo>
                  <a:pt x="558588" y="2784720"/>
                  <a:pt x="546968" y="2778719"/>
                  <a:pt x="530013" y="2776909"/>
                </a:cubicBezTo>
                <a:cubicBezTo>
                  <a:pt x="509277" y="2780624"/>
                  <a:pt x="487922" y="2778814"/>
                  <a:pt x="468101" y="2771670"/>
                </a:cubicBezTo>
                <a:cubicBezTo>
                  <a:pt x="485055" y="2755478"/>
                  <a:pt x="517821" y="2766050"/>
                  <a:pt x="533061" y="2753668"/>
                </a:cubicBezTo>
                <a:cubicBezTo>
                  <a:pt x="529070" y="2750477"/>
                  <a:pt x="524727" y="2747753"/>
                  <a:pt x="520107" y="2745571"/>
                </a:cubicBezTo>
                <a:lnTo>
                  <a:pt x="520107" y="2738523"/>
                </a:lnTo>
                <a:cubicBezTo>
                  <a:pt x="484865" y="2729570"/>
                  <a:pt x="446098" y="2720426"/>
                  <a:pt x="410856" y="2732618"/>
                </a:cubicBezTo>
                <a:cubicBezTo>
                  <a:pt x="405426" y="2732046"/>
                  <a:pt x="399521" y="2733856"/>
                  <a:pt x="395234" y="2730808"/>
                </a:cubicBezTo>
                <a:lnTo>
                  <a:pt x="395234" y="2727379"/>
                </a:lnTo>
                <a:cubicBezTo>
                  <a:pt x="392758" y="2723950"/>
                  <a:pt x="384662" y="2726521"/>
                  <a:pt x="382281" y="2723379"/>
                </a:cubicBezTo>
                <a:lnTo>
                  <a:pt x="388091" y="2719568"/>
                </a:lnTo>
                <a:lnTo>
                  <a:pt x="382185" y="2715663"/>
                </a:lnTo>
                <a:cubicBezTo>
                  <a:pt x="384948" y="2704233"/>
                  <a:pt x="371803" y="2708329"/>
                  <a:pt x="365517" y="2703281"/>
                </a:cubicBezTo>
                <a:cubicBezTo>
                  <a:pt x="351324" y="2707471"/>
                  <a:pt x="334560" y="2714901"/>
                  <a:pt x="322464" y="2704138"/>
                </a:cubicBezTo>
                <a:lnTo>
                  <a:pt x="325131" y="2699471"/>
                </a:lnTo>
                <a:cubicBezTo>
                  <a:pt x="345324" y="2701471"/>
                  <a:pt x="367041" y="2694994"/>
                  <a:pt x="385328" y="2702995"/>
                </a:cubicBezTo>
                <a:lnTo>
                  <a:pt x="392091" y="2699566"/>
                </a:lnTo>
                <a:lnTo>
                  <a:pt x="401616" y="2704900"/>
                </a:lnTo>
                <a:lnTo>
                  <a:pt x="401616" y="2712139"/>
                </a:lnTo>
                <a:lnTo>
                  <a:pt x="408284" y="2716140"/>
                </a:lnTo>
                <a:cubicBezTo>
                  <a:pt x="406665" y="2723569"/>
                  <a:pt x="423905" y="2723283"/>
                  <a:pt x="427810" y="2719092"/>
                </a:cubicBezTo>
                <a:cubicBezTo>
                  <a:pt x="425619" y="2705948"/>
                  <a:pt x="442193" y="2711568"/>
                  <a:pt x="451242" y="2710520"/>
                </a:cubicBezTo>
                <a:lnTo>
                  <a:pt x="460005" y="2704900"/>
                </a:lnTo>
                <a:cubicBezTo>
                  <a:pt x="447241" y="2699852"/>
                  <a:pt x="459528" y="2692041"/>
                  <a:pt x="467339" y="2697566"/>
                </a:cubicBezTo>
                <a:cubicBezTo>
                  <a:pt x="475911" y="2697566"/>
                  <a:pt x="496485" y="2697566"/>
                  <a:pt x="500295" y="2687374"/>
                </a:cubicBezTo>
                <a:cubicBezTo>
                  <a:pt x="495628" y="2684516"/>
                  <a:pt x="486770" y="2675372"/>
                  <a:pt x="480578" y="2679183"/>
                </a:cubicBezTo>
                <a:cubicBezTo>
                  <a:pt x="481245" y="2688708"/>
                  <a:pt x="460100" y="2685183"/>
                  <a:pt x="454670" y="2682611"/>
                </a:cubicBezTo>
                <a:lnTo>
                  <a:pt x="473720" y="2671943"/>
                </a:lnTo>
                <a:lnTo>
                  <a:pt x="473720" y="2664419"/>
                </a:lnTo>
                <a:cubicBezTo>
                  <a:pt x="461909" y="2655846"/>
                  <a:pt x="446479" y="2659846"/>
                  <a:pt x="432382" y="2654894"/>
                </a:cubicBezTo>
                <a:cubicBezTo>
                  <a:pt x="412475" y="2668038"/>
                  <a:pt x="393234" y="2664419"/>
                  <a:pt x="371612" y="2661942"/>
                </a:cubicBezTo>
                <a:cubicBezTo>
                  <a:pt x="363516" y="2655941"/>
                  <a:pt x="350086" y="2660609"/>
                  <a:pt x="342180" y="2652417"/>
                </a:cubicBezTo>
                <a:cubicBezTo>
                  <a:pt x="343037" y="2650703"/>
                  <a:pt x="343895" y="2649084"/>
                  <a:pt x="344847" y="2647464"/>
                </a:cubicBezTo>
                <a:cubicBezTo>
                  <a:pt x="368945" y="2646703"/>
                  <a:pt x="388948" y="2651179"/>
                  <a:pt x="411522" y="2647464"/>
                </a:cubicBezTo>
                <a:cubicBezTo>
                  <a:pt x="417714" y="2643940"/>
                  <a:pt x="421047" y="2642416"/>
                  <a:pt x="427619" y="2645654"/>
                </a:cubicBezTo>
                <a:cubicBezTo>
                  <a:pt x="431677" y="2648522"/>
                  <a:pt x="437087" y="2648522"/>
                  <a:pt x="441145" y="2645654"/>
                </a:cubicBezTo>
                <a:cubicBezTo>
                  <a:pt x="450003" y="2640416"/>
                  <a:pt x="454766" y="2648893"/>
                  <a:pt x="464291" y="2647655"/>
                </a:cubicBezTo>
                <a:lnTo>
                  <a:pt x="479531" y="2638130"/>
                </a:lnTo>
                <a:lnTo>
                  <a:pt x="474006" y="2634606"/>
                </a:lnTo>
                <a:lnTo>
                  <a:pt x="480007" y="2630891"/>
                </a:lnTo>
                <a:lnTo>
                  <a:pt x="474101" y="2627081"/>
                </a:lnTo>
                <a:lnTo>
                  <a:pt x="500009" y="2612508"/>
                </a:lnTo>
                <a:lnTo>
                  <a:pt x="500009" y="2608793"/>
                </a:lnTo>
                <a:cubicBezTo>
                  <a:pt x="490961" y="2604221"/>
                  <a:pt x="479626" y="2610888"/>
                  <a:pt x="470292" y="2614317"/>
                </a:cubicBezTo>
                <a:cubicBezTo>
                  <a:pt x="456575" y="2619175"/>
                  <a:pt x="444574" y="2614317"/>
                  <a:pt x="430763" y="2614317"/>
                </a:cubicBezTo>
                <a:cubicBezTo>
                  <a:pt x="414799" y="2626004"/>
                  <a:pt x="394130" y="2629138"/>
                  <a:pt x="375423" y="2622699"/>
                </a:cubicBezTo>
                <a:cubicBezTo>
                  <a:pt x="373899" y="2613174"/>
                  <a:pt x="359420" y="2619365"/>
                  <a:pt x="352467" y="2617937"/>
                </a:cubicBezTo>
                <a:cubicBezTo>
                  <a:pt x="349038" y="2620509"/>
                  <a:pt x="349038" y="2620509"/>
                  <a:pt x="350181" y="2624033"/>
                </a:cubicBezTo>
                <a:lnTo>
                  <a:pt x="361802" y="2630605"/>
                </a:lnTo>
                <a:cubicBezTo>
                  <a:pt x="361802" y="2633748"/>
                  <a:pt x="362850" y="2634320"/>
                  <a:pt x="358944" y="2636320"/>
                </a:cubicBezTo>
                <a:cubicBezTo>
                  <a:pt x="332884" y="2634367"/>
                  <a:pt x="306709" y="2634367"/>
                  <a:pt x="280649" y="2636320"/>
                </a:cubicBezTo>
                <a:cubicBezTo>
                  <a:pt x="263789" y="2644893"/>
                  <a:pt x="271124" y="2641083"/>
                  <a:pt x="276648" y="2652798"/>
                </a:cubicBezTo>
                <a:lnTo>
                  <a:pt x="270457" y="2656704"/>
                </a:lnTo>
                <a:lnTo>
                  <a:pt x="276553" y="2660513"/>
                </a:lnTo>
                <a:cubicBezTo>
                  <a:pt x="266580" y="2662704"/>
                  <a:pt x="256303" y="2663181"/>
                  <a:pt x="246168" y="2661942"/>
                </a:cubicBezTo>
                <a:cubicBezTo>
                  <a:pt x="243311" y="2659656"/>
                  <a:pt x="238929" y="2658704"/>
                  <a:pt x="238167" y="2656228"/>
                </a:cubicBezTo>
                <a:lnTo>
                  <a:pt x="249788" y="2649750"/>
                </a:lnTo>
                <a:cubicBezTo>
                  <a:pt x="249788" y="2648512"/>
                  <a:pt x="249788" y="2647369"/>
                  <a:pt x="250455" y="2645940"/>
                </a:cubicBezTo>
                <a:cubicBezTo>
                  <a:pt x="245121" y="2640702"/>
                  <a:pt x="236453" y="2641083"/>
                  <a:pt x="230642" y="2637939"/>
                </a:cubicBezTo>
                <a:lnTo>
                  <a:pt x="230642" y="2627176"/>
                </a:lnTo>
                <a:cubicBezTo>
                  <a:pt x="222641" y="2624795"/>
                  <a:pt x="209307" y="2623747"/>
                  <a:pt x="223689" y="2615936"/>
                </a:cubicBezTo>
                <a:lnTo>
                  <a:pt x="214164" y="2610888"/>
                </a:lnTo>
                <a:cubicBezTo>
                  <a:pt x="209211" y="2614698"/>
                  <a:pt x="202734" y="2613650"/>
                  <a:pt x="197781" y="2616222"/>
                </a:cubicBezTo>
                <a:lnTo>
                  <a:pt x="197781" y="2619747"/>
                </a:lnTo>
                <a:cubicBezTo>
                  <a:pt x="190257" y="2622699"/>
                  <a:pt x="190257" y="2622699"/>
                  <a:pt x="181588" y="2618222"/>
                </a:cubicBezTo>
                <a:cubicBezTo>
                  <a:pt x="169778" y="2627176"/>
                  <a:pt x="157110" y="2611555"/>
                  <a:pt x="145584" y="2623271"/>
                </a:cubicBezTo>
                <a:cubicBezTo>
                  <a:pt x="147489" y="2637082"/>
                  <a:pt x="174159" y="2623842"/>
                  <a:pt x="184351" y="2630891"/>
                </a:cubicBezTo>
                <a:cubicBezTo>
                  <a:pt x="183303" y="2641369"/>
                  <a:pt x="199877" y="2632796"/>
                  <a:pt x="204258" y="2638797"/>
                </a:cubicBezTo>
                <a:cubicBezTo>
                  <a:pt x="195152" y="2641387"/>
                  <a:pt x="185894" y="2643388"/>
                  <a:pt x="176541" y="2644797"/>
                </a:cubicBezTo>
                <a:cubicBezTo>
                  <a:pt x="179112" y="2658037"/>
                  <a:pt x="182922" y="2657084"/>
                  <a:pt x="194828" y="2651179"/>
                </a:cubicBezTo>
                <a:cubicBezTo>
                  <a:pt x="204353" y="2653370"/>
                  <a:pt x="215212" y="2654322"/>
                  <a:pt x="223403" y="2656704"/>
                </a:cubicBezTo>
                <a:cubicBezTo>
                  <a:pt x="223403" y="2660419"/>
                  <a:pt x="223403" y="2660419"/>
                  <a:pt x="221117" y="2661752"/>
                </a:cubicBezTo>
                <a:cubicBezTo>
                  <a:pt x="189399" y="2661752"/>
                  <a:pt x="160062" y="2655561"/>
                  <a:pt x="128058" y="2662228"/>
                </a:cubicBezTo>
                <a:lnTo>
                  <a:pt x="119200" y="2667657"/>
                </a:lnTo>
                <a:cubicBezTo>
                  <a:pt x="121762" y="2670324"/>
                  <a:pt x="125087" y="2672124"/>
                  <a:pt x="128725" y="2672801"/>
                </a:cubicBezTo>
                <a:lnTo>
                  <a:pt x="134535" y="2669467"/>
                </a:lnTo>
                <a:cubicBezTo>
                  <a:pt x="158824" y="2668800"/>
                  <a:pt x="182160" y="2677277"/>
                  <a:pt x="206258" y="2669467"/>
                </a:cubicBezTo>
                <a:cubicBezTo>
                  <a:pt x="210193" y="2666686"/>
                  <a:pt x="214993" y="2665400"/>
                  <a:pt x="219784" y="2665847"/>
                </a:cubicBezTo>
                <a:cubicBezTo>
                  <a:pt x="225022" y="2668229"/>
                  <a:pt x="221880" y="2673277"/>
                  <a:pt x="229309" y="2674801"/>
                </a:cubicBezTo>
                <a:cubicBezTo>
                  <a:pt x="232262" y="2693851"/>
                  <a:pt x="202830" y="2677659"/>
                  <a:pt x="193590" y="2687755"/>
                </a:cubicBezTo>
                <a:cubicBezTo>
                  <a:pt x="189066" y="2687155"/>
                  <a:pt x="184484" y="2688431"/>
                  <a:pt x="180922" y="2691279"/>
                </a:cubicBezTo>
                <a:cubicBezTo>
                  <a:pt x="169587" y="2692803"/>
                  <a:pt x="173207" y="2688612"/>
                  <a:pt x="167206" y="2684231"/>
                </a:cubicBezTo>
                <a:cubicBezTo>
                  <a:pt x="160396" y="2685307"/>
                  <a:pt x="153414" y="2684069"/>
                  <a:pt x="147394" y="2680706"/>
                </a:cubicBezTo>
                <a:cubicBezTo>
                  <a:pt x="142727" y="2684516"/>
                  <a:pt x="136059" y="2683469"/>
                  <a:pt x="131201" y="2685945"/>
                </a:cubicBezTo>
                <a:lnTo>
                  <a:pt x="137488" y="2689755"/>
                </a:lnTo>
                <a:lnTo>
                  <a:pt x="137488" y="2693470"/>
                </a:lnTo>
                <a:cubicBezTo>
                  <a:pt x="125105" y="2702995"/>
                  <a:pt x="110056" y="2697661"/>
                  <a:pt x="94530" y="2698804"/>
                </a:cubicBezTo>
                <a:lnTo>
                  <a:pt x="85005" y="2705281"/>
                </a:lnTo>
                <a:cubicBezTo>
                  <a:pt x="83672" y="2713663"/>
                  <a:pt x="69003" y="2708710"/>
                  <a:pt x="60812" y="2709948"/>
                </a:cubicBezTo>
                <a:lnTo>
                  <a:pt x="58145" y="2714711"/>
                </a:lnTo>
                <a:cubicBezTo>
                  <a:pt x="70527" y="2726998"/>
                  <a:pt x="90149" y="2716806"/>
                  <a:pt x="104436" y="2722997"/>
                </a:cubicBezTo>
                <a:lnTo>
                  <a:pt x="104436" y="2726427"/>
                </a:lnTo>
                <a:cubicBezTo>
                  <a:pt x="97959" y="2728808"/>
                  <a:pt x="99578" y="2732046"/>
                  <a:pt x="94911" y="2735952"/>
                </a:cubicBezTo>
                <a:cubicBezTo>
                  <a:pt x="83767" y="2728236"/>
                  <a:pt x="69575" y="2735952"/>
                  <a:pt x="58812" y="2741476"/>
                </a:cubicBezTo>
                <a:cubicBezTo>
                  <a:pt x="65289" y="2743952"/>
                  <a:pt x="69194" y="2744048"/>
                  <a:pt x="109199" y="2742714"/>
                </a:cubicBezTo>
                <a:lnTo>
                  <a:pt x="114152" y="2739952"/>
                </a:lnTo>
                <a:cubicBezTo>
                  <a:pt x="194638" y="2754525"/>
                  <a:pt x="89673" y="2751096"/>
                  <a:pt x="73385" y="2766527"/>
                </a:cubicBezTo>
                <a:cubicBezTo>
                  <a:pt x="86529" y="2771670"/>
                  <a:pt x="117962" y="2777195"/>
                  <a:pt x="134154" y="2766527"/>
                </a:cubicBezTo>
                <a:lnTo>
                  <a:pt x="143679" y="2771194"/>
                </a:lnTo>
                <a:cubicBezTo>
                  <a:pt x="143679" y="2772909"/>
                  <a:pt x="143679" y="2774146"/>
                  <a:pt x="143679" y="2775385"/>
                </a:cubicBezTo>
                <a:lnTo>
                  <a:pt x="134154" y="2780529"/>
                </a:lnTo>
                <a:cubicBezTo>
                  <a:pt x="126973" y="2775499"/>
                  <a:pt x="117219" y="2776347"/>
                  <a:pt x="111008" y="2782529"/>
                </a:cubicBezTo>
                <a:cubicBezTo>
                  <a:pt x="158633" y="2806436"/>
                  <a:pt x="95483" y="2787386"/>
                  <a:pt x="84624" y="2802245"/>
                </a:cubicBezTo>
                <a:cubicBezTo>
                  <a:pt x="83291" y="2810532"/>
                  <a:pt x="70241" y="2803484"/>
                  <a:pt x="65574" y="2808151"/>
                </a:cubicBezTo>
                <a:lnTo>
                  <a:pt x="65574" y="2811770"/>
                </a:lnTo>
                <a:lnTo>
                  <a:pt x="72146" y="2815771"/>
                </a:lnTo>
                <a:lnTo>
                  <a:pt x="72146" y="2819390"/>
                </a:lnTo>
                <a:cubicBezTo>
                  <a:pt x="64526" y="2822058"/>
                  <a:pt x="64526" y="2822058"/>
                  <a:pt x="55954" y="2817676"/>
                </a:cubicBezTo>
                <a:cubicBezTo>
                  <a:pt x="48524" y="2822344"/>
                  <a:pt x="40333" y="2820438"/>
                  <a:pt x="33094" y="2826629"/>
                </a:cubicBezTo>
                <a:lnTo>
                  <a:pt x="33094" y="2834154"/>
                </a:lnTo>
                <a:cubicBezTo>
                  <a:pt x="37761" y="2838917"/>
                  <a:pt x="47001" y="2838917"/>
                  <a:pt x="52144" y="2841584"/>
                </a:cubicBezTo>
                <a:lnTo>
                  <a:pt x="52144" y="2848918"/>
                </a:lnTo>
                <a:cubicBezTo>
                  <a:pt x="41095" y="2853014"/>
                  <a:pt x="28332" y="2846537"/>
                  <a:pt x="33094" y="2863872"/>
                </a:cubicBezTo>
                <a:cubicBezTo>
                  <a:pt x="45191" y="2867206"/>
                  <a:pt x="59859" y="2863396"/>
                  <a:pt x="71861" y="2869111"/>
                </a:cubicBezTo>
                <a:cubicBezTo>
                  <a:pt x="65955" y="2876922"/>
                  <a:pt x="41666" y="2871873"/>
                  <a:pt x="33761" y="2881684"/>
                </a:cubicBezTo>
                <a:cubicBezTo>
                  <a:pt x="41476" y="2890447"/>
                  <a:pt x="51382" y="2885208"/>
                  <a:pt x="58049" y="2889113"/>
                </a:cubicBezTo>
                <a:cubicBezTo>
                  <a:pt x="60240" y="2894829"/>
                  <a:pt x="55097" y="2894257"/>
                  <a:pt x="48524" y="2895209"/>
                </a:cubicBezTo>
                <a:lnTo>
                  <a:pt x="38999" y="2900163"/>
                </a:lnTo>
                <a:lnTo>
                  <a:pt x="38999" y="2909688"/>
                </a:lnTo>
                <a:cubicBezTo>
                  <a:pt x="44638" y="2908792"/>
                  <a:pt x="50401" y="2910202"/>
                  <a:pt x="55001" y="2913593"/>
                </a:cubicBezTo>
                <a:cubicBezTo>
                  <a:pt x="68717" y="2915688"/>
                  <a:pt x="80910" y="2909211"/>
                  <a:pt x="94626" y="2910068"/>
                </a:cubicBezTo>
                <a:cubicBezTo>
                  <a:pt x="99483" y="2913879"/>
                  <a:pt x="99483" y="2913879"/>
                  <a:pt x="94626" y="2917403"/>
                </a:cubicBezTo>
                <a:cubicBezTo>
                  <a:pt x="78242" y="2918260"/>
                  <a:pt x="66812" y="2927690"/>
                  <a:pt x="49953" y="2921689"/>
                </a:cubicBezTo>
                <a:cubicBezTo>
                  <a:pt x="43638" y="2920508"/>
                  <a:pt x="37161" y="2922585"/>
                  <a:pt x="32713" y="2927213"/>
                </a:cubicBezTo>
                <a:cubicBezTo>
                  <a:pt x="32713" y="2929118"/>
                  <a:pt x="32713" y="2930833"/>
                  <a:pt x="35761" y="2932071"/>
                </a:cubicBezTo>
                <a:cubicBezTo>
                  <a:pt x="40905" y="2933881"/>
                  <a:pt x="38713" y="2938167"/>
                  <a:pt x="39857" y="2941596"/>
                </a:cubicBezTo>
                <a:cubicBezTo>
                  <a:pt x="49734" y="2948092"/>
                  <a:pt x="60564" y="2953007"/>
                  <a:pt x="71956" y="2956170"/>
                </a:cubicBezTo>
                <a:lnTo>
                  <a:pt x="71956" y="2963313"/>
                </a:lnTo>
                <a:cubicBezTo>
                  <a:pt x="61383" y="2971600"/>
                  <a:pt x="50239" y="2971409"/>
                  <a:pt x="39476" y="2977982"/>
                </a:cubicBezTo>
                <a:lnTo>
                  <a:pt x="45572" y="2981792"/>
                </a:lnTo>
                <a:lnTo>
                  <a:pt x="39190" y="2985697"/>
                </a:lnTo>
                <a:cubicBezTo>
                  <a:pt x="39190" y="2987411"/>
                  <a:pt x="38237" y="2989412"/>
                  <a:pt x="42428" y="2990840"/>
                </a:cubicBezTo>
                <a:cubicBezTo>
                  <a:pt x="77480" y="2989603"/>
                  <a:pt x="113771" y="2988650"/>
                  <a:pt x="144632" y="3007700"/>
                </a:cubicBezTo>
                <a:cubicBezTo>
                  <a:pt x="136155" y="3015225"/>
                  <a:pt x="121676" y="3010557"/>
                  <a:pt x="111771" y="3015320"/>
                </a:cubicBezTo>
                <a:cubicBezTo>
                  <a:pt x="111771" y="3018082"/>
                  <a:pt x="109389" y="3019606"/>
                  <a:pt x="106627" y="3021511"/>
                </a:cubicBezTo>
                <a:cubicBezTo>
                  <a:pt x="103865" y="3023416"/>
                  <a:pt x="104912" y="3027321"/>
                  <a:pt x="99578" y="3029131"/>
                </a:cubicBezTo>
                <a:cubicBezTo>
                  <a:pt x="97578" y="3033131"/>
                  <a:pt x="109103" y="3030369"/>
                  <a:pt x="110722" y="3033036"/>
                </a:cubicBezTo>
                <a:cubicBezTo>
                  <a:pt x="114342" y="3039132"/>
                  <a:pt x="105103" y="3038942"/>
                  <a:pt x="101197" y="3039227"/>
                </a:cubicBezTo>
                <a:cubicBezTo>
                  <a:pt x="87291" y="3050658"/>
                  <a:pt x="65384" y="3041990"/>
                  <a:pt x="52525" y="3056278"/>
                </a:cubicBezTo>
                <a:cubicBezTo>
                  <a:pt x="58430" y="3067136"/>
                  <a:pt x="80433" y="3058277"/>
                  <a:pt x="91958" y="3061040"/>
                </a:cubicBezTo>
                <a:cubicBezTo>
                  <a:pt x="91958" y="3066850"/>
                  <a:pt x="78719" y="3063707"/>
                  <a:pt x="75957" y="3067993"/>
                </a:cubicBezTo>
                <a:cubicBezTo>
                  <a:pt x="74814" y="3068660"/>
                  <a:pt x="68337" y="3067993"/>
                  <a:pt x="67670" y="3069803"/>
                </a:cubicBezTo>
                <a:lnTo>
                  <a:pt x="81576" y="3079328"/>
                </a:lnTo>
                <a:cubicBezTo>
                  <a:pt x="94626" y="3078185"/>
                  <a:pt x="105770" y="3071708"/>
                  <a:pt x="118057" y="3077423"/>
                </a:cubicBezTo>
                <a:lnTo>
                  <a:pt x="111485" y="3081518"/>
                </a:lnTo>
                <a:lnTo>
                  <a:pt x="111485" y="3088853"/>
                </a:lnTo>
                <a:lnTo>
                  <a:pt x="79005" y="3106760"/>
                </a:lnTo>
                <a:cubicBezTo>
                  <a:pt x="80814" y="3118380"/>
                  <a:pt x="56240" y="3106760"/>
                  <a:pt x="59955" y="3118285"/>
                </a:cubicBezTo>
                <a:cubicBezTo>
                  <a:pt x="64412" y="3121952"/>
                  <a:pt x="70099" y="3123790"/>
                  <a:pt x="75861" y="3123429"/>
                </a:cubicBezTo>
                <a:cubicBezTo>
                  <a:pt x="81386" y="3122000"/>
                  <a:pt x="76813" y="3117428"/>
                  <a:pt x="82433" y="3116190"/>
                </a:cubicBezTo>
                <a:lnTo>
                  <a:pt x="95769" y="3116190"/>
                </a:lnTo>
                <a:cubicBezTo>
                  <a:pt x="110313" y="3122905"/>
                  <a:pt x="126487" y="3125286"/>
                  <a:pt x="142346" y="3123047"/>
                </a:cubicBezTo>
                <a:cubicBezTo>
                  <a:pt x="148156" y="3118475"/>
                  <a:pt x="161396" y="3118285"/>
                  <a:pt x="157395" y="3125619"/>
                </a:cubicBezTo>
                <a:cubicBezTo>
                  <a:pt x="141489" y="3134192"/>
                  <a:pt x="113866" y="3139526"/>
                  <a:pt x="98816" y="3131239"/>
                </a:cubicBezTo>
                <a:cubicBezTo>
                  <a:pt x="97102" y="3126381"/>
                  <a:pt x="94244" y="3125810"/>
                  <a:pt x="85767" y="3128953"/>
                </a:cubicBezTo>
                <a:lnTo>
                  <a:pt x="85767" y="3132572"/>
                </a:lnTo>
                <a:lnTo>
                  <a:pt x="79100" y="3136573"/>
                </a:lnTo>
                <a:cubicBezTo>
                  <a:pt x="77862" y="3155623"/>
                  <a:pt x="103484" y="3138764"/>
                  <a:pt x="115104" y="3142003"/>
                </a:cubicBezTo>
                <a:cubicBezTo>
                  <a:pt x="120914" y="3148479"/>
                  <a:pt x="138821" y="3147336"/>
                  <a:pt x="138250" y="3154670"/>
                </a:cubicBezTo>
                <a:cubicBezTo>
                  <a:pt x="117485" y="3170101"/>
                  <a:pt x="89387" y="3159433"/>
                  <a:pt x="66336" y="3166196"/>
                </a:cubicBezTo>
                <a:lnTo>
                  <a:pt x="66336" y="3172959"/>
                </a:lnTo>
                <a:lnTo>
                  <a:pt x="75861" y="3178769"/>
                </a:lnTo>
                <a:cubicBezTo>
                  <a:pt x="93006" y="3169244"/>
                  <a:pt x="112532" y="3179721"/>
                  <a:pt x="129201" y="3178769"/>
                </a:cubicBezTo>
                <a:cubicBezTo>
                  <a:pt x="161872" y="3159719"/>
                  <a:pt x="199019" y="3174006"/>
                  <a:pt x="233976" y="3167815"/>
                </a:cubicBezTo>
                <a:cubicBezTo>
                  <a:pt x="234833" y="3163719"/>
                  <a:pt x="257503" y="3164767"/>
                  <a:pt x="245787" y="3160671"/>
                </a:cubicBezTo>
                <a:cubicBezTo>
                  <a:pt x="232928" y="3162386"/>
                  <a:pt x="220546" y="3156290"/>
                  <a:pt x="206735" y="3157052"/>
                </a:cubicBezTo>
                <a:lnTo>
                  <a:pt x="198353" y="3151146"/>
                </a:lnTo>
                <a:cubicBezTo>
                  <a:pt x="236453" y="3137716"/>
                  <a:pt x="281316" y="3151146"/>
                  <a:pt x="322178" y="3151146"/>
                </a:cubicBezTo>
                <a:lnTo>
                  <a:pt x="322178" y="3154670"/>
                </a:lnTo>
                <a:lnTo>
                  <a:pt x="328464" y="3158576"/>
                </a:lnTo>
                <a:cubicBezTo>
                  <a:pt x="323225" y="3160481"/>
                  <a:pt x="321511" y="3163148"/>
                  <a:pt x="321320" y="3165529"/>
                </a:cubicBezTo>
                <a:lnTo>
                  <a:pt x="312843" y="3171149"/>
                </a:lnTo>
                <a:cubicBezTo>
                  <a:pt x="300651" y="3172768"/>
                  <a:pt x="290460" y="3166196"/>
                  <a:pt x="279887" y="3167815"/>
                </a:cubicBezTo>
                <a:cubicBezTo>
                  <a:pt x="258932" y="3174292"/>
                  <a:pt x="234071" y="3180483"/>
                  <a:pt x="213212" y="3175054"/>
                </a:cubicBezTo>
                <a:cubicBezTo>
                  <a:pt x="194162" y="3182484"/>
                  <a:pt x="172921" y="3194104"/>
                  <a:pt x="153871" y="3178483"/>
                </a:cubicBezTo>
                <a:lnTo>
                  <a:pt x="144917" y="3184579"/>
                </a:lnTo>
                <a:cubicBezTo>
                  <a:pt x="133963" y="3198866"/>
                  <a:pt x="99769" y="3201629"/>
                  <a:pt x="81671" y="3208201"/>
                </a:cubicBezTo>
                <a:cubicBezTo>
                  <a:pt x="72146" y="3217059"/>
                  <a:pt x="94340" y="3216487"/>
                  <a:pt x="96530" y="3219726"/>
                </a:cubicBezTo>
                <a:close/>
                <a:moveTo>
                  <a:pt x="89863" y="2792340"/>
                </a:moveTo>
                <a:lnTo>
                  <a:pt x="101103" y="2787196"/>
                </a:lnTo>
                <a:cubicBezTo>
                  <a:pt x="92492" y="2784244"/>
                  <a:pt x="83138" y="2784244"/>
                  <a:pt x="74528" y="2787196"/>
                </a:cubicBezTo>
                <a:lnTo>
                  <a:pt x="74528" y="2791577"/>
                </a:lnTo>
                <a:cubicBezTo>
                  <a:pt x="79205" y="2792673"/>
                  <a:pt x="84053" y="2792902"/>
                  <a:pt x="88815" y="2792244"/>
                </a:cubicBezTo>
                <a:close/>
                <a:moveTo>
                  <a:pt x="563922" y="3441183"/>
                </a:moveTo>
                <a:lnTo>
                  <a:pt x="556969" y="3441183"/>
                </a:lnTo>
                <a:lnTo>
                  <a:pt x="551254" y="3437468"/>
                </a:lnTo>
                <a:cubicBezTo>
                  <a:pt x="537348" y="3435562"/>
                  <a:pt x="540110" y="3445087"/>
                  <a:pt x="549825" y="3448517"/>
                </a:cubicBezTo>
                <a:cubicBezTo>
                  <a:pt x="555255" y="3448993"/>
                  <a:pt x="574209" y="3448898"/>
                  <a:pt x="562875" y="3441087"/>
                </a:cubicBezTo>
                <a:close/>
                <a:moveTo>
                  <a:pt x="491247" y="3444897"/>
                </a:moveTo>
                <a:lnTo>
                  <a:pt x="478578" y="3444897"/>
                </a:lnTo>
                <a:cubicBezTo>
                  <a:pt x="470292" y="3449279"/>
                  <a:pt x="480578" y="3453470"/>
                  <a:pt x="484579" y="3455946"/>
                </a:cubicBezTo>
                <a:cubicBezTo>
                  <a:pt x="492104" y="3456804"/>
                  <a:pt x="494961" y="3454136"/>
                  <a:pt x="501629" y="3450327"/>
                </a:cubicBezTo>
                <a:cubicBezTo>
                  <a:pt x="496961" y="3448517"/>
                  <a:pt x="494390" y="3446326"/>
                  <a:pt x="490199" y="3444802"/>
                </a:cubicBezTo>
                <a:close/>
                <a:moveTo>
                  <a:pt x="186446" y="3376698"/>
                </a:moveTo>
                <a:lnTo>
                  <a:pt x="186446" y="3373079"/>
                </a:lnTo>
                <a:cubicBezTo>
                  <a:pt x="182455" y="3370469"/>
                  <a:pt x="177293" y="3370469"/>
                  <a:pt x="173302" y="3373079"/>
                </a:cubicBezTo>
                <a:lnTo>
                  <a:pt x="173302" y="3376889"/>
                </a:lnTo>
                <a:cubicBezTo>
                  <a:pt x="176988" y="3378994"/>
                  <a:pt x="181522" y="3378994"/>
                  <a:pt x="185208" y="3376889"/>
                </a:cubicBezTo>
                <a:close/>
                <a:moveTo>
                  <a:pt x="169682" y="3308499"/>
                </a:moveTo>
                <a:cubicBezTo>
                  <a:pt x="172826" y="3306499"/>
                  <a:pt x="177779" y="3305261"/>
                  <a:pt x="178541" y="3302975"/>
                </a:cubicBezTo>
                <a:lnTo>
                  <a:pt x="170444" y="3297450"/>
                </a:lnTo>
                <a:cubicBezTo>
                  <a:pt x="159205" y="3297450"/>
                  <a:pt x="150061" y="3295545"/>
                  <a:pt x="141203" y="3302499"/>
                </a:cubicBezTo>
                <a:cubicBezTo>
                  <a:pt x="140536" y="3306023"/>
                  <a:pt x="140536" y="3306023"/>
                  <a:pt x="144155" y="3308499"/>
                </a:cubicBezTo>
                <a:close/>
                <a:moveTo>
                  <a:pt x="188732" y="3263636"/>
                </a:moveTo>
                <a:cubicBezTo>
                  <a:pt x="197143" y="3265789"/>
                  <a:pt x="206087" y="3264008"/>
                  <a:pt x="213021" y="3258779"/>
                </a:cubicBezTo>
                <a:lnTo>
                  <a:pt x="213021" y="3254587"/>
                </a:lnTo>
                <a:cubicBezTo>
                  <a:pt x="205059" y="3248244"/>
                  <a:pt x="193705" y="3248444"/>
                  <a:pt x="185970" y="3255064"/>
                </a:cubicBezTo>
                <a:cubicBezTo>
                  <a:pt x="187018" y="3257826"/>
                  <a:pt x="182637" y="3261065"/>
                  <a:pt x="187113" y="3263541"/>
                </a:cubicBezTo>
                <a:close/>
                <a:moveTo>
                  <a:pt x="131582" y="3253254"/>
                </a:moveTo>
                <a:cubicBezTo>
                  <a:pt x="138402" y="3252064"/>
                  <a:pt x="145432" y="3253340"/>
                  <a:pt x="151394" y="3256874"/>
                </a:cubicBezTo>
                <a:cubicBezTo>
                  <a:pt x="154347" y="3256874"/>
                  <a:pt x="157967" y="3257636"/>
                  <a:pt x="160062" y="3255540"/>
                </a:cubicBezTo>
                <a:cubicBezTo>
                  <a:pt x="169016" y="3239634"/>
                  <a:pt x="121962" y="3244968"/>
                  <a:pt x="115199" y="3248397"/>
                </a:cubicBezTo>
                <a:cubicBezTo>
                  <a:pt x="116438" y="3251730"/>
                  <a:pt x="108818" y="3253445"/>
                  <a:pt x="109485" y="3255636"/>
                </a:cubicBezTo>
                <a:cubicBezTo>
                  <a:pt x="116219" y="3257664"/>
                  <a:pt x="123486" y="3256731"/>
                  <a:pt x="129487" y="3253064"/>
                </a:cubicBezTo>
                <a:close/>
                <a:moveTo>
                  <a:pt x="146251" y="3408036"/>
                </a:moveTo>
                <a:cubicBezTo>
                  <a:pt x="149118" y="3408388"/>
                  <a:pt x="152023" y="3407712"/>
                  <a:pt x="154442" y="3406131"/>
                </a:cubicBezTo>
                <a:lnTo>
                  <a:pt x="154442" y="3399082"/>
                </a:lnTo>
                <a:cubicBezTo>
                  <a:pt x="148156" y="3394510"/>
                  <a:pt x="140726" y="3404130"/>
                  <a:pt x="134440" y="3405845"/>
                </a:cubicBezTo>
                <a:cubicBezTo>
                  <a:pt x="137441" y="3407388"/>
                  <a:pt x="140793" y="3408112"/>
                  <a:pt x="144155" y="3407940"/>
                </a:cubicBezTo>
                <a:close/>
                <a:moveTo>
                  <a:pt x="147870" y="3542433"/>
                </a:moveTo>
                <a:cubicBezTo>
                  <a:pt x="155966" y="3546720"/>
                  <a:pt x="158729" y="3542433"/>
                  <a:pt x="166063" y="3540624"/>
                </a:cubicBezTo>
                <a:cubicBezTo>
                  <a:pt x="171016" y="3540624"/>
                  <a:pt x="176826" y="3541957"/>
                  <a:pt x="180732" y="3538814"/>
                </a:cubicBezTo>
                <a:lnTo>
                  <a:pt x="180732" y="3535194"/>
                </a:lnTo>
                <a:cubicBezTo>
                  <a:pt x="172635" y="3531003"/>
                  <a:pt x="169778" y="3534718"/>
                  <a:pt x="162538" y="3537004"/>
                </a:cubicBezTo>
                <a:cubicBezTo>
                  <a:pt x="157586" y="3537004"/>
                  <a:pt x="151776" y="3535670"/>
                  <a:pt x="147870" y="3538814"/>
                </a:cubicBezTo>
                <a:close/>
                <a:moveTo>
                  <a:pt x="233595" y="3807704"/>
                </a:moveTo>
                <a:cubicBezTo>
                  <a:pt x="243120" y="3816468"/>
                  <a:pt x="252645" y="3796370"/>
                  <a:pt x="262170" y="3806085"/>
                </a:cubicBezTo>
                <a:cubicBezTo>
                  <a:pt x="283125" y="3807609"/>
                  <a:pt x="303128" y="3797989"/>
                  <a:pt x="323130" y="3793703"/>
                </a:cubicBezTo>
                <a:cubicBezTo>
                  <a:pt x="300461" y="3784178"/>
                  <a:pt x="267313" y="3797322"/>
                  <a:pt x="242263" y="3798656"/>
                </a:cubicBezTo>
                <a:cubicBezTo>
                  <a:pt x="236262" y="3801704"/>
                  <a:pt x="237882" y="3805514"/>
                  <a:pt x="231881" y="3807609"/>
                </a:cubicBezTo>
                <a:close/>
                <a:moveTo>
                  <a:pt x="236262" y="3603203"/>
                </a:moveTo>
                <a:cubicBezTo>
                  <a:pt x="236262" y="3603203"/>
                  <a:pt x="237596" y="3602536"/>
                  <a:pt x="238358" y="3602060"/>
                </a:cubicBezTo>
                <a:cubicBezTo>
                  <a:pt x="238548" y="3597964"/>
                  <a:pt x="227023" y="3600726"/>
                  <a:pt x="234547" y="3603108"/>
                </a:cubicBezTo>
                <a:close/>
                <a:moveTo>
                  <a:pt x="361040" y="3772843"/>
                </a:moveTo>
                <a:lnTo>
                  <a:pt x="353706" y="3772843"/>
                </a:lnTo>
                <a:cubicBezTo>
                  <a:pt x="337418" y="3781320"/>
                  <a:pt x="351419" y="3780272"/>
                  <a:pt x="361230" y="3780178"/>
                </a:cubicBezTo>
                <a:cubicBezTo>
                  <a:pt x="363611" y="3777701"/>
                  <a:pt x="364088" y="3775224"/>
                  <a:pt x="359325" y="3772748"/>
                </a:cubicBezTo>
                <a:close/>
                <a:moveTo>
                  <a:pt x="361040" y="3794941"/>
                </a:moveTo>
                <a:cubicBezTo>
                  <a:pt x="356373" y="3798751"/>
                  <a:pt x="356373" y="3798751"/>
                  <a:pt x="361040" y="3802275"/>
                </a:cubicBezTo>
                <a:lnTo>
                  <a:pt x="373994" y="3802275"/>
                </a:lnTo>
                <a:cubicBezTo>
                  <a:pt x="378566" y="3798465"/>
                  <a:pt x="378566" y="3798465"/>
                  <a:pt x="373994" y="3794941"/>
                </a:cubicBezTo>
                <a:close/>
                <a:moveTo>
                  <a:pt x="337989" y="3793131"/>
                </a:moveTo>
                <a:cubicBezTo>
                  <a:pt x="341999" y="3795693"/>
                  <a:pt x="347124" y="3795693"/>
                  <a:pt x="351134" y="3793131"/>
                </a:cubicBezTo>
                <a:cubicBezTo>
                  <a:pt x="351134" y="3791226"/>
                  <a:pt x="353134" y="3788559"/>
                  <a:pt x="346943" y="3788083"/>
                </a:cubicBezTo>
                <a:close/>
                <a:moveTo>
                  <a:pt x="334370" y="3816849"/>
                </a:moveTo>
                <a:cubicBezTo>
                  <a:pt x="319434" y="3810486"/>
                  <a:pt x="302356" y="3811686"/>
                  <a:pt x="288459" y="3820087"/>
                </a:cubicBezTo>
                <a:cubicBezTo>
                  <a:pt x="303032" y="3819515"/>
                  <a:pt x="295222" y="3826087"/>
                  <a:pt x="301508" y="3827897"/>
                </a:cubicBezTo>
                <a:cubicBezTo>
                  <a:pt x="327321" y="3821516"/>
                  <a:pt x="354467" y="3824945"/>
                  <a:pt x="380757" y="3827897"/>
                </a:cubicBezTo>
                <a:cubicBezTo>
                  <a:pt x="389710" y="3823611"/>
                  <a:pt x="378756" y="3820944"/>
                  <a:pt x="377423" y="3817420"/>
                </a:cubicBezTo>
                <a:cubicBezTo>
                  <a:pt x="369231" y="3808753"/>
                  <a:pt x="341990" y="3812658"/>
                  <a:pt x="332465" y="3816753"/>
                </a:cubicBezTo>
                <a:close/>
                <a:moveTo>
                  <a:pt x="233024" y="4165273"/>
                </a:moveTo>
                <a:lnTo>
                  <a:pt x="233024" y="4168797"/>
                </a:lnTo>
                <a:cubicBezTo>
                  <a:pt x="240167" y="4171845"/>
                  <a:pt x="240263" y="4171845"/>
                  <a:pt x="248454" y="4167654"/>
                </a:cubicBezTo>
                <a:cubicBezTo>
                  <a:pt x="253312" y="4167654"/>
                  <a:pt x="255312" y="4172226"/>
                  <a:pt x="261885" y="4170797"/>
                </a:cubicBezTo>
                <a:cubicBezTo>
                  <a:pt x="272267" y="4177370"/>
                  <a:pt x="283125" y="4173465"/>
                  <a:pt x="296746" y="4174417"/>
                </a:cubicBezTo>
                <a:cubicBezTo>
                  <a:pt x="330274" y="4159939"/>
                  <a:pt x="236548" y="4155938"/>
                  <a:pt x="231309" y="4165178"/>
                </a:cubicBezTo>
                <a:close/>
                <a:moveTo>
                  <a:pt x="292174" y="4209564"/>
                </a:moveTo>
                <a:cubicBezTo>
                  <a:pt x="285887" y="4204992"/>
                  <a:pt x="278172" y="4209564"/>
                  <a:pt x="272362" y="4213184"/>
                </a:cubicBezTo>
                <a:cubicBezTo>
                  <a:pt x="280173" y="4214422"/>
                  <a:pt x="291412" y="4221851"/>
                  <a:pt x="298556" y="4216898"/>
                </a:cubicBezTo>
                <a:lnTo>
                  <a:pt x="298556" y="4212517"/>
                </a:lnTo>
                <a:cubicBezTo>
                  <a:pt x="295775" y="4211755"/>
                  <a:pt x="293069" y="4210707"/>
                  <a:pt x="290460" y="4209469"/>
                </a:cubicBezTo>
                <a:close/>
                <a:moveTo>
                  <a:pt x="229690" y="4207659"/>
                </a:moveTo>
                <a:cubicBezTo>
                  <a:pt x="210688" y="4198325"/>
                  <a:pt x="189409" y="4194515"/>
                  <a:pt x="168349" y="4196801"/>
                </a:cubicBezTo>
                <a:cubicBezTo>
                  <a:pt x="168349" y="4202516"/>
                  <a:pt x="157395" y="4198515"/>
                  <a:pt x="154062" y="4202135"/>
                </a:cubicBezTo>
                <a:lnTo>
                  <a:pt x="154062" y="4205945"/>
                </a:lnTo>
                <a:cubicBezTo>
                  <a:pt x="170064" y="4221661"/>
                  <a:pt x="201687" y="4195087"/>
                  <a:pt x="213688" y="4213470"/>
                </a:cubicBezTo>
                <a:cubicBezTo>
                  <a:pt x="224832" y="4222994"/>
                  <a:pt x="236834" y="4216232"/>
                  <a:pt x="249216" y="4215089"/>
                </a:cubicBezTo>
                <a:cubicBezTo>
                  <a:pt x="253979" y="4211279"/>
                  <a:pt x="254074" y="4211279"/>
                  <a:pt x="249216" y="4207659"/>
                </a:cubicBezTo>
                <a:close/>
                <a:moveTo>
                  <a:pt x="213116" y="4149271"/>
                </a:moveTo>
                <a:cubicBezTo>
                  <a:pt x="207116" y="4139746"/>
                  <a:pt x="187685" y="4147461"/>
                  <a:pt x="177017" y="4144985"/>
                </a:cubicBezTo>
                <a:cubicBezTo>
                  <a:pt x="172350" y="4148890"/>
                  <a:pt x="172350" y="4148890"/>
                  <a:pt x="177017" y="4152414"/>
                </a:cubicBezTo>
                <a:cubicBezTo>
                  <a:pt x="190066" y="4150414"/>
                  <a:pt x="201115" y="4161368"/>
                  <a:pt x="212259" y="4150890"/>
                </a:cubicBezTo>
                <a:cubicBezTo>
                  <a:pt x="212059" y="4150319"/>
                  <a:pt x="211764" y="4149747"/>
                  <a:pt x="211402" y="4149176"/>
                </a:cubicBezTo>
                <a:close/>
                <a:moveTo>
                  <a:pt x="170254" y="4233473"/>
                </a:moveTo>
                <a:cubicBezTo>
                  <a:pt x="176150" y="4236997"/>
                  <a:pt x="183103" y="4238329"/>
                  <a:pt x="189876" y="4237186"/>
                </a:cubicBezTo>
                <a:cubicBezTo>
                  <a:pt x="194828" y="4233662"/>
                  <a:pt x="194828" y="4233662"/>
                  <a:pt x="189876" y="4229758"/>
                </a:cubicBezTo>
                <a:cubicBezTo>
                  <a:pt x="179207" y="4227090"/>
                  <a:pt x="168206" y="4225852"/>
                  <a:pt x="157204" y="4226138"/>
                </a:cubicBezTo>
                <a:cubicBezTo>
                  <a:pt x="152252" y="4229662"/>
                  <a:pt x="152252" y="4229662"/>
                  <a:pt x="157204" y="4233473"/>
                </a:cubicBezTo>
                <a:close/>
                <a:moveTo>
                  <a:pt x="246454" y="4305386"/>
                </a:moveTo>
                <a:cubicBezTo>
                  <a:pt x="242463" y="4302814"/>
                  <a:pt x="237300" y="4302814"/>
                  <a:pt x="233310" y="4305386"/>
                </a:cubicBezTo>
                <a:lnTo>
                  <a:pt x="233310" y="4309005"/>
                </a:lnTo>
                <a:cubicBezTo>
                  <a:pt x="237300" y="4311577"/>
                  <a:pt x="242463" y="4311577"/>
                  <a:pt x="246454" y="4309005"/>
                </a:cubicBezTo>
                <a:close/>
                <a:moveTo>
                  <a:pt x="285887" y="4278430"/>
                </a:moveTo>
                <a:cubicBezTo>
                  <a:pt x="285887" y="4273954"/>
                  <a:pt x="279315" y="4272620"/>
                  <a:pt x="274839" y="4270334"/>
                </a:cubicBezTo>
                <a:cubicBezTo>
                  <a:pt x="239596" y="4270334"/>
                  <a:pt x="239596" y="4270334"/>
                  <a:pt x="232833" y="4268429"/>
                </a:cubicBezTo>
                <a:cubicBezTo>
                  <a:pt x="237082" y="4265667"/>
                  <a:pt x="241796" y="4263761"/>
                  <a:pt x="246740" y="4262714"/>
                </a:cubicBezTo>
                <a:cubicBezTo>
                  <a:pt x="265790" y="4246522"/>
                  <a:pt x="213974" y="4265190"/>
                  <a:pt x="208640" y="4255475"/>
                </a:cubicBezTo>
                <a:cubicBezTo>
                  <a:pt x="203620" y="4258333"/>
                  <a:pt x="198010" y="4259951"/>
                  <a:pt x="192257" y="4260237"/>
                </a:cubicBezTo>
                <a:cubicBezTo>
                  <a:pt x="195876" y="4279287"/>
                  <a:pt x="182732" y="4270810"/>
                  <a:pt x="172445" y="4275763"/>
                </a:cubicBezTo>
                <a:cubicBezTo>
                  <a:pt x="182922" y="4284431"/>
                  <a:pt x="196733" y="4283002"/>
                  <a:pt x="208640" y="4288431"/>
                </a:cubicBezTo>
                <a:lnTo>
                  <a:pt x="215307" y="4285002"/>
                </a:lnTo>
                <a:cubicBezTo>
                  <a:pt x="220461" y="4288051"/>
                  <a:pt x="226480" y="4289384"/>
                  <a:pt x="232452" y="4288717"/>
                </a:cubicBezTo>
                <a:cubicBezTo>
                  <a:pt x="244454" y="4292432"/>
                  <a:pt x="252931" y="4300528"/>
                  <a:pt x="264551" y="4293765"/>
                </a:cubicBezTo>
                <a:lnTo>
                  <a:pt x="264551" y="4290241"/>
                </a:lnTo>
                <a:cubicBezTo>
                  <a:pt x="270457" y="4286050"/>
                  <a:pt x="279125" y="4283764"/>
                  <a:pt x="283792" y="4278335"/>
                </a:cubicBezTo>
                <a:close/>
                <a:moveTo>
                  <a:pt x="305604" y="4290623"/>
                </a:moveTo>
                <a:cubicBezTo>
                  <a:pt x="301518" y="4287860"/>
                  <a:pt x="296165" y="4287860"/>
                  <a:pt x="292079" y="4290623"/>
                </a:cubicBezTo>
                <a:cubicBezTo>
                  <a:pt x="294365" y="4292909"/>
                  <a:pt x="304557" y="4299862"/>
                  <a:pt x="303890" y="4290527"/>
                </a:cubicBezTo>
                <a:close/>
                <a:moveTo>
                  <a:pt x="318177" y="4253761"/>
                </a:moveTo>
                <a:lnTo>
                  <a:pt x="309128" y="4248236"/>
                </a:lnTo>
                <a:cubicBezTo>
                  <a:pt x="299603" y="4246997"/>
                  <a:pt x="293603" y="4253761"/>
                  <a:pt x="285792" y="4257761"/>
                </a:cubicBezTo>
                <a:cubicBezTo>
                  <a:pt x="295994" y="4260999"/>
                  <a:pt x="307119" y="4259571"/>
                  <a:pt x="316082" y="4253666"/>
                </a:cubicBezTo>
                <a:close/>
                <a:moveTo>
                  <a:pt x="318939" y="3870665"/>
                </a:moveTo>
                <a:cubicBezTo>
                  <a:pt x="310110" y="3867045"/>
                  <a:pt x="300023" y="3868312"/>
                  <a:pt x="292364" y="3873999"/>
                </a:cubicBezTo>
                <a:lnTo>
                  <a:pt x="292364" y="3881714"/>
                </a:lnTo>
                <a:cubicBezTo>
                  <a:pt x="297508" y="3885047"/>
                  <a:pt x="303890" y="3883333"/>
                  <a:pt x="312081" y="3882857"/>
                </a:cubicBezTo>
                <a:lnTo>
                  <a:pt x="312081" y="3874189"/>
                </a:lnTo>
                <a:close/>
                <a:moveTo>
                  <a:pt x="350658" y="4303481"/>
                </a:moveTo>
                <a:cubicBezTo>
                  <a:pt x="342647" y="4302814"/>
                  <a:pt x="334589" y="4303195"/>
                  <a:pt x="326655" y="4304529"/>
                </a:cubicBezTo>
                <a:cubicBezTo>
                  <a:pt x="322083" y="4310911"/>
                  <a:pt x="327321" y="4315768"/>
                  <a:pt x="335036" y="4314625"/>
                </a:cubicBezTo>
                <a:cubicBezTo>
                  <a:pt x="337418" y="4310339"/>
                  <a:pt x="347133" y="4309482"/>
                  <a:pt x="348562" y="4303386"/>
                </a:cubicBezTo>
                <a:close/>
                <a:moveTo>
                  <a:pt x="363611" y="3947246"/>
                </a:moveTo>
                <a:cubicBezTo>
                  <a:pt x="362850" y="3947246"/>
                  <a:pt x="361707" y="3946008"/>
                  <a:pt x="361421" y="3946103"/>
                </a:cubicBezTo>
                <a:cubicBezTo>
                  <a:pt x="351515" y="3948389"/>
                  <a:pt x="363326" y="3951151"/>
                  <a:pt x="361516" y="3947150"/>
                </a:cubicBezTo>
                <a:close/>
                <a:moveTo>
                  <a:pt x="395997" y="3901811"/>
                </a:moveTo>
                <a:cubicBezTo>
                  <a:pt x="373517" y="3902535"/>
                  <a:pt x="351010" y="3901297"/>
                  <a:pt x="328750" y="3898096"/>
                </a:cubicBezTo>
                <a:cubicBezTo>
                  <a:pt x="323892" y="3901716"/>
                  <a:pt x="323892" y="3901811"/>
                  <a:pt x="328750" y="3905526"/>
                </a:cubicBezTo>
                <a:cubicBezTo>
                  <a:pt x="339323" y="3903716"/>
                  <a:pt x="403902" y="3925243"/>
                  <a:pt x="393901" y="3901716"/>
                </a:cubicBezTo>
                <a:close/>
                <a:moveTo>
                  <a:pt x="401140" y="3713979"/>
                </a:moveTo>
                <a:cubicBezTo>
                  <a:pt x="351039" y="3712931"/>
                  <a:pt x="374946" y="3701691"/>
                  <a:pt x="403902" y="3690738"/>
                </a:cubicBezTo>
                <a:lnTo>
                  <a:pt x="403902" y="3682451"/>
                </a:lnTo>
                <a:cubicBezTo>
                  <a:pt x="383957" y="3673888"/>
                  <a:pt x="362821" y="3668401"/>
                  <a:pt x="341228" y="3666163"/>
                </a:cubicBezTo>
                <a:cubicBezTo>
                  <a:pt x="334179" y="3670735"/>
                  <a:pt x="317415" y="3679498"/>
                  <a:pt x="312653" y="3669116"/>
                </a:cubicBezTo>
                <a:cubicBezTo>
                  <a:pt x="311796" y="3666639"/>
                  <a:pt x="306557" y="3666068"/>
                  <a:pt x="306747" y="3664449"/>
                </a:cubicBezTo>
                <a:lnTo>
                  <a:pt x="315415" y="3658448"/>
                </a:lnTo>
                <a:cubicBezTo>
                  <a:pt x="328178" y="3657686"/>
                  <a:pt x="335703" y="3652638"/>
                  <a:pt x="348943" y="3654637"/>
                </a:cubicBezTo>
                <a:cubicBezTo>
                  <a:pt x="357801" y="3648447"/>
                  <a:pt x="363421" y="3653400"/>
                  <a:pt x="371327" y="3649304"/>
                </a:cubicBezTo>
                <a:cubicBezTo>
                  <a:pt x="355610" y="3639017"/>
                  <a:pt x="332655" y="3647113"/>
                  <a:pt x="315606" y="3651019"/>
                </a:cubicBezTo>
                <a:lnTo>
                  <a:pt x="307890" y="3647208"/>
                </a:lnTo>
                <a:lnTo>
                  <a:pt x="299413" y="3648827"/>
                </a:lnTo>
                <a:lnTo>
                  <a:pt x="299413" y="3653114"/>
                </a:lnTo>
                <a:lnTo>
                  <a:pt x="292746" y="3657114"/>
                </a:lnTo>
                <a:lnTo>
                  <a:pt x="292746" y="3660638"/>
                </a:lnTo>
                <a:lnTo>
                  <a:pt x="299318" y="3664639"/>
                </a:lnTo>
                <a:cubicBezTo>
                  <a:pt x="294365" y="3675783"/>
                  <a:pt x="254360" y="3670449"/>
                  <a:pt x="241215" y="3674831"/>
                </a:cubicBezTo>
                <a:cubicBezTo>
                  <a:pt x="240072" y="3681784"/>
                  <a:pt x="240072" y="3681784"/>
                  <a:pt x="243596" y="3684356"/>
                </a:cubicBezTo>
                <a:cubicBezTo>
                  <a:pt x="271314" y="3677784"/>
                  <a:pt x="297603" y="3688166"/>
                  <a:pt x="325511" y="3690166"/>
                </a:cubicBezTo>
                <a:lnTo>
                  <a:pt x="325511" y="3693786"/>
                </a:lnTo>
                <a:cubicBezTo>
                  <a:pt x="322368" y="3696929"/>
                  <a:pt x="311320" y="3693786"/>
                  <a:pt x="312653" y="3699691"/>
                </a:cubicBezTo>
                <a:cubicBezTo>
                  <a:pt x="303318" y="3704930"/>
                  <a:pt x="293183" y="3708559"/>
                  <a:pt x="282649" y="3710454"/>
                </a:cubicBezTo>
                <a:cubicBezTo>
                  <a:pt x="201687" y="3733981"/>
                  <a:pt x="267123" y="3733981"/>
                  <a:pt x="303032" y="3721408"/>
                </a:cubicBezTo>
                <a:cubicBezTo>
                  <a:pt x="336560" y="3722646"/>
                  <a:pt x="372089" y="3730361"/>
                  <a:pt x="404664" y="3726456"/>
                </a:cubicBezTo>
                <a:cubicBezTo>
                  <a:pt x="400950" y="3722265"/>
                  <a:pt x="404950" y="3717788"/>
                  <a:pt x="399140" y="3713883"/>
                </a:cubicBezTo>
                <a:close/>
                <a:moveTo>
                  <a:pt x="262837" y="3610727"/>
                </a:moveTo>
                <a:lnTo>
                  <a:pt x="269219" y="3610727"/>
                </a:lnTo>
                <a:cubicBezTo>
                  <a:pt x="273981" y="3607108"/>
                  <a:pt x="273981" y="3607108"/>
                  <a:pt x="269219" y="3603298"/>
                </a:cubicBezTo>
                <a:lnTo>
                  <a:pt x="262837" y="3603298"/>
                </a:lnTo>
                <a:cubicBezTo>
                  <a:pt x="256265" y="3606822"/>
                  <a:pt x="256265" y="3606822"/>
                  <a:pt x="260741" y="3610632"/>
                </a:cubicBezTo>
                <a:close/>
                <a:moveTo>
                  <a:pt x="426762" y="3618062"/>
                </a:moveTo>
                <a:cubicBezTo>
                  <a:pt x="421809" y="3618729"/>
                  <a:pt x="416094" y="3616824"/>
                  <a:pt x="411713" y="3619300"/>
                </a:cubicBezTo>
                <a:cubicBezTo>
                  <a:pt x="411046" y="3622729"/>
                  <a:pt x="407998" y="3626253"/>
                  <a:pt x="414284" y="3628825"/>
                </a:cubicBezTo>
                <a:cubicBezTo>
                  <a:pt x="416380" y="3627491"/>
                  <a:pt x="418380" y="3626062"/>
                  <a:pt x="420285" y="3624920"/>
                </a:cubicBezTo>
                <a:lnTo>
                  <a:pt x="427143" y="3624920"/>
                </a:lnTo>
                <a:cubicBezTo>
                  <a:pt x="429620" y="3621491"/>
                  <a:pt x="429715" y="3621395"/>
                  <a:pt x="424667" y="3617966"/>
                </a:cubicBezTo>
                <a:close/>
                <a:moveTo>
                  <a:pt x="468577" y="3899335"/>
                </a:moveTo>
                <a:lnTo>
                  <a:pt x="459624" y="3894382"/>
                </a:lnTo>
                <a:cubicBezTo>
                  <a:pt x="453775" y="3894391"/>
                  <a:pt x="448108" y="3896373"/>
                  <a:pt x="443526" y="3900002"/>
                </a:cubicBezTo>
                <a:lnTo>
                  <a:pt x="443526" y="3903621"/>
                </a:lnTo>
                <a:cubicBezTo>
                  <a:pt x="448089" y="3907288"/>
                  <a:pt x="453775" y="3909270"/>
                  <a:pt x="459624" y="3909241"/>
                </a:cubicBezTo>
                <a:cubicBezTo>
                  <a:pt x="460481" y="3906765"/>
                  <a:pt x="471720" y="3904288"/>
                  <a:pt x="466482" y="3899240"/>
                </a:cubicBezTo>
                <a:close/>
                <a:moveTo>
                  <a:pt x="446765" y="3537385"/>
                </a:moveTo>
                <a:cubicBezTo>
                  <a:pt x="442098" y="3539861"/>
                  <a:pt x="442098" y="3542243"/>
                  <a:pt x="446765" y="3544719"/>
                </a:cubicBezTo>
                <a:cubicBezTo>
                  <a:pt x="449432" y="3541766"/>
                  <a:pt x="449432" y="3539385"/>
                  <a:pt x="444669" y="3536909"/>
                </a:cubicBezTo>
                <a:close/>
                <a:moveTo>
                  <a:pt x="492199" y="3504333"/>
                </a:moveTo>
                <a:cubicBezTo>
                  <a:pt x="499438" y="3500485"/>
                  <a:pt x="507744" y="3499142"/>
                  <a:pt x="515821" y="3500523"/>
                </a:cubicBezTo>
                <a:cubicBezTo>
                  <a:pt x="520298" y="3492141"/>
                  <a:pt x="541062" y="3501095"/>
                  <a:pt x="548016" y="3490998"/>
                </a:cubicBezTo>
                <a:lnTo>
                  <a:pt x="539062" y="3485379"/>
                </a:lnTo>
                <a:cubicBezTo>
                  <a:pt x="523250" y="3486998"/>
                  <a:pt x="532680" y="3479187"/>
                  <a:pt x="526680" y="3470996"/>
                </a:cubicBezTo>
                <a:cubicBezTo>
                  <a:pt x="522108" y="3469281"/>
                  <a:pt x="514297" y="3472425"/>
                  <a:pt x="509534" y="3468995"/>
                </a:cubicBezTo>
                <a:cubicBezTo>
                  <a:pt x="506201" y="3454518"/>
                  <a:pt x="488484" y="3473758"/>
                  <a:pt x="479912" y="3463376"/>
                </a:cubicBezTo>
                <a:cubicBezTo>
                  <a:pt x="466882" y="3470434"/>
                  <a:pt x="452499" y="3474625"/>
                  <a:pt x="437716" y="3475663"/>
                </a:cubicBezTo>
                <a:cubicBezTo>
                  <a:pt x="436954" y="3477759"/>
                  <a:pt x="436287" y="3479378"/>
                  <a:pt x="435811" y="3480806"/>
                </a:cubicBezTo>
                <a:cubicBezTo>
                  <a:pt x="420933" y="3482978"/>
                  <a:pt x="405798" y="3482626"/>
                  <a:pt x="391043" y="3479759"/>
                </a:cubicBezTo>
                <a:cubicBezTo>
                  <a:pt x="397520" y="3470710"/>
                  <a:pt x="420952" y="3479759"/>
                  <a:pt x="416761" y="3465566"/>
                </a:cubicBezTo>
                <a:lnTo>
                  <a:pt x="407712" y="3459566"/>
                </a:lnTo>
                <a:cubicBezTo>
                  <a:pt x="387024" y="3463681"/>
                  <a:pt x="365936" y="3465500"/>
                  <a:pt x="344847" y="3464995"/>
                </a:cubicBezTo>
                <a:cubicBezTo>
                  <a:pt x="337418" y="3460804"/>
                  <a:pt x="329322" y="3463947"/>
                  <a:pt x="331798" y="3472520"/>
                </a:cubicBezTo>
                <a:cubicBezTo>
                  <a:pt x="348276" y="3482521"/>
                  <a:pt x="312748" y="3474234"/>
                  <a:pt x="307795" y="3482045"/>
                </a:cubicBezTo>
                <a:cubicBezTo>
                  <a:pt x="276934" y="3480711"/>
                  <a:pt x="249883" y="3490617"/>
                  <a:pt x="216736" y="3488998"/>
                </a:cubicBezTo>
                <a:lnTo>
                  <a:pt x="200829" y="3498523"/>
                </a:lnTo>
                <a:cubicBezTo>
                  <a:pt x="200829" y="3499095"/>
                  <a:pt x="200829" y="3500333"/>
                  <a:pt x="200353" y="3501857"/>
                </a:cubicBezTo>
                <a:cubicBezTo>
                  <a:pt x="191304" y="3510143"/>
                  <a:pt x="175778" y="3504429"/>
                  <a:pt x="167206" y="3513763"/>
                </a:cubicBezTo>
                <a:lnTo>
                  <a:pt x="169873" y="3518430"/>
                </a:lnTo>
                <a:cubicBezTo>
                  <a:pt x="197114" y="3523288"/>
                  <a:pt x="222356" y="3517573"/>
                  <a:pt x="249978" y="3518430"/>
                </a:cubicBezTo>
                <a:cubicBezTo>
                  <a:pt x="256360" y="3522050"/>
                  <a:pt x="259503" y="3523479"/>
                  <a:pt x="266076" y="3520145"/>
                </a:cubicBezTo>
                <a:cubicBezTo>
                  <a:pt x="275029" y="3514715"/>
                  <a:pt x="279506" y="3522812"/>
                  <a:pt x="288555" y="3521954"/>
                </a:cubicBezTo>
                <a:cubicBezTo>
                  <a:pt x="304937" y="3513763"/>
                  <a:pt x="329417" y="3529384"/>
                  <a:pt x="344847" y="3534527"/>
                </a:cubicBezTo>
                <a:cubicBezTo>
                  <a:pt x="344847" y="3536433"/>
                  <a:pt x="344847" y="3537575"/>
                  <a:pt x="345419" y="3538814"/>
                </a:cubicBezTo>
                <a:cubicBezTo>
                  <a:pt x="349848" y="3542414"/>
                  <a:pt x="355430" y="3544281"/>
                  <a:pt x="361135" y="3544052"/>
                </a:cubicBezTo>
                <a:cubicBezTo>
                  <a:pt x="365993" y="3547863"/>
                  <a:pt x="365993" y="3547863"/>
                  <a:pt x="361135" y="3551387"/>
                </a:cubicBezTo>
                <a:cubicBezTo>
                  <a:pt x="353648" y="3552549"/>
                  <a:pt x="345990" y="3551025"/>
                  <a:pt x="339513" y="3547100"/>
                </a:cubicBezTo>
                <a:cubicBezTo>
                  <a:pt x="339513" y="3553673"/>
                  <a:pt x="328369" y="3549577"/>
                  <a:pt x="325226" y="3553482"/>
                </a:cubicBezTo>
                <a:lnTo>
                  <a:pt x="325226" y="3557006"/>
                </a:lnTo>
                <a:lnTo>
                  <a:pt x="315701" y="3562340"/>
                </a:lnTo>
                <a:cubicBezTo>
                  <a:pt x="308643" y="3557292"/>
                  <a:pt x="298965" y="3558092"/>
                  <a:pt x="292841" y="3564245"/>
                </a:cubicBezTo>
                <a:lnTo>
                  <a:pt x="292841" y="3571008"/>
                </a:lnTo>
                <a:cubicBezTo>
                  <a:pt x="283316" y="3581390"/>
                  <a:pt x="269219" y="3573961"/>
                  <a:pt x="259598" y="3579200"/>
                </a:cubicBezTo>
                <a:cubicBezTo>
                  <a:pt x="258265" y="3586629"/>
                  <a:pt x="269123" y="3583962"/>
                  <a:pt x="274934" y="3584344"/>
                </a:cubicBezTo>
                <a:cubicBezTo>
                  <a:pt x="290174" y="3595202"/>
                  <a:pt x="308366" y="3578724"/>
                  <a:pt x="324654" y="3586058"/>
                </a:cubicBezTo>
                <a:cubicBezTo>
                  <a:pt x="315986" y="3595106"/>
                  <a:pt x="302937" y="3593963"/>
                  <a:pt x="293222" y="3601488"/>
                </a:cubicBezTo>
                <a:lnTo>
                  <a:pt x="302175" y="3606727"/>
                </a:lnTo>
                <a:cubicBezTo>
                  <a:pt x="351800" y="3602536"/>
                  <a:pt x="400378" y="3616252"/>
                  <a:pt x="443622" y="3585391"/>
                </a:cubicBezTo>
                <a:cubicBezTo>
                  <a:pt x="450194" y="3569008"/>
                  <a:pt x="389996" y="3581962"/>
                  <a:pt x="381518" y="3584438"/>
                </a:cubicBezTo>
                <a:cubicBezTo>
                  <a:pt x="374375" y="3580629"/>
                  <a:pt x="380090" y="3575485"/>
                  <a:pt x="377137" y="3571294"/>
                </a:cubicBezTo>
                <a:cubicBezTo>
                  <a:pt x="365802" y="3567198"/>
                  <a:pt x="374470" y="3561769"/>
                  <a:pt x="381042" y="3558911"/>
                </a:cubicBezTo>
                <a:lnTo>
                  <a:pt x="388186" y="3562245"/>
                </a:lnTo>
                <a:cubicBezTo>
                  <a:pt x="398568" y="3554340"/>
                  <a:pt x="412951" y="3562245"/>
                  <a:pt x="423714" y="3556721"/>
                </a:cubicBezTo>
                <a:lnTo>
                  <a:pt x="423714" y="3549482"/>
                </a:lnTo>
                <a:lnTo>
                  <a:pt x="397901" y="3535004"/>
                </a:lnTo>
                <a:lnTo>
                  <a:pt x="397901" y="3531384"/>
                </a:lnTo>
                <a:lnTo>
                  <a:pt x="390377" y="3526717"/>
                </a:lnTo>
                <a:cubicBezTo>
                  <a:pt x="418475" y="3523859"/>
                  <a:pt x="439811" y="3517763"/>
                  <a:pt x="467910" y="3521859"/>
                </a:cubicBezTo>
                <a:cubicBezTo>
                  <a:pt x="468863" y="3520240"/>
                  <a:pt x="469815" y="3518621"/>
                  <a:pt x="470673" y="3517002"/>
                </a:cubicBezTo>
                <a:lnTo>
                  <a:pt x="463529" y="3512620"/>
                </a:lnTo>
                <a:cubicBezTo>
                  <a:pt x="471225" y="3506943"/>
                  <a:pt x="480540" y="3503866"/>
                  <a:pt x="490103" y="3503857"/>
                </a:cubicBezTo>
                <a:close/>
                <a:moveTo>
                  <a:pt x="275982" y="3541004"/>
                </a:moveTo>
                <a:lnTo>
                  <a:pt x="282363" y="3541004"/>
                </a:lnTo>
                <a:cubicBezTo>
                  <a:pt x="287792" y="3537480"/>
                  <a:pt x="287412" y="3537004"/>
                  <a:pt x="282363" y="3533670"/>
                </a:cubicBezTo>
                <a:lnTo>
                  <a:pt x="275982" y="3533670"/>
                </a:lnTo>
                <a:cubicBezTo>
                  <a:pt x="269219" y="3536813"/>
                  <a:pt x="269314" y="3536813"/>
                  <a:pt x="273886" y="3540528"/>
                </a:cubicBezTo>
                <a:close/>
                <a:moveTo>
                  <a:pt x="499343" y="3518811"/>
                </a:moveTo>
                <a:cubicBezTo>
                  <a:pt x="517726" y="3516525"/>
                  <a:pt x="535347" y="3529479"/>
                  <a:pt x="552111" y="3515287"/>
                </a:cubicBezTo>
                <a:lnTo>
                  <a:pt x="562112" y="3515287"/>
                </a:lnTo>
                <a:lnTo>
                  <a:pt x="571066" y="3522716"/>
                </a:lnTo>
                <a:cubicBezTo>
                  <a:pt x="577200" y="3522983"/>
                  <a:pt x="583220" y="3521021"/>
                  <a:pt x="588020" y="3517192"/>
                </a:cubicBezTo>
                <a:lnTo>
                  <a:pt x="588020" y="3513478"/>
                </a:lnTo>
                <a:lnTo>
                  <a:pt x="594498" y="3509572"/>
                </a:lnTo>
                <a:cubicBezTo>
                  <a:pt x="590687" y="3508181"/>
                  <a:pt x="586639" y="3507601"/>
                  <a:pt x="582591" y="3507858"/>
                </a:cubicBezTo>
                <a:cubicBezTo>
                  <a:pt x="567637" y="3507858"/>
                  <a:pt x="582591" y="3493570"/>
                  <a:pt x="562684" y="3496809"/>
                </a:cubicBezTo>
                <a:cubicBezTo>
                  <a:pt x="538109" y="3493665"/>
                  <a:pt x="558207" y="3509858"/>
                  <a:pt x="538014" y="3507953"/>
                </a:cubicBezTo>
                <a:lnTo>
                  <a:pt x="527156" y="3500523"/>
                </a:lnTo>
                <a:lnTo>
                  <a:pt x="513440" y="3500523"/>
                </a:lnTo>
                <a:cubicBezTo>
                  <a:pt x="514297" y="3503571"/>
                  <a:pt x="508487" y="3504143"/>
                  <a:pt x="506677" y="3506524"/>
                </a:cubicBezTo>
                <a:lnTo>
                  <a:pt x="506677" y="3509763"/>
                </a:lnTo>
                <a:cubicBezTo>
                  <a:pt x="503915" y="3511572"/>
                  <a:pt x="486198" y="3511477"/>
                  <a:pt x="497247" y="3518335"/>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423" name="Google Shape;423;p20"/>
          <p:cNvSpPr/>
          <p:nvPr/>
        </p:nvSpPr>
        <p:spPr>
          <a:xfrm>
            <a:off x="9333503" y="-144"/>
            <a:ext cx="426406" cy="6864364"/>
          </a:xfrm>
          <a:custGeom>
            <a:rect b="b" l="l" r="r" t="t"/>
            <a:pathLst>
              <a:path extrusionOk="0" h="4606956" w="636427">
                <a:moveTo>
                  <a:pt x="604180" y="4534557"/>
                </a:moveTo>
                <a:lnTo>
                  <a:pt x="604180" y="4606375"/>
                </a:lnTo>
                <a:lnTo>
                  <a:pt x="591035" y="4606375"/>
                </a:lnTo>
                <a:lnTo>
                  <a:pt x="591035" y="4596850"/>
                </a:lnTo>
                <a:lnTo>
                  <a:pt x="584654" y="4592945"/>
                </a:lnTo>
                <a:lnTo>
                  <a:pt x="584654" y="4582086"/>
                </a:lnTo>
                <a:lnTo>
                  <a:pt x="591131" y="4577896"/>
                </a:lnTo>
                <a:cubicBezTo>
                  <a:pt x="591131" y="4572847"/>
                  <a:pt x="585035" y="4571514"/>
                  <a:pt x="581606" y="4569132"/>
                </a:cubicBezTo>
                <a:cubicBezTo>
                  <a:pt x="555126" y="4567989"/>
                  <a:pt x="532076" y="4583611"/>
                  <a:pt x="505406" y="4574658"/>
                </a:cubicBezTo>
                <a:cubicBezTo>
                  <a:pt x="505882" y="4572943"/>
                  <a:pt x="504072" y="4570847"/>
                  <a:pt x="507882" y="4569609"/>
                </a:cubicBezTo>
                <a:cubicBezTo>
                  <a:pt x="532276" y="4568561"/>
                  <a:pt x="556584" y="4565894"/>
                  <a:pt x="580653" y="4561798"/>
                </a:cubicBezTo>
                <a:cubicBezTo>
                  <a:pt x="585606" y="4559132"/>
                  <a:pt x="584368" y="4554560"/>
                  <a:pt x="590178" y="4552750"/>
                </a:cubicBezTo>
                <a:lnTo>
                  <a:pt x="590178" y="4541700"/>
                </a:lnTo>
                <a:cubicBezTo>
                  <a:pt x="583035" y="4535033"/>
                  <a:pt x="569604" y="4535700"/>
                  <a:pt x="561603" y="4528937"/>
                </a:cubicBezTo>
                <a:cubicBezTo>
                  <a:pt x="556650" y="4529889"/>
                  <a:pt x="557603" y="4534176"/>
                  <a:pt x="557698" y="4537415"/>
                </a:cubicBezTo>
                <a:lnTo>
                  <a:pt x="548173" y="4543415"/>
                </a:lnTo>
                <a:cubicBezTo>
                  <a:pt x="538648" y="4544272"/>
                  <a:pt x="527980" y="4541510"/>
                  <a:pt x="519598" y="4544749"/>
                </a:cubicBezTo>
                <a:cubicBezTo>
                  <a:pt x="519598" y="4555988"/>
                  <a:pt x="511692" y="4556369"/>
                  <a:pt x="501596" y="4550654"/>
                </a:cubicBezTo>
                <a:cubicBezTo>
                  <a:pt x="482546" y="4553607"/>
                  <a:pt x="460638" y="4545892"/>
                  <a:pt x="446256" y="4549130"/>
                </a:cubicBezTo>
                <a:cubicBezTo>
                  <a:pt x="440969" y="4551511"/>
                  <a:pt x="434787" y="4550750"/>
                  <a:pt x="430254" y="4547130"/>
                </a:cubicBezTo>
                <a:cubicBezTo>
                  <a:pt x="407393" y="4555988"/>
                  <a:pt x="385105" y="4532366"/>
                  <a:pt x="359197" y="4539605"/>
                </a:cubicBezTo>
                <a:cubicBezTo>
                  <a:pt x="321126" y="4554750"/>
                  <a:pt x="279501" y="4558655"/>
                  <a:pt x="239277" y="4550845"/>
                </a:cubicBezTo>
                <a:lnTo>
                  <a:pt x="229752" y="4556083"/>
                </a:lnTo>
                <a:cubicBezTo>
                  <a:pt x="235658" y="4560465"/>
                  <a:pt x="244135" y="4563418"/>
                  <a:pt x="249279" y="4567894"/>
                </a:cubicBezTo>
                <a:cubicBezTo>
                  <a:pt x="249279" y="4573800"/>
                  <a:pt x="249279" y="4573800"/>
                  <a:pt x="245659" y="4576562"/>
                </a:cubicBezTo>
                <a:cubicBezTo>
                  <a:pt x="241087" y="4576085"/>
                  <a:pt x="236506" y="4577324"/>
                  <a:pt x="232705" y="4579896"/>
                </a:cubicBezTo>
                <a:cubicBezTo>
                  <a:pt x="224209" y="4575991"/>
                  <a:pt x="214674" y="4575038"/>
                  <a:pt x="205559" y="4577039"/>
                </a:cubicBezTo>
                <a:cubicBezTo>
                  <a:pt x="202511" y="4581801"/>
                  <a:pt x="190509" y="4578753"/>
                  <a:pt x="187175" y="4583897"/>
                </a:cubicBezTo>
                <a:cubicBezTo>
                  <a:pt x="179841" y="4585896"/>
                  <a:pt x="155648" y="4578373"/>
                  <a:pt x="158029" y="4589802"/>
                </a:cubicBezTo>
                <a:cubicBezTo>
                  <a:pt x="165554" y="4595517"/>
                  <a:pt x="179270" y="4598755"/>
                  <a:pt x="183556" y="4605994"/>
                </a:cubicBezTo>
                <a:lnTo>
                  <a:pt x="19250" y="4605994"/>
                </a:lnTo>
                <a:lnTo>
                  <a:pt x="19250" y="4571038"/>
                </a:lnTo>
                <a:lnTo>
                  <a:pt x="26013" y="4566942"/>
                </a:lnTo>
                <a:lnTo>
                  <a:pt x="26013" y="4501600"/>
                </a:lnTo>
                <a:cubicBezTo>
                  <a:pt x="37062" y="4498172"/>
                  <a:pt x="30965" y="4484455"/>
                  <a:pt x="32394" y="4475883"/>
                </a:cubicBezTo>
                <a:lnTo>
                  <a:pt x="26679" y="4472739"/>
                </a:lnTo>
                <a:cubicBezTo>
                  <a:pt x="23346" y="4440926"/>
                  <a:pt x="28394" y="4407589"/>
                  <a:pt x="24965" y="4375871"/>
                </a:cubicBezTo>
                <a:lnTo>
                  <a:pt x="19726" y="4372918"/>
                </a:lnTo>
                <a:lnTo>
                  <a:pt x="25536" y="4369107"/>
                </a:lnTo>
                <a:lnTo>
                  <a:pt x="19440" y="4365297"/>
                </a:lnTo>
                <a:lnTo>
                  <a:pt x="25631" y="4361583"/>
                </a:lnTo>
                <a:lnTo>
                  <a:pt x="25631" y="4354154"/>
                </a:lnTo>
                <a:cubicBezTo>
                  <a:pt x="9915" y="4337008"/>
                  <a:pt x="23917" y="4300528"/>
                  <a:pt x="19059" y="4276811"/>
                </a:cubicBezTo>
                <a:lnTo>
                  <a:pt x="13725" y="4273762"/>
                </a:lnTo>
                <a:cubicBezTo>
                  <a:pt x="11868" y="4268619"/>
                  <a:pt x="11868" y="4262903"/>
                  <a:pt x="13725" y="4257761"/>
                </a:cubicBezTo>
                <a:lnTo>
                  <a:pt x="18678" y="4254998"/>
                </a:lnTo>
                <a:lnTo>
                  <a:pt x="18678" y="4207373"/>
                </a:lnTo>
                <a:lnTo>
                  <a:pt x="25441" y="4203182"/>
                </a:lnTo>
                <a:lnTo>
                  <a:pt x="25441" y="4000776"/>
                </a:lnTo>
                <a:lnTo>
                  <a:pt x="32108" y="3996775"/>
                </a:lnTo>
                <a:lnTo>
                  <a:pt x="32108" y="3982107"/>
                </a:lnTo>
                <a:lnTo>
                  <a:pt x="25536" y="3978106"/>
                </a:lnTo>
                <a:cubicBezTo>
                  <a:pt x="25536" y="3976773"/>
                  <a:pt x="25536" y="3975630"/>
                  <a:pt x="26108" y="3974392"/>
                </a:cubicBezTo>
                <a:cubicBezTo>
                  <a:pt x="36204" y="3969439"/>
                  <a:pt x="31728" y="3964867"/>
                  <a:pt x="31251" y="3937339"/>
                </a:cubicBezTo>
                <a:cubicBezTo>
                  <a:pt x="23250" y="3932482"/>
                  <a:pt x="23250" y="3932196"/>
                  <a:pt x="31823" y="3926957"/>
                </a:cubicBezTo>
                <a:lnTo>
                  <a:pt x="31823" y="3901145"/>
                </a:lnTo>
                <a:lnTo>
                  <a:pt x="25917" y="3897430"/>
                </a:lnTo>
                <a:lnTo>
                  <a:pt x="32108" y="3893524"/>
                </a:lnTo>
                <a:lnTo>
                  <a:pt x="32108" y="3826849"/>
                </a:lnTo>
                <a:lnTo>
                  <a:pt x="25822" y="3823039"/>
                </a:lnTo>
                <a:lnTo>
                  <a:pt x="25822" y="3793512"/>
                </a:lnTo>
                <a:cubicBezTo>
                  <a:pt x="36585" y="3790083"/>
                  <a:pt x="31251" y="3776271"/>
                  <a:pt x="31632" y="3767604"/>
                </a:cubicBezTo>
                <a:lnTo>
                  <a:pt x="26298" y="3764556"/>
                </a:lnTo>
                <a:cubicBezTo>
                  <a:pt x="25460" y="3759717"/>
                  <a:pt x="25203" y="3754792"/>
                  <a:pt x="25536" y="3749887"/>
                </a:cubicBezTo>
                <a:lnTo>
                  <a:pt x="31823" y="3745696"/>
                </a:lnTo>
                <a:lnTo>
                  <a:pt x="31823" y="3709120"/>
                </a:lnTo>
                <a:lnTo>
                  <a:pt x="25822" y="3705405"/>
                </a:lnTo>
                <a:lnTo>
                  <a:pt x="32013" y="3701500"/>
                </a:lnTo>
                <a:lnTo>
                  <a:pt x="32013" y="3580057"/>
                </a:lnTo>
                <a:lnTo>
                  <a:pt x="25917" y="3576246"/>
                </a:lnTo>
                <a:lnTo>
                  <a:pt x="25917" y="3528621"/>
                </a:lnTo>
                <a:lnTo>
                  <a:pt x="31632" y="3524716"/>
                </a:lnTo>
                <a:lnTo>
                  <a:pt x="26489" y="3521764"/>
                </a:lnTo>
                <a:cubicBezTo>
                  <a:pt x="23917" y="3481949"/>
                  <a:pt x="26489" y="3440706"/>
                  <a:pt x="25536" y="3400034"/>
                </a:cubicBezTo>
                <a:lnTo>
                  <a:pt x="31918" y="3395938"/>
                </a:lnTo>
                <a:lnTo>
                  <a:pt x="31918" y="3384985"/>
                </a:lnTo>
                <a:lnTo>
                  <a:pt x="25631" y="3381175"/>
                </a:lnTo>
                <a:lnTo>
                  <a:pt x="25631" y="3373935"/>
                </a:lnTo>
                <a:lnTo>
                  <a:pt x="32013" y="3370030"/>
                </a:lnTo>
                <a:lnTo>
                  <a:pt x="32013" y="3318595"/>
                </a:lnTo>
                <a:lnTo>
                  <a:pt x="25917" y="3314786"/>
                </a:lnTo>
                <a:lnTo>
                  <a:pt x="25917" y="3307356"/>
                </a:lnTo>
                <a:cubicBezTo>
                  <a:pt x="33156" y="3305070"/>
                  <a:pt x="32299" y="3299545"/>
                  <a:pt x="32204" y="3293354"/>
                </a:cubicBezTo>
                <a:lnTo>
                  <a:pt x="26298" y="3289258"/>
                </a:lnTo>
                <a:cubicBezTo>
                  <a:pt x="25498" y="3285696"/>
                  <a:pt x="25241" y="3282038"/>
                  <a:pt x="25536" y="3278400"/>
                </a:cubicBezTo>
                <a:lnTo>
                  <a:pt x="31918" y="3274304"/>
                </a:lnTo>
                <a:lnTo>
                  <a:pt x="31918" y="3259540"/>
                </a:lnTo>
                <a:lnTo>
                  <a:pt x="25631" y="3255635"/>
                </a:lnTo>
                <a:lnTo>
                  <a:pt x="25631" y="3248491"/>
                </a:lnTo>
                <a:lnTo>
                  <a:pt x="19155" y="3244586"/>
                </a:lnTo>
                <a:lnTo>
                  <a:pt x="19155" y="3233537"/>
                </a:lnTo>
                <a:lnTo>
                  <a:pt x="24012" y="3230870"/>
                </a:lnTo>
                <a:cubicBezTo>
                  <a:pt x="26356" y="3212096"/>
                  <a:pt x="26641" y="3193123"/>
                  <a:pt x="24870" y="3174292"/>
                </a:cubicBezTo>
                <a:lnTo>
                  <a:pt x="12868" y="3167529"/>
                </a:lnTo>
                <a:lnTo>
                  <a:pt x="12868" y="3160004"/>
                </a:lnTo>
                <a:lnTo>
                  <a:pt x="18678" y="3156289"/>
                </a:lnTo>
                <a:cubicBezTo>
                  <a:pt x="18678" y="3155242"/>
                  <a:pt x="18678" y="3154099"/>
                  <a:pt x="18678" y="3152765"/>
                </a:cubicBezTo>
                <a:lnTo>
                  <a:pt x="12106" y="3148764"/>
                </a:lnTo>
                <a:lnTo>
                  <a:pt x="12106" y="3141526"/>
                </a:lnTo>
                <a:lnTo>
                  <a:pt x="18392" y="3137716"/>
                </a:lnTo>
                <a:lnTo>
                  <a:pt x="18392" y="2913116"/>
                </a:lnTo>
                <a:lnTo>
                  <a:pt x="12487" y="2909116"/>
                </a:lnTo>
                <a:cubicBezTo>
                  <a:pt x="19726" y="2906830"/>
                  <a:pt x="18773" y="2901400"/>
                  <a:pt x="18678" y="2895114"/>
                </a:cubicBezTo>
                <a:lnTo>
                  <a:pt x="12392" y="2890828"/>
                </a:lnTo>
                <a:lnTo>
                  <a:pt x="12392" y="2876254"/>
                </a:lnTo>
                <a:lnTo>
                  <a:pt x="18488" y="2872445"/>
                </a:lnTo>
                <a:lnTo>
                  <a:pt x="18488" y="2843107"/>
                </a:lnTo>
                <a:lnTo>
                  <a:pt x="12106" y="2839202"/>
                </a:lnTo>
                <a:lnTo>
                  <a:pt x="12106" y="2828344"/>
                </a:lnTo>
                <a:lnTo>
                  <a:pt x="18869" y="2824248"/>
                </a:lnTo>
                <a:lnTo>
                  <a:pt x="18869" y="2739475"/>
                </a:lnTo>
                <a:cubicBezTo>
                  <a:pt x="31632" y="2733570"/>
                  <a:pt x="22774" y="2714139"/>
                  <a:pt x="25155" y="2702804"/>
                </a:cubicBezTo>
                <a:cubicBezTo>
                  <a:pt x="9725" y="2695946"/>
                  <a:pt x="25822" y="2695565"/>
                  <a:pt x="25155" y="2688231"/>
                </a:cubicBezTo>
                <a:lnTo>
                  <a:pt x="18964" y="2684326"/>
                </a:lnTo>
                <a:lnTo>
                  <a:pt x="18964" y="2629176"/>
                </a:lnTo>
                <a:lnTo>
                  <a:pt x="25346" y="2625366"/>
                </a:lnTo>
                <a:lnTo>
                  <a:pt x="25346" y="2614412"/>
                </a:lnTo>
                <a:lnTo>
                  <a:pt x="18583" y="2610221"/>
                </a:lnTo>
                <a:lnTo>
                  <a:pt x="18583" y="2592124"/>
                </a:lnTo>
                <a:cubicBezTo>
                  <a:pt x="9915" y="2586789"/>
                  <a:pt x="9915" y="2586504"/>
                  <a:pt x="17821" y="2581741"/>
                </a:cubicBezTo>
                <a:cubicBezTo>
                  <a:pt x="11820" y="2576312"/>
                  <a:pt x="9153" y="2574693"/>
                  <a:pt x="18678" y="2570026"/>
                </a:cubicBezTo>
                <a:lnTo>
                  <a:pt x="18678" y="2566502"/>
                </a:lnTo>
                <a:lnTo>
                  <a:pt x="12487" y="2562691"/>
                </a:lnTo>
                <a:lnTo>
                  <a:pt x="18488" y="2558976"/>
                </a:lnTo>
                <a:lnTo>
                  <a:pt x="18488" y="2522210"/>
                </a:lnTo>
                <a:lnTo>
                  <a:pt x="12678" y="2518210"/>
                </a:lnTo>
                <a:cubicBezTo>
                  <a:pt x="22203" y="2515162"/>
                  <a:pt x="17726" y="2504970"/>
                  <a:pt x="18773" y="2496874"/>
                </a:cubicBezTo>
                <a:lnTo>
                  <a:pt x="25155" y="2492683"/>
                </a:lnTo>
                <a:lnTo>
                  <a:pt x="25155" y="2485444"/>
                </a:lnTo>
                <a:lnTo>
                  <a:pt x="18869" y="2481634"/>
                </a:lnTo>
                <a:lnTo>
                  <a:pt x="18869" y="2474394"/>
                </a:lnTo>
                <a:lnTo>
                  <a:pt x="25250" y="2470489"/>
                </a:lnTo>
                <a:lnTo>
                  <a:pt x="25250" y="2408005"/>
                </a:lnTo>
                <a:cubicBezTo>
                  <a:pt x="22393" y="2404671"/>
                  <a:pt x="11439" y="2408005"/>
                  <a:pt x="12201" y="2401909"/>
                </a:cubicBezTo>
                <a:cubicBezTo>
                  <a:pt x="11058" y="2397718"/>
                  <a:pt x="26394" y="2399337"/>
                  <a:pt x="25346" y="2396099"/>
                </a:cubicBezTo>
                <a:cubicBezTo>
                  <a:pt x="23631" y="2386574"/>
                  <a:pt x="30394" y="2372001"/>
                  <a:pt x="19726" y="2367524"/>
                </a:cubicBezTo>
                <a:cubicBezTo>
                  <a:pt x="18583" y="2358942"/>
                  <a:pt x="18269" y="2350265"/>
                  <a:pt x="18773" y="2341616"/>
                </a:cubicBezTo>
                <a:lnTo>
                  <a:pt x="12678" y="2337616"/>
                </a:lnTo>
                <a:lnTo>
                  <a:pt x="18773" y="2333805"/>
                </a:lnTo>
                <a:lnTo>
                  <a:pt x="18773" y="2241794"/>
                </a:lnTo>
                <a:lnTo>
                  <a:pt x="12392" y="2237984"/>
                </a:lnTo>
                <a:lnTo>
                  <a:pt x="12392" y="2230745"/>
                </a:lnTo>
                <a:lnTo>
                  <a:pt x="18583" y="2226840"/>
                </a:lnTo>
                <a:cubicBezTo>
                  <a:pt x="19821" y="2223602"/>
                  <a:pt x="16869" y="2221887"/>
                  <a:pt x="13535" y="2220363"/>
                </a:cubicBezTo>
                <a:cubicBezTo>
                  <a:pt x="10296" y="2212648"/>
                  <a:pt x="13535" y="2201980"/>
                  <a:pt x="12297" y="2193788"/>
                </a:cubicBezTo>
                <a:lnTo>
                  <a:pt x="18392" y="2190359"/>
                </a:lnTo>
                <a:lnTo>
                  <a:pt x="12487" y="2186359"/>
                </a:lnTo>
                <a:lnTo>
                  <a:pt x="12487" y="2120255"/>
                </a:lnTo>
                <a:lnTo>
                  <a:pt x="18773" y="2116350"/>
                </a:lnTo>
                <a:lnTo>
                  <a:pt x="18773" y="2109206"/>
                </a:lnTo>
                <a:lnTo>
                  <a:pt x="12487" y="2105301"/>
                </a:lnTo>
                <a:cubicBezTo>
                  <a:pt x="23441" y="2101872"/>
                  <a:pt x="17345" y="2088156"/>
                  <a:pt x="18773" y="2079583"/>
                </a:cubicBezTo>
                <a:cubicBezTo>
                  <a:pt x="9915" y="2074154"/>
                  <a:pt x="9915" y="2073964"/>
                  <a:pt x="18773" y="2068725"/>
                </a:cubicBezTo>
                <a:lnTo>
                  <a:pt x="18773" y="2036530"/>
                </a:lnTo>
                <a:lnTo>
                  <a:pt x="25631" y="2032244"/>
                </a:lnTo>
                <a:lnTo>
                  <a:pt x="25631" y="2025100"/>
                </a:lnTo>
                <a:lnTo>
                  <a:pt x="32299" y="2021005"/>
                </a:lnTo>
                <a:lnTo>
                  <a:pt x="32299" y="2017480"/>
                </a:lnTo>
                <a:lnTo>
                  <a:pt x="25536" y="2013385"/>
                </a:lnTo>
                <a:lnTo>
                  <a:pt x="25536" y="1899656"/>
                </a:lnTo>
                <a:lnTo>
                  <a:pt x="19440" y="1895655"/>
                </a:lnTo>
                <a:cubicBezTo>
                  <a:pt x="18107" y="1892417"/>
                  <a:pt x="21345" y="1890798"/>
                  <a:pt x="24679" y="1889178"/>
                </a:cubicBezTo>
                <a:cubicBezTo>
                  <a:pt x="25155" y="1887083"/>
                  <a:pt x="21440" y="1886607"/>
                  <a:pt x="19536" y="1884893"/>
                </a:cubicBezTo>
                <a:lnTo>
                  <a:pt x="19536" y="1844887"/>
                </a:lnTo>
                <a:lnTo>
                  <a:pt x="12773" y="1840601"/>
                </a:lnTo>
                <a:lnTo>
                  <a:pt x="12773" y="1833362"/>
                </a:lnTo>
                <a:lnTo>
                  <a:pt x="19250" y="1829457"/>
                </a:lnTo>
                <a:lnTo>
                  <a:pt x="19250" y="1825933"/>
                </a:lnTo>
                <a:lnTo>
                  <a:pt x="25536" y="1822123"/>
                </a:lnTo>
                <a:lnTo>
                  <a:pt x="25536" y="1814693"/>
                </a:lnTo>
                <a:cubicBezTo>
                  <a:pt x="18583" y="1811931"/>
                  <a:pt x="16869" y="1807549"/>
                  <a:pt x="24965" y="1804215"/>
                </a:cubicBezTo>
                <a:cubicBezTo>
                  <a:pt x="25927" y="1799386"/>
                  <a:pt x="26213" y="1794452"/>
                  <a:pt x="25822" y="1789547"/>
                </a:cubicBezTo>
                <a:lnTo>
                  <a:pt x="19536" y="1785356"/>
                </a:lnTo>
                <a:lnTo>
                  <a:pt x="19536" y="1763353"/>
                </a:lnTo>
                <a:lnTo>
                  <a:pt x="25441" y="1759639"/>
                </a:lnTo>
                <a:lnTo>
                  <a:pt x="19155" y="1755733"/>
                </a:lnTo>
                <a:lnTo>
                  <a:pt x="19155" y="1722682"/>
                </a:lnTo>
                <a:cubicBezTo>
                  <a:pt x="16297" y="1719443"/>
                  <a:pt x="-6563" y="1722682"/>
                  <a:pt x="3057" y="1717157"/>
                </a:cubicBezTo>
                <a:cubicBezTo>
                  <a:pt x="10772" y="1717157"/>
                  <a:pt x="22774" y="1718586"/>
                  <a:pt x="18678" y="1707632"/>
                </a:cubicBezTo>
                <a:cubicBezTo>
                  <a:pt x="10963" y="1705537"/>
                  <a:pt x="13439" y="1699821"/>
                  <a:pt x="12011" y="1694011"/>
                </a:cubicBezTo>
                <a:lnTo>
                  <a:pt x="18773" y="1689630"/>
                </a:lnTo>
                <a:lnTo>
                  <a:pt x="12773" y="1685820"/>
                </a:lnTo>
                <a:lnTo>
                  <a:pt x="12773" y="1590570"/>
                </a:lnTo>
                <a:lnTo>
                  <a:pt x="19345" y="1586569"/>
                </a:lnTo>
                <a:lnTo>
                  <a:pt x="19345" y="1549993"/>
                </a:lnTo>
                <a:lnTo>
                  <a:pt x="25441" y="1546183"/>
                </a:lnTo>
                <a:lnTo>
                  <a:pt x="25441" y="1535325"/>
                </a:lnTo>
                <a:cubicBezTo>
                  <a:pt x="23250" y="1533705"/>
                  <a:pt x="21440" y="1532468"/>
                  <a:pt x="19631" y="1531324"/>
                </a:cubicBezTo>
                <a:lnTo>
                  <a:pt x="25346" y="1528086"/>
                </a:lnTo>
                <a:lnTo>
                  <a:pt x="25346" y="1520275"/>
                </a:lnTo>
                <a:lnTo>
                  <a:pt x="19440" y="1516370"/>
                </a:lnTo>
                <a:lnTo>
                  <a:pt x="19440" y="1501797"/>
                </a:lnTo>
                <a:lnTo>
                  <a:pt x="25727" y="1497987"/>
                </a:lnTo>
                <a:lnTo>
                  <a:pt x="25727" y="1483414"/>
                </a:lnTo>
                <a:lnTo>
                  <a:pt x="32013" y="1479508"/>
                </a:lnTo>
                <a:lnTo>
                  <a:pt x="25727" y="1475603"/>
                </a:lnTo>
                <a:cubicBezTo>
                  <a:pt x="25727" y="1474174"/>
                  <a:pt x="25727" y="1473031"/>
                  <a:pt x="26394" y="1471793"/>
                </a:cubicBezTo>
                <a:cubicBezTo>
                  <a:pt x="37538" y="1467792"/>
                  <a:pt x="30489" y="1451695"/>
                  <a:pt x="32299" y="1443218"/>
                </a:cubicBezTo>
                <a:cubicBezTo>
                  <a:pt x="23441" y="1437884"/>
                  <a:pt x="23441" y="1437503"/>
                  <a:pt x="32299" y="1432264"/>
                </a:cubicBezTo>
                <a:lnTo>
                  <a:pt x="32299" y="1405975"/>
                </a:lnTo>
                <a:lnTo>
                  <a:pt x="39062" y="1401880"/>
                </a:lnTo>
                <a:lnTo>
                  <a:pt x="39062" y="1379972"/>
                </a:lnTo>
                <a:lnTo>
                  <a:pt x="45348" y="1376067"/>
                </a:lnTo>
                <a:lnTo>
                  <a:pt x="39443" y="1372352"/>
                </a:lnTo>
                <a:lnTo>
                  <a:pt x="39443" y="1364827"/>
                </a:lnTo>
                <a:lnTo>
                  <a:pt x="45253" y="1361589"/>
                </a:lnTo>
                <a:cubicBezTo>
                  <a:pt x="45253" y="1359684"/>
                  <a:pt x="45253" y="1357303"/>
                  <a:pt x="45824" y="1354635"/>
                </a:cubicBezTo>
                <a:lnTo>
                  <a:pt x="39538" y="1350254"/>
                </a:lnTo>
                <a:lnTo>
                  <a:pt x="39538" y="1317774"/>
                </a:lnTo>
                <a:lnTo>
                  <a:pt x="32871" y="1313583"/>
                </a:lnTo>
                <a:cubicBezTo>
                  <a:pt x="32871" y="1312535"/>
                  <a:pt x="32871" y="1311297"/>
                  <a:pt x="32871" y="1309963"/>
                </a:cubicBezTo>
                <a:lnTo>
                  <a:pt x="26489" y="1306058"/>
                </a:lnTo>
                <a:lnTo>
                  <a:pt x="33061" y="1302058"/>
                </a:lnTo>
                <a:lnTo>
                  <a:pt x="33061" y="1228811"/>
                </a:lnTo>
                <a:lnTo>
                  <a:pt x="45634" y="1221762"/>
                </a:lnTo>
                <a:cubicBezTo>
                  <a:pt x="45634" y="1219857"/>
                  <a:pt x="45634" y="1217476"/>
                  <a:pt x="46205" y="1214523"/>
                </a:cubicBezTo>
                <a:lnTo>
                  <a:pt x="52206" y="1210427"/>
                </a:lnTo>
                <a:lnTo>
                  <a:pt x="52206" y="1203188"/>
                </a:lnTo>
                <a:lnTo>
                  <a:pt x="46205" y="1199378"/>
                </a:lnTo>
                <a:lnTo>
                  <a:pt x="46205" y="1192330"/>
                </a:lnTo>
                <a:lnTo>
                  <a:pt x="39538" y="1188329"/>
                </a:lnTo>
                <a:lnTo>
                  <a:pt x="39538" y="1184710"/>
                </a:lnTo>
                <a:lnTo>
                  <a:pt x="45824" y="1180899"/>
                </a:lnTo>
                <a:lnTo>
                  <a:pt x="45824" y="1162421"/>
                </a:lnTo>
                <a:cubicBezTo>
                  <a:pt x="43824" y="1160993"/>
                  <a:pt x="40967" y="1160611"/>
                  <a:pt x="40300" y="1158421"/>
                </a:cubicBezTo>
                <a:cubicBezTo>
                  <a:pt x="45824" y="1155182"/>
                  <a:pt x="45824" y="1155182"/>
                  <a:pt x="39824" y="1151658"/>
                </a:cubicBezTo>
                <a:lnTo>
                  <a:pt x="39824" y="1104033"/>
                </a:lnTo>
                <a:lnTo>
                  <a:pt x="33061" y="1099746"/>
                </a:lnTo>
                <a:lnTo>
                  <a:pt x="33061" y="1082125"/>
                </a:lnTo>
                <a:lnTo>
                  <a:pt x="26394" y="1078125"/>
                </a:lnTo>
                <a:lnTo>
                  <a:pt x="26394" y="1030500"/>
                </a:lnTo>
                <a:lnTo>
                  <a:pt x="33156" y="1026404"/>
                </a:lnTo>
                <a:lnTo>
                  <a:pt x="33156" y="1004496"/>
                </a:lnTo>
                <a:cubicBezTo>
                  <a:pt x="38490" y="1002592"/>
                  <a:pt x="41348" y="998305"/>
                  <a:pt x="38586" y="993161"/>
                </a:cubicBezTo>
                <a:lnTo>
                  <a:pt x="33823" y="990399"/>
                </a:lnTo>
                <a:cubicBezTo>
                  <a:pt x="30965" y="984018"/>
                  <a:pt x="34966" y="977255"/>
                  <a:pt x="31918" y="971349"/>
                </a:cubicBezTo>
                <a:lnTo>
                  <a:pt x="26870" y="967825"/>
                </a:lnTo>
                <a:lnTo>
                  <a:pt x="26870" y="946013"/>
                </a:lnTo>
                <a:lnTo>
                  <a:pt x="20107" y="941822"/>
                </a:lnTo>
                <a:lnTo>
                  <a:pt x="20107" y="916105"/>
                </a:lnTo>
                <a:lnTo>
                  <a:pt x="26584" y="912199"/>
                </a:lnTo>
                <a:lnTo>
                  <a:pt x="26584" y="882958"/>
                </a:lnTo>
                <a:lnTo>
                  <a:pt x="33347" y="878767"/>
                </a:lnTo>
                <a:lnTo>
                  <a:pt x="33347" y="868003"/>
                </a:lnTo>
                <a:cubicBezTo>
                  <a:pt x="46015" y="860478"/>
                  <a:pt x="38205" y="836761"/>
                  <a:pt x="38681" y="823331"/>
                </a:cubicBezTo>
                <a:lnTo>
                  <a:pt x="34014" y="820759"/>
                </a:lnTo>
                <a:cubicBezTo>
                  <a:pt x="32394" y="815711"/>
                  <a:pt x="31442" y="811806"/>
                  <a:pt x="39824" y="809615"/>
                </a:cubicBezTo>
                <a:lnTo>
                  <a:pt x="33347" y="805519"/>
                </a:lnTo>
                <a:lnTo>
                  <a:pt x="39443" y="801709"/>
                </a:lnTo>
                <a:cubicBezTo>
                  <a:pt x="27822" y="797614"/>
                  <a:pt x="34871" y="781802"/>
                  <a:pt x="33061" y="772277"/>
                </a:cubicBezTo>
                <a:cubicBezTo>
                  <a:pt x="52111" y="764371"/>
                  <a:pt x="20964" y="761990"/>
                  <a:pt x="39443" y="753989"/>
                </a:cubicBezTo>
                <a:lnTo>
                  <a:pt x="39443" y="687314"/>
                </a:lnTo>
                <a:lnTo>
                  <a:pt x="33252" y="683599"/>
                </a:lnTo>
                <a:lnTo>
                  <a:pt x="39538" y="679789"/>
                </a:lnTo>
                <a:lnTo>
                  <a:pt x="39538" y="643023"/>
                </a:lnTo>
                <a:lnTo>
                  <a:pt x="33442" y="639022"/>
                </a:lnTo>
                <a:lnTo>
                  <a:pt x="38490" y="636260"/>
                </a:lnTo>
                <a:cubicBezTo>
                  <a:pt x="42967" y="530723"/>
                  <a:pt x="39443" y="467096"/>
                  <a:pt x="38490" y="446998"/>
                </a:cubicBezTo>
                <a:cubicBezTo>
                  <a:pt x="30680" y="442331"/>
                  <a:pt x="30680" y="441950"/>
                  <a:pt x="39347" y="436711"/>
                </a:cubicBezTo>
                <a:lnTo>
                  <a:pt x="39347" y="421947"/>
                </a:lnTo>
                <a:lnTo>
                  <a:pt x="33061" y="418137"/>
                </a:lnTo>
                <a:lnTo>
                  <a:pt x="33061" y="370512"/>
                </a:lnTo>
                <a:lnTo>
                  <a:pt x="26394" y="366607"/>
                </a:lnTo>
                <a:cubicBezTo>
                  <a:pt x="26394" y="365274"/>
                  <a:pt x="26394" y="364035"/>
                  <a:pt x="26394" y="362988"/>
                </a:cubicBezTo>
                <a:lnTo>
                  <a:pt x="32204" y="359177"/>
                </a:lnTo>
                <a:cubicBezTo>
                  <a:pt x="20107" y="357082"/>
                  <a:pt x="27060" y="299837"/>
                  <a:pt x="27155" y="274024"/>
                </a:cubicBezTo>
                <a:lnTo>
                  <a:pt x="32204" y="271167"/>
                </a:lnTo>
                <a:lnTo>
                  <a:pt x="32204" y="160772"/>
                </a:lnTo>
                <a:lnTo>
                  <a:pt x="38966" y="156486"/>
                </a:lnTo>
                <a:lnTo>
                  <a:pt x="38966" y="64474"/>
                </a:lnTo>
                <a:lnTo>
                  <a:pt x="32585" y="60664"/>
                </a:lnTo>
                <a:lnTo>
                  <a:pt x="32585" y="-105"/>
                </a:lnTo>
                <a:lnTo>
                  <a:pt x="190319" y="-105"/>
                </a:lnTo>
                <a:lnTo>
                  <a:pt x="190319" y="9420"/>
                </a:lnTo>
                <a:cubicBezTo>
                  <a:pt x="180880" y="10172"/>
                  <a:pt x="171983" y="14173"/>
                  <a:pt x="165173" y="20755"/>
                </a:cubicBezTo>
                <a:cubicBezTo>
                  <a:pt x="170202" y="24117"/>
                  <a:pt x="175641" y="26803"/>
                  <a:pt x="181365" y="28755"/>
                </a:cubicBezTo>
                <a:cubicBezTo>
                  <a:pt x="190033" y="24279"/>
                  <a:pt x="190890" y="24279"/>
                  <a:pt x="199844" y="28755"/>
                </a:cubicBezTo>
                <a:cubicBezTo>
                  <a:pt x="208607" y="28755"/>
                  <a:pt x="218894" y="26851"/>
                  <a:pt x="226323" y="32375"/>
                </a:cubicBezTo>
                <a:cubicBezTo>
                  <a:pt x="237944" y="27708"/>
                  <a:pt x="251469" y="21326"/>
                  <a:pt x="262518" y="30756"/>
                </a:cubicBezTo>
                <a:lnTo>
                  <a:pt x="262518" y="41043"/>
                </a:lnTo>
                <a:cubicBezTo>
                  <a:pt x="257280" y="46091"/>
                  <a:pt x="247945" y="48472"/>
                  <a:pt x="243468" y="53330"/>
                </a:cubicBezTo>
                <a:cubicBezTo>
                  <a:pt x="282521" y="56187"/>
                  <a:pt x="323669" y="53806"/>
                  <a:pt x="360816" y="63902"/>
                </a:cubicBezTo>
                <a:lnTo>
                  <a:pt x="360816" y="67427"/>
                </a:lnTo>
                <a:cubicBezTo>
                  <a:pt x="375485" y="71046"/>
                  <a:pt x="393963" y="63426"/>
                  <a:pt x="409870" y="62093"/>
                </a:cubicBezTo>
                <a:cubicBezTo>
                  <a:pt x="427206" y="51806"/>
                  <a:pt x="445970" y="57045"/>
                  <a:pt x="463877" y="61426"/>
                </a:cubicBezTo>
                <a:cubicBezTo>
                  <a:pt x="478260" y="52758"/>
                  <a:pt x="499786" y="64093"/>
                  <a:pt x="514931" y="54949"/>
                </a:cubicBezTo>
                <a:cubicBezTo>
                  <a:pt x="524456" y="53997"/>
                  <a:pt x="524456" y="56283"/>
                  <a:pt x="525313" y="59426"/>
                </a:cubicBezTo>
                <a:lnTo>
                  <a:pt x="534838" y="65808"/>
                </a:lnTo>
                <a:cubicBezTo>
                  <a:pt x="539867" y="66179"/>
                  <a:pt x="544868" y="64836"/>
                  <a:pt x="549030" y="61998"/>
                </a:cubicBezTo>
                <a:cubicBezTo>
                  <a:pt x="554736" y="62036"/>
                  <a:pt x="560279" y="63902"/>
                  <a:pt x="564842" y="67332"/>
                </a:cubicBezTo>
                <a:lnTo>
                  <a:pt x="564842" y="75428"/>
                </a:lnTo>
                <a:lnTo>
                  <a:pt x="574367" y="77238"/>
                </a:lnTo>
                <a:lnTo>
                  <a:pt x="597798" y="64093"/>
                </a:lnTo>
                <a:lnTo>
                  <a:pt x="597798" y="53711"/>
                </a:lnTo>
                <a:cubicBezTo>
                  <a:pt x="583606" y="41805"/>
                  <a:pt x="566747" y="43710"/>
                  <a:pt x="547887" y="43138"/>
                </a:cubicBezTo>
                <a:cubicBezTo>
                  <a:pt x="539410" y="37709"/>
                  <a:pt x="531219" y="32946"/>
                  <a:pt x="522360" y="39805"/>
                </a:cubicBezTo>
                <a:cubicBezTo>
                  <a:pt x="509692" y="26565"/>
                  <a:pt x="555126" y="34661"/>
                  <a:pt x="561984" y="32565"/>
                </a:cubicBezTo>
                <a:cubicBezTo>
                  <a:pt x="572147" y="41633"/>
                  <a:pt x="587292" y="42271"/>
                  <a:pt x="598179" y="34089"/>
                </a:cubicBezTo>
                <a:cubicBezTo>
                  <a:pt x="598179" y="32661"/>
                  <a:pt x="597608" y="31422"/>
                  <a:pt x="597322" y="30280"/>
                </a:cubicBezTo>
                <a:lnTo>
                  <a:pt x="585321" y="23612"/>
                </a:lnTo>
                <a:lnTo>
                  <a:pt x="591226" y="19707"/>
                </a:lnTo>
                <a:cubicBezTo>
                  <a:pt x="591226" y="18659"/>
                  <a:pt x="591226" y="17516"/>
                  <a:pt x="591226" y="16183"/>
                </a:cubicBezTo>
                <a:lnTo>
                  <a:pt x="597798" y="12277"/>
                </a:lnTo>
                <a:lnTo>
                  <a:pt x="597798" y="-581"/>
                </a:lnTo>
                <a:lnTo>
                  <a:pt x="610943" y="-581"/>
                </a:lnTo>
                <a:lnTo>
                  <a:pt x="610943" y="12277"/>
                </a:lnTo>
                <a:lnTo>
                  <a:pt x="617420" y="16087"/>
                </a:lnTo>
                <a:lnTo>
                  <a:pt x="617420" y="38185"/>
                </a:lnTo>
                <a:cubicBezTo>
                  <a:pt x="606371" y="41614"/>
                  <a:pt x="612372" y="55235"/>
                  <a:pt x="610943" y="63902"/>
                </a:cubicBezTo>
                <a:lnTo>
                  <a:pt x="616277" y="66855"/>
                </a:lnTo>
                <a:cubicBezTo>
                  <a:pt x="617896" y="81714"/>
                  <a:pt x="618182" y="142579"/>
                  <a:pt x="616277" y="167535"/>
                </a:cubicBezTo>
                <a:lnTo>
                  <a:pt x="611705" y="170106"/>
                </a:lnTo>
                <a:cubicBezTo>
                  <a:pt x="612752" y="173917"/>
                  <a:pt x="619896" y="175155"/>
                  <a:pt x="623421" y="178012"/>
                </a:cubicBezTo>
                <a:lnTo>
                  <a:pt x="617039" y="181917"/>
                </a:lnTo>
                <a:lnTo>
                  <a:pt x="617039" y="189156"/>
                </a:lnTo>
                <a:lnTo>
                  <a:pt x="623516" y="192967"/>
                </a:lnTo>
                <a:lnTo>
                  <a:pt x="623516" y="237162"/>
                </a:lnTo>
                <a:cubicBezTo>
                  <a:pt x="618839" y="240944"/>
                  <a:pt x="612953" y="242906"/>
                  <a:pt x="606942" y="242687"/>
                </a:cubicBezTo>
                <a:lnTo>
                  <a:pt x="591512" y="233162"/>
                </a:lnTo>
                <a:lnTo>
                  <a:pt x="597322" y="229542"/>
                </a:lnTo>
                <a:lnTo>
                  <a:pt x="597322" y="222303"/>
                </a:lnTo>
                <a:cubicBezTo>
                  <a:pt x="587797" y="215731"/>
                  <a:pt x="578272" y="229828"/>
                  <a:pt x="567890" y="220589"/>
                </a:cubicBezTo>
                <a:lnTo>
                  <a:pt x="561698" y="220589"/>
                </a:lnTo>
                <a:cubicBezTo>
                  <a:pt x="555602" y="219255"/>
                  <a:pt x="560175" y="214779"/>
                  <a:pt x="554650" y="213255"/>
                </a:cubicBezTo>
                <a:lnTo>
                  <a:pt x="538172" y="213255"/>
                </a:lnTo>
                <a:lnTo>
                  <a:pt x="538172" y="207635"/>
                </a:lnTo>
                <a:cubicBezTo>
                  <a:pt x="509597" y="193728"/>
                  <a:pt x="477688" y="203253"/>
                  <a:pt x="446256" y="198110"/>
                </a:cubicBezTo>
                <a:cubicBezTo>
                  <a:pt x="444065" y="190680"/>
                  <a:pt x="425872" y="198110"/>
                  <a:pt x="420538" y="188585"/>
                </a:cubicBezTo>
                <a:cubicBezTo>
                  <a:pt x="450447" y="180394"/>
                  <a:pt x="479688" y="190014"/>
                  <a:pt x="509501" y="183442"/>
                </a:cubicBezTo>
                <a:cubicBezTo>
                  <a:pt x="511626" y="189061"/>
                  <a:pt x="516617" y="193100"/>
                  <a:pt x="522551" y="194014"/>
                </a:cubicBezTo>
                <a:cubicBezTo>
                  <a:pt x="531590" y="188033"/>
                  <a:pt x="542458" y="185470"/>
                  <a:pt x="553221" y="186775"/>
                </a:cubicBezTo>
                <a:lnTo>
                  <a:pt x="561032" y="190490"/>
                </a:lnTo>
                <a:cubicBezTo>
                  <a:pt x="573414" y="181727"/>
                  <a:pt x="586749" y="192681"/>
                  <a:pt x="600465" y="190490"/>
                </a:cubicBezTo>
                <a:cubicBezTo>
                  <a:pt x="615039" y="174583"/>
                  <a:pt x="559984" y="183442"/>
                  <a:pt x="557889" y="168392"/>
                </a:cubicBezTo>
                <a:cubicBezTo>
                  <a:pt x="571795" y="168392"/>
                  <a:pt x="584749" y="177917"/>
                  <a:pt x="597131" y="166678"/>
                </a:cubicBezTo>
                <a:lnTo>
                  <a:pt x="597131" y="151914"/>
                </a:lnTo>
                <a:lnTo>
                  <a:pt x="591035" y="148104"/>
                </a:lnTo>
                <a:lnTo>
                  <a:pt x="603704" y="140579"/>
                </a:lnTo>
                <a:cubicBezTo>
                  <a:pt x="595227" y="138293"/>
                  <a:pt x="598370" y="131054"/>
                  <a:pt x="596560" y="125530"/>
                </a:cubicBezTo>
                <a:cubicBezTo>
                  <a:pt x="592274" y="124453"/>
                  <a:pt x="589674" y="120110"/>
                  <a:pt x="590750" y="115824"/>
                </a:cubicBezTo>
                <a:cubicBezTo>
                  <a:pt x="590845" y="115433"/>
                  <a:pt x="590978" y="115042"/>
                  <a:pt x="591131" y="114671"/>
                </a:cubicBezTo>
                <a:lnTo>
                  <a:pt x="596846" y="111527"/>
                </a:lnTo>
                <a:lnTo>
                  <a:pt x="596846" y="104003"/>
                </a:lnTo>
                <a:lnTo>
                  <a:pt x="591321" y="100288"/>
                </a:lnTo>
                <a:lnTo>
                  <a:pt x="597227" y="96478"/>
                </a:lnTo>
                <a:lnTo>
                  <a:pt x="597227" y="88858"/>
                </a:lnTo>
                <a:lnTo>
                  <a:pt x="585702" y="83619"/>
                </a:lnTo>
                <a:cubicBezTo>
                  <a:pt x="587226" y="83619"/>
                  <a:pt x="586654" y="83619"/>
                  <a:pt x="585702" y="83619"/>
                </a:cubicBezTo>
                <a:lnTo>
                  <a:pt x="585702" y="83619"/>
                </a:lnTo>
                <a:cubicBezTo>
                  <a:pt x="557127" y="82000"/>
                  <a:pt x="531314" y="92287"/>
                  <a:pt x="502453" y="83619"/>
                </a:cubicBezTo>
                <a:cubicBezTo>
                  <a:pt x="496929" y="81429"/>
                  <a:pt x="491976" y="75904"/>
                  <a:pt x="485689" y="76095"/>
                </a:cubicBezTo>
                <a:lnTo>
                  <a:pt x="485689" y="70570"/>
                </a:lnTo>
                <a:cubicBezTo>
                  <a:pt x="451304" y="59426"/>
                  <a:pt x="408060" y="80762"/>
                  <a:pt x="370437" y="76285"/>
                </a:cubicBezTo>
                <a:cubicBezTo>
                  <a:pt x="356054" y="87144"/>
                  <a:pt x="344624" y="72094"/>
                  <a:pt x="330146" y="72380"/>
                </a:cubicBezTo>
                <a:lnTo>
                  <a:pt x="320621" y="65141"/>
                </a:lnTo>
                <a:cubicBezTo>
                  <a:pt x="286997" y="68856"/>
                  <a:pt x="253946" y="55616"/>
                  <a:pt x="217560" y="62379"/>
                </a:cubicBezTo>
                <a:cubicBezTo>
                  <a:pt x="216989" y="63712"/>
                  <a:pt x="216417" y="65331"/>
                  <a:pt x="215655" y="67332"/>
                </a:cubicBezTo>
                <a:lnTo>
                  <a:pt x="204511" y="73618"/>
                </a:lnTo>
                <a:cubicBezTo>
                  <a:pt x="211369" y="79047"/>
                  <a:pt x="231276" y="77047"/>
                  <a:pt x="239658" y="72571"/>
                </a:cubicBezTo>
                <a:cubicBezTo>
                  <a:pt x="247278" y="77524"/>
                  <a:pt x="257946" y="83619"/>
                  <a:pt x="264995" y="76285"/>
                </a:cubicBezTo>
                <a:lnTo>
                  <a:pt x="279758" y="76285"/>
                </a:lnTo>
                <a:lnTo>
                  <a:pt x="294617" y="85810"/>
                </a:lnTo>
                <a:cubicBezTo>
                  <a:pt x="294617" y="94002"/>
                  <a:pt x="314811" y="94192"/>
                  <a:pt x="321573" y="99526"/>
                </a:cubicBezTo>
                <a:cubicBezTo>
                  <a:pt x="321573" y="101146"/>
                  <a:pt x="321573" y="102384"/>
                  <a:pt x="321573" y="103527"/>
                </a:cubicBezTo>
                <a:cubicBezTo>
                  <a:pt x="301095" y="100193"/>
                  <a:pt x="275663" y="107432"/>
                  <a:pt x="252707" y="105241"/>
                </a:cubicBezTo>
                <a:cubicBezTo>
                  <a:pt x="245754" y="101622"/>
                  <a:pt x="252707" y="96955"/>
                  <a:pt x="248993" y="93049"/>
                </a:cubicBezTo>
                <a:cubicBezTo>
                  <a:pt x="240897" y="81429"/>
                  <a:pt x="224895" y="90192"/>
                  <a:pt x="216989" y="96192"/>
                </a:cubicBezTo>
                <a:cubicBezTo>
                  <a:pt x="221370" y="100288"/>
                  <a:pt x="234610" y="94669"/>
                  <a:pt x="235372" y="100288"/>
                </a:cubicBezTo>
                <a:cubicBezTo>
                  <a:pt x="232324" y="102002"/>
                  <a:pt x="229657" y="103527"/>
                  <a:pt x="229657" y="106384"/>
                </a:cubicBezTo>
                <a:cubicBezTo>
                  <a:pt x="227752" y="110385"/>
                  <a:pt x="216894" y="108670"/>
                  <a:pt x="212703" y="112194"/>
                </a:cubicBezTo>
                <a:cubicBezTo>
                  <a:pt x="206292" y="108622"/>
                  <a:pt x="198720" y="107737"/>
                  <a:pt x="191652" y="109718"/>
                </a:cubicBezTo>
                <a:cubicBezTo>
                  <a:pt x="191652" y="111242"/>
                  <a:pt x="190509" y="112861"/>
                  <a:pt x="189842" y="114671"/>
                </a:cubicBezTo>
                <a:lnTo>
                  <a:pt x="184413" y="118290"/>
                </a:lnTo>
                <a:cubicBezTo>
                  <a:pt x="186318" y="121529"/>
                  <a:pt x="200987" y="117814"/>
                  <a:pt x="193938" y="123720"/>
                </a:cubicBezTo>
                <a:cubicBezTo>
                  <a:pt x="156791" y="124291"/>
                  <a:pt x="203463" y="127720"/>
                  <a:pt x="212988" y="138007"/>
                </a:cubicBezTo>
                <a:cubicBezTo>
                  <a:pt x="217865" y="137626"/>
                  <a:pt x="222713" y="139055"/>
                  <a:pt x="226609" y="142008"/>
                </a:cubicBezTo>
                <a:cubicBezTo>
                  <a:pt x="261661" y="148961"/>
                  <a:pt x="301475" y="139150"/>
                  <a:pt x="334908" y="151533"/>
                </a:cubicBezTo>
                <a:lnTo>
                  <a:pt x="328717" y="155438"/>
                </a:lnTo>
                <a:lnTo>
                  <a:pt x="328717" y="162582"/>
                </a:lnTo>
                <a:cubicBezTo>
                  <a:pt x="309667" y="173535"/>
                  <a:pt x="264899" y="149342"/>
                  <a:pt x="256137" y="169440"/>
                </a:cubicBezTo>
                <a:lnTo>
                  <a:pt x="246612" y="175631"/>
                </a:lnTo>
                <a:cubicBezTo>
                  <a:pt x="242421" y="175631"/>
                  <a:pt x="238991" y="175631"/>
                  <a:pt x="237087" y="177346"/>
                </a:cubicBezTo>
                <a:lnTo>
                  <a:pt x="243182" y="181251"/>
                </a:lnTo>
                <a:lnTo>
                  <a:pt x="243182" y="188299"/>
                </a:lnTo>
                <a:cubicBezTo>
                  <a:pt x="257851" y="191633"/>
                  <a:pt x="277568" y="184870"/>
                  <a:pt x="292522" y="179345"/>
                </a:cubicBezTo>
                <a:cubicBezTo>
                  <a:pt x="318144" y="185728"/>
                  <a:pt x="344147" y="185156"/>
                  <a:pt x="370151" y="190490"/>
                </a:cubicBezTo>
                <a:cubicBezTo>
                  <a:pt x="374913" y="187347"/>
                  <a:pt x="395868" y="182013"/>
                  <a:pt x="393773" y="192490"/>
                </a:cubicBezTo>
                <a:cubicBezTo>
                  <a:pt x="361864" y="202015"/>
                  <a:pt x="318811" y="199824"/>
                  <a:pt x="285950" y="194300"/>
                </a:cubicBezTo>
                <a:lnTo>
                  <a:pt x="269567" y="203158"/>
                </a:lnTo>
                <a:lnTo>
                  <a:pt x="269567" y="206968"/>
                </a:lnTo>
                <a:cubicBezTo>
                  <a:pt x="279092" y="210683"/>
                  <a:pt x="281568" y="209064"/>
                  <a:pt x="283188" y="203063"/>
                </a:cubicBezTo>
                <a:cubicBezTo>
                  <a:pt x="286140" y="200396"/>
                  <a:pt x="290998" y="201730"/>
                  <a:pt x="295094" y="201444"/>
                </a:cubicBezTo>
                <a:cubicBezTo>
                  <a:pt x="301952" y="200396"/>
                  <a:pt x="300809" y="205635"/>
                  <a:pt x="305571" y="208778"/>
                </a:cubicBezTo>
                <a:lnTo>
                  <a:pt x="312334" y="208778"/>
                </a:lnTo>
                <a:lnTo>
                  <a:pt x="321288" y="214112"/>
                </a:lnTo>
                <a:cubicBezTo>
                  <a:pt x="317858" y="218684"/>
                  <a:pt x="309953" y="214779"/>
                  <a:pt x="305000" y="216589"/>
                </a:cubicBezTo>
                <a:cubicBezTo>
                  <a:pt x="301095" y="220589"/>
                  <a:pt x="294141" y="219732"/>
                  <a:pt x="287760" y="219827"/>
                </a:cubicBezTo>
                <a:cubicBezTo>
                  <a:pt x="276139" y="212207"/>
                  <a:pt x="264709" y="214588"/>
                  <a:pt x="252898" y="208778"/>
                </a:cubicBezTo>
                <a:lnTo>
                  <a:pt x="244040" y="214112"/>
                </a:lnTo>
                <a:cubicBezTo>
                  <a:pt x="249393" y="218598"/>
                  <a:pt x="256108" y="221151"/>
                  <a:pt x="263090" y="221351"/>
                </a:cubicBezTo>
                <a:lnTo>
                  <a:pt x="263090" y="225447"/>
                </a:lnTo>
                <a:cubicBezTo>
                  <a:pt x="268900" y="227256"/>
                  <a:pt x="268900" y="227256"/>
                  <a:pt x="337289" y="227256"/>
                </a:cubicBezTo>
                <a:cubicBezTo>
                  <a:pt x="349672" y="235258"/>
                  <a:pt x="365864" y="226018"/>
                  <a:pt x="378152" y="234591"/>
                </a:cubicBezTo>
                <a:cubicBezTo>
                  <a:pt x="406727" y="236686"/>
                  <a:pt x="437397" y="220875"/>
                  <a:pt x="462924" y="241735"/>
                </a:cubicBezTo>
                <a:cubicBezTo>
                  <a:pt x="471116" y="236019"/>
                  <a:pt x="481974" y="241068"/>
                  <a:pt x="490166" y="234496"/>
                </a:cubicBezTo>
                <a:lnTo>
                  <a:pt x="493309" y="238782"/>
                </a:lnTo>
                <a:cubicBezTo>
                  <a:pt x="490547" y="242782"/>
                  <a:pt x="483784" y="244211"/>
                  <a:pt x="480069" y="248307"/>
                </a:cubicBezTo>
                <a:cubicBezTo>
                  <a:pt x="480069" y="248307"/>
                  <a:pt x="480069" y="249735"/>
                  <a:pt x="480069" y="250974"/>
                </a:cubicBezTo>
                <a:cubicBezTo>
                  <a:pt x="486241" y="254079"/>
                  <a:pt x="493519" y="254079"/>
                  <a:pt x="499691" y="250974"/>
                </a:cubicBezTo>
                <a:cubicBezTo>
                  <a:pt x="509787" y="246687"/>
                  <a:pt x="520169" y="254593"/>
                  <a:pt x="531219" y="253641"/>
                </a:cubicBezTo>
                <a:cubicBezTo>
                  <a:pt x="534648" y="259070"/>
                  <a:pt x="531219" y="264594"/>
                  <a:pt x="533409" y="269833"/>
                </a:cubicBezTo>
                <a:cubicBezTo>
                  <a:pt x="540582" y="271519"/>
                  <a:pt x="547983" y="271996"/>
                  <a:pt x="555317" y="271262"/>
                </a:cubicBezTo>
                <a:cubicBezTo>
                  <a:pt x="559432" y="268252"/>
                  <a:pt x="564547" y="266928"/>
                  <a:pt x="569604" y="267547"/>
                </a:cubicBezTo>
                <a:cubicBezTo>
                  <a:pt x="578177" y="249069"/>
                  <a:pt x="603799" y="257260"/>
                  <a:pt x="617991" y="262308"/>
                </a:cubicBezTo>
                <a:cubicBezTo>
                  <a:pt x="617991" y="270786"/>
                  <a:pt x="617991" y="279453"/>
                  <a:pt x="617991" y="287835"/>
                </a:cubicBezTo>
                <a:lnTo>
                  <a:pt x="612086" y="291741"/>
                </a:lnTo>
                <a:cubicBezTo>
                  <a:pt x="619896" y="293836"/>
                  <a:pt x="617896" y="301266"/>
                  <a:pt x="618468" y="306219"/>
                </a:cubicBezTo>
                <a:lnTo>
                  <a:pt x="612562" y="309457"/>
                </a:lnTo>
                <a:cubicBezTo>
                  <a:pt x="611505" y="318049"/>
                  <a:pt x="611219" y="326717"/>
                  <a:pt x="611705" y="335365"/>
                </a:cubicBezTo>
                <a:lnTo>
                  <a:pt x="605609" y="339366"/>
                </a:lnTo>
                <a:cubicBezTo>
                  <a:pt x="605609" y="340318"/>
                  <a:pt x="605609" y="341556"/>
                  <a:pt x="605609" y="342890"/>
                </a:cubicBezTo>
                <a:lnTo>
                  <a:pt x="612181" y="346890"/>
                </a:lnTo>
                <a:lnTo>
                  <a:pt x="612181" y="354034"/>
                </a:lnTo>
                <a:lnTo>
                  <a:pt x="618563" y="357939"/>
                </a:lnTo>
                <a:cubicBezTo>
                  <a:pt x="606752" y="362892"/>
                  <a:pt x="617706" y="373942"/>
                  <a:pt x="602465" y="378133"/>
                </a:cubicBezTo>
                <a:cubicBezTo>
                  <a:pt x="597417" y="374513"/>
                  <a:pt x="599227" y="371465"/>
                  <a:pt x="592464" y="368608"/>
                </a:cubicBezTo>
                <a:cubicBezTo>
                  <a:pt x="591798" y="365178"/>
                  <a:pt x="595131" y="355653"/>
                  <a:pt x="588369" y="356511"/>
                </a:cubicBezTo>
                <a:cubicBezTo>
                  <a:pt x="585416" y="356511"/>
                  <a:pt x="585892" y="359273"/>
                  <a:pt x="585987" y="361273"/>
                </a:cubicBezTo>
                <a:cubicBezTo>
                  <a:pt x="579987" y="364235"/>
                  <a:pt x="572938" y="364235"/>
                  <a:pt x="566937" y="361273"/>
                </a:cubicBezTo>
                <a:cubicBezTo>
                  <a:pt x="572367" y="351748"/>
                  <a:pt x="608943" y="353844"/>
                  <a:pt x="593131" y="346795"/>
                </a:cubicBezTo>
                <a:lnTo>
                  <a:pt x="599418" y="342890"/>
                </a:lnTo>
                <a:lnTo>
                  <a:pt x="599418" y="324602"/>
                </a:lnTo>
                <a:lnTo>
                  <a:pt x="593036" y="320697"/>
                </a:lnTo>
                <a:cubicBezTo>
                  <a:pt x="597608" y="317172"/>
                  <a:pt x="609038" y="320697"/>
                  <a:pt x="605418" y="313172"/>
                </a:cubicBezTo>
                <a:lnTo>
                  <a:pt x="595893" y="307933"/>
                </a:lnTo>
                <a:cubicBezTo>
                  <a:pt x="566461" y="305362"/>
                  <a:pt x="534171" y="320506"/>
                  <a:pt x="507215" y="306124"/>
                </a:cubicBezTo>
                <a:lnTo>
                  <a:pt x="507215" y="298789"/>
                </a:lnTo>
                <a:cubicBezTo>
                  <a:pt x="514455" y="295741"/>
                  <a:pt x="514550" y="295741"/>
                  <a:pt x="523122" y="300313"/>
                </a:cubicBezTo>
                <a:cubicBezTo>
                  <a:pt x="570747" y="290788"/>
                  <a:pt x="549602" y="298503"/>
                  <a:pt x="520074" y="279930"/>
                </a:cubicBezTo>
                <a:lnTo>
                  <a:pt x="520074" y="269167"/>
                </a:lnTo>
                <a:cubicBezTo>
                  <a:pt x="498643" y="250117"/>
                  <a:pt x="476164" y="265356"/>
                  <a:pt x="454638" y="273072"/>
                </a:cubicBezTo>
                <a:lnTo>
                  <a:pt x="454638" y="276691"/>
                </a:lnTo>
                <a:cubicBezTo>
                  <a:pt x="465020" y="281358"/>
                  <a:pt x="479498" y="274501"/>
                  <a:pt x="487785" y="285073"/>
                </a:cubicBezTo>
                <a:lnTo>
                  <a:pt x="484832" y="289455"/>
                </a:lnTo>
                <a:lnTo>
                  <a:pt x="467496" y="289455"/>
                </a:lnTo>
                <a:cubicBezTo>
                  <a:pt x="469211" y="287074"/>
                  <a:pt x="463210" y="284787"/>
                  <a:pt x="461781" y="287359"/>
                </a:cubicBezTo>
                <a:cubicBezTo>
                  <a:pt x="461781" y="288978"/>
                  <a:pt x="465020" y="289550"/>
                  <a:pt x="467496" y="289455"/>
                </a:cubicBezTo>
                <a:cubicBezTo>
                  <a:pt x="467496" y="289455"/>
                  <a:pt x="466544" y="289455"/>
                  <a:pt x="466258" y="289455"/>
                </a:cubicBezTo>
                <a:cubicBezTo>
                  <a:pt x="467487" y="292474"/>
                  <a:pt x="467972" y="295741"/>
                  <a:pt x="467687" y="298980"/>
                </a:cubicBezTo>
                <a:cubicBezTo>
                  <a:pt x="445684" y="309171"/>
                  <a:pt x="413204" y="305457"/>
                  <a:pt x="389487" y="302314"/>
                </a:cubicBezTo>
                <a:cubicBezTo>
                  <a:pt x="393135" y="301390"/>
                  <a:pt x="395897" y="298399"/>
                  <a:pt x="396535" y="294694"/>
                </a:cubicBezTo>
                <a:lnTo>
                  <a:pt x="408156" y="288121"/>
                </a:lnTo>
                <a:cubicBezTo>
                  <a:pt x="398631" y="284120"/>
                  <a:pt x="336908" y="283549"/>
                  <a:pt x="342814" y="298980"/>
                </a:cubicBezTo>
                <a:cubicBezTo>
                  <a:pt x="323002" y="300789"/>
                  <a:pt x="304714" y="304599"/>
                  <a:pt x="283949" y="304504"/>
                </a:cubicBezTo>
                <a:cubicBezTo>
                  <a:pt x="263090" y="309933"/>
                  <a:pt x="295284" y="315934"/>
                  <a:pt x="300714" y="308219"/>
                </a:cubicBezTo>
                <a:cubicBezTo>
                  <a:pt x="315858" y="310600"/>
                  <a:pt x="330146" y="322220"/>
                  <a:pt x="345957" y="312124"/>
                </a:cubicBezTo>
                <a:cubicBezTo>
                  <a:pt x="371103" y="324983"/>
                  <a:pt x="403107" y="312124"/>
                  <a:pt x="428158" y="324697"/>
                </a:cubicBezTo>
                <a:lnTo>
                  <a:pt x="428158" y="332031"/>
                </a:lnTo>
                <a:lnTo>
                  <a:pt x="421586" y="336032"/>
                </a:lnTo>
                <a:lnTo>
                  <a:pt x="421586" y="343271"/>
                </a:lnTo>
                <a:cubicBezTo>
                  <a:pt x="412823" y="346510"/>
                  <a:pt x="401107" y="344319"/>
                  <a:pt x="392154" y="352796"/>
                </a:cubicBezTo>
                <a:cubicBezTo>
                  <a:pt x="384153" y="352796"/>
                  <a:pt x="371675" y="351558"/>
                  <a:pt x="369103" y="361559"/>
                </a:cubicBezTo>
                <a:cubicBezTo>
                  <a:pt x="377485" y="367369"/>
                  <a:pt x="381581" y="370322"/>
                  <a:pt x="391772" y="364131"/>
                </a:cubicBezTo>
                <a:cubicBezTo>
                  <a:pt x="406917" y="374227"/>
                  <a:pt x="419871" y="353177"/>
                  <a:pt x="432063" y="371274"/>
                </a:cubicBezTo>
                <a:cubicBezTo>
                  <a:pt x="449685" y="366512"/>
                  <a:pt x="468068" y="357368"/>
                  <a:pt x="484451" y="371274"/>
                </a:cubicBezTo>
                <a:lnTo>
                  <a:pt x="494928" y="363464"/>
                </a:lnTo>
                <a:cubicBezTo>
                  <a:pt x="493976" y="358416"/>
                  <a:pt x="492261" y="355844"/>
                  <a:pt x="483593" y="356130"/>
                </a:cubicBezTo>
                <a:cubicBezTo>
                  <a:pt x="472259" y="346605"/>
                  <a:pt x="455018" y="350034"/>
                  <a:pt x="442160" y="343271"/>
                </a:cubicBezTo>
                <a:lnTo>
                  <a:pt x="451018" y="338032"/>
                </a:lnTo>
                <a:cubicBezTo>
                  <a:pt x="470068" y="339175"/>
                  <a:pt x="485118" y="352796"/>
                  <a:pt x="505692" y="349081"/>
                </a:cubicBezTo>
                <a:cubicBezTo>
                  <a:pt x="511597" y="350224"/>
                  <a:pt x="528361" y="345176"/>
                  <a:pt x="526456" y="354701"/>
                </a:cubicBezTo>
                <a:lnTo>
                  <a:pt x="507406" y="365178"/>
                </a:lnTo>
                <a:cubicBezTo>
                  <a:pt x="507406" y="366321"/>
                  <a:pt x="506835" y="367464"/>
                  <a:pt x="506549" y="368893"/>
                </a:cubicBezTo>
                <a:lnTo>
                  <a:pt x="512740" y="372894"/>
                </a:lnTo>
                <a:cubicBezTo>
                  <a:pt x="472068" y="385562"/>
                  <a:pt x="428730" y="373656"/>
                  <a:pt x="385867" y="374989"/>
                </a:cubicBezTo>
                <a:cubicBezTo>
                  <a:pt x="376342" y="367464"/>
                  <a:pt x="354435" y="373942"/>
                  <a:pt x="348815" y="362512"/>
                </a:cubicBezTo>
                <a:cubicBezTo>
                  <a:pt x="348243" y="360702"/>
                  <a:pt x="345386" y="359844"/>
                  <a:pt x="341481" y="360035"/>
                </a:cubicBezTo>
                <a:cubicBezTo>
                  <a:pt x="337575" y="360226"/>
                  <a:pt x="336623" y="360702"/>
                  <a:pt x="335861" y="363464"/>
                </a:cubicBezTo>
                <a:cubicBezTo>
                  <a:pt x="329289" y="377847"/>
                  <a:pt x="301190" y="351939"/>
                  <a:pt x="295951" y="369560"/>
                </a:cubicBezTo>
                <a:cubicBezTo>
                  <a:pt x="265662" y="382514"/>
                  <a:pt x="300904" y="386610"/>
                  <a:pt x="313287" y="379085"/>
                </a:cubicBezTo>
                <a:cubicBezTo>
                  <a:pt x="316525" y="384133"/>
                  <a:pt x="328527" y="381085"/>
                  <a:pt x="331670" y="385848"/>
                </a:cubicBezTo>
                <a:cubicBezTo>
                  <a:pt x="358721" y="383657"/>
                  <a:pt x="386915" y="394706"/>
                  <a:pt x="411394" y="382800"/>
                </a:cubicBezTo>
                <a:cubicBezTo>
                  <a:pt x="441398" y="396611"/>
                  <a:pt x="469687" y="389658"/>
                  <a:pt x="503120" y="390134"/>
                </a:cubicBezTo>
                <a:cubicBezTo>
                  <a:pt x="531695" y="392896"/>
                  <a:pt x="564556" y="392134"/>
                  <a:pt x="595417" y="393753"/>
                </a:cubicBezTo>
                <a:cubicBezTo>
                  <a:pt x="600846" y="390801"/>
                  <a:pt x="597608" y="387562"/>
                  <a:pt x="598656" y="384705"/>
                </a:cubicBezTo>
                <a:cubicBezTo>
                  <a:pt x="602656" y="380514"/>
                  <a:pt x="608181" y="386896"/>
                  <a:pt x="611990" y="388515"/>
                </a:cubicBezTo>
                <a:lnTo>
                  <a:pt x="611990" y="399373"/>
                </a:lnTo>
                <a:cubicBezTo>
                  <a:pt x="617325" y="401374"/>
                  <a:pt x="620182" y="405660"/>
                  <a:pt x="617325" y="410803"/>
                </a:cubicBezTo>
                <a:lnTo>
                  <a:pt x="612181" y="413756"/>
                </a:lnTo>
                <a:lnTo>
                  <a:pt x="617801" y="417566"/>
                </a:lnTo>
                <a:lnTo>
                  <a:pt x="611800" y="421471"/>
                </a:lnTo>
                <a:lnTo>
                  <a:pt x="611800" y="439664"/>
                </a:lnTo>
                <a:lnTo>
                  <a:pt x="618182" y="443569"/>
                </a:lnTo>
                <a:lnTo>
                  <a:pt x="618182" y="454523"/>
                </a:lnTo>
                <a:lnTo>
                  <a:pt x="611990" y="458333"/>
                </a:lnTo>
                <a:lnTo>
                  <a:pt x="611990" y="495195"/>
                </a:lnTo>
                <a:cubicBezTo>
                  <a:pt x="627326" y="506434"/>
                  <a:pt x="613038" y="533962"/>
                  <a:pt x="619230" y="550916"/>
                </a:cubicBezTo>
                <a:lnTo>
                  <a:pt x="623897" y="553488"/>
                </a:lnTo>
                <a:cubicBezTo>
                  <a:pt x="624983" y="557098"/>
                  <a:pt x="625307" y="560888"/>
                  <a:pt x="624849" y="564632"/>
                </a:cubicBezTo>
                <a:lnTo>
                  <a:pt x="618563" y="568823"/>
                </a:lnTo>
                <a:lnTo>
                  <a:pt x="618563" y="576062"/>
                </a:lnTo>
                <a:lnTo>
                  <a:pt x="624754" y="579872"/>
                </a:lnTo>
                <a:lnTo>
                  <a:pt x="624754" y="583396"/>
                </a:lnTo>
                <a:lnTo>
                  <a:pt x="618372" y="587301"/>
                </a:lnTo>
                <a:lnTo>
                  <a:pt x="618372" y="590826"/>
                </a:lnTo>
                <a:lnTo>
                  <a:pt x="624564" y="594636"/>
                </a:lnTo>
                <a:lnTo>
                  <a:pt x="624564" y="609495"/>
                </a:lnTo>
                <a:cubicBezTo>
                  <a:pt x="617134" y="612543"/>
                  <a:pt x="619420" y="616734"/>
                  <a:pt x="612562" y="620353"/>
                </a:cubicBezTo>
                <a:cubicBezTo>
                  <a:pt x="613991" y="621306"/>
                  <a:pt x="615801" y="622639"/>
                  <a:pt x="618087" y="624068"/>
                </a:cubicBezTo>
                <a:lnTo>
                  <a:pt x="618087" y="638737"/>
                </a:lnTo>
                <a:lnTo>
                  <a:pt x="611800" y="642546"/>
                </a:lnTo>
                <a:lnTo>
                  <a:pt x="611800" y="657120"/>
                </a:lnTo>
                <a:lnTo>
                  <a:pt x="618182" y="661025"/>
                </a:lnTo>
                <a:lnTo>
                  <a:pt x="618182" y="679408"/>
                </a:lnTo>
                <a:cubicBezTo>
                  <a:pt x="604275" y="687695"/>
                  <a:pt x="614848" y="712841"/>
                  <a:pt x="611705" y="727033"/>
                </a:cubicBezTo>
                <a:lnTo>
                  <a:pt x="617039" y="729986"/>
                </a:lnTo>
                <a:cubicBezTo>
                  <a:pt x="618182" y="732272"/>
                  <a:pt x="613514" y="732462"/>
                  <a:pt x="612752" y="733987"/>
                </a:cubicBezTo>
                <a:cubicBezTo>
                  <a:pt x="611686" y="738825"/>
                  <a:pt x="611324" y="743807"/>
                  <a:pt x="611705" y="748750"/>
                </a:cubicBezTo>
                <a:lnTo>
                  <a:pt x="617896" y="752751"/>
                </a:lnTo>
                <a:lnTo>
                  <a:pt x="611800" y="756656"/>
                </a:lnTo>
                <a:lnTo>
                  <a:pt x="611800" y="870956"/>
                </a:lnTo>
                <a:lnTo>
                  <a:pt x="618182" y="874861"/>
                </a:lnTo>
                <a:lnTo>
                  <a:pt x="618182" y="882100"/>
                </a:lnTo>
                <a:lnTo>
                  <a:pt x="612086" y="885910"/>
                </a:lnTo>
                <a:lnTo>
                  <a:pt x="612086" y="911818"/>
                </a:lnTo>
                <a:lnTo>
                  <a:pt x="617896" y="915057"/>
                </a:lnTo>
                <a:cubicBezTo>
                  <a:pt x="617896" y="916961"/>
                  <a:pt x="617896" y="919248"/>
                  <a:pt x="618468" y="922010"/>
                </a:cubicBezTo>
                <a:cubicBezTo>
                  <a:pt x="612657" y="925153"/>
                  <a:pt x="607323" y="929916"/>
                  <a:pt x="618468" y="933345"/>
                </a:cubicBezTo>
                <a:lnTo>
                  <a:pt x="618468" y="948775"/>
                </a:lnTo>
                <a:lnTo>
                  <a:pt x="612086" y="952585"/>
                </a:lnTo>
                <a:lnTo>
                  <a:pt x="612086" y="1132989"/>
                </a:lnTo>
                <a:lnTo>
                  <a:pt x="605704" y="1136894"/>
                </a:lnTo>
                <a:cubicBezTo>
                  <a:pt x="612848" y="1139085"/>
                  <a:pt x="613324" y="1146419"/>
                  <a:pt x="611419" y="1151848"/>
                </a:cubicBezTo>
                <a:lnTo>
                  <a:pt x="598370" y="1158325"/>
                </a:lnTo>
                <a:cubicBezTo>
                  <a:pt x="595227" y="1169469"/>
                  <a:pt x="602751" y="1165755"/>
                  <a:pt x="610848" y="1169565"/>
                </a:cubicBezTo>
                <a:lnTo>
                  <a:pt x="610848" y="1198997"/>
                </a:lnTo>
                <a:lnTo>
                  <a:pt x="604466" y="1202902"/>
                </a:lnTo>
                <a:lnTo>
                  <a:pt x="604466" y="1217476"/>
                </a:lnTo>
                <a:lnTo>
                  <a:pt x="611229" y="1221476"/>
                </a:lnTo>
                <a:lnTo>
                  <a:pt x="611229" y="1232239"/>
                </a:lnTo>
                <a:lnTo>
                  <a:pt x="617229" y="1236049"/>
                </a:lnTo>
                <a:lnTo>
                  <a:pt x="617229" y="1291675"/>
                </a:lnTo>
                <a:cubicBezTo>
                  <a:pt x="608657" y="1296819"/>
                  <a:pt x="608657" y="1297105"/>
                  <a:pt x="617229" y="1302248"/>
                </a:cubicBezTo>
                <a:lnTo>
                  <a:pt x="611419" y="1306153"/>
                </a:lnTo>
                <a:lnTo>
                  <a:pt x="617610" y="1309963"/>
                </a:lnTo>
                <a:lnTo>
                  <a:pt x="617610" y="1313487"/>
                </a:lnTo>
                <a:lnTo>
                  <a:pt x="611229" y="1317298"/>
                </a:lnTo>
                <a:lnTo>
                  <a:pt x="611229" y="1361589"/>
                </a:lnTo>
                <a:cubicBezTo>
                  <a:pt x="627707" y="1379877"/>
                  <a:pt x="611895" y="1418262"/>
                  <a:pt x="618372" y="1442932"/>
                </a:cubicBezTo>
                <a:lnTo>
                  <a:pt x="623325" y="1445694"/>
                </a:lnTo>
                <a:cubicBezTo>
                  <a:pt x="626659" y="1468840"/>
                  <a:pt x="621706" y="1493319"/>
                  <a:pt x="625040" y="1516751"/>
                </a:cubicBezTo>
                <a:lnTo>
                  <a:pt x="630374" y="1519704"/>
                </a:lnTo>
                <a:lnTo>
                  <a:pt x="630374" y="1545135"/>
                </a:lnTo>
                <a:lnTo>
                  <a:pt x="637137" y="1549422"/>
                </a:lnTo>
                <a:lnTo>
                  <a:pt x="637137" y="1571424"/>
                </a:lnTo>
                <a:lnTo>
                  <a:pt x="630755" y="1575235"/>
                </a:lnTo>
                <a:lnTo>
                  <a:pt x="630755" y="1608286"/>
                </a:lnTo>
                <a:lnTo>
                  <a:pt x="623992" y="1612382"/>
                </a:lnTo>
                <a:lnTo>
                  <a:pt x="623992" y="1637909"/>
                </a:lnTo>
                <a:cubicBezTo>
                  <a:pt x="613800" y="1640862"/>
                  <a:pt x="618563" y="1652196"/>
                  <a:pt x="617610" y="1660007"/>
                </a:cubicBezTo>
                <a:lnTo>
                  <a:pt x="623325" y="1663150"/>
                </a:lnTo>
                <a:cubicBezTo>
                  <a:pt x="624468" y="1671865"/>
                  <a:pt x="624754" y="1680667"/>
                  <a:pt x="624183" y="1689439"/>
                </a:cubicBezTo>
                <a:lnTo>
                  <a:pt x="630374" y="1692868"/>
                </a:lnTo>
                <a:lnTo>
                  <a:pt x="630374" y="1729825"/>
                </a:lnTo>
                <a:lnTo>
                  <a:pt x="624373" y="1733730"/>
                </a:lnTo>
                <a:lnTo>
                  <a:pt x="624373" y="1810692"/>
                </a:lnTo>
                <a:lnTo>
                  <a:pt x="617610" y="1814788"/>
                </a:lnTo>
                <a:lnTo>
                  <a:pt x="617610" y="1818312"/>
                </a:lnTo>
                <a:lnTo>
                  <a:pt x="624183" y="1822313"/>
                </a:lnTo>
                <a:cubicBezTo>
                  <a:pt x="624249" y="1823485"/>
                  <a:pt x="624249" y="1824665"/>
                  <a:pt x="624183" y="1825837"/>
                </a:cubicBezTo>
                <a:lnTo>
                  <a:pt x="618372" y="1829647"/>
                </a:lnTo>
                <a:lnTo>
                  <a:pt x="618372" y="1921849"/>
                </a:lnTo>
                <a:cubicBezTo>
                  <a:pt x="627897" y="1923659"/>
                  <a:pt x="627897" y="1959949"/>
                  <a:pt x="618372" y="1961949"/>
                </a:cubicBezTo>
                <a:lnTo>
                  <a:pt x="618372" y="1987858"/>
                </a:lnTo>
                <a:lnTo>
                  <a:pt x="624373" y="1991667"/>
                </a:lnTo>
                <a:lnTo>
                  <a:pt x="624373" y="2031863"/>
                </a:lnTo>
                <a:lnTo>
                  <a:pt x="631136" y="2035959"/>
                </a:lnTo>
                <a:lnTo>
                  <a:pt x="631136" y="2068915"/>
                </a:lnTo>
                <a:lnTo>
                  <a:pt x="624754" y="2072821"/>
                </a:lnTo>
                <a:cubicBezTo>
                  <a:pt x="636470" y="2076916"/>
                  <a:pt x="629326" y="2092823"/>
                  <a:pt x="631136" y="2102158"/>
                </a:cubicBezTo>
                <a:cubicBezTo>
                  <a:pt x="617039" y="2106063"/>
                  <a:pt x="632088" y="2123875"/>
                  <a:pt x="618372" y="2127780"/>
                </a:cubicBezTo>
                <a:lnTo>
                  <a:pt x="618372" y="2149497"/>
                </a:lnTo>
                <a:lnTo>
                  <a:pt x="611800" y="2153688"/>
                </a:lnTo>
                <a:cubicBezTo>
                  <a:pt x="611800" y="2154735"/>
                  <a:pt x="611800" y="2155974"/>
                  <a:pt x="611800" y="2157212"/>
                </a:cubicBezTo>
                <a:lnTo>
                  <a:pt x="624754" y="2164927"/>
                </a:lnTo>
                <a:cubicBezTo>
                  <a:pt x="614658" y="2167785"/>
                  <a:pt x="619325" y="2179310"/>
                  <a:pt x="618372" y="2186930"/>
                </a:cubicBezTo>
                <a:cubicBezTo>
                  <a:pt x="624754" y="2190645"/>
                  <a:pt x="624754" y="2190645"/>
                  <a:pt x="618372" y="2194074"/>
                </a:cubicBezTo>
                <a:lnTo>
                  <a:pt x="618372" y="2201122"/>
                </a:lnTo>
                <a:lnTo>
                  <a:pt x="611705" y="2205313"/>
                </a:lnTo>
                <a:lnTo>
                  <a:pt x="617991" y="2209123"/>
                </a:lnTo>
                <a:lnTo>
                  <a:pt x="617991" y="2220077"/>
                </a:lnTo>
                <a:lnTo>
                  <a:pt x="611419" y="2223982"/>
                </a:lnTo>
                <a:cubicBezTo>
                  <a:pt x="610276" y="2227602"/>
                  <a:pt x="614943" y="2229221"/>
                  <a:pt x="617229" y="2231602"/>
                </a:cubicBezTo>
                <a:cubicBezTo>
                  <a:pt x="605418" y="2237318"/>
                  <a:pt x="613800" y="2255986"/>
                  <a:pt x="611419" y="2267130"/>
                </a:cubicBezTo>
                <a:cubicBezTo>
                  <a:pt x="607476" y="2270341"/>
                  <a:pt x="603161" y="2273055"/>
                  <a:pt x="598560" y="2275227"/>
                </a:cubicBezTo>
                <a:cubicBezTo>
                  <a:pt x="603894" y="2280561"/>
                  <a:pt x="628183" y="2286180"/>
                  <a:pt x="612467" y="2293229"/>
                </a:cubicBezTo>
                <a:cubicBezTo>
                  <a:pt x="610562" y="2296849"/>
                  <a:pt x="611800" y="2300468"/>
                  <a:pt x="611419" y="2304087"/>
                </a:cubicBezTo>
                <a:cubicBezTo>
                  <a:pt x="618087" y="2309041"/>
                  <a:pt x="621611" y="2311136"/>
                  <a:pt x="611419" y="2315804"/>
                </a:cubicBezTo>
                <a:lnTo>
                  <a:pt x="617420" y="2319613"/>
                </a:lnTo>
                <a:lnTo>
                  <a:pt x="611133" y="2323614"/>
                </a:lnTo>
                <a:cubicBezTo>
                  <a:pt x="611133" y="2324947"/>
                  <a:pt x="611133" y="2326948"/>
                  <a:pt x="611800" y="2327138"/>
                </a:cubicBezTo>
                <a:cubicBezTo>
                  <a:pt x="619610" y="2329329"/>
                  <a:pt x="615610" y="2335520"/>
                  <a:pt x="623325" y="2337520"/>
                </a:cubicBezTo>
                <a:cubicBezTo>
                  <a:pt x="626659" y="2341426"/>
                  <a:pt x="621230" y="2343521"/>
                  <a:pt x="617991" y="2345235"/>
                </a:cubicBezTo>
                <a:lnTo>
                  <a:pt x="617991" y="2396575"/>
                </a:lnTo>
                <a:lnTo>
                  <a:pt x="624183" y="2400480"/>
                </a:lnTo>
                <a:lnTo>
                  <a:pt x="624183" y="2426103"/>
                </a:lnTo>
                <a:lnTo>
                  <a:pt x="617801" y="2430008"/>
                </a:lnTo>
                <a:lnTo>
                  <a:pt x="617801" y="2433532"/>
                </a:lnTo>
                <a:lnTo>
                  <a:pt x="623992" y="2437343"/>
                </a:lnTo>
                <a:lnTo>
                  <a:pt x="623992" y="2444772"/>
                </a:lnTo>
                <a:cubicBezTo>
                  <a:pt x="616753" y="2447058"/>
                  <a:pt x="617515" y="2452487"/>
                  <a:pt x="617706" y="2458774"/>
                </a:cubicBezTo>
                <a:lnTo>
                  <a:pt x="623611" y="2462964"/>
                </a:lnTo>
                <a:lnTo>
                  <a:pt x="617991" y="2466775"/>
                </a:lnTo>
                <a:lnTo>
                  <a:pt x="617991" y="2529925"/>
                </a:lnTo>
                <a:lnTo>
                  <a:pt x="624087" y="2533640"/>
                </a:lnTo>
                <a:lnTo>
                  <a:pt x="617610" y="2537641"/>
                </a:lnTo>
                <a:lnTo>
                  <a:pt x="617610" y="2574217"/>
                </a:lnTo>
                <a:lnTo>
                  <a:pt x="611419" y="2578026"/>
                </a:lnTo>
                <a:lnTo>
                  <a:pt x="611419" y="2585456"/>
                </a:lnTo>
                <a:lnTo>
                  <a:pt x="616753" y="2588504"/>
                </a:lnTo>
                <a:cubicBezTo>
                  <a:pt x="618753" y="2622603"/>
                  <a:pt x="618277" y="2658322"/>
                  <a:pt x="616753" y="2692612"/>
                </a:cubicBezTo>
                <a:cubicBezTo>
                  <a:pt x="609323" y="2695184"/>
                  <a:pt x="612467" y="2700328"/>
                  <a:pt x="604656" y="2703090"/>
                </a:cubicBezTo>
                <a:lnTo>
                  <a:pt x="610848" y="2706995"/>
                </a:lnTo>
                <a:lnTo>
                  <a:pt x="610848" y="2725283"/>
                </a:lnTo>
                <a:lnTo>
                  <a:pt x="604561" y="2729188"/>
                </a:lnTo>
                <a:lnTo>
                  <a:pt x="604561" y="2736332"/>
                </a:lnTo>
                <a:lnTo>
                  <a:pt x="610657" y="2740237"/>
                </a:lnTo>
                <a:lnTo>
                  <a:pt x="610657" y="2747667"/>
                </a:lnTo>
                <a:cubicBezTo>
                  <a:pt x="596941" y="2753954"/>
                  <a:pt x="608657" y="2773384"/>
                  <a:pt x="603418" y="2784910"/>
                </a:cubicBezTo>
                <a:lnTo>
                  <a:pt x="598656" y="2787481"/>
                </a:lnTo>
                <a:cubicBezTo>
                  <a:pt x="597760" y="2791025"/>
                  <a:pt x="597465" y="2794701"/>
                  <a:pt x="597798" y="2798340"/>
                </a:cubicBezTo>
                <a:cubicBezTo>
                  <a:pt x="600846" y="2801674"/>
                  <a:pt x="607323" y="2803388"/>
                  <a:pt x="610562" y="2806531"/>
                </a:cubicBezTo>
                <a:lnTo>
                  <a:pt x="604371" y="2810341"/>
                </a:lnTo>
                <a:lnTo>
                  <a:pt x="604371" y="2813961"/>
                </a:lnTo>
                <a:lnTo>
                  <a:pt x="594846" y="2819486"/>
                </a:lnTo>
                <a:lnTo>
                  <a:pt x="585321" y="2813294"/>
                </a:lnTo>
                <a:lnTo>
                  <a:pt x="585321" y="2806150"/>
                </a:lnTo>
                <a:lnTo>
                  <a:pt x="591226" y="2802340"/>
                </a:lnTo>
                <a:lnTo>
                  <a:pt x="591226" y="2787672"/>
                </a:lnTo>
                <a:lnTo>
                  <a:pt x="578463" y="2780147"/>
                </a:lnTo>
                <a:cubicBezTo>
                  <a:pt x="583120" y="2778004"/>
                  <a:pt x="587483" y="2775242"/>
                  <a:pt x="591417" y="2771955"/>
                </a:cubicBezTo>
                <a:cubicBezTo>
                  <a:pt x="590750" y="2766241"/>
                  <a:pt x="582939" y="2765288"/>
                  <a:pt x="578653" y="2762430"/>
                </a:cubicBezTo>
                <a:cubicBezTo>
                  <a:pt x="581320" y="2759478"/>
                  <a:pt x="588178" y="2761002"/>
                  <a:pt x="591417" y="2758525"/>
                </a:cubicBezTo>
                <a:lnTo>
                  <a:pt x="591417" y="2739475"/>
                </a:lnTo>
                <a:lnTo>
                  <a:pt x="597989" y="2735570"/>
                </a:lnTo>
                <a:cubicBezTo>
                  <a:pt x="597989" y="2734237"/>
                  <a:pt x="597989" y="2732998"/>
                  <a:pt x="597989" y="2731855"/>
                </a:cubicBezTo>
                <a:cubicBezTo>
                  <a:pt x="590464" y="2730331"/>
                  <a:pt x="594084" y="2725188"/>
                  <a:pt x="588464" y="2722902"/>
                </a:cubicBezTo>
                <a:cubicBezTo>
                  <a:pt x="577510" y="2723569"/>
                  <a:pt x="551126" y="2720806"/>
                  <a:pt x="552269" y="2735189"/>
                </a:cubicBezTo>
                <a:cubicBezTo>
                  <a:pt x="541696" y="2742333"/>
                  <a:pt x="534457" y="2741571"/>
                  <a:pt x="526075" y="2746524"/>
                </a:cubicBezTo>
                <a:cubicBezTo>
                  <a:pt x="527123" y="2750810"/>
                  <a:pt x="522741" y="2751953"/>
                  <a:pt x="520265" y="2754620"/>
                </a:cubicBezTo>
                <a:cubicBezTo>
                  <a:pt x="525789" y="2757859"/>
                  <a:pt x="525789" y="2757859"/>
                  <a:pt x="520265" y="2761383"/>
                </a:cubicBezTo>
                <a:lnTo>
                  <a:pt x="520265" y="2769098"/>
                </a:lnTo>
                <a:lnTo>
                  <a:pt x="539315" y="2779957"/>
                </a:lnTo>
                <a:cubicBezTo>
                  <a:pt x="513121" y="2789482"/>
                  <a:pt x="484165" y="2787291"/>
                  <a:pt x="460543" y="2805770"/>
                </a:cubicBezTo>
                <a:lnTo>
                  <a:pt x="473402" y="2813008"/>
                </a:lnTo>
                <a:lnTo>
                  <a:pt x="473402" y="2823771"/>
                </a:lnTo>
                <a:lnTo>
                  <a:pt x="479974" y="2827868"/>
                </a:lnTo>
                <a:lnTo>
                  <a:pt x="473973" y="2831677"/>
                </a:lnTo>
                <a:lnTo>
                  <a:pt x="479879" y="2835392"/>
                </a:lnTo>
                <a:lnTo>
                  <a:pt x="479879" y="2846441"/>
                </a:lnTo>
                <a:lnTo>
                  <a:pt x="474926" y="2849299"/>
                </a:lnTo>
                <a:cubicBezTo>
                  <a:pt x="477307" y="2854442"/>
                  <a:pt x="487975" y="2856823"/>
                  <a:pt x="493309" y="2861014"/>
                </a:cubicBezTo>
                <a:cubicBezTo>
                  <a:pt x="479498" y="2867015"/>
                  <a:pt x="459495" y="2857109"/>
                  <a:pt x="447684" y="2868634"/>
                </a:cubicBezTo>
                <a:lnTo>
                  <a:pt x="447684" y="2875969"/>
                </a:lnTo>
                <a:cubicBezTo>
                  <a:pt x="458733" y="2879683"/>
                  <a:pt x="471401" y="2875969"/>
                  <a:pt x="484356" y="2877492"/>
                </a:cubicBezTo>
                <a:cubicBezTo>
                  <a:pt x="501501" y="2887017"/>
                  <a:pt x="489975" y="2889970"/>
                  <a:pt x="476735" y="2888637"/>
                </a:cubicBezTo>
                <a:cubicBezTo>
                  <a:pt x="467210" y="2897495"/>
                  <a:pt x="482831" y="2894828"/>
                  <a:pt x="486737" y="2898162"/>
                </a:cubicBezTo>
                <a:lnTo>
                  <a:pt x="486737" y="2905687"/>
                </a:lnTo>
                <a:cubicBezTo>
                  <a:pt x="476545" y="2915212"/>
                  <a:pt x="468258" y="2907592"/>
                  <a:pt x="456162" y="2907496"/>
                </a:cubicBezTo>
                <a:cubicBezTo>
                  <a:pt x="453494" y="2909592"/>
                  <a:pt x="446637" y="2911306"/>
                  <a:pt x="447398" y="2915974"/>
                </a:cubicBezTo>
                <a:cubicBezTo>
                  <a:pt x="452113" y="2920346"/>
                  <a:pt x="458305" y="2922765"/>
                  <a:pt x="464734" y="2922736"/>
                </a:cubicBezTo>
                <a:cubicBezTo>
                  <a:pt x="466106" y="2922755"/>
                  <a:pt x="467201" y="2923870"/>
                  <a:pt x="467182" y="2925241"/>
                </a:cubicBezTo>
                <a:cubicBezTo>
                  <a:pt x="467182" y="2925422"/>
                  <a:pt x="467153" y="2925604"/>
                  <a:pt x="467115" y="2925784"/>
                </a:cubicBezTo>
                <a:cubicBezTo>
                  <a:pt x="452351" y="2925213"/>
                  <a:pt x="438540" y="2936643"/>
                  <a:pt x="425110" y="2940358"/>
                </a:cubicBezTo>
                <a:cubicBezTo>
                  <a:pt x="412347" y="2937977"/>
                  <a:pt x="409775" y="2945501"/>
                  <a:pt x="396535" y="2943215"/>
                </a:cubicBezTo>
                <a:cubicBezTo>
                  <a:pt x="388820" y="2936033"/>
                  <a:pt x="376999" y="2935633"/>
                  <a:pt x="368817" y="2942262"/>
                </a:cubicBezTo>
                <a:lnTo>
                  <a:pt x="375199" y="2946168"/>
                </a:lnTo>
                <a:lnTo>
                  <a:pt x="375199" y="2949787"/>
                </a:lnTo>
                <a:cubicBezTo>
                  <a:pt x="386343" y="2959312"/>
                  <a:pt x="401964" y="2950740"/>
                  <a:pt x="413299" y="2960169"/>
                </a:cubicBezTo>
                <a:cubicBezTo>
                  <a:pt x="397392" y="2974267"/>
                  <a:pt x="370437" y="2960169"/>
                  <a:pt x="352434" y="2973409"/>
                </a:cubicBezTo>
                <a:cubicBezTo>
                  <a:pt x="345386" y="2969599"/>
                  <a:pt x="318621" y="2964456"/>
                  <a:pt x="322335" y="2979219"/>
                </a:cubicBezTo>
                <a:cubicBezTo>
                  <a:pt x="351930" y="2982810"/>
                  <a:pt x="381876" y="2982201"/>
                  <a:pt x="411299" y="2977410"/>
                </a:cubicBezTo>
                <a:lnTo>
                  <a:pt x="420157" y="2982744"/>
                </a:lnTo>
                <a:cubicBezTo>
                  <a:pt x="399145" y="2993126"/>
                  <a:pt x="374980" y="2995174"/>
                  <a:pt x="352530" y="2988459"/>
                </a:cubicBezTo>
                <a:lnTo>
                  <a:pt x="345481" y="2991983"/>
                </a:lnTo>
                <a:cubicBezTo>
                  <a:pt x="294998" y="2977696"/>
                  <a:pt x="349196" y="3011985"/>
                  <a:pt x="371103" y="2999508"/>
                </a:cubicBezTo>
                <a:cubicBezTo>
                  <a:pt x="377866" y="3002270"/>
                  <a:pt x="372246" y="3010176"/>
                  <a:pt x="380628" y="3012081"/>
                </a:cubicBezTo>
                <a:cubicBezTo>
                  <a:pt x="381533" y="3017186"/>
                  <a:pt x="381533" y="3022406"/>
                  <a:pt x="380628" y="3027511"/>
                </a:cubicBezTo>
                <a:cubicBezTo>
                  <a:pt x="361569" y="3033293"/>
                  <a:pt x="341919" y="3036903"/>
                  <a:pt x="322049" y="3038275"/>
                </a:cubicBezTo>
                <a:cubicBezTo>
                  <a:pt x="307286" y="3044085"/>
                  <a:pt x="292046" y="3058277"/>
                  <a:pt x="319382" y="3047800"/>
                </a:cubicBezTo>
                <a:cubicBezTo>
                  <a:pt x="325955" y="3049324"/>
                  <a:pt x="327955" y="3045133"/>
                  <a:pt x="332908" y="3044751"/>
                </a:cubicBezTo>
                <a:cubicBezTo>
                  <a:pt x="339956" y="3049990"/>
                  <a:pt x="350624" y="3047228"/>
                  <a:pt x="358911" y="3048180"/>
                </a:cubicBezTo>
                <a:cubicBezTo>
                  <a:pt x="363769" y="3051324"/>
                  <a:pt x="360054" y="3054467"/>
                  <a:pt x="361673" y="3056944"/>
                </a:cubicBezTo>
                <a:cubicBezTo>
                  <a:pt x="352815" y="3064087"/>
                  <a:pt x="343100" y="3062563"/>
                  <a:pt x="332432" y="3062563"/>
                </a:cubicBezTo>
                <a:cubicBezTo>
                  <a:pt x="326240" y="3065326"/>
                  <a:pt x="328527" y="3073993"/>
                  <a:pt x="329384" y="3079613"/>
                </a:cubicBezTo>
                <a:cubicBezTo>
                  <a:pt x="349196" y="3092281"/>
                  <a:pt x="317763" y="3084566"/>
                  <a:pt x="315382" y="3091614"/>
                </a:cubicBezTo>
                <a:cubicBezTo>
                  <a:pt x="310429" y="3101139"/>
                  <a:pt x="290427" y="3091614"/>
                  <a:pt x="282616" y="3101139"/>
                </a:cubicBezTo>
                <a:lnTo>
                  <a:pt x="282616" y="3104950"/>
                </a:lnTo>
                <a:cubicBezTo>
                  <a:pt x="275948" y="3114475"/>
                  <a:pt x="234991" y="3104950"/>
                  <a:pt x="246897" y="3121523"/>
                </a:cubicBezTo>
                <a:cubicBezTo>
                  <a:pt x="258518" y="3118952"/>
                  <a:pt x="255660" y="3129620"/>
                  <a:pt x="256422" y="3137906"/>
                </a:cubicBezTo>
                <a:lnTo>
                  <a:pt x="262232" y="3141716"/>
                </a:lnTo>
                <a:cubicBezTo>
                  <a:pt x="262232" y="3142764"/>
                  <a:pt x="262232" y="3143907"/>
                  <a:pt x="262709" y="3145335"/>
                </a:cubicBezTo>
                <a:cubicBezTo>
                  <a:pt x="257565" y="3150384"/>
                  <a:pt x="248707" y="3150193"/>
                  <a:pt x="243087" y="3153051"/>
                </a:cubicBezTo>
                <a:lnTo>
                  <a:pt x="243087" y="3160290"/>
                </a:lnTo>
                <a:cubicBezTo>
                  <a:pt x="257946" y="3159147"/>
                  <a:pt x="279568" y="3155623"/>
                  <a:pt x="295475" y="3162004"/>
                </a:cubicBezTo>
                <a:cubicBezTo>
                  <a:pt x="295475" y="3168005"/>
                  <a:pt x="284616" y="3164576"/>
                  <a:pt x="279187" y="3166005"/>
                </a:cubicBezTo>
                <a:cubicBezTo>
                  <a:pt x="256232" y="3172767"/>
                  <a:pt x="258518" y="3173054"/>
                  <a:pt x="279187" y="3184007"/>
                </a:cubicBezTo>
                <a:cubicBezTo>
                  <a:pt x="294332" y="3188293"/>
                  <a:pt x="305952" y="3169910"/>
                  <a:pt x="318621" y="3180293"/>
                </a:cubicBezTo>
                <a:cubicBezTo>
                  <a:pt x="332432" y="3179435"/>
                  <a:pt x="343766" y="3186293"/>
                  <a:pt x="358435" y="3184102"/>
                </a:cubicBezTo>
                <a:lnTo>
                  <a:pt x="374056" y="3193627"/>
                </a:lnTo>
                <a:cubicBezTo>
                  <a:pt x="357482" y="3202009"/>
                  <a:pt x="340528" y="3187055"/>
                  <a:pt x="326431" y="3195152"/>
                </a:cubicBezTo>
                <a:cubicBezTo>
                  <a:pt x="319459" y="3196695"/>
                  <a:pt x="312163" y="3195504"/>
                  <a:pt x="306047" y="3191817"/>
                </a:cubicBezTo>
                <a:cubicBezTo>
                  <a:pt x="284140" y="3192675"/>
                  <a:pt x="263280" y="3202867"/>
                  <a:pt x="240420" y="3199343"/>
                </a:cubicBezTo>
                <a:cubicBezTo>
                  <a:pt x="236420" y="3200676"/>
                  <a:pt x="237277" y="3202676"/>
                  <a:pt x="237087" y="3204486"/>
                </a:cubicBezTo>
                <a:lnTo>
                  <a:pt x="250040" y="3212106"/>
                </a:lnTo>
                <a:lnTo>
                  <a:pt x="250040" y="3219536"/>
                </a:lnTo>
                <a:cubicBezTo>
                  <a:pt x="244897" y="3222869"/>
                  <a:pt x="236229" y="3219536"/>
                  <a:pt x="236324" y="3227251"/>
                </a:cubicBezTo>
                <a:lnTo>
                  <a:pt x="224704" y="3233823"/>
                </a:lnTo>
                <a:cubicBezTo>
                  <a:pt x="229276" y="3239347"/>
                  <a:pt x="244706" y="3231727"/>
                  <a:pt x="243754" y="3241252"/>
                </a:cubicBezTo>
                <a:cubicBezTo>
                  <a:pt x="233372" y="3246110"/>
                  <a:pt x="220227" y="3245443"/>
                  <a:pt x="210893" y="3252778"/>
                </a:cubicBezTo>
                <a:cubicBezTo>
                  <a:pt x="210893" y="3258874"/>
                  <a:pt x="210893" y="3258874"/>
                  <a:pt x="214036" y="3261731"/>
                </a:cubicBezTo>
                <a:cubicBezTo>
                  <a:pt x="218179" y="3258855"/>
                  <a:pt x="223228" y="3257606"/>
                  <a:pt x="228228" y="3258207"/>
                </a:cubicBezTo>
                <a:lnTo>
                  <a:pt x="231086" y="3262970"/>
                </a:lnTo>
                <a:lnTo>
                  <a:pt x="224323" y="3267351"/>
                </a:lnTo>
                <a:lnTo>
                  <a:pt x="230610" y="3271161"/>
                </a:lnTo>
                <a:cubicBezTo>
                  <a:pt x="228895" y="3277733"/>
                  <a:pt x="236610" y="3276209"/>
                  <a:pt x="240135" y="3273066"/>
                </a:cubicBezTo>
                <a:cubicBezTo>
                  <a:pt x="247088" y="3277638"/>
                  <a:pt x="252327" y="3276495"/>
                  <a:pt x="261852" y="3276495"/>
                </a:cubicBezTo>
                <a:lnTo>
                  <a:pt x="272424" y="3284115"/>
                </a:lnTo>
                <a:cubicBezTo>
                  <a:pt x="280787" y="3282686"/>
                  <a:pt x="289369" y="3284601"/>
                  <a:pt x="296332" y="3289449"/>
                </a:cubicBezTo>
                <a:cubicBezTo>
                  <a:pt x="281664" y="3294878"/>
                  <a:pt x="268900" y="3289449"/>
                  <a:pt x="254136" y="3287639"/>
                </a:cubicBezTo>
                <a:cubicBezTo>
                  <a:pt x="250098" y="3284772"/>
                  <a:pt x="245154" y="3283486"/>
                  <a:pt x="240230" y="3284019"/>
                </a:cubicBezTo>
                <a:lnTo>
                  <a:pt x="231181" y="3289353"/>
                </a:lnTo>
                <a:cubicBezTo>
                  <a:pt x="224514" y="3306022"/>
                  <a:pt x="183556" y="3284115"/>
                  <a:pt x="178031" y="3300307"/>
                </a:cubicBezTo>
                <a:lnTo>
                  <a:pt x="184604" y="3304308"/>
                </a:lnTo>
                <a:lnTo>
                  <a:pt x="184604" y="3307927"/>
                </a:lnTo>
                <a:cubicBezTo>
                  <a:pt x="170697" y="3312785"/>
                  <a:pt x="154695" y="3307927"/>
                  <a:pt x="140313" y="3310595"/>
                </a:cubicBezTo>
                <a:cubicBezTo>
                  <a:pt x="136788" y="3314500"/>
                  <a:pt x="139741" y="3318786"/>
                  <a:pt x="138217" y="3322882"/>
                </a:cubicBezTo>
                <a:cubicBezTo>
                  <a:pt x="132026" y="3327263"/>
                  <a:pt x="115929" y="3320024"/>
                  <a:pt x="119167" y="3332407"/>
                </a:cubicBezTo>
                <a:cubicBezTo>
                  <a:pt x="118119" y="3336407"/>
                  <a:pt x="113071" y="3335169"/>
                  <a:pt x="109642" y="3335455"/>
                </a:cubicBezTo>
                <a:cubicBezTo>
                  <a:pt x="98621" y="3340284"/>
                  <a:pt x="87220" y="3344170"/>
                  <a:pt x="75542" y="3347075"/>
                </a:cubicBezTo>
                <a:cubicBezTo>
                  <a:pt x="62493" y="3354981"/>
                  <a:pt x="50015" y="3342408"/>
                  <a:pt x="53540" y="3366696"/>
                </a:cubicBezTo>
                <a:cubicBezTo>
                  <a:pt x="58207" y="3369935"/>
                  <a:pt x="64113" y="3368030"/>
                  <a:pt x="69447" y="3368601"/>
                </a:cubicBezTo>
                <a:cubicBezTo>
                  <a:pt x="77257" y="3362315"/>
                  <a:pt x="88497" y="3367554"/>
                  <a:pt x="96402" y="3361362"/>
                </a:cubicBezTo>
                <a:cubicBezTo>
                  <a:pt x="100117" y="3367363"/>
                  <a:pt x="120786" y="3362220"/>
                  <a:pt x="117357" y="3367839"/>
                </a:cubicBezTo>
                <a:cubicBezTo>
                  <a:pt x="107823" y="3369268"/>
                  <a:pt x="98536" y="3371993"/>
                  <a:pt x="89735" y="3375936"/>
                </a:cubicBezTo>
                <a:cubicBezTo>
                  <a:pt x="84877" y="3376507"/>
                  <a:pt x="78019" y="3374221"/>
                  <a:pt x="73923" y="3378222"/>
                </a:cubicBezTo>
                <a:cubicBezTo>
                  <a:pt x="78305" y="3381555"/>
                  <a:pt x="86591" y="3382317"/>
                  <a:pt x="86496" y="3388509"/>
                </a:cubicBezTo>
                <a:lnTo>
                  <a:pt x="80019" y="3392605"/>
                </a:lnTo>
                <a:lnTo>
                  <a:pt x="80019" y="3403177"/>
                </a:lnTo>
                <a:cubicBezTo>
                  <a:pt x="74209" y="3407559"/>
                  <a:pt x="65827" y="3410416"/>
                  <a:pt x="60969" y="3414703"/>
                </a:cubicBezTo>
                <a:lnTo>
                  <a:pt x="69542" y="3420132"/>
                </a:lnTo>
                <a:cubicBezTo>
                  <a:pt x="88592" y="3420894"/>
                  <a:pt x="110785" y="3408702"/>
                  <a:pt x="123930" y="3423846"/>
                </a:cubicBezTo>
                <a:cubicBezTo>
                  <a:pt x="135169" y="3422513"/>
                  <a:pt x="141360" y="3424704"/>
                  <a:pt x="138979" y="3436705"/>
                </a:cubicBezTo>
                <a:lnTo>
                  <a:pt x="145551" y="3440610"/>
                </a:lnTo>
                <a:cubicBezTo>
                  <a:pt x="145551" y="3441944"/>
                  <a:pt x="145551" y="3443182"/>
                  <a:pt x="145551" y="3444421"/>
                </a:cubicBezTo>
                <a:cubicBezTo>
                  <a:pt x="161363" y="3449659"/>
                  <a:pt x="131740" y="3451088"/>
                  <a:pt x="125739" y="3458994"/>
                </a:cubicBezTo>
                <a:cubicBezTo>
                  <a:pt x="125739" y="3459946"/>
                  <a:pt x="125739" y="3461089"/>
                  <a:pt x="125739" y="3462328"/>
                </a:cubicBezTo>
                <a:cubicBezTo>
                  <a:pt x="133264" y="3468805"/>
                  <a:pt x="151838" y="3458232"/>
                  <a:pt x="152123" y="3469852"/>
                </a:cubicBezTo>
                <a:cubicBezTo>
                  <a:pt x="138227" y="3472462"/>
                  <a:pt x="124206" y="3474339"/>
                  <a:pt x="110118" y="3475472"/>
                </a:cubicBezTo>
                <a:cubicBezTo>
                  <a:pt x="106499" y="3475472"/>
                  <a:pt x="104689" y="3479473"/>
                  <a:pt x="106880" y="3481378"/>
                </a:cubicBezTo>
                <a:cubicBezTo>
                  <a:pt x="114405" y="3484426"/>
                  <a:pt x="111547" y="3489855"/>
                  <a:pt x="118786" y="3491855"/>
                </a:cubicBezTo>
                <a:lnTo>
                  <a:pt x="118786" y="3499666"/>
                </a:lnTo>
                <a:cubicBezTo>
                  <a:pt x="131454" y="3507371"/>
                  <a:pt x="146370" y="3510524"/>
                  <a:pt x="161077" y="3508619"/>
                </a:cubicBezTo>
                <a:cubicBezTo>
                  <a:pt x="189652" y="3497570"/>
                  <a:pt x="175936" y="3515477"/>
                  <a:pt x="158791" y="3521478"/>
                </a:cubicBezTo>
                <a:lnTo>
                  <a:pt x="158791" y="3528717"/>
                </a:lnTo>
                <a:cubicBezTo>
                  <a:pt x="178794" y="3534146"/>
                  <a:pt x="199653" y="3527478"/>
                  <a:pt x="219846" y="3534337"/>
                </a:cubicBezTo>
                <a:cubicBezTo>
                  <a:pt x="227819" y="3528936"/>
                  <a:pt x="237391" y="3526383"/>
                  <a:pt x="246992" y="3527098"/>
                </a:cubicBezTo>
                <a:cubicBezTo>
                  <a:pt x="251850" y="3528336"/>
                  <a:pt x="249279" y="3531479"/>
                  <a:pt x="251850" y="3533194"/>
                </a:cubicBezTo>
                <a:cubicBezTo>
                  <a:pt x="254708" y="3535013"/>
                  <a:pt x="257670" y="3536660"/>
                  <a:pt x="260708" y="3538146"/>
                </a:cubicBezTo>
                <a:cubicBezTo>
                  <a:pt x="264766" y="3538423"/>
                  <a:pt x="268805" y="3537385"/>
                  <a:pt x="272234" y="3535194"/>
                </a:cubicBezTo>
                <a:cubicBezTo>
                  <a:pt x="279187" y="3531860"/>
                  <a:pt x="295761" y="3539480"/>
                  <a:pt x="296618" y="3528907"/>
                </a:cubicBezTo>
                <a:cubicBezTo>
                  <a:pt x="305666" y="3524716"/>
                  <a:pt x="316525" y="3530146"/>
                  <a:pt x="326336" y="3523478"/>
                </a:cubicBezTo>
                <a:cubicBezTo>
                  <a:pt x="348910" y="3545671"/>
                  <a:pt x="401774" y="3525859"/>
                  <a:pt x="421586" y="3533003"/>
                </a:cubicBezTo>
                <a:lnTo>
                  <a:pt x="421586" y="3536623"/>
                </a:lnTo>
                <a:cubicBezTo>
                  <a:pt x="403317" y="3541804"/>
                  <a:pt x="384533" y="3544995"/>
                  <a:pt x="365579" y="3546148"/>
                </a:cubicBezTo>
                <a:lnTo>
                  <a:pt x="356054" y="3551672"/>
                </a:lnTo>
                <a:cubicBezTo>
                  <a:pt x="386343" y="3568817"/>
                  <a:pt x="424348" y="3545862"/>
                  <a:pt x="453971" y="3552339"/>
                </a:cubicBezTo>
                <a:cubicBezTo>
                  <a:pt x="453971" y="3558339"/>
                  <a:pt x="459210" y="3557102"/>
                  <a:pt x="464543" y="3557196"/>
                </a:cubicBezTo>
                <a:cubicBezTo>
                  <a:pt x="467592" y="3559578"/>
                  <a:pt x="474068" y="3560816"/>
                  <a:pt x="474068" y="3565864"/>
                </a:cubicBezTo>
                <a:cubicBezTo>
                  <a:pt x="463972" y="3578437"/>
                  <a:pt x="452256" y="3564435"/>
                  <a:pt x="440826" y="3570436"/>
                </a:cubicBezTo>
                <a:cubicBezTo>
                  <a:pt x="437588" y="3573008"/>
                  <a:pt x="429587" y="3570436"/>
                  <a:pt x="428158" y="3574437"/>
                </a:cubicBezTo>
                <a:cubicBezTo>
                  <a:pt x="437112" y="3586534"/>
                  <a:pt x="467592" y="3575866"/>
                  <a:pt x="483689" y="3579294"/>
                </a:cubicBezTo>
                <a:cubicBezTo>
                  <a:pt x="489309" y="3577771"/>
                  <a:pt x="485213" y="3573389"/>
                  <a:pt x="490642" y="3571865"/>
                </a:cubicBezTo>
                <a:cubicBezTo>
                  <a:pt x="496071" y="3570341"/>
                  <a:pt x="491214" y="3565674"/>
                  <a:pt x="499214" y="3564435"/>
                </a:cubicBezTo>
                <a:cubicBezTo>
                  <a:pt x="504358" y="3563102"/>
                  <a:pt x="520836" y="3568341"/>
                  <a:pt x="520074" y="3559292"/>
                </a:cubicBezTo>
                <a:cubicBezTo>
                  <a:pt x="517979" y="3557387"/>
                  <a:pt x="512645" y="3556720"/>
                  <a:pt x="513502" y="3553482"/>
                </a:cubicBezTo>
                <a:lnTo>
                  <a:pt x="523027" y="3553482"/>
                </a:lnTo>
                <a:cubicBezTo>
                  <a:pt x="528361" y="3551862"/>
                  <a:pt x="524837" y="3547767"/>
                  <a:pt x="529980" y="3545862"/>
                </a:cubicBezTo>
                <a:cubicBezTo>
                  <a:pt x="535124" y="3543957"/>
                  <a:pt x="546649" y="3533194"/>
                  <a:pt x="546363" y="3544433"/>
                </a:cubicBezTo>
                <a:cubicBezTo>
                  <a:pt x="552078" y="3548814"/>
                  <a:pt x="618468" y="3546338"/>
                  <a:pt x="599132" y="3536813"/>
                </a:cubicBezTo>
                <a:lnTo>
                  <a:pt x="599132" y="3529670"/>
                </a:lnTo>
                <a:lnTo>
                  <a:pt x="604847" y="3525955"/>
                </a:lnTo>
                <a:lnTo>
                  <a:pt x="598751" y="3522144"/>
                </a:lnTo>
                <a:lnTo>
                  <a:pt x="598751" y="3511286"/>
                </a:lnTo>
                <a:lnTo>
                  <a:pt x="592369" y="3507381"/>
                </a:lnTo>
                <a:lnTo>
                  <a:pt x="598560" y="3503571"/>
                </a:lnTo>
                <a:cubicBezTo>
                  <a:pt x="599418" y="3500523"/>
                  <a:pt x="597322" y="3498523"/>
                  <a:pt x="593512" y="3497475"/>
                </a:cubicBezTo>
                <a:cubicBezTo>
                  <a:pt x="591702" y="3492998"/>
                  <a:pt x="589512" y="3488712"/>
                  <a:pt x="597989" y="3485759"/>
                </a:cubicBezTo>
                <a:cubicBezTo>
                  <a:pt x="598732" y="3480873"/>
                  <a:pt x="598979" y="3475929"/>
                  <a:pt x="598751" y="3470995"/>
                </a:cubicBezTo>
                <a:lnTo>
                  <a:pt x="592560" y="3466995"/>
                </a:lnTo>
                <a:cubicBezTo>
                  <a:pt x="592560" y="3465947"/>
                  <a:pt x="592560" y="3464804"/>
                  <a:pt x="592083" y="3463471"/>
                </a:cubicBezTo>
                <a:lnTo>
                  <a:pt x="585702" y="3459565"/>
                </a:lnTo>
                <a:lnTo>
                  <a:pt x="592083" y="3455660"/>
                </a:lnTo>
                <a:cubicBezTo>
                  <a:pt x="592083" y="3454422"/>
                  <a:pt x="592083" y="3453184"/>
                  <a:pt x="592083" y="3452136"/>
                </a:cubicBezTo>
                <a:lnTo>
                  <a:pt x="585797" y="3448136"/>
                </a:lnTo>
                <a:cubicBezTo>
                  <a:pt x="585797" y="3442896"/>
                  <a:pt x="591798" y="3441753"/>
                  <a:pt x="595322" y="3439277"/>
                </a:cubicBezTo>
                <a:lnTo>
                  <a:pt x="603418" y="3439277"/>
                </a:lnTo>
                <a:lnTo>
                  <a:pt x="606847" y="3433753"/>
                </a:lnTo>
                <a:lnTo>
                  <a:pt x="592655" y="3427466"/>
                </a:lnTo>
                <a:lnTo>
                  <a:pt x="592655" y="3419084"/>
                </a:lnTo>
                <a:lnTo>
                  <a:pt x="598370" y="3415655"/>
                </a:lnTo>
                <a:lnTo>
                  <a:pt x="601323" y="3409845"/>
                </a:lnTo>
                <a:cubicBezTo>
                  <a:pt x="612752" y="3408702"/>
                  <a:pt x="621992" y="3409845"/>
                  <a:pt x="618944" y="3422703"/>
                </a:cubicBezTo>
                <a:lnTo>
                  <a:pt x="613134" y="3425942"/>
                </a:lnTo>
                <a:cubicBezTo>
                  <a:pt x="611133" y="3431085"/>
                  <a:pt x="613134" y="3436419"/>
                  <a:pt x="612276" y="3441087"/>
                </a:cubicBezTo>
                <a:lnTo>
                  <a:pt x="618563" y="3444611"/>
                </a:lnTo>
                <a:lnTo>
                  <a:pt x="618563" y="3466804"/>
                </a:lnTo>
                <a:lnTo>
                  <a:pt x="612657" y="3470614"/>
                </a:lnTo>
                <a:cubicBezTo>
                  <a:pt x="611895" y="3493760"/>
                  <a:pt x="612657" y="3517096"/>
                  <a:pt x="612657" y="3540433"/>
                </a:cubicBezTo>
                <a:lnTo>
                  <a:pt x="619134" y="3544338"/>
                </a:lnTo>
                <a:lnTo>
                  <a:pt x="612943" y="3548053"/>
                </a:lnTo>
                <a:lnTo>
                  <a:pt x="612943" y="3559197"/>
                </a:lnTo>
                <a:cubicBezTo>
                  <a:pt x="621611" y="3564435"/>
                  <a:pt x="621611" y="3564817"/>
                  <a:pt x="613705" y="3569484"/>
                </a:cubicBezTo>
                <a:cubicBezTo>
                  <a:pt x="610752" y="3598059"/>
                  <a:pt x="613705" y="3628539"/>
                  <a:pt x="612657" y="3658066"/>
                </a:cubicBezTo>
                <a:lnTo>
                  <a:pt x="606466" y="3662257"/>
                </a:lnTo>
                <a:lnTo>
                  <a:pt x="606466" y="3669496"/>
                </a:lnTo>
                <a:lnTo>
                  <a:pt x="612372" y="3673211"/>
                </a:lnTo>
                <a:lnTo>
                  <a:pt x="606180" y="3677021"/>
                </a:lnTo>
                <a:lnTo>
                  <a:pt x="606180" y="3680641"/>
                </a:lnTo>
                <a:lnTo>
                  <a:pt x="612467" y="3684451"/>
                </a:lnTo>
                <a:lnTo>
                  <a:pt x="612467" y="3703501"/>
                </a:lnTo>
                <a:lnTo>
                  <a:pt x="603704" y="3704929"/>
                </a:lnTo>
                <a:cubicBezTo>
                  <a:pt x="587321" y="3697595"/>
                  <a:pt x="565604" y="3692833"/>
                  <a:pt x="549030" y="3701214"/>
                </a:cubicBezTo>
                <a:lnTo>
                  <a:pt x="540553" y="3699595"/>
                </a:lnTo>
                <a:lnTo>
                  <a:pt x="540553" y="3695214"/>
                </a:lnTo>
                <a:cubicBezTo>
                  <a:pt x="555031" y="3682926"/>
                  <a:pt x="573890" y="3687880"/>
                  <a:pt x="591702" y="3685022"/>
                </a:cubicBezTo>
                <a:cubicBezTo>
                  <a:pt x="594941" y="3679878"/>
                  <a:pt x="591702" y="3674354"/>
                  <a:pt x="593893" y="3669115"/>
                </a:cubicBezTo>
                <a:cubicBezTo>
                  <a:pt x="618563" y="3644922"/>
                  <a:pt x="538743" y="3662829"/>
                  <a:pt x="527885" y="3655209"/>
                </a:cubicBezTo>
                <a:cubicBezTo>
                  <a:pt x="525313" y="3644064"/>
                  <a:pt x="550459" y="3651303"/>
                  <a:pt x="555793" y="3649304"/>
                </a:cubicBezTo>
                <a:cubicBezTo>
                  <a:pt x="563508" y="3642160"/>
                  <a:pt x="597227" y="3644922"/>
                  <a:pt x="592369" y="3636064"/>
                </a:cubicBezTo>
                <a:cubicBezTo>
                  <a:pt x="578081" y="3629777"/>
                  <a:pt x="548173" y="3641969"/>
                  <a:pt x="540267" y="3629967"/>
                </a:cubicBezTo>
                <a:lnTo>
                  <a:pt x="530742" y="3623586"/>
                </a:lnTo>
                <a:cubicBezTo>
                  <a:pt x="498672" y="3608460"/>
                  <a:pt x="461248" y="3609803"/>
                  <a:pt x="430349" y="3627205"/>
                </a:cubicBezTo>
                <a:cubicBezTo>
                  <a:pt x="409108" y="3635206"/>
                  <a:pt x="385010" y="3624443"/>
                  <a:pt x="366055" y="3638254"/>
                </a:cubicBezTo>
                <a:cubicBezTo>
                  <a:pt x="361388" y="3638826"/>
                  <a:pt x="348624" y="3635778"/>
                  <a:pt x="349672" y="3642827"/>
                </a:cubicBezTo>
                <a:cubicBezTo>
                  <a:pt x="363102" y="3649875"/>
                  <a:pt x="383295" y="3643684"/>
                  <a:pt x="399012" y="3645684"/>
                </a:cubicBezTo>
                <a:cubicBezTo>
                  <a:pt x="407775" y="3642064"/>
                  <a:pt x="420633" y="3634730"/>
                  <a:pt x="430635" y="3641398"/>
                </a:cubicBezTo>
                <a:cubicBezTo>
                  <a:pt x="446351" y="3641398"/>
                  <a:pt x="449685" y="3641398"/>
                  <a:pt x="448065" y="3658733"/>
                </a:cubicBezTo>
                <a:cubicBezTo>
                  <a:pt x="455876" y="3660257"/>
                  <a:pt x="452447" y="3665401"/>
                  <a:pt x="457590" y="3667687"/>
                </a:cubicBezTo>
                <a:cubicBezTo>
                  <a:pt x="465972" y="3661971"/>
                  <a:pt x="475116" y="3664734"/>
                  <a:pt x="485022" y="3664162"/>
                </a:cubicBezTo>
                <a:lnTo>
                  <a:pt x="487975" y="3669020"/>
                </a:lnTo>
                <a:cubicBezTo>
                  <a:pt x="484070" y="3670830"/>
                  <a:pt x="480641" y="3674735"/>
                  <a:pt x="476545" y="3674544"/>
                </a:cubicBezTo>
                <a:cubicBezTo>
                  <a:pt x="458543" y="3665019"/>
                  <a:pt x="436826" y="3687499"/>
                  <a:pt x="418157" y="3675211"/>
                </a:cubicBezTo>
                <a:cubicBezTo>
                  <a:pt x="393678" y="3695023"/>
                  <a:pt x="359388" y="3670353"/>
                  <a:pt x="335670" y="3684736"/>
                </a:cubicBezTo>
                <a:lnTo>
                  <a:pt x="338814" y="3689499"/>
                </a:lnTo>
                <a:cubicBezTo>
                  <a:pt x="411775" y="3696547"/>
                  <a:pt x="329289" y="3712264"/>
                  <a:pt x="307095" y="3700738"/>
                </a:cubicBezTo>
                <a:cubicBezTo>
                  <a:pt x="268995" y="3701596"/>
                  <a:pt x="225275" y="3706644"/>
                  <a:pt x="190128" y="3710930"/>
                </a:cubicBezTo>
                <a:cubicBezTo>
                  <a:pt x="181041" y="3711511"/>
                  <a:pt x="172050" y="3713007"/>
                  <a:pt x="163268" y="3715407"/>
                </a:cubicBezTo>
                <a:cubicBezTo>
                  <a:pt x="159839" y="3715407"/>
                  <a:pt x="158505" y="3717312"/>
                  <a:pt x="158886" y="3719503"/>
                </a:cubicBezTo>
                <a:cubicBezTo>
                  <a:pt x="179174" y="3733504"/>
                  <a:pt x="209655" y="3718360"/>
                  <a:pt x="234420" y="3722551"/>
                </a:cubicBezTo>
                <a:cubicBezTo>
                  <a:pt x="238230" y="3721217"/>
                  <a:pt x="237372" y="3719312"/>
                  <a:pt x="237848" y="3717598"/>
                </a:cubicBezTo>
                <a:cubicBezTo>
                  <a:pt x="252993" y="3717598"/>
                  <a:pt x="274520" y="3720264"/>
                  <a:pt x="292046" y="3718931"/>
                </a:cubicBezTo>
                <a:cubicBezTo>
                  <a:pt x="320621" y="3711978"/>
                  <a:pt x="357673" y="3717312"/>
                  <a:pt x="385962" y="3726360"/>
                </a:cubicBezTo>
                <a:cubicBezTo>
                  <a:pt x="398821" y="3726360"/>
                  <a:pt x="412251" y="3740839"/>
                  <a:pt x="424062" y="3730171"/>
                </a:cubicBezTo>
                <a:cubicBezTo>
                  <a:pt x="431777" y="3735505"/>
                  <a:pt x="441207" y="3733219"/>
                  <a:pt x="450351" y="3733695"/>
                </a:cubicBezTo>
                <a:cubicBezTo>
                  <a:pt x="455590" y="3737314"/>
                  <a:pt x="455590" y="3737410"/>
                  <a:pt x="450351" y="3741124"/>
                </a:cubicBezTo>
                <a:cubicBezTo>
                  <a:pt x="439588" y="3739981"/>
                  <a:pt x="427682" y="3754555"/>
                  <a:pt x="418823" y="3745315"/>
                </a:cubicBezTo>
                <a:cubicBezTo>
                  <a:pt x="413871" y="3745315"/>
                  <a:pt x="411775" y="3749887"/>
                  <a:pt x="405298" y="3748363"/>
                </a:cubicBezTo>
                <a:cubicBezTo>
                  <a:pt x="391868" y="3757888"/>
                  <a:pt x="331194" y="3744554"/>
                  <a:pt x="381295" y="3764842"/>
                </a:cubicBezTo>
                <a:cubicBezTo>
                  <a:pt x="376628" y="3767889"/>
                  <a:pt x="370532" y="3766652"/>
                  <a:pt x="364722" y="3770271"/>
                </a:cubicBezTo>
                <a:cubicBezTo>
                  <a:pt x="349672" y="3772747"/>
                  <a:pt x="293379" y="3765413"/>
                  <a:pt x="290617" y="3780272"/>
                </a:cubicBezTo>
                <a:cubicBezTo>
                  <a:pt x="333670" y="3784939"/>
                  <a:pt x="378914" y="3781891"/>
                  <a:pt x="420824" y="3783320"/>
                </a:cubicBezTo>
                <a:cubicBezTo>
                  <a:pt x="405755" y="3785454"/>
                  <a:pt x="391429" y="3791245"/>
                  <a:pt x="379104" y="3800179"/>
                </a:cubicBezTo>
                <a:lnTo>
                  <a:pt x="358530" y="3800179"/>
                </a:lnTo>
                <a:cubicBezTo>
                  <a:pt x="355673" y="3801799"/>
                  <a:pt x="355673" y="3801799"/>
                  <a:pt x="361864" y="3805513"/>
                </a:cubicBezTo>
                <a:lnTo>
                  <a:pt x="361864" y="3815800"/>
                </a:lnTo>
                <a:cubicBezTo>
                  <a:pt x="343576" y="3825325"/>
                  <a:pt x="331956" y="3816372"/>
                  <a:pt x="312048" y="3817801"/>
                </a:cubicBezTo>
                <a:lnTo>
                  <a:pt x="304142" y="3823230"/>
                </a:lnTo>
                <a:cubicBezTo>
                  <a:pt x="316620" y="3834564"/>
                  <a:pt x="342242" y="3830469"/>
                  <a:pt x="364912" y="3835993"/>
                </a:cubicBezTo>
                <a:cubicBezTo>
                  <a:pt x="384276" y="3830040"/>
                  <a:pt x="404984" y="3830040"/>
                  <a:pt x="424348" y="3835993"/>
                </a:cubicBezTo>
                <a:lnTo>
                  <a:pt x="431111" y="3832564"/>
                </a:lnTo>
                <a:cubicBezTo>
                  <a:pt x="439817" y="3837289"/>
                  <a:pt x="450313" y="3837289"/>
                  <a:pt x="459019" y="3832564"/>
                </a:cubicBezTo>
                <a:cubicBezTo>
                  <a:pt x="474354" y="3830945"/>
                  <a:pt x="494071" y="3837327"/>
                  <a:pt x="506644" y="3826468"/>
                </a:cubicBezTo>
                <a:cubicBezTo>
                  <a:pt x="506644" y="3821420"/>
                  <a:pt x="500453" y="3820277"/>
                  <a:pt x="497119" y="3817801"/>
                </a:cubicBezTo>
                <a:cubicBezTo>
                  <a:pt x="480022" y="3818677"/>
                  <a:pt x="462962" y="3815410"/>
                  <a:pt x="447398" y="3808276"/>
                </a:cubicBezTo>
                <a:cubicBezTo>
                  <a:pt x="464258" y="3796179"/>
                  <a:pt x="483498" y="3810180"/>
                  <a:pt x="503596" y="3806371"/>
                </a:cubicBezTo>
                <a:lnTo>
                  <a:pt x="519693" y="3796846"/>
                </a:lnTo>
                <a:cubicBezTo>
                  <a:pt x="510121" y="3792169"/>
                  <a:pt x="500300" y="3788035"/>
                  <a:pt x="490261" y="3784463"/>
                </a:cubicBezTo>
                <a:lnTo>
                  <a:pt x="483403" y="3787892"/>
                </a:lnTo>
                <a:cubicBezTo>
                  <a:pt x="471401" y="3778367"/>
                  <a:pt x="498643" y="3780844"/>
                  <a:pt x="502453" y="3780653"/>
                </a:cubicBezTo>
                <a:cubicBezTo>
                  <a:pt x="514169" y="3784273"/>
                  <a:pt x="525027" y="3792274"/>
                  <a:pt x="535790" y="3784558"/>
                </a:cubicBezTo>
                <a:cubicBezTo>
                  <a:pt x="554840" y="3794083"/>
                  <a:pt x="581034" y="3778462"/>
                  <a:pt x="598465" y="3771033"/>
                </a:cubicBezTo>
                <a:cubicBezTo>
                  <a:pt x="598465" y="3769890"/>
                  <a:pt x="598465" y="3768651"/>
                  <a:pt x="598465" y="3767509"/>
                </a:cubicBezTo>
                <a:cubicBezTo>
                  <a:pt x="587702" y="3758841"/>
                  <a:pt x="568747" y="3765032"/>
                  <a:pt x="592274" y="3753126"/>
                </a:cubicBezTo>
                <a:lnTo>
                  <a:pt x="592274" y="3738362"/>
                </a:lnTo>
                <a:cubicBezTo>
                  <a:pt x="589988" y="3735219"/>
                  <a:pt x="581892" y="3737791"/>
                  <a:pt x="579415" y="3734552"/>
                </a:cubicBezTo>
                <a:cubicBezTo>
                  <a:pt x="587702" y="3730933"/>
                  <a:pt x="595608" y="3733600"/>
                  <a:pt x="591798" y="3723218"/>
                </a:cubicBezTo>
                <a:cubicBezTo>
                  <a:pt x="588273" y="3718741"/>
                  <a:pt x="561794" y="3725789"/>
                  <a:pt x="569319" y="3717978"/>
                </a:cubicBezTo>
                <a:cubicBezTo>
                  <a:pt x="578682" y="3717045"/>
                  <a:pt x="587816" y="3714569"/>
                  <a:pt x="596369" y="3710645"/>
                </a:cubicBezTo>
                <a:cubicBezTo>
                  <a:pt x="601951" y="3710692"/>
                  <a:pt x="607399" y="3712416"/>
                  <a:pt x="611990" y="3715597"/>
                </a:cubicBezTo>
                <a:lnTo>
                  <a:pt x="611990" y="3768175"/>
                </a:lnTo>
                <a:lnTo>
                  <a:pt x="605514" y="3772271"/>
                </a:lnTo>
                <a:cubicBezTo>
                  <a:pt x="605514" y="3779796"/>
                  <a:pt x="620277" y="3779701"/>
                  <a:pt x="606466" y="3786178"/>
                </a:cubicBezTo>
                <a:cubicBezTo>
                  <a:pt x="605285" y="3795912"/>
                  <a:pt x="604961" y="3805723"/>
                  <a:pt x="605514" y="3815514"/>
                </a:cubicBezTo>
                <a:cubicBezTo>
                  <a:pt x="595103" y="3824002"/>
                  <a:pt x="580063" y="3823639"/>
                  <a:pt x="570081" y="3814657"/>
                </a:cubicBezTo>
                <a:cubicBezTo>
                  <a:pt x="565213" y="3815067"/>
                  <a:pt x="560365" y="3813676"/>
                  <a:pt x="556460" y="3810752"/>
                </a:cubicBezTo>
                <a:lnTo>
                  <a:pt x="549506" y="3810752"/>
                </a:lnTo>
                <a:lnTo>
                  <a:pt x="527218" y="3823706"/>
                </a:lnTo>
                <a:cubicBezTo>
                  <a:pt x="536743" y="3827993"/>
                  <a:pt x="551602" y="3821706"/>
                  <a:pt x="558841" y="3831326"/>
                </a:cubicBezTo>
                <a:cubicBezTo>
                  <a:pt x="546839" y="3833136"/>
                  <a:pt x="535029" y="3833803"/>
                  <a:pt x="523408" y="3836469"/>
                </a:cubicBezTo>
                <a:cubicBezTo>
                  <a:pt x="518264" y="3838470"/>
                  <a:pt x="521693" y="3843232"/>
                  <a:pt x="515979" y="3843709"/>
                </a:cubicBezTo>
                <a:cubicBezTo>
                  <a:pt x="495785" y="3845614"/>
                  <a:pt x="477212" y="3838470"/>
                  <a:pt x="457876" y="3839994"/>
                </a:cubicBezTo>
                <a:cubicBezTo>
                  <a:pt x="436540" y="3851138"/>
                  <a:pt x="414537" y="3834946"/>
                  <a:pt x="392154" y="3843804"/>
                </a:cubicBezTo>
                <a:cubicBezTo>
                  <a:pt x="382629" y="3837232"/>
                  <a:pt x="364531" y="3837803"/>
                  <a:pt x="368913" y="3852757"/>
                </a:cubicBezTo>
                <a:cubicBezTo>
                  <a:pt x="381105" y="3862282"/>
                  <a:pt x="400345" y="3859710"/>
                  <a:pt x="413775" y="3854853"/>
                </a:cubicBezTo>
                <a:cubicBezTo>
                  <a:pt x="445208" y="3851424"/>
                  <a:pt x="482069" y="3863139"/>
                  <a:pt x="510168" y="3847519"/>
                </a:cubicBezTo>
                <a:cubicBezTo>
                  <a:pt x="518388" y="3852529"/>
                  <a:pt x="528713" y="3852529"/>
                  <a:pt x="536934" y="3847519"/>
                </a:cubicBezTo>
                <a:cubicBezTo>
                  <a:pt x="551031" y="3854567"/>
                  <a:pt x="568176" y="3854758"/>
                  <a:pt x="582654" y="3861996"/>
                </a:cubicBezTo>
                <a:lnTo>
                  <a:pt x="598656" y="3852471"/>
                </a:lnTo>
                <a:lnTo>
                  <a:pt x="592560" y="3848757"/>
                </a:lnTo>
                <a:cubicBezTo>
                  <a:pt x="594084" y="3841232"/>
                  <a:pt x="589035" y="3829707"/>
                  <a:pt x="595417" y="3824945"/>
                </a:cubicBezTo>
                <a:cubicBezTo>
                  <a:pt x="611229" y="3831231"/>
                  <a:pt x="604942" y="3836851"/>
                  <a:pt x="604942" y="3867712"/>
                </a:cubicBezTo>
                <a:cubicBezTo>
                  <a:pt x="602751" y="3869807"/>
                  <a:pt x="599037" y="3868759"/>
                  <a:pt x="596179" y="3869045"/>
                </a:cubicBezTo>
                <a:cubicBezTo>
                  <a:pt x="580177" y="3860663"/>
                  <a:pt x="562270" y="3869045"/>
                  <a:pt x="545601" y="3861616"/>
                </a:cubicBezTo>
                <a:cubicBezTo>
                  <a:pt x="526551" y="3854662"/>
                  <a:pt x="503787" y="3859710"/>
                  <a:pt x="484260" y="3865235"/>
                </a:cubicBezTo>
                <a:cubicBezTo>
                  <a:pt x="447780" y="3869426"/>
                  <a:pt x="409584" y="3861711"/>
                  <a:pt x="375961" y="3874760"/>
                </a:cubicBezTo>
                <a:cubicBezTo>
                  <a:pt x="375961" y="3876379"/>
                  <a:pt x="375961" y="3877617"/>
                  <a:pt x="375961" y="3878760"/>
                </a:cubicBezTo>
                <a:cubicBezTo>
                  <a:pt x="393868" y="3884761"/>
                  <a:pt x="416823" y="3875808"/>
                  <a:pt x="434254" y="3882666"/>
                </a:cubicBezTo>
                <a:cubicBezTo>
                  <a:pt x="416128" y="3886914"/>
                  <a:pt x="397516" y="3888676"/>
                  <a:pt x="378914" y="3887905"/>
                </a:cubicBezTo>
                <a:cubicBezTo>
                  <a:pt x="375294" y="3891620"/>
                  <a:pt x="375294" y="3891620"/>
                  <a:pt x="377199" y="3905240"/>
                </a:cubicBezTo>
                <a:cubicBezTo>
                  <a:pt x="392963" y="3904526"/>
                  <a:pt x="408460" y="3909536"/>
                  <a:pt x="420824" y="3919337"/>
                </a:cubicBezTo>
                <a:lnTo>
                  <a:pt x="411965" y="3924766"/>
                </a:lnTo>
                <a:cubicBezTo>
                  <a:pt x="402440" y="3923528"/>
                  <a:pt x="396535" y="3930386"/>
                  <a:pt x="388820" y="3934291"/>
                </a:cubicBezTo>
                <a:lnTo>
                  <a:pt x="388820" y="3942102"/>
                </a:lnTo>
                <a:cubicBezTo>
                  <a:pt x="395202" y="3943150"/>
                  <a:pt x="404155" y="3944102"/>
                  <a:pt x="407870" y="3949436"/>
                </a:cubicBezTo>
                <a:cubicBezTo>
                  <a:pt x="399964" y="3952961"/>
                  <a:pt x="385296" y="3945531"/>
                  <a:pt x="388820" y="3963438"/>
                </a:cubicBezTo>
                <a:lnTo>
                  <a:pt x="383105" y="3967248"/>
                </a:lnTo>
                <a:cubicBezTo>
                  <a:pt x="381295" y="3977345"/>
                  <a:pt x="403012" y="3970296"/>
                  <a:pt x="408822" y="3978487"/>
                </a:cubicBezTo>
                <a:cubicBezTo>
                  <a:pt x="400345" y="3984012"/>
                  <a:pt x="380247" y="3974392"/>
                  <a:pt x="375866" y="3984393"/>
                </a:cubicBezTo>
                <a:cubicBezTo>
                  <a:pt x="361578" y="3996109"/>
                  <a:pt x="383867" y="3989822"/>
                  <a:pt x="392154" y="3991346"/>
                </a:cubicBezTo>
                <a:cubicBezTo>
                  <a:pt x="397106" y="3995252"/>
                  <a:pt x="397106" y="3995252"/>
                  <a:pt x="392154" y="3998776"/>
                </a:cubicBezTo>
                <a:cubicBezTo>
                  <a:pt x="375771" y="4002585"/>
                  <a:pt x="358054" y="4002681"/>
                  <a:pt x="343290" y="4011634"/>
                </a:cubicBezTo>
                <a:cubicBezTo>
                  <a:pt x="354530" y="4020302"/>
                  <a:pt x="366531" y="4016397"/>
                  <a:pt x="380247" y="4017159"/>
                </a:cubicBezTo>
                <a:lnTo>
                  <a:pt x="384057" y="4010872"/>
                </a:lnTo>
                <a:cubicBezTo>
                  <a:pt x="391011" y="4010015"/>
                  <a:pt x="456733" y="4004871"/>
                  <a:pt x="437493" y="4017159"/>
                </a:cubicBezTo>
                <a:cubicBezTo>
                  <a:pt x="427625" y="4015730"/>
                  <a:pt x="417566" y="4017635"/>
                  <a:pt x="408918" y="4022588"/>
                </a:cubicBezTo>
                <a:cubicBezTo>
                  <a:pt x="418443" y="4027827"/>
                  <a:pt x="435397" y="4020302"/>
                  <a:pt x="441588" y="4030875"/>
                </a:cubicBezTo>
                <a:cubicBezTo>
                  <a:pt x="441588" y="4034685"/>
                  <a:pt x="452733" y="4037352"/>
                  <a:pt x="444636" y="4039257"/>
                </a:cubicBezTo>
                <a:cubicBezTo>
                  <a:pt x="431301" y="4042781"/>
                  <a:pt x="416918" y="4031065"/>
                  <a:pt x="406536" y="4039257"/>
                </a:cubicBezTo>
                <a:cubicBezTo>
                  <a:pt x="399745" y="4040495"/>
                  <a:pt x="392744" y="4039352"/>
                  <a:pt x="386629" y="4036209"/>
                </a:cubicBezTo>
                <a:cubicBezTo>
                  <a:pt x="349196" y="4055259"/>
                  <a:pt x="361769" y="4048972"/>
                  <a:pt x="389487" y="4059545"/>
                </a:cubicBezTo>
                <a:cubicBezTo>
                  <a:pt x="389487" y="4061260"/>
                  <a:pt x="389487" y="4062403"/>
                  <a:pt x="389487" y="4063546"/>
                </a:cubicBezTo>
                <a:cubicBezTo>
                  <a:pt x="386439" y="4066689"/>
                  <a:pt x="373770" y="4063070"/>
                  <a:pt x="377199" y="4070880"/>
                </a:cubicBezTo>
                <a:lnTo>
                  <a:pt x="386724" y="4076404"/>
                </a:lnTo>
                <a:cubicBezTo>
                  <a:pt x="398821" y="4077642"/>
                  <a:pt x="407775" y="4081929"/>
                  <a:pt x="421014" y="4080214"/>
                </a:cubicBezTo>
                <a:cubicBezTo>
                  <a:pt x="421872" y="4081834"/>
                  <a:pt x="422729" y="4083453"/>
                  <a:pt x="423300" y="4084786"/>
                </a:cubicBezTo>
                <a:cubicBezTo>
                  <a:pt x="420729" y="4088692"/>
                  <a:pt x="412537" y="4086120"/>
                  <a:pt x="409870" y="4089263"/>
                </a:cubicBezTo>
                <a:lnTo>
                  <a:pt x="409870" y="4096597"/>
                </a:lnTo>
                <a:lnTo>
                  <a:pt x="428920" y="4107456"/>
                </a:lnTo>
                <a:cubicBezTo>
                  <a:pt x="431492" y="4113171"/>
                  <a:pt x="421014" y="4113171"/>
                  <a:pt x="422824" y="4118124"/>
                </a:cubicBezTo>
                <a:cubicBezTo>
                  <a:pt x="428158" y="4125267"/>
                  <a:pt x="453018" y="4113552"/>
                  <a:pt x="449018" y="4129459"/>
                </a:cubicBezTo>
                <a:cubicBezTo>
                  <a:pt x="439493" y="4132887"/>
                  <a:pt x="372056" y="4133269"/>
                  <a:pt x="406536" y="4149937"/>
                </a:cubicBezTo>
                <a:cubicBezTo>
                  <a:pt x="432825" y="4147746"/>
                  <a:pt x="464543" y="4134792"/>
                  <a:pt x="487594" y="4152319"/>
                </a:cubicBezTo>
                <a:cubicBezTo>
                  <a:pt x="467687" y="4157462"/>
                  <a:pt x="429015" y="4149175"/>
                  <a:pt x="416061" y="4162701"/>
                </a:cubicBezTo>
                <a:cubicBezTo>
                  <a:pt x="423396" y="4170321"/>
                  <a:pt x="435111" y="4166416"/>
                  <a:pt x="442255" y="4170416"/>
                </a:cubicBezTo>
                <a:cubicBezTo>
                  <a:pt x="437740" y="4174035"/>
                  <a:pt x="432120" y="4175941"/>
                  <a:pt x="426348" y="4175845"/>
                </a:cubicBezTo>
                <a:lnTo>
                  <a:pt x="412537" y="4168511"/>
                </a:lnTo>
                <a:cubicBezTo>
                  <a:pt x="394535" y="4173369"/>
                  <a:pt x="377295" y="4181941"/>
                  <a:pt x="358340" y="4184323"/>
                </a:cubicBezTo>
                <a:cubicBezTo>
                  <a:pt x="353672" y="4209850"/>
                  <a:pt x="456162" y="4176036"/>
                  <a:pt x="462258" y="4195848"/>
                </a:cubicBezTo>
                <a:cubicBezTo>
                  <a:pt x="454190" y="4198706"/>
                  <a:pt x="445903" y="4200896"/>
                  <a:pt x="437493" y="4202515"/>
                </a:cubicBezTo>
                <a:cubicBezTo>
                  <a:pt x="441398" y="4208897"/>
                  <a:pt x="464258" y="4202515"/>
                  <a:pt x="472354" y="4212707"/>
                </a:cubicBezTo>
                <a:lnTo>
                  <a:pt x="479117" y="4212707"/>
                </a:lnTo>
                <a:cubicBezTo>
                  <a:pt x="486070" y="4208231"/>
                  <a:pt x="497119" y="4208421"/>
                  <a:pt x="504453" y="4202134"/>
                </a:cubicBezTo>
                <a:cubicBezTo>
                  <a:pt x="532457" y="4211183"/>
                  <a:pt x="567033" y="4202134"/>
                  <a:pt x="593512" y="4192609"/>
                </a:cubicBezTo>
                <a:lnTo>
                  <a:pt x="593512" y="4174226"/>
                </a:lnTo>
                <a:lnTo>
                  <a:pt x="587130" y="4170416"/>
                </a:lnTo>
                <a:lnTo>
                  <a:pt x="587130" y="4148413"/>
                </a:lnTo>
                <a:lnTo>
                  <a:pt x="593131" y="4144508"/>
                </a:lnTo>
                <a:lnTo>
                  <a:pt x="580748" y="4137555"/>
                </a:lnTo>
                <a:lnTo>
                  <a:pt x="586654" y="4133650"/>
                </a:lnTo>
                <a:cubicBezTo>
                  <a:pt x="586654" y="4132602"/>
                  <a:pt x="586654" y="4131459"/>
                  <a:pt x="586654" y="4130125"/>
                </a:cubicBezTo>
                <a:lnTo>
                  <a:pt x="593226" y="4126220"/>
                </a:lnTo>
                <a:lnTo>
                  <a:pt x="593226" y="4107932"/>
                </a:lnTo>
                <a:lnTo>
                  <a:pt x="586654" y="4103932"/>
                </a:lnTo>
                <a:cubicBezTo>
                  <a:pt x="585511" y="4100121"/>
                  <a:pt x="590750" y="4098407"/>
                  <a:pt x="593226" y="4096121"/>
                </a:cubicBezTo>
                <a:cubicBezTo>
                  <a:pt x="593607" y="4092501"/>
                  <a:pt x="593312" y="4088787"/>
                  <a:pt x="592369" y="4085262"/>
                </a:cubicBezTo>
                <a:cubicBezTo>
                  <a:pt x="573319" y="4077642"/>
                  <a:pt x="550935" y="4093835"/>
                  <a:pt x="534457" y="4082214"/>
                </a:cubicBezTo>
                <a:cubicBezTo>
                  <a:pt x="534457" y="4080977"/>
                  <a:pt x="534457" y="4079833"/>
                  <a:pt x="534457" y="4078690"/>
                </a:cubicBezTo>
                <a:cubicBezTo>
                  <a:pt x="540077" y="4074118"/>
                  <a:pt x="549221" y="4078690"/>
                  <a:pt x="557412" y="4073166"/>
                </a:cubicBezTo>
                <a:cubicBezTo>
                  <a:pt x="565889" y="4070023"/>
                  <a:pt x="584463" y="4078976"/>
                  <a:pt x="587606" y="4067070"/>
                </a:cubicBezTo>
                <a:lnTo>
                  <a:pt x="597131" y="4061831"/>
                </a:lnTo>
                <a:cubicBezTo>
                  <a:pt x="601989" y="4065165"/>
                  <a:pt x="600370" y="4068404"/>
                  <a:pt x="606656" y="4071356"/>
                </a:cubicBezTo>
                <a:lnTo>
                  <a:pt x="606656" y="4085739"/>
                </a:lnTo>
                <a:lnTo>
                  <a:pt x="600465" y="4089549"/>
                </a:lnTo>
                <a:lnTo>
                  <a:pt x="600465" y="4093073"/>
                </a:lnTo>
                <a:lnTo>
                  <a:pt x="606847" y="4096979"/>
                </a:lnTo>
                <a:lnTo>
                  <a:pt x="606847" y="4111075"/>
                </a:lnTo>
                <a:lnTo>
                  <a:pt x="600656" y="4114980"/>
                </a:lnTo>
                <a:lnTo>
                  <a:pt x="600656" y="4136888"/>
                </a:lnTo>
                <a:lnTo>
                  <a:pt x="606466" y="4140889"/>
                </a:lnTo>
                <a:lnTo>
                  <a:pt x="600846" y="4144032"/>
                </a:lnTo>
                <a:cubicBezTo>
                  <a:pt x="597894" y="4156224"/>
                  <a:pt x="609514" y="4152414"/>
                  <a:pt x="606466" y="4158510"/>
                </a:cubicBezTo>
                <a:lnTo>
                  <a:pt x="613324" y="4162701"/>
                </a:lnTo>
                <a:cubicBezTo>
                  <a:pt x="608943" y="4165273"/>
                  <a:pt x="604561" y="4167845"/>
                  <a:pt x="600751" y="4170226"/>
                </a:cubicBezTo>
                <a:lnTo>
                  <a:pt x="600751" y="4188609"/>
                </a:lnTo>
                <a:cubicBezTo>
                  <a:pt x="602942" y="4191847"/>
                  <a:pt x="612752" y="4188609"/>
                  <a:pt x="612562" y="4192800"/>
                </a:cubicBezTo>
                <a:lnTo>
                  <a:pt x="607895" y="4195371"/>
                </a:lnTo>
                <a:cubicBezTo>
                  <a:pt x="606904" y="4198991"/>
                  <a:pt x="606580" y="4202801"/>
                  <a:pt x="606942" y="4206611"/>
                </a:cubicBezTo>
                <a:lnTo>
                  <a:pt x="600370" y="4210897"/>
                </a:lnTo>
                <a:cubicBezTo>
                  <a:pt x="599798" y="4214708"/>
                  <a:pt x="602751" y="4222137"/>
                  <a:pt x="596846" y="4222899"/>
                </a:cubicBezTo>
                <a:lnTo>
                  <a:pt x="587321" y="4218136"/>
                </a:lnTo>
                <a:lnTo>
                  <a:pt x="587321" y="4213755"/>
                </a:lnTo>
                <a:lnTo>
                  <a:pt x="578748" y="4212231"/>
                </a:lnTo>
                <a:cubicBezTo>
                  <a:pt x="556364" y="4217089"/>
                  <a:pt x="527409" y="4224328"/>
                  <a:pt x="505120" y="4216327"/>
                </a:cubicBezTo>
                <a:cubicBezTo>
                  <a:pt x="488070" y="4218422"/>
                  <a:pt x="469782" y="4224423"/>
                  <a:pt x="453780" y="4216327"/>
                </a:cubicBezTo>
                <a:cubicBezTo>
                  <a:pt x="435778" y="4209564"/>
                  <a:pt x="422062" y="4229566"/>
                  <a:pt x="406727" y="4219661"/>
                </a:cubicBezTo>
                <a:cubicBezTo>
                  <a:pt x="393106" y="4230138"/>
                  <a:pt x="380628" y="4214041"/>
                  <a:pt x="368627" y="4222613"/>
                </a:cubicBezTo>
                <a:cubicBezTo>
                  <a:pt x="355578" y="4225566"/>
                  <a:pt x="347481" y="4220613"/>
                  <a:pt x="335385" y="4219565"/>
                </a:cubicBezTo>
                <a:cubicBezTo>
                  <a:pt x="316335" y="4212802"/>
                  <a:pt x="290807" y="4222422"/>
                  <a:pt x="272329" y="4229090"/>
                </a:cubicBezTo>
                <a:lnTo>
                  <a:pt x="285188" y="4236234"/>
                </a:lnTo>
                <a:cubicBezTo>
                  <a:pt x="286331" y="4239949"/>
                  <a:pt x="283759" y="4241758"/>
                  <a:pt x="280044" y="4242996"/>
                </a:cubicBezTo>
                <a:cubicBezTo>
                  <a:pt x="273853" y="4254046"/>
                  <a:pt x="287760" y="4253474"/>
                  <a:pt x="295570" y="4252521"/>
                </a:cubicBezTo>
                <a:cubicBezTo>
                  <a:pt x="298332" y="4250808"/>
                  <a:pt x="298332" y="4250808"/>
                  <a:pt x="291855" y="4246902"/>
                </a:cubicBezTo>
                <a:cubicBezTo>
                  <a:pt x="305076" y="4239663"/>
                  <a:pt x="320906" y="4238901"/>
                  <a:pt x="334718" y="4244998"/>
                </a:cubicBezTo>
                <a:cubicBezTo>
                  <a:pt x="343252" y="4240520"/>
                  <a:pt x="352215" y="4236996"/>
                  <a:pt x="361483" y="4234328"/>
                </a:cubicBezTo>
                <a:cubicBezTo>
                  <a:pt x="375771" y="4238139"/>
                  <a:pt x="390058" y="4232138"/>
                  <a:pt x="407679" y="4234328"/>
                </a:cubicBezTo>
                <a:lnTo>
                  <a:pt x="418252" y="4226804"/>
                </a:lnTo>
                <a:cubicBezTo>
                  <a:pt x="430349" y="4224709"/>
                  <a:pt x="436254" y="4230424"/>
                  <a:pt x="446827" y="4230233"/>
                </a:cubicBezTo>
                <a:cubicBezTo>
                  <a:pt x="459781" y="4222708"/>
                  <a:pt x="474450" y="4229376"/>
                  <a:pt x="485689" y="4233948"/>
                </a:cubicBezTo>
                <a:cubicBezTo>
                  <a:pt x="491747" y="4230710"/>
                  <a:pt x="498700" y="4229472"/>
                  <a:pt x="505501" y="4230519"/>
                </a:cubicBezTo>
                <a:cubicBezTo>
                  <a:pt x="511216" y="4234424"/>
                  <a:pt x="511216" y="4234614"/>
                  <a:pt x="503406" y="4239186"/>
                </a:cubicBezTo>
                <a:cubicBezTo>
                  <a:pt x="502415" y="4242806"/>
                  <a:pt x="502091" y="4246616"/>
                  <a:pt x="502453" y="4250331"/>
                </a:cubicBezTo>
                <a:lnTo>
                  <a:pt x="508644" y="4254332"/>
                </a:lnTo>
                <a:cubicBezTo>
                  <a:pt x="504263" y="4268333"/>
                  <a:pt x="471021" y="4252617"/>
                  <a:pt x="460448" y="4266904"/>
                </a:cubicBezTo>
                <a:cubicBezTo>
                  <a:pt x="455438" y="4266523"/>
                  <a:pt x="450475" y="4268047"/>
                  <a:pt x="446541" y="4271191"/>
                </a:cubicBezTo>
                <a:lnTo>
                  <a:pt x="437969" y="4265380"/>
                </a:lnTo>
                <a:cubicBezTo>
                  <a:pt x="442607" y="4262046"/>
                  <a:pt x="447513" y="4259094"/>
                  <a:pt x="452637" y="4256522"/>
                </a:cubicBezTo>
                <a:cubicBezTo>
                  <a:pt x="463781" y="4258618"/>
                  <a:pt x="469020" y="4252141"/>
                  <a:pt x="479022" y="4252617"/>
                </a:cubicBezTo>
                <a:lnTo>
                  <a:pt x="488547" y="4247759"/>
                </a:lnTo>
                <a:cubicBezTo>
                  <a:pt x="488547" y="4245854"/>
                  <a:pt x="488547" y="4245759"/>
                  <a:pt x="472354" y="4238234"/>
                </a:cubicBezTo>
                <a:cubicBezTo>
                  <a:pt x="460962" y="4247283"/>
                  <a:pt x="444798" y="4246997"/>
                  <a:pt x="433683" y="4237663"/>
                </a:cubicBezTo>
                <a:cubicBezTo>
                  <a:pt x="406251" y="4243569"/>
                  <a:pt x="375008" y="4236043"/>
                  <a:pt x="351291" y="4250331"/>
                </a:cubicBezTo>
                <a:cubicBezTo>
                  <a:pt x="366055" y="4252235"/>
                  <a:pt x="380619" y="4255379"/>
                  <a:pt x="394821" y="4259856"/>
                </a:cubicBezTo>
                <a:cubicBezTo>
                  <a:pt x="397583" y="4263952"/>
                  <a:pt x="406536" y="4262142"/>
                  <a:pt x="410822" y="4265095"/>
                </a:cubicBezTo>
                <a:lnTo>
                  <a:pt x="410822" y="4268619"/>
                </a:lnTo>
                <a:lnTo>
                  <a:pt x="423776" y="4276239"/>
                </a:lnTo>
                <a:lnTo>
                  <a:pt x="423776" y="4283764"/>
                </a:lnTo>
                <a:cubicBezTo>
                  <a:pt x="397869" y="4296813"/>
                  <a:pt x="361769" y="4285002"/>
                  <a:pt x="336908" y="4292241"/>
                </a:cubicBezTo>
                <a:cubicBezTo>
                  <a:pt x="321764" y="4293479"/>
                  <a:pt x="304714" y="4290335"/>
                  <a:pt x="293474" y="4302337"/>
                </a:cubicBezTo>
                <a:cubicBezTo>
                  <a:pt x="327574" y="4308053"/>
                  <a:pt x="358340" y="4322911"/>
                  <a:pt x="394154" y="4322245"/>
                </a:cubicBezTo>
                <a:cubicBezTo>
                  <a:pt x="404536" y="4316244"/>
                  <a:pt x="389201" y="4312720"/>
                  <a:pt x="384629" y="4309481"/>
                </a:cubicBezTo>
                <a:cubicBezTo>
                  <a:pt x="399964" y="4296622"/>
                  <a:pt x="423776" y="4310244"/>
                  <a:pt x="439969" y="4299956"/>
                </a:cubicBezTo>
                <a:cubicBezTo>
                  <a:pt x="449494" y="4305576"/>
                  <a:pt x="460067" y="4300719"/>
                  <a:pt x="456733" y="4315386"/>
                </a:cubicBezTo>
                <a:cubicBezTo>
                  <a:pt x="437112" y="4332341"/>
                  <a:pt x="485308" y="4307767"/>
                  <a:pt x="483022" y="4323768"/>
                </a:cubicBezTo>
                <a:cubicBezTo>
                  <a:pt x="476802" y="4329769"/>
                  <a:pt x="467230" y="4330627"/>
                  <a:pt x="460067" y="4325769"/>
                </a:cubicBezTo>
                <a:cubicBezTo>
                  <a:pt x="455590" y="4329674"/>
                  <a:pt x="448922" y="4328341"/>
                  <a:pt x="444351" y="4330723"/>
                </a:cubicBezTo>
                <a:cubicBezTo>
                  <a:pt x="459324" y="4339103"/>
                  <a:pt x="475631" y="4344819"/>
                  <a:pt x="492547" y="4347676"/>
                </a:cubicBezTo>
                <a:cubicBezTo>
                  <a:pt x="498262" y="4345390"/>
                  <a:pt x="495595" y="4338151"/>
                  <a:pt x="506072" y="4340248"/>
                </a:cubicBezTo>
                <a:cubicBezTo>
                  <a:pt x="511311" y="4337866"/>
                  <a:pt x="508168" y="4332818"/>
                  <a:pt x="515597" y="4331293"/>
                </a:cubicBezTo>
                <a:lnTo>
                  <a:pt x="515597" y="4320435"/>
                </a:lnTo>
                <a:cubicBezTo>
                  <a:pt x="523122" y="4316149"/>
                  <a:pt x="535219" y="4320435"/>
                  <a:pt x="541887" y="4312625"/>
                </a:cubicBezTo>
                <a:cubicBezTo>
                  <a:pt x="534552" y="4308815"/>
                  <a:pt x="525980" y="4313196"/>
                  <a:pt x="518931" y="4307195"/>
                </a:cubicBezTo>
                <a:cubicBezTo>
                  <a:pt x="511311" y="4305481"/>
                  <a:pt x="503787" y="4314625"/>
                  <a:pt x="496738" y="4309385"/>
                </a:cubicBezTo>
                <a:cubicBezTo>
                  <a:pt x="495405" y="4302052"/>
                  <a:pt x="493881" y="4299860"/>
                  <a:pt x="506263" y="4299385"/>
                </a:cubicBezTo>
                <a:cubicBezTo>
                  <a:pt x="521789" y="4286716"/>
                  <a:pt x="534838" y="4288717"/>
                  <a:pt x="553888" y="4292432"/>
                </a:cubicBezTo>
                <a:lnTo>
                  <a:pt x="563413" y="4299576"/>
                </a:lnTo>
                <a:cubicBezTo>
                  <a:pt x="576843" y="4299576"/>
                  <a:pt x="584939" y="4300814"/>
                  <a:pt x="594084" y="4294527"/>
                </a:cubicBezTo>
                <a:lnTo>
                  <a:pt x="594084" y="4290051"/>
                </a:lnTo>
                <a:cubicBezTo>
                  <a:pt x="589416" y="4290051"/>
                  <a:pt x="575034" y="4286431"/>
                  <a:pt x="587130" y="4285097"/>
                </a:cubicBezTo>
                <a:cubicBezTo>
                  <a:pt x="601132" y="4285097"/>
                  <a:pt x="591512" y="4266047"/>
                  <a:pt x="594179" y="4257665"/>
                </a:cubicBezTo>
                <a:cubicBezTo>
                  <a:pt x="587035" y="4250997"/>
                  <a:pt x="570843" y="4261666"/>
                  <a:pt x="567699" y="4250808"/>
                </a:cubicBezTo>
                <a:cubicBezTo>
                  <a:pt x="566842" y="4249188"/>
                  <a:pt x="564080" y="4247950"/>
                  <a:pt x="561984" y="4246521"/>
                </a:cubicBezTo>
                <a:cubicBezTo>
                  <a:pt x="568938" y="4240901"/>
                  <a:pt x="578081" y="4246521"/>
                  <a:pt x="585511" y="4247473"/>
                </a:cubicBezTo>
                <a:cubicBezTo>
                  <a:pt x="589988" y="4245854"/>
                  <a:pt x="586464" y="4242044"/>
                  <a:pt x="587892" y="4238997"/>
                </a:cubicBezTo>
                <a:lnTo>
                  <a:pt x="594274" y="4234996"/>
                </a:lnTo>
                <a:cubicBezTo>
                  <a:pt x="594274" y="4227185"/>
                  <a:pt x="600275" y="4230138"/>
                  <a:pt x="601894" y="4235853"/>
                </a:cubicBezTo>
                <a:cubicBezTo>
                  <a:pt x="610371" y="4239186"/>
                  <a:pt x="607609" y="4243187"/>
                  <a:pt x="601227" y="4246330"/>
                </a:cubicBezTo>
                <a:lnTo>
                  <a:pt x="607133" y="4250045"/>
                </a:lnTo>
                <a:lnTo>
                  <a:pt x="600942" y="4253855"/>
                </a:lnTo>
                <a:lnTo>
                  <a:pt x="600942" y="4279667"/>
                </a:lnTo>
                <a:cubicBezTo>
                  <a:pt x="615039" y="4287954"/>
                  <a:pt x="604180" y="4313005"/>
                  <a:pt x="607323" y="4327292"/>
                </a:cubicBezTo>
                <a:cubicBezTo>
                  <a:pt x="614753" y="4329578"/>
                  <a:pt x="614181" y="4334913"/>
                  <a:pt x="613896" y="4341104"/>
                </a:cubicBezTo>
                <a:cubicBezTo>
                  <a:pt x="600189" y="4349677"/>
                  <a:pt x="583720" y="4352629"/>
                  <a:pt x="567890" y="4349391"/>
                </a:cubicBezTo>
                <a:lnTo>
                  <a:pt x="567890" y="4345772"/>
                </a:lnTo>
                <a:cubicBezTo>
                  <a:pt x="565699" y="4344343"/>
                  <a:pt x="563413" y="4343104"/>
                  <a:pt x="561413" y="4341771"/>
                </a:cubicBezTo>
                <a:lnTo>
                  <a:pt x="561413" y="4338056"/>
                </a:lnTo>
                <a:cubicBezTo>
                  <a:pt x="553221" y="4335961"/>
                  <a:pt x="553221" y="4335961"/>
                  <a:pt x="530552" y="4337485"/>
                </a:cubicBezTo>
                <a:cubicBezTo>
                  <a:pt x="526932" y="4341390"/>
                  <a:pt x="530552" y="4345772"/>
                  <a:pt x="528552" y="4349200"/>
                </a:cubicBezTo>
                <a:lnTo>
                  <a:pt x="519026" y="4354915"/>
                </a:lnTo>
                <a:cubicBezTo>
                  <a:pt x="514216" y="4354440"/>
                  <a:pt x="509387" y="4355678"/>
                  <a:pt x="505406" y="4358439"/>
                </a:cubicBezTo>
                <a:cubicBezTo>
                  <a:pt x="494071" y="4358439"/>
                  <a:pt x="486356" y="4350629"/>
                  <a:pt x="476164" y="4356726"/>
                </a:cubicBezTo>
                <a:lnTo>
                  <a:pt x="476164" y="4360345"/>
                </a:lnTo>
                <a:lnTo>
                  <a:pt x="482831" y="4364345"/>
                </a:lnTo>
                <a:cubicBezTo>
                  <a:pt x="481974" y="4367298"/>
                  <a:pt x="484546" y="4370536"/>
                  <a:pt x="479974" y="4373299"/>
                </a:cubicBezTo>
                <a:cubicBezTo>
                  <a:pt x="456447" y="4356821"/>
                  <a:pt x="439302" y="4380157"/>
                  <a:pt x="414442" y="4377014"/>
                </a:cubicBezTo>
                <a:cubicBezTo>
                  <a:pt x="362150" y="4369298"/>
                  <a:pt x="305857" y="4380729"/>
                  <a:pt x="252517" y="4378728"/>
                </a:cubicBezTo>
                <a:lnTo>
                  <a:pt x="258708" y="4382633"/>
                </a:lnTo>
                <a:cubicBezTo>
                  <a:pt x="253374" y="4389015"/>
                  <a:pt x="230800" y="4386919"/>
                  <a:pt x="242421" y="4395396"/>
                </a:cubicBezTo>
                <a:cubicBezTo>
                  <a:pt x="258613" y="4397207"/>
                  <a:pt x="273186" y="4385871"/>
                  <a:pt x="288903" y="4388253"/>
                </a:cubicBezTo>
                <a:cubicBezTo>
                  <a:pt x="294237" y="4394063"/>
                  <a:pt x="305476" y="4389300"/>
                  <a:pt x="311191" y="4393683"/>
                </a:cubicBezTo>
                <a:cubicBezTo>
                  <a:pt x="302714" y="4401588"/>
                  <a:pt x="290807" y="4396349"/>
                  <a:pt x="281854" y="4403208"/>
                </a:cubicBezTo>
                <a:cubicBezTo>
                  <a:pt x="276234" y="4399111"/>
                  <a:pt x="264042" y="4397111"/>
                  <a:pt x="265376" y="4405398"/>
                </a:cubicBezTo>
                <a:lnTo>
                  <a:pt x="277187" y="4410636"/>
                </a:lnTo>
                <a:cubicBezTo>
                  <a:pt x="275472" y="4410636"/>
                  <a:pt x="276330" y="4410636"/>
                  <a:pt x="277187" y="4410636"/>
                </a:cubicBezTo>
                <a:lnTo>
                  <a:pt x="277187" y="4410636"/>
                </a:lnTo>
                <a:cubicBezTo>
                  <a:pt x="311096" y="4412828"/>
                  <a:pt x="340242" y="4406827"/>
                  <a:pt x="374151" y="4407112"/>
                </a:cubicBezTo>
                <a:cubicBezTo>
                  <a:pt x="379390" y="4409779"/>
                  <a:pt x="401488" y="4420257"/>
                  <a:pt x="383010" y="4421686"/>
                </a:cubicBezTo>
                <a:cubicBezTo>
                  <a:pt x="364979" y="4415589"/>
                  <a:pt x="345252" y="4416828"/>
                  <a:pt x="328146" y="4425210"/>
                </a:cubicBezTo>
                <a:cubicBezTo>
                  <a:pt x="315287" y="4426448"/>
                  <a:pt x="300142" y="4421876"/>
                  <a:pt x="288522" y="4428925"/>
                </a:cubicBezTo>
                <a:cubicBezTo>
                  <a:pt x="273472" y="4423591"/>
                  <a:pt x="254231" y="4417018"/>
                  <a:pt x="239182" y="4419400"/>
                </a:cubicBezTo>
                <a:lnTo>
                  <a:pt x="239182" y="4423115"/>
                </a:lnTo>
                <a:cubicBezTo>
                  <a:pt x="234705" y="4425496"/>
                  <a:pt x="230324" y="4427972"/>
                  <a:pt x="226038" y="4430449"/>
                </a:cubicBezTo>
                <a:cubicBezTo>
                  <a:pt x="235086" y="4434164"/>
                  <a:pt x="243659" y="4430449"/>
                  <a:pt x="251660" y="4437688"/>
                </a:cubicBezTo>
                <a:cubicBezTo>
                  <a:pt x="254803" y="4445498"/>
                  <a:pt x="236896" y="4443021"/>
                  <a:pt x="232610" y="4448832"/>
                </a:cubicBezTo>
                <a:lnTo>
                  <a:pt x="232610" y="4452546"/>
                </a:lnTo>
                <a:cubicBezTo>
                  <a:pt x="237658" y="4454642"/>
                  <a:pt x="251088" y="4457023"/>
                  <a:pt x="252231" y="4450356"/>
                </a:cubicBezTo>
                <a:cubicBezTo>
                  <a:pt x="267281" y="4435592"/>
                  <a:pt x="297665" y="4450356"/>
                  <a:pt x="314906" y="4443594"/>
                </a:cubicBezTo>
                <a:cubicBezTo>
                  <a:pt x="318906" y="4444927"/>
                  <a:pt x="317763" y="4446927"/>
                  <a:pt x="318049" y="4448641"/>
                </a:cubicBezTo>
                <a:lnTo>
                  <a:pt x="324526" y="4452642"/>
                </a:lnTo>
                <a:lnTo>
                  <a:pt x="324526" y="4456261"/>
                </a:lnTo>
                <a:cubicBezTo>
                  <a:pt x="309143" y="4463977"/>
                  <a:pt x="291208" y="4464643"/>
                  <a:pt x="275282" y="4458166"/>
                </a:cubicBezTo>
                <a:cubicBezTo>
                  <a:pt x="262614" y="4462071"/>
                  <a:pt x="241944" y="4467691"/>
                  <a:pt x="230514" y="4462358"/>
                </a:cubicBezTo>
                <a:cubicBezTo>
                  <a:pt x="217274" y="4474073"/>
                  <a:pt x="183842" y="4461785"/>
                  <a:pt x="186604" y="4477788"/>
                </a:cubicBezTo>
                <a:cubicBezTo>
                  <a:pt x="201844" y="4485027"/>
                  <a:pt x="186604" y="4489122"/>
                  <a:pt x="177079" y="4487313"/>
                </a:cubicBezTo>
                <a:cubicBezTo>
                  <a:pt x="174126" y="4489028"/>
                  <a:pt x="174126" y="4489028"/>
                  <a:pt x="180317" y="4492742"/>
                </a:cubicBezTo>
                <a:lnTo>
                  <a:pt x="180317" y="4496266"/>
                </a:lnTo>
                <a:cubicBezTo>
                  <a:pt x="194033" y="4504268"/>
                  <a:pt x="220227" y="4483693"/>
                  <a:pt x="227942" y="4504458"/>
                </a:cubicBezTo>
                <a:cubicBezTo>
                  <a:pt x="229847" y="4506268"/>
                  <a:pt x="230514" y="4505220"/>
                  <a:pt x="234610" y="4506649"/>
                </a:cubicBezTo>
                <a:cubicBezTo>
                  <a:pt x="233238" y="4507315"/>
                  <a:pt x="231933" y="4508078"/>
                  <a:pt x="230705" y="4509030"/>
                </a:cubicBezTo>
                <a:cubicBezTo>
                  <a:pt x="219751" y="4509030"/>
                  <a:pt x="207083" y="4512173"/>
                  <a:pt x="197653" y="4505982"/>
                </a:cubicBezTo>
                <a:cubicBezTo>
                  <a:pt x="189176" y="4513411"/>
                  <a:pt x="148599" y="4507029"/>
                  <a:pt x="154886" y="4522270"/>
                </a:cubicBezTo>
                <a:lnTo>
                  <a:pt x="164411" y="4527794"/>
                </a:lnTo>
                <a:cubicBezTo>
                  <a:pt x="173783" y="4526937"/>
                  <a:pt x="182937" y="4524461"/>
                  <a:pt x="191462" y="4520460"/>
                </a:cubicBezTo>
                <a:cubicBezTo>
                  <a:pt x="199939" y="4520460"/>
                  <a:pt x="199939" y="4520460"/>
                  <a:pt x="200987" y="4517031"/>
                </a:cubicBezTo>
                <a:cubicBezTo>
                  <a:pt x="202225" y="4508363"/>
                  <a:pt x="217941" y="4516269"/>
                  <a:pt x="223561" y="4520174"/>
                </a:cubicBezTo>
                <a:cubicBezTo>
                  <a:pt x="229276" y="4513030"/>
                  <a:pt x="254803" y="4522746"/>
                  <a:pt x="240039" y="4508267"/>
                </a:cubicBezTo>
                <a:cubicBezTo>
                  <a:pt x="245659" y="4510269"/>
                  <a:pt x="238325" y="4505886"/>
                  <a:pt x="236801" y="4506172"/>
                </a:cubicBezTo>
                <a:cubicBezTo>
                  <a:pt x="224704" y="4499124"/>
                  <a:pt x="280044" y="4503410"/>
                  <a:pt x="289379" y="4498458"/>
                </a:cubicBezTo>
                <a:cubicBezTo>
                  <a:pt x="295094" y="4505315"/>
                  <a:pt x="310429" y="4497315"/>
                  <a:pt x="312620" y="4506554"/>
                </a:cubicBezTo>
                <a:cubicBezTo>
                  <a:pt x="297761" y="4515411"/>
                  <a:pt x="280616" y="4529699"/>
                  <a:pt x="263471" y="4531509"/>
                </a:cubicBezTo>
                <a:cubicBezTo>
                  <a:pt x="255708" y="4526556"/>
                  <a:pt x="245802" y="4526556"/>
                  <a:pt x="238039" y="4531509"/>
                </a:cubicBezTo>
                <a:cubicBezTo>
                  <a:pt x="228038" y="4535415"/>
                  <a:pt x="204035" y="4525318"/>
                  <a:pt x="200796" y="4537510"/>
                </a:cubicBezTo>
                <a:cubicBezTo>
                  <a:pt x="229371" y="4549416"/>
                  <a:pt x="268329" y="4552464"/>
                  <a:pt x="296046" y="4535510"/>
                </a:cubicBezTo>
                <a:cubicBezTo>
                  <a:pt x="305571" y="4543606"/>
                  <a:pt x="319764" y="4538176"/>
                  <a:pt x="328336" y="4532175"/>
                </a:cubicBezTo>
                <a:cubicBezTo>
                  <a:pt x="348243" y="4522650"/>
                  <a:pt x="369484" y="4536747"/>
                  <a:pt x="388248" y="4528460"/>
                </a:cubicBezTo>
                <a:cubicBezTo>
                  <a:pt x="406727" y="4535795"/>
                  <a:pt x="428444" y="4535415"/>
                  <a:pt x="446922" y="4542939"/>
                </a:cubicBezTo>
                <a:cubicBezTo>
                  <a:pt x="452161" y="4535890"/>
                  <a:pt x="470259" y="4543986"/>
                  <a:pt x="469782" y="4534366"/>
                </a:cubicBezTo>
                <a:cubicBezTo>
                  <a:pt x="465210" y="4528842"/>
                  <a:pt x="455304" y="4534366"/>
                  <a:pt x="450065" y="4529889"/>
                </a:cubicBezTo>
                <a:lnTo>
                  <a:pt x="461210" y="4524747"/>
                </a:lnTo>
                <a:cubicBezTo>
                  <a:pt x="500167" y="4524747"/>
                  <a:pt x="546173" y="4516269"/>
                  <a:pt x="585035" y="4524747"/>
                </a:cubicBezTo>
                <a:lnTo>
                  <a:pt x="594560" y="4519508"/>
                </a:lnTo>
                <a:lnTo>
                  <a:pt x="594560" y="4512173"/>
                </a:lnTo>
                <a:lnTo>
                  <a:pt x="588178" y="4508267"/>
                </a:lnTo>
                <a:lnTo>
                  <a:pt x="588178" y="4471501"/>
                </a:lnTo>
                <a:cubicBezTo>
                  <a:pt x="606180" y="4463977"/>
                  <a:pt x="579320" y="4461976"/>
                  <a:pt x="591417" y="4454928"/>
                </a:cubicBezTo>
                <a:cubicBezTo>
                  <a:pt x="597989" y="4451022"/>
                  <a:pt x="593417" y="4448832"/>
                  <a:pt x="588464" y="4445975"/>
                </a:cubicBezTo>
                <a:cubicBezTo>
                  <a:pt x="588464" y="4444832"/>
                  <a:pt x="588464" y="4443594"/>
                  <a:pt x="587892" y="4441688"/>
                </a:cubicBezTo>
                <a:lnTo>
                  <a:pt x="573605" y="4435402"/>
                </a:lnTo>
                <a:cubicBezTo>
                  <a:pt x="571795" y="4434735"/>
                  <a:pt x="562080" y="4439211"/>
                  <a:pt x="555412" y="4434544"/>
                </a:cubicBezTo>
                <a:cubicBezTo>
                  <a:pt x="564937" y="4427305"/>
                  <a:pt x="573605" y="4429401"/>
                  <a:pt x="585797" y="4429211"/>
                </a:cubicBezTo>
                <a:cubicBezTo>
                  <a:pt x="608181" y="4417495"/>
                  <a:pt x="580463" y="4414828"/>
                  <a:pt x="570652" y="4421686"/>
                </a:cubicBezTo>
                <a:cubicBezTo>
                  <a:pt x="554840" y="4417971"/>
                  <a:pt x="548744" y="4422733"/>
                  <a:pt x="531028" y="4421686"/>
                </a:cubicBezTo>
                <a:lnTo>
                  <a:pt x="520931" y="4414542"/>
                </a:lnTo>
                <a:cubicBezTo>
                  <a:pt x="514455" y="4413780"/>
                  <a:pt x="507958" y="4415685"/>
                  <a:pt x="502929" y="4419876"/>
                </a:cubicBezTo>
                <a:lnTo>
                  <a:pt x="508930" y="4423685"/>
                </a:lnTo>
                <a:cubicBezTo>
                  <a:pt x="501786" y="4426639"/>
                  <a:pt x="501786" y="4426639"/>
                  <a:pt x="493118" y="4422067"/>
                </a:cubicBezTo>
                <a:cubicBezTo>
                  <a:pt x="468934" y="4424734"/>
                  <a:pt x="444531" y="4424734"/>
                  <a:pt x="420347" y="4422067"/>
                </a:cubicBezTo>
                <a:cubicBezTo>
                  <a:pt x="407489" y="4410922"/>
                  <a:pt x="435588" y="4418257"/>
                  <a:pt x="437016" y="4411590"/>
                </a:cubicBezTo>
                <a:cubicBezTo>
                  <a:pt x="438445" y="4404921"/>
                  <a:pt x="448446" y="4408065"/>
                  <a:pt x="453304" y="4407303"/>
                </a:cubicBezTo>
                <a:cubicBezTo>
                  <a:pt x="462829" y="4412351"/>
                  <a:pt x="463401" y="4412351"/>
                  <a:pt x="472354" y="4407303"/>
                </a:cubicBezTo>
                <a:cubicBezTo>
                  <a:pt x="489937" y="4409875"/>
                  <a:pt x="507825" y="4409875"/>
                  <a:pt x="525408" y="4407303"/>
                </a:cubicBezTo>
                <a:lnTo>
                  <a:pt x="534933" y="4401683"/>
                </a:lnTo>
                <a:lnTo>
                  <a:pt x="522170" y="4394349"/>
                </a:lnTo>
                <a:cubicBezTo>
                  <a:pt x="537981" y="4390158"/>
                  <a:pt x="555984" y="4392729"/>
                  <a:pt x="571319" y="4384824"/>
                </a:cubicBezTo>
                <a:lnTo>
                  <a:pt x="578177" y="4388253"/>
                </a:lnTo>
                <a:cubicBezTo>
                  <a:pt x="582749" y="4383967"/>
                  <a:pt x="589131" y="4385585"/>
                  <a:pt x="594084" y="4383015"/>
                </a:cubicBezTo>
                <a:lnTo>
                  <a:pt x="594084" y="4379300"/>
                </a:lnTo>
                <a:lnTo>
                  <a:pt x="587511" y="4375394"/>
                </a:lnTo>
                <a:lnTo>
                  <a:pt x="587511" y="4371775"/>
                </a:lnTo>
                <a:cubicBezTo>
                  <a:pt x="593998" y="4367108"/>
                  <a:pt x="602075" y="4365108"/>
                  <a:pt x="609990" y="4366346"/>
                </a:cubicBezTo>
                <a:cubicBezTo>
                  <a:pt x="619515" y="4382252"/>
                  <a:pt x="610943" y="4410922"/>
                  <a:pt x="613800" y="4430735"/>
                </a:cubicBezTo>
                <a:cubicBezTo>
                  <a:pt x="604847" y="4436164"/>
                  <a:pt x="604847" y="4436354"/>
                  <a:pt x="612943" y="4441308"/>
                </a:cubicBezTo>
                <a:cubicBezTo>
                  <a:pt x="615324" y="4463882"/>
                  <a:pt x="612943" y="4487885"/>
                  <a:pt x="613800" y="4511316"/>
                </a:cubicBezTo>
                <a:lnTo>
                  <a:pt x="607514" y="4515507"/>
                </a:lnTo>
                <a:lnTo>
                  <a:pt x="607514" y="4526461"/>
                </a:lnTo>
                <a:cubicBezTo>
                  <a:pt x="609228" y="4527413"/>
                  <a:pt x="611324" y="4528842"/>
                  <a:pt x="613514" y="4530175"/>
                </a:cubicBezTo>
                <a:close/>
                <a:moveTo>
                  <a:pt x="570176" y="4404921"/>
                </a:moveTo>
                <a:cubicBezTo>
                  <a:pt x="566366" y="4402826"/>
                  <a:pt x="559031" y="4403969"/>
                  <a:pt x="555602" y="4400540"/>
                </a:cubicBezTo>
                <a:lnTo>
                  <a:pt x="531885" y="4412922"/>
                </a:lnTo>
                <a:cubicBezTo>
                  <a:pt x="545020" y="4417590"/>
                  <a:pt x="559679" y="4414542"/>
                  <a:pt x="569795" y="4404921"/>
                </a:cubicBezTo>
                <a:close/>
                <a:moveTo>
                  <a:pt x="545792" y="4320435"/>
                </a:moveTo>
                <a:cubicBezTo>
                  <a:pt x="546268" y="4321959"/>
                  <a:pt x="546839" y="4321864"/>
                  <a:pt x="549888" y="4322340"/>
                </a:cubicBezTo>
                <a:lnTo>
                  <a:pt x="548744" y="4322340"/>
                </a:lnTo>
                <a:cubicBezTo>
                  <a:pt x="549697" y="4322340"/>
                  <a:pt x="551507" y="4322340"/>
                  <a:pt x="551602" y="4322340"/>
                </a:cubicBezTo>
                <a:lnTo>
                  <a:pt x="553031" y="4322340"/>
                </a:lnTo>
                <a:cubicBezTo>
                  <a:pt x="549888" y="4333675"/>
                  <a:pt x="579225" y="4317387"/>
                  <a:pt x="583892" y="4312815"/>
                </a:cubicBezTo>
                <a:cubicBezTo>
                  <a:pt x="577510" y="4304529"/>
                  <a:pt x="545792" y="4306529"/>
                  <a:pt x="564270" y="4317006"/>
                </a:cubicBezTo>
                <a:cubicBezTo>
                  <a:pt x="560460" y="4319387"/>
                  <a:pt x="556222" y="4321007"/>
                  <a:pt x="551793" y="4321768"/>
                </a:cubicBezTo>
                <a:cubicBezTo>
                  <a:pt x="551983" y="4319673"/>
                  <a:pt x="547221" y="4318054"/>
                  <a:pt x="545792" y="4320625"/>
                </a:cubicBezTo>
                <a:close/>
                <a:moveTo>
                  <a:pt x="551697" y="3801037"/>
                </a:moveTo>
                <a:cubicBezTo>
                  <a:pt x="563508" y="3804942"/>
                  <a:pt x="578367" y="3809895"/>
                  <a:pt x="591035" y="3804846"/>
                </a:cubicBezTo>
                <a:cubicBezTo>
                  <a:pt x="592083" y="3784368"/>
                  <a:pt x="591035" y="3789416"/>
                  <a:pt x="573700" y="3792464"/>
                </a:cubicBezTo>
                <a:cubicBezTo>
                  <a:pt x="568461" y="3797798"/>
                  <a:pt x="558365" y="3793607"/>
                  <a:pt x="551697" y="3797417"/>
                </a:cubicBezTo>
                <a:close/>
                <a:moveTo>
                  <a:pt x="342147" y="3897620"/>
                </a:moveTo>
                <a:cubicBezTo>
                  <a:pt x="345510" y="3899544"/>
                  <a:pt x="349643" y="3899544"/>
                  <a:pt x="353006" y="3897620"/>
                </a:cubicBezTo>
                <a:cubicBezTo>
                  <a:pt x="353958" y="3893715"/>
                  <a:pt x="341195" y="3894001"/>
                  <a:pt x="342623" y="3897620"/>
                </a:cubicBezTo>
                <a:close/>
                <a:moveTo>
                  <a:pt x="302142" y="3918670"/>
                </a:moveTo>
                <a:cubicBezTo>
                  <a:pt x="319668" y="3922385"/>
                  <a:pt x="344814" y="3924480"/>
                  <a:pt x="360626" y="3915337"/>
                </a:cubicBezTo>
                <a:cubicBezTo>
                  <a:pt x="355863" y="3912860"/>
                  <a:pt x="349291" y="3913812"/>
                  <a:pt x="344147" y="3910098"/>
                </a:cubicBezTo>
                <a:cubicBezTo>
                  <a:pt x="332622" y="3920575"/>
                  <a:pt x="316430" y="3915051"/>
                  <a:pt x="303095" y="3918670"/>
                </a:cubicBezTo>
                <a:close/>
                <a:moveTo>
                  <a:pt x="294903" y="3801132"/>
                </a:moveTo>
                <a:cubicBezTo>
                  <a:pt x="298894" y="3803742"/>
                  <a:pt x="304057" y="3803742"/>
                  <a:pt x="308048" y="3801132"/>
                </a:cubicBezTo>
                <a:lnTo>
                  <a:pt x="308048" y="3797512"/>
                </a:lnTo>
                <a:cubicBezTo>
                  <a:pt x="304057" y="3794903"/>
                  <a:pt x="298894" y="3794903"/>
                  <a:pt x="294903" y="3797512"/>
                </a:cubicBezTo>
                <a:close/>
                <a:moveTo>
                  <a:pt x="335670" y="4332532"/>
                </a:moveTo>
                <a:cubicBezTo>
                  <a:pt x="337099" y="4333770"/>
                  <a:pt x="341481" y="4334722"/>
                  <a:pt x="340909" y="4336817"/>
                </a:cubicBezTo>
                <a:cubicBezTo>
                  <a:pt x="340147" y="4341485"/>
                  <a:pt x="346624" y="4340818"/>
                  <a:pt x="349672" y="4341104"/>
                </a:cubicBezTo>
                <a:lnTo>
                  <a:pt x="367007" y="4349867"/>
                </a:lnTo>
                <a:lnTo>
                  <a:pt x="367007" y="4357678"/>
                </a:lnTo>
                <a:cubicBezTo>
                  <a:pt x="364626" y="4360821"/>
                  <a:pt x="357482" y="4357678"/>
                  <a:pt x="355768" y="4360440"/>
                </a:cubicBezTo>
                <a:cubicBezTo>
                  <a:pt x="354054" y="4363202"/>
                  <a:pt x="351863" y="4367298"/>
                  <a:pt x="357197" y="4369965"/>
                </a:cubicBezTo>
                <a:cubicBezTo>
                  <a:pt x="388344" y="4367678"/>
                  <a:pt x="418443" y="4362916"/>
                  <a:pt x="450351" y="4362536"/>
                </a:cubicBezTo>
                <a:lnTo>
                  <a:pt x="453304" y="4357487"/>
                </a:lnTo>
                <a:lnTo>
                  <a:pt x="432921" y="4346058"/>
                </a:lnTo>
                <a:cubicBezTo>
                  <a:pt x="432921" y="4344533"/>
                  <a:pt x="432921" y="4343390"/>
                  <a:pt x="432921" y="4342152"/>
                </a:cubicBezTo>
                <a:cubicBezTo>
                  <a:pt x="425491" y="4340628"/>
                  <a:pt x="428920" y="4335485"/>
                  <a:pt x="423396" y="4333198"/>
                </a:cubicBezTo>
                <a:cubicBezTo>
                  <a:pt x="395297" y="4338151"/>
                  <a:pt x="360245" y="4326150"/>
                  <a:pt x="336147" y="4332532"/>
                </a:cubicBezTo>
                <a:close/>
                <a:moveTo>
                  <a:pt x="248897" y="3761032"/>
                </a:moveTo>
                <a:cubicBezTo>
                  <a:pt x="253012" y="3763804"/>
                  <a:pt x="258404" y="3763804"/>
                  <a:pt x="262518" y="3761032"/>
                </a:cubicBezTo>
                <a:cubicBezTo>
                  <a:pt x="258422" y="3758650"/>
                  <a:pt x="248231" y="3751221"/>
                  <a:pt x="249374" y="3760555"/>
                </a:cubicBezTo>
                <a:close/>
                <a:moveTo>
                  <a:pt x="235848" y="4362059"/>
                </a:moveTo>
                <a:cubicBezTo>
                  <a:pt x="235848" y="4363488"/>
                  <a:pt x="235372" y="4364631"/>
                  <a:pt x="235181" y="4365774"/>
                </a:cubicBezTo>
                <a:lnTo>
                  <a:pt x="209655" y="4380061"/>
                </a:lnTo>
                <a:cubicBezTo>
                  <a:pt x="217970" y="4383776"/>
                  <a:pt x="227647" y="4382538"/>
                  <a:pt x="234800" y="4376919"/>
                </a:cubicBezTo>
                <a:cubicBezTo>
                  <a:pt x="236134" y="4374347"/>
                  <a:pt x="237087" y="4372727"/>
                  <a:pt x="237944" y="4371108"/>
                </a:cubicBezTo>
                <a:cubicBezTo>
                  <a:pt x="259089" y="4371108"/>
                  <a:pt x="278520" y="4377014"/>
                  <a:pt x="298332" y="4367584"/>
                </a:cubicBezTo>
                <a:cubicBezTo>
                  <a:pt x="307762" y="4372536"/>
                  <a:pt x="319135" y="4371775"/>
                  <a:pt x="327860" y="4365679"/>
                </a:cubicBezTo>
                <a:cubicBezTo>
                  <a:pt x="327860" y="4363965"/>
                  <a:pt x="327860" y="4362822"/>
                  <a:pt x="327860" y="4361583"/>
                </a:cubicBezTo>
                <a:cubicBezTo>
                  <a:pt x="309953" y="4349010"/>
                  <a:pt x="286807" y="4357583"/>
                  <a:pt x="269281" y="4343486"/>
                </a:cubicBezTo>
                <a:lnTo>
                  <a:pt x="275567" y="4339580"/>
                </a:lnTo>
                <a:lnTo>
                  <a:pt x="275567" y="4335961"/>
                </a:lnTo>
                <a:lnTo>
                  <a:pt x="266042" y="4330532"/>
                </a:lnTo>
                <a:cubicBezTo>
                  <a:pt x="250564" y="4338723"/>
                  <a:pt x="233829" y="4344343"/>
                  <a:pt x="216513" y="4347010"/>
                </a:cubicBezTo>
                <a:lnTo>
                  <a:pt x="216513" y="4350725"/>
                </a:lnTo>
                <a:cubicBezTo>
                  <a:pt x="219180" y="4353772"/>
                  <a:pt x="227276" y="4351200"/>
                  <a:pt x="229657" y="4354629"/>
                </a:cubicBezTo>
                <a:lnTo>
                  <a:pt x="229657" y="4358153"/>
                </a:lnTo>
                <a:close/>
                <a:moveTo>
                  <a:pt x="204225" y="4398730"/>
                </a:moveTo>
                <a:lnTo>
                  <a:pt x="212607" y="4404255"/>
                </a:lnTo>
                <a:cubicBezTo>
                  <a:pt x="216227" y="4404255"/>
                  <a:pt x="219751" y="4404826"/>
                  <a:pt x="222132" y="4402160"/>
                </a:cubicBezTo>
                <a:cubicBezTo>
                  <a:pt x="223123" y="4398921"/>
                  <a:pt x="222599" y="4395396"/>
                  <a:pt x="220704" y="4392635"/>
                </a:cubicBezTo>
                <a:lnTo>
                  <a:pt x="212798" y="4392635"/>
                </a:lnTo>
                <a:cubicBezTo>
                  <a:pt x="210512" y="4394635"/>
                  <a:pt x="205559" y="4395778"/>
                  <a:pt x="204702" y="4398254"/>
                </a:cubicBezTo>
                <a:close/>
                <a:moveTo>
                  <a:pt x="380342" y="3663020"/>
                </a:moveTo>
                <a:cubicBezTo>
                  <a:pt x="381105" y="3669401"/>
                  <a:pt x="391772" y="3667687"/>
                  <a:pt x="396725" y="3663020"/>
                </a:cubicBezTo>
                <a:cubicBezTo>
                  <a:pt x="406251" y="3667972"/>
                  <a:pt x="406917" y="3667972"/>
                  <a:pt x="415776" y="3663020"/>
                </a:cubicBezTo>
                <a:lnTo>
                  <a:pt x="422348" y="3666258"/>
                </a:lnTo>
                <a:cubicBezTo>
                  <a:pt x="423491" y="3665496"/>
                  <a:pt x="425872" y="3664734"/>
                  <a:pt x="425777" y="3663972"/>
                </a:cubicBezTo>
                <a:cubicBezTo>
                  <a:pt x="423586" y="3660162"/>
                  <a:pt x="437112" y="3657495"/>
                  <a:pt x="429015" y="3655590"/>
                </a:cubicBezTo>
                <a:cubicBezTo>
                  <a:pt x="415394" y="3655590"/>
                  <a:pt x="403393" y="3649875"/>
                  <a:pt x="389772" y="3651875"/>
                </a:cubicBezTo>
                <a:cubicBezTo>
                  <a:pt x="384248" y="3654066"/>
                  <a:pt x="387963" y="3659209"/>
                  <a:pt x="380247" y="3660733"/>
                </a:cubicBezTo>
                <a:cubicBezTo>
                  <a:pt x="380342" y="3661362"/>
                  <a:pt x="380533" y="3661971"/>
                  <a:pt x="380819" y="3662543"/>
                </a:cubicBezTo>
                <a:close/>
                <a:moveTo>
                  <a:pt x="598370" y="3616728"/>
                </a:moveTo>
                <a:lnTo>
                  <a:pt x="588083" y="3611870"/>
                </a:lnTo>
                <a:cubicBezTo>
                  <a:pt x="578558" y="3622728"/>
                  <a:pt x="544077" y="3602345"/>
                  <a:pt x="546268" y="3617299"/>
                </a:cubicBezTo>
                <a:cubicBezTo>
                  <a:pt x="556555" y="3626824"/>
                  <a:pt x="570938" y="3618347"/>
                  <a:pt x="581796" y="3626062"/>
                </a:cubicBezTo>
                <a:close/>
                <a:moveTo>
                  <a:pt x="539315" y="3591296"/>
                </a:moveTo>
                <a:cubicBezTo>
                  <a:pt x="556460" y="3597583"/>
                  <a:pt x="580939" y="3605107"/>
                  <a:pt x="597798" y="3594916"/>
                </a:cubicBezTo>
                <a:lnTo>
                  <a:pt x="592179" y="3591296"/>
                </a:lnTo>
                <a:cubicBezTo>
                  <a:pt x="591512" y="3589486"/>
                  <a:pt x="590845" y="3587867"/>
                  <a:pt x="590369" y="3586438"/>
                </a:cubicBezTo>
                <a:cubicBezTo>
                  <a:pt x="573062" y="3583476"/>
                  <a:pt x="555279" y="3585143"/>
                  <a:pt x="538839" y="3591296"/>
                </a:cubicBezTo>
                <a:close/>
                <a:moveTo>
                  <a:pt x="351006" y="3581771"/>
                </a:moveTo>
                <a:cubicBezTo>
                  <a:pt x="358911" y="3583209"/>
                  <a:pt x="367046" y="3582724"/>
                  <a:pt x="374723" y="3580343"/>
                </a:cubicBezTo>
                <a:lnTo>
                  <a:pt x="374723" y="3576723"/>
                </a:lnTo>
                <a:cubicBezTo>
                  <a:pt x="366236" y="3573608"/>
                  <a:pt x="356921" y="3573608"/>
                  <a:pt x="348434" y="3576723"/>
                </a:cubicBezTo>
                <a:cubicBezTo>
                  <a:pt x="348434" y="3577675"/>
                  <a:pt x="346529" y="3580057"/>
                  <a:pt x="350720" y="3581390"/>
                </a:cubicBezTo>
                <a:close/>
                <a:moveTo>
                  <a:pt x="236420" y="3653875"/>
                </a:moveTo>
                <a:cubicBezTo>
                  <a:pt x="237277" y="3658638"/>
                  <a:pt x="233753" y="3664543"/>
                  <a:pt x="239563" y="3666829"/>
                </a:cubicBezTo>
                <a:cubicBezTo>
                  <a:pt x="250612" y="3667877"/>
                  <a:pt x="264709" y="3664353"/>
                  <a:pt x="275948" y="3668830"/>
                </a:cubicBezTo>
                <a:lnTo>
                  <a:pt x="275948" y="3672354"/>
                </a:lnTo>
                <a:lnTo>
                  <a:pt x="285473" y="3677783"/>
                </a:lnTo>
                <a:cubicBezTo>
                  <a:pt x="300237" y="3670163"/>
                  <a:pt x="315668" y="3675783"/>
                  <a:pt x="335194" y="3674164"/>
                </a:cubicBezTo>
                <a:cubicBezTo>
                  <a:pt x="337480" y="3672354"/>
                  <a:pt x="341099" y="3669210"/>
                  <a:pt x="343862" y="3666925"/>
                </a:cubicBezTo>
                <a:cubicBezTo>
                  <a:pt x="349386" y="3666258"/>
                  <a:pt x="351196" y="3666925"/>
                  <a:pt x="354530" y="3665019"/>
                </a:cubicBezTo>
                <a:lnTo>
                  <a:pt x="354530" y="3660162"/>
                </a:lnTo>
                <a:cubicBezTo>
                  <a:pt x="348938" y="3660562"/>
                  <a:pt x="343376" y="3659095"/>
                  <a:pt x="338718" y="3655971"/>
                </a:cubicBezTo>
                <a:cubicBezTo>
                  <a:pt x="319097" y="3661591"/>
                  <a:pt x="297665" y="3652256"/>
                  <a:pt x="278901" y="3659305"/>
                </a:cubicBezTo>
                <a:cubicBezTo>
                  <a:pt x="273091" y="3657780"/>
                  <a:pt x="278901" y="3652256"/>
                  <a:pt x="271377" y="3652161"/>
                </a:cubicBezTo>
                <a:cubicBezTo>
                  <a:pt x="259851" y="3652828"/>
                  <a:pt x="246992" y="3650160"/>
                  <a:pt x="236420" y="3653875"/>
                </a:cubicBezTo>
                <a:close/>
                <a:moveTo>
                  <a:pt x="196986" y="3687117"/>
                </a:moveTo>
                <a:cubicBezTo>
                  <a:pt x="214369" y="3690261"/>
                  <a:pt x="232181" y="3690261"/>
                  <a:pt x="249564" y="3687117"/>
                </a:cubicBezTo>
                <a:cubicBezTo>
                  <a:pt x="248612" y="3676069"/>
                  <a:pt x="206702" y="3681879"/>
                  <a:pt x="196986" y="3683403"/>
                </a:cubicBezTo>
                <a:close/>
                <a:moveTo>
                  <a:pt x="189176" y="3686451"/>
                </a:moveTo>
                <a:cubicBezTo>
                  <a:pt x="174222" y="3680641"/>
                  <a:pt x="177174" y="3693690"/>
                  <a:pt x="189176" y="3687689"/>
                </a:cubicBezTo>
                <a:cubicBezTo>
                  <a:pt x="188795" y="3687022"/>
                  <a:pt x="189366" y="3686546"/>
                  <a:pt x="188795" y="3686261"/>
                </a:cubicBezTo>
                <a:close/>
                <a:moveTo>
                  <a:pt x="170888" y="3546910"/>
                </a:moveTo>
                <a:cubicBezTo>
                  <a:pt x="172983" y="3548243"/>
                  <a:pt x="176698" y="3549386"/>
                  <a:pt x="176984" y="3550815"/>
                </a:cubicBezTo>
                <a:cubicBezTo>
                  <a:pt x="175841" y="3559673"/>
                  <a:pt x="192795" y="3555387"/>
                  <a:pt x="196034" y="3550815"/>
                </a:cubicBezTo>
                <a:lnTo>
                  <a:pt x="181080" y="3541290"/>
                </a:lnTo>
                <a:close/>
                <a:moveTo>
                  <a:pt x="174126" y="3670735"/>
                </a:moveTo>
                <a:lnTo>
                  <a:pt x="186985" y="3670735"/>
                </a:lnTo>
                <a:cubicBezTo>
                  <a:pt x="191747" y="3667020"/>
                  <a:pt x="191747" y="3667020"/>
                  <a:pt x="186985" y="3663305"/>
                </a:cubicBezTo>
                <a:lnTo>
                  <a:pt x="174126" y="3663305"/>
                </a:lnTo>
                <a:cubicBezTo>
                  <a:pt x="169173" y="3666639"/>
                  <a:pt x="169173" y="3666639"/>
                  <a:pt x="174031" y="3670353"/>
                </a:cubicBezTo>
                <a:close/>
                <a:moveTo>
                  <a:pt x="552364" y="286216"/>
                </a:moveTo>
                <a:cubicBezTo>
                  <a:pt x="556793" y="288702"/>
                  <a:pt x="561984" y="289455"/>
                  <a:pt x="566937" y="288311"/>
                </a:cubicBezTo>
                <a:cubicBezTo>
                  <a:pt x="565194" y="289464"/>
                  <a:pt x="563337" y="290455"/>
                  <a:pt x="561413" y="291264"/>
                </a:cubicBezTo>
                <a:lnTo>
                  <a:pt x="570938" y="288788"/>
                </a:lnTo>
                <a:cubicBezTo>
                  <a:pt x="567604" y="303647"/>
                  <a:pt x="585035" y="297646"/>
                  <a:pt x="594084" y="298789"/>
                </a:cubicBezTo>
                <a:cubicBezTo>
                  <a:pt x="598656" y="294789"/>
                  <a:pt x="598656" y="294789"/>
                  <a:pt x="593512" y="291360"/>
                </a:cubicBezTo>
                <a:cubicBezTo>
                  <a:pt x="583987" y="292502"/>
                  <a:pt x="581892" y="284978"/>
                  <a:pt x="570938" y="288788"/>
                </a:cubicBezTo>
                <a:lnTo>
                  <a:pt x="570938" y="285835"/>
                </a:lnTo>
                <a:lnTo>
                  <a:pt x="561413" y="280787"/>
                </a:lnTo>
                <a:cubicBezTo>
                  <a:pt x="557993" y="281673"/>
                  <a:pt x="554840" y="283416"/>
                  <a:pt x="552269" y="285835"/>
                </a:cubicBezTo>
                <a:close/>
                <a:moveTo>
                  <a:pt x="347767" y="276691"/>
                </a:moveTo>
                <a:lnTo>
                  <a:pt x="350815" y="280787"/>
                </a:lnTo>
                <a:cubicBezTo>
                  <a:pt x="379247" y="277263"/>
                  <a:pt x="407908" y="276024"/>
                  <a:pt x="436540" y="277072"/>
                </a:cubicBezTo>
                <a:cubicBezTo>
                  <a:pt x="441493" y="273548"/>
                  <a:pt x="439683" y="270214"/>
                  <a:pt x="446065" y="267547"/>
                </a:cubicBezTo>
                <a:cubicBezTo>
                  <a:pt x="446065" y="266595"/>
                  <a:pt x="446065" y="265356"/>
                  <a:pt x="446065" y="264118"/>
                </a:cubicBezTo>
                <a:lnTo>
                  <a:pt x="459210" y="256403"/>
                </a:lnTo>
                <a:cubicBezTo>
                  <a:pt x="459210" y="250593"/>
                  <a:pt x="459210" y="250593"/>
                  <a:pt x="456352" y="247545"/>
                </a:cubicBezTo>
                <a:lnTo>
                  <a:pt x="435397" y="247545"/>
                </a:lnTo>
                <a:lnTo>
                  <a:pt x="424729" y="240020"/>
                </a:lnTo>
                <a:cubicBezTo>
                  <a:pt x="412347" y="242973"/>
                  <a:pt x="353482" y="231067"/>
                  <a:pt x="370913" y="250974"/>
                </a:cubicBezTo>
                <a:cubicBezTo>
                  <a:pt x="377675" y="250974"/>
                  <a:pt x="381295" y="251926"/>
                  <a:pt x="380438" y="256689"/>
                </a:cubicBezTo>
                <a:cubicBezTo>
                  <a:pt x="369046" y="262242"/>
                  <a:pt x="358102" y="268642"/>
                  <a:pt x="347672" y="275834"/>
                </a:cubicBezTo>
                <a:close/>
                <a:moveTo>
                  <a:pt x="242992" y="157438"/>
                </a:moveTo>
                <a:cubicBezTo>
                  <a:pt x="244735" y="159152"/>
                  <a:pt x="247535" y="159152"/>
                  <a:pt x="249279" y="157438"/>
                </a:cubicBezTo>
                <a:cubicBezTo>
                  <a:pt x="247859" y="155476"/>
                  <a:pt x="245126" y="155038"/>
                  <a:pt x="243164" y="156447"/>
                </a:cubicBezTo>
                <a:cubicBezTo>
                  <a:pt x="243106" y="156495"/>
                  <a:pt x="243049" y="156533"/>
                  <a:pt x="242992" y="156581"/>
                </a:cubicBezTo>
                <a:close/>
                <a:moveTo>
                  <a:pt x="574652" y="196110"/>
                </a:moveTo>
                <a:cubicBezTo>
                  <a:pt x="565127" y="197158"/>
                  <a:pt x="553983" y="193538"/>
                  <a:pt x="546077" y="198110"/>
                </a:cubicBezTo>
                <a:lnTo>
                  <a:pt x="561603" y="207159"/>
                </a:lnTo>
                <a:cubicBezTo>
                  <a:pt x="566842" y="206492"/>
                  <a:pt x="572462" y="208302"/>
                  <a:pt x="576939" y="205921"/>
                </a:cubicBezTo>
                <a:cubicBezTo>
                  <a:pt x="578367" y="198395"/>
                  <a:pt x="578367" y="198395"/>
                  <a:pt x="574652" y="195253"/>
                </a:cubicBezTo>
                <a:close/>
                <a:moveTo>
                  <a:pt x="74399" y="1339110"/>
                </a:moveTo>
                <a:lnTo>
                  <a:pt x="64874" y="1344253"/>
                </a:lnTo>
                <a:cubicBezTo>
                  <a:pt x="68970" y="1346739"/>
                  <a:pt x="74114" y="1346739"/>
                  <a:pt x="78210" y="1344253"/>
                </a:cubicBezTo>
                <a:cubicBezTo>
                  <a:pt x="78114" y="1341205"/>
                  <a:pt x="80591" y="1338538"/>
                  <a:pt x="74495" y="1338062"/>
                </a:cubicBezTo>
                <a:close/>
                <a:moveTo>
                  <a:pt x="83924" y="1233002"/>
                </a:moveTo>
                <a:cubicBezTo>
                  <a:pt x="79829" y="1230334"/>
                  <a:pt x="73828" y="1232430"/>
                  <a:pt x="68970" y="1231763"/>
                </a:cubicBezTo>
                <a:cubicBezTo>
                  <a:pt x="64208" y="1235287"/>
                  <a:pt x="64208" y="1235287"/>
                  <a:pt x="68494" y="1239097"/>
                </a:cubicBezTo>
                <a:cubicBezTo>
                  <a:pt x="72018" y="1233382"/>
                  <a:pt x="83448" y="1236526"/>
                  <a:pt x="84020" y="1231953"/>
                </a:cubicBezTo>
                <a:close/>
                <a:moveTo>
                  <a:pt x="117357" y="979636"/>
                </a:moveTo>
                <a:cubicBezTo>
                  <a:pt x="110595" y="975064"/>
                  <a:pt x="100689" y="979636"/>
                  <a:pt x="94497" y="974111"/>
                </a:cubicBezTo>
                <a:cubicBezTo>
                  <a:pt x="84972" y="981732"/>
                  <a:pt x="70113" y="974111"/>
                  <a:pt x="58969" y="979445"/>
                </a:cubicBezTo>
                <a:cubicBezTo>
                  <a:pt x="73733" y="993352"/>
                  <a:pt x="93069" y="975636"/>
                  <a:pt x="108118" y="984875"/>
                </a:cubicBezTo>
                <a:close/>
                <a:moveTo>
                  <a:pt x="146980" y="1021736"/>
                </a:moveTo>
                <a:cubicBezTo>
                  <a:pt x="160315" y="1023451"/>
                  <a:pt x="159458" y="1015355"/>
                  <a:pt x="154219" y="1010688"/>
                </a:cubicBezTo>
                <a:cubicBezTo>
                  <a:pt x="147171" y="1010688"/>
                  <a:pt x="118500" y="1018308"/>
                  <a:pt x="141360" y="1018022"/>
                </a:cubicBezTo>
                <a:close/>
                <a:moveTo>
                  <a:pt x="135931" y="1132227"/>
                </a:moveTo>
                <a:cubicBezTo>
                  <a:pt x="131835" y="1132227"/>
                  <a:pt x="127358" y="1132227"/>
                  <a:pt x="124596" y="1134132"/>
                </a:cubicBezTo>
                <a:cubicBezTo>
                  <a:pt x="130835" y="1136942"/>
                  <a:pt x="137979" y="1136942"/>
                  <a:pt x="144218" y="1134132"/>
                </a:cubicBezTo>
                <a:cubicBezTo>
                  <a:pt x="141922" y="1132208"/>
                  <a:pt x="139017" y="1131160"/>
                  <a:pt x="136026" y="1131179"/>
                </a:cubicBezTo>
                <a:close/>
                <a:moveTo>
                  <a:pt x="161553" y="575776"/>
                </a:moveTo>
                <a:cubicBezTo>
                  <a:pt x="179937" y="566251"/>
                  <a:pt x="156505" y="568918"/>
                  <a:pt x="147647" y="568442"/>
                </a:cubicBezTo>
                <a:cubicBezTo>
                  <a:pt x="142884" y="572062"/>
                  <a:pt x="142884" y="572062"/>
                  <a:pt x="147647" y="575776"/>
                </a:cubicBezTo>
                <a:close/>
                <a:moveTo>
                  <a:pt x="147361" y="129911"/>
                </a:moveTo>
                <a:lnTo>
                  <a:pt x="128311" y="129911"/>
                </a:lnTo>
                <a:cubicBezTo>
                  <a:pt x="123358" y="133530"/>
                  <a:pt x="123358" y="133530"/>
                  <a:pt x="128311" y="137245"/>
                </a:cubicBezTo>
                <a:lnTo>
                  <a:pt x="147361" y="137245"/>
                </a:lnTo>
                <a:cubicBezTo>
                  <a:pt x="152314" y="132578"/>
                  <a:pt x="152314" y="132578"/>
                  <a:pt x="147456" y="128863"/>
                </a:cubicBezTo>
                <a:close/>
                <a:moveTo>
                  <a:pt x="113452" y="863050"/>
                </a:moveTo>
                <a:cubicBezTo>
                  <a:pt x="105641" y="868480"/>
                  <a:pt x="91735" y="863050"/>
                  <a:pt x="85353" y="872575"/>
                </a:cubicBezTo>
                <a:cubicBezTo>
                  <a:pt x="86115" y="877433"/>
                  <a:pt x="86401" y="877433"/>
                  <a:pt x="94878" y="877338"/>
                </a:cubicBezTo>
                <a:cubicBezTo>
                  <a:pt x="100832" y="872766"/>
                  <a:pt x="109118" y="872766"/>
                  <a:pt x="115071" y="877338"/>
                </a:cubicBezTo>
                <a:cubicBezTo>
                  <a:pt x="121453" y="871623"/>
                  <a:pt x="130692" y="876099"/>
                  <a:pt x="137741" y="871908"/>
                </a:cubicBezTo>
                <a:lnTo>
                  <a:pt x="137741" y="864669"/>
                </a:lnTo>
                <a:cubicBezTo>
                  <a:pt x="131645" y="861907"/>
                  <a:pt x="131645" y="861907"/>
                  <a:pt x="113452" y="863050"/>
                </a:cubicBezTo>
                <a:close/>
                <a:moveTo>
                  <a:pt x="101641" y="844000"/>
                </a:moveTo>
                <a:cubicBezTo>
                  <a:pt x="106280" y="841524"/>
                  <a:pt x="106280" y="839047"/>
                  <a:pt x="101641" y="836570"/>
                </a:cubicBezTo>
                <a:cubicBezTo>
                  <a:pt x="96879" y="838923"/>
                  <a:pt x="96879" y="841400"/>
                  <a:pt x="101641" y="844000"/>
                </a:cubicBezTo>
                <a:close/>
                <a:moveTo>
                  <a:pt x="108023" y="692743"/>
                </a:moveTo>
                <a:lnTo>
                  <a:pt x="101831" y="696553"/>
                </a:lnTo>
                <a:cubicBezTo>
                  <a:pt x="92306" y="696553"/>
                  <a:pt x="69256" y="694648"/>
                  <a:pt x="88115" y="703983"/>
                </a:cubicBezTo>
                <a:lnTo>
                  <a:pt x="102403" y="703983"/>
                </a:lnTo>
                <a:cubicBezTo>
                  <a:pt x="106118" y="700363"/>
                  <a:pt x="116690" y="698363"/>
                  <a:pt x="108023" y="692553"/>
                </a:cubicBezTo>
                <a:close/>
                <a:moveTo>
                  <a:pt x="68970" y="958205"/>
                </a:moveTo>
                <a:cubicBezTo>
                  <a:pt x="57921" y="962396"/>
                  <a:pt x="126882" y="969444"/>
                  <a:pt x="130502" y="960395"/>
                </a:cubicBezTo>
                <a:cubicBezTo>
                  <a:pt x="127749" y="957681"/>
                  <a:pt x="124282" y="955795"/>
                  <a:pt x="120500" y="954967"/>
                </a:cubicBezTo>
                <a:lnTo>
                  <a:pt x="108213" y="961920"/>
                </a:lnTo>
                <a:lnTo>
                  <a:pt x="95164" y="954585"/>
                </a:lnTo>
                <a:cubicBezTo>
                  <a:pt x="87544" y="960015"/>
                  <a:pt x="77924" y="957538"/>
                  <a:pt x="68970" y="958300"/>
                </a:cubicBezTo>
                <a:close/>
                <a:moveTo>
                  <a:pt x="115071" y="1028404"/>
                </a:moveTo>
                <a:cubicBezTo>
                  <a:pt x="123263" y="1024118"/>
                  <a:pt x="127644" y="1020117"/>
                  <a:pt x="115071" y="1020880"/>
                </a:cubicBezTo>
                <a:cubicBezTo>
                  <a:pt x="110023" y="1023070"/>
                  <a:pt x="110023" y="1025547"/>
                  <a:pt x="115071" y="1028214"/>
                </a:cubicBezTo>
                <a:close/>
                <a:moveTo>
                  <a:pt x="120977" y="1042978"/>
                </a:moveTo>
                <a:cubicBezTo>
                  <a:pt x="126730" y="1043378"/>
                  <a:pt x="132416" y="1041577"/>
                  <a:pt x="136883" y="1037929"/>
                </a:cubicBezTo>
                <a:cubicBezTo>
                  <a:pt x="137550" y="1034500"/>
                  <a:pt x="137550" y="1034500"/>
                  <a:pt x="134216" y="1031928"/>
                </a:cubicBezTo>
                <a:lnTo>
                  <a:pt x="121548" y="1031928"/>
                </a:lnTo>
                <a:cubicBezTo>
                  <a:pt x="118500" y="1033929"/>
                  <a:pt x="113642" y="1035167"/>
                  <a:pt x="112690" y="1037644"/>
                </a:cubicBezTo>
                <a:close/>
                <a:moveTo>
                  <a:pt x="134216" y="3243253"/>
                </a:moveTo>
                <a:cubicBezTo>
                  <a:pt x="131645" y="3243253"/>
                  <a:pt x="127168" y="3242395"/>
                  <a:pt x="125644" y="3244491"/>
                </a:cubicBezTo>
                <a:cubicBezTo>
                  <a:pt x="122882" y="3247920"/>
                  <a:pt x="144218" y="3246968"/>
                  <a:pt x="134216" y="3242871"/>
                </a:cubicBezTo>
                <a:close/>
                <a:moveTo>
                  <a:pt x="165458" y="1149943"/>
                </a:moveTo>
                <a:cubicBezTo>
                  <a:pt x="167249" y="1149648"/>
                  <a:pt x="168992" y="1149067"/>
                  <a:pt x="170602" y="1148229"/>
                </a:cubicBezTo>
                <a:cubicBezTo>
                  <a:pt x="171364" y="1137656"/>
                  <a:pt x="150885" y="1144324"/>
                  <a:pt x="145742" y="1146228"/>
                </a:cubicBezTo>
                <a:cubicBezTo>
                  <a:pt x="138789" y="1147181"/>
                  <a:pt x="131073" y="1144800"/>
                  <a:pt x="124596" y="1148229"/>
                </a:cubicBezTo>
                <a:cubicBezTo>
                  <a:pt x="124596" y="1149848"/>
                  <a:pt x="123072" y="1152229"/>
                  <a:pt x="126882" y="1152991"/>
                </a:cubicBezTo>
                <a:cubicBezTo>
                  <a:pt x="139474" y="1149762"/>
                  <a:pt x="152495" y="1148610"/>
                  <a:pt x="165458" y="1149562"/>
                </a:cubicBezTo>
                <a:close/>
                <a:moveTo>
                  <a:pt x="177174" y="1299295"/>
                </a:moveTo>
                <a:cubicBezTo>
                  <a:pt x="173183" y="1296685"/>
                  <a:pt x="168021" y="1296685"/>
                  <a:pt x="164030" y="1299295"/>
                </a:cubicBezTo>
                <a:lnTo>
                  <a:pt x="164030" y="1302915"/>
                </a:lnTo>
                <a:cubicBezTo>
                  <a:pt x="168021" y="1305524"/>
                  <a:pt x="173183" y="1305524"/>
                  <a:pt x="177174" y="1302915"/>
                </a:cubicBezTo>
                <a:close/>
                <a:moveTo>
                  <a:pt x="193462" y="1279007"/>
                </a:moveTo>
                <a:cubicBezTo>
                  <a:pt x="187080" y="1277959"/>
                  <a:pt x="163077" y="1280817"/>
                  <a:pt x="173936" y="1290056"/>
                </a:cubicBezTo>
                <a:cubicBezTo>
                  <a:pt x="180317" y="1290723"/>
                  <a:pt x="204416" y="1287865"/>
                  <a:pt x="193462" y="1278626"/>
                </a:cubicBezTo>
                <a:close/>
                <a:moveTo>
                  <a:pt x="239277" y="3129048"/>
                </a:moveTo>
                <a:cubicBezTo>
                  <a:pt x="236705" y="3129048"/>
                  <a:pt x="232324" y="3128191"/>
                  <a:pt x="230800" y="3130191"/>
                </a:cubicBezTo>
                <a:cubicBezTo>
                  <a:pt x="227942" y="3133715"/>
                  <a:pt x="249374" y="3132762"/>
                  <a:pt x="239277" y="3128667"/>
                </a:cubicBezTo>
                <a:close/>
                <a:moveTo>
                  <a:pt x="261280" y="1148800"/>
                </a:moveTo>
                <a:cubicBezTo>
                  <a:pt x="266423" y="1143562"/>
                  <a:pt x="256898" y="1141943"/>
                  <a:pt x="252231" y="1142704"/>
                </a:cubicBezTo>
                <a:cubicBezTo>
                  <a:pt x="248421" y="1147371"/>
                  <a:pt x="241278" y="1145276"/>
                  <a:pt x="237467" y="1147562"/>
                </a:cubicBezTo>
                <a:cubicBezTo>
                  <a:pt x="232229" y="1156135"/>
                  <a:pt x="247659" y="1153277"/>
                  <a:pt x="254041" y="1153753"/>
                </a:cubicBezTo>
                <a:cubicBezTo>
                  <a:pt x="256546" y="1152239"/>
                  <a:pt x="258965" y="1150591"/>
                  <a:pt x="261280" y="1148800"/>
                </a:cubicBezTo>
                <a:close/>
                <a:moveTo>
                  <a:pt x="266519" y="1120987"/>
                </a:moveTo>
                <a:cubicBezTo>
                  <a:pt x="258537" y="1119863"/>
                  <a:pt x="250412" y="1120311"/>
                  <a:pt x="242611" y="1122320"/>
                </a:cubicBezTo>
                <a:lnTo>
                  <a:pt x="258899" y="1131084"/>
                </a:lnTo>
                <a:cubicBezTo>
                  <a:pt x="262623" y="1129950"/>
                  <a:pt x="266109" y="1128140"/>
                  <a:pt x="269186" y="1125750"/>
                </a:cubicBezTo>
                <a:cubicBezTo>
                  <a:pt x="268900" y="1123749"/>
                  <a:pt x="270138" y="1121749"/>
                  <a:pt x="266519" y="1120225"/>
                </a:cubicBezTo>
                <a:close/>
                <a:moveTo>
                  <a:pt x="279854" y="1272244"/>
                </a:moveTo>
                <a:cubicBezTo>
                  <a:pt x="274063" y="1271158"/>
                  <a:pt x="268119" y="1271158"/>
                  <a:pt x="262328" y="1272244"/>
                </a:cubicBezTo>
                <a:cubicBezTo>
                  <a:pt x="260994" y="1281769"/>
                  <a:pt x="276520" y="1279578"/>
                  <a:pt x="282330" y="1276816"/>
                </a:cubicBezTo>
                <a:cubicBezTo>
                  <a:pt x="281854" y="1275102"/>
                  <a:pt x="284045" y="1273101"/>
                  <a:pt x="279854" y="1271863"/>
                </a:cubicBezTo>
                <a:close/>
                <a:moveTo>
                  <a:pt x="314906" y="1074315"/>
                </a:moveTo>
                <a:cubicBezTo>
                  <a:pt x="318716" y="1056789"/>
                  <a:pt x="302333" y="1061456"/>
                  <a:pt x="288807" y="1062599"/>
                </a:cubicBezTo>
                <a:lnTo>
                  <a:pt x="288807" y="1074886"/>
                </a:lnTo>
                <a:cubicBezTo>
                  <a:pt x="296580" y="1080954"/>
                  <a:pt x="307590" y="1080554"/>
                  <a:pt x="314906" y="1073934"/>
                </a:cubicBezTo>
                <a:close/>
                <a:moveTo>
                  <a:pt x="299856" y="1002592"/>
                </a:moveTo>
                <a:cubicBezTo>
                  <a:pt x="315668" y="1005639"/>
                  <a:pt x="321669" y="995924"/>
                  <a:pt x="337194" y="1002020"/>
                </a:cubicBezTo>
                <a:cubicBezTo>
                  <a:pt x="342109" y="1003429"/>
                  <a:pt x="347405" y="1002287"/>
                  <a:pt x="351291" y="998972"/>
                </a:cubicBezTo>
                <a:cubicBezTo>
                  <a:pt x="355578" y="999639"/>
                  <a:pt x="375008" y="998972"/>
                  <a:pt x="364912" y="991828"/>
                </a:cubicBezTo>
                <a:cubicBezTo>
                  <a:pt x="341195" y="994019"/>
                  <a:pt x="354720" y="983160"/>
                  <a:pt x="337385" y="984208"/>
                </a:cubicBezTo>
                <a:lnTo>
                  <a:pt x="326145" y="991638"/>
                </a:lnTo>
                <a:cubicBezTo>
                  <a:pt x="313953" y="991638"/>
                  <a:pt x="305095" y="989733"/>
                  <a:pt x="295856" y="996876"/>
                </a:cubicBezTo>
                <a:cubicBezTo>
                  <a:pt x="295113" y="998962"/>
                  <a:pt x="296199" y="1001248"/>
                  <a:pt x="298285" y="1001982"/>
                </a:cubicBezTo>
                <a:cubicBezTo>
                  <a:pt x="298790" y="1002163"/>
                  <a:pt x="299323" y="1002239"/>
                  <a:pt x="299856" y="1002210"/>
                </a:cubicBezTo>
                <a:close/>
                <a:moveTo>
                  <a:pt x="337956" y="1149943"/>
                </a:moveTo>
                <a:cubicBezTo>
                  <a:pt x="338718" y="1149943"/>
                  <a:pt x="339480" y="1149181"/>
                  <a:pt x="340242" y="1148800"/>
                </a:cubicBezTo>
                <a:cubicBezTo>
                  <a:pt x="341738" y="1145733"/>
                  <a:pt x="341490" y="1142104"/>
                  <a:pt x="339575" y="1139275"/>
                </a:cubicBezTo>
                <a:lnTo>
                  <a:pt x="317954" y="1139275"/>
                </a:lnTo>
                <a:cubicBezTo>
                  <a:pt x="316144" y="1141561"/>
                  <a:pt x="310143" y="1142228"/>
                  <a:pt x="309477" y="1144609"/>
                </a:cubicBezTo>
                <a:lnTo>
                  <a:pt x="317858" y="1150324"/>
                </a:lnTo>
                <a:close/>
                <a:moveTo>
                  <a:pt x="337956" y="1249575"/>
                </a:moveTo>
                <a:cubicBezTo>
                  <a:pt x="332717" y="1250146"/>
                  <a:pt x="326145" y="1247670"/>
                  <a:pt x="322240" y="1251765"/>
                </a:cubicBezTo>
                <a:cubicBezTo>
                  <a:pt x="326593" y="1255357"/>
                  <a:pt x="332127" y="1257195"/>
                  <a:pt x="337766" y="1256909"/>
                </a:cubicBezTo>
                <a:cubicBezTo>
                  <a:pt x="342719" y="1253004"/>
                  <a:pt x="342719" y="1252908"/>
                  <a:pt x="338147" y="1249194"/>
                </a:cubicBezTo>
                <a:close/>
                <a:moveTo>
                  <a:pt x="380628" y="1056408"/>
                </a:moveTo>
                <a:cubicBezTo>
                  <a:pt x="377475" y="1053769"/>
                  <a:pt x="373704" y="1051969"/>
                  <a:pt x="369674" y="1051169"/>
                </a:cubicBezTo>
                <a:cubicBezTo>
                  <a:pt x="355578" y="1058122"/>
                  <a:pt x="339385" y="1052217"/>
                  <a:pt x="321097" y="1054693"/>
                </a:cubicBezTo>
                <a:cubicBezTo>
                  <a:pt x="322716" y="1068219"/>
                  <a:pt x="367293" y="1060789"/>
                  <a:pt x="380247" y="1059932"/>
                </a:cubicBezTo>
                <a:cubicBezTo>
                  <a:pt x="380628" y="1058408"/>
                  <a:pt x="380723" y="1057170"/>
                  <a:pt x="380819" y="1056027"/>
                </a:cubicBezTo>
                <a:close/>
                <a:moveTo>
                  <a:pt x="392154" y="980208"/>
                </a:moveTo>
                <a:cubicBezTo>
                  <a:pt x="394821" y="977350"/>
                  <a:pt x="394249" y="975255"/>
                  <a:pt x="389867" y="973255"/>
                </a:cubicBezTo>
                <a:cubicBezTo>
                  <a:pt x="381105" y="974683"/>
                  <a:pt x="371294" y="972207"/>
                  <a:pt x="362531" y="974302"/>
                </a:cubicBezTo>
                <a:cubicBezTo>
                  <a:pt x="359864" y="977064"/>
                  <a:pt x="360435" y="979160"/>
                  <a:pt x="364817" y="981160"/>
                </a:cubicBezTo>
                <a:cubicBezTo>
                  <a:pt x="373770" y="979065"/>
                  <a:pt x="383581" y="981541"/>
                  <a:pt x="392344" y="979445"/>
                </a:cubicBezTo>
                <a:close/>
                <a:moveTo>
                  <a:pt x="415966" y="542058"/>
                </a:moveTo>
                <a:cubicBezTo>
                  <a:pt x="440826" y="541391"/>
                  <a:pt x="461972" y="547392"/>
                  <a:pt x="485784" y="549773"/>
                </a:cubicBezTo>
                <a:cubicBezTo>
                  <a:pt x="490071" y="540248"/>
                  <a:pt x="510264" y="550630"/>
                  <a:pt x="518550" y="543963"/>
                </a:cubicBezTo>
                <a:lnTo>
                  <a:pt x="518550" y="540343"/>
                </a:lnTo>
                <a:cubicBezTo>
                  <a:pt x="536457" y="527199"/>
                  <a:pt x="483689" y="547868"/>
                  <a:pt x="475688" y="542248"/>
                </a:cubicBezTo>
                <a:cubicBezTo>
                  <a:pt x="463401" y="535390"/>
                  <a:pt x="451018" y="540534"/>
                  <a:pt x="438064" y="534819"/>
                </a:cubicBezTo>
                <a:cubicBezTo>
                  <a:pt x="430730" y="530342"/>
                  <a:pt x="404822" y="526342"/>
                  <a:pt x="416156" y="541295"/>
                </a:cubicBezTo>
                <a:close/>
                <a:moveTo>
                  <a:pt x="516169" y="1116606"/>
                </a:moveTo>
                <a:cubicBezTo>
                  <a:pt x="525694" y="1110605"/>
                  <a:pt x="551031" y="1102699"/>
                  <a:pt x="527885" y="1095270"/>
                </a:cubicBezTo>
                <a:cubicBezTo>
                  <a:pt x="506263" y="1097365"/>
                  <a:pt x="482260" y="1089364"/>
                  <a:pt x="463877" y="1101842"/>
                </a:cubicBezTo>
                <a:cubicBezTo>
                  <a:pt x="459219" y="1103270"/>
                  <a:pt x="454161" y="1102309"/>
                  <a:pt x="450351" y="1099270"/>
                </a:cubicBezTo>
                <a:cubicBezTo>
                  <a:pt x="446198" y="1100347"/>
                  <a:pt x="442417" y="1102518"/>
                  <a:pt x="439397" y="1105557"/>
                </a:cubicBezTo>
                <a:lnTo>
                  <a:pt x="442350" y="1109843"/>
                </a:lnTo>
                <a:cubicBezTo>
                  <a:pt x="463305" y="1109843"/>
                  <a:pt x="486070" y="1098889"/>
                  <a:pt x="505120" y="1111558"/>
                </a:cubicBezTo>
                <a:cubicBezTo>
                  <a:pt x="505120" y="1112795"/>
                  <a:pt x="505120" y="1113939"/>
                  <a:pt x="505120" y="1115177"/>
                </a:cubicBezTo>
                <a:cubicBezTo>
                  <a:pt x="508530" y="1117216"/>
                  <a:pt x="512731" y="1117473"/>
                  <a:pt x="516360" y="1115844"/>
                </a:cubicBezTo>
                <a:close/>
                <a:moveTo>
                  <a:pt x="498929" y="1122797"/>
                </a:moveTo>
                <a:lnTo>
                  <a:pt x="498929" y="1126417"/>
                </a:lnTo>
                <a:cubicBezTo>
                  <a:pt x="502920" y="1129026"/>
                  <a:pt x="508082" y="1129026"/>
                  <a:pt x="512073" y="1126417"/>
                </a:cubicBezTo>
                <a:lnTo>
                  <a:pt x="512073" y="1122797"/>
                </a:lnTo>
                <a:cubicBezTo>
                  <a:pt x="508273" y="1120025"/>
                  <a:pt x="503215" y="1119730"/>
                  <a:pt x="499119" y="1122035"/>
                </a:cubicBezTo>
                <a:close/>
                <a:moveTo>
                  <a:pt x="456257" y="1460077"/>
                </a:moveTo>
                <a:cubicBezTo>
                  <a:pt x="470716" y="1461172"/>
                  <a:pt x="485251" y="1459267"/>
                  <a:pt x="498929" y="1454458"/>
                </a:cubicBezTo>
                <a:cubicBezTo>
                  <a:pt x="491785" y="1450171"/>
                  <a:pt x="482831" y="1455315"/>
                  <a:pt x="475783" y="1448838"/>
                </a:cubicBezTo>
                <a:cubicBezTo>
                  <a:pt x="468020" y="1448685"/>
                  <a:pt x="460257" y="1449066"/>
                  <a:pt x="452542" y="1449981"/>
                </a:cubicBezTo>
                <a:cubicBezTo>
                  <a:pt x="454256" y="1452838"/>
                  <a:pt x="450923" y="1456077"/>
                  <a:pt x="456447" y="1459315"/>
                </a:cubicBezTo>
                <a:close/>
                <a:moveTo>
                  <a:pt x="437207" y="969730"/>
                </a:moveTo>
                <a:cubicBezTo>
                  <a:pt x="446732" y="969730"/>
                  <a:pt x="450065" y="964015"/>
                  <a:pt x="458067" y="969730"/>
                </a:cubicBezTo>
                <a:cubicBezTo>
                  <a:pt x="469373" y="968759"/>
                  <a:pt x="480565" y="966749"/>
                  <a:pt x="491499" y="963730"/>
                </a:cubicBezTo>
                <a:lnTo>
                  <a:pt x="482736" y="958396"/>
                </a:lnTo>
                <a:cubicBezTo>
                  <a:pt x="466448" y="961824"/>
                  <a:pt x="435968" y="951156"/>
                  <a:pt x="426634" y="963539"/>
                </a:cubicBezTo>
                <a:cubicBezTo>
                  <a:pt x="429930" y="965825"/>
                  <a:pt x="433521" y="967654"/>
                  <a:pt x="437302" y="968968"/>
                </a:cubicBezTo>
                <a:close/>
                <a:moveTo>
                  <a:pt x="420157" y="1126512"/>
                </a:moveTo>
                <a:cubicBezTo>
                  <a:pt x="424167" y="1129074"/>
                  <a:pt x="429291" y="1129074"/>
                  <a:pt x="433301" y="1126512"/>
                </a:cubicBezTo>
                <a:cubicBezTo>
                  <a:pt x="429501" y="1123654"/>
                  <a:pt x="424358" y="1123349"/>
                  <a:pt x="420252" y="1125750"/>
                </a:cubicBezTo>
                <a:close/>
                <a:moveTo>
                  <a:pt x="553507" y="1105652"/>
                </a:moveTo>
                <a:cubicBezTo>
                  <a:pt x="559413" y="1105652"/>
                  <a:pt x="565794" y="1107843"/>
                  <a:pt x="570843" y="1104319"/>
                </a:cubicBezTo>
                <a:lnTo>
                  <a:pt x="570843" y="1100699"/>
                </a:lnTo>
                <a:cubicBezTo>
                  <a:pt x="564604" y="1097746"/>
                  <a:pt x="557365" y="1097746"/>
                  <a:pt x="551126" y="1100699"/>
                </a:cubicBezTo>
                <a:cubicBezTo>
                  <a:pt x="552078" y="1101651"/>
                  <a:pt x="550745" y="1103652"/>
                  <a:pt x="553983" y="1104890"/>
                </a:cubicBezTo>
                <a:close/>
                <a:moveTo>
                  <a:pt x="554460" y="1073076"/>
                </a:moveTo>
                <a:cubicBezTo>
                  <a:pt x="504834" y="1072505"/>
                  <a:pt x="510644" y="1090603"/>
                  <a:pt x="556555" y="1082601"/>
                </a:cubicBezTo>
                <a:cubicBezTo>
                  <a:pt x="558079" y="1078792"/>
                  <a:pt x="560746" y="1075268"/>
                  <a:pt x="554936" y="1072600"/>
                </a:cubicBezTo>
                <a:close/>
                <a:moveTo>
                  <a:pt x="509692" y="876862"/>
                </a:moveTo>
                <a:cubicBezTo>
                  <a:pt x="513312" y="873814"/>
                  <a:pt x="519789" y="875243"/>
                  <a:pt x="523884" y="872099"/>
                </a:cubicBezTo>
                <a:lnTo>
                  <a:pt x="515217" y="866574"/>
                </a:lnTo>
                <a:lnTo>
                  <a:pt x="498548" y="876099"/>
                </a:lnTo>
                <a:cubicBezTo>
                  <a:pt x="502129" y="878233"/>
                  <a:pt x="506587" y="878233"/>
                  <a:pt x="510168" y="876099"/>
                </a:cubicBezTo>
                <a:close/>
                <a:moveTo>
                  <a:pt x="503120" y="910675"/>
                </a:moveTo>
                <a:cubicBezTo>
                  <a:pt x="495976" y="909723"/>
                  <a:pt x="501024" y="916009"/>
                  <a:pt x="505406" y="911914"/>
                </a:cubicBezTo>
                <a:cubicBezTo>
                  <a:pt x="504701" y="911409"/>
                  <a:pt x="503929" y="910990"/>
                  <a:pt x="503120" y="910675"/>
                </a:cubicBezTo>
                <a:close/>
                <a:moveTo>
                  <a:pt x="515217" y="1042692"/>
                </a:moveTo>
                <a:lnTo>
                  <a:pt x="522170" y="1042692"/>
                </a:lnTo>
                <a:cubicBezTo>
                  <a:pt x="538934" y="1034405"/>
                  <a:pt x="525027" y="1035167"/>
                  <a:pt x="514835" y="1035358"/>
                </a:cubicBezTo>
                <a:cubicBezTo>
                  <a:pt x="511216" y="1037929"/>
                  <a:pt x="510644" y="1040310"/>
                  <a:pt x="515502" y="1042787"/>
                </a:cubicBezTo>
                <a:close/>
                <a:moveTo>
                  <a:pt x="524742" y="1060123"/>
                </a:moveTo>
                <a:cubicBezTo>
                  <a:pt x="524170" y="1065457"/>
                  <a:pt x="530647" y="1064885"/>
                  <a:pt x="535410" y="1064790"/>
                </a:cubicBezTo>
                <a:cubicBezTo>
                  <a:pt x="538839" y="1061646"/>
                  <a:pt x="549316" y="1059075"/>
                  <a:pt x="549602" y="1054789"/>
                </a:cubicBezTo>
                <a:cubicBezTo>
                  <a:pt x="543696" y="1053550"/>
                  <a:pt x="523980" y="1049740"/>
                  <a:pt x="525313" y="1060218"/>
                </a:cubicBezTo>
                <a:close/>
                <a:moveTo>
                  <a:pt x="551316" y="893530"/>
                </a:moveTo>
                <a:cubicBezTo>
                  <a:pt x="542696" y="890625"/>
                  <a:pt x="533362" y="890625"/>
                  <a:pt x="524742" y="893530"/>
                </a:cubicBezTo>
                <a:cubicBezTo>
                  <a:pt x="525027" y="904198"/>
                  <a:pt x="546268" y="897435"/>
                  <a:pt x="551888" y="893626"/>
                </a:cubicBezTo>
                <a:close/>
                <a:moveTo>
                  <a:pt x="544363" y="823331"/>
                </a:moveTo>
                <a:cubicBezTo>
                  <a:pt x="537391" y="818426"/>
                  <a:pt x="528742" y="816530"/>
                  <a:pt x="520360" y="818093"/>
                </a:cubicBezTo>
                <a:lnTo>
                  <a:pt x="509978" y="825236"/>
                </a:lnTo>
                <a:cubicBezTo>
                  <a:pt x="502834" y="823045"/>
                  <a:pt x="415299" y="817997"/>
                  <a:pt x="430539" y="828855"/>
                </a:cubicBezTo>
                <a:cubicBezTo>
                  <a:pt x="443493" y="827712"/>
                  <a:pt x="451399" y="835904"/>
                  <a:pt x="463591" y="829617"/>
                </a:cubicBezTo>
                <a:cubicBezTo>
                  <a:pt x="467877" y="838476"/>
                  <a:pt x="523122" y="835809"/>
                  <a:pt x="495785" y="839905"/>
                </a:cubicBezTo>
                <a:cubicBezTo>
                  <a:pt x="490451" y="843524"/>
                  <a:pt x="490451" y="843524"/>
                  <a:pt x="495785" y="847429"/>
                </a:cubicBezTo>
                <a:cubicBezTo>
                  <a:pt x="500558" y="846896"/>
                  <a:pt x="505358" y="848191"/>
                  <a:pt x="509216" y="851049"/>
                </a:cubicBezTo>
                <a:cubicBezTo>
                  <a:pt x="514359" y="850477"/>
                  <a:pt x="520169" y="852382"/>
                  <a:pt x="524932" y="849430"/>
                </a:cubicBezTo>
                <a:lnTo>
                  <a:pt x="524932" y="834951"/>
                </a:lnTo>
                <a:close/>
                <a:moveTo>
                  <a:pt x="518169" y="1195663"/>
                </a:moveTo>
                <a:cubicBezTo>
                  <a:pt x="522208" y="1198244"/>
                  <a:pt x="527370" y="1198244"/>
                  <a:pt x="531409" y="1195663"/>
                </a:cubicBezTo>
                <a:cubicBezTo>
                  <a:pt x="527513" y="1193282"/>
                  <a:pt x="522598" y="1193320"/>
                  <a:pt x="518741" y="1195758"/>
                </a:cubicBezTo>
                <a:close/>
                <a:moveTo>
                  <a:pt x="511692" y="1726396"/>
                </a:moveTo>
                <a:lnTo>
                  <a:pt x="511692" y="1729825"/>
                </a:lnTo>
                <a:cubicBezTo>
                  <a:pt x="515883" y="1732207"/>
                  <a:pt x="523980" y="1732016"/>
                  <a:pt x="527980" y="1734683"/>
                </a:cubicBezTo>
                <a:lnTo>
                  <a:pt x="538172" y="1730016"/>
                </a:lnTo>
                <a:lnTo>
                  <a:pt x="528647" y="1724682"/>
                </a:lnTo>
                <a:cubicBezTo>
                  <a:pt x="523503" y="1725063"/>
                  <a:pt x="516931" y="1722777"/>
                  <a:pt x="512645" y="1726492"/>
                </a:cubicBezTo>
                <a:close/>
                <a:moveTo>
                  <a:pt x="505787" y="1755543"/>
                </a:moveTo>
                <a:cubicBezTo>
                  <a:pt x="513702" y="1764296"/>
                  <a:pt x="526494" y="1766678"/>
                  <a:pt x="537029" y="1761353"/>
                </a:cubicBezTo>
                <a:cubicBezTo>
                  <a:pt x="542268" y="1761353"/>
                  <a:pt x="545982" y="1759829"/>
                  <a:pt x="543887" y="1755448"/>
                </a:cubicBezTo>
                <a:cubicBezTo>
                  <a:pt x="532466" y="1747999"/>
                  <a:pt x="517703" y="1748075"/>
                  <a:pt x="506358" y="1755638"/>
                </a:cubicBezTo>
                <a:close/>
                <a:moveTo>
                  <a:pt x="549792" y="1622955"/>
                </a:moveTo>
                <a:lnTo>
                  <a:pt x="541506" y="1617620"/>
                </a:lnTo>
                <a:cubicBezTo>
                  <a:pt x="519026" y="1613811"/>
                  <a:pt x="522456" y="1628955"/>
                  <a:pt x="540934" y="1628670"/>
                </a:cubicBezTo>
                <a:cubicBezTo>
                  <a:pt x="544554" y="1626669"/>
                  <a:pt x="549506" y="1625526"/>
                  <a:pt x="550745" y="1623050"/>
                </a:cubicBezTo>
                <a:close/>
                <a:moveTo>
                  <a:pt x="545315" y="2647178"/>
                </a:moveTo>
                <a:cubicBezTo>
                  <a:pt x="553355" y="2651350"/>
                  <a:pt x="563118" y="2650217"/>
                  <a:pt x="569985" y="2644321"/>
                </a:cubicBezTo>
                <a:cubicBezTo>
                  <a:pt x="562080" y="2640434"/>
                  <a:pt x="552621" y="2641596"/>
                  <a:pt x="545887" y="2647273"/>
                </a:cubicBezTo>
                <a:close/>
                <a:moveTo>
                  <a:pt x="587226" y="2564787"/>
                </a:moveTo>
                <a:lnTo>
                  <a:pt x="596751" y="2558976"/>
                </a:lnTo>
                <a:cubicBezTo>
                  <a:pt x="587702" y="2555833"/>
                  <a:pt x="591131" y="2547452"/>
                  <a:pt x="580082" y="2550023"/>
                </a:cubicBezTo>
                <a:lnTo>
                  <a:pt x="563889" y="2559548"/>
                </a:lnTo>
                <a:cubicBezTo>
                  <a:pt x="563889" y="2560691"/>
                  <a:pt x="564651" y="2562405"/>
                  <a:pt x="565032" y="2563834"/>
                </a:cubicBezTo>
                <a:cubicBezTo>
                  <a:pt x="572576" y="2564882"/>
                  <a:pt x="580196" y="2565234"/>
                  <a:pt x="587797" y="2564882"/>
                </a:cubicBezTo>
                <a:close/>
                <a:moveTo>
                  <a:pt x="577034" y="716936"/>
                </a:moveTo>
                <a:cubicBezTo>
                  <a:pt x="572652" y="711793"/>
                  <a:pt x="563032" y="712079"/>
                  <a:pt x="557984" y="708936"/>
                </a:cubicBezTo>
                <a:lnTo>
                  <a:pt x="557984" y="697792"/>
                </a:lnTo>
                <a:lnTo>
                  <a:pt x="549221" y="696172"/>
                </a:lnTo>
                <a:cubicBezTo>
                  <a:pt x="543696" y="699315"/>
                  <a:pt x="537886" y="701792"/>
                  <a:pt x="532933" y="705221"/>
                </a:cubicBezTo>
                <a:cubicBezTo>
                  <a:pt x="530742" y="707031"/>
                  <a:pt x="532933" y="709983"/>
                  <a:pt x="527504" y="711317"/>
                </a:cubicBezTo>
                <a:lnTo>
                  <a:pt x="508454" y="711317"/>
                </a:lnTo>
                <a:cubicBezTo>
                  <a:pt x="499786" y="718461"/>
                  <a:pt x="482736" y="716651"/>
                  <a:pt x="473211" y="720842"/>
                </a:cubicBezTo>
                <a:cubicBezTo>
                  <a:pt x="474068" y="735320"/>
                  <a:pt x="540839" y="713222"/>
                  <a:pt x="562080" y="730367"/>
                </a:cubicBezTo>
                <a:lnTo>
                  <a:pt x="571128" y="724842"/>
                </a:lnTo>
                <a:cubicBezTo>
                  <a:pt x="571890" y="720175"/>
                  <a:pt x="572271" y="720175"/>
                  <a:pt x="577605" y="716842"/>
                </a:cubicBezTo>
                <a:close/>
                <a:moveTo>
                  <a:pt x="550745" y="739035"/>
                </a:moveTo>
                <a:lnTo>
                  <a:pt x="534933" y="729510"/>
                </a:lnTo>
                <a:cubicBezTo>
                  <a:pt x="521027" y="729510"/>
                  <a:pt x="515121" y="740368"/>
                  <a:pt x="498548" y="737130"/>
                </a:cubicBezTo>
                <a:cubicBezTo>
                  <a:pt x="498548" y="741702"/>
                  <a:pt x="498548" y="741702"/>
                  <a:pt x="500834" y="743702"/>
                </a:cubicBezTo>
                <a:cubicBezTo>
                  <a:pt x="517122" y="743702"/>
                  <a:pt x="535600" y="746750"/>
                  <a:pt x="551031" y="742083"/>
                </a:cubicBezTo>
                <a:cubicBezTo>
                  <a:pt x="551507" y="740940"/>
                  <a:pt x="551412" y="739797"/>
                  <a:pt x="551316" y="739225"/>
                </a:cubicBezTo>
                <a:close/>
                <a:moveTo>
                  <a:pt x="463591" y="696458"/>
                </a:moveTo>
                <a:cubicBezTo>
                  <a:pt x="470639" y="695791"/>
                  <a:pt x="478640" y="698268"/>
                  <a:pt x="485022" y="694839"/>
                </a:cubicBezTo>
                <a:lnTo>
                  <a:pt x="485022" y="691219"/>
                </a:lnTo>
                <a:cubicBezTo>
                  <a:pt x="468925" y="675884"/>
                  <a:pt x="448065" y="703316"/>
                  <a:pt x="429206" y="689219"/>
                </a:cubicBezTo>
                <a:cubicBezTo>
                  <a:pt x="421586" y="694839"/>
                  <a:pt x="411965" y="692362"/>
                  <a:pt x="403012" y="692839"/>
                </a:cubicBezTo>
                <a:cubicBezTo>
                  <a:pt x="398154" y="696553"/>
                  <a:pt x="398154" y="696553"/>
                  <a:pt x="403012" y="700173"/>
                </a:cubicBezTo>
                <a:cubicBezTo>
                  <a:pt x="424919" y="701125"/>
                  <a:pt x="445113" y="709983"/>
                  <a:pt x="464163" y="696363"/>
                </a:cubicBezTo>
                <a:close/>
                <a:moveTo>
                  <a:pt x="448922" y="718556"/>
                </a:moveTo>
                <a:cubicBezTo>
                  <a:pt x="445589" y="718556"/>
                  <a:pt x="427777" y="717413"/>
                  <a:pt x="436445" y="722270"/>
                </a:cubicBezTo>
                <a:cubicBezTo>
                  <a:pt x="440350" y="722176"/>
                  <a:pt x="458162" y="723319"/>
                  <a:pt x="449494" y="718461"/>
                </a:cubicBezTo>
                <a:close/>
                <a:moveTo>
                  <a:pt x="422824" y="659596"/>
                </a:moveTo>
                <a:cubicBezTo>
                  <a:pt x="453494" y="668550"/>
                  <a:pt x="488451" y="655024"/>
                  <a:pt x="516455" y="674265"/>
                </a:cubicBezTo>
                <a:cubicBezTo>
                  <a:pt x="527789" y="670931"/>
                  <a:pt x="541982" y="672550"/>
                  <a:pt x="550554" y="664740"/>
                </a:cubicBezTo>
                <a:lnTo>
                  <a:pt x="550554" y="655786"/>
                </a:lnTo>
                <a:cubicBezTo>
                  <a:pt x="508644" y="654358"/>
                  <a:pt x="474354" y="657977"/>
                  <a:pt x="436921" y="648833"/>
                </a:cubicBezTo>
                <a:cubicBezTo>
                  <a:pt x="432254" y="652833"/>
                  <a:pt x="411965" y="651405"/>
                  <a:pt x="423396" y="659501"/>
                </a:cubicBezTo>
                <a:close/>
                <a:moveTo>
                  <a:pt x="428444" y="570537"/>
                </a:moveTo>
                <a:cubicBezTo>
                  <a:pt x="430349" y="571299"/>
                  <a:pt x="434921" y="569394"/>
                  <a:pt x="430635" y="568156"/>
                </a:cubicBezTo>
                <a:cubicBezTo>
                  <a:pt x="429301" y="567775"/>
                  <a:pt x="424634" y="569299"/>
                  <a:pt x="429015" y="570443"/>
                </a:cubicBezTo>
                <a:close/>
                <a:moveTo>
                  <a:pt x="487975" y="567108"/>
                </a:moveTo>
                <a:lnTo>
                  <a:pt x="495405" y="567585"/>
                </a:lnTo>
                <a:cubicBezTo>
                  <a:pt x="504930" y="561108"/>
                  <a:pt x="521979" y="557012"/>
                  <a:pt x="501501" y="549106"/>
                </a:cubicBezTo>
                <a:lnTo>
                  <a:pt x="485498" y="549106"/>
                </a:lnTo>
                <a:cubicBezTo>
                  <a:pt x="486070" y="552059"/>
                  <a:pt x="480641" y="552726"/>
                  <a:pt x="478831" y="554821"/>
                </a:cubicBezTo>
                <a:lnTo>
                  <a:pt x="478831" y="561965"/>
                </a:lnTo>
                <a:close/>
                <a:moveTo>
                  <a:pt x="500453" y="636736"/>
                </a:moveTo>
                <a:cubicBezTo>
                  <a:pt x="521408" y="636736"/>
                  <a:pt x="546077" y="642928"/>
                  <a:pt x="564747" y="631498"/>
                </a:cubicBezTo>
                <a:cubicBezTo>
                  <a:pt x="546173" y="624487"/>
                  <a:pt x="525551" y="625306"/>
                  <a:pt x="507597" y="633783"/>
                </a:cubicBezTo>
                <a:cubicBezTo>
                  <a:pt x="505977" y="633783"/>
                  <a:pt x="496547" y="633783"/>
                  <a:pt x="501024" y="636641"/>
                </a:cubicBezTo>
                <a:close/>
                <a:moveTo>
                  <a:pt x="570652" y="610542"/>
                </a:moveTo>
                <a:cubicBezTo>
                  <a:pt x="542477" y="605685"/>
                  <a:pt x="513673" y="605685"/>
                  <a:pt x="485498" y="610542"/>
                </a:cubicBezTo>
                <a:cubicBezTo>
                  <a:pt x="494357" y="620067"/>
                  <a:pt x="527504" y="616162"/>
                  <a:pt x="541220" y="611495"/>
                </a:cubicBezTo>
                <a:cubicBezTo>
                  <a:pt x="548268" y="615400"/>
                  <a:pt x="570271" y="619591"/>
                  <a:pt x="571223" y="610447"/>
                </a:cubicBezTo>
                <a:close/>
                <a:moveTo>
                  <a:pt x="563223" y="540343"/>
                </a:moveTo>
                <a:cubicBezTo>
                  <a:pt x="558746" y="533866"/>
                  <a:pt x="548649" y="533962"/>
                  <a:pt x="541220" y="534342"/>
                </a:cubicBezTo>
                <a:cubicBezTo>
                  <a:pt x="532743" y="540058"/>
                  <a:pt x="543410" y="542153"/>
                  <a:pt x="547316" y="545392"/>
                </a:cubicBezTo>
                <a:lnTo>
                  <a:pt x="554460" y="545392"/>
                </a:lnTo>
                <a:close/>
                <a:moveTo>
                  <a:pt x="550459" y="521293"/>
                </a:moveTo>
                <a:cubicBezTo>
                  <a:pt x="546077" y="517388"/>
                  <a:pt x="539601" y="519579"/>
                  <a:pt x="534171" y="519103"/>
                </a:cubicBezTo>
                <a:cubicBezTo>
                  <a:pt x="520741" y="506339"/>
                  <a:pt x="501024" y="537581"/>
                  <a:pt x="489689" y="511864"/>
                </a:cubicBezTo>
                <a:cubicBezTo>
                  <a:pt x="474545" y="510911"/>
                  <a:pt x="464448" y="517483"/>
                  <a:pt x="448351" y="515388"/>
                </a:cubicBezTo>
                <a:cubicBezTo>
                  <a:pt x="415966" y="527389"/>
                  <a:pt x="543982" y="531866"/>
                  <a:pt x="550745" y="521674"/>
                </a:cubicBezTo>
                <a:close/>
                <a:moveTo>
                  <a:pt x="409489" y="670169"/>
                </a:moveTo>
                <a:cubicBezTo>
                  <a:pt x="398249" y="671979"/>
                  <a:pt x="382629" y="666264"/>
                  <a:pt x="373770" y="673122"/>
                </a:cubicBezTo>
                <a:cubicBezTo>
                  <a:pt x="371294" y="682075"/>
                  <a:pt x="428539" y="679885"/>
                  <a:pt x="410060" y="670550"/>
                </a:cubicBezTo>
                <a:close/>
                <a:moveTo>
                  <a:pt x="386820" y="788184"/>
                </a:moveTo>
                <a:cubicBezTo>
                  <a:pt x="386820" y="795423"/>
                  <a:pt x="396345" y="788184"/>
                  <a:pt x="399869" y="786183"/>
                </a:cubicBezTo>
                <a:cubicBezTo>
                  <a:pt x="395916" y="783564"/>
                  <a:pt x="390772" y="783564"/>
                  <a:pt x="386820" y="786183"/>
                </a:cubicBezTo>
                <a:cubicBezTo>
                  <a:pt x="387200" y="786917"/>
                  <a:pt x="387391" y="787736"/>
                  <a:pt x="387391" y="788565"/>
                </a:cubicBezTo>
                <a:close/>
                <a:moveTo>
                  <a:pt x="364340" y="821331"/>
                </a:moveTo>
                <a:cubicBezTo>
                  <a:pt x="356625" y="823045"/>
                  <a:pt x="367865" y="826665"/>
                  <a:pt x="369770" y="828665"/>
                </a:cubicBezTo>
                <a:cubicBezTo>
                  <a:pt x="381886" y="829437"/>
                  <a:pt x="394040" y="827751"/>
                  <a:pt x="405489" y="823712"/>
                </a:cubicBezTo>
                <a:cubicBezTo>
                  <a:pt x="397106" y="817806"/>
                  <a:pt x="377199" y="823521"/>
                  <a:pt x="364912" y="821711"/>
                </a:cubicBezTo>
                <a:close/>
                <a:moveTo>
                  <a:pt x="408918" y="751798"/>
                </a:moveTo>
                <a:cubicBezTo>
                  <a:pt x="427396" y="749703"/>
                  <a:pt x="451780" y="753989"/>
                  <a:pt x="466068" y="743512"/>
                </a:cubicBezTo>
                <a:cubicBezTo>
                  <a:pt x="447970" y="731605"/>
                  <a:pt x="416347" y="748941"/>
                  <a:pt x="396916" y="740273"/>
                </a:cubicBezTo>
                <a:cubicBezTo>
                  <a:pt x="388629" y="740273"/>
                  <a:pt x="388629" y="740273"/>
                  <a:pt x="387391" y="745607"/>
                </a:cubicBezTo>
                <a:cubicBezTo>
                  <a:pt x="392858" y="749274"/>
                  <a:pt x="398783" y="752227"/>
                  <a:pt x="405012" y="754370"/>
                </a:cubicBezTo>
                <a:close/>
                <a:moveTo>
                  <a:pt x="432825" y="760466"/>
                </a:moveTo>
                <a:lnTo>
                  <a:pt x="432825" y="764085"/>
                </a:lnTo>
                <a:cubicBezTo>
                  <a:pt x="436816" y="766695"/>
                  <a:pt x="441979" y="766695"/>
                  <a:pt x="445970" y="764085"/>
                </a:cubicBezTo>
                <a:lnTo>
                  <a:pt x="445970" y="760466"/>
                </a:lnTo>
                <a:cubicBezTo>
                  <a:pt x="442045" y="758208"/>
                  <a:pt x="437178" y="758361"/>
                  <a:pt x="433397" y="760847"/>
                </a:cubicBezTo>
                <a:close/>
                <a:moveTo>
                  <a:pt x="406536" y="809615"/>
                </a:moveTo>
                <a:cubicBezTo>
                  <a:pt x="412347" y="821711"/>
                  <a:pt x="432635" y="806662"/>
                  <a:pt x="442922" y="810091"/>
                </a:cubicBezTo>
                <a:cubicBezTo>
                  <a:pt x="461972" y="803138"/>
                  <a:pt x="489785" y="816378"/>
                  <a:pt x="511692" y="808472"/>
                </a:cubicBezTo>
                <a:cubicBezTo>
                  <a:pt x="511121" y="804471"/>
                  <a:pt x="513597" y="801138"/>
                  <a:pt x="508549" y="798947"/>
                </a:cubicBezTo>
                <a:cubicBezTo>
                  <a:pt x="489499" y="795232"/>
                  <a:pt x="469687" y="805805"/>
                  <a:pt x="452542" y="800662"/>
                </a:cubicBezTo>
                <a:lnTo>
                  <a:pt x="452542" y="796375"/>
                </a:lnTo>
                <a:cubicBezTo>
                  <a:pt x="465458" y="797309"/>
                  <a:pt x="478269" y="793479"/>
                  <a:pt x="488547" y="785612"/>
                </a:cubicBezTo>
                <a:cubicBezTo>
                  <a:pt x="507597" y="788279"/>
                  <a:pt x="525313" y="792184"/>
                  <a:pt x="544458" y="787136"/>
                </a:cubicBezTo>
                <a:lnTo>
                  <a:pt x="544458" y="779993"/>
                </a:lnTo>
                <a:cubicBezTo>
                  <a:pt x="550459" y="777135"/>
                  <a:pt x="558936" y="777325"/>
                  <a:pt x="564270" y="772277"/>
                </a:cubicBezTo>
                <a:cubicBezTo>
                  <a:pt x="564270" y="770848"/>
                  <a:pt x="564270" y="769610"/>
                  <a:pt x="563699" y="768467"/>
                </a:cubicBezTo>
                <a:cubicBezTo>
                  <a:pt x="557069" y="763762"/>
                  <a:pt x="548849" y="761876"/>
                  <a:pt x="540839" y="763228"/>
                </a:cubicBezTo>
                <a:lnTo>
                  <a:pt x="532076" y="768753"/>
                </a:lnTo>
                <a:cubicBezTo>
                  <a:pt x="520455" y="785136"/>
                  <a:pt x="486451" y="778278"/>
                  <a:pt x="466734" y="781802"/>
                </a:cubicBezTo>
                <a:cubicBezTo>
                  <a:pt x="466734" y="787612"/>
                  <a:pt x="455590" y="783517"/>
                  <a:pt x="452542" y="787231"/>
                </a:cubicBezTo>
                <a:lnTo>
                  <a:pt x="452542" y="796756"/>
                </a:lnTo>
                <a:cubicBezTo>
                  <a:pt x="447113" y="796756"/>
                  <a:pt x="425396" y="794946"/>
                  <a:pt x="438635" y="801900"/>
                </a:cubicBezTo>
                <a:cubicBezTo>
                  <a:pt x="429777" y="808377"/>
                  <a:pt x="415680" y="799899"/>
                  <a:pt x="406536" y="806281"/>
                </a:cubicBezTo>
                <a:close/>
                <a:moveTo>
                  <a:pt x="419014" y="853239"/>
                </a:moveTo>
                <a:cubicBezTo>
                  <a:pt x="435873" y="859431"/>
                  <a:pt x="446541" y="855049"/>
                  <a:pt x="464734" y="854478"/>
                </a:cubicBezTo>
                <a:cubicBezTo>
                  <a:pt x="462639" y="848191"/>
                  <a:pt x="472354" y="845715"/>
                  <a:pt x="478355" y="841810"/>
                </a:cubicBezTo>
                <a:cubicBezTo>
                  <a:pt x="472830" y="837523"/>
                  <a:pt x="466163" y="840667"/>
                  <a:pt x="460924" y="843714"/>
                </a:cubicBezTo>
                <a:cubicBezTo>
                  <a:pt x="446551" y="843543"/>
                  <a:pt x="432349" y="846915"/>
                  <a:pt x="419585" y="853525"/>
                </a:cubicBezTo>
                <a:close/>
                <a:moveTo>
                  <a:pt x="430254" y="909342"/>
                </a:moveTo>
                <a:cubicBezTo>
                  <a:pt x="422634" y="910104"/>
                  <a:pt x="361292" y="909342"/>
                  <a:pt x="376818" y="920676"/>
                </a:cubicBezTo>
                <a:cubicBezTo>
                  <a:pt x="381866" y="921534"/>
                  <a:pt x="387581" y="919629"/>
                  <a:pt x="392344" y="922010"/>
                </a:cubicBezTo>
                <a:cubicBezTo>
                  <a:pt x="397106" y="924391"/>
                  <a:pt x="389867" y="929344"/>
                  <a:pt x="396821" y="931535"/>
                </a:cubicBezTo>
                <a:lnTo>
                  <a:pt x="409870" y="931535"/>
                </a:lnTo>
                <a:cubicBezTo>
                  <a:pt x="416728" y="929058"/>
                  <a:pt x="409870" y="924582"/>
                  <a:pt x="414823" y="921343"/>
                </a:cubicBezTo>
                <a:cubicBezTo>
                  <a:pt x="424348" y="914009"/>
                  <a:pt x="437112" y="919248"/>
                  <a:pt x="445970" y="911342"/>
                </a:cubicBezTo>
                <a:lnTo>
                  <a:pt x="445970" y="907627"/>
                </a:lnTo>
                <a:cubicBezTo>
                  <a:pt x="438921" y="905532"/>
                  <a:pt x="438921" y="905532"/>
                  <a:pt x="430825" y="909723"/>
                </a:cubicBezTo>
                <a:close/>
                <a:moveTo>
                  <a:pt x="393297" y="2868539"/>
                </a:moveTo>
                <a:cubicBezTo>
                  <a:pt x="388153" y="2863014"/>
                  <a:pt x="382533" y="2873968"/>
                  <a:pt x="391106" y="2873397"/>
                </a:cubicBezTo>
                <a:cubicBezTo>
                  <a:pt x="394344" y="2872825"/>
                  <a:pt x="394344" y="2871111"/>
                  <a:pt x="393868" y="2868920"/>
                </a:cubicBezTo>
                <a:close/>
                <a:moveTo>
                  <a:pt x="396345" y="1274340"/>
                </a:moveTo>
                <a:cubicBezTo>
                  <a:pt x="388153" y="1278626"/>
                  <a:pt x="383772" y="1282626"/>
                  <a:pt x="396345" y="1281960"/>
                </a:cubicBezTo>
                <a:cubicBezTo>
                  <a:pt x="401964" y="1279960"/>
                  <a:pt x="401964" y="1277483"/>
                  <a:pt x="396916" y="1274720"/>
                </a:cubicBezTo>
                <a:close/>
                <a:moveTo>
                  <a:pt x="413109" y="1383401"/>
                </a:moveTo>
                <a:cubicBezTo>
                  <a:pt x="406917" y="1380639"/>
                  <a:pt x="406917" y="1380734"/>
                  <a:pt x="400250" y="1383401"/>
                </a:cubicBezTo>
                <a:cubicBezTo>
                  <a:pt x="404250" y="1386925"/>
                  <a:pt x="415109" y="1392735"/>
                  <a:pt x="413680" y="1383782"/>
                </a:cubicBezTo>
                <a:close/>
                <a:moveTo>
                  <a:pt x="426253" y="1486271"/>
                </a:moveTo>
                <a:cubicBezTo>
                  <a:pt x="422205" y="1483842"/>
                  <a:pt x="417157" y="1483842"/>
                  <a:pt x="413109" y="1486271"/>
                </a:cubicBezTo>
                <a:lnTo>
                  <a:pt x="422062" y="1491319"/>
                </a:lnTo>
                <a:cubicBezTo>
                  <a:pt x="428825" y="1491700"/>
                  <a:pt x="426253" y="1488748"/>
                  <a:pt x="426920" y="1486652"/>
                </a:cubicBezTo>
                <a:close/>
                <a:moveTo>
                  <a:pt x="445970" y="1538087"/>
                </a:moveTo>
                <a:cubicBezTo>
                  <a:pt x="441950" y="1535573"/>
                  <a:pt x="436845" y="1535573"/>
                  <a:pt x="432825" y="1538087"/>
                </a:cubicBezTo>
                <a:lnTo>
                  <a:pt x="432825" y="1541611"/>
                </a:lnTo>
                <a:cubicBezTo>
                  <a:pt x="436807" y="1544278"/>
                  <a:pt x="441988" y="1544278"/>
                  <a:pt x="445970" y="1541611"/>
                </a:cubicBezTo>
                <a:close/>
                <a:moveTo>
                  <a:pt x="453685" y="1516084"/>
                </a:moveTo>
                <a:cubicBezTo>
                  <a:pt x="445875" y="1512655"/>
                  <a:pt x="441207" y="1508274"/>
                  <a:pt x="431682" y="1512179"/>
                </a:cubicBezTo>
                <a:cubicBezTo>
                  <a:pt x="439969" y="1515989"/>
                  <a:pt x="444636" y="1520275"/>
                  <a:pt x="454256" y="1516465"/>
                </a:cubicBezTo>
                <a:close/>
                <a:moveTo>
                  <a:pt x="485308" y="1479223"/>
                </a:moveTo>
                <a:lnTo>
                  <a:pt x="485308" y="1475603"/>
                </a:lnTo>
                <a:cubicBezTo>
                  <a:pt x="475783" y="1468174"/>
                  <a:pt x="465496" y="1469317"/>
                  <a:pt x="452542" y="1470840"/>
                </a:cubicBezTo>
                <a:cubicBezTo>
                  <a:pt x="453114" y="1474841"/>
                  <a:pt x="450732" y="1478842"/>
                  <a:pt x="454638" y="1480365"/>
                </a:cubicBezTo>
                <a:cubicBezTo>
                  <a:pt x="479593" y="1482175"/>
                  <a:pt x="479593" y="1481604"/>
                  <a:pt x="485880" y="1479603"/>
                </a:cubicBezTo>
                <a:close/>
                <a:moveTo>
                  <a:pt x="475783" y="1547231"/>
                </a:moveTo>
                <a:cubicBezTo>
                  <a:pt x="485308" y="1547231"/>
                  <a:pt x="527504" y="1551422"/>
                  <a:pt x="502739" y="1536087"/>
                </a:cubicBezTo>
                <a:cubicBezTo>
                  <a:pt x="491118" y="1535610"/>
                  <a:pt x="482927" y="1538087"/>
                  <a:pt x="474164" y="1532468"/>
                </a:cubicBezTo>
                <a:cubicBezTo>
                  <a:pt x="468830" y="1533039"/>
                  <a:pt x="462829" y="1531229"/>
                  <a:pt x="458638" y="1534372"/>
                </a:cubicBezTo>
                <a:lnTo>
                  <a:pt x="458638" y="1538182"/>
                </a:lnTo>
                <a:cubicBezTo>
                  <a:pt x="465020" y="1541326"/>
                  <a:pt x="470449" y="1544374"/>
                  <a:pt x="476735" y="1547612"/>
                </a:cubicBezTo>
                <a:close/>
                <a:moveTo>
                  <a:pt x="487022" y="1605524"/>
                </a:moveTo>
                <a:cubicBezTo>
                  <a:pt x="510644" y="1606572"/>
                  <a:pt x="510644" y="1606572"/>
                  <a:pt x="517788" y="1604571"/>
                </a:cubicBezTo>
                <a:cubicBezTo>
                  <a:pt x="508930" y="1599619"/>
                  <a:pt x="494643" y="1592380"/>
                  <a:pt x="485022" y="1597047"/>
                </a:cubicBezTo>
                <a:cubicBezTo>
                  <a:pt x="486451" y="1600380"/>
                  <a:pt x="484070" y="1604667"/>
                  <a:pt x="487975" y="1606000"/>
                </a:cubicBezTo>
                <a:close/>
                <a:moveTo>
                  <a:pt x="488356" y="1646862"/>
                </a:moveTo>
                <a:cubicBezTo>
                  <a:pt x="490737" y="1647911"/>
                  <a:pt x="492833" y="1649244"/>
                  <a:pt x="495023" y="1650387"/>
                </a:cubicBezTo>
                <a:cubicBezTo>
                  <a:pt x="499214" y="1646577"/>
                  <a:pt x="499214" y="1646577"/>
                  <a:pt x="494547" y="1643053"/>
                </a:cubicBezTo>
                <a:cubicBezTo>
                  <a:pt x="492452" y="1643053"/>
                  <a:pt x="482165" y="1643529"/>
                  <a:pt x="489309" y="1647244"/>
                </a:cubicBezTo>
                <a:close/>
                <a:moveTo>
                  <a:pt x="593131" y="2656512"/>
                </a:moveTo>
                <a:cubicBezTo>
                  <a:pt x="567794" y="2660037"/>
                  <a:pt x="539791" y="2655179"/>
                  <a:pt x="517598" y="2669467"/>
                </a:cubicBezTo>
                <a:cubicBezTo>
                  <a:pt x="524541" y="2672810"/>
                  <a:pt x="531171" y="2676763"/>
                  <a:pt x="537410" y="2681278"/>
                </a:cubicBezTo>
                <a:cubicBezTo>
                  <a:pt x="536838" y="2683278"/>
                  <a:pt x="536552" y="2685278"/>
                  <a:pt x="534267" y="2685945"/>
                </a:cubicBezTo>
                <a:cubicBezTo>
                  <a:pt x="524742" y="2685945"/>
                  <a:pt x="515217" y="2688040"/>
                  <a:pt x="507406" y="2682325"/>
                </a:cubicBezTo>
                <a:cubicBezTo>
                  <a:pt x="502263" y="2682897"/>
                  <a:pt x="496452" y="2680992"/>
                  <a:pt x="491404" y="2684135"/>
                </a:cubicBezTo>
                <a:cubicBezTo>
                  <a:pt x="489499" y="2695375"/>
                  <a:pt x="495500" y="2691184"/>
                  <a:pt x="504072" y="2694994"/>
                </a:cubicBezTo>
                <a:cubicBezTo>
                  <a:pt x="504072" y="2696137"/>
                  <a:pt x="504072" y="2697375"/>
                  <a:pt x="504548" y="2698708"/>
                </a:cubicBezTo>
                <a:lnTo>
                  <a:pt x="491404" y="2706424"/>
                </a:lnTo>
                <a:lnTo>
                  <a:pt x="491404" y="2710138"/>
                </a:lnTo>
                <a:cubicBezTo>
                  <a:pt x="521979" y="2721378"/>
                  <a:pt x="562270" y="2715854"/>
                  <a:pt x="594655" y="2711091"/>
                </a:cubicBezTo>
                <a:cubicBezTo>
                  <a:pt x="596893" y="2706690"/>
                  <a:pt x="596893" y="2701490"/>
                  <a:pt x="594655" y="2697089"/>
                </a:cubicBezTo>
                <a:lnTo>
                  <a:pt x="559794" y="2697089"/>
                </a:lnTo>
                <a:lnTo>
                  <a:pt x="550935" y="2691755"/>
                </a:lnTo>
                <a:cubicBezTo>
                  <a:pt x="562651" y="2685850"/>
                  <a:pt x="578844" y="2694327"/>
                  <a:pt x="589035" y="2684230"/>
                </a:cubicBezTo>
                <a:cubicBezTo>
                  <a:pt x="576558" y="2678801"/>
                  <a:pt x="560937" y="2686897"/>
                  <a:pt x="549888" y="2676705"/>
                </a:cubicBezTo>
                <a:cubicBezTo>
                  <a:pt x="557317" y="2672610"/>
                  <a:pt x="567128" y="2676705"/>
                  <a:pt x="574462" y="2673943"/>
                </a:cubicBezTo>
                <a:lnTo>
                  <a:pt x="578272" y="2667847"/>
                </a:lnTo>
                <a:cubicBezTo>
                  <a:pt x="584082" y="2666895"/>
                  <a:pt x="589893" y="2668800"/>
                  <a:pt x="594464" y="2666419"/>
                </a:cubicBezTo>
                <a:cubicBezTo>
                  <a:pt x="597417" y="2663275"/>
                  <a:pt x="600370" y="2659846"/>
                  <a:pt x="594274" y="2656894"/>
                </a:cubicBezTo>
                <a:close/>
                <a:moveTo>
                  <a:pt x="593131" y="515483"/>
                </a:moveTo>
                <a:cubicBezTo>
                  <a:pt x="552364" y="512720"/>
                  <a:pt x="557603" y="533580"/>
                  <a:pt x="594941" y="525008"/>
                </a:cubicBezTo>
                <a:cubicBezTo>
                  <a:pt x="597608" y="522436"/>
                  <a:pt x="599989" y="518912"/>
                  <a:pt x="594464" y="515864"/>
                </a:cubicBezTo>
                <a:close/>
                <a:moveTo>
                  <a:pt x="596274" y="495099"/>
                </a:moveTo>
                <a:cubicBezTo>
                  <a:pt x="599798" y="465572"/>
                  <a:pt x="588940" y="479574"/>
                  <a:pt x="569985" y="472811"/>
                </a:cubicBezTo>
                <a:lnTo>
                  <a:pt x="569985" y="469192"/>
                </a:lnTo>
                <a:cubicBezTo>
                  <a:pt x="578939" y="463762"/>
                  <a:pt x="589035" y="461953"/>
                  <a:pt x="576367" y="453475"/>
                </a:cubicBezTo>
                <a:cubicBezTo>
                  <a:pt x="572652" y="443950"/>
                  <a:pt x="553793" y="453475"/>
                  <a:pt x="546744" y="445855"/>
                </a:cubicBezTo>
                <a:lnTo>
                  <a:pt x="537219" y="450808"/>
                </a:lnTo>
                <a:cubicBezTo>
                  <a:pt x="537219" y="463191"/>
                  <a:pt x="557889" y="451380"/>
                  <a:pt x="563889" y="459095"/>
                </a:cubicBezTo>
                <a:cubicBezTo>
                  <a:pt x="565413" y="470525"/>
                  <a:pt x="554364" y="465572"/>
                  <a:pt x="547125" y="471096"/>
                </a:cubicBezTo>
                <a:cubicBezTo>
                  <a:pt x="532114" y="465286"/>
                  <a:pt x="515464" y="465286"/>
                  <a:pt x="500453" y="471096"/>
                </a:cubicBezTo>
                <a:cubicBezTo>
                  <a:pt x="486070" y="467572"/>
                  <a:pt x="477402" y="461571"/>
                  <a:pt x="462353" y="467382"/>
                </a:cubicBezTo>
                <a:cubicBezTo>
                  <a:pt x="458447" y="469953"/>
                  <a:pt x="450732" y="471096"/>
                  <a:pt x="451971" y="475764"/>
                </a:cubicBezTo>
                <a:cubicBezTo>
                  <a:pt x="462448" y="487384"/>
                  <a:pt x="479212" y="478240"/>
                  <a:pt x="491214" y="483860"/>
                </a:cubicBezTo>
                <a:lnTo>
                  <a:pt x="491214" y="487480"/>
                </a:lnTo>
                <a:cubicBezTo>
                  <a:pt x="483498" y="491766"/>
                  <a:pt x="469592" y="491289"/>
                  <a:pt x="462639" y="497005"/>
                </a:cubicBezTo>
                <a:cubicBezTo>
                  <a:pt x="455590" y="489385"/>
                  <a:pt x="434635" y="497005"/>
                  <a:pt x="453114" y="501005"/>
                </a:cubicBezTo>
                <a:cubicBezTo>
                  <a:pt x="472164" y="500338"/>
                  <a:pt x="491690" y="509387"/>
                  <a:pt x="509597" y="501576"/>
                </a:cubicBezTo>
                <a:cubicBezTo>
                  <a:pt x="515312" y="503101"/>
                  <a:pt x="508168" y="506625"/>
                  <a:pt x="515026" y="508053"/>
                </a:cubicBezTo>
                <a:cubicBezTo>
                  <a:pt x="523789" y="509863"/>
                  <a:pt x="530171" y="505482"/>
                  <a:pt x="540839" y="504720"/>
                </a:cubicBezTo>
                <a:cubicBezTo>
                  <a:pt x="550364" y="497100"/>
                  <a:pt x="564461" y="504720"/>
                  <a:pt x="574367" y="497481"/>
                </a:cubicBezTo>
                <a:lnTo>
                  <a:pt x="580844" y="500624"/>
                </a:lnTo>
                <a:cubicBezTo>
                  <a:pt x="586273" y="497100"/>
                  <a:pt x="592845" y="498052"/>
                  <a:pt x="597608" y="495480"/>
                </a:cubicBezTo>
                <a:close/>
                <a:moveTo>
                  <a:pt x="366817" y="421757"/>
                </a:moveTo>
                <a:cubicBezTo>
                  <a:pt x="395964" y="429663"/>
                  <a:pt x="419395" y="449284"/>
                  <a:pt x="451018" y="449094"/>
                </a:cubicBezTo>
                <a:lnTo>
                  <a:pt x="460543" y="456428"/>
                </a:lnTo>
                <a:cubicBezTo>
                  <a:pt x="476259" y="455190"/>
                  <a:pt x="490833" y="459190"/>
                  <a:pt x="504072" y="454714"/>
                </a:cubicBezTo>
                <a:lnTo>
                  <a:pt x="504072" y="447760"/>
                </a:lnTo>
                <a:cubicBezTo>
                  <a:pt x="506339" y="445912"/>
                  <a:pt x="509263" y="445046"/>
                  <a:pt x="512168" y="445379"/>
                </a:cubicBezTo>
                <a:cubicBezTo>
                  <a:pt x="518074" y="443760"/>
                  <a:pt x="521693" y="440331"/>
                  <a:pt x="526742" y="445379"/>
                </a:cubicBezTo>
                <a:cubicBezTo>
                  <a:pt x="549506" y="440902"/>
                  <a:pt x="571319" y="432139"/>
                  <a:pt x="595798" y="433092"/>
                </a:cubicBezTo>
                <a:cubicBezTo>
                  <a:pt x="598179" y="425852"/>
                  <a:pt x="594274" y="423567"/>
                  <a:pt x="587892" y="423567"/>
                </a:cubicBezTo>
                <a:lnTo>
                  <a:pt x="576367" y="418423"/>
                </a:lnTo>
                <a:cubicBezTo>
                  <a:pt x="578844" y="416804"/>
                  <a:pt x="580748" y="415471"/>
                  <a:pt x="582558" y="414423"/>
                </a:cubicBezTo>
                <a:lnTo>
                  <a:pt x="573033" y="408898"/>
                </a:lnTo>
                <a:cubicBezTo>
                  <a:pt x="539410" y="413185"/>
                  <a:pt x="505501" y="394611"/>
                  <a:pt x="474926" y="401278"/>
                </a:cubicBezTo>
                <a:cubicBezTo>
                  <a:pt x="463686" y="403183"/>
                  <a:pt x="446351" y="397564"/>
                  <a:pt x="439302" y="407660"/>
                </a:cubicBezTo>
                <a:cubicBezTo>
                  <a:pt x="447018" y="410613"/>
                  <a:pt x="456923" y="407660"/>
                  <a:pt x="464163" y="414232"/>
                </a:cubicBezTo>
                <a:cubicBezTo>
                  <a:pt x="454638" y="419376"/>
                  <a:pt x="443874" y="412613"/>
                  <a:pt x="434826" y="420042"/>
                </a:cubicBezTo>
                <a:cubicBezTo>
                  <a:pt x="421586" y="424233"/>
                  <a:pt x="372437" y="405850"/>
                  <a:pt x="368150" y="422138"/>
                </a:cubicBezTo>
                <a:close/>
                <a:moveTo>
                  <a:pt x="360531" y="569299"/>
                </a:moveTo>
                <a:cubicBezTo>
                  <a:pt x="375866" y="583777"/>
                  <a:pt x="437588" y="567013"/>
                  <a:pt x="383772" y="567108"/>
                </a:cubicBezTo>
                <a:cubicBezTo>
                  <a:pt x="376771" y="562727"/>
                  <a:pt x="367665" y="563794"/>
                  <a:pt x="361864" y="569680"/>
                </a:cubicBezTo>
                <a:close/>
                <a:moveTo>
                  <a:pt x="353196" y="845524"/>
                </a:moveTo>
                <a:lnTo>
                  <a:pt x="353196" y="849144"/>
                </a:lnTo>
                <a:cubicBezTo>
                  <a:pt x="357187" y="851754"/>
                  <a:pt x="362350" y="851754"/>
                  <a:pt x="366341" y="849144"/>
                </a:cubicBezTo>
                <a:lnTo>
                  <a:pt x="366341" y="845524"/>
                </a:lnTo>
                <a:cubicBezTo>
                  <a:pt x="362626" y="843619"/>
                  <a:pt x="358216" y="843657"/>
                  <a:pt x="354530" y="845619"/>
                </a:cubicBezTo>
                <a:close/>
                <a:moveTo>
                  <a:pt x="347862" y="787231"/>
                </a:moveTo>
                <a:cubicBezTo>
                  <a:pt x="351225" y="789155"/>
                  <a:pt x="355358" y="789155"/>
                  <a:pt x="358721" y="787231"/>
                </a:cubicBezTo>
                <a:cubicBezTo>
                  <a:pt x="360245" y="783517"/>
                  <a:pt x="347481" y="783802"/>
                  <a:pt x="349196" y="787326"/>
                </a:cubicBezTo>
                <a:close/>
                <a:moveTo>
                  <a:pt x="349767" y="895245"/>
                </a:moveTo>
                <a:cubicBezTo>
                  <a:pt x="363102" y="897055"/>
                  <a:pt x="377771" y="902198"/>
                  <a:pt x="391487" y="897721"/>
                </a:cubicBezTo>
                <a:cubicBezTo>
                  <a:pt x="393097" y="895092"/>
                  <a:pt x="393097" y="891778"/>
                  <a:pt x="391487" y="889149"/>
                </a:cubicBezTo>
                <a:lnTo>
                  <a:pt x="379962" y="882672"/>
                </a:lnTo>
                <a:cubicBezTo>
                  <a:pt x="379104" y="871051"/>
                  <a:pt x="401583" y="879148"/>
                  <a:pt x="408537" y="876862"/>
                </a:cubicBezTo>
                <a:cubicBezTo>
                  <a:pt x="417014" y="872099"/>
                  <a:pt x="417109" y="872099"/>
                  <a:pt x="427015" y="876195"/>
                </a:cubicBezTo>
                <a:cubicBezTo>
                  <a:pt x="428444" y="876766"/>
                  <a:pt x="430825" y="876195"/>
                  <a:pt x="431301" y="874956"/>
                </a:cubicBezTo>
                <a:cubicBezTo>
                  <a:pt x="432254" y="861907"/>
                  <a:pt x="353387" y="869336"/>
                  <a:pt x="345576" y="882767"/>
                </a:cubicBezTo>
                <a:cubicBezTo>
                  <a:pt x="349196" y="887244"/>
                  <a:pt x="344624" y="891625"/>
                  <a:pt x="350720" y="895340"/>
                </a:cubicBezTo>
                <a:close/>
                <a:moveTo>
                  <a:pt x="307190" y="824093"/>
                </a:moveTo>
                <a:cubicBezTo>
                  <a:pt x="299475" y="818283"/>
                  <a:pt x="275948" y="827236"/>
                  <a:pt x="267757" y="830570"/>
                </a:cubicBezTo>
                <a:cubicBezTo>
                  <a:pt x="271281" y="843333"/>
                  <a:pt x="305571" y="835618"/>
                  <a:pt x="308524" y="824188"/>
                </a:cubicBezTo>
                <a:close/>
                <a:moveTo>
                  <a:pt x="302999" y="873147"/>
                </a:moveTo>
                <a:cubicBezTo>
                  <a:pt x="282997" y="872671"/>
                  <a:pt x="283949" y="874861"/>
                  <a:pt x="297380" y="887910"/>
                </a:cubicBezTo>
                <a:lnTo>
                  <a:pt x="313953" y="878385"/>
                </a:lnTo>
                <a:close/>
                <a:moveTo>
                  <a:pt x="271186" y="935821"/>
                </a:moveTo>
                <a:cubicBezTo>
                  <a:pt x="282235" y="935821"/>
                  <a:pt x="293570" y="927344"/>
                  <a:pt x="304047" y="935821"/>
                </a:cubicBezTo>
                <a:cubicBezTo>
                  <a:pt x="323859" y="924867"/>
                  <a:pt x="253374" y="924963"/>
                  <a:pt x="272520" y="935917"/>
                </a:cubicBezTo>
                <a:close/>
                <a:moveTo>
                  <a:pt x="349958" y="917438"/>
                </a:moveTo>
                <a:lnTo>
                  <a:pt x="359483" y="912199"/>
                </a:lnTo>
                <a:cubicBezTo>
                  <a:pt x="303857" y="901817"/>
                  <a:pt x="256708" y="921248"/>
                  <a:pt x="351291" y="917533"/>
                </a:cubicBezTo>
                <a:close/>
                <a:moveTo>
                  <a:pt x="336813" y="810567"/>
                </a:moveTo>
                <a:cubicBezTo>
                  <a:pt x="341509" y="808091"/>
                  <a:pt x="341509" y="805614"/>
                  <a:pt x="336813" y="803138"/>
                </a:cubicBezTo>
                <a:cubicBezTo>
                  <a:pt x="332937" y="805681"/>
                  <a:pt x="333384" y="808186"/>
                  <a:pt x="338147" y="810663"/>
                </a:cubicBezTo>
                <a:close/>
                <a:moveTo>
                  <a:pt x="313763" y="823521"/>
                </a:moveTo>
                <a:lnTo>
                  <a:pt x="313763" y="827522"/>
                </a:lnTo>
                <a:cubicBezTo>
                  <a:pt x="321707" y="833865"/>
                  <a:pt x="333098" y="833418"/>
                  <a:pt x="340528" y="826474"/>
                </a:cubicBezTo>
                <a:cubicBezTo>
                  <a:pt x="339766" y="825046"/>
                  <a:pt x="339004" y="823426"/>
                  <a:pt x="337861" y="820855"/>
                </a:cubicBezTo>
                <a:cubicBezTo>
                  <a:pt x="331098" y="823426"/>
                  <a:pt x="322145" y="818949"/>
                  <a:pt x="315096" y="823617"/>
                </a:cubicBezTo>
                <a:close/>
                <a:moveTo>
                  <a:pt x="261185" y="738654"/>
                </a:moveTo>
                <a:lnTo>
                  <a:pt x="261185" y="742369"/>
                </a:lnTo>
                <a:cubicBezTo>
                  <a:pt x="274710" y="748179"/>
                  <a:pt x="291379" y="739225"/>
                  <a:pt x="303952" y="747893"/>
                </a:cubicBezTo>
                <a:cubicBezTo>
                  <a:pt x="340623" y="746655"/>
                  <a:pt x="308524" y="740273"/>
                  <a:pt x="297285" y="733415"/>
                </a:cubicBezTo>
                <a:cubicBezTo>
                  <a:pt x="285759" y="740083"/>
                  <a:pt x="261756" y="735892"/>
                  <a:pt x="262518" y="739225"/>
                </a:cubicBezTo>
                <a:close/>
                <a:moveTo>
                  <a:pt x="228609" y="228209"/>
                </a:moveTo>
                <a:cubicBezTo>
                  <a:pt x="212512" y="229542"/>
                  <a:pt x="243849" y="240686"/>
                  <a:pt x="248326" y="244497"/>
                </a:cubicBezTo>
                <a:cubicBezTo>
                  <a:pt x="241468" y="247164"/>
                  <a:pt x="243182" y="250021"/>
                  <a:pt x="238801" y="254022"/>
                </a:cubicBezTo>
                <a:cubicBezTo>
                  <a:pt x="232514" y="253669"/>
                  <a:pt x="226399" y="256146"/>
                  <a:pt x="222132" y="260785"/>
                </a:cubicBezTo>
                <a:cubicBezTo>
                  <a:pt x="224037" y="269547"/>
                  <a:pt x="238325" y="263737"/>
                  <a:pt x="244897" y="265356"/>
                </a:cubicBezTo>
                <a:cubicBezTo>
                  <a:pt x="257565" y="268405"/>
                  <a:pt x="267662" y="278406"/>
                  <a:pt x="281282" y="274881"/>
                </a:cubicBezTo>
                <a:cubicBezTo>
                  <a:pt x="281282" y="273262"/>
                  <a:pt x="281282" y="272119"/>
                  <a:pt x="281282" y="270976"/>
                </a:cubicBezTo>
                <a:lnTo>
                  <a:pt x="276044" y="267642"/>
                </a:lnTo>
                <a:cubicBezTo>
                  <a:pt x="281378" y="264214"/>
                  <a:pt x="286426" y="261070"/>
                  <a:pt x="290998" y="258117"/>
                </a:cubicBezTo>
                <a:cubicBezTo>
                  <a:pt x="304333" y="257451"/>
                  <a:pt x="316620" y="261070"/>
                  <a:pt x="327193" y="252879"/>
                </a:cubicBezTo>
                <a:lnTo>
                  <a:pt x="327193" y="249164"/>
                </a:lnTo>
                <a:lnTo>
                  <a:pt x="333765" y="245259"/>
                </a:lnTo>
                <a:lnTo>
                  <a:pt x="333765" y="241639"/>
                </a:lnTo>
                <a:cubicBezTo>
                  <a:pt x="300428" y="233829"/>
                  <a:pt x="263661" y="238877"/>
                  <a:pt x="229943" y="228304"/>
                </a:cubicBezTo>
                <a:close/>
                <a:moveTo>
                  <a:pt x="208702" y="211635"/>
                </a:moveTo>
                <a:cubicBezTo>
                  <a:pt x="216046" y="218589"/>
                  <a:pt x="227552" y="218589"/>
                  <a:pt x="234896" y="211635"/>
                </a:cubicBezTo>
                <a:cubicBezTo>
                  <a:pt x="227723" y="205511"/>
                  <a:pt x="217160" y="205549"/>
                  <a:pt x="210036" y="211731"/>
                </a:cubicBezTo>
                <a:close/>
                <a:moveTo>
                  <a:pt x="205940" y="965253"/>
                </a:moveTo>
                <a:cubicBezTo>
                  <a:pt x="232419" y="964586"/>
                  <a:pt x="263090" y="954395"/>
                  <a:pt x="287474" y="967158"/>
                </a:cubicBezTo>
                <a:lnTo>
                  <a:pt x="287474" y="970778"/>
                </a:lnTo>
                <a:cubicBezTo>
                  <a:pt x="292427" y="975350"/>
                  <a:pt x="301856" y="970778"/>
                  <a:pt x="306524" y="967635"/>
                </a:cubicBezTo>
                <a:lnTo>
                  <a:pt x="309953" y="961348"/>
                </a:lnTo>
                <a:cubicBezTo>
                  <a:pt x="316125" y="965072"/>
                  <a:pt x="323412" y="966492"/>
                  <a:pt x="330527" y="965349"/>
                </a:cubicBezTo>
                <a:cubicBezTo>
                  <a:pt x="336051" y="963825"/>
                  <a:pt x="331574" y="959253"/>
                  <a:pt x="337861" y="957824"/>
                </a:cubicBezTo>
                <a:cubicBezTo>
                  <a:pt x="351891" y="957824"/>
                  <a:pt x="365874" y="956100"/>
                  <a:pt x="379485" y="952680"/>
                </a:cubicBezTo>
                <a:lnTo>
                  <a:pt x="379485" y="949061"/>
                </a:lnTo>
                <a:cubicBezTo>
                  <a:pt x="351958" y="946203"/>
                  <a:pt x="321859" y="956586"/>
                  <a:pt x="292046" y="954205"/>
                </a:cubicBezTo>
                <a:cubicBezTo>
                  <a:pt x="266423" y="944680"/>
                  <a:pt x="236515" y="954205"/>
                  <a:pt x="210036" y="955348"/>
                </a:cubicBezTo>
                <a:cubicBezTo>
                  <a:pt x="211369" y="959729"/>
                  <a:pt x="199558" y="964586"/>
                  <a:pt x="207273" y="965349"/>
                </a:cubicBezTo>
                <a:close/>
                <a:moveTo>
                  <a:pt x="193653" y="567775"/>
                </a:moveTo>
                <a:cubicBezTo>
                  <a:pt x="193653" y="567775"/>
                  <a:pt x="195081" y="567108"/>
                  <a:pt x="195748" y="566632"/>
                </a:cubicBezTo>
                <a:cubicBezTo>
                  <a:pt x="197653" y="562155"/>
                  <a:pt x="186128" y="564823"/>
                  <a:pt x="193653" y="567775"/>
                </a:cubicBezTo>
                <a:close/>
                <a:moveTo>
                  <a:pt x="160220" y="1076029"/>
                </a:moveTo>
                <a:lnTo>
                  <a:pt x="150695" y="1081363"/>
                </a:lnTo>
                <a:cubicBezTo>
                  <a:pt x="153457" y="1083078"/>
                  <a:pt x="156314" y="1084793"/>
                  <a:pt x="160220" y="1086983"/>
                </a:cubicBezTo>
                <a:cubicBezTo>
                  <a:pt x="185175" y="1089078"/>
                  <a:pt x="216322" y="1082316"/>
                  <a:pt x="239658" y="1090412"/>
                </a:cubicBezTo>
                <a:cubicBezTo>
                  <a:pt x="252231" y="1082125"/>
                  <a:pt x="268710" y="1091174"/>
                  <a:pt x="281854" y="1085078"/>
                </a:cubicBezTo>
                <a:lnTo>
                  <a:pt x="281854" y="1081458"/>
                </a:lnTo>
                <a:cubicBezTo>
                  <a:pt x="259985" y="1071753"/>
                  <a:pt x="235191" y="1071038"/>
                  <a:pt x="212798" y="1079458"/>
                </a:cubicBezTo>
                <a:cubicBezTo>
                  <a:pt x="197272" y="1071838"/>
                  <a:pt x="177555" y="1077839"/>
                  <a:pt x="160220" y="1076029"/>
                </a:cubicBezTo>
                <a:close/>
                <a:moveTo>
                  <a:pt x="163649" y="87430"/>
                </a:moveTo>
                <a:cubicBezTo>
                  <a:pt x="163649" y="91144"/>
                  <a:pt x="163649" y="93906"/>
                  <a:pt x="167173" y="95716"/>
                </a:cubicBezTo>
                <a:cubicBezTo>
                  <a:pt x="178889" y="95545"/>
                  <a:pt x="190481" y="98154"/>
                  <a:pt x="200987" y="103336"/>
                </a:cubicBezTo>
                <a:lnTo>
                  <a:pt x="209273" y="101812"/>
                </a:lnTo>
                <a:cubicBezTo>
                  <a:pt x="209273" y="100193"/>
                  <a:pt x="209273" y="99050"/>
                  <a:pt x="209273" y="97717"/>
                </a:cubicBezTo>
                <a:lnTo>
                  <a:pt x="202701" y="93811"/>
                </a:lnTo>
                <a:cubicBezTo>
                  <a:pt x="203844" y="86763"/>
                  <a:pt x="195367" y="89335"/>
                  <a:pt x="191366" y="87525"/>
                </a:cubicBezTo>
                <a:cubicBezTo>
                  <a:pt x="183747" y="80857"/>
                  <a:pt x="171269" y="78190"/>
                  <a:pt x="164030" y="87430"/>
                </a:cubicBezTo>
                <a:close/>
                <a:moveTo>
                  <a:pt x="110404" y="3428609"/>
                </a:moveTo>
                <a:cubicBezTo>
                  <a:pt x="103927" y="3416989"/>
                  <a:pt x="27060" y="3428609"/>
                  <a:pt x="59064" y="3438134"/>
                </a:cubicBezTo>
                <a:cubicBezTo>
                  <a:pt x="64798" y="3437372"/>
                  <a:pt x="70609" y="3438696"/>
                  <a:pt x="75447" y="3441849"/>
                </a:cubicBezTo>
                <a:cubicBezTo>
                  <a:pt x="88239" y="3440839"/>
                  <a:pt x="100479" y="3436248"/>
                  <a:pt x="110785" y="3428609"/>
                </a:cubicBezTo>
                <a:close/>
                <a:moveTo>
                  <a:pt x="150123" y="4479503"/>
                </a:moveTo>
                <a:lnTo>
                  <a:pt x="134312" y="4469978"/>
                </a:lnTo>
                <a:cubicBezTo>
                  <a:pt x="84020" y="4480455"/>
                  <a:pt x="129264" y="4484075"/>
                  <a:pt x="150695" y="447950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nvGrpSpPr>
          <p:cNvPr id="424" name="Google Shape;424;p20"/>
          <p:cNvGrpSpPr/>
          <p:nvPr/>
        </p:nvGrpSpPr>
        <p:grpSpPr>
          <a:xfrm>
            <a:off x="10046859" y="565"/>
            <a:ext cx="413401" cy="6860915"/>
            <a:chOff x="1296395" y="-143"/>
            <a:chExt cx="407935" cy="6860915"/>
          </a:xfrm>
        </p:grpSpPr>
        <p:sp>
          <p:nvSpPr>
            <p:cNvPr id="425" name="Google Shape;425;p20"/>
            <p:cNvSpPr/>
            <p:nvPr/>
          </p:nvSpPr>
          <p:spPr>
            <a:xfrm>
              <a:off x="1300925" y="-143"/>
              <a:ext cx="403405" cy="3700345"/>
            </a:xfrm>
            <a:custGeom>
              <a:rect b="b" l="l" r="r" t="t"/>
              <a:pathLst>
                <a:path extrusionOk="0" h="2483453" w="611219">
                  <a:moveTo>
                    <a:pt x="7186" y="15897"/>
                  </a:moveTo>
                  <a:lnTo>
                    <a:pt x="7186" y="-581"/>
                  </a:lnTo>
                  <a:lnTo>
                    <a:pt x="578686" y="-581"/>
                  </a:lnTo>
                  <a:lnTo>
                    <a:pt x="578686" y="12182"/>
                  </a:lnTo>
                  <a:lnTo>
                    <a:pt x="572495" y="16087"/>
                  </a:lnTo>
                  <a:lnTo>
                    <a:pt x="578305" y="19898"/>
                  </a:lnTo>
                  <a:cubicBezTo>
                    <a:pt x="568780" y="22469"/>
                    <a:pt x="568780" y="46377"/>
                    <a:pt x="578305" y="48949"/>
                  </a:cubicBezTo>
                  <a:lnTo>
                    <a:pt x="578305" y="151723"/>
                  </a:lnTo>
                  <a:lnTo>
                    <a:pt x="585068" y="156105"/>
                  </a:lnTo>
                  <a:lnTo>
                    <a:pt x="585068" y="233162"/>
                  </a:lnTo>
                  <a:lnTo>
                    <a:pt x="591830" y="237163"/>
                  </a:lnTo>
                  <a:lnTo>
                    <a:pt x="591830" y="244401"/>
                  </a:lnTo>
                  <a:lnTo>
                    <a:pt x="585544" y="248307"/>
                  </a:lnTo>
                  <a:cubicBezTo>
                    <a:pt x="596498" y="251736"/>
                    <a:pt x="590402" y="265452"/>
                    <a:pt x="591830" y="273929"/>
                  </a:cubicBezTo>
                  <a:lnTo>
                    <a:pt x="586401" y="276977"/>
                  </a:lnTo>
                  <a:cubicBezTo>
                    <a:pt x="585068" y="284597"/>
                    <a:pt x="585068" y="284597"/>
                    <a:pt x="591449" y="288502"/>
                  </a:cubicBezTo>
                  <a:lnTo>
                    <a:pt x="591449" y="299647"/>
                  </a:lnTo>
                  <a:lnTo>
                    <a:pt x="585449" y="303456"/>
                  </a:lnTo>
                  <a:lnTo>
                    <a:pt x="585449" y="332889"/>
                  </a:lnTo>
                  <a:lnTo>
                    <a:pt x="591830" y="336699"/>
                  </a:lnTo>
                  <a:lnTo>
                    <a:pt x="591830" y="340223"/>
                  </a:lnTo>
                  <a:lnTo>
                    <a:pt x="585068" y="344319"/>
                  </a:lnTo>
                  <a:lnTo>
                    <a:pt x="585068" y="366226"/>
                  </a:lnTo>
                  <a:cubicBezTo>
                    <a:pt x="574114" y="369846"/>
                    <a:pt x="580019" y="383467"/>
                    <a:pt x="578686" y="391849"/>
                  </a:cubicBezTo>
                  <a:cubicBezTo>
                    <a:pt x="569828" y="397278"/>
                    <a:pt x="569828" y="397564"/>
                    <a:pt x="578686" y="402802"/>
                  </a:cubicBezTo>
                  <a:lnTo>
                    <a:pt x="578686" y="413470"/>
                  </a:lnTo>
                  <a:lnTo>
                    <a:pt x="585258" y="417661"/>
                  </a:lnTo>
                  <a:lnTo>
                    <a:pt x="578972" y="421471"/>
                  </a:lnTo>
                  <a:lnTo>
                    <a:pt x="578972" y="432330"/>
                  </a:lnTo>
                  <a:lnTo>
                    <a:pt x="572018" y="436711"/>
                  </a:lnTo>
                  <a:cubicBezTo>
                    <a:pt x="579227" y="436816"/>
                    <a:pt x="586172" y="439445"/>
                    <a:pt x="591640" y="444141"/>
                  </a:cubicBezTo>
                  <a:lnTo>
                    <a:pt x="591640" y="450713"/>
                  </a:lnTo>
                  <a:cubicBezTo>
                    <a:pt x="589354" y="453475"/>
                    <a:pt x="582877" y="455094"/>
                    <a:pt x="579067" y="458809"/>
                  </a:cubicBezTo>
                  <a:lnTo>
                    <a:pt x="579067" y="461762"/>
                  </a:lnTo>
                  <a:lnTo>
                    <a:pt x="591830" y="469382"/>
                  </a:lnTo>
                  <a:lnTo>
                    <a:pt x="582305" y="474716"/>
                  </a:lnTo>
                  <a:lnTo>
                    <a:pt x="575352" y="471287"/>
                  </a:lnTo>
                  <a:cubicBezTo>
                    <a:pt x="570018" y="473764"/>
                    <a:pt x="573352" y="477098"/>
                    <a:pt x="572304" y="479860"/>
                  </a:cubicBezTo>
                  <a:cubicBezTo>
                    <a:pt x="577872" y="484451"/>
                    <a:pt x="584904" y="486880"/>
                    <a:pt x="592116" y="486717"/>
                  </a:cubicBezTo>
                  <a:lnTo>
                    <a:pt x="592116" y="495004"/>
                  </a:lnTo>
                  <a:lnTo>
                    <a:pt x="598593" y="499005"/>
                  </a:lnTo>
                  <a:cubicBezTo>
                    <a:pt x="598593" y="506625"/>
                    <a:pt x="583829" y="506530"/>
                    <a:pt x="597736" y="513006"/>
                  </a:cubicBezTo>
                  <a:cubicBezTo>
                    <a:pt x="598838" y="523960"/>
                    <a:pt x="599125" y="534971"/>
                    <a:pt x="598593" y="545963"/>
                  </a:cubicBezTo>
                  <a:cubicBezTo>
                    <a:pt x="597069" y="548630"/>
                    <a:pt x="589544" y="549773"/>
                    <a:pt x="592307" y="553964"/>
                  </a:cubicBezTo>
                  <a:lnTo>
                    <a:pt x="604880" y="561489"/>
                  </a:lnTo>
                  <a:lnTo>
                    <a:pt x="598307" y="565585"/>
                  </a:lnTo>
                  <a:lnTo>
                    <a:pt x="598307" y="591112"/>
                  </a:lnTo>
                  <a:cubicBezTo>
                    <a:pt x="592211" y="594636"/>
                    <a:pt x="592211" y="594636"/>
                    <a:pt x="598307" y="598255"/>
                  </a:cubicBezTo>
                  <a:cubicBezTo>
                    <a:pt x="598307" y="603875"/>
                    <a:pt x="598307" y="609971"/>
                    <a:pt x="598307" y="616258"/>
                  </a:cubicBezTo>
                  <a:lnTo>
                    <a:pt x="592211" y="620258"/>
                  </a:lnTo>
                  <a:cubicBezTo>
                    <a:pt x="592211" y="621306"/>
                    <a:pt x="592211" y="622544"/>
                    <a:pt x="591735" y="623782"/>
                  </a:cubicBezTo>
                  <a:lnTo>
                    <a:pt x="598307" y="627783"/>
                  </a:lnTo>
                  <a:lnTo>
                    <a:pt x="598307" y="631307"/>
                  </a:lnTo>
                  <a:lnTo>
                    <a:pt x="591926" y="635212"/>
                  </a:lnTo>
                  <a:lnTo>
                    <a:pt x="591926" y="672074"/>
                  </a:lnTo>
                  <a:lnTo>
                    <a:pt x="597926" y="676074"/>
                  </a:lnTo>
                  <a:lnTo>
                    <a:pt x="585544" y="682933"/>
                  </a:lnTo>
                  <a:lnTo>
                    <a:pt x="585544" y="694172"/>
                  </a:lnTo>
                  <a:lnTo>
                    <a:pt x="591545" y="697982"/>
                  </a:lnTo>
                  <a:lnTo>
                    <a:pt x="591545" y="705221"/>
                  </a:lnTo>
                  <a:lnTo>
                    <a:pt x="585163" y="709031"/>
                  </a:lnTo>
                  <a:lnTo>
                    <a:pt x="585163" y="723699"/>
                  </a:lnTo>
                  <a:lnTo>
                    <a:pt x="591545" y="727510"/>
                  </a:lnTo>
                  <a:lnTo>
                    <a:pt x="591545" y="830570"/>
                  </a:lnTo>
                  <a:lnTo>
                    <a:pt x="585163" y="834666"/>
                  </a:lnTo>
                  <a:cubicBezTo>
                    <a:pt x="585163" y="836094"/>
                    <a:pt x="585734" y="837238"/>
                    <a:pt x="585925" y="838381"/>
                  </a:cubicBezTo>
                  <a:cubicBezTo>
                    <a:pt x="595450" y="843238"/>
                    <a:pt x="591545" y="847906"/>
                    <a:pt x="590592" y="871813"/>
                  </a:cubicBezTo>
                  <a:lnTo>
                    <a:pt x="585544" y="874576"/>
                  </a:lnTo>
                  <a:lnTo>
                    <a:pt x="585544" y="893626"/>
                  </a:lnTo>
                  <a:lnTo>
                    <a:pt x="591545" y="897435"/>
                  </a:lnTo>
                  <a:lnTo>
                    <a:pt x="591545" y="912104"/>
                  </a:lnTo>
                  <a:lnTo>
                    <a:pt x="585163" y="915914"/>
                  </a:lnTo>
                  <a:lnTo>
                    <a:pt x="585163" y="930487"/>
                  </a:lnTo>
                  <a:lnTo>
                    <a:pt x="591735" y="934488"/>
                  </a:lnTo>
                  <a:cubicBezTo>
                    <a:pt x="592878" y="938107"/>
                    <a:pt x="588211" y="939726"/>
                    <a:pt x="585925" y="942013"/>
                  </a:cubicBezTo>
                  <a:lnTo>
                    <a:pt x="591164" y="944966"/>
                  </a:lnTo>
                  <a:cubicBezTo>
                    <a:pt x="592116" y="950061"/>
                    <a:pt x="592116" y="955300"/>
                    <a:pt x="591164" y="960396"/>
                  </a:cubicBezTo>
                  <a:lnTo>
                    <a:pt x="585544" y="963539"/>
                  </a:lnTo>
                  <a:lnTo>
                    <a:pt x="585544" y="989447"/>
                  </a:lnTo>
                  <a:lnTo>
                    <a:pt x="591640" y="993257"/>
                  </a:lnTo>
                  <a:lnTo>
                    <a:pt x="591640" y="1000496"/>
                  </a:lnTo>
                  <a:lnTo>
                    <a:pt x="585353" y="1004306"/>
                  </a:lnTo>
                  <a:lnTo>
                    <a:pt x="591545" y="1008021"/>
                  </a:lnTo>
                  <a:lnTo>
                    <a:pt x="591545" y="1037548"/>
                  </a:lnTo>
                  <a:lnTo>
                    <a:pt x="586211" y="1040596"/>
                  </a:lnTo>
                  <a:cubicBezTo>
                    <a:pt x="584543" y="1054360"/>
                    <a:pt x="584543" y="1068266"/>
                    <a:pt x="586211" y="1082030"/>
                  </a:cubicBezTo>
                  <a:cubicBezTo>
                    <a:pt x="600308" y="1096127"/>
                    <a:pt x="588401" y="1127084"/>
                    <a:pt x="592116" y="1147562"/>
                  </a:cubicBezTo>
                  <a:lnTo>
                    <a:pt x="586211" y="1151563"/>
                  </a:lnTo>
                  <a:cubicBezTo>
                    <a:pt x="586211" y="1152515"/>
                    <a:pt x="586211" y="1153658"/>
                    <a:pt x="585544" y="1154992"/>
                  </a:cubicBezTo>
                  <a:lnTo>
                    <a:pt x="591830" y="1158992"/>
                  </a:lnTo>
                  <a:cubicBezTo>
                    <a:pt x="591830" y="1160135"/>
                    <a:pt x="591830" y="1161278"/>
                    <a:pt x="591830" y="1162612"/>
                  </a:cubicBezTo>
                  <a:lnTo>
                    <a:pt x="585353" y="1166517"/>
                  </a:lnTo>
                  <a:lnTo>
                    <a:pt x="585353" y="1176899"/>
                  </a:lnTo>
                  <a:lnTo>
                    <a:pt x="592116" y="1180995"/>
                  </a:lnTo>
                  <a:lnTo>
                    <a:pt x="592116" y="1202902"/>
                  </a:lnTo>
                  <a:lnTo>
                    <a:pt x="597545" y="1205855"/>
                  </a:lnTo>
                  <a:cubicBezTo>
                    <a:pt x="600403" y="1212046"/>
                    <a:pt x="596688" y="1218809"/>
                    <a:pt x="599260" y="1224905"/>
                  </a:cubicBezTo>
                  <a:lnTo>
                    <a:pt x="604499" y="1227858"/>
                  </a:lnTo>
                  <a:lnTo>
                    <a:pt x="598688" y="1231859"/>
                  </a:lnTo>
                  <a:lnTo>
                    <a:pt x="598688" y="1260434"/>
                  </a:lnTo>
                  <a:lnTo>
                    <a:pt x="591926" y="1264625"/>
                  </a:lnTo>
                  <a:lnTo>
                    <a:pt x="591926" y="1327013"/>
                  </a:lnTo>
                  <a:lnTo>
                    <a:pt x="585353" y="1331014"/>
                  </a:lnTo>
                  <a:lnTo>
                    <a:pt x="585353" y="1349301"/>
                  </a:lnTo>
                  <a:cubicBezTo>
                    <a:pt x="594878" y="1353874"/>
                    <a:pt x="592592" y="1355588"/>
                    <a:pt x="586211" y="1360922"/>
                  </a:cubicBezTo>
                  <a:lnTo>
                    <a:pt x="590878" y="1363589"/>
                  </a:lnTo>
                  <a:cubicBezTo>
                    <a:pt x="592111" y="1375867"/>
                    <a:pt x="592430" y="1388221"/>
                    <a:pt x="591830" y="1400546"/>
                  </a:cubicBezTo>
                  <a:lnTo>
                    <a:pt x="597831" y="1404547"/>
                  </a:lnTo>
                  <a:cubicBezTo>
                    <a:pt x="597831" y="1405499"/>
                    <a:pt x="597831" y="1406642"/>
                    <a:pt x="598498" y="1407976"/>
                  </a:cubicBezTo>
                  <a:lnTo>
                    <a:pt x="591926" y="1412071"/>
                  </a:lnTo>
                  <a:lnTo>
                    <a:pt x="591926" y="1419311"/>
                  </a:lnTo>
                  <a:lnTo>
                    <a:pt x="598498" y="1423311"/>
                  </a:lnTo>
                  <a:lnTo>
                    <a:pt x="598498" y="1478270"/>
                  </a:lnTo>
                  <a:lnTo>
                    <a:pt x="605261" y="1482461"/>
                  </a:lnTo>
                  <a:lnTo>
                    <a:pt x="605261" y="1489319"/>
                  </a:lnTo>
                  <a:lnTo>
                    <a:pt x="611928" y="1493891"/>
                  </a:lnTo>
                  <a:lnTo>
                    <a:pt x="578781" y="1512465"/>
                  </a:lnTo>
                  <a:cubicBezTo>
                    <a:pt x="578019" y="1519418"/>
                    <a:pt x="587068" y="1515323"/>
                    <a:pt x="590592" y="1518180"/>
                  </a:cubicBezTo>
                  <a:cubicBezTo>
                    <a:pt x="595545" y="1523323"/>
                    <a:pt x="586306" y="1525228"/>
                    <a:pt x="581924" y="1524466"/>
                  </a:cubicBezTo>
                  <a:cubicBezTo>
                    <a:pt x="571733" y="1532468"/>
                    <a:pt x="586211" y="1530086"/>
                    <a:pt x="591449" y="1533991"/>
                  </a:cubicBezTo>
                  <a:lnTo>
                    <a:pt x="591449" y="1552470"/>
                  </a:lnTo>
                  <a:lnTo>
                    <a:pt x="585163" y="1556280"/>
                  </a:lnTo>
                  <a:lnTo>
                    <a:pt x="585163" y="1563424"/>
                  </a:lnTo>
                  <a:lnTo>
                    <a:pt x="578686" y="1567329"/>
                  </a:lnTo>
                  <a:lnTo>
                    <a:pt x="578686" y="1578283"/>
                  </a:lnTo>
                  <a:lnTo>
                    <a:pt x="584782" y="1582092"/>
                  </a:lnTo>
                  <a:lnTo>
                    <a:pt x="584782" y="1589522"/>
                  </a:lnTo>
                  <a:cubicBezTo>
                    <a:pt x="576114" y="1594761"/>
                    <a:pt x="576114" y="1595047"/>
                    <a:pt x="584782" y="1599999"/>
                  </a:cubicBezTo>
                  <a:cubicBezTo>
                    <a:pt x="585661" y="1603610"/>
                    <a:pt x="585918" y="1607353"/>
                    <a:pt x="585544" y="1611049"/>
                  </a:cubicBezTo>
                  <a:lnTo>
                    <a:pt x="579353" y="1615144"/>
                  </a:lnTo>
                  <a:lnTo>
                    <a:pt x="585544" y="1618954"/>
                  </a:lnTo>
                  <a:lnTo>
                    <a:pt x="585544" y="1662960"/>
                  </a:lnTo>
                  <a:lnTo>
                    <a:pt x="592116" y="1666961"/>
                  </a:lnTo>
                  <a:cubicBezTo>
                    <a:pt x="592116" y="1668199"/>
                    <a:pt x="592116" y="1669437"/>
                    <a:pt x="592116" y="1670485"/>
                  </a:cubicBezTo>
                  <a:lnTo>
                    <a:pt x="586211" y="1674200"/>
                  </a:lnTo>
                  <a:lnTo>
                    <a:pt x="586211" y="1700774"/>
                  </a:lnTo>
                  <a:cubicBezTo>
                    <a:pt x="594783" y="1706013"/>
                    <a:pt x="594783" y="1706203"/>
                    <a:pt x="586211" y="1711442"/>
                  </a:cubicBezTo>
                  <a:lnTo>
                    <a:pt x="591926" y="1715252"/>
                  </a:lnTo>
                  <a:cubicBezTo>
                    <a:pt x="591988" y="1716462"/>
                    <a:pt x="591988" y="1717662"/>
                    <a:pt x="591926" y="1718872"/>
                  </a:cubicBezTo>
                  <a:lnTo>
                    <a:pt x="598498" y="1722777"/>
                  </a:lnTo>
                  <a:lnTo>
                    <a:pt x="598498" y="1855269"/>
                  </a:lnTo>
                  <a:lnTo>
                    <a:pt x="604880" y="1859175"/>
                  </a:lnTo>
                  <a:lnTo>
                    <a:pt x="604880" y="1866414"/>
                  </a:lnTo>
                  <a:lnTo>
                    <a:pt x="598879" y="1870224"/>
                  </a:lnTo>
                  <a:lnTo>
                    <a:pt x="598879" y="1877653"/>
                  </a:lnTo>
                  <a:cubicBezTo>
                    <a:pt x="606118" y="1879939"/>
                    <a:pt x="605165" y="1885464"/>
                    <a:pt x="605165" y="1891655"/>
                  </a:cubicBezTo>
                  <a:lnTo>
                    <a:pt x="598879" y="1895941"/>
                  </a:lnTo>
                  <a:lnTo>
                    <a:pt x="598879" y="1903180"/>
                  </a:lnTo>
                  <a:lnTo>
                    <a:pt x="604880" y="1906991"/>
                  </a:lnTo>
                  <a:lnTo>
                    <a:pt x="604880" y="1925278"/>
                  </a:lnTo>
                  <a:lnTo>
                    <a:pt x="598498" y="1929183"/>
                  </a:lnTo>
                  <a:lnTo>
                    <a:pt x="598498" y="2005574"/>
                  </a:lnTo>
                  <a:lnTo>
                    <a:pt x="591735" y="2009574"/>
                  </a:lnTo>
                  <a:lnTo>
                    <a:pt x="591735" y="2083108"/>
                  </a:lnTo>
                  <a:cubicBezTo>
                    <a:pt x="583067" y="2086441"/>
                    <a:pt x="583734" y="2090728"/>
                    <a:pt x="591735" y="2093776"/>
                  </a:cubicBezTo>
                  <a:cubicBezTo>
                    <a:pt x="591735" y="2095776"/>
                    <a:pt x="591735" y="2098157"/>
                    <a:pt x="592307" y="2101015"/>
                  </a:cubicBezTo>
                  <a:lnTo>
                    <a:pt x="598022" y="2104920"/>
                  </a:lnTo>
                  <a:cubicBezTo>
                    <a:pt x="598022" y="2105873"/>
                    <a:pt x="598498" y="2107016"/>
                    <a:pt x="598784" y="2108635"/>
                  </a:cubicBezTo>
                  <a:lnTo>
                    <a:pt x="585734" y="2116159"/>
                  </a:lnTo>
                  <a:lnTo>
                    <a:pt x="592402" y="2120255"/>
                  </a:lnTo>
                  <a:lnTo>
                    <a:pt x="592402" y="2131018"/>
                  </a:lnTo>
                  <a:cubicBezTo>
                    <a:pt x="596979" y="2132000"/>
                    <a:pt x="599890" y="2136514"/>
                    <a:pt x="598906" y="2141086"/>
                  </a:cubicBezTo>
                  <a:cubicBezTo>
                    <a:pt x="598897" y="2141134"/>
                    <a:pt x="598888" y="2141172"/>
                    <a:pt x="598879" y="2141210"/>
                  </a:cubicBezTo>
                  <a:lnTo>
                    <a:pt x="592497" y="2145782"/>
                  </a:lnTo>
                  <a:cubicBezTo>
                    <a:pt x="592497" y="2147402"/>
                    <a:pt x="592497" y="2149783"/>
                    <a:pt x="592021" y="2152450"/>
                  </a:cubicBezTo>
                  <a:lnTo>
                    <a:pt x="598403" y="2156736"/>
                  </a:lnTo>
                  <a:lnTo>
                    <a:pt x="598403" y="2175024"/>
                  </a:lnTo>
                  <a:lnTo>
                    <a:pt x="592307" y="2178834"/>
                  </a:lnTo>
                  <a:lnTo>
                    <a:pt x="592307" y="2207980"/>
                  </a:lnTo>
                  <a:lnTo>
                    <a:pt x="585544" y="2212076"/>
                  </a:lnTo>
                  <a:lnTo>
                    <a:pt x="585544" y="2226650"/>
                  </a:lnTo>
                  <a:lnTo>
                    <a:pt x="579257" y="2230459"/>
                  </a:lnTo>
                  <a:lnTo>
                    <a:pt x="579257" y="2267416"/>
                  </a:lnTo>
                  <a:cubicBezTo>
                    <a:pt x="587258" y="2269512"/>
                    <a:pt x="584972" y="2276941"/>
                    <a:pt x="585830" y="2282180"/>
                  </a:cubicBezTo>
                  <a:cubicBezTo>
                    <a:pt x="598784" y="2288657"/>
                    <a:pt x="589449" y="2309231"/>
                    <a:pt x="592116" y="2321709"/>
                  </a:cubicBezTo>
                  <a:cubicBezTo>
                    <a:pt x="590973" y="2324566"/>
                    <a:pt x="582591" y="2325424"/>
                    <a:pt x="587449" y="2330758"/>
                  </a:cubicBezTo>
                  <a:lnTo>
                    <a:pt x="592021" y="2333615"/>
                  </a:lnTo>
                  <a:lnTo>
                    <a:pt x="592021" y="2359142"/>
                  </a:lnTo>
                  <a:lnTo>
                    <a:pt x="598498" y="2363142"/>
                  </a:lnTo>
                  <a:lnTo>
                    <a:pt x="592688" y="2367524"/>
                  </a:lnTo>
                  <a:cubicBezTo>
                    <a:pt x="591354" y="2370668"/>
                    <a:pt x="594116" y="2372477"/>
                    <a:pt x="597545" y="2373906"/>
                  </a:cubicBezTo>
                  <a:cubicBezTo>
                    <a:pt x="601070" y="2379621"/>
                    <a:pt x="598212" y="2387146"/>
                    <a:pt x="598784" y="2392956"/>
                  </a:cubicBezTo>
                  <a:lnTo>
                    <a:pt x="592688" y="2396099"/>
                  </a:lnTo>
                  <a:lnTo>
                    <a:pt x="598784" y="2400290"/>
                  </a:lnTo>
                  <a:cubicBezTo>
                    <a:pt x="601165" y="2438962"/>
                    <a:pt x="598784" y="2428389"/>
                    <a:pt x="566113" y="2433056"/>
                  </a:cubicBezTo>
                  <a:lnTo>
                    <a:pt x="572590" y="2437057"/>
                  </a:lnTo>
                  <a:lnTo>
                    <a:pt x="572590" y="2444200"/>
                  </a:lnTo>
                  <a:lnTo>
                    <a:pt x="579067" y="2448201"/>
                  </a:lnTo>
                  <a:cubicBezTo>
                    <a:pt x="579067" y="2479252"/>
                    <a:pt x="579067" y="2479252"/>
                    <a:pt x="576114" y="2482872"/>
                  </a:cubicBezTo>
                  <a:cubicBezTo>
                    <a:pt x="555350" y="2474871"/>
                    <a:pt x="543539" y="2482872"/>
                    <a:pt x="572399" y="2466870"/>
                  </a:cubicBezTo>
                  <a:lnTo>
                    <a:pt x="572399" y="2462774"/>
                  </a:lnTo>
                  <a:cubicBezTo>
                    <a:pt x="565922" y="2457821"/>
                    <a:pt x="542491" y="2451630"/>
                    <a:pt x="559160" y="2444582"/>
                  </a:cubicBezTo>
                  <a:lnTo>
                    <a:pt x="559160" y="2437343"/>
                  </a:lnTo>
                  <a:cubicBezTo>
                    <a:pt x="535252" y="2430960"/>
                    <a:pt x="516583" y="2437343"/>
                    <a:pt x="491246" y="2438866"/>
                  </a:cubicBezTo>
                  <a:cubicBezTo>
                    <a:pt x="487341" y="2441819"/>
                    <a:pt x="476578" y="2445153"/>
                    <a:pt x="474101" y="2440200"/>
                  </a:cubicBezTo>
                  <a:cubicBezTo>
                    <a:pt x="470577" y="2427913"/>
                    <a:pt x="452956" y="2440200"/>
                    <a:pt x="444479" y="2438866"/>
                  </a:cubicBezTo>
                  <a:cubicBezTo>
                    <a:pt x="439240" y="2433818"/>
                    <a:pt x="426095" y="2437152"/>
                    <a:pt x="428191" y="2430008"/>
                  </a:cubicBezTo>
                  <a:cubicBezTo>
                    <a:pt x="442859" y="2426579"/>
                    <a:pt x="460481" y="2426389"/>
                    <a:pt x="475816" y="2424293"/>
                  </a:cubicBezTo>
                  <a:cubicBezTo>
                    <a:pt x="479245" y="2424293"/>
                    <a:pt x="480578" y="2426008"/>
                    <a:pt x="480674" y="2428103"/>
                  </a:cubicBezTo>
                  <a:cubicBezTo>
                    <a:pt x="480674" y="2436104"/>
                    <a:pt x="498866" y="2428103"/>
                    <a:pt x="502867" y="2424103"/>
                  </a:cubicBezTo>
                  <a:cubicBezTo>
                    <a:pt x="524203" y="2426769"/>
                    <a:pt x="540110" y="2418293"/>
                    <a:pt x="559350" y="2414578"/>
                  </a:cubicBezTo>
                  <a:lnTo>
                    <a:pt x="559350" y="2410958"/>
                  </a:lnTo>
                  <a:cubicBezTo>
                    <a:pt x="561922" y="2407815"/>
                    <a:pt x="570113" y="2410958"/>
                    <a:pt x="572114" y="2407053"/>
                  </a:cubicBezTo>
                  <a:cubicBezTo>
                    <a:pt x="557922" y="2406176"/>
                    <a:pt x="543799" y="2404424"/>
                    <a:pt x="529823" y="2401814"/>
                  </a:cubicBezTo>
                  <a:cubicBezTo>
                    <a:pt x="524298" y="2403148"/>
                    <a:pt x="528775" y="2407719"/>
                    <a:pt x="523155" y="2409053"/>
                  </a:cubicBezTo>
                  <a:lnTo>
                    <a:pt x="509725" y="2409053"/>
                  </a:lnTo>
                  <a:cubicBezTo>
                    <a:pt x="504486" y="2406672"/>
                    <a:pt x="507629" y="2401624"/>
                    <a:pt x="500200" y="2400100"/>
                  </a:cubicBezTo>
                  <a:cubicBezTo>
                    <a:pt x="517154" y="2390575"/>
                    <a:pt x="540491" y="2398004"/>
                    <a:pt x="558493" y="2392289"/>
                  </a:cubicBezTo>
                  <a:cubicBezTo>
                    <a:pt x="526013" y="2374573"/>
                    <a:pt x="488675" y="2392289"/>
                    <a:pt x="453718" y="2381431"/>
                  </a:cubicBezTo>
                  <a:cubicBezTo>
                    <a:pt x="481992" y="2369772"/>
                    <a:pt x="513580" y="2368991"/>
                    <a:pt x="542396" y="2379240"/>
                  </a:cubicBezTo>
                  <a:lnTo>
                    <a:pt x="551921" y="2374287"/>
                  </a:lnTo>
                  <a:lnTo>
                    <a:pt x="551921" y="2363048"/>
                  </a:lnTo>
                  <a:cubicBezTo>
                    <a:pt x="546301" y="2360571"/>
                    <a:pt x="539443" y="2361143"/>
                    <a:pt x="533728" y="2356570"/>
                  </a:cubicBezTo>
                  <a:cubicBezTo>
                    <a:pt x="526203" y="2344092"/>
                    <a:pt x="545444" y="2347712"/>
                    <a:pt x="551540" y="2341235"/>
                  </a:cubicBezTo>
                  <a:cubicBezTo>
                    <a:pt x="551540" y="2332853"/>
                    <a:pt x="562589" y="2336377"/>
                    <a:pt x="568208" y="2335139"/>
                  </a:cubicBezTo>
                  <a:lnTo>
                    <a:pt x="577733" y="2330091"/>
                  </a:lnTo>
                  <a:lnTo>
                    <a:pt x="577733" y="2326185"/>
                  </a:lnTo>
                  <a:cubicBezTo>
                    <a:pt x="571161" y="2322185"/>
                    <a:pt x="562874" y="2326185"/>
                    <a:pt x="550111" y="2321614"/>
                  </a:cubicBezTo>
                  <a:cubicBezTo>
                    <a:pt x="551730" y="2323900"/>
                    <a:pt x="542110" y="2315804"/>
                    <a:pt x="542491" y="2313327"/>
                  </a:cubicBezTo>
                  <a:cubicBezTo>
                    <a:pt x="521536" y="2307612"/>
                    <a:pt x="511058" y="2329234"/>
                    <a:pt x="492199" y="2314661"/>
                  </a:cubicBezTo>
                  <a:cubicBezTo>
                    <a:pt x="498485" y="2313422"/>
                    <a:pt x="511249" y="2312565"/>
                    <a:pt x="513249" y="2303516"/>
                  </a:cubicBezTo>
                  <a:lnTo>
                    <a:pt x="532299" y="2293039"/>
                  </a:lnTo>
                  <a:lnTo>
                    <a:pt x="532299" y="2289419"/>
                  </a:lnTo>
                  <a:cubicBezTo>
                    <a:pt x="538586" y="2285419"/>
                    <a:pt x="546777" y="2288276"/>
                    <a:pt x="559160" y="2286942"/>
                  </a:cubicBezTo>
                  <a:cubicBezTo>
                    <a:pt x="559160" y="2281895"/>
                    <a:pt x="581162" y="2284752"/>
                    <a:pt x="568685" y="2276561"/>
                  </a:cubicBezTo>
                  <a:cubicBezTo>
                    <a:pt x="527101" y="2269512"/>
                    <a:pt x="484468" y="2271855"/>
                    <a:pt x="443907" y="2283418"/>
                  </a:cubicBezTo>
                  <a:cubicBezTo>
                    <a:pt x="441907" y="2279609"/>
                    <a:pt x="422381" y="2281132"/>
                    <a:pt x="430572" y="2276465"/>
                  </a:cubicBezTo>
                  <a:cubicBezTo>
                    <a:pt x="461734" y="2273436"/>
                    <a:pt x="492522" y="2267340"/>
                    <a:pt x="522488" y="2258273"/>
                  </a:cubicBezTo>
                  <a:cubicBezTo>
                    <a:pt x="538205" y="2266083"/>
                    <a:pt x="538586" y="2261511"/>
                    <a:pt x="540110" y="2247986"/>
                  </a:cubicBezTo>
                  <a:cubicBezTo>
                    <a:pt x="534009" y="2247986"/>
                    <a:pt x="527998" y="2246509"/>
                    <a:pt x="522584" y="2243699"/>
                  </a:cubicBezTo>
                  <a:cubicBezTo>
                    <a:pt x="516392" y="2247033"/>
                    <a:pt x="516392" y="2247033"/>
                    <a:pt x="510677" y="2243699"/>
                  </a:cubicBezTo>
                  <a:cubicBezTo>
                    <a:pt x="496867" y="2247671"/>
                    <a:pt x="483289" y="2252405"/>
                    <a:pt x="470006" y="2257891"/>
                  </a:cubicBezTo>
                  <a:cubicBezTo>
                    <a:pt x="446384" y="2252177"/>
                    <a:pt x="424571" y="2256177"/>
                    <a:pt x="402092" y="2248366"/>
                  </a:cubicBezTo>
                  <a:cubicBezTo>
                    <a:pt x="414761" y="2245128"/>
                    <a:pt x="430096" y="2248366"/>
                    <a:pt x="444098" y="2247128"/>
                  </a:cubicBezTo>
                  <a:lnTo>
                    <a:pt x="459242" y="2237603"/>
                  </a:lnTo>
                  <a:lnTo>
                    <a:pt x="447527" y="2230555"/>
                  </a:lnTo>
                  <a:lnTo>
                    <a:pt x="447527" y="2226935"/>
                  </a:lnTo>
                  <a:cubicBezTo>
                    <a:pt x="450765" y="2223602"/>
                    <a:pt x="461814" y="2226935"/>
                    <a:pt x="460576" y="2220934"/>
                  </a:cubicBezTo>
                  <a:cubicBezTo>
                    <a:pt x="470101" y="2212076"/>
                    <a:pt x="490675" y="2220934"/>
                    <a:pt x="503153" y="2221506"/>
                  </a:cubicBezTo>
                  <a:cubicBezTo>
                    <a:pt x="508772" y="2225601"/>
                    <a:pt x="520012" y="2227316"/>
                    <a:pt x="519917" y="2219887"/>
                  </a:cubicBezTo>
                  <a:cubicBezTo>
                    <a:pt x="519917" y="2218458"/>
                    <a:pt x="523917" y="2217315"/>
                    <a:pt x="526108" y="2215982"/>
                  </a:cubicBezTo>
                  <a:cubicBezTo>
                    <a:pt x="508201" y="2208933"/>
                    <a:pt x="488008" y="2214457"/>
                    <a:pt x="470482" y="2206457"/>
                  </a:cubicBezTo>
                  <a:cubicBezTo>
                    <a:pt x="462957" y="2212552"/>
                    <a:pt x="451432" y="2207504"/>
                    <a:pt x="444383" y="2213219"/>
                  </a:cubicBezTo>
                  <a:lnTo>
                    <a:pt x="427715" y="2203694"/>
                  </a:lnTo>
                  <a:cubicBezTo>
                    <a:pt x="427715" y="2202742"/>
                    <a:pt x="427715" y="2201504"/>
                    <a:pt x="427715" y="2200361"/>
                  </a:cubicBezTo>
                  <a:cubicBezTo>
                    <a:pt x="462481" y="2198646"/>
                    <a:pt x="500771" y="2194741"/>
                    <a:pt x="532490" y="2211314"/>
                  </a:cubicBezTo>
                  <a:cubicBezTo>
                    <a:pt x="532490" y="2213124"/>
                    <a:pt x="532490" y="2214267"/>
                    <a:pt x="532490" y="2215505"/>
                  </a:cubicBezTo>
                  <a:cubicBezTo>
                    <a:pt x="536681" y="2218458"/>
                    <a:pt x="542681" y="2216553"/>
                    <a:pt x="548111" y="2217125"/>
                  </a:cubicBezTo>
                  <a:lnTo>
                    <a:pt x="557159" y="2212267"/>
                  </a:lnTo>
                  <a:cubicBezTo>
                    <a:pt x="556207" y="2208933"/>
                    <a:pt x="550206" y="2207790"/>
                    <a:pt x="552111" y="2200932"/>
                  </a:cubicBezTo>
                  <a:cubicBezTo>
                    <a:pt x="539633" y="2190645"/>
                    <a:pt x="522774" y="2196932"/>
                    <a:pt x="508201" y="2194455"/>
                  </a:cubicBezTo>
                  <a:cubicBezTo>
                    <a:pt x="499962" y="2190683"/>
                    <a:pt x="491133" y="2188359"/>
                    <a:pt x="482102" y="2187597"/>
                  </a:cubicBezTo>
                  <a:lnTo>
                    <a:pt x="466862" y="2178072"/>
                  </a:lnTo>
                  <a:cubicBezTo>
                    <a:pt x="466862" y="2176167"/>
                    <a:pt x="465910" y="2173309"/>
                    <a:pt x="465338" y="2170166"/>
                  </a:cubicBezTo>
                  <a:cubicBezTo>
                    <a:pt x="441240" y="2170166"/>
                    <a:pt x="419999" y="2165975"/>
                    <a:pt x="396282" y="2165213"/>
                  </a:cubicBezTo>
                  <a:cubicBezTo>
                    <a:pt x="392472" y="2164070"/>
                    <a:pt x="394568" y="2159593"/>
                    <a:pt x="394091" y="2156736"/>
                  </a:cubicBezTo>
                  <a:lnTo>
                    <a:pt x="400664" y="2152640"/>
                  </a:lnTo>
                  <a:cubicBezTo>
                    <a:pt x="400664" y="2151307"/>
                    <a:pt x="400664" y="2150164"/>
                    <a:pt x="400664" y="2148925"/>
                  </a:cubicBezTo>
                  <a:cubicBezTo>
                    <a:pt x="405140" y="2147402"/>
                    <a:pt x="410189" y="2142829"/>
                    <a:pt x="403426" y="2140067"/>
                  </a:cubicBezTo>
                  <a:cubicBezTo>
                    <a:pt x="398854" y="2137591"/>
                    <a:pt x="401330" y="2134352"/>
                    <a:pt x="396282" y="2132543"/>
                  </a:cubicBezTo>
                  <a:cubicBezTo>
                    <a:pt x="382090" y="2134352"/>
                    <a:pt x="358849" y="2129875"/>
                    <a:pt x="386757" y="2123018"/>
                  </a:cubicBezTo>
                  <a:lnTo>
                    <a:pt x="386757" y="2119493"/>
                  </a:lnTo>
                  <a:cubicBezTo>
                    <a:pt x="379565" y="2115931"/>
                    <a:pt x="371016" y="2116521"/>
                    <a:pt x="364373" y="2121017"/>
                  </a:cubicBezTo>
                  <a:cubicBezTo>
                    <a:pt x="346435" y="2119874"/>
                    <a:pt x="328425" y="2121189"/>
                    <a:pt x="310843" y="2124923"/>
                  </a:cubicBezTo>
                  <a:lnTo>
                    <a:pt x="302842" y="2119303"/>
                  </a:lnTo>
                  <a:cubicBezTo>
                    <a:pt x="325416" y="2102443"/>
                    <a:pt x="360468" y="2115207"/>
                    <a:pt x="386662" y="2108159"/>
                  </a:cubicBezTo>
                  <a:lnTo>
                    <a:pt x="377137" y="2102919"/>
                  </a:lnTo>
                  <a:cubicBezTo>
                    <a:pt x="372660" y="2106444"/>
                    <a:pt x="355801" y="2109587"/>
                    <a:pt x="355325" y="2103872"/>
                  </a:cubicBezTo>
                  <a:cubicBezTo>
                    <a:pt x="366755" y="2095299"/>
                    <a:pt x="379804" y="2093300"/>
                    <a:pt x="391996" y="2086823"/>
                  </a:cubicBezTo>
                  <a:cubicBezTo>
                    <a:pt x="391996" y="2070059"/>
                    <a:pt x="347514" y="2081583"/>
                    <a:pt x="334846" y="2075393"/>
                  </a:cubicBezTo>
                  <a:cubicBezTo>
                    <a:pt x="337322" y="2072058"/>
                    <a:pt x="344371" y="2073583"/>
                    <a:pt x="348562" y="2073297"/>
                  </a:cubicBezTo>
                  <a:cubicBezTo>
                    <a:pt x="352753" y="2073011"/>
                    <a:pt x="356944" y="2068916"/>
                    <a:pt x="362183" y="2069677"/>
                  </a:cubicBezTo>
                  <a:cubicBezTo>
                    <a:pt x="367351" y="2070135"/>
                    <a:pt x="372522" y="2068820"/>
                    <a:pt x="376851" y="2065963"/>
                  </a:cubicBezTo>
                  <a:cubicBezTo>
                    <a:pt x="383423" y="2065105"/>
                    <a:pt x="393044" y="2068153"/>
                    <a:pt x="398949" y="2063867"/>
                  </a:cubicBezTo>
                  <a:lnTo>
                    <a:pt x="390091" y="2058533"/>
                  </a:lnTo>
                  <a:lnTo>
                    <a:pt x="365135" y="2058533"/>
                  </a:lnTo>
                  <a:cubicBezTo>
                    <a:pt x="361516" y="2056438"/>
                    <a:pt x="361611" y="2053580"/>
                    <a:pt x="361992" y="2049960"/>
                  </a:cubicBezTo>
                  <a:cubicBezTo>
                    <a:pt x="366564" y="2044912"/>
                    <a:pt x="378661" y="2041102"/>
                    <a:pt x="383614" y="2046913"/>
                  </a:cubicBezTo>
                  <a:cubicBezTo>
                    <a:pt x="390326" y="2047532"/>
                    <a:pt x="397071" y="2047722"/>
                    <a:pt x="403807" y="2047484"/>
                  </a:cubicBezTo>
                  <a:cubicBezTo>
                    <a:pt x="411046" y="2043579"/>
                    <a:pt x="420952" y="2040626"/>
                    <a:pt x="422285" y="2033958"/>
                  </a:cubicBezTo>
                  <a:lnTo>
                    <a:pt x="433906" y="2027386"/>
                  </a:lnTo>
                  <a:cubicBezTo>
                    <a:pt x="433906" y="2026243"/>
                    <a:pt x="433906" y="2025005"/>
                    <a:pt x="433906" y="2023767"/>
                  </a:cubicBezTo>
                  <a:lnTo>
                    <a:pt x="440383" y="2019766"/>
                  </a:lnTo>
                  <a:lnTo>
                    <a:pt x="440383" y="2012432"/>
                  </a:lnTo>
                  <a:cubicBezTo>
                    <a:pt x="420095" y="2011860"/>
                    <a:pt x="397997" y="2002241"/>
                    <a:pt x="378089" y="2010527"/>
                  </a:cubicBezTo>
                  <a:cubicBezTo>
                    <a:pt x="374565" y="2007575"/>
                    <a:pt x="374565" y="2007575"/>
                    <a:pt x="375994" y="2001002"/>
                  </a:cubicBezTo>
                  <a:cubicBezTo>
                    <a:pt x="395044" y="1998335"/>
                    <a:pt x="416285" y="2001764"/>
                    <a:pt x="433811" y="1994906"/>
                  </a:cubicBezTo>
                  <a:cubicBezTo>
                    <a:pt x="431334" y="1991191"/>
                    <a:pt x="423238" y="1993763"/>
                    <a:pt x="420857" y="1990715"/>
                  </a:cubicBezTo>
                  <a:lnTo>
                    <a:pt x="427334" y="1986715"/>
                  </a:lnTo>
                  <a:cubicBezTo>
                    <a:pt x="427334" y="1985381"/>
                    <a:pt x="427334" y="1984238"/>
                    <a:pt x="426857" y="1983000"/>
                  </a:cubicBezTo>
                  <a:cubicBezTo>
                    <a:pt x="420761" y="1979380"/>
                    <a:pt x="411808" y="1983667"/>
                    <a:pt x="404283" y="1977857"/>
                  </a:cubicBezTo>
                  <a:cubicBezTo>
                    <a:pt x="397425" y="1978618"/>
                    <a:pt x="391329" y="1976237"/>
                    <a:pt x="400759" y="1972332"/>
                  </a:cubicBezTo>
                  <a:cubicBezTo>
                    <a:pt x="380280" y="1961569"/>
                    <a:pt x="354753" y="1968426"/>
                    <a:pt x="332274" y="1962807"/>
                  </a:cubicBezTo>
                  <a:cubicBezTo>
                    <a:pt x="322178" y="1967569"/>
                    <a:pt x="297127" y="1969855"/>
                    <a:pt x="290745" y="1959950"/>
                  </a:cubicBezTo>
                  <a:cubicBezTo>
                    <a:pt x="330369" y="1952901"/>
                    <a:pt x="376470" y="1959283"/>
                    <a:pt x="413618" y="1945757"/>
                  </a:cubicBezTo>
                  <a:cubicBezTo>
                    <a:pt x="411332" y="1942804"/>
                    <a:pt x="381233" y="1941280"/>
                    <a:pt x="391710" y="1936232"/>
                  </a:cubicBezTo>
                  <a:cubicBezTo>
                    <a:pt x="396568" y="1929183"/>
                    <a:pt x="414665" y="1937280"/>
                    <a:pt x="414189" y="1927469"/>
                  </a:cubicBezTo>
                  <a:cubicBezTo>
                    <a:pt x="411808" y="1924707"/>
                    <a:pt x="406569" y="1925850"/>
                    <a:pt x="402188" y="1924612"/>
                  </a:cubicBezTo>
                  <a:cubicBezTo>
                    <a:pt x="401426" y="1914324"/>
                    <a:pt x="393520" y="1920801"/>
                    <a:pt x="388662" y="1916039"/>
                  </a:cubicBezTo>
                  <a:lnTo>
                    <a:pt x="397616" y="1910705"/>
                  </a:lnTo>
                  <a:cubicBezTo>
                    <a:pt x="422762" y="1924802"/>
                    <a:pt x="406093" y="1896323"/>
                    <a:pt x="426191" y="1904704"/>
                  </a:cubicBezTo>
                  <a:lnTo>
                    <a:pt x="440859" y="1897942"/>
                  </a:lnTo>
                  <a:cubicBezTo>
                    <a:pt x="431334" y="1895561"/>
                    <a:pt x="420666" y="1888417"/>
                    <a:pt x="411141" y="1895846"/>
                  </a:cubicBezTo>
                  <a:cubicBezTo>
                    <a:pt x="393329" y="1880130"/>
                    <a:pt x="366278" y="1912610"/>
                    <a:pt x="354944" y="1893846"/>
                  </a:cubicBezTo>
                  <a:cubicBezTo>
                    <a:pt x="349610" y="1890227"/>
                    <a:pt x="341228" y="1894989"/>
                    <a:pt x="335894" y="1890036"/>
                  </a:cubicBezTo>
                  <a:cubicBezTo>
                    <a:pt x="348562" y="1883559"/>
                    <a:pt x="329798" y="1884893"/>
                    <a:pt x="324273" y="1884702"/>
                  </a:cubicBezTo>
                  <a:lnTo>
                    <a:pt x="321416" y="1879939"/>
                  </a:lnTo>
                  <a:cubicBezTo>
                    <a:pt x="329417" y="1871938"/>
                    <a:pt x="340466" y="1875748"/>
                    <a:pt x="348276" y="1871938"/>
                  </a:cubicBezTo>
                  <a:lnTo>
                    <a:pt x="348276" y="1868319"/>
                  </a:lnTo>
                  <a:lnTo>
                    <a:pt x="341704" y="1864414"/>
                  </a:lnTo>
                  <a:cubicBezTo>
                    <a:pt x="341704" y="1863080"/>
                    <a:pt x="341704" y="1861842"/>
                    <a:pt x="341704" y="1860699"/>
                  </a:cubicBezTo>
                  <a:cubicBezTo>
                    <a:pt x="325321" y="1853650"/>
                    <a:pt x="348752" y="1847554"/>
                    <a:pt x="354944" y="1842697"/>
                  </a:cubicBezTo>
                  <a:lnTo>
                    <a:pt x="354944" y="1839077"/>
                  </a:lnTo>
                  <a:cubicBezTo>
                    <a:pt x="347800" y="1835934"/>
                    <a:pt x="347609" y="1835934"/>
                    <a:pt x="339418" y="1840220"/>
                  </a:cubicBezTo>
                  <a:cubicBezTo>
                    <a:pt x="324178" y="1842982"/>
                    <a:pt x="307033" y="1836505"/>
                    <a:pt x="292650" y="1844125"/>
                  </a:cubicBezTo>
                  <a:cubicBezTo>
                    <a:pt x="284840" y="1837458"/>
                    <a:pt x="272362" y="1843268"/>
                    <a:pt x="264075" y="1839363"/>
                  </a:cubicBezTo>
                  <a:cubicBezTo>
                    <a:pt x="284935" y="1823456"/>
                    <a:pt x="321225" y="1842220"/>
                    <a:pt x="341990" y="1824408"/>
                  </a:cubicBezTo>
                  <a:cubicBezTo>
                    <a:pt x="338846" y="1820313"/>
                    <a:pt x="329988" y="1824408"/>
                    <a:pt x="328845" y="1819646"/>
                  </a:cubicBezTo>
                  <a:cubicBezTo>
                    <a:pt x="325702" y="1810121"/>
                    <a:pt x="305795" y="1814503"/>
                    <a:pt x="298937" y="1818408"/>
                  </a:cubicBezTo>
                  <a:cubicBezTo>
                    <a:pt x="244930" y="1820027"/>
                    <a:pt x="188732" y="1815741"/>
                    <a:pt x="138250" y="1816598"/>
                  </a:cubicBezTo>
                  <a:lnTo>
                    <a:pt x="138250" y="1808788"/>
                  </a:lnTo>
                  <a:lnTo>
                    <a:pt x="146727" y="1807168"/>
                  </a:lnTo>
                  <a:cubicBezTo>
                    <a:pt x="171684" y="1813417"/>
                    <a:pt x="197728" y="1813969"/>
                    <a:pt x="222927" y="1808788"/>
                  </a:cubicBezTo>
                  <a:lnTo>
                    <a:pt x="217879" y="1805930"/>
                  </a:lnTo>
                  <a:cubicBezTo>
                    <a:pt x="211973" y="1789738"/>
                    <a:pt x="234452" y="1791928"/>
                    <a:pt x="243501" y="1783737"/>
                  </a:cubicBezTo>
                  <a:lnTo>
                    <a:pt x="243501" y="1779832"/>
                  </a:lnTo>
                  <a:cubicBezTo>
                    <a:pt x="232166" y="1776879"/>
                    <a:pt x="219022" y="1770307"/>
                    <a:pt x="207497" y="1777926"/>
                  </a:cubicBezTo>
                  <a:cubicBezTo>
                    <a:pt x="195495" y="1769259"/>
                    <a:pt x="180350" y="1782023"/>
                    <a:pt x="168539" y="1785165"/>
                  </a:cubicBezTo>
                  <a:cubicBezTo>
                    <a:pt x="159014" y="1787071"/>
                    <a:pt x="151394" y="1781832"/>
                    <a:pt x="141584" y="1781737"/>
                  </a:cubicBezTo>
                  <a:lnTo>
                    <a:pt x="133011" y="1776307"/>
                  </a:lnTo>
                  <a:cubicBezTo>
                    <a:pt x="141584" y="1771926"/>
                    <a:pt x="157395" y="1771736"/>
                    <a:pt x="164444" y="1764973"/>
                  </a:cubicBezTo>
                  <a:cubicBezTo>
                    <a:pt x="161110" y="1761353"/>
                    <a:pt x="149299" y="1765830"/>
                    <a:pt x="150251" y="1759639"/>
                  </a:cubicBezTo>
                  <a:cubicBezTo>
                    <a:pt x="141774" y="1757924"/>
                    <a:pt x="55001" y="1759639"/>
                    <a:pt x="76909" y="1748494"/>
                  </a:cubicBezTo>
                  <a:cubicBezTo>
                    <a:pt x="104436" y="1753924"/>
                    <a:pt x="123391" y="1737445"/>
                    <a:pt x="148156" y="1733826"/>
                  </a:cubicBezTo>
                  <a:cubicBezTo>
                    <a:pt x="153490" y="1729635"/>
                    <a:pt x="153490" y="1729635"/>
                    <a:pt x="145775" y="1724967"/>
                  </a:cubicBezTo>
                  <a:cubicBezTo>
                    <a:pt x="149587" y="1721967"/>
                    <a:pt x="153706" y="1719386"/>
                    <a:pt x="158062" y="1717252"/>
                  </a:cubicBezTo>
                  <a:lnTo>
                    <a:pt x="151680" y="1713347"/>
                  </a:lnTo>
                  <a:cubicBezTo>
                    <a:pt x="151680" y="1711918"/>
                    <a:pt x="151680" y="1710775"/>
                    <a:pt x="151204" y="1709537"/>
                  </a:cubicBezTo>
                  <a:cubicBezTo>
                    <a:pt x="138059" y="1696583"/>
                    <a:pt x="122629" y="1713347"/>
                    <a:pt x="108913" y="1704679"/>
                  </a:cubicBezTo>
                  <a:cubicBezTo>
                    <a:pt x="103769" y="1708299"/>
                    <a:pt x="97197" y="1707251"/>
                    <a:pt x="92435" y="1710013"/>
                  </a:cubicBezTo>
                  <a:lnTo>
                    <a:pt x="92435" y="1713538"/>
                  </a:lnTo>
                  <a:cubicBezTo>
                    <a:pt x="78433" y="1718014"/>
                    <a:pt x="61955" y="1711728"/>
                    <a:pt x="49858" y="1723063"/>
                  </a:cubicBezTo>
                  <a:cubicBezTo>
                    <a:pt x="42428" y="1721634"/>
                    <a:pt x="38618" y="1725444"/>
                    <a:pt x="39857" y="1731921"/>
                  </a:cubicBezTo>
                  <a:lnTo>
                    <a:pt x="33951" y="1735826"/>
                  </a:lnTo>
                  <a:cubicBezTo>
                    <a:pt x="33951" y="1736779"/>
                    <a:pt x="33951" y="1737922"/>
                    <a:pt x="33380" y="1739350"/>
                  </a:cubicBezTo>
                  <a:lnTo>
                    <a:pt x="26903" y="1743351"/>
                  </a:lnTo>
                  <a:lnTo>
                    <a:pt x="26903" y="1748399"/>
                  </a:lnTo>
                  <a:cubicBezTo>
                    <a:pt x="38523" y="1754400"/>
                    <a:pt x="52525" y="1752399"/>
                    <a:pt x="65860" y="1756019"/>
                  </a:cubicBezTo>
                  <a:cubicBezTo>
                    <a:pt x="55763" y="1764592"/>
                    <a:pt x="43667" y="1758305"/>
                    <a:pt x="33570" y="1766782"/>
                  </a:cubicBezTo>
                  <a:cubicBezTo>
                    <a:pt x="44524" y="1780308"/>
                    <a:pt x="74432" y="1763544"/>
                    <a:pt x="79290" y="1778117"/>
                  </a:cubicBezTo>
                  <a:cubicBezTo>
                    <a:pt x="73194" y="1779832"/>
                    <a:pt x="73194" y="1779832"/>
                    <a:pt x="43857" y="1779832"/>
                  </a:cubicBezTo>
                  <a:cubicBezTo>
                    <a:pt x="37761" y="1775069"/>
                    <a:pt x="23855" y="1773831"/>
                    <a:pt x="26807" y="1784404"/>
                  </a:cubicBezTo>
                  <a:cubicBezTo>
                    <a:pt x="28617" y="1787451"/>
                    <a:pt x="33856" y="1788690"/>
                    <a:pt x="36904" y="1790976"/>
                  </a:cubicBezTo>
                  <a:cubicBezTo>
                    <a:pt x="43476" y="1790976"/>
                    <a:pt x="70337" y="1789833"/>
                    <a:pt x="55192" y="1798215"/>
                  </a:cubicBezTo>
                  <a:cubicBezTo>
                    <a:pt x="48810" y="1799548"/>
                    <a:pt x="32713" y="1794310"/>
                    <a:pt x="33380" y="1803739"/>
                  </a:cubicBezTo>
                  <a:lnTo>
                    <a:pt x="20426" y="1811169"/>
                  </a:lnTo>
                  <a:lnTo>
                    <a:pt x="26331" y="1814503"/>
                  </a:lnTo>
                  <a:cubicBezTo>
                    <a:pt x="27855" y="1821932"/>
                    <a:pt x="26331" y="1829742"/>
                    <a:pt x="27284" y="1837172"/>
                  </a:cubicBezTo>
                  <a:lnTo>
                    <a:pt x="32618" y="1840125"/>
                  </a:lnTo>
                  <a:cubicBezTo>
                    <a:pt x="33856" y="1845268"/>
                    <a:pt x="33856" y="1845459"/>
                    <a:pt x="26045" y="1846126"/>
                  </a:cubicBezTo>
                  <a:cubicBezTo>
                    <a:pt x="19854" y="1846126"/>
                    <a:pt x="20616" y="1848888"/>
                    <a:pt x="20140" y="1851364"/>
                  </a:cubicBezTo>
                  <a:cubicBezTo>
                    <a:pt x="6519" y="1858889"/>
                    <a:pt x="16806" y="1803739"/>
                    <a:pt x="13758" y="1792785"/>
                  </a:cubicBezTo>
                  <a:lnTo>
                    <a:pt x="20045" y="1788880"/>
                  </a:lnTo>
                  <a:cubicBezTo>
                    <a:pt x="7853" y="1784118"/>
                    <a:pt x="15854" y="1766211"/>
                    <a:pt x="13663" y="1755829"/>
                  </a:cubicBezTo>
                  <a:lnTo>
                    <a:pt x="19187" y="1752781"/>
                  </a:lnTo>
                  <a:cubicBezTo>
                    <a:pt x="23188" y="1735731"/>
                    <a:pt x="17378" y="1717157"/>
                    <a:pt x="21378" y="1700012"/>
                  </a:cubicBezTo>
                  <a:lnTo>
                    <a:pt x="26426" y="1697155"/>
                  </a:lnTo>
                  <a:lnTo>
                    <a:pt x="26426" y="1678105"/>
                  </a:lnTo>
                  <a:lnTo>
                    <a:pt x="20521" y="1674294"/>
                  </a:lnTo>
                  <a:lnTo>
                    <a:pt x="20521" y="1663341"/>
                  </a:lnTo>
                  <a:lnTo>
                    <a:pt x="26807" y="1659531"/>
                  </a:lnTo>
                  <a:lnTo>
                    <a:pt x="26807" y="1655911"/>
                  </a:lnTo>
                  <a:cubicBezTo>
                    <a:pt x="6138" y="1654483"/>
                    <a:pt x="15663" y="1638004"/>
                    <a:pt x="13663" y="1622955"/>
                  </a:cubicBezTo>
                  <a:lnTo>
                    <a:pt x="19854" y="1618859"/>
                  </a:lnTo>
                  <a:cubicBezTo>
                    <a:pt x="6424" y="1610382"/>
                    <a:pt x="16806" y="1586569"/>
                    <a:pt x="13663" y="1571234"/>
                  </a:cubicBezTo>
                  <a:lnTo>
                    <a:pt x="7853" y="1567233"/>
                  </a:lnTo>
                  <a:lnTo>
                    <a:pt x="7091" y="1563805"/>
                  </a:lnTo>
                  <a:lnTo>
                    <a:pt x="13568" y="1559614"/>
                  </a:lnTo>
                  <a:lnTo>
                    <a:pt x="13568" y="1552374"/>
                  </a:lnTo>
                  <a:lnTo>
                    <a:pt x="7186" y="1548565"/>
                  </a:lnTo>
                  <a:lnTo>
                    <a:pt x="7186" y="1493415"/>
                  </a:lnTo>
                  <a:lnTo>
                    <a:pt x="13949" y="1489319"/>
                  </a:lnTo>
                  <a:lnTo>
                    <a:pt x="13949" y="1463983"/>
                  </a:lnTo>
                  <a:lnTo>
                    <a:pt x="19854" y="1459982"/>
                  </a:lnTo>
                  <a:lnTo>
                    <a:pt x="14806" y="1457124"/>
                  </a:lnTo>
                  <a:cubicBezTo>
                    <a:pt x="12710" y="1453600"/>
                    <a:pt x="14139" y="1449981"/>
                    <a:pt x="13663" y="1445980"/>
                  </a:cubicBezTo>
                  <a:lnTo>
                    <a:pt x="19759" y="1441885"/>
                  </a:lnTo>
                  <a:lnTo>
                    <a:pt x="13853" y="1437979"/>
                  </a:lnTo>
                  <a:lnTo>
                    <a:pt x="13853" y="1276054"/>
                  </a:lnTo>
                  <a:lnTo>
                    <a:pt x="20330" y="1272149"/>
                  </a:lnTo>
                  <a:lnTo>
                    <a:pt x="20330" y="1191282"/>
                  </a:lnTo>
                  <a:lnTo>
                    <a:pt x="26617" y="1187376"/>
                  </a:lnTo>
                  <a:lnTo>
                    <a:pt x="26617" y="1172613"/>
                  </a:lnTo>
                  <a:cubicBezTo>
                    <a:pt x="13377" y="1165850"/>
                    <a:pt x="22997" y="1144609"/>
                    <a:pt x="20235" y="1132227"/>
                  </a:cubicBezTo>
                  <a:cubicBezTo>
                    <a:pt x="11377" y="1126798"/>
                    <a:pt x="11377" y="1126607"/>
                    <a:pt x="20235" y="1121368"/>
                  </a:cubicBezTo>
                  <a:lnTo>
                    <a:pt x="20235" y="1088126"/>
                  </a:lnTo>
                  <a:lnTo>
                    <a:pt x="14330" y="1084316"/>
                  </a:lnTo>
                  <a:cubicBezTo>
                    <a:pt x="14330" y="1083268"/>
                    <a:pt x="14330" y="1082125"/>
                    <a:pt x="14330" y="1080792"/>
                  </a:cubicBezTo>
                  <a:lnTo>
                    <a:pt x="20997" y="1076791"/>
                  </a:lnTo>
                  <a:lnTo>
                    <a:pt x="20997" y="1062599"/>
                  </a:lnTo>
                  <a:lnTo>
                    <a:pt x="27569" y="1058599"/>
                  </a:lnTo>
                  <a:lnTo>
                    <a:pt x="26998" y="1054884"/>
                  </a:lnTo>
                  <a:cubicBezTo>
                    <a:pt x="15949" y="1051074"/>
                    <a:pt x="21664" y="1027452"/>
                    <a:pt x="21759" y="995638"/>
                  </a:cubicBezTo>
                  <a:cubicBezTo>
                    <a:pt x="26008" y="994638"/>
                    <a:pt x="28640" y="990381"/>
                    <a:pt x="27636" y="986123"/>
                  </a:cubicBezTo>
                  <a:cubicBezTo>
                    <a:pt x="27589" y="985932"/>
                    <a:pt x="27536" y="985732"/>
                    <a:pt x="27474" y="985542"/>
                  </a:cubicBezTo>
                  <a:lnTo>
                    <a:pt x="21569" y="981541"/>
                  </a:lnTo>
                  <a:cubicBezTo>
                    <a:pt x="21569" y="980589"/>
                    <a:pt x="21569" y="979446"/>
                    <a:pt x="20902" y="978112"/>
                  </a:cubicBezTo>
                  <a:lnTo>
                    <a:pt x="27379" y="974017"/>
                  </a:lnTo>
                  <a:lnTo>
                    <a:pt x="27379" y="955919"/>
                  </a:lnTo>
                  <a:lnTo>
                    <a:pt x="34046" y="951919"/>
                  </a:lnTo>
                  <a:lnTo>
                    <a:pt x="34046" y="948299"/>
                  </a:lnTo>
                  <a:lnTo>
                    <a:pt x="27569" y="944299"/>
                  </a:lnTo>
                  <a:lnTo>
                    <a:pt x="26998" y="940584"/>
                  </a:lnTo>
                  <a:cubicBezTo>
                    <a:pt x="10424" y="896959"/>
                    <a:pt x="26236" y="833142"/>
                    <a:pt x="20902" y="783041"/>
                  </a:cubicBezTo>
                  <a:lnTo>
                    <a:pt x="30427" y="776944"/>
                  </a:lnTo>
                  <a:lnTo>
                    <a:pt x="37666" y="776944"/>
                  </a:lnTo>
                  <a:cubicBezTo>
                    <a:pt x="50525" y="764371"/>
                    <a:pt x="18044" y="775230"/>
                    <a:pt x="20902" y="764371"/>
                  </a:cubicBezTo>
                  <a:lnTo>
                    <a:pt x="27569" y="760371"/>
                  </a:lnTo>
                  <a:lnTo>
                    <a:pt x="27569" y="719699"/>
                  </a:lnTo>
                  <a:lnTo>
                    <a:pt x="34142" y="715699"/>
                  </a:lnTo>
                  <a:cubicBezTo>
                    <a:pt x="34142" y="705602"/>
                    <a:pt x="16425" y="715699"/>
                    <a:pt x="21473" y="700935"/>
                  </a:cubicBezTo>
                  <a:lnTo>
                    <a:pt x="34046" y="693886"/>
                  </a:lnTo>
                  <a:cubicBezTo>
                    <a:pt x="34046" y="679218"/>
                    <a:pt x="38333" y="679504"/>
                    <a:pt x="21188" y="675598"/>
                  </a:cubicBezTo>
                  <a:cubicBezTo>
                    <a:pt x="23283" y="672836"/>
                    <a:pt x="28617" y="674169"/>
                    <a:pt x="31951" y="672932"/>
                  </a:cubicBezTo>
                  <a:cubicBezTo>
                    <a:pt x="36999" y="668074"/>
                    <a:pt x="32808" y="656739"/>
                    <a:pt x="34046" y="649691"/>
                  </a:cubicBezTo>
                  <a:cubicBezTo>
                    <a:pt x="24998" y="645880"/>
                    <a:pt x="18997" y="641118"/>
                    <a:pt x="20807" y="631307"/>
                  </a:cubicBezTo>
                  <a:lnTo>
                    <a:pt x="26807" y="627973"/>
                  </a:lnTo>
                  <a:cubicBezTo>
                    <a:pt x="27641" y="623135"/>
                    <a:pt x="27896" y="618210"/>
                    <a:pt x="27569" y="613305"/>
                  </a:cubicBezTo>
                  <a:lnTo>
                    <a:pt x="21378" y="609209"/>
                  </a:lnTo>
                  <a:lnTo>
                    <a:pt x="33951" y="601589"/>
                  </a:lnTo>
                  <a:lnTo>
                    <a:pt x="33951" y="590731"/>
                  </a:lnTo>
                  <a:cubicBezTo>
                    <a:pt x="23950" y="585492"/>
                    <a:pt x="27188" y="584825"/>
                    <a:pt x="33094" y="579110"/>
                  </a:cubicBezTo>
                  <a:lnTo>
                    <a:pt x="28331" y="576443"/>
                  </a:lnTo>
                  <a:cubicBezTo>
                    <a:pt x="27421" y="572805"/>
                    <a:pt x="27130" y="569033"/>
                    <a:pt x="27474" y="565299"/>
                  </a:cubicBezTo>
                  <a:lnTo>
                    <a:pt x="33665" y="561298"/>
                  </a:lnTo>
                  <a:cubicBezTo>
                    <a:pt x="33665" y="560251"/>
                    <a:pt x="33665" y="559108"/>
                    <a:pt x="33665" y="557774"/>
                  </a:cubicBezTo>
                  <a:lnTo>
                    <a:pt x="27093" y="553774"/>
                  </a:lnTo>
                  <a:lnTo>
                    <a:pt x="27093" y="546630"/>
                  </a:lnTo>
                  <a:lnTo>
                    <a:pt x="20330" y="542534"/>
                  </a:lnTo>
                  <a:lnTo>
                    <a:pt x="20330" y="502529"/>
                  </a:lnTo>
                  <a:lnTo>
                    <a:pt x="13568" y="498243"/>
                  </a:lnTo>
                  <a:lnTo>
                    <a:pt x="13568" y="469001"/>
                  </a:lnTo>
                  <a:cubicBezTo>
                    <a:pt x="5852" y="466715"/>
                    <a:pt x="7567" y="462810"/>
                    <a:pt x="7281" y="458809"/>
                  </a:cubicBezTo>
                  <a:lnTo>
                    <a:pt x="13282" y="454618"/>
                  </a:lnTo>
                  <a:lnTo>
                    <a:pt x="7567" y="450809"/>
                  </a:lnTo>
                  <a:lnTo>
                    <a:pt x="7567" y="399373"/>
                  </a:lnTo>
                  <a:lnTo>
                    <a:pt x="13853" y="395468"/>
                  </a:lnTo>
                  <a:lnTo>
                    <a:pt x="13853" y="384610"/>
                  </a:lnTo>
                  <a:lnTo>
                    <a:pt x="7472" y="380799"/>
                  </a:lnTo>
                  <a:lnTo>
                    <a:pt x="7472" y="358797"/>
                  </a:lnTo>
                  <a:lnTo>
                    <a:pt x="13472" y="354796"/>
                  </a:lnTo>
                  <a:lnTo>
                    <a:pt x="1566" y="348129"/>
                  </a:lnTo>
                  <a:cubicBezTo>
                    <a:pt x="3471" y="342985"/>
                    <a:pt x="15568" y="349082"/>
                    <a:pt x="13853" y="340509"/>
                  </a:cubicBezTo>
                  <a:lnTo>
                    <a:pt x="7281" y="336509"/>
                  </a:lnTo>
                  <a:lnTo>
                    <a:pt x="7281" y="329174"/>
                  </a:lnTo>
                  <a:lnTo>
                    <a:pt x="13663" y="325364"/>
                  </a:lnTo>
                  <a:lnTo>
                    <a:pt x="13663" y="317935"/>
                  </a:lnTo>
                  <a:cubicBezTo>
                    <a:pt x="-3482" y="279359"/>
                    <a:pt x="12710" y="219827"/>
                    <a:pt x="7281" y="174393"/>
                  </a:cubicBezTo>
                  <a:cubicBezTo>
                    <a:pt x="16235" y="168964"/>
                    <a:pt x="16235" y="168678"/>
                    <a:pt x="7281" y="163534"/>
                  </a:cubicBezTo>
                  <a:lnTo>
                    <a:pt x="7281" y="126577"/>
                  </a:lnTo>
                  <a:lnTo>
                    <a:pt x="13377" y="122767"/>
                  </a:lnTo>
                  <a:lnTo>
                    <a:pt x="13377" y="108194"/>
                  </a:lnTo>
                  <a:lnTo>
                    <a:pt x="7091" y="104479"/>
                  </a:lnTo>
                  <a:lnTo>
                    <a:pt x="13282" y="100669"/>
                  </a:lnTo>
                  <a:lnTo>
                    <a:pt x="13282" y="89620"/>
                  </a:lnTo>
                  <a:cubicBezTo>
                    <a:pt x="-5768" y="81715"/>
                    <a:pt x="25188" y="80095"/>
                    <a:pt x="7281" y="70570"/>
                  </a:cubicBezTo>
                  <a:lnTo>
                    <a:pt x="7281" y="24374"/>
                  </a:lnTo>
                  <a:lnTo>
                    <a:pt x="709" y="20183"/>
                  </a:lnTo>
                  <a:close/>
                  <a:moveTo>
                    <a:pt x="150061" y="1747352"/>
                  </a:moveTo>
                  <a:cubicBezTo>
                    <a:pt x="146251" y="1744780"/>
                    <a:pt x="139679" y="1746780"/>
                    <a:pt x="135011" y="1746209"/>
                  </a:cubicBezTo>
                  <a:cubicBezTo>
                    <a:pt x="130249" y="1749828"/>
                    <a:pt x="130249" y="1749828"/>
                    <a:pt x="135011" y="1753542"/>
                  </a:cubicBezTo>
                  <a:lnTo>
                    <a:pt x="142346" y="1753542"/>
                  </a:lnTo>
                  <a:cubicBezTo>
                    <a:pt x="143679" y="1751923"/>
                    <a:pt x="151871" y="1749542"/>
                    <a:pt x="150537" y="1747352"/>
                  </a:cubicBezTo>
                  <a:close/>
                  <a:moveTo>
                    <a:pt x="426286" y="2071678"/>
                  </a:moveTo>
                  <a:cubicBezTo>
                    <a:pt x="425714" y="2071202"/>
                    <a:pt x="424476" y="2070439"/>
                    <a:pt x="424190" y="2070535"/>
                  </a:cubicBezTo>
                  <a:cubicBezTo>
                    <a:pt x="416856" y="2073107"/>
                    <a:pt x="428667" y="2075583"/>
                    <a:pt x="426572" y="2071678"/>
                  </a:cubicBezTo>
                  <a:close/>
                  <a:moveTo>
                    <a:pt x="49763" y="1462649"/>
                  </a:moveTo>
                  <a:cubicBezTo>
                    <a:pt x="65814" y="1469698"/>
                    <a:pt x="84437" y="1467355"/>
                    <a:pt x="98245" y="1456553"/>
                  </a:cubicBezTo>
                  <a:cubicBezTo>
                    <a:pt x="80433" y="1447790"/>
                    <a:pt x="62336" y="1457124"/>
                    <a:pt x="42809" y="1455029"/>
                  </a:cubicBezTo>
                  <a:cubicBezTo>
                    <a:pt x="37380" y="1460268"/>
                    <a:pt x="38904" y="1461792"/>
                    <a:pt x="49763" y="1462649"/>
                  </a:cubicBezTo>
                  <a:close/>
                  <a:moveTo>
                    <a:pt x="60526" y="1405499"/>
                  </a:moveTo>
                  <a:cubicBezTo>
                    <a:pt x="63193" y="1407309"/>
                    <a:pt x="66146" y="1408928"/>
                    <a:pt x="68622" y="1410452"/>
                  </a:cubicBezTo>
                  <a:cubicBezTo>
                    <a:pt x="74518" y="1410957"/>
                    <a:pt x="80374" y="1409109"/>
                    <a:pt x="84910" y="1405308"/>
                  </a:cubicBezTo>
                  <a:cubicBezTo>
                    <a:pt x="80624" y="1402356"/>
                    <a:pt x="63479" y="1401308"/>
                    <a:pt x="60907" y="1405499"/>
                  </a:cubicBezTo>
                  <a:close/>
                  <a:moveTo>
                    <a:pt x="101388" y="1446933"/>
                  </a:moveTo>
                  <a:cubicBezTo>
                    <a:pt x="112723" y="1445028"/>
                    <a:pt x="122534" y="1454458"/>
                    <a:pt x="131678" y="1448838"/>
                  </a:cubicBezTo>
                  <a:lnTo>
                    <a:pt x="131678" y="1438074"/>
                  </a:lnTo>
                  <a:cubicBezTo>
                    <a:pt x="127201" y="1434074"/>
                    <a:pt x="115485" y="1438646"/>
                    <a:pt x="109675" y="1433122"/>
                  </a:cubicBezTo>
                  <a:cubicBezTo>
                    <a:pt x="105698" y="1434055"/>
                    <a:pt x="101985" y="1435875"/>
                    <a:pt x="98816" y="1438456"/>
                  </a:cubicBezTo>
                  <a:cubicBezTo>
                    <a:pt x="100340" y="1441599"/>
                    <a:pt x="97388" y="1444837"/>
                    <a:pt x="101769" y="1447314"/>
                  </a:cubicBezTo>
                  <a:close/>
                  <a:moveTo>
                    <a:pt x="95578" y="1484176"/>
                  </a:moveTo>
                  <a:lnTo>
                    <a:pt x="89672" y="1480461"/>
                  </a:lnTo>
                  <a:lnTo>
                    <a:pt x="75671" y="1480461"/>
                  </a:lnTo>
                  <a:lnTo>
                    <a:pt x="67003" y="1485604"/>
                  </a:lnTo>
                  <a:cubicBezTo>
                    <a:pt x="73194" y="1493796"/>
                    <a:pt x="86053" y="1491129"/>
                    <a:pt x="95578" y="1491510"/>
                  </a:cubicBezTo>
                  <a:cubicBezTo>
                    <a:pt x="100436" y="1488081"/>
                    <a:pt x="100340" y="1487224"/>
                    <a:pt x="95959" y="1484557"/>
                  </a:cubicBezTo>
                  <a:close/>
                  <a:moveTo>
                    <a:pt x="125391" y="1681724"/>
                  </a:moveTo>
                  <a:lnTo>
                    <a:pt x="125391" y="1674485"/>
                  </a:lnTo>
                  <a:cubicBezTo>
                    <a:pt x="120057" y="1671913"/>
                    <a:pt x="114152" y="1672961"/>
                    <a:pt x="109389" y="1669151"/>
                  </a:cubicBezTo>
                  <a:cubicBezTo>
                    <a:pt x="85291" y="1674580"/>
                    <a:pt x="57764" y="1679914"/>
                    <a:pt x="33951" y="1685248"/>
                  </a:cubicBezTo>
                  <a:cubicBezTo>
                    <a:pt x="33951" y="1686487"/>
                    <a:pt x="33951" y="1687630"/>
                    <a:pt x="33475" y="1688963"/>
                  </a:cubicBezTo>
                  <a:lnTo>
                    <a:pt x="39857" y="1692868"/>
                  </a:lnTo>
                  <a:lnTo>
                    <a:pt x="33570" y="1696678"/>
                  </a:lnTo>
                  <a:lnTo>
                    <a:pt x="33570" y="1700298"/>
                  </a:lnTo>
                  <a:cubicBezTo>
                    <a:pt x="46627" y="1707842"/>
                    <a:pt x="61697" y="1711175"/>
                    <a:pt x="76718" y="1709823"/>
                  </a:cubicBezTo>
                  <a:lnTo>
                    <a:pt x="86243" y="1703632"/>
                  </a:lnTo>
                  <a:cubicBezTo>
                    <a:pt x="86243" y="1702869"/>
                    <a:pt x="85100" y="1700107"/>
                    <a:pt x="90339" y="1698774"/>
                  </a:cubicBezTo>
                  <a:cubicBezTo>
                    <a:pt x="95850" y="1698888"/>
                    <a:pt x="101220" y="1697031"/>
                    <a:pt x="105484" y="1693535"/>
                  </a:cubicBezTo>
                  <a:cubicBezTo>
                    <a:pt x="105484" y="1692392"/>
                    <a:pt x="105484" y="1691154"/>
                    <a:pt x="105484" y="1689725"/>
                  </a:cubicBezTo>
                  <a:cubicBezTo>
                    <a:pt x="110913" y="1684105"/>
                    <a:pt x="119771" y="1684391"/>
                    <a:pt x="125391" y="1681724"/>
                  </a:cubicBezTo>
                  <a:close/>
                  <a:moveTo>
                    <a:pt x="135392" y="1691249"/>
                  </a:moveTo>
                  <a:lnTo>
                    <a:pt x="128153" y="1691249"/>
                  </a:lnTo>
                  <a:cubicBezTo>
                    <a:pt x="124248" y="1694583"/>
                    <a:pt x="113675" y="1696583"/>
                    <a:pt x="122343" y="1702489"/>
                  </a:cubicBezTo>
                  <a:lnTo>
                    <a:pt x="128534" y="1698679"/>
                  </a:lnTo>
                  <a:cubicBezTo>
                    <a:pt x="134249" y="1699536"/>
                    <a:pt x="144155" y="1695536"/>
                    <a:pt x="135488" y="1691249"/>
                  </a:cubicBezTo>
                  <a:close/>
                  <a:moveTo>
                    <a:pt x="164729" y="1679152"/>
                  </a:moveTo>
                  <a:cubicBezTo>
                    <a:pt x="164729" y="1678200"/>
                    <a:pt x="162443" y="1677438"/>
                    <a:pt x="161205" y="1676581"/>
                  </a:cubicBezTo>
                  <a:lnTo>
                    <a:pt x="142155" y="1676581"/>
                  </a:lnTo>
                  <a:cubicBezTo>
                    <a:pt x="133392" y="1682010"/>
                    <a:pt x="144155" y="1684391"/>
                    <a:pt x="148061" y="1687630"/>
                  </a:cubicBezTo>
                  <a:cubicBezTo>
                    <a:pt x="153680" y="1687820"/>
                    <a:pt x="164920" y="1685058"/>
                    <a:pt x="164729" y="1678771"/>
                  </a:cubicBezTo>
                  <a:close/>
                  <a:moveTo>
                    <a:pt x="312748" y="792089"/>
                  </a:moveTo>
                  <a:cubicBezTo>
                    <a:pt x="308271" y="794756"/>
                    <a:pt x="308271" y="795613"/>
                    <a:pt x="312748" y="799519"/>
                  </a:cubicBezTo>
                  <a:lnTo>
                    <a:pt x="319987" y="799519"/>
                  </a:lnTo>
                  <a:cubicBezTo>
                    <a:pt x="323702" y="796280"/>
                    <a:pt x="334274" y="794089"/>
                    <a:pt x="325892" y="788375"/>
                  </a:cubicBezTo>
                  <a:lnTo>
                    <a:pt x="318653" y="788375"/>
                  </a:lnTo>
                  <a:close/>
                  <a:moveTo>
                    <a:pt x="329131" y="668264"/>
                  </a:moveTo>
                  <a:cubicBezTo>
                    <a:pt x="325154" y="665597"/>
                    <a:pt x="319963" y="665597"/>
                    <a:pt x="315986" y="668264"/>
                  </a:cubicBezTo>
                  <a:cubicBezTo>
                    <a:pt x="319963" y="670931"/>
                    <a:pt x="325154" y="670931"/>
                    <a:pt x="329131" y="668264"/>
                  </a:cubicBezTo>
                  <a:close/>
                  <a:moveTo>
                    <a:pt x="306938" y="850668"/>
                  </a:moveTo>
                  <a:lnTo>
                    <a:pt x="290174" y="860193"/>
                  </a:lnTo>
                  <a:lnTo>
                    <a:pt x="290174" y="863908"/>
                  </a:lnTo>
                  <a:cubicBezTo>
                    <a:pt x="299525" y="871594"/>
                    <a:pt x="313059" y="871385"/>
                    <a:pt x="322178" y="863432"/>
                  </a:cubicBezTo>
                  <a:cubicBezTo>
                    <a:pt x="306938" y="859145"/>
                    <a:pt x="341228" y="850382"/>
                    <a:pt x="306938" y="850668"/>
                  </a:cubicBezTo>
                  <a:close/>
                  <a:moveTo>
                    <a:pt x="280363" y="935441"/>
                  </a:moveTo>
                  <a:cubicBezTo>
                    <a:pt x="269885" y="943060"/>
                    <a:pt x="254264" y="935441"/>
                    <a:pt x="244454" y="944966"/>
                  </a:cubicBezTo>
                  <a:cubicBezTo>
                    <a:pt x="269409" y="955824"/>
                    <a:pt x="303794" y="951538"/>
                    <a:pt x="329036" y="944966"/>
                  </a:cubicBezTo>
                  <a:cubicBezTo>
                    <a:pt x="330655" y="925534"/>
                    <a:pt x="292269" y="939346"/>
                    <a:pt x="279887" y="935441"/>
                  </a:cubicBezTo>
                  <a:close/>
                  <a:moveTo>
                    <a:pt x="363230" y="829999"/>
                  </a:moveTo>
                  <a:cubicBezTo>
                    <a:pt x="359516" y="837619"/>
                    <a:pt x="365897" y="840476"/>
                    <a:pt x="372755" y="839524"/>
                  </a:cubicBezTo>
                  <a:cubicBezTo>
                    <a:pt x="377242" y="842457"/>
                    <a:pt x="382073" y="844819"/>
                    <a:pt x="387138" y="846572"/>
                  </a:cubicBezTo>
                  <a:cubicBezTo>
                    <a:pt x="396092" y="842667"/>
                    <a:pt x="438764" y="840191"/>
                    <a:pt x="413141" y="828189"/>
                  </a:cubicBezTo>
                  <a:cubicBezTo>
                    <a:pt x="394853" y="829713"/>
                    <a:pt x="377994" y="826569"/>
                    <a:pt x="362754" y="829999"/>
                  </a:cubicBezTo>
                  <a:close/>
                  <a:moveTo>
                    <a:pt x="363230" y="775706"/>
                  </a:moveTo>
                  <a:lnTo>
                    <a:pt x="371136" y="780659"/>
                  </a:lnTo>
                  <a:cubicBezTo>
                    <a:pt x="380661" y="779993"/>
                    <a:pt x="412475" y="784088"/>
                    <a:pt x="392663" y="773325"/>
                  </a:cubicBezTo>
                  <a:cubicBezTo>
                    <a:pt x="383138" y="774944"/>
                    <a:pt x="368850" y="769801"/>
                    <a:pt x="363040" y="775706"/>
                  </a:cubicBezTo>
                  <a:close/>
                  <a:moveTo>
                    <a:pt x="411713" y="953442"/>
                  </a:moveTo>
                  <a:cubicBezTo>
                    <a:pt x="412475" y="953442"/>
                    <a:pt x="413237" y="952681"/>
                    <a:pt x="414284" y="952014"/>
                  </a:cubicBezTo>
                  <a:cubicBezTo>
                    <a:pt x="405902" y="948013"/>
                    <a:pt x="401140" y="942489"/>
                    <a:pt x="390567" y="942489"/>
                  </a:cubicBezTo>
                  <a:lnTo>
                    <a:pt x="380090" y="950014"/>
                  </a:lnTo>
                  <a:cubicBezTo>
                    <a:pt x="370565" y="950014"/>
                    <a:pt x="365421" y="951252"/>
                    <a:pt x="357801" y="946109"/>
                  </a:cubicBezTo>
                  <a:lnTo>
                    <a:pt x="354753" y="950776"/>
                  </a:lnTo>
                  <a:cubicBezTo>
                    <a:pt x="357801" y="953709"/>
                    <a:pt x="361533" y="955843"/>
                    <a:pt x="365612" y="956967"/>
                  </a:cubicBezTo>
                  <a:cubicBezTo>
                    <a:pt x="379137" y="950490"/>
                    <a:pt x="396568" y="955348"/>
                    <a:pt x="411713" y="953442"/>
                  </a:cubicBezTo>
                  <a:close/>
                  <a:moveTo>
                    <a:pt x="373613" y="969921"/>
                  </a:moveTo>
                  <a:cubicBezTo>
                    <a:pt x="370946" y="968016"/>
                    <a:pt x="368088" y="966206"/>
                    <a:pt x="366183" y="964968"/>
                  </a:cubicBezTo>
                  <a:lnTo>
                    <a:pt x="345133" y="964968"/>
                  </a:lnTo>
                  <a:cubicBezTo>
                    <a:pt x="340561" y="968778"/>
                    <a:pt x="340561" y="968778"/>
                    <a:pt x="345133" y="972302"/>
                  </a:cubicBezTo>
                  <a:cubicBezTo>
                    <a:pt x="354563" y="970683"/>
                    <a:pt x="368850" y="975826"/>
                    <a:pt x="373613" y="969921"/>
                  </a:cubicBezTo>
                  <a:close/>
                  <a:moveTo>
                    <a:pt x="433144" y="910199"/>
                  </a:moveTo>
                  <a:cubicBezTo>
                    <a:pt x="448098" y="913247"/>
                    <a:pt x="448479" y="918105"/>
                    <a:pt x="459147" y="905246"/>
                  </a:cubicBezTo>
                  <a:cubicBezTo>
                    <a:pt x="463243" y="891435"/>
                    <a:pt x="431334" y="905246"/>
                    <a:pt x="424286" y="895721"/>
                  </a:cubicBezTo>
                  <a:cubicBezTo>
                    <a:pt x="404474" y="905246"/>
                    <a:pt x="379899" y="891911"/>
                    <a:pt x="361897" y="908485"/>
                  </a:cubicBezTo>
                  <a:cubicBezTo>
                    <a:pt x="383138" y="921629"/>
                    <a:pt x="409331" y="907246"/>
                    <a:pt x="433144" y="910199"/>
                  </a:cubicBezTo>
                  <a:close/>
                  <a:moveTo>
                    <a:pt x="350943" y="858574"/>
                  </a:moveTo>
                  <a:cubicBezTo>
                    <a:pt x="343799" y="859241"/>
                    <a:pt x="335894" y="856669"/>
                    <a:pt x="329321" y="860288"/>
                  </a:cubicBezTo>
                  <a:lnTo>
                    <a:pt x="329321" y="863908"/>
                  </a:lnTo>
                  <a:cubicBezTo>
                    <a:pt x="348529" y="871928"/>
                    <a:pt x="370400" y="870375"/>
                    <a:pt x="388281" y="859717"/>
                  </a:cubicBezTo>
                  <a:cubicBezTo>
                    <a:pt x="388281" y="855050"/>
                    <a:pt x="382185" y="853430"/>
                    <a:pt x="379328" y="851239"/>
                  </a:cubicBezTo>
                  <a:cubicBezTo>
                    <a:pt x="374188" y="850582"/>
                    <a:pt x="368990" y="851878"/>
                    <a:pt x="364754" y="854859"/>
                  </a:cubicBezTo>
                  <a:cubicBezTo>
                    <a:pt x="357801" y="853049"/>
                    <a:pt x="355706" y="857145"/>
                    <a:pt x="350943" y="858098"/>
                  </a:cubicBezTo>
                  <a:close/>
                  <a:moveTo>
                    <a:pt x="267980" y="1028785"/>
                  </a:moveTo>
                  <a:cubicBezTo>
                    <a:pt x="264361" y="1027833"/>
                    <a:pt x="260360" y="1032310"/>
                    <a:pt x="256931" y="1033453"/>
                  </a:cubicBezTo>
                  <a:lnTo>
                    <a:pt x="256931" y="1037453"/>
                  </a:lnTo>
                  <a:lnTo>
                    <a:pt x="250073" y="1040882"/>
                  </a:lnTo>
                  <a:cubicBezTo>
                    <a:pt x="256931" y="1045168"/>
                    <a:pt x="264266" y="1040882"/>
                    <a:pt x="269981" y="1037548"/>
                  </a:cubicBezTo>
                  <a:cubicBezTo>
                    <a:pt x="268838" y="1034024"/>
                    <a:pt x="272076" y="1029928"/>
                    <a:pt x="267980" y="1028309"/>
                  </a:cubicBezTo>
                  <a:close/>
                  <a:moveTo>
                    <a:pt x="286459" y="969064"/>
                  </a:moveTo>
                  <a:lnTo>
                    <a:pt x="293317" y="969064"/>
                  </a:lnTo>
                  <a:lnTo>
                    <a:pt x="299222" y="976493"/>
                  </a:lnTo>
                  <a:cubicBezTo>
                    <a:pt x="305007" y="976998"/>
                    <a:pt x="310835" y="976350"/>
                    <a:pt x="316367" y="974588"/>
                  </a:cubicBezTo>
                  <a:cubicBezTo>
                    <a:pt x="313415" y="972112"/>
                    <a:pt x="319415" y="968397"/>
                    <a:pt x="312748" y="965063"/>
                  </a:cubicBezTo>
                  <a:cubicBezTo>
                    <a:pt x="303794" y="965063"/>
                    <a:pt x="296365" y="959348"/>
                    <a:pt x="286745" y="961348"/>
                  </a:cubicBezTo>
                  <a:cubicBezTo>
                    <a:pt x="282077" y="964777"/>
                    <a:pt x="282077" y="964777"/>
                    <a:pt x="286459" y="968587"/>
                  </a:cubicBezTo>
                  <a:close/>
                  <a:moveTo>
                    <a:pt x="315034" y="992400"/>
                  </a:moveTo>
                  <a:cubicBezTo>
                    <a:pt x="312662" y="990599"/>
                    <a:pt x="310181" y="988943"/>
                    <a:pt x="307604" y="987447"/>
                  </a:cubicBezTo>
                  <a:cubicBezTo>
                    <a:pt x="302937" y="987447"/>
                    <a:pt x="299413" y="987447"/>
                    <a:pt x="297413" y="988971"/>
                  </a:cubicBezTo>
                  <a:cubicBezTo>
                    <a:pt x="287888" y="1001067"/>
                    <a:pt x="321511" y="1001830"/>
                    <a:pt x="314748" y="991924"/>
                  </a:cubicBezTo>
                  <a:close/>
                  <a:moveTo>
                    <a:pt x="315034" y="1037739"/>
                  </a:moveTo>
                  <a:cubicBezTo>
                    <a:pt x="306987" y="1033529"/>
                    <a:pt x="297190" y="1034624"/>
                    <a:pt x="290269" y="1040501"/>
                  </a:cubicBezTo>
                  <a:cubicBezTo>
                    <a:pt x="298469" y="1044616"/>
                    <a:pt x="308346" y="1043330"/>
                    <a:pt x="315224" y="1037263"/>
                  </a:cubicBezTo>
                  <a:close/>
                  <a:moveTo>
                    <a:pt x="351705" y="1112891"/>
                  </a:moveTo>
                  <a:cubicBezTo>
                    <a:pt x="344466" y="1114224"/>
                    <a:pt x="307128" y="1107557"/>
                    <a:pt x="319130" y="1120130"/>
                  </a:cubicBezTo>
                  <a:cubicBezTo>
                    <a:pt x="323797" y="1119749"/>
                    <a:pt x="362564" y="1116034"/>
                    <a:pt x="351896" y="1112415"/>
                  </a:cubicBezTo>
                  <a:close/>
                  <a:moveTo>
                    <a:pt x="417713" y="1068600"/>
                  </a:moveTo>
                  <a:cubicBezTo>
                    <a:pt x="388376" y="1071648"/>
                    <a:pt x="356658" y="1052503"/>
                    <a:pt x="329512" y="1066409"/>
                  </a:cubicBezTo>
                  <a:cubicBezTo>
                    <a:pt x="341513" y="1078316"/>
                    <a:pt x="360944" y="1067076"/>
                    <a:pt x="374089" y="1076601"/>
                  </a:cubicBezTo>
                  <a:cubicBezTo>
                    <a:pt x="385709" y="1072696"/>
                    <a:pt x="393139" y="1082697"/>
                    <a:pt x="404950" y="1079363"/>
                  </a:cubicBezTo>
                  <a:cubicBezTo>
                    <a:pt x="408665" y="1075458"/>
                    <a:pt x="424952" y="1071553"/>
                    <a:pt x="417904" y="1068124"/>
                  </a:cubicBezTo>
                  <a:close/>
                  <a:moveTo>
                    <a:pt x="417713" y="1028309"/>
                  </a:moveTo>
                  <a:cubicBezTo>
                    <a:pt x="399954" y="1028166"/>
                    <a:pt x="382298" y="1025604"/>
                    <a:pt x="365231" y="1020689"/>
                  </a:cubicBezTo>
                  <a:cubicBezTo>
                    <a:pt x="359611" y="1022023"/>
                    <a:pt x="343418" y="1016879"/>
                    <a:pt x="342180" y="1024785"/>
                  </a:cubicBezTo>
                  <a:cubicBezTo>
                    <a:pt x="342180" y="1026023"/>
                    <a:pt x="341513" y="1027071"/>
                    <a:pt x="338561" y="1028023"/>
                  </a:cubicBezTo>
                  <a:cubicBezTo>
                    <a:pt x="295793" y="1029642"/>
                    <a:pt x="351134" y="1043168"/>
                    <a:pt x="365040" y="1039073"/>
                  </a:cubicBezTo>
                  <a:cubicBezTo>
                    <a:pt x="382661" y="1027928"/>
                    <a:pt x="403997" y="1048598"/>
                    <a:pt x="420857" y="1033643"/>
                  </a:cubicBezTo>
                  <a:cubicBezTo>
                    <a:pt x="421238" y="1031452"/>
                    <a:pt x="422476" y="1029548"/>
                    <a:pt x="417809" y="1027833"/>
                  </a:cubicBezTo>
                  <a:close/>
                  <a:moveTo>
                    <a:pt x="385519" y="1016975"/>
                  </a:moveTo>
                  <a:lnTo>
                    <a:pt x="413046" y="1016975"/>
                  </a:lnTo>
                  <a:cubicBezTo>
                    <a:pt x="421523" y="998972"/>
                    <a:pt x="391329" y="1007926"/>
                    <a:pt x="381614" y="1005925"/>
                  </a:cubicBezTo>
                  <a:cubicBezTo>
                    <a:pt x="376375" y="1005925"/>
                    <a:pt x="376375" y="1005925"/>
                    <a:pt x="375041" y="1010592"/>
                  </a:cubicBezTo>
                  <a:cubicBezTo>
                    <a:pt x="378135" y="1013250"/>
                    <a:pt x="381730" y="1015260"/>
                    <a:pt x="385614" y="1016498"/>
                  </a:cubicBezTo>
                  <a:close/>
                  <a:moveTo>
                    <a:pt x="444002" y="972778"/>
                  </a:moveTo>
                  <a:lnTo>
                    <a:pt x="453527" y="967635"/>
                  </a:lnTo>
                  <a:cubicBezTo>
                    <a:pt x="454575" y="949918"/>
                    <a:pt x="390758" y="971159"/>
                    <a:pt x="381804" y="975160"/>
                  </a:cubicBezTo>
                  <a:lnTo>
                    <a:pt x="381804" y="985732"/>
                  </a:lnTo>
                  <a:cubicBezTo>
                    <a:pt x="377899" y="988780"/>
                    <a:pt x="368660" y="986685"/>
                    <a:pt x="365993" y="990876"/>
                  </a:cubicBezTo>
                  <a:cubicBezTo>
                    <a:pt x="361421" y="990876"/>
                    <a:pt x="351515" y="993067"/>
                    <a:pt x="350181" y="997353"/>
                  </a:cubicBezTo>
                  <a:cubicBezTo>
                    <a:pt x="361325" y="998972"/>
                    <a:pt x="374279" y="999639"/>
                    <a:pt x="385328" y="1002210"/>
                  </a:cubicBezTo>
                  <a:cubicBezTo>
                    <a:pt x="393425" y="995733"/>
                    <a:pt x="407331" y="995067"/>
                    <a:pt x="414475" y="989256"/>
                  </a:cubicBezTo>
                  <a:lnTo>
                    <a:pt x="408665" y="985637"/>
                  </a:lnTo>
                  <a:cubicBezTo>
                    <a:pt x="414856" y="983256"/>
                    <a:pt x="413237" y="979827"/>
                    <a:pt x="418190" y="976112"/>
                  </a:cubicBezTo>
                  <a:cubicBezTo>
                    <a:pt x="426953" y="976112"/>
                    <a:pt x="434477" y="970302"/>
                    <a:pt x="444098" y="972302"/>
                  </a:cubicBezTo>
                  <a:close/>
                  <a:moveTo>
                    <a:pt x="467053" y="1011450"/>
                  </a:moveTo>
                  <a:cubicBezTo>
                    <a:pt x="460792" y="1008593"/>
                    <a:pt x="453597" y="1008593"/>
                    <a:pt x="447336" y="1011450"/>
                  </a:cubicBezTo>
                  <a:cubicBezTo>
                    <a:pt x="447336" y="1014879"/>
                    <a:pt x="446193" y="1020975"/>
                    <a:pt x="451527" y="1020023"/>
                  </a:cubicBezTo>
                  <a:cubicBezTo>
                    <a:pt x="455432" y="1016308"/>
                    <a:pt x="463148" y="1017736"/>
                    <a:pt x="467053" y="1014974"/>
                  </a:cubicBezTo>
                  <a:close/>
                  <a:moveTo>
                    <a:pt x="516202" y="887625"/>
                  </a:moveTo>
                  <a:cubicBezTo>
                    <a:pt x="515432" y="887853"/>
                    <a:pt x="514718" y="888244"/>
                    <a:pt x="514106" y="888768"/>
                  </a:cubicBezTo>
                  <a:cubicBezTo>
                    <a:pt x="512106" y="892673"/>
                    <a:pt x="523917" y="890197"/>
                    <a:pt x="516488" y="887625"/>
                  </a:cubicBezTo>
                  <a:close/>
                  <a:moveTo>
                    <a:pt x="535252" y="942774"/>
                  </a:moveTo>
                  <a:lnTo>
                    <a:pt x="522965" y="942774"/>
                  </a:lnTo>
                  <a:cubicBezTo>
                    <a:pt x="518297" y="946585"/>
                    <a:pt x="518297" y="946585"/>
                    <a:pt x="522965" y="950204"/>
                  </a:cubicBezTo>
                  <a:lnTo>
                    <a:pt x="536109" y="950204"/>
                  </a:lnTo>
                  <a:cubicBezTo>
                    <a:pt x="540776" y="946394"/>
                    <a:pt x="540776" y="946394"/>
                    <a:pt x="535538" y="942774"/>
                  </a:cubicBezTo>
                  <a:close/>
                  <a:moveTo>
                    <a:pt x="552016" y="929916"/>
                  </a:moveTo>
                  <a:cubicBezTo>
                    <a:pt x="552016" y="928201"/>
                    <a:pt x="553254" y="926296"/>
                    <a:pt x="547920" y="924391"/>
                  </a:cubicBezTo>
                  <a:cubicBezTo>
                    <a:pt x="541919" y="925820"/>
                    <a:pt x="533347" y="922010"/>
                    <a:pt x="526108" y="926010"/>
                  </a:cubicBezTo>
                  <a:cubicBezTo>
                    <a:pt x="533823" y="928011"/>
                    <a:pt x="545063" y="934678"/>
                    <a:pt x="552587" y="929916"/>
                  </a:cubicBezTo>
                  <a:close/>
                  <a:moveTo>
                    <a:pt x="565351" y="2192074"/>
                  </a:moveTo>
                  <a:cubicBezTo>
                    <a:pt x="553921" y="2192074"/>
                    <a:pt x="563541" y="2197026"/>
                    <a:pt x="567827" y="2199503"/>
                  </a:cubicBezTo>
                  <a:lnTo>
                    <a:pt x="575257" y="2199503"/>
                  </a:lnTo>
                  <a:cubicBezTo>
                    <a:pt x="585258" y="2192931"/>
                    <a:pt x="571066" y="2191312"/>
                    <a:pt x="565922" y="2192074"/>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426" name="Google Shape;426;p20"/>
            <p:cNvSpPr/>
            <p:nvPr/>
          </p:nvSpPr>
          <p:spPr>
            <a:xfrm>
              <a:off x="1296395" y="3407657"/>
              <a:ext cx="391208" cy="3453115"/>
            </a:xfrm>
            <a:custGeom>
              <a:rect b="b" l="l" r="r" t="t"/>
              <a:pathLst>
                <a:path extrusionOk="0" h="2317527" w="592740">
                  <a:moveTo>
                    <a:pt x="579067" y="2316946"/>
                  </a:moveTo>
                  <a:lnTo>
                    <a:pt x="7567" y="2316946"/>
                  </a:lnTo>
                  <a:lnTo>
                    <a:pt x="7567" y="2304088"/>
                  </a:lnTo>
                  <a:lnTo>
                    <a:pt x="995" y="2300087"/>
                  </a:lnTo>
                  <a:cubicBezTo>
                    <a:pt x="995" y="2298849"/>
                    <a:pt x="995" y="2297610"/>
                    <a:pt x="995" y="2296563"/>
                  </a:cubicBezTo>
                  <a:lnTo>
                    <a:pt x="6805" y="2292848"/>
                  </a:lnTo>
                  <a:lnTo>
                    <a:pt x="6805" y="2285324"/>
                  </a:lnTo>
                  <a:lnTo>
                    <a:pt x="1852" y="2282561"/>
                  </a:lnTo>
                  <a:cubicBezTo>
                    <a:pt x="14330" y="2255986"/>
                    <a:pt x="3376" y="2215886"/>
                    <a:pt x="6900" y="2182549"/>
                  </a:cubicBezTo>
                  <a:lnTo>
                    <a:pt x="995" y="2178739"/>
                  </a:lnTo>
                  <a:cubicBezTo>
                    <a:pt x="995" y="2177691"/>
                    <a:pt x="995" y="2176548"/>
                    <a:pt x="995" y="2175214"/>
                  </a:cubicBezTo>
                  <a:lnTo>
                    <a:pt x="7567" y="2171309"/>
                  </a:lnTo>
                  <a:lnTo>
                    <a:pt x="7567" y="2101396"/>
                  </a:lnTo>
                  <a:lnTo>
                    <a:pt x="1185" y="2097585"/>
                  </a:lnTo>
                  <a:lnTo>
                    <a:pt x="1185" y="2023862"/>
                  </a:lnTo>
                  <a:cubicBezTo>
                    <a:pt x="13472" y="2019004"/>
                    <a:pt x="5471" y="2001097"/>
                    <a:pt x="7567" y="1990811"/>
                  </a:cubicBezTo>
                  <a:lnTo>
                    <a:pt x="2233" y="1987762"/>
                  </a:lnTo>
                  <a:cubicBezTo>
                    <a:pt x="15568" y="1939471"/>
                    <a:pt x="3090" y="1876511"/>
                    <a:pt x="7186" y="1821837"/>
                  </a:cubicBezTo>
                  <a:lnTo>
                    <a:pt x="13949" y="1817551"/>
                  </a:lnTo>
                  <a:lnTo>
                    <a:pt x="13949" y="1758686"/>
                  </a:lnTo>
                  <a:lnTo>
                    <a:pt x="7662" y="1754876"/>
                  </a:lnTo>
                  <a:lnTo>
                    <a:pt x="7662" y="1751352"/>
                  </a:lnTo>
                  <a:lnTo>
                    <a:pt x="14044" y="1747447"/>
                  </a:lnTo>
                  <a:lnTo>
                    <a:pt x="14044" y="1718110"/>
                  </a:lnTo>
                  <a:lnTo>
                    <a:pt x="8043" y="1714204"/>
                  </a:lnTo>
                  <a:cubicBezTo>
                    <a:pt x="18711" y="1710585"/>
                    <a:pt x="12710" y="1698202"/>
                    <a:pt x="14139" y="1689154"/>
                  </a:cubicBezTo>
                  <a:lnTo>
                    <a:pt x="20045" y="1685058"/>
                  </a:lnTo>
                  <a:cubicBezTo>
                    <a:pt x="20045" y="1684201"/>
                    <a:pt x="20521" y="1683058"/>
                    <a:pt x="20807" y="1681629"/>
                  </a:cubicBezTo>
                  <a:lnTo>
                    <a:pt x="14330" y="1677533"/>
                  </a:lnTo>
                  <a:lnTo>
                    <a:pt x="14330" y="1622574"/>
                  </a:lnTo>
                  <a:lnTo>
                    <a:pt x="7757" y="1618573"/>
                  </a:lnTo>
                  <a:lnTo>
                    <a:pt x="14330" y="1614573"/>
                  </a:lnTo>
                  <a:lnTo>
                    <a:pt x="14330" y="1559518"/>
                  </a:lnTo>
                  <a:cubicBezTo>
                    <a:pt x="24521" y="1556661"/>
                    <a:pt x="19759" y="1545231"/>
                    <a:pt x="20711" y="1537515"/>
                  </a:cubicBezTo>
                  <a:cubicBezTo>
                    <a:pt x="17949" y="1535706"/>
                    <a:pt x="15377" y="1535325"/>
                    <a:pt x="14234" y="1532848"/>
                  </a:cubicBezTo>
                  <a:cubicBezTo>
                    <a:pt x="19473" y="1451981"/>
                    <a:pt x="3757" y="1358541"/>
                    <a:pt x="19949" y="1283675"/>
                  </a:cubicBezTo>
                  <a:cubicBezTo>
                    <a:pt x="22140" y="1268339"/>
                    <a:pt x="19949" y="1251765"/>
                    <a:pt x="20711" y="1236050"/>
                  </a:cubicBezTo>
                  <a:lnTo>
                    <a:pt x="14425" y="1231954"/>
                  </a:lnTo>
                  <a:lnTo>
                    <a:pt x="14425" y="1213665"/>
                  </a:lnTo>
                  <a:lnTo>
                    <a:pt x="20711" y="1209856"/>
                  </a:lnTo>
                  <a:lnTo>
                    <a:pt x="20711" y="1202521"/>
                  </a:lnTo>
                  <a:lnTo>
                    <a:pt x="14330" y="1198711"/>
                  </a:lnTo>
                  <a:lnTo>
                    <a:pt x="14330" y="1135846"/>
                  </a:lnTo>
                  <a:lnTo>
                    <a:pt x="20426" y="1131941"/>
                  </a:lnTo>
                  <a:cubicBezTo>
                    <a:pt x="13377" y="1129846"/>
                    <a:pt x="13949" y="1124131"/>
                    <a:pt x="14139" y="1118320"/>
                  </a:cubicBezTo>
                  <a:cubicBezTo>
                    <a:pt x="24902" y="1111748"/>
                    <a:pt x="21283" y="1107557"/>
                    <a:pt x="9472" y="1107748"/>
                  </a:cubicBezTo>
                  <a:lnTo>
                    <a:pt x="7281" y="1103461"/>
                  </a:lnTo>
                  <a:cubicBezTo>
                    <a:pt x="9853" y="1099461"/>
                    <a:pt x="18044" y="1102033"/>
                    <a:pt x="20711" y="1098985"/>
                  </a:cubicBezTo>
                  <a:lnTo>
                    <a:pt x="20711" y="1069171"/>
                  </a:lnTo>
                  <a:lnTo>
                    <a:pt x="27188" y="1065361"/>
                  </a:lnTo>
                  <a:lnTo>
                    <a:pt x="27188" y="1043358"/>
                  </a:lnTo>
                  <a:lnTo>
                    <a:pt x="21092" y="1039549"/>
                  </a:lnTo>
                  <a:lnTo>
                    <a:pt x="21092" y="1028309"/>
                  </a:lnTo>
                  <a:cubicBezTo>
                    <a:pt x="28141" y="1025833"/>
                    <a:pt x="28522" y="1022309"/>
                    <a:pt x="25950" y="1017070"/>
                  </a:cubicBezTo>
                  <a:lnTo>
                    <a:pt x="21188" y="1013831"/>
                  </a:lnTo>
                  <a:lnTo>
                    <a:pt x="21188" y="792946"/>
                  </a:lnTo>
                  <a:lnTo>
                    <a:pt x="26903" y="789231"/>
                  </a:lnTo>
                  <a:cubicBezTo>
                    <a:pt x="26903" y="788184"/>
                    <a:pt x="26903" y="786946"/>
                    <a:pt x="27379" y="785707"/>
                  </a:cubicBezTo>
                  <a:lnTo>
                    <a:pt x="20807" y="781707"/>
                  </a:lnTo>
                  <a:lnTo>
                    <a:pt x="20807" y="767039"/>
                  </a:lnTo>
                  <a:lnTo>
                    <a:pt x="27474" y="763038"/>
                  </a:lnTo>
                  <a:lnTo>
                    <a:pt x="27474" y="722843"/>
                  </a:lnTo>
                  <a:lnTo>
                    <a:pt x="33475" y="718937"/>
                  </a:lnTo>
                  <a:cubicBezTo>
                    <a:pt x="31665" y="717794"/>
                    <a:pt x="30046" y="716937"/>
                    <a:pt x="28522" y="716080"/>
                  </a:cubicBezTo>
                  <a:cubicBezTo>
                    <a:pt x="26795" y="697296"/>
                    <a:pt x="26636" y="678408"/>
                    <a:pt x="28046" y="659596"/>
                  </a:cubicBezTo>
                  <a:lnTo>
                    <a:pt x="32713" y="657024"/>
                  </a:lnTo>
                  <a:cubicBezTo>
                    <a:pt x="25664" y="651786"/>
                    <a:pt x="24331" y="649785"/>
                    <a:pt x="33475" y="645404"/>
                  </a:cubicBezTo>
                  <a:lnTo>
                    <a:pt x="33475" y="619782"/>
                  </a:lnTo>
                  <a:lnTo>
                    <a:pt x="26903" y="615876"/>
                  </a:lnTo>
                  <a:cubicBezTo>
                    <a:pt x="26903" y="614543"/>
                    <a:pt x="26903" y="613305"/>
                    <a:pt x="26903" y="612257"/>
                  </a:cubicBezTo>
                  <a:lnTo>
                    <a:pt x="32713" y="608543"/>
                  </a:lnTo>
                  <a:lnTo>
                    <a:pt x="32713" y="597398"/>
                  </a:lnTo>
                  <a:cubicBezTo>
                    <a:pt x="25474" y="595112"/>
                    <a:pt x="26426" y="589683"/>
                    <a:pt x="26522" y="583301"/>
                  </a:cubicBezTo>
                  <a:lnTo>
                    <a:pt x="20807" y="579396"/>
                  </a:lnTo>
                  <a:cubicBezTo>
                    <a:pt x="21759" y="575395"/>
                    <a:pt x="30332" y="578920"/>
                    <a:pt x="32903" y="575395"/>
                  </a:cubicBezTo>
                  <a:lnTo>
                    <a:pt x="32903" y="549773"/>
                  </a:lnTo>
                  <a:lnTo>
                    <a:pt x="26522" y="545963"/>
                  </a:lnTo>
                  <a:lnTo>
                    <a:pt x="26522" y="527675"/>
                  </a:lnTo>
                  <a:lnTo>
                    <a:pt x="32903" y="523770"/>
                  </a:lnTo>
                  <a:lnTo>
                    <a:pt x="32903" y="501672"/>
                  </a:lnTo>
                  <a:lnTo>
                    <a:pt x="28046" y="498910"/>
                  </a:lnTo>
                  <a:cubicBezTo>
                    <a:pt x="25188" y="494433"/>
                    <a:pt x="26998" y="488146"/>
                    <a:pt x="26522" y="483384"/>
                  </a:cubicBezTo>
                  <a:lnTo>
                    <a:pt x="32332" y="480145"/>
                  </a:lnTo>
                  <a:cubicBezTo>
                    <a:pt x="34237" y="475573"/>
                    <a:pt x="32332" y="470620"/>
                    <a:pt x="33189" y="465477"/>
                  </a:cubicBezTo>
                  <a:lnTo>
                    <a:pt x="27093" y="461381"/>
                  </a:lnTo>
                  <a:lnTo>
                    <a:pt x="32808" y="457571"/>
                  </a:lnTo>
                  <a:cubicBezTo>
                    <a:pt x="32808" y="456523"/>
                    <a:pt x="32808" y="455380"/>
                    <a:pt x="32808" y="454047"/>
                  </a:cubicBezTo>
                  <a:lnTo>
                    <a:pt x="39380" y="450046"/>
                  </a:lnTo>
                  <a:lnTo>
                    <a:pt x="39380" y="409756"/>
                  </a:lnTo>
                  <a:lnTo>
                    <a:pt x="46048" y="405755"/>
                  </a:lnTo>
                  <a:cubicBezTo>
                    <a:pt x="46048" y="404422"/>
                    <a:pt x="46048" y="403279"/>
                    <a:pt x="45572" y="402231"/>
                  </a:cubicBezTo>
                  <a:cubicBezTo>
                    <a:pt x="43381" y="400707"/>
                    <a:pt x="41285" y="399373"/>
                    <a:pt x="39380" y="398230"/>
                  </a:cubicBezTo>
                  <a:lnTo>
                    <a:pt x="39380" y="392896"/>
                  </a:lnTo>
                  <a:cubicBezTo>
                    <a:pt x="33493" y="388153"/>
                    <a:pt x="27105" y="384067"/>
                    <a:pt x="20330" y="380704"/>
                  </a:cubicBezTo>
                  <a:lnTo>
                    <a:pt x="20330" y="340414"/>
                  </a:lnTo>
                  <a:lnTo>
                    <a:pt x="13663" y="336318"/>
                  </a:lnTo>
                  <a:lnTo>
                    <a:pt x="13663" y="332794"/>
                  </a:lnTo>
                  <a:lnTo>
                    <a:pt x="19949" y="328983"/>
                  </a:lnTo>
                  <a:lnTo>
                    <a:pt x="19949" y="314220"/>
                  </a:lnTo>
                  <a:cubicBezTo>
                    <a:pt x="12806" y="311934"/>
                    <a:pt x="12234" y="304695"/>
                    <a:pt x="14520" y="299075"/>
                  </a:cubicBezTo>
                  <a:lnTo>
                    <a:pt x="19092" y="296503"/>
                  </a:lnTo>
                  <a:cubicBezTo>
                    <a:pt x="20668" y="271510"/>
                    <a:pt x="20668" y="246440"/>
                    <a:pt x="19092" y="221446"/>
                  </a:cubicBezTo>
                  <a:lnTo>
                    <a:pt x="14139" y="218684"/>
                  </a:lnTo>
                  <a:lnTo>
                    <a:pt x="14139" y="171059"/>
                  </a:lnTo>
                  <a:lnTo>
                    <a:pt x="7376" y="166773"/>
                  </a:lnTo>
                  <a:lnTo>
                    <a:pt x="7376" y="145246"/>
                  </a:lnTo>
                  <a:lnTo>
                    <a:pt x="709" y="141246"/>
                  </a:lnTo>
                  <a:lnTo>
                    <a:pt x="709" y="126196"/>
                  </a:lnTo>
                  <a:lnTo>
                    <a:pt x="7472" y="122005"/>
                  </a:lnTo>
                  <a:lnTo>
                    <a:pt x="7472" y="89144"/>
                  </a:lnTo>
                  <a:cubicBezTo>
                    <a:pt x="19092" y="83905"/>
                    <a:pt x="12996" y="65903"/>
                    <a:pt x="12996" y="55616"/>
                  </a:cubicBezTo>
                  <a:cubicBezTo>
                    <a:pt x="-720" y="49901"/>
                    <a:pt x="14044" y="48377"/>
                    <a:pt x="13758" y="41614"/>
                  </a:cubicBezTo>
                  <a:lnTo>
                    <a:pt x="7376" y="37614"/>
                  </a:lnTo>
                  <a:lnTo>
                    <a:pt x="7376" y="34090"/>
                  </a:lnTo>
                  <a:lnTo>
                    <a:pt x="13758" y="30184"/>
                  </a:lnTo>
                  <a:lnTo>
                    <a:pt x="13758" y="26660"/>
                  </a:lnTo>
                  <a:lnTo>
                    <a:pt x="7757" y="22945"/>
                  </a:lnTo>
                  <a:cubicBezTo>
                    <a:pt x="9091" y="16373"/>
                    <a:pt x="4709" y="6276"/>
                    <a:pt x="10234" y="2752"/>
                  </a:cubicBezTo>
                  <a:lnTo>
                    <a:pt x="17092" y="6276"/>
                  </a:lnTo>
                  <a:cubicBezTo>
                    <a:pt x="21389" y="3590"/>
                    <a:pt x="25915" y="1305"/>
                    <a:pt x="30617" y="-581"/>
                  </a:cubicBezTo>
                  <a:lnTo>
                    <a:pt x="40142" y="4276"/>
                  </a:lnTo>
                  <a:lnTo>
                    <a:pt x="40142" y="11896"/>
                  </a:lnTo>
                  <a:lnTo>
                    <a:pt x="33570" y="15897"/>
                  </a:lnTo>
                  <a:cubicBezTo>
                    <a:pt x="32522" y="20374"/>
                    <a:pt x="38142" y="21231"/>
                    <a:pt x="39952" y="23803"/>
                  </a:cubicBezTo>
                  <a:cubicBezTo>
                    <a:pt x="42238" y="32661"/>
                    <a:pt x="56049" y="27041"/>
                    <a:pt x="62907" y="28565"/>
                  </a:cubicBezTo>
                  <a:cubicBezTo>
                    <a:pt x="68908" y="27041"/>
                    <a:pt x="63574" y="22279"/>
                    <a:pt x="71480" y="21231"/>
                  </a:cubicBezTo>
                  <a:cubicBezTo>
                    <a:pt x="75666" y="21202"/>
                    <a:pt x="79771" y="22393"/>
                    <a:pt x="83291" y="24660"/>
                  </a:cubicBezTo>
                  <a:cubicBezTo>
                    <a:pt x="89863" y="21231"/>
                    <a:pt x="94054" y="16754"/>
                    <a:pt x="102341" y="17421"/>
                  </a:cubicBezTo>
                  <a:cubicBezTo>
                    <a:pt x="114247" y="25422"/>
                    <a:pt x="130916" y="18088"/>
                    <a:pt x="144346" y="22279"/>
                  </a:cubicBezTo>
                  <a:cubicBezTo>
                    <a:pt x="134249" y="31804"/>
                    <a:pt x="111770" y="40662"/>
                    <a:pt x="96721" y="32375"/>
                  </a:cubicBezTo>
                  <a:cubicBezTo>
                    <a:pt x="84243" y="30280"/>
                    <a:pt x="69575" y="41900"/>
                    <a:pt x="57383" y="32375"/>
                  </a:cubicBezTo>
                  <a:cubicBezTo>
                    <a:pt x="49858" y="37138"/>
                    <a:pt x="41381" y="35709"/>
                    <a:pt x="34427" y="41900"/>
                  </a:cubicBezTo>
                  <a:lnTo>
                    <a:pt x="40904" y="45901"/>
                  </a:lnTo>
                  <a:cubicBezTo>
                    <a:pt x="40904" y="47139"/>
                    <a:pt x="40904" y="48377"/>
                    <a:pt x="40904" y="49520"/>
                  </a:cubicBezTo>
                  <a:lnTo>
                    <a:pt x="54620" y="57235"/>
                  </a:lnTo>
                  <a:lnTo>
                    <a:pt x="50906" y="62283"/>
                  </a:lnTo>
                  <a:cubicBezTo>
                    <a:pt x="44944" y="61846"/>
                    <a:pt x="39042" y="63722"/>
                    <a:pt x="34427" y="67523"/>
                  </a:cubicBezTo>
                  <a:cubicBezTo>
                    <a:pt x="34427" y="68760"/>
                    <a:pt x="34427" y="69999"/>
                    <a:pt x="34427" y="71142"/>
                  </a:cubicBezTo>
                  <a:cubicBezTo>
                    <a:pt x="40333" y="75428"/>
                    <a:pt x="48048" y="71142"/>
                    <a:pt x="54239" y="75142"/>
                  </a:cubicBezTo>
                  <a:cubicBezTo>
                    <a:pt x="39190" y="85715"/>
                    <a:pt x="24521" y="76666"/>
                    <a:pt x="44714" y="95621"/>
                  </a:cubicBezTo>
                  <a:cubicBezTo>
                    <a:pt x="51953" y="99431"/>
                    <a:pt x="30903" y="99907"/>
                    <a:pt x="28236" y="104574"/>
                  </a:cubicBezTo>
                  <a:lnTo>
                    <a:pt x="28236" y="108289"/>
                  </a:lnTo>
                  <a:cubicBezTo>
                    <a:pt x="32661" y="110375"/>
                    <a:pt x="36793" y="113033"/>
                    <a:pt x="40523" y="116195"/>
                  </a:cubicBezTo>
                  <a:lnTo>
                    <a:pt x="28808" y="122672"/>
                  </a:lnTo>
                  <a:cubicBezTo>
                    <a:pt x="39605" y="130273"/>
                    <a:pt x="51620" y="135978"/>
                    <a:pt x="64336" y="139532"/>
                  </a:cubicBezTo>
                  <a:cubicBezTo>
                    <a:pt x="72146" y="133912"/>
                    <a:pt x="82052" y="136579"/>
                    <a:pt x="90815" y="136007"/>
                  </a:cubicBezTo>
                  <a:cubicBezTo>
                    <a:pt x="93673" y="140293"/>
                    <a:pt x="102626" y="138483"/>
                    <a:pt x="106817" y="141341"/>
                  </a:cubicBezTo>
                  <a:cubicBezTo>
                    <a:pt x="107579" y="146389"/>
                    <a:pt x="105389" y="148675"/>
                    <a:pt x="97292" y="143532"/>
                  </a:cubicBezTo>
                  <a:cubicBezTo>
                    <a:pt x="77619" y="149790"/>
                    <a:pt x="56316" y="148466"/>
                    <a:pt x="37571" y="139817"/>
                  </a:cubicBezTo>
                  <a:lnTo>
                    <a:pt x="28046" y="145056"/>
                  </a:lnTo>
                  <a:cubicBezTo>
                    <a:pt x="39571" y="146770"/>
                    <a:pt x="52239" y="159915"/>
                    <a:pt x="63955" y="150771"/>
                  </a:cubicBezTo>
                  <a:cubicBezTo>
                    <a:pt x="70527" y="156010"/>
                    <a:pt x="83005" y="152009"/>
                    <a:pt x="80433" y="163344"/>
                  </a:cubicBezTo>
                  <a:cubicBezTo>
                    <a:pt x="67193" y="172107"/>
                    <a:pt x="53287" y="168297"/>
                    <a:pt x="38237" y="172869"/>
                  </a:cubicBezTo>
                  <a:lnTo>
                    <a:pt x="28712" y="177726"/>
                  </a:lnTo>
                  <a:cubicBezTo>
                    <a:pt x="28712" y="180965"/>
                    <a:pt x="35094" y="181537"/>
                    <a:pt x="35380" y="186775"/>
                  </a:cubicBezTo>
                  <a:cubicBezTo>
                    <a:pt x="50334" y="190776"/>
                    <a:pt x="67098" y="178012"/>
                    <a:pt x="79957" y="189347"/>
                  </a:cubicBezTo>
                  <a:cubicBezTo>
                    <a:pt x="81671" y="197158"/>
                    <a:pt x="67003" y="194110"/>
                    <a:pt x="60907" y="200015"/>
                  </a:cubicBezTo>
                  <a:cubicBezTo>
                    <a:pt x="57859" y="206397"/>
                    <a:pt x="61859" y="213160"/>
                    <a:pt x="59002" y="219637"/>
                  </a:cubicBezTo>
                  <a:lnTo>
                    <a:pt x="47191" y="226209"/>
                  </a:lnTo>
                  <a:cubicBezTo>
                    <a:pt x="67574" y="235734"/>
                    <a:pt x="94816" y="214112"/>
                    <a:pt x="111294" y="234496"/>
                  </a:cubicBezTo>
                  <a:cubicBezTo>
                    <a:pt x="93330" y="238048"/>
                    <a:pt x="76241" y="245107"/>
                    <a:pt x="61002" y="255260"/>
                  </a:cubicBezTo>
                  <a:cubicBezTo>
                    <a:pt x="61002" y="257356"/>
                    <a:pt x="64241" y="257832"/>
                    <a:pt x="66050" y="259642"/>
                  </a:cubicBezTo>
                  <a:lnTo>
                    <a:pt x="66050" y="266881"/>
                  </a:lnTo>
                  <a:lnTo>
                    <a:pt x="60240" y="270595"/>
                  </a:lnTo>
                  <a:cubicBezTo>
                    <a:pt x="60240" y="271643"/>
                    <a:pt x="60240" y="272882"/>
                    <a:pt x="60240" y="274120"/>
                  </a:cubicBezTo>
                  <a:cubicBezTo>
                    <a:pt x="69765" y="279644"/>
                    <a:pt x="84719" y="272215"/>
                    <a:pt x="93197" y="282311"/>
                  </a:cubicBezTo>
                  <a:cubicBezTo>
                    <a:pt x="87577" y="283264"/>
                    <a:pt x="68813" y="285264"/>
                    <a:pt x="74147" y="297170"/>
                  </a:cubicBezTo>
                  <a:cubicBezTo>
                    <a:pt x="95197" y="305076"/>
                    <a:pt x="131297" y="283740"/>
                    <a:pt x="145203" y="299837"/>
                  </a:cubicBezTo>
                  <a:cubicBezTo>
                    <a:pt x="137012" y="304123"/>
                    <a:pt x="123867" y="304123"/>
                    <a:pt x="115866" y="309362"/>
                  </a:cubicBezTo>
                  <a:cubicBezTo>
                    <a:pt x="102912" y="310886"/>
                    <a:pt x="94911" y="304028"/>
                    <a:pt x="80624" y="305742"/>
                  </a:cubicBezTo>
                  <a:lnTo>
                    <a:pt x="67574" y="313363"/>
                  </a:lnTo>
                  <a:cubicBezTo>
                    <a:pt x="63383" y="313363"/>
                    <a:pt x="51477" y="311458"/>
                    <a:pt x="53192" y="318411"/>
                  </a:cubicBezTo>
                  <a:cubicBezTo>
                    <a:pt x="65193" y="330032"/>
                    <a:pt x="118819" y="316506"/>
                    <a:pt x="118343" y="330032"/>
                  </a:cubicBezTo>
                  <a:cubicBezTo>
                    <a:pt x="95387" y="334223"/>
                    <a:pt x="69289" y="327269"/>
                    <a:pt x="47667" y="336509"/>
                  </a:cubicBezTo>
                  <a:cubicBezTo>
                    <a:pt x="54335" y="342890"/>
                    <a:pt x="71480" y="335080"/>
                    <a:pt x="79385" y="344414"/>
                  </a:cubicBezTo>
                  <a:lnTo>
                    <a:pt x="79385" y="347939"/>
                  </a:lnTo>
                  <a:lnTo>
                    <a:pt x="86148" y="352034"/>
                  </a:lnTo>
                  <a:lnTo>
                    <a:pt x="86148" y="354796"/>
                  </a:lnTo>
                  <a:cubicBezTo>
                    <a:pt x="90017" y="357673"/>
                    <a:pt x="95361" y="357473"/>
                    <a:pt x="99007" y="354320"/>
                  </a:cubicBezTo>
                  <a:cubicBezTo>
                    <a:pt x="99674" y="352606"/>
                    <a:pt x="99007" y="350701"/>
                    <a:pt x="102150" y="349558"/>
                  </a:cubicBezTo>
                  <a:cubicBezTo>
                    <a:pt x="111675" y="348510"/>
                    <a:pt x="120152" y="357368"/>
                    <a:pt x="129011" y="349558"/>
                  </a:cubicBezTo>
                  <a:cubicBezTo>
                    <a:pt x="137393" y="359083"/>
                    <a:pt x="161491" y="344891"/>
                    <a:pt x="158348" y="362416"/>
                  </a:cubicBezTo>
                  <a:cubicBezTo>
                    <a:pt x="139298" y="377180"/>
                    <a:pt x="113961" y="355844"/>
                    <a:pt x="95387" y="371941"/>
                  </a:cubicBezTo>
                  <a:cubicBezTo>
                    <a:pt x="87196" y="371941"/>
                    <a:pt x="77099" y="370513"/>
                    <a:pt x="79385" y="380895"/>
                  </a:cubicBezTo>
                  <a:lnTo>
                    <a:pt x="66336" y="388610"/>
                  </a:lnTo>
                  <a:lnTo>
                    <a:pt x="66336" y="392230"/>
                  </a:lnTo>
                  <a:cubicBezTo>
                    <a:pt x="69575" y="394515"/>
                    <a:pt x="71575" y="393468"/>
                    <a:pt x="76814" y="394039"/>
                  </a:cubicBezTo>
                  <a:lnTo>
                    <a:pt x="87291" y="386515"/>
                  </a:lnTo>
                  <a:cubicBezTo>
                    <a:pt x="98912" y="385943"/>
                    <a:pt x="106913" y="388705"/>
                    <a:pt x="115866" y="382991"/>
                  </a:cubicBezTo>
                  <a:lnTo>
                    <a:pt x="125391" y="388325"/>
                  </a:lnTo>
                  <a:lnTo>
                    <a:pt x="118724" y="392325"/>
                  </a:lnTo>
                  <a:lnTo>
                    <a:pt x="118724" y="402421"/>
                  </a:lnTo>
                  <a:cubicBezTo>
                    <a:pt x="104572" y="406089"/>
                    <a:pt x="90002" y="407879"/>
                    <a:pt x="75385" y="407755"/>
                  </a:cubicBezTo>
                  <a:cubicBezTo>
                    <a:pt x="65193" y="411566"/>
                    <a:pt x="62431" y="420995"/>
                    <a:pt x="76718" y="418519"/>
                  </a:cubicBezTo>
                  <a:cubicBezTo>
                    <a:pt x="84564" y="413651"/>
                    <a:pt x="94495" y="413651"/>
                    <a:pt x="102341" y="418519"/>
                  </a:cubicBezTo>
                  <a:cubicBezTo>
                    <a:pt x="109961" y="410994"/>
                    <a:pt x="191876" y="408231"/>
                    <a:pt x="180446" y="418519"/>
                  </a:cubicBezTo>
                  <a:cubicBezTo>
                    <a:pt x="171693" y="417585"/>
                    <a:pt x="162919" y="420071"/>
                    <a:pt x="155966" y="425472"/>
                  </a:cubicBezTo>
                  <a:cubicBezTo>
                    <a:pt x="151013" y="427377"/>
                    <a:pt x="136916" y="422424"/>
                    <a:pt x="139107" y="431759"/>
                  </a:cubicBezTo>
                  <a:cubicBezTo>
                    <a:pt x="152442" y="438616"/>
                    <a:pt x="168635" y="424424"/>
                    <a:pt x="181398" y="433187"/>
                  </a:cubicBezTo>
                  <a:cubicBezTo>
                    <a:pt x="196257" y="424139"/>
                    <a:pt x="209973" y="436235"/>
                    <a:pt x="225499" y="433187"/>
                  </a:cubicBezTo>
                  <a:cubicBezTo>
                    <a:pt x="235024" y="430330"/>
                    <a:pt x="236548" y="426805"/>
                    <a:pt x="246644" y="433187"/>
                  </a:cubicBezTo>
                  <a:cubicBezTo>
                    <a:pt x="271028" y="442712"/>
                    <a:pt x="294269" y="439283"/>
                    <a:pt x="319796" y="436997"/>
                  </a:cubicBezTo>
                  <a:cubicBezTo>
                    <a:pt x="326559" y="434235"/>
                    <a:pt x="367421" y="421091"/>
                    <a:pt x="361992" y="438998"/>
                  </a:cubicBezTo>
                  <a:cubicBezTo>
                    <a:pt x="330772" y="446179"/>
                    <a:pt x="298767" y="449380"/>
                    <a:pt x="266742" y="448523"/>
                  </a:cubicBezTo>
                  <a:cubicBezTo>
                    <a:pt x="254360" y="437854"/>
                    <a:pt x="241882" y="442236"/>
                    <a:pt x="227594" y="444903"/>
                  </a:cubicBezTo>
                  <a:lnTo>
                    <a:pt x="207973" y="455952"/>
                  </a:lnTo>
                  <a:cubicBezTo>
                    <a:pt x="198551" y="450666"/>
                    <a:pt x="186914" y="451332"/>
                    <a:pt x="178160" y="457666"/>
                  </a:cubicBezTo>
                  <a:lnTo>
                    <a:pt x="184827" y="461857"/>
                  </a:lnTo>
                  <a:cubicBezTo>
                    <a:pt x="184160" y="466906"/>
                    <a:pt x="184065" y="466906"/>
                    <a:pt x="175302" y="467096"/>
                  </a:cubicBezTo>
                  <a:lnTo>
                    <a:pt x="155300" y="478241"/>
                  </a:lnTo>
                  <a:cubicBezTo>
                    <a:pt x="145775" y="477383"/>
                    <a:pt x="143870" y="481765"/>
                    <a:pt x="139107" y="483860"/>
                  </a:cubicBezTo>
                  <a:lnTo>
                    <a:pt x="139107" y="487480"/>
                  </a:lnTo>
                  <a:cubicBezTo>
                    <a:pt x="145584" y="491290"/>
                    <a:pt x="153871" y="487480"/>
                    <a:pt x="160253" y="489670"/>
                  </a:cubicBezTo>
                  <a:lnTo>
                    <a:pt x="168254" y="485670"/>
                  </a:lnTo>
                  <a:cubicBezTo>
                    <a:pt x="198353" y="496338"/>
                    <a:pt x="227690" y="475573"/>
                    <a:pt x="258646" y="486432"/>
                  </a:cubicBezTo>
                  <a:cubicBezTo>
                    <a:pt x="234643" y="487194"/>
                    <a:pt x="211878" y="500624"/>
                    <a:pt x="187780" y="500053"/>
                  </a:cubicBezTo>
                  <a:cubicBezTo>
                    <a:pt x="173397" y="492147"/>
                    <a:pt x="158443" y="497862"/>
                    <a:pt x="143298" y="500053"/>
                  </a:cubicBezTo>
                  <a:cubicBezTo>
                    <a:pt x="129868" y="491290"/>
                    <a:pt x="100436" y="488051"/>
                    <a:pt x="92625" y="502339"/>
                  </a:cubicBezTo>
                  <a:lnTo>
                    <a:pt x="105960" y="507577"/>
                  </a:lnTo>
                  <a:lnTo>
                    <a:pt x="105960" y="513006"/>
                  </a:lnTo>
                  <a:cubicBezTo>
                    <a:pt x="198448" y="521198"/>
                    <a:pt x="83195" y="535295"/>
                    <a:pt x="182160" y="533295"/>
                  </a:cubicBezTo>
                  <a:lnTo>
                    <a:pt x="185113" y="538248"/>
                  </a:lnTo>
                  <a:cubicBezTo>
                    <a:pt x="173016" y="548535"/>
                    <a:pt x="158538" y="542058"/>
                    <a:pt x="143774" y="545773"/>
                  </a:cubicBezTo>
                  <a:cubicBezTo>
                    <a:pt x="158062" y="553488"/>
                    <a:pt x="184922" y="539296"/>
                    <a:pt x="191971" y="557774"/>
                  </a:cubicBezTo>
                  <a:lnTo>
                    <a:pt x="203591" y="564251"/>
                  </a:lnTo>
                  <a:cubicBezTo>
                    <a:pt x="200162" y="569204"/>
                    <a:pt x="191685" y="564251"/>
                    <a:pt x="191399" y="564251"/>
                  </a:cubicBezTo>
                  <a:cubicBezTo>
                    <a:pt x="175397" y="574824"/>
                    <a:pt x="158824" y="568251"/>
                    <a:pt x="141774" y="569966"/>
                  </a:cubicBezTo>
                  <a:cubicBezTo>
                    <a:pt x="135869" y="572062"/>
                    <a:pt x="139393" y="578158"/>
                    <a:pt x="138536" y="582730"/>
                  </a:cubicBezTo>
                  <a:lnTo>
                    <a:pt x="145108" y="586825"/>
                  </a:lnTo>
                  <a:cubicBezTo>
                    <a:pt x="145584" y="591778"/>
                    <a:pt x="145679" y="591588"/>
                    <a:pt x="154633" y="592255"/>
                  </a:cubicBezTo>
                  <a:cubicBezTo>
                    <a:pt x="163290" y="595893"/>
                    <a:pt x="172770" y="597103"/>
                    <a:pt x="182065" y="595779"/>
                  </a:cubicBezTo>
                  <a:cubicBezTo>
                    <a:pt x="183017" y="601303"/>
                    <a:pt x="191590" y="603018"/>
                    <a:pt x="191590" y="608161"/>
                  </a:cubicBezTo>
                  <a:cubicBezTo>
                    <a:pt x="186923" y="614067"/>
                    <a:pt x="176064" y="612924"/>
                    <a:pt x="169016" y="617686"/>
                  </a:cubicBezTo>
                  <a:cubicBezTo>
                    <a:pt x="165077" y="615162"/>
                    <a:pt x="160448" y="613933"/>
                    <a:pt x="155776" y="614162"/>
                  </a:cubicBezTo>
                  <a:cubicBezTo>
                    <a:pt x="146251" y="621116"/>
                    <a:pt x="135392" y="620734"/>
                    <a:pt x="125963" y="627021"/>
                  </a:cubicBezTo>
                  <a:lnTo>
                    <a:pt x="125963" y="631021"/>
                  </a:lnTo>
                  <a:cubicBezTo>
                    <a:pt x="140191" y="634955"/>
                    <a:pt x="154925" y="636755"/>
                    <a:pt x="169682" y="636355"/>
                  </a:cubicBezTo>
                  <a:lnTo>
                    <a:pt x="178636" y="629212"/>
                  </a:lnTo>
                  <a:cubicBezTo>
                    <a:pt x="184348" y="628202"/>
                    <a:pt x="190229" y="629469"/>
                    <a:pt x="195019" y="632736"/>
                  </a:cubicBezTo>
                  <a:cubicBezTo>
                    <a:pt x="201591" y="621020"/>
                    <a:pt x="220546" y="624354"/>
                    <a:pt x="230833" y="630831"/>
                  </a:cubicBezTo>
                  <a:lnTo>
                    <a:pt x="230833" y="634832"/>
                  </a:lnTo>
                  <a:cubicBezTo>
                    <a:pt x="223880" y="636736"/>
                    <a:pt x="226166" y="641118"/>
                    <a:pt x="221308" y="643785"/>
                  </a:cubicBezTo>
                  <a:cubicBezTo>
                    <a:pt x="204624" y="639546"/>
                    <a:pt x="186966" y="641585"/>
                    <a:pt x="171683" y="649500"/>
                  </a:cubicBezTo>
                  <a:cubicBezTo>
                    <a:pt x="177683" y="655025"/>
                    <a:pt x="189018" y="653691"/>
                    <a:pt x="194066" y="659025"/>
                  </a:cubicBezTo>
                  <a:cubicBezTo>
                    <a:pt x="208163" y="652739"/>
                    <a:pt x="226832" y="647595"/>
                    <a:pt x="240929" y="654834"/>
                  </a:cubicBezTo>
                  <a:cubicBezTo>
                    <a:pt x="252740" y="647309"/>
                    <a:pt x="247692" y="657596"/>
                    <a:pt x="256741" y="660930"/>
                  </a:cubicBezTo>
                  <a:cubicBezTo>
                    <a:pt x="231595" y="667692"/>
                    <a:pt x="204163" y="657120"/>
                    <a:pt x="182065" y="669693"/>
                  </a:cubicBezTo>
                  <a:lnTo>
                    <a:pt x="175207" y="666454"/>
                  </a:lnTo>
                  <a:cubicBezTo>
                    <a:pt x="171293" y="669188"/>
                    <a:pt x="166521" y="670407"/>
                    <a:pt x="161777" y="669884"/>
                  </a:cubicBezTo>
                  <a:lnTo>
                    <a:pt x="152252" y="675503"/>
                  </a:lnTo>
                  <a:cubicBezTo>
                    <a:pt x="149299" y="683600"/>
                    <a:pt x="164158" y="680742"/>
                    <a:pt x="168825" y="680647"/>
                  </a:cubicBezTo>
                  <a:cubicBezTo>
                    <a:pt x="171968" y="675789"/>
                    <a:pt x="183970" y="678932"/>
                    <a:pt x="187018" y="674075"/>
                  </a:cubicBezTo>
                  <a:cubicBezTo>
                    <a:pt x="198829" y="674075"/>
                    <a:pt x="213307" y="670836"/>
                    <a:pt x="223880" y="675884"/>
                  </a:cubicBezTo>
                  <a:cubicBezTo>
                    <a:pt x="225213" y="677313"/>
                    <a:pt x="223403" y="680361"/>
                    <a:pt x="221213" y="680647"/>
                  </a:cubicBezTo>
                  <a:cubicBezTo>
                    <a:pt x="203808" y="683257"/>
                    <a:pt x="187005" y="688924"/>
                    <a:pt x="171587" y="697410"/>
                  </a:cubicBezTo>
                  <a:lnTo>
                    <a:pt x="171587" y="701221"/>
                  </a:lnTo>
                  <a:cubicBezTo>
                    <a:pt x="173969" y="704459"/>
                    <a:pt x="182351" y="701221"/>
                    <a:pt x="184065" y="705221"/>
                  </a:cubicBezTo>
                  <a:cubicBezTo>
                    <a:pt x="176064" y="711412"/>
                    <a:pt x="166825" y="709507"/>
                    <a:pt x="158633" y="715889"/>
                  </a:cubicBezTo>
                  <a:lnTo>
                    <a:pt x="158633" y="726271"/>
                  </a:lnTo>
                  <a:cubicBezTo>
                    <a:pt x="164090" y="730167"/>
                    <a:pt x="170010" y="733358"/>
                    <a:pt x="176255" y="735796"/>
                  </a:cubicBezTo>
                  <a:cubicBezTo>
                    <a:pt x="180266" y="735673"/>
                    <a:pt x="184162" y="734415"/>
                    <a:pt x="187494" y="732177"/>
                  </a:cubicBezTo>
                  <a:cubicBezTo>
                    <a:pt x="193971" y="730272"/>
                    <a:pt x="198162" y="735892"/>
                    <a:pt x="204353" y="735701"/>
                  </a:cubicBezTo>
                  <a:cubicBezTo>
                    <a:pt x="202353" y="743702"/>
                    <a:pt x="184637" y="735701"/>
                    <a:pt x="178826" y="741226"/>
                  </a:cubicBezTo>
                  <a:lnTo>
                    <a:pt x="194162" y="750751"/>
                  </a:lnTo>
                  <a:cubicBezTo>
                    <a:pt x="218641" y="752560"/>
                    <a:pt x="241787" y="741893"/>
                    <a:pt x="263408" y="752656"/>
                  </a:cubicBezTo>
                  <a:lnTo>
                    <a:pt x="263408" y="756370"/>
                  </a:lnTo>
                  <a:lnTo>
                    <a:pt x="253883" y="761704"/>
                  </a:lnTo>
                  <a:lnTo>
                    <a:pt x="240263" y="754656"/>
                  </a:lnTo>
                  <a:cubicBezTo>
                    <a:pt x="233119" y="758085"/>
                    <a:pt x="228642" y="763514"/>
                    <a:pt x="217498" y="762466"/>
                  </a:cubicBezTo>
                  <a:lnTo>
                    <a:pt x="217498" y="767419"/>
                  </a:lnTo>
                  <a:cubicBezTo>
                    <a:pt x="246073" y="776944"/>
                    <a:pt x="280839" y="770848"/>
                    <a:pt x="312748" y="772849"/>
                  </a:cubicBezTo>
                  <a:cubicBezTo>
                    <a:pt x="322273" y="760085"/>
                    <a:pt x="354658" y="763324"/>
                    <a:pt x="368660" y="771039"/>
                  </a:cubicBezTo>
                  <a:cubicBezTo>
                    <a:pt x="351705" y="777801"/>
                    <a:pt x="329893" y="772658"/>
                    <a:pt x="312748" y="780564"/>
                  </a:cubicBezTo>
                  <a:lnTo>
                    <a:pt x="306080" y="777135"/>
                  </a:lnTo>
                  <a:cubicBezTo>
                    <a:pt x="292174" y="787612"/>
                    <a:pt x="280172" y="771420"/>
                    <a:pt x="267980" y="780183"/>
                  </a:cubicBezTo>
                  <a:cubicBezTo>
                    <a:pt x="254455" y="779421"/>
                    <a:pt x="242263" y="784660"/>
                    <a:pt x="227309" y="784184"/>
                  </a:cubicBezTo>
                  <a:lnTo>
                    <a:pt x="219403" y="790184"/>
                  </a:lnTo>
                  <a:cubicBezTo>
                    <a:pt x="221022" y="792756"/>
                    <a:pt x="226928" y="794470"/>
                    <a:pt x="230833" y="797233"/>
                  </a:cubicBezTo>
                  <a:lnTo>
                    <a:pt x="230833" y="800662"/>
                  </a:lnTo>
                  <a:cubicBezTo>
                    <a:pt x="238453" y="807710"/>
                    <a:pt x="268933" y="788946"/>
                    <a:pt x="269885" y="804948"/>
                  </a:cubicBezTo>
                  <a:cubicBezTo>
                    <a:pt x="240834" y="819331"/>
                    <a:pt x="269885" y="819521"/>
                    <a:pt x="284554" y="813806"/>
                  </a:cubicBezTo>
                  <a:cubicBezTo>
                    <a:pt x="297317" y="811425"/>
                    <a:pt x="308938" y="818569"/>
                    <a:pt x="319320" y="813806"/>
                  </a:cubicBezTo>
                  <a:lnTo>
                    <a:pt x="326178" y="817045"/>
                  </a:lnTo>
                  <a:cubicBezTo>
                    <a:pt x="345990" y="809615"/>
                    <a:pt x="371041" y="818283"/>
                    <a:pt x="390948" y="823998"/>
                  </a:cubicBezTo>
                  <a:cubicBezTo>
                    <a:pt x="407141" y="826855"/>
                    <a:pt x="425429" y="821426"/>
                    <a:pt x="441050" y="826570"/>
                  </a:cubicBezTo>
                  <a:cubicBezTo>
                    <a:pt x="399711" y="838857"/>
                    <a:pt x="355325" y="821426"/>
                    <a:pt x="313034" y="828284"/>
                  </a:cubicBezTo>
                  <a:cubicBezTo>
                    <a:pt x="307509" y="823998"/>
                    <a:pt x="300080" y="825332"/>
                    <a:pt x="293984" y="821426"/>
                  </a:cubicBezTo>
                  <a:cubicBezTo>
                    <a:pt x="283779" y="827570"/>
                    <a:pt x="271766" y="829989"/>
                    <a:pt x="259979" y="828284"/>
                  </a:cubicBezTo>
                  <a:lnTo>
                    <a:pt x="257122" y="832665"/>
                  </a:lnTo>
                  <a:cubicBezTo>
                    <a:pt x="281887" y="846858"/>
                    <a:pt x="315415" y="830094"/>
                    <a:pt x="344561" y="835714"/>
                  </a:cubicBezTo>
                  <a:cubicBezTo>
                    <a:pt x="351705" y="837047"/>
                    <a:pt x="355325" y="843048"/>
                    <a:pt x="362087" y="843048"/>
                  </a:cubicBezTo>
                  <a:cubicBezTo>
                    <a:pt x="373994" y="843048"/>
                    <a:pt x="363992" y="848191"/>
                    <a:pt x="358944" y="850382"/>
                  </a:cubicBezTo>
                  <a:cubicBezTo>
                    <a:pt x="338370" y="849239"/>
                    <a:pt x="313224" y="838857"/>
                    <a:pt x="294365" y="846286"/>
                  </a:cubicBezTo>
                  <a:cubicBezTo>
                    <a:pt x="281982" y="845143"/>
                    <a:pt x="275315" y="857526"/>
                    <a:pt x="267885" y="861431"/>
                  </a:cubicBezTo>
                  <a:cubicBezTo>
                    <a:pt x="263218" y="861431"/>
                    <a:pt x="255693" y="860860"/>
                    <a:pt x="257598" y="866574"/>
                  </a:cubicBezTo>
                  <a:cubicBezTo>
                    <a:pt x="285602" y="878767"/>
                    <a:pt x="311700" y="851620"/>
                    <a:pt x="339323" y="864955"/>
                  </a:cubicBezTo>
                  <a:cubicBezTo>
                    <a:pt x="348086" y="870480"/>
                    <a:pt x="329798" y="868480"/>
                    <a:pt x="326464" y="868860"/>
                  </a:cubicBezTo>
                  <a:cubicBezTo>
                    <a:pt x="315986" y="876576"/>
                    <a:pt x="301889" y="877338"/>
                    <a:pt x="290650" y="881910"/>
                  </a:cubicBezTo>
                  <a:cubicBezTo>
                    <a:pt x="304271" y="886482"/>
                    <a:pt x="319225" y="881910"/>
                    <a:pt x="332560" y="879910"/>
                  </a:cubicBezTo>
                  <a:cubicBezTo>
                    <a:pt x="336751" y="882672"/>
                    <a:pt x="336846" y="882672"/>
                    <a:pt x="335227" y="889435"/>
                  </a:cubicBezTo>
                  <a:cubicBezTo>
                    <a:pt x="318653" y="894483"/>
                    <a:pt x="299032" y="890864"/>
                    <a:pt x="283792" y="899817"/>
                  </a:cubicBezTo>
                  <a:lnTo>
                    <a:pt x="283792" y="903531"/>
                  </a:lnTo>
                  <a:cubicBezTo>
                    <a:pt x="296841" y="911437"/>
                    <a:pt x="311510" y="893435"/>
                    <a:pt x="323892" y="909151"/>
                  </a:cubicBezTo>
                  <a:cubicBezTo>
                    <a:pt x="360563" y="904674"/>
                    <a:pt x="393710" y="917152"/>
                    <a:pt x="425810" y="909151"/>
                  </a:cubicBezTo>
                  <a:cubicBezTo>
                    <a:pt x="431334" y="909723"/>
                    <a:pt x="437240" y="907818"/>
                    <a:pt x="441335" y="910961"/>
                  </a:cubicBezTo>
                  <a:lnTo>
                    <a:pt x="434858" y="914866"/>
                  </a:lnTo>
                  <a:cubicBezTo>
                    <a:pt x="434858" y="916200"/>
                    <a:pt x="434858" y="917343"/>
                    <a:pt x="434858" y="918581"/>
                  </a:cubicBezTo>
                  <a:cubicBezTo>
                    <a:pt x="424667" y="920010"/>
                    <a:pt x="406950" y="927154"/>
                    <a:pt x="398854" y="920296"/>
                  </a:cubicBezTo>
                  <a:cubicBezTo>
                    <a:pt x="386376" y="917819"/>
                    <a:pt x="375899" y="928964"/>
                    <a:pt x="365231" y="919724"/>
                  </a:cubicBezTo>
                  <a:cubicBezTo>
                    <a:pt x="332655" y="915628"/>
                    <a:pt x="291031" y="926868"/>
                    <a:pt x="257312" y="932583"/>
                  </a:cubicBezTo>
                  <a:lnTo>
                    <a:pt x="264266" y="936869"/>
                  </a:lnTo>
                  <a:lnTo>
                    <a:pt x="264266" y="940393"/>
                  </a:lnTo>
                  <a:lnTo>
                    <a:pt x="257693" y="944394"/>
                  </a:lnTo>
                  <a:cubicBezTo>
                    <a:pt x="257693" y="945727"/>
                    <a:pt x="257693" y="946870"/>
                    <a:pt x="257693" y="948108"/>
                  </a:cubicBezTo>
                  <a:cubicBezTo>
                    <a:pt x="268133" y="950976"/>
                    <a:pt x="279177" y="950776"/>
                    <a:pt x="289507" y="947537"/>
                  </a:cubicBezTo>
                  <a:lnTo>
                    <a:pt x="277791" y="940965"/>
                  </a:lnTo>
                  <a:cubicBezTo>
                    <a:pt x="276743" y="938679"/>
                    <a:pt x="275791" y="936488"/>
                    <a:pt x="280934" y="935250"/>
                  </a:cubicBezTo>
                  <a:cubicBezTo>
                    <a:pt x="296746" y="941536"/>
                    <a:pt x="315701" y="931630"/>
                    <a:pt x="333131" y="935250"/>
                  </a:cubicBezTo>
                  <a:cubicBezTo>
                    <a:pt x="337989" y="938869"/>
                    <a:pt x="335608" y="941918"/>
                    <a:pt x="335894" y="945251"/>
                  </a:cubicBezTo>
                  <a:lnTo>
                    <a:pt x="327416" y="946680"/>
                  </a:lnTo>
                  <a:lnTo>
                    <a:pt x="319892" y="942870"/>
                  </a:lnTo>
                  <a:cubicBezTo>
                    <a:pt x="314367" y="944299"/>
                    <a:pt x="318177" y="948394"/>
                    <a:pt x="313129" y="950300"/>
                  </a:cubicBezTo>
                  <a:cubicBezTo>
                    <a:pt x="309823" y="951756"/>
                    <a:pt x="306638" y="953481"/>
                    <a:pt x="303604" y="955443"/>
                  </a:cubicBezTo>
                  <a:cubicBezTo>
                    <a:pt x="302461" y="967254"/>
                    <a:pt x="281030" y="958015"/>
                    <a:pt x="272743" y="961729"/>
                  </a:cubicBezTo>
                  <a:cubicBezTo>
                    <a:pt x="264467" y="967349"/>
                    <a:pt x="255186" y="971331"/>
                    <a:pt x="245406" y="973445"/>
                  </a:cubicBezTo>
                  <a:cubicBezTo>
                    <a:pt x="244739" y="976112"/>
                    <a:pt x="252074" y="978303"/>
                    <a:pt x="254931" y="979255"/>
                  </a:cubicBezTo>
                  <a:cubicBezTo>
                    <a:pt x="268473" y="973093"/>
                    <a:pt x="284178" y="973988"/>
                    <a:pt x="296936" y="981637"/>
                  </a:cubicBezTo>
                  <a:cubicBezTo>
                    <a:pt x="288935" y="983160"/>
                    <a:pt x="292745" y="988400"/>
                    <a:pt x="287411" y="990590"/>
                  </a:cubicBezTo>
                  <a:cubicBezTo>
                    <a:pt x="272267" y="990590"/>
                    <a:pt x="259313" y="984970"/>
                    <a:pt x="245025" y="992400"/>
                  </a:cubicBezTo>
                  <a:cubicBezTo>
                    <a:pt x="245025" y="993543"/>
                    <a:pt x="245025" y="994686"/>
                    <a:pt x="245025" y="996019"/>
                  </a:cubicBezTo>
                  <a:lnTo>
                    <a:pt x="238453" y="999924"/>
                  </a:lnTo>
                  <a:lnTo>
                    <a:pt x="238453" y="1003544"/>
                  </a:lnTo>
                  <a:cubicBezTo>
                    <a:pt x="261694" y="1015546"/>
                    <a:pt x="286078" y="985065"/>
                    <a:pt x="301223" y="1005354"/>
                  </a:cubicBezTo>
                  <a:cubicBezTo>
                    <a:pt x="305033" y="1005354"/>
                    <a:pt x="312367" y="1005354"/>
                    <a:pt x="310748" y="1010402"/>
                  </a:cubicBezTo>
                  <a:cubicBezTo>
                    <a:pt x="309128" y="1015450"/>
                    <a:pt x="298841" y="1012307"/>
                    <a:pt x="294650" y="1009259"/>
                  </a:cubicBezTo>
                  <a:cubicBezTo>
                    <a:pt x="277315" y="1005164"/>
                    <a:pt x="266075" y="1023737"/>
                    <a:pt x="248549" y="1020117"/>
                  </a:cubicBezTo>
                  <a:cubicBezTo>
                    <a:pt x="243692" y="1024023"/>
                    <a:pt x="243596" y="1024023"/>
                    <a:pt x="248549" y="1027356"/>
                  </a:cubicBezTo>
                  <a:cubicBezTo>
                    <a:pt x="277601" y="1024594"/>
                    <a:pt x="304747" y="1016593"/>
                    <a:pt x="333512" y="1027356"/>
                  </a:cubicBezTo>
                  <a:cubicBezTo>
                    <a:pt x="351468" y="1020794"/>
                    <a:pt x="371269" y="1021442"/>
                    <a:pt x="388757" y="1029166"/>
                  </a:cubicBezTo>
                  <a:cubicBezTo>
                    <a:pt x="372470" y="1036215"/>
                    <a:pt x="350657" y="1025833"/>
                    <a:pt x="334751" y="1034215"/>
                  </a:cubicBezTo>
                  <a:cubicBezTo>
                    <a:pt x="326654" y="1037358"/>
                    <a:pt x="320939" y="1030881"/>
                    <a:pt x="314272" y="1027833"/>
                  </a:cubicBezTo>
                  <a:cubicBezTo>
                    <a:pt x="307700" y="1029833"/>
                    <a:pt x="311510" y="1039167"/>
                    <a:pt x="310557" y="1043358"/>
                  </a:cubicBezTo>
                  <a:lnTo>
                    <a:pt x="320082" y="1049835"/>
                  </a:lnTo>
                  <a:cubicBezTo>
                    <a:pt x="332274" y="1050693"/>
                    <a:pt x="344085" y="1047073"/>
                    <a:pt x="353896" y="1053360"/>
                  </a:cubicBezTo>
                  <a:cubicBezTo>
                    <a:pt x="364945" y="1054693"/>
                    <a:pt x="365802" y="1045359"/>
                    <a:pt x="378947" y="1046026"/>
                  </a:cubicBezTo>
                  <a:cubicBezTo>
                    <a:pt x="399902" y="1055551"/>
                    <a:pt x="426572" y="1044121"/>
                    <a:pt x="448479" y="1053360"/>
                  </a:cubicBezTo>
                  <a:cubicBezTo>
                    <a:pt x="438478" y="1064695"/>
                    <a:pt x="408950" y="1048883"/>
                    <a:pt x="395996" y="1062885"/>
                  </a:cubicBezTo>
                  <a:cubicBezTo>
                    <a:pt x="395139" y="1065743"/>
                    <a:pt x="397520" y="1067552"/>
                    <a:pt x="401616" y="1068885"/>
                  </a:cubicBezTo>
                  <a:cubicBezTo>
                    <a:pt x="400568" y="1072315"/>
                    <a:pt x="394758" y="1073076"/>
                    <a:pt x="392091" y="1075363"/>
                  </a:cubicBezTo>
                  <a:cubicBezTo>
                    <a:pt x="378375" y="1072505"/>
                    <a:pt x="367326" y="1081173"/>
                    <a:pt x="356182" y="1076982"/>
                  </a:cubicBezTo>
                  <a:lnTo>
                    <a:pt x="356182" y="1073362"/>
                  </a:lnTo>
                  <a:cubicBezTo>
                    <a:pt x="340942" y="1069934"/>
                    <a:pt x="323035" y="1077839"/>
                    <a:pt x="307128" y="1078887"/>
                  </a:cubicBezTo>
                  <a:cubicBezTo>
                    <a:pt x="301699" y="1081840"/>
                    <a:pt x="301508" y="1088412"/>
                    <a:pt x="309414" y="1091555"/>
                  </a:cubicBezTo>
                  <a:cubicBezTo>
                    <a:pt x="310271" y="1093746"/>
                    <a:pt x="310748" y="1097080"/>
                    <a:pt x="314462" y="1097175"/>
                  </a:cubicBezTo>
                  <a:cubicBezTo>
                    <a:pt x="324628" y="1097918"/>
                    <a:pt x="334843" y="1096727"/>
                    <a:pt x="344561" y="1093651"/>
                  </a:cubicBezTo>
                  <a:cubicBezTo>
                    <a:pt x="352630" y="1095556"/>
                    <a:pt x="360459" y="1098366"/>
                    <a:pt x="367898" y="1102033"/>
                  </a:cubicBezTo>
                  <a:cubicBezTo>
                    <a:pt x="367898" y="1108034"/>
                    <a:pt x="355801" y="1103461"/>
                    <a:pt x="352753" y="1101080"/>
                  </a:cubicBezTo>
                  <a:cubicBezTo>
                    <a:pt x="333731" y="1103652"/>
                    <a:pt x="315280" y="1109424"/>
                    <a:pt x="298175" y="1118130"/>
                  </a:cubicBezTo>
                  <a:cubicBezTo>
                    <a:pt x="341990" y="1122988"/>
                    <a:pt x="385043" y="1113844"/>
                    <a:pt x="428667" y="1121273"/>
                  </a:cubicBezTo>
                  <a:cubicBezTo>
                    <a:pt x="410284" y="1131846"/>
                    <a:pt x="388281" y="1124607"/>
                    <a:pt x="365421" y="1126607"/>
                  </a:cubicBezTo>
                  <a:lnTo>
                    <a:pt x="355896" y="1134132"/>
                  </a:lnTo>
                  <a:cubicBezTo>
                    <a:pt x="334655" y="1138132"/>
                    <a:pt x="320273" y="1124607"/>
                    <a:pt x="303699" y="1135942"/>
                  </a:cubicBezTo>
                  <a:lnTo>
                    <a:pt x="303699" y="1139657"/>
                  </a:lnTo>
                  <a:cubicBezTo>
                    <a:pt x="310652" y="1143752"/>
                    <a:pt x="320082" y="1139657"/>
                    <a:pt x="326273" y="1144991"/>
                  </a:cubicBezTo>
                  <a:cubicBezTo>
                    <a:pt x="374756" y="1133465"/>
                    <a:pt x="426762" y="1149182"/>
                    <a:pt x="471339" y="1167279"/>
                  </a:cubicBezTo>
                  <a:cubicBezTo>
                    <a:pt x="479054" y="1162326"/>
                    <a:pt x="482960" y="1159659"/>
                    <a:pt x="492294" y="1162802"/>
                  </a:cubicBezTo>
                  <a:cubicBezTo>
                    <a:pt x="501248" y="1149182"/>
                    <a:pt x="526298" y="1159373"/>
                    <a:pt x="544205" y="1156420"/>
                  </a:cubicBezTo>
                  <a:lnTo>
                    <a:pt x="551730" y="1162136"/>
                  </a:lnTo>
                  <a:cubicBezTo>
                    <a:pt x="519536" y="1175280"/>
                    <a:pt x="478197" y="1169946"/>
                    <a:pt x="442764" y="1174709"/>
                  </a:cubicBezTo>
                  <a:cubicBezTo>
                    <a:pt x="435335" y="1176804"/>
                    <a:pt x="414951" y="1169184"/>
                    <a:pt x="415808" y="1180519"/>
                  </a:cubicBezTo>
                  <a:cubicBezTo>
                    <a:pt x="421098" y="1182185"/>
                    <a:pt x="426684" y="1182709"/>
                    <a:pt x="432191" y="1182042"/>
                  </a:cubicBezTo>
                  <a:lnTo>
                    <a:pt x="446955" y="1191567"/>
                  </a:lnTo>
                  <a:cubicBezTo>
                    <a:pt x="438097" y="1197092"/>
                    <a:pt x="429810" y="1186710"/>
                    <a:pt x="420285" y="1189758"/>
                  </a:cubicBezTo>
                  <a:cubicBezTo>
                    <a:pt x="404855" y="1189758"/>
                    <a:pt x="391710" y="1185757"/>
                    <a:pt x="395615" y="1206332"/>
                  </a:cubicBezTo>
                  <a:cubicBezTo>
                    <a:pt x="399902" y="1209474"/>
                    <a:pt x="405902" y="1207570"/>
                    <a:pt x="411332" y="1208236"/>
                  </a:cubicBezTo>
                  <a:cubicBezTo>
                    <a:pt x="419237" y="1204236"/>
                    <a:pt x="444288" y="1199473"/>
                    <a:pt x="448098" y="1209094"/>
                  </a:cubicBezTo>
                  <a:cubicBezTo>
                    <a:pt x="438573" y="1220905"/>
                    <a:pt x="419523" y="1210808"/>
                    <a:pt x="408760" y="1221095"/>
                  </a:cubicBezTo>
                  <a:cubicBezTo>
                    <a:pt x="407617" y="1229191"/>
                    <a:pt x="410665" y="1232430"/>
                    <a:pt x="418285" y="1226810"/>
                  </a:cubicBezTo>
                  <a:cubicBezTo>
                    <a:pt x="442214" y="1231982"/>
                    <a:pt x="466827" y="1233202"/>
                    <a:pt x="491151" y="1230430"/>
                  </a:cubicBezTo>
                  <a:lnTo>
                    <a:pt x="500676" y="1235764"/>
                  </a:lnTo>
                  <a:lnTo>
                    <a:pt x="500676" y="1243098"/>
                  </a:lnTo>
                  <a:cubicBezTo>
                    <a:pt x="496199" y="1247956"/>
                    <a:pt x="464195" y="1241479"/>
                    <a:pt x="470482" y="1248241"/>
                  </a:cubicBezTo>
                  <a:cubicBezTo>
                    <a:pt x="481626" y="1248908"/>
                    <a:pt x="523917" y="1244908"/>
                    <a:pt x="497628" y="1259767"/>
                  </a:cubicBezTo>
                  <a:lnTo>
                    <a:pt x="490580" y="1256243"/>
                  </a:lnTo>
                  <a:cubicBezTo>
                    <a:pt x="464957" y="1264815"/>
                    <a:pt x="438097" y="1256243"/>
                    <a:pt x="411998" y="1266911"/>
                  </a:cubicBezTo>
                  <a:cubicBezTo>
                    <a:pt x="403807" y="1266339"/>
                    <a:pt x="343990" y="1267767"/>
                    <a:pt x="353229" y="1274340"/>
                  </a:cubicBezTo>
                  <a:cubicBezTo>
                    <a:pt x="377232" y="1276340"/>
                    <a:pt x="403426" y="1282341"/>
                    <a:pt x="426191" y="1275102"/>
                  </a:cubicBezTo>
                  <a:cubicBezTo>
                    <a:pt x="430763" y="1276245"/>
                    <a:pt x="427524" y="1280531"/>
                    <a:pt x="428477" y="1283675"/>
                  </a:cubicBezTo>
                  <a:cubicBezTo>
                    <a:pt x="445907" y="1291580"/>
                    <a:pt x="579638" y="1310249"/>
                    <a:pt x="579638" y="1287770"/>
                  </a:cubicBezTo>
                  <a:lnTo>
                    <a:pt x="573257" y="1283770"/>
                  </a:lnTo>
                  <a:cubicBezTo>
                    <a:pt x="573257" y="1282626"/>
                    <a:pt x="573257" y="1281483"/>
                    <a:pt x="573257" y="1280150"/>
                  </a:cubicBezTo>
                  <a:lnTo>
                    <a:pt x="579829" y="1276245"/>
                  </a:lnTo>
                  <a:lnTo>
                    <a:pt x="579829" y="1268910"/>
                  </a:lnTo>
                  <a:cubicBezTo>
                    <a:pt x="573923" y="1265101"/>
                    <a:pt x="565446" y="1269577"/>
                    <a:pt x="560779" y="1264815"/>
                  </a:cubicBezTo>
                  <a:cubicBezTo>
                    <a:pt x="558874" y="1259100"/>
                    <a:pt x="566399" y="1259862"/>
                    <a:pt x="571066" y="1259671"/>
                  </a:cubicBezTo>
                  <a:lnTo>
                    <a:pt x="585639" y="1250146"/>
                  </a:lnTo>
                  <a:cubicBezTo>
                    <a:pt x="584591" y="1249480"/>
                    <a:pt x="582686" y="1248146"/>
                    <a:pt x="580400" y="1246813"/>
                  </a:cubicBezTo>
                  <a:lnTo>
                    <a:pt x="580400" y="1232335"/>
                  </a:lnTo>
                  <a:cubicBezTo>
                    <a:pt x="577162" y="1228906"/>
                    <a:pt x="570304" y="1231573"/>
                    <a:pt x="567446" y="1228334"/>
                  </a:cubicBezTo>
                  <a:cubicBezTo>
                    <a:pt x="572495" y="1225476"/>
                    <a:pt x="583067" y="1227477"/>
                    <a:pt x="579734" y="1220714"/>
                  </a:cubicBezTo>
                  <a:cubicBezTo>
                    <a:pt x="568875" y="1217095"/>
                    <a:pt x="576305" y="1211189"/>
                    <a:pt x="582210" y="1208046"/>
                  </a:cubicBezTo>
                  <a:lnTo>
                    <a:pt x="590592" y="1208046"/>
                  </a:lnTo>
                  <a:cubicBezTo>
                    <a:pt x="593450" y="1211475"/>
                    <a:pt x="593450" y="1211475"/>
                    <a:pt x="593450" y="1293771"/>
                  </a:cubicBezTo>
                  <a:lnTo>
                    <a:pt x="586973" y="1297867"/>
                  </a:lnTo>
                  <a:lnTo>
                    <a:pt x="586973" y="1334538"/>
                  </a:lnTo>
                  <a:lnTo>
                    <a:pt x="593259" y="1338443"/>
                  </a:lnTo>
                  <a:cubicBezTo>
                    <a:pt x="565827" y="1349207"/>
                    <a:pt x="532394" y="1342063"/>
                    <a:pt x="505820" y="1357969"/>
                  </a:cubicBezTo>
                  <a:cubicBezTo>
                    <a:pt x="485246" y="1355874"/>
                    <a:pt x="466672" y="1368542"/>
                    <a:pt x="448670" y="1378829"/>
                  </a:cubicBezTo>
                  <a:lnTo>
                    <a:pt x="448670" y="1382544"/>
                  </a:lnTo>
                  <a:cubicBezTo>
                    <a:pt x="455432" y="1387354"/>
                    <a:pt x="463827" y="1389269"/>
                    <a:pt x="472006" y="1387878"/>
                  </a:cubicBezTo>
                  <a:lnTo>
                    <a:pt x="486960" y="1397403"/>
                  </a:lnTo>
                  <a:cubicBezTo>
                    <a:pt x="481626" y="1406928"/>
                    <a:pt x="445622" y="1398355"/>
                    <a:pt x="451051" y="1405594"/>
                  </a:cubicBezTo>
                  <a:cubicBezTo>
                    <a:pt x="455432" y="1408643"/>
                    <a:pt x="492770" y="1409023"/>
                    <a:pt x="476006" y="1415119"/>
                  </a:cubicBezTo>
                  <a:cubicBezTo>
                    <a:pt x="473911" y="1418644"/>
                    <a:pt x="475340" y="1422263"/>
                    <a:pt x="474959" y="1425883"/>
                  </a:cubicBezTo>
                  <a:cubicBezTo>
                    <a:pt x="474578" y="1429502"/>
                    <a:pt x="458099" y="1427788"/>
                    <a:pt x="461909" y="1433503"/>
                  </a:cubicBezTo>
                  <a:cubicBezTo>
                    <a:pt x="472963" y="1437141"/>
                    <a:pt x="484475" y="1439189"/>
                    <a:pt x="496104" y="1439599"/>
                  </a:cubicBezTo>
                  <a:cubicBezTo>
                    <a:pt x="501629" y="1436170"/>
                    <a:pt x="512297" y="1436741"/>
                    <a:pt x="517345" y="1432264"/>
                  </a:cubicBezTo>
                  <a:cubicBezTo>
                    <a:pt x="529442" y="1431121"/>
                    <a:pt x="599641" y="1438932"/>
                    <a:pt x="563351" y="1417596"/>
                  </a:cubicBezTo>
                  <a:cubicBezTo>
                    <a:pt x="551444" y="1418453"/>
                    <a:pt x="539633" y="1414929"/>
                    <a:pt x="529537" y="1421501"/>
                  </a:cubicBezTo>
                  <a:lnTo>
                    <a:pt x="521060" y="1419882"/>
                  </a:lnTo>
                  <a:lnTo>
                    <a:pt x="521060" y="1415500"/>
                  </a:lnTo>
                  <a:cubicBezTo>
                    <a:pt x="534204" y="1405308"/>
                    <a:pt x="550587" y="1413024"/>
                    <a:pt x="566303" y="1413881"/>
                  </a:cubicBezTo>
                  <a:cubicBezTo>
                    <a:pt x="582020" y="1414739"/>
                    <a:pt x="571352" y="1397308"/>
                    <a:pt x="564017" y="1395403"/>
                  </a:cubicBezTo>
                  <a:cubicBezTo>
                    <a:pt x="549941" y="1399994"/>
                    <a:pt x="534674" y="1399318"/>
                    <a:pt x="521060" y="1393498"/>
                  </a:cubicBezTo>
                  <a:lnTo>
                    <a:pt x="521060" y="1389783"/>
                  </a:lnTo>
                  <a:cubicBezTo>
                    <a:pt x="534776" y="1387687"/>
                    <a:pt x="555254" y="1383020"/>
                    <a:pt x="570209" y="1380258"/>
                  </a:cubicBezTo>
                  <a:cubicBezTo>
                    <a:pt x="575828" y="1378925"/>
                    <a:pt x="570780" y="1374257"/>
                    <a:pt x="577257" y="1373209"/>
                  </a:cubicBezTo>
                  <a:lnTo>
                    <a:pt x="586782" y="1378448"/>
                  </a:lnTo>
                  <a:lnTo>
                    <a:pt x="586782" y="1385687"/>
                  </a:lnTo>
                  <a:lnTo>
                    <a:pt x="593164" y="1389593"/>
                  </a:lnTo>
                  <a:cubicBezTo>
                    <a:pt x="577829" y="1401213"/>
                    <a:pt x="591735" y="1431026"/>
                    <a:pt x="586115" y="1448838"/>
                  </a:cubicBezTo>
                  <a:cubicBezTo>
                    <a:pt x="586115" y="1490939"/>
                    <a:pt x="587354" y="1555709"/>
                    <a:pt x="586782" y="1606572"/>
                  </a:cubicBezTo>
                  <a:lnTo>
                    <a:pt x="580496" y="1610667"/>
                  </a:lnTo>
                  <a:lnTo>
                    <a:pt x="580496" y="1680295"/>
                  </a:lnTo>
                  <a:lnTo>
                    <a:pt x="573733" y="1684391"/>
                  </a:lnTo>
                  <a:lnTo>
                    <a:pt x="573733" y="1691630"/>
                  </a:lnTo>
                  <a:lnTo>
                    <a:pt x="579924" y="1695440"/>
                  </a:lnTo>
                  <a:lnTo>
                    <a:pt x="573923" y="1699250"/>
                  </a:lnTo>
                  <a:cubicBezTo>
                    <a:pt x="572590" y="1702489"/>
                    <a:pt x="575733" y="1704203"/>
                    <a:pt x="578972" y="1705727"/>
                  </a:cubicBezTo>
                  <a:cubicBezTo>
                    <a:pt x="581924" y="1710871"/>
                    <a:pt x="578972" y="1718014"/>
                    <a:pt x="580210" y="1724777"/>
                  </a:cubicBezTo>
                  <a:lnTo>
                    <a:pt x="574304" y="1728873"/>
                  </a:lnTo>
                  <a:lnTo>
                    <a:pt x="580019" y="1732683"/>
                  </a:lnTo>
                  <a:lnTo>
                    <a:pt x="580019" y="1739636"/>
                  </a:lnTo>
                  <a:lnTo>
                    <a:pt x="586687" y="1743637"/>
                  </a:lnTo>
                  <a:lnTo>
                    <a:pt x="580400" y="1747447"/>
                  </a:lnTo>
                  <a:lnTo>
                    <a:pt x="580400" y="1765735"/>
                  </a:lnTo>
                  <a:lnTo>
                    <a:pt x="586877" y="1769926"/>
                  </a:lnTo>
                  <a:lnTo>
                    <a:pt x="586020" y="1773641"/>
                  </a:lnTo>
                  <a:lnTo>
                    <a:pt x="580686" y="1776593"/>
                  </a:lnTo>
                  <a:cubicBezTo>
                    <a:pt x="580686" y="1778593"/>
                    <a:pt x="580686" y="1780974"/>
                    <a:pt x="580019" y="1783832"/>
                  </a:cubicBezTo>
                  <a:lnTo>
                    <a:pt x="574304" y="1787737"/>
                  </a:lnTo>
                  <a:lnTo>
                    <a:pt x="573638" y="1791262"/>
                  </a:lnTo>
                  <a:lnTo>
                    <a:pt x="579924" y="1795262"/>
                  </a:lnTo>
                  <a:cubicBezTo>
                    <a:pt x="579924" y="1796310"/>
                    <a:pt x="579924" y="1797453"/>
                    <a:pt x="579924" y="1798786"/>
                  </a:cubicBezTo>
                  <a:lnTo>
                    <a:pt x="586496" y="1802692"/>
                  </a:lnTo>
                  <a:lnTo>
                    <a:pt x="586496" y="1806311"/>
                  </a:lnTo>
                  <a:cubicBezTo>
                    <a:pt x="579543" y="1809169"/>
                    <a:pt x="570875" y="1807264"/>
                    <a:pt x="573352" y="1817360"/>
                  </a:cubicBezTo>
                  <a:cubicBezTo>
                    <a:pt x="586687" y="1822694"/>
                    <a:pt x="575162" y="1827647"/>
                    <a:pt x="567161" y="1831934"/>
                  </a:cubicBezTo>
                  <a:lnTo>
                    <a:pt x="567161" y="1843078"/>
                  </a:lnTo>
                  <a:lnTo>
                    <a:pt x="573257" y="1846888"/>
                  </a:lnTo>
                  <a:lnTo>
                    <a:pt x="573257" y="1861270"/>
                  </a:lnTo>
                  <a:lnTo>
                    <a:pt x="580019" y="1865461"/>
                  </a:lnTo>
                  <a:lnTo>
                    <a:pt x="580019" y="1868891"/>
                  </a:lnTo>
                  <a:lnTo>
                    <a:pt x="586211" y="1872796"/>
                  </a:lnTo>
                  <a:cubicBezTo>
                    <a:pt x="583639" y="1876034"/>
                    <a:pt x="574019" y="1872796"/>
                    <a:pt x="573542" y="1877082"/>
                  </a:cubicBezTo>
                  <a:cubicBezTo>
                    <a:pt x="572792" y="1883178"/>
                    <a:pt x="573049" y="1889274"/>
                    <a:pt x="574304" y="1895274"/>
                  </a:cubicBezTo>
                  <a:cubicBezTo>
                    <a:pt x="582305" y="1900132"/>
                    <a:pt x="582305" y="1900418"/>
                    <a:pt x="573733" y="1905657"/>
                  </a:cubicBezTo>
                  <a:lnTo>
                    <a:pt x="573733" y="1916896"/>
                  </a:lnTo>
                  <a:lnTo>
                    <a:pt x="567065" y="1920992"/>
                  </a:lnTo>
                  <a:lnTo>
                    <a:pt x="573447" y="1924992"/>
                  </a:lnTo>
                  <a:lnTo>
                    <a:pt x="573447" y="1932041"/>
                  </a:lnTo>
                  <a:lnTo>
                    <a:pt x="579448" y="1935851"/>
                  </a:lnTo>
                  <a:lnTo>
                    <a:pt x="573828" y="1939757"/>
                  </a:lnTo>
                  <a:lnTo>
                    <a:pt x="579448" y="1942899"/>
                  </a:lnTo>
                  <a:lnTo>
                    <a:pt x="579448" y="1949757"/>
                  </a:lnTo>
                  <a:lnTo>
                    <a:pt x="586211" y="1954235"/>
                  </a:lnTo>
                  <a:lnTo>
                    <a:pt x="586211" y="2090442"/>
                  </a:lnTo>
                  <a:lnTo>
                    <a:pt x="580210" y="2094252"/>
                  </a:lnTo>
                  <a:lnTo>
                    <a:pt x="586401" y="2098062"/>
                  </a:lnTo>
                  <a:lnTo>
                    <a:pt x="586401" y="2105206"/>
                  </a:lnTo>
                  <a:lnTo>
                    <a:pt x="580305" y="2109206"/>
                  </a:lnTo>
                  <a:cubicBezTo>
                    <a:pt x="585639" y="2111111"/>
                    <a:pt x="588497" y="2115492"/>
                    <a:pt x="585449" y="2120636"/>
                  </a:cubicBezTo>
                  <a:lnTo>
                    <a:pt x="580781" y="2123208"/>
                  </a:lnTo>
                  <a:lnTo>
                    <a:pt x="586592" y="2130828"/>
                  </a:lnTo>
                  <a:lnTo>
                    <a:pt x="580019" y="2134829"/>
                  </a:lnTo>
                  <a:lnTo>
                    <a:pt x="580019" y="2189979"/>
                  </a:lnTo>
                  <a:lnTo>
                    <a:pt x="573352" y="2193883"/>
                  </a:lnTo>
                  <a:cubicBezTo>
                    <a:pt x="573352" y="2195217"/>
                    <a:pt x="573352" y="2196360"/>
                    <a:pt x="573352" y="2197503"/>
                  </a:cubicBezTo>
                  <a:lnTo>
                    <a:pt x="579638" y="2201504"/>
                  </a:lnTo>
                  <a:cubicBezTo>
                    <a:pt x="579638" y="2202837"/>
                    <a:pt x="579067" y="2204075"/>
                    <a:pt x="578876" y="2205218"/>
                  </a:cubicBezTo>
                  <a:lnTo>
                    <a:pt x="573923" y="2207981"/>
                  </a:lnTo>
                  <a:cubicBezTo>
                    <a:pt x="571256" y="2232078"/>
                    <a:pt x="573923" y="2257892"/>
                    <a:pt x="572971" y="2282180"/>
                  </a:cubicBezTo>
                  <a:lnTo>
                    <a:pt x="566875" y="2285609"/>
                  </a:lnTo>
                  <a:lnTo>
                    <a:pt x="566875" y="2293134"/>
                  </a:lnTo>
                  <a:lnTo>
                    <a:pt x="572780" y="2296944"/>
                  </a:lnTo>
                  <a:lnTo>
                    <a:pt x="572780" y="2311327"/>
                  </a:lnTo>
                  <a:cubicBezTo>
                    <a:pt x="574590" y="2313041"/>
                    <a:pt x="579829" y="2313708"/>
                    <a:pt x="579067" y="2316946"/>
                  </a:cubicBezTo>
                  <a:close/>
                  <a:moveTo>
                    <a:pt x="315605" y="1062314"/>
                  </a:moveTo>
                  <a:cubicBezTo>
                    <a:pt x="323640" y="1068885"/>
                    <a:pt x="335193" y="1068885"/>
                    <a:pt x="343228" y="1062314"/>
                  </a:cubicBezTo>
                  <a:cubicBezTo>
                    <a:pt x="334213" y="1059646"/>
                    <a:pt x="324620" y="1059646"/>
                    <a:pt x="315605" y="1062314"/>
                  </a:cubicBezTo>
                  <a:close/>
                  <a:moveTo>
                    <a:pt x="47096" y="277453"/>
                  </a:moveTo>
                  <a:cubicBezTo>
                    <a:pt x="41095" y="274501"/>
                    <a:pt x="41095" y="274501"/>
                    <a:pt x="34142" y="277453"/>
                  </a:cubicBezTo>
                  <a:lnTo>
                    <a:pt x="40619" y="281358"/>
                  </a:lnTo>
                  <a:lnTo>
                    <a:pt x="33665" y="284788"/>
                  </a:lnTo>
                  <a:cubicBezTo>
                    <a:pt x="37746" y="287455"/>
                    <a:pt x="43015" y="287455"/>
                    <a:pt x="47096" y="284788"/>
                  </a:cubicBezTo>
                  <a:close/>
                  <a:moveTo>
                    <a:pt x="76909" y="478050"/>
                  </a:moveTo>
                  <a:lnTo>
                    <a:pt x="89863" y="478050"/>
                  </a:lnTo>
                  <a:cubicBezTo>
                    <a:pt x="94530" y="474240"/>
                    <a:pt x="94530" y="474240"/>
                    <a:pt x="89863" y="470620"/>
                  </a:cubicBezTo>
                  <a:lnTo>
                    <a:pt x="77004" y="470620"/>
                  </a:lnTo>
                  <a:cubicBezTo>
                    <a:pt x="71861" y="474430"/>
                    <a:pt x="71861" y="474430"/>
                    <a:pt x="76718" y="478050"/>
                  </a:cubicBezTo>
                  <a:close/>
                  <a:moveTo>
                    <a:pt x="73385" y="652929"/>
                  </a:moveTo>
                  <a:cubicBezTo>
                    <a:pt x="77345" y="655644"/>
                    <a:pt x="82569" y="655644"/>
                    <a:pt x="86529" y="652929"/>
                  </a:cubicBezTo>
                  <a:lnTo>
                    <a:pt x="86529" y="649405"/>
                  </a:lnTo>
                  <a:cubicBezTo>
                    <a:pt x="80147" y="646643"/>
                    <a:pt x="80147" y="646738"/>
                    <a:pt x="73385" y="649405"/>
                  </a:cubicBezTo>
                  <a:close/>
                  <a:moveTo>
                    <a:pt x="112532" y="671979"/>
                  </a:moveTo>
                  <a:cubicBezTo>
                    <a:pt x="105831" y="667121"/>
                    <a:pt x="97441" y="665197"/>
                    <a:pt x="89291" y="666645"/>
                  </a:cubicBezTo>
                  <a:cubicBezTo>
                    <a:pt x="83814" y="669302"/>
                    <a:pt x="78614" y="672493"/>
                    <a:pt x="73766" y="676170"/>
                  </a:cubicBezTo>
                  <a:cubicBezTo>
                    <a:pt x="81862" y="678646"/>
                    <a:pt x="89958" y="675313"/>
                    <a:pt x="96816" y="681028"/>
                  </a:cubicBezTo>
                  <a:cubicBezTo>
                    <a:pt x="101960" y="680361"/>
                    <a:pt x="107865" y="682266"/>
                    <a:pt x="112532" y="679313"/>
                  </a:cubicBezTo>
                  <a:close/>
                  <a:moveTo>
                    <a:pt x="146727" y="649024"/>
                  </a:moveTo>
                  <a:cubicBezTo>
                    <a:pt x="127677" y="650834"/>
                    <a:pt x="108627" y="639499"/>
                    <a:pt x="93101" y="649881"/>
                  </a:cubicBezTo>
                  <a:cubicBezTo>
                    <a:pt x="106817" y="661311"/>
                    <a:pt x="120057" y="659406"/>
                    <a:pt x="135964" y="655405"/>
                  </a:cubicBezTo>
                  <a:close/>
                  <a:moveTo>
                    <a:pt x="227690" y="946489"/>
                  </a:moveTo>
                  <a:cubicBezTo>
                    <a:pt x="218165" y="946489"/>
                    <a:pt x="204258" y="945346"/>
                    <a:pt x="220451" y="953824"/>
                  </a:cubicBezTo>
                  <a:lnTo>
                    <a:pt x="228071" y="953824"/>
                  </a:lnTo>
                  <a:cubicBezTo>
                    <a:pt x="232166" y="949633"/>
                    <a:pt x="232262" y="949633"/>
                    <a:pt x="227499" y="946013"/>
                  </a:cubicBezTo>
                  <a:close/>
                  <a:moveTo>
                    <a:pt x="275696" y="1061456"/>
                  </a:moveTo>
                  <a:cubicBezTo>
                    <a:pt x="273505" y="1059551"/>
                    <a:pt x="270076" y="1060504"/>
                    <a:pt x="267123" y="1060218"/>
                  </a:cubicBezTo>
                  <a:cubicBezTo>
                    <a:pt x="262265" y="1062694"/>
                    <a:pt x="262361" y="1065076"/>
                    <a:pt x="267123" y="1067838"/>
                  </a:cubicBezTo>
                  <a:cubicBezTo>
                    <a:pt x="269028" y="1065838"/>
                    <a:pt x="276648" y="1063933"/>
                    <a:pt x="275696" y="1061456"/>
                  </a:cubicBezTo>
                  <a:close/>
                  <a:moveTo>
                    <a:pt x="383519" y="1222429"/>
                  </a:moveTo>
                  <a:cubicBezTo>
                    <a:pt x="378566" y="1222429"/>
                    <a:pt x="372755" y="1221095"/>
                    <a:pt x="368660" y="1224429"/>
                  </a:cubicBezTo>
                  <a:lnTo>
                    <a:pt x="375422" y="1227858"/>
                  </a:lnTo>
                  <a:lnTo>
                    <a:pt x="375422" y="1233002"/>
                  </a:lnTo>
                  <a:cubicBezTo>
                    <a:pt x="382090" y="1232430"/>
                    <a:pt x="388567" y="1235573"/>
                    <a:pt x="395139" y="1231668"/>
                  </a:cubicBezTo>
                  <a:lnTo>
                    <a:pt x="395139" y="1228048"/>
                  </a:lnTo>
                  <a:cubicBezTo>
                    <a:pt x="391607" y="1225543"/>
                    <a:pt x="387679" y="1223638"/>
                    <a:pt x="383519" y="1222429"/>
                  </a:cubicBezTo>
                  <a:close/>
                  <a:moveTo>
                    <a:pt x="359230" y="1185472"/>
                  </a:moveTo>
                  <a:cubicBezTo>
                    <a:pt x="373918" y="1185453"/>
                    <a:pt x="388421" y="1182205"/>
                    <a:pt x="401711" y="1175947"/>
                  </a:cubicBezTo>
                  <a:cubicBezTo>
                    <a:pt x="401711" y="1172899"/>
                    <a:pt x="401711" y="1172899"/>
                    <a:pt x="399425" y="1170994"/>
                  </a:cubicBezTo>
                  <a:cubicBezTo>
                    <a:pt x="384281" y="1166327"/>
                    <a:pt x="373041" y="1176328"/>
                    <a:pt x="359325" y="1177757"/>
                  </a:cubicBezTo>
                  <a:cubicBezTo>
                    <a:pt x="354182" y="1181852"/>
                    <a:pt x="354182" y="1181852"/>
                    <a:pt x="359230" y="1185472"/>
                  </a:cubicBezTo>
                  <a:close/>
                  <a:moveTo>
                    <a:pt x="355420" y="1263386"/>
                  </a:moveTo>
                  <a:cubicBezTo>
                    <a:pt x="366131" y="1257242"/>
                    <a:pt x="378450" y="1254490"/>
                    <a:pt x="390758" y="1255480"/>
                  </a:cubicBezTo>
                  <a:cubicBezTo>
                    <a:pt x="409808" y="1242812"/>
                    <a:pt x="349038" y="1244432"/>
                    <a:pt x="343133" y="1253385"/>
                  </a:cubicBezTo>
                  <a:cubicBezTo>
                    <a:pt x="343133" y="1254623"/>
                    <a:pt x="343133" y="1255766"/>
                    <a:pt x="342561" y="1257195"/>
                  </a:cubicBezTo>
                  <a:cubicBezTo>
                    <a:pt x="346489" y="1259928"/>
                    <a:pt x="350831" y="1262024"/>
                    <a:pt x="355420" y="1263386"/>
                  </a:cubicBezTo>
                  <a:close/>
                  <a:moveTo>
                    <a:pt x="404855" y="1723634"/>
                  </a:moveTo>
                  <a:cubicBezTo>
                    <a:pt x="400949" y="1724491"/>
                    <a:pt x="389805" y="1721348"/>
                    <a:pt x="389710" y="1726110"/>
                  </a:cubicBezTo>
                  <a:cubicBezTo>
                    <a:pt x="392091" y="1728492"/>
                    <a:pt x="413618" y="1728302"/>
                    <a:pt x="404855" y="1723634"/>
                  </a:cubicBezTo>
                  <a:close/>
                  <a:moveTo>
                    <a:pt x="418571" y="1406642"/>
                  </a:moveTo>
                  <a:lnTo>
                    <a:pt x="412284" y="1406642"/>
                  </a:lnTo>
                  <a:cubicBezTo>
                    <a:pt x="409236" y="1408738"/>
                    <a:pt x="404283" y="1409881"/>
                    <a:pt x="403426" y="1412357"/>
                  </a:cubicBezTo>
                  <a:lnTo>
                    <a:pt x="411713" y="1417786"/>
                  </a:lnTo>
                  <a:cubicBezTo>
                    <a:pt x="415523" y="1417786"/>
                    <a:pt x="418952" y="1418358"/>
                    <a:pt x="421238" y="1416358"/>
                  </a:cubicBezTo>
                  <a:cubicBezTo>
                    <a:pt x="420952" y="1413024"/>
                    <a:pt x="424190" y="1409499"/>
                    <a:pt x="418571" y="1406642"/>
                  </a:cubicBezTo>
                  <a:close/>
                  <a:moveTo>
                    <a:pt x="444764" y="1339967"/>
                  </a:moveTo>
                  <a:cubicBezTo>
                    <a:pt x="469148" y="1335491"/>
                    <a:pt x="493628" y="1352731"/>
                    <a:pt x="515821" y="1344539"/>
                  </a:cubicBezTo>
                  <a:cubicBezTo>
                    <a:pt x="520393" y="1342253"/>
                    <a:pt x="591068" y="1333109"/>
                    <a:pt x="566113" y="1328918"/>
                  </a:cubicBezTo>
                  <a:cubicBezTo>
                    <a:pt x="556588" y="1327299"/>
                    <a:pt x="540395" y="1333109"/>
                    <a:pt x="533537" y="1325966"/>
                  </a:cubicBezTo>
                  <a:cubicBezTo>
                    <a:pt x="543062" y="1313964"/>
                    <a:pt x="568113" y="1328823"/>
                    <a:pt x="579543" y="1316441"/>
                  </a:cubicBezTo>
                  <a:lnTo>
                    <a:pt x="579543" y="1309011"/>
                  </a:lnTo>
                  <a:cubicBezTo>
                    <a:pt x="569944" y="1305753"/>
                    <a:pt x="559454" y="1306373"/>
                    <a:pt x="550301" y="1310725"/>
                  </a:cubicBezTo>
                  <a:cubicBezTo>
                    <a:pt x="498104" y="1300343"/>
                    <a:pt x="440764" y="1309868"/>
                    <a:pt x="389043" y="1305296"/>
                  </a:cubicBezTo>
                  <a:lnTo>
                    <a:pt x="389043" y="1309011"/>
                  </a:lnTo>
                  <a:cubicBezTo>
                    <a:pt x="386567" y="1312154"/>
                    <a:pt x="378375" y="1309011"/>
                    <a:pt x="376280" y="1312916"/>
                  </a:cubicBezTo>
                  <a:cubicBezTo>
                    <a:pt x="382729" y="1317526"/>
                    <a:pt x="390739" y="1319412"/>
                    <a:pt x="398568" y="1318155"/>
                  </a:cubicBezTo>
                  <a:cubicBezTo>
                    <a:pt x="403712" y="1321870"/>
                    <a:pt x="403712" y="1321870"/>
                    <a:pt x="398568" y="1325680"/>
                  </a:cubicBezTo>
                  <a:cubicBezTo>
                    <a:pt x="392186" y="1324632"/>
                    <a:pt x="387995" y="1328061"/>
                    <a:pt x="382471" y="1331109"/>
                  </a:cubicBezTo>
                  <a:cubicBezTo>
                    <a:pt x="382471" y="1332633"/>
                    <a:pt x="383233" y="1334252"/>
                    <a:pt x="383709" y="1336252"/>
                  </a:cubicBezTo>
                  <a:cubicBezTo>
                    <a:pt x="405426" y="1340920"/>
                    <a:pt x="425429" y="1325108"/>
                    <a:pt x="444288" y="1340253"/>
                  </a:cubicBezTo>
                  <a:close/>
                  <a:moveTo>
                    <a:pt x="461338" y="1461697"/>
                  </a:moveTo>
                  <a:cubicBezTo>
                    <a:pt x="462576" y="1457411"/>
                    <a:pt x="453527" y="1457506"/>
                    <a:pt x="454766" y="1461697"/>
                  </a:cubicBezTo>
                  <a:cubicBezTo>
                    <a:pt x="453718" y="1466459"/>
                    <a:pt x="462576" y="1465793"/>
                    <a:pt x="460862" y="1461982"/>
                  </a:cubicBezTo>
                  <a:close/>
                  <a:moveTo>
                    <a:pt x="474578" y="1463411"/>
                  </a:moveTo>
                  <a:cubicBezTo>
                    <a:pt x="481305" y="1468078"/>
                    <a:pt x="489495" y="1470136"/>
                    <a:pt x="497628" y="1469221"/>
                  </a:cubicBezTo>
                  <a:cubicBezTo>
                    <a:pt x="501056" y="1471965"/>
                    <a:pt x="505482" y="1473146"/>
                    <a:pt x="509820" y="1472460"/>
                  </a:cubicBezTo>
                  <a:cubicBezTo>
                    <a:pt x="528870" y="1462935"/>
                    <a:pt x="553349" y="1470745"/>
                    <a:pt x="571923" y="1459982"/>
                  </a:cubicBezTo>
                  <a:cubicBezTo>
                    <a:pt x="573541" y="1455620"/>
                    <a:pt x="572900" y="1450734"/>
                    <a:pt x="570209" y="1446933"/>
                  </a:cubicBezTo>
                  <a:cubicBezTo>
                    <a:pt x="554111" y="1450267"/>
                    <a:pt x="538014" y="1439694"/>
                    <a:pt x="523727" y="1446933"/>
                  </a:cubicBezTo>
                  <a:cubicBezTo>
                    <a:pt x="513535" y="1439599"/>
                    <a:pt x="502105" y="1446361"/>
                    <a:pt x="490865" y="1446933"/>
                  </a:cubicBezTo>
                  <a:cubicBezTo>
                    <a:pt x="483531" y="1449409"/>
                    <a:pt x="489532" y="1453886"/>
                    <a:pt x="486008" y="1456458"/>
                  </a:cubicBezTo>
                  <a:close/>
                  <a:moveTo>
                    <a:pt x="549730" y="1476461"/>
                  </a:moveTo>
                  <a:cubicBezTo>
                    <a:pt x="547158" y="1476461"/>
                    <a:pt x="542777" y="1475603"/>
                    <a:pt x="541253" y="1477699"/>
                  </a:cubicBezTo>
                  <a:cubicBezTo>
                    <a:pt x="537919" y="1481794"/>
                    <a:pt x="559255" y="1480842"/>
                    <a:pt x="549254" y="1476746"/>
                  </a:cubicBezTo>
                  <a:close/>
                  <a:moveTo>
                    <a:pt x="499628" y="1684105"/>
                  </a:moveTo>
                  <a:cubicBezTo>
                    <a:pt x="492525" y="1681648"/>
                    <a:pt x="485181" y="1679962"/>
                    <a:pt x="477721" y="1679057"/>
                  </a:cubicBezTo>
                  <a:cubicBezTo>
                    <a:pt x="473149" y="1682867"/>
                    <a:pt x="473149" y="1682867"/>
                    <a:pt x="477721" y="1686487"/>
                  </a:cubicBezTo>
                  <a:cubicBezTo>
                    <a:pt x="483341" y="1685439"/>
                    <a:pt x="496771" y="1689820"/>
                    <a:pt x="499152" y="1684391"/>
                  </a:cubicBezTo>
                  <a:close/>
                  <a:moveTo>
                    <a:pt x="519155" y="1639719"/>
                  </a:moveTo>
                  <a:cubicBezTo>
                    <a:pt x="515154" y="1637528"/>
                    <a:pt x="508296" y="1639719"/>
                    <a:pt x="504391" y="1634861"/>
                  </a:cubicBezTo>
                  <a:cubicBezTo>
                    <a:pt x="475816" y="1638195"/>
                    <a:pt x="489818" y="1649816"/>
                    <a:pt x="511154" y="1645910"/>
                  </a:cubicBezTo>
                  <a:cubicBezTo>
                    <a:pt x="511916" y="1644576"/>
                    <a:pt x="520202" y="1642290"/>
                    <a:pt x="518678" y="1640005"/>
                  </a:cubicBezTo>
                  <a:close/>
                  <a:moveTo>
                    <a:pt x="557255" y="1509322"/>
                  </a:moveTo>
                  <a:lnTo>
                    <a:pt x="573352" y="1509322"/>
                  </a:lnTo>
                  <a:lnTo>
                    <a:pt x="573352" y="1496844"/>
                  </a:lnTo>
                  <a:lnTo>
                    <a:pt x="563827" y="1491796"/>
                  </a:lnTo>
                  <a:lnTo>
                    <a:pt x="557255" y="1494844"/>
                  </a:lnTo>
                  <a:cubicBezTo>
                    <a:pt x="545729" y="1486366"/>
                    <a:pt x="526775" y="1496177"/>
                    <a:pt x="515440" y="1489224"/>
                  </a:cubicBezTo>
                  <a:cubicBezTo>
                    <a:pt x="531537" y="1478556"/>
                    <a:pt x="485817" y="1486176"/>
                    <a:pt x="481912" y="1489224"/>
                  </a:cubicBezTo>
                  <a:lnTo>
                    <a:pt x="481912" y="1496558"/>
                  </a:lnTo>
                  <a:cubicBezTo>
                    <a:pt x="502391" y="1511417"/>
                    <a:pt x="535919" y="1493796"/>
                    <a:pt x="556397" y="1509607"/>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grpSp>
        <p:nvGrpSpPr>
          <p:cNvPr id="427" name="Google Shape;427;p20"/>
          <p:cNvGrpSpPr/>
          <p:nvPr/>
        </p:nvGrpSpPr>
        <p:grpSpPr>
          <a:xfrm>
            <a:off x="10738904" y="565"/>
            <a:ext cx="418177" cy="6861317"/>
            <a:chOff x="10080554" y="-143"/>
            <a:chExt cx="412648" cy="6861317"/>
          </a:xfrm>
        </p:grpSpPr>
        <p:sp>
          <p:nvSpPr>
            <p:cNvPr id="428" name="Google Shape;428;p20"/>
            <p:cNvSpPr/>
            <p:nvPr/>
          </p:nvSpPr>
          <p:spPr>
            <a:xfrm>
              <a:off x="10080554" y="2907392"/>
              <a:ext cx="404410" cy="3953782"/>
            </a:xfrm>
            <a:custGeom>
              <a:rect b="b" l="l" r="r" t="t"/>
              <a:pathLst>
                <a:path extrusionOk="0" h="2653545" w="612743">
                  <a:moveTo>
                    <a:pt x="598593" y="2643439"/>
                  </a:moveTo>
                  <a:lnTo>
                    <a:pt x="598593" y="2652964"/>
                  </a:lnTo>
                  <a:lnTo>
                    <a:pt x="709" y="2652964"/>
                  </a:lnTo>
                  <a:lnTo>
                    <a:pt x="709" y="2599529"/>
                  </a:lnTo>
                  <a:lnTo>
                    <a:pt x="7472" y="2595528"/>
                  </a:lnTo>
                  <a:lnTo>
                    <a:pt x="7472" y="2547903"/>
                  </a:lnTo>
                  <a:cubicBezTo>
                    <a:pt x="24045" y="2520187"/>
                    <a:pt x="8900" y="2471703"/>
                    <a:pt x="13853" y="2437414"/>
                  </a:cubicBezTo>
                  <a:cubicBezTo>
                    <a:pt x="-910" y="2431604"/>
                    <a:pt x="24902" y="2430556"/>
                    <a:pt x="7472" y="2422840"/>
                  </a:cubicBezTo>
                  <a:lnTo>
                    <a:pt x="7472" y="2371500"/>
                  </a:lnTo>
                  <a:lnTo>
                    <a:pt x="804" y="2367405"/>
                  </a:lnTo>
                  <a:lnTo>
                    <a:pt x="804" y="2323304"/>
                  </a:lnTo>
                  <a:lnTo>
                    <a:pt x="6995" y="2319494"/>
                  </a:lnTo>
                  <a:lnTo>
                    <a:pt x="709" y="2315493"/>
                  </a:lnTo>
                  <a:cubicBezTo>
                    <a:pt x="709" y="2314161"/>
                    <a:pt x="709" y="2313018"/>
                    <a:pt x="1376" y="2311779"/>
                  </a:cubicBezTo>
                  <a:cubicBezTo>
                    <a:pt x="16711" y="2295872"/>
                    <a:pt x="1376" y="2263012"/>
                    <a:pt x="8233" y="2241580"/>
                  </a:cubicBezTo>
                  <a:lnTo>
                    <a:pt x="13091" y="2238818"/>
                  </a:lnTo>
                  <a:cubicBezTo>
                    <a:pt x="13958" y="2233960"/>
                    <a:pt x="14253" y="2229007"/>
                    <a:pt x="13949" y="2224053"/>
                  </a:cubicBezTo>
                  <a:lnTo>
                    <a:pt x="19949" y="2220053"/>
                  </a:lnTo>
                  <a:lnTo>
                    <a:pt x="14139" y="2216338"/>
                  </a:lnTo>
                  <a:lnTo>
                    <a:pt x="20521" y="2212433"/>
                  </a:lnTo>
                  <a:lnTo>
                    <a:pt x="20521" y="2190526"/>
                  </a:lnTo>
                  <a:cubicBezTo>
                    <a:pt x="30046" y="2188049"/>
                    <a:pt x="26617" y="2179191"/>
                    <a:pt x="26998" y="2172143"/>
                  </a:cubicBezTo>
                  <a:lnTo>
                    <a:pt x="32999" y="2168713"/>
                  </a:lnTo>
                  <a:cubicBezTo>
                    <a:pt x="33903" y="2163665"/>
                    <a:pt x="33903" y="2158427"/>
                    <a:pt x="32999" y="2153378"/>
                  </a:cubicBezTo>
                  <a:lnTo>
                    <a:pt x="20997" y="2146616"/>
                  </a:lnTo>
                  <a:lnTo>
                    <a:pt x="20426" y="2142901"/>
                  </a:lnTo>
                  <a:lnTo>
                    <a:pt x="26903" y="2138901"/>
                  </a:lnTo>
                  <a:lnTo>
                    <a:pt x="26903" y="2083750"/>
                  </a:lnTo>
                  <a:lnTo>
                    <a:pt x="20521" y="2079845"/>
                  </a:lnTo>
                  <a:lnTo>
                    <a:pt x="20521" y="2076321"/>
                  </a:lnTo>
                  <a:lnTo>
                    <a:pt x="26712" y="2072511"/>
                  </a:lnTo>
                  <a:lnTo>
                    <a:pt x="26712" y="2039269"/>
                  </a:lnTo>
                  <a:cubicBezTo>
                    <a:pt x="18044" y="2034030"/>
                    <a:pt x="18044" y="2033744"/>
                    <a:pt x="26045" y="2028886"/>
                  </a:cubicBezTo>
                  <a:cubicBezTo>
                    <a:pt x="28141" y="2024124"/>
                    <a:pt x="26045" y="2019361"/>
                    <a:pt x="27283" y="2014313"/>
                  </a:cubicBezTo>
                  <a:lnTo>
                    <a:pt x="20997" y="2010122"/>
                  </a:lnTo>
                  <a:cubicBezTo>
                    <a:pt x="20997" y="2009075"/>
                    <a:pt x="20997" y="2007932"/>
                    <a:pt x="20426" y="2006598"/>
                  </a:cubicBezTo>
                  <a:lnTo>
                    <a:pt x="26903" y="2002502"/>
                  </a:lnTo>
                  <a:lnTo>
                    <a:pt x="26903" y="1910777"/>
                  </a:lnTo>
                  <a:lnTo>
                    <a:pt x="33475" y="1906681"/>
                  </a:lnTo>
                  <a:lnTo>
                    <a:pt x="33475" y="1884773"/>
                  </a:lnTo>
                  <a:lnTo>
                    <a:pt x="26998" y="1880677"/>
                  </a:lnTo>
                  <a:cubicBezTo>
                    <a:pt x="26998" y="1879344"/>
                    <a:pt x="26998" y="1878201"/>
                    <a:pt x="27474" y="1877058"/>
                  </a:cubicBezTo>
                  <a:cubicBezTo>
                    <a:pt x="32046" y="1875343"/>
                    <a:pt x="34808" y="1872105"/>
                    <a:pt x="33475" y="1867533"/>
                  </a:cubicBezTo>
                  <a:cubicBezTo>
                    <a:pt x="33475" y="1861056"/>
                    <a:pt x="35475" y="1854293"/>
                    <a:pt x="27474" y="1852007"/>
                  </a:cubicBezTo>
                  <a:lnTo>
                    <a:pt x="33189" y="1848007"/>
                  </a:lnTo>
                  <a:lnTo>
                    <a:pt x="33189" y="1837053"/>
                  </a:lnTo>
                  <a:lnTo>
                    <a:pt x="27093" y="1833243"/>
                  </a:lnTo>
                  <a:lnTo>
                    <a:pt x="27093" y="1789047"/>
                  </a:lnTo>
                  <a:lnTo>
                    <a:pt x="20426" y="1784951"/>
                  </a:lnTo>
                  <a:lnTo>
                    <a:pt x="20426" y="1689701"/>
                  </a:lnTo>
                  <a:lnTo>
                    <a:pt x="14139" y="1685796"/>
                  </a:lnTo>
                  <a:cubicBezTo>
                    <a:pt x="21473" y="1683320"/>
                    <a:pt x="19283" y="1677700"/>
                    <a:pt x="25855" y="1675509"/>
                  </a:cubicBezTo>
                  <a:cubicBezTo>
                    <a:pt x="26331" y="1673413"/>
                    <a:pt x="22616" y="1672937"/>
                    <a:pt x="20807" y="1671223"/>
                  </a:cubicBezTo>
                  <a:lnTo>
                    <a:pt x="20807" y="1579211"/>
                  </a:lnTo>
                  <a:lnTo>
                    <a:pt x="26807" y="1575401"/>
                  </a:lnTo>
                  <a:lnTo>
                    <a:pt x="26807" y="1553589"/>
                  </a:lnTo>
                  <a:lnTo>
                    <a:pt x="33570" y="1549493"/>
                  </a:lnTo>
                  <a:lnTo>
                    <a:pt x="33570" y="1538539"/>
                  </a:lnTo>
                  <a:lnTo>
                    <a:pt x="26807" y="1534444"/>
                  </a:lnTo>
                  <a:lnTo>
                    <a:pt x="26807" y="1468531"/>
                  </a:lnTo>
                  <a:lnTo>
                    <a:pt x="20807" y="1464530"/>
                  </a:lnTo>
                  <a:lnTo>
                    <a:pt x="25855" y="1461673"/>
                  </a:lnTo>
                  <a:cubicBezTo>
                    <a:pt x="29665" y="1449386"/>
                    <a:pt x="24331" y="1435955"/>
                    <a:pt x="28046" y="1423573"/>
                  </a:cubicBezTo>
                  <a:lnTo>
                    <a:pt x="33189" y="1420620"/>
                  </a:lnTo>
                  <a:lnTo>
                    <a:pt x="33189" y="1413191"/>
                  </a:lnTo>
                  <a:lnTo>
                    <a:pt x="27188" y="1409380"/>
                  </a:lnTo>
                  <a:lnTo>
                    <a:pt x="27188" y="1379948"/>
                  </a:lnTo>
                  <a:lnTo>
                    <a:pt x="33570" y="1376138"/>
                  </a:lnTo>
                  <a:lnTo>
                    <a:pt x="33570" y="1372614"/>
                  </a:lnTo>
                  <a:lnTo>
                    <a:pt x="26998" y="1368613"/>
                  </a:lnTo>
                  <a:cubicBezTo>
                    <a:pt x="26998" y="1367375"/>
                    <a:pt x="26998" y="1366137"/>
                    <a:pt x="26998" y="1365089"/>
                  </a:cubicBezTo>
                  <a:lnTo>
                    <a:pt x="33665" y="1360898"/>
                  </a:lnTo>
                  <a:lnTo>
                    <a:pt x="33665" y="1320703"/>
                  </a:lnTo>
                  <a:cubicBezTo>
                    <a:pt x="39666" y="1317274"/>
                    <a:pt x="39666" y="1317274"/>
                    <a:pt x="33665" y="1313750"/>
                  </a:cubicBezTo>
                  <a:lnTo>
                    <a:pt x="33665" y="1306320"/>
                  </a:lnTo>
                  <a:lnTo>
                    <a:pt x="39571" y="1302510"/>
                  </a:lnTo>
                  <a:lnTo>
                    <a:pt x="39571" y="1291556"/>
                  </a:lnTo>
                  <a:lnTo>
                    <a:pt x="33284" y="1287746"/>
                  </a:lnTo>
                  <a:lnTo>
                    <a:pt x="33284" y="1250980"/>
                  </a:lnTo>
                  <a:lnTo>
                    <a:pt x="39857" y="1247075"/>
                  </a:lnTo>
                  <a:cubicBezTo>
                    <a:pt x="39857" y="1245741"/>
                    <a:pt x="39857" y="1244598"/>
                    <a:pt x="39857" y="1243360"/>
                  </a:cubicBezTo>
                  <a:cubicBezTo>
                    <a:pt x="22235" y="1236121"/>
                    <a:pt x="51572" y="1232406"/>
                    <a:pt x="34046" y="1225357"/>
                  </a:cubicBezTo>
                  <a:lnTo>
                    <a:pt x="34046" y="1211070"/>
                  </a:lnTo>
                  <a:lnTo>
                    <a:pt x="27474" y="1206784"/>
                  </a:lnTo>
                  <a:lnTo>
                    <a:pt x="33665" y="1202879"/>
                  </a:lnTo>
                  <a:lnTo>
                    <a:pt x="33665" y="1169922"/>
                  </a:lnTo>
                  <a:lnTo>
                    <a:pt x="26903" y="1165921"/>
                  </a:lnTo>
                  <a:lnTo>
                    <a:pt x="26903" y="1099913"/>
                  </a:lnTo>
                  <a:lnTo>
                    <a:pt x="20807" y="1096008"/>
                  </a:lnTo>
                  <a:lnTo>
                    <a:pt x="20807" y="947989"/>
                  </a:lnTo>
                  <a:cubicBezTo>
                    <a:pt x="37094" y="930749"/>
                    <a:pt x="20807" y="893507"/>
                    <a:pt x="28046" y="870266"/>
                  </a:cubicBezTo>
                  <a:lnTo>
                    <a:pt x="32618" y="867694"/>
                  </a:lnTo>
                  <a:cubicBezTo>
                    <a:pt x="33475" y="863503"/>
                    <a:pt x="37285" y="859026"/>
                    <a:pt x="27379" y="856835"/>
                  </a:cubicBezTo>
                  <a:lnTo>
                    <a:pt x="27379" y="848739"/>
                  </a:lnTo>
                  <a:lnTo>
                    <a:pt x="33570" y="844929"/>
                  </a:lnTo>
                  <a:lnTo>
                    <a:pt x="33570" y="841405"/>
                  </a:lnTo>
                  <a:lnTo>
                    <a:pt x="27188" y="837500"/>
                  </a:lnTo>
                  <a:lnTo>
                    <a:pt x="27188" y="822926"/>
                  </a:lnTo>
                  <a:lnTo>
                    <a:pt x="33379" y="819116"/>
                  </a:lnTo>
                  <a:lnTo>
                    <a:pt x="33379" y="807972"/>
                  </a:lnTo>
                  <a:cubicBezTo>
                    <a:pt x="24712" y="802733"/>
                    <a:pt x="24712" y="802447"/>
                    <a:pt x="32618" y="797590"/>
                  </a:cubicBezTo>
                  <a:cubicBezTo>
                    <a:pt x="34523" y="794066"/>
                    <a:pt x="33284" y="790446"/>
                    <a:pt x="33665" y="786445"/>
                  </a:cubicBezTo>
                  <a:lnTo>
                    <a:pt x="27379" y="782254"/>
                  </a:lnTo>
                  <a:lnTo>
                    <a:pt x="27379" y="775110"/>
                  </a:lnTo>
                  <a:lnTo>
                    <a:pt x="33570" y="771205"/>
                  </a:lnTo>
                  <a:lnTo>
                    <a:pt x="33570" y="731010"/>
                  </a:lnTo>
                  <a:lnTo>
                    <a:pt x="40142" y="727009"/>
                  </a:lnTo>
                  <a:lnTo>
                    <a:pt x="40142" y="719675"/>
                  </a:lnTo>
                  <a:cubicBezTo>
                    <a:pt x="36142" y="716913"/>
                    <a:pt x="30617" y="715198"/>
                    <a:pt x="28046" y="711770"/>
                  </a:cubicBezTo>
                  <a:lnTo>
                    <a:pt x="39952" y="705102"/>
                  </a:lnTo>
                  <a:lnTo>
                    <a:pt x="39952" y="671860"/>
                  </a:lnTo>
                  <a:lnTo>
                    <a:pt x="33761" y="668049"/>
                  </a:lnTo>
                  <a:lnTo>
                    <a:pt x="33761" y="605756"/>
                  </a:lnTo>
                  <a:lnTo>
                    <a:pt x="27188" y="601661"/>
                  </a:lnTo>
                  <a:lnTo>
                    <a:pt x="27188" y="598136"/>
                  </a:lnTo>
                  <a:lnTo>
                    <a:pt x="33379" y="594326"/>
                  </a:lnTo>
                  <a:lnTo>
                    <a:pt x="33379" y="579467"/>
                  </a:lnTo>
                  <a:lnTo>
                    <a:pt x="28046" y="576514"/>
                  </a:lnTo>
                  <a:cubicBezTo>
                    <a:pt x="21188" y="563561"/>
                    <a:pt x="38142" y="528889"/>
                    <a:pt x="17378" y="529842"/>
                  </a:cubicBezTo>
                  <a:cubicBezTo>
                    <a:pt x="10424" y="527080"/>
                    <a:pt x="24140" y="523365"/>
                    <a:pt x="26903" y="520793"/>
                  </a:cubicBezTo>
                  <a:lnTo>
                    <a:pt x="26903" y="513459"/>
                  </a:lnTo>
                  <a:lnTo>
                    <a:pt x="20521" y="509553"/>
                  </a:lnTo>
                  <a:lnTo>
                    <a:pt x="20521" y="506029"/>
                  </a:lnTo>
                  <a:lnTo>
                    <a:pt x="27188" y="501838"/>
                  </a:lnTo>
                  <a:lnTo>
                    <a:pt x="27188" y="480026"/>
                  </a:lnTo>
                  <a:cubicBezTo>
                    <a:pt x="30332" y="478121"/>
                    <a:pt x="34142" y="476883"/>
                    <a:pt x="33665" y="473930"/>
                  </a:cubicBezTo>
                  <a:cubicBezTo>
                    <a:pt x="33189" y="470977"/>
                    <a:pt x="37094" y="470977"/>
                    <a:pt x="39190" y="469644"/>
                  </a:cubicBezTo>
                  <a:cubicBezTo>
                    <a:pt x="41476" y="466119"/>
                    <a:pt x="39190" y="462405"/>
                    <a:pt x="40714" y="458881"/>
                  </a:cubicBezTo>
                  <a:lnTo>
                    <a:pt x="33856" y="454308"/>
                  </a:lnTo>
                  <a:lnTo>
                    <a:pt x="33856" y="403255"/>
                  </a:lnTo>
                  <a:lnTo>
                    <a:pt x="27093" y="399064"/>
                  </a:lnTo>
                  <a:lnTo>
                    <a:pt x="27093" y="318101"/>
                  </a:lnTo>
                  <a:lnTo>
                    <a:pt x="33570" y="314196"/>
                  </a:lnTo>
                  <a:lnTo>
                    <a:pt x="33570" y="310672"/>
                  </a:lnTo>
                  <a:lnTo>
                    <a:pt x="26807" y="306576"/>
                  </a:lnTo>
                  <a:lnTo>
                    <a:pt x="26807" y="258951"/>
                  </a:lnTo>
                  <a:cubicBezTo>
                    <a:pt x="19664" y="256665"/>
                    <a:pt x="19092" y="249426"/>
                    <a:pt x="21188" y="243806"/>
                  </a:cubicBezTo>
                  <a:cubicBezTo>
                    <a:pt x="29379" y="238948"/>
                    <a:pt x="29379" y="238663"/>
                    <a:pt x="21188" y="233424"/>
                  </a:cubicBezTo>
                  <a:lnTo>
                    <a:pt x="27188" y="229519"/>
                  </a:lnTo>
                  <a:lnTo>
                    <a:pt x="27188" y="222280"/>
                  </a:lnTo>
                  <a:cubicBezTo>
                    <a:pt x="25283" y="221041"/>
                    <a:pt x="22997" y="219803"/>
                    <a:pt x="20807" y="218469"/>
                  </a:cubicBezTo>
                  <a:lnTo>
                    <a:pt x="20807" y="178369"/>
                  </a:lnTo>
                  <a:lnTo>
                    <a:pt x="27569" y="174369"/>
                  </a:lnTo>
                  <a:lnTo>
                    <a:pt x="27569" y="156271"/>
                  </a:lnTo>
                  <a:lnTo>
                    <a:pt x="33761" y="152271"/>
                  </a:lnTo>
                  <a:cubicBezTo>
                    <a:pt x="34713" y="149128"/>
                    <a:pt x="32237" y="147318"/>
                    <a:pt x="28712" y="146175"/>
                  </a:cubicBezTo>
                  <a:cubicBezTo>
                    <a:pt x="26522" y="143032"/>
                    <a:pt x="26522" y="81595"/>
                    <a:pt x="28712" y="59783"/>
                  </a:cubicBezTo>
                  <a:lnTo>
                    <a:pt x="33761" y="56926"/>
                  </a:lnTo>
                  <a:lnTo>
                    <a:pt x="33761" y="16349"/>
                  </a:lnTo>
                  <a:lnTo>
                    <a:pt x="27950" y="12539"/>
                  </a:lnTo>
                  <a:lnTo>
                    <a:pt x="34142" y="8729"/>
                  </a:lnTo>
                  <a:lnTo>
                    <a:pt x="34142" y="1490"/>
                  </a:lnTo>
                  <a:cubicBezTo>
                    <a:pt x="41095" y="-1272"/>
                    <a:pt x="41190" y="-1272"/>
                    <a:pt x="47477" y="1490"/>
                  </a:cubicBezTo>
                  <a:lnTo>
                    <a:pt x="47477" y="12730"/>
                  </a:lnTo>
                  <a:lnTo>
                    <a:pt x="56049" y="14253"/>
                  </a:lnTo>
                  <a:cubicBezTo>
                    <a:pt x="78147" y="1966"/>
                    <a:pt x="103103" y="17587"/>
                    <a:pt x="62336" y="17778"/>
                  </a:cubicBezTo>
                  <a:cubicBezTo>
                    <a:pt x="61574" y="19493"/>
                    <a:pt x="60716" y="21112"/>
                    <a:pt x="60145" y="22255"/>
                  </a:cubicBezTo>
                  <a:cubicBezTo>
                    <a:pt x="62526" y="26446"/>
                    <a:pt x="71003" y="23588"/>
                    <a:pt x="73575" y="27398"/>
                  </a:cubicBezTo>
                  <a:lnTo>
                    <a:pt x="73575" y="30541"/>
                  </a:lnTo>
                  <a:cubicBezTo>
                    <a:pt x="70718" y="31875"/>
                    <a:pt x="41571" y="38923"/>
                    <a:pt x="50715" y="43590"/>
                  </a:cubicBezTo>
                  <a:cubicBezTo>
                    <a:pt x="69460" y="57973"/>
                    <a:pt x="94140" y="62079"/>
                    <a:pt x="116533" y="54544"/>
                  </a:cubicBezTo>
                  <a:lnTo>
                    <a:pt x="125486" y="59974"/>
                  </a:lnTo>
                  <a:cubicBezTo>
                    <a:pt x="127201" y="74928"/>
                    <a:pt x="88148" y="54830"/>
                    <a:pt x="93101" y="74833"/>
                  </a:cubicBezTo>
                  <a:cubicBezTo>
                    <a:pt x="80147" y="82262"/>
                    <a:pt x="67479" y="90263"/>
                    <a:pt x="50810" y="87596"/>
                  </a:cubicBezTo>
                  <a:cubicBezTo>
                    <a:pt x="46810" y="90644"/>
                    <a:pt x="46715" y="90644"/>
                    <a:pt x="48524" y="97121"/>
                  </a:cubicBezTo>
                  <a:cubicBezTo>
                    <a:pt x="53496" y="98398"/>
                    <a:pt x="58669" y="98712"/>
                    <a:pt x="63764" y="98074"/>
                  </a:cubicBezTo>
                  <a:cubicBezTo>
                    <a:pt x="80147" y="90644"/>
                    <a:pt x="99769" y="96549"/>
                    <a:pt x="116723" y="94740"/>
                  </a:cubicBezTo>
                  <a:cubicBezTo>
                    <a:pt x="124467" y="99474"/>
                    <a:pt x="134221" y="99474"/>
                    <a:pt x="141965" y="94740"/>
                  </a:cubicBezTo>
                  <a:cubicBezTo>
                    <a:pt x="149994" y="98207"/>
                    <a:pt x="157757" y="102246"/>
                    <a:pt x="165206" y="106837"/>
                  </a:cubicBezTo>
                  <a:lnTo>
                    <a:pt x="159205" y="110742"/>
                  </a:lnTo>
                  <a:cubicBezTo>
                    <a:pt x="159205" y="111790"/>
                    <a:pt x="159205" y="113028"/>
                    <a:pt x="159205" y="114266"/>
                  </a:cubicBezTo>
                  <a:cubicBezTo>
                    <a:pt x="155776" y="117409"/>
                    <a:pt x="122057" y="117885"/>
                    <a:pt x="128820" y="113123"/>
                  </a:cubicBezTo>
                  <a:cubicBezTo>
                    <a:pt x="134849" y="112866"/>
                    <a:pt x="140621" y="110589"/>
                    <a:pt x="145203" y="106646"/>
                  </a:cubicBezTo>
                  <a:cubicBezTo>
                    <a:pt x="123486" y="100074"/>
                    <a:pt x="100150" y="113694"/>
                    <a:pt x="79481" y="105218"/>
                  </a:cubicBezTo>
                  <a:cubicBezTo>
                    <a:pt x="70565" y="107056"/>
                    <a:pt x="61983" y="110265"/>
                    <a:pt x="54049" y="114743"/>
                  </a:cubicBezTo>
                  <a:cubicBezTo>
                    <a:pt x="54049" y="116266"/>
                    <a:pt x="54049" y="117409"/>
                    <a:pt x="54620" y="118648"/>
                  </a:cubicBezTo>
                  <a:cubicBezTo>
                    <a:pt x="72623" y="124172"/>
                    <a:pt x="91101" y="114647"/>
                    <a:pt x="110151" y="116552"/>
                  </a:cubicBezTo>
                  <a:lnTo>
                    <a:pt x="119676" y="121982"/>
                  </a:lnTo>
                  <a:lnTo>
                    <a:pt x="106913" y="129411"/>
                  </a:lnTo>
                  <a:lnTo>
                    <a:pt x="106913" y="133030"/>
                  </a:lnTo>
                  <a:lnTo>
                    <a:pt x="113008" y="136841"/>
                  </a:lnTo>
                  <a:lnTo>
                    <a:pt x="107675" y="140460"/>
                  </a:lnTo>
                  <a:cubicBezTo>
                    <a:pt x="130439" y="168463"/>
                    <a:pt x="159586" y="142460"/>
                    <a:pt x="185684" y="138650"/>
                  </a:cubicBezTo>
                  <a:lnTo>
                    <a:pt x="185684" y="158843"/>
                  </a:lnTo>
                  <a:cubicBezTo>
                    <a:pt x="176159" y="165510"/>
                    <a:pt x="155966" y="153509"/>
                    <a:pt x="152537" y="166463"/>
                  </a:cubicBezTo>
                  <a:cubicBezTo>
                    <a:pt x="142346" y="172464"/>
                    <a:pt x="97578" y="164653"/>
                    <a:pt x="100340" y="179989"/>
                  </a:cubicBezTo>
                  <a:cubicBezTo>
                    <a:pt x="105522" y="186532"/>
                    <a:pt x="114828" y="188104"/>
                    <a:pt x="121867" y="183608"/>
                  </a:cubicBezTo>
                  <a:cubicBezTo>
                    <a:pt x="155204" y="182179"/>
                    <a:pt x="158443" y="182274"/>
                    <a:pt x="165872" y="184560"/>
                  </a:cubicBezTo>
                  <a:lnTo>
                    <a:pt x="159300" y="188657"/>
                  </a:lnTo>
                  <a:lnTo>
                    <a:pt x="159300" y="192086"/>
                  </a:lnTo>
                  <a:cubicBezTo>
                    <a:pt x="152537" y="196181"/>
                    <a:pt x="79195" y="196086"/>
                    <a:pt x="97673" y="208468"/>
                  </a:cubicBezTo>
                  <a:cubicBezTo>
                    <a:pt x="110627" y="205515"/>
                    <a:pt x="125201" y="216279"/>
                    <a:pt x="135202" y="209326"/>
                  </a:cubicBezTo>
                  <a:cubicBezTo>
                    <a:pt x="150947" y="209402"/>
                    <a:pt x="166672" y="208001"/>
                    <a:pt x="182160" y="205135"/>
                  </a:cubicBezTo>
                  <a:cubicBezTo>
                    <a:pt x="191685" y="213231"/>
                    <a:pt x="208735" y="203992"/>
                    <a:pt x="218450" y="211231"/>
                  </a:cubicBezTo>
                  <a:cubicBezTo>
                    <a:pt x="218450" y="220756"/>
                    <a:pt x="200734" y="212564"/>
                    <a:pt x="195495" y="219518"/>
                  </a:cubicBezTo>
                  <a:cubicBezTo>
                    <a:pt x="176445" y="211707"/>
                    <a:pt x="157395" y="219518"/>
                    <a:pt x="136631" y="223042"/>
                  </a:cubicBezTo>
                  <a:cubicBezTo>
                    <a:pt x="123867" y="218946"/>
                    <a:pt x="82624" y="214660"/>
                    <a:pt x="74051" y="223994"/>
                  </a:cubicBezTo>
                  <a:cubicBezTo>
                    <a:pt x="78719" y="227233"/>
                    <a:pt x="80052" y="231614"/>
                    <a:pt x="84338" y="234377"/>
                  </a:cubicBezTo>
                  <a:cubicBezTo>
                    <a:pt x="97197" y="231395"/>
                    <a:pt x="110408" y="230242"/>
                    <a:pt x="123581" y="230947"/>
                  </a:cubicBezTo>
                  <a:cubicBezTo>
                    <a:pt x="133106" y="235710"/>
                    <a:pt x="133106" y="235710"/>
                    <a:pt x="142631" y="230947"/>
                  </a:cubicBezTo>
                  <a:cubicBezTo>
                    <a:pt x="174064" y="230947"/>
                    <a:pt x="207878" y="227328"/>
                    <a:pt x="237881" y="236186"/>
                  </a:cubicBezTo>
                  <a:cubicBezTo>
                    <a:pt x="232262" y="238568"/>
                    <a:pt x="233595" y="242377"/>
                    <a:pt x="228833" y="245140"/>
                  </a:cubicBezTo>
                  <a:cubicBezTo>
                    <a:pt x="209783" y="240853"/>
                    <a:pt x="189113" y="238472"/>
                    <a:pt x="173207" y="250474"/>
                  </a:cubicBezTo>
                  <a:cubicBezTo>
                    <a:pt x="173207" y="252188"/>
                    <a:pt x="173207" y="253427"/>
                    <a:pt x="172730" y="254665"/>
                  </a:cubicBezTo>
                  <a:cubicBezTo>
                    <a:pt x="158729" y="260760"/>
                    <a:pt x="137678" y="265618"/>
                    <a:pt x="123677" y="260189"/>
                  </a:cubicBezTo>
                  <a:cubicBezTo>
                    <a:pt x="118724" y="261713"/>
                    <a:pt x="122057" y="268095"/>
                    <a:pt x="116533" y="266666"/>
                  </a:cubicBezTo>
                  <a:cubicBezTo>
                    <a:pt x="108646" y="263342"/>
                    <a:pt x="100350" y="261066"/>
                    <a:pt x="91863" y="259903"/>
                  </a:cubicBezTo>
                  <a:cubicBezTo>
                    <a:pt x="81386" y="262475"/>
                    <a:pt x="82338" y="269428"/>
                    <a:pt x="75290" y="272477"/>
                  </a:cubicBezTo>
                  <a:cubicBezTo>
                    <a:pt x="84834" y="280201"/>
                    <a:pt x="97130" y="283640"/>
                    <a:pt x="109294" y="282002"/>
                  </a:cubicBezTo>
                  <a:cubicBezTo>
                    <a:pt x="133421" y="275725"/>
                    <a:pt x="158119" y="271934"/>
                    <a:pt x="183017" y="270667"/>
                  </a:cubicBezTo>
                  <a:cubicBezTo>
                    <a:pt x="190228" y="276248"/>
                    <a:pt x="199267" y="278925"/>
                    <a:pt x="208354" y="278191"/>
                  </a:cubicBezTo>
                  <a:lnTo>
                    <a:pt x="199591" y="283621"/>
                  </a:lnTo>
                  <a:lnTo>
                    <a:pt x="209116" y="288859"/>
                  </a:lnTo>
                  <a:cubicBezTo>
                    <a:pt x="233881" y="279334"/>
                    <a:pt x="263885" y="283335"/>
                    <a:pt x="287602" y="270952"/>
                  </a:cubicBezTo>
                  <a:cubicBezTo>
                    <a:pt x="292507" y="271352"/>
                    <a:pt x="297393" y="269924"/>
                    <a:pt x="301318" y="266952"/>
                  </a:cubicBezTo>
                  <a:cubicBezTo>
                    <a:pt x="304271" y="266952"/>
                    <a:pt x="322749" y="265237"/>
                    <a:pt x="314367" y="270667"/>
                  </a:cubicBezTo>
                  <a:cubicBezTo>
                    <a:pt x="308747" y="275619"/>
                    <a:pt x="297127" y="272477"/>
                    <a:pt x="297794" y="279620"/>
                  </a:cubicBezTo>
                  <a:cubicBezTo>
                    <a:pt x="297794" y="280953"/>
                    <a:pt x="293793" y="282192"/>
                    <a:pt x="291507" y="283525"/>
                  </a:cubicBezTo>
                  <a:lnTo>
                    <a:pt x="291507" y="287145"/>
                  </a:lnTo>
                  <a:cubicBezTo>
                    <a:pt x="282649" y="293432"/>
                    <a:pt x="250550" y="273619"/>
                    <a:pt x="252074" y="294289"/>
                  </a:cubicBezTo>
                  <a:cubicBezTo>
                    <a:pt x="269504" y="303814"/>
                    <a:pt x="346847" y="285621"/>
                    <a:pt x="349610" y="302480"/>
                  </a:cubicBezTo>
                  <a:cubicBezTo>
                    <a:pt x="327893" y="316577"/>
                    <a:pt x="300651" y="306386"/>
                    <a:pt x="278267" y="316863"/>
                  </a:cubicBezTo>
                  <a:cubicBezTo>
                    <a:pt x="267790" y="319530"/>
                    <a:pt x="263218" y="318292"/>
                    <a:pt x="265218" y="331436"/>
                  </a:cubicBezTo>
                  <a:cubicBezTo>
                    <a:pt x="260551" y="335341"/>
                    <a:pt x="236643" y="329912"/>
                    <a:pt x="248740" y="340961"/>
                  </a:cubicBezTo>
                  <a:cubicBezTo>
                    <a:pt x="286173" y="344581"/>
                    <a:pt x="320749" y="340199"/>
                    <a:pt x="357039" y="346581"/>
                  </a:cubicBezTo>
                  <a:cubicBezTo>
                    <a:pt x="337989" y="365059"/>
                    <a:pt x="312272" y="342104"/>
                    <a:pt x="291698" y="357439"/>
                  </a:cubicBezTo>
                  <a:lnTo>
                    <a:pt x="304652" y="365155"/>
                  </a:lnTo>
                  <a:cubicBezTo>
                    <a:pt x="304652" y="366584"/>
                    <a:pt x="304652" y="367727"/>
                    <a:pt x="304652" y="368965"/>
                  </a:cubicBezTo>
                  <a:cubicBezTo>
                    <a:pt x="297870" y="373641"/>
                    <a:pt x="289535" y="375489"/>
                    <a:pt x="281411" y="374108"/>
                  </a:cubicBezTo>
                  <a:cubicBezTo>
                    <a:pt x="278839" y="383633"/>
                    <a:pt x="266075" y="385728"/>
                    <a:pt x="259408" y="386491"/>
                  </a:cubicBezTo>
                  <a:cubicBezTo>
                    <a:pt x="259408" y="388110"/>
                    <a:pt x="259408" y="389348"/>
                    <a:pt x="259408" y="390015"/>
                  </a:cubicBezTo>
                  <a:lnTo>
                    <a:pt x="229309" y="406969"/>
                  </a:lnTo>
                  <a:lnTo>
                    <a:pt x="222832" y="403826"/>
                  </a:lnTo>
                  <a:cubicBezTo>
                    <a:pt x="220165" y="406112"/>
                    <a:pt x="220165" y="406112"/>
                    <a:pt x="219974" y="409732"/>
                  </a:cubicBezTo>
                  <a:cubicBezTo>
                    <a:pt x="224603" y="412923"/>
                    <a:pt x="230071" y="414685"/>
                    <a:pt x="235691" y="414780"/>
                  </a:cubicBezTo>
                  <a:cubicBezTo>
                    <a:pt x="245882" y="409160"/>
                    <a:pt x="259503" y="412399"/>
                    <a:pt x="269314" y="403826"/>
                  </a:cubicBezTo>
                  <a:lnTo>
                    <a:pt x="277029" y="407636"/>
                  </a:lnTo>
                  <a:lnTo>
                    <a:pt x="285506" y="406017"/>
                  </a:lnTo>
                  <a:lnTo>
                    <a:pt x="285506" y="401921"/>
                  </a:lnTo>
                  <a:lnTo>
                    <a:pt x="279220" y="398016"/>
                  </a:lnTo>
                  <a:cubicBezTo>
                    <a:pt x="288811" y="392424"/>
                    <a:pt x="299651" y="389310"/>
                    <a:pt x="310748" y="388967"/>
                  </a:cubicBezTo>
                  <a:lnTo>
                    <a:pt x="323035" y="381728"/>
                  </a:lnTo>
                  <a:cubicBezTo>
                    <a:pt x="336751" y="384967"/>
                    <a:pt x="364754" y="374680"/>
                    <a:pt x="370660" y="386777"/>
                  </a:cubicBezTo>
                  <a:cubicBezTo>
                    <a:pt x="368183" y="390205"/>
                    <a:pt x="360087" y="387633"/>
                    <a:pt x="357420" y="390872"/>
                  </a:cubicBezTo>
                  <a:lnTo>
                    <a:pt x="357420" y="395539"/>
                  </a:lnTo>
                  <a:cubicBezTo>
                    <a:pt x="352858" y="399130"/>
                    <a:pt x="347219" y="401083"/>
                    <a:pt x="341418" y="401064"/>
                  </a:cubicBezTo>
                  <a:cubicBezTo>
                    <a:pt x="333731" y="395339"/>
                    <a:pt x="324178" y="392720"/>
                    <a:pt x="314653" y="393730"/>
                  </a:cubicBezTo>
                  <a:cubicBezTo>
                    <a:pt x="309414" y="396111"/>
                    <a:pt x="312557" y="401159"/>
                    <a:pt x="305128" y="402683"/>
                  </a:cubicBezTo>
                  <a:lnTo>
                    <a:pt x="305128" y="417257"/>
                  </a:lnTo>
                  <a:cubicBezTo>
                    <a:pt x="292745" y="423257"/>
                    <a:pt x="276553" y="414589"/>
                    <a:pt x="265694" y="425067"/>
                  </a:cubicBezTo>
                  <a:cubicBezTo>
                    <a:pt x="288554" y="429068"/>
                    <a:pt x="311891" y="433068"/>
                    <a:pt x="334751" y="426876"/>
                  </a:cubicBezTo>
                  <a:cubicBezTo>
                    <a:pt x="339989" y="429258"/>
                    <a:pt x="336846" y="432592"/>
                    <a:pt x="337989" y="435354"/>
                  </a:cubicBezTo>
                  <a:cubicBezTo>
                    <a:pt x="342371" y="439926"/>
                    <a:pt x="356087" y="437544"/>
                    <a:pt x="357611" y="444879"/>
                  </a:cubicBezTo>
                  <a:lnTo>
                    <a:pt x="357611" y="444879"/>
                  </a:lnTo>
                  <a:cubicBezTo>
                    <a:pt x="336465" y="443164"/>
                    <a:pt x="234548" y="444879"/>
                    <a:pt x="308462" y="452403"/>
                  </a:cubicBezTo>
                  <a:cubicBezTo>
                    <a:pt x="312748" y="453832"/>
                    <a:pt x="311414" y="455833"/>
                    <a:pt x="311700" y="457547"/>
                  </a:cubicBezTo>
                  <a:cubicBezTo>
                    <a:pt x="306080" y="461928"/>
                    <a:pt x="297889" y="457547"/>
                    <a:pt x="292079" y="461548"/>
                  </a:cubicBezTo>
                  <a:lnTo>
                    <a:pt x="292079" y="465072"/>
                  </a:lnTo>
                  <a:cubicBezTo>
                    <a:pt x="296146" y="466901"/>
                    <a:pt x="299251" y="470358"/>
                    <a:pt x="300651" y="474597"/>
                  </a:cubicBezTo>
                  <a:cubicBezTo>
                    <a:pt x="350848" y="473930"/>
                    <a:pt x="394472" y="498219"/>
                    <a:pt x="442574" y="505744"/>
                  </a:cubicBezTo>
                  <a:cubicBezTo>
                    <a:pt x="443717" y="510697"/>
                    <a:pt x="444955" y="511554"/>
                    <a:pt x="450765" y="511554"/>
                  </a:cubicBezTo>
                  <a:cubicBezTo>
                    <a:pt x="462166" y="510515"/>
                    <a:pt x="473539" y="513935"/>
                    <a:pt x="482483" y="521079"/>
                  </a:cubicBezTo>
                  <a:cubicBezTo>
                    <a:pt x="477530" y="524413"/>
                    <a:pt x="471530" y="521936"/>
                    <a:pt x="466958" y="523175"/>
                  </a:cubicBezTo>
                  <a:lnTo>
                    <a:pt x="459528" y="519269"/>
                  </a:lnTo>
                  <a:cubicBezTo>
                    <a:pt x="448498" y="524088"/>
                    <a:pt x="437097" y="528013"/>
                    <a:pt x="425429" y="530985"/>
                  </a:cubicBezTo>
                  <a:cubicBezTo>
                    <a:pt x="419809" y="534604"/>
                    <a:pt x="392091" y="537271"/>
                    <a:pt x="409331" y="546320"/>
                  </a:cubicBezTo>
                  <a:cubicBezTo>
                    <a:pt x="391329" y="564799"/>
                    <a:pt x="363897" y="557178"/>
                    <a:pt x="341037" y="563370"/>
                  </a:cubicBezTo>
                  <a:lnTo>
                    <a:pt x="332560" y="568895"/>
                  </a:lnTo>
                  <a:cubicBezTo>
                    <a:pt x="346276" y="574228"/>
                    <a:pt x="363326" y="572419"/>
                    <a:pt x="377518" y="576419"/>
                  </a:cubicBezTo>
                  <a:cubicBezTo>
                    <a:pt x="361611" y="583658"/>
                    <a:pt x="345990" y="591183"/>
                    <a:pt x="327226" y="589278"/>
                  </a:cubicBezTo>
                  <a:cubicBezTo>
                    <a:pt x="326273" y="590802"/>
                    <a:pt x="325321" y="592421"/>
                    <a:pt x="324178" y="594135"/>
                  </a:cubicBezTo>
                  <a:cubicBezTo>
                    <a:pt x="335322" y="603660"/>
                    <a:pt x="347324" y="599089"/>
                    <a:pt x="359516" y="596612"/>
                  </a:cubicBezTo>
                  <a:cubicBezTo>
                    <a:pt x="365326" y="595660"/>
                    <a:pt x="378566" y="599755"/>
                    <a:pt x="377708" y="590897"/>
                  </a:cubicBezTo>
                  <a:cubicBezTo>
                    <a:pt x="381995" y="587945"/>
                    <a:pt x="387900" y="589850"/>
                    <a:pt x="393425" y="589183"/>
                  </a:cubicBezTo>
                  <a:cubicBezTo>
                    <a:pt x="415904" y="598708"/>
                    <a:pt x="395520" y="601089"/>
                    <a:pt x="383138" y="604042"/>
                  </a:cubicBezTo>
                  <a:cubicBezTo>
                    <a:pt x="373613" y="605280"/>
                    <a:pt x="365040" y="614043"/>
                    <a:pt x="353896" y="607471"/>
                  </a:cubicBezTo>
                  <a:lnTo>
                    <a:pt x="339513" y="616996"/>
                  </a:lnTo>
                  <a:cubicBezTo>
                    <a:pt x="343171" y="619577"/>
                    <a:pt x="347019" y="621873"/>
                    <a:pt x="351038" y="623853"/>
                  </a:cubicBezTo>
                  <a:cubicBezTo>
                    <a:pt x="316748" y="641284"/>
                    <a:pt x="273410" y="614328"/>
                    <a:pt x="239786" y="634712"/>
                  </a:cubicBezTo>
                  <a:cubicBezTo>
                    <a:pt x="239786" y="635950"/>
                    <a:pt x="239786" y="637093"/>
                    <a:pt x="239786" y="638332"/>
                  </a:cubicBezTo>
                  <a:cubicBezTo>
                    <a:pt x="284649" y="645666"/>
                    <a:pt x="327797" y="632331"/>
                    <a:pt x="373136" y="633188"/>
                  </a:cubicBezTo>
                  <a:cubicBezTo>
                    <a:pt x="384281" y="629569"/>
                    <a:pt x="383233" y="621853"/>
                    <a:pt x="394282" y="618139"/>
                  </a:cubicBezTo>
                  <a:cubicBezTo>
                    <a:pt x="417713" y="619758"/>
                    <a:pt x="440573" y="609757"/>
                    <a:pt x="462386" y="613091"/>
                  </a:cubicBezTo>
                  <a:cubicBezTo>
                    <a:pt x="449527" y="617948"/>
                    <a:pt x="433811" y="636236"/>
                    <a:pt x="420571" y="625949"/>
                  </a:cubicBezTo>
                  <a:cubicBezTo>
                    <a:pt x="409141" y="630997"/>
                    <a:pt x="400473" y="639284"/>
                    <a:pt x="387138" y="636808"/>
                  </a:cubicBezTo>
                  <a:cubicBezTo>
                    <a:pt x="381614" y="639284"/>
                    <a:pt x="384947" y="642618"/>
                    <a:pt x="383900" y="645475"/>
                  </a:cubicBezTo>
                  <a:cubicBezTo>
                    <a:pt x="398949" y="651905"/>
                    <a:pt x="415161" y="655143"/>
                    <a:pt x="431525" y="655000"/>
                  </a:cubicBezTo>
                  <a:cubicBezTo>
                    <a:pt x="438859" y="655953"/>
                    <a:pt x="449717" y="652619"/>
                    <a:pt x="455528" y="657191"/>
                  </a:cubicBezTo>
                  <a:cubicBezTo>
                    <a:pt x="454004" y="660716"/>
                    <a:pt x="460100" y="662049"/>
                    <a:pt x="461338" y="664145"/>
                  </a:cubicBezTo>
                  <a:lnTo>
                    <a:pt x="452765" y="669764"/>
                  </a:lnTo>
                  <a:cubicBezTo>
                    <a:pt x="447898" y="670174"/>
                    <a:pt x="443031" y="668926"/>
                    <a:pt x="438954" y="666240"/>
                  </a:cubicBezTo>
                  <a:cubicBezTo>
                    <a:pt x="431715" y="671669"/>
                    <a:pt x="423047" y="669288"/>
                    <a:pt x="414761" y="669764"/>
                  </a:cubicBezTo>
                  <a:cubicBezTo>
                    <a:pt x="405807" y="672241"/>
                    <a:pt x="402473" y="678241"/>
                    <a:pt x="392758" y="677194"/>
                  </a:cubicBezTo>
                  <a:lnTo>
                    <a:pt x="383233" y="684242"/>
                  </a:lnTo>
                  <a:cubicBezTo>
                    <a:pt x="377708" y="693767"/>
                    <a:pt x="359897" y="697767"/>
                    <a:pt x="350943" y="704721"/>
                  </a:cubicBezTo>
                  <a:cubicBezTo>
                    <a:pt x="362945" y="713008"/>
                    <a:pt x="392948" y="697006"/>
                    <a:pt x="396854" y="713198"/>
                  </a:cubicBezTo>
                  <a:cubicBezTo>
                    <a:pt x="395806" y="720056"/>
                    <a:pt x="384757" y="717199"/>
                    <a:pt x="379709" y="720913"/>
                  </a:cubicBezTo>
                  <a:cubicBezTo>
                    <a:pt x="370593" y="715808"/>
                    <a:pt x="359277" y="716751"/>
                    <a:pt x="351134" y="723294"/>
                  </a:cubicBezTo>
                  <a:cubicBezTo>
                    <a:pt x="351134" y="724819"/>
                    <a:pt x="350657" y="726057"/>
                    <a:pt x="350467" y="727200"/>
                  </a:cubicBezTo>
                  <a:lnTo>
                    <a:pt x="338846" y="733677"/>
                  </a:lnTo>
                  <a:cubicBezTo>
                    <a:pt x="340085" y="738344"/>
                    <a:pt x="350657" y="735296"/>
                    <a:pt x="354563" y="736058"/>
                  </a:cubicBezTo>
                  <a:cubicBezTo>
                    <a:pt x="359201" y="739525"/>
                    <a:pt x="365030" y="741001"/>
                    <a:pt x="370755" y="740154"/>
                  </a:cubicBezTo>
                  <a:lnTo>
                    <a:pt x="370755" y="748917"/>
                  </a:lnTo>
                  <a:lnTo>
                    <a:pt x="357801" y="756442"/>
                  </a:lnTo>
                  <a:cubicBezTo>
                    <a:pt x="365154" y="758385"/>
                    <a:pt x="372812" y="758975"/>
                    <a:pt x="380375" y="758156"/>
                  </a:cubicBezTo>
                  <a:cubicBezTo>
                    <a:pt x="392091" y="750917"/>
                    <a:pt x="407903" y="752918"/>
                    <a:pt x="419809" y="747678"/>
                  </a:cubicBezTo>
                  <a:lnTo>
                    <a:pt x="430191" y="752536"/>
                  </a:lnTo>
                  <a:cubicBezTo>
                    <a:pt x="404093" y="763490"/>
                    <a:pt x="374565" y="761204"/>
                    <a:pt x="346562" y="765681"/>
                  </a:cubicBezTo>
                  <a:lnTo>
                    <a:pt x="343609" y="771396"/>
                  </a:lnTo>
                  <a:lnTo>
                    <a:pt x="337989" y="774825"/>
                  </a:lnTo>
                  <a:cubicBezTo>
                    <a:pt x="346562" y="783112"/>
                    <a:pt x="359992" y="777492"/>
                    <a:pt x="369993" y="782349"/>
                  </a:cubicBezTo>
                  <a:lnTo>
                    <a:pt x="361040" y="787683"/>
                  </a:lnTo>
                  <a:cubicBezTo>
                    <a:pt x="355210" y="787388"/>
                    <a:pt x="349486" y="789255"/>
                    <a:pt x="344942" y="792922"/>
                  </a:cubicBezTo>
                  <a:cubicBezTo>
                    <a:pt x="352467" y="808258"/>
                    <a:pt x="388186" y="792161"/>
                    <a:pt x="403616" y="800543"/>
                  </a:cubicBezTo>
                  <a:cubicBezTo>
                    <a:pt x="394949" y="806924"/>
                    <a:pt x="371136" y="795685"/>
                    <a:pt x="371136" y="808067"/>
                  </a:cubicBezTo>
                  <a:cubicBezTo>
                    <a:pt x="375708" y="809972"/>
                    <a:pt x="378470" y="812353"/>
                    <a:pt x="378185" y="814925"/>
                  </a:cubicBezTo>
                  <a:cubicBezTo>
                    <a:pt x="389900" y="825117"/>
                    <a:pt x="404378" y="822355"/>
                    <a:pt x="416285" y="830070"/>
                  </a:cubicBezTo>
                  <a:cubicBezTo>
                    <a:pt x="391424" y="837214"/>
                    <a:pt x="379709" y="825117"/>
                    <a:pt x="353134" y="831784"/>
                  </a:cubicBezTo>
                  <a:cubicBezTo>
                    <a:pt x="329702" y="842643"/>
                    <a:pt x="360087" y="845310"/>
                    <a:pt x="370374" y="848072"/>
                  </a:cubicBezTo>
                  <a:lnTo>
                    <a:pt x="370374" y="852739"/>
                  </a:lnTo>
                  <a:cubicBezTo>
                    <a:pt x="357801" y="858549"/>
                    <a:pt x="352562" y="848263"/>
                    <a:pt x="340942" y="865503"/>
                  </a:cubicBezTo>
                  <a:cubicBezTo>
                    <a:pt x="336370" y="865503"/>
                    <a:pt x="332369" y="865503"/>
                    <a:pt x="327416" y="865503"/>
                  </a:cubicBezTo>
                  <a:lnTo>
                    <a:pt x="311510" y="875028"/>
                  </a:lnTo>
                  <a:cubicBezTo>
                    <a:pt x="311510" y="875790"/>
                    <a:pt x="311510" y="877028"/>
                    <a:pt x="311510" y="878171"/>
                  </a:cubicBezTo>
                  <a:cubicBezTo>
                    <a:pt x="315891" y="881314"/>
                    <a:pt x="322559" y="880171"/>
                    <a:pt x="327893" y="883600"/>
                  </a:cubicBezTo>
                  <a:lnTo>
                    <a:pt x="334370" y="880648"/>
                  </a:lnTo>
                  <a:cubicBezTo>
                    <a:pt x="338342" y="883324"/>
                    <a:pt x="343133" y="884505"/>
                    <a:pt x="347895" y="883982"/>
                  </a:cubicBezTo>
                  <a:lnTo>
                    <a:pt x="356944" y="878457"/>
                  </a:lnTo>
                  <a:cubicBezTo>
                    <a:pt x="356944" y="870266"/>
                    <a:pt x="373422" y="871789"/>
                    <a:pt x="379518" y="876171"/>
                  </a:cubicBezTo>
                  <a:cubicBezTo>
                    <a:pt x="389043" y="878266"/>
                    <a:pt x="400568" y="874266"/>
                    <a:pt x="409903" y="878552"/>
                  </a:cubicBezTo>
                  <a:cubicBezTo>
                    <a:pt x="407712" y="879885"/>
                    <a:pt x="405521" y="881124"/>
                    <a:pt x="403521" y="882457"/>
                  </a:cubicBezTo>
                  <a:cubicBezTo>
                    <a:pt x="403521" y="883791"/>
                    <a:pt x="403521" y="884934"/>
                    <a:pt x="403045" y="886172"/>
                  </a:cubicBezTo>
                  <a:cubicBezTo>
                    <a:pt x="396663" y="889601"/>
                    <a:pt x="381423" y="885505"/>
                    <a:pt x="378375" y="893983"/>
                  </a:cubicBezTo>
                  <a:cubicBezTo>
                    <a:pt x="382852" y="896078"/>
                    <a:pt x="389615" y="894935"/>
                    <a:pt x="394091" y="898650"/>
                  </a:cubicBezTo>
                  <a:cubicBezTo>
                    <a:pt x="401949" y="893716"/>
                    <a:pt x="411951" y="893716"/>
                    <a:pt x="419809" y="898650"/>
                  </a:cubicBezTo>
                  <a:cubicBezTo>
                    <a:pt x="432096" y="899507"/>
                    <a:pt x="451432" y="897792"/>
                    <a:pt x="461624" y="904936"/>
                  </a:cubicBezTo>
                  <a:cubicBezTo>
                    <a:pt x="450860" y="908366"/>
                    <a:pt x="438192" y="904936"/>
                    <a:pt x="424762" y="906270"/>
                  </a:cubicBezTo>
                  <a:lnTo>
                    <a:pt x="414665" y="913509"/>
                  </a:lnTo>
                  <a:cubicBezTo>
                    <a:pt x="387738" y="911804"/>
                    <a:pt x="360973" y="908175"/>
                    <a:pt x="334560" y="902650"/>
                  </a:cubicBezTo>
                  <a:cubicBezTo>
                    <a:pt x="299984" y="921224"/>
                    <a:pt x="327797" y="910842"/>
                    <a:pt x="331417" y="922748"/>
                  </a:cubicBezTo>
                  <a:cubicBezTo>
                    <a:pt x="332941" y="924748"/>
                    <a:pt x="339132" y="925034"/>
                    <a:pt x="342085" y="925415"/>
                  </a:cubicBezTo>
                  <a:cubicBezTo>
                    <a:pt x="349133" y="929320"/>
                    <a:pt x="326464" y="926939"/>
                    <a:pt x="330655" y="934273"/>
                  </a:cubicBezTo>
                  <a:lnTo>
                    <a:pt x="325607" y="937607"/>
                  </a:lnTo>
                  <a:lnTo>
                    <a:pt x="334179" y="943322"/>
                  </a:lnTo>
                  <a:lnTo>
                    <a:pt x="380756" y="943322"/>
                  </a:lnTo>
                  <a:cubicBezTo>
                    <a:pt x="383519" y="947513"/>
                    <a:pt x="392567" y="945703"/>
                    <a:pt x="396663" y="948561"/>
                  </a:cubicBezTo>
                  <a:lnTo>
                    <a:pt x="390472" y="952466"/>
                  </a:lnTo>
                  <a:cubicBezTo>
                    <a:pt x="394568" y="955609"/>
                    <a:pt x="400568" y="953704"/>
                    <a:pt x="405998" y="954276"/>
                  </a:cubicBezTo>
                  <a:lnTo>
                    <a:pt x="413046" y="950847"/>
                  </a:lnTo>
                  <a:cubicBezTo>
                    <a:pt x="421904" y="954086"/>
                    <a:pt x="411522" y="959515"/>
                    <a:pt x="407903" y="961705"/>
                  </a:cubicBezTo>
                  <a:cubicBezTo>
                    <a:pt x="365421" y="960182"/>
                    <a:pt x="387805" y="972945"/>
                    <a:pt x="413332" y="969040"/>
                  </a:cubicBezTo>
                  <a:cubicBezTo>
                    <a:pt x="421523" y="973707"/>
                    <a:pt x="455051" y="990185"/>
                    <a:pt x="436859" y="996281"/>
                  </a:cubicBezTo>
                  <a:cubicBezTo>
                    <a:pt x="444479" y="1012569"/>
                    <a:pt x="486293" y="994471"/>
                    <a:pt x="502486" y="1004473"/>
                  </a:cubicBezTo>
                  <a:cubicBezTo>
                    <a:pt x="497714" y="1007740"/>
                    <a:pt x="492075" y="1009530"/>
                    <a:pt x="486293" y="1009616"/>
                  </a:cubicBezTo>
                  <a:cubicBezTo>
                    <a:pt x="482226" y="1006882"/>
                    <a:pt x="477378" y="1005539"/>
                    <a:pt x="472482" y="1005806"/>
                  </a:cubicBezTo>
                  <a:cubicBezTo>
                    <a:pt x="459433" y="1023046"/>
                    <a:pt x="422190" y="1008664"/>
                    <a:pt x="423143" y="1025999"/>
                  </a:cubicBezTo>
                  <a:lnTo>
                    <a:pt x="436382" y="1033714"/>
                  </a:lnTo>
                  <a:cubicBezTo>
                    <a:pt x="433906" y="1044573"/>
                    <a:pt x="416094" y="1036572"/>
                    <a:pt x="405521" y="1038953"/>
                  </a:cubicBezTo>
                  <a:cubicBezTo>
                    <a:pt x="401711" y="1041239"/>
                    <a:pt x="391615" y="1046573"/>
                    <a:pt x="400759" y="1050097"/>
                  </a:cubicBezTo>
                  <a:cubicBezTo>
                    <a:pt x="410951" y="1050097"/>
                    <a:pt x="438192" y="1037143"/>
                    <a:pt x="436192" y="1055526"/>
                  </a:cubicBezTo>
                  <a:cubicBezTo>
                    <a:pt x="431239" y="1059432"/>
                    <a:pt x="401426" y="1058003"/>
                    <a:pt x="404093" y="1066957"/>
                  </a:cubicBezTo>
                  <a:cubicBezTo>
                    <a:pt x="429239" y="1068195"/>
                    <a:pt x="453718" y="1071719"/>
                    <a:pt x="479054" y="1072195"/>
                  </a:cubicBezTo>
                  <a:cubicBezTo>
                    <a:pt x="486103" y="1079244"/>
                    <a:pt x="466291" y="1072195"/>
                    <a:pt x="469529" y="1081720"/>
                  </a:cubicBezTo>
                  <a:cubicBezTo>
                    <a:pt x="478102" y="1089626"/>
                    <a:pt x="483055" y="1083816"/>
                    <a:pt x="493342" y="1083625"/>
                  </a:cubicBezTo>
                  <a:lnTo>
                    <a:pt x="503819" y="1091150"/>
                  </a:lnTo>
                  <a:cubicBezTo>
                    <a:pt x="525536" y="1087531"/>
                    <a:pt x="541919" y="1104200"/>
                    <a:pt x="561636" y="1100009"/>
                  </a:cubicBezTo>
                  <a:lnTo>
                    <a:pt x="561636" y="1092865"/>
                  </a:lnTo>
                  <a:cubicBezTo>
                    <a:pt x="564875" y="1089531"/>
                    <a:pt x="575924" y="1092865"/>
                    <a:pt x="574685" y="1086864"/>
                  </a:cubicBezTo>
                  <a:cubicBezTo>
                    <a:pt x="574685" y="1085626"/>
                    <a:pt x="575543" y="1084673"/>
                    <a:pt x="578114" y="1083721"/>
                  </a:cubicBezTo>
                  <a:cubicBezTo>
                    <a:pt x="583163" y="1083721"/>
                    <a:pt x="601736" y="1084768"/>
                    <a:pt x="588306" y="1078482"/>
                  </a:cubicBezTo>
                  <a:cubicBezTo>
                    <a:pt x="590211" y="1062766"/>
                    <a:pt x="569256" y="1072862"/>
                    <a:pt x="561636" y="1063528"/>
                  </a:cubicBezTo>
                  <a:cubicBezTo>
                    <a:pt x="571161" y="1059622"/>
                    <a:pt x="591354" y="1057908"/>
                    <a:pt x="587830" y="1042287"/>
                  </a:cubicBezTo>
                  <a:cubicBezTo>
                    <a:pt x="580438" y="1035867"/>
                    <a:pt x="571266" y="1031848"/>
                    <a:pt x="561541" y="1030762"/>
                  </a:cubicBezTo>
                  <a:lnTo>
                    <a:pt x="561541" y="1026666"/>
                  </a:lnTo>
                  <a:cubicBezTo>
                    <a:pt x="575828" y="1021237"/>
                    <a:pt x="592402" y="1031809"/>
                    <a:pt x="587830" y="1008283"/>
                  </a:cubicBezTo>
                  <a:lnTo>
                    <a:pt x="594021" y="1004377"/>
                  </a:lnTo>
                  <a:lnTo>
                    <a:pt x="594021" y="993233"/>
                  </a:lnTo>
                  <a:lnTo>
                    <a:pt x="588973" y="990376"/>
                  </a:lnTo>
                  <a:cubicBezTo>
                    <a:pt x="586306" y="985709"/>
                    <a:pt x="588973" y="980851"/>
                    <a:pt x="587639" y="976564"/>
                  </a:cubicBezTo>
                  <a:cubicBezTo>
                    <a:pt x="593354" y="970659"/>
                    <a:pt x="598784" y="969325"/>
                    <a:pt x="587639" y="963896"/>
                  </a:cubicBezTo>
                  <a:lnTo>
                    <a:pt x="587639" y="912747"/>
                  </a:lnTo>
                  <a:lnTo>
                    <a:pt x="574495" y="904841"/>
                  </a:lnTo>
                  <a:cubicBezTo>
                    <a:pt x="582496" y="901031"/>
                    <a:pt x="589830" y="897507"/>
                    <a:pt x="587449" y="887506"/>
                  </a:cubicBezTo>
                  <a:cubicBezTo>
                    <a:pt x="583477" y="884267"/>
                    <a:pt x="579124" y="881514"/>
                    <a:pt x="574495" y="879314"/>
                  </a:cubicBezTo>
                  <a:lnTo>
                    <a:pt x="587258" y="871694"/>
                  </a:lnTo>
                  <a:lnTo>
                    <a:pt x="587258" y="846072"/>
                  </a:lnTo>
                  <a:lnTo>
                    <a:pt x="581258" y="842262"/>
                  </a:lnTo>
                  <a:lnTo>
                    <a:pt x="581258" y="833689"/>
                  </a:lnTo>
                  <a:cubicBezTo>
                    <a:pt x="587258" y="830261"/>
                    <a:pt x="587258" y="830261"/>
                    <a:pt x="581258" y="827022"/>
                  </a:cubicBezTo>
                  <a:cubicBezTo>
                    <a:pt x="584782" y="822735"/>
                    <a:pt x="599165" y="824927"/>
                    <a:pt x="600308" y="817497"/>
                  </a:cubicBezTo>
                  <a:cubicBezTo>
                    <a:pt x="613643" y="818544"/>
                    <a:pt x="604118" y="842071"/>
                    <a:pt x="606880" y="852073"/>
                  </a:cubicBezTo>
                  <a:lnTo>
                    <a:pt x="600593" y="856264"/>
                  </a:lnTo>
                  <a:lnTo>
                    <a:pt x="600593" y="973992"/>
                  </a:lnTo>
                  <a:lnTo>
                    <a:pt x="606689" y="977898"/>
                  </a:lnTo>
                  <a:lnTo>
                    <a:pt x="606689" y="1043906"/>
                  </a:lnTo>
                  <a:lnTo>
                    <a:pt x="613452" y="1047907"/>
                  </a:lnTo>
                  <a:lnTo>
                    <a:pt x="613452" y="1055146"/>
                  </a:lnTo>
                  <a:lnTo>
                    <a:pt x="606689" y="1059241"/>
                  </a:lnTo>
                  <a:lnTo>
                    <a:pt x="606689" y="1143728"/>
                  </a:lnTo>
                  <a:lnTo>
                    <a:pt x="601165" y="1146871"/>
                  </a:lnTo>
                  <a:cubicBezTo>
                    <a:pt x="598688" y="1152968"/>
                    <a:pt x="601165" y="1159635"/>
                    <a:pt x="599546" y="1165921"/>
                  </a:cubicBezTo>
                  <a:lnTo>
                    <a:pt x="594974" y="1168493"/>
                  </a:lnTo>
                  <a:cubicBezTo>
                    <a:pt x="593059" y="1172398"/>
                    <a:pt x="593059" y="1176970"/>
                    <a:pt x="594974" y="1180876"/>
                  </a:cubicBezTo>
                  <a:lnTo>
                    <a:pt x="600022" y="1183638"/>
                  </a:lnTo>
                  <a:lnTo>
                    <a:pt x="594116" y="1187638"/>
                  </a:lnTo>
                  <a:lnTo>
                    <a:pt x="594116" y="1202212"/>
                  </a:lnTo>
                  <a:lnTo>
                    <a:pt x="600403" y="1206117"/>
                  </a:lnTo>
                  <a:lnTo>
                    <a:pt x="600403" y="1268601"/>
                  </a:lnTo>
                  <a:lnTo>
                    <a:pt x="594021" y="1272506"/>
                  </a:lnTo>
                  <a:lnTo>
                    <a:pt x="594021" y="1287079"/>
                  </a:lnTo>
                  <a:lnTo>
                    <a:pt x="600117" y="1290889"/>
                  </a:lnTo>
                  <a:lnTo>
                    <a:pt x="600117" y="1309939"/>
                  </a:lnTo>
                  <a:lnTo>
                    <a:pt x="595164" y="1312701"/>
                  </a:lnTo>
                  <a:cubicBezTo>
                    <a:pt x="593659" y="1320227"/>
                    <a:pt x="593240" y="1327923"/>
                    <a:pt x="593926" y="1335562"/>
                  </a:cubicBezTo>
                  <a:lnTo>
                    <a:pt x="599546" y="1338705"/>
                  </a:lnTo>
                  <a:cubicBezTo>
                    <a:pt x="600736" y="1347287"/>
                    <a:pt x="601051" y="1355964"/>
                    <a:pt x="600498" y="1364613"/>
                  </a:cubicBezTo>
                  <a:lnTo>
                    <a:pt x="594212" y="1368804"/>
                  </a:lnTo>
                  <a:lnTo>
                    <a:pt x="594212" y="1412809"/>
                  </a:lnTo>
                  <a:cubicBezTo>
                    <a:pt x="595831" y="1413952"/>
                    <a:pt x="598022" y="1415286"/>
                    <a:pt x="600403" y="1416715"/>
                  </a:cubicBezTo>
                  <a:lnTo>
                    <a:pt x="600403" y="1446051"/>
                  </a:lnTo>
                  <a:lnTo>
                    <a:pt x="593926" y="1449862"/>
                  </a:lnTo>
                  <a:lnTo>
                    <a:pt x="593926" y="1460816"/>
                  </a:lnTo>
                  <a:lnTo>
                    <a:pt x="600212" y="1464721"/>
                  </a:lnTo>
                  <a:cubicBezTo>
                    <a:pt x="601546" y="1467769"/>
                    <a:pt x="598879" y="1469579"/>
                    <a:pt x="595259" y="1471102"/>
                  </a:cubicBezTo>
                  <a:cubicBezTo>
                    <a:pt x="591640" y="1483009"/>
                    <a:pt x="595259" y="1496725"/>
                    <a:pt x="593354" y="1509202"/>
                  </a:cubicBezTo>
                  <a:cubicBezTo>
                    <a:pt x="585544" y="1511488"/>
                    <a:pt x="587639" y="1515489"/>
                    <a:pt x="587354" y="1518727"/>
                  </a:cubicBezTo>
                  <a:cubicBezTo>
                    <a:pt x="591830" y="1522728"/>
                    <a:pt x="597926" y="1525586"/>
                    <a:pt x="587354" y="1530634"/>
                  </a:cubicBezTo>
                  <a:lnTo>
                    <a:pt x="587354" y="1541397"/>
                  </a:lnTo>
                  <a:lnTo>
                    <a:pt x="580686" y="1545397"/>
                  </a:lnTo>
                  <a:lnTo>
                    <a:pt x="580686" y="1556351"/>
                  </a:lnTo>
                  <a:lnTo>
                    <a:pt x="587449" y="1560447"/>
                  </a:lnTo>
                  <a:lnTo>
                    <a:pt x="587449" y="1615502"/>
                  </a:lnTo>
                  <a:cubicBezTo>
                    <a:pt x="596117" y="1620740"/>
                    <a:pt x="596117" y="1621121"/>
                    <a:pt x="588306" y="1625788"/>
                  </a:cubicBezTo>
                  <a:cubicBezTo>
                    <a:pt x="586592" y="1632932"/>
                    <a:pt x="584210" y="1645600"/>
                    <a:pt x="593450" y="1648363"/>
                  </a:cubicBezTo>
                  <a:lnTo>
                    <a:pt x="593450" y="1659031"/>
                  </a:lnTo>
                  <a:lnTo>
                    <a:pt x="600212" y="1663317"/>
                  </a:lnTo>
                  <a:lnTo>
                    <a:pt x="600212" y="1674080"/>
                  </a:lnTo>
                  <a:lnTo>
                    <a:pt x="606880" y="1678081"/>
                  </a:lnTo>
                  <a:lnTo>
                    <a:pt x="606880" y="1681700"/>
                  </a:lnTo>
                  <a:cubicBezTo>
                    <a:pt x="596021" y="1685796"/>
                    <a:pt x="590687" y="1692559"/>
                    <a:pt x="594497" y="1704179"/>
                  </a:cubicBezTo>
                  <a:cubicBezTo>
                    <a:pt x="602689" y="1709227"/>
                    <a:pt x="602689" y="1709418"/>
                    <a:pt x="594497" y="1714657"/>
                  </a:cubicBezTo>
                  <a:lnTo>
                    <a:pt x="594497" y="1777427"/>
                  </a:lnTo>
                  <a:lnTo>
                    <a:pt x="600403" y="1781141"/>
                  </a:lnTo>
                  <a:cubicBezTo>
                    <a:pt x="600403" y="1782189"/>
                    <a:pt x="600403" y="1783427"/>
                    <a:pt x="600403" y="1784666"/>
                  </a:cubicBezTo>
                  <a:lnTo>
                    <a:pt x="593831" y="1788666"/>
                  </a:lnTo>
                  <a:lnTo>
                    <a:pt x="593831" y="1803239"/>
                  </a:lnTo>
                  <a:lnTo>
                    <a:pt x="600212" y="1807049"/>
                  </a:lnTo>
                  <a:lnTo>
                    <a:pt x="600212" y="1858675"/>
                  </a:lnTo>
                  <a:cubicBezTo>
                    <a:pt x="592497" y="1860770"/>
                    <a:pt x="593640" y="1867152"/>
                    <a:pt x="593831" y="1873248"/>
                  </a:cubicBezTo>
                  <a:cubicBezTo>
                    <a:pt x="602784" y="1878772"/>
                    <a:pt x="602784" y="1878963"/>
                    <a:pt x="594593" y="1883916"/>
                  </a:cubicBezTo>
                  <a:cubicBezTo>
                    <a:pt x="593164" y="1886202"/>
                    <a:pt x="594021" y="1888679"/>
                    <a:pt x="593831" y="1891345"/>
                  </a:cubicBezTo>
                  <a:lnTo>
                    <a:pt x="587449" y="1895441"/>
                  </a:lnTo>
                  <a:lnTo>
                    <a:pt x="587449" y="1902775"/>
                  </a:lnTo>
                  <a:lnTo>
                    <a:pt x="593831" y="1906586"/>
                  </a:lnTo>
                  <a:lnTo>
                    <a:pt x="593831" y="1913825"/>
                  </a:lnTo>
                  <a:lnTo>
                    <a:pt x="587449" y="1917634"/>
                  </a:lnTo>
                  <a:lnTo>
                    <a:pt x="587449" y="1939637"/>
                  </a:lnTo>
                  <a:lnTo>
                    <a:pt x="593450" y="1943543"/>
                  </a:lnTo>
                  <a:cubicBezTo>
                    <a:pt x="584877" y="1948781"/>
                    <a:pt x="584877" y="1948972"/>
                    <a:pt x="593450" y="1954211"/>
                  </a:cubicBezTo>
                  <a:lnTo>
                    <a:pt x="593450" y="1972213"/>
                  </a:lnTo>
                  <a:lnTo>
                    <a:pt x="600212" y="1976594"/>
                  </a:lnTo>
                  <a:lnTo>
                    <a:pt x="600212" y="1983833"/>
                  </a:lnTo>
                  <a:lnTo>
                    <a:pt x="593831" y="1987643"/>
                  </a:lnTo>
                  <a:lnTo>
                    <a:pt x="593831" y="1994882"/>
                  </a:lnTo>
                  <a:lnTo>
                    <a:pt x="587449" y="1998692"/>
                  </a:lnTo>
                  <a:lnTo>
                    <a:pt x="587449" y="2005931"/>
                  </a:lnTo>
                  <a:lnTo>
                    <a:pt x="594212" y="2010218"/>
                  </a:lnTo>
                  <a:lnTo>
                    <a:pt x="594212" y="2039364"/>
                  </a:lnTo>
                  <a:lnTo>
                    <a:pt x="599165" y="2042126"/>
                  </a:lnTo>
                  <a:cubicBezTo>
                    <a:pt x="600689" y="2049746"/>
                    <a:pt x="600689" y="2049746"/>
                    <a:pt x="594593" y="2053461"/>
                  </a:cubicBezTo>
                  <a:cubicBezTo>
                    <a:pt x="593573" y="2068225"/>
                    <a:pt x="593316" y="2082988"/>
                    <a:pt x="593831" y="2097752"/>
                  </a:cubicBezTo>
                  <a:lnTo>
                    <a:pt x="587449" y="2101848"/>
                  </a:lnTo>
                  <a:lnTo>
                    <a:pt x="587449" y="2131185"/>
                  </a:lnTo>
                  <a:lnTo>
                    <a:pt x="593735" y="2134995"/>
                  </a:lnTo>
                  <a:lnTo>
                    <a:pt x="593735" y="2142329"/>
                  </a:lnTo>
                  <a:lnTo>
                    <a:pt x="587354" y="2146139"/>
                  </a:lnTo>
                  <a:lnTo>
                    <a:pt x="587354" y="2153378"/>
                  </a:lnTo>
                  <a:lnTo>
                    <a:pt x="594116" y="2157569"/>
                  </a:lnTo>
                  <a:lnTo>
                    <a:pt x="594116" y="2197765"/>
                  </a:lnTo>
                  <a:cubicBezTo>
                    <a:pt x="605546" y="2202622"/>
                    <a:pt x="599641" y="2221006"/>
                    <a:pt x="599355" y="2231388"/>
                  </a:cubicBezTo>
                  <a:cubicBezTo>
                    <a:pt x="591449" y="2236150"/>
                    <a:pt x="591449" y="2236436"/>
                    <a:pt x="600117" y="2241675"/>
                  </a:cubicBezTo>
                  <a:lnTo>
                    <a:pt x="600117" y="2252914"/>
                  </a:lnTo>
                  <a:lnTo>
                    <a:pt x="593831" y="2256725"/>
                  </a:lnTo>
                  <a:lnTo>
                    <a:pt x="593831" y="2326447"/>
                  </a:lnTo>
                  <a:lnTo>
                    <a:pt x="587354" y="2330448"/>
                  </a:lnTo>
                  <a:lnTo>
                    <a:pt x="587354" y="2356165"/>
                  </a:lnTo>
                  <a:lnTo>
                    <a:pt x="594021" y="2360261"/>
                  </a:lnTo>
                  <a:lnTo>
                    <a:pt x="594021" y="2433889"/>
                  </a:lnTo>
                  <a:cubicBezTo>
                    <a:pt x="601165" y="2436175"/>
                    <a:pt x="601736" y="2443414"/>
                    <a:pt x="599546" y="2448939"/>
                  </a:cubicBezTo>
                  <a:lnTo>
                    <a:pt x="594212" y="2451892"/>
                  </a:lnTo>
                  <a:cubicBezTo>
                    <a:pt x="592878" y="2459322"/>
                    <a:pt x="594783" y="2467227"/>
                    <a:pt x="593259" y="2474561"/>
                  </a:cubicBezTo>
                  <a:lnTo>
                    <a:pt x="587544" y="2477800"/>
                  </a:lnTo>
                  <a:lnTo>
                    <a:pt x="587544" y="2499992"/>
                  </a:lnTo>
                  <a:lnTo>
                    <a:pt x="593640" y="2503803"/>
                  </a:lnTo>
                  <a:lnTo>
                    <a:pt x="593640" y="2511042"/>
                  </a:lnTo>
                  <a:lnTo>
                    <a:pt x="587258" y="2514947"/>
                  </a:lnTo>
                  <a:lnTo>
                    <a:pt x="587258" y="2522091"/>
                  </a:lnTo>
                  <a:lnTo>
                    <a:pt x="594021" y="2526186"/>
                  </a:lnTo>
                  <a:lnTo>
                    <a:pt x="594021" y="2566383"/>
                  </a:lnTo>
                  <a:lnTo>
                    <a:pt x="599927" y="2570287"/>
                  </a:lnTo>
                  <a:cubicBezTo>
                    <a:pt x="590402" y="2570859"/>
                    <a:pt x="590402" y="2624580"/>
                    <a:pt x="599927" y="2625151"/>
                  </a:cubicBezTo>
                  <a:lnTo>
                    <a:pt x="599927" y="2632105"/>
                  </a:lnTo>
                  <a:lnTo>
                    <a:pt x="606499" y="2636391"/>
                  </a:lnTo>
                  <a:cubicBezTo>
                    <a:pt x="606499" y="2637439"/>
                    <a:pt x="606499" y="2638582"/>
                    <a:pt x="606499" y="2639915"/>
                  </a:cubicBezTo>
                  <a:close/>
                  <a:moveTo>
                    <a:pt x="341418" y="704626"/>
                  </a:moveTo>
                  <a:cubicBezTo>
                    <a:pt x="336941" y="701578"/>
                    <a:pt x="330083" y="702816"/>
                    <a:pt x="329321" y="706816"/>
                  </a:cubicBezTo>
                  <a:lnTo>
                    <a:pt x="328845" y="706816"/>
                  </a:lnTo>
                  <a:cubicBezTo>
                    <a:pt x="326464" y="705769"/>
                    <a:pt x="319320" y="708531"/>
                    <a:pt x="325035" y="709960"/>
                  </a:cubicBezTo>
                  <a:cubicBezTo>
                    <a:pt x="326940" y="709960"/>
                    <a:pt x="328274" y="709960"/>
                    <a:pt x="328845" y="706816"/>
                  </a:cubicBezTo>
                  <a:cubicBezTo>
                    <a:pt x="328845" y="706816"/>
                    <a:pt x="328845" y="706816"/>
                    <a:pt x="328845" y="707674"/>
                  </a:cubicBezTo>
                  <a:lnTo>
                    <a:pt x="328845" y="706721"/>
                  </a:lnTo>
                  <a:cubicBezTo>
                    <a:pt x="333417" y="706721"/>
                    <a:pt x="339513" y="708721"/>
                    <a:pt x="341704" y="705007"/>
                  </a:cubicBezTo>
                  <a:close/>
                  <a:moveTo>
                    <a:pt x="323321" y="679670"/>
                  </a:moveTo>
                  <a:cubicBezTo>
                    <a:pt x="328369" y="681956"/>
                    <a:pt x="327988" y="685290"/>
                    <a:pt x="332179" y="688338"/>
                  </a:cubicBezTo>
                  <a:cubicBezTo>
                    <a:pt x="336227" y="684985"/>
                    <a:pt x="336789" y="678975"/>
                    <a:pt x="333436" y="674926"/>
                  </a:cubicBezTo>
                  <a:cubicBezTo>
                    <a:pt x="333055" y="674469"/>
                    <a:pt x="332636" y="674050"/>
                    <a:pt x="332179" y="673670"/>
                  </a:cubicBezTo>
                  <a:cubicBezTo>
                    <a:pt x="328559" y="673288"/>
                    <a:pt x="319034" y="674908"/>
                    <a:pt x="323606" y="680051"/>
                  </a:cubicBezTo>
                  <a:close/>
                  <a:moveTo>
                    <a:pt x="309224" y="659382"/>
                  </a:moveTo>
                  <a:cubicBezTo>
                    <a:pt x="309309" y="659953"/>
                    <a:pt x="309509" y="660506"/>
                    <a:pt x="309795" y="661001"/>
                  </a:cubicBezTo>
                  <a:cubicBezTo>
                    <a:pt x="321416" y="667602"/>
                    <a:pt x="335351" y="668755"/>
                    <a:pt x="347895" y="664145"/>
                  </a:cubicBezTo>
                  <a:lnTo>
                    <a:pt x="342371" y="660525"/>
                  </a:lnTo>
                  <a:cubicBezTo>
                    <a:pt x="362659" y="653667"/>
                    <a:pt x="308176" y="652143"/>
                    <a:pt x="309509" y="659763"/>
                  </a:cubicBezTo>
                  <a:close/>
                  <a:moveTo>
                    <a:pt x="315796" y="546510"/>
                  </a:moveTo>
                  <a:cubicBezTo>
                    <a:pt x="297508" y="532318"/>
                    <a:pt x="271314" y="546510"/>
                    <a:pt x="256360" y="558988"/>
                  </a:cubicBezTo>
                  <a:lnTo>
                    <a:pt x="259408" y="563084"/>
                  </a:lnTo>
                  <a:cubicBezTo>
                    <a:pt x="278934" y="564484"/>
                    <a:pt x="298422" y="560046"/>
                    <a:pt x="315415" y="550321"/>
                  </a:cubicBezTo>
                  <a:cubicBezTo>
                    <a:pt x="315796" y="549558"/>
                    <a:pt x="315986" y="547939"/>
                    <a:pt x="316082" y="546892"/>
                  </a:cubicBezTo>
                  <a:close/>
                  <a:moveTo>
                    <a:pt x="256265" y="507077"/>
                  </a:moveTo>
                  <a:cubicBezTo>
                    <a:pt x="256265" y="510982"/>
                    <a:pt x="262742" y="512601"/>
                    <a:pt x="266933" y="515173"/>
                  </a:cubicBezTo>
                  <a:cubicBezTo>
                    <a:pt x="289316" y="515936"/>
                    <a:pt x="317510" y="512125"/>
                    <a:pt x="332655" y="525746"/>
                  </a:cubicBezTo>
                  <a:cubicBezTo>
                    <a:pt x="349419" y="519174"/>
                    <a:pt x="372946" y="521936"/>
                    <a:pt x="387995" y="516888"/>
                  </a:cubicBezTo>
                  <a:lnTo>
                    <a:pt x="387995" y="513364"/>
                  </a:lnTo>
                  <a:cubicBezTo>
                    <a:pt x="385614" y="511935"/>
                    <a:pt x="381995" y="510697"/>
                    <a:pt x="381709" y="509363"/>
                  </a:cubicBezTo>
                  <a:cubicBezTo>
                    <a:pt x="381709" y="501457"/>
                    <a:pt x="352372" y="497171"/>
                    <a:pt x="345228" y="504125"/>
                  </a:cubicBezTo>
                  <a:cubicBezTo>
                    <a:pt x="308938" y="507553"/>
                    <a:pt x="292174" y="479931"/>
                    <a:pt x="256550" y="507458"/>
                  </a:cubicBezTo>
                  <a:close/>
                  <a:moveTo>
                    <a:pt x="507439" y="1108391"/>
                  </a:moveTo>
                  <a:cubicBezTo>
                    <a:pt x="509372" y="1108467"/>
                    <a:pt x="511230" y="1109134"/>
                    <a:pt x="512773" y="1110295"/>
                  </a:cubicBezTo>
                  <a:lnTo>
                    <a:pt x="512773" y="1114201"/>
                  </a:lnTo>
                  <a:cubicBezTo>
                    <a:pt x="522298" y="1118487"/>
                    <a:pt x="531823" y="1111534"/>
                    <a:pt x="537824" y="1106581"/>
                  </a:cubicBezTo>
                  <a:lnTo>
                    <a:pt x="529918" y="1101247"/>
                  </a:lnTo>
                  <a:lnTo>
                    <a:pt x="502772" y="1101247"/>
                  </a:lnTo>
                  <a:cubicBezTo>
                    <a:pt x="497628" y="1106295"/>
                    <a:pt x="498390" y="1107724"/>
                    <a:pt x="507725" y="1108771"/>
                  </a:cubicBezTo>
                  <a:close/>
                  <a:moveTo>
                    <a:pt x="387995" y="1136013"/>
                  </a:moveTo>
                  <a:cubicBezTo>
                    <a:pt x="386662" y="1141157"/>
                    <a:pt x="392472" y="1141823"/>
                    <a:pt x="396758" y="1141633"/>
                  </a:cubicBezTo>
                  <a:cubicBezTo>
                    <a:pt x="434001" y="1141633"/>
                    <a:pt x="468577" y="1149443"/>
                    <a:pt x="499628" y="1124107"/>
                  </a:cubicBezTo>
                  <a:cubicBezTo>
                    <a:pt x="491342" y="1113725"/>
                    <a:pt x="402378" y="1126964"/>
                    <a:pt x="388281" y="1136394"/>
                  </a:cubicBezTo>
                  <a:close/>
                  <a:moveTo>
                    <a:pt x="370850" y="993709"/>
                  </a:moveTo>
                  <a:cubicBezTo>
                    <a:pt x="378785" y="995195"/>
                    <a:pt x="386967" y="994710"/>
                    <a:pt x="394663" y="992281"/>
                  </a:cubicBezTo>
                  <a:lnTo>
                    <a:pt x="394663" y="988661"/>
                  </a:lnTo>
                  <a:cubicBezTo>
                    <a:pt x="386128" y="985613"/>
                    <a:pt x="376813" y="985613"/>
                    <a:pt x="368279" y="988661"/>
                  </a:cubicBezTo>
                  <a:cubicBezTo>
                    <a:pt x="369041" y="990852"/>
                    <a:pt x="367231" y="992852"/>
                    <a:pt x="371136" y="994091"/>
                  </a:cubicBezTo>
                  <a:close/>
                  <a:moveTo>
                    <a:pt x="326083" y="968563"/>
                  </a:moveTo>
                  <a:cubicBezTo>
                    <a:pt x="331893" y="979993"/>
                    <a:pt x="345704" y="976850"/>
                    <a:pt x="355229" y="970278"/>
                  </a:cubicBezTo>
                  <a:cubicBezTo>
                    <a:pt x="346752" y="966182"/>
                    <a:pt x="341418" y="960086"/>
                    <a:pt x="330941" y="960753"/>
                  </a:cubicBezTo>
                  <a:cubicBezTo>
                    <a:pt x="329988" y="963706"/>
                    <a:pt x="319511" y="965896"/>
                    <a:pt x="326369" y="968945"/>
                  </a:cubicBezTo>
                  <a:close/>
                  <a:moveTo>
                    <a:pt x="351038" y="986852"/>
                  </a:moveTo>
                  <a:cubicBezTo>
                    <a:pt x="347133" y="988280"/>
                    <a:pt x="340370" y="984756"/>
                    <a:pt x="335513" y="988757"/>
                  </a:cubicBezTo>
                  <a:lnTo>
                    <a:pt x="335513" y="995995"/>
                  </a:lnTo>
                  <a:cubicBezTo>
                    <a:pt x="341323" y="1000853"/>
                    <a:pt x="350086" y="995995"/>
                    <a:pt x="355325" y="992852"/>
                  </a:cubicBezTo>
                  <a:cubicBezTo>
                    <a:pt x="355134" y="990947"/>
                    <a:pt x="356658" y="988947"/>
                    <a:pt x="351324" y="987232"/>
                  </a:cubicBezTo>
                  <a:close/>
                  <a:moveTo>
                    <a:pt x="289602" y="664430"/>
                  </a:moveTo>
                  <a:cubicBezTo>
                    <a:pt x="291412" y="666173"/>
                    <a:pt x="294269" y="666173"/>
                    <a:pt x="296079" y="664430"/>
                  </a:cubicBezTo>
                  <a:cubicBezTo>
                    <a:pt x="294250" y="662878"/>
                    <a:pt x="291517" y="663039"/>
                    <a:pt x="289888" y="664811"/>
                  </a:cubicBezTo>
                  <a:close/>
                  <a:moveTo>
                    <a:pt x="286268" y="1159730"/>
                  </a:moveTo>
                  <a:cubicBezTo>
                    <a:pt x="286268" y="1159730"/>
                    <a:pt x="287792" y="1158968"/>
                    <a:pt x="288364" y="1158492"/>
                  </a:cubicBezTo>
                  <a:cubicBezTo>
                    <a:pt x="290745" y="1155254"/>
                    <a:pt x="279029" y="1157539"/>
                    <a:pt x="286459" y="1160397"/>
                  </a:cubicBezTo>
                  <a:close/>
                  <a:moveTo>
                    <a:pt x="279125" y="1167160"/>
                  </a:moveTo>
                  <a:cubicBezTo>
                    <a:pt x="264647" y="1174780"/>
                    <a:pt x="257503" y="1179542"/>
                    <a:pt x="279982" y="1178209"/>
                  </a:cubicBezTo>
                  <a:cubicBezTo>
                    <a:pt x="283982" y="1175066"/>
                    <a:pt x="294746" y="1172875"/>
                    <a:pt x="286173" y="1167160"/>
                  </a:cubicBezTo>
                  <a:close/>
                  <a:moveTo>
                    <a:pt x="250550" y="1158397"/>
                  </a:moveTo>
                  <a:lnTo>
                    <a:pt x="260075" y="1163445"/>
                  </a:lnTo>
                  <a:cubicBezTo>
                    <a:pt x="304271" y="1153825"/>
                    <a:pt x="248359" y="1146014"/>
                    <a:pt x="251121" y="1159063"/>
                  </a:cubicBezTo>
                  <a:close/>
                  <a:moveTo>
                    <a:pt x="233500" y="360107"/>
                  </a:moveTo>
                  <a:cubicBezTo>
                    <a:pt x="228737" y="363726"/>
                    <a:pt x="228737" y="363821"/>
                    <a:pt x="233500" y="367441"/>
                  </a:cubicBezTo>
                  <a:lnTo>
                    <a:pt x="246359" y="367441"/>
                  </a:lnTo>
                  <a:cubicBezTo>
                    <a:pt x="251121" y="363821"/>
                    <a:pt x="251121" y="363726"/>
                    <a:pt x="246359" y="360107"/>
                  </a:cubicBezTo>
                  <a:close/>
                  <a:moveTo>
                    <a:pt x="118438" y="321435"/>
                  </a:moveTo>
                  <a:cubicBezTo>
                    <a:pt x="118438" y="325912"/>
                    <a:pt x="169206" y="320387"/>
                    <a:pt x="188542" y="319720"/>
                  </a:cubicBezTo>
                  <a:lnTo>
                    <a:pt x="200448" y="328293"/>
                  </a:lnTo>
                  <a:lnTo>
                    <a:pt x="212450" y="319720"/>
                  </a:lnTo>
                  <a:cubicBezTo>
                    <a:pt x="224070" y="318673"/>
                    <a:pt x="233976" y="321149"/>
                    <a:pt x="242834" y="317910"/>
                  </a:cubicBezTo>
                  <a:cubicBezTo>
                    <a:pt x="244073" y="296670"/>
                    <a:pt x="198162" y="316101"/>
                    <a:pt x="185684" y="304957"/>
                  </a:cubicBezTo>
                  <a:cubicBezTo>
                    <a:pt x="164158" y="298289"/>
                    <a:pt x="139869" y="312576"/>
                    <a:pt x="119009" y="322101"/>
                  </a:cubicBezTo>
                  <a:close/>
                  <a:moveTo>
                    <a:pt x="203306" y="358011"/>
                  </a:moveTo>
                  <a:cubicBezTo>
                    <a:pt x="180541" y="351534"/>
                    <a:pt x="155681" y="364774"/>
                    <a:pt x="132630" y="365059"/>
                  </a:cubicBezTo>
                  <a:cubicBezTo>
                    <a:pt x="131011" y="372013"/>
                    <a:pt x="131106" y="372013"/>
                    <a:pt x="135011" y="374584"/>
                  </a:cubicBezTo>
                  <a:cubicBezTo>
                    <a:pt x="148251" y="372870"/>
                    <a:pt x="160538" y="364202"/>
                    <a:pt x="174635" y="367536"/>
                  </a:cubicBezTo>
                  <a:cubicBezTo>
                    <a:pt x="185779" y="374584"/>
                    <a:pt x="192828" y="367536"/>
                    <a:pt x="203210" y="365250"/>
                  </a:cubicBezTo>
                  <a:cubicBezTo>
                    <a:pt x="203972" y="363536"/>
                    <a:pt x="204068" y="361059"/>
                    <a:pt x="203877" y="358678"/>
                  </a:cubicBezTo>
                  <a:close/>
                  <a:moveTo>
                    <a:pt x="32713" y="2223101"/>
                  </a:moveTo>
                  <a:cubicBezTo>
                    <a:pt x="37342" y="2226625"/>
                    <a:pt x="43000" y="2228531"/>
                    <a:pt x="48810" y="2228531"/>
                  </a:cubicBezTo>
                  <a:cubicBezTo>
                    <a:pt x="72908" y="2225102"/>
                    <a:pt x="97769" y="2216243"/>
                    <a:pt x="121962" y="2213862"/>
                  </a:cubicBezTo>
                  <a:cubicBezTo>
                    <a:pt x="137869" y="2219101"/>
                    <a:pt x="157300" y="2231579"/>
                    <a:pt x="174064" y="2221196"/>
                  </a:cubicBezTo>
                  <a:cubicBezTo>
                    <a:pt x="187589" y="2217767"/>
                    <a:pt x="201686" y="2229293"/>
                    <a:pt x="213783" y="2221196"/>
                  </a:cubicBezTo>
                  <a:cubicBezTo>
                    <a:pt x="220193" y="2224530"/>
                    <a:pt x="227509" y="2225673"/>
                    <a:pt x="234643" y="2224530"/>
                  </a:cubicBezTo>
                  <a:cubicBezTo>
                    <a:pt x="240453" y="2219482"/>
                    <a:pt x="251312" y="2219863"/>
                    <a:pt x="256741" y="2215672"/>
                  </a:cubicBezTo>
                  <a:cubicBezTo>
                    <a:pt x="214354" y="2204051"/>
                    <a:pt x="164729" y="2227197"/>
                    <a:pt x="125105" y="2200813"/>
                  </a:cubicBezTo>
                  <a:lnTo>
                    <a:pt x="131297" y="2196907"/>
                  </a:lnTo>
                  <a:cubicBezTo>
                    <a:pt x="127106" y="2193859"/>
                    <a:pt x="121200" y="2195764"/>
                    <a:pt x="114533" y="2195002"/>
                  </a:cubicBezTo>
                  <a:lnTo>
                    <a:pt x="103865" y="2202622"/>
                  </a:lnTo>
                  <a:cubicBezTo>
                    <a:pt x="89006" y="2203670"/>
                    <a:pt x="76528" y="2197955"/>
                    <a:pt x="68908" y="2210052"/>
                  </a:cubicBezTo>
                  <a:cubicBezTo>
                    <a:pt x="63669" y="2211576"/>
                    <a:pt x="68336" y="2216243"/>
                    <a:pt x="60335" y="2217482"/>
                  </a:cubicBezTo>
                  <a:cubicBezTo>
                    <a:pt x="50858" y="2216243"/>
                    <a:pt x="41238" y="2218434"/>
                    <a:pt x="33284" y="2223768"/>
                  </a:cubicBezTo>
                  <a:close/>
                  <a:moveTo>
                    <a:pt x="133868" y="2179953"/>
                  </a:moveTo>
                  <a:cubicBezTo>
                    <a:pt x="146165" y="2181668"/>
                    <a:pt x="158681" y="2181286"/>
                    <a:pt x="170825" y="2178620"/>
                  </a:cubicBezTo>
                  <a:lnTo>
                    <a:pt x="170825" y="2175095"/>
                  </a:lnTo>
                  <a:lnTo>
                    <a:pt x="164444" y="2171094"/>
                  </a:lnTo>
                  <a:cubicBezTo>
                    <a:pt x="166634" y="2154616"/>
                    <a:pt x="150156" y="2166618"/>
                    <a:pt x="141488" y="2165856"/>
                  </a:cubicBezTo>
                  <a:cubicBezTo>
                    <a:pt x="118819" y="2158712"/>
                    <a:pt x="86624" y="2147949"/>
                    <a:pt x="66717" y="2164427"/>
                  </a:cubicBezTo>
                  <a:cubicBezTo>
                    <a:pt x="85291" y="2167570"/>
                    <a:pt x="105579" y="2164427"/>
                    <a:pt x="122819" y="2173095"/>
                  </a:cubicBezTo>
                  <a:cubicBezTo>
                    <a:pt x="125772" y="2173095"/>
                    <a:pt x="129296" y="2173095"/>
                    <a:pt x="131297" y="2174905"/>
                  </a:cubicBezTo>
                  <a:cubicBezTo>
                    <a:pt x="133297" y="2176714"/>
                    <a:pt x="130820" y="2179286"/>
                    <a:pt x="134059" y="2180619"/>
                  </a:cubicBezTo>
                  <a:close/>
                  <a:moveTo>
                    <a:pt x="92530" y="2140043"/>
                  </a:moveTo>
                  <a:cubicBezTo>
                    <a:pt x="103579" y="2140043"/>
                    <a:pt x="115009" y="2142329"/>
                    <a:pt x="124343" y="2134804"/>
                  </a:cubicBezTo>
                  <a:cubicBezTo>
                    <a:pt x="120057" y="2129852"/>
                    <a:pt x="67384" y="2133281"/>
                    <a:pt x="93101" y="2140710"/>
                  </a:cubicBezTo>
                  <a:close/>
                  <a:moveTo>
                    <a:pt x="167587" y="2202718"/>
                  </a:moveTo>
                  <a:lnTo>
                    <a:pt x="174921" y="2202718"/>
                  </a:lnTo>
                  <a:cubicBezTo>
                    <a:pt x="191304" y="2194145"/>
                    <a:pt x="177302" y="2195193"/>
                    <a:pt x="167396" y="2195288"/>
                  </a:cubicBezTo>
                  <a:cubicBezTo>
                    <a:pt x="163967" y="2198432"/>
                    <a:pt x="163396" y="2200908"/>
                    <a:pt x="168158" y="2203384"/>
                  </a:cubicBezTo>
                  <a:close/>
                  <a:moveTo>
                    <a:pt x="196162" y="2114231"/>
                  </a:moveTo>
                  <a:cubicBezTo>
                    <a:pt x="212354" y="2114231"/>
                    <a:pt x="212354" y="2114231"/>
                    <a:pt x="217117" y="2112230"/>
                  </a:cubicBezTo>
                  <a:lnTo>
                    <a:pt x="217117" y="2108706"/>
                  </a:lnTo>
                  <a:cubicBezTo>
                    <a:pt x="213212" y="2105563"/>
                    <a:pt x="203972" y="2107658"/>
                    <a:pt x="201115" y="2103182"/>
                  </a:cubicBezTo>
                  <a:cubicBezTo>
                    <a:pt x="194162" y="2104134"/>
                    <a:pt x="183589" y="2100610"/>
                    <a:pt x="177969" y="2105563"/>
                  </a:cubicBezTo>
                  <a:cubicBezTo>
                    <a:pt x="177398" y="2107277"/>
                    <a:pt x="177969" y="2109182"/>
                    <a:pt x="174540" y="2110420"/>
                  </a:cubicBezTo>
                  <a:cubicBezTo>
                    <a:pt x="150251" y="2110420"/>
                    <a:pt x="113199" y="2098895"/>
                    <a:pt x="92339" y="2111182"/>
                  </a:cubicBezTo>
                  <a:cubicBezTo>
                    <a:pt x="107865" y="2114993"/>
                    <a:pt x="131963" y="2126518"/>
                    <a:pt x="148442" y="2118041"/>
                  </a:cubicBezTo>
                  <a:cubicBezTo>
                    <a:pt x="167206" y="2119564"/>
                    <a:pt x="180160" y="2126137"/>
                    <a:pt x="196448" y="2114897"/>
                  </a:cubicBezTo>
                  <a:close/>
                  <a:moveTo>
                    <a:pt x="101674" y="2018980"/>
                  </a:moveTo>
                  <a:cubicBezTo>
                    <a:pt x="100912" y="2018980"/>
                    <a:pt x="100150" y="2019743"/>
                    <a:pt x="99388" y="2020219"/>
                  </a:cubicBezTo>
                  <a:cubicBezTo>
                    <a:pt x="99388" y="2024600"/>
                    <a:pt x="99388" y="2024791"/>
                    <a:pt x="106436" y="2025838"/>
                  </a:cubicBezTo>
                  <a:cubicBezTo>
                    <a:pt x="118533" y="2033077"/>
                    <a:pt x="127677" y="2027267"/>
                    <a:pt x="138345" y="2020409"/>
                  </a:cubicBezTo>
                  <a:cubicBezTo>
                    <a:pt x="127391" y="2016980"/>
                    <a:pt x="113961" y="2019647"/>
                    <a:pt x="101960" y="2019457"/>
                  </a:cubicBezTo>
                  <a:close/>
                  <a:moveTo>
                    <a:pt x="116152" y="2007550"/>
                  </a:moveTo>
                  <a:cubicBezTo>
                    <a:pt x="138821" y="2004978"/>
                    <a:pt x="165682" y="2014123"/>
                    <a:pt x="186446" y="2000883"/>
                  </a:cubicBezTo>
                  <a:cubicBezTo>
                    <a:pt x="180274" y="2001540"/>
                    <a:pt x="174054" y="2000169"/>
                    <a:pt x="168730" y="1996978"/>
                  </a:cubicBezTo>
                  <a:cubicBezTo>
                    <a:pt x="116723" y="1995930"/>
                    <a:pt x="112913" y="1996025"/>
                    <a:pt x="105579" y="1998311"/>
                  </a:cubicBezTo>
                  <a:lnTo>
                    <a:pt x="105579" y="2002216"/>
                  </a:lnTo>
                  <a:close/>
                  <a:moveTo>
                    <a:pt x="94816" y="2041269"/>
                  </a:moveTo>
                  <a:lnTo>
                    <a:pt x="89577" y="2044127"/>
                  </a:lnTo>
                  <a:cubicBezTo>
                    <a:pt x="85100" y="2041555"/>
                    <a:pt x="77957" y="2038316"/>
                    <a:pt x="73670" y="2042793"/>
                  </a:cubicBezTo>
                  <a:cubicBezTo>
                    <a:pt x="79385" y="2045174"/>
                    <a:pt x="77861" y="2048889"/>
                    <a:pt x="82719" y="2051746"/>
                  </a:cubicBezTo>
                  <a:cubicBezTo>
                    <a:pt x="110151" y="2051746"/>
                    <a:pt x="138536" y="2059557"/>
                    <a:pt x="164348" y="2050127"/>
                  </a:cubicBezTo>
                  <a:lnTo>
                    <a:pt x="164348" y="2043364"/>
                  </a:lnTo>
                  <a:cubicBezTo>
                    <a:pt x="145298" y="2029648"/>
                    <a:pt x="117771" y="2044984"/>
                    <a:pt x="95102" y="2041745"/>
                  </a:cubicBezTo>
                  <a:close/>
                  <a:moveTo>
                    <a:pt x="215021" y="2140329"/>
                  </a:moveTo>
                  <a:cubicBezTo>
                    <a:pt x="235976" y="2139853"/>
                    <a:pt x="247121" y="2153473"/>
                    <a:pt x="266456" y="2136519"/>
                  </a:cubicBezTo>
                  <a:cubicBezTo>
                    <a:pt x="276743" y="2144901"/>
                    <a:pt x="288650" y="2134043"/>
                    <a:pt x="299699" y="2136519"/>
                  </a:cubicBezTo>
                  <a:cubicBezTo>
                    <a:pt x="305890" y="2142425"/>
                    <a:pt x="320939" y="2139948"/>
                    <a:pt x="328940" y="2134709"/>
                  </a:cubicBezTo>
                  <a:cubicBezTo>
                    <a:pt x="303223" y="2116802"/>
                    <a:pt x="247406" y="2131566"/>
                    <a:pt x="213783" y="2132709"/>
                  </a:cubicBezTo>
                  <a:cubicBezTo>
                    <a:pt x="209306" y="2137472"/>
                    <a:pt x="209306" y="2137472"/>
                    <a:pt x="215307" y="2140805"/>
                  </a:cubicBezTo>
                  <a:close/>
                  <a:moveTo>
                    <a:pt x="269790" y="2046317"/>
                  </a:moveTo>
                  <a:cubicBezTo>
                    <a:pt x="270647" y="2057461"/>
                    <a:pt x="302270" y="2051937"/>
                    <a:pt x="308938" y="2046317"/>
                  </a:cubicBezTo>
                  <a:cubicBezTo>
                    <a:pt x="301575" y="2042793"/>
                    <a:pt x="293488" y="2040983"/>
                    <a:pt x="285316" y="2041174"/>
                  </a:cubicBezTo>
                  <a:cubicBezTo>
                    <a:pt x="280934" y="2044888"/>
                    <a:pt x="274553" y="2044412"/>
                    <a:pt x="270076" y="2046793"/>
                  </a:cubicBezTo>
                  <a:close/>
                  <a:moveTo>
                    <a:pt x="279315" y="2029648"/>
                  </a:moveTo>
                  <a:cubicBezTo>
                    <a:pt x="293126" y="2025457"/>
                    <a:pt x="308652" y="2028886"/>
                    <a:pt x="321225" y="2020886"/>
                  </a:cubicBezTo>
                  <a:cubicBezTo>
                    <a:pt x="305823" y="2008836"/>
                    <a:pt x="283811" y="2010398"/>
                    <a:pt x="270266" y="2024505"/>
                  </a:cubicBezTo>
                  <a:close/>
                  <a:moveTo>
                    <a:pt x="260265" y="2103372"/>
                  </a:moveTo>
                  <a:cubicBezTo>
                    <a:pt x="231690" y="2113944"/>
                    <a:pt x="290555" y="2112897"/>
                    <a:pt x="295889" y="2108039"/>
                  </a:cubicBezTo>
                  <a:cubicBezTo>
                    <a:pt x="293412" y="2098229"/>
                    <a:pt x="270076" y="2106325"/>
                    <a:pt x="260551" y="2103848"/>
                  </a:cubicBezTo>
                  <a:close/>
                  <a:moveTo>
                    <a:pt x="333322" y="1999930"/>
                  </a:moveTo>
                  <a:lnTo>
                    <a:pt x="346085" y="1999930"/>
                  </a:lnTo>
                  <a:cubicBezTo>
                    <a:pt x="403235" y="1986977"/>
                    <a:pt x="239786" y="1992406"/>
                    <a:pt x="230166" y="1995168"/>
                  </a:cubicBezTo>
                  <a:cubicBezTo>
                    <a:pt x="228452" y="2009265"/>
                    <a:pt x="251693" y="2004693"/>
                    <a:pt x="260075" y="2000216"/>
                  </a:cubicBezTo>
                  <a:cubicBezTo>
                    <a:pt x="284935" y="1997073"/>
                    <a:pt x="311700" y="2006884"/>
                    <a:pt x="334084" y="2000407"/>
                  </a:cubicBezTo>
                  <a:close/>
                  <a:moveTo>
                    <a:pt x="266075" y="1971355"/>
                  </a:moveTo>
                  <a:cubicBezTo>
                    <a:pt x="255598" y="1977547"/>
                    <a:pt x="243215" y="1972975"/>
                    <a:pt x="232833" y="1975070"/>
                  </a:cubicBezTo>
                  <a:cubicBezTo>
                    <a:pt x="227328" y="1979718"/>
                    <a:pt x="219279" y="1979718"/>
                    <a:pt x="213783" y="1975070"/>
                  </a:cubicBezTo>
                  <a:cubicBezTo>
                    <a:pt x="199400" y="1974594"/>
                    <a:pt x="188161" y="1970212"/>
                    <a:pt x="174064" y="1975070"/>
                  </a:cubicBezTo>
                  <a:cubicBezTo>
                    <a:pt x="160253" y="1962688"/>
                    <a:pt x="141012" y="1972118"/>
                    <a:pt x="126439" y="1964021"/>
                  </a:cubicBezTo>
                  <a:cubicBezTo>
                    <a:pt x="106722" y="1965545"/>
                    <a:pt x="93006" y="1975070"/>
                    <a:pt x="72337" y="1971451"/>
                  </a:cubicBezTo>
                  <a:cubicBezTo>
                    <a:pt x="48429" y="1980309"/>
                    <a:pt x="90339" y="1976975"/>
                    <a:pt x="95006" y="1982404"/>
                  </a:cubicBezTo>
                  <a:cubicBezTo>
                    <a:pt x="128344" y="1964879"/>
                    <a:pt x="171873" y="1982404"/>
                    <a:pt x="206354" y="1986119"/>
                  </a:cubicBezTo>
                  <a:cubicBezTo>
                    <a:pt x="225404" y="1975546"/>
                    <a:pt x="250454" y="1990215"/>
                    <a:pt x="268457" y="1977261"/>
                  </a:cubicBezTo>
                  <a:cubicBezTo>
                    <a:pt x="269981" y="1974880"/>
                    <a:pt x="271790" y="1972498"/>
                    <a:pt x="266361" y="1971641"/>
                  </a:cubicBezTo>
                  <a:close/>
                  <a:moveTo>
                    <a:pt x="59573" y="2094323"/>
                  </a:moveTo>
                  <a:cubicBezTo>
                    <a:pt x="64241" y="2097466"/>
                    <a:pt x="70051" y="2095561"/>
                    <a:pt x="75385" y="2096228"/>
                  </a:cubicBezTo>
                  <a:cubicBezTo>
                    <a:pt x="83633" y="2091085"/>
                    <a:pt x="94092" y="2091085"/>
                    <a:pt x="102341" y="2096228"/>
                  </a:cubicBezTo>
                  <a:cubicBezTo>
                    <a:pt x="113390" y="2088608"/>
                    <a:pt x="128153" y="2096704"/>
                    <a:pt x="138345" y="2087179"/>
                  </a:cubicBezTo>
                  <a:lnTo>
                    <a:pt x="138345" y="2079750"/>
                  </a:lnTo>
                  <a:cubicBezTo>
                    <a:pt x="133697" y="2076130"/>
                    <a:pt x="127953" y="2074130"/>
                    <a:pt x="122057" y="2074225"/>
                  </a:cubicBezTo>
                  <a:cubicBezTo>
                    <a:pt x="103865" y="2090227"/>
                    <a:pt x="79004" y="2081464"/>
                    <a:pt x="59859" y="2094609"/>
                  </a:cubicBezTo>
                  <a:close/>
                  <a:moveTo>
                    <a:pt x="82052" y="2291776"/>
                  </a:moveTo>
                  <a:cubicBezTo>
                    <a:pt x="45476" y="2305683"/>
                    <a:pt x="30713" y="2306064"/>
                    <a:pt x="82529" y="2306254"/>
                  </a:cubicBezTo>
                  <a:cubicBezTo>
                    <a:pt x="90149" y="2293300"/>
                    <a:pt x="108341" y="2300635"/>
                    <a:pt x="121867" y="2298824"/>
                  </a:cubicBezTo>
                  <a:cubicBezTo>
                    <a:pt x="126725" y="2295491"/>
                    <a:pt x="125105" y="2292348"/>
                    <a:pt x="131392" y="2289299"/>
                  </a:cubicBezTo>
                  <a:cubicBezTo>
                    <a:pt x="130630" y="2264154"/>
                    <a:pt x="95959" y="2297492"/>
                    <a:pt x="82338" y="2292062"/>
                  </a:cubicBezTo>
                  <a:close/>
                  <a:moveTo>
                    <a:pt x="93482" y="2260725"/>
                  </a:moveTo>
                  <a:cubicBezTo>
                    <a:pt x="97007" y="2263582"/>
                    <a:pt x="103865" y="2261297"/>
                    <a:pt x="108437" y="2262059"/>
                  </a:cubicBezTo>
                  <a:cubicBezTo>
                    <a:pt x="113580" y="2258629"/>
                    <a:pt x="113485" y="2258629"/>
                    <a:pt x="109008" y="2254724"/>
                  </a:cubicBezTo>
                  <a:cubicBezTo>
                    <a:pt x="104817" y="2254343"/>
                    <a:pt x="95197" y="2256819"/>
                    <a:pt x="93768" y="2261010"/>
                  </a:cubicBezTo>
                  <a:close/>
                  <a:moveTo>
                    <a:pt x="122057" y="2309969"/>
                  </a:moveTo>
                  <a:cubicBezTo>
                    <a:pt x="117295" y="2313493"/>
                    <a:pt x="117295" y="2313493"/>
                    <a:pt x="122057" y="2317304"/>
                  </a:cubicBezTo>
                  <a:cubicBezTo>
                    <a:pt x="126772" y="2316732"/>
                    <a:pt x="131516" y="2318065"/>
                    <a:pt x="135297" y="2320923"/>
                  </a:cubicBezTo>
                  <a:cubicBezTo>
                    <a:pt x="170730" y="2310064"/>
                    <a:pt x="139393" y="2309303"/>
                    <a:pt x="122438" y="2310064"/>
                  </a:cubicBezTo>
                  <a:close/>
                  <a:moveTo>
                    <a:pt x="34808" y="2360547"/>
                  </a:moveTo>
                  <a:cubicBezTo>
                    <a:pt x="47686" y="2362547"/>
                    <a:pt x="60878" y="2361023"/>
                    <a:pt x="72908" y="2355974"/>
                  </a:cubicBezTo>
                  <a:lnTo>
                    <a:pt x="72908" y="2352261"/>
                  </a:lnTo>
                  <a:cubicBezTo>
                    <a:pt x="111008" y="2327876"/>
                    <a:pt x="159395" y="2358737"/>
                    <a:pt x="197781" y="2341211"/>
                  </a:cubicBezTo>
                  <a:cubicBezTo>
                    <a:pt x="197781" y="2339782"/>
                    <a:pt x="197019" y="2338067"/>
                    <a:pt x="196543" y="2336163"/>
                  </a:cubicBezTo>
                  <a:cubicBezTo>
                    <a:pt x="164634" y="2336163"/>
                    <a:pt x="136821" y="2341402"/>
                    <a:pt x="108532" y="2324638"/>
                  </a:cubicBezTo>
                  <a:cubicBezTo>
                    <a:pt x="89482" y="2335020"/>
                    <a:pt x="64622" y="2331972"/>
                    <a:pt x="46619" y="2342164"/>
                  </a:cubicBezTo>
                  <a:cubicBezTo>
                    <a:pt x="48239" y="2354356"/>
                    <a:pt x="39666" y="2347974"/>
                    <a:pt x="34046" y="2351689"/>
                  </a:cubicBezTo>
                  <a:cubicBezTo>
                    <a:pt x="33761" y="2355118"/>
                    <a:pt x="32046" y="2357689"/>
                    <a:pt x="35189" y="2360832"/>
                  </a:cubicBezTo>
                  <a:close/>
                  <a:moveTo>
                    <a:pt x="214640" y="2387407"/>
                  </a:moveTo>
                  <a:cubicBezTo>
                    <a:pt x="216450" y="2386931"/>
                    <a:pt x="221498" y="2387979"/>
                    <a:pt x="224165" y="2385026"/>
                  </a:cubicBezTo>
                  <a:cubicBezTo>
                    <a:pt x="224165" y="2383502"/>
                    <a:pt x="225118" y="2381502"/>
                    <a:pt x="220165" y="2379978"/>
                  </a:cubicBezTo>
                  <a:cubicBezTo>
                    <a:pt x="193781" y="2377121"/>
                    <a:pt x="167111" y="2380930"/>
                    <a:pt x="142536" y="2390932"/>
                  </a:cubicBezTo>
                  <a:cubicBezTo>
                    <a:pt x="131487" y="2395789"/>
                    <a:pt x="130916" y="2397028"/>
                    <a:pt x="142536" y="2401886"/>
                  </a:cubicBezTo>
                  <a:cubicBezTo>
                    <a:pt x="157490" y="2405028"/>
                    <a:pt x="170063" y="2394074"/>
                    <a:pt x="182636" y="2401886"/>
                  </a:cubicBezTo>
                  <a:cubicBezTo>
                    <a:pt x="190256" y="2401124"/>
                    <a:pt x="198162" y="2403790"/>
                    <a:pt x="204544" y="2400075"/>
                  </a:cubicBezTo>
                  <a:lnTo>
                    <a:pt x="204544" y="2392551"/>
                  </a:lnTo>
                  <a:close/>
                  <a:moveTo>
                    <a:pt x="202448" y="2446272"/>
                  </a:moveTo>
                  <a:cubicBezTo>
                    <a:pt x="198353" y="2446272"/>
                    <a:pt x="193876" y="2445605"/>
                    <a:pt x="190923" y="2448177"/>
                  </a:cubicBezTo>
                  <a:lnTo>
                    <a:pt x="190923" y="2452367"/>
                  </a:lnTo>
                  <a:cubicBezTo>
                    <a:pt x="195876" y="2455321"/>
                    <a:pt x="204925" y="2460274"/>
                    <a:pt x="210545" y="2455416"/>
                  </a:cubicBezTo>
                  <a:lnTo>
                    <a:pt x="210545" y="2448177"/>
                  </a:lnTo>
                  <a:cubicBezTo>
                    <a:pt x="208144" y="2447034"/>
                    <a:pt x="205496" y="2446462"/>
                    <a:pt x="202829" y="2446557"/>
                  </a:cubicBezTo>
                  <a:close/>
                  <a:moveTo>
                    <a:pt x="161110" y="2475418"/>
                  </a:moveTo>
                  <a:cubicBezTo>
                    <a:pt x="168882" y="2476466"/>
                    <a:pt x="176778" y="2475895"/>
                    <a:pt x="184351" y="2473894"/>
                  </a:cubicBezTo>
                  <a:cubicBezTo>
                    <a:pt x="183684" y="2464369"/>
                    <a:pt x="166825" y="2468942"/>
                    <a:pt x="157776" y="2469608"/>
                  </a:cubicBezTo>
                  <a:cubicBezTo>
                    <a:pt x="158824" y="2471989"/>
                    <a:pt x="157014" y="2474180"/>
                    <a:pt x="161491" y="2475704"/>
                  </a:cubicBezTo>
                  <a:close/>
                  <a:moveTo>
                    <a:pt x="108818" y="2394456"/>
                  </a:moveTo>
                  <a:lnTo>
                    <a:pt x="125105" y="2385503"/>
                  </a:lnTo>
                  <a:cubicBezTo>
                    <a:pt x="122343" y="2372739"/>
                    <a:pt x="93387" y="2386169"/>
                    <a:pt x="82624" y="2372643"/>
                  </a:cubicBezTo>
                  <a:cubicBezTo>
                    <a:pt x="66812" y="2382168"/>
                    <a:pt x="48620" y="2383883"/>
                    <a:pt x="33094" y="2393027"/>
                  </a:cubicBezTo>
                  <a:cubicBezTo>
                    <a:pt x="33094" y="2394647"/>
                    <a:pt x="33665" y="2395789"/>
                    <a:pt x="33951" y="2396932"/>
                  </a:cubicBezTo>
                  <a:lnTo>
                    <a:pt x="45476" y="2403410"/>
                  </a:lnTo>
                  <a:cubicBezTo>
                    <a:pt x="45476" y="2419793"/>
                    <a:pt x="104436" y="2399409"/>
                    <a:pt x="95578" y="2394647"/>
                  </a:cubicBezTo>
                  <a:cubicBezTo>
                    <a:pt x="63955" y="2394647"/>
                    <a:pt x="84719" y="2383693"/>
                    <a:pt x="102150" y="2387312"/>
                  </a:cubicBezTo>
                  <a:cubicBezTo>
                    <a:pt x="108056" y="2389027"/>
                    <a:pt x="103293" y="2393504"/>
                    <a:pt x="109199" y="2394742"/>
                  </a:cubicBezTo>
                  <a:close/>
                  <a:moveTo>
                    <a:pt x="106627" y="2452463"/>
                  </a:moveTo>
                  <a:cubicBezTo>
                    <a:pt x="113675" y="2453226"/>
                    <a:pt x="183684" y="2459226"/>
                    <a:pt x="167777" y="2446272"/>
                  </a:cubicBezTo>
                  <a:cubicBezTo>
                    <a:pt x="149489" y="2449511"/>
                    <a:pt x="121105" y="2439604"/>
                    <a:pt x="107008" y="2452939"/>
                  </a:cubicBezTo>
                  <a:close/>
                  <a:moveTo>
                    <a:pt x="115295" y="2468370"/>
                  </a:moveTo>
                  <a:cubicBezTo>
                    <a:pt x="111961" y="2468370"/>
                    <a:pt x="107103" y="2467227"/>
                    <a:pt x="106341" y="2470751"/>
                  </a:cubicBezTo>
                  <a:lnTo>
                    <a:pt x="115295" y="2475800"/>
                  </a:lnTo>
                  <a:cubicBezTo>
                    <a:pt x="120343" y="2473609"/>
                    <a:pt x="120438" y="2471133"/>
                    <a:pt x="115676" y="2468656"/>
                  </a:cubicBezTo>
                  <a:close/>
                  <a:moveTo>
                    <a:pt x="230261" y="2494659"/>
                  </a:moveTo>
                  <a:cubicBezTo>
                    <a:pt x="229690" y="2487706"/>
                    <a:pt x="218069" y="2491326"/>
                    <a:pt x="214354" y="2490467"/>
                  </a:cubicBezTo>
                  <a:cubicBezTo>
                    <a:pt x="207982" y="2487229"/>
                    <a:pt x="200753" y="2486086"/>
                    <a:pt x="193685" y="2487134"/>
                  </a:cubicBezTo>
                  <a:cubicBezTo>
                    <a:pt x="177874" y="2494850"/>
                    <a:pt x="157776" y="2485420"/>
                    <a:pt x="144441" y="2500851"/>
                  </a:cubicBezTo>
                  <a:lnTo>
                    <a:pt x="147489" y="2505232"/>
                  </a:lnTo>
                  <a:cubicBezTo>
                    <a:pt x="174064" y="2496754"/>
                    <a:pt x="201782" y="2498469"/>
                    <a:pt x="229690" y="2496279"/>
                  </a:cubicBezTo>
                  <a:cubicBezTo>
                    <a:pt x="230080" y="2495897"/>
                    <a:pt x="230404" y="2495421"/>
                    <a:pt x="230642" y="2494945"/>
                  </a:cubicBezTo>
                  <a:close/>
                  <a:moveTo>
                    <a:pt x="230261" y="2400171"/>
                  </a:moveTo>
                  <a:cubicBezTo>
                    <a:pt x="226251" y="2397599"/>
                    <a:pt x="221127" y="2397599"/>
                    <a:pt x="217117" y="2400171"/>
                  </a:cubicBezTo>
                  <a:cubicBezTo>
                    <a:pt x="221117" y="2403124"/>
                    <a:pt x="226518" y="2403219"/>
                    <a:pt x="230642" y="2400457"/>
                  </a:cubicBezTo>
                  <a:close/>
                  <a:moveTo>
                    <a:pt x="233595" y="2313589"/>
                  </a:moveTo>
                  <a:lnTo>
                    <a:pt x="227404" y="2309969"/>
                  </a:lnTo>
                  <a:lnTo>
                    <a:pt x="220355" y="2309969"/>
                  </a:lnTo>
                  <a:lnTo>
                    <a:pt x="211497" y="2315018"/>
                  </a:lnTo>
                  <a:cubicBezTo>
                    <a:pt x="216069" y="2321399"/>
                    <a:pt x="226166" y="2321304"/>
                    <a:pt x="233595" y="2321018"/>
                  </a:cubicBezTo>
                  <a:cubicBezTo>
                    <a:pt x="238834" y="2317399"/>
                    <a:pt x="238834" y="2316542"/>
                    <a:pt x="233976" y="2313875"/>
                  </a:cubicBezTo>
                  <a:close/>
                  <a:moveTo>
                    <a:pt x="239977" y="2298824"/>
                  </a:moveTo>
                  <a:cubicBezTo>
                    <a:pt x="253121" y="2301016"/>
                    <a:pt x="295031" y="2294157"/>
                    <a:pt x="266171" y="2280537"/>
                  </a:cubicBezTo>
                  <a:cubicBezTo>
                    <a:pt x="255407" y="2290062"/>
                    <a:pt x="242072" y="2285300"/>
                    <a:pt x="230261" y="2290062"/>
                  </a:cubicBezTo>
                  <a:lnTo>
                    <a:pt x="230261" y="2293586"/>
                  </a:lnTo>
                  <a:close/>
                  <a:moveTo>
                    <a:pt x="283316" y="2502184"/>
                  </a:moveTo>
                  <a:cubicBezTo>
                    <a:pt x="278172" y="2491230"/>
                    <a:pt x="258646" y="2492659"/>
                    <a:pt x="250169" y="2499612"/>
                  </a:cubicBezTo>
                  <a:lnTo>
                    <a:pt x="256550" y="2503518"/>
                  </a:lnTo>
                  <a:cubicBezTo>
                    <a:pt x="257217" y="2513995"/>
                    <a:pt x="278553" y="2509042"/>
                    <a:pt x="283697" y="2502469"/>
                  </a:cubicBezTo>
                  <a:close/>
                  <a:moveTo>
                    <a:pt x="295793" y="2257296"/>
                  </a:moveTo>
                  <a:cubicBezTo>
                    <a:pt x="295793" y="2256439"/>
                    <a:pt x="293507" y="2255677"/>
                    <a:pt x="292269" y="2254820"/>
                  </a:cubicBezTo>
                  <a:cubicBezTo>
                    <a:pt x="281792" y="2264344"/>
                    <a:pt x="273219" y="2250247"/>
                    <a:pt x="262932" y="2256534"/>
                  </a:cubicBezTo>
                  <a:cubicBezTo>
                    <a:pt x="250740" y="2262153"/>
                    <a:pt x="253407" y="2255200"/>
                    <a:pt x="246359" y="2250914"/>
                  </a:cubicBezTo>
                  <a:cubicBezTo>
                    <a:pt x="239882" y="2250057"/>
                    <a:pt x="230166" y="2253391"/>
                    <a:pt x="224451" y="2248723"/>
                  </a:cubicBezTo>
                  <a:lnTo>
                    <a:pt x="236167" y="2242151"/>
                  </a:lnTo>
                  <a:cubicBezTo>
                    <a:pt x="227299" y="2234912"/>
                    <a:pt x="214764" y="2234151"/>
                    <a:pt x="205115" y="2240341"/>
                  </a:cubicBezTo>
                  <a:cubicBezTo>
                    <a:pt x="189018" y="2238722"/>
                    <a:pt x="57573" y="2226054"/>
                    <a:pt x="69289" y="2247294"/>
                  </a:cubicBezTo>
                  <a:cubicBezTo>
                    <a:pt x="76099" y="2246152"/>
                    <a:pt x="83100" y="2247390"/>
                    <a:pt x="89101" y="2250819"/>
                  </a:cubicBezTo>
                  <a:cubicBezTo>
                    <a:pt x="112989" y="2241580"/>
                    <a:pt x="139850" y="2244342"/>
                    <a:pt x="161396" y="2258153"/>
                  </a:cubicBezTo>
                  <a:cubicBezTo>
                    <a:pt x="170921" y="2254915"/>
                    <a:pt x="181874" y="2248152"/>
                    <a:pt x="190828" y="2252819"/>
                  </a:cubicBezTo>
                  <a:lnTo>
                    <a:pt x="190828" y="2260154"/>
                  </a:lnTo>
                  <a:cubicBezTo>
                    <a:pt x="215402" y="2273964"/>
                    <a:pt x="244835" y="2257391"/>
                    <a:pt x="272838" y="2262059"/>
                  </a:cubicBezTo>
                  <a:cubicBezTo>
                    <a:pt x="279506" y="2267107"/>
                    <a:pt x="299984" y="2269965"/>
                    <a:pt x="295984" y="2257582"/>
                  </a:cubicBezTo>
                  <a:close/>
                  <a:moveTo>
                    <a:pt x="328845" y="2492659"/>
                  </a:moveTo>
                  <a:cubicBezTo>
                    <a:pt x="319320" y="2486372"/>
                    <a:pt x="305604" y="2498374"/>
                    <a:pt x="296651" y="2500088"/>
                  </a:cubicBezTo>
                  <a:cubicBezTo>
                    <a:pt x="307509" y="2509613"/>
                    <a:pt x="318082" y="2502755"/>
                    <a:pt x="328464" y="2496183"/>
                  </a:cubicBezTo>
                  <a:cubicBezTo>
                    <a:pt x="329036" y="2495325"/>
                    <a:pt x="329131" y="2494087"/>
                    <a:pt x="329226" y="2492944"/>
                  </a:cubicBezTo>
                  <a:close/>
                  <a:moveTo>
                    <a:pt x="341418" y="2425984"/>
                  </a:moveTo>
                  <a:lnTo>
                    <a:pt x="332369" y="2420364"/>
                  </a:lnTo>
                  <a:cubicBezTo>
                    <a:pt x="327569" y="2420936"/>
                    <a:pt x="322730" y="2419602"/>
                    <a:pt x="318844" y="2416744"/>
                  </a:cubicBezTo>
                  <a:lnTo>
                    <a:pt x="309319" y="2421888"/>
                  </a:lnTo>
                  <a:cubicBezTo>
                    <a:pt x="307223" y="2432270"/>
                    <a:pt x="336846" y="2428746"/>
                    <a:pt x="341799" y="2426364"/>
                  </a:cubicBezTo>
                  <a:close/>
                  <a:moveTo>
                    <a:pt x="367231" y="2149759"/>
                  </a:moveTo>
                  <a:cubicBezTo>
                    <a:pt x="353420" y="2136233"/>
                    <a:pt x="332084" y="2151950"/>
                    <a:pt x="316367" y="2153569"/>
                  </a:cubicBezTo>
                  <a:lnTo>
                    <a:pt x="321035" y="2156712"/>
                  </a:lnTo>
                  <a:lnTo>
                    <a:pt x="313034" y="2162427"/>
                  </a:lnTo>
                  <a:lnTo>
                    <a:pt x="291602" y="2162427"/>
                  </a:lnTo>
                  <a:cubicBezTo>
                    <a:pt x="290650" y="2160808"/>
                    <a:pt x="289793" y="2159188"/>
                    <a:pt x="288935" y="2157569"/>
                  </a:cubicBezTo>
                  <a:lnTo>
                    <a:pt x="296079" y="2153093"/>
                  </a:lnTo>
                  <a:lnTo>
                    <a:pt x="286554" y="2148426"/>
                  </a:lnTo>
                  <a:cubicBezTo>
                    <a:pt x="281982" y="2148426"/>
                    <a:pt x="283125" y="2153759"/>
                    <a:pt x="283125" y="2156522"/>
                  </a:cubicBezTo>
                  <a:lnTo>
                    <a:pt x="266837" y="2166047"/>
                  </a:lnTo>
                  <a:cubicBezTo>
                    <a:pt x="255598" y="2164713"/>
                    <a:pt x="248835" y="2174809"/>
                    <a:pt x="238262" y="2177095"/>
                  </a:cubicBezTo>
                  <a:cubicBezTo>
                    <a:pt x="222165" y="2177095"/>
                    <a:pt x="200162" y="2166332"/>
                    <a:pt x="185875" y="2178810"/>
                  </a:cubicBezTo>
                  <a:lnTo>
                    <a:pt x="193685" y="2184334"/>
                  </a:lnTo>
                  <a:lnTo>
                    <a:pt x="293031" y="2184334"/>
                  </a:lnTo>
                  <a:cubicBezTo>
                    <a:pt x="304842" y="2175952"/>
                    <a:pt x="323225" y="2179382"/>
                    <a:pt x="335608" y="2174809"/>
                  </a:cubicBezTo>
                  <a:lnTo>
                    <a:pt x="335608" y="2163856"/>
                  </a:lnTo>
                  <a:lnTo>
                    <a:pt x="329226" y="2159950"/>
                  </a:lnTo>
                  <a:cubicBezTo>
                    <a:pt x="338751" y="2158045"/>
                    <a:pt x="348276" y="2156141"/>
                    <a:pt x="358754" y="2154616"/>
                  </a:cubicBezTo>
                  <a:close/>
                  <a:moveTo>
                    <a:pt x="387995" y="2016409"/>
                  </a:moveTo>
                  <a:cubicBezTo>
                    <a:pt x="382852" y="2013646"/>
                    <a:pt x="372374" y="2016409"/>
                    <a:pt x="364850" y="2010979"/>
                  </a:cubicBezTo>
                  <a:cubicBezTo>
                    <a:pt x="361135" y="2013646"/>
                    <a:pt x="355325" y="2014313"/>
                    <a:pt x="355325" y="2019647"/>
                  </a:cubicBezTo>
                  <a:cubicBezTo>
                    <a:pt x="365612" y="2031172"/>
                    <a:pt x="378185" y="2024314"/>
                    <a:pt x="388376" y="2017171"/>
                  </a:cubicBezTo>
                  <a:close/>
                  <a:moveTo>
                    <a:pt x="390758" y="1970403"/>
                  </a:moveTo>
                  <a:cubicBezTo>
                    <a:pt x="370184" y="1968688"/>
                    <a:pt x="357801" y="1973832"/>
                    <a:pt x="384757" y="1981452"/>
                  </a:cubicBezTo>
                  <a:cubicBezTo>
                    <a:pt x="389329" y="1979642"/>
                    <a:pt x="400759" y="1975260"/>
                    <a:pt x="391234" y="1971165"/>
                  </a:cubicBezTo>
                  <a:close/>
                  <a:moveTo>
                    <a:pt x="525251" y="1316131"/>
                  </a:moveTo>
                  <a:cubicBezTo>
                    <a:pt x="513344" y="1313464"/>
                    <a:pt x="499438" y="1314321"/>
                    <a:pt x="488484" y="1307749"/>
                  </a:cubicBezTo>
                  <a:cubicBezTo>
                    <a:pt x="484769" y="1311178"/>
                    <a:pt x="475816" y="1312321"/>
                    <a:pt x="473435" y="1308320"/>
                  </a:cubicBezTo>
                  <a:cubicBezTo>
                    <a:pt x="473435" y="1307272"/>
                    <a:pt x="473435" y="1305939"/>
                    <a:pt x="472577" y="1304891"/>
                  </a:cubicBezTo>
                  <a:cubicBezTo>
                    <a:pt x="463052" y="1297366"/>
                    <a:pt x="482102" y="1300510"/>
                    <a:pt x="486484" y="1294223"/>
                  </a:cubicBezTo>
                  <a:cubicBezTo>
                    <a:pt x="490294" y="1278031"/>
                    <a:pt x="475816" y="1282317"/>
                    <a:pt x="466577" y="1275935"/>
                  </a:cubicBezTo>
                  <a:lnTo>
                    <a:pt x="466577" y="1262314"/>
                  </a:lnTo>
                  <a:lnTo>
                    <a:pt x="460481" y="1258409"/>
                  </a:lnTo>
                  <a:cubicBezTo>
                    <a:pt x="464386" y="1226882"/>
                    <a:pt x="422381" y="1248027"/>
                    <a:pt x="404283" y="1245646"/>
                  </a:cubicBezTo>
                  <a:cubicBezTo>
                    <a:pt x="393234" y="1239359"/>
                    <a:pt x="377327" y="1240502"/>
                    <a:pt x="367993" y="1232216"/>
                  </a:cubicBezTo>
                  <a:lnTo>
                    <a:pt x="377518" y="1230691"/>
                  </a:lnTo>
                  <a:lnTo>
                    <a:pt x="385043" y="1234502"/>
                  </a:lnTo>
                  <a:cubicBezTo>
                    <a:pt x="396663" y="1226120"/>
                    <a:pt x="413618" y="1235549"/>
                    <a:pt x="424857" y="1227358"/>
                  </a:cubicBezTo>
                  <a:cubicBezTo>
                    <a:pt x="436859" y="1228119"/>
                    <a:pt x="448384" y="1235073"/>
                    <a:pt x="456956" y="1227358"/>
                  </a:cubicBezTo>
                  <a:cubicBezTo>
                    <a:pt x="480864" y="1238883"/>
                    <a:pt x="544205" y="1225834"/>
                    <a:pt x="476578" y="1216309"/>
                  </a:cubicBezTo>
                  <a:cubicBezTo>
                    <a:pt x="469910" y="1223452"/>
                    <a:pt x="453718" y="1218309"/>
                    <a:pt x="447431" y="1214499"/>
                  </a:cubicBezTo>
                  <a:lnTo>
                    <a:pt x="448098" y="1210308"/>
                  </a:lnTo>
                  <a:cubicBezTo>
                    <a:pt x="458385" y="1206879"/>
                    <a:pt x="453432" y="1199544"/>
                    <a:pt x="444383" y="1201354"/>
                  </a:cubicBezTo>
                  <a:cubicBezTo>
                    <a:pt x="439049" y="1197163"/>
                    <a:pt x="439049" y="1197068"/>
                    <a:pt x="447527" y="1191829"/>
                  </a:cubicBezTo>
                  <a:cubicBezTo>
                    <a:pt x="446193" y="1183542"/>
                    <a:pt x="450479" y="1171541"/>
                    <a:pt x="445431" y="1164779"/>
                  </a:cubicBezTo>
                  <a:cubicBezTo>
                    <a:pt x="416856" y="1161921"/>
                    <a:pt x="384471" y="1144966"/>
                    <a:pt x="356563" y="1155254"/>
                  </a:cubicBezTo>
                  <a:cubicBezTo>
                    <a:pt x="371422" y="1157063"/>
                    <a:pt x="374946" y="1163540"/>
                    <a:pt x="357706" y="1164779"/>
                  </a:cubicBezTo>
                  <a:cubicBezTo>
                    <a:pt x="342942" y="1172875"/>
                    <a:pt x="323702" y="1170969"/>
                    <a:pt x="307414" y="1175446"/>
                  </a:cubicBezTo>
                  <a:cubicBezTo>
                    <a:pt x="302261" y="1176799"/>
                    <a:pt x="297908" y="1180257"/>
                    <a:pt x="295412" y="1184971"/>
                  </a:cubicBezTo>
                  <a:cubicBezTo>
                    <a:pt x="290555" y="1187829"/>
                    <a:pt x="285221" y="1185543"/>
                    <a:pt x="277982" y="1186210"/>
                  </a:cubicBezTo>
                  <a:lnTo>
                    <a:pt x="267504" y="1193830"/>
                  </a:lnTo>
                  <a:cubicBezTo>
                    <a:pt x="256265" y="1192687"/>
                    <a:pt x="246263" y="1195163"/>
                    <a:pt x="237405" y="1191829"/>
                  </a:cubicBezTo>
                  <a:lnTo>
                    <a:pt x="237405" y="1184209"/>
                  </a:lnTo>
                  <a:cubicBezTo>
                    <a:pt x="242263" y="1178685"/>
                    <a:pt x="260075" y="1180494"/>
                    <a:pt x="256455" y="1173065"/>
                  </a:cubicBezTo>
                  <a:lnTo>
                    <a:pt x="246930" y="1167827"/>
                  </a:lnTo>
                  <a:cubicBezTo>
                    <a:pt x="235500" y="1167827"/>
                    <a:pt x="225785" y="1177352"/>
                    <a:pt x="217307" y="1176589"/>
                  </a:cubicBezTo>
                  <a:lnTo>
                    <a:pt x="217307" y="1180685"/>
                  </a:lnTo>
                  <a:cubicBezTo>
                    <a:pt x="219689" y="1183829"/>
                    <a:pt x="227785" y="1181161"/>
                    <a:pt x="230357" y="1184971"/>
                  </a:cubicBezTo>
                  <a:cubicBezTo>
                    <a:pt x="215498" y="1187067"/>
                    <a:pt x="205020" y="1197163"/>
                    <a:pt x="190923" y="1204021"/>
                  </a:cubicBezTo>
                  <a:lnTo>
                    <a:pt x="190923" y="1218690"/>
                  </a:lnTo>
                  <a:lnTo>
                    <a:pt x="177398" y="1224691"/>
                  </a:lnTo>
                  <a:lnTo>
                    <a:pt x="177398" y="1232596"/>
                  </a:lnTo>
                  <a:cubicBezTo>
                    <a:pt x="165587" y="1238407"/>
                    <a:pt x="173207" y="1239073"/>
                    <a:pt x="177398" y="1244693"/>
                  </a:cubicBezTo>
                  <a:cubicBezTo>
                    <a:pt x="181684" y="1252313"/>
                    <a:pt x="196448" y="1246693"/>
                    <a:pt x="203687" y="1254218"/>
                  </a:cubicBezTo>
                  <a:cubicBezTo>
                    <a:pt x="199210" y="1258123"/>
                    <a:pt x="191114" y="1254218"/>
                    <a:pt x="185970" y="1256790"/>
                  </a:cubicBezTo>
                  <a:cubicBezTo>
                    <a:pt x="180827" y="1259362"/>
                    <a:pt x="174921" y="1264600"/>
                    <a:pt x="167587" y="1263362"/>
                  </a:cubicBezTo>
                  <a:cubicBezTo>
                    <a:pt x="162062" y="1262028"/>
                    <a:pt x="166539" y="1257457"/>
                    <a:pt x="160443" y="1256028"/>
                  </a:cubicBezTo>
                  <a:cubicBezTo>
                    <a:pt x="146060" y="1258504"/>
                    <a:pt x="134345" y="1247836"/>
                    <a:pt x="122343" y="1241931"/>
                  </a:cubicBezTo>
                  <a:lnTo>
                    <a:pt x="104912" y="1251456"/>
                  </a:lnTo>
                  <a:cubicBezTo>
                    <a:pt x="108627" y="1266315"/>
                    <a:pt x="93197" y="1261838"/>
                    <a:pt x="84338" y="1268982"/>
                  </a:cubicBezTo>
                  <a:cubicBezTo>
                    <a:pt x="96721" y="1268982"/>
                    <a:pt x="103388" y="1278507"/>
                    <a:pt x="114628" y="1277840"/>
                  </a:cubicBezTo>
                  <a:cubicBezTo>
                    <a:pt x="119486" y="1281745"/>
                    <a:pt x="119486" y="1281745"/>
                    <a:pt x="114628" y="1285269"/>
                  </a:cubicBezTo>
                  <a:cubicBezTo>
                    <a:pt x="109894" y="1285527"/>
                    <a:pt x="105208" y="1284222"/>
                    <a:pt x="101293" y="1281555"/>
                  </a:cubicBezTo>
                  <a:cubicBezTo>
                    <a:pt x="92339" y="1280888"/>
                    <a:pt x="86434" y="1287270"/>
                    <a:pt x="79004" y="1291080"/>
                  </a:cubicBezTo>
                  <a:cubicBezTo>
                    <a:pt x="83738" y="1293271"/>
                    <a:pt x="88167" y="1296090"/>
                    <a:pt x="92149" y="1299462"/>
                  </a:cubicBezTo>
                  <a:cubicBezTo>
                    <a:pt x="96626" y="1314607"/>
                    <a:pt x="77861" y="1313368"/>
                    <a:pt x="69098" y="1308034"/>
                  </a:cubicBezTo>
                  <a:lnTo>
                    <a:pt x="59573" y="1312987"/>
                  </a:lnTo>
                  <a:lnTo>
                    <a:pt x="59573" y="1315845"/>
                  </a:lnTo>
                  <a:cubicBezTo>
                    <a:pt x="62907" y="1319941"/>
                    <a:pt x="69575" y="1321274"/>
                    <a:pt x="72051" y="1325370"/>
                  </a:cubicBezTo>
                  <a:lnTo>
                    <a:pt x="46333" y="1338991"/>
                  </a:lnTo>
                  <a:cubicBezTo>
                    <a:pt x="74432" y="1355755"/>
                    <a:pt x="109389" y="1350992"/>
                    <a:pt x="138059" y="1364899"/>
                  </a:cubicBezTo>
                  <a:cubicBezTo>
                    <a:pt x="126344" y="1369851"/>
                    <a:pt x="136726" y="1372900"/>
                    <a:pt x="128534" y="1377662"/>
                  </a:cubicBezTo>
                  <a:cubicBezTo>
                    <a:pt x="118247" y="1380139"/>
                    <a:pt x="121010" y="1371566"/>
                    <a:pt x="112723" y="1368709"/>
                  </a:cubicBezTo>
                  <a:cubicBezTo>
                    <a:pt x="111199" y="1358707"/>
                    <a:pt x="95864" y="1362518"/>
                    <a:pt x="89577" y="1366518"/>
                  </a:cubicBezTo>
                  <a:cubicBezTo>
                    <a:pt x="75137" y="1365127"/>
                    <a:pt x="60564" y="1367223"/>
                    <a:pt x="47096" y="1372614"/>
                  </a:cubicBezTo>
                  <a:cubicBezTo>
                    <a:pt x="54049" y="1374709"/>
                    <a:pt x="53001" y="1378520"/>
                    <a:pt x="53763" y="1383663"/>
                  </a:cubicBezTo>
                  <a:lnTo>
                    <a:pt x="63288" y="1388521"/>
                  </a:lnTo>
                  <a:cubicBezTo>
                    <a:pt x="69565" y="1385406"/>
                    <a:pt x="76642" y="1384282"/>
                    <a:pt x="83576" y="1385282"/>
                  </a:cubicBezTo>
                  <a:lnTo>
                    <a:pt x="92625" y="1390616"/>
                  </a:lnTo>
                  <a:cubicBezTo>
                    <a:pt x="76147" y="1392426"/>
                    <a:pt x="60431" y="1400141"/>
                    <a:pt x="43381" y="1400141"/>
                  </a:cubicBezTo>
                  <a:cubicBezTo>
                    <a:pt x="40714" y="1400903"/>
                    <a:pt x="40523" y="1402713"/>
                    <a:pt x="40238" y="1404999"/>
                  </a:cubicBezTo>
                  <a:cubicBezTo>
                    <a:pt x="52239" y="1413381"/>
                    <a:pt x="62907" y="1411095"/>
                    <a:pt x="74147" y="1422049"/>
                  </a:cubicBezTo>
                  <a:cubicBezTo>
                    <a:pt x="68432" y="1430907"/>
                    <a:pt x="48524" y="1433764"/>
                    <a:pt x="40333" y="1435003"/>
                  </a:cubicBezTo>
                  <a:lnTo>
                    <a:pt x="40333" y="1450338"/>
                  </a:lnTo>
                  <a:cubicBezTo>
                    <a:pt x="47191" y="1455291"/>
                    <a:pt x="60812" y="1458815"/>
                    <a:pt x="65193" y="1465387"/>
                  </a:cubicBezTo>
                  <a:cubicBezTo>
                    <a:pt x="57097" y="1472150"/>
                    <a:pt x="47096" y="1468054"/>
                    <a:pt x="40333" y="1471864"/>
                  </a:cubicBezTo>
                  <a:lnTo>
                    <a:pt x="40333" y="1475484"/>
                  </a:lnTo>
                  <a:lnTo>
                    <a:pt x="46905" y="1479484"/>
                  </a:lnTo>
                  <a:lnTo>
                    <a:pt x="46905" y="1482913"/>
                  </a:lnTo>
                  <a:lnTo>
                    <a:pt x="53954" y="1487295"/>
                  </a:lnTo>
                  <a:cubicBezTo>
                    <a:pt x="47191" y="1508059"/>
                    <a:pt x="97007" y="1500059"/>
                    <a:pt x="109294" y="1495868"/>
                  </a:cubicBezTo>
                  <a:cubicBezTo>
                    <a:pt x="112247" y="1495868"/>
                    <a:pt x="115866" y="1495105"/>
                    <a:pt x="118247" y="1497391"/>
                  </a:cubicBezTo>
                  <a:cubicBezTo>
                    <a:pt x="113485" y="1501392"/>
                    <a:pt x="108113" y="1504611"/>
                    <a:pt x="102341" y="1506916"/>
                  </a:cubicBezTo>
                  <a:cubicBezTo>
                    <a:pt x="91768" y="1508441"/>
                    <a:pt x="81576" y="1504916"/>
                    <a:pt x="73194" y="1509202"/>
                  </a:cubicBezTo>
                  <a:cubicBezTo>
                    <a:pt x="73194" y="1518060"/>
                    <a:pt x="56525" y="1514918"/>
                    <a:pt x="50334" y="1511203"/>
                  </a:cubicBezTo>
                  <a:cubicBezTo>
                    <a:pt x="39761" y="1516156"/>
                    <a:pt x="52715" y="1523680"/>
                    <a:pt x="56049" y="1525586"/>
                  </a:cubicBezTo>
                  <a:cubicBezTo>
                    <a:pt x="62174" y="1525366"/>
                    <a:pt x="68184" y="1527319"/>
                    <a:pt x="73004" y="1531110"/>
                  </a:cubicBezTo>
                  <a:lnTo>
                    <a:pt x="73004" y="1534920"/>
                  </a:lnTo>
                  <a:lnTo>
                    <a:pt x="47762" y="1548827"/>
                  </a:lnTo>
                  <a:cubicBezTo>
                    <a:pt x="45286" y="1554541"/>
                    <a:pt x="48524" y="1560066"/>
                    <a:pt x="45381" y="1565114"/>
                  </a:cubicBezTo>
                  <a:lnTo>
                    <a:pt x="40714" y="1567781"/>
                  </a:lnTo>
                  <a:cubicBezTo>
                    <a:pt x="40714" y="1568924"/>
                    <a:pt x="40714" y="1570162"/>
                    <a:pt x="40238" y="1571496"/>
                  </a:cubicBezTo>
                  <a:lnTo>
                    <a:pt x="53477" y="1579401"/>
                  </a:lnTo>
                  <a:lnTo>
                    <a:pt x="53477" y="1593784"/>
                  </a:lnTo>
                  <a:lnTo>
                    <a:pt x="59573" y="1597690"/>
                  </a:lnTo>
                  <a:cubicBezTo>
                    <a:pt x="53573" y="1601214"/>
                    <a:pt x="53573" y="1601214"/>
                    <a:pt x="59573" y="1604452"/>
                  </a:cubicBezTo>
                  <a:cubicBezTo>
                    <a:pt x="61669" y="1610263"/>
                    <a:pt x="61193" y="1617311"/>
                    <a:pt x="54239" y="1619407"/>
                  </a:cubicBezTo>
                  <a:cubicBezTo>
                    <a:pt x="54239" y="1620550"/>
                    <a:pt x="54239" y="1621788"/>
                    <a:pt x="54239" y="1623121"/>
                  </a:cubicBezTo>
                  <a:lnTo>
                    <a:pt x="47762" y="1627026"/>
                  </a:lnTo>
                  <a:lnTo>
                    <a:pt x="54049" y="1630741"/>
                  </a:lnTo>
                  <a:lnTo>
                    <a:pt x="54049" y="1638171"/>
                  </a:lnTo>
                  <a:lnTo>
                    <a:pt x="41952" y="1644934"/>
                  </a:lnTo>
                  <a:cubicBezTo>
                    <a:pt x="12806" y="1673509"/>
                    <a:pt x="98245" y="1649125"/>
                    <a:pt x="110532" y="1661698"/>
                  </a:cubicBezTo>
                  <a:cubicBezTo>
                    <a:pt x="119486" y="1656078"/>
                    <a:pt x="126915" y="1651601"/>
                    <a:pt x="136440" y="1658173"/>
                  </a:cubicBezTo>
                  <a:cubicBezTo>
                    <a:pt x="142631" y="1658173"/>
                    <a:pt x="149489" y="1659412"/>
                    <a:pt x="139964" y="1663888"/>
                  </a:cubicBezTo>
                  <a:lnTo>
                    <a:pt x="139964" y="1670460"/>
                  </a:lnTo>
                  <a:cubicBezTo>
                    <a:pt x="134564" y="1674128"/>
                    <a:pt x="127363" y="1673699"/>
                    <a:pt x="122438" y="1669413"/>
                  </a:cubicBezTo>
                  <a:cubicBezTo>
                    <a:pt x="102626" y="1668651"/>
                    <a:pt x="94435" y="1678938"/>
                    <a:pt x="77480" y="1669413"/>
                  </a:cubicBezTo>
                  <a:cubicBezTo>
                    <a:pt x="73537" y="1672156"/>
                    <a:pt x="68736" y="1673413"/>
                    <a:pt x="63955" y="1672937"/>
                  </a:cubicBezTo>
                  <a:lnTo>
                    <a:pt x="54430" y="1678366"/>
                  </a:lnTo>
                  <a:cubicBezTo>
                    <a:pt x="52811" y="1680748"/>
                    <a:pt x="55287" y="1684082"/>
                    <a:pt x="58049" y="1683986"/>
                  </a:cubicBezTo>
                  <a:cubicBezTo>
                    <a:pt x="90149" y="1686844"/>
                    <a:pt x="119009" y="1678462"/>
                    <a:pt x="150156" y="1680938"/>
                  </a:cubicBezTo>
                  <a:cubicBezTo>
                    <a:pt x="155300" y="1682653"/>
                    <a:pt x="145298" y="1685891"/>
                    <a:pt x="142917" y="1687320"/>
                  </a:cubicBezTo>
                  <a:cubicBezTo>
                    <a:pt x="126915" y="1704275"/>
                    <a:pt x="93578" y="1691130"/>
                    <a:pt x="70432" y="1695226"/>
                  </a:cubicBezTo>
                  <a:cubicBezTo>
                    <a:pt x="59097" y="1701703"/>
                    <a:pt x="77671" y="1703608"/>
                    <a:pt x="82052" y="1702560"/>
                  </a:cubicBezTo>
                  <a:cubicBezTo>
                    <a:pt x="111961" y="1718752"/>
                    <a:pt x="145013" y="1693035"/>
                    <a:pt x="175493" y="1709609"/>
                  </a:cubicBezTo>
                  <a:cubicBezTo>
                    <a:pt x="191685" y="1701893"/>
                    <a:pt x="210164" y="1707608"/>
                    <a:pt x="224642" y="1715323"/>
                  </a:cubicBezTo>
                  <a:cubicBezTo>
                    <a:pt x="219689" y="1718467"/>
                    <a:pt x="213878" y="1716562"/>
                    <a:pt x="208640" y="1717229"/>
                  </a:cubicBezTo>
                  <a:cubicBezTo>
                    <a:pt x="202582" y="1713666"/>
                    <a:pt x="195467" y="1712351"/>
                    <a:pt x="188542" y="1713514"/>
                  </a:cubicBezTo>
                  <a:cubicBezTo>
                    <a:pt x="179017" y="1729706"/>
                    <a:pt x="156824" y="1715133"/>
                    <a:pt x="142631" y="1717419"/>
                  </a:cubicBezTo>
                  <a:cubicBezTo>
                    <a:pt x="121105" y="1726944"/>
                    <a:pt x="101102" y="1713037"/>
                    <a:pt x="77861" y="1717419"/>
                  </a:cubicBezTo>
                  <a:cubicBezTo>
                    <a:pt x="65850" y="1722248"/>
                    <a:pt x="53535" y="1726287"/>
                    <a:pt x="41000" y="1729516"/>
                  </a:cubicBezTo>
                  <a:lnTo>
                    <a:pt x="41000" y="1737231"/>
                  </a:lnTo>
                  <a:lnTo>
                    <a:pt x="34237" y="1741422"/>
                  </a:lnTo>
                  <a:lnTo>
                    <a:pt x="34237" y="1752471"/>
                  </a:lnTo>
                  <a:cubicBezTo>
                    <a:pt x="59288" y="1768568"/>
                    <a:pt x="79957" y="1740565"/>
                    <a:pt x="103388" y="1765330"/>
                  </a:cubicBezTo>
                  <a:cubicBezTo>
                    <a:pt x="115390" y="1763901"/>
                    <a:pt x="127296" y="1758281"/>
                    <a:pt x="139107" y="1763425"/>
                  </a:cubicBezTo>
                  <a:cubicBezTo>
                    <a:pt x="136821" y="1780475"/>
                    <a:pt x="164063" y="1767235"/>
                    <a:pt x="171778" y="1778188"/>
                  </a:cubicBezTo>
                  <a:lnTo>
                    <a:pt x="171778" y="1785427"/>
                  </a:lnTo>
                  <a:lnTo>
                    <a:pt x="162253" y="1791143"/>
                  </a:lnTo>
                  <a:lnTo>
                    <a:pt x="154919" y="1787332"/>
                  </a:lnTo>
                  <a:cubicBezTo>
                    <a:pt x="148442" y="1788857"/>
                    <a:pt x="146346" y="1784666"/>
                    <a:pt x="141774" y="1784284"/>
                  </a:cubicBezTo>
                  <a:cubicBezTo>
                    <a:pt x="133868" y="1789904"/>
                    <a:pt x="122724" y="1784856"/>
                    <a:pt x="116438" y="1790952"/>
                  </a:cubicBezTo>
                  <a:cubicBezTo>
                    <a:pt x="106055" y="1782761"/>
                    <a:pt x="94911" y="1793524"/>
                    <a:pt x="83291" y="1790952"/>
                  </a:cubicBezTo>
                  <a:cubicBezTo>
                    <a:pt x="68622" y="1782284"/>
                    <a:pt x="52334" y="1789333"/>
                    <a:pt x="40333" y="1796381"/>
                  </a:cubicBezTo>
                  <a:cubicBezTo>
                    <a:pt x="37380" y="1818575"/>
                    <a:pt x="104436" y="1790952"/>
                    <a:pt x="119200" y="1804859"/>
                  </a:cubicBezTo>
                  <a:cubicBezTo>
                    <a:pt x="117104" y="1815336"/>
                    <a:pt x="96245" y="1804859"/>
                    <a:pt x="89482" y="1812955"/>
                  </a:cubicBezTo>
                  <a:cubicBezTo>
                    <a:pt x="74147" y="1810288"/>
                    <a:pt x="64812" y="1806859"/>
                    <a:pt x="52906" y="1814955"/>
                  </a:cubicBezTo>
                  <a:lnTo>
                    <a:pt x="55763" y="1820479"/>
                  </a:lnTo>
                  <a:cubicBezTo>
                    <a:pt x="67479" y="1821432"/>
                    <a:pt x="81100" y="1818384"/>
                    <a:pt x="91006" y="1821813"/>
                  </a:cubicBezTo>
                  <a:lnTo>
                    <a:pt x="77099" y="1831338"/>
                  </a:lnTo>
                  <a:cubicBezTo>
                    <a:pt x="63193" y="1829814"/>
                    <a:pt x="56716" y="1835910"/>
                    <a:pt x="46715" y="1840101"/>
                  </a:cubicBezTo>
                  <a:cubicBezTo>
                    <a:pt x="69384" y="1847244"/>
                    <a:pt x="94340" y="1839053"/>
                    <a:pt x="115866" y="1845435"/>
                  </a:cubicBezTo>
                  <a:cubicBezTo>
                    <a:pt x="130916" y="1838196"/>
                    <a:pt x="145870" y="1863628"/>
                    <a:pt x="162253" y="1849721"/>
                  </a:cubicBezTo>
                  <a:lnTo>
                    <a:pt x="171778" y="1854960"/>
                  </a:lnTo>
                  <a:cubicBezTo>
                    <a:pt x="154061" y="1864485"/>
                    <a:pt x="136250" y="1856103"/>
                    <a:pt x="116247" y="1857055"/>
                  </a:cubicBezTo>
                  <a:cubicBezTo>
                    <a:pt x="95006" y="1862389"/>
                    <a:pt x="69956" y="1855817"/>
                    <a:pt x="47286" y="1862389"/>
                  </a:cubicBezTo>
                  <a:lnTo>
                    <a:pt x="47286" y="1866294"/>
                  </a:lnTo>
                  <a:cubicBezTo>
                    <a:pt x="58097" y="1873153"/>
                    <a:pt x="71718" y="1873877"/>
                    <a:pt x="83195" y="1868200"/>
                  </a:cubicBezTo>
                  <a:cubicBezTo>
                    <a:pt x="102245" y="1880010"/>
                    <a:pt x="128629" y="1874867"/>
                    <a:pt x="149394" y="1878772"/>
                  </a:cubicBezTo>
                  <a:cubicBezTo>
                    <a:pt x="158919" y="1874010"/>
                    <a:pt x="158919" y="1874010"/>
                    <a:pt x="168444" y="1878772"/>
                  </a:cubicBezTo>
                  <a:cubicBezTo>
                    <a:pt x="192352" y="1878772"/>
                    <a:pt x="216069" y="1869247"/>
                    <a:pt x="241025" y="1871628"/>
                  </a:cubicBezTo>
                  <a:cubicBezTo>
                    <a:pt x="248168" y="1877725"/>
                    <a:pt x="227213" y="1873057"/>
                    <a:pt x="230928" y="1880487"/>
                  </a:cubicBezTo>
                  <a:cubicBezTo>
                    <a:pt x="229499" y="1882678"/>
                    <a:pt x="223403" y="1883059"/>
                    <a:pt x="220355" y="1883154"/>
                  </a:cubicBezTo>
                  <a:cubicBezTo>
                    <a:pt x="217012" y="1886307"/>
                    <a:pt x="211792" y="1886307"/>
                    <a:pt x="208449" y="1883154"/>
                  </a:cubicBezTo>
                  <a:cubicBezTo>
                    <a:pt x="192542" y="1886869"/>
                    <a:pt x="170349" y="1891917"/>
                    <a:pt x="155300" y="1886773"/>
                  </a:cubicBezTo>
                  <a:cubicBezTo>
                    <a:pt x="145775" y="1893917"/>
                    <a:pt x="138345" y="1888202"/>
                    <a:pt x="129582" y="1883059"/>
                  </a:cubicBezTo>
                  <a:cubicBezTo>
                    <a:pt x="109818" y="1885583"/>
                    <a:pt x="89815" y="1885583"/>
                    <a:pt x="70051" y="1883059"/>
                  </a:cubicBezTo>
                  <a:cubicBezTo>
                    <a:pt x="63098" y="1887849"/>
                    <a:pt x="55097" y="1890888"/>
                    <a:pt x="46715" y="1891917"/>
                  </a:cubicBezTo>
                  <a:cubicBezTo>
                    <a:pt x="75861" y="1907442"/>
                    <a:pt x="110723" y="1893155"/>
                    <a:pt x="141965" y="1901442"/>
                  </a:cubicBezTo>
                  <a:cubicBezTo>
                    <a:pt x="180065" y="1891917"/>
                    <a:pt x="214164" y="1896298"/>
                    <a:pt x="255693" y="1894298"/>
                  </a:cubicBezTo>
                  <a:lnTo>
                    <a:pt x="265885" y="1901632"/>
                  </a:lnTo>
                  <a:cubicBezTo>
                    <a:pt x="272838" y="1902395"/>
                    <a:pt x="278458" y="1899823"/>
                    <a:pt x="282744" y="1903347"/>
                  </a:cubicBezTo>
                  <a:cubicBezTo>
                    <a:pt x="274743" y="1907442"/>
                    <a:pt x="261884" y="1904966"/>
                    <a:pt x="252931" y="1904871"/>
                  </a:cubicBezTo>
                  <a:cubicBezTo>
                    <a:pt x="220927" y="1895918"/>
                    <a:pt x="182065" y="1906966"/>
                    <a:pt x="151680" y="1918301"/>
                  </a:cubicBezTo>
                  <a:cubicBezTo>
                    <a:pt x="177207" y="1933922"/>
                    <a:pt x="208830" y="1907919"/>
                    <a:pt x="236262" y="1917634"/>
                  </a:cubicBezTo>
                  <a:cubicBezTo>
                    <a:pt x="213116" y="1933541"/>
                    <a:pt x="180160" y="1928588"/>
                    <a:pt x="153966" y="1939066"/>
                  </a:cubicBezTo>
                  <a:lnTo>
                    <a:pt x="142631" y="1930874"/>
                  </a:lnTo>
                  <a:cubicBezTo>
                    <a:pt x="114123" y="1932579"/>
                    <a:pt x="85510" y="1930207"/>
                    <a:pt x="57668" y="1923826"/>
                  </a:cubicBezTo>
                  <a:cubicBezTo>
                    <a:pt x="54335" y="1924397"/>
                    <a:pt x="53001" y="1925826"/>
                    <a:pt x="53287" y="1927921"/>
                  </a:cubicBezTo>
                  <a:cubicBezTo>
                    <a:pt x="52239" y="1931541"/>
                    <a:pt x="40904" y="1934208"/>
                    <a:pt x="50239" y="1938494"/>
                  </a:cubicBezTo>
                  <a:cubicBezTo>
                    <a:pt x="82624" y="1946114"/>
                    <a:pt x="117390" y="1927255"/>
                    <a:pt x="145489" y="1951829"/>
                  </a:cubicBezTo>
                  <a:cubicBezTo>
                    <a:pt x="144251" y="1956877"/>
                    <a:pt x="152061" y="1958020"/>
                    <a:pt x="156252" y="1960783"/>
                  </a:cubicBezTo>
                  <a:cubicBezTo>
                    <a:pt x="175931" y="1960401"/>
                    <a:pt x="195600" y="1961478"/>
                    <a:pt x="215117" y="1964021"/>
                  </a:cubicBezTo>
                  <a:cubicBezTo>
                    <a:pt x="218450" y="1958973"/>
                    <a:pt x="230452" y="1962021"/>
                    <a:pt x="233595" y="1957068"/>
                  </a:cubicBezTo>
                  <a:cubicBezTo>
                    <a:pt x="256026" y="1952915"/>
                    <a:pt x="279182" y="1955334"/>
                    <a:pt x="300270" y="1964021"/>
                  </a:cubicBezTo>
                  <a:cubicBezTo>
                    <a:pt x="323606" y="1953734"/>
                    <a:pt x="348657" y="1978213"/>
                    <a:pt x="372279" y="1960783"/>
                  </a:cubicBezTo>
                  <a:cubicBezTo>
                    <a:pt x="380375" y="1957353"/>
                    <a:pt x="397235" y="1969355"/>
                    <a:pt x="395044" y="1958782"/>
                  </a:cubicBezTo>
                  <a:cubicBezTo>
                    <a:pt x="376946" y="1940304"/>
                    <a:pt x="345800" y="1961640"/>
                    <a:pt x="329417" y="1946114"/>
                  </a:cubicBezTo>
                  <a:cubicBezTo>
                    <a:pt x="327797" y="1939732"/>
                    <a:pt x="317987" y="1941828"/>
                    <a:pt x="313034" y="1946114"/>
                  </a:cubicBezTo>
                  <a:cubicBezTo>
                    <a:pt x="297889" y="1946114"/>
                    <a:pt x="277791" y="1947448"/>
                    <a:pt x="264647" y="1940590"/>
                  </a:cubicBezTo>
                  <a:lnTo>
                    <a:pt x="273029" y="1935161"/>
                  </a:lnTo>
                  <a:cubicBezTo>
                    <a:pt x="310176" y="1929827"/>
                    <a:pt x="349229" y="1946114"/>
                    <a:pt x="381899" y="1933351"/>
                  </a:cubicBezTo>
                  <a:lnTo>
                    <a:pt x="381899" y="1925921"/>
                  </a:lnTo>
                  <a:lnTo>
                    <a:pt x="375708" y="1922016"/>
                  </a:lnTo>
                  <a:cubicBezTo>
                    <a:pt x="380280" y="1919063"/>
                    <a:pt x="386090" y="1920968"/>
                    <a:pt x="391424" y="1920302"/>
                  </a:cubicBezTo>
                  <a:cubicBezTo>
                    <a:pt x="400949" y="1926874"/>
                    <a:pt x="411236" y="1930970"/>
                    <a:pt x="421238" y="1922207"/>
                  </a:cubicBezTo>
                  <a:lnTo>
                    <a:pt x="421238" y="1918396"/>
                  </a:lnTo>
                  <a:cubicBezTo>
                    <a:pt x="431810" y="1909728"/>
                    <a:pt x="444288" y="1914491"/>
                    <a:pt x="456956" y="1916682"/>
                  </a:cubicBezTo>
                  <a:cubicBezTo>
                    <a:pt x="463148" y="1915348"/>
                    <a:pt x="458576" y="1910777"/>
                    <a:pt x="464100" y="1909252"/>
                  </a:cubicBezTo>
                  <a:lnTo>
                    <a:pt x="490389" y="1909252"/>
                  </a:lnTo>
                  <a:cubicBezTo>
                    <a:pt x="495437" y="1905061"/>
                    <a:pt x="495533" y="1904966"/>
                    <a:pt x="487627" y="1900394"/>
                  </a:cubicBezTo>
                  <a:lnTo>
                    <a:pt x="487055" y="1896679"/>
                  </a:lnTo>
                  <a:cubicBezTo>
                    <a:pt x="479340" y="1892584"/>
                    <a:pt x="461909" y="1883535"/>
                    <a:pt x="454861" y="1889345"/>
                  </a:cubicBezTo>
                  <a:cubicBezTo>
                    <a:pt x="462767" y="1893917"/>
                    <a:pt x="462671" y="1894012"/>
                    <a:pt x="457433" y="1898204"/>
                  </a:cubicBezTo>
                  <a:cubicBezTo>
                    <a:pt x="428858" y="1904680"/>
                    <a:pt x="398282" y="1899727"/>
                    <a:pt x="370850" y="1908585"/>
                  </a:cubicBezTo>
                  <a:cubicBezTo>
                    <a:pt x="361325" y="1901347"/>
                    <a:pt x="350372" y="1908585"/>
                    <a:pt x="339704" y="1909252"/>
                  </a:cubicBezTo>
                  <a:cubicBezTo>
                    <a:pt x="334941" y="1905157"/>
                    <a:pt x="328178" y="1906490"/>
                    <a:pt x="323702" y="1904204"/>
                  </a:cubicBezTo>
                  <a:cubicBezTo>
                    <a:pt x="340466" y="1893346"/>
                    <a:pt x="365516" y="1897537"/>
                    <a:pt x="384662" y="1890869"/>
                  </a:cubicBezTo>
                  <a:cubicBezTo>
                    <a:pt x="390672" y="1895470"/>
                    <a:pt x="399035" y="1895470"/>
                    <a:pt x="405045" y="1890869"/>
                  </a:cubicBezTo>
                  <a:cubicBezTo>
                    <a:pt x="416856" y="1898680"/>
                    <a:pt x="429905" y="1891822"/>
                    <a:pt x="441050" y="1888869"/>
                  </a:cubicBezTo>
                  <a:cubicBezTo>
                    <a:pt x="438383" y="1874296"/>
                    <a:pt x="456194" y="1881916"/>
                    <a:pt x="466100" y="1878867"/>
                  </a:cubicBezTo>
                  <a:cubicBezTo>
                    <a:pt x="469034" y="1876267"/>
                    <a:pt x="473044" y="1875239"/>
                    <a:pt x="476864" y="1876105"/>
                  </a:cubicBezTo>
                  <a:cubicBezTo>
                    <a:pt x="511630" y="1855817"/>
                    <a:pt x="443145" y="1869533"/>
                    <a:pt x="435906" y="1876105"/>
                  </a:cubicBezTo>
                  <a:cubicBezTo>
                    <a:pt x="430382" y="1877153"/>
                    <a:pt x="427429" y="1872295"/>
                    <a:pt x="422190" y="1872486"/>
                  </a:cubicBezTo>
                  <a:cubicBezTo>
                    <a:pt x="413713" y="1872486"/>
                    <a:pt x="415332" y="1869057"/>
                    <a:pt x="414475" y="1867343"/>
                  </a:cubicBezTo>
                  <a:lnTo>
                    <a:pt x="404950" y="1861342"/>
                  </a:lnTo>
                  <a:cubicBezTo>
                    <a:pt x="388452" y="1860808"/>
                    <a:pt x="372022" y="1859027"/>
                    <a:pt x="355801" y="1856008"/>
                  </a:cubicBezTo>
                  <a:cubicBezTo>
                    <a:pt x="369707" y="1850864"/>
                    <a:pt x="389615" y="1846483"/>
                    <a:pt x="404474" y="1853817"/>
                  </a:cubicBezTo>
                  <a:cubicBezTo>
                    <a:pt x="410760" y="1845530"/>
                    <a:pt x="485150" y="1857341"/>
                    <a:pt x="453623" y="1839244"/>
                  </a:cubicBezTo>
                  <a:cubicBezTo>
                    <a:pt x="448289" y="1839244"/>
                    <a:pt x="448193" y="1839244"/>
                    <a:pt x="447431" y="1833910"/>
                  </a:cubicBezTo>
                  <a:cubicBezTo>
                    <a:pt x="456956" y="1826290"/>
                    <a:pt x="470196" y="1827433"/>
                    <a:pt x="480769" y="1822099"/>
                  </a:cubicBezTo>
                  <a:cubicBezTo>
                    <a:pt x="479912" y="1820575"/>
                    <a:pt x="479054" y="1818955"/>
                    <a:pt x="478292" y="1817336"/>
                  </a:cubicBezTo>
                  <a:cubicBezTo>
                    <a:pt x="449717" y="1817336"/>
                    <a:pt x="424571" y="1807811"/>
                    <a:pt x="395520" y="1807811"/>
                  </a:cubicBezTo>
                  <a:cubicBezTo>
                    <a:pt x="411617" y="1794381"/>
                    <a:pt x="438859" y="1809716"/>
                    <a:pt x="452670" y="1792571"/>
                  </a:cubicBezTo>
                  <a:cubicBezTo>
                    <a:pt x="450575" y="1790857"/>
                    <a:pt x="447431" y="1789428"/>
                    <a:pt x="447336" y="1787999"/>
                  </a:cubicBezTo>
                  <a:cubicBezTo>
                    <a:pt x="445812" y="1780760"/>
                    <a:pt x="432858" y="1779808"/>
                    <a:pt x="427524" y="1778474"/>
                  </a:cubicBezTo>
                  <a:cubicBezTo>
                    <a:pt x="427524" y="1776378"/>
                    <a:pt x="426095" y="1774474"/>
                    <a:pt x="430667" y="1772664"/>
                  </a:cubicBezTo>
                  <a:cubicBezTo>
                    <a:pt x="450536" y="1772816"/>
                    <a:pt x="469948" y="1766759"/>
                    <a:pt x="486198" y="1755329"/>
                  </a:cubicBezTo>
                  <a:lnTo>
                    <a:pt x="486198" y="1748947"/>
                  </a:lnTo>
                  <a:lnTo>
                    <a:pt x="492961" y="1744756"/>
                  </a:lnTo>
                  <a:lnTo>
                    <a:pt x="492961" y="1741232"/>
                  </a:lnTo>
                  <a:cubicBezTo>
                    <a:pt x="487055" y="1733707"/>
                    <a:pt x="465815" y="1751900"/>
                    <a:pt x="467339" y="1737231"/>
                  </a:cubicBezTo>
                  <a:lnTo>
                    <a:pt x="476864" y="1731897"/>
                  </a:lnTo>
                  <a:cubicBezTo>
                    <a:pt x="484788" y="1733202"/>
                    <a:pt x="492904" y="1731316"/>
                    <a:pt x="499438" y="1726658"/>
                  </a:cubicBezTo>
                  <a:cubicBezTo>
                    <a:pt x="503343" y="1715800"/>
                    <a:pt x="456766" y="1724563"/>
                    <a:pt x="444288" y="1709894"/>
                  </a:cubicBezTo>
                  <a:cubicBezTo>
                    <a:pt x="434039" y="1718752"/>
                    <a:pt x="419075" y="1719495"/>
                    <a:pt x="407998" y="1711704"/>
                  </a:cubicBezTo>
                  <a:lnTo>
                    <a:pt x="407998" y="1707894"/>
                  </a:lnTo>
                  <a:cubicBezTo>
                    <a:pt x="424667" y="1699988"/>
                    <a:pt x="421714" y="1698369"/>
                    <a:pt x="403902" y="1698369"/>
                  </a:cubicBezTo>
                  <a:cubicBezTo>
                    <a:pt x="400949" y="1695988"/>
                    <a:pt x="394377" y="1694559"/>
                    <a:pt x="394377" y="1689701"/>
                  </a:cubicBezTo>
                  <a:cubicBezTo>
                    <a:pt x="405140" y="1682272"/>
                    <a:pt x="411903" y="1683605"/>
                    <a:pt x="420857" y="1678176"/>
                  </a:cubicBezTo>
                  <a:lnTo>
                    <a:pt x="420857" y="1669984"/>
                  </a:lnTo>
                  <a:cubicBezTo>
                    <a:pt x="439173" y="1665669"/>
                    <a:pt x="457804" y="1662803"/>
                    <a:pt x="476578" y="1661412"/>
                  </a:cubicBezTo>
                  <a:cubicBezTo>
                    <a:pt x="481912" y="1659031"/>
                    <a:pt x="478483" y="1653982"/>
                    <a:pt x="486103" y="1652459"/>
                  </a:cubicBezTo>
                  <a:lnTo>
                    <a:pt x="486103" y="1648744"/>
                  </a:lnTo>
                  <a:lnTo>
                    <a:pt x="492675" y="1644743"/>
                  </a:lnTo>
                  <a:lnTo>
                    <a:pt x="492675" y="1641219"/>
                  </a:lnTo>
                  <a:lnTo>
                    <a:pt x="486103" y="1637314"/>
                  </a:lnTo>
                  <a:cubicBezTo>
                    <a:pt x="486103" y="1635885"/>
                    <a:pt x="486103" y="1634742"/>
                    <a:pt x="486103" y="1633503"/>
                  </a:cubicBezTo>
                  <a:cubicBezTo>
                    <a:pt x="472006" y="1623978"/>
                    <a:pt x="453718" y="1629884"/>
                    <a:pt x="437144" y="1628265"/>
                  </a:cubicBezTo>
                  <a:lnTo>
                    <a:pt x="427619" y="1622835"/>
                  </a:lnTo>
                  <a:cubicBezTo>
                    <a:pt x="427619" y="1611787"/>
                    <a:pt x="455147" y="1617216"/>
                    <a:pt x="462005" y="1620073"/>
                  </a:cubicBezTo>
                  <a:cubicBezTo>
                    <a:pt x="465719" y="1620931"/>
                    <a:pt x="466481" y="1618359"/>
                    <a:pt x="468958" y="1617787"/>
                  </a:cubicBezTo>
                  <a:cubicBezTo>
                    <a:pt x="471434" y="1617216"/>
                    <a:pt x="478483" y="1617787"/>
                    <a:pt x="479435" y="1615025"/>
                  </a:cubicBezTo>
                  <a:cubicBezTo>
                    <a:pt x="477054" y="1610739"/>
                    <a:pt x="490294" y="1608739"/>
                    <a:pt x="482960" y="1606167"/>
                  </a:cubicBezTo>
                  <a:cubicBezTo>
                    <a:pt x="466481" y="1608739"/>
                    <a:pt x="450765" y="1593784"/>
                    <a:pt x="435335" y="1601881"/>
                  </a:cubicBezTo>
                  <a:lnTo>
                    <a:pt x="426857" y="1596832"/>
                  </a:lnTo>
                  <a:cubicBezTo>
                    <a:pt x="434096" y="1590832"/>
                    <a:pt x="442478" y="1592546"/>
                    <a:pt x="449813" y="1587879"/>
                  </a:cubicBezTo>
                  <a:cubicBezTo>
                    <a:pt x="457623" y="1593975"/>
                    <a:pt x="464672" y="1590165"/>
                    <a:pt x="471053" y="1587879"/>
                  </a:cubicBezTo>
                  <a:cubicBezTo>
                    <a:pt x="480397" y="1588183"/>
                    <a:pt x="489684" y="1586221"/>
                    <a:pt x="498104" y="1582164"/>
                  </a:cubicBezTo>
                  <a:cubicBezTo>
                    <a:pt x="481721" y="1562543"/>
                    <a:pt x="458099" y="1558542"/>
                    <a:pt x="433906" y="1556351"/>
                  </a:cubicBezTo>
                  <a:lnTo>
                    <a:pt x="443431" y="1551017"/>
                  </a:lnTo>
                  <a:cubicBezTo>
                    <a:pt x="458480" y="1552446"/>
                    <a:pt x="472673" y="1543207"/>
                    <a:pt x="486293" y="1538349"/>
                  </a:cubicBezTo>
                  <a:cubicBezTo>
                    <a:pt x="486293" y="1536158"/>
                    <a:pt x="487151" y="1534158"/>
                    <a:pt x="483150" y="1532919"/>
                  </a:cubicBezTo>
                  <a:cubicBezTo>
                    <a:pt x="447908" y="1544159"/>
                    <a:pt x="461909" y="1527967"/>
                    <a:pt x="486198" y="1523394"/>
                  </a:cubicBezTo>
                  <a:cubicBezTo>
                    <a:pt x="474863" y="1511870"/>
                    <a:pt x="460290" y="1523394"/>
                    <a:pt x="448098" y="1520442"/>
                  </a:cubicBezTo>
                  <a:cubicBezTo>
                    <a:pt x="451527" y="1511870"/>
                    <a:pt x="466386" y="1516251"/>
                    <a:pt x="472958" y="1512441"/>
                  </a:cubicBezTo>
                  <a:lnTo>
                    <a:pt x="472958" y="1505107"/>
                  </a:lnTo>
                  <a:lnTo>
                    <a:pt x="466767" y="1501392"/>
                  </a:lnTo>
                  <a:cubicBezTo>
                    <a:pt x="468005" y="1490343"/>
                    <a:pt x="452099" y="1502821"/>
                    <a:pt x="444383" y="1499392"/>
                  </a:cubicBezTo>
                  <a:cubicBezTo>
                    <a:pt x="438764" y="1498534"/>
                    <a:pt x="441716" y="1492724"/>
                    <a:pt x="434858" y="1490819"/>
                  </a:cubicBezTo>
                  <a:cubicBezTo>
                    <a:pt x="434096" y="1490819"/>
                    <a:pt x="434001" y="1489867"/>
                    <a:pt x="433620" y="1489295"/>
                  </a:cubicBezTo>
                  <a:cubicBezTo>
                    <a:pt x="433239" y="1488724"/>
                    <a:pt x="435144" y="1484723"/>
                    <a:pt x="437240" y="1484723"/>
                  </a:cubicBezTo>
                  <a:cubicBezTo>
                    <a:pt x="451537" y="1485961"/>
                    <a:pt x="465938" y="1484075"/>
                    <a:pt x="479435" y="1479199"/>
                  </a:cubicBezTo>
                  <a:lnTo>
                    <a:pt x="479435" y="1471293"/>
                  </a:lnTo>
                  <a:cubicBezTo>
                    <a:pt x="472292" y="1465673"/>
                    <a:pt x="457337" y="1463102"/>
                    <a:pt x="453337" y="1454243"/>
                  </a:cubicBezTo>
                  <a:cubicBezTo>
                    <a:pt x="459623" y="1449386"/>
                    <a:pt x="463719" y="1447290"/>
                    <a:pt x="453908" y="1442527"/>
                  </a:cubicBezTo>
                  <a:cubicBezTo>
                    <a:pt x="455813" y="1439003"/>
                    <a:pt x="464100" y="1441860"/>
                    <a:pt x="466577" y="1438336"/>
                  </a:cubicBezTo>
                  <a:lnTo>
                    <a:pt x="466577" y="1431383"/>
                  </a:lnTo>
                  <a:lnTo>
                    <a:pt x="472768" y="1427478"/>
                  </a:lnTo>
                  <a:cubicBezTo>
                    <a:pt x="468196" y="1419858"/>
                    <a:pt x="397425" y="1421382"/>
                    <a:pt x="428096" y="1411000"/>
                  </a:cubicBezTo>
                  <a:cubicBezTo>
                    <a:pt x="439478" y="1410904"/>
                    <a:pt x="450603" y="1407609"/>
                    <a:pt x="460195" y="1401475"/>
                  </a:cubicBezTo>
                  <a:lnTo>
                    <a:pt x="460195" y="1383472"/>
                  </a:lnTo>
                  <a:cubicBezTo>
                    <a:pt x="468482" y="1381472"/>
                    <a:pt x="464386" y="1375185"/>
                    <a:pt x="472006" y="1373090"/>
                  </a:cubicBezTo>
                  <a:cubicBezTo>
                    <a:pt x="478102" y="1364613"/>
                    <a:pt x="456099" y="1369185"/>
                    <a:pt x="459909" y="1362518"/>
                  </a:cubicBezTo>
                  <a:cubicBezTo>
                    <a:pt x="467996" y="1357507"/>
                    <a:pt x="476578" y="1353354"/>
                    <a:pt x="485531" y="1350135"/>
                  </a:cubicBezTo>
                  <a:lnTo>
                    <a:pt x="467434" y="1339467"/>
                  </a:lnTo>
                  <a:lnTo>
                    <a:pt x="466767" y="1335181"/>
                  </a:lnTo>
                  <a:cubicBezTo>
                    <a:pt x="482026" y="1326980"/>
                    <a:pt x="499076" y="1322693"/>
                    <a:pt x="516392" y="1322703"/>
                  </a:cubicBezTo>
                  <a:close/>
                  <a:moveTo>
                    <a:pt x="446765" y="1688558"/>
                  </a:moveTo>
                  <a:lnTo>
                    <a:pt x="440002" y="1692845"/>
                  </a:lnTo>
                  <a:lnTo>
                    <a:pt x="442669" y="1697607"/>
                  </a:lnTo>
                  <a:cubicBezTo>
                    <a:pt x="449803" y="1696378"/>
                    <a:pt x="457137" y="1697655"/>
                    <a:pt x="463433" y="1701227"/>
                  </a:cubicBezTo>
                  <a:cubicBezTo>
                    <a:pt x="467291" y="1698598"/>
                    <a:pt x="471920" y="1697321"/>
                    <a:pt x="476578" y="1697607"/>
                  </a:cubicBezTo>
                  <a:cubicBezTo>
                    <a:pt x="480721" y="1692111"/>
                    <a:pt x="486236" y="1687806"/>
                    <a:pt x="492580" y="1685129"/>
                  </a:cubicBezTo>
                  <a:cubicBezTo>
                    <a:pt x="483474" y="1680995"/>
                    <a:pt x="473520" y="1679072"/>
                    <a:pt x="463529" y="1679509"/>
                  </a:cubicBezTo>
                  <a:cubicBezTo>
                    <a:pt x="455813" y="1685319"/>
                    <a:pt x="446955" y="1680652"/>
                    <a:pt x="440669" y="1684843"/>
                  </a:cubicBezTo>
                  <a:close/>
                  <a:moveTo>
                    <a:pt x="42143" y="1774283"/>
                  </a:moveTo>
                  <a:cubicBezTo>
                    <a:pt x="54144" y="1774283"/>
                    <a:pt x="67955" y="1776950"/>
                    <a:pt x="79195" y="1772854"/>
                  </a:cubicBezTo>
                  <a:cubicBezTo>
                    <a:pt x="67184" y="1766016"/>
                    <a:pt x="52792" y="1764730"/>
                    <a:pt x="39761" y="1769330"/>
                  </a:cubicBezTo>
                  <a:cubicBezTo>
                    <a:pt x="40238" y="1773426"/>
                    <a:pt x="40238" y="1773426"/>
                    <a:pt x="42524" y="1775426"/>
                  </a:cubicBezTo>
                  <a:close/>
                  <a:moveTo>
                    <a:pt x="537919" y="1271173"/>
                  </a:moveTo>
                  <a:cubicBezTo>
                    <a:pt x="535414" y="1269249"/>
                    <a:pt x="532737" y="1267553"/>
                    <a:pt x="529918" y="1266125"/>
                  </a:cubicBezTo>
                  <a:cubicBezTo>
                    <a:pt x="525917" y="1266125"/>
                    <a:pt x="522393" y="1265458"/>
                    <a:pt x="519250" y="1268506"/>
                  </a:cubicBezTo>
                  <a:cubicBezTo>
                    <a:pt x="521917" y="1270696"/>
                    <a:pt x="515726" y="1274507"/>
                    <a:pt x="522774" y="1277269"/>
                  </a:cubicBezTo>
                  <a:cubicBezTo>
                    <a:pt x="527727" y="1278221"/>
                    <a:pt x="543634" y="1280126"/>
                    <a:pt x="538300" y="1272316"/>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429" name="Google Shape;429;p20"/>
            <p:cNvSpPr/>
            <p:nvPr/>
          </p:nvSpPr>
          <p:spPr>
            <a:xfrm>
              <a:off x="10083933" y="-143"/>
              <a:ext cx="409269" cy="2966426"/>
            </a:xfrm>
            <a:custGeom>
              <a:rect b="b" l="l" r="r" t="t"/>
              <a:pathLst>
                <a:path extrusionOk="0" h="1990890" w="620104">
                  <a:moveTo>
                    <a:pt x="2165" y="23326"/>
                  </a:moveTo>
                  <a:lnTo>
                    <a:pt x="2165" y="-581"/>
                  </a:lnTo>
                  <a:lnTo>
                    <a:pt x="600049" y="-581"/>
                  </a:lnTo>
                  <a:lnTo>
                    <a:pt x="600049" y="8944"/>
                  </a:lnTo>
                  <a:cubicBezTo>
                    <a:pt x="606431" y="9991"/>
                    <a:pt x="615289" y="11039"/>
                    <a:pt x="619099" y="16278"/>
                  </a:cubicBezTo>
                  <a:cubicBezTo>
                    <a:pt x="613384" y="19421"/>
                    <a:pt x="607288" y="15421"/>
                    <a:pt x="605478" y="23898"/>
                  </a:cubicBezTo>
                  <a:cubicBezTo>
                    <a:pt x="598620" y="26565"/>
                    <a:pt x="601192" y="31613"/>
                    <a:pt x="593572" y="34375"/>
                  </a:cubicBezTo>
                  <a:lnTo>
                    <a:pt x="593572" y="76381"/>
                  </a:lnTo>
                  <a:cubicBezTo>
                    <a:pt x="591476" y="80000"/>
                    <a:pt x="603097" y="79905"/>
                    <a:pt x="606716" y="82191"/>
                  </a:cubicBezTo>
                  <a:lnTo>
                    <a:pt x="606716" y="85810"/>
                  </a:lnTo>
                  <a:lnTo>
                    <a:pt x="600144" y="89811"/>
                  </a:lnTo>
                  <a:cubicBezTo>
                    <a:pt x="600144" y="91144"/>
                    <a:pt x="600144" y="92287"/>
                    <a:pt x="600144" y="93526"/>
                  </a:cubicBezTo>
                  <a:cubicBezTo>
                    <a:pt x="584142" y="117719"/>
                    <a:pt x="598620" y="161915"/>
                    <a:pt x="593953" y="192776"/>
                  </a:cubicBezTo>
                  <a:lnTo>
                    <a:pt x="599287" y="195729"/>
                  </a:lnTo>
                  <a:cubicBezTo>
                    <a:pt x="600744" y="205721"/>
                    <a:pt x="601154" y="215846"/>
                    <a:pt x="600525" y="225923"/>
                  </a:cubicBezTo>
                  <a:cubicBezTo>
                    <a:pt x="597953" y="227447"/>
                    <a:pt x="596334" y="228304"/>
                    <a:pt x="594334" y="229352"/>
                  </a:cubicBezTo>
                  <a:lnTo>
                    <a:pt x="594334" y="236877"/>
                  </a:lnTo>
                  <a:lnTo>
                    <a:pt x="600239" y="240782"/>
                  </a:lnTo>
                  <a:lnTo>
                    <a:pt x="600239" y="251640"/>
                  </a:lnTo>
                  <a:lnTo>
                    <a:pt x="594143" y="255451"/>
                  </a:lnTo>
                  <a:lnTo>
                    <a:pt x="600335" y="259260"/>
                  </a:lnTo>
                  <a:lnTo>
                    <a:pt x="600335" y="262499"/>
                  </a:lnTo>
                  <a:lnTo>
                    <a:pt x="594239" y="266404"/>
                  </a:lnTo>
                  <a:lnTo>
                    <a:pt x="599192" y="269167"/>
                  </a:lnTo>
                  <a:cubicBezTo>
                    <a:pt x="599858" y="271453"/>
                    <a:pt x="592334" y="274786"/>
                    <a:pt x="594334" y="280787"/>
                  </a:cubicBezTo>
                  <a:lnTo>
                    <a:pt x="600049" y="284597"/>
                  </a:lnTo>
                  <a:lnTo>
                    <a:pt x="593953" y="288407"/>
                  </a:lnTo>
                  <a:lnTo>
                    <a:pt x="593953" y="295551"/>
                  </a:lnTo>
                  <a:lnTo>
                    <a:pt x="587666" y="299456"/>
                  </a:lnTo>
                  <a:lnTo>
                    <a:pt x="593953" y="303456"/>
                  </a:lnTo>
                  <a:cubicBezTo>
                    <a:pt x="593953" y="304790"/>
                    <a:pt x="593953" y="305933"/>
                    <a:pt x="593191" y="307171"/>
                  </a:cubicBezTo>
                  <a:cubicBezTo>
                    <a:pt x="585761" y="308981"/>
                    <a:pt x="587762" y="316696"/>
                    <a:pt x="587190" y="321459"/>
                  </a:cubicBezTo>
                  <a:lnTo>
                    <a:pt x="593096" y="324698"/>
                  </a:lnTo>
                  <a:cubicBezTo>
                    <a:pt x="594105" y="333298"/>
                    <a:pt x="594391" y="341956"/>
                    <a:pt x="593953" y="350605"/>
                  </a:cubicBezTo>
                  <a:lnTo>
                    <a:pt x="600049" y="354606"/>
                  </a:lnTo>
                  <a:lnTo>
                    <a:pt x="593953" y="358416"/>
                  </a:lnTo>
                  <a:lnTo>
                    <a:pt x="593953" y="387753"/>
                  </a:lnTo>
                  <a:lnTo>
                    <a:pt x="600430" y="391658"/>
                  </a:lnTo>
                  <a:lnTo>
                    <a:pt x="600430" y="457762"/>
                  </a:lnTo>
                  <a:lnTo>
                    <a:pt x="593858" y="461857"/>
                  </a:lnTo>
                  <a:cubicBezTo>
                    <a:pt x="593858" y="463191"/>
                    <a:pt x="593858" y="464905"/>
                    <a:pt x="594715" y="465477"/>
                  </a:cubicBezTo>
                  <a:cubicBezTo>
                    <a:pt x="602049" y="468716"/>
                    <a:pt x="599287" y="473859"/>
                    <a:pt x="606621" y="476049"/>
                  </a:cubicBezTo>
                  <a:lnTo>
                    <a:pt x="600716" y="479955"/>
                  </a:lnTo>
                  <a:lnTo>
                    <a:pt x="600716" y="505291"/>
                  </a:lnTo>
                  <a:lnTo>
                    <a:pt x="594048" y="509482"/>
                  </a:lnTo>
                  <a:lnTo>
                    <a:pt x="594048" y="549773"/>
                  </a:lnTo>
                  <a:lnTo>
                    <a:pt x="587476" y="553774"/>
                  </a:lnTo>
                  <a:lnTo>
                    <a:pt x="587476" y="564727"/>
                  </a:lnTo>
                  <a:cubicBezTo>
                    <a:pt x="601859" y="574252"/>
                    <a:pt x="590524" y="600732"/>
                    <a:pt x="593953" y="616258"/>
                  </a:cubicBezTo>
                  <a:cubicBezTo>
                    <a:pt x="610050" y="628926"/>
                    <a:pt x="595096" y="660644"/>
                    <a:pt x="601382" y="679409"/>
                  </a:cubicBezTo>
                  <a:cubicBezTo>
                    <a:pt x="613003" y="685123"/>
                    <a:pt x="604716" y="703793"/>
                    <a:pt x="607097" y="714937"/>
                  </a:cubicBezTo>
                  <a:cubicBezTo>
                    <a:pt x="600525" y="719985"/>
                    <a:pt x="596810" y="721985"/>
                    <a:pt x="607097" y="726938"/>
                  </a:cubicBezTo>
                  <a:lnTo>
                    <a:pt x="607097" y="737797"/>
                  </a:lnTo>
                  <a:lnTo>
                    <a:pt x="600620" y="741702"/>
                  </a:lnTo>
                  <a:lnTo>
                    <a:pt x="600620" y="767324"/>
                  </a:lnTo>
                  <a:lnTo>
                    <a:pt x="594334" y="771229"/>
                  </a:lnTo>
                  <a:lnTo>
                    <a:pt x="594334" y="881719"/>
                  </a:lnTo>
                  <a:cubicBezTo>
                    <a:pt x="603859" y="884196"/>
                    <a:pt x="600144" y="893150"/>
                    <a:pt x="600716" y="900007"/>
                  </a:cubicBezTo>
                  <a:cubicBezTo>
                    <a:pt x="591762" y="905437"/>
                    <a:pt x="591762" y="905723"/>
                    <a:pt x="600716" y="910866"/>
                  </a:cubicBezTo>
                  <a:lnTo>
                    <a:pt x="600716" y="925249"/>
                  </a:lnTo>
                  <a:lnTo>
                    <a:pt x="607383" y="929535"/>
                  </a:lnTo>
                  <a:lnTo>
                    <a:pt x="607383" y="954967"/>
                  </a:lnTo>
                  <a:lnTo>
                    <a:pt x="614146" y="959062"/>
                  </a:lnTo>
                  <a:lnTo>
                    <a:pt x="614146" y="1032690"/>
                  </a:lnTo>
                  <a:lnTo>
                    <a:pt x="607764" y="1036501"/>
                  </a:lnTo>
                  <a:lnTo>
                    <a:pt x="607764" y="1043835"/>
                  </a:lnTo>
                  <a:cubicBezTo>
                    <a:pt x="617289" y="1046311"/>
                    <a:pt x="613765" y="1055169"/>
                    <a:pt x="614241" y="1062218"/>
                  </a:cubicBezTo>
                  <a:cubicBezTo>
                    <a:pt x="606526" y="1064790"/>
                    <a:pt x="607383" y="1069362"/>
                    <a:pt x="607669" y="1076411"/>
                  </a:cubicBezTo>
                  <a:lnTo>
                    <a:pt x="613765" y="1080697"/>
                  </a:lnTo>
                  <a:lnTo>
                    <a:pt x="613765" y="1087841"/>
                  </a:lnTo>
                  <a:lnTo>
                    <a:pt x="608145" y="1091555"/>
                  </a:lnTo>
                  <a:cubicBezTo>
                    <a:pt x="608145" y="1092603"/>
                    <a:pt x="608145" y="1093746"/>
                    <a:pt x="607574" y="1095079"/>
                  </a:cubicBezTo>
                  <a:lnTo>
                    <a:pt x="614146" y="1099080"/>
                  </a:lnTo>
                  <a:lnTo>
                    <a:pt x="614146" y="1106319"/>
                  </a:lnTo>
                  <a:lnTo>
                    <a:pt x="620623" y="1110224"/>
                  </a:lnTo>
                  <a:lnTo>
                    <a:pt x="620623" y="1139561"/>
                  </a:lnTo>
                  <a:lnTo>
                    <a:pt x="614527" y="1143466"/>
                  </a:lnTo>
                  <a:lnTo>
                    <a:pt x="619480" y="1146229"/>
                  </a:lnTo>
                  <a:cubicBezTo>
                    <a:pt x="620813" y="1148515"/>
                    <a:pt x="615956" y="1148610"/>
                    <a:pt x="615956" y="1148515"/>
                  </a:cubicBezTo>
                  <a:cubicBezTo>
                    <a:pt x="611479" y="1165374"/>
                    <a:pt x="615956" y="1183852"/>
                    <a:pt x="614241" y="1201855"/>
                  </a:cubicBezTo>
                  <a:lnTo>
                    <a:pt x="620242" y="1205760"/>
                  </a:lnTo>
                  <a:cubicBezTo>
                    <a:pt x="620242" y="1206808"/>
                    <a:pt x="620242" y="1207951"/>
                    <a:pt x="620813" y="1209379"/>
                  </a:cubicBezTo>
                  <a:lnTo>
                    <a:pt x="614241" y="1213380"/>
                  </a:lnTo>
                  <a:lnTo>
                    <a:pt x="614241" y="1231668"/>
                  </a:lnTo>
                  <a:lnTo>
                    <a:pt x="620718" y="1235573"/>
                  </a:lnTo>
                  <a:lnTo>
                    <a:pt x="620718" y="1257576"/>
                  </a:lnTo>
                  <a:cubicBezTo>
                    <a:pt x="609574" y="1261195"/>
                    <a:pt x="615479" y="1274816"/>
                    <a:pt x="614241" y="1283293"/>
                  </a:cubicBezTo>
                  <a:cubicBezTo>
                    <a:pt x="602049" y="1287294"/>
                    <a:pt x="610622" y="1300724"/>
                    <a:pt x="606716" y="1309582"/>
                  </a:cubicBezTo>
                  <a:lnTo>
                    <a:pt x="601573" y="1312535"/>
                  </a:lnTo>
                  <a:lnTo>
                    <a:pt x="607383" y="1316535"/>
                  </a:lnTo>
                  <a:lnTo>
                    <a:pt x="607383" y="1323774"/>
                  </a:lnTo>
                  <a:lnTo>
                    <a:pt x="601192" y="1327585"/>
                  </a:lnTo>
                  <a:lnTo>
                    <a:pt x="601192" y="1375210"/>
                  </a:lnTo>
                  <a:lnTo>
                    <a:pt x="594524" y="1379210"/>
                  </a:lnTo>
                  <a:lnTo>
                    <a:pt x="594524" y="1405499"/>
                  </a:lnTo>
                  <a:lnTo>
                    <a:pt x="600811" y="1409404"/>
                  </a:lnTo>
                  <a:lnTo>
                    <a:pt x="600811" y="1468364"/>
                  </a:lnTo>
                  <a:cubicBezTo>
                    <a:pt x="583285" y="1474841"/>
                    <a:pt x="610336" y="1480747"/>
                    <a:pt x="594810" y="1486462"/>
                  </a:cubicBezTo>
                  <a:lnTo>
                    <a:pt x="594810" y="1526657"/>
                  </a:lnTo>
                  <a:lnTo>
                    <a:pt x="588047" y="1530943"/>
                  </a:lnTo>
                  <a:lnTo>
                    <a:pt x="588047" y="1549232"/>
                  </a:lnTo>
                  <a:lnTo>
                    <a:pt x="594429" y="1553041"/>
                  </a:lnTo>
                  <a:lnTo>
                    <a:pt x="594429" y="1563995"/>
                  </a:lnTo>
                  <a:lnTo>
                    <a:pt x="588143" y="1567805"/>
                  </a:lnTo>
                  <a:lnTo>
                    <a:pt x="588143" y="1634480"/>
                  </a:lnTo>
                  <a:cubicBezTo>
                    <a:pt x="603002" y="1644005"/>
                    <a:pt x="589762" y="1670865"/>
                    <a:pt x="595286" y="1686391"/>
                  </a:cubicBezTo>
                  <a:lnTo>
                    <a:pt x="599954" y="1688963"/>
                  </a:lnTo>
                  <a:cubicBezTo>
                    <a:pt x="600525" y="1691058"/>
                    <a:pt x="596715" y="1691535"/>
                    <a:pt x="594905" y="1693344"/>
                  </a:cubicBezTo>
                  <a:lnTo>
                    <a:pt x="594905" y="1718967"/>
                  </a:lnTo>
                  <a:lnTo>
                    <a:pt x="600906" y="1722872"/>
                  </a:lnTo>
                  <a:lnTo>
                    <a:pt x="600906" y="1925088"/>
                  </a:lnTo>
                  <a:lnTo>
                    <a:pt x="607574" y="1929183"/>
                  </a:lnTo>
                  <a:lnTo>
                    <a:pt x="607574" y="1932708"/>
                  </a:lnTo>
                  <a:lnTo>
                    <a:pt x="601382" y="1936613"/>
                  </a:lnTo>
                  <a:lnTo>
                    <a:pt x="607383" y="1940328"/>
                  </a:lnTo>
                  <a:lnTo>
                    <a:pt x="607383" y="1969855"/>
                  </a:lnTo>
                  <a:cubicBezTo>
                    <a:pt x="597858" y="1972523"/>
                    <a:pt x="602906" y="1981762"/>
                    <a:pt x="600144" y="1988905"/>
                  </a:cubicBezTo>
                  <a:cubicBezTo>
                    <a:pt x="594429" y="1992334"/>
                    <a:pt x="587285" y="1988905"/>
                    <a:pt x="581666" y="1984810"/>
                  </a:cubicBezTo>
                  <a:lnTo>
                    <a:pt x="581666" y="1976999"/>
                  </a:lnTo>
                  <a:lnTo>
                    <a:pt x="587666" y="1973284"/>
                  </a:lnTo>
                  <a:lnTo>
                    <a:pt x="581570" y="1969379"/>
                  </a:lnTo>
                  <a:lnTo>
                    <a:pt x="593191" y="1962902"/>
                  </a:lnTo>
                  <a:cubicBezTo>
                    <a:pt x="594658" y="1956863"/>
                    <a:pt x="595105" y="1950615"/>
                    <a:pt x="594524" y="1944424"/>
                  </a:cubicBezTo>
                  <a:cubicBezTo>
                    <a:pt x="587476" y="1940614"/>
                    <a:pt x="589762" y="1937852"/>
                    <a:pt x="584237" y="1934327"/>
                  </a:cubicBezTo>
                  <a:cubicBezTo>
                    <a:pt x="580999" y="1933089"/>
                    <a:pt x="581285" y="1931755"/>
                    <a:pt x="581380" y="1929279"/>
                  </a:cubicBezTo>
                  <a:lnTo>
                    <a:pt x="587857" y="1925278"/>
                  </a:lnTo>
                  <a:lnTo>
                    <a:pt x="587857" y="1921659"/>
                  </a:lnTo>
                  <a:lnTo>
                    <a:pt x="581475" y="1917849"/>
                  </a:lnTo>
                  <a:lnTo>
                    <a:pt x="581475" y="1914324"/>
                  </a:lnTo>
                  <a:lnTo>
                    <a:pt x="587952" y="1910229"/>
                  </a:lnTo>
                  <a:cubicBezTo>
                    <a:pt x="589190" y="1902800"/>
                    <a:pt x="576522" y="1906895"/>
                    <a:pt x="571474" y="1901466"/>
                  </a:cubicBezTo>
                  <a:lnTo>
                    <a:pt x="564711" y="1904895"/>
                  </a:lnTo>
                  <a:cubicBezTo>
                    <a:pt x="563159" y="1904514"/>
                    <a:pt x="561949" y="1903304"/>
                    <a:pt x="561568" y="1901751"/>
                  </a:cubicBezTo>
                  <a:cubicBezTo>
                    <a:pt x="554519" y="1888798"/>
                    <a:pt x="532993" y="1908134"/>
                    <a:pt x="522515" y="1899370"/>
                  </a:cubicBezTo>
                  <a:cubicBezTo>
                    <a:pt x="529278" y="1888607"/>
                    <a:pt x="593096" y="1896417"/>
                    <a:pt x="577475" y="1882987"/>
                  </a:cubicBezTo>
                  <a:cubicBezTo>
                    <a:pt x="567950" y="1882321"/>
                    <a:pt x="546328" y="1885654"/>
                    <a:pt x="564044" y="1875748"/>
                  </a:cubicBezTo>
                  <a:lnTo>
                    <a:pt x="585095" y="1875748"/>
                  </a:lnTo>
                  <a:cubicBezTo>
                    <a:pt x="591572" y="1869938"/>
                    <a:pt x="586238" y="1856698"/>
                    <a:pt x="587952" y="1847840"/>
                  </a:cubicBezTo>
                  <a:cubicBezTo>
                    <a:pt x="584142" y="1846411"/>
                    <a:pt x="577760" y="1847269"/>
                    <a:pt x="575474" y="1844316"/>
                  </a:cubicBezTo>
                  <a:cubicBezTo>
                    <a:pt x="580523" y="1841077"/>
                    <a:pt x="594524" y="1843458"/>
                    <a:pt x="584999" y="1835362"/>
                  </a:cubicBezTo>
                  <a:lnTo>
                    <a:pt x="562044" y="1835362"/>
                  </a:lnTo>
                  <a:cubicBezTo>
                    <a:pt x="562044" y="1829457"/>
                    <a:pt x="551090" y="1832790"/>
                    <a:pt x="545852" y="1831457"/>
                  </a:cubicBezTo>
                  <a:cubicBezTo>
                    <a:pt x="540708" y="1827361"/>
                    <a:pt x="526230" y="1828599"/>
                    <a:pt x="523754" y="1821932"/>
                  </a:cubicBezTo>
                  <a:cubicBezTo>
                    <a:pt x="533279" y="1816979"/>
                    <a:pt x="559091" y="1833933"/>
                    <a:pt x="561854" y="1818694"/>
                  </a:cubicBezTo>
                  <a:cubicBezTo>
                    <a:pt x="557758" y="1814598"/>
                    <a:pt x="540994" y="1814598"/>
                    <a:pt x="541756" y="1807644"/>
                  </a:cubicBezTo>
                  <a:lnTo>
                    <a:pt x="516134" y="1793262"/>
                  </a:lnTo>
                  <a:cubicBezTo>
                    <a:pt x="521944" y="1789166"/>
                    <a:pt x="529564" y="1793262"/>
                    <a:pt x="535184" y="1789357"/>
                  </a:cubicBezTo>
                  <a:lnTo>
                    <a:pt x="535184" y="1785737"/>
                  </a:lnTo>
                  <a:cubicBezTo>
                    <a:pt x="527468" y="1781641"/>
                    <a:pt x="516705" y="1786975"/>
                    <a:pt x="509371" y="1781832"/>
                  </a:cubicBezTo>
                  <a:cubicBezTo>
                    <a:pt x="526992" y="1770973"/>
                    <a:pt x="550424" y="1780879"/>
                    <a:pt x="567759" y="1767449"/>
                  </a:cubicBezTo>
                  <a:lnTo>
                    <a:pt x="567759" y="1762973"/>
                  </a:lnTo>
                  <a:cubicBezTo>
                    <a:pt x="550328" y="1748399"/>
                    <a:pt x="533088" y="1778212"/>
                    <a:pt x="534136" y="1745351"/>
                  </a:cubicBezTo>
                  <a:cubicBezTo>
                    <a:pt x="526040" y="1737160"/>
                    <a:pt x="517277" y="1741636"/>
                    <a:pt x="508609" y="1737922"/>
                  </a:cubicBezTo>
                  <a:cubicBezTo>
                    <a:pt x="514895" y="1734016"/>
                    <a:pt x="521849" y="1730492"/>
                    <a:pt x="527659" y="1726777"/>
                  </a:cubicBezTo>
                  <a:cubicBezTo>
                    <a:pt x="518134" y="1722872"/>
                    <a:pt x="523658" y="1720396"/>
                    <a:pt x="530993" y="1721253"/>
                  </a:cubicBezTo>
                  <a:cubicBezTo>
                    <a:pt x="538708" y="1717824"/>
                    <a:pt x="530993" y="1712966"/>
                    <a:pt x="535374" y="1709537"/>
                  </a:cubicBezTo>
                  <a:lnTo>
                    <a:pt x="528135" y="1704679"/>
                  </a:lnTo>
                  <a:cubicBezTo>
                    <a:pt x="535184" y="1695154"/>
                    <a:pt x="556710" y="1704679"/>
                    <a:pt x="554138" y="1690011"/>
                  </a:cubicBezTo>
                  <a:lnTo>
                    <a:pt x="560615" y="1686011"/>
                  </a:lnTo>
                  <a:lnTo>
                    <a:pt x="560044" y="1682296"/>
                  </a:lnTo>
                  <a:cubicBezTo>
                    <a:pt x="550519" y="1680677"/>
                    <a:pt x="517467" y="1676199"/>
                    <a:pt x="514229" y="1685820"/>
                  </a:cubicBezTo>
                  <a:lnTo>
                    <a:pt x="504704" y="1691725"/>
                  </a:lnTo>
                  <a:cubicBezTo>
                    <a:pt x="495179" y="1691725"/>
                    <a:pt x="495179" y="1691725"/>
                    <a:pt x="494512" y="1686582"/>
                  </a:cubicBezTo>
                  <a:lnTo>
                    <a:pt x="500989" y="1682486"/>
                  </a:lnTo>
                  <a:lnTo>
                    <a:pt x="500989" y="1671818"/>
                  </a:lnTo>
                  <a:cubicBezTo>
                    <a:pt x="505085" y="1666865"/>
                    <a:pt x="544328" y="1669627"/>
                    <a:pt x="540137" y="1660484"/>
                  </a:cubicBezTo>
                  <a:cubicBezTo>
                    <a:pt x="533850" y="1658007"/>
                    <a:pt x="535374" y="1654578"/>
                    <a:pt x="530612" y="1650959"/>
                  </a:cubicBezTo>
                  <a:cubicBezTo>
                    <a:pt x="523563" y="1649530"/>
                    <a:pt x="509752" y="1655054"/>
                    <a:pt x="507466" y="1646291"/>
                  </a:cubicBezTo>
                  <a:cubicBezTo>
                    <a:pt x="506704" y="1644672"/>
                    <a:pt x="503846" y="1643433"/>
                    <a:pt x="501656" y="1641719"/>
                  </a:cubicBezTo>
                  <a:lnTo>
                    <a:pt x="507561" y="1638004"/>
                  </a:lnTo>
                  <a:lnTo>
                    <a:pt x="507561" y="1630766"/>
                  </a:lnTo>
                  <a:lnTo>
                    <a:pt x="501179" y="1626860"/>
                  </a:lnTo>
                  <a:cubicBezTo>
                    <a:pt x="506037" y="1622860"/>
                    <a:pt x="516419" y="1627813"/>
                    <a:pt x="520229" y="1622860"/>
                  </a:cubicBezTo>
                  <a:cubicBezTo>
                    <a:pt x="519182" y="1619240"/>
                    <a:pt x="524706" y="1618383"/>
                    <a:pt x="526135" y="1615430"/>
                  </a:cubicBezTo>
                  <a:lnTo>
                    <a:pt x="514229" y="1608763"/>
                  </a:lnTo>
                  <a:lnTo>
                    <a:pt x="520420" y="1604762"/>
                  </a:lnTo>
                  <a:lnTo>
                    <a:pt x="520420" y="1601333"/>
                  </a:lnTo>
                  <a:cubicBezTo>
                    <a:pt x="514219" y="1598190"/>
                    <a:pt x="506904" y="1598190"/>
                    <a:pt x="500703" y="1601333"/>
                  </a:cubicBezTo>
                  <a:lnTo>
                    <a:pt x="500703" y="1604857"/>
                  </a:lnTo>
                  <a:cubicBezTo>
                    <a:pt x="486320" y="1614382"/>
                    <a:pt x="468699" y="1608572"/>
                    <a:pt x="450887" y="1610191"/>
                  </a:cubicBezTo>
                  <a:lnTo>
                    <a:pt x="436314" y="1600666"/>
                  </a:lnTo>
                  <a:cubicBezTo>
                    <a:pt x="450411" y="1593046"/>
                    <a:pt x="468699" y="1605333"/>
                    <a:pt x="480986" y="1600666"/>
                  </a:cubicBezTo>
                  <a:lnTo>
                    <a:pt x="480986" y="1597047"/>
                  </a:lnTo>
                  <a:cubicBezTo>
                    <a:pt x="472814" y="1592503"/>
                    <a:pt x="463975" y="1589294"/>
                    <a:pt x="454793" y="1587522"/>
                  </a:cubicBezTo>
                  <a:cubicBezTo>
                    <a:pt x="454221" y="1581616"/>
                    <a:pt x="465746" y="1584760"/>
                    <a:pt x="469556" y="1583712"/>
                  </a:cubicBezTo>
                  <a:cubicBezTo>
                    <a:pt x="475557" y="1580949"/>
                    <a:pt x="481748" y="1580854"/>
                    <a:pt x="487654" y="1577997"/>
                  </a:cubicBezTo>
                  <a:cubicBezTo>
                    <a:pt x="487654" y="1576854"/>
                    <a:pt x="487654" y="1575615"/>
                    <a:pt x="487654" y="1574568"/>
                  </a:cubicBezTo>
                  <a:lnTo>
                    <a:pt x="493655" y="1570758"/>
                  </a:lnTo>
                  <a:cubicBezTo>
                    <a:pt x="486797" y="1567233"/>
                    <a:pt x="478700" y="1570758"/>
                    <a:pt x="468128" y="1567424"/>
                  </a:cubicBezTo>
                  <a:lnTo>
                    <a:pt x="462317" y="1564376"/>
                  </a:lnTo>
                  <a:cubicBezTo>
                    <a:pt x="469642" y="1556575"/>
                    <a:pt x="480282" y="1552784"/>
                    <a:pt x="490892" y="1554184"/>
                  </a:cubicBezTo>
                  <a:cubicBezTo>
                    <a:pt x="496512" y="1551708"/>
                    <a:pt x="492321" y="1548374"/>
                    <a:pt x="495655" y="1544659"/>
                  </a:cubicBezTo>
                  <a:cubicBezTo>
                    <a:pt x="501179" y="1542278"/>
                    <a:pt x="503846" y="1538182"/>
                    <a:pt x="512514" y="1536563"/>
                  </a:cubicBezTo>
                  <a:cubicBezTo>
                    <a:pt x="515657" y="1538849"/>
                    <a:pt x="519563" y="1541516"/>
                    <a:pt x="522039" y="1543516"/>
                  </a:cubicBezTo>
                  <a:cubicBezTo>
                    <a:pt x="530402" y="1545078"/>
                    <a:pt x="539041" y="1543155"/>
                    <a:pt x="545947" y="1538182"/>
                  </a:cubicBezTo>
                  <a:cubicBezTo>
                    <a:pt x="545947" y="1536944"/>
                    <a:pt x="545947" y="1535801"/>
                    <a:pt x="526325" y="1534658"/>
                  </a:cubicBezTo>
                  <a:cubicBezTo>
                    <a:pt x="559472" y="1532182"/>
                    <a:pt x="507275" y="1529991"/>
                    <a:pt x="506418" y="1535516"/>
                  </a:cubicBezTo>
                  <a:cubicBezTo>
                    <a:pt x="462317" y="1538468"/>
                    <a:pt x="441077" y="1530276"/>
                    <a:pt x="400881" y="1527038"/>
                  </a:cubicBezTo>
                  <a:cubicBezTo>
                    <a:pt x="407739" y="1521609"/>
                    <a:pt x="418121" y="1522943"/>
                    <a:pt x="427170" y="1519513"/>
                  </a:cubicBezTo>
                  <a:lnTo>
                    <a:pt x="421646" y="1515799"/>
                  </a:lnTo>
                  <a:cubicBezTo>
                    <a:pt x="439457" y="1506274"/>
                    <a:pt x="385546" y="1512084"/>
                    <a:pt x="378688" y="1510560"/>
                  </a:cubicBezTo>
                  <a:cubicBezTo>
                    <a:pt x="372687" y="1513703"/>
                    <a:pt x="377164" y="1518942"/>
                    <a:pt x="367829" y="1517894"/>
                  </a:cubicBezTo>
                  <a:cubicBezTo>
                    <a:pt x="363638" y="1517894"/>
                    <a:pt x="362495" y="1517323"/>
                    <a:pt x="362210" y="1514561"/>
                  </a:cubicBezTo>
                  <a:cubicBezTo>
                    <a:pt x="360209" y="1507035"/>
                    <a:pt x="347160" y="1511703"/>
                    <a:pt x="341064" y="1510465"/>
                  </a:cubicBezTo>
                  <a:cubicBezTo>
                    <a:pt x="318871" y="1511226"/>
                    <a:pt x="317633" y="1507226"/>
                    <a:pt x="340207" y="1506083"/>
                  </a:cubicBezTo>
                  <a:cubicBezTo>
                    <a:pt x="343636" y="1503130"/>
                    <a:pt x="349732" y="1503797"/>
                    <a:pt x="353828" y="1502178"/>
                  </a:cubicBezTo>
                  <a:cubicBezTo>
                    <a:pt x="356323" y="1497558"/>
                    <a:pt x="360371" y="1493986"/>
                    <a:pt x="365258" y="1492082"/>
                  </a:cubicBezTo>
                  <a:cubicBezTo>
                    <a:pt x="384889" y="1489129"/>
                    <a:pt x="403653" y="1482014"/>
                    <a:pt x="420312" y="1471222"/>
                  </a:cubicBezTo>
                  <a:lnTo>
                    <a:pt x="410787" y="1466364"/>
                  </a:lnTo>
                  <a:cubicBezTo>
                    <a:pt x="408215" y="1469126"/>
                    <a:pt x="398405" y="1471031"/>
                    <a:pt x="398119" y="1469221"/>
                  </a:cubicBezTo>
                  <a:cubicBezTo>
                    <a:pt x="381926" y="1472841"/>
                    <a:pt x="373640" y="1480461"/>
                    <a:pt x="358400" y="1484652"/>
                  </a:cubicBezTo>
                  <a:cubicBezTo>
                    <a:pt x="333349" y="1477794"/>
                    <a:pt x="306298" y="1482937"/>
                    <a:pt x="283438" y="1467792"/>
                  </a:cubicBezTo>
                  <a:cubicBezTo>
                    <a:pt x="305374" y="1459668"/>
                    <a:pt x="328539" y="1455353"/>
                    <a:pt x="351923" y="1455029"/>
                  </a:cubicBezTo>
                  <a:cubicBezTo>
                    <a:pt x="356018" y="1453696"/>
                    <a:pt x="354875" y="1451695"/>
                    <a:pt x="355161" y="1449505"/>
                  </a:cubicBezTo>
                  <a:cubicBezTo>
                    <a:pt x="345636" y="1442170"/>
                    <a:pt x="330872" y="1444551"/>
                    <a:pt x="318585" y="1444075"/>
                  </a:cubicBezTo>
                  <a:cubicBezTo>
                    <a:pt x="314966" y="1442170"/>
                    <a:pt x="315728" y="1441409"/>
                    <a:pt x="316109" y="1438456"/>
                  </a:cubicBezTo>
                  <a:cubicBezTo>
                    <a:pt x="326586" y="1433883"/>
                    <a:pt x="364781" y="1435503"/>
                    <a:pt x="362019" y="1419977"/>
                  </a:cubicBezTo>
                  <a:cubicBezTo>
                    <a:pt x="354304" y="1415691"/>
                    <a:pt x="344017" y="1412548"/>
                    <a:pt x="335921" y="1409023"/>
                  </a:cubicBezTo>
                  <a:lnTo>
                    <a:pt x="342302" y="1404928"/>
                  </a:lnTo>
                  <a:lnTo>
                    <a:pt x="342302" y="1394450"/>
                  </a:lnTo>
                  <a:cubicBezTo>
                    <a:pt x="351570" y="1390631"/>
                    <a:pt x="361514" y="1388726"/>
                    <a:pt x="371544" y="1388830"/>
                  </a:cubicBezTo>
                  <a:cubicBezTo>
                    <a:pt x="374211" y="1387973"/>
                    <a:pt x="374783" y="1387116"/>
                    <a:pt x="373354" y="1386258"/>
                  </a:cubicBezTo>
                  <a:cubicBezTo>
                    <a:pt x="357161" y="1378925"/>
                    <a:pt x="338111" y="1379115"/>
                    <a:pt x="320300" y="1377876"/>
                  </a:cubicBezTo>
                  <a:cubicBezTo>
                    <a:pt x="305155" y="1385115"/>
                    <a:pt x="285724" y="1395307"/>
                    <a:pt x="269722" y="1394450"/>
                  </a:cubicBezTo>
                  <a:cubicBezTo>
                    <a:pt x="268674" y="1386544"/>
                    <a:pt x="271436" y="1382925"/>
                    <a:pt x="279247" y="1388544"/>
                  </a:cubicBezTo>
                  <a:cubicBezTo>
                    <a:pt x="284486" y="1387592"/>
                    <a:pt x="283152" y="1383401"/>
                    <a:pt x="283152" y="1379686"/>
                  </a:cubicBezTo>
                  <a:cubicBezTo>
                    <a:pt x="290963" y="1378162"/>
                    <a:pt x="293344" y="1365399"/>
                    <a:pt x="283152" y="1366828"/>
                  </a:cubicBezTo>
                  <a:lnTo>
                    <a:pt x="283152" y="1366828"/>
                  </a:lnTo>
                  <a:lnTo>
                    <a:pt x="283152" y="1357303"/>
                  </a:lnTo>
                  <a:cubicBezTo>
                    <a:pt x="289343" y="1350444"/>
                    <a:pt x="307727" y="1354826"/>
                    <a:pt x="302202" y="1342158"/>
                  </a:cubicBezTo>
                  <a:cubicBezTo>
                    <a:pt x="287343" y="1334728"/>
                    <a:pt x="271627" y="1334919"/>
                    <a:pt x="255434" y="1329680"/>
                  </a:cubicBezTo>
                  <a:cubicBezTo>
                    <a:pt x="242223" y="1335795"/>
                    <a:pt x="228031" y="1339510"/>
                    <a:pt x="213524" y="1340634"/>
                  </a:cubicBezTo>
                  <a:cubicBezTo>
                    <a:pt x="210095" y="1338062"/>
                    <a:pt x="203999" y="1337110"/>
                    <a:pt x="203999" y="1331109"/>
                  </a:cubicBezTo>
                  <a:lnTo>
                    <a:pt x="184473" y="1320155"/>
                  </a:lnTo>
                  <a:cubicBezTo>
                    <a:pt x="184473" y="1318631"/>
                    <a:pt x="184473" y="1317393"/>
                    <a:pt x="183902" y="1316250"/>
                  </a:cubicBezTo>
                  <a:cubicBezTo>
                    <a:pt x="175234" y="1312440"/>
                    <a:pt x="170090" y="1308725"/>
                    <a:pt x="170662" y="1299010"/>
                  </a:cubicBezTo>
                  <a:lnTo>
                    <a:pt x="177044" y="1294628"/>
                  </a:lnTo>
                  <a:cubicBezTo>
                    <a:pt x="172281" y="1291294"/>
                    <a:pt x="163042" y="1291771"/>
                    <a:pt x="157994" y="1287008"/>
                  </a:cubicBezTo>
                  <a:lnTo>
                    <a:pt x="157994" y="1279579"/>
                  </a:lnTo>
                  <a:cubicBezTo>
                    <a:pt x="152183" y="1273768"/>
                    <a:pt x="127609" y="1273387"/>
                    <a:pt x="143706" y="1265482"/>
                  </a:cubicBezTo>
                  <a:cubicBezTo>
                    <a:pt x="144659" y="1264434"/>
                    <a:pt x="144563" y="1263196"/>
                    <a:pt x="144944" y="1262053"/>
                  </a:cubicBezTo>
                  <a:cubicBezTo>
                    <a:pt x="133895" y="1254337"/>
                    <a:pt x="115131" y="1243669"/>
                    <a:pt x="102463" y="1251861"/>
                  </a:cubicBezTo>
                  <a:cubicBezTo>
                    <a:pt x="75031" y="1237193"/>
                    <a:pt x="38836" y="1258909"/>
                    <a:pt x="13118" y="1239288"/>
                  </a:cubicBezTo>
                  <a:cubicBezTo>
                    <a:pt x="32168" y="1235097"/>
                    <a:pt x="53123" y="1241002"/>
                    <a:pt x="70268" y="1225762"/>
                  </a:cubicBezTo>
                  <a:lnTo>
                    <a:pt x="79793" y="1227477"/>
                  </a:lnTo>
                  <a:lnTo>
                    <a:pt x="79793" y="1231477"/>
                  </a:lnTo>
                  <a:cubicBezTo>
                    <a:pt x="86651" y="1235383"/>
                    <a:pt x="102939" y="1235954"/>
                    <a:pt x="99605" y="1224333"/>
                  </a:cubicBezTo>
                  <a:cubicBezTo>
                    <a:pt x="76174" y="1211666"/>
                    <a:pt x="45122" y="1228524"/>
                    <a:pt x="20834" y="1213380"/>
                  </a:cubicBezTo>
                  <a:lnTo>
                    <a:pt x="20834" y="1206046"/>
                  </a:lnTo>
                  <a:lnTo>
                    <a:pt x="27215" y="1202141"/>
                  </a:lnTo>
                  <a:lnTo>
                    <a:pt x="27215" y="1198616"/>
                  </a:lnTo>
                  <a:lnTo>
                    <a:pt x="20738" y="1194520"/>
                  </a:lnTo>
                  <a:cubicBezTo>
                    <a:pt x="20738" y="1193187"/>
                    <a:pt x="20738" y="1192044"/>
                    <a:pt x="21310" y="1190901"/>
                  </a:cubicBezTo>
                  <a:cubicBezTo>
                    <a:pt x="29740" y="1184262"/>
                    <a:pt x="41408" y="1183576"/>
                    <a:pt x="50552" y="1189186"/>
                  </a:cubicBezTo>
                  <a:lnTo>
                    <a:pt x="60077" y="1183852"/>
                  </a:lnTo>
                  <a:lnTo>
                    <a:pt x="60077" y="1180328"/>
                  </a:lnTo>
                  <a:lnTo>
                    <a:pt x="66363" y="1176423"/>
                  </a:lnTo>
                  <a:lnTo>
                    <a:pt x="60458" y="1172613"/>
                  </a:lnTo>
                  <a:cubicBezTo>
                    <a:pt x="72364" y="1168232"/>
                    <a:pt x="63601" y="1163088"/>
                    <a:pt x="56648" y="1159850"/>
                  </a:cubicBezTo>
                  <a:cubicBezTo>
                    <a:pt x="50771" y="1159744"/>
                    <a:pt x="45037" y="1161697"/>
                    <a:pt x="40455" y="1165374"/>
                  </a:cubicBezTo>
                  <a:lnTo>
                    <a:pt x="40455" y="1176899"/>
                  </a:lnTo>
                  <a:cubicBezTo>
                    <a:pt x="15976" y="1187186"/>
                    <a:pt x="30930" y="1139466"/>
                    <a:pt x="27311" y="1125655"/>
                  </a:cubicBezTo>
                  <a:lnTo>
                    <a:pt x="33502" y="1121654"/>
                  </a:lnTo>
                  <a:lnTo>
                    <a:pt x="28549" y="1118892"/>
                  </a:lnTo>
                  <a:cubicBezTo>
                    <a:pt x="27044" y="1108900"/>
                    <a:pt x="26634" y="1098775"/>
                    <a:pt x="27311" y="1088698"/>
                  </a:cubicBezTo>
                  <a:lnTo>
                    <a:pt x="32930" y="1085459"/>
                  </a:lnTo>
                  <a:cubicBezTo>
                    <a:pt x="34073" y="1078125"/>
                    <a:pt x="34397" y="1070677"/>
                    <a:pt x="33883" y="1063266"/>
                  </a:cubicBezTo>
                  <a:lnTo>
                    <a:pt x="27596" y="1059170"/>
                  </a:lnTo>
                  <a:lnTo>
                    <a:pt x="27596" y="1040882"/>
                  </a:lnTo>
                  <a:lnTo>
                    <a:pt x="33788" y="1036977"/>
                  </a:lnTo>
                  <a:lnTo>
                    <a:pt x="33788" y="948299"/>
                  </a:lnTo>
                  <a:lnTo>
                    <a:pt x="40360" y="944299"/>
                  </a:lnTo>
                  <a:lnTo>
                    <a:pt x="40360" y="940775"/>
                  </a:lnTo>
                  <a:lnTo>
                    <a:pt x="33597" y="936584"/>
                  </a:lnTo>
                  <a:lnTo>
                    <a:pt x="33597" y="900674"/>
                  </a:lnTo>
                  <a:cubicBezTo>
                    <a:pt x="24929" y="895435"/>
                    <a:pt x="24929" y="895149"/>
                    <a:pt x="32930" y="890292"/>
                  </a:cubicBezTo>
                  <a:cubicBezTo>
                    <a:pt x="35597" y="865431"/>
                    <a:pt x="32930" y="838666"/>
                    <a:pt x="33883" y="812854"/>
                  </a:cubicBezTo>
                  <a:lnTo>
                    <a:pt x="40074" y="808663"/>
                  </a:lnTo>
                  <a:lnTo>
                    <a:pt x="40074" y="801424"/>
                  </a:lnTo>
                  <a:lnTo>
                    <a:pt x="33978" y="797614"/>
                  </a:lnTo>
                  <a:lnTo>
                    <a:pt x="33978" y="786374"/>
                  </a:lnTo>
                  <a:lnTo>
                    <a:pt x="40265" y="782564"/>
                  </a:lnTo>
                  <a:cubicBezTo>
                    <a:pt x="34550" y="778850"/>
                    <a:pt x="23501" y="776182"/>
                    <a:pt x="28168" y="767324"/>
                  </a:cubicBezTo>
                  <a:cubicBezTo>
                    <a:pt x="38264" y="763991"/>
                    <a:pt x="32454" y="751131"/>
                    <a:pt x="33883" y="742845"/>
                  </a:cubicBezTo>
                  <a:cubicBezTo>
                    <a:pt x="37912" y="739701"/>
                    <a:pt x="42246" y="736987"/>
                    <a:pt x="46837" y="734749"/>
                  </a:cubicBezTo>
                  <a:lnTo>
                    <a:pt x="34169" y="727319"/>
                  </a:lnTo>
                  <a:lnTo>
                    <a:pt x="34169" y="705031"/>
                  </a:lnTo>
                  <a:cubicBezTo>
                    <a:pt x="41122" y="703030"/>
                    <a:pt x="40741" y="697316"/>
                    <a:pt x="40455" y="691600"/>
                  </a:cubicBezTo>
                  <a:cubicBezTo>
                    <a:pt x="37883" y="688076"/>
                    <a:pt x="32073" y="686171"/>
                    <a:pt x="27882" y="683409"/>
                  </a:cubicBezTo>
                  <a:cubicBezTo>
                    <a:pt x="27882" y="682266"/>
                    <a:pt x="27882" y="681123"/>
                    <a:pt x="27311" y="679694"/>
                  </a:cubicBezTo>
                  <a:lnTo>
                    <a:pt x="33788" y="675694"/>
                  </a:lnTo>
                  <a:lnTo>
                    <a:pt x="33788" y="602160"/>
                  </a:lnTo>
                  <a:lnTo>
                    <a:pt x="27406" y="598255"/>
                  </a:lnTo>
                  <a:lnTo>
                    <a:pt x="27406" y="591016"/>
                  </a:lnTo>
                  <a:lnTo>
                    <a:pt x="34073" y="586921"/>
                  </a:lnTo>
                  <a:lnTo>
                    <a:pt x="34073" y="550344"/>
                  </a:lnTo>
                  <a:cubicBezTo>
                    <a:pt x="39503" y="548344"/>
                    <a:pt x="42265" y="544058"/>
                    <a:pt x="39598" y="538915"/>
                  </a:cubicBezTo>
                  <a:lnTo>
                    <a:pt x="34931" y="536248"/>
                  </a:lnTo>
                  <a:cubicBezTo>
                    <a:pt x="32930" y="532723"/>
                    <a:pt x="34264" y="529104"/>
                    <a:pt x="33788" y="525103"/>
                  </a:cubicBezTo>
                  <a:lnTo>
                    <a:pt x="39788" y="521103"/>
                  </a:lnTo>
                  <a:cubicBezTo>
                    <a:pt x="39788" y="520150"/>
                    <a:pt x="40265" y="519007"/>
                    <a:pt x="40455" y="517579"/>
                  </a:cubicBezTo>
                  <a:lnTo>
                    <a:pt x="33978" y="513578"/>
                  </a:lnTo>
                  <a:lnTo>
                    <a:pt x="33978" y="495481"/>
                  </a:lnTo>
                  <a:lnTo>
                    <a:pt x="27501" y="491480"/>
                  </a:lnTo>
                  <a:lnTo>
                    <a:pt x="33597" y="487670"/>
                  </a:lnTo>
                  <a:lnTo>
                    <a:pt x="33597" y="472907"/>
                  </a:lnTo>
                  <a:lnTo>
                    <a:pt x="28263" y="469859"/>
                  </a:lnTo>
                  <a:cubicBezTo>
                    <a:pt x="25310" y="463667"/>
                    <a:pt x="29025" y="456904"/>
                    <a:pt x="26453" y="450809"/>
                  </a:cubicBezTo>
                  <a:lnTo>
                    <a:pt x="21691" y="448237"/>
                  </a:lnTo>
                  <a:cubicBezTo>
                    <a:pt x="18167" y="440331"/>
                    <a:pt x="25596" y="429187"/>
                    <a:pt x="14452" y="425758"/>
                  </a:cubicBezTo>
                  <a:lnTo>
                    <a:pt x="14452" y="400231"/>
                  </a:lnTo>
                  <a:lnTo>
                    <a:pt x="7689" y="396040"/>
                  </a:lnTo>
                  <a:lnTo>
                    <a:pt x="7689" y="392516"/>
                  </a:lnTo>
                  <a:lnTo>
                    <a:pt x="14071" y="388610"/>
                  </a:lnTo>
                  <a:lnTo>
                    <a:pt x="14071" y="385086"/>
                  </a:lnTo>
                  <a:lnTo>
                    <a:pt x="7308" y="380895"/>
                  </a:lnTo>
                  <a:lnTo>
                    <a:pt x="7308" y="333270"/>
                  </a:lnTo>
                  <a:cubicBezTo>
                    <a:pt x="-1360" y="328031"/>
                    <a:pt x="-1360" y="327650"/>
                    <a:pt x="6546" y="322888"/>
                  </a:cubicBezTo>
                  <a:cubicBezTo>
                    <a:pt x="10356" y="306885"/>
                    <a:pt x="4641" y="289645"/>
                    <a:pt x="8737" y="273739"/>
                  </a:cubicBezTo>
                  <a:lnTo>
                    <a:pt x="13785" y="270976"/>
                  </a:lnTo>
                  <a:lnTo>
                    <a:pt x="13785" y="241354"/>
                  </a:lnTo>
                  <a:lnTo>
                    <a:pt x="7880" y="237639"/>
                  </a:lnTo>
                  <a:lnTo>
                    <a:pt x="14166" y="233829"/>
                  </a:lnTo>
                  <a:lnTo>
                    <a:pt x="14166" y="108194"/>
                  </a:lnTo>
                  <a:lnTo>
                    <a:pt x="7975" y="104384"/>
                  </a:lnTo>
                  <a:lnTo>
                    <a:pt x="14166" y="100383"/>
                  </a:lnTo>
                  <a:cubicBezTo>
                    <a:pt x="14166" y="98955"/>
                    <a:pt x="13595" y="97812"/>
                    <a:pt x="13404" y="96669"/>
                  </a:cubicBezTo>
                  <a:cubicBezTo>
                    <a:pt x="260" y="87144"/>
                    <a:pt x="10737" y="61807"/>
                    <a:pt x="7594" y="45996"/>
                  </a:cubicBezTo>
                  <a:lnTo>
                    <a:pt x="1688" y="41995"/>
                  </a:lnTo>
                  <a:cubicBezTo>
                    <a:pt x="1688" y="41043"/>
                    <a:pt x="1688" y="39900"/>
                    <a:pt x="926" y="38471"/>
                  </a:cubicBezTo>
                  <a:lnTo>
                    <a:pt x="7403" y="34375"/>
                  </a:lnTo>
                  <a:lnTo>
                    <a:pt x="7403" y="27136"/>
                  </a:lnTo>
                  <a:close/>
                  <a:moveTo>
                    <a:pt x="51314" y="1200712"/>
                  </a:moveTo>
                  <a:lnTo>
                    <a:pt x="44646" y="1197187"/>
                  </a:lnTo>
                  <a:cubicBezTo>
                    <a:pt x="40265" y="1200998"/>
                    <a:pt x="40169" y="1200998"/>
                    <a:pt x="44646" y="1204427"/>
                  </a:cubicBezTo>
                  <a:cubicBezTo>
                    <a:pt x="48170" y="1204903"/>
                    <a:pt x="58457" y="1204331"/>
                    <a:pt x="51314" y="1200712"/>
                  </a:cubicBezTo>
                  <a:close/>
                  <a:moveTo>
                    <a:pt x="456888" y="530057"/>
                  </a:moveTo>
                  <a:cubicBezTo>
                    <a:pt x="449459" y="530057"/>
                    <a:pt x="449078" y="530057"/>
                    <a:pt x="448887" y="535581"/>
                  </a:cubicBezTo>
                  <a:cubicBezTo>
                    <a:pt x="455364" y="540343"/>
                    <a:pt x="463270" y="535581"/>
                    <a:pt x="469556" y="532152"/>
                  </a:cubicBezTo>
                  <a:cubicBezTo>
                    <a:pt x="465584" y="530380"/>
                    <a:pt x="461222" y="529656"/>
                    <a:pt x="456888" y="530057"/>
                  </a:cubicBezTo>
                  <a:close/>
                  <a:moveTo>
                    <a:pt x="334397" y="154391"/>
                  </a:moveTo>
                  <a:cubicBezTo>
                    <a:pt x="323824" y="153819"/>
                    <a:pt x="314680" y="146389"/>
                    <a:pt x="305060" y="155629"/>
                  </a:cubicBezTo>
                  <a:cubicBezTo>
                    <a:pt x="310679" y="159153"/>
                    <a:pt x="320585" y="159248"/>
                    <a:pt x="326586" y="165154"/>
                  </a:cubicBezTo>
                  <a:cubicBezTo>
                    <a:pt x="334682" y="167249"/>
                    <a:pt x="342302" y="160963"/>
                    <a:pt x="334397" y="154391"/>
                  </a:cubicBezTo>
                  <a:close/>
                  <a:moveTo>
                    <a:pt x="320776" y="235258"/>
                  </a:moveTo>
                  <a:lnTo>
                    <a:pt x="333730" y="235258"/>
                  </a:lnTo>
                  <a:cubicBezTo>
                    <a:pt x="338588" y="231734"/>
                    <a:pt x="338588" y="231734"/>
                    <a:pt x="333730" y="227923"/>
                  </a:cubicBezTo>
                  <a:lnTo>
                    <a:pt x="320871" y="227923"/>
                  </a:lnTo>
                  <a:cubicBezTo>
                    <a:pt x="316394" y="231447"/>
                    <a:pt x="316394" y="231447"/>
                    <a:pt x="320776" y="235258"/>
                  </a:cubicBezTo>
                  <a:close/>
                  <a:moveTo>
                    <a:pt x="228764" y="405374"/>
                  </a:moveTo>
                  <a:cubicBezTo>
                    <a:pt x="251053" y="408422"/>
                    <a:pt x="273151" y="388991"/>
                    <a:pt x="294773" y="401374"/>
                  </a:cubicBezTo>
                  <a:lnTo>
                    <a:pt x="304298" y="396040"/>
                  </a:lnTo>
                  <a:cubicBezTo>
                    <a:pt x="304298" y="392992"/>
                    <a:pt x="304298" y="392992"/>
                    <a:pt x="301059" y="390324"/>
                  </a:cubicBezTo>
                  <a:cubicBezTo>
                    <a:pt x="272484" y="390324"/>
                    <a:pt x="242576" y="399849"/>
                    <a:pt x="214763" y="386610"/>
                  </a:cubicBezTo>
                  <a:cubicBezTo>
                    <a:pt x="210381" y="387848"/>
                    <a:pt x="204380" y="385276"/>
                    <a:pt x="199523" y="388419"/>
                  </a:cubicBezTo>
                  <a:lnTo>
                    <a:pt x="199523" y="395182"/>
                  </a:lnTo>
                  <a:cubicBezTo>
                    <a:pt x="194998" y="399278"/>
                    <a:pt x="189150" y="401612"/>
                    <a:pt x="183044" y="401755"/>
                  </a:cubicBezTo>
                  <a:cubicBezTo>
                    <a:pt x="175701" y="395868"/>
                    <a:pt x="166290" y="393182"/>
                    <a:pt x="156946" y="394325"/>
                  </a:cubicBezTo>
                  <a:cubicBezTo>
                    <a:pt x="146278" y="397468"/>
                    <a:pt x="147421" y="405946"/>
                    <a:pt x="136277" y="408898"/>
                  </a:cubicBezTo>
                  <a:cubicBezTo>
                    <a:pt x="121513" y="406993"/>
                    <a:pt x="108654" y="401659"/>
                    <a:pt x="94081" y="407089"/>
                  </a:cubicBezTo>
                  <a:lnTo>
                    <a:pt x="94081" y="410803"/>
                  </a:lnTo>
                  <a:cubicBezTo>
                    <a:pt x="104130" y="419185"/>
                    <a:pt x="117989" y="421309"/>
                    <a:pt x="130085" y="416328"/>
                  </a:cubicBezTo>
                  <a:cubicBezTo>
                    <a:pt x="140553" y="421386"/>
                    <a:pt x="152764" y="421386"/>
                    <a:pt x="163232" y="416328"/>
                  </a:cubicBezTo>
                  <a:cubicBezTo>
                    <a:pt x="183235" y="425853"/>
                    <a:pt x="200570" y="412518"/>
                    <a:pt x="222002" y="416328"/>
                  </a:cubicBezTo>
                  <a:cubicBezTo>
                    <a:pt x="235718" y="424805"/>
                    <a:pt x="250100" y="413851"/>
                    <a:pt x="264483" y="418138"/>
                  </a:cubicBezTo>
                  <a:cubicBezTo>
                    <a:pt x="264483" y="416994"/>
                    <a:pt x="264483" y="415757"/>
                    <a:pt x="264483" y="414613"/>
                  </a:cubicBezTo>
                  <a:cubicBezTo>
                    <a:pt x="258292" y="412042"/>
                    <a:pt x="251720" y="411280"/>
                    <a:pt x="246767" y="408803"/>
                  </a:cubicBezTo>
                  <a:cubicBezTo>
                    <a:pt x="243242" y="408136"/>
                    <a:pt x="220097" y="410041"/>
                    <a:pt x="228764" y="405374"/>
                  </a:cubicBezTo>
                  <a:close/>
                  <a:moveTo>
                    <a:pt x="102177" y="397944"/>
                  </a:moveTo>
                  <a:cubicBezTo>
                    <a:pt x="110273" y="400802"/>
                    <a:pt x="115512" y="404136"/>
                    <a:pt x="113893" y="392325"/>
                  </a:cubicBezTo>
                  <a:cubicBezTo>
                    <a:pt x="108749" y="388991"/>
                    <a:pt x="102368" y="390706"/>
                    <a:pt x="94176" y="391182"/>
                  </a:cubicBezTo>
                  <a:lnTo>
                    <a:pt x="94176" y="395944"/>
                  </a:lnTo>
                  <a:cubicBezTo>
                    <a:pt x="96605" y="397307"/>
                    <a:pt x="99415" y="397840"/>
                    <a:pt x="102177" y="397468"/>
                  </a:cubicBezTo>
                  <a:close/>
                  <a:moveTo>
                    <a:pt x="145421" y="335270"/>
                  </a:moveTo>
                  <a:lnTo>
                    <a:pt x="136372" y="335270"/>
                  </a:lnTo>
                  <a:cubicBezTo>
                    <a:pt x="132467" y="338413"/>
                    <a:pt x="121513" y="340890"/>
                    <a:pt x="130562" y="346319"/>
                  </a:cubicBezTo>
                  <a:lnTo>
                    <a:pt x="143420" y="346319"/>
                  </a:lnTo>
                  <a:cubicBezTo>
                    <a:pt x="147040" y="342795"/>
                    <a:pt x="147135" y="342795"/>
                    <a:pt x="145421" y="334794"/>
                  </a:cubicBezTo>
                  <a:close/>
                  <a:moveTo>
                    <a:pt x="120465" y="184109"/>
                  </a:moveTo>
                  <a:cubicBezTo>
                    <a:pt x="118465" y="175440"/>
                    <a:pt x="105701" y="188204"/>
                    <a:pt x="100082" y="189538"/>
                  </a:cubicBezTo>
                  <a:cubicBezTo>
                    <a:pt x="106902" y="192509"/>
                    <a:pt x="114817" y="191242"/>
                    <a:pt x="120370" y="186299"/>
                  </a:cubicBezTo>
                  <a:cubicBezTo>
                    <a:pt x="120370" y="184870"/>
                    <a:pt x="120179" y="184204"/>
                    <a:pt x="120465" y="183632"/>
                  </a:cubicBezTo>
                  <a:close/>
                  <a:moveTo>
                    <a:pt x="113798" y="205730"/>
                  </a:moveTo>
                  <a:cubicBezTo>
                    <a:pt x="121227" y="215255"/>
                    <a:pt x="136086" y="207730"/>
                    <a:pt x="154565" y="207159"/>
                  </a:cubicBezTo>
                  <a:cubicBezTo>
                    <a:pt x="153412" y="208311"/>
                    <a:pt x="152050" y="209245"/>
                    <a:pt x="150564" y="209921"/>
                  </a:cubicBezTo>
                  <a:cubicBezTo>
                    <a:pt x="154374" y="208778"/>
                    <a:pt x="157327" y="208016"/>
                    <a:pt x="159613" y="207444"/>
                  </a:cubicBezTo>
                  <a:cubicBezTo>
                    <a:pt x="163118" y="210531"/>
                    <a:pt x="168252" y="210921"/>
                    <a:pt x="172186" y="208397"/>
                  </a:cubicBezTo>
                  <a:cubicBezTo>
                    <a:pt x="169424" y="204873"/>
                    <a:pt x="166185" y="206207"/>
                    <a:pt x="159613" y="207444"/>
                  </a:cubicBezTo>
                  <a:cubicBezTo>
                    <a:pt x="159518" y="207073"/>
                    <a:pt x="159518" y="206673"/>
                    <a:pt x="159613" y="206301"/>
                  </a:cubicBezTo>
                  <a:lnTo>
                    <a:pt x="154374" y="207159"/>
                  </a:lnTo>
                  <a:cubicBezTo>
                    <a:pt x="175234" y="201349"/>
                    <a:pt x="114369" y="198681"/>
                    <a:pt x="113798" y="205349"/>
                  </a:cubicBezTo>
                  <a:close/>
                  <a:moveTo>
                    <a:pt x="248862" y="357558"/>
                  </a:moveTo>
                  <a:cubicBezTo>
                    <a:pt x="243338" y="361369"/>
                    <a:pt x="237242" y="360321"/>
                    <a:pt x="232098" y="362892"/>
                  </a:cubicBezTo>
                  <a:cubicBezTo>
                    <a:pt x="231431" y="372417"/>
                    <a:pt x="248862" y="367083"/>
                    <a:pt x="255530" y="368608"/>
                  </a:cubicBezTo>
                  <a:cubicBezTo>
                    <a:pt x="264150" y="374027"/>
                    <a:pt x="275265" y="373332"/>
                    <a:pt x="283152" y="366893"/>
                  </a:cubicBezTo>
                  <a:lnTo>
                    <a:pt x="269246" y="357368"/>
                  </a:lnTo>
                  <a:close/>
                  <a:moveTo>
                    <a:pt x="262292" y="161534"/>
                  </a:moveTo>
                  <a:cubicBezTo>
                    <a:pt x="272294" y="161534"/>
                    <a:pt x="282390" y="163249"/>
                    <a:pt x="290867" y="156486"/>
                  </a:cubicBezTo>
                  <a:cubicBezTo>
                    <a:pt x="296868" y="141055"/>
                    <a:pt x="266960" y="145722"/>
                    <a:pt x="259530" y="151914"/>
                  </a:cubicBezTo>
                  <a:cubicBezTo>
                    <a:pt x="259244" y="155247"/>
                    <a:pt x="255053" y="158962"/>
                    <a:pt x="262292" y="161534"/>
                  </a:cubicBezTo>
                  <a:close/>
                  <a:moveTo>
                    <a:pt x="233717" y="339651"/>
                  </a:moveTo>
                  <a:cubicBezTo>
                    <a:pt x="242671" y="336127"/>
                    <a:pt x="235241" y="333937"/>
                    <a:pt x="229431" y="334794"/>
                  </a:cubicBezTo>
                  <a:cubicBezTo>
                    <a:pt x="224669" y="337175"/>
                    <a:pt x="224669" y="339651"/>
                    <a:pt x="229431" y="342128"/>
                  </a:cubicBezTo>
                  <a:cubicBezTo>
                    <a:pt x="230708" y="341356"/>
                    <a:pt x="231946" y="340537"/>
                    <a:pt x="233146" y="339651"/>
                  </a:cubicBezTo>
                  <a:close/>
                  <a:moveTo>
                    <a:pt x="235908" y="154200"/>
                  </a:moveTo>
                  <a:cubicBezTo>
                    <a:pt x="211524" y="154200"/>
                    <a:pt x="186092" y="163725"/>
                    <a:pt x="163137" y="150485"/>
                  </a:cubicBezTo>
                  <a:cubicBezTo>
                    <a:pt x="157898" y="151152"/>
                    <a:pt x="152088" y="149247"/>
                    <a:pt x="147802" y="152009"/>
                  </a:cubicBezTo>
                  <a:lnTo>
                    <a:pt x="147230" y="155629"/>
                  </a:lnTo>
                  <a:cubicBezTo>
                    <a:pt x="161613" y="168392"/>
                    <a:pt x="185330" y="161629"/>
                    <a:pt x="202475" y="168487"/>
                  </a:cubicBezTo>
                  <a:cubicBezTo>
                    <a:pt x="215715" y="170773"/>
                    <a:pt x="208857" y="165344"/>
                    <a:pt x="216477" y="161534"/>
                  </a:cubicBezTo>
                  <a:cubicBezTo>
                    <a:pt x="220763" y="161439"/>
                    <a:pt x="247719" y="163916"/>
                    <a:pt x="235337" y="154200"/>
                  </a:cubicBezTo>
                  <a:close/>
                  <a:moveTo>
                    <a:pt x="216858" y="198586"/>
                  </a:moveTo>
                  <a:cubicBezTo>
                    <a:pt x="211257" y="198110"/>
                    <a:pt x="205609" y="198425"/>
                    <a:pt x="200094" y="199539"/>
                  </a:cubicBezTo>
                  <a:lnTo>
                    <a:pt x="200094" y="208206"/>
                  </a:lnTo>
                  <a:cubicBezTo>
                    <a:pt x="209029" y="211198"/>
                    <a:pt x="218858" y="209597"/>
                    <a:pt x="226383" y="203920"/>
                  </a:cubicBezTo>
                  <a:close/>
                  <a:moveTo>
                    <a:pt x="183997" y="176488"/>
                  </a:moveTo>
                  <a:cubicBezTo>
                    <a:pt x="174586" y="175079"/>
                    <a:pt x="165014" y="177593"/>
                    <a:pt x="157517" y="183442"/>
                  </a:cubicBezTo>
                  <a:cubicBezTo>
                    <a:pt x="171805" y="182775"/>
                    <a:pt x="163613" y="189442"/>
                    <a:pt x="170852" y="190871"/>
                  </a:cubicBezTo>
                  <a:cubicBezTo>
                    <a:pt x="174681" y="187947"/>
                    <a:pt x="179482" y="186585"/>
                    <a:pt x="184283" y="187061"/>
                  </a:cubicBezTo>
                  <a:lnTo>
                    <a:pt x="193808" y="181823"/>
                  </a:lnTo>
                  <a:close/>
                  <a:moveTo>
                    <a:pt x="140944" y="260022"/>
                  </a:moveTo>
                  <a:cubicBezTo>
                    <a:pt x="142182" y="264785"/>
                    <a:pt x="142182" y="264880"/>
                    <a:pt x="150469" y="264785"/>
                  </a:cubicBezTo>
                  <a:cubicBezTo>
                    <a:pt x="158565" y="268119"/>
                    <a:pt x="163709" y="272976"/>
                    <a:pt x="171424" y="275644"/>
                  </a:cubicBezTo>
                  <a:cubicBezTo>
                    <a:pt x="179139" y="278310"/>
                    <a:pt x="180949" y="272405"/>
                    <a:pt x="186759" y="272024"/>
                  </a:cubicBezTo>
                  <a:cubicBezTo>
                    <a:pt x="199046" y="272024"/>
                    <a:pt x="209524" y="277549"/>
                    <a:pt x="223240" y="275644"/>
                  </a:cubicBezTo>
                  <a:cubicBezTo>
                    <a:pt x="227021" y="274062"/>
                    <a:pt x="230507" y="271843"/>
                    <a:pt x="233527" y="269071"/>
                  </a:cubicBezTo>
                  <a:cubicBezTo>
                    <a:pt x="232670" y="267738"/>
                    <a:pt x="231527" y="266214"/>
                    <a:pt x="230384" y="264594"/>
                  </a:cubicBezTo>
                  <a:lnTo>
                    <a:pt x="223049" y="268309"/>
                  </a:lnTo>
                  <a:lnTo>
                    <a:pt x="213524" y="263071"/>
                  </a:lnTo>
                  <a:cubicBezTo>
                    <a:pt x="215810" y="249355"/>
                    <a:pt x="198284" y="254022"/>
                    <a:pt x="189236" y="254212"/>
                  </a:cubicBezTo>
                  <a:cubicBezTo>
                    <a:pt x="174281" y="262499"/>
                    <a:pt x="153993" y="244592"/>
                    <a:pt x="140087" y="260022"/>
                  </a:cubicBezTo>
                  <a:close/>
                  <a:moveTo>
                    <a:pt x="60077" y="269547"/>
                  </a:moveTo>
                  <a:cubicBezTo>
                    <a:pt x="71164" y="277044"/>
                    <a:pt x="83851" y="281835"/>
                    <a:pt x="97129" y="283550"/>
                  </a:cubicBezTo>
                  <a:cubicBezTo>
                    <a:pt x="108368" y="276024"/>
                    <a:pt x="123799" y="276691"/>
                    <a:pt x="134657" y="270976"/>
                  </a:cubicBezTo>
                  <a:cubicBezTo>
                    <a:pt x="127228" y="267071"/>
                    <a:pt x="118560" y="259927"/>
                    <a:pt x="110940" y="261451"/>
                  </a:cubicBezTo>
                  <a:cubicBezTo>
                    <a:pt x="102463" y="255927"/>
                    <a:pt x="95510" y="254498"/>
                    <a:pt x="92747" y="246783"/>
                  </a:cubicBezTo>
                  <a:cubicBezTo>
                    <a:pt x="81355" y="247173"/>
                    <a:pt x="69973" y="245926"/>
                    <a:pt x="58934" y="243068"/>
                  </a:cubicBezTo>
                  <a:cubicBezTo>
                    <a:pt x="53409" y="244497"/>
                    <a:pt x="57886" y="248974"/>
                    <a:pt x="51980" y="250402"/>
                  </a:cubicBezTo>
                  <a:cubicBezTo>
                    <a:pt x="46075" y="251831"/>
                    <a:pt x="41027" y="249069"/>
                    <a:pt x="36264" y="252022"/>
                  </a:cubicBezTo>
                  <a:lnTo>
                    <a:pt x="42265" y="255927"/>
                  </a:lnTo>
                  <a:lnTo>
                    <a:pt x="42265" y="262499"/>
                  </a:lnTo>
                  <a:cubicBezTo>
                    <a:pt x="47046" y="266481"/>
                    <a:pt x="52999" y="268785"/>
                    <a:pt x="59219" y="269071"/>
                  </a:cubicBezTo>
                  <a:close/>
                  <a:moveTo>
                    <a:pt x="55600" y="308314"/>
                  </a:moveTo>
                  <a:cubicBezTo>
                    <a:pt x="55600" y="317268"/>
                    <a:pt x="55600" y="317268"/>
                    <a:pt x="58743" y="320411"/>
                  </a:cubicBezTo>
                  <a:cubicBezTo>
                    <a:pt x="91890" y="317268"/>
                    <a:pt x="123608" y="335460"/>
                    <a:pt x="153993" y="318697"/>
                  </a:cubicBezTo>
                  <a:cubicBezTo>
                    <a:pt x="153993" y="317649"/>
                    <a:pt x="153993" y="316601"/>
                    <a:pt x="161137" y="314887"/>
                  </a:cubicBezTo>
                  <a:cubicBezTo>
                    <a:pt x="168852" y="319363"/>
                    <a:pt x="177520" y="314887"/>
                    <a:pt x="185045" y="320983"/>
                  </a:cubicBezTo>
                  <a:cubicBezTo>
                    <a:pt x="191426" y="318982"/>
                    <a:pt x="199618" y="322506"/>
                    <a:pt x="206095" y="318887"/>
                  </a:cubicBezTo>
                  <a:cubicBezTo>
                    <a:pt x="206095" y="317744"/>
                    <a:pt x="206095" y="316506"/>
                    <a:pt x="206666" y="314696"/>
                  </a:cubicBezTo>
                  <a:cubicBezTo>
                    <a:pt x="204285" y="313648"/>
                    <a:pt x="201428" y="312410"/>
                    <a:pt x="172091" y="312791"/>
                  </a:cubicBezTo>
                  <a:cubicBezTo>
                    <a:pt x="177710" y="311839"/>
                    <a:pt x="185045" y="310696"/>
                    <a:pt x="194760" y="309362"/>
                  </a:cubicBezTo>
                  <a:cubicBezTo>
                    <a:pt x="188188" y="311743"/>
                    <a:pt x="155517" y="304790"/>
                    <a:pt x="155041" y="313077"/>
                  </a:cubicBezTo>
                  <a:cubicBezTo>
                    <a:pt x="130371" y="312219"/>
                    <a:pt x="103796" y="317363"/>
                    <a:pt x="82175" y="304219"/>
                  </a:cubicBezTo>
                  <a:cubicBezTo>
                    <a:pt x="82175" y="293646"/>
                    <a:pt x="63125" y="301171"/>
                    <a:pt x="57695" y="294694"/>
                  </a:cubicBezTo>
                  <a:cubicBezTo>
                    <a:pt x="52171" y="295265"/>
                    <a:pt x="46170" y="293360"/>
                    <a:pt x="42455" y="296694"/>
                  </a:cubicBezTo>
                  <a:lnTo>
                    <a:pt x="42455" y="299647"/>
                  </a:lnTo>
                  <a:cubicBezTo>
                    <a:pt x="45313" y="302885"/>
                    <a:pt x="51790" y="304409"/>
                    <a:pt x="54743" y="307838"/>
                  </a:cubicBezTo>
                  <a:close/>
                  <a:moveTo>
                    <a:pt x="78746" y="357463"/>
                  </a:moveTo>
                  <a:cubicBezTo>
                    <a:pt x="93224" y="367465"/>
                    <a:pt x="110369" y="365655"/>
                    <a:pt x="124847" y="375942"/>
                  </a:cubicBezTo>
                  <a:cubicBezTo>
                    <a:pt x="129323" y="374989"/>
                    <a:pt x="134943" y="377085"/>
                    <a:pt x="140372" y="374418"/>
                  </a:cubicBezTo>
                  <a:cubicBezTo>
                    <a:pt x="144754" y="364417"/>
                    <a:pt x="128371" y="361559"/>
                    <a:pt x="125037" y="357178"/>
                  </a:cubicBezTo>
                  <a:cubicBezTo>
                    <a:pt x="99034" y="360130"/>
                    <a:pt x="73983" y="334794"/>
                    <a:pt x="50266" y="351844"/>
                  </a:cubicBezTo>
                  <a:lnTo>
                    <a:pt x="58553" y="357463"/>
                  </a:lnTo>
                  <a:close/>
                  <a:moveTo>
                    <a:pt x="98653" y="449380"/>
                  </a:moveTo>
                  <a:cubicBezTo>
                    <a:pt x="103272" y="449818"/>
                    <a:pt x="107892" y="448599"/>
                    <a:pt x="111702" y="445951"/>
                  </a:cubicBezTo>
                  <a:lnTo>
                    <a:pt x="121227" y="451285"/>
                  </a:lnTo>
                  <a:lnTo>
                    <a:pt x="121227" y="455000"/>
                  </a:lnTo>
                  <a:cubicBezTo>
                    <a:pt x="131228" y="462810"/>
                    <a:pt x="144754" y="462905"/>
                    <a:pt x="140944" y="447760"/>
                  </a:cubicBezTo>
                  <a:lnTo>
                    <a:pt x="150469" y="442140"/>
                  </a:lnTo>
                  <a:cubicBezTo>
                    <a:pt x="155193" y="442598"/>
                    <a:pt x="159927" y="441350"/>
                    <a:pt x="163804" y="438616"/>
                  </a:cubicBezTo>
                  <a:cubicBezTo>
                    <a:pt x="187616" y="445760"/>
                    <a:pt x="217239" y="448141"/>
                    <a:pt x="239242" y="435950"/>
                  </a:cubicBezTo>
                  <a:cubicBezTo>
                    <a:pt x="233241" y="425662"/>
                    <a:pt x="202952" y="423948"/>
                    <a:pt x="194474" y="432901"/>
                  </a:cubicBezTo>
                  <a:cubicBezTo>
                    <a:pt x="181711" y="436235"/>
                    <a:pt x="180282" y="431377"/>
                    <a:pt x="174758" y="431092"/>
                  </a:cubicBezTo>
                  <a:cubicBezTo>
                    <a:pt x="150564" y="425758"/>
                    <a:pt x="138182" y="444426"/>
                    <a:pt x="114464" y="442140"/>
                  </a:cubicBezTo>
                  <a:lnTo>
                    <a:pt x="104939" y="434521"/>
                  </a:lnTo>
                  <a:cubicBezTo>
                    <a:pt x="91985" y="437283"/>
                    <a:pt x="85127" y="427758"/>
                    <a:pt x="74936" y="432997"/>
                  </a:cubicBezTo>
                  <a:lnTo>
                    <a:pt x="74936" y="443474"/>
                  </a:lnTo>
                  <a:lnTo>
                    <a:pt x="91223" y="452999"/>
                  </a:lnTo>
                  <a:close/>
                  <a:moveTo>
                    <a:pt x="225145" y="450713"/>
                  </a:moveTo>
                  <a:cubicBezTo>
                    <a:pt x="210095" y="444998"/>
                    <a:pt x="213239" y="457952"/>
                    <a:pt x="225145" y="451951"/>
                  </a:cubicBezTo>
                  <a:cubicBezTo>
                    <a:pt x="224192" y="450999"/>
                    <a:pt x="224669" y="450522"/>
                    <a:pt x="224192" y="450237"/>
                  </a:cubicBezTo>
                  <a:close/>
                  <a:moveTo>
                    <a:pt x="196570" y="449475"/>
                  </a:moveTo>
                  <a:lnTo>
                    <a:pt x="183330" y="449475"/>
                  </a:lnTo>
                  <a:lnTo>
                    <a:pt x="177520" y="453190"/>
                  </a:lnTo>
                  <a:cubicBezTo>
                    <a:pt x="164756" y="452237"/>
                    <a:pt x="167995" y="456143"/>
                    <a:pt x="176186" y="460524"/>
                  </a:cubicBezTo>
                  <a:lnTo>
                    <a:pt x="190569" y="460524"/>
                  </a:lnTo>
                  <a:cubicBezTo>
                    <a:pt x="193712" y="456904"/>
                    <a:pt x="204571" y="454618"/>
                    <a:pt x="195617" y="448999"/>
                  </a:cubicBezTo>
                  <a:close/>
                  <a:moveTo>
                    <a:pt x="116941" y="509006"/>
                  </a:moveTo>
                  <a:cubicBezTo>
                    <a:pt x="112369" y="512150"/>
                    <a:pt x="105987" y="511673"/>
                    <a:pt x="101510" y="513959"/>
                  </a:cubicBezTo>
                  <a:lnTo>
                    <a:pt x="101510" y="518150"/>
                  </a:lnTo>
                  <a:cubicBezTo>
                    <a:pt x="109159" y="524408"/>
                    <a:pt x="120151" y="524408"/>
                    <a:pt x="127799" y="518150"/>
                  </a:cubicBezTo>
                  <a:lnTo>
                    <a:pt x="127799" y="510149"/>
                  </a:lnTo>
                  <a:cubicBezTo>
                    <a:pt x="124475" y="507606"/>
                    <a:pt x="120065" y="506987"/>
                    <a:pt x="116179" y="508530"/>
                  </a:cubicBezTo>
                  <a:close/>
                  <a:moveTo>
                    <a:pt x="334682" y="1153373"/>
                  </a:moveTo>
                  <a:cubicBezTo>
                    <a:pt x="325157" y="1153373"/>
                    <a:pt x="301916" y="1150991"/>
                    <a:pt x="321062" y="1160707"/>
                  </a:cubicBezTo>
                  <a:lnTo>
                    <a:pt x="334587" y="1160707"/>
                  </a:lnTo>
                  <a:cubicBezTo>
                    <a:pt x="338492" y="1156611"/>
                    <a:pt x="338492" y="1156611"/>
                    <a:pt x="333920" y="1152896"/>
                  </a:cubicBezTo>
                  <a:close/>
                  <a:moveTo>
                    <a:pt x="334682" y="817997"/>
                  </a:moveTo>
                  <a:cubicBezTo>
                    <a:pt x="337730" y="816092"/>
                    <a:pt x="341445" y="814378"/>
                    <a:pt x="344207" y="812282"/>
                  </a:cubicBezTo>
                  <a:lnTo>
                    <a:pt x="344207" y="808853"/>
                  </a:lnTo>
                  <a:cubicBezTo>
                    <a:pt x="338111" y="804090"/>
                    <a:pt x="330301" y="808853"/>
                    <a:pt x="324586" y="812473"/>
                  </a:cubicBezTo>
                  <a:close/>
                  <a:moveTo>
                    <a:pt x="364210" y="1081458"/>
                  </a:moveTo>
                  <a:cubicBezTo>
                    <a:pt x="356695" y="1075705"/>
                    <a:pt x="346713" y="1074334"/>
                    <a:pt x="337921" y="1077839"/>
                  </a:cubicBezTo>
                  <a:lnTo>
                    <a:pt x="337921" y="1084888"/>
                  </a:lnTo>
                  <a:cubicBezTo>
                    <a:pt x="340959" y="1086964"/>
                    <a:pt x="344779" y="1087564"/>
                    <a:pt x="348303" y="1086507"/>
                  </a:cubicBezTo>
                  <a:cubicBezTo>
                    <a:pt x="350589" y="1081649"/>
                    <a:pt x="359543" y="1084126"/>
                    <a:pt x="363543" y="1080982"/>
                  </a:cubicBezTo>
                  <a:close/>
                  <a:moveTo>
                    <a:pt x="400214" y="1127560"/>
                  </a:moveTo>
                  <a:cubicBezTo>
                    <a:pt x="411835" y="1132608"/>
                    <a:pt x="425265" y="1138799"/>
                    <a:pt x="436409" y="1129465"/>
                  </a:cubicBezTo>
                  <a:lnTo>
                    <a:pt x="436409" y="1125750"/>
                  </a:lnTo>
                  <a:lnTo>
                    <a:pt x="429837" y="1121844"/>
                  </a:lnTo>
                  <a:lnTo>
                    <a:pt x="429837" y="1118320"/>
                  </a:lnTo>
                  <a:cubicBezTo>
                    <a:pt x="425837" y="1115177"/>
                    <a:pt x="416597" y="1117368"/>
                    <a:pt x="413930" y="1112986"/>
                  </a:cubicBezTo>
                  <a:cubicBezTo>
                    <a:pt x="393452" y="1114034"/>
                    <a:pt x="373163" y="1121464"/>
                    <a:pt x="352208" y="1121464"/>
                  </a:cubicBezTo>
                  <a:cubicBezTo>
                    <a:pt x="351827" y="1134799"/>
                    <a:pt x="387641" y="1123654"/>
                    <a:pt x="399548" y="1127084"/>
                  </a:cubicBezTo>
                  <a:close/>
                  <a:moveTo>
                    <a:pt x="371639" y="797518"/>
                  </a:moveTo>
                  <a:cubicBezTo>
                    <a:pt x="378307" y="800757"/>
                    <a:pt x="375640" y="803900"/>
                    <a:pt x="381831" y="807043"/>
                  </a:cubicBezTo>
                  <a:cubicBezTo>
                    <a:pt x="385355" y="798471"/>
                    <a:pt x="395261" y="795899"/>
                    <a:pt x="404120" y="790184"/>
                  </a:cubicBezTo>
                  <a:lnTo>
                    <a:pt x="404120" y="786374"/>
                  </a:lnTo>
                  <a:cubicBezTo>
                    <a:pt x="407263" y="782945"/>
                    <a:pt x="418407" y="786374"/>
                    <a:pt x="417074" y="780373"/>
                  </a:cubicBezTo>
                  <a:cubicBezTo>
                    <a:pt x="418883" y="774944"/>
                    <a:pt x="429266" y="778468"/>
                    <a:pt x="433457" y="773610"/>
                  </a:cubicBezTo>
                  <a:cubicBezTo>
                    <a:pt x="450316" y="783612"/>
                    <a:pt x="470509" y="779135"/>
                    <a:pt x="488892" y="782374"/>
                  </a:cubicBezTo>
                  <a:cubicBezTo>
                    <a:pt x="488892" y="783612"/>
                    <a:pt x="488892" y="784755"/>
                    <a:pt x="488892" y="786088"/>
                  </a:cubicBezTo>
                  <a:lnTo>
                    <a:pt x="482510" y="790089"/>
                  </a:lnTo>
                  <a:cubicBezTo>
                    <a:pt x="483177" y="792851"/>
                    <a:pt x="480415" y="795899"/>
                    <a:pt x="484701" y="798852"/>
                  </a:cubicBezTo>
                  <a:cubicBezTo>
                    <a:pt x="495179" y="796947"/>
                    <a:pt x="506609" y="806186"/>
                    <a:pt x="514705" y="800948"/>
                  </a:cubicBezTo>
                  <a:lnTo>
                    <a:pt x="508990" y="797328"/>
                  </a:lnTo>
                  <a:lnTo>
                    <a:pt x="508990" y="787803"/>
                  </a:lnTo>
                  <a:cubicBezTo>
                    <a:pt x="552138" y="789041"/>
                    <a:pt x="504037" y="777135"/>
                    <a:pt x="490797" y="773706"/>
                  </a:cubicBezTo>
                  <a:cubicBezTo>
                    <a:pt x="472795" y="782564"/>
                    <a:pt x="457650" y="760276"/>
                    <a:pt x="436219" y="765705"/>
                  </a:cubicBezTo>
                  <a:lnTo>
                    <a:pt x="427361" y="758561"/>
                  </a:lnTo>
                  <a:cubicBezTo>
                    <a:pt x="410787" y="759800"/>
                    <a:pt x="396500" y="754656"/>
                    <a:pt x="383831" y="763895"/>
                  </a:cubicBezTo>
                  <a:lnTo>
                    <a:pt x="383831" y="767324"/>
                  </a:lnTo>
                  <a:lnTo>
                    <a:pt x="390023" y="771134"/>
                  </a:lnTo>
                  <a:lnTo>
                    <a:pt x="383831" y="775039"/>
                  </a:lnTo>
                  <a:cubicBezTo>
                    <a:pt x="380021" y="788469"/>
                    <a:pt x="365543" y="770658"/>
                    <a:pt x="370592" y="797042"/>
                  </a:cubicBezTo>
                  <a:close/>
                  <a:moveTo>
                    <a:pt x="537279" y="908389"/>
                  </a:moveTo>
                  <a:lnTo>
                    <a:pt x="521468" y="911723"/>
                  </a:lnTo>
                  <a:cubicBezTo>
                    <a:pt x="532326" y="914676"/>
                    <a:pt x="546233" y="915533"/>
                    <a:pt x="554424" y="908389"/>
                  </a:cubicBezTo>
                  <a:lnTo>
                    <a:pt x="545852" y="902960"/>
                  </a:lnTo>
                  <a:cubicBezTo>
                    <a:pt x="542156" y="903398"/>
                    <a:pt x="538736" y="905151"/>
                    <a:pt x="536231" y="907913"/>
                  </a:cubicBezTo>
                  <a:close/>
                  <a:moveTo>
                    <a:pt x="380212" y="1086507"/>
                  </a:moveTo>
                  <a:cubicBezTo>
                    <a:pt x="399262" y="1088412"/>
                    <a:pt x="420503" y="1076982"/>
                    <a:pt x="439457" y="1086507"/>
                  </a:cubicBezTo>
                  <a:cubicBezTo>
                    <a:pt x="444887" y="1083744"/>
                    <a:pt x="453840" y="1081173"/>
                    <a:pt x="455174" y="1076982"/>
                  </a:cubicBezTo>
                  <a:cubicBezTo>
                    <a:pt x="430409" y="1066123"/>
                    <a:pt x="400595" y="1072600"/>
                    <a:pt x="377545" y="1081649"/>
                  </a:cubicBezTo>
                  <a:cubicBezTo>
                    <a:pt x="377259" y="1082697"/>
                    <a:pt x="375068" y="1084793"/>
                    <a:pt x="379164" y="1086031"/>
                  </a:cubicBezTo>
                  <a:close/>
                  <a:moveTo>
                    <a:pt x="381926" y="946965"/>
                  </a:moveTo>
                  <a:cubicBezTo>
                    <a:pt x="379355" y="946965"/>
                    <a:pt x="376878" y="950014"/>
                    <a:pt x="378021" y="952014"/>
                  </a:cubicBezTo>
                  <a:lnTo>
                    <a:pt x="393737" y="961539"/>
                  </a:lnTo>
                  <a:lnTo>
                    <a:pt x="401738" y="961539"/>
                  </a:lnTo>
                  <a:cubicBezTo>
                    <a:pt x="406406" y="956872"/>
                    <a:pt x="418026" y="957919"/>
                    <a:pt x="423741" y="952014"/>
                  </a:cubicBezTo>
                  <a:cubicBezTo>
                    <a:pt x="410882" y="942965"/>
                    <a:pt x="395642" y="947442"/>
                    <a:pt x="380879" y="946489"/>
                  </a:cubicBezTo>
                  <a:close/>
                  <a:moveTo>
                    <a:pt x="400976" y="932202"/>
                  </a:moveTo>
                  <a:lnTo>
                    <a:pt x="408025" y="932202"/>
                  </a:lnTo>
                  <a:lnTo>
                    <a:pt x="413549" y="928582"/>
                  </a:lnTo>
                  <a:cubicBezTo>
                    <a:pt x="426218" y="929535"/>
                    <a:pt x="423074" y="925725"/>
                    <a:pt x="415169" y="921153"/>
                  </a:cubicBezTo>
                  <a:lnTo>
                    <a:pt x="398690" y="921153"/>
                  </a:lnTo>
                  <a:cubicBezTo>
                    <a:pt x="398024" y="924391"/>
                    <a:pt x="392690" y="928011"/>
                    <a:pt x="399643" y="931726"/>
                  </a:cubicBezTo>
                  <a:close/>
                  <a:moveTo>
                    <a:pt x="377926" y="989352"/>
                  </a:moveTo>
                  <a:cubicBezTo>
                    <a:pt x="378193" y="990609"/>
                    <a:pt x="378383" y="991885"/>
                    <a:pt x="378497" y="993162"/>
                  </a:cubicBezTo>
                  <a:cubicBezTo>
                    <a:pt x="385584" y="999744"/>
                    <a:pt x="396557" y="999744"/>
                    <a:pt x="403643" y="993162"/>
                  </a:cubicBezTo>
                  <a:cubicBezTo>
                    <a:pt x="403643" y="992019"/>
                    <a:pt x="403643" y="990781"/>
                    <a:pt x="404310" y="989352"/>
                  </a:cubicBezTo>
                  <a:cubicBezTo>
                    <a:pt x="397176" y="981627"/>
                    <a:pt x="385117" y="981141"/>
                    <a:pt x="377392" y="988285"/>
                  </a:cubicBezTo>
                  <a:cubicBezTo>
                    <a:pt x="377116" y="988533"/>
                    <a:pt x="376849" y="988800"/>
                    <a:pt x="376592" y="989066"/>
                  </a:cubicBezTo>
                  <a:close/>
                  <a:moveTo>
                    <a:pt x="480796" y="947442"/>
                  </a:moveTo>
                  <a:cubicBezTo>
                    <a:pt x="474795" y="945909"/>
                    <a:pt x="468451" y="946452"/>
                    <a:pt x="462794" y="948966"/>
                  </a:cubicBezTo>
                  <a:cubicBezTo>
                    <a:pt x="470509" y="952014"/>
                    <a:pt x="473652" y="956681"/>
                    <a:pt x="483272" y="952204"/>
                  </a:cubicBezTo>
                  <a:cubicBezTo>
                    <a:pt x="481367" y="950394"/>
                    <a:pt x="483177" y="948299"/>
                    <a:pt x="479462" y="947156"/>
                  </a:cubicBezTo>
                  <a:close/>
                  <a:moveTo>
                    <a:pt x="466508" y="1035262"/>
                  </a:moveTo>
                  <a:lnTo>
                    <a:pt x="460127" y="1035262"/>
                  </a:lnTo>
                  <a:cubicBezTo>
                    <a:pt x="455459" y="1038977"/>
                    <a:pt x="455459" y="1038977"/>
                    <a:pt x="460127" y="1042597"/>
                  </a:cubicBezTo>
                  <a:lnTo>
                    <a:pt x="466604" y="1042597"/>
                  </a:lnTo>
                  <a:cubicBezTo>
                    <a:pt x="469937" y="1038596"/>
                    <a:pt x="469937" y="1038501"/>
                    <a:pt x="465175" y="1034976"/>
                  </a:cubicBezTo>
                  <a:close/>
                  <a:moveTo>
                    <a:pt x="473271" y="902579"/>
                  </a:moveTo>
                  <a:cubicBezTo>
                    <a:pt x="463746" y="905913"/>
                    <a:pt x="438314" y="889339"/>
                    <a:pt x="444696" y="908675"/>
                  </a:cubicBezTo>
                  <a:cubicBezTo>
                    <a:pt x="448982" y="910199"/>
                    <a:pt x="484320" y="913343"/>
                    <a:pt x="471842" y="902293"/>
                  </a:cubicBezTo>
                  <a:close/>
                  <a:moveTo>
                    <a:pt x="423646" y="1184329"/>
                  </a:moveTo>
                  <a:cubicBezTo>
                    <a:pt x="430799" y="1189482"/>
                    <a:pt x="439734" y="1191510"/>
                    <a:pt x="448411" y="1189948"/>
                  </a:cubicBezTo>
                  <a:cubicBezTo>
                    <a:pt x="452030" y="1187758"/>
                    <a:pt x="461936" y="1182519"/>
                    <a:pt x="453078" y="1178994"/>
                  </a:cubicBezTo>
                  <a:cubicBezTo>
                    <a:pt x="448754" y="1179233"/>
                    <a:pt x="444468" y="1178128"/>
                    <a:pt x="440791" y="1175852"/>
                  </a:cubicBezTo>
                  <a:close/>
                  <a:moveTo>
                    <a:pt x="473462" y="1108890"/>
                  </a:moveTo>
                  <a:lnTo>
                    <a:pt x="482034" y="1103747"/>
                  </a:lnTo>
                  <a:cubicBezTo>
                    <a:pt x="473652" y="1094222"/>
                    <a:pt x="458412" y="1098985"/>
                    <a:pt x="446411" y="1097842"/>
                  </a:cubicBezTo>
                  <a:lnTo>
                    <a:pt x="442982" y="1102509"/>
                  </a:lnTo>
                  <a:lnTo>
                    <a:pt x="453269" y="1108890"/>
                  </a:lnTo>
                  <a:close/>
                  <a:moveTo>
                    <a:pt x="459746" y="1359493"/>
                  </a:moveTo>
                  <a:cubicBezTo>
                    <a:pt x="443077" y="1367780"/>
                    <a:pt x="456698" y="1367113"/>
                    <a:pt x="466699" y="1366923"/>
                  </a:cubicBezTo>
                  <a:cubicBezTo>
                    <a:pt x="471271" y="1363208"/>
                    <a:pt x="471271" y="1363208"/>
                    <a:pt x="466699" y="1359493"/>
                  </a:cubicBezTo>
                  <a:close/>
                  <a:moveTo>
                    <a:pt x="459746" y="1389021"/>
                  </a:moveTo>
                  <a:lnTo>
                    <a:pt x="467556" y="1389021"/>
                  </a:lnTo>
                  <a:cubicBezTo>
                    <a:pt x="483272" y="1380163"/>
                    <a:pt x="469271" y="1381687"/>
                    <a:pt x="460031" y="1381591"/>
                  </a:cubicBezTo>
                  <a:cubicBezTo>
                    <a:pt x="454126" y="1384925"/>
                    <a:pt x="454126" y="1384925"/>
                    <a:pt x="458698" y="1388735"/>
                  </a:cubicBezTo>
                  <a:close/>
                  <a:moveTo>
                    <a:pt x="484606" y="1178042"/>
                  </a:moveTo>
                  <a:cubicBezTo>
                    <a:pt x="485273" y="1178137"/>
                    <a:pt x="485939" y="1178137"/>
                    <a:pt x="486606" y="1178042"/>
                  </a:cubicBezTo>
                  <a:cubicBezTo>
                    <a:pt x="555186" y="1156135"/>
                    <a:pt x="540899" y="1155182"/>
                    <a:pt x="479939" y="1160040"/>
                  </a:cubicBezTo>
                  <a:cubicBezTo>
                    <a:pt x="459841" y="1167374"/>
                    <a:pt x="472795" y="1172041"/>
                    <a:pt x="483558" y="1177757"/>
                  </a:cubicBezTo>
                  <a:close/>
                  <a:moveTo>
                    <a:pt x="384308" y="1206617"/>
                  </a:moveTo>
                  <a:cubicBezTo>
                    <a:pt x="380317" y="1204007"/>
                    <a:pt x="375154" y="1204007"/>
                    <a:pt x="371163" y="1206617"/>
                  </a:cubicBezTo>
                  <a:lnTo>
                    <a:pt x="371163" y="1210141"/>
                  </a:lnTo>
                  <a:cubicBezTo>
                    <a:pt x="377545" y="1212904"/>
                    <a:pt x="377545" y="1212904"/>
                    <a:pt x="384308" y="1210141"/>
                  </a:cubicBezTo>
                  <a:close/>
                  <a:moveTo>
                    <a:pt x="384308" y="1162326"/>
                  </a:moveTo>
                  <a:cubicBezTo>
                    <a:pt x="396976" y="1170613"/>
                    <a:pt x="415931" y="1169184"/>
                    <a:pt x="429932" y="1165850"/>
                  </a:cubicBezTo>
                  <a:cubicBezTo>
                    <a:pt x="416226" y="1156249"/>
                    <a:pt x="398405" y="1154830"/>
                    <a:pt x="383355" y="1162136"/>
                  </a:cubicBezTo>
                  <a:close/>
                  <a:moveTo>
                    <a:pt x="413740" y="1333776"/>
                  </a:moveTo>
                  <a:lnTo>
                    <a:pt x="394690" y="1333776"/>
                  </a:lnTo>
                  <a:cubicBezTo>
                    <a:pt x="389737" y="1337300"/>
                    <a:pt x="389737" y="1337395"/>
                    <a:pt x="394690" y="1341205"/>
                  </a:cubicBezTo>
                  <a:lnTo>
                    <a:pt x="413740" y="1341205"/>
                  </a:lnTo>
                  <a:cubicBezTo>
                    <a:pt x="417455" y="1337300"/>
                    <a:pt x="417455" y="1337300"/>
                    <a:pt x="412787" y="1333395"/>
                  </a:cubicBezTo>
                  <a:close/>
                  <a:moveTo>
                    <a:pt x="420407" y="1230620"/>
                  </a:moveTo>
                  <a:lnTo>
                    <a:pt x="412597" y="1230620"/>
                  </a:lnTo>
                  <a:cubicBezTo>
                    <a:pt x="396785" y="1239478"/>
                    <a:pt x="410787" y="1237954"/>
                    <a:pt x="420122" y="1238049"/>
                  </a:cubicBezTo>
                  <a:cubicBezTo>
                    <a:pt x="424217" y="1234049"/>
                    <a:pt x="424217" y="1234049"/>
                    <a:pt x="419455" y="1230239"/>
                  </a:cubicBezTo>
                  <a:close/>
                  <a:moveTo>
                    <a:pt x="447935" y="1204140"/>
                  </a:moveTo>
                  <a:lnTo>
                    <a:pt x="457460" y="1198807"/>
                  </a:lnTo>
                  <a:lnTo>
                    <a:pt x="454793" y="1193854"/>
                  </a:lnTo>
                  <a:cubicBezTo>
                    <a:pt x="441839" y="1198711"/>
                    <a:pt x="414502" y="1183471"/>
                    <a:pt x="410882" y="1195092"/>
                  </a:cubicBezTo>
                  <a:cubicBezTo>
                    <a:pt x="416578" y="1199245"/>
                    <a:pt x="422789" y="1202636"/>
                    <a:pt x="429361" y="1205188"/>
                  </a:cubicBezTo>
                  <a:cubicBezTo>
                    <a:pt x="433742" y="1203664"/>
                    <a:pt x="440505" y="1205474"/>
                    <a:pt x="446982" y="1203760"/>
                  </a:cubicBezTo>
                  <a:close/>
                  <a:moveTo>
                    <a:pt x="443267" y="1475603"/>
                  </a:moveTo>
                  <a:lnTo>
                    <a:pt x="443267" y="1471983"/>
                  </a:lnTo>
                  <a:cubicBezTo>
                    <a:pt x="439276" y="1469374"/>
                    <a:pt x="434114" y="1469374"/>
                    <a:pt x="430123" y="1471983"/>
                  </a:cubicBezTo>
                  <a:lnTo>
                    <a:pt x="430123" y="1475603"/>
                  </a:lnTo>
                  <a:cubicBezTo>
                    <a:pt x="433952" y="1477708"/>
                    <a:pt x="438619" y="1477556"/>
                    <a:pt x="442315" y="1475222"/>
                  </a:cubicBezTo>
                  <a:close/>
                  <a:moveTo>
                    <a:pt x="495845" y="1493701"/>
                  </a:moveTo>
                  <a:lnTo>
                    <a:pt x="495274" y="1490177"/>
                  </a:lnTo>
                  <a:cubicBezTo>
                    <a:pt x="476691" y="1482566"/>
                    <a:pt x="456031" y="1481728"/>
                    <a:pt x="436886" y="1487795"/>
                  </a:cubicBezTo>
                  <a:cubicBezTo>
                    <a:pt x="440505" y="1496367"/>
                    <a:pt x="463365" y="1496177"/>
                    <a:pt x="473176" y="1496177"/>
                  </a:cubicBezTo>
                  <a:cubicBezTo>
                    <a:pt x="482415" y="1502083"/>
                    <a:pt x="486511" y="1499035"/>
                    <a:pt x="494893" y="1493319"/>
                  </a:cubicBezTo>
                  <a:close/>
                  <a:moveTo>
                    <a:pt x="494702" y="1287199"/>
                  </a:moveTo>
                  <a:cubicBezTo>
                    <a:pt x="492169" y="1285361"/>
                    <a:pt x="489530" y="1283675"/>
                    <a:pt x="486797" y="1282150"/>
                  </a:cubicBezTo>
                  <a:cubicBezTo>
                    <a:pt x="482701" y="1282150"/>
                    <a:pt x="479177" y="1281579"/>
                    <a:pt x="477272" y="1283579"/>
                  </a:cubicBezTo>
                  <a:cubicBezTo>
                    <a:pt x="466794" y="1295390"/>
                    <a:pt x="500417" y="1297009"/>
                    <a:pt x="493750" y="1286817"/>
                  </a:cubicBezTo>
                  <a:close/>
                  <a:moveTo>
                    <a:pt x="535469" y="1453600"/>
                  </a:moveTo>
                  <a:cubicBezTo>
                    <a:pt x="525640" y="1447238"/>
                    <a:pt x="513390" y="1445895"/>
                    <a:pt x="502418" y="1449981"/>
                  </a:cubicBezTo>
                  <a:lnTo>
                    <a:pt x="502418" y="1453124"/>
                  </a:lnTo>
                  <a:cubicBezTo>
                    <a:pt x="512981" y="1455553"/>
                    <a:pt x="523954" y="1455553"/>
                    <a:pt x="534517" y="1453124"/>
                  </a:cubicBezTo>
                  <a:close/>
                  <a:moveTo>
                    <a:pt x="559282" y="1411024"/>
                  </a:moveTo>
                  <a:cubicBezTo>
                    <a:pt x="569064" y="1411100"/>
                    <a:pt x="578761" y="1409280"/>
                    <a:pt x="587857" y="1405690"/>
                  </a:cubicBezTo>
                  <a:lnTo>
                    <a:pt x="587857" y="1402166"/>
                  </a:lnTo>
                  <a:cubicBezTo>
                    <a:pt x="585514" y="1400565"/>
                    <a:pt x="582685" y="1399822"/>
                    <a:pt x="579856" y="1400070"/>
                  </a:cubicBezTo>
                  <a:cubicBezTo>
                    <a:pt x="573855" y="1398260"/>
                    <a:pt x="570331" y="1395212"/>
                    <a:pt x="565092" y="1400070"/>
                  </a:cubicBezTo>
                  <a:cubicBezTo>
                    <a:pt x="551471" y="1401308"/>
                    <a:pt x="483653" y="1403975"/>
                    <a:pt x="525563" y="1415024"/>
                  </a:cubicBezTo>
                  <a:cubicBezTo>
                    <a:pt x="533622" y="1409929"/>
                    <a:pt x="543890" y="1409929"/>
                    <a:pt x="551948" y="1415024"/>
                  </a:cubicBezTo>
                  <a:close/>
                  <a:moveTo>
                    <a:pt x="567092" y="1748399"/>
                  </a:moveTo>
                  <a:cubicBezTo>
                    <a:pt x="568712" y="1739826"/>
                    <a:pt x="551948" y="1742303"/>
                    <a:pt x="546709" y="1745066"/>
                  </a:cubicBezTo>
                  <a:cubicBezTo>
                    <a:pt x="552710" y="1747828"/>
                    <a:pt x="560901" y="1752686"/>
                    <a:pt x="567092" y="1748399"/>
                  </a:cubicBezTo>
                  <a:close/>
                  <a:moveTo>
                    <a:pt x="586809" y="1656293"/>
                  </a:moveTo>
                  <a:cubicBezTo>
                    <a:pt x="577589" y="1649044"/>
                    <a:pt x="564597" y="1649044"/>
                    <a:pt x="555377" y="1656293"/>
                  </a:cubicBezTo>
                  <a:lnTo>
                    <a:pt x="569759" y="1665818"/>
                  </a:lnTo>
                  <a:cubicBezTo>
                    <a:pt x="575932" y="1666161"/>
                    <a:pt x="582009" y="1664189"/>
                    <a:pt x="586809" y="1660293"/>
                  </a:cubicBezTo>
                  <a:close/>
                  <a:moveTo>
                    <a:pt x="586809" y="1380068"/>
                  </a:moveTo>
                  <a:cubicBezTo>
                    <a:pt x="586809" y="1380068"/>
                    <a:pt x="585571" y="1379210"/>
                    <a:pt x="584333" y="1378258"/>
                  </a:cubicBezTo>
                  <a:cubicBezTo>
                    <a:pt x="574817" y="1377724"/>
                    <a:pt x="565273" y="1377724"/>
                    <a:pt x="555758" y="1378258"/>
                  </a:cubicBezTo>
                  <a:cubicBezTo>
                    <a:pt x="546709" y="1383687"/>
                    <a:pt x="532231" y="1381973"/>
                    <a:pt x="522325" y="1386258"/>
                  </a:cubicBezTo>
                  <a:cubicBezTo>
                    <a:pt x="535850" y="1393593"/>
                    <a:pt x="569283" y="1392069"/>
                    <a:pt x="586523" y="1387116"/>
                  </a:cubicBezTo>
                  <a:cubicBezTo>
                    <a:pt x="586904" y="1384639"/>
                    <a:pt x="587000" y="1382258"/>
                    <a:pt x="586809" y="1379782"/>
                  </a:cubicBezTo>
                  <a:close/>
                  <a:moveTo>
                    <a:pt x="573855" y="683314"/>
                  </a:moveTo>
                  <a:lnTo>
                    <a:pt x="580142" y="679504"/>
                  </a:lnTo>
                  <a:lnTo>
                    <a:pt x="580142" y="661120"/>
                  </a:lnTo>
                  <a:cubicBezTo>
                    <a:pt x="576522" y="658263"/>
                    <a:pt x="569664" y="657024"/>
                    <a:pt x="568235" y="653215"/>
                  </a:cubicBezTo>
                  <a:lnTo>
                    <a:pt x="573284" y="650357"/>
                  </a:lnTo>
                  <a:lnTo>
                    <a:pt x="573284" y="643499"/>
                  </a:lnTo>
                  <a:lnTo>
                    <a:pt x="580332" y="639023"/>
                  </a:lnTo>
                  <a:cubicBezTo>
                    <a:pt x="580904" y="623687"/>
                    <a:pt x="581856" y="624068"/>
                    <a:pt x="567188" y="620734"/>
                  </a:cubicBezTo>
                  <a:lnTo>
                    <a:pt x="567188" y="617115"/>
                  </a:lnTo>
                  <a:lnTo>
                    <a:pt x="573760" y="613210"/>
                  </a:lnTo>
                  <a:cubicBezTo>
                    <a:pt x="573760" y="611876"/>
                    <a:pt x="573760" y="610733"/>
                    <a:pt x="573760" y="609495"/>
                  </a:cubicBezTo>
                  <a:cubicBezTo>
                    <a:pt x="559377" y="599970"/>
                    <a:pt x="541756" y="605875"/>
                    <a:pt x="524039" y="604256"/>
                  </a:cubicBezTo>
                  <a:cubicBezTo>
                    <a:pt x="520706" y="601780"/>
                    <a:pt x="514514" y="600351"/>
                    <a:pt x="514514" y="594731"/>
                  </a:cubicBezTo>
                  <a:cubicBezTo>
                    <a:pt x="521525" y="589864"/>
                    <a:pt x="529792" y="587121"/>
                    <a:pt x="538327" y="586825"/>
                  </a:cubicBezTo>
                  <a:lnTo>
                    <a:pt x="521563" y="580348"/>
                  </a:lnTo>
                  <a:cubicBezTo>
                    <a:pt x="517181" y="553583"/>
                    <a:pt x="472890" y="576443"/>
                    <a:pt x="455459" y="568633"/>
                  </a:cubicBezTo>
                  <a:cubicBezTo>
                    <a:pt x="455459" y="567204"/>
                    <a:pt x="456221" y="565489"/>
                    <a:pt x="456507" y="564156"/>
                  </a:cubicBezTo>
                  <a:cubicBezTo>
                    <a:pt x="463365" y="560346"/>
                    <a:pt x="479653" y="567394"/>
                    <a:pt x="481748" y="559489"/>
                  </a:cubicBezTo>
                  <a:cubicBezTo>
                    <a:pt x="485654" y="558917"/>
                    <a:pt x="492035" y="561013"/>
                    <a:pt x="494226" y="557298"/>
                  </a:cubicBezTo>
                  <a:cubicBezTo>
                    <a:pt x="489273" y="554059"/>
                    <a:pt x="482129" y="555679"/>
                    <a:pt x="481748" y="559489"/>
                  </a:cubicBezTo>
                  <a:cubicBezTo>
                    <a:pt x="471176" y="560155"/>
                    <a:pt x="462698" y="543391"/>
                    <a:pt x="452602" y="551869"/>
                  </a:cubicBezTo>
                  <a:cubicBezTo>
                    <a:pt x="430885" y="539486"/>
                    <a:pt x="392880" y="564060"/>
                    <a:pt x="376402" y="543296"/>
                  </a:cubicBezTo>
                  <a:cubicBezTo>
                    <a:pt x="363257" y="529961"/>
                    <a:pt x="338302" y="536152"/>
                    <a:pt x="324776" y="527675"/>
                  </a:cubicBezTo>
                  <a:cubicBezTo>
                    <a:pt x="346493" y="516912"/>
                    <a:pt x="372401" y="535771"/>
                    <a:pt x="393071" y="518817"/>
                  </a:cubicBezTo>
                  <a:cubicBezTo>
                    <a:pt x="401300" y="518636"/>
                    <a:pt x="409520" y="519207"/>
                    <a:pt x="417645" y="520532"/>
                  </a:cubicBezTo>
                  <a:cubicBezTo>
                    <a:pt x="425265" y="520532"/>
                    <a:pt x="419264" y="527389"/>
                    <a:pt x="425646" y="530057"/>
                  </a:cubicBezTo>
                  <a:cubicBezTo>
                    <a:pt x="432028" y="532723"/>
                    <a:pt x="438600" y="526437"/>
                    <a:pt x="434409" y="520532"/>
                  </a:cubicBezTo>
                  <a:cubicBezTo>
                    <a:pt x="393071" y="493290"/>
                    <a:pt x="341921" y="516341"/>
                    <a:pt x="297725" y="505577"/>
                  </a:cubicBezTo>
                  <a:cubicBezTo>
                    <a:pt x="308489" y="491671"/>
                    <a:pt x="341636" y="509768"/>
                    <a:pt x="356495" y="495481"/>
                  </a:cubicBezTo>
                  <a:lnTo>
                    <a:pt x="356495" y="485289"/>
                  </a:lnTo>
                  <a:lnTo>
                    <a:pt x="373640" y="475764"/>
                  </a:lnTo>
                  <a:cubicBezTo>
                    <a:pt x="378593" y="480526"/>
                    <a:pt x="393547" y="479002"/>
                    <a:pt x="394785" y="472525"/>
                  </a:cubicBezTo>
                  <a:cubicBezTo>
                    <a:pt x="388022" y="470144"/>
                    <a:pt x="378307" y="472525"/>
                    <a:pt x="372497" y="467763"/>
                  </a:cubicBezTo>
                  <a:cubicBezTo>
                    <a:pt x="292868" y="483765"/>
                    <a:pt x="205428" y="453571"/>
                    <a:pt x="133324" y="480717"/>
                  </a:cubicBezTo>
                  <a:lnTo>
                    <a:pt x="133324" y="486241"/>
                  </a:lnTo>
                  <a:cubicBezTo>
                    <a:pt x="128371" y="485670"/>
                    <a:pt x="114274" y="486241"/>
                    <a:pt x="122656" y="493100"/>
                  </a:cubicBezTo>
                  <a:cubicBezTo>
                    <a:pt x="131133" y="489575"/>
                    <a:pt x="131133" y="489575"/>
                    <a:pt x="133324" y="486241"/>
                  </a:cubicBezTo>
                  <a:cubicBezTo>
                    <a:pt x="149707" y="482717"/>
                    <a:pt x="165423" y="495766"/>
                    <a:pt x="179139" y="484527"/>
                  </a:cubicBezTo>
                  <a:cubicBezTo>
                    <a:pt x="181235" y="473573"/>
                    <a:pt x="223049" y="477383"/>
                    <a:pt x="232003" y="484527"/>
                  </a:cubicBezTo>
                  <a:cubicBezTo>
                    <a:pt x="229622" y="494814"/>
                    <a:pt x="217049" y="494052"/>
                    <a:pt x="208857" y="493480"/>
                  </a:cubicBezTo>
                  <a:cubicBezTo>
                    <a:pt x="204095" y="497481"/>
                    <a:pt x="204095" y="497576"/>
                    <a:pt x="209714" y="501005"/>
                  </a:cubicBezTo>
                  <a:cubicBezTo>
                    <a:pt x="220097" y="501005"/>
                    <a:pt x="230098" y="499576"/>
                    <a:pt x="238289" y="506530"/>
                  </a:cubicBezTo>
                  <a:cubicBezTo>
                    <a:pt x="231717" y="511578"/>
                    <a:pt x="221525" y="510911"/>
                    <a:pt x="215334" y="515483"/>
                  </a:cubicBezTo>
                  <a:cubicBezTo>
                    <a:pt x="197303" y="508835"/>
                    <a:pt x="177387" y="509444"/>
                    <a:pt x="159803" y="517197"/>
                  </a:cubicBezTo>
                  <a:cubicBezTo>
                    <a:pt x="158565" y="529104"/>
                    <a:pt x="178853" y="519103"/>
                    <a:pt x="185521" y="524817"/>
                  </a:cubicBezTo>
                  <a:lnTo>
                    <a:pt x="185521" y="528437"/>
                  </a:lnTo>
                  <a:cubicBezTo>
                    <a:pt x="167328" y="538724"/>
                    <a:pt x="167328" y="538724"/>
                    <a:pt x="165804" y="542248"/>
                  </a:cubicBezTo>
                  <a:cubicBezTo>
                    <a:pt x="169624" y="545525"/>
                    <a:pt x="173891" y="548258"/>
                    <a:pt x="178472" y="550344"/>
                  </a:cubicBezTo>
                  <a:cubicBezTo>
                    <a:pt x="173138" y="554821"/>
                    <a:pt x="83699" y="555202"/>
                    <a:pt x="103415" y="567108"/>
                  </a:cubicBezTo>
                  <a:cubicBezTo>
                    <a:pt x="116274" y="569109"/>
                    <a:pt x="127990" y="558346"/>
                    <a:pt x="139325" y="568918"/>
                  </a:cubicBezTo>
                  <a:lnTo>
                    <a:pt x="133038" y="572824"/>
                  </a:lnTo>
                  <a:cubicBezTo>
                    <a:pt x="133038" y="584063"/>
                    <a:pt x="113988" y="574252"/>
                    <a:pt x="106749" y="580348"/>
                  </a:cubicBezTo>
                  <a:cubicBezTo>
                    <a:pt x="106749" y="581587"/>
                    <a:pt x="106749" y="582825"/>
                    <a:pt x="106749" y="583492"/>
                  </a:cubicBezTo>
                  <a:lnTo>
                    <a:pt x="122656" y="593017"/>
                  </a:lnTo>
                  <a:cubicBezTo>
                    <a:pt x="141706" y="590159"/>
                    <a:pt x="158851" y="573967"/>
                    <a:pt x="178949" y="584159"/>
                  </a:cubicBezTo>
                  <a:lnTo>
                    <a:pt x="178949" y="591112"/>
                  </a:lnTo>
                  <a:cubicBezTo>
                    <a:pt x="190379" y="595303"/>
                    <a:pt x="181330" y="604732"/>
                    <a:pt x="188474" y="611400"/>
                  </a:cubicBezTo>
                  <a:lnTo>
                    <a:pt x="215525" y="611400"/>
                  </a:lnTo>
                  <a:lnTo>
                    <a:pt x="224192" y="616829"/>
                  </a:lnTo>
                  <a:cubicBezTo>
                    <a:pt x="219525" y="621496"/>
                    <a:pt x="211048" y="616829"/>
                    <a:pt x="205809" y="620449"/>
                  </a:cubicBezTo>
                  <a:cubicBezTo>
                    <a:pt x="203618" y="632355"/>
                    <a:pt x="186759" y="622163"/>
                    <a:pt x="179139" y="627973"/>
                  </a:cubicBezTo>
                  <a:lnTo>
                    <a:pt x="179139" y="631688"/>
                  </a:lnTo>
                  <a:cubicBezTo>
                    <a:pt x="193046" y="644451"/>
                    <a:pt x="207238" y="631212"/>
                    <a:pt x="222002" y="629878"/>
                  </a:cubicBezTo>
                  <a:cubicBezTo>
                    <a:pt x="230384" y="635784"/>
                    <a:pt x="244957" y="641404"/>
                    <a:pt x="253815" y="634069"/>
                  </a:cubicBezTo>
                  <a:cubicBezTo>
                    <a:pt x="258692" y="634231"/>
                    <a:pt x="263493" y="632755"/>
                    <a:pt x="267436" y="629878"/>
                  </a:cubicBezTo>
                  <a:cubicBezTo>
                    <a:pt x="298773" y="632926"/>
                    <a:pt x="268103" y="614733"/>
                    <a:pt x="307536" y="618829"/>
                  </a:cubicBezTo>
                  <a:lnTo>
                    <a:pt x="317061" y="624449"/>
                  </a:lnTo>
                  <a:lnTo>
                    <a:pt x="317061" y="631117"/>
                  </a:lnTo>
                  <a:lnTo>
                    <a:pt x="323633" y="635308"/>
                  </a:lnTo>
                  <a:cubicBezTo>
                    <a:pt x="323633" y="636451"/>
                    <a:pt x="323633" y="637594"/>
                    <a:pt x="323633" y="638832"/>
                  </a:cubicBezTo>
                  <a:cubicBezTo>
                    <a:pt x="311346" y="646643"/>
                    <a:pt x="295058" y="623497"/>
                    <a:pt x="284200" y="640070"/>
                  </a:cubicBezTo>
                  <a:cubicBezTo>
                    <a:pt x="284200" y="643690"/>
                    <a:pt x="284200" y="646643"/>
                    <a:pt x="280676" y="648262"/>
                  </a:cubicBezTo>
                  <a:cubicBezTo>
                    <a:pt x="252101" y="647119"/>
                    <a:pt x="218382" y="637689"/>
                    <a:pt x="192284" y="650071"/>
                  </a:cubicBezTo>
                  <a:lnTo>
                    <a:pt x="192284" y="657406"/>
                  </a:lnTo>
                  <a:lnTo>
                    <a:pt x="197903" y="660835"/>
                  </a:lnTo>
                  <a:lnTo>
                    <a:pt x="200761" y="666549"/>
                  </a:lnTo>
                  <a:cubicBezTo>
                    <a:pt x="223716" y="666549"/>
                    <a:pt x="245719" y="657024"/>
                    <a:pt x="268484" y="656072"/>
                  </a:cubicBezTo>
                  <a:cubicBezTo>
                    <a:pt x="278485" y="663121"/>
                    <a:pt x="346493" y="673122"/>
                    <a:pt x="350494" y="661692"/>
                  </a:cubicBezTo>
                  <a:lnTo>
                    <a:pt x="359447" y="655501"/>
                  </a:lnTo>
                  <a:lnTo>
                    <a:pt x="369449" y="661120"/>
                  </a:lnTo>
                  <a:lnTo>
                    <a:pt x="369449" y="664550"/>
                  </a:lnTo>
                  <a:lnTo>
                    <a:pt x="376116" y="668645"/>
                  </a:lnTo>
                  <a:cubicBezTo>
                    <a:pt x="376116" y="680170"/>
                    <a:pt x="396976" y="669502"/>
                    <a:pt x="402215" y="676360"/>
                  </a:cubicBezTo>
                  <a:cubicBezTo>
                    <a:pt x="402215" y="679123"/>
                    <a:pt x="404120" y="680837"/>
                    <a:pt x="407549" y="682551"/>
                  </a:cubicBezTo>
                  <a:cubicBezTo>
                    <a:pt x="405453" y="688838"/>
                    <a:pt x="386879" y="683409"/>
                    <a:pt x="379640" y="685123"/>
                  </a:cubicBezTo>
                  <a:cubicBezTo>
                    <a:pt x="351065" y="709983"/>
                    <a:pt x="395833" y="694648"/>
                    <a:pt x="408787" y="701601"/>
                  </a:cubicBezTo>
                  <a:cubicBezTo>
                    <a:pt x="399262" y="718365"/>
                    <a:pt x="353828" y="696839"/>
                    <a:pt x="336968" y="712841"/>
                  </a:cubicBezTo>
                  <a:cubicBezTo>
                    <a:pt x="346493" y="720271"/>
                    <a:pt x="366782" y="718842"/>
                    <a:pt x="375545" y="723509"/>
                  </a:cubicBezTo>
                  <a:cubicBezTo>
                    <a:pt x="378688" y="731986"/>
                    <a:pt x="364686" y="729891"/>
                    <a:pt x="360876" y="726367"/>
                  </a:cubicBezTo>
                  <a:cubicBezTo>
                    <a:pt x="355552" y="725081"/>
                    <a:pt x="349922" y="726157"/>
                    <a:pt x="345446" y="729319"/>
                  </a:cubicBezTo>
                  <a:cubicBezTo>
                    <a:pt x="340207" y="729319"/>
                    <a:pt x="333920" y="727795"/>
                    <a:pt x="330968" y="731510"/>
                  </a:cubicBezTo>
                  <a:cubicBezTo>
                    <a:pt x="348494" y="738082"/>
                    <a:pt x="370401" y="737130"/>
                    <a:pt x="388689" y="741893"/>
                  </a:cubicBezTo>
                  <a:cubicBezTo>
                    <a:pt x="387165" y="745798"/>
                    <a:pt x="379164" y="742749"/>
                    <a:pt x="376307" y="745893"/>
                  </a:cubicBezTo>
                  <a:cubicBezTo>
                    <a:pt x="375449" y="755989"/>
                    <a:pt x="393928" y="749798"/>
                    <a:pt x="400786" y="751513"/>
                  </a:cubicBezTo>
                  <a:cubicBezTo>
                    <a:pt x="443458" y="750846"/>
                    <a:pt x="483939" y="773706"/>
                    <a:pt x="526992" y="764562"/>
                  </a:cubicBezTo>
                  <a:lnTo>
                    <a:pt x="526992" y="753799"/>
                  </a:lnTo>
                  <a:lnTo>
                    <a:pt x="533755" y="749608"/>
                  </a:lnTo>
                  <a:lnTo>
                    <a:pt x="533755" y="745893"/>
                  </a:lnTo>
                  <a:cubicBezTo>
                    <a:pt x="538394" y="742578"/>
                    <a:pt x="543880" y="740664"/>
                    <a:pt x="549566" y="740368"/>
                  </a:cubicBezTo>
                  <a:cubicBezTo>
                    <a:pt x="553748" y="743169"/>
                    <a:pt x="558739" y="744512"/>
                    <a:pt x="563759" y="744178"/>
                  </a:cubicBezTo>
                  <a:lnTo>
                    <a:pt x="579380" y="734653"/>
                  </a:lnTo>
                  <a:cubicBezTo>
                    <a:pt x="579380" y="731129"/>
                    <a:pt x="581475" y="726938"/>
                    <a:pt x="578046" y="722938"/>
                  </a:cubicBezTo>
                  <a:cubicBezTo>
                    <a:pt x="566492" y="721890"/>
                    <a:pt x="554872" y="721604"/>
                    <a:pt x="543280" y="722080"/>
                  </a:cubicBezTo>
                  <a:cubicBezTo>
                    <a:pt x="539375" y="726938"/>
                    <a:pt x="528230" y="724652"/>
                    <a:pt x="524230" y="729033"/>
                  </a:cubicBezTo>
                  <a:cubicBezTo>
                    <a:pt x="513848" y="731510"/>
                    <a:pt x="509942" y="725319"/>
                    <a:pt x="519467" y="719508"/>
                  </a:cubicBezTo>
                  <a:cubicBezTo>
                    <a:pt x="516134" y="717889"/>
                    <a:pt x="512705" y="716270"/>
                    <a:pt x="514038" y="712746"/>
                  </a:cubicBezTo>
                  <a:cubicBezTo>
                    <a:pt x="517115" y="710412"/>
                    <a:pt x="520610" y="708669"/>
                    <a:pt x="524325" y="707602"/>
                  </a:cubicBezTo>
                  <a:cubicBezTo>
                    <a:pt x="539851" y="715699"/>
                    <a:pt x="557663" y="701316"/>
                    <a:pt x="574617" y="703602"/>
                  </a:cubicBezTo>
                  <a:cubicBezTo>
                    <a:pt x="579189" y="702554"/>
                    <a:pt x="579380" y="700840"/>
                    <a:pt x="579570" y="698935"/>
                  </a:cubicBezTo>
                  <a:cubicBezTo>
                    <a:pt x="579761" y="697030"/>
                    <a:pt x="587381" y="695601"/>
                    <a:pt x="586047" y="691219"/>
                  </a:cubicBezTo>
                  <a:cubicBezTo>
                    <a:pt x="582209" y="688171"/>
                    <a:pt x="578132" y="685428"/>
                    <a:pt x="573855" y="683028"/>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sp>
        <p:nvSpPr>
          <p:cNvPr id="430" name="Google Shape;430;p20"/>
          <p:cNvSpPr/>
          <p:nvPr/>
        </p:nvSpPr>
        <p:spPr>
          <a:xfrm>
            <a:off x="7774516" y="708"/>
            <a:ext cx="435171" cy="6863655"/>
          </a:xfrm>
          <a:custGeom>
            <a:rect b="b" l="l" r="r" t="t"/>
            <a:pathLst>
              <a:path extrusionOk="0" h="4606480" w="649509">
                <a:moveTo>
                  <a:pt x="604785" y="4589326"/>
                </a:moveTo>
                <a:lnTo>
                  <a:pt x="604785" y="4605899"/>
                </a:lnTo>
                <a:lnTo>
                  <a:pt x="26617" y="4605899"/>
                </a:lnTo>
                <a:lnTo>
                  <a:pt x="26617" y="4567227"/>
                </a:lnTo>
                <a:lnTo>
                  <a:pt x="32999" y="4563418"/>
                </a:lnTo>
                <a:lnTo>
                  <a:pt x="32999" y="4526556"/>
                </a:lnTo>
                <a:cubicBezTo>
                  <a:pt x="28646" y="4522937"/>
                  <a:pt x="23131" y="4521031"/>
                  <a:pt x="17473" y="4521127"/>
                </a:cubicBezTo>
                <a:cubicBezTo>
                  <a:pt x="11282" y="4516269"/>
                  <a:pt x="10424" y="4512269"/>
                  <a:pt x="709" y="4508459"/>
                </a:cubicBezTo>
                <a:lnTo>
                  <a:pt x="709" y="4504839"/>
                </a:lnTo>
                <a:cubicBezTo>
                  <a:pt x="8901" y="4495885"/>
                  <a:pt x="24807" y="4502553"/>
                  <a:pt x="32808" y="4493028"/>
                </a:cubicBezTo>
                <a:lnTo>
                  <a:pt x="28046" y="4490361"/>
                </a:lnTo>
                <a:cubicBezTo>
                  <a:pt x="26141" y="4486455"/>
                  <a:pt x="26141" y="4481979"/>
                  <a:pt x="28046" y="4478073"/>
                </a:cubicBezTo>
                <a:lnTo>
                  <a:pt x="32713" y="4475407"/>
                </a:lnTo>
                <a:cubicBezTo>
                  <a:pt x="40142" y="4426639"/>
                  <a:pt x="21759" y="4362630"/>
                  <a:pt x="39762" y="4320340"/>
                </a:cubicBezTo>
                <a:lnTo>
                  <a:pt x="39762" y="4301956"/>
                </a:lnTo>
                <a:lnTo>
                  <a:pt x="33379" y="4298052"/>
                </a:lnTo>
                <a:lnTo>
                  <a:pt x="33379" y="4294528"/>
                </a:lnTo>
                <a:lnTo>
                  <a:pt x="39762" y="4290717"/>
                </a:lnTo>
                <a:lnTo>
                  <a:pt x="39762" y="4279573"/>
                </a:lnTo>
                <a:cubicBezTo>
                  <a:pt x="28808" y="4275667"/>
                  <a:pt x="34142" y="4271381"/>
                  <a:pt x="39762" y="4268048"/>
                </a:cubicBezTo>
                <a:cubicBezTo>
                  <a:pt x="39762" y="4265285"/>
                  <a:pt x="39762" y="4262999"/>
                  <a:pt x="39095" y="4261095"/>
                </a:cubicBezTo>
                <a:lnTo>
                  <a:pt x="33379" y="4257855"/>
                </a:lnTo>
                <a:lnTo>
                  <a:pt x="33379" y="4250331"/>
                </a:lnTo>
                <a:lnTo>
                  <a:pt x="39380" y="4246521"/>
                </a:lnTo>
                <a:lnTo>
                  <a:pt x="39380" y="4195086"/>
                </a:lnTo>
                <a:lnTo>
                  <a:pt x="32999" y="4191181"/>
                </a:lnTo>
                <a:lnTo>
                  <a:pt x="32999" y="4139746"/>
                </a:lnTo>
                <a:lnTo>
                  <a:pt x="39571" y="4135745"/>
                </a:lnTo>
                <a:cubicBezTo>
                  <a:pt x="39571" y="4134412"/>
                  <a:pt x="39571" y="4133269"/>
                  <a:pt x="39571" y="4132221"/>
                </a:cubicBezTo>
                <a:lnTo>
                  <a:pt x="33379" y="4128220"/>
                </a:lnTo>
                <a:cubicBezTo>
                  <a:pt x="33142" y="4123363"/>
                  <a:pt x="33399" y="4118410"/>
                  <a:pt x="34142" y="4113552"/>
                </a:cubicBezTo>
                <a:cubicBezTo>
                  <a:pt x="43667" y="4110409"/>
                  <a:pt x="43667" y="4090882"/>
                  <a:pt x="33475" y="4088120"/>
                </a:cubicBezTo>
                <a:cubicBezTo>
                  <a:pt x="35666" y="4077738"/>
                  <a:pt x="27569" y="4059545"/>
                  <a:pt x="39857" y="4054973"/>
                </a:cubicBezTo>
                <a:lnTo>
                  <a:pt x="39857" y="4022017"/>
                </a:lnTo>
                <a:lnTo>
                  <a:pt x="46524" y="4018016"/>
                </a:lnTo>
                <a:lnTo>
                  <a:pt x="46524" y="3973916"/>
                </a:lnTo>
                <a:lnTo>
                  <a:pt x="40238" y="3970105"/>
                </a:lnTo>
                <a:lnTo>
                  <a:pt x="40238" y="3962866"/>
                </a:lnTo>
                <a:lnTo>
                  <a:pt x="46619" y="3958675"/>
                </a:lnTo>
                <a:cubicBezTo>
                  <a:pt x="47382" y="3927910"/>
                  <a:pt x="45096" y="3896573"/>
                  <a:pt x="47477" y="3866473"/>
                </a:cubicBezTo>
                <a:lnTo>
                  <a:pt x="52144" y="3863901"/>
                </a:lnTo>
                <a:cubicBezTo>
                  <a:pt x="53678" y="3846309"/>
                  <a:pt x="53678" y="3828621"/>
                  <a:pt x="52144" y="3811038"/>
                </a:cubicBezTo>
                <a:lnTo>
                  <a:pt x="47477" y="3808371"/>
                </a:lnTo>
                <a:cubicBezTo>
                  <a:pt x="45562" y="3784644"/>
                  <a:pt x="45876" y="3760794"/>
                  <a:pt x="48429" y="3737124"/>
                </a:cubicBezTo>
                <a:lnTo>
                  <a:pt x="53192" y="3734457"/>
                </a:lnTo>
                <a:lnTo>
                  <a:pt x="53192" y="3723313"/>
                </a:lnTo>
                <a:lnTo>
                  <a:pt x="46810" y="3719503"/>
                </a:lnTo>
                <a:lnTo>
                  <a:pt x="46810" y="3715979"/>
                </a:lnTo>
                <a:lnTo>
                  <a:pt x="53096" y="3712073"/>
                </a:lnTo>
                <a:lnTo>
                  <a:pt x="53096" y="3657019"/>
                </a:lnTo>
                <a:lnTo>
                  <a:pt x="46810" y="3652828"/>
                </a:lnTo>
                <a:cubicBezTo>
                  <a:pt x="47572" y="3623300"/>
                  <a:pt x="45286" y="3593201"/>
                  <a:pt x="47667" y="3564341"/>
                </a:cubicBezTo>
                <a:cubicBezTo>
                  <a:pt x="55764" y="3559387"/>
                  <a:pt x="55764" y="3559197"/>
                  <a:pt x="47667" y="3554149"/>
                </a:cubicBezTo>
                <a:cubicBezTo>
                  <a:pt x="41190" y="3527098"/>
                  <a:pt x="57192" y="3485950"/>
                  <a:pt x="40619" y="3465376"/>
                </a:cubicBezTo>
                <a:lnTo>
                  <a:pt x="40619" y="3388033"/>
                </a:lnTo>
                <a:lnTo>
                  <a:pt x="46905" y="3384127"/>
                </a:lnTo>
                <a:lnTo>
                  <a:pt x="46905" y="3380603"/>
                </a:lnTo>
                <a:cubicBezTo>
                  <a:pt x="37380" y="3376127"/>
                  <a:pt x="39476" y="3373745"/>
                  <a:pt x="46905" y="3368792"/>
                </a:cubicBezTo>
                <a:cubicBezTo>
                  <a:pt x="47239" y="3365153"/>
                  <a:pt x="46943" y="3361477"/>
                  <a:pt x="46048" y="3357934"/>
                </a:cubicBezTo>
                <a:cubicBezTo>
                  <a:pt x="27569" y="3342122"/>
                  <a:pt x="53192" y="3286115"/>
                  <a:pt x="34428" y="3270399"/>
                </a:cubicBezTo>
                <a:cubicBezTo>
                  <a:pt x="34428" y="3269256"/>
                  <a:pt x="34428" y="3268017"/>
                  <a:pt x="33666" y="3266684"/>
                </a:cubicBezTo>
                <a:lnTo>
                  <a:pt x="40142" y="3262588"/>
                </a:lnTo>
                <a:lnTo>
                  <a:pt x="40142" y="3137620"/>
                </a:lnTo>
                <a:lnTo>
                  <a:pt x="46905" y="3133525"/>
                </a:lnTo>
                <a:lnTo>
                  <a:pt x="46905" y="3041609"/>
                </a:lnTo>
                <a:lnTo>
                  <a:pt x="53287" y="3037703"/>
                </a:lnTo>
                <a:lnTo>
                  <a:pt x="53287" y="3026844"/>
                </a:lnTo>
                <a:lnTo>
                  <a:pt x="47286" y="3022939"/>
                </a:lnTo>
                <a:lnTo>
                  <a:pt x="47286" y="3015224"/>
                </a:lnTo>
                <a:cubicBezTo>
                  <a:pt x="56811" y="3013129"/>
                  <a:pt x="56811" y="2984935"/>
                  <a:pt x="47286" y="2982649"/>
                </a:cubicBezTo>
                <a:cubicBezTo>
                  <a:pt x="40523" y="2950835"/>
                  <a:pt x="57287" y="2904544"/>
                  <a:pt x="40238" y="2879207"/>
                </a:cubicBezTo>
                <a:lnTo>
                  <a:pt x="46619" y="2875302"/>
                </a:lnTo>
                <a:lnTo>
                  <a:pt x="46619" y="2842250"/>
                </a:lnTo>
                <a:cubicBezTo>
                  <a:pt x="37094" y="2838154"/>
                  <a:pt x="38619" y="2835297"/>
                  <a:pt x="46143" y="2831201"/>
                </a:cubicBezTo>
                <a:lnTo>
                  <a:pt x="46143" y="2823581"/>
                </a:lnTo>
                <a:lnTo>
                  <a:pt x="41095" y="2820724"/>
                </a:lnTo>
                <a:cubicBezTo>
                  <a:pt x="39180" y="2816818"/>
                  <a:pt x="39180" y="2812246"/>
                  <a:pt x="41095" y="2808341"/>
                </a:cubicBezTo>
                <a:lnTo>
                  <a:pt x="46429" y="2805388"/>
                </a:lnTo>
                <a:cubicBezTo>
                  <a:pt x="40619" y="2733284"/>
                  <a:pt x="57669" y="2646321"/>
                  <a:pt x="40047" y="2580694"/>
                </a:cubicBezTo>
                <a:lnTo>
                  <a:pt x="46429" y="2576788"/>
                </a:lnTo>
                <a:lnTo>
                  <a:pt x="46429" y="2499541"/>
                </a:lnTo>
                <a:lnTo>
                  <a:pt x="52811" y="2495731"/>
                </a:lnTo>
                <a:lnTo>
                  <a:pt x="52811" y="2473728"/>
                </a:lnTo>
                <a:lnTo>
                  <a:pt x="46048" y="2469442"/>
                </a:lnTo>
                <a:lnTo>
                  <a:pt x="46048" y="2440295"/>
                </a:lnTo>
                <a:cubicBezTo>
                  <a:pt x="36523" y="2438581"/>
                  <a:pt x="36523" y="2413435"/>
                  <a:pt x="46048" y="2411720"/>
                </a:cubicBezTo>
                <a:cubicBezTo>
                  <a:pt x="46048" y="2410577"/>
                  <a:pt x="46048" y="2409434"/>
                  <a:pt x="46810" y="2408005"/>
                </a:cubicBezTo>
                <a:lnTo>
                  <a:pt x="40428" y="2403910"/>
                </a:lnTo>
                <a:lnTo>
                  <a:pt x="40428" y="2323233"/>
                </a:lnTo>
                <a:lnTo>
                  <a:pt x="33761" y="2319232"/>
                </a:lnTo>
                <a:lnTo>
                  <a:pt x="40047" y="2315423"/>
                </a:lnTo>
                <a:lnTo>
                  <a:pt x="40047" y="2260273"/>
                </a:lnTo>
                <a:lnTo>
                  <a:pt x="34046" y="2256463"/>
                </a:lnTo>
                <a:lnTo>
                  <a:pt x="34046" y="2230555"/>
                </a:lnTo>
                <a:lnTo>
                  <a:pt x="39380" y="2227602"/>
                </a:lnTo>
                <a:cubicBezTo>
                  <a:pt x="42714" y="2199503"/>
                  <a:pt x="37666" y="2169880"/>
                  <a:pt x="41095" y="2141877"/>
                </a:cubicBezTo>
                <a:lnTo>
                  <a:pt x="46048" y="2139115"/>
                </a:lnTo>
                <a:cubicBezTo>
                  <a:pt x="52525" y="2114445"/>
                  <a:pt x="36523" y="2075964"/>
                  <a:pt x="53192" y="2057676"/>
                </a:cubicBezTo>
                <a:lnTo>
                  <a:pt x="53192" y="1991001"/>
                </a:lnTo>
                <a:lnTo>
                  <a:pt x="46810" y="1987191"/>
                </a:lnTo>
                <a:lnTo>
                  <a:pt x="46810" y="1972617"/>
                </a:lnTo>
                <a:lnTo>
                  <a:pt x="53192" y="1968808"/>
                </a:lnTo>
                <a:lnTo>
                  <a:pt x="53192" y="1954139"/>
                </a:lnTo>
                <a:lnTo>
                  <a:pt x="46810" y="1950043"/>
                </a:lnTo>
                <a:cubicBezTo>
                  <a:pt x="46334" y="1943871"/>
                  <a:pt x="46591" y="1937670"/>
                  <a:pt x="47572" y="1931565"/>
                </a:cubicBezTo>
                <a:lnTo>
                  <a:pt x="52239" y="1928898"/>
                </a:lnTo>
                <a:cubicBezTo>
                  <a:pt x="53192" y="1904038"/>
                  <a:pt x="57383" y="1900323"/>
                  <a:pt x="47572" y="1895561"/>
                </a:cubicBezTo>
                <a:lnTo>
                  <a:pt x="46715" y="1891846"/>
                </a:lnTo>
                <a:lnTo>
                  <a:pt x="53192" y="1887750"/>
                </a:lnTo>
                <a:lnTo>
                  <a:pt x="53192" y="1854889"/>
                </a:lnTo>
                <a:lnTo>
                  <a:pt x="59955" y="1850888"/>
                </a:lnTo>
                <a:lnTo>
                  <a:pt x="59955" y="1847269"/>
                </a:lnTo>
                <a:lnTo>
                  <a:pt x="53192" y="1843173"/>
                </a:lnTo>
                <a:lnTo>
                  <a:pt x="53192" y="1769926"/>
                </a:lnTo>
                <a:lnTo>
                  <a:pt x="47191" y="1766020"/>
                </a:lnTo>
                <a:lnTo>
                  <a:pt x="47191" y="1732778"/>
                </a:lnTo>
                <a:lnTo>
                  <a:pt x="53382" y="1729349"/>
                </a:lnTo>
                <a:cubicBezTo>
                  <a:pt x="51477" y="1719824"/>
                  <a:pt x="58907" y="1704013"/>
                  <a:pt x="46810" y="1699822"/>
                </a:cubicBezTo>
                <a:cubicBezTo>
                  <a:pt x="46810" y="1692964"/>
                  <a:pt x="43953" y="1683915"/>
                  <a:pt x="53192" y="1681533"/>
                </a:cubicBezTo>
                <a:lnTo>
                  <a:pt x="53192" y="1674104"/>
                </a:lnTo>
                <a:lnTo>
                  <a:pt x="46810" y="1670294"/>
                </a:lnTo>
                <a:lnTo>
                  <a:pt x="46810" y="1593046"/>
                </a:lnTo>
                <a:lnTo>
                  <a:pt x="53192" y="1589236"/>
                </a:lnTo>
                <a:lnTo>
                  <a:pt x="53192" y="1581902"/>
                </a:lnTo>
                <a:lnTo>
                  <a:pt x="47191" y="1578092"/>
                </a:lnTo>
                <a:lnTo>
                  <a:pt x="47191" y="1530467"/>
                </a:lnTo>
                <a:cubicBezTo>
                  <a:pt x="64336" y="1518847"/>
                  <a:pt x="44047" y="1484080"/>
                  <a:pt x="56716" y="1469888"/>
                </a:cubicBezTo>
                <a:cubicBezTo>
                  <a:pt x="59764" y="1469888"/>
                  <a:pt x="63383" y="1470460"/>
                  <a:pt x="66241" y="1467698"/>
                </a:cubicBezTo>
                <a:cubicBezTo>
                  <a:pt x="67194" y="1453696"/>
                  <a:pt x="66241" y="1457601"/>
                  <a:pt x="53382" y="1453505"/>
                </a:cubicBezTo>
                <a:cubicBezTo>
                  <a:pt x="50620" y="1445980"/>
                  <a:pt x="62907" y="1449219"/>
                  <a:pt x="66146" y="1445790"/>
                </a:cubicBezTo>
                <a:lnTo>
                  <a:pt x="66146" y="1438551"/>
                </a:lnTo>
                <a:cubicBezTo>
                  <a:pt x="62526" y="1436169"/>
                  <a:pt x="55764" y="1437408"/>
                  <a:pt x="53287" y="1434741"/>
                </a:cubicBezTo>
                <a:lnTo>
                  <a:pt x="53287" y="1427597"/>
                </a:lnTo>
                <a:lnTo>
                  <a:pt x="59192" y="1423692"/>
                </a:lnTo>
                <a:lnTo>
                  <a:pt x="59192" y="1416262"/>
                </a:lnTo>
                <a:cubicBezTo>
                  <a:pt x="50715" y="1411024"/>
                  <a:pt x="50715" y="1410833"/>
                  <a:pt x="59192" y="1405594"/>
                </a:cubicBezTo>
                <a:lnTo>
                  <a:pt x="59192" y="1398165"/>
                </a:lnTo>
                <a:lnTo>
                  <a:pt x="53096" y="1394260"/>
                </a:lnTo>
                <a:lnTo>
                  <a:pt x="53096" y="1310249"/>
                </a:lnTo>
                <a:lnTo>
                  <a:pt x="46429" y="1306249"/>
                </a:lnTo>
                <a:lnTo>
                  <a:pt x="46429" y="1162136"/>
                </a:lnTo>
                <a:cubicBezTo>
                  <a:pt x="55954" y="1157658"/>
                  <a:pt x="53954" y="1155373"/>
                  <a:pt x="46429" y="1150325"/>
                </a:cubicBezTo>
                <a:cubicBezTo>
                  <a:pt x="46429" y="1146800"/>
                  <a:pt x="45476" y="1142704"/>
                  <a:pt x="47286" y="1139466"/>
                </a:cubicBezTo>
                <a:lnTo>
                  <a:pt x="52144" y="1136799"/>
                </a:lnTo>
                <a:cubicBezTo>
                  <a:pt x="55478" y="1113558"/>
                  <a:pt x="50430" y="1089174"/>
                  <a:pt x="53858" y="1065743"/>
                </a:cubicBezTo>
                <a:lnTo>
                  <a:pt x="59573" y="1062599"/>
                </a:lnTo>
                <a:cubicBezTo>
                  <a:pt x="59573" y="1055646"/>
                  <a:pt x="62241" y="1046693"/>
                  <a:pt x="53096" y="1044216"/>
                </a:cubicBezTo>
                <a:lnTo>
                  <a:pt x="53096" y="808568"/>
                </a:lnTo>
                <a:lnTo>
                  <a:pt x="46429" y="804567"/>
                </a:lnTo>
                <a:lnTo>
                  <a:pt x="46429" y="801042"/>
                </a:lnTo>
                <a:lnTo>
                  <a:pt x="52811" y="797137"/>
                </a:lnTo>
                <a:lnTo>
                  <a:pt x="52811" y="708840"/>
                </a:lnTo>
                <a:lnTo>
                  <a:pt x="46429" y="704840"/>
                </a:lnTo>
                <a:cubicBezTo>
                  <a:pt x="45286" y="700840"/>
                  <a:pt x="50810" y="699411"/>
                  <a:pt x="53001" y="696839"/>
                </a:cubicBezTo>
                <a:cubicBezTo>
                  <a:pt x="53001" y="691315"/>
                  <a:pt x="53858" y="685314"/>
                  <a:pt x="47191" y="683409"/>
                </a:cubicBezTo>
                <a:cubicBezTo>
                  <a:pt x="45419" y="663368"/>
                  <a:pt x="45676" y="643204"/>
                  <a:pt x="47953" y="623211"/>
                </a:cubicBezTo>
                <a:lnTo>
                  <a:pt x="52811" y="620449"/>
                </a:lnTo>
                <a:lnTo>
                  <a:pt x="52811" y="539391"/>
                </a:lnTo>
                <a:lnTo>
                  <a:pt x="46429" y="535581"/>
                </a:lnTo>
                <a:lnTo>
                  <a:pt x="46429" y="517293"/>
                </a:lnTo>
                <a:lnTo>
                  <a:pt x="52620" y="513483"/>
                </a:lnTo>
                <a:lnTo>
                  <a:pt x="46810" y="509673"/>
                </a:lnTo>
                <a:lnTo>
                  <a:pt x="46810" y="380895"/>
                </a:lnTo>
                <a:lnTo>
                  <a:pt x="53192" y="376513"/>
                </a:lnTo>
                <a:cubicBezTo>
                  <a:pt x="53192" y="373846"/>
                  <a:pt x="53192" y="371465"/>
                  <a:pt x="52525" y="369560"/>
                </a:cubicBezTo>
                <a:lnTo>
                  <a:pt x="46429" y="366131"/>
                </a:lnTo>
                <a:cubicBezTo>
                  <a:pt x="41476" y="329269"/>
                  <a:pt x="56526" y="278692"/>
                  <a:pt x="40238" y="248402"/>
                </a:cubicBezTo>
                <a:cubicBezTo>
                  <a:pt x="40238" y="247164"/>
                  <a:pt x="40238" y="246021"/>
                  <a:pt x="40238" y="244687"/>
                </a:cubicBezTo>
                <a:lnTo>
                  <a:pt x="46810" y="240687"/>
                </a:lnTo>
                <a:lnTo>
                  <a:pt x="46810" y="222399"/>
                </a:lnTo>
                <a:lnTo>
                  <a:pt x="40238" y="218494"/>
                </a:lnTo>
                <a:cubicBezTo>
                  <a:pt x="40238" y="182775"/>
                  <a:pt x="41000" y="147151"/>
                  <a:pt x="40238" y="111623"/>
                </a:cubicBezTo>
                <a:cubicBezTo>
                  <a:pt x="33475" y="107527"/>
                  <a:pt x="23474" y="111623"/>
                  <a:pt x="15949" y="108956"/>
                </a:cubicBezTo>
                <a:cubicBezTo>
                  <a:pt x="13806" y="105165"/>
                  <a:pt x="13530" y="100603"/>
                  <a:pt x="15187" y="96574"/>
                </a:cubicBezTo>
                <a:lnTo>
                  <a:pt x="40714" y="82382"/>
                </a:lnTo>
                <a:lnTo>
                  <a:pt x="40714" y="-581"/>
                </a:lnTo>
                <a:lnTo>
                  <a:pt x="612214" y="-581"/>
                </a:lnTo>
                <a:lnTo>
                  <a:pt x="612214" y="5324"/>
                </a:lnTo>
                <a:lnTo>
                  <a:pt x="618501" y="9229"/>
                </a:lnTo>
                <a:cubicBezTo>
                  <a:pt x="605451" y="15707"/>
                  <a:pt x="614881" y="37233"/>
                  <a:pt x="612214" y="49616"/>
                </a:cubicBezTo>
                <a:lnTo>
                  <a:pt x="617453" y="52568"/>
                </a:lnTo>
                <a:cubicBezTo>
                  <a:pt x="620691" y="64475"/>
                  <a:pt x="617453" y="78191"/>
                  <a:pt x="618786" y="90668"/>
                </a:cubicBezTo>
                <a:cubicBezTo>
                  <a:pt x="604689" y="98860"/>
                  <a:pt x="615262" y="122958"/>
                  <a:pt x="612214" y="137531"/>
                </a:cubicBezTo>
                <a:cubicBezTo>
                  <a:pt x="613262" y="140103"/>
                  <a:pt x="615834" y="140293"/>
                  <a:pt x="618691" y="142198"/>
                </a:cubicBezTo>
                <a:cubicBezTo>
                  <a:pt x="618691" y="173821"/>
                  <a:pt x="618691" y="206492"/>
                  <a:pt x="618691" y="238020"/>
                </a:cubicBezTo>
                <a:lnTo>
                  <a:pt x="624311" y="241259"/>
                </a:lnTo>
                <a:cubicBezTo>
                  <a:pt x="623549" y="255641"/>
                  <a:pt x="631931" y="280978"/>
                  <a:pt x="618977" y="289455"/>
                </a:cubicBezTo>
                <a:lnTo>
                  <a:pt x="618977" y="300885"/>
                </a:lnTo>
                <a:cubicBezTo>
                  <a:pt x="621930" y="303647"/>
                  <a:pt x="631264" y="305362"/>
                  <a:pt x="631835" y="310410"/>
                </a:cubicBezTo>
                <a:cubicBezTo>
                  <a:pt x="620120" y="309362"/>
                  <a:pt x="627168" y="326602"/>
                  <a:pt x="625072" y="333841"/>
                </a:cubicBezTo>
                <a:lnTo>
                  <a:pt x="631550" y="338032"/>
                </a:lnTo>
                <a:lnTo>
                  <a:pt x="631550" y="360035"/>
                </a:lnTo>
                <a:lnTo>
                  <a:pt x="625359" y="363845"/>
                </a:lnTo>
                <a:lnTo>
                  <a:pt x="625359" y="367369"/>
                </a:lnTo>
                <a:lnTo>
                  <a:pt x="631740" y="371274"/>
                </a:lnTo>
                <a:lnTo>
                  <a:pt x="631740" y="376799"/>
                </a:lnTo>
                <a:lnTo>
                  <a:pt x="625454" y="380609"/>
                </a:lnTo>
                <a:lnTo>
                  <a:pt x="625454" y="402802"/>
                </a:lnTo>
                <a:cubicBezTo>
                  <a:pt x="642980" y="409184"/>
                  <a:pt x="615929" y="415185"/>
                  <a:pt x="631169" y="420709"/>
                </a:cubicBezTo>
                <a:cubicBezTo>
                  <a:pt x="631883" y="423119"/>
                  <a:pt x="632102" y="425643"/>
                  <a:pt x="631835" y="428139"/>
                </a:cubicBezTo>
                <a:lnTo>
                  <a:pt x="625359" y="432235"/>
                </a:lnTo>
                <a:lnTo>
                  <a:pt x="625359" y="461476"/>
                </a:lnTo>
                <a:lnTo>
                  <a:pt x="631550" y="465381"/>
                </a:lnTo>
                <a:lnTo>
                  <a:pt x="625454" y="469096"/>
                </a:lnTo>
                <a:cubicBezTo>
                  <a:pt x="624025" y="474621"/>
                  <a:pt x="636312" y="476812"/>
                  <a:pt x="630883" y="484241"/>
                </a:cubicBezTo>
                <a:cubicBezTo>
                  <a:pt x="623073" y="486432"/>
                  <a:pt x="620405" y="508720"/>
                  <a:pt x="632312" y="507672"/>
                </a:cubicBezTo>
                <a:cubicBezTo>
                  <a:pt x="649457" y="550250"/>
                  <a:pt x="632312" y="619782"/>
                  <a:pt x="638408" y="671312"/>
                </a:cubicBezTo>
                <a:lnTo>
                  <a:pt x="632026" y="675408"/>
                </a:lnTo>
                <a:lnTo>
                  <a:pt x="632026" y="686362"/>
                </a:lnTo>
                <a:lnTo>
                  <a:pt x="638408" y="690172"/>
                </a:lnTo>
                <a:lnTo>
                  <a:pt x="638408" y="693696"/>
                </a:lnTo>
                <a:lnTo>
                  <a:pt x="632026" y="697506"/>
                </a:lnTo>
                <a:lnTo>
                  <a:pt x="632026" y="704935"/>
                </a:lnTo>
                <a:cubicBezTo>
                  <a:pt x="649362" y="753417"/>
                  <a:pt x="632883" y="823045"/>
                  <a:pt x="638408" y="878005"/>
                </a:cubicBezTo>
                <a:cubicBezTo>
                  <a:pt x="619358" y="925630"/>
                  <a:pt x="639075" y="997543"/>
                  <a:pt x="630979" y="1051740"/>
                </a:cubicBezTo>
                <a:cubicBezTo>
                  <a:pt x="622882" y="1056598"/>
                  <a:pt x="622882" y="1056884"/>
                  <a:pt x="630979" y="1061932"/>
                </a:cubicBezTo>
                <a:cubicBezTo>
                  <a:pt x="631692" y="1064342"/>
                  <a:pt x="631912" y="1066866"/>
                  <a:pt x="631645" y="1069362"/>
                </a:cubicBezTo>
                <a:lnTo>
                  <a:pt x="625168" y="1073362"/>
                </a:lnTo>
                <a:lnTo>
                  <a:pt x="625168" y="1084316"/>
                </a:lnTo>
                <a:lnTo>
                  <a:pt x="631550" y="1088126"/>
                </a:lnTo>
                <a:lnTo>
                  <a:pt x="631550" y="1091841"/>
                </a:lnTo>
                <a:cubicBezTo>
                  <a:pt x="624120" y="1097366"/>
                  <a:pt x="616976" y="1088888"/>
                  <a:pt x="608976" y="1089936"/>
                </a:cubicBezTo>
                <a:lnTo>
                  <a:pt x="595450" y="1097175"/>
                </a:lnTo>
                <a:lnTo>
                  <a:pt x="588782" y="1093936"/>
                </a:lnTo>
                <a:lnTo>
                  <a:pt x="579257" y="1098985"/>
                </a:lnTo>
                <a:lnTo>
                  <a:pt x="579257" y="1106509"/>
                </a:lnTo>
                <a:cubicBezTo>
                  <a:pt x="591830" y="1111367"/>
                  <a:pt x="590783" y="1118225"/>
                  <a:pt x="602689" y="1123083"/>
                </a:cubicBezTo>
                <a:lnTo>
                  <a:pt x="609166" y="1123083"/>
                </a:lnTo>
                <a:cubicBezTo>
                  <a:pt x="611929" y="1127274"/>
                  <a:pt x="620882" y="1125464"/>
                  <a:pt x="625263" y="1128512"/>
                </a:cubicBezTo>
                <a:cubicBezTo>
                  <a:pt x="624596" y="1132322"/>
                  <a:pt x="627930" y="1142228"/>
                  <a:pt x="620882" y="1140704"/>
                </a:cubicBezTo>
                <a:cubicBezTo>
                  <a:pt x="618024" y="1140133"/>
                  <a:pt x="618596" y="1137847"/>
                  <a:pt x="618691" y="1135846"/>
                </a:cubicBezTo>
                <a:cubicBezTo>
                  <a:pt x="609166" y="1128607"/>
                  <a:pt x="600498" y="1130512"/>
                  <a:pt x="588497" y="1130417"/>
                </a:cubicBezTo>
                <a:lnTo>
                  <a:pt x="573733" y="1139942"/>
                </a:lnTo>
                <a:cubicBezTo>
                  <a:pt x="577162" y="1143086"/>
                  <a:pt x="583258" y="1145371"/>
                  <a:pt x="588401" y="1148896"/>
                </a:cubicBezTo>
                <a:cubicBezTo>
                  <a:pt x="596679" y="1143857"/>
                  <a:pt x="607080" y="1143857"/>
                  <a:pt x="615357" y="1148896"/>
                </a:cubicBezTo>
                <a:lnTo>
                  <a:pt x="622120" y="1145467"/>
                </a:lnTo>
                <a:cubicBezTo>
                  <a:pt x="626121" y="1148610"/>
                  <a:pt x="628216" y="1181471"/>
                  <a:pt x="621358" y="1181662"/>
                </a:cubicBezTo>
                <a:cubicBezTo>
                  <a:pt x="613414" y="1178175"/>
                  <a:pt x="605013" y="1175871"/>
                  <a:pt x="596403" y="1174804"/>
                </a:cubicBezTo>
                <a:cubicBezTo>
                  <a:pt x="592592" y="1176375"/>
                  <a:pt x="589030" y="1178490"/>
                  <a:pt x="585830" y="1181090"/>
                </a:cubicBezTo>
                <a:cubicBezTo>
                  <a:pt x="593640" y="1197283"/>
                  <a:pt x="618596" y="1193187"/>
                  <a:pt x="631835" y="1202902"/>
                </a:cubicBezTo>
                <a:cubicBezTo>
                  <a:pt x="631835" y="1204045"/>
                  <a:pt x="631835" y="1205283"/>
                  <a:pt x="631169" y="1206426"/>
                </a:cubicBezTo>
                <a:cubicBezTo>
                  <a:pt x="615547" y="1218333"/>
                  <a:pt x="594974" y="1210713"/>
                  <a:pt x="579067" y="1220905"/>
                </a:cubicBezTo>
                <a:cubicBezTo>
                  <a:pt x="583067" y="1224715"/>
                  <a:pt x="612023" y="1229001"/>
                  <a:pt x="592879" y="1233763"/>
                </a:cubicBezTo>
                <a:cubicBezTo>
                  <a:pt x="587449" y="1233763"/>
                  <a:pt x="584591" y="1236144"/>
                  <a:pt x="585830" y="1238240"/>
                </a:cubicBezTo>
                <a:cubicBezTo>
                  <a:pt x="593069" y="1242431"/>
                  <a:pt x="590973" y="1247289"/>
                  <a:pt x="598403" y="1250051"/>
                </a:cubicBezTo>
                <a:cubicBezTo>
                  <a:pt x="596688" y="1253766"/>
                  <a:pt x="588306" y="1250813"/>
                  <a:pt x="585925" y="1253957"/>
                </a:cubicBezTo>
                <a:lnTo>
                  <a:pt x="598689" y="1261577"/>
                </a:lnTo>
                <a:cubicBezTo>
                  <a:pt x="590687" y="1266434"/>
                  <a:pt x="590687" y="1266434"/>
                  <a:pt x="595736" y="1271102"/>
                </a:cubicBezTo>
                <a:cubicBezTo>
                  <a:pt x="605261" y="1270625"/>
                  <a:pt x="614786" y="1273007"/>
                  <a:pt x="622215" y="1267482"/>
                </a:cubicBezTo>
                <a:cubicBezTo>
                  <a:pt x="625120" y="1268577"/>
                  <a:pt x="626587" y="1271825"/>
                  <a:pt x="625492" y="1274721"/>
                </a:cubicBezTo>
                <a:cubicBezTo>
                  <a:pt x="624720" y="1276759"/>
                  <a:pt x="622853" y="1278159"/>
                  <a:pt x="620691" y="1278341"/>
                </a:cubicBezTo>
                <a:cubicBezTo>
                  <a:pt x="613090" y="1277778"/>
                  <a:pt x="605509" y="1279684"/>
                  <a:pt x="599069" y="1283769"/>
                </a:cubicBezTo>
                <a:lnTo>
                  <a:pt x="599069" y="1291390"/>
                </a:lnTo>
                <a:cubicBezTo>
                  <a:pt x="606404" y="1296057"/>
                  <a:pt x="635170" y="1287866"/>
                  <a:pt x="622215" y="1304153"/>
                </a:cubicBezTo>
                <a:lnTo>
                  <a:pt x="608594" y="1297009"/>
                </a:lnTo>
                <a:lnTo>
                  <a:pt x="579257" y="1313393"/>
                </a:lnTo>
                <a:cubicBezTo>
                  <a:pt x="588116" y="1318822"/>
                  <a:pt x="588116" y="1319107"/>
                  <a:pt x="579257" y="1324251"/>
                </a:cubicBezTo>
                <a:cubicBezTo>
                  <a:pt x="585792" y="1326184"/>
                  <a:pt x="592164" y="1328642"/>
                  <a:pt x="598307" y="1331585"/>
                </a:cubicBezTo>
                <a:lnTo>
                  <a:pt x="598307" y="1339205"/>
                </a:lnTo>
                <a:lnTo>
                  <a:pt x="591354" y="1343587"/>
                </a:lnTo>
                <a:lnTo>
                  <a:pt x="594212" y="1348349"/>
                </a:lnTo>
                <a:lnTo>
                  <a:pt x="601927" y="1348349"/>
                </a:lnTo>
                <a:cubicBezTo>
                  <a:pt x="606785" y="1351493"/>
                  <a:pt x="611452" y="1354635"/>
                  <a:pt x="617262" y="1357874"/>
                </a:cubicBezTo>
                <a:cubicBezTo>
                  <a:pt x="614595" y="1361113"/>
                  <a:pt x="608404" y="1358732"/>
                  <a:pt x="596497" y="1360446"/>
                </a:cubicBezTo>
                <a:cubicBezTo>
                  <a:pt x="598212" y="1360446"/>
                  <a:pt x="596497" y="1363208"/>
                  <a:pt x="591640" y="1365018"/>
                </a:cubicBezTo>
                <a:cubicBezTo>
                  <a:pt x="599641" y="1366732"/>
                  <a:pt x="596403" y="1371781"/>
                  <a:pt x="601641" y="1374067"/>
                </a:cubicBezTo>
                <a:cubicBezTo>
                  <a:pt x="608937" y="1373409"/>
                  <a:pt x="616281" y="1373828"/>
                  <a:pt x="623453" y="1375305"/>
                </a:cubicBezTo>
                <a:cubicBezTo>
                  <a:pt x="633645" y="1392926"/>
                  <a:pt x="590211" y="1380924"/>
                  <a:pt x="591830" y="1394355"/>
                </a:cubicBezTo>
                <a:cubicBezTo>
                  <a:pt x="599736" y="1400165"/>
                  <a:pt x="617357" y="1398069"/>
                  <a:pt x="624692" y="1405308"/>
                </a:cubicBezTo>
                <a:cubicBezTo>
                  <a:pt x="626216" y="1410928"/>
                  <a:pt x="619358" y="1410738"/>
                  <a:pt x="615167" y="1410738"/>
                </a:cubicBezTo>
                <a:cubicBezTo>
                  <a:pt x="607071" y="1413214"/>
                  <a:pt x="621739" y="1417119"/>
                  <a:pt x="624692" y="1419596"/>
                </a:cubicBezTo>
                <a:cubicBezTo>
                  <a:pt x="614500" y="1424073"/>
                  <a:pt x="600784" y="1419596"/>
                  <a:pt x="592497" y="1426930"/>
                </a:cubicBezTo>
                <a:lnTo>
                  <a:pt x="592497" y="1434646"/>
                </a:lnTo>
                <a:lnTo>
                  <a:pt x="604023" y="1441218"/>
                </a:lnTo>
                <a:cubicBezTo>
                  <a:pt x="605928" y="1444647"/>
                  <a:pt x="607166" y="1448742"/>
                  <a:pt x="615357" y="1447504"/>
                </a:cubicBezTo>
                <a:cubicBezTo>
                  <a:pt x="627835" y="1457982"/>
                  <a:pt x="596307" y="1452743"/>
                  <a:pt x="592307" y="1460363"/>
                </a:cubicBezTo>
                <a:lnTo>
                  <a:pt x="592307" y="1467792"/>
                </a:lnTo>
                <a:lnTo>
                  <a:pt x="608594" y="1477317"/>
                </a:lnTo>
                <a:lnTo>
                  <a:pt x="615453" y="1473889"/>
                </a:lnTo>
                <a:cubicBezTo>
                  <a:pt x="620405" y="1476556"/>
                  <a:pt x="617453" y="1484652"/>
                  <a:pt x="618882" y="1490177"/>
                </a:cubicBezTo>
                <a:lnTo>
                  <a:pt x="624882" y="1493986"/>
                </a:lnTo>
                <a:cubicBezTo>
                  <a:pt x="619548" y="1499225"/>
                  <a:pt x="610595" y="1498463"/>
                  <a:pt x="605832" y="1501797"/>
                </a:cubicBezTo>
                <a:cubicBezTo>
                  <a:pt x="604594" y="1508940"/>
                  <a:pt x="619262" y="1506083"/>
                  <a:pt x="624882" y="1512179"/>
                </a:cubicBezTo>
                <a:cubicBezTo>
                  <a:pt x="629073" y="1521704"/>
                  <a:pt x="615357" y="1520847"/>
                  <a:pt x="620691" y="1528086"/>
                </a:cubicBezTo>
                <a:lnTo>
                  <a:pt x="625168" y="1530943"/>
                </a:lnTo>
                <a:lnTo>
                  <a:pt x="625168" y="1541897"/>
                </a:lnTo>
                <a:lnTo>
                  <a:pt x="618786" y="1545707"/>
                </a:lnTo>
                <a:lnTo>
                  <a:pt x="618786" y="1578664"/>
                </a:lnTo>
                <a:lnTo>
                  <a:pt x="624978" y="1582569"/>
                </a:lnTo>
                <a:lnTo>
                  <a:pt x="619167" y="1586283"/>
                </a:lnTo>
                <a:lnTo>
                  <a:pt x="619167" y="1593809"/>
                </a:lnTo>
                <a:cubicBezTo>
                  <a:pt x="626882" y="1596951"/>
                  <a:pt x="624025" y="1601048"/>
                  <a:pt x="631455" y="1604857"/>
                </a:cubicBezTo>
                <a:lnTo>
                  <a:pt x="631455" y="1611334"/>
                </a:lnTo>
                <a:lnTo>
                  <a:pt x="638312" y="1615716"/>
                </a:lnTo>
                <a:lnTo>
                  <a:pt x="638312" y="1659817"/>
                </a:lnTo>
                <a:lnTo>
                  <a:pt x="631931" y="1663626"/>
                </a:lnTo>
                <a:lnTo>
                  <a:pt x="631931" y="1689249"/>
                </a:lnTo>
                <a:lnTo>
                  <a:pt x="625168" y="1693344"/>
                </a:lnTo>
                <a:lnTo>
                  <a:pt x="625168" y="1700393"/>
                </a:lnTo>
                <a:lnTo>
                  <a:pt x="618977" y="1704298"/>
                </a:lnTo>
                <a:cubicBezTo>
                  <a:pt x="617739" y="1707442"/>
                  <a:pt x="620691" y="1709156"/>
                  <a:pt x="624120" y="1710680"/>
                </a:cubicBezTo>
                <a:cubicBezTo>
                  <a:pt x="624882" y="1712966"/>
                  <a:pt x="620977" y="1713347"/>
                  <a:pt x="619358" y="1715062"/>
                </a:cubicBezTo>
                <a:lnTo>
                  <a:pt x="625072" y="1718872"/>
                </a:lnTo>
                <a:lnTo>
                  <a:pt x="625072" y="1747447"/>
                </a:lnTo>
                <a:lnTo>
                  <a:pt x="631835" y="1751543"/>
                </a:lnTo>
                <a:lnTo>
                  <a:pt x="631835" y="1755162"/>
                </a:lnTo>
                <a:lnTo>
                  <a:pt x="625359" y="1759067"/>
                </a:lnTo>
                <a:cubicBezTo>
                  <a:pt x="625359" y="1760305"/>
                  <a:pt x="625359" y="1761544"/>
                  <a:pt x="625359" y="1762591"/>
                </a:cubicBezTo>
                <a:lnTo>
                  <a:pt x="631359" y="1766402"/>
                </a:lnTo>
                <a:cubicBezTo>
                  <a:pt x="632693" y="1769640"/>
                  <a:pt x="629645" y="1771354"/>
                  <a:pt x="626216" y="1772878"/>
                </a:cubicBezTo>
                <a:cubicBezTo>
                  <a:pt x="625454" y="1775069"/>
                  <a:pt x="629359" y="1775545"/>
                  <a:pt x="631645" y="1777736"/>
                </a:cubicBezTo>
                <a:cubicBezTo>
                  <a:pt x="630597" y="1783356"/>
                  <a:pt x="635741" y="1816408"/>
                  <a:pt x="625072" y="1805358"/>
                </a:cubicBezTo>
                <a:cubicBezTo>
                  <a:pt x="625739" y="1799834"/>
                  <a:pt x="615547" y="1802025"/>
                  <a:pt x="612023" y="1799453"/>
                </a:cubicBezTo>
                <a:lnTo>
                  <a:pt x="618310" y="1795643"/>
                </a:lnTo>
                <a:lnTo>
                  <a:pt x="618310" y="1777355"/>
                </a:lnTo>
                <a:lnTo>
                  <a:pt x="612214" y="1773545"/>
                </a:lnTo>
                <a:lnTo>
                  <a:pt x="612214" y="1766115"/>
                </a:lnTo>
                <a:cubicBezTo>
                  <a:pt x="620501" y="1761258"/>
                  <a:pt x="620405" y="1761258"/>
                  <a:pt x="614976" y="1756590"/>
                </a:cubicBezTo>
                <a:cubicBezTo>
                  <a:pt x="603070" y="1754876"/>
                  <a:pt x="593926" y="1750209"/>
                  <a:pt x="583354" y="1759829"/>
                </a:cubicBezTo>
                <a:cubicBezTo>
                  <a:pt x="556493" y="1759829"/>
                  <a:pt x="532299" y="1754591"/>
                  <a:pt x="502772" y="1756877"/>
                </a:cubicBezTo>
                <a:lnTo>
                  <a:pt x="493247" y="1749351"/>
                </a:lnTo>
                <a:cubicBezTo>
                  <a:pt x="470768" y="1747447"/>
                  <a:pt x="457147" y="1751923"/>
                  <a:pt x="437430" y="1753162"/>
                </a:cubicBezTo>
                <a:cubicBezTo>
                  <a:pt x="433525" y="1755962"/>
                  <a:pt x="428801" y="1757372"/>
                  <a:pt x="424000" y="1757162"/>
                </a:cubicBezTo>
                <a:cubicBezTo>
                  <a:pt x="414856" y="1762487"/>
                  <a:pt x="403331" y="1761334"/>
                  <a:pt x="395425" y="1754305"/>
                </a:cubicBezTo>
                <a:cubicBezTo>
                  <a:pt x="394853" y="1749161"/>
                  <a:pt x="401521" y="1748113"/>
                  <a:pt x="404950" y="1745542"/>
                </a:cubicBezTo>
                <a:cubicBezTo>
                  <a:pt x="431906" y="1736017"/>
                  <a:pt x="462957" y="1727159"/>
                  <a:pt x="490675" y="1741732"/>
                </a:cubicBezTo>
                <a:cubicBezTo>
                  <a:pt x="495628" y="1740589"/>
                  <a:pt x="492961" y="1737540"/>
                  <a:pt x="495437" y="1735826"/>
                </a:cubicBezTo>
                <a:cubicBezTo>
                  <a:pt x="498285" y="1733988"/>
                  <a:pt x="501238" y="1732340"/>
                  <a:pt x="504296" y="1730873"/>
                </a:cubicBezTo>
                <a:cubicBezTo>
                  <a:pt x="525060" y="1734302"/>
                  <a:pt x="552397" y="1759448"/>
                  <a:pt x="569828" y="1738303"/>
                </a:cubicBezTo>
                <a:cubicBezTo>
                  <a:pt x="589449" y="1736969"/>
                  <a:pt x="600403" y="1753638"/>
                  <a:pt x="618691" y="1736588"/>
                </a:cubicBezTo>
                <a:lnTo>
                  <a:pt x="618691" y="1729349"/>
                </a:lnTo>
                <a:cubicBezTo>
                  <a:pt x="606309" y="1724396"/>
                  <a:pt x="618691" y="1708775"/>
                  <a:pt x="595355" y="1720491"/>
                </a:cubicBezTo>
                <a:cubicBezTo>
                  <a:pt x="585353" y="1720491"/>
                  <a:pt x="580877" y="1726016"/>
                  <a:pt x="571733" y="1724111"/>
                </a:cubicBezTo>
                <a:cubicBezTo>
                  <a:pt x="564589" y="1721825"/>
                  <a:pt x="560207" y="1718014"/>
                  <a:pt x="552683" y="1722491"/>
                </a:cubicBezTo>
                <a:cubicBezTo>
                  <a:pt x="527470" y="1723368"/>
                  <a:pt x="502238" y="1721482"/>
                  <a:pt x="477435" y="1716871"/>
                </a:cubicBezTo>
                <a:cubicBezTo>
                  <a:pt x="471006" y="1720253"/>
                  <a:pt x="463643" y="1721425"/>
                  <a:pt x="456480" y="1720205"/>
                </a:cubicBezTo>
                <a:cubicBezTo>
                  <a:pt x="455623" y="1718586"/>
                  <a:pt x="454861" y="1716871"/>
                  <a:pt x="453622" y="1714586"/>
                </a:cubicBezTo>
                <a:cubicBezTo>
                  <a:pt x="452385" y="1712300"/>
                  <a:pt x="446955" y="1712204"/>
                  <a:pt x="447908" y="1709347"/>
                </a:cubicBezTo>
                <a:cubicBezTo>
                  <a:pt x="457433" y="1709347"/>
                  <a:pt x="468101" y="1710490"/>
                  <a:pt x="474578" y="1702489"/>
                </a:cubicBezTo>
                <a:lnTo>
                  <a:pt x="471720" y="1698298"/>
                </a:lnTo>
                <a:lnTo>
                  <a:pt x="463720" y="1698298"/>
                </a:lnTo>
                <a:lnTo>
                  <a:pt x="452003" y="1690868"/>
                </a:lnTo>
                <a:lnTo>
                  <a:pt x="444097" y="1690868"/>
                </a:lnTo>
                <a:lnTo>
                  <a:pt x="438573" y="1694583"/>
                </a:lnTo>
                <a:lnTo>
                  <a:pt x="428191" y="1694583"/>
                </a:lnTo>
                <a:cubicBezTo>
                  <a:pt x="427429" y="1691440"/>
                  <a:pt x="432763" y="1690678"/>
                  <a:pt x="434763" y="1688868"/>
                </a:cubicBezTo>
                <a:cubicBezTo>
                  <a:pt x="434763" y="1686201"/>
                  <a:pt x="434763" y="1684677"/>
                  <a:pt x="437811" y="1683725"/>
                </a:cubicBezTo>
                <a:cubicBezTo>
                  <a:pt x="457909" y="1689820"/>
                  <a:pt x="476673" y="1668960"/>
                  <a:pt x="493532" y="1681438"/>
                </a:cubicBezTo>
                <a:cubicBezTo>
                  <a:pt x="494485" y="1692487"/>
                  <a:pt x="514869" y="1686487"/>
                  <a:pt x="520012" y="1681438"/>
                </a:cubicBezTo>
                <a:lnTo>
                  <a:pt x="520012" y="1674200"/>
                </a:lnTo>
                <a:cubicBezTo>
                  <a:pt x="512868" y="1670389"/>
                  <a:pt x="504105" y="1674771"/>
                  <a:pt x="497152" y="1668866"/>
                </a:cubicBezTo>
                <a:cubicBezTo>
                  <a:pt x="488294" y="1667817"/>
                  <a:pt x="474292" y="1678391"/>
                  <a:pt x="467529" y="1669342"/>
                </a:cubicBezTo>
                <a:cubicBezTo>
                  <a:pt x="466005" y="1664865"/>
                  <a:pt x="465910" y="1664865"/>
                  <a:pt x="457147" y="1665532"/>
                </a:cubicBezTo>
                <a:cubicBezTo>
                  <a:pt x="442955" y="1677248"/>
                  <a:pt x="434763" y="1669532"/>
                  <a:pt x="416666" y="1669818"/>
                </a:cubicBezTo>
                <a:cubicBezTo>
                  <a:pt x="413246" y="1672008"/>
                  <a:pt x="409179" y="1672951"/>
                  <a:pt x="405141" y="1672485"/>
                </a:cubicBezTo>
                <a:lnTo>
                  <a:pt x="395616" y="1666961"/>
                </a:lnTo>
                <a:lnTo>
                  <a:pt x="395616" y="1660007"/>
                </a:lnTo>
                <a:lnTo>
                  <a:pt x="382185" y="1652102"/>
                </a:lnTo>
                <a:lnTo>
                  <a:pt x="382185" y="1648482"/>
                </a:lnTo>
                <a:cubicBezTo>
                  <a:pt x="413618" y="1640291"/>
                  <a:pt x="458385" y="1662769"/>
                  <a:pt x="485912" y="1644100"/>
                </a:cubicBezTo>
                <a:cubicBezTo>
                  <a:pt x="470101" y="1642672"/>
                  <a:pt x="450860" y="1639909"/>
                  <a:pt x="436764" y="1646958"/>
                </a:cubicBezTo>
                <a:cubicBezTo>
                  <a:pt x="428867" y="1645548"/>
                  <a:pt x="421428" y="1642290"/>
                  <a:pt x="415046" y="1637433"/>
                </a:cubicBezTo>
                <a:cubicBezTo>
                  <a:pt x="415046" y="1636100"/>
                  <a:pt x="414570" y="1634861"/>
                  <a:pt x="414380" y="1633718"/>
                </a:cubicBezTo>
                <a:cubicBezTo>
                  <a:pt x="409998" y="1630956"/>
                  <a:pt x="404093" y="1632861"/>
                  <a:pt x="398949" y="1632194"/>
                </a:cubicBezTo>
                <a:cubicBezTo>
                  <a:pt x="383995" y="1637719"/>
                  <a:pt x="364469" y="1644196"/>
                  <a:pt x="349324" y="1641719"/>
                </a:cubicBezTo>
                <a:lnTo>
                  <a:pt x="349324" y="1634099"/>
                </a:lnTo>
                <a:cubicBezTo>
                  <a:pt x="372375" y="1624574"/>
                  <a:pt x="399140" y="1626003"/>
                  <a:pt x="425047" y="1625146"/>
                </a:cubicBezTo>
                <a:lnTo>
                  <a:pt x="434572" y="1619049"/>
                </a:lnTo>
                <a:cubicBezTo>
                  <a:pt x="436001" y="1599143"/>
                  <a:pt x="407807" y="1616859"/>
                  <a:pt x="396472" y="1612859"/>
                </a:cubicBezTo>
                <a:cubicBezTo>
                  <a:pt x="386947" y="1603334"/>
                  <a:pt x="377422" y="1608763"/>
                  <a:pt x="365707" y="1610287"/>
                </a:cubicBezTo>
                <a:cubicBezTo>
                  <a:pt x="352372" y="1603905"/>
                  <a:pt x="336560" y="1602285"/>
                  <a:pt x="322844" y="1597333"/>
                </a:cubicBezTo>
                <a:lnTo>
                  <a:pt x="322844" y="1593809"/>
                </a:lnTo>
                <a:lnTo>
                  <a:pt x="329417" y="1589808"/>
                </a:lnTo>
                <a:cubicBezTo>
                  <a:pt x="329417" y="1588569"/>
                  <a:pt x="329417" y="1587332"/>
                  <a:pt x="329417" y="1586093"/>
                </a:cubicBezTo>
                <a:cubicBezTo>
                  <a:pt x="381137" y="1562376"/>
                  <a:pt x="242358" y="1567996"/>
                  <a:pt x="227880" y="1566186"/>
                </a:cubicBezTo>
                <a:cubicBezTo>
                  <a:pt x="222451" y="1567329"/>
                  <a:pt x="224642" y="1572663"/>
                  <a:pt x="218355" y="1574759"/>
                </a:cubicBezTo>
                <a:cubicBezTo>
                  <a:pt x="211212" y="1587712"/>
                  <a:pt x="187971" y="1578092"/>
                  <a:pt x="173397" y="1580854"/>
                </a:cubicBezTo>
                <a:cubicBezTo>
                  <a:pt x="172540" y="1582474"/>
                  <a:pt x="171587" y="1584093"/>
                  <a:pt x="169587" y="1587426"/>
                </a:cubicBezTo>
                <a:cubicBezTo>
                  <a:pt x="164539" y="1597904"/>
                  <a:pt x="91958" y="1593142"/>
                  <a:pt x="108723" y="1606476"/>
                </a:cubicBezTo>
                <a:cubicBezTo>
                  <a:pt x="127773" y="1605619"/>
                  <a:pt x="145489" y="1606476"/>
                  <a:pt x="157871" y="1619526"/>
                </a:cubicBezTo>
                <a:lnTo>
                  <a:pt x="157871" y="1622860"/>
                </a:lnTo>
                <a:lnTo>
                  <a:pt x="164539" y="1626860"/>
                </a:lnTo>
                <a:lnTo>
                  <a:pt x="164539" y="1630480"/>
                </a:lnTo>
                <a:cubicBezTo>
                  <a:pt x="104055" y="1654673"/>
                  <a:pt x="166635" y="1643433"/>
                  <a:pt x="190637" y="1656388"/>
                </a:cubicBezTo>
                <a:cubicBezTo>
                  <a:pt x="176636" y="1658102"/>
                  <a:pt x="163110" y="1661150"/>
                  <a:pt x="147966" y="1661722"/>
                </a:cubicBezTo>
                <a:lnTo>
                  <a:pt x="132726" y="1671247"/>
                </a:lnTo>
                <a:cubicBezTo>
                  <a:pt x="135869" y="1674009"/>
                  <a:pt x="141298" y="1672675"/>
                  <a:pt x="144822" y="1674771"/>
                </a:cubicBezTo>
                <a:cubicBezTo>
                  <a:pt x="154347" y="1680486"/>
                  <a:pt x="157776" y="1672104"/>
                  <a:pt x="167301" y="1673057"/>
                </a:cubicBezTo>
                <a:cubicBezTo>
                  <a:pt x="181684" y="1684296"/>
                  <a:pt x="200162" y="1667532"/>
                  <a:pt x="214069" y="1676581"/>
                </a:cubicBezTo>
                <a:cubicBezTo>
                  <a:pt x="223594" y="1668770"/>
                  <a:pt x="231023" y="1676581"/>
                  <a:pt x="242073" y="1680200"/>
                </a:cubicBezTo>
                <a:cubicBezTo>
                  <a:pt x="259503" y="1682105"/>
                  <a:pt x="282458" y="1681819"/>
                  <a:pt x="299223" y="1687820"/>
                </a:cubicBezTo>
                <a:cubicBezTo>
                  <a:pt x="307319" y="1687820"/>
                  <a:pt x="331417" y="1685820"/>
                  <a:pt x="313415" y="1694393"/>
                </a:cubicBezTo>
                <a:cubicBezTo>
                  <a:pt x="309224" y="1695345"/>
                  <a:pt x="309224" y="1692392"/>
                  <a:pt x="311320" y="1692487"/>
                </a:cubicBezTo>
                <a:cubicBezTo>
                  <a:pt x="297889" y="1691821"/>
                  <a:pt x="296365" y="1688963"/>
                  <a:pt x="286078" y="1694964"/>
                </a:cubicBezTo>
                <a:cubicBezTo>
                  <a:pt x="258837" y="1694488"/>
                  <a:pt x="233310" y="1691154"/>
                  <a:pt x="208164" y="1701822"/>
                </a:cubicBezTo>
                <a:cubicBezTo>
                  <a:pt x="193971" y="1707727"/>
                  <a:pt x="149680" y="1692297"/>
                  <a:pt x="151014" y="1712109"/>
                </a:cubicBezTo>
                <a:cubicBezTo>
                  <a:pt x="162538" y="1712109"/>
                  <a:pt x="174540" y="1725158"/>
                  <a:pt x="187399" y="1724587"/>
                </a:cubicBezTo>
                <a:cubicBezTo>
                  <a:pt x="190257" y="1722872"/>
                  <a:pt x="190257" y="1722872"/>
                  <a:pt x="184256" y="1719253"/>
                </a:cubicBezTo>
                <a:cubicBezTo>
                  <a:pt x="189876" y="1714776"/>
                  <a:pt x="199401" y="1719253"/>
                  <a:pt x="206449" y="1714109"/>
                </a:cubicBezTo>
                <a:cubicBezTo>
                  <a:pt x="212259" y="1714109"/>
                  <a:pt x="209402" y="1717538"/>
                  <a:pt x="210830" y="1719443"/>
                </a:cubicBezTo>
                <a:cubicBezTo>
                  <a:pt x="215812" y="1723529"/>
                  <a:pt x="222251" y="1725396"/>
                  <a:pt x="228642" y="1724587"/>
                </a:cubicBezTo>
                <a:lnTo>
                  <a:pt x="239025" y="1717157"/>
                </a:lnTo>
                <a:cubicBezTo>
                  <a:pt x="249978" y="1715824"/>
                  <a:pt x="270933" y="1735255"/>
                  <a:pt x="269790" y="1715538"/>
                </a:cubicBezTo>
                <a:cubicBezTo>
                  <a:pt x="280173" y="1701726"/>
                  <a:pt x="295888" y="1706966"/>
                  <a:pt x="311986" y="1706013"/>
                </a:cubicBezTo>
                <a:cubicBezTo>
                  <a:pt x="317415" y="1711251"/>
                  <a:pt x="329797" y="1707632"/>
                  <a:pt x="328560" y="1714966"/>
                </a:cubicBezTo>
                <a:lnTo>
                  <a:pt x="322082" y="1718967"/>
                </a:lnTo>
                <a:lnTo>
                  <a:pt x="322082" y="1722491"/>
                </a:lnTo>
                <a:lnTo>
                  <a:pt x="328369" y="1726396"/>
                </a:lnTo>
                <a:cubicBezTo>
                  <a:pt x="307033" y="1737160"/>
                  <a:pt x="280744" y="1734683"/>
                  <a:pt x="258360" y="1742684"/>
                </a:cubicBezTo>
                <a:cubicBezTo>
                  <a:pt x="248835" y="1743541"/>
                  <a:pt x="242358" y="1750590"/>
                  <a:pt x="233881" y="1743256"/>
                </a:cubicBezTo>
                <a:cubicBezTo>
                  <a:pt x="228137" y="1745675"/>
                  <a:pt x="222603" y="1748542"/>
                  <a:pt x="217307" y="1751828"/>
                </a:cubicBezTo>
                <a:lnTo>
                  <a:pt x="217307" y="1759353"/>
                </a:lnTo>
                <a:lnTo>
                  <a:pt x="223118" y="1763163"/>
                </a:lnTo>
                <a:cubicBezTo>
                  <a:pt x="215403" y="1771069"/>
                  <a:pt x="201877" y="1766020"/>
                  <a:pt x="194543" y="1772688"/>
                </a:cubicBezTo>
                <a:cubicBezTo>
                  <a:pt x="185875" y="1771640"/>
                  <a:pt x="171016" y="1773926"/>
                  <a:pt x="169873" y="1782213"/>
                </a:cubicBezTo>
                <a:lnTo>
                  <a:pt x="150823" y="1792595"/>
                </a:lnTo>
                <a:lnTo>
                  <a:pt x="150823" y="1798119"/>
                </a:lnTo>
                <a:cubicBezTo>
                  <a:pt x="141565" y="1799824"/>
                  <a:pt x="132649" y="1803044"/>
                  <a:pt x="124438" y="1807644"/>
                </a:cubicBezTo>
                <a:cubicBezTo>
                  <a:pt x="143488" y="1819551"/>
                  <a:pt x="165206" y="1811550"/>
                  <a:pt x="183398" y="1799072"/>
                </a:cubicBezTo>
                <a:lnTo>
                  <a:pt x="183398" y="1793357"/>
                </a:lnTo>
                <a:cubicBezTo>
                  <a:pt x="192923" y="1790499"/>
                  <a:pt x="226261" y="1784785"/>
                  <a:pt x="223118" y="1800024"/>
                </a:cubicBezTo>
                <a:lnTo>
                  <a:pt x="216831" y="1804025"/>
                </a:lnTo>
                <a:cubicBezTo>
                  <a:pt x="220927" y="1807073"/>
                  <a:pt x="226928" y="1805168"/>
                  <a:pt x="233691" y="1805930"/>
                </a:cubicBezTo>
                <a:lnTo>
                  <a:pt x="244168" y="1798310"/>
                </a:lnTo>
                <a:cubicBezTo>
                  <a:pt x="256551" y="1796310"/>
                  <a:pt x="262266" y="1802120"/>
                  <a:pt x="272743" y="1801834"/>
                </a:cubicBezTo>
                <a:cubicBezTo>
                  <a:pt x="284554" y="1791071"/>
                  <a:pt x="298460" y="1798215"/>
                  <a:pt x="311796" y="1791166"/>
                </a:cubicBezTo>
                <a:cubicBezTo>
                  <a:pt x="338180" y="1791833"/>
                  <a:pt x="368374" y="1799834"/>
                  <a:pt x="393330" y="1785737"/>
                </a:cubicBezTo>
                <a:cubicBezTo>
                  <a:pt x="393330" y="1778879"/>
                  <a:pt x="401902" y="1781451"/>
                  <a:pt x="406950" y="1778117"/>
                </a:cubicBezTo>
                <a:lnTo>
                  <a:pt x="406950" y="1774498"/>
                </a:lnTo>
                <a:cubicBezTo>
                  <a:pt x="410855" y="1771164"/>
                  <a:pt x="416475" y="1773069"/>
                  <a:pt x="422381" y="1772498"/>
                </a:cubicBezTo>
                <a:cubicBezTo>
                  <a:pt x="431048" y="1777832"/>
                  <a:pt x="438859" y="1775640"/>
                  <a:pt x="450956" y="1776022"/>
                </a:cubicBezTo>
                <a:lnTo>
                  <a:pt x="460481" y="1768878"/>
                </a:lnTo>
                <a:cubicBezTo>
                  <a:pt x="476102" y="1771164"/>
                  <a:pt x="485722" y="1759353"/>
                  <a:pt x="498581" y="1770783"/>
                </a:cubicBezTo>
                <a:cubicBezTo>
                  <a:pt x="452766" y="1787166"/>
                  <a:pt x="499057" y="1780308"/>
                  <a:pt x="515059" y="1790881"/>
                </a:cubicBezTo>
                <a:cubicBezTo>
                  <a:pt x="527823" y="1793929"/>
                  <a:pt x="552207" y="1778022"/>
                  <a:pt x="557636" y="1792881"/>
                </a:cubicBezTo>
                <a:cubicBezTo>
                  <a:pt x="548111" y="1797643"/>
                  <a:pt x="538586" y="1806787"/>
                  <a:pt x="528013" y="1798501"/>
                </a:cubicBezTo>
                <a:cubicBezTo>
                  <a:pt x="513535" y="1806978"/>
                  <a:pt x="496962" y="1790595"/>
                  <a:pt x="482674" y="1805358"/>
                </a:cubicBezTo>
                <a:cubicBezTo>
                  <a:pt x="445907" y="1779451"/>
                  <a:pt x="401902" y="1792691"/>
                  <a:pt x="363707" y="1805358"/>
                </a:cubicBezTo>
                <a:cubicBezTo>
                  <a:pt x="358182" y="1807740"/>
                  <a:pt x="361516" y="1811074"/>
                  <a:pt x="360373" y="1814217"/>
                </a:cubicBezTo>
                <a:cubicBezTo>
                  <a:pt x="370851" y="1825933"/>
                  <a:pt x="389424" y="1812979"/>
                  <a:pt x="396758" y="1826980"/>
                </a:cubicBezTo>
                <a:cubicBezTo>
                  <a:pt x="395901" y="1826980"/>
                  <a:pt x="392663" y="1826123"/>
                  <a:pt x="393425" y="1823742"/>
                </a:cubicBezTo>
                <a:cubicBezTo>
                  <a:pt x="388281" y="1823742"/>
                  <a:pt x="385138" y="1827076"/>
                  <a:pt x="380280" y="1829266"/>
                </a:cubicBezTo>
                <a:cubicBezTo>
                  <a:pt x="376661" y="1843458"/>
                  <a:pt x="389805" y="1844887"/>
                  <a:pt x="399807" y="1840506"/>
                </a:cubicBezTo>
                <a:cubicBezTo>
                  <a:pt x="399997" y="1835810"/>
                  <a:pt x="398949" y="1831143"/>
                  <a:pt x="396758" y="1826980"/>
                </a:cubicBezTo>
                <a:cubicBezTo>
                  <a:pt x="396758" y="1826980"/>
                  <a:pt x="396758" y="1826980"/>
                  <a:pt x="396758" y="1826980"/>
                </a:cubicBezTo>
                <a:cubicBezTo>
                  <a:pt x="403616" y="1817455"/>
                  <a:pt x="415808" y="1835172"/>
                  <a:pt x="424762" y="1834982"/>
                </a:cubicBezTo>
                <a:cubicBezTo>
                  <a:pt x="428705" y="1835219"/>
                  <a:pt x="432525" y="1836505"/>
                  <a:pt x="435811" y="1838696"/>
                </a:cubicBezTo>
                <a:lnTo>
                  <a:pt x="450575" y="1838696"/>
                </a:lnTo>
                <a:lnTo>
                  <a:pt x="460100" y="1831552"/>
                </a:lnTo>
                <a:cubicBezTo>
                  <a:pt x="499057" y="1836505"/>
                  <a:pt x="641837" y="1817932"/>
                  <a:pt x="524584" y="1849935"/>
                </a:cubicBezTo>
                <a:cubicBezTo>
                  <a:pt x="510296" y="1846221"/>
                  <a:pt x="495476" y="1844992"/>
                  <a:pt x="480769" y="1846316"/>
                </a:cubicBezTo>
                <a:lnTo>
                  <a:pt x="478007" y="1851269"/>
                </a:lnTo>
                <a:cubicBezTo>
                  <a:pt x="486008" y="1859270"/>
                  <a:pt x="497057" y="1855079"/>
                  <a:pt x="504962" y="1859460"/>
                </a:cubicBezTo>
                <a:lnTo>
                  <a:pt x="504962" y="1862699"/>
                </a:lnTo>
                <a:lnTo>
                  <a:pt x="511154" y="1866699"/>
                </a:lnTo>
                <a:cubicBezTo>
                  <a:pt x="506867" y="1869938"/>
                  <a:pt x="488198" y="1864033"/>
                  <a:pt x="491532" y="1877082"/>
                </a:cubicBezTo>
                <a:lnTo>
                  <a:pt x="486103" y="1880892"/>
                </a:lnTo>
                <a:cubicBezTo>
                  <a:pt x="501000" y="1888045"/>
                  <a:pt x="518107" y="1889036"/>
                  <a:pt x="533728" y="1883654"/>
                </a:cubicBezTo>
                <a:cubicBezTo>
                  <a:pt x="550397" y="1885749"/>
                  <a:pt x="595069" y="1894132"/>
                  <a:pt x="547920" y="1894036"/>
                </a:cubicBezTo>
                <a:cubicBezTo>
                  <a:pt x="538395" y="1910419"/>
                  <a:pt x="531347" y="1892989"/>
                  <a:pt x="518393" y="1899561"/>
                </a:cubicBezTo>
                <a:lnTo>
                  <a:pt x="518393" y="1903371"/>
                </a:lnTo>
                <a:cubicBezTo>
                  <a:pt x="523251" y="1908800"/>
                  <a:pt x="541062" y="1907467"/>
                  <a:pt x="537443" y="1914706"/>
                </a:cubicBezTo>
                <a:cubicBezTo>
                  <a:pt x="526965" y="1919278"/>
                  <a:pt x="515726" y="1906705"/>
                  <a:pt x="505725" y="1917754"/>
                </a:cubicBezTo>
                <a:cubicBezTo>
                  <a:pt x="507725" y="1921373"/>
                  <a:pt x="515916" y="1918611"/>
                  <a:pt x="518393" y="1921659"/>
                </a:cubicBezTo>
                <a:lnTo>
                  <a:pt x="518393" y="1925374"/>
                </a:lnTo>
                <a:cubicBezTo>
                  <a:pt x="525346" y="1930993"/>
                  <a:pt x="533728" y="1929850"/>
                  <a:pt x="541253" y="1934899"/>
                </a:cubicBezTo>
                <a:lnTo>
                  <a:pt x="554683" y="1927945"/>
                </a:lnTo>
                <a:cubicBezTo>
                  <a:pt x="558588" y="1929183"/>
                  <a:pt x="557636" y="1931184"/>
                  <a:pt x="557826" y="1932994"/>
                </a:cubicBezTo>
                <a:lnTo>
                  <a:pt x="551254" y="1936994"/>
                </a:lnTo>
                <a:lnTo>
                  <a:pt x="551254" y="1947948"/>
                </a:lnTo>
                <a:cubicBezTo>
                  <a:pt x="564875" y="1960902"/>
                  <a:pt x="590116" y="1941566"/>
                  <a:pt x="602594" y="1952329"/>
                </a:cubicBezTo>
                <a:cubicBezTo>
                  <a:pt x="590650" y="1954282"/>
                  <a:pt x="579115" y="1958244"/>
                  <a:pt x="568495" y="1964045"/>
                </a:cubicBezTo>
                <a:cubicBezTo>
                  <a:pt x="563541" y="1966045"/>
                  <a:pt x="549445" y="1961093"/>
                  <a:pt x="551730" y="1970332"/>
                </a:cubicBezTo>
                <a:cubicBezTo>
                  <a:pt x="582496" y="1987762"/>
                  <a:pt x="549445" y="1976904"/>
                  <a:pt x="551730" y="1989382"/>
                </a:cubicBezTo>
                <a:lnTo>
                  <a:pt x="564398" y="1994525"/>
                </a:lnTo>
                <a:lnTo>
                  <a:pt x="564398" y="2003384"/>
                </a:lnTo>
                <a:lnTo>
                  <a:pt x="557445" y="2007669"/>
                </a:lnTo>
                <a:lnTo>
                  <a:pt x="560112" y="2012623"/>
                </a:lnTo>
                <a:cubicBezTo>
                  <a:pt x="568018" y="2012623"/>
                  <a:pt x="595164" y="2014432"/>
                  <a:pt x="579162" y="2003955"/>
                </a:cubicBezTo>
                <a:cubicBezTo>
                  <a:pt x="573733" y="1999097"/>
                  <a:pt x="586496" y="1997383"/>
                  <a:pt x="584877" y="1992906"/>
                </a:cubicBezTo>
                <a:cubicBezTo>
                  <a:pt x="590116" y="1988048"/>
                  <a:pt x="601355" y="1991477"/>
                  <a:pt x="607642" y="1990524"/>
                </a:cubicBezTo>
                <a:cubicBezTo>
                  <a:pt x="615167" y="1982142"/>
                  <a:pt x="608690" y="1963950"/>
                  <a:pt x="610690" y="1952424"/>
                </a:cubicBezTo>
                <a:lnTo>
                  <a:pt x="617453" y="1948329"/>
                </a:lnTo>
                <a:lnTo>
                  <a:pt x="617453" y="1933184"/>
                </a:lnTo>
                <a:lnTo>
                  <a:pt x="608976" y="1931565"/>
                </a:lnTo>
                <a:cubicBezTo>
                  <a:pt x="598784" y="1939375"/>
                  <a:pt x="585068" y="1931565"/>
                  <a:pt x="574685" y="1939185"/>
                </a:cubicBezTo>
                <a:cubicBezTo>
                  <a:pt x="561160" y="1921850"/>
                  <a:pt x="598498" y="1929660"/>
                  <a:pt x="607356" y="1928136"/>
                </a:cubicBezTo>
                <a:cubicBezTo>
                  <a:pt x="614405" y="1923964"/>
                  <a:pt x="622968" y="1923269"/>
                  <a:pt x="630597" y="1926231"/>
                </a:cubicBezTo>
                <a:lnTo>
                  <a:pt x="630597" y="1937280"/>
                </a:lnTo>
                <a:lnTo>
                  <a:pt x="624025" y="1941280"/>
                </a:lnTo>
                <a:lnTo>
                  <a:pt x="624025" y="1981571"/>
                </a:lnTo>
                <a:lnTo>
                  <a:pt x="617262" y="1985762"/>
                </a:lnTo>
                <a:lnTo>
                  <a:pt x="617262" y="1996525"/>
                </a:lnTo>
                <a:cubicBezTo>
                  <a:pt x="608594" y="2001764"/>
                  <a:pt x="608594" y="2002050"/>
                  <a:pt x="617262" y="2007193"/>
                </a:cubicBezTo>
                <a:lnTo>
                  <a:pt x="617262" y="2014052"/>
                </a:lnTo>
                <a:lnTo>
                  <a:pt x="624025" y="2018528"/>
                </a:lnTo>
                <a:lnTo>
                  <a:pt x="624025" y="2053199"/>
                </a:lnTo>
                <a:lnTo>
                  <a:pt x="630788" y="2057390"/>
                </a:lnTo>
                <a:lnTo>
                  <a:pt x="630788" y="2171690"/>
                </a:lnTo>
                <a:lnTo>
                  <a:pt x="624406" y="2175595"/>
                </a:lnTo>
                <a:lnTo>
                  <a:pt x="624406" y="2179119"/>
                </a:lnTo>
                <a:lnTo>
                  <a:pt x="631169" y="2183310"/>
                </a:lnTo>
                <a:lnTo>
                  <a:pt x="631169" y="2208838"/>
                </a:lnTo>
                <a:cubicBezTo>
                  <a:pt x="642027" y="2211505"/>
                  <a:pt x="632883" y="2223982"/>
                  <a:pt x="643266" y="2226650"/>
                </a:cubicBezTo>
                <a:cubicBezTo>
                  <a:pt x="644094" y="2231488"/>
                  <a:pt x="644352" y="2236412"/>
                  <a:pt x="644028" y="2241318"/>
                </a:cubicBezTo>
                <a:lnTo>
                  <a:pt x="637741" y="2245604"/>
                </a:lnTo>
                <a:lnTo>
                  <a:pt x="637741" y="2281799"/>
                </a:lnTo>
                <a:lnTo>
                  <a:pt x="630979" y="2285990"/>
                </a:lnTo>
                <a:lnTo>
                  <a:pt x="630979" y="2307898"/>
                </a:lnTo>
                <a:lnTo>
                  <a:pt x="624406" y="2311898"/>
                </a:lnTo>
                <a:lnTo>
                  <a:pt x="624406" y="2381812"/>
                </a:lnTo>
                <a:lnTo>
                  <a:pt x="630121" y="2385050"/>
                </a:lnTo>
                <a:cubicBezTo>
                  <a:pt x="632312" y="2392194"/>
                  <a:pt x="629550" y="2400100"/>
                  <a:pt x="631455" y="2407910"/>
                </a:cubicBezTo>
                <a:lnTo>
                  <a:pt x="636122" y="2410482"/>
                </a:lnTo>
                <a:cubicBezTo>
                  <a:pt x="637712" y="2431789"/>
                  <a:pt x="637712" y="2453182"/>
                  <a:pt x="636122" y="2474490"/>
                </a:cubicBezTo>
                <a:cubicBezTo>
                  <a:pt x="622787" y="2487634"/>
                  <a:pt x="634121" y="2516876"/>
                  <a:pt x="630597" y="2536117"/>
                </a:cubicBezTo>
                <a:lnTo>
                  <a:pt x="636884" y="2540308"/>
                </a:lnTo>
                <a:lnTo>
                  <a:pt x="636884" y="2561929"/>
                </a:lnTo>
                <a:lnTo>
                  <a:pt x="643646" y="2566120"/>
                </a:lnTo>
                <a:lnTo>
                  <a:pt x="643646" y="2595267"/>
                </a:lnTo>
                <a:lnTo>
                  <a:pt x="650219" y="2599268"/>
                </a:lnTo>
                <a:lnTo>
                  <a:pt x="650219" y="2654417"/>
                </a:lnTo>
                <a:lnTo>
                  <a:pt x="643456" y="2658608"/>
                </a:lnTo>
                <a:lnTo>
                  <a:pt x="643456" y="2687850"/>
                </a:lnTo>
                <a:cubicBezTo>
                  <a:pt x="629930" y="2696041"/>
                  <a:pt x="640217" y="2718425"/>
                  <a:pt x="637169" y="2731855"/>
                </a:cubicBezTo>
                <a:lnTo>
                  <a:pt x="624311" y="2739095"/>
                </a:lnTo>
                <a:lnTo>
                  <a:pt x="624311" y="2790339"/>
                </a:lnTo>
                <a:lnTo>
                  <a:pt x="617548" y="2794530"/>
                </a:lnTo>
                <a:lnTo>
                  <a:pt x="617548" y="2801769"/>
                </a:lnTo>
                <a:lnTo>
                  <a:pt x="623930" y="2805674"/>
                </a:lnTo>
                <a:lnTo>
                  <a:pt x="623930" y="2809294"/>
                </a:lnTo>
                <a:cubicBezTo>
                  <a:pt x="614405" y="2811866"/>
                  <a:pt x="618882" y="2821200"/>
                  <a:pt x="617072" y="2827486"/>
                </a:cubicBezTo>
                <a:cubicBezTo>
                  <a:pt x="624978" y="2830249"/>
                  <a:pt x="624311" y="2834535"/>
                  <a:pt x="624025" y="2841869"/>
                </a:cubicBezTo>
                <a:cubicBezTo>
                  <a:pt x="622501" y="2842917"/>
                  <a:pt x="620501" y="2844250"/>
                  <a:pt x="617929" y="2846155"/>
                </a:cubicBezTo>
                <a:lnTo>
                  <a:pt x="617929" y="2853299"/>
                </a:lnTo>
                <a:lnTo>
                  <a:pt x="623739" y="2857109"/>
                </a:lnTo>
                <a:lnTo>
                  <a:pt x="623739" y="2897209"/>
                </a:lnTo>
                <a:lnTo>
                  <a:pt x="630502" y="2901305"/>
                </a:lnTo>
                <a:lnTo>
                  <a:pt x="630502" y="2904925"/>
                </a:lnTo>
                <a:lnTo>
                  <a:pt x="624120" y="2908735"/>
                </a:lnTo>
                <a:lnTo>
                  <a:pt x="624120" y="2963980"/>
                </a:lnTo>
                <a:cubicBezTo>
                  <a:pt x="638694" y="2974362"/>
                  <a:pt x="626978" y="3002556"/>
                  <a:pt x="630597" y="3019225"/>
                </a:cubicBezTo>
                <a:cubicBezTo>
                  <a:pt x="637836" y="3021510"/>
                  <a:pt x="637455" y="3026844"/>
                  <a:pt x="637169" y="3032941"/>
                </a:cubicBezTo>
                <a:cubicBezTo>
                  <a:pt x="630788" y="3037703"/>
                  <a:pt x="627644" y="3040751"/>
                  <a:pt x="637169" y="3044847"/>
                </a:cubicBezTo>
                <a:lnTo>
                  <a:pt x="637169" y="3107521"/>
                </a:lnTo>
                <a:lnTo>
                  <a:pt x="630979" y="3111426"/>
                </a:lnTo>
                <a:lnTo>
                  <a:pt x="630979" y="3122285"/>
                </a:lnTo>
                <a:lnTo>
                  <a:pt x="637265" y="3126191"/>
                </a:lnTo>
                <a:lnTo>
                  <a:pt x="637265" y="3129524"/>
                </a:lnTo>
                <a:lnTo>
                  <a:pt x="630502" y="3133715"/>
                </a:lnTo>
                <a:lnTo>
                  <a:pt x="630502" y="3181340"/>
                </a:lnTo>
                <a:lnTo>
                  <a:pt x="625549" y="3184102"/>
                </a:lnTo>
                <a:cubicBezTo>
                  <a:pt x="623959" y="3204171"/>
                  <a:pt x="623959" y="3224327"/>
                  <a:pt x="625549" y="3244396"/>
                </a:cubicBezTo>
                <a:cubicBezTo>
                  <a:pt x="633455" y="3249158"/>
                  <a:pt x="633455" y="3249444"/>
                  <a:pt x="624787" y="3254778"/>
                </a:cubicBezTo>
                <a:lnTo>
                  <a:pt x="624787" y="3273161"/>
                </a:lnTo>
                <a:lnTo>
                  <a:pt x="631073" y="3277066"/>
                </a:lnTo>
                <a:lnTo>
                  <a:pt x="631073" y="3324691"/>
                </a:lnTo>
                <a:lnTo>
                  <a:pt x="624692" y="3328597"/>
                </a:lnTo>
                <a:lnTo>
                  <a:pt x="624692" y="3332121"/>
                </a:lnTo>
                <a:lnTo>
                  <a:pt x="630788" y="3335931"/>
                </a:lnTo>
                <a:lnTo>
                  <a:pt x="630788" y="3350790"/>
                </a:lnTo>
                <a:cubicBezTo>
                  <a:pt x="622215" y="3356029"/>
                  <a:pt x="622215" y="3356314"/>
                  <a:pt x="630216" y="3361172"/>
                </a:cubicBezTo>
                <a:cubicBezTo>
                  <a:pt x="631207" y="3364801"/>
                  <a:pt x="631531" y="3368573"/>
                  <a:pt x="631169" y="3372316"/>
                </a:cubicBezTo>
                <a:lnTo>
                  <a:pt x="624787" y="3376412"/>
                </a:lnTo>
                <a:lnTo>
                  <a:pt x="624787" y="3409178"/>
                </a:lnTo>
                <a:lnTo>
                  <a:pt x="618024" y="3413274"/>
                </a:lnTo>
                <a:lnTo>
                  <a:pt x="618024" y="3438896"/>
                </a:lnTo>
                <a:lnTo>
                  <a:pt x="611547" y="3442802"/>
                </a:lnTo>
                <a:lnTo>
                  <a:pt x="611547" y="3479473"/>
                </a:lnTo>
                <a:lnTo>
                  <a:pt x="617739" y="3483473"/>
                </a:lnTo>
                <a:cubicBezTo>
                  <a:pt x="610023" y="3485854"/>
                  <a:pt x="611642" y="3489760"/>
                  <a:pt x="611452" y="3493760"/>
                </a:cubicBezTo>
                <a:lnTo>
                  <a:pt x="617072" y="3497666"/>
                </a:lnTo>
                <a:cubicBezTo>
                  <a:pt x="610213" y="3502714"/>
                  <a:pt x="608880" y="3504809"/>
                  <a:pt x="617929" y="3509095"/>
                </a:cubicBezTo>
                <a:lnTo>
                  <a:pt x="617929" y="3545767"/>
                </a:lnTo>
                <a:lnTo>
                  <a:pt x="624406" y="3549672"/>
                </a:lnTo>
                <a:lnTo>
                  <a:pt x="624406" y="3582724"/>
                </a:lnTo>
                <a:lnTo>
                  <a:pt x="618405" y="3586629"/>
                </a:lnTo>
                <a:cubicBezTo>
                  <a:pt x="627930" y="3588629"/>
                  <a:pt x="627930" y="3616823"/>
                  <a:pt x="618405" y="3619109"/>
                </a:cubicBezTo>
                <a:cubicBezTo>
                  <a:pt x="616500" y="3622729"/>
                  <a:pt x="618405" y="3626348"/>
                  <a:pt x="617167" y="3629967"/>
                </a:cubicBezTo>
                <a:lnTo>
                  <a:pt x="623930" y="3634349"/>
                </a:lnTo>
                <a:lnTo>
                  <a:pt x="623930" y="3671116"/>
                </a:lnTo>
                <a:lnTo>
                  <a:pt x="617643" y="3674926"/>
                </a:lnTo>
                <a:lnTo>
                  <a:pt x="617643" y="3711692"/>
                </a:lnTo>
                <a:lnTo>
                  <a:pt x="624025" y="3715502"/>
                </a:lnTo>
                <a:lnTo>
                  <a:pt x="624025" y="3722741"/>
                </a:lnTo>
                <a:lnTo>
                  <a:pt x="617929" y="3726551"/>
                </a:lnTo>
                <a:lnTo>
                  <a:pt x="617929" y="3785606"/>
                </a:lnTo>
                <a:lnTo>
                  <a:pt x="622977" y="3788464"/>
                </a:lnTo>
                <a:cubicBezTo>
                  <a:pt x="613452" y="3796370"/>
                  <a:pt x="619072" y="3812848"/>
                  <a:pt x="617643" y="3825611"/>
                </a:cubicBezTo>
                <a:lnTo>
                  <a:pt x="623930" y="3829707"/>
                </a:lnTo>
                <a:lnTo>
                  <a:pt x="623930" y="3836660"/>
                </a:lnTo>
                <a:lnTo>
                  <a:pt x="630692" y="3840756"/>
                </a:lnTo>
                <a:lnTo>
                  <a:pt x="630692" y="3844375"/>
                </a:lnTo>
                <a:lnTo>
                  <a:pt x="624311" y="3848186"/>
                </a:lnTo>
                <a:lnTo>
                  <a:pt x="624311" y="3870188"/>
                </a:lnTo>
                <a:lnTo>
                  <a:pt x="630502" y="3874093"/>
                </a:lnTo>
                <a:cubicBezTo>
                  <a:pt x="631835" y="3877332"/>
                  <a:pt x="628692" y="3878951"/>
                  <a:pt x="624596" y="3880856"/>
                </a:cubicBezTo>
                <a:cubicBezTo>
                  <a:pt x="624596" y="3882951"/>
                  <a:pt x="624406" y="3885333"/>
                  <a:pt x="624025" y="3888000"/>
                </a:cubicBezTo>
                <a:lnTo>
                  <a:pt x="630312" y="3892382"/>
                </a:lnTo>
                <a:lnTo>
                  <a:pt x="630312" y="3899525"/>
                </a:lnTo>
                <a:lnTo>
                  <a:pt x="624406" y="3903430"/>
                </a:lnTo>
                <a:lnTo>
                  <a:pt x="624406" y="3962009"/>
                </a:lnTo>
                <a:lnTo>
                  <a:pt x="617643" y="3966105"/>
                </a:lnTo>
                <a:lnTo>
                  <a:pt x="617643" y="3969629"/>
                </a:lnTo>
                <a:lnTo>
                  <a:pt x="623930" y="3973534"/>
                </a:lnTo>
                <a:lnTo>
                  <a:pt x="618691" y="3976487"/>
                </a:lnTo>
                <a:cubicBezTo>
                  <a:pt x="617243" y="3985203"/>
                  <a:pt x="616891" y="3994109"/>
                  <a:pt x="617643" y="4002871"/>
                </a:cubicBezTo>
                <a:lnTo>
                  <a:pt x="612214" y="4005920"/>
                </a:lnTo>
                <a:cubicBezTo>
                  <a:pt x="610595" y="4029637"/>
                  <a:pt x="610595" y="4053449"/>
                  <a:pt x="612214" y="4077166"/>
                </a:cubicBezTo>
                <a:lnTo>
                  <a:pt x="617262" y="4080024"/>
                </a:lnTo>
                <a:lnTo>
                  <a:pt x="617262" y="4290145"/>
                </a:lnTo>
                <a:lnTo>
                  <a:pt x="611452" y="4293860"/>
                </a:lnTo>
                <a:cubicBezTo>
                  <a:pt x="611452" y="4294908"/>
                  <a:pt x="611452" y="4296146"/>
                  <a:pt x="611452" y="4297480"/>
                </a:cubicBezTo>
                <a:lnTo>
                  <a:pt x="617834" y="4301385"/>
                </a:lnTo>
                <a:lnTo>
                  <a:pt x="611547" y="4305100"/>
                </a:lnTo>
                <a:lnTo>
                  <a:pt x="611547" y="4334628"/>
                </a:lnTo>
                <a:cubicBezTo>
                  <a:pt x="621739" y="4337484"/>
                  <a:pt x="616976" y="4348915"/>
                  <a:pt x="618024" y="4356630"/>
                </a:cubicBezTo>
                <a:lnTo>
                  <a:pt x="611929" y="4360059"/>
                </a:lnTo>
                <a:cubicBezTo>
                  <a:pt x="610500" y="4367393"/>
                  <a:pt x="611929" y="4375299"/>
                  <a:pt x="610976" y="4382728"/>
                </a:cubicBezTo>
                <a:lnTo>
                  <a:pt x="605261" y="4385872"/>
                </a:lnTo>
                <a:lnTo>
                  <a:pt x="605261" y="4400730"/>
                </a:lnTo>
                <a:lnTo>
                  <a:pt x="611262" y="4404636"/>
                </a:lnTo>
                <a:lnTo>
                  <a:pt x="611262" y="4434449"/>
                </a:lnTo>
                <a:lnTo>
                  <a:pt x="604880" y="4438260"/>
                </a:lnTo>
                <a:lnTo>
                  <a:pt x="604880" y="4504458"/>
                </a:lnTo>
                <a:lnTo>
                  <a:pt x="598498" y="4508268"/>
                </a:lnTo>
                <a:lnTo>
                  <a:pt x="598498" y="4515507"/>
                </a:lnTo>
                <a:lnTo>
                  <a:pt x="605261" y="4519888"/>
                </a:lnTo>
                <a:lnTo>
                  <a:pt x="605261" y="4541606"/>
                </a:lnTo>
                <a:lnTo>
                  <a:pt x="610213" y="4544368"/>
                </a:lnTo>
                <a:cubicBezTo>
                  <a:pt x="610976" y="4546559"/>
                  <a:pt x="607071" y="4546940"/>
                  <a:pt x="605261" y="4548749"/>
                </a:cubicBezTo>
                <a:lnTo>
                  <a:pt x="605261" y="4570276"/>
                </a:lnTo>
                <a:lnTo>
                  <a:pt x="598498" y="4574562"/>
                </a:lnTo>
                <a:lnTo>
                  <a:pt x="598498" y="4585516"/>
                </a:lnTo>
                <a:close/>
                <a:moveTo>
                  <a:pt x="595260" y="1167469"/>
                </a:moveTo>
                <a:cubicBezTo>
                  <a:pt x="601641" y="1167469"/>
                  <a:pt x="608023" y="1167469"/>
                  <a:pt x="614310" y="1167469"/>
                </a:cubicBezTo>
                <a:cubicBezTo>
                  <a:pt x="619072" y="1163850"/>
                  <a:pt x="619834" y="1159278"/>
                  <a:pt x="614310" y="1156420"/>
                </a:cubicBezTo>
                <a:cubicBezTo>
                  <a:pt x="610452" y="1159278"/>
                  <a:pt x="605652" y="1160573"/>
                  <a:pt x="600879" y="1160040"/>
                </a:cubicBezTo>
                <a:lnTo>
                  <a:pt x="592021" y="1165374"/>
                </a:lnTo>
                <a:cubicBezTo>
                  <a:pt x="592116" y="1166136"/>
                  <a:pt x="592973" y="1167374"/>
                  <a:pt x="595260" y="1167374"/>
                </a:cubicBezTo>
                <a:close/>
                <a:moveTo>
                  <a:pt x="222451" y="1552089"/>
                </a:moveTo>
                <a:cubicBezTo>
                  <a:pt x="207306" y="1546374"/>
                  <a:pt x="210640" y="1559423"/>
                  <a:pt x="222451" y="1553327"/>
                </a:cubicBezTo>
                <a:cubicBezTo>
                  <a:pt x="222641" y="1552851"/>
                  <a:pt x="222832" y="1552374"/>
                  <a:pt x="222451" y="1552089"/>
                </a:cubicBezTo>
                <a:close/>
                <a:moveTo>
                  <a:pt x="237501" y="663978"/>
                </a:moveTo>
                <a:cubicBezTo>
                  <a:pt x="230471" y="662473"/>
                  <a:pt x="223194" y="662473"/>
                  <a:pt x="216164" y="663978"/>
                </a:cubicBezTo>
                <a:cubicBezTo>
                  <a:pt x="222756" y="667826"/>
                  <a:pt x="230909" y="667826"/>
                  <a:pt x="237501" y="663978"/>
                </a:cubicBezTo>
                <a:close/>
                <a:moveTo>
                  <a:pt x="280173" y="1536373"/>
                </a:moveTo>
                <a:cubicBezTo>
                  <a:pt x="297889" y="1527895"/>
                  <a:pt x="285411" y="1523323"/>
                  <a:pt x="272933" y="1525038"/>
                </a:cubicBezTo>
                <a:cubicBezTo>
                  <a:pt x="268428" y="1520971"/>
                  <a:pt x="261827" y="1520247"/>
                  <a:pt x="256551" y="1523228"/>
                </a:cubicBezTo>
                <a:lnTo>
                  <a:pt x="256551" y="1526943"/>
                </a:lnTo>
                <a:cubicBezTo>
                  <a:pt x="264075" y="1532944"/>
                  <a:pt x="271886" y="1531134"/>
                  <a:pt x="280173" y="1536373"/>
                </a:cubicBezTo>
                <a:close/>
                <a:moveTo>
                  <a:pt x="284173" y="543677"/>
                </a:moveTo>
                <a:cubicBezTo>
                  <a:pt x="285887" y="545677"/>
                  <a:pt x="289698" y="544630"/>
                  <a:pt x="292650" y="544820"/>
                </a:cubicBezTo>
                <a:cubicBezTo>
                  <a:pt x="297413" y="542344"/>
                  <a:pt x="297413" y="539962"/>
                  <a:pt x="292650" y="537486"/>
                </a:cubicBezTo>
                <a:cubicBezTo>
                  <a:pt x="290650" y="539391"/>
                  <a:pt x="283125" y="540819"/>
                  <a:pt x="284173" y="543677"/>
                </a:cubicBezTo>
                <a:close/>
                <a:moveTo>
                  <a:pt x="312748" y="1554566"/>
                </a:moveTo>
                <a:cubicBezTo>
                  <a:pt x="305033" y="1555899"/>
                  <a:pt x="300461" y="1549326"/>
                  <a:pt x="292460" y="1550851"/>
                </a:cubicBezTo>
                <a:lnTo>
                  <a:pt x="286745" y="1547136"/>
                </a:lnTo>
                <a:cubicBezTo>
                  <a:pt x="275219" y="1544278"/>
                  <a:pt x="269885" y="1560376"/>
                  <a:pt x="286745" y="1558280"/>
                </a:cubicBezTo>
                <a:lnTo>
                  <a:pt x="292364" y="1561899"/>
                </a:lnTo>
                <a:lnTo>
                  <a:pt x="312272" y="1561899"/>
                </a:lnTo>
                <a:cubicBezTo>
                  <a:pt x="317034" y="1557899"/>
                  <a:pt x="317034" y="1557899"/>
                  <a:pt x="312367" y="1554566"/>
                </a:cubicBezTo>
                <a:close/>
                <a:moveTo>
                  <a:pt x="320272" y="600637"/>
                </a:moveTo>
                <a:cubicBezTo>
                  <a:pt x="308176" y="599874"/>
                  <a:pt x="308176" y="599874"/>
                  <a:pt x="302937" y="601970"/>
                </a:cubicBezTo>
                <a:lnTo>
                  <a:pt x="302937" y="605399"/>
                </a:lnTo>
                <a:cubicBezTo>
                  <a:pt x="309176" y="608352"/>
                  <a:pt x="316415" y="608352"/>
                  <a:pt x="322654" y="605399"/>
                </a:cubicBezTo>
                <a:cubicBezTo>
                  <a:pt x="321797" y="603875"/>
                  <a:pt x="323702" y="601875"/>
                  <a:pt x="319892" y="600637"/>
                </a:cubicBezTo>
                <a:close/>
                <a:moveTo>
                  <a:pt x="358372" y="721700"/>
                </a:moveTo>
                <a:lnTo>
                  <a:pt x="344847" y="721700"/>
                </a:lnTo>
                <a:lnTo>
                  <a:pt x="336370" y="727319"/>
                </a:lnTo>
                <a:cubicBezTo>
                  <a:pt x="343133" y="731415"/>
                  <a:pt x="342466" y="738558"/>
                  <a:pt x="352086" y="736844"/>
                </a:cubicBezTo>
                <a:cubicBezTo>
                  <a:pt x="354658" y="734463"/>
                  <a:pt x="360087" y="733320"/>
                  <a:pt x="361611" y="730367"/>
                </a:cubicBezTo>
                <a:cubicBezTo>
                  <a:pt x="360849" y="727129"/>
                  <a:pt x="363992" y="723890"/>
                  <a:pt x="358658" y="721700"/>
                </a:cubicBezTo>
                <a:close/>
                <a:moveTo>
                  <a:pt x="407426" y="948108"/>
                </a:moveTo>
                <a:cubicBezTo>
                  <a:pt x="410570" y="932488"/>
                  <a:pt x="387614" y="941251"/>
                  <a:pt x="377995" y="939155"/>
                </a:cubicBezTo>
                <a:lnTo>
                  <a:pt x="369041" y="944299"/>
                </a:lnTo>
                <a:cubicBezTo>
                  <a:pt x="363897" y="962777"/>
                  <a:pt x="398568" y="951443"/>
                  <a:pt x="407426" y="948299"/>
                </a:cubicBezTo>
                <a:close/>
                <a:moveTo>
                  <a:pt x="368183" y="811996"/>
                </a:moveTo>
                <a:cubicBezTo>
                  <a:pt x="372194" y="814654"/>
                  <a:pt x="377413" y="814654"/>
                  <a:pt x="381423" y="811996"/>
                </a:cubicBezTo>
                <a:cubicBezTo>
                  <a:pt x="377413" y="809339"/>
                  <a:pt x="372194" y="809339"/>
                  <a:pt x="368183" y="811996"/>
                </a:cubicBezTo>
                <a:close/>
                <a:moveTo>
                  <a:pt x="369422" y="713127"/>
                </a:moveTo>
                <a:cubicBezTo>
                  <a:pt x="370851" y="715317"/>
                  <a:pt x="375041" y="713127"/>
                  <a:pt x="373708" y="711889"/>
                </a:cubicBezTo>
                <a:cubicBezTo>
                  <a:pt x="372375" y="710650"/>
                  <a:pt x="368183" y="711698"/>
                  <a:pt x="369422" y="713127"/>
                </a:cubicBezTo>
                <a:close/>
                <a:moveTo>
                  <a:pt x="414285" y="1600762"/>
                </a:moveTo>
                <a:cubicBezTo>
                  <a:pt x="410370" y="1598133"/>
                  <a:pt x="405245" y="1598133"/>
                  <a:pt x="401330" y="1600762"/>
                </a:cubicBezTo>
                <a:cubicBezTo>
                  <a:pt x="404760" y="1603429"/>
                  <a:pt x="415808" y="1609715"/>
                  <a:pt x="414285" y="1600762"/>
                </a:cubicBezTo>
                <a:close/>
                <a:moveTo>
                  <a:pt x="448479" y="891244"/>
                </a:moveTo>
                <a:lnTo>
                  <a:pt x="456957" y="891244"/>
                </a:lnTo>
                <a:cubicBezTo>
                  <a:pt x="466482" y="875433"/>
                  <a:pt x="489627" y="890101"/>
                  <a:pt x="503153" y="880481"/>
                </a:cubicBezTo>
                <a:cubicBezTo>
                  <a:pt x="506810" y="883872"/>
                  <a:pt x="512449" y="883872"/>
                  <a:pt x="516107" y="880481"/>
                </a:cubicBezTo>
                <a:cubicBezTo>
                  <a:pt x="536966" y="877909"/>
                  <a:pt x="558112" y="887244"/>
                  <a:pt x="577353" y="879148"/>
                </a:cubicBezTo>
                <a:cubicBezTo>
                  <a:pt x="578876" y="865527"/>
                  <a:pt x="500581" y="873337"/>
                  <a:pt x="486960" y="867717"/>
                </a:cubicBezTo>
                <a:cubicBezTo>
                  <a:pt x="484674" y="865241"/>
                  <a:pt x="478388" y="866003"/>
                  <a:pt x="479912" y="869432"/>
                </a:cubicBezTo>
                <a:cubicBezTo>
                  <a:pt x="470387" y="880195"/>
                  <a:pt x="451337" y="865146"/>
                  <a:pt x="435906" y="869432"/>
                </a:cubicBezTo>
                <a:lnTo>
                  <a:pt x="425810" y="876671"/>
                </a:lnTo>
                <a:cubicBezTo>
                  <a:pt x="417428" y="875052"/>
                  <a:pt x="412570" y="880957"/>
                  <a:pt x="405997" y="880576"/>
                </a:cubicBezTo>
                <a:lnTo>
                  <a:pt x="381137" y="894388"/>
                </a:lnTo>
                <a:lnTo>
                  <a:pt x="383709" y="898674"/>
                </a:lnTo>
                <a:cubicBezTo>
                  <a:pt x="393806" y="899626"/>
                  <a:pt x="402188" y="890673"/>
                  <a:pt x="411427" y="898674"/>
                </a:cubicBezTo>
                <a:cubicBezTo>
                  <a:pt x="416666" y="898102"/>
                  <a:pt x="422571" y="900007"/>
                  <a:pt x="427048" y="896959"/>
                </a:cubicBezTo>
                <a:lnTo>
                  <a:pt x="420857" y="893054"/>
                </a:lnTo>
                <a:lnTo>
                  <a:pt x="420857" y="889149"/>
                </a:lnTo>
                <a:cubicBezTo>
                  <a:pt x="425800" y="885472"/>
                  <a:pt x="431849" y="883586"/>
                  <a:pt x="438002" y="883815"/>
                </a:cubicBezTo>
                <a:close/>
                <a:moveTo>
                  <a:pt x="456957" y="938869"/>
                </a:moveTo>
                <a:lnTo>
                  <a:pt x="450480" y="938869"/>
                </a:lnTo>
                <a:cubicBezTo>
                  <a:pt x="445717" y="942489"/>
                  <a:pt x="445717" y="942489"/>
                  <a:pt x="450480" y="946204"/>
                </a:cubicBezTo>
                <a:lnTo>
                  <a:pt x="456861" y="946204"/>
                </a:lnTo>
                <a:cubicBezTo>
                  <a:pt x="461528" y="942870"/>
                  <a:pt x="461528" y="942870"/>
                  <a:pt x="456957" y="938774"/>
                </a:cubicBezTo>
                <a:close/>
                <a:moveTo>
                  <a:pt x="519250" y="1655626"/>
                </a:moveTo>
                <a:cubicBezTo>
                  <a:pt x="515535" y="1653149"/>
                  <a:pt x="504962" y="1646101"/>
                  <a:pt x="506201" y="1655626"/>
                </a:cubicBezTo>
                <a:cubicBezTo>
                  <a:pt x="510096" y="1658331"/>
                  <a:pt x="515240" y="1658445"/>
                  <a:pt x="519250" y="1655911"/>
                </a:cubicBezTo>
                <a:close/>
                <a:moveTo>
                  <a:pt x="522965" y="939060"/>
                </a:moveTo>
                <a:cubicBezTo>
                  <a:pt x="514392" y="938203"/>
                  <a:pt x="503915" y="940775"/>
                  <a:pt x="496962" y="935535"/>
                </a:cubicBezTo>
                <a:cubicBezTo>
                  <a:pt x="492285" y="935926"/>
                  <a:pt x="487627" y="934650"/>
                  <a:pt x="483817" y="931916"/>
                </a:cubicBezTo>
                <a:lnTo>
                  <a:pt x="467244" y="941441"/>
                </a:lnTo>
                <a:cubicBezTo>
                  <a:pt x="464005" y="949347"/>
                  <a:pt x="479531" y="946109"/>
                  <a:pt x="484579" y="942584"/>
                </a:cubicBezTo>
                <a:cubicBezTo>
                  <a:pt x="494104" y="943251"/>
                  <a:pt x="503057" y="941441"/>
                  <a:pt x="510582" y="946585"/>
                </a:cubicBezTo>
                <a:cubicBezTo>
                  <a:pt x="516202" y="946013"/>
                  <a:pt x="522107" y="947918"/>
                  <a:pt x="525917" y="944584"/>
                </a:cubicBezTo>
                <a:cubicBezTo>
                  <a:pt x="526013" y="940965"/>
                  <a:pt x="525917" y="940965"/>
                  <a:pt x="522965" y="939346"/>
                </a:cubicBezTo>
                <a:close/>
                <a:moveTo>
                  <a:pt x="603927" y="1694297"/>
                </a:moveTo>
                <a:cubicBezTo>
                  <a:pt x="583067" y="1690963"/>
                  <a:pt x="564875" y="1703822"/>
                  <a:pt x="545825" y="1699917"/>
                </a:cubicBezTo>
                <a:cubicBezTo>
                  <a:pt x="539538" y="1697250"/>
                  <a:pt x="539538" y="1697155"/>
                  <a:pt x="532490" y="1699917"/>
                </a:cubicBezTo>
                <a:cubicBezTo>
                  <a:pt x="536300" y="1711918"/>
                  <a:pt x="596403" y="1704203"/>
                  <a:pt x="611357" y="1704013"/>
                </a:cubicBezTo>
                <a:cubicBezTo>
                  <a:pt x="611166" y="1698584"/>
                  <a:pt x="612976" y="1694107"/>
                  <a:pt x="603927" y="1694583"/>
                </a:cubicBezTo>
                <a:close/>
                <a:moveTo>
                  <a:pt x="568780" y="1653911"/>
                </a:moveTo>
                <a:cubicBezTo>
                  <a:pt x="566875" y="1653911"/>
                  <a:pt x="566018" y="1654864"/>
                  <a:pt x="565256" y="1654578"/>
                </a:cubicBezTo>
                <a:lnTo>
                  <a:pt x="574781" y="1661150"/>
                </a:lnTo>
                <a:cubicBezTo>
                  <a:pt x="586020" y="1661150"/>
                  <a:pt x="595164" y="1662960"/>
                  <a:pt x="604023" y="1656007"/>
                </a:cubicBezTo>
                <a:cubicBezTo>
                  <a:pt x="594116" y="1651054"/>
                  <a:pt x="580210" y="1655244"/>
                  <a:pt x="568780" y="1654197"/>
                </a:cubicBezTo>
                <a:close/>
                <a:moveTo>
                  <a:pt x="578876" y="917438"/>
                </a:moveTo>
                <a:lnTo>
                  <a:pt x="575924" y="913056"/>
                </a:lnTo>
                <a:cubicBezTo>
                  <a:pt x="569161" y="913056"/>
                  <a:pt x="543729" y="915438"/>
                  <a:pt x="558779" y="907532"/>
                </a:cubicBezTo>
                <a:lnTo>
                  <a:pt x="540300" y="897150"/>
                </a:lnTo>
                <a:lnTo>
                  <a:pt x="536871" y="891054"/>
                </a:lnTo>
                <a:cubicBezTo>
                  <a:pt x="506677" y="893054"/>
                  <a:pt x="474387" y="884768"/>
                  <a:pt x="447717" y="899817"/>
                </a:cubicBezTo>
                <a:cubicBezTo>
                  <a:pt x="461719" y="902293"/>
                  <a:pt x="474959" y="916009"/>
                  <a:pt x="489627" y="916771"/>
                </a:cubicBezTo>
                <a:cubicBezTo>
                  <a:pt x="498581" y="909532"/>
                  <a:pt x="503915" y="915438"/>
                  <a:pt x="513916" y="916771"/>
                </a:cubicBezTo>
                <a:cubicBezTo>
                  <a:pt x="521240" y="918581"/>
                  <a:pt x="528403" y="920962"/>
                  <a:pt x="535347" y="923915"/>
                </a:cubicBezTo>
                <a:cubicBezTo>
                  <a:pt x="549159" y="922486"/>
                  <a:pt x="567446" y="929249"/>
                  <a:pt x="578876" y="917724"/>
                </a:cubicBezTo>
                <a:close/>
                <a:moveTo>
                  <a:pt x="613548" y="747226"/>
                </a:moveTo>
                <a:cubicBezTo>
                  <a:pt x="606309" y="746560"/>
                  <a:pt x="598212" y="749132"/>
                  <a:pt x="591735" y="745417"/>
                </a:cubicBezTo>
                <a:lnTo>
                  <a:pt x="591735" y="741988"/>
                </a:lnTo>
                <a:cubicBezTo>
                  <a:pt x="582210" y="739416"/>
                  <a:pt x="571637" y="732463"/>
                  <a:pt x="562112" y="739701"/>
                </a:cubicBezTo>
                <a:cubicBezTo>
                  <a:pt x="547882" y="743369"/>
                  <a:pt x="532890" y="742673"/>
                  <a:pt x="519060" y="737701"/>
                </a:cubicBezTo>
                <a:lnTo>
                  <a:pt x="538110" y="728748"/>
                </a:lnTo>
                <a:cubicBezTo>
                  <a:pt x="539443" y="728748"/>
                  <a:pt x="550016" y="730082"/>
                  <a:pt x="551921" y="726367"/>
                </a:cubicBezTo>
                <a:cubicBezTo>
                  <a:pt x="550968" y="710269"/>
                  <a:pt x="576971" y="720557"/>
                  <a:pt x="588497" y="717794"/>
                </a:cubicBezTo>
                <a:lnTo>
                  <a:pt x="596974" y="712365"/>
                </a:lnTo>
                <a:cubicBezTo>
                  <a:pt x="591354" y="704745"/>
                  <a:pt x="580115" y="706745"/>
                  <a:pt x="573257" y="710365"/>
                </a:cubicBezTo>
                <a:cubicBezTo>
                  <a:pt x="551540" y="715508"/>
                  <a:pt x="532394" y="689790"/>
                  <a:pt x="512868" y="704745"/>
                </a:cubicBezTo>
                <a:lnTo>
                  <a:pt x="512868" y="712175"/>
                </a:lnTo>
                <a:cubicBezTo>
                  <a:pt x="514678" y="713794"/>
                  <a:pt x="520107" y="714651"/>
                  <a:pt x="519250" y="717699"/>
                </a:cubicBezTo>
                <a:cubicBezTo>
                  <a:pt x="478950" y="713527"/>
                  <a:pt x="438230" y="719147"/>
                  <a:pt x="400569" y="734082"/>
                </a:cubicBezTo>
                <a:cubicBezTo>
                  <a:pt x="427048" y="748750"/>
                  <a:pt x="457719" y="729224"/>
                  <a:pt x="485532" y="741226"/>
                </a:cubicBezTo>
                <a:cubicBezTo>
                  <a:pt x="478483" y="750751"/>
                  <a:pt x="462005" y="744464"/>
                  <a:pt x="453622" y="752846"/>
                </a:cubicBezTo>
                <a:cubicBezTo>
                  <a:pt x="443041" y="753017"/>
                  <a:pt x="432534" y="751008"/>
                  <a:pt x="422762" y="746940"/>
                </a:cubicBezTo>
                <a:lnTo>
                  <a:pt x="414285" y="748465"/>
                </a:lnTo>
                <a:cubicBezTo>
                  <a:pt x="414285" y="751131"/>
                  <a:pt x="414285" y="753323"/>
                  <a:pt x="444764" y="754370"/>
                </a:cubicBezTo>
                <a:cubicBezTo>
                  <a:pt x="439145" y="754942"/>
                  <a:pt x="429905" y="755799"/>
                  <a:pt x="414285" y="757037"/>
                </a:cubicBezTo>
                <a:cubicBezTo>
                  <a:pt x="420000" y="758275"/>
                  <a:pt x="457719" y="761228"/>
                  <a:pt x="452385" y="754560"/>
                </a:cubicBezTo>
                <a:cubicBezTo>
                  <a:pt x="465910" y="755704"/>
                  <a:pt x="478578" y="766467"/>
                  <a:pt x="491151" y="758847"/>
                </a:cubicBezTo>
                <a:cubicBezTo>
                  <a:pt x="493818" y="762562"/>
                  <a:pt x="502486" y="760561"/>
                  <a:pt x="505534" y="764085"/>
                </a:cubicBezTo>
                <a:cubicBezTo>
                  <a:pt x="501914" y="766943"/>
                  <a:pt x="494104" y="765038"/>
                  <a:pt x="490008" y="769229"/>
                </a:cubicBezTo>
                <a:cubicBezTo>
                  <a:pt x="479569" y="763362"/>
                  <a:pt x="466558" y="764771"/>
                  <a:pt x="457623" y="772753"/>
                </a:cubicBezTo>
                <a:cubicBezTo>
                  <a:pt x="433716" y="765705"/>
                  <a:pt x="403998" y="769134"/>
                  <a:pt x="378756" y="772753"/>
                </a:cubicBezTo>
                <a:cubicBezTo>
                  <a:pt x="373517" y="776373"/>
                  <a:pt x="373517" y="776373"/>
                  <a:pt x="378756" y="780183"/>
                </a:cubicBezTo>
                <a:cubicBezTo>
                  <a:pt x="399235" y="779326"/>
                  <a:pt x="420857" y="773230"/>
                  <a:pt x="440669" y="778087"/>
                </a:cubicBezTo>
                <a:cubicBezTo>
                  <a:pt x="440669" y="779326"/>
                  <a:pt x="440669" y="780469"/>
                  <a:pt x="441145" y="781898"/>
                </a:cubicBezTo>
                <a:cubicBezTo>
                  <a:pt x="428953" y="792946"/>
                  <a:pt x="407046" y="786279"/>
                  <a:pt x="396187" y="797423"/>
                </a:cubicBezTo>
                <a:lnTo>
                  <a:pt x="401235" y="800281"/>
                </a:lnTo>
                <a:lnTo>
                  <a:pt x="401235" y="811806"/>
                </a:lnTo>
                <a:lnTo>
                  <a:pt x="414761" y="817806"/>
                </a:lnTo>
                <a:lnTo>
                  <a:pt x="414761" y="823045"/>
                </a:lnTo>
                <a:cubicBezTo>
                  <a:pt x="404569" y="825712"/>
                  <a:pt x="374184" y="828379"/>
                  <a:pt x="397521" y="839238"/>
                </a:cubicBezTo>
                <a:cubicBezTo>
                  <a:pt x="409884" y="839800"/>
                  <a:pt x="422162" y="841553"/>
                  <a:pt x="434192" y="844476"/>
                </a:cubicBezTo>
                <a:lnTo>
                  <a:pt x="434192" y="848096"/>
                </a:lnTo>
                <a:cubicBezTo>
                  <a:pt x="424667" y="850668"/>
                  <a:pt x="413999" y="857621"/>
                  <a:pt x="405617" y="850477"/>
                </a:cubicBezTo>
                <a:cubicBezTo>
                  <a:pt x="396092" y="853621"/>
                  <a:pt x="406855" y="859145"/>
                  <a:pt x="410475" y="861145"/>
                </a:cubicBezTo>
                <a:cubicBezTo>
                  <a:pt x="417742" y="862431"/>
                  <a:pt x="425229" y="861221"/>
                  <a:pt x="431715" y="857716"/>
                </a:cubicBezTo>
                <a:cubicBezTo>
                  <a:pt x="442478" y="857716"/>
                  <a:pt x="447717" y="863432"/>
                  <a:pt x="458290" y="861050"/>
                </a:cubicBezTo>
                <a:cubicBezTo>
                  <a:pt x="463862" y="856592"/>
                  <a:pt x="471768" y="856592"/>
                  <a:pt x="477340" y="861050"/>
                </a:cubicBezTo>
                <a:cubicBezTo>
                  <a:pt x="505915" y="849144"/>
                  <a:pt x="544777" y="859621"/>
                  <a:pt x="575162" y="864479"/>
                </a:cubicBezTo>
                <a:cubicBezTo>
                  <a:pt x="584687" y="860479"/>
                  <a:pt x="584687" y="860098"/>
                  <a:pt x="586782" y="854954"/>
                </a:cubicBezTo>
                <a:lnTo>
                  <a:pt x="605832" y="844572"/>
                </a:lnTo>
                <a:cubicBezTo>
                  <a:pt x="592212" y="836761"/>
                  <a:pt x="574495" y="842000"/>
                  <a:pt x="560017" y="836571"/>
                </a:cubicBezTo>
                <a:cubicBezTo>
                  <a:pt x="562684" y="825998"/>
                  <a:pt x="550492" y="826284"/>
                  <a:pt x="543538" y="831523"/>
                </a:cubicBezTo>
                <a:lnTo>
                  <a:pt x="527251" y="821998"/>
                </a:lnTo>
                <a:lnTo>
                  <a:pt x="527251" y="814663"/>
                </a:lnTo>
                <a:cubicBezTo>
                  <a:pt x="538491" y="812092"/>
                  <a:pt x="550016" y="822950"/>
                  <a:pt x="563637" y="820092"/>
                </a:cubicBezTo>
                <a:lnTo>
                  <a:pt x="579734" y="810567"/>
                </a:lnTo>
                <a:cubicBezTo>
                  <a:pt x="584782" y="790279"/>
                  <a:pt x="542872" y="820855"/>
                  <a:pt x="546873" y="795708"/>
                </a:cubicBezTo>
                <a:lnTo>
                  <a:pt x="555635" y="794185"/>
                </a:lnTo>
                <a:cubicBezTo>
                  <a:pt x="561636" y="798756"/>
                  <a:pt x="588592" y="802376"/>
                  <a:pt x="573162" y="791423"/>
                </a:cubicBezTo>
                <a:cubicBezTo>
                  <a:pt x="570971" y="782945"/>
                  <a:pt x="548968" y="787136"/>
                  <a:pt x="543158" y="790470"/>
                </a:cubicBezTo>
                <a:cubicBezTo>
                  <a:pt x="537633" y="786088"/>
                  <a:pt x="529061" y="787803"/>
                  <a:pt x="524108" y="783517"/>
                </a:cubicBezTo>
                <a:cubicBezTo>
                  <a:pt x="515726" y="779993"/>
                  <a:pt x="486579" y="796185"/>
                  <a:pt x="488960" y="780849"/>
                </a:cubicBezTo>
                <a:cubicBezTo>
                  <a:pt x="496771" y="775039"/>
                  <a:pt x="511249" y="774373"/>
                  <a:pt x="520583" y="770372"/>
                </a:cubicBezTo>
                <a:lnTo>
                  <a:pt x="520583" y="767324"/>
                </a:lnTo>
                <a:cubicBezTo>
                  <a:pt x="527918" y="764695"/>
                  <a:pt x="535519" y="762876"/>
                  <a:pt x="543253" y="761895"/>
                </a:cubicBezTo>
                <a:cubicBezTo>
                  <a:pt x="555540" y="772277"/>
                  <a:pt x="567828" y="768658"/>
                  <a:pt x="579639" y="760180"/>
                </a:cubicBezTo>
                <a:cubicBezTo>
                  <a:pt x="582591" y="747036"/>
                  <a:pt x="605546" y="758561"/>
                  <a:pt x="616310" y="758180"/>
                </a:cubicBezTo>
                <a:lnTo>
                  <a:pt x="624406" y="752656"/>
                </a:lnTo>
                <a:cubicBezTo>
                  <a:pt x="621348" y="749941"/>
                  <a:pt x="617586" y="748160"/>
                  <a:pt x="613548" y="747512"/>
                </a:cubicBezTo>
                <a:close/>
                <a:moveTo>
                  <a:pt x="430096" y="714079"/>
                </a:moveTo>
                <a:cubicBezTo>
                  <a:pt x="435621" y="709983"/>
                  <a:pt x="441431" y="711126"/>
                  <a:pt x="446765" y="708650"/>
                </a:cubicBezTo>
                <a:cubicBezTo>
                  <a:pt x="446765" y="707507"/>
                  <a:pt x="446765" y="706269"/>
                  <a:pt x="446765" y="704649"/>
                </a:cubicBezTo>
                <a:cubicBezTo>
                  <a:pt x="442383" y="703793"/>
                  <a:pt x="441621" y="700078"/>
                  <a:pt x="435716" y="699887"/>
                </a:cubicBezTo>
                <a:cubicBezTo>
                  <a:pt x="430820" y="702278"/>
                  <a:pt x="426133" y="705088"/>
                  <a:pt x="421714" y="708269"/>
                </a:cubicBezTo>
                <a:close/>
                <a:moveTo>
                  <a:pt x="609071" y="637308"/>
                </a:moveTo>
                <a:cubicBezTo>
                  <a:pt x="605346" y="635889"/>
                  <a:pt x="601165" y="636432"/>
                  <a:pt x="597926" y="638737"/>
                </a:cubicBezTo>
                <a:cubicBezTo>
                  <a:pt x="603832" y="642070"/>
                  <a:pt x="611547" y="647023"/>
                  <a:pt x="618119" y="641975"/>
                </a:cubicBezTo>
                <a:cubicBezTo>
                  <a:pt x="615195" y="640327"/>
                  <a:pt x="612176" y="638860"/>
                  <a:pt x="609071" y="637594"/>
                </a:cubicBezTo>
                <a:close/>
                <a:moveTo>
                  <a:pt x="607451" y="614638"/>
                </a:moveTo>
                <a:cubicBezTo>
                  <a:pt x="592783" y="617401"/>
                  <a:pt x="576210" y="605113"/>
                  <a:pt x="562017" y="614638"/>
                </a:cubicBezTo>
                <a:cubicBezTo>
                  <a:pt x="554588" y="608828"/>
                  <a:pt x="545634" y="613114"/>
                  <a:pt x="539634" y="609590"/>
                </a:cubicBezTo>
                <a:cubicBezTo>
                  <a:pt x="539634" y="608352"/>
                  <a:pt x="539634" y="607209"/>
                  <a:pt x="539062" y="605875"/>
                </a:cubicBezTo>
                <a:lnTo>
                  <a:pt x="545539" y="601780"/>
                </a:lnTo>
                <a:lnTo>
                  <a:pt x="545539" y="597969"/>
                </a:lnTo>
                <a:cubicBezTo>
                  <a:pt x="529156" y="591302"/>
                  <a:pt x="507439" y="584254"/>
                  <a:pt x="489818" y="592541"/>
                </a:cubicBezTo>
                <a:cubicBezTo>
                  <a:pt x="469434" y="578919"/>
                  <a:pt x="448860" y="604732"/>
                  <a:pt x="430287" y="588730"/>
                </a:cubicBezTo>
                <a:cubicBezTo>
                  <a:pt x="421523" y="589778"/>
                  <a:pt x="411808" y="587873"/>
                  <a:pt x="403045" y="589493"/>
                </a:cubicBezTo>
                <a:cubicBezTo>
                  <a:pt x="398568" y="607590"/>
                  <a:pt x="402378" y="603304"/>
                  <a:pt x="381233" y="603685"/>
                </a:cubicBezTo>
                <a:cubicBezTo>
                  <a:pt x="382376" y="597017"/>
                  <a:pt x="367897" y="602542"/>
                  <a:pt x="381233" y="603685"/>
                </a:cubicBezTo>
                <a:lnTo>
                  <a:pt x="378661" y="603685"/>
                </a:lnTo>
                <a:cubicBezTo>
                  <a:pt x="379575" y="603837"/>
                  <a:pt x="380509" y="603837"/>
                  <a:pt x="381423" y="603685"/>
                </a:cubicBezTo>
                <a:lnTo>
                  <a:pt x="381423" y="603685"/>
                </a:lnTo>
                <a:lnTo>
                  <a:pt x="381423" y="609685"/>
                </a:lnTo>
                <a:cubicBezTo>
                  <a:pt x="368183" y="610638"/>
                  <a:pt x="359135" y="621116"/>
                  <a:pt x="345133" y="618353"/>
                </a:cubicBezTo>
                <a:lnTo>
                  <a:pt x="335608" y="623878"/>
                </a:lnTo>
                <a:lnTo>
                  <a:pt x="341132" y="627593"/>
                </a:lnTo>
                <a:cubicBezTo>
                  <a:pt x="341132" y="628640"/>
                  <a:pt x="341132" y="629878"/>
                  <a:pt x="341132" y="631117"/>
                </a:cubicBezTo>
                <a:lnTo>
                  <a:pt x="334560" y="635117"/>
                </a:lnTo>
                <a:lnTo>
                  <a:pt x="334560" y="642356"/>
                </a:lnTo>
                <a:cubicBezTo>
                  <a:pt x="351134" y="651881"/>
                  <a:pt x="373327" y="632831"/>
                  <a:pt x="385995" y="646643"/>
                </a:cubicBezTo>
                <a:lnTo>
                  <a:pt x="381233" y="649309"/>
                </a:lnTo>
                <a:cubicBezTo>
                  <a:pt x="380661" y="652262"/>
                  <a:pt x="380090" y="655119"/>
                  <a:pt x="379518" y="657691"/>
                </a:cubicBezTo>
                <a:lnTo>
                  <a:pt x="373898" y="660835"/>
                </a:lnTo>
                <a:cubicBezTo>
                  <a:pt x="373898" y="662358"/>
                  <a:pt x="374660" y="663978"/>
                  <a:pt x="375232" y="666169"/>
                </a:cubicBezTo>
                <a:cubicBezTo>
                  <a:pt x="387520" y="662454"/>
                  <a:pt x="406760" y="675694"/>
                  <a:pt x="413332" y="666169"/>
                </a:cubicBezTo>
                <a:cubicBezTo>
                  <a:pt x="413332" y="662835"/>
                  <a:pt x="418761" y="662358"/>
                  <a:pt x="422381" y="662930"/>
                </a:cubicBezTo>
                <a:cubicBezTo>
                  <a:pt x="429715" y="664454"/>
                  <a:pt x="425524" y="674360"/>
                  <a:pt x="426476" y="679027"/>
                </a:cubicBezTo>
                <a:lnTo>
                  <a:pt x="416951" y="685028"/>
                </a:lnTo>
                <a:cubicBezTo>
                  <a:pt x="410894" y="684637"/>
                  <a:pt x="404912" y="686619"/>
                  <a:pt x="400283" y="690553"/>
                </a:cubicBezTo>
                <a:cubicBezTo>
                  <a:pt x="400283" y="691982"/>
                  <a:pt x="401045" y="693696"/>
                  <a:pt x="401426" y="695029"/>
                </a:cubicBezTo>
                <a:cubicBezTo>
                  <a:pt x="421714" y="696458"/>
                  <a:pt x="436764" y="688743"/>
                  <a:pt x="456194" y="696077"/>
                </a:cubicBezTo>
                <a:cubicBezTo>
                  <a:pt x="467853" y="706641"/>
                  <a:pt x="484808" y="708945"/>
                  <a:pt x="498866" y="701887"/>
                </a:cubicBezTo>
                <a:lnTo>
                  <a:pt x="498866" y="697792"/>
                </a:lnTo>
                <a:cubicBezTo>
                  <a:pt x="527441" y="672169"/>
                  <a:pt x="564970" y="718747"/>
                  <a:pt x="589544" y="685981"/>
                </a:cubicBezTo>
                <a:cubicBezTo>
                  <a:pt x="564875" y="668835"/>
                  <a:pt x="538776" y="688076"/>
                  <a:pt x="512487" y="679123"/>
                </a:cubicBezTo>
                <a:cubicBezTo>
                  <a:pt x="519441" y="673884"/>
                  <a:pt x="528108" y="674075"/>
                  <a:pt x="535347" y="670360"/>
                </a:cubicBezTo>
                <a:cubicBezTo>
                  <a:pt x="544015" y="669788"/>
                  <a:pt x="544205" y="670360"/>
                  <a:pt x="544872" y="665026"/>
                </a:cubicBezTo>
                <a:lnTo>
                  <a:pt x="538395" y="660930"/>
                </a:lnTo>
                <a:lnTo>
                  <a:pt x="538395" y="657501"/>
                </a:lnTo>
                <a:cubicBezTo>
                  <a:pt x="545348" y="654453"/>
                  <a:pt x="557445" y="653119"/>
                  <a:pt x="563732" y="645785"/>
                </a:cubicBezTo>
                <a:lnTo>
                  <a:pt x="552016" y="639213"/>
                </a:lnTo>
                <a:cubicBezTo>
                  <a:pt x="552683" y="635879"/>
                  <a:pt x="549539" y="633593"/>
                  <a:pt x="545254" y="631688"/>
                </a:cubicBezTo>
                <a:cubicBezTo>
                  <a:pt x="552873" y="627116"/>
                  <a:pt x="566685" y="627973"/>
                  <a:pt x="573829" y="622163"/>
                </a:cubicBezTo>
                <a:cubicBezTo>
                  <a:pt x="587259" y="626259"/>
                  <a:pt x="604213" y="633498"/>
                  <a:pt x="616786" y="623973"/>
                </a:cubicBezTo>
                <a:lnTo>
                  <a:pt x="616786" y="620067"/>
                </a:lnTo>
                <a:close/>
                <a:moveTo>
                  <a:pt x="370469" y="584444"/>
                </a:moveTo>
                <a:cubicBezTo>
                  <a:pt x="450384" y="580729"/>
                  <a:pt x="395806" y="560918"/>
                  <a:pt x="361707" y="579491"/>
                </a:cubicBezTo>
                <a:cubicBezTo>
                  <a:pt x="364659" y="581491"/>
                  <a:pt x="367421" y="583110"/>
                  <a:pt x="370469" y="584730"/>
                </a:cubicBezTo>
                <a:close/>
                <a:moveTo>
                  <a:pt x="463529" y="570252"/>
                </a:moveTo>
                <a:cubicBezTo>
                  <a:pt x="463529" y="570252"/>
                  <a:pt x="464957" y="569490"/>
                  <a:pt x="465719" y="569109"/>
                </a:cubicBezTo>
                <a:cubicBezTo>
                  <a:pt x="467529" y="565394"/>
                  <a:pt x="456004" y="568061"/>
                  <a:pt x="463433" y="570538"/>
                </a:cubicBezTo>
                <a:close/>
                <a:moveTo>
                  <a:pt x="499628" y="564823"/>
                </a:moveTo>
                <a:lnTo>
                  <a:pt x="499628" y="561203"/>
                </a:lnTo>
                <a:cubicBezTo>
                  <a:pt x="495637" y="558593"/>
                  <a:pt x="490475" y="558593"/>
                  <a:pt x="486484" y="561203"/>
                </a:cubicBezTo>
                <a:lnTo>
                  <a:pt x="486484" y="564823"/>
                </a:lnTo>
                <a:cubicBezTo>
                  <a:pt x="490418" y="567518"/>
                  <a:pt x="495580" y="567632"/>
                  <a:pt x="499628" y="565109"/>
                </a:cubicBezTo>
                <a:close/>
                <a:moveTo>
                  <a:pt x="519441" y="577682"/>
                </a:moveTo>
                <a:cubicBezTo>
                  <a:pt x="522298" y="578443"/>
                  <a:pt x="528966" y="575872"/>
                  <a:pt x="522393" y="574062"/>
                </a:cubicBezTo>
                <a:cubicBezTo>
                  <a:pt x="515821" y="572252"/>
                  <a:pt x="507630" y="576824"/>
                  <a:pt x="519441" y="577967"/>
                </a:cubicBezTo>
                <a:close/>
                <a:moveTo>
                  <a:pt x="307509" y="1819837"/>
                </a:moveTo>
                <a:cubicBezTo>
                  <a:pt x="294174" y="1819837"/>
                  <a:pt x="295698" y="1821837"/>
                  <a:pt x="296460" y="1829362"/>
                </a:cubicBezTo>
                <a:lnTo>
                  <a:pt x="307223" y="1835934"/>
                </a:lnTo>
                <a:cubicBezTo>
                  <a:pt x="309891" y="1830924"/>
                  <a:pt x="309995" y="1824942"/>
                  <a:pt x="307509" y="1819837"/>
                </a:cubicBezTo>
                <a:close/>
                <a:moveTo>
                  <a:pt x="332179" y="1805168"/>
                </a:moveTo>
                <a:lnTo>
                  <a:pt x="324750" y="1805168"/>
                </a:lnTo>
                <a:cubicBezTo>
                  <a:pt x="308557" y="1813645"/>
                  <a:pt x="322368" y="1812598"/>
                  <a:pt x="331989" y="1812502"/>
                </a:cubicBezTo>
                <a:cubicBezTo>
                  <a:pt x="336751" y="1808883"/>
                  <a:pt x="336656" y="1808883"/>
                  <a:pt x="332179" y="1805549"/>
                </a:cubicBezTo>
                <a:close/>
                <a:moveTo>
                  <a:pt x="368279" y="1869652"/>
                </a:moveTo>
                <a:cubicBezTo>
                  <a:pt x="364307" y="1866986"/>
                  <a:pt x="359115" y="1866986"/>
                  <a:pt x="355134" y="1869652"/>
                </a:cubicBezTo>
                <a:cubicBezTo>
                  <a:pt x="359087" y="1872272"/>
                  <a:pt x="364231" y="1872272"/>
                  <a:pt x="368183" y="1869652"/>
                </a:cubicBezTo>
                <a:close/>
                <a:moveTo>
                  <a:pt x="519345" y="2079202"/>
                </a:moveTo>
                <a:cubicBezTo>
                  <a:pt x="508963" y="2070249"/>
                  <a:pt x="497723" y="2075393"/>
                  <a:pt x="486770" y="2079202"/>
                </a:cubicBezTo>
                <a:cubicBezTo>
                  <a:pt x="492961" y="2084918"/>
                  <a:pt x="518583" y="2091299"/>
                  <a:pt x="519345" y="2079679"/>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431" name="Google Shape;431;p20"/>
          <p:cNvSpPr/>
          <p:nvPr/>
        </p:nvSpPr>
        <p:spPr>
          <a:xfrm flipH="1" rot="10800000">
            <a:off x="8531464" y="-4802"/>
            <a:ext cx="449059" cy="6863371"/>
          </a:xfrm>
          <a:custGeom>
            <a:rect b="b" l="l" r="r" t="t"/>
            <a:pathLst>
              <a:path extrusionOk="0" h="4606289" w="670237">
                <a:moveTo>
                  <a:pt x="638371" y="4605709"/>
                </a:moveTo>
                <a:lnTo>
                  <a:pt x="40486" y="4605709"/>
                </a:lnTo>
                <a:lnTo>
                  <a:pt x="40486" y="4600280"/>
                </a:lnTo>
                <a:lnTo>
                  <a:pt x="46678" y="4596374"/>
                </a:lnTo>
                <a:lnTo>
                  <a:pt x="40867" y="4592564"/>
                </a:lnTo>
                <a:cubicBezTo>
                  <a:pt x="48297" y="4590564"/>
                  <a:pt x="46582" y="4584659"/>
                  <a:pt x="47344" y="4579610"/>
                </a:cubicBezTo>
                <a:cubicBezTo>
                  <a:pt x="41153" y="4573609"/>
                  <a:pt x="36200" y="4572180"/>
                  <a:pt x="46868" y="4566942"/>
                </a:cubicBezTo>
                <a:lnTo>
                  <a:pt x="46868" y="4534080"/>
                </a:lnTo>
                <a:lnTo>
                  <a:pt x="53631" y="4530081"/>
                </a:lnTo>
                <a:lnTo>
                  <a:pt x="53631" y="4526461"/>
                </a:lnTo>
                <a:lnTo>
                  <a:pt x="46868" y="4522365"/>
                </a:lnTo>
                <a:lnTo>
                  <a:pt x="46868" y="4515412"/>
                </a:lnTo>
                <a:lnTo>
                  <a:pt x="40867" y="4511602"/>
                </a:lnTo>
                <a:lnTo>
                  <a:pt x="40867" y="4504076"/>
                </a:lnTo>
                <a:lnTo>
                  <a:pt x="46582" y="4500934"/>
                </a:lnTo>
                <a:cubicBezTo>
                  <a:pt x="48011" y="4493504"/>
                  <a:pt x="46582" y="4485599"/>
                  <a:pt x="47630" y="4478169"/>
                </a:cubicBezTo>
                <a:lnTo>
                  <a:pt x="53250" y="4475026"/>
                </a:lnTo>
                <a:lnTo>
                  <a:pt x="53250" y="4463881"/>
                </a:lnTo>
                <a:lnTo>
                  <a:pt x="47249" y="4460071"/>
                </a:lnTo>
                <a:lnTo>
                  <a:pt x="47249" y="4430734"/>
                </a:lnTo>
                <a:lnTo>
                  <a:pt x="53726" y="4426829"/>
                </a:lnTo>
                <a:lnTo>
                  <a:pt x="53726" y="4415970"/>
                </a:lnTo>
                <a:lnTo>
                  <a:pt x="59917" y="4412066"/>
                </a:lnTo>
                <a:lnTo>
                  <a:pt x="59917" y="4405017"/>
                </a:lnTo>
                <a:cubicBezTo>
                  <a:pt x="52774" y="4401778"/>
                  <a:pt x="54679" y="4397683"/>
                  <a:pt x="48202" y="4394254"/>
                </a:cubicBezTo>
                <a:cubicBezTo>
                  <a:pt x="43915" y="4390730"/>
                  <a:pt x="50297" y="4388253"/>
                  <a:pt x="53631" y="4386443"/>
                </a:cubicBezTo>
                <a:cubicBezTo>
                  <a:pt x="53631" y="4378538"/>
                  <a:pt x="51059" y="4372918"/>
                  <a:pt x="63156" y="4373203"/>
                </a:cubicBezTo>
                <a:lnTo>
                  <a:pt x="73443" y="4368060"/>
                </a:lnTo>
                <a:cubicBezTo>
                  <a:pt x="66013" y="4363964"/>
                  <a:pt x="53250" y="4368631"/>
                  <a:pt x="48011" y="4360059"/>
                </a:cubicBezTo>
                <a:lnTo>
                  <a:pt x="52678" y="4357487"/>
                </a:lnTo>
                <a:cubicBezTo>
                  <a:pt x="46392" y="4352153"/>
                  <a:pt x="44106" y="4350343"/>
                  <a:pt x="53536" y="4345771"/>
                </a:cubicBezTo>
                <a:lnTo>
                  <a:pt x="53536" y="4320435"/>
                </a:lnTo>
                <a:cubicBezTo>
                  <a:pt x="59441" y="4317291"/>
                  <a:pt x="68109" y="4317673"/>
                  <a:pt x="73348" y="4312529"/>
                </a:cubicBezTo>
                <a:cubicBezTo>
                  <a:pt x="74014" y="4303004"/>
                  <a:pt x="58870" y="4311006"/>
                  <a:pt x="59155" y="4301099"/>
                </a:cubicBezTo>
                <a:lnTo>
                  <a:pt x="40105" y="4290622"/>
                </a:lnTo>
                <a:cubicBezTo>
                  <a:pt x="44582" y="4288050"/>
                  <a:pt x="49059" y="4285478"/>
                  <a:pt x="52774" y="4283192"/>
                </a:cubicBezTo>
                <a:lnTo>
                  <a:pt x="52774" y="4268333"/>
                </a:lnTo>
                <a:cubicBezTo>
                  <a:pt x="44201" y="4263095"/>
                  <a:pt x="44201" y="4262809"/>
                  <a:pt x="52774" y="4257665"/>
                </a:cubicBezTo>
                <a:lnTo>
                  <a:pt x="52774" y="4250141"/>
                </a:lnTo>
                <a:lnTo>
                  <a:pt x="46963" y="4246426"/>
                </a:lnTo>
                <a:lnTo>
                  <a:pt x="59346" y="4238901"/>
                </a:lnTo>
                <a:lnTo>
                  <a:pt x="52774" y="4234710"/>
                </a:lnTo>
                <a:lnTo>
                  <a:pt x="52774" y="4227756"/>
                </a:lnTo>
                <a:cubicBezTo>
                  <a:pt x="44201" y="4222518"/>
                  <a:pt x="44201" y="4222327"/>
                  <a:pt x="52774" y="4217088"/>
                </a:cubicBezTo>
                <a:lnTo>
                  <a:pt x="52774" y="4099550"/>
                </a:lnTo>
                <a:lnTo>
                  <a:pt x="59346" y="4095359"/>
                </a:lnTo>
                <a:lnTo>
                  <a:pt x="53250" y="4091549"/>
                </a:lnTo>
                <a:lnTo>
                  <a:pt x="59727" y="4087739"/>
                </a:lnTo>
                <a:cubicBezTo>
                  <a:pt x="59727" y="4086405"/>
                  <a:pt x="59727" y="4085167"/>
                  <a:pt x="59727" y="4084024"/>
                </a:cubicBezTo>
                <a:cubicBezTo>
                  <a:pt x="48964" y="4080595"/>
                  <a:pt x="54964" y="4066784"/>
                  <a:pt x="53536" y="4058402"/>
                </a:cubicBezTo>
                <a:cubicBezTo>
                  <a:pt x="66490" y="4052782"/>
                  <a:pt x="57631" y="4034113"/>
                  <a:pt x="60013" y="4022493"/>
                </a:cubicBezTo>
                <a:cubicBezTo>
                  <a:pt x="43793" y="4017254"/>
                  <a:pt x="26301" y="4017635"/>
                  <a:pt x="10292" y="4023445"/>
                </a:cubicBezTo>
                <a:cubicBezTo>
                  <a:pt x="-23141" y="4015159"/>
                  <a:pt x="41058" y="4015254"/>
                  <a:pt x="48392" y="4016016"/>
                </a:cubicBezTo>
                <a:lnTo>
                  <a:pt x="48392" y="4016016"/>
                </a:lnTo>
                <a:cubicBezTo>
                  <a:pt x="49345" y="4016016"/>
                  <a:pt x="49916" y="4016016"/>
                  <a:pt x="48392" y="4016016"/>
                </a:cubicBezTo>
                <a:lnTo>
                  <a:pt x="59727" y="4010872"/>
                </a:lnTo>
                <a:lnTo>
                  <a:pt x="59727" y="3981059"/>
                </a:lnTo>
                <a:lnTo>
                  <a:pt x="53726" y="3977154"/>
                </a:lnTo>
                <a:cubicBezTo>
                  <a:pt x="58393" y="3973439"/>
                  <a:pt x="66680" y="3972963"/>
                  <a:pt x="66490" y="3966676"/>
                </a:cubicBezTo>
                <a:lnTo>
                  <a:pt x="60013" y="3962580"/>
                </a:lnTo>
                <a:lnTo>
                  <a:pt x="60013" y="3793226"/>
                </a:lnTo>
                <a:lnTo>
                  <a:pt x="66394" y="3789321"/>
                </a:lnTo>
                <a:lnTo>
                  <a:pt x="66394" y="3785796"/>
                </a:lnTo>
                <a:lnTo>
                  <a:pt x="60203" y="3781987"/>
                </a:lnTo>
                <a:lnTo>
                  <a:pt x="60203" y="3745030"/>
                </a:lnTo>
                <a:cubicBezTo>
                  <a:pt x="68776" y="3739791"/>
                  <a:pt x="68871" y="3739505"/>
                  <a:pt x="60965" y="3734742"/>
                </a:cubicBezTo>
                <a:cubicBezTo>
                  <a:pt x="59060" y="3731123"/>
                  <a:pt x="60298" y="3727503"/>
                  <a:pt x="59917" y="3723598"/>
                </a:cubicBezTo>
                <a:lnTo>
                  <a:pt x="66204" y="3719312"/>
                </a:lnTo>
                <a:lnTo>
                  <a:pt x="66204" y="3693690"/>
                </a:lnTo>
                <a:lnTo>
                  <a:pt x="60013" y="3689880"/>
                </a:lnTo>
                <a:lnTo>
                  <a:pt x="60013" y="3679021"/>
                </a:lnTo>
                <a:lnTo>
                  <a:pt x="66394" y="3675116"/>
                </a:lnTo>
                <a:lnTo>
                  <a:pt x="66394" y="3642064"/>
                </a:lnTo>
                <a:lnTo>
                  <a:pt x="60013" y="3638159"/>
                </a:lnTo>
                <a:cubicBezTo>
                  <a:pt x="59251" y="3635206"/>
                  <a:pt x="60870" y="3633111"/>
                  <a:pt x="64870" y="3632063"/>
                </a:cubicBezTo>
                <a:cubicBezTo>
                  <a:pt x="66957" y="3629520"/>
                  <a:pt x="67224" y="3625939"/>
                  <a:pt x="65537" y="3623110"/>
                </a:cubicBezTo>
                <a:cubicBezTo>
                  <a:pt x="50488" y="3590915"/>
                  <a:pt x="64585" y="3540814"/>
                  <a:pt x="59917" y="3502428"/>
                </a:cubicBezTo>
                <a:lnTo>
                  <a:pt x="66204" y="3498237"/>
                </a:lnTo>
                <a:lnTo>
                  <a:pt x="66204" y="3435753"/>
                </a:lnTo>
                <a:lnTo>
                  <a:pt x="60013" y="3431848"/>
                </a:lnTo>
                <a:lnTo>
                  <a:pt x="60013" y="3424609"/>
                </a:lnTo>
                <a:lnTo>
                  <a:pt x="66394" y="3420704"/>
                </a:lnTo>
                <a:lnTo>
                  <a:pt x="66394" y="3417179"/>
                </a:lnTo>
                <a:lnTo>
                  <a:pt x="60203" y="3413369"/>
                </a:lnTo>
                <a:lnTo>
                  <a:pt x="60203" y="3391271"/>
                </a:lnTo>
                <a:cubicBezTo>
                  <a:pt x="68871" y="3386032"/>
                  <a:pt x="68871" y="3385746"/>
                  <a:pt x="60870" y="3380889"/>
                </a:cubicBezTo>
                <a:cubicBezTo>
                  <a:pt x="58298" y="3355838"/>
                  <a:pt x="60870" y="3329263"/>
                  <a:pt x="59917" y="3303355"/>
                </a:cubicBezTo>
                <a:lnTo>
                  <a:pt x="66013" y="3299355"/>
                </a:lnTo>
                <a:lnTo>
                  <a:pt x="60013" y="3295545"/>
                </a:lnTo>
                <a:lnTo>
                  <a:pt x="60013" y="3188769"/>
                </a:lnTo>
                <a:lnTo>
                  <a:pt x="66394" y="3184960"/>
                </a:lnTo>
                <a:lnTo>
                  <a:pt x="66394" y="3129810"/>
                </a:lnTo>
                <a:lnTo>
                  <a:pt x="59917" y="3125809"/>
                </a:lnTo>
                <a:cubicBezTo>
                  <a:pt x="59698" y="3123666"/>
                  <a:pt x="60839" y="3121609"/>
                  <a:pt x="62775" y="3120666"/>
                </a:cubicBezTo>
                <a:cubicBezTo>
                  <a:pt x="75919" y="3113808"/>
                  <a:pt x="48106" y="3111141"/>
                  <a:pt x="66204" y="3104092"/>
                </a:cubicBezTo>
                <a:lnTo>
                  <a:pt x="66204" y="3096663"/>
                </a:lnTo>
                <a:lnTo>
                  <a:pt x="60013" y="3092853"/>
                </a:lnTo>
                <a:lnTo>
                  <a:pt x="60013" y="3078184"/>
                </a:lnTo>
                <a:lnTo>
                  <a:pt x="66585" y="3074184"/>
                </a:lnTo>
                <a:lnTo>
                  <a:pt x="66585" y="3045037"/>
                </a:lnTo>
                <a:lnTo>
                  <a:pt x="73062" y="3040941"/>
                </a:lnTo>
                <a:cubicBezTo>
                  <a:pt x="73062" y="3034655"/>
                  <a:pt x="65061" y="3034179"/>
                  <a:pt x="60298" y="3030464"/>
                </a:cubicBezTo>
                <a:lnTo>
                  <a:pt x="66299" y="3026559"/>
                </a:lnTo>
                <a:lnTo>
                  <a:pt x="66299" y="3019320"/>
                </a:lnTo>
                <a:lnTo>
                  <a:pt x="59917" y="3015510"/>
                </a:lnTo>
                <a:lnTo>
                  <a:pt x="59917" y="2989792"/>
                </a:lnTo>
                <a:lnTo>
                  <a:pt x="66299" y="2985982"/>
                </a:lnTo>
                <a:lnTo>
                  <a:pt x="66299" y="2978743"/>
                </a:lnTo>
                <a:lnTo>
                  <a:pt x="60298" y="2974743"/>
                </a:lnTo>
                <a:cubicBezTo>
                  <a:pt x="73824" y="2970933"/>
                  <a:pt x="59155" y="2953121"/>
                  <a:pt x="72681" y="2949406"/>
                </a:cubicBezTo>
                <a:lnTo>
                  <a:pt x="72681" y="2901781"/>
                </a:lnTo>
                <a:lnTo>
                  <a:pt x="66871" y="2898066"/>
                </a:lnTo>
                <a:cubicBezTo>
                  <a:pt x="66871" y="2897019"/>
                  <a:pt x="66871" y="2895780"/>
                  <a:pt x="66871" y="2894542"/>
                </a:cubicBezTo>
                <a:lnTo>
                  <a:pt x="73443" y="2890542"/>
                </a:lnTo>
                <a:lnTo>
                  <a:pt x="73443" y="2857490"/>
                </a:lnTo>
                <a:lnTo>
                  <a:pt x="67061" y="2853680"/>
                </a:lnTo>
                <a:lnTo>
                  <a:pt x="67061" y="2846251"/>
                </a:lnTo>
                <a:cubicBezTo>
                  <a:pt x="78015" y="2843012"/>
                  <a:pt x="72014" y="2829010"/>
                  <a:pt x="73443" y="2820914"/>
                </a:cubicBezTo>
                <a:cubicBezTo>
                  <a:pt x="56203" y="2815866"/>
                  <a:pt x="59727" y="2817961"/>
                  <a:pt x="73443" y="2809675"/>
                </a:cubicBezTo>
                <a:lnTo>
                  <a:pt x="73443" y="2802245"/>
                </a:lnTo>
                <a:lnTo>
                  <a:pt x="67061" y="2798340"/>
                </a:lnTo>
                <a:lnTo>
                  <a:pt x="67061" y="2783766"/>
                </a:lnTo>
                <a:lnTo>
                  <a:pt x="60489" y="2779861"/>
                </a:lnTo>
                <a:cubicBezTo>
                  <a:pt x="60489" y="2778528"/>
                  <a:pt x="60489" y="2777289"/>
                  <a:pt x="60489" y="2776146"/>
                </a:cubicBezTo>
                <a:lnTo>
                  <a:pt x="65156" y="2773480"/>
                </a:lnTo>
                <a:cubicBezTo>
                  <a:pt x="68109" y="2767764"/>
                  <a:pt x="66013" y="2760144"/>
                  <a:pt x="66585" y="2754430"/>
                </a:cubicBezTo>
                <a:cubicBezTo>
                  <a:pt x="78491" y="2750239"/>
                  <a:pt x="71347" y="2735380"/>
                  <a:pt x="73157" y="2725855"/>
                </a:cubicBezTo>
                <a:cubicBezTo>
                  <a:pt x="66585" y="2720806"/>
                  <a:pt x="62870" y="2718806"/>
                  <a:pt x="73157" y="2713853"/>
                </a:cubicBezTo>
                <a:lnTo>
                  <a:pt x="73157" y="2699470"/>
                </a:lnTo>
                <a:lnTo>
                  <a:pt x="79729" y="2695470"/>
                </a:lnTo>
                <a:lnTo>
                  <a:pt x="79729" y="2691184"/>
                </a:lnTo>
                <a:lnTo>
                  <a:pt x="72967" y="2687088"/>
                </a:lnTo>
                <a:lnTo>
                  <a:pt x="72967" y="2628319"/>
                </a:lnTo>
                <a:lnTo>
                  <a:pt x="67633" y="2625366"/>
                </a:lnTo>
                <a:cubicBezTo>
                  <a:pt x="64489" y="2616889"/>
                  <a:pt x="68680" y="2607268"/>
                  <a:pt x="65823" y="2598505"/>
                </a:cubicBezTo>
                <a:cubicBezTo>
                  <a:pt x="50488" y="2562787"/>
                  <a:pt x="64870" y="2508875"/>
                  <a:pt x="60108" y="2466775"/>
                </a:cubicBezTo>
                <a:lnTo>
                  <a:pt x="54012" y="2462774"/>
                </a:lnTo>
                <a:lnTo>
                  <a:pt x="60013" y="2458869"/>
                </a:lnTo>
                <a:lnTo>
                  <a:pt x="60013" y="2455440"/>
                </a:lnTo>
                <a:lnTo>
                  <a:pt x="53440" y="2451439"/>
                </a:lnTo>
                <a:lnTo>
                  <a:pt x="53440" y="2407434"/>
                </a:lnTo>
                <a:lnTo>
                  <a:pt x="47059" y="2403528"/>
                </a:lnTo>
                <a:cubicBezTo>
                  <a:pt x="46297" y="2400576"/>
                  <a:pt x="47916" y="2398480"/>
                  <a:pt x="51821" y="2397528"/>
                </a:cubicBezTo>
                <a:cubicBezTo>
                  <a:pt x="56012" y="2343616"/>
                  <a:pt x="53440" y="2284752"/>
                  <a:pt x="52678" y="2229983"/>
                </a:cubicBezTo>
                <a:lnTo>
                  <a:pt x="47440" y="2227030"/>
                </a:lnTo>
                <a:lnTo>
                  <a:pt x="53250" y="2223125"/>
                </a:lnTo>
                <a:lnTo>
                  <a:pt x="53250" y="2212552"/>
                </a:lnTo>
                <a:lnTo>
                  <a:pt x="59822" y="2208457"/>
                </a:lnTo>
                <a:lnTo>
                  <a:pt x="53440" y="2204456"/>
                </a:lnTo>
                <a:lnTo>
                  <a:pt x="53440" y="2182644"/>
                </a:lnTo>
                <a:lnTo>
                  <a:pt x="46678" y="2178453"/>
                </a:lnTo>
                <a:lnTo>
                  <a:pt x="46678" y="2119684"/>
                </a:lnTo>
                <a:cubicBezTo>
                  <a:pt x="44392" y="2116350"/>
                  <a:pt x="34771" y="2119684"/>
                  <a:pt x="34771" y="2115397"/>
                </a:cubicBezTo>
                <a:lnTo>
                  <a:pt x="46678" y="2108730"/>
                </a:lnTo>
                <a:lnTo>
                  <a:pt x="46678" y="2057104"/>
                </a:lnTo>
                <a:lnTo>
                  <a:pt x="40486" y="2053294"/>
                </a:lnTo>
                <a:lnTo>
                  <a:pt x="40486" y="2035006"/>
                </a:lnTo>
                <a:lnTo>
                  <a:pt x="46868" y="2031101"/>
                </a:lnTo>
                <a:lnTo>
                  <a:pt x="46868" y="1991096"/>
                </a:lnTo>
                <a:lnTo>
                  <a:pt x="40772" y="1987191"/>
                </a:lnTo>
                <a:lnTo>
                  <a:pt x="45725" y="1984428"/>
                </a:lnTo>
                <a:cubicBezTo>
                  <a:pt x="47353" y="1959435"/>
                  <a:pt x="47353" y="1934365"/>
                  <a:pt x="45725" y="1909371"/>
                </a:cubicBezTo>
                <a:lnTo>
                  <a:pt x="41058" y="1906800"/>
                </a:lnTo>
                <a:cubicBezTo>
                  <a:pt x="38677" y="1889083"/>
                  <a:pt x="41058" y="1869938"/>
                  <a:pt x="40201" y="1851460"/>
                </a:cubicBezTo>
                <a:lnTo>
                  <a:pt x="46392" y="1847363"/>
                </a:lnTo>
                <a:lnTo>
                  <a:pt x="40296" y="1843554"/>
                </a:lnTo>
                <a:lnTo>
                  <a:pt x="40296" y="1840030"/>
                </a:lnTo>
                <a:cubicBezTo>
                  <a:pt x="42391" y="1838696"/>
                  <a:pt x="44582" y="1837362"/>
                  <a:pt x="46678" y="1836219"/>
                </a:cubicBezTo>
                <a:lnTo>
                  <a:pt x="46678" y="1825266"/>
                </a:lnTo>
                <a:lnTo>
                  <a:pt x="40391" y="1821265"/>
                </a:lnTo>
                <a:cubicBezTo>
                  <a:pt x="39439" y="1818217"/>
                  <a:pt x="41534" y="1816312"/>
                  <a:pt x="45249" y="1815264"/>
                </a:cubicBezTo>
                <a:cubicBezTo>
                  <a:pt x="49440" y="1794119"/>
                  <a:pt x="45249" y="1769544"/>
                  <a:pt x="46773" y="1747828"/>
                </a:cubicBezTo>
                <a:lnTo>
                  <a:pt x="52964" y="1744398"/>
                </a:lnTo>
                <a:lnTo>
                  <a:pt x="46963" y="1740398"/>
                </a:lnTo>
                <a:lnTo>
                  <a:pt x="46963" y="1729158"/>
                </a:lnTo>
                <a:lnTo>
                  <a:pt x="53345" y="1725253"/>
                </a:lnTo>
                <a:lnTo>
                  <a:pt x="53345" y="1711061"/>
                </a:lnTo>
                <a:lnTo>
                  <a:pt x="46582" y="1707060"/>
                </a:lnTo>
                <a:lnTo>
                  <a:pt x="46582" y="1696297"/>
                </a:lnTo>
                <a:lnTo>
                  <a:pt x="40582" y="1692297"/>
                </a:lnTo>
                <a:lnTo>
                  <a:pt x="45630" y="1689535"/>
                </a:lnTo>
                <a:cubicBezTo>
                  <a:pt x="46297" y="1687439"/>
                  <a:pt x="42487" y="1686963"/>
                  <a:pt x="40582" y="1685153"/>
                </a:cubicBezTo>
                <a:lnTo>
                  <a:pt x="40582" y="1670579"/>
                </a:lnTo>
                <a:lnTo>
                  <a:pt x="46582" y="1666674"/>
                </a:lnTo>
                <a:lnTo>
                  <a:pt x="46582" y="1641052"/>
                </a:lnTo>
                <a:lnTo>
                  <a:pt x="40201" y="1637242"/>
                </a:lnTo>
                <a:lnTo>
                  <a:pt x="40201" y="1630003"/>
                </a:lnTo>
                <a:lnTo>
                  <a:pt x="46963" y="1625907"/>
                </a:lnTo>
                <a:lnTo>
                  <a:pt x="46963" y="1578282"/>
                </a:lnTo>
                <a:cubicBezTo>
                  <a:pt x="56488" y="1575711"/>
                  <a:pt x="51726" y="1566567"/>
                  <a:pt x="54107" y="1559232"/>
                </a:cubicBezTo>
                <a:cubicBezTo>
                  <a:pt x="62299" y="1554280"/>
                  <a:pt x="62299" y="1554089"/>
                  <a:pt x="54107" y="1548850"/>
                </a:cubicBezTo>
                <a:lnTo>
                  <a:pt x="54107" y="1478746"/>
                </a:lnTo>
                <a:lnTo>
                  <a:pt x="60108" y="1474936"/>
                </a:lnTo>
                <a:lnTo>
                  <a:pt x="60108" y="1423596"/>
                </a:lnTo>
                <a:lnTo>
                  <a:pt x="66871" y="1419596"/>
                </a:lnTo>
                <a:lnTo>
                  <a:pt x="66871" y="1416072"/>
                </a:lnTo>
                <a:lnTo>
                  <a:pt x="60489" y="1412166"/>
                </a:lnTo>
                <a:lnTo>
                  <a:pt x="60489" y="1401117"/>
                </a:lnTo>
                <a:lnTo>
                  <a:pt x="65347" y="1398355"/>
                </a:lnTo>
                <a:cubicBezTo>
                  <a:pt x="67424" y="1377114"/>
                  <a:pt x="67647" y="1355721"/>
                  <a:pt x="66013" y="1334442"/>
                </a:cubicBezTo>
                <a:lnTo>
                  <a:pt x="61441" y="1331870"/>
                </a:lnTo>
                <a:cubicBezTo>
                  <a:pt x="59822" y="1314154"/>
                  <a:pt x="59917" y="1235573"/>
                  <a:pt x="61441" y="1219952"/>
                </a:cubicBezTo>
                <a:lnTo>
                  <a:pt x="66394" y="1217190"/>
                </a:lnTo>
                <a:lnTo>
                  <a:pt x="66394" y="1183948"/>
                </a:lnTo>
                <a:lnTo>
                  <a:pt x="60489" y="1180137"/>
                </a:lnTo>
                <a:lnTo>
                  <a:pt x="66775" y="1176328"/>
                </a:lnTo>
                <a:lnTo>
                  <a:pt x="66775" y="1168612"/>
                </a:lnTo>
                <a:cubicBezTo>
                  <a:pt x="64108" y="1167660"/>
                  <a:pt x="49916" y="1166993"/>
                  <a:pt x="56488" y="1163850"/>
                </a:cubicBezTo>
                <a:cubicBezTo>
                  <a:pt x="63632" y="1164421"/>
                  <a:pt x="69538" y="1161563"/>
                  <a:pt x="66013" y="1154325"/>
                </a:cubicBezTo>
                <a:lnTo>
                  <a:pt x="61060" y="1151562"/>
                </a:lnTo>
                <a:cubicBezTo>
                  <a:pt x="60192" y="1146724"/>
                  <a:pt x="59904" y="1141800"/>
                  <a:pt x="60203" y="1136894"/>
                </a:cubicBezTo>
                <a:lnTo>
                  <a:pt x="66299" y="1132798"/>
                </a:lnTo>
                <a:lnTo>
                  <a:pt x="60203" y="1129083"/>
                </a:lnTo>
                <a:lnTo>
                  <a:pt x="60203" y="1103557"/>
                </a:lnTo>
                <a:lnTo>
                  <a:pt x="66585" y="1099651"/>
                </a:lnTo>
                <a:lnTo>
                  <a:pt x="66585" y="1077648"/>
                </a:lnTo>
                <a:lnTo>
                  <a:pt x="60203" y="1073743"/>
                </a:lnTo>
                <a:cubicBezTo>
                  <a:pt x="59441" y="1070790"/>
                  <a:pt x="61060" y="1068695"/>
                  <a:pt x="65156" y="1067647"/>
                </a:cubicBezTo>
                <a:cubicBezTo>
                  <a:pt x="68966" y="1056884"/>
                  <a:pt x="65156" y="1044406"/>
                  <a:pt x="67156" y="1033071"/>
                </a:cubicBezTo>
                <a:cubicBezTo>
                  <a:pt x="75634" y="1028023"/>
                  <a:pt x="75634" y="1027737"/>
                  <a:pt x="67156" y="1022689"/>
                </a:cubicBezTo>
                <a:lnTo>
                  <a:pt x="66585" y="1019165"/>
                </a:lnTo>
                <a:cubicBezTo>
                  <a:pt x="68580" y="1017527"/>
                  <a:pt x="70752" y="1016126"/>
                  <a:pt x="73062" y="1014974"/>
                </a:cubicBezTo>
                <a:lnTo>
                  <a:pt x="73062" y="996781"/>
                </a:lnTo>
                <a:lnTo>
                  <a:pt x="79634" y="992781"/>
                </a:lnTo>
                <a:lnTo>
                  <a:pt x="79634" y="989066"/>
                </a:lnTo>
                <a:cubicBezTo>
                  <a:pt x="73824" y="985351"/>
                  <a:pt x="62584" y="982684"/>
                  <a:pt x="67537" y="973921"/>
                </a:cubicBezTo>
                <a:lnTo>
                  <a:pt x="79253" y="967158"/>
                </a:lnTo>
                <a:cubicBezTo>
                  <a:pt x="80777" y="938012"/>
                  <a:pt x="79253" y="908199"/>
                  <a:pt x="79825" y="878671"/>
                </a:cubicBezTo>
                <a:lnTo>
                  <a:pt x="86111" y="874766"/>
                </a:lnTo>
                <a:lnTo>
                  <a:pt x="79920" y="870956"/>
                </a:lnTo>
                <a:lnTo>
                  <a:pt x="79920" y="867432"/>
                </a:lnTo>
                <a:cubicBezTo>
                  <a:pt x="82301" y="865908"/>
                  <a:pt x="84397" y="864574"/>
                  <a:pt x="86111" y="863622"/>
                </a:cubicBezTo>
                <a:lnTo>
                  <a:pt x="86111" y="856097"/>
                </a:lnTo>
                <a:lnTo>
                  <a:pt x="80682" y="853144"/>
                </a:lnTo>
                <a:cubicBezTo>
                  <a:pt x="80682" y="850477"/>
                  <a:pt x="79634" y="847524"/>
                  <a:pt x="79063" y="844857"/>
                </a:cubicBezTo>
                <a:lnTo>
                  <a:pt x="73824" y="841904"/>
                </a:lnTo>
                <a:cubicBezTo>
                  <a:pt x="72300" y="835999"/>
                  <a:pt x="73824" y="829903"/>
                  <a:pt x="72967" y="823712"/>
                </a:cubicBezTo>
                <a:lnTo>
                  <a:pt x="79539" y="819426"/>
                </a:lnTo>
                <a:lnTo>
                  <a:pt x="79539" y="808472"/>
                </a:lnTo>
                <a:lnTo>
                  <a:pt x="73252" y="804662"/>
                </a:lnTo>
                <a:lnTo>
                  <a:pt x="73252" y="738558"/>
                </a:lnTo>
                <a:lnTo>
                  <a:pt x="79825" y="734653"/>
                </a:lnTo>
                <a:cubicBezTo>
                  <a:pt x="79825" y="733320"/>
                  <a:pt x="79825" y="732177"/>
                  <a:pt x="79825" y="731034"/>
                </a:cubicBezTo>
                <a:cubicBezTo>
                  <a:pt x="77539" y="729700"/>
                  <a:pt x="75443" y="728271"/>
                  <a:pt x="73919" y="727319"/>
                </a:cubicBezTo>
                <a:lnTo>
                  <a:pt x="73919" y="716175"/>
                </a:lnTo>
                <a:lnTo>
                  <a:pt x="79158" y="713222"/>
                </a:lnTo>
                <a:cubicBezTo>
                  <a:pt x="82111" y="706935"/>
                  <a:pt x="78205" y="700172"/>
                  <a:pt x="81063" y="694172"/>
                </a:cubicBezTo>
                <a:lnTo>
                  <a:pt x="85825" y="691505"/>
                </a:lnTo>
                <a:cubicBezTo>
                  <a:pt x="84778" y="688838"/>
                  <a:pt x="77539" y="687600"/>
                  <a:pt x="80206" y="683980"/>
                </a:cubicBezTo>
                <a:lnTo>
                  <a:pt x="73538" y="679885"/>
                </a:lnTo>
                <a:lnTo>
                  <a:pt x="73538" y="676360"/>
                </a:lnTo>
                <a:lnTo>
                  <a:pt x="79920" y="672550"/>
                </a:lnTo>
                <a:lnTo>
                  <a:pt x="79920" y="624925"/>
                </a:lnTo>
                <a:lnTo>
                  <a:pt x="73919" y="621020"/>
                </a:lnTo>
                <a:cubicBezTo>
                  <a:pt x="87730" y="611495"/>
                  <a:pt x="76872" y="584729"/>
                  <a:pt x="80110" y="570061"/>
                </a:cubicBezTo>
                <a:cubicBezTo>
                  <a:pt x="76681" y="567013"/>
                  <a:pt x="73062" y="568061"/>
                  <a:pt x="69252" y="567585"/>
                </a:cubicBezTo>
                <a:lnTo>
                  <a:pt x="66394" y="563013"/>
                </a:lnTo>
                <a:lnTo>
                  <a:pt x="73348" y="558536"/>
                </a:lnTo>
                <a:lnTo>
                  <a:pt x="73348" y="551487"/>
                </a:lnTo>
                <a:lnTo>
                  <a:pt x="80110" y="547487"/>
                </a:lnTo>
                <a:lnTo>
                  <a:pt x="80110" y="529199"/>
                </a:lnTo>
                <a:lnTo>
                  <a:pt x="73348" y="525103"/>
                </a:lnTo>
                <a:lnTo>
                  <a:pt x="73348" y="503195"/>
                </a:lnTo>
                <a:lnTo>
                  <a:pt x="67918" y="500147"/>
                </a:lnTo>
                <a:cubicBezTo>
                  <a:pt x="65347" y="492718"/>
                  <a:pt x="67918" y="484812"/>
                  <a:pt x="66394" y="477192"/>
                </a:cubicBezTo>
                <a:lnTo>
                  <a:pt x="61537" y="474430"/>
                </a:lnTo>
                <a:cubicBezTo>
                  <a:pt x="61060" y="472335"/>
                  <a:pt x="64680" y="471858"/>
                  <a:pt x="66585" y="470144"/>
                </a:cubicBezTo>
                <a:lnTo>
                  <a:pt x="66585" y="459190"/>
                </a:lnTo>
                <a:lnTo>
                  <a:pt x="60584" y="455380"/>
                </a:lnTo>
                <a:lnTo>
                  <a:pt x="60584" y="448141"/>
                </a:lnTo>
                <a:lnTo>
                  <a:pt x="66966" y="444236"/>
                </a:lnTo>
                <a:lnTo>
                  <a:pt x="66966" y="414899"/>
                </a:lnTo>
                <a:lnTo>
                  <a:pt x="60584" y="411089"/>
                </a:lnTo>
                <a:lnTo>
                  <a:pt x="60584" y="374227"/>
                </a:lnTo>
                <a:cubicBezTo>
                  <a:pt x="78586" y="366703"/>
                  <a:pt x="51059" y="364702"/>
                  <a:pt x="64013" y="357558"/>
                </a:cubicBezTo>
                <a:cubicBezTo>
                  <a:pt x="66109" y="355939"/>
                  <a:pt x="66109" y="355939"/>
                  <a:pt x="66966" y="352510"/>
                </a:cubicBezTo>
                <a:lnTo>
                  <a:pt x="60489" y="348510"/>
                </a:lnTo>
                <a:lnTo>
                  <a:pt x="60489" y="341270"/>
                </a:lnTo>
                <a:lnTo>
                  <a:pt x="66871" y="337365"/>
                </a:lnTo>
                <a:lnTo>
                  <a:pt x="66871" y="328983"/>
                </a:lnTo>
                <a:lnTo>
                  <a:pt x="61346" y="325555"/>
                </a:lnTo>
                <a:lnTo>
                  <a:pt x="58203" y="319744"/>
                </a:lnTo>
                <a:cubicBezTo>
                  <a:pt x="16388" y="319172"/>
                  <a:pt x="65061" y="314505"/>
                  <a:pt x="73443" y="306885"/>
                </a:cubicBezTo>
                <a:lnTo>
                  <a:pt x="73443" y="303361"/>
                </a:lnTo>
                <a:lnTo>
                  <a:pt x="80015" y="299361"/>
                </a:lnTo>
                <a:lnTo>
                  <a:pt x="80015" y="291646"/>
                </a:lnTo>
                <a:cubicBezTo>
                  <a:pt x="69252" y="290217"/>
                  <a:pt x="57250" y="287645"/>
                  <a:pt x="60394" y="274215"/>
                </a:cubicBezTo>
                <a:lnTo>
                  <a:pt x="66299" y="270119"/>
                </a:lnTo>
                <a:cubicBezTo>
                  <a:pt x="64775" y="269071"/>
                  <a:pt x="62870" y="267833"/>
                  <a:pt x="60679" y="266213"/>
                </a:cubicBezTo>
                <a:lnTo>
                  <a:pt x="60679" y="259356"/>
                </a:lnTo>
                <a:lnTo>
                  <a:pt x="54012" y="255260"/>
                </a:lnTo>
                <a:lnTo>
                  <a:pt x="60489" y="251260"/>
                </a:lnTo>
                <a:lnTo>
                  <a:pt x="60489" y="247830"/>
                </a:lnTo>
                <a:cubicBezTo>
                  <a:pt x="64988" y="244192"/>
                  <a:pt x="70612" y="242239"/>
                  <a:pt x="76396" y="242306"/>
                </a:cubicBezTo>
                <a:cubicBezTo>
                  <a:pt x="81634" y="238877"/>
                  <a:pt x="81634" y="238877"/>
                  <a:pt x="76396" y="234972"/>
                </a:cubicBezTo>
                <a:lnTo>
                  <a:pt x="63442" y="234972"/>
                </a:lnTo>
                <a:cubicBezTo>
                  <a:pt x="56584" y="229066"/>
                  <a:pt x="61537" y="216398"/>
                  <a:pt x="60298" y="208016"/>
                </a:cubicBezTo>
                <a:cubicBezTo>
                  <a:pt x="62013" y="203920"/>
                  <a:pt x="69823" y="207064"/>
                  <a:pt x="73062" y="203729"/>
                </a:cubicBezTo>
                <a:lnTo>
                  <a:pt x="73062" y="196396"/>
                </a:lnTo>
                <a:cubicBezTo>
                  <a:pt x="71252" y="195253"/>
                  <a:pt x="69157" y="193919"/>
                  <a:pt x="66775" y="192585"/>
                </a:cubicBezTo>
                <a:lnTo>
                  <a:pt x="66775" y="181632"/>
                </a:lnTo>
                <a:lnTo>
                  <a:pt x="60013" y="177631"/>
                </a:lnTo>
                <a:lnTo>
                  <a:pt x="60013" y="170583"/>
                </a:lnTo>
                <a:lnTo>
                  <a:pt x="54012" y="166678"/>
                </a:lnTo>
                <a:lnTo>
                  <a:pt x="54012" y="155628"/>
                </a:lnTo>
                <a:cubicBezTo>
                  <a:pt x="63537" y="153247"/>
                  <a:pt x="63537" y="129530"/>
                  <a:pt x="54488" y="127053"/>
                </a:cubicBezTo>
                <a:cubicBezTo>
                  <a:pt x="53531" y="123424"/>
                  <a:pt x="53240" y="119643"/>
                  <a:pt x="53631" y="115909"/>
                </a:cubicBezTo>
                <a:lnTo>
                  <a:pt x="59822" y="111909"/>
                </a:lnTo>
                <a:lnTo>
                  <a:pt x="53631" y="108003"/>
                </a:lnTo>
                <a:lnTo>
                  <a:pt x="53631" y="86001"/>
                </a:lnTo>
                <a:cubicBezTo>
                  <a:pt x="58057" y="83905"/>
                  <a:pt x="62214" y="81276"/>
                  <a:pt x="66013" y="78190"/>
                </a:cubicBezTo>
                <a:lnTo>
                  <a:pt x="54012" y="71522"/>
                </a:lnTo>
                <a:lnTo>
                  <a:pt x="54012" y="52472"/>
                </a:lnTo>
                <a:lnTo>
                  <a:pt x="60013" y="48663"/>
                </a:lnTo>
                <a:lnTo>
                  <a:pt x="60013" y="41424"/>
                </a:lnTo>
                <a:lnTo>
                  <a:pt x="53631" y="37519"/>
                </a:lnTo>
                <a:lnTo>
                  <a:pt x="53631" y="-581"/>
                </a:lnTo>
                <a:lnTo>
                  <a:pt x="263848" y="-581"/>
                </a:lnTo>
                <a:cubicBezTo>
                  <a:pt x="267658" y="8086"/>
                  <a:pt x="286422" y="-581"/>
                  <a:pt x="293566" y="6372"/>
                </a:cubicBezTo>
                <a:cubicBezTo>
                  <a:pt x="296899" y="3800"/>
                  <a:pt x="303091" y="3228"/>
                  <a:pt x="303091" y="-581"/>
                </a:cubicBezTo>
                <a:lnTo>
                  <a:pt x="309663" y="-581"/>
                </a:lnTo>
                <a:cubicBezTo>
                  <a:pt x="310901" y="5514"/>
                  <a:pt x="347763" y="5610"/>
                  <a:pt x="349096" y="-581"/>
                </a:cubicBezTo>
                <a:lnTo>
                  <a:pt x="644372" y="-581"/>
                </a:lnTo>
                <a:lnTo>
                  <a:pt x="644372" y="89620"/>
                </a:lnTo>
                <a:lnTo>
                  <a:pt x="637894" y="93430"/>
                </a:lnTo>
                <a:lnTo>
                  <a:pt x="637894" y="281358"/>
                </a:lnTo>
                <a:lnTo>
                  <a:pt x="644752" y="285645"/>
                </a:lnTo>
                <a:lnTo>
                  <a:pt x="644752" y="325840"/>
                </a:lnTo>
                <a:cubicBezTo>
                  <a:pt x="654277" y="328888"/>
                  <a:pt x="654277" y="348510"/>
                  <a:pt x="644752" y="351462"/>
                </a:cubicBezTo>
                <a:cubicBezTo>
                  <a:pt x="646943" y="361749"/>
                  <a:pt x="638847" y="380037"/>
                  <a:pt x="651039" y="384514"/>
                </a:cubicBezTo>
                <a:lnTo>
                  <a:pt x="651039" y="432139"/>
                </a:lnTo>
                <a:lnTo>
                  <a:pt x="644752" y="435949"/>
                </a:lnTo>
                <a:lnTo>
                  <a:pt x="644752" y="446903"/>
                </a:lnTo>
                <a:lnTo>
                  <a:pt x="650944" y="450713"/>
                </a:lnTo>
                <a:lnTo>
                  <a:pt x="644372" y="454904"/>
                </a:lnTo>
                <a:lnTo>
                  <a:pt x="644372" y="480336"/>
                </a:lnTo>
                <a:cubicBezTo>
                  <a:pt x="634847" y="482336"/>
                  <a:pt x="634847" y="503195"/>
                  <a:pt x="644372" y="505482"/>
                </a:cubicBezTo>
                <a:cubicBezTo>
                  <a:pt x="644372" y="506625"/>
                  <a:pt x="644848" y="507863"/>
                  <a:pt x="645134" y="509196"/>
                </a:cubicBezTo>
                <a:lnTo>
                  <a:pt x="638752" y="513387"/>
                </a:lnTo>
                <a:lnTo>
                  <a:pt x="638752" y="520626"/>
                </a:lnTo>
                <a:lnTo>
                  <a:pt x="645134" y="524437"/>
                </a:lnTo>
                <a:lnTo>
                  <a:pt x="645134" y="564823"/>
                </a:lnTo>
                <a:lnTo>
                  <a:pt x="651706" y="568728"/>
                </a:lnTo>
                <a:cubicBezTo>
                  <a:pt x="651706" y="570061"/>
                  <a:pt x="651706" y="571299"/>
                  <a:pt x="651706" y="572538"/>
                </a:cubicBezTo>
                <a:cubicBezTo>
                  <a:pt x="656344" y="574671"/>
                  <a:pt x="660669" y="577424"/>
                  <a:pt x="664564" y="580729"/>
                </a:cubicBezTo>
                <a:cubicBezTo>
                  <a:pt x="664564" y="582920"/>
                  <a:pt x="664564" y="585301"/>
                  <a:pt x="663993" y="587206"/>
                </a:cubicBezTo>
                <a:lnTo>
                  <a:pt x="658564" y="590254"/>
                </a:lnTo>
                <a:cubicBezTo>
                  <a:pt x="658564" y="591492"/>
                  <a:pt x="658088" y="592635"/>
                  <a:pt x="657802" y="593969"/>
                </a:cubicBezTo>
                <a:lnTo>
                  <a:pt x="664279" y="598065"/>
                </a:lnTo>
                <a:lnTo>
                  <a:pt x="664279" y="605208"/>
                </a:lnTo>
                <a:lnTo>
                  <a:pt x="670946" y="609304"/>
                </a:lnTo>
                <a:lnTo>
                  <a:pt x="670946" y="634926"/>
                </a:lnTo>
                <a:lnTo>
                  <a:pt x="664184" y="639022"/>
                </a:lnTo>
                <a:lnTo>
                  <a:pt x="664184" y="671883"/>
                </a:lnTo>
                <a:cubicBezTo>
                  <a:pt x="659230" y="673693"/>
                  <a:pt x="657040" y="676360"/>
                  <a:pt x="657040" y="679408"/>
                </a:cubicBezTo>
                <a:cubicBezTo>
                  <a:pt x="655611" y="680837"/>
                  <a:pt x="651706" y="681218"/>
                  <a:pt x="652563" y="683409"/>
                </a:cubicBezTo>
                <a:lnTo>
                  <a:pt x="657897" y="686457"/>
                </a:lnTo>
                <a:cubicBezTo>
                  <a:pt x="657421" y="693410"/>
                  <a:pt x="660564" y="702364"/>
                  <a:pt x="651420" y="704745"/>
                </a:cubicBezTo>
                <a:lnTo>
                  <a:pt x="651420" y="715603"/>
                </a:lnTo>
                <a:lnTo>
                  <a:pt x="644657" y="719699"/>
                </a:lnTo>
                <a:lnTo>
                  <a:pt x="644657" y="741606"/>
                </a:lnTo>
                <a:lnTo>
                  <a:pt x="638180" y="745607"/>
                </a:lnTo>
                <a:cubicBezTo>
                  <a:pt x="638266" y="746788"/>
                  <a:pt x="638428" y="747969"/>
                  <a:pt x="638656" y="749131"/>
                </a:cubicBezTo>
                <a:lnTo>
                  <a:pt x="644276" y="752846"/>
                </a:lnTo>
                <a:lnTo>
                  <a:pt x="644276" y="760370"/>
                </a:lnTo>
                <a:lnTo>
                  <a:pt x="638561" y="763514"/>
                </a:lnTo>
                <a:cubicBezTo>
                  <a:pt x="637228" y="770944"/>
                  <a:pt x="639228" y="778849"/>
                  <a:pt x="637513" y="786279"/>
                </a:cubicBezTo>
                <a:lnTo>
                  <a:pt x="631894" y="789422"/>
                </a:lnTo>
                <a:lnTo>
                  <a:pt x="631894" y="800566"/>
                </a:lnTo>
                <a:lnTo>
                  <a:pt x="637894" y="804281"/>
                </a:lnTo>
                <a:lnTo>
                  <a:pt x="631703" y="808091"/>
                </a:lnTo>
                <a:lnTo>
                  <a:pt x="631703" y="830094"/>
                </a:lnTo>
                <a:lnTo>
                  <a:pt x="637894" y="833999"/>
                </a:lnTo>
                <a:cubicBezTo>
                  <a:pt x="620559" y="841714"/>
                  <a:pt x="646372" y="842762"/>
                  <a:pt x="631608" y="848572"/>
                </a:cubicBezTo>
                <a:cubicBezTo>
                  <a:pt x="634275" y="860954"/>
                  <a:pt x="624845" y="882672"/>
                  <a:pt x="638085" y="889053"/>
                </a:cubicBezTo>
                <a:lnTo>
                  <a:pt x="638085" y="907246"/>
                </a:lnTo>
                <a:lnTo>
                  <a:pt x="612939" y="921343"/>
                </a:lnTo>
                <a:cubicBezTo>
                  <a:pt x="616939" y="927535"/>
                  <a:pt x="631989" y="921343"/>
                  <a:pt x="637990" y="929535"/>
                </a:cubicBezTo>
                <a:lnTo>
                  <a:pt x="625322" y="937060"/>
                </a:lnTo>
                <a:cubicBezTo>
                  <a:pt x="623512" y="946585"/>
                  <a:pt x="640085" y="948966"/>
                  <a:pt x="638180" y="954776"/>
                </a:cubicBezTo>
                <a:cubicBezTo>
                  <a:pt x="634065" y="957805"/>
                  <a:pt x="629693" y="960482"/>
                  <a:pt x="625131" y="962777"/>
                </a:cubicBezTo>
                <a:lnTo>
                  <a:pt x="638276" y="970397"/>
                </a:lnTo>
                <a:cubicBezTo>
                  <a:pt x="637418" y="975350"/>
                  <a:pt x="637323" y="975350"/>
                  <a:pt x="631989" y="975731"/>
                </a:cubicBezTo>
                <a:cubicBezTo>
                  <a:pt x="622464" y="975731"/>
                  <a:pt x="623035" y="983636"/>
                  <a:pt x="628560" y="986780"/>
                </a:cubicBezTo>
                <a:lnTo>
                  <a:pt x="635704" y="986780"/>
                </a:lnTo>
                <a:lnTo>
                  <a:pt x="638752" y="991542"/>
                </a:lnTo>
                <a:cubicBezTo>
                  <a:pt x="636275" y="993066"/>
                  <a:pt x="634180" y="994400"/>
                  <a:pt x="631989" y="995924"/>
                </a:cubicBezTo>
                <a:lnTo>
                  <a:pt x="638180" y="999734"/>
                </a:lnTo>
                <a:lnTo>
                  <a:pt x="638180" y="1047359"/>
                </a:lnTo>
                <a:lnTo>
                  <a:pt x="644752" y="1051360"/>
                </a:lnTo>
                <a:cubicBezTo>
                  <a:pt x="644752" y="1052597"/>
                  <a:pt x="644752" y="1053836"/>
                  <a:pt x="644752" y="1054884"/>
                </a:cubicBezTo>
                <a:lnTo>
                  <a:pt x="638466" y="1058884"/>
                </a:lnTo>
                <a:cubicBezTo>
                  <a:pt x="638466" y="1060313"/>
                  <a:pt x="639038" y="1061456"/>
                  <a:pt x="639228" y="1062408"/>
                </a:cubicBezTo>
                <a:lnTo>
                  <a:pt x="643800" y="1065457"/>
                </a:lnTo>
                <a:cubicBezTo>
                  <a:pt x="646276" y="1070600"/>
                  <a:pt x="645896" y="1074124"/>
                  <a:pt x="638561" y="1076791"/>
                </a:cubicBezTo>
                <a:cubicBezTo>
                  <a:pt x="639133" y="1083840"/>
                  <a:pt x="635704" y="1092793"/>
                  <a:pt x="644943" y="1095270"/>
                </a:cubicBezTo>
                <a:lnTo>
                  <a:pt x="644943" y="1161945"/>
                </a:lnTo>
                <a:lnTo>
                  <a:pt x="638561" y="1165754"/>
                </a:lnTo>
                <a:lnTo>
                  <a:pt x="638561" y="1172994"/>
                </a:lnTo>
                <a:lnTo>
                  <a:pt x="644943" y="1176804"/>
                </a:lnTo>
                <a:lnTo>
                  <a:pt x="644943" y="1191377"/>
                </a:lnTo>
                <a:lnTo>
                  <a:pt x="638942" y="1195378"/>
                </a:lnTo>
                <a:lnTo>
                  <a:pt x="643990" y="1198235"/>
                </a:lnTo>
                <a:cubicBezTo>
                  <a:pt x="645562" y="1218266"/>
                  <a:pt x="645562" y="1238402"/>
                  <a:pt x="643990" y="1258433"/>
                </a:cubicBezTo>
                <a:lnTo>
                  <a:pt x="638656" y="1261481"/>
                </a:lnTo>
                <a:cubicBezTo>
                  <a:pt x="636466" y="1271958"/>
                  <a:pt x="644562" y="1289389"/>
                  <a:pt x="632275" y="1294533"/>
                </a:cubicBezTo>
                <a:lnTo>
                  <a:pt x="632275" y="1342158"/>
                </a:lnTo>
                <a:lnTo>
                  <a:pt x="625512" y="1346253"/>
                </a:lnTo>
                <a:lnTo>
                  <a:pt x="625512" y="1349778"/>
                </a:lnTo>
                <a:lnTo>
                  <a:pt x="632084" y="1353778"/>
                </a:lnTo>
                <a:cubicBezTo>
                  <a:pt x="632084" y="1355016"/>
                  <a:pt x="632084" y="1356254"/>
                  <a:pt x="632084" y="1357493"/>
                </a:cubicBezTo>
                <a:cubicBezTo>
                  <a:pt x="624083" y="1360445"/>
                  <a:pt x="624274" y="1365018"/>
                  <a:pt x="631513" y="1367685"/>
                </a:cubicBezTo>
                <a:cubicBezTo>
                  <a:pt x="636656" y="1378353"/>
                  <a:pt x="625417" y="1396260"/>
                  <a:pt x="639133" y="1401403"/>
                </a:cubicBezTo>
                <a:cubicBezTo>
                  <a:pt x="641228" y="1411785"/>
                  <a:pt x="633132" y="1429407"/>
                  <a:pt x="645514" y="1434455"/>
                </a:cubicBezTo>
                <a:lnTo>
                  <a:pt x="639133" y="1438360"/>
                </a:lnTo>
                <a:lnTo>
                  <a:pt x="639133" y="1449314"/>
                </a:lnTo>
                <a:lnTo>
                  <a:pt x="645705" y="1453219"/>
                </a:lnTo>
                <a:cubicBezTo>
                  <a:pt x="645705" y="1454553"/>
                  <a:pt x="645705" y="1455791"/>
                  <a:pt x="645705" y="1456838"/>
                </a:cubicBezTo>
                <a:lnTo>
                  <a:pt x="639323" y="1460935"/>
                </a:lnTo>
                <a:cubicBezTo>
                  <a:pt x="640276" y="1465887"/>
                  <a:pt x="638561" y="1470460"/>
                  <a:pt x="640371" y="1475603"/>
                </a:cubicBezTo>
                <a:cubicBezTo>
                  <a:pt x="645991" y="1478746"/>
                  <a:pt x="645991" y="1478746"/>
                  <a:pt x="639609" y="1482556"/>
                </a:cubicBezTo>
                <a:cubicBezTo>
                  <a:pt x="640561" y="1490271"/>
                  <a:pt x="635894" y="1501606"/>
                  <a:pt x="645991" y="1504463"/>
                </a:cubicBezTo>
                <a:lnTo>
                  <a:pt x="639704" y="1508369"/>
                </a:lnTo>
                <a:lnTo>
                  <a:pt x="639704" y="1511893"/>
                </a:lnTo>
                <a:cubicBezTo>
                  <a:pt x="641800" y="1513322"/>
                  <a:pt x="643895" y="1514560"/>
                  <a:pt x="645896" y="1515798"/>
                </a:cubicBezTo>
                <a:cubicBezTo>
                  <a:pt x="638276" y="1518465"/>
                  <a:pt x="641133" y="1523704"/>
                  <a:pt x="633989" y="1526181"/>
                </a:cubicBezTo>
                <a:cubicBezTo>
                  <a:pt x="633513" y="1535706"/>
                  <a:pt x="628274" y="1552088"/>
                  <a:pt x="639609" y="1556185"/>
                </a:cubicBezTo>
                <a:cubicBezTo>
                  <a:pt x="642371" y="1568567"/>
                  <a:pt x="632751" y="1590284"/>
                  <a:pt x="646086" y="1596666"/>
                </a:cubicBezTo>
                <a:lnTo>
                  <a:pt x="646086" y="1644291"/>
                </a:lnTo>
                <a:lnTo>
                  <a:pt x="639514" y="1648196"/>
                </a:lnTo>
                <a:lnTo>
                  <a:pt x="639514" y="1677438"/>
                </a:lnTo>
                <a:cubicBezTo>
                  <a:pt x="629227" y="1682391"/>
                  <a:pt x="632846" y="1684201"/>
                  <a:pt x="639514" y="1689915"/>
                </a:cubicBezTo>
                <a:cubicBezTo>
                  <a:pt x="638561" y="1695154"/>
                  <a:pt x="640657" y="1700964"/>
                  <a:pt x="633132" y="1703060"/>
                </a:cubicBezTo>
                <a:lnTo>
                  <a:pt x="638942" y="1707060"/>
                </a:lnTo>
                <a:lnTo>
                  <a:pt x="638942" y="1725348"/>
                </a:lnTo>
                <a:lnTo>
                  <a:pt x="632751" y="1729158"/>
                </a:lnTo>
                <a:lnTo>
                  <a:pt x="632751" y="1732587"/>
                </a:lnTo>
                <a:lnTo>
                  <a:pt x="626369" y="1736588"/>
                </a:lnTo>
                <a:lnTo>
                  <a:pt x="632370" y="1740303"/>
                </a:lnTo>
                <a:lnTo>
                  <a:pt x="632370" y="1748208"/>
                </a:lnTo>
                <a:cubicBezTo>
                  <a:pt x="619321" y="1753542"/>
                  <a:pt x="630465" y="1755638"/>
                  <a:pt x="632942" y="1762020"/>
                </a:cubicBezTo>
                <a:cubicBezTo>
                  <a:pt x="632942" y="1763448"/>
                  <a:pt x="636466" y="1764877"/>
                  <a:pt x="638656" y="1766401"/>
                </a:cubicBezTo>
                <a:lnTo>
                  <a:pt x="632656" y="1770211"/>
                </a:lnTo>
                <a:lnTo>
                  <a:pt x="632656" y="1784785"/>
                </a:lnTo>
                <a:lnTo>
                  <a:pt x="626179" y="1788690"/>
                </a:lnTo>
                <a:lnTo>
                  <a:pt x="626179" y="1792214"/>
                </a:lnTo>
                <a:lnTo>
                  <a:pt x="632942" y="1796500"/>
                </a:lnTo>
                <a:lnTo>
                  <a:pt x="632942" y="1803549"/>
                </a:lnTo>
                <a:cubicBezTo>
                  <a:pt x="641514" y="1806501"/>
                  <a:pt x="639514" y="1810788"/>
                  <a:pt x="638180" y="1814979"/>
                </a:cubicBezTo>
                <a:lnTo>
                  <a:pt x="632656" y="1818027"/>
                </a:lnTo>
                <a:cubicBezTo>
                  <a:pt x="635037" y="1829076"/>
                  <a:pt x="626464" y="1848983"/>
                  <a:pt x="638752" y="1854603"/>
                </a:cubicBezTo>
                <a:cubicBezTo>
                  <a:pt x="638752" y="1855841"/>
                  <a:pt x="638752" y="1856984"/>
                  <a:pt x="638752" y="1858317"/>
                </a:cubicBezTo>
                <a:lnTo>
                  <a:pt x="645229" y="1862318"/>
                </a:lnTo>
                <a:lnTo>
                  <a:pt x="645229" y="1865842"/>
                </a:lnTo>
                <a:lnTo>
                  <a:pt x="638847" y="1869748"/>
                </a:lnTo>
                <a:lnTo>
                  <a:pt x="638847" y="1880606"/>
                </a:lnTo>
                <a:cubicBezTo>
                  <a:pt x="649039" y="1886035"/>
                  <a:pt x="645324" y="1886512"/>
                  <a:pt x="639800" y="1892322"/>
                </a:cubicBezTo>
                <a:lnTo>
                  <a:pt x="644943" y="1895274"/>
                </a:lnTo>
                <a:cubicBezTo>
                  <a:pt x="646658" y="1900228"/>
                  <a:pt x="643514" y="1905752"/>
                  <a:pt x="646276" y="1910705"/>
                </a:cubicBezTo>
                <a:lnTo>
                  <a:pt x="651610" y="1913753"/>
                </a:lnTo>
                <a:lnTo>
                  <a:pt x="651610" y="2016718"/>
                </a:lnTo>
                <a:lnTo>
                  <a:pt x="658468" y="2020814"/>
                </a:lnTo>
                <a:lnTo>
                  <a:pt x="658468" y="2031673"/>
                </a:lnTo>
                <a:lnTo>
                  <a:pt x="652087" y="2035578"/>
                </a:lnTo>
                <a:lnTo>
                  <a:pt x="652087" y="2042817"/>
                </a:lnTo>
                <a:lnTo>
                  <a:pt x="658088" y="2046627"/>
                </a:lnTo>
                <a:cubicBezTo>
                  <a:pt x="659992" y="2053866"/>
                  <a:pt x="654087" y="2054818"/>
                  <a:pt x="653039" y="2058247"/>
                </a:cubicBezTo>
                <a:cubicBezTo>
                  <a:pt x="656373" y="2059866"/>
                  <a:pt x="659516" y="2061486"/>
                  <a:pt x="658183" y="2064724"/>
                </a:cubicBezTo>
                <a:lnTo>
                  <a:pt x="652087" y="2068725"/>
                </a:lnTo>
                <a:lnTo>
                  <a:pt x="652087" y="2083107"/>
                </a:lnTo>
                <a:lnTo>
                  <a:pt x="645324" y="2087108"/>
                </a:lnTo>
                <a:lnTo>
                  <a:pt x="645324" y="2127494"/>
                </a:lnTo>
                <a:lnTo>
                  <a:pt x="651706" y="2131399"/>
                </a:lnTo>
                <a:lnTo>
                  <a:pt x="651706" y="2256558"/>
                </a:lnTo>
                <a:lnTo>
                  <a:pt x="645705" y="2260368"/>
                </a:lnTo>
                <a:lnTo>
                  <a:pt x="645705" y="2279418"/>
                </a:lnTo>
                <a:lnTo>
                  <a:pt x="651230" y="2282466"/>
                </a:lnTo>
                <a:cubicBezTo>
                  <a:pt x="652182" y="2287562"/>
                  <a:pt x="652182" y="2292800"/>
                  <a:pt x="651230" y="2297896"/>
                </a:cubicBezTo>
                <a:lnTo>
                  <a:pt x="645896" y="2300945"/>
                </a:lnTo>
                <a:cubicBezTo>
                  <a:pt x="643800" y="2308564"/>
                  <a:pt x="647134" y="2316565"/>
                  <a:pt x="644181" y="2323995"/>
                </a:cubicBezTo>
                <a:lnTo>
                  <a:pt x="638942" y="2326948"/>
                </a:lnTo>
                <a:lnTo>
                  <a:pt x="645324" y="2330853"/>
                </a:lnTo>
                <a:lnTo>
                  <a:pt x="645324" y="2334377"/>
                </a:lnTo>
                <a:lnTo>
                  <a:pt x="651515" y="2338187"/>
                </a:lnTo>
                <a:cubicBezTo>
                  <a:pt x="649229" y="2339616"/>
                  <a:pt x="647134" y="2340949"/>
                  <a:pt x="644943" y="2342473"/>
                </a:cubicBezTo>
                <a:lnTo>
                  <a:pt x="644943" y="2404481"/>
                </a:lnTo>
                <a:cubicBezTo>
                  <a:pt x="643038" y="2406291"/>
                  <a:pt x="639228" y="2406672"/>
                  <a:pt x="639895" y="2408767"/>
                </a:cubicBezTo>
                <a:lnTo>
                  <a:pt x="644943" y="2411625"/>
                </a:lnTo>
                <a:lnTo>
                  <a:pt x="644943" y="2437533"/>
                </a:lnTo>
                <a:lnTo>
                  <a:pt x="639038" y="2441248"/>
                </a:lnTo>
                <a:cubicBezTo>
                  <a:pt x="639038" y="2442295"/>
                  <a:pt x="639038" y="2443534"/>
                  <a:pt x="639038" y="2444772"/>
                </a:cubicBezTo>
                <a:lnTo>
                  <a:pt x="645514" y="2448772"/>
                </a:lnTo>
                <a:lnTo>
                  <a:pt x="645514" y="2456011"/>
                </a:lnTo>
                <a:lnTo>
                  <a:pt x="639323" y="2459916"/>
                </a:lnTo>
                <a:cubicBezTo>
                  <a:pt x="646276" y="2463917"/>
                  <a:pt x="659611" y="2468775"/>
                  <a:pt x="645896" y="2474299"/>
                </a:cubicBezTo>
                <a:lnTo>
                  <a:pt x="645896" y="2503827"/>
                </a:lnTo>
                <a:lnTo>
                  <a:pt x="651992" y="2507732"/>
                </a:lnTo>
                <a:lnTo>
                  <a:pt x="651992" y="2510209"/>
                </a:lnTo>
                <a:lnTo>
                  <a:pt x="645610" y="2514019"/>
                </a:lnTo>
                <a:lnTo>
                  <a:pt x="645610" y="2576884"/>
                </a:lnTo>
                <a:cubicBezTo>
                  <a:pt x="647991" y="2578217"/>
                  <a:pt x="650086" y="2579551"/>
                  <a:pt x="651896" y="2580694"/>
                </a:cubicBezTo>
                <a:lnTo>
                  <a:pt x="651896" y="2587932"/>
                </a:lnTo>
                <a:lnTo>
                  <a:pt x="645610" y="2592029"/>
                </a:lnTo>
                <a:cubicBezTo>
                  <a:pt x="645029" y="2605592"/>
                  <a:pt x="645314" y="2619175"/>
                  <a:pt x="646467" y="2632700"/>
                </a:cubicBezTo>
                <a:cubicBezTo>
                  <a:pt x="665517" y="2650321"/>
                  <a:pt x="638466" y="2733189"/>
                  <a:pt x="658373" y="2749857"/>
                </a:cubicBezTo>
                <a:lnTo>
                  <a:pt x="652277" y="2753858"/>
                </a:lnTo>
                <a:lnTo>
                  <a:pt x="652277" y="2841964"/>
                </a:lnTo>
                <a:lnTo>
                  <a:pt x="645514" y="2846060"/>
                </a:lnTo>
                <a:lnTo>
                  <a:pt x="645514" y="2937976"/>
                </a:lnTo>
                <a:lnTo>
                  <a:pt x="639228" y="2941786"/>
                </a:lnTo>
                <a:lnTo>
                  <a:pt x="639228" y="2963789"/>
                </a:lnTo>
                <a:lnTo>
                  <a:pt x="645610" y="2967885"/>
                </a:lnTo>
                <a:cubicBezTo>
                  <a:pt x="646372" y="2987697"/>
                  <a:pt x="644086" y="3007985"/>
                  <a:pt x="646467" y="3026940"/>
                </a:cubicBezTo>
                <a:cubicBezTo>
                  <a:pt x="654563" y="3031893"/>
                  <a:pt x="654468" y="3032178"/>
                  <a:pt x="645896" y="3037417"/>
                </a:cubicBezTo>
                <a:lnTo>
                  <a:pt x="645896" y="3048466"/>
                </a:lnTo>
                <a:lnTo>
                  <a:pt x="651992" y="3052371"/>
                </a:lnTo>
                <a:lnTo>
                  <a:pt x="651992" y="3066945"/>
                </a:lnTo>
                <a:lnTo>
                  <a:pt x="645514" y="3070850"/>
                </a:lnTo>
                <a:lnTo>
                  <a:pt x="645514" y="3181245"/>
                </a:lnTo>
                <a:lnTo>
                  <a:pt x="638752" y="3185341"/>
                </a:lnTo>
                <a:lnTo>
                  <a:pt x="638752" y="3203343"/>
                </a:lnTo>
                <a:lnTo>
                  <a:pt x="632465" y="3207439"/>
                </a:lnTo>
                <a:cubicBezTo>
                  <a:pt x="631922" y="3214849"/>
                  <a:pt x="632208" y="3222288"/>
                  <a:pt x="633322" y="3229632"/>
                </a:cubicBezTo>
                <a:lnTo>
                  <a:pt x="637990" y="3232299"/>
                </a:lnTo>
                <a:cubicBezTo>
                  <a:pt x="639942" y="3236166"/>
                  <a:pt x="639942" y="3240719"/>
                  <a:pt x="637990" y="3244586"/>
                </a:cubicBezTo>
                <a:lnTo>
                  <a:pt x="632751" y="3247634"/>
                </a:lnTo>
                <a:cubicBezTo>
                  <a:pt x="632751" y="3254682"/>
                  <a:pt x="630084" y="3263541"/>
                  <a:pt x="639228" y="3265922"/>
                </a:cubicBezTo>
                <a:lnTo>
                  <a:pt x="639228" y="3343170"/>
                </a:lnTo>
                <a:lnTo>
                  <a:pt x="645610" y="3347075"/>
                </a:lnTo>
                <a:lnTo>
                  <a:pt x="639609" y="3350980"/>
                </a:lnTo>
                <a:cubicBezTo>
                  <a:pt x="641609" y="3352409"/>
                  <a:pt x="644562" y="3352695"/>
                  <a:pt x="644943" y="3354981"/>
                </a:cubicBezTo>
                <a:lnTo>
                  <a:pt x="639895" y="3357838"/>
                </a:lnTo>
                <a:cubicBezTo>
                  <a:pt x="638990" y="3362905"/>
                  <a:pt x="638990" y="3368106"/>
                  <a:pt x="639895" y="3373173"/>
                </a:cubicBezTo>
                <a:lnTo>
                  <a:pt x="645514" y="3376412"/>
                </a:lnTo>
                <a:lnTo>
                  <a:pt x="639418" y="3380317"/>
                </a:lnTo>
                <a:lnTo>
                  <a:pt x="639418" y="3394891"/>
                </a:lnTo>
                <a:lnTo>
                  <a:pt x="645800" y="3398796"/>
                </a:lnTo>
                <a:lnTo>
                  <a:pt x="645800" y="3402320"/>
                </a:lnTo>
                <a:lnTo>
                  <a:pt x="639609" y="3406130"/>
                </a:lnTo>
                <a:lnTo>
                  <a:pt x="639609" y="3417084"/>
                </a:lnTo>
                <a:lnTo>
                  <a:pt x="645896" y="3421275"/>
                </a:lnTo>
                <a:cubicBezTo>
                  <a:pt x="641133" y="3462042"/>
                  <a:pt x="655421" y="3514620"/>
                  <a:pt x="640276" y="3549196"/>
                </a:cubicBezTo>
                <a:cubicBezTo>
                  <a:pt x="638361" y="3553101"/>
                  <a:pt x="638361" y="3557672"/>
                  <a:pt x="640276" y="3561578"/>
                </a:cubicBezTo>
                <a:lnTo>
                  <a:pt x="645229" y="3564340"/>
                </a:lnTo>
                <a:lnTo>
                  <a:pt x="639038" y="3568246"/>
                </a:lnTo>
                <a:lnTo>
                  <a:pt x="639038" y="3582819"/>
                </a:lnTo>
                <a:lnTo>
                  <a:pt x="645419" y="3586724"/>
                </a:lnTo>
                <a:lnTo>
                  <a:pt x="645419" y="3593963"/>
                </a:lnTo>
                <a:cubicBezTo>
                  <a:pt x="627322" y="3602726"/>
                  <a:pt x="657992" y="3603964"/>
                  <a:pt x="638847" y="3613013"/>
                </a:cubicBezTo>
                <a:cubicBezTo>
                  <a:pt x="639418" y="3617014"/>
                  <a:pt x="637704" y="3620729"/>
                  <a:pt x="640371" y="3624253"/>
                </a:cubicBezTo>
                <a:cubicBezTo>
                  <a:pt x="643895" y="3625776"/>
                  <a:pt x="646562" y="3627586"/>
                  <a:pt x="645229" y="3630634"/>
                </a:cubicBezTo>
                <a:lnTo>
                  <a:pt x="639038" y="3634539"/>
                </a:lnTo>
                <a:lnTo>
                  <a:pt x="639038" y="3637969"/>
                </a:lnTo>
                <a:lnTo>
                  <a:pt x="632465" y="3641969"/>
                </a:lnTo>
                <a:lnTo>
                  <a:pt x="632465" y="3653209"/>
                </a:lnTo>
                <a:cubicBezTo>
                  <a:pt x="636466" y="3655971"/>
                  <a:pt x="641990" y="3657590"/>
                  <a:pt x="644467" y="3661114"/>
                </a:cubicBezTo>
                <a:lnTo>
                  <a:pt x="638942" y="3664162"/>
                </a:lnTo>
                <a:cubicBezTo>
                  <a:pt x="639800" y="3673687"/>
                  <a:pt x="637037" y="3685117"/>
                  <a:pt x="640371" y="3694547"/>
                </a:cubicBezTo>
                <a:lnTo>
                  <a:pt x="645229" y="3697214"/>
                </a:lnTo>
                <a:lnTo>
                  <a:pt x="645229" y="3726456"/>
                </a:lnTo>
                <a:lnTo>
                  <a:pt x="651896" y="3730551"/>
                </a:lnTo>
                <a:lnTo>
                  <a:pt x="645514" y="3734457"/>
                </a:lnTo>
                <a:cubicBezTo>
                  <a:pt x="645514" y="3735695"/>
                  <a:pt x="645514" y="3736933"/>
                  <a:pt x="645514" y="3737981"/>
                </a:cubicBezTo>
                <a:lnTo>
                  <a:pt x="651420" y="3741696"/>
                </a:lnTo>
                <a:lnTo>
                  <a:pt x="651420" y="3775033"/>
                </a:lnTo>
                <a:cubicBezTo>
                  <a:pt x="642847" y="3778081"/>
                  <a:pt x="644848" y="3782272"/>
                  <a:pt x="646276" y="3786463"/>
                </a:cubicBezTo>
                <a:lnTo>
                  <a:pt x="651801" y="3789511"/>
                </a:lnTo>
                <a:cubicBezTo>
                  <a:pt x="649610" y="3799798"/>
                  <a:pt x="657611" y="3818086"/>
                  <a:pt x="645419" y="3822563"/>
                </a:cubicBezTo>
                <a:lnTo>
                  <a:pt x="645419" y="3855519"/>
                </a:lnTo>
                <a:lnTo>
                  <a:pt x="638656" y="3859615"/>
                </a:lnTo>
                <a:lnTo>
                  <a:pt x="638656" y="3870474"/>
                </a:lnTo>
                <a:lnTo>
                  <a:pt x="631894" y="3874569"/>
                </a:lnTo>
                <a:lnTo>
                  <a:pt x="631894" y="3918480"/>
                </a:lnTo>
                <a:lnTo>
                  <a:pt x="625893" y="3922290"/>
                </a:lnTo>
                <a:lnTo>
                  <a:pt x="625893" y="3929434"/>
                </a:lnTo>
                <a:cubicBezTo>
                  <a:pt x="634465" y="3934672"/>
                  <a:pt x="634465" y="3934958"/>
                  <a:pt x="625893" y="3940101"/>
                </a:cubicBezTo>
                <a:lnTo>
                  <a:pt x="625893" y="3947531"/>
                </a:lnTo>
                <a:lnTo>
                  <a:pt x="631894" y="3951436"/>
                </a:lnTo>
                <a:lnTo>
                  <a:pt x="631894" y="4198134"/>
                </a:lnTo>
                <a:lnTo>
                  <a:pt x="625512" y="4202039"/>
                </a:lnTo>
                <a:lnTo>
                  <a:pt x="625512" y="4205563"/>
                </a:lnTo>
                <a:lnTo>
                  <a:pt x="632275" y="4209564"/>
                </a:lnTo>
                <a:lnTo>
                  <a:pt x="632275" y="4260904"/>
                </a:lnTo>
                <a:lnTo>
                  <a:pt x="638276" y="4264809"/>
                </a:lnTo>
                <a:lnTo>
                  <a:pt x="633227" y="4267666"/>
                </a:lnTo>
                <a:cubicBezTo>
                  <a:pt x="629036" y="4289669"/>
                  <a:pt x="635037" y="4313196"/>
                  <a:pt x="631036" y="4335198"/>
                </a:cubicBezTo>
                <a:lnTo>
                  <a:pt x="625893" y="4338056"/>
                </a:lnTo>
                <a:lnTo>
                  <a:pt x="625893" y="4345580"/>
                </a:lnTo>
                <a:lnTo>
                  <a:pt x="631894" y="4349391"/>
                </a:lnTo>
                <a:lnTo>
                  <a:pt x="631894" y="4356630"/>
                </a:lnTo>
                <a:lnTo>
                  <a:pt x="625512" y="4360535"/>
                </a:lnTo>
                <a:lnTo>
                  <a:pt x="625512" y="4389776"/>
                </a:lnTo>
                <a:lnTo>
                  <a:pt x="631703" y="4393682"/>
                </a:lnTo>
                <a:lnTo>
                  <a:pt x="625893" y="4397397"/>
                </a:lnTo>
                <a:lnTo>
                  <a:pt x="625893" y="4415875"/>
                </a:lnTo>
                <a:cubicBezTo>
                  <a:pt x="635418" y="4421114"/>
                  <a:pt x="634465" y="4426163"/>
                  <a:pt x="625893" y="4430162"/>
                </a:cubicBezTo>
                <a:cubicBezTo>
                  <a:pt x="629036" y="4444831"/>
                  <a:pt x="618368" y="4469787"/>
                  <a:pt x="632275" y="4478264"/>
                </a:cubicBezTo>
                <a:lnTo>
                  <a:pt x="632275" y="4599708"/>
                </a:lnTo>
                <a:cubicBezTo>
                  <a:pt x="633799" y="4601803"/>
                  <a:pt x="639038" y="4602470"/>
                  <a:pt x="638371" y="4605709"/>
                </a:cubicBezTo>
                <a:close/>
                <a:moveTo>
                  <a:pt x="631132" y="2178739"/>
                </a:moveTo>
                <a:cubicBezTo>
                  <a:pt x="608367" y="2167118"/>
                  <a:pt x="580268" y="2170547"/>
                  <a:pt x="556551" y="2162927"/>
                </a:cubicBezTo>
                <a:lnTo>
                  <a:pt x="539501" y="2171500"/>
                </a:lnTo>
                <a:cubicBezTo>
                  <a:pt x="553789" y="2174738"/>
                  <a:pt x="567029" y="2172833"/>
                  <a:pt x="581888" y="2177120"/>
                </a:cubicBezTo>
                <a:cubicBezTo>
                  <a:pt x="597766" y="2182606"/>
                  <a:pt x="614930" y="2183177"/>
                  <a:pt x="631132" y="2178739"/>
                </a:cubicBezTo>
                <a:close/>
                <a:moveTo>
                  <a:pt x="615320" y="1676009"/>
                </a:moveTo>
                <a:cubicBezTo>
                  <a:pt x="607062" y="1674704"/>
                  <a:pt x="598623" y="1676762"/>
                  <a:pt x="591889" y="1681724"/>
                </a:cubicBezTo>
                <a:lnTo>
                  <a:pt x="609605" y="1689820"/>
                </a:lnTo>
                <a:cubicBezTo>
                  <a:pt x="613215" y="1688801"/>
                  <a:pt x="616492" y="1686867"/>
                  <a:pt x="619130" y="1684201"/>
                </a:cubicBezTo>
                <a:cubicBezTo>
                  <a:pt x="617511" y="1681533"/>
                  <a:pt x="620940" y="1678200"/>
                  <a:pt x="615320" y="1676009"/>
                </a:cubicBezTo>
                <a:close/>
                <a:moveTo>
                  <a:pt x="595604" y="1716490"/>
                </a:moveTo>
                <a:cubicBezTo>
                  <a:pt x="602652" y="1711632"/>
                  <a:pt x="611034" y="1713442"/>
                  <a:pt x="617892" y="1707727"/>
                </a:cubicBezTo>
                <a:cubicBezTo>
                  <a:pt x="611605" y="1702203"/>
                  <a:pt x="581411" y="1704203"/>
                  <a:pt x="595604" y="1716490"/>
                </a:cubicBezTo>
                <a:close/>
                <a:moveTo>
                  <a:pt x="589126" y="1661245"/>
                </a:moveTo>
                <a:lnTo>
                  <a:pt x="583316" y="1657530"/>
                </a:lnTo>
                <a:cubicBezTo>
                  <a:pt x="554741" y="1660293"/>
                  <a:pt x="567600" y="1672580"/>
                  <a:pt x="588936" y="1668580"/>
                </a:cubicBezTo>
                <a:cubicBezTo>
                  <a:pt x="593603" y="1664769"/>
                  <a:pt x="593603" y="1663912"/>
                  <a:pt x="589126" y="1661245"/>
                </a:cubicBezTo>
                <a:close/>
                <a:moveTo>
                  <a:pt x="595794" y="1628003"/>
                </a:moveTo>
                <a:lnTo>
                  <a:pt x="612082" y="1618478"/>
                </a:lnTo>
                <a:cubicBezTo>
                  <a:pt x="586774" y="1609191"/>
                  <a:pt x="558999" y="1609191"/>
                  <a:pt x="533691" y="1618478"/>
                </a:cubicBezTo>
                <a:lnTo>
                  <a:pt x="543216" y="1624003"/>
                </a:lnTo>
                <a:cubicBezTo>
                  <a:pt x="561599" y="1622288"/>
                  <a:pt x="577697" y="1629241"/>
                  <a:pt x="595794" y="1628003"/>
                </a:cubicBezTo>
                <a:close/>
                <a:moveTo>
                  <a:pt x="612082" y="1574663"/>
                </a:moveTo>
                <a:cubicBezTo>
                  <a:pt x="590365" y="1563900"/>
                  <a:pt x="567790" y="1574663"/>
                  <a:pt x="543787" y="1572663"/>
                </a:cubicBezTo>
                <a:cubicBezTo>
                  <a:pt x="538168" y="1572091"/>
                  <a:pt x="541692" y="1567424"/>
                  <a:pt x="536358" y="1565424"/>
                </a:cubicBezTo>
                <a:cubicBezTo>
                  <a:pt x="525404" y="1564281"/>
                  <a:pt x="501496" y="1565424"/>
                  <a:pt x="522166" y="1576568"/>
                </a:cubicBezTo>
                <a:cubicBezTo>
                  <a:pt x="539701" y="1577635"/>
                  <a:pt x="557161" y="1579702"/>
                  <a:pt x="574458" y="1582759"/>
                </a:cubicBezTo>
                <a:cubicBezTo>
                  <a:pt x="583983" y="1585426"/>
                  <a:pt x="585507" y="1580663"/>
                  <a:pt x="590079" y="1580187"/>
                </a:cubicBezTo>
                <a:cubicBezTo>
                  <a:pt x="597794" y="1579426"/>
                  <a:pt x="605890" y="1582283"/>
                  <a:pt x="612082" y="1578282"/>
                </a:cubicBezTo>
                <a:close/>
                <a:moveTo>
                  <a:pt x="513498" y="1593046"/>
                </a:moveTo>
                <a:lnTo>
                  <a:pt x="513498" y="1596666"/>
                </a:lnTo>
                <a:cubicBezTo>
                  <a:pt x="534358" y="1602857"/>
                  <a:pt x="564647" y="1607905"/>
                  <a:pt x="585793" y="1596666"/>
                </a:cubicBezTo>
                <a:cubicBezTo>
                  <a:pt x="585793" y="1590760"/>
                  <a:pt x="585793" y="1590760"/>
                  <a:pt x="582935" y="1587903"/>
                </a:cubicBezTo>
                <a:cubicBezTo>
                  <a:pt x="573610" y="1588436"/>
                  <a:pt x="564485" y="1590798"/>
                  <a:pt x="556075" y="1594856"/>
                </a:cubicBezTo>
                <a:cubicBezTo>
                  <a:pt x="551817" y="1592132"/>
                  <a:pt x="547283" y="1589865"/>
                  <a:pt x="542549" y="1588093"/>
                </a:cubicBezTo>
                <a:cubicBezTo>
                  <a:pt x="533786" y="1595046"/>
                  <a:pt x="522166" y="1588284"/>
                  <a:pt x="513498" y="1593046"/>
                </a:cubicBezTo>
                <a:close/>
                <a:moveTo>
                  <a:pt x="520070" y="1735921"/>
                </a:moveTo>
                <a:cubicBezTo>
                  <a:pt x="548645" y="1746685"/>
                  <a:pt x="584650" y="1746494"/>
                  <a:pt x="616273" y="1750018"/>
                </a:cubicBezTo>
                <a:lnTo>
                  <a:pt x="619226" y="1745256"/>
                </a:lnTo>
                <a:cubicBezTo>
                  <a:pt x="614225" y="1741122"/>
                  <a:pt x="607996" y="1738740"/>
                  <a:pt x="601509" y="1738493"/>
                </a:cubicBezTo>
                <a:cubicBezTo>
                  <a:pt x="598099" y="1735416"/>
                  <a:pt x="592917" y="1735416"/>
                  <a:pt x="589508" y="1738493"/>
                </a:cubicBezTo>
                <a:cubicBezTo>
                  <a:pt x="569791" y="1735159"/>
                  <a:pt x="537215" y="1723920"/>
                  <a:pt x="520070" y="1735540"/>
                </a:cubicBezTo>
                <a:close/>
                <a:moveTo>
                  <a:pt x="582554" y="1849555"/>
                </a:moveTo>
                <a:cubicBezTo>
                  <a:pt x="593889" y="1850221"/>
                  <a:pt x="606176" y="1856888"/>
                  <a:pt x="617606" y="1851936"/>
                </a:cubicBezTo>
                <a:cubicBezTo>
                  <a:pt x="631703" y="1835553"/>
                  <a:pt x="564361" y="1839553"/>
                  <a:pt x="582554" y="1849173"/>
                </a:cubicBezTo>
                <a:close/>
                <a:moveTo>
                  <a:pt x="596556" y="1790023"/>
                </a:moveTo>
                <a:cubicBezTo>
                  <a:pt x="597318" y="1790023"/>
                  <a:pt x="598080" y="1789261"/>
                  <a:pt x="598842" y="1788785"/>
                </a:cubicBezTo>
                <a:lnTo>
                  <a:pt x="598842" y="1784975"/>
                </a:lnTo>
                <a:cubicBezTo>
                  <a:pt x="585412" y="1774878"/>
                  <a:pt x="566647" y="1780498"/>
                  <a:pt x="552932" y="1784975"/>
                </a:cubicBezTo>
                <a:cubicBezTo>
                  <a:pt x="567124" y="1788871"/>
                  <a:pt x="581859" y="1790442"/>
                  <a:pt x="596556" y="1789642"/>
                </a:cubicBezTo>
                <a:close/>
                <a:moveTo>
                  <a:pt x="529881" y="2199598"/>
                </a:moveTo>
                <a:cubicBezTo>
                  <a:pt x="546074" y="2197598"/>
                  <a:pt x="563600" y="2198360"/>
                  <a:pt x="578077" y="2190835"/>
                </a:cubicBezTo>
                <a:cubicBezTo>
                  <a:pt x="567886" y="2185596"/>
                  <a:pt x="554170" y="2189883"/>
                  <a:pt x="542263" y="2188549"/>
                </a:cubicBezTo>
                <a:lnTo>
                  <a:pt x="536453" y="2195884"/>
                </a:lnTo>
                <a:cubicBezTo>
                  <a:pt x="533501" y="2194741"/>
                  <a:pt x="522356" y="2196550"/>
                  <a:pt x="530357" y="2199217"/>
                </a:cubicBezTo>
                <a:close/>
                <a:moveTo>
                  <a:pt x="625131" y="2013670"/>
                </a:moveTo>
                <a:lnTo>
                  <a:pt x="625131" y="2009765"/>
                </a:lnTo>
                <a:cubicBezTo>
                  <a:pt x="615396" y="2002555"/>
                  <a:pt x="602100" y="2002555"/>
                  <a:pt x="592365" y="2009765"/>
                </a:cubicBezTo>
                <a:lnTo>
                  <a:pt x="592365" y="2013575"/>
                </a:lnTo>
                <a:cubicBezTo>
                  <a:pt x="603166" y="2015956"/>
                  <a:pt x="614368" y="2015861"/>
                  <a:pt x="625131" y="2013289"/>
                </a:cubicBezTo>
                <a:close/>
                <a:moveTo>
                  <a:pt x="635227" y="1967474"/>
                </a:moveTo>
                <a:cubicBezTo>
                  <a:pt x="633075" y="1966388"/>
                  <a:pt x="631008" y="1965141"/>
                  <a:pt x="629036" y="1963759"/>
                </a:cubicBezTo>
                <a:lnTo>
                  <a:pt x="614844" y="1963759"/>
                </a:lnTo>
                <a:cubicBezTo>
                  <a:pt x="585697" y="1974618"/>
                  <a:pt x="646372" y="1972617"/>
                  <a:pt x="635227" y="1967283"/>
                </a:cubicBezTo>
                <a:close/>
                <a:moveTo>
                  <a:pt x="590841" y="1919849"/>
                </a:moveTo>
                <a:cubicBezTo>
                  <a:pt x="589069" y="1920154"/>
                  <a:pt x="587355" y="1920764"/>
                  <a:pt x="585793" y="1921659"/>
                </a:cubicBezTo>
                <a:lnTo>
                  <a:pt x="585793" y="1925278"/>
                </a:lnTo>
                <a:cubicBezTo>
                  <a:pt x="603233" y="1928479"/>
                  <a:pt x="621121" y="1928479"/>
                  <a:pt x="638561" y="1925278"/>
                </a:cubicBezTo>
                <a:lnTo>
                  <a:pt x="628369" y="1920039"/>
                </a:lnTo>
                <a:cubicBezTo>
                  <a:pt x="616177" y="1918706"/>
                  <a:pt x="603128" y="1919658"/>
                  <a:pt x="590841" y="1919658"/>
                </a:cubicBezTo>
                <a:close/>
                <a:moveTo>
                  <a:pt x="609224" y="1646862"/>
                </a:moveTo>
                <a:cubicBezTo>
                  <a:pt x="602938" y="1647624"/>
                  <a:pt x="597032" y="1645719"/>
                  <a:pt x="592746" y="1648672"/>
                </a:cubicBezTo>
                <a:cubicBezTo>
                  <a:pt x="592746" y="1649910"/>
                  <a:pt x="592746" y="1651053"/>
                  <a:pt x="592746" y="1652387"/>
                </a:cubicBezTo>
                <a:lnTo>
                  <a:pt x="599318" y="1656292"/>
                </a:lnTo>
                <a:cubicBezTo>
                  <a:pt x="599318" y="1666484"/>
                  <a:pt x="619226" y="1661531"/>
                  <a:pt x="624083" y="1656863"/>
                </a:cubicBezTo>
                <a:close/>
                <a:moveTo>
                  <a:pt x="563028" y="1543897"/>
                </a:moveTo>
                <a:cubicBezTo>
                  <a:pt x="537787" y="1554184"/>
                  <a:pt x="505878" y="1541040"/>
                  <a:pt x="481208" y="1553422"/>
                </a:cubicBezTo>
                <a:cubicBezTo>
                  <a:pt x="526166" y="1562947"/>
                  <a:pt x="570743" y="1555613"/>
                  <a:pt x="617130" y="1554470"/>
                </a:cubicBezTo>
                <a:cubicBezTo>
                  <a:pt x="624940" y="1533324"/>
                  <a:pt x="575410" y="1547231"/>
                  <a:pt x="563028" y="1543326"/>
                </a:cubicBezTo>
                <a:close/>
                <a:moveTo>
                  <a:pt x="408247" y="3059896"/>
                </a:moveTo>
                <a:cubicBezTo>
                  <a:pt x="415200" y="3055705"/>
                  <a:pt x="424058" y="3059896"/>
                  <a:pt x="431297" y="3054372"/>
                </a:cubicBezTo>
                <a:cubicBezTo>
                  <a:pt x="453586" y="3056753"/>
                  <a:pt x="485113" y="3062372"/>
                  <a:pt x="506830" y="3052562"/>
                </a:cubicBezTo>
                <a:lnTo>
                  <a:pt x="506830" y="3048657"/>
                </a:lnTo>
                <a:cubicBezTo>
                  <a:pt x="492591" y="3038036"/>
                  <a:pt x="473750" y="3035893"/>
                  <a:pt x="457491" y="3043037"/>
                </a:cubicBezTo>
                <a:cubicBezTo>
                  <a:pt x="449395" y="3037894"/>
                  <a:pt x="437679" y="3031988"/>
                  <a:pt x="428154" y="3037798"/>
                </a:cubicBezTo>
                <a:cubicBezTo>
                  <a:pt x="429868" y="3051038"/>
                  <a:pt x="335476" y="3036941"/>
                  <a:pt x="381577" y="3059420"/>
                </a:cubicBezTo>
                <a:cubicBezTo>
                  <a:pt x="372052" y="3065421"/>
                  <a:pt x="358717" y="3057991"/>
                  <a:pt x="349382" y="3063421"/>
                </a:cubicBezTo>
                <a:lnTo>
                  <a:pt x="349382" y="3066945"/>
                </a:lnTo>
                <a:lnTo>
                  <a:pt x="342810" y="3070945"/>
                </a:lnTo>
                <a:lnTo>
                  <a:pt x="342810" y="3078660"/>
                </a:lnTo>
                <a:lnTo>
                  <a:pt x="351287" y="3080280"/>
                </a:lnTo>
                <a:cubicBezTo>
                  <a:pt x="371861" y="3069135"/>
                  <a:pt x="396721" y="3073898"/>
                  <a:pt x="417962" y="3079518"/>
                </a:cubicBezTo>
                <a:cubicBezTo>
                  <a:pt x="438927" y="3076679"/>
                  <a:pt x="460244" y="3080899"/>
                  <a:pt x="478541" y="3091520"/>
                </a:cubicBezTo>
                <a:cubicBezTo>
                  <a:pt x="485018" y="3089614"/>
                  <a:pt x="493210" y="3092948"/>
                  <a:pt x="500068" y="3089424"/>
                </a:cubicBezTo>
                <a:lnTo>
                  <a:pt x="493876" y="3085423"/>
                </a:lnTo>
                <a:lnTo>
                  <a:pt x="493876" y="3078184"/>
                </a:lnTo>
                <a:cubicBezTo>
                  <a:pt x="496353" y="3075041"/>
                  <a:pt x="504449" y="3077613"/>
                  <a:pt x="506830" y="3074469"/>
                </a:cubicBezTo>
                <a:lnTo>
                  <a:pt x="506830" y="3070755"/>
                </a:lnTo>
                <a:cubicBezTo>
                  <a:pt x="502735" y="3067707"/>
                  <a:pt x="493591" y="3069707"/>
                  <a:pt x="490828" y="3065421"/>
                </a:cubicBezTo>
                <a:cubicBezTo>
                  <a:pt x="477017" y="3065421"/>
                  <a:pt x="462730" y="3063421"/>
                  <a:pt x="450728" y="3072660"/>
                </a:cubicBezTo>
                <a:cubicBezTo>
                  <a:pt x="439108" y="3075136"/>
                  <a:pt x="443965" y="3064373"/>
                  <a:pt x="433583" y="3065326"/>
                </a:cubicBezTo>
                <a:cubicBezTo>
                  <a:pt x="424763" y="3066535"/>
                  <a:pt x="415800" y="3064611"/>
                  <a:pt x="408247" y="3059896"/>
                </a:cubicBezTo>
                <a:close/>
                <a:moveTo>
                  <a:pt x="518737" y="3034750"/>
                </a:moveTo>
                <a:cubicBezTo>
                  <a:pt x="520461" y="3032217"/>
                  <a:pt x="520718" y="3028950"/>
                  <a:pt x="519403" y="3026178"/>
                </a:cubicBezTo>
                <a:lnTo>
                  <a:pt x="509878" y="3021034"/>
                </a:lnTo>
                <a:cubicBezTo>
                  <a:pt x="505611" y="3019711"/>
                  <a:pt x="501077" y="3022101"/>
                  <a:pt x="499753" y="3026378"/>
                </a:cubicBezTo>
                <a:cubicBezTo>
                  <a:pt x="498648" y="3029931"/>
                  <a:pt x="500115" y="3033779"/>
                  <a:pt x="503306" y="3035703"/>
                </a:cubicBezTo>
                <a:cubicBezTo>
                  <a:pt x="508469" y="3036284"/>
                  <a:pt x="513688" y="3035960"/>
                  <a:pt x="518737" y="3034750"/>
                </a:cubicBezTo>
                <a:close/>
                <a:moveTo>
                  <a:pt x="464539" y="2888446"/>
                </a:moveTo>
                <a:cubicBezTo>
                  <a:pt x="469873" y="2887780"/>
                  <a:pt x="475779" y="2889685"/>
                  <a:pt x="480065" y="2886922"/>
                </a:cubicBezTo>
                <a:cubicBezTo>
                  <a:pt x="480065" y="2874349"/>
                  <a:pt x="453300" y="2883779"/>
                  <a:pt x="444632" y="2881017"/>
                </a:cubicBezTo>
                <a:cubicBezTo>
                  <a:pt x="435107" y="2876350"/>
                  <a:pt x="435107" y="2876350"/>
                  <a:pt x="428249" y="2879302"/>
                </a:cubicBezTo>
                <a:lnTo>
                  <a:pt x="428249" y="2882922"/>
                </a:lnTo>
                <a:cubicBezTo>
                  <a:pt x="439108" y="2887970"/>
                  <a:pt x="453300" y="2896257"/>
                  <a:pt x="464539" y="2888446"/>
                </a:cubicBezTo>
                <a:close/>
                <a:moveTo>
                  <a:pt x="457586" y="2943691"/>
                </a:moveTo>
                <a:cubicBezTo>
                  <a:pt x="456853" y="2944053"/>
                  <a:pt x="456157" y="2944463"/>
                  <a:pt x="455491" y="2944930"/>
                </a:cubicBezTo>
                <a:cubicBezTo>
                  <a:pt x="453586" y="2948930"/>
                  <a:pt x="465206" y="2946168"/>
                  <a:pt x="457586" y="2943691"/>
                </a:cubicBezTo>
                <a:close/>
                <a:moveTo>
                  <a:pt x="486733" y="2959979"/>
                </a:moveTo>
                <a:cubicBezTo>
                  <a:pt x="486733" y="2961122"/>
                  <a:pt x="486733" y="2962265"/>
                  <a:pt x="486733" y="2963504"/>
                </a:cubicBezTo>
                <a:cubicBezTo>
                  <a:pt x="503211" y="2973029"/>
                  <a:pt x="524166" y="2977505"/>
                  <a:pt x="539215" y="2967980"/>
                </a:cubicBezTo>
                <a:lnTo>
                  <a:pt x="539215" y="2956455"/>
                </a:lnTo>
                <a:cubicBezTo>
                  <a:pt x="531081" y="2949664"/>
                  <a:pt x="520642" y="2946253"/>
                  <a:pt x="510069" y="2946930"/>
                </a:cubicBezTo>
                <a:cubicBezTo>
                  <a:pt x="500544" y="2961027"/>
                  <a:pt x="496353" y="2950168"/>
                  <a:pt x="483304" y="2950644"/>
                </a:cubicBezTo>
                <a:cubicBezTo>
                  <a:pt x="479303" y="2955312"/>
                  <a:pt x="479303" y="2955407"/>
                  <a:pt x="486733" y="2959979"/>
                </a:cubicBezTo>
                <a:close/>
                <a:moveTo>
                  <a:pt x="510164" y="2939976"/>
                </a:moveTo>
                <a:cubicBezTo>
                  <a:pt x="518832" y="2939976"/>
                  <a:pt x="533882" y="2942358"/>
                  <a:pt x="538739" y="2933880"/>
                </a:cubicBezTo>
                <a:cubicBezTo>
                  <a:pt x="533501" y="2931976"/>
                  <a:pt x="497782" y="2929309"/>
                  <a:pt x="510164" y="2939976"/>
                </a:cubicBezTo>
                <a:close/>
                <a:moveTo>
                  <a:pt x="506926" y="2986459"/>
                </a:moveTo>
                <a:lnTo>
                  <a:pt x="515879" y="2991412"/>
                </a:lnTo>
                <a:cubicBezTo>
                  <a:pt x="522070" y="2991412"/>
                  <a:pt x="519594" y="2988268"/>
                  <a:pt x="520070" y="2986363"/>
                </a:cubicBezTo>
                <a:cubicBezTo>
                  <a:pt x="516060" y="2983782"/>
                  <a:pt x="510898" y="2983820"/>
                  <a:pt x="506926" y="2986459"/>
                </a:cubicBezTo>
                <a:close/>
                <a:moveTo>
                  <a:pt x="520070" y="3063801"/>
                </a:moveTo>
                <a:cubicBezTo>
                  <a:pt x="528852" y="3067488"/>
                  <a:pt x="538949" y="3066059"/>
                  <a:pt x="546359" y="3060087"/>
                </a:cubicBezTo>
                <a:cubicBezTo>
                  <a:pt x="537634" y="3056401"/>
                  <a:pt x="527595" y="3057668"/>
                  <a:pt x="520070" y="3063421"/>
                </a:cubicBezTo>
                <a:close/>
                <a:moveTo>
                  <a:pt x="529595" y="2855490"/>
                </a:moveTo>
                <a:cubicBezTo>
                  <a:pt x="485971" y="2854728"/>
                  <a:pt x="442537" y="2848917"/>
                  <a:pt x="401579" y="2865015"/>
                </a:cubicBezTo>
                <a:cubicBezTo>
                  <a:pt x="403484" y="2885112"/>
                  <a:pt x="434821" y="2866634"/>
                  <a:pt x="446061" y="2862634"/>
                </a:cubicBezTo>
                <a:cubicBezTo>
                  <a:pt x="474045" y="2861995"/>
                  <a:pt x="502011" y="2864329"/>
                  <a:pt x="529500" y="2869587"/>
                </a:cubicBezTo>
                <a:cubicBezTo>
                  <a:pt x="542549" y="2866062"/>
                  <a:pt x="542073" y="2859395"/>
                  <a:pt x="529309" y="2855109"/>
                </a:cubicBezTo>
                <a:close/>
                <a:moveTo>
                  <a:pt x="420629" y="2886255"/>
                </a:moveTo>
                <a:cubicBezTo>
                  <a:pt x="405484" y="2880636"/>
                  <a:pt x="408723" y="2893590"/>
                  <a:pt x="420629" y="2887494"/>
                </a:cubicBezTo>
                <a:cubicBezTo>
                  <a:pt x="420439" y="2886732"/>
                  <a:pt x="420629" y="2886160"/>
                  <a:pt x="420343" y="2885875"/>
                </a:cubicBezTo>
                <a:close/>
                <a:moveTo>
                  <a:pt x="211079" y="2820342"/>
                </a:moveTo>
                <a:cubicBezTo>
                  <a:pt x="222793" y="2825715"/>
                  <a:pt x="236120" y="2826400"/>
                  <a:pt x="248322" y="2822248"/>
                </a:cubicBezTo>
                <a:lnTo>
                  <a:pt x="251084" y="2817485"/>
                </a:lnTo>
                <a:lnTo>
                  <a:pt x="241178" y="2810913"/>
                </a:lnTo>
                <a:cubicBezTo>
                  <a:pt x="230034" y="2822628"/>
                  <a:pt x="210793" y="2799102"/>
                  <a:pt x="211270" y="2819962"/>
                </a:cubicBezTo>
                <a:close/>
                <a:moveTo>
                  <a:pt x="208031" y="2929309"/>
                </a:moveTo>
                <a:cubicBezTo>
                  <a:pt x="201935" y="2938834"/>
                  <a:pt x="236606" y="2938071"/>
                  <a:pt x="243083" y="2935309"/>
                </a:cubicBezTo>
                <a:cubicBezTo>
                  <a:pt x="235558" y="2929309"/>
                  <a:pt x="219080" y="2928546"/>
                  <a:pt x="208031" y="2929309"/>
                </a:cubicBezTo>
                <a:close/>
                <a:moveTo>
                  <a:pt x="259561" y="2888351"/>
                </a:moveTo>
                <a:lnTo>
                  <a:pt x="277754" y="2879398"/>
                </a:lnTo>
                <a:lnTo>
                  <a:pt x="274801" y="2873682"/>
                </a:lnTo>
                <a:cubicBezTo>
                  <a:pt x="268991" y="2883969"/>
                  <a:pt x="224605" y="2866539"/>
                  <a:pt x="243750" y="2879302"/>
                </a:cubicBezTo>
                <a:lnTo>
                  <a:pt x="237940" y="2883112"/>
                </a:lnTo>
                <a:cubicBezTo>
                  <a:pt x="236320" y="2892351"/>
                  <a:pt x="255180" y="2887494"/>
                  <a:pt x="259561" y="2888065"/>
                </a:cubicBezTo>
                <a:close/>
                <a:moveTo>
                  <a:pt x="283374" y="2809770"/>
                </a:moveTo>
                <a:cubicBezTo>
                  <a:pt x="283374" y="2809103"/>
                  <a:pt x="280897" y="2808532"/>
                  <a:pt x="279659" y="2807960"/>
                </a:cubicBezTo>
                <a:lnTo>
                  <a:pt x="263848" y="2816818"/>
                </a:lnTo>
                <a:cubicBezTo>
                  <a:pt x="261847" y="2826343"/>
                  <a:pt x="278040" y="2821295"/>
                  <a:pt x="283564" y="2816818"/>
                </a:cubicBezTo>
                <a:cubicBezTo>
                  <a:pt x="283758" y="2814370"/>
                  <a:pt x="283694" y="2811913"/>
                  <a:pt x="283374" y="2809484"/>
                </a:cubicBezTo>
                <a:close/>
                <a:moveTo>
                  <a:pt x="273849" y="2837107"/>
                </a:moveTo>
                <a:cubicBezTo>
                  <a:pt x="270229" y="2837107"/>
                  <a:pt x="267372" y="2836440"/>
                  <a:pt x="264324" y="2838535"/>
                </a:cubicBezTo>
                <a:cubicBezTo>
                  <a:pt x="263276" y="2845489"/>
                  <a:pt x="263371" y="2845489"/>
                  <a:pt x="267372" y="2848060"/>
                </a:cubicBezTo>
                <a:cubicBezTo>
                  <a:pt x="286993" y="2848537"/>
                  <a:pt x="297376" y="2848346"/>
                  <a:pt x="273659" y="2836821"/>
                </a:cubicBezTo>
                <a:close/>
                <a:moveTo>
                  <a:pt x="292899" y="2914450"/>
                </a:moveTo>
                <a:cubicBezTo>
                  <a:pt x="300328" y="2912164"/>
                  <a:pt x="288898" y="2909020"/>
                  <a:pt x="287184" y="2907115"/>
                </a:cubicBezTo>
                <a:cubicBezTo>
                  <a:pt x="281307" y="2906639"/>
                  <a:pt x="275471" y="2908439"/>
                  <a:pt x="270896" y="2912164"/>
                </a:cubicBezTo>
                <a:cubicBezTo>
                  <a:pt x="276802" y="2916735"/>
                  <a:pt x="286041" y="2913211"/>
                  <a:pt x="293185" y="2914164"/>
                </a:cubicBezTo>
                <a:close/>
                <a:moveTo>
                  <a:pt x="270134" y="2934738"/>
                </a:moveTo>
                <a:cubicBezTo>
                  <a:pt x="274111" y="2937405"/>
                  <a:pt x="279302" y="2937405"/>
                  <a:pt x="283279" y="2934738"/>
                </a:cubicBezTo>
                <a:cubicBezTo>
                  <a:pt x="279425" y="2932109"/>
                  <a:pt x="274387" y="2932004"/>
                  <a:pt x="270420" y="2934452"/>
                </a:cubicBezTo>
                <a:close/>
                <a:moveTo>
                  <a:pt x="299757" y="1374066"/>
                </a:moveTo>
                <a:cubicBezTo>
                  <a:pt x="304329" y="1370257"/>
                  <a:pt x="304329" y="1370257"/>
                  <a:pt x="299757" y="1366732"/>
                </a:cubicBezTo>
                <a:lnTo>
                  <a:pt x="286898" y="1366732"/>
                </a:lnTo>
                <a:cubicBezTo>
                  <a:pt x="282231" y="1370542"/>
                  <a:pt x="282231" y="1370542"/>
                  <a:pt x="286898" y="1374066"/>
                </a:cubicBezTo>
                <a:close/>
                <a:moveTo>
                  <a:pt x="299757" y="2601267"/>
                </a:moveTo>
                <a:cubicBezTo>
                  <a:pt x="292994" y="2603839"/>
                  <a:pt x="303662" y="2606601"/>
                  <a:pt x="305662" y="2608983"/>
                </a:cubicBezTo>
                <a:lnTo>
                  <a:pt x="315187" y="2603458"/>
                </a:lnTo>
                <a:cubicBezTo>
                  <a:pt x="311759" y="2599077"/>
                  <a:pt x="305282" y="2601554"/>
                  <a:pt x="300043" y="2600982"/>
                </a:cubicBezTo>
                <a:close/>
                <a:moveTo>
                  <a:pt x="296518" y="2845774"/>
                </a:moveTo>
                <a:cubicBezTo>
                  <a:pt x="314616" y="2851775"/>
                  <a:pt x="339190" y="2844631"/>
                  <a:pt x="355859" y="2839107"/>
                </a:cubicBezTo>
                <a:cubicBezTo>
                  <a:pt x="351001" y="2830058"/>
                  <a:pt x="295852" y="2836821"/>
                  <a:pt x="296804" y="2845489"/>
                </a:cubicBezTo>
                <a:close/>
                <a:moveTo>
                  <a:pt x="474541" y="1169374"/>
                </a:moveTo>
                <a:cubicBezTo>
                  <a:pt x="474541" y="1181852"/>
                  <a:pt x="500544" y="1172803"/>
                  <a:pt x="509783" y="1175279"/>
                </a:cubicBezTo>
                <a:cubicBezTo>
                  <a:pt x="523785" y="1166040"/>
                  <a:pt x="479303" y="1160802"/>
                  <a:pt x="474826" y="1168803"/>
                </a:cubicBezTo>
                <a:close/>
                <a:moveTo>
                  <a:pt x="481399" y="1115082"/>
                </a:moveTo>
                <a:cubicBezTo>
                  <a:pt x="488066" y="1118796"/>
                  <a:pt x="487780" y="1125940"/>
                  <a:pt x="497401" y="1123749"/>
                </a:cubicBezTo>
                <a:cubicBezTo>
                  <a:pt x="501211" y="1120606"/>
                  <a:pt x="512069" y="1118225"/>
                  <a:pt x="503211" y="1112701"/>
                </a:cubicBezTo>
                <a:cubicBezTo>
                  <a:pt x="497020" y="1113462"/>
                  <a:pt x="485399" y="1109176"/>
                  <a:pt x="481684" y="1114510"/>
                </a:cubicBezTo>
                <a:close/>
                <a:moveTo>
                  <a:pt x="526928" y="1537706"/>
                </a:moveTo>
                <a:cubicBezTo>
                  <a:pt x="533862" y="1540097"/>
                  <a:pt x="540959" y="1541973"/>
                  <a:pt x="548169" y="1543326"/>
                </a:cubicBezTo>
                <a:cubicBezTo>
                  <a:pt x="552455" y="1538468"/>
                  <a:pt x="576172" y="1533038"/>
                  <a:pt x="571315" y="1525800"/>
                </a:cubicBezTo>
                <a:cubicBezTo>
                  <a:pt x="558932" y="1520847"/>
                  <a:pt x="544835" y="1533229"/>
                  <a:pt x="533691" y="1526848"/>
                </a:cubicBezTo>
                <a:cubicBezTo>
                  <a:pt x="524737" y="1521132"/>
                  <a:pt x="526928" y="1532753"/>
                  <a:pt x="526928" y="1537706"/>
                </a:cubicBezTo>
                <a:close/>
                <a:moveTo>
                  <a:pt x="458539" y="1554089"/>
                </a:moveTo>
                <a:lnTo>
                  <a:pt x="467587" y="1548755"/>
                </a:lnTo>
                <a:cubicBezTo>
                  <a:pt x="455957" y="1542316"/>
                  <a:pt x="442203" y="1540868"/>
                  <a:pt x="429487" y="1544755"/>
                </a:cubicBezTo>
                <a:cubicBezTo>
                  <a:pt x="437203" y="1552003"/>
                  <a:pt x="447747" y="1555432"/>
                  <a:pt x="458253" y="1554089"/>
                </a:cubicBezTo>
                <a:close/>
                <a:moveTo>
                  <a:pt x="453395" y="2694232"/>
                </a:moveTo>
                <a:cubicBezTo>
                  <a:pt x="438346" y="2688612"/>
                  <a:pt x="441584" y="2701661"/>
                  <a:pt x="453395" y="2695470"/>
                </a:cubicBezTo>
                <a:cubicBezTo>
                  <a:pt x="453300" y="2695089"/>
                  <a:pt x="453490" y="2694517"/>
                  <a:pt x="453109" y="2694232"/>
                </a:cubicBezTo>
                <a:close/>
                <a:moveTo>
                  <a:pt x="436822" y="2817580"/>
                </a:moveTo>
                <a:cubicBezTo>
                  <a:pt x="451681" y="2820438"/>
                  <a:pt x="467207" y="2815295"/>
                  <a:pt x="480732" y="2813008"/>
                </a:cubicBezTo>
                <a:cubicBezTo>
                  <a:pt x="468826" y="2804150"/>
                  <a:pt x="449109" y="2806341"/>
                  <a:pt x="435107" y="2809103"/>
                </a:cubicBezTo>
                <a:cubicBezTo>
                  <a:pt x="435488" y="2811865"/>
                  <a:pt x="432821" y="2815009"/>
                  <a:pt x="436536" y="2817580"/>
                </a:cubicBezTo>
                <a:close/>
                <a:moveTo>
                  <a:pt x="503497" y="2744714"/>
                </a:moveTo>
                <a:cubicBezTo>
                  <a:pt x="508450" y="2741094"/>
                  <a:pt x="508450" y="2741094"/>
                  <a:pt x="503497" y="2737285"/>
                </a:cubicBezTo>
                <a:cubicBezTo>
                  <a:pt x="489495" y="2739475"/>
                  <a:pt x="477970" y="2732808"/>
                  <a:pt x="464349" y="2733570"/>
                </a:cubicBezTo>
                <a:cubicBezTo>
                  <a:pt x="459682" y="2737189"/>
                  <a:pt x="459682" y="2737189"/>
                  <a:pt x="464349" y="2740999"/>
                </a:cubicBezTo>
                <a:cubicBezTo>
                  <a:pt x="477132" y="2744057"/>
                  <a:pt x="490276" y="2745314"/>
                  <a:pt x="503401" y="2744714"/>
                </a:cubicBezTo>
                <a:close/>
                <a:moveTo>
                  <a:pt x="499687" y="2709567"/>
                </a:moveTo>
                <a:cubicBezTo>
                  <a:pt x="482570" y="2706881"/>
                  <a:pt x="465159" y="2706623"/>
                  <a:pt x="447966" y="2708805"/>
                </a:cubicBezTo>
                <a:cubicBezTo>
                  <a:pt x="444632" y="2728617"/>
                  <a:pt x="460634" y="2708805"/>
                  <a:pt x="467016" y="2717568"/>
                </a:cubicBezTo>
                <a:cubicBezTo>
                  <a:pt x="467016" y="2722711"/>
                  <a:pt x="472445" y="2722711"/>
                  <a:pt x="476541" y="2722616"/>
                </a:cubicBezTo>
                <a:close/>
                <a:moveTo>
                  <a:pt x="542740" y="1513703"/>
                </a:moveTo>
                <a:cubicBezTo>
                  <a:pt x="558170" y="1502082"/>
                  <a:pt x="502830" y="1504940"/>
                  <a:pt x="497115" y="1509988"/>
                </a:cubicBezTo>
                <a:cubicBezTo>
                  <a:pt x="471016" y="1503702"/>
                  <a:pt x="439965" y="1499035"/>
                  <a:pt x="415200" y="1508369"/>
                </a:cubicBezTo>
                <a:cubicBezTo>
                  <a:pt x="421486" y="1512465"/>
                  <a:pt x="431297" y="1507512"/>
                  <a:pt x="437488" y="1513512"/>
                </a:cubicBezTo>
                <a:cubicBezTo>
                  <a:pt x="442327" y="1513036"/>
                  <a:pt x="447166" y="1514436"/>
                  <a:pt x="451014" y="1517418"/>
                </a:cubicBezTo>
                <a:cubicBezTo>
                  <a:pt x="479303" y="1508464"/>
                  <a:pt x="512545" y="1516370"/>
                  <a:pt x="542644" y="1513703"/>
                </a:cubicBezTo>
                <a:close/>
                <a:moveTo>
                  <a:pt x="576172" y="1491700"/>
                </a:moveTo>
                <a:cubicBezTo>
                  <a:pt x="628751" y="1490367"/>
                  <a:pt x="565790" y="1486366"/>
                  <a:pt x="553027" y="1478841"/>
                </a:cubicBezTo>
                <a:cubicBezTo>
                  <a:pt x="553027" y="1475794"/>
                  <a:pt x="553027" y="1475794"/>
                  <a:pt x="549979" y="1473126"/>
                </a:cubicBezTo>
                <a:cubicBezTo>
                  <a:pt x="538949" y="1473031"/>
                  <a:pt x="527947" y="1474279"/>
                  <a:pt x="517213" y="1476841"/>
                </a:cubicBezTo>
                <a:cubicBezTo>
                  <a:pt x="497305" y="1469031"/>
                  <a:pt x="417962" y="1461696"/>
                  <a:pt x="493876" y="1482461"/>
                </a:cubicBezTo>
                <a:lnTo>
                  <a:pt x="493876" y="1493605"/>
                </a:lnTo>
                <a:cubicBezTo>
                  <a:pt x="520546" y="1498558"/>
                  <a:pt x="549979" y="1502749"/>
                  <a:pt x="576077" y="1491700"/>
                </a:cubicBezTo>
                <a:close/>
                <a:moveTo>
                  <a:pt x="566647" y="1450362"/>
                </a:moveTo>
                <a:cubicBezTo>
                  <a:pt x="557122" y="1439122"/>
                  <a:pt x="539692" y="1447409"/>
                  <a:pt x="528547" y="1439789"/>
                </a:cubicBezTo>
                <a:cubicBezTo>
                  <a:pt x="514165" y="1437312"/>
                  <a:pt x="504163" y="1448076"/>
                  <a:pt x="491019" y="1440360"/>
                </a:cubicBezTo>
                <a:cubicBezTo>
                  <a:pt x="479303" y="1449314"/>
                  <a:pt x="466730" y="1433503"/>
                  <a:pt x="455205" y="1445314"/>
                </a:cubicBezTo>
                <a:cubicBezTo>
                  <a:pt x="459396" y="1449123"/>
                  <a:pt x="466254" y="1447028"/>
                  <a:pt x="471016" y="1447504"/>
                </a:cubicBezTo>
                <a:cubicBezTo>
                  <a:pt x="479208" y="1454076"/>
                  <a:pt x="487971" y="1448362"/>
                  <a:pt x="496258" y="1454267"/>
                </a:cubicBezTo>
                <a:cubicBezTo>
                  <a:pt x="504716" y="1449724"/>
                  <a:pt x="515184" y="1451495"/>
                  <a:pt x="521689" y="1458553"/>
                </a:cubicBezTo>
                <a:cubicBezTo>
                  <a:pt x="538072" y="1459601"/>
                  <a:pt x="547502" y="1452647"/>
                  <a:pt x="563885" y="1454839"/>
                </a:cubicBezTo>
                <a:close/>
                <a:moveTo>
                  <a:pt x="382624" y="1353492"/>
                </a:moveTo>
                <a:cubicBezTo>
                  <a:pt x="406151" y="1360541"/>
                  <a:pt x="434536" y="1349111"/>
                  <a:pt x="457491" y="1358826"/>
                </a:cubicBezTo>
                <a:cubicBezTo>
                  <a:pt x="468635" y="1350730"/>
                  <a:pt x="478541" y="1361684"/>
                  <a:pt x="491400" y="1358826"/>
                </a:cubicBezTo>
                <a:lnTo>
                  <a:pt x="494543" y="1354255"/>
                </a:lnTo>
                <a:cubicBezTo>
                  <a:pt x="482542" y="1342348"/>
                  <a:pt x="465301" y="1344730"/>
                  <a:pt x="450442" y="1343682"/>
                </a:cubicBezTo>
                <a:cubicBezTo>
                  <a:pt x="431392" y="1336633"/>
                  <a:pt x="408151" y="1334157"/>
                  <a:pt x="389482" y="1345682"/>
                </a:cubicBezTo>
                <a:cubicBezTo>
                  <a:pt x="389482" y="1346825"/>
                  <a:pt x="389482" y="1347968"/>
                  <a:pt x="388816" y="1349397"/>
                </a:cubicBezTo>
                <a:close/>
                <a:moveTo>
                  <a:pt x="405008" y="1314821"/>
                </a:moveTo>
                <a:cubicBezTo>
                  <a:pt x="418534" y="1304344"/>
                  <a:pt x="382720" y="1306534"/>
                  <a:pt x="377005" y="1308629"/>
                </a:cubicBezTo>
                <a:cubicBezTo>
                  <a:pt x="372337" y="1320155"/>
                  <a:pt x="397864" y="1312916"/>
                  <a:pt x="404818" y="1314821"/>
                </a:cubicBezTo>
                <a:close/>
                <a:moveTo>
                  <a:pt x="504735" y="1260052"/>
                </a:moveTo>
                <a:cubicBezTo>
                  <a:pt x="494257" y="1258042"/>
                  <a:pt x="483408" y="1259766"/>
                  <a:pt x="474064" y="1264910"/>
                </a:cubicBezTo>
                <a:cubicBezTo>
                  <a:pt x="484875" y="1268148"/>
                  <a:pt x="496401" y="1268148"/>
                  <a:pt x="507211" y="1264910"/>
                </a:cubicBezTo>
                <a:cubicBezTo>
                  <a:pt x="506545" y="1263291"/>
                  <a:pt x="508354" y="1261290"/>
                  <a:pt x="504544" y="1260052"/>
                </a:cubicBezTo>
                <a:close/>
                <a:moveTo>
                  <a:pt x="500163" y="1284627"/>
                </a:moveTo>
                <a:lnTo>
                  <a:pt x="503116" y="1289008"/>
                </a:lnTo>
                <a:cubicBezTo>
                  <a:pt x="516260" y="1288246"/>
                  <a:pt x="528833" y="1292056"/>
                  <a:pt x="539406" y="1283865"/>
                </a:cubicBezTo>
                <a:cubicBezTo>
                  <a:pt x="542454" y="1274340"/>
                  <a:pt x="529119" y="1279198"/>
                  <a:pt x="522451" y="1281007"/>
                </a:cubicBezTo>
                <a:cubicBezTo>
                  <a:pt x="515155" y="1276206"/>
                  <a:pt x="505392" y="1277778"/>
                  <a:pt x="499972" y="1284627"/>
                </a:cubicBezTo>
                <a:close/>
                <a:moveTo>
                  <a:pt x="444918" y="1281674"/>
                </a:moveTo>
                <a:lnTo>
                  <a:pt x="421772" y="1294533"/>
                </a:lnTo>
                <a:lnTo>
                  <a:pt x="421772" y="1298248"/>
                </a:lnTo>
                <a:cubicBezTo>
                  <a:pt x="447585" y="1303295"/>
                  <a:pt x="525976" y="1278055"/>
                  <a:pt x="444727" y="1281483"/>
                </a:cubicBezTo>
                <a:close/>
                <a:moveTo>
                  <a:pt x="427106" y="1231287"/>
                </a:moveTo>
                <a:cubicBezTo>
                  <a:pt x="412057" y="1225476"/>
                  <a:pt x="415200" y="1238621"/>
                  <a:pt x="427106" y="1232525"/>
                </a:cubicBezTo>
                <a:cubicBezTo>
                  <a:pt x="427011" y="1232049"/>
                  <a:pt x="427201" y="1231573"/>
                  <a:pt x="426916" y="1231287"/>
                </a:cubicBezTo>
                <a:close/>
                <a:moveTo>
                  <a:pt x="416248" y="1372447"/>
                </a:moveTo>
                <a:cubicBezTo>
                  <a:pt x="419010" y="1374352"/>
                  <a:pt x="421867" y="1376067"/>
                  <a:pt x="424153" y="1377496"/>
                </a:cubicBezTo>
                <a:lnTo>
                  <a:pt x="438155" y="1377496"/>
                </a:lnTo>
                <a:cubicBezTo>
                  <a:pt x="442822" y="1373685"/>
                  <a:pt x="442822" y="1373685"/>
                  <a:pt x="438155" y="1370066"/>
                </a:cubicBezTo>
                <a:cubicBezTo>
                  <a:pt x="431678" y="1371495"/>
                  <a:pt x="419486" y="1367208"/>
                  <a:pt x="416057" y="1372447"/>
                </a:cubicBezTo>
                <a:close/>
                <a:moveTo>
                  <a:pt x="404246" y="1418644"/>
                </a:moveTo>
                <a:cubicBezTo>
                  <a:pt x="342905" y="1437694"/>
                  <a:pt x="396531" y="1431312"/>
                  <a:pt x="424725" y="1432645"/>
                </a:cubicBezTo>
                <a:cubicBezTo>
                  <a:pt x="446918" y="1420263"/>
                  <a:pt x="473207" y="1443218"/>
                  <a:pt x="493686" y="1423692"/>
                </a:cubicBezTo>
                <a:lnTo>
                  <a:pt x="493686" y="1420072"/>
                </a:lnTo>
                <a:cubicBezTo>
                  <a:pt x="509212" y="1415786"/>
                  <a:pt x="529405" y="1427407"/>
                  <a:pt x="546169" y="1420072"/>
                </a:cubicBezTo>
                <a:lnTo>
                  <a:pt x="546169" y="1416453"/>
                </a:lnTo>
                <a:lnTo>
                  <a:pt x="536644" y="1411119"/>
                </a:lnTo>
                <a:cubicBezTo>
                  <a:pt x="516641" y="1424168"/>
                  <a:pt x="523309" y="1397498"/>
                  <a:pt x="503116" y="1411119"/>
                </a:cubicBezTo>
                <a:cubicBezTo>
                  <a:pt x="496543" y="1409690"/>
                  <a:pt x="494353" y="1413690"/>
                  <a:pt x="489971" y="1414357"/>
                </a:cubicBezTo>
                <a:cubicBezTo>
                  <a:pt x="471921" y="1409556"/>
                  <a:pt x="452995" y="1409071"/>
                  <a:pt x="434726" y="1412928"/>
                </a:cubicBezTo>
                <a:cubicBezTo>
                  <a:pt x="433393" y="1424358"/>
                  <a:pt x="412628" y="1414833"/>
                  <a:pt x="404056" y="1418644"/>
                </a:cubicBezTo>
                <a:close/>
                <a:moveTo>
                  <a:pt x="543026" y="1395783"/>
                </a:moveTo>
                <a:cubicBezTo>
                  <a:pt x="545407" y="1396926"/>
                  <a:pt x="547312" y="1398451"/>
                  <a:pt x="549122" y="1399498"/>
                </a:cubicBezTo>
                <a:cubicBezTo>
                  <a:pt x="555027" y="1400737"/>
                  <a:pt x="565219" y="1396831"/>
                  <a:pt x="556170" y="1392164"/>
                </a:cubicBezTo>
                <a:cubicBezTo>
                  <a:pt x="553027" y="1392545"/>
                  <a:pt x="535310" y="1390545"/>
                  <a:pt x="543026" y="1395783"/>
                </a:cubicBezTo>
                <a:close/>
                <a:moveTo>
                  <a:pt x="565981" y="1320631"/>
                </a:moveTo>
                <a:cubicBezTo>
                  <a:pt x="563980" y="1316345"/>
                  <a:pt x="557694" y="1320631"/>
                  <a:pt x="555503" y="1321965"/>
                </a:cubicBezTo>
                <a:cubicBezTo>
                  <a:pt x="542073" y="1320060"/>
                  <a:pt x="534834" y="1330442"/>
                  <a:pt x="523309" y="1321965"/>
                </a:cubicBezTo>
                <a:cubicBezTo>
                  <a:pt x="511307" y="1324917"/>
                  <a:pt x="487114" y="1309392"/>
                  <a:pt x="480827" y="1322917"/>
                </a:cubicBezTo>
                <a:cubicBezTo>
                  <a:pt x="507021" y="1327870"/>
                  <a:pt x="539025" y="1332442"/>
                  <a:pt x="566552" y="1327299"/>
                </a:cubicBezTo>
                <a:cubicBezTo>
                  <a:pt x="566581" y="1325098"/>
                  <a:pt x="566390" y="1322888"/>
                  <a:pt x="565981" y="1320726"/>
                </a:cubicBezTo>
                <a:close/>
                <a:moveTo>
                  <a:pt x="552169" y="1253956"/>
                </a:moveTo>
                <a:cubicBezTo>
                  <a:pt x="540263" y="1247860"/>
                  <a:pt x="527309" y="1236240"/>
                  <a:pt x="513498" y="1243383"/>
                </a:cubicBezTo>
                <a:lnTo>
                  <a:pt x="513498" y="1251956"/>
                </a:lnTo>
                <a:cubicBezTo>
                  <a:pt x="519099" y="1251413"/>
                  <a:pt x="524728" y="1252823"/>
                  <a:pt x="529405" y="1255957"/>
                </a:cubicBezTo>
                <a:cubicBezTo>
                  <a:pt x="549407" y="1256147"/>
                  <a:pt x="549407" y="1256052"/>
                  <a:pt x="552169" y="1253575"/>
                </a:cubicBezTo>
                <a:close/>
                <a:moveTo>
                  <a:pt x="470826" y="1233858"/>
                </a:moveTo>
                <a:cubicBezTo>
                  <a:pt x="460253" y="1233096"/>
                  <a:pt x="427106" y="1238145"/>
                  <a:pt x="450061" y="1248622"/>
                </a:cubicBezTo>
                <a:cubicBezTo>
                  <a:pt x="464730" y="1251479"/>
                  <a:pt x="520642" y="1245193"/>
                  <a:pt x="477970" y="1241288"/>
                </a:cubicBezTo>
                <a:cubicBezTo>
                  <a:pt x="471778" y="1239764"/>
                  <a:pt x="476350" y="1235287"/>
                  <a:pt x="470826" y="1233858"/>
                </a:cubicBezTo>
                <a:close/>
                <a:moveTo>
                  <a:pt x="461301" y="1216904"/>
                </a:moveTo>
                <a:cubicBezTo>
                  <a:pt x="450823" y="1208617"/>
                  <a:pt x="438632" y="1213665"/>
                  <a:pt x="428059" y="1216904"/>
                </a:cubicBezTo>
                <a:lnTo>
                  <a:pt x="428059" y="1220428"/>
                </a:lnTo>
                <a:cubicBezTo>
                  <a:pt x="432535" y="1224333"/>
                  <a:pt x="440727" y="1221571"/>
                  <a:pt x="445109" y="1218713"/>
                </a:cubicBezTo>
                <a:cubicBezTo>
                  <a:pt x="450728" y="1218523"/>
                  <a:pt x="456824" y="1220333"/>
                  <a:pt x="461396" y="1216809"/>
                </a:cubicBezTo>
                <a:close/>
                <a:moveTo>
                  <a:pt x="460729" y="1047930"/>
                </a:moveTo>
                <a:cubicBezTo>
                  <a:pt x="457567" y="1045397"/>
                  <a:pt x="453843" y="1043663"/>
                  <a:pt x="449871" y="1042882"/>
                </a:cubicBezTo>
                <a:cubicBezTo>
                  <a:pt x="440346" y="1050026"/>
                  <a:pt x="425773" y="1042311"/>
                  <a:pt x="414914" y="1047835"/>
                </a:cubicBezTo>
                <a:lnTo>
                  <a:pt x="414914" y="1051454"/>
                </a:lnTo>
                <a:cubicBezTo>
                  <a:pt x="430030" y="1054550"/>
                  <a:pt x="445613" y="1054550"/>
                  <a:pt x="460729" y="1051454"/>
                </a:cubicBezTo>
                <a:close/>
                <a:moveTo>
                  <a:pt x="439965" y="1069171"/>
                </a:moveTo>
                <a:cubicBezTo>
                  <a:pt x="436155" y="1066599"/>
                  <a:pt x="429487" y="1068695"/>
                  <a:pt x="424820" y="1068028"/>
                </a:cubicBezTo>
                <a:cubicBezTo>
                  <a:pt x="420153" y="1071647"/>
                  <a:pt x="420153" y="1071647"/>
                  <a:pt x="424820" y="1075362"/>
                </a:cubicBezTo>
                <a:lnTo>
                  <a:pt x="432154" y="1075362"/>
                </a:lnTo>
                <a:cubicBezTo>
                  <a:pt x="433202" y="1073743"/>
                  <a:pt x="441203" y="1071362"/>
                  <a:pt x="440060" y="1069076"/>
                </a:cubicBezTo>
                <a:close/>
                <a:moveTo>
                  <a:pt x="414914" y="1125178"/>
                </a:moveTo>
                <a:cubicBezTo>
                  <a:pt x="413676" y="1133560"/>
                  <a:pt x="429392" y="1131179"/>
                  <a:pt x="433964" y="1129083"/>
                </a:cubicBezTo>
                <a:cubicBezTo>
                  <a:pt x="433964" y="1127845"/>
                  <a:pt x="433964" y="1126702"/>
                  <a:pt x="433964" y="1125464"/>
                </a:cubicBezTo>
                <a:cubicBezTo>
                  <a:pt x="430764" y="1122968"/>
                  <a:pt x="427106" y="1121121"/>
                  <a:pt x="423201" y="1120035"/>
                </a:cubicBezTo>
                <a:close/>
                <a:moveTo>
                  <a:pt x="412342" y="1141276"/>
                </a:moveTo>
                <a:cubicBezTo>
                  <a:pt x="396150" y="1150801"/>
                  <a:pt x="441489" y="1157182"/>
                  <a:pt x="447204" y="1147562"/>
                </a:cubicBezTo>
                <a:cubicBezTo>
                  <a:pt x="450157" y="1138799"/>
                  <a:pt x="435584" y="1142323"/>
                  <a:pt x="431392" y="1141752"/>
                </a:cubicBezTo>
                <a:cubicBezTo>
                  <a:pt x="422153" y="1136608"/>
                  <a:pt x="420534" y="1136608"/>
                  <a:pt x="412628" y="1141180"/>
                </a:cubicBezTo>
                <a:close/>
                <a:moveTo>
                  <a:pt x="404722" y="1196901"/>
                </a:moveTo>
                <a:lnTo>
                  <a:pt x="398722" y="1200712"/>
                </a:lnTo>
                <a:lnTo>
                  <a:pt x="391864" y="1200712"/>
                </a:lnTo>
                <a:cubicBezTo>
                  <a:pt x="387292" y="1204426"/>
                  <a:pt x="387292" y="1204521"/>
                  <a:pt x="391864" y="1208045"/>
                </a:cubicBezTo>
                <a:cubicBezTo>
                  <a:pt x="405580" y="1206617"/>
                  <a:pt x="424058" y="1213379"/>
                  <a:pt x="404818" y="1196806"/>
                </a:cubicBezTo>
                <a:close/>
                <a:moveTo>
                  <a:pt x="394150" y="634926"/>
                </a:moveTo>
                <a:cubicBezTo>
                  <a:pt x="392626" y="632354"/>
                  <a:pt x="388244" y="630926"/>
                  <a:pt x="384625" y="629116"/>
                </a:cubicBezTo>
                <a:cubicBezTo>
                  <a:pt x="379767" y="629688"/>
                  <a:pt x="374052" y="627783"/>
                  <a:pt x="369670" y="630450"/>
                </a:cubicBezTo>
                <a:cubicBezTo>
                  <a:pt x="368308" y="633603"/>
                  <a:pt x="368747" y="637241"/>
                  <a:pt x="370813" y="639975"/>
                </a:cubicBezTo>
                <a:lnTo>
                  <a:pt x="385482" y="639975"/>
                </a:lnTo>
                <a:close/>
                <a:moveTo>
                  <a:pt x="376528" y="1088507"/>
                </a:moveTo>
                <a:cubicBezTo>
                  <a:pt x="377767" y="1090221"/>
                  <a:pt x="387673" y="1091079"/>
                  <a:pt x="387577" y="1087364"/>
                </a:cubicBezTo>
                <a:cubicBezTo>
                  <a:pt x="385291" y="1085840"/>
                  <a:pt x="376909" y="1084887"/>
                  <a:pt x="376624" y="1088793"/>
                </a:cubicBezTo>
                <a:close/>
                <a:moveTo>
                  <a:pt x="371290" y="1163469"/>
                </a:moveTo>
                <a:cubicBezTo>
                  <a:pt x="344620" y="1174423"/>
                  <a:pt x="386339" y="1180423"/>
                  <a:pt x="388625" y="1169945"/>
                </a:cubicBezTo>
                <a:cubicBezTo>
                  <a:pt x="390911" y="1159468"/>
                  <a:pt x="378434" y="1164326"/>
                  <a:pt x="371385" y="1163755"/>
                </a:cubicBezTo>
                <a:close/>
                <a:moveTo>
                  <a:pt x="371957" y="1402546"/>
                </a:moveTo>
                <a:cubicBezTo>
                  <a:pt x="368337" y="1400127"/>
                  <a:pt x="364003" y="1399012"/>
                  <a:pt x="359669" y="1399403"/>
                </a:cubicBezTo>
                <a:cubicBezTo>
                  <a:pt x="353478" y="1397879"/>
                  <a:pt x="357955" y="1393402"/>
                  <a:pt x="352335" y="1391973"/>
                </a:cubicBezTo>
                <a:cubicBezTo>
                  <a:pt x="342143" y="1391973"/>
                  <a:pt x="331951" y="1390259"/>
                  <a:pt x="323760" y="1397117"/>
                </a:cubicBezTo>
                <a:cubicBezTo>
                  <a:pt x="325284" y="1401022"/>
                  <a:pt x="333857" y="1397879"/>
                  <a:pt x="336238" y="1401213"/>
                </a:cubicBezTo>
                <a:lnTo>
                  <a:pt x="336238" y="1405308"/>
                </a:lnTo>
                <a:cubicBezTo>
                  <a:pt x="358050" y="1423311"/>
                  <a:pt x="476065" y="1393021"/>
                  <a:pt x="389197" y="1390259"/>
                </a:cubicBezTo>
                <a:cubicBezTo>
                  <a:pt x="389197" y="1391497"/>
                  <a:pt x="389197" y="1392640"/>
                  <a:pt x="389197" y="1394354"/>
                </a:cubicBezTo>
                <a:close/>
                <a:moveTo>
                  <a:pt x="360241" y="1450171"/>
                </a:moveTo>
                <a:cubicBezTo>
                  <a:pt x="365356" y="1447676"/>
                  <a:pt x="370204" y="1444675"/>
                  <a:pt x="374719" y="1441218"/>
                </a:cubicBezTo>
                <a:cubicBezTo>
                  <a:pt x="372337" y="1438932"/>
                  <a:pt x="368623" y="1439980"/>
                  <a:pt x="365765" y="1439694"/>
                </a:cubicBezTo>
                <a:cubicBezTo>
                  <a:pt x="358240" y="1444551"/>
                  <a:pt x="349859" y="1443028"/>
                  <a:pt x="342810" y="1449219"/>
                </a:cubicBezTo>
                <a:cubicBezTo>
                  <a:pt x="347953" y="1452933"/>
                  <a:pt x="354335" y="1450933"/>
                  <a:pt x="360336" y="1450552"/>
                </a:cubicBezTo>
                <a:close/>
                <a:moveTo>
                  <a:pt x="344905" y="1506655"/>
                </a:moveTo>
                <a:lnTo>
                  <a:pt x="336047" y="1511607"/>
                </a:lnTo>
                <a:cubicBezTo>
                  <a:pt x="342143" y="1516275"/>
                  <a:pt x="350049" y="1511607"/>
                  <a:pt x="355764" y="1507893"/>
                </a:cubicBezTo>
                <a:cubicBezTo>
                  <a:pt x="352478" y="1506026"/>
                  <a:pt x="348535" y="1505712"/>
                  <a:pt x="345001" y="1507035"/>
                </a:cubicBezTo>
                <a:close/>
                <a:moveTo>
                  <a:pt x="345858" y="1420930"/>
                </a:moveTo>
                <a:cubicBezTo>
                  <a:pt x="354049" y="1416262"/>
                  <a:pt x="333094" y="1415976"/>
                  <a:pt x="330523" y="1418548"/>
                </a:cubicBezTo>
                <a:cubicBezTo>
                  <a:pt x="331380" y="1424358"/>
                  <a:pt x="341953" y="1420834"/>
                  <a:pt x="345953" y="1421691"/>
                </a:cubicBezTo>
                <a:close/>
                <a:moveTo>
                  <a:pt x="319474" y="2854442"/>
                </a:moveTo>
                <a:lnTo>
                  <a:pt x="306615" y="2854442"/>
                </a:lnTo>
                <a:cubicBezTo>
                  <a:pt x="301852" y="2858157"/>
                  <a:pt x="301852" y="2858157"/>
                  <a:pt x="306615" y="2861871"/>
                </a:cubicBezTo>
                <a:lnTo>
                  <a:pt x="319474" y="2861871"/>
                </a:lnTo>
                <a:cubicBezTo>
                  <a:pt x="324332" y="2858919"/>
                  <a:pt x="324332" y="2858919"/>
                  <a:pt x="319569" y="2855204"/>
                </a:cubicBezTo>
                <a:close/>
                <a:moveTo>
                  <a:pt x="306996" y="2965123"/>
                </a:moveTo>
                <a:cubicBezTo>
                  <a:pt x="321284" y="2966932"/>
                  <a:pt x="336333" y="2973505"/>
                  <a:pt x="349001" y="2963217"/>
                </a:cubicBezTo>
                <a:lnTo>
                  <a:pt x="349001" y="2960074"/>
                </a:lnTo>
                <a:lnTo>
                  <a:pt x="388244" y="2938071"/>
                </a:lnTo>
                <a:cubicBezTo>
                  <a:pt x="375671" y="2926356"/>
                  <a:pt x="355954" y="2933214"/>
                  <a:pt x="342619" y="2937500"/>
                </a:cubicBezTo>
                <a:lnTo>
                  <a:pt x="342619" y="2941024"/>
                </a:lnTo>
                <a:lnTo>
                  <a:pt x="336238" y="2944834"/>
                </a:lnTo>
                <a:cubicBezTo>
                  <a:pt x="338619" y="2948072"/>
                  <a:pt x="347096" y="2944834"/>
                  <a:pt x="348620" y="2948739"/>
                </a:cubicBezTo>
                <a:cubicBezTo>
                  <a:pt x="335742" y="2955798"/>
                  <a:pt x="321064" y="2958912"/>
                  <a:pt x="306424" y="2957693"/>
                </a:cubicBezTo>
                <a:cubicBezTo>
                  <a:pt x="301852" y="2962265"/>
                  <a:pt x="301852" y="2962360"/>
                  <a:pt x="307091" y="2965885"/>
                </a:cubicBezTo>
                <a:close/>
                <a:moveTo>
                  <a:pt x="388339" y="2882255"/>
                </a:moveTo>
                <a:lnTo>
                  <a:pt x="388339" y="2878731"/>
                </a:lnTo>
                <a:cubicBezTo>
                  <a:pt x="384148" y="2874349"/>
                  <a:pt x="375385" y="2877397"/>
                  <a:pt x="371194" y="2880160"/>
                </a:cubicBezTo>
                <a:cubicBezTo>
                  <a:pt x="359079" y="2880836"/>
                  <a:pt x="347077" y="2882817"/>
                  <a:pt x="335380" y="2886065"/>
                </a:cubicBezTo>
                <a:cubicBezTo>
                  <a:pt x="325284" y="2890637"/>
                  <a:pt x="317283" y="2881112"/>
                  <a:pt x="304996" y="2883969"/>
                </a:cubicBezTo>
                <a:cubicBezTo>
                  <a:pt x="291470" y="2907782"/>
                  <a:pt x="379767" y="2894257"/>
                  <a:pt x="388435" y="2883017"/>
                </a:cubicBezTo>
                <a:close/>
                <a:moveTo>
                  <a:pt x="391483" y="1472555"/>
                </a:moveTo>
                <a:cubicBezTo>
                  <a:pt x="408247" y="1463030"/>
                  <a:pt x="426916" y="1473412"/>
                  <a:pt x="444727" y="1472555"/>
                </a:cubicBezTo>
                <a:cubicBezTo>
                  <a:pt x="455395" y="1459410"/>
                  <a:pt x="419200" y="1467030"/>
                  <a:pt x="410057" y="1465126"/>
                </a:cubicBezTo>
                <a:cubicBezTo>
                  <a:pt x="403799" y="1457982"/>
                  <a:pt x="393302" y="1456372"/>
                  <a:pt x="385196" y="1461315"/>
                </a:cubicBezTo>
                <a:cubicBezTo>
                  <a:pt x="377586" y="1460792"/>
                  <a:pt x="369937" y="1461430"/>
                  <a:pt x="362527" y="1463221"/>
                </a:cubicBezTo>
                <a:cubicBezTo>
                  <a:pt x="362527" y="1465126"/>
                  <a:pt x="360241" y="1467792"/>
                  <a:pt x="366527" y="1468364"/>
                </a:cubicBezTo>
                <a:cubicBezTo>
                  <a:pt x="376814" y="1461696"/>
                  <a:pt x="381005" y="1475794"/>
                  <a:pt x="391578" y="1473317"/>
                </a:cubicBezTo>
                <a:close/>
                <a:moveTo>
                  <a:pt x="509878" y="2762145"/>
                </a:moveTo>
                <a:cubicBezTo>
                  <a:pt x="507497" y="2761002"/>
                  <a:pt x="505307" y="2759764"/>
                  <a:pt x="503116" y="2758621"/>
                </a:cubicBezTo>
                <a:cubicBezTo>
                  <a:pt x="497972" y="2759287"/>
                  <a:pt x="492257" y="2757382"/>
                  <a:pt x="487590" y="2760240"/>
                </a:cubicBezTo>
                <a:cubicBezTo>
                  <a:pt x="487590" y="2767479"/>
                  <a:pt x="484447" y="2769765"/>
                  <a:pt x="497115" y="2769765"/>
                </a:cubicBezTo>
                <a:lnTo>
                  <a:pt x="502925" y="2766145"/>
                </a:lnTo>
                <a:cubicBezTo>
                  <a:pt x="506830" y="2767384"/>
                  <a:pt x="517403" y="2766812"/>
                  <a:pt x="509974" y="2762907"/>
                </a:cubicBezTo>
                <a:close/>
                <a:moveTo>
                  <a:pt x="349382" y="1003353"/>
                </a:moveTo>
                <a:cubicBezTo>
                  <a:pt x="357097" y="1004878"/>
                  <a:pt x="368432" y="1012021"/>
                  <a:pt x="375576" y="1007068"/>
                </a:cubicBezTo>
                <a:cubicBezTo>
                  <a:pt x="378243" y="992495"/>
                  <a:pt x="356907" y="997353"/>
                  <a:pt x="349382" y="1003353"/>
                </a:cubicBezTo>
                <a:close/>
                <a:moveTo>
                  <a:pt x="325284" y="1170517"/>
                </a:moveTo>
                <a:cubicBezTo>
                  <a:pt x="322426" y="1168231"/>
                  <a:pt x="315759" y="1166040"/>
                  <a:pt x="316330" y="1171279"/>
                </a:cubicBezTo>
                <a:cubicBezTo>
                  <a:pt x="318997" y="1177471"/>
                  <a:pt x="335380" y="1175375"/>
                  <a:pt x="342715" y="1172994"/>
                </a:cubicBezTo>
                <a:cubicBezTo>
                  <a:pt x="338143" y="1169184"/>
                  <a:pt x="330618" y="1172422"/>
                  <a:pt x="325284" y="1170517"/>
                </a:cubicBezTo>
                <a:close/>
                <a:moveTo>
                  <a:pt x="326332" y="1060599"/>
                </a:moveTo>
                <a:lnTo>
                  <a:pt x="319855" y="1060599"/>
                </a:lnTo>
                <a:cubicBezTo>
                  <a:pt x="315092" y="1064123"/>
                  <a:pt x="315092" y="1064123"/>
                  <a:pt x="319855" y="1067933"/>
                </a:cubicBezTo>
                <a:lnTo>
                  <a:pt x="326332" y="1067933"/>
                </a:lnTo>
                <a:cubicBezTo>
                  <a:pt x="330904" y="1064314"/>
                  <a:pt x="330904" y="1064314"/>
                  <a:pt x="326332" y="1060599"/>
                </a:cubicBezTo>
                <a:close/>
                <a:moveTo>
                  <a:pt x="293756" y="644166"/>
                </a:moveTo>
                <a:lnTo>
                  <a:pt x="319664" y="644166"/>
                </a:lnTo>
                <a:cubicBezTo>
                  <a:pt x="324427" y="640260"/>
                  <a:pt x="324427" y="640260"/>
                  <a:pt x="319664" y="636736"/>
                </a:cubicBezTo>
                <a:lnTo>
                  <a:pt x="293756" y="636736"/>
                </a:lnTo>
                <a:cubicBezTo>
                  <a:pt x="288803" y="640641"/>
                  <a:pt x="288803" y="640641"/>
                  <a:pt x="293756" y="644166"/>
                </a:cubicBezTo>
                <a:close/>
                <a:moveTo>
                  <a:pt x="271563" y="1332061"/>
                </a:moveTo>
                <a:cubicBezTo>
                  <a:pt x="293842" y="1336557"/>
                  <a:pt x="316597" y="1338195"/>
                  <a:pt x="339286" y="1336919"/>
                </a:cubicBezTo>
                <a:cubicBezTo>
                  <a:pt x="344905" y="1335490"/>
                  <a:pt x="340524" y="1331014"/>
                  <a:pt x="346239" y="1329585"/>
                </a:cubicBezTo>
                <a:cubicBezTo>
                  <a:pt x="351954" y="1328156"/>
                  <a:pt x="361574" y="1331299"/>
                  <a:pt x="367956" y="1328251"/>
                </a:cubicBezTo>
                <a:cubicBezTo>
                  <a:pt x="358431" y="1319869"/>
                  <a:pt x="344810" y="1310916"/>
                  <a:pt x="333094" y="1322060"/>
                </a:cubicBezTo>
                <a:cubicBezTo>
                  <a:pt x="313854" y="1325394"/>
                  <a:pt x="287279" y="1323584"/>
                  <a:pt x="271563" y="1332061"/>
                </a:cubicBezTo>
                <a:close/>
                <a:moveTo>
                  <a:pt x="254132" y="2740999"/>
                </a:moveTo>
                <a:cubicBezTo>
                  <a:pt x="249370" y="2744619"/>
                  <a:pt x="249370" y="2744714"/>
                  <a:pt x="254132" y="2748334"/>
                </a:cubicBezTo>
                <a:lnTo>
                  <a:pt x="266991" y="2748334"/>
                </a:lnTo>
                <a:cubicBezTo>
                  <a:pt x="271563" y="2744714"/>
                  <a:pt x="271563" y="2744714"/>
                  <a:pt x="266991" y="2740999"/>
                </a:cubicBezTo>
                <a:close/>
                <a:moveTo>
                  <a:pt x="262895" y="2716520"/>
                </a:moveTo>
                <a:lnTo>
                  <a:pt x="254037" y="2711472"/>
                </a:lnTo>
                <a:lnTo>
                  <a:pt x="244512" y="2717091"/>
                </a:lnTo>
                <a:cubicBezTo>
                  <a:pt x="248322" y="2720997"/>
                  <a:pt x="266991" y="2727569"/>
                  <a:pt x="262895" y="2716520"/>
                </a:cubicBezTo>
                <a:close/>
                <a:moveTo>
                  <a:pt x="201364" y="2836630"/>
                </a:moveTo>
                <a:cubicBezTo>
                  <a:pt x="214318" y="2823676"/>
                  <a:pt x="185838" y="2833772"/>
                  <a:pt x="181171" y="2832820"/>
                </a:cubicBezTo>
                <a:cubicBezTo>
                  <a:pt x="175170" y="2829105"/>
                  <a:pt x="159644" y="2819295"/>
                  <a:pt x="158501" y="2831296"/>
                </a:cubicBezTo>
                <a:lnTo>
                  <a:pt x="152119" y="2835297"/>
                </a:lnTo>
                <a:cubicBezTo>
                  <a:pt x="151072" y="2842917"/>
                  <a:pt x="163549" y="2841012"/>
                  <a:pt x="168407" y="2836821"/>
                </a:cubicBezTo>
                <a:cubicBezTo>
                  <a:pt x="179551" y="2836821"/>
                  <a:pt x="190505" y="2836916"/>
                  <a:pt x="201364" y="2836630"/>
                </a:cubicBezTo>
                <a:close/>
                <a:moveTo>
                  <a:pt x="188314" y="2969314"/>
                </a:moveTo>
                <a:cubicBezTo>
                  <a:pt x="207364" y="2971600"/>
                  <a:pt x="246322" y="2961122"/>
                  <a:pt x="201364" y="2958074"/>
                </a:cubicBezTo>
                <a:cubicBezTo>
                  <a:pt x="197363" y="2955788"/>
                  <a:pt x="190029" y="2953121"/>
                  <a:pt x="191839" y="2960169"/>
                </a:cubicBezTo>
                <a:lnTo>
                  <a:pt x="185266" y="2964170"/>
                </a:lnTo>
                <a:cubicBezTo>
                  <a:pt x="185171" y="2965980"/>
                  <a:pt x="184028" y="2967980"/>
                  <a:pt x="188314" y="2969314"/>
                </a:cubicBezTo>
                <a:close/>
                <a:moveTo>
                  <a:pt x="274039" y="2987887"/>
                </a:moveTo>
                <a:cubicBezTo>
                  <a:pt x="304662" y="2986754"/>
                  <a:pt x="335323" y="2987964"/>
                  <a:pt x="365765" y="2991507"/>
                </a:cubicBezTo>
                <a:cubicBezTo>
                  <a:pt x="370813" y="2987887"/>
                  <a:pt x="370813" y="2987887"/>
                  <a:pt x="365765" y="2984173"/>
                </a:cubicBezTo>
                <a:cubicBezTo>
                  <a:pt x="342619" y="2977648"/>
                  <a:pt x="318502" y="2975228"/>
                  <a:pt x="294518" y="2977029"/>
                </a:cubicBezTo>
                <a:cubicBezTo>
                  <a:pt x="260895" y="2984363"/>
                  <a:pt x="224414" y="2981887"/>
                  <a:pt x="192124" y="2990650"/>
                </a:cubicBezTo>
                <a:cubicBezTo>
                  <a:pt x="201649" y="3007318"/>
                  <a:pt x="227081" y="2996555"/>
                  <a:pt x="242512" y="2991602"/>
                </a:cubicBezTo>
                <a:cubicBezTo>
                  <a:pt x="251275" y="2990554"/>
                  <a:pt x="265181" y="2994460"/>
                  <a:pt x="273754" y="2987887"/>
                </a:cubicBezTo>
                <a:close/>
                <a:moveTo>
                  <a:pt x="325665" y="3027892"/>
                </a:moveTo>
                <a:cubicBezTo>
                  <a:pt x="334695" y="3029949"/>
                  <a:pt x="344153" y="3028911"/>
                  <a:pt x="352525" y="3024939"/>
                </a:cubicBezTo>
                <a:cubicBezTo>
                  <a:pt x="358612" y="3028226"/>
                  <a:pt x="365603" y="3029426"/>
                  <a:pt x="372433" y="3028369"/>
                </a:cubicBezTo>
                <a:cubicBezTo>
                  <a:pt x="378148" y="3027130"/>
                  <a:pt x="373671" y="3022558"/>
                  <a:pt x="379100" y="3021034"/>
                </a:cubicBezTo>
                <a:lnTo>
                  <a:pt x="385672" y="3021034"/>
                </a:lnTo>
                <a:cubicBezTo>
                  <a:pt x="391197" y="3019510"/>
                  <a:pt x="386625" y="3015034"/>
                  <a:pt x="393102" y="3013605"/>
                </a:cubicBezTo>
                <a:cubicBezTo>
                  <a:pt x="407770" y="3015605"/>
                  <a:pt x="423868" y="3010176"/>
                  <a:pt x="437393" y="3010176"/>
                </a:cubicBezTo>
                <a:lnTo>
                  <a:pt x="452633" y="3017986"/>
                </a:lnTo>
                <a:cubicBezTo>
                  <a:pt x="456443" y="3022273"/>
                  <a:pt x="452062" y="3025606"/>
                  <a:pt x="457586" y="3028273"/>
                </a:cubicBezTo>
                <a:cubicBezTo>
                  <a:pt x="462349" y="3027607"/>
                  <a:pt x="470350" y="3030083"/>
                  <a:pt x="474160" y="3025987"/>
                </a:cubicBezTo>
                <a:cubicBezTo>
                  <a:pt x="474160" y="3022844"/>
                  <a:pt x="477970" y="3021034"/>
                  <a:pt x="480065" y="3018748"/>
                </a:cubicBezTo>
                <a:lnTo>
                  <a:pt x="475303" y="3015986"/>
                </a:lnTo>
                <a:cubicBezTo>
                  <a:pt x="486352" y="3003985"/>
                  <a:pt x="506926" y="3013700"/>
                  <a:pt x="520165" y="3008271"/>
                </a:cubicBezTo>
                <a:cubicBezTo>
                  <a:pt x="520165" y="3005509"/>
                  <a:pt x="520165" y="3005509"/>
                  <a:pt x="517879" y="3002841"/>
                </a:cubicBezTo>
                <a:cubicBezTo>
                  <a:pt x="495782" y="3008176"/>
                  <a:pt x="477684" y="2984553"/>
                  <a:pt x="457777" y="2995221"/>
                </a:cubicBezTo>
                <a:cubicBezTo>
                  <a:pt x="433488" y="2987601"/>
                  <a:pt x="421772" y="3001794"/>
                  <a:pt x="397769" y="3002460"/>
                </a:cubicBezTo>
                <a:lnTo>
                  <a:pt x="387577" y="2995221"/>
                </a:lnTo>
                <a:cubicBezTo>
                  <a:pt x="380148" y="2995888"/>
                  <a:pt x="375195" y="2993602"/>
                  <a:pt x="370147" y="2996746"/>
                </a:cubicBezTo>
                <a:cubicBezTo>
                  <a:pt x="367575" y="3001794"/>
                  <a:pt x="371194" y="3007318"/>
                  <a:pt x="367956" y="3012652"/>
                </a:cubicBezTo>
                <a:cubicBezTo>
                  <a:pt x="354716" y="3020844"/>
                  <a:pt x="336714" y="3018082"/>
                  <a:pt x="323284" y="3022939"/>
                </a:cubicBezTo>
                <a:cubicBezTo>
                  <a:pt x="323474" y="3024559"/>
                  <a:pt x="321569" y="3026654"/>
                  <a:pt x="325379" y="3027892"/>
                </a:cubicBezTo>
                <a:close/>
                <a:moveTo>
                  <a:pt x="359098" y="3227441"/>
                </a:moveTo>
                <a:lnTo>
                  <a:pt x="333094" y="3227441"/>
                </a:lnTo>
                <a:cubicBezTo>
                  <a:pt x="328427" y="3231251"/>
                  <a:pt x="328427" y="3231251"/>
                  <a:pt x="333094" y="3234775"/>
                </a:cubicBezTo>
                <a:lnTo>
                  <a:pt x="359002" y="3234775"/>
                </a:lnTo>
                <a:cubicBezTo>
                  <a:pt x="363860" y="3230965"/>
                  <a:pt x="363860" y="3230965"/>
                  <a:pt x="358812" y="3227441"/>
                </a:cubicBezTo>
                <a:close/>
                <a:moveTo>
                  <a:pt x="365765" y="3157528"/>
                </a:moveTo>
                <a:cubicBezTo>
                  <a:pt x="377833" y="3156023"/>
                  <a:pt x="390063" y="3158575"/>
                  <a:pt x="400532" y="3164766"/>
                </a:cubicBezTo>
                <a:cubicBezTo>
                  <a:pt x="426106" y="3155127"/>
                  <a:pt x="453052" y="3149631"/>
                  <a:pt x="480351" y="3148479"/>
                </a:cubicBezTo>
                <a:cubicBezTo>
                  <a:pt x="480351" y="3147336"/>
                  <a:pt x="480351" y="3146098"/>
                  <a:pt x="481018" y="3144764"/>
                </a:cubicBezTo>
                <a:lnTo>
                  <a:pt x="474541" y="3140859"/>
                </a:lnTo>
                <a:cubicBezTo>
                  <a:pt x="474541" y="3131334"/>
                  <a:pt x="457872" y="3136573"/>
                  <a:pt x="451014" y="3135048"/>
                </a:cubicBezTo>
                <a:cubicBezTo>
                  <a:pt x="440927" y="3129667"/>
                  <a:pt x="428811" y="3129667"/>
                  <a:pt x="418724" y="3135048"/>
                </a:cubicBezTo>
                <a:cubicBezTo>
                  <a:pt x="403865" y="3125523"/>
                  <a:pt x="385006" y="3137144"/>
                  <a:pt x="371099" y="3142478"/>
                </a:cubicBezTo>
                <a:cubicBezTo>
                  <a:pt x="363660" y="3141478"/>
                  <a:pt x="356116" y="3143393"/>
                  <a:pt x="350049" y="3147812"/>
                </a:cubicBezTo>
                <a:close/>
                <a:moveTo>
                  <a:pt x="421867" y="3232966"/>
                </a:moveTo>
                <a:lnTo>
                  <a:pt x="412342" y="3227441"/>
                </a:lnTo>
                <a:cubicBezTo>
                  <a:pt x="407732" y="3228117"/>
                  <a:pt x="403065" y="3226803"/>
                  <a:pt x="399484" y="3223821"/>
                </a:cubicBezTo>
                <a:lnTo>
                  <a:pt x="384053" y="3223821"/>
                </a:lnTo>
                <a:cubicBezTo>
                  <a:pt x="367861" y="3232489"/>
                  <a:pt x="379005" y="3236204"/>
                  <a:pt x="391768" y="3234775"/>
                </a:cubicBezTo>
                <a:cubicBezTo>
                  <a:pt x="401103" y="3240481"/>
                  <a:pt x="413009" y="3239757"/>
                  <a:pt x="421582" y="3232966"/>
                </a:cubicBezTo>
                <a:close/>
                <a:moveTo>
                  <a:pt x="428059" y="3206962"/>
                </a:moveTo>
                <a:cubicBezTo>
                  <a:pt x="414628" y="3196295"/>
                  <a:pt x="399484" y="3204200"/>
                  <a:pt x="384625" y="3205247"/>
                </a:cubicBezTo>
                <a:cubicBezTo>
                  <a:pt x="362146" y="3219154"/>
                  <a:pt x="389292" y="3217535"/>
                  <a:pt x="399674" y="3209439"/>
                </a:cubicBezTo>
                <a:cubicBezTo>
                  <a:pt x="407866" y="3216201"/>
                  <a:pt x="419391" y="3209439"/>
                  <a:pt x="427773" y="3206962"/>
                </a:cubicBezTo>
                <a:close/>
                <a:moveTo>
                  <a:pt x="486161" y="3180578"/>
                </a:moveTo>
                <a:cubicBezTo>
                  <a:pt x="455872" y="3176387"/>
                  <a:pt x="425868" y="3183340"/>
                  <a:pt x="396150" y="3184769"/>
                </a:cubicBezTo>
                <a:cubicBezTo>
                  <a:pt x="397484" y="3200676"/>
                  <a:pt x="427011" y="3182483"/>
                  <a:pt x="435012" y="3188769"/>
                </a:cubicBezTo>
                <a:lnTo>
                  <a:pt x="435012" y="3192389"/>
                </a:lnTo>
                <a:cubicBezTo>
                  <a:pt x="444537" y="3197056"/>
                  <a:pt x="455300" y="3190294"/>
                  <a:pt x="464730" y="3186960"/>
                </a:cubicBezTo>
                <a:cubicBezTo>
                  <a:pt x="470445" y="3187436"/>
                  <a:pt x="484637" y="3186960"/>
                  <a:pt x="485875" y="3180578"/>
                </a:cubicBezTo>
                <a:close/>
                <a:moveTo>
                  <a:pt x="546455" y="3115617"/>
                </a:moveTo>
                <a:cubicBezTo>
                  <a:pt x="546455" y="3114665"/>
                  <a:pt x="543883" y="3113998"/>
                  <a:pt x="542740" y="3113332"/>
                </a:cubicBezTo>
                <a:cubicBezTo>
                  <a:pt x="536196" y="3112398"/>
                  <a:pt x="529529" y="3113569"/>
                  <a:pt x="523690" y="3116665"/>
                </a:cubicBezTo>
                <a:lnTo>
                  <a:pt x="511879" y="3109997"/>
                </a:lnTo>
                <a:cubicBezTo>
                  <a:pt x="498163" y="3114379"/>
                  <a:pt x="494829" y="3123809"/>
                  <a:pt x="484732" y="3109521"/>
                </a:cubicBezTo>
                <a:cubicBezTo>
                  <a:pt x="472636" y="3112189"/>
                  <a:pt x="459777" y="3111712"/>
                  <a:pt x="448918" y="3119046"/>
                </a:cubicBezTo>
                <a:lnTo>
                  <a:pt x="455014" y="3122857"/>
                </a:lnTo>
                <a:cubicBezTo>
                  <a:pt x="454062" y="3133905"/>
                  <a:pt x="474064" y="3121142"/>
                  <a:pt x="480446" y="3121047"/>
                </a:cubicBezTo>
                <a:cubicBezTo>
                  <a:pt x="499401" y="3123523"/>
                  <a:pt x="533596" y="3138287"/>
                  <a:pt x="545978" y="3115617"/>
                </a:cubicBezTo>
                <a:close/>
                <a:moveTo>
                  <a:pt x="555980" y="2250843"/>
                </a:moveTo>
                <a:cubicBezTo>
                  <a:pt x="571981" y="2242842"/>
                  <a:pt x="591127" y="2251510"/>
                  <a:pt x="605509" y="2237984"/>
                </a:cubicBezTo>
                <a:cubicBezTo>
                  <a:pt x="595413" y="2237984"/>
                  <a:pt x="568267" y="2225030"/>
                  <a:pt x="565314" y="2237984"/>
                </a:cubicBezTo>
                <a:cubicBezTo>
                  <a:pt x="558932" y="2250081"/>
                  <a:pt x="502259" y="2235126"/>
                  <a:pt x="517022" y="2250652"/>
                </a:cubicBezTo>
                <a:close/>
                <a:moveTo>
                  <a:pt x="584555" y="2258082"/>
                </a:moveTo>
                <a:cubicBezTo>
                  <a:pt x="578649" y="2256748"/>
                  <a:pt x="571696" y="2251700"/>
                  <a:pt x="566171" y="2256367"/>
                </a:cubicBezTo>
                <a:lnTo>
                  <a:pt x="566171" y="2260273"/>
                </a:lnTo>
                <a:cubicBezTo>
                  <a:pt x="574001" y="2265168"/>
                  <a:pt x="583373" y="2266959"/>
                  <a:pt x="592460" y="2265321"/>
                </a:cubicBezTo>
                <a:lnTo>
                  <a:pt x="592460" y="2260177"/>
                </a:lnTo>
                <a:cubicBezTo>
                  <a:pt x="589898" y="2258758"/>
                  <a:pt x="587012" y="2258034"/>
                  <a:pt x="584078" y="2258082"/>
                </a:cubicBezTo>
                <a:close/>
                <a:moveTo>
                  <a:pt x="569029" y="2283990"/>
                </a:moveTo>
                <a:cubicBezTo>
                  <a:pt x="582268" y="2283228"/>
                  <a:pt x="594270" y="2287038"/>
                  <a:pt x="604938" y="2278846"/>
                </a:cubicBezTo>
                <a:cubicBezTo>
                  <a:pt x="591889" y="2273893"/>
                  <a:pt x="573220" y="2277132"/>
                  <a:pt x="559409" y="2277417"/>
                </a:cubicBezTo>
                <a:close/>
                <a:moveTo>
                  <a:pt x="608843" y="2302468"/>
                </a:moveTo>
                <a:lnTo>
                  <a:pt x="595984" y="2302468"/>
                </a:lnTo>
                <a:cubicBezTo>
                  <a:pt x="591127" y="2305992"/>
                  <a:pt x="591127" y="2305992"/>
                  <a:pt x="595984" y="2309803"/>
                </a:cubicBezTo>
                <a:lnTo>
                  <a:pt x="608938" y="2309803"/>
                </a:lnTo>
                <a:cubicBezTo>
                  <a:pt x="613415" y="2306279"/>
                  <a:pt x="613415" y="2306279"/>
                  <a:pt x="608748" y="2302468"/>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432" name="Google Shape;432;p20"/>
          <p:cNvSpPr txBox="1"/>
          <p:nvPr/>
        </p:nvSpPr>
        <p:spPr>
          <a:xfrm rot="5400000">
            <a:off x="-679350" y="6198500"/>
            <a:ext cx="1579800" cy="373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Barlow Condensed"/>
                <a:ea typeface="Barlow Condensed"/>
                <a:cs typeface="Barlow Condensed"/>
                <a:sym typeface="Barlow Condensed"/>
              </a:rPr>
              <a:t>SLIDESMANIA.COM</a:t>
            </a:r>
            <a:endParaRPr>
              <a:solidFill>
                <a:schemeClr val="dk1"/>
              </a:solidFill>
              <a:latin typeface="Barlow Condensed"/>
              <a:ea typeface="Barlow Condensed"/>
              <a:cs typeface="Barlow Condensed"/>
              <a:sym typeface="Barlow Condensed"/>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Just title">
  <p:cSld name="CUSTOM_18">
    <p:spTree>
      <p:nvGrpSpPr>
        <p:cNvPr id="38" name="Shape 38"/>
        <p:cNvGrpSpPr/>
        <p:nvPr/>
      </p:nvGrpSpPr>
      <p:grpSpPr>
        <a:xfrm>
          <a:off x="0" y="0"/>
          <a:ext cx="0" cy="0"/>
          <a:chOff x="0" y="0"/>
          <a:chExt cx="0" cy="0"/>
        </a:xfrm>
      </p:grpSpPr>
      <p:sp>
        <p:nvSpPr>
          <p:cNvPr id="39" name="Google Shape;39;p3"/>
          <p:cNvSpPr txBox="1"/>
          <p:nvPr>
            <p:ph type="title"/>
          </p:nvPr>
        </p:nvSpPr>
        <p:spPr>
          <a:xfrm>
            <a:off x="415650" y="421105"/>
            <a:ext cx="11360700" cy="1230600"/>
          </a:xfrm>
          <a:prstGeom prst="rect">
            <a:avLst/>
          </a:prstGeom>
        </p:spPr>
        <p:txBody>
          <a:bodyPr anchorCtr="0" anchor="t" bIns="121900" lIns="121900" spcFirstLastPara="1" rIns="121900" wrap="square" tIns="121900">
            <a:noAutofit/>
          </a:bodyPr>
          <a:lstStyle>
            <a:lvl1pPr lvl="0" rtl="0" algn="ctr">
              <a:spcBef>
                <a:spcPts val="0"/>
              </a:spcBef>
              <a:spcAft>
                <a:spcPts val="0"/>
              </a:spcAft>
              <a:buSzPts val="5000"/>
              <a:buNone/>
              <a:defRPr sz="5000"/>
            </a:lvl1pPr>
            <a:lvl2pPr lvl="1" rtl="0" algn="ctr">
              <a:spcBef>
                <a:spcPts val="0"/>
              </a:spcBef>
              <a:spcAft>
                <a:spcPts val="0"/>
              </a:spcAft>
              <a:buSzPts val="7000"/>
              <a:buNone/>
              <a:defRPr sz="7000"/>
            </a:lvl2pPr>
            <a:lvl3pPr lvl="2" rtl="0" algn="ctr">
              <a:spcBef>
                <a:spcPts val="0"/>
              </a:spcBef>
              <a:spcAft>
                <a:spcPts val="0"/>
              </a:spcAft>
              <a:buSzPts val="7000"/>
              <a:buNone/>
              <a:defRPr sz="7000"/>
            </a:lvl3pPr>
            <a:lvl4pPr lvl="3" rtl="0" algn="ctr">
              <a:spcBef>
                <a:spcPts val="0"/>
              </a:spcBef>
              <a:spcAft>
                <a:spcPts val="0"/>
              </a:spcAft>
              <a:buSzPts val="7000"/>
              <a:buNone/>
              <a:defRPr sz="7000"/>
            </a:lvl4pPr>
            <a:lvl5pPr lvl="4" rtl="0" algn="ctr">
              <a:spcBef>
                <a:spcPts val="0"/>
              </a:spcBef>
              <a:spcAft>
                <a:spcPts val="0"/>
              </a:spcAft>
              <a:buSzPts val="7000"/>
              <a:buNone/>
              <a:defRPr sz="7000"/>
            </a:lvl5pPr>
            <a:lvl6pPr lvl="5" rtl="0" algn="ctr">
              <a:spcBef>
                <a:spcPts val="0"/>
              </a:spcBef>
              <a:spcAft>
                <a:spcPts val="0"/>
              </a:spcAft>
              <a:buSzPts val="7000"/>
              <a:buNone/>
              <a:defRPr sz="7000"/>
            </a:lvl6pPr>
            <a:lvl7pPr lvl="6" rtl="0" algn="ctr">
              <a:spcBef>
                <a:spcPts val="0"/>
              </a:spcBef>
              <a:spcAft>
                <a:spcPts val="0"/>
              </a:spcAft>
              <a:buSzPts val="7000"/>
              <a:buNone/>
              <a:defRPr sz="7000"/>
            </a:lvl7pPr>
            <a:lvl8pPr lvl="7" rtl="0" algn="ctr">
              <a:spcBef>
                <a:spcPts val="0"/>
              </a:spcBef>
              <a:spcAft>
                <a:spcPts val="0"/>
              </a:spcAft>
              <a:buSzPts val="7000"/>
              <a:buNone/>
              <a:defRPr sz="7000"/>
            </a:lvl8pPr>
            <a:lvl9pPr lvl="8" rtl="0" algn="ctr">
              <a:spcBef>
                <a:spcPts val="0"/>
              </a:spcBef>
              <a:spcAft>
                <a:spcPts val="0"/>
              </a:spcAft>
              <a:buSzPts val="7000"/>
              <a:buNone/>
              <a:defRPr sz="7000"/>
            </a:lvl9pPr>
          </a:lstStyle>
          <a:p/>
        </p:txBody>
      </p:sp>
      <p:sp>
        <p:nvSpPr>
          <p:cNvPr id="40" name="Google Shape;40;p3"/>
          <p:cNvSpPr txBox="1"/>
          <p:nvPr/>
        </p:nvSpPr>
        <p:spPr>
          <a:xfrm rot="5400000">
            <a:off x="-679350" y="6198500"/>
            <a:ext cx="1579800" cy="373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Barlow Condensed"/>
                <a:ea typeface="Barlow Condensed"/>
                <a:cs typeface="Barlow Condensed"/>
                <a:sym typeface="Barlow Condensed"/>
              </a:rPr>
              <a:t>SLIDESMANIA.COM</a:t>
            </a:r>
            <a:endParaRPr>
              <a:solidFill>
                <a:schemeClr val="dk1"/>
              </a:solidFill>
              <a:latin typeface="Barlow Condensed"/>
              <a:ea typeface="Barlow Condensed"/>
              <a:cs typeface="Barlow Condensed"/>
              <a:sym typeface="Barlow Condensed"/>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7 Title and text right">
  <p:cSld name="CUSTOM_16">
    <p:spTree>
      <p:nvGrpSpPr>
        <p:cNvPr id="433" name="Shape 433"/>
        <p:cNvGrpSpPr/>
        <p:nvPr/>
      </p:nvGrpSpPr>
      <p:grpSpPr>
        <a:xfrm>
          <a:off x="0" y="0"/>
          <a:ext cx="0" cy="0"/>
          <a:chOff x="0" y="0"/>
          <a:chExt cx="0" cy="0"/>
        </a:xfrm>
      </p:grpSpPr>
      <p:sp>
        <p:nvSpPr>
          <p:cNvPr id="434" name="Google Shape;434;p21"/>
          <p:cNvSpPr txBox="1"/>
          <p:nvPr>
            <p:ph type="title"/>
          </p:nvPr>
        </p:nvSpPr>
        <p:spPr>
          <a:xfrm>
            <a:off x="6380000" y="974375"/>
            <a:ext cx="5179800" cy="763500"/>
          </a:xfrm>
          <a:prstGeom prst="rect">
            <a:avLst/>
          </a:prstGeom>
        </p:spPr>
        <p:txBody>
          <a:bodyPr anchorCtr="0" anchor="t" bIns="121900" lIns="121900" spcFirstLastPara="1" rIns="121900" wrap="square" tIns="121900">
            <a:noAutofit/>
          </a:bodyPr>
          <a:lstStyle>
            <a:lvl1pPr indent="0" lvl="0" marL="0" marR="0" rtl="0" algn="l">
              <a:lnSpc>
                <a:spcPct val="100000"/>
              </a:lnSpc>
              <a:spcBef>
                <a:spcPts val="0"/>
              </a:spcBef>
              <a:spcAft>
                <a:spcPts val="0"/>
              </a:spcAft>
              <a:buClr>
                <a:schemeClr val="dk1"/>
              </a:buClr>
              <a:buSzPts val="4000"/>
              <a:buFont typeface="Aldrich"/>
              <a:buNone/>
              <a:defRPr/>
            </a:lvl1pPr>
            <a:lvl2pPr lvl="1"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2pPr>
            <a:lvl3pPr lvl="2"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3pPr>
            <a:lvl4pPr lvl="3"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4pPr>
            <a:lvl5pPr lvl="4"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5pPr>
            <a:lvl6pPr lvl="5"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6pPr>
            <a:lvl7pPr lvl="6"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7pPr>
            <a:lvl8pPr lvl="7"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8pPr>
            <a:lvl9pPr lvl="8"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9pPr>
          </a:lstStyle>
          <a:p/>
        </p:txBody>
      </p:sp>
      <p:sp>
        <p:nvSpPr>
          <p:cNvPr id="435" name="Google Shape;435;p21"/>
          <p:cNvSpPr txBox="1"/>
          <p:nvPr>
            <p:ph idx="1" type="body"/>
          </p:nvPr>
        </p:nvSpPr>
        <p:spPr>
          <a:xfrm>
            <a:off x="6380093" y="2508425"/>
            <a:ext cx="5179800" cy="3106800"/>
          </a:xfrm>
          <a:prstGeom prst="rect">
            <a:avLst/>
          </a:prstGeom>
        </p:spPr>
        <p:txBody>
          <a:bodyPr anchorCtr="0" anchor="t" bIns="121900" lIns="121900" spcFirstLastPara="1" rIns="121900" wrap="square" tIns="121900">
            <a:noAutofit/>
          </a:bodyPr>
          <a:lstStyle>
            <a:lvl1pPr indent="-349250" lvl="0" marL="457200">
              <a:spcBef>
                <a:spcPts val="0"/>
              </a:spcBef>
              <a:spcAft>
                <a:spcPts val="0"/>
              </a:spcAft>
              <a:buSzPts val="1900"/>
              <a:buChar char="●"/>
              <a:defRPr/>
            </a:lvl1pPr>
            <a:lvl2pPr indent="-349250" lvl="1" marL="914400">
              <a:spcBef>
                <a:spcPts val="2100"/>
              </a:spcBef>
              <a:spcAft>
                <a:spcPts val="0"/>
              </a:spcAft>
              <a:buSzPts val="1900"/>
              <a:buChar char="○"/>
              <a:defRPr/>
            </a:lvl2pPr>
            <a:lvl3pPr indent="-349250" lvl="2" marL="1371600">
              <a:spcBef>
                <a:spcPts val="2100"/>
              </a:spcBef>
              <a:spcAft>
                <a:spcPts val="0"/>
              </a:spcAft>
              <a:buSzPts val="1900"/>
              <a:buChar char="■"/>
              <a:defRPr/>
            </a:lvl3pPr>
            <a:lvl4pPr indent="-349250" lvl="3" marL="1828800">
              <a:spcBef>
                <a:spcPts val="2100"/>
              </a:spcBef>
              <a:spcAft>
                <a:spcPts val="0"/>
              </a:spcAft>
              <a:buSzPts val="1900"/>
              <a:buChar char="●"/>
              <a:defRPr/>
            </a:lvl4pPr>
            <a:lvl5pPr indent="-349250" lvl="4" marL="2286000">
              <a:spcBef>
                <a:spcPts val="2100"/>
              </a:spcBef>
              <a:spcAft>
                <a:spcPts val="0"/>
              </a:spcAft>
              <a:buSzPts val="1900"/>
              <a:buChar char="○"/>
              <a:defRPr/>
            </a:lvl5pPr>
            <a:lvl6pPr indent="-349250" lvl="5" marL="2743200">
              <a:spcBef>
                <a:spcPts val="2100"/>
              </a:spcBef>
              <a:spcAft>
                <a:spcPts val="0"/>
              </a:spcAft>
              <a:buSzPts val="1900"/>
              <a:buChar char="■"/>
              <a:defRPr/>
            </a:lvl6pPr>
            <a:lvl7pPr indent="-349250" lvl="6" marL="3200400">
              <a:spcBef>
                <a:spcPts val="2100"/>
              </a:spcBef>
              <a:spcAft>
                <a:spcPts val="0"/>
              </a:spcAft>
              <a:buSzPts val="1900"/>
              <a:buChar char="●"/>
              <a:defRPr/>
            </a:lvl7pPr>
            <a:lvl8pPr indent="-349250" lvl="7" marL="3657600">
              <a:spcBef>
                <a:spcPts val="2100"/>
              </a:spcBef>
              <a:spcAft>
                <a:spcPts val="0"/>
              </a:spcAft>
              <a:buSzPts val="1900"/>
              <a:buChar char="○"/>
              <a:defRPr/>
            </a:lvl8pPr>
            <a:lvl9pPr indent="-349250" lvl="8" marL="4114800">
              <a:spcBef>
                <a:spcPts val="2100"/>
              </a:spcBef>
              <a:spcAft>
                <a:spcPts val="2100"/>
              </a:spcAft>
              <a:buSzPts val="1900"/>
              <a:buChar char="■"/>
              <a:defRPr/>
            </a:lvl9pPr>
          </a:lstStyle>
          <a:p/>
        </p:txBody>
      </p:sp>
      <p:sp>
        <p:nvSpPr>
          <p:cNvPr id="436" name="Google Shape;436;p21"/>
          <p:cNvSpPr/>
          <p:nvPr/>
        </p:nvSpPr>
        <p:spPr>
          <a:xfrm flipH="1">
            <a:off x="4688708" y="-364"/>
            <a:ext cx="442895" cy="6863797"/>
          </a:xfrm>
          <a:custGeom>
            <a:rect b="b" l="l" r="r" t="t"/>
            <a:pathLst>
              <a:path extrusionOk="0" h="4606575" w="661038">
                <a:moveTo>
                  <a:pt x="634982" y="4471502"/>
                </a:moveTo>
                <a:lnTo>
                  <a:pt x="634982" y="4605995"/>
                </a:lnTo>
                <a:lnTo>
                  <a:pt x="37098" y="4605995"/>
                </a:lnTo>
                <a:lnTo>
                  <a:pt x="37098" y="4442070"/>
                </a:lnTo>
                <a:lnTo>
                  <a:pt x="43479" y="4438164"/>
                </a:lnTo>
                <a:lnTo>
                  <a:pt x="43479" y="4401303"/>
                </a:lnTo>
                <a:cubicBezTo>
                  <a:pt x="25191" y="4389396"/>
                  <a:pt x="55195" y="4379014"/>
                  <a:pt x="7475" y="4377395"/>
                </a:cubicBezTo>
                <a:cubicBezTo>
                  <a:pt x="-3003" y="4371775"/>
                  <a:pt x="40717" y="4371299"/>
                  <a:pt x="43670" y="4364250"/>
                </a:cubicBezTo>
                <a:cubicBezTo>
                  <a:pt x="43670" y="4363012"/>
                  <a:pt x="43670" y="4361869"/>
                  <a:pt x="43670" y="4360821"/>
                </a:cubicBezTo>
                <a:lnTo>
                  <a:pt x="37860" y="4357106"/>
                </a:lnTo>
                <a:lnTo>
                  <a:pt x="37860" y="4345962"/>
                </a:lnTo>
                <a:cubicBezTo>
                  <a:pt x="54052" y="4317387"/>
                  <a:pt x="39193" y="4268334"/>
                  <a:pt x="44051" y="4232424"/>
                </a:cubicBezTo>
                <a:lnTo>
                  <a:pt x="38145" y="4228424"/>
                </a:lnTo>
                <a:cubicBezTo>
                  <a:pt x="38145" y="4227471"/>
                  <a:pt x="38145" y="4226328"/>
                  <a:pt x="37383" y="4224899"/>
                </a:cubicBezTo>
                <a:lnTo>
                  <a:pt x="43860" y="4220804"/>
                </a:lnTo>
                <a:lnTo>
                  <a:pt x="43860" y="4187752"/>
                </a:lnTo>
                <a:lnTo>
                  <a:pt x="37479" y="4183942"/>
                </a:lnTo>
                <a:lnTo>
                  <a:pt x="37479" y="4018207"/>
                </a:lnTo>
                <a:lnTo>
                  <a:pt x="44051" y="4014302"/>
                </a:lnTo>
                <a:cubicBezTo>
                  <a:pt x="44051" y="4012968"/>
                  <a:pt x="44051" y="4011730"/>
                  <a:pt x="44051" y="4010682"/>
                </a:cubicBezTo>
                <a:lnTo>
                  <a:pt x="38241" y="4006967"/>
                </a:lnTo>
                <a:lnTo>
                  <a:pt x="38241" y="3999538"/>
                </a:lnTo>
                <a:cubicBezTo>
                  <a:pt x="47766" y="3996585"/>
                  <a:pt x="47766" y="3976964"/>
                  <a:pt x="38241" y="3974201"/>
                </a:cubicBezTo>
                <a:lnTo>
                  <a:pt x="38241" y="3956104"/>
                </a:lnTo>
                <a:lnTo>
                  <a:pt x="31573" y="3951913"/>
                </a:lnTo>
                <a:cubicBezTo>
                  <a:pt x="31573" y="3950770"/>
                  <a:pt x="31573" y="3949627"/>
                  <a:pt x="31573" y="3948293"/>
                </a:cubicBezTo>
                <a:lnTo>
                  <a:pt x="38145" y="3944388"/>
                </a:lnTo>
                <a:lnTo>
                  <a:pt x="38145" y="3915051"/>
                </a:lnTo>
                <a:lnTo>
                  <a:pt x="31859" y="3911146"/>
                </a:lnTo>
                <a:lnTo>
                  <a:pt x="37098" y="3908193"/>
                </a:lnTo>
                <a:cubicBezTo>
                  <a:pt x="38450" y="3893315"/>
                  <a:pt x="38803" y="3878351"/>
                  <a:pt x="38145" y="3863425"/>
                </a:cubicBezTo>
                <a:cubicBezTo>
                  <a:pt x="41003" y="3861425"/>
                  <a:pt x="43575" y="3861235"/>
                  <a:pt x="44718" y="3858758"/>
                </a:cubicBezTo>
                <a:cubicBezTo>
                  <a:pt x="42336" y="3847328"/>
                  <a:pt x="50909" y="3828564"/>
                  <a:pt x="38526" y="3823039"/>
                </a:cubicBezTo>
                <a:lnTo>
                  <a:pt x="38526" y="3778749"/>
                </a:lnTo>
                <a:lnTo>
                  <a:pt x="44622" y="3774938"/>
                </a:lnTo>
                <a:lnTo>
                  <a:pt x="44622" y="3745792"/>
                </a:lnTo>
                <a:lnTo>
                  <a:pt x="51290" y="3741696"/>
                </a:lnTo>
                <a:lnTo>
                  <a:pt x="51290" y="3590630"/>
                </a:lnTo>
                <a:lnTo>
                  <a:pt x="37955" y="3583200"/>
                </a:lnTo>
                <a:cubicBezTo>
                  <a:pt x="40927" y="3581819"/>
                  <a:pt x="44213" y="3581229"/>
                  <a:pt x="47480" y="3581486"/>
                </a:cubicBezTo>
                <a:cubicBezTo>
                  <a:pt x="52814" y="3573675"/>
                  <a:pt x="55576" y="3516620"/>
                  <a:pt x="44622" y="3513477"/>
                </a:cubicBezTo>
                <a:lnTo>
                  <a:pt x="44622" y="3498713"/>
                </a:lnTo>
                <a:lnTo>
                  <a:pt x="50814" y="3494808"/>
                </a:lnTo>
                <a:lnTo>
                  <a:pt x="50814" y="3483950"/>
                </a:lnTo>
                <a:lnTo>
                  <a:pt x="44432" y="3480044"/>
                </a:lnTo>
                <a:lnTo>
                  <a:pt x="44432" y="3469186"/>
                </a:lnTo>
                <a:lnTo>
                  <a:pt x="50909" y="3465090"/>
                </a:lnTo>
                <a:cubicBezTo>
                  <a:pt x="50909" y="3463757"/>
                  <a:pt x="50909" y="3462614"/>
                  <a:pt x="50337" y="3461375"/>
                </a:cubicBezTo>
                <a:cubicBezTo>
                  <a:pt x="41955" y="3456327"/>
                  <a:pt x="41955" y="3456041"/>
                  <a:pt x="50337" y="3450898"/>
                </a:cubicBezTo>
                <a:lnTo>
                  <a:pt x="50337" y="3443373"/>
                </a:lnTo>
                <a:lnTo>
                  <a:pt x="44527" y="3439563"/>
                </a:lnTo>
                <a:lnTo>
                  <a:pt x="44527" y="3351266"/>
                </a:lnTo>
                <a:lnTo>
                  <a:pt x="50528" y="3347552"/>
                </a:lnTo>
                <a:lnTo>
                  <a:pt x="44337" y="3343741"/>
                </a:lnTo>
                <a:lnTo>
                  <a:pt x="44337" y="3329073"/>
                </a:lnTo>
                <a:lnTo>
                  <a:pt x="50528" y="3325263"/>
                </a:lnTo>
                <a:lnTo>
                  <a:pt x="50528" y="3269923"/>
                </a:lnTo>
                <a:cubicBezTo>
                  <a:pt x="43860" y="3266018"/>
                  <a:pt x="29668" y="3261160"/>
                  <a:pt x="43956" y="3255540"/>
                </a:cubicBezTo>
                <a:lnTo>
                  <a:pt x="43956" y="3155909"/>
                </a:lnTo>
                <a:lnTo>
                  <a:pt x="37764" y="3152098"/>
                </a:lnTo>
                <a:lnTo>
                  <a:pt x="37764" y="3093329"/>
                </a:lnTo>
                <a:lnTo>
                  <a:pt x="44146" y="3089424"/>
                </a:lnTo>
                <a:lnTo>
                  <a:pt x="44146" y="3041799"/>
                </a:lnTo>
                <a:lnTo>
                  <a:pt x="37669" y="3037703"/>
                </a:lnTo>
                <a:cubicBezTo>
                  <a:pt x="37669" y="3036370"/>
                  <a:pt x="37669" y="3035227"/>
                  <a:pt x="38241" y="3033989"/>
                </a:cubicBezTo>
                <a:cubicBezTo>
                  <a:pt x="47766" y="3031226"/>
                  <a:pt x="43194" y="3019415"/>
                  <a:pt x="44241" y="3012176"/>
                </a:cubicBezTo>
                <a:cubicBezTo>
                  <a:pt x="41670" y="3010843"/>
                  <a:pt x="40146" y="3009890"/>
                  <a:pt x="38622" y="3009033"/>
                </a:cubicBezTo>
                <a:cubicBezTo>
                  <a:pt x="36812" y="3005509"/>
                  <a:pt x="38050" y="3001794"/>
                  <a:pt x="37669" y="2997889"/>
                </a:cubicBezTo>
                <a:lnTo>
                  <a:pt x="43956" y="2993793"/>
                </a:lnTo>
                <a:lnTo>
                  <a:pt x="43956" y="2975505"/>
                </a:lnTo>
                <a:lnTo>
                  <a:pt x="37764" y="2971600"/>
                </a:lnTo>
                <a:lnTo>
                  <a:pt x="37764" y="2967695"/>
                </a:lnTo>
                <a:lnTo>
                  <a:pt x="44337" y="2963694"/>
                </a:lnTo>
                <a:lnTo>
                  <a:pt x="44337" y="2860824"/>
                </a:lnTo>
                <a:lnTo>
                  <a:pt x="50814" y="2856728"/>
                </a:lnTo>
                <a:cubicBezTo>
                  <a:pt x="50814" y="2855395"/>
                  <a:pt x="50814" y="2854252"/>
                  <a:pt x="50147" y="2853014"/>
                </a:cubicBezTo>
                <a:cubicBezTo>
                  <a:pt x="40622" y="2847775"/>
                  <a:pt x="44432" y="2846346"/>
                  <a:pt x="45289" y="2819676"/>
                </a:cubicBezTo>
                <a:lnTo>
                  <a:pt x="49861" y="2817009"/>
                </a:lnTo>
                <a:cubicBezTo>
                  <a:pt x="50995" y="2811018"/>
                  <a:pt x="51318" y="2804893"/>
                  <a:pt x="50814" y="2798816"/>
                </a:cubicBezTo>
                <a:cubicBezTo>
                  <a:pt x="45861" y="2794911"/>
                  <a:pt x="40431" y="2791958"/>
                  <a:pt x="50814" y="2787006"/>
                </a:cubicBezTo>
                <a:lnTo>
                  <a:pt x="50814" y="2776052"/>
                </a:lnTo>
                <a:lnTo>
                  <a:pt x="44527" y="2772241"/>
                </a:lnTo>
                <a:cubicBezTo>
                  <a:pt x="54624" y="2769384"/>
                  <a:pt x="49956" y="2757954"/>
                  <a:pt x="50909" y="2750239"/>
                </a:cubicBezTo>
                <a:cubicBezTo>
                  <a:pt x="37002" y="2746619"/>
                  <a:pt x="51480" y="2728807"/>
                  <a:pt x="38622" y="2724902"/>
                </a:cubicBezTo>
                <a:cubicBezTo>
                  <a:pt x="37564" y="2711377"/>
                  <a:pt x="37279" y="2697794"/>
                  <a:pt x="37764" y="2684230"/>
                </a:cubicBezTo>
                <a:lnTo>
                  <a:pt x="31573" y="2680230"/>
                </a:lnTo>
                <a:lnTo>
                  <a:pt x="44146" y="2672706"/>
                </a:lnTo>
                <a:lnTo>
                  <a:pt x="44146" y="2647083"/>
                </a:lnTo>
                <a:lnTo>
                  <a:pt x="38145" y="2643082"/>
                </a:lnTo>
                <a:lnTo>
                  <a:pt x="43479" y="2640130"/>
                </a:lnTo>
                <a:cubicBezTo>
                  <a:pt x="46908" y="2591266"/>
                  <a:pt x="41860" y="2540689"/>
                  <a:pt x="45194" y="2491731"/>
                </a:cubicBezTo>
                <a:cubicBezTo>
                  <a:pt x="50242" y="2488968"/>
                  <a:pt x="50242" y="2488873"/>
                  <a:pt x="51004" y="2485253"/>
                </a:cubicBezTo>
                <a:lnTo>
                  <a:pt x="44527" y="2481157"/>
                </a:lnTo>
                <a:lnTo>
                  <a:pt x="44527" y="2466489"/>
                </a:lnTo>
                <a:lnTo>
                  <a:pt x="50909" y="2462679"/>
                </a:lnTo>
                <a:lnTo>
                  <a:pt x="50909" y="2455440"/>
                </a:lnTo>
                <a:lnTo>
                  <a:pt x="44527" y="2451630"/>
                </a:lnTo>
                <a:lnTo>
                  <a:pt x="44527" y="2422293"/>
                </a:lnTo>
                <a:lnTo>
                  <a:pt x="50909" y="2418102"/>
                </a:lnTo>
                <a:cubicBezTo>
                  <a:pt x="50909" y="2416768"/>
                  <a:pt x="50433" y="2415625"/>
                  <a:pt x="50147" y="2414387"/>
                </a:cubicBezTo>
                <a:cubicBezTo>
                  <a:pt x="43384" y="2412387"/>
                  <a:pt x="44241" y="2406577"/>
                  <a:pt x="44337" y="2400671"/>
                </a:cubicBezTo>
                <a:lnTo>
                  <a:pt x="50528" y="2396385"/>
                </a:lnTo>
                <a:lnTo>
                  <a:pt x="50528" y="2385527"/>
                </a:lnTo>
                <a:lnTo>
                  <a:pt x="44527" y="2381621"/>
                </a:lnTo>
                <a:lnTo>
                  <a:pt x="44527" y="2352284"/>
                </a:lnTo>
                <a:lnTo>
                  <a:pt x="50909" y="2348474"/>
                </a:lnTo>
                <a:lnTo>
                  <a:pt x="50909" y="2333806"/>
                </a:lnTo>
                <a:lnTo>
                  <a:pt x="44337" y="2329900"/>
                </a:lnTo>
                <a:cubicBezTo>
                  <a:pt x="44337" y="2328567"/>
                  <a:pt x="44337" y="2327329"/>
                  <a:pt x="44337" y="2326186"/>
                </a:cubicBezTo>
                <a:lnTo>
                  <a:pt x="49004" y="2323519"/>
                </a:lnTo>
                <a:cubicBezTo>
                  <a:pt x="52814" y="2308374"/>
                  <a:pt x="49004" y="2290657"/>
                  <a:pt x="50528" y="2274846"/>
                </a:cubicBezTo>
                <a:cubicBezTo>
                  <a:pt x="67006" y="2253415"/>
                  <a:pt x="52433" y="2211886"/>
                  <a:pt x="57100" y="2183596"/>
                </a:cubicBezTo>
                <a:cubicBezTo>
                  <a:pt x="54224" y="2180663"/>
                  <a:pt x="50604" y="2178549"/>
                  <a:pt x="46623" y="2177500"/>
                </a:cubicBezTo>
                <a:cubicBezTo>
                  <a:pt x="38431" y="2183406"/>
                  <a:pt x="31573" y="2179405"/>
                  <a:pt x="19381" y="2181977"/>
                </a:cubicBezTo>
                <a:lnTo>
                  <a:pt x="14619" y="2184168"/>
                </a:lnTo>
                <a:cubicBezTo>
                  <a:pt x="-27768" y="2172262"/>
                  <a:pt x="39193" y="2181882"/>
                  <a:pt x="50337" y="2167975"/>
                </a:cubicBezTo>
                <a:lnTo>
                  <a:pt x="50337" y="2120350"/>
                </a:lnTo>
                <a:lnTo>
                  <a:pt x="57005" y="2116255"/>
                </a:lnTo>
                <a:lnTo>
                  <a:pt x="57005" y="2112730"/>
                </a:lnTo>
                <a:lnTo>
                  <a:pt x="50814" y="2108921"/>
                </a:lnTo>
                <a:lnTo>
                  <a:pt x="50814" y="2086727"/>
                </a:lnTo>
                <a:cubicBezTo>
                  <a:pt x="59386" y="2081489"/>
                  <a:pt x="59481" y="2081107"/>
                  <a:pt x="51290" y="2076249"/>
                </a:cubicBezTo>
                <a:cubicBezTo>
                  <a:pt x="50423" y="2071382"/>
                  <a:pt x="50128" y="2066420"/>
                  <a:pt x="50433" y="2061486"/>
                </a:cubicBezTo>
                <a:lnTo>
                  <a:pt x="44432" y="2057486"/>
                </a:lnTo>
                <a:lnTo>
                  <a:pt x="50433" y="2053675"/>
                </a:lnTo>
                <a:lnTo>
                  <a:pt x="50433" y="2046627"/>
                </a:lnTo>
                <a:lnTo>
                  <a:pt x="57005" y="2042531"/>
                </a:lnTo>
                <a:lnTo>
                  <a:pt x="57005" y="1998526"/>
                </a:lnTo>
                <a:lnTo>
                  <a:pt x="50814" y="1994621"/>
                </a:lnTo>
                <a:lnTo>
                  <a:pt x="50814" y="1972523"/>
                </a:lnTo>
                <a:cubicBezTo>
                  <a:pt x="64339" y="1968808"/>
                  <a:pt x="49956" y="1950996"/>
                  <a:pt x="62910" y="1947281"/>
                </a:cubicBezTo>
                <a:cubicBezTo>
                  <a:pt x="63749" y="1942443"/>
                  <a:pt x="64006" y="1937518"/>
                  <a:pt x="63672" y="1932613"/>
                </a:cubicBezTo>
                <a:lnTo>
                  <a:pt x="57386" y="1928327"/>
                </a:lnTo>
                <a:lnTo>
                  <a:pt x="57386" y="1921183"/>
                </a:lnTo>
                <a:lnTo>
                  <a:pt x="63577" y="1917277"/>
                </a:lnTo>
                <a:lnTo>
                  <a:pt x="63577" y="1906419"/>
                </a:lnTo>
                <a:lnTo>
                  <a:pt x="57195" y="1902514"/>
                </a:lnTo>
                <a:lnTo>
                  <a:pt x="57195" y="1895180"/>
                </a:lnTo>
                <a:lnTo>
                  <a:pt x="62815" y="1892036"/>
                </a:lnTo>
                <a:cubicBezTo>
                  <a:pt x="65387" y="1887274"/>
                  <a:pt x="62244" y="1881749"/>
                  <a:pt x="64053" y="1876606"/>
                </a:cubicBezTo>
                <a:cubicBezTo>
                  <a:pt x="75388" y="1871748"/>
                  <a:pt x="69483" y="1853365"/>
                  <a:pt x="69292" y="1843078"/>
                </a:cubicBezTo>
                <a:lnTo>
                  <a:pt x="57672" y="1836601"/>
                </a:lnTo>
                <a:lnTo>
                  <a:pt x="57100" y="1832886"/>
                </a:lnTo>
                <a:lnTo>
                  <a:pt x="63577" y="1828886"/>
                </a:lnTo>
                <a:lnTo>
                  <a:pt x="63577" y="1825361"/>
                </a:lnTo>
                <a:lnTo>
                  <a:pt x="69959" y="1821456"/>
                </a:lnTo>
                <a:lnTo>
                  <a:pt x="63863" y="1817741"/>
                </a:lnTo>
                <a:cubicBezTo>
                  <a:pt x="61577" y="1812217"/>
                  <a:pt x="77579" y="1809740"/>
                  <a:pt x="66816" y="1804978"/>
                </a:cubicBezTo>
                <a:cubicBezTo>
                  <a:pt x="57291" y="1807073"/>
                  <a:pt x="58148" y="1798977"/>
                  <a:pt x="50814" y="1795453"/>
                </a:cubicBezTo>
                <a:lnTo>
                  <a:pt x="50814" y="1769926"/>
                </a:lnTo>
                <a:lnTo>
                  <a:pt x="56910" y="1766211"/>
                </a:lnTo>
                <a:lnTo>
                  <a:pt x="50718" y="1762401"/>
                </a:lnTo>
                <a:cubicBezTo>
                  <a:pt x="62339" y="1758400"/>
                  <a:pt x="55481" y="1742303"/>
                  <a:pt x="57100" y="1733064"/>
                </a:cubicBezTo>
                <a:cubicBezTo>
                  <a:pt x="66054" y="1727635"/>
                  <a:pt x="66054" y="1727349"/>
                  <a:pt x="57862" y="1722396"/>
                </a:cubicBezTo>
                <a:cubicBezTo>
                  <a:pt x="55957" y="1718872"/>
                  <a:pt x="57862" y="1715157"/>
                  <a:pt x="56338" y="1710775"/>
                </a:cubicBezTo>
                <a:lnTo>
                  <a:pt x="50909" y="1707251"/>
                </a:lnTo>
                <a:lnTo>
                  <a:pt x="57100" y="1703441"/>
                </a:lnTo>
                <a:lnTo>
                  <a:pt x="57100" y="1652006"/>
                </a:lnTo>
                <a:lnTo>
                  <a:pt x="63482" y="1648196"/>
                </a:lnTo>
                <a:lnTo>
                  <a:pt x="63482" y="1571330"/>
                </a:lnTo>
                <a:lnTo>
                  <a:pt x="57481" y="1567329"/>
                </a:lnTo>
                <a:cubicBezTo>
                  <a:pt x="64720" y="1565138"/>
                  <a:pt x="63768" y="1559614"/>
                  <a:pt x="63672" y="1553327"/>
                </a:cubicBezTo>
                <a:lnTo>
                  <a:pt x="57672" y="1549232"/>
                </a:lnTo>
                <a:lnTo>
                  <a:pt x="63291" y="1545517"/>
                </a:lnTo>
                <a:cubicBezTo>
                  <a:pt x="63291" y="1544469"/>
                  <a:pt x="63291" y="1543231"/>
                  <a:pt x="63291" y="1541993"/>
                </a:cubicBezTo>
                <a:lnTo>
                  <a:pt x="56719" y="1537992"/>
                </a:lnTo>
                <a:lnTo>
                  <a:pt x="56719" y="1530753"/>
                </a:lnTo>
                <a:lnTo>
                  <a:pt x="63101" y="1526943"/>
                </a:lnTo>
                <a:lnTo>
                  <a:pt x="63101" y="1467983"/>
                </a:lnTo>
                <a:lnTo>
                  <a:pt x="58243" y="1465221"/>
                </a:lnTo>
                <a:cubicBezTo>
                  <a:pt x="54528" y="1452172"/>
                  <a:pt x="57767" y="1436646"/>
                  <a:pt x="56719" y="1423215"/>
                </a:cubicBezTo>
                <a:cubicBezTo>
                  <a:pt x="58529" y="1418358"/>
                  <a:pt x="51195" y="1420073"/>
                  <a:pt x="44813" y="1417120"/>
                </a:cubicBezTo>
                <a:cubicBezTo>
                  <a:pt x="43289" y="1412643"/>
                  <a:pt x="54338" y="1416167"/>
                  <a:pt x="55862" y="1413214"/>
                </a:cubicBezTo>
                <a:cubicBezTo>
                  <a:pt x="58053" y="1388830"/>
                  <a:pt x="55862" y="1364161"/>
                  <a:pt x="56719" y="1339396"/>
                </a:cubicBezTo>
                <a:lnTo>
                  <a:pt x="50433" y="1335395"/>
                </a:lnTo>
                <a:lnTo>
                  <a:pt x="56719" y="1331585"/>
                </a:lnTo>
                <a:lnTo>
                  <a:pt x="56719" y="1269101"/>
                </a:lnTo>
                <a:lnTo>
                  <a:pt x="63101" y="1265291"/>
                </a:lnTo>
                <a:lnTo>
                  <a:pt x="63101" y="1228524"/>
                </a:lnTo>
                <a:lnTo>
                  <a:pt x="57005" y="1224619"/>
                </a:lnTo>
                <a:cubicBezTo>
                  <a:pt x="55671" y="1221381"/>
                  <a:pt x="58910" y="1219666"/>
                  <a:pt x="62149" y="1218143"/>
                </a:cubicBezTo>
                <a:cubicBezTo>
                  <a:pt x="65006" y="1211761"/>
                  <a:pt x="62149" y="1203379"/>
                  <a:pt x="63291" y="1195854"/>
                </a:cubicBezTo>
                <a:lnTo>
                  <a:pt x="57100" y="1191663"/>
                </a:lnTo>
                <a:lnTo>
                  <a:pt x="57100" y="1184424"/>
                </a:lnTo>
                <a:lnTo>
                  <a:pt x="63101" y="1180519"/>
                </a:lnTo>
                <a:lnTo>
                  <a:pt x="63101" y="1173280"/>
                </a:lnTo>
                <a:lnTo>
                  <a:pt x="56719" y="1169470"/>
                </a:lnTo>
                <a:lnTo>
                  <a:pt x="56719" y="1162231"/>
                </a:lnTo>
                <a:lnTo>
                  <a:pt x="63006" y="1158421"/>
                </a:lnTo>
                <a:lnTo>
                  <a:pt x="63006" y="1150991"/>
                </a:lnTo>
                <a:cubicBezTo>
                  <a:pt x="54338" y="1145752"/>
                  <a:pt x="54338" y="1145371"/>
                  <a:pt x="62244" y="1140704"/>
                </a:cubicBezTo>
                <a:cubicBezTo>
                  <a:pt x="63196" y="1131751"/>
                  <a:pt x="67673" y="1114701"/>
                  <a:pt x="57005" y="1110796"/>
                </a:cubicBezTo>
                <a:lnTo>
                  <a:pt x="57005" y="1055837"/>
                </a:lnTo>
                <a:lnTo>
                  <a:pt x="50433" y="1051646"/>
                </a:lnTo>
                <a:lnTo>
                  <a:pt x="63006" y="1044216"/>
                </a:lnTo>
                <a:lnTo>
                  <a:pt x="63006" y="1029357"/>
                </a:lnTo>
                <a:cubicBezTo>
                  <a:pt x="52624" y="1025928"/>
                  <a:pt x="56814" y="1011736"/>
                  <a:pt x="57576" y="1003259"/>
                </a:cubicBezTo>
                <a:lnTo>
                  <a:pt x="62244" y="1000591"/>
                </a:lnTo>
                <a:cubicBezTo>
                  <a:pt x="63873" y="973150"/>
                  <a:pt x="63873" y="945642"/>
                  <a:pt x="62244" y="918200"/>
                </a:cubicBezTo>
                <a:lnTo>
                  <a:pt x="57291" y="915438"/>
                </a:lnTo>
                <a:lnTo>
                  <a:pt x="57291" y="834094"/>
                </a:lnTo>
                <a:lnTo>
                  <a:pt x="63482" y="830284"/>
                </a:lnTo>
                <a:lnTo>
                  <a:pt x="63482" y="815711"/>
                </a:lnTo>
                <a:lnTo>
                  <a:pt x="57195" y="811901"/>
                </a:lnTo>
                <a:lnTo>
                  <a:pt x="63863" y="807805"/>
                </a:lnTo>
                <a:lnTo>
                  <a:pt x="63863" y="763800"/>
                </a:lnTo>
                <a:cubicBezTo>
                  <a:pt x="73388" y="761419"/>
                  <a:pt x="73388" y="737511"/>
                  <a:pt x="63863" y="735225"/>
                </a:cubicBezTo>
                <a:lnTo>
                  <a:pt x="63863" y="727700"/>
                </a:lnTo>
                <a:lnTo>
                  <a:pt x="69387" y="724081"/>
                </a:lnTo>
                <a:cubicBezTo>
                  <a:pt x="69387" y="723128"/>
                  <a:pt x="69387" y="721890"/>
                  <a:pt x="69959" y="720557"/>
                </a:cubicBezTo>
                <a:lnTo>
                  <a:pt x="63482" y="716461"/>
                </a:lnTo>
                <a:lnTo>
                  <a:pt x="63482" y="709317"/>
                </a:lnTo>
                <a:lnTo>
                  <a:pt x="69864" y="705412"/>
                </a:lnTo>
                <a:lnTo>
                  <a:pt x="69864" y="683409"/>
                </a:lnTo>
                <a:lnTo>
                  <a:pt x="63672" y="679599"/>
                </a:lnTo>
                <a:lnTo>
                  <a:pt x="63672" y="661121"/>
                </a:lnTo>
                <a:cubicBezTo>
                  <a:pt x="73197" y="658263"/>
                  <a:pt x="70149" y="646356"/>
                  <a:pt x="69006" y="638641"/>
                </a:cubicBezTo>
                <a:cubicBezTo>
                  <a:pt x="57100" y="631784"/>
                  <a:pt x="65958" y="611591"/>
                  <a:pt x="63387" y="599113"/>
                </a:cubicBezTo>
                <a:lnTo>
                  <a:pt x="69673" y="594922"/>
                </a:lnTo>
                <a:lnTo>
                  <a:pt x="69673" y="576919"/>
                </a:lnTo>
                <a:lnTo>
                  <a:pt x="82818" y="569109"/>
                </a:lnTo>
                <a:lnTo>
                  <a:pt x="76245" y="565013"/>
                </a:lnTo>
                <a:lnTo>
                  <a:pt x="76245" y="554250"/>
                </a:lnTo>
                <a:lnTo>
                  <a:pt x="70911" y="551297"/>
                </a:lnTo>
                <a:cubicBezTo>
                  <a:pt x="68149" y="528437"/>
                  <a:pt x="70911" y="503672"/>
                  <a:pt x="69959" y="480717"/>
                </a:cubicBezTo>
                <a:lnTo>
                  <a:pt x="64244" y="477574"/>
                </a:lnTo>
                <a:cubicBezTo>
                  <a:pt x="61767" y="448999"/>
                  <a:pt x="64244" y="418519"/>
                  <a:pt x="63387" y="388991"/>
                </a:cubicBezTo>
                <a:lnTo>
                  <a:pt x="57291" y="384990"/>
                </a:lnTo>
                <a:cubicBezTo>
                  <a:pt x="57291" y="384038"/>
                  <a:pt x="57291" y="382800"/>
                  <a:pt x="56814" y="381466"/>
                </a:cubicBezTo>
                <a:lnTo>
                  <a:pt x="63196" y="377561"/>
                </a:lnTo>
                <a:lnTo>
                  <a:pt x="57100" y="373656"/>
                </a:lnTo>
                <a:cubicBezTo>
                  <a:pt x="67101" y="370894"/>
                  <a:pt x="62434" y="359464"/>
                  <a:pt x="63387" y="351748"/>
                </a:cubicBezTo>
                <a:lnTo>
                  <a:pt x="58434" y="348319"/>
                </a:lnTo>
                <a:cubicBezTo>
                  <a:pt x="54243" y="327650"/>
                  <a:pt x="60148" y="305266"/>
                  <a:pt x="56243" y="284502"/>
                </a:cubicBezTo>
                <a:lnTo>
                  <a:pt x="51099" y="281549"/>
                </a:lnTo>
                <a:lnTo>
                  <a:pt x="56910" y="277739"/>
                </a:lnTo>
                <a:lnTo>
                  <a:pt x="50718" y="273834"/>
                </a:lnTo>
                <a:lnTo>
                  <a:pt x="50718" y="240877"/>
                </a:lnTo>
                <a:cubicBezTo>
                  <a:pt x="10713" y="235162"/>
                  <a:pt x="-5860" y="232972"/>
                  <a:pt x="47575" y="227828"/>
                </a:cubicBezTo>
                <a:cubicBezTo>
                  <a:pt x="55862" y="205444"/>
                  <a:pt x="48147" y="174584"/>
                  <a:pt x="50718" y="149057"/>
                </a:cubicBezTo>
                <a:lnTo>
                  <a:pt x="44337" y="144961"/>
                </a:lnTo>
                <a:lnTo>
                  <a:pt x="44337" y="137722"/>
                </a:lnTo>
                <a:lnTo>
                  <a:pt x="50718" y="133816"/>
                </a:lnTo>
                <a:lnTo>
                  <a:pt x="50718" y="122958"/>
                </a:lnTo>
                <a:lnTo>
                  <a:pt x="44337" y="119053"/>
                </a:lnTo>
                <a:cubicBezTo>
                  <a:pt x="57481" y="112576"/>
                  <a:pt x="48051" y="90478"/>
                  <a:pt x="50718" y="78667"/>
                </a:cubicBezTo>
                <a:cubicBezTo>
                  <a:pt x="41765" y="73237"/>
                  <a:pt x="41765" y="72952"/>
                  <a:pt x="50718" y="67808"/>
                </a:cubicBezTo>
                <a:lnTo>
                  <a:pt x="50718" y="12468"/>
                </a:lnTo>
                <a:lnTo>
                  <a:pt x="44908" y="8658"/>
                </a:lnTo>
                <a:lnTo>
                  <a:pt x="51099" y="4848"/>
                </a:lnTo>
                <a:lnTo>
                  <a:pt x="51099" y="-581"/>
                </a:lnTo>
                <a:lnTo>
                  <a:pt x="642411" y="-581"/>
                </a:lnTo>
                <a:lnTo>
                  <a:pt x="642411" y="53044"/>
                </a:lnTo>
                <a:cubicBezTo>
                  <a:pt x="644602" y="54473"/>
                  <a:pt x="646888" y="55712"/>
                  <a:pt x="648793" y="56855"/>
                </a:cubicBezTo>
                <a:lnTo>
                  <a:pt x="648793" y="64189"/>
                </a:lnTo>
                <a:lnTo>
                  <a:pt x="642792" y="67999"/>
                </a:lnTo>
                <a:lnTo>
                  <a:pt x="642792" y="100669"/>
                </a:lnTo>
                <a:cubicBezTo>
                  <a:pt x="659080" y="107051"/>
                  <a:pt x="639078" y="133912"/>
                  <a:pt x="654794" y="140579"/>
                </a:cubicBezTo>
                <a:cubicBezTo>
                  <a:pt x="654794" y="143818"/>
                  <a:pt x="657080" y="146294"/>
                  <a:pt x="661747" y="148199"/>
                </a:cubicBezTo>
                <a:cubicBezTo>
                  <a:pt x="659556" y="151628"/>
                  <a:pt x="651460" y="148961"/>
                  <a:pt x="648984" y="152105"/>
                </a:cubicBezTo>
                <a:lnTo>
                  <a:pt x="648984" y="196205"/>
                </a:lnTo>
                <a:lnTo>
                  <a:pt x="642316" y="200206"/>
                </a:lnTo>
                <a:cubicBezTo>
                  <a:pt x="642316" y="201539"/>
                  <a:pt x="642316" y="202682"/>
                  <a:pt x="642792" y="203730"/>
                </a:cubicBezTo>
                <a:lnTo>
                  <a:pt x="648508" y="207445"/>
                </a:lnTo>
                <a:lnTo>
                  <a:pt x="648508" y="222304"/>
                </a:lnTo>
                <a:lnTo>
                  <a:pt x="643459" y="225161"/>
                </a:lnTo>
                <a:cubicBezTo>
                  <a:pt x="641935" y="242592"/>
                  <a:pt x="642030" y="302695"/>
                  <a:pt x="643459" y="318601"/>
                </a:cubicBezTo>
                <a:lnTo>
                  <a:pt x="648508" y="321364"/>
                </a:lnTo>
                <a:lnTo>
                  <a:pt x="642411" y="325364"/>
                </a:lnTo>
                <a:lnTo>
                  <a:pt x="642411" y="395944"/>
                </a:lnTo>
                <a:lnTo>
                  <a:pt x="648793" y="399849"/>
                </a:lnTo>
                <a:lnTo>
                  <a:pt x="648793" y="406993"/>
                </a:lnTo>
                <a:lnTo>
                  <a:pt x="642507" y="410899"/>
                </a:lnTo>
                <a:lnTo>
                  <a:pt x="642507" y="418328"/>
                </a:lnTo>
                <a:cubicBezTo>
                  <a:pt x="644507" y="419757"/>
                  <a:pt x="647364" y="420043"/>
                  <a:pt x="648031" y="422329"/>
                </a:cubicBezTo>
                <a:cubicBezTo>
                  <a:pt x="638506" y="425186"/>
                  <a:pt x="639078" y="448903"/>
                  <a:pt x="648888" y="450904"/>
                </a:cubicBezTo>
                <a:cubicBezTo>
                  <a:pt x="643840" y="472240"/>
                  <a:pt x="661842" y="530437"/>
                  <a:pt x="636030" y="531866"/>
                </a:cubicBezTo>
                <a:cubicBezTo>
                  <a:pt x="636030" y="533009"/>
                  <a:pt x="636030" y="534248"/>
                  <a:pt x="636030" y="534819"/>
                </a:cubicBezTo>
                <a:cubicBezTo>
                  <a:pt x="638125" y="539105"/>
                  <a:pt x="646698" y="536152"/>
                  <a:pt x="649079" y="539582"/>
                </a:cubicBezTo>
                <a:lnTo>
                  <a:pt x="649079" y="550440"/>
                </a:lnTo>
                <a:cubicBezTo>
                  <a:pt x="634315" y="553393"/>
                  <a:pt x="635458" y="554441"/>
                  <a:pt x="636030" y="568633"/>
                </a:cubicBezTo>
                <a:lnTo>
                  <a:pt x="642126" y="572824"/>
                </a:lnTo>
                <a:lnTo>
                  <a:pt x="637077" y="575681"/>
                </a:lnTo>
                <a:cubicBezTo>
                  <a:pt x="635496" y="594503"/>
                  <a:pt x="635496" y="613429"/>
                  <a:pt x="637077" y="632260"/>
                </a:cubicBezTo>
                <a:lnTo>
                  <a:pt x="642411" y="635212"/>
                </a:lnTo>
                <a:cubicBezTo>
                  <a:pt x="642411" y="642261"/>
                  <a:pt x="639744" y="651119"/>
                  <a:pt x="648793" y="653596"/>
                </a:cubicBezTo>
                <a:lnTo>
                  <a:pt x="648793" y="704935"/>
                </a:lnTo>
                <a:lnTo>
                  <a:pt x="655461" y="708936"/>
                </a:lnTo>
                <a:lnTo>
                  <a:pt x="655461" y="716175"/>
                </a:lnTo>
                <a:lnTo>
                  <a:pt x="649365" y="720080"/>
                </a:lnTo>
                <a:lnTo>
                  <a:pt x="655556" y="724081"/>
                </a:lnTo>
                <a:cubicBezTo>
                  <a:pt x="655023" y="732720"/>
                  <a:pt x="655308" y="741397"/>
                  <a:pt x="656413" y="749989"/>
                </a:cubicBezTo>
                <a:lnTo>
                  <a:pt x="661080" y="752560"/>
                </a:lnTo>
                <a:cubicBezTo>
                  <a:pt x="661080" y="757037"/>
                  <a:pt x="651555" y="753513"/>
                  <a:pt x="649269" y="756751"/>
                </a:cubicBezTo>
                <a:lnTo>
                  <a:pt x="649269" y="793518"/>
                </a:lnTo>
                <a:lnTo>
                  <a:pt x="655175" y="797233"/>
                </a:lnTo>
                <a:lnTo>
                  <a:pt x="649079" y="801138"/>
                </a:lnTo>
                <a:lnTo>
                  <a:pt x="649079" y="808377"/>
                </a:lnTo>
                <a:lnTo>
                  <a:pt x="655270" y="812187"/>
                </a:lnTo>
                <a:lnTo>
                  <a:pt x="655270" y="830475"/>
                </a:lnTo>
                <a:lnTo>
                  <a:pt x="648984" y="834666"/>
                </a:lnTo>
                <a:cubicBezTo>
                  <a:pt x="648126" y="856859"/>
                  <a:pt x="650603" y="879814"/>
                  <a:pt x="648031" y="901341"/>
                </a:cubicBezTo>
                <a:lnTo>
                  <a:pt x="643364" y="903913"/>
                </a:lnTo>
                <a:cubicBezTo>
                  <a:pt x="641745" y="924963"/>
                  <a:pt x="642030" y="1008688"/>
                  <a:pt x="643364" y="1023165"/>
                </a:cubicBezTo>
                <a:lnTo>
                  <a:pt x="654889" y="1029643"/>
                </a:lnTo>
                <a:cubicBezTo>
                  <a:pt x="652508" y="1032976"/>
                  <a:pt x="644412" y="1030405"/>
                  <a:pt x="641935" y="1033739"/>
                </a:cubicBezTo>
                <a:lnTo>
                  <a:pt x="641935" y="1084983"/>
                </a:lnTo>
                <a:lnTo>
                  <a:pt x="635649" y="1088888"/>
                </a:lnTo>
                <a:cubicBezTo>
                  <a:pt x="649269" y="1119464"/>
                  <a:pt x="640125" y="1167279"/>
                  <a:pt x="641078" y="1203188"/>
                </a:cubicBezTo>
                <a:lnTo>
                  <a:pt x="635934" y="1206046"/>
                </a:lnTo>
                <a:cubicBezTo>
                  <a:pt x="635934" y="1213856"/>
                  <a:pt x="631839" y="1225096"/>
                  <a:pt x="641650" y="1228239"/>
                </a:cubicBezTo>
                <a:lnTo>
                  <a:pt x="635649" y="1232144"/>
                </a:lnTo>
                <a:cubicBezTo>
                  <a:pt x="635172" y="1245575"/>
                  <a:pt x="635649" y="1259100"/>
                  <a:pt x="635649" y="1272531"/>
                </a:cubicBezTo>
                <a:lnTo>
                  <a:pt x="629172" y="1276436"/>
                </a:lnTo>
                <a:lnTo>
                  <a:pt x="629172" y="1283675"/>
                </a:lnTo>
                <a:cubicBezTo>
                  <a:pt x="638697" y="1288437"/>
                  <a:pt x="635934" y="1290437"/>
                  <a:pt x="629172" y="1295581"/>
                </a:cubicBezTo>
                <a:cubicBezTo>
                  <a:pt x="631553" y="1306630"/>
                  <a:pt x="623171" y="1325299"/>
                  <a:pt x="634792" y="1331109"/>
                </a:cubicBezTo>
                <a:cubicBezTo>
                  <a:pt x="636334" y="1353635"/>
                  <a:pt x="636182" y="1376239"/>
                  <a:pt x="634315" y="1398737"/>
                </a:cubicBezTo>
                <a:lnTo>
                  <a:pt x="629458" y="1401499"/>
                </a:lnTo>
                <a:lnTo>
                  <a:pt x="629458" y="1416262"/>
                </a:lnTo>
                <a:lnTo>
                  <a:pt x="635649" y="1420073"/>
                </a:lnTo>
                <a:lnTo>
                  <a:pt x="635649" y="1489890"/>
                </a:lnTo>
                <a:lnTo>
                  <a:pt x="642411" y="1493987"/>
                </a:lnTo>
                <a:lnTo>
                  <a:pt x="642411" y="1563805"/>
                </a:lnTo>
                <a:cubicBezTo>
                  <a:pt x="645555" y="1566948"/>
                  <a:pt x="656032" y="1563805"/>
                  <a:pt x="655461" y="1569805"/>
                </a:cubicBezTo>
                <a:cubicBezTo>
                  <a:pt x="656604" y="1573996"/>
                  <a:pt x="641268" y="1572377"/>
                  <a:pt x="642316" y="1575615"/>
                </a:cubicBezTo>
                <a:cubicBezTo>
                  <a:pt x="641364" y="1609811"/>
                  <a:pt x="644031" y="1644577"/>
                  <a:pt x="641364" y="1678581"/>
                </a:cubicBezTo>
                <a:lnTo>
                  <a:pt x="636220" y="1681439"/>
                </a:lnTo>
                <a:lnTo>
                  <a:pt x="642030" y="1685439"/>
                </a:lnTo>
                <a:lnTo>
                  <a:pt x="642030" y="1692678"/>
                </a:lnTo>
                <a:lnTo>
                  <a:pt x="635744" y="1696488"/>
                </a:lnTo>
                <a:lnTo>
                  <a:pt x="635744" y="1711061"/>
                </a:lnTo>
                <a:lnTo>
                  <a:pt x="642411" y="1715157"/>
                </a:lnTo>
                <a:lnTo>
                  <a:pt x="642411" y="1736874"/>
                </a:lnTo>
                <a:lnTo>
                  <a:pt x="648508" y="1740875"/>
                </a:lnTo>
                <a:lnTo>
                  <a:pt x="643554" y="1743637"/>
                </a:lnTo>
                <a:cubicBezTo>
                  <a:pt x="641935" y="1772192"/>
                  <a:pt x="641935" y="1800806"/>
                  <a:pt x="643554" y="1829362"/>
                </a:cubicBezTo>
                <a:lnTo>
                  <a:pt x="648603" y="1832219"/>
                </a:lnTo>
                <a:lnTo>
                  <a:pt x="642697" y="1836220"/>
                </a:lnTo>
                <a:lnTo>
                  <a:pt x="642697" y="1872986"/>
                </a:lnTo>
                <a:lnTo>
                  <a:pt x="648984" y="1876796"/>
                </a:lnTo>
                <a:lnTo>
                  <a:pt x="648984" y="1924421"/>
                </a:lnTo>
                <a:lnTo>
                  <a:pt x="642602" y="1928231"/>
                </a:lnTo>
                <a:lnTo>
                  <a:pt x="642602" y="1950139"/>
                </a:lnTo>
                <a:lnTo>
                  <a:pt x="648698" y="1954139"/>
                </a:lnTo>
                <a:cubicBezTo>
                  <a:pt x="636030" y="1957568"/>
                  <a:pt x="648698" y="1972618"/>
                  <a:pt x="636030" y="1975952"/>
                </a:cubicBezTo>
                <a:cubicBezTo>
                  <a:pt x="635220" y="1982324"/>
                  <a:pt x="635677" y="1988801"/>
                  <a:pt x="637363" y="1995002"/>
                </a:cubicBezTo>
                <a:lnTo>
                  <a:pt x="642221" y="1997764"/>
                </a:lnTo>
                <a:lnTo>
                  <a:pt x="642221" y="2012527"/>
                </a:lnTo>
                <a:lnTo>
                  <a:pt x="635934" y="2016337"/>
                </a:lnTo>
                <a:lnTo>
                  <a:pt x="635934" y="2019862"/>
                </a:lnTo>
                <a:lnTo>
                  <a:pt x="642316" y="2023767"/>
                </a:lnTo>
                <a:lnTo>
                  <a:pt x="642316" y="2049389"/>
                </a:lnTo>
                <a:lnTo>
                  <a:pt x="635553" y="2053675"/>
                </a:lnTo>
                <a:lnTo>
                  <a:pt x="635553" y="2086251"/>
                </a:lnTo>
                <a:lnTo>
                  <a:pt x="629172" y="2090632"/>
                </a:lnTo>
                <a:cubicBezTo>
                  <a:pt x="629172" y="2093204"/>
                  <a:pt x="629172" y="2095586"/>
                  <a:pt x="629743" y="2097586"/>
                </a:cubicBezTo>
                <a:lnTo>
                  <a:pt x="635553" y="2100824"/>
                </a:lnTo>
                <a:lnTo>
                  <a:pt x="635553" y="2108254"/>
                </a:lnTo>
                <a:lnTo>
                  <a:pt x="629553" y="2112159"/>
                </a:lnTo>
                <a:lnTo>
                  <a:pt x="629553" y="2119970"/>
                </a:lnTo>
                <a:lnTo>
                  <a:pt x="635934" y="2123780"/>
                </a:lnTo>
                <a:lnTo>
                  <a:pt x="635934" y="2153116"/>
                </a:lnTo>
                <a:lnTo>
                  <a:pt x="642126" y="2156927"/>
                </a:lnTo>
                <a:lnTo>
                  <a:pt x="635934" y="2160927"/>
                </a:lnTo>
                <a:cubicBezTo>
                  <a:pt x="638220" y="2179025"/>
                  <a:pt x="631172" y="2202361"/>
                  <a:pt x="638887" y="2217505"/>
                </a:cubicBezTo>
                <a:cubicBezTo>
                  <a:pt x="642221" y="2218172"/>
                  <a:pt x="647650" y="2216362"/>
                  <a:pt x="648412" y="2220173"/>
                </a:cubicBezTo>
                <a:lnTo>
                  <a:pt x="636601" y="2226840"/>
                </a:lnTo>
                <a:lnTo>
                  <a:pt x="636601" y="2256272"/>
                </a:lnTo>
                <a:lnTo>
                  <a:pt x="642983" y="2260177"/>
                </a:lnTo>
                <a:lnTo>
                  <a:pt x="642983" y="2263702"/>
                </a:lnTo>
                <a:lnTo>
                  <a:pt x="636411" y="2267607"/>
                </a:lnTo>
                <a:cubicBezTo>
                  <a:pt x="636411" y="2268941"/>
                  <a:pt x="636411" y="2270179"/>
                  <a:pt x="636411" y="2271227"/>
                </a:cubicBezTo>
                <a:lnTo>
                  <a:pt x="642221" y="2274941"/>
                </a:lnTo>
                <a:lnTo>
                  <a:pt x="642221" y="2293420"/>
                </a:lnTo>
                <a:cubicBezTo>
                  <a:pt x="633649" y="2298659"/>
                  <a:pt x="633649" y="2298849"/>
                  <a:pt x="642221" y="2304373"/>
                </a:cubicBezTo>
                <a:cubicBezTo>
                  <a:pt x="641650" y="2311232"/>
                  <a:pt x="644983" y="2320185"/>
                  <a:pt x="635744" y="2322662"/>
                </a:cubicBezTo>
                <a:lnTo>
                  <a:pt x="635744" y="2329996"/>
                </a:lnTo>
                <a:lnTo>
                  <a:pt x="642126" y="2333806"/>
                </a:lnTo>
                <a:lnTo>
                  <a:pt x="642126" y="2337425"/>
                </a:lnTo>
                <a:lnTo>
                  <a:pt x="635839" y="2341235"/>
                </a:lnTo>
                <a:lnTo>
                  <a:pt x="635839" y="2352189"/>
                </a:lnTo>
                <a:lnTo>
                  <a:pt x="642221" y="2356285"/>
                </a:lnTo>
                <a:cubicBezTo>
                  <a:pt x="642564" y="2360019"/>
                  <a:pt x="642278" y="2363791"/>
                  <a:pt x="641364" y="2367429"/>
                </a:cubicBezTo>
                <a:cubicBezTo>
                  <a:pt x="633267" y="2372287"/>
                  <a:pt x="633267" y="2372573"/>
                  <a:pt x="642221" y="2378002"/>
                </a:cubicBezTo>
                <a:cubicBezTo>
                  <a:pt x="642221" y="2390098"/>
                  <a:pt x="638316" y="2406577"/>
                  <a:pt x="656318" y="2401909"/>
                </a:cubicBezTo>
                <a:cubicBezTo>
                  <a:pt x="671272" y="2403719"/>
                  <a:pt x="648603" y="2407149"/>
                  <a:pt x="649079" y="2404957"/>
                </a:cubicBezTo>
                <a:lnTo>
                  <a:pt x="635839" y="2410768"/>
                </a:lnTo>
                <a:lnTo>
                  <a:pt x="635839" y="2422198"/>
                </a:lnTo>
                <a:lnTo>
                  <a:pt x="642221" y="2426293"/>
                </a:lnTo>
                <a:cubicBezTo>
                  <a:pt x="642726" y="2436180"/>
                  <a:pt x="642411" y="2446086"/>
                  <a:pt x="641268" y="2455916"/>
                </a:cubicBezTo>
                <a:lnTo>
                  <a:pt x="636696" y="2458488"/>
                </a:lnTo>
                <a:cubicBezTo>
                  <a:pt x="635115" y="2476071"/>
                  <a:pt x="635115" y="2493769"/>
                  <a:pt x="636696" y="2511352"/>
                </a:cubicBezTo>
                <a:lnTo>
                  <a:pt x="641650" y="2514114"/>
                </a:lnTo>
                <a:lnTo>
                  <a:pt x="635553" y="2518114"/>
                </a:lnTo>
                <a:lnTo>
                  <a:pt x="635553" y="2540022"/>
                </a:lnTo>
                <a:lnTo>
                  <a:pt x="641745" y="2543832"/>
                </a:lnTo>
                <a:lnTo>
                  <a:pt x="635744" y="2547642"/>
                </a:lnTo>
                <a:lnTo>
                  <a:pt x="635744" y="2558500"/>
                </a:lnTo>
                <a:lnTo>
                  <a:pt x="641554" y="2562501"/>
                </a:lnTo>
                <a:lnTo>
                  <a:pt x="635839" y="2565739"/>
                </a:lnTo>
                <a:cubicBezTo>
                  <a:pt x="634096" y="2569911"/>
                  <a:pt x="636058" y="2574712"/>
                  <a:pt x="640230" y="2576455"/>
                </a:cubicBezTo>
                <a:cubicBezTo>
                  <a:pt x="640811" y="2576703"/>
                  <a:pt x="641411" y="2576874"/>
                  <a:pt x="642030" y="2576979"/>
                </a:cubicBezTo>
                <a:cubicBezTo>
                  <a:pt x="644317" y="2591838"/>
                  <a:pt x="633839" y="2613079"/>
                  <a:pt x="654889" y="2613746"/>
                </a:cubicBezTo>
                <a:cubicBezTo>
                  <a:pt x="651270" y="2616508"/>
                  <a:pt x="645364" y="2614889"/>
                  <a:pt x="642126" y="2617651"/>
                </a:cubicBezTo>
                <a:lnTo>
                  <a:pt x="642126" y="2628509"/>
                </a:lnTo>
                <a:lnTo>
                  <a:pt x="648603" y="2632605"/>
                </a:lnTo>
                <a:cubicBezTo>
                  <a:pt x="648603" y="2633939"/>
                  <a:pt x="648126" y="2635082"/>
                  <a:pt x="648031" y="2636129"/>
                </a:cubicBezTo>
                <a:lnTo>
                  <a:pt x="642030" y="2640034"/>
                </a:lnTo>
                <a:cubicBezTo>
                  <a:pt x="642364" y="2644968"/>
                  <a:pt x="642107" y="2649921"/>
                  <a:pt x="641268" y="2654799"/>
                </a:cubicBezTo>
                <a:lnTo>
                  <a:pt x="635934" y="2657846"/>
                </a:lnTo>
                <a:lnTo>
                  <a:pt x="641745" y="2661847"/>
                </a:lnTo>
                <a:lnTo>
                  <a:pt x="641745" y="2683754"/>
                </a:lnTo>
                <a:lnTo>
                  <a:pt x="635649" y="2687469"/>
                </a:lnTo>
                <a:lnTo>
                  <a:pt x="641840" y="2691374"/>
                </a:lnTo>
                <a:lnTo>
                  <a:pt x="641840" y="2713282"/>
                </a:lnTo>
                <a:lnTo>
                  <a:pt x="635744" y="2717187"/>
                </a:lnTo>
                <a:cubicBezTo>
                  <a:pt x="645269" y="2718902"/>
                  <a:pt x="645269" y="2751858"/>
                  <a:pt x="635744" y="2753668"/>
                </a:cubicBezTo>
                <a:lnTo>
                  <a:pt x="635744" y="2760907"/>
                </a:lnTo>
                <a:cubicBezTo>
                  <a:pt x="637935" y="2762812"/>
                  <a:pt x="643174" y="2764812"/>
                  <a:pt x="641935" y="2768432"/>
                </a:cubicBezTo>
                <a:lnTo>
                  <a:pt x="635363" y="2772337"/>
                </a:lnTo>
                <a:lnTo>
                  <a:pt x="635363" y="2787006"/>
                </a:lnTo>
                <a:cubicBezTo>
                  <a:pt x="658604" y="2795102"/>
                  <a:pt x="660128" y="2795102"/>
                  <a:pt x="636601" y="2797387"/>
                </a:cubicBezTo>
                <a:cubicBezTo>
                  <a:pt x="635744" y="2807675"/>
                  <a:pt x="630315" y="2828820"/>
                  <a:pt x="641078" y="2834535"/>
                </a:cubicBezTo>
                <a:cubicBezTo>
                  <a:pt x="638506" y="2838250"/>
                  <a:pt x="632696" y="2839583"/>
                  <a:pt x="628791" y="2842346"/>
                </a:cubicBezTo>
                <a:lnTo>
                  <a:pt x="628791" y="2849680"/>
                </a:lnTo>
                <a:cubicBezTo>
                  <a:pt x="633182" y="2851785"/>
                  <a:pt x="637306" y="2854414"/>
                  <a:pt x="641078" y="2857490"/>
                </a:cubicBezTo>
                <a:cubicBezTo>
                  <a:pt x="639649" y="2858824"/>
                  <a:pt x="635934" y="2859300"/>
                  <a:pt x="636506" y="2861396"/>
                </a:cubicBezTo>
                <a:lnTo>
                  <a:pt x="641554" y="2864253"/>
                </a:lnTo>
                <a:lnTo>
                  <a:pt x="635744" y="2868063"/>
                </a:lnTo>
                <a:cubicBezTo>
                  <a:pt x="635744" y="2869111"/>
                  <a:pt x="635744" y="2870349"/>
                  <a:pt x="635744" y="2871587"/>
                </a:cubicBezTo>
                <a:lnTo>
                  <a:pt x="629172" y="2875588"/>
                </a:lnTo>
                <a:lnTo>
                  <a:pt x="629172" y="2886446"/>
                </a:lnTo>
                <a:lnTo>
                  <a:pt x="635744" y="2890447"/>
                </a:lnTo>
                <a:cubicBezTo>
                  <a:pt x="635744" y="2891781"/>
                  <a:pt x="635744" y="2892924"/>
                  <a:pt x="635744" y="2894352"/>
                </a:cubicBezTo>
                <a:cubicBezTo>
                  <a:pt x="625267" y="2897686"/>
                  <a:pt x="630696" y="2902543"/>
                  <a:pt x="636411" y="2905591"/>
                </a:cubicBezTo>
                <a:cubicBezTo>
                  <a:pt x="636411" y="2908354"/>
                  <a:pt x="635934" y="2910640"/>
                  <a:pt x="635744" y="2912545"/>
                </a:cubicBezTo>
                <a:lnTo>
                  <a:pt x="629934" y="2915783"/>
                </a:lnTo>
                <a:lnTo>
                  <a:pt x="629934" y="2923498"/>
                </a:lnTo>
                <a:lnTo>
                  <a:pt x="642602" y="2930737"/>
                </a:lnTo>
                <a:lnTo>
                  <a:pt x="635934" y="2934833"/>
                </a:lnTo>
                <a:lnTo>
                  <a:pt x="635934" y="2945596"/>
                </a:lnTo>
                <a:cubicBezTo>
                  <a:pt x="627267" y="2950930"/>
                  <a:pt x="627267" y="2951216"/>
                  <a:pt x="635172" y="2955979"/>
                </a:cubicBezTo>
                <a:cubicBezTo>
                  <a:pt x="640125" y="2966456"/>
                  <a:pt x="629267" y="2984554"/>
                  <a:pt x="642411" y="2989507"/>
                </a:cubicBezTo>
                <a:lnTo>
                  <a:pt x="636316" y="2993508"/>
                </a:lnTo>
                <a:lnTo>
                  <a:pt x="636316" y="3000651"/>
                </a:lnTo>
                <a:lnTo>
                  <a:pt x="642697" y="3004556"/>
                </a:lnTo>
                <a:lnTo>
                  <a:pt x="642697" y="3011795"/>
                </a:lnTo>
                <a:lnTo>
                  <a:pt x="636506" y="3015606"/>
                </a:lnTo>
                <a:lnTo>
                  <a:pt x="636506" y="3030369"/>
                </a:lnTo>
                <a:cubicBezTo>
                  <a:pt x="645078" y="3035703"/>
                  <a:pt x="645078" y="3035989"/>
                  <a:pt x="637077" y="3040846"/>
                </a:cubicBezTo>
                <a:cubicBezTo>
                  <a:pt x="629743" y="3076280"/>
                  <a:pt x="646602" y="3125619"/>
                  <a:pt x="630219" y="3155146"/>
                </a:cubicBezTo>
                <a:cubicBezTo>
                  <a:pt x="630219" y="3156289"/>
                  <a:pt x="630219" y="3157432"/>
                  <a:pt x="629553" y="3158861"/>
                </a:cubicBezTo>
                <a:lnTo>
                  <a:pt x="636030" y="3162862"/>
                </a:lnTo>
                <a:lnTo>
                  <a:pt x="636030" y="3324787"/>
                </a:lnTo>
                <a:lnTo>
                  <a:pt x="642697" y="3328882"/>
                </a:lnTo>
                <a:lnTo>
                  <a:pt x="642697" y="3406131"/>
                </a:lnTo>
                <a:lnTo>
                  <a:pt x="636125" y="3410131"/>
                </a:lnTo>
                <a:cubicBezTo>
                  <a:pt x="636125" y="3411465"/>
                  <a:pt x="636125" y="3412608"/>
                  <a:pt x="636696" y="3413655"/>
                </a:cubicBezTo>
                <a:lnTo>
                  <a:pt x="642792" y="3417655"/>
                </a:lnTo>
                <a:cubicBezTo>
                  <a:pt x="643174" y="3422561"/>
                  <a:pt x="642916" y="3427485"/>
                  <a:pt x="642030" y="3432324"/>
                </a:cubicBezTo>
                <a:cubicBezTo>
                  <a:pt x="623457" y="3445850"/>
                  <a:pt x="649174" y="3507286"/>
                  <a:pt x="629934" y="3520240"/>
                </a:cubicBezTo>
                <a:lnTo>
                  <a:pt x="629934" y="3534527"/>
                </a:lnTo>
                <a:cubicBezTo>
                  <a:pt x="619971" y="3542366"/>
                  <a:pt x="607245" y="3545805"/>
                  <a:pt x="594691" y="3544052"/>
                </a:cubicBezTo>
                <a:cubicBezTo>
                  <a:pt x="588214" y="3544909"/>
                  <a:pt x="591929" y="3550434"/>
                  <a:pt x="585166" y="3552434"/>
                </a:cubicBezTo>
                <a:cubicBezTo>
                  <a:pt x="592310" y="3561959"/>
                  <a:pt x="612789" y="3544052"/>
                  <a:pt x="623266" y="3556816"/>
                </a:cubicBezTo>
                <a:lnTo>
                  <a:pt x="623266" y="3560340"/>
                </a:lnTo>
                <a:lnTo>
                  <a:pt x="629838" y="3564341"/>
                </a:lnTo>
                <a:lnTo>
                  <a:pt x="629838" y="3571484"/>
                </a:lnTo>
                <a:lnTo>
                  <a:pt x="623838" y="3575389"/>
                </a:lnTo>
                <a:lnTo>
                  <a:pt x="629934" y="3579390"/>
                </a:lnTo>
                <a:cubicBezTo>
                  <a:pt x="627933" y="3591773"/>
                  <a:pt x="634315" y="3608727"/>
                  <a:pt x="626600" y="3617490"/>
                </a:cubicBezTo>
                <a:cubicBezTo>
                  <a:pt x="606217" y="3615871"/>
                  <a:pt x="607550" y="3623014"/>
                  <a:pt x="627743" y="3621205"/>
                </a:cubicBezTo>
                <a:lnTo>
                  <a:pt x="630886" y="3627015"/>
                </a:lnTo>
                <a:lnTo>
                  <a:pt x="636411" y="3630444"/>
                </a:lnTo>
                <a:lnTo>
                  <a:pt x="636411" y="3641398"/>
                </a:lnTo>
                <a:lnTo>
                  <a:pt x="630219" y="3645208"/>
                </a:lnTo>
                <a:lnTo>
                  <a:pt x="636506" y="3649113"/>
                </a:lnTo>
                <a:cubicBezTo>
                  <a:pt x="639363" y="3669783"/>
                  <a:pt x="632886" y="3670354"/>
                  <a:pt x="613932" y="3669116"/>
                </a:cubicBezTo>
                <a:cubicBezTo>
                  <a:pt x="604407" y="3673497"/>
                  <a:pt x="623457" y="3673021"/>
                  <a:pt x="626695" y="3672735"/>
                </a:cubicBezTo>
                <a:cubicBezTo>
                  <a:pt x="630791" y="3675593"/>
                  <a:pt x="630696" y="3680164"/>
                  <a:pt x="636220" y="3681689"/>
                </a:cubicBezTo>
                <a:cubicBezTo>
                  <a:pt x="636220" y="3682927"/>
                  <a:pt x="636220" y="3684070"/>
                  <a:pt x="636220" y="3685403"/>
                </a:cubicBezTo>
                <a:lnTo>
                  <a:pt x="629648" y="3689404"/>
                </a:lnTo>
                <a:lnTo>
                  <a:pt x="629648" y="3696643"/>
                </a:lnTo>
                <a:lnTo>
                  <a:pt x="635934" y="3700453"/>
                </a:lnTo>
                <a:lnTo>
                  <a:pt x="629743" y="3704358"/>
                </a:lnTo>
                <a:cubicBezTo>
                  <a:pt x="633649" y="3719503"/>
                  <a:pt x="613551" y="3708739"/>
                  <a:pt x="610693" y="3715693"/>
                </a:cubicBezTo>
                <a:cubicBezTo>
                  <a:pt x="616170" y="3719341"/>
                  <a:pt x="622514" y="3721475"/>
                  <a:pt x="629076" y="3721884"/>
                </a:cubicBezTo>
                <a:lnTo>
                  <a:pt x="629076" y="3737124"/>
                </a:lnTo>
                <a:lnTo>
                  <a:pt x="622790" y="3740934"/>
                </a:lnTo>
                <a:lnTo>
                  <a:pt x="629458" y="3744934"/>
                </a:lnTo>
                <a:lnTo>
                  <a:pt x="629458" y="3767795"/>
                </a:lnTo>
                <a:lnTo>
                  <a:pt x="635458" y="3771795"/>
                </a:lnTo>
                <a:lnTo>
                  <a:pt x="622695" y="3778939"/>
                </a:lnTo>
                <a:cubicBezTo>
                  <a:pt x="623171" y="3785797"/>
                  <a:pt x="619837" y="3794846"/>
                  <a:pt x="629076" y="3797227"/>
                </a:cubicBezTo>
                <a:lnTo>
                  <a:pt x="629076" y="3841233"/>
                </a:lnTo>
                <a:lnTo>
                  <a:pt x="635839" y="3845328"/>
                </a:lnTo>
                <a:lnTo>
                  <a:pt x="635839" y="3848852"/>
                </a:lnTo>
                <a:lnTo>
                  <a:pt x="629458" y="3852757"/>
                </a:lnTo>
                <a:lnTo>
                  <a:pt x="629458" y="3863045"/>
                </a:lnTo>
                <a:lnTo>
                  <a:pt x="635458" y="3867045"/>
                </a:lnTo>
                <a:lnTo>
                  <a:pt x="630315" y="3869902"/>
                </a:lnTo>
                <a:cubicBezTo>
                  <a:pt x="628791" y="3894868"/>
                  <a:pt x="628791" y="3919899"/>
                  <a:pt x="630315" y="3944865"/>
                </a:cubicBezTo>
                <a:lnTo>
                  <a:pt x="634982" y="3947436"/>
                </a:lnTo>
                <a:cubicBezTo>
                  <a:pt x="642030" y="3981631"/>
                  <a:pt x="624790" y="4030590"/>
                  <a:pt x="642126" y="4058307"/>
                </a:cubicBezTo>
                <a:lnTo>
                  <a:pt x="642126" y="4113647"/>
                </a:lnTo>
                <a:lnTo>
                  <a:pt x="635744" y="4117458"/>
                </a:lnTo>
                <a:lnTo>
                  <a:pt x="635744" y="4128411"/>
                </a:lnTo>
                <a:lnTo>
                  <a:pt x="642316" y="4132316"/>
                </a:lnTo>
                <a:cubicBezTo>
                  <a:pt x="642316" y="4133650"/>
                  <a:pt x="642316" y="4134888"/>
                  <a:pt x="642316" y="4135936"/>
                </a:cubicBezTo>
                <a:lnTo>
                  <a:pt x="636506" y="4139650"/>
                </a:lnTo>
                <a:lnTo>
                  <a:pt x="636506" y="4449309"/>
                </a:lnTo>
                <a:cubicBezTo>
                  <a:pt x="644031" y="4452356"/>
                  <a:pt x="641459" y="4456642"/>
                  <a:pt x="648508" y="4460072"/>
                </a:cubicBezTo>
                <a:lnTo>
                  <a:pt x="642983" y="4463786"/>
                </a:lnTo>
                <a:cubicBezTo>
                  <a:pt x="642983" y="4464739"/>
                  <a:pt x="642983" y="4465978"/>
                  <a:pt x="642983" y="4467310"/>
                </a:cubicBezTo>
                <a:close/>
                <a:moveTo>
                  <a:pt x="583356" y="3598154"/>
                </a:moveTo>
                <a:lnTo>
                  <a:pt x="591929" y="3603584"/>
                </a:lnTo>
                <a:cubicBezTo>
                  <a:pt x="602978" y="3603584"/>
                  <a:pt x="612693" y="3605298"/>
                  <a:pt x="621456" y="3598250"/>
                </a:cubicBezTo>
                <a:cubicBezTo>
                  <a:pt x="611360" y="3588439"/>
                  <a:pt x="594405" y="3593583"/>
                  <a:pt x="583356" y="3598154"/>
                </a:cubicBezTo>
                <a:close/>
                <a:moveTo>
                  <a:pt x="454007" y="3625682"/>
                </a:moveTo>
                <a:cubicBezTo>
                  <a:pt x="454769" y="3625682"/>
                  <a:pt x="455626" y="3624920"/>
                  <a:pt x="456483" y="3624539"/>
                </a:cubicBezTo>
                <a:cubicBezTo>
                  <a:pt x="458388" y="3619871"/>
                  <a:pt x="459150" y="3613299"/>
                  <a:pt x="454102" y="3611013"/>
                </a:cubicBezTo>
                <a:cubicBezTo>
                  <a:pt x="436052" y="3610032"/>
                  <a:pt x="417974" y="3612518"/>
                  <a:pt x="400858" y="3618347"/>
                </a:cubicBezTo>
                <a:cubicBezTo>
                  <a:pt x="395333" y="3617776"/>
                  <a:pt x="389427" y="3619681"/>
                  <a:pt x="385332" y="3616537"/>
                </a:cubicBezTo>
                <a:lnTo>
                  <a:pt x="385332" y="3611680"/>
                </a:lnTo>
                <a:lnTo>
                  <a:pt x="398667" y="3605870"/>
                </a:lnTo>
                <a:cubicBezTo>
                  <a:pt x="398667" y="3599678"/>
                  <a:pt x="393237" y="3599107"/>
                  <a:pt x="389142" y="3596345"/>
                </a:cubicBezTo>
                <a:cubicBezTo>
                  <a:pt x="380607" y="3601583"/>
                  <a:pt x="369863" y="3601583"/>
                  <a:pt x="361329" y="3596345"/>
                </a:cubicBezTo>
                <a:cubicBezTo>
                  <a:pt x="355804" y="3596916"/>
                  <a:pt x="349803" y="3595106"/>
                  <a:pt x="345803" y="3598250"/>
                </a:cubicBezTo>
                <a:cubicBezTo>
                  <a:pt x="344755" y="3606250"/>
                  <a:pt x="347517" y="3609775"/>
                  <a:pt x="355328" y="3604155"/>
                </a:cubicBezTo>
                <a:cubicBezTo>
                  <a:pt x="363377" y="3607812"/>
                  <a:pt x="371206" y="3611946"/>
                  <a:pt x="378759" y="3616537"/>
                </a:cubicBezTo>
                <a:lnTo>
                  <a:pt x="378759" y="3623681"/>
                </a:lnTo>
                <a:cubicBezTo>
                  <a:pt x="389523" y="3631111"/>
                  <a:pt x="400191" y="3633778"/>
                  <a:pt x="408382" y="3622348"/>
                </a:cubicBezTo>
                <a:cubicBezTo>
                  <a:pt x="423051" y="3622062"/>
                  <a:pt x="437910" y="3627872"/>
                  <a:pt x="454007" y="3625682"/>
                </a:cubicBezTo>
                <a:close/>
                <a:moveTo>
                  <a:pt x="428004" y="3739982"/>
                </a:moveTo>
                <a:cubicBezTo>
                  <a:pt x="385332" y="3739982"/>
                  <a:pt x="394857" y="3769414"/>
                  <a:pt x="431337" y="3745601"/>
                </a:cubicBezTo>
                <a:cubicBezTo>
                  <a:pt x="431147" y="3743411"/>
                  <a:pt x="432004" y="3741505"/>
                  <a:pt x="428004" y="3740077"/>
                </a:cubicBezTo>
                <a:close/>
                <a:moveTo>
                  <a:pt x="266745" y="3638350"/>
                </a:moveTo>
                <a:cubicBezTo>
                  <a:pt x="287510" y="3615871"/>
                  <a:pt x="366853" y="3642827"/>
                  <a:pt x="365043" y="3627110"/>
                </a:cubicBezTo>
                <a:cubicBezTo>
                  <a:pt x="356661" y="3620348"/>
                  <a:pt x="346470" y="3621967"/>
                  <a:pt x="336468" y="3621967"/>
                </a:cubicBezTo>
                <a:cubicBezTo>
                  <a:pt x="330658" y="3620538"/>
                  <a:pt x="335040" y="3616061"/>
                  <a:pt x="329420" y="3614537"/>
                </a:cubicBezTo>
                <a:lnTo>
                  <a:pt x="308084" y="3614537"/>
                </a:lnTo>
                <a:lnTo>
                  <a:pt x="297225" y="3622062"/>
                </a:lnTo>
                <a:cubicBezTo>
                  <a:pt x="247410" y="3624253"/>
                  <a:pt x="180258" y="3660162"/>
                  <a:pt x="279033" y="3645208"/>
                </a:cubicBezTo>
                <a:close/>
                <a:moveTo>
                  <a:pt x="234170" y="3728837"/>
                </a:moveTo>
                <a:cubicBezTo>
                  <a:pt x="235408" y="3724551"/>
                  <a:pt x="226359" y="3724551"/>
                  <a:pt x="227598" y="3728837"/>
                </a:cubicBezTo>
                <a:cubicBezTo>
                  <a:pt x="227026" y="3733314"/>
                  <a:pt x="235884" y="3732743"/>
                  <a:pt x="234170" y="3728932"/>
                </a:cubicBezTo>
                <a:close/>
                <a:moveTo>
                  <a:pt x="243695" y="3710359"/>
                </a:moveTo>
                <a:cubicBezTo>
                  <a:pt x="248267" y="3706644"/>
                  <a:pt x="248267" y="3706644"/>
                  <a:pt x="243695" y="3703025"/>
                </a:cubicBezTo>
                <a:lnTo>
                  <a:pt x="230836" y="3703025"/>
                </a:lnTo>
                <a:cubicBezTo>
                  <a:pt x="226074" y="3706644"/>
                  <a:pt x="226074" y="3706740"/>
                  <a:pt x="230836" y="3710359"/>
                </a:cubicBezTo>
                <a:close/>
                <a:moveTo>
                  <a:pt x="304941" y="3351838"/>
                </a:moveTo>
                <a:cubicBezTo>
                  <a:pt x="307122" y="3349942"/>
                  <a:pt x="309970" y="3349018"/>
                  <a:pt x="312846" y="3349266"/>
                </a:cubicBezTo>
                <a:lnTo>
                  <a:pt x="312846" y="3347361"/>
                </a:lnTo>
                <a:cubicBezTo>
                  <a:pt x="306369" y="3342789"/>
                  <a:pt x="293796" y="3337836"/>
                  <a:pt x="286748" y="3344218"/>
                </a:cubicBezTo>
                <a:cubicBezTo>
                  <a:pt x="284843" y="3355171"/>
                  <a:pt x="291225" y="3353076"/>
                  <a:pt x="304941" y="3351838"/>
                </a:cubicBezTo>
                <a:cubicBezTo>
                  <a:pt x="304255" y="3352305"/>
                  <a:pt x="303474" y="3352629"/>
                  <a:pt x="302655" y="3352790"/>
                </a:cubicBezTo>
                <a:cubicBezTo>
                  <a:pt x="306465" y="3352123"/>
                  <a:pt x="309322" y="3351362"/>
                  <a:pt x="312942" y="3351076"/>
                </a:cubicBezTo>
                <a:cubicBezTo>
                  <a:pt x="315704" y="3353076"/>
                  <a:pt x="319324" y="3354315"/>
                  <a:pt x="322467" y="3356410"/>
                </a:cubicBezTo>
                <a:lnTo>
                  <a:pt x="329229" y="3353076"/>
                </a:lnTo>
                <a:cubicBezTo>
                  <a:pt x="337802" y="3359458"/>
                  <a:pt x="348279" y="3353838"/>
                  <a:pt x="356661" y="3360505"/>
                </a:cubicBezTo>
                <a:lnTo>
                  <a:pt x="359424" y="3355267"/>
                </a:lnTo>
                <a:lnTo>
                  <a:pt x="352375" y="3350980"/>
                </a:lnTo>
                <a:lnTo>
                  <a:pt x="352375" y="3347361"/>
                </a:lnTo>
                <a:lnTo>
                  <a:pt x="342850" y="3342313"/>
                </a:lnTo>
                <a:cubicBezTo>
                  <a:pt x="334306" y="3345885"/>
                  <a:pt x="325296" y="3348228"/>
                  <a:pt x="316085" y="3349266"/>
                </a:cubicBezTo>
                <a:cubicBezTo>
                  <a:pt x="314180" y="3349266"/>
                  <a:pt x="311894" y="3348695"/>
                  <a:pt x="312846" y="3350790"/>
                </a:cubicBezTo>
                <a:cubicBezTo>
                  <a:pt x="310313" y="3351380"/>
                  <a:pt x="307732" y="3351762"/>
                  <a:pt x="305131" y="3351933"/>
                </a:cubicBezTo>
                <a:close/>
                <a:moveTo>
                  <a:pt x="330087" y="3308213"/>
                </a:moveTo>
                <a:lnTo>
                  <a:pt x="339135" y="3303165"/>
                </a:lnTo>
                <a:cubicBezTo>
                  <a:pt x="340374" y="3294783"/>
                  <a:pt x="324658" y="3297069"/>
                  <a:pt x="320085" y="3299260"/>
                </a:cubicBezTo>
                <a:lnTo>
                  <a:pt x="320085" y="3302784"/>
                </a:lnTo>
                <a:cubicBezTo>
                  <a:pt x="323067" y="3305298"/>
                  <a:pt x="326534" y="3307185"/>
                  <a:pt x="330277" y="3308309"/>
                </a:cubicBezTo>
                <a:close/>
                <a:moveTo>
                  <a:pt x="355804" y="272119"/>
                </a:moveTo>
                <a:cubicBezTo>
                  <a:pt x="357709" y="272119"/>
                  <a:pt x="359900" y="269834"/>
                  <a:pt x="355804" y="268500"/>
                </a:cubicBezTo>
                <a:cubicBezTo>
                  <a:pt x="353709" y="269452"/>
                  <a:pt x="351613" y="270881"/>
                  <a:pt x="355804" y="272119"/>
                </a:cubicBezTo>
                <a:close/>
                <a:moveTo>
                  <a:pt x="362281" y="3397272"/>
                </a:moveTo>
                <a:cubicBezTo>
                  <a:pt x="357709" y="3400987"/>
                  <a:pt x="357709" y="3400987"/>
                  <a:pt x="362281" y="3404606"/>
                </a:cubicBezTo>
                <a:cubicBezTo>
                  <a:pt x="369901" y="3402511"/>
                  <a:pt x="392666" y="3410226"/>
                  <a:pt x="390856" y="3398605"/>
                </a:cubicBezTo>
                <a:cubicBezTo>
                  <a:pt x="381522" y="3389462"/>
                  <a:pt x="372759" y="3396891"/>
                  <a:pt x="362281" y="3397272"/>
                </a:cubicBezTo>
                <a:close/>
                <a:moveTo>
                  <a:pt x="378759" y="3325358"/>
                </a:moveTo>
                <a:cubicBezTo>
                  <a:pt x="374778" y="3322691"/>
                  <a:pt x="369596" y="3322691"/>
                  <a:pt x="365615" y="3325358"/>
                </a:cubicBezTo>
                <a:cubicBezTo>
                  <a:pt x="369596" y="3328025"/>
                  <a:pt x="374778" y="3328025"/>
                  <a:pt x="378759" y="3325358"/>
                </a:cubicBezTo>
                <a:close/>
                <a:moveTo>
                  <a:pt x="457531" y="23422"/>
                </a:moveTo>
                <a:lnTo>
                  <a:pt x="457531" y="19802"/>
                </a:lnTo>
                <a:cubicBezTo>
                  <a:pt x="439815" y="10277"/>
                  <a:pt x="421622" y="18659"/>
                  <a:pt x="402096" y="17897"/>
                </a:cubicBezTo>
                <a:cubicBezTo>
                  <a:pt x="396952" y="21612"/>
                  <a:pt x="396952" y="21612"/>
                  <a:pt x="402096" y="25232"/>
                </a:cubicBezTo>
                <a:cubicBezTo>
                  <a:pt x="408858" y="26308"/>
                  <a:pt x="415783" y="25136"/>
                  <a:pt x="421812" y="21897"/>
                </a:cubicBezTo>
                <a:cubicBezTo>
                  <a:pt x="433223" y="26317"/>
                  <a:pt x="445777" y="26851"/>
                  <a:pt x="457531" y="23422"/>
                </a:cubicBezTo>
                <a:close/>
                <a:moveTo>
                  <a:pt x="429909" y="3446326"/>
                </a:moveTo>
                <a:cubicBezTo>
                  <a:pt x="414954" y="3440516"/>
                  <a:pt x="418002" y="3453660"/>
                  <a:pt x="429909" y="3447564"/>
                </a:cubicBezTo>
                <a:cubicBezTo>
                  <a:pt x="429909" y="3447183"/>
                  <a:pt x="430385" y="3446612"/>
                  <a:pt x="429909" y="3446326"/>
                </a:cubicBezTo>
                <a:close/>
                <a:moveTo>
                  <a:pt x="398952" y="3544624"/>
                </a:moveTo>
                <a:lnTo>
                  <a:pt x="418002" y="3535766"/>
                </a:lnTo>
                <a:cubicBezTo>
                  <a:pt x="420574" y="3522240"/>
                  <a:pt x="402286" y="3524812"/>
                  <a:pt x="394476" y="3529860"/>
                </a:cubicBezTo>
                <a:cubicBezTo>
                  <a:pt x="387046" y="3531193"/>
                  <a:pt x="381712" y="3524621"/>
                  <a:pt x="374759" y="3526526"/>
                </a:cubicBezTo>
                <a:cubicBezTo>
                  <a:pt x="356376" y="3533480"/>
                  <a:pt x="333230" y="3528431"/>
                  <a:pt x="319419" y="3543766"/>
                </a:cubicBezTo>
                <a:cubicBezTo>
                  <a:pt x="310751" y="3553291"/>
                  <a:pt x="290844" y="3547577"/>
                  <a:pt x="279699" y="3557578"/>
                </a:cubicBezTo>
                <a:cubicBezTo>
                  <a:pt x="280176" y="3559292"/>
                  <a:pt x="278080" y="3561673"/>
                  <a:pt x="282081" y="3562436"/>
                </a:cubicBezTo>
                <a:cubicBezTo>
                  <a:pt x="320181" y="3554816"/>
                  <a:pt x="357328" y="3540528"/>
                  <a:pt x="398571" y="3544624"/>
                </a:cubicBezTo>
                <a:lnTo>
                  <a:pt x="398000" y="3544624"/>
                </a:lnTo>
                <a:cubicBezTo>
                  <a:pt x="400381" y="3544433"/>
                  <a:pt x="401334" y="3544529"/>
                  <a:pt x="399048" y="3544624"/>
                </a:cubicBezTo>
                <a:close/>
                <a:moveTo>
                  <a:pt x="290177" y="3459946"/>
                </a:moveTo>
                <a:cubicBezTo>
                  <a:pt x="271127" y="3474234"/>
                  <a:pt x="365329" y="3462995"/>
                  <a:pt x="371901" y="3460804"/>
                </a:cubicBezTo>
                <a:cubicBezTo>
                  <a:pt x="352947" y="3447278"/>
                  <a:pt x="316085" y="3465757"/>
                  <a:pt x="290272" y="3459946"/>
                </a:cubicBezTo>
                <a:close/>
                <a:moveTo>
                  <a:pt x="314085" y="3414417"/>
                </a:moveTo>
                <a:cubicBezTo>
                  <a:pt x="314666" y="3414979"/>
                  <a:pt x="315389" y="3415370"/>
                  <a:pt x="316180" y="3415560"/>
                </a:cubicBezTo>
                <a:cubicBezTo>
                  <a:pt x="323800" y="3413084"/>
                  <a:pt x="312084" y="3410512"/>
                  <a:pt x="314180" y="3414417"/>
                </a:cubicBezTo>
                <a:close/>
                <a:moveTo>
                  <a:pt x="342660" y="3448802"/>
                </a:moveTo>
                <a:cubicBezTo>
                  <a:pt x="351518" y="3448802"/>
                  <a:pt x="374568" y="3450993"/>
                  <a:pt x="356566" y="3441468"/>
                </a:cubicBezTo>
                <a:lnTo>
                  <a:pt x="342469" y="3441468"/>
                </a:lnTo>
                <a:cubicBezTo>
                  <a:pt x="337992" y="3445183"/>
                  <a:pt x="337992" y="3445183"/>
                  <a:pt x="342755" y="3448802"/>
                </a:cubicBezTo>
                <a:close/>
                <a:moveTo>
                  <a:pt x="329134" y="3504143"/>
                </a:moveTo>
                <a:cubicBezTo>
                  <a:pt x="323533" y="3503819"/>
                  <a:pt x="318028" y="3505619"/>
                  <a:pt x="313704" y="3509191"/>
                </a:cubicBezTo>
                <a:cubicBezTo>
                  <a:pt x="317609" y="3513382"/>
                  <a:pt x="324181" y="3510906"/>
                  <a:pt x="329420" y="3511477"/>
                </a:cubicBezTo>
                <a:cubicBezTo>
                  <a:pt x="334087" y="3507667"/>
                  <a:pt x="334087" y="3507667"/>
                  <a:pt x="329229" y="3504143"/>
                </a:cubicBezTo>
                <a:close/>
                <a:moveTo>
                  <a:pt x="292653" y="3483092"/>
                </a:moveTo>
                <a:cubicBezTo>
                  <a:pt x="293320" y="3493951"/>
                  <a:pt x="318085" y="3489664"/>
                  <a:pt x="326277" y="3487474"/>
                </a:cubicBezTo>
                <a:cubicBezTo>
                  <a:pt x="324372" y="3476615"/>
                  <a:pt x="303607" y="3483187"/>
                  <a:pt x="292749" y="3483092"/>
                </a:cubicBezTo>
                <a:close/>
                <a:moveTo>
                  <a:pt x="373330" y="3480806"/>
                </a:moveTo>
                <a:cubicBezTo>
                  <a:pt x="376721" y="3482616"/>
                  <a:pt x="380798" y="3482616"/>
                  <a:pt x="384189" y="3480806"/>
                </a:cubicBezTo>
                <a:cubicBezTo>
                  <a:pt x="384760" y="3476996"/>
                  <a:pt x="371616" y="3477282"/>
                  <a:pt x="373425" y="3480806"/>
                </a:cubicBezTo>
                <a:close/>
                <a:moveTo>
                  <a:pt x="395333" y="3279258"/>
                </a:moveTo>
                <a:cubicBezTo>
                  <a:pt x="390380" y="3282877"/>
                  <a:pt x="390380" y="3282877"/>
                  <a:pt x="395333" y="3286687"/>
                </a:cubicBezTo>
                <a:lnTo>
                  <a:pt x="408192" y="3286687"/>
                </a:lnTo>
                <a:cubicBezTo>
                  <a:pt x="413145" y="3283162"/>
                  <a:pt x="413145" y="3283067"/>
                  <a:pt x="408192" y="3279258"/>
                </a:cubicBezTo>
                <a:close/>
                <a:moveTo>
                  <a:pt x="285891" y="3391748"/>
                </a:moveTo>
                <a:lnTo>
                  <a:pt x="288653" y="3397082"/>
                </a:lnTo>
                <a:lnTo>
                  <a:pt x="304083" y="3397082"/>
                </a:lnTo>
                <a:cubicBezTo>
                  <a:pt x="309598" y="3393167"/>
                  <a:pt x="316514" y="3391748"/>
                  <a:pt x="323133" y="3393176"/>
                </a:cubicBezTo>
                <a:cubicBezTo>
                  <a:pt x="323133" y="3393176"/>
                  <a:pt x="323895" y="3393176"/>
                  <a:pt x="322371" y="3392129"/>
                </a:cubicBezTo>
                <a:lnTo>
                  <a:pt x="325038" y="3392129"/>
                </a:lnTo>
                <a:cubicBezTo>
                  <a:pt x="324467" y="3390414"/>
                  <a:pt x="317895" y="3388224"/>
                  <a:pt x="319133" y="3391176"/>
                </a:cubicBezTo>
                <a:lnTo>
                  <a:pt x="314275" y="3389938"/>
                </a:lnTo>
                <a:cubicBezTo>
                  <a:pt x="329991" y="3387842"/>
                  <a:pt x="302845" y="3384889"/>
                  <a:pt x="298083" y="3386318"/>
                </a:cubicBezTo>
                <a:lnTo>
                  <a:pt x="298559" y="3386318"/>
                </a:lnTo>
                <a:cubicBezTo>
                  <a:pt x="297321" y="3386318"/>
                  <a:pt x="296273" y="3386318"/>
                  <a:pt x="298083" y="3386318"/>
                </a:cubicBezTo>
                <a:close/>
                <a:moveTo>
                  <a:pt x="283224" y="3515001"/>
                </a:moveTo>
                <a:cubicBezTo>
                  <a:pt x="280366" y="3517287"/>
                  <a:pt x="275889" y="3518621"/>
                  <a:pt x="273699" y="3521287"/>
                </a:cubicBezTo>
                <a:cubicBezTo>
                  <a:pt x="276366" y="3532337"/>
                  <a:pt x="292082" y="3530812"/>
                  <a:pt x="299416" y="3524716"/>
                </a:cubicBezTo>
                <a:cubicBezTo>
                  <a:pt x="294301" y="3521078"/>
                  <a:pt x="288920" y="3517830"/>
                  <a:pt x="283319" y="3515001"/>
                </a:cubicBezTo>
                <a:close/>
                <a:moveTo>
                  <a:pt x="271317" y="3571198"/>
                </a:moveTo>
                <a:cubicBezTo>
                  <a:pt x="262459" y="3571198"/>
                  <a:pt x="255316" y="3563579"/>
                  <a:pt x="246933" y="3568722"/>
                </a:cubicBezTo>
                <a:cubicBezTo>
                  <a:pt x="236837" y="3573580"/>
                  <a:pt x="229503" y="3564150"/>
                  <a:pt x="218358" y="3566912"/>
                </a:cubicBezTo>
                <a:cubicBezTo>
                  <a:pt x="213691" y="3571198"/>
                  <a:pt x="186545" y="3571580"/>
                  <a:pt x="198546" y="3581486"/>
                </a:cubicBezTo>
                <a:cubicBezTo>
                  <a:pt x="222835" y="3584534"/>
                  <a:pt x="247791" y="3570532"/>
                  <a:pt x="270746" y="3581486"/>
                </a:cubicBezTo>
                <a:lnTo>
                  <a:pt x="280271" y="3576056"/>
                </a:lnTo>
                <a:cubicBezTo>
                  <a:pt x="277461" y="3574189"/>
                  <a:pt x="274499" y="3572561"/>
                  <a:pt x="271413" y="3571198"/>
                </a:cubicBezTo>
                <a:close/>
                <a:moveTo>
                  <a:pt x="449816" y="4474740"/>
                </a:moveTo>
                <a:cubicBezTo>
                  <a:pt x="456007" y="4477693"/>
                  <a:pt x="476581" y="4492076"/>
                  <a:pt x="477153" y="4478836"/>
                </a:cubicBezTo>
                <a:cubicBezTo>
                  <a:pt x="469247" y="4475121"/>
                  <a:pt x="463246" y="4468359"/>
                  <a:pt x="453626" y="4469311"/>
                </a:cubicBezTo>
                <a:close/>
                <a:moveTo>
                  <a:pt x="483439" y="130387"/>
                </a:moveTo>
                <a:cubicBezTo>
                  <a:pt x="480448" y="128063"/>
                  <a:pt x="477010" y="126377"/>
                  <a:pt x="473343" y="125434"/>
                </a:cubicBezTo>
                <a:lnTo>
                  <a:pt x="463818" y="130197"/>
                </a:lnTo>
                <a:lnTo>
                  <a:pt x="463818" y="137531"/>
                </a:lnTo>
                <a:cubicBezTo>
                  <a:pt x="467771" y="140151"/>
                  <a:pt x="472914" y="140151"/>
                  <a:pt x="476867" y="137531"/>
                </a:cubicBezTo>
                <a:lnTo>
                  <a:pt x="476867" y="134007"/>
                </a:lnTo>
                <a:close/>
                <a:moveTo>
                  <a:pt x="182640" y="3770747"/>
                </a:moveTo>
                <a:cubicBezTo>
                  <a:pt x="183592" y="3775034"/>
                  <a:pt x="196641" y="3773605"/>
                  <a:pt x="200166" y="3771795"/>
                </a:cubicBezTo>
                <a:cubicBezTo>
                  <a:pt x="199308" y="3767795"/>
                  <a:pt x="186259" y="3768937"/>
                  <a:pt x="182735" y="3770747"/>
                </a:cubicBezTo>
                <a:close/>
                <a:moveTo>
                  <a:pt x="166161" y="3817325"/>
                </a:moveTo>
                <a:cubicBezTo>
                  <a:pt x="184164" y="3816086"/>
                  <a:pt x="203690" y="3819230"/>
                  <a:pt x="220835" y="3815515"/>
                </a:cubicBezTo>
                <a:lnTo>
                  <a:pt x="220835" y="3811609"/>
                </a:lnTo>
                <a:lnTo>
                  <a:pt x="211310" y="3806657"/>
                </a:lnTo>
                <a:lnTo>
                  <a:pt x="204833" y="3809800"/>
                </a:lnTo>
                <a:cubicBezTo>
                  <a:pt x="191317" y="3803532"/>
                  <a:pt x="175601" y="3804170"/>
                  <a:pt x="162637" y="3811515"/>
                </a:cubicBezTo>
                <a:cubicBezTo>
                  <a:pt x="161580" y="3813391"/>
                  <a:pt x="162246" y="3815772"/>
                  <a:pt x="164132" y="3816829"/>
                </a:cubicBezTo>
                <a:cubicBezTo>
                  <a:pt x="164780" y="3817191"/>
                  <a:pt x="165514" y="3817362"/>
                  <a:pt x="166257" y="3817325"/>
                </a:cubicBezTo>
                <a:close/>
                <a:moveTo>
                  <a:pt x="227598" y="3836375"/>
                </a:moveTo>
                <a:cubicBezTo>
                  <a:pt x="225978" y="3827707"/>
                  <a:pt x="211405" y="3833327"/>
                  <a:pt x="204737" y="3831802"/>
                </a:cubicBezTo>
                <a:cubicBezTo>
                  <a:pt x="196165" y="3835803"/>
                  <a:pt x="206262" y="3840566"/>
                  <a:pt x="210072" y="3842852"/>
                </a:cubicBezTo>
                <a:lnTo>
                  <a:pt x="224264" y="3842852"/>
                </a:lnTo>
                <a:cubicBezTo>
                  <a:pt x="227979" y="3839994"/>
                  <a:pt x="227693" y="3839994"/>
                  <a:pt x="227693" y="3836660"/>
                </a:cubicBezTo>
                <a:close/>
                <a:moveTo>
                  <a:pt x="319895" y="3774367"/>
                </a:moveTo>
                <a:cubicBezTo>
                  <a:pt x="315199" y="3771004"/>
                  <a:pt x="309579" y="3769176"/>
                  <a:pt x="303798" y="3769128"/>
                </a:cubicBezTo>
                <a:cubicBezTo>
                  <a:pt x="274366" y="3783701"/>
                  <a:pt x="242171" y="3776462"/>
                  <a:pt x="210738" y="3776653"/>
                </a:cubicBezTo>
                <a:cubicBezTo>
                  <a:pt x="199204" y="3784606"/>
                  <a:pt x="185888" y="3789607"/>
                  <a:pt x="171972" y="3791226"/>
                </a:cubicBezTo>
                <a:cubicBezTo>
                  <a:pt x="166924" y="3795036"/>
                  <a:pt x="166924" y="3795036"/>
                  <a:pt x="171972" y="3798560"/>
                </a:cubicBezTo>
                <a:cubicBezTo>
                  <a:pt x="178744" y="3799646"/>
                  <a:pt x="185678" y="3798436"/>
                  <a:pt x="191688" y="3795131"/>
                </a:cubicBezTo>
                <a:cubicBezTo>
                  <a:pt x="201213" y="3799894"/>
                  <a:pt x="201213" y="3799989"/>
                  <a:pt x="210167" y="3795131"/>
                </a:cubicBezTo>
                <a:cubicBezTo>
                  <a:pt x="226264" y="3793226"/>
                  <a:pt x="243504" y="3798465"/>
                  <a:pt x="256935" y="3787416"/>
                </a:cubicBezTo>
                <a:cubicBezTo>
                  <a:pt x="265698" y="3791607"/>
                  <a:pt x="295035" y="3796941"/>
                  <a:pt x="293320" y="3782368"/>
                </a:cubicBezTo>
                <a:cubicBezTo>
                  <a:pt x="300369" y="3774367"/>
                  <a:pt x="312561" y="3779129"/>
                  <a:pt x="319990" y="3774652"/>
                </a:cubicBezTo>
                <a:close/>
                <a:moveTo>
                  <a:pt x="345231" y="3717217"/>
                </a:moveTo>
                <a:cubicBezTo>
                  <a:pt x="330563" y="3721884"/>
                  <a:pt x="319228" y="3705596"/>
                  <a:pt x="306274" y="3711692"/>
                </a:cubicBezTo>
                <a:cubicBezTo>
                  <a:pt x="300750" y="3717502"/>
                  <a:pt x="248076" y="3714740"/>
                  <a:pt x="263888" y="3728266"/>
                </a:cubicBezTo>
                <a:cubicBezTo>
                  <a:pt x="271127" y="3726170"/>
                  <a:pt x="300083" y="3730266"/>
                  <a:pt x="279509" y="3735600"/>
                </a:cubicBezTo>
                <a:cubicBezTo>
                  <a:pt x="258982" y="3738905"/>
                  <a:pt x="238170" y="3740086"/>
                  <a:pt x="217406" y="3739124"/>
                </a:cubicBezTo>
                <a:cubicBezTo>
                  <a:pt x="204833" y="3730647"/>
                  <a:pt x="198356" y="3740172"/>
                  <a:pt x="187402" y="3745220"/>
                </a:cubicBezTo>
                <a:lnTo>
                  <a:pt x="190450" y="3750268"/>
                </a:lnTo>
                <a:cubicBezTo>
                  <a:pt x="234170" y="3743887"/>
                  <a:pt x="278461" y="3754745"/>
                  <a:pt x="319514" y="3740743"/>
                </a:cubicBezTo>
                <a:lnTo>
                  <a:pt x="319514" y="3737029"/>
                </a:lnTo>
                <a:cubicBezTo>
                  <a:pt x="312084" y="3733123"/>
                  <a:pt x="301702" y="3737029"/>
                  <a:pt x="294844" y="3730552"/>
                </a:cubicBezTo>
                <a:cubicBezTo>
                  <a:pt x="294368" y="3724551"/>
                  <a:pt x="311989" y="3730552"/>
                  <a:pt x="316371" y="3724170"/>
                </a:cubicBezTo>
                <a:cubicBezTo>
                  <a:pt x="323229" y="3725980"/>
                  <a:pt x="369996" y="3726170"/>
                  <a:pt x="345327" y="3717884"/>
                </a:cubicBezTo>
                <a:close/>
                <a:moveTo>
                  <a:pt x="369330" y="3676545"/>
                </a:moveTo>
                <a:cubicBezTo>
                  <a:pt x="379712" y="3673974"/>
                  <a:pt x="400858" y="3682546"/>
                  <a:pt x="404953" y="3671687"/>
                </a:cubicBezTo>
                <a:cubicBezTo>
                  <a:pt x="393495" y="3665077"/>
                  <a:pt x="380998" y="3660476"/>
                  <a:pt x="367996" y="3658066"/>
                </a:cubicBezTo>
                <a:lnTo>
                  <a:pt x="356757" y="3666068"/>
                </a:lnTo>
                <a:cubicBezTo>
                  <a:pt x="347708" y="3659686"/>
                  <a:pt x="338754" y="3662543"/>
                  <a:pt x="329134" y="3661972"/>
                </a:cubicBezTo>
                <a:cubicBezTo>
                  <a:pt x="318018" y="3667506"/>
                  <a:pt x="305608" y="3669935"/>
                  <a:pt x="293225" y="3669020"/>
                </a:cubicBezTo>
                <a:lnTo>
                  <a:pt x="293225" y="3663782"/>
                </a:lnTo>
                <a:cubicBezTo>
                  <a:pt x="286272" y="3661019"/>
                  <a:pt x="286272" y="3661019"/>
                  <a:pt x="280176" y="3663782"/>
                </a:cubicBezTo>
                <a:lnTo>
                  <a:pt x="280176" y="3674640"/>
                </a:lnTo>
                <a:cubicBezTo>
                  <a:pt x="284176" y="3677402"/>
                  <a:pt x="289701" y="3679117"/>
                  <a:pt x="291987" y="3682070"/>
                </a:cubicBezTo>
                <a:lnTo>
                  <a:pt x="283795" y="3687499"/>
                </a:lnTo>
                <a:cubicBezTo>
                  <a:pt x="272746" y="3685308"/>
                  <a:pt x="276080" y="3693118"/>
                  <a:pt x="267126" y="3697024"/>
                </a:cubicBezTo>
                <a:lnTo>
                  <a:pt x="273508" y="3700929"/>
                </a:lnTo>
                <a:cubicBezTo>
                  <a:pt x="276080" y="3714550"/>
                  <a:pt x="295892" y="3700929"/>
                  <a:pt x="305322" y="3702739"/>
                </a:cubicBezTo>
                <a:cubicBezTo>
                  <a:pt x="316371" y="3703405"/>
                  <a:pt x="312180" y="3695976"/>
                  <a:pt x="312942" y="3689785"/>
                </a:cubicBezTo>
                <a:cubicBezTo>
                  <a:pt x="310084" y="3687880"/>
                  <a:pt x="304750" y="3686546"/>
                  <a:pt x="309608" y="3684355"/>
                </a:cubicBezTo>
                <a:cubicBezTo>
                  <a:pt x="329801" y="3685146"/>
                  <a:pt x="349984" y="3682736"/>
                  <a:pt x="369425" y="3677212"/>
                </a:cubicBezTo>
                <a:close/>
                <a:moveTo>
                  <a:pt x="449721" y="4588088"/>
                </a:moveTo>
                <a:cubicBezTo>
                  <a:pt x="431471" y="4580278"/>
                  <a:pt x="411468" y="4577610"/>
                  <a:pt x="391809" y="4580182"/>
                </a:cubicBezTo>
                <a:lnTo>
                  <a:pt x="391809" y="4588660"/>
                </a:lnTo>
                <a:cubicBezTo>
                  <a:pt x="399429" y="4591612"/>
                  <a:pt x="399524" y="4591612"/>
                  <a:pt x="407906" y="4587040"/>
                </a:cubicBezTo>
                <a:cubicBezTo>
                  <a:pt x="420384" y="4585230"/>
                  <a:pt x="439434" y="4597422"/>
                  <a:pt x="449816" y="4588754"/>
                </a:cubicBezTo>
                <a:close/>
                <a:moveTo>
                  <a:pt x="495726" y="4562275"/>
                </a:moveTo>
                <a:cubicBezTo>
                  <a:pt x="481439" y="4561323"/>
                  <a:pt x="455531" y="4556179"/>
                  <a:pt x="445530" y="4567228"/>
                </a:cubicBezTo>
                <a:cubicBezTo>
                  <a:pt x="459912" y="4568847"/>
                  <a:pt x="485820" y="4573991"/>
                  <a:pt x="495822" y="4562941"/>
                </a:cubicBezTo>
                <a:close/>
                <a:moveTo>
                  <a:pt x="496679" y="39424"/>
                </a:moveTo>
                <a:cubicBezTo>
                  <a:pt x="487916" y="40281"/>
                  <a:pt x="452769" y="35423"/>
                  <a:pt x="472771" y="46758"/>
                </a:cubicBezTo>
                <a:lnTo>
                  <a:pt x="500299" y="46758"/>
                </a:lnTo>
                <a:cubicBezTo>
                  <a:pt x="506109" y="44948"/>
                  <a:pt x="504394" y="39519"/>
                  <a:pt x="496584" y="40091"/>
                </a:cubicBezTo>
                <a:close/>
                <a:moveTo>
                  <a:pt x="532874" y="4472645"/>
                </a:moveTo>
                <a:lnTo>
                  <a:pt x="526492" y="4472645"/>
                </a:lnTo>
                <a:cubicBezTo>
                  <a:pt x="521825" y="4476360"/>
                  <a:pt x="521825" y="4476360"/>
                  <a:pt x="526492" y="4479979"/>
                </a:cubicBezTo>
                <a:lnTo>
                  <a:pt x="532969" y="4479979"/>
                </a:lnTo>
                <a:cubicBezTo>
                  <a:pt x="537732" y="4476930"/>
                  <a:pt x="537732" y="4476930"/>
                  <a:pt x="532969" y="4473311"/>
                </a:cubicBezTo>
                <a:close/>
                <a:moveTo>
                  <a:pt x="549447" y="131530"/>
                </a:moveTo>
                <a:cubicBezTo>
                  <a:pt x="550686" y="127244"/>
                  <a:pt x="541637" y="127339"/>
                  <a:pt x="542875" y="131530"/>
                </a:cubicBezTo>
                <a:cubicBezTo>
                  <a:pt x="542399" y="136674"/>
                  <a:pt x="551257" y="136007"/>
                  <a:pt x="549543" y="132197"/>
                </a:cubicBezTo>
                <a:close/>
                <a:moveTo>
                  <a:pt x="588881" y="3785321"/>
                </a:moveTo>
                <a:cubicBezTo>
                  <a:pt x="580404" y="3782368"/>
                  <a:pt x="571164" y="3782368"/>
                  <a:pt x="562687" y="3785321"/>
                </a:cubicBezTo>
                <a:cubicBezTo>
                  <a:pt x="563259" y="3796941"/>
                  <a:pt x="582975" y="3790750"/>
                  <a:pt x="588976" y="3785987"/>
                </a:cubicBezTo>
                <a:close/>
                <a:moveTo>
                  <a:pt x="569164" y="3673021"/>
                </a:moveTo>
                <a:cubicBezTo>
                  <a:pt x="569164" y="3680260"/>
                  <a:pt x="578689" y="3673021"/>
                  <a:pt x="582213" y="3671021"/>
                </a:cubicBezTo>
                <a:cubicBezTo>
                  <a:pt x="578241" y="3668449"/>
                  <a:pt x="573136" y="3668449"/>
                  <a:pt x="569164" y="3671021"/>
                </a:cubicBezTo>
                <a:cubicBezTo>
                  <a:pt x="569402" y="3671888"/>
                  <a:pt x="569440" y="3672802"/>
                  <a:pt x="569259" y="3673687"/>
                </a:cubicBezTo>
                <a:close/>
                <a:moveTo>
                  <a:pt x="588881" y="3744840"/>
                </a:moveTo>
                <a:cubicBezTo>
                  <a:pt x="584899" y="3742172"/>
                  <a:pt x="579718" y="3742172"/>
                  <a:pt x="575736" y="3744840"/>
                </a:cubicBezTo>
                <a:cubicBezTo>
                  <a:pt x="579632" y="3747649"/>
                  <a:pt x="584814" y="3747916"/>
                  <a:pt x="588976" y="3745506"/>
                </a:cubicBezTo>
                <a:close/>
                <a:moveTo>
                  <a:pt x="608693" y="3641588"/>
                </a:moveTo>
                <a:cubicBezTo>
                  <a:pt x="599168" y="3635778"/>
                  <a:pt x="546114" y="3646160"/>
                  <a:pt x="559639" y="3658162"/>
                </a:cubicBezTo>
                <a:cubicBezTo>
                  <a:pt x="577832" y="3660448"/>
                  <a:pt x="593739" y="3649780"/>
                  <a:pt x="608788" y="3642255"/>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437" name="Google Shape;437;p21"/>
          <p:cNvSpPr/>
          <p:nvPr/>
        </p:nvSpPr>
        <p:spPr>
          <a:xfrm flipH="1">
            <a:off x="5435078" y="-79"/>
            <a:ext cx="449059" cy="6863371"/>
          </a:xfrm>
          <a:custGeom>
            <a:rect b="b" l="l" r="r" t="t"/>
            <a:pathLst>
              <a:path extrusionOk="0" h="4606289" w="670237">
                <a:moveTo>
                  <a:pt x="638371" y="4605709"/>
                </a:moveTo>
                <a:lnTo>
                  <a:pt x="40486" y="4605709"/>
                </a:lnTo>
                <a:lnTo>
                  <a:pt x="40486" y="4600280"/>
                </a:lnTo>
                <a:lnTo>
                  <a:pt x="46678" y="4596374"/>
                </a:lnTo>
                <a:lnTo>
                  <a:pt x="40867" y="4592564"/>
                </a:lnTo>
                <a:cubicBezTo>
                  <a:pt x="48297" y="4590564"/>
                  <a:pt x="46582" y="4584659"/>
                  <a:pt x="47344" y="4579610"/>
                </a:cubicBezTo>
                <a:cubicBezTo>
                  <a:pt x="41153" y="4573609"/>
                  <a:pt x="36200" y="4572180"/>
                  <a:pt x="46868" y="4566942"/>
                </a:cubicBezTo>
                <a:lnTo>
                  <a:pt x="46868" y="4534080"/>
                </a:lnTo>
                <a:lnTo>
                  <a:pt x="53631" y="4530081"/>
                </a:lnTo>
                <a:lnTo>
                  <a:pt x="53631" y="4526461"/>
                </a:lnTo>
                <a:lnTo>
                  <a:pt x="46868" y="4522365"/>
                </a:lnTo>
                <a:lnTo>
                  <a:pt x="46868" y="4515412"/>
                </a:lnTo>
                <a:lnTo>
                  <a:pt x="40867" y="4511602"/>
                </a:lnTo>
                <a:lnTo>
                  <a:pt x="40867" y="4504076"/>
                </a:lnTo>
                <a:lnTo>
                  <a:pt x="46582" y="4500934"/>
                </a:lnTo>
                <a:cubicBezTo>
                  <a:pt x="48011" y="4493504"/>
                  <a:pt x="46582" y="4485599"/>
                  <a:pt x="47630" y="4478169"/>
                </a:cubicBezTo>
                <a:lnTo>
                  <a:pt x="53250" y="4475026"/>
                </a:lnTo>
                <a:lnTo>
                  <a:pt x="53250" y="4463881"/>
                </a:lnTo>
                <a:lnTo>
                  <a:pt x="47249" y="4460071"/>
                </a:lnTo>
                <a:lnTo>
                  <a:pt x="47249" y="4430734"/>
                </a:lnTo>
                <a:lnTo>
                  <a:pt x="53726" y="4426829"/>
                </a:lnTo>
                <a:lnTo>
                  <a:pt x="53726" y="4415970"/>
                </a:lnTo>
                <a:lnTo>
                  <a:pt x="59917" y="4412066"/>
                </a:lnTo>
                <a:lnTo>
                  <a:pt x="59917" y="4405017"/>
                </a:lnTo>
                <a:cubicBezTo>
                  <a:pt x="52774" y="4401778"/>
                  <a:pt x="54679" y="4397683"/>
                  <a:pt x="48202" y="4394254"/>
                </a:cubicBezTo>
                <a:cubicBezTo>
                  <a:pt x="43915" y="4390730"/>
                  <a:pt x="50297" y="4388253"/>
                  <a:pt x="53631" y="4386443"/>
                </a:cubicBezTo>
                <a:cubicBezTo>
                  <a:pt x="53631" y="4378538"/>
                  <a:pt x="51059" y="4372918"/>
                  <a:pt x="63156" y="4373203"/>
                </a:cubicBezTo>
                <a:lnTo>
                  <a:pt x="73443" y="4368060"/>
                </a:lnTo>
                <a:cubicBezTo>
                  <a:pt x="66013" y="4363964"/>
                  <a:pt x="53250" y="4368631"/>
                  <a:pt x="48011" y="4360059"/>
                </a:cubicBezTo>
                <a:lnTo>
                  <a:pt x="52678" y="4357487"/>
                </a:lnTo>
                <a:cubicBezTo>
                  <a:pt x="46392" y="4352153"/>
                  <a:pt x="44106" y="4350343"/>
                  <a:pt x="53536" y="4345771"/>
                </a:cubicBezTo>
                <a:lnTo>
                  <a:pt x="53536" y="4320435"/>
                </a:lnTo>
                <a:cubicBezTo>
                  <a:pt x="59441" y="4317291"/>
                  <a:pt x="68109" y="4317673"/>
                  <a:pt x="73348" y="4312529"/>
                </a:cubicBezTo>
                <a:cubicBezTo>
                  <a:pt x="74014" y="4303004"/>
                  <a:pt x="58870" y="4311006"/>
                  <a:pt x="59155" y="4301099"/>
                </a:cubicBezTo>
                <a:lnTo>
                  <a:pt x="40105" y="4290622"/>
                </a:lnTo>
                <a:cubicBezTo>
                  <a:pt x="44582" y="4288050"/>
                  <a:pt x="49059" y="4285478"/>
                  <a:pt x="52774" y="4283192"/>
                </a:cubicBezTo>
                <a:lnTo>
                  <a:pt x="52774" y="4268333"/>
                </a:lnTo>
                <a:cubicBezTo>
                  <a:pt x="44201" y="4263095"/>
                  <a:pt x="44201" y="4262809"/>
                  <a:pt x="52774" y="4257665"/>
                </a:cubicBezTo>
                <a:lnTo>
                  <a:pt x="52774" y="4250141"/>
                </a:lnTo>
                <a:lnTo>
                  <a:pt x="46963" y="4246426"/>
                </a:lnTo>
                <a:lnTo>
                  <a:pt x="59346" y="4238901"/>
                </a:lnTo>
                <a:lnTo>
                  <a:pt x="52774" y="4234710"/>
                </a:lnTo>
                <a:lnTo>
                  <a:pt x="52774" y="4227756"/>
                </a:lnTo>
                <a:cubicBezTo>
                  <a:pt x="44201" y="4222518"/>
                  <a:pt x="44201" y="4222327"/>
                  <a:pt x="52774" y="4217088"/>
                </a:cubicBezTo>
                <a:lnTo>
                  <a:pt x="52774" y="4099550"/>
                </a:lnTo>
                <a:lnTo>
                  <a:pt x="59346" y="4095359"/>
                </a:lnTo>
                <a:lnTo>
                  <a:pt x="53250" y="4091549"/>
                </a:lnTo>
                <a:lnTo>
                  <a:pt x="59727" y="4087739"/>
                </a:lnTo>
                <a:cubicBezTo>
                  <a:pt x="59727" y="4086405"/>
                  <a:pt x="59727" y="4085167"/>
                  <a:pt x="59727" y="4084024"/>
                </a:cubicBezTo>
                <a:cubicBezTo>
                  <a:pt x="48964" y="4080595"/>
                  <a:pt x="54964" y="4066784"/>
                  <a:pt x="53536" y="4058402"/>
                </a:cubicBezTo>
                <a:cubicBezTo>
                  <a:pt x="66490" y="4052782"/>
                  <a:pt x="57631" y="4034113"/>
                  <a:pt x="60013" y="4022493"/>
                </a:cubicBezTo>
                <a:cubicBezTo>
                  <a:pt x="43793" y="4017254"/>
                  <a:pt x="26301" y="4017635"/>
                  <a:pt x="10292" y="4023445"/>
                </a:cubicBezTo>
                <a:cubicBezTo>
                  <a:pt x="-23141" y="4015159"/>
                  <a:pt x="41058" y="4015254"/>
                  <a:pt x="48392" y="4016016"/>
                </a:cubicBezTo>
                <a:lnTo>
                  <a:pt x="48392" y="4016016"/>
                </a:lnTo>
                <a:cubicBezTo>
                  <a:pt x="49345" y="4016016"/>
                  <a:pt x="49916" y="4016016"/>
                  <a:pt x="48392" y="4016016"/>
                </a:cubicBezTo>
                <a:lnTo>
                  <a:pt x="59727" y="4010872"/>
                </a:lnTo>
                <a:lnTo>
                  <a:pt x="59727" y="3981059"/>
                </a:lnTo>
                <a:lnTo>
                  <a:pt x="53726" y="3977154"/>
                </a:lnTo>
                <a:cubicBezTo>
                  <a:pt x="58393" y="3973439"/>
                  <a:pt x="66680" y="3972963"/>
                  <a:pt x="66490" y="3966676"/>
                </a:cubicBezTo>
                <a:lnTo>
                  <a:pt x="60013" y="3962580"/>
                </a:lnTo>
                <a:lnTo>
                  <a:pt x="60013" y="3793226"/>
                </a:lnTo>
                <a:lnTo>
                  <a:pt x="66394" y="3789321"/>
                </a:lnTo>
                <a:lnTo>
                  <a:pt x="66394" y="3785796"/>
                </a:lnTo>
                <a:lnTo>
                  <a:pt x="60203" y="3781987"/>
                </a:lnTo>
                <a:lnTo>
                  <a:pt x="60203" y="3745030"/>
                </a:lnTo>
                <a:cubicBezTo>
                  <a:pt x="68776" y="3739791"/>
                  <a:pt x="68871" y="3739505"/>
                  <a:pt x="60965" y="3734742"/>
                </a:cubicBezTo>
                <a:cubicBezTo>
                  <a:pt x="59060" y="3731123"/>
                  <a:pt x="60298" y="3727503"/>
                  <a:pt x="59917" y="3723598"/>
                </a:cubicBezTo>
                <a:lnTo>
                  <a:pt x="66204" y="3719312"/>
                </a:lnTo>
                <a:lnTo>
                  <a:pt x="66204" y="3693690"/>
                </a:lnTo>
                <a:lnTo>
                  <a:pt x="60013" y="3689880"/>
                </a:lnTo>
                <a:lnTo>
                  <a:pt x="60013" y="3679021"/>
                </a:lnTo>
                <a:lnTo>
                  <a:pt x="66394" y="3675116"/>
                </a:lnTo>
                <a:lnTo>
                  <a:pt x="66394" y="3642064"/>
                </a:lnTo>
                <a:lnTo>
                  <a:pt x="60013" y="3638159"/>
                </a:lnTo>
                <a:cubicBezTo>
                  <a:pt x="59251" y="3635206"/>
                  <a:pt x="60870" y="3633111"/>
                  <a:pt x="64870" y="3632063"/>
                </a:cubicBezTo>
                <a:cubicBezTo>
                  <a:pt x="66957" y="3629520"/>
                  <a:pt x="67224" y="3625939"/>
                  <a:pt x="65537" y="3623110"/>
                </a:cubicBezTo>
                <a:cubicBezTo>
                  <a:pt x="50488" y="3590915"/>
                  <a:pt x="64585" y="3540814"/>
                  <a:pt x="59917" y="3502428"/>
                </a:cubicBezTo>
                <a:lnTo>
                  <a:pt x="66204" y="3498237"/>
                </a:lnTo>
                <a:lnTo>
                  <a:pt x="66204" y="3435753"/>
                </a:lnTo>
                <a:lnTo>
                  <a:pt x="60013" y="3431848"/>
                </a:lnTo>
                <a:lnTo>
                  <a:pt x="60013" y="3424609"/>
                </a:lnTo>
                <a:lnTo>
                  <a:pt x="66394" y="3420704"/>
                </a:lnTo>
                <a:lnTo>
                  <a:pt x="66394" y="3417179"/>
                </a:lnTo>
                <a:lnTo>
                  <a:pt x="60203" y="3413369"/>
                </a:lnTo>
                <a:lnTo>
                  <a:pt x="60203" y="3391271"/>
                </a:lnTo>
                <a:cubicBezTo>
                  <a:pt x="68871" y="3386032"/>
                  <a:pt x="68871" y="3385746"/>
                  <a:pt x="60870" y="3380889"/>
                </a:cubicBezTo>
                <a:cubicBezTo>
                  <a:pt x="58298" y="3355838"/>
                  <a:pt x="60870" y="3329263"/>
                  <a:pt x="59917" y="3303355"/>
                </a:cubicBezTo>
                <a:lnTo>
                  <a:pt x="66013" y="3299355"/>
                </a:lnTo>
                <a:lnTo>
                  <a:pt x="60013" y="3295545"/>
                </a:lnTo>
                <a:lnTo>
                  <a:pt x="60013" y="3188769"/>
                </a:lnTo>
                <a:lnTo>
                  <a:pt x="66394" y="3184960"/>
                </a:lnTo>
                <a:lnTo>
                  <a:pt x="66394" y="3129810"/>
                </a:lnTo>
                <a:lnTo>
                  <a:pt x="59917" y="3125809"/>
                </a:lnTo>
                <a:cubicBezTo>
                  <a:pt x="59698" y="3123666"/>
                  <a:pt x="60839" y="3121609"/>
                  <a:pt x="62775" y="3120666"/>
                </a:cubicBezTo>
                <a:cubicBezTo>
                  <a:pt x="75919" y="3113808"/>
                  <a:pt x="48106" y="3111141"/>
                  <a:pt x="66204" y="3104092"/>
                </a:cubicBezTo>
                <a:lnTo>
                  <a:pt x="66204" y="3096663"/>
                </a:lnTo>
                <a:lnTo>
                  <a:pt x="60013" y="3092853"/>
                </a:lnTo>
                <a:lnTo>
                  <a:pt x="60013" y="3078184"/>
                </a:lnTo>
                <a:lnTo>
                  <a:pt x="66585" y="3074184"/>
                </a:lnTo>
                <a:lnTo>
                  <a:pt x="66585" y="3045037"/>
                </a:lnTo>
                <a:lnTo>
                  <a:pt x="73062" y="3040941"/>
                </a:lnTo>
                <a:cubicBezTo>
                  <a:pt x="73062" y="3034655"/>
                  <a:pt x="65061" y="3034179"/>
                  <a:pt x="60298" y="3030464"/>
                </a:cubicBezTo>
                <a:lnTo>
                  <a:pt x="66299" y="3026559"/>
                </a:lnTo>
                <a:lnTo>
                  <a:pt x="66299" y="3019320"/>
                </a:lnTo>
                <a:lnTo>
                  <a:pt x="59917" y="3015510"/>
                </a:lnTo>
                <a:lnTo>
                  <a:pt x="59917" y="2989792"/>
                </a:lnTo>
                <a:lnTo>
                  <a:pt x="66299" y="2985982"/>
                </a:lnTo>
                <a:lnTo>
                  <a:pt x="66299" y="2978743"/>
                </a:lnTo>
                <a:lnTo>
                  <a:pt x="60298" y="2974743"/>
                </a:lnTo>
                <a:cubicBezTo>
                  <a:pt x="73824" y="2970933"/>
                  <a:pt x="59155" y="2953121"/>
                  <a:pt x="72681" y="2949406"/>
                </a:cubicBezTo>
                <a:lnTo>
                  <a:pt x="72681" y="2901781"/>
                </a:lnTo>
                <a:lnTo>
                  <a:pt x="66871" y="2898066"/>
                </a:lnTo>
                <a:cubicBezTo>
                  <a:pt x="66871" y="2897019"/>
                  <a:pt x="66871" y="2895780"/>
                  <a:pt x="66871" y="2894542"/>
                </a:cubicBezTo>
                <a:lnTo>
                  <a:pt x="73443" y="2890542"/>
                </a:lnTo>
                <a:lnTo>
                  <a:pt x="73443" y="2857490"/>
                </a:lnTo>
                <a:lnTo>
                  <a:pt x="67061" y="2853680"/>
                </a:lnTo>
                <a:lnTo>
                  <a:pt x="67061" y="2846251"/>
                </a:lnTo>
                <a:cubicBezTo>
                  <a:pt x="78015" y="2843012"/>
                  <a:pt x="72014" y="2829010"/>
                  <a:pt x="73443" y="2820914"/>
                </a:cubicBezTo>
                <a:cubicBezTo>
                  <a:pt x="56203" y="2815866"/>
                  <a:pt x="59727" y="2817961"/>
                  <a:pt x="73443" y="2809675"/>
                </a:cubicBezTo>
                <a:lnTo>
                  <a:pt x="73443" y="2802245"/>
                </a:lnTo>
                <a:lnTo>
                  <a:pt x="67061" y="2798340"/>
                </a:lnTo>
                <a:lnTo>
                  <a:pt x="67061" y="2783766"/>
                </a:lnTo>
                <a:lnTo>
                  <a:pt x="60489" y="2779861"/>
                </a:lnTo>
                <a:cubicBezTo>
                  <a:pt x="60489" y="2778528"/>
                  <a:pt x="60489" y="2777289"/>
                  <a:pt x="60489" y="2776146"/>
                </a:cubicBezTo>
                <a:lnTo>
                  <a:pt x="65156" y="2773480"/>
                </a:lnTo>
                <a:cubicBezTo>
                  <a:pt x="68109" y="2767764"/>
                  <a:pt x="66013" y="2760144"/>
                  <a:pt x="66585" y="2754430"/>
                </a:cubicBezTo>
                <a:cubicBezTo>
                  <a:pt x="78491" y="2750239"/>
                  <a:pt x="71347" y="2735380"/>
                  <a:pt x="73157" y="2725855"/>
                </a:cubicBezTo>
                <a:cubicBezTo>
                  <a:pt x="66585" y="2720806"/>
                  <a:pt x="62870" y="2718806"/>
                  <a:pt x="73157" y="2713853"/>
                </a:cubicBezTo>
                <a:lnTo>
                  <a:pt x="73157" y="2699470"/>
                </a:lnTo>
                <a:lnTo>
                  <a:pt x="79729" y="2695470"/>
                </a:lnTo>
                <a:lnTo>
                  <a:pt x="79729" y="2691184"/>
                </a:lnTo>
                <a:lnTo>
                  <a:pt x="72967" y="2687088"/>
                </a:lnTo>
                <a:lnTo>
                  <a:pt x="72967" y="2628319"/>
                </a:lnTo>
                <a:lnTo>
                  <a:pt x="67633" y="2625366"/>
                </a:lnTo>
                <a:cubicBezTo>
                  <a:pt x="64489" y="2616889"/>
                  <a:pt x="68680" y="2607268"/>
                  <a:pt x="65823" y="2598505"/>
                </a:cubicBezTo>
                <a:cubicBezTo>
                  <a:pt x="50488" y="2562787"/>
                  <a:pt x="64870" y="2508875"/>
                  <a:pt x="60108" y="2466775"/>
                </a:cubicBezTo>
                <a:lnTo>
                  <a:pt x="54012" y="2462774"/>
                </a:lnTo>
                <a:lnTo>
                  <a:pt x="60013" y="2458869"/>
                </a:lnTo>
                <a:lnTo>
                  <a:pt x="60013" y="2455440"/>
                </a:lnTo>
                <a:lnTo>
                  <a:pt x="53440" y="2451439"/>
                </a:lnTo>
                <a:lnTo>
                  <a:pt x="53440" y="2407434"/>
                </a:lnTo>
                <a:lnTo>
                  <a:pt x="47059" y="2403528"/>
                </a:lnTo>
                <a:cubicBezTo>
                  <a:pt x="46297" y="2400576"/>
                  <a:pt x="47916" y="2398480"/>
                  <a:pt x="51821" y="2397528"/>
                </a:cubicBezTo>
                <a:cubicBezTo>
                  <a:pt x="56012" y="2343616"/>
                  <a:pt x="53440" y="2284752"/>
                  <a:pt x="52678" y="2229983"/>
                </a:cubicBezTo>
                <a:lnTo>
                  <a:pt x="47440" y="2227030"/>
                </a:lnTo>
                <a:lnTo>
                  <a:pt x="53250" y="2223125"/>
                </a:lnTo>
                <a:lnTo>
                  <a:pt x="53250" y="2212552"/>
                </a:lnTo>
                <a:lnTo>
                  <a:pt x="59822" y="2208457"/>
                </a:lnTo>
                <a:lnTo>
                  <a:pt x="53440" y="2204456"/>
                </a:lnTo>
                <a:lnTo>
                  <a:pt x="53440" y="2182644"/>
                </a:lnTo>
                <a:lnTo>
                  <a:pt x="46678" y="2178453"/>
                </a:lnTo>
                <a:lnTo>
                  <a:pt x="46678" y="2119684"/>
                </a:lnTo>
                <a:cubicBezTo>
                  <a:pt x="44392" y="2116350"/>
                  <a:pt x="34771" y="2119684"/>
                  <a:pt x="34771" y="2115397"/>
                </a:cubicBezTo>
                <a:lnTo>
                  <a:pt x="46678" y="2108730"/>
                </a:lnTo>
                <a:lnTo>
                  <a:pt x="46678" y="2057104"/>
                </a:lnTo>
                <a:lnTo>
                  <a:pt x="40486" y="2053294"/>
                </a:lnTo>
                <a:lnTo>
                  <a:pt x="40486" y="2035006"/>
                </a:lnTo>
                <a:lnTo>
                  <a:pt x="46868" y="2031101"/>
                </a:lnTo>
                <a:lnTo>
                  <a:pt x="46868" y="1991096"/>
                </a:lnTo>
                <a:lnTo>
                  <a:pt x="40772" y="1987191"/>
                </a:lnTo>
                <a:lnTo>
                  <a:pt x="45725" y="1984428"/>
                </a:lnTo>
                <a:cubicBezTo>
                  <a:pt x="47353" y="1959435"/>
                  <a:pt x="47353" y="1934365"/>
                  <a:pt x="45725" y="1909371"/>
                </a:cubicBezTo>
                <a:lnTo>
                  <a:pt x="41058" y="1906800"/>
                </a:lnTo>
                <a:cubicBezTo>
                  <a:pt x="38677" y="1889083"/>
                  <a:pt x="41058" y="1869938"/>
                  <a:pt x="40201" y="1851460"/>
                </a:cubicBezTo>
                <a:lnTo>
                  <a:pt x="46392" y="1847363"/>
                </a:lnTo>
                <a:lnTo>
                  <a:pt x="40296" y="1843554"/>
                </a:lnTo>
                <a:lnTo>
                  <a:pt x="40296" y="1840030"/>
                </a:lnTo>
                <a:cubicBezTo>
                  <a:pt x="42391" y="1838696"/>
                  <a:pt x="44582" y="1837362"/>
                  <a:pt x="46678" y="1836219"/>
                </a:cubicBezTo>
                <a:lnTo>
                  <a:pt x="46678" y="1825266"/>
                </a:lnTo>
                <a:lnTo>
                  <a:pt x="40391" y="1821265"/>
                </a:lnTo>
                <a:cubicBezTo>
                  <a:pt x="39439" y="1818217"/>
                  <a:pt x="41534" y="1816312"/>
                  <a:pt x="45249" y="1815264"/>
                </a:cubicBezTo>
                <a:cubicBezTo>
                  <a:pt x="49440" y="1794119"/>
                  <a:pt x="45249" y="1769544"/>
                  <a:pt x="46773" y="1747828"/>
                </a:cubicBezTo>
                <a:lnTo>
                  <a:pt x="52964" y="1744398"/>
                </a:lnTo>
                <a:lnTo>
                  <a:pt x="46963" y="1740398"/>
                </a:lnTo>
                <a:lnTo>
                  <a:pt x="46963" y="1729158"/>
                </a:lnTo>
                <a:lnTo>
                  <a:pt x="53345" y="1725253"/>
                </a:lnTo>
                <a:lnTo>
                  <a:pt x="53345" y="1711061"/>
                </a:lnTo>
                <a:lnTo>
                  <a:pt x="46582" y="1707060"/>
                </a:lnTo>
                <a:lnTo>
                  <a:pt x="46582" y="1696297"/>
                </a:lnTo>
                <a:lnTo>
                  <a:pt x="40582" y="1692297"/>
                </a:lnTo>
                <a:lnTo>
                  <a:pt x="45630" y="1689535"/>
                </a:lnTo>
                <a:cubicBezTo>
                  <a:pt x="46297" y="1687439"/>
                  <a:pt x="42487" y="1686963"/>
                  <a:pt x="40582" y="1685153"/>
                </a:cubicBezTo>
                <a:lnTo>
                  <a:pt x="40582" y="1670579"/>
                </a:lnTo>
                <a:lnTo>
                  <a:pt x="46582" y="1666674"/>
                </a:lnTo>
                <a:lnTo>
                  <a:pt x="46582" y="1641052"/>
                </a:lnTo>
                <a:lnTo>
                  <a:pt x="40201" y="1637242"/>
                </a:lnTo>
                <a:lnTo>
                  <a:pt x="40201" y="1630003"/>
                </a:lnTo>
                <a:lnTo>
                  <a:pt x="46963" y="1625907"/>
                </a:lnTo>
                <a:lnTo>
                  <a:pt x="46963" y="1578282"/>
                </a:lnTo>
                <a:cubicBezTo>
                  <a:pt x="56488" y="1575711"/>
                  <a:pt x="51726" y="1566567"/>
                  <a:pt x="54107" y="1559232"/>
                </a:cubicBezTo>
                <a:cubicBezTo>
                  <a:pt x="62299" y="1554280"/>
                  <a:pt x="62299" y="1554089"/>
                  <a:pt x="54107" y="1548850"/>
                </a:cubicBezTo>
                <a:lnTo>
                  <a:pt x="54107" y="1478746"/>
                </a:lnTo>
                <a:lnTo>
                  <a:pt x="60108" y="1474936"/>
                </a:lnTo>
                <a:lnTo>
                  <a:pt x="60108" y="1423596"/>
                </a:lnTo>
                <a:lnTo>
                  <a:pt x="66871" y="1419596"/>
                </a:lnTo>
                <a:lnTo>
                  <a:pt x="66871" y="1416072"/>
                </a:lnTo>
                <a:lnTo>
                  <a:pt x="60489" y="1412166"/>
                </a:lnTo>
                <a:lnTo>
                  <a:pt x="60489" y="1401117"/>
                </a:lnTo>
                <a:lnTo>
                  <a:pt x="65347" y="1398355"/>
                </a:lnTo>
                <a:cubicBezTo>
                  <a:pt x="67424" y="1377114"/>
                  <a:pt x="67647" y="1355721"/>
                  <a:pt x="66013" y="1334442"/>
                </a:cubicBezTo>
                <a:lnTo>
                  <a:pt x="61441" y="1331870"/>
                </a:lnTo>
                <a:cubicBezTo>
                  <a:pt x="59822" y="1314154"/>
                  <a:pt x="59917" y="1235573"/>
                  <a:pt x="61441" y="1219952"/>
                </a:cubicBezTo>
                <a:lnTo>
                  <a:pt x="66394" y="1217190"/>
                </a:lnTo>
                <a:lnTo>
                  <a:pt x="66394" y="1183948"/>
                </a:lnTo>
                <a:lnTo>
                  <a:pt x="60489" y="1180137"/>
                </a:lnTo>
                <a:lnTo>
                  <a:pt x="66775" y="1176328"/>
                </a:lnTo>
                <a:lnTo>
                  <a:pt x="66775" y="1168612"/>
                </a:lnTo>
                <a:cubicBezTo>
                  <a:pt x="64108" y="1167660"/>
                  <a:pt x="49916" y="1166993"/>
                  <a:pt x="56488" y="1163850"/>
                </a:cubicBezTo>
                <a:cubicBezTo>
                  <a:pt x="63632" y="1164421"/>
                  <a:pt x="69538" y="1161563"/>
                  <a:pt x="66013" y="1154325"/>
                </a:cubicBezTo>
                <a:lnTo>
                  <a:pt x="61060" y="1151562"/>
                </a:lnTo>
                <a:cubicBezTo>
                  <a:pt x="60192" y="1146724"/>
                  <a:pt x="59904" y="1141800"/>
                  <a:pt x="60203" y="1136894"/>
                </a:cubicBezTo>
                <a:lnTo>
                  <a:pt x="66299" y="1132798"/>
                </a:lnTo>
                <a:lnTo>
                  <a:pt x="60203" y="1129083"/>
                </a:lnTo>
                <a:lnTo>
                  <a:pt x="60203" y="1103557"/>
                </a:lnTo>
                <a:lnTo>
                  <a:pt x="66585" y="1099651"/>
                </a:lnTo>
                <a:lnTo>
                  <a:pt x="66585" y="1077648"/>
                </a:lnTo>
                <a:lnTo>
                  <a:pt x="60203" y="1073743"/>
                </a:lnTo>
                <a:cubicBezTo>
                  <a:pt x="59441" y="1070790"/>
                  <a:pt x="61060" y="1068695"/>
                  <a:pt x="65156" y="1067647"/>
                </a:cubicBezTo>
                <a:cubicBezTo>
                  <a:pt x="68966" y="1056884"/>
                  <a:pt x="65156" y="1044406"/>
                  <a:pt x="67156" y="1033071"/>
                </a:cubicBezTo>
                <a:cubicBezTo>
                  <a:pt x="75634" y="1028023"/>
                  <a:pt x="75634" y="1027737"/>
                  <a:pt x="67156" y="1022689"/>
                </a:cubicBezTo>
                <a:lnTo>
                  <a:pt x="66585" y="1019165"/>
                </a:lnTo>
                <a:cubicBezTo>
                  <a:pt x="68580" y="1017527"/>
                  <a:pt x="70752" y="1016126"/>
                  <a:pt x="73062" y="1014974"/>
                </a:cubicBezTo>
                <a:lnTo>
                  <a:pt x="73062" y="996781"/>
                </a:lnTo>
                <a:lnTo>
                  <a:pt x="79634" y="992781"/>
                </a:lnTo>
                <a:lnTo>
                  <a:pt x="79634" y="989066"/>
                </a:lnTo>
                <a:cubicBezTo>
                  <a:pt x="73824" y="985351"/>
                  <a:pt x="62584" y="982684"/>
                  <a:pt x="67537" y="973921"/>
                </a:cubicBezTo>
                <a:lnTo>
                  <a:pt x="79253" y="967158"/>
                </a:lnTo>
                <a:cubicBezTo>
                  <a:pt x="80777" y="938012"/>
                  <a:pt x="79253" y="908199"/>
                  <a:pt x="79825" y="878671"/>
                </a:cubicBezTo>
                <a:lnTo>
                  <a:pt x="86111" y="874766"/>
                </a:lnTo>
                <a:lnTo>
                  <a:pt x="79920" y="870956"/>
                </a:lnTo>
                <a:lnTo>
                  <a:pt x="79920" y="867432"/>
                </a:lnTo>
                <a:cubicBezTo>
                  <a:pt x="82301" y="865908"/>
                  <a:pt x="84397" y="864574"/>
                  <a:pt x="86111" y="863622"/>
                </a:cubicBezTo>
                <a:lnTo>
                  <a:pt x="86111" y="856097"/>
                </a:lnTo>
                <a:lnTo>
                  <a:pt x="80682" y="853144"/>
                </a:lnTo>
                <a:cubicBezTo>
                  <a:pt x="80682" y="850477"/>
                  <a:pt x="79634" y="847524"/>
                  <a:pt x="79063" y="844857"/>
                </a:cubicBezTo>
                <a:lnTo>
                  <a:pt x="73824" y="841904"/>
                </a:lnTo>
                <a:cubicBezTo>
                  <a:pt x="72300" y="835999"/>
                  <a:pt x="73824" y="829903"/>
                  <a:pt x="72967" y="823712"/>
                </a:cubicBezTo>
                <a:lnTo>
                  <a:pt x="79539" y="819426"/>
                </a:lnTo>
                <a:lnTo>
                  <a:pt x="79539" y="808472"/>
                </a:lnTo>
                <a:lnTo>
                  <a:pt x="73252" y="804662"/>
                </a:lnTo>
                <a:lnTo>
                  <a:pt x="73252" y="738558"/>
                </a:lnTo>
                <a:lnTo>
                  <a:pt x="79825" y="734653"/>
                </a:lnTo>
                <a:cubicBezTo>
                  <a:pt x="79825" y="733320"/>
                  <a:pt x="79825" y="732177"/>
                  <a:pt x="79825" y="731034"/>
                </a:cubicBezTo>
                <a:cubicBezTo>
                  <a:pt x="77539" y="729700"/>
                  <a:pt x="75443" y="728271"/>
                  <a:pt x="73919" y="727319"/>
                </a:cubicBezTo>
                <a:lnTo>
                  <a:pt x="73919" y="716175"/>
                </a:lnTo>
                <a:lnTo>
                  <a:pt x="79158" y="713222"/>
                </a:lnTo>
                <a:cubicBezTo>
                  <a:pt x="82111" y="706935"/>
                  <a:pt x="78205" y="700172"/>
                  <a:pt x="81063" y="694172"/>
                </a:cubicBezTo>
                <a:lnTo>
                  <a:pt x="85825" y="691505"/>
                </a:lnTo>
                <a:cubicBezTo>
                  <a:pt x="84778" y="688838"/>
                  <a:pt x="77539" y="687600"/>
                  <a:pt x="80206" y="683980"/>
                </a:cubicBezTo>
                <a:lnTo>
                  <a:pt x="73538" y="679885"/>
                </a:lnTo>
                <a:lnTo>
                  <a:pt x="73538" y="676360"/>
                </a:lnTo>
                <a:lnTo>
                  <a:pt x="79920" y="672550"/>
                </a:lnTo>
                <a:lnTo>
                  <a:pt x="79920" y="624925"/>
                </a:lnTo>
                <a:lnTo>
                  <a:pt x="73919" y="621020"/>
                </a:lnTo>
                <a:cubicBezTo>
                  <a:pt x="87730" y="611495"/>
                  <a:pt x="76872" y="584729"/>
                  <a:pt x="80110" y="570061"/>
                </a:cubicBezTo>
                <a:cubicBezTo>
                  <a:pt x="76681" y="567013"/>
                  <a:pt x="73062" y="568061"/>
                  <a:pt x="69252" y="567585"/>
                </a:cubicBezTo>
                <a:lnTo>
                  <a:pt x="66394" y="563013"/>
                </a:lnTo>
                <a:lnTo>
                  <a:pt x="73348" y="558536"/>
                </a:lnTo>
                <a:lnTo>
                  <a:pt x="73348" y="551487"/>
                </a:lnTo>
                <a:lnTo>
                  <a:pt x="80110" y="547487"/>
                </a:lnTo>
                <a:lnTo>
                  <a:pt x="80110" y="529199"/>
                </a:lnTo>
                <a:lnTo>
                  <a:pt x="73348" y="525103"/>
                </a:lnTo>
                <a:lnTo>
                  <a:pt x="73348" y="503195"/>
                </a:lnTo>
                <a:lnTo>
                  <a:pt x="67918" y="500147"/>
                </a:lnTo>
                <a:cubicBezTo>
                  <a:pt x="65347" y="492718"/>
                  <a:pt x="67918" y="484812"/>
                  <a:pt x="66394" y="477192"/>
                </a:cubicBezTo>
                <a:lnTo>
                  <a:pt x="61537" y="474430"/>
                </a:lnTo>
                <a:cubicBezTo>
                  <a:pt x="61060" y="472335"/>
                  <a:pt x="64680" y="471858"/>
                  <a:pt x="66585" y="470144"/>
                </a:cubicBezTo>
                <a:lnTo>
                  <a:pt x="66585" y="459190"/>
                </a:lnTo>
                <a:lnTo>
                  <a:pt x="60584" y="455380"/>
                </a:lnTo>
                <a:lnTo>
                  <a:pt x="60584" y="448141"/>
                </a:lnTo>
                <a:lnTo>
                  <a:pt x="66966" y="444236"/>
                </a:lnTo>
                <a:lnTo>
                  <a:pt x="66966" y="414899"/>
                </a:lnTo>
                <a:lnTo>
                  <a:pt x="60584" y="411089"/>
                </a:lnTo>
                <a:lnTo>
                  <a:pt x="60584" y="374227"/>
                </a:lnTo>
                <a:cubicBezTo>
                  <a:pt x="78586" y="366703"/>
                  <a:pt x="51059" y="364702"/>
                  <a:pt x="64013" y="357558"/>
                </a:cubicBezTo>
                <a:cubicBezTo>
                  <a:pt x="66109" y="355939"/>
                  <a:pt x="66109" y="355939"/>
                  <a:pt x="66966" y="352510"/>
                </a:cubicBezTo>
                <a:lnTo>
                  <a:pt x="60489" y="348510"/>
                </a:lnTo>
                <a:lnTo>
                  <a:pt x="60489" y="341270"/>
                </a:lnTo>
                <a:lnTo>
                  <a:pt x="66871" y="337365"/>
                </a:lnTo>
                <a:lnTo>
                  <a:pt x="66871" y="328983"/>
                </a:lnTo>
                <a:lnTo>
                  <a:pt x="61346" y="325555"/>
                </a:lnTo>
                <a:lnTo>
                  <a:pt x="58203" y="319744"/>
                </a:lnTo>
                <a:cubicBezTo>
                  <a:pt x="16388" y="319172"/>
                  <a:pt x="65061" y="314505"/>
                  <a:pt x="73443" y="306885"/>
                </a:cubicBezTo>
                <a:lnTo>
                  <a:pt x="73443" y="303361"/>
                </a:lnTo>
                <a:lnTo>
                  <a:pt x="80015" y="299361"/>
                </a:lnTo>
                <a:lnTo>
                  <a:pt x="80015" y="291646"/>
                </a:lnTo>
                <a:cubicBezTo>
                  <a:pt x="69252" y="290217"/>
                  <a:pt x="57250" y="287645"/>
                  <a:pt x="60394" y="274215"/>
                </a:cubicBezTo>
                <a:lnTo>
                  <a:pt x="66299" y="270119"/>
                </a:lnTo>
                <a:cubicBezTo>
                  <a:pt x="64775" y="269071"/>
                  <a:pt x="62870" y="267833"/>
                  <a:pt x="60679" y="266213"/>
                </a:cubicBezTo>
                <a:lnTo>
                  <a:pt x="60679" y="259356"/>
                </a:lnTo>
                <a:lnTo>
                  <a:pt x="54012" y="255260"/>
                </a:lnTo>
                <a:lnTo>
                  <a:pt x="60489" y="251260"/>
                </a:lnTo>
                <a:lnTo>
                  <a:pt x="60489" y="247830"/>
                </a:lnTo>
                <a:cubicBezTo>
                  <a:pt x="64988" y="244192"/>
                  <a:pt x="70612" y="242239"/>
                  <a:pt x="76396" y="242306"/>
                </a:cubicBezTo>
                <a:cubicBezTo>
                  <a:pt x="81634" y="238877"/>
                  <a:pt x="81634" y="238877"/>
                  <a:pt x="76396" y="234972"/>
                </a:cubicBezTo>
                <a:lnTo>
                  <a:pt x="63442" y="234972"/>
                </a:lnTo>
                <a:cubicBezTo>
                  <a:pt x="56584" y="229066"/>
                  <a:pt x="61537" y="216398"/>
                  <a:pt x="60298" y="208016"/>
                </a:cubicBezTo>
                <a:cubicBezTo>
                  <a:pt x="62013" y="203920"/>
                  <a:pt x="69823" y="207064"/>
                  <a:pt x="73062" y="203729"/>
                </a:cubicBezTo>
                <a:lnTo>
                  <a:pt x="73062" y="196396"/>
                </a:lnTo>
                <a:cubicBezTo>
                  <a:pt x="71252" y="195253"/>
                  <a:pt x="69157" y="193919"/>
                  <a:pt x="66775" y="192585"/>
                </a:cubicBezTo>
                <a:lnTo>
                  <a:pt x="66775" y="181632"/>
                </a:lnTo>
                <a:lnTo>
                  <a:pt x="60013" y="177631"/>
                </a:lnTo>
                <a:lnTo>
                  <a:pt x="60013" y="170583"/>
                </a:lnTo>
                <a:lnTo>
                  <a:pt x="54012" y="166678"/>
                </a:lnTo>
                <a:lnTo>
                  <a:pt x="54012" y="155628"/>
                </a:lnTo>
                <a:cubicBezTo>
                  <a:pt x="63537" y="153247"/>
                  <a:pt x="63537" y="129530"/>
                  <a:pt x="54488" y="127053"/>
                </a:cubicBezTo>
                <a:cubicBezTo>
                  <a:pt x="53531" y="123424"/>
                  <a:pt x="53240" y="119643"/>
                  <a:pt x="53631" y="115909"/>
                </a:cubicBezTo>
                <a:lnTo>
                  <a:pt x="59822" y="111909"/>
                </a:lnTo>
                <a:lnTo>
                  <a:pt x="53631" y="108003"/>
                </a:lnTo>
                <a:lnTo>
                  <a:pt x="53631" y="86001"/>
                </a:lnTo>
                <a:cubicBezTo>
                  <a:pt x="58057" y="83905"/>
                  <a:pt x="62214" y="81276"/>
                  <a:pt x="66013" y="78190"/>
                </a:cubicBezTo>
                <a:lnTo>
                  <a:pt x="54012" y="71522"/>
                </a:lnTo>
                <a:lnTo>
                  <a:pt x="54012" y="52472"/>
                </a:lnTo>
                <a:lnTo>
                  <a:pt x="60013" y="48663"/>
                </a:lnTo>
                <a:lnTo>
                  <a:pt x="60013" y="41424"/>
                </a:lnTo>
                <a:lnTo>
                  <a:pt x="53631" y="37519"/>
                </a:lnTo>
                <a:lnTo>
                  <a:pt x="53631" y="-581"/>
                </a:lnTo>
                <a:lnTo>
                  <a:pt x="263848" y="-581"/>
                </a:lnTo>
                <a:cubicBezTo>
                  <a:pt x="267658" y="8086"/>
                  <a:pt x="286422" y="-581"/>
                  <a:pt x="293566" y="6372"/>
                </a:cubicBezTo>
                <a:cubicBezTo>
                  <a:pt x="296899" y="3800"/>
                  <a:pt x="303091" y="3228"/>
                  <a:pt x="303091" y="-581"/>
                </a:cubicBezTo>
                <a:lnTo>
                  <a:pt x="309663" y="-581"/>
                </a:lnTo>
                <a:cubicBezTo>
                  <a:pt x="310901" y="5514"/>
                  <a:pt x="347763" y="5610"/>
                  <a:pt x="349096" y="-581"/>
                </a:cubicBezTo>
                <a:lnTo>
                  <a:pt x="644372" y="-581"/>
                </a:lnTo>
                <a:lnTo>
                  <a:pt x="644372" y="89620"/>
                </a:lnTo>
                <a:lnTo>
                  <a:pt x="637894" y="93430"/>
                </a:lnTo>
                <a:lnTo>
                  <a:pt x="637894" y="281358"/>
                </a:lnTo>
                <a:lnTo>
                  <a:pt x="644752" y="285645"/>
                </a:lnTo>
                <a:lnTo>
                  <a:pt x="644752" y="325840"/>
                </a:lnTo>
                <a:cubicBezTo>
                  <a:pt x="654277" y="328888"/>
                  <a:pt x="654277" y="348510"/>
                  <a:pt x="644752" y="351462"/>
                </a:cubicBezTo>
                <a:cubicBezTo>
                  <a:pt x="646943" y="361749"/>
                  <a:pt x="638847" y="380037"/>
                  <a:pt x="651039" y="384514"/>
                </a:cubicBezTo>
                <a:lnTo>
                  <a:pt x="651039" y="432139"/>
                </a:lnTo>
                <a:lnTo>
                  <a:pt x="644752" y="435949"/>
                </a:lnTo>
                <a:lnTo>
                  <a:pt x="644752" y="446903"/>
                </a:lnTo>
                <a:lnTo>
                  <a:pt x="650944" y="450713"/>
                </a:lnTo>
                <a:lnTo>
                  <a:pt x="644372" y="454904"/>
                </a:lnTo>
                <a:lnTo>
                  <a:pt x="644372" y="480336"/>
                </a:lnTo>
                <a:cubicBezTo>
                  <a:pt x="634847" y="482336"/>
                  <a:pt x="634847" y="503195"/>
                  <a:pt x="644372" y="505482"/>
                </a:cubicBezTo>
                <a:cubicBezTo>
                  <a:pt x="644372" y="506625"/>
                  <a:pt x="644848" y="507863"/>
                  <a:pt x="645134" y="509196"/>
                </a:cubicBezTo>
                <a:lnTo>
                  <a:pt x="638752" y="513387"/>
                </a:lnTo>
                <a:lnTo>
                  <a:pt x="638752" y="520626"/>
                </a:lnTo>
                <a:lnTo>
                  <a:pt x="645134" y="524437"/>
                </a:lnTo>
                <a:lnTo>
                  <a:pt x="645134" y="564823"/>
                </a:lnTo>
                <a:lnTo>
                  <a:pt x="651706" y="568728"/>
                </a:lnTo>
                <a:cubicBezTo>
                  <a:pt x="651706" y="570061"/>
                  <a:pt x="651706" y="571299"/>
                  <a:pt x="651706" y="572538"/>
                </a:cubicBezTo>
                <a:cubicBezTo>
                  <a:pt x="656344" y="574671"/>
                  <a:pt x="660669" y="577424"/>
                  <a:pt x="664564" y="580729"/>
                </a:cubicBezTo>
                <a:cubicBezTo>
                  <a:pt x="664564" y="582920"/>
                  <a:pt x="664564" y="585301"/>
                  <a:pt x="663993" y="587206"/>
                </a:cubicBezTo>
                <a:lnTo>
                  <a:pt x="658564" y="590254"/>
                </a:lnTo>
                <a:cubicBezTo>
                  <a:pt x="658564" y="591492"/>
                  <a:pt x="658088" y="592635"/>
                  <a:pt x="657802" y="593969"/>
                </a:cubicBezTo>
                <a:lnTo>
                  <a:pt x="664279" y="598065"/>
                </a:lnTo>
                <a:lnTo>
                  <a:pt x="664279" y="605208"/>
                </a:lnTo>
                <a:lnTo>
                  <a:pt x="670946" y="609304"/>
                </a:lnTo>
                <a:lnTo>
                  <a:pt x="670946" y="634926"/>
                </a:lnTo>
                <a:lnTo>
                  <a:pt x="664184" y="639022"/>
                </a:lnTo>
                <a:lnTo>
                  <a:pt x="664184" y="671883"/>
                </a:lnTo>
                <a:cubicBezTo>
                  <a:pt x="659230" y="673693"/>
                  <a:pt x="657040" y="676360"/>
                  <a:pt x="657040" y="679408"/>
                </a:cubicBezTo>
                <a:cubicBezTo>
                  <a:pt x="655611" y="680837"/>
                  <a:pt x="651706" y="681218"/>
                  <a:pt x="652563" y="683409"/>
                </a:cubicBezTo>
                <a:lnTo>
                  <a:pt x="657897" y="686457"/>
                </a:lnTo>
                <a:cubicBezTo>
                  <a:pt x="657421" y="693410"/>
                  <a:pt x="660564" y="702364"/>
                  <a:pt x="651420" y="704745"/>
                </a:cubicBezTo>
                <a:lnTo>
                  <a:pt x="651420" y="715603"/>
                </a:lnTo>
                <a:lnTo>
                  <a:pt x="644657" y="719699"/>
                </a:lnTo>
                <a:lnTo>
                  <a:pt x="644657" y="741606"/>
                </a:lnTo>
                <a:lnTo>
                  <a:pt x="638180" y="745607"/>
                </a:lnTo>
                <a:cubicBezTo>
                  <a:pt x="638266" y="746788"/>
                  <a:pt x="638428" y="747969"/>
                  <a:pt x="638656" y="749131"/>
                </a:cubicBezTo>
                <a:lnTo>
                  <a:pt x="644276" y="752846"/>
                </a:lnTo>
                <a:lnTo>
                  <a:pt x="644276" y="760370"/>
                </a:lnTo>
                <a:lnTo>
                  <a:pt x="638561" y="763514"/>
                </a:lnTo>
                <a:cubicBezTo>
                  <a:pt x="637228" y="770944"/>
                  <a:pt x="639228" y="778849"/>
                  <a:pt x="637513" y="786279"/>
                </a:cubicBezTo>
                <a:lnTo>
                  <a:pt x="631894" y="789422"/>
                </a:lnTo>
                <a:lnTo>
                  <a:pt x="631894" y="800566"/>
                </a:lnTo>
                <a:lnTo>
                  <a:pt x="637894" y="804281"/>
                </a:lnTo>
                <a:lnTo>
                  <a:pt x="631703" y="808091"/>
                </a:lnTo>
                <a:lnTo>
                  <a:pt x="631703" y="830094"/>
                </a:lnTo>
                <a:lnTo>
                  <a:pt x="637894" y="833999"/>
                </a:lnTo>
                <a:cubicBezTo>
                  <a:pt x="620559" y="841714"/>
                  <a:pt x="646372" y="842762"/>
                  <a:pt x="631608" y="848572"/>
                </a:cubicBezTo>
                <a:cubicBezTo>
                  <a:pt x="634275" y="860954"/>
                  <a:pt x="624845" y="882672"/>
                  <a:pt x="638085" y="889053"/>
                </a:cubicBezTo>
                <a:lnTo>
                  <a:pt x="638085" y="907246"/>
                </a:lnTo>
                <a:lnTo>
                  <a:pt x="612939" y="921343"/>
                </a:lnTo>
                <a:cubicBezTo>
                  <a:pt x="616939" y="927535"/>
                  <a:pt x="631989" y="921343"/>
                  <a:pt x="637990" y="929535"/>
                </a:cubicBezTo>
                <a:lnTo>
                  <a:pt x="625322" y="937060"/>
                </a:lnTo>
                <a:cubicBezTo>
                  <a:pt x="623512" y="946585"/>
                  <a:pt x="640085" y="948966"/>
                  <a:pt x="638180" y="954776"/>
                </a:cubicBezTo>
                <a:cubicBezTo>
                  <a:pt x="634065" y="957805"/>
                  <a:pt x="629693" y="960482"/>
                  <a:pt x="625131" y="962777"/>
                </a:cubicBezTo>
                <a:lnTo>
                  <a:pt x="638276" y="970397"/>
                </a:lnTo>
                <a:cubicBezTo>
                  <a:pt x="637418" y="975350"/>
                  <a:pt x="637323" y="975350"/>
                  <a:pt x="631989" y="975731"/>
                </a:cubicBezTo>
                <a:cubicBezTo>
                  <a:pt x="622464" y="975731"/>
                  <a:pt x="623035" y="983636"/>
                  <a:pt x="628560" y="986780"/>
                </a:cubicBezTo>
                <a:lnTo>
                  <a:pt x="635704" y="986780"/>
                </a:lnTo>
                <a:lnTo>
                  <a:pt x="638752" y="991542"/>
                </a:lnTo>
                <a:cubicBezTo>
                  <a:pt x="636275" y="993066"/>
                  <a:pt x="634180" y="994400"/>
                  <a:pt x="631989" y="995924"/>
                </a:cubicBezTo>
                <a:lnTo>
                  <a:pt x="638180" y="999734"/>
                </a:lnTo>
                <a:lnTo>
                  <a:pt x="638180" y="1047359"/>
                </a:lnTo>
                <a:lnTo>
                  <a:pt x="644752" y="1051360"/>
                </a:lnTo>
                <a:cubicBezTo>
                  <a:pt x="644752" y="1052597"/>
                  <a:pt x="644752" y="1053836"/>
                  <a:pt x="644752" y="1054884"/>
                </a:cubicBezTo>
                <a:lnTo>
                  <a:pt x="638466" y="1058884"/>
                </a:lnTo>
                <a:cubicBezTo>
                  <a:pt x="638466" y="1060313"/>
                  <a:pt x="639038" y="1061456"/>
                  <a:pt x="639228" y="1062408"/>
                </a:cubicBezTo>
                <a:lnTo>
                  <a:pt x="643800" y="1065457"/>
                </a:lnTo>
                <a:cubicBezTo>
                  <a:pt x="646276" y="1070600"/>
                  <a:pt x="645896" y="1074124"/>
                  <a:pt x="638561" y="1076791"/>
                </a:cubicBezTo>
                <a:cubicBezTo>
                  <a:pt x="639133" y="1083840"/>
                  <a:pt x="635704" y="1092793"/>
                  <a:pt x="644943" y="1095270"/>
                </a:cubicBezTo>
                <a:lnTo>
                  <a:pt x="644943" y="1161945"/>
                </a:lnTo>
                <a:lnTo>
                  <a:pt x="638561" y="1165754"/>
                </a:lnTo>
                <a:lnTo>
                  <a:pt x="638561" y="1172994"/>
                </a:lnTo>
                <a:lnTo>
                  <a:pt x="644943" y="1176804"/>
                </a:lnTo>
                <a:lnTo>
                  <a:pt x="644943" y="1191377"/>
                </a:lnTo>
                <a:lnTo>
                  <a:pt x="638942" y="1195378"/>
                </a:lnTo>
                <a:lnTo>
                  <a:pt x="643990" y="1198235"/>
                </a:lnTo>
                <a:cubicBezTo>
                  <a:pt x="645562" y="1218266"/>
                  <a:pt x="645562" y="1238402"/>
                  <a:pt x="643990" y="1258433"/>
                </a:cubicBezTo>
                <a:lnTo>
                  <a:pt x="638656" y="1261481"/>
                </a:lnTo>
                <a:cubicBezTo>
                  <a:pt x="636466" y="1271958"/>
                  <a:pt x="644562" y="1289389"/>
                  <a:pt x="632275" y="1294533"/>
                </a:cubicBezTo>
                <a:lnTo>
                  <a:pt x="632275" y="1342158"/>
                </a:lnTo>
                <a:lnTo>
                  <a:pt x="625512" y="1346253"/>
                </a:lnTo>
                <a:lnTo>
                  <a:pt x="625512" y="1349778"/>
                </a:lnTo>
                <a:lnTo>
                  <a:pt x="632084" y="1353778"/>
                </a:lnTo>
                <a:cubicBezTo>
                  <a:pt x="632084" y="1355016"/>
                  <a:pt x="632084" y="1356254"/>
                  <a:pt x="632084" y="1357493"/>
                </a:cubicBezTo>
                <a:cubicBezTo>
                  <a:pt x="624083" y="1360445"/>
                  <a:pt x="624274" y="1365018"/>
                  <a:pt x="631513" y="1367685"/>
                </a:cubicBezTo>
                <a:cubicBezTo>
                  <a:pt x="636656" y="1378353"/>
                  <a:pt x="625417" y="1396260"/>
                  <a:pt x="639133" y="1401403"/>
                </a:cubicBezTo>
                <a:cubicBezTo>
                  <a:pt x="641228" y="1411785"/>
                  <a:pt x="633132" y="1429407"/>
                  <a:pt x="645514" y="1434455"/>
                </a:cubicBezTo>
                <a:lnTo>
                  <a:pt x="639133" y="1438360"/>
                </a:lnTo>
                <a:lnTo>
                  <a:pt x="639133" y="1449314"/>
                </a:lnTo>
                <a:lnTo>
                  <a:pt x="645705" y="1453219"/>
                </a:lnTo>
                <a:cubicBezTo>
                  <a:pt x="645705" y="1454553"/>
                  <a:pt x="645705" y="1455791"/>
                  <a:pt x="645705" y="1456838"/>
                </a:cubicBezTo>
                <a:lnTo>
                  <a:pt x="639323" y="1460935"/>
                </a:lnTo>
                <a:cubicBezTo>
                  <a:pt x="640276" y="1465887"/>
                  <a:pt x="638561" y="1470460"/>
                  <a:pt x="640371" y="1475603"/>
                </a:cubicBezTo>
                <a:cubicBezTo>
                  <a:pt x="645991" y="1478746"/>
                  <a:pt x="645991" y="1478746"/>
                  <a:pt x="639609" y="1482556"/>
                </a:cubicBezTo>
                <a:cubicBezTo>
                  <a:pt x="640561" y="1490271"/>
                  <a:pt x="635894" y="1501606"/>
                  <a:pt x="645991" y="1504463"/>
                </a:cubicBezTo>
                <a:lnTo>
                  <a:pt x="639704" y="1508369"/>
                </a:lnTo>
                <a:lnTo>
                  <a:pt x="639704" y="1511893"/>
                </a:lnTo>
                <a:cubicBezTo>
                  <a:pt x="641800" y="1513322"/>
                  <a:pt x="643895" y="1514560"/>
                  <a:pt x="645896" y="1515798"/>
                </a:cubicBezTo>
                <a:cubicBezTo>
                  <a:pt x="638276" y="1518465"/>
                  <a:pt x="641133" y="1523704"/>
                  <a:pt x="633989" y="1526181"/>
                </a:cubicBezTo>
                <a:cubicBezTo>
                  <a:pt x="633513" y="1535706"/>
                  <a:pt x="628274" y="1552088"/>
                  <a:pt x="639609" y="1556185"/>
                </a:cubicBezTo>
                <a:cubicBezTo>
                  <a:pt x="642371" y="1568567"/>
                  <a:pt x="632751" y="1590284"/>
                  <a:pt x="646086" y="1596666"/>
                </a:cubicBezTo>
                <a:lnTo>
                  <a:pt x="646086" y="1644291"/>
                </a:lnTo>
                <a:lnTo>
                  <a:pt x="639514" y="1648196"/>
                </a:lnTo>
                <a:lnTo>
                  <a:pt x="639514" y="1677438"/>
                </a:lnTo>
                <a:cubicBezTo>
                  <a:pt x="629227" y="1682391"/>
                  <a:pt x="632846" y="1684201"/>
                  <a:pt x="639514" y="1689915"/>
                </a:cubicBezTo>
                <a:cubicBezTo>
                  <a:pt x="638561" y="1695154"/>
                  <a:pt x="640657" y="1700964"/>
                  <a:pt x="633132" y="1703060"/>
                </a:cubicBezTo>
                <a:lnTo>
                  <a:pt x="638942" y="1707060"/>
                </a:lnTo>
                <a:lnTo>
                  <a:pt x="638942" y="1725348"/>
                </a:lnTo>
                <a:lnTo>
                  <a:pt x="632751" y="1729158"/>
                </a:lnTo>
                <a:lnTo>
                  <a:pt x="632751" y="1732587"/>
                </a:lnTo>
                <a:lnTo>
                  <a:pt x="626369" y="1736588"/>
                </a:lnTo>
                <a:lnTo>
                  <a:pt x="632370" y="1740303"/>
                </a:lnTo>
                <a:lnTo>
                  <a:pt x="632370" y="1748208"/>
                </a:lnTo>
                <a:cubicBezTo>
                  <a:pt x="619321" y="1753542"/>
                  <a:pt x="630465" y="1755638"/>
                  <a:pt x="632942" y="1762020"/>
                </a:cubicBezTo>
                <a:cubicBezTo>
                  <a:pt x="632942" y="1763448"/>
                  <a:pt x="636466" y="1764877"/>
                  <a:pt x="638656" y="1766401"/>
                </a:cubicBezTo>
                <a:lnTo>
                  <a:pt x="632656" y="1770211"/>
                </a:lnTo>
                <a:lnTo>
                  <a:pt x="632656" y="1784785"/>
                </a:lnTo>
                <a:lnTo>
                  <a:pt x="626179" y="1788690"/>
                </a:lnTo>
                <a:lnTo>
                  <a:pt x="626179" y="1792214"/>
                </a:lnTo>
                <a:lnTo>
                  <a:pt x="632942" y="1796500"/>
                </a:lnTo>
                <a:lnTo>
                  <a:pt x="632942" y="1803549"/>
                </a:lnTo>
                <a:cubicBezTo>
                  <a:pt x="641514" y="1806501"/>
                  <a:pt x="639514" y="1810788"/>
                  <a:pt x="638180" y="1814979"/>
                </a:cubicBezTo>
                <a:lnTo>
                  <a:pt x="632656" y="1818027"/>
                </a:lnTo>
                <a:cubicBezTo>
                  <a:pt x="635037" y="1829076"/>
                  <a:pt x="626464" y="1848983"/>
                  <a:pt x="638752" y="1854603"/>
                </a:cubicBezTo>
                <a:cubicBezTo>
                  <a:pt x="638752" y="1855841"/>
                  <a:pt x="638752" y="1856984"/>
                  <a:pt x="638752" y="1858317"/>
                </a:cubicBezTo>
                <a:lnTo>
                  <a:pt x="645229" y="1862318"/>
                </a:lnTo>
                <a:lnTo>
                  <a:pt x="645229" y="1865842"/>
                </a:lnTo>
                <a:lnTo>
                  <a:pt x="638847" y="1869748"/>
                </a:lnTo>
                <a:lnTo>
                  <a:pt x="638847" y="1880606"/>
                </a:lnTo>
                <a:cubicBezTo>
                  <a:pt x="649039" y="1886035"/>
                  <a:pt x="645324" y="1886512"/>
                  <a:pt x="639800" y="1892322"/>
                </a:cubicBezTo>
                <a:lnTo>
                  <a:pt x="644943" y="1895274"/>
                </a:lnTo>
                <a:cubicBezTo>
                  <a:pt x="646658" y="1900228"/>
                  <a:pt x="643514" y="1905752"/>
                  <a:pt x="646276" y="1910705"/>
                </a:cubicBezTo>
                <a:lnTo>
                  <a:pt x="651610" y="1913753"/>
                </a:lnTo>
                <a:lnTo>
                  <a:pt x="651610" y="2016718"/>
                </a:lnTo>
                <a:lnTo>
                  <a:pt x="658468" y="2020814"/>
                </a:lnTo>
                <a:lnTo>
                  <a:pt x="658468" y="2031673"/>
                </a:lnTo>
                <a:lnTo>
                  <a:pt x="652087" y="2035578"/>
                </a:lnTo>
                <a:lnTo>
                  <a:pt x="652087" y="2042817"/>
                </a:lnTo>
                <a:lnTo>
                  <a:pt x="658088" y="2046627"/>
                </a:lnTo>
                <a:cubicBezTo>
                  <a:pt x="659992" y="2053866"/>
                  <a:pt x="654087" y="2054818"/>
                  <a:pt x="653039" y="2058247"/>
                </a:cubicBezTo>
                <a:cubicBezTo>
                  <a:pt x="656373" y="2059866"/>
                  <a:pt x="659516" y="2061486"/>
                  <a:pt x="658183" y="2064724"/>
                </a:cubicBezTo>
                <a:lnTo>
                  <a:pt x="652087" y="2068725"/>
                </a:lnTo>
                <a:lnTo>
                  <a:pt x="652087" y="2083107"/>
                </a:lnTo>
                <a:lnTo>
                  <a:pt x="645324" y="2087108"/>
                </a:lnTo>
                <a:lnTo>
                  <a:pt x="645324" y="2127494"/>
                </a:lnTo>
                <a:lnTo>
                  <a:pt x="651706" y="2131399"/>
                </a:lnTo>
                <a:lnTo>
                  <a:pt x="651706" y="2256558"/>
                </a:lnTo>
                <a:lnTo>
                  <a:pt x="645705" y="2260368"/>
                </a:lnTo>
                <a:lnTo>
                  <a:pt x="645705" y="2279418"/>
                </a:lnTo>
                <a:lnTo>
                  <a:pt x="651230" y="2282466"/>
                </a:lnTo>
                <a:cubicBezTo>
                  <a:pt x="652182" y="2287562"/>
                  <a:pt x="652182" y="2292800"/>
                  <a:pt x="651230" y="2297896"/>
                </a:cubicBezTo>
                <a:lnTo>
                  <a:pt x="645896" y="2300945"/>
                </a:lnTo>
                <a:cubicBezTo>
                  <a:pt x="643800" y="2308564"/>
                  <a:pt x="647134" y="2316565"/>
                  <a:pt x="644181" y="2323995"/>
                </a:cubicBezTo>
                <a:lnTo>
                  <a:pt x="638942" y="2326948"/>
                </a:lnTo>
                <a:lnTo>
                  <a:pt x="645324" y="2330853"/>
                </a:lnTo>
                <a:lnTo>
                  <a:pt x="645324" y="2334377"/>
                </a:lnTo>
                <a:lnTo>
                  <a:pt x="651515" y="2338187"/>
                </a:lnTo>
                <a:cubicBezTo>
                  <a:pt x="649229" y="2339616"/>
                  <a:pt x="647134" y="2340949"/>
                  <a:pt x="644943" y="2342473"/>
                </a:cubicBezTo>
                <a:lnTo>
                  <a:pt x="644943" y="2404481"/>
                </a:lnTo>
                <a:cubicBezTo>
                  <a:pt x="643038" y="2406291"/>
                  <a:pt x="639228" y="2406672"/>
                  <a:pt x="639895" y="2408767"/>
                </a:cubicBezTo>
                <a:lnTo>
                  <a:pt x="644943" y="2411625"/>
                </a:lnTo>
                <a:lnTo>
                  <a:pt x="644943" y="2437533"/>
                </a:lnTo>
                <a:lnTo>
                  <a:pt x="639038" y="2441248"/>
                </a:lnTo>
                <a:cubicBezTo>
                  <a:pt x="639038" y="2442295"/>
                  <a:pt x="639038" y="2443534"/>
                  <a:pt x="639038" y="2444772"/>
                </a:cubicBezTo>
                <a:lnTo>
                  <a:pt x="645514" y="2448772"/>
                </a:lnTo>
                <a:lnTo>
                  <a:pt x="645514" y="2456011"/>
                </a:lnTo>
                <a:lnTo>
                  <a:pt x="639323" y="2459916"/>
                </a:lnTo>
                <a:cubicBezTo>
                  <a:pt x="646276" y="2463917"/>
                  <a:pt x="659611" y="2468775"/>
                  <a:pt x="645896" y="2474299"/>
                </a:cubicBezTo>
                <a:lnTo>
                  <a:pt x="645896" y="2503827"/>
                </a:lnTo>
                <a:lnTo>
                  <a:pt x="651992" y="2507732"/>
                </a:lnTo>
                <a:lnTo>
                  <a:pt x="651992" y="2510209"/>
                </a:lnTo>
                <a:lnTo>
                  <a:pt x="645610" y="2514019"/>
                </a:lnTo>
                <a:lnTo>
                  <a:pt x="645610" y="2576884"/>
                </a:lnTo>
                <a:cubicBezTo>
                  <a:pt x="647991" y="2578217"/>
                  <a:pt x="650086" y="2579551"/>
                  <a:pt x="651896" y="2580694"/>
                </a:cubicBezTo>
                <a:lnTo>
                  <a:pt x="651896" y="2587932"/>
                </a:lnTo>
                <a:lnTo>
                  <a:pt x="645610" y="2592029"/>
                </a:lnTo>
                <a:cubicBezTo>
                  <a:pt x="645029" y="2605592"/>
                  <a:pt x="645314" y="2619175"/>
                  <a:pt x="646467" y="2632700"/>
                </a:cubicBezTo>
                <a:cubicBezTo>
                  <a:pt x="665517" y="2650321"/>
                  <a:pt x="638466" y="2733189"/>
                  <a:pt x="658373" y="2749857"/>
                </a:cubicBezTo>
                <a:lnTo>
                  <a:pt x="652277" y="2753858"/>
                </a:lnTo>
                <a:lnTo>
                  <a:pt x="652277" y="2841964"/>
                </a:lnTo>
                <a:lnTo>
                  <a:pt x="645514" y="2846060"/>
                </a:lnTo>
                <a:lnTo>
                  <a:pt x="645514" y="2937976"/>
                </a:lnTo>
                <a:lnTo>
                  <a:pt x="639228" y="2941786"/>
                </a:lnTo>
                <a:lnTo>
                  <a:pt x="639228" y="2963789"/>
                </a:lnTo>
                <a:lnTo>
                  <a:pt x="645610" y="2967885"/>
                </a:lnTo>
                <a:cubicBezTo>
                  <a:pt x="646372" y="2987697"/>
                  <a:pt x="644086" y="3007985"/>
                  <a:pt x="646467" y="3026940"/>
                </a:cubicBezTo>
                <a:cubicBezTo>
                  <a:pt x="654563" y="3031893"/>
                  <a:pt x="654468" y="3032178"/>
                  <a:pt x="645896" y="3037417"/>
                </a:cubicBezTo>
                <a:lnTo>
                  <a:pt x="645896" y="3048466"/>
                </a:lnTo>
                <a:lnTo>
                  <a:pt x="651992" y="3052371"/>
                </a:lnTo>
                <a:lnTo>
                  <a:pt x="651992" y="3066945"/>
                </a:lnTo>
                <a:lnTo>
                  <a:pt x="645514" y="3070850"/>
                </a:lnTo>
                <a:lnTo>
                  <a:pt x="645514" y="3181245"/>
                </a:lnTo>
                <a:lnTo>
                  <a:pt x="638752" y="3185341"/>
                </a:lnTo>
                <a:lnTo>
                  <a:pt x="638752" y="3203343"/>
                </a:lnTo>
                <a:lnTo>
                  <a:pt x="632465" y="3207439"/>
                </a:lnTo>
                <a:cubicBezTo>
                  <a:pt x="631922" y="3214849"/>
                  <a:pt x="632208" y="3222288"/>
                  <a:pt x="633322" y="3229632"/>
                </a:cubicBezTo>
                <a:lnTo>
                  <a:pt x="637990" y="3232299"/>
                </a:lnTo>
                <a:cubicBezTo>
                  <a:pt x="639942" y="3236166"/>
                  <a:pt x="639942" y="3240719"/>
                  <a:pt x="637990" y="3244586"/>
                </a:cubicBezTo>
                <a:lnTo>
                  <a:pt x="632751" y="3247634"/>
                </a:lnTo>
                <a:cubicBezTo>
                  <a:pt x="632751" y="3254682"/>
                  <a:pt x="630084" y="3263541"/>
                  <a:pt x="639228" y="3265922"/>
                </a:cubicBezTo>
                <a:lnTo>
                  <a:pt x="639228" y="3343170"/>
                </a:lnTo>
                <a:lnTo>
                  <a:pt x="645610" y="3347075"/>
                </a:lnTo>
                <a:lnTo>
                  <a:pt x="639609" y="3350980"/>
                </a:lnTo>
                <a:cubicBezTo>
                  <a:pt x="641609" y="3352409"/>
                  <a:pt x="644562" y="3352695"/>
                  <a:pt x="644943" y="3354981"/>
                </a:cubicBezTo>
                <a:lnTo>
                  <a:pt x="639895" y="3357838"/>
                </a:lnTo>
                <a:cubicBezTo>
                  <a:pt x="638990" y="3362905"/>
                  <a:pt x="638990" y="3368106"/>
                  <a:pt x="639895" y="3373173"/>
                </a:cubicBezTo>
                <a:lnTo>
                  <a:pt x="645514" y="3376412"/>
                </a:lnTo>
                <a:lnTo>
                  <a:pt x="639418" y="3380317"/>
                </a:lnTo>
                <a:lnTo>
                  <a:pt x="639418" y="3394891"/>
                </a:lnTo>
                <a:lnTo>
                  <a:pt x="645800" y="3398796"/>
                </a:lnTo>
                <a:lnTo>
                  <a:pt x="645800" y="3402320"/>
                </a:lnTo>
                <a:lnTo>
                  <a:pt x="639609" y="3406130"/>
                </a:lnTo>
                <a:lnTo>
                  <a:pt x="639609" y="3417084"/>
                </a:lnTo>
                <a:lnTo>
                  <a:pt x="645896" y="3421275"/>
                </a:lnTo>
                <a:cubicBezTo>
                  <a:pt x="641133" y="3462042"/>
                  <a:pt x="655421" y="3514620"/>
                  <a:pt x="640276" y="3549196"/>
                </a:cubicBezTo>
                <a:cubicBezTo>
                  <a:pt x="638361" y="3553101"/>
                  <a:pt x="638361" y="3557672"/>
                  <a:pt x="640276" y="3561578"/>
                </a:cubicBezTo>
                <a:lnTo>
                  <a:pt x="645229" y="3564340"/>
                </a:lnTo>
                <a:lnTo>
                  <a:pt x="639038" y="3568246"/>
                </a:lnTo>
                <a:lnTo>
                  <a:pt x="639038" y="3582819"/>
                </a:lnTo>
                <a:lnTo>
                  <a:pt x="645419" y="3586724"/>
                </a:lnTo>
                <a:lnTo>
                  <a:pt x="645419" y="3593963"/>
                </a:lnTo>
                <a:cubicBezTo>
                  <a:pt x="627322" y="3602726"/>
                  <a:pt x="657992" y="3603964"/>
                  <a:pt x="638847" y="3613013"/>
                </a:cubicBezTo>
                <a:cubicBezTo>
                  <a:pt x="639418" y="3617014"/>
                  <a:pt x="637704" y="3620729"/>
                  <a:pt x="640371" y="3624253"/>
                </a:cubicBezTo>
                <a:cubicBezTo>
                  <a:pt x="643895" y="3625776"/>
                  <a:pt x="646562" y="3627586"/>
                  <a:pt x="645229" y="3630634"/>
                </a:cubicBezTo>
                <a:lnTo>
                  <a:pt x="639038" y="3634539"/>
                </a:lnTo>
                <a:lnTo>
                  <a:pt x="639038" y="3637969"/>
                </a:lnTo>
                <a:lnTo>
                  <a:pt x="632465" y="3641969"/>
                </a:lnTo>
                <a:lnTo>
                  <a:pt x="632465" y="3653209"/>
                </a:lnTo>
                <a:cubicBezTo>
                  <a:pt x="636466" y="3655971"/>
                  <a:pt x="641990" y="3657590"/>
                  <a:pt x="644467" y="3661114"/>
                </a:cubicBezTo>
                <a:lnTo>
                  <a:pt x="638942" y="3664162"/>
                </a:lnTo>
                <a:cubicBezTo>
                  <a:pt x="639800" y="3673687"/>
                  <a:pt x="637037" y="3685117"/>
                  <a:pt x="640371" y="3694547"/>
                </a:cubicBezTo>
                <a:lnTo>
                  <a:pt x="645229" y="3697214"/>
                </a:lnTo>
                <a:lnTo>
                  <a:pt x="645229" y="3726456"/>
                </a:lnTo>
                <a:lnTo>
                  <a:pt x="651896" y="3730551"/>
                </a:lnTo>
                <a:lnTo>
                  <a:pt x="645514" y="3734457"/>
                </a:lnTo>
                <a:cubicBezTo>
                  <a:pt x="645514" y="3735695"/>
                  <a:pt x="645514" y="3736933"/>
                  <a:pt x="645514" y="3737981"/>
                </a:cubicBezTo>
                <a:lnTo>
                  <a:pt x="651420" y="3741696"/>
                </a:lnTo>
                <a:lnTo>
                  <a:pt x="651420" y="3775033"/>
                </a:lnTo>
                <a:cubicBezTo>
                  <a:pt x="642847" y="3778081"/>
                  <a:pt x="644848" y="3782272"/>
                  <a:pt x="646276" y="3786463"/>
                </a:cubicBezTo>
                <a:lnTo>
                  <a:pt x="651801" y="3789511"/>
                </a:lnTo>
                <a:cubicBezTo>
                  <a:pt x="649610" y="3799798"/>
                  <a:pt x="657611" y="3818086"/>
                  <a:pt x="645419" y="3822563"/>
                </a:cubicBezTo>
                <a:lnTo>
                  <a:pt x="645419" y="3855519"/>
                </a:lnTo>
                <a:lnTo>
                  <a:pt x="638656" y="3859615"/>
                </a:lnTo>
                <a:lnTo>
                  <a:pt x="638656" y="3870474"/>
                </a:lnTo>
                <a:lnTo>
                  <a:pt x="631894" y="3874569"/>
                </a:lnTo>
                <a:lnTo>
                  <a:pt x="631894" y="3918480"/>
                </a:lnTo>
                <a:lnTo>
                  <a:pt x="625893" y="3922290"/>
                </a:lnTo>
                <a:lnTo>
                  <a:pt x="625893" y="3929434"/>
                </a:lnTo>
                <a:cubicBezTo>
                  <a:pt x="634465" y="3934672"/>
                  <a:pt x="634465" y="3934958"/>
                  <a:pt x="625893" y="3940101"/>
                </a:cubicBezTo>
                <a:lnTo>
                  <a:pt x="625893" y="3947531"/>
                </a:lnTo>
                <a:lnTo>
                  <a:pt x="631894" y="3951436"/>
                </a:lnTo>
                <a:lnTo>
                  <a:pt x="631894" y="4198134"/>
                </a:lnTo>
                <a:lnTo>
                  <a:pt x="625512" y="4202039"/>
                </a:lnTo>
                <a:lnTo>
                  <a:pt x="625512" y="4205563"/>
                </a:lnTo>
                <a:lnTo>
                  <a:pt x="632275" y="4209564"/>
                </a:lnTo>
                <a:lnTo>
                  <a:pt x="632275" y="4260904"/>
                </a:lnTo>
                <a:lnTo>
                  <a:pt x="638276" y="4264809"/>
                </a:lnTo>
                <a:lnTo>
                  <a:pt x="633227" y="4267666"/>
                </a:lnTo>
                <a:cubicBezTo>
                  <a:pt x="629036" y="4289669"/>
                  <a:pt x="635037" y="4313196"/>
                  <a:pt x="631036" y="4335198"/>
                </a:cubicBezTo>
                <a:lnTo>
                  <a:pt x="625893" y="4338056"/>
                </a:lnTo>
                <a:lnTo>
                  <a:pt x="625893" y="4345580"/>
                </a:lnTo>
                <a:lnTo>
                  <a:pt x="631894" y="4349391"/>
                </a:lnTo>
                <a:lnTo>
                  <a:pt x="631894" y="4356630"/>
                </a:lnTo>
                <a:lnTo>
                  <a:pt x="625512" y="4360535"/>
                </a:lnTo>
                <a:lnTo>
                  <a:pt x="625512" y="4389776"/>
                </a:lnTo>
                <a:lnTo>
                  <a:pt x="631703" y="4393682"/>
                </a:lnTo>
                <a:lnTo>
                  <a:pt x="625893" y="4397397"/>
                </a:lnTo>
                <a:lnTo>
                  <a:pt x="625893" y="4415875"/>
                </a:lnTo>
                <a:cubicBezTo>
                  <a:pt x="635418" y="4421114"/>
                  <a:pt x="634465" y="4426163"/>
                  <a:pt x="625893" y="4430162"/>
                </a:cubicBezTo>
                <a:cubicBezTo>
                  <a:pt x="629036" y="4444831"/>
                  <a:pt x="618368" y="4469787"/>
                  <a:pt x="632275" y="4478264"/>
                </a:cubicBezTo>
                <a:lnTo>
                  <a:pt x="632275" y="4599708"/>
                </a:lnTo>
                <a:cubicBezTo>
                  <a:pt x="633799" y="4601803"/>
                  <a:pt x="639038" y="4602470"/>
                  <a:pt x="638371" y="4605709"/>
                </a:cubicBezTo>
                <a:close/>
                <a:moveTo>
                  <a:pt x="631132" y="2178739"/>
                </a:moveTo>
                <a:cubicBezTo>
                  <a:pt x="608367" y="2167118"/>
                  <a:pt x="580268" y="2170547"/>
                  <a:pt x="556551" y="2162927"/>
                </a:cubicBezTo>
                <a:lnTo>
                  <a:pt x="539501" y="2171500"/>
                </a:lnTo>
                <a:cubicBezTo>
                  <a:pt x="553789" y="2174738"/>
                  <a:pt x="567029" y="2172833"/>
                  <a:pt x="581888" y="2177120"/>
                </a:cubicBezTo>
                <a:cubicBezTo>
                  <a:pt x="597766" y="2182606"/>
                  <a:pt x="614930" y="2183177"/>
                  <a:pt x="631132" y="2178739"/>
                </a:cubicBezTo>
                <a:close/>
                <a:moveTo>
                  <a:pt x="615320" y="1676009"/>
                </a:moveTo>
                <a:cubicBezTo>
                  <a:pt x="607062" y="1674704"/>
                  <a:pt x="598623" y="1676762"/>
                  <a:pt x="591889" y="1681724"/>
                </a:cubicBezTo>
                <a:lnTo>
                  <a:pt x="609605" y="1689820"/>
                </a:lnTo>
                <a:cubicBezTo>
                  <a:pt x="613215" y="1688801"/>
                  <a:pt x="616492" y="1686867"/>
                  <a:pt x="619130" y="1684201"/>
                </a:cubicBezTo>
                <a:cubicBezTo>
                  <a:pt x="617511" y="1681533"/>
                  <a:pt x="620940" y="1678200"/>
                  <a:pt x="615320" y="1676009"/>
                </a:cubicBezTo>
                <a:close/>
                <a:moveTo>
                  <a:pt x="595604" y="1716490"/>
                </a:moveTo>
                <a:cubicBezTo>
                  <a:pt x="602652" y="1711632"/>
                  <a:pt x="611034" y="1713442"/>
                  <a:pt x="617892" y="1707727"/>
                </a:cubicBezTo>
                <a:cubicBezTo>
                  <a:pt x="611605" y="1702203"/>
                  <a:pt x="581411" y="1704203"/>
                  <a:pt x="595604" y="1716490"/>
                </a:cubicBezTo>
                <a:close/>
                <a:moveTo>
                  <a:pt x="589126" y="1661245"/>
                </a:moveTo>
                <a:lnTo>
                  <a:pt x="583316" y="1657530"/>
                </a:lnTo>
                <a:cubicBezTo>
                  <a:pt x="554741" y="1660293"/>
                  <a:pt x="567600" y="1672580"/>
                  <a:pt x="588936" y="1668580"/>
                </a:cubicBezTo>
                <a:cubicBezTo>
                  <a:pt x="593603" y="1664769"/>
                  <a:pt x="593603" y="1663912"/>
                  <a:pt x="589126" y="1661245"/>
                </a:cubicBezTo>
                <a:close/>
                <a:moveTo>
                  <a:pt x="595794" y="1628003"/>
                </a:moveTo>
                <a:lnTo>
                  <a:pt x="612082" y="1618478"/>
                </a:lnTo>
                <a:cubicBezTo>
                  <a:pt x="586774" y="1609191"/>
                  <a:pt x="558999" y="1609191"/>
                  <a:pt x="533691" y="1618478"/>
                </a:cubicBezTo>
                <a:lnTo>
                  <a:pt x="543216" y="1624003"/>
                </a:lnTo>
                <a:cubicBezTo>
                  <a:pt x="561599" y="1622288"/>
                  <a:pt x="577697" y="1629241"/>
                  <a:pt x="595794" y="1628003"/>
                </a:cubicBezTo>
                <a:close/>
                <a:moveTo>
                  <a:pt x="612082" y="1574663"/>
                </a:moveTo>
                <a:cubicBezTo>
                  <a:pt x="590365" y="1563900"/>
                  <a:pt x="567790" y="1574663"/>
                  <a:pt x="543787" y="1572663"/>
                </a:cubicBezTo>
                <a:cubicBezTo>
                  <a:pt x="538168" y="1572091"/>
                  <a:pt x="541692" y="1567424"/>
                  <a:pt x="536358" y="1565424"/>
                </a:cubicBezTo>
                <a:cubicBezTo>
                  <a:pt x="525404" y="1564281"/>
                  <a:pt x="501496" y="1565424"/>
                  <a:pt x="522166" y="1576568"/>
                </a:cubicBezTo>
                <a:cubicBezTo>
                  <a:pt x="539701" y="1577635"/>
                  <a:pt x="557161" y="1579702"/>
                  <a:pt x="574458" y="1582759"/>
                </a:cubicBezTo>
                <a:cubicBezTo>
                  <a:pt x="583983" y="1585426"/>
                  <a:pt x="585507" y="1580663"/>
                  <a:pt x="590079" y="1580187"/>
                </a:cubicBezTo>
                <a:cubicBezTo>
                  <a:pt x="597794" y="1579426"/>
                  <a:pt x="605890" y="1582283"/>
                  <a:pt x="612082" y="1578282"/>
                </a:cubicBezTo>
                <a:close/>
                <a:moveTo>
                  <a:pt x="513498" y="1593046"/>
                </a:moveTo>
                <a:lnTo>
                  <a:pt x="513498" y="1596666"/>
                </a:lnTo>
                <a:cubicBezTo>
                  <a:pt x="534358" y="1602857"/>
                  <a:pt x="564647" y="1607905"/>
                  <a:pt x="585793" y="1596666"/>
                </a:cubicBezTo>
                <a:cubicBezTo>
                  <a:pt x="585793" y="1590760"/>
                  <a:pt x="585793" y="1590760"/>
                  <a:pt x="582935" y="1587903"/>
                </a:cubicBezTo>
                <a:cubicBezTo>
                  <a:pt x="573610" y="1588436"/>
                  <a:pt x="564485" y="1590798"/>
                  <a:pt x="556075" y="1594856"/>
                </a:cubicBezTo>
                <a:cubicBezTo>
                  <a:pt x="551817" y="1592132"/>
                  <a:pt x="547283" y="1589865"/>
                  <a:pt x="542549" y="1588093"/>
                </a:cubicBezTo>
                <a:cubicBezTo>
                  <a:pt x="533786" y="1595046"/>
                  <a:pt x="522166" y="1588284"/>
                  <a:pt x="513498" y="1593046"/>
                </a:cubicBezTo>
                <a:close/>
                <a:moveTo>
                  <a:pt x="520070" y="1735921"/>
                </a:moveTo>
                <a:cubicBezTo>
                  <a:pt x="548645" y="1746685"/>
                  <a:pt x="584650" y="1746494"/>
                  <a:pt x="616273" y="1750018"/>
                </a:cubicBezTo>
                <a:lnTo>
                  <a:pt x="619226" y="1745256"/>
                </a:lnTo>
                <a:cubicBezTo>
                  <a:pt x="614225" y="1741122"/>
                  <a:pt x="607996" y="1738740"/>
                  <a:pt x="601509" y="1738493"/>
                </a:cubicBezTo>
                <a:cubicBezTo>
                  <a:pt x="598099" y="1735416"/>
                  <a:pt x="592917" y="1735416"/>
                  <a:pt x="589508" y="1738493"/>
                </a:cubicBezTo>
                <a:cubicBezTo>
                  <a:pt x="569791" y="1735159"/>
                  <a:pt x="537215" y="1723920"/>
                  <a:pt x="520070" y="1735540"/>
                </a:cubicBezTo>
                <a:close/>
                <a:moveTo>
                  <a:pt x="582554" y="1849555"/>
                </a:moveTo>
                <a:cubicBezTo>
                  <a:pt x="593889" y="1850221"/>
                  <a:pt x="606176" y="1856888"/>
                  <a:pt x="617606" y="1851936"/>
                </a:cubicBezTo>
                <a:cubicBezTo>
                  <a:pt x="631703" y="1835553"/>
                  <a:pt x="564361" y="1839553"/>
                  <a:pt x="582554" y="1849173"/>
                </a:cubicBezTo>
                <a:close/>
                <a:moveTo>
                  <a:pt x="596556" y="1790023"/>
                </a:moveTo>
                <a:cubicBezTo>
                  <a:pt x="597318" y="1790023"/>
                  <a:pt x="598080" y="1789261"/>
                  <a:pt x="598842" y="1788785"/>
                </a:cubicBezTo>
                <a:lnTo>
                  <a:pt x="598842" y="1784975"/>
                </a:lnTo>
                <a:cubicBezTo>
                  <a:pt x="585412" y="1774878"/>
                  <a:pt x="566647" y="1780498"/>
                  <a:pt x="552932" y="1784975"/>
                </a:cubicBezTo>
                <a:cubicBezTo>
                  <a:pt x="567124" y="1788871"/>
                  <a:pt x="581859" y="1790442"/>
                  <a:pt x="596556" y="1789642"/>
                </a:cubicBezTo>
                <a:close/>
                <a:moveTo>
                  <a:pt x="529881" y="2199598"/>
                </a:moveTo>
                <a:cubicBezTo>
                  <a:pt x="546074" y="2197598"/>
                  <a:pt x="563600" y="2198360"/>
                  <a:pt x="578077" y="2190835"/>
                </a:cubicBezTo>
                <a:cubicBezTo>
                  <a:pt x="567886" y="2185596"/>
                  <a:pt x="554170" y="2189883"/>
                  <a:pt x="542263" y="2188549"/>
                </a:cubicBezTo>
                <a:lnTo>
                  <a:pt x="536453" y="2195884"/>
                </a:lnTo>
                <a:cubicBezTo>
                  <a:pt x="533501" y="2194741"/>
                  <a:pt x="522356" y="2196550"/>
                  <a:pt x="530357" y="2199217"/>
                </a:cubicBezTo>
                <a:close/>
                <a:moveTo>
                  <a:pt x="625131" y="2013670"/>
                </a:moveTo>
                <a:lnTo>
                  <a:pt x="625131" y="2009765"/>
                </a:lnTo>
                <a:cubicBezTo>
                  <a:pt x="615396" y="2002555"/>
                  <a:pt x="602100" y="2002555"/>
                  <a:pt x="592365" y="2009765"/>
                </a:cubicBezTo>
                <a:lnTo>
                  <a:pt x="592365" y="2013575"/>
                </a:lnTo>
                <a:cubicBezTo>
                  <a:pt x="603166" y="2015956"/>
                  <a:pt x="614368" y="2015861"/>
                  <a:pt x="625131" y="2013289"/>
                </a:cubicBezTo>
                <a:close/>
                <a:moveTo>
                  <a:pt x="635227" y="1967474"/>
                </a:moveTo>
                <a:cubicBezTo>
                  <a:pt x="633075" y="1966388"/>
                  <a:pt x="631008" y="1965141"/>
                  <a:pt x="629036" y="1963759"/>
                </a:cubicBezTo>
                <a:lnTo>
                  <a:pt x="614844" y="1963759"/>
                </a:lnTo>
                <a:cubicBezTo>
                  <a:pt x="585697" y="1974618"/>
                  <a:pt x="646372" y="1972617"/>
                  <a:pt x="635227" y="1967283"/>
                </a:cubicBezTo>
                <a:close/>
                <a:moveTo>
                  <a:pt x="590841" y="1919849"/>
                </a:moveTo>
                <a:cubicBezTo>
                  <a:pt x="589069" y="1920154"/>
                  <a:pt x="587355" y="1920764"/>
                  <a:pt x="585793" y="1921659"/>
                </a:cubicBezTo>
                <a:lnTo>
                  <a:pt x="585793" y="1925278"/>
                </a:lnTo>
                <a:cubicBezTo>
                  <a:pt x="603233" y="1928479"/>
                  <a:pt x="621121" y="1928479"/>
                  <a:pt x="638561" y="1925278"/>
                </a:cubicBezTo>
                <a:lnTo>
                  <a:pt x="628369" y="1920039"/>
                </a:lnTo>
                <a:cubicBezTo>
                  <a:pt x="616177" y="1918706"/>
                  <a:pt x="603128" y="1919658"/>
                  <a:pt x="590841" y="1919658"/>
                </a:cubicBezTo>
                <a:close/>
                <a:moveTo>
                  <a:pt x="609224" y="1646862"/>
                </a:moveTo>
                <a:cubicBezTo>
                  <a:pt x="602938" y="1647624"/>
                  <a:pt x="597032" y="1645719"/>
                  <a:pt x="592746" y="1648672"/>
                </a:cubicBezTo>
                <a:cubicBezTo>
                  <a:pt x="592746" y="1649910"/>
                  <a:pt x="592746" y="1651053"/>
                  <a:pt x="592746" y="1652387"/>
                </a:cubicBezTo>
                <a:lnTo>
                  <a:pt x="599318" y="1656292"/>
                </a:lnTo>
                <a:cubicBezTo>
                  <a:pt x="599318" y="1666484"/>
                  <a:pt x="619226" y="1661531"/>
                  <a:pt x="624083" y="1656863"/>
                </a:cubicBezTo>
                <a:close/>
                <a:moveTo>
                  <a:pt x="563028" y="1543897"/>
                </a:moveTo>
                <a:cubicBezTo>
                  <a:pt x="537787" y="1554184"/>
                  <a:pt x="505878" y="1541040"/>
                  <a:pt x="481208" y="1553422"/>
                </a:cubicBezTo>
                <a:cubicBezTo>
                  <a:pt x="526166" y="1562947"/>
                  <a:pt x="570743" y="1555613"/>
                  <a:pt x="617130" y="1554470"/>
                </a:cubicBezTo>
                <a:cubicBezTo>
                  <a:pt x="624940" y="1533324"/>
                  <a:pt x="575410" y="1547231"/>
                  <a:pt x="563028" y="1543326"/>
                </a:cubicBezTo>
                <a:close/>
                <a:moveTo>
                  <a:pt x="408247" y="3059896"/>
                </a:moveTo>
                <a:cubicBezTo>
                  <a:pt x="415200" y="3055705"/>
                  <a:pt x="424058" y="3059896"/>
                  <a:pt x="431297" y="3054372"/>
                </a:cubicBezTo>
                <a:cubicBezTo>
                  <a:pt x="453586" y="3056753"/>
                  <a:pt x="485113" y="3062372"/>
                  <a:pt x="506830" y="3052562"/>
                </a:cubicBezTo>
                <a:lnTo>
                  <a:pt x="506830" y="3048657"/>
                </a:lnTo>
                <a:cubicBezTo>
                  <a:pt x="492591" y="3038036"/>
                  <a:pt x="473750" y="3035893"/>
                  <a:pt x="457491" y="3043037"/>
                </a:cubicBezTo>
                <a:cubicBezTo>
                  <a:pt x="449395" y="3037894"/>
                  <a:pt x="437679" y="3031988"/>
                  <a:pt x="428154" y="3037798"/>
                </a:cubicBezTo>
                <a:cubicBezTo>
                  <a:pt x="429868" y="3051038"/>
                  <a:pt x="335476" y="3036941"/>
                  <a:pt x="381577" y="3059420"/>
                </a:cubicBezTo>
                <a:cubicBezTo>
                  <a:pt x="372052" y="3065421"/>
                  <a:pt x="358717" y="3057991"/>
                  <a:pt x="349382" y="3063421"/>
                </a:cubicBezTo>
                <a:lnTo>
                  <a:pt x="349382" y="3066945"/>
                </a:lnTo>
                <a:lnTo>
                  <a:pt x="342810" y="3070945"/>
                </a:lnTo>
                <a:lnTo>
                  <a:pt x="342810" y="3078660"/>
                </a:lnTo>
                <a:lnTo>
                  <a:pt x="351287" y="3080280"/>
                </a:lnTo>
                <a:cubicBezTo>
                  <a:pt x="371861" y="3069135"/>
                  <a:pt x="396721" y="3073898"/>
                  <a:pt x="417962" y="3079518"/>
                </a:cubicBezTo>
                <a:cubicBezTo>
                  <a:pt x="438927" y="3076679"/>
                  <a:pt x="460244" y="3080899"/>
                  <a:pt x="478541" y="3091520"/>
                </a:cubicBezTo>
                <a:cubicBezTo>
                  <a:pt x="485018" y="3089614"/>
                  <a:pt x="493210" y="3092948"/>
                  <a:pt x="500068" y="3089424"/>
                </a:cubicBezTo>
                <a:lnTo>
                  <a:pt x="493876" y="3085423"/>
                </a:lnTo>
                <a:lnTo>
                  <a:pt x="493876" y="3078184"/>
                </a:lnTo>
                <a:cubicBezTo>
                  <a:pt x="496353" y="3075041"/>
                  <a:pt x="504449" y="3077613"/>
                  <a:pt x="506830" y="3074469"/>
                </a:cubicBezTo>
                <a:lnTo>
                  <a:pt x="506830" y="3070755"/>
                </a:lnTo>
                <a:cubicBezTo>
                  <a:pt x="502735" y="3067707"/>
                  <a:pt x="493591" y="3069707"/>
                  <a:pt x="490828" y="3065421"/>
                </a:cubicBezTo>
                <a:cubicBezTo>
                  <a:pt x="477017" y="3065421"/>
                  <a:pt x="462730" y="3063421"/>
                  <a:pt x="450728" y="3072660"/>
                </a:cubicBezTo>
                <a:cubicBezTo>
                  <a:pt x="439108" y="3075136"/>
                  <a:pt x="443965" y="3064373"/>
                  <a:pt x="433583" y="3065326"/>
                </a:cubicBezTo>
                <a:cubicBezTo>
                  <a:pt x="424763" y="3066535"/>
                  <a:pt x="415800" y="3064611"/>
                  <a:pt x="408247" y="3059896"/>
                </a:cubicBezTo>
                <a:close/>
                <a:moveTo>
                  <a:pt x="518737" y="3034750"/>
                </a:moveTo>
                <a:cubicBezTo>
                  <a:pt x="520461" y="3032217"/>
                  <a:pt x="520718" y="3028950"/>
                  <a:pt x="519403" y="3026178"/>
                </a:cubicBezTo>
                <a:lnTo>
                  <a:pt x="509878" y="3021034"/>
                </a:lnTo>
                <a:cubicBezTo>
                  <a:pt x="505611" y="3019711"/>
                  <a:pt x="501077" y="3022101"/>
                  <a:pt x="499753" y="3026378"/>
                </a:cubicBezTo>
                <a:cubicBezTo>
                  <a:pt x="498648" y="3029931"/>
                  <a:pt x="500115" y="3033779"/>
                  <a:pt x="503306" y="3035703"/>
                </a:cubicBezTo>
                <a:cubicBezTo>
                  <a:pt x="508469" y="3036284"/>
                  <a:pt x="513688" y="3035960"/>
                  <a:pt x="518737" y="3034750"/>
                </a:cubicBezTo>
                <a:close/>
                <a:moveTo>
                  <a:pt x="464539" y="2888446"/>
                </a:moveTo>
                <a:cubicBezTo>
                  <a:pt x="469873" y="2887780"/>
                  <a:pt x="475779" y="2889685"/>
                  <a:pt x="480065" y="2886922"/>
                </a:cubicBezTo>
                <a:cubicBezTo>
                  <a:pt x="480065" y="2874349"/>
                  <a:pt x="453300" y="2883779"/>
                  <a:pt x="444632" y="2881017"/>
                </a:cubicBezTo>
                <a:cubicBezTo>
                  <a:pt x="435107" y="2876350"/>
                  <a:pt x="435107" y="2876350"/>
                  <a:pt x="428249" y="2879302"/>
                </a:cubicBezTo>
                <a:lnTo>
                  <a:pt x="428249" y="2882922"/>
                </a:lnTo>
                <a:cubicBezTo>
                  <a:pt x="439108" y="2887970"/>
                  <a:pt x="453300" y="2896257"/>
                  <a:pt x="464539" y="2888446"/>
                </a:cubicBezTo>
                <a:close/>
                <a:moveTo>
                  <a:pt x="457586" y="2943691"/>
                </a:moveTo>
                <a:cubicBezTo>
                  <a:pt x="456853" y="2944053"/>
                  <a:pt x="456157" y="2944463"/>
                  <a:pt x="455491" y="2944930"/>
                </a:cubicBezTo>
                <a:cubicBezTo>
                  <a:pt x="453586" y="2948930"/>
                  <a:pt x="465206" y="2946168"/>
                  <a:pt x="457586" y="2943691"/>
                </a:cubicBezTo>
                <a:close/>
                <a:moveTo>
                  <a:pt x="486733" y="2959979"/>
                </a:moveTo>
                <a:cubicBezTo>
                  <a:pt x="486733" y="2961122"/>
                  <a:pt x="486733" y="2962265"/>
                  <a:pt x="486733" y="2963504"/>
                </a:cubicBezTo>
                <a:cubicBezTo>
                  <a:pt x="503211" y="2973029"/>
                  <a:pt x="524166" y="2977505"/>
                  <a:pt x="539215" y="2967980"/>
                </a:cubicBezTo>
                <a:lnTo>
                  <a:pt x="539215" y="2956455"/>
                </a:lnTo>
                <a:cubicBezTo>
                  <a:pt x="531081" y="2949664"/>
                  <a:pt x="520642" y="2946253"/>
                  <a:pt x="510069" y="2946930"/>
                </a:cubicBezTo>
                <a:cubicBezTo>
                  <a:pt x="500544" y="2961027"/>
                  <a:pt x="496353" y="2950168"/>
                  <a:pt x="483304" y="2950644"/>
                </a:cubicBezTo>
                <a:cubicBezTo>
                  <a:pt x="479303" y="2955312"/>
                  <a:pt x="479303" y="2955407"/>
                  <a:pt x="486733" y="2959979"/>
                </a:cubicBezTo>
                <a:close/>
                <a:moveTo>
                  <a:pt x="510164" y="2939976"/>
                </a:moveTo>
                <a:cubicBezTo>
                  <a:pt x="518832" y="2939976"/>
                  <a:pt x="533882" y="2942358"/>
                  <a:pt x="538739" y="2933880"/>
                </a:cubicBezTo>
                <a:cubicBezTo>
                  <a:pt x="533501" y="2931976"/>
                  <a:pt x="497782" y="2929309"/>
                  <a:pt x="510164" y="2939976"/>
                </a:cubicBezTo>
                <a:close/>
                <a:moveTo>
                  <a:pt x="506926" y="2986459"/>
                </a:moveTo>
                <a:lnTo>
                  <a:pt x="515879" y="2991412"/>
                </a:lnTo>
                <a:cubicBezTo>
                  <a:pt x="522070" y="2991412"/>
                  <a:pt x="519594" y="2988268"/>
                  <a:pt x="520070" y="2986363"/>
                </a:cubicBezTo>
                <a:cubicBezTo>
                  <a:pt x="516060" y="2983782"/>
                  <a:pt x="510898" y="2983820"/>
                  <a:pt x="506926" y="2986459"/>
                </a:cubicBezTo>
                <a:close/>
                <a:moveTo>
                  <a:pt x="520070" y="3063801"/>
                </a:moveTo>
                <a:cubicBezTo>
                  <a:pt x="528852" y="3067488"/>
                  <a:pt x="538949" y="3066059"/>
                  <a:pt x="546359" y="3060087"/>
                </a:cubicBezTo>
                <a:cubicBezTo>
                  <a:pt x="537634" y="3056401"/>
                  <a:pt x="527595" y="3057668"/>
                  <a:pt x="520070" y="3063421"/>
                </a:cubicBezTo>
                <a:close/>
                <a:moveTo>
                  <a:pt x="529595" y="2855490"/>
                </a:moveTo>
                <a:cubicBezTo>
                  <a:pt x="485971" y="2854728"/>
                  <a:pt x="442537" y="2848917"/>
                  <a:pt x="401579" y="2865015"/>
                </a:cubicBezTo>
                <a:cubicBezTo>
                  <a:pt x="403484" y="2885112"/>
                  <a:pt x="434821" y="2866634"/>
                  <a:pt x="446061" y="2862634"/>
                </a:cubicBezTo>
                <a:cubicBezTo>
                  <a:pt x="474045" y="2861995"/>
                  <a:pt x="502011" y="2864329"/>
                  <a:pt x="529500" y="2869587"/>
                </a:cubicBezTo>
                <a:cubicBezTo>
                  <a:pt x="542549" y="2866062"/>
                  <a:pt x="542073" y="2859395"/>
                  <a:pt x="529309" y="2855109"/>
                </a:cubicBezTo>
                <a:close/>
                <a:moveTo>
                  <a:pt x="420629" y="2886255"/>
                </a:moveTo>
                <a:cubicBezTo>
                  <a:pt x="405484" y="2880636"/>
                  <a:pt x="408723" y="2893590"/>
                  <a:pt x="420629" y="2887494"/>
                </a:cubicBezTo>
                <a:cubicBezTo>
                  <a:pt x="420439" y="2886732"/>
                  <a:pt x="420629" y="2886160"/>
                  <a:pt x="420343" y="2885875"/>
                </a:cubicBezTo>
                <a:close/>
                <a:moveTo>
                  <a:pt x="211079" y="2820342"/>
                </a:moveTo>
                <a:cubicBezTo>
                  <a:pt x="222793" y="2825715"/>
                  <a:pt x="236120" y="2826400"/>
                  <a:pt x="248322" y="2822248"/>
                </a:cubicBezTo>
                <a:lnTo>
                  <a:pt x="251084" y="2817485"/>
                </a:lnTo>
                <a:lnTo>
                  <a:pt x="241178" y="2810913"/>
                </a:lnTo>
                <a:cubicBezTo>
                  <a:pt x="230034" y="2822628"/>
                  <a:pt x="210793" y="2799102"/>
                  <a:pt x="211270" y="2819962"/>
                </a:cubicBezTo>
                <a:close/>
                <a:moveTo>
                  <a:pt x="208031" y="2929309"/>
                </a:moveTo>
                <a:cubicBezTo>
                  <a:pt x="201935" y="2938834"/>
                  <a:pt x="236606" y="2938071"/>
                  <a:pt x="243083" y="2935309"/>
                </a:cubicBezTo>
                <a:cubicBezTo>
                  <a:pt x="235558" y="2929309"/>
                  <a:pt x="219080" y="2928546"/>
                  <a:pt x="208031" y="2929309"/>
                </a:cubicBezTo>
                <a:close/>
                <a:moveTo>
                  <a:pt x="259561" y="2888351"/>
                </a:moveTo>
                <a:lnTo>
                  <a:pt x="277754" y="2879398"/>
                </a:lnTo>
                <a:lnTo>
                  <a:pt x="274801" y="2873682"/>
                </a:lnTo>
                <a:cubicBezTo>
                  <a:pt x="268991" y="2883969"/>
                  <a:pt x="224605" y="2866539"/>
                  <a:pt x="243750" y="2879302"/>
                </a:cubicBezTo>
                <a:lnTo>
                  <a:pt x="237940" y="2883112"/>
                </a:lnTo>
                <a:cubicBezTo>
                  <a:pt x="236320" y="2892351"/>
                  <a:pt x="255180" y="2887494"/>
                  <a:pt x="259561" y="2888065"/>
                </a:cubicBezTo>
                <a:close/>
                <a:moveTo>
                  <a:pt x="283374" y="2809770"/>
                </a:moveTo>
                <a:cubicBezTo>
                  <a:pt x="283374" y="2809103"/>
                  <a:pt x="280897" y="2808532"/>
                  <a:pt x="279659" y="2807960"/>
                </a:cubicBezTo>
                <a:lnTo>
                  <a:pt x="263848" y="2816818"/>
                </a:lnTo>
                <a:cubicBezTo>
                  <a:pt x="261847" y="2826343"/>
                  <a:pt x="278040" y="2821295"/>
                  <a:pt x="283564" y="2816818"/>
                </a:cubicBezTo>
                <a:cubicBezTo>
                  <a:pt x="283758" y="2814370"/>
                  <a:pt x="283694" y="2811913"/>
                  <a:pt x="283374" y="2809484"/>
                </a:cubicBezTo>
                <a:close/>
                <a:moveTo>
                  <a:pt x="273849" y="2837107"/>
                </a:moveTo>
                <a:cubicBezTo>
                  <a:pt x="270229" y="2837107"/>
                  <a:pt x="267372" y="2836440"/>
                  <a:pt x="264324" y="2838535"/>
                </a:cubicBezTo>
                <a:cubicBezTo>
                  <a:pt x="263276" y="2845489"/>
                  <a:pt x="263371" y="2845489"/>
                  <a:pt x="267372" y="2848060"/>
                </a:cubicBezTo>
                <a:cubicBezTo>
                  <a:pt x="286993" y="2848537"/>
                  <a:pt x="297376" y="2848346"/>
                  <a:pt x="273659" y="2836821"/>
                </a:cubicBezTo>
                <a:close/>
                <a:moveTo>
                  <a:pt x="292899" y="2914450"/>
                </a:moveTo>
                <a:cubicBezTo>
                  <a:pt x="300328" y="2912164"/>
                  <a:pt x="288898" y="2909020"/>
                  <a:pt x="287184" y="2907115"/>
                </a:cubicBezTo>
                <a:cubicBezTo>
                  <a:pt x="281307" y="2906639"/>
                  <a:pt x="275471" y="2908439"/>
                  <a:pt x="270896" y="2912164"/>
                </a:cubicBezTo>
                <a:cubicBezTo>
                  <a:pt x="276802" y="2916735"/>
                  <a:pt x="286041" y="2913211"/>
                  <a:pt x="293185" y="2914164"/>
                </a:cubicBezTo>
                <a:close/>
                <a:moveTo>
                  <a:pt x="270134" y="2934738"/>
                </a:moveTo>
                <a:cubicBezTo>
                  <a:pt x="274111" y="2937405"/>
                  <a:pt x="279302" y="2937405"/>
                  <a:pt x="283279" y="2934738"/>
                </a:cubicBezTo>
                <a:cubicBezTo>
                  <a:pt x="279425" y="2932109"/>
                  <a:pt x="274387" y="2932004"/>
                  <a:pt x="270420" y="2934452"/>
                </a:cubicBezTo>
                <a:close/>
                <a:moveTo>
                  <a:pt x="299757" y="1374066"/>
                </a:moveTo>
                <a:cubicBezTo>
                  <a:pt x="304329" y="1370257"/>
                  <a:pt x="304329" y="1370257"/>
                  <a:pt x="299757" y="1366732"/>
                </a:cubicBezTo>
                <a:lnTo>
                  <a:pt x="286898" y="1366732"/>
                </a:lnTo>
                <a:cubicBezTo>
                  <a:pt x="282231" y="1370542"/>
                  <a:pt x="282231" y="1370542"/>
                  <a:pt x="286898" y="1374066"/>
                </a:cubicBezTo>
                <a:close/>
                <a:moveTo>
                  <a:pt x="299757" y="2601267"/>
                </a:moveTo>
                <a:cubicBezTo>
                  <a:pt x="292994" y="2603839"/>
                  <a:pt x="303662" y="2606601"/>
                  <a:pt x="305662" y="2608983"/>
                </a:cubicBezTo>
                <a:lnTo>
                  <a:pt x="315187" y="2603458"/>
                </a:lnTo>
                <a:cubicBezTo>
                  <a:pt x="311759" y="2599077"/>
                  <a:pt x="305282" y="2601554"/>
                  <a:pt x="300043" y="2600982"/>
                </a:cubicBezTo>
                <a:close/>
                <a:moveTo>
                  <a:pt x="296518" y="2845774"/>
                </a:moveTo>
                <a:cubicBezTo>
                  <a:pt x="314616" y="2851775"/>
                  <a:pt x="339190" y="2844631"/>
                  <a:pt x="355859" y="2839107"/>
                </a:cubicBezTo>
                <a:cubicBezTo>
                  <a:pt x="351001" y="2830058"/>
                  <a:pt x="295852" y="2836821"/>
                  <a:pt x="296804" y="2845489"/>
                </a:cubicBezTo>
                <a:close/>
                <a:moveTo>
                  <a:pt x="474541" y="1169374"/>
                </a:moveTo>
                <a:cubicBezTo>
                  <a:pt x="474541" y="1181852"/>
                  <a:pt x="500544" y="1172803"/>
                  <a:pt x="509783" y="1175279"/>
                </a:cubicBezTo>
                <a:cubicBezTo>
                  <a:pt x="523785" y="1166040"/>
                  <a:pt x="479303" y="1160802"/>
                  <a:pt x="474826" y="1168803"/>
                </a:cubicBezTo>
                <a:close/>
                <a:moveTo>
                  <a:pt x="481399" y="1115082"/>
                </a:moveTo>
                <a:cubicBezTo>
                  <a:pt x="488066" y="1118796"/>
                  <a:pt x="487780" y="1125940"/>
                  <a:pt x="497401" y="1123749"/>
                </a:cubicBezTo>
                <a:cubicBezTo>
                  <a:pt x="501211" y="1120606"/>
                  <a:pt x="512069" y="1118225"/>
                  <a:pt x="503211" y="1112701"/>
                </a:cubicBezTo>
                <a:cubicBezTo>
                  <a:pt x="497020" y="1113462"/>
                  <a:pt x="485399" y="1109176"/>
                  <a:pt x="481684" y="1114510"/>
                </a:cubicBezTo>
                <a:close/>
                <a:moveTo>
                  <a:pt x="526928" y="1537706"/>
                </a:moveTo>
                <a:cubicBezTo>
                  <a:pt x="533862" y="1540097"/>
                  <a:pt x="540959" y="1541973"/>
                  <a:pt x="548169" y="1543326"/>
                </a:cubicBezTo>
                <a:cubicBezTo>
                  <a:pt x="552455" y="1538468"/>
                  <a:pt x="576172" y="1533038"/>
                  <a:pt x="571315" y="1525800"/>
                </a:cubicBezTo>
                <a:cubicBezTo>
                  <a:pt x="558932" y="1520847"/>
                  <a:pt x="544835" y="1533229"/>
                  <a:pt x="533691" y="1526848"/>
                </a:cubicBezTo>
                <a:cubicBezTo>
                  <a:pt x="524737" y="1521132"/>
                  <a:pt x="526928" y="1532753"/>
                  <a:pt x="526928" y="1537706"/>
                </a:cubicBezTo>
                <a:close/>
                <a:moveTo>
                  <a:pt x="458539" y="1554089"/>
                </a:moveTo>
                <a:lnTo>
                  <a:pt x="467587" y="1548755"/>
                </a:lnTo>
                <a:cubicBezTo>
                  <a:pt x="455957" y="1542316"/>
                  <a:pt x="442203" y="1540868"/>
                  <a:pt x="429487" y="1544755"/>
                </a:cubicBezTo>
                <a:cubicBezTo>
                  <a:pt x="437203" y="1552003"/>
                  <a:pt x="447747" y="1555432"/>
                  <a:pt x="458253" y="1554089"/>
                </a:cubicBezTo>
                <a:close/>
                <a:moveTo>
                  <a:pt x="453395" y="2694232"/>
                </a:moveTo>
                <a:cubicBezTo>
                  <a:pt x="438346" y="2688612"/>
                  <a:pt x="441584" y="2701661"/>
                  <a:pt x="453395" y="2695470"/>
                </a:cubicBezTo>
                <a:cubicBezTo>
                  <a:pt x="453300" y="2695089"/>
                  <a:pt x="453490" y="2694517"/>
                  <a:pt x="453109" y="2694232"/>
                </a:cubicBezTo>
                <a:close/>
                <a:moveTo>
                  <a:pt x="436822" y="2817580"/>
                </a:moveTo>
                <a:cubicBezTo>
                  <a:pt x="451681" y="2820438"/>
                  <a:pt x="467207" y="2815295"/>
                  <a:pt x="480732" y="2813008"/>
                </a:cubicBezTo>
                <a:cubicBezTo>
                  <a:pt x="468826" y="2804150"/>
                  <a:pt x="449109" y="2806341"/>
                  <a:pt x="435107" y="2809103"/>
                </a:cubicBezTo>
                <a:cubicBezTo>
                  <a:pt x="435488" y="2811865"/>
                  <a:pt x="432821" y="2815009"/>
                  <a:pt x="436536" y="2817580"/>
                </a:cubicBezTo>
                <a:close/>
                <a:moveTo>
                  <a:pt x="503497" y="2744714"/>
                </a:moveTo>
                <a:cubicBezTo>
                  <a:pt x="508450" y="2741094"/>
                  <a:pt x="508450" y="2741094"/>
                  <a:pt x="503497" y="2737285"/>
                </a:cubicBezTo>
                <a:cubicBezTo>
                  <a:pt x="489495" y="2739475"/>
                  <a:pt x="477970" y="2732808"/>
                  <a:pt x="464349" y="2733570"/>
                </a:cubicBezTo>
                <a:cubicBezTo>
                  <a:pt x="459682" y="2737189"/>
                  <a:pt x="459682" y="2737189"/>
                  <a:pt x="464349" y="2740999"/>
                </a:cubicBezTo>
                <a:cubicBezTo>
                  <a:pt x="477132" y="2744057"/>
                  <a:pt x="490276" y="2745314"/>
                  <a:pt x="503401" y="2744714"/>
                </a:cubicBezTo>
                <a:close/>
                <a:moveTo>
                  <a:pt x="499687" y="2709567"/>
                </a:moveTo>
                <a:cubicBezTo>
                  <a:pt x="482570" y="2706881"/>
                  <a:pt x="465159" y="2706623"/>
                  <a:pt x="447966" y="2708805"/>
                </a:cubicBezTo>
                <a:cubicBezTo>
                  <a:pt x="444632" y="2728617"/>
                  <a:pt x="460634" y="2708805"/>
                  <a:pt x="467016" y="2717568"/>
                </a:cubicBezTo>
                <a:cubicBezTo>
                  <a:pt x="467016" y="2722711"/>
                  <a:pt x="472445" y="2722711"/>
                  <a:pt x="476541" y="2722616"/>
                </a:cubicBezTo>
                <a:close/>
                <a:moveTo>
                  <a:pt x="542740" y="1513703"/>
                </a:moveTo>
                <a:cubicBezTo>
                  <a:pt x="558170" y="1502082"/>
                  <a:pt x="502830" y="1504940"/>
                  <a:pt x="497115" y="1509988"/>
                </a:cubicBezTo>
                <a:cubicBezTo>
                  <a:pt x="471016" y="1503702"/>
                  <a:pt x="439965" y="1499035"/>
                  <a:pt x="415200" y="1508369"/>
                </a:cubicBezTo>
                <a:cubicBezTo>
                  <a:pt x="421486" y="1512465"/>
                  <a:pt x="431297" y="1507512"/>
                  <a:pt x="437488" y="1513512"/>
                </a:cubicBezTo>
                <a:cubicBezTo>
                  <a:pt x="442327" y="1513036"/>
                  <a:pt x="447166" y="1514436"/>
                  <a:pt x="451014" y="1517418"/>
                </a:cubicBezTo>
                <a:cubicBezTo>
                  <a:pt x="479303" y="1508464"/>
                  <a:pt x="512545" y="1516370"/>
                  <a:pt x="542644" y="1513703"/>
                </a:cubicBezTo>
                <a:close/>
                <a:moveTo>
                  <a:pt x="576172" y="1491700"/>
                </a:moveTo>
                <a:cubicBezTo>
                  <a:pt x="628751" y="1490367"/>
                  <a:pt x="565790" y="1486366"/>
                  <a:pt x="553027" y="1478841"/>
                </a:cubicBezTo>
                <a:cubicBezTo>
                  <a:pt x="553027" y="1475794"/>
                  <a:pt x="553027" y="1475794"/>
                  <a:pt x="549979" y="1473126"/>
                </a:cubicBezTo>
                <a:cubicBezTo>
                  <a:pt x="538949" y="1473031"/>
                  <a:pt x="527947" y="1474279"/>
                  <a:pt x="517213" y="1476841"/>
                </a:cubicBezTo>
                <a:cubicBezTo>
                  <a:pt x="497305" y="1469031"/>
                  <a:pt x="417962" y="1461696"/>
                  <a:pt x="493876" y="1482461"/>
                </a:cubicBezTo>
                <a:lnTo>
                  <a:pt x="493876" y="1493605"/>
                </a:lnTo>
                <a:cubicBezTo>
                  <a:pt x="520546" y="1498558"/>
                  <a:pt x="549979" y="1502749"/>
                  <a:pt x="576077" y="1491700"/>
                </a:cubicBezTo>
                <a:close/>
                <a:moveTo>
                  <a:pt x="566647" y="1450362"/>
                </a:moveTo>
                <a:cubicBezTo>
                  <a:pt x="557122" y="1439122"/>
                  <a:pt x="539692" y="1447409"/>
                  <a:pt x="528547" y="1439789"/>
                </a:cubicBezTo>
                <a:cubicBezTo>
                  <a:pt x="514165" y="1437312"/>
                  <a:pt x="504163" y="1448076"/>
                  <a:pt x="491019" y="1440360"/>
                </a:cubicBezTo>
                <a:cubicBezTo>
                  <a:pt x="479303" y="1449314"/>
                  <a:pt x="466730" y="1433503"/>
                  <a:pt x="455205" y="1445314"/>
                </a:cubicBezTo>
                <a:cubicBezTo>
                  <a:pt x="459396" y="1449123"/>
                  <a:pt x="466254" y="1447028"/>
                  <a:pt x="471016" y="1447504"/>
                </a:cubicBezTo>
                <a:cubicBezTo>
                  <a:pt x="479208" y="1454076"/>
                  <a:pt x="487971" y="1448362"/>
                  <a:pt x="496258" y="1454267"/>
                </a:cubicBezTo>
                <a:cubicBezTo>
                  <a:pt x="504716" y="1449724"/>
                  <a:pt x="515184" y="1451495"/>
                  <a:pt x="521689" y="1458553"/>
                </a:cubicBezTo>
                <a:cubicBezTo>
                  <a:pt x="538072" y="1459601"/>
                  <a:pt x="547502" y="1452647"/>
                  <a:pt x="563885" y="1454839"/>
                </a:cubicBezTo>
                <a:close/>
                <a:moveTo>
                  <a:pt x="382624" y="1353492"/>
                </a:moveTo>
                <a:cubicBezTo>
                  <a:pt x="406151" y="1360541"/>
                  <a:pt x="434536" y="1349111"/>
                  <a:pt x="457491" y="1358826"/>
                </a:cubicBezTo>
                <a:cubicBezTo>
                  <a:pt x="468635" y="1350730"/>
                  <a:pt x="478541" y="1361684"/>
                  <a:pt x="491400" y="1358826"/>
                </a:cubicBezTo>
                <a:lnTo>
                  <a:pt x="494543" y="1354255"/>
                </a:lnTo>
                <a:cubicBezTo>
                  <a:pt x="482542" y="1342348"/>
                  <a:pt x="465301" y="1344730"/>
                  <a:pt x="450442" y="1343682"/>
                </a:cubicBezTo>
                <a:cubicBezTo>
                  <a:pt x="431392" y="1336633"/>
                  <a:pt x="408151" y="1334157"/>
                  <a:pt x="389482" y="1345682"/>
                </a:cubicBezTo>
                <a:cubicBezTo>
                  <a:pt x="389482" y="1346825"/>
                  <a:pt x="389482" y="1347968"/>
                  <a:pt x="388816" y="1349397"/>
                </a:cubicBezTo>
                <a:close/>
                <a:moveTo>
                  <a:pt x="405008" y="1314821"/>
                </a:moveTo>
                <a:cubicBezTo>
                  <a:pt x="418534" y="1304344"/>
                  <a:pt x="382720" y="1306534"/>
                  <a:pt x="377005" y="1308629"/>
                </a:cubicBezTo>
                <a:cubicBezTo>
                  <a:pt x="372337" y="1320155"/>
                  <a:pt x="397864" y="1312916"/>
                  <a:pt x="404818" y="1314821"/>
                </a:cubicBezTo>
                <a:close/>
                <a:moveTo>
                  <a:pt x="504735" y="1260052"/>
                </a:moveTo>
                <a:cubicBezTo>
                  <a:pt x="494257" y="1258042"/>
                  <a:pt x="483408" y="1259766"/>
                  <a:pt x="474064" y="1264910"/>
                </a:cubicBezTo>
                <a:cubicBezTo>
                  <a:pt x="484875" y="1268148"/>
                  <a:pt x="496401" y="1268148"/>
                  <a:pt x="507211" y="1264910"/>
                </a:cubicBezTo>
                <a:cubicBezTo>
                  <a:pt x="506545" y="1263291"/>
                  <a:pt x="508354" y="1261290"/>
                  <a:pt x="504544" y="1260052"/>
                </a:cubicBezTo>
                <a:close/>
                <a:moveTo>
                  <a:pt x="500163" y="1284627"/>
                </a:moveTo>
                <a:lnTo>
                  <a:pt x="503116" y="1289008"/>
                </a:lnTo>
                <a:cubicBezTo>
                  <a:pt x="516260" y="1288246"/>
                  <a:pt x="528833" y="1292056"/>
                  <a:pt x="539406" y="1283865"/>
                </a:cubicBezTo>
                <a:cubicBezTo>
                  <a:pt x="542454" y="1274340"/>
                  <a:pt x="529119" y="1279198"/>
                  <a:pt x="522451" y="1281007"/>
                </a:cubicBezTo>
                <a:cubicBezTo>
                  <a:pt x="515155" y="1276206"/>
                  <a:pt x="505392" y="1277778"/>
                  <a:pt x="499972" y="1284627"/>
                </a:cubicBezTo>
                <a:close/>
                <a:moveTo>
                  <a:pt x="444918" y="1281674"/>
                </a:moveTo>
                <a:lnTo>
                  <a:pt x="421772" y="1294533"/>
                </a:lnTo>
                <a:lnTo>
                  <a:pt x="421772" y="1298248"/>
                </a:lnTo>
                <a:cubicBezTo>
                  <a:pt x="447585" y="1303295"/>
                  <a:pt x="525976" y="1278055"/>
                  <a:pt x="444727" y="1281483"/>
                </a:cubicBezTo>
                <a:close/>
                <a:moveTo>
                  <a:pt x="427106" y="1231287"/>
                </a:moveTo>
                <a:cubicBezTo>
                  <a:pt x="412057" y="1225476"/>
                  <a:pt x="415200" y="1238621"/>
                  <a:pt x="427106" y="1232525"/>
                </a:cubicBezTo>
                <a:cubicBezTo>
                  <a:pt x="427011" y="1232049"/>
                  <a:pt x="427201" y="1231573"/>
                  <a:pt x="426916" y="1231287"/>
                </a:cubicBezTo>
                <a:close/>
                <a:moveTo>
                  <a:pt x="416248" y="1372447"/>
                </a:moveTo>
                <a:cubicBezTo>
                  <a:pt x="419010" y="1374352"/>
                  <a:pt x="421867" y="1376067"/>
                  <a:pt x="424153" y="1377496"/>
                </a:cubicBezTo>
                <a:lnTo>
                  <a:pt x="438155" y="1377496"/>
                </a:lnTo>
                <a:cubicBezTo>
                  <a:pt x="442822" y="1373685"/>
                  <a:pt x="442822" y="1373685"/>
                  <a:pt x="438155" y="1370066"/>
                </a:cubicBezTo>
                <a:cubicBezTo>
                  <a:pt x="431678" y="1371495"/>
                  <a:pt x="419486" y="1367208"/>
                  <a:pt x="416057" y="1372447"/>
                </a:cubicBezTo>
                <a:close/>
                <a:moveTo>
                  <a:pt x="404246" y="1418644"/>
                </a:moveTo>
                <a:cubicBezTo>
                  <a:pt x="342905" y="1437694"/>
                  <a:pt x="396531" y="1431312"/>
                  <a:pt x="424725" y="1432645"/>
                </a:cubicBezTo>
                <a:cubicBezTo>
                  <a:pt x="446918" y="1420263"/>
                  <a:pt x="473207" y="1443218"/>
                  <a:pt x="493686" y="1423692"/>
                </a:cubicBezTo>
                <a:lnTo>
                  <a:pt x="493686" y="1420072"/>
                </a:lnTo>
                <a:cubicBezTo>
                  <a:pt x="509212" y="1415786"/>
                  <a:pt x="529405" y="1427407"/>
                  <a:pt x="546169" y="1420072"/>
                </a:cubicBezTo>
                <a:lnTo>
                  <a:pt x="546169" y="1416453"/>
                </a:lnTo>
                <a:lnTo>
                  <a:pt x="536644" y="1411119"/>
                </a:lnTo>
                <a:cubicBezTo>
                  <a:pt x="516641" y="1424168"/>
                  <a:pt x="523309" y="1397498"/>
                  <a:pt x="503116" y="1411119"/>
                </a:cubicBezTo>
                <a:cubicBezTo>
                  <a:pt x="496543" y="1409690"/>
                  <a:pt x="494353" y="1413690"/>
                  <a:pt x="489971" y="1414357"/>
                </a:cubicBezTo>
                <a:cubicBezTo>
                  <a:pt x="471921" y="1409556"/>
                  <a:pt x="452995" y="1409071"/>
                  <a:pt x="434726" y="1412928"/>
                </a:cubicBezTo>
                <a:cubicBezTo>
                  <a:pt x="433393" y="1424358"/>
                  <a:pt x="412628" y="1414833"/>
                  <a:pt x="404056" y="1418644"/>
                </a:cubicBezTo>
                <a:close/>
                <a:moveTo>
                  <a:pt x="543026" y="1395783"/>
                </a:moveTo>
                <a:cubicBezTo>
                  <a:pt x="545407" y="1396926"/>
                  <a:pt x="547312" y="1398451"/>
                  <a:pt x="549122" y="1399498"/>
                </a:cubicBezTo>
                <a:cubicBezTo>
                  <a:pt x="555027" y="1400737"/>
                  <a:pt x="565219" y="1396831"/>
                  <a:pt x="556170" y="1392164"/>
                </a:cubicBezTo>
                <a:cubicBezTo>
                  <a:pt x="553027" y="1392545"/>
                  <a:pt x="535310" y="1390545"/>
                  <a:pt x="543026" y="1395783"/>
                </a:cubicBezTo>
                <a:close/>
                <a:moveTo>
                  <a:pt x="565981" y="1320631"/>
                </a:moveTo>
                <a:cubicBezTo>
                  <a:pt x="563980" y="1316345"/>
                  <a:pt x="557694" y="1320631"/>
                  <a:pt x="555503" y="1321965"/>
                </a:cubicBezTo>
                <a:cubicBezTo>
                  <a:pt x="542073" y="1320060"/>
                  <a:pt x="534834" y="1330442"/>
                  <a:pt x="523309" y="1321965"/>
                </a:cubicBezTo>
                <a:cubicBezTo>
                  <a:pt x="511307" y="1324917"/>
                  <a:pt x="487114" y="1309392"/>
                  <a:pt x="480827" y="1322917"/>
                </a:cubicBezTo>
                <a:cubicBezTo>
                  <a:pt x="507021" y="1327870"/>
                  <a:pt x="539025" y="1332442"/>
                  <a:pt x="566552" y="1327299"/>
                </a:cubicBezTo>
                <a:cubicBezTo>
                  <a:pt x="566581" y="1325098"/>
                  <a:pt x="566390" y="1322888"/>
                  <a:pt x="565981" y="1320726"/>
                </a:cubicBezTo>
                <a:close/>
                <a:moveTo>
                  <a:pt x="552169" y="1253956"/>
                </a:moveTo>
                <a:cubicBezTo>
                  <a:pt x="540263" y="1247860"/>
                  <a:pt x="527309" y="1236240"/>
                  <a:pt x="513498" y="1243383"/>
                </a:cubicBezTo>
                <a:lnTo>
                  <a:pt x="513498" y="1251956"/>
                </a:lnTo>
                <a:cubicBezTo>
                  <a:pt x="519099" y="1251413"/>
                  <a:pt x="524728" y="1252823"/>
                  <a:pt x="529405" y="1255957"/>
                </a:cubicBezTo>
                <a:cubicBezTo>
                  <a:pt x="549407" y="1256147"/>
                  <a:pt x="549407" y="1256052"/>
                  <a:pt x="552169" y="1253575"/>
                </a:cubicBezTo>
                <a:close/>
                <a:moveTo>
                  <a:pt x="470826" y="1233858"/>
                </a:moveTo>
                <a:cubicBezTo>
                  <a:pt x="460253" y="1233096"/>
                  <a:pt x="427106" y="1238145"/>
                  <a:pt x="450061" y="1248622"/>
                </a:cubicBezTo>
                <a:cubicBezTo>
                  <a:pt x="464730" y="1251479"/>
                  <a:pt x="520642" y="1245193"/>
                  <a:pt x="477970" y="1241288"/>
                </a:cubicBezTo>
                <a:cubicBezTo>
                  <a:pt x="471778" y="1239764"/>
                  <a:pt x="476350" y="1235287"/>
                  <a:pt x="470826" y="1233858"/>
                </a:cubicBezTo>
                <a:close/>
                <a:moveTo>
                  <a:pt x="461301" y="1216904"/>
                </a:moveTo>
                <a:cubicBezTo>
                  <a:pt x="450823" y="1208617"/>
                  <a:pt x="438632" y="1213665"/>
                  <a:pt x="428059" y="1216904"/>
                </a:cubicBezTo>
                <a:lnTo>
                  <a:pt x="428059" y="1220428"/>
                </a:lnTo>
                <a:cubicBezTo>
                  <a:pt x="432535" y="1224333"/>
                  <a:pt x="440727" y="1221571"/>
                  <a:pt x="445109" y="1218713"/>
                </a:cubicBezTo>
                <a:cubicBezTo>
                  <a:pt x="450728" y="1218523"/>
                  <a:pt x="456824" y="1220333"/>
                  <a:pt x="461396" y="1216809"/>
                </a:cubicBezTo>
                <a:close/>
                <a:moveTo>
                  <a:pt x="460729" y="1047930"/>
                </a:moveTo>
                <a:cubicBezTo>
                  <a:pt x="457567" y="1045397"/>
                  <a:pt x="453843" y="1043663"/>
                  <a:pt x="449871" y="1042882"/>
                </a:cubicBezTo>
                <a:cubicBezTo>
                  <a:pt x="440346" y="1050026"/>
                  <a:pt x="425773" y="1042311"/>
                  <a:pt x="414914" y="1047835"/>
                </a:cubicBezTo>
                <a:lnTo>
                  <a:pt x="414914" y="1051454"/>
                </a:lnTo>
                <a:cubicBezTo>
                  <a:pt x="430030" y="1054550"/>
                  <a:pt x="445613" y="1054550"/>
                  <a:pt x="460729" y="1051454"/>
                </a:cubicBezTo>
                <a:close/>
                <a:moveTo>
                  <a:pt x="439965" y="1069171"/>
                </a:moveTo>
                <a:cubicBezTo>
                  <a:pt x="436155" y="1066599"/>
                  <a:pt x="429487" y="1068695"/>
                  <a:pt x="424820" y="1068028"/>
                </a:cubicBezTo>
                <a:cubicBezTo>
                  <a:pt x="420153" y="1071647"/>
                  <a:pt x="420153" y="1071647"/>
                  <a:pt x="424820" y="1075362"/>
                </a:cubicBezTo>
                <a:lnTo>
                  <a:pt x="432154" y="1075362"/>
                </a:lnTo>
                <a:cubicBezTo>
                  <a:pt x="433202" y="1073743"/>
                  <a:pt x="441203" y="1071362"/>
                  <a:pt x="440060" y="1069076"/>
                </a:cubicBezTo>
                <a:close/>
                <a:moveTo>
                  <a:pt x="414914" y="1125178"/>
                </a:moveTo>
                <a:cubicBezTo>
                  <a:pt x="413676" y="1133560"/>
                  <a:pt x="429392" y="1131179"/>
                  <a:pt x="433964" y="1129083"/>
                </a:cubicBezTo>
                <a:cubicBezTo>
                  <a:pt x="433964" y="1127845"/>
                  <a:pt x="433964" y="1126702"/>
                  <a:pt x="433964" y="1125464"/>
                </a:cubicBezTo>
                <a:cubicBezTo>
                  <a:pt x="430764" y="1122968"/>
                  <a:pt x="427106" y="1121121"/>
                  <a:pt x="423201" y="1120035"/>
                </a:cubicBezTo>
                <a:close/>
                <a:moveTo>
                  <a:pt x="412342" y="1141276"/>
                </a:moveTo>
                <a:cubicBezTo>
                  <a:pt x="396150" y="1150801"/>
                  <a:pt x="441489" y="1157182"/>
                  <a:pt x="447204" y="1147562"/>
                </a:cubicBezTo>
                <a:cubicBezTo>
                  <a:pt x="450157" y="1138799"/>
                  <a:pt x="435584" y="1142323"/>
                  <a:pt x="431392" y="1141752"/>
                </a:cubicBezTo>
                <a:cubicBezTo>
                  <a:pt x="422153" y="1136608"/>
                  <a:pt x="420534" y="1136608"/>
                  <a:pt x="412628" y="1141180"/>
                </a:cubicBezTo>
                <a:close/>
                <a:moveTo>
                  <a:pt x="404722" y="1196901"/>
                </a:moveTo>
                <a:lnTo>
                  <a:pt x="398722" y="1200712"/>
                </a:lnTo>
                <a:lnTo>
                  <a:pt x="391864" y="1200712"/>
                </a:lnTo>
                <a:cubicBezTo>
                  <a:pt x="387292" y="1204426"/>
                  <a:pt x="387292" y="1204521"/>
                  <a:pt x="391864" y="1208045"/>
                </a:cubicBezTo>
                <a:cubicBezTo>
                  <a:pt x="405580" y="1206617"/>
                  <a:pt x="424058" y="1213379"/>
                  <a:pt x="404818" y="1196806"/>
                </a:cubicBezTo>
                <a:close/>
                <a:moveTo>
                  <a:pt x="394150" y="634926"/>
                </a:moveTo>
                <a:cubicBezTo>
                  <a:pt x="392626" y="632354"/>
                  <a:pt x="388244" y="630926"/>
                  <a:pt x="384625" y="629116"/>
                </a:cubicBezTo>
                <a:cubicBezTo>
                  <a:pt x="379767" y="629688"/>
                  <a:pt x="374052" y="627783"/>
                  <a:pt x="369670" y="630450"/>
                </a:cubicBezTo>
                <a:cubicBezTo>
                  <a:pt x="368308" y="633603"/>
                  <a:pt x="368747" y="637241"/>
                  <a:pt x="370813" y="639975"/>
                </a:cubicBezTo>
                <a:lnTo>
                  <a:pt x="385482" y="639975"/>
                </a:lnTo>
                <a:close/>
                <a:moveTo>
                  <a:pt x="376528" y="1088507"/>
                </a:moveTo>
                <a:cubicBezTo>
                  <a:pt x="377767" y="1090221"/>
                  <a:pt x="387673" y="1091079"/>
                  <a:pt x="387577" y="1087364"/>
                </a:cubicBezTo>
                <a:cubicBezTo>
                  <a:pt x="385291" y="1085840"/>
                  <a:pt x="376909" y="1084887"/>
                  <a:pt x="376624" y="1088793"/>
                </a:cubicBezTo>
                <a:close/>
                <a:moveTo>
                  <a:pt x="371290" y="1163469"/>
                </a:moveTo>
                <a:cubicBezTo>
                  <a:pt x="344620" y="1174423"/>
                  <a:pt x="386339" y="1180423"/>
                  <a:pt x="388625" y="1169945"/>
                </a:cubicBezTo>
                <a:cubicBezTo>
                  <a:pt x="390911" y="1159468"/>
                  <a:pt x="378434" y="1164326"/>
                  <a:pt x="371385" y="1163755"/>
                </a:cubicBezTo>
                <a:close/>
                <a:moveTo>
                  <a:pt x="371957" y="1402546"/>
                </a:moveTo>
                <a:cubicBezTo>
                  <a:pt x="368337" y="1400127"/>
                  <a:pt x="364003" y="1399012"/>
                  <a:pt x="359669" y="1399403"/>
                </a:cubicBezTo>
                <a:cubicBezTo>
                  <a:pt x="353478" y="1397879"/>
                  <a:pt x="357955" y="1393402"/>
                  <a:pt x="352335" y="1391973"/>
                </a:cubicBezTo>
                <a:cubicBezTo>
                  <a:pt x="342143" y="1391973"/>
                  <a:pt x="331951" y="1390259"/>
                  <a:pt x="323760" y="1397117"/>
                </a:cubicBezTo>
                <a:cubicBezTo>
                  <a:pt x="325284" y="1401022"/>
                  <a:pt x="333857" y="1397879"/>
                  <a:pt x="336238" y="1401213"/>
                </a:cubicBezTo>
                <a:lnTo>
                  <a:pt x="336238" y="1405308"/>
                </a:lnTo>
                <a:cubicBezTo>
                  <a:pt x="358050" y="1423311"/>
                  <a:pt x="476065" y="1393021"/>
                  <a:pt x="389197" y="1390259"/>
                </a:cubicBezTo>
                <a:cubicBezTo>
                  <a:pt x="389197" y="1391497"/>
                  <a:pt x="389197" y="1392640"/>
                  <a:pt x="389197" y="1394354"/>
                </a:cubicBezTo>
                <a:close/>
                <a:moveTo>
                  <a:pt x="360241" y="1450171"/>
                </a:moveTo>
                <a:cubicBezTo>
                  <a:pt x="365356" y="1447676"/>
                  <a:pt x="370204" y="1444675"/>
                  <a:pt x="374719" y="1441218"/>
                </a:cubicBezTo>
                <a:cubicBezTo>
                  <a:pt x="372337" y="1438932"/>
                  <a:pt x="368623" y="1439980"/>
                  <a:pt x="365765" y="1439694"/>
                </a:cubicBezTo>
                <a:cubicBezTo>
                  <a:pt x="358240" y="1444551"/>
                  <a:pt x="349859" y="1443028"/>
                  <a:pt x="342810" y="1449219"/>
                </a:cubicBezTo>
                <a:cubicBezTo>
                  <a:pt x="347953" y="1452933"/>
                  <a:pt x="354335" y="1450933"/>
                  <a:pt x="360336" y="1450552"/>
                </a:cubicBezTo>
                <a:close/>
                <a:moveTo>
                  <a:pt x="344905" y="1506655"/>
                </a:moveTo>
                <a:lnTo>
                  <a:pt x="336047" y="1511607"/>
                </a:lnTo>
                <a:cubicBezTo>
                  <a:pt x="342143" y="1516275"/>
                  <a:pt x="350049" y="1511607"/>
                  <a:pt x="355764" y="1507893"/>
                </a:cubicBezTo>
                <a:cubicBezTo>
                  <a:pt x="352478" y="1506026"/>
                  <a:pt x="348535" y="1505712"/>
                  <a:pt x="345001" y="1507035"/>
                </a:cubicBezTo>
                <a:close/>
                <a:moveTo>
                  <a:pt x="345858" y="1420930"/>
                </a:moveTo>
                <a:cubicBezTo>
                  <a:pt x="354049" y="1416262"/>
                  <a:pt x="333094" y="1415976"/>
                  <a:pt x="330523" y="1418548"/>
                </a:cubicBezTo>
                <a:cubicBezTo>
                  <a:pt x="331380" y="1424358"/>
                  <a:pt x="341953" y="1420834"/>
                  <a:pt x="345953" y="1421691"/>
                </a:cubicBezTo>
                <a:close/>
                <a:moveTo>
                  <a:pt x="319474" y="2854442"/>
                </a:moveTo>
                <a:lnTo>
                  <a:pt x="306615" y="2854442"/>
                </a:lnTo>
                <a:cubicBezTo>
                  <a:pt x="301852" y="2858157"/>
                  <a:pt x="301852" y="2858157"/>
                  <a:pt x="306615" y="2861871"/>
                </a:cubicBezTo>
                <a:lnTo>
                  <a:pt x="319474" y="2861871"/>
                </a:lnTo>
                <a:cubicBezTo>
                  <a:pt x="324332" y="2858919"/>
                  <a:pt x="324332" y="2858919"/>
                  <a:pt x="319569" y="2855204"/>
                </a:cubicBezTo>
                <a:close/>
                <a:moveTo>
                  <a:pt x="306996" y="2965123"/>
                </a:moveTo>
                <a:cubicBezTo>
                  <a:pt x="321284" y="2966932"/>
                  <a:pt x="336333" y="2973505"/>
                  <a:pt x="349001" y="2963217"/>
                </a:cubicBezTo>
                <a:lnTo>
                  <a:pt x="349001" y="2960074"/>
                </a:lnTo>
                <a:lnTo>
                  <a:pt x="388244" y="2938071"/>
                </a:lnTo>
                <a:cubicBezTo>
                  <a:pt x="375671" y="2926356"/>
                  <a:pt x="355954" y="2933214"/>
                  <a:pt x="342619" y="2937500"/>
                </a:cubicBezTo>
                <a:lnTo>
                  <a:pt x="342619" y="2941024"/>
                </a:lnTo>
                <a:lnTo>
                  <a:pt x="336238" y="2944834"/>
                </a:lnTo>
                <a:cubicBezTo>
                  <a:pt x="338619" y="2948072"/>
                  <a:pt x="347096" y="2944834"/>
                  <a:pt x="348620" y="2948739"/>
                </a:cubicBezTo>
                <a:cubicBezTo>
                  <a:pt x="335742" y="2955798"/>
                  <a:pt x="321064" y="2958912"/>
                  <a:pt x="306424" y="2957693"/>
                </a:cubicBezTo>
                <a:cubicBezTo>
                  <a:pt x="301852" y="2962265"/>
                  <a:pt x="301852" y="2962360"/>
                  <a:pt x="307091" y="2965885"/>
                </a:cubicBezTo>
                <a:close/>
                <a:moveTo>
                  <a:pt x="388339" y="2882255"/>
                </a:moveTo>
                <a:lnTo>
                  <a:pt x="388339" y="2878731"/>
                </a:lnTo>
                <a:cubicBezTo>
                  <a:pt x="384148" y="2874349"/>
                  <a:pt x="375385" y="2877397"/>
                  <a:pt x="371194" y="2880160"/>
                </a:cubicBezTo>
                <a:cubicBezTo>
                  <a:pt x="359079" y="2880836"/>
                  <a:pt x="347077" y="2882817"/>
                  <a:pt x="335380" y="2886065"/>
                </a:cubicBezTo>
                <a:cubicBezTo>
                  <a:pt x="325284" y="2890637"/>
                  <a:pt x="317283" y="2881112"/>
                  <a:pt x="304996" y="2883969"/>
                </a:cubicBezTo>
                <a:cubicBezTo>
                  <a:pt x="291470" y="2907782"/>
                  <a:pt x="379767" y="2894257"/>
                  <a:pt x="388435" y="2883017"/>
                </a:cubicBezTo>
                <a:close/>
                <a:moveTo>
                  <a:pt x="391483" y="1472555"/>
                </a:moveTo>
                <a:cubicBezTo>
                  <a:pt x="408247" y="1463030"/>
                  <a:pt x="426916" y="1473412"/>
                  <a:pt x="444727" y="1472555"/>
                </a:cubicBezTo>
                <a:cubicBezTo>
                  <a:pt x="455395" y="1459410"/>
                  <a:pt x="419200" y="1467030"/>
                  <a:pt x="410057" y="1465126"/>
                </a:cubicBezTo>
                <a:cubicBezTo>
                  <a:pt x="403799" y="1457982"/>
                  <a:pt x="393302" y="1456372"/>
                  <a:pt x="385196" y="1461315"/>
                </a:cubicBezTo>
                <a:cubicBezTo>
                  <a:pt x="377586" y="1460792"/>
                  <a:pt x="369937" y="1461430"/>
                  <a:pt x="362527" y="1463221"/>
                </a:cubicBezTo>
                <a:cubicBezTo>
                  <a:pt x="362527" y="1465126"/>
                  <a:pt x="360241" y="1467792"/>
                  <a:pt x="366527" y="1468364"/>
                </a:cubicBezTo>
                <a:cubicBezTo>
                  <a:pt x="376814" y="1461696"/>
                  <a:pt x="381005" y="1475794"/>
                  <a:pt x="391578" y="1473317"/>
                </a:cubicBezTo>
                <a:close/>
                <a:moveTo>
                  <a:pt x="509878" y="2762145"/>
                </a:moveTo>
                <a:cubicBezTo>
                  <a:pt x="507497" y="2761002"/>
                  <a:pt x="505307" y="2759764"/>
                  <a:pt x="503116" y="2758621"/>
                </a:cubicBezTo>
                <a:cubicBezTo>
                  <a:pt x="497972" y="2759287"/>
                  <a:pt x="492257" y="2757382"/>
                  <a:pt x="487590" y="2760240"/>
                </a:cubicBezTo>
                <a:cubicBezTo>
                  <a:pt x="487590" y="2767479"/>
                  <a:pt x="484447" y="2769765"/>
                  <a:pt x="497115" y="2769765"/>
                </a:cubicBezTo>
                <a:lnTo>
                  <a:pt x="502925" y="2766145"/>
                </a:lnTo>
                <a:cubicBezTo>
                  <a:pt x="506830" y="2767384"/>
                  <a:pt x="517403" y="2766812"/>
                  <a:pt x="509974" y="2762907"/>
                </a:cubicBezTo>
                <a:close/>
                <a:moveTo>
                  <a:pt x="349382" y="1003353"/>
                </a:moveTo>
                <a:cubicBezTo>
                  <a:pt x="357097" y="1004878"/>
                  <a:pt x="368432" y="1012021"/>
                  <a:pt x="375576" y="1007068"/>
                </a:cubicBezTo>
                <a:cubicBezTo>
                  <a:pt x="378243" y="992495"/>
                  <a:pt x="356907" y="997353"/>
                  <a:pt x="349382" y="1003353"/>
                </a:cubicBezTo>
                <a:close/>
                <a:moveTo>
                  <a:pt x="325284" y="1170517"/>
                </a:moveTo>
                <a:cubicBezTo>
                  <a:pt x="322426" y="1168231"/>
                  <a:pt x="315759" y="1166040"/>
                  <a:pt x="316330" y="1171279"/>
                </a:cubicBezTo>
                <a:cubicBezTo>
                  <a:pt x="318997" y="1177471"/>
                  <a:pt x="335380" y="1175375"/>
                  <a:pt x="342715" y="1172994"/>
                </a:cubicBezTo>
                <a:cubicBezTo>
                  <a:pt x="338143" y="1169184"/>
                  <a:pt x="330618" y="1172422"/>
                  <a:pt x="325284" y="1170517"/>
                </a:cubicBezTo>
                <a:close/>
                <a:moveTo>
                  <a:pt x="326332" y="1060599"/>
                </a:moveTo>
                <a:lnTo>
                  <a:pt x="319855" y="1060599"/>
                </a:lnTo>
                <a:cubicBezTo>
                  <a:pt x="315092" y="1064123"/>
                  <a:pt x="315092" y="1064123"/>
                  <a:pt x="319855" y="1067933"/>
                </a:cubicBezTo>
                <a:lnTo>
                  <a:pt x="326332" y="1067933"/>
                </a:lnTo>
                <a:cubicBezTo>
                  <a:pt x="330904" y="1064314"/>
                  <a:pt x="330904" y="1064314"/>
                  <a:pt x="326332" y="1060599"/>
                </a:cubicBezTo>
                <a:close/>
                <a:moveTo>
                  <a:pt x="293756" y="644166"/>
                </a:moveTo>
                <a:lnTo>
                  <a:pt x="319664" y="644166"/>
                </a:lnTo>
                <a:cubicBezTo>
                  <a:pt x="324427" y="640260"/>
                  <a:pt x="324427" y="640260"/>
                  <a:pt x="319664" y="636736"/>
                </a:cubicBezTo>
                <a:lnTo>
                  <a:pt x="293756" y="636736"/>
                </a:lnTo>
                <a:cubicBezTo>
                  <a:pt x="288803" y="640641"/>
                  <a:pt x="288803" y="640641"/>
                  <a:pt x="293756" y="644166"/>
                </a:cubicBezTo>
                <a:close/>
                <a:moveTo>
                  <a:pt x="271563" y="1332061"/>
                </a:moveTo>
                <a:cubicBezTo>
                  <a:pt x="293842" y="1336557"/>
                  <a:pt x="316597" y="1338195"/>
                  <a:pt x="339286" y="1336919"/>
                </a:cubicBezTo>
                <a:cubicBezTo>
                  <a:pt x="344905" y="1335490"/>
                  <a:pt x="340524" y="1331014"/>
                  <a:pt x="346239" y="1329585"/>
                </a:cubicBezTo>
                <a:cubicBezTo>
                  <a:pt x="351954" y="1328156"/>
                  <a:pt x="361574" y="1331299"/>
                  <a:pt x="367956" y="1328251"/>
                </a:cubicBezTo>
                <a:cubicBezTo>
                  <a:pt x="358431" y="1319869"/>
                  <a:pt x="344810" y="1310916"/>
                  <a:pt x="333094" y="1322060"/>
                </a:cubicBezTo>
                <a:cubicBezTo>
                  <a:pt x="313854" y="1325394"/>
                  <a:pt x="287279" y="1323584"/>
                  <a:pt x="271563" y="1332061"/>
                </a:cubicBezTo>
                <a:close/>
                <a:moveTo>
                  <a:pt x="254132" y="2740999"/>
                </a:moveTo>
                <a:cubicBezTo>
                  <a:pt x="249370" y="2744619"/>
                  <a:pt x="249370" y="2744714"/>
                  <a:pt x="254132" y="2748334"/>
                </a:cubicBezTo>
                <a:lnTo>
                  <a:pt x="266991" y="2748334"/>
                </a:lnTo>
                <a:cubicBezTo>
                  <a:pt x="271563" y="2744714"/>
                  <a:pt x="271563" y="2744714"/>
                  <a:pt x="266991" y="2740999"/>
                </a:cubicBezTo>
                <a:close/>
                <a:moveTo>
                  <a:pt x="262895" y="2716520"/>
                </a:moveTo>
                <a:lnTo>
                  <a:pt x="254037" y="2711472"/>
                </a:lnTo>
                <a:lnTo>
                  <a:pt x="244512" y="2717091"/>
                </a:lnTo>
                <a:cubicBezTo>
                  <a:pt x="248322" y="2720997"/>
                  <a:pt x="266991" y="2727569"/>
                  <a:pt x="262895" y="2716520"/>
                </a:cubicBezTo>
                <a:close/>
                <a:moveTo>
                  <a:pt x="201364" y="2836630"/>
                </a:moveTo>
                <a:cubicBezTo>
                  <a:pt x="214318" y="2823676"/>
                  <a:pt x="185838" y="2833772"/>
                  <a:pt x="181171" y="2832820"/>
                </a:cubicBezTo>
                <a:cubicBezTo>
                  <a:pt x="175170" y="2829105"/>
                  <a:pt x="159644" y="2819295"/>
                  <a:pt x="158501" y="2831296"/>
                </a:cubicBezTo>
                <a:lnTo>
                  <a:pt x="152119" y="2835297"/>
                </a:lnTo>
                <a:cubicBezTo>
                  <a:pt x="151072" y="2842917"/>
                  <a:pt x="163549" y="2841012"/>
                  <a:pt x="168407" y="2836821"/>
                </a:cubicBezTo>
                <a:cubicBezTo>
                  <a:pt x="179551" y="2836821"/>
                  <a:pt x="190505" y="2836916"/>
                  <a:pt x="201364" y="2836630"/>
                </a:cubicBezTo>
                <a:close/>
                <a:moveTo>
                  <a:pt x="188314" y="2969314"/>
                </a:moveTo>
                <a:cubicBezTo>
                  <a:pt x="207364" y="2971600"/>
                  <a:pt x="246322" y="2961122"/>
                  <a:pt x="201364" y="2958074"/>
                </a:cubicBezTo>
                <a:cubicBezTo>
                  <a:pt x="197363" y="2955788"/>
                  <a:pt x="190029" y="2953121"/>
                  <a:pt x="191839" y="2960169"/>
                </a:cubicBezTo>
                <a:lnTo>
                  <a:pt x="185266" y="2964170"/>
                </a:lnTo>
                <a:cubicBezTo>
                  <a:pt x="185171" y="2965980"/>
                  <a:pt x="184028" y="2967980"/>
                  <a:pt x="188314" y="2969314"/>
                </a:cubicBezTo>
                <a:close/>
                <a:moveTo>
                  <a:pt x="274039" y="2987887"/>
                </a:moveTo>
                <a:cubicBezTo>
                  <a:pt x="304662" y="2986754"/>
                  <a:pt x="335323" y="2987964"/>
                  <a:pt x="365765" y="2991507"/>
                </a:cubicBezTo>
                <a:cubicBezTo>
                  <a:pt x="370813" y="2987887"/>
                  <a:pt x="370813" y="2987887"/>
                  <a:pt x="365765" y="2984173"/>
                </a:cubicBezTo>
                <a:cubicBezTo>
                  <a:pt x="342619" y="2977648"/>
                  <a:pt x="318502" y="2975228"/>
                  <a:pt x="294518" y="2977029"/>
                </a:cubicBezTo>
                <a:cubicBezTo>
                  <a:pt x="260895" y="2984363"/>
                  <a:pt x="224414" y="2981887"/>
                  <a:pt x="192124" y="2990650"/>
                </a:cubicBezTo>
                <a:cubicBezTo>
                  <a:pt x="201649" y="3007318"/>
                  <a:pt x="227081" y="2996555"/>
                  <a:pt x="242512" y="2991602"/>
                </a:cubicBezTo>
                <a:cubicBezTo>
                  <a:pt x="251275" y="2990554"/>
                  <a:pt x="265181" y="2994460"/>
                  <a:pt x="273754" y="2987887"/>
                </a:cubicBezTo>
                <a:close/>
                <a:moveTo>
                  <a:pt x="325665" y="3027892"/>
                </a:moveTo>
                <a:cubicBezTo>
                  <a:pt x="334695" y="3029949"/>
                  <a:pt x="344153" y="3028911"/>
                  <a:pt x="352525" y="3024939"/>
                </a:cubicBezTo>
                <a:cubicBezTo>
                  <a:pt x="358612" y="3028226"/>
                  <a:pt x="365603" y="3029426"/>
                  <a:pt x="372433" y="3028369"/>
                </a:cubicBezTo>
                <a:cubicBezTo>
                  <a:pt x="378148" y="3027130"/>
                  <a:pt x="373671" y="3022558"/>
                  <a:pt x="379100" y="3021034"/>
                </a:cubicBezTo>
                <a:lnTo>
                  <a:pt x="385672" y="3021034"/>
                </a:lnTo>
                <a:cubicBezTo>
                  <a:pt x="391197" y="3019510"/>
                  <a:pt x="386625" y="3015034"/>
                  <a:pt x="393102" y="3013605"/>
                </a:cubicBezTo>
                <a:cubicBezTo>
                  <a:pt x="407770" y="3015605"/>
                  <a:pt x="423868" y="3010176"/>
                  <a:pt x="437393" y="3010176"/>
                </a:cubicBezTo>
                <a:lnTo>
                  <a:pt x="452633" y="3017986"/>
                </a:lnTo>
                <a:cubicBezTo>
                  <a:pt x="456443" y="3022273"/>
                  <a:pt x="452062" y="3025606"/>
                  <a:pt x="457586" y="3028273"/>
                </a:cubicBezTo>
                <a:cubicBezTo>
                  <a:pt x="462349" y="3027607"/>
                  <a:pt x="470350" y="3030083"/>
                  <a:pt x="474160" y="3025987"/>
                </a:cubicBezTo>
                <a:cubicBezTo>
                  <a:pt x="474160" y="3022844"/>
                  <a:pt x="477970" y="3021034"/>
                  <a:pt x="480065" y="3018748"/>
                </a:cubicBezTo>
                <a:lnTo>
                  <a:pt x="475303" y="3015986"/>
                </a:lnTo>
                <a:cubicBezTo>
                  <a:pt x="486352" y="3003985"/>
                  <a:pt x="506926" y="3013700"/>
                  <a:pt x="520165" y="3008271"/>
                </a:cubicBezTo>
                <a:cubicBezTo>
                  <a:pt x="520165" y="3005509"/>
                  <a:pt x="520165" y="3005509"/>
                  <a:pt x="517879" y="3002841"/>
                </a:cubicBezTo>
                <a:cubicBezTo>
                  <a:pt x="495782" y="3008176"/>
                  <a:pt x="477684" y="2984553"/>
                  <a:pt x="457777" y="2995221"/>
                </a:cubicBezTo>
                <a:cubicBezTo>
                  <a:pt x="433488" y="2987601"/>
                  <a:pt x="421772" y="3001794"/>
                  <a:pt x="397769" y="3002460"/>
                </a:cubicBezTo>
                <a:lnTo>
                  <a:pt x="387577" y="2995221"/>
                </a:lnTo>
                <a:cubicBezTo>
                  <a:pt x="380148" y="2995888"/>
                  <a:pt x="375195" y="2993602"/>
                  <a:pt x="370147" y="2996746"/>
                </a:cubicBezTo>
                <a:cubicBezTo>
                  <a:pt x="367575" y="3001794"/>
                  <a:pt x="371194" y="3007318"/>
                  <a:pt x="367956" y="3012652"/>
                </a:cubicBezTo>
                <a:cubicBezTo>
                  <a:pt x="354716" y="3020844"/>
                  <a:pt x="336714" y="3018082"/>
                  <a:pt x="323284" y="3022939"/>
                </a:cubicBezTo>
                <a:cubicBezTo>
                  <a:pt x="323474" y="3024559"/>
                  <a:pt x="321569" y="3026654"/>
                  <a:pt x="325379" y="3027892"/>
                </a:cubicBezTo>
                <a:close/>
                <a:moveTo>
                  <a:pt x="359098" y="3227441"/>
                </a:moveTo>
                <a:lnTo>
                  <a:pt x="333094" y="3227441"/>
                </a:lnTo>
                <a:cubicBezTo>
                  <a:pt x="328427" y="3231251"/>
                  <a:pt x="328427" y="3231251"/>
                  <a:pt x="333094" y="3234775"/>
                </a:cubicBezTo>
                <a:lnTo>
                  <a:pt x="359002" y="3234775"/>
                </a:lnTo>
                <a:cubicBezTo>
                  <a:pt x="363860" y="3230965"/>
                  <a:pt x="363860" y="3230965"/>
                  <a:pt x="358812" y="3227441"/>
                </a:cubicBezTo>
                <a:close/>
                <a:moveTo>
                  <a:pt x="365765" y="3157528"/>
                </a:moveTo>
                <a:cubicBezTo>
                  <a:pt x="377833" y="3156023"/>
                  <a:pt x="390063" y="3158575"/>
                  <a:pt x="400532" y="3164766"/>
                </a:cubicBezTo>
                <a:cubicBezTo>
                  <a:pt x="426106" y="3155127"/>
                  <a:pt x="453052" y="3149631"/>
                  <a:pt x="480351" y="3148479"/>
                </a:cubicBezTo>
                <a:cubicBezTo>
                  <a:pt x="480351" y="3147336"/>
                  <a:pt x="480351" y="3146098"/>
                  <a:pt x="481018" y="3144764"/>
                </a:cubicBezTo>
                <a:lnTo>
                  <a:pt x="474541" y="3140859"/>
                </a:lnTo>
                <a:cubicBezTo>
                  <a:pt x="474541" y="3131334"/>
                  <a:pt x="457872" y="3136573"/>
                  <a:pt x="451014" y="3135048"/>
                </a:cubicBezTo>
                <a:cubicBezTo>
                  <a:pt x="440927" y="3129667"/>
                  <a:pt x="428811" y="3129667"/>
                  <a:pt x="418724" y="3135048"/>
                </a:cubicBezTo>
                <a:cubicBezTo>
                  <a:pt x="403865" y="3125523"/>
                  <a:pt x="385006" y="3137144"/>
                  <a:pt x="371099" y="3142478"/>
                </a:cubicBezTo>
                <a:cubicBezTo>
                  <a:pt x="363660" y="3141478"/>
                  <a:pt x="356116" y="3143393"/>
                  <a:pt x="350049" y="3147812"/>
                </a:cubicBezTo>
                <a:close/>
                <a:moveTo>
                  <a:pt x="421867" y="3232966"/>
                </a:moveTo>
                <a:lnTo>
                  <a:pt x="412342" y="3227441"/>
                </a:lnTo>
                <a:cubicBezTo>
                  <a:pt x="407732" y="3228117"/>
                  <a:pt x="403065" y="3226803"/>
                  <a:pt x="399484" y="3223821"/>
                </a:cubicBezTo>
                <a:lnTo>
                  <a:pt x="384053" y="3223821"/>
                </a:lnTo>
                <a:cubicBezTo>
                  <a:pt x="367861" y="3232489"/>
                  <a:pt x="379005" y="3236204"/>
                  <a:pt x="391768" y="3234775"/>
                </a:cubicBezTo>
                <a:cubicBezTo>
                  <a:pt x="401103" y="3240481"/>
                  <a:pt x="413009" y="3239757"/>
                  <a:pt x="421582" y="3232966"/>
                </a:cubicBezTo>
                <a:close/>
                <a:moveTo>
                  <a:pt x="428059" y="3206962"/>
                </a:moveTo>
                <a:cubicBezTo>
                  <a:pt x="414628" y="3196295"/>
                  <a:pt x="399484" y="3204200"/>
                  <a:pt x="384625" y="3205247"/>
                </a:cubicBezTo>
                <a:cubicBezTo>
                  <a:pt x="362146" y="3219154"/>
                  <a:pt x="389292" y="3217535"/>
                  <a:pt x="399674" y="3209439"/>
                </a:cubicBezTo>
                <a:cubicBezTo>
                  <a:pt x="407866" y="3216201"/>
                  <a:pt x="419391" y="3209439"/>
                  <a:pt x="427773" y="3206962"/>
                </a:cubicBezTo>
                <a:close/>
                <a:moveTo>
                  <a:pt x="486161" y="3180578"/>
                </a:moveTo>
                <a:cubicBezTo>
                  <a:pt x="455872" y="3176387"/>
                  <a:pt x="425868" y="3183340"/>
                  <a:pt x="396150" y="3184769"/>
                </a:cubicBezTo>
                <a:cubicBezTo>
                  <a:pt x="397484" y="3200676"/>
                  <a:pt x="427011" y="3182483"/>
                  <a:pt x="435012" y="3188769"/>
                </a:cubicBezTo>
                <a:lnTo>
                  <a:pt x="435012" y="3192389"/>
                </a:lnTo>
                <a:cubicBezTo>
                  <a:pt x="444537" y="3197056"/>
                  <a:pt x="455300" y="3190294"/>
                  <a:pt x="464730" y="3186960"/>
                </a:cubicBezTo>
                <a:cubicBezTo>
                  <a:pt x="470445" y="3187436"/>
                  <a:pt x="484637" y="3186960"/>
                  <a:pt x="485875" y="3180578"/>
                </a:cubicBezTo>
                <a:close/>
                <a:moveTo>
                  <a:pt x="546455" y="3115617"/>
                </a:moveTo>
                <a:cubicBezTo>
                  <a:pt x="546455" y="3114665"/>
                  <a:pt x="543883" y="3113998"/>
                  <a:pt x="542740" y="3113332"/>
                </a:cubicBezTo>
                <a:cubicBezTo>
                  <a:pt x="536196" y="3112398"/>
                  <a:pt x="529529" y="3113569"/>
                  <a:pt x="523690" y="3116665"/>
                </a:cubicBezTo>
                <a:lnTo>
                  <a:pt x="511879" y="3109997"/>
                </a:lnTo>
                <a:cubicBezTo>
                  <a:pt x="498163" y="3114379"/>
                  <a:pt x="494829" y="3123809"/>
                  <a:pt x="484732" y="3109521"/>
                </a:cubicBezTo>
                <a:cubicBezTo>
                  <a:pt x="472636" y="3112189"/>
                  <a:pt x="459777" y="3111712"/>
                  <a:pt x="448918" y="3119046"/>
                </a:cubicBezTo>
                <a:lnTo>
                  <a:pt x="455014" y="3122857"/>
                </a:lnTo>
                <a:cubicBezTo>
                  <a:pt x="454062" y="3133905"/>
                  <a:pt x="474064" y="3121142"/>
                  <a:pt x="480446" y="3121047"/>
                </a:cubicBezTo>
                <a:cubicBezTo>
                  <a:pt x="499401" y="3123523"/>
                  <a:pt x="533596" y="3138287"/>
                  <a:pt x="545978" y="3115617"/>
                </a:cubicBezTo>
                <a:close/>
                <a:moveTo>
                  <a:pt x="555980" y="2250843"/>
                </a:moveTo>
                <a:cubicBezTo>
                  <a:pt x="571981" y="2242842"/>
                  <a:pt x="591127" y="2251510"/>
                  <a:pt x="605509" y="2237984"/>
                </a:cubicBezTo>
                <a:cubicBezTo>
                  <a:pt x="595413" y="2237984"/>
                  <a:pt x="568267" y="2225030"/>
                  <a:pt x="565314" y="2237984"/>
                </a:cubicBezTo>
                <a:cubicBezTo>
                  <a:pt x="558932" y="2250081"/>
                  <a:pt x="502259" y="2235126"/>
                  <a:pt x="517022" y="2250652"/>
                </a:cubicBezTo>
                <a:close/>
                <a:moveTo>
                  <a:pt x="584555" y="2258082"/>
                </a:moveTo>
                <a:cubicBezTo>
                  <a:pt x="578649" y="2256748"/>
                  <a:pt x="571696" y="2251700"/>
                  <a:pt x="566171" y="2256367"/>
                </a:cubicBezTo>
                <a:lnTo>
                  <a:pt x="566171" y="2260273"/>
                </a:lnTo>
                <a:cubicBezTo>
                  <a:pt x="574001" y="2265168"/>
                  <a:pt x="583373" y="2266959"/>
                  <a:pt x="592460" y="2265321"/>
                </a:cubicBezTo>
                <a:lnTo>
                  <a:pt x="592460" y="2260177"/>
                </a:lnTo>
                <a:cubicBezTo>
                  <a:pt x="589898" y="2258758"/>
                  <a:pt x="587012" y="2258034"/>
                  <a:pt x="584078" y="2258082"/>
                </a:cubicBezTo>
                <a:close/>
                <a:moveTo>
                  <a:pt x="569029" y="2283990"/>
                </a:moveTo>
                <a:cubicBezTo>
                  <a:pt x="582268" y="2283228"/>
                  <a:pt x="594270" y="2287038"/>
                  <a:pt x="604938" y="2278846"/>
                </a:cubicBezTo>
                <a:cubicBezTo>
                  <a:pt x="591889" y="2273893"/>
                  <a:pt x="573220" y="2277132"/>
                  <a:pt x="559409" y="2277417"/>
                </a:cubicBezTo>
                <a:close/>
                <a:moveTo>
                  <a:pt x="608843" y="2302468"/>
                </a:moveTo>
                <a:lnTo>
                  <a:pt x="595984" y="2302468"/>
                </a:lnTo>
                <a:cubicBezTo>
                  <a:pt x="591127" y="2305992"/>
                  <a:pt x="591127" y="2305992"/>
                  <a:pt x="595984" y="2309803"/>
                </a:cubicBezTo>
                <a:lnTo>
                  <a:pt x="608938" y="2309803"/>
                </a:lnTo>
                <a:cubicBezTo>
                  <a:pt x="613415" y="2306279"/>
                  <a:pt x="613415" y="2306279"/>
                  <a:pt x="608748" y="230246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438" name="Google Shape;438;p21"/>
          <p:cNvSpPr/>
          <p:nvPr/>
        </p:nvSpPr>
        <p:spPr>
          <a:xfrm flipH="1">
            <a:off x="252426" y="-79"/>
            <a:ext cx="426620" cy="6863231"/>
          </a:xfrm>
          <a:custGeom>
            <a:rect b="b" l="l" r="r" t="t"/>
            <a:pathLst>
              <a:path extrusionOk="0" h="4606195" w="636746">
                <a:moveTo>
                  <a:pt x="599165" y="4577991"/>
                </a:moveTo>
                <a:lnTo>
                  <a:pt x="599165" y="4605614"/>
                </a:lnTo>
                <a:lnTo>
                  <a:pt x="20997" y="4605614"/>
                </a:lnTo>
                <a:lnTo>
                  <a:pt x="20997" y="4563323"/>
                </a:lnTo>
                <a:lnTo>
                  <a:pt x="14711" y="4559418"/>
                </a:lnTo>
                <a:cubicBezTo>
                  <a:pt x="28332" y="4551988"/>
                  <a:pt x="18140" y="4528652"/>
                  <a:pt x="20997" y="4515317"/>
                </a:cubicBezTo>
                <a:lnTo>
                  <a:pt x="26426" y="4512268"/>
                </a:lnTo>
                <a:cubicBezTo>
                  <a:pt x="27951" y="4508078"/>
                  <a:pt x="30141" y="4503886"/>
                  <a:pt x="21473" y="4500839"/>
                </a:cubicBezTo>
                <a:lnTo>
                  <a:pt x="21473" y="4493314"/>
                </a:lnTo>
                <a:lnTo>
                  <a:pt x="27379" y="4489409"/>
                </a:lnTo>
                <a:lnTo>
                  <a:pt x="27379" y="4437974"/>
                </a:lnTo>
                <a:lnTo>
                  <a:pt x="20997" y="4434164"/>
                </a:lnTo>
                <a:lnTo>
                  <a:pt x="20997" y="4426925"/>
                </a:lnTo>
                <a:lnTo>
                  <a:pt x="27379" y="4423115"/>
                </a:lnTo>
                <a:lnTo>
                  <a:pt x="27379" y="4404637"/>
                </a:lnTo>
                <a:cubicBezTo>
                  <a:pt x="9472" y="4397398"/>
                  <a:pt x="38999" y="4393587"/>
                  <a:pt x="21378" y="4386539"/>
                </a:cubicBezTo>
                <a:lnTo>
                  <a:pt x="21378" y="4305386"/>
                </a:lnTo>
                <a:lnTo>
                  <a:pt x="27379" y="4301480"/>
                </a:lnTo>
                <a:lnTo>
                  <a:pt x="27379" y="4272239"/>
                </a:lnTo>
                <a:lnTo>
                  <a:pt x="21188" y="4268524"/>
                </a:lnTo>
                <a:lnTo>
                  <a:pt x="27474" y="4264714"/>
                </a:lnTo>
                <a:lnTo>
                  <a:pt x="27474" y="4227947"/>
                </a:lnTo>
                <a:lnTo>
                  <a:pt x="20997" y="4223852"/>
                </a:lnTo>
                <a:cubicBezTo>
                  <a:pt x="20997" y="4222519"/>
                  <a:pt x="21569" y="4221280"/>
                  <a:pt x="21759" y="4220137"/>
                </a:cubicBezTo>
                <a:lnTo>
                  <a:pt x="26712" y="4217375"/>
                </a:lnTo>
                <a:cubicBezTo>
                  <a:pt x="28522" y="4184419"/>
                  <a:pt x="28332" y="4149937"/>
                  <a:pt x="26712" y="4116886"/>
                </a:cubicBezTo>
                <a:cubicBezTo>
                  <a:pt x="21569" y="4114124"/>
                  <a:pt x="21664" y="4114029"/>
                  <a:pt x="20902" y="4110409"/>
                </a:cubicBezTo>
                <a:lnTo>
                  <a:pt x="27284" y="4106313"/>
                </a:lnTo>
                <a:lnTo>
                  <a:pt x="27284" y="4006968"/>
                </a:lnTo>
                <a:lnTo>
                  <a:pt x="20997" y="4003062"/>
                </a:lnTo>
                <a:lnTo>
                  <a:pt x="20997" y="3999538"/>
                </a:lnTo>
                <a:lnTo>
                  <a:pt x="27379" y="3995728"/>
                </a:lnTo>
                <a:lnTo>
                  <a:pt x="27379" y="3980964"/>
                </a:lnTo>
                <a:lnTo>
                  <a:pt x="22521" y="3978297"/>
                </a:lnTo>
                <a:cubicBezTo>
                  <a:pt x="20006" y="3953351"/>
                  <a:pt x="19721" y="3928234"/>
                  <a:pt x="21664" y="3903240"/>
                </a:cubicBezTo>
                <a:cubicBezTo>
                  <a:pt x="28808" y="3900288"/>
                  <a:pt x="26426" y="3896097"/>
                  <a:pt x="33666" y="3892382"/>
                </a:cubicBezTo>
                <a:cubicBezTo>
                  <a:pt x="34104" y="3887791"/>
                  <a:pt x="34104" y="3883161"/>
                  <a:pt x="33666" y="3878570"/>
                </a:cubicBezTo>
                <a:cubicBezTo>
                  <a:pt x="29531" y="3875494"/>
                  <a:pt x="25131" y="3872779"/>
                  <a:pt x="20521" y="3870474"/>
                </a:cubicBezTo>
                <a:lnTo>
                  <a:pt x="20521" y="3866759"/>
                </a:lnTo>
                <a:lnTo>
                  <a:pt x="38904" y="3856663"/>
                </a:lnTo>
                <a:cubicBezTo>
                  <a:pt x="37094" y="3851615"/>
                  <a:pt x="27760" y="3850758"/>
                  <a:pt x="39762" y="3844947"/>
                </a:cubicBezTo>
                <a:cubicBezTo>
                  <a:pt x="39762" y="3843709"/>
                  <a:pt x="39762" y="3842566"/>
                  <a:pt x="39762" y="3841233"/>
                </a:cubicBezTo>
                <a:lnTo>
                  <a:pt x="33285" y="3837232"/>
                </a:lnTo>
                <a:lnTo>
                  <a:pt x="33285" y="3834089"/>
                </a:lnTo>
                <a:lnTo>
                  <a:pt x="39666" y="3830279"/>
                </a:lnTo>
                <a:lnTo>
                  <a:pt x="39666" y="3782654"/>
                </a:lnTo>
                <a:cubicBezTo>
                  <a:pt x="32237" y="3779606"/>
                  <a:pt x="31094" y="3775415"/>
                  <a:pt x="38523" y="3772272"/>
                </a:cubicBezTo>
                <a:cubicBezTo>
                  <a:pt x="34999" y="3764652"/>
                  <a:pt x="23854" y="3777225"/>
                  <a:pt x="26617" y="3757317"/>
                </a:cubicBezTo>
                <a:lnTo>
                  <a:pt x="32999" y="3753222"/>
                </a:lnTo>
                <a:lnTo>
                  <a:pt x="32999" y="3742268"/>
                </a:lnTo>
                <a:lnTo>
                  <a:pt x="26617" y="3738458"/>
                </a:lnTo>
                <a:lnTo>
                  <a:pt x="26617" y="3731219"/>
                </a:lnTo>
                <a:lnTo>
                  <a:pt x="32999" y="3727313"/>
                </a:lnTo>
                <a:lnTo>
                  <a:pt x="32999" y="3719979"/>
                </a:lnTo>
                <a:cubicBezTo>
                  <a:pt x="26522" y="3716074"/>
                  <a:pt x="12139" y="3711216"/>
                  <a:pt x="26236" y="3705597"/>
                </a:cubicBezTo>
                <a:lnTo>
                  <a:pt x="26236" y="3698548"/>
                </a:lnTo>
                <a:lnTo>
                  <a:pt x="32903" y="3694357"/>
                </a:lnTo>
                <a:cubicBezTo>
                  <a:pt x="32903" y="3693309"/>
                  <a:pt x="32903" y="3692071"/>
                  <a:pt x="32903" y="3690738"/>
                </a:cubicBezTo>
                <a:lnTo>
                  <a:pt x="19283" y="3682736"/>
                </a:lnTo>
                <a:cubicBezTo>
                  <a:pt x="20140" y="3681117"/>
                  <a:pt x="20902" y="3679498"/>
                  <a:pt x="22045" y="3677402"/>
                </a:cubicBezTo>
                <a:lnTo>
                  <a:pt x="36428" y="3684928"/>
                </a:lnTo>
                <a:cubicBezTo>
                  <a:pt x="41285" y="3682451"/>
                  <a:pt x="38713" y="3673974"/>
                  <a:pt x="39285" y="3669020"/>
                </a:cubicBezTo>
                <a:cubicBezTo>
                  <a:pt x="35951" y="3665401"/>
                  <a:pt x="24331" y="3666068"/>
                  <a:pt x="20235" y="3661210"/>
                </a:cubicBezTo>
                <a:lnTo>
                  <a:pt x="20235" y="3653114"/>
                </a:lnTo>
                <a:cubicBezTo>
                  <a:pt x="25350" y="3650246"/>
                  <a:pt x="31713" y="3650895"/>
                  <a:pt x="36142" y="3654733"/>
                </a:cubicBezTo>
                <a:cubicBezTo>
                  <a:pt x="41857" y="3653018"/>
                  <a:pt x="40238" y="3646351"/>
                  <a:pt x="39095" y="3641684"/>
                </a:cubicBezTo>
                <a:lnTo>
                  <a:pt x="33666" y="3638636"/>
                </a:lnTo>
                <a:cubicBezTo>
                  <a:pt x="33666" y="3636636"/>
                  <a:pt x="33666" y="3634254"/>
                  <a:pt x="33189" y="3631683"/>
                </a:cubicBezTo>
                <a:cubicBezTo>
                  <a:pt x="29179" y="3628625"/>
                  <a:pt x="24864" y="3625977"/>
                  <a:pt x="20330" y="3623777"/>
                </a:cubicBezTo>
                <a:lnTo>
                  <a:pt x="20330" y="3605489"/>
                </a:lnTo>
                <a:lnTo>
                  <a:pt x="26712" y="3601679"/>
                </a:lnTo>
                <a:lnTo>
                  <a:pt x="26712" y="3598154"/>
                </a:lnTo>
                <a:lnTo>
                  <a:pt x="19949" y="3593963"/>
                </a:lnTo>
                <a:lnTo>
                  <a:pt x="19949" y="3553673"/>
                </a:lnTo>
                <a:cubicBezTo>
                  <a:pt x="11758" y="3551578"/>
                  <a:pt x="14329" y="3544148"/>
                  <a:pt x="13377" y="3539290"/>
                </a:cubicBezTo>
                <a:lnTo>
                  <a:pt x="19092" y="3536052"/>
                </a:lnTo>
                <a:cubicBezTo>
                  <a:pt x="19092" y="3533670"/>
                  <a:pt x="15949" y="3533480"/>
                  <a:pt x="13949" y="3531956"/>
                </a:cubicBezTo>
                <a:lnTo>
                  <a:pt x="13949" y="3498713"/>
                </a:lnTo>
                <a:lnTo>
                  <a:pt x="20045" y="3494808"/>
                </a:lnTo>
                <a:lnTo>
                  <a:pt x="20045" y="3491189"/>
                </a:lnTo>
                <a:lnTo>
                  <a:pt x="13663" y="3487379"/>
                </a:lnTo>
                <a:lnTo>
                  <a:pt x="13663" y="3432229"/>
                </a:lnTo>
                <a:lnTo>
                  <a:pt x="19949" y="3428324"/>
                </a:lnTo>
                <a:lnTo>
                  <a:pt x="19949" y="3410131"/>
                </a:lnTo>
                <a:lnTo>
                  <a:pt x="14044" y="3406131"/>
                </a:lnTo>
                <a:cubicBezTo>
                  <a:pt x="24807" y="3401368"/>
                  <a:pt x="20521" y="3381270"/>
                  <a:pt x="18521" y="3371936"/>
                </a:cubicBezTo>
                <a:cubicBezTo>
                  <a:pt x="12110" y="3371812"/>
                  <a:pt x="5890" y="3369717"/>
                  <a:pt x="709" y="3365935"/>
                </a:cubicBezTo>
                <a:lnTo>
                  <a:pt x="7091" y="3361934"/>
                </a:lnTo>
                <a:lnTo>
                  <a:pt x="7091" y="3357839"/>
                </a:lnTo>
                <a:cubicBezTo>
                  <a:pt x="12234" y="3354981"/>
                  <a:pt x="22902" y="3356886"/>
                  <a:pt x="19663" y="3350219"/>
                </a:cubicBezTo>
                <a:cubicBezTo>
                  <a:pt x="9091" y="3346885"/>
                  <a:pt x="15092" y="3332883"/>
                  <a:pt x="13568" y="3324692"/>
                </a:cubicBezTo>
                <a:lnTo>
                  <a:pt x="19663" y="3321262"/>
                </a:lnTo>
                <a:lnTo>
                  <a:pt x="19663" y="3313738"/>
                </a:lnTo>
                <a:lnTo>
                  <a:pt x="13949" y="3309928"/>
                </a:lnTo>
                <a:lnTo>
                  <a:pt x="26712" y="3302499"/>
                </a:lnTo>
                <a:lnTo>
                  <a:pt x="26712" y="3298974"/>
                </a:lnTo>
                <a:lnTo>
                  <a:pt x="20235" y="3294974"/>
                </a:lnTo>
                <a:cubicBezTo>
                  <a:pt x="19569" y="3290211"/>
                  <a:pt x="19569" y="3290211"/>
                  <a:pt x="14139" y="3289640"/>
                </a:cubicBezTo>
                <a:cubicBezTo>
                  <a:pt x="-1196" y="3288687"/>
                  <a:pt x="12330" y="3280115"/>
                  <a:pt x="19569" y="3277162"/>
                </a:cubicBezTo>
                <a:lnTo>
                  <a:pt x="20140" y="3273543"/>
                </a:lnTo>
                <a:cubicBezTo>
                  <a:pt x="25760" y="3267447"/>
                  <a:pt x="39190" y="3268018"/>
                  <a:pt x="46524" y="3261827"/>
                </a:cubicBezTo>
                <a:cubicBezTo>
                  <a:pt x="46524" y="3260398"/>
                  <a:pt x="46524" y="3259255"/>
                  <a:pt x="45857" y="3258017"/>
                </a:cubicBezTo>
                <a:cubicBezTo>
                  <a:pt x="42428" y="3256016"/>
                  <a:pt x="9662" y="3256493"/>
                  <a:pt x="24045" y="3245444"/>
                </a:cubicBezTo>
                <a:cubicBezTo>
                  <a:pt x="29188" y="3244586"/>
                  <a:pt x="32713" y="3247634"/>
                  <a:pt x="37476" y="3248682"/>
                </a:cubicBezTo>
                <a:cubicBezTo>
                  <a:pt x="41952" y="3247063"/>
                  <a:pt x="38904" y="3240395"/>
                  <a:pt x="39762" y="3236490"/>
                </a:cubicBezTo>
                <a:lnTo>
                  <a:pt x="46619" y="3232299"/>
                </a:lnTo>
                <a:lnTo>
                  <a:pt x="46619" y="3221536"/>
                </a:lnTo>
                <a:lnTo>
                  <a:pt x="52716" y="3217726"/>
                </a:lnTo>
                <a:lnTo>
                  <a:pt x="52716" y="3210392"/>
                </a:lnTo>
                <a:lnTo>
                  <a:pt x="43191" y="3204963"/>
                </a:lnTo>
                <a:cubicBezTo>
                  <a:pt x="32523" y="3204486"/>
                  <a:pt x="19663" y="3216011"/>
                  <a:pt x="18711" y="3198771"/>
                </a:cubicBezTo>
                <a:lnTo>
                  <a:pt x="13568" y="3195628"/>
                </a:lnTo>
                <a:lnTo>
                  <a:pt x="13568" y="3173625"/>
                </a:lnTo>
                <a:lnTo>
                  <a:pt x="19949" y="3169815"/>
                </a:lnTo>
                <a:lnTo>
                  <a:pt x="19949" y="3162576"/>
                </a:lnTo>
                <a:lnTo>
                  <a:pt x="13187" y="3158385"/>
                </a:lnTo>
                <a:lnTo>
                  <a:pt x="13187" y="3095997"/>
                </a:lnTo>
                <a:lnTo>
                  <a:pt x="8234" y="3093234"/>
                </a:lnTo>
                <a:cubicBezTo>
                  <a:pt x="6748" y="3085738"/>
                  <a:pt x="6300" y="3078080"/>
                  <a:pt x="6900" y="3070470"/>
                </a:cubicBezTo>
                <a:lnTo>
                  <a:pt x="12615" y="3067231"/>
                </a:lnTo>
                <a:cubicBezTo>
                  <a:pt x="14711" y="3063707"/>
                  <a:pt x="12615" y="3059992"/>
                  <a:pt x="14044" y="3056468"/>
                </a:cubicBezTo>
                <a:lnTo>
                  <a:pt x="7186" y="3051991"/>
                </a:lnTo>
                <a:lnTo>
                  <a:pt x="7186" y="2868159"/>
                </a:lnTo>
                <a:lnTo>
                  <a:pt x="13377" y="2864253"/>
                </a:lnTo>
                <a:lnTo>
                  <a:pt x="13377" y="2860729"/>
                </a:lnTo>
                <a:lnTo>
                  <a:pt x="6996" y="2856824"/>
                </a:lnTo>
                <a:lnTo>
                  <a:pt x="6996" y="2775956"/>
                </a:lnTo>
                <a:lnTo>
                  <a:pt x="13568" y="2771956"/>
                </a:lnTo>
                <a:cubicBezTo>
                  <a:pt x="13568" y="2770622"/>
                  <a:pt x="13568" y="2769384"/>
                  <a:pt x="12996" y="2768241"/>
                </a:cubicBezTo>
                <a:cubicBezTo>
                  <a:pt x="1757" y="2764145"/>
                  <a:pt x="8805" y="2748143"/>
                  <a:pt x="6900" y="2739000"/>
                </a:cubicBezTo>
                <a:lnTo>
                  <a:pt x="13091" y="2735666"/>
                </a:lnTo>
                <a:lnTo>
                  <a:pt x="7281" y="2731665"/>
                </a:lnTo>
                <a:lnTo>
                  <a:pt x="7281" y="2710139"/>
                </a:lnTo>
                <a:lnTo>
                  <a:pt x="13377" y="2706329"/>
                </a:lnTo>
                <a:lnTo>
                  <a:pt x="13377" y="2658704"/>
                </a:lnTo>
                <a:lnTo>
                  <a:pt x="20140" y="2654608"/>
                </a:lnTo>
                <a:lnTo>
                  <a:pt x="20140" y="2632700"/>
                </a:lnTo>
                <a:lnTo>
                  <a:pt x="26331" y="2628890"/>
                </a:lnTo>
                <a:lnTo>
                  <a:pt x="26331" y="2610412"/>
                </a:lnTo>
                <a:lnTo>
                  <a:pt x="21473" y="2607650"/>
                </a:lnTo>
                <a:cubicBezTo>
                  <a:pt x="18711" y="2601840"/>
                  <a:pt x="18807" y="2594505"/>
                  <a:pt x="26236" y="2592410"/>
                </a:cubicBezTo>
                <a:cubicBezTo>
                  <a:pt x="27474" y="2586600"/>
                  <a:pt x="26236" y="2580504"/>
                  <a:pt x="26903" y="2574312"/>
                </a:cubicBezTo>
                <a:lnTo>
                  <a:pt x="20426" y="2569931"/>
                </a:lnTo>
                <a:lnTo>
                  <a:pt x="20426" y="2525925"/>
                </a:lnTo>
                <a:lnTo>
                  <a:pt x="26522" y="2522020"/>
                </a:lnTo>
                <a:lnTo>
                  <a:pt x="26522" y="2514876"/>
                </a:lnTo>
                <a:lnTo>
                  <a:pt x="20140" y="2510971"/>
                </a:lnTo>
                <a:lnTo>
                  <a:pt x="20140" y="2496398"/>
                </a:lnTo>
                <a:lnTo>
                  <a:pt x="26712" y="2492302"/>
                </a:lnTo>
                <a:cubicBezTo>
                  <a:pt x="26436" y="2491083"/>
                  <a:pt x="26246" y="2489835"/>
                  <a:pt x="26141" y="2488587"/>
                </a:cubicBezTo>
                <a:cubicBezTo>
                  <a:pt x="17759" y="2483539"/>
                  <a:pt x="17759" y="2483253"/>
                  <a:pt x="26141" y="2478110"/>
                </a:cubicBezTo>
                <a:lnTo>
                  <a:pt x="26141" y="2470585"/>
                </a:lnTo>
                <a:lnTo>
                  <a:pt x="20330" y="2466775"/>
                </a:lnTo>
                <a:lnTo>
                  <a:pt x="20330" y="2452202"/>
                </a:lnTo>
                <a:lnTo>
                  <a:pt x="26522" y="2448297"/>
                </a:lnTo>
                <a:lnTo>
                  <a:pt x="26522" y="2426389"/>
                </a:lnTo>
                <a:lnTo>
                  <a:pt x="20235" y="2422484"/>
                </a:lnTo>
                <a:cubicBezTo>
                  <a:pt x="34428" y="2412959"/>
                  <a:pt x="23283" y="2386575"/>
                  <a:pt x="26617" y="2371049"/>
                </a:cubicBezTo>
                <a:cubicBezTo>
                  <a:pt x="17759" y="2365620"/>
                  <a:pt x="17759" y="2365334"/>
                  <a:pt x="26141" y="2360190"/>
                </a:cubicBezTo>
                <a:lnTo>
                  <a:pt x="20521" y="2356380"/>
                </a:lnTo>
                <a:lnTo>
                  <a:pt x="26617" y="2352475"/>
                </a:lnTo>
                <a:lnTo>
                  <a:pt x="26617" y="2348189"/>
                </a:lnTo>
                <a:lnTo>
                  <a:pt x="19949" y="2344188"/>
                </a:lnTo>
                <a:lnTo>
                  <a:pt x="19949" y="2322281"/>
                </a:lnTo>
                <a:cubicBezTo>
                  <a:pt x="8234" y="2318280"/>
                  <a:pt x="15378" y="2302374"/>
                  <a:pt x="13473" y="2292849"/>
                </a:cubicBezTo>
                <a:lnTo>
                  <a:pt x="18807" y="2289896"/>
                </a:lnTo>
                <a:cubicBezTo>
                  <a:pt x="21378" y="2284466"/>
                  <a:pt x="21378" y="2276847"/>
                  <a:pt x="14425" y="2274941"/>
                </a:cubicBezTo>
                <a:cubicBezTo>
                  <a:pt x="13282" y="2266359"/>
                  <a:pt x="12967" y="2257682"/>
                  <a:pt x="13473" y="2249034"/>
                </a:cubicBezTo>
                <a:lnTo>
                  <a:pt x="19854" y="2244937"/>
                </a:lnTo>
                <a:lnTo>
                  <a:pt x="19854" y="2211886"/>
                </a:lnTo>
                <a:lnTo>
                  <a:pt x="13568" y="2208076"/>
                </a:lnTo>
                <a:lnTo>
                  <a:pt x="13568" y="2197122"/>
                </a:lnTo>
                <a:lnTo>
                  <a:pt x="19949" y="2193217"/>
                </a:lnTo>
                <a:lnTo>
                  <a:pt x="19949" y="2189693"/>
                </a:lnTo>
                <a:lnTo>
                  <a:pt x="13853" y="2185883"/>
                </a:lnTo>
                <a:lnTo>
                  <a:pt x="13853" y="2174738"/>
                </a:lnTo>
                <a:cubicBezTo>
                  <a:pt x="19187" y="2172834"/>
                  <a:pt x="22045" y="2168547"/>
                  <a:pt x="19092" y="2163309"/>
                </a:cubicBezTo>
                <a:lnTo>
                  <a:pt x="14425" y="2160737"/>
                </a:lnTo>
                <a:cubicBezTo>
                  <a:pt x="11948" y="2141687"/>
                  <a:pt x="14425" y="2121399"/>
                  <a:pt x="13473" y="2101682"/>
                </a:cubicBezTo>
                <a:lnTo>
                  <a:pt x="19854" y="2097491"/>
                </a:lnTo>
                <a:lnTo>
                  <a:pt x="19854" y="1987382"/>
                </a:lnTo>
                <a:lnTo>
                  <a:pt x="13663" y="1983571"/>
                </a:lnTo>
                <a:lnTo>
                  <a:pt x="13663" y="1980047"/>
                </a:lnTo>
                <a:cubicBezTo>
                  <a:pt x="15663" y="1978714"/>
                  <a:pt x="17854" y="1977381"/>
                  <a:pt x="20140" y="1976047"/>
                </a:cubicBezTo>
                <a:lnTo>
                  <a:pt x="20140" y="1902609"/>
                </a:lnTo>
                <a:lnTo>
                  <a:pt x="26426" y="1898704"/>
                </a:lnTo>
                <a:lnTo>
                  <a:pt x="26426" y="1858127"/>
                </a:lnTo>
                <a:lnTo>
                  <a:pt x="21473" y="1855365"/>
                </a:lnTo>
                <a:cubicBezTo>
                  <a:pt x="19873" y="1849145"/>
                  <a:pt x="19387" y="1842697"/>
                  <a:pt x="20045" y="1836315"/>
                </a:cubicBezTo>
                <a:lnTo>
                  <a:pt x="25664" y="1833172"/>
                </a:lnTo>
                <a:cubicBezTo>
                  <a:pt x="27569" y="1829552"/>
                  <a:pt x="26331" y="1825933"/>
                  <a:pt x="26712" y="1822028"/>
                </a:cubicBezTo>
                <a:lnTo>
                  <a:pt x="20426" y="1817837"/>
                </a:lnTo>
                <a:lnTo>
                  <a:pt x="20426" y="1770212"/>
                </a:lnTo>
                <a:lnTo>
                  <a:pt x="26522" y="1766402"/>
                </a:lnTo>
                <a:lnTo>
                  <a:pt x="26522" y="1748114"/>
                </a:lnTo>
                <a:lnTo>
                  <a:pt x="20140" y="1744303"/>
                </a:lnTo>
                <a:lnTo>
                  <a:pt x="20140" y="1740684"/>
                </a:lnTo>
                <a:lnTo>
                  <a:pt x="26903" y="1736588"/>
                </a:lnTo>
                <a:lnTo>
                  <a:pt x="26903" y="1725730"/>
                </a:lnTo>
                <a:cubicBezTo>
                  <a:pt x="43667" y="1705061"/>
                  <a:pt x="26903" y="1663818"/>
                  <a:pt x="34142" y="1636957"/>
                </a:cubicBezTo>
                <a:lnTo>
                  <a:pt x="39285" y="1634100"/>
                </a:lnTo>
                <a:lnTo>
                  <a:pt x="33570" y="1630099"/>
                </a:lnTo>
                <a:lnTo>
                  <a:pt x="33570" y="1567996"/>
                </a:lnTo>
                <a:lnTo>
                  <a:pt x="26807" y="1563710"/>
                </a:lnTo>
                <a:lnTo>
                  <a:pt x="26807" y="1552851"/>
                </a:lnTo>
                <a:lnTo>
                  <a:pt x="33189" y="1548946"/>
                </a:lnTo>
                <a:lnTo>
                  <a:pt x="33189" y="1541707"/>
                </a:lnTo>
                <a:lnTo>
                  <a:pt x="26903" y="1537897"/>
                </a:lnTo>
                <a:lnTo>
                  <a:pt x="26903" y="1530468"/>
                </a:lnTo>
                <a:lnTo>
                  <a:pt x="31856" y="1527705"/>
                </a:lnTo>
                <a:cubicBezTo>
                  <a:pt x="35380" y="1518180"/>
                  <a:pt x="31856" y="1507036"/>
                  <a:pt x="33761" y="1497130"/>
                </a:cubicBezTo>
                <a:cubicBezTo>
                  <a:pt x="46715" y="1489605"/>
                  <a:pt x="36904" y="1467507"/>
                  <a:pt x="39762" y="1453696"/>
                </a:cubicBezTo>
                <a:lnTo>
                  <a:pt x="33856" y="1449695"/>
                </a:lnTo>
                <a:cubicBezTo>
                  <a:pt x="33856" y="1448743"/>
                  <a:pt x="33856" y="1447505"/>
                  <a:pt x="33189" y="1446171"/>
                </a:cubicBezTo>
                <a:lnTo>
                  <a:pt x="39666" y="1442075"/>
                </a:lnTo>
                <a:lnTo>
                  <a:pt x="39666" y="1434932"/>
                </a:lnTo>
                <a:lnTo>
                  <a:pt x="33285" y="1431027"/>
                </a:lnTo>
                <a:lnTo>
                  <a:pt x="33285" y="1423788"/>
                </a:lnTo>
                <a:lnTo>
                  <a:pt x="39571" y="1419977"/>
                </a:lnTo>
                <a:lnTo>
                  <a:pt x="39571" y="1412548"/>
                </a:lnTo>
                <a:cubicBezTo>
                  <a:pt x="22807" y="1390450"/>
                  <a:pt x="39571" y="1345206"/>
                  <a:pt x="32427" y="1316441"/>
                </a:cubicBezTo>
                <a:lnTo>
                  <a:pt x="27665" y="1313774"/>
                </a:lnTo>
                <a:cubicBezTo>
                  <a:pt x="27665" y="1311202"/>
                  <a:pt x="33856" y="1310726"/>
                  <a:pt x="33189" y="1308154"/>
                </a:cubicBezTo>
                <a:cubicBezTo>
                  <a:pt x="32523" y="1305582"/>
                  <a:pt x="36904" y="1304058"/>
                  <a:pt x="39666" y="1302153"/>
                </a:cubicBezTo>
                <a:lnTo>
                  <a:pt x="39666" y="1294914"/>
                </a:lnTo>
                <a:lnTo>
                  <a:pt x="33285" y="1291009"/>
                </a:lnTo>
                <a:lnTo>
                  <a:pt x="33285" y="1287485"/>
                </a:lnTo>
                <a:lnTo>
                  <a:pt x="39571" y="1283579"/>
                </a:lnTo>
                <a:lnTo>
                  <a:pt x="39571" y="1271864"/>
                </a:lnTo>
                <a:cubicBezTo>
                  <a:pt x="23569" y="1240336"/>
                  <a:pt x="36999" y="1187853"/>
                  <a:pt x="33951" y="1149944"/>
                </a:cubicBezTo>
                <a:cubicBezTo>
                  <a:pt x="42143" y="1144991"/>
                  <a:pt x="42143" y="1144705"/>
                  <a:pt x="33951" y="1139466"/>
                </a:cubicBezTo>
                <a:lnTo>
                  <a:pt x="33951" y="1128989"/>
                </a:lnTo>
                <a:lnTo>
                  <a:pt x="40047" y="1125178"/>
                </a:lnTo>
                <a:lnTo>
                  <a:pt x="40047" y="1109939"/>
                </a:lnTo>
                <a:lnTo>
                  <a:pt x="33666" y="1106128"/>
                </a:lnTo>
                <a:lnTo>
                  <a:pt x="33666" y="1102509"/>
                </a:lnTo>
                <a:lnTo>
                  <a:pt x="40428" y="1098413"/>
                </a:lnTo>
                <a:lnTo>
                  <a:pt x="40428" y="1083936"/>
                </a:lnTo>
                <a:cubicBezTo>
                  <a:pt x="58049" y="1077363"/>
                  <a:pt x="30332" y="1071553"/>
                  <a:pt x="46524" y="1065743"/>
                </a:cubicBezTo>
                <a:lnTo>
                  <a:pt x="33666" y="1058123"/>
                </a:lnTo>
                <a:lnTo>
                  <a:pt x="33666" y="1006687"/>
                </a:lnTo>
                <a:lnTo>
                  <a:pt x="39952" y="1002878"/>
                </a:lnTo>
                <a:lnTo>
                  <a:pt x="39952" y="973541"/>
                </a:lnTo>
                <a:lnTo>
                  <a:pt x="34046" y="969540"/>
                </a:lnTo>
                <a:lnTo>
                  <a:pt x="39190" y="966683"/>
                </a:lnTo>
                <a:cubicBezTo>
                  <a:pt x="41095" y="963159"/>
                  <a:pt x="39857" y="959444"/>
                  <a:pt x="40238" y="955538"/>
                </a:cubicBezTo>
                <a:lnTo>
                  <a:pt x="34142" y="951443"/>
                </a:lnTo>
                <a:lnTo>
                  <a:pt x="40047" y="947633"/>
                </a:lnTo>
                <a:lnTo>
                  <a:pt x="40047" y="914676"/>
                </a:lnTo>
                <a:lnTo>
                  <a:pt x="33666" y="910771"/>
                </a:lnTo>
                <a:lnTo>
                  <a:pt x="33666" y="907152"/>
                </a:lnTo>
                <a:lnTo>
                  <a:pt x="40428" y="903056"/>
                </a:lnTo>
                <a:lnTo>
                  <a:pt x="40428" y="836952"/>
                </a:lnTo>
                <a:lnTo>
                  <a:pt x="45381" y="834190"/>
                </a:lnTo>
                <a:cubicBezTo>
                  <a:pt x="45381" y="834190"/>
                  <a:pt x="45953" y="833047"/>
                  <a:pt x="45381" y="832951"/>
                </a:cubicBezTo>
                <a:cubicBezTo>
                  <a:pt x="38904" y="831142"/>
                  <a:pt x="41476" y="826284"/>
                  <a:pt x="35856" y="824093"/>
                </a:cubicBezTo>
                <a:cubicBezTo>
                  <a:pt x="32713" y="822760"/>
                  <a:pt x="32903" y="820950"/>
                  <a:pt x="32999" y="818950"/>
                </a:cubicBezTo>
                <a:lnTo>
                  <a:pt x="39380" y="814950"/>
                </a:lnTo>
                <a:lnTo>
                  <a:pt x="39380" y="807711"/>
                </a:lnTo>
                <a:lnTo>
                  <a:pt x="32808" y="803805"/>
                </a:lnTo>
                <a:lnTo>
                  <a:pt x="32808" y="786089"/>
                </a:lnTo>
                <a:lnTo>
                  <a:pt x="26617" y="782184"/>
                </a:lnTo>
                <a:lnTo>
                  <a:pt x="26617" y="771134"/>
                </a:lnTo>
                <a:cubicBezTo>
                  <a:pt x="36142" y="768562"/>
                  <a:pt x="36142" y="749227"/>
                  <a:pt x="27379" y="745988"/>
                </a:cubicBezTo>
                <a:cubicBezTo>
                  <a:pt x="26112" y="732501"/>
                  <a:pt x="25760" y="718947"/>
                  <a:pt x="26331" y="705412"/>
                </a:cubicBezTo>
                <a:lnTo>
                  <a:pt x="32618" y="701221"/>
                </a:lnTo>
                <a:lnTo>
                  <a:pt x="32618" y="661216"/>
                </a:lnTo>
                <a:lnTo>
                  <a:pt x="39190" y="657120"/>
                </a:lnTo>
                <a:lnTo>
                  <a:pt x="32903" y="653215"/>
                </a:lnTo>
                <a:lnTo>
                  <a:pt x="32903" y="502244"/>
                </a:lnTo>
                <a:lnTo>
                  <a:pt x="26617" y="498338"/>
                </a:lnTo>
                <a:lnTo>
                  <a:pt x="26617" y="483575"/>
                </a:lnTo>
                <a:cubicBezTo>
                  <a:pt x="44143" y="477098"/>
                  <a:pt x="17092" y="471192"/>
                  <a:pt x="32618" y="465477"/>
                </a:cubicBezTo>
                <a:lnTo>
                  <a:pt x="32618" y="292218"/>
                </a:lnTo>
                <a:lnTo>
                  <a:pt x="26712" y="288503"/>
                </a:lnTo>
                <a:lnTo>
                  <a:pt x="32903" y="284597"/>
                </a:lnTo>
                <a:lnTo>
                  <a:pt x="32903" y="255356"/>
                </a:lnTo>
                <a:lnTo>
                  <a:pt x="26617" y="251450"/>
                </a:lnTo>
                <a:cubicBezTo>
                  <a:pt x="44047" y="194300"/>
                  <a:pt x="27284" y="116100"/>
                  <a:pt x="32903" y="52568"/>
                </a:cubicBezTo>
                <a:lnTo>
                  <a:pt x="26998" y="49235"/>
                </a:lnTo>
                <a:cubicBezTo>
                  <a:pt x="26046" y="44139"/>
                  <a:pt x="26046" y="38900"/>
                  <a:pt x="26998" y="33804"/>
                </a:cubicBezTo>
                <a:lnTo>
                  <a:pt x="32141" y="30852"/>
                </a:lnTo>
                <a:cubicBezTo>
                  <a:pt x="31284" y="28756"/>
                  <a:pt x="28617" y="28280"/>
                  <a:pt x="26522" y="26851"/>
                </a:cubicBezTo>
                <a:lnTo>
                  <a:pt x="26522" y="5039"/>
                </a:lnTo>
                <a:cubicBezTo>
                  <a:pt x="28332" y="3324"/>
                  <a:pt x="33761" y="2467"/>
                  <a:pt x="32903" y="-581"/>
                </a:cubicBezTo>
                <a:lnTo>
                  <a:pt x="604403" y="-581"/>
                </a:lnTo>
                <a:lnTo>
                  <a:pt x="604403" y="19612"/>
                </a:lnTo>
                <a:lnTo>
                  <a:pt x="611166" y="23708"/>
                </a:lnTo>
                <a:lnTo>
                  <a:pt x="611166" y="38090"/>
                </a:lnTo>
                <a:lnTo>
                  <a:pt x="617167" y="41900"/>
                </a:lnTo>
                <a:lnTo>
                  <a:pt x="617167" y="49330"/>
                </a:lnTo>
                <a:cubicBezTo>
                  <a:pt x="608594" y="54569"/>
                  <a:pt x="608594" y="54854"/>
                  <a:pt x="617167" y="59998"/>
                </a:cubicBezTo>
                <a:lnTo>
                  <a:pt x="617167" y="82191"/>
                </a:lnTo>
                <a:lnTo>
                  <a:pt x="611357" y="86001"/>
                </a:lnTo>
                <a:cubicBezTo>
                  <a:pt x="611357" y="87049"/>
                  <a:pt x="611357" y="88192"/>
                  <a:pt x="611357" y="89525"/>
                </a:cubicBezTo>
                <a:lnTo>
                  <a:pt x="617929" y="93526"/>
                </a:lnTo>
                <a:lnTo>
                  <a:pt x="617929" y="126482"/>
                </a:lnTo>
                <a:lnTo>
                  <a:pt x="624311" y="130293"/>
                </a:lnTo>
                <a:lnTo>
                  <a:pt x="624311" y="137722"/>
                </a:lnTo>
                <a:cubicBezTo>
                  <a:pt x="618882" y="139627"/>
                  <a:pt x="616119" y="143913"/>
                  <a:pt x="618786" y="149152"/>
                </a:cubicBezTo>
                <a:cubicBezTo>
                  <a:pt x="632883" y="165630"/>
                  <a:pt x="620596" y="199158"/>
                  <a:pt x="624501" y="221923"/>
                </a:cubicBezTo>
                <a:lnTo>
                  <a:pt x="630692" y="226114"/>
                </a:lnTo>
                <a:lnTo>
                  <a:pt x="630692" y="233353"/>
                </a:lnTo>
                <a:lnTo>
                  <a:pt x="624692" y="237163"/>
                </a:lnTo>
                <a:lnTo>
                  <a:pt x="624692" y="248117"/>
                </a:lnTo>
                <a:lnTo>
                  <a:pt x="631169" y="251926"/>
                </a:lnTo>
                <a:lnTo>
                  <a:pt x="631169" y="292312"/>
                </a:lnTo>
                <a:lnTo>
                  <a:pt x="637360" y="296218"/>
                </a:lnTo>
                <a:lnTo>
                  <a:pt x="631645" y="299456"/>
                </a:lnTo>
                <a:cubicBezTo>
                  <a:pt x="630121" y="306695"/>
                  <a:pt x="631645" y="314601"/>
                  <a:pt x="630788" y="322031"/>
                </a:cubicBezTo>
                <a:cubicBezTo>
                  <a:pt x="622120" y="327270"/>
                  <a:pt x="622215" y="327555"/>
                  <a:pt x="630788" y="332794"/>
                </a:cubicBezTo>
                <a:lnTo>
                  <a:pt x="630788" y="347558"/>
                </a:lnTo>
                <a:lnTo>
                  <a:pt x="624597" y="351368"/>
                </a:lnTo>
                <a:lnTo>
                  <a:pt x="624597" y="365846"/>
                </a:lnTo>
                <a:lnTo>
                  <a:pt x="618215" y="369846"/>
                </a:lnTo>
                <a:lnTo>
                  <a:pt x="624216" y="373561"/>
                </a:lnTo>
                <a:lnTo>
                  <a:pt x="624216" y="384705"/>
                </a:lnTo>
                <a:lnTo>
                  <a:pt x="618500" y="387848"/>
                </a:lnTo>
                <a:cubicBezTo>
                  <a:pt x="617596" y="392954"/>
                  <a:pt x="617596" y="398173"/>
                  <a:pt x="618500" y="403279"/>
                </a:cubicBezTo>
                <a:lnTo>
                  <a:pt x="623549" y="406136"/>
                </a:lnTo>
                <a:cubicBezTo>
                  <a:pt x="622882" y="408804"/>
                  <a:pt x="615357" y="410042"/>
                  <a:pt x="618024" y="413661"/>
                </a:cubicBezTo>
                <a:lnTo>
                  <a:pt x="611452" y="417757"/>
                </a:lnTo>
                <a:lnTo>
                  <a:pt x="611452" y="424996"/>
                </a:lnTo>
                <a:lnTo>
                  <a:pt x="617834" y="428806"/>
                </a:lnTo>
                <a:lnTo>
                  <a:pt x="617834" y="436045"/>
                </a:lnTo>
                <a:lnTo>
                  <a:pt x="611357" y="440141"/>
                </a:lnTo>
                <a:cubicBezTo>
                  <a:pt x="611357" y="441474"/>
                  <a:pt x="611833" y="442617"/>
                  <a:pt x="612024" y="443855"/>
                </a:cubicBezTo>
                <a:lnTo>
                  <a:pt x="616691" y="446427"/>
                </a:lnTo>
                <a:cubicBezTo>
                  <a:pt x="620215" y="454809"/>
                  <a:pt x="615929" y="464906"/>
                  <a:pt x="618977" y="473573"/>
                </a:cubicBezTo>
                <a:lnTo>
                  <a:pt x="630788" y="480146"/>
                </a:lnTo>
                <a:lnTo>
                  <a:pt x="630788" y="495005"/>
                </a:lnTo>
                <a:lnTo>
                  <a:pt x="624597" y="498815"/>
                </a:lnTo>
                <a:lnTo>
                  <a:pt x="624597" y="502339"/>
                </a:lnTo>
                <a:lnTo>
                  <a:pt x="618119" y="506244"/>
                </a:lnTo>
                <a:cubicBezTo>
                  <a:pt x="637169" y="508149"/>
                  <a:pt x="630121" y="517484"/>
                  <a:pt x="631074" y="531962"/>
                </a:cubicBezTo>
                <a:lnTo>
                  <a:pt x="625740" y="534914"/>
                </a:lnTo>
                <a:cubicBezTo>
                  <a:pt x="623834" y="538819"/>
                  <a:pt x="623834" y="543392"/>
                  <a:pt x="625740" y="547297"/>
                </a:cubicBezTo>
                <a:lnTo>
                  <a:pt x="630407" y="549869"/>
                </a:lnTo>
                <a:cubicBezTo>
                  <a:pt x="632693" y="576253"/>
                  <a:pt x="630407" y="603971"/>
                  <a:pt x="631264" y="631021"/>
                </a:cubicBezTo>
                <a:lnTo>
                  <a:pt x="637455" y="635022"/>
                </a:lnTo>
                <a:lnTo>
                  <a:pt x="631264" y="638832"/>
                </a:lnTo>
                <a:lnTo>
                  <a:pt x="631264" y="748941"/>
                </a:lnTo>
                <a:lnTo>
                  <a:pt x="624882" y="752847"/>
                </a:lnTo>
                <a:lnTo>
                  <a:pt x="624882" y="774849"/>
                </a:lnTo>
                <a:lnTo>
                  <a:pt x="630883" y="778659"/>
                </a:lnTo>
                <a:lnTo>
                  <a:pt x="630883" y="786089"/>
                </a:lnTo>
                <a:cubicBezTo>
                  <a:pt x="619358" y="790280"/>
                  <a:pt x="625359" y="810949"/>
                  <a:pt x="625835" y="838095"/>
                </a:cubicBezTo>
                <a:lnTo>
                  <a:pt x="630883" y="840953"/>
                </a:lnTo>
                <a:lnTo>
                  <a:pt x="624882" y="844953"/>
                </a:lnTo>
                <a:lnTo>
                  <a:pt x="624882" y="855812"/>
                </a:lnTo>
                <a:lnTo>
                  <a:pt x="631264" y="859717"/>
                </a:lnTo>
                <a:lnTo>
                  <a:pt x="631264" y="911152"/>
                </a:lnTo>
                <a:lnTo>
                  <a:pt x="624882" y="914962"/>
                </a:lnTo>
                <a:lnTo>
                  <a:pt x="624882" y="955538"/>
                </a:lnTo>
                <a:lnTo>
                  <a:pt x="629740" y="958205"/>
                </a:lnTo>
                <a:cubicBezTo>
                  <a:pt x="631931" y="980713"/>
                  <a:pt x="632188" y="1003373"/>
                  <a:pt x="630502" y="1025928"/>
                </a:cubicBezTo>
                <a:cubicBezTo>
                  <a:pt x="622310" y="1030881"/>
                  <a:pt x="622310" y="1031071"/>
                  <a:pt x="630502" y="1036311"/>
                </a:cubicBezTo>
                <a:lnTo>
                  <a:pt x="630502" y="1043740"/>
                </a:lnTo>
                <a:lnTo>
                  <a:pt x="624692" y="1047550"/>
                </a:lnTo>
                <a:cubicBezTo>
                  <a:pt x="624692" y="1048598"/>
                  <a:pt x="624692" y="1049741"/>
                  <a:pt x="624692" y="1051074"/>
                </a:cubicBezTo>
                <a:lnTo>
                  <a:pt x="631264" y="1054979"/>
                </a:lnTo>
                <a:lnTo>
                  <a:pt x="631264" y="1058503"/>
                </a:lnTo>
                <a:lnTo>
                  <a:pt x="624692" y="1062504"/>
                </a:lnTo>
                <a:cubicBezTo>
                  <a:pt x="624692" y="1074791"/>
                  <a:pt x="624025" y="1087174"/>
                  <a:pt x="624692" y="1099175"/>
                </a:cubicBezTo>
                <a:lnTo>
                  <a:pt x="630502" y="1103081"/>
                </a:lnTo>
                <a:cubicBezTo>
                  <a:pt x="620977" y="1103081"/>
                  <a:pt x="620977" y="1157944"/>
                  <a:pt x="630502" y="1157944"/>
                </a:cubicBezTo>
                <a:lnTo>
                  <a:pt x="624501" y="1161850"/>
                </a:lnTo>
                <a:lnTo>
                  <a:pt x="624501" y="1257100"/>
                </a:lnTo>
                <a:lnTo>
                  <a:pt x="617834" y="1261100"/>
                </a:lnTo>
                <a:lnTo>
                  <a:pt x="617834" y="1353112"/>
                </a:lnTo>
                <a:lnTo>
                  <a:pt x="624597" y="1357208"/>
                </a:lnTo>
                <a:lnTo>
                  <a:pt x="624597" y="1456458"/>
                </a:lnTo>
                <a:lnTo>
                  <a:pt x="630407" y="1459696"/>
                </a:lnTo>
                <a:cubicBezTo>
                  <a:pt x="631264" y="1464773"/>
                  <a:pt x="631264" y="1469955"/>
                  <a:pt x="630407" y="1475032"/>
                </a:cubicBezTo>
                <a:cubicBezTo>
                  <a:pt x="620882" y="1477318"/>
                  <a:pt x="620882" y="1505702"/>
                  <a:pt x="630407" y="1507703"/>
                </a:cubicBezTo>
                <a:lnTo>
                  <a:pt x="624311" y="1511703"/>
                </a:lnTo>
                <a:lnTo>
                  <a:pt x="624311" y="1567139"/>
                </a:lnTo>
                <a:lnTo>
                  <a:pt x="630692" y="1571044"/>
                </a:lnTo>
                <a:lnTo>
                  <a:pt x="630692" y="1604096"/>
                </a:lnTo>
                <a:lnTo>
                  <a:pt x="624501" y="1607906"/>
                </a:lnTo>
                <a:lnTo>
                  <a:pt x="624501" y="1615335"/>
                </a:lnTo>
                <a:cubicBezTo>
                  <a:pt x="635550" y="1620098"/>
                  <a:pt x="630216" y="1630670"/>
                  <a:pt x="629835" y="1659912"/>
                </a:cubicBezTo>
                <a:cubicBezTo>
                  <a:pt x="616595" y="1671914"/>
                  <a:pt x="627644" y="1699822"/>
                  <a:pt x="624216" y="1717920"/>
                </a:cubicBezTo>
                <a:lnTo>
                  <a:pt x="630311" y="1721920"/>
                </a:lnTo>
                <a:lnTo>
                  <a:pt x="624311" y="1725825"/>
                </a:lnTo>
                <a:lnTo>
                  <a:pt x="624311" y="1824981"/>
                </a:lnTo>
                <a:lnTo>
                  <a:pt x="617739" y="1828981"/>
                </a:lnTo>
                <a:lnTo>
                  <a:pt x="617739" y="1843364"/>
                </a:lnTo>
                <a:lnTo>
                  <a:pt x="623930" y="1847269"/>
                </a:lnTo>
                <a:lnTo>
                  <a:pt x="623930" y="1883940"/>
                </a:lnTo>
                <a:lnTo>
                  <a:pt x="618119" y="1887941"/>
                </a:lnTo>
                <a:lnTo>
                  <a:pt x="623263" y="1890798"/>
                </a:lnTo>
                <a:cubicBezTo>
                  <a:pt x="624454" y="1901867"/>
                  <a:pt x="624768" y="1913011"/>
                  <a:pt x="624216" y="1924136"/>
                </a:cubicBezTo>
                <a:lnTo>
                  <a:pt x="630311" y="1928136"/>
                </a:lnTo>
                <a:lnTo>
                  <a:pt x="624311" y="1931946"/>
                </a:lnTo>
                <a:lnTo>
                  <a:pt x="624311" y="1990715"/>
                </a:lnTo>
                <a:lnTo>
                  <a:pt x="617739" y="1994621"/>
                </a:lnTo>
                <a:lnTo>
                  <a:pt x="617739" y="2005289"/>
                </a:lnTo>
                <a:lnTo>
                  <a:pt x="624216" y="2009289"/>
                </a:lnTo>
                <a:cubicBezTo>
                  <a:pt x="624216" y="2016909"/>
                  <a:pt x="609452" y="2016719"/>
                  <a:pt x="623358" y="2023196"/>
                </a:cubicBezTo>
                <a:cubicBezTo>
                  <a:pt x="624320" y="2026825"/>
                  <a:pt x="624606" y="2030606"/>
                  <a:pt x="624216" y="2034340"/>
                </a:cubicBezTo>
                <a:lnTo>
                  <a:pt x="617929" y="2038531"/>
                </a:lnTo>
                <a:lnTo>
                  <a:pt x="617929" y="2063868"/>
                </a:lnTo>
                <a:lnTo>
                  <a:pt x="611166" y="2068059"/>
                </a:lnTo>
                <a:lnTo>
                  <a:pt x="611166" y="2071964"/>
                </a:lnTo>
                <a:lnTo>
                  <a:pt x="617548" y="2075774"/>
                </a:lnTo>
                <a:lnTo>
                  <a:pt x="617548" y="2160451"/>
                </a:lnTo>
                <a:lnTo>
                  <a:pt x="611071" y="2164546"/>
                </a:lnTo>
                <a:cubicBezTo>
                  <a:pt x="611071" y="2165880"/>
                  <a:pt x="611547" y="2167023"/>
                  <a:pt x="611738" y="2168261"/>
                </a:cubicBezTo>
                <a:lnTo>
                  <a:pt x="616786" y="2171024"/>
                </a:lnTo>
                <a:cubicBezTo>
                  <a:pt x="620215" y="2194170"/>
                  <a:pt x="615167" y="2218649"/>
                  <a:pt x="618500" y="2241985"/>
                </a:cubicBezTo>
                <a:lnTo>
                  <a:pt x="623358" y="2244747"/>
                </a:lnTo>
                <a:cubicBezTo>
                  <a:pt x="624416" y="2255796"/>
                  <a:pt x="624701" y="2266902"/>
                  <a:pt x="624216" y="2277990"/>
                </a:cubicBezTo>
                <a:lnTo>
                  <a:pt x="617929" y="2282085"/>
                </a:lnTo>
                <a:lnTo>
                  <a:pt x="617929" y="2289420"/>
                </a:lnTo>
                <a:lnTo>
                  <a:pt x="624216" y="2293229"/>
                </a:lnTo>
                <a:lnTo>
                  <a:pt x="624216" y="2296754"/>
                </a:lnTo>
                <a:lnTo>
                  <a:pt x="617834" y="2300564"/>
                </a:lnTo>
                <a:lnTo>
                  <a:pt x="617834" y="2315327"/>
                </a:lnTo>
                <a:cubicBezTo>
                  <a:pt x="621358" y="2317328"/>
                  <a:pt x="625454" y="2318566"/>
                  <a:pt x="624216" y="2323233"/>
                </a:cubicBezTo>
                <a:cubicBezTo>
                  <a:pt x="629168" y="2409720"/>
                  <a:pt x="614691" y="2507446"/>
                  <a:pt x="629740" y="2588504"/>
                </a:cubicBezTo>
                <a:lnTo>
                  <a:pt x="624597" y="2591457"/>
                </a:lnTo>
                <a:lnTo>
                  <a:pt x="624597" y="2613079"/>
                </a:lnTo>
                <a:cubicBezTo>
                  <a:pt x="622406" y="2614603"/>
                  <a:pt x="620310" y="2615936"/>
                  <a:pt x="618024" y="2617365"/>
                </a:cubicBezTo>
                <a:cubicBezTo>
                  <a:pt x="618024" y="2618413"/>
                  <a:pt x="618024" y="2619556"/>
                  <a:pt x="618024" y="2620890"/>
                </a:cubicBezTo>
                <a:lnTo>
                  <a:pt x="624597" y="2624890"/>
                </a:lnTo>
                <a:lnTo>
                  <a:pt x="624597" y="2646893"/>
                </a:lnTo>
                <a:lnTo>
                  <a:pt x="618215" y="2650703"/>
                </a:lnTo>
                <a:lnTo>
                  <a:pt x="618215" y="2742714"/>
                </a:lnTo>
                <a:lnTo>
                  <a:pt x="624216" y="2746620"/>
                </a:lnTo>
                <a:cubicBezTo>
                  <a:pt x="616976" y="2748906"/>
                  <a:pt x="617929" y="2754335"/>
                  <a:pt x="618024" y="2760716"/>
                </a:cubicBezTo>
                <a:lnTo>
                  <a:pt x="611833" y="2764908"/>
                </a:lnTo>
                <a:lnTo>
                  <a:pt x="611833" y="2793483"/>
                </a:lnTo>
                <a:lnTo>
                  <a:pt x="605070" y="2797769"/>
                </a:lnTo>
                <a:lnTo>
                  <a:pt x="605070" y="2812342"/>
                </a:lnTo>
                <a:lnTo>
                  <a:pt x="611452" y="2816247"/>
                </a:lnTo>
                <a:lnTo>
                  <a:pt x="611452" y="2823486"/>
                </a:lnTo>
                <a:lnTo>
                  <a:pt x="604689" y="2827582"/>
                </a:lnTo>
                <a:lnTo>
                  <a:pt x="604689" y="2878921"/>
                </a:lnTo>
                <a:cubicBezTo>
                  <a:pt x="596498" y="2881970"/>
                  <a:pt x="596593" y="2886542"/>
                  <a:pt x="603832" y="2889304"/>
                </a:cubicBezTo>
                <a:cubicBezTo>
                  <a:pt x="605232" y="2906630"/>
                  <a:pt x="605585" y="2924032"/>
                  <a:pt x="604880" y="2941406"/>
                </a:cubicBezTo>
                <a:lnTo>
                  <a:pt x="611166" y="2944930"/>
                </a:lnTo>
                <a:lnTo>
                  <a:pt x="611166" y="2963409"/>
                </a:lnTo>
                <a:lnTo>
                  <a:pt x="605166" y="2967218"/>
                </a:lnTo>
                <a:cubicBezTo>
                  <a:pt x="605166" y="2968266"/>
                  <a:pt x="605166" y="2969504"/>
                  <a:pt x="605166" y="2970743"/>
                </a:cubicBezTo>
                <a:lnTo>
                  <a:pt x="611738" y="2974648"/>
                </a:lnTo>
                <a:lnTo>
                  <a:pt x="611738" y="3000365"/>
                </a:lnTo>
                <a:lnTo>
                  <a:pt x="604975" y="3004461"/>
                </a:lnTo>
                <a:lnTo>
                  <a:pt x="604975" y="3044752"/>
                </a:lnTo>
                <a:cubicBezTo>
                  <a:pt x="587544" y="3073803"/>
                  <a:pt x="604975" y="3124095"/>
                  <a:pt x="597736" y="3159052"/>
                </a:cubicBezTo>
                <a:lnTo>
                  <a:pt x="592497" y="3162005"/>
                </a:lnTo>
                <a:lnTo>
                  <a:pt x="598308" y="3166005"/>
                </a:lnTo>
                <a:lnTo>
                  <a:pt x="598308" y="3202677"/>
                </a:lnTo>
                <a:lnTo>
                  <a:pt x="592211" y="3206582"/>
                </a:lnTo>
                <a:lnTo>
                  <a:pt x="592211" y="3250587"/>
                </a:lnTo>
                <a:lnTo>
                  <a:pt x="598403" y="3254397"/>
                </a:lnTo>
                <a:lnTo>
                  <a:pt x="592307" y="3258207"/>
                </a:lnTo>
                <a:lnTo>
                  <a:pt x="592307" y="3350314"/>
                </a:lnTo>
                <a:cubicBezTo>
                  <a:pt x="600975" y="3355648"/>
                  <a:pt x="600975" y="3355934"/>
                  <a:pt x="592783" y="3360887"/>
                </a:cubicBezTo>
                <a:cubicBezTo>
                  <a:pt x="589735" y="3375555"/>
                  <a:pt x="594498" y="3391462"/>
                  <a:pt x="591068" y="3406035"/>
                </a:cubicBezTo>
                <a:lnTo>
                  <a:pt x="585734" y="3408988"/>
                </a:lnTo>
                <a:lnTo>
                  <a:pt x="585734" y="3419751"/>
                </a:lnTo>
                <a:lnTo>
                  <a:pt x="579258" y="3423847"/>
                </a:lnTo>
                <a:cubicBezTo>
                  <a:pt x="601546" y="3429943"/>
                  <a:pt x="616595" y="3416132"/>
                  <a:pt x="611738" y="3449565"/>
                </a:cubicBezTo>
                <a:lnTo>
                  <a:pt x="618596" y="3453851"/>
                </a:lnTo>
                <a:lnTo>
                  <a:pt x="618596" y="3519668"/>
                </a:lnTo>
                <a:lnTo>
                  <a:pt x="624406" y="3523669"/>
                </a:lnTo>
                <a:lnTo>
                  <a:pt x="619072" y="3526717"/>
                </a:lnTo>
                <a:cubicBezTo>
                  <a:pt x="618234" y="3531555"/>
                  <a:pt x="617977" y="3536480"/>
                  <a:pt x="618310" y="3541386"/>
                </a:cubicBezTo>
                <a:lnTo>
                  <a:pt x="624597" y="3545577"/>
                </a:lnTo>
                <a:lnTo>
                  <a:pt x="624597" y="3612252"/>
                </a:lnTo>
                <a:cubicBezTo>
                  <a:pt x="605547" y="3623586"/>
                  <a:pt x="578686" y="3621015"/>
                  <a:pt x="555635" y="3624539"/>
                </a:cubicBezTo>
                <a:lnTo>
                  <a:pt x="539538" y="3634731"/>
                </a:lnTo>
                <a:cubicBezTo>
                  <a:pt x="539538" y="3641874"/>
                  <a:pt x="541824" y="3647208"/>
                  <a:pt x="530013" y="3647018"/>
                </a:cubicBezTo>
                <a:lnTo>
                  <a:pt x="519441" y="3652161"/>
                </a:lnTo>
                <a:lnTo>
                  <a:pt x="519441" y="3671211"/>
                </a:lnTo>
                <a:cubicBezTo>
                  <a:pt x="517345" y="3672545"/>
                  <a:pt x="514868" y="3673116"/>
                  <a:pt x="513725" y="3675212"/>
                </a:cubicBezTo>
                <a:lnTo>
                  <a:pt x="519059" y="3678165"/>
                </a:lnTo>
                <a:cubicBezTo>
                  <a:pt x="520583" y="3685499"/>
                  <a:pt x="519059" y="3693404"/>
                  <a:pt x="520012" y="3700834"/>
                </a:cubicBezTo>
                <a:lnTo>
                  <a:pt x="525346" y="3703787"/>
                </a:lnTo>
                <a:cubicBezTo>
                  <a:pt x="521612" y="3706920"/>
                  <a:pt x="517478" y="3709549"/>
                  <a:pt x="513059" y="3711597"/>
                </a:cubicBezTo>
                <a:lnTo>
                  <a:pt x="519631" y="3715502"/>
                </a:lnTo>
                <a:cubicBezTo>
                  <a:pt x="519631" y="3716836"/>
                  <a:pt x="519631" y="3717979"/>
                  <a:pt x="519631" y="3719027"/>
                </a:cubicBezTo>
                <a:lnTo>
                  <a:pt x="513344" y="3723122"/>
                </a:lnTo>
                <a:cubicBezTo>
                  <a:pt x="513344" y="3724456"/>
                  <a:pt x="513916" y="3725599"/>
                  <a:pt x="514107" y="3726837"/>
                </a:cubicBezTo>
                <a:cubicBezTo>
                  <a:pt x="523632" y="3729504"/>
                  <a:pt x="518964" y="3741411"/>
                  <a:pt x="520012" y="3748459"/>
                </a:cubicBezTo>
                <a:lnTo>
                  <a:pt x="526203" y="3751983"/>
                </a:lnTo>
                <a:lnTo>
                  <a:pt x="526203" y="3781034"/>
                </a:lnTo>
                <a:lnTo>
                  <a:pt x="532966" y="3785416"/>
                </a:lnTo>
                <a:lnTo>
                  <a:pt x="532966" y="3810848"/>
                </a:lnTo>
                <a:lnTo>
                  <a:pt x="539729" y="3814943"/>
                </a:lnTo>
                <a:lnTo>
                  <a:pt x="539729" y="3818468"/>
                </a:lnTo>
                <a:cubicBezTo>
                  <a:pt x="543062" y="3821230"/>
                  <a:pt x="549254" y="3819420"/>
                  <a:pt x="552778" y="3822563"/>
                </a:cubicBezTo>
                <a:cubicBezTo>
                  <a:pt x="552778" y="3823706"/>
                  <a:pt x="552778" y="3824945"/>
                  <a:pt x="552778" y="3825993"/>
                </a:cubicBezTo>
                <a:lnTo>
                  <a:pt x="546587" y="3829898"/>
                </a:lnTo>
                <a:cubicBezTo>
                  <a:pt x="546587" y="3846853"/>
                  <a:pt x="527537" y="3836470"/>
                  <a:pt x="552968" y="3852377"/>
                </a:cubicBezTo>
                <a:cubicBezTo>
                  <a:pt x="552968" y="3852377"/>
                  <a:pt x="552968" y="3853901"/>
                  <a:pt x="552968" y="3855139"/>
                </a:cubicBezTo>
                <a:lnTo>
                  <a:pt x="559445" y="3859044"/>
                </a:lnTo>
                <a:lnTo>
                  <a:pt x="553254" y="3862854"/>
                </a:lnTo>
                <a:cubicBezTo>
                  <a:pt x="561636" y="3865140"/>
                  <a:pt x="558493" y="3872379"/>
                  <a:pt x="560398" y="3877999"/>
                </a:cubicBezTo>
                <a:lnTo>
                  <a:pt x="565065" y="3880571"/>
                </a:lnTo>
                <a:cubicBezTo>
                  <a:pt x="565065" y="3882952"/>
                  <a:pt x="561827" y="3883143"/>
                  <a:pt x="559826" y="3884762"/>
                </a:cubicBezTo>
                <a:cubicBezTo>
                  <a:pt x="574971" y="3897430"/>
                  <a:pt x="597450" y="3883237"/>
                  <a:pt x="612405" y="3896192"/>
                </a:cubicBezTo>
                <a:lnTo>
                  <a:pt x="612405" y="3907050"/>
                </a:lnTo>
                <a:cubicBezTo>
                  <a:pt x="621072" y="3912384"/>
                  <a:pt x="621072" y="3912670"/>
                  <a:pt x="613071" y="3917433"/>
                </a:cubicBezTo>
                <a:cubicBezTo>
                  <a:pt x="610976" y="3922290"/>
                  <a:pt x="613071" y="3926958"/>
                  <a:pt x="611833" y="3932101"/>
                </a:cubicBezTo>
                <a:lnTo>
                  <a:pt x="618119" y="3936292"/>
                </a:lnTo>
                <a:cubicBezTo>
                  <a:pt x="618119" y="3937245"/>
                  <a:pt x="618119" y="3938483"/>
                  <a:pt x="618691" y="3939816"/>
                </a:cubicBezTo>
                <a:lnTo>
                  <a:pt x="612214" y="3943817"/>
                </a:lnTo>
                <a:lnTo>
                  <a:pt x="612214" y="3947436"/>
                </a:lnTo>
                <a:lnTo>
                  <a:pt x="618500" y="3951246"/>
                </a:lnTo>
                <a:cubicBezTo>
                  <a:pt x="605832" y="3956771"/>
                  <a:pt x="614595" y="3976678"/>
                  <a:pt x="612119" y="3988012"/>
                </a:cubicBezTo>
                <a:cubicBezTo>
                  <a:pt x="621072" y="3993442"/>
                  <a:pt x="621072" y="3993728"/>
                  <a:pt x="613071" y="3998586"/>
                </a:cubicBezTo>
                <a:cubicBezTo>
                  <a:pt x="611900" y="4014397"/>
                  <a:pt x="611585" y="4030304"/>
                  <a:pt x="612119" y="4046211"/>
                </a:cubicBezTo>
                <a:lnTo>
                  <a:pt x="618215" y="4050211"/>
                </a:lnTo>
                <a:cubicBezTo>
                  <a:pt x="618215" y="4051163"/>
                  <a:pt x="618215" y="4052402"/>
                  <a:pt x="618691" y="4053735"/>
                </a:cubicBezTo>
                <a:lnTo>
                  <a:pt x="612214" y="4057736"/>
                </a:lnTo>
                <a:lnTo>
                  <a:pt x="612214" y="4116505"/>
                </a:lnTo>
                <a:lnTo>
                  <a:pt x="605832" y="4120410"/>
                </a:lnTo>
                <a:lnTo>
                  <a:pt x="611833" y="4124125"/>
                </a:lnTo>
                <a:lnTo>
                  <a:pt x="611833" y="4131554"/>
                </a:lnTo>
                <a:cubicBezTo>
                  <a:pt x="600022" y="4134984"/>
                  <a:pt x="606309" y="4165940"/>
                  <a:pt x="606594" y="4194610"/>
                </a:cubicBezTo>
                <a:lnTo>
                  <a:pt x="611261" y="4197182"/>
                </a:lnTo>
                <a:cubicBezTo>
                  <a:pt x="612366" y="4211945"/>
                  <a:pt x="612652" y="4226709"/>
                  <a:pt x="612119" y="4241473"/>
                </a:cubicBezTo>
                <a:lnTo>
                  <a:pt x="618500" y="4245664"/>
                </a:lnTo>
                <a:lnTo>
                  <a:pt x="618500" y="4304147"/>
                </a:lnTo>
                <a:lnTo>
                  <a:pt x="625263" y="4308339"/>
                </a:lnTo>
                <a:lnTo>
                  <a:pt x="625263" y="4311863"/>
                </a:lnTo>
                <a:lnTo>
                  <a:pt x="618596" y="4315863"/>
                </a:lnTo>
                <a:lnTo>
                  <a:pt x="618596" y="4386539"/>
                </a:lnTo>
                <a:lnTo>
                  <a:pt x="612119" y="4390635"/>
                </a:lnTo>
                <a:cubicBezTo>
                  <a:pt x="612119" y="4391968"/>
                  <a:pt x="612595" y="4393206"/>
                  <a:pt x="612785" y="4394349"/>
                </a:cubicBezTo>
                <a:cubicBezTo>
                  <a:pt x="621644" y="4396445"/>
                  <a:pt x="621739" y="4417114"/>
                  <a:pt x="612785" y="4419304"/>
                </a:cubicBezTo>
                <a:cubicBezTo>
                  <a:pt x="611728" y="4426639"/>
                  <a:pt x="611433" y="4434069"/>
                  <a:pt x="611928" y="4441498"/>
                </a:cubicBezTo>
                <a:lnTo>
                  <a:pt x="618119" y="4445498"/>
                </a:lnTo>
                <a:cubicBezTo>
                  <a:pt x="618119" y="4446547"/>
                  <a:pt x="618119" y="4447690"/>
                  <a:pt x="618119" y="4449023"/>
                </a:cubicBezTo>
                <a:lnTo>
                  <a:pt x="611547" y="4453023"/>
                </a:lnTo>
                <a:lnTo>
                  <a:pt x="611547" y="4500648"/>
                </a:lnTo>
                <a:lnTo>
                  <a:pt x="605166" y="4504458"/>
                </a:lnTo>
                <a:lnTo>
                  <a:pt x="605166" y="4533795"/>
                </a:lnTo>
                <a:lnTo>
                  <a:pt x="611166" y="4537796"/>
                </a:lnTo>
                <a:lnTo>
                  <a:pt x="605642" y="4540939"/>
                </a:lnTo>
                <a:cubicBezTo>
                  <a:pt x="605004" y="4547226"/>
                  <a:pt x="604746" y="4553608"/>
                  <a:pt x="604880" y="4559989"/>
                </a:cubicBezTo>
                <a:lnTo>
                  <a:pt x="611166" y="4563513"/>
                </a:lnTo>
                <a:lnTo>
                  <a:pt x="605166" y="4567514"/>
                </a:lnTo>
                <a:lnTo>
                  <a:pt x="605166" y="4574562"/>
                </a:lnTo>
                <a:close/>
                <a:moveTo>
                  <a:pt x="530109" y="3536909"/>
                </a:moveTo>
                <a:cubicBezTo>
                  <a:pt x="513725" y="3533765"/>
                  <a:pt x="520107" y="3554530"/>
                  <a:pt x="532490" y="3546434"/>
                </a:cubicBezTo>
                <a:cubicBezTo>
                  <a:pt x="532966" y="3543290"/>
                  <a:pt x="536205" y="3539766"/>
                  <a:pt x="530013" y="3536909"/>
                </a:cubicBezTo>
                <a:close/>
                <a:moveTo>
                  <a:pt x="511058" y="2708234"/>
                </a:moveTo>
                <a:cubicBezTo>
                  <a:pt x="498200" y="2709281"/>
                  <a:pt x="485055" y="2703757"/>
                  <a:pt x="477911" y="2715568"/>
                </a:cubicBezTo>
                <a:cubicBezTo>
                  <a:pt x="475911" y="2715568"/>
                  <a:pt x="468386" y="2714901"/>
                  <a:pt x="469244" y="2717949"/>
                </a:cubicBezTo>
                <a:cubicBezTo>
                  <a:pt x="486189" y="2721454"/>
                  <a:pt x="503781" y="2719864"/>
                  <a:pt x="519822" y="2713378"/>
                </a:cubicBezTo>
                <a:close/>
                <a:moveTo>
                  <a:pt x="356468" y="2606983"/>
                </a:moveTo>
                <a:lnTo>
                  <a:pt x="356468" y="2610507"/>
                </a:lnTo>
                <a:cubicBezTo>
                  <a:pt x="369326" y="2613889"/>
                  <a:pt x="382852" y="2613889"/>
                  <a:pt x="395711" y="2610507"/>
                </a:cubicBezTo>
                <a:lnTo>
                  <a:pt x="395711" y="2603554"/>
                </a:lnTo>
                <a:cubicBezTo>
                  <a:pt x="383519" y="2588028"/>
                  <a:pt x="365993" y="2595172"/>
                  <a:pt x="350181" y="2603554"/>
                </a:cubicBezTo>
                <a:close/>
                <a:moveTo>
                  <a:pt x="355420" y="2566883"/>
                </a:moveTo>
                <a:cubicBezTo>
                  <a:pt x="355420" y="2563168"/>
                  <a:pt x="345895" y="2564025"/>
                  <a:pt x="344466" y="2565740"/>
                </a:cubicBezTo>
                <a:cubicBezTo>
                  <a:pt x="343609" y="2568978"/>
                  <a:pt x="353801" y="2568121"/>
                  <a:pt x="354944" y="2566406"/>
                </a:cubicBezTo>
                <a:close/>
                <a:moveTo>
                  <a:pt x="374470" y="2586504"/>
                </a:moveTo>
                <a:cubicBezTo>
                  <a:pt x="379423" y="2587276"/>
                  <a:pt x="384500" y="2586685"/>
                  <a:pt x="389139" y="2584790"/>
                </a:cubicBezTo>
                <a:lnTo>
                  <a:pt x="389139" y="2581361"/>
                </a:lnTo>
                <a:cubicBezTo>
                  <a:pt x="383424" y="2576027"/>
                  <a:pt x="375042" y="2581361"/>
                  <a:pt x="369422" y="2584790"/>
                </a:cubicBezTo>
                <a:cubicBezTo>
                  <a:pt x="370955" y="2585456"/>
                  <a:pt x="372546" y="2585971"/>
                  <a:pt x="374184" y="2586314"/>
                </a:cubicBezTo>
                <a:close/>
                <a:moveTo>
                  <a:pt x="396187" y="2555071"/>
                </a:moveTo>
                <a:cubicBezTo>
                  <a:pt x="403521" y="2548023"/>
                  <a:pt x="412951" y="2551357"/>
                  <a:pt x="420952" y="2548404"/>
                </a:cubicBezTo>
                <a:cubicBezTo>
                  <a:pt x="425905" y="2538879"/>
                  <a:pt x="404378" y="2543451"/>
                  <a:pt x="398949" y="2542404"/>
                </a:cubicBezTo>
                <a:cubicBezTo>
                  <a:pt x="395015" y="2545356"/>
                  <a:pt x="390139" y="2546775"/>
                  <a:pt x="385233" y="2546404"/>
                </a:cubicBezTo>
                <a:cubicBezTo>
                  <a:pt x="356182" y="2567359"/>
                  <a:pt x="368945" y="2529450"/>
                  <a:pt x="331417" y="2555358"/>
                </a:cubicBezTo>
                <a:cubicBezTo>
                  <a:pt x="347533" y="2559396"/>
                  <a:pt x="363926" y="2562197"/>
                  <a:pt x="380471" y="2563740"/>
                </a:cubicBezTo>
                <a:cubicBezTo>
                  <a:pt x="384948" y="2559262"/>
                  <a:pt x="397425" y="2561454"/>
                  <a:pt x="395901" y="2554595"/>
                </a:cubicBezTo>
                <a:close/>
                <a:moveTo>
                  <a:pt x="326940" y="2520115"/>
                </a:moveTo>
                <a:cubicBezTo>
                  <a:pt x="340466" y="2519543"/>
                  <a:pt x="348181" y="2511924"/>
                  <a:pt x="359706" y="2520115"/>
                </a:cubicBezTo>
                <a:cubicBezTo>
                  <a:pt x="362659" y="2518020"/>
                  <a:pt x="366659" y="2516495"/>
                  <a:pt x="369803" y="2513829"/>
                </a:cubicBezTo>
                <a:cubicBezTo>
                  <a:pt x="365135" y="2494779"/>
                  <a:pt x="314558" y="2510018"/>
                  <a:pt x="295222" y="2505351"/>
                </a:cubicBezTo>
                <a:cubicBezTo>
                  <a:pt x="287792" y="2512971"/>
                  <a:pt x="264551" y="2502875"/>
                  <a:pt x="264932" y="2514876"/>
                </a:cubicBezTo>
                <a:cubicBezTo>
                  <a:pt x="282458" y="2526783"/>
                  <a:pt x="307605" y="2507256"/>
                  <a:pt x="326655" y="2519639"/>
                </a:cubicBezTo>
                <a:close/>
                <a:moveTo>
                  <a:pt x="319701" y="2619842"/>
                </a:moveTo>
                <a:cubicBezTo>
                  <a:pt x="311129" y="2619842"/>
                  <a:pt x="302556" y="2619842"/>
                  <a:pt x="294079" y="2619842"/>
                </a:cubicBezTo>
                <a:cubicBezTo>
                  <a:pt x="289221" y="2623461"/>
                  <a:pt x="289221" y="2623461"/>
                  <a:pt x="294079" y="2627176"/>
                </a:cubicBezTo>
                <a:lnTo>
                  <a:pt x="307509" y="2627176"/>
                </a:lnTo>
                <a:lnTo>
                  <a:pt x="313415" y="2631081"/>
                </a:lnTo>
                <a:cubicBezTo>
                  <a:pt x="316653" y="2629748"/>
                  <a:pt x="316558" y="2628033"/>
                  <a:pt x="317320" y="2626319"/>
                </a:cubicBezTo>
                <a:cubicBezTo>
                  <a:pt x="318082" y="2624604"/>
                  <a:pt x="327035" y="2620699"/>
                  <a:pt x="319416" y="2619365"/>
                </a:cubicBezTo>
                <a:close/>
                <a:moveTo>
                  <a:pt x="132440" y="2573169"/>
                </a:moveTo>
                <a:lnTo>
                  <a:pt x="126248" y="2576979"/>
                </a:lnTo>
                <a:cubicBezTo>
                  <a:pt x="133202" y="2578694"/>
                  <a:pt x="152157" y="2582790"/>
                  <a:pt x="152919" y="2572884"/>
                </a:cubicBezTo>
                <a:cubicBezTo>
                  <a:pt x="162444" y="2563930"/>
                  <a:pt x="174826" y="2570788"/>
                  <a:pt x="185303" y="2565835"/>
                </a:cubicBezTo>
                <a:cubicBezTo>
                  <a:pt x="187685" y="2534784"/>
                  <a:pt x="152252" y="2561168"/>
                  <a:pt x="139203" y="2547452"/>
                </a:cubicBezTo>
                <a:cubicBezTo>
                  <a:pt x="181208" y="2532021"/>
                  <a:pt x="143488" y="2534498"/>
                  <a:pt x="124344" y="2534498"/>
                </a:cubicBezTo>
                <a:cubicBezTo>
                  <a:pt x="116723" y="2535736"/>
                  <a:pt x="122248" y="2540499"/>
                  <a:pt x="115962" y="2541641"/>
                </a:cubicBezTo>
                <a:lnTo>
                  <a:pt x="109008" y="2538213"/>
                </a:lnTo>
                <a:cubicBezTo>
                  <a:pt x="103579" y="2538784"/>
                  <a:pt x="97673" y="2536879"/>
                  <a:pt x="93482" y="2539832"/>
                </a:cubicBezTo>
                <a:cubicBezTo>
                  <a:pt x="93482" y="2541070"/>
                  <a:pt x="93482" y="2542308"/>
                  <a:pt x="93482" y="2543927"/>
                </a:cubicBezTo>
                <a:lnTo>
                  <a:pt x="103007" y="2548690"/>
                </a:lnTo>
                <a:cubicBezTo>
                  <a:pt x="113390" y="2541165"/>
                  <a:pt x="122057" y="2550309"/>
                  <a:pt x="132059" y="2555358"/>
                </a:cubicBezTo>
                <a:cubicBezTo>
                  <a:pt x="134526" y="2560358"/>
                  <a:pt x="132478" y="2566416"/>
                  <a:pt x="127477" y="2568883"/>
                </a:cubicBezTo>
                <a:cubicBezTo>
                  <a:pt x="127115" y="2569064"/>
                  <a:pt x="126734" y="2569226"/>
                  <a:pt x="126344" y="2569359"/>
                </a:cubicBezTo>
                <a:close/>
                <a:moveTo>
                  <a:pt x="105294" y="2594696"/>
                </a:moveTo>
                <a:cubicBezTo>
                  <a:pt x="104532" y="2594696"/>
                  <a:pt x="103389" y="2593458"/>
                  <a:pt x="103103" y="2593553"/>
                </a:cubicBezTo>
                <a:cubicBezTo>
                  <a:pt x="95578" y="2595839"/>
                  <a:pt x="107103" y="2598696"/>
                  <a:pt x="105294" y="2594696"/>
                </a:cubicBezTo>
                <a:close/>
                <a:moveTo>
                  <a:pt x="116247" y="2472014"/>
                </a:moveTo>
                <a:lnTo>
                  <a:pt x="103293" y="2472014"/>
                </a:lnTo>
                <a:cubicBezTo>
                  <a:pt x="98435" y="2475538"/>
                  <a:pt x="98435" y="2475538"/>
                  <a:pt x="103293" y="2479348"/>
                </a:cubicBezTo>
                <a:lnTo>
                  <a:pt x="116152" y="2479348"/>
                </a:lnTo>
                <a:cubicBezTo>
                  <a:pt x="120820" y="2475729"/>
                  <a:pt x="120820" y="2475633"/>
                  <a:pt x="116247" y="2472014"/>
                </a:cubicBezTo>
                <a:close/>
                <a:moveTo>
                  <a:pt x="123010" y="2505161"/>
                </a:moveTo>
                <a:cubicBezTo>
                  <a:pt x="136440" y="2506113"/>
                  <a:pt x="130821" y="2501351"/>
                  <a:pt x="123010" y="2497827"/>
                </a:cubicBezTo>
                <a:cubicBezTo>
                  <a:pt x="118152" y="2501541"/>
                  <a:pt x="118152" y="2501541"/>
                  <a:pt x="122915" y="2505065"/>
                </a:cubicBezTo>
                <a:close/>
                <a:moveTo>
                  <a:pt x="245406" y="300314"/>
                </a:moveTo>
                <a:cubicBezTo>
                  <a:pt x="247121" y="302790"/>
                  <a:pt x="258360" y="301552"/>
                  <a:pt x="256360" y="299171"/>
                </a:cubicBezTo>
                <a:cubicBezTo>
                  <a:pt x="254360" y="296789"/>
                  <a:pt x="244263" y="296694"/>
                  <a:pt x="245406" y="300314"/>
                </a:cubicBezTo>
                <a:close/>
                <a:moveTo>
                  <a:pt x="251026" y="264786"/>
                </a:moveTo>
                <a:cubicBezTo>
                  <a:pt x="257788" y="265833"/>
                  <a:pt x="257979" y="260023"/>
                  <a:pt x="251026" y="261071"/>
                </a:cubicBezTo>
                <a:cubicBezTo>
                  <a:pt x="244835" y="259737"/>
                  <a:pt x="242168" y="264595"/>
                  <a:pt x="251026" y="264500"/>
                </a:cubicBezTo>
                <a:close/>
                <a:moveTo>
                  <a:pt x="241501" y="316411"/>
                </a:moveTo>
                <a:cubicBezTo>
                  <a:pt x="226547" y="325936"/>
                  <a:pt x="206163" y="313839"/>
                  <a:pt x="192162" y="325936"/>
                </a:cubicBezTo>
                <a:lnTo>
                  <a:pt x="192162" y="333270"/>
                </a:lnTo>
                <a:cubicBezTo>
                  <a:pt x="194828" y="336413"/>
                  <a:pt x="202925" y="333842"/>
                  <a:pt x="205306" y="337271"/>
                </a:cubicBezTo>
                <a:cubicBezTo>
                  <a:pt x="205306" y="338509"/>
                  <a:pt x="205306" y="339652"/>
                  <a:pt x="205306" y="340700"/>
                </a:cubicBezTo>
                <a:cubicBezTo>
                  <a:pt x="203115" y="342224"/>
                  <a:pt x="200925" y="343557"/>
                  <a:pt x="199019" y="344795"/>
                </a:cubicBezTo>
                <a:cubicBezTo>
                  <a:pt x="199019" y="352320"/>
                  <a:pt x="259027" y="355654"/>
                  <a:pt x="264171" y="348415"/>
                </a:cubicBezTo>
                <a:cubicBezTo>
                  <a:pt x="259027" y="344700"/>
                  <a:pt x="250645" y="346034"/>
                  <a:pt x="244549" y="340128"/>
                </a:cubicBezTo>
                <a:cubicBezTo>
                  <a:pt x="261979" y="330603"/>
                  <a:pt x="281030" y="344986"/>
                  <a:pt x="297222" y="333556"/>
                </a:cubicBezTo>
                <a:cubicBezTo>
                  <a:pt x="297222" y="332318"/>
                  <a:pt x="297222" y="331079"/>
                  <a:pt x="297222" y="329365"/>
                </a:cubicBezTo>
                <a:cubicBezTo>
                  <a:pt x="291012" y="326527"/>
                  <a:pt x="284649" y="324012"/>
                  <a:pt x="278172" y="321840"/>
                </a:cubicBezTo>
                <a:cubicBezTo>
                  <a:pt x="275029" y="317935"/>
                  <a:pt x="281030" y="313363"/>
                  <a:pt x="274648" y="309553"/>
                </a:cubicBezTo>
                <a:cubicBezTo>
                  <a:pt x="262266" y="305552"/>
                  <a:pt x="252741" y="316125"/>
                  <a:pt x="241120" y="316125"/>
                </a:cubicBezTo>
                <a:close/>
                <a:moveTo>
                  <a:pt x="298651" y="351939"/>
                </a:moveTo>
                <a:cubicBezTo>
                  <a:pt x="306176" y="355654"/>
                  <a:pt x="303509" y="362607"/>
                  <a:pt x="314653" y="360607"/>
                </a:cubicBezTo>
                <a:cubicBezTo>
                  <a:pt x="342561" y="349558"/>
                  <a:pt x="292650" y="337080"/>
                  <a:pt x="298080" y="351654"/>
                </a:cubicBezTo>
                <a:close/>
                <a:moveTo>
                  <a:pt x="296175" y="439188"/>
                </a:moveTo>
                <a:cubicBezTo>
                  <a:pt x="293736" y="437398"/>
                  <a:pt x="291184" y="435740"/>
                  <a:pt x="288555" y="434235"/>
                </a:cubicBezTo>
                <a:cubicBezTo>
                  <a:pt x="277887" y="434235"/>
                  <a:pt x="263980" y="433092"/>
                  <a:pt x="280363" y="441665"/>
                </a:cubicBezTo>
                <a:lnTo>
                  <a:pt x="288173" y="441665"/>
                </a:lnTo>
                <a:lnTo>
                  <a:pt x="293984" y="445379"/>
                </a:lnTo>
                <a:cubicBezTo>
                  <a:pt x="297413" y="443189"/>
                  <a:pt x="298175" y="441093"/>
                  <a:pt x="295603" y="438902"/>
                </a:cubicBezTo>
                <a:close/>
                <a:moveTo>
                  <a:pt x="309795" y="303266"/>
                </a:moveTo>
                <a:lnTo>
                  <a:pt x="300842" y="297932"/>
                </a:lnTo>
                <a:cubicBezTo>
                  <a:pt x="286935" y="296885"/>
                  <a:pt x="293031" y="301552"/>
                  <a:pt x="300842" y="305267"/>
                </a:cubicBezTo>
                <a:cubicBezTo>
                  <a:pt x="302651" y="305076"/>
                  <a:pt x="309414" y="305743"/>
                  <a:pt x="309224" y="302981"/>
                </a:cubicBezTo>
                <a:close/>
                <a:moveTo>
                  <a:pt x="243596" y="389944"/>
                </a:moveTo>
                <a:cubicBezTo>
                  <a:pt x="237786" y="388611"/>
                  <a:pt x="230738" y="383562"/>
                  <a:pt x="225213" y="388229"/>
                </a:cubicBezTo>
                <a:lnTo>
                  <a:pt x="225213" y="395564"/>
                </a:lnTo>
                <a:cubicBezTo>
                  <a:pt x="232719" y="401336"/>
                  <a:pt x="242720" y="402707"/>
                  <a:pt x="251502" y="399183"/>
                </a:cubicBezTo>
                <a:lnTo>
                  <a:pt x="251502" y="392325"/>
                </a:lnTo>
                <a:cubicBezTo>
                  <a:pt x="249216" y="389944"/>
                  <a:pt x="245978" y="390134"/>
                  <a:pt x="243025" y="389658"/>
                </a:cubicBezTo>
                <a:close/>
                <a:moveTo>
                  <a:pt x="182922" y="371560"/>
                </a:moveTo>
                <a:cubicBezTo>
                  <a:pt x="176445" y="377466"/>
                  <a:pt x="167587" y="373370"/>
                  <a:pt x="160634" y="376609"/>
                </a:cubicBezTo>
                <a:cubicBezTo>
                  <a:pt x="163205" y="382324"/>
                  <a:pt x="177683" y="376609"/>
                  <a:pt x="182637" y="382419"/>
                </a:cubicBezTo>
                <a:cubicBezTo>
                  <a:pt x="195971" y="377085"/>
                  <a:pt x="208354" y="377466"/>
                  <a:pt x="220260" y="369370"/>
                </a:cubicBezTo>
                <a:lnTo>
                  <a:pt x="209783" y="367655"/>
                </a:lnTo>
                <a:cubicBezTo>
                  <a:pt x="201115" y="373180"/>
                  <a:pt x="191971" y="370894"/>
                  <a:pt x="182351" y="371275"/>
                </a:cubicBezTo>
                <a:close/>
                <a:moveTo>
                  <a:pt x="192447" y="2471252"/>
                </a:moveTo>
                <a:cubicBezTo>
                  <a:pt x="192447" y="2458202"/>
                  <a:pt x="171587" y="2466584"/>
                  <a:pt x="163872" y="2471252"/>
                </a:cubicBezTo>
                <a:cubicBezTo>
                  <a:pt x="173140" y="2472471"/>
                  <a:pt x="182541" y="2472376"/>
                  <a:pt x="191780" y="2470966"/>
                </a:cubicBezTo>
                <a:close/>
                <a:moveTo>
                  <a:pt x="182922" y="2531164"/>
                </a:moveTo>
                <a:lnTo>
                  <a:pt x="174064" y="2536117"/>
                </a:lnTo>
                <a:cubicBezTo>
                  <a:pt x="175683" y="2540308"/>
                  <a:pt x="189018" y="2539641"/>
                  <a:pt x="191971" y="2536117"/>
                </a:cubicBezTo>
                <a:cubicBezTo>
                  <a:pt x="187875" y="2534117"/>
                  <a:pt x="184923" y="2532497"/>
                  <a:pt x="181875" y="2530878"/>
                </a:cubicBezTo>
                <a:close/>
                <a:moveTo>
                  <a:pt x="182922" y="404803"/>
                </a:moveTo>
                <a:cubicBezTo>
                  <a:pt x="192238" y="408689"/>
                  <a:pt x="202258" y="410603"/>
                  <a:pt x="212355" y="410423"/>
                </a:cubicBezTo>
                <a:lnTo>
                  <a:pt x="212355" y="402231"/>
                </a:lnTo>
                <a:cubicBezTo>
                  <a:pt x="201296" y="396440"/>
                  <a:pt x="188923" y="393582"/>
                  <a:pt x="176445" y="393945"/>
                </a:cubicBezTo>
                <a:cubicBezTo>
                  <a:pt x="173873" y="395564"/>
                  <a:pt x="169016" y="396802"/>
                  <a:pt x="167492" y="399374"/>
                </a:cubicBezTo>
                <a:lnTo>
                  <a:pt x="176160" y="404803"/>
                </a:lnTo>
                <a:close/>
                <a:moveTo>
                  <a:pt x="179493" y="2584504"/>
                </a:moveTo>
                <a:cubicBezTo>
                  <a:pt x="185589" y="2586409"/>
                  <a:pt x="185589" y="2586409"/>
                  <a:pt x="212926" y="2585742"/>
                </a:cubicBezTo>
                <a:cubicBezTo>
                  <a:pt x="210545" y="2572122"/>
                  <a:pt x="185970" y="2579456"/>
                  <a:pt x="178446" y="2584219"/>
                </a:cubicBezTo>
                <a:close/>
                <a:moveTo>
                  <a:pt x="215879" y="2424389"/>
                </a:moveTo>
                <a:cubicBezTo>
                  <a:pt x="229880" y="2433438"/>
                  <a:pt x="249312" y="2423055"/>
                  <a:pt x="262742" y="2431628"/>
                </a:cubicBezTo>
                <a:cubicBezTo>
                  <a:pt x="273410" y="2431628"/>
                  <a:pt x="273410" y="2431628"/>
                  <a:pt x="278172" y="2429627"/>
                </a:cubicBezTo>
                <a:cubicBezTo>
                  <a:pt x="278172" y="2420102"/>
                  <a:pt x="293126" y="2426008"/>
                  <a:pt x="301795" y="2424484"/>
                </a:cubicBezTo>
                <a:lnTo>
                  <a:pt x="313034" y="2416387"/>
                </a:lnTo>
                <a:cubicBezTo>
                  <a:pt x="324273" y="2432104"/>
                  <a:pt x="343228" y="2427818"/>
                  <a:pt x="360659" y="2428104"/>
                </a:cubicBezTo>
                <a:cubicBezTo>
                  <a:pt x="366945" y="2433818"/>
                  <a:pt x="372184" y="2427437"/>
                  <a:pt x="379233" y="2428104"/>
                </a:cubicBezTo>
                <a:cubicBezTo>
                  <a:pt x="386281" y="2428770"/>
                  <a:pt x="398283" y="2431056"/>
                  <a:pt x="396187" y="2422294"/>
                </a:cubicBezTo>
                <a:lnTo>
                  <a:pt x="386662" y="2417054"/>
                </a:lnTo>
                <a:cubicBezTo>
                  <a:pt x="367612" y="2427246"/>
                  <a:pt x="347419" y="2413054"/>
                  <a:pt x="326845" y="2417054"/>
                </a:cubicBezTo>
                <a:cubicBezTo>
                  <a:pt x="323511" y="2412196"/>
                  <a:pt x="311796" y="2414959"/>
                  <a:pt x="308462" y="2410387"/>
                </a:cubicBezTo>
                <a:cubicBezTo>
                  <a:pt x="303699" y="2409177"/>
                  <a:pt x="298632" y="2410311"/>
                  <a:pt x="294841" y="2413435"/>
                </a:cubicBezTo>
                <a:cubicBezTo>
                  <a:pt x="255979" y="2420102"/>
                  <a:pt x="212831" y="2404577"/>
                  <a:pt x="179684" y="2426961"/>
                </a:cubicBezTo>
                <a:cubicBezTo>
                  <a:pt x="182922" y="2437819"/>
                  <a:pt x="206068" y="2429913"/>
                  <a:pt x="214831" y="2424389"/>
                </a:cubicBezTo>
                <a:close/>
                <a:moveTo>
                  <a:pt x="339037" y="305457"/>
                </a:moveTo>
                <a:cubicBezTo>
                  <a:pt x="348086" y="307457"/>
                  <a:pt x="355801" y="299933"/>
                  <a:pt x="347133" y="294218"/>
                </a:cubicBezTo>
                <a:cubicBezTo>
                  <a:pt x="338370" y="292694"/>
                  <a:pt x="333227" y="296599"/>
                  <a:pt x="337989" y="305171"/>
                </a:cubicBezTo>
                <a:close/>
                <a:moveTo>
                  <a:pt x="337418" y="2444582"/>
                </a:moveTo>
                <a:cubicBezTo>
                  <a:pt x="320940" y="2444010"/>
                  <a:pt x="299318" y="2437724"/>
                  <a:pt x="284268" y="2452964"/>
                </a:cubicBezTo>
                <a:lnTo>
                  <a:pt x="287507" y="2457440"/>
                </a:lnTo>
                <a:cubicBezTo>
                  <a:pt x="307223" y="2454487"/>
                  <a:pt x="325607" y="2468680"/>
                  <a:pt x="343418" y="2455821"/>
                </a:cubicBezTo>
                <a:cubicBezTo>
                  <a:pt x="343418" y="2454678"/>
                  <a:pt x="343418" y="2453535"/>
                  <a:pt x="343418" y="2452106"/>
                </a:cubicBezTo>
                <a:lnTo>
                  <a:pt x="349895" y="2448201"/>
                </a:lnTo>
                <a:lnTo>
                  <a:pt x="349895" y="2444677"/>
                </a:lnTo>
                <a:cubicBezTo>
                  <a:pt x="343037" y="2441629"/>
                  <a:pt x="341990" y="2441534"/>
                  <a:pt x="336370" y="2444296"/>
                </a:cubicBezTo>
                <a:close/>
                <a:moveTo>
                  <a:pt x="235691" y="2450011"/>
                </a:moveTo>
                <a:lnTo>
                  <a:pt x="242073" y="2450011"/>
                </a:lnTo>
                <a:cubicBezTo>
                  <a:pt x="246740" y="2446296"/>
                  <a:pt x="246740" y="2446296"/>
                  <a:pt x="242073" y="2442677"/>
                </a:cubicBezTo>
                <a:lnTo>
                  <a:pt x="235691" y="2442677"/>
                </a:lnTo>
                <a:cubicBezTo>
                  <a:pt x="229880" y="2446106"/>
                  <a:pt x="229880" y="2446201"/>
                  <a:pt x="234643" y="2449725"/>
                </a:cubicBezTo>
                <a:close/>
                <a:moveTo>
                  <a:pt x="238929" y="2476872"/>
                </a:moveTo>
                <a:cubicBezTo>
                  <a:pt x="238929" y="2477729"/>
                  <a:pt x="241215" y="2478586"/>
                  <a:pt x="242549" y="2479634"/>
                </a:cubicBezTo>
                <a:cubicBezTo>
                  <a:pt x="245787" y="2479634"/>
                  <a:pt x="251216" y="2478967"/>
                  <a:pt x="252074" y="2482586"/>
                </a:cubicBezTo>
                <a:cubicBezTo>
                  <a:pt x="256741" y="2493064"/>
                  <a:pt x="275982" y="2482586"/>
                  <a:pt x="284459" y="2488492"/>
                </a:cubicBezTo>
                <a:cubicBezTo>
                  <a:pt x="286173" y="2499446"/>
                  <a:pt x="301318" y="2492016"/>
                  <a:pt x="308748" y="2494779"/>
                </a:cubicBezTo>
                <a:cubicBezTo>
                  <a:pt x="317415" y="2499255"/>
                  <a:pt x="318273" y="2499255"/>
                  <a:pt x="326940" y="2494779"/>
                </a:cubicBezTo>
                <a:cubicBezTo>
                  <a:pt x="331893" y="2492969"/>
                  <a:pt x="339799" y="2496874"/>
                  <a:pt x="343323" y="2492302"/>
                </a:cubicBezTo>
                <a:lnTo>
                  <a:pt x="334275" y="2486968"/>
                </a:lnTo>
                <a:cubicBezTo>
                  <a:pt x="261123" y="2491826"/>
                  <a:pt x="305700" y="2470109"/>
                  <a:pt x="342275" y="2483634"/>
                </a:cubicBezTo>
                <a:cubicBezTo>
                  <a:pt x="353420" y="2482110"/>
                  <a:pt x="376851" y="2483634"/>
                  <a:pt x="383614" y="2475633"/>
                </a:cubicBezTo>
                <a:cubicBezTo>
                  <a:pt x="382281" y="2470490"/>
                  <a:pt x="395711" y="2472204"/>
                  <a:pt x="399807" y="2475633"/>
                </a:cubicBezTo>
                <a:cubicBezTo>
                  <a:pt x="409332" y="2469252"/>
                  <a:pt x="420476" y="2474681"/>
                  <a:pt x="429429" y="2466108"/>
                </a:cubicBezTo>
                <a:cubicBezTo>
                  <a:pt x="414666" y="2453154"/>
                  <a:pt x="396758" y="2472014"/>
                  <a:pt x="380185" y="2460679"/>
                </a:cubicBezTo>
                <a:cubicBezTo>
                  <a:pt x="372556" y="2466356"/>
                  <a:pt x="363078" y="2468976"/>
                  <a:pt x="353610" y="2468013"/>
                </a:cubicBezTo>
                <a:cubicBezTo>
                  <a:pt x="347581" y="2472671"/>
                  <a:pt x="339161" y="2472671"/>
                  <a:pt x="333132" y="2468013"/>
                </a:cubicBezTo>
                <a:cubicBezTo>
                  <a:pt x="314082" y="2465822"/>
                  <a:pt x="301128" y="2473252"/>
                  <a:pt x="282745" y="2471633"/>
                </a:cubicBezTo>
                <a:cubicBezTo>
                  <a:pt x="275601" y="2471633"/>
                  <a:pt x="280935" y="2466204"/>
                  <a:pt x="275410" y="2464679"/>
                </a:cubicBezTo>
                <a:cubicBezTo>
                  <a:pt x="263980" y="2463632"/>
                  <a:pt x="251502" y="2456964"/>
                  <a:pt x="239691" y="2462108"/>
                </a:cubicBezTo>
                <a:cubicBezTo>
                  <a:pt x="238215" y="2466784"/>
                  <a:pt x="237605" y="2471690"/>
                  <a:pt x="237882" y="2476586"/>
                </a:cubicBezTo>
                <a:close/>
                <a:moveTo>
                  <a:pt x="386567" y="2516400"/>
                </a:moveTo>
                <a:cubicBezTo>
                  <a:pt x="397806" y="2518115"/>
                  <a:pt x="410379" y="2513353"/>
                  <a:pt x="421047" y="2512686"/>
                </a:cubicBezTo>
                <a:cubicBezTo>
                  <a:pt x="428572" y="2512686"/>
                  <a:pt x="429239" y="2512019"/>
                  <a:pt x="429334" y="2507161"/>
                </a:cubicBezTo>
                <a:cubicBezTo>
                  <a:pt x="414056" y="2503828"/>
                  <a:pt x="398225" y="2503828"/>
                  <a:pt x="382947" y="2507161"/>
                </a:cubicBezTo>
                <a:cubicBezTo>
                  <a:pt x="383995" y="2510114"/>
                  <a:pt x="380090" y="2512876"/>
                  <a:pt x="385519" y="2516115"/>
                </a:cubicBezTo>
                <a:close/>
                <a:moveTo>
                  <a:pt x="259313" y="2625557"/>
                </a:moveTo>
                <a:lnTo>
                  <a:pt x="268838" y="2630700"/>
                </a:lnTo>
                <a:cubicBezTo>
                  <a:pt x="286269" y="2622509"/>
                  <a:pt x="265790" y="2619937"/>
                  <a:pt x="258265" y="2625271"/>
                </a:cubicBezTo>
                <a:close/>
                <a:moveTo>
                  <a:pt x="327607" y="2534784"/>
                </a:moveTo>
                <a:cubicBezTo>
                  <a:pt x="337132" y="2534784"/>
                  <a:pt x="351039" y="2535927"/>
                  <a:pt x="334846" y="2527449"/>
                </a:cubicBezTo>
                <a:lnTo>
                  <a:pt x="327417" y="2527449"/>
                </a:lnTo>
                <a:cubicBezTo>
                  <a:pt x="321701" y="2530878"/>
                  <a:pt x="321130" y="2530402"/>
                  <a:pt x="326559" y="2534498"/>
                </a:cubicBezTo>
                <a:close/>
                <a:moveTo>
                  <a:pt x="426381" y="2534784"/>
                </a:moveTo>
                <a:cubicBezTo>
                  <a:pt x="432277" y="2539413"/>
                  <a:pt x="440574" y="2539413"/>
                  <a:pt x="446479" y="2534784"/>
                </a:cubicBezTo>
                <a:cubicBezTo>
                  <a:pt x="454480" y="2533926"/>
                  <a:pt x="462576" y="2536784"/>
                  <a:pt x="468672" y="2532879"/>
                </a:cubicBezTo>
                <a:cubicBezTo>
                  <a:pt x="440097" y="2508971"/>
                  <a:pt x="405617" y="2527354"/>
                  <a:pt x="372660" y="2527354"/>
                </a:cubicBezTo>
                <a:lnTo>
                  <a:pt x="369803" y="2531736"/>
                </a:lnTo>
                <a:cubicBezTo>
                  <a:pt x="372803" y="2534660"/>
                  <a:pt x="376461" y="2536812"/>
                  <a:pt x="380471" y="2538022"/>
                </a:cubicBezTo>
                <a:cubicBezTo>
                  <a:pt x="393806" y="2531069"/>
                  <a:pt x="410856" y="2536212"/>
                  <a:pt x="425333" y="2534688"/>
                </a:cubicBezTo>
                <a:close/>
                <a:moveTo>
                  <a:pt x="97578" y="3219822"/>
                </a:moveTo>
                <a:cubicBezTo>
                  <a:pt x="113485" y="3221060"/>
                  <a:pt x="123010" y="3213440"/>
                  <a:pt x="137107" y="3209058"/>
                </a:cubicBezTo>
                <a:cubicBezTo>
                  <a:pt x="152728" y="3214964"/>
                  <a:pt x="165682" y="3208391"/>
                  <a:pt x="178826" y="3199533"/>
                </a:cubicBezTo>
                <a:lnTo>
                  <a:pt x="181684" y="3194009"/>
                </a:lnTo>
                <a:cubicBezTo>
                  <a:pt x="188885" y="3195218"/>
                  <a:pt x="196286" y="3193904"/>
                  <a:pt x="202639" y="3190294"/>
                </a:cubicBezTo>
                <a:lnTo>
                  <a:pt x="216450" y="3197724"/>
                </a:lnTo>
                <a:cubicBezTo>
                  <a:pt x="223423" y="3198114"/>
                  <a:pt x="230414" y="3197504"/>
                  <a:pt x="237215" y="3195914"/>
                </a:cubicBezTo>
                <a:lnTo>
                  <a:pt x="237215" y="3192485"/>
                </a:lnTo>
                <a:cubicBezTo>
                  <a:pt x="241501" y="3188103"/>
                  <a:pt x="250264" y="3191151"/>
                  <a:pt x="254360" y="3193723"/>
                </a:cubicBezTo>
                <a:cubicBezTo>
                  <a:pt x="260551" y="3194675"/>
                  <a:pt x="266647" y="3192199"/>
                  <a:pt x="269505" y="3195914"/>
                </a:cubicBezTo>
                <a:cubicBezTo>
                  <a:pt x="246835" y="3221155"/>
                  <a:pt x="205592" y="3187818"/>
                  <a:pt x="178255" y="3206868"/>
                </a:cubicBezTo>
                <a:cubicBezTo>
                  <a:pt x="175588" y="3223631"/>
                  <a:pt x="189876" y="3209058"/>
                  <a:pt x="202448" y="3212583"/>
                </a:cubicBezTo>
                <a:lnTo>
                  <a:pt x="212450" y="3219822"/>
                </a:lnTo>
                <a:cubicBezTo>
                  <a:pt x="220165" y="3219822"/>
                  <a:pt x="247026" y="3217821"/>
                  <a:pt x="233500" y="3227061"/>
                </a:cubicBezTo>
                <a:cubicBezTo>
                  <a:pt x="218717" y="3225117"/>
                  <a:pt x="203734" y="3228499"/>
                  <a:pt x="191209" y="3236586"/>
                </a:cubicBezTo>
                <a:cubicBezTo>
                  <a:pt x="208164" y="3251254"/>
                  <a:pt x="229309" y="3229918"/>
                  <a:pt x="247692" y="3242300"/>
                </a:cubicBezTo>
                <a:cubicBezTo>
                  <a:pt x="256551" y="3242300"/>
                  <a:pt x="256646" y="3242300"/>
                  <a:pt x="257217" y="3236966"/>
                </a:cubicBezTo>
                <a:lnTo>
                  <a:pt x="263599" y="3233061"/>
                </a:lnTo>
                <a:lnTo>
                  <a:pt x="257122" y="3229156"/>
                </a:lnTo>
                <a:cubicBezTo>
                  <a:pt x="255122" y="3210677"/>
                  <a:pt x="284268" y="3226679"/>
                  <a:pt x="293126" y="3216583"/>
                </a:cubicBezTo>
                <a:cubicBezTo>
                  <a:pt x="304271" y="3223060"/>
                  <a:pt x="317987" y="3222203"/>
                  <a:pt x="329512" y="3226108"/>
                </a:cubicBezTo>
                <a:cubicBezTo>
                  <a:pt x="329512" y="3227537"/>
                  <a:pt x="328750" y="3229251"/>
                  <a:pt x="328178" y="3231346"/>
                </a:cubicBezTo>
                <a:cubicBezTo>
                  <a:pt x="311414" y="3228394"/>
                  <a:pt x="295794" y="3240871"/>
                  <a:pt x="280553" y="3231919"/>
                </a:cubicBezTo>
                <a:cubicBezTo>
                  <a:pt x="273696" y="3233728"/>
                  <a:pt x="277696" y="3243063"/>
                  <a:pt x="276648" y="3247730"/>
                </a:cubicBezTo>
                <a:lnTo>
                  <a:pt x="267123" y="3253731"/>
                </a:lnTo>
                <a:cubicBezTo>
                  <a:pt x="256551" y="3253731"/>
                  <a:pt x="248930" y="3261160"/>
                  <a:pt x="239310" y="3253731"/>
                </a:cubicBezTo>
                <a:cubicBezTo>
                  <a:pt x="234167" y="3254587"/>
                  <a:pt x="228166" y="3252683"/>
                  <a:pt x="224261" y="3255921"/>
                </a:cubicBezTo>
                <a:lnTo>
                  <a:pt x="224261" y="3259445"/>
                </a:lnTo>
                <a:lnTo>
                  <a:pt x="230452" y="3263351"/>
                </a:lnTo>
                <a:cubicBezTo>
                  <a:pt x="221880" y="3267161"/>
                  <a:pt x="216260" y="3263351"/>
                  <a:pt x="217212" y="3274495"/>
                </a:cubicBezTo>
                <a:lnTo>
                  <a:pt x="205211" y="3281258"/>
                </a:lnTo>
                <a:cubicBezTo>
                  <a:pt x="205211" y="3282401"/>
                  <a:pt x="205211" y="3283639"/>
                  <a:pt x="204449" y="3284972"/>
                </a:cubicBezTo>
                <a:lnTo>
                  <a:pt x="210830" y="3288973"/>
                </a:lnTo>
                <a:cubicBezTo>
                  <a:pt x="214926" y="3305356"/>
                  <a:pt x="192352" y="3293831"/>
                  <a:pt x="185018" y="3300022"/>
                </a:cubicBezTo>
                <a:lnTo>
                  <a:pt x="190923" y="3303832"/>
                </a:lnTo>
                <a:lnTo>
                  <a:pt x="185779" y="3307261"/>
                </a:lnTo>
                <a:lnTo>
                  <a:pt x="194162" y="3312881"/>
                </a:lnTo>
                <a:cubicBezTo>
                  <a:pt x="203687" y="3312881"/>
                  <a:pt x="203687" y="3312881"/>
                  <a:pt x="204544" y="3318215"/>
                </a:cubicBezTo>
                <a:lnTo>
                  <a:pt x="198067" y="3322215"/>
                </a:lnTo>
                <a:lnTo>
                  <a:pt x="198067" y="3325930"/>
                </a:lnTo>
                <a:cubicBezTo>
                  <a:pt x="190733" y="3328978"/>
                  <a:pt x="184256" y="3335455"/>
                  <a:pt x="175493" y="3335455"/>
                </a:cubicBezTo>
                <a:cubicBezTo>
                  <a:pt x="169301" y="3336788"/>
                  <a:pt x="173873" y="3341361"/>
                  <a:pt x="168254" y="3342789"/>
                </a:cubicBezTo>
                <a:lnTo>
                  <a:pt x="161110" y="3342789"/>
                </a:lnTo>
                <a:lnTo>
                  <a:pt x="157871" y="3347552"/>
                </a:lnTo>
                <a:cubicBezTo>
                  <a:pt x="174445" y="3358029"/>
                  <a:pt x="195971" y="3357077"/>
                  <a:pt x="214260" y="3364792"/>
                </a:cubicBezTo>
                <a:cubicBezTo>
                  <a:pt x="229785" y="3360220"/>
                  <a:pt x="257027" y="3352124"/>
                  <a:pt x="270171" y="3360887"/>
                </a:cubicBezTo>
                <a:cubicBezTo>
                  <a:pt x="277696" y="3370412"/>
                  <a:pt x="301318" y="3362982"/>
                  <a:pt x="313796" y="3364411"/>
                </a:cubicBezTo>
                <a:cubicBezTo>
                  <a:pt x="316939" y="3359649"/>
                  <a:pt x="328941" y="3362697"/>
                  <a:pt x="332084" y="3357743"/>
                </a:cubicBezTo>
                <a:cubicBezTo>
                  <a:pt x="349895" y="3359458"/>
                  <a:pt x="361421" y="3352029"/>
                  <a:pt x="380375" y="3353934"/>
                </a:cubicBezTo>
                <a:cubicBezTo>
                  <a:pt x="381614" y="3356696"/>
                  <a:pt x="381518" y="3360696"/>
                  <a:pt x="388091" y="3362697"/>
                </a:cubicBezTo>
                <a:lnTo>
                  <a:pt x="388091" y="3369840"/>
                </a:lnTo>
                <a:lnTo>
                  <a:pt x="394663" y="3374031"/>
                </a:lnTo>
                <a:cubicBezTo>
                  <a:pt x="395997" y="3386128"/>
                  <a:pt x="411427" y="3376222"/>
                  <a:pt x="417714" y="3372507"/>
                </a:cubicBezTo>
                <a:cubicBezTo>
                  <a:pt x="441431" y="3384033"/>
                  <a:pt x="471530" y="3372507"/>
                  <a:pt x="493914" y="3388890"/>
                </a:cubicBezTo>
                <a:cubicBezTo>
                  <a:pt x="484255" y="3391929"/>
                  <a:pt x="473816" y="3391319"/>
                  <a:pt x="464576" y="3387176"/>
                </a:cubicBezTo>
                <a:cubicBezTo>
                  <a:pt x="441717" y="3385842"/>
                  <a:pt x="418857" y="3387747"/>
                  <a:pt x="397901" y="3383556"/>
                </a:cubicBezTo>
                <a:lnTo>
                  <a:pt x="384471" y="3391081"/>
                </a:lnTo>
                <a:cubicBezTo>
                  <a:pt x="382947" y="3388224"/>
                  <a:pt x="377137" y="3387747"/>
                  <a:pt x="376089" y="3384699"/>
                </a:cubicBezTo>
                <a:cubicBezTo>
                  <a:pt x="395139" y="3376127"/>
                  <a:pt x="357516" y="3367554"/>
                  <a:pt x="351134" y="3369364"/>
                </a:cubicBezTo>
                <a:cubicBezTo>
                  <a:pt x="288840" y="3380318"/>
                  <a:pt x="264742" y="3364220"/>
                  <a:pt x="220832" y="3372317"/>
                </a:cubicBezTo>
                <a:cubicBezTo>
                  <a:pt x="216736" y="3375079"/>
                  <a:pt x="216831" y="3379746"/>
                  <a:pt x="211307" y="3381175"/>
                </a:cubicBezTo>
                <a:cubicBezTo>
                  <a:pt x="224756" y="3385318"/>
                  <a:pt x="239186" y="3385023"/>
                  <a:pt x="252454" y="3380318"/>
                </a:cubicBezTo>
                <a:cubicBezTo>
                  <a:pt x="278648" y="3376413"/>
                  <a:pt x="321606" y="3396225"/>
                  <a:pt x="266266" y="3394510"/>
                </a:cubicBezTo>
                <a:cubicBezTo>
                  <a:pt x="259313" y="3399368"/>
                  <a:pt x="249788" y="3399082"/>
                  <a:pt x="243120" y="3403559"/>
                </a:cubicBezTo>
                <a:cubicBezTo>
                  <a:pt x="246216" y="3404464"/>
                  <a:pt x="249416" y="3404978"/>
                  <a:pt x="252645" y="3405083"/>
                </a:cubicBezTo>
                <a:cubicBezTo>
                  <a:pt x="259694" y="3407940"/>
                  <a:pt x="317034" y="3403654"/>
                  <a:pt x="326178" y="3398129"/>
                </a:cubicBezTo>
                <a:cubicBezTo>
                  <a:pt x="330017" y="3401063"/>
                  <a:pt x="334789" y="3402483"/>
                  <a:pt x="339608" y="3402130"/>
                </a:cubicBezTo>
                <a:cubicBezTo>
                  <a:pt x="341894" y="3406607"/>
                  <a:pt x="355896" y="3403273"/>
                  <a:pt x="355420" y="3409179"/>
                </a:cubicBezTo>
                <a:cubicBezTo>
                  <a:pt x="347619" y="3410455"/>
                  <a:pt x="339932" y="3412398"/>
                  <a:pt x="332465" y="3414989"/>
                </a:cubicBezTo>
                <a:cubicBezTo>
                  <a:pt x="325892" y="3411560"/>
                  <a:pt x="321320" y="3407274"/>
                  <a:pt x="313415" y="3407750"/>
                </a:cubicBezTo>
                <a:cubicBezTo>
                  <a:pt x="300899" y="3413617"/>
                  <a:pt x="287097" y="3416170"/>
                  <a:pt x="273314" y="3415179"/>
                </a:cubicBezTo>
                <a:cubicBezTo>
                  <a:pt x="263789" y="3429943"/>
                  <a:pt x="244739" y="3418037"/>
                  <a:pt x="231214" y="3424038"/>
                </a:cubicBezTo>
                <a:cubicBezTo>
                  <a:pt x="229404" y="3430610"/>
                  <a:pt x="231976" y="3437278"/>
                  <a:pt x="229690" y="3443088"/>
                </a:cubicBezTo>
                <a:cubicBezTo>
                  <a:pt x="215688" y="3447850"/>
                  <a:pt x="198543" y="3440802"/>
                  <a:pt x="184923" y="3446136"/>
                </a:cubicBezTo>
                <a:cubicBezTo>
                  <a:pt x="184923" y="3449088"/>
                  <a:pt x="182732" y="3452136"/>
                  <a:pt x="186922" y="3455089"/>
                </a:cubicBezTo>
                <a:cubicBezTo>
                  <a:pt x="195314" y="3454270"/>
                  <a:pt x="203734" y="3456394"/>
                  <a:pt x="210735" y="3461090"/>
                </a:cubicBezTo>
                <a:cubicBezTo>
                  <a:pt x="206058" y="3463290"/>
                  <a:pt x="201696" y="3466109"/>
                  <a:pt x="197781" y="3469471"/>
                </a:cubicBezTo>
                <a:cubicBezTo>
                  <a:pt x="197781" y="3478996"/>
                  <a:pt x="304271" y="3469471"/>
                  <a:pt x="309795" y="3461280"/>
                </a:cubicBezTo>
                <a:cubicBezTo>
                  <a:pt x="292460" y="3452898"/>
                  <a:pt x="312557" y="3452517"/>
                  <a:pt x="319320" y="3448326"/>
                </a:cubicBezTo>
                <a:cubicBezTo>
                  <a:pt x="334656" y="3455279"/>
                  <a:pt x="352943" y="3444516"/>
                  <a:pt x="369898" y="3448326"/>
                </a:cubicBezTo>
                <a:cubicBezTo>
                  <a:pt x="380785" y="3443602"/>
                  <a:pt x="392510" y="3441135"/>
                  <a:pt x="404378" y="3441087"/>
                </a:cubicBezTo>
                <a:cubicBezTo>
                  <a:pt x="421905" y="3428419"/>
                  <a:pt x="455718" y="3425085"/>
                  <a:pt x="473530" y="3428133"/>
                </a:cubicBezTo>
                <a:cubicBezTo>
                  <a:pt x="469530" y="3436801"/>
                  <a:pt x="529156" y="3437658"/>
                  <a:pt x="526584" y="3428133"/>
                </a:cubicBezTo>
                <a:cubicBezTo>
                  <a:pt x="536109" y="3424228"/>
                  <a:pt x="532394" y="3420609"/>
                  <a:pt x="526584" y="3416322"/>
                </a:cubicBezTo>
                <a:cubicBezTo>
                  <a:pt x="525822" y="3414608"/>
                  <a:pt x="525822" y="3412894"/>
                  <a:pt x="522869" y="3411845"/>
                </a:cubicBezTo>
                <a:cubicBezTo>
                  <a:pt x="516011" y="3410512"/>
                  <a:pt x="499438" y="3421370"/>
                  <a:pt x="500105" y="3410131"/>
                </a:cubicBezTo>
                <a:cubicBezTo>
                  <a:pt x="498009" y="3408321"/>
                  <a:pt x="492770" y="3407559"/>
                  <a:pt x="493533" y="3404416"/>
                </a:cubicBezTo>
                <a:cubicBezTo>
                  <a:pt x="499352" y="3405045"/>
                  <a:pt x="505220" y="3403806"/>
                  <a:pt x="510297" y="3400892"/>
                </a:cubicBezTo>
                <a:cubicBezTo>
                  <a:pt x="518964" y="3400130"/>
                  <a:pt x="519059" y="3400892"/>
                  <a:pt x="519822" y="3395367"/>
                </a:cubicBezTo>
                <a:lnTo>
                  <a:pt x="532775" y="3387747"/>
                </a:lnTo>
                <a:lnTo>
                  <a:pt x="523250" y="3382413"/>
                </a:lnTo>
                <a:lnTo>
                  <a:pt x="516392" y="3385938"/>
                </a:lnTo>
                <a:lnTo>
                  <a:pt x="506867" y="3380413"/>
                </a:lnTo>
                <a:cubicBezTo>
                  <a:pt x="504105" y="3364887"/>
                  <a:pt x="530585" y="3372031"/>
                  <a:pt x="539538" y="3372984"/>
                </a:cubicBezTo>
                <a:cubicBezTo>
                  <a:pt x="542396" y="3386509"/>
                  <a:pt x="566303" y="3374888"/>
                  <a:pt x="572876" y="3368126"/>
                </a:cubicBezTo>
                <a:lnTo>
                  <a:pt x="569733" y="3363840"/>
                </a:lnTo>
                <a:lnTo>
                  <a:pt x="555255" y="3363840"/>
                </a:lnTo>
                <a:lnTo>
                  <a:pt x="552302" y="3359077"/>
                </a:lnTo>
                <a:lnTo>
                  <a:pt x="559065" y="3354695"/>
                </a:lnTo>
                <a:lnTo>
                  <a:pt x="546206" y="3347075"/>
                </a:lnTo>
                <a:cubicBezTo>
                  <a:pt x="544586" y="3338122"/>
                  <a:pt x="558779" y="3343932"/>
                  <a:pt x="564399" y="3340789"/>
                </a:cubicBezTo>
                <a:cubicBezTo>
                  <a:pt x="566780" y="3338217"/>
                  <a:pt x="565827" y="3334788"/>
                  <a:pt x="571352" y="3333169"/>
                </a:cubicBezTo>
                <a:cubicBezTo>
                  <a:pt x="571352" y="3328121"/>
                  <a:pt x="586877" y="3323072"/>
                  <a:pt x="574971" y="3319643"/>
                </a:cubicBezTo>
                <a:cubicBezTo>
                  <a:pt x="555302" y="3315900"/>
                  <a:pt x="535233" y="3314652"/>
                  <a:pt x="515250" y="3315929"/>
                </a:cubicBezTo>
                <a:cubicBezTo>
                  <a:pt x="469625" y="3299831"/>
                  <a:pt x="509249" y="3309642"/>
                  <a:pt x="523346" y="3301356"/>
                </a:cubicBezTo>
                <a:cubicBezTo>
                  <a:pt x="534652" y="3306451"/>
                  <a:pt x="547149" y="3308299"/>
                  <a:pt x="559445" y="3306690"/>
                </a:cubicBezTo>
                <a:lnTo>
                  <a:pt x="559445" y="3296022"/>
                </a:lnTo>
                <a:cubicBezTo>
                  <a:pt x="565542" y="3291450"/>
                  <a:pt x="574114" y="3288402"/>
                  <a:pt x="579067" y="3284115"/>
                </a:cubicBezTo>
                <a:cubicBezTo>
                  <a:pt x="581925" y="3265065"/>
                  <a:pt x="571637" y="3276972"/>
                  <a:pt x="566113" y="3268590"/>
                </a:cubicBezTo>
                <a:cubicBezTo>
                  <a:pt x="566113" y="3262779"/>
                  <a:pt x="556588" y="3265922"/>
                  <a:pt x="552968" y="3262589"/>
                </a:cubicBezTo>
                <a:lnTo>
                  <a:pt x="552968" y="3258969"/>
                </a:lnTo>
                <a:lnTo>
                  <a:pt x="559350" y="3255064"/>
                </a:lnTo>
                <a:lnTo>
                  <a:pt x="559350" y="3251445"/>
                </a:lnTo>
                <a:cubicBezTo>
                  <a:pt x="552207" y="3245634"/>
                  <a:pt x="543825" y="3247158"/>
                  <a:pt x="536395" y="3241920"/>
                </a:cubicBezTo>
                <a:cubicBezTo>
                  <a:pt x="532299" y="3245253"/>
                  <a:pt x="518678" y="3248873"/>
                  <a:pt x="520107" y="3240491"/>
                </a:cubicBezTo>
                <a:cubicBezTo>
                  <a:pt x="536405" y="3236786"/>
                  <a:pt x="553026" y="3234709"/>
                  <a:pt x="569733" y="3234300"/>
                </a:cubicBezTo>
                <a:cubicBezTo>
                  <a:pt x="575924" y="3229632"/>
                  <a:pt x="571066" y="3217916"/>
                  <a:pt x="572495" y="3210582"/>
                </a:cubicBezTo>
                <a:cubicBezTo>
                  <a:pt x="570018" y="3208868"/>
                  <a:pt x="565446" y="3207629"/>
                  <a:pt x="565827" y="3204486"/>
                </a:cubicBezTo>
                <a:cubicBezTo>
                  <a:pt x="549159" y="3191342"/>
                  <a:pt x="570494" y="3196390"/>
                  <a:pt x="578591" y="3188770"/>
                </a:cubicBezTo>
                <a:cubicBezTo>
                  <a:pt x="578591" y="3187532"/>
                  <a:pt x="578591" y="3186389"/>
                  <a:pt x="579162" y="3184865"/>
                </a:cubicBezTo>
                <a:cubicBezTo>
                  <a:pt x="574019" y="3179912"/>
                  <a:pt x="565065" y="3180103"/>
                  <a:pt x="559541" y="3177245"/>
                </a:cubicBezTo>
                <a:lnTo>
                  <a:pt x="559541" y="3169529"/>
                </a:lnTo>
                <a:cubicBezTo>
                  <a:pt x="585925" y="3164577"/>
                  <a:pt x="562970" y="3165720"/>
                  <a:pt x="554016" y="3163338"/>
                </a:cubicBezTo>
                <a:cubicBezTo>
                  <a:pt x="552216" y="3159957"/>
                  <a:pt x="551978" y="3155956"/>
                  <a:pt x="553350" y="3152384"/>
                </a:cubicBezTo>
                <a:cubicBezTo>
                  <a:pt x="561541" y="3142859"/>
                  <a:pt x="570590" y="3148193"/>
                  <a:pt x="578686" y="3144479"/>
                </a:cubicBezTo>
                <a:cubicBezTo>
                  <a:pt x="578686" y="3143240"/>
                  <a:pt x="578686" y="3142097"/>
                  <a:pt x="579162" y="3140287"/>
                </a:cubicBezTo>
                <a:cubicBezTo>
                  <a:pt x="572743" y="3137402"/>
                  <a:pt x="566161" y="3134887"/>
                  <a:pt x="559445" y="3132763"/>
                </a:cubicBezTo>
                <a:cubicBezTo>
                  <a:pt x="559445" y="3131715"/>
                  <a:pt x="559445" y="3130477"/>
                  <a:pt x="559445" y="3130096"/>
                </a:cubicBezTo>
                <a:cubicBezTo>
                  <a:pt x="563065" y="3126286"/>
                  <a:pt x="569733" y="3124762"/>
                  <a:pt x="572685" y="3120571"/>
                </a:cubicBezTo>
                <a:lnTo>
                  <a:pt x="569637" y="3116475"/>
                </a:lnTo>
                <a:cubicBezTo>
                  <a:pt x="565732" y="3116475"/>
                  <a:pt x="562112" y="3117046"/>
                  <a:pt x="560112" y="3114951"/>
                </a:cubicBezTo>
                <a:cubicBezTo>
                  <a:pt x="563884" y="3111875"/>
                  <a:pt x="568009" y="3109246"/>
                  <a:pt x="572400" y="3107141"/>
                </a:cubicBezTo>
                <a:lnTo>
                  <a:pt x="572400" y="3096187"/>
                </a:lnTo>
                <a:lnTo>
                  <a:pt x="578781" y="3092282"/>
                </a:lnTo>
                <a:cubicBezTo>
                  <a:pt x="573828" y="3090377"/>
                  <a:pt x="571542" y="3087805"/>
                  <a:pt x="571637" y="3085233"/>
                </a:cubicBezTo>
                <a:lnTo>
                  <a:pt x="562875" y="3079519"/>
                </a:lnTo>
                <a:lnTo>
                  <a:pt x="554874" y="3083519"/>
                </a:lnTo>
                <a:lnTo>
                  <a:pt x="544777" y="3081709"/>
                </a:lnTo>
                <a:cubicBezTo>
                  <a:pt x="555635" y="3072184"/>
                  <a:pt x="573352" y="3080280"/>
                  <a:pt x="584592" y="3070279"/>
                </a:cubicBezTo>
                <a:lnTo>
                  <a:pt x="576114" y="3064850"/>
                </a:lnTo>
                <a:lnTo>
                  <a:pt x="568875" y="3064850"/>
                </a:lnTo>
                <a:cubicBezTo>
                  <a:pt x="562875" y="3060373"/>
                  <a:pt x="552397" y="3060945"/>
                  <a:pt x="546015" y="3055325"/>
                </a:cubicBezTo>
                <a:cubicBezTo>
                  <a:pt x="546682" y="3053515"/>
                  <a:pt x="544872" y="3051420"/>
                  <a:pt x="549444" y="3049991"/>
                </a:cubicBezTo>
                <a:cubicBezTo>
                  <a:pt x="560627" y="3050791"/>
                  <a:pt x="571637" y="3046886"/>
                  <a:pt x="579829" y="3039227"/>
                </a:cubicBezTo>
                <a:cubicBezTo>
                  <a:pt x="576972" y="3035512"/>
                  <a:pt x="578876" y="3032274"/>
                  <a:pt x="585258" y="3029702"/>
                </a:cubicBezTo>
                <a:lnTo>
                  <a:pt x="585258" y="3022654"/>
                </a:lnTo>
                <a:lnTo>
                  <a:pt x="592021" y="3018368"/>
                </a:lnTo>
                <a:lnTo>
                  <a:pt x="592021" y="3003509"/>
                </a:lnTo>
                <a:cubicBezTo>
                  <a:pt x="574781" y="2987697"/>
                  <a:pt x="553921" y="3003509"/>
                  <a:pt x="533823" y="2996841"/>
                </a:cubicBezTo>
                <a:cubicBezTo>
                  <a:pt x="548682" y="2982840"/>
                  <a:pt x="574305" y="2990650"/>
                  <a:pt x="592307" y="2985030"/>
                </a:cubicBezTo>
                <a:lnTo>
                  <a:pt x="592307" y="2981697"/>
                </a:lnTo>
                <a:cubicBezTo>
                  <a:pt x="594498" y="2980268"/>
                  <a:pt x="596402" y="2978934"/>
                  <a:pt x="597736" y="2978172"/>
                </a:cubicBezTo>
                <a:lnTo>
                  <a:pt x="582877" y="2968647"/>
                </a:lnTo>
                <a:cubicBezTo>
                  <a:pt x="573352" y="2968647"/>
                  <a:pt x="572876" y="2968647"/>
                  <a:pt x="572400" y="2963313"/>
                </a:cubicBezTo>
                <a:lnTo>
                  <a:pt x="585449" y="2955598"/>
                </a:lnTo>
                <a:lnTo>
                  <a:pt x="585449" y="2944549"/>
                </a:lnTo>
                <a:cubicBezTo>
                  <a:pt x="579858" y="2941072"/>
                  <a:pt x="573590" y="2938834"/>
                  <a:pt x="567066" y="2937977"/>
                </a:cubicBezTo>
                <a:cubicBezTo>
                  <a:pt x="570399" y="2929118"/>
                  <a:pt x="585544" y="2934262"/>
                  <a:pt x="592116" y="2929785"/>
                </a:cubicBezTo>
                <a:cubicBezTo>
                  <a:pt x="592116" y="2928452"/>
                  <a:pt x="591450" y="2926737"/>
                  <a:pt x="591068" y="2925404"/>
                </a:cubicBezTo>
                <a:cubicBezTo>
                  <a:pt x="576495" y="2921784"/>
                  <a:pt x="560398" y="2927499"/>
                  <a:pt x="546206" y="2922546"/>
                </a:cubicBezTo>
                <a:cubicBezTo>
                  <a:pt x="543158" y="2909116"/>
                  <a:pt x="516869" y="2922546"/>
                  <a:pt x="507153" y="2914926"/>
                </a:cubicBezTo>
                <a:cubicBezTo>
                  <a:pt x="520869" y="2913116"/>
                  <a:pt x="561065" y="2908925"/>
                  <a:pt x="520679" y="2904544"/>
                </a:cubicBezTo>
                <a:cubicBezTo>
                  <a:pt x="518012" y="2899210"/>
                  <a:pt x="519345" y="2897971"/>
                  <a:pt x="509439" y="2898924"/>
                </a:cubicBezTo>
                <a:cubicBezTo>
                  <a:pt x="500391" y="2903591"/>
                  <a:pt x="499914" y="2903591"/>
                  <a:pt x="491056" y="2898924"/>
                </a:cubicBezTo>
                <a:cubicBezTo>
                  <a:pt x="481531" y="2896924"/>
                  <a:pt x="470006" y="2901210"/>
                  <a:pt x="461148" y="2896448"/>
                </a:cubicBezTo>
                <a:cubicBezTo>
                  <a:pt x="479435" y="2886923"/>
                  <a:pt x="504010" y="2899305"/>
                  <a:pt x="523346" y="2887685"/>
                </a:cubicBezTo>
                <a:cubicBezTo>
                  <a:pt x="537348" y="2884732"/>
                  <a:pt x="543348" y="2894733"/>
                  <a:pt x="555540" y="2894829"/>
                </a:cubicBezTo>
                <a:cubicBezTo>
                  <a:pt x="562303" y="2889019"/>
                  <a:pt x="570590" y="2892924"/>
                  <a:pt x="578495" y="2889590"/>
                </a:cubicBezTo>
                <a:cubicBezTo>
                  <a:pt x="571066" y="2883970"/>
                  <a:pt x="560684" y="2880065"/>
                  <a:pt x="553064" y="2874350"/>
                </a:cubicBezTo>
                <a:cubicBezTo>
                  <a:pt x="563351" y="2865778"/>
                  <a:pt x="575257" y="2872254"/>
                  <a:pt x="585544" y="2863491"/>
                </a:cubicBezTo>
                <a:cubicBezTo>
                  <a:pt x="589544" y="2849966"/>
                  <a:pt x="573161" y="2857205"/>
                  <a:pt x="566494" y="2852442"/>
                </a:cubicBezTo>
                <a:cubicBezTo>
                  <a:pt x="571733" y="2849870"/>
                  <a:pt x="580782" y="2849585"/>
                  <a:pt x="586020" y="2844727"/>
                </a:cubicBezTo>
                <a:cubicBezTo>
                  <a:pt x="584592" y="2835202"/>
                  <a:pt x="589544" y="2822058"/>
                  <a:pt x="575543" y="2824725"/>
                </a:cubicBezTo>
                <a:lnTo>
                  <a:pt x="566018" y="2830820"/>
                </a:lnTo>
                <a:cubicBezTo>
                  <a:pt x="564208" y="2840345"/>
                  <a:pt x="547730" y="2835774"/>
                  <a:pt x="542015" y="2832154"/>
                </a:cubicBezTo>
                <a:cubicBezTo>
                  <a:pt x="529832" y="2832973"/>
                  <a:pt x="517621" y="2831020"/>
                  <a:pt x="506296" y="2826439"/>
                </a:cubicBezTo>
                <a:cubicBezTo>
                  <a:pt x="464481" y="2816914"/>
                  <a:pt x="574781" y="2819009"/>
                  <a:pt x="584877" y="2815866"/>
                </a:cubicBezTo>
                <a:cubicBezTo>
                  <a:pt x="584877" y="2810056"/>
                  <a:pt x="588783" y="2806341"/>
                  <a:pt x="578115" y="2806341"/>
                </a:cubicBezTo>
                <a:cubicBezTo>
                  <a:pt x="570933" y="2803179"/>
                  <a:pt x="563056" y="2801960"/>
                  <a:pt x="555255" y="2802817"/>
                </a:cubicBezTo>
                <a:cubicBezTo>
                  <a:pt x="548539" y="2807875"/>
                  <a:pt x="539034" y="2806779"/>
                  <a:pt x="533633" y="2800340"/>
                </a:cubicBezTo>
                <a:cubicBezTo>
                  <a:pt x="548587" y="2798436"/>
                  <a:pt x="564017" y="2791959"/>
                  <a:pt x="578876" y="2789672"/>
                </a:cubicBezTo>
                <a:lnTo>
                  <a:pt x="577638" y="2784720"/>
                </a:lnTo>
                <a:cubicBezTo>
                  <a:pt x="558588" y="2784720"/>
                  <a:pt x="546968" y="2778719"/>
                  <a:pt x="530013" y="2776909"/>
                </a:cubicBezTo>
                <a:cubicBezTo>
                  <a:pt x="509277" y="2780624"/>
                  <a:pt x="487922" y="2778814"/>
                  <a:pt x="468101" y="2771670"/>
                </a:cubicBezTo>
                <a:cubicBezTo>
                  <a:pt x="485055" y="2755478"/>
                  <a:pt x="517821" y="2766050"/>
                  <a:pt x="533061" y="2753668"/>
                </a:cubicBezTo>
                <a:cubicBezTo>
                  <a:pt x="529070" y="2750477"/>
                  <a:pt x="524727" y="2747753"/>
                  <a:pt x="520107" y="2745571"/>
                </a:cubicBezTo>
                <a:lnTo>
                  <a:pt x="520107" y="2738523"/>
                </a:lnTo>
                <a:cubicBezTo>
                  <a:pt x="484865" y="2729570"/>
                  <a:pt x="446098" y="2720426"/>
                  <a:pt x="410856" y="2732618"/>
                </a:cubicBezTo>
                <a:cubicBezTo>
                  <a:pt x="405426" y="2732046"/>
                  <a:pt x="399521" y="2733856"/>
                  <a:pt x="395234" y="2730808"/>
                </a:cubicBezTo>
                <a:lnTo>
                  <a:pt x="395234" y="2727379"/>
                </a:lnTo>
                <a:cubicBezTo>
                  <a:pt x="392758" y="2723950"/>
                  <a:pt x="384662" y="2726521"/>
                  <a:pt x="382281" y="2723379"/>
                </a:cubicBezTo>
                <a:lnTo>
                  <a:pt x="388091" y="2719568"/>
                </a:lnTo>
                <a:lnTo>
                  <a:pt x="382185" y="2715663"/>
                </a:lnTo>
                <a:cubicBezTo>
                  <a:pt x="384948" y="2704233"/>
                  <a:pt x="371803" y="2708329"/>
                  <a:pt x="365517" y="2703281"/>
                </a:cubicBezTo>
                <a:cubicBezTo>
                  <a:pt x="351324" y="2707471"/>
                  <a:pt x="334560" y="2714901"/>
                  <a:pt x="322464" y="2704138"/>
                </a:cubicBezTo>
                <a:lnTo>
                  <a:pt x="325131" y="2699471"/>
                </a:lnTo>
                <a:cubicBezTo>
                  <a:pt x="345324" y="2701471"/>
                  <a:pt x="367041" y="2694994"/>
                  <a:pt x="385328" y="2702995"/>
                </a:cubicBezTo>
                <a:lnTo>
                  <a:pt x="392091" y="2699566"/>
                </a:lnTo>
                <a:lnTo>
                  <a:pt x="401616" y="2704900"/>
                </a:lnTo>
                <a:lnTo>
                  <a:pt x="401616" y="2712139"/>
                </a:lnTo>
                <a:lnTo>
                  <a:pt x="408284" y="2716140"/>
                </a:lnTo>
                <a:cubicBezTo>
                  <a:pt x="406665" y="2723569"/>
                  <a:pt x="423905" y="2723283"/>
                  <a:pt x="427810" y="2719092"/>
                </a:cubicBezTo>
                <a:cubicBezTo>
                  <a:pt x="425619" y="2705948"/>
                  <a:pt x="442193" y="2711568"/>
                  <a:pt x="451242" y="2710520"/>
                </a:cubicBezTo>
                <a:lnTo>
                  <a:pt x="460005" y="2704900"/>
                </a:lnTo>
                <a:cubicBezTo>
                  <a:pt x="447241" y="2699852"/>
                  <a:pt x="459528" y="2692041"/>
                  <a:pt x="467339" y="2697566"/>
                </a:cubicBezTo>
                <a:cubicBezTo>
                  <a:pt x="475911" y="2697566"/>
                  <a:pt x="496485" y="2697566"/>
                  <a:pt x="500295" y="2687374"/>
                </a:cubicBezTo>
                <a:cubicBezTo>
                  <a:pt x="495628" y="2684516"/>
                  <a:pt x="486770" y="2675372"/>
                  <a:pt x="480578" y="2679183"/>
                </a:cubicBezTo>
                <a:cubicBezTo>
                  <a:pt x="481245" y="2688708"/>
                  <a:pt x="460100" y="2685183"/>
                  <a:pt x="454670" y="2682611"/>
                </a:cubicBezTo>
                <a:lnTo>
                  <a:pt x="473720" y="2671943"/>
                </a:lnTo>
                <a:lnTo>
                  <a:pt x="473720" y="2664419"/>
                </a:lnTo>
                <a:cubicBezTo>
                  <a:pt x="461909" y="2655846"/>
                  <a:pt x="446479" y="2659846"/>
                  <a:pt x="432382" y="2654894"/>
                </a:cubicBezTo>
                <a:cubicBezTo>
                  <a:pt x="412475" y="2668038"/>
                  <a:pt x="393234" y="2664419"/>
                  <a:pt x="371612" y="2661942"/>
                </a:cubicBezTo>
                <a:cubicBezTo>
                  <a:pt x="363516" y="2655941"/>
                  <a:pt x="350086" y="2660609"/>
                  <a:pt x="342180" y="2652417"/>
                </a:cubicBezTo>
                <a:cubicBezTo>
                  <a:pt x="343037" y="2650703"/>
                  <a:pt x="343895" y="2649084"/>
                  <a:pt x="344847" y="2647464"/>
                </a:cubicBezTo>
                <a:cubicBezTo>
                  <a:pt x="368945" y="2646703"/>
                  <a:pt x="388948" y="2651179"/>
                  <a:pt x="411522" y="2647464"/>
                </a:cubicBezTo>
                <a:cubicBezTo>
                  <a:pt x="417714" y="2643940"/>
                  <a:pt x="421047" y="2642416"/>
                  <a:pt x="427619" y="2645654"/>
                </a:cubicBezTo>
                <a:cubicBezTo>
                  <a:pt x="431677" y="2648522"/>
                  <a:pt x="437087" y="2648522"/>
                  <a:pt x="441145" y="2645654"/>
                </a:cubicBezTo>
                <a:cubicBezTo>
                  <a:pt x="450003" y="2640416"/>
                  <a:pt x="454766" y="2648893"/>
                  <a:pt x="464291" y="2647655"/>
                </a:cubicBezTo>
                <a:lnTo>
                  <a:pt x="479531" y="2638130"/>
                </a:lnTo>
                <a:lnTo>
                  <a:pt x="474006" y="2634606"/>
                </a:lnTo>
                <a:lnTo>
                  <a:pt x="480007" y="2630891"/>
                </a:lnTo>
                <a:lnTo>
                  <a:pt x="474101" y="2627081"/>
                </a:lnTo>
                <a:lnTo>
                  <a:pt x="500009" y="2612508"/>
                </a:lnTo>
                <a:lnTo>
                  <a:pt x="500009" y="2608793"/>
                </a:lnTo>
                <a:cubicBezTo>
                  <a:pt x="490961" y="2604221"/>
                  <a:pt x="479626" y="2610888"/>
                  <a:pt x="470292" y="2614317"/>
                </a:cubicBezTo>
                <a:cubicBezTo>
                  <a:pt x="456575" y="2619175"/>
                  <a:pt x="444574" y="2614317"/>
                  <a:pt x="430763" y="2614317"/>
                </a:cubicBezTo>
                <a:cubicBezTo>
                  <a:pt x="414799" y="2626004"/>
                  <a:pt x="394130" y="2629138"/>
                  <a:pt x="375423" y="2622699"/>
                </a:cubicBezTo>
                <a:cubicBezTo>
                  <a:pt x="373899" y="2613174"/>
                  <a:pt x="359420" y="2619365"/>
                  <a:pt x="352467" y="2617937"/>
                </a:cubicBezTo>
                <a:cubicBezTo>
                  <a:pt x="349038" y="2620509"/>
                  <a:pt x="349038" y="2620509"/>
                  <a:pt x="350181" y="2624033"/>
                </a:cubicBezTo>
                <a:lnTo>
                  <a:pt x="361802" y="2630605"/>
                </a:lnTo>
                <a:cubicBezTo>
                  <a:pt x="361802" y="2633748"/>
                  <a:pt x="362850" y="2634320"/>
                  <a:pt x="358944" y="2636320"/>
                </a:cubicBezTo>
                <a:cubicBezTo>
                  <a:pt x="332884" y="2634367"/>
                  <a:pt x="306709" y="2634367"/>
                  <a:pt x="280649" y="2636320"/>
                </a:cubicBezTo>
                <a:cubicBezTo>
                  <a:pt x="263789" y="2644893"/>
                  <a:pt x="271124" y="2641083"/>
                  <a:pt x="276648" y="2652798"/>
                </a:cubicBezTo>
                <a:lnTo>
                  <a:pt x="270457" y="2656704"/>
                </a:lnTo>
                <a:lnTo>
                  <a:pt x="276553" y="2660513"/>
                </a:lnTo>
                <a:cubicBezTo>
                  <a:pt x="266580" y="2662704"/>
                  <a:pt x="256303" y="2663181"/>
                  <a:pt x="246168" y="2661942"/>
                </a:cubicBezTo>
                <a:cubicBezTo>
                  <a:pt x="243311" y="2659656"/>
                  <a:pt x="238929" y="2658704"/>
                  <a:pt x="238167" y="2656228"/>
                </a:cubicBezTo>
                <a:lnTo>
                  <a:pt x="249788" y="2649750"/>
                </a:lnTo>
                <a:cubicBezTo>
                  <a:pt x="249788" y="2648512"/>
                  <a:pt x="249788" y="2647369"/>
                  <a:pt x="250455" y="2645940"/>
                </a:cubicBezTo>
                <a:cubicBezTo>
                  <a:pt x="245121" y="2640702"/>
                  <a:pt x="236453" y="2641083"/>
                  <a:pt x="230642" y="2637939"/>
                </a:cubicBezTo>
                <a:lnTo>
                  <a:pt x="230642" y="2627176"/>
                </a:lnTo>
                <a:cubicBezTo>
                  <a:pt x="222641" y="2624795"/>
                  <a:pt x="209307" y="2623747"/>
                  <a:pt x="223689" y="2615936"/>
                </a:cubicBezTo>
                <a:lnTo>
                  <a:pt x="214164" y="2610888"/>
                </a:lnTo>
                <a:cubicBezTo>
                  <a:pt x="209211" y="2614698"/>
                  <a:pt x="202734" y="2613650"/>
                  <a:pt x="197781" y="2616222"/>
                </a:cubicBezTo>
                <a:lnTo>
                  <a:pt x="197781" y="2619747"/>
                </a:lnTo>
                <a:cubicBezTo>
                  <a:pt x="190257" y="2622699"/>
                  <a:pt x="190257" y="2622699"/>
                  <a:pt x="181588" y="2618222"/>
                </a:cubicBezTo>
                <a:cubicBezTo>
                  <a:pt x="169778" y="2627176"/>
                  <a:pt x="157110" y="2611555"/>
                  <a:pt x="145584" y="2623271"/>
                </a:cubicBezTo>
                <a:cubicBezTo>
                  <a:pt x="147489" y="2637082"/>
                  <a:pt x="174159" y="2623842"/>
                  <a:pt x="184351" y="2630891"/>
                </a:cubicBezTo>
                <a:cubicBezTo>
                  <a:pt x="183303" y="2641369"/>
                  <a:pt x="199877" y="2632796"/>
                  <a:pt x="204258" y="2638797"/>
                </a:cubicBezTo>
                <a:cubicBezTo>
                  <a:pt x="195152" y="2641387"/>
                  <a:pt x="185894" y="2643388"/>
                  <a:pt x="176541" y="2644797"/>
                </a:cubicBezTo>
                <a:cubicBezTo>
                  <a:pt x="179112" y="2658037"/>
                  <a:pt x="182922" y="2657084"/>
                  <a:pt x="194828" y="2651179"/>
                </a:cubicBezTo>
                <a:cubicBezTo>
                  <a:pt x="204353" y="2653370"/>
                  <a:pt x="215212" y="2654322"/>
                  <a:pt x="223403" y="2656704"/>
                </a:cubicBezTo>
                <a:cubicBezTo>
                  <a:pt x="223403" y="2660419"/>
                  <a:pt x="223403" y="2660419"/>
                  <a:pt x="221117" y="2661752"/>
                </a:cubicBezTo>
                <a:cubicBezTo>
                  <a:pt x="189399" y="2661752"/>
                  <a:pt x="160062" y="2655561"/>
                  <a:pt x="128058" y="2662228"/>
                </a:cubicBezTo>
                <a:lnTo>
                  <a:pt x="119200" y="2667657"/>
                </a:lnTo>
                <a:cubicBezTo>
                  <a:pt x="121762" y="2670324"/>
                  <a:pt x="125087" y="2672124"/>
                  <a:pt x="128725" y="2672801"/>
                </a:cubicBezTo>
                <a:lnTo>
                  <a:pt x="134535" y="2669467"/>
                </a:lnTo>
                <a:cubicBezTo>
                  <a:pt x="158824" y="2668800"/>
                  <a:pt x="182160" y="2677277"/>
                  <a:pt x="206258" y="2669467"/>
                </a:cubicBezTo>
                <a:cubicBezTo>
                  <a:pt x="210193" y="2666686"/>
                  <a:pt x="214993" y="2665400"/>
                  <a:pt x="219784" y="2665847"/>
                </a:cubicBezTo>
                <a:cubicBezTo>
                  <a:pt x="225022" y="2668229"/>
                  <a:pt x="221880" y="2673277"/>
                  <a:pt x="229309" y="2674801"/>
                </a:cubicBezTo>
                <a:cubicBezTo>
                  <a:pt x="232262" y="2693851"/>
                  <a:pt x="202830" y="2677659"/>
                  <a:pt x="193590" y="2687755"/>
                </a:cubicBezTo>
                <a:cubicBezTo>
                  <a:pt x="189066" y="2687155"/>
                  <a:pt x="184484" y="2688431"/>
                  <a:pt x="180922" y="2691279"/>
                </a:cubicBezTo>
                <a:cubicBezTo>
                  <a:pt x="169587" y="2692803"/>
                  <a:pt x="173207" y="2688612"/>
                  <a:pt x="167206" y="2684231"/>
                </a:cubicBezTo>
                <a:cubicBezTo>
                  <a:pt x="160396" y="2685307"/>
                  <a:pt x="153414" y="2684069"/>
                  <a:pt x="147394" y="2680706"/>
                </a:cubicBezTo>
                <a:cubicBezTo>
                  <a:pt x="142727" y="2684516"/>
                  <a:pt x="136059" y="2683469"/>
                  <a:pt x="131201" y="2685945"/>
                </a:cubicBezTo>
                <a:lnTo>
                  <a:pt x="137488" y="2689755"/>
                </a:lnTo>
                <a:lnTo>
                  <a:pt x="137488" y="2693470"/>
                </a:lnTo>
                <a:cubicBezTo>
                  <a:pt x="125105" y="2702995"/>
                  <a:pt x="110056" y="2697661"/>
                  <a:pt x="94530" y="2698804"/>
                </a:cubicBezTo>
                <a:lnTo>
                  <a:pt x="85005" y="2705281"/>
                </a:lnTo>
                <a:cubicBezTo>
                  <a:pt x="83672" y="2713663"/>
                  <a:pt x="69003" y="2708710"/>
                  <a:pt x="60812" y="2709948"/>
                </a:cubicBezTo>
                <a:lnTo>
                  <a:pt x="58145" y="2714711"/>
                </a:lnTo>
                <a:cubicBezTo>
                  <a:pt x="70527" y="2726998"/>
                  <a:pt x="90149" y="2716806"/>
                  <a:pt x="104436" y="2722997"/>
                </a:cubicBezTo>
                <a:lnTo>
                  <a:pt x="104436" y="2726427"/>
                </a:lnTo>
                <a:cubicBezTo>
                  <a:pt x="97959" y="2728808"/>
                  <a:pt x="99578" y="2732046"/>
                  <a:pt x="94911" y="2735952"/>
                </a:cubicBezTo>
                <a:cubicBezTo>
                  <a:pt x="83767" y="2728236"/>
                  <a:pt x="69575" y="2735952"/>
                  <a:pt x="58812" y="2741476"/>
                </a:cubicBezTo>
                <a:cubicBezTo>
                  <a:pt x="65289" y="2743952"/>
                  <a:pt x="69194" y="2744048"/>
                  <a:pt x="109199" y="2742714"/>
                </a:cubicBezTo>
                <a:lnTo>
                  <a:pt x="114152" y="2739952"/>
                </a:lnTo>
                <a:cubicBezTo>
                  <a:pt x="194638" y="2754525"/>
                  <a:pt x="89673" y="2751096"/>
                  <a:pt x="73385" y="2766527"/>
                </a:cubicBezTo>
                <a:cubicBezTo>
                  <a:pt x="86529" y="2771670"/>
                  <a:pt x="117962" y="2777195"/>
                  <a:pt x="134154" y="2766527"/>
                </a:cubicBezTo>
                <a:lnTo>
                  <a:pt x="143679" y="2771194"/>
                </a:lnTo>
                <a:cubicBezTo>
                  <a:pt x="143679" y="2772909"/>
                  <a:pt x="143679" y="2774146"/>
                  <a:pt x="143679" y="2775385"/>
                </a:cubicBezTo>
                <a:lnTo>
                  <a:pt x="134154" y="2780529"/>
                </a:lnTo>
                <a:cubicBezTo>
                  <a:pt x="126973" y="2775499"/>
                  <a:pt x="117219" y="2776347"/>
                  <a:pt x="111008" y="2782529"/>
                </a:cubicBezTo>
                <a:cubicBezTo>
                  <a:pt x="158633" y="2806436"/>
                  <a:pt x="95483" y="2787386"/>
                  <a:pt x="84624" y="2802245"/>
                </a:cubicBezTo>
                <a:cubicBezTo>
                  <a:pt x="83291" y="2810532"/>
                  <a:pt x="70241" y="2803484"/>
                  <a:pt x="65574" y="2808151"/>
                </a:cubicBezTo>
                <a:lnTo>
                  <a:pt x="65574" y="2811770"/>
                </a:lnTo>
                <a:lnTo>
                  <a:pt x="72146" y="2815771"/>
                </a:lnTo>
                <a:lnTo>
                  <a:pt x="72146" y="2819390"/>
                </a:lnTo>
                <a:cubicBezTo>
                  <a:pt x="64526" y="2822058"/>
                  <a:pt x="64526" y="2822058"/>
                  <a:pt x="55954" y="2817676"/>
                </a:cubicBezTo>
                <a:cubicBezTo>
                  <a:pt x="48524" y="2822344"/>
                  <a:pt x="40333" y="2820438"/>
                  <a:pt x="33094" y="2826629"/>
                </a:cubicBezTo>
                <a:lnTo>
                  <a:pt x="33094" y="2834154"/>
                </a:lnTo>
                <a:cubicBezTo>
                  <a:pt x="37761" y="2838917"/>
                  <a:pt x="47001" y="2838917"/>
                  <a:pt x="52144" y="2841584"/>
                </a:cubicBezTo>
                <a:lnTo>
                  <a:pt x="52144" y="2848918"/>
                </a:lnTo>
                <a:cubicBezTo>
                  <a:pt x="41095" y="2853014"/>
                  <a:pt x="28332" y="2846537"/>
                  <a:pt x="33094" y="2863872"/>
                </a:cubicBezTo>
                <a:cubicBezTo>
                  <a:pt x="45191" y="2867206"/>
                  <a:pt x="59859" y="2863396"/>
                  <a:pt x="71861" y="2869111"/>
                </a:cubicBezTo>
                <a:cubicBezTo>
                  <a:pt x="65955" y="2876922"/>
                  <a:pt x="41666" y="2871873"/>
                  <a:pt x="33761" y="2881684"/>
                </a:cubicBezTo>
                <a:cubicBezTo>
                  <a:pt x="41476" y="2890447"/>
                  <a:pt x="51382" y="2885208"/>
                  <a:pt x="58049" y="2889113"/>
                </a:cubicBezTo>
                <a:cubicBezTo>
                  <a:pt x="60240" y="2894829"/>
                  <a:pt x="55097" y="2894257"/>
                  <a:pt x="48524" y="2895209"/>
                </a:cubicBezTo>
                <a:lnTo>
                  <a:pt x="38999" y="2900163"/>
                </a:lnTo>
                <a:lnTo>
                  <a:pt x="38999" y="2909688"/>
                </a:lnTo>
                <a:cubicBezTo>
                  <a:pt x="44638" y="2908792"/>
                  <a:pt x="50401" y="2910202"/>
                  <a:pt x="55001" y="2913593"/>
                </a:cubicBezTo>
                <a:cubicBezTo>
                  <a:pt x="68717" y="2915688"/>
                  <a:pt x="80910" y="2909211"/>
                  <a:pt x="94626" y="2910068"/>
                </a:cubicBezTo>
                <a:cubicBezTo>
                  <a:pt x="99483" y="2913879"/>
                  <a:pt x="99483" y="2913879"/>
                  <a:pt x="94626" y="2917403"/>
                </a:cubicBezTo>
                <a:cubicBezTo>
                  <a:pt x="78242" y="2918260"/>
                  <a:pt x="66812" y="2927690"/>
                  <a:pt x="49953" y="2921689"/>
                </a:cubicBezTo>
                <a:cubicBezTo>
                  <a:pt x="43638" y="2920508"/>
                  <a:pt x="37161" y="2922585"/>
                  <a:pt x="32713" y="2927213"/>
                </a:cubicBezTo>
                <a:cubicBezTo>
                  <a:pt x="32713" y="2929118"/>
                  <a:pt x="32713" y="2930833"/>
                  <a:pt x="35761" y="2932071"/>
                </a:cubicBezTo>
                <a:cubicBezTo>
                  <a:pt x="40905" y="2933881"/>
                  <a:pt x="38713" y="2938167"/>
                  <a:pt x="39857" y="2941596"/>
                </a:cubicBezTo>
                <a:cubicBezTo>
                  <a:pt x="49734" y="2948092"/>
                  <a:pt x="60564" y="2953007"/>
                  <a:pt x="71956" y="2956170"/>
                </a:cubicBezTo>
                <a:lnTo>
                  <a:pt x="71956" y="2963313"/>
                </a:lnTo>
                <a:cubicBezTo>
                  <a:pt x="61383" y="2971600"/>
                  <a:pt x="50239" y="2971409"/>
                  <a:pt x="39476" y="2977982"/>
                </a:cubicBezTo>
                <a:lnTo>
                  <a:pt x="45572" y="2981792"/>
                </a:lnTo>
                <a:lnTo>
                  <a:pt x="39190" y="2985697"/>
                </a:lnTo>
                <a:cubicBezTo>
                  <a:pt x="39190" y="2987411"/>
                  <a:pt x="38237" y="2989412"/>
                  <a:pt x="42428" y="2990840"/>
                </a:cubicBezTo>
                <a:cubicBezTo>
                  <a:pt x="77480" y="2989603"/>
                  <a:pt x="113771" y="2988650"/>
                  <a:pt x="144632" y="3007700"/>
                </a:cubicBezTo>
                <a:cubicBezTo>
                  <a:pt x="136155" y="3015225"/>
                  <a:pt x="121676" y="3010557"/>
                  <a:pt x="111771" y="3015320"/>
                </a:cubicBezTo>
                <a:cubicBezTo>
                  <a:pt x="111771" y="3018082"/>
                  <a:pt x="109389" y="3019606"/>
                  <a:pt x="106627" y="3021511"/>
                </a:cubicBezTo>
                <a:cubicBezTo>
                  <a:pt x="103865" y="3023416"/>
                  <a:pt x="104912" y="3027321"/>
                  <a:pt x="99578" y="3029131"/>
                </a:cubicBezTo>
                <a:cubicBezTo>
                  <a:pt x="97578" y="3033131"/>
                  <a:pt x="109103" y="3030369"/>
                  <a:pt x="110722" y="3033036"/>
                </a:cubicBezTo>
                <a:cubicBezTo>
                  <a:pt x="114342" y="3039132"/>
                  <a:pt x="105103" y="3038942"/>
                  <a:pt x="101197" y="3039227"/>
                </a:cubicBezTo>
                <a:cubicBezTo>
                  <a:pt x="87291" y="3050658"/>
                  <a:pt x="65384" y="3041990"/>
                  <a:pt x="52525" y="3056278"/>
                </a:cubicBezTo>
                <a:cubicBezTo>
                  <a:pt x="58430" y="3067136"/>
                  <a:pt x="80433" y="3058277"/>
                  <a:pt x="91958" y="3061040"/>
                </a:cubicBezTo>
                <a:cubicBezTo>
                  <a:pt x="91958" y="3066850"/>
                  <a:pt x="78719" y="3063707"/>
                  <a:pt x="75957" y="3067993"/>
                </a:cubicBezTo>
                <a:cubicBezTo>
                  <a:pt x="74814" y="3068660"/>
                  <a:pt x="68337" y="3067993"/>
                  <a:pt x="67670" y="3069803"/>
                </a:cubicBezTo>
                <a:lnTo>
                  <a:pt x="81576" y="3079328"/>
                </a:lnTo>
                <a:cubicBezTo>
                  <a:pt x="94626" y="3078185"/>
                  <a:pt x="105770" y="3071708"/>
                  <a:pt x="118057" y="3077423"/>
                </a:cubicBezTo>
                <a:lnTo>
                  <a:pt x="111485" y="3081518"/>
                </a:lnTo>
                <a:lnTo>
                  <a:pt x="111485" y="3088853"/>
                </a:lnTo>
                <a:lnTo>
                  <a:pt x="79005" y="3106760"/>
                </a:lnTo>
                <a:cubicBezTo>
                  <a:pt x="80814" y="3118380"/>
                  <a:pt x="56240" y="3106760"/>
                  <a:pt x="59955" y="3118285"/>
                </a:cubicBezTo>
                <a:cubicBezTo>
                  <a:pt x="64412" y="3121952"/>
                  <a:pt x="70099" y="3123790"/>
                  <a:pt x="75861" y="3123429"/>
                </a:cubicBezTo>
                <a:cubicBezTo>
                  <a:pt x="81386" y="3122000"/>
                  <a:pt x="76813" y="3117428"/>
                  <a:pt x="82433" y="3116190"/>
                </a:cubicBezTo>
                <a:lnTo>
                  <a:pt x="95769" y="3116190"/>
                </a:lnTo>
                <a:cubicBezTo>
                  <a:pt x="110313" y="3122905"/>
                  <a:pt x="126487" y="3125286"/>
                  <a:pt x="142346" y="3123047"/>
                </a:cubicBezTo>
                <a:cubicBezTo>
                  <a:pt x="148156" y="3118475"/>
                  <a:pt x="161396" y="3118285"/>
                  <a:pt x="157395" y="3125619"/>
                </a:cubicBezTo>
                <a:cubicBezTo>
                  <a:pt x="141489" y="3134192"/>
                  <a:pt x="113866" y="3139526"/>
                  <a:pt x="98816" y="3131239"/>
                </a:cubicBezTo>
                <a:cubicBezTo>
                  <a:pt x="97102" y="3126381"/>
                  <a:pt x="94244" y="3125810"/>
                  <a:pt x="85767" y="3128953"/>
                </a:cubicBezTo>
                <a:lnTo>
                  <a:pt x="85767" y="3132572"/>
                </a:lnTo>
                <a:lnTo>
                  <a:pt x="79100" y="3136573"/>
                </a:lnTo>
                <a:cubicBezTo>
                  <a:pt x="77862" y="3155623"/>
                  <a:pt x="103484" y="3138764"/>
                  <a:pt x="115104" y="3142003"/>
                </a:cubicBezTo>
                <a:cubicBezTo>
                  <a:pt x="120914" y="3148479"/>
                  <a:pt x="138821" y="3147336"/>
                  <a:pt x="138250" y="3154670"/>
                </a:cubicBezTo>
                <a:cubicBezTo>
                  <a:pt x="117485" y="3170101"/>
                  <a:pt x="89387" y="3159433"/>
                  <a:pt x="66336" y="3166196"/>
                </a:cubicBezTo>
                <a:lnTo>
                  <a:pt x="66336" y="3172959"/>
                </a:lnTo>
                <a:lnTo>
                  <a:pt x="75861" y="3178769"/>
                </a:lnTo>
                <a:cubicBezTo>
                  <a:pt x="93006" y="3169244"/>
                  <a:pt x="112532" y="3179721"/>
                  <a:pt x="129201" y="3178769"/>
                </a:cubicBezTo>
                <a:cubicBezTo>
                  <a:pt x="161872" y="3159719"/>
                  <a:pt x="199019" y="3174006"/>
                  <a:pt x="233976" y="3167815"/>
                </a:cubicBezTo>
                <a:cubicBezTo>
                  <a:pt x="234833" y="3163719"/>
                  <a:pt x="257503" y="3164767"/>
                  <a:pt x="245787" y="3160671"/>
                </a:cubicBezTo>
                <a:cubicBezTo>
                  <a:pt x="232928" y="3162386"/>
                  <a:pt x="220546" y="3156290"/>
                  <a:pt x="206735" y="3157052"/>
                </a:cubicBezTo>
                <a:lnTo>
                  <a:pt x="198353" y="3151146"/>
                </a:lnTo>
                <a:cubicBezTo>
                  <a:pt x="236453" y="3137716"/>
                  <a:pt x="281316" y="3151146"/>
                  <a:pt x="322178" y="3151146"/>
                </a:cubicBezTo>
                <a:lnTo>
                  <a:pt x="322178" y="3154670"/>
                </a:lnTo>
                <a:lnTo>
                  <a:pt x="328464" y="3158576"/>
                </a:lnTo>
                <a:cubicBezTo>
                  <a:pt x="323225" y="3160481"/>
                  <a:pt x="321511" y="3163148"/>
                  <a:pt x="321320" y="3165529"/>
                </a:cubicBezTo>
                <a:lnTo>
                  <a:pt x="312843" y="3171149"/>
                </a:lnTo>
                <a:cubicBezTo>
                  <a:pt x="300651" y="3172768"/>
                  <a:pt x="290460" y="3166196"/>
                  <a:pt x="279887" y="3167815"/>
                </a:cubicBezTo>
                <a:cubicBezTo>
                  <a:pt x="258932" y="3174292"/>
                  <a:pt x="234071" y="3180483"/>
                  <a:pt x="213212" y="3175054"/>
                </a:cubicBezTo>
                <a:cubicBezTo>
                  <a:pt x="194162" y="3182484"/>
                  <a:pt x="172921" y="3194104"/>
                  <a:pt x="153871" y="3178483"/>
                </a:cubicBezTo>
                <a:lnTo>
                  <a:pt x="144917" y="3184579"/>
                </a:lnTo>
                <a:cubicBezTo>
                  <a:pt x="133963" y="3198866"/>
                  <a:pt x="99769" y="3201629"/>
                  <a:pt x="81671" y="3208201"/>
                </a:cubicBezTo>
                <a:cubicBezTo>
                  <a:pt x="72146" y="3217059"/>
                  <a:pt x="94340" y="3216487"/>
                  <a:pt x="96530" y="3219726"/>
                </a:cubicBezTo>
                <a:close/>
                <a:moveTo>
                  <a:pt x="89863" y="2792340"/>
                </a:moveTo>
                <a:lnTo>
                  <a:pt x="101103" y="2787196"/>
                </a:lnTo>
                <a:cubicBezTo>
                  <a:pt x="92492" y="2784244"/>
                  <a:pt x="83138" y="2784244"/>
                  <a:pt x="74528" y="2787196"/>
                </a:cubicBezTo>
                <a:lnTo>
                  <a:pt x="74528" y="2791577"/>
                </a:lnTo>
                <a:cubicBezTo>
                  <a:pt x="79205" y="2792673"/>
                  <a:pt x="84053" y="2792902"/>
                  <a:pt x="88815" y="2792244"/>
                </a:cubicBezTo>
                <a:close/>
                <a:moveTo>
                  <a:pt x="563922" y="3441183"/>
                </a:moveTo>
                <a:lnTo>
                  <a:pt x="556969" y="3441183"/>
                </a:lnTo>
                <a:lnTo>
                  <a:pt x="551254" y="3437468"/>
                </a:lnTo>
                <a:cubicBezTo>
                  <a:pt x="537348" y="3435562"/>
                  <a:pt x="540110" y="3445087"/>
                  <a:pt x="549825" y="3448517"/>
                </a:cubicBezTo>
                <a:cubicBezTo>
                  <a:pt x="555255" y="3448993"/>
                  <a:pt x="574209" y="3448898"/>
                  <a:pt x="562875" y="3441087"/>
                </a:cubicBezTo>
                <a:close/>
                <a:moveTo>
                  <a:pt x="491247" y="3444897"/>
                </a:moveTo>
                <a:lnTo>
                  <a:pt x="478578" y="3444897"/>
                </a:lnTo>
                <a:cubicBezTo>
                  <a:pt x="470292" y="3449279"/>
                  <a:pt x="480578" y="3453470"/>
                  <a:pt x="484579" y="3455946"/>
                </a:cubicBezTo>
                <a:cubicBezTo>
                  <a:pt x="492104" y="3456804"/>
                  <a:pt x="494961" y="3454136"/>
                  <a:pt x="501629" y="3450327"/>
                </a:cubicBezTo>
                <a:cubicBezTo>
                  <a:pt x="496961" y="3448517"/>
                  <a:pt x="494390" y="3446326"/>
                  <a:pt x="490199" y="3444802"/>
                </a:cubicBezTo>
                <a:close/>
                <a:moveTo>
                  <a:pt x="186446" y="3376698"/>
                </a:moveTo>
                <a:lnTo>
                  <a:pt x="186446" y="3373079"/>
                </a:lnTo>
                <a:cubicBezTo>
                  <a:pt x="182455" y="3370469"/>
                  <a:pt x="177293" y="3370469"/>
                  <a:pt x="173302" y="3373079"/>
                </a:cubicBezTo>
                <a:lnTo>
                  <a:pt x="173302" y="3376889"/>
                </a:lnTo>
                <a:cubicBezTo>
                  <a:pt x="176988" y="3378994"/>
                  <a:pt x="181522" y="3378994"/>
                  <a:pt x="185208" y="3376889"/>
                </a:cubicBezTo>
                <a:close/>
                <a:moveTo>
                  <a:pt x="169682" y="3308499"/>
                </a:moveTo>
                <a:cubicBezTo>
                  <a:pt x="172826" y="3306499"/>
                  <a:pt x="177779" y="3305261"/>
                  <a:pt x="178541" y="3302975"/>
                </a:cubicBezTo>
                <a:lnTo>
                  <a:pt x="170444" y="3297450"/>
                </a:lnTo>
                <a:cubicBezTo>
                  <a:pt x="159205" y="3297450"/>
                  <a:pt x="150061" y="3295545"/>
                  <a:pt x="141203" y="3302499"/>
                </a:cubicBezTo>
                <a:cubicBezTo>
                  <a:pt x="140536" y="3306023"/>
                  <a:pt x="140536" y="3306023"/>
                  <a:pt x="144155" y="3308499"/>
                </a:cubicBezTo>
                <a:close/>
                <a:moveTo>
                  <a:pt x="188732" y="3263636"/>
                </a:moveTo>
                <a:cubicBezTo>
                  <a:pt x="197143" y="3265789"/>
                  <a:pt x="206087" y="3264008"/>
                  <a:pt x="213021" y="3258779"/>
                </a:cubicBezTo>
                <a:lnTo>
                  <a:pt x="213021" y="3254587"/>
                </a:lnTo>
                <a:cubicBezTo>
                  <a:pt x="205059" y="3248244"/>
                  <a:pt x="193705" y="3248444"/>
                  <a:pt x="185970" y="3255064"/>
                </a:cubicBezTo>
                <a:cubicBezTo>
                  <a:pt x="187018" y="3257826"/>
                  <a:pt x="182637" y="3261065"/>
                  <a:pt x="187113" y="3263541"/>
                </a:cubicBezTo>
                <a:close/>
                <a:moveTo>
                  <a:pt x="131582" y="3253254"/>
                </a:moveTo>
                <a:cubicBezTo>
                  <a:pt x="138402" y="3252064"/>
                  <a:pt x="145432" y="3253340"/>
                  <a:pt x="151394" y="3256874"/>
                </a:cubicBezTo>
                <a:cubicBezTo>
                  <a:pt x="154347" y="3256874"/>
                  <a:pt x="157967" y="3257636"/>
                  <a:pt x="160062" y="3255540"/>
                </a:cubicBezTo>
                <a:cubicBezTo>
                  <a:pt x="169016" y="3239634"/>
                  <a:pt x="121962" y="3244968"/>
                  <a:pt x="115199" y="3248397"/>
                </a:cubicBezTo>
                <a:cubicBezTo>
                  <a:pt x="116438" y="3251730"/>
                  <a:pt x="108818" y="3253445"/>
                  <a:pt x="109485" y="3255636"/>
                </a:cubicBezTo>
                <a:cubicBezTo>
                  <a:pt x="116219" y="3257664"/>
                  <a:pt x="123486" y="3256731"/>
                  <a:pt x="129487" y="3253064"/>
                </a:cubicBezTo>
                <a:close/>
                <a:moveTo>
                  <a:pt x="146251" y="3408036"/>
                </a:moveTo>
                <a:cubicBezTo>
                  <a:pt x="149118" y="3408388"/>
                  <a:pt x="152023" y="3407712"/>
                  <a:pt x="154442" y="3406131"/>
                </a:cubicBezTo>
                <a:lnTo>
                  <a:pt x="154442" y="3399082"/>
                </a:lnTo>
                <a:cubicBezTo>
                  <a:pt x="148156" y="3394510"/>
                  <a:pt x="140726" y="3404130"/>
                  <a:pt x="134440" y="3405845"/>
                </a:cubicBezTo>
                <a:cubicBezTo>
                  <a:pt x="137441" y="3407388"/>
                  <a:pt x="140793" y="3408112"/>
                  <a:pt x="144155" y="3407940"/>
                </a:cubicBezTo>
                <a:close/>
                <a:moveTo>
                  <a:pt x="147870" y="3542433"/>
                </a:moveTo>
                <a:cubicBezTo>
                  <a:pt x="155966" y="3546720"/>
                  <a:pt x="158729" y="3542433"/>
                  <a:pt x="166063" y="3540624"/>
                </a:cubicBezTo>
                <a:cubicBezTo>
                  <a:pt x="171016" y="3540624"/>
                  <a:pt x="176826" y="3541957"/>
                  <a:pt x="180732" y="3538814"/>
                </a:cubicBezTo>
                <a:lnTo>
                  <a:pt x="180732" y="3535194"/>
                </a:lnTo>
                <a:cubicBezTo>
                  <a:pt x="172635" y="3531003"/>
                  <a:pt x="169778" y="3534718"/>
                  <a:pt x="162538" y="3537004"/>
                </a:cubicBezTo>
                <a:cubicBezTo>
                  <a:pt x="157586" y="3537004"/>
                  <a:pt x="151776" y="3535670"/>
                  <a:pt x="147870" y="3538814"/>
                </a:cubicBezTo>
                <a:close/>
                <a:moveTo>
                  <a:pt x="233595" y="3807704"/>
                </a:moveTo>
                <a:cubicBezTo>
                  <a:pt x="243120" y="3816468"/>
                  <a:pt x="252645" y="3796370"/>
                  <a:pt x="262170" y="3806085"/>
                </a:cubicBezTo>
                <a:cubicBezTo>
                  <a:pt x="283125" y="3807609"/>
                  <a:pt x="303128" y="3797989"/>
                  <a:pt x="323130" y="3793703"/>
                </a:cubicBezTo>
                <a:cubicBezTo>
                  <a:pt x="300461" y="3784178"/>
                  <a:pt x="267313" y="3797322"/>
                  <a:pt x="242263" y="3798656"/>
                </a:cubicBezTo>
                <a:cubicBezTo>
                  <a:pt x="236262" y="3801704"/>
                  <a:pt x="237882" y="3805514"/>
                  <a:pt x="231881" y="3807609"/>
                </a:cubicBezTo>
                <a:close/>
                <a:moveTo>
                  <a:pt x="236262" y="3603203"/>
                </a:moveTo>
                <a:cubicBezTo>
                  <a:pt x="236262" y="3603203"/>
                  <a:pt x="237596" y="3602536"/>
                  <a:pt x="238358" y="3602060"/>
                </a:cubicBezTo>
                <a:cubicBezTo>
                  <a:pt x="238548" y="3597964"/>
                  <a:pt x="227023" y="3600726"/>
                  <a:pt x="234547" y="3603108"/>
                </a:cubicBezTo>
                <a:close/>
                <a:moveTo>
                  <a:pt x="361040" y="3772843"/>
                </a:moveTo>
                <a:lnTo>
                  <a:pt x="353706" y="3772843"/>
                </a:lnTo>
                <a:cubicBezTo>
                  <a:pt x="337418" y="3781320"/>
                  <a:pt x="351419" y="3780272"/>
                  <a:pt x="361230" y="3780178"/>
                </a:cubicBezTo>
                <a:cubicBezTo>
                  <a:pt x="363611" y="3777701"/>
                  <a:pt x="364088" y="3775224"/>
                  <a:pt x="359325" y="3772748"/>
                </a:cubicBezTo>
                <a:close/>
                <a:moveTo>
                  <a:pt x="361040" y="3794941"/>
                </a:moveTo>
                <a:cubicBezTo>
                  <a:pt x="356373" y="3798751"/>
                  <a:pt x="356373" y="3798751"/>
                  <a:pt x="361040" y="3802275"/>
                </a:cubicBezTo>
                <a:lnTo>
                  <a:pt x="373994" y="3802275"/>
                </a:lnTo>
                <a:cubicBezTo>
                  <a:pt x="378566" y="3798465"/>
                  <a:pt x="378566" y="3798465"/>
                  <a:pt x="373994" y="3794941"/>
                </a:cubicBezTo>
                <a:close/>
                <a:moveTo>
                  <a:pt x="337989" y="3793131"/>
                </a:moveTo>
                <a:cubicBezTo>
                  <a:pt x="341999" y="3795693"/>
                  <a:pt x="347124" y="3795693"/>
                  <a:pt x="351134" y="3793131"/>
                </a:cubicBezTo>
                <a:cubicBezTo>
                  <a:pt x="351134" y="3791226"/>
                  <a:pt x="353134" y="3788559"/>
                  <a:pt x="346943" y="3788083"/>
                </a:cubicBezTo>
                <a:close/>
                <a:moveTo>
                  <a:pt x="334370" y="3816849"/>
                </a:moveTo>
                <a:cubicBezTo>
                  <a:pt x="319434" y="3810486"/>
                  <a:pt x="302356" y="3811686"/>
                  <a:pt x="288459" y="3820087"/>
                </a:cubicBezTo>
                <a:cubicBezTo>
                  <a:pt x="303032" y="3819515"/>
                  <a:pt x="295222" y="3826087"/>
                  <a:pt x="301508" y="3827897"/>
                </a:cubicBezTo>
                <a:cubicBezTo>
                  <a:pt x="327321" y="3821516"/>
                  <a:pt x="354467" y="3824945"/>
                  <a:pt x="380757" y="3827897"/>
                </a:cubicBezTo>
                <a:cubicBezTo>
                  <a:pt x="389710" y="3823611"/>
                  <a:pt x="378756" y="3820944"/>
                  <a:pt x="377423" y="3817420"/>
                </a:cubicBezTo>
                <a:cubicBezTo>
                  <a:pt x="369231" y="3808753"/>
                  <a:pt x="341990" y="3812658"/>
                  <a:pt x="332465" y="3816753"/>
                </a:cubicBezTo>
                <a:close/>
                <a:moveTo>
                  <a:pt x="233024" y="4165273"/>
                </a:moveTo>
                <a:lnTo>
                  <a:pt x="233024" y="4168797"/>
                </a:lnTo>
                <a:cubicBezTo>
                  <a:pt x="240167" y="4171845"/>
                  <a:pt x="240263" y="4171845"/>
                  <a:pt x="248454" y="4167654"/>
                </a:cubicBezTo>
                <a:cubicBezTo>
                  <a:pt x="253312" y="4167654"/>
                  <a:pt x="255312" y="4172226"/>
                  <a:pt x="261885" y="4170797"/>
                </a:cubicBezTo>
                <a:cubicBezTo>
                  <a:pt x="272267" y="4177370"/>
                  <a:pt x="283125" y="4173465"/>
                  <a:pt x="296746" y="4174417"/>
                </a:cubicBezTo>
                <a:cubicBezTo>
                  <a:pt x="330274" y="4159939"/>
                  <a:pt x="236548" y="4155938"/>
                  <a:pt x="231309" y="4165178"/>
                </a:cubicBezTo>
                <a:close/>
                <a:moveTo>
                  <a:pt x="292174" y="4209564"/>
                </a:moveTo>
                <a:cubicBezTo>
                  <a:pt x="285887" y="4204992"/>
                  <a:pt x="278172" y="4209564"/>
                  <a:pt x="272362" y="4213184"/>
                </a:cubicBezTo>
                <a:cubicBezTo>
                  <a:pt x="280173" y="4214422"/>
                  <a:pt x="291412" y="4221851"/>
                  <a:pt x="298556" y="4216898"/>
                </a:cubicBezTo>
                <a:lnTo>
                  <a:pt x="298556" y="4212517"/>
                </a:lnTo>
                <a:cubicBezTo>
                  <a:pt x="295775" y="4211755"/>
                  <a:pt x="293069" y="4210707"/>
                  <a:pt x="290460" y="4209469"/>
                </a:cubicBezTo>
                <a:close/>
                <a:moveTo>
                  <a:pt x="229690" y="4207659"/>
                </a:moveTo>
                <a:cubicBezTo>
                  <a:pt x="210688" y="4198325"/>
                  <a:pt x="189409" y="4194515"/>
                  <a:pt x="168349" y="4196801"/>
                </a:cubicBezTo>
                <a:cubicBezTo>
                  <a:pt x="168349" y="4202516"/>
                  <a:pt x="157395" y="4198515"/>
                  <a:pt x="154062" y="4202135"/>
                </a:cubicBezTo>
                <a:lnTo>
                  <a:pt x="154062" y="4205945"/>
                </a:lnTo>
                <a:cubicBezTo>
                  <a:pt x="170064" y="4221661"/>
                  <a:pt x="201687" y="4195087"/>
                  <a:pt x="213688" y="4213470"/>
                </a:cubicBezTo>
                <a:cubicBezTo>
                  <a:pt x="224832" y="4222994"/>
                  <a:pt x="236834" y="4216232"/>
                  <a:pt x="249216" y="4215089"/>
                </a:cubicBezTo>
                <a:cubicBezTo>
                  <a:pt x="253979" y="4211279"/>
                  <a:pt x="254074" y="4211279"/>
                  <a:pt x="249216" y="4207659"/>
                </a:cubicBezTo>
                <a:close/>
                <a:moveTo>
                  <a:pt x="213116" y="4149271"/>
                </a:moveTo>
                <a:cubicBezTo>
                  <a:pt x="207116" y="4139746"/>
                  <a:pt x="187685" y="4147461"/>
                  <a:pt x="177017" y="4144985"/>
                </a:cubicBezTo>
                <a:cubicBezTo>
                  <a:pt x="172350" y="4148890"/>
                  <a:pt x="172350" y="4148890"/>
                  <a:pt x="177017" y="4152414"/>
                </a:cubicBezTo>
                <a:cubicBezTo>
                  <a:pt x="190066" y="4150414"/>
                  <a:pt x="201115" y="4161368"/>
                  <a:pt x="212259" y="4150890"/>
                </a:cubicBezTo>
                <a:cubicBezTo>
                  <a:pt x="212059" y="4150319"/>
                  <a:pt x="211764" y="4149747"/>
                  <a:pt x="211402" y="4149176"/>
                </a:cubicBezTo>
                <a:close/>
                <a:moveTo>
                  <a:pt x="170254" y="4233473"/>
                </a:moveTo>
                <a:cubicBezTo>
                  <a:pt x="176150" y="4236997"/>
                  <a:pt x="183103" y="4238329"/>
                  <a:pt x="189876" y="4237186"/>
                </a:cubicBezTo>
                <a:cubicBezTo>
                  <a:pt x="194828" y="4233662"/>
                  <a:pt x="194828" y="4233662"/>
                  <a:pt x="189876" y="4229758"/>
                </a:cubicBezTo>
                <a:cubicBezTo>
                  <a:pt x="179207" y="4227090"/>
                  <a:pt x="168206" y="4225852"/>
                  <a:pt x="157204" y="4226138"/>
                </a:cubicBezTo>
                <a:cubicBezTo>
                  <a:pt x="152252" y="4229662"/>
                  <a:pt x="152252" y="4229662"/>
                  <a:pt x="157204" y="4233473"/>
                </a:cubicBezTo>
                <a:close/>
                <a:moveTo>
                  <a:pt x="246454" y="4305386"/>
                </a:moveTo>
                <a:cubicBezTo>
                  <a:pt x="242463" y="4302814"/>
                  <a:pt x="237300" y="4302814"/>
                  <a:pt x="233310" y="4305386"/>
                </a:cubicBezTo>
                <a:lnTo>
                  <a:pt x="233310" y="4309005"/>
                </a:lnTo>
                <a:cubicBezTo>
                  <a:pt x="237300" y="4311577"/>
                  <a:pt x="242463" y="4311577"/>
                  <a:pt x="246454" y="4309005"/>
                </a:cubicBezTo>
                <a:close/>
                <a:moveTo>
                  <a:pt x="285887" y="4278430"/>
                </a:moveTo>
                <a:cubicBezTo>
                  <a:pt x="285887" y="4273954"/>
                  <a:pt x="279315" y="4272620"/>
                  <a:pt x="274839" y="4270334"/>
                </a:cubicBezTo>
                <a:cubicBezTo>
                  <a:pt x="239596" y="4270334"/>
                  <a:pt x="239596" y="4270334"/>
                  <a:pt x="232833" y="4268429"/>
                </a:cubicBezTo>
                <a:cubicBezTo>
                  <a:pt x="237082" y="4265667"/>
                  <a:pt x="241796" y="4263761"/>
                  <a:pt x="246740" y="4262714"/>
                </a:cubicBezTo>
                <a:cubicBezTo>
                  <a:pt x="265790" y="4246522"/>
                  <a:pt x="213974" y="4265190"/>
                  <a:pt x="208640" y="4255475"/>
                </a:cubicBezTo>
                <a:cubicBezTo>
                  <a:pt x="203620" y="4258333"/>
                  <a:pt x="198010" y="4259951"/>
                  <a:pt x="192257" y="4260237"/>
                </a:cubicBezTo>
                <a:cubicBezTo>
                  <a:pt x="195876" y="4279287"/>
                  <a:pt x="182732" y="4270810"/>
                  <a:pt x="172445" y="4275763"/>
                </a:cubicBezTo>
                <a:cubicBezTo>
                  <a:pt x="182922" y="4284431"/>
                  <a:pt x="196733" y="4283002"/>
                  <a:pt x="208640" y="4288431"/>
                </a:cubicBezTo>
                <a:lnTo>
                  <a:pt x="215307" y="4285002"/>
                </a:lnTo>
                <a:cubicBezTo>
                  <a:pt x="220461" y="4288051"/>
                  <a:pt x="226480" y="4289384"/>
                  <a:pt x="232452" y="4288717"/>
                </a:cubicBezTo>
                <a:cubicBezTo>
                  <a:pt x="244454" y="4292432"/>
                  <a:pt x="252931" y="4300528"/>
                  <a:pt x="264551" y="4293765"/>
                </a:cubicBezTo>
                <a:lnTo>
                  <a:pt x="264551" y="4290241"/>
                </a:lnTo>
                <a:cubicBezTo>
                  <a:pt x="270457" y="4286050"/>
                  <a:pt x="279125" y="4283764"/>
                  <a:pt x="283792" y="4278335"/>
                </a:cubicBezTo>
                <a:close/>
                <a:moveTo>
                  <a:pt x="305604" y="4290623"/>
                </a:moveTo>
                <a:cubicBezTo>
                  <a:pt x="301518" y="4287860"/>
                  <a:pt x="296165" y="4287860"/>
                  <a:pt x="292079" y="4290623"/>
                </a:cubicBezTo>
                <a:cubicBezTo>
                  <a:pt x="294365" y="4292909"/>
                  <a:pt x="304557" y="4299862"/>
                  <a:pt x="303890" y="4290527"/>
                </a:cubicBezTo>
                <a:close/>
                <a:moveTo>
                  <a:pt x="318177" y="4253761"/>
                </a:moveTo>
                <a:lnTo>
                  <a:pt x="309128" y="4248236"/>
                </a:lnTo>
                <a:cubicBezTo>
                  <a:pt x="299603" y="4246997"/>
                  <a:pt x="293603" y="4253761"/>
                  <a:pt x="285792" y="4257761"/>
                </a:cubicBezTo>
                <a:cubicBezTo>
                  <a:pt x="295994" y="4260999"/>
                  <a:pt x="307119" y="4259571"/>
                  <a:pt x="316082" y="4253666"/>
                </a:cubicBezTo>
                <a:close/>
                <a:moveTo>
                  <a:pt x="318939" y="3870665"/>
                </a:moveTo>
                <a:cubicBezTo>
                  <a:pt x="310110" y="3867045"/>
                  <a:pt x="300023" y="3868312"/>
                  <a:pt x="292364" y="3873999"/>
                </a:cubicBezTo>
                <a:lnTo>
                  <a:pt x="292364" y="3881714"/>
                </a:lnTo>
                <a:cubicBezTo>
                  <a:pt x="297508" y="3885047"/>
                  <a:pt x="303890" y="3883333"/>
                  <a:pt x="312081" y="3882857"/>
                </a:cubicBezTo>
                <a:lnTo>
                  <a:pt x="312081" y="3874189"/>
                </a:lnTo>
                <a:close/>
                <a:moveTo>
                  <a:pt x="350658" y="4303481"/>
                </a:moveTo>
                <a:cubicBezTo>
                  <a:pt x="342647" y="4302814"/>
                  <a:pt x="334589" y="4303195"/>
                  <a:pt x="326655" y="4304529"/>
                </a:cubicBezTo>
                <a:cubicBezTo>
                  <a:pt x="322083" y="4310911"/>
                  <a:pt x="327321" y="4315768"/>
                  <a:pt x="335036" y="4314625"/>
                </a:cubicBezTo>
                <a:cubicBezTo>
                  <a:pt x="337418" y="4310339"/>
                  <a:pt x="347133" y="4309482"/>
                  <a:pt x="348562" y="4303386"/>
                </a:cubicBezTo>
                <a:close/>
                <a:moveTo>
                  <a:pt x="363611" y="3947246"/>
                </a:moveTo>
                <a:cubicBezTo>
                  <a:pt x="362850" y="3947246"/>
                  <a:pt x="361707" y="3946008"/>
                  <a:pt x="361421" y="3946103"/>
                </a:cubicBezTo>
                <a:cubicBezTo>
                  <a:pt x="351515" y="3948389"/>
                  <a:pt x="363326" y="3951151"/>
                  <a:pt x="361516" y="3947150"/>
                </a:cubicBezTo>
                <a:close/>
                <a:moveTo>
                  <a:pt x="395997" y="3901811"/>
                </a:moveTo>
                <a:cubicBezTo>
                  <a:pt x="373517" y="3902535"/>
                  <a:pt x="351010" y="3901297"/>
                  <a:pt x="328750" y="3898096"/>
                </a:cubicBezTo>
                <a:cubicBezTo>
                  <a:pt x="323892" y="3901716"/>
                  <a:pt x="323892" y="3901811"/>
                  <a:pt x="328750" y="3905526"/>
                </a:cubicBezTo>
                <a:cubicBezTo>
                  <a:pt x="339323" y="3903716"/>
                  <a:pt x="403902" y="3925243"/>
                  <a:pt x="393901" y="3901716"/>
                </a:cubicBezTo>
                <a:close/>
                <a:moveTo>
                  <a:pt x="401140" y="3713979"/>
                </a:moveTo>
                <a:cubicBezTo>
                  <a:pt x="351039" y="3712931"/>
                  <a:pt x="374946" y="3701691"/>
                  <a:pt x="403902" y="3690738"/>
                </a:cubicBezTo>
                <a:lnTo>
                  <a:pt x="403902" y="3682451"/>
                </a:lnTo>
                <a:cubicBezTo>
                  <a:pt x="383957" y="3673888"/>
                  <a:pt x="362821" y="3668401"/>
                  <a:pt x="341228" y="3666163"/>
                </a:cubicBezTo>
                <a:cubicBezTo>
                  <a:pt x="334179" y="3670735"/>
                  <a:pt x="317415" y="3679498"/>
                  <a:pt x="312653" y="3669116"/>
                </a:cubicBezTo>
                <a:cubicBezTo>
                  <a:pt x="311796" y="3666639"/>
                  <a:pt x="306557" y="3666068"/>
                  <a:pt x="306747" y="3664449"/>
                </a:cubicBezTo>
                <a:lnTo>
                  <a:pt x="315415" y="3658448"/>
                </a:lnTo>
                <a:cubicBezTo>
                  <a:pt x="328178" y="3657686"/>
                  <a:pt x="335703" y="3652638"/>
                  <a:pt x="348943" y="3654637"/>
                </a:cubicBezTo>
                <a:cubicBezTo>
                  <a:pt x="357801" y="3648447"/>
                  <a:pt x="363421" y="3653400"/>
                  <a:pt x="371327" y="3649304"/>
                </a:cubicBezTo>
                <a:cubicBezTo>
                  <a:pt x="355610" y="3639017"/>
                  <a:pt x="332655" y="3647113"/>
                  <a:pt x="315606" y="3651019"/>
                </a:cubicBezTo>
                <a:lnTo>
                  <a:pt x="307890" y="3647208"/>
                </a:lnTo>
                <a:lnTo>
                  <a:pt x="299413" y="3648827"/>
                </a:lnTo>
                <a:lnTo>
                  <a:pt x="299413" y="3653114"/>
                </a:lnTo>
                <a:lnTo>
                  <a:pt x="292746" y="3657114"/>
                </a:lnTo>
                <a:lnTo>
                  <a:pt x="292746" y="3660638"/>
                </a:lnTo>
                <a:lnTo>
                  <a:pt x="299318" y="3664639"/>
                </a:lnTo>
                <a:cubicBezTo>
                  <a:pt x="294365" y="3675783"/>
                  <a:pt x="254360" y="3670449"/>
                  <a:pt x="241215" y="3674831"/>
                </a:cubicBezTo>
                <a:cubicBezTo>
                  <a:pt x="240072" y="3681784"/>
                  <a:pt x="240072" y="3681784"/>
                  <a:pt x="243596" y="3684356"/>
                </a:cubicBezTo>
                <a:cubicBezTo>
                  <a:pt x="271314" y="3677784"/>
                  <a:pt x="297603" y="3688166"/>
                  <a:pt x="325511" y="3690166"/>
                </a:cubicBezTo>
                <a:lnTo>
                  <a:pt x="325511" y="3693786"/>
                </a:lnTo>
                <a:cubicBezTo>
                  <a:pt x="322368" y="3696929"/>
                  <a:pt x="311320" y="3693786"/>
                  <a:pt x="312653" y="3699691"/>
                </a:cubicBezTo>
                <a:cubicBezTo>
                  <a:pt x="303318" y="3704930"/>
                  <a:pt x="293183" y="3708559"/>
                  <a:pt x="282649" y="3710454"/>
                </a:cubicBezTo>
                <a:cubicBezTo>
                  <a:pt x="201687" y="3733981"/>
                  <a:pt x="267123" y="3733981"/>
                  <a:pt x="303032" y="3721408"/>
                </a:cubicBezTo>
                <a:cubicBezTo>
                  <a:pt x="336560" y="3722646"/>
                  <a:pt x="372089" y="3730361"/>
                  <a:pt x="404664" y="3726456"/>
                </a:cubicBezTo>
                <a:cubicBezTo>
                  <a:pt x="400950" y="3722265"/>
                  <a:pt x="404950" y="3717788"/>
                  <a:pt x="399140" y="3713883"/>
                </a:cubicBezTo>
                <a:close/>
                <a:moveTo>
                  <a:pt x="262837" y="3610727"/>
                </a:moveTo>
                <a:lnTo>
                  <a:pt x="269219" y="3610727"/>
                </a:lnTo>
                <a:cubicBezTo>
                  <a:pt x="273981" y="3607108"/>
                  <a:pt x="273981" y="3607108"/>
                  <a:pt x="269219" y="3603298"/>
                </a:cubicBezTo>
                <a:lnTo>
                  <a:pt x="262837" y="3603298"/>
                </a:lnTo>
                <a:cubicBezTo>
                  <a:pt x="256265" y="3606822"/>
                  <a:pt x="256265" y="3606822"/>
                  <a:pt x="260741" y="3610632"/>
                </a:cubicBezTo>
                <a:close/>
                <a:moveTo>
                  <a:pt x="426762" y="3618062"/>
                </a:moveTo>
                <a:cubicBezTo>
                  <a:pt x="421809" y="3618729"/>
                  <a:pt x="416094" y="3616824"/>
                  <a:pt x="411713" y="3619300"/>
                </a:cubicBezTo>
                <a:cubicBezTo>
                  <a:pt x="411046" y="3622729"/>
                  <a:pt x="407998" y="3626253"/>
                  <a:pt x="414284" y="3628825"/>
                </a:cubicBezTo>
                <a:cubicBezTo>
                  <a:pt x="416380" y="3627491"/>
                  <a:pt x="418380" y="3626062"/>
                  <a:pt x="420285" y="3624920"/>
                </a:cubicBezTo>
                <a:lnTo>
                  <a:pt x="427143" y="3624920"/>
                </a:lnTo>
                <a:cubicBezTo>
                  <a:pt x="429620" y="3621491"/>
                  <a:pt x="429715" y="3621395"/>
                  <a:pt x="424667" y="3617966"/>
                </a:cubicBezTo>
                <a:close/>
                <a:moveTo>
                  <a:pt x="468577" y="3899335"/>
                </a:moveTo>
                <a:lnTo>
                  <a:pt x="459624" y="3894382"/>
                </a:lnTo>
                <a:cubicBezTo>
                  <a:pt x="453775" y="3894391"/>
                  <a:pt x="448108" y="3896373"/>
                  <a:pt x="443526" y="3900002"/>
                </a:cubicBezTo>
                <a:lnTo>
                  <a:pt x="443526" y="3903621"/>
                </a:lnTo>
                <a:cubicBezTo>
                  <a:pt x="448089" y="3907288"/>
                  <a:pt x="453775" y="3909270"/>
                  <a:pt x="459624" y="3909241"/>
                </a:cubicBezTo>
                <a:cubicBezTo>
                  <a:pt x="460481" y="3906765"/>
                  <a:pt x="471720" y="3904288"/>
                  <a:pt x="466482" y="3899240"/>
                </a:cubicBezTo>
                <a:close/>
                <a:moveTo>
                  <a:pt x="446765" y="3537385"/>
                </a:moveTo>
                <a:cubicBezTo>
                  <a:pt x="442098" y="3539861"/>
                  <a:pt x="442098" y="3542243"/>
                  <a:pt x="446765" y="3544719"/>
                </a:cubicBezTo>
                <a:cubicBezTo>
                  <a:pt x="449432" y="3541766"/>
                  <a:pt x="449432" y="3539385"/>
                  <a:pt x="444669" y="3536909"/>
                </a:cubicBezTo>
                <a:close/>
                <a:moveTo>
                  <a:pt x="492199" y="3504333"/>
                </a:moveTo>
                <a:cubicBezTo>
                  <a:pt x="499438" y="3500485"/>
                  <a:pt x="507744" y="3499142"/>
                  <a:pt x="515821" y="3500523"/>
                </a:cubicBezTo>
                <a:cubicBezTo>
                  <a:pt x="520298" y="3492141"/>
                  <a:pt x="541062" y="3501095"/>
                  <a:pt x="548016" y="3490998"/>
                </a:cubicBezTo>
                <a:lnTo>
                  <a:pt x="539062" y="3485379"/>
                </a:lnTo>
                <a:cubicBezTo>
                  <a:pt x="523250" y="3486998"/>
                  <a:pt x="532680" y="3479187"/>
                  <a:pt x="526680" y="3470996"/>
                </a:cubicBezTo>
                <a:cubicBezTo>
                  <a:pt x="522108" y="3469281"/>
                  <a:pt x="514297" y="3472425"/>
                  <a:pt x="509534" y="3468995"/>
                </a:cubicBezTo>
                <a:cubicBezTo>
                  <a:pt x="506201" y="3454518"/>
                  <a:pt x="488484" y="3473758"/>
                  <a:pt x="479912" y="3463376"/>
                </a:cubicBezTo>
                <a:cubicBezTo>
                  <a:pt x="466882" y="3470434"/>
                  <a:pt x="452499" y="3474625"/>
                  <a:pt x="437716" y="3475663"/>
                </a:cubicBezTo>
                <a:cubicBezTo>
                  <a:pt x="436954" y="3477759"/>
                  <a:pt x="436287" y="3479378"/>
                  <a:pt x="435811" y="3480806"/>
                </a:cubicBezTo>
                <a:cubicBezTo>
                  <a:pt x="420933" y="3482978"/>
                  <a:pt x="405798" y="3482626"/>
                  <a:pt x="391043" y="3479759"/>
                </a:cubicBezTo>
                <a:cubicBezTo>
                  <a:pt x="397520" y="3470710"/>
                  <a:pt x="420952" y="3479759"/>
                  <a:pt x="416761" y="3465566"/>
                </a:cubicBezTo>
                <a:lnTo>
                  <a:pt x="407712" y="3459566"/>
                </a:lnTo>
                <a:cubicBezTo>
                  <a:pt x="387024" y="3463681"/>
                  <a:pt x="365936" y="3465500"/>
                  <a:pt x="344847" y="3464995"/>
                </a:cubicBezTo>
                <a:cubicBezTo>
                  <a:pt x="337418" y="3460804"/>
                  <a:pt x="329322" y="3463947"/>
                  <a:pt x="331798" y="3472520"/>
                </a:cubicBezTo>
                <a:cubicBezTo>
                  <a:pt x="348276" y="3482521"/>
                  <a:pt x="312748" y="3474234"/>
                  <a:pt x="307795" y="3482045"/>
                </a:cubicBezTo>
                <a:cubicBezTo>
                  <a:pt x="276934" y="3480711"/>
                  <a:pt x="249883" y="3490617"/>
                  <a:pt x="216736" y="3488998"/>
                </a:cubicBezTo>
                <a:lnTo>
                  <a:pt x="200829" y="3498523"/>
                </a:lnTo>
                <a:cubicBezTo>
                  <a:pt x="200829" y="3499095"/>
                  <a:pt x="200829" y="3500333"/>
                  <a:pt x="200353" y="3501857"/>
                </a:cubicBezTo>
                <a:cubicBezTo>
                  <a:pt x="191304" y="3510143"/>
                  <a:pt x="175778" y="3504429"/>
                  <a:pt x="167206" y="3513763"/>
                </a:cubicBezTo>
                <a:lnTo>
                  <a:pt x="169873" y="3518430"/>
                </a:lnTo>
                <a:cubicBezTo>
                  <a:pt x="197114" y="3523288"/>
                  <a:pt x="222356" y="3517573"/>
                  <a:pt x="249978" y="3518430"/>
                </a:cubicBezTo>
                <a:cubicBezTo>
                  <a:pt x="256360" y="3522050"/>
                  <a:pt x="259503" y="3523479"/>
                  <a:pt x="266076" y="3520145"/>
                </a:cubicBezTo>
                <a:cubicBezTo>
                  <a:pt x="275029" y="3514715"/>
                  <a:pt x="279506" y="3522812"/>
                  <a:pt x="288555" y="3521954"/>
                </a:cubicBezTo>
                <a:cubicBezTo>
                  <a:pt x="304937" y="3513763"/>
                  <a:pt x="329417" y="3529384"/>
                  <a:pt x="344847" y="3534527"/>
                </a:cubicBezTo>
                <a:cubicBezTo>
                  <a:pt x="344847" y="3536433"/>
                  <a:pt x="344847" y="3537575"/>
                  <a:pt x="345419" y="3538814"/>
                </a:cubicBezTo>
                <a:cubicBezTo>
                  <a:pt x="349848" y="3542414"/>
                  <a:pt x="355430" y="3544281"/>
                  <a:pt x="361135" y="3544052"/>
                </a:cubicBezTo>
                <a:cubicBezTo>
                  <a:pt x="365993" y="3547863"/>
                  <a:pt x="365993" y="3547863"/>
                  <a:pt x="361135" y="3551387"/>
                </a:cubicBezTo>
                <a:cubicBezTo>
                  <a:pt x="353648" y="3552549"/>
                  <a:pt x="345990" y="3551025"/>
                  <a:pt x="339513" y="3547100"/>
                </a:cubicBezTo>
                <a:cubicBezTo>
                  <a:pt x="339513" y="3553673"/>
                  <a:pt x="328369" y="3549577"/>
                  <a:pt x="325226" y="3553482"/>
                </a:cubicBezTo>
                <a:lnTo>
                  <a:pt x="325226" y="3557006"/>
                </a:lnTo>
                <a:lnTo>
                  <a:pt x="315701" y="3562340"/>
                </a:lnTo>
                <a:cubicBezTo>
                  <a:pt x="308643" y="3557292"/>
                  <a:pt x="298965" y="3558092"/>
                  <a:pt x="292841" y="3564245"/>
                </a:cubicBezTo>
                <a:lnTo>
                  <a:pt x="292841" y="3571008"/>
                </a:lnTo>
                <a:cubicBezTo>
                  <a:pt x="283316" y="3581390"/>
                  <a:pt x="269219" y="3573961"/>
                  <a:pt x="259598" y="3579200"/>
                </a:cubicBezTo>
                <a:cubicBezTo>
                  <a:pt x="258265" y="3586629"/>
                  <a:pt x="269123" y="3583962"/>
                  <a:pt x="274934" y="3584344"/>
                </a:cubicBezTo>
                <a:cubicBezTo>
                  <a:pt x="290174" y="3595202"/>
                  <a:pt x="308366" y="3578724"/>
                  <a:pt x="324654" y="3586058"/>
                </a:cubicBezTo>
                <a:cubicBezTo>
                  <a:pt x="315986" y="3595106"/>
                  <a:pt x="302937" y="3593963"/>
                  <a:pt x="293222" y="3601488"/>
                </a:cubicBezTo>
                <a:lnTo>
                  <a:pt x="302175" y="3606727"/>
                </a:lnTo>
                <a:cubicBezTo>
                  <a:pt x="351800" y="3602536"/>
                  <a:pt x="400378" y="3616252"/>
                  <a:pt x="443622" y="3585391"/>
                </a:cubicBezTo>
                <a:cubicBezTo>
                  <a:pt x="450194" y="3569008"/>
                  <a:pt x="389996" y="3581962"/>
                  <a:pt x="381518" y="3584438"/>
                </a:cubicBezTo>
                <a:cubicBezTo>
                  <a:pt x="374375" y="3580629"/>
                  <a:pt x="380090" y="3575485"/>
                  <a:pt x="377137" y="3571294"/>
                </a:cubicBezTo>
                <a:cubicBezTo>
                  <a:pt x="365802" y="3567198"/>
                  <a:pt x="374470" y="3561769"/>
                  <a:pt x="381042" y="3558911"/>
                </a:cubicBezTo>
                <a:lnTo>
                  <a:pt x="388186" y="3562245"/>
                </a:lnTo>
                <a:cubicBezTo>
                  <a:pt x="398568" y="3554340"/>
                  <a:pt x="412951" y="3562245"/>
                  <a:pt x="423714" y="3556721"/>
                </a:cubicBezTo>
                <a:lnTo>
                  <a:pt x="423714" y="3549482"/>
                </a:lnTo>
                <a:lnTo>
                  <a:pt x="397901" y="3535004"/>
                </a:lnTo>
                <a:lnTo>
                  <a:pt x="397901" y="3531384"/>
                </a:lnTo>
                <a:lnTo>
                  <a:pt x="390377" y="3526717"/>
                </a:lnTo>
                <a:cubicBezTo>
                  <a:pt x="418475" y="3523859"/>
                  <a:pt x="439811" y="3517763"/>
                  <a:pt x="467910" y="3521859"/>
                </a:cubicBezTo>
                <a:cubicBezTo>
                  <a:pt x="468863" y="3520240"/>
                  <a:pt x="469815" y="3518621"/>
                  <a:pt x="470673" y="3517002"/>
                </a:cubicBezTo>
                <a:lnTo>
                  <a:pt x="463529" y="3512620"/>
                </a:lnTo>
                <a:cubicBezTo>
                  <a:pt x="471225" y="3506943"/>
                  <a:pt x="480540" y="3503866"/>
                  <a:pt x="490103" y="3503857"/>
                </a:cubicBezTo>
                <a:close/>
                <a:moveTo>
                  <a:pt x="275982" y="3541004"/>
                </a:moveTo>
                <a:lnTo>
                  <a:pt x="282363" y="3541004"/>
                </a:lnTo>
                <a:cubicBezTo>
                  <a:pt x="287792" y="3537480"/>
                  <a:pt x="287412" y="3537004"/>
                  <a:pt x="282363" y="3533670"/>
                </a:cubicBezTo>
                <a:lnTo>
                  <a:pt x="275982" y="3533670"/>
                </a:lnTo>
                <a:cubicBezTo>
                  <a:pt x="269219" y="3536813"/>
                  <a:pt x="269314" y="3536813"/>
                  <a:pt x="273886" y="3540528"/>
                </a:cubicBezTo>
                <a:close/>
                <a:moveTo>
                  <a:pt x="499343" y="3518811"/>
                </a:moveTo>
                <a:cubicBezTo>
                  <a:pt x="517726" y="3516525"/>
                  <a:pt x="535347" y="3529479"/>
                  <a:pt x="552111" y="3515287"/>
                </a:cubicBezTo>
                <a:lnTo>
                  <a:pt x="562112" y="3515287"/>
                </a:lnTo>
                <a:lnTo>
                  <a:pt x="571066" y="3522716"/>
                </a:lnTo>
                <a:cubicBezTo>
                  <a:pt x="577200" y="3522983"/>
                  <a:pt x="583220" y="3521021"/>
                  <a:pt x="588020" y="3517192"/>
                </a:cubicBezTo>
                <a:lnTo>
                  <a:pt x="588020" y="3513478"/>
                </a:lnTo>
                <a:lnTo>
                  <a:pt x="594498" y="3509572"/>
                </a:lnTo>
                <a:cubicBezTo>
                  <a:pt x="590687" y="3508181"/>
                  <a:pt x="586639" y="3507601"/>
                  <a:pt x="582591" y="3507858"/>
                </a:cubicBezTo>
                <a:cubicBezTo>
                  <a:pt x="567637" y="3507858"/>
                  <a:pt x="582591" y="3493570"/>
                  <a:pt x="562684" y="3496809"/>
                </a:cubicBezTo>
                <a:cubicBezTo>
                  <a:pt x="538109" y="3493665"/>
                  <a:pt x="558207" y="3509858"/>
                  <a:pt x="538014" y="3507953"/>
                </a:cubicBezTo>
                <a:lnTo>
                  <a:pt x="527156" y="3500523"/>
                </a:lnTo>
                <a:lnTo>
                  <a:pt x="513440" y="3500523"/>
                </a:lnTo>
                <a:cubicBezTo>
                  <a:pt x="514297" y="3503571"/>
                  <a:pt x="508487" y="3504143"/>
                  <a:pt x="506677" y="3506524"/>
                </a:cubicBezTo>
                <a:lnTo>
                  <a:pt x="506677" y="3509763"/>
                </a:lnTo>
                <a:cubicBezTo>
                  <a:pt x="503915" y="3511572"/>
                  <a:pt x="486198" y="3511477"/>
                  <a:pt x="497247" y="3518335"/>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439" name="Google Shape;439;p21"/>
          <p:cNvSpPr/>
          <p:nvPr/>
        </p:nvSpPr>
        <p:spPr>
          <a:xfrm flipH="1">
            <a:off x="2411804" y="-932"/>
            <a:ext cx="426406" cy="6864364"/>
          </a:xfrm>
          <a:custGeom>
            <a:rect b="b" l="l" r="r" t="t"/>
            <a:pathLst>
              <a:path extrusionOk="0" h="4606956" w="636427">
                <a:moveTo>
                  <a:pt x="604180" y="4534557"/>
                </a:moveTo>
                <a:lnTo>
                  <a:pt x="604180" y="4606375"/>
                </a:lnTo>
                <a:lnTo>
                  <a:pt x="591035" y="4606375"/>
                </a:lnTo>
                <a:lnTo>
                  <a:pt x="591035" y="4596850"/>
                </a:lnTo>
                <a:lnTo>
                  <a:pt x="584654" y="4592945"/>
                </a:lnTo>
                <a:lnTo>
                  <a:pt x="584654" y="4582086"/>
                </a:lnTo>
                <a:lnTo>
                  <a:pt x="591131" y="4577896"/>
                </a:lnTo>
                <a:cubicBezTo>
                  <a:pt x="591131" y="4572847"/>
                  <a:pt x="585035" y="4571514"/>
                  <a:pt x="581606" y="4569132"/>
                </a:cubicBezTo>
                <a:cubicBezTo>
                  <a:pt x="555126" y="4567989"/>
                  <a:pt x="532076" y="4583611"/>
                  <a:pt x="505406" y="4574658"/>
                </a:cubicBezTo>
                <a:cubicBezTo>
                  <a:pt x="505882" y="4572943"/>
                  <a:pt x="504072" y="4570847"/>
                  <a:pt x="507882" y="4569609"/>
                </a:cubicBezTo>
                <a:cubicBezTo>
                  <a:pt x="532276" y="4568561"/>
                  <a:pt x="556584" y="4565894"/>
                  <a:pt x="580653" y="4561798"/>
                </a:cubicBezTo>
                <a:cubicBezTo>
                  <a:pt x="585606" y="4559132"/>
                  <a:pt x="584368" y="4554560"/>
                  <a:pt x="590178" y="4552750"/>
                </a:cubicBezTo>
                <a:lnTo>
                  <a:pt x="590178" y="4541700"/>
                </a:lnTo>
                <a:cubicBezTo>
                  <a:pt x="583035" y="4535033"/>
                  <a:pt x="569604" y="4535700"/>
                  <a:pt x="561603" y="4528937"/>
                </a:cubicBezTo>
                <a:cubicBezTo>
                  <a:pt x="556650" y="4529889"/>
                  <a:pt x="557603" y="4534176"/>
                  <a:pt x="557698" y="4537415"/>
                </a:cubicBezTo>
                <a:lnTo>
                  <a:pt x="548173" y="4543415"/>
                </a:lnTo>
                <a:cubicBezTo>
                  <a:pt x="538648" y="4544272"/>
                  <a:pt x="527980" y="4541510"/>
                  <a:pt x="519598" y="4544749"/>
                </a:cubicBezTo>
                <a:cubicBezTo>
                  <a:pt x="519598" y="4555988"/>
                  <a:pt x="511692" y="4556369"/>
                  <a:pt x="501596" y="4550654"/>
                </a:cubicBezTo>
                <a:cubicBezTo>
                  <a:pt x="482546" y="4553607"/>
                  <a:pt x="460638" y="4545892"/>
                  <a:pt x="446256" y="4549130"/>
                </a:cubicBezTo>
                <a:cubicBezTo>
                  <a:pt x="440969" y="4551511"/>
                  <a:pt x="434787" y="4550750"/>
                  <a:pt x="430254" y="4547130"/>
                </a:cubicBezTo>
                <a:cubicBezTo>
                  <a:pt x="407393" y="4555988"/>
                  <a:pt x="385105" y="4532366"/>
                  <a:pt x="359197" y="4539605"/>
                </a:cubicBezTo>
                <a:cubicBezTo>
                  <a:pt x="321126" y="4554750"/>
                  <a:pt x="279501" y="4558655"/>
                  <a:pt x="239277" y="4550845"/>
                </a:cubicBezTo>
                <a:lnTo>
                  <a:pt x="229752" y="4556083"/>
                </a:lnTo>
                <a:cubicBezTo>
                  <a:pt x="235658" y="4560465"/>
                  <a:pt x="244135" y="4563418"/>
                  <a:pt x="249279" y="4567894"/>
                </a:cubicBezTo>
                <a:cubicBezTo>
                  <a:pt x="249279" y="4573800"/>
                  <a:pt x="249279" y="4573800"/>
                  <a:pt x="245659" y="4576562"/>
                </a:cubicBezTo>
                <a:cubicBezTo>
                  <a:pt x="241087" y="4576085"/>
                  <a:pt x="236506" y="4577324"/>
                  <a:pt x="232705" y="4579896"/>
                </a:cubicBezTo>
                <a:cubicBezTo>
                  <a:pt x="224209" y="4575991"/>
                  <a:pt x="214674" y="4575038"/>
                  <a:pt x="205559" y="4577039"/>
                </a:cubicBezTo>
                <a:cubicBezTo>
                  <a:pt x="202511" y="4581801"/>
                  <a:pt x="190509" y="4578753"/>
                  <a:pt x="187175" y="4583897"/>
                </a:cubicBezTo>
                <a:cubicBezTo>
                  <a:pt x="179841" y="4585896"/>
                  <a:pt x="155648" y="4578373"/>
                  <a:pt x="158029" y="4589802"/>
                </a:cubicBezTo>
                <a:cubicBezTo>
                  <a:pt x="165554" y="4595517"/>
                  <a:pt x="179270" y="4598755"/>
                  <a:pt x="183556" y="4605994"/>
                </a:cubicBezTo>
                <a:lnTo>
                  <a:pt x="19250" y="4605994"/>
                </a:lnTo>
                <a:lnTo>
                  <a:pt x="19250" y="4571038"/>
                </a:lnTo>
                <a:lnTo>
                  <a:pt x="26013" y="4566942"/>
                </a:lnTo>
                <a:lnTo>
                  <a:pt x="26013" y="4501600"/>
                </a:lnTo>
                <a:cubicBezTo>
                  <a:pt x="37062" y="4498172"/>
                  <a:pt x="30965" y="4484455"/>
                  <a:pt x="32394" y="4475883"/>
                </a:cubicBezTo>
                <a:lnTo>
                  <a:pt x="26679" y="4472739"/>
                </a:lnTo>
                <a:cubicBezTo>
                  <a:pt x="23346" y="4440926"/>
                  <a:pt x="28394" y="4407589"/>
                  <a:pt x="24965" y="4375871"/>
                </a:cubicBezTo>
                <a:lnTo>
                  <a:pt x="19726" y="4372918"/>
                </a:lnTo>
                <a:lnTo>
                  <a:pt x="25536" y="4369107"/>
                </a:lnTo>
                <a:lnTo>
                  <a:pt x="19440" y="4365297"/>
                </a:lnTo>
                <a:lnTo>
                  <a:pt x="25631" y="4361583"/>
                </a:lnTo>
                <a:lnTo>
                  <a:pt x="25631" y="4354154"/>
                </a:lnTo>
                <a:cubicBezTo>
                  <a:pt x="9915" y="4337008"/>
                  <a:pt x="23917" y="4300528"/>
                  <a:pt x="19059" y="4276811"/>
                </a:cubicBezTo>
                <a:lnTo>
                  <a:pt x="13725" y="4273762"/>
                </a:lnTo>
                <a:cubicBezTo>
                  <a:pt x="11868" y="4268619"/>
                  <a:pt x="11868" y="4262903"/>
                  <a:pt x="13725" y="4257761"/>
                </a:cubicBezTo>
                <a:lnTo>
                  <a:pt x="18678" y="4254998"/>
                </a:lnTo>
                <a:lnTo>
                  <a:pt x="18678" y="4207373"/>
                </a:lnTo>
                <a:lnTo>
                  <a:pt x="25441" y="4203182"/>
                </a:lnTo>
                <a:lnTo>
                  <a:pt x="25441" y="4000776"/>
                </a:lnTo>
                <a:lnTo>
                  <a:pt x="32108" y="3996775"/>
                </a:lnTo>
                <a:lnTo>
                  <a:pt x="32108" y="3982107"/>
                </a:lnTo>
                <a:lnTo>
                  <a:pt x="25536" y="3978106"/>
                </a:lnTo>
                <a:cubicBezTo>
                  <a:pt x="25536" y="3976773"/>
                  <a:pt x="25536" y="3975630"/>
                  <a:pt x="26108" y="3974392"/>
                </a:cubicBezTo>
                <a:cubicBezTo>
                  <a:pt x="36204" y="3969439"/>
                  <a:pt x="31728" y="3964867"/>
                  <a:pt x="31251" y="3937339"/>
                </a:cubicBezTo>
                <a:cubicBezTo>
                  <a:pt x="23250" y="3932482"/>
                  <a:pt x="23250" y="3932196"/>
                  <a:pt x="31823" y="3926957"/>
                </a:cubicBezTo>
                <a:lnTo>
                  <a:pt x="31823" y="3901145"/>
                </a:lnTo>
                <a:lnTo>
                  <a:pt x="25917" y="3897430"/>
                </a:lnTo>
                <a:lnTo>
                  <a:pt x="32108" y="3893524"/>
                </a:lnTo>
                <a:lnTo>
                  <a:pt x="32108" y="3826849"/>
                </a:lnTo>
                <a:lnTo>
                  <a:pt x="25822" y="3823039"/>
                </a:lnTo>
                <a:lnTo>
                  <a:pt x="25822" y="3793512"/>
                </a:lnTo>
                <a:cubicBezTo>
                  <a:pt x="36585" y="3790083"/>
                  <a:pt x="31251" y="3776271"/>
                  <a:pt x="31632" y="3767604"/>
                </a:cubicBezTo>
                <a:lnTo>
                  <a:pt x="26298" y="3764556"/>
                </a:lnTo>
                <a:cubicBezTo>
                  <a:pt x="25460" y="3759717"/>
                  <a:pt x="25203" y="3754792"/>
                  <a:pt x="25536" y="3749887"/>
                </a:cubicBezTo>
                <a:lnTo>
                  <a:pt x="31823" y="3745696"/>
                </a:lnTo>
                <a:lnTo>
                  <a:pt x="31823" y="3709120"/>
                </a:lnTo>
                <a:lnTo>
                  <a:pt x="25822" y="3705405"/>
                </a:lnTo>
                <a:lnTo>
                  <a:pt x="32013" y="3701500"/>
                </a:lnTo>
                <a:lnTo>
                  <a:pt x="32013" y="3580057"/>
                </a:lnTo>
                <a:lnTo>
                  <a:pt x="25917" y="3576246"/>
                </a:lnTo>
                <a:lnTo>
                  <a:pt x="25917" y="3528621"/>
                </a:lnTo>
                <a:lnTo>
                  <a:pt x="31632" y="3524716"/>
                </a:lnTo>
                <a:lnTo>
                  <a:pt x="26489" y="3521764"/>
                </a:lnTo>
                <a:cubicBezTo>
                  <a:pt x="23917" y="3481949"/>
                  <a:pt x="26489" y="3440706"/>
                  <a:pt x="25536" y="3400034"/>
                </a:cubicBezTo>
                <a:lnTo>
                  <a:pt x="31918" y="3395938"/>
                </a:lnTo>
                <a:lnTo>
                  <a:pt x="31918" y="3384985"/>
                </a:lnTo>
                <a:lnTo>
                  <a:pt x="25631" y="3381175"/>
                </a:lnTo>
                <a:lnTo>
                  <a:pt x="25631" y="3373935"/>
                </a:lnTo>
                <a:lnTo>
                  <a:pt x="32013" y="3370030"/>
                </a:lnTo>
                <a:lnTo>
                  <a:pt x="32013" y="3318595"/>
                </a:lnTo>
                <a:lnTo>
                  <a:pt x="25917" y="3314786"/>
                </a:lnTo>
                <a:lnTo>
                  <a:pt x="25917" y="3307356"/>
                </a:lnTo>
                <a:cubicBezTo>
                  <a:pt x="33156" y="3305070"/>
                  <a:pt x="32299" y="3299545"/>
                  <a:pt x="32204" y="3293354"/>
                </a:cubicBezTo>
                <a:lnTo>
                  <a:pt x="26298" y="3289258"/>
                </a:lnTo>
                <a:cubicBezTo>
                  <a:pt x="25498" y="3285696"/>
                  <a:pt x="25241" y="3282038"/>
                  <a:pt x="25536" y="3278400"/>
                </a:cubicBezTo>
                <a:lnTo>
                  <a:pt x="31918" y="3274304"/>
                </a:lnTo>
                <a:lnTo>
                  <a:pt x="31918" y="3259540"/>
                </a:lnTo>
                <a:lnTo>
                  <a:pt x="25631" y="3255635"/>
                </a:lnTo>
                <a:lnTo>
                  <a:pt x="25631" y="3248491"/>
                </a:lnTo>
                <a:lnTo>
                  <a:pt x="19155" y="3244586"/>
                </a:lnTo>
                <a:lnTo>
                  <a:pt x="19155" y="3233537"/>
                </a:lnTo>
                <a:lnTo>
                  <a:pt x="24012" y="3230870"/>
                </a:lnTo>
                <a:cubicBezTo>
                  <a:pt x="26356" y="3212096"/>
                  <a:pt x="26641" y="3193123"/>
                  <a:pt x="24870" y="3174292"/>
                </a:cubicBezTo>
                <a:lnTo>
                  <a:pt x="12868" y="3167529"/>
                </a:lnTo>
                <a:lnTo>
                  <a:pt x="12868" y="3160004"/>
                </a:lnTo>
                <a:lnTo>
                  <a:pt x="18678" y="3156289"/>
                </a:lnTo>
                <a:cubicBezTo>
                  <a:pt x="18678" y="3155242"/>
                  <a:pt x="18678" y="3154099"/>
                  <a:pt x="18678" y="3152765"/>
                </a:cubicBezTo>
                <a:lnTo>
                  <a:pt x="12106" y="3148764"/>
                </a:lnTo>
                <a:lnTo>
                  <a:pt x="12106" y="3141526"/>
                </a:lnTo>
                <a:lnTo>
                  <a:pt x="18392" y="3137716"/>
                </a:lnTo>
                <a:lnTo>
                  <a:pt x="18392" y="2913116"/>
                </a:lnTo>
                <a:lnTo>
                  <a:pt x="12487" y="2909116"/>
                </a:lnTo>
                <a:cubicBezTo>
                  <a:pt x="19726" y="2906830"/>
                  <a:pt x="18773" y="2901400"/>
                  <a:pt x="18678" y="2895114"/>
                </a:cubicBezTo>
                <a:lnTo>
                  <a:pt x="12392" y="2890828"/>
                </a:lnTo>
                <a:lnTo>
                  <a:pt x="12392" y="2876254"/>
                </a:lnTo>
                <a:lnTo>
                  <a:pt x="18488" y="2872445"/>
                </a:lnTo>
                <a:lnTo>
                  <a:pt x="18488" y="2843107"/>
                </a:lnTo>
                <a:lnTo>
                  <a:pt x="12106" y="2839202"/>
                </a:lnTo>
                <a:lnTo>
                  <a:pt x="12106" y="2828344"/>
                </a:lnTo>
                <a:lnTo>
                  <a:pt x="18869" y="2824248"/>
                </a:lnTo>
                <a:lnTo>
                  <a:pt x="18869" y="2739475"/>
                </a:lnTo>
                <a:cubicBezTo>
                  <a:pt x="31632" y="2733570"/>
                  <a:pt x="22774" y="2714139"/>
                  <a:pt x="25155" y="2702804"/>
                </a:cubicBezTo>
                <a:cubicBezTo>
                  <a:pt x="9725" y="2695946"/>
                  <a:pt x="25822" y="2695565"/>
                  <a:pt x="25155" y="2688231"/>
                </a:cubicBezTo>
                <a:lnTo>
                  <a:pt x="18964" y="2684326"/>
                </a:lnTo>
                <a:lnTo>
                  <a:pt x="18964" y="2629176"/>
                </a:lnTo>
                <a:lnTo>
                  <a:pt x="25346" y="2625366"/>
                </a:lnTo>
                <a:lnTo>
                  <a:pt x="25346" y="2614412"/>
                </a:lnTo>
                <a:lnTo>
                  <a:pt x="18583" y="2610221"/>
                </a:lnTo>
                <a:lnTo>
                  <a:pt x="18583" y="2592124"/>
                </a:lnTo>
                <a:cubicBezTo>
                  <a:pt x="9915" y="2586789"/>
                  <a:pt x="9915" y="2586504"/>
                  <a:pt x="17821" y="2581741"/>
                </a:cubicBezTo>
                <a:cubicBezTo>
                  <a:pt x="11820" y="2576312"/>
                  <a:pt x="9153" y="2574693"/>
                  <a:pt x="18678" y="2570026"/>
                </a:cubicBezTo>
                <a:lnTo>
                  <a:pt x="18678" y="2566502"/>
                </a:lnTo>
                <a:lnTo>
                  <a:pt x="12487" y="2562691"/>
                </a:lnTo>
                <a:lnTo>
                  <a:pt x="18488" y="2558976"/>
                </a:lnTo>
                <a:lnTo>
                  <a:pt x="18488" y="2522210"/>
                </a:lnTo>
                <a:lnTo>
                  <a:pt x="12678" y="2518210"/>
                </a:lnTo>
                <a:cubicBezTo>
                  <a:pt x="22203" y="2515162"/>
                  <a:pt x="17726" y="2504970"/>
                  <a:pt x="18773" y="2496874"/>
                </a:cubicBezTo>
                <a:lnTo>
                  <a:pt x="25155" y="2492683"/>
                </a:lnTo>
                <a:lnTo>
                  <a:pt x="25155" y="2485444"/>
                </a:lnTo>
                <a:lnTo>
                  <a:pt x="18869" y="2481634"/>
                </a:lnTo>
                <a:lnTo>
                  <a:pt x="18869" y="2474394"/>
                </a:lnTo>
                <a:lnTo>
                  <a:pt x="25250" y="2470489"/>
                </a:lnTo>
                <a:lnTo>
                  <a:pt x="25250" y="2408005"/>
                </a:lnTo>
                <a:cubicBezTo>
                  <a:pt x="22393" y="2404671"/>
                  <a:pt x="11439" y="2408005"/>
                  <a:pt x="12201" y="2401909"/>
                </a:cubicBezTo>
                <a:cubicBezTo>
                  <a:pt x="11058" y="2397718"/>
                  <a:pt x="26394" y="2399337"/>
                  <a:pt x="25346" y="2396099"/>
                </a:cubicBezTo>
                <a:cubicBezTo>
                  <a:pt x="23631" y="2386574"/>
                  <a:pt x="30394" y="2372001"/>
                  <a:pt x="19726" y="2367524"/>
                </a:cubicBezTo>
                <a:cubicBezTo>
                  <a:pt x="18583" y="2358942"/>
                  <a:pt x="18269" y="2350265"/>
                  <a:pt x="18773" y="2341616"/>
                </a:cubicBezTo>
                <a:lnTo>
                  <a:pt x="12678" y="2337616"/>
                </a:lnTo>
                <a:lnTo>
                  <a:pt x="18773" y="2333805"/>
                </a:lnTo>
                <a:lnTo>
                  <a:pt x="18773" y="2241794"/>
                </a:lnTo>
                <a:lnTo>
                  <a:pt x="12392" y="2237984"/>
                </a:lnTo>
                <a:lnTo>
                  <a:pt x="12392" y="2230745"/>
                </a:lnTo>
                <a:lnTo>
                  <a:pt x="18583" y="2226840"/>
                </a:lnTo>
                <a:cubicBezTo>
                  <a:pt x="19821" y="2223602"/>
                  <a:pt x="16869" y="2221887"/>
                  <a:pt x="13535" y="2220363"/>
                </a:cubicBezTo>
                <a:cubicBezTo>
                  <a:pt x="10296" y="2212648"/>
                  <a:pt x="13535" y="2201980"/>
                  <a:pt x="12297" y="2193788"/>
                </a:cubicBezTo>
                <a:lnTo>
                  <a:pt x="18392" y="2190359"/>
                </a:lnTo>
                <a:lnTo>
                  <a:pt x="12487" y="2186359"/>
                </a:lnTo>
                <a:lnTo>
                  <a:pt x="12487" y="2120255"/>
                </a:lnTo>
                <a:lnTo>
                  <a:pt x="18773" y="2116350"/>
                </a:lnTo>
                <a:lnTo>
                  <a:pt x="18773" y="2109206"/>
                </a:lnTo>
                <a:lnTo>
                  <a:pt x="12487" y="2105301"/>
                </a:lnTo>
                <a:cubicBezTo>
                  <a:pt x="23441" y="2101872"/>
                  <a:pt x="17345" y="2088156"/>
                  <a:pt x="18773" y="2079583"/>
                </a:cubicBezTo>
                <a:cubicBezTo>
                  <a:pt x="9915" y="2074154"/>
                  <a:pt x="9915" y="2073964"/>
                  <a:pt x="18773" y="2068725"/>
                </a:cubicBezTo>
                <a:lnTo>
                  <a:pt x="18773" y="2036530"/>
                </a:lnTo>
                <a:lnTo>
                  <a:pt x="25631" y="2032244"/>
                </a:lnTo>
                <a:lnTo>
                  <a:pt x="25631" y="2025100"/>
                </a:lnTo>
                <a:lnTo>
                  <a:pt x="32299" y="2021005"/>
                </a:lnTo>
                <a:lnTo>
                  <a:pt x="32299" y="2017480"/>
                </a:lnTo>
                <a:lnTo>
                  <a:pt x="25536" y="2013385"/>
                </a:lnTo>
                <a:lnTo>
                  <a:pt x="25536" y="1899656"/>
                </a:lnTo>
                <a:lnTo>
                  <a:pt x="19440" y="1895655"/>
                </a:lnTo>
                <a:cubicBezTo>
                  <a:pt x="18107" y="1892417"/>
                  <a:pt x="21345" y="1890798"/>
                  <a:pt x="24679" y="1889178"/>
                </a:cubicBezTo>
                <a:cubicBezTo>
                  <a:pt x="25155" y="1887083"/>
                  <a:pt x="21440" y="1886607"/>
                  <a:pt x="19536" y="1884893"/>
                </a:cubicBezTo>
                <a:lnTo>
                  <a:pt x="19536" y="1844887"/>
                </a:lnTo>
                <a:lnTo>
                  <a:pt x="12773" y="1840601"/>
                </a:lnTo>
                <a:lnTo>
                  <a:pt x="12773" y="1833362"/>
                </a:lnTo>
                <a:lnTo>
                  <a:pt x="19250" y="1829457"/>
                </a:lnTo>
                <a:lnTo>
                  <a:pt x="19250" y="1825933"/>
                </a:lnTo>
                <a:lnTo>
                  <a:pt x="25536" y="1822123"/>
                </a:lnTo>
                <a:lnTo>
                  <a:pt x="25536" y="1814693"/>
                </a:lnTo>
                <a:cubicBezTo>
                  <a:pt x="18583" y="1811931"/>
                  <a:pt x="16869" y="1807549"/>
                  <a:pt x="24965" y="1804215"/>
                </a:cubicBezTo>
                <a:cubicBezTo>
                  <a:pt x="25927" y="1799386"/>
                  <a:pt x="26213" y="1794452"/>
                  <a:pt x="25822" y="1789547"/>
                </a:cubicBezTo>
                <a:lnTo>
                  <a:pt x="19536" y="1785356"/>
                </a:lnTo>
                <a:lnTo>
                  <a:pt x="19536" y="1763353"/>
                </a:lnTo>
                <a:lnTo>
                  <a:pt x="25441" y="1759639"/>
                </a:lnTo>
                <a:lnTo>
                  <a:pt x="19155" y="1755733"/>
                </a:lnTo>
                <a:lnTo>
                  <a:pt x="19155" y="1722682"/>
                </a:lnTo>
                <a:cubicBezTo>
                  <a:pt x="16297" y="1719443"/>
                  <a:pt x="-6563" y="1722682"/>
                  <a:pt x="3057" y="1717157"/>
                </a:cubicBezTo>
                <a:cubicBezTo>
                  <a:pt x="10772" y="1717157"/>
                  <a:pt x="22774" y="1718586"/>
                  <a:pt x="18678" y="1707632"/>
                </a:cubicBezTo>
                <a:cubicBezTo>
                  <a:pt x="10963" y="1705537"/>
                  <a:pt x="13439" y="1699821"/>
                  <a:pt x="12011" y="1694011"/>
                </a:cubicBezTo>
                <a:lnTo>
                  <a:pt x="18773" y="1689630"/>
                </a:lnTo>
                <a:lnTo>
                  <a:pt x="12773" y="1685820"/>
                </a:lnTo>
                <a:lnTo>
                  <a:pt x="12773" y="1590570"/>
                </a:lnTo>
                <a:lnTo>
                  <a:pt x="19345" y="1586569"/>
                </a:lnTo>
                <a:lnTo>
                  <a:pt x="19345" y="1549993"/>
                </a:lnTo>
                <a:lnTo>
                  <a:pt x="25441" y="1546183"/>
                </a:lnTo>
                <a:lnTo>
                  <a:pt x="25441" y="1535325"/>
                </a:lnTo>
                <a:cubicBezTo>
                  <a:pt x="23250" y="1533705"/>
                  <a:pt x="21440" y="1532468"/>
                  <a:pt x="19631" y="1531324"/>
                </a:cubicBezTo>
                <a:lnTo>
                  <a:pt x="25346" y="1528086"/>
                </a:lnTo>
                <a:lnTo>
                  <a:pt x="25346" y="1520275"/>
                </a:lnTo>
                <a:lnTo>
                  <a:pt x="19440" y="1516370"/>
                </a:lnTo>
                <a:lnTo>
                  <a:pt x="19440" y="1501797"/>
                </a:lnTo>
                <a:lnTo>
                  <a:pt x="25727" y="1497987"/>
                </a:lnTo>
                <a:lnTo>
                  <a:pt x="25727" y="1483414"/>
                </a:lnTo>
                <a:lnTo>
                  <a:pt x="32013" y="1479508"/>
                </a:lnTo>
                <a:lnTo>
                  <a:pt x="25727" y="1475603"/>
                </a:lnTo>
                <a:cubicBezTo>
                  <a:pt x="25727" y="1474174"/>
                  <a:pt x="25727" y="1473031"/>
                  <a:pt x="26394" y="1471793"/>
                </a:cubicBezTo>
                <a:cubicBezTo>
                  <a:pt x="37538" y="1467792"/>
                  <a:pt x="30489" y="1451695"/>
                  <a:pt x="32299" y="1443218"/>
                </a:cubicBezTo>
                <a:cubicBezTo>
                  <a:pt x="23441" y="1437884"/>
                  <a:pt x="23441" y="1437503"/>
                  <a:pt x="32299" y="1432264"/>
                </a:cubicBezTo>
                <a:lnTo>
                  <a:pt x="32299" y="1405975"/>
                </a:lnTo>
                <a:lnTo>
                  <a:pt x="39062" y="1401880"/>
                </a:lnTo>
                <a:lnTo>
                  <a:pt x="39062" y="1379972"/>
                </a:lnTo>
                <a:lnTo>
                  <a:pt x="45348" y="1376067"/>
                </a:lnTo>
                <a:lnTo>
                  <a:pt x="39443" y="1372352"/>
                </a:lnTo>
                <a:lnTo>
                  <a:pt x="39443" y="1364827"/>
                </a:lnTo>
                <a:lnTo>
                  <a:pt x="45253" y="1361589"/>
                </a:lnTo>
                <a:cubicBezTo>
                  <a:pt x="45253" y="1359684"/>
                  <a:pt x="45253" y="1357303"/>
                  <a:pt x="45824" y="1354635"/>
                </a:cubicBezTo>
                <a:lnTo>
                  <a:pt x="39538" y="1350254"/>
                </a:lnTo>
                <a:lnTo>
                  <a:pt x="39538" y="1317774"/>
                </a:lnTo>
                <a:lnTo>
                  <a:pt x="32871" y="1313583"/>
                </a:lnTo>
                <a:cubicBezTo>
                  <a:pt x="32871" y="1312535"/>
                  <a:pt x="32871" y="1311297"/>
                  <a:pt x="32871" y="1309963"/>
                </a:cubicBezTo>
                <a:lnTo>
                  <a:pt x="26489" y="1306058"/>
                </a:lnTo>
                <a:lnTo>
                  <a:pt x="33061" y="1302058"/>
                </a:lnTo>
                <a:lnTo>
                  <a:pt x="33061" y="1228811"/>
                </a:lnTo>
                <a:lnTo>
                  <a:pt x="45634" y="1221762"/>
                </a:lnTo>
                <a:cubicBezTo>
                  <a:pt x="45634" y="1219857"/>
                  <a:pt x="45634" y="1217476"/>
                  <a:pt x="46205" y="1214523"/>
                </a:cubicBezTo>
                <a:lnTo>
                  <a:pt x="52206" y="1210427"/>
                </a:lnTo>
                <a:lnTo>
                  <a:pt x="52206" y="1203188"/>
                </a:lnTo>
                <a:lnTo>
                  <a:pt x="46205" y="1199378"/>
                </a:lnTo>
                <a:lnTo>
                  <a:pt x="46205" y="1192330"/>
                </a:lnTo>
                <a:lnTo>
                  <a:pt x="39538" y="1188329"/>
                </a:lnTo>
                <a:lnTo>
                  <a:pt x="39538" y="1184710"/>
                </a:lnTo>
                <a:lnTo>
                  <a:pt x="45824" y="1180899"/>
                </a:lnTo>
                <a:lnTo>
                  <a:pt x="45824" y="1162421"/>
                </a:lnTo>
                <a:cubicBezTo>
                  <a:pt x="43824" y="1160993"/>
                  <a:pt x="40967" y="1160611"/>
                  <a:pt x="40300" y="1158421"/>
                </a:cubicBezTo>
                <a:cubicBezTo>
                  <a:pt x="45824" y="1155182"/>
                  <a:pt x="45824" y="1155182"/>
                  <a:pt x="39824" y="1151658"/>
                </a:cubicBezTo>
                <a:lnTo>
                  <a:pt x="39824" y="1104033"/>
                </a:lnTo>
                <a:lnTo>
                  <a:pt x="33061" y="1099746"/>
                </a:lnTo>
                <a:lnTo>
                  <a:pt x="33061" y="1082125"/>
                </a:lnTo>
                <a:lnTo>
                  <a:pt x="26394" y="1078125"/>
                </a:lnTo>
                <a:lnTo>
                  <a:pt x="26394" y="1030500"/>
                </a:lnTo>
                <a:lnTo>
                  <a:pt x="33156" y="1026404"/>
                </a:lnTo>
                <a:lnTo>
                  <a:pt x="33156" y="1004496"/>
                </a:lnTo>
                <a:cubicBezTo>
                  <a:pt x="38490" y="1002592"/>
                  <a:pt x="41348" y="998305"/>
                  <a:pt x="38586" y="993161"/>
                </a:cubicBezTo>
                <a:lnTo>
                  <a:pt x="33823" y="990399"/>
                </a:lnTo>
                <a:cubicBezTo>
                  <a:pt x="30965" y="984018"/>
                  <a:pt x="34966" y="977255"/>
                  <a:pt x="31918" y="971349"/>
                </a:cubicBezTo>
                <a:lnTo>
                  <a:pt x="26870" y="967825"/>
                </a:lnTo>
                <a:lnTo>
                  <a:pt x="26870" y="946013"/>
                </a:lnTo>
                <a:lnTo>
                  <a:pt x="20107" y="941822"/>
                </a:lnTo>
                <a:lnTo>
                  <a:pt x="20107" y="916105"/>
                </a:lnTo>
                <a:lnTo>
                  <a:pt x="26584" y="912199"/>
                </a:lnTo>
                <a:lnTo>
                  <a:pt x="26584" y="882958"/>
                </a:lnTo>
                <a:lnTo>
                  <a:pt x="33347" y="878767"/>
                </a:lnTo>
                <a:lnTo>
                  <a:pt x="33347" y="868003"/>
                </a:lnTo>
                <a:cubicBezTo>
                  <a:pt x="46015" y="860478"/>
                  <a:pt x="38205" y="836761"/>
                  <a:pt x="38681" y="823331"/>
                </a:cubicBezTo>
                <a:lnTo>
                  <a:pt x="34014" y="820759"/>
                </a:lnTo>
                <a:cubicBezTo>
                  <a:pt x="32394" y="815711"/>
                  <a:pt x="31442" y="811806"/>
                  <a:pt x="39824" y="809615"/>
                </a:cubicBezTo>
                <a:lnTo>
                  <a:pt x="33347" y="805519"/>
                </a:lnTo>
                <a:lnTo>
                  <a:pt x="39443" y="801709"/>
                </a:lnTo>
                <a:cubicBezTo>
                  <a:pt x="27822" y="797614"/>
                  <a:pt x="34871" y="781802"/>
                  <a:pt x="33061" y="772277"/>
                </a:cubicBezTo>
                <a:cubicBezTo>
                  <a:pt x="52111" y="764371"/>
                  <a:pt x="20964" y="761990"/>
                  <a:pt x="39443" y="753989"/>
                </a:cubicBezTo>
                <a:lnTo>
                  <a:pt x="39443" y="687314"/>
                </a:lnTo>
                <a:lnTo>
                  <a:pt x="33252" y="683599"/>
                </a:lnTo>
                <a:lnTo>
                  <a:pt x="39538" y="679789"/>
                </a:lnTo>
                <a:lnTo>
                  <a:pt x="39538" y="643023"/>
                </a:lnTo>
                <a:lnTo>
                  <a:pt x="33442" y="639022"/>
                </a:lnTo>
                <a:lnTo>
                  <a:pt x="38490" y="636260"/>
                </a:lnTo>
                <a:cubicBezTo>
                  <a:pt x="42967" y="530723"/>
                  <a:pt x="39443" y="467096"/>
                  <a:pt x="38490" y="446998"/>
                </a:cubicBezTo>
                <a:cubicBezTo>
                  <a:pt x="30680" y="442331"/>
                  <a:pt x="30680" y="441950"/>
                  <a:pt x="39347" y="436711"/>
                </a:cubicBezTo>
                <a:lnTo>
                  <a:pt x="39347" y="421947"/>
                </a:lnTo>
                <a:lnTo>
                  <a:pt x="33061" y="418137"/>
                </a:lnTo>
                <a:lnTo>
                  <a:pt x="33061" y="370512"/>
                </a:lnTo>
                <a:lnTo>
                  <a:pt x="26394" y="366607"/>
                </a:lnTo>
                <a:cubicBezTo>
                  <a:pt x="26394" y="365274"/>
                  <a:pt x="26394" y="364035"/>
                  <a:pt x="26394" y="362988"/>
                </a:cubicBezTo>
                <a:lnTo>
                  <a:pt x="32204" y="359177"/>
                </a:lnTo>
                <a:cubicBezTo>
                  <a:pt x="20107" y="357082"/>
                  <a:pt x="27060" y="299837"/>
                  <a:pt x="27155" y="274024"/>
                </a:cubicBezTo>
                <a:lnTo>
                  <a:pt x="32204" y="271167"/>
                </a:lnTo>
                <a:lnTo>
                  <a:pt x="32204" y="160772"/>
                </a:lnTo>
                <a:lnTo>
                  <a:pt x="38966" y="156486"/>
                </a:lnTo>
                <a:lnTo>
                  <a:pt x="38966" y="64474"/>
                </a:lnTo>
                <a:lnTo>
                  <a:pt x="32585" y="60664"/>
                </a:lnTo>
                <a:lnTo>
                  <a:pt x="32585" y="-105"/>
                </a:lnTo>
                <a:lnTo>
                  <a:pt x="190319" y="-105"/>
                </a:lnTo>
                <a:lnTo>
                  <a:pt x="190319" y="9420"/>
                </a:lnTo>
                <a:cubicBezTo>
                  <a:pt x="180880" y="10172"/>
                  <a:pt x="171983" y="14173"/>
                  <a:pt x="165173" y="20755"/>
                </a:cubicBezTo>
                <a:cubicBezTo>
                  <a:pt x="170202" y="24117"/>
                  <a:pt x="175641" y="26803"/>
                  <a:pt x="181365" y="28755"/>
                </a:cubicBezTo>
                <a:cubicBezTo>
                  <a:pt x="190033" y="24279"/>
                  <a:pt x="190890" y="24279"/>
                  <a:pt x="199844" y="28755"/>
                </a:cubicBezTo>
                <a:cubicBezTo>
                  <a:pt x="208607" y="28755"/>
                  <a:pt x="218894" y="26851"/>
                  <a:pt x="226323" y="32375"/>
                </a:cubicBezTo>
                <a:cubicBezTo>
                  <a:pt x="237944" y="27708"/>
                  <a:pt x="251469" y="21326"/>
                  <a:pt x="262518" y="30756"/>
                </a:cubicBezTo>
                <a:lnTo>
                  <a:pt x="262518" y="41043"/>
                </a:lnTo>
                <a:cubicBezTo>
                  <a:pt x="257280" y="46091"/>
                  <a:pt x="247945" y="48472"/>
                  <a:pt x="243468" y="53330"/>
                </a:cubicBezTo>
                <a:cubicBezTo>
                  <a:pt x="282521" y="56187"/>
                  <a:pt x="323669" y="53806"/>
                  <a:pt x="360816" y="63902"/>
                </a:cubicBezTo>
                <a:lnTo>
                  <a:pt x="360816" y="67427"/>
                </a:lnTo>
                <a:cubicBezTo>
                  <a:pt x="375485" y="71046"/>
                  <a:pt x="393963" y="63426"/>
                  <a:pt x="409870" y="62093"/>
                </a:cubicBezTo>
                <a:cubicBezTo>
                  <a:pt x="427206" y="51806"/>
                  <a:pt x="445970" y="57045"/>
                  <a:pt x="463877" y="61426"/>
                </a:cubicBezTo>
                <a:cubicBezTo>
                  <a:pt x="478260" y="52758"/>
                  <a:pt x="499786" y="64093"/>
                  <a:pt x="514931" y="54949"/>
                </a:cubicBezTo>
                <a:cubicBezTo>
                  <a:pt x="524456" y="53997"/>
                  <a:pt x="524456" y="56283"/>
                  <a:pt x="525313" y="59426"/>
                </a:cubicBezTo>
                <a:lnTo>
                  <a:pt x="534838" y="65808"/>
                </a:lnTo>
                <a:cubicBezTo>
                  <a:pt x="539867" y="66179"/>
                  <a:pt x="544868" y="64836"/>
                  <a:pt x="549030" y="61998"/>
                </a:cubicBezTo>
                <a:cubicBezTo>
                  <a:pt x="554736" y="62036"/>
                  <a:pt x="560279" y="63902"/>
                  <a:pt x="564842" y="67332"/>
                </a:cubicBezTo>
                <a:lnTo>
                  <a:pt x="564842" y="75428"/>
                </a:lnTo>
                <a:lnTo>
                  <a:pt x="574367" y="77238"/>
                </a:lnTo>
                <a:lnTo>
                  <a:pt x="597798" y="64093"/>
                </a:lnTo>
                <a:lnTo>
                  <a:pt x="597798" y="53711"/>
                </a:lnTo>
                <a:cubicBezTo>
                  <a:pt x="583606" y="41805"/>
                  <a:pt x="566747" y="43710"/>
                  <a:pt x="547887" y="43138"/>
                </a:cubicBezTo>
                <a:cubicBezTo>
                  <a:pt x="539410" y="37709"/>
                  <a:pt x="531219" y="32946"/>
                  <a:pt x="522360" y="39805"/>
                </a:cubicBezTo>
                <a:cubicBezTo>
                  <a:pt x="509692" y="26565"/>
                  <a:pt x="555126" y="34661"/>
                  <a:pt x="561984" y="32565"/>
                </a:cubicBezTo>
                <a:cubicBezTo>
                  <a:pt x="572147" y="41633"/>
                  <a:pt x="587292" y="42271"/>
                  <a:pt x="598179" y="34089"/>
                </a:cubicBezTo>
                <a:cubicBezTo>
                  <a:pt x="598179" y="32661"/>
                  <a:pt x="597608" y="31422"/>
                  <a:pt x="597322" y="30280"/>
                </a:cubicBezTo>
                <a:lnTo>
                  <a:pt x="585321" y="23612"/>
                </a:lnTo>
                <a:lnTo>
                  <a:pt x="591226" y="19707"/>
                </a:lnTo>
                <a:cubicBezTo>
                  <a:pt x="591226" y="18659"/>
                  <a:pt x="591226" y="17516"/>
                  <a:pt x="591226" y="16183"/>
                </a:cubicBezTo>
                <a:lnTo>
                  <a:pt x="597798" y="12277"/>
                </a:lnTo>
                <a:lnTo>
                  <a:pt x="597798" y="-581"/>
                </a:lnTo>
                <a:lnTo>
                  <a:pt x="610943" y="-581"/>
                </a:lnTo>
                <a:lnTo>
                  <a:pt x="610943" y="12277"/>
                </a:lnTo>
                <a:lnTo>
                  <a:pt x="617420" y="16087"/>
                </a:lnTo>
                <a:lnTo>
                  <a:pt x="617420" y="38185"/>
                </a:lnTo>
                <a:cubicBezTo>
                  <a:pt x="606371" y="41614"/>
                  <a:pt x="612372" y="55235"/>
                  <a:pt x="610943" y="63902"/>
                </a:cubicBezTo>
                <a:lnTo>
                  <a:pt x="616277" y="66855"/>
                </a:lnTo>
                <a:cubicBezTo>
                  <a:pt x="617896" y="81714"/>
                  <a:pt x="618182" y="142579"/>
                  <a:pt x="616277" y="167535"/>
                </a:cubicBezTo>
                <a:lnTo>
                  <a:pt x="611705" y="170106"/>
                </a:lnTo>
                <a:cubicBezTo>
                  <a:pt x="612752" y="173917"/>
                  <a:pt x="619896" y="175155"/>
                  <a:pt x="623421" y="178012"/>
                </a:cubicBezTo>
                <a:lnTo>
                  <a:pt x="617039" y="181917"/>
                </a:lnTo>
                <a:lnTo>
                  <a:pt x="617039" y="189156"/>
                </a:lnTo>
                <a:lnTo>
                  <a:pt x="623516" y="192967"/>
                </a:lnTo>
                <a:lnTo>
                  <a:pt x="623516" y="237162"/>
                </a:lnTo>
                <a:cubicBezTo>
                  <a:pt x="618839" y="240944"/>
                  <a:pt x="612953" y="242906"/>
                  <a:pt x="606942" y="242687"/>
                </a:cubicBezTo>
                <a:lnTo>
                  <a:pt x="591512" y="233162"/>
                </a:lnTo>
                <a:lnTo>
                  <a:pt x="597322" y="229542"/>
                </a:lnTo>
                <a:lnTo>
                  <a:pt x="597322" y="222303"/>
                </a:lnTo>
                <a:cubicBezTo>
                  <a:pt x="587797" y="215731"/>
                  <a:pt x="578272" y="229828"/>
                  <a:pt x="567890" y="220589"/>
                </a:cubicBezTo>
                <a:lnTo>
                  <a:pt x="561698" y="220589"/>
                </a:lnTo>
                <a:cubicBezTo>
                  <a:pt x="555602" y="219255"/>
                  <a:pt x="560175" y="214779"/>
                  <a:pt x="554650" y="213255"/>
                </a:cubicBezTo>
                <a:lnTo>
                  <a:pt x="538172" y="213255"/>
                </a:lnTo>
                <a:lnTo>
                  <a:pt x="538172" y="207635"/>
                </a:lnTo>
                <a:cubicBezTo>
                  <a:pt x="509597" y="193728"/>
                  <a:pt x="477688" y="203253"/>
                  <a:pt x="446256" y="198110"/>
                </a:cubicBezTo>
                <a:cubicBezTo>
                  <a:pt x="444065" y="190680"/>
                  <a:pt x="425872" y="198110"/>
                  <a:pt x="420538" y="188585"/>
                </a:cubicBezTo>
                <a:cubicBezTo>
                  <a:pt x="450447" y="180394"/>
                  <a:pt x="479688" y="190014"/>
                  <a:pt x="509501" y="183442"/>
                </a:cubicBezTo>
                <a:cubicBezTo>
                  <a:pt x="511626" y="189061"/>
                  <a:pt x="516617" y="193100"/>
                  <a:pt x="522551" y="194014"/>
                </a:cubicBezTo>
                <a:cubicBezTo>
                  <a:pt x="531590" y="188033"/>
                  <a:pt x="542458" y="185470"/>
                  <a:pt x="553221" y="186775"/>
                </a:cubicBezTo>
                <a:lnTo>
                  <a:pt x="561032" y="190490"/>
                </a:lnTo>
                <a:cubicBezTo>
                  <a:pt x="573414" y="181727"/>
                  <a:pt x="586749" y="192681"/>
                  <a:pt x="600465" y="190490"/>
                </a:cubicBezTo>
                <a:cubicBezTo>
                  <a:pt x="615039" y="174583"/>
                  <a:pt x="559984" y="183442"/>
                  <a:pt x="557889" y="168392"/>
                </a:cubicBezTo>
                <a:cubicBezTo>
                  <a:pt x="571795" y="168392"/>
                  <a:pt x="584749" y="177917"/>
                  <a:pt x="597131" y="166678"/>
                </a:cubicBezTo>
                <a:lnTo>
                  <a:pt x="597131" y="151914"/>
                </a:lnTo>
                <a:lnTo>
                  <a:pt x="591035" y="148104"/>
                </a:lnTo>
                <a:lnTo>
                  <a:pt x="603704" y="140579"/>
                </a:lnTo>
                <a:cubicBezTo>
                  <a:pt x="595227" y="138293"/>
                  <a:pt x="598370" y="131054"/>
                  <a:pt x="596560" y="125530"/>
                </a:cubicBezTo>
                <a:cubicBezTo>
                  <a:pt x="592274" y="124453"/>
                  <a:pt x="589674" y="120110"/>
                  <a:pt x="590750" y="115824"/>
                </a:cubicBezTo>
                <a:cubicBezTo>
                  <a:pt x="590845" y="115433"/>
                  <a:pt x="590978" y="115042"/>
                  <a:pt x="591131" y="114671"/>
                </a:cubicBezTo>
                <a:lnTo>
                  <a:pt x="596846" y="111527"/>
                </a:lnTo>
                <a:lnTo>
                  <a:pt x="596846" y="104003"/>
                </a:lnTo>
                <a:lnTo>
                  <a:pt x="591321" y="100288"/>
                </a:lnTo>
                <a:lnTo>
                  <a:pt x="597227" y="96478"/>
                </a:lnTo>
                <a:lnTo>
                  <a:pt x="597227" y="88858"/>
                </a:lnTo>
                <a:lnTo>
                  <a:pt x="585702" y="83619"/>
                </a:lnTo>
                <a:cubicBezTo>
                  <a:pt x="587226" y="83619"/>
                  <a:pt x="586654" y="83619"/>
                  <a:pt x="585702" y="83619"/>
                </a:cubicBezTo>
                <a:lnTo>
                  <a:pt x="585702" y="83619"/>
                </a:lnTo>
                <a:cubicBezTo>
                  <a:pt x="557127" y="82000"/>
                  <a:pt x="531314" y="92287"/>
                  <a:pt x="502453" y="83619"/>
                </a:cubicBezTo>
                <a:cubicBezTo>
                  <a:pt x="496929" y="81429"/>
                  <a:pt x="491976" y="75904"/>
                  <a:pt x="485689" y="76095"/>
                </a:cubicBezTo>
                <a:lnTo>
                  <a:pt x="485689" y="70570"/>
                </a:lnTo>
                <a:cubicBezTo>
                  <a:pt x="451304" y="59426"/>
                  <a:pt x="408060" y="80762"/>
                  <a:pt x="370437" y="76285"/>
                </a:cubicBezTo>
                <a:cubicBezTo>
                  <a:pt x="356054" y="87144"/>
                  <a:pt x="344624" y="72094"/>
                  <a:pt x="330146" y="72380"/>
                </a:cubicBezTo>
                <a:lnTo>
                  <a:pt x="320621" y="65141"/>
                </a:lnTo>
                <a:cubicBezTo>
                  <a:pt x="286997" y="68856"/>
                  <a:pt x="253946" y="55616"/>
                  <a:pt x="217560" y="62379"/>
                </a:cubicBezTo>
                <a:cubicBezTo>
                  <a:pt x="216989" y="63712"/>
                  <a:pt x="216417" y="65331"/>
                  <a:pt x="215655" y="67332"/>
                </a:cubicBezTo>
                <a:lnTo>
                  <a:pt x="204511" y="73618"/>
                </a:lnTo>
                <a:cubicBezTo>
                  <a:pt x="211369" y="79047"/>
                  <a:pt x="231276" y="77047"/>
                  <a:pt x="239658" y="72571"/>
                </a:cubicBezTo>
                <a:cubicBezTo>
                  <a:pt x="247278" y="77524"/>
                  <a:pt x="257946" y="83619"/>
                  <a:pt x="264995" y="76285"/>
                </a:cubicBezTo>
                <a:lnTo>
                  <a:pt x="279758" y="76285"/>
                </a:lnTo>
                <a:lnTo>
                  <a:pt x="294617" y="85810"/>
                </a:lnTo>
                <a:cubicBezTo>
                  <a:pt x="294617" y="94002"/>
                  <a:pt x="314811" y="94192"/>
                  <a:pt x="321573" y="99526"/>
                </a:cubicBezTo>
                <a:cubicBezTo>
                  <a:pt x="321573" y="101146"/>
                  <a:pt x="321573" y="102384"/>
                  <a:pt x="321573" y="103527"/>
                </a:cubicBezTo>
                <a:cubicBezTo>
                  <a:pt x="301095" y="100193"/>
                  <a:pt x="275663" y="107432"/>
                  <a:pt x="252707" y="105241"/>
                </a:cubicBezTo>
                <a:cubicBezTo>
                  <a:pt x="245754" y="101622"/>
                  <a:pt x="252707" y="96955"/>
                  <a:pt x="248993" y="93049"/>
                </a:cubicBezTo>
                <a:cubicBezTo>
                  <a:pt x="240897" y="81429"/>
                  <a:pt x="224895" y="90192"/>
                  <a:pt x="216989" y="96192"/>
                </a:cubicBezTo>
                <a:cubicBezTo>
                  <a:pt x="221370" y="100288"/>
                  <a:pt x="234610" y="94669"/>
                  <a:pt x="235372" y="100288"/>
                </a:cubicBezTo>
                <a:cubicBezTo>
                  <a:pt x="232324" y="102002"/>
                  <a:pt x="229657" y="103527"/>
                  <a:pt x="229657" y="106384"/>
                </a:cubicBezTo>
                <a:cubicBezTo>
                  <a:pt x="227752" y="110385"/>
                  <a:pt x="216894" y="108670"/>
                  <a:pt x="212703" y="112194"/>
                </a:cubicBezTo>
                <a:cubicBezTo>
                  <a:pt x="206292" y="108622"/>
                  <a:pt x="198720" y="107737"/>
                  <a:pt x="191652" y="109718"/>
                </a:cubicBezTo>
                <a:cubicBezTo>
                  <a:pt x="191652" y="111242"/>
                  <a:pt x="190509" y="112861"/>
                  <a:pt x="189842" y="114671"/>
                </a:cubicBezTo>
                <a:lnTo>
                  <a:pt x="184413" y="118290"/>
                </a:lnTo>
                <a:cubicBezTo>
                  <a:pt x="186318" y="121529"/>
                  <a:pt x="200987" y="117814"/>
                  <a:pt x="193938" y="123720"/>
                </a:cubicBezTo>
                <a:cubicBezTo>
                  <a:pt x="156791" y="124291"/>
                  <a:pt x="203463" y="127720"/>
                  <a:pt x="212988" y="138007"/>
                </a:cubicBezTo>
                <a:cubicBezTo>
                  <a:pt x="217865" y="137626"/>
                  <a:pt x="222713" y="139055"/>
                  <a:pt x="226609" y="142008"/>
                </a:cubicBezTo>
                <a:cubicBezTo>
                  <a:pt x="261661" y="148961"/>
                  <a:pt x="301475" y="139150"/>
                  <a:pt x="334908" y="151533"/>
                </a:cubicBezTo>
                <a:lnTo>
                  <a:pt x="328717" y="155438"/>
                </a:lnTo>
                <a:lnTo>
                  <a:pt x="328717" y="162582"/>
                </a:lnTo>
                <a:cubicBezTo>
                  <a:pt x="309667" y="173535"/>
                  <a:pt x="264899" y="149342"/>
                  <a:pt x="256137" y="169440"/>
                </a:cubicBezTo>
                <a:lnTo>
                  <a:pt x="246612" y="175631"/>
                </a:lnTo>
                <a:cubicBezTo>
                  <a:pt x="242421" y="175631"/>
                  <a:pt x="238991" y="175631"/>
                  <a:pt x="237087" y="177346"/>
                </a:cubicBezTo>
                <a:lnTo>
                  <a:pt x="243182" y="181251"/>
                </a:lnTo>
                <a:lnTo>
                  <a:pt x="243182" y="188299"/>
                </a:lnTo>
                <a:cubicBezTo>
                  <a:pt x="257851" y="191633"/>
                  <a:pt x="277568" y="184870"/>
                  <a:pt x="292522" y="179345"/>
                </a:cubicBezTo>
                <a:cubicBezTo>
                  <a:pt x="318144" y="185728"/>
                  <a:pt x="344147" y="185156"/>
                  <a:pt x="370151" y="190490"/>
                </a:cubicBezTo>
                <a:cubicBezTo>
                  <a:pt x="374913" y="187347"/>
                  <a:pt x="395868" y="182013"/>
                  <a:pt x="393773" y="192490"/>
                </a:cubicBezTo>
                <a:cubicBezTo>
                  <a:pt x="361864" y="202015"/>
                  <a:pt x="318811" y="199824"/>
                  <a:pt x="285950" y="194300"/>
                </a:cubicBezTo>
                <a:lnTo>
                  <a:pt x="269567" y="203158"/>
                </a:lnTo>
                <a:lnTo>
                  <a:pt x="269567" y="206968"/>
                </a:lnTo>
                <a:cubicBezTo>
                  <a:pt x="279092" y="210683"/>
                  <a:pt x="281568" y="209064"/>
                  <a:pt x="283188" y="203063"/>
                </a:cubicBezTo>
                <a:cubicBezTo>
                  <a:pt x="286140" y="200396"/>
                  <a:pt x="290998" y="201730"/>
                  <a:pt x="295094" y="201444"/>
                </a:cubicBezTo>
                <a:cubicBezTo>
                  <a:pt x="301952" y="200396"/>
                  <a:pt x="300809" y="205635"/>
                  <a:pt x="305571" y="208778"/>
                </a:cubicBezTo>
                <a:lnTo>
                  <a:pt x="312334" y="208778"/>
                </a:lnTo>
                <a:lnTo>
                  <a:pt x="321288" y="214112"/>
                </a:lnTo>
                <a:cubicBezTo>
                  <a:pt x="317858" y="218684"/>
                  <a:pt x="309953" y="214779"/>
                  <a:pt x="305000" y="216589"/>
                </a:cubicBezTo>
                <a:cubicBezTo>
                  <a:pt x="301095" y="220589"/>
                  <a:pt x="294141" y="219732"/>
                  <a:pt x="287760" y="219827"/>
                </a:cubicBezTo>
                <a:cubicBezTo>
                  <a:pt x="276139" y="212207"/>
                  <a:pt x="264709" y="214588"/>
                  <a:pt x="252898" y="208778"/>
                </a:cubicBezTo>
                <a:lnTo>
                  <a:pt x="244040" y="214112"/>
                </a:lnTo>
                <a:cubicBezTo>
                  <a:pt x="249393" y="218598"/>
                  <a:pt x="256108" y="221151"/>
                  <a:pt x="263090" y="221351"/>
                </a:cubicBezTo>
                <a:lnTo>
                  <a:pt x="263090" y="225447"/>
                </a:lnTo>
                <a:cubicBezTo>
                  <a:pt x="268900" y="227256"/>
                  <a:pt x="268900" y="227256"/>
                  <a:pt x="337289" y="227256"/>
                </a:cubicBezTo>
                <a:cubicBezTo>
                  <a:pt x="349672" y="235258"/>
                  <a:pt x="365864" y="226018"/>
                  <a:pt x="378152" y="234591"/>
                </a:cubicBezTo>
                <a:cubicBezTo>
                  <a:pt x="406727" y="236686"/>
                  <a:pt x="437397" y="220875"/>
                  <a:pt x="462924" y="241735"/>
                </a:cubicBezTo>
                <a:cubicBezTo>
                  <a:pt x="471116" y="236019"/>
                  <a:pt x="481974" y="241068"/>
                  <a:pt x="490166" y="234496"/>
                </a:cubicBezTo>
                <a:lnTo>
                  <a:pt x="493309" y="238782"/>
                </a:lnTo>
                <a:cubicBezTo>
                  <a:pt x="490547" y="242782"/>
                  <a:pt x="483784" y="244211"/>
                  <a:pt x="480069" y="248307"/>
                </a:cubicBezTo>
                <a:cubicBezTo>
                  <a:pt x="480069" y="248307"/>
                  <a:pt x="480069" y="249735"/>
                  <a:pt x="480069" y="250974"/>
                </a:cubicBezTo>
                <a:cubicBezTo>
                  <a:pt x="486241" y="254079"/>
                  <a:pt x="493519" y="254079"/>
                  <a:pt x="499691" y="250974"/>
                </a:cubicBezTo>
                <a:cubicBezTo>
                  <a:pt x="509787" y="246687"/>
                  <a:pt x="520169" y="254593"/>
                  <a:pt x="531219" y="253641"/>
                </a:cubicBezTo>
                <a:cubicBezTo>
                  <a:pt x="534648" y="259070"/>
                  <a:pt x="531219" y="264594"/>
                  <a:pt x="533409" y="269833"/>
                </a:cubicBezTo>
                <a:cubicBezTo>
                  <a:pt x="540582" y="271519"/>
                  <a:pt x="547983" y="271996"/>
                  <a:pt x="555317" y="271262"/>
                </a:cubicBezTo>
                <a:cubicBezTo>
                  <a:pt x="559432" y="268252"/>
                  <a:pt x="564547" y="266928"/>
                  <a:pt x="569604" y="267547"/>
                </a:cubicBezTo>
                <a:cubicBezTo>
                  <a:pt x="578177" y="249069"/>
                  <a:pt x="603799" y="257260"/>
                  <a:pt x="617991" y="262308"/>
                </a:cubicBezTo>
                <a:cubicBezTo>
                  <a:pt x="617991" y="270786"/>
                  <a:pt x="617991" y="279453"/>
                  <a:pt x="617991" y="287835"/>
                </a:cubicBezTo>
                <a:lnTo>
                  <a:pt x="612086" y="291741"/>
                </a:lnTo>
                <a:cubicBezTo>
                  <a:pt x="619896" y="293836"/>
                  <a:pt x="617896" y="301266"/>
                  <a:pt x="618468" y="306219"/>
                </a:cubicBezTo>
                <a:lnTo>
                  <a:pt x="612562" y="309457"/>
                </a:lnTo>
                <a:cubicBezTo>
                  <a:pt x="611505" y="318049"/>
                  <a:pt x="611219" y="326717"/>
                  <a:pt x="611705" y="335365"/>
                </a:cubicBezTo>
                <a:lnTo>
                  <a:pt x="605609" y="339366"/>
                </a:lnTo>
                <a:cubicBezTo>
                  <a:pt x="605609" y="340318"/>
                  <a:pt x="605609" y="341556"/>
                  <a:pt x="605609" y="342890"/>
                </a:cubicBezTo>
                <a:lnTo>
                  <a:pt x="612181" y="346890"/>
                </a:lnTo>
                <a:lnTo>
                  <a:pt x="612181" y="354034"/>
                </a:lnTo>
                <a:lnTo>
                  <a:pt x="618563" y="357939"/>
                </a:lnTo>
                <a:cubicBezTo>
                  <a:pt x="606752" y="362892"/>
                  <a:pt x="617706" y="373942"/>
                  <a:pt x="602465" y="378133"/>
                </a:cubicBezTo>
                <a:cubicBezTo>
                  <a:pt x="597417" y="374513"/>
                  <a:pt x="599227" y="371465"/>
                  <a:pt x="592464" y="368608"/>
                </a:cubicBezTo>
                <a:cubicBezTo>
                  <a:pt x="591798" y="365178"/>
                  <a:pt x="595131" y="355653"/>
                  <a:pt x="588369" y="356511"/>
                </a:cubicBezTo>
                <a:cubicBezTo>
                  <a:pt x="585416" y="356511"/>
                  <a:pt x="585892" y="359273"/>
                  <a:pt x="585987" y="361273"/>
                </a:cubicBezTo>
                <a:cubicBezTo>
                  <a:pt x="579987" y="364235"/>
                  <a:pt x="572938" y="364235"/>
                  <a:pt x="566937" y="361273"/>
                </a:cubicBezTo>
                <a:cubicBezTo>
                  <a:pt x="572367" y="351748"/>
                  <a:pt x="608943" y="353844"/>
                  <a:pt x="593131" y="346795"/>
                </a:cubicBezTo>
                <a:lnTo>
                  <a:pt x="599418" y="342890"/>
                </a:lnTo>
                <a:lnTo>
                  <a:pt x="599418" y="324602"/>
                </a:lnTo>
                <a:lnTo>
                  <a:pt x="593036" y="320697"/>
                </a:lnTo>
                <a:cubicBezTo>
                  <a:pt x="597608" y="317172"/>
                  <a:pt x="609038" y="320697"/>
                  <a:pt x="605418" y="313172"/>
                </a:cubicBezTo>
                <a:lnTo>
                  <a:pt x="595893" y="307933"/>
                </a:lnTo>
                <a:cubicBezTo>
                  <a:pt x="566461" y="305362"/>
                  <a:pt x="534171" y="320506"/>
                  <a:pt x="507215" y="306124"/>
                </a:cubicBezTo>
                <a:lnTo>
                  <a:pt x="507215" y="298789"/>
                </a:lnTo>
                <a:cubicBezTo>
                  <a:pt x="514455" y="295741"/>
                  <a:pt x="514550" y="295741"/>
                  <a:pt x="523122" y="300313"/>
                </a:cubicBezTo>
                <a:cubicBezTo>
                  <a:pt x="570747" y="290788"/>
                  <a:pt x="549602" y="298503"/>
                  <a:pt x="520074" y="279930"/>
                </a:cubicBezTo>
                <a:lnTo>
                  <a:pt x="520074" y="269167"/>
                </a:lnTo>
                <a:cubicBezTo>
                  <a:pt x="498643" y="250117"/>
                  <a:pt x="476164" y="265356"/>
                  <a:pt x="454638" y="273072"/>
                </a:cubicBezTo>
                <a:lnTo>
                  <a:pt x="454638" y="276691"/>
                </a:lnTo>
                <a:cubicBezTo>
                  <a:pt x="465020" y="281358"/>
                  <a:pt x="479498" y="274501"/>
                  <a:pt x="487785" y="285073"/>
                </a:cubicBezTo>
                <a:lnTo>
                  <a:pt x="484832" y="289455"/>
                </a:lnTo>
                <a:lnTo>
                  <a:pt x="467496" y="289455"/>
                </a:lnTo>
                <a:cubicBezTo>
                  <a:pt x="469211" y="287074"/>
                  <a:pt x="463210" y="284787"/>
                  <a:pt x="461781" y="287359"/>
                </a:cubicBezTo>
                <a:cubicBezTo>
                  <a:pt x="461781" y="288978"/>
                  <a:pt x="465020" y="289550"/>
                  <a:pt x="467496" y="289455"/>
                </a:cubicBezTo>
                <a:cubicBezTo>
                  <a:pt x="467496" y="289455"/>
                  <a:pt x="466544" y="289455"/>
                  <a:pt x="466258" y="289455"/>
                </a:cubicBezTo>
                <a:cubicBezTo>
                  <a:pt x="467487" y="292474"/>
                  <a:pt x="467972" y="295741"/>
                  <a:pt x="467687" y="298980"/>
                </a:cubicBezTo>
                <a:cubicBezTo>
                  <a:pt x="445684" y="309171"/>
                  <a:pt x="413204" y="305457"/>
                  <a:pt x="389487" y="302314"/>
                </a:cubicBezTo>
                <a:cubicBezTo>
                  <a:pt x="393135" y="301390"/>
                  <a:pt x="395897" y="298399"/>
                  <a:pt x="396535" y="294694"/>
                </a:cubicBezTo>
                <a:lnTo>
                  <a:pt x="408156" y="288121"/>
                </a:lnTo>
                <a:cubicBezTo>
                  <a:pt x="398631" y="284120"/>
                  <a:pt x="336908" y="283549"/>
                  <a:pt x="342814" y="298980"/>
                </a:cubicBezTo>
                <a:cubicBezTo>
                  <a:pt x="323002" y="300789"/>
                  <a:pt x="304714" y="304599"/>
                  <a:pt x="283949" y="304504"/>
                </a:cubicBezTo>
                <a:cubicBezTo>
                  <a:pt x="263090" y="309933"/>
                  <a:pt x="295284" y="315934"/>
                  <a:pt x="300714" y="308219"/>
                </a:cubicBezTo>
                <a:cubicBezTo>
                  <a:pt x="315858" y="310600"/>
                  <a:pt x="330146" y="322220"/>
                  <a:pt x="345957" y="312124"/>
                </a:cubicBezTo>
                <a:cubicBezTo>
                  <a:pt x="371103" y="324983"/>
                  <a:pt x="403107" y="312124"/>
                  <a:pt x="428158" y="324697"/>
                </a:cubicBezTo>
                <a:lnTo>
                  <a:pt x="428158" y="332031"/>
                </a:lnTo>
                <a:lnTo>
                  <a:pt x="421586" y="336032"/>
                </a:lnTo>
                <a:lnTo>
                  <a:pt x="421586" y="343271"/>
                </a:lnTo>
                <a:cubicBezTo>
                  <a:pt x="412823" y="346510"/>
                  <a:pt x="401107" y="344319"/>
                  <a:pt x="392154" y="352796"/>
                </a:cubicBezTo>
                <a:cubicBezTo>
                  <a:pt x="384153" y="352796"/>
                  <a:pt x="371675" y="351558"/>
                  <a:pt x="369103" y="361559"/>
                </a:cubicBezTo>
                <a:cubicBezTo>
                  <a:pt x="377485" y="367369"/>
                  <a:pt x="381581" y="370322"/>
                  <a:pt x="391772" y="364131"/>
                </a:cubicBezTo>
                <a:cubicBezTo>
                  <a:pt x="406917" y="374227"/>
                  <a:pt x="419871" y="353177"/>
                  <a:pt x="432063" y="371274"/>
                </a:cubicBezTo>
                <a:cubicBezTo>
                  <a:pt x="449685" y="366512"/>
                  <a:pt x="468068" y="357368"/>
                  <a:pt x="484451" y="371274"/>
                </a:cubicBezTo>
                <a:lnTo>
                  <a:pt x="494928" y="363464"/>
                </a:lnTo>
                <a:cubicBezTo>
                  <a:pt x="493976" y="358416"/>
                  <a:pt x="492261" y="355844"/>
                  <a:pt x="483593" y="356130"/>
                </a:cubicBezTo>
                <a:cubicBezTo>
                  <a:pt x="472259" y="346605"/>
                  <a:pt x="455018" y="350034"/>
                  <a:pt x="442160" y="343271"/>
                </a:cubicBezTo>
                <a:lnTo>
                  <a:pt x="451018" y="338032"/>
                </a:lnTo>
                <a:cubicBezTo>
                  <a:pt x="470068" y="339175"/>
                  <a:pt x="485118" y="352796"/>
                  <a:pt x="505692" y="349081"/>
                </a:cubicBezTo>
                <a:cubicBezTo>
                  <a:pt x="511597" y="350224"/>
                  <a:pt x="528361" y="345176"/>
                  <a:pt x="526456" y="354701"/>
                </a:cubicBezTo>
                <a:lnTo>
                  <a:pt x="507406" y="365178"/>
                </a:lnTo>
                <a:cubicBezTo>
                  <a:pt x="507406" y="366321"/>
                  <a:pt x="506835" y="367464"/>
                  <a:pt x="506549" y="368893"/>
                </a:cubicBezTo>
                <a:lnTo>
                  <a:pt x="512740" y="372894"/>
                </a:lnTo>
                <a:cubicBezTo>
                  <a:pt x="472068" y="385562"/>
                  <a:pt x="428730" y="373656"/>
                  <a:pt x="385867" y="374989"/>
                </a:cubicBezTo>
                <a:cubicBezTo>
                  <a:pt x="376342" y="367464"/>
                  <a:pt x="354435" y="373942"/>
                  <a:pt x="348815" y="362512"/>
                </a:cubicBezTo>
                <a:cubicBezTo>
                  <a:pt x="348243" y="360702"/>
                  <a:pt x="345386" y="359844"/>
                  <a:pt x="341481" y="360035"/>
                </a:cubicBezTo>
                <a:cubicBezTo>
                  <a:pt x="337575" y="360226"/>
                  <a:pt x="336623" y="360702"/>
                  <a:pt x="335861" y="363464"/>
                </a:cubicBezTo>
                <a:cubicBezTo>
                  <a:pt x="329289" y="377847"/>
                  <a:pt x="301190" y="351939"/>
                  <a:pt x="295951" y="369560"/>
                </a:cubicBezTo>
                <a:cubicBezTo>
                  <a:pt x="265662" y="382514"/>
                  <a:pt x="300904" y="386610"/>
                  <a:pt x="313287" y="379085"/>
                </a:cubicBezTo>
                <a:cubicBezTo>
                  <a:pt x="316525" y="384133"/>
                  <a:pt x="328527" y="381085"/>
                  <a:pt x="331670" y="385848"/>
                </a:cubicBezTo>
                <a:cubicBezTo>
                  <a:pt x="358721" y="383657"/>
                  <a:pt x="386915" y="394706"/>
                  <a:pt x="411394" y="382800"/>
                </a:cubicBezTo>
                <a:cubicBezTo>
                  <a:pt x="441398" y="396611"/>
                  <a:pt x="469687" y="389658"/>
                  <a:pt x="503120" y="390134"/>
                </a:cubicBezTo>
                <a:cubicBezTo>
                  <a:pt x="531695" y="392896"/>
                  <a:pt x="564556" y="392134"/>
                  <a:pt x="595417" y="393753"/>
                </a:cubicBezTo>
                <a:cubicBezTo>
                  <a:pt x="600846" y="390801"/>
                  <a:pt x="597608" y="387562"/>
                  <a:pt x="598656" y="384705"/>
                </a:cubicBezTo>
                <a:cubicBezTo>
                  <a:pt x="602656" y="380514"/>
                  <a:pt x="608181" y="386896"/>
                  <a:pt x="611990" y="388515"/>
                </a:cubicBezTo>
                <a:lnTo>
                  <a:pt x="611990" y="399373"/>
                </a:lnTo>
                <a:cubicBezTo>
                  <a:pt x="617325" y="401374"/>
                  <a:pt x="620182" y="405660"/>
                  <a:pt x="617325" y="410803"/>
                </a:cubicBezTo>
                <a:lnTo>
                  <a:pt x="612181" y="413756"/>
                </a:lnTo>
                <a:lnTo>
                  <a:pt x="617801" y="417566"/>
                </a:lnTo>
                <a:lnTo>
                  <a:pt x="611800" y="421471"/>
                </a:lnTo>
                <a:lnTo>
                  <a:pt x="611800" y="439664"/>
                </a:lnTo>
                <a:lnTo>
                  <a:pt x="618182" y="443569"/>
                </a:lnTo>
                <a:lnTo>
                  <a:pt x="618182" y="454523"/>
                </a:lnTo>
                <a:lnTo>
                  <a:pt x="611990" y="458333"/>
                </a:lnTo>
                <a:lnTo>
                  <a:pt x="611990" y="495195"/>
                </a:lnTo>
                <a:cubicBezTo>
                  <a:pt x="627326" y="506434"/>
                  <a:pt x="613038" y="533962"/>
                  <a:pt x="619230" y="550916"/>
                </a:cubicBezTo>
                <a:lnTo>
                  <a:pt x="623897" y="553488"/>
                </a:lnTo>
                <a:cubicBezTo>
                  <a:pt x="624983" y="557098"/>
                  <a:pt x="625307" y="560888"/>
                  <a:pt x="624849" y="564632"/>
                </a:cubicBezTo>
                <a:lnTo>
                  <a:pt x="618563" y="568823"/>
                </a:lnTo>
                <a:lnTo>
                  <a:pt x="618563" y="576062"/>
                </a:lnTo>
                <a:lnTo>
                  <a:pt x="624754" y="579872"/>
                </a:lnTo>
                <a:lnTo>
                  <a:pt x="624754" y="583396"/>
                </a:lnTo>
                <a:lnTo>
                  <a:pt x="618372" y="587301"/>
                </a:lnTo>
                <a:lnTo>
                  <a:pt x="618372" y="590826"/>
                </a:lnTo>
                <a:lnTo>
                  <a:pt x="624564" y="594636"/>
                </a:lnTo>
                <a:lnTo>
                  <a:pt x="624564" y="609495"/>
                </a:lnTo>
                <a:cubicBezTo>
                  <a:pt x="617134" y="612543"/>
                  <a:pt x="619420" y="616734"/>
                  <a:pt x="612562" y="620353"/>
                </a:cubicBezTo>
                <a:cubicBezTo>
                  <a:pt x="613991" y="621306"/>
                  <a:pt x="615801" y="622639"/>
                  <a:pt x="618087" y="624068"/>
                </a:cubicBezTo>
                <a:lnTo>
                  <a:pt x="618087" y="638737"/>
                </a:lnTo>
                <a:lnTo>
                  <a:pt x="611800" y="642546"/>
                </a:lnTo>
                <a:lnTo>
                  <a:pt x="611800" y="657120"/>
                </a:lnTo>
                <a:lnTo>
                  <a:pt x="618182" y="661025"/>
                </a:lnTo>
                <a:lnTo>
                  <a:pt x="618182" y="679408"/>
                </a:lnTo>
                <a:cubicBezTo>
                  <a:pt x="604275" y="687695"/>
                  <a:pt x="614848" y="712841"/>
                  <a:pt x="611705" y="727033"/>
                </a:cubicBezTo>
                <a:lnTo>
                  <a:pt x="617039" y="729986"/>
                </a:lnTo>
                <a:cubicBezTo>
                  <a:pt x="618182" y="732272"/>
                  <a:pt x="613514" y="732462"/>
                  <a:pt x="612752" y="733987"/>
                </a:cubicBezTo>
                <a:cubicBezTo>
                  <a:pt x="611686" y="738825"/>
                  <a:pt x="611324" y="743807"/>
                  <a:pt x="611705" y="748750"/>
                </a:cubicBezTo>
                <a:lnTo>
                  <a:pt x="617896" y="752751"/>
                </a:lnTo>
                <a:lnTo>
                  <a:pt x="611800" y="756656"/>
                </a:lnTo>
                <a:lnTo>
                  <a:pt x="611800" y="870956"/>
                </a:lnTo>
                <a:lnTo>
                  <a:pt x="618182" y="874861"/>
                </a:lnTo>
                <a:lnTo>
                  <a:pt x="618182" y="882100"/>
                </a:lnTo>
                <a:lnTo>
                  <a:pt x="612086" y="885910"/>
                </a:lnTo>
                <a:lnTo>
                  <a:pt x="612086" y="911818"/>
                </a:lnTo>
                <a:lnTo>
                  <a:pt x="617896" y="915057"/>
                </a:lnTo>
                <a:cubicBezTo>
                  <a:pt x="617896" y="916961"/>
                  <a:pt x="617896" y="919248"/>
                  <a:pt x="618468" y="922010"/>
                </a:cubicBezTo>
                <a:cubicBezTo>
                  <a:pt x="612657" y="925153"/>
                  <a:pt x="607323" y="929916"/>
                  <a:pt x="618468" y="933345"/>
                </a:cubicBezTo>
                <a:lnTo>
                  <a:pt x="618468" y="948775"/>
                </a:lnTo>
                <a:lnTo>
                  <a:pt x="612086" y="952585"/>
                </a:lnTo>
                <a:lnTo>
                  <a:pt x="612086" y="1132989"/>
                </a:lnTo>
                <a:lnTo>
                  <a:pt x="605704" y="1136894"/>
                </a:lnTo>
                <a:cubicBezTo>
                  <a:pt x="612848" y="1139085"/>
                  <a:pt x="613324" y="1146419"/>
                  <a:pt x="611419" y="1151848"/>
                </a:cubicBezTo>
                <a:lnTo>
                  <a:pt x="598370" y="1158325"/>
                </a:lnTo>
                <a:cubicBezTo>
                  <a:pt x="595227" y="1169469"/>
                  <a:pt x="602751" y="1165755"/>
                  <a:pt x="610848" y="1169565"/>
                </a:cubicBezTo>
                <a:lnTo>
                  <a:pt x="610848" y="1198997"/>
                </a:lnTo>
                <a:lnTo>
                  <a:pt x="604466" y="1202902"/>
                </a:lnTo>
                <a:lnTo>
                  <a:pt x="604466" y="1217476"/>
                </a:lnTo>
                <a:lnTo>
                  <a:pt x="611229" y="1221476"/>
                </a:lnTo>
                <a:lnTo>
                  <a:pt x="611229" y="1232239"/>
                </a:lnTo>
                <a:lnTo>
                  <a:pt x="617229" y="1236049"/>
                </a:lnTo>
                <a:lnTo>
                  <a:pt x="617229" y="1291675"/>
                </a:lnTo>
                <a:cubicBezTo>
                  <a:pt x="608657" y="1296819"/>
                  <a:pt x="608657" y="1297105"/>
                  <a:pt x="617229" y="1302248"/>
                </a:cubicBezTo>
                <a:lnTo>
                  <a:pt x="611419" y="1306153"/>
                </a:lnTo>
                <a:lnTo>
                  <a:pt x="617610" y="1309963"/>
                </a:lnTo>
                <a:lnTo>
                  <a:pt x="617610" y="1313487"/>
                </a:lnTo>
                <a:lnTo>
                  <a:pt x="611229" y="1317298"/>
                </a:lnTo>
                <a:lnTo>
                  <a:pt x="611229" y="1361589"/>
                </a:lnTo>
                <a:cubicBezTo>
                  <a:pt x="627707" y="1379877"/>
                  <a:pt x="611895" y="1418262"/>
                  <a:pt x="618372" y="1442932"/>
                </a:cubicBezTo>
                <a:lnTo>
                  <a:pt x="623325" y="1445694"/>
                </a:lnTo>
                <a:cubicBezTo>
                  <a:pt x="626659" y="1468840"/>
                  <a:pt x="621706" y="1493319"/>
                  <a:pt x="625040" y="1516751"/>
                </a:cubicBezTo>
                <a:lnTo>
                  <a:pt x="630374" y="1519704"/>
                </a:lnTo>
                <a:lnTo>
                  <a:pt x="630374" y="1545135"/>
                </a:lnTo>
                <a:lnTo>
                  <a:pt x="637137" y="1549422"/>
                </a:lnTo>
                <a:lnTo>
                  <a:pt x="637137" y="1571424"/>
                </a:lnTo>
                <a:lnTo>
                  <a:pt x="630755" y="1575235"/>
                </a:lnTo>
                <a:lnTo>
                  <a:pt x="630755" y="1608286"/>
                </a:lnTo>
                <a:lnTo>
                  <a:pt x="623992" y="1612382"/>
                </a:lnTo>
                <a:lnTo>
                  <a:pt x="623992" y="1637909"/>
                </a:lnTo>
                <a:cubicBezTo>
                  <a:pt x="613800" y="1640862"/>
                  <a:pt x="618563" y="1652196"/>
                  <a:pt x="617610" y="1660007"/>
                </a:cubicBezTo>
                <a:lnTo>
                  <a:pt x="623325" y="1663150"/>
                </a:lnTo>
                <a:cubicBezTo>
                  <a:pt x="624468" y="1671865"/>
                  <a:pt x="624754" y="1680667"/>
                  <a:pt x="624183" y="1689439"/>
                </a:cubicBezTo>
                <a:lnTo>
                  <a:pt x="630374" y="1692868"/>
                </a:lnTo>
                <a:lnTo>
                  <a:pt x="630374" y="1729825"/>
                </a:lnTo>
                <a:lnTo>
                  <a:pt x="624373" y="1733730"/>
                </a:lnTo>
                <a:lnTo>
                  <a:pt x="624373" y="1810692"/>
                </a:lnTo>
                <a:lnTo>
                  <a:pt x="617610" y="1814788"/>
                </a:lnTo>
                <a:lnTo>
                  <a:pt x="617610" y="1818312"/>
                </a:lnTo>
                <a:lnTo>
                  <a:pt x="624183" y="1822313"/>
                </a:lnTo>
                <a:cubicBezTo>
                  <a:pt x="624249" y="1823485"/>
                  <a:pt x="624249" y="1824665"/>
                  <a:pt x="624183" y="1825837"/>
                </a:cubicBezTo>
                <a:lnTo>
                  <a:pt x="618372" y="1829647"/>
                </a:lnTo>
                <a:lnTo>
                  <a:pt x="618372" y="1921849"/>
                </a:lnTo>
                <a:cubicBezTo>
                  <a:pt x="627897" y="1923659"/>
                  <a:pt x="627897" y="1959949"/>
                  <a:pt x="618372" y="1961949"/>
                </a:cubicBezTo>
                <a:lnTo>
                  <a:pt x="618372" y="1987858"/>
                </a:lnTo>
                <a:lnTo>
                  <a:pt x="624373" y="1991667"/>
                </a:lnTo>
                <a:lnTo>
                  <a:pt x="624373" y="2031863"/>
                </a:lnTo>
                <a:lnTo>
                  <a:pt x="631136" y="2035959"/>
                </a:lnTo>
                <a:lnTo>
                  <a:pt x="631136" y="2068915"/>
                </a:lnTo>
                <a:lnTo>
                  <a:pt x="624754" y="2072821"/>
                </a:lnTo>
                <a:cubicBezTo>
                  <a:pt x="636470" y="2076916"/>
                  <a:pt x="629326" y="2092823"/>
                  <a:pt x="631136" y="2102158"/>
                </a:cubicBezTo>
                <a:cubicBezTo>
                  <a:pt x="617039" y="2106063"/>
                  <a:pt x="632088" y="2123875"/>
                  <a:pt x="618372" y="2127780"/>
                </a:cubicBezTo>
                <a:lnTo>
                  <a:pt x="618372" y="2149497"/>
                </a:lnTo>
                <a:lnTo>
                  <a:pt x="611800" y="2153688"/>
                </a:lnTo>
                <a:cubicBezTo>
                  <a:pt x="611800" y="2154735"/>
                  <a:pt x="611800" y="2155974"/>
                  <a:pt x="611800" y="2157212"/>
                </a:cubicBezTo>
                <a:lnTo>
                  <a:pt x="624754" y="2164927"/>
                </a:lnTo>
                <a:cubicBezTo>
                  <a:pt x="614658" y="2167785"/>
                  <a:pt x="619325" y="2179310"/>
                  <a:pt x="618372" y="2186930"/>
                </a:cubicBezTo>
                <a:cubicBezTo>
                  <a:pt x="624754" y="2190645"/>
                  <a:pt x="624754" y="2190645"/>
                  <a:pt x="618372" y="2194074"/>
                </a:cubicBezTo>
                <a:lnTo>
                  <a:pt x="618372" y="2201122"/>
                </a:lnTo>
                <a:lnTo>
                  <a:pt x="611705" y="2205313"/>
                </a:lnTo>
                <a:lnTo>
                  <a:pt x="617991" y="2209123"/>
                </a:lnTo>
                <a:lnTo>
                  <a:pt x="617991" y="2220077"/>
                </a:lnTo>
                <a:lnTo>
                  <a:pt x="611419" y="2223982"/>
                </a:lnTo>
                <a:cubicBezTo>
                  <a:pt x="610276" y="2227602"/>
                  <a:pt x="614943" y="2229221"/>
                  <a:pt x="617229" y="2231602"/>
                </a:cubicBezTo>
                <a:cubicBezTo>
                  <a:pt x="605418" y="2237318"/>
                  <a:pt x="613800" y="2255986"/>
                  <a:pt x="611419" y="2267130"/>
                </a:cubicBezTo>
                <a:cubicBezTo>
                  <a:pt x="607476" y="2270341"/>
                  <a:pt x="603161" y="2273055"/>
                  <a:pt x="598560" y="2275227"/>
                </a:cubicBezTo>
                <a:cubicBezTo>
                  <a:pt x="603894" y="2280561"/>
                  <a:pt x="628183" y="2286180"/>
                  <a:pt x="612467" y="2293229"/>
                </a:cubicBezTo>
                <a:cubicBezTo>
                  <a:pt x="610562" y="2296849"/>
                  <a:pt x="611800" y="2300468"/>
                  <a:pt x="611419" y="2304087"/>
                </a:cubicBezTo>
                <a:cubicBezTo>
                  <a:pt x="618087" y="2309041"/>
                  <a:pt x="621611" y="2311136"/>
                  <a:pt x="611419" y="2315804"/>
                </a:cubicBezTo>
                <a:lnTo>
                  <a:pt x="617420" y="2319613"/>
                </a:lnTo>
                <a:lnTo>
                  <a:pt x="611133" y="2323614"/>
                </a:lnTo>
                <a:cubicBezTo>
                  <a:pt x="611133" y="2324947"/>
                  <a:pt x="611133" y="2326948"/>
                  <a:pt x="611800" y="2327138"/>
                </a:cubicBezTo>
                <a:cubicBezTo>
                  <a:pt x="619610" y="2329329"/>
                  <a:pt x="615610" y="2335520"/>
                  <a:pt x="623325" y="2337520"/>
                </a:cubicBezTo>
                <a:cubicBezTo>
                  <a:pt x="626659" y="2341426"/>
                  <a:pt x="621230" y="2343521"/>
                  <a:pt x="617991" y="2345235"/>
                </a:cubicBezTo>
                <a:lnTo>
                  <a:pt x="617991" y="2396575"/>
                </a:lnTo>
                <a:lnTo>
                  <a:pt x="624183" y="2400480"/>
                </a:lnTo>
                <a:lnTo>
                  <a:pt x="624183" y="2426103"/>
                </a:lnTo>
                <a:lnTo>
                  <a:pt x="617801" y="2430008"/>
                </a:lnTo>
                <a:lnTo>
                  <a:pt x="617801" y="2433532"/>
                </a:lnTo>
                <a:lnTo>
                  <a:pt x="623992" y="2437343"/>
                </a:lnTo>
                <a:lnTo>
                  <a:pt x="623992" y="2444772"/>
                </a:lnTo>
                <a:cubicBezTo>
                  <a:pt x="616753" y="2447058"/>
                  <a:pt x="617515" y="2452487"/>
                  <a:pt x="617706" y="2458774"/>
                </a:cubicBezTo>
                <a:lnTo>
                  <a:pt x="623611" y="2462964"/>
                </a:lnTo>
                <a:lnTo>
                  <a:pt x="617991" y="2466775"/>
                </a:lnTo>
                <a:lnTo>
                  <a:pt x="617991" y="2529925"/>
                </a:lnTo>
                <a:lnTo>
                  <a:pt x="624087" y="2533640"/>
                </a:lnTo>
                <a:lnTo>
                  <a:pt x="617610" y="2537641"/>
                </a:lnTo>
                <a:lnTo>
                  <a:pt x="617610" y="2574217"/>
                </a:lnTo>
                <a:lnTo>
                  <a:pt x="611419" y="2578026"/>
                </a:lnTo>
                <a:lnTo>
                  <a:pt x="611419" y="2585456"/>
                </a:lnTo>
                <a:lnTo>
                  <a:pt x="616753" y="2588504"/>
                </a:lnTo>
                <a:cubicBezTo>
                  <a:pt x="618753" y="2622603"/>
                  <a:pt x="618277" y="2658322"/>
                  <a:pt x="616753" y="2692612"/>
                </a:cubicBezTo>
                <a:cubicBezTo>
                  <a:pt x="609323" y="2695184"/>
                  <a:pt x="612467" y="2700328"/>
                  <a:pt x="604656" y="2703090"/>
                </a:cubicBezTo>
                <a:lnTo>
                  <a:pt x="610848" y="2706995"/>
                </a:lnTo>
                <a:lnTo>
                  <a:pt x="610848" y="2725283"/>
                </a:lnTo>
                <a:lnTo>
                  <a:pt x="604561" y="2729188"/>
                </a:lnTo>
                <a:lnTo>
                  <a:pt x="604561" y="2736332"/>
                </a:lnTo>
                <a:lnTo>
                  <a:pt x="610657" y="2740237"/>
                </a:lnTo>
                <a:lnTo>
                  <a:pt x="610657" y="2747667"/>
                </a:lnTo>
                <a:cubicBezTo>
                  <a:pt x="596941" y="2753954"/>
                  <a:pt x="608657" y="2773384"/>
                  <a:pt x="603418" y="2784910"/>
                </a:cubicBezTo>
                <a:lnTo>
                  <a:pt x="598656" y="2787481"/>
                </a:lnTo>
                <a:cubicBezTo>
                  <a:pt x="597760" y="2791025"/>
                  <a:pt x="597465" y="2794701"/>
                  <a:pt x="597798" y="2798340"/>
                </a:cubicBezTo>
                <a:cubicBezTo>
                  <a:pt x="600846" y="2801674"/>
                  <a:pt x="607323" y="2803388"/>
                  <a:pt x="610562" y="2806531"/>
                </a:cubicBezTo>
                <a:lnTo>
                  <a:pt x="604371" y="2810341"/>
                </a:lnTo>
                <a:lnTo>
                  <a:pt x="604371" y="2813961"/>
                </a:lnTo>
                <a:lnTo>
                  <a:pt x="594846" y="2819486"/>
                </a:lnTo>
                <a:lnTo>
                  <a:pt x="585321" y="2813294"/>
                </a:lnTo>
                <a:lnTo>
                  <a:pt x="585321" y="2806150"/>
                </a:lnTo>
                <a:lnTo>
                  <a:pt x="591226" y="2802340"/>
                </a:lnTo>
                <a:lnTo>
                  <a:pt x="591226" y="2787672"/>
                </a:lnTo>
                <a:lnTo>
                  <a:pt x="578463" y="2780147"/>
                </a:lnTo>
                <a:cubicBezTo>
                  <a:pt x="583120" y="2778004"/>
                  <a:pt x="587483" y="2775242"/>
                  <a:pt x="591417" y="2771955"/>
                </a:cubicBezTo>
                <a:cubicBezTo>
                  <a:pt x="590750" y="2766241"/>
                  <a:pt x="582939" y="2765288"/>
                  <a:pt x="578653" y="2762430"/>
                </a:cubicBezTo>
                <a:cubicBezTo>
                  <a:pt x="581320" y="2759478"/>
                  <a:pt x="588178" y="2761002"/>
                  <a:pt x="591417" y="2758525"/>
                </a:cubicBezTo>
                <a:lnTo>
                  <a:pt x="591417" y="2739475"/>
                </a:lnTo>
                <a:lnTo>
                  <a:pt x="597989" y="2735570"/>
                </a:lnTo>
                <a:cubicBezTo>
                  <a:pt x="597989" y="2734237"/>
                  <a:pt x="597989" y="2732998"/>
                  <a:pt x="597989" y="2731855"/>
                </a:cubicBezTo>
                <a:cubicBezTo>
                  <a:pt x="590464" y="2730331"/>
                  <a:pt x="594084" y="2725188"/>
                  <a:pt x="588464" y="2722902"/>
                </a:cubicBezTo>
                <a:cubicBezTo>
                  <a:pt x="577510" y="2723569"/>
                  <a:pt x="551126" y="2720806"/>
                  <a:pt x="552269" y="2735189"/>
                </a:cubicBezTo>
                <a:cubicBezTo>
                  <a:pt x="541696" y="2742333"/>
                  <a:pt x="534457" y="2741571"/>
                  <a:pt x="526075" y="2746524"/>
                </a:cubicBezTo>
                <a:cubicBezTo>
                  <a:pt x="527123" y="2750810"/>
                  <a:pt x="522741" y="2751953"/>
                  <a:pt x="520265" y="2754620"/>
                </a:cubicBezTo>
                <a:cubicBezTo>
                  <a:pt x="525789" y="2757859"/>
                  <a:pt x="525789" y="2757859"/>
                  <a:pt x="520265" y="2761383"/>
                </a:cubicBezTo>
                <a:lnTo>
                  <a:pt x="520265" y="2769098"/>
                </a:lnTo>
                <a:lnTo>
                  <a:pt x="539315" y="2779957"/>
                </a:lnTo>
                <a:cubicBezTo>
                  <a:pt x="513121" y="2789482"/>
                  <a:pt x="484165" y="2787291"/>
                  <a:pt x="460543" y="2805770"/>
                </a:cubicBezTo>
                <a:lnTo>
                  <a:pt x="473402" y="2813008"/>
                </a:lnTo>
                <a:lnTo>
                  <a:pt x="473402" y="2823771"/>
                </a:lnTo>
                <a:lnTo>
                  <a:pt x="479974" y="2827868"/>
                </a:lnTo>
                <a:lnTo>
                  <a:pt x="473973" y="2831677"/>
                </a:lnTo>
                <a:lnTo>
                  <a:pt x="479879" y="2835392"/>
                </a:lnTo>
                <a:lnTo>
                  <a:pt x="479879" y="2846441"/>
                </a:lnTo>
                <a:lnTo>
                  <a:pt x="474926" y="2849299"/>
                </a:lnTo>
                <a:cubicBezTo>
                  <a:pt x="477307" y="2854442"/>
                  <a:pt x="487975" y="2856823"/>
                  <a:pt x="493309" y="2861014"/>
                </a:cubicBezTo>
                <a:cubicBezTo>
                  <a:pt x="479498" y="2867015"/>
                  <a:pt x="459495" y="2857109"/>
                  <a:pt x="447684" y="2868634"/>
                </a:cubicBezTo>
                <a:lnTo>
                  <a:pt x="447684" y="2875969"/>
                </a:lnTo>
                <a:cubicBezTo>
                  <a:pt x="458733" y="2879683"/>
                  <a:pt x="471401" y="2875969"/>
                  <a:pt x="484356" y="2877492"/>
                </a:cubicBezTo>
                <a:cubicBezTo>
                  <a:pt x="501501" y="2887017"/>
                  <a:pt x="489975" y="2889970"/>
                  <a:pt x="476735" y="2888637"/>
                </a:cubicBezTo>
                <a:cubicBezTo>
                  <a:pt x="467210" y="2897495"/>
                  <a:pt x="482831" y="2894828"/>
                  <a:pt x="486737" y="2898162"/>
                </a:cubicBezTo>
                <a:lnTo>
                  <a:pt x="486737" y="2905687"/>
                </a:lnTo>
                <a:cubicBezTo>
                  <a:pt x="476545" y="2915212"/>
                  <a:pt x="468258" y="2907592"/>
                  <a:pt x="456162" y="2907496"/>
                </a:cubicBezTo>
                <a:cubicBezTo>
                  <a:pt x="453494" y="2909592"/>
                  <a:pt x="446637" y="2911306"/>
                  <a:pt x="447398" y="2915974"/>
                </a:cubicBezTo>
                <a:cubicBezTo>
                  <a:pt x="452113" y="2920346"/>
                  <a:pt x="458305" y="2922765"/>
                  <a:pt x="464734" y="2922736"/>
                </a:cubicBezTo>
                <a:cubicBezTo>
                  <a:pt x="466106" y="2922755"/>
                  <a:pt x="467201" y="2923870"/>
                  <a:pt x="467182" y="2925241"/>
                </a:cubicBezTo>
                <a:cubicBezTo>
                  <a:pt x="467182" y="2925422"/>
                  <a:pt x="467153" y="2925604"/>
                  <a:pt x="467115" y="2925784"/>
                </a:cubicBezTo>
                <a:cubicBezTo>
                  <a:pt x="452351" y="2925213"/>
                  <a:pt x="438540" y="2936643"/>
                  <a:pt x="425110" y="2940358"/>
                </a:cubicBezTo>
                <a:cubicBezTo>
                  <a:pt x="412347" y="2937977"/>
                  <a:pt x="409775" y="2945501"/>
                  <a:pt x="396535" y="2943215"/>
                </a:cubicBezTo>
                <a:cubicBezTo>
                  <a:pt x="388820" y="2936033"/>
                  <a:pt x="376999" y="2935633"/>
                  <a:pt x="368817" y="2942262"/>
                </a:cubicBezTo>
                <a:lnTo>
                  <a:pt x="375199" y="2946168"/>
                </a:lnTo>
                <a:lnTo>
                  <a:pt x="375199" y="2949787"/>
                </a:lnTo>
                <a:cubicBezTo>
                  <a:pt x="386343" y="2959312"/>
                  <a:pt x="401964" y="2950740"/>
                  <a:pt x="413299" y="2960169"/>
                </a:cubicBezTo>
                <a:cubicBezTo>
                  <a:pt x="397392" y="2974267"/>
                  <a:pt x="370437" y="2960169"/>
                  <a:pt x="352434" y="2973409"/>
                </a:cubicBezTo>
                <a:cubicBezTo>
                  <a:pt x="345386" y="2969599"/>
                  <a:pt x="318621" y="2964456"/>
                  <a:pt x="322335" y="2979219"/>
                </a:cubicBezTo>
                <a:cubicBezTo>
                  <a:pt x="351930" y="2982810"/>
                  <a:pt x="381876" y="2982201"/>
                  <a:pt x="411299" y="2977410"/>
                </a:cubicBezTo>
                <a:lnTo>
                  <a:pt x="420157" y="2982744"/>
                </a:lnTo>
                <a:cubicBezTo>
                  <a:pt x="399145" y="2993126"/>
                  <a:pt x="374980" y="2995174"/>
                  <a:pt x="352530" y="2988459"/>
                </a:cubicBezTo>
                <a:lnTo>
                  <a:pt x="345481" y="2991983"/>
                </a:lnTo>
                <a:cubicBezTo>
                  <a:pt x="294998" y="2977696"/>
                  <a:pt x="349196" y="3011985"/>
                  <a:pt x="371103" y="2999508"/>
                </a:cubicBezTo>
                <a:cubicBezTo>
                  <a:pt x="377866" y="3002270"/>
                  <a:pt x="372246" y="3010176"/>
                  <a:pt x="380628" y="3012081"/>
                </a:cubicBezTo>
                <a:cubicBezTo>
                  <a:pt x="381533" y="3017186"/>
                  <a:pt x="381533" y="3022406"/>
                  <a:pt x="380628" y="3027511"/>
                </a:cubicBezTo>
                <a:cubicBezTo>
                  <a:pt x="361569" y="3033293"/>
                  <a:pt x="341919" y="3036903"/>
                  <a:pt x="322049" y="3038275"/>
                </a:cubicBezTo>
                <a:cubicBezTo>
                  <a:pt x="307286" y="3044085"/>
                  <a:pt x="292046" y="3058277"/>
                  <a:pt x="319382" y="3047800"/>
                </a:cubicBezTo>
                <a:cubicBezTo>
                  <a:pt x="325955" y="3049324"/>
                  <a:pt x="327955" y="3045133"/>
                  <a:pt x="332908" y="3044751"/>
                </a:cubicBezTo>
                <a:cubicBezTo>
                  <a:pt x="339956" y="3049990"/>
                  <a:pt x="350624" y="3047228"/>
                  <a:pt x="358911" y="3048180"/>
                </a:cubicBezTo>
                <a:cubicBezTo>
                  <a:pt x="363769" y="3051324"/>
                  <a:pt x="360054" y="3054467"/>
                  <a:pt x="361673" y="3056944"/>
                </a:cubicBezTo>
                <a:cubicBezTo>
                  <a:pt x="352815" y="3064087"/>
                  <a:pt x="343100" y="3062563"/>
                  <a:pt x="332432" y="3062563"/>
                </a:cubicBezTo>
                <a:cubicBezTo>
                  <a:pt x="326240" y="3065326"/>
                  <a:pt x="328527" y="3073993"/>
                  <a:pt x="329384" y="3079613"/>
                </a:cubicBezTo>
                <a:cubicBezTo>
                  <a:pt x="349196" y="3092281"/>
                  <a:pt x="317763" y="3084566"/>
                  <a:pt x="315382" y="3091614"/>
                </a:cubicBezTo>
                <a:cubicBezTo>
                  <a:pt x="310429" y="3101139"/>
                  <a:pt x="290427" y="3091614"/>
                  <a:pt x="282616" y="3101139"/>
                </a:cubicBezTo>
                <a:lnTo>
                  <a:pt x="282616" y="3104950"/>
                </a:lnTo>
                <a:cubicBezTo>
                  <a:pt x="275948" y="3114475"/>
                  <a:pt x="234991" y="3104950"/>
                  <a:pt x="246897" y="3121523"/>
                </a:cubicBezTo>
                <a:cubicBezTo>
                  <a:pt x="258518" y="3118952"/>
                  <a:pt x="255660" y="3129620"/>
                  <a:pt x="256422" y="3137906"/>
                </a:cubicBezTo>
                <a:lnTo>
                  <a:pt x="262232" y="3141716"/>
                </a:lnTo>
                <a:cubicBezTo>
                  <a:pt x="262232" y="3142764"/>
                  <a:pt x="262232" y="3143907"/>
                  <a:pt x="262709" y="3145335"/>
                </a:cubicBezTo>
                <a:cubicBezTo>
                  <a:pt x="257565" y="3150384"/>
                  <a:pt x="248707" y="3150193"/>
                  <a:pt x="243087" y="3153051"/>
                </a:cubicBezTo>
                <a:lnTo>
                  <a:pt x="243087" y="3160290"/>
                </a:lnTo>
                <a:cubicBezTo>
                  <a:pt x="257946" y="3159147"/>
                  <a:pt x="279568" y="3155623"/>
                  <a:pt x="295475" y="3162004"/>
                </a:cubicBezTo>
                <a:cubicBezTo>
                  <a:pt x="295475" y="3168005"/>
                  <a:pt x="284616" y="3164576"/>
                  <a:pt x="279187" y="3166005"/>
                </a:cubicBezTo>
                <a:cubicBezTo>
                  <a:pt x="256232" y="3172767"/>
                  <a:pt x="258518" y="3173054"/>
                  <a:pt x="279187" y="3184007"/>
                </a:cubicBezTo>
                <a:cubicBezTo>
                  <a:pt x="294332" y="3188293"/>
                  <a:pt x="305952" y="3169910"/>
                  <a:pt x="318621" y="3180293"/>
                </a:cubicBezTo>
                <a:cubicBezTo>
                  <a:pt x="332432" y="3179435"/>
                  <a:pt x="343766" y="3186293"/>
                  <a:pt x="358435" y="3184102"/>
                </a:cubicBezTo>
                <a:lnTo>
                  <a:pt x="374056" y="3193627"/>
                </a:lnTo>
                <a:cubicBezTo>
                  <a:pt x="357482" y="3202009"/>
                  <a:pt x="340528" y="3187055"/>
                  <a:pt x="326431" y="3195152"/>
                </a:cubicBezTo>
                <a:cubicBezTo>
                  <a:pt x="319459" y="3196695"/>
                  <a:pt x="312163" y="3195504"/>
                  <a:pt x="306047" y="3191817"/>
                </a:cubicBezTo>
                <a:cubicBezTo>
                  <a:pt x="284140" y="3192675"/>
                  <a:pt x="263280" y="3202867"/>
                  <a:pt x="240420" y="3199343"/>
                </a:cubicBezTo>
                <a:cubicBezTo>
                  <a:pt x="236420" y="3200676"/>
                  <a:pt x="237277" y="3202676"/>
                  <a:pt x="237087" y="3204486"/>
                </a:cubicBezTo>
                <a:lnTo>
                  <a:pt x="250040" y="3212106"/>
                </a:lnTo>
                <a:lnTo>
                  <a:pt x="250040" y="3219536"/>
                </a:lnTo>
                <a:cubicBezTo>
                  <a:pt x="244897" y="3222869"/>
                  <a:pt x="236229" y="3219536"/>
                  <a:pt x="236324" y="3227251"/>
                </a:cubicBezTo>
                <a:lnTo>
                  <a:pt x="224704" y="3233823"/>
                </a:lnTo>
                <a:cubicBezTo>
                  <a:pt x="229276" y="3239347"/>
                  <a:pt x="244706" y="3231727"/>
                  <a:pt x="243754" y="3241252"/>
                </a:cubicBezTo>
                <a:cubicBezTo>
                  <a:pt x="233372" y="3246110"/>
                  <a:pt x="220227" y="3245443"/>
                  <a:pt x="210893" y="3252778"/>
                </a:cubicBezTo>
                <a:cubicBezTo>
                  <a:pt x="210893" y="3258874"/>
                  <a:pt x="210893" y="3258874"/>
                  <a:pt x="214036" y="3261731"/>
                </a:cubicBezTo>
                <a:cubicBezTo>
                  <a:pt x="218179" y="3258855"/>
                  <a:pt x="223228" y="3257606"/>
                  <a:pt x="228228" y="3258207"/>
                </a:cubicBezTo>
                <a:lnTo>
                  <a:pt x="231086" y="3262970"/>
                </a:lnTo>
                <a:lnTo>
                  <a:pt x="224323" y="3267351"/>
                </a:lnTo>
                <a:lnTo>
                  <a:pt x="230610" y="3271161"/>
                </a:lnTo>
                <a:cubicBezTo>
                  <a:pt x="228895" y="3277733"/>
                  <a:pt x="236610" y="3276209"/>
                  <a:pt x="240135" y="3273066"/>
                </a:cubicBezTo>
                <a:cubicBezTo>
                  <a:pt x="247088" y="3277638"/>
                  <a:pt x="252327" y="3276495"/>
                  <a:pt x="261852" y="3276495"/>
                </a:cubicBezTo>
                <a:lnTo>
                  <a:pt x="272424" y="3284115"/>
                </a:lnTo>
                <a:cubicBezTo>
                  <a:pt x="280787" y="3282686"/>
                  <a:pt x="289369" y="3284601"/>
                  <a:pt x="296332" y="3289449"/>
                </a:cubicBezTo>
                <a:cubicBezTo>
                  <a:pt x="281664" y="3294878"/>
                  <a:pt x="268900" y="3289449"/>
                  <a:pt x="254136" y="3287639"/>
                </a:cubicBezTo>
                <a:cubicBezTo>
                  <a:pt x="250098" y="3284772"/>
                  <a:pt x="245154" y="3283486"/>
                  <a:pt x="240230" y="3284019"/>
                </a:cubicBezTo>
                <a:lnTo>
                  <a:pt x="231181" y="3289353"/>
                </a:lnTo>
                <a:cubicBezTo>
                  <a:pt x="224514" y="3306022"/>
                  <a:pt x="183556" y="3284115"/>
                  <a:pt x="178031" y="3300307"/>
                </a:cubicBezTo>
                <a:lnTo>
                  <a:pt x="184604" y="3304308"/>
                </a:lnTo>
                <a:lnTo>
                  <a:pt x="184604" y="3307927"/>
                </a:lnTo>
                <a:cubicBezTo>
                  <a:pt x="170697" y="3312785"/>
                  <a:pt x="154695" y="3307927"/>
                  <a:pt x="140313" y="3310595"/>
                </a:cubicBezTo>
                <a:cubicBezTo>
                  <a:pt x="136788" y="3314500"/>
                  <a:pt x="139741" y="3318786"/>
                  <a:pt x="138217" y="3322882"/>
                </a:cubicBezTo>
                <a:cubicBezTo>
                  <a:pt x="132026" y="3327263"/>
                  <a:pt x="115929" y="3320024"/>
                  <a:pt x="119167" y="3332407"/>
                </a:cubicBezTo>
                <a:cubicBezTo>
                  <a:pt x="118119" y="3336407"/>
                  <a:pt x="113071" y="3335169"/>
                  <a:pt x="109642" y="3335455"/>
                </a:cubicBezTo>
                <a:cubicBezTo>
                  <a:pt x="98621" y="3340284"/>
                  <a:pt x="87220" y="3344170"/>
                  <a:pt x="75542" y="3347075"/>
                </a:cubicBezTo>
                <a:cubicBezTo>
                  <a:pt x="62493" y="3354981"/>
                  <a:pt x="50015" y="3342408"/>
                  <a:pt x="53540" y="3366696"/>
                </a:cubicBezTo>
                <a:cubicBezTo>
                  <a:pt x="58207" y="3369935"/>
                  <a:pt x="64113" y="3368030"/>
                  <a:pt x="69447" y="3368601"/>
                </a:cubicBezTo>
                <a:cubicBezTo>
                  <a:pt x="77257" y="3362315"/>
                  <a:pt x="88497" y="3367554"/>
                  <a:pt x="96402" y="3361362"/>
                </a:cubicBezTo>
                <a:cubicBezTo>
                  <a:pt x="100117" y="3367363"/>
                  <a:pt x="120786" y="3362220"/>
                  <a:pt x="117357" y="3367839"/>
                </a:cubicBezTo>
                <a:cubicBezTo>
                  <a:pt x="107823" y="3369268"/>
                  <a:pt x="98536" y="3371993"/>
                  <a:pt x="89735" y="3375936"/>
                </a:cubicBezTo>
                <a:cubicBezTo>
                  <a:pt x="84877" y="3376507"/>
                  <a:pt x="78019" y="3374221"/>
                  <a:pt x="73923" y="3378222"/>
                </a:cubicBezTo>
                <a:cubicBezTo>
                  <a:pt x="78305" y="3381555"/>
                  <a:pt x="86591" y="3382317"/>
                  <a:pt x="86496" y="3388509"/>
                </a:cubicBezTo>
                <a:lnTo>
                  <a:pt x="80019" y="3392605"/>
                </a:lnTo>
                <a:lnTo>
                  <a:pt x="80019" y="3403177"/>
                </a:lnTo>
                <a:cubicBezTo>
                  <a:pt x="74209" y="3407559"/>
                  <a:pt x="65827" y="3410416"/>
                  <a:pt x="60969" y="3414703"/>
                </a:cubicBezTo>
                <a:lnTo>
                  <a:pt x="69542" y="3420132"/>
                </a:lnTo>
                <a:cubicBezTo>
                  <a:pt x="88592" y="3420894"/>
                  <a:pt x="110785" y="3408702"/>
                  <a:pt x="123930" y="3423846"/>
                </a:cubicBezTo>
                <a:cubicBezTo>
                  <a:pt x="135169" y="3422513"/>
                  <a:pt x="141360" y="3424704"/>
                  <a:pt x="138979" y="3436705"/>
                </a:cubicBezTo>
                <a:lnTo>
                  <a:pt x="145551" y="3440610"/>
                </a:lnTo>
                <a:cubicBezTo>
                  <a:pt x="145551" y="3441944"/>
                  <a:pt x="145551" y="3443182"/>
                  <a:pt x="145551" y="3444421"/>
                </a:cubicBezTo>
                <a:cubicBezTo>
                  <a:pt x="161363" y="3449659"/>
                  <a:pt x="131740" y="3451088"/>
                  <a:pt x="125739" y="3458994"/>
                </a:cubicBezTo>
                <a:cubicBezTo>
                  <a:pt x="125739" y="3459946"/>
                  <a:pt x="125739" y="3461089"/>
                  <a:pt x="125739" y="3462328"/>
                </a:cubicBezTo>
                <a:cubicBezTo>
                  <a:pt x="133264" y="3468805"/>
                  <a:pt x="151838" y="3458232"/>
                  <a:pt x="152123" y="3469852"/>
                </a:cubicBezTo>
                <a:cubicBezTo>
                  <a:pt x="138227" y="3472462"/>
                  <a:pt x="124206" y="3474339"/>
                  <a:pt x="110118" y="3475472"/>
                </a:cubicBezTo>
                <a:cubicBezTo>
                  <a:pt x="106499" y="3475472"/>
                  <a:pt x="104689" y="3479473"/>
                  <a:pt x="106880" y="3481378"/>
                </a:cubicBezTo>
                <a:cubicBezTo>
                  <a:pt x="114405" y="3484426"/>
                  <a:pt x="111547" y="3489855"/>
                  <a:pt x="118786" y="3491855"/>
                </a:cubicBezTo>
                <a:lnTo>
                  <a:pt x="118786" y="3499666"/>
                </a:lnTo>
                <a:cubicBezTo>
                  <a:pt x="131454" y="3507371"/>
                  <a:pt x="146370" y="3510524"/>
                  <a:pt x="161077" y="3508619"/>
                </a:cubicBezTo>
                <a:cubicBezTo>
                  <a:pt x="189652" y="3497570"/>
                  <a:pt x="175936" y="3515477"/>
                  <a:pt x="158791" y="3521478"/>
                </a:cubicBezTo>
                <a:lnTo>
                  <a:pt x="158791" y="3528717"/>
                </a:lnTo>
                <a:cubicBezTo>
                  <a:pt x="178794" y="3534146"/>
                  <a:pt x="199653" y="3527478"/>
                  <a:pt x="219846" y="3534337"/>
                </a:cubicBezTo>
                <a:cubicBezTo>
                  <a:pt x="227819" y="3528936"/>
                  <a:pt x="237391" y="3526383"/>
                  <a:pt x="246992" y="3527098"/>
                </a:cubicBezTo>
                <a:cubicBezTo>
                  <a:pt x="251850" y="3528336"/>
                  <a:pt x="249279" y="3531479"/>
                  <a:pt x="251850" y="3533194"/>
                </a:cubicBezTo>
                <a:cubicBezTo>
                  <a:pt x="254708" y="3535013"/>
                  <a:pt x="257670" y="3536660"/>
                  <a:pt x="260708" y="3538146"/>
                </a:cubicBezTo>
                <a:cubicBezTo>
                  <a:pt x="264766" y="3538423"/>
                  <a:pt x="268805" y="3537385"/>
                  <a:pt x="272234" y="3535194"/>
                </a:cubicBezTo>
                <a:cubicBezTo>
                  <a:pt x="279187" y="3531860"/>
                  <a:pt x="295761" y="3539480"/>
                  <a:pt x="296618" y="3528907"/>
                </a:cubicBezTo>
                <a:cubicBezTo>
                  <a:pt x="305666" y="3524716"/>
                  <a:pt x="316525" y="3530146"/>
                  <a:pt x="326336" y="3523478"/>
                </a:cubicBezTo>
                <a:cubicBezTo>
                  <a:pt x="348910" y="3545671"/>
                  <a:pt x="401774" y="3525859"/>
                  <a:pt x="421586" y="3533003"/>
                </a:cubicBezTo>
                <a:lnTo>
                  <a:pt x="421586" y="3536623"/>
                </a:lnTo>
                <a:cubicBezTo>
                  <a:pt x="403317" y="3541804"/>
                  <a:pt x="384533" y="3544995"/>
                  <a:pt x="365579" y="3546148"/>
                </a:cubicBezTo>
                <a:lnTo>
                  <a:pt x="356054" y="3551672"/>
                </a:lnTo>
                <a:cubicBezTo>
                  <a:pt x="386343" y="3568817"/>
                  <a:pt x="424348" y="3545862"/>
                  <a:pt x="453971" y="3552339"/>
                </a:cubicBezTo>
                <a:cubicBezTo>
                  <a:pt x="453971" y="3558339"/>
                  <a:pt x="459210" y="3557102"/>
                  <a:pt x="464543" y="3557196"/>
                </a:cubicBezTo>
                <a:cubicBezTo>
                  <a:pt x="467592" y="3559578"/>
                  <a:pt x="474068" y="3560816"/>
                  <a:pt x="474068" y="3565864"/>
                </a:cubicBezTo>
                <a:cubicBezTo>
                  <a:pt x="463972" y="3578437"/>
                  <a:pt x="452256" y="3564435"/>
                  <a:pt x="440826" y="3570436"/>
                </a:cubicBezTo>
                <a:cubicBezTo>
                  <a:pt x="437588" y="3573008"/>
                  <a:pt x="429587" y="3570436"/>
                  <a:pt x="428158" y="3574437"/>
                </a:cubicBezTo>
                <a:cubicBezTo>
                  <a:pt x="437112" y="3586534"/>
                  <a:pt x="467592" y="3575866"/>
                  <a:pt x="483689" y="3579294"/>
                </a:cubicBezTo>
                <a:cubicBezTo>
                  <a:pt x="489309" y="3577771"/>
                  <a:pt x="485213" y="3573389"/>
                  <a:pt x="490642" y="3571865"/>
                </a:cubicBezTo>
                <a:cubicBezTo>
                  <a:pt x="496071" y="3570341"/>
                  <a:pt x="491214" y="3565674"/>
                  <a:pt x="499214" y="3564435"/>
                </a:cubicBezTo>
                <a:cubicBezTo>
                  <a:pt x="504358" y="3563102"/>
                  <a:pt x="520836" y="3568341"/>
                  <a:pt x="520074" y="3559292"/>
                </a:cubicBezTo>
                <a:cubicBezTo>
                  <a:pt x="517979" y="3557387"/>
                  <a:pt x="512645" y="3556720"/>
                  <a:pt x="513502" y="3553482"/>
                </a:cubicBezTo>
                <a:lnTo>
                  <a:pt x="523027" y="3553482"/>
                </a:lnTo>
                <a:cubicBezTo>
                  <a:pt x="528361" y="3551862"/>
                  <a:pt x="524837" y="3547767"/>
                  <a:pt x="529980" y="3545862"/>
                </a:cubicBezTo>
                <a:cubicBezTo>
                  <a:pt x="535124" y="3543957"/>
                  <a:pt x="546649" y="3533194"/>
                  <a:pt x="546363" y="3544433"/>
                </a:cubicBezTo>
                <a:cubicBezTo>
                  <a:pt x="552078" y="3548814"/>
                  <a:pt x="618468" y="3546338"/>
                  <a:pt x="599132" y="3536813"/>
                </a:cubicBezTo>
                <a:lnTo>
                  <a:pt x="599132" y="3529670"/>
                </a:lnTo>
                <a:lnTo>
                  <a:pt x="604847" y="3525955"/>
                </a:lnTo>
                <a:lnTo>
                  <a:pt x="598751" y="3522144"/>
                </a:lnTo>
                <a:lnTo>
                  <a:pt x="598751" y="3511286"/>
                </a:lnTo>
                <a:lnTo>
                  <a:pt x="592369" y="3507381"/>
                </a:lnTo>
                <a:lnTo>
                  <a:pt x="598560" y="3503571"/>
                </a:lnTo>
                <a:cubicBezTo>
                  <a:pt x="599418" y="3500523"/>
                  <a:pt x="597322" y="3498523"/>
                  <a:pt x="593512" y="3497475"/>
                </a:cubicBezTo>
                <a:cubicBezTo>
                  <a:pt x="591702" y="3492998"/>
                  <a:pt x="589512" y="3488712"/>
                  <a:pt x="597989" y="3485759"/>
                </a:cubicBezTo>
                <a:cubicBezTo>
                  <a:pt x="598732" y="3480873"/>
                  <a:pt x="598979" y="3475929"/>
                  <a:pt x="598751" y="3470995"/>
                </a:cubicBezTo>
                <a:lnTo>
                  <a:pt x="592560" y="3466995"/>
                </a:lnTo>
                <a:cubicBezTo>
                  <a:pt x="592560" y="3465947"/>
                  <a:pt x="592560" y="3464804"/>
                  <a:pt x="592083" y="3463471"/>
                </a:cubicBezTo>
                <a:lnTo>
                  <a:pt x="585702" y="3459565"/>
                </a:lnTo>
                <a:lnTo>
                  <a:pt x="592083" y="3455660"/>
                </a:lnTo>
                <a:cubicBezTo>
                  <a:pt x="592083" y="3454422"/>
                  <a:pt x="592083" y="3453184"/>
                  <a:pt x="592083" y="3452136"/>
                </a:cubicBezTo>
                <a:lnTo>
                  <a:pt x="585797" y="3448136"/>
                </a:lnTo>
                <a:cubicBezTo>
                  <a:pt x="585797" y="3442896"/>
                  <a:pt x="591798" y="3441753"/>
                  <a:pt x="595322" y="3439277"/>
                </a:cubicBezTo>
                <a:lnTo>
                  <a:pt x="603418" y="3439277"/>
                </a:lnTo>
                <a:lnTo>
                  <a:pt x="606847" y="3433753"/>
                </a:lnTo>
                <a:lnTo>
                  <a:pt x="592655" y="3427466"/>
                </a:lnTo>
                <a:lnTo>
                  <a:pt x="592655" y="3419084"/>
                </a:lnTo>
                <a:lnTo>
                  <a:pt x="598370" y="3415655"/>
                </a:lnTo>
                <a:lnTo>
                  <a:pt x="601323" y="3409845"/>
                </a:lnTo>
                <a:cubicBezTo>
                  <a:pt x="612752" y="3408702"/>
                  <a:pt x="621992" y="3409845"/>
                  <a:pt x="618944" y="3422703"/>
                </a:cubicBezTo>
                <a:lnTo>
                  <a:pt x="613134" y="3425942"/>
                </a:lnTo>
                <a:cubicBezTo>
                  <a:pt x="611133" y="3431085"/>
                  <a:pt x="613134" y="3436419"/>
                  <a:pt x="612276" y="3441087"/>
                </a:cubicBezTo>
                <a:lnTo>
                  <a:pt x="618563" y="3444611"/>
                </a:lnTo>
                <a:lnTo>
                  <a:pt x="618563" y="3466804"/>
                </a:lnTo>
                <a:lnTo>
                  <a:pt x="612657" y="3470614"/>
                </a:lnTo>
                <a:cubicBezTo>
                  <a:pt x="611895" y="3493760"/>
                  <a:pt x="612657" y="3517096"/>
                  <a:pt x="612657" y="3540433"/>
                </a:cubicBezTo>
                <a:lnTo>
                  <a:pt x="619134" y="3544338"/>
                </a:lnTo>
                <a:lnTo>
                  <a:pt x="612943" y="3548053"/>
                </a:lnTo>
                <a:lnTo>
                  <a:pt x="612943" y="3559197"/>
                </a:lnTo>
                <a:cubicBezTo>
                  <a:pt x="621611" y="3564435"/>
                  <a:pt x="621611" y="3564817"/>
                  <a:pt x="613705" y="3569484"/>
                </a:cubicBezTo>
                <a:cubicBezTo>
                  <a:pt x="610752" y="3598059"/>
                  <a:pt x="613705" y="3628539"/>
                  <a:pt x="612657" y="3658066"/>
                </a:cubicBezTo>
                <a:lnTo>
                  <a:pt x="606466" y="3662257"/>
                </a:lnTo>
                <a:lnTo>
                  <a:pt x="606466" y="3669496"/>
                </a:lnTo>
                <a:lnTo>
                  <a:pt x="612372" y="3673211"/>
                </a:lnTo>
                <a:lnTo>
                  <a:pt x="606180" y="3677021"/>
                </a:lnTo>
                <a:lnTo>
                  <a:pt x="606180" y="3680641"/>
                </a:lnTo>
                <a:lnTo>
                  <a:pt x="612467" y="3684451"/>
                </a:lnTo>
                <a:lnTo>
                  <a:pt x="612467" y="3703501"/>
                </a:lnTo>
                <a:lnTo>
                  <a:pt x="603704" y="3704929"/>
                </a:lnTo>
                <a:cubicBezTo>
                  <a:pt x="587321" y="3697595"/>
                  <a:pt x="565604" y="3692833"/>
                  <a:pt x="549030" y="3701214"/>
                </a:cubicBezTo>
                <a:lnTo>
                  <a:pt x="540553" y="3699595"/>
                </a:lnTo>
                <a:lnTo>
                  <a:pt x="540553" y="3695214"/>
                </a:lnTo>
                <a:cubicBezTo>
                  <a:pt x="555031" y="3682926"/>
                  <a:pt x="573890" y="3687880"/>
                  <a:pt x="591702" y="3685022"/>
                </a:cubicBezTo>
                <a:cubicBezTo>
                  <a:pt x="594941" y="3679878"/>
                  <a:pt x="591702" y="3674354"/>
                  <a:pt x="593893" y="3669115"/>
                </a:cubicBezTo>
                <a:cubicBezTo>
                  <a:pt x="618563" y="3644922"/>
                  <a:pt x="538743" y="3662829"/>
                  <a:pt x="527885" y="3655209"/>
                </a:cubicBezTo>
                <a:cubicBezTo>
                  <a:pt x="525313" y="3644064"/>
                  <a:pt x="550459" y="3651303"/>
                  <a:pt x="555793" y="3649304"/>
                </a:cubicBezTo>
                <a:cubicBezTo>
                  <a:pt x="563508" y="3642160"/>
                  <a:pt x="597227" y="3644922"/>
                  <a:pt x="592369" y="3636064"/>
                </a:cubicBezTo>
                <a:cubicBezTo>
                  <a:pt x="578081" y="3629777"/>
                  <a:pt x="548173" y="3641969"/>
                  <a:pt x="540267" y="3629967"/>
                </a:cubicBezTo>
                <a:lnTo>
                  <a:pt x="530742" y="3623586"/>
                </a:lnTo>
                <a:cubicBezTo>
                  <a:pt x="498672" y="3608460"/>
                  <a:pt x="461248" y="3609803"/>
                  <a:pt x="430349" y="3627205"/>
                </a:cubicBezTo>
                <a:cubicBezTo>
                  <a:pt x="409108" y="3635206"/>
                  <a:pt x="385010" y="3624443"/>
                  <a:pt x="366055" y="3638254"/>
                </a:cubicBezTo>
                <a:cubicBezTo>
                  <a:pt x="361388" y="3638826"/>
                  <a:pt x="348624" y="3635778"/>
                  <a:pt x="349672" y="3642827"/>
                </a:cubicBezTo>
                <a:cubicBezTo>
                  <a:pt x="363102" y="3649875"/>
                  <a:pt x="383295" y="3643684"/>
                  <a:pt x="399012" y="3645684"/>
                </a:cubicBezTo>
                <a:cubicBezTo>
                  <a:pt x="407775" y="3642064"/>
                  <a:pt x="420633" y="3634730"/>
                  <a:pt x="430635" y="3641398"/>
                </a:cubicBezTo>
                <a:cubicBezTo>
                  <a:pt x="446351" y="3641398"/>
                  <a:pt x="449685" y="3641398"/>
                  <a:pt x="448065" y="3658733"/>
                </a:cubicBezTo>
                <a:cubicBezTo>
                  <a:pt x="455876" y="3660257"/>
                  <a:pt x="452447" y="3665401"/>
                  <a:pt x="457590" y="3667687"/>
                </a:cubicBezTo>
                <a:cubicBezTo>
                  <a:pt x="465972" y="3661971"/>
                  <a:pt x="475116" y="3664734"/>
                  <a:pt x="485022" y="3664162"/>
                </a:cubicBezTo>
                <a:lnTo>
                  <a:pt x="487975" y="3669020"/>
                </a:lnTo>
                <a:cubicBezTo>
                  <a:pt x="484070" y="3670830"/>
                  <a:pt x="480641" y="3674735"/>
                  <a:pt x="476545" y="3674544"/>
                </a:cubicBezTo>
                <a:cubicBezTo>
                  <a:pt x="458543" y="3665019"/>
                  <a:pt x="436826" y="3687499"/>
                  <a:pt x="418157" y="3675211"/>
                </a:cubicBezTo>
                <a:cubicBezTo>
                  <a:pt x="393678" y="3695023"/>
                  <a:pt x="359388" y="3670353"/>
                  <a:pt x="335670" y="3684736"/>
                </a:cubicBezTo>
                <a:lnTo>
                  <a:pt x="338814" y="3689499"/>
                </a:lnTo>
                <a:cubicBezTo>
                  <a:pt x="411775" y="3696547"/>
                  <a:pt x="329289" y="3712264"/>
                  <a:pt x="307095" y="3700738"/>
                </a:cubicBezTo>
                <a:cubicBezTo>
                  <a:pt x="268995" y="3701596"/>
                  <a:pt x="225275" y="3706644"/>
                  <a:pt x="190128" y="3710930"/>
                </a:cubicBezTo>
                <a:cubicBezTo>
                  <a:pt x="181041" y="3711511"/>
                  <a:pt x="172050" y="3713007"/>
                  <a:pt x="163268" y="3715407"/>
                </a:cubicBezTo>
                <a:cubicBezTo>
                  <a:pt x="159839" y="3715407"/>
                  <a:pt x="158505" y="3717312"/>
                  <a:pt x="158886" y="3719503"/>
                </a:cubicBezTo>
                <a:cubicBezTo>
                  <a:pt x="179174" y="3733504"/>
                  <a:pt x="209655" y="3718360"/>
                  <a:pt x="234420" y="3722551"/>
                </a:cubicBezTo>
                <a:cubicBezTo>
                  <a:pt x="238230" y="3721217"/>
                  <a:pt x="237372" y="3719312"/>
                  <a:pt x="237848" y="3717598"/>
                </a:cubicBezTo>
                <a:cubicBezTo>
                  <a:pt x="252993" y="3717598"/>
                  <a:pt x="274520" y="3720264"/>
                  <a:pt x="292046" y="3718931"/>
                </a:cubicBezTo>
                <a:cubicBezTo>
                  <a:pt x="320621" y="3711978"/>
                  <a:pt x="357673" y="3717312"/>
                  <a:pt x="385962" y="3726360"/>
                </a:cubicBezTo>
                <a:cubicBezTo>
                  <a:pt x="398821" y="3726360"/>
                  <a:pt x="412251" y="3740839"/>
                  <a:pt x="424062" y="3730171"/>
                </a:cubicBezTo>
                <a:cubicBezTo>
                  <a:pt x="431777" y="3735505"/>
                  <a:pt x="441207" y="3733219"/>
                  <a:pt x="450351" y="3733695"/>
                </a:cubicBezTo>
                <a:cubicBezTo>
                  <a:pt x="455590" y="3737314"/>
                  <a:pt x="455590" y="3737410"/>
                  <a:pt x="450351" y="3741124"/>
                </a:cubicBezTo>
                <a:cubicBezTo>
                  <a:pt x="439588" y="3739981"/>
                  <a:pt x="427682" y="3754555"/>
                  <a:pt x="418823" y="3745315"/>
                </a:cubicBezTo>
                <a:cubicBezTo>
                  <a:pt x="413871" y="3745315"/>
                  <a:pt x="411775" y="3749887"/>
                  <a:pt x="405298" y="3748363"/>
                </a:cubicBezTo>
                <a:cubicBezTo>
                  <a:pt x="391868" y="3757888"/>
                  <a:pt x="331194" y="3744554"/>
                  <a:pt x="381295" y="3764842"/>
                </a:cubicBezTo>
                <a:cubicBezTo>
                  <a:pt x="376628" y="3767889"/>
                  <a:pt x="370532" y="3766652"/>
                  <a:pt x="364722" y="3770271"/>
                </a:cubicBezTo>
                <a:cubicBezTo>
                  <a:pt x="349672" y="3772747"/>
                  <a:pt x="293379" y="3765413"/>
                  <a:pt x="290617" y="3780272"/>
                </a:cubicBezTo>
                <a:cubicBezTo>
                  <a:pt x="333670" y="3784939"/>
                  <a:pt x="378914" y="3781891"/>
                  <a:pt x="420824" y="3783320"/>
                </a:cubicBezTo>
                <a:cubicBezTo>
                  <a:pt x="405755" y="3785454"/>
                  <a:pt x="391429" y="3791245"/>
                  <a:pt x="379104" y="3800179"/>
                </a:cubicBezTo>
                <a:lnTo>
                  <a:pt x="358530" y="3800179"/>
                </a:lnTo>
                <a:cubicBezTo>
                  <a:pt x="355673" y="3801799"/>
                  <a:pt x="355673" y="3801799"/>
                  <a:pt x="361864" y="3805513"/>
                </a:cubicBezTo>
                <a:lnTo>
                  <a:pt x="361864" y="3815800"/>
                </a:lnTo>
                <a:cubicBezTo>
                  <a:pt x="343576" y="3825325"/>
                  <a:pt x="331956" y="3816372"/>
                  <a:pt x="312048" y="3817801"/>
                </a:cubicBezTo>
                <a:lnTo>
                  <a:pt x="304142" y="3823230"/>
                </a:lnTo>
                <a:cubicBezTo>
                  <a:pt x="316620" y="3834564"/>
                  <a:pt x="342242" y="3830469"/>
                  <a:pt x="364912" y="3835993"/>
                </a:cubicBezTo>
                <a:cubicBezTo>
                  <a:pt x="384276" y="3830040"/>
                  <a:pt x="404984" y="3830040"/>
                  <a:pt x="424348" y="3835993"/>
                </a:cubicBezTo>
                <a:lnTo>
                  <a:pt x="431111" y="3832564"/>
                </a:lnTo>
                <a:cubicBezTo>
                  <a:pt x="439817" y="3837289"/>
                  <a:pt x="450313" y="3837289"/>
                  <a:pt x="459019" y="3832564"/>
                </a:cubicBezTo>
                <a:cubicBezTo>
                  <a:pt x="474354" y="3830945"/>
                  <a:pt x="494071" y="3837327"/>
                  <a:pt x="506644" y="3826468"/>
                </a:cubicBezTo>
                <a:cubicBezTo>
                  <a:pt x="506644" y="3821420"/>
                  <a:pt x="500453" y="3820277"/>
                  <a:pt x="497119" y="3817801"/>
                </a:cubicBezTo>
                <a:cubicBezTo>
                  <a:pt x="480022" y="3818677"/>
                  <a:pt x="462962" y="3815410"/>
                  <a:pt x="447398" y="3808276"/>
                </a:cubicBezTo>
                <a:cubicBezTo>
                  <a:pt x="464258" y="3796179"/>
                  <a:pt x="483498" y="3810180"/>
                  <a:pt x="503596" y="3806371"/>
                </a:cubicBezTo>
                <a:lnTo>
                  <a:pt x="519693" y="3796846"/>
                </a:lnTo>
                <a:cubicBezTo>
                  <a:pt x="510121" y="3792169"/>
                  <a:pt x="500300" y="3788035"/>
                  <a:pt x="490261" y="3784463"/>
                </a:cubicBezTo>
                <a:lnTo>
                  <a:pt x="483403" y="3787892"/>
                </a:lnTo>
                <a:cubicBezTo>
                  <a:pt x="471401" y="3778367"/>
                  <a:pt x="498643" y="3780844"/>
                  <a:pt x="502453" y="3780653"/>
                </a:cubicBezTo>
                <a:cubicBezTo>
                  <a:pt x="514169" y="3784273"/>
                  <a:pt x="525027" y="3792274"/>
                  <a:pt x="535790" y="3784558"/>
                </a:cubicBezTo>
                <a:cubicBezTo>
                  <a:pt x="554840" y="3794083"/>
                  <a:pt x="581034" y="3778462"/>
                  <a:pt x="598465" y="3771033"/>
                </a:cubicBezTo>
                <a:cubicBezTo>
                  <a:pt x="598465" y="3769890"/>
                  <a:pt x="598465" y="3768651"/>
                  <a:pt x="598465" y="3767509"/>
                </a:cubicBezTo>
                <a:cubicBezTo>
                  <a:pt x="587702" y="3758841"/>
                  <a:pt x="568747" y="3765032"/>
                  <a:pt x="592274" y="3753126"/>
                </a:cubicBezTo>
                <a:lnTo>
                  <a:pt x="592274" y="3738362"/>
                </a:lnTo>
                <a:cubicBezTo>
                  <a:pt x="589988" y="3735219"/>
                  <a:pt x="581892" y="3737791"/>
                  <a:pt x="579415" y="3734552"/>
                </a:cubicBezTo>
                <a:cubicBezTo>
                  <a:pt x="587702" y="3730933"/>
                  <a:pt x="595608" y="3733600"/>
                  <a:pt x="591798" y="3723218"/>
                </a:cubicBezTo>
                <a:cubicBezTo>
                  <a:pt x="588273" y="3718741"/>
                  <a:pt x="561794" y="3725789"/>
                  <a:pt x="569319" y="3717978"/>
                </a:cubicBezTo>
                <a:cubicBezTo>
                  <a:pt x="578682" y="3717045"/>
                  <a:pt x="587816" y="3714569"/>
                  <a:pt x="596369" y="3710645"/>
                </a:cubicBezTo>
                <a:cubicBezTo>
                  <a:pt x="601951" y="3710692"/>
                  <a:pt x="607399" y="3712416"/>
                  <a:pt x="611990" y="3715597"/>
                </a:cubicBezTo>
                <a:lnTo>
                  <a:pt x="611990" y="3768175"/>
                </a:lnTo>
                <a:lnTo>
                  <a:pt x="605514" y="3772271"/>
                </a:lnTo>
                <a:cubicBezTo>
                  <a:pt x="605514" y="3779796"/>
                  <a:pt x="620277" y="3779701"/>
                  <a:pt x="606466" y="3786178"/>
                </a:cubicBezTo>
                <a:cubicBezTo>
                  <a:pt x="605285" y="3795912"/>
                  <a:pt x="604961" y="3805723"/>
                  <a:pt x="605514" y="3815514"/>
                </a:cubicBezTo>
                <a:cubicBezTo>
                  <a:pt x="595103" y="3824002"/>
                  <a:pt x="580063" y="3823639"/>
                  <a:pt x="570081" y="3814657"/>
                </a:cubicBezTo>
                <a:cubicBezTo>
                  <a:pt x="565213" y="3815067"/>
                  <a:pt x="560365" y="3813676"/>
                  <a:pt x="556460" y="3810752"/>
                </a:cubicBezTo>
                <a:lnTo>
                  <a:pt x="549506" y="3810752"/>
                </a:lnTo>
                <a:lnTo>
                  <a:pt x="527218" y="3823706"/>
                </a:lnTo>
                <a:cubicBezTo>
                  <a:pt x="536743" y="3827993"/>
                  <a:pt x="551602" y="3821706"/>
                  <a:pt x="558841" y="3831326"/>
                </a:cubicBezTo>
                <a:cubicBezTo>
                  <a:pt x="546839" y="3833136"/>
                  <a:pt x="535029" y="3833803"/>
                  <a:pt x="523408" y="3836469"/>
                </a:cubicBezTo>
                <a:cubicBezTo>
                  <a:pt x="518264" y="3838470"/>
                  <a:pt x="521693" y="3843232"/>
                  <a:pt x="515979" y="3843709"/>
                </a:cubicBezTo>
                <a:cubicBezTo>
                  <a:pt x="495785" y="3845614"/>
                  <a:pt x="477212" y="3838470"/>
                  <a:pt x="457876" y="3839994"/>
                </a:cubicBezTo>
                <a:cubicBezTo>
                  <a:pt x="436540" y="3851138"/>
                  <a:pt x="414537" y="3834946"/>
                  <a:pt x="392154" y="3843804"/>
                </a:cubicBezTo>
                <a:cubicBezTo>
                  <a:pt x="382629" y="3837232"/>
                  <a:pt x="364531" y="3837803"/>
                  <a:pt x="368913" y="3852757"/>
                </a:cubicBezTo>
                <a:cubicBezTo>
                  <a:pt x="381105" y="3862282"/>
                  <a:pt x="400345" y="3859710"/>
                  <a:pt x="413775" y="3854853"/>
                </a:cubicBezTo>
                <a:cubicBezTo>
                  <a:pt x="445208" y="3851424"/>
                  <a:pt x="482069" y="3863139"/>
                  <a:pt x="510168" y="3847519"/>
                </a:cubicBezTo>
                <a:cubicBezTo>
                  <a:pt x="518388" y="3852529"/>
                  <a:pt x="528713" y="3852529"/>
                  <a:pt x="536934" y="3847519"/>
                </a:cubicBezTo>
                <a:cubicBezTo>
                  <a:pt x="551031" y="3854567"/>
                  <a:pt x="568176" y="3854758"/>
                  <a:pt x="582654" y="3861996"/>
                </a:cubicBezTo>
                <a:lnTo>
                  <a:pt x="598656" y="3852471"/>
                </a:lnTo>
                <a:lnTo>
                  <a:pt x="592560" y="3848757"/>
                </a:lnTo>
                <a:cubicBezTo>
                  <a:pt x="594084" y="3841232"/>
                  <a:pt x="589035" y="3829707"/>
                  <a:pt x="595417" y="3824945"/>
                </a:cubicBezTo>
                <a:cubicBezTo>
                  <a:pt x="611229" y="3831231"/>
                  <a:pt x="604942" y="3836851"/>
                  <a:pt x="604942" y="3867712"/>
                </a:cubicBezTo>
                <a:cubicBezTo>
                  <a:pt x="602751" y="3869807"/>
                  <a:pt x="599037" y="3868759"/>
                  <a:pt x="596179" y="3869045"/>
                </a:cubicBezTo>
                <a:cubicBezTo>
                  <a:pt x="580177" y="3860663"/>
                  <a:pt x="562270" y="3869045"/>
                  <a:pt x="545601" y="3861616"/>
                </a:cubicBezTo>
                <a:cubicBezTo>
                  <a:pt x="526551" y="3854662"/>
                  <a:pt x="503787" y="3859710"/>
                  <a:pt x="484260" y="3865235"/>
                </a:cubicBezTo>
                <a:cubicBezTo>
                  <a:pt x="447780" y="3869426"/>
                  <a:pt x="409584" y="3861711"/>
                  <a:pt x="375961" y="3874760"/>
                </a:cubicBezTo>
                <a:cubicBezTo>
                  <a:pt x="375961" y="3876379"/>
                  <a:pt x="375961" y="3877617"/>
                  <a:pt x="375961" y="3878760"/>
                </a:cubicBezTo>
                <a:cubicBezTo>
                  <a:pt x="393868" y="3884761"/>
                  <a:pt x="416823" y="3875808"/>
                  <a:pt x="434254" y="3882666"/>
                </a:cubicBezTo>
                <a:cubicBezTo>
                  <a:pt x="416128" y="3886914"/>
                  <a:pt x="397516" y="3888676"/>
                  <a:pt x="378914" y="3887905"/>
                </a:cubicBezTo>
                <a:cubicBezTo>
                  <a:pt x="375294" y="3891620"/>
                  <a:pt x="375294" y="3891620"/>
                  <a:pt x="377199" y="3905240"/>
                </a:cubicBezTo>
                <a:cubicBezTo>
                  <a:pt x="392963" y="3904526"/>
                  <a:pt x="408460" y="3909536"/>
                  <a:pt x="420824" y="3919337"/>
                </a:cubicBezTo>
                <a:lnTo>
                  <a:pt x="411965" y="3924766"/>
                </a:lnTo>
                <a:cubicBezTo>
                  <a:pt x="402440" y="3923528"/>
                  <a:pt x="396535" y="3930386"/>
                  <a:pt x="388820" y="3934291"/>
                </a:cubicBezTo>
                <a:lnTo>
                  <a:pt x="388820" y="3942102"/>
                </a:lnTo>
                <a:cubicBezTo>
                  <a:pt x="395202" y="3943150"/>
                  <a:pt x="404155" y="3944102"/>
                  <a:pt x="407870" y="3949436"/>
                </a:cubicBezTo>
                <a:cubicBezTo>
                  <a:pt x="399964" y="3952961"/>
                  <a:pt x="385296" y="3945531"/>
                  <a:pt x="388820" y="3963438"/>
                </a:cubicBezTo>
                <a:lnTo>
                  <a:pt x="383105" y="3967248"/>
                </a:lnTo>
                <a:cubicBezTo>
                  <a:pt x="381295" y="3977345"/>
                  <a:pt x="403012" y="3970296"/>
                  <a:pt x="408822" y="3978487"/>
                </a:cubicBezTo>
                <a:cubicBezTo>
                  <a:pt x="400345" y="3984012"/>
                  <a:pt x="380247" y="3974392"/>
                  <a:pt x="375866" y="3984393"/>
                </a:cubicBezTo>
                <a:cubicBezTo>
                  <a:pt x="361578" y="3996109"/>
                  <a:pt x="383867" y="3989822"/>
                  <a:pt x="392154" y="3991346"/>
                </a:cubicBezTo>
                <a:cubicBezTo>
                  <a:pt x="397106" y="3995252"/>
                  <a:pt x="397106" y="3995252"/>
                  <a:pt x="392154" y="3998776"/>
                </a:cubicBezTo>
                <a:cubicBezTo>
                  <a:pt x="375771" y="4002585"/>
                  <a:pt x="358054" y="4002681"/>
                  <a:pt x="343290" y="4011634"/>
                </a:cubicBezTo>
                <a:cubicBezTo>
                  <a:pt x="354530" y="4020302"/>
                  <a:pt x="366531" y="4016397"/>
                  <a:pt x="380247" y="4017159"/>
                </a:cubicBezTo>
                <a:lnTo>
                  <a:pt x="384057" y="4010872"/>
                </a:lnTo>
                <a:cubicBezTo>
                  <a:pt x="391011" y="4010015"/>
                  <a:pt x="456733" y="4004871"/>
                  <a:pt x="437493" y="4017159"/>
                </a:cubicBezTo>
                <a:cubicBezTo>
                  <a:pt x="427625" y="4015730"/>
                  <a:pt x="417566" y="4017635"/>
                  <a:pt x="408918" y="4022588"/>
                </a:cubicBezTo>
                <a:cubicBezTo>
                  <a:pt x="418443" y="4027827"/>
                  <a:pt x="435397" y="4020302"/>
                  <a:pt x="441588" y="4030875"/>
                </a:cubicBezTo>
                <a:cubicBezTo>
                  <a:pt x="441588" y="4034685"/>
                  <a:pt x="452733" y="4037352"/>
                  <a:pt x="444636" y="4039257"/>
                </a:cubicBezTo>
                <a:cubicBezTo>
                  <a:pt x="431301" y="4042781"/>
                  <a:pt x="416918" y="4031065"/>
                  <a:pt x="406536" y="4039257"/>
                </a:cubicBezTo>
                <a:cubicBezTo>
                  <a:pt x="399745" y="4040495"/>
                  <a:pt x="392744" y="4039352"/>
                  <a:pt x="386629" y="4036209"/>
                </a:cubicBezTo>
                <a:cubicBezTo>
                  <a:pt x="349196" y="4055259"/>
                  <a:pt x="361769" y="4048972"/>
                  <a:pt x="389487" y="4059545"/>
                </a:cubicBezTo>
                <a:cubicBezTo>
                  <a:pt x="389487" y="4061260"/>
                  <a:pt x="389487" y="4062403"/>
                  <a:pt x="389487" y="4063546"/>
                </a:cubicBezTo>
                <a:cubicBezTo>
                  <a:pt x="386439" y="4066689"/>
                  <a:pt x="373770" y="4063070"/>
                  <a:pt x="377199" y="4070880"/>
                </a:cubicBezTo>
                <a:lnTo>
                  <a:pt x="386724" y="4076404"/>
                </a:lnTo>
                <a:cubicBezTo>
                  <a:pt x="398821" y="4077642"/>
                  <a:pt x="407775" y="4081929"/>
                  <a:pt x="421014" y="4080214"/>
                </a:cubicBezTo>
                <a:cubicBezTo>
                  <a:pt x="421872" y="4081834"/>
                  <a:pt x="422729" y="4083453"/>
                  <a:pt x="423300" y="4084786"/>
                </a:cubicBezTo>
                <a:cubicBezTo>
                  <a:pt x="420729" y="4088692"/>
                  <a:pt x="412537" y="4086120"/>
                  <a:pt x="409870" y="4089263"/>
                </a:cubicBezTo>
                <a:lnTo>
                  <a:pt x="409870" y="4096597"/>
                </a:lnTo>
                <a:lnTo>
                  <a:pt x="428920" y="4107456"/>
                </a:lnTo>
                <a:cubicBezTo>
                  <a:pt x="431492" y="4113171"/>
                  <a:pt x="421014" y="4113171"/>
                  <a:pt x="422824" y="4118124"/>
                </a:cubicBezTo>
                <a:cubicBezTo>
                  <a:pt x="428158" y="4125267"/>
                  <a:pt x="453018" y="4113552"/>
                  <a:pt x="449018" y="4129459"/>
                </a:cubicBezTo>
                <a:cubicBezTo>
                  <a:pt x="439493" y="4132887"/>
                  <a:pt x="372056" y="4133269"/>
                  <a:pt x="406536" y="4149937"/>
                </a:cubicBezTo>
                <a:cubicBezTo>
                  <a:pt x="432825" y="4147746"/>
                  <a:pt x="464543" y="4134792"/>
                  <a:pt x="487594" y="4152319"/>
                </a:cubicBezTo>
                <a:cubicBezTo>
                  <a:pt x="467687" y="4157462"/>
                  <a:pt x="429015" y="4149175"/>
                  <a:pt x="416061" y="4162701"/>
                </a:cubicBezTo>
                <a:cubicBezTo>
                  <a:pt x="423396" y="4170321"/>
                  <a:pt x="435111" y="4166416"/>
                  <a:pt x="442255" y="4170416"/>
                </a:cubicBezTo>
                <a:cubicBezTo>
                  <a:pt x="437740" y="4174035"/>
                  <a:pt x="432120" y="4175941"/>
                  <a:pt x="426348" y="4175845"/>
                </a:cubicBezTo>
                <a:lnTo>
                  <a:pt x="412537" y="4168511"/>
                </a:lnTo>
                <a:cubicBezTo>
                  <a:pt x="394535" y="4173369"/>
                  <a:pt x="377295" y="4181941"/>
                  <a:pt x="358340" y="4184323"/>
                </a:cubicBezTo>
                <a:cubicBezTo>
                  <a:pt x="353672" y="4209850"/>
                  <a:pt x="456162" y="4176036"/>
                  <a:pt x="462258" y="4195848"/>
                </a:cubicBezTo>
                <a:cubicBezTo>
                  <a:pt x="454190" y="4198706"/>
                  <a:pt x="445903" y="4200896"/>
                  <a:pt x="437493" y="4202515"/>
                </a:cubicBezTo>
                <a:cubicBezTo>
                  <a:pt x="441398" y="4208897"/>
                  <a:pt x="464258" y="4202515"/>
                  <a:pt x="472354" y="4212707"/>
                </a:cubicBezTo>
                <a:lnTo>
                  <a:pt x="479117" y="4212707"/>
                </a:lnTo>
                <a:cubicBezTo>
                  <a:pt x="486070" y="4208231"/>
                  <a:pt x="497119" y="4208421"/>
                  <a:pt x="504453" y="4202134"/>
                </a:cubicBezTo>
                <a:cubicBezTo>
                  <a:pt x="532457" y="4211183"/>
                  <a:pt x="567033" y="4202134"/>
                  <a:pt x="593512" y="4192609"/>
                </a:cubicBezTo>
                <a:lnTo>
                  <a:pt x="593512" y="4174226"/>
                </a:lnTo>
                <a:lnTo>
                  <a:pt x="587130" y="4170416"/>
                </a:lnTo>
                <a:lnTo>
                  <a:pt x="587130" y="4148413"/>
                </a:lnTo>
                <a:lnTo>
                  <a:pt x="593131" y="4144508"/>
                </a:lnTo>
                <a:lnTo>
                  <a:pt x="580748" y="4137555"/>
                </a:lnTo>
                <a:lnTo>
                  <a:pt x="586654" y="4133650"/>
                </a:lnTo>
                <a:cubicBezTo>
                  <a:pt x="586654" y="4132602"/>
                  <a:pt x="586654" y="4131459"/>
                  <a:pt x="586654" y="4130125"/>
                </a:cubicBezTo>
                <a:lnTo>
                  <a:pt x="593226" y="4126220"/>
                </a:lnTo>
                <a:lnTo>
                  <a:pt x="593226" y="4107932"/>
                </a:lnTo>
                <a:lnTo>
                  <a:pt x="586654" y="4103932"/>
                </a:lnTo>
                <a:cubicBezTo>
                  <a:pt x="585511" y="4100121"/>
                  <a:pt x="590750" y="4098407"/>
                  <a:pt x="593226" y="4096121"/>
                </a:cubicBezTo>
                <a:cubicBezTo>
                  <a:pt x="593607" y="4092501"/>
                  <a:pt x="593312" y="4088787"/>
                  <a:pt x="592369" y="4085262"/>
                </a:cubicBezTo>
                <a:cubicBezTo>
                  <a:pt x="573319" y="4077642"/>
                  <a:pt x="550935" y="4093835"/>
                  <a:pt x="534457" y="4082214"/>
                </a:cubicBezTo>
                <a:cubicBezTo>
                  <a:pt x="534457" y="4080977"/>
                  <a:pt x="534457" y="4079833"/>
                  <a:pt x="534457" y="4078690"/>
                </a:cubicBezTo>
                <a:cubicBezTo>
                  <a:pt x="540077" y="4074118"/>
                  <a:pt x="549221" y="4078690"/>
                  <a:pt x="557412" y="4073166"/>
                </a:cubicBezTo>
                <a:cubicBezTo>
                  <a:pt x="565889" y="4070023"/>
                  <a:pt x="584463" y="4078976"/>
                  <a:pt x="587606" y="4067070"/>
                </a:cubicBezTo>
                <a:lnTo>
                  <a:pt x="597131" y="4061831"/>
                </a:lnTo>
                <a:cubicBezTo>
                  <a:pt x="601989" y="4065165"/>
                  <a:pt x="600370" y="4068404"/>
                  <a:pt x="606656" y="4071356"/>
                </a:cubicBezTo>
                <a:lnTo>
                  <a:pt x="606656" y="4085739"/>
                </a:lnTo>
                <a:lnTo>
                  <a:pt x="600465" y="4089549"/>
                </a:lnTo>
                <a:lnTo>
                  <a:pt x="600465" y="4093073"/>
                </a:lnTo>
                <a:lnTo>
                  <a:pt x="606847" y="4096979"/>
                </a:lnTo>
                <a:lnTo>
                  <a:pt x="606847" y="4111075"/>
                </a:lnTo>
                <a:lnTo>
                  <a:pt x="600656" y="4114980"/>
                </a:lnTo>
                <a:lnTo>
                  <a:pt x="600656" y="4136888"/>
                </a:lnTo>
                <a:lnTo>
                  <a:pt x="606466" y="4140889"/>
                </a:lnTo>
                <a:lnTo>
                  <a:pt x="600846" y="4144032"/>
                </a:lnTo>
                <a:cubicBezTo>
                  <a:pt x="597894" y="4156224"/>
                  <a:pt x="609514" y="4152414"/>
                  <a:pt x="606466" y="4158510"/>
                </a:cubicBezTo>
                <a:lnTo>
                  <a:pt x="613324" y="4162701"/>
                </a:lnTo>
                <a:cubicBezTo>
                  <a:pt x="608943" y="4165273"/>
                  <a:pt x="604561" y="4167845"/>
                  <a:pt x="600751" y="4170226"/>
                </a:cubicBezTo>
                <a:lnTo>
                  <a:pt x="600751" y="4188609"/>
                </a:lnTo>
                <a:cubicBezTo>
                  <a:pt x="602942" y="4191847"/>
                  <a:pt x="612752" y="4188609"/>
                  <a:pt x="612562" y="4192800"/>
                </a:cubicBezTo>
                <a:lnTo>
                  <a:pt x="607895" y="4195371"/>
                </a:lnTo>
                <a:cubicBezTo>
                  <a:pt x="606904" y="4198991"/>
                  <a:pt x="606580" y="4202801"/>
                  <a:pt x="606942" y="4206611"/>
                </a:cubicBezTo>
                <a:lnTo>
                  <a:pt x="600370" y="4210897"/>
                </a:lnTo>
                <a:cubicBezTo>
                  <a:pt x="599798" y="4214708"/>
                  <a:pt x="602751" y="4222137"/>
                  <a:pt x="596846" y="4222899"/>
                </a:cubicBezTo>
                <a:lnTo>
                  <a:pt x="587321" y="4218136"/>
                </a:lnTo>
                <a:lnTo>
                  <a:pt x="587321" y="4213755"/>
                </a:lnTo>
                <a:lnTo>
                  <a:pt x="578748" y="4212231"/>
                </a:lnTo>
                <a:cubicBezTo>
                  <a:pt x="556364" y="4217089"/>
                  <a:pt x="527409" y="4224328"/>
                  <a:pt x="505120" y="4216327"/>
                </a:cubicBezTo>
                <a:cubicBezTo>
                  <a:pt x="488070" y="4218422"/>
                  <a:pt x="469782" y="4224423"/>
                  <a:pt x="453780" y="4216327"/>
                </a:cubicBezTo>
                <a:cubicBezTo>
                  <a:pt x="435778" y="4209564"/>
                  <a:pt x="422062" y="4229566"/>
                  <a:pt x="406727" y="4219661"/>
                </a:cubicBezTo>
                <a:cubicBezTo>
                  <a:pt x="393106" y="4230138"/>
                  <a:pt x="380628" y="4214041"/>
                  <a:pt x="368627" y="4222613"/>
                </a:cubicBezTo>
                <a:cubicBezTo>
                  <a:pt x="355578" y="4225566"/>
                  <a:pt x="347481" y="4220613"/>
                  <a:pt x="335385" y="4219565"/>
                </a:cubicBezTo>
                <a:cubicBezTo>
                  <a:pt x="316335" y="4212802"/>
                  <a:pt x="290807" y="4222422"/>
                  <a:pt x="272329" y="4229090"/>
                </a:cubicBezTo>
                <a:lnTo>
                  <a:pt x="285188" y="4236234"/>
                </a:lnTo>
                <a:cubicBezTo>
                  <a:pt x="286331" y="4239949"/>
                  <a:pt x="283759" y="4241758"/>
                  <a:pt x="280044" y="4242996"/>
                </a:cubicBezTo>
                <a:cubicBezTo>
                  <a:pt x="273853" y="4254046"/>
                  <a:pt x="287760" y="4253474"/>
                  <a:pt x="295570" y="4252521"/>
                </a:cubicBezTo>
                <a:cubicBezTo>
                  <a:pt x="298332" y="4250808"/>
                  <a:pt x="298332" y="4250808"/>
                  <a:pt x="291855" y="4246902"/>
                </a:cubicBezTo>
                <a:cubicBezTo>
                  <a:pt x="305076" y="4239663"/>
                  <a:pt x="320906" y="4238901"/>
                  <a:pt x="334718" y="4244998"/>
                </a:cubicBezTo>
                <a:cubicBezTo>
                  <a:pt x="343252" y="4240520"/>
                  <a:pt x="352215" y="4236996"/>
                  <a:pt x="361483" y="4234328"/>
                </a:cubicBezTo>
                <a:cubicBezTo>
                  <a:pt x="375771" y="4238139"/>
                  <a:pt x="390058" y="4232138"/>
                  <a:pt x="407679" y="4234328"/>
                </a:cubicBezTo>
                <a:lnTo>
                  <a:pt x="418252" y="4226804"/>
                </a:lnTo>
                <a:cubicBezTo>
                  <a:pt x="430349" y="4224709"/>
                  <a:pt x="436254" y="4230424"/>
                  <a:pt x="446827" y="4230233"/>
                </a:cubicBezTo>
                <a:cubicBezTo>
                  <a:pt x="459781" y="4222708"/>
                  <a:pt x="474450" y="4229376"/>
                  <a:pt x="485689" y="4233948"/>
                </a:cubicBezTo>
                <a:cubicBezTo>
                  <a:pt x="491747" y="4230710"/>
                  <a:pt x="498700" y="4229472"/>
                  <a:pt x="505501" y="4230519"/>
                </a:cubicBezTo>
                <a:cubicBezTo>
                  <a:pt x="511216" y="4234424"/>
                  <a:pt x="511216" y="4234614"/>
                  <a:pt x="503406" y="4239186"/>
                </a:cubicBezTo>
                <a:cubicBezTo>
                  <a:pt x="502415" y="4242806"/>
                  <a:pt x="502091" y="4246616"/>
                  <a:pt x="502453" y="4250331"/>
                </a:cubicBezTo>
                <a:lnTo>
                  <a:pt x="508644" y="4254332"/>
                </a:lnTo>
                <a:cubicBezTo>
                  <a:pt x="504263" y="4268333"/>
                  <a:pt x="471021" y="4252617"/>
                  <a:pt x="460448" y="4266904"/>
                </a:cubicBezTo>
                <a:cubicBezTo>
                  <a:pt x="455438" y="4266523"/>
                  <a:pt x="450475" y="4268047"/>
                  <a:pt x="446541" y="4271191"/>
                </a:cubicBezTo>
                <a:lnTo>
                  <a:pt x="437969" y="4265380"/>
                </a:lnTo>
                <a:cubicBezTo>
                  <a:pt x="442607" y="4262046"/>
                  <a:pt x="447513" y="4259094"/>
                  <a:pt x="452637" y="4256522"/>
                </a:cubicBezTo>
                <a:cubicBezTo>
                  <a:pt x="463781" y="4258618"/>
                  <a:pt x="469020" y="4252141"/>
                  <a:pt x="479022" y="4252617"/>
                </a:cubicBezTo>
                <a:lnTo>
                  <a:pt x="488547" y="4247759"/>
                </a:lnTo>
                <a:cubicBezTo>
                  <a:pt x="488547" y="4245854"/>
                  <a:pt x="488547" y="4245759"/>
                  <a:pt x="472354" y="4238234"/>
                </a:cubicBezTo>
                <a:cubicBezTo>
                  <a:pt x="460962" y="4247283"/>
                  <a:pt x="444798" y="4246997"/>
                  <a:pt x="433683" y="4237663"/>
                </a:cubicBezTo>
                <a:cubicBezTo>
                  <a:pt x="406251" y="4243569"/>
                  <a:pt x="375008" y="4236043"/>
                  <a:pt x="351291" y="4250331"/>
                </a:cubicBezTo>
                <a:cubicBezTo>
                  <a:pt x="366055" y="4252235"/>
                  <a:pt x="380619" y="4255379"/>
                  <a:pt x="394821" y="4259856"/>
                </a:cubicBezTo>
                <a:cubicBezTo>
                  <a:pt x="397583" y="4263952"/>
                  <a:pt x="406536" y="4262142"/>
                  <a:pt x="410822" y="4265095"/>
                </a:cubicBezTo>
                <a:lnTo>
                  <a:pt x="410822" y="4268619"/>
                </a:lnTo>
                <a:lnTo>
                  <a:pt x="423776" y="4276239"/>
                </a:lnTo>
                <a:lnTo>
                  <a:pt x="423776" y="4283764"/>
                </a:lnTo>
                <a:cubicBezTo>
                  <a:pt x="397869" y="4296813"/>
                  <a:pt x="361769" y="4285002"/>
                  <a:pt x="336908" y="4292241"/>
                </a:cubicBezTo>
                <a:cubicBezTo>
                  <a:pt x="321764" y="4293479"/>
                  <a:pt x="304714" y="4290335"/>
                  <a:pt x="293474" y="4302337"/>
                </a:cubicBezTo>
                <a:cubicBezTo>
                  <a:pt x="327574" y="4308053"/>
                  <a:pt x="358340" y="4322911"/>
                  <a:pt x="394154" y="4322245"/>
                </a:cubicBezTo>
                <a:cubicBezTo>
                  <a:pt x="404536" y="4316244"/>
                  <a:pt x="389201" y="4312720"/>
                  <a:pt x="384629" y="4309481"/>
                </a:cubicBezTo>
                <a:cubicBezTo>
                  <a:pt x="399964" y="4296622"/>
                  <a:pt x="423776" y="4310244"/>
                  <a:pt x="439969" y="4299956"/>
                </a:cubicBezTo>
                <a:cubicBezTo>
                  <a:pt x="449494" y="4305576"/>
                  <a:pt x="460067" y="4300719"/>
                  <a:pt x="456733" y="4315386"/>
                </a:cubicBezTo>
                <a:cubicBezTo>
                  <a:pt x="437112" y="4332341"/>
                  <a:pt x="485308" y="4307767"/>
                  <a:pt x="483022" y="4323768"/>
                </a:cubicBezTo>
                <a:cubicBezTo>
                  <a:pt x="476802" y="4329769"/>
                  <a:pt x="467230" y="4330627"/>
                  <a:pt x="460067" y="4325769"/>
                </a:cubicBezTo>
                <a:cubicBezTo>
                  <a:pt x="455590" y="4329674"/>
                  <a:pt x="448922" y="4328341"/>
                  <a:pt x="444351" y="4330723"/>
                </a:cubicBezTo>
                <a:cubicBezTo>
                  <a:pt x="459324" y="4339103"/>
                  <a:pt x="475631" y="4344819"/>
                  <a:pt x="492547" y="4347676"/>
                </a:cubicBezTo>
                <a:cubicBezTo>
                  <a:pt x="498262" y="4345390"/>
                  <a:pt x="495595" y="4338151"/>
                  <a:pt x="506072" y="4340248"/>
                </a:cubicBezTo>
                <a:cubicBezTo>
                  <a:pt x="511311" y="4337866"/>
                  <a:pt x="508168" y="4332818"/>
                  <a:pt x="515597" y="4331293"/>
                </a:cubicBezTo>
                <a:lnTo>
                  <a:pt x="515597" y="4320435"/>
                </a:lnTo>
                <a:cubicBezTo>
                  <a:pt x="523122" y="4316149"/>
                  <a:pt x="535219" y="4320435"/>
                  <a:pt x="541887" y="4312625"/>
                </a:cubicBezTo>
                <a:cubicBezTo>
                  <a:pt x="534552" y="4308815"/>
                  <a:pt x="525980" y="4313196"/>
                  <a:pt x="518931" y="4307195"/>
                </a:cubicBezTo>
                <a:cubicBezTo>
                  <a:pt x="511311" y="4305481"/>
                  <a:pt x="503787" y="4314625"/>
                  <a:pt x="496738" y="4309385"/>
                </a:cubicBezTo>
                <a:cubicBezTo>
                  <a:pt x="495405" y="4302052"/>
                  <a:pt x="493881" y="4299860"/>
                  <a:pt x="506263" y="4299385"/>
                </a:cubicBezTo>
                <a:cubicBezTo>
                  <a:pt x="521789" y="4286716"/>
                  <a:pt x="534838" y="4288717"/>
                  <a:pt x="553888" y="4292432"/>
                </a:cubicBezTo>
                <a:lnTo>
                  <a:pt x="563413" y="4299576"/>
                </a:lnTo>
                <a:cubicBezTo>
                  <a:pt x="576843" y="4299576"/>
                  <a:pt x="584939" y="4300814"/>
                  <a:pt x="594084" y="4294527"/>
                </a:cubicBezTo>
                <a:lnTo>
                  <a:pt x="594084" y="4290051"/>
                </a:lnTo>
                <a:cubicBezTo>
                  <a:pt x="589416" y="4290051"/>
                  <a:pt x="575034" y="4286431"/>
                  <a:pt x="587130" y="4285097"/>
                </a:cubicBezTo>
                <a:cubicBezTo>
                  <a:pt x="601132" y="4285097"/>
                  <a:pt x="591512" y="4266047"/>
                  <a:pt x="594179" y="4257665"/>
                </a:cubicBezTo>
                <a:cubicBezTo>
                  <a:pt x="587035" y="4250997"/>
                  <a:pt x="570843" y="4261666"/>
                  <a:pt x="567699" y="4250808"/>
                </a:cubicBezTo>
                <a:cubicBezTo>
                  <a:pt x="566842" y="4249188"/>
                  <a:pt x="564080" y="4247950"/>
                  <a:pt x="561984" y="4246521"/>
                </a:cubicBezTo>
                <a:cubicBezTo>
                  <a:pt x="568938" y="4240901"/>
                  <a:pt x="578081" y="4246521"/>
                  <a:pt x="585511" y="4247473"/>
                </a:cubicBezTo>
                <a:cubicBezTo>
                  <a:pt x="589988" y="4245854"/>
                  <a:pt x="586464" y="4242044"/>
                  <a:pt x="587892" y="4238997"/>
                </a:cubicBezTo>
                <a:lnTo>
                  <a:pt x="594274" y="4234996"/>
                </a:lnTo>
                <a:cubicBezTo>
                  <a:pt x="594274" y="4227185"/>
                  <a:pt x="600275" y="4230138"/>
                  <a:pt x="601894" y="4235853"/>
                </a:cubicBezTo>
                <a:cubicBezTo>
                  <a:pt x="610371" y="4239186"/>
                  <a:pt x="607609" y="4243187"/>
                  <a:pt x="601227" y="4246330"/>
                </a:cubicBezTo>
                <a:lnTo>
                  <a:pt x="607133" y="4250045"/>
                </a:lnTo>
                <a:lnTo>
                  <a:pt x="600942" y="4253855"/>
                </a:lnTo>
                <a:lnTo>
                  <a:pt x="600942" y="4279667"/>
                </a:lnTo>
                <a:cubicBezTo>
                  <a:pt x="615039" y="4287954"/>
                  <a:pt x="604180" y="4313005"/>
                  <a:pt x="607323" y="4327292"/>
                </a:cubicBezTo>
                <a:cubicBezTo>
                  <a:pt x="614753" y="4329578"/>
                  <a:pt x="614181" y="4334913"/>
                  <a:pt x="613896" y="4341104"/>
                </a:cubicBezTo>
                <a:cubicBezTo>
                  <a:pt x="600189" y="4349677"/>
                  <a:pt x="583720" y="4352629"/>
                  <a:pt x="567890" y="4349391"/>
                </a:cubicBezTo>
                <a:lnTo>
                  <a:pt x="567890" y="4345772"/>
                </a:lnTo>
                <a:cubicBezTo>
                  <a:pt x="565699" y="4344343"/>
                  <a:pt x="563413" y="4343104"/>
                  <a:pt x="561413" y="4341771"/>
                </a:cubicBezTo>
                <a:lnTo>
                  <a:pt x="561413" y="4338056"/>
                </a:lnTo>
                <a:cubicBezTo>
                  <a:pt x="553221" y="4335961"/>
                  <a:pt x="553221" y="4335961"/>
                  <a:pt x="530552" y="4337485"/>
                </a:cubicBezTo>
                <a:cubicBezTo>
                  <a:pt x="526932" y="4341390"/>
                  <a:pt x="530552" y="4345772"/>
                  <a:pt x="528552" y="4349200"/>
                </a:cubicBezTo>
                <a:lnTo>
                  <a:pt x="519026" y="4354915"/>
                </a:lnTo>
                <a:cubicBezTo>
                  <a:pt x="514216" y="4354440"/>
                  <a:pt x="509387" y="4355678"/>
                  <a:pt x="505406" y="4358439"/>
                </a:cubicBezTo>
                <a:cubicBezTo>
                  <a:pt x="494071" y="4358439"/>
                  <a:pt x="486356" y="4350629"/>
                  <a:pt x="476164" y="4356726"/>
                </a:cubicBezTo>
                <a:lnTo>
                  <a:pt x="476164" y="4360345"/>
                </a:lnTo>
                <a:lnTo>
                  <a:pt x="482831" y="4364345"/>
                </a:lnTo>
                <a:cubicBezTo>
                  <a:pt x="481974" y="4367298"/>
                  <a:pt x="484546" y="4370536"/>
                  <a:pt x="479974" y="4373299"/>
                </a:cubicBezTo>
                <a:cubicBezTo>
                  <a:pt x="456447" y="4356821"/>
                  <a:pt x="439302" y="4380157"/>
                  <a:pt x="414442" y="4377014"/>
                </a:cubicBezTo>
                <a:cubicBezTo>
                  <a:pt x="362150" y="4369298"/>
                  <a:pt x="305857" y="4380729"/>
                  <a:pt x="252517" y="4378728"/>
                </a:cubicBezTo>
                <a:lnTo>
                  <a:pt x="258708" y="4382633"/>
                </a:lnTo>
                <a:cubicBezTo>
                  <a:pt x="253374" y="4389015"/>
                  <a:pt x="230800" y="4386919"/>
                  <a:pt x="242421" y="4395396"/>
                </a:cubicBezTo>
                <a:cubicBezTo>
                  <a:pt x="258613" y="4397207"/>
                  <a:pt x="273186" y="4385871"/>
                  <a:pt x="288903" y="4388253"/>
                </a:cubicBezTo>
                <a:cubicBezTo>
                  <a:pt x="294237" y="4394063"/>
                  <a:pt x="305476" y="4389300"/>
                  <a:pt x="311191" y="4393683"/>
                </a:cubicBezTo>
                <a:cubicBezTo>
                  <a:pt x="302714" y="4401588"/>
                  <a:pt x="290807" y="4396349"/>
                  <a:pt x="281854" y="4403208"/>
                </a:cubicBezTo>
                <a:cubicBezTo>
                  <a:pt x="276234" y="4399111"/>
                  <a:pt x="264042" y="4397111"/>
                  <a:pt x="265376" y="4405398"/>
                </a:cubicBezTo>
                <a:lnTo>
                  <a:pt x="277187" y="4410636"/>
                </a:lnTo>
                <a:cubicBezTo>
                  <a:pt x="275472" y="4410636"/>
                  <a:pt x="276330" y="4410636"/>
                  <a:pt x="277187" y="4410636"/>
                </a:cubicBezTo>
                <a:lnTo>
                  <a:pt x="277187" y="4410636"/>
                </a:lnTo>
                <a:cubicBezTo>
                  <a:pt x="311096" y="4412828"/>
                  <a:pt x="340242" y="4406827"/>
                  <a:pt x="374151" y="4407112"/>
                </a:cubicBezTo>
                <a:cubicBezTo>
                  <a:pt x="379390" y="4409779"/>
                  <a:pt x="401488" y="4420257"/>
                  <a:pt x="383010" y="4421686"/>
                </a:cubicBezTo>
                <a:cubicBezTo>
                  <a:pt x="364979" y="4415589"/>
                  <a:pt x="345252" y="4416828"/>
                  <a:pt x="328146" y="4425210"/>
                </a:cubicBezTo>
                <a:cubicBezTo>
                  <a:pt x="315287" y="4426448"/>
                  <a:pt x="300142" y="4421876"/>
                  <a:pt x="288522" y="4428925"/>
                </a:cubicBezTo>
                <a:cubicBezTo>
                  <a:pt x="273472" y="4423591"/>
                  <a:pt x="254231" y="4417018"/>
                  <a:pt x="239182" y="4419400"/>
                </a:cubicBezTo>
                <a:lnTo>
                  <a:pt x="239182" y="4423115"/>
                </a:lnTo>
                <a:cubicBezTo>
                  <a:pt x="234705" y="4425496"/>
                  <a:pt x="230324" y="4427972"/>
                  <a:pt x="226038" y="4430449"/>
                </a:cubicBezTo>
                <a:cubicBezTo>
                  <a:pt x="235086" y="4434164"/>
                  <a:pt x="243659" y="4430449"/>
                  <a:pt x="251660" y="4437688"/>
                </a:cubicBezTo>
                <a:cubicBezTo>
                  <a:pt x="254803" y="4445498"/>
                  <a:pt x="236896" y="4443021"/>
                  <a:pt x="232610" y="4448832"/>
                </a:cubicBezTo>
                <a:lnTo>
                  <a:pt x="232610" y="4452546"/>
                </a:lnTo>
                <a:cubicBezTo>
                  <a:pt x="237658" y="4454642"/>
                  <a:pt x="251088" y="4457023"/>
                  <a:pt x="252231" y="4450356"/>
                </a:cubicBezTo>
                <a:cubicBezTo>
                  <a:pt x="267281" y="4435592"/>
                  <a:pt x="297665" y="4450356"/>
                  <a:pt x="314906" y="4443594"/>
                </a:cubicBezTo>
                <a:cubicBezTo>
                  <a:pt x="318906" y="4444927"/>
                  <a:pt x="317763" y="4446927"/>
                  <a:pt x="318049" y="4448641"/>
                </a:cubicBezTo>
                <a:lnTo>
                  <a:pt x="324526" y="4452642"/>
                </a:lnTo>
                <a:lnTo>
                  <a:pt x="324526" y="4456261"/>
                </a:lnTo>
                <a:cubicBezTo>
                  <a:pt x="309143" y="4463977"/>
                  <a:pt x="291208" y="4464643"/>
                  <a:pt x="275282" y="4458166"/>
                </a:cubicBezTo>
                <a:cubicBezTo>
                  <a:pt x="262614" y="4462071"/>
                  <a:pt x="241944" y="4467691"/>
                  <a:pt x="230514" y="4462358"/>
                </a:cubicBezTo>
                <a:cubicBezTo>
                  <a:pt x="217274" y="4474073"/>
                  <a:pt x="183842" y="4461785"/>
                  <a:pt x="186604" y="4477788"/>
                </a:cubicBezTo>
                <a:cubicBezTo>
                  <a:pt x="201844" y="4485027"/>
                  <a:pt x="186604" y="4489122"/>
                  <a:pt x="177079" y="4487313"/>
                </a:cubicBezTo>
                <a:cubicBezTo>
                  <a:pt x="174126" y="4489028"/>
                  <a:pt x="174126" y="4489028"/>
                  <a:pt x="180317" y="4492742"/>
                </a:cubicBezTo>
                <a:lnTo>
                  <a:pt x="180317" y="4496266"/>
                </a:lnTo>
                <a:cubicBezTo>
                  <a:pt x="194033" y="4504268"/>
                  <a:pt x="220227" y="4483693"/>
                  <a:pt x="227942" y="4504458"/>
                </a:cubicBezTo>
                <a:cubicBezTo>
                  <a:pt x="229847" y="4506268"/>
                  <a:pt x="230514" y="4505220"/>
                  <a:pt x="234610" y="4506649"/>
                </a:cubicBezTo>
                <a:cubicBezTo>
                  <a:pt x="233238" y="4507315"/>
                  <a:pt x="231933" y="4508078"/>
                  <a:pt x="230705" y="4509030"/>
                </a:cubicBezTo>
                <a:cubicBezTo>
                  <a:pt x="219751" y="4509030"/>
                  <a:pt x="207083" y="4512173"/>
                  <a:pt x="197653" y="4505982"/>
                </a:cubicBezTo>
                <a:cubicBezTo>
                  <a:pt x="189176" y="4513411"/>
                  <a:pt x="148599" y="4507029"/>
                  <a:pt x="154886" y="4522270"/>
                </a:cubicBezTo>
                <a:lnTo>
                  <a:pt x="164411" y="4527794"/>
                </a:lnTo>
                <a:cubicBezTo>
                  <a:pt x="173783" y="4526937"/>
                  <a:pt x="182937" y="4524461"/>
                  <a:pt x="191462" y="4520460"/>
                </a:cubicBezTo>
                <a:cubicBezTo>
                  <a:pt x="199939" y="4520460"/>
                  <a:pt x="199939" y="4520460"/>
                  <a:pt x="200987" y="4517031"/>
                </a:cubicBezTo>
                <a:cubicBezTo>
                  <a:pt x="202225" y="4508363"/>
                  <a:pt x="217941" y="4516269"/>
                  <a:pt x="223561" y="4520174"/>
                </a:cubicBezTo>
                <a:cubicBezTo>
                  <a:pt x="229276" y="4513030"/>
                  <a:pt x="254803" y="4522746"/>
                  <a:pt x="240039" y="4508267"/>
                </a:cubicBezTo>
                <a:cubicBezTo>
                  <a:pt x="245659" y="4510269"/>
                  <a:pt x="238325" y="4505886"/>
                  <a:pt x="236801" y="4506172"/>
                </a:cubicBezTo>
                <a:cubicBezTo>
                  <a:pt x="224704" y="4499124"/>
                  <a:pt x="280044" y="4503410"/>
                  <a:pt x="289379" y="4498458"/>
                </a:cubicBezTo>
                <a:cubicBezTo>
                  <a:pt x="295094" y="4505315"/>
                  <a:pt x="310429" y="4497315"/>
                  <a:pt x="312620" y="4506554"/>
                </a:cubicBezTo>
                <a:cubicBezTo>
                  <a:pt x="297761" y="4515411"/>
                  <a:pt x="280616" y="4529699"/>
                  <a:pt x="263471" y="4531509"/>
                </a:cubicBezTo>
                <a:cubicBezTo>
                  <a:pt x="255708" y="4526556"/>
                  <a:pt x="245802" y="4526556"/>
                  <a:pt x="238039" y="4531509"/>
                </a:cubicBezTo>
                <a:cubicBezTo>
                  <a:pt x="228038" y="4535415"/>
                  <a:pt x="204035" y="4525318"/>
                  <a:pt x="200796" y="4537510"/>
                </a:cubicBezTo>
                <a:cubicBezTo>
                  <a:pt x="229371" y="4549416"/>
                  <a:pt x="268329" y="4552464"/>
                  <a:pt x="296046" y="4535510"/>
                </a:cubicBezTo>
                <a:cubicBezTo>
                  <a:pt x="305571" y="4543606"/>
                  <a:pt x="319764" y="4538176"/>
                  <a:pt x="328336" y="4532175"/>
                </a:cubicBezTo>
                <a:cubicBezTo>
                  <a:pt x="348243" y="4522650"/>
                  <a:pt x="369484" y="4536747"/>
                  <a:pt x="388248" y="4528460"/>
                </a:cubicBezTo>
                <a:cubicBezTo>
                  <a:pt x="406727" y="4535795"/>
                  <a:pt x="428444" y="4535415"/>
                  <a:pt x="446922" y="4542939"/>
                </a:cubicBezTo>
                <a:cubicBezTo>
                  <a:pt x="452161" y="4535890"/>
                  <a:pt x="470259" y="4543986"/>
                  <a:pt x="469782" y="4534366"/>
                </a:cubicBezTo>
                <a:cubicBezTo>
                  <a:pt x="465210" y="4528842"/>
                  <a:pt x="455304" y="4534366"/>
                  <a:pt x="450065" y="4529889"/>
                </a:cubicBezTo>
                <a:lnTo>
                  <a:pt x="461210" y="4524747"/>
                </a:lnTo>
                <a:cubicBezTo>
                  <a:pt x="500167" y="4524747"/>
                  <a:pt x="546173" y="4516269"/>
                  <a:pt x="585035" y="4524747"/>
                </a:cubicBezTo>
                <a:lnTo>
                  <a:pt x="594560" y="4519508"/>
                </a:lnTo>
                <a:lnTo>
                  <a:pt x="594560" y="4512173"/>
                </a:lnTo>
                <a:lnTo>
                  <a:pt x="588178" y="4508267"/>
                </a:lnTo>
                <a:lnTo>
                  <a:pt x="588178" y="4471501"/>
                </a:lnTo>
                <a:cubicBezTo>
                  <a:pt x="606180" y="4463977"/>
                  <a:pt x="579320" y="4461976"/>
                  <a:pt x="591417" y="4454928"/>
                </a:cubicBezTo>
                <a:cubicBezTo>
                  <a:pt x="597989" y="4451022"/>
                  <a:pt x="593417" y="4448832"/>
                  <a:pt x="588464" y="4445975"/>
                </a:cubicBezTo>
                <a:cubicBezTo>
                  <a:pt x="588464" y="4444832"/>
                  <a:pt x="588464" y="4443594"/>
                  <a:pt x="587892" y="4441688"/>
                </a:cubicBezTo>
                <a:lnTo>
                  <a:pt x="573605" y="4435402"/>
                </a:lnTo>
                <a:cubicBezTo>
                  <a:pt x="571795" y="4434735"/>
                  <a:pt x="562080" y="4439211"/>
                  <a:pt x="555412" y="4434544"/>
                </a:cubicBezTo>
                <a:cubicBezTo>
                  <a:pt x="564937" y="4427305"/>
                  <a:pt x="573605" y="4429401"/>
                  <a:pt x="585797" y="4429211"/>
                </a:cubicBezTo>
                <a:cubicBezTo>
                  <a:pt x="608181" y="4417495"/>
                  <a:pt x="580463" y="4414828"/>
                  <a:pt x="570652" y="4421686"/>
                </a:cubicBezTo>
                <a:cubicBezTo>
                  <a:pt x="554840" y="4417971"/>
                  <a:pt x="548744" y="4422733"/>
                  <a:pt x="531028" y="4421686"/>
                </a:cubicBezTo>
                <a:lnTo>
                  <a:pt x="520931" y="4414542"/>
                </a:lnTo>
                <a:cubicBezTo>
                  <a:pt x="514455" y="4413780"/>
                  <a:pt x="507958" y="4415685"/>
                  <a:pt x="502929" y="4419876"/>
                </a:cubicBezTo>
                <a:lnTo>
                  <a:pt x="508930" y="4423685"/>
                </a:lnTo>
                <a:cubicBezTo>
                  <a:pt x="501786" y="4426639"/>
                  <a:pt x="501786" y="4426639"/>
                  <a:pt x="493118" y="4422067"/>
                </a:cubicBezTo>
                <a:cubicBezTo>
                  <a:pt x="468934" y="4424734"/>
                  <a:pt x="444531" y="4424734"/>
                  <a:pt x="420347" y="4422067"/>
                </a:cubicBezTo>
                <a:cubicBezTo>
                  <a:pt x="407489" y="4410922"/>
                  <a:pt x="435588" y="4418257"/>
                  <a:pt x="437016" y="4411590"/>
                </a:cubicBezTo>
                <a:cubicBezTo>
                  <a:pt x="438445" y="4404921"/>
                  <a:pt x="448446" y="4408065"/>
                  <a:pt x="453304" y="4407303"/>
                </a:cubicBezTo>
                <a:cubicBezTo>
                  <a:pt x="462829" y="4412351"/>
                  <a:pt x="463401" y="4412351"/>
                  <a:pt x="472354" y="4407303"/>
                </a:cubicBezTo>
                <a:cubicBezTo>
                  <a:pt x="489937" y="4409875"/>
                  <a:pt x="507825" y="4409875"/>
                  <a:pt x="525408" y="4407303"/>
                </a:cubicBezTo>
                <a:lnTo>
                  <a:pt x="534933" y="4401683"/>
                </a:lnTo>
                <a:lnTo>
                  <a:pt x="522170" y="4394349"/>
                </a:lnTo>
                <a:cubicBezTo>
                  <a:pt x="537981" y="4390158"/>
                  <a:pt x="555984" y="4392729"/>
                  <a:pt x="571319" y="4384824"/>
                </a:cubicBezTo>
                <a:lnTo>
                  <a:pt x="578177" y="4388253"/>
                </a:lnTo>
                <a:cubicBezTo>
                  <a:pt x="582749" y="4383967"/>
                  <a:pt x="589131" y="4385585"/>
                  <a:pt x="594084" y="4383015"/>
                </a:cubicBezTo>
                <a:lnTo>
                  <a:pt x="594084" y="4379300"/>
                </a:lnTo>
                <a:lnTo>
                  <a:pt x="587511" y="4375394"/>
                </a:lnTo>
                <a:lnTo>
                  <a:pt x="587511" y="4371775"/>
                </a:lnTo>
                <a:cubicBezTo>
                  <a:pt x="593998" y="4367108"/>
                  <a:pt x="602075" y="4365108"/>
                  <a:pt x="609990" y="4366346"/>
                </a:cubicBezTo>
                <a:cubicBezTo>
                  <a:pt x="619515" y="4382252"/>
                  <a:pt x="610943" y="4410922"/>
                  <a:pt x="613800" y="4430735"/>
                </a:cubicBezTo>
                <a:cubicBezTo>
                  <a:pt x="604847" y="4436164"/>
                  <a:pt x="604847" y="4436354"/>
                  <a:pt x="612943" y="4441308"/>
                </a:cubicBezTo>
                <a:cubicBezTo>
                  <a:pt x="615324" y="4463882"/>
                  <a:pt x="612943" y="4487885"/>
                  <a:pt x="613800" y="4511316"/>
                </a:cubicBezTo>
                <a:lnTo>
                  <a:pt x="607514" y="4515507"/>
                </a:lnTo>
                <a:lnTo>
                  <a:pt x="607514" y="4526461"/>
                </a:lnTo>
                <a:cubicBezTo>
                  <a:pt x="609228" y="4527413"/>
                  <a:pt x="611324" y="4528842"/>
                  <a:pt x="613514" y="4530175"/>
                </a:cubicBezTo>
                <a:close/>
                <a:moveTo>
                  <a:pt x="570176" y="4404921"/>
                </a:moveTo>
                <a:cubicBezTo>
                  <a:pt x="566366" y="4402826"/>
                  <a:pt x="559031" y="4403969"/>
                  <a:pt x="555602" y="4400540"/>
                </a:cubicBezTo>
                <a:lnTo>
                  <a:pt x="531885" y="4412922"/>
                </a:lnTo>
                <a:cubicBezTo>
                  <a:pt x="545020" y="4417590"/>
                  <a:pt x="559679" y="4414542"/>
                  <a:pt x="569795" y="4404921"/>
                </a:cubicBezTo>
                <a:close/>
                <a:moveTo>
                  <a:pt x="545792" y="4320435"/>
                </a:moveTo>
                <a:cubicBezTo>
                  <a:pt x="546268" y="4321959"/>
                  <a:pt x="546839" y="4321864"/>
                  <a:pt x="549888" y="4322340"/>
                </a:cubicBezTo>
                <a:lnTo>
                  <a:pt x="548744" y="4322340"/>
                </a:lnTo>
                <a:cubicBezTo>
                  <a:pt x="549697" y="4322340"/>
                  <a:pt x="551507" y="4322340"/>
                  <a:pt x="551602" y="4322340"/>
                </a:cubicBezTo>
                <a:lnTo>
                  <a:pt x="553031" y="4322340"/>
                </a:lnTo>
                <a:cubicBezTo>
                  <a:pt x="549888" y="4333675"/>
                  <a:pt x="579225" y="4317387"/>
                  <a:pt x="583892" y="4312815"/>
                </a:cubicBezTo>
                <a:cubicBezTo>
                  <a:pt x="577510" y="4304529"/>
                  <a:pt x="545792" y="4306529"/>
                  <a:pt x="564270" y="4317006"/>
                </a:cubicBezTo>
                <a:cubicBezTo>
                  <a:pt x="560460" y="4319387"/>
                  <a:pt x="556222" y="4321007"/>
                  <a:pt x="551793" y="4321768"/>
                </a:cubicBezTo>
                <a:cubicBezTo>
                  <a:pt x="551983" y="4319673"/>
                  <a:pt x="547221" y="4318054"/>
                  <a:pt x="545792" y="4320625"/>
                </a:cubicBezTo>
                <a:close/>
                <a:moveTo>
                  <a:pt x="551697" y="3801037"/>
                </a:moveTo>
                <a:cubicBezTo>
                  <a:pt x="563508" y="3804942"/>
                  <a:pt x="578367" y="3809895"/>
                  <a:pt x="591035" y="3804846"/>
                </a:cubicBezTo>
                <a:cubicBezTo>
                  <a:pt x="592083" y="3784368"/>
                  <a:pt x="591035" y="3789416"/>
                  <a:pt x="573700" y="3792464"/>
                </a:cubicBezTo>
                <a:cubicBezTo>
                  <a:pt x="568461" y="3797798"/>
                  <a:pt x="558365" y="3793607"/>
                  <a:pt x="551697" y="3797417"/>
                </a:cubicBezTo>
                <a:close/>
                <a:moveTo>
                  <a:pt x="342147" y="3897620"/>
                </a:moveTo>
                <a:cubicBezTo>
                  <a:pt x="345510" y="3899544"/>
                  <a:pt x="349643" y="3899544"/>
                  <a:pt x="353006" y="3897620"/>
                </a:cubicBezTo>
                <a:cubicBezTo>
                  <a:pt x="353958" y="3893715"/>
                  <a:pt x="341195" y="3894001"/>
                  <a:pt x="342623" y="3897620"/>
                </a:cubicBezTo>
                <a:close/>
                <a:moveTo>
                  <a:pt x="302142" y="3918670"/>
                </a:moveTo>
                <a:cubicBezTo>
                  <a:pt x="319668" y="3922385"/>
                  <a:pt x="344814" y="3924480"/>
                  <a:pt x="360626" y="3915337"/>
                </a:cubicBezTo>
                <a:cubicBezTo>
                  <a:pt x="355863" y="3912860"/>
                  <a:pt x="349291" y="3913812"/>
                  <a:pt x="344147" y="3910098"/>
                </a:cubicBezTo>
                <a:cubicBezTo>
                  <a:pt x="332622" y="3920575"/>
                  <a:pt x="316430" y="3915051"/>
                  <a:pt x="303095" y="3918670"/>
                </a:cubicBezTo>
                <a:close/>
                <a:moveTo>
                  <a:pt x="294903" y="3801132"/>
                </a:moveTo>
                <a:cubicBezTo>
                  <a:pt x="298894" y="3803742"/>
                  <a:pt x="304057" y="3803742"/>
                  <a:pt x="308048" y="3801132"/>
                </a:cubicBezTo>
                <a:lnTo>
                  <a:pt x="308048" y="3797512"/>
                </a:lnTo>
                <a:cubicBezTo>
                  <a:pt x="304057" y="3794903"/>
                  <a:pt x="298894" y="3794903"/>
                  <a:pt x="294903" y="3797512"/>
                </a:cubicBezTo>
                <a:close/>
                <a:moveTo>
                  <a:pt x="335670" y="4332532"/>
                </a:moveTo>
                <a:cubicBezTo>
                  <a:pt x="337099" y="4333770"/>
                  <a:pt x="341481" y="4334722"/>
                  <a:pt x="340909" y="4336817"/>
                </a:cubicBezTo>
                <a:cubicBezTo>
                  <a:pt x="340147" y="4341485"/>
                  <a:pt x="346624" y="4340818"/>
                  <a:pt x="349672" y="4341104"/>
                </a:cubicBezTo>
                <a:lnTo>
                  <a:pt x="367007" y="4349867"/>
                </a:lnTo>
                <a:lnTo>
                  <a:pt x="367007" y="4357678"/>
                </a:lnTo>
                <a:cubicBezTo>
                  <a:pt x="364626" y="4360821"/>
                  <a:pt x="357482" y="4357678"/>
                  <a:pt x="355768" y="4360440"/>
                </a:cubicBezTo>
                <a:cubicBezTo>
                  <a:pt x="354054" y="4363202"/>
                  <a:pt x="351863" y="4367298"/>
                  <a:pt x="357197" y="4369965"/>
                </a:cubicBezTo>
                <a:cubicBezTo>
                  <a:pt x="388344" y="4367678"/>
                  <a:pt x="418443" y="4362916"/>
                  <a:pt x="450351" y="4362536"/>
                </a:cubicBezTo>
                <a:lnTo>
                  <a:pt x="453304" y="4357487"/>
                </a:lnTo>
                <a:lnTo>
                  <a:pt x="432921" y="4346058"/>
                </a:lnTo>
                <a:cubicBezTo>
                  <a:pt x="432921" y="4344533"/>
                  <a:pt x="432921" y="4343390"/>
                  <a:pt x="432921" y="4342152"/>
                </a:cubicBezTo>
                <a:cubicBezTo>
                  <a:pt x="425491" y="4340628"/>
                  <a:pt x="428920" y="4335485"/>
                  <a:pt x="423396" y="4333198"/>
                </a:cubicBezTo>
                <a:cubicBezTo>
                  <a:pt x="395297" y="4338151"/>
                  <a:pt x="360245" y="4326150"/>
                  <a:pt x="336147" y="4332532"/>
                </a:cubicBezTo>
                <a:close/>
                <a:moveTo>
                  <a:pt x="248897" y="3761032"/>
                </a:moveTo>
                <a:cubicBezTo>
                  <a:pt x="253012" y="3763804"/>
                  <a:pt x="258404" y="3763804"/>
                  <a:pt x="262518" y="3761032"/>
                </a:cubicBezTo>
                <a:cubicBezTo>
                  <a:pt x="258422" y="3758650"/>
                  <a:pt x="248231" y="3751221"/>
                  <a:pt x="249374" y="3760555"/>
                </a:cubicBezTo>
                <a:close/>
                <a:moveTo>
                  <a:pt x="235848" y="4362059"/>
                </a:moveTo>
                <a:cubicBezTo>
                  <a:pt x="235848" y="4363488"/>
                  <a:pt x="235372" y="4364631"/>
                  <a:pt x="235181" y="4365774"/>
                </a:cubicBezTo>
                <a:lnTo>
                  <a:pt x="209655" y="4380061"/>
                </a:lnTo>
                <a:cubicBezTo>
                  <a:pt x="217970" y="4383776"/>
                  <a:pt x="227647" y="4382538"/>
                  <a:pt x="234800" y="4376919"/>
                </a:cubicBezTo>
                <a:cubicBezTo>
                  <a:pt x="236134" y="4374347"/>
                  <a:pt x="237087" y="4372727"/>
                  <a:pt x="237944" y="4371108"/>
                </a:cubicBezTo>
                <a:cubicBezTo>
                  <a:pt x="259089" y="4371108"/>
                  <a:pt x="278520" y="4377014"/>
                  <a:pt x="298332" y="4367584"/>
                </a:cubicBezTo>
                <a:cubicBezTo>
                  <a:pt x="307762" y="4372536"/>
                  <a:pt x="319135" y="4371775"/>
                  <a:pt x="327860" y="4365679"/>
                </a:cubicBezTo>
                <a:cubicBezTo>
                  <a:pt x="327860" y="4363965"/>
                  <a:pt x="327860" y="4362822"/>
                  <a:pt x="327860" y="4361583"/>
                </a:cubicBezTo>
                <a:cubicBezTo>
                  <a:pt x="309953" y="4349010"/>
                  <a:pt x="286807" y="4357583"/>
                  <a:pt x="269281" y="4343486"/>
                </a:cubicBezTo>
                <a:lnTo>
                  <a:pt x="275567" y="4339580"/>
                </a:lnTo>
                <a:lnTo>
                  <a:pt x="275567" y="4335961"/>
                </a:lnTo>
                <a:lnTo>
                  <a:pt x="266042" y="4330532"/>
                </a:lnTo>
                <a:cubicBezTo>
                  <a:pt x="250564" y="4338723"/>
                  <a:pt x="233829" y="4344343"/>
                  <a:pt x="216513" y="4347010"/>
                </a:cubicBezTo>
                <a:lnTo>
                  <a:pt x="216513" y="4350725"/>
                </a:lnTo>
                <a:cubicBezTo>
                  <a:pt x="219180" y="4353772"/>
                  <a:pt x="227276" y="4351200"/>
                  <a:pt x="229657" y="4354629"/>
                </a:cubicBezTo>
                <a:lnTo>
                  <a:pt x="229657" y="4358153"/>
                </a:lnTo>
                <a:close/>
                <a:moveTo>
                  <a:pt x="204225" y="4398730"/>
                </a:moveTo>
                <a:lnTo>
                  <a:pt x="212607" y="4404255"/>
                </a:lnTo>
                <a:cubicBezTo>
                  <a:pt x="216227" y="4404255"/>
                  <a:pt x="219751" y="4404826"/>
                  <a:pt x="222132" y="4402160"/>
                </a:cubicBezTo>
                <a:cubicBezTo>
                  <a:pt x="223123" y="4398921"/>
                  <a:pt x="222599" y="4395396"/>
                  <a:pt x="220704" y="4392635"/>
                </a:cubicBezTo>
                <a:lnTo>
                  <a:pt x="212798" y="4392635"/>
                </a:lnTo>
                <a:cubicBezTo>
                  <a:pt x="210512" y="4394635"/>
                  <a:pt x="205559" y="4395778"/>
                  <a:pt x="204702" y="4398254"/>
                </a:cubicBezTo>
                <a:close/>
                <a:moveTo>
                  <a:pt x="380342" y="3663020"/>
                </a:moveTo>
                <a:cubicBezTo>
                  <a:pt x="381105" y="3669401"/>
                  <a:pt x="391772" y="3667687"/>
                  <a:pt x="396725" y="3663020"/>
                </a:cubicBezTo>
                <a:cubicBezTo>
                  <a:pt x="406251" y="3667972"/>
                  <a:pt x="406917" y="3667972"/>
                  <a:pt x="415776" y="3663020"/>
                </a:cubicBezTo>
                <a:lnTo>
                  <a:pt x="422348" y="3666258"/>
                </a:lnTo>
                <a:cubicBezTo>
                  <a:pt x="423491" y="3665496"/>
                  <a:pt x="425872" y="3664734"/>
                  <a:pt x="425777" y="3663972"/>
                </a:cubicBezTo>
                <a:cubicBezTo>
                  <a:pt x="423586" y="3660162"/>
                  <a:pt x="437112" y="3657495"/>
                  <a:pt x="429015" y="3655590"/>
                </a:cubicBezTo>
                <a:cubicBezTo>
                  <a:pt x="415394" y="3655590"/>
                  <a:pt x="403393" y="3649875"/>
                  <a:pt x="389772" y="3651875"/>
                </a:cubicBezTo>
                <a:cubicBezTo>
                  <a:pt x="384248" y="3654066"/>
                  <a:pt x="387963" y="3659209"/>
                  <a:pt x="380247" y="3660733"/>
                </a:cubicBezTo>
                <a:cubicBezTo>
                  <a:pt x="380342" y="3661362"/>
                  <a:pt x="380533" y="3661971"/>
                  <a:pt x="380819" y="3662543"/>
                </a:cubicBezTo>
                <a:close/>
                <a:moveTo>
                  <a:pt x="598370" y="3616728"/>
                </a:moveTo>
                <a:lnTo>
                  <a:pt x="588083" y="3611870"/>
                </a:lnTo>
                <a:cubicBezTo>
                  <a:pt x="578558" y="3622728"/>
                  <a:pt x="544077" y="3602345"/>
                  <a:pt x="546268" y="3617299"/>
                </a:cubicBezTo>
                <a:cubicBezTo>
                  <a:pt x="556555" y="3626824"/>
                  <a:pt x="570938" y="3618347"/>
                  <a:pt x="581796" y="3626062"/>
                </a:cubicBezTo>
                <a:close/>
                <a:moveTo>
                  <a:pt x="539315" y="3591296"/>
                </a:moveTo>
                <a:cubicBezTo>
                  <a:pt x="556460" y="3597583"/>
                  <a:pt x="580939" y="3605107"/>
                  <a:pt x="597798" y="3594916"/>
                </a:cubicBezTo>
                <a:lnTo>
                  <a:pt x="592179" y="3591296"/>
                </a:lnTo>
                <a:cubicBezTo>
                  <a:pt x="591512" y="3589486"/>
                  <a:pt x="590845" y="3587867"/>
                  <a:pt x="590369" y="3586438"/>
                </a:cubicBezTo>
                <a:cubicBezTo>
                  <a:pt x="573062" y="3583476"/>
                  <a:pt x="555279" y="3585143"/>
                  <a:pt x="538839" y="3591296"/>
                </a:cubicBezTo>
                <a:close/>
                <a:moveTo>
                  <a:pt x="351006" y="3581771"/>
                </a:moveTo>
                <a:cubicBezTo>
                  <a:pt x="358911" y="3583209"/>
                  <a:pt x="367046" y="3582724"/>
                  <a:pt x="374723" y="3580343"/>
                </a:cubicBezTo>
                <a:lnTo>
                  <a:pt x="374723" y="3576723"/>
                </a:lnTo>
                <a:cubicBezTo>
                  <a:pt x="366236" y="3573608"/>
                  <a:pt x="356921" y="3573608"/>
                  <a:pt x="348434" y="3576723"/>
                </a:cubicBezTo>
                <a:cubicBezTo>
                  <a:pt x="348434" y="3577675"/>
                  <a:pt x="346529" y="3580057"/>
                  <a:pt x="350720" y="3581390"/>
                </a:cubicBezTo>
                <a:close/>
                <a:moveTo>
                  <a:pt x="236420" y="3653875"/>
                </a:moveTo>
                <a:cubicBezTo>
                  <a:pt x="237277" y="3658638"/>
                  <a:pt x="233753" y="3664543"/>
                  <a:pt x="239563" y="3666829"/>
                </a:cubicBezTo>
                <a:cubicBezTo>
                  <a:pt x="250612" y="3667877"/>
                  <a:pt x="264709" y="3664353"/>
                  <a:pt x="275948" y="3668830"/>
                </a:cubicBezTo>
                <a:lnTo>
                  <a:pt x="275948" y="3672354"/>
                </a:lnTo>
                <a:lnTo>
                  <a:pt x="285473" y="3677783"/>
                </a:lnTo>
                <a:cubicBezTo>
                  <a:pt x="300237" y="3670163"/>
                  <a:pt x="315668" y="3675783"/>
                  <a:pt x="335194" y="3674164"/>
                </a:cubicBezTo>
                <a:cubicBezTo>
                  <a:pt x="337480" y="3672354"/>
                  <a:pt x="341099" y="3669210"/>
                  <a:pt x="343862" y="3666925"/>
                </a:cubicBezTo>
                <a:cubicBezTo>
                  <a:pt x="349386" y="3666258"/>
                  <a:pt x="351196" y="3666925"/>
                  <a:pt x="354530" y="3665019"/>
                </a:cubicBezTo>
                <a:lnTo>
                  <a:pt x="354530" y="3660162"/>
                </a:lnTo>
                <a:cubicBezTo>
                  <a:pt x="348938" y="3660562"/>
                  <a:pt x="343376" y="3659095"/>
                  <a:pt x="338718" y="3655971"/>
                </a:cubicBezTo>
                <a:cubicBezTo>
                  <a:pt x="319097" y="3661591"/>
                  <a:pt x="297665" y="3652256"/>
                  <a:pt x="278901" y="3659305"/>
                </a:cubicBezTo>
                <a:cubicBezTo>
                  <a:pt x="273091" y="3657780"/>
                  <a:pt x="278901" y="3652256"/>
                  <a:pt x="271377" y="3652161"/>
                </a:cubicBezTo>
                <a:cubicBezTo>
                  <a:pt x="259851" y="3652828"/>
                  <a:pt x="246992" y="3650160"/>
                  <a:pt x="236420" y="3653875"/>
                </a:cubicBezTo>
                <a:close/>
                <a:moveTo>
                  <a:pt x="196986" y="3687117"/>
                </a:moveTo>
                <a:cubicBezTo>
                  <a:pt x="214369" y="3690261"/>
                  <a:pt x="232181" y="3690261"/>
                  <a:pt x="249564" y="3687117"/>
                </a:cubicBezTo>
                <a:cubicBezTo>
                  <a:pt x="248612" y="3676069"/>
                  <a:pt x="206702" y="3681879"/>
                  <a:pt x="196986" y="3683403"/>
                </a:cubicBezTo>
                <a:close/>
                <a:moveTo>
                  <a:pt x="189176" y="3686451"/>
                </a:moveTo>
                <a:cubicBezTo>
                  <a:pt x="174222" y="3680641"/>
                  <a:pt x="177174" y="3693690"/>
                  <a:pt x="189176" y="3687689"/>
                </a:cubicBezTo>
                <a:cubicBezTo>
                  <a:pt x="188795" y="3687022"/>
                  <a:pt x="189366" y="3686546"/>
                  <a:pt x="188795" y="3686261"/>
                </a:cubicBezTo>
                <a:close/>
                <a:moveTo>
                  <a:pt x="170888" y="3546910"/>
                </a:moveTo>
                <a:cubicBezTo>
                  <a:pt x="172983" y="3548243"/>
                  <a:pt x="176698" y="3549386"/>
                  <a:pt x="176984" y="3550815"/>
                </a:cubicBezTo>
                <a:cubicBezTo>
                  <a:pt x="175841" y="3559673"/>
                  <a:pt x="192795" y="3555387"/>
                  <a:pt x="196034" y="3550815"/>
                </a:cubicBezTo>
                <a:lnTo>
                  <a:pt x="181080" y="3541290"/>
                </a:lnTo>
                <a:close/>
                <a:moveTo>
                  <a:pt x="174126" y="3670735"/>
                </a:moveTo>
                <a:lnTo>
                  <a:pt x="186985" y="3670735"/>
                </a:lnTo>
                <a:cubicBezTo>
                  <a:pt x="191747" y="3667020"/>
                  <a:pt x="191747" y="3667020"/>
                  <a:pt x="186985" y="3663305"/>
                </a:cubicBezTo>
                <a:lnTo>
                  <a:pt x="174126" y="3663305"/>
                </a:lnTo>
                <a:cubicBezTo>
                  <a:pt x="169173" y="3666639"/>
                  <a:pt x="169173" y="3666639"/>
                  <a:pt x="174031" y="3670353"/>
                </a:cubicBezTo>
                <a:close/>
                <a:moveTo>
                  <a:pt x="552364" y="286216"/>
                </a:moveTo>
                <a:cubicBezTo>
                  <a:pt x="556793" y="288702"/>
                  <a:pt x="561984" y="289455"/>
                  <a:pt x="566937" y="288311"/>
                </a:cubicBezTo>
                <a:cubicBezTo>
                  <a:pt x="565194" y="289464"/>
                  <a:pt x="563337" y="290455"/>
                  <a:pt x="561413" y="291264"/>
                </a:cubicBezTo>
                <a:lnTo>
                  <a:pt x="570938" y="288788"/>
                </a:lnTo>
                <a:cubicBezTo>
                  <a:pt x="567604" y="303647"/>
                  <a:pt x="585035" y="297646"/>
                  <a:pt x="594084" y="298789"/>
                </a:cubicBezTo>
                <a:cubicBezTo>
                  <a:pt x="598656" y="294789"/>
                  <a:pt x="598656" y="294789"/>
                  <a:pt x="593512" y="291360"/>
                </a:cubicBezTo>
                <a:cubicBezTo>
                  <a:pt x="583987" y="292502"/>
                  <a:pt x="581892" y="284978"/>
                  <a:pt x="570938" y="288788"/>
                </a:cubicBezTo>
                <a:lnTo>
                  <a:pt x="570938" y="285835"/>
                </a:lnTo>
                <a:lnTo>
                  <a:pt x="561413" y="280787"/>
                </a:lnTo>
                <a:cubicBezTo>
                  <a:pt x="557993" y="281673"/>
                  <a:pt x="554840" y="283416"/>
                  <a:pt x="552269" y="285835"/>
                </a:cubicBezTo>
                <a:close/>
                <a:moveTo>
                  <a:pt x="347767" y="276691"/>
                </a:moveTo>
                <a:lnTo>
                  <a:pt x="350815" y="280787"/>
                </a:lnTo>
                <a:cubicBezTo>
                  <a:pt x="379247" y="277263"/>
                  <a:pt x="407908" y="276024"/>
                  <a:pt x="436540" y="277072"/>
                </a:cubicBezTo>
                <a:cubicBezTo>
                  <a:pt x="441493" y="273548"/>
                  <a:pt x="439683" y="270214"/>
                  <a:pt x="446065" y="267547"/>
                </a:cubicBezTo>
                <a:cubicBezTo>
                  <a:pt x="446065" y="266595"/>
                  <a:pt x="446065" y="265356"/>
                  <a:pt x="446065" y="264118"/>
                </a:cubicBezTo>
                <a:lnTo>
                  <a:pt x="459210" y="256403"/>
                </a:lnTo>
                <a:cubicBezTo>
                  <a:pt x="459210" y="250593"/>
                  <a:pt x="459210" y="250593"/>
                  <a:pt x="456352" y="247545"/>
                </a:cubicBezTo>
                <a:lnTo>
                  <a:pt x="435397" y="247545"/>
                </a:lnTo>
                <a:lnTo>
                  <a:pt x="424729" y="240020"/>
                </a:lnTo>
                <a:cubicBezTo>
                  <a:pt x="412347" y="242973"/>
                  <a:pt x="353482" y="231067"/>
                  <a:pt x="370913" y="250974"/>
                </a:cubicBezTo>
                <a:cubicBezTo>
                  <a:pt x="377675" y="250974"/>
                  <a:pt x="381295" y="251926"/>
                  <a:pt x="380438" y="256689"/>
                </a:cubicBezTo>
                <a:cubicBezTo>
                  <a:pt x="369046" y="262242"/>
                  <a:pt x="358102" y="268642"/>
                  <a:pt x="347672" y="275834"/>
                </a:cubicBezTo>
                <a:close/>
                <a:moveTo>
                  <a:pt x="242992" y="157438"/>
                </a:moveTo>
                <a:cubicBezTo>
                  <a:pt x="244735" y="159152"/>
                  <a:pt x="247535" y="159152"/>
                  <a:pt x="249279" y="157438"/>
                </a:cubicBezTo>
                <a:cubicBezTo>
                  <a:pt x="247859" y="155476"/>
                  <a:pt x="245126" y="155038"/>
                  <a:pt x="243164" y="156447"/>
                </a:cubicBezTo>
                <a:cubicBezTo>
                  <a:pt x="243106" y="156495"/>
                  <a:pt x="243049" y="156533"/>
                  <a:pt x="242992" y="156581"/>
                </a:cubicBezTo>
                <a:close/>
                <a:moveTo>
                  <a:pt x="574652" y="196110"/>
                </a:moveTo>
                <a:cubicBezTo>
                  <a:pt x="565127" y="197158"/>
                  <a:pt x="553983" y="193538"/>
                  <a:pt x="546077" y="198110"/>
                </a:cubicBezTo>
                <a:lnTo>
                  <a:pt x="561603" y="207159"/>
                </a:lnTo>
                <a:cubicBezTo>
                  <a:pt x="566842" y="206492"/>
                  <a:pt x="572462" y="208302"/>
                  <a:pt x="576939" y="205921"/>
                </a:cubicBezTo>
                <a:cubicBezTo>
                  <a:pt x="578367" y="198395"/>
                  <a:pt x="578367" y="198395"/>
                  <a:pt x="574652" y="195253"/>
                </a:cubicBezTo>
                <a:close/>
                <a:moveTo>
                  <a:pt x="74399" y="1339110"/>
                </a:moveTo>
                <a:lnTo>
                  <a:pt x="64874" y="1344253"/>
                </a:lnTo>
                <a:cubicBezTo>
                  <a:pt x="68970" y="1346739"/>
                  <a:pt x="74114" y="1346739"/>
                  <a:pt x="78210" y="1344253"/>
                </a:cubicBezTo>
                <a:cubicBezTo>
                  <a:pt x="78114" y="1341205"/>
                  <a:pt x="80591" y="1338538"/>
                  <a:pt x="74495" y="1338062"/>
                </a:cubicBezTo>
                <a:close/>
                <a:moveTo>
                  <a:pt x="83924" y="1233002"/>
                </a:moveTo>
                <a:cubicBezTo>
                  <a:pt x="79829" y="1230334"/>
                  <a:pt x="73828" y="1232430"/>
                  <a:pt x="68970" y="1231763"/>
                </a:cubicBezTo>
                <a:cubicBezTo>
                  <a:pt x="64208" y="1235287"/>
                  <a:pt x="64208" y="1235287"/>
                  <a:pt x="68494" y="1239097"/>
                </a:cubicBezTo>
                <a:cubicBezTo>
                  <a:pt x="72018" y="1233382"/>
                  <a:pt x="83448" y="1236526"/>
                  <a:pt x="84020" y="1231953"/>
                </a:cubicBezTo>
                <a:close/>
                <a:moveTo>
                  <a:pt x="117357" y="979636"/>
                </a:moveTo>
                <a:cubicBezTo>
                  <a:pt x="110595" y="975064"/>
                  <a:pt x="100689" y="979636"/>
                  <a:pt x="94497" y="974111"/>
                </a:cubicBezTo>
                <a:cubicBezTo>
                  <a:pt x="84972" y="981732"/>
                  <a:pt x="70113" y="974111"/>
                  <a:pt x="58969" y="979445"/>
                </a:cubicBezTo>
                <a:cubicBezTo>
                  <a:pt x="73733" y="993352"/>
                  <a:pt x="93069" y="975636"/>
                  <a:pt x="108118" y="984875"/>
                </a:cubicBezTo>
                <a:close/>
                <a:moveTo>
                  <a:pt x="146980" y="1021736"/>
                </a:moveTo>
                <a:cubicBezTo>
                  <a:pt x="160315" y="1023451"/>
                  <a:pt x="159458" y="1015355"/>
                  <a:pt x="154219" y="1010688"/>
                </a:cubicBezTo>
                <a:cubicBezTo>
                  <a:pt x="147171" y="1010688"/>
                  <a:pt x="118500" y="1018308"/>
                  <a:pt x="141360" y="1018022"/>
                </a:cubicBezTo>
                <a:close/>
                <a:moveTo>
                  <a:pt x="135931" y="1132227"/>
                </a:moveTo>
                <a:cubicBezTo>
                  <a:pt x="131835" y="1132227"/>
                  <a:pt x="127358" y="1132227"/>
                  <a:pt x="124596" y="1134132"/>
                </a:cubicBezTo>
                <a:cubicBezTo>
                  <a:pt x="130835" y="1136942"/>
                  <a:pt x="137979" y="1136942"/>
                  <a:pt x="144218" y="1134132"/>
                </a:cubicBezTo>
                <a:cubicBezTo>
                  <a:pt x="141922" y="1132208"/>
                  <a:pt x="139017" y="1131160"/>
                  <a:pt x="136026" y="1131179"/>
                </a:cubicBezTo>
                <a:close/>
                <a:moveTo>
                  <a:pt x="161553" y="575776"/>
                </a:moveTo>
                <a:cubicBezTo>
                  <a:pt x="179937" y="566251"/>
                  <a:pt x="156505" y="568918"/>
                  <a:pt x="147647" y="568442"/>
                </a:cubicBezTo>
                <a:cubicBezTo>
                  <a:pt x="142884" y="572062"/>
                  <a:pt x="142884" y="572062"/>
                  <a:pt x="147647" y="575776"/>
                </a:cubicBezTo>
                <a:close/>
                <a:moveTo>
                  <a:pt x="147361" y="129911"/>
                </a:moveTo>
                <a:lnTo>
                  <a:pt x="128311" y="129911"/>
                </a:lnTo>
                <a:cubicBezTo>
                  <a:pt x="123358" y="133530"/>
                  <a:pt x="123358" y="133530"/>
                  <a:pt x="128311" y="137245"/>
                </a:cubicBezTo>
                <a:lnTo>
                  <a:pt x="147361" y="137245"/>
                </a:lnTo>
                <a:cubicBezTo>
                  <a:pt x="152314" y="132578"/>
                  <a:pt x="152314" y="132578"/>
                  <a:pt x="147456" y="128863"/>
                </a:cubicBezTo>
                <a:close/>
                <a:moveTo>
                  <a:pt x="113452" y="863050"/>
                </a:moveTo>
                <a:cubicBezTo>
                  <a:pt x="105641" y="868480"/>
                  <a:pt x="91735" y="863050"/>
                  <a:pt x="85353" y="872575"/>
                </a:cubicBezTo>
                <a:cubicBezTo>
                  <a:pt x="86115" y="877433"/>
                  <a:pt x="86401" y="877433"/>
                  <a:pt x="94878" y="877338"/>
                </a:cubicBezTo>
                <a:cubicBezTo>
                  <a:pt x="100832" y="872766"/>
                  <a:pt x="109118" y="872766"/>
                  <a:pt x="115071" y="877338"/>
                </a:cubicBezTo>
                <a:cubicBezTo>
                  <a:pt x="121453" y="871623"/>
                  <a:pt x="130692" y="876099"/>
                  <a:pt x="137741" y="871908"/>
                </a:cubicBezTo>
                <a:lnTo>
                  <a:pt x="137741" y="864669"/>
                </a:lnTo>
                <a:cubicBezTo>
                  <a:pt x="131645" y="861907"/>
                  <a:pt x="131645" y="861907"/>
                  <a:pt x="113452" y="863050"/>
                </a:cubicBezTo>
                <a:close/>
                <a:moveTo>
                  <a:pt x="101641" y="844000"/>
                </a:moveTo>
                <a:cubicBezTo>
                  <a:pt x="106280" y="841524"/>
                  <a:pt x="106280" y="839047"/>
                  <a:pt x="101641" y="836570"/>
                </a:cubicBezTo>
                <a:cubicBezTo>
                  <a:pt x="96879" y="838923"/>
                  <a:pt x="96879" y="841400"/>
                  <a:pt x="101641" y="844000"/>
                </a:cubicBezTo>
                <a:close/>
                <a:moveTo>
                  <a:pt x="108023" y="692743"/>
                </a:moveTo>
                <a:lnTo>
                  <a:pt x="101831" y="696553"/>
                </a:lnTo>
                <a:cubicBezTo>
                  <a:pt x="92306" y="696553"/>
                  <a:pt x="69256" y="694648"/>
                  <a:pt x="88115" y="703983"/>
                </a:cubicBezTo>
                <a:lnTo>
                  <a:pt x="102403" y="703983"/>
                </a:lnTo>
                <a:cubicBezTo>
                  <a:pt x="106118" y="700363"/>
                  <a:pt x="116690" y="698363"/>
                  <a:pt x="108023" y="692553"/>
                </a:cubicBezTo>
                <a:close/>
                <a:moveTo>
                  <a:pt x="68970" y="958205"/>
                </a:moveTo>
                <a:cubicBezTo>
                  <a:pt x="57921" y="962396"/>
                  <a:pt x="126882" y="969444"/>
                  <a:pt x="130502" y="960395"/>
                </a:cubicBezTo>
                <a:cubicBezTo>
                  <a:pt x="127749" y="957681"/>
                  <a:pt x="124282" y="955795"/>
                  <a:pt x="120500" y="954967"/>
                </a:cubicBezTo>
                <a:lnTo>
                  <a:pt x="108213" y="961920"/>
                </a:lnTo>
                <a:lnTo>
                  <a:pt x="95164" y="954585"/>
                </a:lnTo>
                <a:cubicBezTo>
                  <a:pt x="87544" y="960015"/>
                  <a:pt x="77924" y="957538"/>
                  <a:pt x="68970" y="958300"/>
                </a:cubicBezTo>
                <a:close/>
                <a:moveTo>
                  <a:pt x="115071" y="1028404"/>
                </a:moveTo>
                <a:cubicBezTo>
                  <a:pt x="123263" y="1024118"/>
                  <a:pt x="127644" y="1020117"/>
                  <a:pt x="115071" y="1020880"/>
                </a:cubicBezTo>
                <a:cubicBezTo>
                  <a:pt x="110023" y="1023070"/>
                  <a:pt x="110023" y="1025547"/>
                  <a:pt x="115071" y="1028214"/>
                </a:cubicBezTo>
                <a:close/>
                <a:moveTo>
                  <a:pt x="120977" y="1042978"/>
                </a:moveTo>
                <a:cubicBezTo>
                  <a:pt x="126730" y="1043378"/>
                  <a:pt x="132416" y="1041577"/>
                  <a:pt x="136883" y="1037929"/>
                </a:cubicBezTo>
                <a:cubicBezTo>
                  <a:pt x="137550" y="1034500"/>
                  <a:pt x="137550" y="1034500"/>
                  <a:pt x="134216" y="1031928"/>
                </a:cubicBezTo>
                <a:lnTo>
                  <a:pt x="121548" y="1031928"/>
                </a:lnTo>
                <a:cubicBezTo>
                  <a:pt x="118500" y="1033929"/>
                  <a:pt x="113642" y="1035167"/>
                  <a:pt x="112690" y="1037644"/>
                </a:cubicBezTo>
                <a:close/>
                <a:moveTo>
                  <a:pt x="134216" y="3243253"/>
                </a:moveTo>
                <a:cubicBezTo>
                  <a:pt x="131645" y="3243253"/>
                  <a:pt x="127168" y="3242395"/>
                  <a:pt x="125644" y="3244491"/>
                </a:cubicBezTo>
                <a:cubicBezTo>
                  <a:pt x="122882" y="3247920"/>
                  <a:pt x="144218" y="3246968"/>
                  <a:pt x="134216" y="3242871"/>
                </a:cubicBezTo>
                <a:close/>
                <a:moveTo>
                  <a:pt x="165458" y="1149943"/>
                </a:moveTo>
                <a:cubicBezTo>
                  <a:pt x="167249" y="1149648"/>
                  <a:pt x="168992" y="1149067"/>
                  <a:pt x="170602" y="1148229"/>
                </a:cubicBezTo>
                <a:cubicBezTo>
                  <a:pt x="171364" y="1137656"/>
                  <a:pt x="150885" y="1144324"/>
                  <a:pt x="145742" y="1146228"/>
                </a:cubicBezTo>
                <a:cubicBezTo>
                  <a:pt x="138789" y="1147181"/>
                  <a:pt x="131073" y="1144800"/>
                  <a:pt x="124596" y="1148229"/>
                </a:cubicBezTo>
                <a:cubicBezTo>
                  <a:pt x="124596" y="1149848"/>
                  <a:pt x="123072" y="1152229"/>
                  <a:pt x="126882" y="1152991"/>
                </a:cubicBezTo>
                <a:cubicBezTo>
                  <a:pt x="139474" y="1149762"/>
                  <a:pt x="152495" y="1148610"/>
                  <a:pt x="165458" y="1149562"/>
                </a:cubicBezTo>
                <a:close/>
                <a:moveTo>
                  <a:pt x="177174" y="1299295"/>
                </a:moveTo>
                <a:cubicBezTo>
                  <a:pt x="173183" y="1296685"/>
                  <a:pt x="168021" y="1296685"/>
                  <a:pt x="164030" y="1299295"/>
                </a:cubicBezTo>
                <a:lnTo>
                  <a:pt x="164030" y="1302915"/>
                </a:lnTo>
                <a:cubicBezTo>
                  <a:pt x="168021" y="1305524"/>
                  <a:pt x="173183" y="1305524"/>
                  <a:pt x="177174" y="1302915"/>
                </a:cubicBezTo>
                <a:close/>
                <a:moveTo>
                  <a:pt x="193462" y="1279007"/>
                </a:moveTo>
                <a:cubicBezTo>
                  <a:pt x="187080" y="1277959"/>
                  <a:pt x="163077" y="1280817"/>
                  <a:pt x="173936" y="1290056"/>
                </a:cubicBezTo>
                <a:cubicBezTo>
                  <a:pt x="180317" y="1290723"/>
                  <a:pt x="204416" y="1287865"/>
                  <a:pt x="193462" y="1278626"/>
                </a:cubicBezTo>
                <a:close/>
                <a:moveTo>
                  <a:pt x="239277" y="3129048"/>
                </a:moveTo>
                <a:cubicBezTo>
                  <a:pt x="236705" y="3129048"/>
                  <a:pt x="232324" y="3128191"/>
                  <a:pt x="230800" y="3130191"/>
                </a:cubicBezTo>
                <a:cubicBezTo>
                  <a:pt x="227942" y="3133715"/>
                  <a:pt x="249374" y="3132762"/>
                  <a:pt x="239277" y="3128667"/>
                </a:cubicBezTo>
                <a:close/>
                <a:moveTo>
                  <a:pt x="261280" y="1148800"/>
                </a:moveTo>
                <a:cubicBezTo>
                  <a:pt x="266423" y="1143562"/>
                  <a:pt x="256898" y="1141943"/>
                  <a:pt x="252231" y="1142704"/>
                </a:cubicBezTo>
                <a:cubicBezTo>
                  <a:pt x="248421" y="1147371"/>
                  <a:pt x="241278" y="1145276"/>
                  <a:pt x="237467" y="1147562"/>
                </a:cubicBezTo>
                <a:cubicBezTo>
                  <a:pt x="232229" y="1156135"/>
                  <a:pt x="247659" y="1153277"/>
                  <a:pt x="254041" y="1153753"/>
                </a:cubicBezTo>
                <a:cubicBezTo>
                  <a:pt x="256546" y="1152239"/>
                  <a:pt x="258965" y="1150591"/>
                  <a:pt x="261280" y="1148800"/>
                </a:cubicBezTo>
                <a:close/>
                <a:moveTo>
                  <a:pt x="266519" y="1120987"/>
                </a:moveTo>
                <a:cubicBezTo>
                  <a:pt x="258537" y="1119863"/>
                  <a:pt x="250412" y="1120311"/>
                  <a:pt x="242611" y="1122320"/>
                </a:cubicBezTo>
                <a:lnTo>
                  <a:pt x="258899" y="1131084"/>
                </a:lnTo>
                <a:cubicBezTo>
                  <a:pt x="262623" y="1129950"/>
                  <a:pt x="266109" y="1128140"/>
                  <a:pt x="269186" y="1125750"/>
                </a:cubicBezTo>
                <a:cubicBezTo>
                  <a:pt x="268900" y="1123749"/>
                  <a:pt x="270138" y="1121749"/>
                  <a:pt x="266519" y="1120225"/>
                </a:cubicBezTo>
                <a:close/>
                <a:moveTo>
                  <a:pt x="279854" y="1272244"/>
                </a:moveTo>
                <a:cubicBezTo>
                  <a:pt x="274063" y="1271158"/>
                  <a:pt x="268119" y="1271158"/>
                  <a:pt x="262328" y="1272244"/>
                </a:cubicBezTo>
                <a:cubicBezTo>
                  <a:pt x="260994" y="1281769"/>
                  <a:pt x="276520" y="1279578"/>
                  <a:pt x="282330" y="1276816"/>
                </a:cubicBezTo>
                <a:cubicBezTo>
                  <a:pt x="281854" y="1275102"/>
                  <a:pt x="284045" y="1273101"/>
                  <a:pt x="279854" y="1271863"/>
                </a:cubicBezTo>
                <a:close/>
                <a:moveTo>
                  <a:pt x="314906" y="1074315"/>
                </a:moveTo>
                <a:cubicBezTo>
                  <a:pt x="318716" y="1056789"/>
                  <a:pt x="302333" y="1061456"/>
                  <a:pt x="288807" y="1062599"/>
                </a:cubicBezTo>
                <a:lnTo>
                  <a:pt x="288807" y="1074886"/>
                </a:lnTo>
                <a:cubicBezTo>
                  <a:pt x="296580" y="1080954"/>
                  <a:pt x="307590" y="1080554"/>
                  <a:pt x="314906" y="1073934"/>
                </a:cubicBezTo>
                <a:close/>
                <a:moveTo>
                  <a:pt x="299856" y="1002592"/>
                </a:moveTo>
                <a:cubicBezTo>
                  <a:pt x="315668" y="1005639"/>
                  <a:pt x="321669" y="995924"/>
                  <a:pt x="337194" y="1002020"/>
                </a:cubicBezTo>
                <a:cubicBezTo>
                  <a:pt x="342109" y="1003429"/>
                  <a:pt x="347405" y="1002287"/>
                  <a:pt x="351291" y="998972"/>
                </a:cubicBezTo>
                <a:cubicBezTo>
                  <a:pt x="355578" y="999639"/>
                  <a:pt x="375008" y="998972"/>
                  <a:pt x="364912" y="991828"/>
                </a:cubicBezTo>
                <a:cubicBezTo>
                  <a:pt x="341195" y="994019"/>
                  <a:pt x="354720" y="983160"/>
                  <a:pt x="337385" y="984208"/>
                </a:cubicBezTo>
                <a:lnTo>
                  <a:pt x="326145" y="991638"/>
                </a:lnTo>
                <a:cubicBezTo>
                  <a:pt x="313953" y="991638"/>
                  <a:pt x="305095" y="989733"/>
                  <a:pt x="295856" y="996876"/>
                </a:cubicBezTo>
                <a:cubicBezTo>
                  <a:pt x="295113" y="998962"/>
                  <a:pt x="296199" y="1001248"/>
                  <a:pt x="298285" y="1001982"/>
                </a:cubicBezTo>
                <a:cubicBezTo>
                  <a:pt x="298790" y="1002163"/>
                  <a:pt x="299323" y="1002239"/>
                  <a:pt x="299856" y="1002210"/>
                </a:cubicBezTo>
                <a:close/>
                <a:moveTo>
                  <a:pt x="337956" y="1149943"/>
                </a:moveTo>
                <a:cubicBezTo>
                  <a:pt x="338718" y="1149943"/>
                  <a:pt x="339480" y="1149181"/>
                  <a:pt x="340242" y="1148800"/>
                </a:cubicBezTo>
                <a:cubicBezTo>
                  <a:pt x="341738" y="1145733"/>
                  <a:pt x="341490" y="1142104"/>
                  <a:pt x="339575" y="1139275"/>
                </a:cubicBezTo>
                <a:lnTo>
                  <a:pt x="317954" y="1139275"/>
                </a:lnTo>
                <a:cubicBezTo>
                  <a:pt x="316144" y="1141561"/>
                  <a:pt x="310143" y="1142228"/>
                  <a:pt x="309477" y="1144609"/>
                </a:cubicBezTo>
                <a:lnTo>
                  <a:pt x="317858" y="1150324"/>
                </a:lnTo>
                <a:close/>
                <a:moveTo>
                  <a:pt x="337956" y="1249575"/>
                </a:moveTo>
                <a:cubicBezTo>
                  <a:pt x="332717" y="1250146"/>
                  <a:pt x="326145" y="1247670"/>
                  <a:pt x="322240" y="1251765"/>
                </a:cubicBezTo>
                <a:cubicBezTo>
                  <a:pt x="326593" y="1255357"/>
                  <a:pt x="332127" y="1257195"/>
                  <a:pt x="337766" y="1256909"/>
                </a:cubicBezTo>
                <a:cubicBezTo>
                  <a:pt x="342719" y="1253004"/>
                  <a:pt x="342719" y="1252908"/>
                  <a:pt x="338147" y="1249194"/>
                </a:cubicBezTo>
                <a:close/>
                <a:moveTo>
                  <a:pt x="380628" y="1056408"/>
                </a:moveTo>
                <a:cubicBezTo>
                  <a:pt x="377475" y="1053769"/>
                  <a:pt x="373704" y="1051969"/>
                  <a:pt x="369674" y="1051169"/>
                </a:cubicBezTo>
                <a:cubicBezTo>
                  <a:pt x="355578" y="1058122"/>
                  <a:pt x="339385" y="1052217"/>
                  <a:pt x="321097" y="1054693"/>
                </a:cubicBezTo>
                <a:cubicBezTo>
                  <a:pt x="322716" y="1068219"/>
                  <a:pt x="367293" y="1060789"/>
                  <a:pt x="380247" y="1059932"/>
                </a:cubicBezTo>
                <a:cubicBezTo>
                  <a:pt x="380628" y="1058408"/>
                  <a:pt x="380723" y="1057170"/>
                  <a:pt x="380819" y="1056027"/>
                </a:cubicBezTo>
                <a:close/>
                <a:moveTo>
                  <a:pt x="392154" y="980208"/>
                </a:moveTo>
                <a:cubicBezTo>
                  <a:pt x="394821" y="977350"/>
                  <a:pt x="394249" y="975255"/>
                  <a:pt x="389867" y="973255"/>
                </a:cubicBezTo>
                <a:cubicBezTo>
                  <a:pt x="381105" y="974683"/>
                  <a:pt x="371294" y="972207"/>
                  <a:pt x="362531" y="974302"/>
                </a:cubicBezTo>
                <a:cubicBezTo>
                  <a:pt x="359864" y="977064"/>
                  <a:pt x="360435" y="979160"/>
                  <a:pt x="364817" y="981160"/>
                </a:cubicBezTo>
                <a:cubicBezTo>
                  <a:pt x="373770" y="979065"/>
                  <a:pt x="383581" y="981541"/>
                  <a:pt x="392344" y="979445"/>
                </a:cubicBezTo>
                <a:close/>
                <a:moveTo>
                  <a:pt x="415966" y="542058"/>
                </a:moveTo>
                <a:cubicBezTo>
                  <a:pt x="440826" y="541391"/>
                  <a:pt x="461972" y="547392"/>
                  <a:pt x="485784" y="549773"/>
                </a:cubicBezTo>
                <a:cubicBezTo>
                  <a:pt x="490071" y="540248"/>
                  <a:pt x="510264" y="550630"/>
                  <a:pt x="518550" y="543963"/>
                </a:cubicBezTo>
                <a:lnTo>
                  <a:pt x="518550" y="540343"/>
                </a:lnTo>
                <a:cubicBezTo>
                  <a:pt x="536457" y="527199"/>
                  <a:pt x="483689" y="547868"/>
                  <a:pt x="475688" y="542248"/>
                </a:cubicBezTo>
                <a:cubicBezTo>
                  <a:pt x="463401" y="535390"/>
                  <a:pt x="451018" y="540534"/>
                  <a:pt x="438064" y="534819"/>
                </a:cubicBezTo>
                <a:cubicBezTo>
                  <a:pt x="430730" y="530342"/>
                  <a:pt x="404822" y="526342"/>
                  <a:pt x="416156" y="541295"/>
                </a:cubicBezTo>
                <a:close/>
                <a:moveTo>
                  <a:pt x="516169" y="1116606"/>
                </a:moveTo>
                <a:cubicBezTo>
                  <a:pt x="525694" y="1110605"/>
                  <a:pt x="551031" y="1102699"/>
                  <a:pt x="527885" y="1095270"/>
                </a:cubicBezTo>
                <a:cubicBezTo>
                  <a:pt x="506263" y="1097365"/>
                  <a:pt x="482260" y="1089364"/>
                  <a:pt x="463877" y="1101842"/>
                </a:cubicBezTo>
                <a:cubicBezTo>
                  <a:pt x="459219" y="1103270"/>
                  <a:pt x="454161" y="1102309"/>
                  <a:pt x="450351" y="1099270"/>
                </a:cubicBezTo>
                <a:cubicBezTo>
                  <a:pt x="446198" y="1100347"/>
                  <a:pt x="442417" y="1102518"/>
                  <a:pt x="439397" y="1105557"/>
                </a:cubicBezTo>
                <a:lnTo>
                  <a:pt x="442350" y="1109843"/>
                </a:lnTo>
                <a:cubicBezTo>
                  <a:pt x="463305" y="1109843"/>
                  <a:pt x="486070" y="1098889"/>
                  <a:pt x="505120" y="1111558"/>
                </a:cubicBezTo>
                <a:cubicBezTo>
                  <a:pt x="505120" y="1112795"/>
                  <a:pt x="505120" y="1113939"/>
                  <a:pt x="505120" y="1115177"/>
                </a:cubicBezTo>
                <a:cubicBezTo>
                  <a:pt x="508530" y="1117216"/>
                  <a:pt x="512731" y="1117473"/>
                  <a:pt x="516360" y="1115844"/>
                </a:cubicBezTo>
                <a:close/>
                <a:moveTo>
                  <a:pt x="498929" y="1122797"/>
                </a:moveTo>
                <a:lnTo>
                  <a:pt x="498929" y="1126417"/>
                </a:lnTo>
                <a:cubicBezTo>
                  <a:pt x="502920" y="1129026"/>
                  <a:pt x="508082" y="1129026"/>
                  <a:pt x="512073" y="1126417"/>
                </a:cubicBezTo>
                <a:lnTo>
                  <a:pt x="512073" y="1122797"/>
                </a:lnTo>
                <a:cubicBezTo>
                  <a:pt x="508273" y="1120025"/>
                  <a:pt x="503215" y="1119730"/>
                  <a:pt x="499119" y="1122035"/>
                </a:cubicBezTo>
                <a:close/>
                <a:moveTo>
                  <a:pt x="456257" y="1460077"/>
                </a:moveTo>
                <a:cubicBezTo>
                  <a:pt x="470716" y="1461172"/>
                  <a:pt x="485251" y="1459267"/>
                  <a:pt x="498929" y="1454458"/>
                </a:cubicBezTo>
                <a:cubicBezTo>
                  <a:pt x="491785" y="1450171"/>
                  <a:pt x="482831" y="1455315"/>
                  <a:pt x="475783" y="1448838"/>
                </a:cubicBezTo>
                <a:cubicBezTo>
                  <a:pt x="468020" y="1448685"/>
                  <a:pt x="460257" y="1449066"/>
                  <a:pt x="452542" y="1449981"/>
                </a:cubicBezTo>
                <a:cubicBezTo>
                  <a:pt x="454256" y="1452838"/>
                  <a:pt x="450923" y="1456077"/>
                  <a:pt x="456447" y="1459315"/>
                </a:cubicBezTo>
                <a:close/>
                <a:moveTo>
                  <a:pt x="437207" y="969730"/>
                </a:moveTo>
                <a:cubicBezTo>
                  <a:pt x="446732" y="969730"/>
                  <a:pt x="450065" y="964015"/>
                  <a:pt x="458067" y="969730"/>
                </a:cubicBezTo>
                <a:cubicBezTo>
                  <a:pt x="469373" y="968759"/>
                  <a:pt x="480565" y="966749"/>
                  <a:pt x="491499" y="963730"/>
                </a:cubicBezTo>
                <a:lnTo>
                  <a:pt x="482736" y="958396"/>
                </a:lnTo>
                <a:cubicBezTo>
                  <a:pt x="466448" y="961824"/>
                  <a:pt x="435968" y="951156"/>
                  <a:pt x="426634" y="963539"/>
                </a:cubicBezTo>
                <a:cubicBezTo>
                  <a:pt x="429930" y="965825"/>
                  <a:pt x="433521" y="967654"/>
                  <a:pt x="437302" y="968968"/>
                </a:cubicBezTo>
                <a:close/>
                <a:moveTo>
                  <a:pt x="420157" y="1126512"/>
                </a:moveTo>
                <a:cubicBezTo>
                  <a:pt x="424167" y="1129074"/>
                  <a:pt x="429291" y="1129074"/>
                  <a:pt x="433301" y="1126512"/>
                </a:cubicBezTo>
                <a:cubicBezTo>
                  <a:pt x="429501" y="1123654"/>
                  <a:pt x="424358" y="1123349"/>
                  <a:pt x="420252" y="1125750"/>
                </a:cubicBezTo>
                <a:close/>
                <a:moveTo>
                  <a:pt x="553507" y="1105652"/>
                </a:moveTo>
                <a:cubicBezTo>
                  <a:pt x="559413" y="1105652"/>
                  <a:pt x="565794" y="1107843"/>
                  <a:pt x="570843" y="1104319"/>
                </a:cubicBezTo>
                <a:lnTo>
                  <a:pt x="570843" y="1100699"/>
                </a:lnTo>
                <a:cubicBezTo>
                  <a:pt x="564604" y="1097746"/>
                  <a:pt x="557365" y="1097746"/>
                  <a:pt x="551126" y="1100699"/>
                </a:cubicBezTo>
                <a:cubicBezTo>
                  <a:pt x="552078" y="1101651"/>
                  <a:pt x="550745" y="1103652"/>
                  <a:pt x="553983" y="1104890"/>
                </a:cubicBezTo>
                <a:close/>
                <a:moveTo>
                  <a:pt x="554460" y="1073076"/>
                </a:moveTo>
                <a:cubicBezTo>
                  <a:pt x="504834" y="1072505"/>
                  <a:pt x="510644" y="1090603"/>
                  <a:pt x="556555" y="1082601"/>
                </a:cubicBezTo>
                <a:cubicBezTo>
                  <a:pt x="558079" y="1078792"/>
                  <a:pt x="560746" y="1075268"/>
                  <a:pt x="554936" y="1072600"/>
                </a:cubicBezTo>
                <a:close/>
                <a:moveTo>
                  <a:pt x="509692" y="876862"/>
                </a:moveTo>
                <a:cubicBezTo>
                  <a:pt x="513312" y="873814"/>
                  <a:pt x="519789" y="875243"/>
                  <a:pt x="523884" y="872099"/>
                </a:cubicBezTo>
                <a:lnTo>
                  <a:pt x="515217" y="866574"/>
                </a:lnTo>
                <a:lnTo>
                  <a:pt x="498548" y="876099"/>
                </a:lnTo>
                <a:cubicBezTo>
                  <a:pt x="502129" y="878233"/>
                  <a:pt x="506587" y="878233"/>
                  <a:pt x="510168" y="876099"/>
                </a:cubicBezTo>
                <a:close/>
                <a:moveTo>
                  <a:pt x="503120" y="910675"/>
                </a:moveTo>
                <a:cubicBezTo>
                  <a:pt x="495976" y="909723"/>
                  <a:pt x="501024" y="916009"/>
                  <a:pt x="505406" y="911914"/>
                </a:cubicBezTo>
                <a:cubicBezTo>
                  <a:pt x="504701" y="911409"/>
                  <a:pt x="503929" y="910990"/>
                  <a:pt x="503120" y="910675"/>
                </a:cubicBezTo>
                <a:close/>
                <a:moveTo>
                  <a:pt x="515217" y="1042692"/>
                </a:moveTo>
                <a:lnTo>
                  <a:pt x="522170" y="1042692"/>
                </a:lnTo>
                <a:cubicBezTo>
                  <a:pt x="538934" y="1034405"/>
                  <a:pt x="525027" y="1035167"/>
                  <a:pt x="514835" y="1035358"/>
                </a:cubicBezTo>
                <a:cubicBezTo>
                  <a:pt x="511216" y="1037929"/>
                  <a:pt x="510644" y="1040310"/>
                  <a:pt x="515502" y="1042787"/>
                </a:cubicBezTo>
                <a:close/>
                <a:moveTo>
                  <a:pt x="524742" y="1060123"/>
                </a:moveTo>
                <a:cubicBezTo>
                  <a:pt x="524170" y="1065457"/>
                  <a:pt x="530647" y="1064885"/>
                  <a:pt x="535410" y="1064790"/>
                </a:cubicBezTo>
                <a:cubicBezTo>
                  <a:pt x="538839" y="1061646"/>
                  <a:pt x="549316" y="1059075"/>
                  <a:pt x="549602" y="1054789"/>
                </a:cubicBezTo>
                <a:cubicBezTo>
                  <a:pt x="543696" y="1053550"/>
                  <a:pt x="523980" y="1049740"/>
                  <a:pt x="525313" y="1060218"/>
                </a:cubicBezTo>
                <a:close/>
                <a:moveTo>
                  <a:pt x="551316" y="893530"/>
                </a:moveTo>
                <a:cubicBezTo>
                  <a:pt x="542696" y="890625"/>
                  <a:pt x="533362" y="890625"/>
                  <a:pt x="524742" y="893530"/>
                </a:cubicBezTo>
                <a:cubicBezTo>
                  <a:pt x="525027" y="904198"/>
                  <a:pt x="546268" y="897435"/>
                  <a:pt x="551888" y="893626"/>
                </a:cubicBezTo>
                <a:close/>
                <a:moveTo>
                  <a:pt x="544363" y="823331"/>
                </a:moveTo>
                <a:cubicBezTo>
                  <a:pt x="537391" y="818426"/>
                  <a:pt x="528742" y="816530"/>
                  <a:pt x="520360" y="818093"/>
                </a:cubicBezTo>
                <a:lnTo>
                  <a:pt x="509978" y="825236"/>
                </a:lnTo>
                <a:cubicBezTo>
                  <a:pt x="502834" y="823045"/>
                  <a:pt x="415299" y="817997"/>
                  <a:pt x="430539" y="828855"/>
                </a:cubicBezTo>
                <a:cubicBezTo>
                  <a:pt x="443493" y="827712"/>
                  <a:pt x="451399" y="835904"/>
                  <a:pt x="463591" y="829617"/>
                </a:cubicBezTo>
                <a:cubicBezTo>
                  <a:pt x="467877" y="838476"/>
                  <a:pt x="523122" y="835809"/>
                  <a:pt x="495785" y="839905"/>
                </a:cubicBezTo>
                <a:cubicBezTo>
                  <a:pt x="490451" y="843524"/>
                  <a:pt x="490451" y="843524"/>
                  <a:pt x="495785" y="847429"/>
                </a:cubicBezTo>
                <a:cubicBezTo>
                  <a:pt x="500558" y="846896"/>
                  <a:pt x="505358" y="848191"/>
                  <a:pt x="509216" y="851049"/>
                </a:cubicBezTo>
                <a:cubicBezTo>
                  <a:pt x="514359" y="850477"/>
                  <a:pt x="520169" y="852382"/>
                  <a:pt x="524932" y="849430"/>
                </a:cubicBezTo>
                <a:lnTo>
                  <a:pt x="524932" y="834951"/>
                </a:lnTo>
                <a:close/>
                <a:moveTo>
                  <a:pt x="518169" y="1195663"/>
                </a:moveTo>
                <a:cubicBezTo>
                  <a:pt x="522208" y="1198244"/>
                  <a:pt x="527370" y="1198244"/>
                  <a:pt x="531409" y="1195663"/>
                </a:cubicBezTo>
                <a:cubicBezTo>
                  <a:pt x="527513" y="1193282"/>
                  <a:pt x="522598" y="1193320"/>
                  <a:pt x="518741" y="1195758"/>
                </a:cubicBezTo>
                <a:close/>
                <a:moveTo>
                  <a:pt x="511692" y="1726396"/>
                </a:moveTo>
                <a:lnTo>
                  <a:pt x="511692" y="1729825"/>
                </a:lnTo>
                <a:cubicBezTo>
                  <a:pt x="515883" y="1732207"/>
                  <a:pt x="523980" y="1732016"/>
                  <a:pt x="527980" y="1734683"/>
                </a:cubicBezTo>
                <a:lnTo>
                  <a:pt x="538172" y="1730016"/>
                </a:lnTo>
                <a:lnTo>
                  <a:pt x="528647" y="1724682"/>
                </a:lnTo>
                <a:cubicBezTo>
                  <a:pt x="523503" y="1725063"/>
                  <a:pt x="516931" y="1722777"/>
                  <a:pt x="512645" y="1726492"/>
                </a:cubicBezTo>
                <a:close/>
                <a:moveTo>
                  <a:pt x="505787" y="1755543"/>
                </a:moveTo>
                <a:cubicBezTo>
                  <a:pt x="513702" y="1764296"/>
                  <a:pt x="526494" y="1766678"/>
                  <a:pt x="537029" y="1761353"/>
                </a:cubicBezTo>
                <a:cubicBezTo>
                  <a:pt x="542268" y="1761353"/>
                  <a:pt x="545982" y="1759829"/>
                  <a:pt x="543887" y="1755448"/>
                </a:cubicBezTo>
                <a:cubicBezTo>
                  <a:pt x="532466" y="1747999"/>
                  <a:pt x="517703" y="1748075"/>
                  <a:pt x="506358" y="1755638"/>
                </a:cubicBezTo>
                <a:close/>
                <a:moveTo>
                  <a:pt x="549792" y="1622955"/>
                </a:moveTo>
                <a:lnTo>
                  <a:pt x="541506" y="1617620"/>
                </a:lnTo>
                <a:cubicBezTo>
                  <a:pt x="519026" y="1613811"/>
                  <a:pt x="522456" y="1628955"/>
                  <a:pt x="540934" y="1628670"/>
                </a:cubicBezTo>
                <a:cubicBezTo>
                  <a:pt x="544554" y="1626669"/>
                  <a:pt x="549506" y="1625526"/>
                  <a:pt x="550745" y="1623050"/>
                </a:cubicBezTo>
                <a:close/>
                <a:moveTo>
                  <a:pt x="545315" y="2647178"/>
                </a:moveTo>
                <a:cubicBezTo>
                  <a:pt x="553355" y="2651350"/>
                  <a:pt x="563118" y="2650217"/>
                  <a:pt x="569985" y="2644321"/>
                </a:cubicBezTo>
                <a:cubicBezTo>
                  <a:pt x="562080" y="2640434"/>
                  <a:pt x="552621" y="2641596"/>
                  <a:pt x="545887" y="2647273"/>
                </a:cubicBezTo>
                <a:close/>
                <a:moveTo>
                  <a:pt x="587226" y="2564787"/>
                </a:moveTo>
                <a:lnTo>
                  <a:pt x="596751" y="2558976"/>
                </a:lnTo>
                <a:cubicBezTo>
                  <a:pt x="587702" y="2555833"/>
                  <a:pt x="591131" y="2547452"/>
                  <a:pt x="580082" y="2550023"/>
                </a:cubicBezTo>
                <a:lnTo>
                  <a:pt x="563889" y="2559548"/>
                </a:lnTo>
                <a:cubicBezTo>
                  <a:pt x="563889" y="2560691"/>
                  <a:pt x="564651" y="2562405"/>
                  <a:pt x="565032" y="2563834"/>
                </a:cubicBezTo>
                <a:cubicBezTo>
                  <a:pt x="572576" y="2564882"/>
                  <a:pt x="580196" y="2565234"/>
                  <a:pt x="587797" y="2564882"/>
                </a:cubicBezTo>
                <a:close/>
                <a:moveTo>
                  <a:pt x="577034" y="716936"/>
                </a:moveTo>
                <a:cubicBezTo>
                  <a:pt x="572652" y="711793"/>
                  <a:pt x="563032" y="712079"/>
                  <a:pt x="557984" y="708936"/>
                </a:cubicBezTo>
                <a:lnTo>
                  <a:pt x="557984" y="697792"/>
                </a:lnTo>
                <a:lnTo>
                  <a:pt x="549221" y="696172"/>
                </a:lnTo>
                <a:cubicBezTo>
                  <a:pt x="543696" y="699315"/>
                  <a:pt x="537886" y="701792"/>
                  <a:pt x="532933" y="705221"/>
                </a:cubicBezTo>
                <a:cubicBezTo>
                  <a:pt x="530742" y="707031"/>
                  <a:pt x="532933" y="709983"/>
                  <a:pt x="527504" y="711317"/>
                </a:cubicBezTo>
                <a:lnTo>
                  <a:pt x="508454" y="711317"/>
                </a:lnTo>
                <a:cubicBezTo>
                  <a:pt x="499786" y="718461"/>
                  <a:pt x="482736" y="716651"/>
                  <a:pt x="473211" y="720842"/>
                </a:cubicBezTo>
                <a:cubicBezTo>
                  <a:pt x="474068" y="735320"/>
                  <a:pt x="540839" y="713222"/>
                  <a:pt x="562080" y="730367"/>
                </a:cubicBezTo>
                <a:lnTo>
                  <a:pt x="571128" y="724842"/>
                </a:lnTo>
                <a:cubicBezTo>
                  <a:pt x="571890" y="720175"/>
                  <a:pt x="572271" y="720175"/>
                  <a:pt x="577605" y="716842"/>
                </a:cubicBezTo>
                <a:close/>
                <a:moveTo>
                  <a:pt x="550745" y="739035"/>
                </a:moveTo>
                <a:lnTo>
                  <a:pt x="534933" y="729510"/>
                </a:lnTo>
                <a:cubicBezTo>
                  <a:pt x="521027" y="729510"/>
                  <a:pt x="515121" y="740368"/>
                  <a:pt x="498548" y="737130"/>
                </a:cubicBezTo>
                <a:cubicBezTo>
                  <a:pt x="498548" y="741702"/>
                  <a:pt x="498548" y="741702"/>
                  <a:pt x="500834" y="743702"/>
                </a:cubicBezTo>
                <a:cubicBezTo>
                  <a:pt x="517122" y="743702"/>
                  <a:pt x="535600" y="746750"/>
                  <a:pt x="551031" y="742083"/>
                </a:cubicBezTo>
                <a:cubicBezTo>
                  <a:pt x="551507" y="740940"/>
                  <a:pt x="551412" y="739797"/>
                  <a:pt x="551316" y="739225"/>
                </a:cubicBezTo>
                <a:close/>
                <a:moveTo>
                  <a:pt x="463591" y="696458"/>
                </a:moveTo>
                <a:cubicBezTo>
                  <a:pt x="470639" y="695791"/>
                  <a:pt x="478640" y="698268"/>
                  <a:pt x="485022" y="694839"/>
                </a:cubicBezTo>
                <a:lnTo>
                  <a:pt x="485022" y="691219"/>
                </a:lnTo>
                <a:cubicBezTo>
                  <a:pt x="468925" y="675884"/>
                  <a:pt x="448065" y="703316"/>
                  <a:pt x="429206" y="689219"/>
                </a:cubicBezTo>
                <a:cubicBezTo>
                  <a:pt x="421586" y="694839"/>
                  <a:pt x="411965" y="692362"/>
                  <a:pt x="403012" y="692839"/>
                </a:cubicBezTo>
                <a:cubicBezTo>
                  <a:pt x="398154" y="696553"/>
                  <a:pt x="398154" y="696553"/>
                  <a:pt x="403012" y="700173"/>
                </a:cubicBezTo>
                <a:cubicBezTo>
                  <a:pt x="424919" y="701125"/>
                  <a:pt x="445113" y="709983"/>
                  <a:pt x="464163" y="696363"/>
                </a:cubicBezTo>
                <a:close/>
                <a:moveTo>
                  <a:pt x="448922" y="718556"/>
                </a:moveTo>
                <a:cubicBezTo>
                  <a:pt x="445589" y="718556"/>
                  <a:pt x="427777" y="717413"/>
                  <a:pt x="436445" y="722270"/>
                </a:cubicBezTo>
                <a:cubicBezTo>
                  <a:pt x="440350" y="722176"/>
                  <a:pt x="458162" y="723319"/>
                  <a:pt x="449494" y="718461"/>
                </a:cubicBezTo>
                <a:close/>
                <a:moveTo>
                  <a:pt x="422824" y="659596"/>
                </a:moveTo>
                <a:cubicBezTo>
                  <a:pt x="453494" y="668550"/>
                  <a:pt x="488451" y="655024"/>
                  <a:pt x="516455" y="674265"/>
                </a:cubicBezTo>
                <a:cubicBezTo>
                  <a:pt x="527789" y="670931"/>
                  <a:pt x="541982" y="672550"/>
                  <a:pt x="550554" y="664740"/>
                </a:cubicBezTo>
                <a:lnTo>
                  <a:pt x="550554" y="655786"/>
                </a:lnTo>
                <a:cubicBezTo>
                  <a:pt x="508644" y="654358"/>
                  <a:pt x="474354" y="657977"/>
                  <a:pt x="436921" y="648833"/>
                </a:cubicBezTo>
                <a:cubicBezTo>
                  <a:pt x="432254" y="652833"/>
                  <a:pt x="411965" y="651405"/>
                  <a:pt x="423396" y="659501"/>
                </a:cubicBezTo>
                <a:close/>
                <a:moveTo>
                  <a:pt x="428444" y="570537"/>
                </a:moveTo>
                <a:cubicBezTo>
                  <a:pt x="430349" y="571299"/>
                  <a:pt x="434921" y="569394"/>
                  <a:pt x="430635" y="568156"/>
                </a:cubicBezTo>
                <a:cubicBezTo>
                  <a:pt x="429301" y="567775"/>
                  <a:pt x="424634" y="569299"/>
                  <a:pt x="429015" y="570443"/>
                </a:cubicBezTo>
                <a:close/>
                <a:moveTo>
                  <a:pt x="487975" y="567108"/>
                </a:moveTo>
                <a:lnTo>
                  <a:pt x="495405" y="567585"/>
                </a:lnTo>
                <a:cubicBezTo>
                  <a:pt x="504930" y="561108"/>
                  <a:pt x="521979" y="557012"/>
                  <a:pt x="501501" y="549106"/>
                </a:cubicBezTo>
                <a:lnTo>
                  <a:pt x="485498" y="549106"/>
                </a:lnTo>
                <a:cubicBezTo>
                  <a:pt x="486070" y="552059"/>
                  <a:pt x="480641" y="552726"/>
                  <a:pt x="478831" y="554821"/>
                </a:cubicBezTo>
                <a:lnTo>
                  <a:pt x="478831" y="561965"/>
                </a:lnTo>
                <a:close/>
                <a:moveTo>
                  <a:pt x="500453" y="636736"/>
                </a:moveTo>
                <a:cubicBezTo>
                  <a:pt x="521408" y="636736"/>
                  <a:pt x="546077" y="642928"/>
                  <a:pt x="564747" y="631498"/>
                </a:cubicBezTo>
                <a:cubicBezTo>
                  <a:pt x="546173" y="624487"/>
                  <a:pt x="525551" y="625306"/>
                  <a:pt x="507597" y="633783"/>
                </a:cubicBezTo>
                <a:cubicBezTo>
                  <a:pt x="505977" y="633783"/>
                  <a:pt x="496547" y="633783"/>
                  <a:pt x="501024" y="636641"/>
                </a:cubicBezTo>
                <a:close/>
                <a:moveTo>
                  <a:pt x="570652" y="610542"/>
                </a:moveTo>
                <a:cubicBezTo>
                  <a:pt x="542477" y="605685"/>
                  <a:pt x="513673" y="605685"/>
                  <a:pt x="485498" y="610542"/>
                </a:cubicBezTo>
                <a:cubicBezTo>
                  <a:pt x="494357" y="620067"/>
                  <a:pt x="527504" y="616162"/>
                  <a:pt x="541220" y="611495"/>
                </a:cubicBezTo>
                <a:cubicBezTo>
                  <a:pt x="548268" y="615400"/>
                  <a:pt x="570271" y="619591"/>
                  <a:pt x="571223" y="610447"/>
                </a:cubicBezTo>
                <a:close/>
                <a:moveTo>
                  <a:pt x="563223" y="540343"/>
                </a:moveTo>
                <a:cubicBezTo>
                  <a:pt x="558746" y="533866"/>
                  <a:pt x="548649" y="533962"/>
                  <a:pt x="541220" y="534342"/>
                </a:cubicBezTo>
                <a:cubicBezTo>
                  <a:pt x="532743" y="540058"/>
                  <a:pt x="543410" y="542153"/>
                  <a:pt x="547316" y="545392"/>
                </a:cubicBezTo>
                <a:lnTo>
                  <a:pt x="554460" y="545392"/>
                </a:lnTo>
                <a:close/>
                <a:moveTo>
                  <a:pt x="550459" y="521293"/>
                </a:moveTo>
                <a:cubicBezTo>
                  <a:pt x="546077" y="517388"/>
                  <a:pt x="539601" y="519579"/>
                  <a:pt x="534171" y="519103"/>
                </a:cubicBezTo>
                <a:cubicBezTo>
                  <a:pt x="520741" y="506339"/>
                  <a:pt x="501024" y="537581"/>
                  <a:pt x="489689" y="511864"/>
                </a:cubicBezTo>
                <a:cubicBezTo>
                  <a:pt x="474545" y="510911"/>
                  <a:pt x="464448" y="517483"/>
                  <a:pt x="448351" y="515388"/>
                </a:cubicBezTo>
                <a:cubicBezTo>
                  <a:pt x="415966" y="527389"/>
                  <a:pt x="543982" y="531866"/>
                  <a:pt x="550745" y="521674"/>
                </a:cubicBezTo>
                <a:close/>
                <a:moveTo>
                  <a:pt x="409489" y="670169"/>
                </a:moveTo>
                <a:cubicBezTo>
                  <a:pt x="398249" y="671979"/>
                  <a:pt x="382629" y="666264"/>
                  <a:pt x="373770" y="673122"/>
                </a:cubicBezTo>
                <a:cubicBezTo>
                  <a:pt x="371294" y="682075"/>
                  <a:pt x="428539" y="679885"/>
                  <a:pt x="410060" y="670550"/>
                </a:cubicBezTo>
                <a:close/>
                <a:moveTo>
                  <a:pt x="386820" y="788184"/>
                </a:moveTo>
                <a:cubicBezTo>
                  <a:pt x="386820" y="795423"/>
                  <a:pt x="396345" y="788184"/>
                  <a:pt x="399869" y="786183"/>
                </a:cubicBezTo>
                <a:cubicBezTo>
                  <a:pt x="395916" y="783564"/>
                  <a:pt x="390772" y="783564"/>
                  <a:pt x="386820" y="786183"/>
                </a:cubicBezTo>
                <a:cubicBezTo>
                  <a:pt x="387200" y="786917"/>
                  <a:pt x="387391" y="787736"/>
                  <a:pt x="387391" y="788565"/>
                </a:cubicBezTo>
                <a:close/>
                <a:moveTo>
                  <a:pt x="364340" y="821331"/>
                </a:moveTo>
                <a:cubicBezTo>
                  <a:pt x="356625" y="823045"/>
                  <a:pt x="367865" y="826665"/>
                  <a:pt x="369770" y="828665"/>
                </a:cubicBezTo>
                <a:cubicBezTo>
                  <a:pt x="381886" y="829437"/>
                  <a:pt x="394040" y="827751"/>
                  <a:pt x="405489" y="823712"/>
                </a:cubicBezTo>
                <a:cubicBezTo>
                  <a:pt x="397106" y="817806"/>
                  <a:pt x="377199" y="823521"/>
                  <a:pt x="364912" y="821711"/>
                </a:cubicBezTo>
                <a:close/>
                <a:moveTo>
                  <a:pt x="408918" y="751798"/>
                </a:moveTo>
                <a:cubicBezTo>
                  <a:pt x="427396" y="749703"/>
                  <a:pt x="451780" y="753989"/>
                  <a:pt x="466068" y="743512"/>
                </a:cubicBezTo>
                <a:cubicBezTo>
                  <a:pt x="447970" y="731605"/>
                  <a:pt x="416347" y="748941"/>
                  <a:pt x="396916" y="740273"/>
                </a:cubicBezTo>
                <a:cubicBezTo>
                  <a:pt x="388629" y="740273"/>
                  <a:pt x="388629" y="740273"/>
                  <a:pt x="387391" y="745607"/>
                </a:cubicBezTo>
                <a:cubicBezTo>
                  <a:pt x="392858" y="749274"/>
                  <a:pt x="398783" y="752227"/>
                  <a:pt x="405012" y="754370"/>
                </a:cubicBezTo>
                <a:close/>
                <a:moveTo>
                  <a:pt x="432825" y="760466"/>
                </a:moveTo>
                <a:lnTo>
                  <a:pt x="432825" y="764085"/>
                </a:lnTo>
                <a:cubicBezTo>
                  <a:pt x="436816" y="766695"/>
                  <a:pt x="441979" y="766695"/>
                  <a:pt x="445970" y="764085"/>
                </a:cubicBezTo>
                <a:lnTo>
                  <a:pt x="445970" y="760466"/>
                </a:lnTo>
                <a:cubicBezTo>
                  <a:pt x="442045" y="758208"/>
                  <a:pt x="437178" y="758361"/>
                  <a:pt x="433397" y="760847"/>
                </a:cubicBezTo>
                <a:close/>
                <a:moveTo>
                  <a:pt x="406536" y="809615"/>
                </a:moveTo>
                <a:cubicBezTo>
                  <a:pt x="412347" y="821711"/>
                  <a:pt x="432635" y="806662"/>
                  <a:pt x="442922" y="810091"/>
                </a:cubicBezTo>
                <a:cubicBezTo>
                  <a:pt x="461972" y="803138"/>
                  <a:pt x="489785" y="816378"/>
                  <a:pt x="511692" y="808472"/>
                </a:cubicBezTo>
                <a:cubicBezTo>
                  <a:pt x="511121" y="804471"/>
                  <a:pt x="513597" y="801138"/>
                  <a:pt x="508549" y="798947"/>
                </a:cubicBezTo>
                <a:cubicBezTo>
                  <a:pt x="489499" y="795232"/>
                  <a:pt x="469687" y="805805"/>
                  <a:pt x="452542" y="800662"/>
                </a:cubicBezTo>
                <a:lnTo>
                  <a:pt x="452542" y="796375"/>
                </a:lnTo>
                <a:cubicBezTo>
                  <a:pt x="465458" y="797309"/>
                  <a:pt x="478269" y="793479"/>
                  <a:pt x="488547" y="785612"/>
                </a:cubicBezTo>
                <a:cubicBezTo>
                  <a:pt x="507597" y="788279"/>
                  <a:pt x="525313" y="792184"/>
                  <a:pt x="544458" y="787136"/>
                </a:cubicBezTo>
                <a:lnTo>
                  <a:pt x="544458" y="779993"/>
                </a:lnTo>
                <a:cubicBezTo>
                  <a:pt x="550459" y="777135"/>
                  <a:pt x="558936" y="777325"/>
                  <a:pt x="564270" y="772277"/>
                </a:cubicBezTo>
                <a:cubicBezTo>
                  <a:pt x="564270" y="770848"/>
                  <a:pt x="564270" y="769610"/>
                  <a:pt x="563699" y="768467"/>
                </a:cubicBezTo>
                <a:cubicBezTo>
                  <a:pt x="557069" y="763762"/>
                  <a:pt x="548849" y="761876"/>
                  <a:pt x="540839" y="763228"/>
                </a:cubicBezTo>
                <a:lnTo>
                  <a:pt x="532076" y="768753"/>
                </a:lnTo>
                <a:cubicBezTo>
                  <a:pt x="520455" y="785136"/>
                  <a:pt x="486451" y="778278"/>
                  <a:pt x="466734" y="781802"/>
                </a:cubicBezTo>
                <a:cubicBezTo>
                  <a:pt x="466734" y="787612"/>
                  <a:pt x="455590" y="783517"/>
                  <a:pt x="452542" y="787231"/>
                </a:cubicBezTo>
                <a:lnTo>
                  <a:pt x="452542" y="796756"/>
                </a:lnTo>
                <a:cubicBezTo>
                  <a:pt x="447113" y="796756"/>
                  <a:pt x="425396" y="794946"/>
                  <a:pt x="438635" y="801900"/>
                </a:cubicBezTo>
                <a:cubicBezTo>
                  <a:pt x="429777" y="808377"/>
                  <a:pt x="415680" y="799899"/>
                  <a:pt x="406536" y="806281"/>
                </a:cubicBezTo>
                <a:close/>
                <a:moveTo>
                  <a:pt x="419014" y="853239"/>
                </a:moveTo>
                <a:cubicBezTo>
                  <a:pt x="435873" y="859431"/>
                  <a:pt x="446541" y="855049"/>
                  <a:pt x="464734" y="854478"/>
                </a:cubicBezTo>
                <a:cubicBezTo>
                  <a:pt x="462639" y="848191"/>
                  <a:pt x="472354" y="845715"/>
                  <a:pt x="478355" y="841810"/>
                </a:cubicBezTo>
                <a:cubicBezTo>
                  <a:pt x="472830" y="837523"/>
                  <a:pt x="466163" y="840667"/>
                  <a:pt x="460924" y="843714"/>
                </a:cubicBezTo>
                <a:cubicBezTo>
                  <a:pt x="446551" y="843543"/>
                  <a:pt x="432349" y="846915"/>
                  <a:pt x="419585" y="853525"/>
                </a:cubicBezTo>
                <a:close/>
                <a:moveTo>
                  <a:pt x="430254" y="909342"/>
                </a:moveTo>
                <a:cubicBezTo>
                  <a:pt x="422634" y="910104"/>
                  <a:pt x="361292" y="909342"/>
                  <a:pt x="376818" y="920676"/>
                </a:cubicBezTo>
                <a:cubicBezTo>
                  <a:pt x="381866" y="921534"/>
                  <a:pt x="387581" y="919629"/>
                  <a:pt x="392344" y="922010"/>
                </a:cubicBezTo>
                <a:cubicBezTo>
                  <a:pt x="397106" y="924391"/>
                  <a:pt x="389867" y="929344"/>
                  <a:pt x="396821" y="931535"/>
                </a:cubicBezTo>
                <a:lnTo>
                  <a:pt x="409870" y="931535"/>
                </a:lnTo>
                <a:cubicBezTo>
                  <a:pt x="416728" y="929058"/>
                  <a:pt x="409870" y="924582"/>
                  <a:pt x="414823" y="921343"/>
                </a:cubicBezTo>
                <a:cubicBezTo>
                  <a:pt x="424348" y="914009"/>
                  <a:pt x="437112" y="919248"/>
                  <a:pt x="445970" y="911342"/>
                </a:cubicBezTo>
                <a:lnTo>
                  <a:pt x="445970" y="907627"/>
                </a:lnTo>
                <a:cubicBezTo>
                  <a:pt x="438921" y="905532"/>
                  <a:pt x="438921" y="905532"/>
                  <a:pt x="430825" y="909723"/>
                </a:cubicBezTo>
                <a:close/>
                <a:moveTo>
                  <a:pt x="393297" y="2868539"/>
                </a:moveTo>
                <a:cubicBezTo>
                  <a:pt x="388153" y="2863014"/>
                  <a:pt x="382533" y="2873968"/>
                  <a:pt x="391106" y="2873397"/>
                </a:cubicBezTo>
                <a:cubicBezTo>
                  <a:pt x="394344" y="2872825"/>
                  <a:pt x="394344" y="2871111"/>
                  <a:pt x="393868" y="2868920"/>
                </a:cubicBezTo>
                <a:close/>
                <a:moveTo>
                  <a:pt x="396345" y="1274340"/>
                </a:moveTo>
                <a:cubicBezTo>
                  <a:pt x="388153" y="1278626"/>
                  <a:pt x="383772" y="1282626"/>
                  <a:pt x="396345" y="1281960"/>
                </a:cubicBezTo>
                <a:cubicBezTo>
                  <a:pt x="401964" y="1279960"/>
                  <a:pt x="401964" y="1277483"/>
                  <a:pt x="396916" y="1274720"/>
                </a:cubicBezTo>
                <a:close/>
                <a:moveTo>
                  <a:pt x="413109" y="1383401"/>
                </a:moveTo>
                <a:cubicBezTo>
                  <a:pt x="406917" y="1380639"/>
                  <a:pt x="406917" y="1380734"/>
                  <a:pt x="400250" y="1383401"/>
                </a:cubicBezTo>
                <a:cubicBezTo>
                  <a:pt x="404250" y="1386925"/>
                  <a:pt x="415109" y="1392735"/>
                  <a:pt x="413680" y="1383782"/>
                </a:cubicBezTo>
                <a:close/>
                <a:moveTo>
                  <a:pt x="426253" y="1486271"/>
                </a:moveTo>
                <a:cubicBezTo>
                  <a:pt x="422205" y="1483842"/>
                  <a:pt x="417157" y="1483842"/>
                  <a:pt x="413109" y="1486271"/>
                </a:cubicBezTo>
                <a:lnTo>
                  <a:pt x="422062" y="1491319"/>
                </a:lnTo>
                <a:cubicBezTo>
                  <a:pt x="428825" y="1491700"/>
                  <a:pt x="426253" y="1488748"/>
                  <a:pt x="426920" y="1486652"/>
                </a:cubicBezTo>
                <a:close/>
                <a:moveTo>
                  <a:pt x="445970" y="1538087"/>
                </a:moveTo>
                <a:cubicBezTo>
                  <a:pt x="441950" y="1535573"/>
                  <a:pt x="436845" y="1535573"/>
                  <a:pt x="432825" y="1538087"/>
                </a:cubicBezTo>
                <a:lnTo>
                  <a:pt x="432825" y="1541611"/>
                </a:lnTo>
                <a:cubicBezTo>
                  <a:pt x="436807" y="1544278"/>
                  <a:pt x="441988" y="1544278"/>
                  <a:pt x="445970" y="1541611"/>
                </a:cubicBezTo>
                <a:close/>
                <a:moveTo>
                  <a:pt x="453685" y="1516084"/>
                </a:moveTo>
                <a:cubicBezTo>
                  <a:pt x="445875" y="1512655"/>
                  <a:pt x="441207" y="1508274"/>
                  <a:pt x="431682" y="1512179"/>
                </a:cubicBezTo>
                <a:cubicBezTo>
                  <a:pt x="439969" y="1515989"/>
                  <a:pt x="444636" y="1520275"/>
                  <a:pt x="454256" y="1516465"/>
                </a:cubicBezTo>
                <a:close/>
                <a:moveTo>
                  <a:pt x="485308" y="1479223"/>
                </a:moveTo>
                <a:lnTo>
                  <a:pt x="485308" y="1475603"/>
                </a:lnTo>
                <a:cubicBezTo>
                  <a:pt x="475783" y="1468174"/>
                  <a:pt x="465496" y="1469317"/>
                  <a:pt x="452542" y="1470840"/>
                </a:cubicBezTo>
                <a:cubicBezTo>
                  <a:pt x="453114" y="1474841"/>
                  <a:pt x="450732" y="1478842"/>
                  <a:pt x="454638" y="1480365"/>
                </a:cubicBezTo>
                <a:cubicBezTo>
                  <a:pt x="479593" y="1482175"/>
                  <a:pt x="479593" y="1481604"/>
                  <a:pt x="485880" y="1479603"/>
                </a:cubicBezTo>
                <a:close/>
                <a:moveTo>
                  <a:pt x="475783" y="1547231"/>
                </a:moveTo>
                <a:cubicBezTo>
                  <a:pt x="485308" y="1547231"/>
                  <a:pt x="527504" y="1551422"/>
                  <a:pt x="502739" y="1536087"/>
                </a:cubicBezTo>
                <a:cubicBezTo>
                  <a:pt x="491118" y="1535610"/>
                  <a:pt x="482927" y="1538087"/>
                  <a:pt x="474164" y="1532468"/>
                </a:cubicBezTo>
                <a:cubicBezTo>
                  <a:pt x="468830" y="1533039"/>
                  <a:pt x="462829" y="1531229"/>
                  <a:pt x="458638" y="1534372"/>
                </a:cubicBezTo>
                <a:lnTo>
                  <a:pt x="458638" y="1538182"/>
                </a:lnTo>
                <a:cubicBezTo>
                  <a:pt x="465020" y="1541326"/>
                  <a:pt x="470449" y="1544374"/>
                  <a:pt x="476735" y="1547612"/>
                </a:cubicBezTo>
                <a:close/>
                <a:moveTo>
                  <a:pt x="487022" y="1605524"/>
                </a:moveTo>
                <a:cubicBezTo>
                  <a:pt x="510644" y="1606572"/>
                  <a:pt x="510644" y="1606572"/>
                  <a:pt x="517788" y="1604571"/>
                </a:cubicBezTo>
                <a:cubicBezTo>
                  <a:pt x="508930" y="1599619"/>
                  <a:pt x="494643" y="1592380"/>
                  <a:pt x="485022" y="1597047"/>
                </a:cubicBezTo>
                <a:cubicBezTo>
                  <a:pt x="486451" y="1600380"/>
                  <a:pt x="484070" y="1604667"/>
                  <a:pt x="487975" y="1606000"/>
                </a:cubicBezTo>
                <a:close/>
                <a:moveTo>
                  <a:pt x="488356" y="1646862"/>
                </a:moveTo>
                <a:cubicBezTo>
                  <a:pt x="490737" y="1647911"/>
                  <a:pt x="492833" y="1649244"/>
                  <a:pt x="495023" y="1650387"/>
                </a:cubicBezTo>
                <a:cubicBezTo>
                  <a:pt x="499214" y="1646577"/>
                  <a:pt x="499214" y="1646577"/>
                  <a:pt x="494547" y="1643053"/>
                </a:cubicBezTo>
                <a:cubicBezTo>
                  <a:pt x="492452" y="1643053"/>
                  <a:pt x="482165" y="1643529"/>
                  <a:pt x="489309" y="1647244"/>
                </a:cubicBezTo>
                <a:close/>
                <a:moveTo>
                  <a:pt x="593131" y="2656512"/>
                </a:moveTo>
                <a:cubicBezTo>
                  <a:pt x="567794" y="2660037"/>
                  <a:pt x="539791" y="2655179"/>
                  <a:pt x="517598" y="2669467"/>
                </a:cubicBezTo>
                <a:cubicBezTo>
                  <a:pt x="524541" y="2672810"/>
                  <a:pt x="531171" y="2676763"/>
                  <a:pt x="537410" y="2681278"/>
                </a:cubicBezTo>
                <a:cubicBezTo>
                  <a:pt x="536838" y="2683278"/>
                  <a:pt x="536552" y="2685278"/>
                  <a:pt x="534267" y="2685945"/>
                </a:cubicBezTo>
                <a:cubicBezTo>
                  <a:pt x="524742" y="2685945"/>
                  <a:pt x="515217" y="2688040"/>
                  <a:pt x="507406" y="2682325"/>
                </a:cubicBezTo>
                <a:cubicBezTo>
                  <a:pt x="502263" y="2682897"/>
                  <a:pt x="496452" y="2680992"/>
                  <a:pt x="491404" y="2684135"/>
                </a:cubicBezTo>
                <a:cubicBezTo>
                  <a:pt x="489499" y="2695375"/>
                  <a:pt x="495500" y="2691184"/>
                  <a:pt x="504072" y="2694994"/>
                </a:cubicBezTo>
                <a:cubicBezTo>
                  <a:pt x="504072" y="2696137"/>
                  <a:pt x="504072" y="2697375"/>
                  <a:pt x="504548" y="2698708"/>
                </a:cubicBezTo>
                <a:lnTo>
                  <a:pt x="491404" y="2706424"/>
                </a:lnTo>
                <a:lnTo>
                  <a:pt x="491404" y="2710138"/>
                </a:lnTo>
                <a:cubicBezTo>
                  <a:pt x="521979" y="2721378"/>
                  <a:pt x="562270" y="2715854"/>
                  <a:pt x="594655" y="2711091"/>
                </a:cubicBezTo>
                <a:cubicBezTo>
                  <a:pt x="596893" y="2706690"/>
                  <a:pt x="596893" y="2701490"/>
                  <a:pt x="594655" y="2697089"/>
                </a:cubicBezTo>
                <a:lnTo>
                  <a:pt x="559794" y="2697089"/>
                </a:lnTo>
                <a:lnTo>
                  <a:pt x="550935" y="2691755"/>
                </a:lnTo>
                <a:cubicBezTo>
                  <a:pt x="562651" y="2685850"/>
                  <a:pt x="578844" y="2694327"/>
                  <a:pt x="589035" y="2684230"/>
                </a:cubicBezTo>
                <a:cubicBezTo>
                  <a:pt x="576558" y="2678801"/>
                  <a:pt x="560937" y="2686897"/>
                  <a:pt x="549888" y="2676705"/>
                </a:cubicBezTo>
                <a:cubicBezTo>
                  <a:pt x="557317" y="2672610"/>
                  <a:pt x="567128" y="2676705"/>
                  <a:pt x="574462" y="2673943"/>
                </a:cubicBezTo>
                <a:lnTo>
                  <a:pt x="578272" y="2667847"/>
                </a:lnTo>
                <a:cubicBezTo>
                  <a:pt x="584082" y="2666895"/>
                  <a:pt x="589893" y="2668800"/>
                  <a:pt x="594464" y="2666419"/>
                </a:cubicBezTo>
                <a:cubicBezTo>
                  <a:pt x="597417" y="2663275"/>
                  <a:pt x="600370" y="2659846"/>
                  <a:pt x="594274" y="2656894"/>
                </a:cubicBezTo>
                <a:close/>
                <a:moveTo>
                  <a:pt x="593131" y="515483"/>
                </a:moveTo>
                <a:cubicBezTo>
                  <a:pt x="552364" y="512720"/>
                  <a:pt x="557603" y="533580"/>
                  <a:pt x="594941" y="525008"/>
                </a:cubicBezTo>
                <a:cubicBezTo>
                  <a:pt x="597608" y="522436"/>
                  <a:pt x="599989" y="518912"/>
                  <a:pt x="594464" y="515864"/>
                </a:cubicBezTo>
                <a:close/>
                <a:moveTo>
                  <a:pt x="596274" y="495099"/>
                </a:moveTo>
                <a:cubicBezTo>
                  <a:pt x="599798" y="465572"/>
                  <a:pt x="588940" y="479574"/>
                  <a:pt x="569985" y="472811"/>
                </a:cubicBezTo>
                <a:lnTo>
                  <a:pt x="569985" y="469192"/>
                </a:lnTo>
                <a:cubicBezTo>
                  <a:pt x="578939" y="463762"/>
                  <a:pt x="589035" y="461953"/>
                  <a:pt x="576367" y="453475"/>
                </a:cubicBezTo>
                <a:cubicBezTo>
                  <a:pt x="572652" y="443950"/>
                  <a:pt x="553793" y="453475"/>
                  <a:pt x="546744" y="445855"/>
                </a:cubicBezTo>
                <a:lnTo>
                  <a:pt x="537219" y="450808"/>
                </a:lnTo>
                <a:cubicBezTo>
                  <a:pt x="537219" y="463191"/>
                  <a:pt x="557889" y="451380"/>
                  <a:pt x="563889" y="459095"/>
                </a:cubicBezTo>
                <a:cubicBezTo>
                  <a:pt x="565413" y="470525"/>
                  <a:pt x="554364" y="465572"/>
                  <a:pt x="547125" y="471096"/>
                </a:cubicBezTo>
                <a:cubicBezTo>
                  <a:pt x="532114" y="465286"/>
                  <a:pt x="515464" y="465286"/>
                  <a:pt x="500453" y="471096"/>
                </a:cubicBezTo>
                <a:cubicBezTo>
                  <a:pt x="486070" y="467572"/>
                  <a:pt x="477402" y="461571"/>
                  <a:pt x="462353" y="467382"/>
                </a:cubicBezTo>
                <a:cubicBezTo>
                  <a:pt x="458447" y="469953"/>
                  <a:pt x="450732" y="471096"/>
                  <a:pt x="451971" y="475764"/>
                </a:cubicBezTo>
                <a:cubicBezTo>
                  <a:pt x="462448" y="487384"/>
                  <a:pt x="479212" y="478240"/>
                  <a:pt x="491214" y="483860"/>
                </a:cubicBezTo>
                <a:lnTo>
                  <a:pt x="491214" y="487480"/>
                </a:lnTo>
                <a:cubicBezTo>
                  <a:pt x="483498" y="491766"/>
                  <a:pt x="469592" y="491289"/>
                  <a:pt x="462639" y="497005"/>
                </a:cubicBezTo>
                <a:cubicBezTo>
                  <a:pt x="455590" y="489385"/>
                  <a:pt x="434635" y="497005"/>
                  <a:pt x="453114" y="501005"/>
                </a:cubicBezTo>
                <a:cubicBezTo>
                  <a:pt x="472164" y="500338"/>
                  <a:pt x="491690" y="509387"/>
                  <a:pt x="509597" y="501576"/>
                </a:cubicBezTo>
                <a:cubicBezTo>
                  <a:pt x="515312" y="503101"/>
                  <a:pt x="508168" y="506625"/>
                  <a:pt x="515026" y="508053"/>
                </a:cubicBezTo>
                <a:cubicBezTo>
                  <a:pt x="523789" y="509863"/>
                  <a:pt x="530171" y="505482"/>
                  <a:pt x="540839" y="504720"/>
                </a:cubicBezTo>
                <a:cubicBezTo>
                  <a:pt x="550364" y="497100"/>
                  <a:pt x="564461" y="504720"/>
                  <a:pt x="574367" y="497481"/>
                </a:cubicBezTo>
                <a:lnTo>
                  <a:pt x="580844" y="500624"/>
                </a:lnTo>
                <a:cubicBezTo>
                  <a:pt x="586273" y="497100"/>
                  <a:pt x="592845" y="498052"/>
                  <a:pt x="597608" y="495480"/>
                </a:cubicBezTo>
                <a:close/>
                <a:moveTo>
                  <a:pt x="366817" y="421757"/>
                </a:moveTo>
                <a:cubicBezTo>
                  <a:pt x="395964" y="429663"/>
                  <a:pt x="419395" y="449284"/>
                  <a:pt x="451018" y="449094"/>
                </a:cubicBezTo>
                <a:lnTo>
                  <a:pt x="460543" y="456428"/>
                </a:lnTo>
                <a:cubicBezTo>
                  <a:pt x="476259" y="455190"/>
                  <a:pt x="490833" y="459190"/>
                  <a:pt x="504072" y="454714"/>
                </a:cubicBezTo>
                <a:lnTo>
                  <a:pt x="504072" y="447760"/>
                </a:lnTo>
                <a:cubicBezTo>
                  <a:pt x="506339" y="445912"/>
                  <a:pt x="509263" y="445046"/>
                  <a:pt x="512168" y="445379"/>
                </a:cubicBezTo>
                <a:cubicBezTo>
                  <a:pt x="518074" y="443760"/>
                  <a:pt x="521693" y="440331"/>
                  <a:pt x="526742" y="445379"/>
                </a:cubicBezTo>
                <a:cubicBezTo>
                  <a:pt x="549506" y="440902"/>
                  <a:pt x="571319" y="432139"/>
                  <a:pt x="595798" y="433092"/>
                </a:cubicBezTo>
                <a:cubicBezTo>
                  <a:pt x="598179" y="425852"/>
                  <a:pt x="594274" y="423567"/>
                  <a:pt x="587892" y="423567"/>
                </a:cubicBezTo>
                <a:lnTo>
                  <a:pt x="576367" y="418423"/>
                </a:lnTo>
                <a:cubicBezTo>
                  <a:pt x="578844" y="416804"/>
                  <a:pt x="580748" y="415471"/>
                  <a:pt x="582558" y="414423"/>
                </a:cubicBezTo>
                <a:lnTo>
                  <a:pt x="573033" y="408898"/>
                </a:lnTo>
                <a:cubicBezTo>
                  <a:pt x="539410" y="413185"/>
                  <a:pt x="505501" y="394611"/>
                  <a:pt x="474926" y="401278"/>
                </a:cubicBezTo>
                <a:cubicBezTo>
                  <a:pt x="463686" y="403183"/>
                  <a:pt x="446351" y="397564"/>
                  <a:pt x="439302" y="407660"/>
                </a:cubicBezTo>
                <a:cubicBezTo>
                  <a:pt x="447018" y="410613"/>
                  <a:pt x="456923" y="407660"/>
                  <a:pt x="464163" y="414232"/>
                </a:cubicBezTo>
                <a:cubicBezTo>
                  <a:pt x="454638" y="419376"/>
                  <a:pt x="443874" y="412613"/>
                  <a:pt x="434826" y="420042"/>
                </a:cubicBezTo>
                <a:cubicBezTo>
                  <a:pt x="421586" y="424233"/>
                  <a:pt x="372437" y="405850"/>
                  <a:pt x="368150" y="422138"/>
                </a:cubicBezTo>
                <a:close/>
                <a:moveTo>
                  <a:pt x="360531" y="569299"/>
                </a:moveTo>
                <a:cubicBezTo>
                  <a:pt x="375866" y="583777"/>
                  <a:pt x="437588" y="567013"/>
                  <a:pt x="383772" y="567108"/>
                </a:cubicBezTo>
                <a:cubicBezTo>
                  <a:pt x="376771" y="562727"/>
                  <a:pt x="367665" y="563794"/>
                  <a:pt x="361864" y="569680"/>
                </a:cubicBezTo>
                <a:close/>
                <a:moveTo>
                  <a:pt x="353196" y="845524"/>
                </a:moveTo>
                <a:lnTo>
                  <a:pt x="353196" y="849144"/>
                </a:lnTo>
                <a:cubicBezTo>
                  <a:pt x="357187" y="851754"/>
                  <a:pt x="362350" y="851754"/>
                  <a:pt x="366341" y="849144"/>
                </a:cubicBezTo>
                <a:lnTo>
                  <a:pt x="366341" y="845524"/>
                </a:lnTo>
                <a:cubicBezTo>
                  <a:pt x="362626" y="843619"/>
                  <a:pt x="358216" y="843657"/>
                  <a:pt x="354530" y="845619"/>
                </a:cubicBezTo>
                <a:close/>
                <a:moveTo>
                  <a:pt x="347862" y="787231"/>
                </a:moveTo>
                <a:cubicBezTo>
                  <a:pt x="351225" y="789155"/>
                  <a:pt x="355358" y="789155"/>
                  <a:pt x="358721" y="787231"/>
                </a:cubicBezTo>
                <a:cubicBezTo>
                  <a:pt x="360245" y="783517"/>
                  <a:pt x="347481" y="783802"/>
                  <a:pt x="349196" y="787326"/>
                </a:cubicBezTo>
                <a:close/>
                <a:moveTo>
                  <a:pt x="349767" y="895245"/>
                </a:moveTo>
                <a:cubicBezTo>
                  <a:pt x="363102" y="897055"/>
                  <a:pt x="377771" y="902198"/>
                  <a:pt x="391487" y="897721"/>
                </a:cubicBezTo>
                <a:cubicBezTo>
                  <a:pt x="393097" y="895092"/>
                  <a:pt x="393097" y="891778"/>
                  <a:pt x="391487" y="889149"/>
                </a:cubicBezTo>
                <a:lnTo>
                  <a:pt x="379962" y="882672"/>
                </a:lnTo>
                <a:cubicBezTo>
                  <a:pt x="379104" y="871051"/>
                  <a:pt x="401583" y="879148"/>
                  <a:pt x="408537" y="876862"/>
                </a:cubicBezTo>
                <a:cubicBezTo>
                  <a:pt x="417014" y="872099"/>
                  <a:pt x="417109" y="872099"/>
                  <a:pt x="427015" y="876195"/>
                </a:cubicBezTo>
                <a:cubicBezTo>
                  <a:pt x="428444" y="876766"/>
                  <a:pt x="430825" y="876195"/>
                  <a:pt x="431301" y="874956"/>
                </a:cubicBezTo>
                <a:cubicBezTo>
                  <a:pt x="432254" y="861907"/>
                  <a:pt x="353387" y="869336"/>
                  <a:pt x="345576" y="882767"/>
                </a:cubicBezTo>
                <a:cubicBezTo>
                  <a:pt x="349196" y="887244"/>
                  <a:pt x="344624" y="891625"/>
                  <a:pt x="350720" y="895340"/>
                </a:cubicBezTo>
                <a:close/>
                <a:moveTo>
                  <a:pt x="307190" y="824093"/>
                </a:moveTo>
                <a:cubicBezTo>
                  <a:pt x="299475" y="818283"/>
                  <a:pt x="275948" y="827236"/>
                  <a:pt x="267757" y="830570"/>
                </a:cubicBezTo>
                <a:cubicBezTo>
                  <a:pt x="271281" y="843333"/>
                  <a:pt x="305571" y="835618"/>
                  <a:pt x="308524" y="824188"/>
                </a:cubicBezTo>
                <a:close/>
                <a:moveTo>
                  <a:pt x="302999" y="873147"/>
                </a:moveTo>
                <a:cubicBezTo>
                  <a:pt x="282997" y="872671"/>
                  <a:pt x="283949" y="874861"/>
                  <a:pt x="297380" y="887910"/>
                </a:cubicBezTo>
                <a:lnTo>
                  <a:pt x="313953" y="878385"/>
                </a:lnTo>
                <a:close/>
                <a:moveTo>
                  <a:pt x="271186" y="935821"/>
                </a:moveTo>
                <a:cubicBezTo>
                  <a:pt x="282235" y="935821"/>
                  <a:pt x="293570" y="927344"/>
                  <a:pt x="304047" y="935821"/>
                </a:cubicBezTo>
                <a:cubicBezTo>
                  <a:pt x="323859" y="924867"/>
                  <a:pt x="253374" y="924963"/>
                  <a:pt x="272520" y="935917"/>
                </a:cubicBezTo>
                <a:close/>
                <a:moveTo>
                  <a:pt x="349958" y="917438"/>
                </a:moveTo>
                <a:lnTo>
                  <a:pt x="359483" y="912199"/>
                </a:lnTo>
                <a:cubicBezTo>
                  <a:pt x="303857" y="901817"/>
                  <a:pt x="256708" y="921248"/>
                  <a:pt x="351291" y="917533"/>
                </a:cubicBezTo>
                <a:close/>
                <a:moveTo>
                  <a:pt x="336813" y="810567"/>
                </a:moveTo>
                <a:cubicBezTo>
                  <a:pt x="341509" y="808091"/>
                  <a:pt x="341509" y="805614"/>
                  <a:pt x="336813" y="803138"/>
                </a:cubicBezTo>
                <a:cubicBezTo>
                  <a:pt x="332937" y="805681"/>
                  <a:pt x="333384" y="808186"/>
                  <a:pt x="338147" y="810663"/>
                </a:cubicBezTo>
                <a:close/>
                <a:moveTo>
                  <a:pt x="313763" y="823521"/>
                </a:moveTo>
                <a:lnTo>
                  <a:pt x="313763" y="827522"/>
                </a:lnTo>
                <a:cubicBezTo>
                  <a:pt x="321707" y="833865"/>
                  <a:pt x="333098" y="833418"/>
                  <a:pt x="340528" y="826474"/>
                </a:cubicBezTo>
                <a:cubicBezTo>
                  <a:pt x="339766" y="825046"/>
                  <a:pt x="339004" y="823426"/>
                  <a:pt x="337861" y="820855"/>
                </a:cubicBezTo>
                <a:cubicBezTo>
                  <a:pt x="331098" y="823426"/>
                  <a:pt x="322145" y="818949"/>
                  <a:pt x="315096" y="823617"/>
                </a:cubicBezTo>
                <a:close/>
                <a:moveTo>
                  <a:pt x="261185" y="738654"/>
                </a:moveTo>
                <a:lnTo>
                  <a:pt x="261185" y="742369"/>
                </a:lnTo>
                <a:cubicBezTo>
                  <a:pt x="274710" y="748179"/>
                  <a:pt x="291379" y="739225"/>
                  <a:pt x="303952" y="747893"/>
                </a:cubicBezTo>
                <a:cubicBezTo>
                  <a:pt x="340623" y="746655"/>
                  <a:pt x="308524" y="740273"/>
                  <a:pt x="297285" y="733415"/>
                </a:cubicBezTo>
                <a:cubicBezTo>
                  <a:pt x="285759" y="740083"/>
                  <a:pt x="261756" y="735892"/>
                  <a:pt x="262518" y="739225"/>
                </a:cubicBezTo>
                <a:close/>
                <a:moveTo>
                  <a:pt x="228609" y="228209"/>
                </a:moveTo>
                <a:cubicBezTo>
                  <a:pt x="212512" y="229542"/>
                  <a:pt x="243849" y="240686"/>
                  <a:pt x="248326" y="244497"/>
                </a:cubicBezTo>
                <a:cubicBezTo>
                  <a:pt x="241468" y="247164"/>
                  <a:pt x="243182" y="250021"/>
                  <a:pt x="238801" y="254022"/>
                </a:cubicBezTo>
                <a:cubicBezTo>
                  <a:pt x="232514" y="253669"/>
                  <a:pt x="226399" y="256146"/>
                  <a:pt x="222132" y="260785"/>
                </a:cubicBezTo>
                <a:cubicBezTo>
                  <a:pt x="224037" y="269547"/>
                  <a:pt x="238325" y="263737"/>
                  <a:pt x="244897" y="265356"/>
                </a:cubicBezTo>
                <a:cubicBezTo>
                  <a:pt x="257565" y="268405"/>
                  <a:pt x="267662" y="278406"/>
                  <a:pt x="281282" y="274881"/>
                </a:cubicBezTo>
                <a:cubicBezTo>
                  <a:pt x="281282" y="273262"/>
                  <a:pt x="281282" y="272119"/>
                  <a:pt x="281282" y="270976"/>
                </a:cubicBezTo>
                <a:lnTo>
                  <a:pt x="276044" y="267642"/>
                </a:lnTo>
                <a:cubicBezTo>
                  <a:pt x="281378" y="264214"/>
                  <a:pt x="286426" y="261070"/>
                  <a:pt x="290998" y="258117"/>
                </a:cubicBezTo>
                <a:cubicBezTo>
                  <a:pt x="304333" y="257451"/>
                  <a:pt x="316620" y="261070"/>
                  <a:pt x="327193" y="252879"/>
                </a:cubicBezTo>
                <a:lnTo>
                  <a:pt x="327193" y="249164"/>
                </a:lnTo>
                <a:lnTo>
                  <a:pt x="333765" y="245259"/>
                </a:lnTo>
                <a:lnTo>
                  <a:pt x="333765" y="241639"/>
                </a:lnTo>
                <a:cubicBezTo>
                  <a:pt x="300428" y="233829"/>
                  <a:pt x="263661" y="238877"/>
                  <a:pt x="229943" y="228304"/>
                </a:cubicBezTo>
                <a:close/>
                <a:moveTo>
                  <a:pt x="208702" y="211635"/>
                </a:moveTo>
                <a:cubicBezTo>
                  <a:pt x="216046" y="218589"/>
                  <a:pt x="227552" y="218589"/>
                  <a:pt x="234896" y="211635"/>
                </a:cubicBezTo>
                <a:cubicBezTo>
                  <a:pt x="227723" y="205511"/>
                  <a:pt x="217160" y="205549"/>
                  <a:pt x="210036" y="211731"/>
                </a:cubicBezTo>
                <a:close/>
                <a:moveTo>
                  <a:pt x="205940" y="965253"/>
                </a:moveTo>
                <a:cubicBezTo>
                  <a:pt x="232419" y="964586"/>
                  <a:pt x="263090" y="954395"/>
                  <a:pt x="287474" y="967158"/>
                </a:cubicBezTo>
                <a:lnTo>
                  <a:pt x="287474" y="970778"/>
                </a:lnTo>
                <a:cubicBezTo>
                  <a:pt x="292427" y="975350"/>
                  <a:pt x="301856" y="970778"/>
                  <a:pt x="306524" y="967635"/>
                </a:cubicBezTo>
                <a:lnTo>
                  <a:pt x="309953" y="961348"/>
                </a:lnTo>
                <a:cubicBezTo>
                  <a:pt x="316125" y="965072"/>
                  <a:pt x="323412" y="966492"/>
                  <a:pt x="330527" y="965349"/>
                </a:cubicBezTo>
                <a:cubicBezTo>
                  <a:pt x="336051" y="963825"/>
                  <a:pt x="331574" y="959253"/>
                  <a:pt x="337861" y="957824"/>
                </a:cubicBezTo>
                <a:cubicBezTo>
                  <a:pt x="351891" y="957824"/>
                  <a:pt x="365874" y="956100"/>
                  <a:pt x="379485" y="952680"/>
                </a:cubicBezTo>
                <a:lnTo>
                  <a:pt x="379485" y="949061"/>
                </a:lnTo>
                <a:cubicBezTo>
                  <a:pt x="351958" y="946203"/>
                  <a:pt x="321859" y="956586"/>
                  <a:pt x="292046" y="954205"/>
                </a:cubicBezTo>
                <a:cubicBezTo>
                  <a:pt x="266423" y="944680"/>
                  <a:pt x="236515" y="954205"/>
                  <a:pt x="210036" y="955348"/>
                </a:cubicBezTo>
                <a:cubicBezTo>
                  <a:pt x="211369" y="959729"/>
                  <a:pt x="199558" y="964586"/>
                  <a:pt x="207273" y="965349"/>
                </a:cubicBezTo>
                <a:close/>
                <a:moveTo>
                  <a:pt x="193653" y="567775"/>
                </a:moveTo>
                <a:cubicBezTo>
                  <a:pt x="193653" y="567775"/>
                  <a:pt x="195081" y="567108"/>
                  <a:pt x="195748" y="566632"/>
                </a:cubicBezTo>
                <a:cubicBezTo>
                  <a:pt x="197653" y="562155"/>
                  <a:pt x="186128" y="564823"/>
                  <a:pt x="193653" y="567775"/>
                </a:cubicBezTo>
                <a:close/>
                <a:moveTo>
                  <a:pt x="160220" y="1076029"/>
                </a:moveTo>
                <a:lnTo>
                  <a:pt x="150695" y="1081363"/>
                </a:lnTo>
                <a:cubicBezTo>
                  <a:pt x="153457" y="1083078"/>
                  <a:pt x="156314" y="1084793"/>
                  <a:pt x="160220" y="1086983"/>
                </a:cubicBezTo>
                <a:cubicBezTo>
                  <a:pt x="185175" y="1089078"/>
                  <a:pt x="216322" y="1082316"/>
                  <a:pt x="239658" y="1090412"/>
                </a:cubicBezTo>
                <a:cubicBezTo>
                  <a:pt x="252231" y="1082125"/>
                  <a:pt x="268710" y="1091174"/>
                  <a:pt x="281854" y="1085078"/>
                </a:cubicBezTo>
                <a:lnTo>
                  <a:pt x="281854" y="1081458"/>
                </a:lnTo>
                <a:cubicBezTo>
                  <a:pt x="259985" y="1071753"/>
                  <a:pt x="235191" y="1071038"/>
                  <a:pt x="212798" y="1079458"/>
                </a:cubicBezTo>
                <a:cubicBezTo>
                  <a:pt x="197272" y="1071838"/>
                  <a:pt x="177555" y="1077839"/>
                  <a:pt x="160220" y="1076029"/>
                </a:cubicBezTo>
                <a:close/>
                <a:moveTo>
                  <a:pt x="163649" y="87430"/>
                </a:moveTo>
                <a:cubicBezTo>
                  <a:pt x="163649" y="91144"/>
                  <a:pt x="163649" y="93906"/>
                  <a:pt x="167173" y="95716"/>
                </a:cubicBezTo>
                <a:cubicBezTo>
                  <a:pt x="178889" y="95545"/>
                  <a:pt x="190481" y="98154"/>
                  <a:pt x="200987" y="103336"/>
                </a:cubicBezTo>
                <a:lnTo>
                  <a:pt x="209273" y="101812"/>
                </a:lnTo>
                <a:cubicBezTo>
                  <a:pt x="209273" y="100193"/>
                  <a:pt x="209273" y="99050"/>
                  <a:pt x="209273" y="97717"/>
                </a:cubicBezTo>
                <a:lnTo>
                  <a:pt x="202701" y="93811"/>
                </a:lnTo>
                <a:cubicBezTo>
                  <a:pt x="203844" y="86763"/>
                  <a:pt x="195367" y="89335"/>
                  <a:pt x="191366" y="87525"/>
                </a:cubicBezTo>
                <a:cubicBezTo>
                  <a:pt x="183747" y="80857"/>
                  <a:pt x="171269" y="78190"/>
                  <a:pt x="164030" y="87430"/>
                </a:cubicBezTo>
                <a:close/>
                <a:moveTo>
                  <a:pt x="110404" y="3428609"/>
                </a:moveTo>
                <a:cubicBezTo>
                  <a:pt x="103927" y="3416989"/>
                  <a:pt x="27060" y="3428609"/>
                  <a:pt x="59064" y="3438134"/>
                </a:cubicBezTo>
                <a:cubicBezTo>
                  <a:pt x="64798" y="3437372"/>
                  <a:pt x="70609" y="3438696"/>
                  <a:pt x="75447" y="3441849"/>
                </a:cubicBezTo>
                <a:cubicBezTo>
                  <a:pt x="88239" y="3440839"/>
                  <a:pt x="100479" y="3436248"/>
                  <a:pt x="110785" y="3428609"/>
                </a:cubicBezTo>
                <a:close/>
                <a:moveTo>
                  <a:pt x="150123" y="4479503"/>
                </a:moveTo>
                <a:lnTo>
                  <a:pt x="134312" y="4469978"/>
                </a:lnTo>
                <a:cubicBezTo>
                  <a:pt x="84020" y="4480455"/>
                  <a:pt x="129264" y="4484075"/>
                  <a:pt x="150695" y="447950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nvGrpSpPr>
          <p:cNvPr id="440" name="Google Shape;440;p21"/>
          <p:cNvGrpSpPr/>
          <p:nvPr/>
        </p:nvGrpSpPr>
        <p:grpSpPr>
          <a:xfrm flipH="1">
            <a:off x="1711453" y="-223"/>
            <a:ext cx="413401" cy="6860915"/>
            <a:chOff x="1296395" y="-143"/>
            <a:chExt cx="407935" cy="6860915"/>
          </a:xfrm>
        </p:grpSpPr>
        <p:sp>
          <p:nvSpPr>
            <p:cNvPr id="441" name="Google Shape;441;p21"/>
            <p:cNvSpPr/>
            <p:nvPr/>
          </p:nvSpPr>
          <p:spPr>
            <a:xfrm>
              <a:off x="1300925" y="-143"/>
              <a:ext cx="403405" cy="3700345"/>
            </a:xfrm>
            <a:custGeom>
              <a:rect b="b" l="l" r="r" t="t"/>
              <a:pathLst>
                <a:path extrusionOk="0" h="2483453" w="611219">
                  <a:moveTo>
                    <a:pt x="7186" y="15897"/>
                  </a:moveTo>
                  <a:lnTo>
                    <a:pt x="7186" y="-581"/>
                  </a:lnTo>
                  <a:lnTo>
                    <a:pt x="578686" y="-581"/>
                  </a:lnTo>
                  <a:lnTo>
                    <a:pt x="578686" y="12182"/>
                  </a:lnTo>
                  <a:lnTo>
                    <a:pt x="572495" y="16087"/>
                  </a:lnTo>
                  <a:lnTo>
                    <a:pt x="578305" y="19898"/>
                  </a:lnTo>
                  <a:cubicBezTo>
                    <a:pt x="568780" y="22469"/>
                    <a:pt x="568780" y="46377"/>
                    <a:pt x="578305" y="48949"/>
                  </a:cubicBezTo>
                  <a:lnTo>
                    <a:pt x="578305" y="151723"/>
                  </a:lnTo>
                  <a:lnTo>
                    <a:pt x="585068" y="156105"/>
                  </a:lnTo>
                  <a:lnTo>
                    <a:pt x="585068" y="233162"/>
                  </a:lnTo>
                  <a:lnTo>
                    <a:pt x="591830" y="237163"/>
                  </a:lnTo>
                  <a:lnTo>
                    <a:pt x="591830" y="244401"/>
                  </a:lnTo>
                  <a:lnTo>
                    <a:pt x="585544" y="248307"/>
                  </a:lnTo>
                  <a:cubicBezTo>
                    <a:pt x="596498" y="251736"/>
                    <a:pt x="590402" y="265452"/>
                    <a:pt x="591830" y="273929"/>
                  </a:cubicBezTo>
                  <a:lnTo>
                    <a:pt x="586401" y="276977"/>
                  </a:lnTo>
                  <a:cubicBezTo>
                    <a:pt x="585068" y="284597"/>
                    <a:pt x="585068" y="284597"/>
                    <a:pt x="591449" y="288502"/>
                  </a:cubicBezTo>
                  <a:lnTo>
                    <a:pt x="591449" y="299647"/>
                  </a:lnTo>
                  <a:lnTo>
                    <a:pt x="585449" y="303456"/>
                  </a:lnTo>
                  <a:lnTo>
                    <a:pt x="585449" y="332889"/>
                  </a:lnTo>
                  <a:lnTo>
                    <a:pt x="591830" y="336699"/>
                  </a:lnTo>
                  <a:lnTo>
                    <a:pt x="591830" y="340223"/>
                  </a:lnTo>
                  <a:lnTo>
                    <a:pt x="585068" y="344319"/>
                  </a:lnTo>
                  <a:lnTo>
                    <a:pt x="585068" y="366226"/>
                  </a:lnTo>
                  <a:cubicBezTo>
                    <a:pt x="574114" y="369846"/>
                    <a:pt x="580019" y="383467"/>
                    <a:pt x="578686" y="391849"/>
                  </a:cubicBezTo>
                  <a:cubicBezTo>
                    <a:pt x="569828" y="397278"/>
                    <a:pt x="569828" y="397564"/>
                    <a:pt x="578686" y="402802"/>
                  </a:cubicBezTo>
                  <a:lnTo>
                    <a:pt x="578686" y="413470"/>
                  </a:lnTo>
                  <a:lnTo>
                    <a:pt x="585258" y="417661"/>
                  </a:lnTo>
                  <a:lnTo>
                    <a:pt x="578972" y="421471"/>
                  </a:lnTo>
                  <a:lnTo>
                    <a:pt x="578972" y="432330"/>
                  </a:lnTo>
                  <a:lnTo>
                    <a:pt x="572018" y="436711"/>
                  </a:lnTo>
                  <a:cubicBezTo>
                    <a:pt x="579227" y="436816"/>
                    <a:pt x="586172" y="439445"/>
                    <a:pt x="591640" y="444141"/>
                  </a:cubicBezTo>
                  <a:lnTo>
                    <a:pt x="591640" y="450713"/>
                  </a:lnTo>
                  <a:cubicBezTo>
                    <a:pt x="589354" y="453475"/>
                    <a:pt x="582877" y="455094"/>
                    <a:pt x="579067" y="458809"/>
                  </a:cubicBezTo>
                  <a:lnTo>
                    <a:pt x="579067" y="461762"/>
                  </a:lnTo>
                  <a:lnTo>
                    <a:pt x="591830" y="469382"/>
                  </a:lnTo>
                  <a:lnTo>
                    <a:pt x="582305" y="474716"/>
                  </a:lnTo>
                  <a:lnTo>
                    <a:pt x="575352" y="471287"/>
                  </a:lnTo>
                  <a:cubicBezTo>
                    <a:pt x="570018" y="473764"/>
                    <a:pt x="573352" y="477098"/>
                    <a:pt x="572304" y="479860"/>
                  </a:cubicBezTo>
                  <a:cubicBezTo>
                    <a:pt x="577872" y="484451"/>
                    <a:pt x="584904" y="486880"/>
                    <a:pt x="592116" y="486717"/>
                  </a:cubicBezTo>
                  <a:lnTo>
                    <a:pt x="592116" y="495004"/>
                  </a:lnTo>
                  <a:lnTo>
                    <a:pt x="598593" y="499005"/>
                  </a:lnTo>
                  <a:cubicBezTo>
                    <a:pt x="598593" y="506625"/>
                    <a:pt x="583829" y="506530"/>
                    <a:pt x="597736" y="513006"/>
                  </a:cubicBezTo>
                  <a:cubicBezTo>
                    <a:pt x="598838" y="523960"/>
                    <a:pt x="599125" y="534971"/>
                    <a:pt x="598593" y="545963"/>
                  </a:cubicBezTo>
                  <a:cubicBezTo>
                    <a:pt x="597069" y="548630"/>
                    <a:pt x="589544" y="549773"/>
                    <a:pt x="592307" y="553964"/>
                  </a:cubicBezTo>
                  <a:lnTo>
                    <a:pt x="604880" y="561489"/>
                  </a:lnTo>
                  <a:lnTo>
                    <a:pt x="598307" y="565585"/>
                  </a:lnTo>
                  <a:lnTo>
                    <a:pt x="598307" y="591112"/>
                  </a:lnTo>
                  <a:cubicBezTo>
                    <a:pt x="592211" y="594636"/>
                    <a:pt x="592211" y="594636"/>
                    <a:pt x="598307" y="598255"/>
                  </a:cubicBezTo>
                  <a:cubicBezTo>
                    <a:pt x="598307" y="603875"/>
                    <a:pt x="598307" y="609971"/>
                    <a:pt x="598307" y="616258"/>
                  </a:cubicBezTo>
                  <a:lnTo>
                    <a:pt x="592211" y="620258"/>
                  </a:lnTo>
                  <a:cubicBezTo>
                    <a:pt x="592211" y="621306"/>
                    <a:pt x="592211" y="622544"/>
                    <a:pt x="591735" y="623782"/>
                  </a:cubicBezTo>
                  <a:lnTo>
                    <a:pt x="598307" y="627783"/>
                  </a:lnTo>
                  <a:lnTo>
                    <a:pt x="598307" y="631307"/>
                  </a:lnTo>
                  <a:lnTo>
                    <a:pt x="591926" y="635212"/>
                  </a:lnTo>
                  <a:lnTo>
                    <a:pt x="591926" y="672074"/>
                  </a:lnTo>
                  <a:lnTo>
                    <a:pt x="597926" y="676074"/>
                  </a:lnTo>
                  <a:lnTo>
                    <a:pt x="585544" y="682933"/>
                  </a:lnTo>
                  <a:lnTo>
                    <a:pt x="585544" y="694172"/>
                  </a:lnTo>
                  <a:lnTo>
                    <a:pt x="591545" y="697982"/>
                  </a:lnTo>
                  <a:lnTo>
                    <a:pt x="591545" y="705221"/>
                  </a:lnTo>
                  <a:lnTo>
                    <a:pt x="585163" y="709031"/>
                  </a:lnTo>
                  <a:lnTo>
                    <a:pt x="585163" y="723699"/>
                  </a:lnTo>
                  <a:lnTo>
                    <a:pt x="591545" y="727510"/>
                  </a:lnTo>
                  <a:lnTo>
                    <a:pt x="591545" y="830570"/>
                  </a:lnTo>
                  <a:lnTo>
                    <a:pt x="585163" y="834666"/>
                  </a:lnTo>
                  <a:cubicBezTo>
                    <a:pt x="585163" y="836094"/>
                    <a:pt x="585734" y="837238"/>
                    <a:pt x="585925" y="838381"/>
                  </a:cubicBezTo>
                  <a:cubicBezTo>
                    <a:pt x="595450" y="843238"/>
                    <a:pt x="591545" y="847906"/>
                    <a:pt x="590592" y="871813"/>
                  </a:cubicBezTo>
                  <a:lnTo>
                    <a:pt x="585544" y="874576"/>
                  </a:lnTo>
                  <a:lnTo>
                    <a:pt x="585544" y="893626"/>
                  </a:lnTo>
                  <a:lnTo>
                    <a:pt x="591545" y="897435"/>
                  </a:lnTo>
                  <a:lnTo>
                    <a:pt x="591545" y="912104"/>
                  </a:lnTo>
                  <a:lnTo>
                    <a:pt x="585163" y="915914"/>
                  </a:lnTo>
                  <a:lnTo>
                    <a:pt x="585163" y="930487"/>
                  </a:lnTo>
                  <a:lnTo>
                    <a:pt x="591735" y="934488"/>
                  </a:lnTo>
                  <a:cubicBezTo>
                    <a:pt x="592878" y="938107"/>
                    <a:pt x="588211" y="939726"/>
                    <a:pt x="585925" y="942013"/>
                  </a:cubicBezTo>
                  <a:lnTo>
                    <a:pt x="591164" y="944966"/>
                  </a:lnTo>
                  <a:cubicBezTo>
                    <a:pt x="592116" y="950061"/>
                    <a:pt x="592116" y="955300"/>
                    <a:pt x="591164" y="960396"/>
                  </a:cubicBezTo>
                  <a:lnTo>
                    <a:pt x="585544" y="963539"/>
                  </a:lnTo>
                  <a:lnTo>
                    <a:pt x="585544" y="989447"/>
                  </a:lnTo>
                  <a:lnTo>
                    <a:pt x="591640" y="993257"/>
                  </a:lnTo>
                  <a:lnTo>
                    <a:pt x="591640" y="1000496"/>
                  </a:lnTo>
                  <a:lnTo>
                    <a:pt x="585353" y="1004306"/>
                  </a:lnTo>
                  <a:lnTo>
                    <a:pt x="591545" y="1008021"/>
                  </a:lnTo>
                  <a:lnTo>
                    <a:pt x="591545" y="1037548"/>
                  </a:lnTo>
                  <a:lnTo>
                    <a:pt x="586211" y="1040596"/>
                  </a:lnTo>
                  <a:cubicBezTo>
                    <a:pt x="584543" y="1054360"/>
                    <a:pt x="584543" y="1068266"/>
                    <a:pt x="586211" y="1082030"/>
                  </a:cubicBezTo>
                  <a:cubicBezTo>
                    <a:pt x="600308" y="1096127"/>
                    <a:pt x="588401" y="1127084"/>
                    <a:pt x="592116" y="1147562"/>
                  </a:cubicBezTo>
                  <a:lnTo>
                    <a:pt x="586211" y="1151563"/>
                  </a:lnTo>
                  <a:cubicBezTo>
                    <a:pt x="586211" y="1152515"/>
                    <a:pt x="586211" y="1153658"/>
                    <a:pt x="585544" y="1154992"/>
                  </a:cubicBezTo>
                  <a:lnTo>
                    <a:pt x="591830" y="1158992"/>
                  </a:lnTo>
                  <a:cubicBezTo>
                    <a:pt x="591830" y="1160135"/>
                    <a:pt x="591830" y="1161278"/>
                    <a:pt x="591830" y="1162612"/>
                  </a:cubicBezTo>
                  <a:lnTo>
                    <a:pt x="585353" y="1166517"/>
                  </a:lnTo>
                  <a:lnTo>
                    <a:pt x="585353" y="1176899"/>
                  </a:lnTo>
                  <a:lnTo>
                    <a:pt x="592116" y="1180995"/>
                  </a:lnTo>
                  <a:lnTo>
                    <a:pt x="592116" y="1202902"/>
                  </a:lnTo>
                  <a:lnTo>
                    <a:pt x="597545" y="1205855"/>
                  </a:lnTo>
                  <a:cubicBezTo>
                    <a:pt x="600403" y="1212046"/>
                    <a:pt x="596688" y="1218809"/>
                    <a:pt x="599260" y="1224905"/>
                  </a:cubicBezTo>
                  <a:lnTo>
                    <a:pt x="604499" y="1227858"/>
                  </a:lnTo>
                  <a:lnTo>
                    <a:pt x="598688" y="1231859"/>
                  </a:lnTo>
                  <a:lnTo>
                    <a:pt x="598688" y="1260434"/>
                  </a:lnTo>
                  <a:lnTo>
                    <a:pt x="591926" y="1264625"/>
                  </a:lnTo>
                  <a:lnTo>
                    <a:pt x="591926" y="1327013"/>
                  </a:lnTo>
                  <a:lnTo>
                    <a:pt x="585353" y="1331014"/>
                  </a:lnTo>
                  <a:lnTo>
                    <a:pt x="585353" y="1349301"/>
                  </a:lnTo>
                  <a:cubicBezTo>
                    <a:pt x="594878" y="1353874"/>
                    <a:pt x="592592" y="1355588"/>
                    <a:pt x="586211" y="1360922"/>
                  </a:cubicBezTo>
                  <a:lnTo>
                    <a:pt x="590878" y="1363589"/>
                  </a:lnTo>
                  <a:cubicBezTo>
                    <a:pt x="592111" y="1375867"/>
                    <a:pt x="592430" y="1388221"/>
                    <a:pt x="591830" y="1400546"/>
                  </a:cubicBezTo>
                  <a:lnTo>
                    <a:pt x="597831" y="1404547"/>
                  </a:lnTo>
                  <a:cubicBezTo>
                    <a:pt x="597831" y="1405499"/>
                    <a:pt x="597831" y="1406642"/>
                    <a:pt x="598498" y="1407976"/>
                  </a:cubicBezTo>
                  <a:lnTo>
                    <a:pt x="591926" y="1412071"/>
                  </a:lnTo>
                  <a:lnTo>
                    <a:pt x="591926" y="1419311"/>
                  </a:lnTo>
                  <a:lnTo>
                    <a:pt x="598498" y="1423311"/>
                  </a:lnTo>
                  <a:lnTo>
                    <a:pt x="598498" y="1478270"/>
                  </a:lnTo>
                  <a:lnTo>
                    <a:pt x="605261" y="1482461"/>
                  </a:lnTo>
                  <a:lnTo>
                    <a:pt x="605261" y="1489319"/>
                  </a:lnTo>
                  <a:lnTo>
                    <a:pt x="611928" y="1493891"/>
                  </a:lnTo>
                  <a:lnTo>
                    <a:pt x="578781" y="1512465"/>
                  </a:lnTo>
                  <a:cubicBezTo>
                    <a:pt x="578019" y="1519418"/>
                    <a:pt x="587068" y="1515323"/>
                    <a:pt x="590592" y="1518180"/>
                  </a:cubicBezTo>
                  <a:cubicBezTo>
                    <a:pt x="595545" y="1523323"/>
                    <a:pt x="586306" y="1525228"/>
                    <a:pt x="581924" y="1524466"/>
                  </a:cubicBezTo>
                  <a:cubicBezTo>
                    <a:pt x="571733" y="1532468"/>
                    <a:pt x="586211" y="1530086"/>
                    <a:pt x="591449" y="1533991"/>
                  </a:cubicBezTo>
                  <a:lnTo>
                    <a:pt x="591449" y="1552470"/>
                  </a:lnTo>
                  <a:lnTo>
                    <a:pt x="585163" y="1556280"/>
                  </a:lnTo>
                  <a:lnTo>
                    <a:pt x="585163" y="1563424"/>
                  </a:lnTo>
                  <a:lnTo>
                    <a:pt x="578686" y="1567329"/>
                  </a:lnTo>
                  <a:lnTo>
                    <a:pt x="578686" y="1578283"/>
                  </a:lnTo>
                  <a:lnTo>
                    <a:pt x="584782" y="1582092"/>
                  </a:lnTo>
                  <a:lnTo>
                    <a:pt x="584782" y="1589522"/>
                  </a:lnTo>
                  <a:cubicBezTo>
                    <a:pt x="576114" y="1594761"/>
                    <a:pt x="576114" y="1595047"/>
                    <a:pt x="584782" y="1599999"/>
                  </a:cubicBezTo>
                  <a:cubicBezTo>
                    <a:pt x="585661" y="1603610"/>
                    <a:pt x="585918" y="1607353"/>
                    <a:pt x="585544" y="1611049"/>
                  </a:cubicBezTo>
                  <a:lnTo>
                    <a:pt x="579353" y="1615144"/>
                  </a:lnTo>
                  <a:lnTo>
                    <a:pt x="585544" y="1618954"/>
                  </a:lnTo>
                  <a:lnTo>
                    <a:pt x="585544" y="1662960"/>
                  </a:lnTo>
                  <a:lnTo>
                    <a:pt x="592116" y="1666961"/>
                  </a:lnTo>
                  <a:cubicBezTo>
                    <a:pt x="592116" y="1668199"/>
                    <a:pt x="592116" y="1669437"/>
                    <a:pt x="592116" y="1670485"/>
                  </a:cubicBezTo>
                  <a:lnTo>
                    <a:pt x="586211" y="1674200"/>
                  </a:lnTo>
                  <a:lnTo>
                    <a:pt x="586211" y="1700774"/>
                  </a:lnTo>
                  <a:cubicBezTo>
                    <a:pt x="594783" y="1706013"/>
                    <a:pt x="594783" y="1706203"/>
                    <a:pt x="586211" y="1711442"/>
                  </a:cubicBezTo>
                  <a:lnTo>
                    <a:pt x="591926" y="1715252"/>
                  </a:lnTo>
                  <a:cubicBezTo>
                    <a:pt x="591988" y="1716462"/>
                    <a:pt x="591988" y="1717662"/>
                    <a:pt x="591926" y="1718872"/>
                  </a:cubicBezTo>
                  <a:lnTo>
                    <a:pt x="598498" y="1722777"/>
                  </a:lnTo>
                  <a:lnTo>
                    <a:pt x="598498" y="1855269"/>
                  </a:lnTo>
                  <a:lnTo>
                    <a:pt x="604880" y="1859175"/>
                  </a:lnTo>
                  <a:lnTo>
                    <a:pt x="604880" y="1866414"/>
                  </a:lnTo>
                  <a:lnTo>
                    <a:pt x="598879" y="1870224"/>
                  </a:lnTo>
                  <a:lnTo>
                    <a:pt x="598879" y="1877653"/>
                  </a:lnTo>
                  <a:cubicBezTo>
                    <a:pt x="606118" y="1879939"/>
                    <a:pt x="605165" y="1885464"/>
                    <a:pt x="605165" y="1891655"/>
                  </a:cubicBezTo>
                  <a:lnTo>
                    <a:pt x="598879" y="1895941"/>
                  </a:lnTo>
                  <a:lnTo>
                    <a:pt x="598879" y="1903180"/>
                  </a:lnTo>
                  <a:lnTo>
                    <a:pt x="604880" y="1906991"/>
                  </a:lnTo>
                  <a:lnTo>
                    <a:pt x="604880" y="1925278"/>
                  </a:lnTo>
                  <a:lnTo>
                    <a:pt x="598498" y="1929183"/>
                  </a:lnTo>
                  <a:lnTo>
                    <a:pt x="598498" y="2005574"/>
                  </a:lnTo>
                  <a:lnTo>
                    <a:pt x="591735" y="2009574"/>
                  </a:lnTo>
                  <a:lnTo>
                    <a:pt x="591735" y="2083108"/>
                  </a:lnTo>
                  <a:cubicBezTo>
                    <a:pt x="583067" y="2086441"/>
                    <a:pt x="583734" y="2090728"/>
                    <a:pt x="591735" y="2093776"/>
                  </a:cubicBezTo>
                  <a:cubicBezTo>
                    <a:pt x="591735" y="2095776"/>
                    <a:pt x="591735" y="2098157"/>
                    <a:pt x="592307" y="2101015"/>
                  </a:cubicBezTo>
                  <a:lnTo>
                    <a:pt x="598022" y="2104920"/>
                  </a:lnTo>
                  <a:cubicBezTo>
                    <a:pt x="598022" y="2105873"/>
                    <a:pt x="598498" y="2107016"/>
                    <a:pt x="598784" y="2108635"/>
                  </a:cubicBezTo>
                  <a:lnTo>
                    <a:pt x="585734" y="2116159"/>
                  </a:lnTo>
                  <a:lnTo>
                    <a:pt x="592402" y="2120255"/>
                  </a:lnTo>
                  <a:lnTo>
                    <a:pt x="592402" y="2131018"/>
                  </a:lnTo>
                  <a:cubicBezTo>
                    <a:pt x="596979" y="2132000"/>
                    <a:pt x="599890" y="2136514"/>
                    <a:pt x="598906" y="2141086"/>
                  </a:cubicBezTo>
                  <a:cubicBezTo>
                    <a:pt x="598897" y="2141134"/>
                    <a:pt x="598888" y="2141172"/>
                    <a:pt x="598879" y="2141210"/>
                  </a:cubicBezTo>
                  <a:lnTo>
                    <a:pt x="592497" y="2145782"/>
                  </a:lnTo>
                  <a:cubicBezTo>
                    <a:pt x="592497" y="2147402"/>
                    <a:pt x="592497" y="2149783"/>
                    <a:pt x="592021" y="2152450"/>
                  </a:cubicBezTo>
                  <a:lnTo>
                    <a:pt x="598403" y="2156736"/>
                  </a:lnTo>
                  <a:lnTo>
                    <a:pt x="598403" y="2175024"/>
                  </a:lnTo>
                  <a:lnTo>
                    <a:pt x="592307" y="2178834"/>
                  </a:lnTo>
                  <a:lnTo>
                    <a:pt x="592307" y="2207980"/>
                  </a:lnTo>
                  <a:lnTo>
                    <a:pt x="585544" y="2212076"/>
                  </a:lnTo>
                  <a:lnTo>
                    <a:pt x="585544" y="2226650"/>
                  </a:lnTo>
                  <a:lnTo>
                    <a:pt x="579257" y="2230459"/>
                  </a:lnTo>
                  <a:lnTo>
                    <a:pt x="579257" y="2267416"/>
                  </a:lnTo>
                  <a:cubicBezTo>
                    <a:pt x="587258" y="2269512"/>
                    <a:pt x="584972" y="2276941"/>
                    <a:pt x="585830" y="2282180"/>
                  </a:cubicBezTo>
                  <a:cubicBezTo>
                    <a:pt x="598784" y="2288657"/>
                    <a:pt x="589449" y="2309231"/>
                    <a:pt x="592116" y="2321709"/>
                  </a:cubicBezTo>
                  <a:cubicBezTo>
                    <a:pt x="590973" y="2324566"/>
                    <a:pt x="582591" y="2325424"/>
                    <a:pt x="587449" y="2330758"/>
                  </a:cubicBezTo>
                  <a:lnTo>
                    <a:pt x="592021" y="2333615"/>
                  </a:lnTo>
                  <a:lnTo>
                    <a:pt x="592021" y="2359142"/>
                  </a:lnTo>
                  <a:lnTo>
                    <a:pt x="598498" y="2363142"/>
                  </a:lnTo>
                  <a:lnTo>
                    <a:pt x="592688" y="2367524"/>
                  </a:lnTo>
                  <a:cubicBezTo>
                    <a:pt x="591354" y="2370668"/>
                    <a:pt x="594116" y="2372477"/>
                    <a:pt x="597545" y="2373906"/>
                  </a:cubicBezTo>
                  <a:cubicBezTo>
                    <a:pt x="601070" y="2379621"/>
                    <a:pt x="598212" y="2387146"/>
                    <a:pt x="598784" y="2392956"/>
                  </a:cubicBezTo>
                  <a:lnTo>
                    <a:pt x="592688" y="2396099"/>
                  </a:lnTo>
                  <a:lnTo>
                    <a:pt x="598784" y="2400290"/>
                  </a:lnTo>
                  <a:cubicBezTo>
                    <a:pt x="601165" y="2438962"/>
                    <a:pt x="598784" y="2428389"/>
                    <a:pt x="566113" y="2433056"/>
                  </a:cubicBezTo>
                  <a:lnTo>
                    <a:pt x="572590" y="2437057"/>
                  </a:lnTo>
                  <a:lnTo>
                    <a:pt x="572590" y="2444200"/>
                  </a:lnTo>
                  <a:lnTo>
                    <a:pt x="579067" y="2448201"/>
                  </a:lnTo>
                  <a:cubicBezTo>
                    <a:pt x="579067" y="2479252"/>
                    <a:pt x="579067" y="2479252"/>
                    <a:pt x="576114" y="2482872"/>
                  </a:cubicBezTo>
                  <a:cubicBezTo>
                    <a:pt x="555350" y="2474871"/>
                    <a:pt x="543539" y="2482872"/>
                    <a:pt x="572399" y="2466870"/>
                  </a:cubicBezTo>
                  <a:lnTo>
                    <a:pt x="572399" y="2462774"/>
                  </a:lnTo>
                  <a:cubicBezTo>
                    <a:pt x="565922" y="2457821"/>
                    <a:pt x="542491" y="2451630"/>
                    <a:pt x="559160" y="2444582"/>
                  </a:cubicBezTo>
                  <a:lnTo>
                    <a:pt x="559160" y="2437343"/>
                  </a:lnTo>
                  <a:cubicBezTo>
                    <a:pt x="535252" y="2430960"/>
                    <a:pt x="516583" y="2437343"/>
                    <a:pt x="491246" y="2438866"/>
                  </a:cubicBezTo>
                  <a:cubicBezTo>
                    <a:pt x="487341" y="2441819"/>
                    <a:pt x="476578" y="2445153"/>
                    <a:pt x="474101" y="2440200"/>
                  </a:cubicBezTo>
                  <a:cubicBezTo>
                    <a:pt x="470577" y="2427913"/>
                    <a:pt x="452956" y="2440200"/>
                    <a:pt x="444479" y="2438866"/>
                  </a:cubicBezTo>
                  <a:cubicBezTo>
                    <a:pt x="439240" y="2433818"/>
                    <a:pt x="426095" y="2437152"/>
                    <a:pt x="428191" y="2430008"/>
                  </a:cubicBezTo>
                  <a:cubicBezTo>
                    <a:pt x="442859" y="2426579"/>
                    <a:pt x="460481" y="2426389"/>
                    <a:pt x="475816" y="2424293"/>
                  </a:cubicBezTo>
                  <a:cubicBezTo>
                    <a:pt x="479245" y="2424293"/>
                    <a:pt x="480578" y="2426008"/>
                    <a:pt x="480674" y="2428103"/>
                  </a:cubicBezTo>
                  <a:cubicBezTo>
                    <a:pt x="480674" y="2436104"/>
                    <a:pt x="498866" y="2428103"/>
                    <a:pt x="502867" y="2424103"/>
                  </a:cubicBezTo>
                  <a:cubicBezTo>
                    <a:pt x="524203" y="2426769"/>
                    <a:pt x="540110" y="2418293"/>
                    <a:pt x="559350" y="2414578"/>
                  </a:cubicBezTo>
                  <a:lnTo>
                    <a:pt x="559350" y="2410958"/>
                  </a:lnTo>
                  <a:cubicBezTo>
                    <a:pt x="561922" y="2407815"/>
                    <a:pt x="570113" y="2410958"/>
                    <a:pt x="572114" y="2407053"/>
                  </a:cubicBezTo>
                  <a:cubicBezTo>
                    <a:pt x="557922" y="2406176"/>
                    <a:pt x="543799" y="2404424"/>
                    <a:pt x="529823" y="2401814"/>
                  </a:cubicBezTo>
                  <a:cubicBezTo>
                    <a:pt x="524298" y="2403148"/>
                    <a:pt x="528775" y="2407719"/>
                    <a:pt x="523155" y="2409053"/>
                  </a:cubicBezTo>
                  <a:lnTo>
                    <a:pt x="509725" y="2409053"/>
                  </a:lnTo>
                  <a:cubicBezTo>
                    <a:pt x="504486" y="2406672"/>
                    <a:pt x="507629" y="2401624"/>
                    <a:pt x="500200" y="2400100"/>
                  </a:cubicBezTo>
                  <a:cubicBezTo>
                    <a:pt x="517154" y="2390575"/>
                    <a:pt x="540491" y="2398004"/>
                    <a:pt x="558493" y="2392289"/>
                  </a:cubicBezTo>
                  <a:cubicBezTo>
                    <a:pt x="526013" y="2374573"/>
                    <a:pt x="488675" y="2392289"/>
                    <a:pt x="453718" y="2381431"/>
                  </a:cubicBezTo>
                  <a:cubicBezTo>
                    <a:pt x="481992" y="2369772"/>
                    <a:pt x="513580" y="2368991"/>
                    <a:pt x="542396" y="2379240"/>
                  </a:cubicBezTo>
                  <a:lnTo>
                    <a:pt x="551921" y="2374287"/>
                  </a:lnTo>
                  <a:lnTo>
                    <a:pt x="551921" y="2363048"/>
                  </a:lnTo>
                  <a:cubicBezTo>
                    <a:pt x="546301" y="2360571"/>
                    <a:pt x="539443" y="2361143"/>
                    <a:pt x="533728" y="2356570"/>
                  </a:cubicBezTo>
                  <a:cubicBezTo>
                    <a:pt x="526203" y="2344092"/>
                    <a:pt x="545444" y="2347712"/>
                    <a:pt x="551540" y="2341235"/>
                  </a:cubicBezTo>
                  <a:cubicBezTo>
                    <a:pt x="551540" y="2332853"/>
                    <a:pt x="562589" y="2336377"/>
                    <a:pt x="568208" y="2335139"/>
                  </a:cubicBezTo>
                  <a:lnTo>
                    <a:pt x="577733" y="2330091"/>
                  </a:lnTo>
                  <a:lnTo>
                    <a:pt x="577733" y="2326185"/>
                  </a:lnTo>
                  <a:cubicBezTo>
                    <a:pt x="571161" y="2322185"/>
                    <a:pt x="562874" y="2326185"/>
                    <a:pt x="550111" y="2321614"/>
                  </a:cubicBezTo>
                  <a:cubicBezTo>
                    <a:pt x="551730" y="2323900"/>
                    <a:pt x="542110" y="2315804"/>
                    <a:pt x="542491" y="2313327"/>
                  </a:cubicBezTo>
                  <a:cubicBezTo>
                    <a:pt x="521536" y="2307612"/>
                    <a:pt x="511058" y="2329234"/>
                    <a:pt x="492199" y="2314661"/>
                  </a:cubicBezTo>
                  <a:cubicBezTo>
                    <a:pt x="498485" y="2313422"/>
                    <a:pt x="511249" y="2312565"/>
                    <a:pt x="513249" y="2303516"/>
                  </a:cubicBezTo>
                  <a:lnTo>
                    <a:pt x="532299" y="2293039"/>
                  </a:lnTo>
                  <a:lnTo>
                    <a:pt x="532299" y="2289419"/>
                  </a:lnTo>
                  <a:cubicBezTo>
                    <a:pt x="538586" y="2285419"/>
                    <a:pt x="546777" y="2288276"/>
                    <a:pt x="559160" y="2286942"/>
                  </a:cubicBezTo>
                  <a:cubicBezTo>
                    <a:pt x="559160" y="2281895"/>
                    <a:pt x="581162" y="2284752"/>
                    <a:pt x="568685" y="2276561"/>
                  </a:cubicBezTo>
                  <a:cubicBezTo>
                    <a:pt x="527101" y="2269512"/>
                    <a:pt x="484468" y="2271855"/>
                    <a:pt x="443907" y="2283418"/>
                  </a:cubicBezTo>
                  <a:cubicBezTo>
                    <a:pt x="441907" y="2279609"/>
                    <a:pt x="422381" y="2281132"/>
                    <a:pt x="430572" y="2276465"/>
                  </a:cubicBezTo>
                  <a:cubicBezTo>
                    <a:pt x="461734" y="2273436"/>
                    <a:pt x="492522" y="2267340"/>
                    <a:pt x="522488" y="2258273"/>
                  </a:cubicBezTo>
                  <a:cubicBezTo>
                    <a:pt x="538205" y="2266083"/>
                    <a:pt x="538586" y="2261511"/>
                    <a:pt x="540110" y="2247986"/>
                  </a:cubicBezTo>
                  <a:cubicBezTo>
                    <a:pt x="534009" y="2247986"/>
                    <a:pt x="527998" y="2246509"/>
                    <a:pt x="522584" y="2243699"/>
                  </a:cubicBezTo>
                  <a:cubicBezTo>
                    <a:pt x="516392" y="2247033"/>
                    <a:pt x="516392" y="2247033"/>
                    <a:pt x="510677" y="2243699"/>
                  </a:cubicBezTo>
                  <a:cubicBezTo>
                    <a:pt x="496867" y="2247671"/>
                    <a:pt x="483289" y="2252405"/>
                    <a:pt x="470006" y="2257891"/>
                  </a:cubicBezTo>
                  <a:cubicBezTo>
                    <a:pt x="446384" y="2252177"/>
                    <a:pt x="424571" y="2256177"/>
                    <a:pt x="402092" y="2248366"/>
                  </a:cubicBezTo>
                  <a:cubicBezTo>
                    <a:pt x="414761" y="2245128"/>
                    <a:pt x="430096" y="2248366"/>
                    <a:pt x="444098" y="2247128"/>
                  </a:cubicBezTo>
                  <a:lnTo>
                    <a:pt x="459242" y="2237603"/>
                  </a:lnTo>
                  <a:lnTo>
                    <a:pt x="447527" y="2230555"/>
                  </a:lnTo>
                  <a:lnTo>
                    <a:pt x="447527" y="2226935"/>
                  </a:lnTo>
                  <a:cubicBezTo>
                    <a:pt x="450765" y="2223602"/>
                    <a:pt x="461814" y="2226935"/>
                    <a:pt x="460576" y="2220934"/>
                  </a:cubicBezTo>
                  <a:cubicBezTo>
                    <a:pt x="470101" y="2212076"/>
                    <a:pt x="490675" y="2220934"/>
                    <a:pt x="503153" y="2221506"/>
                  </a:cubicBezTo>
                  <a:cubicBezTo>
                    <a:pt x="508772" y="2225601"/>
                    <a:pt x="520012" y="2227316"/>
                    <a:pt x="519917" y="2219887"/>
                  </a:cubicBezTo>
                  <a:cubicBezTo>
                    <a:pt x="519917" y="2218458"/>
                    <a:pt x="523917" y="2217315"/>
                    <a:pt x="526108" y="2215982"/>
                  </a:cubicBezTo>
                  <a:cubicBezTo>
                    <a:pt x="508201" y="2208933"/>
                    <a:pt x="488008" y="2214457"/>
                    <a:pt x="470482" y="2206457"/>
                  </a:cubicBezTo>
                  <a:cubicBezTo>
                    <a:pt x="462957" y="2212552"/>
                    <a:pt x="451432" y="2207504"/>
                    <a:pt x="444383" y="2213219"/>
                  </a:cubicBezTo>
                  <a:lnTo>
                    <a:pt x="427715" y="2203694"/>
                  </a:lnTo>
                  <a:cubicBezTo>
                    <a:pt x="427715" y="2202742"/>
                    <a:pt x="427715" y="2201504"/>
                    <a:pt x="427715" y="2200361"/>
                  </a:cubicBezTo>
                  <a:cubicBezTo>
                    <a:pt x="462481" y="2198646"/>
                    <a:pt x="500771" y="2194741"/>
                    <a:pt x="532490" y="2211314"/>
                  </a:cubicBezTo>
                  <a:cubicBezTo>
                    <a:pt x="532490" y="2213124"/>
                    <a:pt x="532490" y="2214267"/>
                    <a:pt x="532490" y="2215505"/>
                  </a:cubicBezTo>
                  <a:cubicBezTo>
                    <a:pt x="536681" y="2218458"/>
                    <a:pt x="542681" y="2216553"/>
                    <a:pt x="548111" y="2217125"/>
                  </a:cubicBezTo>
                  <a:lnTo>
                    <a:pt x="557159" y="2212267"/>
                  </a:lnTo>
                  <a:cubicBezTo>
                    <a:pt x="556207" y="2208933"/>
                    <a:pt x="550206" y="2207790"/>
                    <a:pt x="552111" y="2200932"/>
                  </a:cubicBezTo>
                  <a:cubicBezTo>
                    <a:pt x="539633" y="2190645"/>
                    <a:pt x="522774" y="2196932"/>
                    <a:pt x="508201" y="2194455"/>
                  </a:cubicBezTo>
                  <a:cubicBezTo>
                    <a:pt x="499962" y="2190683"/>
                    <a:pt x="491133" y="2188359"/>
                    <a:pt x="482102" y="2187597"/>
                  </a:cubicBezTo>
                  <a:lnTo>
                    <a:pt x="466862" y="2178072"/>
                  </a:lnTo>
                  <a:cubicBezTo>
                    <a:pt x="466862" y="2176167"/>
                    <a:pt x="465910" y="2173309"/>
                    <a:pt x="465338" y="2170166"/>
                  </a:cubicBezTo>
                  <a:cubicBezTo>
                    <a:pt x="441240" y="2170166"/>
                    <a:pt x="419999" y="2165975"/>
                    <a:pt x="396282" y="2165213"/>
                  </a:cubicBezTo>
                  <a:cubicBezTo>
                    <a:pt x="392472" y="2164070"/>
                    <a:pt x="394568" y="2159593"/>
                    <a:pt x="394091" y="2156736"/>
                  </a:cubicBezTo>
                  <a:lnTo>
                    <a:pt x="400664" y="2152640"/>
                  </a:lnTo>
                  <a:cubicBezTo>
                    <a:pt x="400664" y="2151307"/>
                    <a:pt x="400664" y="2150164"/>
                    <a:pt x="400664" y="2148925"/>
                  </a:cubicBezTo>
                  <a:cubicBezTo>
                    <a:pt x="405140" y="2147402"/>
                    <a:pt x="410189" y="2142829"/>
                    <a:pt x="403426" y="2140067"/>
                  </a:cubicBezTo>
                  <a:cubicBezTo>
                    <a:pt x="398854" y="2137591"/>
                    <a:pt x="401330" y="2134352"/>
                    <a:pt x="396282" y="2132543"/>
                  </a:cubicBezTo>
                  <a:cubicBezTo>
                    <a:pt x="382090" y="2134352"/>
                    <a:pt x="358849" y="2129875"/>
                    <a:pt x="386757" y="2123018"/>
                  </a:cubicBezTo>
                  <a:lnTo>
                    <a:pt x="386757" y="2119493"/>
                  </a:lnTo>
                  <a:cubicBezTo>
                    <a:pt x="379565" y="2115931"/>
                    <a:pt x="371016" y="2116521"/>
                    <a:pt x="364373" y="2121017"/>
                  </a:cubicBezTo>
                  <a:cubicBezTo>
                    <a:pt x="346435" y="2119874"/>
                    <a:pt x="328425" y="2121189"/>
                    <a:pt x="310843" y="2124923"/>
                  </a:cubicBezTo>
                  <a:lnTo>
                    <a:pt x="302842" y="2119303"/>
                  </a:lnTo>
                  <a:cubicBezTo>
                    <a:pt x="325416" y="2102443"/>
                    <a:pt x="360468" y="2115207"/>
                    <a:pt x="386662" y="2108159"/>
                  </a:cubicBezTo>
                  <a:lnTo>
                    <a:pt x="377137" y="2102919"/>
                  </a:lnTo>
                  <a:cubicBezTo>
                    <a:pt x="372660" y="2106444"/>
                    <a:pt x="355801" y="2109587"/>
                    <a:pt x="355325" y="2103872"/>
                  </a:cubicBezTo>
                  <a:cubicBezTo>
                    <a:pt x="366755" y="2095299"/>
                    <a:pt x="379804" y="2093300"/>
                    <a:pt x="391996" y="2086823"/>
                  </a:cubicBezTo>
                  <a:cubicBezTo>
                    <a:pt x="391996" y="2070059"/>
                    <a:pt x="347514" y="2081583"/>
                    <a:pt x="334846" y="2075393"/>
                  </a:cubicBezTo>
                  <a:cubicBezTo>
                    <a:pt x="337322" y="2072058"/>
                    <a:pt x="344371" y="2073583"/>
                    <a:pt x="348562" y="2073297"/>
                  </a:cubicBezTo>
                  <a:cubicBezTo>
                    <a:pt x="352753" y="2073011"/>
                    <a:pt x="356944" y="2068916"/>
                    <a:pt x="362183" y="2069677"/>
                  </a:cubicBezTo>
                  <a:cubicBezTo>
                    <a:pt x="367351" y="2070135"/>
                    <a:pt x="372522" y="2068820"/>
                    <a:pt x="376851" y="2065963"/>
                  </a:cubicBezTo>
                  <a:cubicBezTo>
                    <a:pt x="383423" y="2065105"/>
                    <a:pt x="393044" y="2068153"/>
                    <a:pt x="398949" y="2063867"/>
                  </a:cubicBezTo>
                  <a:lnTo>
                    <a:pt x="390091" y="2058533"/>
                  </a:lnTo>
                  <a:lnTo>
                    <a:pt x="365135" y="2058533"/>
                  </a:lnTo>
                  <a:cubicBezTo>
                    <a:pt x="361516" y="2056438"/>
                    <a:pt x="361611" y="2053580"/>
                    <a:pt x="361992" y="2049960"/>
                  </a:cubicBezTo>
                  <a:cubicBezTo>
                    <a:pt x="366564" y="2044912"/>
                    <a:pt x="378661" y="2041102"/>
                    <a:pt x="383614" y="2046913"/>
                  </a:cubicBezTo>
                  <a:cubicBezTo>
                    <a:pt x="390326" y="2047532"/>
                    <a:pt x="397071" y="2047722"/>
                    <a:pt x="403807" y="2047484"/>
                  </a:cubicBezTo>
                  <a:cubicBezTo>
                    <a:pt x="411046" y="2043579"/>
                    <a:pt x="420952" y="2040626"/>
                    <a:pt x="422285" y="2033958"/>
                  </a:cubicBezTo>
                  <a:lnTo>
                    <a:pt x="433906" y="2027386"/>
                  </a:lnTo>
                  <a:cubicBezTo>
                    <a:pt x="433906" y="2026243"/>
                    <a:pt x="433906" y="2025005"/>
                    <a:pt x="433906" y="2023767"/>
                  </a:cubicBezTo>
                  <a:lnTo>
                    <a:pt x="440383" y="2019766"/>
                  </a:lnTo>
                  <a:lnTo>
                    <a:pt x="440383" y="2012432"/>
                  </a:lnTo>
                  <a:cubicBezTo>
                    <a:pt x="420095" y="2011860"/>
                    <a:pt x="397997" y="2002241"/>
                    <a:pt x="378089" y="2010527"/>
                  </a:cubicBezTo>
                  <a:cubicBezTo>
                    <a:pt x="374565" y="2007575"/>
                    <a:pt x="374565" y="2007575"/>
                    <a:pt x="375994" y="2001002"/>
                  </a:cubicBezTo>
                  <a:cubicBezTo>
                    <a:pt x="395044" y="1998335"/>
                    <a:pt x="416285" y="2001764"/>
                    <a:pt x="433811" y="1994906"/>
                  </a:cubicBezTo>
                  <a:cubicBezTo>
                    <a:pt x="431334" y="1991191"/>
                    <a:pt x="423238" y="1993763"/>
                    <a:pt x="420857" y="1990715"/>
                  </a:cubicBezTo>
                  <a:lnTo>
                    <a:pt x="427334" y="1986715"/>
                  </a:lnTo>
                  <a:cubicBezTo>
                    <a:pt x="427334" y="1985381"/>
                    <a:pt x="427334" y="1984238"/>
                    <a:pt x="426857" y="1983000"/>
                  </a:cubicBezTo>
                  <a:cubicBezTo>
                    <a:pt x="420761" y="1979380"/>
                    <a:pt x="411808" y="1983667"/>
                    <a:pt x="404283" y="1977857"/>
                  </a:cubicBezTo>
                  <a:cubicBezTo>
                    <a:pt x="397425" y="1978618"/>
                    <a:pt x="391329" y="1976237"/>
                    <a:pt x="400759" y="1972332"/>
                  </a:cubicBezTo>
                  <a:cubicBezTo>
                    <a:pt x="380280" y="1961569"/>
                    <a:pt x="354753" y="1968426"/>
                    <a:pt x="332274" y="1962807"/>
                  </a:cubicBezTo>
                  <a:cubicBezTo>
                    <a:pt x="322178" y="1967569"/>
                    <a:pt x="297127" y="1969855"/>
                    <a:pt x="290745" y="1959950"/>
                  </a:cubicBezTo>
                  <a:cubicBezTo>
                    <a:pt x="330369" y="1952901"/>
                    <a:pt x="376470" y="1959283"/>
                    <a:pt x="413618" y="1945757"/>
                  </a:cubicBezTo>
                  <a:cubicBezTo>
                    <a:pt x="411332" y="1942804"/>
                    <a:pt x="381233" y="1941280"/>
                    <a:pt x="391710" y="1936232"/>
                  </a:cubicBezTo>
                  <a:cubicBezTo>
                    <a:pt x="396568" y="1929183"/>
                    <a:pt x="414665" y="1937280"/>
                    <a:pt x="414189" y="1927469"/>
                  </a:cubicBezTo>
                  <a:cubicBezTo>
                    <a:pt x="411808" y="1924707"/>
                    <a:pt x="406569" y="1925850"/>
                    <a:pt x="402188" y="1924612"/>
                  </a:cubicBezTo>
                  <a:cubicBezTo>
                    <a:pt x="401426" y="1914324"/>
                    <a:pt x="393520" y="1920801"/>
                    <a:pt x="388662" y="1916039"/>
                  </a:cubicBezTo>
                  <a:lnTo>
                    <a:pt x="397616" y="1910705"/>
                  </a:lnTo>
                  <a:cubicBezTo>
                    <a:pt x="422762" y="1924802"/>
                    <a:pt x="406093" y="1896323"/>
                    <a:pt x="426191" y="1904704"/>
                  </a:cubicBezTo>
                  <a:lnTo>
                    <a:pt x="440859" y="1897942"/>
                  </a:lnTo>
                  <a:cubicBezTo>
                    <a:pt x="431334" y="1895561"/>
                    <a:pt x="420666" y="1888417"/>
                    <a:pt x="411141" y="1895846"/>
                  </a:cubicBezTo>
                  <a:cubicBezTo>
                    <a:pt x="393329" y="1880130"/>
                    <a:pt x="366278" y="1912610"/>
                    <a:pt x="354944" y="1893846"/>
                  </a:cubicBezTo>
                  <a:cubicBezTo>
                    <a:pt x="349610" y="1890227"/>
                    <a:pt x="341228" y="1894989"/>
                    <a:pt x="335894" y="1890036"/>
                  </a:cubicBezTo>
                  <a:cubicBezTo>
                    <a:pt x="348562" y="1883559"/>
                    <a:pt x="329798" y="1884893"/>
                    <a:pt x="324273" y="1884702"/>
                  </a:cubicBezTo>
                  <a:lnTo>
                    <a:pt x="321416" y="1879939"/>
                  </a:lnTo>
                  <a:cubicBezTo>
                    <a:pt x="329417" y="1871938"/>
                    <a:pt x="340466" y="1875748"/>
                    <a:pt x="348276" y="1871938"/>
                  </a:cubicBezTo>
                  <a:lnTo>
                    <a:pt x="348276" y="1868319"/>
                  </a:lnTo>
                  <a:lnTo>
                    <a:pt x="341704" y="1864414"/>
                  </a:lnTo>
                  <a:cubicBezTo>
                    <a:pt x="341704" y="1863080"/>
                    <a:pt x="341704" y="1861842"/>
                    <a:pt x="341704" y="1860699"/>
                  </a:cubicBezTo>
                  <a:cubicBezTo>
                    <a:pt x="325321" y="1853650"/>
                    <a:pt x="348752" y="1847554"/>
                    <a:pt x="354944" y="1842697"/>
                  </a:cubicBezTo>
                  <a:lnTo>
                    <a:pt x="354944" y="1839077"/>
                  </a:lnTo>
                  <a:cubicBezTo>
                    <a:pt x="347800" y="1835934"/>
                    <a:pt x="347609" y="1835934"/>
                    <a:pt x="339418" y="1840220"/>
                  </a:cubicBezTo>
                  <a:cubicBezTo>
                    <a:pt x="324178" y="1842982"/>
                    <a:pt x="307033" y="1836505"/>
                    <a:pt x="292650" y="1844125"/>
                  </a:cubicBezTo>
                  <a:cubicBezTo>
                    <a:pt x="284840" y="1837458"/>
                    <a:pt x="272362" y="1843268"/>
                    <a:pt x="264075" y="1839363"/>
                  </a:cubicBezTo>
                  <a:cubicBezTo>
                    <a:pt x="284935" y="1823456"/>
                    <a:pt x="321225" y="1842220"/>
                    <a:pt x="341990" y="1824408"/>
                  </a:cubicBezTo>
                  <a:cubicBezTo>
                    <a:pt x="338846" y="1820313"/>
                    <a:pt x="329988" y="1824408"/>
                    <a:pt x="328845" y="1819646"/>
                  </a:cubicBezTo>
                  <a:cubicBezTo>
                    <a:pt x="325702" y="1810121"/>
                    <a:pt x="305795" y="1814503"/>
                    <a:pt x="298937" y="1818408"/>
                  </a:cubicBezTo>
                  <a:cubicBezTo>
                    <a:pt x="244930" y="1820027"/>
                    <a:pt x="188732" y="1815741"/>
                    <a:pt x="138250" y="1816598"/>
                  </a:cubicBezTo>
                  <a:lnTo>
                    <a:pt x="138250" y="1808788"/>
                  </a:lnTo>
                  <a:lnTo>
                    <a:pt x="146727" y="1807168"/>
                  </a:lnTo>
                  <a:cubicBezTo>
                    <a:pt x="171684" y="1813417"/>
                    <a:pt x="197728" y="1813969"/>
                    <a:pt x="222927" y="1808788"/>
                  </a:cubicBezTo>
                  <a:lnTo>
                    <a:pt x="217879" y="1805930"/>
                  </a:lnTo>
                  <a:cubicBezTo>
                    <a:pt x="211973" y="1789738"/>
                    <a:pt x="234452" y="1791928"/>
                    <a:pt x="243501" y="1783737"/>
                  </a:cubicBezTo>
                  <a:lnTo>
                    <a:pt x="243501" y="1779832"/>
                  </a:lnTo>
                  <a:cubicBezTo>
                    <a:pt x="232166" y="1776879"/>
                    <a:pt x="219022" y="1770307"/>
                    <a:pt x="207497" y="1777926"/>
                  </a:cubicBezTo>
                  <a:cubicBezTo>
                    <a:pt x="195495" y="1769259"/>
                    <a:pt x="180350" y="1782023"/>
                    <a:pt x="168539" y="1785165"/>
                  </a:cubicBezTo>
                  <a:cubicBezTo>
                    <a:pt x="159014" y="1787071"/>
                    <a:pt x="151394" y="1781832"/>
                    <a:pt x="141584" y="1781737"/>
                  </a:cubicBezTo>
                  <a:lnTo>
                    <a:pt x="133011" y="1776307"/>
                  </a:lnTo>
                  <a:cubicBezTo>
                    <a:pt x="141584" y="1771926"/>
                    <a:pt x="157395" y="1771736"/>
                    <a:pt x="164444" y="1764973"/>
                  </a:cubicBezTo>
                  <a:cubicBezTo>
                    <a:pt x="161110" y="1761353"/>
                    <a:pt x="149299" y="1765830"/>
                    <a:pt x="150251" y="1759639"/>
                  </a:cubicBezTo>
                  <a:cubicBezTo>
                    <a:pt x="141774" y="1757924"/>
                    <a:pt x="55001" y="1759639"/>
                    <a:pt x="76909" y="1748494"/>
                  </a:cubicBezTo>
                  <a:cubicBezTo>
                    <a:pt x="104436" y="1753924"/>
                    <a:pt x="123391" y="1737445"/>
                    <a:pt x="148156" y="1733826"/>
                  </a:cubicBezTo>
                  <a:cubicBezTo>
                    <a:pt x="153490" y="1729635"/>
                    <a:pt x="153490" y="1729635"/>
                    <a:pt x="145775" y="1724967"/>
                  </a:cubicBezTo>
                  <a:cubicBezTo>
                    <a:pt x="149587" y="1721967"/>
                    <a:pt x="153706" y="1719386"/>
                    <a:pt x="158062" y="1717252"/>
                  </a:cubicBezTo>
                  <a:lnTo>
                    <a:pt x="151680" y="1713347"/>
                  </a:lnTo>
                  <a:cubicBezTo>
                    <a:pt x="151680" y="1711918"/>
                    <a:pt x="151680" y="1710775"/>
                    <a:pt x="151204" y="1709537"/>
                  </a:cubicBezTo>
                  <a:cubicBezTo>
                    <a:pt x="138059" y="1696583"/>
                    <a:pt x="122629" y="1713347"/>
                    <a:pt x="108913" y="1704679"/>
                  </a:cubicBezTo>
                  <a:cubicBezTo>
                    <a:pt x="103769" y="1708299"/>
                    <a:pt x="97197" y="1707251"/>
                    <a:pt x="92435" y="1710013"/>
                  </a:cubicBezTo>
                  <a:lnTo>
                    <a:pt x="92435" y="1713538"/>
                  </a:lnTo>
                  <a:cubicBezTo>
                    <a:pt x="78433" y="1718014"/>
                    <a:pt x="61955" y="1711728"/>
                    <a:pt x="49858" y="1723063"/>
                  </a:cubicBezTo>
                  <a:cubicBezTo>
                    <a:pt x="42428" y="1721634"/>
                    <a:pt x="38618" y="1725444"/>
                    <a:pt x="39857" y="1731921"/>
                  </a:cubicBezTo>
                  <a:lnTo>
                    <a:pt x="33951" y="1735826"/>
                  </a:lnTo>
                  <a:cubicBezTo>
                    <a:pt x="33951" y="1736779"/>
                    <a:pt x="33951" y="1737922"/>
                    <a:pt x="33380" y="1739350"/>
                  </a:cubicBezTo>
                  <a:lnTo>
                    <a:pt x="26903" y="1743351"/>
                  </a:lnTo>
                  <a:lnTo>
                    <a:pt x="26903" y="1748399"/>
                  </a:lnTo>
                  <a:cubicBezTo>
                    <a:pt x="38523" y="1754400"/>
                    <a:pt x="52525" y="1752399"/>
                    <a:pt x="65860" y="1756019"/>
                  </a:cubicBezTo>
                  <a:cubicBezTo>
                    <a:pt x="55763" y="1764592"/>
                    <a:pt x="43667" y="1758305"/>
                    <a:pt x="33570" y="1766782"/>
                  </a:cubicBezTo>
                  <a:cubicBezTo>
                    <a:pt x="44524" y="1780308"/>
                    <a:pt x="74432" y="1763544"/>
                    <a:pt x="79290" y="1778117"/>
                  </a:cubicBezTo>
                  <a:cubicBezTo>
                    <a:pt x="73194" y="1779832"/>
                    <a:pt x="73194" y="1779832"/>
                    <a:pt x="43857" y="1779832"/>
                  </a:cubicBezTo>
                  <a:cubicBezTo>
                    <a:pt x="37761" y="1775069"/>
                    <a:pt x="23855" y="1773831"/>
                    <a:pt x="26807" y="1784404"/>
                  </a:cubicBezTo>
                  <a:cubicBezTo>
                    <a:pt x="28617" y="1787451"/>
                    <a:pt x="33856" y="1788690"/>
                    <a:pt x="36904" y="1790976"/>
                  </a:cubicBezTo>
                  <a:cubicBezTo>
                    <a:pt x="43476" y="1790976"/>
                    <a:pt x="70337" y="1789833"/>
                    <a:pt x="55192" y="1798215"/>
                  </a:cubicBezTo>
                  <a:cubicBezTo>
                    <a:pt x="48810" y="1799548"/>
                    <a:pt x="32713" y="1794310"/>
                    <a:pt x="33380" y="1803739"/>
                  </a:cubicBezTo>
                  <a:lnTo>
                    <a:pt x="20426" y="1811169"/>
                  </a:lnTo>
                  <a:lnTo>
                    <a:pt x="26331" y="1814503"/>
                  </a:lnTo>
                  <a:cubicBezTo>
                    <a:pt x="27855" y="1821932"/>
                    <a:pt x="26331" y="1829742"/>
                    <a:pt x="27284" y="1837172"/>
                  </a:cubicBezTo>
                  <a:lnTo>
                    <a:pt x="32618" y="1840125"/>
                  </a:lnTo>
                  <a:cubicBezTo>
                    <a:pt x="33856" y="1845268"/>
                    <a:pt x="33856" y="1845459"/>
                    <a:pt x="26045" y="1846126"/>
                  </a:cubicBezTo>
                  <a:cubicBezTo>
                    <a:pt x="19854" y="1846126"/>
                    <a:pt x="20616" y="1848888"/>
                    <a:pt x="20140" y="1851364"/>
                  </a:cubicBezTo>
                  <a:cubicBezTo>
                    <a:pt x="6519" y="1858889"/>
                    <a:pt x="16806" y="1803739"/>
                    <a:pt x="13758" y="1792785"/>
                  </a:cubicBezTo>
                  <a:lnTo>
                    <a:pt x="20045" y="1788880"/>
                  </a:lnTo>
                  <a:cubicBezTo>
                    <a:pt x="7853" y="1784118"/>
                    <a:pt x="15854" y="1766211"/>
                    <a:pt x="13663" y="1755829"/>
                  </a:cubicBezTo>
                  <a:lnTo>
                    <a:pt x="19187" y="1752781"/>
                  </a:lnTo>
                  <a:cubicBezTo>
                    <a:pt x="23188" y="1735731"/>
                    <a:pt x="17378" y="1717157"/>
                    <a:pt x="21378" y="1700012"/>
                  </a:cubicBezTo>
                  <a:lnTo>
                    <a:pt x="26426" y="1697155"/>
                  </a:lnTo>
                  <a:lnTo>
                    <a:pt x="26426" y="1678105"/>
                  </a:lnTo>
                  <a:lnTo>
                    <a:pt x="20521" y="1674294"/>
                  </a:lnTo>
                  <a:lnTo>
                    <a:pt x="20521" y="1663341"/>
                  </a:lnTo>
                  <a:lnTo>
                    <a:pt x="26807" y="1659531"/>
                  </a:lnTo>
                  <a:lnTo>
                    <a:pt x="26807" y="1655911"/>
                  </a:lnTo>
                  <a:cubicBezTo>
                    <a:pt x="6138" y="1654483"/>
                    <a:pt x="15663" y="1638004"/>
                    <a:pt x="13663" y="1622955"/>
                  </a:cubicBezTo>
                  <a:lnTo>
                    <a:pt x="19854" y="1618859"/>
                  </a:lnTo>
                  <a:cubicBezTo>
                    <a:pt x="6424" y="1610382"/>
                    <a:pt x="16806" y="1586569"/>
                    <a:pt x="13663" y="1571234"/>
                  </a:cubicBezTo>
                  <a:lnTo>
                    <a:pt x="7853" y="1567233"/>
                  </a:lnTo>
                  <a:lnTo>
                    <a:pt x="7091" y="1563805"/>
                  </a:lnTo>
                  <a:lnTo>
                    <a:pt x="13568" y="1559614"/>
                  </a:lnTo>
                  <a:lnTo>
                    <a:pt x="13568" y="1552374"/>
                  </a:lnTo>
                  <a:lnTo>
                    <a:pt x="7186" y="1548565"/>
                  </a:lnTo>
                  <a:lnTo>
                    <a:pt x="7186" y="1493415"/>
                  </a:lnTo>
                  <a:lnTo>
                    <a:pt x="13949" y="1489319"/>
                  </a:lnTo>
                  <a:lnTo>
                    <a:pt x="13949" y="1463983"/>
                  </a:lnTo>
                  <a:lnTo>
                    <a:pt x="19854" y="1459982"/>
                  </a:lnTo>
                  <a:lnTo>
                    <a:pt x="14806" y="1457124"/>
                  </a:lnTo>
                  <a:cubicBezTo>
                    <a:pt x="12710" y="1453600"/>
                    <a:pt x="14139" y="1449981"/>
                    <a:pt x="13663" y="1445980"/>
                  </a:cubicBezTo>
                  <a:lnTo>
                    <a:pt x="19759" y="1441885"/>
                  </a:lnTo>
                  <a:lnTo>
                    <a:pt x="13853" y="1437979"/>
                  </a:lnTo>
                  <a:lnTo>
                    <a:pt x="13853" y="1276054"/>
                  </a:lnTo>
                  <a:lnTo>
                    <a:pt x="20330" y="1272149"/>
                  </a:lnTo>
                  <a:lnTo>
                    <a:pt x="20330" y="1191282"/>
                  </a:lnTo>
                  <a:lnTo>
                    <a:pt x="26617" y="1187376"/>
                  </a:lnTo>
                  <a:lnTo>
                    <a:pt x="26617" y="1172613"/>
                  </a:lnTo>
                  <a:cubicBezTo>
                    <a:pt x="13377" y="1165850"/>
                    <a:pt x="22997" y="1144609"/>
                    <a:pt x="20235" y="1132227"/>
                  </a:cubicBezTo>
                  <a:cubicBezTo>
                    <a:pt x="11377" y="1126798"/>
                    <a:pt x="11377" y="1126607"/>
                    <a:pt x="20235" y="1121368"/>
                  </a:cubicBezTo>
                  <a:lnTo>
                    <a:pt x="20235" y="1088126"/>
                  </a:lnTo>
                  <a:lnTo>
                    <a:pt x="14330" y="1084316"/>
                  </a:lnTo>
                  <a:cubicBezTo>
                    <a:pt x="14330" y="1083268"/>
                    <a:pt x="14330" y="1082125"/>
                    <a:pt x="14330" y="1080792"/>
                  </a:cubicBezTo>
                  <a:lnTo>
                    <a:pt x="20997" y="1076791"/>
                  </a:lnTo>
                  <a:lnTo>
                    <a:pt x="20997" y="1062599"/>
                  </a:lnTo>
                  <a:lnTo>
                    <a:pt x="27569" y="1058599"/>
                  </a:lnTo>
                  <a:lnTo>
                    <a:pt x="26998" y="1054884"/>
                  </a:lnTo>
                  <a:cubicBezTo>
                    <a:pt x="15949" y="1051074"/>
                    <a:pt x="21664" y="1027452"/>
                    <a:pt x="21759" y="995638"/>
                  </a:cubicBezTo>
                  <a:cubicBezTo>
                    <a:pt x="26008" y="994638"/>
                    <a:pt x="28640" y="990381"/>
                    <a:pt x="27636" y="986123"/>
                  </a:cubicBezTo>
                  <a:cubicBezTo>
                    <a:pt x="27589" y="985932"/>
                    <a:pt x="27536" y="985732"/>
                    <a:pt x="27474" y="985542"/>
                  </a:cubicBezTo>
                  <a:lnTo>
                    <a:pt x="21569" y="981541"/>
                  </a:lnTo>
                  <a:cubicBezTo>
                    <a:pt x="21569" y="980589"/>
                    <a:pt x="21569" y="979446"/>
                    <a:pt x="20902" y="978112"/>
                  </a:cubicBezTo>
                  <a:lnTo>
                    <a:pt x="27379" y="974017"/>
                  </a:lnTo>
                  <a:lnTo>
                    <a:pt x="27379" y="955919"/>
                  </a:lnTo>
                  <a:lnTo>
                    <a:pt x="34046" y="951919"/>
                  </a:lnTo>
                  <a:lnTo>
                    <a:pt x="34046" y="948299"/>
                  </a:lnTo>
                  <a:lnTo>
                    <a:pt x="27569" y="944299"/>
                  </a:lnTo>
                  <a:lnTo>
                    <a:pt x="26998" y="940584"/>
                  </a:lnTo>
                  <a:cubicBezTo>
                    <a:pt x="10424" y="896959"/>
                    <a:pt x="26236" y="833142"/>
                    <a:pt x="20902" y="783041"/>
                  </a:cubicBezTo>
                  <a:lnTo>
                    <a:pt x="30427" y="776944"/>
                  </a:lnTo>
                  <a:lnTo>
                    <a:pt x="37666" y="776944"/>
                  </a:lnTo>
                  <a:cubicBezTo>
                    <a:pt x="50525" y="764371"/>
                    <a:pt x="18044" y="775230"/>
                    <a:pt x="20902" y="764371"/>
                  </a:cubicBezTo>
                  <a:lnTo>
                    <a:pt x="27569" y="760371"/>
                  </a:lnTo>
                  <a:lnTo>
                    <a:pt x="27569" y="719699"/>
                  </a:lnTo>
                  <a:lnTo>
                    <a:pt x="34142" y="715699"/>
                  </a:lnTo>
                  <a:cubicBezTo>
                    <a:pt x="34142" y="705602"/>
                    <a:pt x="16425" y="715699"/>
                    <a:pt x="21473" y="700935"/>
                  </a:cubicBezTo>
                  <a:lnTo>
                    <a:pt x="34046" y="693886"/>
                  </a:lnTo>
                  <a:cubicBezTo>
                    <a:pt x="34046" y="679218"/>
                    <a:pt x="38333" y="679504"/>
                    <a:pt x="21188" y="675598"/>
                  </a:cubicBezTo>
                  <a:cubicBezTo>
                    <a:pt x="23283" y="672836"/>
                    <a:pt x="28617" y="674169"/>
                    <a:pt x="31951" y="672932"/>
                  </a:cubicBezTo>
                  <a:cubicBezTo>
                    <a:pt x="36999" y="668074"/>
                    <a:pt x="32808" y="656739"/>
                    <a:pt x="34046" y="649691"/>
                  </a:cubicBezTo>
                  <a:cubicBezTo>
                    <a:pt x="24998" y="645880"/>
                    <a:pt x="18997" y="641118"/>
                    <a:pt x="20807" y="631307"/>
                  </a:cubicBezTo>
                  <a:lnTo>
                    <a:pt x="26807" y="627973"/>
                  </a:lnTo>
                  <a:cubicBezTo>
                    <a:pt x="27641" y="623135"/>
                    <a:pt x="27896" y="618210"/>
                    <a:pt x="27569" y="613305"/>
                  </a:cubicBezTo>
                  <a:lnTo>
                    <a:pt x="21378" y="609209"/>
                  </a:lnTo>
                  <a:lnTo>
                    <a:pt x="33951" y="601589"/>
                  </a:lnTo>
                  <a:lnTo>
                    <a:pt x="33951" y="590731"/>
                  </a:lnTo>
                  <a:cubicBezTo>
                    <a:pt x="23950" y="585492"/>
                    <a:pt x="27188" y="584825"/>
                    <a:pt x="33094" y="579110"/>
                  </a:cubicBezTo>
                  <a:lnTo>
                    <a:pt x="28331" y="576443"/>
                  </a:lnTo>
                  <a:cubicBezTo>
                    <a:pt x="27421" y="572805"/>
                    <a:pt x="27130" y="569033"/>
                    <a:pt x="27474" y="565299"/>
                  </a:cubicBezTo>
                  <a:lnTo>
                    <a:pt x="33665" y="561298"/>
                  </a:lnTo>
                  <a:cubicBezTo>
                    <a:pt x="33665" y="560251"/>
                    <a:pt x="33665" y="559108"/>
                    <a:pt x="33665" y="557774"/>
                  </a:cubicBezTo>
                  <a:lnTo>
                    <a:pt x="27093" y="553774"/>
                  </a:lnTo>
                  <a:lnTo>
                    <a:pt x="27093" y="546630"/>
                  </a:lnTo>
                  <a:lnTo>
                    <a:pt x="20330" y="542534"/>
                  </a:lnTo>
                  <a:lnTo>
                    <a:pt x="20330" y="502529"/>
                  </a:lnTo>
                  <a:lnTo>
                    <a:pt x="13568" y="498243"/>
                  </a:lnTo>
                  <a:lnTo>
                    <a:pt x="13568" y="469001"/>
                  </a:lnTo>
                  <a:cubicBezTo>
                    <a:pt x="5852" y="466715"/>
                    <a:pt x="7567" y="462810"/>
                    <a:pt x="7281" y="458809"/>
                  </a:cubicBezTo>
                  <a:lnTo>
                    <a:pt x="13282" y="454618"/>
                  </a:lnTo>
                  <a:lnTo>
                    <a:pt x="7567" y="450809"/>
                  </a:lnTo>
                  <a:lnTo>
                    <a:pt x="7567" y="399373"/>
                  </a:lnTo>
                  <a:lnTo>
                    <a:pt x="13853" y="395468"/>
                  </a:lnTo>
                  <a:lnTo>
                    <a:pt x="13853" y="384610"/>
                  </a:lnTo>
                  <a:lnTo>
                    <a:pt x="7472" y="380799"/>
                  </a:lnTo>
                  <a:lnTo>
                    <a:pt x="7472" y="358797"/>
                  </a:lnTo>
                  <a:lnTo>
                    <a:pt x="13472" y="354796"/>
                  </a:lnTo>
                  <a:lnTo>
                    <a:pt x="1566" y="348129"/>
                  </a:lnTo>
                  <a:cubicBezTo>
                    <a:pt x="3471" y="342985"/>
                    <a:pt x="15568" y="349082"/>
                    <a:pt x="13853" y="340509"/>
                  </a:cubicBezTo>
                  <a:lnTo>
                    <a:pt x="7281" y="336509"/>
                  </a:lnTo>
                  <a:lnTo>
                    <a:pt x="7281" y="329174"/>
                  </a:lnTo>
                  <a:lnTo>
                    <a:pt x="13663" y="325364"/>
                  </a:lnTo>
                  <a:lnTo>
                    <a:pt x="13663" y="317935"/>
                  </a:lnTo>
                  <a:cubicBezTo>
                    <a:pt x="-3482" y="279359"/>
                    <a:pt x="12710" y="219827"/>
                    <a:pt x="7281" y="174393"/>
                  </a:cubicBezTo>
                  <a:cubicBezTo>
                    <a:pt x="16235" y="168964"/>
                    <a:pt x="16235" y="168678"/>
                    <a:pt x="7281" y="163534"/>
                  </a:cubicBezTo>
                  <a:lnTo>
                    <a:pt x="7281" y="126577"/>
                  </a:lnTo>
                  <a:lnTo>
                    <a:pt x="13377" y="122767"/>
                  </a:lnTo>
                  <a:lnTo>
                    <a:pt x="13377" y="108194"/>
                  </a:lnTo>
                  <a:lnTo>
                    <a:pt x="7091" y="104479"/>
                  </a:lnTo>
                  <a:lnTo>
                    <a:pt x="13282" y="100669"/>
                  </a:lnTo>
                  <a:lnTo>
                    <a:pt x="13282" y="89620"/>
                  </a:lnTo>
                  <a:cubicBezTo>
                    <a:pt x="-5768" y="81715"/>
                    <a:pt x="25188" y="80095"/>
                    <a:pt x="7281" y="70570"/>
                  </a:cubicBezTo>
                  <a:lnTo>
                    <a:pt x="7281" y="24374"/>
                  </a:lnTo>
                  <a:lnTo>
                    <a:pt x="709" y="20183"/>
                  </a:lnTo>
                  <a:close/>
                  <a:moveTo>
                    <a:pt x="150061" y="1747352"/>
                  </a:moveTo>
                  <a:cubicBezTo>
                    <a:pt x="146251" y="1744780"/>
                    <a:pt x="139679" y="1746780"/>
                    <a:pt x="135011" y="1746209"/>
                  </a:cubicBezTo>
                  <a:cubicBezTo>
                    <a:pt x="130249" y="1749828"/>
                    <a:pt x="130249" y="1749828"/>
                    <a:pt x="135011" y="1753542"/>
                  </a:cubicBezTo>
                  <a:lnTo>
                    <a:pt x="142346" y="1753542"/>
                  </a:lnTo>
                  <a:cubicBezTo>
                    <a:pt x="143679" y="1751923"/>
                    <a:pt x="151871" y="1749542"/>
                    <a:pt x="150537" y="1747352"/>
                  </a:cubicBezTo>
                  <a:close/>
                  <a:moveTo>
                    <a:pt x="426286" y="2071678"/>
                  </a:moveTo>
                  <a:cubicBezTo>
                    <a:pt x="425714" y="2071202"/>
                    <a:pt x="424476" y="2070439"/>
                    <a:pt x="424190" y="2070535"/>
                  </a:cubicBezTo>
                  <a:cubicBezTo>
                    <a:pt x="416856" y="2073107"/>
                    <a:pt x="428667" y="2075583"/>
                    <a:pt x="426572" y="2071678"/>
                  </a:cubicBezTo>
                  <a:close/>
                  <a:moveTo>
                    <a:pt x="49763" y="1462649"/>
                  </a:moveTo>
                  <a:cubicBezTo>
                    <a:pt x="65814" y="1469698"/>
                    <a:pt x="84437" y="1467355"/>
                    <a:pt x="98245" y="1456553"/>
                  </a:cubicBezTo>
                  <a:cubicBezTo>
                    <a:pt x="80433" y="1447790"/>
                    <a:pt x="62336" y="1457124"/>
                    <a:pt x="42809" y="1455029"/>
                  </a:cubicBezTo>
                  <a:cubicBezTo>
                    <a:pt x="37380" y="1460268"/>
                    <a:pt x="38904" y="1461792"/>
                    <a:pt x="49763" y="1462649"/>
                  </a:cubicBezTo>
                  <a:close/>
                  <a:moveTo>
                    <a:pt x="60526" y="1405499"/>
                  </a:moveTo>
                  <a:cubicBezTo>
                    <a:pt x="63193" y="1407309"/>
                    <a:pt x="66146" y="1408928"/>
                    <a:pt x="68622" y="1410452"/>
                  </a:cubicBezTo>
                  <a:cubicBezTo>
                    <a:pt x="74518" y="1410957"/>
                    <a:pt x="80374" y="1409109"/>
                    <a:pt x="84910" y="1405308"/>
                  </a:cubicBezTo>
                  <a:cubicBezTo>
                    <a:pt x="80624" y="1402356"/>
                    <a:pt x="63479" y="1401308"/>
                    <a:pt x="60907" y="1405499"/>
                  </a:cubicBezTo>
                  <a:close/>
                  <a:moveTo>
                    <a:pt x="101388" y="1446933"/>
                  </a:moveTo>
                  <a:cubicBezTo>
                    <a:pt x="112723" y="1445028"/>
                    <a:pt x="122534" y="1454458"/>
                    <a:pt x="131678" y="1448838"/>
                  </a:cubicBezTo>
                  <a:lnTo>
                    <a:pt x="131678" y="1438074"/>
                  </a:lnTo>
                  <a:cubicBezTo>
                    <a:pt x="127201" y="1434074"/>
                    <a:pt x="115485" y="1438646"/>
                    <a:pt x="109675" y="1433122"/>
                  </a:cubicBezTo>
                  <a:cubicBezTo>
                    <a:pt x="105698" y="1434055"/>
                    <a:pt x="101985" y="1435875"/>
                    <a:pt x="98816" y="1438456"/>
                  </a:cubicBezTo>
                  <a:cubicBezTo>
                    <a:pt x="100340" y="1441599"/>
                    <a:pt x="97388" y="1444837"/>
                    <a:pt x="101769" y="1447314"/>
                  </a:cubicBezTo>
                  <a:close/>
                  <a:moveTo>
                    <a:pt x="95578" y="1484176"/>
                  </a:moveTo>
                  <a:lnTo>
                    <a:pt x="89672" y="1480461"/>
                  </a:lnTo>
                  <a:lnTo>
                    <a:pt x="75671" y="1480461"/>
                  </a:lnTo>
                  <a:lnTo>
                    <a:pt x="67003" y="1485604"/>
                  </a:lnTo>
                  <a:cubicBezTo>
                    <a:pt x="73194" y="1493796"/>
                    <a:pt x="86053" y="1491129"/>
                    <a:pt x="95578" y="1491510"/>
                  </a:cubicBezTo>
                  <a:cubicBezTo>
                    <a:pt x="100436" y="1488081"/>
                    <a:pt x="100340" y="1487224"/>
                    <a:pt x="95959" y="1484557"/>
                  </a:cubicBezTo>
                  <a:close/>
                  <a:moveTo>
                    <a:pt x="125391" y="1681724"/>
                  </a:moveTo>
                  <a:lnTo>
                    <a:pt x="125391" y="1674485"/>
                  </a:lnTo>
                  <a:cubicBezTo>
                    <a:pt x="120057" y="1671913"/>
                    <a:pt x="114152" y="1672961"/>
                    <a:pt x="109389" y="1669151"/>
                  </a:cubicBezTo>
                  <a:cubicBezTo>
                    <a:pt x="85291" y="1674580"/>
                    <a:pt x="57764" y="1679914"/>
                    <a:pt x="33951" y="1685248"/>
                  </a:cubicBezTo>
                  <a:cubicBezTo>
                    <a:pt x="33951" y="1686487"/>
                    <a:pt x="33951" y="1687630"/>
                    <a:pt x="33475" y="1688963"/>
                  </a:cubicBezTo>
                  <a:lnTo>
                    <a:pt x="39857" y="1692868"/>
                  </a:lnTo>
                  <a:lnTo>
                    <a:pt x="33570" y="1696678"/>
                  </a:lnTo>
                  <a:lnTo>
                    <a:pt x="33570" y="1700298"/>
                  </a:lnTo>
                  <a:cubicBezTo>
                    <a:pt x="46627" y="1707842"/>
                    <a:pt x="61697" y="1711175"/>
                    <a:pt x="76718" y="1709823"/>
                  </a:cubicBezTo>
                  <a:lnTo>
                    <a:pt x="86243" y="1703632"/>
                  </a:lnTo>
                  <a:cubicBezTo>
                    <a:pt x="86243" y="1702869"/>
                    <a:pt x="85100" y="1700107"/>
                    <a:pt x="90339" y="1698774"/>
                  </a:cubicBezTo>
                  <a:cubicBezTo>
                    <a:pt x="95850" y="1698888"/>
                    <a:pt x="101220" y="1697031"/>
                    <a:pt x="105484" y="1693535"/>
                  </a:cubicBezTo>
                  <a:cubicBezTo>
                    <a:pt x="105484" y="1692392"/>
                    <a:pt x="105484" y="1691154"/>
                    <a:pt x="105484" y="1689725"/>
                  </a:cubicBezTo>
                  <a:cubicBezTo>
                    <a:pt x="110913" y="1684105"/>
                    <a:pt x="119771" y="1684391"/>
                    <a:pt x="125391" y="1681724"/>
                  </a:cubicBezTo>
                  <a:close/>
                  <a:moveTo>
                    <a:pt x="135392" y="1691249"/>
                  </a:moveTo>
                  <a:lnTo>
                    <a:pt x="128153" y="1691249"/>
                  </a:lnTo>
                  <a:cubicBezTo>
                    <a:pt x="124248" y="1694583"/>
                    <a:pt x="113675" y="1696583"/>
                    <a:pt x="122343" y="1702489"/>
                  </a:cubicBezTo>
                  <a:lnTo>
                    <a:pt x="128534" y="1698679"/>
                  </a:lnTo>
                  <a:cubicBezTo>
                    <a:pt x="134249" y="1699536"/>
                    <a:pt x="144155" y="1695536"/>
                    <a:pt x="135488" y="1691249"/>
                  </a:cubicBezTo>
                  <a:close/>
                  <a:moveTo>
                    <a:pt x="164729" y="1679152"/>
                  </a:moveTo>
                  <a:cubicBezTo>
                    <a:pt x="164729" y="1678200"/>
                    <a:pt x="162443" y="1677438"/>
                    <a:pt x="161205" y="1676581"/>
                  </a:cubicBezTo>
                  <a:lnTo>
                    <a:pt x="142155" y="1676581"/>
                  </a:lnTo>
                  <a:cubicBezTo>
                    <a:pt x="133392" y="1682010"/>
                    <a:pt x="144155" y="1684391"/>
                    <a:pt x="148061" y="1687630"/>
                  </a:cubicBezTo>
                  <a:cubicBezTo>
                    <a:pt x="153680" y="1687820"/>
                    <a:pt x="164920" y="1685058"/>
                    <a:pt x="164729" y="1678771"/>
                  </a:cubicBezTo>
                  <a:close/>
                  <a:moveTo>
                    <a:pt x="312748" y="792089"/>
                  </a:moveTo>
                  <a:cubicBezTo>
                    <a:pt x="308271" y="794756"/>
                    <a:pt x="308271" y="795613"/>
                    <a:pt x="312748" y="799519"/>
                  </a:cubicBezTo>
                  <a:lnTo>
                    <a:pt x="319987" y="799519"/>
                  </a:lnTo>
                  <a:cubicBezTo>
                    <a:pt x="323702" y="796280"/>
                    <a:pt x="334274" y="794089"/>
                    <a:pt x="325892" y="788375"/>
                  </a:cubicBezTo>
                  <a:lnTo>
                    <a:pt x="318653" y="788375"/>
                  </a:lnTo>
                  <a:close/>
                  <a:moveTo>
                    <a:pt x="329131" y="668264"/>
                  </a:moveTo>
                  <a:cubicBezTo>
                    <a:pt x="325154" y="665597"/>
                    <a:pt x="319963" y="665597"/>
                    <a:pt x="315986" y="668264"/>
                  </a:cubicBezTo>
                  <a:cubicBezTo>
                    <a:pt x="319963" y="670931"/>
                    <a:pt x="325154" y="670931"/>
                    <a:pt x="329131" y="668264"/>
                  </a:cubicBezTo>
                  <a:close/>
                  <a:moveTo>
                    <a:pt x="306938" y="850668"/>
                  </a:moveTo>
                  <a:lnTo>
                    <a:pt x="290174" y="860193"/>
                  </a:lnTo>
                  <a:lnTo>
                    <a:pt x="290174" y="863908"/>
                  </a:lnTo>
                  <a:cubicBezTo>
                    <a:pt x="299525" y="871594"/>
                    <a:pt x="313059" y="871385"/>
                    <a:pt x="322178" y="863432"/>
                  </a:cubicBezTo>
                  <a:cubicBezTo>
                    <a:pt x="306938" y="859145"/>
                    <a:pt x="341228" y="850382"/>
                    <a:pt x="306938" y="850668"/>
                  </a:cubicBezTo>
                  <a:close/>
                  <a:moveTo>
                    <a:pt x="280363" y="935441"/>
                  </a:moveTo>
                  <a:cubicBezTo>
                    <a:pt x="269885" y="943060"/>
                    <a:pt x="254264" y="935441"/>
                    <a:pt x="244454" y="944966"/>
                  </a:cubicBezTo>
                  <a:cubicBezTo>
                    <a:pt x="269409" y="955824"/>
                    <a:pt x="303794" y="951538"/>
                    <a:pt x="329036" y="944966"/>
                  </a:cubicBezTo>
                  <a:cubicBezTo>
                    <a:pt x="330655" y="925534"/>
                    <a:pt x="292269" y="939346"/>
                    <a:pt x="279887" y="935441"/>
                  </a:cubicBezTo>
                  <a:close/>
                  <a:moveTo>
                    <a:pt x="363230" y="829999"/>
                  </a:moveTo>
                  <a:cubicBezTo>
                    <a:pt x="359516" y="837619"/>
                    <a:pt x="365897" y="840476"/>
                    <a:pt x="372755" y="839524"/>
                  </a:cubicBezTo>
                  <a:cubicBezTo>
                    <a:pt x="377242" y="842457"/>
                    <a:pt x="382073" y="844819"/>
                    <a:pt x="387138" y="846572"/>
                  </a:cubicBezTo>
                  <a:cubicBezTo>
                    <a:pt x="396092" y="842667"/>
                    <a:pt x="438764" y="840191"/>
                    <a:pt x="413141" y="828189"/>
                  </a:cubicBezTo>
                  <a:cubicBezTo>
                    <a:pt x="394853" y="829713"/>
                    <a:pt x="377994" y="826569"/>
                    <a:pt x="362754" y="829999"/>
                  </a:cubicBezTo>
                  <a:close/>
                  <a:moveTo>
                    <a:pt x="363230" y="775706"/>
                  </a:moveTo>
                  <a:lnTo>
                    <a:pt x="371136" y="780659"/>
                  </a:lnTo>
                  <a:cubicBezTo>
                    <a:pt x="380661" y="779993"/>
                    <a:pt x="412475" y="784088"/>
                    <a:pt x="392663" y="773325"/>
                  </a:cubicBezTo>
                  <a:cubicBezTo>
                    <a:pt x="383138" y="774944"/>
                    <a:pt x="368850" y="769801"/>
                    <a:pt x="363040" y="775706"/>
                  </a:cubicBezTo>
                  <a:close/>
                  <a:moveTo>
                    <a:pt x="411713" y="953442"/>
                  </a:moveTo>
                  <a:cubicBezTo>
                    <a:pt x="412475" y="953442"/>
                    <a:pt x="413237" y="952681"/>
                    <a:pt x="414284" y="952014"/>
                  </a:cubicBezTo>
                  <a:cubicBezTo>
                    <a:pt x="405902" y="948013"/>
                    <a:pt x="401140" y="942489"/>
                    <a:pt x="390567" y="942489"/>
                  </a:cubicBezTo>
                  <a:lnTo>
                    <a:pt x="380090" y="950014"/>
                  </a:lnTo>
                  <a:cubicBezTo>
                    <a:pt x="370565" y="950014"/>
                    <a:pt x="365421" y="951252"/>
                    <a:pt x="357801" y="946109"/>
                  </a:cubicBezTo>
                  <a:lnTo>
                    <a:pt x="354753" y="950776"/>
                  </a:lnTo>
                  <a:cubicBezTo>
                    <a:pt x="357801" y="953709"/>
                    <a:pt x="361533" y="955843"/>
                    <a:pt x="365612" y="956967"/>
                  </a:cubicBezTo>
                  <a:cubicBezTo>
                    <a:pt x="379137" y="950490"/>
                    <a:pt x="396568" y="955348"/>
                    <a:pt x="411713" y="953442"/>
                  </a:cubicBezTo>
                  <a:close/>
                  <a:moveTo>
                    <a:pt x="373613" y="969921"/>
                  </a:moveTo>
                  <a:cubicBezTo>
                    <a:pt x="370946" y="968016"/>
                    <a:pt x="368088" y="966206"/>
                    <a:pt x="366183" y="964968"/>
                  </a:cubicBezTo>
                  <a:lnTo>
                    <a:pt x="345133" y="964968"/>
                  </a:lnTo>
                  <a:cubicBezTo>
                    <a:pt x="340561" y="968778"/>
                    <a:pt x="340561" y="968778"/>
                    <a:pt x="345133" y="972302"/>
                  </a:cubicBezTo>
                  <a:cubicBezTo>
                    <a:pt x="354563" y="970683"/>
                    <a:pt x="368850" y="975826"/>
                    <a:pt x="373613" y="969921"/>
                  </a:cubicBezTo>
                  <a:close/>
                  <a:moveTo>
                    <a:pt x="433144" y="910199"/>
                  </a:moveTo>
                  <a:cubicBezTo>
                    <a:pt x="448098" y="913247"/>
                    <a:pt x="448479" y="918105"/>
                    <a:pt x="459147" y="905246"/>
                  </a:cubicBezTo>
                  <a:cubicBezTo>
                    <a:pt x="463243" y="891435"/>
                    <a:pt x="431334" y="905246"/>
                    <a:pt x="424286" y="895721"/>
                  </a:cubicBezTo>
                  <a:cubicBezTo>
                    <a:pt x="404474" y="905246"/>
                    <a:pt x="379899" y="891911"/>
                    <a:pt x="361897" y="908485"/>
                  </a:cubicBezTo>
                  <a:cubicBezTo>
                    <a:pt x="383138" y="921629"/>
                    <a:pt x="409331" y="907246"/>
                    <a:pt x="433144" y="910199"/>
                  </a:cubicBezTo>
                  <a:close/>
                  <a:moveTo>
                    <a:pt x="350943" y="858574"/>
                  </a:moveTo>
                  <a:cubicBezTo>
                    <a:pt x="343799" y="859241"/>
                    <a:pt x="335894" y="856669"/>
                    <a:pt x="329321" y="860288"/>
                  </a:cubicBezTo>
                  <a:lnTo>
                    <a:pt x="329321" y="863908"/>
                  </a:lnTo>
                  <a:cubicBezTo>
                    <a:pt x="348529" y="871928"/>
                    <a:pt x="370400" y="870375"/>
                    <a:pt x="388281" y="859717"/>
                  </a:cubicBezTo>
                  <a:cubicBezTo>
                    <a:pt x="388281" y="855050"/>
                    <a:pt x="382185" y="853430"/>
                    <a:pt x="379328" y="851239"/>
                  </a:cubicBezTo>
                  <a:cubicBezTo>
                    <a:pt x="374188" y="850582"/>
                    <a:pt x="368990" y="851878"/>
                    <a:pt x="364754" y="854859"/>
                  </a:cubicBezTo>
                  <a:cubicBezTo>
                    <a:pt x="357801" y="853049"/>
                    <a:pt x="355706" y="857145"/>
                    <a:pt x="350943" y="858098"/>
                  </a:cubicBezTo>
                  <a:close/>
                  <a:moveTo>
                    <a:pt x="267980" y="1028785"/>
                  </a:moveTo>
                  <a:cubicBezTo>
                    <a:pt x="264361" y="1027833"/>
                    <a:pt x="260360" y="1032310"/>
                    <a:pt x="256931" y="1033453"/>
                  </a:cubicBezTo>
                  <a:lnTo>
                    <a:pt x="256931" y="1037453"/>
                  </a:lnTo>
                  <a:lnTo>
                    <a:pt x="250073" y="1040882"/>
                  </a:lnTo>
                  <a:cubicBezTo>
                    <a:pt x="256931" y="1045168"/>
                    <a:pt x="264266" y="1040882"/>
                    <a:pt x="269981" y="1037548"/>
                  </a:cubicBezTo>
                  <a:cubicBezTo>
                    <a:pt x="268838" y="1034024"/>
                    <a:pt x="272076" y="1029928"/>
                    <a:pt x="267980" y="1028309"/>
                  </a:cubicBezTo>
                  <a:close/>
                  <a:moveTo>
                    <a:pt x="286459" y="969064"/>
                  </a:moveTo>
                  <a:lnTo>
                    <a:pt x="293317" y="969064"/>
                  </a:lnTo>
                  <a:lnTo>
                    <a:pt x="299222" y="976493"/>
                  </a:lnTo>
                  <a:cubicBezTo>
                    <a:pt x="305007" y="976998"/>
                    <a:pt x="310835" y="976350"/>
                    <a:pt x="316367" y="974588"/>
                  </a:cubicBezTo>
                  <a:cubicBezTo>
                    <a:pt x="313415" y="972112"/>
                    <a:pt x="319415" y="968397"/>
                    <a:pt x="312748" y="965063"/>
                  </a:cubicBezTo>
                  <a:cubicBezTo>
                    <a:pt x="303794" y="965063"/>
                    <a:pt x="296365" y="959348"/>
                    <a:pt x="286745" y="961348"/>
                  </a:cubicBezTo>
                  <a:cubicBezTo>
                    <a:pt x="282077" y="964777"/>
                    <a:pt x="282077" y="964777"/>
                    <a:pt x="286459" y="968587"/>
                  </a:cubicBezTo>
                  <a:close/>
                  <a:moveTo>
                    <a:pt x="315034" y="992400"/>
                  </a:moveTo>
                  <a:cubicBezTo>
                    <a:pt x="312662" y="990599"/>
                    <a:pt x="310181" y="988943"/>
                    <a:pt x="307604" y="987447"/>
                  </a:cubicBezTo>
                  <a:cubicBezTo>
                    <a:pt x="302937" y="987447"/>
                    <a:pt x="299413" y="987447"/>
                    <a:pt x="297413" y="988971"/>
                  </a:cubicBezTo>
                  <a:cubicBezTo>
                    <a:pt x="287888" y="1001067"/>
                    <a:pt x="321511" y="1001830"/>
                    <a:pt x="314748" y="991924"/>
                  </a:cubicBezTo>
                  <a:close/>
                  <a:moveTo>
                    <a:pt x="315034" y="1037739"/>
                  </a:moveTo>
                  <a:cubicBezTo>
                    <a:pt x="306987" y="1033529"/>
                    <a:pt x="297190" y="1034624"/>
                    <a:pt x="290269" y="1040501"/>
                  </a:cubicBezTo>
                  <a:cubicBezTo>
                    <a:pt x="298469" y="1044616"/>
                    <a:pt x="308346" y="1043330"/>
                    <a:pt x="315224" y="1037263"/>
                  </a:cubicBezTo>
                  <a:close/>
                  <a:moveTo>
                    <a:pt x="351705" y="1112891"/>
                  </a:moveTo>
                  <a:cubicBezTo>
                    <a:pt x="344466" y="1114224"/>
                    <a:pt x="307128" y="1107557"/>
                    <a:pt x="319130" y="1120130"/>
                  </a:cubicBezTo>
                  <a:cubicBezTo>
                    <a:pt x="323797" y="1119749"/>
                    <a:pt x="362564" y="1116034"/>
                    <a:pt x="351896" y="1112415"/>
                  </a:cubicBezTo>
                  <a:close/>
                  <a:moveTo>
                    <a:pt x="417713" y="1068600"/>
                  </a:moveTo>
                  <a:cubicBezTo>
                    <a:pt x="388376" y="1071648"/>
                    <a:pt x="356658" y="1052503"/>
                    <a:pt x="329512" y="1066409"/>
                  </a:cubicBezTo>
                  <a:cubicBezTo>
                    <a:pt x="341513" y="1078316"/>
                    <a:pt x="360944" y="1067076"/>
                    <a:pt x="374089" y="1076601"/>
                  </a:cubicBezTo>
                  <a:cubicBezTo>
                    <a:pt x="385709" y="1072696"/>
                    <a:pt x="393139" y="1082697"/>
                    <a:pt x="404950" y="1079363"/>
                  </a:cubicBezTo>
                  <a:cubicBezTo>
                    <a:pt x="408665" y="1075458"/>
                    <a:pt x="424952" y="1071553"/>
                    <a:pt x="417904" y="1068124"/>
                  </a:cubicBezTo>
                  <a:close/>
                  <a:moveTo>
                    <a:pt x="417713" y="1028309"/>
                  </a:moveTo>
                  <a:cubicBezTo>
                    <a:pt x="399954" y="1028166"/>
                    <a:pt x="382298" y="1025604"/>
                    <a:pt x="365231" y="1020689"/>
                  </a:cubicBezTo>
                  <a:cubicBezTo>
                    <a:pt x="359611" y="1022023"/>
                    <a:pt x="343418" y="1016879"/>
                    <a:pt x="342180" y="1024785"/>
                  </a:cubicBezTo>
                  <a:cubicBezTo>
                    <a:pt x="342180" y="1026023"/>
                    <a:pt x="341513" y="1027071"/>
                    <a:pt x="338561" y="1028023"/>
                  </a:cubicBezTo>
                  <a:cubicBezTo>
                    <a:pt x="295793" y="1029642"/>
                    <a:pt x="351134" y="1043168"/>
                    <a:pt x="365040" y="1039073"/>
                  </a:cubicBezTo>
                  <a:cubicBezTo>
                    <a:pt x="382661" y="1027928"/>
                    <a:pt x="403997" y="1048598"/>
                    <a:pt x="420857" y="1033643"/>
                  </a:cubicBezTo>
                  <a:cubicBezTo>
                    <a:pt x="421238" y="1031452"/>
                    <a:pt x="422476" y="1029548"/>
                    <a:pt x="417809" y="1027833"/>
                  </a:cubicBezTo>
                  <a:close/>
                  <a:moveTo>
                    <a:pt x="385519" y="1016975"/>
                  </a:moveTo>
                  <a:lnTo>
                    <a:pt x="413046" y="1016975"/>
                  </a:lnTo>
                  <a:cubicBezTo>
                    <a:pt x="421523" y="998972"/>
                    <a:pt x="391329" y="1007926"/>
                    <a:pt x="381614" y="1005925"/>
                  </a:cubicBezTo>
                  <a:cubicBezTo>
                    <a:pt x="376375" y="1005925"/>
                    <a:pt x="376375" y="1005925"/>
                    <a:pt x="375041" y="1010592"/>
                  </a:cubicBezTo>
                  <a:cubicBezTo>
                    <a:pt x="378135" y="1013250"/>
                    <a:pt x="381730" y="1015260"/>
                    <a:pt x="385614" y="1016498"/>
                  </a:cubicBezTo>
                  <a:close/>
                  <a:moveTo>
                    <a:pt x="444002" y="972778"/>
                  </a:moveTo>
                  <a:lnTo>
                    <a:pt x="453527" y="967635"/>
                  </a:lnTo>
                  <a:cubicBezTo>
                    <a:pt x="454575" y="949918"/>
                    <a:pt x="390758" y="971159"/>
                    <a:pt x="381804" y="975160"/>
                  </a:cubicBezTo>
                  <a:lnTo>
                    <a:pt x="381804" y="985732"/>
                  </a:lnTo>
                  <a:cubicBezTo>
                    <a:pt x="377899" y="988780"/>
                    <a:pt x="368660" y="986685"/>
                    <a:pt x="365993" y="990876"/>
                  </a:cubicBezTo>
                  <a:cubicBezTo>
                    <a:pt x="361421" y="990876"/>
                    <a:pt x="351515" y="993067"/>
                    <a:pt x="350181" y="997353"/>
                  </a:cubicBezTo>
                  <a:cubicBezTo>
                    <a:pt x="361325" y="998972"/>
                    <a:pt x="374279" y="999639"/>
                    <a:pt x="385328" y="1002210"/>
                  </a:cubicBezTo>
                  <a:cubicBezTo>
                    <a:pt x="393425" y="995733"/>
                    <a:pt x="407331" y="995067"/>
                    <a:pt x="414475" y="989256"/>
                  </a:cubicBezTo>
                  <a:lnTo>
                    <a:pt x="408665" y="985637"/>
                  </a:lnTo>
                  <a:cubicBezTo>
                    <a:pt x="414856" y="983256"/>
                    <a:pt x="413237" y="979827"/>
                    <a:pt x="418190" y="976112"/>
                  </a:cubicBezTo>
                  <a:cubicBezTo>
                    <a:pt x="426953" y="976112"/>
                    <a:pt x="434477" y="970302"/>
                    <a:pt x="444098" y="972302"/>
                  </a:cubicBezTo>
                  <a:close/>
                  <a:moveTo>
                    <a:pt x="467053" y="1011450"/>
                  </a:moveTo>
                  <a:cubicBezTo>
                    <a:pt x="460792" y="1008593"/>
                    <a:pt x="453597" y="1008593"/>
                    <a:pt x="447336" y="1011450"/>
                  </a:cubicBezTo>
                  <a:cubicBezTo>
                    <a:pt x="447336" y="1014879"/>
                    <a:pt x="446193" y="1020975"/>
                    <a:pt x="451527" y="1020023"/>
                  </a:cubicBezTo>
                  <a:cubicBezTo>
                    <a:pt x="455432" y="1016308"/>
                    <a:pt x="463148" y="1017736"/>
                    <a:pt x="467053" y="1014974"/>
                  </a:cubicBezTo>
                  <a:close/>
                  <a:moveTo>
                    <a:pt x="516202" y="887625"/>
                  </a:moveTo>
                  <a:cubicBezTo>
                    <a:pt x="515432" y="887853"/>
                    <a:pt x="514718" y="888244"/>
                    <a:pt x="514106" y="888768"/>
                  </a:cubicBezTo>
                  <a:cubicBezTo>
                    <a:pt x="512106" y="892673"/>
                    <a:pt x="523917" y="890197"/>
                    <a:pt x="516488" y="887625"/>
                  </a:cubicBezTo>
                  <a:close/>
                  <a:moveTo>
                    <a:pt x="535252" y="942774"/>
                  </a:moveTo>
                  <a:lnTo>
                    <a:pt x="522965" y="942774"/>
                  </a:lnTo>
                  <a:cubicBezTo>
                    <a:pt x="518297" y="946585"/>
                    <a:pt x="518297" y="946585"/>
                    <a:pt x="522965" y="950204"/>
                  </a:cubicBezTo>
                  <a:lnTo>
                    <a:pt x="536109" y="950204"/>
                  </a:lnTo>
                  <a:cubicBezTo>
                    <a:pt x="540776" y="946394"/>
                    <a:pt x="540776" y="946394"/>
                    <a:pt x="535538" y="942774"/>
                  </a:cubicBezTo>
                  <a:close/>
                  <a:moveTo>
                    <a:pt x="552016" y="929916"/>
                  </a:moveTo>
                  <a:cubicBezTo>
                    <a:pt x="552016" y="928201"/>
                    <a:pt x="553254" y="926296"/>
                    <a:pt x="547920" y="924391"/>
                  </a:cubicBezTo>
                  <a:cubicBezTo>
                    <a:pt x="541919" y="925820"/>
                    <a:pt x="533347" y="922010"/>
                    <a:pt x="526108" y="926010"/>
                  </a:cubicBezTo>
                  <a:cubicBezTo>
                    <a:pt x="533823" y="928011"/>
                    <a:pt x="545063" y="934678"/>
                    <a:pt x="552587" y="929916"/>
                  </a:cubicBezTo>
                  <a:close/>
                  <a:moveTo>
                    <a:pt x="565351" y="2192074"/>
                  </a:moveTo>
                  <a:cubicBezTo>
                    <a:pt x="553921" y="2192074"/>
                    <a:pt x="563541" y="2197026"/>
                    <a:pt x="567827" y="2199503"/>
                  </a:cubicBezTo>
                  <a:lnTo>
                    <a:pt x="575257" y="2199503"/>
                  </a:lnTo>
                  <a:cubicBezTo>
                    <a:pt x="585258" y="2192931"/>
                    <a:pt x="571066" y="2191312"/>
                    <a:pt x="565922" y="2192074"/>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442" name="Google Shape;442;p21"/>
            <p:cNvSpPr/>
            <p:nvPr/>
          </p:nvSpPr>
          <p:spPr>
            <a:xfrm>
              <a:off x="1296395" y="3407657"/>
              <a:ext cx="391208" cy="3453115"/>
            </a:xfrm>
            <a:custGeom>
              <a:rect b="b" l="l" r="r" t="t"/>
              <a:pathLst>
                <a:path extrusionOk="0" h="2317527" w="592740">
                  <a:moveTo>
                    <a:pt x="579067" y="2316946"/>
                  </a:moveTo>
                  <a:lnTo>
                    <a:pt x="7567" y="2316946"/>
                  </a:lnTo>
                  <a:lnTo>
                    <a:pt x="7567" y="2304088"/>
                  </a:lnTo>
                  <a:lnTo>
                    <a:pt x="995" y="2300087"/>
                  </a:lnTo>
                  <a:cubicBezTo>
                    <a:pt x="995" y="2298849"/>
                    <a:pt x="995" y="2297610"/>
                    <a:pt x="995" y="2296563"/>
                  </a:cubicBezTo>
                  <a:lnTo>
                    <a:pt x="6805" y="2292848"/>
                  </a:lnTo>
                  <a:lnTo>
                    <a:pt x="6805" y="2285324"/>
                  </a:lnTo>
                  <a:lnTo>
                    <a:pt x="1852" y="2282561"/>
                  </a:lnTo>
                  <a:cubicBezTo>
                    <a:pt x="14330" y="2255986"/>
                    <a:pt x="3376" y="2215886"/>
                    <a:pt x="6900" y="2182549"/>
                  </a:cubicBezTo>
                  <a:lnTo>
                    <a:pt x="995" y="2178739"/>
                  </a:lnTo>
                  <a:cubicBezTo>
                    <a:pt x="995" y="2177691"/>
                    <a:pt x="995" y="2176548"/>
                    <a:pt x="995" y="2175214"/>
                  </a:cubicBezTo>
                  <a:lnTo>
                    <a:pt x="7567" y="2171309"/>
                  </a:lnTo>
                  <a:lnTo>
                    <a:pt x="7567" y="2101396"/>
                  </a:lnTo>
                  <a:lnTo>
                    <a:pt x="1185" y="2097585"/>
                  </a:lnTo>
                  <a:lnTo>
                    <a:pt x="1185" y="2023862"/>
                  </a:lnTo>
                  <a:cubicBezTo>
                    <a:pt x="13472" y="2019004"/>
                    <a:pt x="5471" y="2001097"/>
                    <a:pt x="7567" y="1990811"/>
                  </a:cubicBezTo>
                  <a:lnTo>
                    <a:pt x="2233" y="1987762"/>
                  </a:lnTo>
                  <a:cubicBezTo>
                    <a:pt x="15568" y="1939471"/>
                    <a:pt x="3090" y="1876511"/>
                    <a:pt x="7186" y="1821837"/>
                  </a:cubicBezTo>
                  <a:lnTo>
                    <a:pt x="13949" y="1817551"/>
                  </a:lnTo>
                  <a:lnTo>
                    <a:pt x="13949" y="1758686"/>
                  </a:lnTo>
                  <a:lnTo>
                    <a:pt x="7662" y="1754876"/>
                  </a:lnTo>
                  <a:lnTo>
                    <a:pt x="7662" y="1751352"/>
                  </a:lnTo>
                  <a:lnTo>
                    <a:pt x="14044" y="1747447"/>
                  </a:lnTo>
                  <a:lnTo>
                    <a:pt x="14044" y="1718110"/>
                  </a:lnTo>
                  <a:lnTo>
                    <a:pt x="8043" y="1714204"/>
                  </a:lnTo>
                  <a:cubicBezTo>
                    <a:pt x="18711" y="1710585"/>
                    <a:pt x="12710" y="1698202"/>
                    <a:pt x="14139" y="1689154"/>
                  </a:cubicBezTo>
                  <a:lnTo>
                    <a:pt x="20045" y="1685058"/>
                  </a:lnTo>
                  <a:cubicBezTo>
                    <a:pt x="20045" y="1684201"/>
                    <a:pt x="20521" y="1683058"/>
                    <a:pt x="20807" y="1681629"/>
                  </a:cubicBezTo>
                  <a:lnTo>
                    <a:pt x="14330" y="1677533"/>
                  </a:lnTo>
                  <a:lnTo>
                    <a:pt x="14330" y="1622574"/>
                  </a:lnTo>
                  <a:lnTo>
                    <a:pt x="7757" y="1618573"/>
                  </a:lnTo>
                  <a:lnTo>
                    <a:pt x="14330" y="1614573"/>
                  </a:lnTo>
                  <a:lnTo>
                    <a:pt x="14330" y="1559518"/>
                  </a:lnTo>
                  <a:cubicBezTo>
                    <a:pt x="24521" y="1556661"/>
                    <a:pt x="19759" y="1545231"/>
                    <a:pt x="20711" y="1537515"/>
                  </a:cubicBezTo>
                  <a:cubicBezTo>
                    <a:pt x="17949" y="1535706"/>
                    <a:pt x="15377" y="1535325"/>
                    <a:pt x="14234" y="1532848"/>
                  </a:cubicBezTo>
                  <a:cubicBezTo>
                    <a:pt x="19473" y="1451981"/>
                    <a:pt x="3757" y="1358541"/>
                    <a:pt x="19949" y="1283675"/>
                  </a:cubicBezTo>
                  <a:cubicBezTo>
                    <a:pt x="22140" y="1268339"/>
                    <a:pt x="19949" y="1251765"/>
                    <a:pt x="20711" y="1236050"/>
                  </a:cubicBezTo>
                  <a:lnTo>
                    <a:pt x="14425" y="1231954"/>
                  </a:lnTo>
                  <a:lnTo>
                    <a:pt x="14425" y="1213665"/>
                  </a:lnTo>
                  <a:lnTo>
                    <a:pt x="20711" y="1209856"/>
                  </a:lnTo>
                  <a:lnTo>
                    <a:pt x="20711" y="1202521"/>
                  </a:lnTo>
                  <a:lnTo>
                    <a:pt x="14330" y="1198711"/>
                  </a:lnTo>
                  <a:lnTo>
                    <a:pt x="14330" y="1135846"/>
                  </a:lnTo>
                  <a:lnTo>
                    <a:pt x="20426" y="1131941"/>
                  </a:lnTo>
                  <a:cubicBezTo>
                    <a:pt x="13377" y="1129846"/>
                    <a:pt x="13949" y="1124131"/>
                    <a:pt x="14139" y="1118320"/>
                  </a:cubicBezTo>
                  <a:cubicBezTo>
                    <a:pt x="24902" y="1111748"/>
                    <a:pt x="21283" y="1107557"/>
                    <a:pt x="9472" y="1107748"/>
                  </a:cubicBezTo>
                  <a:lnTo>
                    <a:pt x="7281" y="1103461"/>
                  </a:lnTo>
                  <a:cubicBezTo>
                    <a:pt x="9853" y="1099461"/>
                    <a:pt x="18044" y="1102033"/>
                    <a:pt x="20711" y="1098985"/>
                  </a:cubicBezTo>
                  <a:lnTo>
                    <a:pt x="20711" y="1069171"/>
                  </a:lnTo>
                  <a:lnTo>
                    <a:pt x="27188" y="1065361"/>
                  </a:lnTo>
                  <a:lnTo>
                    <a:pt x="27188" y="1043358"/>
                  </a:lnTo>
                  <a:lnTo>
                    <a:pt x="21092" y="1039549"/>
                  </a:lnTo>
                  <a:lnTo>
                    <a:pt x="21092" y="1028309"/>
                  </a:lnTo>
                  <a:cubicBezTo>
                    <a:pt x="28141" y="1025833"/>
                    <a:pt x="28522" y="1022309"/>
                    <a:pt x="25950" y="1017070"/>
                  </a:cubicBezTo>
                  <a:lnTo>
                    <a:pt x="21188" y="1013831"/>
                  </a:lnTo>
                  <a:lnTo>
                    <a:pt x="21188" y="792946"/>
                  </a:lnTo>
                  <a:lnTo>
                    <a:pt x="26903" y="789231"/>
                  </a:lnTo>
                  <a:cubicBezTo>
                    <a:pt x="26903" y="788184"/>
                    <a:pt x="26903" y="786946"/>
                    <a:pt x="27379" y="785707"/>
                  </a:cubicBezTo>
                  <a:lnTo>
                    <a:pt x="20807" y="781707"/>
                  </a:lnTo>
                  <a:lnTo>
                    <a:pt x="20807" y="767039"/>
                  </a:lnTo>
                  <a:lnTo>
                    <a:pt x="27474" y="763038"/>
                  </a:lnTo>
                  <a:lnTo>
                    <a:pt x="27474" y="722843"/>
                  </a:lnTo>
                  <a:lnTo>
                    <a:pt x="33475" y="718937"/>
                  </a:lnTo>
                  <a:cubicBezTo>
                    <a:pt x="31665" y="717794"/>
                    <a:pt x="30046" y="716937"/>
                    <a:pt x="28522" y="716080"/>
                  </a:cubicBezTo>
                  <a:cubicBezTo>
                    <a:pt x="26795" y="697296"/>
                    <a:pt x="26636" y="678408"/>
                    <a:pt x="28046" y="659596"/>
                  </a:cubicBezTo>
                  <a:lnTo>
                    <a:pt x="32713" y="657024"/>
                  </a:lnTo>
                  <a:cubicBezTo>
                    <a:pt x="25664" y="651786"/>
                    <a:pt x="24331" y="649785"/>
                    <a:pt x="33475" y="645404"/>
                  </a:cubicBezTo>
                  <a:lnTo>
                    <a:pt x="33475" y="619782"/>
                  </a:lnTo>
                  <a:lnTo>
                    <a:pt x="26903" y="615876"/>
                  </a:lnTo>
                  <a:cubicBezTo>
                    <a:pt x="26903" y="614543"/>
                    <a:pt x="26903" y="613305"/>
                    <a:pt x="26903" y="612257"/>
                  </a:cubicBezTo>
                  <a:lnTo>
                    <a:pt x="32713" y="608543"/>
                  </a:lnTo>
                  <a:lnTo>
                    <a:pt x="32713" y="597398"/>
                  </a:lnTo>
                  <a:cubicBezTo>
                    <a:pt x="25474" y="595112"/>
                    <a:pt x="26426" y="589683"/>
                    <a:pt x="26522" y="583301"/>
                  </a:cubicBezTo>
                  <a:lnTo>
                    <a:pt x="20807" y="579396"/>
                  </a:lnTo>
                  <a:cubicBezTo>
                    <a:pt x="21759" y="575395"/>
                    <a:pt x="30332" y="578920"/>
                    <a:pt x="32903" y="575395"/>
                  </a:cubicBezTo>
                  <a:lnTo>
                    <a:pt x="32903" y="549773"/>
                  </a:lnTo>
                  <a:lnTo>
                    <a:pt x="26522" y="545963"/>
                  </a:lnTo>
                  <a:lnTo>
                    <a:pt x="26522" y="527675"/>
                  </a:lnTo>
                  <a:lnTo>
                    <a:pt x="32903" y="523770"/>
                  </a:lnTo>
                  <a:lnTo>
                    <a:pt x="32903" y="501672"/>
                  </a:lnTo>
                  <a:lnTo>
                    <a:pt x="28046" y="498910"/>
                  </a:lnTo>
                  <a:cubicBezTo>
                    <a:pt x="25188" y="494433"/>
                    <a:pt x="26998" y="488146"/>
                    <a:pt x="26522" y="483384"/>
                  </a:cubicBezTo>
                  <a:lnTo>
                    <a:pt x="32332" y="480145"/>
                  </a:lnTo>
                  <a:cubicBezTo>
                    <a:pt x="34237" y="475573"/>
                    <a:pt x="32332" y="470620"/>
                    <a:pt x="33189" y="465477"/>
                  </a:cubicBezTo>
                  <a:lnTo>
                    <a:pt x="27093" y="461381"/>
                  </a:lnTo>
                  <a:lnTo>
                    <a:pt x="32808" y="457571"/>
                  </a:lnTo>
                  <a:cubicBezTo>
                    <a:pt x="32808" y="456523"/>
                    <a:pt x="32808" y="455380"/>
                    <a:pt x="32808" y="454047"/>
                  </a:cubicBezTo>
                  <a:lnTo>
                    <a:pt x="39380" y="450046"/>
                  </a:lnTo>
                  <a:lnTo>
                    <a:pt x="39380" y="409756"/>
                  </a:lnTo>
                  <a:lnTo>
                    <a:pt x="46048" y="405755"/>
                  </a:lnTo>
                  <a:cubicBezTo>
                    <a:pt x="46048" y="404422"/>
                    <a:pt x="46048" y="403279"/>
                    <a:pt x="45572" y="402231"/>
                  </a:cubicBezTo>
                  <a:cubicBezTo>
                    <a:pt x="43381" y="400707"/>
                    <a:pt x="41285" y="399373"/>
                    <a:pt x="39380" y="398230"/>
                  </a:cubicBezTo>
                  <a:lnTo>
                    <a:pt x="39380" y="392896"/>
                  </a:lnTo>
                  <a:cubicBezTo>
                    <a:pt x="33493" y="388153"/>
                    <a:pt x="27105" y="384067"/>
                    <a:pt x="20330" y="380704"/>
                  </a:cubicBezTo>
                  <a:lnTo>
                    <a:pt x="20330" y="340414"/>
                  </a:lnTo>
                  <a:lnTo>
                    <a:pt x="13663" y="336318"/>
                  </a:lnTo>
                  <a:lnTo>
                    <a:pt x="13663" y="332794"/>
                  </a:lnTo>
                  <a:lnTo>
                    <a:pt x="19949" y="328983"/>
                  </a:lnTo>
                  <a:lnTo>
                    <a:pt x="19949" y="314220"/>
                  </a:lnTo>
                  <a:cubicBezTo>
                    <a:pt x="12806" y="311934"/>
                    <a:pt x="12234" y="304695"/>
                    <a:pt x="14520" y="299075"/>
                  </a:cubicBezTo>
                  <a:lnTo>
                    <a:pt x="19092" y="296503"/>
                  </a:lnTo>
                  <a:cubicBezTo>
                    <a:pt x="20668" y="271510"/>
                    <a:pt x="20668" y="246440"/>
                    <a:pt x="19092" y="221446"/>
                  </a:cubicBezTo>
                  <a:lnTo>
                    <a:pt x="14139" y="218684"/>
                  </a:lnTo>
                  <a:lnTo>
                    <a:pt x="14139" y="171059"/>
                  </a:lnTo>
                  <a:lnTo>
                    <a:pt x="7376" y="166773"/>
                  </a:lnTo>
                  <a:lnTo>
                    <a:pt x="7376" y="145246"/>
                  </a:lnTo>
                  <a:lnTo>
                    <a:pt x="709" y="141246"/>
                  </a:lnTo>
                  <a:lnTo>
                    <a:pt x="709" y="126196"/>
                  </a:lnTo>
                  <a:lnTo>
                    <a:pt x="7472" y="122005"/>
                  </a:lnTo>
                  <a:lnTo>
                    <a:pt x="7472" y="89144"/>
                  </a:lnTo>
                  <a:cubicBezTo>
                    <a:pt x="19092" y="83905"/>
                    <a:pt x="12996" y="65903"/>
                    <a:pt x="12996" y="55616"/>
                  </a:cubicBezTo>
                  <a:cubicBezTo>
                    <a:pt x="-720" y="49901"/>
                    <a:pt x="14044" y="48377"/>
                    <a:pt x="13758" y="41614"/>
                  </a:cubicBezTo>
                  <a:lnTo>
                    <a:pt x="7376" y="37614"/>
                  </a:lnTo>
                  <a:lnTo>
                    <a:pt x="7376" y="34090"/>
                  </a:lnTo>
                  <a:lnTo>
                    <a:pt x="13758" y="30184"/>
                  </a:lnTo>
                  <a:lnTo>
                    <a:pt x="13758" y="26660"/>
                  </a:lnTo>
                  <a:lnTo>
                    <a:pt x="7757" y="22945"/>
                  </a:lnTo>
                  <a:cubicBezTo>
                    <a:pt x="9091" y="16373"/>
                    <a:pt x="4709" y="6276"/>
                    <a:pt x="10234" y="2752"/>
                  </a:cubicBezTo>
                  <a:lnTo>
                    <a:pt x="17092" y="6276"/>
                  </a:lnTo>
                  <a:cubicBezTo>
                    <a:pt x="21389" y="3590"/>
                    <a:pt x="25915" y="1305"/>
                    <a:pt x="30617" y="-581"/>
                  </a:cubicBezTo>
                  <a:lnTo>
                    <a:pt x="40142" y="4276"/>
                  </a:lnTo>
                  <a:lnTo>
                    <a:pt x="40142" y="11896"/>
                  </a:lnTo>
                  <a:lnTo>
                    <a:pt x="33570" y="15897"/>
                  </a:lnTo>
                  <a:cubicBezTo>
                    <a:pt x="32522" y="20374"/>
                    <a:pt x="38142" y="21231"/>
                    <a:pt x="39952" y="23803"/>
                  </a:cubicBezTo>
                  <a:cubicBezTo>
                    <a:pt x="42238" y="32661"/>
                    <a:pt x="56049" y="27041"/>
                    <a:pt x="62907" y="28565"/>
                  </a:cubicBezTo>
                  <a:cubicBezTo>
                    <a:pt x="68908" y="27041"/>
                    <a:pt x="63574" y="22279"/>
                    <a:pt x="71480" y="21231"/>
                  </a:cubicBezTo>
                  <a:cubicBezTo>
                    <a:pt x="75666" y="21202"/>
                    <a:pt x="79771" y="22393"/>
                    <a:pt x="83291" y="24660"/>
                  </a:cubicBezTo>
                  <a:cubicBezTo>
                    <a:pt x="89863" y="21231"/>
                    <a:pt x="94054" y="16754"/>
                    <a:pt x="102341" y="17421"/>
                  </a:cubicBezTo>
                  <a:cubicBezTo>
                    <a:pt x="114247" y="25422"/>
                    <a:pt x="130916" y="18088"/>
                    <a:pt x="144346" y="22279"/>
                  </a:cubicBezTo>
                  <a:cubicBezTo>
                    <a:pt x="134249" y="31804"/>
                    <a:pt x="111770" y="40662"/>
                    <a:pt x="96721" y="32375"/>
                  </a:cubicBezTo>
                  <a:cubicBezTo>
                    <a:pt x="84243" y="30280"/>
                    <a:pt x="69575" y="41900"/>
                    <a:pt x="57383" y="32375"/>
                  </a:cubicBezTo>
                  <a:cubicBezTo>
                    <a:pt x="49858" y="37138"/>
                    <a:pt x="41381" y="35709"/>
                    <a:pt x="34427" y="41900"/>
                  </a:cubicBezTo>
                  <a:lnTo>
                    <a:pt x="40904" y="45901"/>
                  </a:lnTo>
                  <a:cubicBezTo>
                    <a:pt x="40904" y="47139"/>
                    <a:pt x="40904" y="48377"/>
                    <a:pt x="40904" y="49520"/>
                  </a:cubicBezTo>
                  <a:lnTo>
                    <a:pt x="54620" y="57235"/>
                  </a:lnTo>
                  <a:lnTo>
                    <a:pt x="50906" y="62283"/>
                  </a:lnTo>
                  <a:cubicBezTo>
                    <a:pt x="44944" y="61846"/>
                    <a:pt x="39042" y="63722"/>
                    <a:pt x="34427" y="67523"/>
                  </a:cubicBezTo>
                  <a:cubicBezTo>
                    <a:pt x="34427" y="68760"/>
                    <a:pt x="34427" y="69999"/>
                    <a:pt x="34427" y="71142"/>
                  </a:cubicBezTo>
                  <a:cubicBezTo>
                    <a:pt x="40333" y="75428"/>
                    <a:pt x="48048" y="71142"/>
                    <a:pt x="54239" y="75142"/>
                  </a:cubicBezTo>
                  <a:cubicBezTo>
                    <a:pt x="39190" y="85715"/>
                    <a:pt x="24521" y="76666"/>
                    <a:pt x="44714" y="95621"/>
                  </a:cubicBezTo>
                  <a:cubicBezTo>
                    <a:pt x="51953" y="99431"/>
                    <a:pt x="30903" y="99907"/>
                    <a:pt x="28236" y="104574"/>
                  </a:cubicBezTo>
                  <a:lnTo>
                    <a:pt x="28236" y="108289"/>
                  </a:lnTo>
                  <a:cubicBezTo>
                    <a:pt x="32661" y="110375"/>
                    <a:pt x="36793" y="113033"/>
                    <a:pt x="40523" y="116195"/>
                  </a:cubicBezTo>
                  <a:lnTo>
                    <a:pt x="28808" y="122672"/>
                  </a:lnTo>
                  <a:cubicBezTo>
                    <a:pt x="39605" y="130273"/>
                    <a:pt x="51620" y="135978"/>
                    <a:pt x="64336" y="139532"/>
                  </a:cubicBezTo>
                  <a:cubicBezTo>
                    <a:pt x="72146" y="133912"/>
                    <a:pt x="82052" y="136579"/>
                    <a:pt x="90815" y="136007"/>
                  </a:cubicBezTo>
                  <a:cubicBezTo>
                    <a:pt x="93673" y="140293"/>
                    <a:pt x="102626" y="138483"/>
                    <a:pt x="106817" y="141341"/>
                  </a:cubicBezTo>
                  <a:cubicBezTo>
                    <a:pt x="107579" y="146389"/>
                    <a:pt x="105389" y="148675"/>
                    <a:pt x="97292" y="143532"/>
                  </a:cubicBezTo>
                  <a:cubicBezTo>
                    <a:pt x="77619" y="149790"/>
                    <a:pt x="56316" y="148466"/>
                    <a:pt x="37571" y="139817"/>
                  </a:cubicBezTo>
                  <a:lnTo>
                    <a:pt x="28046" y="145056"/>
                  </a:lnTo>
                  <a:cubicBezTo>
                    <a:pt x="39571" y="146770"/>
                    <a:pt x="52239" y="159915"/>
                    <a:pt x="63955" y="150771"/>
                  </a:cubicBezTo>
                  <a:cubicBezTo>
                    <a:pt x="70527" y="156010"/>
                    <a:pt x="83005" y="152009"/>
                    <a:pt x="80433" y="163344"/>
                  </a:cubicBezTo>
                  <a:cubicBezTo>
                    <a:pt x="67193" y="172107"/>
                    <a:pt x="53287" y="168297"/>
                    <a:pt x="38237" y="172869"/>
                  </a:cubicBezTo>
                  <a:lnTo>
                    <a:pt x="28712" y="177726"/>
                  </a:lnTo>
                  <a:cubicBezTo>
                    <a:pt x="28712" y="180965"/>
                    <a:pt x="35094" y="181537"/>
                    <a:pt x="35380" y="186775"/>
                  </a:cubicBezTo>
                  <a:cubicBezTo>
                    <a:pt x="50334" y="190776"/>
                    <a:pt x="67098" y="178012"/>
                    <a:pt x="79957" y="189347"/>
                  </a:cubicBezTo>
                  <a:cubicBezTo>
                    <a:pt x="81671" y="197158"/>
                    <a:pt x="67003" y="194110"/>
                    <a:pt x="60907" y="200015"/>
                  </a:cubicBezTo>
                  <a:cubicBezTo>
                    <a:pt x="57859" y="206397"/>
                    <a:pt x="61859" y="213160"/>
                    <a:pt x="59002" y="219637"/>
                  </a:cubicBezTo>
                  <a:lnTo>
                    <a:pt x="47191" y="226209"/>
                  </a:lnTo>
                  <a:cubicBezTo>
                    <a:pt x="67574" y="235734"/>
                    <a:pt x="94816" y="214112"/>
                    <a:pt x="111294" y="234496"/>
                  </a:cubicBezTo>
                  <a:cubicBezTo>
                    <a:pt x="93330" y="238048"/>
                    <a:pt x="76241" y="245107"/>
                    <a:pt x="61002" y="255260"/>
                  </a:cubicBezTo>
                  <a:cubicBezTo>
                    <a:pt x="61002" y="257356"/>
                    <a:pt x="64241" y="257832"/>
                    <a:pt x="66050" y="259642"/>
                  </a:cubicBezTo>
                  <a:lnTo>
                    <a:pt x="66050" y="266881"/>
                  </a:lnTo>
                  <a:lnTo>
                    <a:pt x="60240" y="270595"/>
                  </a:lnTo>
                  <a:cubicBezTo>
                    <a:pt x="60240" y="271643"/>
                    <a:pt x="60240" y="272882"/>
                    <a:pt x="60240" y="274120"/>
                  </a:cubicBezTo>
                  <a:cubicBezTo>
                    <a:pt x="69765" y="279644"/>
                    <a:pt x="84719" y="272215"/>
                    <a:pt x="93197" y="282311"/>
                  </a:cubicBezTo>
                  <a:cubicBezTo>
                    <a:pt x="87577" y="283264"/>
                    <a:pt x="68813" y="285264"/>
                    <a:pt x="74147" y="297170"/>
                  </a:cubicBezTo>
                  <a:cubicBezTo>
                    <a:pt x="95197" y="305076"/>
                    <a:pt x="131297" y="283740"/>
                    <a:pt x="145203" y="299837"/>
                  </a:cubicBezTo>
                  <a:cubicBezTo>
                    <a:pt x="137012" y="304123"/>
                    <a:pt x="123867" y="304123"/>
                    <a:pt x="115866" y="309362"/>
                  </a:cubicBezTo>
                  <a:cubicBezTo>
                    <a:pt x="102912" y="310886"/>
                    <a:pt x="94911" y="304028"/>
                    <a:pt x="80624" y="305742"/>
                  </a:cubicBezTo>
                  <a:lnTo>
                    <a:pt x="67574" y="313363"/>
                  </a:lnTo>
                  <a:cubicBezTo>
                    <a:pt x="63383" y="313363"/>
                    <a:pt x="51477" y="311458"/>
                    <a:pt x="53192" y="318411"/>
                  </a:cubicBezTo>
                  <a:cubicBezTo>
                    <a:pt x="65193" y="330032"/>
                    <a:pt x="118819" y="316506"/>
                    <a:pt x="118343" y="330032"/>
                  </a:cubicBezTo>
                  <a:cubicBezTo>
                    <a:pt x="95387" y="334223"/>
                    <a:pt x="69289" y="327269"/>
                    <a:pt x="47667" y="336509"/>
                  </a:cubicBezTo>
                  <a:cubicBezTo>
                    <a:pt x="54335" y="342890"/>
                    <a:pt x="71480" y="335080"/>
                    <a:pt x="79385" y="344414"/>
                  </a:cubicBezTo>
                  <a:lnTo>
                    <a:pt x="79385" y="347939"/>
                  </a:lnTo>
                  <a:lnTo>
                    <a:pt x="86148" y="352034"/>
                  </a:lnTo>
                  <a:lnTo>
                    <a:pt x="86148" y="354796"/>
                  </a:lnTo>
                  <a:cubicBezTo>
                    <a:pt x="90017" y="357673"/>
                    <a:pt x="95361" y="357473"/>
                    <a:pt x="99007" y="354320"/>
                  </a:cubicBezTo>
                  <a:cubicBezTo>
                    <a:pt x="99674" y="352606"/>
                    <a:pt x="99007" y="350701"/>
                    <a:pt x="102150" y="349558"/>
                  </a:cubicBezTo>
                  <a:cubicBezTo>
                    <a:pt x="111675" y="348510"/>
                    <a:pt x="120152" y="357368"/>
                    <a:pt x="129011" y="349558"/>
                  </a:cubicBezTo>
                  <a:cubicBezTo>
                    <a:pt x="137393" y="359083"/>
                    <a:pt x="161491" y="344891"/>
                    <a:pt x="158348" y="362416"/>
                  </a:cubicBezTo>
                  <a:cubicBezTo>
                    <a:pt x="139298" y="377180"/>
                    <a:pt x="113961" y="355844"/>
                    <a:pt x="95387" y="371941"/>
                  </a:cubicBezTo>
                  <a:cubicBezTo>
                    <a:pt x="87196" y="371941"/>
                    <a:pt x="77099" y="370513"/>
                    <a:pt x="79385" y="380895"/>
                  </a:cubicBezTo>
                  <a:lnTo>
                    <a:pt x="66336" y="388610"/>
                  </a:lnTo>
                  <a:lnTo>
                    <a:pt x="66336" y="392230"/>
                  </a:lnTo>
                  <a:cubicBezTo>
                    <a:pt x="69575" y="394515"/>
                    <a:pt x="71575" y="393468"/>
                    <a:pt x="76814" y="394039"/>
                  </a:cubicBezTo>
                  <a:lnTo>
                    <a:pt x="87291" y="386515"/>
                  </a:lnTo>
                  <a:cubicBezTo>
                    <a:pt x="98912" y="385943"/>
                    <a:pt x="106913" y="388705"/>
                    <a:pt x="115866" y="382991"/>
                  </a:cubicBezTo>
                  <a:lnTo>
                    <a:pt x="125391" y="388325"/>
                  </a:lnTo>
                  <a:lnTo>
                    <a:pt x="118724" y="392325"/>
                  </a:lnTo>
                  <a:lnTo>
                    <a:pt x="118724" y="402421"/>
                  </a:lnTo>
                  <a:cubicBezTo>
                    <a:pt x="104572" y="406089"/>
                    <a:pt x="90002" y="407879"/>
                    <a:pt x="75385" y="407755"/>
                  </a:cubicBezTo>
                  <a:cubicBezTo>
                    <a:pt x="65193" y="411566"/>
                    <a:pt x="62431" y="420995"/>
                    <a:pt x="76718" y="418519"/>
                  </a:cubicBezTo>
                  <a:cubicBezTo>
                    <a:pt x="84564" y="413651"/>
                    <a:pt x="94495" y="413651"/>
                    <a:pt x="102341" y="418519"/>
                  </a:cubicBezTo>
                  <a:cubicBezTo>
                    <a:pt x="109961" y="410994"/>
                    <a:pt x="191876" y="408231"/>
                    <a:pt x="180446" y="418519"/>
                  </a:cubicBezTo>
                  <a:cubicBezTo>
                    <a:pt x="171693" y="417585"/>
                    <a:pt x="162919" y="420071"/>
                    <a:pt x="155966" y="425472"/>
                  </a:cubicBezTo>
                  <a:cubicBezTo>
                    <a:pt x="151013" y="427377"/>
                    <a:pt x="136916" y="422424"/>
                    <a:pt x="139107" y="431759"/>
                  </a:cubicBezTo>
                  <a:cubicBezTo>
                    <a:pt x="152442" y="438616"/>
                    <a:pt x="168635" y="424424"/>
                    <a:pt x="181398" y="433187"/>
                  </a:cubicBezTo>
                  <a:cubicBezTo>
                    <a:pt x="196257" y="424139"/>
                    <a:pt x="209973" y="436235"/>
                    <a:pt x="225499" y="433187"/>
                  </a:cubicBezTo>
                  <a:cubicBezTo>
                    <a:pt x="235024" y="430330"/>
                    <a:pt x="236548" y="426805"/>
                    <a:pt x="246644" y="433187"/>
                  </a:cubicBezTo>
                  <a:cubicBezTo>
                    <a:pt x="271028" y="442712"/>
                    <a:pt x="294269" y="439283"/>
                    <a:pt x="319796" y="436997"/>
                  </a:cubicBezTo>
                  <a:cubicBezTo>
                    <a:pt x="326559" y="434235"/>
                    <a:pt x="367421" y="421091"/>
                    <a:pt x="361992" y="438998"/>
                  </a:cubicBezTo>
                  <a:cubicBezTo>
                    <a:pt x="330772" y="446179"/>
                    <a:pt x="298767" y="449380"/>
                    <a:pt x="266742" y="448523"/>
                  </a:cubicBezTo>
                  <a:cubicBezTo>
                    <a:pt x="254360" y="437854"/>
                    <a:pt x="241882" y="442236"/>
                    <a:pt x="227594" y="444903"/>
                  </a:cubicBezTo>
                  <a:lnTo>
                    <a:pt x="207973" y="455952"/>
                  </a:lnTo>
                  <a:cubicBezTo>
                    <a:pt x="198551" y="450666"/>
                    <a:pt x="186914" y="451332"/>
                    <a:pt x="178160" y="457666"/>
                  </a:cubicBezTo>
                  <a:lnTo>
                    <a:pt x="184827" y="461857"/>
                  </a:lnTo>
                  <a:cubicBezTo>
                    <a:pt x="184160" y="466906"/>
                    <a:pt x="184065" y="466906"/>
                    <a:pt x="175302" y="467096"/>
                  </a:cubicBezTo>
                  <a:lnTo>
                    <a:pt x="155300" y="478241"/>
                  </a:lnTo>
                  <a:cubicBezTo>
                    <a:pt x="145775" y="477383"/>
                    <a:pt x="143870" y="481765"/>
                    <a:pt x="139107" y="483860"/>
                  </a:cubicBezTo>
                  <a:lnTo>
                    <a:pt x="139107" y="487480"/>
                  </a:lnTo>
                  <a:cubicBezTo>
                    <a:pt x="145584" y="491290"/>
                    <a:pt x="153871" y="487480"/>
                    <a:pt x="160253" y="489670"/>
                  </a:cubicBezTo>
                  <a:lnTo>
                    <a:pt x="168254" y="485670"/>
                  </a:lnTo>
                  <a:cubicBezTo>
                    <a:pt x="198353" y="496338"/>
                    <a:pt x="227690" y="475573"/>
                    <a:pt x="258646" y="486432"/>
                  </a:cubicBezTo>
                  <a:cubicBezTo>
                    <a:pt x="234643" y="487194"/>
                    <a:pt x="211878" y="500624"/>
                    <a:pt x="187780" y="500053"/>
                  </a:cubicBezTo>
                  <a:cubicBezTo>
                    <a:pt x="173397" y="492147"/>
                    <a:pt x="158443" y="497862"/>
                    <a:pt x="143298" y="500053"/>
                  </a:cubicBezTo>
                  <a:cubicBezTo>
                    <a:pt x="129868" y="491290"/>
                    <a:pt x="100436" y="488051"/>
                    <a:pt x="92625" y="502339"/>
                  </a:cubicBezTo>
                  <a:lnTo>
                    <a:pt x="105960" y="507577"/>
                  </a:lnTo>
                  <a:lnTo>
                    <a:pt x="105960" y="513006"/>
                  </a:lnTo>
                  <a:cubicBezTo>
                    <a:pt x="198448" y="521198"/>
                    <a:pt x="83195" y="535295"/>
                    <a:pt x="182160" y="533295"/>
                  </a:cubicBezTo>
                  <a:lnTo>
                    <a:pt x="185113" y="538248"/>
                  </a:lnTo>
                  <a:cubicBezTo>
                    <a:pt x="173016" y="548535"/>
                    <a:pt x="158538" y="542058"/>
                    <a:pt x="143774" y="545773"/>
                  </a:cubicBezTo>
                  <a:cubicBezTo>
                    <a:pt x="158062" y="553488"/>
                    <a:pt x="184922" y="539296"/>
                    <a:pt x="191971" y="557774"/>
                  </a:cubicBezTo>
                  <a:lnTo>
                    <a:pt x="203591" y="564251"/>
                  </a:lnTo>
                  <a:cubicBezTo>
                    <a:pt x="200162" y="569204"/>
                    <a:pt x="191685" y="564251"/>
                    <a:pt x="191399" y="564251"/>
                  </a:cubicBezTo>
                  <a:cubicBezTo>
                    <a:pt x="175397" y="574824"/>
                    <a:pt x="158824" y="568251"/>
                    <a:pt x="141774" y="569966"/>
                  </a:cubicBezTo>
                  <a:cubicBezTo>
                    <a:pt x="135869" y="572062"/>
                    <a:pt x="139393" y="578158"/>
                    <a:pt x="138536" y="582730"/>
                  </a:cubicBezTo>
                  <a:lnTo>
                    <a:pt x="145108" y="586825"/>
                  </a:lnTo>
                  <a:cubicBezTo>
                    <a:pt x="145584" y="591778"/>
                    <a:pt x="145679" y="591588"/>
                    <a:pt x="154633" y="592255"/>
                  </a:cubicBezTo>
                  <a:cubicBezTo>
                    <a:pt x="163290" y="595893"/>
                    <a:pt x="172770" y="597103"/>
                    <a:pt x="182065" y="595779"/>
                  </a:cubicBezTo>
                  <a:cubicBezTo>
                    <a:pt x="183017" y="601303"/>
                    <a:pt x="191590" y="603018"/>
                    <a:pt x="191590" y="608161"/>
                  </a:cubicBezTo>
                  <a:cubicBezTo>
                    <a:pt x="186923" y="614067"/>
                    <a:pt x="176064" y="612924"/>
                    <a:pt x="169016" y="617686"/>
                  </a:cubicBezTo>
                  <a:cubicBezTo>
                    <a:pt x="165077" y="615162"/>
                    <a:pt x="160448" y="613933"/>
                    <a:pt x="155776" y="614162"/>
                  </a:cubicBezTo>
                  <a:cubicBezTo>
                    <a:pt x="146251" y="621116"/>
                    <a:pt x="135392" y="620734"/>
                    <a:pt x="125963" y="627021"/>
                  </a:cubicBezTo>
                  <a:lnTo>
                    <a:pt x="125963" y="631021"/>
                  </a:lnTo>
                  <a:cubicBezTo>
                    <a:pt x="140191" y="634955"/>
                    <a:pt x="154925" y="636755"/>
                    <a:pt x="169682" y="636355"/>
                  </a:cubicBezTo>
                  <a:lnTo>
                    <a:pt x="178636" y="629212"/>
                  </a:lnTo>
                  <a:cubicBezTo>
                    <a:pt x="184348" y="628202"/>
                    <a:pt x="190229" y="629469"/>
                    <a:pt x="195019" y="632736"/>
                  </a:cubicBezTo>
                  <a:cubicBezTo>
                    <a:pt x="201591" y="621020"/>
                    <a:pt x="220546" y="624354"/>
                    <a:pt x="230833" y="630831"/>
                  </a:cubicBezTo>
                  <a:lnTo>
                    <a:pt x="230833" y="634832"/>
                  </a:lnTo>
                  <a:cubicBezTo>
                    <a:pt x="223880" y="636736"/>
                    <a:pt x="226166" y="641118"/>
                    <a:pt x="221308" y="643785"/>
                  </a:cubicBezTo>
                  <a:cubicBezTo>
                    <a:pt x="204624" y="639546"/>
                    <a:pt x="186966" y="641585"/>
                    <a:pt x="171683" y="649500"/>
                  </a:cubicBezTo>
                  <a:cubicBezTo>
                    <a:pt x="177683" y="655025"/>
                    <a:pt x="189018" y="653691"/>
                    <a:pt x="194066" y="659025"/>
                  </a:cubicBezTo>
                  <a:cubicBezTo>
                    <a:pt x="208163" y="652739"/>
                    <a:pt x="226832" y="647595"/>
                    <a:pt x="240929" y="654834"/>
                  </a:cubicBezTo>
                  <a:cubicBezTo>
                    <a:pt x="252740" y="647309"/>
                    <a:pt x="247692" y="657596"/>
                    <a:pt x="256741" y="660930"/>
                  </a:cubicBezTo>
                  <a:cubicBezTo>
                    <a:pt x="231595" y="667692"/>
                    <a:pt x="204163" y="657120"/>
                    <a:pt x="182065" y="669693"/>
                  </a:cubicBezTo>
                  <a:lnTo>
                    <a:pt x="175207" y="666454"/>
                  </a:lnTo>
                  <a:cubicBezTo>
                    <a:pt x="171293" y="669188"/>
                    <a:pt x="166521" y="670407"/>
                    <a:pt x="161777" y="669884"/>
                  </a:cubicBezTo>
                  <a:lnTo>
                    <a:pt x="152252" y="675503"/>
                  </a:lnTo>
                  <a:cubicBezTo>
                    <a:pt x="149299" y="683600"/>
                    <a:pt x="164158" y="680742"/>
                    <a:pt x="168825" y="680647"/>
                  </a:cubicBezTo>
                  <a:cubicBezTo>
                    <a:pt x="171968" y="675789"/>
                    <a:pt x="183970" y="678932"/>
                    <a:pt x="187018" y="674075"/>
                  </a:cubicBezTo>
                  <a:cubicBezTo>
                    <a:pt x="198829" y="674075"/>
                    <a:pt x="213307" y="670836"/>
                    <a:pt x="223880" y="675884"/>
                  </a:cubicBezTo>
                  <a:cubicBezTo>
                    <a:pt x="225213" y="677313"/>
                    <a:pt x="223403" y="680361"/>
                    <a:pt x="221213" y="680647"/>
                  </a:cubicBezTo>
                  <a:cubicBezTo>
                    <a:pt x="203808" y="683257"/>
                    <a:pt x="187005" y="688924"/>
                    <a:pt x="171587" y="697410"/>
                  </a:cubicBezTo>
                  <a:lnTo>
                    <a:pt x="171587" y="701221"/>
                  </a:lnTo>
                  <a:cubicBezTo>
                    <a:pt x="173969" y="704459"/>
                    <a:pt x="182351" y="701221"/>
                    <a:pt x="184065" y="705221"/>
                  </a:cubicBezTo>
                  <a:cubicBezTo>
                    <a:pt x="176064" y="711412"/>
                    <a:pt x="166825" y="709507"/>
                    <a:pt x="158633" y="715889"/>
                  </a:cubicBezTo>
                  <a:lnTo>
                    <a:pt x="158633" y="726271"/>
                  </a:lnTo>
                  <a:cubicBezTo>
                    <a:pt x="164090" y="730167"/>
                    <a:pt x="170010" y="733358"/>
                    <a:pt x="176255" y="735796"/>
                  </a:cubicBezTo>
                  <a:cubicBezTo>
                    <a:pt x="180266" y="735673"/>
                    <a:pt x="184162" y="734415"/>
                    <a:pt x="187494" y="732177"/>
                  </a:cubicBezTo>
                  <a:cubicBezTo>
                    <a:pt x="193971" y="730272"/>
                    <a:pt x="198162" y="735892"/>
                    <a:pt x="204353" y="735701"/>
                  </a:cubicBezTo>
                  <a:cubicBezTo>
                    <a:pt x="202353" y="743702"/>
                    <a:pt x="184637" y="735701"/>
                    <a:pt x="178826" y="741226"/>
                  </a:cubicBezTo>
                  <a:lnTo>
                    <a:pt x="194162" y="750751"/>
                  </a:lnTo>
                  <a:cubicBezTo>
                    <a:pt x="218641" y="752560"/>
                    <a:pt x="241787" y="741893"/>
                    <a:pt x="263408" y="752656"/>
                  </a:cubicBezTo>
                  <a:lnTo>
                    <a:pt x="263408" y="756370"/>
                  </a:lnTo>
                  <a:lnTo>
                    <a:pt x="253883" y="761704"/>
                  </a:lnTo>
                  <a:lnTo>
                    <a:pt x="240263" y="754656"/>
                  </a:lnTo>
                  <a:cubicBezTo>
                    <a:pt x="233119" y="758085"/>
                    <a:pt x="228642" y="763514"/>
                    <a:pt x="217498" y="762466"/>
                  </a:cubicBezTo>
                  <a:lnTo>
                    <a:pt x="217498" y="767419"/>
                  </a:lnTo>
                  <a:cubicBezTo>
                    <a:pt x="246073" y="776944"/>
                    <a:pt x="280839" y="770848"/>
                    <a:pt x="312748" y="772849"/>
                  </a:cubicBezTo>
                  <a:cubicBezTo>
                    <a:pt x="322273" y="760085"/>
                    <a:pt x="354658" y="763324"/>
                    <a:pt x="368660" y="771039"/>
                  </a:cubicBezTo>
                  <a:cubicBezTo>
                    <a:pt x="351705" y="777801"/>
                    <a:pt x="329893" y="772658"/>
                    <a:pt x="312748" y="780564"/>
                  </a:cubicBezTo>
                  <a:lnTo>
                    <a:pt x="306080" y="777135"/>
                  </a:lnTo>
                  <a:cubicBezTo>
                    <a:pt x="292174" y="787612"/>
                    <a:pt x="280172" y="771420"/>
                    <a:pt x="267980" y="780183"/>
                  </a:cubicBezTo>
                  <a:cubicBezTo>
                    <a:pt x="254455" y="779421"/>
                    <a:pt x="242263" y="784660"/>
                    <a:pt x="227309" y="784184"/>
                  </a:cubicBezTo>
                  <a:lnTo>
                    <a:pt x="219403" y="790184"/>
                  </a:lnTo>
                  <a:cubicBezTo>
                    <a:pt x="221022" y="792756"/>
                    <a:pt x="226928" y="794470"/>
                    <a:pt x="230833" y="797233"/>
                  </a:cubicBezTo>
                  <a:lnTo>
                    <a:pt x="230833" y="800662"/>
                  </a:lnTo>
                  <a:cubicBezTo>
                    <a:pt x="238453" y="807710"/>
                    <a:pt x="268933" y="788946"/>
                    <a:pt x="269885" y="804948"/>
                  </a:cubicBezTo>
                  <a:cubicBezTo>
                    <a:pt x="240834" y="819331"/>
                    <a:pt x="269885" y="819521"/>
                    <a:pt x="284554" y="813806"/>
                  </a:cubicBezTo>
                  <a:cubicBezTo>
                    <a:pt x="297317" y="811425"/>
                    <a:pt x="308938" y="818569"/>
                    <a:pt x="319320" y="813806"/>
                  </a:cubicBezTo>
                  <a:lnTo>
                    <a:pt x="326178" y="817045"/>
                  </a:lnTo>
                  <a:cubicBezTo>
                    <a:pt x="345990" y="809615"/>
                    <a:pt x="371041" y="818283"/>
                    <a:pt x="390948" y="823998"/>
                  </a:cubicBezTo>
                  <a:cubicBezTo>
                    <a:pt x="407141" y="826855"/>
                    <a:pt x="425429" y="821426"/>
                    <a:pt x="441050" y="826570"/>
                  </a:cubicBezTo>
                  <a:cubicBezTo>
                    <a:pt x="399711" y="838857"/>
                    <a:pt x="355325" y="821426"/>
                    <a:pt x="313034" y="828284"/>
                  </a:cubicBezTo>
                  <a:cubicBezTo>
                    <a:pt x="307509" y="823998"/>
                    <a:pt x="300080" y="825332"/>
                    <a:pt x="293984" y="821426"/>
                  </a:cubicBezTo>
                  <a:cubicBezTo>
                    <a:pt x="283779" y="827570"/>
                    <a:pt x="271766" y="829989"/>
                    <a:pt x="259979" y="828284"/>
                  </a:cubicBezTo>
                  <a:lnTo>
                    <a:pt x="257122" y="832665"/>
                  </a:lnTo>
                  <a:cubicBezTo>
                    <a:pt x="281887" y="846858"/>
                    <a:pt x="315415" y="830094"/>
                    <a:pt x="344561" y="835714"/>
                  </a:cubicBezTo>
                  <a:cubicBezTo>
                    <a:pt x="351705" y="837047"/>
                    <a:pt x="355325" y="843048"/>
                    <a:pt x="362087" y="843048"/>
                  </a:cubicBezTo>
                  <a:cubicBezTo>
                    <a:pt x="373994" y="843048"/>
                    <a:pt x="363992" y="848191"/>
                    <a:pt x="358944" y="850382"/>
                  </a:cubicBezTo>
                  <a:cubicBezTo>
                    <a:pt x="338370" y="849239"/>
                    <a:pt x="313224" y="838857"/>
                    <a:pt x="294365" y="846286"/>
                  </a:cubicBezTo>
                  <a:cubicBezTo>
                    <a:pt x="281982" y="845143"/>
                    <a:pt x="275315" y="857526"/>
                    <a:pt x="267885" y="861431"/>
                  </a:cubicBezTo>
                  <a:cubicBezTo>
                    <a:pt x="263218" y="861431"/>
                    <a:pt x="255693" y="860860"/>
                    <a:pt x="257598" y="866574"/>
                  </a:cubicBezTo>
                  <a:cubicBezTo>
                    <a:pt x="285602" y="878767"/>
                    <a:pt x="311700" y="851620"/>
                    <a:pt x="339323" y="864955"/>
                  </a:cubicBezTo>
                  <a:cubicBezTo>
                    <a:pt x="348086" y="870480"/>
                    <a:pt x="329798" y="868480"/>
                    <a:pt x="326464" y="868860"/>
                  </a:cubicBezTo>
                  <a:cubicBezTo>
                    <a:pt x="315986" y="876576"/>
                    <a:pt x="301889" y="877338"/>
                    <a:pt x="290650" y="881910"/>
                  </a:cubicBezTo>
                  <a:cubicBezTo>
                    <a:pt x="304271" y="886482"/>
                    <a:pt x="319225" y="881910"/>
                    <a:pt x="332560" y="879910"/>
                  </a:cubicBezTo>
                  <a:cubicBezTo>
                    <a:pt x="336751" y="882672"/>
                    <a:pt x="336846" y="882672"/>
                    <a:pt x="335227" y="889435"/>
                  </a:cubicBezTo>
                  <a:cubicBezTo>
                    <a:pt x="318653" y="894483"/>
                    <a:pt x="299032" y="890864"/>
                    <a:pt x="283792" y="899817"/>
                  </a:cubicBezTo>
                  <a:lnTo>
                    <a:pt x="283792" y="903531"/>
                  </a:lnTo>
                  <a:cubicBezTo>
                    <a:pt x="296841" y="911437"/>
                    <a:pt x="311510" y="893435"/>
                    <a:pt x="323892" y="909151"/>
                  </a:cubicBezTo>
                  <a:cubicBezTo>
                    <a:pt x="360563" y="904674"/>
                    <a:pt x="393710" y="917152"/>
                    <a:pt x="425810" y="909151"/>
                  </a:cubicBezTo>
                  <a:cubicBezTo>
                    <a:pt x="431334" y="909723"/>
                    <a:pt x="437240" y="907818"/>
                    <a:pt x="441335" y="910961"/>
                  </a:cubicBezTo>
                  <a:lnTo>
                    <a:pt x="434858" y="914866"/>
                  </a:lnTo>
                  <a:cubicBezTo>
                    <a:pt x="434858" y="916200"/>
                    <a:pt x="434858" y="917343"/>
                    <a:pt x="434858" y="918581"/>
                  </a:cubicBezTo>
                  <a:cubicBezTo>
                    <a:pt x="424667" y="920010"/>
                    <a:pt x="406950" y="927154"/>
                    <a:pt x="398854" y="920296"/>
                  </a:cubicBezTo>
                  <a:cubicBezTo>
                    <a:pt x="386376" y="917819"/>
                    <a:pt x="375899" y="928964"/>
                    <a:pt x="365231" y="919724"/>
                  </a:cubicBezTo>
                  <a:cubicBezTo>
                    <a:pt x="332655" y="915628"/>
                    <a:pt x="291031" y="926868"/>
                    <a:pt x="257312" y="932583"/>
                  </a:cubicBezTo>
                  <a:lnTo>
                    <a:pt x="264266" y="936869"/>
                  </a:lnTo>
                  <a:lnTo>
                    <a:pt x="264266" y="940393"/>
                  </a:lnTo>
                  <a:lnTo>
                    <a:pt x="257693" y="944394"/>
                  </a:lnTo>
                  <a:cubicBezTo>
                    <a:pt x="257693" y="945727"/>
                    <a:pt x="257693" y="946870"/>
                    <a:pt x="257693" y="948108"/>
                  </a:cubicBezTo>
                  <a:cubicBezTo>
                    <a:pt x="268133" y="950976"/>
                    <a:pt x="279177" y="950776"/>
                    <a:pt x="289507" y="947537"/>
                  </a:cubicBezTo>
                  <a:lnTo>
                    <a:pt x="277791" y="940965"/>
                  </a:lnTo>
                  <a:cubicBezTo>
                    <a:pt x="276743" y="938679"/>
                    <a:pt x="275791" y="936488"/>
                    <a:pt x="280934" y="935250"/>
                  </a:cubicBezTo>
                  <a:cubicBezTo>
                    <a:pt x="296746" y="941536"/>
                    <a:pt x="315701" y="931630"/>
                    <a:pt x="333131" y="935250"/>
                  </a:cubicBezTo>
                  <a:cubicBezTo>
                    <a:pt x="337989" y="938869"/>
                    <a:pt x="335608" y="941918"/>
                    <a:pt x="335894" y="945251"/>
                  </a:cubicBezTo>
                  <a:lnTo>
                    <a:pt x="327416" y="946680"/>
                  </a:lnTo>
                  <a:lnTo>
                    <a:pt x="319892" y="942870"/>
                  </a:lnTo>
                  <a:cubicBezTo>
                    <a:pt x="314367" y="944299"/>
                    <a:pt x="318177" y="948394"/>
                    <a:pt x="313129" y="950300"/>
                  </a:cubicBezTo>
                  <a:cubicBezTo>
                    <a:pt x="309823" y="951756"/>
                    <a:pt x="306638" y="953481"/>
                    <a:pt x="303604" y="955443"/>
                  </a:cubicBezTo>
                  <a:cubicBezTo>
                    <a:pt x="302461" y="967254"/>
                    <a:pt x="281030" y="958015"/>
                    <a:pt x="272743" y="961729"/>
                  </a:cubicBezTo>
                  <a:cubicBezTo>
                    <a:pt x="264467" y="967349"/>
                    <a:pt x="255186" y="971331"/>
                    <a:pt x="245406" y="973445"/>
                  </a:cubicBezTo>
                  <a:cubicBezTo>
                    <a:pt x="244739" y="976112"/>
                    <a:pt x="252074" y="978303"/>
                    <a:pt x="254931" y="979255"/>
                  </a:cubicBezTo>
                  <a:cubicBezTo>
                    <a:pt x="268473" y="973093"/>
                    <a:pt x="284178" y="973988"/>
                    <a:pt x="296936" y="981637"/>
                  </a:cubicBezTo>
                  <a:cubicBezTo>
                    <a:pt x="288935" y="983160"/>
                    <a:pt x="292745" y="988400"/>
                    <a:pt x="287411" y="990590"/>
                  </a:cubicBezTo>
                  <a:cubicBezTo>
                    <a:pt x="272267" y="990590"/>
                    <a:pt x="259313" y="984970"/>
                    <a:pt x="245025" y="992400"/>
                  </a:cubicBezTo>
                  <a:cubicBezTo>
                    <a:pt x="245025" y="993543"/>
                    <a:pt x="245025" y="994686"/>
                    <a:pt x="245025" y="996019"/>
                  </a:cubicBezTo>
                  <a:lnTo>
                    <a:pt x="238453" y="999924"/>
                  </a:lnTo>
                  <a:lnTo>
                    <a:pt x="238453" y="1003544"/>
                  </a:lnTo>
                  <a:cubicBezTo>
                    <a:pt x="261694" y="1015546"/>
                    <a:pt x="286078" y="985065"/>
                    <a:pt x="301223" y="1005354"/>
                  </a:cubicBezTo>
                  <a:cubicBezTo>
                    <a:pt x="305033" y="1005354"/>
                    <a:pt x="312367" y="1005354"/>
                    <a:pt x="310748" y="1010402"/>
                  </a:cubicBezTo>
                  <a:cubicBezTo>
                    <a:pt x="309128" y="1015450"/>
                    <a:pt x="298841" y="1012307"/>
                    <a:pt x="294650" y="1009259"/>
                  </a:cubicBezTo>
                  <a:cubicBezTo>
                    <a:pt x="277315" y="1005164"/>
                    <a:pt x="266075" y="1023737"/>
                    <a:pt x="248549" y="1020117"/>
                  </a:cubicBezTo>
                  <a:cubicBezTo>
                    <a:pt x="243692" y="1024023"/>
                    <a:pt x="243596" y="1024023"/>
                    <a:pt x="248549" y="1027356"/>
                  </a:cubicBezTo>
                  <a:cubicBezTo>
                    <a:pt x="277601" y="1024594"/>
                    <a:pt x="304747" y="1016593"/>
                    <a:pt x="333512" y="1027356"/>
                  </a:cubicBezTo>
                  <a:cubicBezTo>
                    <a:pt x="351468" y="1020794"/>
                    <a:pt x="371269" y="1021442"/>
                    <a:pt x="388757" y="1029166"/>
                  </a:cubicBezTo>
                  <a:cubicBezTo>
                    <a:pt x="372470" y="1036215"/>
                    <a:pt x="350657" y="1025833"/>
                    <a:pt x="334751" y="1034215"/>
                  </a:cubicBezTo>
                  <a:cubicBezTo>
                    <a:pt x="326654" y="1037358"/>
                    <a:pt x="320939" y="1030881"/>
                    <a:pt x="314272" y="1027833"/>
                  </a:cubicBezTo>
                  <a:cubicBezTo>
                    <a:pt x="307700" y="1029833"/>
                    <a:pt x="311510" y="1039167"/>
                    <a:pt x="310557" y="1043358"/>
                  </a:cubicBezTo>
                  <a:lnTo>
                    <a:pt x="320082" y="1049835"/>
                  </a:lnTo>
                  <a:cubicBezTo>
                    <a:pt x="332274" y="1050693"/>
                    <a:pt x="344085" y="1047073"/>
                    <a:pt x="353896" y="1053360"/>
                  </a:cubicBezTo>
                  <a:cubicBezTo>
                    <a:pt x="364945" y="1054693"/>
                    <a:pt x="365802" y="1045359"/>
                    <a:pt x="378947" y="1046026"/>
                  </a:cubicBezTo>
                  <a:cubicBezTo>
                    <a:pt x="399902" y="1055551"/>
                    <a:pt x="426572" y="1044121"/>
                    <a:pt x="448479" y="1053360"/>
                  </a:cubicBezTo>
                  <a:cubicBezTo>
                    <a:pt x="438478" y="1064695"/>
                    <a:pt x="408950" y="1048883"/>
                    <a:pt x="395996" y="1062885"/>
                  </a:cubicBezTo>
                  <a:cubicBezTo>
                    <a:pt x="395139" y="1065743"/>
                    <a:pt x="397520" y="1067552"/>
                    <a:pt x="401616" y="1068885"/>
                  </a:cubicBezTo>
                  <a:cubicBezTo>
                    <a:pt x="400568" y="1072315"/>
                    <a:pt x="394758" y="1073076"/>
                    <a:pt x="392091" y="1075363"/>
                  </a:cubicBezTo>
                  <a:cubicBezTo>
                    <a:pt x="378375" y="1072505"/>
                    <a:pt x="367326" y="1081173"/>
                    <a:pt x="356182" y="1076982"/>
                  </a:cubicBezTo>
                  <a:lnTo>
                    <a:pt x="356182" y="1073362"/>
                  </a:lnTo>
                  <a:cubicBezTo>
                    <a:pt x="340942" y="1069934"/>
                    <a:pt x="323035" y="1077839"/>
                    <a:pt x="307128" y="1078887"/>
                  </a:cubicBezTo>
                  <a:cubicBezTo>
                    <a:pt x="301699" y="1081840"/>
                    <a:pt x="301508" y="1088412"/>
                    <a:pt x="309414" y="1091555"/>
                  </a:cubicBezTo>
                  <a:cubicBezTo>
                    <a:pt x="310271" y="1093746"/>
                    <a:pt x="310748" y="1097080"/>
                    <a:pt x="314462" y="1097175"/>
                  </a:cubicBezTo>
                  <a:cubicBezTo>
                    <a:pt x="324628" y="1097918"/>
                    <a:pt x="334843" y="1096727"/>
                    <a:pt x="344561" y="1093651"/>
                  </a:cubicBezTo>
                  <a:cubicBezTo>
                    <a:pt x="352630" y="1095556"/>
                    <a:pt x="360459" y="1098366"/>
                    <a:pt x="367898" y="1102033"/>
                  </a:cubicBezTo>
                  <a:cubicBezTo>
                    <a:pt x="367898" y="1108034"/>
                    <a:pt x="355801" y="1103461"/>
                    <a:pt x="352753" y="1101080"/>
                  </a:cubicBezTo>
                  <a:cubicBezTo>
                    <a:pt x="333731" y="1103652"/>
                    <a:pt x="315280" y="1109424"/>
                    <a:pt x="298175" y="1118130"/>
                  </a:cubicBezTo>
                  <a:cubicBezTo>
                    <a:pt x="341990" y="1122988"/>
                    <a:pt x="385043" y="1113844"/>
                    <a:pt x="428667" y="1121273"/>
                  </a:cubicBezTo>
                  <a:cubicBezTo>
                    <a:pt x="410284" y="1131846"/>
                    <a:pt x="388281" y="1124607"/>
                    <a:pt x="365421" y="1126607"/>
                  </a:cubicBezTo>
                  <a:lnTo>
                    <a:pt x="355896" y="1134132"/>
                  </a:lnTo>
                  <a:cubicBezTo>
                    <a:pt x="334655" y="1138132"/>
                    <a:pt x="320273" y="1124607"/>
                    <a:pt x="303699" y="1135942"/>
                  </a:cubicBezTo>
                  <a:lnTo>
                    <a:pt x="303699" y="1139657"/>
                  </a:lnTo>
                  <a:cubicBezTo>
                    <a:pt x="310652" y="1143752"/>
                    <a:pt x="320082" y="1139657"/>
                    <a:pt x="326273" y="1144991"/>
                  </a:cubicBezTo>
                  <a:cubicBezTo>
                    <a:pt x="374756" y="1133465"/>
                    <a:pt x="426762" y="1149182"/>
                    <a:pt x="471339" y="1167279"/>
                  </a:cubicBezTo>
                  <a:cubicBezTo>
                    <a:pt x="479054" y="1162326"/>
                    <a:pt x="482960" y="1159659"/>
                    <a:pt x="492294" y="1162802"/>
                  </a:cubicBezTo>
                  <a:cubicBezTo>
                    <a:pt x="501248" y="1149182"/>
                    <a:pt x="526298" y="1159373"/>
                    <a:pt x="544205" y="1156420"/>
                  </a:cubicBezTo>
                  <a:lnTo>
                    <a:pt x="551730" y="1162136"/>
                  </a:lnTo>
                  <a:cubicBezTo>
                    <a:pt x="519536" y="1175280"/>
                    <a:pt x="478197" y="1169946"/>
                    <a:pt x="442764" y="1174709"/>
                  </a:cubicBezTo>
                  <a:cubicBezTo>
                    <a:pt x="435335" y="1176804"/>
                    <a:pt x="414951" y="1169184"/>
                    <a:pt x="415808" y="1180519"/>
                  </a:cubicBezTo>
                  <a:cubicBezTo>
                    <a:pt x="421098" y="1182185"/>
                    <a:pt x="426684" y="1182709"/>
                    <a:pt x="432191" y="1182042"/>
                  </a:cubicBezTo>
                  <a:lnTo>
                    <a:pt x="446955" y="1191567"/>
                  </a:lnTo>
                  <a:cubicBezTo>
                    <a:pt x="438097" y="1197092"/>
                    <a:pt x="429810" y="1186710"/>
                    <a:pt x="420285" y="1189758"/>
                  </a:cubicBezTo>
                  <a:cubicBezTo>
                    <a:pt x="404855" y="1189758"/>
                    <a:pt x="391710" y="1185757"/>
                    <a:pt x="395615" y="1206332"/>
                  </a:cubicBezTo>
                  <a:cubicBezTo>
                    <a:pt x="399902" y="1209474"/>
                    <a:pt x="405902" y="1207570"/>
                    <a:pt x="411332" y="1208236"/>
                  </a:cubicBezTo>
                  <a:cubicBezTo>
                    <a:pt x="419237" y="1204236"/>
                    <a:pt x="444288" y="1199473"/>
                    <a:pt x="448098" y="1209094"/>
                  </a:cubicBezTo>
                  <a:cubicBezTo>
                    <a:pt x="438573" y="1220905"/>
                    <a:pt x="419523" y="1210808"/>
                    <a:pt x="408760" y="1221095"/>
                  </a:cubicBezTo>
                  <a:cubicBezTo>
                    <a:pt x="407617" y="1229191"/>
                    <a:pt x="410665" y="1232430"/>
                    <a:pt x="418285" y="1226810"/>
                  </a:cubicBezTo>
                  <a:cubicBezTo>
                    <a:pt x="442214" y="1231982"/>
                    <a:pt x="466827" y="1233202"/>
                    <a:pt x="491151" y="1230430"/>
                  </a:cubicBezTo>
                  <a:lnTo>
                    <a:pt x="500676" y="1235764"/>
                  </a:lnTo>
                  <a:lnTo>
                    <a:pt x="500676" y="1243098"/>
                  </a:lnTo>
                  <a:cubicBezTo>
                    <a:pt x="496199" y="1247956"/>
                    <a:pt x="464195" y="1241479"/>
                    <a:pt x="470482" y="1248241"/>
                  </a:cubicBezTo>
                  <a:cubicBezTo>
                    <a:pt x="481626" y="1248908"/>
                    <a:pt x="523917" y="1244908"/>
                    <a:pt x="497628" y="1259767"/>
                  </a:cubicBezTo>
                  <a:lnTo>
                    <a:pt x="490580" y="1256243"/>
                  </a:lnTo>
                  <a:cubicBezTo>
                    <a:pt x="464957" y="1264815"/>
                    <a:pt x="438097" y="1256243"/>
                    <a:pt x="411998" y="1266911"/>
                  </a:cubicBezTo>
                  <a:cubicBezTo>
                    <a:pt x="403807" y="1266339"/>
                    <a:pt x="343990" y="1267767"/>
                    <a:pt x="353229" y="1274340"/>
                  </a:cubicBezTo>
                  <a:cubicBezTo>
                    <a:pt x="377232" y="1276340"/>
                    <a:pt x="403426" y="1282341"/>
                    <a:pt x="426191" y="1275102"/>
                  </a:cubicBezTo>
                  <a:cubicBezTo>
                    <a:pt x="430763" y="1276245"/>
                    <a:pt x="427524" y="1280531"/>
                    <a:pt x="428477" y="1283675"/>
                  </a:cubicBezTo>
                  <a:cubicBezTo>
                    <a:pt x="445907" y="1291580"/>
                    <a:pt x="579638" y="1310249"/>
                    <a:pt x="579638" y="1287770"/>
                  </a:cubicBezTo>
                  <a:lnTo>
                    <a:pt x="573257" y="1283770"/>
                  </a:lnTo>
                  <a:cubicBezTo>
                    <a:pt x="573257" y="1282626"/>
                    <a:pt x="573257" y="1281483"/>
                    <a:pt x="573257" y="1280150"/>
                  </a:cubicBezTo>
                  <a:lnTo>
                    <a:pt x="579829" y="1276245"/>
                  </a:lnTo>
                  <a:lnTo>
                    <a:pt x="579829" y="1268910"/>
                  </a:lnTo>
                  <a:cubicBezTo>
                    <a:pt x="573923" y="1265101"/>
                    <a:pt x="565446" y="1269577"/>
                    <a:pt x="560779" y="1264815"/>
                  </a:cubicBezTo>
                  <a:cubicBezTo>
                    <a:pt x="558874" y="1259100"/>
                    <a:pt x="566399" y="1259862"/>
                    <a:pt x="571066" y="1259671"/>
                  </a:cubicBezTo>
                  <a:lnTo>
                    <a:pt x="585639" y="1250146"/>
                  </a:lnTo>
                  <a:cubicBezTo>
                    <a:pt x="584591" y="1249480"/>
                    <a:pt x="582686" y="1248146"/>
                    <a:pt x="580400" y="1246813"/>
                  </a:cubicBezTo>
                  <a:lnTo>
                    <a:pt x="580400" y="1232335"/>
                  </a:lnTo>
                  <a:cubicBezTo>
                    <a:pt x="577162" y="1228906"/>
                    <a:pt x="570304" y="1231573"/>
                    <a:pt x="567446" y="1228334"/>
                  </a:cubicBezTo>
                  <a:cubicBezTo>
                    <a:pt x="572495" y="1225476"/>
                    <a:pt x="583067" y="1227477"/>
                    <a:pt x="579734" y="1220714"/>
                  </a:cubicBezTo>
                  <a:cubicBezTo>
                    <a:pt x="568875" y="1217095"/>
                    <a:pt x="576305" y="1211189"/>
                    <a:pt x="582210" y="1208046"/>
                  </a:cubicBezTo>
                  <a:lnTo>
                    <a:pt x="590592" y="1208046"/>
                  </a:lnTo>
                  <a:cubicBezTo>
                    <a:pt x="593450" y="1211475"/>
                    <a:pt x="593450" y="1211475"/>
                    <a:pt x="593450" y="1293771"/>
                  </a:cubicBezTo>
                  <a:lnTo>
                    <a:pt x="586973" y="1297867"/>
                  </a:lnTo>
                  <a:lnTo>
                    <a:pt x="586973" y="1334538"/>
                  </a:lnTo>
                  <a:lnTo>
                    <a:pt x="593259" y="1338443"/>
                  </a:lnTo>
                  <a:cubicBezTo>
                    <a:pt x="565827" y="1349207"/>
                    <a:pt x="532394" y="1342063"/>
                    <a:pt x="505820" y="1357969"/>
                  </a:cubicBezTo>
                  <a:cubicBezTo>
                    <a:pt x="485246" y="1355874"/>
                    <a:pt x="466672" y="1368542"/>
                    <a:pt x="448670" y="1378829"/>
                  </a:cubicBezTo>
                  <a:lnTo>
                    <a:pt x="448670" y="1382544"/>
                  </a:lnTo>
                  <a:cubicBezTo>
                    <a:pt x="455432" y="1387354"/>
                    <a:pt x="463827" y="1389269"/>
                    <a:pt x="472006" y="1387878"/>
                  </a:cubicBezTo>
                  <a:lnTo>
                    <a:pt x="486960" y="1397403"/>
                  </a:lnTo>
                  <a:cubicBezTo>
                    <a:pt x="481626" y="1406928"/>
                    <a:pt x="445622" y="1398355"/>
                    <a:pt x="451051" y="1405594"/>
                  </a:cubicBezTo>
                  <a:cubicBezTo>
                    <a:pt x="455432" y="1408643"/>
                    <a:pt x="492770" y="1409023"/>
                    <a:pt x="476006" y="1415119"/>
                  </a:cubicBezTo>
                  <a:cubicBezTo>
                    <a:pt x="473911" y="1418644"/>
                    <a:pt x="475340" y="1422263"/>
                    <a:pt x="474959" y="1425883"/>
                  </a:cubicBezTo>
                  <a:cubicBezTo>
                    <a:pt x="474578" y="1429502"/>
                    <a:pt x="458099" y="1427788"/>
                    <a:pt x="461909" y="1433503"/>
                  </a:cubicBezTo>
                  <a:cubicBezTo>
                    <a:pt x="472963" y="1437141"/>
                    <a:pt x="484475" y="1439189"/>
                    <a:pt x="496104" y="1439599"/>
                  </a:cubicBezTo>
                  <a:cubicBezTo>
                    <a:pt x="501629" y="1436170"/>
                    <a:pt x="512297" y="1436741"/>
                    <a:pt x="517345" y="1432264"/>
                  </a:cubicBezTo>
                  <a:cubicBezTo>
                    <a:pt x="529442" y="1431121"/>
                    <a:pt x="599641" y="1438932"/>
                    <a:pt x="563351" y="1417596"/>
                  </a:cubicBezTo>
                  <a:cubicBezTo>
                    <a:pt x="551444" y="1418453"/>
                    <a:pt x="539633" y="1414929"/>
                    <a:pt x="529537" y="1421501"/>
                  </a:cubicBezTo>
                  <a:lnTo>
                    <a:pt x="521060" y="1419882"/>
                  </a:lnTo>
                  <a:lnTo>
                    <a:pt x="521060" y="1415500"/>
                  </a:lnTo>
                  <a:cubicBezTo>
                    <a:pt x="534204" y="1405308"/>
                    <a:pt x="550587" y="1413024"/>
                    <a:pt x="566303" y="1413881"/>
                  </a:cubicBezTo>
                  <a:cubicBezTo>
                    <a:pt x="582020" y="1414739"/>
                    <a:pt x="571352" y="1397308"/>
                    <a:pt x="564017" y="1395403"/>
                  </a:cubicBezTo>
                  <a:cubicBezTo>
                    <a:pt x="549941" y="1399994"/>
                    <a:pt x="534674" y="1399318"/>
                    <a:pt x="521060" y="1393498"/>
                  </a:cubicBezTo>
                  <a:lnTo>
                    <a:pt x="521060" y="1389783"/>
                  </a:lnTo>
                  <a:cubicBezTo>
                    <a:pt x="534776" y="1387687"/>
                    <a:pt x="555254" y="1383020"/>
                    <a:pt x="570209" y="1380258"/>
                  </a:cubicBezTo>
                  <a:cubicBezTo>
                    <a:pt x="575828" y="1378925"/>
                    <a:pt x="570780" y="1374257"/>
                    <a:pt x="577257" y="1373209"/>
                  </a:cubicBezTo>
                  <a:lnTo>
                    <a:pt x="586782" y="1378448"/>
                  </a:lnTo>
                  <a:lnTo>
                    <a:pt x="586782" y="1385687"/>
                  </a:lnTo>
                  <a:lnTo>
                    <a:pt x="593164" y="1389593"/>
                  </a:lnTo>
                  <a:cubicBezTo>
                    <a:pt x="577829" y="1401213"/>
                    <a:pt x="591735" y="1431026"/>
                    <a:pt x="586115" y="1448838"/>
                  </a:cubicBezTo>
                  <a:cubicBezTo>
                    <a:pt x="586115" y="1490939"/>
                    <a:pt x="587354" y="1555709"/>
                    <a:pt x="586782" y="1606572"/>
                  </a:cubicBezTo>
                  <a:lnTo>
                    <a:pt x="580496" y="1610667"/>
                  </a:lnTo>
                  <a:lnTo>
                    <a:pt x="580496" y="1680295"/>
                  </a:lnTo>
                  <a:lnTo>
                    <a:pt x="573733" y="1684391"/>
                  </a:lnTo>
                  <a:lnTo>
                    <a:pt x="573733" y="1691630"/>
                  </a:lnTo>
                  <a:lnTo>
                    <a:pt x="579924" y="1695440"/>
                  </a:lnTo>
                  <a:lnTo>
                    <a:pt x="573923" y="1699250"/>
                  </a:lnTo>
                  <a:cubicBezTo>
                    <a:pt x="572590" y="1702489"/>
                    <a:pt x="575733" y="1704203"/>
                    <a:pt x="578972" y="1705727"/>
                  </a:cubicBezTo>
                  <a:cubicBezTo>
                    <a:pt x="581924" y="1710871"/>
                    <a:pt x="578972" y="1718014"/>
                    <a:pt x="580210" y="1724777"/>
                  </a:cubicBezTo>
                  <a:lnTo>
                    <a:pt x="574304" y="1728873"/>
                  </a:lnTo>
                  <a:lnTo>
                    <a:pt x="580019" y="1732683"/>
                  </a:lnTo>
                  <a:lnTo>
                    <a:pt x="580019" y="1739636"/>
                  </a:lnTo>
                  <a:lnTo>
                    <a:pt x="586687" y="1743637"/>
                  </a:lnTo>
                  <a:lnTo>
                    <a:pt x="580400" y="1747447"/>
                  </a:lnTo>
                  <a:lnTo>
                    <a:pt x="580400" y="1765735"/>
                  </a:lnTo>
                  <a:lnTo>
                    <a:pt x="586877" y="1769926"/>
                  </a:lnTo>
                  <a:lnTo>
                    <a:pt x="586020" y="1773641"/>
                  </a:lnTo>
                  <a:lnTo>
                    <a:pt x="580686" y="1776593"/>
                  </a:lnTo>
                  <a:cubicBezTo>
                    <a:pt x="580686" y="1778593"/>
                    <a:pt x="580686" y="1780974"/>
                    <a:pt x="580019" y="1783832"/>
                  </a:cubicBezTo>
                  <a:lnTo>
                    <a:pt x="574304" y="1787737"/>
                  </a:lnTo>
                  <a:lnTo>
                    <a:pt x="573638" y="1791262"/>
                  </a:lnTo>
                  <a:lnTo>
                    <a:pt x="579924" y="1795262"/>
                  </a:lnTo>
                  <a:cubicBezTo>
                    <a:pt x="579924" y="1796310"/>
                    <a:pt x="579924" y="1797453"/>
                    <a:pt x="579924" y="1798786"/>
                  </a:cubicBezTo>
                  <a:lnTo>
                    <a:pt x="586496" y="1802692"/>
                  </a:lnTo>
                  <a:lnTo>
                    <a:pt x="586496" y="1806311"/>
                  </a:lnTo>
                  <a:cubicBezTo>
                    <a:pt x="579543" y="1809169"/>
                    <a:pt x="570875" y="1807264"/>
                    <a:pt x="573352" y="1817360"/>
                  </a:cubicBezTo>
                  <a:cubicBezTo>
                    <a:pt x="586687" y="1822694"/>
                    <a:pt x="575162" y="1827647"/>
                    <a:pt x="567161" y="1831934"/>
                  </a:cubicBezTo>
                  <a:lnTo>
                    <a:pt x="567161" y="1843078"/>
                  </a:lnTo>
                  <a:lnTo>
                    <a:pt x="573257" y="1846888"/>
                  </a:lnTo>
                  <a:lnTo>
                    <a:pt x="573257" y="1861270"/>
                  </a:lnTo>
                  <a:lnTo>
                    <a:pt x="580019" y="1865461"/>
                  </a:lnTo>
                  <a:lnTo>
                    <a:pt x="580019" y="1868891"/>
                  </a:lnTo>
                  <a:lnTo>
                    <a:pt x="586211" y="1872796"/>
                  </a:lnTo>
                  <a:cubicBezTo>
                    <a:pt x="583639" y="1876034"/>
                    <a:pt x="574019" y="1872796"/>
                    <a:pt x="573542" y="1877082"/>
                  </a:cubicBezTo>
                  <a:cubicBezTo>
                    <a:pt x="572792" y="1883178"/>
                    <a:pt x="573049" y="1889274"/>
                    <a:pt x="574304" y="1895274"/>
                  </a:cubicBezTo>
                  <a:cubicBezTo>
                    <a:pt x="582305" y="1900132"/>
                    <a:pt x="582305" y="1900418"/>
                    <a:pt x="573733" y="1905657"/>
                  </a:cubicBezTo>
                  <a:lnTo>
                    <a:pt x="573733" y="1916896"/>
                  </a:lnTo>
                  <a:lnTo>
                    <a:pt x="567065" y="1920992"/>
                  </a:lnTo>
                  <a:lnTo>
                    <a:pt x="573447" y="1924992"/>
                  </a:lnTo>
                  <a:lnTo>
                    <a:pt x="573447" y="1932041"/>
                  </a:lnTo>
                  <a:lnTo>
                    <a:pt x="579448" y="1935851"/>
                  </a:lnTo>
                  <a:lnTo>
                    <a:pt x="573828" y="1939757"/>
                  </a:lnTo>
                  <a:lnTo>
                    <a:pt x="579448" y="1942899"/>
                  </a:lnTo>
                  <a:lnTo>
                    <a:pt x="579448" y="1949757"/>
                  </a:lnTo>
                  <a:lnTo>
                    <a:pt x="586211" y="1954235"/>
                  </a:lnTo>
                  <a:lnTo>
                    <a:pt x="586211" y="2090442"/>
                  </a:lnTo>
                  <a:lnTo>
                    <a:pt x="580210" y="2094252"/>
                  </a:lnTo>
                  <a:lnTo>
                    <a:pt x="586401" y="2098062"/>
                  </a:lnTo>
                  <a:lnTo>
                    <a:pt x="586401" y="2105206"/>
                  </a:lnTo>
                  <a:lnTo>
                    <a:pt x="580305" y="2109206"/>
                  </a:lnTo>
                  <a:cubicBezTo>
                    <a:pt x="585639" y="2111111"/>
                    <a:pt x="588497" y="2115492"/>
                    <a:pt x="585449" y="2120636"/>
                  </a:cubicBezTo>
                  <a:lnTo>
                    <a:pt x="580781" y="2123208"/>
                  </a:lnTo>
                  <a:lnTo>
                    <a:pt x="586592" y="2130828"/>
                  </a:lnTo>
                  <a:lnTo>
                    <a:pt x="580019" y="2134829"/>
                  </a:lnTo>
                  <a:lnTo>
                    <a:pt x="580019" y="2189979"/>
                  </a:lnTo>
                  <a:lnTo>
                    <a:pt x="573352" y="2193883"/>
                  </a:lnTo>
                  <a:cubicBezTo>
                    <a:pt x="573352" y="2195217"/>
                    <a:pt x="573352" y="2196360"/>
                    <a:pt x="573352" y="2197503"/>
                  </a:cubicBezTo>
                  <a:lnTo>
                    <a:pt x="579638" y="2201504"/>
                  </a:lnTo>
                  <a:cubicBezTo>
                    <a:pt x="579638" y="2202837"/>
                    <a:pt x="579067" y="2204075"/>
                    <a:pt x="578876" y="2205218"/>
                  </a:cubicBezTo>
                  <a:lnTo>
                    <a:pt x="573923" y="2207981"/>
                  </a:lnTo>
                  <a:cubicBezTo>
                    <a:pt x="571256" y="2232078"/>
                    <a:pt x="573923" y="2257892"/>
                    <a:pt x="572971" y="2282180"/>
                  </a:cubicBezTo>
                  <a:lnTo>
                    <a:pt x="566875" y="2285609"/>
                  </a:lnTo>
                  <a:lnTo>
                    <a:pt x="566875" y="2293134"/>
                  </a:lnTo>
                  <a:lnTo>
                    <a:pt x="572780" y="2296944"/>
                  </a:lnTo>
                  <a:lnTo>
                    <a:pt x="572780" y="2311327"/>
                  </a:lnTo>
                  <a:cubicBezTo>
                    <a:pt x="574590" y="2313041"/>
                    <a:pt x="579829" y="2313708"/>
                    <a:pt x="579067" y="2316946"/>
                  </a:cubicBezTo>
                  <a:close/>
                  <a:moveTo>
                    <a:pt x="315605" y="1062314"/>
                  </a:moveTo>
                  <a:cubicBezTo>
                    <a:pt x="323640" y="1068885"/>
                    <a:pt x="335193" y="1068885"/>
                    <a:pt x="343228" y="1062314"/>
                  </a:cubicBezTo>
                  <a:cubicBezTo>
                    <a:pt x="334213" y="1059646"/>
                    <a:pt x="324620" y="1059646"/>
                    <a:pt x="315605" y="1062314"/>
                  </a:cubicBezTo>
                  <a:close/>
                  <a:moveTo>
                    <a:pt x="47096" y="277453"/>
                  </a:moveTo>
                  <a:cubicBezTo>
                    <a:pt x="41095" y="274501"/>
                    <a:pt x="41095" y="274501"/>
                    <a:pt x="34142" y="277453"/>
                  </a:cubicBezTo>
                  <a:lnTo>
                    <a:pt x="40619" y="281358"/>
                  </a:lnTo>
                  <a:lnTo>
                    <a:pt x="33665" y="284788"/>
                  </a:lnTo>
                  <a:cubicBezTo>
                    <a:pt x="37746" y="287455"/>
                    <a:pt x="43015" y="287455"/>
                    <a:pt x="47096" y="284788"/>
                  </a:cubicBezTo>
                  <a:close/>
                  <a:moveTo>
                    <a:pt x="76909" y="478050"/>
                  </a:moveTo>
                  <a:lnTo>
                    <a:pt x="89863" y="478050"/>
                  </a:lnTo>
                  <a:cubicBezTo>
                    <a:pt x="94530" y="474240"/>
                    <a:pt x="94530" y="474240"/>
                    <a:pt x="89863" y="470620"/>
                  </a:cubicBezTo>
                  <a:lnTo>
                    <a:pt x="77004" y="470620"/>
                  </a:lnTo>
                  <a:cubicBezTo>
                    <a:pt x="71861" y="474430"/>
                    <a:pt x="71861" y="474430"/>
                    <a:pt x="76718" y="478050"/>
                  </a:cubicBezTo>
                  <a:close/>
                  <a:moveTo>
                    <a:pt x="73385" y="652929"/>
                  </a:moveTo>
                  <a:cubicBezTo>
                    <a:pt x="77345" y="655644"/>
                    <a:pt x="82569" y="655644"/>
                    <a:pt x="86529" y="652929"/>
                  </a:cubicBezTo>
                  <a:lnTo>
                    <a:pt x="86529" y="649405"/>
                  </a:lnTo>
                  <a:cubicBezTo>
                    <a:pt x="80147" y="646643"/>
                    <a:pt x="80147" y="646738"/>
                    <a:pt x="73385" y="649405"/>
                  </a:cubicBezTo>
                  <a:close/>
                  <a:moveTo>
                    <a:pt x="112532" y="671979"/>
                  </a:moveTo>
                  <a:cubicBezTo>
                    <a:pt x="105831" y="667121"/>
                    <a:pt x="97441" y="665197"/>
                    <a:pt x="89291" y="666645"/>
                  </a:cubicBezTo>
                  <a:cubicBezTo>
                    <a:pt x="83814" y="669302"/>
                    <a:pt x="78614" y="672493"/>
                    <a:pt x="73766" y="676170"/>
                  </a:cubicBezTo>
                  <a:cubicBezTo>
                    <a:pt x="81862" y="678646"/>
                    <a:pt x="89958" y="675313"/>
                    <a:pt x="96816" y="681028"/>
                  </a:cubicBezTo>
                  <a:cubicBezTo>
                    <a:pt x="101960" y="680361"/>
                    <a:pt x="107865" y="682266"/>
                    <a:pt x="112532" y="679313"/>
                  </a:cubicBezTo>
                  <a:close/>
                  <a:moveTo>
                    <a:pt x="146727" y="649024"/>
                  </a:moveTo>
                  <a:cubicBezTo>
                    <a:pt x="127677" y="650834"/>
                    <a:pt x="108627" y="639499"/>
                    <a:pt x="93101" y="649881"/>
                  </a:cubicBezTo>
                  <a:cubicBezTo>
                    <a:pt x="106817" y="661311"/>
                    <a:pt x="120057" y="659406"/>
                    <a:pt x="135964" y="655405"/>
                  </a:cubicBezTo>
                  <a:close/>
                  <a:moveTo>
                    <a:pt x="227690" y="946489"/>
                  </a:moveTo>
                  <a:cubicBezTo>
                    <a:pt x="218165" y="946489"/>
                    <a:pt x="204258" y="945346"/>
                    <a:pt x="220451" y="953824"/>
                  </a:cubicBezTo>
                  <a:lnTo>
                    <a:pt x="228071" y="953824"/>
                  </a:lnTo>
                  <a:cubicBezTo>
                    <a:pt x="232166" y="949633"/>
                    <a:pt x="232262" y="949633"/>
                    <a:pt x="227499" y="946013"/>
                  </a:cubicBezTo>
                  <a:close/>
                  <a:moveTo>
                    <a:pt x="275696" y="1061456"/>
                  </a:moveTo>
                  <a:cubicBezTo>
                    <a:pt x="273505" y="1059551"/>
                    <a:pt x="270076" y="1060504"/>
                    <a:pt x="267123" y="1060218"/>
                  </a:cubicBezTo>
                  <a:cubicBezTo>
                    <a:pt x="262265" y="1062694"/>
                    <a:pt x="262361" y="1065076"/>
                    <a:pt x="267123" y="1067838"/>
                  </a:cubicBezTo>
                  <a:cubicBezTo>
                    <a:pt x="269028" y="1065838"/>
                    <a:pt x="276648" y="1063933"/>
                    <a:pt x="275696" y="1061456"/>
                  </a:cubicBezTo>
                  <a:close/>
                  <a:moveTo>
                    <a:pt x="383519" y="1222429"/>
                  </a:moveTo>
                  <a:cubicBezTo>
                    <a:pt x="378566" y="1222429"/>
                    <a:pt x="372755" y="1221095"/>
                    <a:pt x="368660" y="1224429"/>
                  </a:cubicBezTo>
                  <a:lnTo>
                    <a:pt x="375422" y="1227858"/>
                  </a:lnTo>
                  <a:lnTo>
                    <a:pt x="375422" y="1233002"/>
                  </a:lnTo>
                  <a:cubicBezTo>
                    <a:pt x="382090" y="1232430"/>
                    <a:pt x="388567" y="1235573"/>
                    <a:pt x="395139" y="1231668"/>
                  </a:cubicBezTo>
                  <a:lnTo>
                    <a:pt x="395139" y="1228048"/>
                  </a:lnTo>
                  <a:cubicBezTo>
                    <a:pt x="391607" y="1225543"/>
                    <a:pt x="387679" y="1223638"/>
                    <a:pt x="383519" y="1222429"/>
                  </a:cubicBezTo>
                  <a:close/>
                  <a:moveTo>
                    <a:pt x="359230" y="1185472"/>
                  </a:moveTo>
                  <a:cubicBezTo>
                    <a:pt x="373918" y="1185453"/>
                    <a:pt x="388421" y="1182205"/>
                    <a:pt x="401711" y="1175947"/>
                  </a:cubicBezTo>
                  <a:cubicBezTo>
                    <a:pt x="401711" y="1172899"/>
                    <a:pt x="401711" y="1172899"/>
                    <a:pt x="399425" y="1170994"/>
                  </a:cubicBezTo>
                  <a:cubicBezTo>
                    <a:pt x="384281" y="1166327"/>
                    <a:pt x="373041" y="1176328"/>
                    <a:pt x="359325" y="1177757"/>
                  </a:cubicBezTo>
                  <a:cubicBezTo>
                    <a:pt x="354182" y="1181852"/>
                    <a:pt x="354182" y="1181852"/>
                    <a:pt x="359230" y="1185472"/>
                  </a:cubicBezTo>
                  <a:close/>
                  <a:moveTo>
                    <a:pt x="355420" y="1263386"/>
                  </a:moveTo>
                  <a:cubicBezTo>
                    <a:pt x="366131" y="1257242"/>
                    <a:pt x="378450" y="1254490"/>
                    <a:pt x="390758" y="1255480"/>
                  </a:cubicBezTo>
                  <a:cubicBezTo>
                    <a:pt x="409808" y="1242812"/>
                    <a:pt x="349038" y="1244432"/>
                    <a:pt x="343133" y="1253385"/>
                  </a:cubicBezTo>
                  <a:cubicBezTo>
                    <a:pt x="343133" y="1254623"/>
                    <a:pt x="343133" y="1255766"/>
                    <a:pt x="342561" y="1257195"/>
                  </a:cubicBezTo>
                  <a:cubicBezTo>
                    <a:pt x="346489" y="1259928"/>
                    <a:pt x="350831" y="1262024"/>
                    <a:pt x="355420" y="1263386"/>
                  </a:cubicBezTo>
                  <a:close/>
                  <a:moveTo>
                    <a:pt x="404855" y="1723634"/>
                  </a:moveTo>
                  <a:cubicBezTo>
                    <a:pt x="400949" y="1724491"/>
                    <a:pt x="389805" y="1721348"/>
                    <a:pt x="389710" y="1726110"/>
                  </a:cubicBezTo>
                  <a:cubicBezTo>
                    <a:pt x="392091" y="1728492"/>
                    <a:pt x="413618" y="1728302"/>
                    <a:pt x="404855" y="1723634"/>
                  </a:cubicBezTo>
                  <a:close/>
                  <a:moveTo>
                    <a:pt x="418571" y="1406642"/>
                  </a:moveTo>
                  <a:lnTo>
                    <a:pt x="412284" y="1406642"/>
                  </a:lnTo>
                  <a:cubicBezTo>
                    <a:pt x="409236" y="1408738"/>
                    <a:pt x="404283" y="1409881"/>
                    <a:pt x="403426" y="1412357"/>
                  </a:cubicBezTo>
                  <a:lnTo>
                    <a:pt x="411713" y="1417786"/>
                  </a:lnTo>
                  <a:cubicBezTo>
                    <a:pt x="415523" y="1417786"/>
                    <a:pt x="418952" y="1418358"/>
                    <a:pt x="421238" y="1416358"/>
                  </a:cubicBezTo>
                  <a:cubicBezTo>
                    <a:pt x="420952" y="1413024"/>
                    <a:pt x="424190" y="1409499"/>
                    <a:pt x="418571" y="1406642"/>
                  </a:cubicBezTo>
                  <a:close/>
                  <a:moveTo>
                    <a:pt x="444764" y="1339967"/>
                  </a:moveTo>
                  <a:cubicBezTo>
                    <a:pt x="469148" y="1335491"/>
                    <a:pt x="493628" y="1352731"/>
                    <a:pt x="515821" y="1344539"/>
                  </a:cubicBezTo>
                  <a:cubicBezTo>
                    <a:pt x="520393" y="1342253"/>
                    <a:pt x="591068" y="1333109"/>
                    <a:pt x="566113" y="1328918"/>
                  </a:cubicBezTo>
                  <a:cubicBezTo>
                    <a:pt x="556588" y="1327299"/>
                    <a:pt x="540395" y="1333109"/>
                    <a:pt x="533537" y="1325966"/>
                  </a:cubicBezTo>
                  <a:cubicBezTo>
                    <a:pt x="543062" y="1313964"/>
                    <a:pt x="568113" y="1328823"/>
                    <a:pt x="579543" y="1316441"/>
                  </a:cubicBezTo>
                  <a:lnTo>
                    <a:pt x="579543" y="1309011"/>
                  </a:lnTo>
                  <a:cubicBezTo>
                    <a:pt x="569944" y="1305753"/>
                    <a:pt x="559454" y="1306373"/>
                    <a:pt x="550301" y="1310725"/>
                  </a:cubicBezTo>
                  <a:cubicBezTo>
                    <a:pt x="498104" y="1300343"/>
                    <a:pt x="440764" y="1309868"/>
                    <a:pt x="389043" y="1305296"/>
                  </a:cubicBezTo>
                  <a:lnTo>
                    <a:pt x="389043" y="1309011"/>
                  </a:lnTo>
                  <a:cubicBezTo>
                    <a:pt x="386567" y="1312154"/>
                    <a:pt x="378375" y="1309011"/>
                    <a:pt x="376280" y="1312916"/>
                  </a:cubicBezTo>
                  <a:cubicBezTo>
                    <a:pt x="382729" y="1317526"/>
                    <a:pt x="390739" y="1319412"/>
                    <a:pt x="398568" y="1318155"/>
                  </a:cubicBezTo>
                  <a:cubicBezTo>
                    <a:pt x="403712" y="1321870"/>
                    <a:pt x="403712" y="1321870"/>
                    <a:pt x="398568" y="1325680"/>
                  </a:cubicBezTo>
                  <a:cubicBezTo>
                    <a:pt x="392186" y="1324632"/>
                    <a:pt x="387995" y="1328061"/>
                    <a:pt x="382471" y="1331109"/>
                  </a:cubicBezTo>
                  <a:cubicBezTo>
                    <a:pt x="382471" y="1332633"/>
                    <a:pt x="383233" y="1334252"/>
                    <a:pt x="383709" y="1336252"/>
                  </a:cubicBezTo>
                  <a:cubicBezTo>
                    <a:pt x="405426" y="1340920"/>
                    <a:pt x="425429" y="1325108"/>
                    <a:pt x="444288" y="1340253"/>
                  </a:cubicBezTo>
                  <a:close/>
                  <a:moveTo>
                    <a:pt x="461338" y="1461697"/>
                  </a:moveTo>
                  <a:cubicBezTo>
                    <a:pt x="462576" y="1457411"/>
                    <a:pt x="453527" y="1457506"/>
                    <a:pt x="454766" y="1461697"/>
                  </a:cubicBezTo>
                  <a:cubicBezTo>
                    <a:pt x="453718" y="1466459"/>
                    <a:pt x="462576" y="1465793"/>
                    <a:pt x="460862" y="1461982"/>
                  </a:cubicBezTo>
                  <a:close/>
                  <a:moveTo>
                    <a:pt x="474578" y="1463411"/>
                  </a:moveTo>
                  <a:cubicBezTo>
                    <a:pt x="481305" y="1468078"/>
                    <a:pt x="489495" y="1470136"/>
                    <a:pt x="497628" y="1469221"/>
                  </a:cubicBezTo>
                  <a:cubicBezTo>
                    <a:pt x="501056" y="1471965"/>
                    <a:pt x="505482" y="1473146"/>
                    <a:pt x="509820" y="1472460"/>
                  </a:cubicBezTo>
                  <a:cubicBezTo>
                    <a:pt x="528870" y="1462935"/>
                    <a:pt x="553349" y="1470745"/>
                    <a:pt x="571923" y="1459982"/>
                  </a:cubicBezTo>
                  <a:cubicBezTo>
                    <a:pt x="573541" y="1455620"/>
                    <a:pt x="572900" y="1450734"/>
                    <a:pt x="570209" y="1446933"/>
                  </a:cubicBezTo>
                  <a:cubicBezTo>
                    <a:pt x="554111" y="1450267"/>
                    <a:pt x="538014" y="1439694"/>
                    <a:pt x="523727" y="1446933"/>
                  </a:cubicBezTo>
                  <a:cubicBezTo>
                    <a:pt x="513535" y="1439599"/>
                    <a:pt x="502105" y="1446361"/>
                    <a:pt x="490865" y="1446933"/>
                  </a:cubicBezTo>
                  <a:cubicBezTo>
                    <a:pt x="483531" y="1449409"/>
                    <a:pt x="489532" y="1453886"/>
                    <a:pt x="486008" y="1456458"/>
                  </a:cubicBezTo>
                  <a:close/>
                  <a:moveTo>
                    <a:pt x="549730" y="1476461"/>
                  </a:moveTo>
                  <a:cubicBezTo>
                    <a:pt x="547158" y="1476461"/>
                    <a:pt x="542777" y="1475603"/>
                    <a:pt x="541253" y="1477699"/>
                  </a:cubicBezTo>
                  <a:cubicBezTo>
                    <a:pt x="537919" y="1481794"/>
                    <a:pt x="559255" y="1480842"/>
                    <a:pt x="549254" y="1476746"/>
                  </a:cubicBezTo>
                  <a:close/>
                  <a:moveTo>
                    <a:pt x="499628" y="1684105"/>
                  </a:moveTo>
                  <a:cubicBezTo>
                    <a:pt x="492525" y="1681648"/>
                    <a:pt x="485181" y="1679962"/>
                    <a:pt x="477721" y="1679057"/>
                  </a:cubicBezTo>
                  <a:cubicBezTo>
                    <a:pt x="473149" y="1682867"/>
                    <a:pt x="473149" y="1682867"/>
                    <a:pt x="477721" y="1686487"/>
                  </a:cubicBezTo>
                  <a:cubicBezTo>
                    <a:pt x="483341" y="1685439"/>
                    <a:pt x="496771" y="1689820"/>
                    <a:pt x="499152" y="1684391"/>
                  </a:cubicBezTo>
                  <a:close/>
                  <a:moveTo>
                    <a:pt x="519155" y="1639719"/>
                  </a:moveTo>
                  <a:cubicBezTo>
                    <a:pt x="515154" y="1637528"/>
                    <a:pt x="508296" y="1639719"/>
                    <a:pt x="504391" y="1634861"/>
                  </a:cubicBezTo>
                  <a:cubicBezTo>
                    <a:pt x="475816" y="1638195"/>
                    <a:pt x="489818" y="1649816"/>
                    <a:pt x="511154" y="1645910"/>
                  </a:cubicBezTo>
                  <a:cubicBezTo>
                    <a:pt x="511916" y="1644576"/>
                    <a:pt x="520202" y="1642290"/>
                    <a:pt x="518678" y="1640005"/>
                  </a:cubicBezTo>
                  <a:close/>
                  <a:moveTo>
                    <a:pt x="557255" y="1509322"/>
                  </a:moveTo>
                  <a:lnTo>
                    <a:pt x="573352" y="1509322"/>
                  </a:lnTo>
                  <a:lnTo>
                    <a:pt x="573352" y="1496844"/>
                  </a:lnTo>
                  <a:lnTo>
                    <a:pt x="563827" y="1491796"/>
                  </a:lnTo>
                  <a:lnTo>
                    <a:pt x="557255" y="1494844"/>
                  </a:lnTo>
                  <a:cubicBezTo>
                    <a:pt x="545729" y="1486366"/>
                    <a:pt x="526775" y="1496177"/>
                    <a:pt x="515440" y="1489224"/>
                  </a:cubicBezTo>
                  <a:cubicBezTo>
                    <a:pt x="531537" y="1478556"/>
                    <a:pt x="485817" y="1486176"/>
                    <a:pt x="481912" y="1489224"/>
                  </a:cubicBezTo>
                  <a:lnTo>
                    <a:pt x="481912" y="1496558"/>
                  </a:lnTo>
                  <a:cubicBezTo>
                    <a:pt x="502391" y="1511417"/>
                    <a:pt x="535919" y="1493796"/>
                    <a:pt x="556397" y="1509607"/>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grpSp>
        <p:nvGrpSpPr>
          <p:cNvPr id="443" name="Google Shape;443;p21"/>
          <p:cNvGrpSpPr/>
          <p:nvPr/>
        </p:nvGrpSpPr>
        <p:grpSpPr>
          <a:xfrm flipH="1">
            <a:off x="1014632" y="-223"/>
            <a:ext cx="418177" cy="6861317"/>
            <a:chOff x="10080554" y="-143"/>
            <a:chExt cx="412648" cy="6861317"/>
          </a:xfrm>
        </p:grpSpPr>
        <p:sp>
          <p:nvSpPr>
            <p:cNvPr id="444" name="Google Shape;444;p21"/>
            <p:cNvSpPr/>
            <p:nvPr/>
          </p:nvSpPr>
          <p:spPr>
            <a:xfrm>
              <a:off x="10080554" y="2907392"/>
              <a:ext cx="404410" cy="3953782"/>
            </a:xfrm>
            <a:custGeom>
              <a:rect b="b" l="l" r="r" t="t"/>
              <a:pathLst>
                <a:path extrusionOk="0" h="2653545" w="612743">
                  <a:moveTo>
                    <a:pt x="598593" y="2643439"/>
                  </a:moveTo>
                  <a:lnTo>
                    <a:pt x="598593" y="2652964"/>
                  </a:lnTo>
                  <a:lnTo>
                    <a:pt x="709" y="2652964"/>
                  </a:lnTo>
                  <a:lnTo>
                    <a:pt x="709" y="2599529"/>
                  </a:lnTo>
                  <a:lnTo>
                    <a:pt x="7472" y="2595528"/>
                  </a:lnTo>
                  <a:lnTo>
                    <a:pt x="7472" y="2547903"/>
                  </a:lnTo>
                  <a:cubicBezTo>
                    <a:pt x="24045" y="2520187"/>
                    <a:pt x="8900" y="2471703"/>
                    <a:pt x="13853" y="2437414"/>
                  </a:cubicBezTo>
                  <a:cubicBezTo>
                    <a:pt x="-910" y="2431604"/>
                    <a:pt x="24902" y="2430556"/>
                    <a:pt x="7472" y="2422840"/>
                  </a:cubicBezTo>
                  <a:lnTo>
                    <a:pt x="7472" y="2371500"/>
                  </a:lnTo>
                  <a:lnTo>
                    <a:pt x="804" y="2367405"/>
                  </a:lnTo>
                  <a:lnTo>
                    <a:pt x="804" y="2323304"/>
                  </a:lnTo>
                  <a:lnTo>
                    <a:pt x="6995" y="2319494"/>
                  </a:lnTo>
                  <a:lnTo>
                    <a:pt x="709" y="2315493"/>
                  </a:lnTo>
                  <a:cubicBezTo>
                    <a:pt x="709" y="2314161"/>
                    <a:pt x="709" y="2313018"/>
                    <a:pt x="1376" y="2311779"/>
                  </a:cubicBezTo>
                  <a:cubicBezTo>
                    <a:pt x="16711" y="2295872"/>
                    <a:pt x="1376" y="2263012"/>
                    <a:pt x="8233" y="2241580"/>
                  </a:cubicBezTo>
                  <a:lnTo>
                    <a:pt x="13091" y="2238818"/>
                  </a:lnTo>
                  <a:cubicBezTo>
                    <a:pt x="13958" y="2233960"/>
                    <a:pt x="14253" y="2229007"/>
                    <a:pt x="13949" y="2224053"/>
                  </a:cubicBezTo>
                  <a:lnTo>
                    <a:pt x="19949" y="2220053"/>
                  </a:lnTo>
                  <a:lnTo>
                    <a:pt x="14139" y="2216338"/>
                  </a:lnTo>
                  <a:lnTo>
                    <a:pt x="20521" y="2212433"/>
                  </a:lnTo>
                  <a:lnTo>
                    <a:pt x="20521" y="2190526"/>
                  </a:lnTo>
                  <a:cubicBezTo>
                    <a:pt x="30046" y="2188049"/>
                    <a:pt x="26617" y="2179191"/>
                    <a:pt x="26998" y="2172143"/>
                  </a:cubicBezTo>
                  <a:lnTo>
                    <a:pt x="32999" y="2168713"/>
                  </a:lnTo>
                  <a:cubicBezTo>
                    <a:pt x="33903" y="2163665"/>
                    <a:pt x="33903" y="2158427"/>
                    <a:pt x="32999" y="2153378"/>
                  </a:cubicBezTo>
                  <a:lnTo>
                    <a:pt x="20997" y="2146616"/>
                  </a:lnTo>
                  <a:lnTo>
                    <a:pt x="20426" y="2142901"/>
                  </a:lnTo>
                  <a:lnTo>
                    <a:pt x="26903" y="2138901"/>
                  </a:lnTo>
                  <a:lnTo>
                    <a:pt x="26903" y="2083750"/>
                  </a:lnTo>
                  <a:lnTo>
                    <a:pt x="20521" y="2079845"/>
                  </a:lnTo>
                  <a:lnTo>
                    <a:pt x="20521" y="2076321"/>
                  </a:lnTo>
                  <a:lnTo>
                    <a:pt x="26712" y="2072511"/>
                  </a:lnTo>
                  <a:lnTo>
                    <a:pt x="26712" y="2039269"/>
                  </a:lnTo>
                  <a:cubicBezTo>
                    <a:pt x="18044" y="2034030"/>
                    <a:pt x="18044" y="2033744"/>
                    <a:pt x="26045" y="2028886"/>
                  </a:cubicBezTo>
                  <a:cubicBezTo>
                    <a:pt x="28141" y="2024124"/>
                    <a:pt x="26045" y="2019361"/>
                    <a:pt x="27283" y="2014313"/>
                  </a:cubicBezTo>
                  <a:lnTo>
                    <a:pt x="20997" y="2010122"/>
                  </a:lnTo>
                  <a:cubicBezTo>
                    <a:pt x="20997" y="2009075"/>
                    <a:pt x="20997" y="2007932"/>
                    <a:pt x="20426" y="2006598"/>
                  </a:cubicBezTo>
                  <a:lnTo>
                    <a:pt x="26903" y="2002502"/>
                  </a:lnTo>
                  <a:lnTo>
                    <a:pt x="26903" y="1910777"/>
                  </a:lnTo>
                  <a:lnTo>
                    <a:pt x="33475" y="1906681"/>
                  </a:lnTo>
                  <a:lnTo>
                    <a:pt x="33475" y="1884773"/>
                  </a:lnTo>
                  <a:lnTo>
                    <a:pt x="26998" y="1880677"/>
                  </a:lnTo>
                  <a:cubicBezTo>
                    <a:pt x="26998" y="1879344"/>
                    <a:pt x="26998" y="1878201"/>
                    <a:pt x="27474" y="1877058"/>
                  </a:cubicBezTo>
                  <a:cubicBezTo>
                    <a:pt x="32046" y="1875343"/>
                    <a:pt x="34808" y="1872105"/>
                    <a:pt x="33475" y="1867533"/>
                  </a:cubicBezTo>
                  <a:cubicBezTo>
                    <a:pt x="33475" y="1861056"/>
                    <a:pt x="35475" y="1854293"/>
                    <a:pt x="27474" y="1852007"/>
                  </a:cubicBezTo>
                  <a:lnTo>
                    <a:pt x="33189" y="1848007"/>
                  </a:lnTo>
                  <a:lnTo>
                    <a:pt x="33189" y="1837053"/>
                  </a:lnTo>
                  <a:lnTo>
                    <a:pt x="27093" y="1833243"/>
                  </a:lnTo>
                  <a:lnTo>
                    <a:pt x="27093" y="1789047"/>
                  </a:lnTo>
                  <a:lnTo>
                    <a:pt x="20426" y="1784951"/>
                  </a:lnTo>
                  <a:lnTo>
                    <a:pt x="20426" y="1689701"/>
                  </a:lnTo>
                  <a:lnTo>
                    <a:pt x="14139" y="1685796"/>
                  </a:lnTo>
                  <a:cubicBezTo>
                    <a:pt x="21473" y="1683320"/>
                    <a:pt x="19283" y="1677700"/>
                    <a:pt x="25855" y="1675509"/>
                  </a:cubicBezTo>
                  <a:cubicBezTo>
                    <a:pt x="26331" y="1673413"/>
                    <a:pt x="22616" y="1672937"/>
                    <a:pt x="20807" y="1671223"/>
                  </a:cubicBezTo>
                  <a:lnTo>
                    <a:pt x="20807" y="1579211"/>
                  </a:lnTo>
                  <a:lnTo>
                    <a:pt x="26807" y="1575401"/>
                  </a:lnTo>
                  <a:lnTo>
                    <a:pt x="26807" y="1553589"/>
                  </a:lnTo>
                  <a:lnTo>
                    <a:pt x="33570" y="1549493"/>
                  </a:lnTo>
                  <a:lnTo>
                    <a:pt x="33570" y="1538539"/>
                  </a:lnTo>
                  <a:lnTo>
                    <a:pt x="26807" y="1534444"/>
                  </a:lnTo>
                  <a:lnTo>
                    <a:pt x="26807" y="1468531"/>
                  </a:lnTo>
                  <a:lnTo>
                    <a:pt x="20807" y="1464530"/>
                  </a:lnTo>
                  <a:lnTo>
                    <a:pt x="25855" y="1461673"/>
                  </a:lnTo>
                  <a:cubicBezTo>
                    <a:pt x="29665" y="1449386"/>
                    <a:pt x="24331" y="1435955"/>
                    <a:pt x="28046" y="1423573"/>
                  </a:cubicBezTo>
                  <a:lnTo>
                    <a:pt x="33189" y="1420620"/>
                  </a:lnTo>
                  <a:lnTo>
                    <a:pt x="33189" y="1413191"/>
                  </a:lnTo>
                  <a:lnTo>
                    <a:pt x="27188" y="1409380"/>
                  </a:lnTo>
                  <a:lnTo>
                    <a:pt x="27188" y="1379948"/>
                  </a:lnTo>
                  <a:lnTo>
                    <a:pt x="33570" y="1376138"/>
                  </a:lnTo>
                  <a:lnTo>
                    <a:pt x="33570" y="1372614"/>
                  </a:lnTo>
                  <a:lnTo>
                    <a:pt x="26998" y="1368613"/>
                  </a:lnTo>
                  <a:cubicBezTo>
                    <a:pt x="26998" y="1367375"/>
                    <a:pt x="26998" y="1366137"/>
                    <a:pt x="26998" y="1365089"/>
                  </a:cubicBezTo>
                  <a:lnTo>
                    <a:pt x="33665" y="1360898"/>
                  </a:lnTo>
                  <a:lnTo>
                    <a:pt x="33665" y="1320703"/>
                  </a:lnTo>
                  <a:cubicBezTo>
                    <a:pt x="39666" y="1317274"/>
                    <a:pt x="39666" y="1317274"/>
                    <a:pt x="33665" y="1313750"/>
                  </a:cubicBezTo>
                  <a:lnTo>
                    <a:pt x="33665" y="1306320"/>
                  </a:lnTo>
                  <a:lnTo>
                    <a:pt x="39571" y="1302510"/>
                  </a:lnTo>
                  <a:lnTo>
                    <a:pt x="39571" y="1291556"/>
                  </a:lnTo>
                  <a:lnTo>
                    <a:pt x="33284" y="1287746"/>
                  </a:lnTo>
                  <a:lnTo>
                    <a:pt x="33284" y="1250980"/>
                  </a:lnTo>
                  <a:lnTo>
                    <a:pt x="39857" y="1247075"/>
                  </a:lnTo>
                  <a:cubicBezTo>
                    <a:pt x="39857" y="1245741"/>
                    <a:pt x="39857" y="1244598"/>
                    <a:pt x="39857" y="1243360"/>
                  </a:cubicBezTo>
                  <a:cubicBezTo>
                    <a:pt x="22235" y="1236121"/>
                    <a:pt x="51572" y="1232406"/>
                    <a:pt x="34046" y="1225357"/>
                  </a:cubicBezTo>
                  <a:lnTo>
                    <a:pt x="34046" y="1211070"/>
                  </a:lnTo>
                  <a:lnTo>
                    <a:pt x="27474" y="1206784"/>
                  </a:lnTo>
                  <a:lnTo>
                    <a:pt x="33665" y="1202879"/>
                  </a:lnTo>
                  <a:lnTo>
                    <a:pt x="33665" y="1169922"/>
                  </a:lnTo>
                  <a:lnTo>
                    <a:pt x="26903" y="1165921"/>
                  </a:lnTo>
                  <a:lnTo>
                    <a:pt x="26903" y="1099913"/>
                  </a:lnTo>
                  <a:lnTo>
                    <a:pt x="20807" y="1096008"/>
                  </a:lnTo>
                  <a:lnTo>
                    <a:pt x="20807" y="947989"/>
                  </a:lnTo>
                  <a:cubicBezTo>
                    <a:pt x="37094" y="930749"/>
                    <a:pt x="20807" y="893507"/>
                    <a:pt x="28046" y="870266"/>
                  </a:cubicBezTo>
                  <a:lnTo>
                    <a:pt x="32618" y="867694"/>
                  </a:lnTo>
                  <a:cubicBezTo>
                    <a:pt x="33475" y="863503"/>
                    <a:pt x="37285" y="859026"/>
                    <a:pt x="27379" y="856835"/>
                  </a:cubicBezTo>
                  <a:lnTo>
                    <a:pt x="27379" y="848739"/>
                  </a:lnTo>
                  <a:lnTo>
                    <a:pt x="33570" y="844929"/>
                  </a:lnTo>
                  <a:lnTo>
                    <a:pt x="33570" y="841405"/>
                  </a:lnTo>
                  <a:lnTo>
                    <a:pt x="27188" y="837500"/>
                  </a:lnTo>
                  <a:lnTo>
                    <a:pt x="27188" y="822926"/>
                  </a:lnTo>
                  <a:lnTo>
                    <a:pt x="33379" y="819116"/>
                  </a:lnTo>
                  <a:lnTo>
                    <a:pt x="33379" y="807972"/>
                  </a:lnTo>
                  <a:cubicBezTo>
                    <a:pt x="24712" y="802733"/>
                    <a:pt x="24712" y="802447"/>
                    <a:pt x="32618" y="797590"/>
                  </a:cubicBezTo>
                  <a:cubicBezTo>
                    <a:pt x="34523" y="794066"/>
                    <a:pt x="33284" y="790446"/>
                    <a:pt x="33665" y="786445"/>
                  </a:cubicBezTo>
                  <a:lnTo>
                    <a:pt x="27379" y="782254"/>
                  </a:lnTo>
                  <a:lnTo>
                    <a:pt x="27379" y="775110"/>
                  </a:lnTo>
                  <a:lnTo>
                    <a:pt x="33570" y="771205"/>
                  </a:lnTo>
                  <a:lnTo>
                    <a:pt x="33570" y="731010"/>
                  </a:lnTo>
                  <a:lnTo>
                    <a:pt x="40142" y="727009"/>
                  </a:lnTo>
                  <a:lnTo>
                    <a:pt x="40142" y="719675"/>
                  </a:lnTo>
                  <a:cubicBezTo>
                    <a:pt x="36142" y="716913"/>
                    <a:pt x="30617" y="715198"/>
                    <a:pt x="28046" y="711770"/>
                  </a:cubicBezTo>
                  <a:lnTo>
                    <a:pt x="39952" y="705102"/>
                  </a:lnTo>
                  <a:lnTo>
                    <a:pt x="39952" y="671860"/>
                  </a:lnTo>
                  <a:lnTo>
                    <a:pt x="33761" y="668049"/>
                  </a:lnTo>
                  <a:lnTo>
                    <a:pt x="33761" y="605756"/>
                  </a:lnTo>
                  <a:lnTo>
                    <a:pt x="27188" y="601661"/>
                  </a:lnTo>
                  <a:lnTo>
                    <a:pt x="27188" y="598136"/>
                  </a:lnTo>
                  <a:lnTo>
                    <a:pt x="33379" y="594326"/>
                  </a:lnTo>
                  <a:lnTo>
                    <a:pt x="33379" y="579467"/>
                  </a:lnTo>
                  <a:lnTo>
                    <a:pt x="28046" y="576514"/>
                  </a:lnTo>
                  <a:cubicBezTo>
                    <a:pt x="21188" y="563561"/>
                    <a:pt x="38142" y="528889"/>
                    <a:pt x="17378" y="529842"/>
                  </a:cubicBezTo>
                  <a:cubicBezTo>
                    <a:pt x="10424" y="527080"/>
                    <a:pt x="24140" y="523365"/>
                    <a:pt x="26903" y="520793"/>
                  </a:cubicBezTo>
                  <a:lnTo>
                    <a:pt x="26903" y="513459"/>
                  </a:lnTo>
                  <a:lnTo>
                    <a:pt x="20521" y="509553"/>
                  </a:lnTo>
                  <a:lnTo>
                    <a:pt x="20521" y="506029"/>
                  </a:lnTo>
                  <a:lnTo>
                    <a:pt x="27188" y="501838"/>
                  </a:lnTo>
                  <a:lnTo>
                    <a:pt x="27188" y="480026"/>
                  </a:lnTo>
                  <a:cubicBezTo>
                    <a:pt x="30332" y="478121"/>
                    <a:pt x="34142" y="476883"/>
                    <a:pt x="33665" y="473930"/>
                  </a:cubicBezTo>
                  <a:cubicBezTo>
                    <a:pt x="33189" y="470977"/>
                    <a:pt x="37094" y="470977"/>
                    <a:pt x="39190" y="469644"/>
                  </a:cubicBezTo>
                  <a:cubicBezTo>
                    <a:pt x="41476" y="466119"/>
                    <a:pt x="39190" y="462405"/>
                    <a:pt x="40714" y="458881"/>
                  </a:cubicBezTo>
                  <a:lnTo>
                    <a:pt x="33856" y="454308"/>
                  </a:lnTo>
                  <a:lnTo>
                    <a:pt x="33856" y="403255"/>
                  </a:lnTo>
                  <a:lnTo>
                    <a:pt x="27093" y="399064"/>
                  </a:lnTo>
                  <a:lnTo>
                    <a:pt x="27093" y="318101"/>
                  </a:lnTo>
                  <a:lnTo>
                    <a:pt x="33570" y="314196"/>
                  </a:lnTo>
                  <a:lnTo>
                    <a:pt x="33570" y="310672"/>
                  </a:lnTo>
                  <a:lnTo>
                    <a:pt x="26807" y="306576"/>
                  </a:lnTo>
                  <a:lnTo>
                    <a:pt x="26807" y="258951"/>
                  </a:lnTo>
                  <a:cubicBezTo>
                    <a:pt x="19664" y="256665"/>
                    <a:pt x="19092" y="249426"/>
                    <a:pt x="21188" y="243806"/>
                  </a:cubicBezTo>
                  <a:cubicBezTo>
                    <a:pt x="29379" y="238948"/>
                    <a:pt x="29379" y="238663"/>
                    <a:pt x="21188" y="233424"/>
                  </a:cubicBezTo>
                  <a:lnTo>
                    <a:pt x="27188" y="229519"/>
                  </a:lnTo>
                  <a:lnTo>
                    <a:pt x="27188" y="222280"/>
                  </a:lnTo>
                  <a:cubicBezTo>
                    <a:pt x="25283" y="221041"/>
                    <a:pt x="22997" y="219803"/>
                    <a:pt x="20807" y="218469"/>
                  </a:cubicBezTo>
                  <a:lnTo>
                    <a:pt x="20807" y="178369"/>
                  </a:lnTo>
                  <a:lnTo>
                    <a:pt x="27569" y="174369"/>
                  </a:lnTo>
                  <a:lnTo>
                    <a:pt x="27569" y="156271"/>
                  </a:lnTo>
                  <a:lnTo>
                    <a:pt x="33761" y="152271"/>
                  </a:lnTo>
                  <a:cubicBezTo>
                    <a:pt x="34713" y="149128"/>
                    <a:pt x="32237" y="147318"/>
                    <a:pt x="28712" y="146175"/>
                  </a:cubicBezTo>
                  <a:cubicBezTo>
                    <a:pt x="26522" y="143032"/>
                    <a:pt x="26522" y="81595"/>
                    <a:pt x="28712" y="59783"/>
                  </a:cubicBezTo>
                  <a:lnTo>
                    <a:pt x="33761" y="56926"/>
                  </a:lnTo>
                  <a:lnTo>
                    <a:pt x="33761" y="16349"/>
                  </a:lnTo>
                  <a:lnTo>
                    <a:pt x="27950" y="12539"/>
                  </a:lnTo>
                  <a:lnTo>
                    <a:pt x="34142" y="8729"/>
                  </a:lnTo>
                  <a:lnTo>
                    <a:pt x="34142" y="1490"/>
                  </a:lnTo>
                  <a:cubicBezTo>
                    <a:pt x="41095" y="-1272"/>
                    <a:pt x="41190" y="-1272"/>
                    <a:pt x="47477" y="1490"/>
                  </a:cubicBezTo>
                  <a:lnTo>
                    <a:pt x="47477" y="12730"/>
                  </a:lnTo>
                  <a:lnTo>
                    <a:pt x="56049" y="14253"/>
                  </a:lnTo>
                  <a:cubicBezTo>
                    <a:pt x="78147" y="1966"/>
                    <a:pt x="103103" y="17587"/>
                    <a:pt x="62336" y="17778"/>
                  </a:cubicBezTo>
                  <a:cubicBezTo>
                    <a:pt x="61574" y="19493"/>
                    <a:pt x="60716" y="21112"/>
                    <a:pt x="60145" y="22255"/>
                  </a:cubicBezTo>
                  <a:cubicBezTo>
                    <a:pt x="62526" y="26446"/>
                    <a:pt x="71003" y="23588"/>
                    <a:pt x="73575" y="27398"/>
                  </a:cubicBezTo>
                  <a:lnTo>
                    <a:pt x="73575" y="30541"/>
                  </a:lnTo>
                  <a:cubicBezTo>
                    <a:pt x="70718" y="31875"/>
                    <a:pt x="41571" y="38923"/>
                    <a:pt x="50715" y="43590"/>
                  </a:cubicBezTo>
                  <a:cubicBezTo>
                    <a:pt x="69460" y="57973"/>
                    <a:pt x="94140" y="62079"/>
                    <a:pt x="116533" y="54544"/>
                  </a:cubicBezTo>
                  <a:lnTo>
                    <a:pt x="125486" y="59974"/>
                  </a:lnTo>
                  <a:cubicBezTo>
                    <a:pt x="127201" y="74928"/>
                    <a:pt x="88148" y="54830"/>
                    <a:pt x="93101" y="74833"/>
                  </a:cubicBezTo>
                  <a:cubicBezTo>
                    <a:pt x="80147" y="82262"/>
                    <a:pt x="67479" y="90263"/>
                    <a:pt x="50810" y="87596"/>
                  </a:cubicBezTo>
                  <a:cubicBezTo>
                    <a:pt x="46810" y="90644"/>
                    <a:pt x="46715" y="90644"/>
                    <a:pt x="48524" y="97121"/>
                  </a:cubicBezTo>
                  <a:cubicBezTo>
                    <a:pt x="53496" y="98398"/>
                    <a:pt x="58669" y="98712"/>
                    <a:pt x="63764" y="98074"/>
                  </a:cubicBezTo>
                  <a:cubicBezTo>
                    <a:pt x="80147" y="90644"/>
                    <a:pt x="99769" y="96549"/>
                    <a:pt x="116723" y="94740"/>
                  </a:cubicBezTo>
                  <a:cubicBezTo>
                    <a:pt x="124467" y="99474"/>
                    <a:pt x="134221" y="99474"/>
                    <a:pt x="141965" y="94740"/>
                  </a:cubicBezTo>
                  <a:cubicBezTo>
                    <a:pt x="149994" y="98207"/>
                    <a:pt x="157757" y="102246"/>
                    <a:pt x="165206" y="106837"/>
                  </a:cubicBezTo>
                  <a:lnTo>
                    <a:pt x="159205" y="110742"/>
                  </a:lnTo>
                  <a:cubicBezTo>
                    <a:pt x="159205" y="111790"/>
                    <a:pt x="159205" y="113028"/>
                    <a:pt x="159205" y="114266"/>
                  </a:cubicBezTo>
                  <a:cubicBezTo>
                    <a:pt x="155776" y="117409"/>
                    <a:pt x="122057" y="117885"/>
                    <a:pt x="128820" y="113123"/>
                  </a:cubicBezTo>
                  <a:cubicBezTo>
                    <a:pt x="134849" y="112866"/>
                    <a:pt x="140621" y="110589"/>
                    <a:pt x="145203" y="106646"/>
                  </a:cubicBezTo>
                  <a:cubicBezTo>
                    <a:pt x="123486" y="100074"/>
                    <a:pt x="100150" y="113694"/>
                    <a:pt x="79481" y="105218"/>
                  </a:cubicBezTo>
                  <a:cubicBezTo>
                    <a:pt x="70565" y="107056"/>
                    <a:pt x="61983" y="110265"/>
                    <a:pt x="54049" y="114743"/>
                  </a:cubicBezTo>
                  <a:cubicBezTo>
                    <a:pt x="54049" y="116266"/>
                    <a:pt x="54049" y="117409"/>
                    <a:pt x="54620" y="118648"/>
                  </a:cubicBezTo>
                  <a:cubicBezTo>
                    <a:pt x="72623" y="124172"/>
                    <a:pt x="91101" y="114647"/>
                    <a:pt x="110151" y="116552"/>
                  </a:cubicBezTo>
                  <a:lnTo>
                    <a:pt x="119676" y="121982"/>
                  </a:lnTo>
                  <a:lnTo>
                    <a:pt x="106913" y="129411"/>
                  </a:lnTo>
                  <a:lnTo>
                    <a:pt x="106913" y="133030"/>
                  </a:lnTo>
                  <a:lnTo>
                    <a:pt x="113008" y="136841"/>
                  </a:lnTo>
                  <a:lnTo>
                    <a:pt x="107675" y="140460"/>
                  </a:lnTo>
                  <a:cubicBezTo>
                    <a:pt x="130439" y="168463"/>
                    <a:pt x="159586" y="142460"/>
                    <a:pt x="185684" y="138650"/>
                  </a:cubicBezTo>
                  <a:lnTo>
                    <a:pt x="185684" y="158843"/>
                  </a:lnTo>
                  <a:cubicBezTo>
                    <a:pt x="176159" y="165510"/>
                    <a:pt x="155966" y="153509"/>
                    <a:pt x="152537" y="166463"/>
                  </a:cubicBezTo>
                  <a:cubicBezTo>
                    <a:pt x="142346" y="172464"/>
                    <a:pt x="97578" y="164653"/>
                    <a:pt x="100340" y="179989"/>
                  </a:cubicBezTo>
                  <a:cubicBezTo>
                    <a:pt x="105522" y="186532"/>
                    <a:pt x="114828" y="188104"/>
                    <a:pt x="121867" y="183608"/>
                  </a:cubicBezTo>
                  <a:cubicBezTo>
                    <a:pt x="155204" y="182179"/>
                    <a:pt x="158443" y="182274"/>
                    <a:pt x="165872" y="184560"/>
                  </a:cubicBezTo>
                  <a:lnTo>
                    <a:pt x="159300" y="188657"/>
                  </a:lnTo>
                  <a:lnTo>
                    <a:pt x="159300" y="192086"/>
                  </a:lnTo>
                  <a:cubicBezTo>
                    <a:pt x="152537" y="196181"/>
                    <a:pt x="79195" y="196086"/>
                    <a:pt x="97673" y="208468"/>
                  </a:cubicBezTo>
                  <a:cubicBezTo>
                    <a:pt x="110627" y="205515"/>
                    <a:pt x="125201" y="216279"/>
                    <a:pt x="135202" y="209326"/>
                  </a:cubicBezTo>
                  <a:cubicBezTo>
                    <a:pt x="150947" y="209402"/>
                    <a:pt x="166672" y="208001"/>
                    <a:pt x="182160" y="205135"/>
                  </a:cubicBezTo>
                  <a:cubicBezTo>
                    <a:pt x="191685" y="213231"/>
                    <a:pt x="208735" y="203992"/>
                    <a:pt x="218450" y="211231"/>
                  </a:cubicBezTo>
                  <a:cubicBezTo>
                    <a:pt x="218450" y="220756"/>
                    <a:pt x="200734" y="212564"/>
                    <a:pt x="195495" y="219518"/>
                  </a:cubicBezTo>
                  <a:cubicBezTo>
                    <a:pt x="176445" y="211707"/>
                    <a:pt x="157395" y="219518"/>
                    <a:pt x="136631" y="223042"/>
                  </a:cubicBezTo>
                  <a:cubicBezTo>
                    <a:pt x="123867" y="218946"/>
                    <a:pt x="82624" y="214660"/>
                    <a:pt x="74051" y="223994"/>
                  </a:cubicBezTo>
                  <a:cubicBezTo>
                    <a:pt x="78719" y="227233"/>
                    <a:pt x="80052" y="231614"/>
                    <a:pt x="84338" y="234377"/>
                  </a:cubicBezTo>
                  <a:cubicBezTo>
                    <a:pt x="97197" y="231395"/>
                    <a:pt x="110408" y="230242"/>
                    <a:pt x="123581" y="230947"/>
                  </a:cubicBezTo>
                  <a:cubicBezTo>
                    <a:pt x="133106" y="235710"/>
                    <a:pt x="133106" y="235710"/>
                    <a:pt x="142631" y="230947"/>
                  </a:cubicBezTo>
                  <a:cubicBezTo>
                    <a:pt x="174064" y="230947"/>
                    <a:pt x="207878" y="227328"/>
                    <a:pt x="237881" y="236186"/>
                  </a:cubicBezTo>
                  <a:cubicBezTo>
                    <a:pt x="232262" y="238568"/>
                    <a:pt x="233595" y="242377"/>
                    <a:pt x="228833" y="245140"/>
                  </a:cubicBezTo>
                  <a:cubicBezTo>
                    <a:pt x="209783" y="240853"/>
                    <a:pt x="189113" y="238472"/>
                    <a:pt x="173207" y="250474"/>
                  </a:cubicBezTo>
                  <a:cubicBezTo>
                    <a:pt x="173207" y="252188"/>
                    <a:pt x="173207" y="253427"/>
                    <a:pt x="172730" y="254665"/>
                  </a:cubicBezTo>
                  <a:cubicBezTo>
                    <a:pt x="158729" y="260760"/>
                    <a:pt x="137678" y="265618"/>
                    <a:pt x="123677" y="260189"/>
                  </a:cubicBezTo>
                  <a:cubicBezTo>
                    <a:pt x="118724" y="261713"/>
                    <a:pt x="122057" y="268095"/>
                    <a:pt x="116533" y="266666"/>
                  </a:cubicBezTo>
                  <a:cubicBezTo>
                    <a:pt x="108646" y="263342"/>
                    <a:pt x="100350" y="261066"/>
                    <a:pt x="91863" y="259903"/>
                  </a:cubicBezTo>
                  <a:cubicBezTo>
                    <a:pt x="81386" y="262475"/>
                    <a:pt x="82338" y="269428"/>
                    <a:pt x="75290" y="272477"/>
                  </a:cubicBezTo>
                  <a:cubicBezTo>
                    <a:pt x="84834" y="280201"/>
                    <a:pt x="97130" y="283640"/>
                    <a:pt x="109294" y="282002"/>
                  </a:cubicBezTo>
                  <a:cubicBezTo>
                    <a:pt x="133421" y="275725"/>
                    <a:pt x="158119" y="271934"/>
                    <a:pt x="183017" y="270667"/>
                  </a:cubicBezTo>
                  <a:cubicBezTo>
                    <a:pt x="190228" y="276248"/>
                    <a:pt x="199267" y="278925"/>
                    <a:pt x="208354" y="278191"/>
                  </a:cubicBezTo>
                  <a:lnTo>
                    <a:pt x="199591" y="283621"/>
                  </a:lnTo>
                  <a:lnTo>
                    <a:pt x="209116" y="288859"/>
                  </a:lnTo>
                  <a:cubicBezTo>
                    <a:pt x="233881" y="279334"/>
                    <a:pt x="263885" y="283335"/>
                    <a:pt x="287602" y="270952"/>
                  </a:cubicBezTo>
                  <a:cubicBezTo>
                    <a:pt x="292507" y="271352"/>
                    <a:pt x="297393" y="269924"/>
                    <a:pt x="301318" y="266952"/>
                  </a:cubicBezTo>
                  <a:cubicBezTo>
                    <a:pt x="304271" y="266952"/>
                    <a:pt x="322749" y="265237"/>
                    <a:pt x="314367" y="270667"/>
                  </a:cubicBezTo>
                  <a:cubicBezTo>
                    <a:pt x="308747" y="275619"/>
                    <a:pt x="297127" y="272477"/>
                    <a:pt x="297794" y="279620"/>
                  </a:cubicBezTo>
                  <a:cubicBezTo>
                    <a:pt x="297794" y="280953"/>
                    <a:pt x="293793" y="282192"/>
                    <a:pt x="291507" y="283525"/>
                  </a:cubicBezTo>
                  <a:lnTo>
                    <a:pt x="291507" y="287145"/>
                  </a:lnTo>
                  <a:cubicBezTo>
                    <a:pt x="282649" y="293432"/>
                    <a:pt x="250550" y="273619"/>
                    <a:pt x="252074" y="294289"/>
                  </a:cubicBezTo>
                  <a:cubicBezTo>
                    <a:pt x="269504" y="303814"/>
                    <a:pt x="346847" y="285621"/>
                    <a:pt x="349610" y="302480"/>
                  </a:cubicBezTo>
                  <a:cubicBezTo>
                    <a:pt x="327893" y="316577"/>
                    <a:pt x="300651" y="306386"/>
                    <a:pt x="278267" y="316863"/>
                  </a:cubicBezTo>
                  <a:cubicBezTo>
                    <a:pt x="267790" y="319530"/>
                    <a:pt x="263218" y="318292"/>
                    <a:pt x="265218" y="331436"/>
                  </a:cubicBezTo>
                  <a:cubicBezTo>
                    <a:pt x="260551" y="335341"/>
                    <a:pt x="236643" y="329912"/>
                    <a:pt x="248740" y="340961"/>
                  </a:cubicBezTo>
                  <a:cubicBezTo>
                    <a:pt x="286173" y="344581"/>
                    <a:pt x="320749" y="340199"/>
                    <a:pt x="357039" y="346581"/>
                  </a:cubicBezTo>
                  <a:cubicBezTo>
                    <a:pt x="337989" y="365059"/>
                    <a:pt x="312272" y="342104"/>
                    <a:pt x="291698" y="357439"/>
                  </a:cubicBezTo>
                  <a:lnTo>
                    <a:pt x="304652" y="365155"/>
                  </a:lnTo>
                  <a:cubicBezTo>
                    <a:pt x="304652" y="366584"/>
                    <a:pt x="304652" y="367727"/>
                    <a:pt x="304652" y="368965"/>
                  </a:cubicBezTo>
                  <a:cubicBezTo>
                    <a:pt x="297870" y="373641"/>
                    <a:pt x="289535" y="375489"/>
                    <a:pt x="281411" y="374108"/>
                  </a:cubicBezTo>
                  <a:cubicBezTo>
                    <a:pt x="278839" y="383633"/>
                    <a:pt x="266075" y="385728"/>
                    <a:pt x="259408" y="386491"/>
                  </a:cubicBezTo>
                  <a:cubicBezTo>
                    <a:pt x="259408" y="388110"/>
                    <a:pt x="259408" y="389348"/>
                    <a:pt x="259408" y="390015"/>
                  </a:cubicBezTo>
                  <a:lnTo>
                    <a:pt x="229309" y="406969"/>
                  </a:lnTo>
                  <a:lnTo>
                    <a:pt x="222832" y="403826"/>
                  </a:lnTo>
                  <a:cubicBezTo>
                    <a:pt x="220165" y="406112"/>
                    <a:pt x="220165" y="406112"/>
                    <a:pt x="219974" y="409732"/>
                  </a:cubicBezTo>
                  <a:cubicBezTo>
                    <a:pt x="224603" y="412923"/>
                    <a:pt x="230071" y="414685"/>
                    <a:pt x="235691" y="414780"/>
                  </a:cubicBezTo>
                  <a:cubicBezTo>
                    <a:pt x="245882" y="409160"/>
                    <a:pt x="259503" y="412399"/>
                    <a:pt x="269314" y="403826"/>
                  </a:cubicBezTo>
                  <a:lnTo>
                    <a:pt x="277029" y="407636"/>
                  </a:lnTo>
                  <a:lnTo>
                    <a:pt x="285506" y="406017"/>
                  </a:lnTo>
                  <a:lnTo>
                    <a:pt x="285506" y="401921"/>
                  </a:lnTo>
                  <a:lnTo>
                    <a:pt x="279220" y="398016"/>
                  </a:lnTo>
                  <a:cubicBezTo>
                    <a:pt x="288811" y="392424"/>
                    <a:pt x="299651" y="389310"/>
                    <a:pt x="310748" y="388967"/>
                  </a:cubicBezTo>
                  <a:lnTo>
                    <a:pt x="323035" y="381728"/>
                  </a:lnTo>
                  <a:cubicBezTo>
                    <a:pt x="336751" y="384967"/>
                    <a:pt x="364754" y="374680"/>
                    <a:pt x="370660" y="386777"/>
                  </a:cubicBezTo>
                  <a:cubicBezTo>
                    <a:pt x="368183" y="390205"/>
                    <a:pt x="360087" y="387633"/>
                    <a:pt x="357420" y="390872"/>
                  </a:cubicBezTo>
                  <a:lnTo>
                    <a:pt x="357420" y="395539"/>
                  </a:lnTo>
                  <a:cubicBezTo>
                    <a:pt x="352858" y="399130"/>
                    <a:pt x="347219" y="401083"/>
                    <a:pt x="341418" y="401064"/>
                  </a:cubicBezTo>
                  <a:cubicBezTo>
                    <a:pt x="333731" y="395339"/>
                    <a:pt x="324178" y="392720"/>
                    <a:pt x="314653" y="393730"/>
                  </a:cubicBezTo>
                  <a:cubicBezTo>
                    <a:pt x="309414" y="396111"/>
                    <a:pt x="312557" y="401159"/>
                    <a:pt x="305128" y="402683"/>
                  </a:cubicBezTo>
                  <a:lnTo>
                    <a:pt x="305128" y="417257"/>
                  </a:lnTo>
                  <a:cubicBezTo>
                    <a:pt x="292745" y="423257"/>
                    <a:pt x="276553" y="414589"/>
                    <a:pt x="265694" y="425067"/>
                  </a:cubicBezTo>
                  <a:cubicBezTo>
                    <a:pt x="288554" y="429068"/>
                    <a:pt x="311891" y="433068"/>
                    <a:pt x="334751" y="426876"/>
                  </a:cubicBezTo>
                  <a:cubicBezTo>
                    <a:pt x="339989" y="429258"/>
                    <a:pt x="336846" y="432592"/>
                    <a:pt x="337989" y="435354"/>
                  </a:cubicBezTo>
                  <a:cubicBezTo>
                    <a:pt x="342371" y="439926"/>
                    <a:pt x="356087" y="437544"/>
                    <a:pt x="357611" y="444879"/>
                  </a:cubicBezTo>
                  <a:lnTo>
                    <a:pt x="357611" y="444879"/>
                  </a:lnTo>
                  <a:cubicBezTo>
                    <a:pt x="336465" y="443164"/>
                    <a:pt x="234548" y="444879"/>
                    <a:pt x="308462" y="452403"/>
                  </a:cubicBezTo>
                  <a:cubicBezTo>
                    <a:pt x="312748" y="453832"/>
                    <a:pt x="311414" y="455833"/>
                    <a:pt x="311700" y="457547"/>
                  </a:cubicBezTo>
                  <a:cubicBezTo>
                    <a:pt x="306080" y="461928"/>
                    <a:pt x="297889" y="457547"/>
                    <a:pt x="292079" y="461548"/>
                  </a:cubicBezTo>
                  <a:lnTo>
                    <a:pt x="292079" y="465072"/>
                  </a:lnTo>
                  <a:cubicBezTo>
                    <a:pt x="296146" y="466901"/>
                    <a:pt x="299251" y="470358"/>
                    <a:pt x="300651" y="474597"/>
                  </a:cubicBezTo>
                  <a:cubicBezTo>
                    <a:pt x="350848" y="473930"/>
                    <a:pt x="394472" y="498219"/>
                    <a:pt x="442574" y="505744"/>
                  </a:cubicBezTo>
                  <a:cubicBezTo>
                    <a:pt x="443717" y="510697"/>
                    <a:pt x="444955" y="511554"/>
                    <a:pt x="450765" y="511554"/>
                  </a:cubicBezTo>
                  <a:cubicBezTo>
                    <a:pt x="462166" y="510515"/>
                    <a:pt x="473539" y="513935"/>
                    <a:pt x="482483" y="521079"/>
                  </a:cubicBezTo>
                  <a:cubicBezTo>
                    <a:pt x="477530" y="524413"/>
                    <a:pt x="471530" y="521936"/>
                    <a:pt x="466958" y="523175"/>
                  </a:cubicBezTo>
                  <a:lnTo>
                    <a:pt x="459528" y="519269"/>
                  </a:lnTo>
                  <a:cubicBezTo>
                    <a:pt x="448498" y="524088"/>
                    <a:pt x="437097" y="528013"/>
                    <a:pt x="425429" y="530985"/>
                  </a:cubicBezTo>
                  <a:cubicBezTo>
                    <a:pt x="419809" y="534604"/>
                    <a:pt x="392091" y="537271"/>
                    <a:pt x="409331" y="546320"/>
                  </a:cubicBezTo>
                  <a:cubicBezTo>
                    <a:pt x="391329" y="564799"/>
                    <a:pt x="363897" y="557178"/>
                    <a:pt x="341037" y="563370"/>
                  </a:cubicBezTo>
                  <a:lnTo>
                    <a:pt x="332560" y="568895"/>
                  </a:lnTo>
                  <a:cubicBezTo>
                    <a:pt x="346276" y="574228"/>
                    <a:pt x="363326" y="572419"/>
                    <a:pt x="377518" y="576419"/>
                  </a:cubicBezTo>
                  <a:cubicBezTo>
                    <a:pt x="361611" y="583658"/>
                    <a:pt x="345990" y="591183"/>
                    <a:pt x="327226" y="589278"/>
                  </a:cubicBezTo>
                  <a:cubicBezTo>
                    <a:pt x="326273" y="590802"/>
                    <a:pt x="325321" y="592421"/>
                    <a:pt x="324178" y="594135"/>
                  </a:cubicBezTo>
                  <a:cubicBezTo>
                    <a:pt x="335322" y="603660"/>
                    <a:pt x="347324" y="599089"/>
                    <a:pt x="359516" y="596612"/>
                  </a:cubicBezTo>
                  <a:cubicBezTo>
                    <a:pt x="365326" y="595660"/>
                    <a:pt x="378566" y="599755"/>
                    <a:pt x="377708" y="590897"/>
                  </a:cubicBezTo>
                  <a:cubicBezTo>
                    <a:pt x="381995" y="587945"/>
                    <a:pt x="387900" y="589850"/>
                    <a:pt x="393425" y="589183"/>
                  </a:cubicBezTo>
                  <a:cubicBezTo>
                    <a:pt x="415904" y="598708"/>
                    <a:pt x="395520" y="601089"/>
                    <a:pt x="383138" y="604042"/>
                  </a:cubicBezTo>
                  <a:cubicBezTo>
                    <a:pt x="373613" y="605280"/>
                    <a:pt x="365040" y="614043"/>
                    <a:pt x="353896" y="607471"/>
                  </a:cubicBezTo>
                  <a:lnTo>
                    <a:pt x="339513" y="616996"/>
                  </a:lnTo>
                  <a:cubicBezTo>
                    <a:pt x="343171" y="619577"/>
                    <a:pt x="347019" y="621873"/>
                    <a:pt x="351038" y="623853"/>
                  </a:cubicBezTo>
                  <a:cubicBezTo>
                    <a:pt x="316748" y="641284"/>
                    <a:pt x="273410" y="614328"/>
                    <a:pt x="239786" y="634712"/>
                  </a:cubicBezTo>
                  <a:cubicBezTo>
                    <a:pt x="239786" y="635950"/>
                    <a:pt x="239786" y="637093"/>
                    <a:pt x="239786" y="638332"/>
                  </a:cubicBezTo>
                  <a:cubicBezTo>
                    <a:pt x="284649" y="645666"/>
                    <a:pt x="327797" y="632331"/>
                    <a:pt x="373136" y="633188"/>
                  </a:cubicBezTo>
                  <a:cubicBezTo>
                    <a:pt x="384281" y="629569"/>
                    <a:pt x="383233" y="621853"/>
                    <a:pt x="394282" y="618139"/>
                  </a:cubicBezTo>
                  <a:cubicBezTo>
                    <a:pt x="417713" y="619758"/>
                    <a:pt x="440573" y="609757"/>
                    <a:pt x="462386" y="613091"/>
                  </a:cubicBezTo>
                  <a:cubicBezTo>
                    <a:pt x="449527" y="617948"/>
                    <a:pt x="433811" y="636236"/>
                    <a:pt x="420571" y="625949"/>
                  </a:cubicBezTo>
                  <a:cubicBezTo>
                    <a:pt x="409141" y="630997"/>
                    <a:pt x="400473" y="639284"/>
                    <a:pt x="387138" y="636808"/>
                  </a:cubicBezTo>
                  <a:cubicBezTo>
                    <a:pt x="381614" y="639284"/>
                    <a:pt x="384947" y="642618"/>
                    <a:pt x="383900" y="645475"/>
                  </a:cubicBezTo>
                  <a:cubicBezTo>
                    <a:pt x="398949" y="651905"/>
                    <a:pt x="415161" y="655143"/>
                    <a:pt x="431525" y="655000"/>
                  </a:cubicBezTo>
                  <a:cubicBezTo>
                    <a:pt x="438859" y="655953"/>
                    <a:pt x="449717" y="652619"/>
                    <a:pt x="455528" y="657191"/>
                  </a:cubicBezTo>
                  <a:cubicBezTo>
                    <a:pt x="454004" y="660716"/>
                    <a:pt x="460100" y="662049"/>
                    <a:pt x="461338" y="664145"/>
                  </a:cubicBezTo>
                  <a:lnTo>
                    <a:pt x="452765" y="669764"/>
                  </a:lnTo>
                  <a:cubicBezTo>
                    <a:pt x="447898" y="670174"/>
                    <a:pt x="443031" y="668926"/>
                    <a:pt x="438954" y="666240"/>
                  </a:cubicBezTo>
                  <a:cubicBezTo>
                    <a:pt x="431715" y="671669"/>
                    <a:pt x="423047" y="669288"/>
                    <a:pt x="414761" y="669764"/>
                  </a:cubicBezTo>
                  <a:cubicBezTo>
                    <a:pt x="405807" y="672241"/>
                    <a:pt x="402473" y="678241"/>
                    <a:pt x="392758" y="677194"/>
                  </a:cubicBezTo>
                  <a:lnTo>
                    <a:pt x="383233" y="684242"/>
                  </a:lnTo>
                  <a:cubicBezTo>
                    <a:pt x="377708" y="693767"/>
                    <a:pt x="359897" y="697767"/>
                    <a:pt x="350943" y="704721"/>
                  </a:cubicBezTo>
                  <a:cubicBezTo>
                    <a:pt x="362945" y="713008"/>
                    <a:pt x="392948" y="697006"/>
                    <a:pt x="396854" y="713198"/>
                  </a:cubicBezTo>
                  <a:cubicBezTo>
                    <a:pt x="395806" y="720056"/>
                    <a:pt x="384757" y="717199"/>
                    <a:pt x="379709" y="720913"/>
                  </a:cubicBezTo>
                  <a:cubicBezTo>
                    <a:pt x="370593" y="715808"/>
                    <a:pt x="359277" y="716751"/>
                    <a:pt x="351134" y="723294"/>
                  </a:cubicBezTo>
                  <a:cubicBezTo>
                    <a:pt x="351134" y="724819"/>
                    <a:pt x="350657" y="726057"/>
                    <a:pt x="350467" y="727200"/>
                  </a:cubicBezTo>
                  <a:lnTo>
                    <a:pt x="338846" y="733677"/>
                  </a:lnTo>
                  <a:cubicBezTo>
                    <a:pt x="340085" y="738344"/>
                    <a:pt x="350657" y="735296"/>
                    <a:pt x="354563" y="736058"/>
                  </a:cubicBezTo>
                  <a:cubicBezTo>
                    <a:pt x="359201" y="739525"/>
                    <a:pt x="365030" y="741001"/>
                    <a:pt x="370755" y="740154"/>
                  </a:cubicBezTo>
                  <a:lnTo>
                    <a:pt x="370755" y="748917"/>
                  </a:lnTo>
                  <a:lnTo>
                    <a:pt x="357801" y="756442"/>
                  </a:lnTo>
                  <a:cubicBezTo>
                    <a:pt x="365154" y="758385"/>
                    <a:pt x="372812" y="758975"/>
                    <a:pt x="380375" y="758156"/>
                  </a:cubicBezTo>
                  <a:cubicBezTo>
                    <a:pt x="392091" y="750917"/>
                    <a:pt x="407903" y="752918"/>
                    <a:pt x="419809" y="747678"/>
                  </a:cubicBezTo>
                  <a:lnTo>
                    <a:pt x="430191" y="752536"/>
                  </a:lnTo>
                  <a:cubicBezTo>
                    <a:pt x="404093" y="763490"/>
                    <a:pt x="374565" y="761204"/>
                    <a:pt x="346562" y="765681"/>
                  </a:cubicBezTo>
                  <a:lnTo>
                    <a:pt x="343609" y="771396"/>
                  </a:lnTo>
                  <a:lnTo>
                    <a:pt x="337989" y="774825"/>
                  </a:lnTo>
                  <a:cubicBezTo>
                    <a:pt x="346562" y="783112"/>
                    <a:pt x="359992" y="777492"/>
                    <a:pt x="369993" y="782349"/>
                  </a:cubicBezTo>
                  <a:lnTo>
                    <a:pt x="361040" y="787683"/>
                  </a:lnTo>
                  <a:cubicBezTo>
                    <a:pt x="355210" y="787388"/>
                    <a:pt x="349486" y="789255"/>
                    <a:pt x="344942" y="792922"/>
                  </a:cubicBezTo>
                  <a:cubicBezTo>
                    <a:pt x="352467" y="808258"/>
                    <a:pt x="388186" y="792161"/>
                    <a:pt x="403616" y="800543"/>
                  </a:cubicBezTo>
                  <a:cubicBezTo>
                    <a:pt x="394949" y="806924"/>
                    <a:pt x="371136" y="795685"/>
                    <a:pt x="371136" y="808067"/>
                  </a:cubicBezTo>
                  <a:cubicBezTo>
                    <a:pt x="375708" y="809972"/>
                    <a:pt x="378470" y="812353"/>
                    <a:pt x="378185" y="814925"/>
                  </a:cubicBezTo>
                  <a:cubicBezTo>
                    <a:pt x="389900" y="825117"/>
                    <a:pt x="404378" y="822355"/>
                    <a:pt x="416285" y="830070"/>
                  </a:cubicBezTo>
                  <a:cubicBezTo>
                    <a:pt x="391424" y="837214"/>
                    <a:pt x="379709" y="825117"/>
                    <a:pt x="353134" y="831784"/>
                  </a:cubicBezTo>
                  <a:cubicBezTo>
                    <a:pt x="329702" y="842643"/>
                    <a:pt x="360087" y="845310"/>
                    <a:pt x="370374" y="848072"/>
                  </a:cubicBezTo>
                  <a:lnTo>
                    <a:pt x="370374" y="852739"/>
                  </a:lnTo>
                  <a:cubicBezTo>
                    <a:pt x="357801" y="858549"/>
                    <a:pt x="352562" y="848263"/>
                    <a:pt x="340942" y="865503"/>
                  </a:cubicBezTo>
                  <a:cubicBezTo>
                    <a:pt x="336370" y="865503"/>
                    <a:pt x="332369" y="865503"/>
                    <a:pt x="327416" y="865503"/>
                  </a:cubicBezTo>
                  <a:lnTo>
                    <a:pt x="311510" y="875028"/>
                  </a:lnTo>
                  <a:cubicBezTo>
                    <a:pt x="311510" y="875790"/>
                    <a:pt x="311510" y="877028"/>
                    <a:pt x="311510" y="878171"/>
                  </a:cubicBezTo>
                  <a:cubicBezTo>
                    <a:pt x="315891" y="881314"/>
                    <a:pt x="322559" y="880171"/>
                    <a:pt x="327893" y="883600"/>
                  </a:cubicBezTo>
                  <a:lnTo>
                    <a:pt x="334370" y="880648"/>
                  </a:lnTo>
                  <a:cubicBezTo>
                    <a:pt x="338342" y="883324"/>
                    <a:pt x="343133" y="884505"/>
                    <a:pt x="347895" y="883982"/>
                  </a:cubicBezTo>
                  <a:lnTo>
                    <a:pt x="356944" y="878457"/>
                  </a:lnTo>
                  <a:cubicBezTo>
                    <a:pt x="356944" y="870266"/>
                    <a:pt x="373422" y="871789"/>
                    <a:pt x="379518" y="876171"/>
                  </a:cubicBezTo>
                  <a:cubicBezTo>
                    <a:pt x="389043" y="878266"/>
                    <a:pt x="400568" y="874266"/>
                    <a:pt x="409903" y="878552"/>
                  </a:cubicBezTo>
                  <a:cubicBezTo>
                    <a:pt x="407712" y="879885"/>
                    <a:pt x="405521" y="881124"/>
                    <a:pt x="403521" y="882457"/>
                  </a:cubicBezTo>
                  <a:cubicBezTo>
                    <a:pt x="403521" y="883791"/>
                    <a:pt x="403521" y="884934"/>
                    <a:pt x="403045" y="886172"/>
                  </a:cubicBezTo>
                  <a:cubicBezTo>
                    <a:pt x="396663" y="889601"/>
                    <a:pt x="381423" y="885505"/>
                    <a:pt x="378375" y="893983"/>
                  </a:cubicBezTo>
                  <a:cubicBezTo>
                    <a:pt x="382852" y="896078"/>
                    <a:pt x="389615" y="894935"/>
                    <a:pt x="394091" y="898650"/>
                  </a:cubicBezTo>
                  <a:cubicBezTo>
                    <a:pt x="401949" y="893716"/>
                    <a:pt x="411951" y="893716"/>
                    <a:pt x="419809" y="898650"/>
                  </a:cubicBezTo>
                  <a:cubicBezTo>
                    <a:pt x="432096" y="899507"/>
                    <a:pt x="451432" y="897792"/>
                    <a:pt x="461624" y="904936"/>
                  </a:cubicBezTo>
                  <a:cubicBezTo>
                    <a:pt x="450860" y="908366"/>
                    <a:pt x="438192" y="904936"/>
                    <a:pt x="424762" y="906270"/>
                  </a:cubicBezTo>
                  <a:lnTo>
                    <a:pt x="414665" y="913509"/>
                  </a:lnTo>
                  <a:cubicBezTo>
                    <a:pt x="387738" y="911804"/>
                    <a:pt x="360973" y="908175"/>
                    <a:pt x="334560" y="902650"/>
                  </a:cubicBezTo>
                  <a:cubicBezTo>
                    <a:pt x="299984" y="921224"/>
                    <a:pt x="327797" y="910842"/>
                    <a:pt x="331417" y="922748"/>
                  </a:cubicBezTo>
                  <a:cubicBezTo>
                    <a:pt x="332941" y="924748"/>
                    <a:pt x="339132" y="925034"/>
                    <a:pt x="342085" y="925415"/>
                  </a:cubicBezTo>
                  <a:cubicBezTo>
                    <a:pt x="349133" y="929320"/>
                    <a:pt x="326464" y="926939"/>
                    <a:pt x="330655" y="934273"/>
                  </a:cubicBezTo>
                  <a:lnTo>
                    <a:pt x="325607" y="937607"/>
                  </a:lnTo>
                  <a:lnTo>
                    <a:pt x="334179" y="943322"/>
                  </a:lnTo>
                  <a:lnTo>
                    <a:pt x="380756" y="943322"/>
                  </a:lnTo>
                  <a:cubicBezTo>
                    <a:pt x="383519" y="947513"/>
                    <a:pt x="392567" y="945703"/>
                    <a:pt x="396663" y="948561"/>
                  </a:cubicBezTo>
                  <a:lnTo>
                    <a:pt x="390472" y="952466"/>
                  </a:lnTo>
                  <a:cubicBezTo>
                    <a:pt x="394568" y="955609"/>
                    <a:pt x="400568" y="953704"/>
                    <a:pt x="405998" y="954276"/>
                  </a:cubicBezTo>
                  <a:lnTo>
                    <a:pt x="413046" y="950847"/>
                  </a:lnTo>
                  <a:cubicBezTo>
                    <a:pt x="421904" y="954086"/>
                    <a:pt x="411522" y="959515"/>
                    <a:pt x="407903" y="961705"/>
                  </a:cubicBezTo>
                  <a:cubicBezTo>
                    <a:pt x="365421" y="960182"/>
                    <a:pt x="387805" y="972945"/>
                    <a:pt x="413332" y="969040"/>
                  </a:cubicBezTo>
                  <a:cubicBezTo>
                    <a:pt x="421523" y="973707"/>
                    <a:pt x="455051" y="990185"/>
                    <a:pt x="436859" y="996281"/>
                  </a:cubicBezTo>
                  <a:cubicBezTo>
                    <a:pt x="444479" y="1012569"/>
                    <a:pt x="486293" y="994471"/>
                    <a:pt x="502486" y="1004473"/>
                  </a:cubicBezTo>
                  <a:cubicBezTo>
                    <a:pt x="497714" y="1007740"/>
                    <a:pt x="492075" y="1009530"/>
                    <a:pt x="486293" y="1009616"/>
                  </a:cubicBezTo>
                  <a:cubicBezTo>
                    <a:pt x="482226" y="1006882"/>
                    <a:pt x="477378" y="1005539"/>
                    <a:pt x="472482" y="1005806"/>
                  </a:cubicBezTo>
                  <a:cubicBezTo>
                    <a:pt x="459433" y="1023046"/>
                    <a:pt x="422190" y="1008664"/>
                    <a:pt x="423143" y="1025999"/>
                  </a:cubicBezTo>
                  <a:lnTo>
                    <a:pt x="436382" y="1033714"/>
                  </a:lnTo>
                  <a:cubicBezTo>
                    <a:pt x="433906" y="1044573"/>
                    <a:pt x="416094" y="1036572"/>
                    <a:pt x="405521" y="1038953"/>
                  </a:cubicBezTo>
                  <a:cubicBezTo>
                    <a:pt x="401711" y="1041239"/>
                    <a:pt x="391615" y="1046573"/>
                    <a:pt x="400759" y="1050097"/>
                  </a:cubicBezTo>
                  <a:cubicBezTo>
                    <a:pt x="410951" y="1050097"/>
                    <a:pt x="438192" y="1037143"/>
                    <a:pt x="436192" y="1055526"/>
                  </a:cubicBezTo>
                  <a:cubicBezTo>
                    <a:pt x="431239" y="1059432"/>
                    <a:pt x="401426" y="1058003"/>
                    <a:pt x="404093" y="1066957"/>
                  </a:cubicBezTo>
                  <a:cubicBezTo>
                    <a:pt x="429239" y="1068195"/>
                    <a:pt x="453718" y="1071719"/>
                    <a:pt x="479054" y="1072195"/>
                  </a:cubicBezTo>
                  <a:cubicBezTo>
                    <a:pt x="486103" y="1079244"/>
                    <a:pt x="466291" y="1072195"/>
                    <a:pt x="469529" y="1081720"/>
                  </a:cubicBezTo>
                  <a:cubicBezTo>
                    <a:pt x="478102" y="1089626"/>
                    <a:pt x="483055" y="1083816"/>
                    <a:pt x="493342" y="1083625"/>
                  </a:cubicBezTo>
                  <a:lnTo>
                    <a:pt x="503819" y="1091150"/>
                  </a:lnTo>
                  <a:cubicBezTo>
                    <a:pt x="525536" y="1087531"/>
                    <a:pt x="541919" y="1104200"/>
                    <a:pt x="561636" y="1100009"/>
                  </a:cubicBezTo>
                  <a:lnTo>
                    <a:pt x="561636" y="1092865"/>
                  </a:lnTo>
                  <a:cubicBezTo>
                    <a:pt x="564875" y="1089531"/>
                    <a:pt x="575924" y="1092865"/>
                    <a:pt x="574685" y="1086864"/>
                  </a:cubicBezTo>
                  <a:cubicBezTo>
                    <a:pt x="574685" y="1085626"/>
                    <a:pt x="575543" y="1084673"/>
                    <a:pt x="578114" y="1083721"/>
                  </a:cubicBezTo>
                  <a:cubicBezTo>
                    <a:pt x="583163" y="1083721"/>
                    <a:pt x="601736" y="1084768"/>
                    <a:pt x="588306" y="1078482"/>
                  </a:cubicBezTo>
                  <a:cubicBezTo>
                    <a:pt x="590211" y="1062766"/>
                    <a:pt x="569256" y="1072862"/>
                    <a:pt x="561636" y="1063528"/>
                  </a:cubicBezTo>
                  <a:cubicBezTo>
                    <a:pt x="571161" y="1059622"/>
                    <a:pt x="591354" y="1057908"/>
                    <a:pt x="587830" y="1042287"/>
                  </a:cubicBezTo>
                  <a:cubicBezTo>
                    <a:pt x="580438" y="1035867"/>
                    <a:pt x="571266" y="1031848"/>
                    <a:pt x="561541" y="1030762"/>
                  </a:cubicBezTo>
                  <a:lnTo>
                    <a:pt x="561541" y="1026666"/>
                  </a:lnTo>
                  <a:cubicBezTo>
                    <a:pt x="575828" y="1021237"/>
                    <a:pt x="592402" y="1031809"/>
                    <a:pt x="587830" y="1008283"/>
                  </a:cubicBezTo>
                  <a:lnTo>
                    <a:pt x="594021" y="1004377"/>
                  </a:lnTo>
                  <a:lnTo>
                    <a:pt x="594021" y="993233"/>
                  </a:lnTo>
                  <a:lnTo>
                    <a:pt x="588973" y="990376"/>
                  </a:lnTo>
                  <a:cubicBezTo>
                    <a:pt x="586306" y="985709"/>
                    <a:pt x="588973" y="980851"/>
                    <a:pt x="587639" y="976564"/>
                  </a:cubicBezTo>
                  <a:cubicBezTo>
                    <a:pt x="593354" y="970659"/>
                    <a:pt x="598784" y="969325"/>
                    <a:pt x="587639" y="963896"/>
                  </a:cubicBezTo>
                  <a:lnTo>
                    <a:pt x="587639" y="912747"/>
                  </a:lnTo>
                  <a:lnTo>
                    <a:pt x="574495" y="904841"/>
                  </a:lnTo>
                  <a:cubicBezTo>
                    <a:pt x="582496" y="901031"/>
                    <a:pt x="589830" y="897507"/>
                    <a:pt x="587449" y="887506"/>
                  </a:cubicBezTo>
                  <a:cubicBezTo>
                    <a:pt x="583477" y="884267"/>
                    <a:pt x="579124" y="881514"/>
                    <a:pt x="574495" y="879314"/>
                  </a:cubicBezTo>
                  <a:lnTo>
                    <a:pt x="587258" y="871694"/>
                  </a:lnTo>
                  <a:lnTo>
                    <a:pt x="587258" y="846072"/>
                  </a:lnTo>
                  <a:lnTo>
                    <a:pt x="581258" y="842262"/>
                  </a:lnTo>
                  <a:lnTo>
                    <a:pt x="581258" y="833689"/>
                  </a:lnTo>
                  <a:cubicBezTo>
                    <a:pt x="587258" y="830261"/>
                    <a:pt x="587258" y="830261"/>
                    <a:pt x="581258" y="827022"/>
                  </a:cubicBezTo>
                  <a:cubicBezTo>
                    <a:pt x="584782" y="822735"/>
                    <a:pt x="599165" y="824927"/>
                    <a:pt x="600308" y="817497"/>
                  </a:cubicBezTo>
                  <a:cubicBezTo>
                    <a:pt x="613643" y="818544"/>
                    <a:pt x="604118" y="842071"/>
                    <a:pt x="606880" y="852073"/>
                  </a:cubicBezTo>
                  <a:lnTo>
                    <a:pt x="600593" y="856264"/>
                  </a:lnTo>
                  <a:lnTo>
                    <a:pt x="600593" y="973992"/>
                  </a:lnTo>
                  <a:lnTo>
                    <a:pt x="606689" y="977898"/>
                  </a:lnTo>
                  <a:lnTo>
                    <a:pt x="606689" y="1043906"/>
                  </a:lnTo>
                  <a:lnTo>
                    <a:pt x="613452" y="1047907"/>
                  </a:lnTo>
                  <a:lnTo>
                    <a:pt x="613452" y="1055146"/>
                  </a:lnTo>
                  <a:lnTo>
                    <a:pt x="606689" y="1059241"/>
                  </a:lnTo>
                  <a:lnTo>
                    <a:pt x="606689" y="1143728"/>
                  </a:lnTo>
                  <a:lnTo>
                    <a:pt x="601165" y="1146871"/>
                  </a:lnTo>
                  <a:cubicBezTo>
                    <a:pt x="598688" y="1152968"/>
                    <a:pt x="601165" y="1159635"/>
                    <a:pt x="599546" y="1165921"/>
                  </a:cubicBezTo>
                  <a:lnTo>
                    <a:pt x="594974" y="1168493"/>
                  </a:lnTo>
                  <a:cubicBezTo>
                    <a:pt x="593059" y="1172398"/>
                    <a:pt x="593059" y="1176970"/>
                    <a:pt x="594974" y="1180876"/>
                  </a:cubicBezTo>
                  <a:lnTo>
                    <a:pt x="600022" y="1183638"/>
                  </a:lnTo>
                  <a:lnTo>
                    <a:pt x="594116" y="1187638"/>
                  </a:lnTo>
                  <a:lnTo>
                    <a:pt x="594116" y="1202212"/>
                  </a:lnTo>
                  <a:lnTo>
                    <a:pt x="600403" y="1206117"/>
                  </a:lnTo>
                  <a:lnTo>
                    <a:pt x="600403" y="1268601"/>
                  </a:lnTo>
                  <a:lnTo>
                    <a:pt x="594021" y="1272506"/>
                  </a:lnTo>
                  <a:lnTo>
                    <a:pt x="594021" y="1287079"/>
                  </a:lnTo>
                  <a:lnTo>
                    <a:pt x="600117" y="1290889"/>
                  </a:lnTo>
                  <a:lnTo>
                    <a:pt x="600117" y="1309939"/>
                  </a:lnTo>
                  <a:lnTo>
                    <a:pt x="595164" y="1312701"/>
                  </a:lnTo>
                  <a:cubicBezTo>
                    <a:pt x="593659" y="1320227"/>
                    <a:pt x="593240" y="1327923"/>
                    <a:pt x="593926" y="1335562"/>
                  </a:cubicBezTo>
                  <a:lnTo>
                    <a:pt x="599546" y="1338705"/>
                  </a:lnTo>
                  <a:cubicBezTo>
                    <a:pt x="600736" y="1347287"/>
                    <a:pt x="601051" y="1355964"/>
                    <a:pt x="600498" y="1364613"/>
                  </a:cubicBezTo>
                  <a:lnTo>
                    <a:pt x="594212" y="1368804"/>
                  </a:lnTo>
                  <a:lnTo>
                    <a:pt x="594212" y="1412809"/>
                  </a:lnTo>
                  <a:cubicBezTo>
                    <a:pt x="595831" y="1413952"/>
                    <a:pt x="598022" y="1415286"/>
                    <a:pt x="600403" y="1416715"/>
                  </a:cubicBezTo>
                  <a:lnTo>
                    <a:pt x="600403" y="1446051"/>
                  </a:lnTo>
                  <a:lnTo>
                    <a:pt x="593926" y="1449862"/>
                  </a:lnTo>
                  <a:lnTo>
                    <a:pt x="593926" y="1460816"/>
                  </a:lnTo>
                  <a:lnTo>
                    <a:pt x="600212" y="1464721"/>
                  </a:lnTo>
                  <a:cubicBezTo>
                    <a:pt x="601546" y="1467769"/>
                    <a:pt x="598879" y="1469579"/>
                    <a:pt x="595259" y="1471102"/>
                  </a:cubicBezTo>
                  <a:cubicBezTo>
                    <a:pt x="591640" y="1483009"/>
                    <a:pt x="595259" y="1496725"/>
                    <a:pt x="593354" y="1509202"/>
                  </a:cubicBezTo>
                  <a:cubicBezTo>
                    <a:pt x="585544" y="1511488"/>
                    <a:pt x="587639" y="1515489"/>
                    <a:pt x="587354" y="1518727"/>
                  </a:cubicBezTo>
                  <a:cubicBezTo>
                    <a:pt x="591830" y="1522728"/>
                    <a:pt x="597926" y="1525586"/>
                    <a:pt x="587354" y="1530634"/>
                  </a:cubicBezTo>
                  <a:lnTo>
                    <a:pt x="587354" y="1541397"/>
                  </a:lnTo>
                  <a:lnTo>
                    <a:pt x="580686" y="1545397"/>
                  </a:lnTo>
                  <a:lnTo>
                    <a:pt x="580686" y="1556351"/>
                  </a:lnTo>
                  <a:lnTo>
                    <a:pt x="587449" y="1560447"/>
                  </a:lnTo>
                  <a:lnTo>
                    <a:pt x="587449" y="1615502"/>
                  </a:lnTo>
                  <a:cubicBezTo>
                    <a:pt x="596117" y="1620740"/>
                    <a:pt x="596117" y="1621121"/>
                    <a:pt x="588306" y="1625788"/>
                  </a:cubicBezTo>
                  <a:cubicBezTo>
                    <a:pt x="586592" y="1632932"/>
                    <a:pt x="584210" y="1645600"/>
                    <a:pt x="593450" y="1648363"/>
                  </a:cubicBezTo>
                  <a:lnTo>
                    <a:pt x="593450" y="1659031"/>
                  </a:lnTo>
                  <a:lnTo>
                    <a:pt x="600212" y="1663317"/>
                  </a:lnTo>
                  <a:lnTo>
                    <a:pt x="600212" y="1674080"/>
                  </a:lnTo>
                  <a:lnTo>
                    <a:pt x="606880" y="1678081"/>
                  </a:lnTo>
                  <a:lnTo>
                    <a:pt x="606880" y="1681700"/>
                  </a:lnTo>
                  <a:cubicBezTo>
                    <a:pt x="596021" y="1685796"/>
                    <a:pt x="590687" y="1692559"/>
                    <a:pt x="594497" y="1704179"/>
                  </a:cubicBezTo>
                  <a:cubicBezTo>
                    <a:pt x="602689" y="1709227"/>
                    <a:pt x="602689" y="1709418"/>
                    <a:pt x="594497" y="1714657"/>
                  </a:cubicBezTo>
                  <a:lnTo>
                    <a:pt x="594497" y="1777427"/>
                  </a:lnTo>
                  <a:lnTo>
                    <a:pt x="600403" y="1781141"/>
                  </a:lnTo>
                  <a:cubicBezTo>
                    <a:pt x="600403" y="1782189"/>
                    <a:pt x="600403" y="1783427"/>
                    <a:pt x="600403" y="1784666"/>
                  </a:cubicBezTo>
                  <a:lnTo>
                    <a:pt x="593831" y="1788666"/>
                  </a:lnTo>
                  <a:lnTo>
                    <a:pt x="593831" y="1803239"/>
                  </a:lnTo>
                  <a:lnTo>
                    <a:pt x="600212" y="1807049"/>
                  </a:lnTo>
                  <a:lnTo>
                    <a:pt x="600212" y="1858675"/>
                  </a:lnTo>
                  <a:cubicBezTo>
                    <a:pt x="592497" y="1860770"/>
                    <a:pt x="593640" y="1867152"/>
                    <a:pt x="593831" y="1873248"/>
                  </a:cubicBezTo>
                  <a:cubicBezTo>
                    <a:pt x="602784" y="1878772"/>
                    <a:pt x="602784" y="1878963"/>
                    <a:pt x="594593" y="1883916"/>
                  </a:cubicBezTo>
                  <a:cubicBezTo>
                    <a:pt x="593164" y="1886202"/>
                    <a:pt x="594021" y="1888679"/>
                    <a:pt x="593831" y="1891345"/>
                  </a:cubicBezTo>
                  <a:lnTo>
                    <a:pt x="587449" y="1895441"/>
                  </a:lnTo>
                  <a:lnTo>
                    <a:pt x="587449" y="1902775"/>
                  </a:lnTo>
                  <a:lnTo>
                    <a:pt x="593831" y="1906586"/>
                  </a:lnTo>
                  <a:lnTo>
                    <a:pt x="593831" y="1913825"/>
                  </a:lnTo>
                  <a:lnTo>
                    <a:pt x="587449" y="1917634"/>
                  </a:lnTo>
                  <a:lnTo>
                    <a:pt x="587449" y="1939637"/>
                  </a:lnTo>
                  <a:lnTo>
                    <a:pt x="593450" y="1943543"/>
                  </a:lnTo>
                  <a:cubicBezTo>
                    <a:pt x="584877" y="1948781"/>
                    <a:pt x="584877" y="1948972"/>
                    <a:pt x="593450" y="1954211"/>
                  </a:cubicBezTo>
                  <a:lnTo>
                    <a:pt x="593450" y="1972213"/>
                  </a:lnTo>
                  <a:lnTo>
                    <a:pt x="600212" y="1976594"/>
                  </a:lnTo>
                  <a:lnTo>
                    <a:pt x="600212" y="1983833"/>
                  </a:lnTo>
                  <a:lnTo>
                    <a:pt x="593831" y="1987643"/>
                  </a:lnTo>
                  <a:lnTo>
                    <a:pt x="593831" y="1994882"/>
                  </a:lnTo>
                  <a:lnTo>
                    <a:pt x="587449" y="1998692"/>
                  </a:lnTo>
                  <a:lnTo>
                    <a:pt x="587449" y="2005931"/>
                  </a:lnTo>
                  <a:lnTo>
                    <a:pt x="594212" y="2010218"/>
                  </a:lnTo>
                  <a:lnTo>
                    <a:pt x="594212" y="2039364"/>
                  </a:lnTo>
                  <a:lnTo>
                    <a:pt x="599165" y="2042126"/>
                  </a:lnTo>
                  <a:cubicBezTo>
                    <a:pt x="600689" y="2049746"/>
                    <a:pt x="600689" y="2049746"/>
                    <a:pt x="594593" y="2053461"/>
                  </a:cubicBezTo>
                  <a:cubicBezTo>
                    <a:pt x="593573" y="2068225"/>
                    <a:pt x="593316" y="2082988"/>
                    <a:pt x="593831" y="2097752"/>
                  </a:cubicBezTo>
                  <a:lnTo>
                    <a:pt x="587449" y="2101848"/>
                  </a:lnTo>
                  <a:lnTo>
                    <a:pt x="587449" y="2131185"/>
                  </a:lnTo>
                  <a:lnTo>
                    <a:pt x="593735" y="2134995"/>
                  </a:lnTo>
                  <a:lnTo>
                    <a:pt x="593735" y="2142329"/>
                  </a:lnTo>
                  <a:lnTo>
                    <a:pt x="587354" y="2146139"/>
                  </a:lnTo>
                  <a:lnTo>
                    <a:pt x="587354" y="2153378"/>
                  </a:lnTo>
                  <a:lnTo>
                    <a:pt x="594116" y="2157569"/>
                  </a:lnTo>
                  <a:lnTo>
                    <a:pt x="594116" y="2197765"/>
                  </a:lnTo>
                  <a:cubicBezTo>
                    <a:pt x="605546" y="2202622"/>
                    <a:pt x="599641" y="2221006"/>
                    <a:pt x="599355" y="2231388"/>
                  </a:cubicBezTo>
                  <a:cubicBezTo>
                    <a:pt x="591449" y="2236150"/>
                    <a:pt x="591449" y="2236436"/>
                    <a:pt x="600117" y="2241675"/>
                  </a:cubicBezTo>
                  <a:lnTo>
                    <a:pt x="600117" y="2252914"/>
                  </a:lnTo>
                  <a:lnTo>
                    <a:pt x="593831" y="2256725"/>
                  </a:lnTo>
                  <a:lnTo>
                    <a:pt x="593831" y="2326447"/>
                  </a:lnTo>
                  <a:lnTo>
                    <a:pt x="587354" y="2330448"/>
                  </a:lnTo>
                  <a:lnTo>
                    <a:pt x="587354" y="2356165"/>
                  </a:lnTo>
                  <a:lnTo>
                    <a:pt x="594021" y="2360261"/>
                  </a:lnTo>
                  <a:lnTo>
                    <a:pt x="594021" y="2433889"/>
                  </a:lnTo>
                  <a:cubicBezTo>
                    <a:pt x="601165" y="2436175"/>
                    <a:pt x="601736" y="2443414"/>
                    <a:pt x="599546" y="2448939"/>
                  </a:cubicBezTo>
                  <a:lnTo>
                    <a:pt x="594212" y="2451892"/>
                  </a:lnTo>
                  <a:cubicBezTo>
                    <a:pt x="592878" y="2459322"/>
                    <a:pt x="594783" y="2467227"/>
                    <a:pt x="593259" y="2474561"/>
                  </a:cubicBezTo>
                  <a:lnTo>
                    <a:pt x="587544" y="2477800"/>
                  </a:lnTo>
                  <a:lnTo>
                    <a:pt x="587544" y="2499992"/>
                  </a:lnTo>
                  <a:lnTo>
                    <a:pt x="593640" y="2503803"/>
                  </a:lnTo>
                  <a:lnTo>
                    <a:pt x="593640" y="2511042"/>
                  </a:lnTo>
                  <a:lnTo>
                    <a:pt x="587258" y="2514947"/>
                  </a:lnTo>
                  <a:lnTo>
                    <a:pt x="587258" y="2522091"/>
                  </a:lnTo>
                  <a:lnTo>
                    <a:pt x="594021" y="2526186"/>
                  </a:lnTo>
                  <a:lnTo>
                    <a:pt x="594021" y="2566383"/>
                  </a:lnTo>
                  <a:lnTo>
                    <a:pt x="599927" y="2570287"/>
                  </a:lnTo>
                  <a:cubicBezTo>
                    <a:pt x="590402" y="2570859"/>
                    <a:pt x="590402" y="2624580"/>
                    <a:pt x="599927" y="2625151"/>
                  </a:cubicBezTo>
                  <a:lnTo>
                    <a:pt x="599927" y="2632105"/>
                  </a:lnTo>
                  <a:lnTo>
                    <a:pt x="606499" y="2636391"/>
                  </a:lnTo>
                  <a:cubicBezTo>
                    <a:pt x="606499" y="2637439"/>
                    <a:pt x="606499" y="2638582"/>
                    <a:pt x="606499" y="2639915"/>
                  </a:cubicBezTo>
                  <a:close/>
                  <a:moveTo>
                    <a:pt x="341418" y="704626"/>
                  </a:moveTo>
                  <a:cubicBezTo>
                    <a:pt x="336941" y="701578"/>
                    <a:pt x="330083" y="702816"/>
                    <a:pt x="329321" y="706816"/>
                  </a:cubicBezTo>
                  <a:lnTo>
                    <a:pt x="328845" y="706816"/>
                  </a:lnTo>
                  <a:cubicBezTo>
                    <a:pt x="326464" y="705769"/>
                    <a:pt x="319320" y="708531"/>
                    <a:pt x="325035" y="709960"/>
                  </a:cubicBezTo>
                  <a:cubicBezTo>
                    <a:pt x="326940" y="709960"/>
                    <a:pt x="328274" y="709960"/>
                    <a:pt x="328845" y="706816"/>
                  </a:cubicBezTo>
                  <a:cubicBezTo>
                    <a:pt x="328845" y="706816"/>
                    <a:pt x="328845" y="706816"/>
                    <a:pt x="328845" y="707674"/>
                  </a:cubicBezTo>
                  <a:lnTo>
                    <a:pt x="328845" y="706721"/>
                  </a:lnTo>
                  <a:cubicBezTo>
                    <a:pt x="333417" y="706721"/>
                    <a:pt x="339513" y="708721"/>
                    <a:pt x="341704" y="705007"/>
                  </a:cubicBezTo>
                  <a:close/>
                  <a:moveTo>
                    <a:pt x="323321" y="679670"/>
                  </a:moveTo>
                  <a:cubicBezTo>
                    <a:pt x="328369" y="681956"/>
                    <a:pt x="327988" y="685290"/>
                    <a:pt x="332179" y="688338"/>
                  </a:cubicBezTo>
                  <a:cubicBezTo>
                    <a:pt x="336227" y="684985"/>
                    <a:pt x="336789" y="678975"/>
                    <a:pt x="333436" y="674926"/>
                  </a:cubicBezTo>
                  <a:cubicBezTo>
                    <a:pt x="333055" y="674469"/>
                    <a:pt x="332636" y="674050"/>
                    <a:pt x="332179" y="673670"/>
                  </a:cubicBezTo>
                  <a:cubicBezTo>
                    <a:pt x="328559" y="673288"/>
                    <a:pt x="319034" y="674908"/>
                    <a:pt x="323606" y="680051"/>
                  </a:cubicBezTo>
                  <a:close/>
                  <a:moveTo>
                    <a:pt x="309224" y="659382"/>
                  </a:moveTo>
                  <a:cubicBezTo>
                    <a:pt x="309309" y="659953"/>
                    <a:pt x="309509" y="660506"/>
                    <a:pt x="309795" y="661001"/>
                  </a:cubicBezTo>
                  <a:cubicBezTo>
                    <a:pt x="321416" y="667602"/>
                    <a:pt x="335351" y="668755"/>
                    <a:pt x="347895" y="664145"/>
                  </a:cubicBezTo>
                  <a:lnTo>
                    <a:pt x="342371" y="660525"/>
                  </a:lnTo>
                  <a:cubicBezTo>
                    <a:pt x="362659" y="653667"/>
                    <a:pt x="308176" y="652143"/>
                    <a:pt x="309509" y="659763"/>
                  </a:cubicBezTo>
                  <a:close/>
                  <a:moveTo>
                    <a:pt x="315796" y="546510"/>
                  </a:moveTo>
                  <a:cubicBezTo>
                    <a:pt x="297508" y="532318"/>
                    <a:pt x="271314" y="546510"/>
                    <a:pt x="256360" y="558988"/>
                  </a:cubicBezTo>
                  <a:lnTo>
                    <a:pt x="259408" y="563084"/>
                  </a:lnTo>
                  <a:cubicBezTo>
                    <a:pt x="278934" y="564484"/>
                    <a:pt x="298422" y="560046"/>
                    <a:pt x="315415" y="550321"/>
                  </a:cubicBezTo>
                  <a:cubicBezTo>
                    <a:pt x="315796" y="549558"/>
                    <a:pt x="315986" y="547939"/>
                    <a:pt x="316082" y="546892"/>
                  </a:cubicBezTo>
                  <a:close/>
                  <a:moveTo>
                    <a:pt x="256265" y="507077"/>
                  </a:moveTo>
                  <a:cubicBezTo>
                    <a:pt x="256265" y="510982"/>
                    <a:pt x="262742" y="512601"/>
                    <a:pt x="266933" y="515173"/>
                  </a:cubicBezTo>
                  <a:cubicBezTo>
                    <a:pt x="289316" y="515936"/>
                    <a:pt x="317510" y="512125"/>
                    <a:pt x="332655" y="525746"/>
                  </a:cubicBezTo>
                  <a:cubicBezTo>
                    <a:pt x="349419" y="519174"/>
                    <a:pt x="372946" y="521936"/>
                    <a:pt x="387995" y="516888"/>
                  </a:cubicBezTo>
                  <a:lnTo>
                    <a:pt x="387995" y="513364"/>
                  </a:lnTo>
                  <a:cubicBezTo>
                    <a:pt x="385614" y="511935"/>
                    <a:pt x="381995" y="510697"/>
                    <a:pt x="381709" y="509363"/>
                  </a:cubicBezTo>
                  <a:cubicBezTo>
                    <a:pt x="381709" y="501457"/>
                    <a:pt x="352372" y="497171"/>
                    <a:pt x="345228" y="504125"/>
                  </a:cubicBezTo>
                  <a:cubicBezTo>
                    <a:pt x="308938" y="507553"/>
                    <a:pt x="292174" y="479931"/>
                    <a:pt x="256550" y="507458"/>
                  </a:cubicBezTo>
                  <a:close/>
                  <a:moveTo>
                    <a:pt x="507439" y="1108391"/>
                  </a:moveTo>
                  <a:cubicBezTo>
                    <a:pt x="509372" y="1108467"/>
                    <a:pt x="511230" y="1109134"/>
                    <a:pt x="512773" y="1110295"/>
                  </a:cubicBezTo>
                  <a:lnTo>
                    <a:pt x="512773" y="1114201"/>
                  </a:lnTo>
                  <a:cubicBezTo>
                    <a:pt x="522298" y="1118487"/>
                    <a:pt x="531823" y="1111534"/>
                    <a:pt x="537824" y="1106581"/>
                  </a:cubicBezTo>
                  <a:lnTo>
                    <a:pt x="529918" y="1101247"/>
                  </a:lnTo>
                  <a:lnTo>
                    <a:pt x="502772" y="1101247"/>
                  </a:lnTo>
                  <a:cubicBezTo>
                    <a:pt x="497628" y="1106295"/>
                    <a:pt x="498390" y="1107724"/>
                    <a:pt x="507725" y="1108771"/>
                  </a:cubicBezTo>
                  <a:close/>
                  <a:moveTo>
                    <a:pt x="387995" y="1136013"/>
                  </a:moveTo>
                  <a:cubicBezTo>
                    <a:pt x="386662" y="1141157"/>
                    <a:pt x="392472" y="1141823"/>
                    <a:pt x="396758" y="1141633"/>
                  </a:cubicBezTo>
                  <a:cubicBezTo>
                    <a:pt x="434001" y="1141633"/>
                    <a:pt x="468577" y="1149443"/>
                    <a:pt x="499628" y="1124107"/>
                  </a:cubicBezTo>
                  <a:cubicBezTo>
                    <a:pt x="491342" y="1113725"/>
                    <a:pt x="402378" y="1126964"/>
                    <a:pt x="388281" y="1136394"/>
                  </a:cubicBezTo>
                  <a:close/>
                  <a:moveTo>
                    <a:pt x="370850" y="993709"/>
                  </a:moveTo>
                  <a:cubicBezTo>
                    <a:pt x="378785" y="995195"/>
                    <a:pt x="386967" y="994710"/>
                    <a:pt x="394663" y="992281"/>
                  </a:cubicBezTo>
                  <a:lnTo>
                    <a:pt x="394663" y="988661"/>
                  </a:lnTo>
                  <a:cubicBezTo>
                    <a:pt x="386128" y="985613"/>
                    <a:pt x="376813" y="985613"/>
                    <a:pt x="368279" y="988661"/>
                  </a:cubicBezTo>
                  <a:cubicBezTo>
                    <a:pt x="369041" y="990852"/>
                    <a:pt x="367231" y="992852"/>
                    <a:pt x="371136" y="994091"/>
                  </a:cubicBezTo>
                  <a:close/>
                  <a:moveTo>
                    <a:pt x="326083" y="968563"/>
                  </a:moveTo>
                  <a:cubicBezTo>
                    <a:pt x="331893" y="979993"/>
                    <a:pt x="345704" y="976850"/>
                    <a:pt x="355229" y="970278"/>
                  </a:cubicBezTo>
                  <a:cubicBezTo>
                    <a:pt x="346752" y="966182"/>
                    <a:pt x="341418" y="960086"/>
                    <a:pt x="330941" y="960753"/>
                  </a:cubicBezTo>
                  <a:cubicBezTo>
                    <a:pt x="329988" y="963706"/>
                    <a:pt x="319511" y="965896"/>
                    <a:pt x="326369" y="968945"/>
                  </a:cubicBezTo>
                  <a:close/>
                  <a:moveTo>
                    <a:pt x="351038" y="986852"/>
                  </a:moveTo>
                  <a:cubicBezTo>
                    <a:pt x="347133" y="988280"/>
                    <a:pt x="340370" y="984756"/>
                    <a:pt x="335513" y="988757"/>
                  </a:cubicBezTo>
                  <a:lnTo>
                    <a:pt x="335513" y="995995"/>
                  </a:lnTo>
                  <a:cubicBezTo>
                    <a:pt x="341323" y="1000853"/>
                    <a:pt x="350086" y="995995"/>
                    <a:pt x="355325" y="992852"/>
                  </a:cubicBezTo>
                  <a:cubicBezTo>
                    <a:pt x="355134" y="990947"/>
                    <a:pt x="356658" y="988947"/>
                    <a:pt x="351324" y="987232"/>
                  </a:cubicBezTo>
                  <a:close/>
                  <a:moveTo>
                    <a:pt x="289602" y="664430"/>
                  </a:moveTo>
                  <a:cubicBezTo>
                    <a:pt x="291412" y="666173"/>
                    <a:pt x="294269" y="666173"/>
                    <a:pt x="296079" y="664430"/>
                  </a:cubicBezTo>
                  <a:cubicBezTo>
                    <a:pt x="294250" y="662878"/>
                    <a:pt x="291517" y="663039"/>
                    <a:pt x="289888" y="664811"/>
                  </a:cubicBezTo>
                  <a:close/>
                  <a:moveTo>
                    <a:pt x="286268" y="1159730"/>
                  </a:moveTo>
                  <a:cubicBezTo>
                    <a:pt x="286268" y="1159730"/>
                    <a:pt x="287792" y="1158968"/>
                    <a:pt x="288364" y="1158492"/>
                  </a:cubicBezTo>
                  <a:cubicBezTo>
                    <a:pt x="290745" y="1155254"/>
                    <a:pt x="279029" y="1157539"/>
                    <a:pt x="286459" y="1160397"/>
                  </a:cubicBezTo>
                  <a:close/>
                  <a:moveTo>
                    <a:pt x="279125" y="1167160"/>
                  </a:moveTo>
                  <a:cubicBezTo>
                    <a:pt x="264647" y="1174780"/>
                    <a:pt x="257503" y="1179542"/>
                    <a:pt x="279982" y="1178209"/>
                  </a:cubicBezTo>
                  <a:cubicBezTo>
                    <a:pt x="283982" y="1175066"/>
                    <a:pt x="294746" y="1172875"/>
                    <a:pt x="286173" y="1167160"/>
                  </a:cubicBezTo>
                  <a:close/>
                  <a:moveTo>
                    <a:pt x="250550" y="1158397"/>
                  </a:moveTo>
                  <a:lnTo>
                    <a:pt x="260075" y="1163445"/>
                  </a:lnTo>
                  <a:cubicBezTo>
                    <a:pt x="304271" y="1153825"/>
                    <a:pt x="248359" y="1146014"/>
                    <a:pt x="251121" y="1159063"/>
                  </a:cubicBezTo>
                  <a:close/>
                  <a:moveTo>
                    <a:pt x="233500" y="360107"/>
                  </a:moveTo>
                  <a:cubicBezTo>
                    <a:pt x="228737" y="363726"/>
                    <a:pt x="228737" y="363821"/>
                    <a:pt x="233500" y="367441"/>
                  </a:cubicBezTo>
                  <a:lnTo>
                    <a:pt x="246359" y="367441"/>
                  </a:lnTo>
                  <a:cubicBezTo>
                    <a:pt x="251121" y="363821"/>
                    <a:pt x="251121" y="363726"/>
                    <a:pt x="246359" y="360107"/>
                  </a:cubicBezTo>
                  <a:close/>
                  <a:moveTo>
                    <a:pt x="118438" y="321435"/>
                  </a:moveTo>
                  <a:cubicBezTo>
                    <a:pt x="118438" y="325912"/>
                    <a:pt x="169206" y="320387"/>
                    <a:pt x="188542" y="319720"/>
                  </a:cubicBezTo>
                  <a:lnTo>
                    <a:pt x="200448" y="328293"/>
                  </a:lnTo>
                  <a:lnTo>
                    <a:pt x="212450" y="319720"/>
                  </a:lnTo>
                  <a:cubicBezTo>
                    <a:pt x="224070" y="318673"/>
                    <a:pt x="233976" y="321149"/>
                    <a:pt x="242834" y="317910"/>
                  </a:cubicBezTo>
                  <a:cubicBezTo>
                    <a:pt x="244073" y="296670"/>
                    <a:pt x="198162" y="316101"/>
                    <a:pt x="185684" y="304957"/>
                  </a:cubicBezTo>
                  <a:cubicBezTo>
                    <a:pt x="164158" y="298289"/>
                    <a:pt x="139869" y="312576"/>
                    <a:pt x="119009" y="322101"/>
                  </a:cubicBezTo>
                  <a:close/>
                  <a:moveTo>
                    <a:pt x="203306" y="358011"/>
                  </a:moveTo>
                  <a:cubicBezTo>
                    <a:pt x="180541" y="351534"/>
                    <a:pt x="155681" y="364774"/>
                    <a:pt x="132630" y="365059"/>
                  </a:cubicBezTo>
                  <a:cubicBezTo>
                    <a:pt x="131011" y="372013"/>
                    <a:pt x="131106" y="372013"/>
                    <a:pt x="135011" y="374584"/>
                  </a:cubicBezTo>
                  <a:cubicBezTo>
                    <a:pt x="148251" y="372870"/>
                    <a:pt x="160538" y="364202"/>
                    <a:pt x="174635" y="367536"/>
                  </a:cubicBezTo>
                  <a:cubicBezTo>
                    <a:pt x="185779" y="374584"/>
                    <a:pt x="192828" y="367536"/>
                    <a:pt x="203210" y="365250"/>
                  </a:cubicBezTo>
                  <a:cubicBezTo>
                    <a:pt x="203972" y="363536"/>
                    <a:pt x="204068" y="361059"/>
                    <a:pt x="203877" y="358678"/>
                  </a:cubicBezTo>
                  <a:close/>
                  <a:moveTo>
                    <a:pt x="32713" y="2223101"/>
                  </a:moveTo>
                  <a:cubicBezTo>
                    <a:pt x="37342" y="2226625"/>
                    <a:pt x="43000" y="2228531"/>
                    <a:pt x="48810" y="2228531"/>
                  </a:cubicBezTo>
                  <a:cubicBezTo>
                    <a:pt x="72908" y="2225102"/>
                    <a:pt x="97769" y="2216243"/>
                    <a:pt x="121962" y="2213862"/>
                  </a:cubicBezTo>
                  <a:cubicBezTo>
                    <a:pt x="137869" y="2219101"/>
                    <a:pt x="157300" y="2231579"/>
                    <a:pt x="174064" y="2221196"/>
                  </a:cubicBezTo>
                  <a:cubicBezTo>
                    <a:pt x="187589" y="2217767"/>
                    <a:pt x="201686" y="2229293"/>
                    <a:pt x="213783" y="2221196"/>
                  </a:cubicBezTo>
                  <a:cubicBezTo>
                    <a:pt x="220193" y="2224530"/>
                    <a:pt x="227509" y="2225673"/>
                    <a:pt x="234643" y="2224530"/>
                  </a:cubicBezTo>
                  <a:cubicBezTo>
                    <a:pt x="240453" y="2219482"/>
                    <a:pt x="251312" y="2219863"/>
                    <a:pt x="256741" y="2215672"/>
                  </a:cubicBezTo>
                  <a:cubicBezTo>
                    <a:pt x="214354" y="2204051"/>
                    <a:pt x="164729" y="2227197"/>
                    <a:pt x="125105" y="2200813"/>
                  </a:cubicBezTo>
                  <a:lnTo>
                    <a:pt x="131297" y="2196907"/>
                  </a:lnTo>
                  <a:cubicBezTo>
                    <a:pt x="127106" y="2193859"/>
                    <a:pt x="121200" y="2195764"/>
                    <a:pt x="114533" y="2195002"/>
                  </a:cubicBezTo>
                  <a:lnTo>
                    <a:pt x="103865" y="2202622"/>
                  </a:lnTo>
                  <a:cubicBezTo>
                    <a:pt x="89006" y="2203670"/>
                    <a:pt x="76528" y="2197955"/>
                    <a:pt x="68908" y="2210052"/>
                  </a:cubicBezTo>
                  <a:cubicBezTo>
                    <a:pt x="63669" y="2211576"/>
                    <a:pt x="68336" y="2216243"/>
                    <a:pt x="60335" y="2217482"/>
                  </a:cubicBezTo>
                  <a:cubicBezTo>
                    <a:pt x="50858" y="2216243"/>
                    <a:pt x="41238" y="2218434"/>
                    <a:pt x="33284" y="2223768"/>
                  </a:cubicBezTo>
                  <a:close/>
                  <a:moveTo>
                    <a:pt x="133868" y="2179953"/>
                  </a:moveTo>
                  <a:cubicBezTo>
                    <a:pt x="146165" y="2181668"/>
                    <a:pt x="158681" y="2181286"/>
                    <a:pt x="170825" y="2178620"/>
                  </a:cubicBezTo>
                  <a:lnTo>
                    <a:pt x="170825" y="2175095"/>
                  </a:lnTo>
                  <a:lnTo>
                    <a:pt x="164444" y="2171094"/>
                  </a:lnTo>
                  <a:cubicBezTo>
                    <a:pt x="166634" y="2154616"/>
                    <a:pt x="150156" y="2166618"/>
                    <a:pt x="141488" y="2165856"/>
                  </a:cubicBezTo>
                  <a:cubicBezTo>
                    <a:pt x="118819" y="2158712"/>
                    <a:pt x="86624" y="2147949"/>
                    <a:pt x="66717" y="2164427"/>
                  </a:cubicBezTo>
                  <a:cubicBezTo>
                    <a:pt x="85291" y="2167570"/>
                    <a:pt x="105579" y="2164427"/>
                    <a:pt x="122819" y="2173095"/>
                  </a:cubicBezTo>
                  <a:cubicBezTo>
                    <a:pt x="125772" y="2173095"/>
                    <a:pt x="129296" y="2173095"/>
                    <a:pt x="131297" y="2174905"/>
                  </a:cubicBezTo>
                  <a:cubicBezTo>
                    <a:pt x="133297" y="2176714"/>
                    <a:pt x="130820" y="2179286"/>
                    <a:pt x="134059" y="2180619"/>
                  </a:cubicBezTo>
                  <a:close/>
                  <a:moveTo>
                    <a:pt x="92530" y="2140043"/>
                  </a:moveTo>
                  <a:cubicBezTo>
                    <a:pt x="103579" y="2140043"/>
                    <a:pt x="115009" y="2142329"/>
                    <a:pt x="124343" y="2134804"/>
                  </a:cubicBezTo>
                  <a:cubicBezTo>
                    <a:pt x="120057" y="2129852"/>
                    <a:pt x="67384" y="2133281"/>
                    <a:pt x="93101" y="2140710"/>
                  </a:cubicBezTo>
                  <a:close/>
                  <a:moveTo>
                    <a:pt x="167587" y="2202718"/>
                  </a:moveTo>
                  <a:lnTo>
                    <a:pt x="174921" y="2202718"/>
                  </a:lnTo>
                  <a:cubicBezTo>
                    <a:pt x="191304" y="2194145"/>
                    <a:pt x="177302" y="2195193"/>
                    <a:pt x="167396" y="2195288"/>
                  </a:cubicBezTo>
                  <a:cubicBezTo>
                    <a:pt x="163967" y="2198432"/>
                    <a:pt x="163396" y="2200908"/>
                    <a:pt x="168158" y="2203384"/>
                  </a:cubicBezTo>
                  <a:close/>
                  <a:moveTo>
                    <a:pt x="196162" y="2114231"/>
                  </a:moveTo>
                  <a:cubicBezTo>
                    <a:pt x="212354" y="2114231"/>
                    <a:pt x="212354" y="2114231"/>
                    <a:pt x="217117" y="2112230"/>
                  </a:cubicBezTo>
                  <a:lnTo>
                    <a:pt x="217117" y="2108706"/>
                  </a:lnTo>
                  <a:cubicBezTo>
                    <a:pt x="213212" y="2105563"/>
                    <a:pt x="203972" y="2107658"/>
                    <a:pt x="201115" y="2103182"/>
                  </a:cubicBezTo>
                  <a:cubicBezTo>
                    <a:pt x="194162" y="2104134"/>
                    <a:pt x="183589" y="2100610"/>
                    <a:pt x="177969" y="2105563"/>
                  </a:cubicBezTo>
                  <a:cubicBezTo>
                    <a:pt x="177398" y="2107277"/>
                    <a:pt x="177969" y="2109182"/>
                    <a:pt x="174540" y="2110420"/>
                  </a:cubicBezTo>
                  <a:cubicBezTo>
                    <a:pt x="150251" y="2110420"/>
                    <a:pt x="113199" y="2098895"/>
                    <a:pt x="92339" y="2111182"/>
                  </a:cubicBezTo>
                  <a:cubicBezTo>
                    <a:pt x="107865" y="2114993"/>
                    <a:pt x="131963" y="2126518"/>
                    <a:pt x="148442" y="2118041"/>
                  </a:cubicBezTo>
                  <a:cubicBezTo>
                    <a:pt x="167206" y="2119564"/>
                    <a:pt x="180160" y="2126137"/>
                    <a:pt x="196448" y="2114897"/>
                  </a:cubicBezTo>
                  <a:close/>
                  <a:moveTo>
                    <a:pt x="101674" y="2018980"/>
                  </a:moveTo>
                  <a:cubicBezTo>
                    <a:pt x="100912" y="2018980"/>
                    <a:pt x="100150" y="2019743"/>
                    <a:pt x="99388" y="2020219"/>
                  </a:cubicBezTo>
                  <a:cubicBezTo>
                    <a:pt x="99388" y="2024600"/>
                    <a:pt x="99388" y="2024791"/>
                    <a:pt x="106436" y="2025838"/>
                  </a:cubicBezTo>
                  <a:cubicBezTo>
                    <a:pt x="118533" y="2033077"/>
                    <a:pt x="127677" y="2027267"/>
                    <a:pt x="138345" y="2020409"/>
                  </a:cubicBezTo>
                  <a:cubicBezTo>
                    <a:pt x="127391" y="2016980"/>
                    <a:pt x="113961" y="2019647"/>
                    <a:pt x="101960" y="2019457"/>
                  </a:cubicBezTo>
                  <a:close/>
                  <a:moveTo>
                    <a:pt x="116152" y="2007550"/>
                  </a:moveTo>
                  <a:cubicBezTo>
                    <a:pt x="138821" y="2004978"/>
                    <a:pt x="165682" y="2014123"/>
                    <a:pt x="186446" y="2000883"/>
                  </a:cubicBezTo>
                  <a:cubicBezTo>
                    <a:pt x="180274" y="2001540"/>
                    <a:pt x="174054" y="2000169"/>
                    <a:pt x="168730" y="1996978"/>
                  </a:cubicBezTo>
                  <a:cubicBezTo>
                    <a:pt x="116723" y="1995930"/>
                    <a:pt x="112913" y="1996025"/>
                    <a:pt x="105579" y="1998311"/>
                  </a:cubicBezTo>
                  <a:lnTo>
                    <a:pt x="105579" y="2002216"/>
                  </a:lnTo>
                  <a:close/>
                  <a:moveTo>
                    <a:pt x="94816" y="2041269"/>
                  </a:moveTo>
                  <a:lnTo>
                    <a:pt x="89577" y="2044127"/>
                  </a:lnTo>
                  <a:cubicBezTo>
                    <a:pt x="85100" y="2041555"/>
                    <a:pt x="77957" y="2038316"/>
                    <a:pt x="73670" y="2042793"/>
                  </a:cubicBezTo>
                  <a:cubicBezTo>
                    <a:pt x="79385" y="2045174"/>
                    <a:pt x="77861" y="2048889"/>
                    <a:pt x="82719" y="2051746"/>
                  </a:cubicBezTo>
                  <a:cubicBezTo>
                    <a:pt x="110151" y="2051746"/>
                    <a:pt x="138536" y="2059557"/>
                    <a:pt x="164348" y="2050127"/>
                  </a:cubicBezTo>
                  <a:lnTo>
                    <a:pt x="164348" y="2043364"/>
                  </a:lnTo>
                  <a:cubicBezTo>
                    <a:pt x="145298" y="2029648"/>
                    <a:pt x="117771" y="2044984"/>
                    <a:pt x="95102" y="2041745"/>
                  </a:cubicBezTo>
                  <a:close/>
                  <a:moveTo>
                    <a:pt x="215021" y="2140329"/>
                  </a:moveTo>
                  <a:cubicBezTo>
                    <a:pt x="235976" y="2139853"/>
                    <a:pt x="247121" y="2153473"/>
                    <a:pt x="266456" y="2136519"/>
                  </a:cubicBezTo>
                  <a:cubicBezTo>
                    <a:pt x="276743" y="2144901"/>
                    <a:pt x="288650" y="2134043"/>
                    <a:pt x="299699" y="2136519"/>
                  </a:cubicBezTo>
                  <a:cubicBezTo>
                    <a:pt x="305890" y="2142425"/>
                    <a:pt x="320939" y="2139948"/>
                    <a:pt x="328940" y="2134709"/>
                  </a:cubicBezTo>
                  <a:cubicBezTo>
                    <a:pt x="303223" y="2116802"/>
                    <a:pt x="247406" y="2131566"/>
                    <a:pt x="213783" y="2132709"/>
                  </a:cubicBezTo>
                  <a:cubicBezTo>
                    <a:pt x="209306" y="2137472"/>
                    <a:pt x="209306" y="2137472"/>
                    <a:pt x="215307" y="2140805"/>
                  </a:cubicBezTo>
                  <a:close/>
                  <a:moveTo>
                    <a:pt x="269790" y="2046317"/>
                  </a:moveTo>
                  <a:cubicBezTo>
                    <a:pt x="270647" y="2057461"/>
                    <a:pt x="302270" y="2051937"/>
                    <a:pt x="308938" y="2046317"/>
                  </a:cubicBezTo>
                  <a:cubicBezTo>
                    <a:pt x="301575" y="2042793"/>
                    <a:pt x="293488" y="2040983"/>
                    <a:pt x="285316" y="2041174"/>
                  </a:cubicBezTo>
                  <a:cubicBezTo>
                    <a:pt x="280934" y="2044888"/>
                    <a:pt x="274553" y="2044412"/>
                    <a:pt x="270076" y="2046793"/>
                  </a:cubicBezTo>
                  <a:close/>
                  <a:moveTo>
                    <a:pt x="279315" y="2029648"/>
                  </a:moveTo>
                  <a:cubicBezTo>
                    <a:pt x="293126" y="2025457"/>
                    <a:pt x="308652" y="2028886"/>
                    <a:pt x="321225" y="2020886"/>
                  </a:cubicBezTo>
                  <a:cubicBezTo>
                    <a:pt x="305823" y="2008836"/>
                    <a:pt x="283811" y="2010398"/>
                    <a:pt x="270266" y="2024505"/>
                  </a:cubicBezTo>
                  <a:close/>
                  <a:moveTo>
                    <a:pt x="260265" y="2103372"/>
                  </a:moveTo>
                  <a:cubicBezTo>
                    <a:pt x="231690" y="2113944"/>
                    <a:pt x="290555" y="2112897"/>
                    <a:pt x="295889" y="2108039"/>
                  </a:cubicBezTo>
                  <a:cubicBezTo>
                    <a:pt x="293412" y="2098229"/>
                    <a:pt x="270076" y="2106325"/>
                    <a:pt x="260551" y="2103848"/>
                  </a:cubicBezTo>
                  <a:close/>
                  <a:moveTo>
                    <a:pt x="333322" y="1999930"/>
                  </a:moveTo>
                  <a:lnTo>
                    <a:pt x="346085" y="1999930"/>
                  </a:lnTo>
                  <a:cubicBezTo>
                    <a:pt x="403235" y="1986977"/>
                    <a:pt x="239786" y="1992406"/>
                    <a:pt x="230166" y="1995168"/>
                  </a:cubicBezTo>
                  <a:cubicBezTo>
                    <a:pt x="228452" y="2009265"/>
                    <a:pt x="251693" y="2004693"/>
                    <a:pt x="260075" y="2000216"/>
                  </a:cubicBezTo>
                  <a:cubicBezTo>
                    <a:pt x="284935" y="1997073"/>
                    <a:pt x="311700" y="2006884"/>
                    <a:pt x="334084" y="2000407"/>
                  </a:cubicBezTo>
                  <a:close/>
                  <a:moveTo>
                    <a:pt x="266075" y="1971355"/>
                  </a:moveTo>
                  <a:cubicBezTo>
                    <a:pt x="255598" y="1977547"/>
                    <a:pt x="243215" y="1972975"/>
                    <a:pt x="232833" y="1975070"/>
                  </a:cubicBezTo>
                  <a:cubicBezTo>
                    <a:pt x="227328" y="1979718"/>
                    <a:pt x="219279" y="1979718"/>
                    <a:pt x="213783" y="1975070"/>
                  </a:cubicBezTo>
                  <a:cubicBezTo>
                    <a:pt x="199400" y="1974594"/>
                    <a:pt x="188161" y="1970212"/>
                    <a:pt x="174064" y="1975070"/>
                  </a:cubicBezTo>
                  <a:cubicBezTo>
                    <a:pt x="160253" y="1962688"/>
                    <a:pt x="141012" y="1972118"/>
                    <a:pt x="126439" y="1964021"/>
                  </a:cubicBezTo>
                  <a:cubicBezTo>
                    <a:pt x="106722" y="1965545"/>
                    <a:pt x="93006" y="1975070"/>
                    <a:pt x="72337" y="1971451"/>
                  </a:cubicBezTo>
                  <a:cubicBezTo>
                    <a:pt x="48429" y="1980309"/>
                    <a:pt x="90339" y="1976975"/>
                    <a:pt x="95006" y="1982404"/>
                  </a:cubicBezTo>
                  <a:cubicBezTo>
                    <a:pt x="128344" y="1964879"/>
                    <a:pt x="171873" y="1982404"/>
                    <a:pt x="206354" y="1986119"/>
                  </a:cubicBezTo>
                  <a:cubicBezTo>
                    <a:pt x="225404" y="1975546"/>
                    <a:pt x="250454" y="1990215"/>
                    <a:pt x="268457" y="1977261"/>
                  </a:cubicBezTo>
                  <a:cubicBezTo>
                    <a:pt x="269981" y="1974880"/>
                    <a:pt x="271790" y="1972498"/>
                    <a:pt x="266361" y="1971641"/>
                  </a:cubicBezTo>
                  <a:close/>
                  <a:moveTo>
                    <a:pt x="59573" y="2094323"/>
                  </a:moveTo>
                  <a:cubicBezTo>
                    <a:pt x="64241" y="2097466"/>
                    <a:pt x="70051" y="2095561"/>
                    <a:pt x="75385" y="2096228"/>
                  </a:cubicBezTo>
                  <a:cubicBezTo>
                    <a:pt x="83633" y="2091085"/>
                    <a:pt x="94092" y="2091085"/>
                    <a:pt x="102341" y="2096228"/>
                  </a:cubicBezTo>
                  <a:cubicBezTo>
                    <a:pt x="113390" y="2088608"/>
                    <a:pt x="128153" y="2096704"/>
                    <a:pt x="138345" y="2087179"/>
                  </a:cubicBezTo>
                  <a:lnTo>
                    <a:pt x="138345" y="2079750"/>
                  </a:lnTo>
                  <a:cubicBezTo>
                    <a:pt x="133697" y="2076130"/>
                    <a:pt x="127953" y="2074130"/>
                    <a:pt x="122057" y="2074225"/>
                  </a:cubicBezTo>
                  <a:cubicBezTo>
                    <a:pt x="103865" y="2090227"/>
                    <a:pt x="79004" y="2081464"/>
                    <a:pt x="59859" y="2094609"/>
                  </a:cubicBezTo>
                  <a:close/>
                  <a:moveTo>
                    <a:pt x="82052" y="2291776"/>
                  </a:moveTo>
                  <a:cubicBezTo>
                    <a:pt x="45476" y="2305683"/>
                    <a:pt x="30713" y="2306064"/>
                    <a:pt x="82529" y="2306254"/>
                  </a:cubicBezTo>
                  <a:cubicBezTo>
                    <a:pt x="90149" y="2293300"/>
                    <a:pt x="108341" y="2300635"/>
                    <a:pt x="121867" y="2298824"/>
                  </a:cubicBezTo>
                  <a:cubicBezTo>
                    <a:pt x="126725" y="2295491"/>
                    <a:pt x="125105" y="2292348"/>
                    <a:pt x="131392" y="2289299"/>
                  </a:cubicBezTo>
                  <a:cubicBezTo>
                    <a:pt x="130630" y="2264154"/>
                    <a:pt x="95959" y="2297492"/>
                    <a:pt x="82338" y="2292062"/>
                  </a:cubicBezTo>
                  <a:close/>
                  <a:moveTo>
                    <a:pt x="93482" y="2260725"/>
                  </a:moveTo>
                  <a:cubicBezTo>
                    <a:pt x="97007" y="2263582"/>
                    <a:pt x="103865" y="2261297"/>
                    <a:pt x="108437" y="2262059"/>
                  </a:cubicBezTo>
                  <a:cubicBezTo>
                    <a:pt x="113580" y="2258629"/>
                    <a:pt x="113485" y="2258629"/>
                    <a:pt x="109008" y="2254724"/>
                  </a:cubicBezTo>
                  <a:cubicBezTo>
                    <a:pt x="104817" y="2254343"/>
                    <a:pt x="95197" y="2256819"/>
                    <a:pt x="93768" y="2261010"/>
                  </a:cubicBezTo>
                  <a:close/>
                  <a:moveTo>
                    <a:pt x="122057" y="2309969"/>
                  </a:moveTo>
                  <a:cubicBezTo>
                    <a:pt x="117295" y="2313493"/>
                    <a:pt x="117295" y="2313493"/>
                    <a:pt x="122057" y="2317304"/>
                  </a:cubicBezTo>
                  <a:cubicBezTo>
                    <a:pt x="126772" y="2316732"/>
                    <a:pt x="131516" y="2318065"/>
                    <a:pt x="135297" y="2320923"/>
                  </a:cubicBezTo>
                  <a:cubicBezTo>
                    <a:pt x="170730" y="2310064"/>
                    <a:pt x="139393" y="2309303"/>
                    <a:pt x="122438" y="2310064"/>
                  </a:cubicBezTo>
                  <a:close/>
                  <a:moveTo>
                    <a:pt x="34808" y="2360547"/>
                  </a:moveTo>
                  <a:cubicBezTo>
                    <a:pt x="47686" y="2362547"/>
                    <a:pt x="60878" y="2361023"/>
                    <a:pt x="72908" y="2355974"/>
                  </a:cubicBezTo>
                  <a:lnTo>
                    <a:pt x="72908" y="2352261"/>
                  </a:lnTo>
                  <a:cubicBezTo>
                    <a:pt x="111008" y="2327876"/>
                    <a:pt x="159395" y="2358737"/>
                    <a:pt x="197781" y="2341211"/>
                  </a:cubicBezTo>
                  <a:cubicBezTo>
                    <a:pt x="197781" y="2339782"/>
                    <a:pt x="197019" y="2338067"/>
                    <a:pt x="196543" y="2336163"/>
                  </a:cubicBezTo>
                  <a:cubicBezTo>
                    <a:pt x="164634" y="2336163"/>
                    <a:pt x="136821" y="2341402"/>
                    <a:pt x="108532" y="2324638"/>
                  </a:cubicBezTo>
                  <a:cubicBezTo>
                    <a:pt x="89482" y="2335020"/>
                    <a:pt x="64622" y="2331972"/>
                    <a:pt x="46619" y="2342164"/>
                  </a:cubicBezTo>
                  <a:cubicBezTo>
                    <a:pt x="48239" y="2354356"/>
                    <a:pt x="39666" y="2347974"/>
                    <a:pt x="34046" y="2351689"/>
                  </a:cubicBezTo>
                  <a:cubicBezTo>
                    <a:pt x="33761" y="2355118"/>
                    <a:pt x="32046" y="2357689"/>
                    <a:pt x="35189" y="2360832"/>
                  </a:cubicBezTo>
                  <a:close/>
                  <a:moveTo>
                    <a:pt x="214640" y="2387407"/>
                  </a:moveTo>
                  <a:cubicBezTo>
                    <a:pt x="216450" y="2386931"/>
                    <a:pt x="221498" y="2387979"/>
                    <a:pt x="224165" y="2385026"/>
                  </a:cubicBezTo>
                  <a:cubicBezTo>
                    <a:pt x="224165" y="2383502"/>
                    <a:pt x="225118" y="2381502"/>
                    <a:pt x="220165" y="2379978"/>
                  </a:cubicBezTo>
                  <a:cubicBezTo>
                    <a:pt x="193781" y="2377121"/>
                    <a:pt x="167111" y="2380930"/>
                    <a:pt x="142536" y="2390932"/>
                  </a:cubicBezTo>
                  <a:cubicBezTo>
                    <a:pt x="131487" y="2395789"/>
                    <a:pt x="130916" y="2397028"/>
                    <a:pt x="142536" y="2401886"/>
                  </a:cubicBezTo>
                  <a:cubicBezTo>
                    <a:pt x="157490" y="2405028"/>
                    <a:pt x="170063" y="2394074"/>
                    <a:pt x="182636" y="2401886"/>
                  </a:cubicBezTo>
                  <a:cubicBezTo>
                    <a:pt x="190256" y="2401124"/>
                    <a:pt x="198162" y="2403790"/>
                    <a:pt x="204544" y="2400075"/>
                  </a:cubicBezTo>
                  <a:lnTo>
                    <a:pt x="204544" y="2392551"/>
                  </a:lnTo>
                  <a:close/>
                  <a:moveTo>
                    <a:pt x="202448" y="2446272"/>
                  </a:moveTo>
                  <a:cubicBezTo>
                    <a:pt x="198353" y="2446272"/>
                    <a:pt x="193876" y="2445605"/>
                    <a:pt x="190923" y="2448177"/>
                  </a:cubicBezTo>
                  <a:lnTo>
                    <a:pt x="190923" y="2452367"/>
                  </a:lnTo>
                  <a:cubicBezTo>
                    <a:pt x="195876" y="2455321"/>
                    <a:pt x="204925" y="2460274"/>
                    <a:pt x="210545" y="2455416"/>
                  </a:cubicBezTo>
                  <a:lnTo>
                    <a:pt x="210545" y="2448177"/>
                  </a:lnTo>
                  <a:cubicBezTo>
                    <a:pt x="208144" y="2447034"/>
                    <a:pt x="205496" y="2446462"/>
                    <a:pt x="202829" y="2446557"/>
                  </a:cubicBezTo>
                  <a:close/>
                  <a:moveTo>
                    <a:pt x="161110" y="2475418"/>
                  </a:moveTo>
                  <a:cubicBezTo>
                    <a:pt x="168882" y="2476466"/>
                    <a:pt x="176778" y="2475895"/>
                    <a:pt x="184351" y="2473894"/>
                  </a:cubicBezTo>
                  <a:cubicBezTo>
                    <a:pt x="183684" y="2464369"/>
                    <a:pt x="166825" y="2468942"/>
                    <a:pt x="157776" y="2469608"/>
                  </a:cubicBezTo>
                  <a:cubicBezTo>
                    <a:pt x="158824" y="2471989"/>
                    <a:pt x="157014" y="2474180"/>
                    <a:pt x="161491" y="2475704"/>
                  </a:cubicBezTo>
                  <a:close/>
                  <a:moveTo>
                    <a:pt x="108818" y="2394456"/>
                  </a:moveTo>
                  <a:lnTo>
                    <a:pt x="125105" y="2385503"/>
                  </a:lnTo>
                  <a:cubicBezTo>
                    <a:pt x="122343" y="2372739"/>
                    <a:pt x="93387" y="2386169"/>
                    <a:pt x="82624" y="2372643"/>
                  </a:cubicBezTo>
                  <a:cubicBezTo>
                    <a:pt x="66812" y="2382168"/>
                    <a:pt x="48620" y="2383883"/>
                    <a:pt x="33094" y="2393027"/>
                  </a:cubicBezTo>
                  <a:cubicBezTo>
                    <a:pt x="33094" y="2394647"/>
                    <a:pt x="33665" y="2395789"/>
                    <a:pt x="33951" y="2396932"/>
                  </a:cubicBezTo>
                  <a:lnTo>
                    <a:pt x="45476" y="2403410"/>
                  </a:lnTo>
                  <a:cubicBezTo>
                    <a:pt x="45476" y="2419793"/>
                    <a:pt x="104436" y="2399409"/>
                    <a:pt x="95578" y="2394647"/>
                  </a:cubicBezTo>
                  <a:cubicBezTo>
                    <a:pt x="63955" y="2394647"/>
                    <a:pt x="84719" y="2383693"/>
                    <a:pt x="102150" y="2387312"/>
                  </a:cubicBezTo>
                  <a:cubicBezTo>
                    <a:pt x="108056" y="2389027"/>
                    <a:pt x="103293" y="2393504"/>
                    <a:pt x="109199" y="2394742"/>
                  </a:cubicBezTo>
                  <a:close/>
                  <a:moveTo>
                    <a:pt x="106627" y="2452463"/>
                  </a:moveTo>
                  <a:cubicBezTo>
                    <a:pt x="113675" y="2453226"/>
                    <a:pt x="183684" y="2459226"/>
                    <a:pt x="167777" y="2446272"/>
                  </a:cubicBezTo>
                  <a:cubicBezTo>
                    <a:pt x="149489" y="2449511"/>
                    <a:pt x="121105" y="2439604"/>
                    <a:pt x="107008" y="2452939"/>
                  </a:cubicBezTo>
                  <a:close/>
                  <a:moveTo>
                    <a:pt x="115295" y="2468370"/>
                  </a:moveTo>
                  <a:cubicBezTo>
                    <a:pt x="111961" y="2468370"/>
                    <a:pt x="107103" y="2467227"/>
                    <a:pt x="106341" y="2470751"/>
                  </a:cubicBezTo>
                  <a:lnTo>
                    <a:pt x="115295" y="2475800"/>
                  </a:lnTo>
                  <a:cubicBezTo>
                    <a:pt x="120343" y="2473609"/>
                    <a:pt x="120438" y="2471133"/>
                    <a:pt x="115676" y="2468656"/>
                  </a:cubicBezTo>
                  <a:close/>
                  <a:moveTo>
                    <a:pt x="230261" y="2494659"/>
                  </a:moveTo>
                  <a:cubicBezTo>
                    <a:pt x="229690" y="2487706"/>
                    <a:pt x="218069" y="2491326"/>
                    <a:pt x="214354" y="2490467"/>
                  </a:cubicBezTo>
                  <a:cubicBezTo>
                    <a:pt x="207982" y="2487229"/>
                    <a:pt x="200753" y="2486086"/>
                    <a:pt x="193685" y="2487134"/>
                  </a:cubicBezTo>
                  <a:cubicBezTo>
                    <a:pt x="177874" y="2494850"/>
                    <a:pt x="157776" y="2485420"/>
                    <a:pt x="144441" y="2500851"/>
                  </a:cubicBezTo>
                  <a:lnTo>
                    <a:pt x="147489" y="2505232"/>
                  </a:lnTo>
                  <a:cubicBezTo>
                    <a:pt x="174064" y="2496754"/>
                    <a:pt x="201782" y="2498469"/>
                    <a:pt x="229690" y="2496279"/>
                  </a:cubicBezTo>
                  <a:cubicBezTo>
                    <a:pt x="230080" y="2495897"/>
                    <a:pt x="230404" y="2495421"/>
                    <a:pt x="230642" y="2494945"/>
                  </a:cubicBezTo>
                  <a:close/>
                  <a:moveTo>
                    <a:pt x="230261" y="2400171"/>
                  </a:moveTo>
                  <a:cubicBezTo>
                    <a:pt x="226251" y="2397599"/>
                    <a:pt x="221127" y="2397599"/>
                    <a:pt x="217117" y="2400171"/>
                  </a:cubicBezTo>
                  <a:cubicBezTo>
                    <a:pt x="221117" y="2403124"/>
                    <a:pt x="226518" y="2403219"/>
                    <a:pt x="230642" y="2400457"/>
                  </a:cubicBezTo>
                  <a:close/>
                  <a:moveTo>
                    <a:pt x="233595" y="2313589"/>
                  </a:moveTo>
                  <a:lnTo>
                    <a:pt x="227404" y="2309969"/>
                  </a:lnTo>
                  <a:lnTo>
                    <a:pt x="220355" y="2309969"/>
                  </a:lnTo>
                  <a:lnTo>
                    <a:pt x="211497" y="2315018"/>
                  </a:lnTo>
                  <a:cubicBezTo>
                    <a:pt x="216069" y="2321399"/>
                    <a:pt x="226166" y="2321304"/>
                    <a:pt x="233595" y="2321018"/>
                  </a:cubicBezTo>
                  <a:cubicBezTo>
                    <a:pt x="238834" y="2317399"/>
                    <a:pt x="238834" y="2316542"/>
                    <a:pt x="233976" y="2313875"/>
                  </a:cubicBezTo>
                  <a:close/>
                  <a:moveTo>
                    <a:pt x="239977" y="2298824"/>
                  </a:moveTo>
                  <a:cubicBezTo>
                    <a:pt x="253121" y="2301016"/>
                    <a:pt x="295031" y="2294157"/>
                    <a:pt x="266171" y="2280537"/>
                  </a:cubicBezTo>
                  <a:cubicBezTo>
                    <a:pt x="255407" y="2290062"/>
                    <a:pt x="242072" y="2285300"/>
                    <a:pt x="230261" y="2290062"/>
                  </a:cubicBezTo>
                  <a:lnTo>
                    <a:pt x="230261" y="2293586"/>
                  </a:lnTo>
                  <a:close/>
                  <a:moveTo>
                    <a:pt x="283316" y="2502184"/>
                  </a:moveTo>
                  <a:cubicBezTo>
                    <a:pt x="278172" y="2491230"/>
                    <a:pt x="258646" y="2492659"/>
                    <a:pt x="250169" y="2499612"/>
                  </a:cubicBezTo>
                  <a:lnTo>
                    <a:pt x="256550" y="2503518"/>
                  </a:lnTo>
                  <a:cubicBezTo>
                    <a:pt x="257217" y="2513995"/>
                    <a:pt x="278553" y="2509042"/>
                    <a:pt x="283697" y="2502469"/>
                  </a:cubicBezTo>
                  <a:close/>
                  <a:moveTo>
                    <a:pt x="295793" y="2257296"/>
                  </a:moveTo>
                  <a:cubicBezTo>
                    <a:pt x="295793" y="2256439"/>
                    <a:pt x="293507" y="2255677"/>
                    <a:pt x="292269" y="2254820"/>
                  </a:cubicBezTo>
                  <a:cubicBezTo>
                    <a:pt x="281792" y="2264344"/>
                    <a:pt x="273219" y="2250247"/>
                    <a:pt x="262932" y="2256534"/>
                  </a:cubicBezTo>
                  <a:cubicBezTo>
                    <a:pt x="250740" y="2262153"/>
                    <a:pt x="253407" y="2255200"/>
                    <a:pt x="246359" y="2250914"/>
                  </a:cubicBezTo>
                  <a:cubicBezTo>
                    <a:pt x="239882" y="2250057"/>
                    <a:pt x="230166" y="2253391"/>
                    <a:pt x="224451" y="2248723"/>
                  </a:cubicBezTo>
                  <a:lnTo>
                    <a:pt x="236167" y="2242151"/>
                  </a:lnTo>
                  <a:cubicBezTo>
                    <a:pt x="227299" y="2234912"/>
                    <a:pt x="214764" y="2234151"/>
                    <a:pt x="205115" y="2240341"/>
                  </a:cubicBezTo>
                  <a:cubicBezTo>
                    <a:pt x="189018" y="2238722"/>
                    <a:pt x="57573" y="2226054"/>
                    <a:pt x="69289" y="2247294"/>
                  </a:cubicBezTo>
                  <a:cubicBezTo>
                    <a:pt x="76099" y="2246152"/>
                    <a:pt x="83100" y="2247390"/>
                    <a:pt x="89101" y="2250819"/>
                  </a:cubicBezTo>
                  <a:cubicBezTo>
                    <a:pt x="112989" y="2241580"/>
                    <a:pt x="139850" y="2244342"/>
                    <a:pt x="161396" y="2258153"/>
                  </a:cubicBezTo>
                  <a:cubicBezTo>
                    <a:pt x="170921" y="2254915"/>
                    <a:pt x="181874" y="2248152"/>
                    <a:pt x="190828" y="2252819"/>
                  </a:cubicBezTo>
                  <a:lnTo>
                    <a:pt x="190828" y="2260154"/>
                  </a:lnTo>
                  <a:cubicBezTo>
                    <a:pt x="215402" y="2273964"/>
                    <a:pt x="244835" y="2257391"/>
                    <a:pt x="272838" y="2262059"/>
                  </a:cubicBezTo>
                  <a:cubicBezTo>
                    <a:pt x="279506" y="2267107"/>
                    <a:pt x="299984" y="2269965"/>
                    <a:pt x="295984" y="2257582"/>
                  </a:cubicBezTo>
                  <a:close/>
                  <a:moveTo>
                    <a:pt x="328845" y="2492659"/>
                  </a:moveTo>
                  <a:cubicBezTo>
                    <a:pt x="319320" y="2486372"/>
                    <a:pt x="305604" y="2498374"/>
                    <a:pt x="296651" y="2500088"/>
                  </a:cubicBezTo>
                  <a:cubicBezTo>
                    <a:pt x="307509" y="2509613"/>
                    <a:pt x="318082" y="2502755"/>
                    <a:pt x="328464" y="2496183"/>
                  </a:cubicBezTo>
                  <a:cubicBezTo>
                    <a:pt x="329036" y="2495325"/>
                    <a:pt x="329131" y="2494087"/>
                    <a:pt x="329226" y="2492944"/>
                  </a:cubicBezTo>
                  <a:close/>
                  <a:moveTo>
                    <a:pt x="341418" y="2425984"/>
                  </a:moveTo>
                  <a:lnTo>
                    <a:pt x="332369" y="2420364"/>
                  </a:lnTo>
                  <a:cubicBezTo>
                    <a:pt x="327569" y="2420936"/>
                    <a:pt x="322730" y="2419602"/>
                    <a:pt x="318844" y="2416744"/>
                  </a:cubicBezTo>
                  <a:lnTo>
                    <a:pt x="309319" y="2421888"/>
                  </a:lnTo>
                  <a:cubicBezTo>
                    <a:pt x="307223" y="2432270"/>
                    <a:pt x="336846" y="2428746"/>
                    <a:pt x="341799" y="2426364"/>
                  </a:cubicBezTo>
                  <a:close/>
                  <a:moveTo>
                    <a:pt x="367231" y="2149759"/>
                  </a:moveTo>
                  <a:cubicBezTo>
                    <a:pt x="353420" y="2136233"/>
                    <a:pt x="332084" y="2151950"/>
                    <a:pt x="316367" y="2153569"/>
                  </a:cubicBezTo>
                  <a:lnTo>
                    <a:pt x="321035" y="2156712"/>
                  </a:lnTo>
                  <a:lnTo>
                    <a:pt x="313034" y="2162427"/>
                  </a:lnTo>
                  <a:lnTo>
                    <a:pt x="291602" y="2162427"/>
                  </a:lnTo>
                  <a:cubicBezTo>
                    <a:pt x="290650" y="2160808"/>
                    <a:pt x="289793" y="2159188"/>
                    <a:pt x="288935" y="2157569"/>
                  </a:cubicBezTo>
                  <a:lnTo>
                    <a:pt x="296079" y="2153093"/>
                  </a:lnTo>
                  <a:lnTo>
                    <a:pt x="286554" y="2148426"/>
                  </a:lnTo>
                  <a:cubicBezTo>
                    <a:pt x="281982" y="2148426"/>
                    <a:pt x="283125" y="2153759"/>
                    <a:pt x="283125" y="2156522"/>
                  </a:cubicBezTo>
                  <a:lnTo>
                    <a:pt x="266837" y="2166047"/>
                  </a:lnTo>
                  <a:cubicBezTo>
                    <a:pt x="255598" y="2164713"/>
                    <a:pt x="248835" y="2174809"/>
                    <a:pt x="238262" y="2177095"/>
                  </a:cubicBezTo>
                  <a:cubicBezTo>
                    <a:pt x="222165" y="2177095"/>
                    <a:pt x="200162" y="2166332"/>
                    <a:pt x="185875" y="2178810"/>
                  </a:cubicBezTo>
                  <a:lnTo>
                    <a:pt x="193685" y="2184334"/>
                  </a:lnTo>
                  <a:lnTo>
                    <a:pt x="293031" y="2184334"/>
                  </a:lnTo>
                  <a:cubicBezTo>
                    <a:pt x="304842" y="2175952"/>
                    <a:pt x="323225" y="2179382"/>
                    <a:pt x="335608" y="2174809"/>
                  </a:cubicBezTo>
                  <a:lnTo>
                    <a:pt x="335608" y="2163856"/>
                  </a:lnTo>
                  <a:lnTo>
                    <a:pt x="329226" y="2159950"/>
                  </a:lnTo>
                  <a:cubicBezTo>
                    <a:pt x="338751" y="2158045"/>
                    <a:pt x="348276" y="2156141"/>
                    <a:pt x="358754" y="2154616"/>
                  </a:cubicBezTo>
                  <a:close/>
                  <a:moveTo>
                    <a:pt x="387995" y="2016409"/>
                  </a:moveTo>
                  <a:cubicBezTo>
                    <a:pt x="382852" y="2013646"/>
                    <a:pt x="372374" y="2016409"/>
                    <a:pt x="364850" y="2010979"/>
                  </a:cubicBezTo>
                  <a:cubicBezTo>
                    <a:pt x="361135" y="2013646"/>
                    <a:pt x="355325" y="2014313"/>
                    <a:pt x="355325" y="2019647"/>
                  </a:cubicBezTo>
                  <a:cubicBezTo>
                    <a:pt x="365612" y="2031172"/>
                    <a:pt x="378185" y="2024314"/>
                    <a:pt x="388376" y="2017171"/>
                  </a:cubicBezTo>
                  <a:close/>
                  <a:moveTo>
                    <a:pt x="390758" y="1970403"/>
                  </a:moveTo>
                  <a:cubicBezTo>
                    <a:pt x="370184" y="1968688"/>
                    <a:pt x="357801" y="1973832"/>
                    <a:pt x="384757" y="1981452"/>
                  </a:cubicBezTo>
                  <a:cubicBezTo>
                    <a:pt x="389329" y="1979642"/>
                    <a:pt x="400759" y="1975260"/>
                    <a:pt x="391234" y="1971165"/>
                  </a:cubicBezTo>
                  <a:close/>
                  <a:moveTo>
                    <a:pt x="525251" y="1316131"/>
                  </a:moveTo>
                  <a:cubicBezTo>
                    <a:pt x="513344" y="1313464"/>
                    <a:pt x="499438" y="1314321"/>
                    <a:pt x="488484" y="1307749"/>
                  </a:cubicBezTo>
                  <a:cubicBezTo>
                    <a:pt x="484769" y="1311178"/>
                    <a:pt x="475816" y="1312321"/>
                    <a:pt x="473435" y="1308320"/>
                  </a:cubicBezTo>
                  <a:cubicBezTo>
                    <a:pt x="473435" y="1307272"/>
                    <a:pt x="473435" y="1305939"/>
                    <a:pt x="472577" y="1304891"/>
                  </a:cubicBezTo>
                  <a:cubicBezTo>
                    <a:pt x="463052" y="1297366"/>
                    <a:pt x="482102" y="1300510"/>
                    <a:pt x="486484" y="1294223"/>
                  </a:cubicBezTo>
                  <a:cubicBezTo>
                    <a:pt x="490294" y="1278031"/>
                    <a:pt x="475816" y="1282317"/>
                    <a:pt x="466577" y="1275935"/>
                  </a:cubicBezTo>
                  <a:lnTo>
                    <a:pt x="466577" y="1262314"/>
                  </a:lnTo>
                  <a:lnTo>
                    <a:pt x="460481" y="1258409"/>
                  </a:lnTo>
                  <a:cubicBezTo>
                    <a:pt x="464386" y="1226882"/>
                    <a:pt x="422381" y="1248027"/>
                    <a:pt x="404283" y="1245646"/>
                  </a:cubicBezTo>
                  <a:cubicBezTo>
                    <a:pt x="393234" y="1239359"/>
                    <a:pt x="377327" y="1240502"/>
                    <a:pt x="367993" y="1232216"/>
                  </a:cubicBezTo>
                  <a:lnTo>
                    <a:pt x="377518" y="1230691"/>
                  </a:lnTo>
                  <a:lnTo>
                    <a:pt x="385043" y="1234502"/>
                  </a:lnTo>
                  <a:cubicBezTo>
                    <a:pt x="396663" y="1226120"/>
                    <a:pt x="413618" y="1235549"/>
                    <a:pt x="424857" y="1227358"/>
                  </a:cubicBezTo>
                  <a:cubicBezTo>
                    <a:pt x="436859" y="1228119"/>
                    <a:pt x="448384" y="1235073"/>
                    <a:pt x="456956" y="1227358"/>
                  </a:cubicBezTo>
                  <a:cubicBezTo>
                    <a:pt x="480864" y="1238883"/>
                    <a:pt x="544205" y="1225834"/>
                    <a:pt x="476578" y="1216309"/>
                  </a:cubicBezTo>
                  <a:cubicBezTo>
                    <a:pt x="469910" y="1223452"/>
                    <a:pt x="453718" y="1218309"/>
                    <a:pt x="447431" y="1214499"/>
                  </a:cubicBezTo>
                  <a:lnTo>
                    <a:pt x="448098" y="1210308"/>
                  </a:lnTo>
                  <a:cubicBezTo>
                    <a:pt x="458385" y="1206879"/>
                    <a:pt x="453432" y="1199544"/>
                    <a:pt x="444383" y="1201354"/>
                  </a:cubicBezTo>
                  <a:cubicBezTo>
                    <a:pt x="439049" y="1197163"/>
                    <a:pt x="439049" y="1197068"/>
                    <a:pt x="447527" y="1191829"/>
                  </a:cubicBezTo>
                  <a:cubicBezTo>
                    <a:pt x="446193" y="1183542"/>
                    <a:pt x="450479" y="1171541"/>
                    <a:pt x="445431" y="1164779"/>
                  </a:cubicBezTo>
                  <a:cubicBezTo>
                    <a:pt x="416856" y="1161921"/>
                    <a:pt x="384471" y="1144966"/>
                    <a:pt x="356563" y="1155254"/>
                  </a:cubicBezTo>
                  <a:cubicBezTo>
                    <a:pt x="371422" y="1157063"/>
                    <a:pt x="374946" y="1163540"/>
                    <a:pt x="357706" y="1164779"/>
                  </a:cubicBezTo>
                  <a:cubicBezTo>
                    <a:pt x="342942" y="1172875"/>
                    <a:pt x="323702" y="1170969"/>
                    <a:pt x="307414" y="1175446"/>
                  </a:cubicBezTo>
                  <a:cubicBezTo>
                    <a:pt x="302261" y="1176799"/>
                    <a:pt x="297908" y="1180257"/>
                    <a:pt x="295412" y="1184971"/>
                  </a:cubicBezTo>
                  <a:cubicBezTo>
                    <a:pt x="290555" y="1187829"/>
                    <a:pt x="285221" y="1185543"/>
                    <a:pt x="277982" y="1186210"/>
                  </a:cubicBezTo>
                  <a:lnTo>
                    <a:pt x="267504" y="1193830"/>
                  </a:lnTo>
                  <a:cubicBezTo>
                    <a:pt x="256265" y="1192687"/>
                    <a:pt x="246263" y="1195163"/>
                    <a:pt x="237405" y="1191829"/>
                  </a:cubicBezTo>
                  <a:lnTo>
                    <a:pt x="237405" y="1184209"/>
                  </a:lnTo>
                  <a:cubicBezTo>
                    <a:pt x="242263" y="1178685"/>
                    <a:pt x="260075" y="1180494"/>
                    <a:pt x="256455" y="1173065"/>
                  </a:cubicBezTo>
                  <a:lnTo>
                    <a:pt x="246930" y="1167827"/>
                  </a:lnTo>
                  <a:cubicBezTo>
                    <a:pt x="235500" y="1167827"/>
                    <a:pt x="225785" y="1177352"/>
                    <a:pt x="217307" y="1176589"/>
                  </a:cubicBezTo>
                  <a:lnTo>
                    <a:pt x="217307" y="1180685"/>
                  </a:lnTo>
                  <a:cubicBezTo>
                    <a:pt x="219689" y="1183829"/>
                    <a:pt x="227785" y="1181161"/>
                    <a:pt x="230357" y="1184971"/>
                  </a:cubicBezTo>
                  <a:cubicBezTo>
                    <a:pt x="215498" y="1187067"/>
                    <a:pt x="205020" y="1197163"/>
                    <a:pt x="190923" y="1204021"/>
                  </a:cubicBezTo>
                  <a:lnTo>
                    <a:pt x="190923" y="1218690"/>
                  </a:lnTo>
                  <a:lnTo>
                    <a:pt x="177398" y="1224691"/>
                  </a:lnTo>
                  <a:lnTo>
                    <a:pt x="177398" y="1232596"/>
                  </a:lnTo>
                  <a:cubicBezTo>
                    <a:pt x="165587" y="1238407"/>
                    <a:pt x="173207" y="1239073"/>
                    <a:pt x="177398" y="1244693"/>
                  </a:cubicBezTo>
                  <a:cubicBezTo>
                    <a:pt x="181684" y="1252313"/>
                    <a:pt x="196448" y="1246693"/>
                    <a:pt x="203687" y="1254218"/>
                  </a:cubicBezTo>
                  <a:cubicBezTo>
                    <a:pt x="199210" y="1258123"/>
                    <a:pt x="191114" y="1254218"/>
                    <a:pt x="185970" y="1256790"/>
                  </a:cubicBezTo>
                  <a:cubicBezTo>
                    <a:pt x="180827" y="1259362"/>
                    <a:pt x="174921" y="1264600"/>
                    <a:pt x="167587" y="1263362"/>
                  </a:cubicBezTo>
                  <a:cubicBezTo>
                    <a:pt x="162062" y="1262028"/>
                    <a:pt x="166539" y="1257457"/>
                    <a:pt x="160443" y="1256028"/>
                  </a:cubicBezTo>
                  <a:cubicBezTo>
                    <a:pt x="146060" y="1258504"/>
                    <a:pt x="134345" y="1247836"/>
                    <a:pt x="122343" y="1241931"/>
                  </a:cubicBezTo>
                  <a:lnTo>
                    <a:pt x="104912" y="1251456"/>
                  </a:lnTo>
                  <a:cubicBezTo>
                    <a:pt x="108627" y="1266315"/>
                    <a:pt x="93197" y="1261838"/>
                    <a:pt x="84338" y="1268982"/>
                  </a:cubicBezTo>
                  <a:cubicBezTo>
                    <a:pt x="96721" y="1268982"/>
                    <a:pt x="103388" y="1278507"/>
                    <a:pt x="114628" y="1277840"/>
                  </a:cubicBezTo>
                  <a:cubicBezTo>
                    <a:pt x="119486" y="1281745"/>
                    <a:pt x="119486" y="1281745"/>
                    <a:pt x="114628" y="1285269"/>
                  </a:cubicBezTo>
                  <a:cubicBezTo>
                    <a:pt x="109894" y="1285527"/>
                    <a:pt x="105208" y="1284222"/>
                    <a:pt x="101293" y="1281555"/>
                  </a:cubicBezTo>
                  <a:cubicBezTo>
                    <a:pt x="92339" y="1280888"/>
                    <a:pt x="86434" y="1287270"/>
                    <a:pt x="79004" y="1291080"/>
                  </a:cubicBezTo>
                  <a:cubicBezTo>
                    <a:pt x="83738" y="1293271"/>
                    <a:pt x="88167" y="1296090"/>
                    <a:pt x="92149" y="1299462"/>
                  </a:cubicBezTo>
                  <a:cubicBezTo>
                    <a:pt x="96626" y="1314607"/>
                    <a:pt x="77861" y="1313368"/>
                    <a:pt x="69098" y="1308034"/>
                  </a:cubicBezTo>
                  <a:lnTo>
                    <a:pt x="59573" y="1312987"/>
                  </a:lnTo>
                  <a:lnTo>
                    <a:pt x="59573" y="1315845"/>
                  </a:lnTo>
                  <a:cubicBezTo>
                    <a:pt x="62907" y="1319941"/>
                    <a:pt x="69575" y="1321274"/>
                    <a:pt x="72051" y="1325370"/>
                  </a:cubicBezTo>
                  <a:lnTo>
                    <a:pt x="46333" y="1338991"/>
                  </a:lnTo>
                  <a:cubicBezTo>
                    <a:pt x="74432" y="1355755"/>
                    <a:pt x="109389" y="1350992"/>
                    <a:pt x="138059" y="1364899"/>
                  </a:cubicBezTo>
                  <a:cubicBezTo>
                    <a:pt x="126344" y="1369851"/>
                    <a:pt x="136726" y="1372900"/>
                    <a:pt x="128534" y="1377662"/>
                  </a:cubicBezTo>
                  <a:cubicBezTo>
                    <a:pt x="118247" y="1380139"/>
                    <a:pt x="121010" y="1371566"/>
                    <a:pt x="112723" y="1368709"/>
                  </a:cubicBezTo>
                  <a:cubicBezTo>
                    <a:pt x="111199" y="1358707"/>
                    <a:pt x="95864" y="1362518"/>
                    <a:pt x="89577" y="1366518"/>
                  </a:cubicBezTo>
                  <a:cubicBezTo>
                    <a:pt x="75137" y="1365127"/>
                    <a:pt x="60564" y="1367223"/>
                    <a:pt x="47096" y="1372614"/>
                  </a:cubicBezTo>
                  <a:cubicBezTo>
                    <a:pt x="54049" y="1374709"/>
                    <a:pt x="53001" y="1378520"/>
                    <a:pt x="53763" y="1383663"/>
                  </a:cubicBezTo>
                  <a:lnTo>
                    <a:pt x="63288" y="1388521"/>
                  </a:lnTo>
                  <a:cubicBezTo>
                    <a:pt x="69565" y="1385406"/>
                    <a:pt x="76642" y="1384282"/>
                    <a:pt x="83576" y="1385282"/>
                  </a:cubicBezTo>
                  <a:lnTo>
                    <a:pt x="92625" y="1390616"/>
                  </a:lnTo>
                  <a:cubicBezTo>
                    <a:pt x="76147" y="1392426"/>
                    <a:pt x="60431" y="1400141"/>
                    <a:pt x="43381" y="1400141"/>
                  </a:cubicBezTo>
                  <a:cubicBezTo>
                    <a:pt x="40714" y="1400903"/>
                    <a:pt x="40523" y="1402713"/>
                    <a:pt x="40238" y="1404999"/>
                  </a:cubicBezTo>
                  <a:cubicBezTo>
                    <a:pt x="52239" y="1413381"/>
                    <a:pt x="62907" y="1411095"/>
                    <a:pt x="74147" y="1422049"/>
                  </a:cubicBezTo>
                  <a:cubicBezTo>
                    <a:pt x="68432" y="1430907"/>
                    <a:pt x="48524" y="1433764"/>
                    <a:pt x="40333" y="1435003"/>
                  </a:cubicBezTo>
                  <a:lnTo>
                    <a:pt x="40333" y="1450338"/>
                  </a:lnTo>
                  <a:cubicBezTo>
                    <a:pt x="47191" y="1455291"/>
                    <a:pt x="60812" y="1458815"/>
                    <a:pt x="65193" y="1465387"/>
                  </a:cubicBezTo>
                  <a:cubicBezTo>
                    <a:pt x="57097" y="1472150"/>
                    <a:pt x="47096" y="1468054"/>
                    <a:pt x="40333" y="1471864"/>
                  </a:cubicBezTo>
                  <a:lnTo>
                    <a:pt x="40333" y="1475484"/>
                  </a:lnTo>
                  <a:lnTo>
                    <a:pt x="46905" y="1479484"/>
                  </a:lnTo>
                  <a:lnTo>
                    <a:pt x="46905" y="1482913"/>
                  </a:lnTo>
                  <a:lnTo>
                    <a:pt x="53954" y="1487295"/>
                  </a:lnTo>
                  <a:cubicBezTo>
                    <a:pt x="47191" y="1508059"/>
                    <a:pt x="97007" y="1500059"/>
                    <a:pt x="109294" y="1495868"/>
                  </a:cubicBezTo>
                  <a:cubicBezTo>
                    <a:pt x="112247" y="1495868"/>
                    <a:pt x="115866" y="1495105"/>
                    <a:pt x="118247" y="1497391"/>
                  </a:cubicBezTo>
                  <a:cubicBezTo>
                    <a:pt x="113485" y="1501392"/>
                    <a:pt x="108113" y="1504611"/>
                    <a:pt x="102341" y="1506916"/>
                  </a:cubicBezTo>
                  <a:cubicBezTo>
                    <a:pt x="91768" y="1508441"/>
                    <a:pt x="81576" y="1504916"/>
                    <a:pt x="73194" y="1509202"/>
                  </a:cubicBezTo>
                  <a:cubicBezTo>
                    <a:pt x="73194" y="1518060"/>
                    <a:pt x="56525" y="1514918"/>
                    <a:pt x="50334" y="1511203"/>
                  </a:cubicBezTo>
                  <a:cubicBezTo>
                    <a:pt x="39761" y="1516156"/>
                    <a:pt x="52715" y="1523680"/>
                    <a:pt x="56049" y="1525586"/>
                  </a:cubicBezTo>
                  <a:cubicBezTo>
                    <a:pt x="62174" y="1525366"/>
                    <a:pt x="68184" y="1527319"/>
                    <a:pt x="73004" y="1531110"/>
                  </a:cubicBezTo>
                  <a:lnTo>
                    <a:pt x="73004" y="1534920"/>
                  </a:lnTo>
                  <a:lnTo>
                    <a:pt x="47762" y="1548827"/>
                  </a:lnTo>
                  <a:cubicBezTo>
                    <a:pt x="45286" y="1554541"/>
                    <a:pt x="48524" y="1560066"/>
                    <a:pt x="45381" y="1565114"/>
                  </a:cubicBezTo>
                  <a:lnTo>
                    <a:pt x="40714" y="1567781"/>
                  </a:lnTo>
                  <a:cubicBezTo>
                    <a:pt x="40714" y="1568924"/>
                    <a:pt x="40714" y="1570162"/>
                    <a:pt x="40238" y="1571496"/>
                  </a:cubicBezTo>
                  <a:lnTo>
                    <a:pt x="53477" y="1579401"/>
                  </a:lnTo>
                  <a:lnTo>
                    <a:pt x="53477" y="1593784"/>
                  </a:lnTo>
                  <a:lnTo>
                    <a:pt x="59573" y="1597690"/>
                  </a:lnTo>
                  <a:cubicBezTo>
                    <a:pt x="53573" y="1601214"/>
                    <a:pt x="53573" y="1601214"/>
                    <a:pt x="59573" y="1604452"/>
                  </a:cubicBezTo>
                  <a:cubicBezTo>
                    <a:pt x="61669" y="1610263"/>
                    <a:pt x="61193" y="1617311"/>
                    <a:pt x="54239" y="1619407"/>
                  </a:cubicBezTo>
                  <a:cubicBezTo>
                    <a:pt x="54239" y="1620550"/>
                    <a:pt x="54239" y="1621788"/>
                    <a:pt x="54239" y="1623121"/>
                  </a:cubicBezTo>
                  <a:lnTo>
                    <a:pt x="47762" y="1627026"/>
                  </a:lnTo>
                  <a:lnTo>
                    <a:pt x="54049" y="1630741"/>
                  </a:lnTo>
                  <a:lnTo>
                    <a:pt x="54049" y="1638171"/>
                  </a:lnTo>
                  <a:lnTo>
                    <a:pt x="41952" y="1644934"/>
                  </a:lnTo>
                  <a:cubicBezTo>
                    <a:pt x="12806" y="1673509"/>
                    <a:pt x="98245" y="1649125"/>
                    <a:pt x="110532" y="1661698"/>
                  </a:cubicBezTo>
                  <a:cubicBezTo>
                    <a:pt x="119486" y="1656078"/>
                    <a:pt x="126915" y="1651601"/>
                    <a:pt x="136440" y="1658173"/>
                  </a:cubicBezTo>
                  <a:cubicBezTo>
                    <a:pt x="142631" y="1658173"/>
                    <a:pt x="149489" y="1659412"/>
                    <a:pt x="139964" y="1663888"/>
                  </a:cubicBezTo>
                  <a:lnTo>
                    <a:pt x="139964" y="1670460"/>
                  </a:lnTo>
                  <a:cubicBezTo>
                    <a:pt x="134564" y="1674128"/>
                    <a:pt x="127363" y="1673699"/>
                    <a:pt x="122438" y="1669413"/>
                  </a:cubicBezTo>
                  <a:cubicBezTo>
                    <a:pt x="102626" y="1668651"/>
                    <a:pt x="94435" y="1678938"/>
                    <a:pt x="77480" y="1669413"/>
                  </a:cubicBezTo>
                  <a:cubicBezTo>
                    <a:pt x="73537" y="1672156"/>
                    <a:pt x="68736" y="1673413"/>
                    <a:pt x="63955" y="1672937"/>
                  </a:cubicBezTo>
                  <a:lnTo>
                    <a:pt x="54430" y="1678366"/>
                  </a:lnTo>
                  <a:cubicBezTo>
                    <a:pt x="52811" y="1680748"/>
                    <a:pt x="55287" y="1684082"/>
                    <a:pt x="58049" y="1683986"/>
                  </a:cubicBezTo>
                  <a:cubicBezTo>
                    <a:pt x="90149" y="1686844"/>
                    <a:pt x="119009" y="1678462"/>
                    <a:pt x="150156" y="1680938"/>
                  </a:cubicBezTo>
                  <a:cubicBezTo>
                    <a:pt x="155300" y="1682653"/>
                    <a:pt x="145298" y="1685891"/>
                    <a:pt x="142917" y="1687320"/>
                  </a:cubicBezTo>
                  <a:cubicBezTo>
                    <a:pt x="126915" y="1704275"/>
                    <a:pt x="93578" y="1691130"/>
                    <a:pt x="70432" y="1695226"/>
                  </a:cubicBezTo>
                  <a:cubicBezTo>
                    <a:pt x="59097" y="1701703"/>
                    <a:pt x="77671" y="1703608"/>
                    <a:pt x="82052" y="1702560"/>
                  </a:cubicBezTo>
                  <a:cubicBezTo>
                    <a:pt x="111961" y="1718752"/>
                    <a:pt x="145013" y="1693035"/>
                    <a:pt x="175493" y="1709609"/>
                  </a:cubicBezTo>
                  <a:cubicBezTo>
                    <a:pt x="191685" y="1701893"/>
                    <a:pt x="210164" y="1707608"/>
                    <a:pt x="224642" y="1715323"/>
                  </a:cubicBezTo>
                  <a:cubicBezTo>
                    <a:pt x="219689" y="1718467"/>
                    <a:pt x="213878" y="1716562"/>
                    <a:pt x="208640" y="1717229"/>
                  </a:cubicBezTo>
                  <a:cubicBezTo>
                    <a:pt x="202582" y="1713666"/>
                    <a:pt x="195467" y="1712351"/>
                    <a:pt x="188542" y="1713514"/>
                  </a:cubicBezTo>
                  <a:cubicBezTo>
                    <a:pt x="179017" y="1729706"/>
                    <a:pt x="156824" y="1715133"/>
                    <a:pt x="142631" y="1717419"/>
                  </a:cubicBezTo>
                  <a:cubicBezTo>
                    <a:pt x="121105" y="1726944"/>
                    <a:pt x="101102" y="1713037"/>
                    <a:pt x="77861" y="1717419"/>
                  </a:cubicBezTo>
                  <a:cubicBezTo>
                    <a:pt x="65850" y="1722248"/>
                    <a:pt x="53535" y="1726287"/>
                    <a:pt x="41000" y="1729516"/>
                  </a:cubicBezTo>
                  <a:lnTo>
                    <a:pt x="41000" y="1737231"/>
                  </a:lnTo>
                  <a:lnTo>
                    <a:pt x="34237" y="1741422"/>
                  </a:lnTo>
                  <a:lnTo>
                    <a:pt x="34237" y="1752471"/>
                  </a:lnTo>
                  <a:cubicBezTo>
                    <a:pt x="59288" y="1768568"/>
                    <a:pt x="79957" y="1740565"/>
                    <a:pt x="103388" y="1765330"/>
                  </a:cubicBezTo>
                  <a:cubicBezTo>
                    <a:pt x="115390" y="1763901"/>
                    <a:pt x="127296" y="1758281"/>
                    <a:pt x="139107" y="1763425"/>
                  </a:cubicBezTo>
                  <a:cubicBezTo>
                    <a:pt x="136821" y="1780475"/>
                    <a:pt x="164063" y="1767235"/>
                    <a:pt x="171778" y="1778188"/>
                  </a:cubicBezTo>
                  <a:lnTo>
                    <a:pt x="171778" y="1785427"/>
                  </a:lnTo>
                  <a:lnTo>
                    <a:pt x="162253" y="1791143"/>
                  </a:lnTo>
                  <a:lnTo>
                    <a:pt x="154919" y="1787332"/>
                  </a:lnTo>
                  <a:cubicBezTo>
                    <a:pt x="148442" y="1788857"/>
                    <a:pt x="146346" y="1784666"/>
                    <a:pt x="141774" y="1784284"/>
                  </a:cubicBezTo>
                  <a:cubicBezTo>
                    <a:pt x="133868" y="1789904"/>
                    <a:pt x="122724" y="1784856"/>
                    <a:pt x="116438" y="1790952"/>
                  </a:cubicBezTo>
                  <a:cubicBezTo>
                    <a:pt x="106055" y="1782761"/>
                    <a:pt x="94911" y="1793524"/>
                    <a:pt x="83291" y="1790952"/>
                  </a:cubicBezTo>
                  <a:cubicBezTo>
                    <a:pt x="68622" y="1782284"/>
                    <a:pt x="52334" y="1789333"/>
                    <a:pt x="40333" y="1796381"/>
                  </a:cubicBezTo>
                  <a:cubicBezTo>
                    <a:pt x="37380" y="1818575"/>
                    <a:pt x="104436" y="1790952"/>
                    <a:pt x="119200" y="1804859"/>
                  </a:cubicBezTo>
                  <a:cubicBezTo>
                    <a:pt x="117104" y="1815336"/>
                    <a:pt x="96245" y="1804859"/>
                    <a:pt x="89482" y="1812955"/>
                  </a:cubicBezTo>
                  <a:cubicBezTo>
                    <a:pt x="74147" y="1810288"/>
                    <a:pt x="64812" y="1806859"/>
                    <a:pt x="52906" y="1814955"/>
                  </a:cubicBezTo>
                  <a:lnTo>
                    <a:pt x="55763" y="1820479"/>
                  </a:lnTo>
                  <a:cubicBezTo>
                    <a:pt x="67479" y="1821432"/>
                    <a:pt x="81100" y="1818384"/>
                    <a:pt x="91006" y="1821813"/>
                  </a:cubicBezTo>
                  <a:lnTo>
                    <a:pt x="77099" y="1831338"/>
                  </a:lnTo>
                  <a:cubicBezTo>
                    <a:pt x="63193" y="1829814"/>
                    <a:pt x="56716" y="1835910"/>
                    <a:pt x="46715" y="1840101"/>
                  </a:cubicBezTo>
                  <a:cubicBezTo>
                    <a:pt x="69384" y="1847244"/>
                    <a:pt x="94340" y="1839053"/>
                    <a:pt x="115866" y="1845435"/>
                  </a:cubicBezTo>
                  <a:cubicBezTo>
                    <a:pt x="130916" y="1838196"/>
                    <a:pt x="145870" y="1863628"/>
                    <a:pt x="162253" y="1849721"/>
                  </a:cubicBezTo>
                  <a:lnTo>
                    <a:pt x="171778" y="1854960"/>
                  </a:lnTo>
                  <a:cubicBezTo>
                    <a:pt x="154061" y="1864485"/>
                    <a:pt x="136250" y="1856103"/>
                    <a:pt x="116247" y="1857055"/>
                  </a:cubicBezTo>
                  <a:cubicBezTo>
                    <a:pt x="95006" y="1862389"/>
                    <a:pt x="69956" y="1855817"/>
                    <a:pt x="47286" y="1862389"/>
                  </a:cubicBezTo>
                  <a:lnTo>
                    <a:pt x="47286" y="1866294"/>
                  </a:lnTo>
                  <a:cubicBezTo>
                    <a:pt x="58097" y="1873153"/>
                    <a:pt x="71718" y="1873877"/>
                    <a:pt x="83195" y="1868200"/>
                  </a:cubicBezTo>
                  <a:cubicBezTo>
                    <a:pt x="102245" y="1880010"/>
                    <a:pt x="128629" y="1874867"/>
                    <a:pt x="149394" y="1878772"/>
                  </a:cubicBezTo>
                  <a:cubicBezTo>
                    <a:pt x="158919" y="1874010"/>
                    <a:pt x="158919" y="1874010"/>
                    <a:pt x="168444" y="1878772"/>
                  </a:cubicBezTo>
                  <a:cubicBezTo>
                    <a:pt x="192352" y="1878772"/>
                    <a:pt x="216069" y="1869247"/>
                    <a:pt x="241025" y="1871628"/>
                  </a:cubicBezTo>
                  <a:cubicBezTo>
                    <a:pt x="248168" y="1877725"/>
                    <a:pt x="227213" y="1873057"/>
                    <a:pt x="230928" y="1880487"/>
                  </a:cubicBezTo>
                  <a:cubicBezTo>
                    <a:pt x="229499" y="1882678"/>
                    <a:pt x="223403" y="1883059"/>
                    <a:pt x="220355" y="1883154"/>
                  </a:cubicBezTo>
                  <a:cubicBezTo>
                    <a:pt x="217012" y="1886307"/>
                    <a:pt x="211792" y="1886307"/>
                    <a:pt x="208449" y="1883154"/>
                  </a:cubicBezTo>
                  <a:cubicBezTo>
                    <a:pt x="192542" y="1886869"/>
                    <a:pt x="170349" y="1891917"/>
                    <a:pt x="155300" y="1886773"/>
                  </a:cubicBezTo>
                  <a:cubicBezTo>
                    <a:pt x="145775" y="1893917"/>
                    <a:pt x="138345" y="1888202"/>
                    <a:pt x="129582" y="1883059"/>
                  </a:cubicBezTo>
                  <a:cubicBezTo>
                    <a:pt x="109818" y="1885583"/>
                    <a:pt x="89815" y="1885583"/>
                    <a:pt x="70051" y="1883059"/>
                  </a:cubicBezTo>
                  <a:cubicBezTo>
                    <a:pt x="63098" y="1887849"/>
                    <a:pt x="55097" y="1890888"/>
                    <a:pt x="46715" y="1891917"/>
                  </a:cubicBezTo>
                  <a:cubicBezTo>
                    <a:pt x="75861" y="1907442"/>
                    <a:pt x="110723" y="1893155"/>
                    <a:pt x="141965" y="1901442"/>
                  </a:cubicBezTo>
                  <a:cubicBezTo>
                    <a:pt x="180065" y="1891917"/>
                    <a:pt x="214164" y="1896298"/>
                    <a:pt x="255693" y="1894298"/>
                  </a:cubicBezTo>
                  <a:lnTo>
                    <a:pt x="265885" y="1901632"/>
                  </a:lnTo>
                  <a:cubicBezTo>
                    <a:pt x="272838" y="1902395"/>
                    <a:pt x="278458" y="1899823"/>
                    <a:pt x="282744" y="1903347"/>
                  </a:cubicBezTo>
                  <a:cubicBezTo>
                    <a:pt x="274743" y="1907442"/>
                    <a:pt x="261884" y="1904966"/>
                    <a:pt x="252931" y="1904871"/>
                  </a:cubicBezTo>
                  <a:cubicBezTo>
                    <a:pt x="220927" y="1895918"/>
                    <a:pt x="182065" y="1906966"/>
                    <a:pt x="151680" y="1918301"/>
                  </a:cubicBezTo>
                  <a:cubicBezTo>
                    <a:pt x="177207" y="1933922"/>
                    <a:pt x="208830" y="1907919"/>
                    <a:pt x="236262" y="1917634"/>
                  </a:cubicBezTo>
                  <a:cubicBezTo>
                    <a:pt x="213116" y="1933541"/>
                    <a:pt x="180160" y="1928588"/>
                    <a:pt x="153966" y="1939066"/>
                  </a:cubicBezTo>
                  <a:lnTo>
                    <a:pt x="142631" y="1930874"/>
                  </a:lnTo>
                  <a:cubicBezTo>
                    <a:pt x="114123" y="1932579"/>
                    <a:pt x="85510" y="1930207"/>
                    <a:pt x="57668" y="1923826"/>
                  </a:cubicBezTo>
                  <a:cubicBezTo>
                    <a:pt x="54335" y="1924397"/>
                    <a:pt x="53001" y="1925826"/>
                    <a:pt x="53287" y="1927921"/>
                  </a:cubicBezTo>
                  <a:cubicBezTo>
                    <a:pt x="52239" y="1931541"/>
                    <a:pt x="40904" y="1934208"/>
                    <a:pt x="50239" y="1938494"/>
                  </a:cubicBezTo>
                  <a:cubicBezTo>
                    <a:pt x="82624" y="1946114"/>
                    <a:pt x="117390" y="1927255"/>
                    <a:pt x="145489" y="1951829"/>
                  </a:cubicBezTo>
                  <a:cubicBezTo>
                    <a:pt x="144251" y="1956877"/>
                    <a:pt x="152061" y="1958020"/>
                    <a:pt x="156252" y="1960783"/>
                  </a:cubicBezTo>
                  <a:cubicBezTo>
                    <a:pt x="175931" y="1960401"/>
                    <a:pt x="195600" y="1961478"/>
                    <a:pt x="215117" y="1964021"/>
                  </a:cubicBezTo>
                  <a:cubicBezTo>
                    <a:pt x="218450" y="1958973"/>
                    <a:pt x="230452" y="1962021"/>
                    <a:pt x="233595" y="1957068"/>
                  </a:cubicBezTo>
                  <a:cubicBezTo>
                    <a:pt x="256026" y="1952915"/>
                    <a:pt x="279182" y="1955334"/>
                    <a:pt x="300270" y="1964021"/>
                  </a:cubicBezTo>
                  <a:cubicBezTo>
                    <a:pt x="323606" y="1953734"/>
                    <a:pt x="348657" y="1978213"/>
                    <a:pt x="372279" y="1960783"/>
                  </a:cubicBezTo>
                  <a:cubicBezTo>
                    <a:pt x="380375" y="1957353"/>
                    <a:pt x="397235" y="1969355"/>
                    <a:pt x="395044" y="1958782"/>
                  </a:cubicBezTo>
                  <a:cubicBezTo>
                    <a:pt x="376946" y="1940304"/>
                    <a:pt x="345800" y="1961640"/>
                    <a:pt x="329417" y="1946114"/>
                  </a:cubicBezTo>
                  <a:cubicBezTo>
                    <a:pt x="327797" y="1939732"/>
                    <a:pt x="317987" y="1941828"/>
                    <a:pt x="313034" y="1946114"/>
                  </a:cubicBezTo>
                  <a:cubicBezTo>
                    <a:pt x="297889" y="1946114"/>
                    <a:pt x="277791" y="1947448"/>
                    <a:pt x="264647" y="1940590"/>
                  </a:cubicBezTo>
                  <a:lnTo>
                    <a:pt x="273029" y="1935161"/>
                  </a:lnTo>
                  <a:cubicBezTo>
                    <a:pt x="310176" y="1929827"/>
                    <a:pt x="349229" y="1946114"/>
                    <a:pt x="381899" y="1933351"/>
                  </a:cubicBezTo>
                  <a:lnTo>
                    <a:pt x="381899" y="1925921"/>
                  </a:lnTo>
                  <a:lnTo>
                    <a:pt x="375708" y="1922016"/>
                  </a:lnTo>
                  <a:cubicBezTo>
                    <a:pt x="380280" y="1919063"/>
                    <a:pt x="386090" y="1920968"/>
                    <a:pt x="391424" y="1920302"/>
                  </a:cubicBezTo>
                  <a:cubicBezTo>
                    <a:pt x="400949" y="1926874"/>
                    <a:pt x="411236" y="1930970"/>
                    <a:pt x="421238" y="1922207"/>
                  </a:cubicBezTo>
                  <a:lnTo>
                    <a:pt x="421238" y="1918396"/>
                  </a:lnTo>
                  <a:cubicBezTo>
                    <a:pt x="431810" y="1909728"/>
                    <a:pt x="444288" y="1914491"/>
                    <a:pt x="456956" y="1916682"/>
                  </a:cubicBezTo>
                  <a:cubicBezTo>
                    <a:pt x="463148" y="1915348"/>
                    <a:pt x="458576" y="1910777"/>
                    <a:pt x="464100" y="1909252"/>
                  </a:cubicBezTo>
                  <a:lnTo>
                    <a:pt x="490389" y="1909252"/>
                  </a:lnTo>
                  <a:cubicBezTo>
                    <a:pt x="495437" y="1905061"/>
                    <a:pt x="495533" y="1904966"/>
                    <a:pt x="487627" y="1900394"/>
                  </a:cubicBezTo>
                  <a:lnTo>
                    <a:pt x="487055" y="1896679"/>
                  </a:lnTo>
                  <a:cubicBezTo>
                    <a:pt x="479340" y="1892584"/>
                    <a:pt x="461909" y="1883535"/>
                    <a:pt x="454861" y="1889345"/>
                  </a:cubicBezTo>
                  <a:cubicBezTo>
                    <a:pt x="462767" y="1893917"/>
                    <a:pt x="462671" y="1894012"/>
                    <a:pt x="457433" y="1898204"/>
                  </a:cubicBezTo>
                  <a:cubicBezTo>
                    <a:pt x="428858" y="1904680"/>
                    <a:pt x="398282" y="1899727"/>
                    <a:pt x="370850" y="1908585"/>
                  </a:cubicBezTo>
                  <a:cubicBezTo>
                    <a:pt x="361325" y="1901347"/>
                    <a:pt x="350372" y="1908585"/>
                    <a:pt x="339704" y="1909252"/>
                  </a:cubicBezTo>
                  <a:cubicBezTo>
                    <a:pt x="334941" y="1905157"/>
                    <a:pt x="328178" y="1906490"/>
                    <a:pt x="323702" y="1904204"/>
                  </a:cubicBezTo>
                  <a:cubicBezTo>
                    <a:pt x="340466" y="1893346"/>
                    <a:pt x="365516" y="1897537"/>
                    <a:pt x="384662" y="1890869"/>
                  </a:cubicBezTo>
                  <a:cubicBezTo>
                    <a:pt x="390672" y="1895470"/>
                    <a:pt x="399035" y="1895470"/>
                    <a:pt x="405045" y="1890869"/>
                  </a:cubicBezTo>
                  <a:cubicBezTo>
                    <a:pt x="416856" y="1898680"/>
                    <a:pt x="429905" y="1891822"/>
                    <a:pt x="441050" y="1888869"/>
                  </a:cubicBezTo>
                  <a:cubicBezTo>
                    <a:pt x="438383" y="1874296"/>
                    <a:pt x="456194" y="1881916"/>
                    <a:pt x="466100" y="1878867"/>
                  </a:cubicBezTo>
                  <a:cubicBezTo>
                    <a:pt x="469034" y="1876267"/>
                    <a:pt x="473044" y="1875239"/>
                    <a:pt x="476864" y="1876105"/>
                  </a:cubicBezTo>
                  <a:cubicBezTo>
                    <a:pt x="511630" y="1855817"/>
                    <a:pt x="443145" y="1869533"/>
                    <a:pt x="435906" y="1876105"/>
                  </a:cubicBezTo>
                  <a:cubicBezTo>
                    <a:pt x="430382" y="1877153"/>
                    <a:pt x="427429" y="1872295"/>
                    <a:pt x="422190" y="1872486"/>
                  </a:cubicBezTo>
                  <a:cubicBezTo>
                    <a:pt x="413713" y="1872486"/>
                    <a:pt x="415332" y="1869057"/>
                    <a:pt x="414475" y="1867343"/>
                  </a:cubicBezTo>
                  <a:lnTo>
                    <a:pt x="404950" y="1861342"/>
                  </a:lnTo>
                  <a:cubicBezTo>
                    <a:pt x="388452" y="1860808"/>
                    <a:pt x="372022" y="1859027"/>
                    <a:pt x="355801" y="1856008"/>
                  </a:cubicBezTo>
                  <a:cubicBezTo>
                    <a:pt x="369707" y="1850864"/>
                    <a:pt x="389615" y="1846483"/>
                    <a:pt x="404474" y="1853817"/>
                  </a:cubicBezTo>
                  <a:cubicBezTo>
                    <a:pt x="410760" y="1845530"/>
                    <a:pt x="485150" y="1857341"/>
                    <a:pt x="453623" y="1839244"/>
                  </a:cubicBezTo>
                  <a:cubicBezTo>
                    <a:pt x="448289" y="1839244"/>
                    <a:pt x="448193" y="1839244"/>
                    <a:pt x="447431" y="1833910"/>
                  </a:cubicBezTo>
                  <a:cubicBezTo>
                    <a:pt x="456956" y="1826290"/>
                    <a:pt x="470196" y="1827433"/>
                    <a:pt x="480769" y="1822099"/>
                  </a:cubicBezTo>
                  <a:cubicBezTo>
                    <a:pt x="479912" y="1820575"/>
                    <a:pt x="479054" y="1818955"/>
                    <a:pt x="478292" y="1817336"/>
                  </a:cubicBezTo>
                  <a:cubicBezTo>
                    <a:pt x="449717" y="1817336"/>
                    <a:pt x="424571" y="1807811"/>
                    <a:pt x="395520" y="1807811"/>
                  </a:cubicBezTo>
                  <a:cubicBezTo>
                    <a:pt x="411617" y="1794381"/>
                    <a:pt x="438859" y="1809716"/>
                    <a:pt x="452670" y="1792571"/>
                  </a:cubicBezTo>
                  <a:cubicBezTo>
                    <a:pt x="450575" y="1790857"/>
                    <a:pt x="447431" y="1789428"/>
                    <a:pt x="447336" y="1787999"/>
                  </a:cubicBezTo>
                  <a:cubicBezTo>
                    <a:pt x="445812" y="1780760"/>
                    <a:pt x="432858" y="1779808"/>
                    <a:pt x="427524" y="1778474"/>
                  </a:cubicBezTo>
                  <a:cubicBezTo>
                    <a:pt x="427524" y="1776378"/>
                    <a:pt x="426095" y="1774474"/>
                    <a:pt x="430667" y="1772664"/>
                  </a:cubicBezTo>
                  <a:cubicBezTo>
                    <a:pt x="450536" y="1772816"/>
                    <a:pt x="469948" y="1766759"/>
                    <a:pt x="486198" y="1755329"/>
                  </a:cubicBezTo>
                  <a:lnTo>
                    <a:pt x="486198" y="1748947"/>
                  </a:lnTo>
                  <a:lnTo>
                    <a:pt x="492961" y="1744756"/>
                  </a:lnTo>
                  <a:lnTo>
                    <a:pt x="492961" y="1741232"/>
                  </a:lnTo>
                  <a:cubicBezTo>
                    <a:pt x="487055" y="1733707"/>
                    <a:pt x="465815" y="1751900"/>
                    <a:pt x="467339" y="1737231"/>
                  </a:cubicBezTo>
                  <a:lnTo>
                    <a:pt x="476864" y="1731897"/>
                  </a:lnTo>
                  <a:cubicBezTo>
                    <a:pt x="484788" y="1733202"/>
                    <a:pt x="492904" y="1731316"/>
                    <a:pt x="499438" y="1726658"/>
                  </a:cubicBezTo>
                  <a:cubicBezTo>
                    <a:pt x="503343" y="1715800"/>
                    <a:pt x="456766" y="1724563"/>
                    <a:pt x="444288" y="1709894"/>
                  </a:cubicBezTo>
                  <a:cubicBezTo>
                    <a:pt x="434039" y="1718752"/>
                    <a:pt x="419075" y="1719495"/>
                    <a:pt x="407998" y="1711704"/>
                  </a:cubicBezTo>
                  <a:lnTo>
                    <a:pt x="407998" y="1707894"/>
                  </a:lnTo>
                  <a:cubicBezTo>
                    <a:pt x="424667" y="1699988"/>
                    <a:pt x="421714" y="1698369"/>
                    <a:pt x="403902" y="1698369"/>
                  </a:cubicBezTo>
                  <a:cubicBezTo>
                    <a:pt x="400949" y="1695988"/>
                    <a:pt x="394377" y="1694559"/>
                    <a:pt x="394377" y="1689701"/>
                  </a:cubicBezTo>
                  <a:cubicBezTo>
                    <a:pt x="405140" y="1682272"/>
                    <a:pt x="411903" y="1683605"/>
                    <a:pt x="420857" y="1678176"/>
                  </a:cubicBezTo>
                  <a:lnTo>
                    <a:pt x="420857" y="1669984"/>
                  </a:lnTo>
                  <a:cubicBezTo>
                    <a:pt x="439173" y="1665669"/>
                    <a:pt x="457804" y="1662803"/>
                    <a:pt x="476578" y="1661412"/>
                  </a:cubicBezTo>
                  <a:cubicBezTo>
                    <a:pt x="481912" y="1659031"/>
                    <a:pt x="478483" y="1653982"/>
                    <a:pt x="486103" y="1652459"/>
                  </a:cubicBezTo>
                  <a:lnTo>
                    <a:pt x="486103" y="1648744"/>
                  </a:lnTo>
                  <a:lnTo>
                    <a:pt x="492675" y="1644743"/>
                  </a:lnTo>
                  <a:lnTo>
                    <a:pt x="492675" y="1641219"/>
                  </a:lnTo>
                  <a:lnTo>
                    <a:pt x="486103" y="1637314"/>
                  </a:lnTo>
                  <a:cubicBezTo>
                    <a:pt x="486103" y="1635885"/>
                    <a:pt x="486103" y="1634742"/>
                    <a:pt x="486103" y="1633503"/>
                  </a:cubicBezTo>
                  <a:cubicBezTo>
                    <a:pt x="472006" y="1623978"/>
                    <a:pt x="453718" y="1629884"/>
                    <a:pt x="437144" y="1628265"/>
                  </a:cubicBezTo>
                  <a:lnTo>
                    <a:pt x="427619" y="1622835"/>
                  </a:lnTo>
                  <a:cubicBezTo>
                    <a:pt x="427619" y="1611787"/>
                    <a:pt x="455147" y="1617216"/>
                    <a:pt x="462005" y="1620073"/>
                  </a:cubicBezTo>
                  <a:cubicBezTo>
                    <a:pt x="465719" y="1620931"/>
                    <a:pt x="466481" y="1618359"/>
                    <a:pt x="468958" y="1617787"/>
                  </a:cubicBezTo>
                  <a:cubicBezTo>
                    <a:pt x="471434" y="1617216"/>
                    <a:pt x="478483" y="1617787"/>
                    <a:pt x="479435" y="1615025"/>
                  </a:cubicBezTo>
                  <a:cubicBezTo>
                    <a:pt x="477054" y="1610739"/>
                    <a:pt x="490294" y="1608739"/>
                    <a:pt x="482960" y="1606167"/>
                  </a:cubicBezTo>
                  <a:cubicBezTo>
                    <a:pt x="466481" y="1608739"/>
                    <a:pt x="450765" y="1593784"/>
                    <a:pt x="435335" y="1601881"/>
                  </a:cubicBezTo>
                  <a:lnTo>
                    <a:pt x="426857" y="1596832"/>
                  </a:lnTo>
                  <a:cubicBezTo>
                    <a:pt x="434096" y="1590832"/>
                    <a:pt x="442478" y="1592546"/>
                    <a:pt x="449813" y="1587879"/>
                  </a:cubicBezTo>
                  <a:cubicBezTo>
                    <a:pt x="457623" y="1593975"/>
                    <a:pt x="464672" y="1590165"/>
                    <a:pt x="471053" y="1587879"/>
                  </a:cubicBezTo>
                  <a:cubicBezTo>
                    <a:pt x="480397" y="1588183"/>
                    <a:pt x="489684" y="1586221"/>
                    <a:pt x="498104" y="1582164"/>
                  </a:cubicBezTo>
                  <a:cubicBezTo>
                    <a:pt x="481721" y="1562543"/>
                    <a:pt x="458099" y="1558542"/>
                    <a:pt x="433906" y="1556351"/>
                  </a:cubicBezTo>
                  <a:lnTo>
                    <a:pt x="443431" y="1551017"/>
                  </a:lnTo>
                  <a:cubicBezTo>
                    <a:pt x="458480" y="1552446"/>
                    <a:pt x="472673" y="1543207"/>
                    <a:pt x="486293" y="1538349"/>
                  </a:cubicBezTo>
                  <a:cubicBezTo>
                    <a:pt x="486293" y="1536158"/>
                    <a:pt x="487151" y="1534158"/>
                    <a:pt x="483150" y="1532919"/>
                  </a:cubicBezTo>
                  <a:cubicBezTo>
                    <a:pt x="447908" y="1544159"/>
                    <a:pt x="461909" y="1527967"/>
                    <a:pt x="486198" y="1523394"/>
                  </a:cubicBezTo>
                  <a:cubicBezTo>
                    <a:pt x="474863" y="1511870"/>
                    <a:pt x="460290" y="1523394"/>
                    <a:pt x="448098" y="1520442"/>
                  </a:cubicBezTo>
                  <a:cubicBezTo>
                    <a:pt x="451527" y="1511870"/>
                    <a:pt x="466386" y="1516251"/>
                    <a:pt x="472958" y="1512441"/>
                  </a:cubicBezTo>
                  <a:lnTo>
                    <a:pt x="472958" y="1505107"/>
                  </a:lnTo>
                  <a:lnTo>
                    <a:pt x="466767" y="1501392"/>
                  </a:lnTo>
                  <a:cubicBezTo>
                    <a:pt x="468005" y="1490343"/>
                    <a:pt x="452099" y="1502821"/>
                    <a:pt x="444383" y="1499392"/>
                  </a:cubicBezTo>
                  <a:cubicBezTo>
                    <a:pt x="438764" y="1498534"/>
                    <a:pt x="441716" y="1492724"/>
                    <a:pt x="434858" y="1490819"/>
                  </a:cubicBezTo>
                  <a:cubicBezTo>
                    <a:pt x="434096" y="1490819"/>
                    <a:pt x="434001" y="1489867"/>
                    <a:pt x="433620" y="1489295"/>
                  </a:cubicBezTo>
                  <a:cubicBezTo>
                    <a:pt x="433239" y="1488724"/>
                    <a:pt x="435144" y="1484723"/>
                    <a:pt x="437240" y="1484723"/>
                  </a:cubicBezTo>
                  <a:cubicBezTo>
                    <a:pt x="451537" y="1485961"/>
                    <a:pt x="465938" y="1484075"/>
                    <a:pt x="479435" y="1479199"/>
                  </a:cubicBezTo>
                  <a:lnTo>
                    <a:pt x="479435" y="1471293"/>
                  </a:lnTo>
                  <a:cubicBezTo>
                    <a:pt x="472292" y="1465673"/>
                    <a:pt x="457337" y="1463102"/>
                    <a:pt x="453337" y="1454243"/>
                  </a:cubicBezTo>
                  <a:cubicBezTo>
                    <a:pt x="459623" y="1449386"/>
                    <a:pt x="463719" y="1447290"/>
                    <a:pt x="453908" y="1442527"/>
                  </a:cubicBezTo>
                  <a:cubicBezTo>
                    <a:pt x="455813" y="1439003"/>
                    <a:pt x="464100" y="1441860"/>
                    <a:pt x="466577" y="1438336"/>
                  </a:cubicBezTo>
                  <a:lnTo>
                    <a:pt x="466577" y="1431383"/>
                  </a:lnTo>
                  <a:lnTo>
                    <a:pt x="472768" y="1427478"/>
                  </a:lnTo>
                  <a:cubicBezTo>
                    <a:pt x="468196" y="1419858"/>
                    <a:pt x="397425" y="1421382"/>
                    <a:pt x="428096" y="1411000"/>
                  </a:cubicBezTo>
                  <a:cubicBezTo>
                    <a:pt x="439478" y="1410904"/>
                    <a:pt x="450603" y="1407609"/>
                    <a:pt x="460195" y="1401475"/>
                  </a:cubicBezTo>
                  <a:lnTo>
                    <a:pt x="460195" y="1383472"/>
                  </a:lnTo>
                  <a:cubicBezTo>
                    <a:pt x="468482" y="1381472"/>
                    <a:pt x="464386" y="1375185"/>
                    <a:pt x="472006" y="1373090"/>
                  </a:cubicBezTo>
                  <a:cubicBezTo>
                    <a:pt x="478102" y="1364613"/>
                    <a:pt x="456099" y="1369185"/>
                    <a:pt x="459909" y="1362518"/>
                  </a:cubicBezTo>
                  <a:cubicBezTo>
                    <a:pt x="467996" y="1357507"/>
                    <a:pt x="476578" y="1353354"/>
                    <a:pt x="485531" y="1350135"/>
                  </a:cubicBezTo>
                  <a:lnTo>
                    <a:pt x="467434" y="1339467"/>
                  </a:lnTo>
                  <a:lnTo>
                    <a:pt x="466767" y="1335181"/>
                  </a:lnTo>
                  <a:cubicBezTo>
                    <a:pt x="482026" y="1326980"/>
                    <a:pt x="499076" y="1322693"/>
                    <a:pt x="516392" y="1322703"/>
                  </a:cubicBezTo>
                  <a:close/>
                  <a:moveTo>
                    <a:pt x="446765" y="1688558"/>
                  </a:moveTo>
                  <a:lnTo>
                    <a:pt x="440002" y="1692845"/>
                  </a:lnTo>
                  <a:lnTo>
                    <a:pt x="442669" y="1697607"/>
                  </a:lnTo>
                  <a:cubicBezTo>
                    <a:pt x="449803" y="1696378"/>
                    <a:pt x="457137" y="1697655"/>
                    <a:pt x="463433" y="1701227"/>
                  </a:cubicBezTo>
                  <a:cubicBezTo>
                    <a:pt x="467291" y="1698598"/>
                    <a:pt x="471920" y="1697321"/>
                    <a:pt x="476578" y="1697607"/>
                  </a:cubicBezTo>
                  <a:cubicBezTo>
                    <a:pt x="480721" y="1692111"/>
                    <a:pt x="486236" y="1687806"/>
                    <a:pt x="492580" y="1685129"/>
                  </a:cubicBezTo>
                  <a:cubicBezTo>
                    <a:pt x="483474" y="1680995"/>
                    <a:pt x="473520" y="1679072"/>
                    <a:pt x="463529" y="1679509"/>
                  </a:cubicBezTo>
                  <a:cubicBezTo>
                    <a:pt x="455813" y="1685319"/>
                    <a:pt x="446955" y="1680652"/>
                    <a:pt x="440669" y="1684843"/>
                  </a:cubicBezTo>
                  <a:close/>
                  <a:moveTo>
                    <a:pt x="42143" y="1774283"/>
                  </a:moveTo>
                  <a:cubicBezTo>
                    <a:pt x="54144" y="1774283"/>
                    <a:pt x="67955" y="1776950"/>
                    <a:pt x="79195" y="1772854"/>
                  </a:cubicBezTo>
                  <a:cubicBezTo>
                    <a:pt x="67184" y="1766016"/>
                    <a:pt x="52792" y="1764730"/>
                    <a:pt x="39761" y="1769330"/>
                  </a:cubicBezTo>
                  <a:cubicBezTo>
                    <a:pt x="40238" y="1773426"/>
                    <a:pt x="40238" y="1773426"/>
                    <a:pt x="42524" y="1775426"/>
                  </a:cubicBezTo>
                  <a:close/>
                  <a:moveTo>
                    <a:pt x="537919" y="1271173"/>
                  </a:moveTo>
                  <a:cubicBezTo>
                    <a:pt x="535414" y="1269249"/>
                    <a:pt x="532737" y="1267553"/>
                    <a:pt x="529918" y="1266125"/>
                  </a:cubicBezTo>
                  <a:cubicBezTo>
                    <a:pt x="525917" y="1266125"/>
                    <a:pt x="522393" y="1265458"/>
                    <a:pt x="519250" y="1268506"/>
                  </a:cubicBezTo>
                  <a:cubicBezTo>
                    <a:pt x="521917" y="1270696"/>
                    <a:pt x="515726" y="1274507"/>
                    <a:pt x="522774" y="1277269"/>
                  </a:cubicBezTo>
                  <a:cubicBezTo>
                    <a:pt x="527727" y="1278221"/>
                    <a:pt x="543634" y="1280126"/>
                    <a:pt x="538300" y="1272316"/>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445" name="Google Shape;445;p21"/>
            <p:cNvSpPr/>
            <p:nvPr/>
          </p:nvSpPr>
          <p:spPr>
            <a:xfrm>
              <a:off x="10083933" y="-143"/>
              <a:ext cx="409269" cy="2966426"/>
            </a:xfrm>
            <a:custGeom>
              <a:rect b="b" l="l" r="r" t="t"/>
              <a:pathLst>
                <a:path extrusionOk="0" h="1990890" w="620104">
                  <a:moveTo>
                    <a:pt x="2165" y="23326"/>
                  </a:moveTo>
                  <a:lnTo>
                    <a:pt x="2165" y="-581"/>
                  </a:lnTo>
                  <a:lnTo>
                    <a:pt x="600049" y="-581"/>
                  </a:lnTo>
                  <a:lnTo>
                    <a:pt x="600049" y="8944"/>
                  </a:lnTo>
                  <a:cubicBezTo>
                    <a:pt x="606431" y="9991"/>
                    <a:pt x="615289" y="11039"/>
                    <a:pt x="619099" y="16278"/>
                  </a:cubicBezTo>
                  <a:cubicBezTo>
                    <a:pt x="613384" y="19421"/>
                    <a:pt x="607288" y="15421"/>
                    <a:pt x="605478" y="23898"/>
                  </a:cubicBezTo>
                  <a:cubicBezTo>
                    <a:pt x="598620" y="26565"/>
                    <a:pt x="601192" y="31613"/>
                    <a:pt x="593572" y="34375"/>
                  </a:cubicBezTo>
                  <a:lnTo>
                    <a:pt x="593572" y="76381"/>
                  </a:lnTo>
                  <a:cubicBezTo>
                    <a:pt x="591476" y="80000"/>
                    <a:pt x="603097" y="79905"/>
                    <a:pt x="606716" y="82191"/>
                  </a:cubicBezTo>
                  <a:lnTo>
                    <a:pt x="606716" y="85810"/>
                  </a:lnTo>
                  <a:lnTo>
                    <a:pt x="600144" y="89811"/>
                  </a:lnTo>
                  <a:cubicBezTo>
                    <a:pt x="600144" y="91144"/>
                    <a:pt x="600144" y="92287"/>
                    <a:pt x="600144" y="93526"/>
                  </a:cubicBezTo>
                  <a:cubicBezTo>
                    <a:pt x="584142" y="117719"/>
                    <a:pt x="598620" y="161915"/>
                    <a:pt x="593953" y="192776"/>
                  </a:cubicBezTo>
                  <a:lnTo>
                    <a:pt x="599287" y="195729"/>
                  </a:lnTo>
                  <a:cubicBezTo>
                    <a:pt x="600744" y="205721"/>
                    <a:pt x="601154" y="215846"/>
                    <a:pt x="600525" y="225923"/>
                  </a:cubicBezTo>
                  <a:cubicBezTo>
                    <a:pt x="597953" y="227447"/>
                    <a:pt x="596334" y="228304"/>
                    <a:pt x="594334" y="229352"/>
                  </a:cubicBezTo>
                  <a:lnTo>
                    <a:pt x="594334" y="236877"/>
                  </a:lnTo>
                  <a:lnTo>
                    <a:pt x="600239" y="240782"/>
                  </a:lnTo>
                  <a:lnTo>
                    <a:pt x="600239" y="251640"/>
                  </a:lnTo>
                  <a:lnTo>
                    <a:pt x="594143" y="255451"/>
                  </a:lnTo>
                  <a:lnTo>
                    <a:pt x="600335" y="259260"/>
                  </a:lnTo>
                  <a:lnTo>
                    <a:pt x="600335" y="262499"/>
                  </a:lnTo>
                  <a:lnTo>
                    <a:pt x="594239" y="266404"/>
                  </a:lnTo>
                  <a:lnTo>
                    <a:pt x="599192" y="269167"/>
                  </a:lnTo>
                  <a:cubicBezTo>
                    <a:pt x="599858" y="271453"/>
                    <a:pt x="592334" y="274786"/>
                    <a:pt x="594334" y="280787"/>
                  </a:cubicBezTo>
                  <a:lnTo>
                    <a:pt x="600049" y="284597"/>
                  </a:lnTo>
                  <a:lnTo>
                    <a:pt x="593953" y="288407"/>
                  </a:lnTo>
                  <a:lnTo>
                    <a:pt x="593953" y="295551"/>
                  </a:lnTo>
                  <a:lnTo>
                    <a:pt x="587666" y="299456"/>
                  </a:lnTo>
                  <a:lnTo>
                    <a:pt x="593953" y="303456"/>
                  </a:lnTo>
                  <a:cubicBezTo>
                    <a:pt x="593953" y="304790"/>
                    <a:pt x="593953" y="305933"/>
                    <a:pt x="593191" y="307171"/>
                  </a:cubicBezTo>
                  <a:cubicBezTo>
                    <a:pt x="585761" y="308981"/>
                    <a:pt x="587762" y="316696"/>
                    <a:pt x="587190" y="321459"/>
                  </a:cubicBezTo>
                  <a:lnTo>
                    <a:pt x="593096" y="324698"/>
                  </a:lnTo>
                  <a:cubicBezTo>
                    <a:pt x="594105" y="333298"/>
                    <a:pt x="594391" y="341956"/>
                    <a:pt x="593953" y="350605"/>
                  </a:cubicBezTo>
                  <a:lnTo>
                    <a:pt x="600049" y="354606"/>
                  </a:lnTo>
                  <a:lnTo>
                    <a:pt x="593953" y="358416"/>
                  </a:lnTo>
                  <a:lnTo>
                    <a:pt x="593953" y="387753"/>
                  </a:lnTo>
                  <a:lnTo>
                    <a:pt x="600430" y="391658"/>
                  </a:lnTo>
                  <a:lnTo>
                    <a:pt x="600430" y="457762"/>
                  </a:lnTo>
                  <a:lnTo>
                    <a:pt x="593858" y="461857"/>
                  </a:lnTo>
                  <a:cubicBezTo>
                    <a:pt x="593858" y="463191"/>
                    <a:pt x="593858" y="464905"/>
                    <a:pt x="594715" y="465477"/>
                  </a:cubicBezTo>
                  <a:cubicBezTo>
                    <a:pt x="602049" y="468716"/>
                    <a:pt x="599287" y="473859"/>
                    <a:pt x="606621" y="476049"/>
                  </a:cubicBezTo>
                  <a:lnTo>
                    <a:pt x="600716" y="479955"/>
                  </a:lnTo>
                  <a:lnTo>
                    <a:pt x="600716" y="505291"/>
                  </a:lnTo>
                  <a:lnTo>
                    <a:pt x="594048" y="509482"/>
                  </a:lnTo>
                  <a:lnTo>
                    <a:pt x="594048" y="549773"/>
                  </a:lnTo>
                  <a:lnTo>
                    <a:pt x="587476" y="553774"/>
                  </a:lnTo>
                  <a:lnTo>
                    <a:pt x="587476" y="564727"/>
                  </a:lnTo>
                  <a:cubicBezTo>
                    <a:pt x="601859" y="574252"/>
                    <a:pt x="590524" y="600732"/>
                    <a:pt x="593953" y="616258"/>
                  </a:cubicBezTo>
                  <a:cubicBezTo>
                    <a:pt x="610050" y="628926"/>
                    <a:pt x="595096" y="660644"/>
                    <a:pt x="601382" y="679409"/>
                  </a:cubicBezTo>
                  <a:cubicBezTo>
                    <a:pt x="613003" y="685123"/>
                    <a:pt x="604716" y="703793"/>
                    <a:pt x="607097" y="714937"/>
                  </a:cubicBezTo>
                  <a:cubicBezTo>
                    <a:pt x="600525" y="719985"/>
                    <a:pt x="596810" y="721985"/>
                    <a:pt x="607097" y="726938"/>
                  </a:cubicBezTo>
                  <a:lnTo>
                    <a:pt x="607097" y="737797"/>
                  </a:lnTo>
                  <a:lnTo>
                    <a:pt x="600620" y="741702"/>
                  </a:lnTo>
                  <a:lnTo>
                    <a:pt x="600620" y="767324"/>
                  </a:lnTo>
                  <a:lnTo>
                    <a:pt x="594334" y="771229"/>
                  </a:lnTo>
                  <a:lnTo>
                    <a:pt x="594334" y="881719"/>
                  </a:lnTo>
                  <a:cubicBezTo>
                    <a:pt x="603859" y="884196"/>
                    <a:pt x="600144" y="893150"/>
                    <a:pt x="600716" y="900007"/>
                  </a:cubicBezTo>
                  <a:cubicBezTo>
                    <a:pt x="591762" y="905437"/>
                    <a:pt x="591762" y="905723"/>
                    <a:pt x="600716" y="910866"/>
                  </a:cubicBezTo>
                  <a:lnTo>
                    <a:pt x="600716" y="925249"/>
                  </a:lnTo>
                  <a:lnTo>
                    <a:pt x="607383" y="929535"/>
                  </a:lnTo>
                  <a:lnTo>
                    <a:pt x="607383" y="954967"/>
                  </a:lnTo>
                  <a:lnTo>
                    <a:pt x="614146" y="959062"/>
                  </a:lnTo>
                  <a:lnTo>
                    <a:pt x="614146" y="1032690"/>
                  </a:lnTo>
                  <a:lnTo>
                    <a:pt x="607764" y="1036501"/>
                  </a:lnTo>
                  <a:lnTo>
                    <a:pt x="607764" y="1043835"/>
                  </a:lnTo>
                  <a:cubicBezTo>
                    <a:pt x="617289" y="1046311"/>
                    <a:pt x="613765" y="1055169"/>
                    <a:pt x="614241" y="1062218"/>
                  </a:cubicBezTo>
                  <a:cubicBezTo>
                    <a:pt x="606526" y="1064790"/>
                    <a:pt x="607383" y="1069362"/>
                    <a:pt x="607669" y="1076411"/>
                  </a:cubicBezTo>
                  <a:lnTo>
                    <a:pt x="613765" y="1080697"/>
                  </a:lnTo>
                  <a:lnTo>
                    <a:pt x="613765" y="1087841"/>
                  </a:lnTo>
                  <a:lnTo>
                    <a:pt x="608145" y="1091555"/>
                  </a:lnTo>
                  <a:cubicBezTo>
                    <a:pt x="608145" y="1092603"/>
                    <a:pt x="608145" y="1093746"/>
                    <a:pt x="607574" y="1095079"/>
                  </a:cubicBezTo>
                  <a:lnTo>
                    <a:pt x="614146" y="1099080"/>
                  </a:lnTo>
                  <a:lnTo>
                    <a:pt x="614146" y="1106319"/>
                  </a:lnTo>
                  <a:lnTo>
                    <a:pt x="620623" y="1110224"/>
                  </a:lnTo>
                  <a:lnTo>
                    <a:pt x="620623" y="1139561"/>
                  </a:lnTo>
                  <a:lnTo>
                    <a:pt x="614527" y="1143466"/>
                  </a:lnTo>
                  <a:lnTo>
                    <a:pt x="619480" y="1146229"/>
                  </a:lnTo>
                  <a:cubicBezTo>
                    <a:pt x="620813" y="1148515"/>
                    <a:pt x="615956" y="1148610"/>
                    <a:pt x="615956" y="1148515"/>
                  </a:cubicBezTo>
                  <a:cubicBezTo>
                    <a:pt x="611479" y="1165374"/>
                    <a:pt x="615956" y="1183852"/>
                    <a:pt x="614241" y="1201855"/>
                  </a:cubicBezTo>
                  <a:lnTo>
                    <a:pt x="620242" y="1205760"/>
                  </a:lnTo>
                  <a:cubicBezTo>
                    <a:pt x="620242" y="1206808"/>
                    <a:pt x="620242" y="1207951"/>
                    <a:pt x="620813" y="1209379"/>
                  </a:cubicBezTo>
                  <a:lnTo>
                    <a:pt x="614241" y="1213380"/>
                  </a:lnTo>
                  <a:lnTo>
                    <a:pt x="614241" y="1231668"/>
                  </a:lnTo>
                  <a:lnTo>
                    <a:pt x="620718" y="1235573"/>
                  </a:lnTo>
                  <a:lnTo>
                    <a:pt x="620718" y="1257576"/>
                  </a:lnTo>
                  <a:cubicBezTo>
                    <a:pt x="609574" y="1261195"/>
                    <a:pt x="615479" y="1274816"/>
                    <a:pt x="614241" y="1283293"/>
                  </a:cubicBezTo>
                  <a:cubicBezTo>
                    <a:pt x="602049" y="1287294"/>
                    <a:pt x="610622" y="1300724"/>
                    <a:pt x="606716" y="1309582"/>
                  </a:cubicBezTo>
                  <a:lnTo>
                    <a:pt x="601573" y="1312535"/>
                  </a:lnTo>
                  <a:lnTo>
                    <a:pt x="607383" y="1316535"/>
                  </a:lnTo>
                  <a:lnTo>
                    <a:pt x="607383" y="1323774"/>
                  </a:lnTo>
                  <a:lnTo>
                    <a:pt x="601192" y="1327585"/>
                  </a:lnTo>
                  <a:lnTo>
                    <a:pt x="601192" y="1375210"/>
                  </a:lnTo>
                  <a:lnTo>
                    <a:pt x="594524" y="1379210"/>
                  </a:lnTo>
                  <a:lnTo>
                    <a:pt x="594524" y="1405499"/>
                  </a:lnTo>
                  <a:lnTo>
                    <a:pt x="600811" y="1409404"/>
                  </a:lnTo>
                  <a:lnTo>
                    <a:pt x="600811" y="1468364"/>
                  </a:lnTo>
                  <a:cubicBezTo>
                    <a:pt x="583285" y="1474841"/>
                    <a:pt x="610336" y="1480747"/>
                    <a:pt x="594810" y="1486462"/>
                  </a:cubicBezTo>
                  <a:lnTo>
                    <a:pt x="594810" y="1526657"/>
                  </a:lnTo>
                  <a:lnTo>
                    <a:pt x="588047" y="1530943"/>
                  </a:lnTo>
                  <a:lnTo>
                    <a:pt x="588047" y="1549232"/>
                  </a:lnTo>
                  <a:lnTo>
                    <a:pt x="594429" y="1553041"/>
                  </a:lnTo>
                  <a:lnTo>
                    <a:pt x="594429" y="1563995"/>
                  </a:lnTo>
                  <a:lnTo>
                    <a:pt x="588143" y="1567805"/>
                  </a:lnTo>
                  <a:lnTo>
                    <a:pt x="588143" y="1634480"/>
                  </a:lnTo>
                  <a:cubicBezTo>
                    <a:pt x="603002" y="1644005"/>
                    <a:pt x="589762" y="1670865"/>
                    <a:pt x="595286" y="1686391"/>
                  </a:cubicBezTo>
                  <a:lnTo>
                    <a:pt x="599954" y="1688963"/>
                  </a:lnTo>
                  <a:cubicBezTo>
                    <a:pt x="600525" y="1691058"/>
                    <a:pt x="596715" y="1691535"/>
                    <a:pt x="594905" y="1693344"/>
                  </a:cubicBezTo>
                  <a:lnTo>
                    <a:pt x="594905" y="1718967"/>
                  </a:lnTo>
                  <a:lnTo>
                    <a:pt x="600906" y="1722872"/>
                  </a:lnTo>
                  <a:lnTo>
                    <a:pt x="600906" y="1925088"/>
                  </a:lnTo>
                  <a:lnTo>
                    <a:pt x="607574" y="1929183"/>
                  </a:lnTo>
                  <a:lnTo>
                    <a:pt x="607574" y="1932708"/>
                  </a:lnTo>
                  <a:lnTo>
                    <a:pt x="601382" y="1936613"/>
                  </a:lnTo>
                  <a:lnTo>
                    <a:pt x="607383" y="1940328"/>
                  </a:lnTo>
                  <a:lnTo>
                    <a:pt x="607383" y="1969855"/>
                  </a:lnTo>
                  <a:cubicBezTo>
                    <a:pt x="597858" y="1972523"/>
                    <a:pt x="602906" y="1981762"/>
                    <a:pt x="600144" y="1988905"/>
                  </a:cubicBezTo>
                  <a:cubicBezTo>
                    <a:pt x="594429" y="1992334"/>
                    <a:pt x="587285" y="1988905"/>
                    <a:pt x="581666" y="1984810"/>
                  </a:cubicBezTo>
                  <a:lnTo>
                    <a:pt x="581666" y="1976999"/>
                  </a:lnTo>
                  <a:lnTo>
                    <a:pt x="587666" y="1973284"/>
                  </a:lnTo>
                  <a:lnTo>
                    <a:pt x="581570" y="1969379"/>
                  </a:lnTo>
                  <a:lnTo>
                    <a:pt x="593191" y="1962902"/>
                  </a:lnTo>
                  <a:cubicBezTo>
                    <a:pt x="594658" y="1956863"/>
                    <a:pt x="595105" y="1950615"/>
                    <a:pt x="594524" y="1944424"/>
                  </a:cubicBezTo>
                  <a:cubicBezTo>
                    <a:pt x="587476" y="1940614"/>
                    <a:pt x="589762" y="1937852"/>
                    <a:pt x="584237" y="1934327"/>
                  </a:cubicBezTo>
                  <a:cubicBezTo>
                    <a:pt x="580999" y="1933089"/>
                    <a:pt x="581285" y="1931755"/>
                    <a:pt x="581380" y="1929279"/>
                  </a:cubicBezTo>
                  <a:lnTo>
                    <a:pt x="587857" y="1925278"/>
                  </a:lnTo>
                  <a:lnTo>
                    <a:pt x="587857" y="1921659"/>
                  </a:lnTo>
                  <a:lnTo>
                    <a:pt x="581475" y="1917849"/>
                  </a:lnTo>
                  <a:lnTo>
                    <a:pt x="581475" y="1914324"/>
                  </a:lnTo>
                  <a:lnTo>
                    <a:pt x="587952" y="1910229"/>
                  </a:lnTo>
                  <a:cubicBezTo>
                    <a:pt x="589190" y="1902800"/>
                    <a:pt x="576522" y="1906895"/>
                    <a:pt x="571474" y="1901466"/>
                  </a:cubicBezTo>
                  <a:lnTo>
                    <a:pt x="564711" y="1904895"/>
                  </a:lnTo>
                  <a:cubicBezTo>
                    <a:pt x="563159" y="1904514"/>
                    <a:pt x="561949" y="1903304"/>
                    <a:pt x="561568" y="1901751"/>
                  </a:cubicBezTo>
                  <a:cubicBezTo>
                    <a:pt x="554519" y="1888798"/>
                    <a:pt x="532993" y="1908134"/>
                    <a:pt x="522515" y="1899370"/>
                  </a:cubicBezTo>
                  <a:cubicBezTo>
                    <a:pt x="529278" y="1888607"/>
                    <a:pt x="593096" y="1896417"/>
                    <a:pt x="577475" y="1882987"/>
                  </a:cubicBezTo>
                  <a:cubicBezTo>
                    <a:pt x="567950" y="1882321"/>
                    <a:pt x="546328" y="1885654"/>
                    <a:pt x="564044" y="1875748"/>
                  </a:cubicBezTo>
                  <a:lnTo>
                    <a:pt x="585095" y="1875748"/>
                  </a:lnTo>
                  <a:cubicBezTo>
                    <a:pt x="591572" y="1869938"/>
                    <a:pt x="586238" y="1856698"/>
                    <a:pt x="587952" y="1847840"/>
                  </a:cubicBezTo>
                  <a:cubicBezTo>
                    <a:pt x="584142" y="1846411"/>
                    <a:pt x="577760" y="1847269"/>
                    <a:pt x="575474" y="1844316"/>
                  </a:cubicBezTo>
                  <a:cubicBezTo>
                    <a:pt x="580523" y="1841077"/>
                    <a:pt x="594524" y="1843458"/>
                    <a:pt x="584999" y="1835362"/>
                  </a:cubicBezTo>
                  <a:lnTo>
                    <a:pt x="562044" y="1835362"/>
                  </a:lnTo>
                  <a:cubicBezTo>
                    <a:pt x="562044" y="1829457"/>
                    <a:pt x="551090" y="1832790"/>
                    <a:pt x="545852" y="1831457"/>
                  </a:cubicBezTo>
                  <a:cubicBezTo>
                    <a:pt x="540708" y="1827361"/>
                    <a:pt x="526230" y="1828599"/>
                    <a:pt x="523754" y="1821932"/>
                  </a:cubicBezTo>
                  <a:cubicBezTo>
                    <a:pt x="533279" y="1816979"/>
                    <a:pt x="559091" y="1833933"/>
                    <a:pt x="561854" y="1818694"/>
                  </a:cubicBezTo>
                  <a:cubicBezTo>
                    <a:pt x="557758" y="1814598"/>
                    <a:pt x="540994" y="1814598"/>
                    <a:pt x="541756" y="1807644"/>
                  </a:cubicBezTo>
                  <a:lnTo>
                    <a:pt x="516134" y="1793262"/>
                  </a:lnTo>
                  <a:cubicBezTo>
                    <a:pt x="521944" y="1789166"/>
                    <a:pt x="529564" y="1793262"/>
                    <a:pt x="535184" y="1789357"/>
                  </a:cubicBezTo>
                  <a:lnTo>
                    <a:pt x="535184" y="1785737"/>
                  </a:lnTo>
                  <a:cubicBezTo>
                    <a:pt x="527468" y="1781641"/>
                    <a:pt x="516705" y="1786975"/>
                    <a:pt x="509371" y="1781832"/>
                  </a:cubicBezTo>
                  <a:cubicBezTo>
                    <a:pt x="526992" y="1770973"/>
                    <a:pt x="550424" y="1780879"/>
                    <a:pt x="567759" y="1767449"/>
                  </a:cubicBezTo>
                  <a:lnTo>
                    <a:pt x="567759" y="1762973"/>
                  </a:lnTo>
                  <a:cubicBezTo>
                    <a:pt x="550328" y="1748399"/>
                    <a:pt x="533088" y="1778212"/>
                    <a:pt x="534136" y="1745351"/>
                  </a:cubicBezTo>
                  <a:cubicBezTo>
                    <a:pt x="526040" y="1737160"/>
                    <a:pt x="517277" y="1741636"/>
                    <a:pt x="508609" y="1737922"/>
                  </a:cubicBezTo>
                  <a:cubicBezTo>
                    <a:pt x="514895" y="1734016"/>
                    <a:pt x="521849" y="1730492"/>
                    <a:pt x="527659" y="1726777"/>
                  </a:cubicBezTo>
                  <a:cubicBezTo>
                    <a:pt x="518134" y="1722872"/>
                    <a:pt x="523658" y="1720396"/>
                    <a:pt x="530993" y="1721253"/>
                  </a:cubicBezTo>
                  <a:cubicBezTo>
                    <a:pt x="538708" y="1717824"/>
                    <a:pt x="530993" y="1712966"/>
                    <a:pt x="535374" y="1709537"/>
                  </a:cubicBezTo>
                  <a:lnTo>
                    <a:pt x="528135" y="1704679"/>
                  </a:lnTo>
                  <a:cubicBezTo>
                    <a:pt x="535184" y="1695154"/>
                    <a:pt x="556710" y="1704679"/>
                    <a:pt x="554138" y="1690011"/>
                  </a:cubicBezTo>
                  <a:lnTo>
                    <a:pt x="560615" y="1686011"/>
                  </a:lnTo>
                  <a:lnTo>
                    <a:pt x="560044" y="1682296"/>
                  </a:lnTo>
                  <a:cubicBezTo>
                    <a:pt x="550519" y="1680677"/>
                    <a:pt x="517467" y="1676199"/>
                    <a:pt x="514229" y="1685820"/>
                  </a:cubicBezTo>
                  <a:lnTo>
                    <a:pt x="504704" y="1691725"/>
                  </a:lnTo>
                  <a:cubicBezTo>
                    <a:pt x="495179" y="1691725"/>
                    <a:pt x="495179" y="1691725"/>
                    <a:pt x="494512" y="1686582"/>
                  </a:cubicBezTo>
                  <a:lnTo>
                    <a:pt x="500989" y="1682486"/>
                  </a:lnTo>
                  <a:lnTo>
                    <a:pt x="500989" y="1671818"/>
                  </a:lnTo>
                  <a:cubicBezTo>
                    <a:pt x="505085" y="1666865"/>
                    <a:pt x="544328" y="1669627"/>
                    <a:pt x="540137" y="1660484"/>
                  </a:cubicBezTo>
                  <a:cubicBezTo>
                    <a:pt x="533850" y="1658007"/>
                    <a:pt x="535374" y="1654578"/>
                    <a:pt x="530612" y="1650959"/>
                  </a:cubicBezTo>
                  <a:cubicBezTo>
                    <a:pt x="523563" y="1649530"/>
                    <a:pt x="509752" y="1655054"/>
                    <a:pt x="507466" y="1646291"/>
                  </a:cubicBezTo>
                  <a:cubicBezTo>
                    <a:pt x="506704" y="1644672"/>
                    <a:pt x="503846" y="1643433"/>
                    <a:pt x="501656" y="1641719"/>
                  </a:cubicBezTo>
                  <a:lnTo>
                    <a:pt x="507561" y="1638004"/>
                  </a:lnTo>
                  <a:lnTo>
                    <a:pt x="507561" y="1630766"/>
                  </a:lnTo>
                  <a:lnTo>
                    <a:pt x="501179" y="1626860"/>
                  </a:lnTo>
                  <a:cubicBezTo>
                    <a:pt x="506037" y="1622860"/>
                    <a:pt x="516419" y="1627813"/>
                    <a:pt x="520229" y="1622860"/>
                  </a:cubicBezTo>
                  <a:cubicBezTo>
                    <a:pt x="519182" y="1619240"/>
                    <a:pt x="524706" y="1618383"/>
                    <a:pt x="526135" y="1615430"/>
                  </a:cubicBezTo>
                  <a:lnTo>
                    <a:pt x="514229" y="1608763"/>
                  </a:lnTo>
                  <a:lnTo>
                    <a:pt x="520420" y="1604762"/>
                  </a:lnTo>
                  <a:lnTo>
                    <a:pt x="520420" y="1601333"/>
                  </a:lnTo>
                  <a:cubicBezTo>
                    <a:pt x="514219" y="1598190"/>
                    <a:pt x="506904" y="1598190"/>
                    <a:pt x="500703" y="1601333"/>
                  </a:cubicBezTo>
                  <a:lnTo>
                    <a:pt x="500703" y="1604857"/>
                  </a:lnTo>
                  <a:cubicBezTo>
                    <a:pt x="486320" y="1614382"/>
                    <a:pt x="468699" y="1608572"/>
                    <a:pt x="450887" y="1610191"/>
                  </a:cubicBezTo>
                  <a:lnTo>
                    <a:pt x="436314" y="1600666"/>
                  </a:lnTo>
                  <a:cubicBezTo>
                    <a:pt x="450411" y="1593046"/>
                    <a:pt x="468699" y="1605333"/>
                    <a:pt x="480986" y="1600666"/>
                  </a:cubicBezTo>
                  <a:lnTo>
                    <a:pt x="480986" y="1597047"/>
                  </a:lnTo>
                  <a:cubicBezTo>
                    <a:pt x="472814" y="1592503"/>
                    <a:pt x="463975" y="1589294"/>
                    <a:pt x="454793" y="1587522"/>
                  </a:cubicBezTo>
                  <a:cubicBezTo>
                    <a:pt x="454221" y="1581616"/>
                    <a:pt x="465746" y="1584760"/>
                    <a:pt x="469556" y="1583712"/>
                  </a:cubicBezTo>
                  <a:cubicBezTo>
                    <a:pt x="475557" y="1580949"/>
                    <a:pt x="481748" y="1580854"/>
                    <a:pt x="487654" y="1577997"/>
                  </a:cubicBezTo>
                  <a:cubicBezTo>
                    <a:pt x="487654" y="1576854"/>
                    <a:pt x="487654" y="1575615"/>
                    <a:pt x="487654" y="1574568"/>
                  </a:cubicBezTo>
                  <a:lnTo>
                    <a:pt x="493655" y="1570758"/>
                  </a:lnTo>
                  <a:cubicBezTo>
                    <a:pt x="486797" y="1567233"/>
                    <a:pt x="478700" y="1570758"/>
                    <a:pt x="468128" y="1567424"/>
                  </a:cubicBezTo>
                  <a:lnTo>
                    <a:pt x="462317" y="1564376"/>
                  </a:lnTo>
                  <a:cubicBezTo>
                    <a:pt x="469642" y="1556575"/>
                    <a:pt x="480282" y="1552784"/>
                    <a:pt x="490892" y="1554184"/>
                  </a:cubicBezTo>
                  <a:cubicBezTo>
                    <a:pt x="496512" y="1551708"/>
                    <a:pt x="492321" y="1548374"/>
                    <a:pt x="495655" y="1544659"/>
                  </a:cubicBezTo>
                  <a:cubicBezTo>
                    <a:pt x="501179" y="1542278"/>
                    <a:pt x="503846" y="1538182"/>
                    <a:pt x="512514" y="1536563"/>
                  </a:cubicBezTo>
                  <a:cubicBezTo>
                    <a:pt x="515657" y="1538849"/>
                    <a:pt x="519563" y="1541516"/>
                    <a:pt x="522039" y="1543516"/>
                  </a:cubicBezTo>
                  <a:cubicBezTo>
                    <a:pt x="530402" y="1545078"/>
                    <a:pt x="539041" y="1543155"/>
                    <a:pt x="545947" y="1538182"/>
                  </a:cubicBezTo>
                  <a:cubicBezTo>
                    <a:pt x="545947" y="1536944"/>
                    <a:pt x="545947" y="1535801"/>
                    <a:pt x="526325" y="1534658"/>
                  </a:cubicBezTo>
                  <a:cubicBezTo>
                    <a:pt x="559472" y="1532182"/>
                    <a:pt x="507275" y="1529991"/>
                    <a:pt x="506418" y="1535516"/>
                  </a:cubicBezTo>
                  <a:cubicBezTo>
                    <a:pt x="462317" y="1538468"/>
                    <a:pt x="441077" y="1530276"/>
                    <a:pt x="400881" y="1527038"/>
                  </a:cubicBezTo>
                  <a:cubicBezTo>
                    <a:pt x="407739" y="1521609"/>
                    <a:pt x="418121" y="1522943"/>
                    <a:pt x="427170" y="1519513"/>
                  </a:cubicBezTo>
                  <a:lnTo>
                    <a:pt x="421646" y="1515799"/>
                  </a:lnTo>
                  <a:cubicBezTo>
                    <a:pt x="439457" y="1506274"/>
                    <a:pt x="385546" y="1512084"/>
                    <a:pt x="378688" y="1510560"/>
                  </a:cubicBezTo>
                  <a:cubicBezTo>
                    <a:pt x="372687" y="1513703"/>
                    <a:pt x="377164" y="1518942"/>
                    <a:pt x="367829" y="1517894"/>
                  </a:cubicBezTo>
                  <a:cubicBezTo>
                    <a:pt x="363638" y="1517894"/>
                    <a:pt x="362495" y="1517323"/>
                    <a:pt x="362210" y="1514561"/>
                  </a:cubicBezTo>
                  <a:cubicBezTo>
                    <a:pt x="360209" y="1507035"/>
                    <a:pt x="347160" y="1511703"/>
                    <a:pt x="341064" y="1510465"/>
                  </a:cubicBezTo>
                  <a:cubicBezTo>
                    <a:pt x="318871" y="1511226"/>
                    <a:pt x="317633" y="1507226"/>
                    <a:pt x="340207" y="1506083"/>
                  </a:cubicBezTo>
                  <a:cubicBezTo>
                    <a:pt x="343636" y="1503130"/>
                    <a:pt x="349732" y="1503797"/>
                    <a:pt x="353828" y="1502178"/>
                  </a:cubicBezTo>
                  <a:cubicBezTo>
                    <a:pt x="356323" y="1497558"/>
                    <a:pt x="360371" y="1493986"/>
                    <a:pt x="365258" y="1492082"/>
                  </a:cubicBezTo>
                  <a:cubicBezTo>
                    <a:pt x="384889" y="1489129"/>
                    <a:pt x="403653" y="1482014"/>
                    <a:pt x="420312" y="1471222"/>
                  </a:cubicBezTo>
                  <a:lnTo>
                    <a:pt x="410787" y="1466364"/>
                  </a:lnTo>
                  <a:cubicBezTo>
                    <a:pt x="408215" y="1469126"/>
                    <a:pt x="398405" y="1471031"/>
                    <a:pt x="398119" y="1469221"/>
                  </a:cubicBezTo>
                  <a:cubicBezTo>
                    <a:pt x="381926" y="1472841"/>
                    <a:pt x="373640" y="1480461"/>
                    <a:pt x="358400" y="1484652"/>
                  </a:cubicBezTo>
                  <a:cubicBezTo>
                    <a:pt x="333349" y="1477794"/>
                    <a:pt x="306298" y="1482937"/>
                    <a:pt x="283438" y="1467792"/>
                  </a:cubicBezTo>
                  <a:cubicBezTo>
                    <a:pt x="305374" y="1459668"/>
                    <a:pt x="328539" y="1455353"/>
                    <a:pt x="351923" y="1455029"/>
                  </a:cubicBezTo>
                  <a:cubicBezTo>
                    <a:pt x="356018" y="1453696"/>
                    <a:pt x="354875" y="1451695"/>
                    <a:pt x="355161" y="1449505"/>
                  </a:cubicBezTo>
                  <a:cubicBezTo>
                    <a:pt x="345636" y="1442170"/>
                    <a:pt x="330872" y="1444551"/>
                    <a:pt x="318585" y="1444075"/>
                  </a:cubicBezTo>
                  <a:cubicBezTo>
                    <a:pt x="314966" y="1442170"/>
                    <a:pt x="315728" y="1441409"/>
                    <a:pt x="316109" y="1438456"/>
                  </a:cubicBezTo>
                  <a:cubicBezTo>
                    <a:pt x="326586" y="1433883"/>
                    <a:pt x="364781" y="1435503"/>
                    <a:pt x="362019" y="1419977"/>
                  </a:cubicBezTo>
                  <a:cubicBezTo>
                    <a:pt x="354304" y="1415691"/>
                    <a:pt x="344017" y="1412548"/>
                    <a:pt x="335921" y="1409023"/>
                  </a:cubicBezTo>
                  <a:lnTo>
                    <a:pt x="342302" y="1404928"/>
                  </a:lnTo>
                  <a:lnTo>
                    <a:pt x="342302" y="1394450"/>
                  </a:lnTo>
                  <a:cubicBezTo>
                    <a:pt x="351570" y="1390631"/>
                    <a:pt x="361514" y="1388726"/>
                    <a:pt x="371544" y="1388830"/>
                  </a:cubicBezTo>
                  <a:cubicBezTo>
                    <a:pt x="374211" y="1387973"/>
                    <a:pt x="374783" y="1387116"/>
                    <a:pt x="373354" y="1386258"/>
                  </a:cubicBezTo>
                  <a:cubicBezTo>
                    <a:pt x="357161" y="1378925"/>
                    <a:pt x="338111" y="1379115"/>
                    <a:pt x="320300" y="1377876"/>
                  </a:cubicBezTo>
                  <a:cubicBezTo>
                    <a:pt x="305155" y="1385115"/>
                    <a:pt x="285724" y="1395307"/>
                    <a:pt x="269722" y="1394450"/>
                  </a:cubicBezTo>
                  <a:cubicBezTo>
                    <a:pt x="268674" y="1386544"/>
                    <a:pt x="271436" y="1382925"/>
                    <a:pt x="279247" y="1388544"/>
                  </a:cubicBezTo>
                  <a:cubicBezTo>
                    <a:pt x="284486" y="1387592"/>
                    <a:pt x="283152" y="1383401"/>
                    <a:pt x="283152" y="1379686"/>
                  </a:cubicBezTo>
                  <a:cubicBezTo>
                    <a:pt x="290963" y="1378162"/>
                    <a:pt x="293344" y="1365399"/>
                    <a:pt x="283152" y="1366828"/>
                  </a:cubicBezTo>
                  <a:lnTo>
                    <a:pt x="283152" y="1366828"/>
                  </a:lnTo>
                  <a:lnTo>
                    <a:pt x="283152" y="1357303"/>
                  </a:lnTo>
                  <a:cubicBezTo>
                    <a:pt x="289343" y="1350444"/>
                    <a:pt x="307727" y="1354826"/>
                    <a:pt x="302202" y="1342158"/>
                  </a:cubicBezTo>
                  <a:cubicBezTo>
                    <a:pt x="287343" y="1334728"/>
                    <a:pt x="271627" y="1334919"/>
                    <a:pt x="255434" y="1329680"/>
                  </a:cubicBezTo>
                  <a:cubicBezTo>
                    <a:pt x="242223" y="1335795"/>
                    <a:pt x="228031" y="1339510"/>
                    <a:pt x="213524" y="1340634"/>
                  </a:cubicBezTo>
                  <a:cubicBezTo>
                    <a:pt x="210095" y="1338062"/>
                    <a:pt x="203999" y="1337110"/>
                    <a:pt x="203999" y="1331109"/>
                  </a:cubicBezTo>
                  <a:lnTo>
                    <a:pt x="184473" y="1320155"/>
                  </a:lnTo>
                  <a:cubicBezTo>
                    <a:pt x="184473" y="1318631"/>
                    <a:pt x="184473" y="1317393"/>
                    <a:pt x="183902" y="1316250"/>
                  </a:cubicBezTo>
                  <a:cubicBezTo>
                    <a:pt x="175234" y="1312440"/>
                    <a:pt x="170090" y="1308725"/>
                    <a:pt x="170662" y="1299010"/>
                  </a:cubicBezTo>
                  <a:lnTo>
                    <a:pt x="177044" y="1294628"/>
                  </a:lnTo>
                  <a:cubicBezTo>
                    <a:pt x="172281" y="1291294"/>
                    <a:pt x="163042" y="1291771"/>
                    <a:pt x="157994" y="1287008"/>
                  </a:cubicBezTo>
                  <a:lnTo>
                    <a:pt x="157994" y="1279579"/>
                  </a:lnTo>
                  <a:cubicBezTo>
                    <a:pt x="152183" y="1273768"/>
                    <a:pt x="127609" y="1273387"/>
                    <a:pt x="143706" y="1265482"/>
                  </a:cubicBezTo>
                  <a:cubicBezTo>
                    <a:pt x="144659" y="1264434"/>
                    <a:pt x="144563" y="1263196"/>
                    <a:pt x="144944" y="1262053"/>
                  </a:cubicBezTo>
                  <a:cubicBezTo>
                    <a:pt x="133895" y="1254337"/>
                    <a:pt x="115131" y="1243669"/>
                    <a:pt x="102463" y="1251861"/>
                  </a:cubicBezTo>
                  <a:cubicBezTo>
                    <a:pt x="75031" y="1237193"/>
                    <a:pt x="38836" y="1258909"/>
                    <a:pt x="13118" y="1239288"/>
                  </a:cubicBezTo>
                  <a:cubicBezTo>
                    <a:pt x="32168" y="1235097"/>
                    <a:pt x="53123" y="1241002"/>
                    <a:pt x="70268" y="1225762"/>
                  </a:cubicBezTo>
                  <a:lnTo>
                    <a:pt x="79793" y="1227477"/>
                  </a:lnTo>
                  <a:lnTo>
                    <a:pt x="79793" y="1231477"/>
                  </a:lnTo>
                  <a:cubicBezTo>
                    <a:pt x="86651" y="1235383"/>
                    <a:pt x="102939" y="1235954"/>
                    <a:pt x="99605" y="1224333"/>
                  </a:cubicBezTo>
                  <a:cubicBezTo>
                    <a:pt x="76174" y="1211666"/>
                    <a:pt x="45122" y="1228524"/>
                    <a:pt x="20834" y="1213380"/>
                  </a:cubicBezTo>
                  <a:lnTo>
                    <a:pt x="20834" y="1206046"/>
                  </a:lnTo>
                  <a:lnTo>
                    <a:pt x="27215" y="1202141"/>
                  </a:lnTo>
                  <a:lnTo>
                    <a:pt x="27215" y="1198616"/>
                  </a:lnTo>
                  <a:lnTo>
                    <a:pt x="20738" y="1194520"/>
                  </a:lnTo>
                  <a:cubicBezTo>
                    <a:pt x="20738" y="1193187"/>
                    <a:pt x="20738" y="1192044"/>
                    <a:pt x="21310" y="1190901"/>
                  </a:cubicBezTo>
                  <a:cubicBezTo>
                    <a:pt x="29740" y="1184262"/>
                    <a:pt x="41408" y="1183576"/>
                    <a:pt x="50552" y="1189186"/>
                  </a:cubicBezTo>
                  <a:lnTo>
                    <a:pt x="60077" y="1183852"/>
                  </a:lnTo>
                  <a:lnTo>
                    <a:pt x="60077" y="1180328"/>
                  </a:lnTo>
                  <a:lnTo>
                    <a:pt x="66363" y="1176423"/>
                  </a:lnTo>
                  <a:lnTo>
                    <a:pt x="60458" y="1172613"/>
                  </a:lnTo>
                  <a:cubicBezTo>
                    <a:pt x="72364" y="1168232"/>
                    <a:pt x="63601" y="1163088"/>
                    <a:pt x="56648" y="1159850"/>
                  </a:cubicBezTo>
                  <a:cubicBezTo>
                    <a:pt x="50771" y="1159744"/>
                    <a:pt x="45037" y="1161697"/>
                    <a:pt x="40455" y="1165374"/>
                  </a:cubicBezTo>
                  <a:lnTo>
                    <a:pt x="40455" y="1176899"/>
                  </a:lnTo>
                  <a:cubicBezTo>
                    <a:pt x="15976" y="1187186"/>
                    <a:pt x="30930" y="1139466"/>
                    <a:pt x="27311" y="1125655"/>
                  </a:cubicBezTo>
                  <a:lnTo>
                    <a:pt x="33502" y="1121654"/>
                  </a:lnTo>
                  <a:lnTo>
                    <a:pt x="28549" y="1118892"/>
                  </a:lnTo>
                  <a:cubicBezTo>
                    <a:pt x="27044" y="1108900"/>
                    <a:pt x="26634" y="1098775"/>
                    <a:pt x="27311" y="1088698"/>
                  </a:cubicBezTo>
                  <a:lnTo>
                    <a:pt x="32930" y="1085459"/>
                  </a:lnTo>
                  <a:cubicBezTo>
                    <a:pt x="34073" y="1078125"/>
                    <a:pt x="34397" y="1070677"/>
                    <a:pt x="33883" y="1063266"/>
                  </a:cubicBezTo>
                  <a:lnTo>
                    <a:pt x="27596" y="1059170"/>
                  </a:lnTo>
                  <a:lnTo>
                    <a:pt x="27596" y="1040882"/>
                  </a:lnTo>
                  <a:lnTo>
                    <a:pt x="33788" y="1036977"/>
                  </a:lnTo>
                  <a:lnTo>
                    <a:pt x="33788" y="948299"/>
                  </a:lnTo>
                  <a:lnTo>
                    <a:pt x="40360" y="944299"/>
                  </a:lnTo>
                  <a:lnTo>
                    <a:pt x="40360" y="940775"/>
                  </a:lnTo>
                  <a:lnTo>
                    <a:pt x="33597" y="936584"/>
                  </a:lnTo>
                  <a:lnTo>
                    <a:pt x="33597" y="900674"/>
                  </a:lnTo>
                  <a:cubicBezTo>
                    <a:pt x="24929" y="895435"/>
                    <a:pt x="24929" y="895149"/>
                    <a:pt x="32930" y="890292"/>
                  </a:cubicBezTo>
                  <a:cubicBezTo>
                    <a:pt x="35597" y="865431"/>
                    <a:pt x="32930" y="838666"/>
                    <a:pt x="33883" y="812854"/>
                  </a:cubicBezTo>
                  <a:lnTo>
                    <a:pt x="40074" y="808663"/>
                  </a:lnTo>
                  <a:lnTo>
                    <a:pt x="40074" y="801424"/>
                  </a:lnTo>
                  <a:lnTo>
                    <a:pt x="33978" y="797614"/>
                  </a:lnTo>
                  <a:lnTo>
                    <a:pt x="33978" y="786374"/>
                  </a:lnTo>
                  <a:lnTo>
                    <a:pt x="40265" y="782564"/>
                  </a:lnTo>
                  <a:cubicBezTo>
                    <a:pt x="34550" y="778850"/>
                    <a:pt x="23501" y="776182"/>
                    <a:pt x="28168" y="767324"/>
                  </a:cubicBezTo>
                  <a:cubicBezTo>
                    <a:pt x="38264" y="763991"/>
                    <a:pt x="32454" y="751131"/>
                    <a:pt x="33883" y="742845"/>
                  </a:cubicBezTo>
                  <a:cubicBezTo>
                    <a:pt x="37912" y="739701"/>
                    <a:pt x="42246" y="736987"/>
                    <a:pt x="46837" y="734749"/>
                  </a:cubicBezTo>
                  <a:lnTo>
                    <a:pt x="34169" y="727319"/>
                  </a:lnTo>
                  <a:lnTo>
                    <a:pt x="34169" y="705031"/>
                  </a:lnTo>
                  <a:cubicBezTo>
                    <a:pt x="41122" y="703030"/>
                    <a:pt x="40741" y="697316"/>
                    <a:pt x="40455" y="691600"/>
                  </a:cubicBezTo>
                  <a:cubicBezTo>
                    <a:pt x="37883" y="688076"/>
                    <a:pt x="32073" y="686171"/>
                    <a:pt x="27882" y="683409"/>
                  </a:cubicBezTo>
                  <a:cubicBezTo>
                    <a:pt x="27882" y="682266"/>
                    <a:pt x="27882" y="681123"/>
                    <a:pt x="27311" y="679694"/>
                  </a:cubicBezTo>
                  <a:lnTo>
                    <a:pt x="33788" y="675694"/>
                  </a:lnTo>
                  <a:lnTo>
                    <a:pt x="33788" y="602160"/>
                  </a:lnTo>
                  <a:lnTo>
                    <a:pt x="27406" y="598255"/>
                  </a:lnTo>
                  <a:lnTo>
                    <a:pt x="27406" y="591016"/>
                  </a:lnTo>
                  <a:lnTo>
                    <a:pt x="34073" y="586921"/>
                  </a:lnTo>
                  <a:lnTo>
                    <a:pt x="34073" y="550344"/>
                  </a:lnTo>
                  <a:cubicBezTo>
                    <a:pt x="39503" y="548344"/>
                    <a:pt x="42265" y="544058"/>
                    <a:pt x="39598" y="538915"/>
                  </a:cubicBezTo>
                  <a:lnTo>
                    <a:pt x="34931" y="536248"/>
                  </a:lnTo>
                  <a:cubicBezTo>
                    <a:pt x="32930" y="532723"/>
                    <a:pt x="34264" y="529104"/>
                    <a:pt x="33788" y="525103"/>
                  </a:cubicBezTo>
                  <a:lnTo>
                    <a:pt x="39788" y="521103"/>
                  </a:lnTo>
                  <a:cubicBezTo>
                    <a:pt x="39788" y="520150"/>
                    <a:pt x="40265" y="519007"/>
                    <a:pt x="40455" y="517579"/>
                  </a:cubicBezTo>
                  <a:lnTo>
                    <a:pt x="33978" y="513578"/>
                  </a:lnTo>
                  <a:lnTo>
                    <a:pt x="33978" y="495481"/>
                  </a:lnTo>
                  <a:lnTo>
                    <a:pt x="27501" y="491480"/>
                  </a:lnTo>
                  <a:lnTo>
                    <a:pt x="33597" y="487670"/>
                  </a:lnTo>
                  <a:lnTo>
                    <a:pt x="33597" y="472907"/>
                  </a:lnTo>
                  <a:lnTo>
                    <a:pt x="28263" y="469859"/>
                  </a:lnTo>
                  <a:cubicBezTo>
                    <a:pt x="25310" y="463667"/>
                    <a:pt x="29025" y="456904"/>
                    <a:pt x="26453" y="450809"/>
                  </a:cubicBezTo>
                  <a:lnTo>
                    <a:pt x="21691" y="448237"/>
                  </a:lnTo>
                  <a:cubicBezTo>
                    <a:pt x="18167" y="440331"/>
                    <a:pt x="25596" y="429187"/>
                    <a:pt x="14452" y="425758"/>
                  </a:cubicBezTo>
                  <a:lnTo>
                    <a:pt x="14452" y="400231"/>
                  </a:lnTo>
                  <a:lnTo>
                    <a:pt x="7689" y="396040"/>
                  </a:lnTo>
                  <a:lnTo>
                    <a:pt x="7689" y="392516"/>
                  </a:lnTo>
                  <a:lnTo>
                    <a:pt x="14071" y="388610"/>
                  </a:lnTo>
                  <a:lnTo>
                    <a:pt x="14071" y="385086"/>
                  </a:lnTo>
                  <a:lnTo>
                    <a:pt x="7308" y="380895"/>
                  </a:lnTo>
                  <a:lnTo>
                    <a:pt x="7308" y="333270"/>
                  </a:lnTo>
                  <a:cubicBezTo>
                    <a:pt x="-1360" y="328031"/>
                    <a:pt x="-1360" y="327650"/>
                    <a:pt x="6546" y="322888"/>
                  </a:cubicBezTo>
                  <a:cubicBezTo>
                    <a:pt x="10356" y="306885"/>
                    <a:pt x="4641" y="289645"/>
                    <a:pt x="8737" y="273739"/>
                  </a:cubicBezTo>
                  <a:lnTo>
                    <a:pt x="13785" y="270976"/>
                  </a:lnTo>
                  <a:lnTo>
                    <a:pt x="13785" y="241354"/>
                  </a:lnTo>
                  <a:lnTo>
                    <a:pt x="7880" y="237639"/>
                  </a:lnTo>
                  <a:lnTo>
                    <a:pt x="14166" y="233829"/>
                  </a:lnTo>
                  <a:lnTo>
                    <a:pt x="14166" y="108194"/>
                  </a:lnTo>
                  <a:lnTo>
                    <a:pt x="7975" y="104384"/>
                  </a:lnTo>
                  <a:lnTo>
                    <a:pt x="14166" y="100383"/>
                  </a:lnTo>
                  <a:cubicBezTo>
                    <a:pt x="14166" y="98955"/>
                    <a:pt x="13595" y="97812"/>
                    <a:pt x="13404" y="96669"/>
                  </a:cubicBezTo>
                  <a:cubicBezTo>
                    <a:pt x="260" y="87144"/>
                    <a:pt x="10737" y="61807"/>
                    <a:pt x="7594" y="45996"/>
                  </a:cubicBezTo>
                  <a:lnTo>
                    <a:pt x="1688" y="41995"/>
                  </a:lnTo>
                  <a:cubicBezTo>
                    <a:pt x="1688" y="41043"/>
                    <a:pt x="1688" y="39900"/>
                    <a:pt x="926" y="38471"/>
                  </a:cubicBezTo>
                  <a:lnTo>
                    <a:pt x="7403" y="34375"/>
                  </a:lnTo>
                  <a:lnTo>
                    <a:pt x="7403" y="27136"/>
                  </a:lnTo>
                  <a:close/>
                  <a:moveTo>
                    <a:pt x="51314" y="1200712"/>
                  </a:moveTo>
                  <a:lnTo>
                    <a:pt x="44646" y="1197187"/>
                  </a:lnTo>
                  <a:cubicBezTo>
                    <a:pt x="40265" y="1200998"/>
                    <a:pt x="40169" y="1200998"/>
                    <a:pt x="44646" y="1204427"/>
                  </a:cubicBezTo>
                  <a:cubicBezTo>
                    <a:pt x="48170" y="1204903"/>
                    <a:pt x="58457" y="1204331"/>
                    <a:pt x="51314" y="1200712"/>
                  </a:cubicBezTo>
                  <a:close/>
                  <a:moveTo>
                    <a:pt x="456888" y="530057"/>
                  </a:moveTo>
                  <a:cubicBezTo>
                    <a:pt x="449459" y="530057"/>
                    <a:pt x="449078" y="530057"/>
                    <a:pt x="448887" y="535581"/>
                  </a:cubicBezTo>
                  <a:cubicBezTo>
                    <a:pt x="455364" y="540343"/>
                    <a:pt x="463270" y="535581"/>
                    <a:pt x="469556" y="532152"/>
                  </a:cubicBezTo>
                  <a:cubicBezTo>
                    <a:pt x="465584" y="530380"/>
                    <a:pt x="461222" y="529656"/>
                    <a:pt x="456888" y="530057"/>
                  </a:cubicBezTo>
                  <a:close/>
                  <a:moveTo>
                    <a:pt x="334397" y="154391"/>
                  </a:moveTo>
                  <a:cubicBezTo>
                    <a:pt x="323824" y="153819"/>
                    <a:pt x="314680" y="146389"/>
                    <a:pt x="305060" y="155629"/>
                  </a:cubicBezTo>
                  <a:cubicBezTo>
                    <a:pt x="310679" y="159153"/>
                    <a:pt x="320585" y="159248"/>
                    <a:pt x="326586" y="165154"/>
                  </a:cubicBezTo>
                  <a:cubicBezTo>
                    <a:pt x="334682" y="167249"/>
                    <a:pt x="342302" y="160963"/>
                    <a:pt x="334397" y="154391"/>
                  </a:cubicBezTo>
                  <a:close/>
                  <a:moveTo>
                    <a:pt x="320776" y="235258"/>
                  </a:moveTo>
                  <a:lnTo>
                    <a:pt x="333730" y="235258"/>
                  </a:lnTo>
                  <a:cubicBezTo>
                    <a:pt x="338588" y="231734"/>
                    <a:pt x="338588" y="231734"/>
                    <a:pt x="333730" y="227923"/>
                  </a:cubicBezTo>
                  <a:lnTo>
                    <a:pt x="320871" y="227923"/>
                  </a:lnTo>
                  <a:cubicBezTo>
                    <a:pt x="316394" y="231447"/>
                    <a:pt x="316394" y="231447"/>
                    <a:pt x="320776" y="235258"/>
                  </a:cubicBezTo>
                  <a:close/>
                  <a:moveTo>
                    <a:pt x="228764" y="405374"/>
                  </a:moveTo>
                  <a:cubicBezTo>
                    <a:pt x="251053" y="408422"/>
                    <a:pt x="273151" y="388991"/>
                    <a:pt x="294773" y="401374"/>
                  </a:cubicBezTo>
                  <a:lnTo>
                    <a:pt x="304298" y="396040"/>
                  </a:lnTo>
                  <a:cubicBezTo>
                    <a:pt x="304298" y="392992"/>
                    <a:pt x="304298" y="392992"/>
                    <a:pt x="301059" y="390324"/>
                  </a:cubicBezTo>
                  <a:cubicBezTo>
                    <a:pt x="272484" y="390324"/>
                    <a:pt x="242576" y="399849"/>
                    <a:pt x="214763" y="386610"/>
                  </a:cubicBezTo>
                  <a:cubicBezTo>
                    <a:pt x="210381" y="387848"/>
                    <a:pt x="204380" y="385276"/>
                    <a:pt x="199523" y="388419"/>
                  </a:cubicBezTo>
                  <a:lnTo>
                    <a:pt x="199523" y="395182"/>
                  </a:lnTo>
                  <a:cubicBezTo>
                    <a:pt x="194998" y="399278"/>
                    <a:pt x="189150" y="401612"/>
                    <a:pt x="183044" y="401755"/>
                  </a:cubicBezTo>
                  <a:cubicBezTo>
                    <a:pt x="175701" y="395868"/>
                    <a:pt x="166290" y="393182"/>
                    <a:pt x="156946" y="394325"/>
                  </a:cubicBezTo>
                  <a:cubicBezTo>
                    <a:pt x="146278" y="397468"/>
                    <a:pt x="147421" y="405946"/>
                    <a:pt x="136277" y="408898"/>
                  </a:cubicBezTo>
                  <a:cubicBezTo>
                    <a:pt x="121513" y="406993"/>
                    <a:pt x="108654" y="401659"/>
                    <a:pt x="94081" y="407089"/>
                  </a:cubicBezTo>
                  <a:lnTo>
                    <a:pt x="94081" y="410803"/>
                  </a:lnTo>
                  <a:cubicBezTo>
                    <a:pt x="104130" y="419185"/>
                    <a:pt x="117989" y="421309"/>
                    <a:pt x="130085" y="416328"/>
                  </a:cubicBezTo>
                  <a:cubicBezTo>
                    <a:pt x="140553" y="421386"/>
                    <a:pt x="152764" y="421386"/>
                    <a:pt x="163232" y="416328"/>
                  </a:cubicBezTo>
                  <a:cubicBezTo>
                    <a:pt x="183235" y="425853"/>
                    <a:pt x="200570" y="412518"/>
                    <a:pt x="222002" y="416328"/>
                  </a:cubicBezTo>
                  <a:cubicBezTo>
                    <a:pt x="235718" y="424805"/>
                    <a:pt x="250100" y="413851"/>
                    <a:pt x="264483" y="418138"/>
                  </a:cubicBezTo>
                  <a:cubicBezTo>
                    <a:pt x="264483" y="416994"/>
                    <a:pt x="264483" y="415757"/>
                    <a:pt x="264483" y="414613"/>
                  </a:cubicBezTo>
                  <a:cubicBezTo>
                    <a:pt x="258292" y="412042"/>
                    <a:pt x="251720" y="411280"/>
                    <a:pt x="246767" y="408803"/>
                  </a:cubicBezTo>
                  <a:cubicBezTo>
                    <a:pt x="243242" y="408136"/>
                    <a:pt x="220097" y="410041"/>
                    <a:pt x="228764" y="405374"/>
                  </a:cubicBezTo>
                  <a:close/>
                  <a:moveTo>
                    <a:pt x="102177" y="397944"/>
                  </a:moveTo>
                  <a:cubicBezTo>
                    <a:pt x="110273" y="400802"/>
                    <a:pt x="115512" y="404136"/>
                    <a:pt x="113893" y="392325"/>
                  </a:cubicBezTo>
                  <a:cubicBezTo>
                    <a:pt x="108749" y="388991"/>
                    <a:pt x="102368" y="390706"/>
                    <a:pt x="94176" y="391182"/>
                  </a:cubicBezTo>
                  <a:lnTo>
                    <a:pt x="94176" y="395944"/>
                  </a:lnTo>
                  <a:cubicBezTo>
                    <a:pt x="96605" y="397307"/>
                    <a:pt x="99415" y="397840"/>
                    <a:pt x="102177" y="397468"/>
                  </a:cubicBezTo>
                  <a:close/>
                  <a:moveTo>
                    <a:pt x="145421" y="335270"/>
                  </a:moveTo>
                  <a:lnTo>
                    <a:pt x="136372" y="335270"/>
                  </a:lnTo>
                  <a:cubicBezTo>
                    <a:pt x="132467" y="338413"/>
                    <a:pt x="121513" y="340890"/>
                    <a:pt x="130562" y="346319"/>
                  </a:cubicBezTo>
                  <a:lnTo>
                    <a:pt x="143420" y="346319"/>
                  </a:lnTo>
                  <a:cubicBezTo>
                    <a:pt x="147040" y="342795"/>
                    <a:pt x="147135" y="342795"/>
                    <a:pt x="145421" y="334794"/>
                  </a:cubicBezTo>
                  <a:close/>
                  <a:moveTo>
                    <a:pt x="120465" y="184109"/>
                  </a:moveTo>
                  <a:cubicBezTo>
                    <a:pt x="118465" y="175440"/>
                    <a:pt x="105701" y="188204"/>
                    <a:pt x="100082" y="189538"/>
                  </a:cubicBezTo>
                  <a:cubicBezTo>
                    <a:pt x="106902" y="192509"/>
                    <a:pt x="114817" y="191242"/>
                    <a:pt x="120370" y="186299"/>
                  </a:cubicBezTo>
                  <a:cubicBezTo>
                    <a:pt x="120370" y="184870"/>
                    <a:pt x="120179" y="184204"/>
                    <a:pt x="120465" y="183632"/>
                  </a:cubicBezTo>
                  <a:close/>
                  <a:moveTo>
                    <a:pt x="113798" y="205730"/>
                  </a:moveTo>
                  <a:cubicBezTo>
                    <a:pt x="121227" y="215255"/>
                    <a:pt x="136086" y="207730"/>
                    <a:pt x="154565" y="207159"/>
                  </a:cubicBezTo>
                  <a:cubicBezTo>
                    <a:pt x="153412" y="208311"/>
                    <a:pt x="152050" y="209245"/>
                    <a:pt x="150564" y="209921"/>
                  </a:cubicBezTo>
                  <a:cubicBezTo>
                    <a:pt x="154374" y="208778"/>
                    <a:pt x="157327" y="208016"/>
                    <a:pt x="159613" y="207444"/>
                  </a:cubicBezTo>
                  <a:cubicBezTo>
                    <a:pt x="163118" y="210531"/>
                    <a:pt x="168252" y="210921"/>
                    <a:pt x="172186" y="208397"/>
                  </a:cubicBezTo>
                  <a:cubicBezTo>
                    <a:pt x="169424" y="204873"/>
                    <a:pt x="166185" y="206207"/>
                    <a:pt x="159613" y="207444"/>
                  </a:cubicBezTo>
                  <a:cubicBezTo>
                    <a:pt x="159518" y="207073"/>
                    <a:pt x="159518" y="206673"/>
                    <a:pt x="159613" y="206301"/>
                  </a:cubicBezTo>
                  <a:lnTo>
                    <a:pt x="154374" y="207159"/>
                  </a:lnTo>
                  <a:cubicBezTo>
                    <a:pt x="175234" y="201349"/>
                    <a:pt x="114369" y="198681"/>
                    <a:pt x="113798" y="205349"/>
                  </a:cubicBezTo>
                  <a:close/>
                  <a:moveTo>
                    <a:pt x="248862" y="357558"/>
                  </a:moveTo>
                  <a:cubicBezTo>
                    <a:pt x="243338" y="361369"/>
                    <a:pt x="237242" y="360321"/>
                    <a:pt x="232098" y="362892"/>
                  </a:cubicBezTo>
                  <a:cubicBezTo>
                    <a:pt x="231431" y="372417"/>
                    <a:pt x="248862" y="367083"/>
                    <a:pt x="255530" y="368608"/>
                  </a:cubicBezTo>
                  <a:cubicBezTo>
                    <a:pt x="264150" y="374027"/>
                    <a:pt x="275265" y="373332"/>
                    <a:pt x="283152" y="366893"/>
                  </a:cubicBezTo>
                  <a:lnTo>
                    <a:pt x="269246" y="357368"/>
                  </a:lnTo>
                  <a:close/>
                  <a:moveTo>
                    <a:pt x="262292" y="161534"/>
                  </a:moveTo>
                  <a:cubicBezTo>
                    <a:pt x="272294" y="161534"/>
                    <a:pt x="282390" y="163249"/>
                    <a:pt x="290867" y="156486"/>
                  </a:cubicBezTo>
                  <a:cubicBezTo>
                    <a:pt x="296868" y="141055"/>
                    <a:pt x="266960" y="145722"/>
                    <a:pt x="259530" y="151914"/>
                  </a:cubicBezTo>
                  <a:cubicBezTo>
                    <a:pt x="259244" y="155247"/>
                    <a:pt x="255053" y="158962"/>
                    <a:pt x="262292" y="161534"/>
                  </a:cubicBezTo>
                  <a:close/>
                  <a:moveTo>
                    <a:pt x="233717" y="339651"/>
                  </a:moveTo>
                  <a:cubicBezTo>
                    <a:pt x="242671" y="336127"/>
                    <a:pt x="235241" y="333937"/>
                    <a:pt x="229431" y="334794"/>
                  </a:cubicBezTo>
                  <a:cubicBezTo>
                    <a:pt x="224669" y="337175"/>
                    <a:pt x="224669" y="339651"/>
                    <a:pt x="229431" y="342128"/>
                  </a:cubicBezTo>
                  <a:cubicBezTo>
                    <a:pt x="230708" y="341356"/>
                    <a:pt x="231946" y="340537"/>
                    <a:pt x="233146" y="339651"/>
                  </a:cubicBezTo>
                  <a:close/>
                  <a:moveTo>
                    <a:pt x="235908" y="154200"/>
                  </a:moveTo>
                  <a:cubicBezTo>
                    <a:pt x="211524" y="154200"/>
                    <a:pt x="186092" y="163725"/>
                    <a:pt x="163137" y="150485"/>
                  </a:cubicBezTo>
                  <a:cubicBezTo>
                    <a:pt x="157898" y="151152"/>
                    <a:pt x="152088" y="149247"/>
                    <a:pt x="147802" y="152009"/>
                  </a:cubicBezTo>
                  <a:lnTo>
                    <a:pt x="147230" y="155629"/>
                  </a:lnTo>
                  <a:cubicBezTo>
                    <a:pt x="161613" y="168392"/>
                    <a:pt x="185330" y="161629"/>
                    <a:pt x="202475" y="168487"/>
                  </a:cubicBezTo>
                  <a:cubicBezTo>
                    <a:pt x="215715" y="170773"/>
                    <a:pt x="208857" y="165344"/>
                    <a:pt x="216477" y="161534"/>
                  </a:cubicBezTo>
                  <a:cubicBezTo>
                    <a:pt x="220763" y="161439"/>
                    <a:pt x="247719" y="163916"/>
                    <a:pt x="235337" y="154200"/>
                  </a:cubicBezTo>
                  <a:close/>
                  <a:moveTo>
                    <a:pt x="216858" y="198586"/>
                  </a:moveTo>
                  <a:cubicBezTo>
                    <a:pt x="211257" y="198110"/>
                    <a:pt x="205609" y="198425"/>
                    <a:pt x="200094" y="199539"/>
                  </a:cubicBezTo>
                  <a:lnTo>
                    <a:pt x="200094" y="208206"/>
                  </a:lnTo>
                  <a:cubicBezTo>
                    <a:pt x="209029" y="211198"/>
                    <a:pt x="218858" y="209597"/>
                    <a:pt x="226383" y="203920"/>
                  </a:cubicBezTo>
                  <a:close/>
                  <a:moveTo>
                    <a:pt x="183997" y="176488"/>
                  </a:moveTo>
                  <a:cubicBezTo>
                    <a:pt x="174586" y="175079"/>
                    <a:pt x="165014" y="177593"/>
                    <a:pt x="157517" y="183442"/>
                  </a:cubicBezTo>
                  <a:cubicBezTo>
                    <a:pt x="171805" y="182775"/>
                    <a:pt x="163613" y="189442"/>
                    <a:pt x="170852" y="190871"/>
                  </a:cubicBezTo>
                  <a:cubicBezTo>
                    <a:pt x="174681" y="187947"/>
                    <a:pt x="179482" y="186585"/>
                    <a:pt x="184283" y="187061"/>
                  </a:cubicBezTo>
                  <a:lnTo>
                    <a:pt x="193808" y="181823"/>
                  </a:lnTo>
                  <a:close/>
                  <a:moveTo>
                    <a:pt x="140944" y="260022"/>
                  </a:moveTo>
                  <a:cubicBezTo>
                    <a:pt x="142182" y="264785"/>
                    <a:pt x="142182" y="264880"/>
                    <a:pt x="150469" y="264785"/>
                  </a:cubicBezTo>
                  <a:cubicBezTo>
                    <a:pt x="158565" y="268119"/>
                    <a:pt x="163709" y="272976"/>
                    <a:pt x="171424" y="275644"/>
                  </a:cubicBezTo>
                  <a:cubicBezTo>
                    <a:pt x="179139" y="278310"/>
                    <a:pt x="180949" y="272405"/>
                    <a:pt x="186759" y="272024"/>
                  </a:cubicBezTo>
                  <a:cubicBezTo>
                    <a:pt x="199046" y="272024"/>
                    <a:pt x="209524" y="277549"/>
                    <a:pt x="223240" y="275644"/>
                  </a:cubicBezTo>
                  <a:cubicBezTo>
                    <a:pt x="227021" y="274062"/>
                    <a:pt x="230507" y="271843"/>
                    <a:pt x="233527" y="269071"/>
                  </a:cubicBezTo>
                  <a:cubicBezTo>
                    <a:pt x="232670" y="267738"/>
                    <a:pt x="231527" y="266214"/>
                    <a:pt x="230384" y="264594"/>
                  </a:cubicBezTo>
                  <a:lnTo>
                    <a:pt x="223049" y="268309"/>
                  </a:lnTo>
                  <a:lnTo>
                    <a:pt x="213524" y="263071"/>
                  </a:lnTo>
                  <a:cubicBezTo>
                    <a:pt x="215810" y="249355"/>
                    <a:pt x="198284" y="254022"/>
                    <a:pt x="189236" y="254212"/>
                  </a:cubicBezTo>
                  <a:cubicBezTo>
                    <a:pt x="174281" y="262499"/>
                    <a:pt x="153993" y="244592"/>
                    <a:pt x="140087" y="260022"/>
                  </a:cubicBezTo>
                  <a:close/>
                  <a:moveTo>
                    <a:pt x="60077" y="269547"/>
                  </a:moveTo>
                  <a:cubicBezTo>
                    <a:pt x="71164" y="277044"/>
                    <a:pt x="83851" y="281835"/>
                    <a:pt x="97129" y="283550"/>
                  </a:cubicBezTo>
                  <a:cubicBezTo>
                    <a:pt x="108368" y="276024"/>
                    <a:pt x="123799" y="276691"/>
                    <a:pt x="134657" y="270976"/>
                  </a:cubicBezTo>
                  <a:cubicBezTo>
                    <a:pt x="127228" y="267071"/>
                    <a:pt x="118560" y="259927"/>
                    <a:pt x="110940" y="261451"/>
                  </a:cubicBezTo>
                  <a:cubicBezTo>
                    <a:pt x="102463" y="255927"/>
                    <a:pt x="95510" y="254498"/>
                    <a:pt x="92747" y="246783"/>
                  </a:cubicBezTo>
                  <a:cubicBezTo>
                    <a:pt x="81355" y="247173"/>
                    <a:pt x="69973" y="245926"/>
                    <a:pt x="58934" y="243068"/>
                  </a:cubicBezTo>
                  <a:cubicBezTo>
                    <a:pt x="53409" y="244497"/>
                    <a:pt x="57886" y="248974"/>
                    <a:pt x="51980" y="250402"/>
                  </a:cubicBezTo>
                  <a:cubicBezTo>
                    <a:pt x="46075" y="251831"/>
                    <a:pt x="41027" y="249069"/>
                    <a:pt x="36264" y="252022"/>
                  </a:cubicBezTo>
                  <a:lnTo>
                    <a:pt x="42265" y="255927"/>
                  </a:lnTo>
                  <a:lnTo>
                    <a:pt x="42265" y="262499"/>
                  </a:lnTo>
                  <a:cubicBezTo>
                    <a:pt x="47046" y="266481"/>
                    <a:pt x="52999" y="268785"/>
                    <a:pt x="59219" y="269071"/>
                  </a:cubicBezTo>
                  <a:close/>
                  <a:moveTo>
                    <a:pt x="55600" y="308314"/>
                  </a:moveTo>
                  <a:cubicBezTo>
                    <a:pt x="55600" y="317268"/>
                    <a:pt x="55600" y="317268"/>
                    <a:pt x="58743" y="320411"/>
                  </a:cubicBezTo>
                  <a:cubicBezTo>
                    <a:pt x="91890" y="317268"/>
                    <a:pt x="123608" y="335460"/>
                    <a:pt x="153993" y="318697"/>
                  </a:cubicBezTo>
                  <a:cubicBezTo>
                    <a:pt x="153993" y="317649"/>
                    <a:pt x="153993" y="316601"/>
                    <a:pt x="161137" y="314887"/>
                  </a:cubicBezTo>
                  <a:cubicBezTo>
                    <a:pt x="168852" y="319363"/>
                    <a:pt x="177520" y="314887"/>
                    <a:pt x="185045" y="320983"/>
                  </a:cubicBezTo>
                  <a:cubicBezTo>
                    <a:pt x="191426" y="318982"/>
                    <a:pt x="199618" y="322506"/>
                    <a:pt x="206095" y="318887"/>
                  </a:cubicBezTo>
                  <a:cubicBezTo>
                    <a:pt x="206095" y="317744"/>
                    <a:pt x="206095" y="316506"/>
                    <a:pt x="206666" y="314696"/>
                  </a:cubicBezTo>
                  <a:cubicBezTo>
                    <a:pt x="204285" y="313648"/>
                    <a:pt x="201428" y="312410"/>
                    <a:pt x="172091" y="312791"/>
                  </a:cubicBezTo>
                  <a:cubicBezTo>
                    <a:pt x="177710" y="311839"/>
                    <a:pt x="185045" y="310696"/>
                    <a:pt x="194760" y="309362"/>
                  </a:cubicBezTo>
                  <a:cubicBezTo>
                    <a:pt x="188188" y="311743"/>
                    <a:pt x="155517" y="304790"/>
                    <a:pt x="155041" y="313077"/>
                  </a:cubicBezTo>
                  <a:cubicBezTo>
                    <a:pt x="130371" y="312219"/>
                    <a:pt x="103796" y="317363"/>
                    <a:pt x="82175" y="304219"/>
                  </a:cubicBezTo>
                  <a:cubicBezTo>
                    <a:pt x="82175" y="293646"/>
                    <a:pt x="63125" y="301171"/>
                    <a:pt x="57695" y="294694"/>
                  </a:cubicBezTo>
                  <a:cubicBezTo>
                    <a:pt x="52171" y="295265"/>
                    <a:pt x="46170" y="293360"/>
                    <a:pt x="42455" y="296694"/>
                  </a:cubicBezTo>
                  <a:lnTo>
                    <a:pt x="42455" y="299647"/>
                  </a:lnTo>
                  <a:cubicBezTo>
                    <a:pt x="45313" y="302885"/>
                    <a:pt x="51790" y="304409"/>
                    <a:pt x="54743" y="307838"/>
                  </a:cubicBezTo>
                  <a:close/>
                  <a:moveTo>
                    <a:pt x="78746" y="357463"/>
                  </a:moveTo>
                  <a:cubicBezTo>
                    <a:pt x="93224" y="367465"/>
                    <a:pt x="110369" y="365655"/>
                    <a:pt x="124847" y="375942"/>
                  </a:cubicBezTo>
                  <a:cubicBezTo>
                    <a:pt x="129323" y="374989"/>
                    <a:pt x="134943" y="377085"/>
                    <a:pt x="140372" y="374418"/>
                  </a:cubicBezTo>
                  <a:cubicBezTo>
                    <a:pt x="144754" y="364417"/>
                    <a:pt x="128371" y="361559"/>
                    <a:pt x="125037" y="357178"/>
                  </a:cubicBezTo>
                  <a:cubicBezTo>
                    <a:pt x="99034" y="360130"/>
                    <a:pt x="73983" y="334794"/>
                    <a:pt x="50266" y="351844"/>
                  </a:cubicBezTo>
                  <a:lnTo>
                    <a:pt x="58553" y="357463"/>
                  </a:lnTo>
                  <a:close/>
                  <a:moveTo>
                    <a:pt x="98653" y="449380"/>
                  </a:moveTo>
                  <a:cubicBezTo>
                    <a:pt x="103272" y="449818"/>
                    <a:pt x="107892" y="448599"/>
                    <a:pt x="111702" y="445951"/>
                  </a:cubicBezTo>
                  <a:lnTo>
                    <a:pt x="121227" y="451285"/>
                  </a:lnTo>
                  <a:lnTo>
                    <a:pt x="121227" y="455000"/>
                  </a:lnTo>
                  <a:cubicBezTo>
                    <a:pt x="131228" y="462810"/>
                    <a:pt x="144754" y="462905"/>
                    <a:pt x="140944" y="447760"/>
                  </a:cubicBezTo>
                  <a:lnTo>
                    <a:pt x="150469" y="442140"/>
                  </a:lnTo>
                  <a:cubicBezTo>
                    <a:pt x="155193" y="442598"/>
                    <a:pt x="159927" y="441350"/>
                    <a:pt x="163804" y="438616"/>
                  </a:cubicBezTo>
                  <a:cubicBezTo>
                    <a:pt x="187616" y="445760"/>
                    <a:pt x="217239" y="448141"/>
                    <a:pt x="239242" y="435950"/>
                  </a:cubicBezTo>
                  <a:cubicBezTo>
                    <a:pt x="233241" y="425662"/>
                    <a:pt x="202952" y="423948"/>
                    <a:pt x="194474" y="432901"/>
                  </a:cubicBezTo>
                  <a:cubicBezTo>
                    <a:pt x="181711" y="436235"/>
                    <a:pt x="180282" y="431377"/>
                    <a:pt x="174758" y="431092"/>
                  </a:cubicBezTo>
                  <a:cubicBezTo>
                    <a:pt x="150564" y="425758"/>
                    <a:pt x="138182" y="444426"/>
                    <a:pt x="114464" y="442140"/>
                  </a:cubicBezTo>
                  <a:lnTo>
                    <a:pt x="104939" y="434521"/>
                  </a:lnTo>
                  <a:cubicBezTo>
                    <a:pt x="91985" y="437283"/>
                    <a:pt x="85127" y="427758"/>
                    <a:pt x="74936" y="432997"/>
                  </a:cubicBezTo>
                  <a:lnTo>
                    <a:pt x="74936" y="443474"/>
                  </a:lnTo>
                  <a:lnTo>
                    <a:pt x="91223" y="452999"/>
                  </a:lnTo>
                  <a:close/>
                  <a:moveTo>
                    <a:pt x="225145" y="450713"/>
                  </a:moveTo>
                  <a:cubicBezTo>
                    <a:pt x="210095" y="444998"/>
                    <a:pt x="213239" y="457952"/>
                    <a:pt x="225145" y="451951"/>
                  </a:cubicBezTo>
                  <a:cubicBezTo>
                    <a:pt x="224192" y="450999"/>
                    <a:pt x="224669" y="450522"/>
                    <a:pt x="224192" y="450237"/>
                  </a:cubicBezTo>
                  <a:close/>
                  <a:moveTo>
                    <a:pt x="196570" y="449475"/>
                  </a:moveTo>
                  <a:lnTo>
                    <a:pt x="183330" y="449475"/>
                  </a:lnTo>
                  <a:lnTo>
                    <a:pt x="177520" y="453190"/>
                  </a:lnTo>
                  <a:cubicBezTo>
                    <a:pt x="164756" y="452237"/>
                    <a:pt x="167995" y="456143"/>
                    <a:pt x="176186" y="460524"/>
                  </a:cubicBezTo>
                  <a:lnTo>
                    <a:pt x="190569" y="460524"/>
                  </a:lnTo>
                  <a:cubicBezTo>
                    <a:pt x="193712" y="456904"/>
                    <a:pt x="204571" y="454618"/>
                    <a:pt x="195617" y="448999"/>
                  </a:cubicBezTo>
                  <a:close/>
                  <a:moveTo>
                    <a:pt x="116941" y="509006"/>
                  </a:moveTo>
                  <a:cubicBezTo>
                    <a:pt x="112369" y="512150"/>
                    <a:pt x="105987" y="511673"/>
                    <a:pt x="101510" y="513959"/>
                  </a:cubicBezTo>
                  <a:lnTo>
                    <a:pt x="101510" y="518150"/>
                  </a:lnTo>
                  <a:cubicBezTo>
                    <a:pt x="109159" y="524408"/>
                    <a:pt x="120151" y="524408"/>
                    <a:pt x="127799" y="518150"/>
                  </a:cubicBezTo>
                  <a:lnTo>
                    <a:pt x="127799" y="510149"/>
                  </a:lnTo>
                  <a:cubicBezTo>
                    <a:pt x="124475" y="507606"/>
                    <a:pt x="120065" y="506987"/>
                    <a:pt x="116179" y="508530"/>
                  </a:cubicBezTo>
                  <a:close/>
                  <a:moveTo>
                    <a:pt x="334682" y="1153373"/>
                  </a:moveTo>
                  <a:cubicBezTo>
                    <a:pt x="325157" y="1153373"/>
                    <a:pt x="301916" y="1150991"/>
                    <a:pt x="321062" y="1160707"/>
                  </a:cubicBezTo>
                  <a:lnTo>
                    <a:pt x="334587" y="1160707"/>
                  </a:lnTo>
                  <a:cubicBezTo>
                    <a:pt x="338492" y="1156611"/>
                    <a:pt x="338492" y="1156611"/>
                    <a:pt x="333920" y="1152896"/>
                  </a:cubicBezTo>
                  <a:close/>
                  <a:moveTo>
                    <a:pt x="334682" y="817997"/>
                  </a:moveTo>
                  <a:cubicBezTo>
                    <a:pt x="337730" y="816092"/>
                    <a:pt x="341445" y="814378"/>
                    <a:pt x="344207" y="812282"/>
                  </a:cubicBezTo>
                  <a:lnTo>
                    <a:pt x="344207" y="808853"/>
                  </a:lnTo>
                  <a:cubicBezTo>
                    <a:pt x="338111" y="804090"/>
                    <a:pt x="330301" y="808853"/>
                    <a:pt x="324586" y="812473"/>
                  </a:cubicBezTo>
                  <a:close/>
                  <a:moveTo>
                    <a:pt x="364210" y="1081458"/>
                  </a:moveTo>
                  <a:cubicBezTo>
                    <a:pt x="356695" y="1075705"/>
                    <a:pt x="346713" y="1074334"/>
                    <a:pt x="337921" y="1077839"/>
                  </a:cubicBezTo>
                  <a:lnTo>
                    <a:pt x="337921" y="1084888"/>
                  </a:lnTo>
                  <a:cubicBezTo>
                    <a:pt x="340959" y="1086964"/>
                    <a:pt x="344779" y="1087564"/>
                    <a:pt x="348303" y="1086507"/>
                  </a:cubicBezTo>
                  <a:cubicBezTo>
                    <a:pt x="350589" y="1081649"/>
                    <a:pt x="359543" y="1084126"/>
                    <a:pt x="363543" y="1080982"/>
                  </a:cubicBezTo>
                  <a:close/>
                  <a:moveTo>
                    <a:pt x="400214" y="1127560"/>
                  </a:moveTo>
                  <a:cubicBezTo>
                    <a:pt x="411835" y="1132608"/>
                    <a:pt x="425265" y="1138799"/>
                    <a:pt x="436409" y="1129465"/>
                  </a:cubicBezTo>
                  <a:lnTo>
                    <a:pt x="436409" y="1125750"/>
                  </a:lnTo>
                  <a:lnTo>
                    <a:pt x="429837" y="1121844"/>
                  </a:lnTo>
                  <a:lnTo>
                    <a:pt x="429837" y="1118320"/>
                  </a:lnTo>
                  <a:cubicBezTo>
                    <a:pt x="425837" y="1115177"/>
                    <a:pt x="416597" y="1117368"/>
                    <a:pt x="413930" y="1112986"/>
                  </a:cubicBezTo>
                  <a:cubicBezTo>
                    <a:pt x="393452" y="1114034"/>
                    <a:pt x="373163" y="1121464"/>
                    <a:pt x="352208" y="1121464"/>
                  </a:cubicBezTo>
                  <a:cubicBezTo>
                    <a:pt x="351827" y="1134799"/>
                    <a:pt x="387641" y="1123654"/>
                    <a:pt x="399548" y="1127084"/>
                  </a:cubicBezTo>
                  <a:close/>
                  <a:moveTo>
                    <a:pt x="371639" y="797518"/>
                  </a:moveTo>
                  <a:cubicBezTo>
                    <a:pt x="378307" y="800757"/>
                    <a:pt x="375640" y="803900"/>
                    <a:pt x="381831" y="807043"/>
                  </a:cubicBezTo>
                  <a:cubicBezTo>
                    <a:pt x="385355" y="798471"/>
                    <a:pt x="395261" y="795899"/>
                    <a:pt x="404120" y="790184"/>
                  </a:cubicBezTo>
                  <a:lnTo>
                    <a:pt x="404120" y="786374"/>
                  </a:lnTo>
                  <a:cubicBezTo>
                    <a:pt x="407263" y="782945"/>
                    <a:pt x="418407" y="786374"/>
                    <a:pt x="417074" y="780373"/>
                  </a:cubicBezTo>
                  <a:cubicBezTo>
                    <a:pt x="418883" y="774944"/>
                    <a:pt x="429266" y="778468"/>
                    <a:pt x="433457" y="773610"/>
                  </a:cubicBezTo>
                  <a:cubicBezTo>
                    <a:pt x="450316" y="783612"/>
                    <a:pt x="470509" y="779135"/>
                    <a:pt x="488892" y="782374"/>
                  </a:cubicBezTo>
                  <a:cubicBezTo>
                    <a:pt x="488892" y="783612"/>
                    <a:pt x="488892" y="784755"/>
                    <a:pt x="488892" y="786088"/>
                  </a:cubicBezTo>
                  <a:lnTo>
                    <a:pt x="482510" y="790089"/>
                  </a:lnTo>
                  <a:cubicBezTo>
                    <a:pt x="483177" y="792851"/>
                    <a:pt x="480415" y="795899"/>
                    <a:pt x="484701" y="798852"/>
                  </a:cubicBezTo>
                  <a:cubicBezTo>
                    <a:pt x="495179" y="796947"/>
                    <a:pt x="506609" y="806186"/>
                    <a:pt x="514705" y="800948"/>
                  </a:cubicBezTo>
                  <a:lnTo>
                    <a:pt x="508990" y="797328"/>
                  </a:lnTo>
                  <a:lnTo>
                    <a:pt x="508990" y="787803"/>
                  </a:lnTo>
                  <a:cubicBezTo>
                    <a:pt x="552138" y="789041"/>
                    <a:pt x="504037" y="777135"/>
                    <a:pt x="490797" y="773706"/>
                  </a:cubicBezTo>
                  <a:cubicBezTo>
                    <a:pt x="472795" y="782564"/>
                    <a:pt x="457650" y="760276"/>
                    <a:pt x="436219" y="765705"/>
                  </a:cubicBezTo>
                  <a:lnTo>
                    <a:pt x="427361" y="758561"/>
                  </a:lnTo>
                  <a:cubicBezTo>
                    <a:pt x="410787" y="759800"/>
                    <a:pt x="396500" y="754656"/>
                    <a:pt x="383831" y="763895"/>
                  </a:cubicBezTo>
                  <a:lnTo>
                    <a:pt x="383831" y="767324"/>
                  </a:lnTo>
                  <a:lnTo>
                    <a:pt x="390023" y="771134"/>
                  </a:lnTo>
                  <a:lnTo>
                    <a:pt x="383831" y="775039"/>
                  </a:lnTo>
                  <a:cubicBezTo>
                    <a:pt x="380021" y="788469"/>
                    <a:pt x="365543" y="770658"/>
                    <a:pt x="370592" y="797042"/>
                  </a:cubicBezTo>
                  <a:close/>
                  <a:moveTo>
                    <a:pt x="537279" y="908389"/>
                  </a:moveTo>
                  <a:lnTo>
                    <a:pt x="521468" y="911723"/>
                  </a:lnTo>
                  <a:cubicBezTo>
                    <a:pt x="532326" y="914676"/>
                    <a:pt x="546233" y="915533"/>
                    <a:pt x="554424" y="908389"/>
                  </a:cubicBezTo>
                  <a:lnTo>
                    <a:pt x="545852" y="902960"/>
                  </a:lnTo>
                  <a:cubicBezTo>
                    <a:pt x="542156" y="903398"/>
                    <a:pt x="538736" y="905151"/>
                    <a:pt x="536231" y="907913"/>
                  </a:cubicBezTo>
                  <a:close/>
                  <a:moveTo>
                    <a:pt x="380212" y="1086507"/>
                  </a:moveTo>
                  <a:cubicBezTo>
                    <a:pt x="399262" y="1088412"/>
                    <a:pt x="420503" y="1076982"/>
                    <a:pt x="439457" y="1086507"/>
                  </a:cubicBezTo>
                  <a:cubicBezTo>
                    <a:pt x="444887" y="1083744"/>
                    <a:pt x="453840" y="1081173"/>
                    <a:pt x="455174" y="1076982"/>
                  </a:cubicBezTo>
                  <a:cubicBezTo>
                    <a:pt x="430409" y="1066123"/>
                    <a:pt x="400595" y="1072600"/>
                    <a:pt x="377545" y="1081649"/>
                  </a:cubicBezTo>
                  <a:cubicBezTo>
                    <a:pt x="377259" y="1082697"/>
                    <a:pt x="375068" y="1084793"/>
                    <a:pt x="379164" y="1086031"/>
                  </a:cubicBezTo>
                  <a:close/>
                  <a:moveTo>
                    <a:pt x="381926" y="946965"/>
                  </a:moveTo>
                  <a:cubicBezTo>
                    <a:pt x="379355" y="946965"/>
                    <a:pt x="376878" y="950014"/>
                    <a:pt x="378021" y="952014"/>
                  </a:cubicBezTo>
                  <a:lnTo>
                    <a:pt x="393737" y="961539"/>
                  </a:lnTo>
                  <a:lnTo>
                    <a:pt x="401738" y="961539"/>
                  </a:lnTo>
                  <a:cubicBezTo>
                    <a:pt x="406406" y="956872"/>
                    <a:pt x="418026" y="957919"/>
                    <a:pt x="423741" y="952014"/>
                  </a:cubicBezTo>
                  <a:cubicBezTo>
                    <a:pt x="410882" y="942965"/>
                    <a:pt x="395642" y="947442"/>
                    <a:pt x="380879" y="946489"/>
                  </a:cubicBezTo>
                  <a:close/>
                  <a:moveTo>
                    <a:pt x="400976" y="932202"/>
                  </a:moveTo>
                  <a:lnTo>
                    <a:pt x="408025" y="932202"/>
                  </a:lnTo>
                  <a:lnTo>
                    <a:pt x="413549" y="928582"/>
                  </a:lnTo>
                  <a:cubicBezTo>
                    <a:pt x="426218" y="929535"/>
                    <a:pt x="423074" y="925725"/>
                    <a:pt x="415169" y="921153"/>
                  </a:cubicBezTo>
                  <a:lnTo>
                    <a:pt x="398690" y="921153"/>
                  </a:lnTo>
                  <a:cubicBezTo>
                    <a:pt x="398024" y="924391"/>
                    <a:pt x="392690" y="928011"/>
                    <a:pt x="399643" y="931726"/>
                  </a:cubicBezTo>
                  <a:close/>
                  <a:moveTo>
                    <a:pt x="377926" y="989352"/>
                  </a:moveTo>
                  <a:cubicBezTo>
                    <a:pt x="378193" y="990609"/>
                    <a:pt x="378383" y="991885"/>
                    <a:pt x="378497" y="993162"/>
                  </a:cubicBezTo>
                  <a:cubicBezTo>
                    <a:pt x="385584" y="999744"/>
                    <a:pt x="396557" y="999744"/>
                    <a:pt x="403643" y="993162"/>
                  </a:cubicBezTo>
                  <a:cubicBezTo>
                    <a:pt x="403643" y="992019"/>
                    <a:pt x="403643" y="990781"/>
                    <a:pt x="404310" y="989352"/>
                  </a:cubicBezTo>
                  <a:cubicBezTo>
                    <a:pt x="397176" y="981627"/>
                    <a:pt x="385117" y="981141"/>
                    <a:pt x="377392" y="988285"/>
                  </a:cubicBezTo>
                  <a:cubicBezTo>
                    <a:pt x="377116" y="988533"/>
                    <a:pt x="376849" y="988800"/>
                    <a:pt x="376592" y="989066"/>
                  </a:cubicBezTo>
                  <a:close/>
                  <a:moveTo>
                    <a:pt x="480796" y="947442"/>
                  </a:moveTo>
                  <a:cubicBezTo>
                    <a:pt x="474795" y="945909"/>
                    <a:pt x="468451" y="946452"/>
                    <a:pt x="462794" y="948966"/>
                  </a:cubicBezTo>
                  <a:cubicBezTo>
                    <a:pt x="470509" y="952014"/>
                    <a:pt x="473652" y="956681"/>
                    <a:pt x="483272" y="952204"/>
                  </a:cubicBezTo>
                  <a:cubicBezTo>
                    <a:pt x="481367" y="950394"/>
                    <a:pt x="483177" y="948299"/>
                    <a:pt x="479462" y="947156"/>
                  </a:cubicBezTo>
                  <a:close/>
                  <a:moveTo>
                    <a:pt x="466508" y="1035262"/>
                  </a:moveTo>
                  <a:lnTo>
                    <a:pt x="460127" y="1035262"/>
                  </a:lnTo>
                  <a:cubicBezTo>
                    <a:pt x="455459" y="1038977"/>
                    <a:pt x="455459" y="1038977"/>
                    <a:pt x="460127" y="1042597"/>
                  </a:cubicBezTo>
                  <a:lnTo>
                    <a:pt x="466604" y="1042597"/>
                  </a:lnTo>
                  <a:cubicBezTo>
                    <a:pt x="469937" y="1038596"/>
                    <a:pt x="469937" y="1038501"/>
                    <a:pt x="465175" y="1034976"/>
                  </a:cubicBezTo>
                  <a:close/>
                  <a:moveTo>
                    <a:pt x="473271" y="902579"/>
                  </a:moveTo>
                  <a:cubicBezTo>
                    <a:pt x="463746" y="905913"/>
                    <a:pt x="438314" y="889339"/>
                    <a:pt x="444696" y="908675"/>
                  </a:cubicBezTo>
                  <a:cubicBezTo>
                    <a:pt x="448982" y="910199"/>
                    <a:pt x="484320" y="913343"/>
                    <a:pt x="471842" y="902293"/>
                  </a:cubicBezTo>
                  <a:close/>
                  <a:moveTo>
                    <a:pt x="423646" y="1184329"/>
                  </a:moveTo>
                  <a:cubicBezTo>
                    <a:pt x="430799" y="1189482"/>
                    <a:pt x="439734" y="1191510"/>
                    <a:pt x="448411" y="1189948"/>
                  </a:cubicBezTo>
                  <a:cubicBezTo>
                    <a:pt x="452030" y="1187758"/>
                    <a:pt x="461936" y="1182519"/>
                    <a:pt x="453078" y="1178994"/>
                  </a:cubicBezTo>
                  <a:cubicBezTo>
                    <a:pt x="448754" y="1179233"/>
                    <a:pt x="444468" y="1178128"/>
                    <a:pt x="440791" y="1175852"/>
                  </a:cubicBezTo>
                  <a:close/>
                  <a:moveTo>
                    <a:pt x="473462" y="1108890"/>
                  </a:moveTo>
                  <a:lnTo>
                    <a:pt x="482034" y="1103747"/>
                  </a:lnTo>
                  <a:cubicBezTo>
                    <a:pt x="473652" y="1094222"/>
                    <a:pt x="458412" y="1098985"/>
                    <a:pt x="446411" y="1097842"/>
                  </a:cubicBezTo>
                  <a:lnTo>
                    <a:pt x="442982" y="1102509"/>
                  </a:lnTo>
                  <a:lnTo>
                    <a:pt x="453269" y="1108890"/>
                  </a:lnTo>
                  <a:close/>
                  <a:moveTo>
                    <a:pt x="459746" y="1359493"/>
                  </a:moveTo>
                  <a:cubicBezTo>
                    <a:pt x="443077" y="1367780"/>
                    <a:pt x="456698" y="1367113"/>
                    <a:pt x="466699" y="1366923"/>
                  </a:cubicBezTo>
                  <a:cubicBezTo>
                    <a:pt x="471271" y="1363208"/>
                    <a:pt x="471271" y="1363208"/>
                    <a:pt x="466699" y="1359493"/>
                  </a:cubicBezTo>
                  <a:close/>
                  <a:moveTo>
                    <a:pt x="459746" y="1389021"/>
                  </a:moveTo>
                  <a:lnTo>
                    <a:pt x="467556" y="1389021"/>
                  </a:lnTo>
                  <a:cubicBezTo>
                    <a:pt x="483272" y="1380163"/>
                    <a:pt x="469271" y="1381687"/>
                    <a:pt x="460031" y="1381591"/>
                  </a:cubicBezTo>
                  <a:cubicBezTo>
                    <a:pt x="454126" y="1384925"/>
                    <a:pt x="454126" y="1384925"/>
                    <a:pt x="458698" y="1388735"/>
                  </a:cubicBezTo>
                  <a:close/>
                  <a:moveTo>
                    <a:pt x="484606" y="1178042"/>
                  </a:moveTo>
                  <a:cubicBezTo>
                    <a:pt x="485273" y="1178137"/>
                    <a:pt x="485939" y="1178137"/>
                    <a:pt x="486606" y="1178042"/>
                  </a:cubicBezTo>
                  <a:cubicBezTo>
                    <a:pt x="555186" y="1156135"/>
                    <a:pt x="540899" y="1155182"/>
                    <a:pt x="479939" y="1160040"/>
                  </a:cubicBezTo>
                  <a:cubicBezTo>
                    <a:pt x="459841" y="1167374"/>
                    <a:pt x="472795" y="1172041"/>
                    <a:pt x="483558" y="1177757"/>
                  </a:cubicBezTo>
                  <a:close/>
                  <a:moveTo>
                    <a:pt x="384308" y="1206617"/>
                  </a:moveTo>
                  <a:cubicBezTo>
                    <a:pt x="380317" y="1204007"/>
                    <a:pt x="375154" y="1204007"/>
                    <a:pt x="371163" y="1206617"/>
                  </a:cubicBezTo>
                  <a:lnTo>
                    <a:pt x="371163" y="1210141"/>
                  </a:lnTo>
                  <a:cubicBezTo>
                    <a:pt x="377545" y="1212904"/>
                    <a:pt x="377545" y="1212904"/>
                    <a:pt x="384308" y="1210141"/>
                  </a:cubicBezTo>
                  <a:close/>
                  <a:moveTo>
                    <a:pt x="384308" y="1162326"/>
                  </a:moveTo>
                  <a:cubicBezTo>
                    <a:pt x="396976" y="1170613"/>
                    <a:pt x="415931" y="1169184"/>
                    <a:pt x="429932" y="1165850"/>
                  </a:cubicBezTo>
                  <a:cubicBezTo>
                    <a:pt x="416226" y="1156249"/>
                    <a:pt x="398405" y="1154830"/>
                    <a:pt x="383355" y="1162136"/>
                  </a:cubicBezTo>
                  <a:close/>
                  <a:moveTo>
                    <a:pt x="413740" y="1333776"/>
                  </a:moveTo>
                  <a:lnTo>
                    <a:pt x="394690" y="1333776"/>
                  </a:lnTo>
                  <a:cubicBezTo>
                    <a:pt x="389737" y="1337300"/>
                    <a:pt x="389737" y="1337395"/>
                    <a:pt x="394690" y="1341205"/>
                  </a:cubicBezTo>
                  <a:lnTo>
                    <a:pt x="413740" y="1341205"/>
                  </a:lnTo>
                  <a:cubicBezTo>
                    <a:pt x="417455" y="1337300"/>
                    <a:pt x="417455" y="1337300"/>
                    <a:pt x="412787" y="1333395"/>
                  </a:cubicBezTo>
                  <a:close/>
                  <a:moveTo>
                    <a:pt x="420407" y="1230620"/>
                  </a:moveTo>
                  <a:lnTo>
                    <a:pt x="412597" y="1230620"/>
                  </a:lnTo>
                  <a:cubicBezTo>
                    <a:pt x="396785" y="1239478"/>
                    <a:pt x="410787" y="1237954"/>
                    <a:pt x="420122" y="1238049"/>
                  </a:cubicBezTo>
                  <a:cubicBezTo>
                    <a:pt x="424217" y="1234049"/>
                    <a:pt x="424217" y="1234049"/>
                    <a:pt x="419455" y="1230239"/>
                  </a:cubicBezTo>
                  <a:close/>
                  <a:moveTo>
                    <a:pt x="447935" y="1204140"/>
                  </a:moveTo>
                  <a:lnTo>
                    <a:pt x="457460" y="1198807"/>
                  </a:lnTo>
                  <a:lnTo>
                    <a:pt x="454793" y="1193854"/>
                  </a:lnTo>
                  <a:cubicBezTo>
                    <a:pt x="441839" y="1198711"/>
                    <a:pt x="414502" y="1183471"/>
                    <a:pt x="410882" y="1195092"/>
                  </a:cubicBezTo>
                  <a:cubicBezTo>
                    <a:pt x="416578" y="1199245"/>
                    <a:pt x="422789" y="1202636"/>
                    <a:pt x="429361" y="1205188"/>
                  </a:cubicBezTo>
                  <a:cubicBezTo>
                    <a:pt x="433742" y="1203664"/>
                    <a:pt x="440505" y="1205474"/>
                    <a:pt x="446982" y="1203760"/>
                  </a:cubicBezTo>
                  <a:close/>
                  <a:moveTo>
                    <a:pt x="443267" y="1475603"/>
                  </a:moveTo>
                  <a:lnTo>
                    <a:pt x="443267" y="1471983"/>
                  </a:lnTo>
                  <a:cubicBezTo>
                    <a:pt x="439276" y="1469374"/>
                    <a:pt x="434114" y="1469374"/>
                    <a:pt x="430123" y="1471983"/>
                  </a:cubicBezTo>
                  <a:lnTo>
                    <a:pt x="430123" y="1475603"/>
                  </a:lnTo>
                  <a:cubicBezTo>
                    <a:pt x="433952" y="1477708"/>
                    <a:pt x="438619" y="1477556"/>
                    <a:pt x="442315" y="1475222"/>
                  </a:cubicBezTo>
                  <a:close/>
                  <a:moveTo>
                    <a:pt x="495845" y="1493701"/>
                  </a:moveTo>
                  <a:lnTo>
                    <a:pt x="495274" y="1490177"/>
                  </a:lnTo>
                  <a:cubicBezTo>
                    <a:pt x="476691" y="1482566"/>
                    <a:pt x="456031" y="1481728"/>
                    <a:pt x="436886" y="1487795"/>
                  </a:cubicBezTo>
                  <a:cubicBezTo>
                    <a:pt x="440505" y="1496367"/>
                    <a:pt x="463365" y="1496177"/>
                    <a:pt x="473176" y="1496177"/>
                  </a:cubicBezTo>
                  <a:cubicBezTo>
                    <a:pt x="482415" y="1502083"/>
                    <a:pt x="486511" y="1499035"/>
                    <a:pt x="494893" y="1493319"/>
                  </a:cubicBezTo>
                  <a:close/>
                  <a:moveTo>
                    <a:pt x="494702" y="1287199"/>
                  </a:moveTo>
                  <a:cubicBezTo>
                    <a:pt x="492169" y="1285361"/>
                    <a:pt x="489530" y="1283675"/>
                    <a:pt x="486797" y="1282150"/>
                  </a:cubicBezTo>
                  <a:cubicBezTo>
                    <a:pt x="482701" y="1282150"/>
                    <a:pt x="479177" y="1281579"/>
                    <a:pt x="477272" y="1283579"/>
                  </a:cubicBezTo>
                  <a:cubicBezTo>
                    <a:pt x="466794" y="1295390"/>
                    <a:pt x="500417" y="1297009"/>
                    <a:pt x="493750" y="1286817"/>
                  </a:cubicBezTo>
                  <a:close/>
                  <a:moveTo>
                    <a:pt x="535469" y="1453600"/>
                  </a:moveTo>
                  <a:cubicBezTo>
                    <a:pt x="525640" y="1447238"/>
                    <a:pt x="513390" y="1445895"/>
                    <a:pt x="502418" y="1449981"/>
                  </a:cubicBezTo>
                  <a:lnTo>
                    <a:pt x="502418" y="1453124"/>
                  </a:lnTo>
                  <a:cubicBezTo>
                    <a:pt x="512981" y="1455553"/>
                    <a:pt x="523954" y="1455553"/>
                    <a:pt x="534517" y="1453124"/>
                  </a:cubicBezTo>
                  <a:close/>
                  <a:moveTo>
                    <a:pt x="559282" y="1411024"/>
                  </a:moveTo>
                  <a:cubicBezTo>
                    <a:pt x="569064" y="1411100"/>
                    <a:pt x="578761" y="1409280"/>
                    <a:pt x="587857" y="1405690"/>
                  </a:cubicBezTo>
                  <a:lnTo>
                    <a:pt x="587857" y="1402166"/>
                  </a:lnTo>
                  <a:cubicBezTo>
                    <a:pt x="585514" y="1400565"/>
                    <a:pt x="582685" y="1399822"/>
                    <a:pt x="579856" y="1400070"/>
                  </a:cubicBezTo>
                  <a:cubicBezTo>
                    <a:pt x="573855" y="1398260"/>
                    <a:pt x="570331" y="1395212"/>
                    <a:pt x="565092" y="1400070"/>
                  </a:cubicBezTo>
                  <a:cubicBezTo>
                    <a:pt x="551471" y="1401308"/>
                    <a:pt x="483653" y="1403975"/>
                    <a:pt x="525563" y="1415024"/>
                  </a:cubicBezTo>
                  <a:cubicBezTo>
                    <a:pt x="533622" y="1409929"/>
                    <a:pt x="543890" y="1409929"/>
                    <a:pt x="551948" y="1415024"/>
                  </a:cubicBezTo>
                  <a:close/>
                  <a:moveTo>
                    <a:pt x="567092" y="1748399"/>
                  </a:moveTo>
                  <a:cubicBezTo>
                    <a:pt x="568712" y="1739826"/>
                    <a:pt x="551948" y="1742303"/>
                    <a:pt x="546709" y="1745066"/>
                  </a:cubicBezTo>
                  <a:cubicBezTo>
                    <a:pt x="552710" y="1747828"/>
                    <a:pt x="560901" y="1752686"/>
                    <a:pt x="567092" y="1748399"/>
                  </a:cubicBezTo>
                  <a:close/>
                  <a:moveTo>
                    <a:pt x="586809" y="1656293"/>
                  </a:moveTo>
                  <a:cubicBezTo>
                    <a:pt x="577589" y="1649044"/>
                    <a:pt x="564597" y="1649044"/>
                    <a:pt x="555377" y="1656293"/>
                  </a:cubicBezTo>
                  <a:lnTo>
                    <a:pt x="569759" y="1665818"/>
                  </a:lnTo>
                  <a:cubicBezTo>
                    <a:pt x="575932" y="1666161"/>
                    <a:pt x="582009" y="1664189"/>
                    <a:pt x="586809" y="1660293"/>
                  </a:cubicBezTo>
                  <a:close/>
                  <a:moveTo>
                    <a:pt x="586809" y="1380068"/>
                  </a:moveTo>
                  <a:cubicBezTo>
                    <a:pt x="586809" y="1380068"/>
                    <a:pt x="585571" y="1379210"/>
                    <a:pt x="584333" y="1378258"/>
                  </a:cubicBezTo>
                  <a:cubicBezTo>
                    <a:pt x="574817" y="1377724"/>
                    <a:pt x="565273" y="1377724"/>
                    <a:pt x="555758" y="1378258"/>
                  </a:cubicBezTo>
                  <a:cubicBezTo>
                    <a:pt x="546709" y="1383687"/>
                    <a:pt x="532231" y="1381973"/>
                    <a:pt x="522325" y="1386258"/>
                  </a:cubicBezTo>
                  <a:cubicBezTo>
                    <a:pt x="535850" y="1393593"/>
                    <a:pt x="569283" y="1392069"/>
                    <a:pt x="586523" y="1387116"/>
                  </a:cubicBezTo>
                  <a:cubicBezTo>
                    <a:pt x="586904" y="1384639"/>
                    <a:pt x="587000" y="1382258"/>
                    <a:pt x="586809" y="1379782"/>
                  </a:cubicBezTo>
                  <a:close/>
                  <a:moveTo>
                    <a:pt x="573855" y="683314"/>
                  </a:moveTo>
                  <a:lnTo>
                    <a:pt x="580142" y="679504"/>
                  </a:lnTo>
                  <a:lnTo>
                    <a:pt x="580142" y="661120"/>
                  </a:lnTo>
                  <a:cubicBezTo>
                    <a:pt x="576522" y="658263"/>
                    <a:pt x="569664" y="657024"/>
                    <a:pt x="568235" y="653215"/>
                  </a:cubicBezTo>
                  <a:lnTo>
                    <a:pt x="573284" y="650357"/>
                  </a:lnTo>
                  <a:lnTo>
                    <a:pt x="573284" y="643499"/>
                  </a:lnTo>
                  <a:lnTo>
                    <a:pt x="580332" y="639023"/>
                  </a:lnTo>
                  <a:cubicBezTo>
                    <a:pt x="580904" y="623687"/>
                    <a:pt x="581856" y="624068"/>
                    <a:pt x="567188" y="620734"/>
                  </a:cubicBezTo>
                  <a:lnTo>
                    <a:pt x="567188" y="617115"/>
                  </a:lnTo>
                  <a:lnTo>
                    <a:pt x="573760" y="613210"/>
                  </a:lnTo>
                  <a:cubicBezTo>
                    <a:pt x="573760" y="611876"/>
                    <a:pt x="573760" y="610733"/>
                    <a:pt x="573760" y="609495"/>
                  </a:cubicBezTo>
                  <a:cubicBezTo>
                    <a:pt x="559377" y="599970"/>
                    <a:pt x="541756" y="605875"/>
                    <a:pt x="524039" y="604256"/>
                  </a:cubicBezTo>
                  <a:cubicBezTo>
                    <a:pt x="520706" y="601780"/>
                    <a:pt x="514514" y="600351"/>
                    <a:pt x="514514" y="594731"/>
                  </a:cubicBezTo>
                  <a:cubicBezTo>
                    <a:pt x="521525" y="589864"/>
                    <a:pt x="529792" y="587121"/>
                    <a:pt x="538327" y="586825"/>
                  </a:cubicBezTo>
                  <a:lnTo>
                    <a:pt x="521563" y="580348"/>
                  </a:lnTo>
                  <a:cubicBezTo>
                    <a:pt x="517181" y="553583"/>
                    <a:pt x="472890" y="576443"/>
                    <a:pt x="455459" y="568633"/>
                  </a:cubicBezTo>
                  <a:cubicBezTo>
                    <a:pt x="455459" y="567204"/>
                    <a:pt x="456221" y="565489"/>
                    <a:pt x="456507" y="564156"/>
                  </a:cubicBezTo>
                  <a:cubicBezTo>
                    <a:pt x="463365" y="560346"/>
                    <a:pt x="479653" y="567394"/>
                    <a:pt x="481748" y="559489"/>
                  </a:cubicBezTo>
                  <a:cubicBezTo>
                    <a:pt x="485654" y="558917"/>
                    <a:pt x="492035" y="561013"/>
                    <a:pt x="494226" y="557298"/>
                  </a:cubicBezTo>
                  <a:cubicBezTo>
                    <a:pt x="489273" y="554059"/>
                    <a:pt x="482129" y="555679"/>
                    <a:pt x="481748" y="559489"/>
                  </a:cubicBezTo>
                  <a:cubicBezTo>
                    <a:pt x="471176" y="560155"/>
                    <a:pt x="462698" y="543391"/>
                    <a:pt x="452602" y="551869"/>
                  </a:cubicBezTo>
                  <a:cubicBezTo>
                    <a:pt x="430885" y="539486"/>
                    <a:pt x="392880" y="564060"/>
                    <a:pt x="376402" y="543296"/>
                  </a:cubicBezTo>
                  <a:cubicBezTo>
                    <a:pt x="363257" y="529961"/>
                    <a:pt x="338302" y="536152"/>
                    <a:pt x="324776" y="527675"/>
                  </a:cubicBezTo>
                  <a:cubicBezTo>
                    <a:pt x="346493" y="516912"/>
                    <a:pt x="372401" y="535771"/>
                    <a:pt x="393071" y="518817"/>
                  </a:cubicBezTo>
                  <a:cubicBezTo>
                    <a:pt x="401300" y="518636"/>
                    <a:pt x="409520" y="519207"/>
                    <a:pt x="417645" y="520532"/>
                  </a:cubicBezTo>
                  <a:cubicBezTo>
                    <a:pt x="425265" y="520532"/>
                    <a:pt x="419264" y="527389"/>
                    <a:pt x="425646" y="530057"/>
                  </a:cubicBezTo>
                  <a:cubicBezTo>
                    <a:pt x="432028" y="532723"/>
                    <a:pt x="438600" y="526437"/>
                    <a:pt x="434409" y="520532"/>
                  </a:cubicBezTo>
                  <a:cubicBezTo>
                    <a:pt x="393071" y="493290"/>
                    <a:pt x="341921" y="516341"/>
                    <a:pt x="297725" y="505577"/>
                  </a:cubicBezTo>
                  <a:cubicBezTo>
                    <a:pt x="308489" y="491671"/>
                    <a:pt x="341636" y="509768"/>
                    <a:pt x="356495" y="495481"/>
                  </a:cubicBezTo>
                  <a:lnTo>
                    <a:pt x="356495" y="485289"/>
                  </a:lnTo>
                  <a:lnTo>
                    <a:pt x="373640" y="475764"/>
                  </a:lnTo>
                  <a:cubicBezTo>
                    <a:pt x="378593" y="480526"/>
                    <a:pt x="393547" y="479002"/>
                    <a:pt x="394785" y="472525"/>
                  </a:cubicBezTo>
                  <a:cubicBezTo>
                    <a:pt x="388022" y="470144"/>
                    <a:pt x="378307" y="472525"/>
                    <a:pt x="372497" y="467763"/>
                  </a:cubicBezTo>
                  <a:cubicBezTo>
                    <a:pt x="292868" y="483765"/>
                    <a:pt x="205428" y="453571"/>
                    <a:pt x="133324" y="480717"/>
                  </a:cubicBezTo>
                  <a:lnTo>
                    <a:pt x="133324" y="486241"/>
                  </a:lnTo>
                  <a:cubicBezTo>
                    <a:pt x="128371" y="485670"/>
                    <a:pt x="114274" y="486241"/>
                    <a:pt x="122656" y="493100"/>
                  </a:cubicBezTo>
                  <a:cubicBezTo>
                    <a:pt x="131133" y="489575"/>
                    <a:pt x="131133" y="489575"/>
                    <a:pt x="133324" y="486241"/>
                  </a:cubicBezTo>
                  <a:cubicBezTo>
                    <a:pt x="149707" y="482717"/>
                    <a:pt x="165423" y="495766"/>
                    <a:pt x="179139" y="484527"/>
                  </a:cubicBezTo>
                  <a:cubicBezTo>
                    <a:pt x="181235" y="473573"/>
                    <a:pt x="223049" y="477383"/>
                    <a:pt x="232003" y="484527"/>
                  </a:cubicBezTo>
                  <a:cubicBezTo>
                    <a:pt x="229622" y="494814"/>
                    <a:pt x="217049" y="494052"/>
                    <a:pt x="208857" y="493480"/>
                  </a:cubicBezTo>
                  <a:cubicBezTo>
                    <a:pt x="204095" y="497481"/>
                    <a:pt x="204095" y="497576"/>
                    <a:pt x="209714" y="501005"/>
                  </a:cubicBezTo>
                  <a:cubicBezTo>
                    <a:pt x="220097" y="501005"/>
                    <a:pt x="230098" y="499576"/>
                    <a:pt x="238289" y="506530"/>
                  </a:cubicBezTo>
                  <a:cubicBezTo>
                    <a:pt x="231717" y="511578"/>
                    <a:pt x="221525" y="510911"/>
                    <a:pt x="215334" y="515483"/>
                  </a:cubicBezTo>
                  <a:cubicBezTo>
                    <a:pt x="197303" y="508835"/>
                    <a:pt x="177387" y="509444"/>
                    <a:pt x="159803" y="517197"/>
                  </a:cubicBezTo>
                  <a:cubicBezTo>
                    <a:pt x="158565" y="529104"/>
                    <a:pt x="178853" y="519103"/>
                    <a:pt x="185521" y="524817"/>
                  </a:cubicBezTo>
                  <a:lnTo>
                    <a:pt x="185521" y="528437"/>
                  </a:lnTo>
                  <a:cubicBezTo>
                    <a:pt x="167328" y="538724"/>
                    <a:pt x="167328" y="538724"/>
                    <a:pt x="165804" y="542248"/>
                  </a:cubicBezTo>
                  <a:cubicBezTo>
                    <a:pt x="169624" y="545525"/>
                    <a:pt x="173891" y="548258"/>
                    <a:pt x="178472" y="550344"/>
                  </a:cubicBezTo>
                  <a:cubicBezTo>
                    <a:pt x="173138" y="554821"/>
                    <a:pt x="83699" y="555202"/>
                    <a:pt x="103415" y="567108"/>
                  </a:cubicBezTo>
                  <a:cubicBezTo>
                    <a:pt x="116274" y="569109"/>
                    <a:pt x="127990" y="558346"/>
                    <a:pt x="139325" y="568918"/>
                  </a:cubicBezTo>
                  <a:lnTo>
                    <a:pt x="133038" y="572824"/>
                  </a:lnTo>
                  <a:cubicBezTo>
                    <a:pt x="133038" y="584063"/>
                    <a:pt x="113988" y="574252"/>
                    <a:pt x="106749" y="580348"/>
                  </a:cubicBezTo>
                  <a:cubicBezTo>
                    <a:pt x="106749" y="581587"/>
                    <a:pt x="106749" y="582825"/>
                    <a:pt x="106749" y="583492"/>
                  </a:cubicBezTo>
                  <a:lnTo>
                    <a:pt x="122656" y="593017"/>
                  </a:lnTo>
                  <a:cubicBezTo>
                    <a:pt x="141706" y="590159"/>
                    <a:pt x="158851" y="573967"/>
                    <a:pt x="178949" y="584159"/>
                  </a:cubicBezTo>
                  <a:lnTo>
                    <a:pt x="178949" y="591112"/>
                  </a:lnTo>
                  <a:cubicBezTo>
                    <a:pt x="190379" y="595303"/>
                    <a:pt x="181330" y="604732"/>
                    <a:pt x="188474" y="611400"/>
                  </a:cubicBezTo>
                  <a:lnTo>
                    <a:pt x="215525" y="611400"/>
                  </a:lnTo>
                  <a:lnTo>
                    <a:pt x="224192" y="616829"/>
                  </a:lnTo>
                  <a:cubicBezTo>
                    <a:pt x="219525" y="621496"/>
                    <a:pt x="211048" y="616829"/>
                    <a:pt x="205809" y="620449"/>
                  </a:cubicBezTo>
                  <a:cubicBezTo>
                    <a:pt x="203618" y="632355"/>
                    <a:pt x="186759" y="622163"/>
                    <a:pt x="179139" y="627973"/>
                  </a:cubicBezTo>
                  <a:lnTo>
                    <a:pt x="179139" y="631688"/>
                  </a:lnTo>
                  <a:cubicBezTo>
                    <a:pt x="193046" y="644451"/>
                    <a:pt x="207238" y="631212"/>
                    <a:pt x="222002" y="629878"/>
                  </a:cubicBezTo>
                  <a:cubicBezTo>
                    <a:pt x="230384" y="635784"/>
                    <a:pt x="244957" y="641404"/>
                    <a:pt x="253815" y="634069"/>
                  </a:cubicBezTo>
                  <a:cubicBezTo>
                    <a:pt x="258692" y="634231"/>
                    <a:pt x="263493" y="632755"/>
                    <a:pt x="267436" y="629878"/>
                  </a:cubicBezTo>
                  <a:cubicBezTo>
                    <a:pt x="298773" y="632926"/>
                    <a:pt x="268103" y="614733"/>
                    <a:pt x="307536" y="618829"/>
                  </a:cubicBezTo>
                  <a:lnTo>
                    <a:pt x="317061" y="624449"/>
                  </a:lnTo>
                  <a:lnTo>
                    <a:pt x="317061" y="631117"/>
                  </a:lnTo>
                  <a:lnTo>
                    <a:pt x="323633" y="635308"/>
                  </a:lnTo>
                  <a:cubicBezTo>
                    <a:pt x="323633" y="636451"/>
                    <a:pt x="323633" y="637594"/>
                    <a:pt x="323633" y="638832"/>
                  </a:cubicBezTo>
                  <a:cubicBezTo>
                    <a:pt x="311346" y="646643"/>
                    <a:pt x="295058" y="623497"/>
                    <a:pt x="284200" y="640070"/>
                  </a:cubicBezTo>
                  <a:cubicBezTo>
                    <a:pt x="284200" y="643690"/>
                    <a:pt x="284200" y="646643"/>
                    <a:pt x="280676" y="648262"/>
                  </a:cubicBezTo>
                  <a:cubicBezTo>
                    <a:pt x="252101" y="647119"/>
                    <a:pt x="218382" y="637689"/>
                    <a:pt x="192284" y="650071"/>
                  </a:cubicBezTo>
                  <a:lnTo>
                    <a:pt x="192284" y="657406"/>
                  </a:lnTo>
                  <a:lnTo>
                    <a:pt x="197903" y="660835"/>
                  </a:lnTo>
                  <a:lnTo>
                    <a:pt x="200761" y="666549"/>
                  </a:lnTo>
                  <a:cubicBezTo>
                    <a:pt x="223716" y="666549"/>
                    <a:pt x="245719" y="657024"/>
                    <a:pt x="268484" y="656072"/>
                  </a:cubicBezTo>
                  <a:cubicBezTo>
                    <a:pt x="278485" y="663121"/>
                    <a:pt x="346493" y="673122"/>
                    <a:pt x="350494" y="661692"/>
                  </a:cubicBezTo>
                  <a:lnTo>
                    <a:pt x="359447" y="655501"/>
                  </a:lnTo>
                  <a:lnTo>
                    <a:pt x="369449" y="661120"/>
                  </a:lnTo>
                  <a:lnTo>
                    <a:pt x="369449" y="664550"/>
                  </a:lnTo>
                  <a:lnTo>
                    <a:pt x="376116" y="668645"/>
                  </a:lnTo>
                  <a:cubicBezTo>
                    <a:pt x="376116" y="680170"/>
                    <a:pt x="396976" y="669502"/>
                    <a:pt x="402215" y="676360"/>
                  </a:cubicBezTo>
                  <a:cubicBezTo>
                    <a:pt x="402215" y="679123"/>
                    <a:pt x="404120" y="680837"/>
                    <a:pt x="407549" y="682551"/>
                  </a:cubicBezTo>
                  <a:cubicBezTo>
                    <a:pt x="405453" y="688838"/>
                    <a:pt x="386879" y="683409"/>
                    <a:pt x="379640" y="685123"/>
                  </a:cubicBezTo>
                  <a:cubicBezTo>
                    <a:pt x="351065" y="709983"/>
                    <a:pt x="395833" y="694648"/>
                    <a:pt x="408787" y="701601"/>
                  </a:cubicBezTo>
                  <a:cubicBezTo>
                    <a:pt x="399262" y="718365"/>
                    <a:pt x="353828" y="696839"/>
                    <a:pt x="336968" y="712841"/>
                  </a:cubicBezTo>
                  <a:cubicBezTo>
                    <a:pt x="346493" y="720271"/>
                    <a:pt x="366782" y="718842"/>
                    <a:pt x="375545" y="723509"/>
                  </a:cubicBezTo>
                  <a:cubicBezTo>
                    <a:pt x="378688" y="731986"/>
                    <a:pt x="364686" y="729891"/>
                    <a:pt x="360876" y="726367"/>
                  </a:cubicBezTo>
                  <a:cubicBezTo>
                    <a:pt x="355552" y="725081"/>
                    <a:pt x="349922" y="726157"/>
                    <a:pt x="345446" y="729319"/>
                  </a:cubicBezTo>
                  <a:cubicBezTo>
                    <a:pt x="340207" y="729319"/>
                    <a:pt x="333920" y="727795"/>
                    <a:pt x="330968" y="731510"/>
                  </a:cubicBezTo>
                  <a:cubicBezTo>
                    <a:pt x="348494" y="738082"/>
                    <a:pt x="370401" y="737130"/>
                    <a:pt x="388689" y="741893"/>
                  </a:cubicBezTo>
                  <a:cubicBezTo>
                    <a:pt x="387165" y="745798"/>
                    <a:pt x="379164" y="742749"/>
                    <a:pt x="376307" y="745893"/>
                  </a:cubicBezTo>
                  <a:cubicBezTo>
                    <a:pt x="375449" y="755989"/>
                    <a:pt x="393928" y="749798"/>
                    <a:pt x="400786" y="751513"/>
                  </a:cubicBezTo>
                  <a:cubicBezTo>
                    <a:pt x="443458" y="750846"/>
                    <a:pt x="483939" y="773706"/>
                    <a:pt x="526992" y="764562"/>
                  </a:cubicBezTo>
                  <a:lnTo>
                    <a:pt x="526992" y="753799"/>
                  </a:lnTo>
                  <a:lnTo>
                    <a:pt x="533755" y="749608"/>
                  </a:lnTo>
                  <a:lnTo>
                    <a:pt x="533755" y="745893"/>
                  </a:lnTo>
                  <a:cubicBezTo>
                    <a:pt x="538394" y="742578"/>
                    <a:pt x="543880" y="740664"/>
                    <a:pt x="549566" y="740368"/>
                  </a:cubicBezTo>
                  <a:cubicBezTo>
                    <a:pt x="553748" y="743169"/>
                    <a:pt x="558739" y="744512"/>
                    <a:pt x="563759" y="744178"/>
                  </a:cubicBezTo>
                  <a:lnTo>
                    <a:pt x="579380" y="734653"/>
                  </a:lnTo>
                  <a:cubicBezTo>
                    <a:pt x="579380" y="731129"/>
                    <a:pt x="581475" y="726938"/>
                    <a:pt x="578046" y="722938"/>
                  </a:cubicBezTo>
                  <a:cubicBezTo>
                    <a:pt x="566492" y="721890"/>
                    <a:pt x="554872" y="721604"/>
                    <a:pt x="543280" y="722080"/>
                  </a:cubicBezTo>
                  <a:cubicBezTo>
                    <a:pt x="539375" y="726938"/>
                    <a:pt x="528230" y="724652"/>
                    <a:pt x="524230" y="729033"/>
                  </a:cubicBezTo>
                  <a:cubicBezTo>
                    <a:pt x="513848" y="731510"/>
                    <a:pt x="509942" y="725319"/>
                    <a:pt x="519467" y="719508"/>
                  </a:cubicBezTo>
                  <a:cubicBezTo>
                    <a:pt x="516134" y="717889"/>
                    <a:pt x="512705" y="716270"/>
                    <a:pt x="514038" y="712746"/>
                  </a:cubicBezTo>
                  <a:cubicBezTo>
                    <a:pt x="517115" y="710412"/>
                    <a:pt x="520610" y="708669"/>
                    <a:pt x="524325" y="707602"/>
                  </a:cubicBezTo>
                  <a:cubicBezTo>
                    <a:pt x="539851" y="715699"/>
                    <a:pt x="557663" y="701316"/>
                    <a:pt x="574617" y="703602"/>
                  </a:cubicBezTo>
                  <a:cubicBezTo>
                    <a:pt x="579189" y="702554"/>
                    <a:pt x="579380" y="700840"/>
                    <a:pt x="579570" y="698935"/>
                  </a:cubicBezTo>
                  <a:cubicBezTo>
                    <a:pt x="579761" y="697030"/>
                    <a:pt x="587381" y="695601"/>
                    <a:pt x="586047" y="691219"/>
                  </a:cubicBezTo>
                  <a:cubicBezTo>
                    <a:pt x="582209" y="688171"/>
                    <a:pt x="578132" y="685428"/>
                    <a:pt x="573855" y="683028"/>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sp>
        <p:nvSpPr>
          <p:cNvPr id="446" name="Google Shape;446;p21"/>
          <p:cNvSpPr/>
          <p:nvPr/>
        </p:nvSpPr>
        <p:spPr>
          <a:xfrm flipH="1">
            <a:off x="3962026" y="-79"/>
            <a:ext cx="435171" cy="6863655"/>
          </a:xfrm>
          <a:custGeom>
            <a:rect b="b" l="l" r="r" t="t"/>
            <a:pathLst>
              <a:path extrusionOk="0" h="4606480" w="649509">
                <a:moveTo>
                  <a:pt x="604785" y="4589326"/>
                </a:moveTo>
                <a:lnTo>
                  <a:pt x="604785" y="4605899"/>
                </a:lnTo>
                <a:lnTo>
                  <a:pt x="26617" y="4605899"/>
                </a:lnTo>
                <a:lnTo>
                  <a:pt x="26617" y="4567227"/>
                </a:lnTo>
                <a:lnTo>
                  <a:pt x="32999" y="4563418"/>
                </a:lnTo>
                <a:lnTo>
                  <a:pt x="32999" y="4526556"/>
                </a:lnTo>
                <a:cubicBezTo>
                  <a:pt x="28646" y="4522937"/>
                  <a:pt x="23131" y="4521031"/>
                  <a:pt x="17473" y="4521127"/>
                </a:cubicBezTo>
                <a:cubicBezTo>
                  <a:pt x="11282" y="4516269"/>
                  <a:pt x="10424" y="4512269"/>
                  <a:pt x="709" y="4508459"/>
                </a:cubicBezTo>
                <a:lnTo>
                  <a:pt x="709" y="4504839"/>
                </a:lnTo>
                <a:cubicBezTo>
                  <a:pt x="8901" y="4495885"/>
                  <a:pt x="24807" y="4502553"/>
                  <a:pt x="32808" y="4493028"/>
                </a:cubicBezTo>
                <a:lnTo>
                  <a:pt x="28046" y="4490361"/>
                </a:lnTo>
                <a:cubicBezTo>
                  <a:pt x="26141" y="4486455"/>
                  <a:pt x="26141" y="4481979"/>
                  <a:pt x="28046" y="4478073"/>
                </a:cubicBezTo>
                <a:lnTo>
                  <a:pt x="32713" y="4475407"/>
                </a:lnTo>
                <a:cubicBezTo>
                  <a:pt x="40142" y="4426639"/>
                  <a:pt x="21759" y="4362630"/>
                  <a:pt x="39762" y="4320340"/>
                </a:cubicBezTo>
                <a:lnTo>
                  <a:pt x="39762" y="4301956"/>
                </a:lnTo>
                <a:lnTo>
                  <a:pt x="33379" y="4298052"/>
                </a:lnTo>
                <a:lnTo>
                  <a:pt x="33379" y="4294528"/>
                </a:lnTo>
                <a:lnTo>
                  <a:pt x="39762" y="4290717"/>
                </a:lnTo>
                <a:lnTo>
                  <a:pt x="39762" y="4279573"/>
                </a:lnTo>
                <a:cubicBezTo>
                  <a:pt x="28808" y="4275667"/>
                  <a:pt x="34142" y="4271381"/>
                  <a:pt x="39762" y="4268048"/>
                </a:cubicBezTo>
                <a:cubicBezTo>
                  <a:pt x="39762" y="4265285"/>
                  <a:pt x="39762" y="4262999"/>
                  <a:pt x="39095" y="4261095"/>
                </a:cubicBezTo>
                <a:lnTo>
                  <a:pt x="33379" y="4257855"/>
                </a:lnTo>
                <a:lnTo>
                  <a:pt x="33379" y="4250331"/>
                </a:lnTo>
                <a:lnTo>
                  <a:pt x="39380" y="4246521"/>
                </a:lnTo>
                <a:lnTo>
                  <a:pt x="39380" y="4195086"/>
                </a:lnTo>
                <a:lnTo>
                  <a:pt x="32999" y="4191181"/>
                </a:lnTo>
                <a:lnTo>
                  <a:pt x="32999" y="4139746"/>
                </a:lnTo>
                <a:lnTo>
                  <a:pt x="39571" y="4135745"/>
                </a:lnTo>
                <a:cubicBezTo>
                  <a:pt x="39571" y="4134412"/>
                  <a:pt x="39571" y="4133269"/>
                  <a:pt x="39571" y="4132221"/>
                </a:cubicBezTo>
                <a:lnTo>
                  <a:pt x="33379" y="4128220"/>
                </a:lnTo>
                <a:cubicBezTo>
                  <a:pt x="33142" y="4123363"/>
                  <a:pt x="33399" y="4118410"/>
                  <a:pt x="34142" y="4113552"/>
                </a:cubicBezTo>
                <a:cubicBezTo>
                  <a:pt x="43667" y="4110409"/>
                  <a:pt x="43667" y="4090882"/>
                  <a:pt x="33475" y="4088120"/>
                </a:cubicBezTo>
                <a:cubicBezTo>
                  <a:pt x="35666" y="4077738"/>
                  <a:pt x="27569" y="4059545"/>
                  <a:pt x="39857" y="4054973"/>
                </a:cubicBezTo>
                <a:lnTo>
                  <a:pt x="39857" y="4022017"/>
                </a:lnTo>
                <a:lnTo>
                  <a:pt x="46524" y="4018016"/>
                </a:lnTo>
                <a:lnTo>
                  <a:pt x="46524" y="3973916"/>
                </a:lnTo>
                <a:lnTo>
                  <a:pt x="40238" y="3970105"/>
                </a:lnTo>
                <a:lnTo>
                  <a:pt x="40238" y="3962866"/>
                </a:lnTo>
                <a:lnTo>
                  <a:pt x="46619" y="3958675"/>
                </a:lnTo>
                <a:cubicBezTo>
                  <a:pt x="47382" y="3927910"/>
                  <a:pt x="45096" y="3896573"/>
                  <a:pt x="47477" y="3866473"/>
                </a:cubicBezTo>
                <a:lnTo>
                  <a:pt x="52144" y="3863901"/>
                </a:lnTo>
                <a:cubicBezTo>
                  <a:pt x="53678" y="3846309"/>
                  <a:pt x="53678" y="3828621"/>
                  <a:pt x="52144" y="3811038"/>
                </a:cubicBezTo>
                <a:lnTo>
                  <a:pt x="47477" y="3808371"/>
                </a:lnTo>
                <a:cubicBezTo>
                  <a:pt x="45562" y="3784644"/>
                  <a:pt x="45876" y="3760794"/>
                  <a:pt x="48429" y="3737124"/>
                </a:cubicBezTo>
                <a:lnTo>
                  <a:pt x="53192" y="3734457"/>
                </a:lnTo>
                <a:lnTo>
                  <a:pt x="53192" y="3723313"/>
                </a:lnTo>
                <a:lnTo>
                  <a:pt x="46810" y="3719503"/>
                </a:lnTo>
                <a:lnTo>
                  <a:pt x="46810" y="3715979"/>
                </a:lnTo>
                <a:lnTo>
                  <a:pt x="53096" y="3712073"/>
                </a:lnTo>
                <a:lnTo>
                  <a:pt x="53096" y="3657019"/>
                </a:lnTo>
                <a:lnTo>
                  <a:pt x="46810" y="3652828"/>
                </a:lnTo>
                <a:cubicBezTo>
                  <a:pt x="47572" y="3623300"/>
                  <a:pt x="45286" y="3593201"/>
                  <a:pt x="47667" y="3564341"/>
                </a:cubicBezTo>
                <a:cubicBezTo>
                  <a:pt x="55764" y="3559387"/>
                  <a:pt x="55764" y="3559197"/>
                  <a:pt x="47667" y="3554149"/>
                </a:cubicBezTo>
                <a:cubicBezTo>
                  <a:pt x="41190" y="3527098"/>
                  <a:pt x="57192" y="3485950"/>
                  <a:pt x="40619" y="3465376"/>
                </a:cubicBezTo>
                <a:lnTo>
                  <a:pt x="40619" y="3388033"/>
                </a:lnTo>
                <a:lnTo>
                  <a:pt x="46905" y="3384127"/>
                </a:lnTo>
                <a:lnTo>
                  <a:pt x="46905" y="3380603"/>
                </a:lnTo>
                <a:cubicBezTo>
                  <a:pt x="37380" y="3376127"/>
                  <a:pt x="39476" y="3373745"/>
                  <a:pt x="46905" y="3368792"/>
                </a:cubicBezTo>
                <a:cubicBezTo>
                  <a:pt x="47239" y="3365153"/>
                  <a:pt x="46943" y="3361477"/>
                  <a:pt x="46048" y="3357934"/>
                </a:cubicBezTo>
                <a:cubicBezTo>
                  <a:pt x="27569" y="3342122"/>
                  <a:pt x="53192" y="3286115"/>
                  <a:pt x="34428" y="3270399"/>
                </a:cubicBezTo>
                <a:cubicBezTo>
                  <a:pt x="34428" y="3269256"/>
                  <a:pt x="34428" y="3268017"/>
                  <a:pt x="33666" y="3266684"/>
                </a:cubicBezTo>
                <a:lnTo>
                  <a:pt x="40142" y="3262588"/>
                </a:lnTo>
                <a:lnTo>
                  <a:pt x="40142" y="3137620"/>
                </a:lnTo>
                <a:lnTo>
                  <a:pt x="46905" y="3133525"/>
                </a:lnTo>
                <a:lnTo>
                  <a:pt x="46905" y="3041609"/>
                </a:lnTo>
                <a:lnTo>
                  <a:pt x="53287" y="3037703"/>
                </a:lnTo>
                <a:lnTo>
                  <a:pt x="53287" y="3026844"/>
                </a:lnTo>
                <a:lnTo>
                  <a:pt x="47286" y="3022939"/>
                </a:lnTo>
                <a:lnTo>
                  <a:pt x="47286" y="3015224"/>
                </a:lnTo>
                <a:cubicBezTo>
                  <a:pt x="56811" y="3013129"/>
                  <a:pt x="56811" y="2984935"/>
                  <a:pt x="47286" y="2982649"/>
                </a:cubicBezTo>
                <a:cubicBezTo>
                  <a:pt x="40523" y="2950835"/>
                  <a:pt x="57287" y="2904544"/>
                  <a:pt x="40238" y="2879207"/>
                </a:cubicBezTo>
                <a:lnTo>
                  <a:pt x="46619" y="2875302"/>
                </a:lnTo>
                <a:lnTo>
                  <a:pt x="46619" y="2842250"/>
                </a:lnTo>
                <a:cubicBezTo>
                  <a:pt x="37094" y="2838154"/>
                  <a:pt x="38619" y="2835297"/>
                  <a:pt x="46143" y="2831201"/>
                </a:cubicBezTo>
                <a:lnTo>
                  <a:pt x="46143" y="2823581"/>
                </a:lnTo>
                <a:lnTo>
                  <a:pt x="41095" y="2820724"/>
                </a:lnTo>
                <a:cubicBezTo>
                  <a:pt x="39180" y="2816818"/>
                  <a:pt x="39180" y="2812246"/>
                  <a:pt x="41095" y="2808341"/>
                </a:cubicBezTo>
                <a:lnTo>
                  <a:pt x="46429" y="2805388"/>
                </a:lnTo>
                <a:cubicBezTo>
                  <a:pt x="40619" y="2733284"/>
                  <a:pt x="57669" y="2646321"/>
                  <a:pt x="40047" y="2580694"/>
                </a:cubicBezTo>
                <a:lnTo>
                  <a:pt x="46429" y="2576788"/>
                </a:lnTo>
                <a:lnTo>
                  <a:pt x="46429" y="2499541"/>
                </a:lnTo>
                <a:lnTo>
                  <a:pt x="52811" y="2495731"/>
                </a:lnTo>
                <a:lnTo>
                  <a:pt x="52811" y="2473728"/>
                </a:lnTo>
                <a:lnTo>
                  <a:pt x="46048" y="2469442"/>
                </a:lnTo>
                <a:lnTo>
                  <a:pt x="46048" y="2440295"/>
                </a:lnTo>
                <a:cubicBezTo>
                  <a:pt x="36523" y="2438581"/>
                  <a:pt x="36523" y="2413435"/>
                  <a:pt x="46048" y="2411720"/>
                </a:cubicBezTo>
                <a:cubicBezTo>
                  <a:pt x="46048" y="2410577"/>
                  <a:pt x="46048" y="2409434"/>
                  <a:pt x="46810" y="2408005"/>
                </a:cubicBezTo>
                <a:lnTo>
                  <a:pt x="40428" y="2403910"/>
                </a:lnTo>
                <a:lnTo>
                  <a:pt x="40428" y="2323233"/>
                </a:lnTo>
                <a:lnTo>
                  <a:pt x="33761" y="2319232"/>
                </a:lnTo>
                <a:lnTo>
                  <a:pt x="40047" y="2315423"/>
                </a:lnTo>
                <a:lnTo>
                  <a:pt x="40047" y="2260273"/>
                </a:lnTo>
                <a:lnTo>
                  <a:pt x="34046" y="2256463"/>
                </a:lnTo>
                <a:lnTo>
                  <a:pt x="34046" y="2230555"/>
                </a:lnTo>
                <a:lnTo>
                  <a:pt x="39380" y="2227602"/>
                </a:lnTo>
                <a:cubicBezTo>
                  <a:pt x="42714" y="2199503"/>
                  <a:pt x="37666" y="2169880"/>
                  <a:pt x="41095" y="2141877"/>
                </a:cubicBezTo>
                <a:lnTo>
                  <a:pt x="46048" y="2139115"/>
                </a:lnTo>
                <a:cubicBezTo>
                  <a:pt x="52525" y="2114445"/>
                  <a:pt x="36523" y="2075964"/>
                  <a:pt x="53192" y="2057676"/>
                </a:cubicBezTo>
                <a:lnTo>
                  <a:pt x="53192" y="1991001"/>
                </a:lnTo>
                <a:lnTo>
                  <a:pt x="46810" y="1987191"/>
                </a:lnTo>
                <a:lnTo>
                  <a:pt x="46810" y="1972617"/>
                </a:lnTo>
                <a:lnTo>
                  <a:pt x="53192" y="1968808"/>
                </a:lnTo>
                <a:lnTo>
                  <a:pt x="53192" y="1954139"/>
                </a:lnTo>
                <a:lnTo>
                  <a:pt x="46810" y="1950043"/>
                </a:lnTo>
                <a:cubicBezTo>
                  <a:pt x="46334" y="1943871"/>
                  <a:pt x="46591" y="1937670"/>
                  <a:pt x="47572" y="1931565"/>
                </a:cubicBezTo>
                <a:lnTo>
                  <a:pt x="52239" y="1928898"/>
                </a:lnTo>
                <a:cubicBezTo>
                  <a:pt x="53192" y="1904038"/>
                  <a:pt x="57383" y="1900323"/>
                  <a:pt x="47572" y="1895561"/>
                </a:cubicBezTo>
                <a:lnTo>
                  <a:pt x="46715" y="1891846"/>
                </a:lnTo>
                <a:lnTo>
                  <a:pt x="53192" y="1887750"/>
                </a:lnTo>
                <a:lnTo>
                  <a:pt x="53192" y="1854889"/>
                </a:lnTo>
                <a:lnTo>
                  <a:pt x="59955" y="1850888"/>
                </a:lnTo>
                <a:lnTo>
                  <a:pt x="59955" y="1847269"/>
                </a:lnTo>
                <a:lnTo>
                  <a:pt x="53192" y="1843173"/>
                </a:lnTo>
                <a:lnTo>
                  <a:pt x="53192" y="1769926"/>
                </a:lnTo>
                <a:lnTo>
                  <a:pt x="47191" y="1766020"/>
                </a:lnTo>
                <a:lnTo>
                  <a:pt x="47191" y="1732778"/>
                </a:lnTo>
                <a:lnTo>
                  <a:pt x="53382" y="1729349"/>
                </a:lnTo>
                <a:cubicBezTo>
                  <a:pt x="51477" y="1719824"/>
                  <a:pt x="58907" y="1704013"/>
                  <a:pt x="46810" y="1699822"/>
                </a:cubicBezTo>
                <a:cubicBezTo>
                  <a:pt x="46810" y="1692964"/>
                  <a:pt x="43953" y="1683915"/>
                  <a:pt x="53192" y="1681533"/>
                </a:cubicBezTo>
                <a:lnTo>
                  <a:pt x="53192" y="1674104"/>
                </a:lnTo>
                <a:lnTo>
                  <a:pt x="46810" y="1670294"/>
                </a:lnTo>
                <a:lnTo>
                  <a:pt x="46810" y="1593046"/>
                </a:lnTo>
                <a:lnTo>
                  <a:pt x="53192" y="1589236"/>
                </a:lnTo>
                <a:lnTo>
                  <a:pt x="53192" y="1581902"/>
                </a:lnTo>
                <a:lnTo>
                  <a:pt x="47191" y="1578092"/>
                </a:lnTo>
                <a:lnTo>
                  <a:pt x="47191" y="1530467"/>
                </a:lnTo>
                <a:cubicBezTo>
                  <a:pt x="64336" y="1518847"/>
                  <a:pt x="44047" y="1484080"/>
                  <a:pt x="56716" y="1469888"/>
                </a:cubicBezTo>
                <a:cubicBezTo>
                  <a:pt x="59764" y="1469888"/>
                  <a:pt x="63383" y="1470460"/>
                  <a:pt x="66241" y="1467698"/>
                </a:cubicBezTo>
                <a:cubicBezTo>
                  <a:pt x="67194" y="1453696"/>
                  <a:pt x="66241" y="1457601"/>
                  <a:pt x="53382" y="1453505"/>
                </a:cubicBezTo>
                <a:cubicBezTo>
                  <a:pt x="50620" y="1445980"/>
                  <a:pt x="62907" y="1449219"/>
                  <a:pt x="66146" y="1445790"/>
                </a:cubicBezTo>
                <a:lnTo>
                  <a:pt x="66146" y="1438551"/>
                </a:lnTo>
                <a:cubicBezTo>
                  <a:pt x="62526" y="1436169"/>
                  <a:pt x="55764" y="1437408"/>
                  <a:pt x="53287" y="1434741"/>
                </a:cubicBezTo>
                <a:lnTo>
                  <a:pt x="53287" y="1427597"/>
                </a:lnTo>
                <a:lnTo>
                  <a:pt x="59192" y="1423692"/>
                </a:lnTo>
                <a:lnTo>
                  <a:pt x="59192" y="1416262"/>
                </a:lnTo>
                <a:cubicBezTo>
                  <a:pt x="50715" y="1411024"/>
                  <a:pt x="50715" y="1410833"/>
                  <a:pt x="59192" y="1405594"/>
                </a:cubicBezTo>
                <a:lnTo>
                  <a:pt x="59192" y="1398165"/>
                </a:lnTo>
                <a:lnTo>
                  <a:pt x="53096" y="1394260"/>
                </a:lnTo>
                <a:lnTo>
                  <a:pt x="53096" y="1310249"/>
                </a:lnTo>
                <a:lnTo>
                  <a:pt x="46429" y="1306249"/>
                </a:lnTo>
                <a:lnTo>
                  <a:pt x="46429" y="1162136"/>
                </a:lnTo>
                <a:cubicBezTo>
                  <a:pt x="55954" y="1157658"/>
                  <a:pt x="53954" y="1155373"/>
                  <a:pt x="46429" y="1150325"/>
                </a:cubicBezTo>
                <a:cubicBezTo>
                  <a:pt x="46429" y="1146800"/>
                  <a:pt x="45476" y="1142704"/>
                  <a:pt x="47286" y="1139466"/>
                </a:cubicBezTo>
                <a:lnTo>
                  <a:pt x="52144" y="1136799"/>
                </a:lnTo>
                <a:cubicBezTo>
                  <a:pt x="55478" y="1113558"/>
                  <a:pt x="50430" y="1089174"/>
                  <a:pt x="53858" y="1065743"/>
                </a:cubicBezTo>
                <a:lnTo>
                  <a:pt x="59573" y="1062599"/>
                </a:lnTo>
                <a:cubicBezTo>
                  <a:pt x="59573" y="1055646"/>
                  <a:pt x="62241" y="1046693"/>
                  <a:pt x="53096" y="1044216"/>
                </a:cubicBezTo>
                <a:lnTo>
                  <a:pt x="53096" y="808568"/>
                </a:lnTo>
                <a:lnTo>
                  <a:pt x="46429" y="804567"/>
                </a:lnTo>
                <a:lnTo>
                  <a:pt x="46429" y="801042"/>
                </a:lnTo>
                <a:lnTo>
                  <a:pt x="52811" y="797137"/>
                </a:lnTo>
                <a:lnTo>
                  <a:pt x="52811" y="708840"/>
                </a:lnTo>
                <a:lnTo>
                  <a:pt x="46429" y="704840"/>
                </a:lnTo>
                <a:cubicBezTo>
                  <a:pt x="45286" y="700840"/>
                  <a:pt x="50810" y="699411"/>
                  <a:pt x="53001" y="696839"/>
                </a:cubicBezTo>
                <a:cubicBezTo>
                  <a:pt x="53001" y="691315"/>
                  <a:pt x="53858" y="685314"/>
                  <a:pt x="47191" y="683409"/>
                </a:cubicBezTo>
                <a:cubicBezTo>
                  <a:pt x="45419" y="663368"/>
                  <a:pt x="45676" y="643204"/>
                  <a:pt x="47953" y="623211"/>
                </a:cubicBezTo>
                <a:lnTo>
                  <a:pt x="52811" y="620449"/>
                </a:lnTo>
                <a:lnTo>
                  <a:pt x="52811" y="539391"/>
                </a:lnTo>
                <a:lnTo>
                  <a:pt x="46429" y="535581"/>
                </a:lnTo>
                <a:lnTo>
                  <a:pt x="46429" y="517293"/>
                </a:lnTo>
                <a:lnTo>
                  <a:pt x="52620" y="513483"/>
                </a:lnTo>
                <a:lnTo>
                  <a:pt x="46810" y="509673"/>
                </a:lnTo>
                <a:lnTo>
                  <a:pt x="46810" y="380895"/>
                </a:lnTo>
                <a:lnTo>
                  <a:pt x="53192" y="376513"/>
                </a:lnTo>
                <a:cubicBezTo>
                  <a:pt x="53192" y="373846"/>
                  <a:pt x="53192" y="371465"/>
                  <a:pt x="52525" y="369560"/>
                </a:cubicBezTo>
                <a:lnTo>
                  <a:pt x="46429" y="366131"/>
                </a:lnTo>
                <a:cubicBezTo>
                  <a:pt x="41476" y="329269"/>
                  <a:pt x="56526" y="278692"/>
                  <a:pt x="40238" y="248402"/>
                </a:cubicBezTo>
                <a:cubicBezTo>
                  <a:pt x="40238" y="247164"/>
                  <a:pt x="40238" y="246021"/>
                  <a:pt x="40238" y="244687"/>
                </a:cubicBezTo>
                <a:lnTo>
                  <a:pt x="46810" y="240687"/>
                </a:lnTo>
                <a:lnTo>
                  <a:pt x="46810" y="222399"/>
                </a:lnTo>
                <a:lnTo>
                  <a:pt x="40238" y="218494"/>
                </a:lnTo>
                <a:cubicBezTo>
                  <a:pt x="40238" y="182775"/>
                  <a:pt x="41000" y="147151"/>
                  <a:pt x="40238" y="111623"/>
                </a:cubicBezTo>
                <a:cubicBezTo>
                  <a:pt x="33475" y="107527"/>
                  <a:pt x="23474" y="111623"/>
                  <a:pt x="15949" y="108956"/>
                </a:cubicBezTo>
                <a:cubicBezTo>
                  <a:pt x="13806" y="105165"/>
                  <a:pt x="13530" y="100603"/>
                  <a:pt x="15187" y="96574"/>
                </a:cubicBezTo>
                <a:lnTo>
                  <a:pt x="40714" y="82382"/>
                </a:lnTo>
                <a:lnTo>
                  <a:pt x="40714" y="-581"/>
                </a:lnTo>
                <a:lnTo>
                  <a:pt x="612214" y="-581"/>
                </a:lnTo>
                <a:lnTo>
                  <a:pt x="612214" y="5324"/>
                </a:lnTo>
                <a:lnTo>
                  <a:pt x="618501" y="9229"/>
                </a:lnTo>
                <a:cubicBezTo>
                  <a:pt x="605451" y="15707"/>
                  <a:pt x="614881" y="37233"/>
                  <a:pt x="612214" y="49616"/>
                </a:cubicBezTo>
                <a:lnTo>
                  <a:pt x="617453" y="52568"/>
                </a:lnTo>
                <a:cubicBezTo>
                  <a:pt x="620691" y="64475"/>
                  <a:pt x="617453" y="78191"/>
                  <a:pt x="618786" y="90668"/>
                </a:cubicBezTo>
                <a:cubicBezTo>
                  <a:pt x="604689" y="98860"/>
                  <a:pt x="615262" y="122958"/>
                  <a:pt x="612214" y="137531"/>
                </a:cubicBezTo>
                <a:cubicBezTo>
                  <a:pt x="613262" y="140103"/>
                  <a:pt x="615834" y="140293"/>
                  <a:pt x="618691" y="142198"/>
                </a:cubicBezTo>
                <a:cubicBezTo>
                  <a:pt x="618691" y="173821"/>
                  <a:pt x="618691" y="206492"/>
                  <a:pt x="618691" y="238020"/>
                </a:cubicBezTo>
                <a:lnTo>
                  <a:pt x="624311" y="241259"/>
                </a:lnTo>
                <a:cubicBezTo>
                  <a:pt x="623549" y="255641"/>
                  <a:pt x="631931" y="280978"/>
                  <a:pt x="618977" y="289455"/>
                </a:cubicBezTo>
                <a:lnTo>
                  <a:pt x="618977" y="300885"/>
                </a:lnTo>
                <a:cubicBezTo>
                  <a:pt x="621930" y="303647"/>
                  <a:pt x="631264" y="305362"/>
                  <a:pt x="631835" y="310410"/>
                </a:cubicBezTo>
                <a:cubicBezTo>
                  <a:pt x="620120" y="309362"/>
                  <a:pt x="627168" y="326602"/>
                  <a:pt x="625072" y="333841"/>
                </a:cubicBezTo>
                <a:lnTo>
                  <a:pt x="631550" y="338032"/>
                </a:lnTo>
                <a:lnTo>
                  <a:pt x="631550" y="360035"/>
                </a:lnTo>
                <a:lnTo>
                  <a:pt x="625359" y="363845"/>
                </a:lnTo>
                <a:lnTo>
                  <a:pt x="625359" y="367369"/>
                </a:lnTo>
                <a:lnTo>
                  <a:pt x="631740" y="371274"/>
                </a:lnTo>
                <a:lnTo>
                  <a:pt x="631740" y="376799"/>
                </a:lnTo>
                <a:lnTo>
                  <a:pt x="625454" y="380609"/>
                </a:lnTo>
                <a:lnTo>
                  <a:pt x="625454" y="402802"/>
                </a:lnTo>
                <a:cubicBezTo>
                  <a:pt x="642980" y="409184"/>
                  <a:pt x="615929" y="415185"/>
                  <a:pt x="631169" y="420709"/>
                </a:cubicBezTo>
                <a:cubicBezTo>
                  <a:pt x="631883" y="423119"/>
                  <a:pt x="632102" y="425643"/>
                  <a:pt x="631835" y="428139"/>
                </a:cubicBezTo>
                <a:lnTo>
                  <a:pt x="625359" y="432235"/>
                </a:lnTo>
                <a:lnTo>
                  <a:pt x="625359" y="461476"/>
                </a:lnTo>
                <a:lnTo>
                  <a:pt x="631550" y="465381"/>
                </a:lnTo>
                <a:lnTo>
                  <a:pt x="625454" y="469096"/>
                </a:lnTo>
                <a:cubicBezTo>
                  <a:pt x="624025" y="474621"/>
                  <a:pt x="636312" y="476812"/>
                  <a:pt x="630883" y="484241"/>
                </a:cubicBezTo>
                <a:cubicBezTo>
                  <a:pt x="623073" y="486432"/>
                  <a:pt x="620405" y="508720"/>
                  <a:pt x="632312" y="507672"/>
                </a:cubicBezTo>
                <a:cubicBezTo>
                  <a:pt x="649457" y="550250"/>
                  <a:pt x="632312" y="619782"/>
                  <a:pt x="638408" y="671312"/>
                </a:cubicBezTo>
                <a:lnTo>
                  <a:pt x="632026" y="675408"/>
                </a:lnTo>
                <a:lnTo>
                  <a:pt x="632026" y="686362"/>
                </a:lnTo>
                <a:lnTo>
                  <a:pt x="638408" y="690172"/>
                </a:lnTo>
                <a:lnTo>
                  <a:pt x="638408" y="693696"/>
                </a:lnTo>
                <a:lnTo>
                  <a:pt x="632026" y="697506"/>
                </a:lnTo>
                <a:lnTo>
                  <a:pt x="632026" y="704935"/>
                </a:lnTo>
                <a:cubicBezTo>
                  <a:pt x="649362" y="753417"/>
                  <a:pt x="632883" y="823045"/>
                  <a:pt x="638408" y="878005"/>
                </a:cubicBezTo>
                <a:cubicBezTo>
                  <a:pt x="619358" y="925630"/>
                  <a:pt x="639075" y="997543"/>
                  <a:pt x="630979" y="1051740"/>
                </a:cubicBezTo>
                <a:cubicBezTo>
                  <a:pt x="622882" y="1056598"/>
                  <a:pt x="622882" y="1056884"/>
                  <a:pt x="630979" y="1061932"/>
                </a:cubicBezTo>
                <a:cubicBezTo>
                  <a:pt x="631692" y="1064342"/>
                  <a:pt x="631912" y="1066866"/>
                  <a:pt x="631645" y="1069362"/>
                </a:cubicBezTo>
                <a:lnTo>
                  <a:pt x="625168" y="1073362"/>
                </a:lnTo>
                <a:lnTo>
                  <a:pt x="625168" y="1084316"/>
                </a:lnTo>
                <a:lnTo>
                  <a:pt x="631550" y="1088126"/>
                </a:lnTo>
                <a:lnTo>
                  <a:pt x="631550" y="1091841"/>
                </a:lnTo>
                <a:cubicBezTo>
                  <a:pt x="624120" y="1097366"/>
                  <a:pt x="616976" y="1088888"/>
                  <a:pt x="608976" y="1089936"/>
                </a:cubicBezTo>
                <a:lnTo>
                  <a:pt x="595450" y="1097175"/>
                </a:lnTo>
                <a:lnTo>
                  <a:pt x="588782" y="1093936"/>
                </a:lnTo>
                <a:lnTo>
                  <a:pt x="579257" y="1098985"/>
                </a:lnTo>
                <a:lnTo>
                  <a:pt x="579257" y="1106509"/>
                </a:lnTo>
                <a:cubicBezTo>
                  <a:pt x="591830" y="1111367"/>
                  <a:pt x="590783" y="1118225"/>
                  <a:pt x="602689" y="1123083"/>
                </a:cubicBezTo>
                <a:lnTo>
                  <a:pt x="609166" y="1123083"/>
                </a:lnTo>
                <a:cubicBezTo>
                  <a:pt x="611929" y="1127274"/>
                  <a:pt x="620882" y="1125464"/>
                  <a:pt x="625263" y="1128512"/>
                </a:cubicBezTo>
                <a:cubicBezTo>
                  <a:pt x="624596" y="1132322"/>
                  <a:pt x="627930" y="1142228"/>
                  <a:pt x="620882" y="1140704"/>
                </a:cubicBezTo>
                <a:cubicBezTo>
                  <a:pt x="618024" y="1140133"/>
                  <a:pt x="618596" y="1137847"/>
                  <a:pt x="618691" y="1135846"/>
                </a:cubicBezTo>
                <a:cubicBezTo>
                  <a:pt x="609166" y="1128607"/>
                  <a:pt x="600498" y="1130512"/>
                  <a:pt x="588497" y="1130417"/>
                </a:cubicBezTo>
                <a:lnTo>
                  <a:pt x="573733" y="1139942"/>
                </a:lnTo>
                <a:cubicBezTo>
                  <a:pt x="577162" y="1143086"/>
                  <a:pt x="583258" y="1145371"/>
                  <a:pt x="588401" y="1148896"/>
                </a:cubicBezTo>
                <a:cubicBezTo>
                  <a:pt x="596679" y="1143857"/>
                  <a:pt x="607080" y="1143857"/>
                  <a:pt x="615357" y="1148896"/>
                </a:cubicBezTo>
                <a:lnTo>
                  <a:pt x="622120" y="1145467"/>
                </a:lnTo>
                <a:cubicBezTo>
                  <a:pt x="626121" y="1148610"/>
                  <a:pt x="628216" y="1181471"/>
                  <a:pt x="621358" y="1181662"/>
                </a:cubicBezTo>
                <a:cubicBezTo>
                  <a:pt x="613414" y="1178175"/>
                  <a:pt x="605013" y="1175871"/>
                  <a:pt x="596403" y="1174804"/>
                </a:cubicBezTo>
                <a:cubicBezTo>
                  <a:pt x="592592" y="1176375"/>
                  <a:pt x="589030" y="1178490"/>
                  <a:pt x="585830" y="1181090"/>
                </a:cubicBezTo>
                <a:cubicBezTo>
                  <a:pt x="593640" y="1197283"/>
                  <a:pt x="618596" y="1193187"/>
                  <a:pt x="631835" y="1202902"/>
                </a:cubicBezTo>
                <a:cubicBezTo>
                  <a:pt x="631835" y="1204045"/>
                  <a:pt x="631835" y="1205283"/>
                  <a:pt x="631169" y="1206426"/>
                </a:cubicBezTo>
                <a:cubicBezTo>
                  <a:pt x="615547" y="1218333"/>
                  <a:pt x="594974" y="1210713"/>
                  <a:pt x="579067" y="1220905"/>
                </a:cubicBezTo>
                <a:cubicBezTo>
                  <a:pt x="583067" y="1224715"/>
                  <a:pt x="612023" y="1229001"/>
                  <a:pt x="592879" y="1233763"/>
                </a:cubicBezTo>
                <a:cubicBezTo>
                  <a:pt x="587449" y="1233763"/>
                  <a:pt x="584591" y="1236144"/>
                  <a:pt x="585830" y="1238240"/>
                </a:cubicBezTo>
                <a:cubicBezTo>
                  <a:pt x="593069" y="1242431"/>
                  <a:pt x="590973" y="1247289"/>
                  <a:pt x="598403" y="1250051"/>
                </a:cubicBezTo>
                <a:cubicBezTo>
                  <a:pt x="596688" y="1253766"/>
                  <a:pt x="588306" y="1250813"/>
                  <a:pt x="585925" y="1253957"/>
                </a:cubicBezTo>
                <a:lnTo>
                  <a:pt x="598689" y="1261577"/>
                </a:lnTo>
                <a:cubicBezTo>
                  <a:pt x="590687" y="1266434"/>
                  <a:pt x="590687" y="1266434"/>
                  <a:pt x="595736" y="1271102"/>
                </a:cubicBezTo>
                <a:cubicBezTo>
                  <a:pt x="605261" y="1270625"/>
                  <a:pt x="614786" y="1273007"/>
                  <a:pt x="622215" y="1267482"/>
                </a:cubicBezTo>
                <a:cubicBezTo>
                  <a:pt x="625120" y="1268577"/>
                  <a:pt x="626587" y="1271825"/>
                  <a:pt x="625492" y="1274721"/>
                </a:cubicBezTo>
                <a:cubicBezTo>
                  <a:pt x="624720" y="1276759"/>
                  <a:pt x="622853" y="1278159"/>
                  <a:pt x="620691" y="1278341"/>
                </a:cubicBezTo>
                <a:cubicBezTo>
                  <a:pt x="613090" y="1277778"/>
                  <a:pt x="605509" y="1279684"/>
                  <a:pt x="599069" y="1283769"/>
                </a:cubicBezTo>
                <a:lnTo>
                  <a:pt x="599069" y="1291390"/>
                </a:lnTo>
                <a:cubicBezTo>
                  <a:pt x="606404" y="1296057"/>
                  <a:pt x="635170" y="1287866"/>
                  <a:pt x="622215" y="1304153"/>
                </a:cubicBezTo>
                <a:lnTo>
                  <a:pt x="608594" y="1297009"/>
                </a:lnTo>
                <a:lnTo>
                  <a:pt x="579257" y="1313393"/>
                </a:lnTo>
                <a:cubicBezTo>
                  <a:pt x="588116" y="1318822"/>
                  <a:pt x="588116" y="1319107"/>
                  <a:pt x="579257" y="1324251"/>
                </a:cubicBezTo>
                <a:cubicBezTo>
                  <a:pt x="585792" y="1326184"/>
                  <a:pt x="592164" y="1328642"/>
                  <a:pt x="598307" y="1331585"/>
                </a:cubicBezTo>
                <a:lnTo>
                  <a:pt x="598307" y="1339205"/>
                </a:lnTo>
                <a:lnTo>
                  <a:pt x="591354" y="1343587"/>
                </a:lnTo>
                <a:lnTo>
                  <a:pt x="594212" y="1348349"/>
                </a:lnTo>
                <a:lnTo>
                  <a:pt x="601927" y="1348349"/>
                </a:lnTo>
                <a:cubicBezTo>
                  <a:pt x="606785" y="1351493"/>
                  <a:pt x="611452" y="1354635"/>
                  <a:pt x="617262" y="1357874"/>
                </a:cubicBezTo>
                <a:cubicBezTo>
                  <a:pt x="614595" y="1361113"/>
                  <a:pt x="608404" y="1358732"/>
                  <a:pt x="596497" y="1360446"/>
                </a:cubicBezTo>
                <a:cubicBezTo>
                  <a:pt x="598212" y="1360446"/>
                  <a:pt x="596497" y="1363208"/>
                  <a:pt x="591640" y="1365018"/>
                </a:cubicBezTo>
                <a:cubicBezTo>
                  <a:pt x="599641" y="1366732"/>
                  <a:pt x="596403" y="1371781"/>
                  <a:pt x="601641" y="1374067"/>
                </a:cubicBezTo>
                <a:cubicBezTo>
                  <a:pt x="608937" y="1373409"/>
                  <a:pt x="616281" y="1373828"/>
                  <a:pt x="623453" y="1375305"/>
                </a:cubicBezTo>
                <a:cubicBezTo>
                  <a:pt x="633645" y="1392926"/>
                  <a:pt x="590211" y="1380924"/>
                  <a:pt x="591830" y="1394355"/>
                </a:cubicBezTo>
                <a:cubicBezTo>
                  <a:pt x="599736" y="1400165"/>
                  <a:pt x="617357" y="1398069"/>
                  <a:pt x="624692" y="1405308"/>
                </a:cubicBezTo>
                <a:cubicBezTo>
                  <a:pt x="626216" y="1410928"/>
                  <a:pt x="619358" y="1410738"/>
                  <a:pt x="615167" y="1410738"/>
                </a:cubicBezTo>
                <a:cubicBezTo>
                  <a:pt x="607071" y="1413214"/>
                  <a:pt x="621739" y="1417119"/>
                  <a:pt x="624692" y="1419596"/>
                </a:cubicBezTo>
                <a:cubicBezTo>
                  <a:pt x="614500" y="1424073"/>
                  <a:pt x="600784" y="1419596"/>
                  <a:pt x="592497" y="1426930"/>
                </a:cubicBezTo>
                <a:lnTo>
                  <a:pt x="592497" y="1434646"/>
                </a:lnTo>
                <a:lnTo>
                  <a:pt x="604023" y="1441218"/>
                </a:lnTo>
                <a:cubicBezTo>
                  <a:pt x="605928" y="1444647"/>
                  <a:pt x="607166" y="1448742"/>
                  <a:pt x="615357" y="1447504"/>
                </a:cubicBezTo>
                <a:cubicBezTo>
                  <a:pt x="627835" y="1457982"/>
                  <a:pt x="596307" y="1452743"/>
                  <a:pt x="592307" y="1460363"/>
                </a:cubicBezTo>
                <a:lnTo>
                  <a:pt x="592307" y="1467792"/>
                </a:lnTo>
                <a:lnTo>
                  <a:pt x="608594" y="1477317"/>
                </a:lnTo>
                <a:lnTo>
                  <a:pt x="615453" y="1473889"/>
                </a:lnTo>
                <a:cubicBezTo>
                  <a:pt x="620405" y="1476556"/>
                  <a:pt x="617453" y="1484652"/>
                  <a:pt x="618882" y="1490177"/>
                </a:cubicBezTo>
                <a:lnTo>
                  <a:pt x="624882" y="1493986"/>
                </a:lnTo>
                <a:cubicBezTo>
                  <a:pt x="619548" y="1499225"/>
                  <a:pt x="610595" y="1498463"/>
                  <a:pt x="605832" y="1501797"/>
                </a:cubicBezTo>
                <a:cubicBezTo>
                  <a:pt x="604594" y="1508940"/>
                  <a:pt x="619262" y="1506083"/>
                  <a:pt x="624882" y="1512179"/>
                </a:cubicBezTo>
                <a:cubicBezTo>
                  <a:pt x="629073" y="1521704"/>
                  <a:pt x="615357" y="1520847"/>
                  <a:pt x="620691" y="1528086"/>
                </a:cubicBezTo>
                <a:lnTo>
                  <a:pt x="625168" y="1530943"/>
                </a:lnTo>
                <a:lnTo>
                  <a:pt x="625168" y="1541897"/>
                </a:lnTo>
                <a:lnTo>
                  <a:pt x="618786" y="1545707"/>
                </a:lnTo>
                <a:lnTo>
                  <a:pt x="618786" y="1578664"/>
                </a:lnTo>
                <a:lnTo>
                  <a:pt x="624978" y="1582569"/>
                </a:lnTo>
                <a:lnTo>
                  <a:pt x="619167" y="1586283"/>
                </a:lnTo>
                <a:lnTo>
                  <a:pt x="619167" y="1593809"/>
                </a:lnTo>
                <a:cubicBezTo>
                  <a:pt x="626882" y="1596951"/>
                  <a:pt x="624025" y="1601048"/>
                  <a:pt x="631455" y="1604857"/>
                </a:cubicBezTo>
                <a:lnTo>
                  <a:pt x="631455" y="1611334"/>
                </a:lnTo>
                <a:lnTo>
                  <a:pt x="638312" y="1615716"/>
                </a:lnTo>
                <a:lnTo>
                  <a:pt x="638312" y="1659817"/>
                </a:lnTo>
                <a:lnTo>
                  <a:pt x="631931" y="1663626"/>
                </a:lnTo>
                <a:lnTo>
                  <a:pt x="631931" y="1689249"/>
                </a:lnTo>
                <a:lnTo>
                  <a:pt x="625168" y="1693344"/>
                </a:lnTo>
                <a:lnTo>
                  <a:pt x="625168" y="1700393"/>
                </a:lnTo>
                <a:lnTo>
                  <a:pt x="618977" y="1704298"/>
                </a:lnTo>
                <a:cubicBezTo>
                  <a:pt x="617739" y="1707442"/>
                  <a:pt x="620691" y="1709156"/>
                  <a:pt x="624120" y="1710680"/>
                </a:cubicBezTo>
                <a:cubicBezTo>
                  <a:pt x="624882" y="1712966"/>
                  <a:pt x="620977" y="1713347"/>
                  <a:pt x="619358" y="1715062"/>
                </a:cubicBezTo>
                <a:lnTo>
                  <a:pt x="625072" y="1718872"/>
                </a:lnTo>
                <a:lnTo>
                  <a:pt x="625072" y="1747447"/>
                </a:lnTo>
                <a:lnTo>
                  <a:pt x="631835" y="1751543"/>
                </a:lnTo>
                <a:lnTo>
                  <a:pt x="631835" y="1755162"/>
                </a:lnTo>
                <a:lnTo>
                  <a:pt x="625359" y="1759067"/>
                </a:lnTo>
                <a:cubicBezTo>
                  <a:pt x="625359" y="1760305"/>
                  <a:pt x="625359" y="1761544"/>
                  <a:pt x="625359" y="1762591"/>
                </a:cubicBezTo>
                <a:lnTo>
                  <a:pt x="631359" y="1766402"/>
                </a:lnTo>
                <a:cubicBezTo>
                  <a:pt x="632693" y="1769640"/>
                  <a:pt x="629645" y="1771354"/>
                  <a:pt x="626216" y="1772878"/>
                </a:cubicBezTo>
                <a:cubicBezTo>
                  <a:pt x="625454" y="1775069"/>
                  <a:pt x="629359" y="1775545"/>
                  <a:pt x="631645" y="1777736"/>
                </a:cubicBezTo>
                <a:cubicBezTo>
                  <a:pt x="630597" y="1783356"/>
                  <a:pt x="635741" y="1816408"/>
                  <a:pt x="625072" y="1805358"/>
                </a:cubicBezTo>
                <a:cubicBezTo>
                  <a:pt x="625739" y="1799834"/>
                  <a:pt x="615547" y="1802025"/>
                  <a:pt x="612023" y="1799453"/>
                </a:cubicBezTo>
                <a:lnTo>
                  <a:pt x="618310" y="1795643"/>
                </a:lnTo>
                <a:lnTo>
                  <a:pt x="618310" y="1777355"/>
                </a:lnTo>
                <a:lnTo>
                  <a:pt x="612214" y="1773545"/>
                </a:lnTo>
                <a:lnTo>
                  <a:pt x="612214" y="1766115"/>
                </a:lnTo>
                <a:cubicBezTo>
                  <a:pt x="620501" y="1761258"/>
                  <a:pt x="620405" y="1761258"/>
                  <a:pt x="614976" y="1756590"/>
                </a:cubicBezTo>
                <a:cubicBezTo>
                  <a:pt x="603070" y="1754876"/>
                  <a:pt x="593926" y="1750209"/>
                  <a:pt x="583354" y="1759829"/>
                </a:cubicBezTo>
                <a:cubicBezTo>
                  <a:pt x="556493" y="1759829"/>
                  <a:pt x="532299" y="1754591"/>
                  <a:pt x="502772" y="1756877"/>
                </a:cubicBezTo>
                <a:lnTo>
                  <a:pt x="493247" y="1749351"/>
                </a:lnTo>
                <a:cubicBezTo>
                  <a:pt x="470768" y="1747447"/>
                  <a:pt x="457147" y="1751923"/>
                  <a:pt x="437430" y="1753162"/>
                </a:cubicBezTo>
                <a:cubicBezTo>
                  <a:pt x="433525" y="1755962"/>
                  <a:pt x="428801" y="1757372"/>
                  <a:pt x="424000" y="1757162"/>
                </a:cubicBezTo>
                <a:cubicBezTo>
                  <a:pt x="414856" y="1762487"/>
                  <a:pt x="403331" y="1761334"/>
                  <a:pt x="395425" y="1754305"/>
                </a:cubicBezTo>
                <a:cubicBezTo>
                  <a:pt x="394853" y="1749161"/>
                  <a:pt x="401521" y="1748113"/>
                  <a:pt x="404950" y="1745542"/>
                </a:cubicBezTo>
                <a:cubicBezTo>
                  <a:pt x="431906" y="1736017"/>
                  <a:pt x="462957" y="1727159"/>
                  <a:pt x="490675" y="1741732"/>
                </a:cubicBezTo>
                <a:cubicBezTo>
                  <a:pt x="495628" y="1740589"/>
                  <a:pt x="492961" y="1737540"/>
                  <a:pt x="495437" y="1735826"/>
                </a:cubicBezTo>
                <a:cubicBezTo>
                  <a:pt x="498285" y="1733988"/>
                  <a:pt x="501238" y="1732340"/>
                  <a:pt x="504296" y="1730873"/>
                </a:cubicBezTo>
                <a:cubicBezTo>
                  <a:pt x="525060" y="1734302"/>
                  <a:pt x="552397" y="1759448"/>
                  <a:pt x="569828" y="1738303"/>
                </a:cubicBezTo>
                <a:cubicBezTo>
                  <a:pt x="589449" y="1736969"/>
                  <a:pt x="600403" y="1753638"/>
                  <a:pt x="618691" y="1736588"/>
                </a:cubicBezTo>
                <a:lnTo>
                  <a:pt x="618691" y="1729349"/>
                </a:lnTo>
                <a:cubicBezTo>
                  <a:pt x="606309" y="1724396"/>
                  <a:pt x="618691" y="1708775"/>
                  <a:pt x="595355" y="1720491"/>
                </a:cubicBezTo>
                <a:cubicBezTo>
                  <a:pt x="585353" y="1720491"/>
                  <a:pt x="580877" y="1726016"/>
                  <a:pt x="571733" y="1724111"/>
                </a:cubicBezTo>
                <a:cubicBezTo>
                  <a:pt x="564589" y="1721825"/>
                  <a:pt x="560207" y="1718014"/>
                  <a:pt x="552683" y="1722491"/>
                </a:cubicBezTo>
                <a:cubicBezTo>
                  <a:pt x="527470" y="1723368"/>
                  <a:pt x="502238" y="1721482"/>
                  <a:pt x="477435" y="1716871"/>
                </a:cubicBezTo>
                <a:cubicBezTo>
                  <a:pt x="471006" y="1720253"/>
                  <a:pt x="463643" y="1721425"/>
                  <a:pt x="456480" y="1720205"/>
                </a:cubicBezTo>
                <a:cubicBezTo>
                  <a:pt x="455623" y="1718586"/>
                  <a:pt x="454861" y="1716871"/>
                  <a:pt x="453622" y="1714586"/>
                </a:cubicBezTo>
                <a:cubicBezTo>
                  <a:pt x="452385" y="1712300"/>
                  <a:pt x="446955" y="1712204"/>
                  <a:pt x="447908" y="1709347"/>
                </a:cubicBezTo>
                <a:cubicBezTo>
                  <a:pt x="457433" y="1709347"/>
                  <a:pt x="468101" y="1710490"/>
                  <a:pt x="474578" y="1702489"/>
                </a:cubicBezTo>
                <a:lnTo>
                  <a:pt x="471720" y="1698298"/>
                </a:lnTo>
                <a:lnTo>
                  <a:pt x="463720" y="1698298"/>
                </a:lnTo>
                <a:lnTo>
                  <a:pt x="452003" y="1690868"/>
                </a:lnTo>
                <a:lnTo>
                  <a:pt x="444097" y="1690868"/>
                </a:lnTo>
                <a:lnTo>
                  <a:pt x="438573" y="1694583"/>
                </a:lnTo>
                <a:lnTo>
                  <a:pt x="428191" y="1694583"/>
                </a:lnTo>
                <a:cubicBezTo>
                  <a:pt x="427429" y="1691440"/>
                  <a:pt x="432763" y="1690678"/>
                  <a:pt x="434763" y="1688868"/>
                </a:cubicBezTo>
                <a:cubicBezTo>
                  <a:pt x="434763" y="1686201"/>
                  <a:pt x="434763" y="1684677"/>
                  <a:pt x="437811" y="1683725"/>
                </a:cubicBezTo>
                <a:cubicBezTo>
                  <a:pt x="457909" y="1689820"/>
                  <a:pt x="476673" y="1668960"/>
                  <a:pt x="493532" y="1681438"/>
                </a:cubicBezTo>
                <a:cubicBezTo>
                  <a:pt x="494485" y="1692487"/>
                  <a:pt x="514869" y="1686487"/>
                  <a:pt x="520012" y="1681438"/>
                </a:cubicBezTo>
                <a:lnTo>
                  <a:pt x="520012" y="1674200"/>
                </a:lnTo>
                <a:cubicBezTo>
                  <a:pt x="512868" y="1670389"/>
                  <a:pt x="504105" y="1674771"/>
                  <a:pt x="497152" y="1668866"/>
                </a:cubicBezTo>
                <a:cubicBezTo>
                  <a:pt x="488294" y="1667817"/>
                  <a:pt x="474292" y="1678391"/>
                  <a:pt x="467529" y="1669342"/>
                </a:cubicBezTo>
                <a:cubicBezTo>
                  <a:pt x="466005" y="1664865"/>
                  <a:pt x="465910" y="1664865"/>
                  <a:pt x="457147" y="1665532"/>
                </a:cubicBezTo>
                <a:cubicBezTo>
                  <a:pt x="442955" y="1677248"/>
                  <a:pt x="434763" y="1669532"/>
                  <a:pt x="416666" y="1669818"/>
                </a:cubicBezTo>
                <a:cubicBezTo>
                  <a:pt x="413246" y="1672008"/>
                  <a:pt x="409179" y="1672951"/>
                  <a:pt x="405141" y="1672485"/>
                </a:cubicBezTo>
                <a:lnTo>
                  <a:pt x="395616" y="1666961"/>
                </a:lnTo>
                <a:lnTo>
                  <a:pt x="395616" y="1660007"/>
                </a:lnTo>
                <a:lnTo>
                  <a:pt x="382185" y="1652102"/>
                </a:lnTo>
                <a:lnTo>
                  <a:pt x="382185" y="1648482"/>
                </a:lnTo>
                <a:cubicBezTo>
                  <a:pt x="413618" y="1640291"/>
                  <a:pt x="458385" y="1662769"/>
                  <a:pt x="485912" y="1644100"/>
                </a:cubicBezTo>
                <a:cubicBezTo>
                  <a:pt x="470101" y="1642672"/>
                  <a:pt x="450860" y="1639909"/>
                  <a:pt x="436764" y="1646958"/>
                </a:cubicBezTo>
                <a:cubicBezTo>
                  <a:pt x="428867" y="1645548"/>
                  <a:pt x="421428" y="1642290"/>
                  <a:pt x="415046" y="1637433"/>
                </a:cubicBezTo>
                <a:cubicBezTo>
                  <a:pt x="415046" y="1636100"/>
                  <a:pt x="414570" y="1634861"/>
                  <a:pt x="414380" y="1633718"/>
                </a:cubicBezTo>
                <a:cubicBezTo>
                  <a:pt x="409998" y="1630956"/>
                  <a:pt x="404093" y="1632861"/>
                  <a:pt x="398949" y="1632194"/>
                </a:cubicBezTo>
                <a:cubicBezTo>
                  <a:pt x="383995" y="1637719"/>
                  <a:pt x="364469" y="1644196"/>
                  <a:pt x="349324" y="1641719"/>
                </a:cubicBezTo>
                <a:lnTo>
                  <a:pt x="349324" y="1634099"/>
                </a:lnTo>
                <a:cubicBezTo>
                  <a:pt x="372375" y="1624574"/>
                  <a:pt x="399140" y="1626003"/>
                  <a:pt x="425047" y="1625146"/>
                </a:cubicBezTo>
                <a:lnTo>
                  <a:pt x="434572" y="1619049"/>
                </a:lnTo>
                <a:cubicBezTo>
                  <a:pt x="436001" y="1599143"/>
                  <a:pt x="407807" y="1616859"/>
                  <a:pt x="396472" y="1612859"/>
                </a:cubicBezTo>
                <a:cubicBezTo>
                  <a:pt x="386947" y="1603334"/>
                  <a:pt x="377422" y="1608763"/>
                  <a:pt x="365707" y="1610287"/>
                </a:cubicBezTo>
                <a:cubicBezTo>
                  <a:pt x="352372" y="1603905"/>
                  <a:pt x="336560" y="1602285"/>
                  <a:pt x="322844" y="1597333"/>
                </a:cubicBezTo>
                <a:lnTo>
                  <a:pt x="322844" y="1593809"/>
                </a:lnTo>
                <a:lnTo>
                  <a:pt x="329417" y="1589808"/>
                </a:lnTo>
                <a:cubicBezTo>
                  <a:pt x="329417" y="1588569"/>
                  <a:pt x="329417" y="1587332"/>
                  <a:pt x="329417" y="1586093"/>
                </a:cubicBezTo>
                <a:cubicBezTo>
                  <a:pt x="381137" y="1562376"/>
                  <a:pt x="242358" y="1567996"/>
                  <a:pt x="227880" y="1566186"/>
                </a:cubicBezTo>
                <a:cubicBezTo>
                  <a:pt x="222451" y="1567329"/>
                  <a:pt x="224642" y="1572663"/>
                  <a:pt x="218355" y="1574759"/>
                </a:cubicBezTo>
                <a:cubicBezTo>
                  <a:pt x="211212" y="1587712"/>
                  <a:pt x="187971" y="1578092"/>
                  <a:pt x="173397" y="1580854"/>
                </a:cubicBezTo>
                <a:cubicBezTo>
                  <a:pt x="172540" y="1582474"/>
                  <a:pt x="171587" y="1584093"/>
                  <a:pt x="169587" y="1587426"/>
                </a:cubicBezTo>
                <a:cubicBezTo>
                  <a:pt x="164539" y="1597904"/>
                  <a:pt x="91958" y="1593142"/>
                  <a:pt x="108723" y="1606476"/>
                </a:cubicBezTo>
                <a:cubicBezTo>
                  <a:pt x="127773" y="1605619"/>
                  <a:pt x="145489" y="1606476"/>
                  <a:pt x="157871" y="1619526"/>
                </a:cubicBezTo>
                <a:lnTo>
                  <a:pt x="157871" y="1622860"/>
                </a:lnTo>
                <a:lnTo>
                  <a:pt x="164539" y="1626860"/>
                </a:lnTo>
                <a:lnTo>
                  <a:pt x="164539" y="1630480"/>
                </a:lnTo>
                <a:cubicBezTo>
                  <a:pt x="104055" y="1654673"/>
                  <a:pt x="166635" y="1643433"/>
                  <a:pt x="190637" y="1656388"/>
                </a:cubicBezTo>
                <a:cubicBezTo>
                  <a:pt x="176636" y="1658102"/>
                  <a:pt x="163110" y="1661150"/>
                  <a:pt x="147966" y="1661722"/>
                </a:cubicBezTo>
                <a:lnTo>
                  <a:pt x="132726" y="1671247"/>
                </a:lnTo>
                <a:cubicBezTo>
                  <a:pt x="135869" y="1674009"/>
                  <a:pt x="141298" y="1672675"/>
                  <a:pt x="144822" y="1674771"/>
                </a:cubicBezTo>
                <a:cubicBezTo>
                  <a:pt x="154347" y="1680486"/>
                  <a:pt x="157776" y="1672104"/>
                  <a:pt x="167301" y="1673057"/>
                </a:cubicBezTo>
                <a:cubicBezTo>
                  <a:pt x="181684" y="1684296"/>
                  <a:pt x="200162" y="1667532"/>
                  <a:pt x="214069" y="1676581"/>
                </a:cubicBezTo>
                <a:cubicBezTo>
                  <a:pt x="223594" y="1668770"/>
                  <a:pt x="231023" y="1676581"/>
                  <a:pt x="242073" y="1680200"/>
                </a:cubicBezTo>
                <a:cubicBezTo>
                  <a:pt x="259503" y="1682105"/>
                  <a:pt x="282458" y="1681819"/>
                  <a:pt x="299223" y="1687820"/>
                </a:cubicBezTo>
                <a:cubicBezTo>
                  <a:pt x="307319" y="1687820"/>
                  <a:pt x="331417" y="1685820"/>
                  <a:pt x="313415" y="1694393"/>
                </a:cubicBezTo>
                <a:cubicBezTo>
                  <a:pt x="309224" y="1695345"/>
                  <a:pt x="309224" y="1692392"/>
                  <a:pt x="311320" y="1692487"/>
                </a:cubicBezTo>
                <a:cubicBezTo>
                  <a:pt x="297889" y="1691821"/>
                  <a:pt x="296365" y="1688963"/>
                  <a:pt x="286078" y="1694964"/>
                </a:cubicBezTo>
                <a:cubicBezTo>
                  <a:pt x="258837" y="1694488"/>
                  <a:pt x="233310" y="1691154"/>
                  <a:pt x="208164" y="1701822"/>
                </a:cubicBezTo>
                <a:cubicBezTo>
                  <a:pt x="193971" y="1707727"/>
                  <a:pt x="149680" y="1692297"/>
                  <a:pt x="151014" y="1712109"/>
                </a:cubicBezTo>
                <a:cubicBezTo>
                  <a:pt x="162538" y="1712109"/>
                  <a:pt x="174540" y="1725158"/>
                  <a:pt x="187399" y="1724587"/>
                </a:cubicBezTo>
                <a:cubicBezTo>
                  <a:pt x="190257" y="1722872"/>
                  <a:pt x="190257" y="1722872"/>
                  <a:pt x="184256" y="1719253"/>
                </a:cubicBezTo>
                <a:cubicBezTo>
                  <a:pt x="189876" y="1714776"/>
                  <a:pt x="199401" y="1719253"/>
                  <a:pt x="206449" y="1714109"/>
                </a:cubicBezTo>
                <a:cubicBezTo>
                  <a:pt x="212259" y="1714109"/>
                  <a:pt x="209402" y="1717538"/>
                  <a:pt x="210830" y="1719443"/>
                </a:cubicBezTo>
                <a:cubicBezTo>
                  <a:pt x="215812" y="1723529"/>
                  <a:pt x="222251" y="1725396"/>
                  <a:pt x="228642" y="1724587"/>
                </a:cubicBezTo>
                <a:lnTo>
                  <a:pt x="239025" y="1717157"/>
                </a:lnTo>
                <a:cubicBezTo>
                  <a:pt x="249978" y="1715824"/>
                  <a:pt x="270933" y="1735255"/>
                  <a:pt x="269790" y="1715538"/>
                </a:cubicBezTo>
                <a:cubicBezTo>
                  <a:pt x="280173" y="1701726"/>
                  <a:pt x="295888" y="1706966"/>
                  <a:pt x="311986" y="1706013"/>
                </a:cubicBezTo>
                <a:cubicBezTo>
                  <a:pt x="317415" y="1711251"/>
                  <a:pt x="329797" y="1707632"/>
                  <a:pt x="328560" y="1714966"/>
                </a:cubicBezTo>
                <a:lnTo>
                  <a:pt x="322082" y="1718967"/>
                </a:lnTo>
                <a:lnTo>
                  <a:pt x="322082" y="1722491"/>
                </a:lnTo>
                <a:lnTo>
                  <a:pt x="328369" y="1726396"/>
                </a:lnTo>
                <a:cubicBezTo>
                  <a:pt x="307033" y="1737160"/>
                  <a:pt x="280744" y="1734683"/>
                  <a:pt x="258360" y="1742684"/>
                </a:cubicBezTo>
                <a:cubicBezTo>
                  <a:pt x="248835" y="1743541"/>
                  <a:pt x="242358" y="1750590"/>
                  <a:pt x="233881" y="1743256"/>
                </a:cubicBezTo>
                <a:cubicBezTo>
                  <a:pt x="228137" y="1745675"/>
                  <a:pt x="222603" y="1748542"/>
                  <a:pt x="217307" y="1751828"/>
                </a:cubicBezTo>
                <a:lnTo>
                  <a:pt x="217307" y="1759353"/>
                </a:lnTo>
                <a:lnTo>
                  <a:pt x="223118" y="1763163"/>
                </a:lnTo>
                <a:cubicBezTo>
                  <a:pt x="215403" y="1771069"/>
                  <a:pt x="201877" y="1766020"/>
                  <a:pt x="194543" y="1772688"/>
                </a:cubicBezTo>
                <a:cubicBezTo>
                  <a:pt x="185875" y="1771640"/>
                  <a:pt x="171016" y="1773926"/>
                  <a:pt x="169873" y="1782213"/>
                </a:cubicBezTo>
                <a:lnTo>
                  <a:pt x="150823" y="1792595"/>
                </a:lnTo>
                <a:lnTo>
                  <a:pt x="150823" y="1798119"/>
                </a:lnTo>
                <a:cubicBezTo>
                  <a:pt x="141565" y="1799824"/>
                  <a:pt x="132649" y="1803044"/>
                  <a:pt x="124438" y="1807644"/>
                </a:cubicBezTo>
                <a:cubicBezTo>
                  <a:pt x="143488" y="1819551"/>
                  <a:pt x="165206" y="1811550"/>
                  <a:pt x="183398" y="1799072"/>
                </a:cubicBezTo>
                <a:lnTo>
                  <a:pt x="183398" y="1793357"/>
                </a:lnTo>
                <a:cubicBezTo>
                  <a:pt x="192923" y="1790499"/>
                  <a:pt x="226261" y="1784785"/>
                  <a:pt x="223118" y="1800024"/>
                </a:cubicBezTo>
                <a:lnTo>
                  <a:pt x="216831" y="1804025"/>
                </a:lnTo>
                <a:cubicBezTo>
                  <a:pt x="220927" y="1807073"/>
                  <a:pt x="226928" y="1805168"/>
                  <a:pt x="233691" y="1805930"/>
                </a:cubicBezTo>
                <a:lnTo>
                  <a:pt x="244168" y="1798310"/>
                </a:lnTo>
                <a:cubicBezTo>
                  <a:pt x="256551" y="1796310"/>
                  <a:pt x="262266" y="1802120"/>
                  <a:pt x="272743" y="1801834"/>
                </a:cubicBezTo>
                <a:cubicBezTo>
                  <a:pt x="284554" y="1791071"/>
                  <a:pt x="298460" y="1798215"/>
                  <a:pt x="311796" y="1791166"/>
                </a:cubicBezTo>
                <a:cubicBezTo>
                  <a:pt x="338180" y="1791833"/>
                  <a:pt x="368374" y="1799834"/>
                  <a:pt x="393330" y="1785737"/>
                </a:cubicBezTo>
                <a:cubicBezTo>
                  <a:pt x="393330" y="1778879"/>
                  <a:pt x="401902" y="1781451"/>
                  <a:pt x="406950" y="1778117"/>
                </a:cubicBezTo>
                <a:lnTo>
                  <a:pt x="406950" y="1774498"/>
                </a:lnTo>
                <a:cubicBezTo>
                  <a:pt x="410855" y="1771164"/>
                  <a:pt x="416475" y="1773069"/>
                  <a:pt x="422381" y="1772498"/>
                </a:cubicBezTo>
                <a:cubicBezTo>
                  <a:pt x="431048" y="1777832"/>
                  <a:pt x="438859" y="1775640"/>
                  <a:pt x="450956" y="1776022"/>
                </a:cubicBezTo>
                <a:lnTo>
                  <a:pt x="460481" y="1768878"/>
                </a:lnTo>
                <a:cubicBezTo>
                  <a:pt x="476102" y="1771164"/>
                  <a:pt x="485722" y="1759353"/>
                  <a:pt x="498581" y="1770783"/>
                </a:cubicBezTo>
                <a:cubicBezTo>
                  <a:pt x="452766" y="1787166"/>
                  <a:pt x="499057" y="1780308"/>
                  <a:pt x="515059" y="1790881"/>
                </a:cubicBezTo>
                <a:cubicBezTo>
                  <a:pt x="527823" y="1793929"/>
                  <a:pt x="552207" y="1778022"/>
                  <a:pt x="557636" y="1792881"/>
                </a:cubicBezTo>
                <a:cubicBezTo>
                  <a:pt x="548111" y="1797643"/>
                  <a:pt x="538586" y="1806787"/>
                  <a:pt x="528013" y="1798501"/>
                </a:cubicBezTo>
                <a:cubicBezTo>
                  <a:pt x="513535" y="1806978"/>
                  <a:pt x="496962" y="1790595"/>
                  <a:pt x="482674" y="1805358"/>
                </a:cubicBezTo>
                <a:cubicBezTo>
                  <a:pt x="445907" y="1779451"/>
                  <a:pt x="401902" y="1792691"/>
                  <a:pt x="363707" y="1805358"/>
                </a:cubicBezTo>
                <a:cubicBezTo>
                  <a:pt x="358182" y="1807740"/>
                  <a:pt x="361516" y="1811074"/>
                  <a:pt x="360373" y="1814217"/>
                </a:cubicBezTo>
                <a:cubicBezTo>
                  <a:pt x="370851" y="1825933"/>
                  <a:pt x="389424" y="1812979"/>
                  <a:pt x="396758" y="1826980"/>
                </a:cubicBezTo>
                <a:cubicBezTo>
                  <a:pt x="395901" y="1826980"/>
                  <a:pt x="392663" y="1826123"/>
                  <a:pt x="393425" y="1823742"/>
                </a:cubicBezTo>
                <a:cubicBezTo>
                  <a:pt x="388281" y="1823742"/>
                  <a:pt x="385138" y="1827076"/>
                  <a:pt x="380280" y="1829266"/>
                </a:cubicBezTo>
                <a:cubicBezTo>
                  <a:pt x="376661" y="1843458"/>
                  <a:pt x="389805" y="1844887"/>
                  <a:pt x="399807" y="1840506"/>
                </a:cubicBezTo>
                <a:cubicBezTo>
                  <a:pt x="399997" y="1835810"/>
                  <a:pt x="398949" y="1831143"/>
                  <a:pt x="396758" y="1826980"/>
                </a:cubicBezTo>
                <a:cubicBezTo>
                  <a:pt x="396758" y="1826980"/>
                  <a:pt x="396758" y="1826980"/>
                  <a:pt x="396758" y="1826980"/>
                </a:cubicBezTo>
                <a:cubicBezTo>
                  <a:pt x="403616" y="1817455"/>
                  <a:pt x="415808" y="1835172"/>
                  <a:pt x="424762" y="1834982"/>
                </a:cubicBezTo>
                <a:cubicBezTo>
                  <a:pt x="428705" y="1835219"/>
                  <a:pt x="432525" y="1836505"/>
                  <a:pt x="435811" y="1838696"/>
                </a:cubicBezTo>
                <a:lnTo>
                  <a:pt x="450575" y="1838696"/>
                </a:lnTo>
                <a:lnTo>
                  <a:pt x="460100" y="1831552"/>
                </a:lnTo>
                <a:cubicBezTo>
                  <a:pt x="499057" y="1836505"/>
                  <a:pt x="641837" y="1817932"/>
                  <a:pt x="524584" y="1849935"/>
                </a:cubicBezTo>
                <a:cubicBezTo>
                  <a:pt x="510296" y="1846221"/>
                  <a:pt x="495476" y="1844992"/>
                  <a:pt x="480769" y="1846316"/>
                </a:cubicBezTo>
                <a:lnTo>
                  <a:pt x="478007" y="1851269"/>
                </a:lnTo>
                <a:cubicBezTo>
                  <a:pt x="486008" y="1859270"/>
                  <a:pt x="497057" y="1855079"/>
                  <a:pt x="504962" y="1859460"/>
                </a:cubicBezTo>
                <a:lnTo>
                  <a:pt x="504962" y="1862699"/>
                </a:lnTo>
                <a:lnTo>
                  <a:pt x="511154" y="1866699"/>
                </a:lnTo>
                <a:cubicBezTo>
                  <a:pt x="506867" y="1869938"/>
                  <a:pt x="488198" y="1864033"/>
                  <a:pt x="491532" y="1877082"/>
                </a:cubicBezTo>
                <a:lnTo>
                  <a:pt x="486103" y="1880892"/>
                </a:lnTo>
                <a:cubicBezTo>
                  <a:pt x="501000" y="1888045"/>
                  <a:pt x="518107" y="1889036"/>
                  <a:pt x="533728" y="1883654"/>
                </a:cubicBezTo>
                <a:cubicBezTo>
                  <a:pt x="550397" y="1885749"/>
                  <a:pt x="595069" y="1894132"/>
                  <a:pt x="547920" y="1894036"/>
                </a:cubicBezTo>
                <a:cubicBezTo>
                  <a:pt x="538395" y="1910419"/>
                  <a:pt x="531347" y="1892989"/>
                  <a:pt x="518393" y="1899561"/>
                </a:cubicBezTo>
                <a:lnTo>
                  <a:pt x="518393" y="1903371"/>
                </a:lnTo>
                <a:cubicBezTo>
                  <a:pt x="523251" y="1908800"/>
                  <a:pt x="541062" y="1907467"/>
                  <a:pt x="537443" y="1914706"/>
                </a:cubicBezTo>
                <a:cubicBezTo>
                  <a:pt x="526965" y="1919278"/>
                  <a:pt x="515726" y="1906705"/>
                  <a:pt x="505725" y="1917754"/>
                </a:cubicBezTo>
                <a:cubicBezTo>
                  <a:pt x="507725" y="1921373"/>
                  <a:pt x="515916" y="1918611"/>
                  <a:pt x="518393" y="1921659"/>
                </a:cubicBezTo>
                <a:lnTo>
                  <a:pt x="518393" y="1925374"/>
                </a:lnTo>
                <a:cubicBezTo>
                  <a:pt x="525346" y="1930993"/>
                  <a:pt x="533728" y="1929850"/>
                  <a:pt x="541253" y="1934899"/>
                </a:cubicBezTo>
                <a:lnTo>
                  <a:pt x="554683" y="1927945"/>
                </a:lnTo>
                <a:cubicBezTo>
                  <a:pt x="558588" y="1929183"/>
                  <a:pt x="557636" y="1931184"/>
                  <a:pt x="557826" y="1932994"/>
                </a:cubicBezTo>
                <a:lnTo>
                  <a:pt x="551254" y="1936994"/>
                </a:lnTo>
                <a:lnTo>
                  <a:pt x="551254" y="1947948"/>
                </a:lnTo>
                <a:cubicBezTo>
                  <a:pt x="564875" y="1960902"/>
                  <a:pt x="590116" y="1941566"/>
                  <a:pt x="602594" y="1952329"/>
                </a:cubicBezTo>
                <a:cubicBezTo>
                  <a:pt x="590650" y="1954282"/>
                  <a:pt x="579115" y="1958244"/>
                  <a:pt x="568495" y="1964045"/>
                </a:cubicBezTo>
                <a:cubicBezTo>
                  <a:pt x="563541" y="1966045"/>
                  <a:pt x="549445" y="1961093"/>
                  <a:pt x="551730" y="1970332"/>
                </a:cubicBezTo>
                <a:cubicBezTo>
                  <a:pt x="582496" y="1987762"/>
                  <a:pt x="549445" y="1976904"/>
                  <a:pt x="551730" y="1989382"/>
                </a:cubicBezTo>
                <a:lnTo>
                  <a:pt x="564398" y="1994525"/>
                </a:lnTo>
                <a:lnTo>
                  <a:pt x="564398" y="2003384"/>
                </a:lnTo>
                <a:lnTo>
                  <a:pt x="557445" y="2007669"/>
                </a:lnTo>
                <a:lnTo>
                  <a:pt x="560112" y="2012623"/>
                </a:lnTo>
                <a:cubicBezTo>
                  <a:pt x="568018" y="2012623"/>
                  <a:pt x="595164" y="2014432"/>
                  <a:pt x="579162" y="2003955"/>
                </a:cubicBezTo>
                <a:cubicBezTo>
                  <a:pt x="573733" y="1999097"/>
                  <a:pt x="586496" y="1997383"/>
                  <a:pt x="584877" y="1992906"/>
                </a:cubicBezTo>
                <a:cubicBezTo>
                  <a:pt x="590116" y="1988048"/>
                  <a:pt x="601355" y="1991477"/>
                  <a:pt x="607642" y="1990524"/>
                </a:cubicBezTo>
                <a:cubicBezTo>
                  <a:pt x="615167" y="1982142"/>
                  <a:pt x="608690" y="1963950"/>
                  <a:pt x="610690" y="1952424"/>
                </a:cubicBezTo>
                <a:lnTo>
                  <a:pt x="617453" y="1948329"/>
                </a:lnTo>
                <a:lnTo>
                  <a:pt x="617453" y="1933184"/>
                </a:lnTo>
                <a:lnTo>
                  <a:pt x="608976" y="1931565"/>
                </a:lnTo>
                <a:cubicBezTo>
                  <a:pt x="598784" y="1939375"/>
                  <a:pt x="585068" y="1931565"/>
                  <a:pt x="574685" y="1939185"/>
                </a:cubicBezTo>
                <a:cubicBezTo>
                  <a:pt x="561160" y="1921850"/>
                  <a:pt x="598498" y="1929660"/>
                  <a:pt x="607356" y="1928136"/>
                </a:cubicBezTo>
                <a:cubicBezTo>
                  <a:pt x="614405" y="1923964"/>
                  <a:pt x="622968" y="1923269"/>
                  <a:pt x="630597" y="1926231"/>
                </a:cubicBezTo>
                <a:lnTo>
                  <a:pt x="630597" y="1937280"/>
                </a:lnTo>
                <a:lnTo>
                  <a:pt x="624025" y="1941280"/>
                </a:lnTo>
                <a:lnTo>
                  <a:pt x="624025" y="1981571"/>
                </a:lnTo>
                <a:lnTo>
                  <a:pt x="617262" y="1985762"/>
                </a:lnTo>
                <a:lnTo>
                  <a:pt x="617262" y="1996525"/>
                </a:lnTo>
                <a:cubicBezTo>
                  <a:pt x="608594" y="2001764"/>
                  <a:pt x="608594" y="2002050"/>
                  <a:pt x="617262" y="2007193"/>
                </a:cubicBezTo>
                <a:lnTo>
                  <a:pt x="617262" y="2014052"/>
                </a:lnTo>
                <a:lnTo>
                  <a:pt x="624025" y="2018528"/>
                </a:lnTo>
                <a:lnTo>
                  <a:pt x="624025" y="2053199"/>
                </a:lnTo>
                <a:lnTo>
                  <a:pt x="630788" y="2057390"/>
                </a:lnTo>
                <a:lnTo>
                  <a:pt x="630788" y="2171690"/>
                </a:lnTo>
                <a:lnTo>
                  <a:pt x="624406" y="2175595"/>
                </a:lnTo>
                <a:lnTo>
                  <a:pt x="624406" y="2179119"/>
                </a:lnTo>
                <a:lnTo>
                  <a:pt x="631169" y="2183310"/>
                </a:lnTo>
                <a:lnTo>
                  <a:pt x="631169" y="2208838"/>
                </a:lnTo>
                <a:cubicBezTo>
                  <a:pt x="642027" y="2211505"/>
                  <a:pt x="632883" y="2223982"/>
                  <a:pt x="643266" y="2226650"/>
                </a:cubicBezTo>
                <a:cubicBezTo>
                  <a:pt x="644094" y="2231488"/>
                  <a:pt x="644352" y="2236412"/>
                  <a:pt x="644028" y="2241318"/>
                </a:cubicBezTo>
                <a:lnTo>
                  <a:pt x="637741" y="2245604"/>
                </a:lnTo>
                <a:lnTo>
                  <a:pt x="637741" y="2281799"/>
                </a:lnTo>
                <a:lnTo>
                  <a:pt x="630979" y="2285990"/>
                </a:lnTo>
                <a:lnTo>
                  <a:pt x="630979" y="2307898"/>
                </a:lnTo>
                <a:lnTo>
                  <a:pt x="624406" y="2311898"/>
                </a:lnTo>
                <a:lnTo>
                  <a:pt x="624406" y="2381812"/>
                </a:lnTo>
                <a:lnTo>
                  <a:pt x="630121" y="2385050"/>
                </a:lnTo>
                <a:cubicBezTo>
                  <a:pt x="632312" y="2392194"/>
                  <a:pt x="629550" y="2400100"/>
                  <a:pt x="631455" y="2407910"/>
                </a:cubicBezTo>
                <a:lnTo>
                  <a:pt x="636122" y="2410482"/>
                </a:lnTo>
                <a:cubicBezTo>
                  <a:pt x="637712" y="2431789"/>
                  <a:pt x="637712" y="2453182"/>
                  <a:pt x="636122" y="2474490"/>
                </a:cubicBezTo>
                <a:cubicBezTo>
                  <a:pt x="622787" y="2487634"/>
                  <a:pt x="634121" y="2516876"/>
                  <a:pt x="630597" y="2536117"/>
                </a:cubicBezTo>
                <a:lnTo>
                  <a:pt x="636884" y="2540308"/>
                </a:lnTo>
                <a:lnTo>
                  <a:pt x="636884" y="2561929"/>
                </a:lnTo>
                <a:lnTo>
                  <a:pt x="643646" y="2566120"/>
                </a:lnTo>
                <a:lnTo>
                  <a:pt x="643646" y="2595267"/>
                </a:lnTo>
                <a:lnTo>
                  <a:pt x="650219" y="2599268"/>
                </a:lnTo>
                <a:lnTo>
                  <a:pt x="650219" y="2654417"/>
                </a:lnTo>
                <a:lnTo>
                  <a:pt x="643456" y="2658608"/>
                </a:lnTo>
                <a:lnTo>
                  <a:pt x="643456" y="2687850"/>
                </a:lnTo>
                <a:cubicBezTo>
                  <a:pt x="629930" y="2696041"/>
                  <a:pt x="640217" y="2718425"/>
                  <a:pt x="637169" y="2731855"/>
                </a:cubicBezTo>
                <a:lnTo>
                  <a:pt x="624311" y="2739095"/>
                </a:lnTo>
                <a:lnTo>
                  <a:pt x="624311" y="2790339"/>
                </a:lnTo>
                <a:lnTo>
                  <a:pt x="617548" y="2794530"/>
                </a:lnTo>
                <a:lnTo>
                  <a:pt x="617548" y="2801769"/>
                </a:lnTo>
                <a:lnTo>
                  <a:pt x="623930" y="2805674"/>
                </a:lnTo>
                <a:lnTo>
                  <a:pt x="623930" y="2809294"/>
                </a:lnTo>
                <a:cubicBezTo>
                  <a:pt x="614405" y="2811866"/>
                  <a:pt x="618882" y="2821200"/>
                  <a:pt x="617072" y="2827486"/>
                </a:cubicBezTo>
                <a:cubicBezTo>
                  <a:pt x="624978" y="2830249"/>
                  <a:pt x="624311" y="2834535"/>
                  <a:pt x="624025" y="2841869"/>
                </a:cubicBezTo>
                <a:cubicBezTo>
                  <a:pt x="622501" y="2842917"/>
                  <a:pt x="620501" y="2844250"/>
                  <a:pt x="617929" y="2846155"/>
                </a:cubicBezTo>
                <a:lnTo>
                  <a:pt x="617929" y="2853299"/>
                </a:lnTo>
                <a:lnTo>
                  <a:pt x="623739" y="2857109"/>
                </a:lnTo>
                <a:lnTo>
                  <a:pt x="623739" y="2897209"/>
                </a:lnTo>
                <a:lnTo>
                  <a:pt x="630502" y="2901305"/>
                </a:lnTo>
                <a:lnTo>
                  <a:pt x="630502" y="2904925"/>
                </a:lnTo>
                <a:lnTo>
                  <a:pt x="624120" y="2908735"/>
                </a:lnTo>
                <a:lnTo>
                  <a:pt x="624120" y="2963980"/>
                </a:lnTo>
                <a:cubicBezTo>
                  <a:pt x="638694" y="2974362"/>
                  <a:pt x="626978" y="3002556"/>
                  <a:pt x="630597" y="3019225"/>
                </a:cubicBezTo>
                <a:cubicBezTo>
                  <a:pt x="637836" y="3021510"/>
                  <a:pt x="637455" y="3026844"/>
                  <a:pt x="637169" y="3032941"/>
                </a:cubicBezTo>
                <a:cubicBezTo>
                  <a:pt x="630788" y="3037703"/>
                  <a:pt x="627644" y="3040751"/>
                  <a:pt x="637169" y="3044847"/>
                </a:cubicBezTo>
                <a:lnTo>
                  <a:pt x="637169" y="3107521"/>
                </a:lnTo>
                <a:lnTo>
                  <a:pt x="630979" y="3111426"/>
                </a:lnTo>
                <a:lnTo>
                  <a:pt x="630979" y="3122285"/>
                </a:lnTo>
                <a:lnTo>
                  <a:pt x="637265" y="3126191"/>
                </a:lnTo>
                <a:lnTo>
                  <a:pt x="637265" y="3129524"/>
                </a:lnTo>
                <a:lnTo>
                  <a:pt x="630502" y="3133715"/>
                </a:lnTo>
                <a:lnTo>
                  <a:pt x="630502" y="3181340"/>
                </a:lnTo>
                <a:lnTo>
                  <a:pt x="625549" y="3184102"/>
                </a:lnTo>
                <a:cubicBezTo>
                  <a:pt x="623959" y="3204171"/>
                  <a:pt x="623959" y="3224327"/>
                  <a:pt x="625549" y="3244396"/>
                </a:cubicBezTo>
                <a:cubicBezTo>
                  <a:pt x="633455" y="3249158"/>
                  <a:pt x="633455" y="3249444"/>
                  <a:pt x="624787" y="3254778"/>
                </a:cubicBezTo>
                <a:lnTo>
                  <a:pt x="624787" y="3273161"/>
                </a:lnTo>
                <a:lnTo>
                  <a:pt x="631073" y="3277066"/>
                </a:lnTo>
                <a:lnTo>
                  <a:pt x="631073" y="3324691"/>
                </a:lnTo>
                <a:lnTo>
                  <a:pt x="624692" y="3328597"/>
                </a:lnTo>
                <a:lnTo>
                  <a:pt x="624692" y="3332121"/>
                </a:lnTo>
                <a:lnTo>
                  <a:pt x="630788" y="3335931"/>
                </a:lnTo>
                <a:lnTo>
                  <a:pt x="630788" y="3350790"/>
                </a:lnTo>
                <a:cubicBezTo>
                  <a:pt x="622215" y="3356029"/>
                  <a:pt x="622215" y="3356314"/>
                  <a:pt x="630216" y="3361172"/>
                </a:cubicBezTo>
                <a:cubicBezTo>
                  <a:pt x="631207" y="3364801"/>
                  <a:pt x="631531" y="3368573"/>
                  <a:pt x="631169" y="3372316"/>
                </a:cubicBezTo>
                <a:lnTo>
                  <a:pt x="624787" y="3376412"/>
                </a:lnTo>
                <a:lnTo>
                  <a:pt x="624787" y="3409178"/>
                </a:lnTo>
                <a:lnTo>
                  <a:pt x="618024" y="3413274"/>
                </a:lnTo>
                <a:lnTo>
                  <a:pt x="618024" y="3438896"/>
                </a:lnTo>
                <a:lnTo>
                  <a:pt x="611547" y="3442802"/>
                </a:lnTo>
                <a:lnTo>
                  <a:pt x="611547" y="3479473"/>
                </a:lnTo>
                <a:lnTo>
                  <a:pt x="617739" y="3483473"/>
                </a:lnTo>
                <a:cubicBezTo>
                  <a:pt x="610023" y="3485854"/>
                  <a:pt x="611642" y="3489760"/>
                  <a:pt x="611452" y="3493760"/>
                </a:cubicBezTo>
                <a:lnTo>
                  <a:pt x="617072" y="3497666"/>
                </a:lnTo>
                <a:cubicBezTo>
                  <a:pt x="610213" y="3502714"/>
                  <a:pt x="608880" y="3504809"/>
                  <a:pt x="617929" y="3509095"/>
                </a:cubicBezTo>
                <a:lnTo>
                  <a:pt x="617929" y="3545767"/>
                </a:lnTo>
                <a:lnTo>
                  <a:pt x="624406" y="3549672"/>
                </a:lnTo>
                <a:lnTo>
                  <a:pt x="624406" y="3582724"/>
                </a:lnTo>
                <a:lnTo>
                  <a:pt x="618405" y="3586629"/>
                </a:lnTo>
                <a:cubicBezTo>
                  <a:pt x="627930" y="3588629"/>
                  <a:pt x="627930" y="3616823"/>
                  <a:pt x="618405" y="3619109"/>
                </a:cubicBezTo>
                <a:cubicBezTo>
                  <a:pt x="616500" y="3622729"/>
                  <a:pt x="618405" y="3626348"/>
                  <a:pt x="617167" y="3629967"/>
                </a:cubicBezTo>
                <a:lnTo>
                  <a:pt x="623930" y="3634349"/>
                </a:lnTo>
                <a:lnTo>
                  <a:pt x="623930" y="3671116"/>
                </a:lnTo>
                <a:lnTo>
                  <a:pt x="617643" y="3674926"/>
                </a:lnTo>
                <a:lnTo>
                  <a:pt x="617643" y="3711692"/>
                </a:lnTo>
                <a:lnTo>
                  <a:pt x="624025" y="3715502"/>
                </a:lnTo>
                <a:lnTo>
                  <a:pt x="624025" y="3722741"/>
                </a:lnTo>
                <a:lnTo>
                  <a:pt x="617929" y="3726551"/>
                </a:lnTo>
                <a:lnTo>
                  <a:pt x="617929" y="3785606"/>
                </a:lnTo>
                <a:lnTo>
                  <a:pt x="622977" y="3788464"/>
                </a:lnTo>
                <a:cubicBezTo>
                  <a:pt x="613452" y="3796370"/>
                  <a:pt x="619072" y="3812848"/>
                  <a:pt x="617643" y="3825611"/>
                </a:cubicBezTo>
                <a:lnTo>
                  <a:pt x="623930" y="3829707"/>
                </a:lnTo>
                <a:lnTo>
                  <a:pt x="623930" y="3836660"/>
                </a:lnTo>
                <a:lnTo>
                  <a:pt x="630692" y="3840756"/>
                </a:lnTo>
                <a:lnTo>
                  <a:pt x="630692" y="3844375"/>
                </a:lnTo>
                <a:lnTo>
                  <a:pt x="624311" y="3848186"/>
                </a:lnTo>
                <a:lnTo>
                  <a:pt x="624311" y="3870188"/>
                </a:lnTo>
                <a:lnTo>
                  <a:pt x="630502" y="3874093"/>
                </a:lnTo>
                <a:cubicBezTo>
                  <a:pt x="631835" y="3877332"/>
                  <a:pt x="628692" y="3878951"/>
                  <a:pt x="624596" y="3880856"/>
                </a:cubicBezTo>
                <a:cubicBezTo>
                  <a:pt x="624596" y="3882951"/>
                  <a:pt x="624406" y="3885333"/>
                  <a:pt x="624025" y="3888000"/>
                </a:cubicBezTo>
                <a:lnTo>
                  <a:pt x="630312" y="3892382"/>
                </a:lnTo>
                <a:lnTo>
                  <a:pt x="630312" y="3899525"/>
                </a:lnTo>
                <a:lnTo>
                  <a:pt x="624406" y="3903430"/>
                </a:lnTo>
                <a:lnTo>
                  <a:pt x="624406" y="3962009"/>
                </a:lnTo>
                <a:lnTo>
                  <a:pt x="617643" y="3966105"/>
                </a:lnTo>
                <a:lnTo>
                  <a:pt x="617643" y="3969629"/>
                </a:lnTo>
                <a:lnTo>
                  <a:pt x="623930" y="3973534"/>
                </a:lnTo>
                <a:lnTo>
                  <a:pt x="618691" y="3976487"/>
                </a:lnTo>
                <a:cubicBezTo>
                  <a:pt x="617243" y="3985203"/>
                  <a:pt x="616891" y="3994109"/>
                  <a:pt x="617643" y="4002871"/>
                </a:cubicBezTo>
                <a:lnTo>
                  <a:pt x="612214" y="4005920"/>
                </a:lnTo>
                <a:cubicBezTo>
                  <a:pt x="610595" y="4029637"/>
                  <a:pt x="610595" y="4053449"/>
                  <a:pt x="612214" y="4077166"/>
                </a:cubicBezTo>
                <a:lnTo>
                  <a:pt x="617262" y="4080024"/>
                </a:lnTo>
                <a:lnTo>
                  <a:pt x="617262" y="4290145"/>
                </a:lnTo>
                <a:lnTo>
                  <a:pt x="611452" y="4293860"/>
                </a:lnTo>
                <a:cubicBezTo>
                  <a:pt x="611452" y="4294908"/>
                  <a:pt x="611452" y="4296146"/>
                  <a:pt x="611452" y="4297480"/>
                </a:cubicBezTo>
                <a:lnTo>
                  <a:pt x="617834" y="4301385"/>
                </a:lnTo>
                <a:lnTo>
                  <a:pt x="611547" y="4305100"/>
                </a:lnTo>
                <a:lnTo>
                  <a:pt x="611547" y="4334628"/>
                </a:lnTo>
                <a:cubicBezTo>
                  <a:pt x="621739" y="4337484"/>
                  <a:pt x="616976" y="4348915"/>
                  <a:pt x="618024" y="4356630"/>
                </a:cubicBezTo>
                <a:lnTo>
                  <a:pt x="611929" y="4360059"/>
                </a:lnTo>
                <a:cubicBezTo>
                  <a:pt x="610500" y="4367393"/>
                  <a:pt x="611929" y="4375299"/>
                  <a:pt x="610976" y="4382728"/>
                </a:cubicBezTo>
                <a:lnTo>
                  <a:pt x="605261" y="4385872"/>
                </a:lnTo>
                <a:lnTo>
                  <a:pt x="605261" y="4400730"/>
                </a:lnTo>
                <a:lnTo>
                  <a:pt x="611262" y="4404636"/>
                </a:lnTo>
                <a:lnTo>
                  <a:pt x="611262" y="4434449"/>
                </a:lnTo>
                <a:lnTo>
                  <a:pt x="604880" y="4438260"/>
                </a:lnTo>
                <a:lnTo>
                  <a:pt x="604880" y="4504458"/>
                </a:lnTo>
                <a:lnTo>
                  <a:pt x="598498" y="4508268"/>
                </a:lnTo>
                <a:lnTo>
                  <a:pt x="598498" y="4515507"/>
                </a:lnTo>
                <a:lnTo>
                  <a:pt x="605261" y="4519888"/>
                </a:lnTo>
                <a:lnTo>
                  <a:pt x="605261" y="4541606"/>
                </a:lnTo>
                <a:lnTo>
                  <a:pt x="610213" y="4544368"/>
                </a:lnTo>
                <a:cubicBezTo>
                  <a:pt x="610976" y="4546559"/>
                  <a:pt x="607071" y="4546940"/>
                  <a:pt x="605261" y="4548749"/>
                </a:cubicBezTo>
                <a:lnTo>
                  <a:pt x="605261" y="4570276"/>
                </a:lnTo>
                <a:lnTo>
                  <a:pt x="598498" y="4574562"/>
                </a:lnTo>
                <a:lnTo>
                  <a:pt x="598498" y="4585516"/>
                </a:lnTo>
                <a:close/>
                <a:moveTo>
                  <a:pt x="595260" y="1167469"/>
                </a:moveTo>
                <a:cubicBezTo>
                  <a:pt x="601641" y="1167469"/>
                  <a:pt x="608023" y="1167469"/>
                  <a:pt x="614310" y="1167469"/>
                </a:cubicBezTo>
                <a:cubicBezTo>
                  <a:pt x="619072" y="1163850"/>
                  <a:pt x="619834" y="1159278"/>
                  <a:pt x="614310" y="1156420"/>
                </a:cubicBezTo>
                <a:cubicBezTo>
                  <a:pt x="610452" y="1159278"/>
                  <a:pt x="605652" y="1160573"/>
                  <a:pt x="600879" y="1160040"/>
                </a:cubicBezTo>
                <a:lnTo>
                  <a:pt x="592021" y="1165374"/>
                </a:lnTo>
                <a:cubicBezTo>
                  <a:pt x="592116" y="1166136"/>
                  <a:pt x="592973" y="1167374"/>
                  <a:pt x="595260" y="1167374"/>
                </a:cubicBezTo>
                <a:close/>
                <a:moveTo>
                  <a:pt x="222451" y="1552089"/>
                </a:moveTo>
                <a:cubicBezTo>
                  <a:pt x="207306" y="1546374"/>
                  <a:pt x="210640" y="1559423"/>
                  <a:pt x="222451" y="1553327"/>
                </a:cubicBezTo>
                <a:cubicBezTo>
                  <a:pt x="222641" y="1552851"/>
                  <a:pt x="222832" y="1552374"/>
                  <a:pt x="222451" y="1552089"/>
                </a:cubicBezTo>
                <a:close/>
                <a:moveTo>
                  <a:pt x="237501" y="663978"/>
                </a:moveTo>
                <a:cubicBezTo>
                  <a:pt x="230471" y="662473"/>
                  <a:pt x="223194" y="662473"/>
                  <a:pt x="216164" y="663978"/>
                </a:cubicBezTo>
                <a:cubicBezTo>
                  <a:pt x="222756" y="667826"/>
                  <a:pt x="230909" y="667826"/>
                  <a:pt x="237501" y="663978"/>
                </a:cubicBezTo>
                <a:close/>
                <a:moveTo>
                  <a:pt x="280173" y="1536373"/>
                </a:moveTo>
                <a:cubicBezTo>
                  <a:pt x="297889" y="1527895"/>
                  <a:pt x="285411" y="1523323"/>
                  <a:pt x="272933" y="1525038"/>
                </a:cubicBezTo>
                <a:cubicBezTo>
                  <a:pt x="268428" y="1520971"/>
                  <a:pt x="261827" y="1520247"/>
                  <a:pt x="256551" y="1523228"/>
                </a:cubicBezTo>
                <a:lnTo>
                  <a:pt x="256551" y="1526943"/>
                </a:lnTo>
                <a:cubicBezTo>
                  <a:pt x="264075" y="1532944"/>
                  <a:pt x="271886" y="1531134"/>
                  <a:pt x="280173" y="1536373"/>
                </a:cubicBezTo>
                <a:close/>
                <a:moveTo>
                  <a:pt x="284173" y="543677"/>
                </a:moveTo>
                <a:cubicBezTo>
                  <a:pt x="285887" y="545677"/>
                  <a:pt x="289698" y="544630"/>
                  <a:pt x="292650" y="544820"/>
                </a:cubicBezTo>
                <a:cubicBezTo>
                  <a:pt x="297413" y="542344"/>
                  <a:pt x="297413" y="539962"/>
                  <a:pt x="292650" y="537486"/>
                </a:cubicBezTo>
                <a:cubicBezTo>
                  <a:pt x="290650" y="539391"/>
                  <a:pt x="283125" y="540819"/>
                  <a:pt x="284173" y="543677"/>
                </a:cubicBezTo>
                <a:close/>
                <a:moveTo>
                  <a:pt x="312748" y="1554566"/>
                </a:moveTo>
                <a:cubicBezTo>
                  <a:pt x="305033" y="1555899"/>
                  <a:pt x="300461" y="1549326"/>
                  <a:pt x="292460" y="1550851"/>
                </a:cubicBezTo>
                <a:lnTo>
                  <a:pt x="286745" y="1547136"/>
                </a:lnTo>
                <a:cubicBezTo>
                  <a:pt x="275219" y="1544278"/>
                  <a:pt x="269885" y="1560376"/>
                  <a:pt x="286745" y="1558280"/>
                </a:cubicBezTo>
                <a:lnTo>
                  <a:pt x="292364" y="1561899"/>
                </a:lnTo>
                <a:lnTo>
                  <a:pt x="312272" y="1561899"/>
                </a:lnTo>
                <a:cubicBezTo>
                  <a:pt x="317034" y="1557899"/>
                  <a:pt x="317034" y="1557899"/>
                  <a:pt x="312367" y="1554566"/>
                </a:cubicBezTo>
                <a:close/>
                <a:moveTo>
                  <a:pt x="320272" y="600637"/>
                </a:moveTo>
                <a:cubicBezTo>
                  <a:pt x="308176" y="599874"/>
                  <a:pt x="308176" y="599874"/>
                  <a:pt x="302937" y="601970"/>
                </a:cubicBezTo>
                <a:lnTo>
                  <a:pt x="302937" y="605399"/>
                </a:lnTo>
                <a:cubicBezTo>
                  <a:pt x="309176" y="608352"/>
                  <a:pt x="316415" y="608352"/>
                  <a:pt x="322654" y="605399"/>
                </a:cubicBezTo>
                <a:cubicBezTo>
                  <a:pt x="321797" y="603875"/>
                  <a:pt x="323702" y="601875"/>
                  <a:pt x="319892" y="600637"/>
                </a:cubicBezTo>
                <a:close/>
                <a:moveTo>
                  <a:pt x="358372" y="721700"/>
                </a:moveTo>
                <a:lnTo>
                  <a:pt x="344847" y="721700"/>
                </a:lnTo>
                <a:lnTo>
                  <a:pt x="336370" y="727319"/>
                </a:lnTo>
                <a:cubicBezTo>
                  <a:pt x="343133" y="731415"/>
                  <a:pt x="342466" y="738558"/>
                  <a:pt x="352086" y="736844"/>
                </a:cubicBezTo>
                <a:cubicBezTo>
                  <a:pt x="354658" y="734463"/>
                  <a:pt x="360087" y="733320"/>
                  <a:pt x="361611" y="730367"/>
                </a:cubicBezTo>
                <a:cubicBezTo>
                  <a:pt x="360849" y="727129"/>
                  <a:pt x="363992" y="723890"/>
                  <a:pt x="358658" y="721700"/>
                </a:cubicBezTo>
                <a:close/>
                <a:moveTo>
                  <a:pt x="407426" y="948108"/>
                </a:moveTo>
                <a:cubicBezTo>
                  <a:pt x="410570" y="932488"/>
                  <a:pt x="387614" y="941251"/>
                  <a:pt x="377995" y="939155"/>
                </a:cubicBezTo>
                <a:lnTo>
                  <a:pt x="369041" y="944299"/>
                </a:lnTo>
                <a:cubicBezTo>
                  <a:pt x="363897" y="962777"/>
                  <a:pt x="398568" y="951443"/>
                  <a:pt x="407426" y="948299"/>
                </a:cubicBezTo>
                <a:close/>
                <a:moveTo>
                  <a:pt x="368183" y="811996"/>
                </a:moveTo>
                <a:cubicBezTo>
                  <a:pt x="372194" y="814654"/>
                  <a:pt x="377413" y="814654"/>
                  <a:pt x="381423" y="811996"/>
                </a:cubicBezTo>
                <a:cubicBezTo>
                  <a:pt x="377413" y="809339"/>
                  <a:pt x="372194" y="809339"/>
                  <a:pt x="368183" y="811996"/>
                </a:cubicBezTo>
                <a:close/>
                <a:moveTo>
                  <a:pt x="369422" y="713127"/>
                </a:moveTo>
                <a:cubicBezTo>
                  <a:pt x="370851" y="715317"/>
                  <a:pt x="375041" y="713127"/>
                  <a:pt x="373708" y="711889"/>
                </a:cubicBezTo>
                <a:cubicBezTo>
                  <a:pt x="372375" y="710650"/>
                  <a:pt x="368183" y="711698"/>
                  <a:pt x="369422" y="713127"/>
                </a:cubicBezTo>
                <a:close/>
                <a:moveTo>
                  <a:pt x="414285" y="1600762"/>
                </a:moveTo>
                <a:cubicBezTo>
                  <a:pt x="410370" y="1598133"/>
                  <a:pt x="405245" y="1598133"/>
                  <a:pt x="401330" y="1600762"/>
                </a:cubicBezTo>
                <a:cubicBezTo>
                  <a:pt x="404760" y="1603429"/>
                  <a:pt x="415808" y="1609715"/>
                  <a:pt x="414285" y="1600762"/>
                </a:cubicBezTo>
                <a:close/>
                <a:moveTo>
                  <a:pt x="448479" y="891244"/>
                </a:moveTo>
                <a:lnTo>
                  <a:pt x="456957" y="891244"/>
                </a:lnTo>
                <a:cubicBezTo>
                  <a:pt x="466482" y="875433"/>
                  <a:pt x="489627" y="890101"/>
                  <a:pt x="503153" y="880481"/>
                </a:cubicBezTo>
                <a:cubicBezTo>
                  <a:pt x="506810" y="883872"/>
                  <a:pt x="512449" y="883872"/>
                  <a:pt x="516107" y="880481"/>
                </a:cubicBezTo>
                <a:cubicBezTo>
                  <a:pt x="536966" y="877909"/>
                  <a:pt x="558112" y="887244"/>
                  <a:pt x="577353" y="879148"/>
                </a:cubicBezTo>
                <a:cubicBezTo>
                  <a:pt x="578876" y="865527"/>
                  <a:pt x="500581" y="873337"/>
                  <a:pt x="486960" y="867717"/>
                </a:cubicBezTo>
                <a:cubicBezTo>
                  <a:pt x="484674" y="865241"/>
                  <a:pt x="478388" y="866003"/>
                  <a:pt x="479912" y="869432"/>
                </a:cubicBezTo>
                <a:cubicBezTo>
                  <a:pt x="470387" y="880195"/>
                  <a:pt x="451337" y="865146"/>
                  <a:pt x="435906" y="869432"/>
                </a:cubicBezTo>
                <a:lnTo>
                  <a:pt x="425810" y="876671"/>
                </a:lnTo>
                <a:cubicBezTo>
                  <a:pt x="417428" y="875052"/>
                  <a:pt x="412570" y="880957"/>
                  <a:pt x="405997" y="880576"/>
                </a:cubicBezTo>
                <a:lnTo>
                  <a:pt x="381137" y="894388"/>
                </a:lnTo>
                <a:lnTo>
                  <a:pt x="383709" y="898674"/>
                </a:lnTo>
                <a:cubicBezTo>
                  <a:pt x="393806" y="899626"/>
                  <a:pt x="402188" y="890673"/>
                  <a:pt x="411427" y="898674"/>
                </a:cubicBezTo>
                <a:cubicBezTo>
                  <a:pt x="416666" y="898102"/>
                  <a:pt x="422571" y="900007"/>
                  <a:pt x="427048" y="896959"/>
                </a:cubicBezTo>
                <a:lnTo>
                  <a:pt x="420857" y="893054"/>
                </a:lnTo>
                <a:lnTo>
                  <a:pt x="420857" y="889149"/>
                </a:lnTo>
                <a:cubicBezTo>
                  <a:pt x="425800" y="885472"/>
                  <a:pt x="431849" y="883586"/>
                  <a:pt x="438002" y="883815"/>
                </a:cubicBezTo>
                <a:close/>
                <a:moveTo>
                  <a:pt x="456957" y="938869"/>
                </a:moveTo>
                <a:lnTo>
                  <a:pt x="450480" y="938869"/>
                </a:lnTo>
                <a:cubicBezTo>
                  <a:pt x="445717" y="942489"/>
                  <a:pt x="445717" y="942489"/>
                  <a:pt x="450480" y="946204"/>
                </a:cubicBezTo>
                <a:lnTo>
                  <a:pt x="456861" y="946204"/>
                </a:lnTo>
                <a:cubicBezTo>
                  <a:pt x="461528" y="942870"/>
                  <a:pt x="461528" y="942870"/>
                  <a:pt x="456957" y="938774"/>
                </a:cubicBezTo>
                <a:close/>
                <a:moveTo>
                  <a:pt x="519250" y="1655626"/>
                </a:moveTo>
                <a:cubicBezTo>
                  <a:pt x="515535" y="1653149"/>
                  <a:pt x="504962" y="1646101"/>
                  <a:pt x="506201" y="1655626"/>
                </a:cubicBezTo>
                <a:cubicBezTo>
                  <a:pt x="510096" y="1658331"/>
                  <a:pt x="515240" y="1658445"/>
                  <a:pt x="519250" y="1655911"/>
                </a:cubicBezTo>
                <a:close/>
                <a:moveTo>
                  <a:pt x="522965" y="939060"/>
                </a:moveTo>
                <a:cubicBezTo>
                  <a:pt x="514392" y="938203"/>
                  <a:pt x="503915" y="940775"/>
                  <a:pt x="496962" y="935535"/>
                </a:cubicBezTo>
                <a:cubicBezTo>
                  <a:pt x="492285" y="935926"/>
                  <a:pt x="487627" y="934650"/>
                  <a:pt x="483817" y="931916"/>
                </a:cubicBezTo>
                <a:lnTo>
                  <a:pt x="467244" y="941441"/>
                </a:lnTo>
                <a:cubicBezTo>
                  <a:pt x="464005" y="949347"/>
                  <a:pt x="479531" y="946109"/>
                  <a:pt x="484579" y="942584"/>
                </a:cubicBezTo>
                <a:cubicBezTo>
                  <a:pt x="494104" y="943251"/>
                  <a:pt x="503057" y="941441"/>
                  <a:pt x="510582" y="946585"/>
                </a:cubicBezTo>
                <a:cubicBezTo>
                  <a:pt x="516202" y="946013"/>
                  <a:pt x="522107" y="947918"/>
                  <a:pt x="525917" y="944584"/>
                </a:cubicBezTo>
                <a:cubicBezTo>
                  <a:pt x="526013" y="940965"/>
                  <a:pt x="525917" y="940965"/>
                  <a:pt x="522965" y="939346"/>
                </a:cubicBezTo>
                <a:close/>
                <a:moveTo>
                  <a:pt x="603927" y="1694297"/>
                </a:moveTo>
                <a:cubicBezTo>
                  <a:pt x="583067" y="1690963"/>
                  <a:pt x="564875" y="1703822"/>
                  <a:pt x="545825" y="1699917"/>
                </a:cubicBezTo>
                <a:cubicBezTo>
                  <a:pt x="539538" y="1697250"/>
                  <a:pt x="539538" y="1697155"/>
                  <a:pt x="532490" y="1699917"/>
                </a:cubicBezTo>
                <a:cubicBezTo>
                  <a:pt x="536300" y="1711918"/>
                  <a:pt x="596403" y="1704203"/>
                  <a:pt x="611357" y="1704013"/>
                </a:cubicBezTo>
                <a:cubicBezTo>
                  <a:pt x="611166" y="1698584"/>
                  <a:pt x="612976" y="1694107"/>
                  <a:pt x="603927" y="1694583"/>
                </a:cubicBezTo>
                <a:close/>
                <a:moveTo>
                  <a:pt x="568780" y="1653911"/>
                </a:moveTo>
                <a:cubicBezTo>
                  <a:pt x="566875" y="1653911"/>
                  <a:pt x="566018" y="1654864"/>
                  <a:pt x="565256" y="1654578"/>
                </a:cubicBezTo>
                <a:lnTo>
                  <a:pt x="574781" y="1661150"/>
                </a:lnTo>
                <a:cubicBezTo>
                  <a:pt x="586020" y="1661150"/>
                  <a:pt x="595164" y="1662960"/>
                  <a:pt x="604023" y="1656007"/>
                </a:cubicBezTo>
                <a:cubicBezTo>
                  <a:pt x="594116" y="1651054"/>
                  <a:pt x="580210" y="1655244"/>
                  <a:pt x="568780" y="1654197"/>
                </a:cubicBezTo>
                <a:close/>
                <a:moveTo>
                  <a:pt x="578876" y="917438"/>
                </a:moveTo>
                <a:lnTo>
                  <a:pt x="575924" y="913056"/>
                </a:lnTo>
                <a:cubicBezTo>
                  <a:pt x="569161" y="913056"/>
                  <a:pt x="543729" y="915438"/>
                  <a:pt x="558779" y="907532"/>
                </a:cubicBezTo>
                <a:lnTo>
                  <a:pt x="540300" y="897150"/>
                </a:lnTo>
                <a:lnTo>
                  <a:pt x="536871" y="891054"/>
                </a:lnTo>
                <a:cubicBezTo>
                  <a:pt x="506677" y="893054"/>
                  <a:pt x="474387" y="884768"/>
                  <a:pt x="447717" y="899817"/>
                </a:cubicBezTo>
                <a:cubicBezTo>
                  <a:pt x="461719" y="902293"/>
                  <a:pt x="474959" y="916009"/>
                  <a:pt x="489627" y="916771"/>
                </a:cubicBezTo>
                <a:cubicBezTo>
                  <a:pt x="498581" y="909532"/>
                  <a:pt x="503915" y="915438"/>
                  <a:pt x="513916" y="916771"/>
                </a:cubicBezTo>
                <a:cubicBezTo>
                  <a:pt x="521240" y="918581"/>
                  <a:pt x="528403" y="920962"/>
                  <a:pt x="535347" y="923915"/>
                </a:cubicBezTo>
                <a:cubicBezTo>
                  <a:pt x="549159" y="922486"/>
                  <a:pt x="567446" y="929249"/>
                  <a:pt x="578876" y="917724"/>
                </a:cubicBezTo>
                <a:close/>
                <a:moveTo>
                  <a:pt x="613548" y="747226"/>
                </a:moveTo>
                <a:cubicBezTo>
                  <a:pt x="606309" y="746560"/>
                  <a:pt x="598212" y="749132"/>
                  <a:pt x="591735" y="745417"/>
                </a:cubicBezTo>
                <a:lnTo>
                  <a:pt x="591735" y="741988"/>
                </a:lnTo>
                <a:cubicBezTo>
                  <a:pt x="582210" y="739416"/>
                  <a:pt x="571637" y="732463"/>
                  <a:pt x="562112" y="739701"/>
                </a:cubicBezTo>
                <a:cubicBezTo>
                  <a:pt x="547882" y="743369"/>
                  <a:pt x="532890" y="742673"/>
                  <a:pt x="519060" y="737701"/>
                </a:cubicBezTo>
                <a:lnTo>
                  <a:pt x="538110" y="728748"/>
                </a:lnTo>
                <a:cubicBezTo>
                  <a:pt x="539443" y="728748"/>
                  <a:pt x="550016" y="730082"/>
                  <a:pt x="551921" y="726367"/>
                </a:cubicBezTo>
                <a:cubicBezTo>
                  <a:pt x="550968" y="710269"/>
                  <a:pt x="576971" y="720557"/>
                  <a:pt x="588497" y="717794"/>
                </a:cubicBezTo>
                <a:lnTo>
                  <a:pt x="596974" y="712365"/>
                </a:lnTo>
                <a:cubicBezTo>
                  <a:pt x="591354" y="704745"/>
                  <a:pt x="580115" y="706745"/>
                  <a:pt x="573257" y="710365"/>
                </a:cubicBezTo>
                <a:cubicBezTo>
                  <a:pt x="551540" y="715508"/>
                  <a:pt x="532394" y="689790"/>
                  <a:pt x="512868" y="704745"/>
                </a:cubicBezTo>
                <a:lnTo>
                  <a:pt x="512868" y="712175"/>
                </a:lnTo>
                <a:cubicBezTo>
                  <a:pt x="514678" y="713794"/>
                  <a:pt x="520107" y="714651"/>
                  <a:pt x="519250" y="717699"/>
                </a:cubicBezTo>
                <a:cubicBezTo>
                  <a:pt x="478950" y="713527"/>
                  <a:pt x="438230" y="719147"/>
                  <a:pt x="400569" y="734082"/>
                </a:cubicBezTo>
                <a:cubicBezTo>
                  <a:pt x="427048" y="748750"/>
                  <a:pt x="457719" y="729224"/>
                  <a:pt x="485532" y="741226"/>
                </a:cubicBezTo>
                <a:cubicBezTo>
                  <a:pt x="478483" y="750751"/>
                  <a:pt x="462005" y="744464"/>
                  <a:pt x="453622" y="752846"/>
                </a:cubicBezTo>
                <a:cubicBezTo>
                  <a:pt x="443041" y="753017"/>
                  <a:pt x="432534" y="751008"/>
                  <a:pt x="422762" y="746940"/>
                </a:cubicBezTo>
                <a:lnTo>
                  <a:pt x="414285" y="748465"/>
                </a:lnTo>
                <a:cubicBezTo>
                  <a:pt x="414285" y="751131"/>
                  <a:pt x="414285" y="753323"/>
                  <a:pt x="444764" y="754370"/>
                </a:cubicBezTo>
                <a:cubicBezTo>
                  <a:pt x="439145" y="754942"/>
                  <a:pt x="429905" y="755799"/>
                  <a:pt x="414285" y="757037"/>
                </a:cubicBezTo>
                <a:cubicBezTo>
                  <a:pt x="420000" y="758275"/>
                  <a:pt x="457719" y="761228"/>
                  <a:pt x="452385" y="754560"/>
                </a:cubicBezTo>
                <a:cubicBezTo>
                  <a:pt x="465910" y="755704"/>
                  <a:pt x="478578" y="766467"/>
                  <a:pt x="491151" y="758847"/>
                </a:cubicBezTo>
                <a:cubicBezTo>
                  <a:pt x="493818" y="762562"/>
                  <a:pt x="502486" y="760561"/>
                  <a:pt x="505534" y="764085"/>
                </a:cubicBezTo>
                <a:cubicBezTo>
                  <a:pt x="501914" y="766943"/>
                  <a:pt x="494104" y="765038"/>
                  <a:pt x="490008" y="769229"/>
                </a:cubicBezTo>
                <a:cubicBezTo>
                  <a:pt x="479569" y="763362"/>
                  <a:pt x="466558" y="764771"/>
                  <a:pt x="457623" y="772753"/>
                </a:cubicBezTo>
                <a:cubicBezTo>
                  <a:pt x="433716" y="765705"/>
                  <a:pt x="403998" y="769134"/>
                  <a:pt x="378756" y="772753"/>
                </a:cubicBezTo>
                <a:cubicBezTo>
                  <a:pt x="373517" y="776373"/>
                  <a:pt x="373517" y="776373"/>
                  <a:pt x="378756" y="780183"/>
                </a:cubicBezTo>
                <a:cubicBezTo>
                  <a:pt x="399235" y="779326"/>
                  <a:pt x="420857" y="773230"/>
                  <a:pt x="440669" y="778087"/>
                </a:cubicBezTo>
                <a:cubicBezTo>
                  <a:pt x="440669" y="779326"/>
                  <a:pt x="440669" y="780469"/>
                  <a:pt x="441145" y="781898"/>
                </a:cubicBezTo>
                <a:cubicBezTo>
                  <a:pt x="428953" y="792946"/>
                  <a:pt x="407046" y="786279"/>
                  <a:pt x="396187" y="797423"/>
                </a:cubicBezTo>
                <a:lnTo>
                  <a:pt x="401235" y="800281"/>
                </a:lnTo>
                <a:lnTo>
                  <a:pt x="401235" y="811806"/>
                </a:lnTo>
                <a:lnTo>
                  <a:pt x="414761" y="817806"/>
                </a:lnTo>
                <a:lnTo>
                  <a:pt x="414761" y="823045"/>
                </a:lnTo>
                <a:cubicBezTo>
                  <a:pt x="404569" y="825712"/>
                  <a:pt x="374184" y="828379"/>
                  <a:pt x="397521" y="839238"/>
                </a:cubicBezTo>
                <a:cubicBezTo>
                  <a:pt x="409884" y="839800"/>
                  <a:pt x="422162" y="841553"/>
                  <a:pt x="434192" y="844476"/>
                </a:cubicBezTo>
                <a:lnTo>
                  <a:pt x="434192" y="848096"/>
                </a:lnTo>
                <a:cubicBezTo>
                  <a:pt x="424667" y="850668"/>
                  <a:pt x="413999" y="857621"/>
                  <a:pt x="405617" y="850477"/>
                </a:cubicBezTo>
                <a:cubicBezTo>
                  <a:pt x="396092" y="853621"/>
                  <a:pt x="406855" y="859145"/>
                  <a:pt x="410475" y="861145"/>
                </a:cubicBezTo>
                <a:cubicBezTo>
                  <a:pt x="417742" y="862431"/>
                  <a:pt x="425229" y="861221"/>
                  <a:pt x="431715" y="857716"/>
                </a:cubicBezTo>
                <a:cubicBezTo>
                  <a:pt x="442478" y="857716"/>
                  <a:pt x="447717" y="863432"/>
                  <a:pt x="458290" y="861050"/>
                </a:cubicBezTo>
                <a:cubicBezTo>
                  <a:pt x="463862" y="856592"/>
                  <a:pt x="471768" y="856592"/>
                  <a:pt x="477340" y="861050"/>
                </a:cubicBezTo>
                <a:cubicBezTo>
                  <a:pt x="505915" y="849144"/>
                  <a:pt x="544777" y="859621"/>
                  <a:pt x="575162" y="864479"/>
                </a:cubicBezTo>
                <a:cubicBezTo>
                  <a:pt x="584687" y="860479"/>
                  <a:pt x="584687" y="860098"/>
                  <a:pt x="586782" y="854954"/>
                </a:cubicBezTo>
                <a:lnTo>
                  <a:pt x="605832" y="844572"/>
                </a:lnTo>
                <a:cubicBezTo>
                  <a:pt x="592212" y="836761"/>
                  <a:pt x="574495" y="842000"/>
                  <a:pt x="560017" y="836571"/>
                </a:cubicBezTo>
                <a:cubicBezTo>
                  <a:pt x="562684" y="825998"/>
                  <a:pt x="550492" y="826284"/>
                  <a:pt x="543538" y="831523"/>
                </a:cubicBezTo>
                <a:lnTo>
                  <a:pt x="527251" y="821998"/>
                </a:lnTo>
                <a:lnTo>
                  <a:pt x="527251" y="814663"/>
                </a:lnTo>
                <a:cubicBezTo>
                  <a:pt x="538491" y="812092"/>
                  <a:pt x="550016" y="822950"/>
                  <a:pt x="563637" y="820092"/>
                </a:cubicBezTo>
                <a:lnTo>
                  <a:pt x="579734" y="810567"/>
                </a:lnTo>
                <a:cubicBezTo>
                  <a:pt x="584782" y="790279"/>
                  <a:pt x="542872" y="820855"/>
                  <a:pt x="546873" y="795708"/>
                </a:cubicBezTo>
                <a:lnTo>
                  <a:pt x="555635" y="794185"/>
                </a:lnTo>
                <a:cubicBezTo>
                  <a:pt x="561636" y="798756"/>
                  <a:pt x="588592" y="802376"/>
                  <a:pt x="573162" y="791423"/>
                </a:cubicBezTo>
                <a:cubicBezTo>
                  <a:pt x="570971" y="782945"/>
                  <a:pt x="548968" y="787136"/>
                  <a:pt x="543158" y="790470"/>
                </a:cubicBezTo>
                <a:cubicBezTo>
                  <a:pt x="537633" y="786088"/>
                  <a:pt x="529061" y="787803"/>
                  <a:pt x="524108" y="783517"/>
                </a:cubicBezTo>
                <a:cubicBezTo>
                  <a:pt x="515726" y="779993"/>
                  <a:pt x="486579" y="796185"/>
                  <a:pt x="488960" y="780849"/>
                </a:cubicBezTo>
                <a:cubicBezTo>
                  <a:pt x="496771" y="775039"/>
                  <a:pt x="511249" y="774373"/>
                  <a:pt x="520583" y="770372"/>
                </a:cubicBezTo>
                <a:lnTo>
                  <a:pt x="520583" y="767324"/>
                </a:lnTo>
                <a:cubicBezTo>
                  <a:pt x="527918" y="764695"/>
                  <a:pt x="535519" y="762876"/>
                  <a:pt x="543253" y="761895"/>
                </a:cubicBezTo>
                <a:cubicBezTo>
                  <a:pt x="555540" y="772277"/>
                  <a:pt x="567828" y="768658"/>
                  <a:pt x="579639" y="760180"/>
                </a:cubicBezTo>
                <a:cubicBezTo>
                  <a:pt x="582591" y="747036"/>
                  <a:pt x="605546" y="758561"/>
                  <a:pt x="616310" y="758180"/>
                </a:cubicBezTo>
                <a:lnTo>
                  <a:pt x="624406" y="752656"/>
                </a:lnTo>
                <a:cubicBezTo>
                  <a:pt x="621348" y="749941"/>
                  <a:pt x="617586" y="748160"/>
                  <a:pt x="613548" y="747512"/>
                </a:cubicBezTo>
                <a:close/>
                <a:moveTo>
                  <a:pt x="430096" y="714079"/>
                </a:moveTo>
                <a:cubicBezTo>
                  <a:pt x="435621" y="709983"/>
                  <a:pt x="441431" y="711126"/>
                  <a:pt x="446765" y="708650"/>
                </a:cubicBezTo>
                <a:cubicBezTo>
                  <a:pt x="446765" y="707507"/>
                  <a:pt x="446765" y="706269"/>
                  <a:pt x="446765" y="704649"/>
                </a:cubicBezTo>
                <a:cubicBezTo>
                  <a:pt x="442383" y="703793"/>
                  <a:pt x="441621" y="700078"/>
                  <a:pt x="435716" y="699887"/>
                </a:cubicBezTo>
                <a:cubicBezTo>
                  <a:pt x="430820" y="702278"/>
                  <a:pt x="426133" y="705088"/>
                  <a:pt x="421714" y="708269"/>
                </a:cubicBezTo>
                <a:close/>
                <a:moveTo>
                  <a:pt x="609071" y="637308"/>
                </a:moveTo>
                <a:cubicBezTo>
                  <a:pt x="605346" y="635889"/>
                  <a:pt x="601165" y="636432"/>
                  <a:pt x="597926" y="638737"/>
                </a:cubicBezTo>
                <a:cubicBezTo>
                  <a:pt x="603832" y="642070"/>
                  <a:pt x="611547" y="647023"/>
                  <a:pt x="618119" y="641975"/>
                </a:cubicBezTo>
                <a:cubicBezTo>
                  <a:pt x="615195" y="640327"/>
                  <a:pt x="612176" y="638860"/>
                  <a:pt x="609071" y="637594"/>
                </a:cubicBezTo>
                <a:close/>
                <a:moveTo>
                  <a:pt x="607451" y="614638"/>
                </a:moveTo>
                <a:cubicBezTo>
                  <a:pt x="592783" y="617401"/>
                  <a:pt x="576210" y="605113"/>
                  <a:pt x="562017" y="614638"/>
                </a:cubicBezTo>
                <a:cubicBezTo>
                  <a:pt x="554588" y="608828"/>
                  <a:pt x="545634" y="613114"/>
                  <a:pt x="539634" y="609590"/>
                </a:cubicBezTo>
                <a:cubicBezTo>
                  <a:pt x="539634" y="608352"/>
                  <a:pt x="539634" y="607209"/>
                  <a:pt x="539062" y="605875"/>
                </a:cubicBezTo>
                <a:lnTo>
                  <a:pt x="545539" y="601780"/>
                </a:lnTo>
                <a:lnTo>
                  <a:pt x="545539" y="597969"/>
                </a:lnTo>
                <a:cubicBezTo>
                  <a:pt x="529156" y="591302"/>
                  <a:pt x="507439" y="584254"/>
                  <a:pt x="489818" y="592541"/>
                </a:cubicBezTo>
                <a:cubicBezTo>
                  <a:pt x="469434" y="578919"/>
                  <a:pt x="448860" y="604732"/>
                  <a:pt x="430287" y="588730"/>
                </a:cubicBezTo>
                <a:cubicBezTo>
                  <a:pt x="421523" y="589778"/>
                  <a:pt x="411808" y="587873"/>
                  <a:pt x="403045" y="589493"/>
                </a:cubicBezTo>
                <a:cubicBezTo>
                  <a:pt x="398568" y="607590"/>
                  <a:pt x="402378" y="603304"/>
                  <a:pt x="381233" y="603685"/>
                </a:cubicBezTo>
                <a:cubicBezTo>
                  <a:pt x="382376" y="597017"/>
                  <a:pt x="367897" y="602542"/>
                  <a:pt x="381233" y="603685"/>
                </a:cubicBezTo>
                <a:lnTo>
                  <a:pt x="378661" y="603685"/>
                </a:lnTo>
                <a:cubicBezTo>
                  <a:pt x="379575" y="603837"/>
                  <a:pt x="380509" y="603837"/>
                  <a:pt x="381423" y="603685"/>
                </a:cubicBezTo>
                <a:lnTo>
                  <a:pt x="381423" y="603685"/>
                </a:lnTo>
                <a:lnTo>
                  <a:pt x="381423" y="609685"/>
                </a:lnTo>
                <a:cubicBezTo>
                  <a:pt x="368183" y="610638"/>
                  <a:pt x="359135" y="621116"/>
                  <a:pt x="345133" y="618353"/>
                </a:cubicBezTo>
                <a:lnTo>
                  <a:pt x="335608" y="623878"/>
                </a:lnTo>
                <a:lnTo>
                  <a:pt x="341132" y="627593"/>
                </a:lnTo>
                <a:cubicBezTo>
                  <a:pt x="341132" y="628640"/>
                  <a:pt x="341132" y="629878"/>
                  <a:pt x="341132" y="631117"/>
                </a:cubicBezTo>
                <a:lnTo>
                  <a:pt x="334560" y="635117"/>
                </a:lnTo>
                <a:lnTo>
                  <a:pt x="334560" y="642356"/>
                </a:lnTo>
                <a:cubicBezTo>
                  <a:pt x="351134" y="651881"/>
                  <a:pt x="373327" y="632831"/>
                  <a:pt x="385995" y="646643"/>
                </a:cubicBezTo>
                <a:lnTo>
                  <a:pt x="381233" y="649309"/>
                </a:lnTo>
                <a:cubicBezTo>
                  <a:pt x="380661" y="652262"/>
                  <a:pt x="380090" y="655119"/>
                  <a:pt x="379518" y="657691"/>
                </a:cubicBezTo>
                <a:lnTo>
                  <a:pt x="373898" y="660835"/>
                </a:lnTo>
                <a:cubicBezTo>
                  <a:pt x="373898" y="662358"/>
                  <a:pt x="374660" y="663978"/>
                  <a:pt x="375232" y="666169"/>
                </a:cubicBezTo>
                <a:cubicBezTo>
                  <a:pt x="387520" y="662454"/>
                  <a:pt x="406760" y="675694"/>
                  <a:pt x="413332" y="666169"/>
                </a:cubicBezTo>
                <a:cubicBezTo>
                  <a:pt x="413332" y="662835"/>
                  <a:pt x="418761" y="662358"/>
                  <a:pt x="422381" y="662930"/>
                </a:cubicBezTo>
                <a:cubicBezTo>
                  <a:pt x="429715" y="664454"/>
                  <a:pt x="425524" y="674360"/>
                  <a:pt x="426476" y="679027"/>
                </a:cubicBezTo>
                <a:lnTo>
                  <a:pt x="416951" y="685028"/>
                </a:lnTo>
                <a:cubicBezTo>
                  <a:pt x="410894" y="684637"/>
                  <a:pt x="404912" y="686619"/>
                  <a:pt x="400283" y="690553"/>
                </a:cubicBezTo>
                <a:cubicBezTo>
                  <a:pt x="400283" y="691982"/>
                  <a:pt x="401045" y="693696"/>
                  <a:pt x="401426" y="695029"/>
                </a:cubicBezTo>
                <a:cubicBezTo>
                  <a:pt x="421714" y="696458"/>
                  <a:pt x="436764" y="688743"/>
                  <a:pt x="456194" y="696077"/>
                </a:cubicBezTo>
                <a:cubicBezTo>
                  <a:pt x="467853" y="706641"/>
                  <a:pt x="484808" y="708945"/>
                  <a:pt x="498866" y="701887"/>
                </a:cubicBezTo>
                <a:lnTo>
                  <a:pt x="498866" y="697792"/>
                </a:lnTo>
                <a:cubicBezTo>
                  <a:pt x="527441" y="672169"/>
                  <a:pt x="564970" y="718747"/>
                  <a:pt x="589544" y="685981"/>
                </a:cubicBezTo>
                <a:cubicBezTo>
                  <a:pt x="564875" y="668835"/>
                  <a:pt x="538776" y="688076"/>
                  <a:pt x="512487" y="679123"/>
                </a:cubicBezTo>
                <a:cubicBezTo>
                  <a:pt x="519441" y="673884"/>
                  <a:pt x="528108" y="674075"/>
                  <a:pt x="535347" y="670360"/>
                </a:cubicBezTo>
                <a:cubicBezTo>
                  <a:pt x="544015" y="669788"/>
                  <a:pt x="544205" y="670360"/>
                  <a:pt x="544872" y="665026"/>
                </a:cubicBezTo>
                <a:lnTo>
                  <a:pt x="538395" y="660930"/>
                </a:lnTo>
                <a:lnTo>
                  <a:pt x="538395" y="657501"/>
                </a:lnTo>
                <a:cubicBezTo>
                  <a:pt x="545348" y="654453"/>
                  <a:pt x="557445" y="653119"/>
                  <a:pt x="563732" y="645785"/>
                </a:cubicBezTo>
                <a:lnTo>
                  <a:pt x="552016" y="639213"/>
                </a:lnTo>
                <a:cubicBezTo>
                  <a:pt x="552683" y="635879"/>
                  <a:pt x="549539" y="633593"/>
                  <a:pt x="545254" y="631688"/>
                </a:cubicBezTo>
                <a:cubicBezTo>
                  <a:pt x="552873" y="627116"/>
                  <a:pt x="566685" y="627973"/>
                  <a:pt x="573829" y="622163"/>
                </a:cubicBezTo>
                <a:cubicBezTo>
                  <a:pt x="587259" y="626259"/>
                  <a:pt x="604213" y="633498"/>
                  <a:pt x="616786" y="623973"/>
                </a:cubicBezTo>
                <a:lnTo>
                  <a:pt x="616786" y="620067"/>
                </a:lnTo>
                <a:close/>
                <a:moveTo>
                  <a:pt x="370469" y="584444"/>
                </a:moveTo>
                <a:cubicBezTo>
                  <a:pt x="450384" y="580729"/>
                  <a:pt x="395806" y="560918"/>
                  <a:pt x="361707" y="579491"/>
                </a:cubicBezTo>
                <a:cubicBezTo>
                  <a:pt x="364659" y="581491"/>
                  <a:pt x="367421" y="583110"/>
                  <a:pt x="370469" y="584730"/>
                </a:cubicBezTo>
                <a:close/>
                <a:moveTo>
                  <a:pt x="463529" y="570252"/>
                </a:moveTo>
                <a:cubicBezTo>
                  <a:pt x="463529" y="570252"/>
                  <a:pt x="464957" y="569490"/>
                  <a:pt x="465719" y="569109"/>
                </a:cubicBezTo>
                <a:cubicBezTo>
                  <a:pt x="467529" y="565394"/>
                  <a:pt x="456004" y="568061"/>
                  <a:pt x="463433" y="570538"/>
                </a:cubicBezTo>
                <a:close/>
                <a:moveTo>
                  <a:pt x="499628" y="564823"/>
                </a:moveTo>
                <a:lnTo>
                  <a:pt x="499628" y="561203"/>
                </a:lnTo>
                <a:cubicBezTo>
                  <a:pt x="495637" y="558593"/>
                  <a:pt x="490475" y="558593"/>
                  <a:pt x="486484" y="561203"/>
                </a:cubicBezTo>
                <a:lnTo>
                  <a:pt x="486484" y="564823"/>
                </a:lnTo>
                <a:cubicBezTo>
                  <a:pt x="490418" y="567518"/>
                  <a:pt x="495580" y="567632"/>
                  <a:pt x="499628" y="565109"/>
                </a:cubicBezTo>
                <a:close/>
                <a:moveTo>
                  <a:pt x="519441" y="577682"/>
                </a:moveTo>
                <a:cubicBezTo>
                  <a:pt x="522298" y="578443"/>
                  <a:pt x="528966" y="575872"/>
                  <a:pt x="522393" y="574062"/>
                </a:cubicBezTo>
                <a:cubicBezTo>
                  <a:pt x="515821" y="572252"/>
                  <a:pt x="507630" y="576824"/>
                  <a:pt x="519441" y="577967"/>
                </a:cubicBezTo>
                <a:close/>
                <a:moveTo>
                  <a:pt x="307509" y="1819837"/>
                </a:moveTo>
                <a:cubicBezTo>
                  <a:pt x="294174" y="1819837"/>
                  <a:pt x="295698" y="1821837"/>
                  <a:pt x="296460" y="1829362"/>
                </a:cubicBezTo>
                <a:lnTo>
                  <a:pt x="307223" y="1835934"/>
                </a:lnTo>
                <a:cubicBezTo>
                  <a:pt x="309891" y="1830924"/>
                  <a:pt x="309995" y="1824942"/>
                  <a:pt x="307509" y="1819837"/>
                </a:cubicBezTo>
                <a:close/>
                <a:moveTo>
                  <a:pt x="332179" y="1805168"/>
                </a:moveTo>
                <a:lnTo>
                  <a:pt x="324750" y="1805168"/>
                </a:lnTo>
                <a:cubicBezTo>
                  <a:pt x="308557" y="1813645"/>
                  <a:pt x="322368" y="1812598"/>
                  <a:pt x="331989" y="1812502"/>
                </a:cubicBezTo>
                <a:cubicBezTo>
                  <a:pt x="336751" y="1808883"/>
                  <a:pt x="336656" y="1808883"/>
                  <a:pt x="332179" y="1805549"/>
                </a:cubicBezTo>
                <a:close/>
                <a:moveTo>
                  <a:pt x="368279" y="1869652"/>
                </a:moveTo>
                <a:cubicBezTo>
                  <a:pt x="364307" y="1866986"/>
                  <a:pt x="359115" y="1866986"/>
                  <a:pt x="355134" y="1869652"/>
                </a:cubicBezTo>
                <a:cubicBezTo>
                  <a:pt x="359087" y="1872272"/>
                  <a:pt x="364231" y="1872272"/>
                  <a:pt x="368183" y="1869652"/>
                </a:cubicBezTo>
                <a:close/>
                <a:moveTo>
                  <a:pt x="519345" y="2079202"/>
                </a:moveTo>
                <a:cubicBezTo>
                  <a:pt x="508963" y="2070249"/>
                  <a:pt x="497723" y="2075393"/>
                  <a:pt x="486770" y="2079202"/>
                </a:cubicBezTo>
                <a:cubicBezTo>
                  <a:pt x="492961" y="2084918"/>
                  <a:pt x="518583" y="2091299"/>
                  <a:pt x="519345" y="2079679"/>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447" name="Google Shape;447;p21"/>
          <p:cNvSpPr/>
          <p:nvPr/>
        </p:nvSpPr>
        <p:spPr>
          <a:xfrm rot="10800000">
            <a:off x="3191190" y="-5590"/>
            <a:ext cx="449059" cy="6863371"/>
          </a:xfrm>
          <a:custGeom>
            <a:rect b="b" l="l" r="r" t="t"/>
            <a:pathLst>
              <a:path extrusionOk="0" h="4606289" w="670237">
                <a:moveTo>
                  <a:pt x="638371" y="4605709"/>
                </a:moveTo>
                <a:lnTo>
                  <a:pt x="40486" y="4605709"/>
                </a:lnTo>
                <a:lnTo>
                  <a:pt x="40486" y="4600280"/>
                </a:lnTo>
                <a:lnTo>
                  <a:pt x="46678" y="4596374"/>
                </a:lnTo>
                <a:lnTo>
                  <a:pt x="40867" y="4592564"/>
                </a:lnTo>
                <a:cubicBezTo>
                  <a:pt x="48297" y="4590564"/>
                  <a:pt x="46582" y="4584659"/>
                  <a:pt x="47344" y="4579610"/>
                </a:cubicBezTo>
                <a:cubicBezTo>
                  <a:pt x="41153" y="4573609"/>
                  <a:pt x="36200" y="4572180"/>
                  <a:pt x="46868" y="4566942"/>
                </a:cubicBezTo>
                <a:lnTo>
                  <a:pt x="46868" y="4534080"/>
                </a:lnTo>
                <a:lnTo>
                  <a:pt x="53631" y="4530081"/>
                </a:lnTo>
                <a:lnTo>
                  <a:pt x="53631" y="4526461"/>
                </a:lnTo>
                <a:lnTo>
                  <a:pt x="46868" y="4522365"/>
                </a:lnTo>
                <a:lnTo>
                  <a:pt x="46868" y="4515412"/>
                </a:lnTo>
                <a:lnTo>
                  <a:pt x="40867" y="4511602"/>
                </a:lnTo>
                <a:lnTo>
                  <a:pt x="40867" y="4504076"/>
                </a:lnTo>
                <a:lnTo>
                  <a:pt x="46582" y="4500934"/>
                </a:lnTo>
                <a:cubicBezTo>
                  <a:pt x="48011" y="4493504"/>
                  <a:pt x="46582" y="4485599"/>
                  <a:pt x="47630" y="4478169"/>
                </a:cubicBezTo>
                <a:lnTo>
                  <a:pt x="53250" y="4475026"/>
                </a:lnTo>
                <a:lnTo>
                  <a:pt x="53250" y="4463881"/>
                </a:lnTo>
                <a:lnTo>
                  <a:pt x="47249" y="4460071"/>
                </a:lnTo>
                <a:lnTo>
                  <a:pt x="47249" y="4430734"/>
                </a:lnTo>
                <a:lnTo>
                  <a:pt x="53726" y="4426829"/>
                </a:lnTo>
                <a:lnTo>
                  <a:pt x="53726" y="4415970"/>
                </a:lnTo>
                <a:lnTo>
                  <a:pt x="59917" y="4412066"/>
                </a:lnTo>
                <a:lnTo>
                  <a:pt x="59917" y="4405017"/>
                </a:lnTo>
                <a:cubicBezTo>
                  <a:pt x="52774" y="4401778"/>
                  <a:pt x="54679" y="4397683"/>
                  <a:pt x="48202" y="4394254"/>
                </a:cubicBezTo>
                <a:cubicBezTo>
                  <a:pt x="43915" y="4390730"/>
                  <a:pt x="50297" y="4388253"/>
                  <a:pt x="53631" y="4386443"/>
                </a:cubicBezTo>
                <a:cubicBezTo>
                  <a:pt x="53631" y="4378538"/>
                  <a:pt x="51059" y="4372918"/>
                  <a:pt x="63156" y="4373203"/>
                </a:cubicBezTo>
                <a:lnTo>
                  <a:pt x="73443" y="4368060"/>
                </a:lnTo>
                <a:cubicBezTo>
                  <a:pt x="66013" y="4363964"/>
                  <a:pt x="53250" y="4368631"/>
                  <a:pt x="48011" y="4360059"/>
                </a:cubicBezTo>
                <a:lnTo>
                  <a:pt x="52678" y="4357487"/>
                </a:lnTo>
                <a:cubicBezTo>
                  <a:pt x="46392" y="4352153"/>
                  <a:pt x="44106" y="4350343"/>
                  <a:pt x="53536" y="4345771"/>
                </a:cubicBezTo>
                <a:lnTo>
                  <a:pt x="53536" y="4320435"/>
                </a:lnTo>
                <a:cubicBezTo>
                  <a:pt x="59441" y="4317291"/>
                  <a:pt x="68109" y="4317673"/>
                  <a:pt x="73348" y="4312529"/>
                </a:cubicBezTo>
                <a:cubicBezTo>
                  <a:pt x="74014" y="4303004"/>
                  <a:pt x="58870" y="4311006"/>
                  <a:pt x="59155" y="4301099"/>
                </a:cubicBezTo>
                <a:lnTo>
                  <a:pt x="40105" y="4290622"/>
                </a:lnTo>
                <a:cubicBezTo>
                  <a:pt x="44582" y="4288050"/>
                  <a:pt x="49059" y="4285478"/>
                  <a:pt x="52774" y="4283192"/>
                </a:cubicBezTo>
                <a:lnTo>
                  <a:pt x="52774" y="4268333"/>
                </a:lnTo>
                <a:cubicBezTo>
                  <a:pt x="44201" y="4263095"/>
                  <a:pt x="44201" y="4262809"/>
                  <a:pt x="52774" y="4257665"/>
                </a:cubicBezTo>
                <a:lnTo>
                  <a:pt x="52774" y="4250141"/>
                </a:lnTo>
                <a:lnTo>
                  <a:pt x="46963" y="4246426"/>
                </a:lnTo>
                <a:lnTo>
                  <a:pt x="59346" y="4238901"/>
                </a:lnTo>
                <a:lnTo>
                  <a:pt x="52774" y="4234710"/>
                </a:lnTo>
                <a:lnTo>
                  <a:pt x="52774" y="4227756"/>
                </a:lnTo>
                <a:cubicBezTo>
                  <a:pt x="44201" y="4222518"/>
                  <a:pt x="44201" y="4222327"/>
                  <a:pt x="52774" y="4217088"/>
                </a:cubicBezTo>
                <a:lnTo>
                  <a:pt x="52774" y="4099550"/>
                </a:lnTo>
                <a:lnTo>
                  <a:pt x="59346" y="4095359"/>
                </a:lnTo>
                <a:lnTo>
                  <a:pt x="53250" y="4091549"/>
                </a:lnTo>
                <a:lnTo>
                  <a:pt x="59727" y="4087739"/>
                </a:lnTo>
                <a:cubicBezTo>
                  <a:pt x="59727" y="4086405"/>
                  <a:pt x="59727" y="4085167"/>
                  <a:pt x="59727" y="4084024"/>
                </a:cubicBezTo>
                <a:cubicBezTo>
                  <a:pt x="48964" y="4080595"/>
                  <a:pt x="54964" y="4066784"/>
                  <a:pt x="53536" y="4058402"/>
                </a:cubicBezTo>
                <a:cubicBezTo>
                  <a:pt x="66490" y="4052782"/>
                  <a:pt x="57631" y="4034113"/>
                  <a:pt x="60013" y="4022493"/>
                </a:cubicBezTo>
                <a:cubicBezTo>
                  <a:pt x="43793" y="4017254"/>
                  <a:pt x="26301" y="4017635"/>
                  <a:pt x="10292" y="4023445"/>
                </a:cubicBezTo>
                <a:cubicBezTo>
                  <a:pt x="-23141" y="4015159"/>
                  <a:pt x="41058" y="4015254"/>
                  <a:pt x="48392" y="4016016"/>
                </a:cubicBezTo>
                <a:lnTo>
                  <a:pt x="48392" y="4016016"/>
                </a:lnTo>
                <a:cubicBezTo>
                  <a:pt x="49345" y="4016016"/>
                  <a:pt x="49916" y="4016016"/>
                  <a:pt x="48392" y="4016016"/>
                </a:cubicBezTo>
                <a:lnTo>
                  <a:pt x="59727" y="4010872"/>
                </a:lnTo>
                <a:lnTo>
                  <a:pt x="59727" y="3981059"/>
                </a:lnTo>
                <a:lnTo>
                  <a:pt x="53726" y="3977154"/>
                </a:lnTo>
                <a:cubicBezTo>
                  <a:pt x="58393" y="3973439"/>
                  <a:pt x="66680" y="3972963"/>
                  <a:pt x="66490" y="3966676"/>
                </a:cubicBezTo>
                <a:lnTo>
                  <a:pt x="60013" y="3962580"/>
                </a:lnTo>
                <a:lnTo>
                  <a:pt x="60013" y="3793226"/>
                </a:lnTo>
                <a:lnTo>
                  <a:pt x="66394" y="3789321"/>
                </a:lnTo>
                <a:lnTo>
                  <a:pt x="66394" y="3785796"/>
                </a:lnTo>
                <a:lnTo>
                  <a:pt x="60203" y="3781987"/>
                </a:lnTo>
                <a:lnTo>
                  <a:pt x="60203" y="3745030"/>
                </a:lnTo>
                <a:cubicBezTo>
                  <a:pt x="68776" y="3739791"/>
                  <a:pt x="68871" y="3739505"/>
                  <a:pt x="60965" y="3734742"/>
                </a:cubicBezTo>
                <a:cubicBezTo>
                  <a:pt x="59060" y="3731123"/>
                  <a:pt x="60298" y="3727503"/>
                  <a:pt x="59917" y="3723598"/>
                </a:cubicBezTo>
                <a:lnTo>
                  <a:pt x="66204" y="3719312"/>
                </a:lnTo>
                <a:lnTo>
                  <a:pt x="66204" y="3693690"/>
                </a:lnTo>
                <a:lnTo>
                  <a:pt x="60013" y="3689880"/>
                </a:lnTo>
                <a:lnTo>
                  <a:pt x="60013" y="3679021"/>
                </a:lnTo>
                <a:lnTo>
                  <a:pt x="66394" y="3675116"/>
                </a:lnTo>
                <a:lnTo>
                  <a:pt x="66394" y="3642064"/>
                </a:lnTo>
                <a:lnTo>
                  <a:pt x="60013" y="3638159"/>
                </a:lnTo>
                <a:cubicBezTo>
                  <a:pt x="59251" y="3635206"/>
                  <a:pt x="60870" y="3633111"/>
                  <a:pt x="64870" y="3632063"/>
                </a:cubicBezTo>
                <a:cubicBezTo>
                  <a:pt x="66957" y="3629520"/>
                  <a:pt x="67224" y="3625939"/>
                  <a:pt x="65537" y="3623110"/>
                </a:cubicBezTo>
                <a:cubicBezTo>
                  <a:pt x="50488" y="3590915"/>
                  <a:pt x="64585" y="3540814"/>
                  <a:pt x="59917" y="3502428"/>
                </a:cubicBezTo>
                <a:lnTo>
                  <a:pt x="66204" y="3498237"/>
                </a:lnTo>
                <a:lnTo>
                  <a:pt x="66204" y="3435753"/>
                </a:lnTo>
                <a:lnTo>
                  <a:pt x="60013" y="3431848"/>
                </a:lnTo>
                <a:lnTo>
                  <a:pt x="60013" y="3424609"/>
                </a:lnTo>
                <a:lnTo>
                  <a:pt x="66394" y="3420704"/>
                </a:lnTo>
                <a:lnTo>
                  <a:pt x="66394" y="3417179"/>
                </a:lnTo>
                <a:lnTo>
                  <a:pt x="60203" y="3413369"/>
                </a:lnTo>
                <a:lnTo>
                  <a:pt x="60203" y="3391271"/>
                </a:lnTo>
                <a:cubicBezTo>
                  <a:pt x="68871" y="3386032"/>
                  <a:pt x="68871" y="3385746"/>
                  <a:pt x="60870" y="3380889"/>
                </a:cubicBezTo>
                <a:cubicBezTo>
                  <a:pt x="58298" y="3355838"/>
                  <a:pt x="60870" y="3329263"/>
                  <a:pt x="59917" y="3303355"/>
                </a:cubicBezTo>
                <a:lnTo>
                  <a:pt x="66013" y="3299355"/>
                </a:lnTo>
                <a:lnTo>
                  <a:pt x="60013" y="3295545"/>
                </a:lnTo>
                <a:lnTo>
                  <a:pt x="60013" y="3188769"/>
                </a:lnTo>
                <a:lnTo>
                  <a:pt x="66394" y="3184960"/>
                </a:lnTo>
                <a:lnTo>
                  <a:pt x="66394" y="3129810"/>
                </a:lnTo>
                <a:lnTo>
                  <a:pt x="59917" y="3125809"/>
                </a:lnTo>
                <a:cubicBezTo>
                  <a:pt x="59698" y="3123666"/>
                  <a:pt x="60839" y="3121609"/>
                  <a:pt x="62775" y="3120666"/>
                </a:cubicBezTo>
                <a:cubicBezTo>
                  <a:pt x="75919" y="3113808"/>
                  <a:pt x="48106" y="3111141"/>
                  <a:pt x="66204" y="3104092"/>
                </a:cubicBezTo>
                <a:lnTo>
                  <a:pt x="66204" y="3096663"/>
                </a:lnTo>
                <a:lnTo>
                  <a:pt x="60013" y="3092853"/>
                </a:lnTo>
                <a:lnTo>
                  <a:pt x="60013" y="3078184"/>
                </a:lnTo>
                <a:lnTo>
                  <a:pt x="66585" y="3074184"/>
                </a:lnTo>
                <a:lnTo>
                  <a:pt x="66585" y="3045037"/>
                </a:lnTo>
                <a:lnTo>
                  <a:pt x="73062" y="3040941"/>
                </a:lnTo>
                <a:cubicBezTo>
                  <a:pt x="73062" y="3034655"/>
                  <a:pt x="65061" y="3034179"/>
                  <a:pt x="60298" y="3030464"/>
                </a:cubicBezTo>
                <a:lnTo>
                  <a:pt x="66299" y="3026559"/>
                </a:lnTo>
                <a:lnTo>
                  <a:pt x="66299" y="3019320"/>
                </a:lnTo>
                <a:lnTo>
                  <a:pt x="59917" y="3015510"/>
                </a:lnTo>
                <a:lnTo>
                  <a:pt x="59917" y="2989792"/>
                </a:lnTo>
                <a:lnTo>
                  <a:pt x="66299" y="2985982"/>
                </a:lnTo>
                <a:lnTo>
                  <a:pt x="66299" y="2978743"/>
                </a:lnTo>
                <a:lnTo>
                  <a:pt x="60298" y="2974743"/>
                </a:lnTo>
                <a:cubicBezTo>
                  <a:pt x="73824" y="2970933"/>
                  <a:pt x="59155" y="2953121"/>
                  <a:pt x="72681" y="2949406"/>
                </a:cubicBezTo>
                <a:lnTo>
                  <a:pt x="72681" y="2901781"/>
                </a:lnTo>
                <a:lnTo>
                  <a:pt x="66871" y="2898066"/>
                </a:lnTo>
                <a:cubicBezTo>
                  <a:pt x="66871" y="2897019"/>
                  <a:pt x="66871" y="2895780"/>
                  <a:pt x="66871" y="2894542"/>
                </a:cubicBezTo>
                <a:lnTo>
                  <a:pt x="73443" y="2890542"/>
                </a:lnTo>
                <a:lnTo>
                  <a:pt x="73443" y="2857490"/>
                </a:lnTo>
                <a:lnTo>
                  <a:pt x="67061" y="2853680"/>
                </a:lnTo>
                <a:lnTo>
                  <a:pt x="67061" y="2846251"/>
                </a:lnTo>
                <a:cubicBezTo>
                  <a:pt x="78015" y="2843012"/>
                  <a:pt x="72014" y="2829010"/>
                  <a:pt x="73443" y="2820914"/>
                </a:cubicBezTo>
                <a:cubicBezTo>
                  <a:pt x="56203" y="2815866"/>
                  <a:pt x="59727" y="2817961"/>
                  <a:pt x="73443" y="2809675"/>
                </a:cubicBezTo>
                <a:lnTo>
                  <a:pt x="73443" y="2802245"/>
                </a:lnTo>
                <a:lnTo>
                  <a:pt x="67061" y="2798340"/>
                </a:lnTo>
                <a:lnTo>
                  <a:pt x="67061" y="2783766"/>
                </a:lnTo>
                <a:lnTo>
                  <a:pt x="60489" y="2779861"/>
                </a:lnTo>
                <a:cubicBezTo>
                  <a:pt x="60489" y="2778528"/>
                  <a:pt x="60489" y="2777289"/>
                  <a:pt x="60489" y="2776146"/>
                </a:cubicBezTo>
                <a:lnTo>
                  <a:pt x="65156" y="2773480"/>
                </a:lnTo>
                <a:cubicBezTo>
                  <a:pt x="68109" y="2767764"/>
                  <a:pt x="66013" y="2760144"/>
                  <a:pt x="66585" y="2754430"/>
                </a:cubicBezTo>
                <a:cubicBezTo>
                  <a:pt x="78491" y="2750239"/>
                  <a:pt x="71347" y="2735380"/>
                  <a:pt x="73157" y="2725855"/>
                </a:cubicBezTo>
                <a:cubicBezTo>
                  <a:pt x="66585" y="2720806"/>
                  <a:pt x="62870" y="2718806"/>
                  <a:pt x="73157" y="2713853"/>
                </a:cubicBezTo>
                <a:lnTo>
                  <a:pt x="73157" y="2699470"/>
                </a:lnTo>
                <a:lnTo>
                  <a:pt x="79729" y="2695470"/>
                </a:lnTo>
                <a:lnTo>
                  <a:pt x="79729" y="2691184"/>
                </a:lnTo>
                <a:lnTo>
                  <a:pt x="72967" y="2687088"/>
                </a:lnTo>
                <a:lnTo>
                  <a:pt x="72967" y="2628319"/>
                </a:lnTo>
                <a:lnTo>
                  <a:pt x="67633" y="2625366"/>
                </a:lnTo>
                <a:cubicBezTo>
                  <a:pt x="64489" y="2616889"/>
                  <a:pt x="68680" y="2607268"/>
                  <a:pt x="65823" y="2598505"/>
                </a:cubicBezTo>
                <a:cubicBezTo>
                  <a:pt x="50488" y="2562787"/>
                  <a:pt x="64870" y="2508875"/>
                  <a:pt x="60108" y="2466775"/>
                </a:cubicBezTo>
                <a:lnTo>
                  <a:pt x="54012" y="2462774"/>
                </a:lnTo>
                <a:lnTo>
                  <a:pt x="60013" y="2458869"/>
                </a:lnTo>
                <a:lnTo>
                  <a:pt x="60013" y="2455440"/>
                </a:lnTo>
                <a:lnTo>
                  <a:pt x="53440" y="2451439"/>
                </a:lnTo>
                <a:lnTo>
                  <a:pt x="53440" y="2407434"/>
                </a:lnTo>
                <a:lnTo>
                  <a:pt x="47059" y="2403528"/>
                </a:lnTo>
                <a:cubicBezTo>
                  <a:pt x="46297" y="2400576"/>
                  <a:pt x="47916" y="2398480"/>
                  <a:pt x="51821" y="2397528"/>
                </a:cubicBezTo>
                <a:cubicBezTo>
                  <a:pt x="56012" y="2343616"/>
                  <a:pt x="53440" y="2284752"/>
                  <a:pt x="52678" y="2229983"/>
                </a:cubicBezTo>
                <a:lnTo>
                  <a:pt x="47440" y="2227030"/>
                </a:lnTo>
                <a:lnTo>
                  <a:pt x="53250" y="2223125"/>
                </a:lnTo>
                <a:lnTo>
                  <a:pt x="53250" y="2212552"/>
                </a:lnTo>
                <a:lnTo>
                  <a:pt x="59822" y="2208457"/>
                </a:lnTo>
                <a:lnTo>
                  <a:pt x="53440" y="2204456"/>
                </a:lnTo>
                <a:lnTo>
                  <a:pt x="53440" y="2182644"/>
                </a:lnTo>
                <a:lnTo>
                  <a:pt x="46678" y="2178453"/>
                </a:lnTo>
                <a:lnTo>
                  <a:pt x="46678" y="2119684"/>
                </a:lnTo>
                <a:cubicBezTo>
                  <a:pt x="44392" y="2116350"/>
                  <a:pt x="34771" y="2119684"/>
                  <a:pt x="34771" y="2115397"/>
                </a:cubicBezTo>
                <a:lnTo>
                  <a:pt x="46678" y="2108730"/>
                </a:lnTo>
                <a:lnTo>
                  <a:pt x="46678" y="2057104"/>
                </a:lnTo>
                <a:lnTo>
                  <a:pt x="40486" y="2053294"/>
                </a:lnTo>
                <a:lnTo>
                  <a:pt x="40486" y="2035006"/>
                </a:lnTo>
                <a:lnTo>
                  <a:pt x="46868" y="2031101"/>
                </a:lnTo>
                <a:lnTo>
                  <a:pt x="46868" y="1991096"/>
                </a:lnTo>
                <a:lnTo>
                  <a:pt x="40772" y="1987191"/>
                </a:lnTo>
                <a:lnTo>
                  <a:pt x="45725" y="1984428"/>
                </a:lnTo>
                <a:cubicBezTo>
                  <a:pt x="47353" y="1959435"/>
                  <a:pt x="47353" y="1934365"/>
                  <a:pt x="45725" y="1909371"/>
                </a:cubicBezTo>
                <a:lnTo>
                  <a:pt x="41058" y="1906800"/>
                </a:lnTo>
                <a:cubicBezTo>
                  <a:pt x="38677" y="1889083"/>
                  <a:pt x="41058" y="1869938"/>
                  <a:pt x="40201" y="1851460"/>
                </a:cubicBezTo>
                <a:lnTo>
                  <a:pt x="46392" y="1847363"/>
                </a:lnTo>
                <a:lnTo>
                  <a:pt x="40296" y="1843554"/>
                </a:lnTo>
                <a:lnTo>
                  <a:pt x="40296" y="1840030"/>
                </a:lnTo>
                <a:cubicBezTo>
                  <a:pt x="42391" y="1838696"/>
                  <a:pt x="44582" y="1837362"/>
                  <a:pt x="46678" y="1836219"/>
                </a:cubicBezTo>
                <a:lnTo>
                  <a:pt x="46678" y="1825266"/>
                </a:lnTo>
                <a:lnTo>
                  <a:pt x="40391" y="1821265"/>
                </a:lnTo>
                <a:cubicBezTo>
                  <a:pt x="39439" y="1818217"/>
                  <a:pt x="41534" y="1816312"/>
                  <a:pt x="45249" y="1815264"/>
                </a:cubicBezTo>
                <a:cubicBezTo>
                  <a:pt x="49440" y="1794119"/>
                  <a:pt x="45249" y="1769544"/>
                  <a:pt x="46773" y="1747828"/>
                </a:cubicBezTo>
                <a:lnTo>
                  <a:pt x="52964" y="1744398"/>
                </a:lnTo>
                <a:lnTo>
                  <a:pt x="46963" y="1740398"/>
                </a:lnTo>
                <a:lnTo>
                  <a:pt x="46963" y="1729158"/>
                </a:lnTo>
                <a:lnTo>
                  <a:pt x="53345" y="1725253"/>
                </a:lnTo>
                <a:lnTo>
                  <a:pt x="53345" y="1711061"/>
                </a:lnTo>
                <a:lnTo>
                  <a:pt x="46582" y="1707060"/>
                </a:lnTo>
                <a:lnTo>
                  <a:pt x="46582" y="1696297"/>
                </a:lnTo>
                <a:lnTo>
                  <a:pt x="40582" y="1692297"/>
                </a:lnTo>
                <a:lnTo>
                  <a:pt x="45630" y="1689535"/>
                </a:lnTo>
                <a:cubicBezTo>
                  <a:pt x="46297" y="1687439"/>
                  <a:pt x="42487" y="1686963"/>
                  <a:pt x="40582" y="1685153"/>
                </a:cubicBezTo>
                <a:lnTo>
                  <a:pt x="40582" y="1670579"/>
                </a:lnTo>
                <a:lnTo>
                  <a:pt x="46582" y="1666674"/>
                </a:lnTo>
                <a:lnTo>
                  <a:pt x="46582" y="1641052"/>
                </a:lnTo>
                <a:lnTo>
                  <a:pt x="40201" y="1637242"/>
                </a:lnTo>
                <a:lnTo>
                  <a:pt x="40201" y="1630003"/>
                </a:lnTo>
                <a:lnTo>
                  <a:pt x="46963" y="1625907"/>
                </a:lnTo>
                <a:lnTo>
                  <a:pt x="46963" y="1578282"/>
                </a:lnTo>
                <a:cubicBezTo>
                  <a:pt x="56488" y="1575711"/>
                  <a:pt x="51726" y="1566567"/>
                  <a:pt x="54107" y="1559232"/>
                </a:cubicBezTo>
                <a:cubicBezTo>
                  <a:pt x="62299" y="1554280"/>
                  <a:pt x="62299" y="1554089"/>
                  <a:pt x="54107" y="1548850"/>
                </a:cubicBezTo>
                <a:lnTo>
                  <a:pt x="54107" y="1478746"/>
                </a:lnTo>
                <a:lnTo>
                  <a:pt x="60108" y="1474936"/>
                </a:lnTo>
                <a:lnTo>
                  <a:pt x="60108" y="1423596"/>
                </a:lnTo>
                <a:lnTo>
                  <a:pt x="66871" y="1419596"/>
                </a:lnTo>
                <a:lnTo>
                  <a:pt x="66871" y="1416072"/>
                </a:lnTo>
                <a:lnTo>
                  <a:pt x="60489" y="1412166"/>
                </a:lnTo>
                <a:lnTo>
                  <a:pt x="60489" y="1401117"/>
                </a:lnTo>
                <a:lnTo>
                  <a:pt x="65347" y="1398355"/>
                </a:lnTo>
                <a:cubicBezTo>
                  <a:pt x="67424" y="1377114"/>
                  <a:pt x="67647" y="1355721"/>
                  <a:pt x="66013" y="1334442"/>
                </a:cubicBezTo>
                <a:lnTo>
                  <a:pt x="61441" y="1331870"/>
                </a:lnTo>
                <a:cubicBezTo>
                  <a:pt x="59822" y="1314154"/>
                  <a:pt x="59917" y="1235573"/>
                  <a:pt x="61441" y="1219952"/>
                </a:cubicBezTo>
                <a:lnTo>
                  <a:pt x="66394" y="1217190"/>
                </a:lnTo>
                <a:lnTo>
                  <a:pt x="66394" y="1183948"/>
                </a:lnTo>
                <a:lnTo>
                  <a:pt x="60489" y="1180137"/>
                </a:lnTo>
                <a:lnTo>
                  <a:pt x="66775" y="1176328"/>
                </a:lnTo>
                <a:lnTo>
                  <a:pt x="66775" y="1168612"/>
                </a:lnTo>
                <a:cubicBezTo>
                  <a:pt x="64108" y="1167660"/>
                  <a:pt x="49916" y="1166993"/>
                  <a:pt x="56488" y="1163850"/>
                </a:cubicBezTo>
                <a:cubicBezTo>
                  <a:pt x="63632" y="1164421"/>
                  <a:pt x="69538" y="1161563"/>
                  <a:pt x="66013" y="1154325"/>
                </a:cubicBezTo>
                <a:lnTo>
                  <a:pt x="61060" y="1151562"/>
                </a:lnTo>
                <a:cubicBezTo>
                  <a:pt x="60192" y="1146724"/>
                  <a:pt x="59904" y="1141800"/>
                  <a:pt x="60203" y="1136894"/>
                </a:cubicBezTo>
                <a:lnTo>
                  <a:pt x="66299" y="1132798"/>
                </a:lnTo>
                <a:lnTo>
                  <a:pt x="60203" y="1129083"/>
                </a:lnTo>
                <a:lnTo>
                  <a:pt x="60203" y="1103557"/>
                </a:lnTo>
                <a:lnTo>
                  <a:pt x="66585" y="1099651"/>
                </a:lnTo>
                <a:lnTo>
                  <a:pt x="66585" y="1077648"/>
                </a:lnTo>
                <a:lnTo>
                  <a:pt x="60203" y="1073743"/>
                </a:lnTo>
                <a:cubicBezTo>
                  <a:pt x="59441" y="1070790"/>
                  <a:pt x="61060" y="1068695"/>
                  <a:pt x="65156" y="1067647"/>
                </a:cubicBezTo>
                <a:cubicBezTo>
                  <a:pt x="68966" y="1056884"/>
                  <a:pt x="65156" y="1044406"/>
                  <a:pt x="67156" y="1033071"/>
                </a:cubicBezTo>
                <a:cubicBezTo>
                  <a:pt x="75634" y="1028023"/>
                  <a:pt x="75634" y="1027737"/>
                  <a:pt x="67156" y="1022689"/>
                </a:cubicBezTo>
                <a:lnTo>
                  <a:pt x="66585" y="1019165"/>
                </a:lnTo>
                <a:cubicBezTo>
                  <a:pt x="68580" y="1017527"/>
                  <a:pt x="70752" y="1016126"/>
                  <a:pt x="73062" y="1014974"/>
                </a:cubicBezTo>
                <a:lnTo>
                  <a:pt x="73062" y="996781"/>
                </a:lnTo>
                <a:lnTo>
                  <a:pt x="79634" y="992781"/>
                </a:lnTo>
                <a:lnTo>
                  <a:pt x="79634" y="989066"/>
                </a:lnTo>
                <a:cubicBezTo>
                  <a:pt x="73824" y="985351"/>
                  <a:pt x="62584" y="982684"/>
                  <a:pt x="67537" y="973921"/>
                </a:cubicBezTo>
                <a:lnTo>
                  <a:pt x="79253" y="967158"/>
                </a:lnTo>
                <a:cubicBezTo>
                  <a:pt x="80777" y="938012"/>
                  <a:pt x="79253" y="908199"/>
                  <a:pt x="79825" y="878671"/>
                </a:cubicBezTo>
                <a:lnTo>
                  <a:pt x="86111" y="874766"/>
                </a:lnTo>
                <a:lnTo>
                  <a:pt x="79920" y="870956"/>
                </a:lnTo>
                <a:lnTo>
                  <a:pt x="79920" y="867432"/>
                </a:lnTo>
                <a:cubicBezTo>
                  <a:pt x="82301" y="865908"/>
                  <a:pt x="84397" y="864574"/>
                  <a:pt x="86111" y="863622"/>
                </a:cubicBezTo>
                <a:lnTo>
                  <a:pt x="86111" y="856097"/>
                </a:lnTo>
                <a:lnTo>
                  <a:pt x="80682" y="853144"/>
                </a:lnTo>
                <a:cubicBezTo>
                  <a:pt x="80682" y="850477"/>
                  <a:pt x="79634" y="847524"/>
                  <a:pt x="79063" y="844857"/>
                </a:cubicBezTo>
                <a:lnTo>
                  <a:pt x="73824" y="841904"/>
                </a:lnTo>
                <a:cubicBezTo>
                  <a:pt x="72300" y="835999"/>
                  <a:pt x="73824" y="829903"/>
                  <a:pt x="72967" y="823712"/>
                </a:cubicBezTo>
                <a:lnTo>
                  <a:pt x="79539" y="819426"/>
                </a:lnTo>
                <a:lnTo>
                  <a:pt x="79539" y="808472"/>
                </a:lnTo>
                <a:lnTo>
                  <a:pt x="73252" y="804662"/>
                </a:lnTo>
                <a:lnTo>
                  <a:pt x="73252" y="738558"/>
                </a:lnTo>
                <a:lnTo>
                  <a:pt x="79825" y="734653"/>
                </a:lnTo>
                <a:cubicBezTo>
                  <a:pt x="79825" y="733320"/>
                  <a:pt x="79825" y="732177"/>
                  <a:pt x="79825" y="731034"/>
                </a:cubicBezTo>
                <a:cubicBezTo>
                  <a:pt x="77539" y="729700"/>
                  <a:pt x="75443" y="728271"/>
                  <a:pt x="73919" y="727319"/>
                </a:cubicBezTo>
                <a:lnTo>
                  <a:pt x="73919" y="716175"/>
                </a:lnTo>
                <a:lnTo>
                  <a:pt x="79158" y="713222"/>
                </a:lnTo>
                <a:cubicBezTo>
                  <a:pt x="82111" y="706935"/>
                  <a:pt x="78205" y="700172"/>
                  <a:pt x="81063" y="694172"/>
                </a:cubicBezTo>
                <a:lnTo>
                  <a:pt x="85825" y="691505"/>
                </a:lnTo>
                <a:cubicBezTo>
                  <a:pt x="84778" y="688838"/>
                  <a:pt x="77539" y="687600"/>
                  <a:pt x="80206" y="683980"/>
                </a:cubicBezTo>
                <a:lnTo>
                  <a:pt x="73538" y="679885"/>
                </a:lnTo>
                <a:lnTo>
                  <a:pt x="73538" y="676360"/>
                </a:lnTo>
                <a:lnTo>
                  <a:pt x="79920" y="672550"/>
                </a:lnTo>
                <a:lnTo>
                  <a:pt x="79920" y="624925"/>
                </a:lnTo>
                <a:lnTo>
                  <a:pt x="73919" y="621020"/>
                </a:lnTo>
                <a:cubicBezTo>
                  <a:pt x="87730" y="611495"/>
                  <a:pt x="76872" y="584729"/>
                  <a:pt x="80110" y="570061"/>
                </a:cubicBezTo>
                <a:cubicBezTo>
                  <a:pt x="76681" y="567013"/>
                  <a:pt x="73062" y="568061"/>
                  <a:pt x="69252" y="567585"/>
                </a:cubicBezTo>
                <a:lnTo>
                  <a:pt x="66394" y="563013"/>
                </a:lnTo>
                <a:lnTo>
                  <a:pt x="73348" y="558536"/>
                </a:lnTo>
                <a:lnTo>
                  <a:pt x="73348" y="551487"/>
                </a:lnTo>
                <a:lnTo>
                  <a:pt x="80110" y="547487"/>
                </a:lnTo>
                <a:lnTo>
                  <a:pt x="80110" y="529199"/>
                </a:lnTo>
                <a:lnTo>
                  <a:pt x="73348" y="525103"/>
                </a:lnTo>
                <a:lnTo>
                  <a:pt x="73348" y="503195"/>
                </a:lnTo>
                <a:lnTo>
                  <a:pt x="67918" y="500147"/>
                </a:lnTo>
                <a:cubicBezTo>
                  <a:pt x="65347" y="492718"/>
                  <a:pt x="67918" y="484812"/>
                  <a:pt x="66394" y="477192"/>
                </a:cubicBezTo>
                <a:lnTo>
                  <a:pt x="61537" y="474430"/>
                </a:lnTo>
                <a:cubicBezTo>
                  <a:pt x="61060" y="472335"/>
                  <a:pt x="64680" y="471858"/>
                  <a:pt x="66585" y="470144"/>
                </a:cubicBezTo>
                <a:lnTo>
                  <a:pt x="66585" y="459190"/>
                </a:lnTo>
                <a:lnTo>
                  <a:pt x="60584" y="455380"/>
                </a:lnTo>
                <a:lnTo>
                  <a:pt x="60584" y="448141"/>
                </a:lnTo>
                <a:lnTo>
                  <a:pt x="66966" y="444236"/>
                </a:lnTo>
                <a:lnTo>
                  <a:pt x="66966" y="414899"/>
                </a:lnTo>
                <a:lnTo>
                  <a:pt x="60584" y="411089"/>
                </a:lnTo>
                <a:lnTo>
                  <a:pt x="60584" y="374227"/>
                </a:lnTo>
                <a:cubicBezTo>
                  <a:pt x="78586" y="366703"/>
                  <a:pt x="51059" y="364702"/>
                  <a:pt x="64013" y="357558"/>
                </a:cubicBezTo>
                <a:cubicBezTo>
                  <a:pt x="66109" y="355939"/>
                  <a:pt x="66109" y="355939"/>
                  <a:pt x="66966" y="352510"/>
                </a:cubicBezTo>
                <a:lnTo>
                  <a:pt x="60489" y="348510"/>
                </a:lnTo>
                <a:lnTo>
                  <a:pt x="60489" y="341270"/>
                </a:lnTo>
                <a:lnTo>
                  <a:pt x="66871" y="337365"/>
                </a:lnTo>
                <a:lnTo>
                  <a:pt x="66871" y="328983"/>
                </a:lnTo>
                <a:lnTo>
                  <a:pt x="61346" y="325555"/>
                </a:lnTo>
                <a:lnTo>
                  <a:pt x="58203" y="319744"/>
                </a:lnTo>
                <a:cubicBezTo>
                  <a:pt x="16388" y="319172"/>
                  <a:pt x="65061" y="314505"/>
                  <a:pt x="73443" y="306885"/>
                </a:cubicBezTo>
                <a:lnTo>
                  <a:pt x="73443" y="303361"/>
                </a:lnTo>
                <a:lnTo>
                  <a:pt x="80015" y="299361"/>
                </a:lnTo>
                <a:lnTo>
                  <a:pt x="80015" y="291646"/>
                </a:lnTo>
                <a:cubicBezTo>
                  <a:pt x="69252" y="290217"/>
                  <a:pt x="57250" y="287645"/>
                  <a:pt x="60394" y="274215"/>
                </a:cubicBezTo>
                <a:lnTo>
                  <a:pt x="66299" y="270119"/>
                </a:lnTo>
                <a:cubicBezTo>
                  <a:pt x="64775" y="269071"/>
                  <a:pt x="62870" y="267833"/>
                  <a:pt x="60679" y="266213"/>
                </a:cubicBezTo>
                <a:lnTo>
                  <a:pt x="60679" y="259356"/>
                </a:lnTo>
                <a:lnTo>
                  <a:pt x="54012" y="255260"/>
                </a:lnTo>
                <a:lnTo>
                  <a:pt x="60489" y="251260"/>
                </a:lnTo>
                <a:lnTo>
                  <a:pt x="60489" y="247830"/>
                </a:lnTo>
                <a:cubicBezTo>
                  <a:pt x="64988" y="244192"/>
                  <a:pt x="70612" y="242239"/>
                  <a:pt x="76396" y="242306"/>
                </a:cubicBezTo>
                <a:cubicBezTo>
                  <a:pt x="81634" y="238877"/>
                  <a:pt x="81634" y="238877"/>
                  <a:pt x="76396" y="234972"/>
                </a:cubicBezTo>
                <a:lnTo>
                  <a:pt x="63442" y="234972"/>
                </a:lnTo>
                <a:cubicBezTo>
                  <a:pt x="56584" y="229066"/>
                  <a:pt x="61537" y="216398"/>
                  <a:pt x="60298" y="208016"/>
                </a:cubicBezTo>
                <a:cubicBezTo>
                  <a:pt x="62013" y="203920"/>
                  <a:pt x="69823" y="207064"/>
                  <a:pt x="73062" y="203729"/>
                </a:cubicBezTo>
                <a:lnTo>
                  <a:pt x="73062" y="196396"/>
                </a:lnTo>
                <a:cubicBezTo>
                  <a:pt x="71252" y="195253"/>
                  <a:pt x="69157" y="193919"/>
                  <a:pt x="66775" y="192585"/>
                </a:cubicBezTo>
                <a:lnTo>
                  <a:pt x="66775" y="181632"/>
                </a:lnTo>
                <a:lnTo>
                  <a:pt x="60013" y="177631"/>
                </a:lnTo>
                <a:lnTo>
                  <a:pt x="60013" y="170583"/>
                </a:lnTo>
                <a:lnTo>
                  <a:pt x="54012" y="166678"/>
                </a:lnTo>
                <a:lnTo>
                  <a:pt x="54012" y="155628"/>
                </a:lnTo>
                <a:cubicBezTo>
                  <a:pt x="63537" y="153247"/>
                  <a:pt x="63537" y="129530"/>
                  <a:pt x="54488" y="127053"/>
                </a:cubicBezTo>
                <a:cubicBezTo>
                  <a:pt x="53531" y="123424"/>
                  <a:pt x="53240" y="119643"/>
                  <a:pt x="53631" y="115909"/>
                </a:cubicBezTo>
                <a:lnTo>
                  <a:pt x="59822" y="111909"/>
                </a:lnTo>
                <a:lnTo>
                  <a:pt x="53631" y="108003"/>
                </a:lnTo>
                <a:lnTo>
                  <a:pt x="53631" y="86001"/>
                </a:lnTo>
                <a:cubicBezTo>
                  <a:pt x="58057" y="83905"/>
                  <a:pt x="62214" y="81276"/>
                  <a:pt x="66013" y="78190"/>
                </a:cubicBezTo>
                <a:lnTo>
                  <a:pt x="54012" y="71522"/>
                </a:lnTo>
                <a:lnTo>
                  <a:pt x="54012" y="52472"/>
                </a:lnTo>
                <a:lnTo>
                  <a:pt x="60013" y="48663"/>
                </a:lnTo>
                <a:lnTo>
                  <a:pt x="60013" y="41424"/>
                </a:lnTo>
                <a:lnTo>
                  <a:pt x="53631" y="37519"/>
                </a:lnTo>
                <a:lnTo>
                  <a:pt x="53631" y="-581"/>
                </a:lnTo>
                <a:lnTo>
                  <a:pt x="263848" y="-581"/>
                </a:lnTo>
                <a:cubicBezTo>
                  <a:pt x="267658" y="8086"/>
                  <a:pt x="286422" y="-581"/>
                  <a:pt x="293566" y="6372"/>
                </a:cubicBezTo>
                <a:cubicBezTo>
                  <a:pt x="296899" y="3800"/>
                  <a:pt x="303091" y="3228"/>
                  <a:pt x="303091" y="-581"/>
                </a:cubicBezTo>
                <a:lnTo>
                  <a:pt x="309663" y="-581"/>
                </a:lnTo>
                <a:cubicBezTo>
                  <a:pt x="310901" y="5514"/>
                  <a:pt x="347763" y="5610"/>
                  <a:pt x="349096" y="-581"/>
                </a:cubicBezTo>
                <a:lnTo>
                  <a:pt x="644372" y="-581"/>
                </a:lnTo>
                <a:lnTo>
                  <a:pt x="644372" y="89620"/>
                </a:lnTo>
                <a:lnTo>
                  <a:pt x="637894" y="93430"/>
                </a:lnTo>
                <a:lnTo>
                  <a:pt x="637894" y="281358"/>
                </a:lnTo>
                <a:lnTo>
                  <a:pt x="644752" y="285645"/>
                </a:lnTo>
                <a:lnTo>
                  <a:pt x="644752" y="325840"/>
                </a:lnTo>
                <a:cubicBezTo>
                  <a:pt x="654277" y="328888"/>
                  <a:pt x="654277" y="348510"/>
                  <a:pt x="644752" y="351462"/>
                </a:cubicBezTo>
                <a:cubicBezTo>
                  <a:pt x="646943" y="361749"/>
                  <a:pt x="638847" y="380037"/>
                  <a:pt x="651039" y="384514"/>
                </a:cubicBezTo>
                <a:lnTo>
                  <a:pt x="651039" y="432139"/>
                </a:lnTo>
                <a:lnTo>
                  <a:pt x="644752" y="435949"/>
                </a:lnTo>
                <a:lnTo>
                  <a:pt x="644752" y="446903"/>
                </a:lnTo>
                <a:lnTo>
                  <a:pt x="650944" y="450713"/>
                </a:lnTo>
                <a:lnTo>
                  <a:pt x="644372" y="454904"/>
                </a:lnTo>
                <a:lnTo>
                  <a:pt x="644372" y="480336"/>
                </a:lnTo>
                <a:cubicBezTo>
                  <a:pt x="634847" y="482336"/>
                  <a:pt x="634847" y="503195"/>
                  <a:pt x="644372" y="505482"/>
                </a:cubicBezTo>
                <a:cubicBezTo>
                  <a:pt x="644372" y="506625"/>
                  <a:pt x="644848" y="507863"/>
                  <a:pt x="645134" y="509196"/>
                </a:cubicBezTo>
                <a:lnTo>
                  <a:pt x="638752" y="513387"/>
                </a:lnTo>
                <a:lnTo>
                  <a:pt x="638752" y="520626"/>
                </a:lnTo>
                <a:lnTo>
                  <a:pt x="645134" y="524437"/>
                </a:lnTo>
                <a:lnTo>
                  <a:pt x="645134" y="564823"/>
                </a:lnTo>
                <a:lnTo>
                  <a:pt x="651706" y="568728"/>
                </a:lnTo>
                <a:cubicBezTo>
                  <a:pt x="651706" y="570061"/>
                  <a:pt x="651706" y="571299"/>
                  <a:pt x="651706" y="572538"/>
                </a:cubicBezTo>
                <a:cubicBezTo>
                  <a:pt x="656344" y="574671"/>
                  <a:pt x="660669" y="577424"/>
                  <a:pt x="664564" y="580729"/>
                </a:cubicBezTo>
                <a:cubicBezTo>
                  <a:pt x="664564" y="582920"/>
                  <a:pt x="664564" y="585301"/>
                  <a:pt x="663993" y="587206"/>
                </a:cubicBezTo>
                <a:lnTo>
                  <a:pt x="658564" y="590254"/>
                </a:lnTo>
                <a:cubicBezTo>
                  <a:pt x="658564" y="591492"/>
                  <a:pt x="658088" y="592635"/>
                  <a:pt x="657802" y="593969"/>
                </a:cubicBezTo>
                <a:lnTo>
                  <a:pt x="664279" y="598065"/>
                </a:lnTo>
                <a:lnTo>
                  <a:pt x="664279" y="605208"/>
                </a:lnTo>
                <a:lnTo>
                  <a:pt x="670946" y="609304"/>
                </a:lnTo>
                <a:lnTo>
                  <a:pt x="670946" y="634926"/>
                </a:lnTo>
                <a:lnTo>
                  <a:pt x="664184" y="639022"/>
                </a:lnTo>
                <a:lnTo>
                  <a:pt x="664184" y="671883"/>
                </a:lnTo>
                <a:cubicBezTo>
                  <a:pt x="659230" y="673693"/>
                  <a:pt x="657040" y="676360"/>
                  <a:pt x="657040" y="679408"/>
                </a:cubicBezTo>
                <a:cubicBezTo>
                  <a:pt x="655611" y="680837"/>
                  <a:pt x="651706" y="681218"/>
                  <a:pt x="652563" y="683409"/>
                </a:cubicBezTo>
                <a:lnTo>
                  <a:pt x="657897" y="686457"/>
                </a:lnTo>
                <a:cubicBezTo>
                  <a:pt x="657421" y="693410"/>
                  <a:pt x="660564" y="702364"/>
                  <a:pt x="651420" y="704745"/>
                </a:cubicBezTo>
                <a:lnTo>
                  <a:pt x="651420" y="715603"/>
                </a:lnTo>
                <a:lnTo>
                  <a:pt x="644657" y="719699"/>
                </a:lnTo>
                <a:lnTo>
                  <a:pt x="644657" y="741606"/>
                </a:lnTo>
                <a:lnTo>
                  <a:pt x="638180" y="745607"/>
                </a:lnTo>
                <a:cubicBezTo>
                  <a:pt x="638266" y="746788"/>
                  <a:pt x="638428" y="747969"/>
                  <a:pt x="638656" y="749131"/>
                </a:cubicBezTo>
                <a:lnTo>
                  <a:pt x="644276" y="752846"/>
                </a:lnTo>
                <a:lnTo>
                  <a:pt x="644276" y="760370"/>
                </a:lnTo>
                <a:lnTo>
                  <a:pt x="638561" y="763514"/>
                </a:lnTo>
                <a:cubicBezTo>
                  <a:pt x="637228" y="770944"/>
                  <a:pt x="639228" y="778849"/>
                  <a:pt x="637513" y="786279"/>
                </a:cubicBezTo>
                <a:lnTo>
                  <a:pt x="631894" y="789422"/>
                </a:lnTo>
                <a:lnTo>
                  <a:pt x="631894" y="800566"/>
                </a:lnTo>
                <a:lnTo>
                  <a:pt x="637894" y="804281"/>
                </a:lnTo>
                <a:lnTo>
                  <a:pt x="631703" y="808091"/>
                </a:lnTo>
                <a:lnTo>
                  <a:pt x="631703" y="830094"/>
                </a:lnTo>
                <a:lnTo>
                  <a:pt x="637894" y="833999"/>
                </a:lnTo>
                <a:cubicBezTo>
                  <a:pt x="620559" y="841714"/>
                  <a:pt x="646372" y="842762"/>
                  <a:pt x="631608" y="848572"/>
                </a:cubicBezTo>
                <a:cubicBezTo>
                  <a:pt x="634275" y="860954"/>
                  <a:pt x="624845" y="882672"/>
                  <a:pt x="638085" y="889053"/>
                </a:cubicBezTo>
                <a:lnTo>
                  <a:pt x="638085" y="907246"/>
                </a:lnTo>
                <a:lnTo>
                  <a:pt x="612939" y="921343"/>
                </a:lnTo>
                <a:cubicBezTo>
                  <a:pt x="616939" y="927535"/>
                  <a:pt x="631989" y="921343"/>
                  <a:pt x="637990" y="929535"/>
                </a:cubicBezTo>
                <a:lnTo>
                  <a:pt x="625322" y="937060"/>
                </a:lnTo>
                <a:cubicBezTo>
                  <a:pt x="623512" y="946585"/>
                  <a:pt x="640085" y="948966"/>
                  <a:pt x="638180" y="954776"/>
                </a:cubicBezTo>
                <a:cubicBezTo>
                  <a:pt x="634065" y="957805"/>
                  <a:pt x="629693" y="960482"/>
                  <a:pt x="625131" y="962777"/>
                </a:cubicBezTo>
                <a:lnTo>
                  <a:pt x="638276" y="970397"/>
                </a:lnTo>
                <a:cubicBezTo>
                  <a:pt x="637418" y="975350"/>
                  <a:pt x="637323" y="975350"/>
                  <a:pt x="631989" y="975731"/>
                </a:cubicBezTo>
                <a:cubicBezTo>
                  <a:pt x="622464" y="975731"/>
                  <a:pt x="623035" y="983636"/>
                  <a:pt x="628560" y="986780"/>
                </a:cubicBezTo>
                <a:lnTo>
                  <a:pt x="635704" y="986780"/>
                </a:lnTo>
                <a:lnTo>
                  <a:pt x="638752" y="991542"/>
                </a:lnTo>
                <a:cubicBezTo>
                  <a:pt x="636275" y="993066"/>
                  <a:pt x="634180" y="994400"/>
                  <a:pt x="631989" y="995924"/>
                </a:cubicBezTo>
                <a:lnTo>
                  <a:pt x="638180" y="999734"/>
                </a:lnTo>
                <a:lnTo>
                  <a:pt x="638180" y="1047359"/>
                </a:lnTo>
                <a:lnTo>
                  <a:pt x="644752" y="1051360"/>
                </a:lnTo>
                <a:cubicBezTo>
                  <a:pt x="644752" y="1052597"/>
                  <a:pt x="644752" y="1053836"/>
                  <a:pt x="644752" y="1054884"/>
                </a:cubicBezTo>
                <a:lnTo>
                  <a:pt x="638466" y="1058884"/>
                </a:lnTo>
                <a:cubicBezTo>
                  <a:pt x="638466" y="1060313"/>
                  <a:pt x="639038" y="1061456"/>
                  <a:pt x="639228" y="1062408"/>
                </a:cubicBezTo>
                <a:lnTo>
                  <a:pt x="643800" y="1065457"/>
                </a:lnTo>
                <a:cubicBezTo>
                  <a:pt x="646276" y="1070600"/>
                  <a:pt x="645896" y="1074124"/>
                  <a:pt x="638561" y="1076791"/>
                </a:cubicBezTo>
                <a:cubicBezTo>
                  <a:pt x="639133" y="1083840"/>
                  <a:pt x="635704" y="1092793"/>
                  <a:pt x="644943" y="1095270"/>
                </a:cubicBezTo>
                <a:lnTo>
                  <a:pt x="644943" y="1161945"/>
                </a:lnTo>
                <a:lnTo>
                  <a:pt x="638561" y="1165754"/>
                </a:lnTo>
                <a:lnTo>
                  <a:pt x="638561" y="1172994"/>
                </a:lnTo>
                <a:lnTo>
                  <a:pt x="644943" y="1176804"/>
                </a:lnTo>
                <a:lnTo>
                  <a:pt x="644943" y="1191377"/>
                </a:lnTo>
                <a:lnTo>
                  <a:pt x="638942" y="1195378"/>
                </a:lnTo>
                <a:lnTo>
                  <a:pt x="643990" y="1198235"/>
                </a:lnTo>
                <a:cubicBezTo>
                  <a:pt x="645562" y="1218266"/>
                  <a:pt x="645562" y="1238402"/>
                  <a:pt x="643990" y="1258433"/>
                </a:cubicBezTo>
                <a:lnTo>
                  <a:pt x="638656" y="1261481"/>
                </a:lnTo>
                <a:cubicBezTo>
                  <a:pt x="636466" y="1271958"/>
                  <a:pt x="644562" y="1289389"/>
                  <a:pt x="632275" y="1294533"/>
                </a:cubicBezTo>
                <a:lnTo>
                  <a:pt x="632275" y="1342158"/>
                </a:lnTo>
                <a:lnTo>
                  <a:pt x="625512" y="1346253"/>
                </a:lnTo>
                <a:lnTo>
                  <a:pt x="625512" y="1349778"/>
                </a:lnTo>
                <a:lnTo>
                  <a:pt x="632084" y="1353778"/>
                </a:lnTo>
                <a:cubicBezTo>
                  <a:pt x="632084" y="1355016"/>
                  <a:pt x="632084" y="1356254"/>
                  <a:pt x="632084" y="1357493"/>
                </a:cubicBezTo>
                <a:cubicBezTo>
                  <a:pt x="624083" y="1360445"/>
                  <a:pt x="624274" y="1365018"/>
                  <a:pt x="631513" y="1367685"/>
                </a:cubicBezTo>
                <a:cubicBezTo>
                  <a:pt x="636656" y="1378353"/>
                  <a:pt x="625417" y="1396260"/>
                  <a:pt x="639133" y="1401403"/>
                </a:cubicBezTo>
                <a:cubicBezTo>
                  <a:pt x="641228" y="1411785"/>
                  <a:pt x="633132" y="1429407"/>
                  <a:pt x="645514" y="1434455"/>
                </a:cubicBezTo>
                <a:lnTo>
                  <a:pt x="639133" y="1438360"/>
                </a:lnTo>
                <a:lnTo>
                  <a:pt x="639133" y="1449314"/>
                </a:lnTo>
                <a:lnTo>
                  <a:pt x="645705" y="1453219"/>
                </a:lnTo>
                <a:cubicBezTo>
                  <a:pt x="645705" y="1454553"/>
                  <a:pt x="645705" y="1455791"/>
                  <a:pt x="645705" y="1456838"/>
                </a:cubicBezTo>
                <a:lnTo>
                  <a:pt x="639323" y="1460935"/>
                </a:lnTo>
                <a:cubicBezTo>
                  <a:pt x="640276" y="1465887"/>
                  <a:pt x="638561" y="1470460"/>
                  <a:pt x="640371" y="1475603"/>
                </a:cubicBezTo>
                <a:cubicBezTo>
                  <a:pt x="645991" y="1478746"/>
                  <a:pt x="645991" y="1478746"/>
                  <a:pt x="639609" y="1482556"/>
                </a:cubicBezTo>
                <a:cubicBezTo>
                  <a:pt x="640561" y="1490271"/>
                  <a:pt x="635894" y="1501606"/>
                  <a:pt x="645991" y="1504463"/>
                </a:cubicBezTo>
                <a:lnTo>
                  <a:pt x="639704" y="1508369"/>
                </a:lnTo>
                <a:lnTo>
                  <a:pt x="639704" y="1511893"/>
                </a:lnTo>
                <a:cubicBezTo>
                  <a:pt x="641800" y="1513322"/>
                  <a:pt x="643895" y="1514560"/>
                  <a:pt x="645896" y="1515798"/>
                </a:cubicBezTo>
                <a:cubicBezTo>
                  <a:pt x="638276" y="1518465"/>
                  <a:pt x="641133" y="1523704"/>
                  <a:pt x="633989" y="1526181"/>
                </a:cubicBezTo>
                <a:cubicBezTo>
                  <a:pt x="633513" y="1535706"/>
                  <a:pt x="628274" y="1552088"/>
                  <a:pt x="639609" y="1556185"/>
                </a:cubicBezTo>
                <a:cubicBezTo>
                  <a:pt x="642371" y="1568567"/>
                  <a:pt x="632751" y="1590284"/>
                  <a:pt x="646086" y="1596666"/>
                </a:cubicBezTo>
                <a:lnTo>
                  <a:pt x="646086" y="1644291"/>
                </a:lnTo>
                <a:lnTo>
                  <a:pt x="639514" y="1648196"/>
                </a:lnTo>
                <a:lnTo>
                  <a:pt x="639514" y="1677438"/>
                </a:lnTo>
                <a:cubicBezTo>
                  <a:pt x="629227" y="1682391"/>
                  <a:pt x="632846" y="1684201"/>
                  <a:pt x="639514" y="1689915"/>
                </a:cubicBezTo>
                <a:cubicBezTo>
                  <a:pt x="638561" y="1695154"/>
                  <a:pt x="640657" y="1700964"/>
                  <a:pt x="633132" y="1703060"/>
                </a:cubicBezTo>
                <a:lnTo>
                  <a:pt x="638942" y="1707060"/>
                </a:lnTo>
                <a:lnTo>
                  <a:pt x="638942" y="1725348"/>
                </a:lnTo>
                <a:lnTo>
                  <a:pt x="632751" y="1729158"/>
                </a:lnTo>
                <a:lnTo>
                  <a:pt x="632751" y="1732587"/>
                </a:lnTo>
                <a:lnTo>
                  <a:pt x="626369" y="1736588"/>
                </a:lnTo>
                <a:lnTo>
                  <a:pt x="632370" y="1740303"/>
                </a:lnTo>
                <a:lnTo>
                  <a:pt x="632370" y="1748208"/>
                </a:lnTo>
                <a:cubicBezTo>
                  <a:pt x="619321" y="1753542"/>
                  <a:pt x="630465" y="1755638"/>
                  <a:pt x="632942" y="1762020"/>
                </a:cubicBezTo>
                <a:cubicBezTo>
                  <a:pt x="632942" y="1763448"/>
                  <a:pt x="636466" y="1764877"/>
                  <a:pt x="638656" y="1766401"/>
                </a:cubicBezTo>
                <a:lnTo>
                  <a:pt x="632656" y="1770211"/>
                </a:lnTo>
                <a:lnTo>
                  <a:pt x="632656" y="1784785"/>
                </a:lnTo>
                <a:lnTo>
                  <a:pt x="626179" y="1788690"/>
                </a:lnTo>
                <a:lnTo>
                  <a:pt x="626179" y="1792214"/>
                </a:lnTo>
                <a:lnTo>
                  <a:pt x="632942" y="1796500"/>
                </a:lnTo>
                <a:lnTo>
                  <a:pt x="632942" y="1803549"/>
                </a:lnTo>
                <a:cubicBezTo>
                  <a:pt x="641514" y="1806501"/>
                  <a:pt x="639514" y="1810788"/>
                  <a:pt x="638180" y="1814979"/>
                </a:cubicBezTo>
                <a:lnTo>
                  <a:pt x="632656" y="1818027"/>
                </a:lnTo>
                <a:cubicBezTo>
                  <a:pt x="635037" y="1829076"/>
                  <a:pt x="626464" y="1848983"/>
                  <a:pt x="638752" y="1854603"/>
                </a:cubicBezTo>
                <a:cubicBezTo>
                  <a:pt x="638752" y="1855841"/>
                  <a:pt x="638752" y="1856984"/>
                  <a:pt x="638752" y="1858317"/>
                </a:cubicBezTo>
                <a:lnTo>
                  <a:pt x="645229" y="1862318"/>
                </a:lnTo>
                <a:lnTo>
                  <a:pt x="645229" y="1865842"/>
                </a:lnTo>
                <a:lnTo>
                  <a:pt x="638847" y="1869748"/>
                </a:lnTo>
                <a:lnTo>
                  <a:pt x="638847" y="1880606"/>
                </a:lnTo>
                <a:cubicBezTo>
                  <a:pt x="649039" y="1886035"/>
                  <a:pt x="645324" y="1886512"/>
                  <a:pt x="639800" y="1892322"/>
                </a:cubicBezTo>
                <a:lnTo>
                  <a:pt x="644943" y="1895274"/>
                </a:lnTo>
                <a:cubicBezTo>
                  <a:pt x="646658" y="1900228"/>
                  <a:pt x="643514" y="1905752"/>
                  <a:pt x="646276" y="1910705"/>
                </a:cubicBezTo>
                <a:lnTo>
                  <a:pt x="651610" y="1913753"/>
                </a:lnTo>
                <a:lnTo>
                  <a:pt x="651610" y="2016718"/>
                </a:lnTo>
                <a:lnTo>
                  <a:pt x="658468" y="2020814"/>
                </a:lnTo>
                <a:lnTo>
                  <a:pt x="658468" y="2031673"/>
                </a:lnTo>
                <a:lnTo>
                  <a:pt x="652087" y="2035578"/>
                </a:lnTo>
                <a:lnTo>
                  <a:pt x="652087" y="2042817"/>
                </a:lnTo>
                <a:lnTo>
                  <a:pt x="658088" y="2046627"/>
                </a:lnTo>
                <a:cubicBezTo>
                  <a:pt x="659992" y="2053866"/>
                  <a:pt x="654087" y="2054818"/>
                  <a:pt x="653039" y="2058247"/>
                </a:cubicBezTo>
                <a:cubicBezTo>
                  <a:pt x="656373" y="2059866"/>
                  <a:pt x="659516" y="2061486"/>
                  <a:pt x="658183" y="2064724"/>
                </a:cubicBezTo>
                <a:lnTo>
                  <a:pt x="652087" y="2068725"/>
                </a:lnTo>
                <a:lnTo>
                  <a:pt x="652087" y="2083107"/>
                </a:lnTo>
                <a:lnTo>
                  <a:pt x="645324" y="2087108"/>
                </a:lnTo>
                <a:lnTo>
                  <a:pt x="645324" y="2127494"/>
                </a:lnTo>
                <a:lnTo>
                  <a:pt x="651706" y="2131399"/>
                </a:lnTo>
                <a:lnTo>
                  <a:pt x="651706" y="2256558"/>
                </a:lnTo>
                <a:lnTo>
                  <a:pt x="645705" y="2260368"/>
                </a:lnTo>
                <a:lnTo>
                  <a:pt x="645705" y="2279418"/>
                </a:lnTo>
                <a:lnTo>
                  <a:pt x="651230" y="2282466"/>
                </a:lnTo>
                <a:cubicBezTo>
                  <a:pt x="652182" y="2287562"/>
                  <a:pt x="652182" y="2292800"/>
                  <a:pt x="651230" y="2297896"/>
                </a:cubicBezTo>
                <a:lnTo>
                  <a:pt x="645896" y="2300945"/>
                </a:lnTo>
                <a:cubicBezTo>
                  <a:pt x="643800" y="2308564"/>
                  <a:pt x="647134" y="2316565"/>
                  <a:pt x="644181" y="2323995"/>
                </a:cubicBezTo>
                <a:lnTo>
                  <a:pt x="638942" y="2326948"/>
                </a:lnTo>
                <a:lnTo>
                  <a:pt x="645324" y="2330853"/>
                </a:lnTo>
                <a:lnTo>
                  <a:pt x="645324" y="2334377"/>
                </a:lnTo>
                <a:lnTo>
                  <a:pt x="651515" y="2338187"/>
                </a:lnTo>
                <a:cubicBezTo>
                  <a:pt x="649229" y="2339616"/>
                  <a:pt x="647134" y="2340949"/>
                  <a:pt x="644943" y="2342473"/>
                </a:cubicBezTo>
                <a:lnTo>
                  <a:pt x="644943" y="2404481"/>
                </a:lnTo>
                <a:cubicBezTo>
                  <a:pt x="643038" y="2406291"/>
                  <a:pt x="639228" y="2406672"/>
                  <a:pt x="639895" y="2408767"/>
                </a:cubicBezTo>
                <a:lnTo>
                  <a:pt x="644943" y="2411625"/>
                </a:lnTo>
                <a:lnTo>
                  <a:pt x="644943" y="2437533"/>
                </a:lnTo>
                <a:lnTo>
                  <a:pt x="639038" y="2441248"/>
                </a:lnTo>
                <a:cubicBezTo>
                  <a:pt x="639038" y="2442295"/>
                  <a:pt x="639038" y="2443534"/>
                  <a:pt x="639038" y="2444772"/>
                </a:cubicBezTo>
                <a:lnTo>
                  <a:pt x="645514" y="2448772"/>
                </a:lnTo>
                <a:lnTo>
                  <a:pt x="645514" y="2456011"/>
                </a:lnTo>
                <a:lnTo>
                  <a:pt x="639323" y="2459916"/>
                </a:lnTo>
                <a:cubicBezTo>
                  <a:pt x="646276" y="2463917"/>
                  <a:pt x="659611" y="2468775"/>
                  <a:pt x="645896" y="2474299"/>
                </a:cubicBezTo>
                <a:lnTo>
                  <a:pt x="645896" y="2503827"/>
                </a:lnTo>
                <a:lnTo>
                  <a:pt x="651992" y="2507732"/>
                </a:lnTo>
                <a:lnTo>
                  <a:pt x="651992" y="2510209"/>
                </a:lnTo>
                <a:lnTo>
                  <a:pt x="645610" y="2514019"/>
                </a:lnTo>
                <a:lnTo>
                  <a:pt x="645610" y="2576884"/>
                </a:lnTo>
                <a:cubicBezTo>
                  <a:pt x="647991" y="2578217"/>
                  <a:pt x="650086" y="2579551"/>
                  <a:pt x="651896" y="2580694"/>
                </a:cubicBezTo>
                <a:lnTo>
                  <a:pt x="651896" y="2587932"/>
                </a:lnTo>
                <a:lnTo>
                  <a:pt x="645610" y="2592029"/>
                </a:lnTo>
                <a:cubicBezTo>
                  <a:pt x="645029" y="2605592"/>
                  <a:pt x="645314" y="2619175"/>
                  <a:pt x="646467" y="2632700"/>
                </a:cubicBezTo>
                <a:cubicBezTo>
                  <a:pt x="665517" y="2650321"/>
                  <a:pt x="638466" y="2733189"/>
                  <a:pt x="658373" y="2749857"/>
                </a:cubicBezTo>
                <a:lnTo>
                  <a:pt x="652277" y="2753858"/>
                </a:lnTo>
                <a:lnTo>
                  <a:pt x="652277" y="2841964"/>
                </a:lnTo>
                <a:lnTo>
                  <a:pt x="645514" y="2846060"/>
                </a:lnTo>
                <a:lnTo>
                  <a:pt x="645514" y="2937976"/>
                </a:lnTo>
                <a:lnTo>
                  <a:pt x="639228" y="2941786"/>
                </a:lnTo>
                <a:lnTo>
                  <a:pt x="639228" y="2963789"/>
                </a:lnTo>
                <a:lnTo>
                  <a:pt x="645610" y="2967885"/>
                </a:lnTo>
                <a:cubicBezTo>
                  <a:pt x="646372" y="2987697"/>
                  <a:pt x="644086" y="3007985"/>
                  <a:pt x="646467" y="3026940"/>
                </a:cubicBezTo>
                <a:cubicBezTo>
                  <a:pt x="654563" y="3031893"/>
                  <a:pt x="654468" y="3032178"/>
                  <a:pt x="645896" y="3037417"/>
                </a:cubicBezTo>
                <a:lnTo>
                  <a:pt x="645896" y="3048466"/>
                </a:lnTo>
                <a:lnTo>
                  <a:pt x="651992" y="3052371"/>
                </a:lnTo>
                <a:lnTo>
                  <a:pt x="651992" y="3066945"/>
                </a:lnTo>
                <a:lnTo>
                  <a:pt x="645514" y="3070850"/>
                </a:lnTo>
                <a:lnTo>
                  <a:pt x="645514" y="3181245"/>
                </a:lnTo>
                <a:lnTo>
                  <a:pt x="638752" y="3185341"/>
                </a:lnTo>
                <a:lnTo>
                  <a:pt x="638752" y="3203343"/>
                </a:lnTo>
                <a:lnTo>
                  <a:pt x="632465" y="3207439"/>
                </a:lnTo>
                <a:cubicBezTo>
                  <a:pt x="631922" y="3214849"/>
                  <a:pt x="632208" y="3222288"/>
                  <a:pt x="633322" y="3229632"/>
                </a:cubicBezTo>
                <a:lnTo>
                  <a:pt x="637990" y="3232299"/>
                </a:lnTo>
                <a:cubicBezTo>
                  <a:pt x="639942" y="3236166"/>
                  <a:pt x="639942" y="3240719"/>
                  <a:pt x="637990" y="3244586"/>
                </a:cubicBezTo>
                <a:lnTo>
                  <a:pt x="632751" y="3247634"/>
                </a:lnTo>
                <a:cubicBezTo>
                  <a:pt x="632751" y="3254682"/>
                  <a:pt x="630084" y="3263541"/>
                  <a:pt x="639228" y="3265922"/>
                </a:cubicBezTo>
                <a:lnTo>
                  <a:pt x="639228" y="3343170"/>
                </a:lnTo>
                <a:lnTo>
                  <a:pt x="645610" y="3347075"/>
                </a:lnTo>
                <a:lnTo>
                  <a:pt x="639609" y="3350980"/>
                </a:lnTo>
                <a:cubicBezTo>
                  <a:pt x="641609" y="3352409"/>
                  <a:pt x="644562" y="3352695"/>
                  <a:pt x="644943" y="3354981"/>
                </a:cubicBezTo>
                <a:lnTo>
                  <a:pt x="639895" y="3357838"/>
                </a:lnTo>
                <a:cubicBezTo>
                  <a:pt x="638990" y="3362905"/>
                  <a:pt x="638990" y="3368106"/>
                  <a:pt x="639895" y="3373173"/>
                </a:cubicBezTo>
                <a:lnTo>
                  <a:pt x="645514" y="3376412"/>
                </a:lnTo>
                <a:lnTo>
                  <a:pt x="639418" y="3380317"/>
                </a:lnTo>
                <a:lnTo>
                  <a:pt x="639418" y="3394891"/>
                </a:lnTo>
                <a:lnTo>
                  <a:pt x="645800" y="3398796"/>
                </a:lnTo>
                <a:lnTo>
                  <a:pt x="645800" y="3402320"/>
                </a:lnTo>
                <a:lnTo>
                  <a:pt x="639609" y="3406130"/>
                </a:lnTo>
                <a:lnTo>
                  <a:pt x="639609" y="3417084"/>
                </a:lnTo>
                <a:lnTo>
                  <a:pt x="645896" y="3421275"/>
                </a:lnTo>
                <a:cubicBezTo>
                  <a:pt x="641133" y="3462042"/>
                  <a:pt x="655421" y="3514620"/>
                  <a:pt x="640276" y="3549196"/>
                </a:cubicBezTo>
                <a:cubicBezTo>
                  <a:pt x="638361" y="3553101"/>
                  <a:pt x="638361" y="3557672"/>
                  <a:pt x="640276" y="3561578"/>
                </a:cubicBezTo>
                <a:lnTo>
                  <a:pt x="645229" y="3564340"/>
                </a:lnTo>
                <a:lnTo>
                  <a:pt x="639038" y="3568246"/>
                </a:lnTo>
                <a:lnTo>
                  <a:pt x="639038" y="3582819"/>
                </a:lnTo>
                <a:lnTo>
                  <a:pt x="645419" y="3586724"/>
                </a:lnTo>
                <a:lnTo>
                  <a:pt x="645419" y="3593963"/>
                </a:lnTo>
                <a:cubicBezTo>
                  <a:pt x="627322" y="3602726"/>
                  <a:pt x="657992" y="3603964"/>
                  <a:pt x="638847" y="3613013"/>
                </a:cubicBezTo>
                <a:cubicBezTo>
                  <a:pt x="639418" y="3617014"/>
                  <a:pt x="637704" y="3620729"/>
                  <a:pt x="640371" y="3624253"/>
                </a:cubicBezTo>
                <a:cubicBezTo>
                  <a:pt x="643895" y="3625776"/>
                  <a:pt x="646562" y="3627586"/>
                  <a:pt x="645229" y="3630634"/>
                </a:cubicBezTo>
                <a:lnTo>
                  <a:pt x="639038" y="3634539"/>
                </a:lnTo>
                <a:lnTo>
                  <a:pt x="639038" y="3637969"/>
                </a:lnTo>
                <a:lnTo>
                  <a:pt x="632465" y="3641969"/>
                </a:lnTo>
                <a:lnTo>
                  <a:pt x="632465" y="3653209"/>
                </a:lnTo>
                <a:cubicBezTo>
                  <a:pt x="636466" y="3655971"/>
                  <a:pt x="641990" y="3657590"/>
                  <a:pt x="644467" y="3661114"/>
                </a:cubicBezTo>
                <a:lnTo>
                  <a:pt x="638942" y="3664162"/>
                </a:lnTo>
                <a:cubicBezTo>
                  <a:pt x="639800" y="3673687"/>
                  <a:pt x="637037" y="3685117"/>
                  <a:pt x="640371" y="3694547"/>
                </a:cubicBezTo>
                <a:lnTo>
                  <a:pt x="645229" y="3697214"/>
                </a:lnTo>
                <a:lnTo>
                  <a:pt x="645229" y="3726456"/>
                </a:lnTo>
                <a:lnTo>
                  <a:pt x="651896" y="3730551"/>
                </a:lnTo>
                <a:lnTo>
                  <a:pt x="645514" y="3734457"/>
                </a:lnTo>
                <a:cubicBezTo>
                  <a:pt x="645514" y="3735695"/>
                  <a:pt x="645514" y="3736933"/>
                  <a:pt x="645514" y="3737981"/>
                </a:cubicBezTo>
                <a:lnTo>
                  <a:pt x="651420" y="3741696"/>
                </a:lnTo>
                <a:lnTo>
                  <a:pt x="651420" y="3775033"/>
                </a:lnTo>
                <a:cubicBezTo>
                  <a:pt x="642847" y="3778081"/>
                  <a:pt x="644848" y="3782272"/>
                  <a:pt x="646276" y="3786463"/>
                </a:cubicBezTo>
                <a:lnTo>
                  <a:pt x="651801" y="3789511"/>
                </a:lnTo>
                <a:cubicBezTo>
                  <a:pt x="649610" y="3799798"/>
                  <a:pt x="657611" y="3818086"/>
                  <a:pt x="645419" y="3822563"/>
                </a:cubicBezTo>
                <a:lnTo>
                  <a:pt x="645419" y="3855519"/>
                </a:lnTo>
                <a:lnTo>
                  <a:pt x="638656" y="3859615"/>
                </a:lnTo>
                <a:lnTo>
                  <a:pt x="638656" y="3870474"/>
                </a:lnTo>
                <a:lnTo>
                  <a:pt x="631894" y="3874569"/>
                </a:lnTo>
                <a:lnTo>
                  <a:pt x="631894" y="3918480"/>
                </a:lnTo>
                <a:lnTo>
                  <a:pt x="625893" y="3922290"/>
                </a:lnTo>
                <a:lnTo>
                  <a:pt x="625893" y="3929434"/>
                </a:lnTo>
                <a:cubicBezTo>
                  <a:pt x="634465" y="3934672"/>
                  <a:pt x="634465" y="3934958"/>
                  <a:pt x="625893" y="3940101"/>
                </a:cubicBezTo>
                <a:lnTo>
                  <a:pt x="625893" y="3947531"/>
                </a:lnTo>
                <a:lnTo>
                  <a:pt x="631894" y="3951436"/>
                </a:lnTo>
                <a:lnTo>
                  <a:pt x="631894" y="4198134"/>
                </a:lnTo>
                <a:lnTo>
                  <a:pt x="625512" y="4202039"/>
                </a:lnTo>
                <a:lnTo>
                  <a:pt x="625512" y="4205563"/>
                </a:lnTo>
                <a:lnTo>
                  <a:pt x="632275" y="4209564"/>
                </a:lnTo>
                <a:lnTo>
                  <a:pt x="632275" y="4260904"/>
                </a:lnTo>
                <a:lnTo>
                  <a:pt x="638276" y="4264809"/>
                </a:lnTo>
                <a:lnTo>
                  <a:pt x="633227" y="4267666"/>
                </a:lnTo>
                <a:cubicBezTo>
                  <a:pt x="629036" y="4289669"/>
                  <a:pt x="635037" y="4313196"/>
                  <a:pt x="631036" y="4335198"/>
                </a:cubicBezTo>
                <a:lnTo>
                  <a:pt x="625893" y="4338056"/>
                </a:lnTo>
                <a:lnTo>
                  <a:pt x="625893" y="4345580"/>
                </a:lnTo>
                <a:lnTo>
                  <a:pt x="631894" y="4349391"/>
                </a:lnTo>
                <a:lnTo>
                  <a:pt x="631894" y="4356630"/>
                </a:lnTo>
                <a:lnTo>
                  <a:pt x="625512" y="4360535"/>
                </a:lnTo>
                <a:lnTo>
                  <a:pt x="625512" y="4389776"/>
                </a:lnTo>
                <a:lnTo>
                  <a:pt x="631703" y="4393682"/>
                </a:lnTo>
                <a:lnTo>
                  <a:pt x="625893" y="4397397"/>
                </a:lnTo>
                <a:lnTo>
                  <a:pt x="625893" y="4415875"/>
                </a:lnTo>
                <a:cubicBezTo>
                  <a:pt x="635418" y="4421114"/>
                  <a:pt x="634465" y="4426163"/>
                  <a:pt x="625893" y="4430162"/>
                </a:cubicBezTo>
                <a:cubicBezTo>
                  <a:pt x="629036" y="4444831"/>
                  <a:pt x="618368" y="4469787"/>
                  <a:pt x="632275" y="4478264"/>
                </a:cubicBezTo>
                <a:lnTo>
                  <a:pt x="632275" y="4599708"/>
                </a:lnTo>
                <a:cubicBezTo>
                  <a:pt x="633799" y="4601803"/>
                  <a:pt x="639038" y="4602470"/>
                  <a:pt x="638371" y="4605709"/>
                </a:cubicBezTo>
                <a:close/>
                <a:moveTo>
                  <a:pt x="631132" y="2178739"/>
                </a:moveTo>
                <a:cubicBezTo>
                  <a:pt x="608367" y="2167118"/>
                  <a:pt x="580268" y="2170547"/>
                  <a:pt x="556551" y="2162927"/>
                </a:cubicBezTo>
                <a:lnTo>
                  <a:pt x="539501" y="2171500"/>
                </a:lnTo>
                <a:cubicBezTo>
                  <a:pt x="553789" y="2174738"/>
                  <a:pt x="567029" y="2172833"/>
                  <a:pt x="581888" y="2177120"/>
                </a:cubicBezTo>
                <a:cubicBezTo>
                  <a:pt x="597766" y="2182606"/>
                  <a:pt x="614930" y="2183177"/>
                  <a:pt x="631132" y="2178739"/>
                </a:cubicBezTo>
                <a:close/>
                <a:moveTo>
                  <a:pt x="615320" y="1676009"/>
                </a:moveTo>
                <a:cubicBezTo>
                  <a:pt x="607062" y="1674704"/>
                  <a:pt x="598623" y="1676762"/>
                  <a:pt x="591889" y="1681724"/>
                </a:cubicBezTo>
                <a:lnTo>
                  <a:pt x="609605" y="1689820"/>
                </a:lnTo>
                <a:cubicBezTo>
                  <a:pt x="613215" y="1688801"/>
                  <a:pt x="616492" y="1686867"/>
                  <a:pt x="619130" y="1684201"/>
                </a:cubicBezTo>
                <a:cubicBezTo>
                  <a:pt x="617511" y="1681533"/>
                  <a:pt x="620940" y="1678200"/>
                  <a:pt x="615320" y="1676009"/>
                </a:cubicBezTo>
                <a:close/>
                <a:moveTo>
                  <a:pt x="595604" y="1716490"/>
                </a:moveTo>
                <a:cubicBezTo>
                  <a:pt x="602652" y="1711632"/>
                  <a:pt x="611034" y="1713442"/>
                  <a:pt x="617892" y="1707727"/>
                </a:cubicBezTo>
                <a:cubicBezTo>
                  <a:pt x="611605" y="1702203"/>
                  <a:pt x="581411" y="1704203"/>
                  <a:pt x="595604" y="1716490"/>
                </a:cubicBezTo>
                <a:close/>
                <a:moveTo>
                  <a:pt x="589126" y="1661245"/>
                </a:moveTo>
                <a:lnTo>
                  <a:pt x="583316" y="1657530"/>
                </a:lnTo>
                <a:cubicBezTo>
                  <a:pt x="554741" y="1660293"/>
                  <a:pt x="567600" y="1672580"/>
                  <a:pt x="588936" y="1668580"/>
                </a:cubicBezTo>
                <a:cubicBezTo>
                  <a:pt x="593603" y="1664769"/>
                  <a:pt x="593603" y="1663912"/>
                  <a:pt x="589126" y="1661245"/>
                </a:cubicBezTo>
                <a:close/>
                <a:moveTo>
                  <a:pt x="595794" y="1628003"/>
                </a:moveTo>
                <a:lnTo>
                  <a:pt x="612082" y="1618478"/>
                </a:lnTo>
                <a:cubicBezTo>
                  <a:pt x="586774" y="1609191"/>
                  <a:pt x="558999" y="1609191"/>
                  <a:pt x="533691" y="1618478"/>
                </a:cubicBezTo>
                <a:lnTo>
                  <a:pt x="543216" y="1624003"/>
                </a:lnTo>
                <a:cubicBezTo>
                  <a:pt x="561599" y="1622288"/>
                  <a:pt x="577697" y="1629241"/>
                  <a:pt x="595794" y="1628003"/>
                </a:cubicBezTo>
                <a:close/>
                <a:moveTo>
                  <a:pt x="612082" y="1574663"/>
                </a:moveTo>
                <a:cubicBezTo>
                  <a:pt x="590365" y="1563900"/>
                  <a:pt x="567790" y="1574663"/>
                  <a:pt x="543787" y="1572663"/>
                </a:cubicBezTo>
                <a:cubicBezTo>
                  <a:pt x="538168" y="1572091"/>
                  <a:pt x="541692" y="1567424"/>
                  <a:pt x="536358" y="1565424"/>
                </a:cubicBezTo>
                <a:cubicBezTo>
                  <a:pt x="525404" y="1564281"/>
                  <a:pt x="501496" y="1565424"/>
                  <a:pt x="522166" y="1576568"/>
                </a:cubicBezTo>
                <a:cubicBezTo>
                  <a:pt x="539701" y="1577635"/>
                  <a:pt x="557161" y="1579702"/>
                  <a:pt x="574458" y="1582759"/>
                </a:cubicBezTo>
                <a:cubicBezTo>
                  <a:pt x="583983" y="1585426"/>
                  <a:pt x="585507" y="1580663"/>
                  <a:pt x="590079" y="1580187"/>
                </a:cubicBezTo>
                <a:cubicBezTo>
                  <a:pt x="597794" y="1579426"/>
                  <a:pt x="605890" y="1582283"/>
                  <a:pt x="612082" y="1578282"/>
                </a:cubicBezTo>
                <a:close/>
                <a:moveTo>
                  <a:pt x="513498" y="1593046"/>
                </a:moveTo>
                <a:lnTo>
                  <a:pt x="513498" y="1596666"/>
                </a:lnTo>
                <a:cubicBezTo>
                  <a:pt x="534358" y="1602857"/>
                  <a:pt x="564647" y="1607905"/>
                  <a:pt x="585793" y="1596666"/>
                </a:cubicBezTo>
                <a:cubicBezTo>
                  <a:pt x="585793" y="1590760"/>
                  <a:pt x="585793" y="1590760"/>
                  <a:pt x="582935" y="1587903"/>
                </a:cubicBezTo>
                <a:cubicBezTo>
                  <a:pt x="573610" y="1588436"/>
                  <a:pt x="564485" y="1590798"/>
                  <a:pt x="556075" y="1594856"/>
                </a:cubicBezTo>
                <a:cubicBezTo>
                  <a:pt x="551817" y="1592132"/>
                  <a:pt x="547283" y="1589865"/>
                  <a:pt x="542549" y="1588093"/>
                </a:cubicBezTo>
                <a:cubicBezTo>
                  <a:pt x="533786" y="1595046"/>
                  <a:pt x="522166" y="1588284"/>
                  <a:pt x="513498" y="1593046"/>
                </a:cubicBezTo>
                <a:close/>
                <a:moveTo>
                  <a:pt x="520070" y="1735921"/>
                </a:moveTo>
                <a:cubicBezTo>
                  <a:pt x="548645" y="1746685"/>
                  <a:pt x="584650" y="1746494"/>
                  <a:pt x="616273" y="1750018"/>
                </a:cubicBezTo>
                <a:lnTo>
                  <a:pt x="619226" y="1745256"/>
                </a:lnTo>
                <a:cubicBezTo>
                  <a:pt x="614225" y="1741122"/>
                  <a:pt x="607996" y="1738740"/>
                  <a:pt x="601509" y="1738493"/>
                </a:cubicBezTo>
                <a:cubicBezTo>
                  <a:pt x="598099" y="1735416"/>
                  <a:pt x="592917" y="1735416"/>
                  <a:pt x="589508" y="1738493"/>
                </a:cubicBezTo>
                <a:cubicBezTo>
                  <a:pt x="569791" y="1735159"/>
                  <a:pt x="537215" y="1723920"/>
                  <a:pt x="520070" y="1735540"/>
                </a:cubicBezTo>
                <a:close/>
                <a:moveTo>
                  <a:pt x="582554" y="1849555"/>
                </a:moveTo>
                <a:cubicBezTo>
                  <a:pt x="593889" y="1850221"/>
                  <a:pt x="606176" y="1856888"/>
                  <a:pt x="617606" y="1851936"/>
                </a:cubicBezTo>
                <a:cubicBezTo>
                  <a:pt x="631703" y="1835553"/>
                  <a:pt x="564361" y="1839553"/>
                  <a:pt x="582554" y="1849173"/>
                </a:cubicBezTo>
                <a:close/>
                <a:moveTo>
                  <a:pt x="596556" y="1790023"/>
                </a:moveTo>
                <a:cubicBezTo>
                  <a:pt x="597318" y="1790023"/>
                  <a:pt x="598080" y="1789261"/>
                  <a:pt x="598842" y="1788785"/>
                </a:cubicBezTo>
                <a:lnTo>
                  <a:pt x="598842" y="1784975"/>
                </a:lnTo>
                <a:cubicBezTo>
                  <a:pt x="585412" y="1774878"/>
                  <a:pt x="566647" y="1780498"/>
                  <a:pt x="552932" y="1784975"/>
                </a:cubicBezTo>
                <a:cubicBezTo>
                  <a:pt x="567124" y="1788871"/>
                  <a:pt x="581859" y="1790442"/>
                  <a:pt x="596556" y="1789642"/>
                </a:cubicBezTo>
                <a:close/>
                <a:moveTo>
                  <a:pt x="529881" y="2199598"/>
                </a:moveTo>
                <a:cubicBezTo>
                  <a:pt x="546074" y="2197598"/>
                  <a:pt x="563600" y="2198360"/>
                  <a:pt x="578077" y="2190835"/>
                </a:cubicBezTo>
                <a:cubicBezTo>
                  <a:pt x="567886" y="2185596"/>
                  <a:pt x="554170" y="2189883"/>
                  <a:pt x="542263" y="2188549"/>
                </a:cubicBezTo>
                <a:lnTo>
                  <a:pt x="536453" y="2195884"/>
                </a:lnTo>
                <a:cubicBezTo>
                  <a:pt x="533501" y="2194741"/>
                  <a:pt x="522356" y="2196550"/>
                  <a:pt x="530357" y="2199217"/>
                </a:cubicBezTo>
                <a:close/>
                <a:moveTo>
                  <a:pt x="625131" y="2013670"/>
                </a:moveTo>
                <a:lnTo>
                  <a:pt x="625131" y="2009765"/>
                </a:lnTo>
                <a:cubicBezTo>
                  <a:pt x="615396" y="2002555"/>
                  <a:pt x="602100" y="2002555"/>
                  <a:pt x="592365" y="2009765"/>
                </a:cubicBezTo>
                <a:lnTo>
                  <a:pt x="592365" y="2013575"/>
                </a:lnTo>
                <a:cubicBezTo>
                  <a:pt x="603166" y="2015956"/>
                  <a:pt x="614368" y="2015861"/>
                  <a:pt x="625131" y="2013289"/>
                </a:cubicBezTo>
                <a:close/>
                <a:moveTo>
                  <a:pt x="635227" y="1967474"/>
                </a:moveTo>
                <a:cubicBezTo>
                  <a:pt x="633075" y="1966388"/>
                  <a:pt x="631008" y="1965141"/>
                  <a:pt x="629036" y="1963759"/>
                </a:cubicBezTo>
                <a:lnTo>
                  <a:pt x="614844" y="1963759"/>
                </a:lnTo>
                <a:cubicBezTo>
                  <a:pt x="585697" y="1974618"/>
                  <a:pt x="646372" y="1972617"/>
                  <a:pt x="635227" y="1967283"/>
                </a:cubicBezTo>
                <a:close/>
                <a:moveTo>
                  <a:pt x="590841" y="1919849"/>
                </a:moveTo>
                <a:cubicBezTo>
                  <a:pt x="589069" y="1920154"/>
                  <a:pt x="587355" y="1920764"/>
                  <a:pt x="585793" y="1921659"/>
                </a:cubicBezTo>
                <a:lnTo>
                  <a:pt x="585793" y="1925278"/>
                </a:lnTo>
                <a:cubicBezTo>
                  <a:pt x="603233" y="1928479"/>
                  <a:pt x="621121" y="1928479"/>
                  <a:pt x="638561" y="1925278"/>
                </a:cubicBezTo>
                <a:lnTo>
                  <a:pt x="628369" y="1920039"/>
                </a:lnTo>
                <a:cubicBezTo>
                  <a:pt x="616177" y="1918706"/>
                  <a:pt x="603128" y="1919658"/>
                  <a:pt x="590841" y="1919658"/>
                </a:cubicBezTo>
                <a:close/>
                <a:moveTo>
                  <a:pt x="609224" y="1646862"/>
                </a:moveTo>
                <a:cubicBezTo>
                  <a:pt x="602938" y="1647624"/>
                  <a:pt x="597032" y="1645719"/>
                  <a:pt x="592746" y="1648672"/>
                </a:cubicBezTo>
                <a:cubicBezTo>
                  <a:pt x="592746" y="1649910"/>
                  <a:pt x="592746" y="1651053"/>
                  <a:pt x="592746" y="1652387"/>
                </a:cubicBezTo>
                <a:lnTo>
                  <a:pt x="599318" y="1656292"/>
                </a:lnTo>
                <a:cubicBezTo>
                  <a:pt x="599318" y="1666484"/>
                  <a:pt x="619226" y="1661531"/>
                  <a:pt x="624083" y="1656863"/>
                </a:cubicBezTo>
                <a:close/>
                <a:moveTo>
                  <a:pt x="563028" y="1543897"/>
                </a:moveTo>
                <a:cubicBezTo>
                  <a:pt x="537787" y="1554184"/>
                  <a:pt x="505878" y="1541040"/>
                  <a:pt x="481208" y="1553422"/>
                </a:cubicBezTo>
                <a:cubicBezTo>
                  <a:pt x="526166" y="1562947"/>
                  <a:pt x="570743" y="1555613"/>
                  <a:pt x="617130" y="1554470"/>
                </a:cubicBezTo>
                <a:cubicBezTo>
                  <a:pt x="624940" y="1533324"/>
                  <a:pt x="575410" y="1547231"/>
                  <a:pt x="563028" y="1543326"/>
                </a:cubicBezTo>
                <a:close/>
                <a:moveTo>
                  <a:pt x="408247" y="3059896"/>
                </a:moveTo>
                <a:cubicBezTo>
                  <a:pt x="415200" y="3055705"/>
                  <a:pt x="424058" y="3059896"/>
                  <a:pt x="431297" y="3054372"/>
                </a:cubicBezTo>
                <a:cubicBezTo>
                  <a:pt x="453586" y="3056753"/>
                  <a:pt x="485113" y="3062372"/>
                  <a:pt x="506830" y="3052562"/>
                </a:cubicBezTo>
                <a:lnTo>
                  <a:pt x="506830" y="3048657"/>
                </a:lnTo>
                <a:cubicBezTo>
                  <a:pt x="492591" y="3038036"/>
                  <a:pt x="473750" y="3035893"/>
                  <a:pt x="457491" y="3043037"/>
                </a:cubicBezTo>
                <a:cubicBezTo>
                  <a:pt x="449395" y="3037894"/>
                  <a:pt x="437679" y="3031988"/>
                  <a:pt x="428154" y="3037798"/>
                </a:cubicBezTo>
                <a:cubicBezTo>
                  <a:pt x="429868" y="3051038"/>
                  <a:pt x="335476" y="3036941"/>
                  <a:pt x="381577" y="3059420"/>
                </a:cubicBezTo>
                <a:cubicBezTo>
                  <a:pt x="372052" y="3065421"/>
                  <a:pt x="358717" y="3057991"/>
                  <a:pt x="349382" y="3063421"/>
                </a:cubicBezTo>
                <a:lnTo>
                  <a:pt x="349382" y="3066945"/>
                </a:lnTo>
                <a:lnTo>
                  <a:pt x="342810" y="3070945"/>
                </a:lnTo>
                <a:lnTo>
                  <a:pt x="342810" y="3078660"/>
                </a:lnTo>
                <a:lnTo>
                  <a:pt x="351287" y="3080280"/>
                </a:lnTo>
                <a:cubicBezTo>
                  <a:pt x="371861" y="3069135"/>
                  <a:pt x="396721" y="3073898"/>
                  <a:pt x="417962" y="3079518"/>
                </a:cubicBezTo>
                <a:cubicBezTo>
                  <a:pt x="438927" y="3076679"/>
                  <a:pt x="460244" y="3080899"/>
                  <a:pt x="478541" y="3091520"/>
                </a:cubicBezTo>
                <a:cubicBezTo>
                  <a:pt x="485018" y="3089614"/>
                  <a:pt x="493210" y="3092948"/>
                  <a:pt x="500068" y="3089424"/>
                </a:cubicBezTo>
                <a:lnTo>
                  <a:pt x="493876" y="3085423"/>
                </a:lnTo>
                <a:lnTo>
                  <a:pt x="493876" y="3078184"/>
                </a:lnTo>
                <a:cubicBezTo>
                  <a:pt x="496353" y="3075041"/>
                  <a:pt x="504449" y="3077613"/>
                  <a:pt x="506830" y="3074469"/>
                </a:cubicBezTo>
                <a:lnTo>
                  <a:pt x="506830" y="3070755"/>
                </a:lnTo>
                <a:cubicBezTo>
                  <a:pt x="502735" y="3067707"/>
                  <a:pt x="493591" y="3069707"/>
                  <a:pt x="490828" y="3065421"/>
                </a:cubicBezTo>
                <a:cubicBezTo>
                  <a:pt x="477017" y="3065421"/>
                  <a:pt x="462730" y="3063421"/>
                  <a:pt x="450728" y="3072660"/>
                </a:cubicBezTo>
                <a:cubicBezTo>
                  <a:pt x="439108" y="3075136"/>
                  <a:pt x="443965" y="3064373"/>
                  <a:pt x="433583" y="3065326"/>
                </a:cubicBezTo>
                <a:cubicBezTo>
                  <a:pt x="424763" y="3066535"/>
                  <a:pt x="415800" y="3064611"/>
                  <a:pt x="408247" y="3059896"/>
                </a:cubicBezTo>
                <a:close/>
                <a:moveTo>
                  <a:pt x="518737" y="3034750"/>
                </a:moveTo>
                <a:cubicBezTo>
                  <a:pt x="520461" y="3032217"/>
                  <a:pt x="520718" y="3028950"/>
                  <a:pt x="519403" y="3026178"/>
                </a:cubicBezTo>
                <a:lnTo>
                  <a:pt x="509878" y="3021034"/>
                </a:lnTo>
                <a:cubicBezTo>
                  <a:pt x="505611" y="3019711"/>
                  <a:pt x="501077" y="3022101"/>
                  <a:pt x="499753" y="3026378"/>
                </a:cubicBezTo>
                <a:cubicBezTo>
                  <a:pt x="498648" y="3029931"/>
                  <a:pt x="500115" y="3033779"/>
                  <a:pt x="503306" y="3035703"/>
                </a:cubicBezTo>
                <a:cubicBezTo>
                  <a:pt x="508469" y="3036284"/>
                  <a:pt x="513688" y="3035960"/>
                  <a:pt x="518737" y="3034750"/>
                </a:cubicBezTo>
                <a:close/>
                <a:moveTo>
                  <a:pt x="464539" y="2888446"/>
                </a:moveTo>
                <a:cubicBezTo>
                  <a:pt x="469873" y="2887780"/>
                  <a:pt x="475779" y="2889685"/>
                  <a:pt x="480065" y="2886922"/>
                </a:cubicBezTo>
                <a:cubicBezTo>
                  <a:pt x="480065" y="2874349"/>
                  <a:pt x="453300" y="2883779"/>
                  <a:pt x="444632" y="2881017"/>
                </a:cubicBezTo>
                <a:cubicBezTo>
                  <a:pt x="435107" y="2876350"/>
                  <a:pt x="435107" y="2876350"/>
                  <a:pt x="428249" y="2879302"/>
                </a:cubicBezTo>
                <a:lnTo>
                  <a:pt x="428249" y="2882922"/>
                </a:lnTo>
                <a:cubicBezTo>
                  <a:pt x="439108" y="2887970"/>
                  <a:pt x="453300" y="2896257"/>
                  <a:pt x="464539" y="2888446"/>
                </a:cubicBezTo>
                <a:close/>
                <a:moveTo>
                  <a:pt x="457586" y="2943691"/>
                </a:moveTo>
                <a:cubicBezTo>
                  <a:pt x="456853" y="2944053"/>
                  <a:pt x="456157" y="2944463"/>
                  <a:pt x="455491" y="2944930"/>
                </a:cubicBezTo>
                <a:cubicBezTo>
                  <a:pt x="453586" y="2948930"/>
                  <a:pt x="465206" y="2946168"/>
                  <a:pt x="457586" y="2943691"/>
                </a:cubicBezTo>
                <a:close/>
                <a:moveTo>
                  <a:pt x="486733" y="2959979"/>
                </a:moveTo>
                <a:cubicBezTo>
                  <a:pt x="486733" y="2961122"/>
                  <a:pt x="486733" y="2962265"/>
                  <a:pt x="486733" y="2963504"/>
                </a:cubicBezTo>
                <a:cubicBezTo>
                  <a:pt x="503211" y="2973029"/>
                  <a:pt x="524166" y="2977505"/>
                  <a:pt x="539215" y="2967980"/>
                </a:cubicBezTo>
                <a:lnTo>
                  <a:pt x="539215" y="2956455"/>
                </a:lnTo>
                <a:cubicBezTo>
                  <a:pt x="531081" y="2949664"/>
                  <a:pt x="520642" y="2946253"/>
                  <a:pt x="510069" y="2946930"/>
                </a:cubicBezTo>
                <a:cubicBezTo>
                  <a:pt x="500544" y="2961027"/>
                  <a:pt x="496353" y="2950168"/>
                  <a:pt x="483304" y="2950644"/>
                </a:cubicBezTo>
                <a:cubicBezTo>
                  <a:pt x="479303" y="2955312"/>
                  <a:pt x="479303" y="2955407"/>
                  <a:pt x="486733" y="2959979"/>
                </a:cubicBezTo>
                <a:close/>
                <a:moveTo>
                  <a:pt x="510164" y="2939976"/>
                </a:moveTo>
                <a:cubicBezTo>
                  <a:pt x="518832" y="2939976"/>
                  <a:pt x="533882" y="2942358"/>
                  <a:pt x="538739" y="2933880"/>
                </a:cubicBezTo>
                <a:cubicBezTo>
                  <a:pt x="533501" y="2931976"/>
                  <a:pt x="497782" y="2929309"/>
                  <a:pt x="510164" y="2939976"/>
                </a:cubicBezTo>
                <a:close/>
                <a:moveTo>
                  <a:pt x="506926" y="2986459"/>
                </a:moveTo>
                <a:lnTo>
                  <a:pt x="515879" y="2991412"/>
                </a:lnTo>
                <a:cubicBezTo>
                  <a:pt x="522070" y="2991412"/>
                  <a:pt x="519594" y="2988268"/>
                  <a:pt x="520070" y="2986363"/>
                </a:cubicBezTo>
                <a:cubicBezTo>
                  <a:pt x="516060" y="2983782"/>
                  <a:pt x="510898" y="2983820"/>
                  <a:pt x="506926" y="2986459"/>
                </a:cubicBezTo>
                <a:close/>
                <a:moveTo>
                  <a:pt x="520070" y="3063801"/>
                </a:moveTo>
                <a:cubicBezTo>
                  <a:pt x="528852" y="3067488"/>
                  <a:pt x="538949" y="3066059"/>
                  <a:pt x="546359" y="3060087"/>
                </a:cubicBezTo>
                <a:cubicBezTo>
                  <a:pt x="537634" y="3056401"/>
                  <a:pt x="527595" y="3057668"/>
                  <a:pt x="520070" y="3063421"/>
                </a:cubicBezTo>
                <a:close/>
                <a:moveTo>
                  <a:pt x="529595" y="2855490"/>
                </a:moveTo>
                <a:cubicBezTo>
                  <a:pt x="485971" y="2854728"/>
                  <a:pt x="442537" y="2848917"/>
                  <a:pt x="401579" y="2865015"/>
                </a:cubicBezTo>
                <a:cubicBezTo>
                  <a:pt x="403484" y="2885112"/>
                  <a:pt x="434821" y="2866634"/>
                  <a:pt x="446061" y="2862634"/>
                </a:cubicBezTo>
                <a:cubicBezTo>
                  <a:pt x="474045" y="2861995"/>
                  <a:pt x="502011" y="2864329"/>
                  <a:pt x="529500" y="2869587"/>
                </a:cubicBezTo>
                <a:cubicBezTo>
                  <a:pt x="542549" y="2866062"/>
                  <a:pt x="542073" y="2859395"/>
                  <a:pt x="529309" y="2855109"/>
                </a:cubicBezTo>
                <a:close/>
                <a:moveTo>
                  <a:pt x="420629" y="2886255"/>
                </a:moveTo>
                <a:cubicBezTo>
                  <a:pt x="405484" y="2880636"/>
                  <a:pt x="408723" y="2893590"/>
                  <a:pt x="420629" y="2887494"/>
                </a:cubicBezTo>
                <a:cubicBezTo>
                  <a:pt x="420439" y="2886732"/>
                  <a:pt x="420629" y="2886160"/>
                  <a:pt x="420343" y="2885875"/>
                </a:cubicBezTo>
                <a:close/>
                <a:moveTo>
                  <a:pt x="211079" y="2820342"/>
                </a:moveTo>
                <a:cubicBezTo>
                  <a:pt x="222793" y="2825715"/>
                  <a:pt x="236120" y="2826400"/>
                  <a:pt x="248322" y="2822248"/>
                </a:cubicBezTo>
                <a:lnTo>
                  <a:pt x="251084" y="2817485"/>
                </a:lnTo>
                <a:lnTo>
                  <a:pt x="241178" y="2810913"/>
                </a:lnTo>
                <a:cubicBezTo>
                  <a:pt x="230034" y="2822628"/>
                  <a:pt x="210793" y="2799102"/>
                  <a:pt x="211270" y="2819962"/>
                </a:cubicBezTo>
                <a:close/>
                <a:moveTo>
                  <a:pt x="208031" y="2929309"/>
                </a:moveTo>
                <a:cubicBezTo>
                  <a:pt x="201935" y="2938834"/>
                  <a:pt x="236606" y="2938071"/>
                  <a:pt x="243083" y="2935309"/>
                </a:cubicBezTo>
                <a:cubicBezTo>
                  <a:pt x="235558" y="2929309"/>
                  <a:pt x="219080" y="2928546"/>
                  <a:pt x="208031" y="2929309"/>
                </a:cubicBezTo>
                <a:close/>
                <a:moveTo>
                  <a:pt x="259561" y="2888351"/>
                </a:moveTo>
                <a:lnTo>
                  <a:pt x="277754" y="2879398"/>
                </a:lnTo>
                <a:lnTo>
                  <a:pt x="274801" y="2873682"/>
                </a:lnTo>
                <a:cubicBezTo>
                  <a:pt x="268991" y="2883969"/>
                  <a:pt x="224605" y="2866539"/>
                  <a:pt x="243750" y="2879302"/>
                </a:cubicBezTo>
                <a:lnTo>
                  <a:pt x="237940" y="2883112"/>
                </a:lnTo>
                <a:cubicBezTo>
                  <a:pt x="236320" y="2892351"/>
                  <a:pt x="255180" y="2887494"/>
                  <a:pt x="259561" y="2888065"/>
                </a:cubicBezTo>
                <a:close/>
                <a:moveTo>
                  <a:pt x="283374" y="2809770"/>
                </a:moveTo>
                <a:cubicBezTo>
                  <a:pt x="283374" y="2809103"/>
                  <a:pt x="280897" y="2808532"/>
                  <a:pt x="279659" y="2807960"/>
                </a:cubicBezTo>
                <a:lnTo>
                  <a:pt x="263848" y="2816818"/>
                </a:lnTo>
                <a:cubicBezTo>
                  <a:pt x="261847" y="2826343"/>
                  <a:pt x="278040" y="2821295"/>
                  <a:pt x="283564" y="2816818"/>
                </a:cubicBezTo>
                <a:cubicBezTo>
                  <a:pt x="283758" y="2814370"/>
                  <a:pt x="283694" y="2811913"/>
                  <a:pt x="283374" y="2809484"/>
                </a:cubicBezTo>
                <a:close/>
                <a:moveTo>
                  <a:pt x="273849" y="2837107"/>
                </a:moveTo>
                <a:cubicBezTo>
                  <a:pt x="270229" y="2837107"/>
                  <a:pt x="267372" y="2836440"/>
                  <a:pt x="264324" y="2838535"/>
                </a:cubicBezTo>
                <a:cubicBezTo>
                  <a:pt x="263276" y="2845489"/>
                  <a:pt x="263371" y="2845489"/>
                  <a:pt x="267372" y="2848060"/>
                </a:cubicBezTo>
                <a:cubicBezTo>
                  <a:pt x="286993" y="2848537"/>
                  <a:pt x="297376" y="2848346"/>
                  <a:pt x="273659" y="2836821"/>
                </a:cubicBezTo>
                <a:close/>
                <a:moveTo>
                  <a:pt x="292899" y="2914450"/>
                </a:moveTo>
                <a:cubicBezTo>
                  <a:pt x="300328" y="2912164"/>
                  <a:pt x="288898" y="2909020"/>
                  <a:pt x="287184" y="2907115"/>
                </a:cubicBezTo>
                <a:cubicBezTo>
                  <a:pt x="281307" y="2906639"/>
                  <a:pt x="275471" y="2908439"/>
                  <a:pt x="270896" y="2912164"/>
                </a:cubicBezTo>
                <a:cubicBezTo>
                  <a:pt x="276802" y="2916735"/>
                  <a:pt x="286041" y="2913211"/>
                  <a:pt x="293185" y="2914164"/>
                </a:cubicBezTo>
                <a:close/>
                <a:moveTo>
                  <a:pt x="270134" y="2934738"/>
                </a:moveTo>
                <a:cubicBezTo>
                  <a:pt x="274111" y="2937405"/>
                  <a:pt x="279302" y="2937405"/>
                  <a:pt x="283279" y="2934738"/>
                </a:cubicBezTo>
                <a:cubicBezTo>
                  <a:pt x="279425" y="2932109"/>
                  <a:pt x="274387" y="2932004"/>
                  <a:pt x="270420" y="2934452"/>
                </a:cubicBezTo>
                <a:close/>
                <a:moveTo>
                  <a:pt x="299757" y="1374066"/>
                </a:moveTo>
                <a:cubicBezTo>
                  <a:pt x="304329" y="1370257"/>
                  <a:pt x="304329" y="1370257"/>
                  <a:pt x="299757" y="1366732"/>
                </a:cubicBezTo>
                <a:lnTo>
                  <a:pt x="286898" y="1366732"/>
                </a:lnTo>
                <a:cubicBezTo>
                  <a:pt x="282231" y="1370542"/>
                  <a:pt x="282231" y="1370542"/>
                  <a:pt x="286898" y="1374066"/>
                </a:cubicBezTo>
                <a:close/>
                <a:moveTo>
                  <a:pt x="299757" y="2601267"/>
                </a:moveTo>
                <a:cubicBezTo>
                  <a:pt x="292994" y="2603839"/>
                  <a:pt x="303662" y="2606601"/>
                  <a:pt x="305662" y="2608983"/>
                </a:cubicBezTo>
                <a:lnTo>
                  <a:pt x="315187" y="2603458"/>
                </a:lnTo>
                <a:cubicBezTo>
                  <a:pt x="311759" y="2599077"/>
                  <a:pt x="305282" y="2601554"/>
                  <a:pt x="300043" y="2600982"/>
                </a:cubicBezTo>
                <a:close/>
                <a:moveTo>
                  <a:pt x="296518" y="2845774"/>
                </a:moveTo>
                <a:cubicBezTo>
                  <a:pt x="314616" y="2851775"/>
                  <a:pt x="339190" y="2844631"/>
                  <a:pt x="355859" y="2839107"/>
                </a:cubicBezTo>
                <a:cubicBezTo>
                  <a:pt x="351001" y="2830058"/>
                  <a:pt x="295852" y="2836821"/>
                  <a:pt x="296804" y="2845489"/>
                </a:cubicBezTo>
                <a:close/>
                <a:moveTo>
                  <a:pt x="474541" y="1169374"/>
                </a:moveTo>
                <a:cubicBezTo>
                  <a:pt x="474541" y="1181852"/>
                  <a:pt x="500544" y="1172803"/>
                  <a:pt x="509783" y="1175279"/>
                </a:cubicBezTo>
                <a:cubicBezTo>
                  <a:pt x="523785" y="1166040"/>
                  <a:pt x="479303" y="1160802"/>
                  <a:pt x="474826" y="1168803"/>
                </a:cubicBezTo>
                <a:close/>
                <a:moveTo>
                  <a:pt x="481399" y="1115082"/>
                </a:moveTo>
                <a:cubicBezTo>
                  <a:pt x="488066" y="1118796"/>
                  <a:pt x="487780" y="1125940"/>
                  <a:pt x="497401" y="1123749"/>
                </a:cubicBezTo>
                <a:cubicBezTo>
                  <a:pt x="501211" y="1120606"/>
                  <a:pt x="512069" y="1118225"/>
                  <a:pt x="503211" y="1112701"/>
                </a:cubicBezTo>
                <a:cubicBezTo>
                  <a:pt x="497020" y="1113462"/>
                  <a:pt x="485399" y="1109176"/>
                  <a:pt x="481684" y="1114510"/>
                </a:cubicBezTo>
                <a:close/>
                <a:moveTo>
                  <a:pt x="526928" y="1537706"/>
                </a:moveTo>
                <a:cubicBezTo>
                  <a:pt x="533862" y="1540097"/>
                  <a:pt x="540959" y="1541973"/>
                  <a:pt x="548169" y="1543326"/>
                </a:cubicBezTo>
                <a:cubicBezTo>
                  <a:pt x="552455" y="1538468"/>
                  <a:pt x="576172" y="1533038"/>
                  <a:pt x="571315" y="1525800"/>
                </a:cubicBezTo>
                <a:cubicBezTo>
                  <a:pt x="558932" y="1520847"/>
                  <a:pt x="544835" y="1533229"/>
                  <a:pt x="533691" y="1526848"/>
                </a:cubicBezTo>
                <a:cubicBezTo>
                  <a:pt x="524737" y="1521132"/>
                  <a:pt x="526928" y="1532753"/>
                  <a:pt x="526928" y="1537706"/>
                </a:cubicBezTo>
                <a:close/>
                <a:moveTo>
                  <a:pt x="458539" y="1554089"/>
                </a:moveTo>
                <a:lnTo>
                  <a:pt x="467587" y="1548755"/>
                </a:lnTo>
                <a:cubicBezTo>
                  <a:pt x="455957" y="1542316"/>
                  <a:pt x="442203" y="1540868"/>
                  <a:pt x="429487" y="1544755"/>
                </a:cubicBezTo>
                <a:cubicBezTo>
                  <a:pt x="437203" y="1552003"/>
                  <a:pt x="447747" y="1555432"/>
                  <a:pt x="458253" y="1554089"/>
                </a:cubicBezTo>
                <a:close/>
                <a:moveTo>
                  <a:pt x="453395" y="2694232"/>
                </a:moveTo>
                <a:cubicBezTo>
                  <a:pt x="438346" y="2688612"/>
                  <a:pt x="441584" y="2701661"/>
                  <a:pt x="453395" y="2695470"/>
                </a:cubicBezTo>
                <a:cubicBezTo>
                  <a:pt x="453300" y="2695089"/>
                  <a:pt x="453490" y="2694517"/>
                  <a:pt x="453109" y="2694232"/>
                </a:cubicBezTo>
                <a:close/>
                <a:moveTo>
                  <a:pt x="436822" y="2817580"/>
                </a:moveTo>
                <a:cubicBezTo>
                  <a:pt x="451681" y="2820438"/>
                  <a:pt x="467207" y="2815295"/>
                  <a:pt x="480732" y="2813008"/>
                </a:cubicBezTo>
                <a:cubicBezTo>
                  <a:pt x="468826" y="2804150"/>
                  <a:pt x="449109" y="2806341"/>
                  <a:pt x="435107" y="2809103"/>
                </a:cubicBezTo>
                <a:cubicBezTo>
                  <a:pt x="435488" y="2811865"/>
                  <a:pt x="432821" y="2815009"/>
                  <a:pt x="436536" y="2817580"/>
                </a:cubicBezTo>
                <a:close/>
                <a:moveTo>
                  <a:pt x="503497" y="2744714"/>
                </a:moveTo>
                <a:cubicBezTo>
                  <a:pt x="508450" y="2741094"/>
                  <a:pt x="508450" y="2741094"/>
                  <a:pt x="503497" y="2737285"/>
                </a:cubicBezTo>
                <a:cubicBezTo>
                  <a:pt x="489495" y="2739475"/>
                  <a:pt x="477970" y="2732808"/>
                  <a:pt x="464349" y="2733570"/>
                </a:cubicBezTo>
                <a:cubicBezTo>
                  <a:pt x="459682" y="2737189"/>
                  <a:pt x="459682" y="2737189"/>
                  <a:pt x="464349" y="2740999"/>
                </a:cubicBezTo>
                <a:cubicBezTo>
                  <a:pt x="477132" y="2744057"/>
                  <a:pt x="490276" y="2745314"/>
                  <a:pt x="503401" y="2744714"/>
                </a:cubicBezTo>
                <a:close/>
                <a:moveTo>
                  <a:pt x="499687" y="2709567"/>
                </a:moveTo>
                <a:cubicBezTo>
                  <a:pt x="482570" y="2706881"/>
                  <a:pt x="465159" y="2706623"/>
                  <a:pt x="447966" y="2708805"/>
                </a:cubicBezTo>
                <a:cubicBezTo>
                  <a:pt x="444632" y="2728617"/>
                  <a:pt x="460634" y="2708805"/>
                  <a:pt x="467016" y="2717568"/>
                </a:cubicBezTo>
                <a:cubicBezTo>
                  <a:pt x="467016" y="2722711"/>
                  <a:pt x="472445" y="2722711"/>
                  <a:pt x="476541" y="2722616"/>
                </a:cubicBezTo>
                <a:close/>
                <a:moveTo>
                  <a:pt x="542740" y="1513703"/>
                </a:moveTo>
                <a:cubicBezTo>
                  <a:pt x="558170" y="1502082"/>
                  <a:pt x="502830" y="1504940"/>
                  <a:pt x="497115" y="1509988"/>
                </a:cubicBezTo>
                <a:cubicBezTo>
                  <a:pt x="471016" y="1503702"/>
                  <a:pt x="439965" y="1499035"/>
                  <a:pt x="415200" y="1508369"/>
                </a:cubicBezTo>
                <a:cubicBezTo>
                  <a:pt x="421486" y="1512465"/>
                  <a:pt x="431297" y="1507512"/>
                  <a:pt x="437488" y="1513512"/>
                </a:cubicBezTo>
                <a:cubicBezTo>
                  <a:pt x="442327" y="1513036"/>
                  <a:pt x="447166" y="1514436"/>
                  <a:pt x="451014" y="1517418"/>
                </a:cubicBezTo>
                <a:cubicBezTo>
                  <a:pt x="479303" y="1508464"/>
                  <a:pt x="512545" y="1516370"/>
                  <a:pt x="542644" y="1513703"/>
                </a:cubicBezTo>
                <a:close/>
                <a:moveTo>
                  <a:pt x="576172" y="1491700"/>
                </a:moveTo>
                <a:cubicBezTo>
                  <a:pt x="628751" y="1490367"/>
                  <a:pt x="565790" y="1486366"/>
                  <a:pt x="553027" y="1478841"/>
                </a:cubicBezTo>
                <a:cubicBezTo>
                  <a:pt x="553027" y="1475794"/>
                  <a:pt x="553027" y="1475794"/>
                  <a:pt x="549979" y="1473126"/>
                </a:cubicBezTo>
                <a:cubicBezTo>
                  <a:pt x="538949" y="1473031"/>
                  <a:pt x="527947" y="1474279"/>
                  <a:pt x="517213" y="1476841"/>
                </a:cubicBezTo>
                <a:cubicBezTo>
                  <a:pt x="497305" y="1469031"/>
                  <a:pt x="417962" y="1461696"/>
                  <a:pt x="493876" y="1482461"/>
                </a:cubicBezTo>
                <a:lnTo>
                  <a:pt x="493876" y="1493605"/>
                </a:lnTo>
                <a:cubicBezTo>
                  <a:pt x="520546" y="1498558"/>
                  <a:pt x="549979" y="1502749"/>
                  <a:pt x="576077" y="1491700"/>
                </a:cubicBezTo>
                <a:close/>
                <a:moveTo>
                  <a:pt x="566647" y="1450362"/>
                </a:moveTo>
                <a:cubicBezTo>
                  <a:pt x="557122" y="1439122"/>
                  <a:pt x="539692" y="1447409"/>
                  <a:pt x="528547" y="1439789"/>
                </a:cubicBezTo>
                <a:cubicBezTo>
                  <a:pt x="514165" y="1437312"/>
                  <a:pt x="504163" y="1448076"/>
                  <a:pt x="491019" y="1440360"/>
                </a:cubicBezTo>
                <a:cubicBezTo>
                  <a:pt x="479303" y="1449314"/>
                  <a:pt x="466730" y="1433503"/>
                  <a:pt x="455205" y="1445314"/>
                </a:cubicBezTo>
                <a:cubicBezTo>
                  <a:pt x="459396" y="1449123"/>
                  <a:pt x="466254" y="1447028"/>
                  <a:pt x="471016" y="1447504"/>
                </a:cubicBezTo>
                <a:cubicBezTo>
                  <a:pt x="479208" y="1454076"/>
                  <a:pt x="487971" y="1448362"/>
                  <a:pt x="496258" y="1454267"/>
                </a:cubicBezTo>
                <a:cubicBezTo>
                  <a:pt x="504716" y="1449724"/>
                  <a:pt x="515184" y="1451495"/>
                  <a:pt x="521689" y="1458553"/>
                </a:cubicBezTo>
                <a:cubicBezTo>
                  <a:pt x="538072" y="1459601"/>
                  <a:pt x="547502" y="1452647"/>
                  <a:pt x="563885" y="1454839"/>
                </a:cubicBezTo>
                <a:close/>
                <a:moveTo>
                  <a:pt x="382624" y="1353492"/>
                </a:moveTo>
                <a:cubicBezTo>
                  <a:pt x="406151" y="1360541"/>
                  <a:pt x="434536" y="1349111"/>
                  <a:pt x="457491" y="1358826"/>
                </a:cubicBezTo>
                <a:cubicBezTo>
                  <a:pt x="468635" y="1350730"/>
                  <a:pt x="478541" y="1361684"/>
                  <a:pt x="491400" y="1358826"/>
                </a:cubicBezTo>
                <a:lnTo>
                  <a:pt x="494543" y="1354255"/>
                </a:lnTo>
                <a:cubicBezTo>
                  <a:pt x="482542" y="1342348"/>
                  <a:pt x="465301" y="1344730"/>
                  <a:pt x="450442" y="1343682"/>
                </a:cubicBezTo>
                <a:cubicBezTo>
                  <a:pt x="431392" y="1336633"/>
                  <a:pt x="408151" y="1334157"/>
                  <a:pt x="389482" y="1345682"/>
                </a:cubicBezTo>
                <a:cubicBezTo>
                  <a:pt x="389482" y="1346825"/>
                  <a:pt x="389482" y="1347968"/>
                  <a:pt x="388816" y="1349397"/>
                </a:cubicBezTo>
                <a:close/>
                <a:moveTo>
                  <a:pt x="405008" y="1314821"/>
                </a:moveTo>
                <a:cubicBezTo>
                  <a:pt x="418534" y="1304344"/>
                  <a:pt x="382720" y="1306534"/>
                  <a:pt x="377005" y="1308629"/>
                </a:cubicBezTo>
                <a:cubicBezTo>
                  <a:pt x="372337" y="1320155"/>
                  <a:pt x="397864" y="1312916"/>
                  <a:pt x="404818" y="1314821"/>
                </a:cubicBezTo>
                <a:close/>
                <a:moveTo>
                  <a:pt x="504735" y="1260052"/>
                </a:moveTo>
                <a:cubicBezTo>
                  <a:pt x="494257" y="1258042"/>
                  <a:pt x="483408" y="1259766"/>
                  <a:pt x="474064" y="1264910"/>
                </a:cubicBezTo>
                <a:cubicBezTo>
                  <a:pt x="484875" y="1268148"/>
                  <a:pt x="496401" y="1268148"/>
                  <a:pt x="507211" y="1264910"/>
                </a:cubicBezTo>
                <a:cubicBezTo>
                  <a:pt x="506545" y="1263291"/>
                  <a:pt x="508354" y="1261290"/>
                  <a:pt x="504544" y="1260052"/>
                </a:cubicBezTo>
                <a:close/>
                <a:moveTo>
                  <a:pt x="500163" y="1284627"/>
                </a:moveTo>
                <a:lnTo>
                  <a:pt x="503116" y="1289008"/>
                </a:lnTo>
                <a:cubicBezTo>
                  <a:pt x="516260" y="1288246"/>
                  <a:pt x="528833" y="1292056"/>
                  <a:pt x="539406" y="1283865"/>
                </a:cubicBezTo>
                <a:cubicBezTo>
                  <a:pt x="542454" y="1274340"/>
                  <a:pt x="529119" y="1279198"/>
                  <a:pt x="522451" y="1281007"/>
                </a:cubicBezTo>
                <a:cubicBezTo>
                  <a:pt x="515155" y="1276206"/>
                  <a:pt x="505392" y="1277778"/>
                  <a:pt x="499972" y="1284627"/>
                </a:cubicBezTo>
                <a:close/>
                <a:moveTo>
                  <a:pt x="444918" y="1281674"/>
                </a:moveTo>
                <a:lnTo>
                  <a:pt x="421772" y="1294533"/>
                </a:lnTo>
                <a:lnTo>
                  <a:pt x="421772" y="1298248"/>
                </a:lnTo>
                <a:cubicBezTo>
                  <a:pt x="447585" y="1303295"/>
                  <a:pt x="525976" y="1278055"/>
                  <a:pt x="444727" y="1281483"/>
                </a:cubicBezTo>
                <a:close/>
                <a:moveTo>
                  <a:pt x="427106" y="1231287"/>
                </a:moveTo>
                <a:cubicBezTo>
                  <a:pt x="412057" y="1225476"/>
                  <a:pt x="415200" y="1238621"/>
                  <a:pt x="427106" y="1232525"/>
                </a:cubicBezTo>
                <a:cubicBezTo>
                  <a:pt x="427011" y="1232049"/>
                  <a:pt x="427201" y="1231573"/>
                  <a:pt x="426916" y="1231287"/>
                </a:cubicBezTo>
                <a:close/>
                <a:moveTo>
                  <a:pt x="416248" y="1372447"/>
                </a:moveTo>
                <a:cubicBezTo>
                  <a:pt x="419010" y="1374352"/>
                  <a:pt x="421867" y="1376067"/>
                  <a:pt x="424153" y="1377496"/>
                </a:cubicBezTo>
                <a:lnTo>
                  <a:pt x="438155" y="1377496"/>
                </a:lnTo>
                <a:cubicBezTo>
                  <a:pt x="442822" y="1373685"/>
                  <a:pt x="442822" y="1373685"/>
                  <a:pt x="438155" y="1370066"/>
                </a:cubicBezTo>
                <a:cubicBezTo>
                  <a:pt x="431678" y="1371495"/>
                  <a:pt x="419486" y="1367208"/>
                  <a:pt x="416057" y="1372447"/>
                </a:cubicBezTo>
                <a:close/>
                <a:moveTo>
                  <a:pt x="404246" y="1418644"/>
                </a:moveTo>
                <a:cubicBezTo>
                  <a:pt x="342905" y="1437694"/>
                  <a:pt x="396531" y="1431312"/>
                  <a:pt x="424725" y="1432645"/>
                </a:cubicBezTo>
                <a:cubicBezTo>
                  <a:pt x="446918" y="1420263"/>
                  <a:pt x="473207" y="1443218"/>
                  <a:pt x="493686" y="1423692"/>
                </a:cubicBezTo>
                <a:lnTo>
                  <a:pt x="493686" y="1420072"/>
                </a:lnTo>
                <a:cubicBezTo>
                  <a:pt x="509212" y="1415786"/>
                  <a:pt x="529405" y="1427407"/>
                  <a:pt x="546169" y="1420072"/>
                </a:cubicBezTo>
                <a:lnTo>
                  <a:pt x="546169" y="1416453"/>
                </a:lnTo>
                <a:lnTo>
                  <a:pt x="536644" y="1411119"/>
                </a:lnTo>
                <a:cubicBezTo>
                  <a:pt x="516641" y="1424168"/>
                  <a:pt x="523309" y="1397498"/>
                  <a:pt x="503116" y="1411119"/>
                </a:cubicBezTo>
                <a:cubicBezTo>
                  <a:pt x="496543" y="1409690"/>
                  <a:pt x="494353" y="1413690"/>
                  <a:pt x="489971" y="1414357"/>
                </a:cubicBezTo>
                <a:cubicBezTo>
                  <a:pt x="471921" y="1409556"/>
                  <a:pt x="452995" y="1409071"/>
                  <a:pt x="434726" y="1412928"/>
                </a:cubicBezTo>
                <a:cubicBezTo>
                  <a:pt x="433393" y="1424358"/>
                  <a:pt x="412628" y="1414833"/>
                  <a:pt x="404056" y="1418644"/>
                </a:cubicBezTo>
                <a:close/>
                <a:moveTo>
                  <a:pt x="543026" y="1395783"/>
                </a:moveTo>
                <a:cubicBezTo>
                  <a:pt x="545407" y="1396926"/>
                  <a:pt x="547312" y="1398451"/>
                  <a:pt x="549122" y="1399498"/>
                </a:cubicBezTo>
                <a:cubicBezTo>
                  <a:pt x="555027" y="1400737"/>
                  <a:pt x="565219" y="1396831"/>
                  <a:pt x="556170" y="1392164"/>
                </a:cubicBezTo>
                <a:cubicBezTo>
                  <a:pt x="553027" y="1392545"/>
                  <a:pt x="535310" y="1390545"/>
                  <a:pt x="543026" y="1395783"/>
                </a:cubicBezTo>
                <a:close/>
                <a:moveTo>
                  <a:pt x="565981" y="1320631"/>
                </a:moveTo>
                <a:cubicBezTo>
                  <a:pt x="563980" y="1316345"/>
                  <a:pt x="557694" y="1320631"/>
                  <a:pt x="555503" y="1321965"/>
                </a:cubicBezTo>
                <a:cubicBezTo>
                  <a:pt x="542073" y="1320060"/>
                  <a:pt x="534834" y="1330442"/>
                  <a:pt x="523309" y="1321965"/>
                </a:cubicBezTo>
                <a:cubicBezTo>
                  <a:pt x="511307" y="1324917"/>
                  <a:pt x="487114" y="1309392"/>
                  <a:pt x="480827" y="1322917"/>
                </a:cubicBezTo>
                <a:cubicBezTo>
                  <a:pt x="507021" y="1327870"/>
                  <a:pt x="539025" y="1332442"/>
                  <a:pt x="566552" y="1327299"/>
                </a:cubicBezTo>
                <a:cubicBezTo>
                  <a:pt x="566581" y="1325098"/>
                  <a:pt x="566390" y="1322888"/>
                  <a:pt x="565981" y="1320726"/>
                </a:cubicBezTo>
                <a:close/>
                <a:moveTo>
                  <a:pt x="552169" y="1253956"/>
                </a:moveTo>
                <a:cubicBezTo>
                  <a:pt x="540263" y="1247860"/>
                  <a:pt x="527309" y="1236240"/>
                  <a:pt x="513498" y="1243383"/>
                </a:cubicBezTo>
                <a:lnTo>
                  <a:pt x="513498" y="1251956"/>
                </a:lnTo>
                <a:cubicBezTo>
                  <a:pt x="519099" y="1251413"/>
                  <a:pt x="524728" y="1252823"/>
                  <a:pt x="529405" y="1255957"/>
                </a:cubicBezTo>
                <a:cubicBezTo>
                  <a:pt x="549407" y="1256147"/>
                  <a:pt x="549407" y="1256052"/>
                  <a:pt x="552169" y="1253575"/>
                </a:cubicBezTo>
                <a:close/>
                <a:moveTo>
                  <a:pt x="470826" y="1233858"/>
                </a:moveTo>
                <a:cubicBezTo>
                  <a:pt x="460253" y="1233096"/>
                  <a:pt x="427106" y="1238145"/>
                  <a:pt x="450061" y="1248622"/>
                </a:cubicBezTo>
                <a:cubicBezTo>
                  <a:pt x="464730" y="1251479"/>
                  <a:pt x="520642" y="1245193"/>
                  <a:pt x="477970" y="1241288"/>
                </a:cubicBezTo>
                <a:cubicBezTo>
                  <a:pt x="471778" y="1239764"/>
                  <a:pt x="476350" y="1235287"/>
                  <a:pt x="470826" y="1233858"/>
                </a:cubicBezTo>
                <a:close/>
                <a:moveTo>
                  <a:pt x="461301" y="1216904"/>
                </a:moveTo>
                <a:cubicBezTo>
                  <a:pt x="450823" y="1208617"/>
                  <a:pt x="438632" y="1213665"/>
                  <a:pt x="428059" y="1216904"/>
                </a:cubicBezTo>
                <a:lnTo>
                  <a:pt x="428059" y="1220428"/>
                </a:lnTo>
                <a:cubicBezTo>
                  <a:pt x="432535" y="1224333"/>
                  <a:pt x="440727" y="1221571"/>
                  <a:pt x="445109" y="1218713"/>
                </a:cubicBezTo>
                <a:cubicBezTo>
                  <a:pt x="450728" y="1218523"/>
                  <a:pt x="456824" y="1220333"/>
                  <a:pt x="461396" y="1216809"/>
                </a:cubicBezTo>
                <a:close/>
                <a:moveTo>
                  <a:pt x="460729" y="1047930"/>
                </a:moveTo>
                <a:cubicBezTo>
                  <a:pt x="457567" y="1045397"/>
                  <a:pt x="453843" y="1043663"/>
                  <a:pt x="449871" y="1042882"/>
                </a:cubicBezTo>
                <a:cubicBezTo>
                  <a:pt x="440346" y="1050026"/>
                  <a:pt x="425773" y="1042311"/>
                  <a:pt x="414914" y="1047835"/>
                </a:cubicBezTo>
                <a:lnTo>
                  <a:pt x="414914" y="1051454"/>
                </a:lnTo>
                <a:cubicBezTo>
                  <a:pt x="430030" y="1054550"/>
                  <a:pt x="445613" y="1054550"/>
                  <a:pt x="460729" y="1051454"/>
                </a:cubicBezTo>
                <a:close/>
                <a:moveTo>
                  <a:pt x="439965" y="1069171"/>
                </a:moveTo>
                <a:cubicBezTo>
                  <a:pt x="436155" y="1066599"/>
                  <a:pt x="429487" y="1068695"/>
                  <a:pt x="424820" y="1068028"/>
                </a:cubicBezTo>
                <a:cubicBezTo>
                  <a:pt x="420153" y="1071647"/>
                  <a:pt x="420153" y="1071647"/>
                  <a:pt x="424820" y="1075362"/>
                </a:cubicBezTo>
                <a:lnTo>
                  <a:pt x="432154" y="1075362"/>
                </a:lnTo>
                <a:cubicBezTo>
                  <a:pt x="433202" y="1073743"/>
                  <a:pt x="441203" y="1071362"/>
                  <a:pt x="440060" y="1069076"/>
                </a:cubicBezTo>
                <a:close/>
                <a:moveTo>
                  <a:pt x="414914" y="1125178"/>
                </a:moveTo>
                <a:cubicBezTo>
                  <a:pt x="413676" y="1133560"/>
                  <a:pt x="429392" y="1131179"/>
                  <a:pt x="433964" y="1129083"/>
                </a:cubicBezTo>
                <a:cubicBezTo>
                  <a:pt x="433964" y="1127845"/>
                  <a:pt x="433964" y="1126702"/>
                  <a:pt x="433964" y="1125464"/>
                </a:cubicBezTo>
                <a:cubicBezTo>
                  <a:pt x="430764" y="1122968"/>
                  <a:pt x="427106" y="1121121"/>
                  <a:pt x="423201" y="1120035"/>
                </a:cubicBezTo>
                <a:close/>
                <a:moveTo>
                  <a:pt x="412342" y="1141276"/>
                </a:moveTo>
                <a:cubicBezTo>
                  <a:pt x="396150" y="1150801"/>
                  <a:pt x="441489" y="1157182"/>
                  <a:pt x="447204" y="1147562"/>
                </a:cubicBezTo>
                <a:cubicBezTo>
                  <a:pt x="450157" y="1138799"/>
                  <a:pt x="435584" y="1142323"/>
                  <a:pt x="431392" y="1141752"/>
                </a:cubicBezTo>
                <a:cubicBezTo>
                  <a:pt x="422153" y="1136608"/>
                  <a:pt x="420534" y="1136608"/>
                  <a:pt x="412628" y="1141180"/>
                </a:cubicBezTo>
                <a:close/>
                <a:moveTo>
                  <a:pt x="404722" y="1196901"/>
                </a:moveTo>
                <a:lnTo>
                  <a:pt x="398722" y="1200712"/>
                </a:lnTo>
                <a:lnTo>
                  <a:pt x="391864" y="1200712"/>
                </a:lnTo>
                <a:cubicBezTo>
                  <a:pt x="387292" y="1204426"/>
                  <a:pt x="387292" y="1204521"/>
                  <a:pt x="391864" y="1208045"/>
                </a:cubicBezTo>
                <a:cubicBezTo>
                  <a:pt x="405580" y="1206617"/>
                  <a:pt x="424058" y="1213379"/>
                  <a:pt x="404818" y="1196806"/>
                </a:cubicBezTo>
                <a:close/>
                <a:moveTo>
                  <a:pt x="394150" y="634926"/>
                </a:moveTo>
                <a:cubicBezTo>
                  <a:pt x="392626" y="632354"/>
                  <a:pt x="388244" y="630926"/>
                  <a:pt x="384625" y="629116"/>
                </a:cubicBezTo>
                <a:cubicBezTo>
                  <a:pt x="379767" y="629688"/>
                  <a:pt x="374052" y="627783"/>
                  <a:pt x="369670" y="630450"/>
                </a:cubicBezTo>
                <a:cubicBezTo>
                  <a:pt x="368308" y="633603"/>
                  <a:pt x="368747" y="637241"/>
                  <a:pt x="370813" y="639975"/>
                </a:cubicBezTo>
                <a:lnTo>
                  <a:pt x="385482" y="639975"/>
                </a:lnTo>
                <a:close/>
                <a:moveTo>
                  <a:pt x="376528" y="1088507"/>
                </a:moveTo>
                <a:cubicBezTo>
                  <a:pt x="377767" y="1090221"/>
                  <a:pt x="387673" y="1091079"/>
                  <a:pt x="387577" y="1087364"/>
                </a:cubicBezTo>
                <a:cubicBezTo>
                  <a:pt x="385291" y="1085840"/>
                  <a:pt x="376909" y="1084887"/>
                  <a:pt x="376624" y="1088793"/>
                </a:cubicBezTo>
                <a:close/>
                <a:moveTo>
                  <a:pt x="371290" y="1163469"/>
                </a:moveTo>
                <a:cubicBezTo>
                  <a:pt x="344620" y="1174423"/>
                  <a:pt x="386339" y="1180423"/>
                  <a:pt x="388625" y="1169945"/>
                </a:cubicBezTo>
                <a:cubicBezTo>
                  <a:pt x="390911" y="1159468"/>
                  <a:pt x="378434" y="1164326"/>
                  <a:pt x="371385" y="1163755"/>
                </a:cubicBezTo>
                <a:close/>
                <a:moveTo>
                  <a:pt x="371957" y="1402546"/>
                </a:moveTo>
                <a:cubicBezTo>
                  <a:pt x="368337" y="1400127"/>
                  <a:pt x="364003" y="1399012"/>
                  <a:pt x="359669" y="1399403"/>
                </a:cubicBezTo>
                <a:cubicBezTo>
                  <a:pt x="353478" y="1397879"/>
                  <a:pt x="357955" y="1393402"/>
                  <a:pt x="352335" y="1391973"/>
                </a:cubicBezTo>
                <a:cubicBezTo>
                  <a:pt x="342143" y="1391973"/>
                  <a:pt x="331951" y="1390259"/>
                  <a:pt x="323760" y="1397117"/>
                </a:cubicBezTo>
                <a:cubicBezTo>
                  <a:pt x="325284" y="1401022"/>
                  <a:pt x="333857" y="1397879"/>
                  <a:pt x="336238" y="1401213"/>
                </a:cubicBezTo>
                <a:lnTo>
                  <a:pt x="336238" y="1405308"/>
                </a:lnTo>
                <a:cubicBezTo>
                  <a:pt x="358050" y="1423311"/>
                  <a:pt x="476065" y="1393021"/>
                  <a:pt x="389197" y="1390259"/>
                </a:cubicBezTo>
                <a:cubicBezTo>
                  <a:pt x="389197" y="1391497"/>
                  <a:pt x="389197" y="1392640"/>
                  <a:pt x="389197" y="1394354"/>
                </a:cubicBezTo>
                <a:close/>
                <a:moveTo>
                  <a:pt x="360241" y="1450171"/>
                </a:moveTo>
                <a:cubicBezTo>
                  <a:pt x="365356" y="1447676"/>
                  <a:pt x="370204" y="1444675"/>
                  <a:pt x="374719" y="1441218"/>
                </a:cubicBezTo>
                <a:cubicBezTo>
                  <a:pt x="372337" y="1438932"/>
                  <a:pt x="368623" y="1439980"/>
                  <a:pt x="365765" y="1439694"/>
                </a:cubicBezTo>
                <a:cubicBezTo>
                  <a:pt x="358240" y="1444551"/>
                  <a:pt x="349859" y="1443028"/>
                  <a:pt x="342810" y="1449219"/>
                </a:cubicBezTo>
                <a:cubicBezTo>
                  <a:pt x="347953" y="1452933"/>
                  <a:pt x="354335" y="1450933"/>
                  <a:pt x="360336" y="1450552"/>
                </a:cubicBezTo>
                <a:close/>
                <a:moveTo>
                  <a:pt x="344905" y="1506655"/>
                </a:moveTo>
                <a:lnTo>
                  <a:pt x="336047" y="1511607"/>
                </a:lnTo>
                <a:cubicBezTo>
                  <a:pt x="342143" y="1516275"/>
                  <a:pt x="350049" y="1511607"/>
                  <a:pt x="355764" y="1507893"/>
                </a:cubicBezTo>
                <a:cubicBezTo>
                  <a:pt x="352478" y="1506026"/>
                  <a:pt x="348535" y="1505712"/>
                  <a:pt x="345001" y="1507035"/>
                </a:cubicBezTo>
                <a:close/>
                <a:moveTo>
                  <a:pt x="345858" y="1420930"/>
                </a:moveTo>
                <a:cubicBezTo>
                  <a:pt x="354049" y="1416262"/>
                  <a:pt x="333094" y="1415976"/>
                  <a:pt x="330523" y="1418548"/>
                </a:cubicBezTo>
                <a:cubicBezTo>
                  <a:pt x="331380" y="1424358"/>
                  <a:pt x="341953" y="1420834"/>
                  <a:pt x="345953" y="1421691"/>
                </a:cubicBezTo>
                <a:close/>
                <a:moveTo>
                  <a:pt x="319474" y="2854442"/>
                </a:moveTo>
                <a:lnTo>
                  <a:pt x="306615" y="2854442"/>
                </a:lnTo>
                <a:cubicBezTo>
                  <a:pt x="301852" y="2858157"/>
                  <a:pt x="301852" y="2858157"/>
                  <a:pt x="306615" y="2861871"/>
                </a:cubicBezTo>
                <a:lnTo>
                  <a:pt x="319474" y="2861871"/>
                </a:lnTo>
                <a:cubicBezTo>
                  <a:pt x="324332" y="2858919"/>
                  <a:pt x="324332" y="2858919"/>
                  <a:pt x="319569" y="2855204"/>
                </a:cubicBezTo>
                <a:close/>
                <a:moveTo>
                  <a:pt x="306996" y="2965123"/>
                </a:moveTo>
                <a:cubicBezTo>
                  <a:pt x="321284" y="2966932"/>
                  <a:pt x="336333" y="2973505"/>
                  <a:pt x="349001" y="2963217"/>
                </a:cubicBezTo>
                <a:lnTo>
                  <a:pt x="349001" y="2960074"/>
                </a:lnTo>
                <a:lnTo>
                  <a:pt x="388244" y="2938071"/>
                </a:lnTo>
                <a:cubicBezTo>
                  <a:pt x="375671" y="2926356"/>
                  <a:pt x="355954" y="2933214"/>
                  <a:pt x="342619" y="2937500"/>
                </a:cubicBezTo>
                <a:lnTo>
                  <a:pt x="342619" y="2941024"/>
                </a:lnTo>
                <a:lnTo>
                  <a:pt x="336238" y="2944834"/>
                </a:lnTo>
                <a:cubicBezTo>
                  <a:pt x="338619" y="2948072"/>
                  <a:pt x="347096" y="2944834"/>
                  <a:pt x="348620" y="2948739"/>
                </a:cubicBezTo>
                <a:cubicBezTo>
                  <a:pt x="335742" y="2955798"/>
                  <a:pt x="321064" y="2958912"/>
                  <a:pt x="306424" y="2957693"/>
                </a:cubicBezTo>
                <a:cubicBezTo>
                  <a:pt x="301852" y="2962265"/>
                  <a:pt x="301852" y="2962360"/>
                  <a:pt x="307091" y="2965885"/>
                </a:cubicBezTo>
                <a:close/>
                <a:moveTo>
                  <a:pt x="388339" y="2882255"/>
                </a:moveTo>
                <a:lnTo>
                  <a:pt x="388339" y="2878731"/>
                </a:lnTo>
                <a:cubicBezTo>
                  <a:pt x="384148" y="2874349"/>
                  <a:pt x="375385" y="2877397"/>
                  <a:pt x="371194" y="2880160"/>
                </a:cubicBezTo>
                <a:cubicBezTo>
                  <a:pt x="359079" y="2880836"/>
                  <a:pt x="347077" y="2882817"/>
                  <a:pt x="335380" y="2886065"/>
                </a:cubicBezTo>
                <a:cubicBezTo>
                  <a:pt x="325284" y="2890637"/>
                  <a:pt x="317283" y="2881112"/>
                  <a:pt x="304996" y="2883969"/>
                </a:cubicBezTo>
                <a:cubicBezTo>
                  <a:pt x="291470" y="2907782"/>
                  <a:pt x="379767" y="2894257"/>
                  <a:pt x="388435" y="2883017"/>
                </a:cubicBezTo>
                <a:close/>
                <a:moveTo>
                  <a:pt x="391483" y="1472555"/>
                </a:moveTo>
                <a:cubicBezTo>
                  <a:pt x="408247" y="1463030"/>
                  <a:pt x="426916" y="1473412"/>
                  <a:pt x="444727" y="1472555"/>
                </a:cubicBezTo>
                <a:cubicBezTo>
                  <a:pt x="455395" y="1459410"/>
                  <a:pt x="419200" y="1467030"/>
                  <a:pt x="410057" y="1465126"/>
                </a:cubicBezTo>
                <a:cubicBezTo>
                  <a:pt x="403799" y="1457982"/>
                  <a:pt x="393302" y="1456372"/>
                  <a:pt x="385196" y="1461315"/>
                </a:cubicBezTo>
                <a:cubicBezTo>
                  <a:pt x="377586" y="1460792"/>
                  <a:pt x="369937" y="1461430"/>
                  <a:pt x="362527" y="1463221"/>
                </a:cubicBezTo>
                <a:cubicBezTo>
                  <a:pt x="362527" y="1465126"/>
                  <a:pt x="360241" y="1467792"/>
                  <a:pt x="366527" y="1468364"/>
                </a:cubicBezTo>
                <a:cubicBezTo>
                  <a:pt x="376814" y="1461696"/>
                  <a:pt x="381005" y="1475794"/>
                  <a:pt x="391578" y="1473317"/>
                </a:cubicBezTo>
                <a:close/>
                <a:moveTo>
                  <a:pt x="509878" y="2762145"/>
                </a:moveTo>
                <a:cubicBezTo>
                  <a:pt x="507497" y="2761002"/>
                  <a:pt x="505307" y="2759764"/>
                  <a:pt x="503116" y="2758621"/>
                </a:cubicBezTo>
                <a:cubicBezTo>
                  <a:pt x="497972" y="2759287"/>
                  <a:pt x="492257" y="2757382"/>
                  <a:pt x="487590" y="2760240"/>
                </a:cubicBezTo>
                <a:cubicBezTo>
                  <a:pt x="487590" y="2767479"/>
                  <a:pt x="484447" y="2769765"/>
                  <a:pt x="497115" y="2769765"/>
                </a:cubicBezTo>
                <a:lnTo>
                  <a:pt x="502925" y="2766145"/>
                </a:lnTo>
                <a:cubicBezTo>
                  <a:pt x="506830" y="2767384"/>
                  <a:pt x="517403" y="2766812"/>
                  <a:pt x="509974" y="2762907"/>
                </a:cubicBezTo>
                <a:close/>
                <a:moveTo>
                  <a:pt x="349382" y="1003353"/>
                </a:moveTo>
                <a:cubicBezTo>
                  <a:pt x="357097" y="1004878"/>
                  <a:pt x="368432" y="1012021"/>
                  <a:pt x="375576" y="1007068"/>
                </a:cubicBezTo>
                <a:cubicBezTo>
                  <a:pt x="378243" y="992495"/>
                  <a:pt x="356907" y="997353"/>
                  <a:pt x="349382" y="1003353"/>
                </a:cubicBezTo>
                <a:close/>
                <a:moveTo>
                  <a:pt x="325284" y="1170517"/>
                </a:moveTo>
                <a:cubicBezTo>
                  <a:pt x="322426" y="1168231"/>
                  <a:pt x="315759" y="1166040"/>
                  <a:pt x="316330" y="1171279"/>
                </a:cubicBezTo>
                <a:cubicBezTo>
                  <a:pt x="318997" y="1177471"/>
                  <a:pt x="335380" y="1175375"/>
                  <a:pt x="342715" y="1172994"/>
                </a:cubicBezTo>
                <a:cubicBezTo>
                  <a:pt x="338143" y="1169184"/>
                  <a:pt x="330618" y="1172422"/>
                  <a:pt x="325284" y="1170517"/>
                </a:cubicBezTo>
                <a:close/>
                <a:moveTo>
                  <a:pt x="326332" y="1060599"/>
                </a:moveTo>
                <a:lnTo>
                  <a:pt x="319855" y="1060599"/>
                </a:lnTo>
                <a:cubicBezTo>
                  <a:pt x="315092" y="1064123"/>
                  <a:pt x="315092" y="1064123"/>
                  <a:pt x="319855" y="1067933"/>
                </a:cubicBezTo>
                <a:lnTo>
                  <a:pt x="326332" y="1067933"/>
                </a:lnTo>
                <a:cubicBezTo>
                  <a:pt x="330904" y="1064314"/>
                  <a:pt x="330904" y="1064314"/>
                  <a:pt x="326332" y="1060599"/>
                </a:cubicBezTo>
                <a:close/>
                <a:moveTo>
                  <a:pt x="293756" y="644166"/>
                </a:moveTo>
                <a:lnTo>
                  <a:pt x="319664" y="644166"/>
                </a:lnTo>
                <a:cubicBezTo>
                  <a:pt x="324427" y="640260"/>
                  <a:pt x="324427" y="640260"/>
                  <a:pt x="319664" y="636736"/>
                </a:cubicBezTo>
                <a:lnTo>
                  <a:pt x="293756" y="636736"/>
                </a:lnTo>
                <a:cubicBezTo>
                  <a:pt x="288803" y="640641"/>
                  <a:pt x="288803" y="640641"/>
                  <a:pt x="293756" y="644166"/>
                </a:cubicBezTo>
                <a:close/>
                <a:moveTo>
                  <a:pt x="271563" y="1332061"/>
                </a:moveTo>
                <a:cubicBezTo>
                  <a:pt x="293842" y="1336557"/>
                  <a:pt x="316597" y="1338195"/>
                  <a:pt x="339286" y="1336919"/>
                </a:cubicBezTo>
                <a:cubicBezTo>
                  <a:pt x="344905" y="1335490"/>
                  <a:pt x="340524" y="1331014"/>
                  <a:pt x="346239" y="1329585"/>
                </a:cubicBezTo>
                <a:cubicBezTo>
                  <a:pt x="351954" y="1328156"/>
                  <a:pt x="361574" y="1331299"/>
                  <a:pt x="367956" y="1328251"/>
                </a:cubicBezTo>
                <a:cubicBezTo>
                  <a:pt x="358431" y="1319869"/>
                  <a:pt x="344810" y="1310916"/>
                  <a:pt x="333094" y="1322060"/>
                </a:cubicBezTo>
                <a:cubicBezTo>
                  <a:pt x="313854" y="1325394"/>
                  <a:pt x="287279" y="1323584"/>
                  <a:pt x="271563" y="1332061"/>
                </a:cubicBezTo>
                <a:close/>
                <a:moveTo>
                  <a:pt x="254132" y="2740999"/>
                </a:moveTo>
                <a:cubicBezTo>
                  <a:pt x="249370" y="2744619"/>
                  <a:pt x="249370" y="2744714"/>
                  <a:pt x="254132" y="2748334"/>
                </a:cubicBezTo>
                <a:lnTo>
                  <a:pt x="266991" y="2748334"/>
                </a:lnTo>
                <a:cubicBezTo>
                  <a:pt x="271563" y="2744714"/>
                  <a:pt x="271563" y="2744714"/>
                  <a:pt x="266991" y="2740999"/>
                </a:cubicBezTo>
                <a:close/>
                <a:moveTo>
                  <a:pt x="262895" y="2716520"/>
                </a:moveTo>
                <a:lnTo>
                  <a:pt x="254037" y="2711472"/>
                </a:lnTo>
                <a:lnTo>
                  <a:pt x="244512" y="2717091"/>
                </a:lnTo>
                <a:cubicBezTo>
                  <a:pt x="248322" y="2720997"/>
                  <a:pt x="266991" y="2727569"/>
                  <a:pt x="262895" y="2716520"/>
                </a:cubicBezTo>
                <a:close/>
                <a:moveTo>
                  <a:pt x="201364" y="2836630"/>
                </a:moveTo>
                <a:cubicBezTo>
                  <a:pt x="214318" y="2823676"/>
                  <a:pt x="185838" y="2833772"/>
                  <a:pt x="181171" y="2832820"/>
                </a:cubicBezTo>
                <a:cubicBezTo>
                  <a:pt x="175170" y="2829105"/>
                  <a:pt x="159644" y="2819295"/>
                  <a:pt x="158501" y="2831296"/>
                </a:cubicBezTo>
                <a:lnTo>
                  <a:pt x="152119" y="2835297"/>
                </a:lnTo>
                <a:cubicBezTo>
                  <a:pt x="151072" y="2842917"/>
                  <a:pt x="163549" y="2841012"/>
                  <a:pt x="168407" y="2836821"/>
                </a:cubicBezTo>
                <a:cubicBezTo>
                  <a:pt x="179551" y="2836821"/>
                  <a:pt x="190505" y="2836916"/>
                  <a:pt x="201364" y="2836630"/>
                </a:cubicBezTo>
                <a:close/>
                <a:moveTo>
                  <a:pt x="188314" y="2969314"/>
                </a:moveTo>
                <a:cubicBezTo>
                  <a:pt x="207364" y="2971600"/>
                  <a:pt x="246322" y="2961122"/>
                  <a:pt x="201364" y="2958074"/>
                </a:cubicBezTo>
                <a:cubicBezTo>
                  <a:pt x="197363" y="2955788"/>
                  <a:pt x="190029" y="2953121"/>
                  <a:pt x="191839" y="2960169"/>
                </a:cubicBezTo>
                <a:lnTo>
                  <a:pt x="185266" y="2964170"/>
                </a:lnTo>
                <a:cubicBezTo>
                  <a:pt x="185171" y="2965980"/>
                  <a:pt x="184028" y="2967980"/>
                  <a:pt x="188314" y="2969314"/>
                </a:cubicBezTo>
                <a:close/>
                <a:moveTo>
                  <a:pt x="274039" y="2987887"/>
                </a:moveTo>
                <a:cubicBezTo>
                  <a:pt x="304662" y="2986754"/>
                  <a:pt x="335323" y="2987964"/>
                  <a:pt x="365765" y="2991507"/>
                </a:cubicBezTo>
                <a:cubicBezTo>
                  <a:pt x="370813" y="2987887"/>
                  <a:pt x="370813" y="2987887"/>
                  <a:pt x="365765" y="2984173"/>
                </a:cubicBezTo>
                <a:cubicBezTo>
                  <a:pt x="342619" y="2977648"/>
                  <a:pt x="318502" y="2975228"/>
                  <a:pt x="294518" y="2977029"/>
                </a:cubicBezTo>
                <a:cubicBezTo>
                  <a:pt x="260895" y="2984363"/>
                  <a:pt x="224414" y="2981887"/>
                  <a:pt x="192124" y="2990650"/>
                </a:cubicBezTo>
                <a:cubicBezTo>
                  <a:pt x="201649" y="3007318"/>
                  <a:pt x="227081" y="2996555"/>
                  <a:pt x="242512" y="2991602"/>
                </a:cubicBezTo>
                <a:cubicBezTo>
                  <a:pt x="251275" y="2990554"/>
                  <a:pt x="265181" y="2994460"/>
                  <a:pt x="273754" y="2987887"/>
                </a:cubicBezTo>
                <a:close/>
                <a:moveTo>
                  <a:pt x="325665" y="3027892"/>
                </a:moveTo>
                <a:cubicBezTo>
                  <a:pt x="334695" y="3029949"/>
                  <a:pt x="344153" y="3028911"/>
                  <a:pt x="352525" y="3024939"/>
                </a:cubicBezTo>
                <a:cubicBezTo>
                  <a:pt x="358612" y="3028226"/>
                  <a:pt x="365603" y="3029426"/>
                  <a:pt x="372433" y="3028369"/>
                </a:cubicBezTo>
                <a:cubicBezTo>
                  <a:pt x="378148" y="3027130"/>
                  <a:pt x="373671" y="3022558"/>
                  <a:pt x="379100" y="3021034"/>
                </a:cubicBezTo>
                <a:lnTo>
                  <a:pt x="385672" y="3021034"/>
                </a:lnTo>
                <a:cubicBezTo>
                  <a:pt x="391197" y="3019510"/>
                  <a:pt x="386625" y="3015034"/>
                  <a:pt x="393102" y="3013605"/>
                </a:cubicBezTo>
                <a:cubicBezTo>
                  <a:pt x="407770" y="3015605"/>
                  <a:pt x="423868" y="3010176"/>
                  <a:pt x="437393" y="3010176"/>
                </a:cubicBezTo>
                <a:lnTo>
                  <a:pt x="452633" y="3017986"/>
                </a:lnTo>
                <a:cubicBezTo>
                  <a:pt x="456443" y="3022273"/>
                  <a:pt x="452062" y="3025606"/>
                  <a:pt x="457586" y="3028273"/>
                </a:cubicBezTo>
                <a:cubicBezTo>
                  <a:pt x="462349" y="3027607"/>
                  <a:pt x="470350" y="3030083"/>
                  <a:pt x="474160" y="3025987"/>
                </a:cubicBezTo>
                <a:cubicBezTo>
                  <a:pt x="474160" y="3022844"/>
                  <a:pt x="477970" y="3021034"/>
                  <a:pt x="480065" y="3018748"/>
                </a:cubicBezTo>
                <a:lnTo>
                  <a:pt x="475303" y="3015986"/>
                </a:lnTo>
                <a:cubicBezTo>
                  <a:pt x="486352" y="3003985"/>
                  <a:pt x="506926" y="3013700"/>
                  <a:pt x="520165" y="3008271"/>
                </a:cubicBezTo>
                <a:cubicBezTo>
                  <a:pt x="520165" y="3005509"/>
                  <a:pt x="520165" y="3005509"/>
                  <a:pt x="517879" y="3002841"/>
                </a:cubicBezTo>
                <a:cubicBezTo>
                  <a:pt x="495782" y="3008176"/>
                  <a:pt x="477684" y="2984553"/>
                  <a:pt x="457777" y="2995221"/>
                </a:cubicBezTo>
                <a:cubicBezTo>
                  <a:pt x="433488" y="2987601"/>
                  <a:pt x="421772" y="3001794"/>
                  <a:pt x="397769" y="3002460"/>
                </a:cubicBezTo>
                <a:lnTo>
                  <a:pt x="387577" y="2995221"/>
                </a:lnTo>
                <a:cubicBezTo>
                  <a:pt x="380148" y="2995888"/>
                  <a:pt x="375195" y="2993602"/>
                  <a:pt x="370147" y="2996746"/>
                </a:cubicBezTo>
                <a:cubicBezTo>
                  <a:pt x="367575" y="3001794"/>
                  <a:pt x="371194" y="3007318"/>
                  <a:pt x="367956" y="3012652"/>
                </a:cubicBezTo>
                <a:cubicBezTo>
                  <a:pt x="354716" y="3020844"/>
                  <a:pt x="336714" y="3018082"/>
                  <a:pt x="323284" y="3022939"/>
                </a:cubicBezTo>
                <a:cubicBezTo>
                  <a:pt x="323474" y="3024559"/>
                  <a:pt x="321569" y="3026654"/>
                  <a:pt x="325379" y="3027892"/>
                </a:cubicBezTo>
                <a:close/>
                <a:moveTo>
                  <a:pt x="359098" y="3227441"/>
                </a:moveTo>
                <a:lnTo>
                  <a:pt x="333094" y="3227441"/>
                </a:lnTo>
                <a:cubicBezTo>
                  <a:pt x="328427" y="3231251"/>
                  <a:pt x="328427" y="3231251"/>
                  <a:pt x="333094" y="3234775"/>
                </a:cubicBezTo>
                <a:lnTo>
                  <a:pt x="359002" y="3234775"/>
                </a:lnTo>
                <a:cubicBezTo>
                  <a:pt x="363860" y="3230965"/>
                  <a:pt x="363860" y="3230965"/>
                  <a:pt x="358812" y="3227441"/>
                </a:cubicBezTo>
                <a:close/>
                <a:moveTo>
                  <a:pt x="365765" y="3157528"/>
                </a:moveTo>
                <a:cubicBezTo>
                  <a:pt x="377833" y="3156023"/>
                  <a:pt x="390063" y="3158575"/>
                  <a:pt x="400532" y="3164766"/>
                </a:cubicBezTo>
                <a:cubicBezTo>
                  <a:pt x="426106" y="3155127"/>
                  <a:pt x="453052" y="3149631"/>
                  <a:pt x="480351" y="3148479"/>
                </a:cubicBezTo>
                <a:cubicBezTo>
                  <a:pt x="480351" y="3147336"/>
                  <a:pt x="480351" y="3146098"/>
                  <a:pt x="481018" y="3144764"/>
                </a:cubicBezTo>
                <a:lnTo>
                  <a:pt x="474541" y="3140859"/>
                </a:lnTo>
                <a:cubicBezTo>
                  <a:pt x="474541" y="3131334"/>
                  <a:pt x="457872" y="3136573"/>
                  <a:pt x="451014" y="3135048"/>
                </a:cubicBezTo>
                <a:cubicBezTo>
                  <a:pt x="440927" y="3129667"/>
                  <a:pt x="428811" y="3129667"/>
                  <a:pt x="418724" y="3135048"/>
                </a:cubicBezTo>
                <a:cubicBezTo>
                  <a:pt x="403865" y="3125523"/>
                  <a:pt x="385006" y="3137144"/>
                  <a:pt x="371099" y="3142478"/>
                </a:cubicBezTo>
                <a:cubicBezTo>
                  <a:pt x="363660" y="3141478"/>
                  <a:pt x="356116" y="3143393"/>
                  <a:pt x="350049" y="3147812"/>
                </a:cubicBezTo>
                <a:close/>
                <a:moveTo>
                  <a:pt x="421867" y="3232966"/>
                </a:moveTo>
                <a:lnTo>
                  <a:pt x="412342" y="3227441"/>
                </a:lnTo>
                <a:cubicBezTo>
                  <a:pt x="407732" y="3228117"/>
                  <a:pt x="403065" y="3226803"/>
                  <a:pt x="399484" y="3223821"/>
                </a:cubicBezTo>
                <a:lnTo>
                  <a:pt x="384053" y="3223821"/>
                </a:lnTo>
                <a:cubicBezTo>
                  <a:pt x="367861" y="3232489"/>
                  <a:pt x="379005" y="3236204"/>
                  <a:pt x="391768" y="3234775"/>
                </a:cubicBezTo>
                <a:cubicBezTo>
                  <a:pt x="401103" y="3240481"/>
                  <a:pt x="413009" y="3239757"/>
                  <a:pt x="421582" y="3232966"/>
                </a:cubicBezTo>
                <a:close/>
                <a:moveTo>
                  <a:pt x="428059" y="3206962"/>
                </a:moveTo>
                <a:cubicBezTo>
                  <a:pt x="414628" y="3196295"/>
                  <a:pt x="399484" y="3204200"/>
                  <a:pt x="384625" y="3205247"/>
                </a:cubicBezTo>
                <a:cubicBezTo>
                  <a:pt x="362146" y="3219154"/>
                  <a:pt x="389292" y="3217535"/>
                  <a:pt x="399674" y="3209439"/>
                </a:cubicBezTo>
                <a:cubicBezTo>
                  <a:pt x="407866" y="3216201"/>
                  <a:pt x="419391" y="3209439"/>
                  <a:pt x="427773" y="3206962"/>
                </a:cubicBezTo>
                <a:close/>
                <a:moveTo>
                  <a:pt x="486161" y="3180578"/>
                </a:moveTo>
                <a:cubicBezTo>
                  <a:pt x="455872" y="3176387"/>
                  <a:pt x="425868" y="3183340"/>
                  <a:pt x="396150" y="3184769"/>
                </a:cubicBezTo>
                <a:cubicBezTo>
                  <a:pt x="397484" y="3200676"/>
                  <a:pt x="427011" y="3182483"/>
                  <a:pt x="435012" y="3188769"/>
                </a:cubicBezTo>
                <a:lnTo>
                  <a:pt x="435012" y="3192389"/>
                </a:lnTo>
                <a:cubicBezTo>
                  <a:pt x="444537" y="3197056"/>
                  <a:pt x="455300" y="3190294"/>
                  <a:pt x="464730" y="3186960"/>
                </a:cubicBezTo>
                <a:cubicBezTo>
                  <a:pt x="470445" y="3187436"/>
                  <a:pt x="484637" y="3186960"/>
                  <a:pt x="485875" y="3180578"/>
                </a:cubicBezTo>
                <a:close/>
                <a:moveTo>
                  <a:pt x="546455" y="3115617"/>
                </a:moveTo>
                <a:cubicBezTo>
                  <a:pt x="546455" y="3114665"/>
                  <a:pt x="543883" y="3113998"/>
                  <a:pt x="542740" y="3113332"/>
                </a:cubicBezTo>
                <a:cubicBezTo>
                  <a:pt x="536196" y="3112398"/>
                  <a:pt x="529529" y="3113569"/>
                  <a:pt x="523690" y="3116665"/>
                </a:cubicBezTo>
                <a:lnTo>
                  <a:pt x="511879" y="3109997"/>
                </a:lnTo>
                <a:cubicBezTo>
                  <a:pt x="498163" y="3114379"/>
                  <a:pt x="494829" y="3123809"/>
                  <a:pt x="484732" y="3109521"/>
                </a:cubicBezTo>
                <a:cubicBezTo>
                  <a:pt x="472636" y="3112189"/>
                  <a:pt x="459777" y="3111712"/>
                  <a:pt x="448918" y="3119046"/>
                </a:cubicBezTo>
                <a:lnTo>
                  <a:pt x="455014" y="3122857"/>
                </a:lnTo>
                <a:cubicBezTo>
                  <a:pt x="454062" y="3133905"/>
                  <a:pt x="474064" y="3121142"/>
                  <a:pt x="480446" y="3121047"/>
                </a:cubicBezTo>
                <a:cubicBezTo>
                  <a:pt x="499401" y="3123523"/>
                  <a:pt x="533596" y="3138287"/>
                  <a:pt x="545978" y="3115617"/>
                </a:cubicBezTo>
                <a:close/>
                <a:moveTo>
                  <a:pt x="555980" y="2250843"/>
                </a:moveTo>
                <a:cubicBezTo>
                  <a:pt x="571981" y="2242842"/>
                  <a:pt x="591127" y="2251510"/>
                  <a:pt x="605509" y="2237984"/>
                </a:cubicBezTo>
                <a:cubicBezTo>
                  <a:pt x="595413" y="2237984"/>
                  <a:pt x="568267" y="2225030"/>
                  <a:pt x="565314" y="2237984"/>
                </a:cubicBezTo>
                <a:cubicBezTo>
                  <a:pt x="558932" y="2250081"/>
                  <a:pt x="502259" y="2235126"/>
                  <a:pt x="517022" y="2250652"/>
                </a:cubicBezTo>
                <a:close/>
                <a:moveTo>
                  <a:pt x="584555" y="2258082"/>
                </a:moveTo>
                <a:cubicBezTo>
                  <a:pt x="578649" y="2256748"/>
                  <a:pt x="571696" y="2251700"/>
                  <a:pt x="566171" y="2256367"/>
                </a:cubicBezTo>
                <a:lnTo>
                  <a:pt x="566171" y="2260273"/>
                </a:lnTo>
                <a:cubicBezTo>
                  <a:pt x="574001" y="2265168"/>
                  <a:pt x="583373" y="2266959"/>
                  <a:pt x="592460" y="2265321"/>
                </a:cubicBezTo>
                <a:lnTo>
                  <a:pt x="592460" y="2260177"/>
                </a:lnTo>
                <a:cubicBezTo>
                  <a:pt x="589898" y="2258758"/>
                  <a:pt x="587012" y="2258034"/>
                  <a:pt x="584078" y="2258082"/>
                </a:cubicBezTo>
                <a:close/>
                <a:moveTo>
                  <a:pt x="569029" y="2283990"/>
                </a:moveTo>
                <a:cubicBezTo>
                  <a:pt x="582268" y="2283228"/>
                  <a:pt x="594270" y="2287038"/>
                  <a:pt x="604938" y="2278846"/>
                </a:cubicBezTo>
                <a:cubicBezTo>
                  <a:pt x="591889" y="2273893"/>
                  <a:pt x="573220" y="2277132"/>
                  <a:pt x="559409" y="2277417"/>
                </a:cubicBezTo>
                <a:close/>
                <a:moveTo>
                  <a:pt x="608843" y="2302468"/>
                </a:moveTo>
                <a:lnTo>
                  <a:pt x="595984" y="2302468"/>
                </a:lnTo>
                <a:cubicBezTo>
                  <a:pt x="591127" y="2305992"/>
                  <a:pt x="591127" y="2305992"/>
                  <a:pt x="595984" y="2309803"/>
                </a:cubicBezTo>
                <a:lnTo>
                  <a:pt x="608938" y="2309803"/>
                </a:lnTo>
                <a:cubicBezTo>
                  <a:pt x="613415" y="2306279"/>
                  <a:pt x="613415" y="2306279"/>
                  <a:pt x="608748" y="2302468"/>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448" name="Google Shape;448;p21"/>
          <p:cNvSpPr txBox="1"/>
          <p:nvPr/>
        </p:nvSpPr>
        <p:spPr>
          <a:xfrm rot="5400000">
            <a:off x="-679350" y="6198500"/>
            <a:ext cx="1579800" cy="373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Barlow Condensed"/>
                <a:ea typeface="Barlow Condensed"/>
                <a:cs typeface="Barlow Condensed"/>
                <a:sym typeface="Barlow Condensed"/>
              </a:rPr>
              <a:t>SLIDESMANIA.COM</a:t>
            </a:r>
            <a:endParaRPr>
              <a:solidFill>
                <a:schemeClr val="dk1"/>
              </a:solidFill>
              <a:latin typeface="Barlow Condensed"/>
              <a:ea typeface="Barlow Condensed"/>
              <a:cs typeface="Barlow Condensed"/>
              <a:sym typeface="Barlow Condensed"/>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8 Custom Layout 1">
  <p:cSld name="CUSTOM_17">
    <p:spTree>
      <p:nvGrpSpPr>
        <p:cNvPr id="449" name="Shape 449"/>
        <p:cNvGrpSpPr/>
        <p:nvPr/>
      </p:nvGrpSpPr>
      <p:grpSpPr>
        <a:xfrm>
          <a:off x="0" y="0"/>
          <a:ext cx="0" cy="0"/>
          <a:chOff x="0" y="0"/>
          <a:chExt cx="0" cy="0"/>
        </a:xfrm>
      </p:grpSpPr>
      <p:sp>
        <p:nvSpPr>
          <p:cNvPr id="450" name="Google Shape;450;p22"/>
          <p:cNvSpPr/>
          <p:nvPr/>
        </p:nvSpPr>
        <p:spPr>
          <a:xfrm flipH="1" rot="5400000">
            <a:off x="1529848" y="3685109"/>
            <a:ext cx="487516" cy="3547063"/>
          </a:xfrm>
          <a:custGeom>
            <a:rect b="b" l="l" r="r" t="t"/>
            <a:pathLst>
              <a:path extrusionOk="0" h="4606575" w="661038">
                <a:moveTo>
                  <a:pt x="634982" y="4471502"/>
                </a:moveTo>
                <a:lnTo>
                  <a:pt x="634982" y="4605995"/>
                </a:lnTo>
                <a:lnTo>
                  <a:pt x="37098" y="4605995"/>
                </a:lnTo>
                <a:lnTo>
                  <a:pt x="37098" y="4442070"/>
                </a:lnTo>
                <a:lnTo>
                  <a:pt x="43479" y="4438164"/>
                </a:lnTo>
                <a:lnTo>
                  <a:pt x="43479" y="4401303"/>
                </a:lnTo>
                <a:cubicBezTo>
                  <a:pt x="25191" y="4389396"/>
                  <a:pt x="55195" y="4379014"/>
                  <a:pt x="7475" y="4377395"/>
                </a:cubicBezTo>
                <a:cubicBezTo>
                  <a:pt x="-3003" y="4371775"/>
                  <a:pt x="40717" y="4371299"/>
                  <a:pt x="43670" y="4364250"/>
                </a:cubicBezTo>
                <a:cubicBezTo>
                  <a:pt x="43670" y="4363012"/>
                  <a:pt x="43670" y="4361869"/>
                  <a:pt x="43670" y="4360821"/>
                </a:cubicBezTo>
                <a:lnTo>
                  <a:pt x="37860" y="4357106"/>
                </a:lnTo>
                <a:lnTo>
                  <a:pt x="37860" y="4345962"/>
                </a:lnTo>
                <a:cubicBezTo>
                  <a:pt x="54052" y="4317387"/>
                  <a:pt x="39193" y="4268334"/>
                  <a:pt x="44051" y="4232424"/>
                </a:cubicBezTo>
                <a:lnTo>
                  <a:pt x="38145" y="4228424"/>
                </a:lnTo>
                <a:cubicBezTo>
                  <a:pt x="38145" y="4227471"/>
                  <a:pt x="38145" y="4226328"/>
                  <a:pt x="37383" y="4224899"/>
                </a:cubicBezTo>
                <a:lnTo>
                  <a:pt x="43860" y="4220804"/>
                </a:lnTo>
                <a:lnTo>
                  <a:pt x="43860" y="4187752"/>
                </a:lnTo>
                <a:lnTo>
                  <a:pt x="37479" y="4183942"/>
                </a:lnTo>
                <a:lnTo>
                  <a:pt x="37479" y="4018207"/>
                </a:lnTo>
                <a:lnTo>
                  <a:pt x="44051" y="4014302"/>
                </a:lnTo>
                <a:cubicBezTo>
                  <a:pt x="44051" y="4012968"/>
                  <a:pt x="44051" y="4011730"/>
                  <a:pt x="44051" y="4010682"/>
                </a:cubicBezTo>
                <a:lnTo>
                  <a:pt x="38241" y="4006967"/>
                </a:lnTo>
                <a:lnTo>
                  <a:pt x="38241" y="3999538"/>
                </a:lnTo>
                <a:cubicBezTo>
                  <a:pt x="47766" y="3996585"/>
                  <a:pt x="47766" y="3976964"/>
                  <a:pt x="38241" y="3974201"/>
                </a:cubicBezTo>
                <a:lnTo>
                  <a:pt x="38241" y="3956104"/>
                </a:lnTo>
                <a:lnTo>
                  <a:pt x="31573" y="3951913"/>
                </a:lnTo>
                <a:cubicBezTo>
                  <a:pt x="31573" y="3950770"/>
                  <a:pt x="31573" y="3949627"/>
                  <a:pt x="31573" y="3948293"/>
                </a:cubicBezTo>
                <a:lnTo>
                  <a:pt x="38145" y="3944388"/>
                </a:lnTo>
                <a:lnTo>
                  <a:pt x="38145" y="3915051"/>
                </a:lnTo>
                <a:lnTo>
                  <a:pt x="31859" y="3911146"/>
                </a:lnTo>
                <a:lnTo>
                  <a:pt x="37098" y="3908193"/>
                </a:lnTo>
                <a:cubicBezTo>
                  <a:pt x="38450" y="3893315"/>
                  <a:pt x="38803" y="3878351"/>
                  <a:pt x="38145" y="3863425"/>
                </a:cubicBezTo>
                <a:cubicBezTo>
                  <a:pt x="41003" y="3861425"/>
                  <a:pt x="43575" y="3861235"/>
                  <a:pt x="44718" y="3858758"/>
                </a:cubicBezTo>
                <a:cubicBezTo>
                  <a:pt x="42336" y="3847328"/>
                  <a:pt x="50909" y="3828564"/>
                  <a:pt x="38526" y="3823039"/>
                </a:cubicBezTo>
                <a:lnTo>
                  <a:pt x="38526" y="3778749"/>
                </a:lnTo>
                <a:lnTo>
                  <a:pt x="44622" y="3774938"/>
                </a:lnTo>
                <a:lnTo>
                  <a:pt x="44622" y="3745792"/>
                </a:lnTo>
                <a:lnTo>
                  <a:pt x="51290" y="3741696"/>
                </a:lnTo>
                <a:lnTo>
                  <a:pt x="51290" y="3590630"/>
                </a:lnTo>
                <a:lnTo>
                  <a:pt x="37955" y="3583200"/>
                </a:lnTo>
                <a:cubicBezTo>
                  <a:pt x="40927" y="3581819"/>
                  <a:pt x="44213" y="3581229"/>
                  <a:pt x="47480" y="3581486"/>
                </a:cubicBezTo>
                <a:cubicBezTo>
                  <a:pt x="52814" y="3573675"/>
                  <a:pt x="55576" y="3516620"/>
                  <a:pt x="44622" y="3513477"/>
                </a:cubicBezTo>
                <a:lnTo>
                  <a:pt x="44622" y="3498713"/>
                </a:lnTo>
                <a:lnTo>
                  <a:pt x="50814" y="3494808"/>
                </a:lnTo>
                <a:lnTo>
                  <a:pt x="50814" y="3483950"/>
                </a:lnTo>
                <a:lnTo>
                  <a:pt x="44432" y="3480044"/>
                </a:lnTo>
                <a:lnTo>
                  <a:pt x="44432" y="3469186"/>
                </a:lnTo>
                <a:lnTo>
                  <a:pt x="50909" y="3465090"/>
                </a:lnTo>
                <a:cubicBezTo>
                  <a:pt x="50909" y="3463757"/>
                  <a:pt x="50909" y="3462614"/>
                  <a:pt x="50337" y="3461375"/>
                </a:cubicBezTo>
                <a:cubicBezTo>
                  <a:pt x="41955" y="3456327"/>
                  <a:pt x="41955" y="3456041"/>
                  <a:pt x="50337" y="3450898"/>
                </a:cubicBezTo>
                <a:lnTo>
                  <a:pt x="50337" y="3443373"/>
                </a:lnTo>
                <a:lnTo>
                  <a:pt x="44527" y="3439563"/>
                </a:lnTo>
                <a:lnTo>
                  <a:pt x="44527" y="3351266"/>
                </a:lnTo>
                <a:lnTo>
                  <a:pt x="50528" y="3347552"/>
                </a:lnTo>
                <a:lnTo>
                  <a:pt x="44337" y="3343741"/>
                </a:lnTo>
                <a:lnTo>
                  <a:pt x="44337" y="3329073"/>
                </a:lnTo>
                <a:lnTo>
                  <a:pt x="50528" y="3325263"/>
                </a:lnTo>
                <a:lnTo>
                  <a:pt x="50528" y="3269923"/>
                </a:lnTo>
                <a:cubicBezTo>
                  <a:pt x="43860" y="3266018"/>
                  <a:pt x="29668" y="3261160"/>
                  <a:pt x="43956" y="3255540"/>
                </a:cubicBezTo>
                <a:lnTo>
                  <a:pt x="43956" y="3155909"/>
                </a:lnTo>
                <a:lnTo>
                  <a:pt x="37764" y="3152098"/>
                </a:lnTo>
                <a:lnTo>
                  <a:pt x="37764" y="3093329"/>
                </a:lnTo>
                <a:lnTo>
                  <a:pt x="44146" y="3089424"/>
                </a:lnTo>
                <a:lnTo>
                  <a:pt x="44146" y="3041799"/>
                </a:lnTo>
                <a:lnTo>
                  <a:pt x="37669" y="3037703"/>
                </a:lnTo>
                <a:cubicBezTo>
                  <a:pt x="37669" y="3036370"/>
                  <a:pt x="37669" y="3035227"/>
                  <a:pt x="38241" y="3033989"/>
                </a:cubicBezTo>
                <a:cubicBezTo>
                  <a:pt x="47766" y="3031226"/>
                  <a:pt x="43194" y="3019415"/>
                  <a:pt x="44241" y="3012176"/>
                </a:cubicBezTo>
                <a:cubicBezTo>
                  <a:pt x="41670" y="3010843"/>
                  <a:pt x="40146" y="3009890"/>
                  <a:pt x="38622" y="3009033"/>
                </a:cubicBezTo>
                <a:cubicBezTo>
                  <a:pt x="36812" y="3005509"/>
                  <a:pt x="38050" y="3001794"/>
                  <a:pt x="37669" y="2997889"/>
                </a:cubicBezTo>
                <a:lnTo>
                  <a:pt x="43956" y="2993793"/>
                </a:lnTo>
                <a:lnTo>
                  <a:pt x="43956" y="2975505"/>
                </a:lnTo>
                <a:lnTo>
                  <a:pt x="37764" y="2971600"/>
                </a:lnTo>
                <a:lnTo>
                  <a:pt x="37764" y="2967695"/>
                </a:lnTo>
                <a:lnTo>
                  <a:pt x="44337" y="2963694"/>
                </a:lnTo>
                <a:lnTo>
                  <a:pt x="44337" y="2860824"/>
                </a:lnTo>
                <a:lnTo>
                  <a:pt x="50814" y="2856728"/>
                </a:lnTo>
                <a:cubicBezTo>
                  <a:pt x="50814" y="2855395"/>
                  <a:pt x="50814" y="2854252"/>
                  <a:pt x="50147" y="2853014"/>
                </a:cubicBezTo>
                <a:cubicBezTo>
                  <a:pt x="40622" y="2847775"/>
                  <a:pt x="44432" y="2846346"/>
                  <a:pt x="45289" y="2819676"/>
                </a:cubicBezTo>
                <a:lnTo>
                  <a:pt x="49861" y="2817009"/>
                </a:lnTo>
                <a:cubicBezTo>
                  <a:pt x="50995" y="2811018"/>
                  <a:pt x="51318" y="2804893"/>
                  <a:pt x="50814" y="2798816"/>
                </a:cubicBezTo>
                <a:cubicBezTo>
                  <a:pt x="45861" y="2794911"/>
                  <a:pt x="40431" y="2791958"/>
                  <a:pt x="50814" y="2787006"/>
                </a:cubicBezTo>
                <a:lnTo>
                  <a:pt x="50814" y="2776052"/>
                </a:lnTo>
                <a:lnTo>
                  <a:pt x="44527" y="2772241"/>
                </a:lnTo>
                <a:cubicBezTo>
                  <a:pt x="54624" y="2769384"/>
                  <a:pt x="49956" y="2757954"/>
                  <a:pt x="50909" y="2750239"/>
                </a:cubicBezTo>
                <a:cubicBezTo>
                  <a:pt x="37002" y="2746619"/>
                  <a:pt x="51480" y="2728807"/>
                  <a:pt x="38622" y="2724902"/>
                </a:cubicBezTo>
                <a:cubicBezTo>
                  <a:pt x="37564" y="2711377"/>
                  <a:pt x="37279" y="2697794"/>
                  <a:pt x="37764" y="2684230"/>
                </a:cubicBezTo>
                <a:lnTo>
                  <a:pt x="31573" y="2680230"/>
                </a:lnTo>
                <a:lnTo>
                  <a:pt x="44146" y="2672706"/>
                </a:lnTo>
                <a:lnTo>
                  <a:pt x="44146" y="2647083"/>
                </a:lnTo>
                <a:lnTo>
                  <a:pt x="38145" y="2643082"/>
                </a:lnTo>
                <a:lnTo>
                  <a:pt x="43479" y="2640130"/>
                </a:lnTo>
                <a:cubicBezTo>
                  <a:pt x="46908" y="2591266"/>
                  <a:pt x="41860" y="2540689"/>
                  <a:pt x="45194" y="2491731"/>
                </a:cubicBezTo>
                <a:cubicBezTo>
                  <a:pt x="50242" y="2488968"/>
                  <a:pt x="50242" y="2488873"/>
                  <a:pt x="51004" y="2485253"/>
                </a:cubicBezTo>
                <a:lnTo>
                  <a:pt x="44527" y="2481157"/>
                </a:lnTo>
                <a:lnTo>
                  <a:pt x="44527" y="2466489"/>
                </a:lnTo>
                <a:lnTo>
                  <a:pt x="50909" y="2462679"/>
                </a:lnTo>
                <a:lnTo>
                  <a:pt x="50909" y="2455440"/>
                </a:lnTo>
                <a:lnTo>
                  <a:pt x="44527" y="2451630"/>
                </a:lnTo>
                <a:lnTo>
                  <a:pt x="44527" y="2422293"/>
                </a:lnTo>
                <a:lnTo>
                  <a:pt x="50909" y="2418102"/>
                </a:lnTo>
                <a:cubicBezTo>
                  <a:pt x="50909" y="2416768"/>
                  <a:pt x="50433" y="2415625"/>
                  <a:pt x="50147" y="2414387"/>
                </a:cubicBezTo>
                <a:cubicBezTo>
                  <a:pt x="43384" y="2412387"/>
                  <a:pt x="44241" y="2406577"/>
                  <a:pt x="44337" y="2400671"/>
                </a:cubicBezTo>
                <a:lnTo>
                  <a:pt x="50528" y="2396385"/>
                </a:lnTo>
                <a:lnTo>
                  <a:pt x="50528" y="2385527"/>
                </a:lnTo>
                <a:lnTo>
                  <a:pt x="44527" y="2381621"/>
                </a:lnTo>
                <a:lnTo>
                  <a:pt x="44527" y="2352284"/>
                </a:lnTo>
                <a:lnTo>
                  <a:pt x="50909" y="2348474"/>
                </a:lnTo>
                <a:lnTo>
                  <a:pt x="50909" y="2333806"/>
                </a:lnTo>
                <a:lnTo>
                  <a:pt x="44337" y="2329900"/>
                </a:lnTo>
                <a:cubicBezTo>
                  <a:pt x="44337" y="2328567"/>
                  <a:pt x="44337" y="2327329"/>
                  <a:pt x="44337" y="2326186"/>
                </a:cubicBezTo>
                <a:lnTo>
                  <a:pt x="49004" y="2323519"/>
                </a:lnTo>
                <a:cubicBezTo>
                  <a:pt x="52814" y="2308374"/>
                  <a:pt x="49004" y="2290657"/>
                  <a:pt x="50528" y="2274846"/>
                </a:cubicBezTo>
                <a:cubicBezTo>
                  <a:pt x="67006" y="2253415"/>
                  <a:pt x="52433" y="2211886"/>
                  <a:pt x="57100" y="2183596"/>
                </a:cubicBezTo>
                <a:cubicBezTo>
                  <a:pt x="54224" y="2180663"/>
                  <a:pt x="50604" y="2178549"/>
                  <a:pt x="46623" y="2177500"/>
                </a:cubicBezTo>
                <a:cubicBezTo>
                  <a:pt x="38431" y="2183406"/>
                  <a:pt x="31573" y="2179405"/>
                  <a:pt x="19381" y="2181977"/>
                </a:cubicBezTo>
                <a:lnTo>
                  <a:pt x="14619" y="2184168"/>
                </a:lnTo>
                <a:cubicBezTo>
                  <a:pt x="-27768" y="2172262"/>
                  <a:pt x="39193" y="2181882"/>
                  <a:pt x="50337" y="2167975"/>
                </a:cubicBezTo>
                <a:lnTo>
                  <a:pt x="50337" y="2120350"/>
                </a:lnTo>
                <a:lnTo>
                  <a:pt x="57005" y="2116255"/>
                </a:lnTo>
                <a:lnTo>
                  <a:pt x="57005" y="2112730"/>
                </a:lnTo>
                <a:lnTo>
                  <a:pt x="50814" y="2108921"/>
                </a:lnTo>
                <a:lnTo>
                  <a:pt x="50814" y="2086727"/>
                </a:lnTo>
                <a:cubicBezTo>
                  <a:pt x="59386" y="2081489"/>
                  <a:pt x="59481" y="2081107"/>
                  <a:pt x="51290" y="2076249"/>
                </a:cubicBezTo>
                <a:cubicBezTo>
                  <a:pt x="50423" y="2071382"/>
                  <a:pt x="50128" y="2066420"/>
                  <a:pt x="50433" y="2061486"/>
                </a:cubicBezTo>
                <a:lnTo>
                  <a:pt x="44432" y="2057486"/>
                </a:lnTo>
                <a:lnTo>
                  <a:pt x="50433" y="2053675"/>
                </a:lnTo>
                <a:lnTo>
                  <a:pt x="50433" y="2046627"/>
                </a:lnTo>
                <a:lnTo>
                  <a:pt x="57005" y="2042531"/>
                </a:lnTo>
                <a:lnTo>
                  <a:pt x="57005" y="1998526"/>
                </a:lnTo>
                <a:lnTo>
                  <a:pt x="50814" y="1994621"/>
                </a:lnTo>
                <a:lnTo>
                  <a:pt x="50814" y="1972523"/>
                </a:lnTo>
                <a:cubicBezTo>
                  <a:pt x="64339" y="1968808"/>
                  <a:pt x="49956" y="1950996"/>
                  <a:pt x="62910" y="1947281"/>
                </a:cubicBezTo>
                <a:cubicBezTo>
                  <a:pt x="63749" y="1942443"/>
                  <a:pt x="64006" y="1937518"/>
                  <a:pt x="63672" y="1932613"/>
                </a:cubicBezTo>
                <a:lnTo>
                  <a:pt x="57386" y="1928327"/>
                </a:lnTo>
                <a:lnTo>
                  <a:pt x="57386" y="1921183"/>
                </a:lnTo>
                <a:lnTo>
                  <a:pt x="63577" y="1917277"/>
                </a:lnTo>
                <a:lnTo>
                  <a:pt x="63577" y="1906419"/>
                </a:lnTo>
                <a:lnTo>
                  <a:pt x="57195" y="1902514"/>
                </a:lnTo>
                <a:lnTo>
                  <a:pt x="57195" y="1895180"/>
                </a:lnTo>
                <a:lnTo>
                  <a:pt x="62815" y="1892036"/>
                </a:lnTo>
                <a:cubicBezTo>
                  <a:pt x="65387" y="1887274"/>
                  <a:pt x="62244" y="1881749"/>
                  <a:pt x="64053" y="1876606"/>
                </a:cubicBezTo>
                <a:cubicBezTo>
                  <a:pt x="75388" y="1871748"/>
                  <a:pt x="69483" y="1853365"/>
                  <a:pt x="69292" y="1843078"/>
                </a:cubicBezTo>
                <a:lnTo>
                  <a:pt x="57672" y="1836601"/>
                </a:lnTo>
                <a:lnTo>
                  <a:pt x="57100" y="1832886"/>
                </a:lnTo>
                <a:lnTo>
                  <a:pt x="63577" y="1828886"/>
                </a:lnTo>
                <a:lnTo>
                  <a:pt x="63577" y="1825361"/>
                </a:lnTo>
                <a:lnTo>
                  <a:pt x="69959" y="1821456"/>
                </a:lnTo>
                <a:lnTo>
                  <a:pt x="63863" y="1817741"/>
                </a:lnTo>
                <a:cubicBezTo>
                  <a:pt x="61577" y="1812217"/>
                  <a:pt x="77579" y="1809740"/>
                  <a:pt x="66816" y="1804978"/>
                </a:cubicBezTo>
                <a:cubicBezTo>
                  <a:pt x="57291" y="1807073"/>
                  <a:pt x="58148" y="1798977"/>
                  <a:pt x="50814" y="1795453"/>
                </a:cubicBezTo>
                <a:lnTo>
                  <a:pt x="50814" y="1769926"/>
                </a:lnTo>
                <a:lnTo>
                  <a:pt x="56910" y="1766211"/>
                </a:lnTo>
                <a:lnTo>
                  <a:pt x="50718" y="1762401"/>
                </a:lnTo>
                <a:cubicBezTo>
                  <a:pt x="62339" y="1758400"/>
                  <a:pt x="55481" y="1742303"/>
                  <a:pt x="57100" y="1733064"/>
                </a:cubicBezTo>
                <a:cubicBezTo>
                  <a:pt x="66054" y="1727635"/>
                  <a:pt x="66054" y="1727349"/>
                  <a:pt x="57862" y="1722396"/>
                </a:cubicBezTo>
                <a:cubicBezTo>
                  <a:pt x="55957" y="1718872"/>
                  <a:pt x="57862" y="1715157"/>
                  <a:pt x="56338" y="1710775"/>
                </a:cubicBezTo>
                <a:lnTo>
                  <a:pt x="50909" y="1707251"/>
                </a:lnTo>
                <a:lnTo>
                  <a:pt x="57100" y="1703441"/>
                </a:lnTo>
                <a:lnTo>
                  <a:pt x="57100" y="1652006"/>
                </a:lnTo>
                <a:lnTo>
                  <a:pt x="63482" y="1648196"/>
                </a:lnTo>
                <a:lnTo>
                  <a:pt x="63482" y="1571330"/>
                </a:lnTo>
                <a:lnTo>
                  <a:pt x="57481" y="1567329"/>
                </a:lnTo>
                <a:cubicBezTo>
                  <a:pt x="64720" y="1565138"/>
                  <a:pt x="63768" y="1559614"/>
                  <a:pt x="63672" y="1553327"/>
                </a:cubicBezTo>
                <a:lnTo>
                  <a:pt x="57672" y="1549232"/>
                </a:lnTo>
                <a:lnTo>
                  <a:pt x="63291" y="1545517"/>
                </a:lnTo>
                <a:cubicBezTo>
                  <a:pt x="63291" y="1544469"/>
                  <a:pt x="63291" y="1543231"/>
                  <a:pt x="63291" y="1541993"/>
                </a:cubicBezTo>
                <a:lnTo>
                  <a:pt x="56719" y="1537992"/>
                </a:lnTo>
                <a:lnTo>
                  <a:pt x="56719" y="1530753"/>
                </a:lnTo>
                <a:lnTo>
                  <a:pt x="63101" y="1526943"/>
                </a:lnTo>
                <a:lnTo>
                  <a:pt x="63101" y="1467983"/>
                </a:lnTo>
                <a:lnTo>
                  <a:pt x="58243" y="1465221"/>
                </a:lnTo>
                <a:cubicBezTo>
                  <a:pt x="54528" y="1452172"/>
                  <a:pt x="57767" y="1436646"/>
                  <a:pt x="56719" y="1423215"/>
                </a:cubicBezTo>
                <a:cubicBezTo>
                  <a:pt x="58529" y="1418358"/>
                  <a:pt x="51195" y="1420073"/>
                  <a:pt x="44813" y="1417120"/>
                </a:cubicBezTo>
                <a:cubicBezTo>
                  <a:pt x="43289" y="1412643"/>
                  <a:pt x="54338" y="1416167"/>
                  <a:pt x="55862" y="1413214"/>
                </a:cubicBezTo>
                <a:cubicBezTo>
                  <a:pt x="58053" y="1388830"/>
                  <a:pt x="55862" y="1364161"/>
                  <a:pt x="56719" y="1339396"/>
                </a:cubicBezTo>
                <a:lnTo>
                  <a:pt x="50433" y="1335395"/>
                </a:lnTo>
                <a:lnTo>
                  <a:pt x="56719" y="1331585"/>
                </a:lnTo>
                <a:lnTo>
                  <a:pt x="56719" y="1269101"/>
                </a:lnTo>
                <a:lnTo>
                  <a:pt x="63101" y="1265291"/>
                </a:lnTo>
                <a:lnTo>
                  <a:pt x="63101" y="1228524"/>
                </a:lnTo>
                <a:lnTo>
                  <a:pt x="57005" y="1224619"/>
                </a:lnTo>
                <a:cubicBezTo>
                  <a:pt x="55671" y="1221381"/>
                  <a:pt x="58910" y="1219666"/>
                  <a:pt x="62149" y="1218143"/>
                </a:cubicBezTo>
                <a:cubicBezTo>
                  <a:pt x="65006" y="1211761"/>
                  <a:pt x="62149" y="1203379"/>
                  <a:pt x="63291" y="1195854"/>
                </a:cubicBezTo>
                <a:lnTo>
                  <a:pt x="57100" y="1191663"/>
                </a:lnTo>
                <a:lnTo>
                  <a:pt x="57100" y="1184424"/>
                </a:lnTo>
                <a:lnTo>
                  <a:pt x="63101" y="1180519"/>
                </a:lnTo>
                <a:lnTo>
                  <a:pt x="63101" y="1173280"/>
                </a:lnTo>
                <a:lnTo>
                  <a:pt x="56719" y="1169470"/>
                </a:lnTo>
                <a:lnTo>
                  <a:pt x="56719" y="1162231"/>
                </a:lnTo>
                <a:lnTo>
                  <a:pt x="63006" y="1158421"/>
                </a:lnTo>
                <a:lnTo>
                  <a:pt x="63006" y="1150991"/>
                </a:lnTo>
                <a:cubicBezTo>
                  <a:pt x="54338" y="1145752"/>
                  <a:pt x="54338" y="1145371"/>
                  <a:pt x="62244" y="1140704"/>
                </a:cubicBezTo>
                <a:cubicBezTo>
                  <a:pt x="63196" y="1131751"/>
                  <a:pt x="67673" y="1114701"/>
                  <a:pt x="57005" y="1110796"/>
                </a:cubicBezTo>
                <a:lnTo>
                  <a:pt x="57005" y="1055837"/>
                </a:lnTo>
                <a:lnTo>
                  <a:pt x="50433" y="1051646"/>
                </a:lnTo>
                <a:lnTo>
                  <a:pt x="63006" y="1044216"/>
                </a:lnTo>
                <a:lnTo>
                  <a:pt x="63006" y="1029357"/>
                </a:lnTo>
                <a:cubicBezTo>
                  <a:pt x="52624" y="1025928"/>
                  <a:pt x="56814" y="1011736"/>
                  <a:pt x="57576" y="1003259"/>
                </a:cubicBezTo>
                <a:lnTo>
                  <a:pt x="62244" y="1000591"/>
                </a:lnTo>
                <a:cubicBezTo>
                  <a:pt x="63873" y="973150"/>
                  <a:pt x="63873" y="945642"/>
                  <a:pt x="62244" y="918200"/>
                </a:cubicBezTo>
                <a:lnTo>
                  <a:pt x="57291" y="915438"/>
                </a:lnTo>
                <a:lnTo>
                  <a:pt x="57291" y="834094"/>
                </a:lnTo>
                <a:lnTo>
                  <a:pt x="63482" y="830284"/>
                </a:lnTo>
                <a:lnTo>
                  <a:pt x="63482" y="815711"/>
                </a:lnTo>
                <a:lnTo>
                  <a:pt x="57195" y="811901"/>
                </a:lnTo>
                <a:lnTo>
                  <a:pt x="63863" y="807805"/>
                </a:lnTo>
                <a:lnTo>
                  <a:pt x="63863" y="763800"/>
                </a:lnTo>
                <a:cubicBezTo>
                  <a:pt x="73388" y="761419"/>
                  <a:pt x="73388" y="737511"/>
                  <a:pt x="63863" y="735225"/>
                </a:cubicBezTo>
                <a:lnTo>
                  <a:pt x="63863" y="727700"/>
                </a:lnTo>
                <a:lnTo>
                  <a:pt x="69387" y="724081"/>
                </a:lnTo>
                <a:cubicBezTo>
                  <a:pt x="69387" y="723128"/>
                  <a:pt x="69387" y="721890"/>
                  <a:pt x="69959" y="720557"/>
                </a:cubicBezTo>
                <a:lnTo>
                  <a:pt x="63482" y="716461"/>
                </a:lnTo>
                <a:lnTo>
                  <a:pt x="63482" y="709317"/>
                </a:lnTo>
                <a:lnTo>
                  <a:pt x="69864" y="705412"/>
                </a:lnTo>
                <a:lnTo>
                  <a:pt x="69864" y="683409"/>
                </a:lnTo>
                <a:lnTo>
                  <a:pt x="63672" y="679599"/>
                </a:lnTo>
                <a:lnTo>
                  <a:pt x="63672" y="661121"/>
                </a:lnTo>
                <a:cubicBezTo>
                  <a:pt x="73197" y="658263"/>
                  <a:pt x="70149" y="646356"/>
                  <a:pt x="69006" y="638641"/>
                </a:cubicBezTo>
                <a:cubicBezTo>
                  <a:pt x="57100" y="631784"/>
                  <a:pt x="65958" y="611591"/>
                  <a:pt x="63387" y="599113"/>
                </a:cubicBezTo>
                <a:lnTo>
                  <a:pt x="69673" y="594922"/>
                </a:lnTo>
                <a:lnTo>
                  <a:pt x="69673" y="576919"/>
                </a:lnTo>
                <a:lnTo>
                  <a:pt x="82818" y="569109"/>
                </a:lnTo>
                <a:lnTo>
                  <a:pt x="76245" y="565013"/>
                </a:lnTo>
                <a:lnTo>
                  <a:pt x="76245" y="554250"/>
                </a:lnTo>
                <a:lnTo>
                  <a:pt x="70911" y="551297"/>
                </a:lnTo>
                <a:cubicBezTo>
                  <a:pt x="68149" y="528437"/>
                  <a:pt x="70911" y="503672"/>
                  <a:pt x="69959" y="480717"/>
                </a:cubicBezTo>
                <a:lnTo>
                  <a:pt x="64244" y="477574"/>
                </a:lnTo>
                <a:cubicBezTo>
                  <a:pt x="61767" y="448999"/>
                  <a:pt x="64244" y="418519"/>
                  <a:pt x="63387" y="388991"/>
                </a:cubicBezTo>
                <a:lnTo>
                  <a:pt x="57291" y="384990"/>
                </a:lnTo>
                <a:cubicBezTo>
                  <a:pt x="57291" y="384038"/>
                  <a:pt x="57291" y="382800"/>
                  <a:pt x="56814" y="381466"/>
                </a:cubicBezTo>
                <a:lnTo>
                  <a:pt x="63196" y="377561"/>
                </a:lnTo>
                <a:lnTo>
                  <a:pt x="57100" y="373656"/>
                </a:lnTo>
                <a:cubicBezTo>
                  <a:pt x="67101" y="370894"/>
                  <a:pt x="62434" y="359464"/>
                  <a:pt x="63387" y="351748"/>
                </a:cubicBezTo>
                <a:lnTo>
                  <a:pt x="58434" y="348319"/>
                </a:lnTo>
                <a:cubicBezTo>
                  <a:pt x="54243" y="327650"/>
                  <a:pt x="60148" y="305266"/>
                  <a:pt x="56243" y="284502"/>
                </a:cubicBezTo>
                <a:lnTo>
                  <a:pt x="51099" y="281549"/>
                </a:lnTo>
                <a:lnTo>
                  <a:pt x="56910" y="277739"/>
                </a:lnTo>
                <a:lnTo>
                  <a:pt x="50718" y="273834"/>
                </a:lnTo>
                <a:lnTo>
                  <a:pt x="50718" y="240877"/>
                </a:lnTo>
                <a:cubicBezTo>
                  <a:pt x="10713" y="235162"/>
                  <a:pt x="-5860" y="232972"/>
                  <a:pt x="47575" y="227828"/>
                </a:cubicBezTo>
                <a:cubicBezTo>
                  <a:pt x="55862" y="205444"/>
                  <a:pt x="48147" y="174584"/>
                  <a:pt x="50718" y="149057"/>
                </a:cubicBezTo>
                <a:lnTo>
                  <a:pt x="44337" y="144961"/>
                </a:lnTo>
                <a:lnTo>
                  <a:pt x="44337" y="137722"/>
                </a:lnTo>
                <a:lnTo>
                  <a:pt x="50718" y="133816"/>
                </a:lnTo>
                <a:lnTo>
                  <a:pt x="50718" y="122958"/>
                </a:lnTo>
                <a:lnTo>
                  <a:pt x="44337" y="119053"/>
                </a:lnTo>
                <a:cubicBezTo>
                  <a:pt x="57481" y="112576"/>
                  <a:pt x="48051" y="90478"/>
                  <a:pt x="50718" y="78667"/>
                </a:cubicBezTo>
                <a:cubicBezTo>
                  <a:pt x="41765" y="73237"/>
                  <a:pt x="41765" y="72952"/>
                  <a:pt x="50718" y="67808"/>
                </a:cubicBezTo>
                <a:lnTo>
                  <a:pt x="50718" y="12468"/>
                </a:lnTo>
                <a:lnTo>
                  <a:pt x="44908" y="8658"/>
                </a:lnTo>
                <a:lnTo>
                  <a:pt x="51099" y="4848"/>
                </a:lnTo>
                <a:lnTo>
                  <a:pt x="51099" y="-581"/>
                </a:lnTo>
                <a:lnTo>
                  <a:pt x="642411" y="-581"/>
                </a:lnTo>
                <a:lnTo>
                  <a:pt x="642411" y="53044"/>
                </a:lnTo>
                <a:cubicBezTo>
                  <a:pt x="644602" y="54473"/>
                  <a:pt x="646888" y="55712"/>
                  <a:pt x="648793" y="56855"/>
                </a:cubicBezTo>
                <a:lnTo>
                  <a:pt x="648793" y="64189"/>
                </a:lnTo>
                <a:lnTo>
                  <a:pt x="642792" y="67999"/>
                </a:lnTo>
                <a:lnTo>
                  <a:pt x="642792" y="100669"/>
                </a:lnTo>
                <a:cubicBezTo>
                  <a:pt x="659080" y="107051"/>
                  <a:pt x="639078" y="133912"/>
                  <a:pt x="654794" y="140579"/>
                </a:cubicBezTo>
                <a:cubicBezTo>
                  <a:pt x="654794" y="143818"/>
                  <a:pt x="657080" y="146294"/>
                  <a:pt x="661747" y="148199"/>
                </a:cubicBezTo>
                <a:cubicBezTo>
                  <a:pt x="659556" y="151628"/>
                  <a:pt x="651460" y="148961"/>
                  <a:pt x="648984" y="152105"/>
                </a:cubicBezTo>
                <a:lnTo>
                  <a:pt x="648984" y="196205"/>
                </a:lnTo>
                <a:lnTo>
                  <a:pt x="642316" y="200206"/>
                </a:lnTo>
                <a:cubicBezTo>
                  <a:pt x="642316" y="201539"/>
                  <a:pt x="642316" y="202682"/>
                  <a:pt x="642792" y="203730"/>
                </a:cubicBezTo>
                <a:lnTo>
                  <a:pt x="648508" y="207445"/>
                </a:lnTo>
                <a:lnTo>
                  <a:pt x="648508" y="222304"/>
                </a:lnTo>
                <a:lnTo>
                  <a:pt x="643459" y="225161"/>
                </a:lnTo>
                <a:cubicBezTo>
                  <a:pt x="641935" y="242592"/>
                  <a:pt x="642030" y="302695"/>
                  <a:pt x="643459" y="318601"/>
                </a:cubicBezTo>
                <a:lnTo>
                  <a:pt x="648508" y="321364"/>
                </a:lnTo>
                <a:lnTo>
                  <a:pt x="642411" y="325364"/>
                </a:lnTo>
                <a:lnTo>
                  <a:pt x="642411" y="395944"/>
                </a:lnTo>
                <a:lnTo>
                  <a:pt x="648793" y="399849"/>
                </a:lnTo>
                <a:lnTo>
                  <a:pt x="648793" y="406993"/>
                </a:lnTo>
                <a:lnTo>
                  <a:pt x="642507" y="410899"/>
                </a:lnTo>
                <a:lnTo>
                  <a:pt x="642507" y="418328"/>
                </a:lnTo>
                <a:cubicBezTo>
                  <a:pt x="644507" y="419757"/>
                  <a:pt x="647364" y="420043"/>
                  <a:pt x="648031" y="422329"/>
                </a:cubicBezTo>
                <a:cubicBezTo>
                  <a:pt x="638506" y="425186"/>
                  <a:pt x="639078" y="448903"/>
                  <a:pt x="648888" y="450904"/>
                </a:cubicBezTo>
                <a:cubicBezTo>
                  <a:pt x="643840" y="472240"/>
                  <a:pt x="661842" y="530437"/>
                  <a:pt x="636030" y="531866"/>
                </a:cubicBezTo>
                <a:cubicBezTo>
                  <a:pt x="636030" y="533009"/>
                  <a:pt x="636030" y="534248"/>
                  <a:pt x="636030" y="534819"/>
                </a:cubicBezTo>
                <a:cubicBezTo>
                  <a:pt x="638125" y="539105"/>
                  <a:pt x="646698" y="536152"/>
                  <a:pt x="649079" y="539582"/>
                </a:cubicBezTo>
                <a:lnTo>
                  <a:pt x="649079" y="550440"/>
                </a:lnTo>
                <a:cubicBezTo>
                  <a:pt x="634315" y="553393"/>
                  <a:pt x="635458" y="554441"/>
                  <a:pt x="636030" y="568633"/>
                </a:cubicBezTo>
                <a:lnTo>
                  <a:pt x="642126" y="572824"/>
                </a:lnTo>
                <a:lnTo>
                  <a:pt x="637077" y="575681"/>
                </a:lnTo>
                <a:cubicBezTo>
                  <a:pt x="635496" y="594503"/>
                  <a:pt x="635496" y="613429"/>
                  <a:pt x="637077" y="632260"/>
                </a:cubicBezTo>
                <a:lnTo>
                  <a:pt x="642411" y="635212"/>
                </a:lnTo>
                <a:cubicBezTo>
                  <a:pt x="642411" y="642261"/>
                  <a:pt x="639744" y="651119"/>
                  <a:pt x="648793" y="653596"/>
                </a:cubicBezTo>
                <a:lnTo>
                  <a:pt x="648793" y="704935"/>
                </a:lnTo>
                <a:lnTo>
                  <a:pt x="655461" y="708936"/>
                </a:lnTo>
                <a:lnTo>
                  <a:pt x="655461" y="716175"/>
                </a:lnTo>
                <a:lnTo>
                  <a:pt x="649365" y="720080"/>
                </a:lnTo>
                <a:lnTo>
                  <a:pt x="655556" y="724081"/>
                </a:lnTo>
                <a:cubicBezTo>
                  <a:pt x="655023" y="732720"/>
                  <a:pt x="655308" y="741397"/>
                  <a:pt x="656413" y="749989"/>
                </a:cubicBezTo>
                <a:lnTo>
                  <a:pt x="661080" y="752560"/>
                </a:lnTo>
                <a:cubicBezTo>
                  <a:pt x="661080" y="757037"/>
                  <a:pt x="651555" y="753513"/>
                  <a:pt x="649269" y="756751"/>
                </a:cubicBezTo>
                <a:lnTo>
                  <a:pt x="649269" y="793518"/>
                </a:lnTo>
                <a:lnTo>
                  <a:pt x="655175" y="797233"/>
                </a:lnTo>
                <a:lnTo>
                  <a:pt x="649079" y="801138"/>
                </a:lnTo>
                <a:lnTo>
                  <a:pt x="649079" y="808377"/>
                </a:lnTo>
                <a:lnTo>
                  <a:pt x="655270" y="812187"/>
                </a:lnTo>
                <a:lnTo>
                  <a:pt x="655270" y="830475"/>
                </a:lnTo>
                <a:lnTo>
                  <a:pt x="648984" y="834666"/>
                </a:lnTo>
                <a:cubicBezTo>
                  <a:pt x="648126" y="856859"/>
                  <a:pt x="650603" y="879814"/>
                  <a:pt x="648031" y="901341"/>
                </a:cubicBezTo>
                <a:lnTo>
                  <a:pt x="643364" y="903913"/>
                </a:lnTo>
                <a:cubicBezTo>
                  <a:pt x="641745" y="924963"/>
                  <a:pt x="642030" y="1008688"/>
                  <a:pt x="643364" y="1023165"/>
                </a:cubicBezTo>
                <a:lnTo>
                  <a:pt x="654889" y="1029643"/>
                </a:lnTo>
                <a:cubicBezTo>
                  <a:pt x="652508" y="1032976"/>
                  <a:pt x="644412" y="1030405"/>
                  <a:pt x="641935" y="1033739"/>
                </a:cubicBezTo>
                <a:lnTo>
                  <a:pt x="641935" y="1084983"/>
                </a:lnTo>
                <a:lnTo>
                  <a:pt x="635649" y="1088888"/>
                </a:lnTo>
                <a:cubicBezTo>
                  <a:pt x="649269" y="1119464"/>
                  <a:pt x="640125" y="1167279"/>
                  <a:pt x="641078" y="1203188"/>
                </a:cubicBezTo>
                <a:lnTo>
                  <a:pt x="635934" y="1206046"/>
                </a:lnTo>
                <a:cubicBezTo>
                  <a:pt x="635934" y="1213856"/>
                  <a:pt x="631839" y="1225096"/>
                  <a:pt x="641650" y="1228239"/>
                </a:cubicBezTo>
                <a:lnTo>
                  <a:pt x="635649" y="1232144"/>
                </a:lnTo>
                <a:cubicBezTo>
                  <a:pt x="635172" y="1245575"/>
                  <a:pt x="635649" y="1259100"/>
                  <a:pt x="635649" y="1272531"/>
                </a:cubicBezTo>
                <a:lnTo>
                  <a:pt x="629172" y="1276436"/>
                </a:lnTo>
                <a:lnTo>
                  <a:pt x="629172" y="1283675"/>
                </a:lnTo>
                <a:cubicBezTo>
                  <a:pt x="638697" y="1288437"/>
                  <a:pt x="635934" y="1290437"/>
                  <a:pt x="629172" y="1295581"/>
                </a:cubicBezTo>
                <a:cubicBezTo>
                  <a:pt x="631553" y="1306630"/>
                  <a:pt x="623171" y="1325299"/>
                  <a:pt x="634792" y="1331109"/>
                </a:cubicBezTo>
                <a:cubicBezTo>
                  <a:pt x="636334" y="1353635"/>
                  <a:pt x="636182" y="1376239"/>
                  <a:pt x="634315" y="1398737"/>
                </a:cubicBezTo>
                <a:lnTo>
                  <a:pt x="629458" y="1401499"/>
                </a:lnTo>
                <a:lnTo>
                  <a:pt x="629458" y="1416262"/>
                </a:lnTo>
                <a:lnTo>
                  <a:pt x="635649" y="1420073"/>
                </a:lnTo>
                <a:lnTo>
                  <a:pt x="635649" y="1489890"/>
                </a:lnTo>
                <a:lnTo>
                  <a:pt x="642411" y="1493987"/>
                </a:lnTo>
                <a:lnTo>
                  <a:pt x="642411" y="1563805"/>
                </a:lnTo>
                <a:cubicBezTo>
                  <a:pt x="645555" y="1566948"/>
                  <a:pt x="656032" y="1563805"/>
                  <a:pt x="655461" y="1569805"/>
                </a:cubicBezTo>
                <a:cubicBezTo>
                  <a:pt x="656604" y="1573996"/>
                  <a:pt x="641268" y="1572377"/>
                  <a:pt x="642316" y="1575615"/>
                </a:cubicBezTo>
                <a:cubicBezTo>
                  <a:pt x="641364" y="1609811"/>
                  <a:pt x="644031" y="1644577"/>
                  <a:pt x="641364" y="1678581"/>
                </a:cubicBezTo>
                <a:lnTo>
                  <a:pt x="636220" y="1681439"/>
                </a:lnTo>
                <a:lnTo>
                  <a:pt x="642030" y="1685439"/>
                </a:lnTo>
                <a:lnTo>
                  <a:pt x="642030" y="1692678"/>
                </a:lnTo>
                <a:lnTo>
                  <a:pt x="635744" y="1696488"/>
                </a:lnTo>
                <a:lnTo>
                  <a:pt x="635744" y="1711061"/>
                </a:lnTo>
                <a:lnTo>
                  <a:pt x="642411" y="1715157"/>
                </a:lnTo>
                <a:lnTo>
                  <a:pt x="642411" y="1736874"/>
                </a:lnTo>
                <a:lnTo>
                  <a:pt x="648508" y="1740875"/>
                </a:lnTo>
                <a:lnTo>
                  <a:pt x="643554" y="1743637"/>
                </a:lnTo>
                <a:cubicBezTo>
                  <a:pt x="641935" y="1772192"/>
                  <a:pt x="641935" y="1800806"/>
                  <a:pt x="643554" y="1829362"/>
                </a:cubicBezTo>
                <a:lnTo>
                  <a:pt x="648603" y="1832219"/>
                </a:lnTo>
                <a:lnTo>
                  <a:pt x="642697" y="1836220"/>
                </a:lnTo>
                <a:lnTo>
                  <a:pt x="642697" y="1872986"/>
                </a:lnTo>
                <a:lnTo>
                  <a:pt x="648984" y="1876796"/>
                </a:lnTo>
                <a:lnTo>
                  <a:pt x="648984" y="1924421"/>
                </a:lnTo>
                <a:lnTo>
                  <a:pt x="642602" y="1928231"/>
                </a:lnTo>
                <a:lnTo>
                  <a:pt x="642602" y="1950139"/>
                </a:lnTo>
                <a:lnTo>
                  <a:pt x="648698" y="1954139"/>
                </a:lnTo>
                <a:cubicBezTo>
                  <a:pt x="636030" y="1957568"/>
                  <a:pt x="648698" y="1972618"/>
                  <a:pt x="636030" y="1975952"/>
                </a:cubicBezTo>
                <a:cubicBezTo>
                  <a:pt x="635220" y="1982324"/>
                  <a:pt x="635677" y="1988801"/>
                  <a:pt x="637363" y="1995002"/>
                </a:cubicBezTo>
                <a:lnTo>
                  <a:pt x="642221" y="1997764"/>
                </a:lnTo>
                <a:lnTo>
                  <a:pt x="642221" y="2012527"/>
                </a:lnTo>
                <a:lnTo>
                  <a:pt x="635934" y="2016337"/>
                </a:lnTo>
                <a:lnTo>
                  <a:pt x="635934" y="2019862"/>
                </a:lnTo>
                <a:lnTo>
                  <a:pt x="642316" y="2023767"/>
                </a:lnTo>
                <a:lnTo>
                  <a:pt x="642316" y="2049389"/>
                </a:lnTo>
                <a:lnTo>
                  <a:pt x="635553" y="2053675"/>
                </a:lnTo>
                <a:lnTo>
                  <a:pt x="635553" y="2086251"/>
                </a:lnTo>
                <a:lnTo>
                  <a:pt x="629172" y="2090632"/>
                </a:lnTo>
                <a:cubicBezTo>
                  <a:pt x="629172" y="2093204"/>
                  <a:pt x="629172" y="2095586"/>
                  <a:pt x="629743" y="2097586"/>
                </a:cubicBezTo>
                <a:lnTo>
                  <a:pt x="635553" y="2100824"/>
                </a:lnTo>
                <a:lnTo>
                  <a:pt x="635553" y="2108254"/>
                </a:lnTo>
                <a:lnTo>
                  <a:pt x="629553" y="2112159"/>
                </a:lnTo>
                <a:lnTo>
                  <a:pt x="629553" y="2119970"/>
                </a:lnTo>
                <a:lnTo>
                  <a:pt x="635934" y="2123780"/>
                </a:lnTo>
                <a:lnTo>
                  <a:pt x="635934" y="2153116"/>
                </a:lnTo>
                <a:lnTo>
                  <a:pt x="642126" y="2156927"/>
                </a:lnTo>
                <a:lnTo>
                  <a:pt x="635934" y="2160927"/>
                </a:lnTo>
                <a:cubicBezTo>
                  <a:pt x="638220" y="2179025"/>
                  <a:pt x="631172" y="2202361"/>
                  <a:pt x="638887" y="2217505"/>
                </a:cubicBezTo>
                <a:cubicBezTo>
                  <a:pt x="642221" y="2218172"/>
                  <a:pt x="647650" y="2216362"/>
                  <a:pt x="648412" y="2220173"/>
                </a:cubicBezTo>
                <a:lnTo>
                  <a:pt x="636601" y="2226840"/>
                </a:lnTo>
                <a:lnTo>
                  <a:pt x="636601" y="2256272"/>
                </a:lnTo>
                <a:lnTo>
                  <a:pt x="642983" y="2260177"/>
                </a:lnTo>
                <a:lnTo>
                  <a:pt x="642983" y="2263702"/>
                </a:lnTo>
                <a:lnTo>
                  <a:pt x="636411" y="2267607"/>
                </a:lnTo>
                <a:cubicBezTo>
                  <a:pt x="636411" y="2268941"/>
                  <a:pt x="636411" y="2270179"/>
                  <a:pt x="636411" y="2271227"/>
                </a:cubicBezTo>
                <a:lnTo>
                  <a:pt x="642221" y="2274941"/>
                </a:lnTo>
                <a:lnTo>
                  <a:pt x="642221" y="2293420"/>
                </a:lnTo>
                <a:cubicBezTo>
                  <a:pt x="633649" y="2298659"/>
                  <a:pt x="633649" y="2298849"/>
                  <a:pt x="642221" y="2304373"/>
                </a:cubicBezTo>
                <a:cubicBezTo>
                  <a:pt x="641650" y="2311232"/>
                  <a:pt x="644983" y="2320185"/>
                  <a:pt x="635744" y="2322662"/>
                </a:cubicBezTo>
                <a:lnTo>
                  <a:pt x="635744" y="2329996"/>
                </a:lnTo>
                <a:lnTo>
                  <a:pt x="642126" y="2333806"/>
                </a:lnTo>
                <a:lnTo>
                  <a:pt x="642126" y="2337425"/>
                </a:lnTo>
                <a:lnTo>
                  <a:pt x="635839" y="2341235"/>
                </a:lnTo>
                <a:lnTo>
                  <a:pt x="635839" y="2352189"/>
                </a:lnTo>
                <a:lnTo>
                  <a:pt x="642221" y="2356285"/>
                </a:lnTo>
                <a:cubicBezTo>
                  <a:pt x="642564" y="2360019"/>
                  <a:pt x="642278" y="2363791"/>
                  <a:pt x="641364" y="2367429"/>
                </a:cubicBezTo>
                <a:cubicBezTo>
                  <a:pt x="633267" y="2372287"/>
                  <a:pt x="633267" y="2372573"/>
                  <a:pt x="642221" y="2378002"/>
                </a:cubicBezTo>
                <a:cubicBezTo>
                  <a:pt x="642221" y="2390098"/>
                  <a:pt x="638316" y="2406577"/>
                  <a:pt x="656318" y="2401909"/>
                </a:cubicBezTo>
                <a:cubicBezTo>
                  <a:pt x="671272" y="2403719"/>
                  <a:pt x="648603" y="2407149"/>
                  <a:pt x="649079" y="2404957"/>
                </a:cubicBezTo>
                <a:lnTo>
                  <a:pt x="635839" y="2410768"/>
                </a:lnTo>
                <a:lnTo>
                  <a:pt x="635839" y="2422198"/>
                </a:lnTo>
                <a:lnTo>
                  <a:pt x="642221" y="2426293"/>
                </a:lnTo>
                <a:cubicBezTo>
                  <a:pt x="642726" y="2436180"/>
                  <a:pt x="642411" y="2446086"/>
                  <a:pt x="641268" y="2455916"/>
                </a:cubicBezTo>
                <a:lnTo>
                  <a:pt x="636696" y="2458488"/>
                </a:lnTo>
                <a:cubicBezTo>
                  <a:pt x="635115" y="2476071"/>
                  <a:pt x="635115" y="2493769"/>
                  <a:pt x="636696" y="2511352"/>
                </a:cubicBezTo>
                <a:lnTo>
                  <a:pt x="641650" y="2514114"/>
                </a:lnTo>
                <a:lnTo>
                  <a:pt x="635553" y="2518114"/>
                </a:lnTo>
                <a:lnTo>
                  <a:pt x="635553" y="2540022"/>
                </a:lnTo>
                <a:lnTo>
                  <a:pt x="641745" y="2543832"/>
                </a:lnTo>
                <a:lnTo>
                  <a:pt x="635744" y="2547642"/>
                </a:lnTo>
                <a:lnTo>
                  <a:pt x="635744" y="2558500"/>
                </a:lnTo>
                <a:lnTo>
                  <a:pt x="641554" y="2562501"/>
                </a:lnTo>
                <a:lnTo>
                  <a:pt x="635839" y="2565739"/>
                </a:lnTo>
                <a:cubicBezTo>
                  <a:pt x="634096" y="2569911"/>
                  <a:pt x="636058" y="2574712"/>
                  <a:pt x="640230" y="2576455"/>
                </a:cubicBezTo>
                <a:cubicBezTo>
                  <a:pt x="640811" y="2576703"/>
                  <a:pt x="641411" y="2576874"/>
                  <a:pt x="642030" y="2576979"/>
                </a:cubicBezTo>
                <a:cubicBezTo>
                  <a:pt x="644317" y="2591838"/>
                  <a:pt x="633839" y="2613079"/>
                  <a:pt x="654889" y="2613746"/>
                </a:cubicBezTo>
                <a:cubicBezTo>
                  <a:pt x="651270" y="2616508"/>
                  <a:pt x="645364" y="2614889"/>
                  <a:pt x="642126" y="2617651"/>
                </a:cubicBezTo>
                <a:lnTo>
                  <a:pt x="642126" y="2628509"/>
                </a:lnTo>
                <a:lnTo>
                  <a:pt x="648603" y="2632605"/>
                </a:lnTo>
                <a:cubicBezTo>
                  <a:pt x="648603" y="2633939"/>
                  <a:pt x="648126" y="2635082"/>
                  <a:pt x="648031" y="2636129"/>
                </a:cubicBezTo>
                <a:lnTo>
                  <a:pt x="642030" y="2640034"/>
                </a:lnTo>
                <a:cubicBezTo>
                  <a:pt x="642364" y="2644968"/>
                  <a:pt x="642107" y="2649921"/>
                  <a:pt x="641268" y="2654799"/>
                </a:cubicBezTo>
                <a:lnTo>
                  <a:pt x="635934" y="2657846"/>
                </a:lnTo>
                <a:lnTo>
                  <a:pt x="641745" y="2661847"/>
                </a:lnTo>
                <a:lnTo>
                  <a:pt x="641745" y="2683754"/>
                </a:lnTo>
                <a:lnTo>
                  <a:pt x="635649" y="2687469"/>
                </a:lnTo>
                <a:lnTo>
                  <a:pt x="641840" y="2691374"/>
                </a:lnTo>
                <a:lnTo>
                  <a:pt x="641840" y="2713282"/>
                </a:lnTo>
                <a:lnTo>
                  <a:pt x="635744" y="2717187"/>
                </a:lnTo>
                <a:cubicBezTo>
                  <a:pt x="645269" y="2718902"/>
                  <a:pt x="645269" y="2751858"/>
                  <a:pt x="635744" y="2753668"/>
                </a:cubicBezTo>
                <a:lnTo>
                  <a:pt x="635744" y="2760907"/>
                </a:lnTo>
                <a:cubicBezTo>
                  <a:pt x="637935" y="2762812"/>
                  <a:pt x="643174" y="2764812"/>
                  <a:pt x="641935" y="2768432"/>
                </a:cubicBezTo>
                <a:lnTo>
                  <a:pt x="635363" y="2772337"/>
                </a:lnTo>
                <a:lnTo>
                  <a:pt x="635363" y="2787006"/>
                </a:lnTo>
                <a:cubicBezTo>
                  <a:pt x="658604" y="2795102"/>
                  <a:pt x="660128" y="2795102"/>
                  <a:pt x="636601" y="2797387"/>
                </a:cubicBezTo>
                <a:cubicBezTo>
                  <a:pt x="635744" y="2807675"/>
                  <a:pt x="630315" y="2828820"/>
                  <a:pt x="641078" y="2834535"/>
                </a:cubicBezTo>
                <a:cubicBezTo>
                  <a:pt x="638506" y="2838250"/>
                  <a:pt x="632696" y="2839583"/>
                  <a:pt x="628791" y="2842346"/>
                </a:cubicBezTo>
                <a:lnTo>
                  <a:pt x="628791" y="2849680"/>
                </a:lnTo>
                <a:cubicBezTo>
                  <a:pt x="633182" y="2851785"/>
                  <a:pt x="637306" y="2854414"/>
                  <a:pt x="641078" y="2857490"/>
                </a:cubicBezTo>
                <a:cubicBezTo>
                  <a:pt x="639649" y="2858824"/>
                  <a:pt x="635934" y="2859300"/>
                  <a:pt x="636506" y="2861396"/>
                </a:cubicBezTo>
                <a:lnTo>
                  <a:pt x="641554" y="2864253"/>
                </a:lnTo>
                <a:lnTo>
                  <a:pt x="635744" y="2868063"/>
                </a:lnTo>
                <a:cubicBezTo>
                  <a:pt x="635744" y="2869111"/>
                  <a:pt x="635744" y="2870349"/>
                  <a:pt x="635744" y="2871587"/>
                </a:cubicBezTo>
                <a:lnTo>
                  <a:pt x="629172" y="2875588"/>
                </a:lnTo>
                <a:lnTo>
                  <a:pt x="629172" y="2886446"/>
                </a:lnTo>
                <a:lnTo>
                  <a:pt x="635744" y="2890447"/>
                </a:lnTo>
                <a:cubicBezTo>
                  <a:pt x="635744" y="2891781"/>
                  <a:pt x="635744" y="2892924"/>
                  <a:pt x="635744" y="2894352"/>
                </a:cubicBezTo>
                <a:cubicBezTo>
                  <a:pt x="625267" y="2897686"/>
                  <a:pt x="630696" y="2902543"/>
                  <a:pt x="636411" y="2905591"/>
                </a:cubicBezTo>
                <a:cubicBezTo>
                  <a:pt x="636411" y="2908354"/>
                  <a:pt x="635934" y="2910640"/>
                  <a:pt x="635744" y="2912545"/>
                </a:cubicBezTo>
                <a:lnTo>
                  <a:pt x="629934" y="2915783"/>
                </a:lnTo>
                <a:lnTo>
                  <a:pt x="629934" y="2923498"/>
                </a:lnTo>
                <a:lnTo>
                  <a:pt x="642602" y="2930737"/>
                </a:lnTo>
                <a:lnTo>
                  <a:pt x="635934" y="2934833"/>
                </a:lnTo>
                <a:lnTo>
                  <a:pt x="635934" y="2945596"/>
                </a:lnTo>
                <a:cubicBezTo>
                  <a:pt x="627267" y="2950930"/>
                  <a:pt x="627267" y="2951216"/>
                  <a:pt x="635172" y="2955979"/>
                </a:cubicBezTo>
                <a:cubicBezTo>
                  <a:pt x="640125" y="2966456"/>
                  <a:pt x="629267" y="2984554"/>
                  <a:pt x="642411" y="2989507"/>
                </a:cubicBezTo>
                <a:lnTo>
                  <a:pt x="636316" y="2993508"/>
                </a:lnTo>
                <a:lnTo>
                  <a:pt x="636316" y="3000651"/>
                </a:lnTo>
                <a:lnTo>
                  <a:pt x="642697" y="3004556"/>
                </a:lnTo>
                <a:lnTo>
                  <a:pt x="642697" y="3011795"/>
                </a:lnTo>
                <a:lnTo>
                  <a:pt x="636506" y="3015606"/>
                </a:lnTo>
                <a:lnTo>
                  <a:pt x="636506" y="3030369"/>
                </a:lnTo>
                <a:cubicBezTo>
                  <a:pt x="645078" y="3035703"/>
                  <a:pt x="645078" y="3035989"/>
                  <a:pt x="637077" y="3040846"/>
                </a:cubicBezTo>
                <a:cubicBezTo>
                  <a:pt x="629743" y="3076280"/>
                  <a:pt x="646602" y="3125619"/>
                  <a:pt x="630219" y="3155146"/>
                </a:cubicBezTo>
                <a:cubicBezTo>
                  <a:pt x="630219" y="3156289"/>
                  <a:pt x="630219" y="3157432"/>
                  <a:pt x="629553" y="3158861"/>
                </a:cubicBezTo>
                <a:lnTo>
                  <a:pt x="636030" y="3162862"/>
                </a:lnTo>
                <a:lnTo>
                  <a:pt x="636030" y="3324787"/>
                </a:lnTo>
                <a:lnTo>
                  <a:pt x="642697" y="3328882"/>
                </a:lnTo>
                <a:lnTo>
                  <a:pt x="642697" y="3406131"/>
                </a:lnTo>
                <a:lnTo>
                  <a:pt x="636125" y="3410131"/>
                </a:lnTo>
                <a:cubicBezTo>
                  <a:pt x="636125" y="3411465"/>
                  <a:pt x="636125" y="3412608"/>
                  <a:pt x="636696" y="3413655"/>
                </a:cubicBezTo>
                <a:lnTo>
                  <a:pt x="642792" y="3417655"/>
                </a:lnTo>
                <a:cubicBezTo>
                  <a:pt x="643174" y="3422561"/>
                  <a:pt x="642916" y="3427485"/>
                  <a:pt x="642030" y="3432324"/>
                </a:cubicBezTo>
                <a:cubicBezTo>
                  <a:pt x="623457" y="3445850"/>
                  <a:pt x="649174" y="3507286"/>
                  <a:pt x="629934" y="3520240"/>
                </a:cubicBezTo>
                <a:lnTo>
                  <a:pt x="629934" y="3534527"/>
                </a:lnTo>
                <a:cubicBezTo>
                  <a:pt x="619971" y="3542366"/>
                  <a:pt x="607245" y="3545805"/>
                  <a:pt x="594691" y="3544052"/>
                </a:cubicBezTo>
                <a:cubicBezTo>
                  <a:pt x="588214" y="3544909"/>
                  <a:pt x="591929" y="3550434"/>
                  <a:pt x="585166" y="3552434"/>
                </a:cubicBezTo>
                <a:cubicBezTo>
                  <a:pt x="592310" y="3561959"/>
                  <a:pt x="612789" y="3544052"/>
                  <a:pt x="623266" y="3556816"/>
                </a:cubicBezTo>
                <a:lnTo>
                  <a:pt x="623266" y="3560340"/>
                </a:lnTo>
                <a:lnTo>
                  <a:pt x="629838" y="3564341"/>
                </a:lnTo>
                <a:lnTo>
                  <a:pt x="629838" y="3571484"/>
                </a:lnTo>
                <a:lnTo>
                  <a:pt x="623838" y="3575389"/>
                </a:lnTo>
                <a:lnTo>
                  <a:pt x="629934" y="3579390"/>
                </a:lnTo>
                <a:cubicBezTo>
                  <a:pt x="627933" y="3591773"/>
                  <a:pt x="634315" y="3608727"/>
                  <a:pt x="626600" y="3617490"/>
                </a:cubicBezTo>
                <a:cubicBezTo>
                  <a:pt x="606217" y="3615871"/>
                  <a:pt x="607550" y="3623014"/>
                  <a:pt x="627743" y="3621205"/>
                </a:cubicBezTo>
                <a:lnTo>
                  <a:pt x="630886" y="3627015"/>
                </a:lnTo>
                <a:lnTo>
                  <a:pt x="636411" y="3630444"/>
                </a:lnTo>
                <a:lnTo>
                  <a:pt x="636411" y="3641398"/>
                </a:lnTo>
                <a:lnTo>
                  <a:pt x="630219" y="3645208"/>
                </a:lnTo>
                <a:lnTo>
                  <a:pt x="636506" y="3649113"/>
                </a:lnTo>
                <a:cubicBezTo>
                  <a:pt x="639363" y="3669783"/>
                  <a:pt x="632886" y="3670354"/>
                  <a:pt x="613932" y="3669116"/>
                </a:cubicBezTo>
                <a:cubicBezTo>
                  <a:pt x="604407" y="3673497"/>
                  <a:pt x="623457" y="3673021"/>
                  <a:pt x="626695" y="3672735"/>
                </a:cubicBezTo>
                <a:cubicBezTo>
                  <a:pt x="630791" y="3675593"/>
                  <a:pt x="630696" y="3680164"/>
                  <a:pt x="636220" y="3681689"/>
                </a:cubicBezTo>
                <a:cubicBezTo>
                  <a:pt x="636220" y="3682927"/>
                  <a:pt x="636220" y="3684070"/>
                  <a:pt x="636220" y="3685403"/>
                </a:cubicBezTo>
                <a:lnTo>
                  <a:pt x="629648" y="3689404"/>
                </a:lnTo>
                <a:lnTo>
                  <a:pt x="629648" y="3696643"/>
                </a:lnTo>
                <a:lnTo>
                  <a:pt x="635934" y="3700453"/>
                </a:lnTo>
                <a:lnTo>
                  <a:pt x="629743" y="3704358"/>
                </a:lnTo>
                <a:cubicBezTo>
                  <a:pt x="633649" y="3719503"/>
                  <a:pt x="613551" y="3708739"/>
                  <a:pt x="610693" y="3715693"/>
                </a:cubicBezTo>
                <a:cubicBezTo>
                  <a:pt x="616170" y="3719341"/>
                  <a:pt x="622514" y="3721475"/>
                  <a:pt x="629076" y="3721884"/>
                </a:cubicBezTo>
                <a:lnTo>
                  <a:pt x="629076" y="3737124"/>
                </a:lnTo>
                <a:lnTo>
                  <a:pt x="622790" y="3740934"/>
                </a:lnTo>
                <a:lnTo>
                  <a:pt x="629458" y="3744934"/>
                </a:lnTo>
                <a:lnTo>
                  <a:pt x="629458" y="3767795"/>
                </a:lnTo>
                <a:lnTo>
                  <a:pt x="635458" y="3771795"/>
                </a:lnTo>
                <a:lnTo>
                  <a:pt x="622695" y="3778939"/>
                </a:lnTo>
                <a:cubicBezTo>
                  <a:pt x="623171" y="3785797"/>
                  <a:pt x="619837" y="3794846"/>
                  <a:pt x="629076" y="3797227"/>
                </a:cubicBezTo>
                <a:lnTo>
                  <a:pt x="629076" y="3841233"/>
                </a:lnTo>
                <a:lnTo>
                  <a:pt x="635839" y="3845328"/>
                </a:lnTo>
                <a:lnTo>
                  <a:pt x="635839" y="3848852"/>
                </a:lnTo>
                <a:lnTo>
                  <a:pt x="629458" y="3852757"/>
                </a:lnTo>
                <a:lnTo>
                  <a:pt x="629458" y="3863045"/>
                </a:lnTo>
                <a:lnTo>
                  <a:pt x="635458" y="3867045"/>
                </a:lnTo>
                <a:lnTo>
                  <a:pt x="630315" y="3869902"/>
                </a:lnTo>
                <a:cubicBezTo>
                  <a:pt x="628791" y="3894868"/>
                  <a:pt x="628791" y="3919899"/>
                  <a:pt x="630315" y="3944865"/>
                </a:cubicBezTo>
                <a:lnTo>
                  <a:pt x="634982" y="3947436"/>
                </a:lnTo>
                <a:cubicBezTo>
                  <a:pt x="642030" y="3981631"/>
                  <a:pt x="624790" y="4030590"/>
                  <a:pt x="642126" y="4058307"/>
                </a:cubicBezTo>
                <a:lnTo>
                  <a:pt x="642126" y="4113647"/>
                </a:lnTo>
                <a:lnTo>
                  <a:pt x="635744" y="4117458"/>
                </a:lnTo>
                <a:lnTo>
                  <a:pt x="635744" y="4128411"/>
                </a:lnTo>
                <a:lnTo>
                  <a:pt x="642316" y="4132316"/>
                </a:lnTo>
                <a:cubicBezTo>
                  <a:pt x="642316" y="4133650"/>
                  <a:pt x="642316" y="4134888"/>
                  <a:pt x="642316" y="4135936"/>
                </a:cubicBezTo>
                <a:lnTo>
                  <a:pt x="636506" y="4139650"/>
                </a:lnTo>
                <a:lnTo>
                  <a:pt x="636506" y="4449309"/>
                </a:lnTo>
                <a:cubicBezTo>
                  <a:pt x="644031" y="4452356"/>
                  <a:pt x="641459" y="4456642"/>
                  <a:pt x="648508" y="4460072"/>
                </a:cubicBezTo>
                <a:lnTo>
                  <a:pt x="642983" y="4463786"/>
                </a:lnTo>
                <a:cubicBezTo>
                  <a:pt x="642983" y="4464739"/>
                  <a:pt x="642983" y="4465978"/>
                  <a:pt x="642983" y="4467310"/>
                </a:cubicBezTo>
                <a:close/>
                <a:moveTo>
                  <a:pt x="583356" y="3598154"/>
                </a:moveTo>
                <a:lnTo>
                  <a:pt x="591929" y="3603584"/>
                </a:lnTo>
                <a:cubicBezTo>
                  <a:pt x="602978" y="3603584"/>
                  <a:pt x="612693" y="3605298"/>
                  <a:pt x="621456" y="3598250"/>
                </a:cubicBezTo>
                <a:cubicBezTo>
                  <a:pt x="611360" y="3588439"/>
                  <a:pt x="594405" y="3593583"/>
                  <a:pt x="583356" y="3598154"/>
                </a:cubicBezTo>
                <a:close/>
                <a:moveTo>
                  <a:pt x="454007" y="3625682"/>
                </a:moveTo>
                <a:cubicBezTo>
                  <a:pt x="454769" y="3625682"/>
                  <a:pt x="455626" y="3624920"/>
                  <a:pt x="456483" y="3624539"/>
                </a:cubicBezTo>
                <a:cubicBezTo>
                  <a:pt x="458388" y="3619871"/>
                  <a:pt x="459150" y="3613299"/>
                  <a:pt x="454102" y="3611013"/>
                </a:cubicBezTo>
                <a:cubicBezTo>
                  <a:pt x="436052" y="3610032"/>
                  <a:pt x="417974" y="3612518"/>
                  <a:pt x="400858" y="3618347"/>
                </a:cubicBezTo>
                <a:cubicBezTo>
                  <a:pt x="395333" y="3617776"/>
                  <a:pt x="389427" y="3619681"/>
                  <a:pt x="385332" y="3616537"/>
                </a:cubicBezTo>
                <a:lnTo>
                  <a:pt x="385332" y="3611680"/>
                </a:lnTo>
                <a:lnTo>
                  <a:pt x="398667" y="3605870"/>
                </a:lnTo>
                <a:cubicBezTo>
                  <a:pt x="398667" y="3599678"/>
                  <a:pt x="393237" y="3599107"/>
                  <a:pt x="389142" y="3596345"/>
                </a:cubicBezTo>
                <a:cubicBezTo>
                  <a:pt x="380607" y="3601583"/>
                  <a:pt x="369863" y="3601583"/>
                  <a:pt x="361329" y="3596345"/>
                </a:cubicBezTo>
                <a:cubicBezTo>
                  <a:pt x="355804" y="3596916"/>
                  <a:pt x="349803" y="3595106"/>
                  <a:pt x="345803" y="3598250"/>
                </a:cubicBezTo>
                <a:cubicBezTo>
                  <a:pt x="344755" y="3606250"/>
                  <a:pt x="347517" y="3609775"/>
                  <a:pt x="355328" y="3604155"/>
                </a:cubicBezTo>
                <a:cubicBezTo>
                  <a:pt x="363377" y="3607812"/>
                  <a:pt x="371206" y="3611946"/>
                  <a:pt x="378759" y="3616537"/>
                </a:cubicBezTo>
                <a:lnTo>
                  <a:pt x="378759" y="3623681"/>
                </a:lnTo>
                <a:cubicBezTo>
                  <a:pt x="389523" y="3631111"/>
                  <a:pt x="400191" y="3633778"/>
                  <a:pt x="408382" y="3622348"/>
                </a:cubicBezTo>
                <a:cubicBezTo>
                  <a:pt x="423051" y="3622062"/>
                  <a:pt x="437910" y="3627872"/>
                  <a:pt x="454007" y="3625682"/>
                </a:cubicBezTo>
                <a:close/>
                <a:moveTo>
                  <a:pt x="428004" y="3739982"/>
                </a:moveTo>
                <a:cubicBezTo>
                  <a:pt x="385332" y="3739982"/>
                  <a:pt x="394857" y="3769414"/>
                  <a:pt x="431337" y="3745601"/>
                </a:cubicBezTo>
                <a:cubicBezTo>
                  <a:pt x="431147" y="3743411"/>
                  <a:pt x="432004" y="3741505"/>
                  <a:pt x="428004" y="3740077"/>
                </a:cubicBezTo>
                <a:close/>
                <a:moveTo>
                  <a:pt x="266745" y="3638350"/>
                </a:moveTo>
                <a:cubicBezTo>
                  <a:pt x="287510" y="3615871"/>
                  <a:pt x="366853" y="3642827"/>
                  <a:pt x="365043" y="3627110"/>
                </a:cubicBezTo>
                <a:cubicBezTo>
                  <a:pt x="356661" y="3620348"/>
                  <a:pt x="346470" y="3621967"/>
                  <a:pt x="336468" y="3621967"/>
                </a:cubicBezTo>
                <a:cubicBezTo>
                  <a:pt x="330658" y="3620538"/>
                  <a:pt x="335040" y="3616061"/>
                  <a:pt x="329420" y="3614537"/>
                </a:cubicBezTo>
                <a:lnTo>
                  <a:pt x="308084" y="3614537"/>
                </a:lnTo>
                <a:lnTo>
                  <a:pt x="297225" y="3622062"/>
                </a:lnTo>
                <a:cubicBezTo>
                  <a:pt x="247410" y="3624253"/>
                  <a:pt x="180258" y="3660162"/>
                  <a:pt x="279033" y="3645208"/>
                </a:cubicBezTo>
                <a:close/>
                <a:moveTo>
                  <a:pt x="234170" y="3728837"/>
                </a:moveTo>
                <a:cubicBezTo>
                  <a:pt x="235408" y="3724551"/>
                  <a:pt x="226359" y="3724551"/>
                  <a:pt x="227598" y="3728837"/>
                </a:cubicBezTo>
                <a:cubicBezTo>
                  <a:pt x="227026" y="3733314"/>
                  <a:pt x="235884" y="3732743"/>
                  <a:pt x="234170" y="3728932"/>
                </a:cubicBezTo>
                <a:close/>
                <a:moveTo>
                  <a:pt x="243695" y="3710359"/>
                </a:moveTo>
                <a:cubicBezTo>
                  <a:pt x="248267" y="3706644"/>
                  <a:pt x="248267" y="3706644"/>
                  <a:pt x="243695" y="3703025"/>
                </a:cubicBezTo>
                <a:lnTo>
                  <a:pt x="230836" y="3703025"/>
                </a:lnTo>
                <a:cubicBezTo>
                  <a:pt x="226074" y="3706644"/>
                  <a:pt x="226074" y="3706740"/>
                  <a:pt x="230836" y="3710359"/>
                </a:cubicBezTo>
                <a:close/>
                <a:moveTo>
                  <a:pt x="304941" y="3351838"/>
                </a:moveTo>
                <a:cubicBezTo>
                  <a:pt x="307122" y="3349942"/>
                  <a:pt x="309970" y="3349018"/>
                  <a:pt x="312846" y="3349266"/>
                </a:cubicBezTo>
                <a:lnTo>
                  <a:pt x="312846" y="3347361"/>
                </a:lnTo>
                <a:cubicBezTo>
                  <a:pt x="306369" y="3342789"/>
                  <a:pt x="293796" y="3337836"/>
                  <a:pt x="286748" y="3344218"/>
                </a:cubicBezTo>
                <a:cubicBezTo>
                  <a:pt x="284843" y="3355171"/>
                  <a:pt x="291225" y="3353076"/>
                  <a:pt x="304941" y="3351838"/>
                </a:cubicBezTo>
                <a:cubicBezTo>
                  <a:pt x="304255" y="3352305"/>
                  <a:pt x="303474" y="3352629"/>
                  <a:pt x="302655" y="3352790"/>
                </a:cubicBezTo>
                <a:cubicBezTo>
                  <a:pt x="306465" y="3352123"/>
                  <a:pt x="309322" y="3351362"/>
                  <a:pt x="312942" y="3351076"/>
                </a:cubicBezTo>
                <a:cubicBezTo>
                  <a:pt x="315704" y="3353076"/>
                  <a:pt x="319324" y="3354315"/>
                  <a:pt x="322467" y="3356410"/>
                </a:cubicBezTo>
                <a:lnTo>
                  <a:pt x="329229" y="3353076"/>
                </a:lnTo>
                <a:cubicBezTo>
                  <a:pt x="337802" y="3359458"/>
                  <a:pt x="348279" y="3353838"/>
                  <a:pt x="356661" y="3360505"/>
                </a:cubicBezTo>
                <a:lnTo>
                  <a:pt x="359424" y="3355267"/>
                </a:lnTo>
                <a:lnTo>
                  <a:pt x="352375" y="3350980"/>
                </a:lnTo>
                <a:lnTo>
                  <a:pt x="352375" y="3347361"/>
                </a:lnTo>
                <a:lnTo>
                  <a:pt x="342850" y="3342313"/>
                </a:lnTo>
                <a:cubicBezTo>
                  <a:pt x="334306" y="3345885"/>
                  <a:pt x="325296" y="3348228"/>
                  <a:pt x="316085" y="3349266"/>
                </a:cubicBezTo>
                <a:cubicBezTo>
                  <a:pt x="314180" y="3349266"/>
                  <a:pt x="311894" y="3348695"/>
                  <a:pt x="312846" y="3350790"/>
                </a:cubicBezTo>
                <a:cubicBezTo>
                  <a:pt x="310313" y="3351380"/>
                  <a:pt x="307732" y="3351762"/>
                  <a:pt x="305131" y="3351933"/>
                </a:cubicBezTo>
                <a:close/>
                <a:moveTo>
                  <a:pt x="330087" y="3308213"/>
                </a:moveTo>
                <a:lnTo>
                  <a:pt x="339135" y="3303165"/>
                </a:lnTo>
                <a:cubicBezTo>
                  <a:pt x="340374" y="3294783"/>
                  <a:pt x="324658" y="3297069"/>
                  <a:pt x="320085" y="3299260"/>
                </a:cubicBezTo>
                <a:lnTo>
                  <a:pt x="320085" y="3302784"/>
                </a:lnTo>
                <a:cubicBezTo>
                  <a:pt x="323067" y="3305298"/>
                  <a:pt x="326534" y="3307185"/>
                  <a:pt x="330277" y="3308309"/>
                </a:cubicBezTo>
                <a:close/>
                <a:moveTo>
                  <a:pt x="355804" y="272119"/>
                </a:moveTo>
                <a:cubicBezTo>
                  <a:pt x="357709" y="272119"/>
                  <a:pt x="359900" y="269834"/>
                  <a:pt x="355804" y="268500"/>
                </a:cubicBezTo>
                <a:cubicBezTo>
                  <a:pt x="353709" y="269452"/>
                  <a:pt x="351613" y="270881"/>
                  <a:pt x="355804" y="272119"/>
                </a:cubicBezTo>
                <a:close/>
                <a:moveTo>
                  <a:pt x="362281" y="3397272"/>
                </a:moveTo>
                <a:cubicBezTo>
                  <a:pt x="357709" y="3400987"/>
                  <a:pt x="357709" y="3400987"/>
                  <a:pt x="362281" y="3404606"/>
                </a:cubicBezTo>
                <a:cubicBezTo>
                  <a:pt x="369901" y="3402511"/>
                  <a:pt x="392666" y="3410226"/>
                  <a:pt x="390856" y="3398605"/>
                </a:cubicBezTo>
                <a:cubicBezTo>
                  <a:pt x="381522" y="3389462"/>
                  <a:pt x="372759" y="3396891"/>
                  <a:pt x="362281" y="3397272"/>
                </a:cubicBezTo>
                <a:close/>
                <a:moveTo>
                  <a:pt x="378759" y="3325358"/>
                </a:moveTo>
                <a:cubicBezTo>
                  <a:pt x="374778" y="3322691"/>
                  <a:pt x="369596" y="3322691"/>
                  <a:pt x="365615" y="3325358"/>
                </a:cubicBezTo>
                <a:cubicBezTo>
                  <a:pt x="369596" y="3328025"/>
                  <a:pt x="374778" y="3328025"/>
                  <a:pt x="378759" y="3325358"/>
                </a:cubicBezTo>
                <a:close/>
                <a:moveTo>
                  <a:pt x="457531" y="23422"/>
                </a:moveTo>
                <a:lnTo>
                  <a:pt x="457531" y="19802"/>
                </a:lnTo>
                <a:cubicBezTo>
                  <a:pt x="439815" y="10277"/>
                  <a:pt x="421622" y="18659"/>
                  <a:pt x="402096" y="17897"/>
                </a:cubicBezTo>
                <a:cubicBezTo>
                  <a:pt x="396952" y="21612"/>
                  <a:pt x="396952" y="21612"/>
                  <a:pt x="402096" y="25232"/>
                </a:cubicBezTo>
                <a:cubicBezTo>
                  <a:pt x="408858" y="26308"/>
                  <a:pt x="415783" y="25136"/>
                  <a:pt x="421812" y="21897"/>
                </a:cubicBezTo>
                <a:cubicBezTo>
                  <a:pt x="433223" y="26317"/>
                  <a:pt x="445777" y="26851"/>
                  <a:pt x="457531" y="23422"/>
                </a:cubicBezTo>
                <a:close/>
                <a:moveTo>
                  <a:pt x="429909" y="3446326"/>
                </a:moveTo>
                <a:cubicBezTo>
                  <a:pt x="414954" y="3440516"/>
                  <a:pt x="418002" y="3453660"/>
                  <a:pt x="429909" y="3447564"/>
                </a:cubicBezTo>
                <a:cubicBezTo>
                  <a:pt x="429909" y="3447183"/>
                  <a:pt x="430385" y="3446612"/>
                  <a:pt x="429909" y="3446326"/>
                </a:cubicBezTo>
                <a:close/>
                <a:moveTo>
                  <a:pt x="398952" y="3544624"/>
                </a:moveTo>
                <a:lnTo>
                  <a:pt x="418002" y="3535766"/>
                </a:lnTo>
                <a:cubicBezTo>
                  <a:pt x="420574" y="3522240"/>
                  <a:pt x="402286" y="3524812"/>
                  <a:pt x="394476" y="3529860"/>
                </a:cubicBezTo>
                <a:cubicBezTo>
                  <a:pt x="387046" y="3531193"/>
                  <a:pt x="381712" y="3524621"/>
                  <a:pt x="374759" y="3526526"/>
                </a:cubicBezTo>
                <a:cubicBezTo>
                  <a:pt x="356376" y="3533480"/>
                  <a:pt x="333230" y="3528431"/>
                  <a:pt x="319419" y="3543766"/>
                </a:cubicBezTo>
                <a:cubicBezTo>
                  <a:pt x="310751" y="3553291"/>
                  <a:pt x="290844" y="3547577"/>
                  <a:pt x="279699" y="3557578"/>
                </a:cubicBezTo>
                <a:cubicBezTo>
                  <a:pt x="280176" y="3559292"/>
                  <a:pt x="278080" y="3561673"/>
                  <a:pt x="282081" y="3562436"/>
                </a:cubicBezTo>
                <a:cubicBezTo>
                  <a:pt x="320181" y="3554816"/>
                  <a:pt x="357328" y="3540528"/>
                  <a:pt x="398571" y="3544624"/>
                </a:cubicBezTo>
                <a:lnTo>
                  <a:pt x="398000" y="3544624"/>
                </a:lnTo>
                <a:cubicBezTo>
                  <a:pt x="400381" y="3544433"/>
                  <a:pt x="401334" y="3544529"/>
                  <a:pt x="399048" y="3544624"/>
                </a:cubicBezTo>
                <a:close/>
                <a:moveTo>
                  <a:pt x="290177" y="3459946"/>
                </a:moveTo>
                <a:cubicBezTo>
                  <a:pt x="271127" y="3474234"/>
                  <a:pt x="365329" y="3462995"/>
                  <a:pt x="371901" y="3460804"/>
                </a:cubicBezTo>
                <a:cubicBezTo>
                  <a:pt x="352947" y="3447278"/>
                  <a:pt x="316085" y="3465757"/>
                  <a:pt x="290272" y="3459946"/>
                </a:cubicBezTo>
                <a:close/>
                <a:moveTo>
                  <a:pt x="314085" y="3414417"/>
                </a:moveTo>
                <a:cubicBezTo>
                  <a:pt x="314666" y="3414979"/>
                  <a:pt x="315389" y="3415370"/>
                  <a:pt x="316180" y="3415560"/>
                </a:cubicBezTo>
                <a:cubicBezTo>
                  <a:pt x="323800" y="3413084"/>
                  <a:pt x="312084" y="3410512"/>
                  <a:pt x="314180" y="3414417"/>
                </a:cubicBezTo>
                <a:close/>
                <a:moveTo>
                  <a:pt x="342660" y="3448802"/>
                </a:moveTo>
                <a:cubicBezTo>
                  <a:pt x="351518" y="3448802"/>
                  <a:pt x="374568" y="3450993"/>
                  <a:pt x="356566" y="3441468"/>
                </a:cubicBezTo>
                <a:lnTo>
                  <a:pt x="342469" y="3441468"/>
                </a:lnTo>
                <a:cubicBezTo>
                  <a:pt x="337992" y="3445183"/>
                  <a:pt x="337992" y="3445183"/>
                  <a:pt x="342755" y="3448802"/>
                </a:cubicBezTo>
                <a:close/>
                <a:moveTo>
                  <a:pt x="329134" y="3504143"/>
                </a:moveTo>
                <a:cubicBezTo>
                  <a:pt x="323533" y="3503819"/>
                  <a:pt x="318028" y="3505619"/>
                  <a:pt x="313704" y="3509191"/>
                </a:cubicBezTo>
                <a:cubicBezTo>
                  <a:pt x="317609" y="3513382"/>
                  <a:pt x="324181" y="3510906"/>
                  <a:pt x="329420" y="3511477"/>
                </a:cubicBezTo>
                <a:cubicBezTo>
                  <a:pt x="334087" y="3507667"/>
                  <a:pt x="334087" y="3507667"/>
                  <a:pt x="329229" y="3504143"/>
                </a:cubicBezTo>
                <a:close/>
                <a:moveTo>
                  <a:pt x="292653" y="3483092"/>
                </a:moveTo>
                <a:cubicBezTo>
                  <a:pt x="293320" y="3493951"/>
                  <a:pt x="318085" y="3489664"/>
                  <a:pt x="326277" y="3487474"/>
                </a:cubicBezTo>
                <a:cubicBezTo>
                  <a:pt x="324372" y="3476615"/>
                  <a:pt x="303607" y="3483187"/>
                  <a:pt x="292749" y="3483092"/>
                </a:cubicBezTo>
                <a:close/>
                <a:moveTo>
                  <a:pt x="373330" y="3480806"/>
                </a:moveTo>
                <a:cubicBezTo>
                  <a:pt x="376721" y="3482616"/>
                  <a:pt x="380798" y="3482616"/>
                  <a:pt x="384189" y="3480806"/>
                </a:cubicBezTo>
                <a:cubicBezTo>
                  <a:pt x="384760" y="3476996"/>
                  <a:pt x="371616" y="3477282"/>
                  <a:pt x="373425" y="3480806"/>
                </a:cubicBezTo>
                <a:close/>
                <a:moveTo>
                  <a:pt x="395333" y="3279258"/>
                </a:moveTo>
                <a:cubicBezTo>
                  <a:pt x="390380" y="3282877"/>
                  <a:pt x="390380" y="3282877"/>
                  <a:pt x="395333" y="3286687"/>
                </a:cubicBezTo>
                <a:lnTo>
                  <a:pt x="408192" y="3286687"/>
                </a:lnTo>
                <a:cubicBezTo>
                  <a:pt x="413145" y="3283162"/>
                  <a:pt x="413145" y="3283067"/>
                  <a:pt x="408192" y="3279258"/>
                </a:cubicBezTo>
                <a:close/>
                <a:moveTo>
                  <a:pt x="285891" y="3391748"/>
                </a:moveTo>
                <a:lnTo>
                  <a:pt x="288653" y="3397082"/>
                </a:lnTo>
                <a:lnTo>
                  <a:pt x="304083" y="3397082"/>
                </a:lnTo>
                <a:cubicBezTo>
                  <a:pt x="309598" y="3393167"/>
                  <a:pt x="316514" y="3391748"/>
                  <a:pt x="323133" y="3393176"/>
                </a:cubicBezTo>
                <a:cubicBezTo>
                  <a:pt x="323133" y="3393176"/>
                  <a:pt x="323895" y="3393176"/>
                  <a:pt x="322371" y="3392129"/>
                </a:cubicBezTo>
                <a:lnTo>
                  <a:pt x="325038" y="3392129"/>
                </a:lnTo>
                <a:cubicBezTo>
                  <a:pt x="324467" y="3390414"/>
                  <a:pt x="317895" y="3388224"/>
                  <a:pt x="319133" y="3391176"/>
                </a:cubicBezTo>
                <a:lnTo>
                  <a:pt x="314275" y="3389938"/>
                </a:lnTo>
                <a:cubicBezTo>
                  <a:pt x="329991" y="3387842"/>
                  <a:pt x="302845" y="3384889"/>
                  <a:pt x="298083" y="3386318"/>
                </a:cubicBezTo>
                <a:lnTo>
                  <a:pt x="298559" y="3386318"/>
                </a:lnTo>
                <a:cubicBezTo>
                  <a:pt x="297321" y="3386318"/>
                  <a:pt x="296273" y="3386318"/>
                  <a:pt x="298083" y="3386318"/>
                </a:cubicBezTo>
                <a:close/>
                <a:moveTo>
                  <a:pt x="283224" y="3515001"/>
                </a:moveTo>
                <a:cubicBezTo>
                  <a:pt x="280366" y="3517287"/>
                  <a:pt x="275889" y="3518621"/>
                  <a:pt x="273699" y="3521287"/>
                </a:cubicBezTo>
                <a:cubicBezTo>
                  <a:pt x="276366" y="3532337"/>
                  <a:pt x="292082" y="3530812"/>
                  <a:pt x="299416" y="3524716"/>
                </a:cubicBezTo>
                <a:cubicBezTo>
                  <a:pt x="294301" y="3521078"/>
                  <a:pt x="288920" y="3517830"/>
                  <a:pt x="283319" y="3515001"/>
                </a:cubicBezTo>
                <a:close/>
                <a:moveTo>
                  <a:pt x="271317" y="3571198"/>
                </a:moveTo>
                <a:cubicBezTo>
                  <a:pt x="262459" y="3571198"/>
                  <a:pt x="255316" y="3563579"/>
                  <a:pt x="246933" y="3568722"/>
                </a:cubicBezTo>
                <a:cubicBezTo>
                  <a:pt x="236837" y="3573580"/>
                  <a:pt x="229503" y="3564150"/>
                  <a:pt x="218358" y="3566912"/>
                </a:cubicBezTo>
                <a:cubicBezTo>
                  <a:pt x="213691" y="3571198"/>
                  <a:pt x="186545" y="3571580"/>
                  <a:pt x="198546" y="3581486"/>
                </a:cubicBezTo>
                <a:cubicBezTo>
                  <a:pt x="222835" y="3584534"/>
                  <a:pt x="247791" y="3570532"/>
                  <a:pt x="270746" y="3581486"/>
                </a:cubicBezTo>
                <a:lnTo>
                  <a:pt x="280271" y="3576056"/>
                </a:lnTo>
                <a:cubicBezTo>
                  <a:pt x="277461" y="3574189"/>
                  <a:pt x="274499" y="3572561"/>
                  <a:pt x="271413" y="3571198"/>
                </a:cubicBezTo>
                <a:close/>
                <a:moveTo>
                  <a:pt x="449816" y="4474740"/>
                </a:moveTo>
                <a:cubicBezTo>
                  <a:pt x="456007" y="4477693"/>
                  <a:pt x="476581" y="4492076"/>
                  <a:pt x="477153" y="4478836"/>
                </a:cubicBezTo>
                <a:cubicBezTo>
                  <a:pt x="469247" y="4475121"/>
                  <a:pt x="463246" y="4468359"/>
                  <a:pt x="453626" y="4469311"/>
                </a:cubicBezTo>
                <a:close/>
                <a:moveTo>
                  <a:pt x="483439" y="130387"/>
                </a:moveTo>
                <a:cubicBezTo>
                  <a:pt x="480448" y="128063"/>
                  <a:pt x="477010" y="126377"/>
                  <a:pt x="473343" y="125434"/>
                </a:cubicBezTo>
                <a:lnTo>
                  <a:pt x="463818" y="130197"/>
                </a:lnTo>
                <a:lnTo>
                  <a:pt x="463818" y="137531"/>
                </a:lnTo>
                <a:cubicBezTo>
                  <a:pt x="467771" y="140151"/>
                  <a:pt x="472914" y="140151"/>
                  <a:pt x="476867" y="137531"/>
                </a:cubicBezTo>
                <a:lnTo>
                  <a:pt x="476867" y="134007"/>
                </a:lnTo>
                <a:close/>
                <a:moveTo>
                  <a:pt x="182640" y="3770747"/>
                </a:moveTo>
                <a:cubicBezTo>
                  <a:pt x="183592" y="3775034"/>
                  <a:pt x="196641" y="3773605"/>
                  <a:pt x="200166" y="3771795"/>
                </a:cubicBezTo>
                <a:cubicBezTo>
                  <a:pt x="199308" y="3767795"/>
                  <a:pt x="186259" y="3768937"/>
                  <a:pt x="182735" y="3770747"/>
                </a:cubicBezTo>
                <a:close/>
                <a:moveTo>
                  <a:pt x="166161" y="3817325"/>
                </a:moveTo>
                <a:cubicBezTo>
                  <a:pt x="184164" y="3816086"/>
                  <a:pt x="203690" y="3819230"/>
                  <a:pt x="220835" y="3815515"/>
                </a:cubicBezTo>
                <a:lnTo>
                  <a:pt x="220835" y="3811609"/>
                </a:lnTo>
                <a:lnTo>
                  <a:pt x="211310" y="3806657"/>
                </a:lnTo>
                <a:lnTo>
                  <a:pt x="204833" y="3809800"/>
                </a:lnTo>
                <a:cubicBezTo>
                  <a:pt x="191317" y="3803532"/>
                  <a:pt x="175601" y="3804170"/>
                  <a:pt x="162637" y="3811515"/>
                </a:cubicBezTo>
                <a:cubicBezTo>
                  <a:pt x="161580" y="3813391"/>
                  <a:pt x="162246" y="3815772"/>
                  <a:pt x="164132" y="3816829"/>
                </a:cubicBezTo>
                <a:cubicBezTo>
                  <a:pt x="164780" y="3817191"/>
                  <a:pt x="165514" y="3817362"/>
                  <a:pt x="166257" y="3817325"/>
                </a:cubicBezTo>
                <a:close/>
                <a:moveTo>
                  <a:pt x="227598" y="3836375"/>
                </a:moveTo>
                <a:cubicBezTo>
                  <a:pt x="225978" y="3827707"/>
                  <a:pt x="211405" y="3833327"/>
                  <a:pt x="204737" y="3831802"/>
                </a:cubicBezTo>
                <a:cubicBezTo>
                  <a:pt x="196165" y="3835803"/>
                  <a:pt x="206262" y="3840566"/>
                  <a:pt x="210072" y="3842852"/>
                </a:cubicBezTo>
                <a:lnTo>
                  <a:pt x="224264" y="3842852"/>
                </a:lnTo>
                <a:cubicBezTo>
                  <a:pt x="227979" y="3839994"/>
                  <a:pt x="227693" y="3839994"/>
                  <a:pt x="227693" y="3836660"/>
                </a:cubicBezTo>
                <a:close/>
                <a:moveTo>
                  <a:pt x="319895" y="3774367"/>
                </a:moveTo>
                <a:cubicBezTo>
                  <a:pt x="315199" y="3771004"/>
                  <a:pt x="309579" y="3769176"/>
                  <a:pt x="303798" y="3769128"/>
                </a:cubicBezTo>
                <a:cubicBezTo>
                  <a:pt x="274366" y="3783701"/>
                  <a:pt x="242171" y="3776462"/>
                  <a:pt x="210738" y="3776653"/>
                </a:cubicBezTo>
                <a:cubicBezTo>
                  <a:pt x="199204" y="3784606"/>
                  <a:pt x="185888" y="3789607"/>
                  <a:pt x="171972" y="3791226"/>
                </a:cubicBezTo>
                <a:cubicBezTo>
                  <a:pt x="166924" y="3795036"/>
                  <a:pt x="166924" y="3795036"/>
                  <a:pt x="171972" y="3798560"/>
                </a:cubicBezTo>
                <a:cubicBezTo>
                  <a:pt x="178744" y="3799646"/>
                  <a:pt x="185678" y="3798436"/>
                  <a:pt x="191688" y="3795131"/>
                </a:cubicBezTo>
                <a:cubicBezTo>
                  <a:pt x="201213" y="3799894"/>
                  <a:pt x="201213" y="3799989"/>
                  <a:pt x="210167" y="3795131"/>
                </a:cubicBezTo>
                <a:cubicBezTo>
                  <a:pt x="226264" y="3793226"/>
                  <a:pt x="243504" y="3798465"/>
                  <a:pt x="256935" y="3787416"/>
                </a:cubicBezTo>
                <a:cubicBezTo>
                  <a:pt x="265698" y="3791607"/>
                  <a:pt x="295035" y="3796941"/>
                  <a:pt x="293320" y="3782368"/>
                </a:cubicBezTo>
                <a:cubicBezTo>
                  <a:pt x="300369" y="3774367"/>
                  <a:pt x="312561" y="3779129"/>
                  <a:pt x="319990" y="3774652"/>
                </a:cubicBezTo>
                <a:close/>
                <a:moveTo>
                  <a:pt x="345231" y="3717217"/>
                </a:moveTo>
                <a:cubicBezTo>
                  <a:pt x="330563" y="3721884"/>
                  <a:pt x="319228" y="3705596"/>
                  <a:pt x="306274" y="3711692"/>
                </a:cubicBezTo>
                <a:cubicBezTo>
                  <a:pt x="300750" y="3717502"/>
                  <a:pt x="248076" y="3714740"/>
                  <a:pt x="263888" y="3728266"/>
                </a:cubicBezTo>
                <a:cubicBezTo>
                  <a:pt x="271127" y="3726170"/>
                  <a:pt x="300083" y="3730266"/>
                  <a:pt x="279509" y="3735600"/>
                </a:cubicBezTo>
                <a:cubicBezTo>
                  <a:pt x="258982" y="3738905"/>
                  <a:pt x="238170" y="3740086"/>
                  <a:pt x="217406" y="3739124"/>
                </a:cubicBezTo>
                <a:cubicBezTo>
                  <a:pt x="204833" y="3730647"/>
                  <a:pt x="198356" y="3740172"/>
                  <a:pt x="187402" y="3745220"/>
                </a:cubicBezTo>
                <a:lnTo>
                  <a:pt x="190450" y="3750268"/>
                </a:lnTo>
                <a:cubicBezTo>
                  <a:pt x="234170" y="3743887"/>
                  <a:pt x="278461" y="3754745"/>
                  <a:pt x="319514" y="3740743"/>
                </a:cubicBezTo>
                <a:lnTo>
                  <a:pt x="319514" y="3737029"/>
                </a:lnTo>
                <a:cubicBezTo>
                  <a:pt x="312084" y="3733123"/>
                  <a:pt x="301702" y="3737029"/>
                  <a:pt x="294844" y="3730552"/>
                </a:cubicBezTo>
                <a:cubicBezTo>
                  <a:pt x="294368" y="3724551"/>
                  <a:pt x="311989" y="3730552"/>
                  <a:pt x="316371" y="3724170"/>
                </a:cubicBezTo>
                <a:cubicBezTo>
                  <a:pt x="323229" y="3725980"/>
                  <a:pt x="369996" y="3726170"/>
                  <a:pt x="345327" y="3717884"/>
                </a:cubicBezTo>
                <a:close/>
                <a:moveTo>
                  <a:pt x="369330" y="3676545"/>
                </a:moveTo>
                <a:cubicBezTo>
                  <a:pt x="379712" y="3673974"/>
                  <a:pt x="400858" y="3682546"/>
                  <a:pt x="404953" y="3671687"/>
                </a:cubicBezTo>
                <a:cubicBezTo>
                  <a:pt x="393495" y="3665077"/>
                  <a:pt x="380998" y="3660476"/>
                  <a:pt x="367996" y="3658066"/>
                </a:cubicBezTo>
                <a:lnTo>
                  <a:pt x="356757" y="3666068"/>
                </a:lnTo>
                <a:cubicBezTo>
                  <a:pt x="347708" y="3659686"/>
                  <a:pt x="338754" y="3662543"/>
                  <a:pt x="329134" y="3661972"/>
                </a:cubicBezTo>
                <a:cubicBezTo>
                  <a:pt x="318018" y="3667506"/>
                  <a:pt x="305608" y="3669935"/>
                  <a:pt x="293225" y="3669020"/>
                </a:cubicBezTo>
                <a:lnTo>
                  <a:pt x="293225" y="3663782"/>
                </a:lnTo>
                <a:cubicBezTo>
                  <a:pt x="286272" y="3661019"/>
                  <a:pt x="286272" y="3661019"/>
                  <a:pt x="280176" y="3663782"/>
                </a:cubicBezTo>
                <a:lnTo>
                  <a:pt x="280176" y="3674640"/>
                </a:lnTo>
                <a:cubicBezTo>
                  <a:pt x="284176" y="3677402"/>
                  <a:pt x="289701" y="3679117"/>
                  <a:pt x="291987" y="3682070"/>
                </a:cubicBezTo>
                <a:lnTo>
                  <a:pt x="283795" y="3687499"/>
                </a:lnTo>
                <a:cubicBezTo>
                  <a:pt x="272746" y="3685308"/>
                  <a:pt x="276080" y="3693118"/>
                  <a:pt x="267126" y="3697024"/>
                </a:cubicBezTo>
                <a:lnTo>
                  <a:pt x="273508" y="3700929"/>
                </a:lnTo>
                <a:cubicBezTo>
                  <a:pt x="276080" y="3714550"/>
                  <a:pt x="295892" y="3700929"/>
                  <a:pt x="305322" y="3702739"/>
                </a:cubicBezTo>
                <a:cubicBezTo>
                  <a:pt x="316371" y="3703405"/>
                  <a:pt x="312180" y="3695976"/>
                  <a:pt x="312942" y="3689785"/>
                </a:cubicBezTo>
                <a:cubicBezTo>
                  <a:pt x="310084" y="3687880"/>
                  <a:pt x="304750" y="3686546"/>
                  <a:pt x="309608" y="3684355"/>
                </a:cubicBezTo>
                <a:cubicBezTo>
                  <a:pt x="329801" y="3685146"/>
                  <a:pt x="349984" y="3682736"/>
                  <a:pt x="369425" y="3677212"/>
                </a:cubicBezTo>
                <a:close/>
                <a:moveTo>
                  <a:pt x="449721" y="4588088"/>
                </a:moveTo>
                <a:cubicBezTo>
                  <a:pt x="431471" y="4580278"/>
                  <a:pt x="411468" y="4577610"/>
                  <a:pt x="391809" y="4580182"/>
                </a:cubicBezTo>
                <a:lnTo>
                  <a:pt x="391809" y="4588660"/>
                </a:lnTo>
                <a:cubicBezTo>
                  <a:pt x="399429" y="4591612"/>
                  <a:pt x="399524" y="4591612"/>
                  <a:pt x="407906" y="4587040"/>
                </a:cubicBezTo>
                <a:cubicBezTo>
                  <a:pt x="420384" y="4585230"/>
                  <a:pt x="439434" y="4597422"/>
                  <a:pt x="449816" y="4588754"/>
                </a:cubicBezTo>
                <a:close/>
                <a:moveTo>
                  <a:pt x="495726" y="4562275"/>
                </a:moveTo>
                <a:cubicBezTo>
                  <a:pt x="481439" y="4561323"/>
                  <a:pt x="455531" y="4556179"/>
                  <a:pt x="445530" y="4567228"/>
                </a:cubicBezTo>
                <a:cubicBezTo>
                  <a:pt x="459912" y="4568847"/>
                  <a:pt x="485820" y="4573991"/>
                  <a:pt x="495822" y="4562941"/>
                </a:cubicBezTo>
                <a:close/>
                <a:moveTo>
                  <a:pt x="496679" y="39424"/>
                </a:moveTo>
                <a:cubicBezTo>
                  <a:pt x="487916" y="40281"/>
                  <a:pt x="452769" y="35423"/>
                  <a:pt x="472771" y="46758"/>
                </a:cubicBezTo>
                <a:lnTo>
                  <a:pt x="500299" y="46758"/>
                </a:lnTo>
                <a:cubicBezTo>
                  <a:pt x="506109" y="44948"/>
                  <a:pt x="504394" y="39519"/>
                  <a:pt x="496584" y="40091"/>
                </a:cubicBezTo>
                <a:close/>
                <a:moveTo>
                  <a:pt x="532874" y="4472645"/>
                </a:moveTo>
                <a:lnTo>
                  <a:pt x="526492" y="4472645"/>
                </a:lnTo>
                <a:cubicBezTo>
                  <a:pt x="521825" y="4476360"/>
                  <a:pt x="521825" y="4476360"/>
                  <a:pt x="526492" y="4479979"/>
                </a:cubicBezTo>
                <a:lnTo>
                  <a:pt x="532969" y="4479979"/>
                </a:lnTo>
                <a:cubicBezTo>
                  <a:pt x="537732" y="4476930"/>
                  <a:pt x="537732" y="4476930"/>
                  <a:pt x="532969" y="4473311"/>
                </a:cubicBezTo>
                <a:close/>
                <a:moveTo>
                  <a:pt x="549447" y="131530"/>
                </a:moveTo>
                <a:cubicBezTo>
                  <a:pt x="550686" y="127244"/>
                  <a:pt x="541637" y="127339"/>
                  <a:pt x="542875" y="131530"/>
                </a:cubicBezTo>
                <a:cubicBezTo>
                  <a:pt x="542399" y="136674"/>
                  <a:pt x="551257" y="136007"/>
                  <a:pt x="549543" y="132197"/>
                </a:cubicBezTo>
                <a:close/>
                <a:moveTo>
                  <a:pt x="588881" y="3785321"/>
                </a:moveTo>
                <a:cubicBezTo>
                  <a:pt x="580404" y="3782368"/>
                  <a:pt x="571164" y="3782368"/>
                  <a:pt x="562687" y="3785321"/>
                </a:cubicBezTo>
                <a:cubicBezTo>
                  <a:pt x="563259" y="3796941"/>
                  <a:pt x="582975" y="3790750"/>
                  <a:pt x="588976" y="3785987"/>
                </a:cubicBezTo>
                <a:close/>
                <a:moveTo>
                  <a:pt x="569164" y="3673021"/>
                </a:moveTo>
                <a:cubicBezTo>
                  <a:pt x="569164" y="3680260"/>
                  <a:pt x="578689" y="3673021"/>
                  <a:pt x="582213" y="3671021"/>
                </a:cubicBezTo>
                <a:cubicBezTo>
                  <a:pt x="578241" y="3668449"/>
                  <a:pt x="573136" y="3668449"/>
                  <a:pt x="569164" y="3671021"/>
                </a:cubicBezTo>
                <a:cubicBezTo>
                  <a:pt x="569402" y="3671888"/>
                  <a:pt x="569440" y="3672802"/>
                  <a:pt x="569259" y="3673687"/>
                </a:cubicBezTo>
                <a:close/>
                <a:moveTo>
                  <a:pt x="588881" y="3744840"/>
                </a:moveTo>
                <a:cubicBezTo>
                  <a:pt x="584899" y="3742172"/>
                  <a:pt x="579718" y="3742172"/>
                  <a:pt x="575736" y="3744840"/>
                </a:cubicBezTo>
                <a:cubicBezTo>
                  <a:pt x="579632" y="3747649"/>
                  <a:pt x="584814" y="3747916"/>
                  <a:pt x="588976" y="3745506"/>
                </a:cubicBezTo>
                <a:close/>
                <a:moveTo>
                  <a:pt x="608693" y="3641588"/>
                </a:moveTo>
                <a:cubicBezTo>
                  <a:pt x="599168" y="3635778"/>
                  <a:pt x="546114" y="3646160"/>
                  <a:pt x="559639" y="3658162"/>
                </a:cubicBezTo>
                <a:cubicBezTo>
                  <a:pt x="577832" y="3660448"/>
                  <a:pt x="593739" y="3649780"/>
                  <a:pt x="608788" y="3642255"/>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451" name="Google Shape;451;p22"/>
          <p:cNvSpPr/>
          <p:nvPr/>
        </p:nvSpPr>
        <p:spPr>
          <a:xfrm flipH="1" rot="5400000">
            <a:off x="1526418" y="4511069"/>
            <a:ext cx="494300" cy="3546843"/>
          </a:xfrm>
          <a:custGeom>
            <a:rect b="b" l="l" r="r" t="t"/>
            <a:pathLst>
              <a:path extrusionOk="0" h="4606289" w="670237">
                <a:moveTo>
                  <a:pt x="638371" y="4605709"/>
                </a:moveTo>
                <a:lnTo>
                  <a:pt x="40486" y="4605709"/>
                </a:lnTo>
                <a:lnTo>
                  <a:pt x="40486" y="4600280"/>
                </a:lnTo>
                <a:lnTo>
                  <a:pt x="46678" y="4596374"/>
                </a:lnTo>
                <a:lnTo>
                  <a:pt x="40867" y="4592564"/>
                </a:lnTo>
                <a:cubicBezTo>
                  <a:pt x="48297" y="4590564"/>
                  <a:pt x="46582" y="4584659"/>
                  <a:pt x="47344" y="4579610"/>
                </a:cubicBezTo>
                <a:cubicBezTo>
                  <a:pt x="41153" y="4573609"/>
                  <a:pt x="36200" y="4572180"/>
                  <a:pt x="46868" y="4566942"/>
                </a:cubicBezTo>
                <a:lnTo>
                  <a:pt x="46868" y="4534080"/>
                </a:lnTo>
                <a:lnTo>
                  <a:pt x="53631" y="4530081"/>
                </a:lnTo>
                <a:lnTo>
                  <a:pt x="53631" y="4526461"/>
                </a:lnTo>
                <a:lnTo>
                  <a:pt x="46868" y="4522365"/>
                </a:lnTo>
                <a:lnTo>
                  <a:pt x="46868" y="4515412"/>
                </a:lnTo>
                <a:lnTo>
                  <a:pt x="40867" y="4511602"/>
                </a:lnTo>
                <a:lnTo>
                  <a:pt x="40867" y="4504076"/>
                </a:lnTo>
                <a:lnTo>
                  <a:pt x="46582" y="4500934"/>
                </a:lnTo>
                <a:cubicBezTo>
                  <a:pt x="48011" y="4493504"/>
                  <a:pt x="46582" y="4485599"/>
                  <a:pt x="47630" y="4478169"/>
                </a:cubicBezTo>
                <a:lnTo>
                  <a:pt x="53250" y="4475026"/>
                </a:lnTo>
                <a:lnTo>
                  <a:pt x="53250" y="4463881"/>
                </a:lnTo>
                <a:lnTo>
                  <a:pt x="47249" y="4460071"/>
                </a:lnTo>
                <a:lnTo>
                  <a:pt x="47249" y="4430734"/>
                </a:lnTo>
                <a:lnTo>
                  <a:pt x="53726" y="4426829"/>
                </a:lnTo>
                <a:lnTo>
                  <a:pt x="53726" y="4415970"/>
                </a:lnTo>
                <a:lnTo>
                  <a:pt x="59917" y="4412066"/>
                </a:lnTo>
                <a:lnTo>
                  <a:pt x="59917" y="4405017"/>
                </a:lnTo>
                <a:cubicBezTo>
                  <a:pt x="52774" y="4401778"/>
                  <a:pt x="54679" y="4397683"/>
                  <a:pt x="48202" y="4394254"/>
                </a:cubicBezTo>
                <a:cubicBezTo>
                  <a:pt x="43915" y="4390730"/>
                  <a:pt x="50297" y="4388253"/>
                  <a:pt x="53631" y="4386443"/>
                </a:cubicBezTo>
                <a:cubicBezTo>
                  <a:pt x="53631" y="4378538"/>
                  <a:pt x="51059" y="4372918"/>
                  <a:pt x="63156" y="4373203"/>
                </a:cubicBezTo>
                <a:lnTo>
                  <a:pt x="73443" y="4368060"/>
                </a:lnTo>
                <a:cubicBezTo>
                  <a:pt x="66013" y="4363964"/>
                  <a:pt x="53250" y="4368631"/>
                  <a:pt x="48011" y="4360059"/>
                </a:cubicBezTo>
                <a:lnTo>
                  <a:pt x="52678" y="4357487"/>
                </a:lnTo>
                <a:cubicBezTo>
                  <a:pt x="46392" y="4352153"/>
                  <a:pt x="44106" y="4350343"/>
                  <a:pt x="53536" y="4345771"/>
                </a:cubicBezTo>
                <a:lnTo>
                  <a:pt x="53536" y="4320435"/>
                </a:lnTo>
                <a:cubicBezTo>
                  <a:pt x="59441" y="4317291"/>
                  <a:pt x="68109" y="4317673"/>
                  <a:pt x="73348" y="4312529"/>
                </a:cubicBezTo>
                <a:cubicBezTo>
                  <a:pt x="74014" y="4303004"/>
                  <a:pt x="58870" y="4311006"/>
                  <a:pt x="59155" y="4301099"/>
                </a:cubicBezTo>
                <a:lnTo>
                  <a:pt x="40105" y="4290622"/>
                </a:lnTo>
                <a:cubicBezTo>
                  <a:pt x="44582" y="4288050"/>
                  <a:pt x="49059" y="4285478"/>
                  <a:pt x="52774" y="4283192"/>
                </a:cubicBezTo>
                <a:lnTo>
                  <a:pt x="52774" y="4268333"/>
                </a:lnTo>
                <a:cubicBezTo>
                  <a:pt x="44201" y="4263095"/>
                  <a:pt x="44201" y="4262809"/>
                  <a:pt x="52774" y="4257665"/>
                </a:cubicBezTo>
                <a:lnTo>
                  <a:pt x="52774" y="4250141"/>
                </a:lnTo>
                <a:lnTo>
                  <a:pt x="46963" y="4246426"/>
                </a:lnTo>
                <a:lnTo>
                  <a:pt x="59346" y="4238901"/>
                </a:lnTo>
                <a:lnTo>
                  <a:pt x="52774" y="4234710"/>
                </a:lnTo>
                <a:lnTo>
                  <a:pt x="52774" y="4227756"/>
                </a:lnTo>
                <a:cubicBezTo>
                  <a:pt x="44201" y="4222518"/>
                  <a:pt x="44201" y="4222327"/>
                  <a:pt x="52774" y="4217088"/>
                </a:cubicBezTo>
                <a:lnTo>
                  <a:pt x="52774" y="4099550"/>
                </a:lnTo>
                <a:lnTo>
                  <a:pt x="59346" y="4095359"/>
                </a:lnTo>
                <a:lnTo>
                  <a:pt x="53250" y="4091549"/>
                </a:lnTo>
                <a:lnTo>
                  <a:pt x="59727" y="4087739"/>
                </a:lnTo>
                <a:cubicBezTo>
                  <a:pt x="59727" y="4086405"/>
                  <a:pt x="59727" y="4085167"/>
                  <a:pt x="59727" y="4084024"/>
                </a:cubicBezTo>
                <a:cubicBezTo>
                  <a:pt x="48964" y="4080595"/>
                  <a:pt x="54964" y="4066784"/>
                  <a:pt x="53536" y="4058402"/>
                </a:cubicBezTo>
                <a:cubicBezTo>
                  <a:pt x="66490" y="4052782"/>
                  <a:pt x="57631" y="4034113"/>
                  <a:pt x="60013" y="4022493"/>
                </a:cubicBezTo>
                <a:cubicBezTo>
                  <a:pt x="43793" y="4017254"/>
                  <a:pt x="26301" y="4017635"/>
                  <a:pt x="10292" y="4023445"/>
                </a:cubicBezTo>
                <a:cubicBezTo>
                  <a:pt x="-23141" y="4015159"/>
                  <a:pt x="41058" y="4015254"/>
                  <a:pt x="48392" y="4016016"/>
                </a:cubicBezTo>
                <a:lnTo>
                  <a:pt x="48392" y="4016016"/>
                </a:lnTo>
                <a:cubicBezTo>
                  <a:pt x="49345" y="4016016"/>
                  <a:pt x="49916" y="4016016"/>
                  <a:pt x="48392" y="4016016"/>
                </a:cubicBezTo>
                <a:lnTo>
                  <a:pt x="59727" y="4010872"/>
                </a:lnTo>
                <a:lnTo>
                  <a:pt x="59727" y="3981059"/>
                </a:lnTo>
                <a:lnTo>
                  <a:pt x="53726" y="3977154"/>
                </a:lnTo>
                <a:cubicBezTo>
                  <a:pt x="58393" y="3973439"/>
                  <a:pt x="66680" y="3972963"/>
                  <a:pt x="66490" y="3966676"/>
                </a:cubicBezTo>
                <a:lnTo>
                  <a:pt x="60013" y="3962580"/>
                </a:lnTo>
                <a:lnTo>
                  <a:pt x="60013" y="3793226"/>
                </a:lnTo>
                <a:lnTo>
                  <a:pt x="66394" y="3789321"/>
                </a:lnTo>
                <a:lnTo>
                  <a:pt x="66394" y="3785796"/>
                </a:lnTo>
                <a:lnTo>
                  <a:pt x="60203" y="3781987"/>
                </a:lnTo>
                <a:lnTo>
                  <a:pt x="60203" y="3745030"/>
                </a:lnTo>
                <a:cubicBezTo>
                  <a:pt x="68776" y="3739791"/>
                  <a:pt x="68871" y="3739505"/>
                  <a:pt x="60965" y="3734742"/>
                </a:cubicBezTo>
                <a:cubicBezTo>
                  <a:pt x="59060" y="3731123"/>
                  <a:pt x="60298" y="3727503"/>
                  <a:pt x="59917" y="3723598"/>
                </a:cubicBezTo>
                <a:lnTo>
                  <a:pt x="66204" y="3719312"/>
                </a:lnTo>
                <a:lnTo>
                  <a:pt x="66204" y="3693690"/>
                </a:lnTo>
                <a:lnTo>
                  <a:pt x="60013" y="3689880"/>
                </a:lnTo>
                <a:lnTo>
                  <a:pt x="60013" y="3679021"/>
                </a:lnTo>
                <a:lnTo>
                  <a:pt x="66394" y="3675116"/>
                </a:lnTo>
                <a:lnTo>
                  <a:pt x="66394" y="3642064"/>
                </a:lnTo>
                <a:lnTo>
                  <a:pt x="60013" y="3638159"/>
                </a:lnTo>
                <a:cubicBezTo>
                  <a:pt x="59251" y="3635206"/>
                  <a:pt x="60870" y="3633111"/>
                  <a:pt x="64870" y="3632063"/>
                </a:cubicBezTo>
                <a:cubicBezTo>
                  <a:pt x="66957" y="3629520"/>
                  <a:pt x="67224" y="3625939"/>
                  <a:pt x="65537" y="3623110"/>
                </a:cubicBezTo>
                <a:cubicBezTo>
                  <a:pt x="50488" y="3590915"/>
                  <a:pt x="64585" y="3540814"/>
                  <a:pt x="59917" y="3502428"/>
                </a:cubicBezTo>
                <a:lnTo>
                  <a:pt x="66204" y="3498237"/>
                </a:lnTo>
                <a:lnTo>
                  <a:pt x="66204" y="3435753"/>
                </a:lnTo>
                <a:lnTo>
                  <a:pt x="60013" y="3431848"/>
                </a:lnTo>
                <a:lnTo>
                  <a:pt x="60013" y="3424609"/>
                </a:lnTo>
                <a:lnTo>
                  <a:pt x="66394" y="3420704"/>
                </a:lnTo>
                <a:lnTo>
                  <a:pt x="66394" y="3417179"/>
                </a:lnTo>
                <a:lnTo>
                  <a:pt x="60203" y="3413369"/>
                </a:lnTo>
                <a:lnTo>
                  <a:pt x="60203" y="3391271"/>
                </a:lnTo>
                <a:cubicBezTo>
                  <a:pt x="68871" y="3386032"/>
                  <a:pt x="68871" y="3385746"/>
                  <a:pt x="60870" y="3380889"/>
                </a:cubicBezTo>
                <a:cubicBezTo>
                  <a:pt x="58298" y="3355838"/>
                  <a:pt x="60870" y="3329263"/>
                  <a:pt x="59917" y="3303355"/>
                </a:cubicBezTo>
                <a:lnTo>
                  <a:pt x="66013" y="3299355"/>
                </a:lnTo>
                <a:lnTo>
                  <a:pt x="60013" y="3295545"/>
                </a:lnTo>
                <a:lnTo>
                  <a:pt x="60013" y="3188769"/>
                </a:lnTo>
                <a:lnTo>
                  <a:pt x="66394" y="3184960"/>
                </a:lnTo>
                <a:lnTo>
                  <a:pt x="66394" y="3129810"/>
                </a:lnTo>
                <a:lnTo>
                  <a:pt x="59917" y="3125809"/>
                </a:lnTo>
                <a:cubicBezTo>
                  <a:pt x="59698" y="3123666"/>
                  <a:pt x="60839" y="3121609"/>
                  <a:pt x="62775" y="3120666"/>
                </a:cubicBezTo>
                <a:cubicBezTo>
                  <a:pt x="75919" y="3113808"/>
                  <a:pt x="48106" y="3111141"/>
                  <a:pt x="66204" y="3104092"/>
                </a:cubicBezTo>
                <a:lnTo>
                  <a:pt x="66204" y="3096663"/>
                </a:lnTo>
                <a:lnTo>
                  <a:pt x="60013" y="3092853"/>
                </a:lnTo>
                <a:lnTo>
                  <a:pt x="60013" y="3078184"/>
                </a:lnTo>
                <a:lnTo>
                  <a:pt x="66585" y="3074184"/>
                </a:lnTo>
                <a:lnTo>
                  <a:pt x="66585" y="3045037"/>
                </a:lnTo>
                <a:lnTo>
                  <a:pt x="73062" y="3040941"/>
                </a:lnTo>
                <a:cubicBezTo>
                  <a:pt x="73062" y="3034655"/>
                  <a:pt x="65061" y="3034179"/>
                  <a:pt x="60298" y="3030464"/>
                </a:cubicBezTo>
                <a:lnTo>
                  <a:pt x="66299" y="3026559"/>
                </a:lnTo>
                <a:lnTo>
                  <a:pt x="66299" y="3019320"/>
                </a:lnTo>
                <a:lnTo>
                  <a:pt x="59917" y="3015510"/>
                </a:lnTo>
                <a:lnTo>
                  <a:pt x="59917" y="2989792"/>
                </a:lnTo>
                <a:lnTo>
                  <a:pt x="66299" y="2985982"/>
                </a:lnTo>
                <a:lnTo>
                  <a:pt x="66299" y="2978743"/>
                </a:lnTo>
                <a:lnTo>
                  <a:pt x="60298" y="2974743"/>
                </a:lnTo>
                <a:cubicBezTo>
                  <a:pt x="73824" y="2970933"/>
                  <a:pt x="59155" y="2953121"/>
                  <a:pt x="72681" y="2949406"/>
                </a:cubicBezTo>
                <a:lnTo>
                  <a:pt x="72681" y="2901781"/>
                </a:lnTo>
                <a:lnTo>
                  <a:pt x="66871" y="2898066"/>
                </a:lnTo>
                <a:cubicBezTo>
                  <a:pt x="66871" y="2897019"/>
                  <a:pt x="66871" y="2895780"/>
                  <a:pt x="66871" y="2894542"/>
                </a:cubicBezTo>
                <a:lnTo>
                  <a:pt x="73443" y="2890542"/>
                </a:lnTo>
                <a:lnTo>
                  <a:pt x="73443" y="2857490"/>
                </a:lnTo>
                <a:lnTo>
                  <a:pt x="67061" y="2853680"/>
                </a:lnTo>
                <a:lnTo>
                  <a:pt x="67061" y="2846251"/>
                </a:lnTo>
                <a:cubicBezTo>
                  <a:pt x="78015" y="2843012"/>
                  <a:pt x="72014" y="2829010"/>
                  <a:pt x="73443" y="2820914"/>
                </a:cubicBezTo>
                <a:cubicBezTo>
                  <a:pt x="56203" y="2815866"/>
                  <a:pt x="59727" y="2817961"/>
                  <a:pt x="73443" y="2809675"/>
                </a:cubicBezTo>
                <a:lnTo>
                  <a:pt x="73443" y="2802245"/>
                </a:lnTo>
                <a:lnTo>
                  <a:pt x="67061" y="2798340"/>
                </a:lnTo>
                <a:lnTo>
                  <a:pt x="67061" y="2783766"/>
                </a:lnTo>
                <a:lnTo>
                  <a:pt x="60489" y="2779861"/>
                </a:lnTo>
                <a:cubicBezTo>
                  <a:pt x="60489" y="2778528"/>
                  <a:pt x="60489" y="2777289"/>
                  <a:pt x="60489" y="2776146"/>
                </a:cubicBezTo>
                <a:lnTo>
                  <a:pt x="65156" y="2773480"/>
                </a:lnTo>
                <a:cubicBezTo>
                  <a:pt x="68109" y="2767764"/>
                  <a:pt x="66013" y="2760144"/>
                  <a:pt x="66585" y="2754430"/>
                </a:cubicBezTo>
                <a:cubicBezTo>
                  <a:pt x="78491" y="2750239"/>
                  <a:pt x="71347" y="2735380"/>
                  <a:pt x="73157" y="2725855"/>
                </a:cubicBezTo>
                <a:cubicBezTo>
                  <a:pt x="66585" y="2720806"/>
                  <a:pt x="62870" y="2718806"/>
                  <a:pt x="73157" y="2713853"/>
                </a:cubicBezTo>
                <a:lnTo>
                  <a:pt x="73157" y="2699470"/>
                </a:lnTo>
                <a:lnTo>
                  <a:pt x="79729" y="2695470"/>
                </a:lnTo>
                <a:lnTo>
                  <a:pt x="79729" y="2691184"/>
                </a:lnTo>
                <a:lnTo>
                  <a:pt x="72967" y="2687088"/>
                </a:lnTo>
                <a:lnTo>
                  <a:pt x="72967" y="2628319"/>
                </a:lnTo>
                <a:lnTo>
                  <a:pt x="67633" y="2625366"/>
                </a:lnTo>
                <a:cubicBezTo>
                  <a:pt x="64489" y="2616889"/>
                  <a:pt x="68680" y="2607268"/>
                  <a:pt x="65823" y="2598505"/>
                </a:cubicBezTo>
                <a:cubicBezTo>
                  <a:pt x="50488" y="2562787"/>
                  <a:pt x="64870" y="2508875"/>
                  <a:pt x="60108" y="2466775"/>
                </a:cubicBezTo>
                <a:lnTo>
                  <a:pt x="54012" y="2462774"/>
                </a:lnTo>
                <a:lnTo>
                  <a:pt x="60013" y="2458869"/>
                </a:lnTo>
                <a:lnTo>
                  <a:pt x="60013" y="2455440"/>
                </a:lnTo>
                <a:lnTo>
                  <a:pt x="53440" y="2451439"/>
                </a:lnTo>
                <a:lnTo>
                  <a:pt x="53440" y="2407434"/>
                </a:lnTo>
                <a:lnTo>
                  <a:pt x="47059" y="2403528"/>
                </a:lnTo>
                <a:cubicBezTo>
                  <a:pt x="46297" y="2400576"/>
                  <a:pt x="47916" y="2398480"/>
                  <a:pt x="51821" y="2397528"/>
                </a:cubicBezTo>
                <a:cubicBezTo>
                  <a:pt x="56012" y="2343616"/>
                  <a:pt x="53440" y="2284752"/>
                  <a:pt x="52678" y="2229983"/>
                </a:cubicBezTo>
                <a:lnTo>
                  <a:pt x="47440" y="2227030"/>
                </a:lnTo>
                <a:lnTo>
                  <a:pt x="53250" y="2223125"/>
                </a:lnTo>
                <a:lnTo>
                  <a:pt x="53250" y="2212552"/>
                </a:lnTo>
                <a:lnTo>
                  <a:pt x="59822" y="2208457"/>
                </a:lnTo>
                <a:lnTo>
                  <a:pt x="53440" y="2204456"/>
                </a:lnTo>
                <a:lnTo>
                  <a:pt x="53440" y="2182644"/>
                </a:lnTo>
                <a:lnTo>
                  <a:pt x="46678" y="2178453"/>
                </a:lnTo>
                <a:lnTo>
                  <a:pt x="46678" y="2119684"/>
                </a:lnTo>
                <a:cubicBezTo>
                  <a:pt x="44392" y="2116350"/>
                  <a:pt x="34771" y="2119684"/>
                  <a:pt x="34771" y="2115397"/>
                </a:cubicBezTo>
                <a:lnTo>
                  <a:pt x="46678" y="2108730"/>
                </a:lnTo>
                <a:lnTo>
                  <a:pt x="46678" y="2057104"/>
                </a:lnTo>
                <a:lnTo>
                  <a:pt x="40486" y="2053294"/>
                </a:lnTo>
                <a:lnTo>
                  <a:pt x="40486" y="2035006"/>
                </a:lnTo>
                <a:lnTo>
                  <a:pt x="46868" y="2031101"/>
                </a:lnTo>
                <a:lnTo>
                  <a:pt x="46868" y="1991096"/>
                </a:lnTo>
                <a:lnTo>
                  <a:pt x="40772" y="1987191"/>
                </a:lnTo>
                <a:lnTo>
                  <a:pt x="45725" y="1984428"/>
                </a:lnTo>
                <a:cubicBezTo>
                  <a:pt x="47353" y="1959435"/>
                  <a:pt x="47353" y="1934365"/>
                  <a:pt x="45725" y="1909371"/>
                </a:cubicBezTo>
                <a:lnTo>
                  <a:pt x="41058" y="1906800"/>
                </a:lnTo>
                <a:cubicBezTo>
                  <a:pt x="38677" y="1889083"/>
                  <a:pt x="41058" y="1869938"/>
                  <a:pt x="40201" y="1851460"/>
                </a:cubicBezTo>
                <a:lnTo>
                  <a:pt x="46392" y="1847363"/>
                </a:lnTo>
                <a:lnTo>
                  <a:pt x="40296" y="1843554"/>
                </a:lnTo>
                <a:lnTo>
                  <a:pt x="40296" y="1840030"/>
                </a:lnTo>
                <a:cubicBezTo>
                  <a:pt x="42391" y="1838696"/>
                  <a:pt x="44582" y="1837362"/>
                  <a:pt x="46678" y="1836219"/>
                </a:cubicBezTo>
                <a:lnTo>
                  <a:pt x="46678" y="1825266"/>
                </a:lnTo>
                <a:lnTo>
                  <a:pt x="40391" y="1821265"/>
                </a:lnTo>
                <a:cubicBezTo>
                  <a:pt x="39439" y="1818217"/>
                  <a:pt x="41534" y="1816312"/>
                  <a:pt x="45249" y="1815264"/>
                </a:cubicBezTo>
                <a:cubicBezTo>
                  <a:pt x="49440" y="1794119"/>
                  <a:pt x="45249" y="1769544"/>
                  <a:pt x="46773" y="1747828"/>
                </a:cubicBezTo>
                <a:lnTo>
                  <a:pt x="52964" y="1744398"/>
                </a:lnTo>
                <a:lnTo>
                  <a:pt x="46963" y="1740398"/>
                </a:lnTo>
                <a:lnTo>
                  <a:pt x="46963" y="1729158"/>
                </a:lnTo>
                <a:lnTo>
                  <a:pt x="53345" y="1725253"/>
                </a:lnTo>
                <a:lnTo>
                  <a:pt x="53345" y="1711061"/>
                </a:lnTo>
                <a:lnTo>
                  <a:pt x="46582" y="1707060"/>
                </a:lnTo>
                <a:lnTo>
                  <a:pt x="46582" y="1696297"/>
                </a:lnTo>
                <a:lnTo>
                  <a:pt x="40582" y="1692297"/>
                </a:lnTo>
                <a:lnTo>
                  <a:pt x="45630" y="1689535"/>
                </a:lnTo>
                <a:cubicBezTo>
                  <a:pt x="46297" y="1687439"/>
                  <a:pt x="42487" y="1686963"/>
                  <a:pt x="40582" y="1685153"/>
                </a:cubicBezTo>
                <a:lnTo>
                  <a:pt x="40582" y="1670579"/>
                </a:lnTo>
                <a:lnTo>
                  <a:pt x="46582" y="1666674"/>
                </a:lnTo>
                <a:lnTo>
                  <a:pt x="46582" y="1641052"/>
                </a:lnTo>
                <a:lnTo>
                  <a:pt x="40201" y="1637242"/>
                </a:lnTo>
                <a:lnTo>
                  <a:pt x="40201" y="1630003"/>
                </a:lnTo>
                <a:lnTo>
                  <a:pt x="46963" y="1625907"/>
                </a:lnTo>
                <a:lnTo>
                  <a:pt x="46963" y="1578282"/>
                </a:lnTo>
                <a:cubicBezTo>
                  <a:pt x="56488" y="1575711"/>
                  <a:pt x="51726" y="1566567"/>
                  <a:pt x="54107" y="1559232"/>
                </a:cubicBezTo>
                <a:cubicBezTo>
                  <a:pt x="62299" y="1554280"/>
                  <a:pt x="62299" y="1554089"/>
                  <a:pt x="54107" y="1548850"/>
                </a:cubicBezTo>
                <a:lnTo>
                  <a:pt x="54107" y="1478746"/>
                </a:lnTo>
                <a:lnTo>
                  <a:pt x="60108" y="1474936"/>
                </a:lnTo>
                <a:lnTo>
                  <a:pt x="60108" y="1423596"/>
                </a:lnTo>
                <a:lnTo>
                  <a:pt x="66871" y="1419596"/>
                </a:lnTo>
                <a:lnTo>
                  <a:pt x="66871" y="1416072"/>
                </a:lnTo>
                <a:lnTo>
                  <a:pt x="60489" y="1412166"/>
                </a:lnTo>
                <a:lnTo>
                  <a:pt x="60489" y="1401117"/>
                </a:lnTo>
                <a:lnTo>
                  <a:pt x="65347" y="1398355"/>
                </a:lnTo>
                <a:cubicBezTo>
                  <a:pt x="67424" y="1377114"/>
                  <a:pt x="67647" y="1355721"/>
                  <a:pt x="66013" y="1334442"/>
                </a:cubicBezTo>
                <a:lnTo>
                  <a:pt x="61441" y="1331870"/>
                </a:lnTo>
                <a:cubicBezTo>
                  <a:pt x="59822" y="1314154"/>
                  <a:pt x="59917" y="1235573"/>
                  <a:pt x="61441" y="1219952"/>
                </a:cubicBezTo>
                <a:lnTo>
                  <a:pt x="66394" y="1217190"/>
                </a:lnTo>
                <a:lnTo>
                  <a:pt x="66394" y="1183948"/>
                </a:lnTo>
                <a:lnTo>
                  <a:pt x="60489" y="1180137"/>
                </a:lnTo>
                <a:lnTo>
                  <a:pt x="66775" y="1176328"/>
                </a:lnTo>
                <a:lnTo>
                  <a:pt x="66775" y="1168612"/>
                </a:lnTo>
                <a:cubicBezTo>
                  <a:pt x="64108" y="1167660"/>
                  <a:pt x="49916" y="1166993"/>
                  <a:pt x="56488" y="1163850"/>
                </a:cubicBezTo>
                <a:cubicBezTo>
                  <a:pt x="63632" y="1164421"/>
                  <a:pt x="69538" y="1161563"/>
                  <a:pt x="66013" y="1154325"/>
                </a:cubicBezTo>
                <a:lnTo>
                  <a:pt x="61060" y="1151562"/>
                </a:lnTo>
                <a:cubicBezTo>
                  <a:pt x="60192" y="1146724"/>
                  <a:pt x="59904" y="1141800"/>
                  <a:pt x="60203" y="1136894"/>
                </a:cubicBezTo>
                <a:lnTo>
                  <a:pt x="66299" y="1132798"/>
                </a:lnTo>
                <a:lnTo>
                  <a:pt x="60203" y="1129083"/>
                </a:lnTo>
                <a:lnTo>
                  <a:pt x="60203" y="1103557"/>
                </a:lnTo>
                <a:lnTo>
                  <a:pt x="66585" y="1099651"/>
                </a:lnTo>
                <a:lnTo>
                  <a:pt x="66585" y="1077648"/>
                </a:lnTo>
                <a:lnTo>
                  <a:pt x="60203" y="1073743"/>
                </a:lnTo>
                <a:cubicBezTo>
                  <a:pt x="59441" y="1070790"/>
                  <a:pt x="61060" y="1068695"/>
                  <a:pt x="65156" y="1067647"/>
                </a:cubicBezTo>
                <a:cubicBezTo>
                  <a:pt x="68966" y="1056884"/>
                  <a:pt x="65156" y="1044406"/>
                  <a:pt x="67156" y="1033071"/>
                </a:cubicBezTo>
                <a:cubicBezTo>
                  <a:pt x="75634" y="1028023"/>
                  <a:pt x="75634" y="1027737"/>
                  <a:pt x="67156" y="1022689"/>
                </a:cubicBezTo>
                <a:lnTo>
                  <a:pt x="66585" y="1019165"/>
                </a:lnTo>
                <a:cubicBezTo>
                  <a:pt x="68580" y="1017527"/>
                  <a:pt x="70752" y="1016126"/>
                  <a:pt x="73062" y="1014974"/>
                </a:cubicBezTo>
                <a:lnTo>
                  <a:pt x="73062" y="996781"/>
                </a:lnTo>
                <a:lnTo>
                  <a:pt x="79634" y="992781"/>
                </a:lnTo>
                <a:lnTo>
                  <a:pt x="79634" y="989066"/>
                </a:lnTo>
                <a:cubicBezTo>
                  <a:pt x="73824" y="985351"/>
                  <a:pt x="62584" y="982684"/>
                  <a:pt x="67537" y="973921"/>
                </a:cubicBezTo>
                <a:lnTo>
                  <a:pt x="79253" y="967158"/>
                </a:lnTo>
                <a:cubicBezTo>
                  <a:pt x="80777" y="938012"/>
                  <a:pt x="79253" y="908199"/>
                  <a:pt x="79825" y="878671"/>
                </a:cubicBezTo>
                <a:lnTo>
                  <a:pt x="86111" y="874766"/>
                </a:lnTo>
                <a:lnTo>
                  <a:pt x="79920" y="870956"/>
                </a:lnTo>
                <a:lnTo>
                  <a:pt x="79920" y="867432"/>
                </a:lnTo>
                <a:cubicBezTo>
                  <a:pt x="82301" y="865908"/>
                  <a:pt x="84397" y="864574"/>
                  <a:pt x="86111" y="863622"/>
                </a:cubicBezTo>
                <a:lnTo>
                  <a:pt x="86111" y="856097"/>
                </a:lnTo>
                <a:lnTo>
                  <a:pt x="80682" y="853144"/>
                </a:lnTo>
                <a:cubicBezTo>
                  <a:pt x="80682" y="850477"/>
                  <a:pt x="79634" y="847524"/>
                  <a:pt x="79063" y="844857"/>
                </a:cubicBezTo>
                <a:lnTo>
                  <a:pt x="73824" y="841904"/>
                </a:lnTo>
                <a:cubicBezTo>
                  <a:pt x="72300" y="835999"/>
                  <a:pt x="73824" y="829903"/>
                  <a:pt x="72967" y="823712"/>
                </a:cubicBezTo>
                <a:lnTo>
                  <a:pt x="79539" y="819426"/>
                </a:lnTo>
                <a:lnTo>
                  <a:pt x="79539" y="808472"/>
                </a:lnTo>
                <a:lnTo>
                  <a:pt x="73252" y="804662"/>
                </a:lnTo>
                <a:lnTo>
                  <a:pt x="73252" y="738558"/>
                </a:lnTo>
                <a:lnTo>
                  <a:pt x="79825" y="734653"/>
                </a:lnTo>
                <a:cubicBezTo>
                  <a:pt x="79825" y="733320"/>
                  <a:pt x="79825" y="732177"/>
                  <a:pt x="79825" y="731034"/>
                </a:cubicBezTo>
                <a:cubicBezTo>
                  <a:pt x="77539" y="729700"/>
                  <a:pt x="75443" y="728271"/>
                  <a:pt x="73919" y="727319"/>
                </a:cubicBezTo>
                <a:lnTo>
                  <a:pt x="73919" y="716175"/>
                </a:lnTo>
                <a:lnTo>
                  <a:pt x="79158" y="713222"/>
                </a:lnTo>
                <a:cubicBezTo>
                  <a:pt x="82111" y="706935"/>
                  <a:pt x="78205" y="700172"/>
                  <a:pt x="81063" y="694172"/>
                </a:cubicBezTo>
                <a:lnTo>
                  <a:pt x="85825" y="691505"/>
                </a:lnTo>
                <a:cubicBezTo>
                  <a:pt x="84778" y="688838"/>
                  <a:pt x="77539" y="687600"/>
                  <a:pt x="80206" y="683980"/>
                </a:cubicBezTo>
                <a:lnTo>
                  <a:pt x="73538" y="679885"/>
                </a:lnTo>
                <a:lnTo>
                  <a:pt x="73538" y="676360"/>
                </a:lnTo>
                <a:lnTo>
                  <a:pt x="79920" y="672550"/>
                </a:lnTo>
                <a:lnTo>
                  <a:pt x="79920" y="624925"/>
                </a:lnTo>
                <a:lnTo>
                  <a:pt x="73919" y="621020"/>
                </a:lnTo>
                <a:cubicBezTo>
                  <a:pt x="87730" y="611495"/>
                  <a:pt x="76872" y="584729"/>
                  <a:pt x="80110" y="570061"/>
                </a:cubicBezTo>
                <a:cubicBezTo>
                  <a:pt x="76681" y="567013"/>
                  <a:pt x="73062" y="568061"/>
                  <a:pt x="69252" y="567585"/>
                </a:cubicBezTo>
                <a:lnTo>
                  <a:pt x="66394" y="563013"/>
                </a:lnTo>
                <a:lnTo>
                  <a:pt x="73348" y="558536"/>
                </a:lnTo>
                <a:lnTo>
                  <a:pt x="73348" y="551487"/>
                </a:lnTo>
                <a:lnTo>
                  <a:pt x="80110" y="547487"/>
                </a:lnTo>
                <a:lnTo>
                  <a:pt x="80110" y="529199"/>
                </a:lnTo>
                <a:lnTo>
                  <a:pt x="73348" y="525103"/>
                </a:lnTo>
                <a:lnTo>
                  <a:pt x="73348" y="503195"/>
                </a:lnTo>
                <a:lnTo>
                  <a:pt x="67918" y="500147"/>
                </a:lnTo>
                <a:cubicBezTo>
                  <a:pt x="65347" y="492718"/>
                  <a:pt x="67918" y="484812"/>
                  <a:pt x="66394" y="477192"/>
                </a:cubicBezTo>
                <a:lnTo>
                  <a:pt x="61537" y="474430"/>
                </a:lnTo>
                <a:cubicBezTo>
                  <a:pt x="61060" y="472335"/>
                  <a:pt x="64680" y="471858"/>
                  <a:pt x="66585" y="470144"/>
                </a:cubicBezTo>
                <a:lnTo>
                  <a:pt x="66585" y="459190"/>
                </a:lnTo>
                <a:lnTo>
                  <a:pt x="60584" y="455380"/>
                </a:lnTo>
                <a:lnTo>
                  <a:pt x="60584" y="448141"/>
                </a:lnTo>
                <a:lnTo>
                  <a:pt x="66966" y="444236"/>
                </a:lnTo>
                <a:lnTo>
                  <a:pt x="66966" y="414899"/>
                </a:lnTo>
                <a:lnTo>
                  <a:pt x="60584" y="411089"/>
                </a:lnTo>
                <a:lnTo>
                  <a:pt x="60584" y="374227"/>
                </a:lnTo>
                <a:cubicBezTo>
                  <a:pt x="78586" y="366703"/>
                  <a:pt x="51059" y="364702"/>
                  <a:pt x="64013" y="357558"/>
                </a:cubicBezTo>
                <a:cubicBezTo>
                  <a:pt x="66109" y="355939"/>
                  <a:pt x="66109" y="355939"/>
                  <a:pt x="66966" y="352510"/>
                </a:cubicBezTo>
                <a:lnTo>
                  <a:pt x="60489" y="348510"/>
                </a:lnTo>
                <a:lnTo>
                  <a:pt x="60489" y="341270"/>
                </a:lnTo>
                <a:lnTo>
                  <a:pt x="66871" y="337365"/>
                </a:lnTo>
                <a:lnTo>
                  <a:pt x="66871" y="328983"/>
                </a:lnTo>
                <a:lnTo>
                  <a:pt x="61346" y="325555"/>
                </a:lnTo>
                <a:lnTo>
                  <a:pt x="58203" y="319744"/>
                </a:lnTo>
                <a:cubicBezTo>
                  <a:pt x="16388" y="319172"/>
                  <a:pt x="65061" y="314505"/>
                  <a:pt x="73443" y="306885"/>
                </a:cubicBezTo>
                <a:lnTo>
                  <a:pt x="73443" y="303361"/>
                </a:lnTo>
                <a:lnTo>
                  <a:pt x="80015" y="299361"/>
                </a:lnTo>
                <a:lnTo>
                  <a:pt x="80015" y="291646"/>
                </a:lnTo>
                <a:cubicBezTo>
                  <a:pt x="69252" y="290217"/>
                  <a:pt x="57250" y="287645"/>
                  <a:pt x="60394" y="274215"/>
                </a:cubicBezTo>
                <a:lnTo>
                  <a:pt x="66299" y="270119"/>
                </a:lnTo>
                <a:cubicBezTo>
                  <a:pt x="64775" y="269071"/>
                  <a:pt x="62870" y="267833"/>
                  <a:pt x="60679" y="266213"/>
                </a:cubicBezTo>
                <a:lnTo>
                  <a:pt x="60679" y="259356"/>
                </a:lnTo>
                <a:lnTo>
                  <a:pt x="54012" y="255260"/>
                </a:lnTo>
                <a:lnTo>
                  <a:pt x="60489" y="251260"/>
                </a:lnTo>
                <a:lnTo>
                  <a:pt x="60489" y="247830"/>
                </a:lnTo>
                <a:cubicBezTo>
                  <a:pt x="64988" y="244192"/>
                  <a:pt x="70612" y="242239"/>
                  <a:pt x="76396" y="242306"/>
                </a:cubicBezTo>
                <a:cubicBezTo>
                  <a:pt x="81634" y="238877"/>
                  <a:pt x="81634" y="238877"/>
                  <a:pt x="76396" y="234972"/>
                </a:cubicBezTo>
                <a:lnTo>
                  <a:pt x="63442" y="234972"/>
                </a:lnTo>
                <a:cubicBezTo>
                  <a:pt x="56584" y="229066"/>
                  <a:pt x="61537" y="216398"/>
                  <a:pt x="60298" y="208016"/>
                </a:cubicBezTo>
                <a:cubicBezTo>
                  <a:pt x="62013" y="203920"/>
                  <a:pt x="69823" y="207064"/>
                  <a:pt x="73062" y="203729"/>
                </a:cubicBezTo>
                <a:lnTo>
                  <a:pt x="73062" y="196396"/>
                </a:lnTo>
                <a:cubicBezTo>
                  <a:pt x="71252" y="195253"/>
                  <a:pt x="69157" y="193919"/>
                  <a:pt x="66775" y="192585"/>
                </a:cubicBezTo>
                <a:lnTo>
                  <a:pt x="66775" y="181632"/>
                </a:lnTo>
                <a:lnTo>
                  <a:pt x="60013" y="177631"/>
                </a:lnTo>
                <a:lnTo>
                  <a:pt x="60013" y="170583"/>
                </a:lnTo>
                <a:lnTo>
                  <a:pt x="54012" y="166678"/>
                </a:lnTo>
                <a:lnTo>
                  <a:pt x="54012" y="155628"/>
                </a:lnTo>
                <a:cubicBezTo>
                  <a:pt x="63537" y="153247"/>
                  <a:pt x="63537" y="129530"/>
                  <a:pt x="54488" y="127053"/>
                </a:cubicBezTo>
                <a:cubicBezTo>
                  <a:pt x="53531" y="123424"/>
                  <a:pt x="53240" y="119643"/>
                  <a:pt x="53631" y="115909"/>
                </a:cubicBezTo>
                <a:lnTo>
                  <a:pt x="59822" y="111909"/>
                </a:lnTo>
                <a:lnTo>
                  <a:pt x="53631" y="108003"/>
                </a:lnTo>
                <a:lnTo>
                  <a:pt x="53631" y="86001"/>
                </a:lnTo>
                <a:cubicBezTo>
                  <a:pt x="58057" y="83905"/>
                  <a:pt x="62214" y="81276"/>
                  <a:pt x="66013" y="78190"/>
                </a:cubicBezTo>
                <a:lnTo>
                  <a:pt x="54012" y="71522"/>
                </a:lnTo>
                <a:lnTo>
                  <a:pt x="54012" y="52472"/>
                </a:lnTo>
                <a:lnTo>
                  <a:pt x="60013" y="48663"/>
                </a:lnTo>
                <a:lnTo>
                  <a:pt x="60013" y="41424"/>
                </a:lnTo>
                <a:lnTo>
                  <a:pt x="53631" y="37519"/>
                </a:lnTo>
                <a:lnTo>
                  <a:pt x="53631" y="-581"/>
                </a:lnTo>
                <a:lnTo>
                  <a:pt x="263848" y="-581"/>
                </a:lnTo>
                <a:cubicBezTo>
                  <a:pt x="267658" y="8086"/>
                  <a:pt x="286422" y="-581"/>
                  <a:pt x="293566" y="6372"/>
                </a:cubicBezTo>
                <a:cubicBezTo>
                  <a:pt x="296899" y="3800"/>
                  <a:pt x="303091" y="3228"/>
                  <a:pt x="303091" y="-581"/>
                </a:cubicBezTo>
                <a:lnTo>
                  <a:pt x="309663" y="-581"/>
                </a:lnTo>
                <a:cubicBezTo>
                  <a:pt x="310901" y="5514"/>
                  <a:pt x="347763" y="5610"/>
                  <a:pt x="349096" y="-581"/>
                </a:cubicBezTo>
                <a:lnTo>
                  <a:pt x="644372" y="-581"/>
                </a:lnTo>
                <a:lnTo>
                  <a:pt x="644372" y="89620"/>
                </a:lnTo>
                <a:lnTo>
                  <a:pt x="637894" y="93430"/>
                </a:lnTo>
                <a:lnTo>
                  <a:pt x="637894" y="281358"/>
                </a:lnTo>
                <a:lnTo>
                  <a:pt x="644752" y="285645"/>
                </a:lnTo>
                <a:lnTo>
                  <a:pt x="644752" y="325840"/>
                </a:lnTo>
                <a:cubicBezTo>
                  <a:pt x="654277" y="328888"/>
                  <a:pt x="654277" y="348510"/>
                  <a:pt x="644752" y="351462"/>
                </a:cubicBezTo>
                <a:cubicBezTo>
                  <a:pt x="646943" y="361749"/>
                  <a:pt x="638847" y="380037"/>
                  <a:pt x="651039" y="384514"/>
                </a:cubicBezTo>
                <a:lnTo>
                  <a:pt x="651039" y="432139"/>
                </a:lnTo>
                <a:lnTo>
                  <a:pt x="644752" y="435949"/>
                </a:lnTo>
                <a:lnTo>
                  <a:pt x="644752" y="446903"/>
                </a:lnTo>
                <a:lnTo>
                  <a:pt x="650944" y="450713"/>
                </a:lnTo>
                <a:lnTo>
                  <a:pt x="644372" y="454904"/>
                </a:lnTo>
                <a:lnTo>
                  <a:pt x="644372" y="480336"/>
                </a:lnTo>
                <a:cubicBezTo>
                  <a:pt x="634847" y="482336"/>
                  <a:pt x="634847" y="503195"/>
                  <a:pt x="644372" y="505482"/>
                </a:cubicBezTo>
                <a:cubicBezTo>
                  <a:pt x="644372" y="506625"/>
                  <a:pt x="644848" y="507863"/>
                  <a:pt x="645134" y="509196"/>
                </a:cubicBezTo>
                <a:lnTo>
                  <a:pt x="638752" y="513387"/>
                </a:lnTo>
                <a:lnTo>
                  <a:pt x="638752" y="520626"/>
                </a:lnTo>
                <a:lnTo>
                  <a:pt x="645134" y="524437"/>
                </a:lnTo>
                <a:lnTo>
                  <a:pt x="645134" y="564823"/>
                </a:lnTo>
                <a:lnTo>
                  <a:pt x="651706" y="568728"/>
                </a:lnTo>
                <a:cubicBezTo>
                  <a:pt x="651706" y="570061"/>
                  <a:pt x="651706" y="571299"/>
                  <a:pt x="651706" y="572538"/>
                </a:cubicBezTo>
                <a:cubicBezTo>
                  <a:pt x="656344" y="574671"/>
                  <a:pt x="660669" y="577424"/>
                  <a:pt x="664564" y="580729"/>
                </a:cubicBezTo>
                <a:cubicBezTo>
                  <a:pt x="664564" y="582920"/>
                  <a:pt x="664564" y="585301"/>
                  <a:pt x="663993" y="587206"/>
                </a:cubicBezTo>
                <a:lnTo>
                  <a:pt x="658564" y="590254"/>
                </a:lnTo>
                <a:cubicBezTo>
                  <a:pt x="658564" y="591492"/>
                  <a:pt x="658088" y="592635"/>
                  <a:pt x="657802" y="593969"/>
                </a:cubicBezTo>
                <a:lnTo>
                  <a:pt x="664279" y="598065"/>
                </a:lnTo>
                <a:lnTo>
                  <a:pt x="664279" y="605208"/>
                </a:lnTo>
                <a:lnTo>
                  <a:pt x="670946" y="609304"/>
                </a:lnTo>
                <a:lnTo>
                  <a:pt x="670946" y="634926"/>
                </a:lnTo>
                <a:lnTo>
                  <a:pt x="664184" y="639022"/>
                </a:lnTo>
                <a:lnTo>
                  <a:pt x="664184" y="671883"/>
                </a:lnTo>
                <a:cubicBezTo>
                  <a:pt x="659230" y="673693"/>
                  <a:pt x="657040" y="676360"/>
                  <a:pt x="657040" y="679408"/>
                </a:cubicBezTo>
                <a:cubicBezTo>
                  <a:pt x="655611" y="680837"/>
                  <a:pt x="651706" y="681218"/>
                  <a:pt x="652563" y="683409"/>
                </a:cubicBezTo>
                <a:lnTo>
                  <a:pt x="657897" y="686457"/>
                </a:lnTo>
                <a:cubicBezTo>
                  <a:pt x="657421" y="693410"/>
                  <a:pt x="660564" y="702364"/>
                  <a:pt x="651420" y="704745"/>
                </a:cubicBezTo>
                <a:lnTo>
                  <a:pt x="651420" y="715603"/>
                </a:lnTo>
                <a:lnTo>
                  <a:pt x="644657" y="719699"/>
                </a:lnTo>
                <a:lnTo>
                  <a:pt x="644657" y="741606"/>
                </a:lnTo>
                <a:lnTo>
                  <a:pt x="638180" y="745607"/>
                </a:lnTo>
                <a:cubicBezTo>
                  <a:pt x="638266" y="746788"/>
                  <a:pt x="638428" y="747969"/>
                  <a:pt x="638656" y="749131"/>
                </a:cubicBezTo>
                <a:lnTo>
                  <a:pt x="644276" y="752846"/>
                </a:lnTo>
                <a:lnTo>
                  <a:pt x="644276" y="760370"/>
                </a:lnTo>
                <a:lnTo>
                  <a:pt x="638561" y="763514"/>
                </a:lnTo>
                <a:cubicBezTo>
                  <a:pt x="637228" y="770944"/>
                  <a:pt x="639228" y="778849"/>
                  <a:pt x="637513" y="786279"/>
                </a:cubicBezTo>
                <a:lnTo>
                  <a:pt x="631894" y="789422"/>
                </a:lnTo>
                <a:lnTo>
                  <a:pt x="631894" y="800566"/>
                </a:lnTo>
                <a:lnTo>
                  <a:pt x="637894" y="804281"/>
                </a:lnTo>
                <a:lnTo>
                  <a:pt x="631703" y="808091"/>
                </a:lnTo>
                <a:lnTo>
                  <a:pt x="631703" y="830094"/>
                </a:lnTo>
                <a:lnTo>
                  <a:pt x="637894" y="833999"/>
                </a:lnTo>
                <a:cubicBezTo>
                  <a:pt x="620559" y="841714"/>
                  <a:pt x="646372" y="842762"/>
                  <a:pt x="631608" y="848572"/>
                </a:cubicBezTo>
                <a:cubicBezTo>
                  <a:pt x="634275" y="860954"/>
                  <a:pt x="624845" y="882672"/>
                  <a:pt x="638085" y="889053"/>
                </a:cubicBezTo>
                <a:lnTo>
                  <a:pt x="638085" y="907246"/>
                </a:lnTo>
                <a:lnTo>
                  <a:pt x="612939" y="921343"/>
                </a:lnTo>
                <a:cubicBezTo>
                  <a:pt x="616939" y="927535"/>
                  <a:pt x="631989" y="921343"/>
                  <a:pt x="637990" y="929535"/>
                </a:cubicBezTo>
                <a:lnTo>
                  <a:pt x="625322" y="937060"/>
                </a:lnTo>
                <a:cubicBezTo>
                  <a:pt x="623512" y="946585"/>
                  <a:pt x="640085" y="948966"/>
                  <a:pt x="638180" y="954776"/>
                </a:cubicBezTo>
                <a:cubicBezTo>
                  <a:pt x="634065" y="957805"/>
                  <a:pt x="629693" y="960482"/>
                  <a:pt x="625131" y="962777"/>
                </a:cubicBezTo>
                <a:lnTo>
                  <a:pt x="638276" y="970397"/>
                </a:lnTo>
                <a:cubicBezTo>
                  <a:pt x="637418" y="975350"/>
                  <a:pt x="637323" y="975350"/>
                  <a:pt x="631989" y="975731"/>
                </a:cubicBezTo>
                <a:cubicBezTo>
                  <a:pt x="622464" y="975731"/>
                  <a:pt x="623035" y="983636"/>
                  <a:pt x="628560" y="986780"/>
                </a:cubicBezTo>
                <a:lnTo>
                  <a:pt x="635704" y="986780"/>
                </a:lnTo>
                <a:lnTo>
                  <a:pt x="638752" y="991542"/>
                </a:lnTo>
                <a:cubicBezTo>
                  <a:pt x="636275" y="993066"/>
                  <a:pt x="634180" y="994400"/>
                  <a:pt x="631989" y="995924"/>
                </a:cubicBezTo>
                <a:lnTo>
                  <a:pt x="638180" y="999734"/>
                </a:lnTo>
                <a:lnTo>
                  <a:pt x="638180" y="1047359"/>
                </a:lnTo>
                <a:lnTo>
                  <a:pt x="644752" y="1051360"/>
                </a:lnTo>
                <a:cubicBezTo>
                  <a:pt x="644752" y="1052597"/>
                  <a:pt x="644752" y="1053836"/>
                  <a:pt x="644752" y="1054884"/>
                </a:cubicBezTo>
                <a:lnTo>
                  <a:pt x="638466" y="1058884"/>
                </a:lnTo>
                <a:cubicBezTo>
                  <a:pt x="638466" y="1060313"/>
                  <a:pt x="639038" y="1061456"/>
                  <a:pt x="639228" y="1062408"/>
                </a:cubicBezTo>
                <a:lnTo>
                  <a:pt x="643800" y="1065457"/>
                </a:lnTo>
                <a:cubicBezTo>
                  <a:pt x="646276" y="1070600"/>
                  <a:pt x="645896" y="1074124"/>
                  <a:pt x="638561" y="1076791"/>
                </a:cubicBezTo>
                <a:cubicBezTo>
                  <a:pt x="639133" y="1083840"/>
                  <a:pt x="635704" y="1092793"/>
                  <a:pt x="644943" y="1095270"/>
                </a:cubicBezTo>
                <a:lnTo>
                  <a:pt x="644943" y="1161945"/>
                </a:lnTo>
                <a:lnTo>
                  <a:pt x="638561" y="1165754"/>
                </a:lnTo>
                <a:lnTo>
                  <a:pt x="638561" y="1172994"/>
                </a:lnTo>
                <a:lnTo>
                  <a:pt x="644943" y="1176804"/>
                </a:lnTo>
                <a:lnTo>
                  <a:pt x="644943" y="1191377"/>
                </a:lnTo>
                <a:lnTo>
                  <a:pt x="638942" y="1195378"/>
                </a:lnTo>
                <a:lnTo>
                  <a:pt x="643990" y="1198235"/>
                </a:lnTo>
                <a:cubicBezTo>
                  <a:pt x="645562" y="1218266"/>
                  <a:pt x="645562" y="1238402"/>
                  <a:pt x="643990" y="1258433"/>
                </a:cubicBezTo>
                <a:lnTo>
                  <a:pt x="638656" y="1261481"/>
                </a:lnTo>
                <a:cubicBezTo>
                  <a:pt x="636466" y="1271958"/>
                  <a:pt x="644562" y="1289389"/>
                  <a:pt x="632275" y="1294533"/>
                </a:cubicBezTo>
                <a:lnTo>
                  <a:pt x="632275" y="1342158"/>
                </a:lnTo>
                <a:lnTo>
                  <a:pt x="625512" y="1346253"/>
                </a:lnTo>
                <a:lnTo>
                  <a:pt x="625512" y="1349778"/>
                </a:lnTo>
                <a:lnTo>
                  <a:pt x="632084" y="1353778"/>
                </a:lnTo>
                <a:cubicBezTo>
                  <a:pt x="632084" y="1355016"/>
                  <a:pt x="632084" y="1356254"/>
                  <a:pt x="632084" y="1357493"/>
                </a:cubicBezTo>
                <a:cubicBezTo>
                  <a:pt x="624083" y="1360445"/>
                  <a:pt x="624274" y="1365018"/>
                  <a:pt x="631513" y="1367685"/>
                </a:cubicBezTo>
                <a:cubicBezTo>
                  <a:pt x="636656" y="1378353"/>
                  <a:pt x="625417" y="1396260"/>
                  <a:pt x="639133" y="1401403"/>
                </a:cubicBezTo>
                <a:cubicBezTo>
                  <a:pt x="641228" y="1411785"/>
                  <a:pt x="633132" y="1429407"/>
                  <a:pt x="645514" y="1434455"/>
                </a:cubicBezTo>
                <a:lnTo>
                  <a:pt x="639133" y="1438360"/>
                </a:lnTo>
                <a:lnTo>
                  <a:pt x="639133" y="1449314"/>
                </a:lnTo>
                <a:lnTo>
                  <a:pt x="645705" y="1453219"/>
                </a:lnTo>
                <a:cubicBezTo>
                  <a:pt x="645705" y="1454553"/>
                  <a:pt x="645705" y="1455791"/>
                  <a:pt x="645705" y="1456838"/>
                </a:cubicBezTo>
                <a:lnTo>
                  <a:pt x="639323" y="1460935"/>
                </a:lnTo>
                <a:cubicBezTo>
                  <a:pt x="640276" y="1465887"/>
                  <a:pt x="638561" y="1470460"/>
                  <a:pt x="640371" y="1475603"/>
                </a:cubicBezTo>
                <a:cubicBezTo>
                  <a:pt x="645991" y="1478746"/>
                  <a:pt x="645991" y="1478746"/>
                  <a:pt x="639609" y="1482556"/>
                </a:cubicBezTo>
                <a:cubicBezTo>
                  <a:pt x="640561" y="1490271"/>
                  <a:pt x="635894" y="1501606"/>
                  <a:pt x="645991" y="1504463"/>
                </a:cubicBezTo>
                <a:lnTo>
                  <a:pt x="639704" y="1508369"/>
                </a:lnTo>
                <a:lnTo>
                  <a:pt x="639704" y="1511893"/>
                </a:lnTo>
                <a:cubicBezTo>
                  <a:pt x="641800" y="1513322"/>
                  <a:pt x="643895" y="1514560"/>
                  <a:pt x="645896" y="1515798"/>
                </a:cubicBezTo>
                <a:cubicBezTo>
                  <a:pt x="638276" y="1518465"/>
                  <a:pt x="641133" y="1523704"/>
                  <a:pt x="633989" y="1526181"/>
                </a:cubicBezTo>
                <a:cubicBezTo>
                  <a:pt x="633513" y="1535706"/>
                  <a:pt x="628274" y="1552088"/>
                  <a:pt x="639609" y="1556185"/>
                </a:cubicBezTo>
                <a:cubicBezTo>
                  <a:pt x="642371" y="1568567"/>
                  <a:pt x="632751" y="1590284"/>
                  <a:pt x="646086" y="1596666"/>
                </a:cubicBezTo>
                <a:lnTo>
                  <a:pt x="646086" y="1644291"/>
                </a:lnTo>
                <a:lnTo>
                  <a:pt x="639514" y="1648196"/>
                </a:lnTo>
                <a:lnTo>
                  <a:pt x="639514" y="1677438"/>
                </a:lnTo>
                <a:cubicBezTo>
                  <a:pt x="629227" y="1682391"/>
                  <a:pt x="632846" y="1684201"/>
                  <a:pt x="639514" y="1689915"/>
                </a:cubicBezTo>
                <a:cubicBezTo>
                  <a:pt x="638561" y="1695154"/>
                  <a:pt x="640657" y="1700964"/>
                  <a:pt x="633132" y="1703060"/>
                </a:cubicBezTo>
                <a:lnTo>
                  <a:pt x="638942" y="1707060"/>
                </a:lnTo>
                <a:lnTo>
                  <a:pt x="638942" y="1725348"/>
                </a:lnTo>
                <a:lnTo>
                  <a:pt x="632751" y="1729158"/>
                </a:lnTo>
                <a:lnTo>
                  <a:pt x="632751" y="1732587"/>
                </a:lnTo>
                <a:lnTo>
                  <a:pt x="626369" y="1736588"/>
                </a:lnTo>
                <a:lnTo>
                  <a:pt x="632370" y="1740303"/>
                </a:lnTo>
                <a:lnTo>
                  <a:pt x="632370" y="1748208"/>
                </a:lnTo>
                <a:cubicBezTo>
                  <a:pt x="619321" y="1753542"/>
                  <a:pt x="630465" y="1755638"/>
                  <a:pt x="632942" y="1762020"/>
                </a:cubicBezTo>
                <a:cubicBezTo>
                  <a:pt x="632942" y="1763448"/>
                  <a:pt x="636466" y="1764877"/>
                  <a:pt x="638656" y="1766401"/>
                </a:cubicBezTo>
                <a:lnTo>
                  <a:pt x="632656" y="1770211"/>
                </a:lnTo>
                <a:lnTo>
                  <a:pt x="632656" y="1784785"/>
                </a:lnTo>
                <a:lnTo>
                  <a:pt x="626179" y="1788690"/>
                </a:lnTo>
                <a:lnTo>
                  <a:pt x="626179" y="1792214"/>
                </a:lnTo>
                <a:lnTo>
                  <a:pt x="632942" y="1796500"/>
                </a:lnTo>
                <a:lnTo>
                  <a:pt x="632942" y="1803549"/>
                </a:lnTo>
                <a:cubicBezTo>
                  <a:pt x="641514" y="1806501"/>
                  <a:pt x="639514" y="1810788"/>
                  <a:pt x="638180" y="1814979"/>
                </a:cubicBezTo>
                <a:lnTo>
                  <a:pt x="632656" y="1818027"/>
                </a:lnTo>
                <a:cubicBezTo>
                  <a:pt x="635037" y="1829076"/>
                  <a:pt x="626464" y="1848983"/>
                  <a:pt x="638752" y="1854603"/>
                </a:cubicBezTo>
                <a:cubicBezTo>
                  <a:pt x="638752" y="1855841"/>
                  <a:pt x="638752" y="1856984"/>
                  <a:pt x="638752" y="1858317"/>
                </a:cubicBezTo>
                <a:lnTo>
                  <a:pt x="645229" y="1862318"/>
                </a:lnTo>
                <a:lnTo>
                  <a:pt x="645229" y="1865842"/>
                </a:lnTo>
                <a:lnTo>
                  <a:pt x="638847" y="1869748"/>
                </a:lnTo>
                <a:lnTo>
                  <a:pt x="638847" y="1880606"/>
                </a:lnTo>
                <a:cubicBezTo>
                  <a:pt x="649039" y="1886035"/>
                  <a:pt x="645324" y="1886512"/>
                  <a:pt x="639800" y="1892322"/>
                </a:cubicBezTo>
                <a:lnTo>
                  <a:pt x="644943" y="1895274"/>
                </a:lnTo>
                <a:cubicBezTo>
                  <a:pt x="646658" y="1900228"/>
                  <a:pt x="643514" y="1905752"/>
                  <a:pt x="646276" y="1910705"/>
                </a:cubicBezTo>
                <a:lnTo>
                  <a:pt x="651610" y="1913753"/>
                </a:lnTo>
                <a:lnTo>
                  <a:pt x="651610" y="2016718"/>
                </a:lnTo>
                <a:lnTo>
                  <a:pt x="658468" y="2020814"/>
                </a:lnTo>
                <a:lnTo>
                  <a:pt x="658468" y="2031673"/>
                </a:lnTo>
                <a:lnTo>
                  <a:pt x="652087" y="2035578"/>
                </a:lnTo>
                <a:lnTo>
                  <a:pt x="652087" y="2042817"/>
                </a:lnTo>
                <a:lnTo>
                  <a:pt x="658088" y="2046627"/>
                </a:lnTo>
                <a:cubicBezTo>
                  <a:pt x="659992" y="2053866"/>
                  <a:pt x="654087" y="2054818"/>
                  <a:pt x="653039" y="2058247"/>
                </a:cubicBezTo>
                <a:cubicBezTo>
                  <a:pt x="656373" y="2059866"/>
                  <a:pt x="659516" y="2061486"/>
                  <a:pt x="658183" y="2064724"/>
                </a:cubicBezTo>
                <a:lnTo>
                  <a:pt x="652087" y="2068725"/>
                </a:lnTo>
                <a:lnTo>
                  <a:pt x="652087" y="2083107"/>
                </a:lnTo>
                <a:lnTo>
                  <a:pt x="645324" y="2087108"/>
                </a:lnTo>
                <a:lnTo>
                  <a:pt x="645324" y="2127494"/>
                </a:lnTo>
                <a:lnTo>
                  <a:pt x="651706" y="2131399"/>
                </a:lnTo>
                <a:lnTo>
                  <a:pt x="651706" y="2256558"/>
                </a:lnTo>
                <a:lnTo>
                  <a:pt x="645705" y="2260368"/>
                </a:lnTo>
                <a:lnTo>
                  <a:pt x="645705" y="2279418"/>
                </a:lnTo>
                <a:lnTo>
                  <a:pt x="651230" y="2282466"/>
                </a:lnTo>
                <a:cubicBezTo>
                  <a:pt x="652182" y="2287562"/>
                  <a:pt x="652182" y="2292800"/>
                  <a:pt x="651230" y="2297896"/>
                </a:cubicBezTo>
                <a:lnTo>
                  <a:pt x="645896" y="2300945"/>
                </a:lnTo>
                <a:cubicBezTo>
                  <a:pt x="643800" y="2308564"/>
                  <a:pt x="647134" y="2316565"/>
                  <a:pt x="644181" y="2323995"/>
                </a:cubicBezTo>
                <a:lnTo>
                  <a:pt x="638942" y="2326948"/>
                </a:lnTo>
                <a:lnTo>
                  <a:pt x="645324" y="2330853"/>
                </a:lnTo>
                <a:lnTo>
                  <a:pt x="645324" y="2334377"/>
                </a:lnTo>
                <a:lnTo>
                  <a:pt x="651515" y="2338187"/>
                </a:lnTo>
                <a:cubicBezTo>
                  <a:pt x="649229" y="2339616"/>
                  <a:pt x="647134" y="2340949"/>
                  <a:pt x="644943" y="2342473"/>
                </a:cubicBezTo>
                <a:lnTo>
                  <a:pt x="644943" y="2404481"/>
                </a:lnTo>
                <a:cubicBezTo>
                  <a:pt x="643038" y="2406291"/>
                  <a:pt x="639228" y="2406672"/>
                  <a:pt x="639895" y="2408767"/>
                </a:cubicBezTo>
                <a:lnTo>
                  <a:pt x="644943" y="2411625"/>
                </a:lnTo>
                <a:lnTo>
                  <a:pt x="644943" y="2437533"/>
                </a:lnTo>
                <a:lnTo>
                  <a:pt x="639038" y="2441248"/>
                </a:lnTo>
                <a:cubicBezTo>
                  <a:pt x="639038" y="2442295"/>
                  <a:pt x="639038" y="2443534"/>
                  <a:pt x="639038" y="2444772"/>
                </a:cubicBezTo>
                <a:lnTo>
                  <a:pt x="645514" y="2448772"/>
                </a:lnTo>
                <a:lnTo>
                  <a:pt x="645514" y="2456011"/>
                </a:lnTo>
                <a:lnTo>
                  <a:pt x="639323" y="2459916"/>
                </a:lnTo>
                <a:cubicBezTo>
                  <a:pt x="646276" y="2463917"/>
                  <a:pt x="659611" y="2468775"/>
                  <a:pt x="645896" y="2474299"/>
                </a:cubicBezTo>
                <a:lnTo>
                  <a:pt x="645896" y="2503827"/>
                </a:lnTo>
                <a:lnTo>
                  <a:pt x="651992" y="2507732"/>
                </a:lnTo>
                <a:lnTo>
                  <a:pt x="651992" y="2510209"/>
                </a:lnTo>
                <a:lnTo>
                  <a:pt x="645610" y="2514019"/>
                </a:lnTo>
                <a:lnTo>
                  <a:pt x="645610" y="2576884"/>
                </a:lnTo>
                <a:cubicBezTo>
                  <a:pt x="647991" y="2578217"/>
                  <a:pt x="650086" y="2579551"/>
                  <a:pt x="651896" y="2580694"/>
                </a:cubicBezTo>
                <a:lnTo>
                  <a:pt x="651896" y="2587932"/>
                </a:lnTo>
                <a:lnTo>
                  <a:pt x="645610" y="2592029"/>
                </a:lnTo>
                <a:cubicBezTo>
                  <a:pt x="645029" y="2605592"/>
                  <a:pt x="645314" y="2619175"/>
                  <a:pt x="646467" y="2632700"/>
                </a:cubicBezTo>
                <a:cubicBezTo>
                  <a:pt x="665517" y="2650321"/>
                  <a:pt x="638466" y="2733189"/>
                  <a:pt x="658373" y="2749857"/>
                </a:cubicBezTo>
                <a:lnTo>
                  <a:pt x="652277" y="2753858"/>
                </a:lnTo>
                <a:lnTo>
                  <a:pt x="652277" y="2841964"/>
                </a:lnTo>
                <a:lnTo>
                  <a:pt x="645514" y="2846060"/>
                </a:lnTo>
                <a:lnTo>
                  <a:pt x="645514" y="2937976"/>
                </a:lnTo>
                <a:lnTo>
                  <a:pt x="639228" y="2941786"/>
                </a:lnTo>
                <a:lnTo>
                  <a:pt x="639228" y="2963789"/>
                </a:lnTo>
                <a:lnTo>
                  <a:pt x="645610" y="2967885"/>
                </a:lnTo>
                <a:cubicBezTo>
                  <a:pt x="646372" y="2987697"/>
                  <a:pt x="644086" y="3007985"/>
                  <a:pt x="646467" y="3026940"/>
                </a:cubicBezTo>
                <a:cubicBezTo>
                  <a:pt x="654563" y="3031893"/>
                  <a:pt x="654468" y="3032178"/>
                  <a:pt x="645896" y="3037417"/>
                </a:cubicBezTo>
                <a:lnTo>
                  <a:pt x="645896" y="3048466"/>
                </a:lnTo>
                <a:lnTo>
                  <a:pt x="651992" y="3052371"/>
                </a:lnTo>
                <a:lnTo>
                  <a:pt x="651992" y="3066945"/>
                </a:lnTo>
                <a:lnTo>
                  <a:pt x="645514" y="3070850"/>
                </a:lnTo>
                <a:lnTo>
                  <a:pt x="645514" y="3181245"/>
                </a:lnTo>
                <a:lnTo>
                  <a:pt x="638752" y="3185341"/>
                </a:lnTo>
                <a:lnTo>
                  <a:pt x="638752" y="3203343"/>
                </a:lnTo>
                <a:lnTo>
                  <a:pt x="632465" y="3207439"/>
                </a:lnTo>
                <a:cubicBezTo>
                  <a:pt x="631922" y="3214849"/>
                  <a:pt x="632208" y="3222288"/>
                  <a:pt x="633322" y="3229632"/>
                </a:cubicBezTo>
                <a:lnTo>
                  <a:pt x="637990" y="3232299"/>
                </a:lnTo>
                <a:cubicBezTo>
                  <a:pt x="639942" y="3236166"/>
                  <a:pt x="639942" y="3240719"/>
                  <a:pt x="637990" y="3244586"/>
                </a:cubicBezTo>
                <a:lnTo>
                  <a:pt x="632751" y="3247634"/>
                </a:lnTo>
                <a:cubicBezTo>
                  <a:pt x="632751" y="3254682"/>
                  <a:pt x="630084" y="3263541"/>
                  <a:pt x="639228" y="3265922"/>
                </a:cubicBezTo>
                <a:lnTo>
                  <a:pt x="639228" y="3343170"/>
                </a:lnTo>
                <a:lnTo>
                  <a:pt x="645610" y="3347075"/>
                </a:lnTo>
                <a:lnTo>
                  <a:pt x="639609" y="3350980"/>
                </a:lnTo>
                <a:cubicBezTo>
                  <a:pt x="641609" y="3352409"/>
                  <a:pt x="644562" y="3352695"/>
                  <a:pt x="644943" y="3354981"/>
                </a:cubicBezTo>
                <a:lnTo>
                  <a:pt x="639895" y="3357838"/>
                </a:lnTo>
                <a:cubicBezTo>
                  <a:pt x="638990" y="3362905"/>
                  <a:pt x="638990" y="3368106"/>
                  <a:pt x="639895" y="3373173"/>
                </a:cubicBezTo>
                <a:lnTo>
                  <a:pt x="645514" y="3376412"/>
                </a:lnTo>
                <a:lnTo>
                  <a:pt x="639418" y="3380317"/>
                </a:lnTo>
                <a:lnTo>
                  <a:pt x="639418" y="3394891"/>
                </a:lnTo>
                <a:lnTo>
                  <a:pt x="645800" y="3398796"/>
                </a:lnTo>
                <a:lnTo>
                  <a:pt x="645800" y="3402320"/>
                </a:lnTo>
                <a:lnTo>
                  <a:pt x="639609" y="3406130"/>
                </a:lnTo>
                <a:lnTo>
                  <a:pt x="639609" y="3417084"/>
                </a:lnTo>
                <a:lnTo>
                  <a:pt x="645896" y="3421275"/>
                </a:lnTo>
                <a:cubicBezTo>
                  <a:pt x="641133" y="3462042"/>
                  <a:pt x="655421" y="3514620"/>
                  <a:pt x="640276" y="3549196"/>
                </a:cubicBezTo>
                <a:cubicBezTo>
                  <a:pt x="638361" y="3553101"/>
                  <a:pt x="638361" y="3557672"/>
                  <a:pt x="640276" y="3561578"/>
                </a:cubicBezTo>
                <a:lnTo>
                  <a:pt x="645229" y="3564340"/>
                </a:lnTo>
                <a:lnTo>
                  <a:pt x="639038" y="3568246"/>
                </a:lnTo>
                <a:lnTo>
                  <a:pt x="639038" y="3582819"/>
                </a:lnTo>
                <a:lnTo>
                  <a:pt x="645419" y="3586724"/>
                </a:lnTo>
                <a:lnTo>
                  <a:pt x="645419" y="3593963"/>
                </a:lnTo>
                <a:cubicBezTo>
                  <a:pt x="627322" y="3602726"/>
                  <a:pt x="657992" y="3603964"/>
                  <a:pt x="638847" y="3613013"/>
                </a:cubicBezTo>
                <a:cubicBezTo>
                  <a:pt x="639418" y="3617014"/>
                  <a:pt x="637704" y="3620729"/>
                  <a:pt x="640371" y="3624253"/>
                </a:cubicBezTo>
                <a:cubicBezTo>
                  <a:pt x="643895" y="3625776"/>
                  <a:pt x="646562" y="3627586"/>
                  <a:pt x="645229" y="3630634"/>
                </a:cubicBezTo>
                <a:lnTo>
                  <a:pt x="639038" y="3634539"/>
                </a:lnTo>
                <a:lnTo>
                  <a:pt x="639038" y="3637969"/>
                </a:lnTo>
                <a:lnTo>
                  <a:pt x="632465" y="3641969"/>
                </a:lnTo>
                <a:lnTo>
                  <a:pt x="632465" y="3653209"/>
                </a:lnTo>
                <a:cubicBezTo>
                  <a:pt x="636466" y="3655971"/>
                  <a:pt x="641990" y="3657590"/>
                  <a:pt x="644467" y="3661114"/>
                </a:cubicBezTo>
                <a:lnTo>
                  <a:pt x="638942" y="3664162"/>
                </a:lnTo>
                <a:cubicBezTo>
                  <a:pt x="639800" y="3673687"/>
                  <a:pt x="637037" y="3685117"/>
                  <a:pt x="640371" y="3694547"/>
                </a:cubicBezTo>
                <a:lnTo>
                  <a:pt x="645229" y="3697214"/>
                </a:lnTo>
                <a:lnTo>
                  <a:pt x="645229" y="3726456"/>
                </a:lnTo>
                <a:lnTo>
                  <a:pt x="651896" y="3730551"/>
                </a:lnTo>
                <a:lnTo>
                  <a:pt x="645514" y="3734457"/>
                </a:lnTo>
                <a:cubicBezTo>
                  <a:pt x="645514" y="3735695"/>
                  <a:pt x="645514" y="3736933"/>
                  <a:pt x="645514" y="3737981"/>
                </a:cubicBezTo>
                <a:lnTo>
                  <a:pt x="651420" y="3741696"/>
                </a:lnTo>
                <a:lnTo>
                  <a:pt x="651420" y="3775033"/>
                </a:lnTo>
                <a:cubicBezTo>
                  <a:pt x="642847" y="3778081"/>
                  <a:pt x="644848" y="3782272"/>
                  <a:pt x="646276" y="3786463"/>
                </a:cubicBezTo>
                <a:lnTo>
                  <a:pt x="651801" y="3789511"/>
                </a:lnTo>
                <a:cubicBezTo>
                  <a:pt x="649610" y="3799798"/>
                  <a:pt x="657611" y="3818086"/>
                  <a:pt x="645419" y="3822563"/>
                </a:cubicBezTo>
                <a:lnTo>
                  <a:pt x="645419" y="3855519"/>
                </a:lnTo>
                <a:lnTo>
                  <a:pt x="638656" y="3859615"/>
                </a:lnTo>
                <a:lnTo>
                  <a:pt x="638656" y="3870474"/>
                </a:lnTo>
                <a:lnTo>
                  <a:pt x="631894" y="3874569"/>
                </a:lnTo>
                <a:lnTo>
                  <a:pt x="631894" y="3918480"/>
                </a:lnTo>
                <a:lnTo>
                  <a:pt x="625893" y="3922290"/>
                </a:lnTo>
                <a:lnTo>
                  <a:pt x="625893" y="3929434"/>
                </a:lnTo>
                <a:cubicBezTo>
                  <a:pt x="634465" y="3934672"/>
                  <a:pt x="634465" y="3934958"/>
                  <a:pt x="625893" y="3940101"/>
                </a:cubicBezTo>
                <a:lnTo>
                  <a:pt x="625893" y="3947531"/>
                </a:lnTo>
                <a:lnTo>
                  <a:pt x="631894" y="3951436"/>
                </a:lnTo>
                <a:lnTo>
                  <a:pt x="631894" y="4198134"/>
                </a:lnTo>
                <a:lnTo>
                  <a:pt x="625512" y="4202039"/>
                </a:lnTo>
                <a:lnTo>
                  <a:pt x="625512" y="4205563"/>
                </a:lnTo>
                <a:lnTo>
                  <a:pt x="632275" y="4209564"/>
                </a:lnTo>
                <a:lnTo>
                  <a:pt x="632275" y="4260904"/>
                </a:lnTo>
                <a:lnTo>
                  <a:pt x="638276" y="4264809"/>
                </a:lnTo>
                <a:lnTo>
                  <a:pt x="633227" y="4267666"/>
                </a:lnTo>
                <a:cubicBezTo>
                  <a:pt x="629036" y="4289669"/>
                  <a:pt x="635037" y="4313196"/>
                  <a:pt x="631036" y="4335198"/>
                </a:cubicBezTo>
                <a:lnTo>
                  <a:pt x="625893" y="4338056"/>
                </a:lnTo>
                <a:lnTo>
                  <a:pt x="625893" y="4345580"/>
                </a:lnTo>
                <a:lnTo>
                  <a:pt x="631894" y="4349391"/>
                </a:lnTo>
                <a:lnTo>
                  <a:pt x="631894" y="4356630"/>
                </a:lnTo>
                <a:lnTo>
                  <a:pt x="625512" y="4360535"/>
                </a:lnTo>
                <a:lnTo>
                  <a:pt x="625512" y="4389776"/>
                </a:lnTo>
                <a:lnTo>
                  <a:pt x="631703" y="4393682"/>
                </a:lnTo>
                <a:lnTo>
                  <a:pt x="625893" y="4397397"/>
                </a:lnTo>
                <a:lnTo>
                  <a:pt x="625893" y="4415875"/>
                </a:lnTo>
                <a:cubicBezTo>
                  <a:pt x="635418" y="4421114"/>
                  <a:pt x="634465" y="4426163"/>
                  <a:pt x="625893" y="4430162"/>
                </a:cubicBezTo>
                <a:cubicBezTo>
                  <a:pt x="629036" y="4444831"/>
                  <a:pt x="618368" y="4469787"/>
                  <a:pt x="632275" y="4478264"/>
                </a:cubicBezTo>
                <a:lnTo>
                  <a:pt x="632275" y="4599708"/>
                </a:lnTo>
                <a:cubicBezTo>
                  <a:pt x="633799" y="4601803"/>
                  <a:pt x="639038" y="4602470"/>
                  <a:pt x="638371" y="4605709"/>
                </a:cubicBezTo>
                <a:close/>
                <a:moveTo>
                  <a:pt x="631132" y="2178739"/>
                </a:moveTo>
                <a:cubicBezTo>
                  <a:pt x="608367" y="2167118"/>
                  <a:pt x="580268" y="2170547"/>
                  <a:pt x="556551" y="2162927"/>
                </a:cubicBezTo>
                <a:lnTo>
                  <a:pt x="539501" y="2171500"/>
                </a:lnTo>
                <a:cubicBezTo>
                  <a:pt x="553789" y="2174738"/>
                  <a:pt x="567029" y="2172833"/>
                  <a:pt x="581888" y="2177120"/>
                </a:cubicBezTo>
                <a:cubicBezTo>
                  <a:pt x="597766" y="2182606"/>
                  <a:pt x="614930" y="2183177"/>
                  <a:pt x="631132" y="2178739"/>
                </a:cubicBezTo>
                <a:close/>
                <a:moveTo>
                  <a:pt x="615320" y="1676009"/>
                </a:moveTo>
                <a:cubicBezTo>
                  <a:pt x="607062" y="1674704"/>
                  <a:pt x="598623" y="1676762"/>
                  <a:pt x="591889" y="1681724"/>
                </a:cubicBezTo>
                <a:lnTo>
                  <a:pt x="609605" y="1689820"/>
                </a:lnTo>
                <a:cubicBezTo>
                  <a:pt x="613215" y="1688801"/>
                  <a:pt x="616492" y="1686867"/>
                  <a:pt x="619130" y="1684201"/>
                </a:cubicBezTo>
                <a:cubicBezTo>
                  <a:pt x="617511" y="1681533"/>
                  <a:pt x="620940" y="1678200"/>
                  <a:pt x="615320" y="1676009"/>
                </a:cubicBezTo>
                <a:close/>
                <a:moveTo>
                  <a:pt x="595604" y="1716490"/>
                </a:moveTo>
                <a:cubicBezTo>
                  <a:pt x="602652" y="1711632"/>
                  <a:pt x="611034" y="1713442"/>
                  <a:pt x="617892" y="1707727"/>
                </a:cubicBezTo>
                <a:cubicBezTo>
                  <a:pt x="611605" y="1702203"/>
                  <a:pt x="581411" y="1704203"/>
                  <a:pt x="595604" y="1716490"/>
                </a:cubicBezTo>
                <a:close/>
                <a:moveTo>
                  <a:pt x="589126" y="1661245"/>
                </a:moveTo>
                <a:lnTo>
                  <a:pt x="583316" y="1657530"/>
                </a:lnTo>
                <a:cubicBezTo>
                  <a:pt x="554741" y="1660293"/>
                  <a:pt x="567600" y="1672580"/>
                  <a:pt x="588936" y="1668580"/>
                </a:cubicBezTo>
                <a:cubicBezTo>
                  <a:pt x="593603" y="1664769"/>
                  <a:pt x="593603" y="1663912"/>
                  <a:pt x="589126" y="1661245"/>
                </a:cubicBezTo>
                <a:close/>
                <a:moveTo>
                  <a:pt x="595794" y="1628003"/>
                </a:moveTo>
                <a:lnTo>
                  <a:pt x="612082" y="1618478"/>
                </a:lnTo>
                <a:cubicBezTo>
                  <a:pt x="586774" y="1609191"/>
                  <a:pt x="558999" y="1609191"/>
                  <a:pt x="533691" y="1618478"/>
                </a:cubicBezTo>
                <a:lnTo>
                  <a:pt x="543216" y="1624003"/>
                </a:lnTo>
                <a:cubicBezTo>
                  <a:pt x="561599" y="1622288"/>
                  <a:pt x="577697" y="1629241"/>
                  <a:pt x="595794" y="1628003"/>
                </a:cubicBezTo>
                <a:close/>
                <a:moveTo>
                  <a:pt x="612082" y="1574663"/>
                </a:moveTo>
                <a:cubicBezTo>
                  <a:pt x="590365" y="1563900"/>
                  <a:pt x="567790" y="1574663"/>
                  <a:pt x="543787" y="1572663"/>
                </a:cubicBezTo>
                <a:cubicBezTo>
                  <a:pt x="538168" y="1572091"/>
                  <a:pt x="541692" y="1567424"/>
                  <a:pt x="536358" y="1565424"/>
                </a:cubicBezTo>
                <a:cubicBezTo>
                  <a:pt x="525404" y="1564281"/>
                  <a:pt x="501496" y="1565424"/>
                  <a:pt x="522166" y="1576568"/>
                </a:cubicBezTo>
                <a:cubicBezTo>
                  <a:pt x="539701" y="1577635"/>
                  <a:pt x="557161" y="1579702"/>
                  <a:pt x="574458" y="1582759"/>
                </a:cubicBezTo>
                <a:cubicBezTo>
                  <a:pt x="583983" y="1585426"/>
                  <a:pt x="585507" y="1580663"/>
                  <a:pt x="590079" y="1580187"/>
                </a:cubicBezTo>
                <a:cubicBezTo>
                  <a:pt x="597794" y="1579426"/>
                  <a:pt x="605890" y="1582283"/>
                  <a:pt x="612082" y="1578282"/>
                </a:cubicBezTo>
                <a:close/>
                <a:moveTo>
                  <a:pt x="513498" y="1593046"/>
                </a:moveTo>
                <a:lnTo>
                  <a:pt x="513498" y="1596666"/>
                </a:lnTo>
                <a:cubicBezTo>
                  <a:pt x="534358" y="1602857"/>
                  <a:pt x="564647" y="1607905"/>
                  <a:pt x="585793" y="1596666"/>
                </a:cubicBezTo>
                <a:cubicBezTo>
                  <a:pt x="585793" y="1590760"/>
                  <a:pt x="585793" y="1590760"/>
                  <a:pt x="582935" y="1587903"/>
                </a:cubicBezTo>
                <a:cubicBezTo>
                  <a:pt x="573610" y="1588436"/>
                  <a:pt x="564485" y="1590798"/>
                  <a:pt x="556075" y="1594856"/>
                </a:cubicBezTo>
                <a:cubicBezTo>
                  <a:pt x="551817" y="1592132"/>
                  <a:pt x="547283" y="1589865"/>
                  <a:pt x="542549" y="1588093"/>
                </a:cubicBezTo>
                <a:cubicBezTo>
                  <a:pt x="533786" y="1595046"/>
                  <a:pt x="522166" y="1588284"/>
                  <a:pt x="513498" y="1593046"/>
                </a:cubicBezTo>
                <a:close/>
                <a:moveTo>
                  <a:pt x="520070" y="1735921"/>
                </a:moveTo>
                <a:cubicBezTo>
                  <a:pt x="548645" y="1746685"/>
                  <a:pt x="584650" y="1746494"/>
                  <a:pt x="616273" y="1750018"/>
                </a:cubicBezTo>
                <a:lnTo>
                  <a:pt x="619226" y="1745256"/>
                </a:lnTo>
                <a:cubicBezTo>
                  <a:pt x="614225" y="1741122"/>
                  <a:pt x="607996" y="1738740"/>
                  <a:pt x="601509" y="1738493"/>
                </a:cubicBezTo>
                <a:cubicBezTo>
                  <a:pt x="598099" y="1735416"/>
                  <a:pt x="592917" y="1735416"/>
                  <a:pt x="589508" y="1738493"/>
                </a:cubicBezTo>
                <a:cubicBezTo>
                  <a:pt x="569791" y="1735159"/>
                  <a:pt x="537215" y="1723920"/>
                  <a:pt x="520070" y="1735540"/>
                </a:cubicBezTo>
                <a:close/>
                <a:moveTo>
                  <a:pt x="582554" y="1849555"/>
                </a:moveTo>
                <a:cubicBezTo>
                  <a:pt x="593889" y="1850221"/>
                  <a:pt x="606176" y="1856888"/>
                  <a:pt x="617606" y="1851936"/>
                </a:cubicBezTo>
                <a:cubicBezTo>
                  <a:pt x="631703" y="1835553"/>
                  <a:pt x="564361" y="1839553"/>
                  <a:pt x="582554" y="1849173"/>
                </a:cubicBezTo>
                <a:close/>
                <a:moveTo>
                  <a:pt x="596556" y="1790023"/>
                </a:moveTo>
                <a:cubicBezTo>
                  <a:pt x="597318" y="1790023"/>
                  <a:pt x="598080" y="1789261"/>
                  <a:pt x="598842" y="1788785"/>
                </a:cubicBezTo>
                <a:lnTo>
                  <a:pt x="598842" y="1784975"/>
                </a:lnTo>
                <a:cubicBezTo>
                  <a:pt x="585412" y="1774878"/>
                  <a:pt x="566647" y="1780498"/>
                  <a:pt x="552932" y="1784975"/>
                </a:cubicBezTo>
                <a:cubicBezTo>
                  <a:pt x="567124" y="1788871"/>
                  <a:pt x="581859" y="1790442"/>
                  <a:pt x="596556" y="1789642"/>
                </a:cubicBezTo>
                <a:close/>
                <a:moveTo>
                  <a:pt x="529881" y="2199598"/>
                </a:moveTo>
                <a:cubicBezTo>
                  <a:pt x="546074" y="2197598"/>
                  <a:pt x="563600" y="2198360"/>
                  <a:pt x="578077" y="2190835"/>
                </a:cubicBezTo>
                <a:cubicBezTo>
                  <a:pt x="567886" y="2185596"/>
                  <a:pt x="554170" y="2189883"/>
                  <a:pt x="542263" y="2188549"/>
                </a:cubicBezTo>
                <a:lnTo>
                  <a:pt x="536453" y="2195884"/>
                </a:lnTo>
                <a:cubicBezTo>
                  <a:pt x="533501" y="2194741"/>
                  <a:pt x="522356" y="2196550"/>
                  <a:pt x="530357" y="2199217"/>
                </a:cubicBezTo>
                <a:close/>
                <a:moveTo>
                  <a:pt x="625131" y="2013670"/>
                </a:moveTo>
                <a:lnTo>
                  <a:pt x="625131" y="2009765"/>
                </a:lnTo>
                <a:cubicBezTo>
                  <a:pt x="615396" y="2002555"/>
                  <a:pt x="602100" y="2002555"/>
                  <a:pt x="592365" y="2009765"/>
                </a:cubicBezTo>
                <a:lnTo>
                  <a:pt x="592365" y="2013575"/>
                </a:lnTo>
                <a:cubicBezTo>
                  <a:pt x="603166" y="2015956"/>
                  <a:pt x="614368" y="2015861"/>
                  <a:pt x="625131" y="2013289"/>
                </a:cubicBezTo>
                <a:close/>
                <a:moveTo>
                  <a:pt x="635227" y="1967474"/>
                </a:moveTo>
                <a:cubicBezTo>
                  <a:pt x="633075" y="1966388"/>
                  <a:pt x="631008" y="1965141"/>
                  <a:pt x="629036" y="1963759"/>
                </a:cubicBezTo>
                <a:lnTo>
                  <a:pt x="614844" y="1963759"/>
                </a:lnTo>
                <a:cubicBezTo>
                  <a:pt x="585697" y="1974618"/>
                  <a:pt x="646372" y="1972617"/>
                  <a:pt x="635227" y="1967283"/>
                </a:cubicBezTo>
                <a:close/>
                <a:moveTo>
                  <a:pt x="590841" y="1919849"/>
                </a:moveTo>
                <a:cubicBezTo>
                  <a:pt x="589069" y="1920154"/>
                  <a:pt x="587355" y="1920764"/>
                  <a:pt x="585793" y="1921659"/>
                </a:cubicBezTo>
                <a:lnTo>
                  <a:pt x="585793" y="1925278"/>
                </a:lnTo>
                <a:cubicBezTo>
                  <a:pt x="603233" y="1928479"/>
                  <a:pt x="621121" y="1928479"/>
                  <a:pt x="638561" y="1925278"/>
                </a:cubicBezTo>
                <a:lnTo>
                  <a:pt x="628369" y="1920039"/>
                </a:lnTo>
                <a:cubicBezTo>
                  <a:pt x="616177" y="1918706"/>
                  <a:pt x="603128" y="1919658"/>
                  <a:pt x="590841" y="1919658"/>
                </a:cubicBezTo>
                <a:close/>
                <a:moveTo>
                  <a:pt x="609224" y="1646862"/>
                </a:moveTo>
                <a:cubicBezTo>
                  <a:pt x="602938" y="1647624"/>
                  <a:pt x="597032" y="1645719"/>
                  <a:pt x="592746" y="1648672"/>
                </a:cubicBezTo>
                <a:cubicBezTo>
                  <a:pt x="592746" y="1649910"/>
                  <a:pt x="592746" y="1651053"/>
                  <a:pt x="592746" y="1652387"/>
                </a:cubicBezTo>
                <a:lnTo>
                  <a:pt x="599318" y="1656292"/>
                </a:lnTo>
                <a:cubicBezTo>
                  <a:pt x="599318" y="1666484"/>
                  <a:pt x="619226" y="1661531"/>
                  <a:pt x="624083" y="1656863"/>
                </a:cubicBezTo>
                <a:close/>
                <a:moveTo>
                  <a:pt x="563028" y="1543897"/>
                </a:moveTo>
                <a:cubicBezTo>
                  <a:pt x="537787" y="1554184"/>
                  <a:pt x="505878" y="1541040"/>
                  <a:pt x="481208" y="1553422"/>
                </a:cubicBezTo>
                <a:cubicBezTo>
                  <a:pt x="526166" y="1562947"/>
                  <a:pt x="570743" y="1555613"/>
                  <a:pt x="617130" y="1554470"/>
                </a:cubicBezTo>
                <a:cubicBezTo>
                  <a:pt x="624940" y="1533324"/>
                  <a:pt x="575410" y="1547231"/>
                  <a:pt x="563028" y="1543326"/>
                </a:cubicBezTo>
                <a:close/>
                <a:moveTo>
                  <a:pt x="408247" y="3059896"/>
                </a:moveTo>
                <a:cubicBezTo>
                  <a:pt x="415200" y="3055705"/>
                  <a:pt x="424058" y="3059896"/>
                  <a:pt x="431297" y="3054372"/>
                </a:cubicBezTo>
                <a:cubicBezTo>
                  <a:pt x="453586" y="3056753"/>
                  <a:pt x="485113" y="3062372"/>
                  <a:pt x="506830" y="3052562"/>
                </a:cubicBezTo>
                <a:lnTo>
                  <a:pt x="506830" y="3048657"/>
                </a:lnTo>
                <a:cubicBezTo>
                  <a:pt x="492591" y="3038036"/>
                  <a:pt x="473750" y="3035893"/>
                  <a:pt x="457491" y="3043037"/>
                </a:cubicBezTo>
                <a:cubicBezTo>
                  <a:pt x="449395" y="3037894"/>
                  <a:pt x="437679" y="3031988"/>
                  <a:pt x="428154" y="3037798"/>
                </a:cubicBezTo>
                <a:cubicBezTo>
                  <a:pt x="429868" y="3051038"/>
                  <a:pt x="335476" y="3036941"/>
                  <a:pt x="381577" y="3059420"/>
                </a:cubicBezTo>
                <a:cubicBezTo>
                  <a:pt x="372052" y="3065421"/>
                  <a:pt x="358717" y="3057991"/>
                  <a:pt x="349382" y="3063421"/>
                </a:cubicBezTo>
                <a:lnTo>
                  <a:pt x="349382" y="3066945"/>
                </a:lnTo>
                <a:lnTo>
                  <a:pt x="342810" y="3070945"/>
                </a:lnTo>
                <a:lnTo>
                  <a:pt x="342810" y="3078660"/>
                </a:lnTo>
                <a:lnTo>
                  <a:pt x="351287" y="3080280"/>
                </a:lnTo>
                <a:cubicBezTo>
                  <a:pt x="371861" y="3069135"/>
                  <a:pt x="396721" y="3073898"/>
                  <a:pt x="417962" y="3079518"/>
                </a:cubicBezTo>
                <a:cubicBezTo>
                  <a:pt x="438927" y="3076679"/>
                  <a:pt x="460244" y="3080899"/>
                  <a:pt x="478541" y="3091520"/>
                </a:cubicBezTo>
                <a:cubicBezTo>
                  <a:pt x="485018" y="3089614"/>
                  <a:pt x="493210" y="3092948"/>
                  <a:pt x="500068" y="3089424"/>
                </a:cubicBezTo>
                <a:lnTo>
                  <a:pt x="493876" y="3085423"/>
                </a:lnTo>
                <a:lnTo>
                  <a:pt x="493876" y="3078184"/>
                </a:lnTo>
                <a:cubicBezTo>
                  <a:pt x="496353" y="3075041"/>
                  <a:pt x="504449" y="3077613"/>
                  <a:pt x="506830" y="3074469"/>
                </a:cubicBezTo>
                <a:lnTo>
                  <a:pt x="506830" y="3070755"/>
                </a:lnTo>
                <a:cubicBezTo>
                  <a:pt x="502735" y="3067707"/>
                  <a:pt x="493591" y="3069707"/>
                  <a:pt x="490828" y="3065421"/>
                </a:cubicBezTo>
                <a:cubicBezTo>
                  <a:pt x="477017" y="3065421"/>
                  <a:pt x="462730" y="3063421"/>
                  <a:pt x="450728" y="3072660"/>
                </a:cubicBezTo>
                <a:cubicBezTo>
                  <a:pt x="439108" y="3075136"/>
                  <a:pt x="443965" y="3064373"/>
                  <a:pt x="433583" y="3065326"/>
                </a:cubicBezTo>
                <a:cubicBezTo>
                  <a:pt x="424763" y="3066535"/>
                  <a:pt x="415800" y="3064611"/>
                  <a:pt x="408247" y="3059896"/>
                </a:cubicBezTo>
                <a:close/>
                <a:moveTo>
                  <a:pt x="518737" y="3034750"/>
                </a:moveTo>
                <a:cubicBezTo>
                  <a:pt x="520461" y="3032217"/>
                  <a:pt x="520718" y="3028950"/>
                  <a:pt x="519403" y="3026178"/>
                </a:cubicBezTo>
                <a:lnTo>
                  <a:pt x="509878" y="3021034"/>
                </a:lnTo>
                <a:cubicBezTo>
                  <a:pt x="505611" y="3019711"/>
                  <a:pt x="501077" y="3022101"/>
                  <a:pt x="499753" y="3026378"/>
                </a:cubicBezTo>
                <a:cubicBezTo>
                  <a:pt x="498648" y="3029931"/>
                  <a:pt x="500115" y="3033779"/>
                  <a:pt x="503306" y="3035703"/>
                </a:cubicBezTo>
                <a:cubicBezTo>
                  <a:pt x="508469" y="3036284"/>
                  <a:pt x="513688" y="3035960"/>
                  <a:pt x="518737" y="3034750"/>
                </a:cubicBezTo>
                <a:close/>
                <a:moveTo>
                  <a:pt x="464539" y="2888446"/>
                </a:moveTo>
                <a:cubicBezTo>
                  <a:pt x="469873" y="2887780"/>
                  <a:pt x="475779" y="2889685"/>
                  <a:pt x="480065" y="2886922"/>
                </a:cubicBezTo>
                <a:cubicBezTo>
                  <a:pt x="480065" y="2874349"/>
                  <a:pt x="453300" y="2883779"/>
                  <a:pt x="444632" y="2881017"/>
                </a:cubicBezTo>
                <a:cubicBezTo>
                  <a:pt x="435107" y="2876350"/>
                  <a:pt x="435107" y="2876350"/>
                  <a:pt x="428249" y="2879302"/>
                </a:cubicBezTo>
                <a:lnTo>
                  <a:pt x="428249" y="2882922"/>
                </a:lnTo>
                <a:cubicBezTo>
                  <a:pt x="439108" y="2887970"/>
                  <a:pt x="453300" y="2896257"/>
                  <a:pt x="464539" y="2888446"/>
                </a:cubicBezTo>
                <a:close/>
                <a:moveTo>
                  <a:pt x="457586" y="2943691"/>
                </a:moveTo>
                <a:cubicBezTo>
                  <a:pt x="456853" y="2944053"/>
                  <a:pt x="456157" y="2944463"/>
                  <a:pt x="455491" y="2944930"/>
                </a:cubicBezTo>
                <a:cubicBezTo>
                  <a:pt x="453586" y="2948930"/>
                  <a:pt x="465206" y="2946168"/>
                  <a:pt x="457586" y="2943691"/>
                </a:cubicBezTo>
                <a:close/>
                <a:moveTo>
                  <a:pt x="486733" y="2959979"/>
                </a:moveTo>
                <a:cubicBezTo>
                  <a:pt x="486733" y="2961122"/>
                  <a:pt x="486733" y="2962265"/>
                  <a:pt x="486733" y="2963504"/>
                </a:cubicBezTo>
                <a:cubicBezTo>
                  <a:pt x="503211" y="2973029"/>
                  <a:pt x="524166" y="2977505"/>
                  <a:pt x="539215" y="2967980"/>
                </a:cubicBezTo>
                <a:lnTo>
                  <a:pt x="539215" y="2956455"/>
                </a:lnTo>
                <a:cubicBezTo>
                  <a:pt x="531081" y="2949664"/>
                  <a:pt x="520642" y="2946253"/>
                  <a:pt x="510069" y="2946930"/>
                </a:cubicBezTo>
                <a:cubicBezTo>
                  <a:pt x="500544" y="2961027"/>
                  <a:pt x="496353" y="2950168"/>
                  <a:pt x="483304" y="2950644"/>
                </a:cubicBezTo>
                <a:cubicBezTo>
                  <a:pt x="479303" y="2955312"/>
                  <a:pt x="479303" y="2955407"/>
                  <a:pt x="486733" y="2959979"/>
                </a:cubicBezTo>
                <a:close/>
                <a:moveTo>
                  <a:pt x="510164" y="2939976"/>
                </a:moveTo>
                <a:cubicBezTo>
                  <a:pt x="518832" y="2939976"/>
                  <a:pt x="533882" y="2942358"/>
                  <a:pt x="538739" y="2933880"/>
                </a:cubicBezTo>
                <a:cubicBezTo>
                  <a:pt x="533501" y="2931976"/>
                  <a:pt x="497782" y="2929309"/>
                  <a:pt x="510164" y="2939976"/>
                </a:cubicBezTo>
                <a:close/>
                <a:moveTo>
                  <a:pt x="506926" y="2986459"/>
                </a:moveTo>
                <a:lnTo>
                  <a:pt x="515879" y="2991412"/>
                </a:lnTo>
                <a:cubicBezTo>
                  <a:pt x="522070" y="2991412"/>
                  <a:pt x="519594" y="2988268"/>
                  <a:pt x="520070" y="2986363"/>
                </a:cubicBezTo>
                <a:cubicBezTo>
                  <a:pt x="516060" y="2983782"/>
                  <a:pt x="510898" y="2983820"/>
                  <a:pt x="506926" y="2986459"/>
                </a:cubicBezTo>
                <a:close/>
                <a:moveTo>
                  <a:pt x="520070" y="3063801"/>
                </a:moveTo>
                <a:cubicBezTo>
                  <a:pt x="528852" y="3067488"/>
                  <a:pt x="538949" y="3066059"/>
                  <a:pt x="546359" y="3060087"/>
                </a:cubicBezTo>
                <a:cubicBezTo>
                  <a:pt x="537634" y="3056401"/>
                  <a:pt x="527595" y="3057668"/>
                  <a:pt x="520070" y="3063421"/>
                </a:cubicBezTo>
                <a:close/>
                <a:moveTo>
                  <a:pt x="529595" y="2855490"/>
                </a:moveTo>
                <a:cubicBezTo>
                  <a:pt x="485971" y="2854728"/>
                  <a:pt x="442537" y="2848917"/>
                  <a:pt x="401579" y="2865015"/>
                </a:cubicBezTo>
                <a:cubicBezTo>
                  <a:pt x="403484" y="2885112"/>
                  <a:pt x="434821" y="2866634"/>
                  <a:pt x="446061" y="2862634"/>
                </a:cubicBezTo>
                <a:cubicBezTo>
                  <a:pt x="474045" y="2861995"/>
                  <a:pt x="502011" y="2864329"/>
                  <a:pt x="529500" y="2869587"/>
                </a:cubicBezTo>
                <a:cubicBezTo>
                  <a:pt x="542549" y="2866062"/>
                  <a:pt x="542073" y="2859395"/>
                  <a:pt x="529309" y="2855109"/>
                </a:cubicBezTo>
                <a:close/>
                <a:moveTo>
                  <a:pt x="420629" y="2886255"/>
                </a:moveTo>
                <a:cubicBezTo>
                  <a:pt x="405484" y="2880636"/>
                  <a:pt x="408723" y="2893590"/>
                  <a:pt x="420629" y="2887494"/>
                </a:cubicBezTo>
                <a:cubicBezTo>
                  <a:pt x="420439" y="2886732"/>
                  <a:pt x="420629" y="2886160"/>
                  <a:pt x="420343" y="2885875"/>
                </a:cubicBezTo>
                <a:close/>
                <a:moveTo>
                  <a:pt x="211079" y="2820342"/>
                </a:moveTo>
                <a:cubicBezTo>
                  <a:pt x="222793" y="2825715"/>
                  <a:pt x="236120" y="2826400"/>
                  <a:pt x="248322" y="2822248"/>
                </a:cubicBezTo>
                <a:lnTo>
                  <a:pt x="251084" y="2817485"/>
                </a:lnTo>
                <a:lnTo>
                  <a:pt x="241178" y="2810913"/>
                </a:lnTo>
                <a:cubicBezTo>
                  <a:pt x="230034" y="2822628"/>
                  <a:pt x="210793" y="2799102"/>
                  <a:pt x="211270" y="2819962"/>
                </a:cubicBezTo>
                <a:close/>
                <a:moveTo>
                  <a:pt x="208031" y="2929309"/>
                </a:moveTo>
                <a:cubicBezTo>
                  <a:pt x="201935" y="2938834"/>
                  <a:pt x="236606" y="2938071"/>
                  <a:pt x="243083" y="2935309"/>
                </a:cubicBezTo>
                <a:cubicBezTo>
                  <a:pt x="235558" y="2929309"/>
                  <a:pt x="219080" y="2928546"/>
                  <a:pt x="208031" y="2929309"/>
                </a:cubicBezTo>
                <a:close/>
                <a:moveTo>
                  <a:pt x="259561" y="2888351"/>
                </a:moveTo>
                <a:lnTo>
                  <a:pt x="277754" y="2879398"/>
                </a:lnTo>
                <a:lnTo>
                  <a:pt x="274801" y="2873682"/>
                </a:lnTo>
                <a:cubicBezTo>
                  <a:pt x="268991" y="2883969"/>
                  <a:pt x="224605" y="2866539"/>
                  <a:pt x="243750" y="2879302"/>
                </a:cubicBezTo>
                <a:lnTo>
                  <a:pt x="237940" y="2883112"/>
                </a:lnTo>
                <a:cubicBezTo>
                  <a:pt x="236320" y="2892351"/>
                  <a:pt x="255180" y="2887494"/>
                  <a:pt x="259561" y="2888065"/>
                </a:cubicBezTo>
                <a:close/>
                <a:moveTo>
                  <a:pt x="283374" y="2809770"/>
                </a:moveTo>
                <a:cubicBezTo>
                  <a:pt x="283374" y="2809103"/>
                  <a:pt x="280897" y="2808532"/>
                  <a:pt x="279659" y="2807960"/>
                </a:cubicBezTo>
                <a:lnTo>
                  <a:pt x="263848" y="2816818"/>
                </a:lnTo>
                <a:cubicBezTo>
                  <a:pt x="261847" y="2826343"/>
                  <a:pt x="278040" y="2821295"/>
                  <a:pt x="283564" y="2816818"/>
                </a:cubicBezTo>
                <a:cubicBezTo>
                  <a:pt x="283758" y="2814370"/>
                  <a:pt x="283694" y="2811913"/>
                  <a:pt x="283374" y="2809484"/>
                </a:cubicBezTo>
                <a:close/>
                <a:moveTo>
                  <a:pt x="273849" y="2837107"/>
                </a:moveTo>
                <a:cubicBezTo>
                  <a:pt x="270229" y="2837107"/>
                  <a:pt x="267372" y="2836440"/>
                  <a:pt x="264324" y="2838535"/>
                </a:cubicBezTo>
                <a:cubicBezTo>
                  <a:pt x="263276" y="2845489"/>
                  <a:pt x="263371" y="2845489"/>
                  <a:pt x="267372" y="2848060"/>
                </a:cubicBezTo>
                <a:cubicBezTo>
                  <a:pt x="286993" y="2848537"/>
                  <a:pt x="297376" y="2848346"/>
                  <a:pt x="273659" y="2836821"/>
                </a:cubicBezTo>
                <a:close/>
                <a:moveTo>
                  <a:pt x="292899" y="2914450"/>
                </a:moveTo>
                <a:cubicBezTo>
                  <a:pt x="300328" y="2912164"/>
                  <a:pt x="288898" y="2909020"/>
                  <a:pt x="287184" y="2907115"/>
                </a:cubicBezTo>
                <a:cubicBezTo>
                  <a:pt x="281307" y="2906639"/>
                  <a:pt x="275471" y="2908439"/>
                  <a:pt x="270896" y="2912164"/>
                </a:cubicBezTo>
                <a:cubicBezTo>
                  <a:pt x="276802" y="2916735"/>
                  <a:pt x="286041" y="2913211"/>
                  <a:pt x="293185" y="2914164"/>
                </a:cubicBezTo>
                <a:close/>
                <a:moveTo>
                  <a:pt x="270134" y="2934738"/>
                </a:moveTo>
                <a:cubicBezTo>
                  <a:pt x="274111" y="2937405"/>
                  <a:pt x="279302" y="2937405"/>
                  <a:pt x="283279" y="2934738"/>
                </a:cubicBezTo>
                <a:cubicBezTo>
                  <a:pt x="279425" y="2932109"/>
                  <a:pt x="274387" y="2932004"/>
                  <a:pt x="270420" y="2934452"/>
                </a:cubicBezTo>
                <a:close/>
                <a:moveTo>
                  <a:pt x="299757" y="1374066"/>
                </a:moveTo>
                <a:cubicBezTo>
                  <a:pt x="304329" y="1370257"/>
                  <a:pt x="304329" y="1370257"/>
                  <a:pt x="299757" y="1366732"/>
                </a:cubicBezTo>
                <a:lnTo>
                  <a:pt x="286898" y="1366732"/>
                </a:lnTo>
                <a:cubicBezTo>
                  <a:pt x="282231" y="1370542"/>
                  <a:pt x="282231" y="1370542"/>
                  <a:pt x="286898" y="1374066"/>
                </a:cubicBezTo>
                <a:close/>
                <a:moveTo>
                  <a:pt x="299757" y="2601267"/>
                </a:moveTo>
                <a:cubicBezTo>
                  <a:pt x="292994" y="2603839"/>
                  <a:pt x="303662" y="2606601"/>
                  <a:pt x="305662" y="2608983"/>
                </a:cubicBezTo>
                <a:lnTo>
                  <a:pt x="315187" y="2603458"/>
                </a:lnTo>
                <a:cubicBezTo>
                  <a:pt x="311759" y="2599077"/>
                  <a:pt x="305282" y="2601554"/>
                  <a:pt x="300043" y="2600982"/>
                </a:cubicBezTo>
                <a:close/>
                <a:moveTo>
                  <a:pt x="296518" y="2845774"/>
                </a:moveTo>
                <a:cubicBezTo>
                  <a:pt x="314616" y="2851775"/>
                  <a:pt x="339190" y="2844631"/>
                  <a:pt x="355859" y="2839107"/>
                </a:cubicBezTo>
                <a:cubicBezTo>
                  <a:pt x="351001" y="2830058"/>
                  <a:pt x="295852" y="2836821"/>
                  <a:pt x="296804" y="2845489"/>
                </a:cubicBezTo>
                <a:close/>
                <a:moveTo>
                  <a:pt x="474541" y="1169374"/>
                </a:moveTo>
                <a:cubicBezTo>
                  <a:pt x="474541" y="1181852"/>
                  <a:pt x="500544" y="1172803"/>
                  <a:pt x="509783" y="1175279"/>
                </a:cubicBezTo>
                <a:cubicBezTo>
                  <a:pt x="523785" y="1166040"/>
                  <a:pt x="479303" y="1160802"/>
                  <a:pt x="474826" y="1168803"/>
                </a:cubicBezTo>
                <a:close/>
                <a:moveTo>
                  <a:pt x="481399" y="1115082"/>
                </a:moveTo>
                <a:cubicBezTo>
                  <a:pt x="488066" y="1118796"/>
                  <a:pt x="487780" y="1125940"/>
                  <a:pt x="497401" y="1123749"/>
                </a:cubicBezTo>
                <a:cubicBezTo>
                  <a:pt x="501211" y="1120606"/>
                  <a:pt x="512069" y="1118225"/>
                  <a:pt x="503211" y="1112701"/>
                </a:cubicBezTo>
                <a:cubicBezTo>
                  <a:pt x="497020" y="1113462"/>
                  <a:pt x="485399" y="1109176"/>
                  <a:pt x="481684" y="1114510"/>
                </a:cubicBezTo>
                <a:close/>
                <a:moveTo>
                  <a:pt x="526928" y="1537706"/>
                </a:moveTo>
                <a:cubicBezTo>
                  <a:pt x="533862" y="1540097"/>
                  <a:pt x="540959" y="1541973"/>
                  <a:pt x="548169" y="1543326"/>
                </a:cubicBezTo>
                <a:cubicBezTo>
                  <a:pt x="552455" y="1538468"/>
                  <a:pt x="576172" y="1533038"/>
                  <a:pt x="571315" y="1525800"/>
                </a:cubicBezTo>
                <a:cubicBezTo>
                  <a:pt x="558932" y="1520847"/>
                  <a:pt x="544835" y="1533229"/>
                  <a:pt x="533691" y="1526848"/>
                </a:cubicBezTo>
                <a:cubicBezTo>
                  <a:pt x="524737" y="1521132"/>
                  <a:pt x="526928" y="1532753"/>
                  <a:pt x="526928" y="1537706"/>
                </a:cubicBezTo>
                <a:close/>
                <a:moveTo>
                  <a:pt x="458539" y="1554089"/>
                </a:moveTo>
                <a:lnTo>
                  <a:pt x="467587" y="1548755"/>
                </a:lnTo>
                <a:cubicBezTo>
                  <a:pt x="455957" y="1542316"/>
                  <a:pt x="442203" y="1540868"/>
                  <a:pt x="429487" y="1544755"/>
                </a:cubicBezTo>
                <a:cubicBezTo>
                  <a:pt x="437203" y="1552003"/>
                  <a:pt x="447747" y="1555432"/>
                  <a:pt x="458253" y="1554089"/>
                </a:cubicBezTo>
                <a:close/>
                <a:moveTo>
                  <a:pt x="453395" y="2694232"/>
                </a:moveTo>
                <a:cubicBezTo>
                  <a:pt x="438346" y="2688612"/>
                  <a:pt x="441584" y="2701661"/>
                  <a:pt x="453395" y="2695470"/>
                </a:cubicBezTo>
                <a:cubicBezTo>
                  <a:pt x="453300" y="2695089"/>
                  <a:pt x="453490" y="2694517"/>
                  <a:pt x="453109" y="2694232"/>
                </a:cubicBezTo>
                <a:close/>
                <a:moveTo>
                  <a:pt x="436822" y="2817580"/>
                </a:moveTo>
                <a:cubicBezTo>
                  <a:pt x="451681" y="2820438"/>
                  <a:pt x="467207" y="2815295"/>
                  <a:pt x="480732" y="2813008"/>
                </a:cubicBezTo>
                <a:cubicBezTo>
                  <a:pt x="468826" y="2804150"/>
                  <a:pt x="449109" y="2806341"/>
                  <a:pt x="435107" y="2809103"/>
                </a:cubicBezTo>
                <a:cubicBezTo>
                  <a:pt x="435488" y="2811865"/>
                  <a:pt x="432821" y="2815009"/>
                  <a:pt x="436536" y="2817580"/>
                </a:cubicBezTo>
                <a:close/>
                <a:moveTo>
                  <a:pt x="503497" y="2744714"/>
                </a:moveTo>
                <a:cubicBezTo>
                  <a:pt x="508450" y="2741094"/>
                  <a:pt x="508450" y="2741094"/>
                  <a:pt x="503497" y="2737285"/>
                </a:cubicBezTo>
                <a:cubicBezTo>
                  <a:pt x="489495" y="2739475"/>
                  <a:pt x="477970" y="2732808"/>
                  <a:pt x="464349" y="2733570"/>
                </a:cubicBezTo>
                <a:cubicBezTo>
                  <a:pt x="459682" y="2737189"/>
                  <a:pt x="459682" y="2737189"/>
                  <a:pt x="464349" y="2740999"/>
                </a:cubicBezTo>
                <a:cubicBezTo>
                  <a:pt x="477132" y="2744057"/>
                  <a:pt x="490276" y="2745314"/>
                  <a:pt x="503401" y="2744714"/>
                </a:cubicBezTo>
                <a:close/>
                <a:moveTo>
                  <a:pt x="499687" y="2709567"/>
                </a:moveTo>
                <a:cubicBezTo>
                  <a:pt x="482570" y="2706881"/>
                  <a:pt x="465159" y="2706623"/>
                  <a:pt x="447966" y="2708805"/>
                </a:cubicBezTo>
                <a:cubicBezTo>
                  <a:pt x="444632" y="2728617"/>
                  <a:pt x="460634" y="2708805"/>
                  <a:pt x="467016" y="2717568"/>
                </a:cubicBezTo>
                <a:cubicBezTo>
                  <a:pt x="467016" y="2722711"/>
                  <a:pt x="472445" y="2722711"/>
                  <a:pt x="476541" y="2722616"/>
                </a:cubicBezTo>
                <a:close/>
                <a:moveTo>
                  <a:pt x="542740" y="1513703"/>
                </a:moveTo>
                <a:cubicBezTo>
                  <a:pt x="558170" y="1502082"/>
                  <a:pt x="502830" y="1504940"/>
                  <a:pt x="497115" y="1509988"/>
                </a:cubicBezTo>
                <a:cubicBezTo>
                  <a:pt x="471016" y="1503702"/>
                  <a:pt x="439965" y="1499035"/>
                  <a:pt x="415200" y="1508369"/>
                </a:cubicBezTo>
                <a:cubicBezTo>
                  <a:pt x="421486" y="1512465"/>
                  <a:pt x="431297" y="1507512"/>
                  <a:pt x="437488" y="1513512"/>
                </a:cubicBezTo>
                <a:cubicBezTo>
                  <a:pt x="442327" y="1513036"/>
                  <a:pt x="447166" y="1514436"/>
                  <a:pt x="451014" y="1517418"/>
                </a:cubicBezTo>
                <a:cubicBezTo>
                  <a:pt x="479303" y="1508464"/>
                  <a:pt x="512545" y="1516370"/>
                  <a:pt x="542644" y="1513703"/>
                </a:cubicBezTo>
                <a:close/>
                <a:moveTo>
                  <a:pt x="576172" y="1491700"/>
                </a:moveTo>
                <a:cubicBezTo>
                  <a:pt x="628751" y="1490367"/>
                  <a:pt x="565790" y="1486366"/>
                  <a:pt x="553027" y="1478841"/>
                </a:cubicBezTo>
                <a:cubicBezTo>
                  <a:pt x="553027" y="1475794"/>
                  <a:pt x="553027" y="1475794"/>
                  <a:pt x="549979" y="1473126"/>
                </a:cubicBezTo>
                <a:cubicBezTo>
                  <a:pt x="538949" y="1473031"/>
                  <a:pt x="527947" y="1474279"/>
                  <a:pt x="517213" y="1476841"/>
                </a:cubicBezTo>
                <a:cubicBezTo>
                  <a:pt x="497305" y="1469031"/>
                  <a:pt x="417962" y="1461696"/>
                  <a:pt x="493876" y="1482461"/>
                </a:cubicBezTo>
                <a:lnTo>
                  <a:pt x="493876" y="1493605"/>
                </a:lnTo>
                <a:cubicBezTo>
                  <a:pt x="520546" y="1498558"/>
                  <a:pt x="549979" y="1502749"/>
                  <a:pt x="576077" y="1491700"/>
                </a:cubicBezTo>
                <a:close/>
                <a:moveTo>
                  <a:pt x="566647" y="1450362"/>
                </a:moveTo>
                <a:cubicBezTo>
                  <a:pt x="557122" y="1439122"/>
                  <a:pt x="539692" y="1447409"/>
                  <a:pt x="528547" y="1439789"/>
                </a:cubicBezTo>
                <a:cubicBezTo>
                  <a:pt x="514165" y="1437312"/>
                  <a:pt x="504163" y="1448076"/>
                  <a:pt x="491019" y="1440360"/>
                </a:cubicBezTo>
                <a:cubicBezTo>
                  <a:pt x="479303" y="1449314"/>
                  <a:pt x="466730" y="1433503"/>
                  <a:pt x="455205" y="1445314"/>
                </a:cubicBezTo>
                <a:cubicBezTo>
                  <a:pt x="459396" y="1449123"/>
                  <a:pt x="466254" y="1447028"/>
                  <a:pt x="471016" y="1447504"/>
                </a:cubicBezTo>
                <a:cubicBezTo>
                  <a:pt x="479208" y="1454076"/>
                  <a:pt x="487971" y="1448362"/>
                  <a:pt x="496258" y="1454267"/>
                </a:cubicBezTo>
                <a:cubicBezTo>
                  <a:pt x="504716" y="1449724"/>
                  <a:pt x="515184" y="1451495"/>
                  <a:pt x="521689" y="1458553"/>
                </a:cubicBezTo>
                <a:cubicBezTo>
                  <a:pt x="538072" y="1459601"/>
                  <a:pt x="547502" y="1452647"/>
                  <a:pt x="563885" y="1454839"/>
                </a:cubicBezTo>
                <a:close/>
                <a:moveTo>
                  <a:pt x="382624" y="1353492"/>
                </a:moveTo>
                <a:cubicBezTo>
                  <a:pt x="406151" y="1360541"/>
                  <a:pt x="434536" y="1349111"/>
                  <a:pt x="457491" y="1358826"/>
                </a:cubicBezTo>
                <a:cubicBezTo>
                  <a:pt x="468635" y="1350730"/>
                  <a:pt x="478541" y="1361684"/>
                  <a:pt x="491400" y="1358826"/>
                </a:cubicBezTo>
                <a:lnTo>
                  <a:pt x="494543" y="1354255"/>
                </a:lnTo>
                <a:cubicBezTo>
                  <a:pt x="482542" y="1342348"/>
                  <a:pt x="465301" y="1344730"/>
                  <a:pt x="450442" y="1343682"/>
                </a:cubicBezTo>
                <a:cubicBezTo>
                  <a:pt x="431392" y="1336633"/>
                  <a:pt x="408151" y="1334157"/>
                  <a:pt x="389482" y="1345682"/>
                </a:cubicBezTo>
                <a:cubicBezTo>
                  <a:pt x="389482" y="1346825"/>
                  <a:pt x="389482" y="1347968"/>
                  <a:pt x="388816" y="1349397"/>
                </a:cubicBezTo>
                <a:close/>
                <a:moveTo>
                  <a:pt x="405008" y="1314821"/>
                </a:moveTo>
                <a:cubicBezTo>
                  <a:pt x="418534" y="1304344"/>
                  <a:pt x="382720" y="1306534"/>
                  <a:pt x="377005" y="1308629"/>
                </a:cubicBezTo>
                <a:cubicBezTo>
                  <a:pt x="372337" y="1320155"/>
                  <a:pt x="397864" y="1312916"/>
                  <a:pt x="404818" y="1314821"/>
                </a:cubicBezTo>
                <a:close/>
                <a:moveTo>
                  <a:pt x="504735" y="1260052"/>
                </a:moveTo>
                <a:cubicBezTo>
                  <a:pt x="494257" y="1258042"/>
                  <a:pt x="483408" y="1259766"/>
                  <a:pt x="474064" y="1264910"/>
                </a:cubicBezTo>
                <a:cubicBezTo>
                  <a:pt x="484875" y="1268148"/>
                  <a:pt x="496401" y="1268148"/>
                  <a:pt x="507211" y="1264910"/>
                </a:cubicBezTo>
                <a:cubicBezTo>
                  <a:pt x="506545" y="1263291"/>
                  <a:pt x="508354" y="1261290"/>
                  <a:pt x="504544" y="1260052"/>
                </a:cubicBezTo>
                <a:close/>
                <a:moveTo>
                  <a:pt x="500163" y="1284627"/>
                </a:moveTo>
                <a:lnTo>
                  <a:pt x="503116" y="1289008"/>
                </a:lnTo>
                <a:cubicBezTo>
                  <a:pt x="516260" y="1288246"/>
                  <a:pt x="528833" y="1292056"/>
                  <a:pt x="539406" y="1283865"/>
                </a:cubicBezTo>
                <a:cubicBezTo>
                  <a:pt x="542454" y="1274340"/>
                  <a:pt x="529119" y="1279198"/>
                  <a:pt x="522451" y="1281007"/>
                </a:cubicBezTo>
                <a:cubicBezTo>
                  <a:pt x="515155" y="1276206"/>
                  <a:pt x="505392" y="1277778"/>
                  <a:pt x="499972" y="1284627"/>
                </a:cubicBezTo>
                <a:close/>
                <a:moveTo>
                  <a:pt x="444918" y="1281674"/>
                </a:moveTo>
                <a:lnTo>
                  <a:pt x="421772" y="1294533"/>
                </a:lnTo>
                <a:lnTo>
                  <a:pt x="421772" y="1298248"/>
                </a:lnTo>
                <a:cubicBezTo>
                  <a:pt x="447585" y="1303295"/>
                  <a:pt x="525976" y="1278055"/>
                  <a:pt x="444727" y="1281483"/>
                </a:cubicBezTo>
                <a:close/>
                <a:moveTo>
                  <a:pt x="427106" y="1231287"/>
                </a:moveTo>
                <a:cubicBezTo>
                  <a:pt x="412057" y="1225476"/>
                  <a:pt x="415200" y="1238621"/>
                  <a:pt x="427106" y="1232525"/>
                </a:cubicBezTo>
                <a:cubicBezTo>
                  <a:pt x="427011" y="1232049"/>
                  <a:pt x="427201" y="1231573"/>
                  <a:pt x="426916" y="1231287"/>
                </a:cubicBezTo>
                <a:close/>
                <a:moveTo>
                  <a:pt x="416248" y="1372447"/>
                </a:moveTo>
                <a:cubicBezTo>
                  <a:pt x="419010" y="1374352"/>
                  <a:pt x="421867" y="1376067"/>
                  <a:pt x="424153" y="1377496"/>
                </a:cubicBezTo>
                <a:lnTo>
                  <a:pt x="438155" y="1377496"/>
                </a:lnTo>
                <a:cubicBezTo>
                  <a:pt x="442822" y="1373685"/>
                  <a:pt x="442822" y="1373685"/>
                  <a:pt x="438155" y="1370066"/>
                </a:cubicBezTo>
                <a:cubicBezTo>
                  <a:pt x="431678" y="1371495"/>
                  <a:pt x="419486" y="1367208"/>
                  <a:pt x="416057" y="1372447"/>
                </a:cubicBezTo>
                <a:close/>
                <a:moveTo>
                  <a:pt x="404246" y="1418644"/>
                </a:moveTo>
                <a:cubicBezTo>
                  <a:pt x="342905" y="1437694"/>
                  <a:pt x="396531" y="1431312"/>
                  <a:pt x="424725" y="1432645"/>
                </a:cubicBezTo>
                <a:cubicBezTo>
                  <a:pt x="446918" y="1420263"/>
                  <a:pt x="473207" y="1443218"/>
                  <a:pt x="493686" y="1423692"/>
                </a:cubicBezTo>
                <a:lnTo>
                  <a:pt x="493686" y="1420072"/>
                </a:lnTo>
                <a:cubicBezTo>
                  <a:pt x="509212" y="1415786"/>
                  <a:pt x="529405" y="1427407"/>
                  <a:pt x="546169" y="1420072"/>
                </a:cubicBezTo>
                <a:lnTo>
                  <a:pt x="546169" y="1416453"/>
                </a:lnTo>
                <a:lnTo>
                  <a:pt x="536644" y="1411119"/>
                </a:lnTo>
                <a:cubicBezTo>
                  <a:pt x="516641" y="1424168"/>
                  <a:pt x="523309" y="1397498"/>
                  <a:pt x="503116" y="1411119"/>
                </a:cubicBezTo>
                <a:cubicBezTo>
                  <a:pt x="496543" y="1409690"/>
                  <a:pt x="494353" y="1413690"/>
                  <a:pt x="489971" y="1414357"/>
                </a:cubicBezTo>
                <a:cubicBezTo>
                  <a:pt x="471921" y="1409556"/>
                  <a:pt x="452995" y="1409071"/>
                  <a:pt x="434726" y="1412928"/>
                </a:cubicBezTo>
                <a:cubicBezTo>
                  <a:pt x="433393" y="1424358"/>
                  <a:pt x="412628" y="1414833"/>
                  <a:pt x="404056" y="1418644"/>
                </a:cubicBezTo>
                <a:close/>
                <a:moveTo>
                  <a:pt x="543026" y="1395783"/>
                </a:moveTo>
                <a:cubicBezTo>
                  <a:pt x="545407" y="1396926"/>
                  <a:pt x="547312" y="1398451"/>
                  <a:pt x="549122" y="1399498"/>
                </a:cubicBezTo>
                <a:cubicBezTo>
                  <a:pt x="555027" y="1400737"/>
                  <a:pt x="565219" y="1396831"/>
                  <a:pt x="556170" y="1392164"/>
                </a:cubicBezTo>
                <a:cubicBezTo>
                  <a:pt x="553027" y="1392545"/>
                  <a:pt x="535310" y="1390545"/>
                  <a:pt x="543026" y="1395783"/>
                </a:cubicBezTo>
                <a:close/>
                <a:moveTo>
                  <a:pt x="565981" y="1320631"/>
                </a:moveTo>
                <a:cubicBezTo>
                  <a:pt x="563980" y="1316345"/>
                  <a:pt x="557694" y="1320631"/>
                  <a:pt x="555503" y="1321965"/>
                </a:cubicBezTo>
                <a:cubicBezTo>
                  <a:pt x="542073" y="1320060"/>
                  <a:pt x="534834" y="1330442"/>
                  <a:pt x="523309" y="1321965"/>
                </a:cubicBezTo>
                <a:cubicBezTo>
                  <a:pt x="511307" y="1324917"/>
                  <a:pt x="487114" y="1309392"/>
                  <a:pt x="480827" y="1322917"/>
                </a:cubicBezTo>
                <a:cubicBezTo>
                  <a:pt x="507021" y="1327870"/>
                  <a:pt x="539025" y="1332442"/>
                  <a:pt x="566552" y="1327299"/>
                </a:cubicBezTo>
                <a:cubicBezTo>
                  <a:pt x="566581" y="1325098"/>
                  <a:pt x="566390" y="1322888"/>
                  <a:pt x="565981" y="1320726"/>
                </a:cubicBezTo>
                <a:close/>
                <a:moveTo>
                  <a:pt x="552169" y="1253956"/>
                </a:moveTo>
                <a:cubicBezTo>
                  <a:pt x="540263" y="1247860"/>
                  <a:pt x="527309" y="1236240"/>
                  <a:pt x="513498" y="1243383"/>
                </a:cubicBezTo>
                <a:lnTo>
                  <a:pt x="513498" y="1251956"/>
                </a:lnTo>
                <a:cubicBezTo>
                  <a:pt x="519099" y="1251413"/>
                  <a:pt x="524728" y="1252823"/>
                  <a:pt x="529405" y="1255957"/>
                </a:cubicBezTo>
                <a:cubicBezTo>
                  <a:pt x="549407" y="1256147"/>
                  <a:pt x="549407" y="1256052"/>
                  <a:pt x="552169" y="1253575"/>
                </a:cubicBezTo>
                <a:close/>
                <a:moveTo>
                  <a:pt x="470826" y="1233858"/>
                </a:moveTo>
                <a:cubicBezTo>
                  <a:pt x="460253" y="1233096"/>
                  <a:pt x="427106" y="1238145"/>
                  <a:pt x="450061" y="1248622"/>
                </a:cubicBezTo>
                <a:cubicBezTo>
                  <a:pt x="464730" y="1251479"/>
                  <a:pt x="520642" y="1245193"/>
                  <a:pt x="477970" y="1241288"/>
                </a:cubicBezTo>
                <a:cubicBezTo>
                  <a:pt x="471778" y="1239764"/>
                  <a:pt x="476350" y="1235287"/>
                  <a:pt x="470826" y="1233858"/>
                </a:cubicBezTo>
                <a:close/>
                <a:moveTo>
                  <a:pt x="461301" y="1216904"/>
                </a:moveTo>
                <a:cubicBezTo>
                  <a:pt x="450823" y="1208617"/>
                  <a:pt x="438632" y="1213665"/>
                  <a:pt x="428059" y="1216904"/>
                </a:cubicBezTo>
                <a:lnTo>
                  <a:pt x="428059" y="1220428"/>
                </a:lnTo>
                <a:cubicBezTo>
                  <a:pt x="432535" y="1224333"/>
                  <a:pt x="440727" y="1221571"/>
                  <a:pt x="445109" y="1218713"/>
                </a:cubicBezTo>
                <a:cubicBezTo>
                  <a:pt x="450728" y="1218523"/>
                  <a:pt x="456824" y="1220333"/>
                  <a:pt x="461396" y="1216809"/>
                </a:cubicBezTo>
                <a:close/>
                <a:moveTo>
                  <a:pt x="460729" y="1047930"/>
                </a:moveTo>
                <a:cubicBezTo>
                  <a:pt x="457567" y="1045397"/>
                  <a:pt x="453843" y="1043663"/>
                  <a:pt x="449871" y="1042882"/>
                </a:cubicBezTo>
                <a:cubicBezTo>
                  <a:pt x="440346" y="1050026"/>
                  <a:pt x="425773" y="1042311"/>
                  <a:pt x="414914" y="1047835"/>
                </a:cubicBezTo>
                <a:lnTo>
                  <a:pt x="414914" y="1051454"/>
                </a:lnTo>
                <a:cubicBezTo>
                  <a:pt x="430030" y="1054550"/>
                  <a:pt x="445613" y="1054550"/>
                  <a:pt x="460729" y="1051454"/>
                </a:cubicBezTo>
                <a:close/>
                <a:moveTo>
                  <a:pt x="439965" y="1069171"/>
                </a:moveTo>
                <a:cubicBezTo>
                  <a:pt x="436155" y="1066599"/>
                  <a:pt x="429487" y="1068695"/>
                  <a:pt x="424820" y="1068028"/>
                </a:cubicBezTo>
                <a:cubicBezTo>
                  <a:pt x="420153" y="1071647"/>
                  <a:pt x="420153" y="1071647"/>
                  <a:pt x="424820" y="1075362"/>
                </a:cubicBezTo>
                <a:lnTo>
                  <a:pt x="432154" y="1075362"/>
                </a:lnTo>
                <a:cubicBezTo>
                  <a:pt x="433202" y="1073743"/>
                  <a:pt x="441203" y="1071362"/>
                  <a:pt x="440060" y="1069076"/>
                </a:cubicBezTo>
                <a:close/>
                <a:moveTo>
                  <a:pt x="414914" y="1125178"/>
                </a:moveTo>
                <a:cubicBezTo>
                  <a:pt x="413676" y="1133560"/>
                  <a:pt x="429392" y="1131179"/>
                  <a:pt x="433964" y="1129083"/>
                </a:cubicBezTo>
                <a:cubicBezTo>
                  <a:pt x="433964" y="1127845"/>
                  <a:pt x="433964" y="1126702"/>
                  <a:pt x="433964" y="1125464"/>
                </a:cubicBezTo>
                <a:cubicBezTo>
                  <a:pt x="430764" y="1122968"/>
                  <a:pt x="427106" y="1121121"/>
                  <a:pt x="423201" y="1120035"/>
                </a:cubicBezTo>
                <a:close/>
                <a:moveTo>
                  <a:pt x="412342" y="1141276"/>
                </a:moveTo>
                <a:cubicBezTo>
                  <a:pt x="396150" y="1150801"/>
                  <a:pt x="441489" y="1157182"/>
                  <a:pt x="447204" y="1147562"/>
                </a:cubicBezTo>
                <a:cubicBezTo>
                  <a:pt x="450157" y="1138799"/>
                  <a:pt x="435584" y="1142323"/>
                  <a:pt x="431392" y="1141752"/>
                </a:cubicBezTo>
                <a:cubicBezTo>
                  <a:pt x="422153" y="1136608"/>
                  <a:pt x="420534" y="1136608"/>
                  <a:pt x="412628" y="1141180"/>
                </a:cubicBezTo>
                <a:close/>
                <a:moveTo>
                  <a:pt x="404722" y="1196901"/>
                </a:moveTo>
                <a:lnTo>
                  <a:pt x="398722" y="1200712"/>
                </a:lnTo>
                <a:lnTo>
                  <a:pt x="391864" y="1200712"/>
                </a:lnTo>
                <a:cubicBezTo>
                  <a:pt x="387292" y="1204426"/>
                  <a:pt x="387292" y="1204521"/>
                  <a:pt x="391864" y="1208045"/>
                </a:cubicBezTo>
                <a:cubicBezTo>
                  <a:pt x="405580" y="1206617"/>
                  <a:pt x="424058" y="1213379"/>
                  <a:pt x="404818" y="1196806"/>
                </a:cubicBezTo>
                <a:close/>
                <a:moveTo>
                  <a:pt x="394150" y="634926"/>
                </a:moveTo>
                <a:cubicBezTo>
                  <a:pt x="392626" y="632354"/>
                  <a:pt x="388244" y="630926"/>
                  <a:pt x="384625" y="629116"/>
                </a:cubicBezTo>
                <a:cubicBezTo>
                  <a:pt x="379767" y="629688"/>
                  <a:pt x="374052" y="627783"/>
                  <a:pt x="369670" y="630450"/>
                </a:cubicBezTo>
                <a:cubicBezTo>
                  <a:pt x="368308" y="633603"/>
                  <a:pt x="368747" y="637241"/>
                  <a:pt x="370813" y="639975"/>
                </a:cubicBezTo>
                <a:lnTo>
                  <a:pt x="385482" y="639975"/>
                </a:lnTo>
                <a:close/>
                <a:moveTo>
                  <a:pt x="376528" y="1088507"/>
                </a:moveTo>
                <a:cubicBezTo>
                  <a:pt x="377767" y="1090221"/>
                  <a:pt x="387673" y="1091079"/>
                  <a:pt x="387577" y="1087364"/>
                </a:cubicBezTo>
                <a:cubicBezTo>
                  <a:pt x="385291" y="1085840"/>
                  <a:pt x="376909" y="1084887"/>
                  <a:pt x="376624" y="1088793"/>
                </a:cubicBezTo>
                <a:close/>
                <a:moveTo>
                  <a:pt x="371290" y="1163469"/>
                </a:moveTo>
                <a:cubicBezTo>
                  <a:pt x="344620" y="1174423"/>
                  <a:pt x="386339" y="1180423"/>
                  <a:pt x="388625" y="1169945"/>
                </a:cubicBezTo>
                <a:cubicBezTo>
                  <a:pt x="390911" y="1159468"/>
                  <a:pt x="378434" y="1164326"/>
                  <a:pt x="371385" y="1163755"/>
                </a:cubicBezTo>
                <a:close/>
                <a:moveTo>
                  <a:pt x="371957" y="1402546"/>
                </a:moveTo>
                <a:cubicBezTo>
                  <a:pt x="368337" y="1400127"/>
                  <a:pt x="364003" y="1399012"/>
                  <a:pt x="359669" y="1399403"/>
                </a:cubicBezTo>
                <a:cubicBezTo>
                  <a:pt x="353478" y="1397879"/>
                  <a:pt x="357955" y="1393402"/>
                  <a:pt x="352335" y="1391973"/>
                </a:cubicBezTo>
                <a:cubicBezTo>
                  <a:pt x="342143" y="1391973"/>
                  <a:pt x="331951" y="1390259"/>
                  <a:pt x="323760" y="1397117"/>
                </a:cubicBezTo>
                <a:cubicBezTo>
                  <a:pt x="325284" y="1401022"/>
                  <a:pt x="333857" y="1397879"/>
                  <a:pt x="336238" y="1401213"/>
                </a:cubicBezTo>
                <a:lnTo>
                  <a:pt x="336238" y="1405308"/>
                </a:lnTo>
                <a:cubicBezTo>
                  <a:pt x="358050" y="1423311"/>
                  <a:pt x="476065" y="1393021"/>
                  <a:pt x="389197" y="1390259"/>
                </a:cubicBezTo>
                <a:cubicBezTo>
                  <a:pt x="389197" y="1391497"/>
                  <a:pt x="389197" y="1392640"/>
                  <a:pt x="389197" y="1394354"/>
                </a:cubicBezTo>
                <a:close/>
                <a:moveTo>
                  <a:pt x="360241" y="1450171"/>
                </a:moveTo>
                <a:cubicBezTo>
                  <a:pt x="365356" y="1447676"/>
                  <a:pt x="370204" y="1444675"/>
                  <a:pt x="374719" y="1441218"/>
                </a:cubicBezTo>
                <a:cubicBezTo>
                  <a:pt x="372337" y="1438932"/>
                  <a:pt x="368623" y="1439980"/>
                  <a:pt x="365765" y="1439694"/>
                </a:cubicBezTo>
                <a:cubicBezTo>
                  <a:pt x="358240" y="1444551"/>
                  <a:pt x="349859" y="1443028"/>
                  <a:pt x="342810" y="1449219"/>
                </a:cubicBezTo>
                <a:cubicBezTo>
                  <a:pt x="347953" y="1452933"/>
                  <a:pt x="354335" y="1450933"/>
                  <a:pt x="360336" y="1450552"/>
                </a:cubicBezTo>
                <a:close/>
                <a:moveTo>
                  <a:pt x="344905" y="1506655"/>
                </a:moveTo>
                <a:lnTo>
                  <a:pt x="336047" y="1511607"/>
                </a:lnTo>
                <a:cubicBezTo>
                  <a:pt x="342143" y="1516275"/>
                  <a:pt x="350049" y="1511607"/>
                  <a:pt x="355764" y="1507893"/>
                </a:cubicBezTo>
                <a:cubicBezTo>
                  <a:pt x="352478" y="1506026"/>
                  <a:pt x="348535" y="1505712"/>
                  <a:pt x="345001" y="1507035"/>
                </a:cubicBezTo>
                <a:close/>
                <a:moveTo>
                  <a:pt x="345858" y="1420930"/>
                </a:moveTo>
                <a:cubicBezTo>
                  <a:pt x="354049" y="1416262"/>
                  <a:pt x="333094" y="1415976"/>
                  <a:pt x="330523" y="1418548"/>
                </a:cubicBezTo>
                <a:cubicBezTo>
                  <a:pt x="331380" y="1424358"/>
                  <a:pt x="341953" y="1420834"/>
                  <a:pt x="345953" y="1421691"/>
                </a:cubicBezTo>
                <a:close/>
                <a:moveTo>
                  <a:pt x="319474" y="2854442"/>
                </a:moveTo>
                <a:lnTo>
                  <a:pt x="306615" y="2854442"/>
                </a:lnTo>
                <a:cubicBezTo>
                  <a:pt x="301852" y="2858157"/>
                  <a:pt x="301852" y="2858157"/>
                  <a:pt x="306615" y="2861871"/>
                </a:cubicBezTo>
                <a:lnTo>
                  <a:pt x="319474" y="2861871"/>
                </a:lnTo>
                <a:cubicBezTo>
                  <a:pt x="324332" y="2858919"/>
                  <a:pt x="324332" y="2858919"/>
                  <a:pt x="319569" y="2855204"/>
                </a:cubicBezTo>
                <a:close/>
                <a:moveTo>
                  <a:pt x="306996" y="2965123"/>
                </a:moveTo>
                <a:cubicBezTo>
                  <a:pt x="321284" y="2966932"/>
                  <a:pt x="336333" y="2973505"/>
                  <a:pt x="349001" y="2963217"/>
                </a:cubicBezTo>
                <a:lnTo>
                  <a:pt x="349001" y="2960074"/>
                </a:lnTo>
                <a:lnTo>
                  <a:pt x="388244" y="2938071"/>
                </a:lnTo>
                <a:cubicBezTo>
                  <a:pt x="375671" y="2926356"/>
                  <a:pt x="355954" y="2933214"/>
                  <a:pt x="342619" y="2937500"/>
                </a:cubicBezTo>
                <a:lnTo>
                  <a:pt x="342619" y="2941024"/>
                </a:lnTo>
                <a:lnTo>
                  <a:pt x="336238" y="2944834"/>
                </a:lnTo>
                <a:cubicBezTo>
                  <a:pt x="338619" y="2948072"/>
                  <a:pt x="347096" y="2944834"/>
                  <a:pt x="348620" y="2948739"/>
                </a:cubicBezTo>
                <a:cubicBezTo>
                  <a:pt x="335742" y="2955798"/>
                  <a:pt x="321064" y="2958912"/>
                  <a:pt x="306424" y="2957693"/>
                </a:cubicBezTo>
                <a:cubicBezTo>
                  <a:pt x="301852" y="2962265"/>
                  <a:pt x="301852" y="2962360"/>
                  <a:pt x="307091" y="2965885"/>
                </a:cubicBezTo>
                <a:close/>
                <a:moveTo>
                  <a:pt x="388339" y="2882255"/>
                </a:moveTo>
                <a:lnTo>
                  <a:pt x="388339" y="2878731"/>
                </a:lnTo>
                <a:cubicBezTo>
                  <a:pt x="384148" y="2874349"/>
                  <a:pt x="375385" y="2877397"/>
                  <a:pt x="371194" y="2880160"/>
                </a:cubicBezTo>
                <a:cubicBezTo>
                  <a:pt x="359079" y="2880836"/>
                  <a:pt x="347077" y="2882817"/>
                  <a:pt x="335380" y="2886065"/>
                </a:cubicBezTo>
                <a:cubicBezTo>
                  <a:pt x="325284" y="2890637"/>
                  <a:pt x="317283" y="2881112"/>
                  <a:pt x="304996" y="2883969"/>
                </a:cubicBezTo>
                <a:cubicBezTo>
                  <a:pt x="291470" y="2907782"/>
                  <a:pt x="379767" y="2894257"/>
                  <a:pt x="388435" y="2883017"/>
                </a:cubicBezTo>
                <a:close/>
                <a:moveTo>
                  <a:pt x="391483" y="1472555"/>
                </a:moveTo>
                <a:cubicBezTo>
                  <a:pt x="408247" y="1463030"/>
                  <a:pt x="426916" y="1473412"/>
                  <a:pt x="444727" y="1472555"/>
                </a:cubicBezTo>
                <a:cubicBezTo>
                  <a:pt x="455395" y="1459410"/>
                  <a:pt x="419200" y="1467030"/>
                  <a:pt x="410057" y="1465126"/>
                </a:cubicBezTo>
                <a:cubicBezTo>
                  <a:pt x="403799" y="1457982"/>
                  <a:pt x="393302" y="1456372"/>
                  <a:pt x="385196" y="1461315"/>
                </a:cubicBezTo>
                <a:cubicBezTo>
                  <a:pt x="377586" y="1460792"/>
                  <a:pt x="369937" y="1461430"/>
                  <a:pt x="362527" y="1463221"/>
                </a:cubicBezTo>
                <a:cubicBezTo>
                  <a:pt x="362527" y="1465126"/>
                  <a:pt x="360241" y="1467792"/>
                  <a:pt x="366527" y="1468364"/>
                </a:cubicBezTo>
                <a:cubicBezTo>
                  <a:pt x="376814" y="1461696"/>
                  <a:pt x="381005" y="1475794"/>
                  <a:pt x="391578" y="1473317"/>
                </a:cubicBezTo>
                <a:close/>
                <a:moveTo>
                  <a:pt x="509878" y="2762145"/>
                </a:moveTo>
                <a:cubicBezTo>
                  <a:pt x="507497" y="2761002"/>
                  <a:pt x="505307" y="2759764"/>
                  <a:pt x="503116" y="2758621"/>
                </a:cubicBezTo>
                <a:cubicBezTo>
                  <a:pt x="497972" y="2759287"/>
                  <a:pt x="492257" y="2757382"/>
                  <a:pt x="487590" y="2760240"/>
                </a:cubicBezTo>
                <a:cubicBezTo>
                  <a:pt x="487590" y="2767479"/>
                  <a:pt x="484447" y="2769765"/>
                  <a:pt x="497115" y="2769765"/>
                </a:cubicBezTo>
                <a:lnTo>
                  <a:pt x="502925" y="2766145"/>
                </a:lnTo>
                <a:cubicBezTo>
                  <a:pt x="506830" y="2767384"/>
                  <a:pt x="517403" y="2766812"/>
                  <a:pt x="509974" y="2762907"/>
                </a:cubicBezTo>
                <a:close/>
                <a:moveTo>
                  <a:pt x="349382" y="1003353"/>
                </a:moveTo>
                <a:cubicBezTo>
                  <a:pt x="357097" y="1004878"/>
                  <a:pt x="368432" y="1012021"/>
                  <a:pt x="375576" y="1007068"/>
                </a:cubicBezTo>
                <a:cubicBezTo>
                  <a:pt x="378243" y="992495"/>
                  <a:pt x="356907" y="997353"/>
                  <a:pt x="349382" y="1003353"/>
                </a:cubicBezTo>
                <a:close/>
                <a:moveTo>
                  <a:pt x="325284" y="1170517"/>
                </a:moveTo>
                <a:cubicBezTo>
                  <a:pt x="322426" y="1168231"/>
                  <a:pt x="315759" y="1166040"/>
                  <a:pt x="316330" y="1171279"/>
                </a:cubicBezTo>
                <a:cubicBezTo>
                  <a:pt x="318997" y="1177471"/>
                  <a:pt x="335380" y="1175375"/>
                  <a:pt x="342715" y="1172994"/>
                </a:cubicBezTo>
                <a:cubicBezTo>
                  <a:pt x="338143" y="1169184"/>
                  <a:pt x="330618" y="1172422"/>
                  <a:pt x="325284" y="1170517"/>
                </a:cubicBezTo>
                <a:close/>
                <a:moveTo>
                  <a:pt x="326332" y="1060599"/>
                </a:moveTo>
                <a:lnTo>
                  <a:pt x="319855" y="1060599"/>
                </a:lnTo>
                <a:cubicBezTo>
                  <a:pt x="315092" y="1064123"/>
                  <a:pt x="315092" y="1064123"/>
                  <a:pt x="319855" y="1067933"/>
                </a:cubicBezTo>
                <a:lnTo>
                  <a:pt x="326332" y="1067933"/>
                </a:lnTo>
                <a:cubicBezTo>
                  <a:pt x="330904" y="1064314"/>
                  <a:pt x="330904" y="1064314"/>
                  <a:pt x="326332" y="1060599"/>
                </a:cubicBezTo>
                <a:close/>
                <a:moveTo>
                  <a:pt x="293756" y="644166"/>
                </a:moveTo>
                <a:lnTo>
                  <a:pt x="319664" y="644166"/>
                </a:lnTo>
                <a:cubicBezTo>
                  <a:pt x="324427" y="640260"/>
                  <a:pt x="324427" y="640260"/>
                  <a:pt x="319664" y="636736"/>
                </a:cubicBezTo>
                <a:lnTo>
                  <a:pt x="293756" y="636736"/>
                </a:lnTo>
                <a:cubicBezTo>
                  <a:pt x="288803" y="640641"/>
                  <a:pt x="288803" y="640641"/>
                  <a:pt x="293756" y="644166"/>
                </a:cubicBezTo>
                <a:close/>
                <a:moveTo>
                  <a:pt x="271563" y="1332061"/>
                </a:moveTo>
                <a:cubicBezTo>
                  <a:pt x="293842" y="1336557"/>
                  <a:pt x="316597" y="1338195"/>
                  <a:pt x="339286" y="1336919"/>
                </a:cubicBezTo>
                <a:cubicBezTo>
                  <a:pt x="344905" y="1335490"/>
                  <a:pt x="340524" y="1331014"/>
                  <a:pt x="346239" y="1329585"/>
                </a:cubicBezTo>
                <a:cubicBezTo>
                  <a:pt x="351954" y="1328156"/>
                  <a:pt x="361574" y="1331299"/>
                  <a:pt x="367956" y="1328251"/>
                </a:cubicBezTo>
                <a:cubicBezTo>
                  <a:pt x="358431" y="1319869"/>
                  <a:pt x="344810" y="1310916"/>
                  <a:pt x="333094" y="1322060"/>
                </a:cubicBezTo>
                <a:cubicBezTo>
                  <a:pt x="313854" y="1325394"/>
                  <a:pt x="287279" y="1323584"/>
                  <a:pt x="271563" y="1332061"/>
                </a:cubicBezTo>
                <a:close/>
                <a:moveTo>
                  <a:pt x="254132" y="2740999"/>
                </a:moveTo>
                <a:cubicBezTo>
                  <a:pt x="249370" y="2744619"/>
                  <a:pt x="249370" y="2744714"/>
                  <a:pt x="254132" y="2748334"/>
                </a:cubicBezTo>
                <a:lnTo>
                  <a:pt x="266991" y="2748334"/>
                </a:lnTo>
                <a:cubicBezTo>
                  <a:pt x="271563" y="2744714"/>
                  <a:pt x="271563" y="2744714"/>
                  <a:pt x="266991" y="2740999"/>
                </a:cubicBezTo>
                <a:close/>
                <a:moveTo>
                  <a:pt x="262895" y="2716520"/>
                </a:moveTo>
                <a:lnTo>
                  <a:pt x="254037" y="2711472"/>
                </a:lnTo>
                <a:lnTo>
                  <a:pt x="244512" y="2717091"/>
                </a:lnTo>
                <a:cubicBezTo>
                  <a:pt x="248322" y="2720997"/>
                  <a:pt x="266991" y="2727569"/>
                  <a:pt x="262895" y="2716520"/>
                </a:cubicBezTo>
                <a:close/>
                <a:moveTo>
                  <a:pt x="201364" y="2836630"/>
                </a:moveTo>
                <a:cubicBezTo>
                  <a:pt x="214318" y="2823676"/>
                  <a:pt x="185838" y="2833772"/>
                  <a:pt x="181171" y="2832820"/>
                </a:cubicBezTo>
                <a:cubicBezTo>
                  <a:pt x="175170" y="2829105"/>
                  <a:pt x="159644" y="2819295"/>
                  <a:pt x="158501" y="2831296"/>
                </a:cubicBezTo>
                <a:lnTo>
                  <a:pt x="152119" y="2835297"/>
                </a:lnTo>
                <a:cubicBezTo>
                  <a:pt x="151072" y="2842917"/>
                  <a:pt x="163549" y="2841012"/>
                  <a:pt x="168407" y="2836821"/>
                </a:cubicBezTo>
                <a:cubicBezTo>
                  <a:pt x="179551" y="2836821"/>
                  <a:pt x="190505" y="2836916"/>
                  <a:pt x="201364" y="2836630"/>
                </a:cubicBezTo>
                <a:close/>
                <a:moveTo>
                  <a:pt x="188314" y="2969314"/>
                </a:moveTo>
                <a:cubicBezTo>
                  <a:pt x="207364" y="2971600"/>
                  <a:pt x="246322" y="2961122"/>
                  <a:pt x="201364" y="2958074"/>
                </a:cubicBezTo>
                <a:cubicBezTo>
                  <a:pt x="197363" y="2955788"/>
                  <a:pt x="190029" y="2953121"/>
                  <a:pt x="191839" y="2960169"/>
                </a:cubicBezTo>
                <a:lnTo>
                  <a:pt x="185266" y="2964170"/>
                </a:lnTo>
                <a:cubicBezTo>
                  <a:pt x="185171" y="2965980"/>
                  <a:pt x="184028" y="2967980"/>
                  <a:pt x="188314" y="2969314"/>
                </a:cubicBezTo>
                <a:close/>
                <a:moveTo>
                  <a:pt x="274039" y="2987887"/>
                </a:moveTo>
                <a:cubicBezTo>
                  <a:pt x="304662" y="2986754"/>
                  <a:pt x="335323" y="2987964"/>
                  <a:pt x="365765" y="2991507"/>
                </a:cubicBezTo>
                <a:cubicBezTo>
                  <a:pt x="370813" y="2987887"/>
                  <a:pt x="370813" y="2987887"/>
                  <a:pt x="365765" y="2984173"/>
                </a:cubicBezTo>
                <a:cubicBezTo>
                  <a:pt x="342619" y="2977648"/>
                  <a:pt x="318502" y="2975228"/>
                  <a:pt x="294518" y="2977029"/>
                </a:cubicBezTo>
                <a:cubicBezTo>
                  <a:pt x="260895" y="2984363"/>
                  <a:pt x="224414" y="2981887"/>
                  <a:pt x="192124" y="2990650"/>
                </a:cubicBezTo>
                <a:cubicBezTo>
                  <a:pt x="201649" y="3007318"/>
                  <a:pt x="227081" y="2996555"/>
                  <a:pt x="242512" y="2991602"/>
                </a:cubicBezTo>
                <a:cubicBezTo>
                  <a:pt x="251275" y="2990554"/>
                  <a:pt x="265181" y="2994460"/>
                  <a:pt x="273754" y="2987887"/>
                </a:cubicBezTo>
                <a:close/>
                <a:moveTo>
                  <a:pt x="325665" y="3027892"/>
                </a:moveTo>
                <a:cubicBezTo>
                  <a:pt x="334695" y="3029949"/>
                  <a:pt x="344153" y="3028911"/>
                  <a:pt x="352525" y="3024939"/>
                </a:cubicBezTo>
                <a:cubicBezTo>
                  <a:pt x="358612" y="3028226"/>
                  <a:pt x="365603" y="3029426"/>
                  <a:pt x="372433" y="3028369"/>
                </a:cubicBezTo>
                <a:cubicBezTo>
                  <a:pt x="378148" y="3027130"/>
                  <a:pt x="373671" y="3022558"/>
                  <a:pt x="379100" y="3021034"/>
                </a:cubicBezTo>
                <a:lnTo>
                  <a:pt x="385672" y="3021034"/>
                </a:lnTo>
                <a:cubicBezTo>
                  <a:pt x="391197" y="3019510"/>
                  <a:pt x="386625" y="3015034"/>
                  <a:pt x="393102" y="3013605"/>
                </a:cubicBezTo>
                <a:cubicBezTo>
                  <a:pt x="407770" y="3015605"/>
                  <a:pt x="423868" y="3010176"/>
                  <a:pt x="437393" y="3010176"/>
                </a:cubicBezTo>
                <a:lnTo>
                  <a:pt x="452633" y="3017986"/>
                </a:lnTo>
                <a:cubicBezTo>
                  <a:pt x="456443" y="3022273"/>
                  <a:pt x="452062" y="3025606"/>
                  <a:pt x="457586" y="3028273"/>
                </a:cubicBezTo>
                <a:cubicBezTo>
                  <a:pt x="462349" y="3027607"/>
                  <a:pt x="470350" y="3030083"/>
                  <a:pt x="474160" y="3025987"/>
                </a:cubicBezTo>
                <a:cubicBezTo>
                  <a:pt x="474160" y="3022844"/>
                  <a:pt x="477970" y="3021034"/>
                  <a:pt x="480065" y="3018748"/>
                </a:cubicBezTo>
                <a:lnTo>
                  <a:pt x="475303" y="3015986"/>
                </a:lnTo>
                <a:cubicBezTo>
                  <a:pt x="486352" y="3003985"/>
                  <a:pt x="506926" y="3013700"/>
                  <a:pt x="520165" y="3008271"/>
                </a:cubicBezTo>
                <a:cubicBezTo>
                  <a:pt x="520165" y="3005509"/>
                  <a:pt x="520165" y="3005509"/>
                  <a:pt x="517879" y="3002841"/>
                </a:cubicBezTo>
                <a:cubicBezTo>
                  <a:pt x="495782" y="3008176"/>
                  <a:pt x="477684" y="2984553"/>
                  <a:pt x="457777" y="2995221"/>
                </a:cubicBezTo>
                <a:cubicBezTo>
                  <a:pt x="433488" y="2987601"/>
                  <a:pt x="421772" y="3001794"/>
                  <a:pt x="397769" y="3002460"/>
                </a:cubicBezTo>
                <a:lnTo>
                  <a:pt x="387577" y="2995221"/>
                </a:lnTo>
                <a:cubicBezTo>
                  <a:pt x="380148" y="2995888"/>
                  <a:pt x="375195" y="2993602"/>
                  <a:pt x="370147" y="2996746"/>
                </a:cubicBezTo>
                <a:cubicBezTo>
                  <a:pt x="367575" y="3001794"/>
                  <a:pt x="371194" y="3007318"/>
                  <a:pt x="367956" y="3012652"/>
                </a:cubicBezTo>
                <a:cubicBezTo>
                  <a:pt x="354716" y="3020844"/>
                  <a:pt x="336714" y="3018082"/>
                  <a:pt x="323284" y="3022939"/>
                </a:cubicBezTo>
                <a:cubicBezTo>
                  <a:pt x="323474" y="3024559"/>
                  <a:pt x="321569" y="3026654"/>
                  <a:pt x="325379" y="3027892"/>
                </a:cubicBezTo>
                <a:close/>
                <a:moveTo>
                  <a:pt x="359098" y="3227441"/>
                </a:moveTo>
                <a:lnTo>
                  <a:pt x="333094" y="3227441"/>
                </a:lnTo>
                <a:cubicBezTo>
                  <a:pt x="328427" y="3231251"/>
                  <a:pt x="328427" y="3231251"/>
                  <a:pt x="333094" y="3234775"/>
                </a:cubicBezTo>
                <a:lnTo>
                  <a:pt x="359002" y="3234775"/>
                </a:lnTo>
                <a:cubicBezTo>
                  <a:pt x="363860" y="3230965"/>
                  <a:pt x="363860" y="3230965"/>
                  <a:pt x="358812" y="3227441"/>
                </a:cubicBezTo>
                <a:close/>
                <a:moveTo>
                  <a:pt x="365765" y="3157528"/>
                </a:moveTo>
                <a:cubicBezTo>
                  <a:pt x="377833" y="3156023"/>
                  <a:pt x="390063" y="3158575"/>
                  <a:pt x="400532" y="3164766"/>
                </a:cubicBezTo>
                <a:cubicBezTo>
                  <a:pt x="426106" y="3155127"/>
                  <a:pt x="453052" y="3149631"/>
                  <a:pt x="480351" y="3148479"/>
                </a:cubicBezTo>
                <a:cubicBezTo>
                  <a:pt x="480351" y="3147336"/>
                  <a:pt x="480351" y="3146098"/>
                  <a:pt x="481018" y="3144764"/>
                </a:cubicBezTo>
                <a:lnTo>
                  <a:pt x="474541" y="3140859"/>
                </a:lnTo>
                <a:cubicBezTo>
                  <a:pt x="474541" y="3131334"/>
                  <a:pt x="457872" y="3136573"/>
                  <a:pt x="451014" y="3135048"/>
                </a:cubicBezTo>
                <a:cubicBezTo>
                  <a:pt x="440927" y="3129667"/>
                  <a:pt x="428811" y="3129667"/>
                  <a:pt x="418724" y="3135048"/>
                </a:cubicBezTo>
                <a:cubicBezTo>
                  <a:pt x="403865" y="3125523"/>
                  <a:pt x="385006" y="3137144"/>
                  <a:pt x="371099" y="3142478"/>
                </a:cubicBezTo>
                <a:cubicBezTo>
                  <a:pt x="363660" y="3141478"/>
                  <a:pt x="356116" y="3143393"/>
                  <a:pt x="350049" y="3147812"/>
                </a:cubicBezTo>
                <a:close/>
                <a:moveTo>
                  <a:pt x="421867" y="3232966"/>
                </a:moveTo>
                <a:lnTo>
                  <a:pt x="412342" y="3227441"/>
                </a:lnTo>
                <a:cubicBezTo>
                  <a:pt x="407732" y="3228117"/>
                  <a:pt x="403065" y="3226803"/>
                  <a:pt x="399484" y="3223821"/>
                </a:cubicBezTo>
                <a:lnTo>
                  <a:pt x="384053" y="3223821"/>
                </a:lnTo>
                <a:cubicBezTo>
                  <a:pt x="367861" y="3232489"/>
                  <a:pt x="379005" y="3236204"/>
                  <a:pt x="391768" y="3234775"/>
                </a:cubicBezTo>
                <a:cubicBezTo>
                  <a:pt x="401103" y="3240481"/>
                  <a:pt x="413009" y="3239757"/>
                  <a:pt x="421582" y="3232966"/>
                </a:cubicBezTo>
                <a:close/>
                <a:moveTo>
                  <a:pt x="428059" y="3206962"/>
                </a:moveTo>
                <a:cubicBezTo>
                  <a:pt x="414628" y="3196295"/>
                  <a:pt x="399484" y="3204200"/>
                  <a:pt x="384625" y="3205247"/>
                </a:cubicBezTo>
                <a:cubicBezTo>
                  <a:pt x="362146" y="3219154"/>
                  <a:pt x="389292" y="3217535"/>
                  <a:pt x="399674" y="3209439"/>
                </a:cubicBezTo>
                <a:cubicBezTo>
                  <a:pt x="407866" y="3216201"/>
                  <a:pt x="419391" y="3209439"/>
                  <a:pt x="427773" y="3206962"/>
                </a:cubicBezTo>
                <a:close/>
                <a:moveTo>
                  <a:pt x="486161" y="3180578"/>
                </a:moveTo>
                <a:cubicBezTo>
                  <a:pt x="455872" y="3176387"/>
                  <a:pt x="425868" y="3183340"/>
                  <a:pt x="396150" y="3184769"/>
                </a:cubicBezTo>
                <a:cubicBezTo>
                  <a:pt x="397484" y="3200676"/>
                  <a:pt x="427011" y="3182483"/>
                  <a:pt x="435012" y="3188769"/>
                </a:cubicBezTo>
                <a:lnTo>
                  <a:pt x="435012" y="3192389"/>
                </a:lnTo>
                <a:cubicBezTo>
                  <a:pt x="444537" y="3197056"/>
                  <a:pt x="455300" y="3190294"/>
                  <a:pt x="464730" y="3186960"/>
                </a:cubicBezTo>
                <a:cubicBezTo>
                  <a:pt x="470445" y="3187436"/>
                  <a:pt x="484637" y="3186960"/>
                  <a:pt x="485875" y="3180578"/>
                </a:cubicBezTo>
                <a:close/>
                <a:moveTo>
                  <a:pt x="546455" y="3115617"/>
                </a:moveTo>
                <a:cubicBezTo>
                  <a:pt x="546455" y="3114665"/>
                  <a:pt x="543883" y="3113998"/>
                  <a:pt x="542740" y="3113332"/>
                </a:cubicBezTo>
                <a:cubicBezTo>
                  <a:pt x="536196" y="3112398"/>
                  <a:pt x="529529" y="3113569"/>
                  <a:pt x="523690" y="3116665"/>
                </a:cubicBezTo>
                <a:lnTo>
                  <a:pt x="511879" y="3109997"/>
                </a:lnTo>
                <a:cubicBezTo>
                  <a:pt x="498163" y="3114379"/>
                  <a:pt x="494829" y="3123809"/>
                  <a:pt x="484732" y="3109521"/>
                </a:cubicBezTo>
                <a:cubicBezTo>
                  <a:pt x="472636" y="3112189"/>
                  <a:pt x="459777" y="3111712"/>
                  <a:pt x="448918" y="3119046"/>
                </a:cubicBezTo>
                <a:lnTo>
                  <a:pt x="455014" y="3122857"/>
                </a:lnTo>
                <a:cubicBezTo>
                  <a:pt x="454062" y="3133905"/>
                  <a:pt x="474064" y="3121142"/>
                  <a:pt x="480446" y="3121047"/>
                </a:cubicBezTo>
                <a:cubicBezTo>
                  <a:pt x="499401" y="3123523"/>
                  <a:pt x="533596" y="3138287"/>
                  <a:pt x="545978" y="3115617"/>
                </a:cubicBezTo>
                <a:close/>
                <a:moveTo>
                  <a:pt x="555980" y="2250843"/>
                </a:moveTo>
                <a:cubicBezTo>
                  <a:pt x="571981" y="2242842"/>
                  <a:pt x="591127" y="2251510"/>
                  <a:pt x="605509" y="2237984"/>
                </a:cubicBezTo>
                <a:cubicBezTo>
                  <a:pt x="595413" y="2237984"/>
                  <a:pt x="568267" y="2225030"/>
                  <a:pt x="565314" y="2237984"/>
                </a:cubicBezTo>
                <a:cubicBezTo>
                  <a:pt x="558932" y="2250081"/>
                  <a:pt x="502259" y="2235126"/>
                  <a:pt x="517022" y="2250652"/>
                </a:cubicBezTo>
                <a:close/>
                <a:moveTo>
                  <a:pt x="584555" y="2258082"/>
                </a:moveTo>
                <a:cubicBezTo>
                  <a:pt x="578649" y="2256748"/>
                  <a:pt x="571696" y="2251700"/>
                  <a:pt x="566171" y="2256367"/>
                </a:cubicBezTo>
                <a:lnTo>
                  <a:pt x="566171" y="2260273"/>
                </a:lnTo>
                <a:cubicBezTo>
                  <a:pt x="574001" y="2265168"/>
                  <a:pt x="583373" y="2266959"/>
                  <a:pt x="592460" y="2265321"/>
                </a:cubicBezTo>
                <a:lnTo>
                  <a:pt x="592460" y="2260177"/>
                </a:lnTo>
                <a:cubicBezTo>
                  <a:pt x="589898" y="2258758"/>
                  <a:pt x="587012" y="2258034"/>
                  <a:pt x="584078" y="2258082"/>
                </a:cubicBezTo>
                <a:close/>
                <a:moveTo>
                  <a:pt x="569029" y="2283990"/>
                </a:moveTo>
                <a:cubicBezTo>
                  <a:pt x="582268" y="2283228"/>
                  <a:pt x="594270" y="2287038"/>
                  <a:pt x="604938" y="2278846"/>
                </a:cubicBezTo>
                <a:cubicBezTo>
                  <a:pt x="591889" y="2273893"/>
                  <a:pt x="573220" y="2277132"/>
                  <a:pt x="559409" y="2277417"/>
                </a:cubicBezTo>
                <a:close/>
                <a:moveTo>
                  <a:pt x="608843" y="2302468"/>
                </a:moveTo>
                <a:lnTo>
                  <a:pt x="595984" y="2302468"/>
                </a:lnTo>
                <a:cubicBezTo>
                  <a:pt x="591127" y="2305992"/>
                  <a:pt x="591127" y="2305992"/>
                  <a:pt x="595984" y="2309803"/>
                </a:cubicBezTo>
                <a:lnTo>
                  <a:pt x="608938" y="2309803"/>
                </a:lnTo>
                <a:cubicBezTo>
                  <a:pt x="613415" y="2306279"/>
                  <a:pt x="613415" y="2306279"/>
                  <a:pt x="608748" y="230246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452" name="Google Shape;452;p22"/>
          <p:cNvSpPr/>
          <p:nvPr/>
        </p:nvSpPr>
        <p:spPr>
          <a:xfrm flipH="1" rot="5400000">
            <a:off x="1538804" y="-1212213"/>
            <a:ext cx="469600" cy="3546770"/>
          </a:xfrm>
          <a:custGeom>
            <a:rect b="b" l="l" r="r" t="t"/>
            <a:pathLst>
              <a:path extrusionOk="0" h="4606195" w="636746">
                <a:moveTo>
                  <a:pt x="599165" y="4577991"/>
                </a:moveTo>
                <a:lnTo>
                  <a:pt x="599165" y="4605614"/>
                </a:lnTo>
                <a:lnTo>
                  <a:pt x="20997" y="4605614"/>
                </a:lnTo>
                <a:lnTo>
                  <a:pt x="20997" y="4563323"/>
                </a:lnTo>
                <a:lnTo>
                  <a:pt x="14711" y="4559418"/>
                </a:lnTo>
                <a:cubicBezTo>
                  <a:pt x="28332" y="4551988"/>
                  <a:pt x="18140" y="4528652"/>
                  <a:pt x="20997" y="4515317"/>
                </a:cubicBezTo>
                <a:lnTo>
                  <a:pt x="26426" y="4512268"/>
                </a:lnTo>
                <a:cubicBezTo>
                  <a:pt x="27951" y="4508078"/>
                  <a:pt x="30141" y="4503886"/>
                  <a:pt x="21473" y="4500839"/>
                </a:cubicBezTo>
                <a:lnTo>
                  <a:pt x="21473" y="4493314"/>
                </a:lnTo>
                <a:lnTo>
                  <a:pt x="27379" y="4489409"/>
                </a:lnTo>
                <a:lnTo>
                  <a:pt x="27379" y="4437974"/>
                </a:lnTo>
                <a:lnTo>
                  <a:pt x="20997" y="4434164"/>
                </a:lnTo>
                <a:lnTo>
                  <a:pt x="20997" y="4426925"/>
                </a:lnTo>
                <a:lnTo>
                  <a:pt x="27379" y="4423115"/>
                </a:lnTo>
                <a:lnTo>
                  <a:pt x="27379" y="4404637"/>
                </a:lnTo>
                <a:cubicBezTo>
                  <a:pt x="9472" y="4397398"/>
                  <a:pt x="38999" y="4393587"/>
                  <a:pt x="21378" y="4386539"/>
                </a:cubicBezTo>
                <a:lnTo>
                  <a:pt x="21378" y="4305386"/>
                </a:lnTo>
                <a:lnTo>
                  <a:pt x="27379" y="4301480"/>
                </a:lnTo>
                <a:lnTo>
                  <a:pt x="27379" y="4272239"/>
                </a:lnTo>
                <a:lnTo>
                  <a:pt x="21188" y="4268524"/>
                </a:lnTo>
                <a:lnTo>
                  <a:pt x="27474" y="4264714"/>
                </a:lnTo>
                <a:lnTo>
                  <a:pt x="27474" y="4227947"/>
                </a:lnTo>
                <a:lnTo>
                  <a:pt x="20997" y="4223852"/>
                </a:lnTo>
                <a:cubicBezTo>
                  <a:pt x="20997" y="4222519"/>
                  <a:pt x="21569" y="4221280"/>
                  <a:pt x="21759" y="4220137"/>
                </a:cubicBezTo>
                <a:lnTo>
                  <a:pt x="26712" y="4217375"/>
                </a:lnTo>
                <a:cubicBezTo>
                  <a:pt x="28522" y="4184419"/>
                  <a:pt x="28332" y="4149937"/>
                  <a:pt x="26712" y="4116886"/>
                </a:cubicBezTo>
                <a:cubicBezTo>
                  <a:pt x="21569" y="4114124"/>
                  <a:pt x="21664" y="4114029"/>
                  <a:pt x="20902" y="4110409"/>
                </a:cubicBezTo>
                <a:lnTo>
                  <a:pt x="27284" y="4106313"/>
                </a:lnTo>
                <a:lnTo>
                  <a:pt x="27284" y="4006968"/>
                </a:lnTo>
                <a:lnTo>
                  <a:pt x="20997" y="4003062"/>
                </a:lnTo>
                <a:lnTo>
                  <a:pt x="20997" y="3999538"/>
                </a:lnTo>
                <a:lnTo>
                  <a:pt x="27379" y="3995728"/>
                </a:lnTo>
                <a:lnTo>
                  <a:pt x="27379" y="3980964"/>
                </a:lnTo>
                <a:lnTo>
                  <a:pt x="22521" y="3978297"/>
                </a:lnTo>
                <a:cubicBezTo>
                  <a:pt x="20006" y="3953351"/>
                  <a:pt x="19721" y="3928234"/>
                  <a:pt x="21664" y="3903240"/>
                </a:cubicBezTo>
                <a:cubicBezTo>
                  <a:pt x="28808" y="3900288"/>
                  <a:pt x="26426" y="3896097"/>
                  <a:pt x="33666" y="3892382"/>
                </a:cubicBezTo>
                <a:cubicBezTo>
                  <a:pt x="34104" y="3887791"/>
                  <a:pt x="34104" y="3883161"/>
                  <a:pt x="33666" y="3878570"/>
                </a:cubicBezTo>
                <a:cubicBezTo>
                  <a:pt x="29531" y="3875494"/>
                  <a:pt x="25131" y="3872779"/>
                  <a:pt x="20521" y="3870474"/>
                </a:cubicBezTo>
                <a:lnTo>
                  <a:pt x="20521" y="3866759"/>
                </a:lnTo>
                <a:lnTo>
                  <a:pt x="38904" y="3856663"/>
                </a:lnTo>
                <a:cubicBezTo>
                  <a:pt x="37094" y="3851615"/>
                  <a:pt x="27760" y="3850758"/>
                  <a:pt x="39762" y="3844947"/>
                </a:cubicBezTo>
                <a:cubicBezTo>
                  <a:pt x="39762" y="3843709"/>
                  <a:pt x="39762" y="3842566"/>
                  <a:pt x="39762" y="3841233"/>
                </a:cubicBezTo>
                <a:lnTo>
                  <a:pt x="33285" y="3837232"/>
                </a:lnTo>
                <a:lnTo>
                  <a:pt x="33285" y="3834089"/>
                </a:lnTo>
                <a:lnTo>
                  <a:pt x="39666" y="3830279"/>
                </a:lnTo>
                <a:lnTo>
                  <a:pt x="39666" y="3782654"/>
                </a:lnTo>
                <a:cubicBezTo>
                  <a:pt x="32237" y="3779606"/>
                  <a:pt x="31094" y="3775415"/>
                  <a:pt x="38523" y="3772272"/>
                </a:cubicBezTo>
                <a:cubicBezTo>
                  <a:pt x="34999" y="3764652"/>
                  <a:pt x="23854" y="3777225"/>
                  <a:pt x="26617" y="3757317"/>
                </a:cubicBezTo>
                <a:lnTo>
                  <a:pt x="32999" y="3753222"/>
                </a:lnTo>
                <a:lnTo>
                  <a:pt x="32999" y="3742268"/>
                </a:lnTo>
                <a:lnTo>
                  <a:pt x="26617" y="3738458"/>
                </a:lnTo>
                <a:lnTo>
                  <a:pt x="26617" y="3731219"/>
                </a:lnTo>
                <a:lnTo>
                  <a:pt x="32999" y="3727313"/>
                </a:lnTo>
                <a:lnTo>
                  <a:pt x="32999" y="3719979"/>
                </a:lnTo>
                <a:cubicBezTo>
                  <a:pt x="26522" y="3716074"/>
                  <a:pt x="12139" y="3711216"/>
                  <a:pt x="26236" y="3705597"/>
                </a:cubicBezTo>
                <a:lnTo>
                  <a:pt x="26236" y="3698548"/>
                </a:lnTo>
                <a:lnTo>
                  <a:pt x="32903" y="3694357"/>
                </a:lnTo>
                <a:cubicBezTo>
                  <a:pt x="32903" y="3693309"/>
                  <a:pt x="32903" y="3692071"/>
                  <a:pt x="32903" y="3690738"/>
                </a:cubicBezTo>
                <a:lnTo>
                  <a:pt x="19283" y="3682736"/>
                </a:lnTo>
                <a:cubicBezTo>
                  <a:pt x="20140" y="3681117"/>
                  <a:pt x="20902" y="3679498"/>
                  <a:pt x="22045" y="3677402"/>
                </a:cubicBezTo>
                <a:lnTo>
                  <a:pt x="36428" y="3684928"/>
                </a:lnTo>
                <a:cubicBezTo>
                  <a:pt x="41285" y="3682451"/>
                  <a:pt x="38713" y="3673974"/>
                  <a:pt x="39285" y="3669020"/>
                </a:cubicBezTo>
                <a:cubicBezTo>
                  <a:pt x="35951" y="3665401"/>
                  <a:pt x="24331" y="3666068"/>
                  <a:pt x="20235" y="3661210"/>
                </a:cubicBezTo>
                <a:lnTo>
                  <a:pt x="20235" y="3653114"/>
                </a:lnTo>
                <a:cubicBezTo>
                  <a:pt x="25350" y="3650246"/>
                  <a:pt x="31713" y="3650895"/>
                  <a:pt x="36142" y="3654733"/>
                </a:cubicBezTo>
                <a:cubicBezTo>
                  <a:pt x="41857" y="3653018"/>
                  <a:pt x="40238" y="3646351"/>
                  <a:pt x="39095" y="3641684"/>
                </a:cubicBezTo>
                <a:lnTo>
                  <a:pt x="33666" y="3638636"/>
                </a:lnTo>
                <a:cubicBezTo>
                  <a:pt x="33666" y="3636636"/>
                  <a:pt x="33666" y="3634254"/>
                  <a:pt x="33189" y="3631683"/>
                </a:cubicBezTo>
                <a:cubicBezTo>
                  <a:pt x="29179" y="3628625"/>
                  <a:pt x="24864" y="3625977"/>
                  <a:pt x="20330" y="3623777"/>
                </a:cubicBezTo>
                <a:lnTo>
                  <a:pt x="20330" y="3605489"/>
                </a:lnTo>
                <a:lnTo>
                  <a:pt x="26712" y="3601679"/>
                </a:lnTo>
                <a:lnTo>
                  <a:pt x="26712" y="3598154"/>
                </a:lnTo>
                <a:lnTo>
                  <a:pt x="19949" y="3593963"/>
                </a:lnTo>
                <a:lnTo>
                  <a:pt x="19949" y="3553673"/>
                </a:lnTo>
                <a:cubicBezTo>
                  <a:pt x="11758" y="3551578"/>
                  <a:pt x="14329" y="3544148"/>
                  <a:pt x="13377" y="3539290"/>
                </a:cubicBezTo>
                <a:lnTo>
                  <a:pt x="19092" y="3536052"/>
                </a:lnTo>
                <a:cubicBezTo>
                  <a:pt x="19092" y="3533670"/>
                  <a:pt x="15949" y="3533480"/>
                  <a:pt x="13949" y="3531956"/>
                </a:cubicBezTo>
                <a:lnTo>
                  <a:pt x="13949" y="3498713"/>
                </a:lnTo>
                <a:lnTo>
                  <a:pt x="20045" y="3494808"/>
                </a:lnTo>
                <a:lnTo>
                  <a:pt x="20045" y="3491189"/>
                </a:lnTo>
                <a:lnTo>
                  <a:pt x="13663" y="3487379"/>
                </a:lnTo>
                <a:lnTo>
                  <a:pt x="13663" y="3432229"/>
                </a:lnTo>
                <a:lnTo>
                  <a:pt x="19949" y="3428324"/>
                </a:lnTo>
                <a:lnTo>
                  <a:pt x="19949" y="3410131"/>
                </a:lnTo>
                <a:lnTo>
                  <a:pt x="14044" y="3406131"/>
                </a:lnTo>
                <a:cubicBezTo>
                  <a:pt x="24807" y="3401368"/>
                  <a:pt x="20521" y="3381270"/>
                  <a:pt x="18521" y="3371936"/>
                </a:cubicBezTo>
                <a:cubicBezTo>
                  <a:pt x="12110" y="3371812"/>
                  <a:pt x="5890" y="3369717"/>
                  <a:pt x="709" y="3365935"/>
                </a:cubicBezTo>
                <a:lnTo>
                  <a:pt x="7091" y="3361934"/>
                </a:lnTo>
                <a:lnTo>
                  <a:pt x="7091" y="3357839"/>
                </a:lnTo>
                <a:cubicBezTo>
                  <a:pt x="12234" y="3354981"/>
                  <a:pt x="22902" y="3356886"/>
                  <a:pt x="19663" y="3350219"/>
                </a:cubicBezTo>
                <a:cubicBezTo>
                  <a:pt x="9091" y="3346885"/>
                  <a:pt x="15092" y="3332883"/>
                  <a:pt x="13568" y="3324692"/>
                </a:cubicBezTo>
                <a:lnTo>
                  <a:pt x="19663" y="3321262"/>
                </a:lnTo>
                <a:lnTo>
                  <a:pt x="19663" y="3313738"/>
                </a:lnTo>
                <a:lnTo>
                  <a:pt x="13949" y="3309928"/>
                </a:lnTo>
                <a:lnTo>
                  <a:pt x="26712" y="3302499"/>
                </a:lnTo>
                <a:lnTo>
                  <a:pt x="26712" y="3298974"/>
                </a:lnTo>
                <a:lnTo>
                  <a:pt x="20235" y="3294974"/>
                </a:lnTo>
                <a:cubicBezTo>
                  <a:pt x="19569" y="3290211"/>
                  <a:pt x="19569" y="3290211"/>
                  <a:pt x="14139" y="3289640"/>
                </a:cubicBezTo>
                <a:cubicBezTo>
                  <a:pt x="-1196" y="3288687"/>
                  <a:pt x="12330" y="3280115"/>
                  <a:pt x="19569" y="3277162"/>
                </a:cubicBezTo>
                <a:lnTo>
                  <a:pt x="20140" y="3273543"/>
                </a:lnTo>
                <a:cubicBezTo>
                  <a:pt x="25760" y="3267447"/>
                  <a:pt x="39190" y="3268018"/>
                  <a:pt x="46524" y="3261827"/>
                </a:cubicBezTo>
                <a:cubicBezTo>
                  <a:pt x="46524" y="3260398"/>
                  <a:pt x="46524" y="3259255"/>
                  <a:pt x="45857" y="3258017"/>
                </a:cubicBezTo>
                <a:cubicBezTo>
                  <a:pt x="42428" y="3256016"/>
                  <a:pt x="9662" y="3256493"/>
                  <a:pt x="24045" y="3245444"/>
                </a:cubicBezTo>
                <a:cubicBezTo>
                  <a:pt x="29188" y="3244586"/>
                  <a:pt x="32713" y="3247634"/>
                  <a:pt x="37476" y="3248682"/>
                </a:cubicBezTo>
                <a:cubicBezTo>
                  <a:pt x="41952" y="3247063"/>
                  <a:pt x="38904" y="3240395"/>
                  <a:pt x="39762" y="3236490"/>
                </a:cubicBezTo>
                <a:lnTo>
                  <a:pt x="46619" y="3232299"/>
                </a:lnTo>
                <a:lnTo>
                  <a:pt x="46619" y="3221536"/>
                </a:lnTo>
                <a:lnTo>
                  <a:pt x="52716" y="3217726"/>
                </a:lnTo>
                <a:lnTo>
                  <a:pt x="52716" y="3210392"/>
                </a:lnTo>
                <a:lnTo>
                  <a:pt x="43191" y="3204963"/>
                </a:lnTo>
                <a:cubicBezTo>
                  <a:pt x="32523" y="3204486"/>
                  <a:pt x="19663" y="3216011"/>
                  <a:pt x="18711" y="3198771"/>
                </a:cubicBezTo>
                <a:lnTo>
                  <a:pt x="13568" y="3195628"/>
                </a:lnTo>
                <a:lnTo>
                  <a:pt x="13568" y="3173625"/>
                </a:lnTo>
                <a:lnTo>
                  <a:pt x="19949" y="3169815"/>
                </a:lnTo>
                <a:lnTo>
                  <a:pt x="19949" y="3162576"/>
                </a:lnTo>
                <a:lnTo>
                  <a:pt x="13187" y="3158385"/>
                </a:lnTo>
                <a:lnTo>
                  <a:pt x="13187" y="3095997"/>
                </a:lnTo>
                <a:lnTo>
                  <a:pt x="8234" y="3093234"/>
                </a:lnTo>
                <a:cubicBezTo>
                  <a:pt x="6748" y="3085738"/>
                  <a:pt x="6300" y="3078080"/>
                  <a:pt x="6900" y="3070470"/>
                </a:cubicBezTo>
                <a:lnTo>
                  <a:pt x="12615" y="3067231"/>
                </a:lnTo>
                <a:cubicBezTo>
                  <a:pt x="14711" y="3063707"/>
                  <a:pt x="12615" y="3059992"/>
                  <a:pt x="14044" y="3056468"/>
                </a:cubicBezTo>
                <a:lnTo>
                  <a:pt x="7186" y="3051991"/>
                </a:lnTo>
                <a:lnTo>
                  <a:pt x="7186" y="2868159"/>
                </a:lnTo>
                <a:lnTo>
                  <a:pt x="13377" y="2864253"/>
                </a:lnTo>
                <a:lnTo>
                  <a:pt x="13377" y="2860729"/>
                </a:lnTo>
                <a:lnTo>
                  <a:pt x="6996" y="2856824"/>
                </a:lnTo>
                <a:lnTo>
                  <a:pt x="6996" y="2775956"/>
                </a:lnTo>
                <a:lnTo>
                  <a:pt x="13568" y="2771956"/>
                </a:lnTo>
                <a:cubicBezTo>
                  <a:pt x="13568" y="2770622"/>
                  <a:pt x="13568" y="2769384"/>
                  <a:pt x="12996" y="2768241"/>
                </a:cubicBezTo>
                <a:cubicBezTo>
                  <a:pt x="1757" y="2764145"/>
                  <a:pt x="8805" y="2748143"/>
                  <a:pt x="6900" y="2739000"/>
                </a:cubicBezTo>
                <a:lnTo>
                  <a:pt x="13091" y="2735666"/>
                </a:lnTo>
                <a:lnTo>
                  <a:pt x="7281" y="2731665"/>
                </a:lnTo>
                <a:lnTo>
                  <a:pt x="7281" y="2710139"/>
                </a:lnTo>
                <a:lnTo>
                  <a:pt x="13377" y="2706329"/>
                </a:lnTo>
                <a:lnTo>
                  <a:pt x="13377" y="2658704"/>
                </a:lnTo>
                <a:lnTo>
                  <a:pt x="20140" y="2654608"/>
                </a:lnTo>
                <a:lnTo>
                  <a:pt x="20140" y="2632700"/>
                </a:lnTo>
                <a:lnTo>
                  <a:pt x="26331" y="2628890"/>
                </a:lnTo>
                <a:lnTo>
                  <a:pt x="26331" y="2610412"/>
                </a:lnTo>
                <a:lnTo>
                  <a:pt x="21473" y="2607650"/>
                </a:lnTo>
                <a:cubicBezTo>
                  <a:pt x="18711" y="2601840"/>
                  <a:pt x="18807" y="2594505"/>
                  <a:pt x="26236" y="2592410"/>
                </a:cubicBezTo>
                <a:cubicBezTo>
                  <a:pt x="27474" y="2586600"/>
                  <a:pt x="26236" y="2580504"/>
                  <a:pt x="26903" y="2574312"/>
                </a:cubicBezTo>
                <a:lnTo>
                  <a:pt x="20426" y="2569931"/>
                </a:lnTo>
                <a:lnTo>
                  <a:pt x="20426" y="2525925"/>
                </a:lnTo>
                <a:lnTo>
                  <a:pt x="26522" y="2522020"/>
                </a:lnTo>
                <a:lnTo>
                  <a:pt x="26522" y="2514876"/>
                </a:lnTo>
                <a:lnTo>
                  <a:pt x="20140" y="2510971"/>
                </a:lnTo>
                <a:lnTo>
                  <a:pt x="20140" y="2496398"/>
                </a:lnTo>
                <a:lnTo>
                  <a:pt x="26712" y="2492302"/>
                </a:lnTo>
                <a:cubicBezTo>
                  <a:pt x="26436" y="2491083"/>
                  <a:pt x="26246" y="2489835"/>
                  <a:pt x="26141" y="2488587"/>
                </a:cubicBezTo>
                <a:cubicBezTo>
                  <a:pt x="17759" y="2483539"/>
                  <a:pt x="17759" y="2483253"/>
                  <a:pt x="26141" y="2478110"/>
                </a:cubicBezTo>
                <a:lnTo>
                  <a:pt x="26141" y="2470585"/>
                </a:lnTo>
                <a:lnTo>
                  <a:pt x="20330" y="2466775"/>
                </a:lnTo>
                <a:lnTo>
                  <a:pt x="20330" y="2452202"/>
                </a:lnTo>
                <a:lnTo>
                  <a:pt x="26522" y="2448297"/>
                </a:lnTo>
                <a:lnTo>
                  <a:pt x="26522" y="2426389"/>
                </a:lnTo>
                <a:lnTo>
                  <a:pt x="20235" y="2422484"/>
                </a:lnTo>
                <a:cubicBezTo>
                  <a:pt x="34428" y="2412959"/>
                  <a:pt x="23283" y="2386575"/>
                  <a:pt x="26617" y="2371049"/>
                </a:cubicBezTo>
                <a:cubicBezTo>
                  <a:pt x="17759" y="2365620"/>
                  <a:pt x="17759" y="2365334"/>
                  <a:pt x="26141" y="2360190"/>
                </a:cubicBezTo>
                <a:lnTo>
                  <a:pt x="20521" y="2356380"/>
                </a:lnTo>
                <a:lnTo>
                  <a:pt x="26617" y="2352475"/>
                </a:lnTo>
                <a:lnTo>
                  <a:pt x="26617" y="2348189"/>
                </a:lnTo>
                <a:lnTo>
                  <a:pt x="19949" y="2344188"/>
                </a:lnTo>
                <a:lnTo>
                  <a:pt x="19949" y="2322281"/>
                </a:lnTo>
                <a:cubicBezTo>
                  <a:pt x="8234" y="2318280"/>
                  <a:pt x="15378" y="2302374"/>
                  <a:pt x="13473" y="2292849"/>
                </a:cubicBezTo>
                <a:lnTo>
                  <a:pt x="18807" y="2289896"/>
                </a:lnTo>
                <a:cubicBezTo>
                  <a:pt x="21378" y="2284466"/>
                  <a:pt x="21378" y="2276847"/>
                  <a:pt x="14425" y="2274941"/>
                </a:cubicBezTo>
                <a:cubicBezTo>
                  <a:pt x="13282" y="2266359"/>
                  <a:pt x="12967" y="2257682"/>
                  <a:pt x="13473" y="2249034"/>
                </a:cubicBezTo>
                <a:lnTo>
                  <a:pt x="19854" y="2244937"/>
                </a:lnTo>
                <a:lnTo>
                  <a:pt x="19854" y="2211886"/>
                </a:lnTo>
                <a:lnTo>
                  <a:pt x="13568" y="2208076"/>
                </a:lnTo>
                <a:lnTo>
                  <a:pt x="13568" y="2197122"/>
                </a:lnTo>
                <a:lnTo>
                  <a:pt x="19949" y="2193217"/>
                </a:lnTo>
                <a:lnTo>
                  <a:pt x="19949" y="2189693"/>
                </a:lnTo>
                <a:lnTo>
                  <a:pt x="13853" y="2185883"/>
                </a:lnTo>
                <a:lnTo>
                  <a:pt x="13853" y="2174738"/>
                </a:lnTo>
                <a:cubicBezTo>
                  <a:pt x="19187" y="2172834"/>
                  <a:pt x="22045" y="2168547"/>
                  <a:pt x="19092" y="2163309"/>
                </a:cubicBezTo>
                <a:lnTo>
                  <a:pt x="14425" y="2160737"/>
                </a:lnTo>
                <a:cubicBezTo>
                  <a:pt x="11948" y="2141687"/>
                  <a:pt x="14425" y="2121399"/>
                  <a:pt x="13473" y="2101682"/>
                </a:cubicBezTo>
                <a:lnTo>
                  <a:pt x="19854" y="2097491"/>
                </a:lnTo>
                <a:lnTo>
                  <a:pt x="19854" y="1987382"/>
                </a:lnTo>
                <a:lnTo>
                  <a:pt x="13663" y="1983571"/>
                </a:lnTo>
                <a:lnTo>
                  <a:pt x="13663" y="1980047"/>
                </a:lnTo>
                <a:cubicBezTo>
                  <a:pt x="15663" y="1978714"/>
                  <a:pt x="17854" y="1977381"/>
                  <a:pt x="20140" y="1976047"/>
                </a:cubicBezTo>
                <a:lnTo>
                  <a:pt x="20140" y="1902609"/>
                </a:lnTo>
                <a:lnTo>
                  <a:pt x="26426" y="1898704"/>
                </a:lnTo>
                <a:lnTo>
                  <a:pt x="26426" y="1858127"/>
                </a:lnTo>
                <a:lnTo>
                  <a:pt x="21473" y="1855365"/>
                </a:lnTo>
                <a:cubicBezTo>
                  <a:pt x="19873" y="1849145"/>
                  <a:pt x="19387" y="1842697"/>
                  <a:pt x="20045" y="1836315"/>
                </a:cubicBezTo>
                <a:lnTo>
                  <a:pt x="25664" y="1833172"/>
                </a:lnTo>
                <a:cubicBezTo>
                  <a:pt x="27569" y="1829552"/>
                  <a:pt x="26331" y="1825933"/>
                  <a:pt x="26712" y="1822028"/>
                </a:cubicBezTo>
                <a:lnTo>
                  <a:pt x="20426" y="1817837"/>
                </a:lnTo>
                <a:lnTo>
                  <a:pt x="20426" y="1770212"/>
                </a:lnTo>
                <a:lnTo>
                  <a:pt x="26522" y="1766402"/>
                </a:lnTo>
                <a:lnTo>
                  <a:pt x="26522" y="1748114"/>
                </a:lnTo>
                <a:lnTo>
                  <a:pt x="20140" y="1744303"/>
                </a:lnTo>
                <a:lnTo>
                  <a:pt x="20140" y="1740684"/>
                </a:lnTo>
                <a:lnTo>
                  <a:pt x="26903" y="1736588"/>
                </a:lnTo>
                <a:lnTo>
                  <a:pt x="26903" y="1725730"/>
                </a:lnTo>
                <a:cubicBezTo>
                  <a:pt x="43667" y="1705061"/>
                  <a:pt x="26903" y="1663818"/>
                  <a:pt x="34142" y="1636957"/>
                </a:cubicBezTo>
                <a:lnTo>
                  <a:pt x="39285" y="1634100"/>
                </a:lnTo>
                <a:lnTo>
                  <a:pt x="33570" y="1630099"/>
                </a:lnTo>
                <a:lnTo>
                  <a:pt x="33570" y="1567996"/>
                </a:lnTo>
                <a:lnTo>
                  <a:pt x="26807" y="1563710"/>
                </a:lnTo>
                <a:lnTo>
                  <a:pt x="26807" y="1552851"/>
                </a:lnTo>
                <a:lnTo>
                  <a:pt x="33189" y="1548946"/>
                </a:lnTo>
                <a:lnTo>
                  <a:pt x="33189" y="1541707"/>
                </a:lnTo>
                <a:lnTo>
                  <a:pt x="26903" y="1537897"/>
                </a:lnTo>
                <a:lnTo>
                  <a:pt x="26903" y="1530468"/>
                </a:lnTo>
                <a:lnTo>
                  <a:pt x="31856" y="1527705"/>
                </a:lnTo>
                <a:cubicBezTo>
                  <a:pt x="35380" y="1518180"/>
                  <a:pt x="31856" y="1507036"/>
                  <a:pt x="33761" y="1497130"/>
                </a:cubicBezTo>
                <a:cubicBezTo>
                  <a:pt x="46715" y="1489605"/>
                  <a:pt x="36904" y="1467507"/>
                  <a:pt x="39762" y="1453696"/>
                </a:cubicBezTo>
                <a:lnTo>
                  <a:pt x="33856" y="1449695"/>
                </a:lnTo>
                <a:cubicBezTo>
                  <a:pt x="33856" y="1448743"/>
                  <a:pt x="33856" y="1447505"/>
                  <a:pt x="33189" y="1446171"/>
                </a:cubicBezTo>
                <a:lnTo>
                  <a:pt x="39666" y="1442075"/>
                </a:lnTo>
                <a:lnTo>
                  <a:pt x="39666" y="1434932"/>
                </a:lnTo>
                <a:lnTo>
                  <a:pt x="33285" y="1431027"/>
                </a:lnTo>
                <a:lnTo>
                  <a:pt x="33285" y="1423788"/>
                </a:lnTo>
                <a:lnTo>
                  <a:pt x="39571" y="1419977"/>
                </a:lnTo>
                <a:lnTo>
                  <a:pt x="39571" y="1412548"/>
                </a:lnTo>
                <a:cubicBezTo>
                  <a:pt x="22807" y="1390450"/>
                  <a:pt x="39571" y="1345206"/>
                  <a:pt x="32427" y="1316441"/>
                </a:cubicBezTo>
                <a:lnTo>
                  <a:pt x="27665" y="1313774"/>
                </a:lnTo>
                <a:cubicBezTo>
                  <a:pt x="27665" y="1311202"/>
                  <a:pt x="33856" y="1310726"/>
                  <a:pt x="33189" y="1308154"/>
                </a:cubicBezTo>
                <a:cubicBezTo>
                  <a:pt x="32523" y="1305582"/>
                  <a:pt x="36904" y="1304058"/>
                  <a:pt x="39666" y="1302153"/>
                </a:cubicBezTo>
                <a:lnTo>
                  <a:pt x="39666" y="1294914"/>
                </a:lnTo>
                <a:lnTo>
                  <a:pt x="33285" y="1291009"/>
                </a:lnTo>
                <a:lnTo>
                  <a:pt x="33285" y="1287485"/>
                </a:lnTo>
                <a:lnTo>
                  <a:pt x="39571" y="1283579"/>
                </a:lnTo>
                <a:lnTo>
                  <a:pt x="39571" y="1271864"/>
                </a:lnTo>
                <a:cubicBezTo>
                  <a:pt x="23569" y="1240336"/>
                  <a:pt x="36999" y="1187853"/>
                  <a:pt x="33951" y="1149944"/>
                </a:cubicBezTo>
                <a:cubicBezTo>
                  <a:pt x="42143" y="1144991"/>
                  <a:pt x="42143" y="1144705"/>
                  <a:pt x="33951" y="1139466"/>
                </a:cubicBezTo>
                <a:lnTo>
                  <a:pt x="33951" y="1128989"/>
                </a:lnTo>
                <a:lnTo>
                  <a:pt x="40047" y="1125178"/>
                </a:lnTo>
                <a:lnTo>
                  <a:pt x="40047" y="1109939"/>
                </a:lnTo>
                <a:lnTo>
                  <a:pt x="33666" y="1106128"/>
                </a:lnTo>
                <a:lnTo>
                  <a:pt x="33666" y="1102509"/>
                </a:lnTo>
                <a:lnTo>
                  <a:pt x="40428" y="1098413"/>
                </a:lnTo>
                <a:lnTo>
                  <a:pt x="40428" y="1083936"/>
                </a:lnTo>
                <a:cubicBezTo>
                  <a:pt x="58049" y="1077363"/>
                  <a:pt x="30332" y="1071553"/>
                  <a:pt x="46524" y="1065743"/>
                </a:cubicBezTo>
                <a:lnTo>
                  <a:pt x="33666" y="1058123"/>
                </a:lnTo>
                <a:lnTo>
                  <a:pt x="33666" y="1006687"/>
                </a:lnTo>
                <a:lnTo>
                  <a:pt x="39952" y="1002878"/>
                </a:lnTo>
                <a:lnTo>
                  <a:pt x="39952" y="973541"/>
                </a:lnTo>
                <a:lnTo>
                  <a:pt x="34046" y="969540"/>
                </a:lnTo>
                <a:lnTo>
                  <a:pt x="39190" y="966683"/>
                </a:lnTo>
                <a:cubicBezTo>
                  <a:pt x="41095" y="963159"/>
                  <a:pt x="39857" y="959444"/>
                  <a:pt x="40238" y="955538"/>
                </a:cubicBezTo>
                <a:lnTo>
                  <a:pt x="34142" y="951443"/>
                </a:lnTo>
                <a:lnTo>
                  <a:pt x="40047" y="947633"/>
                </a:lnTo>
                <a:lnTo>
                  <a:pt x="40047" y="914676"/>
                </a:lnTo>
                <a:lnTo>
                  <a:pt x="33666" y="910771"/>
                </a:lnTo>
                <a:lnTo>
                  <a:pt x="33666" y="907152"/>
                </a:lnTo>
                <a:lnTo>
                  <a:pt x="40428" y="903056"/>
                </a:lnTo>
                <a:lnTo>
                  <a:pt x="40428" y="836952"/>
                </a:lnTo>
                <a:lnTo>
                  <a:pt x="45381" y="834190"/>
                </a:lnTo>
                <a:cubicBezTo>
                  <a:pt x="45381" y="834190"/>
                  <a:pt x="45953" y="833047"/>
                  <a:pt x="45381" y="832951"/>
                </a:cubicBezTo>
                <a:cubicBezTo>
                  <a:pt x="38904" y="831142"/>
                  <a:pt x="41476" y="826284"/>
                  <a:pt x="35856" y="824093"/>
                </a:cubicBezTo>
                <a:cubicBezTo>
                  <a:pt x="32713" y="822760"/>
                  <a:pt x="32903" y="820950"/>
                  <a:pt x="32999" y="818950"/>
                </a:cubicBezTo>
                <a:lnTo>
                  <a:pt x="39380" y="814950"/>
                </a:lnTo>
                <a:lnTo>
                  <a:pt x="39380" y="807711"/>
                </a:lnTo>
                <a:lnTo>
                  <a:pt x="32808" y="803805"/>
                </a:lnTo>
                <a:lnTo>
                  <a:pt x="32808" y="786089"/>
                </a:lnTo>
                <a:lnTo>
                  <a:pt x="26617" y="782184"/>
                </a:lnTo>
                <a:lnTo>
                  <a:pt x="26617" y="771134"/>
                </a:lnTo>
                <a:cubicBezTo>
                  <a:pt x="36142" y="768562"/>
                  <a:pt x="36142" y="749227"/>
                  <a:pt x="27379" y="745988"/>
                </a:cubicBezTo>
                <a:cubicBezTo>
                  <a:pt x="26112" y="732501"/>
                  <a:pt x="25760" y="718947"/>
                  <a:pt x="26331" y="705412"/>
                </a:cubicBezTo>
                <a:lnTo>
                  <a:pt x="32618" y="701221"/>
                </a:lnTo>
                <a:lnTo>
                  <a:pt x="32618" y="661216"/>
                </a:lnTo>
                <a:lnTo>
                  <a:pt x="39190" y="657120"/>
                </a:lnTo>
                <a:lnTo>
                  <a:pt x="32903" y="653215"/>
                </a:lnTo>
                <a:lnTo>
                  <a:pt x="32903" y="502244"/>
                </a:lnTo>
                <a:lnTo>
                  <a:pt x="26617" y="498338"/>
                </a:lnTo>
                <a:lnTo>
                  <a:pt x="26617" y="483575"/>
                </a:lnTo>
                <a:cubicBezTo>
                  <a:pt x="44143" y="477098"/>
                  <a:pt x="17092" y="471192"/>
                  <a:pt x="32618" y="465477"/>
                </a:cubicBezTo>
                <a:lnTo>
                  <a:pt x="32618" y="292218"/>
                </a:lnTo>
                <a:lnTo>
                  <a:pt x="26712" y="288503"/>
                </a:lnTo>
                <a:lnTo>
                  <a:pt x="32903" y="284597"/>
                </a:lnTo>
                <a:lnTo>
                  <a:pt x="32903" y="255356"/>
                </a:lnTo>
                <a:lnTo>
                  <a:pt x="26617" y="251450"/>
                </a:lnTo>
                <a:cubicBezTo>
                  <a:pt x="44047" y="194300"/>
                  <a:pt x="27284" y="116100"/>
                  <a:pt x="32903" y="52568"/>
                </a:cubicBezTo>
                <a:lnTo>
                  <a:pt x="26998" y="49235"/>
                </a:lnTo>
                <a:cubicBezTo>
                  <a:pt x="26046" y="44139"/>
                  <a:pt x="26046" y="38900"/>
                  <a:pt x="26998" y="33804"/>
                </a:cubicBezTo>
                <a:lnTo>
                  <a:pt x="32141" y="30852"/>
                </a:lnTo>
                <a:cubicBezTo>
                  <a:pt x="31284" y="28756"/>
                  <a:pt x="28617" y="28280"/>
                  <a:pt x="26522" y="26851"/>
                </a:cubicBezTo>
                <a:lnTo>
                  <a:pt x="26522" y="5039"/>
                </a:lnTo>
                <a:cubicBezTo>
                  <a:pt x="28332" y="3324"/>
                  <a:pt x="33761" y="2467"/>
                  <a:pt x="32903" y="-581"/>
                </a:cubicBezTo>
                <a:lnTo>
                  <a:pt x="604403" y="-581"/>
                </a:lnTo>
                <a:lnTo>
                  <a:pt x="604403" y="19612"/>
                </a:lnTo>
                <a:lnTo>
                  <a:pt x="611166" y="23708"/>
                </a:lnTo>
                <a:lnTo>
                  <a:pt x="611166" y="38090"/>
                </a:lnTo>
                <a:lnTo>
                  <a:pt x="617167" y="41900"/>
                </a:lnTo>
                <a:lnTo>
                  <a:pt x="617167" y="49330"/>
                </a:lnTo>
                <a:cubicBezTo>
                  <a:pt x="608594" y="54569"/>
                  <a:pt x="608594" y="54854"/>
                  <a:pt x="617167" y="59998"/>
                </a:cubicBezTo>
                <a:lnTo>
                  <a:pt x="617167" y="82191"/>
                </a:lnTo>
                <a:lnTo>
                  <a:pt x="611357" y="86001"/>
                </a:lnTo>
                <a:cubicBezTo>
                  <a:pt x="611357" y="87049"/>
                  <a:pt x="611357" y="88192"/>
                  <a:pt x="611357" y="89525"/>
                </a:cubicBezTo>
                <a:lnTo>
                  <a:pt x="617929" y="93526"/>
                </a:lnTo>
                <a:lnTo>
                  <a:pt x="617929" y="126482"/>
                </a:lnTo>
                <a:lnTo>
                  <a:pt x="624311" y="130293"/>
                </a:lnTo>
                <a:lnTo>
                  <a:pt x="624311" y="137722"/>
                </a:lnTo>
                <a:cubicBezTo>
                  <a:pt x="618882" y="139627"/>
                  <a:pt x="616119" y="143913"/>
                  <a:pt x="618786" y="149152"/>
                </a:cubicBezTo>
                <a:cubicBezTo>
                  <a:pt x="632883" y="165630"/>
                  <a:pt x="620596" y="199158"/>
                  <a:pt x="624501" y="221923"/>
                </a:cubicBezTo>
                <a:lnTo>
                  <a:pt x="630692" y="226114"/>
                </a:lnTo>
                <a:lnTo>
                  <a:pt x="630692" y="233353"/>
                </a:lnTo>
                <a:lnTo>
                  <a:pt x="624692" y="237163"/>
                </a:lnTo>
                <a:lnTo>
                  <a:pt x="624692" y="248117"/>
                </a:lnTo>
                <a:lnTo>
                  <a:pt x="631169" y="251926"/>
                </a:lnTo>
                <a:lnTo>
                  <a:pt x="631169" y="292312"/>
                </a:lnTo>
                <a:lnTo>
                  <a:pt x="637360" y="296218"/>
                </a:lnTo>
                <a:lnTo>
                  <a:pt x="631645" y="299456"/>
                </a:lnTo>
                <a:cubicBezTo>
                  <a:pt x="630121" y="306695"/>
                  <a:pt x="631645" y="314601"/>
                  <a:pt x="630788" y="322031"/>
                </a:cubicBezTo>
                <a:cubicBezTo>
                  <a:pt x="622120" y="327270"/>
                  <a:pt x="622215" y="327555"/>
                  <a:pt x="630788" y="332794"/>
                </a:cubicBezTo>
                <a:lnTo>
                  <a:pt x="630788" y="347558"/>
                </a:lnTo>
                <a:lnTo>
                  <a:pt x="624597" y="351368"/>
                </a:lnTo>
                <a:lnTo>
                  <a:pt x="624597" y="365846"/>
                </a:lnTo>
                <a:lnTo>
                  <a:pt x="618215" y="369846"/>
                </a:lnTo>
                <a:lnTo>
                  <a:pt x="624216" y="373561"/>
                </a:lnTo>
                <a:lnTo>
                  <a:pt x="624216" y="384705"/>
                </a:lnTo>
                <a:lnTo>
                  <a:pt x="618500" y="387848"/>
                </a:lnTo>
                <a:cubicBezTo>
                  <a:pt x="617596" y="392954"/>
                  <a:pt x="617596" y="398173"/>
                  <a:pt x="618500" y="403279"/>
                </a:cubicBezTo>
                <a:lnTo>
                  <a:pt x="623549" y="406136"/>
                </a:lnTo>
                <a:cubicBezTo>
                  <a:pt x="622882" y="408804"/>
                  <a:pt x="615357" y="410042"/>
                  <a:pt x="618024" y="413661"/>
                </a:cubicBezTo>
                <a:lnTo>
                  <a:pt x="611452" y="417757"/>
                </a:lnTo>
                <a:lnTo>
                  <a:pt x="611452" y="424996"/>
                </a:lnTo>
                <a:lnTo>
                  <a:pt x="617834" y="428806"/>
                </a:lnTo>
                <a:lnTo>
                  <a:pt x="617834" y="436045"/>
                </a:lnTo>
                <a:lnTo>
                  <a:pt x="611357" y="440141"/>
                </a:lnTo>
                <a:cubicBezTo>
                  <a:pt x="611357" y="441474"/>
                  <a:pt x="611833" y="442617"/>
                  <a:pt x="612024" y="443855"/>
                </a:cubicBezTo>
                <a:lnTo>
                  <a:pt x="616691" y="446427"/>
                </a:lnTo>
                <a:cubicBezTo>
                  <a:pt x="620215" y="454809"/>
                  <a:pt x="615929" y="464906"/>
                  <a:pt x="618977" y="473573"/>
                </a:cubicBezTo>
                <a:lnTo>
                  <a:pt x="630788" y="480146"/>
                </a:lnTo>
                <a:lnTo>
                  <a:pt x="630788" y="495005"/>
                </a:lnTo>
                <a:lnTo>
                  <a:pt x="624597" y="498815"/>
                </a:lnTo>
                <a:lnTo>
                  <a:pt x="624597" y="502339"/>
                </a:lnTo>
                <a:lnTo>
                  <a:pt x="618119" y="506244"/>
                </a:lnTo>
                <a:cubicBezTo>
                  <a:pt x="637169" y="508149"/>
                  <a:pt x="630121" y="517484"/>
                  <a:pt x="631074" y="531962"/>
                </a:cubicBezTo>
                <a:lnTo>
                  <a:pt x="625740" y="534914"/>
                </a:lnTo>
                <a:cubicBezTo>
                  <a:pt x="623834" y="538819"/>
                  <a:pt x="623834" y="543392"/>
                  <a:pt x="625740" y="547297"/>
                </a:cubicBezTo>
                <a:lnTo>
                  <a:pt x="630407" y="549869"/>
                </a:lnTo>
                <a:cubicBezTo>
                  <a:pt x="632693" y="576253"/>
                  <a:pt x="630407" y="603971"/>
                  <a:pt x="631264" y="631021"/>
                </a:cubicBezTo>
                <a:lnTo>
                  <a:pt x="637455" y="635022"/>
                </a:lnTo>
                <a:lnTo>
                  <a:pt x="631264" y="638832"/>
                </a:lnTo>
                <a:lnTo>
                  <a:pt x="631264" y="748941"/>
                </a:lnTo>
                <a:lnTo>
                  <a:pt x="624882" y="752847"/>
                </a:lnTo>
                <a:lnTo>
                  <a:pt x="624882" y="774849"/>
                </a:lnTo>
                <a:lnTo>
                  <a:pt x="630883" y="778659"/>
                </a:lnTo>
                <a:lnTo>
                  <a:pt x="630883" y="786089"/>
                </a:lnTo>
                <a:cubicBezTo>
                  <a:pt x="619358" y="790280"/>
                  <a:pt x="625359" y="810949"/>
                  <a:pt x="625835" y="838095"/>
                </a:cubicBezTo>
                <a:lnTo>
                  <a:pt x="630883" y="840953"/>
                </a:lnTo>
                <a:lnTo>
                  <a:pt x="624882" y="844953"/>
                </a:lnTo>
                <a:lnTo>
                  <a:pt x="624882" y="855812"/>
                </a:lnTo>
                <a:lnTo>
                  <a:pt x="631264" y="859717"/>
                </a:lnTo>
                <a:lnTo>
                  <a:pt x="631264" y="911152"/>
                </a:lnTo>
                <a:lnTo>
                  <a:pt x="624882" y="914962"/>
                </a:lnTo>
                <a:lnTo>
                  <a:pt x="624882" y="955538"/>
                </a:lnTo>
                <a:lnTo>
                  <a:pt x="629740" y="958205"/>
                </a:lnTo>
                <a:cubicBezTo>
                  <a:pt x="631931" y="980713"/>
                  <a:pt x="632188" y="1003373"/>
                  <a:pt x="630502" y="1025928"/>
                </a:cubicBezTo>
                <a:cubicBezTo>
                  <a:pt x="622310" y="1030881"/>
                  <a:pt x="622310" y="1031071"/>
                  <a:pt x="630502" y="1036311"/>
                </a:cubicBezTo>
                <a:lnTo>
                  <a:pt x="630502" y="1043740"/>
                </a:lnTo>
                <a:lnTo>
                  <a:pt x="624692" y="1047550"/>
                </a:lnTo>
                <a:cubicBezTo>
                  <a:pt x="624692" y="1048598"/>
                  <a:pt x="624692" y="1049741"/>
                  <a:pt x="624692" y="1051074"/>
                </a:cubicBezTo>
                <a:lnTo>
                  <a:pt x="631264" y="1054979"/>
                </a:lnTo>
                <a:lnTo>
                  <a:pt x="631264" y="1058503"/>
                </a:lnTo>
                <a:lnTo>
                  <a:pt x="624692" y="1062504"/>
                </a:lnTo>
                <a:cubicBezTo>
                  <a:pt x="624692" y="1074791"/>
                  <a:pt x="624025" y="1087174"/>
                  <a:pt x="624692" y="1099175"/>
                </a:cubicBezTo>
                <a:lnTo>
                  <a:pt x="630502" y="1103081"/>
                </a:lnTo>
                <a:cubicBezTo>
                  <a:pt x="620977" y="1103081"/>
                  <a:pt x="620977" y="1157944"/>
                  <a:pt x="630502" y="1157944"/>
                </a:cubicBezTo>
                <a:lnTo>
                  <a:pt x="624501" y="1161850"/>
                </a:lnTo>
                <a:lnTo>
                  <a:pt x="624501" y="1257100"/>
                </a:lnTo>
                <a:lnTo>
                  <a:pt x="617834" y="1261100"/>
                </a:lnTo>
                <a:lnTo>
                  <a:pt x="617834" y="1353112"/>
                </a:lnTo>
                <a:lnTo>
                  <a:pt x="624597" y="1357208"/>
                </a:lnTo>
                <a:lnTo>
                  <a:pt x="624597" y="1456458"/>
                </a:lnTo>
                <a:lnTo>
                  <a:pt x="630407" y="1459696"/>
                </a:lnTo>
                <a:cubicBezTo>
                  <a:pt x="631264" y="1464773"/>
                  <a:pt x="631264" y="1469955"/>
                  <a:pt x="630407" y="1475032"/>
                </a:cubicBezTo>
                <a:cubicBezTo>
                  <a:pt x="620882" y="1477318"/>
                  <a:pt x="620882" y="1505702"/>
                  <a:pt x="630407" y="1507703"/>
                </a:cubicBezTo>
                <a:lnTo>
                  <a:pt x="624311" y="1511703"/>
                </a:lnTo>
                <a:lnTo>
                  <a:pt x="624311" y="1567139"/>
                </a:lnTo>
                <a:lnTo>
                  <a:pt x="630692" y="1571044"/>
                </a:lnTo>
                <a:lnTo>
                  <a:pt x="630692" y="1604096"/>
                </a:lnTo>
                <a:lnTo>
                  <a:pt x="624501" y="1607906"/>
                </a:lnTo>
                <a:lnTo>
                  <a:pt x="624501" y="1615335"/>
                </a:lnTo>
                <a:cubicBezTo>
                  <a:pt x="635550" y="1620098"/>
                  <a:pt x="630216" y="1630670"/>
                  <a:pt x="629835" y="1659912"/>
                </a:cubicBezTo>
                <a:cubicBezTo>
                  <a:pt x="616595" y="1671914"/>
                  <a:pt x="627644" y="1699822"/>
                  <a:pt x="624216" y="1717920"/>
                </a:cubicBezTo>
                <a:lnTo>
                  <a:pt x="630311" y="1721920"/>
                </a:lnTo>
                <a:lnTo>
                  <a:pt x="624311" y="1725825"/>
                </a:lnTo>
                <a:lnTo>
                  <a:pt x="624311" y="1824981"/>
                </a:lnTo>
                <a:lnTo>
                  <a:pt x="617739" y="1828981"/>
                </a:lnTo>
                <a:lnTo>
                  <a:pt x="617739" y="1843364"/>
                </a:lnTo>
                <a:lnTo>
                  <a:pt x="623930" y="1847269"/>
                </a:lnTo>
                <a:lnTo>
                  <a:pt x="623930" y="1883940"/>
                </a:lnTo>
                <a:lnTo>
                  <a:pt x="618119" y="1887941"/>
                </a:lnTo>
                <a:lnTo>
                  <a:pt x="623263" y="1890798"/>
                </a:lnTo>
                <a:cubicBezTo>
                  <a:pt x="624454" y="1901867"/>
                  <a:pt x="624768" y="1913011"/>
                  <a:pt x="624216" y="1924136"/>
                </a:cubicBezTo>
                <a:lnTo>
                  <a:pt x="630311" y="1928136"/>
                </a:lnTo>
                <a:lnTo>
                  <a:pt x="624311" y="1931946"/>
                </a:lnTo>
                <a:lnTo>
                  <a:pt x="624311" y="1990715"/>
                </a:lnTo>
                <a:lnTo>
                  <a:pt x="617739" y="1994621"/>
                </a:lnTo>
                <a:lnTo>
                  <a:pt x="617739" y="2005289"/>
                </a:lnTo>
                <a:lnTo>
                  <a:pt x="624216" y="2009289"/>
                </a:lnTo>
                <a:cubicBezTo>
                  <a:pt x="624216" y="2016909"/>
                  <a:pt x="609452" y="2016719"/>
                  <a:pt x="623358" y="2023196"/>
                </a:cubicBezTo>
                <a:cubicBezTo>
                  <a:pt x="624320" y="2026825"/>
                  <a:pt x="624606" y="2030606"/>
                  <a:pt x="624216" y="2034340"/>
                </a:cubicBezTo>
                <a:lnTo>
                  <a:pt x="617929" y="2038531"/>
                </a:lnTo>
                <a:lnTo>
                  <a:pt x="617929" y="2063868"/>
                </a:lnTo>
                <a:lnTo>
                  <a:pt x="611166" y="2068059"/>
                </a:lnTo>
                <a:lnTo>
                  <a:pt x="611166" y="2071964"/>
                </a:lnTo>
                <a:lnTo>
                  <a:pt x="617548" y="2075774"/>
                </a:lnTo>
                <a:lnTo>
                  <a:pt x="617548" y="2160451"/>
                </a:lnTo>
                <a:lnTo>
                  <a:pt x="611071" y="2164546"/>
                </a:lnTo>
                <a:cubicBezTo>
                  <a:pt x="611071" y="2165880"/>
                  <a:pt x="611547" y="2167023"/>
                  <a:pt x="611738" y="2168261"/>
                </a:cubicBezTo>
                <a:lnTo>
                  <a:pt x="616786" y="2171024"/>
                </a:lnTo>
                <a:cubicBezTo>
                  <a:pt x="620215" y="2194170"/>
                  <a:pt x="615167" y="2218649"/>
                  <a:pt x="618500" y="2241985"/>
                </a:cubicBezTo>
                <a:lnTo>
                  <a:pt x="623358" y="2244747"/>
                </a:lnTo>
                <a:cubicBezTo>
                  <a:pt x="624416" y="2255796"/>
                  <a:pt x="624701" y="2266902"/>
                  <a:pt x="624216" y="2277990"/>
                </a:cubicBezTo>
                <a:lnTo>
                  <a:pt x="617929" y="2282085"/>
                </a:lnTo>
                <a:lnTo>
                  <a:pt x="617929" y="2289420"/>
                </a:lnTo>
                <a:lnTo>
                  <a:pt x="624216" y="2293229"/>
                </a:lnTo>
                <a:lnTo>
                  <a:pt x="624216" y="2296754"/>
                </a:lnTo>
                <a:lnTo>
                  <a:pt x="617834" y="2300564"/>
                </a:lnTo>
                <a:lnTo>
                  <a:pt x="617834" y="2315327"/>
                </a:lnTo>
                <a:cubicBezTo>
                  <a:pt x="621358" y="2317328"/>
                  <a:pt x="625454" y="2318566"/>
                  <a:pt x="624216" y="2323233"/>
                </a:cubicBezTo>
                <a:cubicBezTo>
                  <a:pt x="629168" y="2409720"/>
                  <a:pt x="614691" y="2507446"/>
                  <a:pt x="629740" y="2588504"/>
                </a:cubicBezTo>
                <a:lnTo>
                  <a:pt x="624597" y="2591457"/>
                </a:lnTo>
                <a:lnTo>
                  <a:pt x="624597" y="2613079"/>
                </a:lnTo>
                <a:cubicBezTo>
                  <a:pt x="622406" y="2614603"/>
                  <a:pt x="620310" y="2615936"/>
                  <a:pt x="618024" y="2617365"/>
                </a:cubicBezTo>
                <a:cubicBezTo>
                  <a:pt x="618024" y="2618413"/>
                  <a:pt x="618024" y="2619556"/>
                  <a:pt x="618024" y="2620890"/>
                </a:cubicBezTo>
                <a:lnTo>
                  <a:pt x="624597" y="2624890"/>
                </a:lnTo>
                <a:lnTo>
                  <a:pt x="624597" y="2646893"/>
                </a:lnTo>
                <a:lnTo>
                  <a:pt x="618215" y="2650703"/>
                </a:lnTo>
                <a:lnTo>
                  <a:pt x="618215" y="2742714"/>
                </a:lnTo>
                <a:lnTo>
                  <a:pt x="624216" y="2746620"/>
                </a:lnTo>
                <a:cubicBezTo>
                  <a:pt x="616976" y="2748906"/>
                  <a:pt x="617929" y="2754335"/>
                  <a:pt x="618024" y="2760716"/>
                </a:cubicBezTo>
                <a:lnTo>
                  <a:pt x="611833" y="2764908"/>
                </a:lnTo>
                <a:lnTo>
                  <a:pt x="611833" y="2793483"/>
                </a:lnTo>
                <a:lnTo>
                  <a:pt x="605070" y="2797769"/>
                </a:lnTo>
                <a:lnTo>
                  <a:pt x="605070" y="2812342"/>
                </a:lnTo>
                <a:lnTo>
                  <a:pt x="611452" y="2816247"/>
                </a:lnTo>
                <a:lnTo>
                  <a:pt x="611452" y="2823486"/>
                </a:lnTo>
                <a:lnTo>
                  <a:pt x="604689" y="2827582"/>
                </a:lnTo>
                <a:lnTo>
                  <a:pt x="604689" y="2878921"/>
                </a:lnTo>
                <a:cubicBezTo>
                  <a:pt x="596498" y="2881970"/>
                  <a:pt x="596593" y="2886542"/>
                  <a:pt x="603832" y="2889304"/>
                </a:cubicBezTo>
                <a:cubicBezTo>
                  <a:pt x="605232" y="2906630"/>
                  <a:pt x="605585" y="2924032"/>
                  <a:pt x="604880" y="2941406"/>
                </a:cubicBezTo>
                <a:lnTo>
                  <a:pt x="611166" y="2944930"/>
                </a:lnTo>
                <a:lnTo>
                  <a:pt x="611166" y="2963409"/>
                </a:lnTo>
                <a:lnTo>
                  <a:pt x="605166" y="2967218"/>
                </a:lnTo>
                <a:cubicBezTo>
                  <a:pt x="605166" y="2968266"/>
                  <a:pt x="605166" y="2969504"/>
                  <a:pt x="605166" y="2970743"/>
                </a:cubicBezTo>
                <a:lnTo>
                  <a:pt x="611738" y="2974648"/>
                </a:lnTo>
                <a:lnTo>
                  <a:pt x="611738" y="3000365"/>
                </a:lnTo>
                <a:lnTo>
                  <a:pt x="604975" y="3004461"/>
                </a:lnTo>
                <a:lnTo>
                  <a:pt x="604975" y="3044752"/>
                </a:lnTo>
                <a:cubicBezTo>
                  <a:pt x="587544" y="3073803"/>
                  <a:pt x="604975" y="3124095"/>
                  <a:pt x="597736" y="3159052"/>
                </a:cubicBezTo>
                <a:lnTo>
                  <a:pt x="592497" y="3162005"/>
                </a:lnTo>
                <a:lnTo>
                  <a:pt x="598308" y="3166005"/>
                </a:lnTo>
                <a:lnTo>
                  <a:pt x="598308" y="3202677"/>
                </a:lnTo>
                <a:lnTo>
                  <a:pt x="592211" y="3206582"/>
                </a:lnTo>
                <a:lnTo>
                  <a:pt x="592211" y="3250587"/>
                </a:lnTo>
                <a:lnTo>
                  <a:pt x="598403" y="3254397"/>
                </a:lnTo>
                <a:lnTo>
                  <a:pt x="592307" y="3258207"/>
                </a:lnTo>
                <a:lnTo>
                  <a:pt x="592307" y="3350314"/>
                </a:lnTo>
                <a:cubicBezTo>
                  <a:pt x="600975" y="3355648"/>
                  <a:pt x="600975" y="3355934"/>
                  <a:pt x="592783" y="3360887"/>
                </a:cubicBezTo>
                <a:cubicBezTo>
                  <a:pt x="589735" y="3375555"/>
                  <a:pt x="594498" y="3391462"/>
                  <a:pt x="591068" y="3406035"/>
                </a:cubicBezTo>
                <a:lnTo>
                  <a:pt x="585734" y="3408988"/>
                </a:lnTo>
                <a:lnTo>
                  <a:pt x="585734" y="3419751"/>
                </a:lnTo>
                <a:lnTo>
                  <a:pt x="579258" y="3423847"/>
                </a:lnTo>
                <a:cubicBezTo>
                  <a:pt x="601546" y="3429943"/>
                  <a:pt x="616595" y="3416132"/>
                  <a:pt x="611738" y="3449565"/>
                </a:cubicBezTo>
                <a:lnTo>
                  <a:pt x="618596" y="3453851"/>
                </a:lnTo>
                <a:lnTo>
                  <a:pt x="618596" y="3519668"/>
                </a:lnTo>
                <a:lnTo>
                  <a:pt x="624406" y="3523669"/>
                </a:lnTo>
                <a:lnTo>
                  <a:pt x="619072" y="3526717"/>
                </a:lnTo>
                <a:cubicBezTo>
                  <a:pt x="618234" y="3531555"/>
                  <a:pt x="617977" y="3536480"/>
                  <a:pt x="618310" y="3541386"/>
                </a:cubicBezTo>
                <a:lnTo>
                  <a:pt x="624597" y="3545577"/>
                </a:lnTo>
                <a:lnTo>
                  <a:pt x="624597" y="3612252"/>
                </a:lnTo>
                <a:cubicBezTo>
                  <a:pt x="605547" y="3623586"/>
                  <a:pt x="578686" y="3621015"/>
                  <a:pt x="555635" y="3624539"/>
                </a:cubicBezTo>
                <a:lnTo>
                  <a:pt x="539538" y="3634731"/>
                </a:lnTo>
                <a:cubicBezTo>
                  <a:pt x="539538" y="3641874"/>
                  <a:pt x="541824" y="3647208"/>
                  <a:pt x="530013" y="3647018"/>
                </a:cubicBezTo>
                <a:lnTo>
                  <a:pt x="519441" y="3652161"/>
                </a:lnTo>
                <a:lnTo>
                  <a:pt x="519441" y="3671211"/>
                </a:lnTo>
                <a:cubicBezTo>
                  <a:pt x="517345" y="3672545"/>
                  <a:pt x="514868" y="3673116"/>
                  <a:pt x="513725" y="3675212"/>
                </a:cubicBezTo>
                <a:lnTo>
                  <a:pt x="519059" y="3678165"/>
                </a:lnTo>
                <a:cubicBezTo>
                  <a:pt x="520583" y="3685499"/>
                  <a:pt x="519059" y="3693404"/>
                  <a:pt x="520012" y="3700834"/>
                </a:cubicBezTo>
                <a:lnTo>
                  <a:pt x="525346" y="3703787"/>
                </a:lnTo>
                <a:cubicBezTo>
                  <a:pt x="521612" y="3706920"/>
                  <a:pt x="517478" y="3709549"/>
                  <a:pt x="513059" y="3711597"/>
                </a:cubicBezTo>
                <a:lnTo>
                  <a:pt x="519631" y="3715502"/>
                </a:lnTo>
                <a:cubicBezTo>
                  <a:pt x="519631" y="3716836"/>
                  <a:pt x="519631" y="3717979"/>
                  <a:pt x="519631" y="3719027"/>
                </a:cubicBezTo>
                <a:lnTo>
                  <a:pt x="513344" y="3723122"/>
                </a:lnTo>
                <a:cubicBezTo>
                  <a:pt x="513344" y="3724456"/>
                  <a:pt x="513916" y="3725599"/>
                  <a:pt x="514107" y="3726837"/>
                </a:cubicBezTo>
                <a:cubicBezTo>
                  <a:pt x="523632" y="3729504"/>
                  <a:pt x="518964" y="3741411"/>
                  <a:pt x="520012" y="3748459"/>
                </a:cubicBezTo>
                <a:lnTo>
                  <a:pt x="526203" y="3751983"/>
                </a:lnTo>
                <a:lnTo>
                  <a:pt x="526203" y="3781034"/>
                </a:lnTo>
                <a:lnTo>
                  <a:pt x="532966" y="3785416"/>
                </a:lnTo>
                <a:lnTo>
                  <a:pt x="532966" y="3810848"/>
                </a:lnTo>
                <a:lnTo>
                  <a:pt x="539729" y="3814943"/>
                </a:lnTo>
                <a:lnTo>
                  <a:pt x="539729" y="3818468"/>
                </a:lnTo>
                <a:cubicBezTo>
                  <a:pt x="543062" y="3821230"/>
                  <a:pt x="549254" y="3819420"/>
                  <a:pt x="552778" y="3822563"/>
                </a:cubicBezTo>
                <a:cubicBezTo>
                  <a:pt x="552778" y="3823706"/>
                  <a:pt x="552778" y="3824945"/>
                  <a:pt x="552778" y="3825993"/>
                </a:cubicBezTo>
                <a:lnTo>
                  <a:pt x="546587" y="3829898"/>
                </a:lnTo>
                <a:cubicBezTo>
                  <a:pt x="546587" y="3846853"/>
                  <a:pt x="527537" y="3836470"/>
                  <a:pt x="552968" y="3852377"/>
                </a:cubicBezTo>
                <a:cubicBezTo>
                  <a:pt x="552968" y="3852377"/>
                  <a:pt x="552968" y="3853901"/>
                  <a:pt x="552968" y="3855139"/>
                </a:cubicBezTo>
                <a:lnTo>
                  <a:pt x="559445" y="3859044"/>
                </a:lnTo>
                <a:lnTo>
                  <a:pt x="553254" y="3862854"/>
                </a:lnTo>
                <a:cubicBezTo>
                  <a:pt x="561636" y="3865140"/>
                  <a:pt x="558493" y="3872379"/>
                  <a:pt x="560398" y="3877999"/>
                </a:cubicBezTo>
                <a:lnTo>
                  <a:pt x="565065" y="3880571"/>
                </a:lnTo>
                <a:cubicBezTo>
                  <a:pt x="565065" y="3882952"/>
                  <a:pt x="561827" y="3883143"/>
                  <a:pt x="559826" y="3884762"/>
                </a:cubicBezTo>
                <a:cubicBezTo>
                  <a:pt x="574971" y="3897430"/>
                  <a:pt x="597450" y="3883237"/>
                  <a:pt x="612405" y="3896192"/>
                </a:cubicBezTo>
                <a:lnTo>
                  <a:pt x="612405" y="3907050"/>
                </a:lnTo>
                <a:cubicBezTo>
                  <a:pt x="621072" y="3912384"/>
                  <a:pt x="621072" y="3912670"/>
                  <a:pt x="613071" y="3917433"/>
                </a:cubicBezTo>
                <a:cubicBezTo>
                  <a:pt x="610976" y="3922290"/>
                  <a:pt x="613071" y="3926958"/>
                  <a:pt x="611833" y="3932101"/>
                </a:cubicBezTo>
                <a:lnTo>
                  <a:pt x="618119" y="3936292"/>
                </a:lnTo>
                <a:cubicBezTo>
                  <a:pt x="618119" y="3937245"/>
                  <a:pt x="618119" y="3938483"/>
                  <a:pt x="618691" y="3939816"/>
                </a:cubicBezTo>
                <a:lnTo>
                  <a:pt x="612214" y="3943817"/>
                </a:lnTo>
                <a:lnTo>
                  <a:pt x="612214" y="3947436"/>
                </a:lnTo>
                <a:lnTo>
                  <a:pt x="618500" y="3951246"/>
                </a:lnTo>
                <a:cubicBezTo>
                  <a:pt x="605832" y="3956771"/>
                  <a:pt x="614595" y="3976678"/>
                  <a:pt x="612119" y="3988012"/>
                </a:cubicBezTo>
                <a:cubicBezTo>
                  <a:pt x="621072" y="3993442"/>
                  <a:pt x="621072" y="3993728"/>
                  <a:pt x="613071" y="3998586"/>
                </a:cubicBezTo>
                <a:cubicBezTo>
                  <a:pt x="611900" y="4014397"/>
                  <a:pt x="611585" y="4030304"/>
                  <a:pt x="612119" y="4046211"/>
                </a:cubicBezTo>
                <a:lnTo>
                  <a:pt x="618215" y="4050211"/>
                </a:lnTo>
                <a:cubicBezTo>
                  <a:pt x="618215" y="4051163"/>
                  <a:pt x="618215" y="4052402"/>
                  <a:pt x="618691" y="4053735"/>
                </a:cubicBezTo>
                <a:lnTo>
                  <a:pt x="612214" y="4057736"/>
                </a:lnTo>
                <a:lnTo>
                  <a:pt x="612214" y="4116505"/>
                </a:lnTo>
                <a:lnTo>
                  <a:pt x="605832" y="4120410"/>
                </a:lnTo>
                <a:lnTo>
                  <a:pt x="611833" y="4124125"/>
                </a:lnTo>
                <a:lnTo>
                  <a:pt x="611833" y="4131554"/>
                </a:lnTo>
                <a:cubicBezTo>
                  <a:pt x="600022" y="4134984"/>
                  <a:pt x="606309" y="4165940"/>
                  <a:pt x="606594" y="4194610"/>
                </a:cubicBezTo>
                <a:lnTo>
                  <a:pt x="611261" y="4197182"/>
                </a:lnTo>
                <a:cubicBezTo>
                  <a:pt x="612366" y="4211945"/>
                  <a:pt x="612652" y="4226709"/>
                  <a:pt x="612119" y="4241473"/>
                </a:cubicBezTo>
                <a:lnTo>
                  <a:pt x="618500" y="4245664"/>
                </a:lnTo>
                <a:lnTo>
                  <a:pt x="618500" y="4304147"/>
                </a:lnTo>
                <a:lnTo>
                  <a:pt x="625263" y="4308339"/>
                </a:lnTo>
                <a:lnTo>
                  <a:pt x="625263" y="4311863"/>
                </a:lnTo>
                <a:lnTo>
                  <a:pt x="618596" y="4315863"/>
                </a:lnTo>
                <a:lnTo>
                  <a:pt x="618596" y="4386539"/>
                </a:lnTo>
                <a:lnTo>
                  <a:pt x="612119" y="4390635"/>
                </a:lnTo>
                <a:cubicBezTo>
                  <a:pt x="612119" y="4391968"/>
                  <a:pt x="612595" y="4393206"/>
                  <a:pt x="612785" y="4394349"/>
                </a:cubicBezTo>
                <a:cubicBezTo>
                  <a:pt x="621644" y="4396445"/>
                  <a:pt x="621739" y="4417114"/>
                  <a:pt x="612785" y="4419304"/>
                </a:cubicBezTo>
                <a:cubicBezTo>
                  <a:pt x="611728" y="4426639"/>
                  <a:pt x="611433" y="4434069"/>
                  <a:pt x="611928" y="4441498"/>
                </a:cubicBezTo>
                <a:lnTo>
                  <a:pt x="618119" y="4445498"/>
                </a:lnTo>
                <a:cubicBezTo>
                  <a:pt x="618119" y="4446547"/>
                  <a:pt x="618119" y="4447690"/>
                  <a:pt x="618119" y="4449023"/>
                </a:cubicBezTo>
                <a:lnTo>
                  <a:pt x="611547" y="4453023"/>
                </a:lnTo>
                <a:lnTo>
                  <a:pt x="611547" y="4500648"/>
                </a:lnTo>
                <a:lnTo>
                  <a:pt x="605166" y="4504458"/>
                </a:lnTo>
                <a:lnTo>
                  <a:pt x="605166" y="4533795"/>
                </a:lnTo>
                <a:lnTo>
                  <a:pt x="611166" y="4537796"/>
                </a:lnTo>
                <a:lnTo>
                  <a:pt x="605642" y="4540939"/>
                </a:lnTo>
                <a:cubicBezTo>
                  <a:pt x="605004" y="4547226"/>
                  <a:pt x="604746" y="4553608"/>
                  <a:pt x="604880" y="4559989"/>
                </a:cubicBezTo>
                <a:lnTo>
                  <a:pt x="611166" y="4563513"/>
                </a:lnTo>
                <a:lnTo>
                  <a:pt x="605166" y="4567514"/>
                </a:lnTo>
                <a:lnTo>
                  <a:pt x="605166" y="4574562"/>
                </a:lnTo>
                <a:close/>
                <a:moveTo>
                  <a:pt x="530109" y="3536909"/>
                </a:moveTo>
                <a:cubicBezTo>
                  <a:pt x="513725" y="3533765"/>
                  <a:pt x="520107" y="3554530"/>
                  <a:pt x="532490" y="3546434"/>
                </a:cubicBezTo>
                <a:cubicBezTo>
                  <a:pt x="532966" y="3543290"/>
                  <a:pt x="536205" y="3539766"/>
                  <a:pt x="530013" y="3536909"/>
                </a:cubicBezTo>
                <a:close/>
                <a:moveTo>
                  <a:pt x="511058" y="2708234"/>
                </a:moveTo>
                <a:cubicBezTo>
                  <a:pt x="498200" y="2709281"/>
                  <a:pt x="485055" y="2703757"/>
                  <a:pt x="477911" y="2715568"/>
                </a:cubicBezTo>
                <a:cubicBezTo>
                  <a:pt x="475911" y="2715568"/>
                  <a:pt x="468386" y="2714901"/>
                  <a:pt x="469244" y="2717949"/>
                </a:cubicBezTo>
                <a:cubicBezTo>
                  <a:pt x="486189" y="2721454"/>
                  <a:pt x="503781" y="2719864"/>
                  <a:pt x="519822" y="2713378"/>
                </a:cubicBezTo>
                <a:close/>
                <a:moveTo>
                  <a:pt x="356468" y="2606983"/>
                </a:moveTo>
                <a:lnTo>
                  <a:pt x="356468" y="2610507"/>
                </a:lnTo>
                <a:cubicBezTo>
                  <a:pt x="369326" y="2613889"/>
                  <a:pt x="382852" y="2613889"/>
                  <a:pt x="395711" y="2610507"/>
                </a:cubicBezTo>
                <a:lnTo>
                  <a:pt x="395711" y="2603554"/>
                </a:lnTo>
                <a:cubicBezTo>
                  <a:pt x="383519" y="2588028"/>
                  <a:pt x="365993" y="2595172"/>
                  <a:pt x="350181" y="2603554"/>
                </a:cubicBezTo>
                <a:close/>
                <a:moveTo>
                  <a:pt x="355420" y="2566883"/>
                </a:moveTo>
                <a:cubicBezTo>
                  <a:pt x="355420" y="2563168"/>
                  <a:pt x="345895" y="2564025"/>
                  <a:pt x="344466" y="2565740"/>
                </a:cubicBezTo>
                <a:cubicBezTo>
                  <a:pt x="343609" y="2568978"/>
                  <a:pt x="353801" y="2568121"/>
                  <a:pt x="354944" y="2566406"/>
                </a:cubicBezTo>
                <a:close/>
                <a:moveTo>
                  <a:pt x="374470" y="2586504"/>
                </a:moveTo>
                <a:cubicBezTo>
                  <a:pt x="379423" y="2587276"/>
                  <a:pt x="384500" y="2586685"/>
                  <a:pt x="389139" y="2584790"/>
                </a:cubicBezTo>
                <a:lnTo>
                  <a:pt x="389139" y="2581361"/>
                </a:lnTo>
                <a:cubicBezTo>
                  <a:pt x="383424" y="2576027"/>
                  <a:pt x="375042" y="2581361"/>
                  <a:pt x="369422" y="2584790"/>
                </a:cubicBezTo>
                <a:cubicBezTo>
                  <a:pt x="370955" y="2585456"/>
                  <a:pt x="372546" y="2585971"/>
                  <a:pt x="374184" y="2586314"/>
                </a:cubicBezTo>
                <a:close/>
                <a:moveTo>
                  <a:pt x="396187" y="2555071"/>
                </a:moveTo>
                <a:cubicBezTo>
                  <a:pt x="403521" y="2548023"/>
                  <a:pt x="412951" y="2551357"/>
                  <a:pt x="420952" y="2548404"/>
                </a:cubicBezTo>
                <a:cubicBezTo>
                  <a:pt x="425905" y="2538879"/>
                  <a:pt x="404378" y="2543451"/>
                  <a:pt x="398949" y="2542404"/>
                </a:cubicBezTo>
                <a:cubicBezTo>
                  <a:pt x="395015" y="2545356"/>
                  <a:pt x="390139" y="2546775"/>
                  <a:pt x="385233" y="2546404"/>
                </a:cubicBezTo>
                <a:cubicBezTo>
                  <a:pt x="356182" y="2567359"/>
                  <a:pt x="368945" y="2529450"/>
                  <a:pt x="331417" y="2555358"/>
                </a:cubicBezTo>
                <a:cubicBezTo>
                  <a:pt x="347533" y="2559396"/>
                  <a:pt x="363926" y="2562197"/>
                  <a:pt x="380471" y="2563740"/>
                </a:cubicBezTo>
                <a:cubicBezTo>
                  <a:pt x="384948" y="2559262"/>
                  <a:pt x="397425" y="2561454"/>
                  <a:pt x="395901" y="2554595"/>
                </a:cubicBezTo>
                <a:close/>
                <a:moveTo>
                  <a:pt x="326940" y="2520115"/>
                </a:moveTo>
                <a:cubicBezTo>
                  <a:pt x="340466" y="2519543"/>
                  <a:pt x="348181" y="2511924"/>
                  <a:pt x="359706" y="2520115"/>
                </a:cubicBezTo>
                <a:cubicBezTo>
                  <a:pt x="362659" y="2518020"/>
                  <a:pt x="366659" y="2516495"/>
                  <a:pt x="369803" y="2513829"/>
                </a:cubicBezTo>
                <a:cubicBezTo>
                  <a:pt x="365135" y="2494779"/>
                  <a:pt x="314558" y="2510018"/>
                  <a:pt x="295222" y="2505351"/>
                </a:cubicBezTo>
                <a:cubicBezTo>
                  <a:pt x="287792" y="2512971"/>
                  <a:pt x="264551" y="2502875"/>
                  <a:pt x="264932" y="2514876"/>
                </a:cubicBezTo>
                <a:cubicBezTo>
                  <a:pt x="282458" y="2526783"/>
                  <a:pt x="307605" y="2507256"/>
                  <a:pt x="326655" y="2519639"/>
                </a:cubicBezTo>
                <a:close/>
                <a:moveTo>
                  <a:pt x="319701" y="2619842"/>
                </a:moveTo>
                <a:cubicBezTo>
                  <a:pt x="311129" y="2619842"/>
                  <a:pt x="302556" y="2619842"/>
                  <a:pt x="294079" y="2619842"/>
                </a:cubicBezTo>
                <a:cubicBezTo>
                  <a:pt x="289221" y="2623461"/>
                  <a:pt x="289221" y="2623461"/>
                  <a:pt x="294079" y="2627176"/>
                </a:cubicBezTo>
                <a:lnTo>
                  <a:pt x="307509" y="2627176"/>
                </a:lnTo>
                <a:lnTo>
                  <a:pt x="313415" y="2631081"/>
                </a:lnTo>
                <a:cubicBezTo>
                  <a:pt x="316653" y="2629748"/>
                  <a:pt x="316558" y="2628033"/>
                  <a:pt x="317320" y="2626319"/>
                </a:cubicBezTo>
                <a:cubicBezTo>
                  <a:pt x="318082" y="2624604"/>
                  <a:pt x="327035" y="2620699"/>
                  <a:pt x="319416" y="2619365"/>
                </a:cubicBezTo>
                <a:close/>
                <a:moveTo>
                  <a:pt x="132440" y="2573169"/>
                </a:moveTo>
                <a:lnTo>
                  <a:pt x="126248" y="2576979"/>
                </a:lnTo>
                <a:cubicBezTo>
                  <a:pt x="133202" y="2578694"/>
                  <a:pt x="152157" y="2582790"/>
                  <a:pt x="152919" y="2572884"/>
                </a:cubicBezTo>
                <a:cubicBezTo>
                  <a:pt x="162444" y="2563930"/>
                  <a:pt x="174826" y="2570788"/>
                  <a:pt x="185303" y="2565835"/>
                </a:cubicBezTo>
                <a:cubicBezTo>
                  <a:pt x="187685" y="2534784"/>
                  <a:pt x="152252" y="2561168"/>
                  <a:pt x="139203" y="2547452"/>
                </a:cubicBezTo>
                <a:cubicBezTo>
                  <a:pt x="181208" y="2532021"/>
                  <a:pt x="143488" y="2534498"/>
                  <a:pt x="124344" y="2534498"/>
                </a:cubicBezTo>
                <a:cubicBezTo>
                  <a:pt x="116723" y="2535736"/>
                  <a:pt x="122248" y="2540499"/>
                  <a:pt x="115962" y="2541641"/>
                </a:cubicBezTo>
                <a:lnTo>
                  <a:pt x="109008" y="2538213"/>
                </a:lnTo>
                <a:cubicBezTo>
                  <a:pt x="103579" y="2538784"/>
                  <a:pt x="97673" y="2536879"/>
                  <a:pt x="93482" y="2539832"/>
                </a:cubicBezTo>
                <a:cubicBezTo>
                  <a:pt x="93482" y="2541070"/>
                  <a:pt x="93482" y="2542308"/>
                  <a:pt x="93482" y="2543927"/>
                </a:cubicBezTo>
                <a:lnTo>
                  <a:pt x="103007" y="2548690"/>
                </a:lnTo>
                <a:cubicBezTo>
                  <a:pt x="113390" y="2541165"/>
                  <a:pt x="122057" y="2550309"/>
                  <a:pt x="132059" y="2555358"/>
                </a:cubicBezTo>
                <a:cubicBezTo>
                  <a:pt x="134526" y="2560358"/>
                  <a:pt x="132478" y="2566416"/>
                  <a:pt x="127477" y="2568883"/>
                </a:cubicBezTo>
                <a:cubicBezTo>
                  <a:pt x="127115" y="2569064"/>
                  <a:pt x="126734" y="2569226"/>
                  <a:pt x="126344" y="2569359"/>
                </a:cubicBezTo>
                <a:close/>
                <a:moveTo>
                  <a:pt x="105294" y="2594696"/>
                </a:moveTo>
                <a:cubicBezTo>
                  <a:pt x="104532" y="2594696"/>
                  <a:pt x="103389" y="2593458"/>
                  <a:pt x="103103" y="2593553"/>
                </a:cubicBezTo>
                <a:cubicBezTo>
                  <a:pt x="95578" y="2595839"/>
                  <a:pt x="107103" y="2598696"/>
                  <a:pt x="105294" y="2594696"/>
                </a:cubicBezTo>
                <a:close/>
                <a:moveTo>
                  <a:pt x="116247" y="2472014"/>
                </a:moveTo>
                <a:lnTo>
                  <a:pt x="103293" y="2472014"/>
                </a:lnTo>
                <a:cubicBezTo>
                  <a:pt x="98435" y="2475538"/>
                  <a:pt x="98435" y="2475538"/>
                  <a:pt x="103293" y="2479348"/>
                </a:cubicBezTo>
                <a:lnTo>
                  <a:pt x="116152" y="2479348"/>
                </a:lnTo>
                <a:cubicBezTo>
                  <a:pt x="120820" y="2475729"/>
                  <a:pt x="120820" y="2475633"/>
                  <a:pt x="116247" y="2472014"/>
                </a:cubicBezTo>
                <a:close/>
                <a:moveTo>
                  <a:pt x="123010" y="2505161"/>
                </a:moveTo>
                <a:cubicBezTo>
                  <a:pt x="136440" y="2506113"/>
                  <a:pt x="130821" y="2501351"/>
                  <a:pt x="123010" y="2497827"/>
                </a:cubicBezTo>
                <a:cubicBezTo>
                  <a:pt x="118152" y="2501541"/>
                  <a:pt x="118152" y="2501541"/>
                  <a:pt x="122915" y="2505065"/>
                </a:cubicBezTo>
                <a:close/>
                <a:moveTo>
                  <a:pt x="245406" y="300314"/>
                </a:moveTo>
                <a:cubicBezTo>
                  <a:pt x="247121" y="302790"/>
                  <a:pt x="258360" y="301552"/>
                  <a:pt x="256360" y="299171"/>
                </a:cubicBezTo>
                <a:cubicBezTo>
                  <a:pt x="254360" y="296789"/>
                  <a:pt x="244263" y="296694"/>
                  <a:pt x="245406" y="300314"/>
                </a:cubicBezTo>
                <a:close/>
                <a:moveTo>
                  <a:pt x="251026" y="264786"/>
                </a:moveTo>
                <a:cubicBezTo>
                  <a:pt x="257788" y="265833"/>
                  <a:pt x="257979" y="260023"/>
                  <a:pt x="251026" y="261071"/>
                </a:cubicBezTo>
                <a:cubicBezTo>
                  <a:pt x="244835" y="259737"/>
                  <a:pt x="242168" y="264595"/>
                  <a:pt x="251026" y="264500"/>
                </a:cubicBezTo>
                <a:close/>
                <a:moveTo>
                  <a:pt x="241501" y="316411"/>
                </a:moveTo>
                <a:cubicBezTo>
                  <a:pt x="226547" y="325936"/>
                  <a:pt x="206163" y="313839"/>
                  <a:pt x="192162" y="325936"/>
                </a:cubicBezTo>
                <a:lnTo>
                  <a:pt x="192162" y="333270"/>
                </a:lnTo>
                <a:cubicBezTo>
                  <a:pt x="194828" y="336413"/>
                  <a:pt x="202925" y="333842"/>
                  <a:pt x="205306" y="337271"/>
                </a:cubicBezTo>
                <a:cubicBezTo>
                  <a:pt x="205306" y="338509"/>
                  <a:pt x="205306" y="339652"/>
                  <a:pt x="205306" y="340700"/>
                </a:cubicBezTo>
                <a:cubicBezTo>
                  <a:pt x="203115" y="342224"/>
                  <a:pt x="200925" y="343557"/>
                  <a:pt x="199019" y="344795"/>
                </a:cubicBezTo>
                <a:cubicBezTo>
                  <a:pt x="199019" y="352320"/>
                  <a:pt x="259027" y="355654"/>
                  <a:pt x="264171" y="348415"/>
                </a:cubicBezTo>
                <a:cubicBezTo>
                  <a:pt x="259027" y="344700"/>
                  <a:pt x="250645" y="346034"/>
                  <a:pt x="244549" y="340128"/>
                </a:cubicBezTo>
                <a:cubicBezTo>
                  <a:pt x="261979" y="330603"/>
                  <a:pt x="281030" y="344986"/>
                  <a:pt x="297222" y="333556"/>
                </a:cubicBezTo>
                <a:cubicBezTo>
                  <a:pt x="297222" y="332318"/>
                  <a:pt x="297222" y="331079"/>
                  <a:pt x="297222" y="329365"/>
                </a:cubicBezTo>
                <a:cubicBezTo>
                  <a:pt x="291012" y="326527"/>
                  <a:pt x="284649" y="324012"/>
                  <a:pt x="278172" y="321840"/>
                </a:cubicBezTo>
                <a:cubicBezTo>
                  <a:pt x="275029" y="317935"/>
                  <a:pt x="281030" y="313363"/>
                  <a:pt x="274648" y="309553"/>
                </a:cubicBezTo>
                <a:cubicBezTo>
                  <a:pt x="262266" y="305552"/>
                  <a:pt x="252741" y="316125"/>
                  <a:pt x="241120" y="316125"/>
                </a:cubicBezTo>
                <a:close/>
                <a:moveTo>
                  <a:pt x="298651" y="351939"/>
                </a:moveTo>
                <a:cubicBezTo>
                  <a:pt x="306176" y="355654"/>
                  <a:pt x="303509" y="362607"/>
                  <a:pt x="314653" y="360607"/>
                </a:cubicBezTo>
                <a:cubicBezTo>
                  <a:pt x="342561" y="349558"/>
                  <a:pt x="292650" y="337080"/>
                  <a:pt x="298080" y="351654"/>
                </a:cubicBezTo>
                <a:close/>
                <a:moveTo>
                  <a:pt x="296175" y="439188"/>
                </a:moveTo>
                <a:cubicBezTo>
                  <a:pt x="293736" y="437398"/>
                  <a:pt x="291184" y="435740"/>
                  <a:pt x="288555" y="434235"/>
                </a:cubicBezTo>
                <a:cubicBezTo>
                  <a:pt x="277887" y="434235"/>
                  <a:pt x="263980" y="433092"/>
                  <a:pt x="280363" y="441665"/>
                </a:cubicBezTo>
                <a:lnTo>
                  <a:pt x="288173" y="441665"/>
                </a:lnTo>
                <a:lnTo>
                  <a:pt x="293984" y="445379"/>
                </a:lnTo>
                <a:cubicBezTo>
                  <a:pt x="297413" y="443189"/>
                  <a:pt x="298175" y="441093"/>
                  <a:pt x="295603" y="438902"/>
                </a:cubicBezTo>
                <a:close/>
                <a:moveTo>
                  <a:pt x="309795" y="303266"/>
                </a:moveTo>
                <a:lnTo>
                  <a:pt x="300842" y="297932"/>
                </a:lnTo>
                <a:cubicBezTo>
                  <a:pt x="286935" y="296885"/>
                  <a:pt x="293031" y="301552"/>
                  <a:pt x="300842" y="305267"/>
                </a:cubicBezTo>
                <a:cubicBezTo>
                  <a:pt x="302651" y="305076"/>
                  <a:pt x="309414" y="305743"/>
                  <a:pt x="309224" y="302981"/>
                </a:cubicBezTo>
                <a:close/>
                <a:moveTo>
                  <a:pt x="243596" y="389944"/>
                </a:moveTo>
                <a:cubicBezTo>
                  <a:pt x="237786" y="388611"/>
                  <a:pt x="230738" y="383562"/>
                  <a:pt x="225213" y="388229"/>
                </a:cubicBezTo>
                <a:lnTo>
                  <a:pt x="225213" y="395564"/>
                </a:lnTo>
                <a:cubicBezTo>
                  <a:pt x="232719" y="401336"/>
                  <a:pt x="242720" y="402707"/>
                  <a:pt x="251502" y="399183"/>
                </a:cubicBezTo>
                <a:lnTo>
                  <a:pt x="251502" y="392325"/>
                </a:lnTo>
                <a:cubicBezTo>
                  <a:pt x="249216" y="389944"/>
                  <a:pt x="245978" y="390134"/>
                  <a:pt x="243025" y="389658"/>
                </a:cubicBezTo>
                <a:close/>
                <a:moveTo>
                  <a:pt x="182922" y="371560"/>
                </a:moveTo>
                <a:cubicBezTo>
                  <a:pt x="176445" y="377466"/>
                  <a:pt x="167587" y="373370"/>
                  <a:pt x="160634" y="376609"/>
                </a:cubicBezTo>
                <a:cubicBezTo>
                  <a:pt x="163205" y="382324"/>
                  <a:pt x="177683" y="376609"/>
                  <a:pt x="182637" y="382419"/>
                </a:cubicBezTo>
                <a:cubicBezTo>
                  <a:pt x="195971" y="377085"/>
                  <a:pt x="208354" y="377466"/>
                  <a:pt x="220260" y="369370"/>
                </a:cubicBezTo>
                <a:lnTo>
                  <a:pt x="209783" y="367655"/>
                </a:lnTo>
                <a:cubicBezTo>
                  <a:pt x="201115" y="373180"/>
                  <a:pt x="191971" y="370894"/>
                  <a:pt x="182351" y="371275"/>
                </a:cubicBezTo>
                <a:close/>
                <a:moveTo>
                  <a:pt x="192447" y="2471252"/>
                </a:moveTo>
                <a:cubicBezTo>
                  <a:pt x="192447" y="2458202"/>
                  <a:pt x="171587" y="2466584"/>
                  <a:pt x="163872" y="2471252"/>
                </a:cubicBezTo>
                <a:cubicBezTo>
                  <a:pt x="173140" y="2472471"/>
                  <a:pt x="182541" y="2472376"/>
                  <a:pt x="191780" y="2470966"/>
                </a:cubicBezTo>
                <a:close/>
                <a:moveTo>
                  <a:pt x="182922" y="2531164"/>
                </a:moveTo>
                <a:lnTo>
                  <a:pt x="174064" y="2536117"/>
                </a:lnTo>
                <a:cubicBezTo>
                  <a:pt x="175683" y="2540308"/>
                  <a:pt x="189018" y="2539641"/>
                  <a:pt x="191971" y="2536117"/>
                </a:cubicBezTo>
                <a:cubicBezTo>
                  <a:pt x="187875" y="2534117"/>
                  <a:pt x="184923" y="2532497"/>
                  <a:pt x="181875" y="2530878"/>
                </a:cubicBezTo>
                <a:close/>
                <a:moveTo>
                  <a:pt x="182922" y="404803"/>
                </a:moveTo>
                <a:cubicBezTo>
                  <a:pt x="192238" y="408689"/>
                  <a:pt x="202258" y="410603"/>
                  <a:pt x="212355" y="410423"/>
                </a:cubicBezTo>
                <a:lnTo>
                  <a:pt x="212355" y="402231"/>
                </a:lnTo>
                <a:cubicBezTo>
                  <a:pt x="201296" y="396440"/>
                  <a:pt x="188923" y="393582"/>
                  <a:pt x="176445" y="393945"/>
                </a:cubicBezTo>
                <a:cubicBezTo>
                  <a:pt x="173873" y="395564"/>
                  <a:pt x="169016" y="396802"/>
                  <a:pt x="167492" y="399374"/>
                </a:cubicBezTo>
                <a:lnTo>
                  <a:pt x="176160" y="404803"/>
                </a:lnTo>
                <a:close/>
                <a:moveTo>
                  <a:pt x="179493" y="2584504"/>
                </a:moveTo>
                <a:cubicBezTo>
                  <a:pt x="185589" y="2586409"/>
                  <a:pt x="185589" y="2586409"/>
                  <a:pt x="212926" y="2585742"/>
                </a:cubicBezTo>
                <a:cubicBezTo>
                  <a:pt x="210545" y="2572122"/>
                  <a:pt x="185970" y="2579456"/>
                  <a:pt x="178446" y="2584219"/>
                </a:cubicBezTo>
                <a:close/>
                <a:moveTo>
                  <a:pt x="215879" y="2424389"/>
                </a:moveTo>
                <a:cubicBezTo>
                  <a:pt x="229880" y="2433438"/>
                  <a:pt x="249312" y="2423055"/>
                  <a:pt x="262742" y="2431628"/>
                </a:cubicBezTo>
                <a:cubicBezTo>
                  <a:pt x="273410" y="2431628"/>
                  <a:pt x="273410" y="2431628"/>
                  <a:pt x="278172" y="2429627"/>
                </a:cubicBezTo>
                <a:cubicBezTo>
                  <a:pt x="278172" y="2420102"/>
                  <a:pt x="293126" y="2426008"/>
                  <a:pt x="301795" y="2424484"/>
                </a:cubicBezTo>
                <a:lnTo>
                  <a:pt x="313034" y="2416387"/>
                </a:lnTo>
                <a:cubicBezTo>
                  <a:pt x="324273" y="2432104"/>
                  <a:pt x="343228" y="2427818"/>
                  <a:pt x="360659" y="2428104"/>
                </a:cubicBezTo>
                <a:cubicBezTo>
                  <a:pt x="366945" y="2433818"/>
                  <a:pt x="372184" y="2427437"/>
                  <a:pt x="379233" y="2428104"/>
                </a:cubicBezTo>
                <a:cubicBezTo>
                  <a:pt x="386281" y="2428770"/>
                  <a:pt x="398283" y="2431056"/>
                  <a:pt x="396187" y="2422294"/>
                </a:cubicBezTo>
                <a:lnTo>
                  <a:pt x="386662" y="2417054"/>
                </a:lnTo>
                <a:cubicBezTo>
                  <a:pt x="367612" y="2427246"/>
                  <a:pt x="347419" y="2413054"/>
                  <a:pt x="326845" y="2417054"/>
                </a:cubicBezTo>
                <a:cubicBezTo>
                  <a:pt x="323511" y="2412196"/>
                  <a:pt x="311796" y="2414959"/>
                  <a:pt x="308462" y="2410387"/>
                </a:cubicBezTo>
                <a:cubicBezTo>
                  <a:pt x="303699" y="2409177"/>
                  <a:pt x="298632" y="2410311"/>
                  <a:pt x="294841" y="2413435"/>
                </a:cubicBezTo>
                <a:cubicBezTo>
                  <a:pt x="255979" y="2420102"/>
                  <a:pt x="212831" y="2404577"/>
                  <a:pt x="179684" y="2426961"/>
                </a:cubicBezTo>
                <a:cubicBezTo>
                  <a:pt x="182922" y="2437819"/>
                  <a:pt x="206068" y="2429913"/>
                  <a:pt x="214831" y="2424389"/>
                </a:cubicBezTo>
                <a:close/>
                <a:moveTo>
                  <a:pt x="339037" y="305457"/>
                </a:moveTo>
                <a:cubicBezTo>
                  <a:pt x="348086" y="307457"/>
                  <a:pt x="355801" y="299933"/>
                  <a:pt x="347133" y="294218"/>
                </a:cubicBezTo>
                <a:cubicBezTo>
                  <a:pt x="338370" y="292694"/>
                  <a:pt x="333227" y="296599"/>
                  <a:pt x="337989" y="305171"/>
                </a:cubicBezTo>
                <a:close/>
                <a:moveTo>
                  <a:pt x="337418" y="2444582"/>
                </a:moveTo>
                <a:cubicBezTo>
                  <a:pt x="320940" y="2444010"/>
                  <a:pt x="299318" y="2437724"/>
                  <a:pt x="284268" y="2452964"/>
                </a:cubicBezTo>
                <a:lnTo>
                  <a:pt x="287507" y="2457440"/>
                </a:lnTo>
                <a:cubicBezTo>
                  <a:pt x="307223" y="2454487"/>
                  <a:pt x="325607" y="2468680"/>
                  <a:pt x="343418" y="2455821"/>
                </a:cubicBezTo>
                <a:cubicBezTo>
                  <a:pt x="343418" y="2454678"/>
                  <a:pt x="343418" y="2453535"/>
                  <a:pt x="343418" y="2452106"/>
                </a:cubicBezTo>
                <a:lnTo>
                  <a:pt x="349895" y="2448201"/>
                </a:lnTo>
                <a:lnTo>
                  <a:pt x="349895" y="2444677"/>
                </a:lnTo>
                <a:cubicBezTo>
                  <a:pt x="343037" y="2441629"/>
                  <a:pt x="341990" y="2441534"/>
                  <a:pt x="336370" y="2444296"/>
                </a:cubicBezTo>
                <a:close/>
                <a:moveTo>
                  <a:pt x="235691" y="2450011"/>
                </a:moveTo>
                <a:lnTo>
                  <a:pt x="242073" y="2450011"/>
                </a:lnTo>
                <a:cubicBezTo>
                  <a:pt x="246740" y="2446296"/>
                  <a:pt x="246740" y="2446296"/>
                  <a:pt x="242073" y="2442677"/>
                </a:cubicBezTo>
                <a:lnTo>
                  <a:pt x="235691" y="2442677"/>
                </a:lnTo>
                <a:cubicBezTo>
                  <a:pt x="229880" y="2446106"/>
                  <a:pt x="229880" y="2446201"/>
                  <a:pt x="234643" y="2449725"/>
                </a:cubicBezTo>
                <a:close/>
                <a:moveTo>
                  <a:pt x="238929" y="2476872"/>
                </a:moveTo>
                <a:cubicBezTo>
                  <a:pt x="238929" y="2477729"/>
                  <a:pt x="241215" y="2478586"/>
                  <a:pt x="242549" y="2479634"/>
                </a:cubicBezTo>
                <a:cubicBezTo>
                  <a:pt x="245787" y="2479634"/>
                  <a:pt x="251216" y="2478967"/>
                  <a:pt x="252074" y="2482586"/>
                </a:cubicBezTo>
                <a:cubicBezTo>
                  <a:pt x="256741" y="2493064"/>
                  <a:pt x="275982" y="2482586"/>
                  <a:pt x="284459" y="2488492"/>
                </a:cubicBezTo>
                <a:cubicBezTo>
                  <a:pt x="286173" y="2499446"/>
                  <a:pt x="301318" y="2492016"/>
                  <a:pt x="308748" y="2494779"/>
                </a:cubicBezTo>
                <a:cubicBezTo>
                  <a:pt x="317415" y="2499255"/>
                  <a:pt x="318273" y="2499255"/>
                  <a:pt x="326940" y="2494779"/>
                </a:cubicBezTo>
                <a:cubicBezTo>
                  <a:pt x="331893" y="2492969"/>
                  <a:pt x="339799" y="2496874"/>
                  <a:pt x="343323" y="2492302"/>
                </a:cubicBezTo>
                <a:lnTo>
                  <a:pt x="334275" y="2486968"/>
                </a:lnTo>
                <a:cubicBezTo>
                  <a:pt x="261123" y="2491826"/>
                  <a:pt x="305700" y="2470109"/>
                  <a:pt x="342275" y="2483634"/>
                </a:cubicBezTo>
                <a:cubicBezTo>
                  <a:pt x="353420" y="2482110"/>
                  <a:pt x="376851" y="2483634"/>
                  <a:pt x="383614" y="2475633"/>
                </a:cubicBezTo>
                <a:cubicBezTo>
                  <a:pt x="382281" y="2470490"/>
                  <a:pt x="395711" y="2472204"/>
                  <a:pt x="399807" y="2475633"/>
                </a:cubicBezTo>
                <a:cubicBezTo>
                  <a:pt x="409332" y="2469252"/>
                  <a:pt x="420476" y="2474681"/>
                  <a:pt x="429429" y="2466108"/>
                </a:cubicBezTo>
                <a:cubicBezTo>
                  <a:pt x="414666" y="2453154"/>
                  <a:pt x="396758" y="2472014"/>
                  <a:pt x="380185" y="2460679"/>
                </a:cubicBezTo>
                <a:cubicBezTo>
                  <a:pt x="372556" y="2466356"/>
                  <a:pt x="363078" y="2468976"/>
                  <a:pt x="353610" y="2468013"/>
                </a:cubicBezTo>
                <a:cubicBezTo>
                  <a:pt x="347581" y="2472671"/>
                  <a:pt x="339161" y="2472671"/>
                  <a:pt x="333132" y="2468013"/>
                </a:cubicBezTo>
                <a:cubicBezTo>
                  <a:pt x="314082" y="2465822"/>
                  <a:pt x="301128" y="2473252"/>
                  <a:pt x="282745" y="2471633"/>
                </a:cubicBezTo>
                <a:cubicBezTo>
                  <a:pt x="275601" y="2471633"/>
                  <a:pt x="280935" y="2466204"/>
                  <a:pt x="275410" y="2464679"/>
                </a:cubicBezTo>
                <a:cubicBezTo>
                  <a:pt x="263980" y="2463632"/>
                  <a:pt x="251502" y="2456964"/>
                  <a:pt x="239691" y="2462108"/>
                </a:cubicBezTo>
                <a:cubicBezTo>
                  <a:pt x="238215" y="2466784"/>
                  <a:pt x="237605" y="2471690"/>
                  <a:pt x="237882" y="2476586"/>
                </a:cubicBezTo>
                <a:close/>
                <a:moveTo>
                  <a:pt x="386567" y="2516400"/>
                </a:moveTo>
                <a:cubicBezTo>
                  <a:pt x="397806" y="2518115"/>
                  <a:pt x="410379" y="2513353"/>
                  <a:pt x="421047" y="2512686"/>
                </a:cubicBezTo>
                <a:cubicBezTo>
                  <a:pt x="428572" y="2512686"/>
                  <a:pt x="429239" y="2512019"/>
                  <a:pt x="429334" y="2507161"/>
                </a:cubicBezTo>
                <a:cubicBezTo>
                  <a:pt x="414056" y="2503828"/>
                  <a:pt x="398225" y="2503828"/>
                  <a:pt x="382947" y="2507161"/>
                </a:cubicBezTo>
                <a:cubicBezTo>
                  <a:pt x="383995" y="2510114"/>
                  <a:pt x="380090" y="2512876"/>
                  <a:pt x="385519" y="2516115"/>
                </a:cubicBezTo>
                <a:close/>
                <a:moveTo>
                  <a:pt x="259313" y="2625557"/>
                </a:moveTo>
                <a:lnTo>
                  <a:pt x="268838" y="2630700"/>
                </a:lnTo>
                <a:cubicBezTo>
                  <a:pt x="286269" y="2622509"/>
                  <a:pt x="265790" y="2619937"/>
                  <a:pt x="258265" y="2625271"/>
                </a:cubicBezTo>
                <a:close/>
                <a:moveTo>
                  <a:pt x="327607" y="2534784"/>
                </a:moveTo>
                <a:cubicBezTo>
                  <a:pt x="337132" y="2534784"/>
                  <a:pt x="351039" y="2535927"/>
                  <a:pt x="334846" y="2527449"/>
                </a:cubicBezTo>
                <a:lnTo>
                  <a:pt x="327417" y="2527449"/>
                </a:lnTo>
                <a:cubicBezTo>
                  <a:pt x="321701" y="2530878"/>
                  <a:pt x="321130" y="2530402"/>
                  <a:pt x="326559" y="2534498"/>
                </a:cubicBezTo>
                <a:close/>
                <a:moveTo>
                  <a:pt x="426381" y="2534784"/>
                </a:moveTo>
                <a:cubicBezTo>
                  <a:pt x="432277" y="2539413"/>
                  <a:pt x="440574" y="2539413"/>
                  <a:pt x="446479" y="2534784"/>
                </a:cubicBezTo>
                <a:cubicBezTo>
                  <a:pt x="454480" y="2533926"/>
                  <a:pt x="462576" y="2536784"/>
                  <a:pt x="468672" y="2532879"/>
                </a:cubicBezTo>
                <a:cubicBezTo>
                  <a:pt x="440097" y="2508971"/>
                  <a:pt x="405617" y="2527354"/>
                  <a:pt x="372660" y="2527354"/>
                </a:cubicBezTo>
                <a:lnTo>
                  <a:pt x="369803" y="2531736"/>
                </a:lnTo>
                <a:cubicBezTo>
                  <a:pt x="372803" y="2534660"/>
                  <a:pt x="376461" y="2536812"/>
                  <a:pt x="380471" y="2538022"/>
                </a:cubicBezTo>
                <a:cubicBezTo>
                  <a:pt x="393806" y="2531069"/>
                  <a:pt x="410856" y="2536212"/>
                  <a:pt x="425333" y="2534688"/>
                </a:cubicBezTo>
                <a:close/>
                <a:moveTo>
                  <a:pt x="97578" y="3219822"/>
                </a:moveTo>
                <a:cubicBezTo>
                  <a:pt x="113485" y="3221060"/>
                  <a:pt x="123010" y="3213440"/>
                  <a:pt x="137107" y="3209058"/>
                </a:cubicBezTo>
                <a:cubicBezTo>
                  <a:pt x="152728" y="3214964"/>
                  <a:pt x="165682" y="3208391"/>
                  <a:pt x="178826" y="3199533"/>
                </a:cubicBezTo>
                <a:lnTo>
                  <a:pt x="181684" y="3194009"/>
                </a:lnTo>
                <a:cubicBezTo>
                  <a:pt x="188885" y="3195218"/>
                  <a:pt x="196286" y="3193904"/>
                  <a:pt x="202639" y="3190294"/>
                </a:cubicBezTo>
                <a:lnTo>
                  <a:pt x="216450" y="3197724"/>
                </a:lnTo>
                <a:cubicBezTo>
                  <a:pt x="223423" y="3198114"/>
                  <a:pt x="230414" y="3197504"/>
                  <a:pt x="237215" y="3195914"/>
                </a:cubicBezTo>
                <a:lnTo>
                  <a:pt x="237215" y="3192485"/>
                </a:lnTo>
                <a:cubicBezTo>
                  <a:pt x="241501" y="3188103"/>
                  <a:pt x="250264" y="3191151"/>
                  <a:pt x="254360" y="3193723"/>
                </a:cubicBezTo>
                <a:cubicBezTo>
                  <a:pt x="260551" y="3194675"/>
                  <a:pt x="266647" y="3192199"/>
                  <a:pt x="269505" y="3195914"/>
                </a:cubicBezTo>
                <a:cubicBezTo>
                  <a:pt x="246835" y="3221155"/>
                  <a:pt x="205592" y="3187818"/>
                  <a:pt x="178255" y="3206868"/>
                </a:cubicBezTo>
                <a:cubicBezTo>
                  <a:pt x="175588" y="3223631"/>
                  <a:pt x="189876" y="3209058"/>
                  <a:pt x="202448" y="3212583"/>
                </a:cubicBezTo>
                <a:lnTo>
                  <a:pt x="212450" y="3219822"/>
                </a:lnTo>
                <a:cubicBezTo>
                  <a:pt x="220165" y="3219822"/>
                  <a:pt x="247026" y="3217821"/>
                  <a:pt x="233500" y="3227061"/>
                </a:cubicBezTo>
                <a:cubicBezTo>
                  <a:pt x="218717" y="3225117"/>
                  <a:pt x="203734" y="3228499"/>
                  <a:pt x="191209" y="3236586"/>
                </a:cubicBezTo>
                <a:cubicBezTo>
                  <a:pt x="208164" y="3251254"/>
                  <a:pt x="229309" y="3229918"/>
                  <a:pt x="247692" y="3242300"/>
                </a:cubicBezTo>
                <a:cubicBezTo>
                  <a:pt x="256551" y="3242300"/>
                  <a:pt x="256646" y="3242300"/>
                  <a:pt x="257217" y="3236966"/>
                </a:cubicBezTo>
                <a:lnTo>
                  <a:pt x="263599" y="3233061"/>
                </a:lnTo>
                <a:lnTo>
                  <a:pt x="257122" y="3229156"/>
                </a:lnTo>
                <a:cubicBezTo>
                  <a:pt x="255122" y="3210677"/>
                  <a:pt x="284268" y="3226679"/>
                  <a:pt x="293126" y="3216583"/>
                </a:cubicBezTo>
                <a:cubicBezTo>
                  <a:pt x="304271" y="3223060"/>
                  <a:pt x="317987" y="3222203"/>
                  <a:pt x="329512" y="3226108"/>
                </a:cubicBezTo>
                <a:cubicBezTo>
                  <a:pt x="329512" y="3227537"/>
                  <a:pt x="328750" y="3229251"/>
                  <a:pt x="328178" y="3231346"/>
                </a:cubicBezTo>
                <a:cubicBezTo>
                  <a:pt x="311414" y="3228394"/>
                  <a:pt x="295794" y="3240871"/>
                  <a:pt x="280553" y="3231919"/>
                </a:cubicBezTo>
                <a:cubicBezTo>
                  <a:pt x="273696" y="3233728"/>
                  <a:pt x="277696" y="3243063"/>
                  <a:pt x="276648" y="3247730"/>
                </a:cubicBezTo>
                <a:lnTo>
                  <a:pt x="267123" y="3253731"/>
                </a:lnTo>
                <a:cubicBezTo>
                  <a:pt x="256551" y="3253731"/>
                  <a:pt x="248930" y="3261160"/>
                  <a:pt x="239310" y="3253731"/>
                </a:cubicBezTo>
                <a:cubicBezTo>
                  <a:pt x="234167" y="3254587"/>
                  <a:pt x="228166" y="3252683"/>
                  <a:pt x="224261" y="3255921"/>
                </a:cubicBezTo>
                <a:lnTo>
                  <a:pt x="224261" y="3259445"/>
                </a:lnTo>
                <a:lnTo>
                  <a:pt x="230452" y="3263351"/>
                </a:lnTo>
                <a:cubicBezTo>
                  <a:pt x="221880" y="3267161"/>
                  <a:pt x="216260" y="3263351"/>
                  <a:pt x="217212" y="3274495"/>
                </a:cubicBezTo>
                <a:lnTo>
                  <a:pt x="205211" y="3281258"/>
                </a:lnTo>
                <a:cubicBezTo>
                  <a:pt x="205211" y="3282401"/>
                  <a:pt x="205211" y="3283639"/>
                  <a:pt x="204449" y="3284972"/>
                </a:cubicBezTo>
                <a:lnTo>
                  <a:pt x="210830" y="3288973"/>
                </a:lnTo>
                <a:cubicBezTo>
                  <a:pt x="214926" y="3305356"/>
                  <a:pt x="192352" y="3293831"/>
                  <a:pt x="185018" y="3300022"/>
                </a:cubicBezTo>
                <a:lnTo>
                  <a:pt x="190923" y="3303832"/>
                </a:lnTo>
                <a:lnTo>
                  <a:pt x="185779" y="3307261"/>
                </a:lnTo>
                <a:lnTo>
                  <a:pt x="194162" y="3312881"/>
                </a:lnTo>
                <a:cubicBezTo>
                  <a:pt x="203687" y="3312881"/>
                  <a:pt x="203687" y="3312881"/>
                  <a:pt x="204544" y="3318215"/>
                </a:cubicBezTo>
                <a:lnTo>
                  <a:pt x="198067" y="3322215"/>
                </a:lnTo>
                <a:lnTo>
                  <a:pt x="198067" y="3325930"/>
                </a:lnTo>
                <a:cubicBezTo>
                  <a:pt x="190733" y="3328978"/>
                  <a:pt x="184256" y="3335455"/>
                  <a:pt x="175493" y="3335455"/>
                </a:cubicBezTo>
                <a:cubicBezTo>
                  <a:pt x="169301" y="3336788"/>
                  <a:pt x="173873" y="3341361"/>
                  <a:pt x="168254" y="3342789"/>
                </a:cubicBezTo>
                <a:lnTo>
                  <a:pt x="161110" y="3342789"/>
                </a:lnTo>
                <a:lnTo>
                  <a:pt x="157871" y="3347552"/>
                </a:lnTo>
                <a:cubicBezTo>
                  <a:pt x="174445" y="3358029"/>
                  <a:pt x="195971" y="3357077"/>
                  <a:pt x="214260" y="3364792"/>
                </a:cubicBezTo>
                <a:cubicBezTo>
                  <a:pt x="229785" y="3360220"/>
                  <a:pt x="257027" y="3352124"/>
                  <a:pt x="270171" y="3360887"/>
                </a:cubicBezTo>
                <a:cubicBezTo>
                  <a:pt x="277696" y="3370412"/>
                  <a:pt x="301318" y="3362982"/>
                  <a:pt x="313796" y="3364411"/>
                </a:cubicBezTo>
                <a:cubicBezTo>
                  <a:pt x="316939" y="3359649"/>
                  <a:pt x="328941" y="3362697"/>
                  <a:pt x="332084" y="3357743"/>
                </a:cubicBezTo>
                <a:cubicBezTo>
                  <a:pt x="349895" y="3359458"/>
                  <a:pt x="361421" y="3352029"/>
                  <a:pt x="380375" y="3353934"/>
                </a:cubicBezTo>
                <a:cubicBezTo>
                  <a:pt x="381614" y="3356696"/>
                  <a:pt x="381518" y="3360696"/>
                  <a:pt x="388091" y="3362697"/>
                </a:cubicBezTo>
                <a:lnTo>
                  <a:pt x="388091" y="3369840"/>
                </a:lnTo>
                <a:lnTo>
                  <a:pt x="394663" y="3374031"/>
                </a:lnTo>
                <a:cubicBezTo>
                  <a:pt x="395997" y="3386128"/>
                  <a:pt x="411427" y="3376222"/>
                  <a:pt x="417714" y="3372507"/>
                </a:cubicBezTo>
                <a:cubicBezTo>
                  <a:pt x="441431" y="3384033"/>
                  <a:pt x="471530" y="3372507"/>
                  <a:pt x="493914" y="3388890"/>
                </a:cubicBezTo>
                <a:cubicBezTo>
                  <a:pt x="484255" y="3391929"/>
                  <a:pt x="473816" y="3391319"/>
                  <a:pt x="464576" y="3387176"/>
                </a:cubicBezTo>
                <a:cubicBezTo>
                  <a:pt x="441717" y="3385842"/>
                  <a:pt x="418857" y="3387747"/>
                  <a:pt x="397901" y="3383556"/>
                </a:cubicBezTo>
                <a:lnTo>
                  <a:pt x="384471" y="3391081"/>
                </a:lnTo>
                <a:cubicBezTo>
                  <a:pt x="382947" y="3388224"/>
                  <a:pt x="377137" y="3387747"/>
                  <a:pt x="376089" y="3384699"/>
                </a:cubicBezTo>
                <a:cubicBezTo>
                  <a:pt x="395139" y="3376127"/>
                  <a:pt x="357516" y="3367554"/>
                  <a:pt x="351134" y="3369364"/>
                </a:cubicBezTo>
                <a:cubicBezTo>
                  <a:pt x="288840" y="3380318"/>
                  <a:pt x="264742" y="3364220"/>
                  <a:pt x="220832" y="3372317"/>
                </a:cubicBezTo>
                <a:cubicBezTo>
                  <a:pt x="216736" y="3375079"/>
                  <a:pt x="216831" y="3379746"/>
                  <a:pt x="211307" y="3381175"/>
                </a:cubicBezTo>
                <a:cubicBezTo>
                  <a:pt x="224756" y="3385318"/>
                  <a:pt x="239186" y="3385023"/>
                  <a:pt x="252454" y="3380318"/>
                </a:cubicBezTo>
                <a:cubicBezTo>
                  <a:pt x="278648" y="3376413"/>
                  <a:pt x="321606" y="3396225"/>
                  <a:pt x="266266" y="3394510"/>
                </a:cubicBezTo>
                <a:cubicBezTo>
                  <a:pt x="259313" y="3399368"/>
                  <a:pt x="249788" y="3399082"/>
                  <a:pt x="243120" y="3403559"/>
                </a:cubicBezTo>
                <a:cubicBezTo>
                  <a:pt x="246216" y="3404464"/>
                  <a:pt x="249416" y="3404978"/>
                  <a:pt x="252645" y="3405083"/>
                </a:cubicBezTo>
                <a:cubicBezTo>
                  <a:pt x="259694" y="3407940"/>
                  <a:pt x="317034" y="3403654"/>
                  <a:pt x="326178" y="3398129"/>
                </a:cubicBezTo>
                <a:cubicBezTo>
                  <a:pt x="330017" y="3401063"/>
                  <a:pt x="334789" y="3402483"/>
                  <a:pt x="339608" y="3402130"/>
                </a:cubicBezTo>
                <a:cubicBezTo>
                  <a:pt x="341894" y="3406607"/>
                  <a:pt x="355896" y="3403273"/>
                  <a:pt x="355420" y="3409179"/>
                </a:cubicBezTo>
                <a:cubicBezTo>
                  <a:pt x="347619" y="3410455"/>
                  <a:pt x="339932" y="3412398"/>
                  <a:pt x="332465" y="3414989"/>
                </a:cubicBezTo>
                <a:cubicBezTo>
                  <a:pt x="325892" y="3411560"/>
                  <a:pt x="321320" y="3407274"/>
                  <a:pt x="313415" y="3407750"/>
                </a:cubicBezTo>
                <a:cubicBezTo>
                  <a:pt x="300899" y="3413617"/>
                  <a:pt x="287097" y="3416170"/>
                  <a:pt x="273314" y="3415179"/>
                </a:cubicBezTo>
                <a:cubicBezTo>
                  <a:pt x="263789" y="3429943"/>
                  <a:pt x="244739" y="3418037"/>
                  <a:pt x="231214" y="3424038"/>
                </a:cubicBezTo>
                <a:cubicBezTo>
                  <a:pt x="229404" y="3430610"/>
                  <a:pt x="231976" y="3437278"/>
                  <a:pt x="229690" y="3443088"/>
                </a:cubicBezTo>
                <a:cubicBezTo>
                  <a:pt x="215688" y="3447850"/>
                  <a:pt x="198543" y="3440802"/>
                  <a:pt x="184923" y="3446136"/>
                </a:cubicBezTo>
                <a:cubicBezTo>
                  <a:pt x="184923" y="3449088"/>
                  <a:pt x="182732" y="3452136"/>
                  <a:pt x="186922" y="3455089"/>
                </a:cubicBezTo>
                <a:cubicBezTo>
                  <a:pt x="195314" y="3454270"/>
                  <a:pt x="203734" y="3456394"/>
                  <a:pt x="210735" y="3461090"/>
                </a:cubicBezTo>
                <a:cubicBezTo>
                  <a:pt x="206058" y="3463290"/>
                  <a:pt x="201696" y="3466109"/>
                  <a:pt x="197781" y="3469471"/>
                </a:cubicBezTo>
                <a:cubicBezTo>
                  <a:pt x="197781" y="3478996"/>
                  <a:pt x="304271" y="3469471"/>
                  <a:pt x="309795" y="3461280"/>
                </a:cubicBezTo>
                <a:cubicBezTo>
                  <a:pt x="292460" y="3452898"/>
                  <a:pt x="312557" y="3452517"/>
                  <a:pt x="319320" y="3448326"/>
                </a:cubicBezTo>
                <a:cubicBezTo>
                  <a:pt x="334656" y="3455279"/>
                  <a:pt x="352943" y="3444516"/>
                  <a:pt x="369898" y="3448326"/>
                </a:cubicBezTo>
                <a:cubicBezTo>
                  <a:pt x="380785" y="3443602"/>
                  <a:pt x="392510" y="3441135"/>
                  <a:pt x="404378" y="3441087"/>
                </a:cubicBezTo>
                <a:cubicBezTo>
                  <a:pt x="421905" y="3428419"/>
                  <a:pt x="455718" y="3425085"/>
                  <a:pt x="473530" y="3428133"/>
                </a:cubicBezTo>
                <a:cubicBezTo>
                  <a:pt x="469530" y="3436801"/>
                  <a:pt x="529156" y="3437658"/>
                  <a:pt x="526584" y="3428133"/>
                </a:cubicBezTo>
                <a:cubicBezTo>
                  <a:pt x="536109" y="3424228"/>
                  <a:pt x="532394" y="3420609"/>
                  <a:pt x="526584" y="3416322"/>
                </a:cubicBezTo>
                <a:cubicBezTo>
                  <a:pt x="525822" y="3414608"/>
                  <a:pt x="525822" y="3412894"/>
                  <a:pt x="522869" y="3411845"/>
                </a:cubicBezTo>
                <a:cubicBezTo>
                  <a:pt x="516011" y="3410512"/>
                  <a:pt x="499438" y="3421370"/>
                  <a:pt x="500105" y="3410131"/>
                </a:cubicBezTo>
                <a:cubicBezTo>
                  <a:pt x="498009" y="3408321"/>
                  <a:pt x="492770" y="3407559"/>
                  <a:pt x="493533" y="3404416"/>
                </a:cubicBezTo>
                <a:cubicBezTo>
                  <a:pt x="499352" y="3405045"/>
                  <a:pt x="505220" y="3403806"/>
                  <a:pt x="510297" y="3400892"/>
                </a:cubicBezTo>
                <a:cubicBezTo>
                  <a:pt x="518964" y="3400130"/>
                  <a:pt x="519059" y="3400892"/>
                  <a:pt x="519822" y="3395367"/>
                </a:cubicBezTo>
                <a:lnTo>
                  <a:pt x="532775" y="3387747"/>
                </a:lnTo>
                <a:lnTo>
                  <a:pt x="523250" y="3382413"/>
                </a:lnTo>
                <a:lnTo>
                  <a:pt x="516392" y="3385938"/>
                </a:lnTo>
                <a:lnTo>
                  <a:pt x="506867" y="3380413"/>
                </a:lnTo>
                <a:cubicBezTo>
                  <a:pt x="504105" y="3364887"/>
                  <a:pt x="530585" y="3372031"/>
                  <a:pt x="539538" y="3372984"/>
                </a:cubicBezTo>
                <a:cubicBezTo>
                  <a:pt x="542396" y="3386509"/>
                  <a:pt x="566303" y="3374888"/>
                  <a:pt x="572876" y="3368126"/>
                </a:cubicBezTo>
                <a:lnTo>
                  <a:pt x="569733" y="3363840"/>
                </a:lnTo>
                <a:lnTo>
                  <a:pt x="555255" y="3363840"/>
                </a:lnTo>
                <a:lnTo>
                  <a:pt x="552302" y="3359077"/>
                </a:lnTo>
                <a:lnTo>
                  <a:pt x="559065" y="3354695"/>
                </a:lnTo>
                <a:lnTo>
                  <a:pt x="546206" y="3347075"/>
                </a:lnTo>
                <a:cubicBezTo>
                  <a:pt x="544586" y="3338122"/>
                  <a:pt x="558779" y="3343932"/>
                  <a:pt x="564399" y="3340789"/>
                </a:cubicBezTo>
                <a:cubicBezTo>
                  <a:pt x="566780" y="3338217"/>
                  <a:pt x="565827" y="3334788"/>
                  <a:pt x="571352" y="3333169"/>
                </a:cubicBezTo>
                <a:cubicBezTo>
                  <a:pt x="571352" y="3328121"/>
                  <a:pt x="586877" y="3323072"/>
                  <a:pt x="574971" y="3319643"/>
                </a:cubicBezTo>
                <a:cubicBezTo>
                  <a:pt x="555302" y="3315900"/>
                  <a:pt x="535233" y="3314652"/>
                  <a:pt x="515250" y="3315929"/>
                </a:cubicBezTo>
                <a:cubicBezTo>
                  <a:pt x="469625" y="3299831"/>
                  <a:pt x="509249" y="3309642"/>
                  <a:pt x="523346" y="3301356"/>
                </a:cubicBezTo>
                <a:cubicBezTo>
                  <a:pt x="534652" y="3306451"/>
                  <a:pt x="547149" y="3308299"/>
                  <a:pt x="559445" y="3306690"/>
                </a:cubicBezTo>
                <a:lnTo>
                  <a:pt x="559445" y="3296022"/>
                </a:lnTo>
                <a:cubicBezTo>
                  <a:pt x="565542" y="3291450"/>
                  <a:pt x="574114" y="3288402"/>
                  <a:pt x="579067" y="3284115"/>
                </a:cubicBezTo>
                <a:cubicBezTo>
                  <a:pt x="581925" y="3265065"/>
                  <a:pt x="571637" y="3276972"/>
                  <a:pt x="566113" y="3268590"/>
                </a:cubicBezTo>
                <a:cubicBezTo>
                  <a:pt x="566113" y="3262779"/>
                  <a:pt x="556588" y="3265922"/>
                  <a:pt x="552968" y="3262589"/>
                </a:cubicBezTo>
                <a:lnTo>
                  <a:pt x="552968" y="3258969"/>
                </a:lnTo>
                <a:lnTo>
                  <a:pt x="559350" y="3255064"/>
                </a:lnTo>
                <a:lnTo>
                  <a:pt x="559350" y="3251445"/>
                </a:lnTo>
                <a:cubicBezTo>
                  <a:pt x="552207" y="3245634"/>
                  <a:pt x="543825" y="3247158"/>
                  <a:pt x="536395" y="3241920"/>
                </a:cubicBezTo>
                <a:cubicBezTo>
                  <a:pt x="532299" y="3245253"/>
                  <a:pt x="518678" y="3248873"/>
                  <a:pt x="520107" y="3240491"/>
                </a:cubicBezTo>
                <a:cubicBezTo>
                  <a:pt x="536405" y="3236786"/>
                  <a:pt x="553026" y="3234709"/>
                  <a:pt x="569733" y="3234300"/>
                </a:cubicBezTo>
                <a:cubicBezTo>
                  <a:pt x="575924" y="3229632"/>
                  <a:pt x="571066" y="3217916"/>
                  <a:pt x="572495" y="3210582"/>
                </a:cubicBezTo>
                <a:cubicBezTo>
                  <a:pt x="570018" y="3208868"/>
                  <a:pt x="565446" y="3207629"/>
                  <a:pt x="565827" y="3204486"/>
                </a:cubicBezTo>
                <a:cubicBezTo>
                  <a:pt x="549159" y="3191342"/>
                  <a:pt x="570494" y="3196390"/>
                  <a:pt x="578591" y="3188770"/>
                </a:cubicBezTo>
                <a:cubicBezTo>
                  <a:pt x="578591" y="3187532"/>
                  <a:pt x="578591" y="3186389"/>
                  <a:pt x="579162" y="3184865"/>
                </a:cubicBezTo>
                <a:cubicBezTo>
                  <a:pt x="574019" y="3179912"/>
                  <a:pt x="565065" y="3180103"/>
                  <a:pt x="559541" y="3177245"/>
                </a:cubicBezTo>
                <a:lnTo>
                  <a:pt x="559541" y="3169529"/>
                </a:lnTo>
                <a:cubicBezTo>
                  <a:pt x="585925" y="3164577"/>
                  <a:pt x="562970" y="3165720"/>
                  <a:pt x="554016" y="3163338"/>
                </a:cubicBezTo>
                <a:cubicBezTo>
                  <a:pt x="552216" y="3159957"/>
                  <a:pt x="551978" y="3155956"/>
                  <a:pt x="553350" y="3152384"/>
                </a:cubicBezTo>
                <a:cubicBezTo>
                  <a:pt x="561541" y="3142859"/>
                  <a:pt x="570590" y="3148193"/>
                  <a:pt x="578686" y="3144479"/>
                </a:cubicBezTo>
                <a:cubicBezTo>
                  <a:pt x="578686" y="3143240"/>
                  <a:pt x="578686" y="3142097"/>
                  <a:pt x="579162" y="3140287"/>
                </a:cubicBezTo>
                <a:cubicBezTo>
                  <a:pt x="572743" y="3137402"/>
                  <a:pt x="566161" y="3134887"/>
                  <a:pt x="559445" y="3132763"/>
                </a:cubicBezTo>
                <a:cubicBezTo>
                  <a:pt x="559445" y="3131715"/>
                  <a:pt x="559445" y="3130477"/>
                  <a:pt x="559445" y="3130096"/>
                </a:cubicBezTo>
                <a:cubicBezTo>
                  <a:pt x="563065" y="3126286"/>
                  <a:pt x="569733" y="3124762"/>
                  <a:pt x="572685" y="3120571"/>
                </a:cubicBezTo>
                <a:lnTo>
                  <a:pt x="569637" y="3116475"/>
                </a:lnTo>
                <a:cubicBezTo>
                  <a:pt x="565732" y="3116475"/>
                  <a:pt x="562112" y="3117046"/>
                  <a:pt x="560112" y="3114951"/>
                </a:cubicBezTo>
                <a:cubicBezTo>
                  <a:pt x="563884" y="3111875"/>
                  <a:pt x="568009" y="3109246"/>
                  <a:pt x="572400" y="3107141"/>
                </a:cubicBezTo>
                <a:lnTo>
                  <a:pt x="572400" y="3096187"/>
                </a:lnTo>
                <a:lnTo>
                  <a:pt x="578781" y="3092282"/>
                </a:lnTo>
                <a:cubicBezTo>
                  <a:pt x="573828" y="3090377"/>
                  <a:pt x="571542" y="3087805"/>
                  <a:pt x="571637" y="3085233"/>
                </a:cubicBezTo>
                <a:lnTo>
                  <a:pt x="562875" y="3079519"/>
                </a:lnTo>
                <a:lnTo>
                  <a:pt x="554874" y="3083519"/>
                </a:lnTo>
                <a:lnTo>
                  <a:pt x="544777" y="3081709"/>
                </a:lnTo>
                <a:cubicBezTo>
                  <a:pt x="555635" y="3072184"/>
                  <a:pt x="573352" y="3080280"/>
                  <a:pt x="584592" y="3070279"/>
                </a:cubicBezTo>
                <a:lnTo>
                  <a:pt x="576114" y="3064850"/>
                </a:lnTo>
                <a:lnTo>
                  <a:pt x="568875" y="3064850"/>
                </a:lnTo>
                <a:cubicBezTo>
                  <a:pt x="562875" y="3060373"/>
                  <a:pt x="552397" y="3060945"/>
                  <a:pt x="546015" y="3055325"/>
                </a:cubicBezTo>
                <a:cubicBezTo>
                  <a:pt x="546682" y="3053515"/>
                  <a:pt x="544872" y="3051420"/>
                  <a:pt x="549444" y="3049991"/>
                </a:cubicBezTo>
                <a:cubicBezTo>
                  <a:pt x="560627" y="3050791"/>
                  <a:pt x="571637" y="3046886"/>
                  <a:pt x="579829" y="3039227"/>
                </a:cubicBezTo>
                <a:cubicBezTo>
                  <a:pt x="576972" y="3035512"/>
                  <a:pt x="578876" y="3032274"/>
                  <a:pt x="585258" y="3029702"/>
                </a:cubicBezTo>
                <a:lnTo>
                  <a:pt x="585258" y="3022654"/>
                </a:lnTo>
                <a:lnTo>
                  <a:pt x="592021" y="3018368"/>
                </a:lnTo>
                <a:lnTo>
                  <a:pt x="592021" y="3003509"/>
                </a:lnTo>
                <a:cubicBezTo>
                  <a:pt x="574781" y="2987697"/>
                  <a:pt x="553921" y="3003509"/>
                  <a:pt x="533823" y="2996841"/>
                </a:cubicBezTo>
                <a:cubicBezTo>
                  <a:pt x="548682" y="2982840"/>
                  <a:pt x="574305" y="2990650"/>
                  <a:pt x="592307" y="2985030"/>
                </a:cubicBezTo>
                <a:lnTo>
                  <a:pt x="592307" y="2981697"/>
                </a:lnTo>
                <a:cubicBezTo>
                  <a:pt x="594498" y="2980268"/>
                  <a:pt x="596402" y="2978934"/>
                  <a:pt x="597736" y="2978172"/>
                </a:cubicBezTo>
                <a:lnTo>
                  <a:pt x="582877" y="2968647"/>
                </a:lnTo>
                <a:cubicBezTo>
                  <a:pt x="573352" y="2968647"/>
                  <a:pt x="572876" y="2968647"/>
                  <a:pt x="572400" y="2963313"/>
                </a:cubicBezTo>
                <a:lnTo>
                  <a:pt x="585449" y="2955598"/>
                </a:lnTo>
                <a:lnTo>
                  <a:pt x="585449" y="2944549"/>
                </a:lnTo>
                <a:cubicBezTo>
                  <a:pt x="579858" y="2941072"/>
                  <a:pt x="573590" y="2938834"/>
                  <a:pt x="567066" y="2937977"/>
                </a:cubicBezTo>
                <a:cubicBezTo>
                  <a:pt x="570399" y="2929118"/>
                  <a:pt x="585544" y="2934262"/>
                  <a:pt x="592116" y="2929785"/>
                </a:cubicBezTo>
                <a:cubicBezTo>
                  <a:pt x="592116" y="2928452"/>
                  <a:pt x="591450" y="2926737"/>
                  <a:pt x="591068" y="2925404"/>
                </a:cubicBezTo>
                <a:cubicBezTo>
                  <a:pt x="576495" y="2921784"/>
                  <a:pt x="560398" y="2927499"/>
                  <a:pt x="546206" y="2922546"/>
                </a:cubicBezTo>
                <a:cubicBezTo>
                  <a:pt x="543158" y="2909116"/>
                  <a:pt x="516869" y="2922546"/>
                  <a:pt x="507153" y="2914926"/>
                </a:cubicBezTo>
                <a:cubicBezTo>
                  <a:pt x="520869" y="2913116"/>
                  <a:pt x="561065" y="2908925"/>
                  <a:pt x="520679" y="2904544"/>
                </a:cubicBezTo>
                <a:cubicBezTo>
                  <a:pt x="518012" y="2899210"/>
                  <a:pt x="519345" y="2897971"/>
                  <a:pt x="509439" y="2898924"/>
                </a:cubicBezTo>
                <a:cubicBezTo>
                  <a:pt x="500391" y="2903591"/>
                  <a:pt x="499914" y="2903591"/>
                  <a:pt x="491056" y="2898924"/>
                </a:cubicBezTo>
                <a:cubicBezTo>
                  <a:pt x="481531" y="2896924"/>
                  <a:pt x="470006" y="2901210"/>
                  <a:pt x="461148" y="2896448"/>
                </a:cubicBezTo>
                <a:cubicBezTo>
                  <a:pt x="479435" y="2886923"/>
                  <a:pt x="504010" y="2899305"/>
                  <a:pt x="523346" y="2887685"/>
                </a:cubicBezTo>
                <a:cubicBezTo>
                  <a:pt x="537348" y="2884732"/>
                  <a:pt x="543348" y="2894733"/>
                  <a:pt x="555540" y="2894829"/>
                </a:cubicBezTo>
                <a:cubicBezTo>
                  <a:pt x="562303" y="2889019"/>
                  <a:pt x="570590" y="2892924"/>
                  <a:pt x="578495" y="2889590"/>
                </a:cubicBezTo>
                <a:cubicBezTo>
                  <a:pt x="571066" y="2883970"/>
                  <a:pt x="560684" y="2880065"/>
                  <a:pt x="553064" y="2874350"/>
                </a:cubicBezTo>
                <a:cubicBezTo>
                  <a:pt x="563351" y="2865778"/>
                  <a:pt x="575257" y="2872254"/>
                  <a:pt x="585544" y="2863491"/>
                </a:cubicBezTo>
                <a:cubicBezTo>
                  <a:pt x="589544" y="2849966"/>
                  <a:pt x="573161" y="2857205"/>
                  <a:pt x="566494" y="2852442"/>
                </a:cubicBezTo>
                <a:cubicBezTo>
                  <a:pt x="571733" y="2849870"/>
                  <a:pt x="580782" y="2849585"/>
                  <a:pt x="586020" y="2844727"/>
                </a:cubicBezTo>
                <a:cubicBezTo>
                  <a:pt x="584592" y="2835202"/>
                  <a:pt x="589544" y="2822058"/>
                  <a:pt x="575543" y="2824725"/>
                </a:cubicBezTo>
                <a:lnTo>
                  <a:pt x="566018" y="2830820"/>
                </a:lnTo>
                <a:cubicBezTo>
                  <a:pt x="564208" y="2840345"/>
                  <a:pt x="547730" y="2835774"/>
                  <a:pt x="542015" y="2832154"/>
                </a:cubicBezTo>
                <a:cubicBezTo>
                  <a:pt x="529832" y="2832973"/>
                  <a:pt x="517621" y="2831020"/>
                  <a:pt x="506296" y="2826439"/>
                </a:cubicBezTo>
                <a:cubicBezTo>
                  <a:pt x="464481" y="2816914"/>
                  <a:pt x="574781" y="2819009"/>
                  <a:pt x="584877" y="2815866"/>
                </a:cubicBezTo>
                <a:cubicBezTo>
                  <a:pt x="584877" y="2810056"/>
                  <a:pt x="588783" y="2806341"/>
                  <a:pt x="578115" y="2806341"/>
                </a:cubicBezTo>
                <a:cubicBezTo>
                  <a:pt x="570933" y="2803179"/>
                  <a:pt x="563056" y="2801960"/>
                  <a:pt x="555255" y="2802817"/>
                </a:cubicBezTo>
                <a:cubicBezTo>
                  <a:pt x="548539" y="2807875"/>
                  <a:pt x="539034" y="2806779"/>
                  <a:pt x="533633" y="2800340"/>
                </a:cubicBezTo>
                <a:cubicBezTo>
                  <a:pt x="548587" y="2798436"/>
                  <a:pt x="564017" y="2791959"/>
                  <a:pt x="578876" y="2789672"/>
                </a:cubicBezTo>
                <a:lnTo>
                  <a:pt x="577638" y="2784720"/>
                </a:lnTo>
                <a:cubicBezTo>
                  <a:pt x="558588" y="2784720"/>
                  <a:pt x="546968" y="2778719"/>
                  <a:pt x="530013" y="2776909"/>
                </a:cubicBezTo>
                <a:cubicBezTo>
                  <a:pt x="509277" y="2780624"/>
                  <a:pt x="487922" y="2778814"/>
                  <a:pt x="468101" y="2771670"/>
                </a:cubicBezTo>
                <a:cubicBezTo>
                  <a:pt x="485055" y="2755478"/>
                  <a:pt x="517821" y="2766050"/>
                  <a:pt x="533061" y="2753668"/>
                </a:cubicBezTo>
                <a:cubicBezTo>
                  <a:pt x="529070" y="2750477"/>
                  <a:pt x="524727" y="2747753"/>
                  <a:pt x="520107" y="2745571"/>
                </a:cubicBezTo>
                <a:lnTo>
                  <a:pt x="520107" y="2738523"/>
                </a:lnTo>
                <a:cubicBezTo>
                  <a:pt x="484865" y="2729570"/>
                  <a:pt x="446098" y="2720426"/>
                  <a:pt x="410856" y="2732618"/>
                </a:cubicBezTo>
                <a:cubicBezTo>
                  <a:pt x="405426" y="2732046"/>
                  <a:pt x="399521" y="2733856"/>
                  <a:pt x="395234" y="2730808"/>
                </a:cubicBezTo>
                <a:lnTo>
                  <a:pt x="395234" y="2727379"/>
                </a:lnTo>
                <a:cubicBezTo>
                  <a:pt x="392758" y="2723950"/>
                  <a:pt x="384662" y="2726521"/>
                  <a:pt x="382281" y="2723379"/>
                </a:cubicBezTo>
                <a:lnTo>
                  <a:pt x="388091" y="2719568"/>
                </a:lnTo>
                <a:lnTo>
                  <a:pt x="382185" y="2715663"/>
                </a:lnTo>
                <a:cubicBezTo>
                  <a:pt x="384948" y="2704233"/>
                  <a:pt x="371803" y="2708329"/>
                  <a:pt x="365517" y="2703281"/>
                </a:cubicBezTo>
                <a:cubicBezTo>
                  <a:pt x="351324" y="2707471"/>
                  <a:pt x="334560" y="2714901"/>
                  <a:pt x="322464" y="2704138"/>
                </a:cubicBezTo>
                <a:lnTo>
                  <a:pt x="325131" y="2699471"/>
                </a:lnTo>
                <a:cubicBezTo>
                  <a:pt x="345324" y="2701471"/>
                  <a:pt x="367041" y="2694994"/>
                  <a:pt x="385328" y="2702995"/>
                </a:cubicBezTo>
                <a:lnTo>
                  <a:pt x="392091" y="2699566"/>
                </a:lnTo>
                <a:lnTo>
                  <a:pt x="401616" y="2704900"/>
                </a:lnTo>
                <a:lnTo>
                  <a:pt x="401616" y="2712139"/>
                </a:lnTo>
                <a:lnTo>
                  <a:pt x="408284" y="2716140"/>
                </a:lnTo>
                <a:cubicBezTo>
                  <a:pt x="406665" y="2723569"/>
                  <a:pt x="423905" y="2723283"/>
                  <a:pt x="427810" y="2719092"/>
                </a:cubicBezTo>
                <a:cubicBezTo>
                  <a:pt x="425619" y="2705948"/>
                  <a:pt x="442193" y="2711568"/>
                  <a:pt x="451242" y="2710520"/>
                </a:cubicBezTo>
                <a:lnTo>
                  <a:pt x="460005" y="2704900"/>
                </a:lnTo>
                <a:cubicBezTo>
                  <a:pt x="447241" y="2699852"/>
                  <a:pt x="459528" y="2692041"/>
                  <a:pt x="467339" y="2697566"/>
                </a:cubicBezTo>
                <a:cubicBezTo>
                  <a:pt x="475911" y="2697566"/>
                  <a:pt x="496485" y="2697566"/>
                  <a:pt x="500295" y="2687374"/>
                </a:cubicBezTo>
                <a:cubicBezTo>
                  <a:pt x="495628" y="2684516"/>
                  <a:pt x="486770" y="2675372"/>
                  <a:pt x="480578" y="2679183"/>
                </a:cubicBezTo>
                <a:cubicBezTo>
                  <a:pt x="481245" y="2688708"/>
                  <a:pt x="460100" y="2685183"/>
                  <a:pt x="454670" y="2682611"/>
                </a:cubicBezTo>
                <a:lnTo>
                  <a:pt x="473720" y="2671943"/>
                </a:lnTo>
                <a:lnTo>
                  <a:pt x="473720" y="2664419"/>
                </a:lnTo>
                <a:cubicBezTo>
                  <a:pt x="461909" y="2655846"/>
                  <a:pt x="446479" y="2659846"/>
                  <a:pt x="432382" y="2654894"/>
                </a:cubicBezTo>
                <a:cubicBezTo>
                  <a:pt x="412475" y="2668038"/>
                  <a:pt x="393234" y="2664419"/>
                  <a:pt x="371612" y="2661942"/>
                </a:cubicBezTo>
                <a:cubicBezTo>
                  <a:pt x="363516" y="2655941"/>
                  <a:pt x="350086" y="2660609"/>
                  <a:pt x="342180" y="2652417"/>
                </a:cubicBezTo>
                <a:cubicBezTo>
                  <a:pt x="343037" y="2650703"/>
                  <a:pt x="343895" y="2649084"/>
                  <a:pt x="344847" y="2647464"/>
                </a:cubicBezTo>
                <a:cubicBezTo>
                  <a:pt x="368945" y="2646703"/>
                  <a:pt x="388948" y="2651179"/>
                  <a:pt x="411522" y="2647464"/>
                </a:cubicBezTo>
                <a:cubicBezTo>
                  <a:pt x="417714" y="2643940"/>
                  <a:pt x="421047" y="2642416"/>
                  <a:pt x="427619" y="2645654"/>
                </a:cubicBezTo>
                <a:cubicBezTo>
                  <a:pt x="431677" y="2648522"/>
                  <a:pt x="437087" y="2648522"/>
                  <a:pt x="441145" y="2645654"/>
                </a:cubicBezTo>
                <a:cubicBezTo>
                  <a:pt x="450003" y="2640416"/>
                  <a:pt x="454766" y="2648893"/>
                  <a:pt x="464291" y="2647655"/>
                </a:cubicBezTo>
                <a:lnTo>
                  <a:pt x="479531" y="2638130"/>
                </a:lnTo>
                <a:lnTo>
                  <a:pt x="474006" y="2634606"/>
                </a:lnTo>
                <a:lnTo>
                  <a:pt x="480007" y="2630891"/>
                </a:lnTo>
                <a:lnTo>
                  <a:pt x="474101" y="2627081"/>
                </a:lnTo>
                <a:lnTo>
                  <a:pt x="500009" y="2612508"/>
                </a:lnTo>
                <a:lnTo>
                  <a:pt x="500009" y="2608793"/>
                </a:lnTo>
                <a:cubicBezTo>
                  <a:pt x="490961" y="2604221"/>
                  <a:pt x="479626" y="2610888"/>
                  <a:pt x="470292" y="2614317"/>
                </a:cubicBezTo>
                <a:cubicBezTo>
                  <a:pt x="456575" y="2619175"/>
                  <a:pt x="444574" y="2614317"/>
                  <a:pt x="430763" y="2614317"/>
                </a:cubicBezTo>
                <a:cubicBezTo>
                  <a:pt x="414799" y="2626004"/>
                  <a:pt x="394130" y="2629138"/>
                  <a:pt x="375423" y="2622699"/>
                </a:cubicBezTo>
                <a:cubicBezTo>
                  <a:pt x="373899" y="2613174"/>
                  <a:pt x="359420" y="2619365"/>
                  <a:pt x="352467" y="2617937"/>
                </a:cubicBezTo>
                <a:cubicBezTo>
                  <a:pt x="349038" y="2620509"/>
                  <a:pt x="349038" y="2620509"/>
                  <a:pt x="350181" y="2624033"/>
                </a:cubicBezTo>
                <a:lnTo>
                  <a:pt x="361802" y="2630605"/>
                </a:lnTo>
                <a:cubicBezTo>
                  <a:pt x="361802" y="2633748"/>
                  <a:pt x="362850" y="2634320"/>
                  <a:pt x="358944" y="2636320"/>
                </a:cubicBezTo>
                <a:cubicBezTo>
                  <a:pt x="332884" y="2634367"/>
                  <a:pt x="306709" y="2634367"/>
                  <a:pt x="280649" y="2636320"/>
                </a:cubicBezTo>
                <a:cubicBezTo>
                  <a:pt x="263789" y="2644893"/>
                  <a:pt x="271124" y="2641083"/>
                  <a:pt x="276648" y="2652798"/>
                </a:cubicBezTo>
                <a:lnTo>
                  <a:pt x="270457" y="2656704"/>
                </a:lnTo>
                <a:lnTo>
                  <a:pt x="276553" y="2660513"/>
                </a:lnTo>
                <a:cubicBezTo>
                  <a:pt x="266580" y="2662704"/>
                  <a:pt x="256303" y="2663181"/>
                  <a:pt x="246168" y="2661942"/>
                </a:cubicBezTo>
                <a:cubicBezTo>
                  <a:pt x="243311" y="2659656"/>
                  <a:pt x="238929" y="2658704"/>
                  <a:pt x="238167" y="2656228"/>
                </a:cubicBezTo>
                <a:lnTo>
                  <a:pt x="249788" y="2649750"/>
                </a:lnTo>
                <a:cubicBezTo>
                  <a:pt x="249788" y="2648512"/>
                  <a:pt x="249788" y="2647369"/>
                  <a:pt x="250455" y="2645940"/>
                </a:cubicBezTo>
                <a:cubicBezTo>
                  <a:pt x="245121" y="2640702"/>
                  <a:pt x="236453" y="2641083"/>
                  <a:pt x="230642" y="2637939"/>
                </a:cubicBezTo>
                <a:lnTo>
                  <a:pt x="230642" y="2627176"/>
                </a:lnTo>
                <a:cubicBezTo>
                  <a:pt x="222641" y="2624795"/>
                  <a:pt x="209307" y="2623747"/>
                  <a:pt x="223689" y="2615936"/>
                </a:cubicBezTo>
                <a:lnTo>
                  <a:pt x="214164" y="2610888"/>
                </a:lnTo>
                <a:cubicBezTo>
                  <a:pt x="209211" y="2614698"/>
                  <a:pt x="202734" y="2613650"/>
                  <a:pt x="197781" y="2616222"/>
                </a:cubicBezTo>
                <a:lnTo>
                  <a:pt x="197781" y="2619747"/>
                </a:lnTo>
                <a:cubicBezTo>
                  <a:pt x="190257" y="2622699"/>
                  <a:pt x="190257" y="2622699"/>
                  <a:pt x="181588" y="2618222"/>
                </a:cubicBezTo>
                <a:cubicBezTo>
                  <a:pt x="169778" y="2627176"/>
                  <a:pt x="157110" y="2611555"/>
                  <a:pt x="145584" y="2623271"/>
                </a:cubicBezTo>
                <a:cubicBezTo>
                  <a:pt x="147489" y="2637082"/>
                  <a:pt x="174159" y="2623842"/>
                  <a:pt x="184351" y="2630891"/>
                </a:cubicBezTo>
                <a:cubicBezTo>
                  <a:pt x="183303" y="2641369"/>
                  <a:pt x="199877" y="2632796"/>
                  <a:pt x="204258" y="2638797"/>
                </a:cubicBezTo>
                <a:cubicBezTo>
                  <a:pt x="195152" y="2641387"/>
                  <a:pt x="185894" y="2643388"/>
                  <a:pt x="176541" y="2644797"/>
                </a:cubicBezTo>
                <a:cubicBezTo>
                  <a:pt x="179112" y="2658037"/>
                  <a:pt x="182922" y="2657084"/>
                  <a:pt x="194828" y="2651179"/>
                </a:cubicBezTo>
                <a:cubicBezTo>
                  <a:pt x="204353" y="2653370"/>
                  <a:pt x="215212" y="2654322"/>
                  <a:pt x="223403" y="2656704"/>
                </a:cubicBezTo>
                <a:cubicBezTo>
                  <a:pt x="223403" y="2660419"/>
                  <a:pt x="223403" y="2660419"/>
                  <a:pt x="221117" y="2661752"/>
                </a:cubicBezTo>
                <a:cubicBezTo>
                  <a:pt x="189399" y="2661752"/>
                  <a:pt x="160062" y="2655561"/>
                  <a:pt x="128058" y="2662228"/>
                </a:cubicBezTo>
                <a:lnTo>
                  <a:pt x="119200" y="2667657"/>
                </a:lnTo>
                <a:cubicBezTo>
                  <a:pt x="121762" y="2670324"/>
                  <a:pt x="125087" y="2672124"/>
                  <a:pt x="128725" y="2672801"/>
                </a:cubicBezTo>
                <a:lnTo>
                  <a:pt x="134535" y="2669467"/>
                </a:lnTo>
                <a:cubicBezTo>
                  <a:pt x="158824" y="2668800"/>
                  <a:pt x="182160" y="2677277"/>
                  <a:pt x="206258" y="2669467"/>
                </a:cubicBezTo>
                <a:cubicBezTo>
                  <a:pt x="210193" y="2666686"/>
                  <a:pt x="214993" y="2665400"/>
                  <a:pt x="219784" y="2665847"/>
                </a:cubicBezTo>
                <a:cubicBezTo>
                  <a:pt x="225022" y="2668229"/>
                  <a:pt x="221880" y="2673277"/>
                  <a:pt x="229309" y="2674801"/>
                </a:cubicBezTo>
                <a:cubicBezTo>
                  <a:pt x="232262" y="2693851"/>
                  <a:pt x="202830" y="2677659"/>
                  <a:pt x="193590" y="2687755"/>
                </a:cubicBezTo>
                <a:cubicBezTo>
                  <a:pt x="189066" y="2687155"/>
                  <a:pt x="184484" y="2688431"/>
                  <a:pt x="180922" y="2691279"/>
                </a:cubicBezTo>
                <a:cubicBezTo>
                  <a:pt x="169587" y="2692803"/>
                  <a:pt x="173207" y="2688612"/>
                  <a:pt x="167206" y="2684231"/>
                </a:cubicBezTo>
                <a:cubicBezTo>
                  <a:pt x="160396" y="2685307"/>
                  <a:pt x="153414" y="2684069"/>
                  <a:pt x="147394" y="2680706"/>
                </a:cubicBezTo>
                <a:cubicBezTo>
                  <a:pt x="142727" y="2684516"/>
                  <a:pt x="136059" y="2683469"/>
                  <a:pt x="131201" y="2685945"/>
                </a:cubicBezTo>
                <a:lnTo>
                  <a:pt x="137488" y="2689755"/>
                </a:lnTo>
                <a:lnTo>
                  <a:pt x="137488" y="2693470"/>
                </a:lnTo>
                <a:cubicBezTo>
                  <a:pt x="125105" y="2702995"/>
                  <a:pt x="110056" y="2697661"/>
                  <a:pt x="94530" y="2698804"/>
                </a:cubicBezTo>
                <a:lnTo>
                  <a:pt x="85005" y="2705281"/>
                </a:lnTo>
                <a:cubicBezTo>
                  <a:pt x="83672" y="2713663"/>
                  <a:pt x="69003" y="2708710"/>
                  <a:pt x="60812" y="2709948"/>
                </a:cubicBezTo>
                <a:lnTo>
                  <a:pt x="58145" y="2714711"/>
                </a:lnTo>
                <a:cubicBezTo>
                  <a:pt x="70527" y="2726998"/>
                  <a:pt x="90149" y="2716806"/>
                  <a:pt x="104436" y="2722997"/>
                </a:cubicBezTo>
                <a:lnTo>
                  <a:pt x="104436" y="2726427"/>
                </a:lnTo>
                <a:cubicBezTo>
                  <a:pt x="97959" y="2728808"/>
                  <a:pt x="99578" y="2732046"/>
                  <a:pt x="94911" y="2735952"/>
                </a:cubicBezTo>
                <a:cubicBezTo>
                  <a:pt x="83767" y="2728236"/>
                  <a:pt x="69575" y="2735952"/>
                  <a:pt x="58812" y="2741476"/>
                </a:cubicBezTo>
                <a:cubicBezTo>
                  <a:pt x="65289" y="2743952"/>
                  <a:pt x="69194" y="2744048"/>
                  <a:pt x="109199" y="2742714"/>
                </a:cubicBezTo>
                <a:lnTo>
                  <a:pt x="114152" y="2739952"/>
                </a:lnTo>
                <a:cubicBezTo>
                  <a:pt x="194638" y="2754525"/>
                  <a:pt x="89673" y="2751096"/>
                  <a:pt x="73385" y="2766527"/>
                </a:cubicBezTo>
                <a:cubicBezTo>
                  <a:pt x="86529" y="2771670"/>
                  <a:pt x="117962" y="2777195"/>
                  <a:pt x="134154" y="2766527"/>
                </a:cubicBezTo>
                <a:lnTo>
                  <a:pt x="143679" y="2771194"/>
                </a:lnTo>
                <a:cubicBezTo>
                  <a:pt x="143679" y="2772909"/>
                  <a:pt x="143679" y="2774146"/>
                  <a:pt x="143679" y="2775385"/>
                </a:cubicBezTo>
                <a:lnTo>
                  <a:pt x="134154" y="2780529"/>
                </a:lnTo>
                <a:cubicBezTo>
                  <a:pt x="126973" y="2775499"/>
                  <a:pt x="117219" y="2776347"/>
                  <a:pt x="111008" y="2782529"/>
                </a:cubicBezTo>
                <a:cubicBezTo>
                  <a:pt x="158633" y="2806436"/>
                  <a:pt x="95483" y="2787386"/>
                  <a:pt x="84624" y="2802245"/>
                </a:cubicBezTo>
                <a:cubicBezTo>
                  <a:pt x="83291" y="2810532"/>
                  <a:pt x="70241" y="2803484"/>
                  <a:pt x="65574" y="2808151"/>
                </a:cubicBezTo>
                <a:lnTo>
                  <a:pt x="65574" y="2811770"/>
                </a:lnTo>
                <a:lnTo>
                  <a:pt x="72146" y="2815771"/>
                </a:lnTo>
                <a:lnTo>
                  <a:pt x="72146" y="2819390"/>
                </a:lnTo>
                <a:cubicBezTo>
                  <a:pt x="64526" y="2822058"/>
                  <a:pt x="64526" y="2822058"/>
                  <a:pt x="55954" y="2817676"/>
                </a:cubicBezTo>
                <a:cubicBezTo>
                  <a:pt x="48524" y="2822344"/>
                  <a:pt x="40333" y="2820438"/>
                  <a:pt x="33094" y="2826629"/>
                </a:cubicBezTo>
                <a:lnTo>
                  <a:pt x="33094" y="2834154"/>
                </a:lnTo>
                <a:cubicBezTo>
                  <a:pt x="37761" y="2838917"/>
                  <a:pt x="47001" y="2838917"/>
                  <a:pt x="52144" y="2841584"/>
                </a:cubicBezTo>
                <a:lnTo>
                  <a:pt x="52144" y="2848918"/>
                </a:lnTo>
                <a:cubicBezTo>
                  <a:pt x="41095" y="2853014"/>
                  <a:pt x="28332" y="2846537"/>
                  <a:pt x="33094" y="2863872"/>
                </a:cubicBezTo>
                <a:cubicBezTo>
                  <a:pt x="45191" y="2867206"/>
                  <a:pt x="59859" y="2863396"/>
                  <a:pt x="71861" y="2869111"/>
                </a:cubicBezTo>
                <a:cubicBezTo>
                  <a:pt x="65955" y="2876922"/>
                  <a:pt x="41666" y="2871873"/>
                  <a:pt x="33761" y="2881684"/>
                </a:cubicBezTo>
                <a:cubicBezTo>
                  <a:pt x="41476" y="2890447"/>
                  <a:pt x="51382" y="2885208"/>
                  <a:pt x="58049" y="2889113"/>
                </a:cubicBezTo>
                <a:cubicBezTo>
                  <a:pt x="60240" y="2894829"/>
                  <a:pt x="55097" y="2894257"/>
                  <a:pt x="48524" y="2895209"/>
                </a:cubicBezTo>
                <a:lnTo>
                  <a:pt x="38999" y="2900163"/>
                </a:lnTo>
                <a:lnTo>
                  <a:pt x="38999" y="2909688"/>
                </a:lnTo>
                <a:cubicBezTo>
                  <a:pt x="44638" y="2908792"/>
                  <a:pt x="50401" y="2910202"/>
                  <a:pt x="55001" y="2913593"/>
                </a:cubicBezTo>
                <a:cubicBezTo>
                  <a:pt x="68717" y="2915688"/>
                  <a:pt x="80910" y="2909211"/>
                  <a:pt x="94626" y="2910068"/>
                </a:cubicBezTo>
                <a:cubicBezTo>
                  <a:pt x="99483" y="2913879"/>
                  <a:pt x="99483" y="2913879"/>
                  <a:pt x="94626" y="2917403"/>
                </a:cubicBezTo>
                <a:cubicBezTo>
                  <a:pt x="78242" y="2918260"/>
                  <a:pt x="66812" y="2927690"/>
                  <a:pt x="49953" y="2921689"/>
                </a:cubicBezTo>
                <a:cubicBezTo>
                  <a:pt x="43638" y="2920508"/>
                  <a:pt x="37161" y="2922585"/>
                  <a:pt x="32713" y="2927213"/>
                </a:cubicBezTo>
                <a:cubicBezTo>
                  <a:pt x="32713" y="2929118"/>
                  <a:pt x="32713" y="2930833"/>
                  <a:pt x="35761" y="2932071"/>
                </a:cubicBezTo>
                <a:cubicBezTo>
                  <a:pt x="40905" y="2933881"/>
                  <a:pt x="38713" y="2938167"/>
                  <a:pt x="39857" y="2941596"/>
                </a:cubicBezTo>
                <a:cubicBezTo>
                  <a:pt x="49734" y="2948092"/>
                  <a:pt x="60564" y="2953007"/>
                  <a:pt x="71956" y="2956170"/>
                </a:cubicBezTo>
                <a:lnTo>
                  <a:pt x="71956" y="2963313"/>
                </a:lnTo>
                <a:cubicBezTo>
                  <a:pt x="61383" y="2971600"/>
                  <a:pt x="50239" y="2971409"/>
                  <a:pt x="39476" y="2977982"/>
                </a:cubicBezTo>
                <a:lnTo>
                  <a:pt x="45572" y="2981792"/>
                </a:lnTo>
                <a:lnTo>
                  <a:pt x="39190" y="2985697"/>
                </a:lnTo>
                <a:cubicBezTo>
                  <a:pt x="39190" y="2987411"/>
                  <a:pt x="38237" y="2989412"/>
                  <a:pt x="42428" y="2990840"/>
                </a:cubicBezTo>
                <a:cubicBezTo>
                  <a:pt x="77480" y="2989603"/>
                  <a:pt x="113771" y="2988650"/>
                  <a:pt x="144632" y="3007700"/>
                </a:cubicBezTo>
                <a:cubicBezTo>
                  <a:pt x="136155" y="3015225"/>
                  <a:pt x="121676" y="3010557"/>
                  <a:pt x="111771" y="3015320"/>
                </a:cubicBezTo>
                <a:cubicBezTo>
                  <a:pt x="111771" y="3018082"/>
                  <a:pt x="109389" y="3019606"/>
                  <a:pt x="106627" y="3021511"/>
                </a:cubicBezTo>
                <a:cubicBezTo>
                  <a:pt x="103865" y="3023416"/>
                  <a:pt x="104912" y="3027321"/>
                  <a:pt x="99578" y="3029131"/>
                </a:cubicBezTo>
                <a:cubicBezTo>
                  <a:pt x="97578" y="3033131"/>
                  <a:pt x="109103" y="3030369"/>
                  <a:pt x="110722" y="3033036"/>
                </a:cubicBezTo>
                <a:cubicBezTo>
                  <a:pt x="114342" y="3039132"/>
                  <a:pt x="105103" y="3038942"/>
                  <a:pt x="101197" y="3039227"/>
                </a:cubicBezTo>
                <a:cubicBezTo>
                  <a:pt x="87291" y="3050658"/>
                  <a:pt x="65384" y="3041990"/>
                  <a:pt x="52525" y="3056278"/>
                </a:cubicBezTo>
                <a:cubicBezTo>
                  <a:pt x="58430" y="3067136"/>
                  <a:pt x="80433" y="3058277"/>
                  <a:pt x="91958" y="3061040"/>
                </a:cubicBezTo>
                <a:cubicBezTo>
                  <a:pt x="91958" y="3066850"/>
                  <a:pt x="78719" y="3063707"/>
                  <a:pt x="75957" y="3067993"/>
                </a:cubicBezTo>
                <a:cubicBezTo>
                  <a:pt x="74814" y="3068660"/>
                  <a:pt x="68337" y="3067993"/>
                  <a:pt x="67670" y="3069803"/>
                </a:cubicBezTo>
                <a:lnTo>
                  <a:pt x="81576" y="3079328"/>
                </a:lnTo>
                <a:cubicBezTo>
                  <a:pt x="94626" y="3078185"/>
                  <a:pt x="105770" y="3071708"/>
                  <a:pt x="118057" y="3077423"/>
                </a:cubicBezTo>
                <a:lnTo>
                  <a:pt x="111485" y="3081518"/>
                </a:lnTo>
                <a:lnTo>
                  <a:pt x="111485" y="3088853"/>
                </a:lnTo>
                <a:lnTo>
                  <a:pt x="79005" y="3106760"/>
                </a:lnTo>
                <a:cubicBezTo>
                  <a:pt x="80814" y="3118380"/>
                  <a:pt x="56240" y="3106760"/>
                  <a:pt x="59955" y="3118285"/>
                </a:cubicBezTo>
                <a:cubicBezTo>
                  <a:pt x="64412" y="3121952"/>
                  <a:pt x="70099" y="3123790"/>
                  <a:pt x="75861" y="3123429"/>
                </a:cubicBezTo>
                <a:cubicBezTo>
                  <a:pt x="81386" y="3122000"/>
                  <a:pt x="76813" y="3117428"/>
                  <a:pt x="82433" y="3116190"/>
                </a:cubicBezTo>
                <a:lnTo>
                  <a:pt x="95769" y="3116190"/>
                </a:lnTo>
                <a:cubicBezTo>
                  <a:pt x="110313" y="3122905"/>
                  <a:pt x="126487" y="3125286"/>
                  <a:pt x="142346" y="3123047"/>
                </a:cubicBezTo>
                <a:cubicBezTo>
                  <a:pt x="148156" y="3118475"/>
                  <a:pt x="161396" y="3118285"/>
                  <a:pt x="157395" y="3125619"/>
                </a:cubicBezTo>
                <a:cubicBezTo>
                  <a:pt x="141489" y="3134192"/>
                  <a:pt x="113866" y="3139526"/>
                  <a:pt x="98816" y="3131239"/>
                </a:cubicBezTo>
                <a:cubicBezTo>
                  <a:pt x="97102" y="3126381"/>
                  <a:pt x="94244" y="3125810"/>
                  <a:pt x="85767" y="3128953"/>
                </a:cubicBezTo>
                <a:lnTo>
                  <a:pt x="85767" y="3132572"/>
                </a:lnTo>
                <a:lnTo>
                  <a:pt x="79100" y="3136573"/>
                </a:lnTo>
                <a:cubicBezTo>
                  <a:pt x="77862" y="3155623"/>
                  <a:pt x="103484" y="3138764"/>
                  <a:pt x="115104" y="3142003"/>
                </a:cubicBezTo>
                <a:cubicBezTo>
                  <a:pt x="120914" y="3148479"/>
                  <a:pt x="138821" y="3147336"/>
                  <a:pt x="138250" y="3154670"/>
                </a:cubicBezTo>
                <a:cubicBezTo>
                  <a:pt x="117485" y="3170101"/>
                  <a:pt x="89387" y="3159433"/>
                  <a:pt x="66336" y="3166196"/>
                </a:cubicBezTo>
                <a:lnTo>
                  <a:pt x="66336" y="3172959"/>
                </a:lnTo>
                <a:lnTo>
                  <a:pt x="75861" y="3178769"/>
                </a:lnTo>
                <a:cubicBezTo>
                  <a:pt x="93006" y="3169244"/>
                  <a:pt x="112532" y="3179721"/>
                  <a:pt x="129201" y="3178769"/>
                </a:cubicBezTo>
                <a:cubicBezTo>
                  <a:pt x="161872" y="3159719"/>
                  <a:pt x="199019" y="3174006"/>
                  <a:pt x="233976" y="3167815"/>
                </a:cubicBezTo>
                <a:cubicBezTo>
                  <a:pt x="234833" y="3163719"/>
                  <a:pt x="257503" y="3164767"/>
                  <a:pt x="245787" y="3160671"/>
                </a:cubicBezTo>
                <a:cubicBezTo>
                  <a:pt x="232928" y="3162386"/>
                  <a:pt x="220546" y="3156290"/>
                  <a:pt x="206735" y="3157052"/>
                </a:cubicBezTo>
                <a:lnTo>
                  <a:pt x="198353" y="3151146"/>
                </a:lnTo>
                <a:cubicBezTo>
                  <a:pt x="236453" y="3137716"/>
                  <a:pt x="281316" y="3151146"/>
                  <a:pt x="322178" y="3151146"/>
                </a:cubicBezTo>
                <a:lnTo>
                  <a:pt x="322178" y="3154670"/>
                </a:lnTo>
                <a:lnTo>
                  <a:pt x="328464" y="3158576"/>
                </a:lnTo>
                <a:cubicBezTo>
                  <a:pt x="323225" y="3160481"/>
                  <a:pt x="321511" y="3163148"/>
                  <a:pt x="321320" y="3165529"/>
                </a:cubicBezTo>
                <a:lnTo>
                  <a:pt x="312843" y="3171149"/>
                </a:lnTo>
                <a:cubicBezTo>
                  <a:pt x="300651" y="3172768"/>
                  <a:pt x="290460" y="3166196"/>
                  <a:pt x="279887" y="3167815"/>
                </a:cubicBezTo>
                <a:cubicBezTo>
                  <a:pt x="258932" y="3174292"/>
                  <a:pt x="234071" y="3180483"/>
                  <a:pt x="213212" y="3175054"/>
                </a:cubicBezTo>
                <a:cubicBezTo>
                  <a:pt x="194162" y="3182484"/>
                  <a:pt x="172921" y="3194104"/>
                  <a:pt x="153871" y="3178483"/>
                </a:cubicBezTo>
                <a:lnTo>
                  <a:pt x="144917" y="3184579"/>
                </a:lnTo>
                <a:cubicBezTo>
                  <a:pt x="133963" y="3198866"/>
                  <a:pt x="99769" y="3201629"/>
                  <a:pt x="81671" y="3208201"/>
                </a:cubicBezTo>
                <a:cubicBezTo>
                  <a:pt x="72146" y="3217059"/>
                  <a:pt x="94340" y="3216487"/>
                  <a:pt x="96530" y="3219726"/>
                </a:cubicBezTo>
                <a:close/>
                <a:moveTo>
                  <a:pt x="89863" y="2792340"/>
                </a:moveTo>
                <a:lnTo>
                  <a:pt x="101103" y="2787196"/>
                </a:lnTo>
                <a:cubicBezTo>
                  <a:pt x="92492" y="2784244"/>
                  <a:pt x="83138" y="2784244"/>
                  <a:pt x="74528" y="2787196"/>
                </a:cubicBezTo>
                <a:lnTo>
                  <a:pt x="74528" y="2791577"/>
                </a:lnTo>
                <a:cubicBezTo>
                  <a:pt x="79205" y="2792673"/>
                  <a:pt x="84053" y="2792902"/>
                  <a:pt x="88815" y="2792244"/>
                </a:cubicBezTo>
                <a:close/>
                <a:moveTo>
                  <a:pt x="563922" y="3441183"/>
                </a:moveTo>
                <a:lnTo>
                  <a:pt x="556969" y="3441183"/>
                </a:lnTo>
                <a:lnTo>
                  <a:pt x="551254" y="3437468"/>
                </a:lnTo>
                <a:cubicBezTo>
                  <a:pt x="537348" y="3435562"/>
                  <a:pt x="540110" y="3445087"/>
                  <a:pt x="549825" y="3448517"/>
                </a:cubicBezTo>
                <a:cubicBezTo>
                  <a:pt x="555255" y="3448993"/>
                  <a:pt x="574209" y="3448898"/>
                  <a:pt x="562875" y="3441087"/>
                </a:cubicBezTo>
                <a:close/>
                <a:moveTo>
                  <a:pt x="491247" y="3444897"/>
                </a:moveTo>
                <a:lnTo>
                  <a:pt x="478578" y="3444897"/>
                </a:lnTo>
                <a:cubicBezTo>
                  <a:pt x="470292" y="3449279"/>
                  <a:pt x="480578" y="3453470"/>
                  <a:pt x="484579" y="3455946"/>
                </a:cubicBezTo>
                <a:cubicBezTo>
                  <a:pt x="492104" y="3456804"/>
                  <a:pt x="494961" y="3454136"/>
                  <a:pt x="501629" y="3450327"/>
                </a:cubicBezTo>
                <a:cubicBezTo>
                  <a:pt x="496961" y="3448517"/>
                  <a:pt x="494390" y="3446326"/>
                  <a:pt x="490199" y="3444802"/>
                </a:cubicBezTo>
                <a:close/>
                <a:moveTo>
                  <a:pt x="186446" y="3376698"/>
                </a:moveTo>
                <a:lnTo>
                  <a:pt x="186446" y="3373079"/>
                </a:lnTo>
                <a:cubicBezTo>
                  <a:pt x="182455" y="3370469"/>
                  <a:pt x="177293" y="3370469"/>
                  <a:pt x="173302" y="3373079"/>
                </a:cubicBezTo>
                <a:lnTo>
                  <a:pt x="173302" y="3376889"/>
                </a:lnTo>
                <a:cubicBezTo>
                  <a:pt x="176988" y="3378994"/>
                  <a:pt x="181522" y="3378994"/>
                  <a:pt x="185208" y="3376889"/>
                </a:cubicBezTo>
                <a:close/>
                <a:moveTo>
                  <a:pt x="169682" y="3308499"/>
                </a:moveTo>
                <a:cubicBezTo>
                  <a:pt x="172826" y="3306499"/>
                  <a:pt x="177779" y="3305261"/>
                  <a:pt x="178541" y="3302975"/>
                </a:cubicBezTo>
                <a:lnTo>
                  <a:pt x="170444" y="3297450"/>
                </a:lnTo>
                <a:cubicBezTo>
                  <a:pt x="159205" y="3297450"/>
                  <a:pt x="150061" y="3295545"/>
                  <a:pt x="141203" y="3302499"/>
                </a:cubicBezTo>
                <a:cubicBezTo>
                  <a:pt x="140536" y="3306023"/>
                  <a:pt x="140536" y="3306023"/>
                  <a:pt x="144155" y="3308499"/>
                </a:cubicBezTo>
                <a:close/>
                <a:moveTo>
                  <a:pt x="188732" y="3263636"/>
                </a:moveTo>
                <a:cubicBezTo>
                  <a:pt x="197143" y="3265789"/>
                  <a:pt x="206087" y="3264008"/>
                  <a:pt x="213021" y="3258779"/>
                </a:cubicBezTo>
                <a:lnTo>
                  <a:pt x="213021" y="3254587"/>
                </a:lnTo>
                <a:cubicBezTo>
                  <a:pt x="205059" y="3248244"/>
                  <a:pt x="193705" y="3248444"/>
                  <a:pt x="185970" y="3255064"/>
                </a:cubicBezTo>
                <a:cubicBezTo>
                  <a:pt x="187018" y="3257826"/>
                  <a:pt x="182637" y="3261065"/>
                  <a:pt x="187113" y="3263541"/>
                </a:cubicBezTo>
                <a:close/>
                <a:moveTo>
                  <a:pt x="131582" y="3253254"/>
                </a:moveTo>
                <a:cubicBezTo>
                  <a:pt x="138402" y="3252064"/>
                  <a:pt x="145432" y="3253340"/>
                  <a:pt x="151394" y="3256874"/>
                </a:cubicBezTo>
                <a:cubicBezTo>
                  <a:pt x="154347" y="3256874"/>
                  <a:pt x="157967" y="3257636"/>
                  <a:pt x="160062" y="3255540"/>
                </a:cubicBezTo>
                <a:cubicBezTo>
                  <a:pt x="169016" y="3239634"/>
                  <a:pt x="121962" y="3244968"/>
                  <a:pt x="115199" y="3248397"/>
                </a:cubicBezTo>
                <a:cubicBezTo>
                  <a:pt x="116438" y="3251730"/>
                  <a:pt x="108818" y="3253445"/>
                  <a:pt x="109485" y="3255636"/>
                </a:cubicBezTo>
                <a:cubicBezTo>
                  <a:pt x="116219" y="3257664"/>
                  <a:pt x="123486" y="3256731"/>
                  <a:pt x="129487" y="3253064"/>
                </a:cubicBezTo>
                <a:close/>
                <a:moveTo>
                  <a:pt x="146251" y="3408036"/>
                </a:moveTo>
                <a:cubicBezTo>
                  <a:pt x="149118" y="3408388"/>
                  <a:pt x="152023" y="3407712"/>
                  <a:pt x="154442" y="3406131"/>
                </a:cubicBezTo>
                <a:lnTo>
                  <a:pt x="154442" y="3399082"/>
                </a:lnTo>
                <a:cubicBezTo>
                  <a:pt x="148156" y="3394510"/>
                  <a:pt x="140726" y="3404130"/>
                  <a:pt x="134440" y="3405845"/>
                </a:cubicBezTo>
                <a:cubicBezTo>
                  <a:pt x="137441" y="3407388"/>
                  <a:pt x="140793" y="3408112"/>
                  <a:pt x="144155" y="3407940"/>
                </a:cubicBezTo>
                <a:close/>
                <a:moveTo>
                  <a:pt x="147870" y="3542433"/>
                </a:moveTo>
                <a:cubicBezTo>
                  <a:pt x="155966" y="3546720"/>
                  <a:pt x="158729" y="3542433"/>
                  <a:pt x="166063" y="3540624"/>
                </a:cubicBezTo>
                <a:cubicBezTo>
                  <a:pt x="171016" y="3540624"/>
                  <a:pt x="176826" y="3541957"/>
                  <a:pt x="180732" y="3538814"/>
                </a:cubicBezTo>
                <a:lnTo>
                  <a:pt x="180732" y="3535194"/>
                </a:lnTo>
                <a:cubicBezTo>
                  <a:pt x="172635" y="3531003"/>
                  <a:pt x="169778" y="3534718"/>
                  <a:pt x="162538" y="3537004"/>
                </a:cubicBezTo>
                <a:cubicBezTo>
                  <a:pt x="157586" y="3537004"/>
                  <a:pt x="151776" y="3535670"/>
                  <a:pt x="147870" y="3538814"/>
                </a:cubicBezTo>
                <a:close/>
                <a:moveTo>
                  <a:pt x="233595" y="3807704"/>
                </a:moveTo>
                <a:cubicBezTo>
                  <a:pt x="243120" y="3816468"/>
                  <a:pt x="252645" y="3796370"/>
                  <a:pt x="262170" y="3806085"/>
                </a:cubicBezTo>
                <a:cubicBezTo>
                  <a:pt x="283125" y="3807609"/>
                  <a:pt x="303128" y="3797989"/>
                  <a:pt x="323130" y="3793703"/>
                </a:cubicBezTo>
                <a:cubicBezTo>
                  <a:pt x="300461" y="3784178"/>
                  <a:pt x="267313" y="3797322"/>
                  <a:pt x="242263" y="3798656"/>
                </a:cubicBezTo>
                <a:cubicBezTo>
                  <a:pt x="236262" y="3801704"/>
                  <a:pt x="237882" y="3805514"/>
                  <a:pt x="231881" y="3807609"/>
                </a:cubicBezTo>
                <a:close/>
                <a:moveTo>
                  <a:pt x="236262" y="3603203"/>
                </a:moveTo>
                <a:cubicBezTo>
                  <a:pt x="236262" y="3603203"/>
                  <a:pt x="237596" y="3602536"/>
                  <a:pt x="238358" y="3602060"/>
                </a:cubicBezTo>
                <a:cubicBezTo>
                  <a:pt x="238548" y="3597964"/>
                  <a:pt x="227023" y="3600726"/>
                  <a:pt x="234547" y="3603108"/>
                </a:cubicBezTo>
                <a:close/>
                <a:moveTo>
                  <a:pt x="361040" y="3772843"/>
                </a:moveTo>
                <a:lnTo>
                  <a:pt x="353706" y="3772843"/>
                </a:lnTo>
                <a:cubicBezTo>
                  <a:pt x="337418" y="3781320"/>
                  <a:pt x="351419" y="3780272"/>
                  <a:pt x="361230" y="3780178"/>
                </a:cubicBezTo>
                <a:cubicBezTo>
                  <a:pt x="363611" y="3777701"/>
                  <a:pt x="364088" y="3775224"/>
                  <a:pt x="359325" y="3772748"/>
                </a:cubicBezTo>
                <a:close/>
                <a:moveTo>
                  <a:pt x="361040" y="3794941"/>
                </a:moveTo>
                <a:cubicBezTo>
                  <a:pt x="356373" y="3798751"/>
                  <a:pt x="356373" y="3798751"/>
                  <a:pt x="361040" y="3802275"/>
                </a:cubicBezTo>
                <a:lnTo>
                  <a:pt x="373994" y="3802275"/>
                </a:lnTo>
                <a:cubicBezTo>
                  <a:pt x="378566" y="3798465"/>
                  <a:pt x="378566" y="3798465"/>
                  <a:pt x="373994" y="3794941"/>
                </a:cubicBezTo>
                <a:close/>
                <a:moveTo>
                  <a:pt x="337989" y="3793131"/>
                </a:moveTo>
                <a:cubicBezTo>
                  <a:pt x="341999" y="3795693"/>
                  <a:pt x="347124" y="3795693"/>
                  <a:pt x="351134" y="3793131"/>
                </a:cubicBezTo>
                <a:cubicBezTo>
                  <a:pt x="351134" y="3791226"/>
                  <a:pt x="353134" y="3788559"/>
                  <a:pt x="346943" y="3788083"/>
                </a:cubicBezTo>
                <a:close/>
                <a:moveTo>
                  <a:pt x="334370" y="3816849"/>
                </a:moveTo>
                <a:cubicBezTo>
                  <a:pt x="319434" y="3810486"/>
                  <a:pt x="302356" y="3811686"/>
                  <a:pt x="288459" y="3820087"/>
                </a:cubicBezTo>
                <a:cubicBezTo>
                  <a:pt x="303032" y="3819515"/>
                  <a:pt x="295222" y="3826087"/>
                  <a:pt x="301508" y="3827897"/>
                </a:cubicBezTo>
                <a:cubicBezTo>
                  <a:pt x="327321" y="3821516"/>
                  <a:pt x="354467" y="3824945"/>
                  <a:pt x="380757" y="3827897"/>
                </a:cubicBezTo>
                <a:cubicBezTo>
                  <a:pt x="389710" y="3823611"/>
                  <a:pt x="378756" y="3820944"/>
                  <a:pt x="377423" y="3817420"/>
                </a:cubicBezTo>
                <a:cubicBezTo>
                  <a:pt x="369231" y="3808753"/>
                  <a:pt x="341990" y="3812658"/>
                  <a:pt x="332465" y="3816753"/>
                </a:cubicBezTo>
                <a:close/>
                <a:moveTo>
                  <a:pt x="233024" y="4165273"/>
                </a:moveTo>
                <a:lnTo>
                  <a:pt x="233024" y="4168797"/>
                </a:lnTo>
                <a:cubicBezTo>
                  <a:pt x="240167" y="4171845"/>
                  <a:pt x="240263" y="4171845"/>
                  <a:pt x="248454" y="4167654"/>
                </a:cubicBezTo>
                <a:cubicBezTo>
                  <a:pt x="253312" y="4167654"/>
                  <a:pt x="255312" y="4172226"/>
                  <a:pt x="261885" y="4170797"/>
                </a:cubicBezTo>
                <a:cubicBezTo>
                  <a:pt x="272267" y="4177370"/>
                  <a:pt x="283125" y="4173465"/>
                  <a:pt x="296746" y="4174417"/>
                </a:cubicBezTo>
                <a:cubicBezTo>
                  <a:pt x="330274" y="4159939"/>
                  <a:pt x="236548" y="4155938"/>
                  <a:pt x="231309" y="4165178"/>
                </a:cubicBezTo>
                <a:close/>
                <a:moveTo>
                  <a:pt x="292174" y="4209564"/>
                </a:moveTo>
                <a:cubicBezTo>
                  <a:pt x="285887" y="4204992"/>
                  <a:pt x="278172" y="4209564"/>
                  <a:pt x="272362" y="4213184"/>
                </a:cubicBezTo>
                <a:cubicBezTo>
                  <a:pt x="280173" y="4214422"/>
                  <a:pt x="291412" y="4221851"/>
                  <a:pt x="298556" y="4216898"/>
                </a:cubicBezTo>
                <a:lnTo>
                  <a:pt x="298556" y="4212517"/>
                </a:lnTo>
                <a:cubicBezTo>
                  <a:pt x="295775" y="4211755"/>
                  <a:pt x="293069" y="4210707"/>
                  <a:pt x="290460" y="4209469"/>
                </a:cubicBezTo>
                <a:close/>
                <a:moveTo>
                  <a:pt x="229690" y="4207659"/>
                </a:moveTo>
                <a:cubicBezTo>
                  <a:pt x="210688" y="4198325"/>
                  <a:pt x="189409" y="4194515"/>
                  <a:pt x="168349" y="4196801"/>
                </a:cubicBezTo>
                <a:cubicBezTo>
                  <a:pt x="168349" y="4202516"/>
                  <a:pt x="157395" y="4198515"/>
                  <a:pt x="154062" y="4202135"/>
                </a:cubicBezTo>
                <a:lnTo>
                  <a:pt x="154062" y="4205945"/>
                </a:lnTo>
                <a:cubicBezTo>
                  <a:pt x="170064" y="4221661"/>
                  <a:pt x="201687" y="4195087"/>
                  <a:pt x="213688" y="4213470"/>
                </a:cubicBezTo>
                <a:cubicBezTo>
                  <a:pt x="224832" y="4222994"/>
                  <a:pt x="236834" y="4216232"/>
                  <a:pt x="249216" y="4215089"/>
                </a:cubicBezTo>
                <a:cubicBezTo>
                  <a:pt x="253979" y="4211279"/>
                  <a:pt x="254074" y="4211279"/>
                  <a:pt x="249216" y="4207659"/>
                </a:cubicBezTo>
                <a:close/>
                <a:moveTo>
                  <a:pt x="213116" y="4149271"/>
                </a:moveTo>
                <a:cubicBezTo>
                  <a:pt x="207116" y="4139746"/>
                  <a:pt x="187685" y="4147461"/>
                  <a:pt x="177017" y="4144985"/>
                </a:cubicBezTo>
                <a:cubicBezTo>
                  <a:pt x="172350" y="4148890"/>
                  <a:pt x="172350" y="4148890"/>
                  <a:pt x="177017" y="4152414"/>
                </a:cubicBezTo>
                <a:cubicBezTo>
                  <a:pt x="190066" y="4150414"/>
                  <a:pt x="201115" y="4161368"/>
                  <a:pt x="212259" y="4150890"/>
                </a:cubicBezTo>
                <a:cubicBezTo>
                  <a:pt x="212059" y="4150319"/>
                  <a:pt x="211764" y="4149747"/>
                  <a:pt x="211402" y="4149176"/>
                </a:cubicBezTo>
                <a:close/>
                <a:moveTo>
                  <a:pt x="170254" y="4233473"/>
                </a:moveTo>
                <a:cubicBezTo>
                  <a:pt x="176150" y="4236997"/>
                  <a:pt x="183103" y="4238329"/>
                  <a:pt x="189876" y="4237186"/>
                </a:cubicBezTo>
                <a:cubicBezTo>
                  <a:pt x="194828" y="4233662"/>
                  <a:pt x="194828" y="4233662"/>
                  <a:pt x="189876" y="4229758"/>
                </a:cubicBezTo>
                <a:cubicBezTo>
                  <a:pt x="179207" y="4227090"/>
                  <a:pt x="168206" y="4225852"/>
                  <a:pt x="157204" y="4226138"/>
                </a:cubicBezTo>
                <a:cubicBezTo>
                  <a:pt x="152252" y="4229662"/>
                  <a:pt x="152252" y="4229662"/>
                  <a:pt x="157204" y="4233473"/>
                </a:cubicBezTo>
                <a:close/>
                <a:moveTo>
                  <a:pt x="246454" y="4305386"/>
                </a:moveTo>
                <a:cubicBezTo>
                  <a:pt x="242463" y="4302814"/>
                  <a:pt x="237300" y="4302814"/>
                  <a:pt x="233310" y="4305386"/>
                </a:cubicBezTo>
                <a:lnTo>
                  <a:pt x="233310" y="4309005"/>
                </a:lnTo>
                <a:cubicBezTo>
                  <a:pt x="237300" y="4311577"/>
                  <a:pt x="242463" y="4311577"/>
                  <a:pt x="246454" y="4309005"/>
                </a:cubicBezTo>
                <a:close/>
                <a:moveTo>
                  <a:pt x="285887" y="4278430"/>
                </a:moveTo>
                <a:cubicBezTo>
                  <a:pt x="285887" y="4273954"/>
                  <a:pt x="279315" y="4272620"/>
                  <a:pt x="274839" y="4270334"/>
                </a:cubicBezTo>
                <a:cubicBezTo>
                  <a:pt x="239596" y="4270334"/>
                  <a:pt x="239596" y="4270334"/>
                  <a:pt x="232833" y="4268429"/>
                </a:cubicBezTo>
                <a:cubicBezTo>
                  <a:pt x="237082" y="4265667"/>
                  <a:pt x="241796" y="4263761"/>
                  <a:pt x="246740" y="4262714"/>
                </a:cubicBezTo>
                <a:cubicBezTo>
                  <a:pt x="265790" y="4246522"/>
                  <a:pt x="213974" y="4265190"/>
                  <a:pt x="208640" y="4255475"/>
                </a:cubicBezTo>
                <a:cubicBezTo>
                  <a:pt x="203620" y="4258333"/>
                  <a:pt x="198010" y="4259951"/>
                  <a:pt x="192257" y="4260237"/>
                </a:cubicBezTo>
                <a:cubicBezTo>
                  <a:pt x="195876" y="4279287"/>
                  <a:pt x="182732" y="4270810"/>
                  <a:pt x="172445" y="4275763"/>
                </a:cubicBezTo>
                <a:cubicBezTo>
                  <a:pt x="182922" y="4284431"/>
                  <a:pt x="196733" y="4283002"/>
                  <a:pt x="208640" y="4288431"/>
                </a:cubicBezTo>
                <a:lnTo>
                  <a:pt x="215307" y="4285002"/>
                </a:lnTo>
                <a:cubicBezTo>
                  <a:pt x="220461" y="4288051"/>
                  <a:pt x="226480" y="4289384"/>
                  <a:pt x="232452" y="4288717"/>
                </a:cubicBezTo>
                <a:cubicBezTo>
                  <a:pt x="244454" y="4292432"/>
                  <a:pt x="252931" y="4300528"/>
                  <a:pt x="264551" y="4293765"/>
                </a:cubicBezTo>
                <a:lnTo>
                  <a:pt x="264551" y="4290241"/>
                </a:lnTo>
                <a:cubicBezTo>
                  <a:pt x="270457" y="4286050"/>
                  <a:pt x="279125" y="4283764"/>
                  <a:pt x="283792" y="4278335"/>
                </a:cubicBezTo>
                <a:close/>
                <a:moveTo>
                  <a:pt x="305604" y="4290623"/>
                </a:moveTo>
                <a:cubicBezTo>
                  <a:pt x="301518" y="4287860"/>
                  <a:pt x="296165" y="4287860"/>
                  <a:pt x="292079" y="4290623"/>
                </a:cubicBezTo>
                <a:cubicBezTo>
                  <a:pt x="294365" y="4292909"/>
                  <a:pt x="304557" y="4299862"/>
                  <a:pt x="303890" y="4290527"/>
                </a:cubicBezTo>
                <a:close/>
                <a:moveTo>
                  <a:pt x="318177" y="4253761"/>
                </a:moveTo>
                <a:lnTo>
                  <a:pt x="309128" y="4248236"/>
                </a:lnTo>
                <a:cubicBezTo>
                  <a:pt x="299603" y="4246997"/>
                  <a:pt x="293603" y="4253761"/>
                  <a:pt x="285792" y="4257761"/>
                </a:cubicBezTo>
                <a:cubicBezTo>
                  <a:pt x="295994" y="4260999"/>
                  <a:pt x="307119" y="4259571"/>
                  <a:pt x="316082" y="4253666"/>
                </a:cubicBezTo>
                <a:close/>
                <a:moveTo>
                  <a:pt x="318939" y="3870665"/>
                </a:moveTo>
                <a:cubicBezTo>
                  <a:pt x="310110" y="3867045"/>
                  <a:pt x="300023" y="3868312"/>
                  <a:pt x="292364" y="3873999"/>
                </a:cubicBezTo>
                <a:lnTo>
                  <a:pt x="292364" y="3881714"/>
                </a:lnTo>
                <a:cubicBezTo>
                  <a:pt x="297508" y="3885047"/>
                  <a:pt x="303890" y="3883333"/>
                  <a:pt x="312081" y="3882857"/>
                </a:cubicBezTo>
                <a:lnTo>
                  <a:pt x="312081" y="3874189"/>
                </a:lnTo>
                <a:close/>
                <a:moveTo>
                  <a:pt x="350658" y="4303481"/>
                </a:moveTo>
                <a:cubicBezTo>
                  <a:pt x="342647" y="4302814"/>
                  <a:pt x="334589" y="4303195"/>
                  <a:pt x="326655" y="4304529"/>
                </a:cubicBezTo>
                <a:cubicBezTo>
                  <a:pt x="322083" y="4310911"/>
                  <a:pt x="327321" y="4315768"/>
                  <a:pt x="335036" y="4314625"/>
                </a:cubicBezTo>
                <a:cubicBezTo>
                  <a:pt x="337418" y="4310339"/>
                  <a:pt x="347133" y="4309482"/>
                  <a:pt x="348562" y="4303386"/>
                </a:cubicBezTo>
                <a:close/>
                <a:moveTo>
                  <a:pt x="363611" y="3947246"/>
                </a:moveTo>
                <a:cubicBezTo>
                  <a:pt x="362850" y="3947246"/>
                  <a:pt x="361707" y="3946008"/>
                  <a:pt x="361421" y="3946103"/>
                </a:cubicBezTo>
                <a:cubicBezTo>
                  <a:pt x="351515" y="3948389"/>
                  <a:pt x="363326" y="3951151"/>
                  <a:pt x="361516" y="3947150"/>
                </a:cubicBezTo>
                <a:close/>
                <a:moveTo>
                  <a:pt x="395997" y="3901811"/>
                </a:moveTo>
                <a:cubicBezTo>
                  <a:pt x="373517" y="3902535"/>
                  <a:pt x="351010" y="3901297"/>
                  <a:pt x="328750" y="3898096"/>
                </a:cubicBezTo>
                <a:cubicBezTo>
                  <a:pt x="323892" y="3901716"/>
                  <a:pt x="323892" y="3901811"/>
                  <a:pt x="328750" y="3905526"/>
                </a:cubicBezTo>
                <a:cubicBezTo>
                  <a:pt x="339323" y="3903716"/>
                  <a:pt x="403902" y="3925243"/>
                  <a:pt x="393901" y="3901716"/>
                </a:cubicBezTo>
                <a:close/>
                <a:moveTo>
                  <a:pt x="401140" y="3713979"/>
                </a:moveTo>
                <a:cubicBezTo>
                  <a:pt x="351039" y="3712931"/>
                  <a:pt x="374946" y="3701691"/>
                  <a:pt x="403902" y="3690738"/>
                </a:cubicBezTo>
                <a:lnTo>
                  <a:pt x="403902" y="3682451"/>
                </a:lnTo>
                <a:cubicBezTo>
                  <a:pt x="383957" y="3673888"/>
                  <a:pt x="362821" y="3668401"/>
                  <a:pt x="341228" y="3666163"/>
                </a:cubicBezTo>
                <a:cubicBezTo>
                  <a:pt x="334179" y="3670735"/>
                  <a:pt x="317415" y="3679498"/>
                  <a:pt x="312653" y="3669116"/>
                </a:cubicBezTo>
                <a:cubicBezTo>
                  <a:pt x="311796" y="3666639"/>
                  <a:pt x="306557" y="3666068"/>
                  <a:pt x="306747" y="3664449"/>
                </a:cubicBezTo>
                <a:lnTo>
                  <a:pt x="315415" y="3658448"/>
                </a:lnTo>
                <a:cubicBezTo>
                  <a:pt x="328178" y="3657686"/>
                  <a:pt x="335703" y="3652638"/>
                  <a:pt x="348943" y="3654637"/>
                </a:cubicBezTo>
                <a:cubicBezTo>
                  <a:pt x="357801" y="3648447"/>
                  <a:pt x="363421" y="3653400"/>
                  <a:pt x="371327" y="3649304"/>
                </a:cubicBezTo>
                <a:cubicBezTo>
                  <a:pt x="355610" y="3639017"/>
                  <a:pt x="332655" y="3647113"/>
                  <a:pt x="315606" y="3651019"/>
                </a:cubicBezTo>
                <a:lnTo>
                  <a:pt x="307890" y="3647208"/>
                </a:lnTo>
                <a:lnTo>
                  <a:pt x="299413" y="3648827"/>
                </a:lnTo>
                <a:lnTo>
                  <a:pt x="299413" y="3653114"/>
                </a:lnTo>
                <a:lnTo>
                  <a:pt x="292746" y="3657114"/>
                </a:lnTo>
                <a:lnTo>
                  <a:pt x="292746" y="3660638"/>
                </a:lnTo>
                <a:lnTo>
                  <a:pt x="299318" y="3664639"/>
                </a:lnTo>
                <a:cubicBezTo>
                  <a:pt x="294365" y="3675783"/>
                  <a:pt x="254360" y="3670449"/>
                  <a:pt x="241215" y="3674831"/>
                </a:cubicBezTo>
                <a:cubicBezTo>
                  <a:pt x="240072" y="3681784"/>
                  <a:pt x="240072" y="3681784"/>
                  <a:pt x="243596" y="3684356"/>
                </a:cubicBezTo>
                <a:cubicBezTo>
                  <a:pt x="271314" y="3677784"/>
                  <a:pt x="297603" y="3688166"/>
                  <a:pt x="325511" y="3690166"/>
                </a:cubicBezTo>
                <a:lnTo>
                  <a:pt x="325511" y="3693786"/>
                </a:lnTo>
                <a:cubicBezTo>
                  <a:pt x="322368" y="3696929"/>
                  <a:pt x="311320" y="3693786"/>
                  <a:pt x="312653" y="3699691"/>
                </a:cubicBezTo>
                <a:cubicBezTo>
                  <a:pt x="303318" y="3704930"/>
                  <a:pt x="293183" y="3708559"/>
                  <a:pt x="282649" y="3710454"/>
                </a:cubicBezTo>
                <a:cubicBezTo>
                  <a:pt x="201687" y="3733981"/>
                  <a:pt x="267123" y="3733981"/>
                  <a:pt x="303032" y="3721408"/>
                </a:cubicBezTo>
                <a:cubicBezTo>
                  <a:pt x="336560" y="3722646"/>
                  <a:pt x="372089" y="3730361"/>
                  <a:pt x="404664" y="3726456"/>
                </a:cubicBezTo>
                <a:cubicBezTo>
                  <a:pt x="400950" y="3722265"/>
                  <a:pt x="404950" y="3717788"/>
                  <a:pt x="399140" y="3713883"/>
                </a:cubicBezTo>
                <a:close/>
                <a:moveTo>
                  <a:pt x="262837" y="3610727"/>
                </a:moveTo>
                <a:lnTo>
                  <a:pt x="269219" y="3610727"/>
                </a:lnTo>
                <a:cubicBezTo>
                  <a:pt x="273981" y="3607108"/>
                  <a:pt x="273981" y="3607108"/>
                  <a:pt x="269219" y="3603298"/>
                </a:cubicBezTo>
                <a:lnTo>
                  <a:pt x="262837" y="3603298"/>
                </a:lnTo>
                <a:cubicBezTo>
                  <a:pt x="256265" y="3606822"/>
                  <a:pt x="256265" y="3606822"/>
                  <a:pt x="260741" y="3610632"/>
                </a:cubicBezTo>
                <a:close/>
                <a:moveTo>
                  <a:pt x="426762" y="3618062"/>
                </a:moveTo>
                <a:cubicBezTo>
                  <a:pt x="421809" y="3618729"/>
                  <a:pt x="416094" y="3616824"/>
                  <a:pt x="411713" y="3619300"/>
                </a:cubicBezTo>
                <a:cubicBezTo>
                  <a:pt x="411046" y="3622729"/>
                  <a:pt x="407998" y="3626253"/>
                  <a:pt x="414284" y="3628825"/>
                </a:cubicBezTo>
                <a:cubicBezTo>
                  <a:pt x="416380" y="3627491"/>
                  <a:pt x="418380" y="3626062"/>
                  <a:pt x="420285" y="3624920"/>
                </a:cubicBezTo>
                <a:lnTo>
                  <a:pt x="427143" y="3624920"/>
                </a:lnTo>
                <a:cubicBezTo>
                  <a:pt x="429620" y="3621491"/>
                  <a:pt x="429715" y="3621395"/>
                  <a:pt x="424667" y="3617966"/>
                </a:cubicBezTo>
                <a:close/>
                <a:moveTo>
                  <a:pt x="468577" y="3899335"/>
                </a:moveTo>
                <a:lnTo>
                  <a:pt x="459624" y="3894382"/>
                </a:lnTo>
                <a:cubicBezTo>
                  <a:pt x="453775" y="3894391"/>
                  <a:pt x="448108" y="3896373"/>
                  <a:pt x="443526" y="3900002"/>
                </a:cubicBezTo>
                <a:lnTo>
                  <a:pt x="443526" y="3903621"/>
                </a:lnTo>
                <a:cubicBezTo>
                  <a:pt x="448089" y="3907288"/>
                  <a:pt x="453775" y="3909270"/>
                  <a:pt x="459624" y="3909241"/>
                </a:cubicBezTo>
                <a:cubicBezTo>
                  <a:pt x="460481" y="3906765"/>
                  <a:pt x="471720" y="3904288"/>
                  <a:pt x="466482" y="3899240"/>
                </a:cubicBezTo>
                <a:close/>
                <a:moveTo>
                  <a:pt x="446765" y="3537385"/>
                </a:moveTo>
                <a:cubicBezTo>
                  <a:pt x="442098" y="3539861"/>
                  <a:pt x="442098" y="3542243"/>
                  <a:pt x="446765" y="3544719"/>
                </a:cubicBezTo>
                <a:cubicBezTo>
                  <a:pt x="449432" y="3541766"/>
                  <a:pt x="449432" y="3539385"/>
                  <a:pt x="444669" y="3536909"/>
                </a:cubicBezTo>
                <a:close/>
                <a:moveTo>
                  <a:pt x="492199" y="3504333"/>
                </a:moveTo>
                <a:cubicBezTo>
                  <a:pt x="499438" y="3500485"/>
                  <a:pt x="507744" y="3499142"/>
                  <a:pt x="515821" y="3500523"/>
                </a:cubicBezTo>
                <a:cubicBezTo>
                  <a:pt x="520298" y="3492141"/>
                  <a:pt x="541062" y="3501095"/>
                  <a:pt x="548016" y="3490998"/>
                </a:cubicBezTo>
                <a:lnTo>
                  <a:pt x="539062" y="3485379"/>
                </a:lnTo>
                <a:cubicBezTo>
                  <a:pt x="523250" y="3486998"/>
                  <a:pt x="532680" y="3479187"/>
                  <a:pt x="526680" y="3470996"/>
                </a:cubicBezTo>
                <a:cubicBezTo>
                  <a:pt x="522108" y="3469281"/>
                  <a:pt x="514297" y="3472425"/>
                  <a:pt x="509534" y="3468995"/>
                </a:cubicBezTo>
                <a:cubicBezTo>
                  <a:pt x="506201" y="3454518"/>
                  <a:pt x="488484" y="3473758"/>
                  <a:pt x="479912" y="3463376"/>
                </a:cubicBezTo>
                <a:cubicBezTo>
                  <a:pt x="466882" y="3470434"/>
                  <a:pt x="452499" y="3474625"/>
                  <a:pt x="437716" y="3475663"/>
                </a:cubicBezTo>
                <a:cubicBezTo>
                  <a:pt x="436954" y="3477759"/>
                  <a:pt x="436287" y="3479378"/>
                  <a:pt x="435811" y="3480806"/>
                </a:cubicBezTo>
                <a:cubicBezTo>
                  <a:pt x="420933" y="3482978"/>
                  <a:pt x="405798" y="3482626"/>
                  <a:pt x="391043" y="3479759"/>
                </a:cubicBezTo>
                <a:cubicBezTo>
                  <a:pt x="397520" y="3470710"/>
                  <a:pt x="420952" y="3479759"/>
                  <a:pt x="416761" y="3465566"/>
                </a:cubicBezTo>
                <a:lnTo>
                  <a:pt x="407712" y="3459566"/>
                </a:lnTo>
                <a:cubicBezTo>
                  <a:pt x="387024" y="3463681"/>
                  <a:pt x="365936" y="3465500"/>
                  <a:pt x="344847" y="3464995"/>
                </a:cubicBezTo>
                <a:cubicBezTo>
                  <a:pt x="337418" y="3460804"/>
                  <a:pt x="329322" y="3463947"/>
                  <a:pt x="331798" y="3472520"/>
                </a:cubicBezTo>
                <a:cubicBezTo>
                  <a:pt x="348276" y="3482521"/>
                  <a:pt x="312748" y="3474234"/>
                  <a:pt x="307795" y="3482045"/>
                </a:cubicBezTo>
                <a:cubicBezTo>
                  <a:pt x="276934" y="3480711"/>
                  <a:pt x="249883" y="3490617"/>
                  <a:pt x="216736" y="3488998"/>
                </a:cubicBezTo>
                <a:lnTo>
                  <a:pt x="200829" y="3498523"/>
                </a:lnTo>
                <a:cubicBezTo>
                  <a:pt x="200829" y="3499095"/>
                  <a:pt x="200829" y="3500333"/>
                  <a:pt x="200353" y="3501857"/>
                </a:cubicBezTo>
                <a:cubicBezTo>
                  <a:pt x="191304" y="3510143"/>
                  <a:pt x="175778" y="3504429"/>
                  <a:pt x="167206" y="3513763"/>
                </a:cubicBezTo>
                <a:lnTo>
                  <a:pt x="169873" y="3518430"/>
                </a:lnTo>
                <a:cubicBezTo>
                  <a:pt x="197114" y="3523288"/>
                  <a:pt x="222356" y="3517573"/>
                  <a:pt x="249978" y="3518430"/>
                </a:cubicBezTo>
                <a:cubicBezTo>
                  <a:pt x="256360" y="3522050"/>
                  <a:pt x="259503" y="3523479"/>
                  <a:pt x="266076" y="3520145"/>
                </a:cubicBezTo>
                <a:cubicBezTo>
                  <a:pt x="275029" y="3514715"/>
                  <a:pt x="279506" y="3522812"/>
                  <a:pt x="288555" y="3521954"/>
                </a:cubicBezTo>
                <a:cubicBezTo>
                  <a:pt x="304937" y="3513763"/>
                  <a:pt x="329417" y="3529384"/>
                  <a:pt x="344847" y="3534527"/>
                </a:cubicBezTo>
                <a:cubicBezTo>
                  <a:pt x="344847" y="3536433"/>
                  <a:pt x="344847" y="3537575"/>
                  <a:pt x="345419" y="3538814"/>
                </a:cubicBezTo>
                <a:cubicBezTo>
                  <a:pt x="349848" y="3542414"/>
                  <a:pt x="355430" y="3544281"/>
                  <a:pt x="361135" y="3544052"/>
                </a:cubicBezTo>
                <a:cubicBezTo>
                  <a:pt x="365993" y="3547863"/>
                  <a:pt x="365993" y="3547863"/>
                  <a:pt x="361135" y="3551387"/>
                </a:cubicBezTo>
                <a:cubicBezTo>
                  <a:pt x="353648" y="3552549"/>
                  <a:pt x="345990" y="3551025"/>
                  <a:pt x="339513" y="3547100"/>
                </a:cubicBezTo>
                <a:cubicBezTo>
                  <a:pt x="339513" y="3553673"/>
                  <a:pt x="328369" y="3549577"/>
                  <a:pt x="325226" y="3553482"/>
                </a:cubicBezTo>
                <a:lnTo>
                  <a:pt x="325226" y="3557006"/>
                </a:lnTo>
                <a:lnTo>
                  <a:pt x="315701" y="3562340"/>
                </a:lnTo>
                <a:cubicBezTo>
                  <a:pt x="308643" y="3557292"/>
                  <a:pt x="298965" y="3558092"/>
                  <a:pt x="292841" y="3564245"/>
                </a:cubicBezTo>
                <a:lnTo>
                  <a:pt x="292841" y="3571008"/>
                </a:lnTo>
                <a:cubicBezTo>
                  <a:pt x="283316" y="3581390"/>
                  <a:pt x="269219" y="3573961"/>
                  <a:pt x="259598" y="3579200"/>
                </a:cubicBezTo>
                <a:cubicBezTo>
                  <a:pt x="258265" y="3586629"/>
                  <a:pt x="269123" y="3583962"/>
                  <a:pt x="274934" y="3584344"/>
                </a:cubicBezTo>
                <a:cubicBezTo>
                  <a:pt x="290174" y="3595202"/>
                  <a:pt x="308366" y="3578724"/>
                  <a:pt x="324654" y="3586058"/>
                </a:cubicBezTo>
                <a:cubicBezTo>
                  <a:pt x="315986" y="3595106"/>
                  <a:pt x="302937" y="3593963"/>
                  <a:pt x="293222" y="3601488"/>
                </a:cubicBezTo>
                <a:lnTo>
                  <a:pt x="302175" y="3606727"/>
                </a:lnTo>
                <a:cubicBezTo>
                  <a:pt x="351800" y="3602536"/>
                  <a:pt x="400378" y="3616252"/>
                  <a:pt x="443622" y="3585391"/>
                </a:cubicBezTo>
                <a:cubicBezTo>
                  <a:pt x="450194" y="3569008"/>
                  <a:pt x="389996" y="3581962"/>
                  <a:pt x="381518" y="3584438"/>
                </a:cubicBezTo>
                <a:cubicBezTo>
                  <a:pt x="374375" y="3580629"/>
                  <a:pt x="380090" y="3575485"/>
                  <a:pt x="377137" y="3571294"/>
                </a:cubicBezTo>
                <a:cubicBezTo>
                  <a:pt x="365802" y="3567198"/>
                  <a:pt x="374470" y="3561769"/>
                  <a:pt x="381042" y="3558911"/>
                </a:cubicBezTo>
                <a:lnTo>
                  <a:pt x="388186" y="3562245"/>
                </a:lnTo>
                <a:cubicBezTo>
                  <a:pt x="398568" y="3554340"/>
                  <a:pt x="412951" y="3562245"/>
                  <a:pt x="423714" y="3556721"/>
                </a:cubicBezTo>
                <a:lnTo>
                  <a:pt x="423714" y="3549482"/>
                </a:lnTo>
                <a:lnTo>
                  <a:pt x="397901" y="3535004"/>
                </a:lnTo>
                <a:lnTo>
                  <a:pt x="397901" y="3531384"/>
                </a:lnTo>
                <a:lnTo>
                  <a:pt x="390377" y="3526717"/>
                </a:lnTo>
                <a:cubicBezTo>
                  <a:pt x="418475" y="3523859"/>
                  <a:pt x="439811" y="3517763"/>
                  <a:pt x="467910" y="3521859"/>
                </a:cubicBezTo>
                <a:cubicBezTo>
                  <a:pt x="468863" y="3520240"/>
                  <a:pt x="469815" y="3518621"/>
                  <a:pt x="470673" y="3517002"/>
                </a:cubicBezTo>
                <a:lnTo>
                  <a:pt x="463529" y="3512620"/>
                </a:lnTo>
                <a:cubicBezTo>
                  <a:pt x="471225" y="3506943"/>
                  <a:pt x="480540" y="3503866"/>
                  <a:pt x="490103" y="3503857"/>
                </a:cubicBezTo>
                <a:close/>
                <a:moveTo>
                  <a:pt x="275982" y="3541004"/>
                </a:moveTo>
                <a:lnTo>
                  <a:pt x="282363" y="3541004"/>
                </a:lnTo>
                <a:cubicBezTo>
                  <a:pt x="287792" y="3537480"/>
                  <a:pt x="287412" y="3537004"/>
                  <a:pt x="282363" y="3533670"/>
                </a:cubicBezTo>
                <a:lnTo>
                  <a:pt x="275982" y="3533670"/>
                </a:lnTo>
                <a:cubicBezTo>
                  <a:pt x="269219" y="3536813"/>
                  <a:pt x="269314" y="3536813"/>
                  <a:pt x="273886" y="3540528"/>
                </a:cubicBezTo>
                <a:close/>
                <a:moveTo>
                  <a:pt x="499343" y="3518811"/>
                </a:moveTo>
                <a:cubicBezTo>
                  <a:pt x="517726" y="3516525"/>
                  <a:pt x="535347" y="3529479"/>
                  <a:pt x="552111" y="3515287"/>
                </a:cubicBezTo>
                <a:lnTo>
                  <a:pt x="562112" y="3515287"/>
                </a:lnTo>
                <a:lnTo>
                  <a:pt x="571066" y="3522716"/>
                </a:lnTo>
                <a:cubicBezTo>
                  <a:pt x="577200" y="3522983"/>
                  <a:pt x="583220" y="3521021"/>
                  <a:pt x="588020" y="3517192"/>
                </a:cubicBezTo>
                <a:lnTo>
                  <a:pt x="588020" y="3513478"/>
                </a:lnTo>
                <a:lnTo>
                  <a:pt x="594498" y="3509572"/>
                </a:lnTo>
                <a:cubicBezTo>
                  <a:pt x="590687" y="3508181"/>
                  <a:pt x="586639" y="3507601"/>
                  <a:pt x="582591" y="3507858"/>
                </a:cubicBezTo>
                <a:cubicBezTo>
                  <a:pt x="567637" y="3507858"/>
                  <a:pt x="582591" y="3493570"/>
                  <a:pt x="562684" y="3496809"/>
                </a:cubicBezTo>
                <a:cubicBezTo>
                  <a:pt x="538109" y="3493665"/>
                  <a:pt x="558207" y="3509858"/>
                  <a:pt x="538014" y="3507953"/>
                </a:cubicBezTo>
                <a:lnTo>
                  <a:pt x="527156" y="3500523"/>
                </a:lnTo>
                <a:lnTo>
                  <a:pt x="513440" y="3500523"/>
                </a:lnTo>
                <a:cubicBezTo>
                  <a:pt x="514297" y="3503571"/>
                  <a:pt x="508487" y="3504143"/>
                  <a:pt x="506677" y="3506524"/>
                </a:cubicBezTo>
                <a:lnTo>
                  <a:pt x="506677" y="3509763"/>
                </a:lnTo>
                <a:cubicBezTo>
                  <a:pt x="503915" y="3511572"/>
                  <a:pt x="486198" y="3511477"/>
                  <a:pt x="497247" y="3518335"/>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453" name="Google Shape;453;p22"/>
          <p:cNvSpPr/>
          <p:nvPr/>
        </p:nvSpPr>
        <p:spPr>
          <a:xfrm flipH="1" rot="5400000">
            <a:off x="1539069" y="1166869"/>
            <a:ext cx="469365" cy="3547356"/>
          </a:xfrm>
          <a:custGeom>
            <a:rect b="b" l="l" r="r" t="t"/>
            <a:pathLst>
              <a:path extrusionOk="0" h="4606956" w="636427">
                <a:moveTo>
                  <a:pt x="604180" y="4534557"/>
                </a:moveTo>
                <a:lnTo>
                  <a:pt x="604180" y="4606375"/>
                </a:lnTo>
                <a:lnTo>
                  <a:pt x="591035" y="4606375"/>
                </a:lnTo>
                <a:lnTo>
                  <a:pt x="591035" y="4596850"/>
                </a:lnTo>
                <a:lnTo>
                  <a:pt x="584654" y="4592945"/>
                </a:lnTo>
                <a:lnTo>
                  <a:pt x="584654" y="4582086"/>
                </a:lnTo>
                <a:lnTo>
                  <a:pt x="591131" y="4577896"/>
                </a:lnTo>
                <a:cubicBezTo>
                  <a:pt x="591131" y="4572847"/>
                  <a:pt x="585035" y="4571514"/>
                  <a:pt x="581606" y="4569132"/>
                </a:cubicBezTo>
                <a:cubicBezTo>
                  <a:pt x="555126" y="4567989"/>
                  <a:pt x="532076" y="4583611"/>
                  <a:pt x="505406" y="4574658"/>
                </a:cubicBezTo>
                <a:cubicBezTo>
                  <a:pt x="505882" y="4572943"/>
                  <a:pt x="504072" y="4570847"/>
                  <a:pt x="507882" y="4569609"/>
                </a:cubicBezTo>
                <a:cubicBezTo>
                  <a:pt x="532276" y="4568561"/>
                  <a:pt x="556584" y="4565894"/>
                  <a:pt x="580653" y="4561798"/>
                </a:cubicBezTo>
                <a:cubicBezTo>
                  <a:pt x="585606" y="4559132"/>
                  <a:pt x="584368" y="4554560"/>
                  <a:pt x="590178" y="4552750"/>
                </a:cubicBezTo>
                <a:lnTo>
                  <a:pt x="590178" y="4541700"/>
                </a:lnTo>
                <a:cubicBezTo>
                  <a:pt x="583035" y="4535033"/>
                  <a:pt x="569604" y="4535700"/>
                  <a:pt x="561603" y="4528937"/>
                </a:cubicBezTo>
                <a:cubicBezTo>
                  <a:pt x="556650" y="4529889"/>
                  <a:pt x="557603" y="4534176"/>
                  <a:pt x="557698" y="4537415"/>
                </a:cubicBezTo>
                <a:lnTo>
                  <a:pt x="548173" y="4543415"/>
                </a:lnTo>
                <a:cubicBezTo>
                  <a:pt x="538648" y="4544272"/>
                  <a:pt x="527980" y="4541510"/>
                  <a:pt x="519598" y="4544749"/>
                </a:cubicBezTo>
                <a:cubicBezTo>
                  <a:pt x="519598" y="4555988"/>
                  <a:pt x="511692" y="4556369"/>
                  <a:pt x="501596" y="4550654"/>
                </a:cubicBezTo>
                <a:cubicBezTo>
                  <a:pt x="482546" y="4553607"/>
                  <a:pt x="460638" y="4545892"/>
                  <a:pt x="446256" y="4549130"/>
                </a:cubicBezTo>
                <a:cubicBezTo>
                  <a:pt x="440969" y="4551511"/>
                  <a:pt x="434787" y="4550750"/>
                  <a:pt x="430254" y="4547130"/>
                </a:cubicBezTo>
                <a:cubicBezTo>
                  <a:pt x="407393" y="4555988"/>
                  <a:pt x="385105" y="4532366"/>
                  <a:pt x="359197" y="4539605"/>
                </a:cubicBezTo>
                <a:cubicBezTo>
                  <a:pt x="321126" y="4554750"/>
                  <a:pt x="279501" y="4558655"/>
                  <a:pt x="239277" y="4550845"/>
                </a:cubicBezTo>
                <a:lnTo>
                  <a:pt x="229752" y="4556083"/>
                </a:lnTo>
                <a:cubicBezTo>
                  <a:pt x="235658" y="4560465"/>
                  <a:pt x="244135" y="4563418"/>
                  <a:pt x="249279" y="4567894"/>
                </a:cubicBezTo>
                <a:cubicBezTo>
                  <a:pt x="249279" y="4573800"/>
                  <a:pt x="249279" y="4573800"/>
                  <a:pt x="245659" y="4576562"/>
                </a:cubicBezTo>
                <a:cubicBezTo>
                  <a:pt x="241087" y="4576085"/>
                  <a:pt x="236506" y="4577324"/>
                  <a:pt x="232705" y="4579896"/>
                </a:cubicBezTo>
                <a:cubicBezTo>
                  <a:pt x="224209" y="4575991"/>
                  <a:pt x="214674" y="4575038"/>
                  <a:pt x="205559" y="4577039"/>
                </a:cubicBezTo>
                <a:cubicBezTo>
                  <a:pt x="202511" y="4581801"/>
                  <a:pt x="190509" y="4578753"/>
                  <a:pt x="187175" y="4583897"/>
                </a:cubicBezTo>
                <a:cubicBezTo>
                  <a:pt x="179841" y="4585896"/>
                  <a:pt x="155648" y="4578373"/>
                  <a:pt x="158029" y="4589802"/>
                </a:cubicBezTo>
                <a:cubicBezTo>
                  <a:pt x="165554" y="4595517"/>
                  <a:pt x="179270" y="4598755"/>
                  <a:pt x="183556" y="4605994"/>
                </a:cubicBezTo>
                <a:lnTo>
                  <a:pt x="19250" y="4605994"/>
                </a:lnTo>
                <a:lnTo>
                  <a:pt x="19250" y="4571038"/>
                </a:lnTo>
                <a:lnTo>
                  <a:pt x="26013" y="4566942"/>
                </a:lnTo>
                <a:lnTo>
                  <a:pt x="26013" y="4501600"/>
                </a:lnTo>
                <a:cubicBezTo>
                  <a:pt x="37062" y="4498172"/>
                  <a:pt x="30965" y="4484455"/>
                  <a:pt x="32394" y="4475883"/>
                </a:cubicBezTo>
                <a:lnTo>
                  <a:pt x="26679" y="4472739"/>
                </a:lnTo>
                <a:cubicBezTo>
                  <a:pt x="23346" y="4440926"/>
                  <a:pt x="28394" y="4407589"/>
                  <a:pt x="24965" y="4375871"/>
                </a:cubicBezTo>
                <a:lnTo>
                  <a:pt x="19726" y="4372918"/>
                </a:lnTo>
                <a:lnTo>
                  <a:pt x="25536" y="4369107"/>
                </a:lnTo>
                <a:lnTo>
                  <a:pt x="19440" y="4365297"/>
                </a:lnTo>
                <a:lnTo>
                  <a:pt x="25631" y="4361583"/>
                </a:lnTo>
                <a:lnTo>
                  <a:pt x="25631" y="4354154"/>
                </a:lnTo>
                <a:cubicBezTo>
                  <a:pt x="9915" y="4337008"/>
                  <a:pt x="23917" y="4300528"/>
                  <a:pt x="19059" y="4276811"/>
                </a:cubicBezTo>
                <a:lnTo>
                  <a:pt x="13725" y="4273762"/>
                </a:lnTo>
                <a:cubicBezTo>
                  <a:pt x="11868" y="4268619"/>
                  <a:pt x="11868" y="4262903"/>
                  <a:pt x="13725" y="4257761"/>
                </a:cubicBezTo>
                <a:lnTo>
                  <a:pt x="18678" y="4254998"/>
                </a:lnTo>
                <a:lnTo>
                  <a:pt x="18678" y="4207373"/>
                </a:lnTo>
                <a:lnTo>
                  <a:pt x="25441" y="4203182"/>
                </a:lnTo>
                <a:lnTo>
                  <a:pt x="25441" y="4000776"/>
                </a:lnTo>
                <a:lnTo>
                  <a:pt x="32108" y="3996775"/>
                </a:lnTo>
                <a:lnTo>
                  <a:pt x="32108" y="3982107"/>
                </a:lnTo>
                <a:lnTo>
                  <a:pt x="25536" y="3978106"/>
                </a:lnTo>
                <a:cubicBezTo>
                  <a:pt x="25536" y="3976773"/>
                  <a:pt x="25536" y="3975630"/>
                  <a:pt x="26108" y="3974392"/>
                </a:cubicBezTo>
                <a:cubicBezTo>
                  <a:pt x="36204" y="3969439"/>
                  <a:pt x="31728" y="3964867"/>
                  <a:pt x="31251" y="3937339"/>
                </a:cubicBezTo>
                <a:cubicBezTo>
                  <a:pt x="23250" y="3932482"/>
                  <a:pt x="23250" y="3932196"/>
                  <a:pt x="31823" y="3926957"/>
                </a:cubicBezTo>
                <a:lnTo>
                  <a:pt x="31823" y="3901145"/>
                </a:lnTo>
                <a:lnTo>
                  <a:pt x="25917" y="3897430"/>
                </a:lnTo>
                <a:lnTo>
                  <a:pt x="32108" y="3893524"/>
                </a:lnTo>
                <a:lnTo>
                  <a:pt x="32108" y="3826849"/>
                </a:lnTo>
                <a:lnTo>
                  <a:pt x="25822" y="3823039"/>
                </a:lnTo>
                <a:lnTo>
                  <a:pt x="25822" y="3793512"/>
                </a:lnTo>
                <a:cubicBezTo>
                  <a:pt x="36585" y="3790083"/>
                  <a:pt x="31251" y="3776271"/>
                  <a:pt x="31632" y="3767604"/>
                </a:cubicBezTo>
                <a:lnTo>
                  <a:pt x="26298" y="3764556"/>
                </a:lnTo>
                <a:cubicBezTo>
                  <a:pt x="25460" y="3759717"/>
                  <a:pt x="25203" y="3754792"/>
                  <a:pt x="25536" y="3749887"/>
                </a:cubicBezTo>
                <a:lnTo>
                  <a:pt x="31823" y="3745696"/>
                </a:lnTo>
                <a:lnTo>
                  <a:pt x="31823" y="3709120"/>
                </a:lnTo>
                <a:lnTo>
                  <a:pt x="25822" y="3705405"/>
                </a:lnTo>
                <a:lnTo>
                  <a:pt x="32013" y="3701500"/>
                </a:lnTo>
                <a:lnTo>
                  <a:pt x="32013" y="3580057"/>
                </a:lnTo>
                <a:lnTo>
                  <a:pt x="25917" y="3576246"/>
                </a:lnTo>
                <a:lnTo>
                  <a:pt x="25917" y="3528621"/>
                </a:lnTo>
                <a:lnTo>
                  <a:pt x="31632" y="3524716"/>
                </a:lnTo>
                <a:lnTo>
                  <a:pt x="26489" y="3521764"/>
                </a:lnTo>
                <a:cubicBezTo>
                  <a:pt x="23917" y="3481949"/>
                  <a:pt x="26489" y="3440706"/>
                  <a:pt x="25536" y="3400034"/>
                </a:cubicBezTo>
                <a:lnTo>
                  <a:pt x="31918" y="3395938"/>
                </a:lnTo>
                <a:lnTo>
                  <a:pt x="31918" y="3384985"/>
                </a:lnTo>
                <a:lnTo>
                  <a:pt x="25631" y="3381175"/>
                </a:lnTo>
                <a:lnTo>
                  <a:pt x="25631" y="3373935"/>
                </a:lnTo>
                <a:lnTo>
                  <a:pt x="32013" y="3370030"/>
                </a:lnTo>
                <a:lnTo>
                  <a:pt x="32013" y="3318595"/>
                </a:lnTo>
                <a:lnTo>
                  <a:pt x="25917" y="3314786"/>
                </a:lnTo>
                <a:lnTo>
                  <a:pt x="25917" y="3307356"/>
                </a:lnTo>
                <a:cubicBezTo>
                  <a:pt x="33156" y="3305070"/>
                  <a:pt x="32299" y="3299545"/>
                  <a:pt x="32204" y="3293354"/>
                </a:cubicBezTo>
                <a:lnTo>
                  <a:pt x="26298" y="3289258"/>
                </a:lnTo>
                <a:cubicBezTo>
                  <a:pt x="25498" y="3285696"/>
                  <a:pt x="25241" y="3282038"/>
                  <a:pt x="25536" y="3278400"/>
                </a:cubicBezTo>
                <a:lnTo>
                  <a:pt x="31918" y="3274304"/>
                </a:lnTo>
                <a:lnTo>
                  <a:pt x="31918" y="3259540"/>
                </a:lnTo>
                <a:lnTo>
                  <a:pt x="25631" y="3255635"/>
                </a:lnTo>
                <a:lnTo>
                  <a:pt x="25631" y="3248491"/>
                </a:lnTo>
                <a:lnTo>
                  <a:pt x="19155" y="3244586"/>
                </a:lnTo>
                <a:lnTo>
                  <a:pt x="19155" y="3233537"/>
                </a:lnTo>
                <a:lnTo>
                  <a:pt x="24012" y="3230870"/>
                </a:lnTo>
                <a:cubicBezTo>
                  <a:pt x="26356" y="3212096"/>
                  <a:pt x="26641" y="3193123"/>
                  <a:pt x="24870" y="3174292"/>
                </a:cubicBezTo>
                <a:lnTo>
                  <a:pt x="12868" y="3167529"/>
                </a:lnTo>
                <a:lnTo>
                  <a:pt x="12868" y="3160004"/>
                </a:lnTo>
                <a:lnTo>
                  <a:pt x="18678" y="3156289"/>
                </a:lnTo>
                <a:cubicBezTo>
                  <a:pt x="18678" y="3155242"/>
                  <a:pt x="18678" y="3154099"/>
                  <a:pt x="18678" y="3152765"/>
                </a:cubicBezTo>
                <a:lnTo>
                  <a:pt x="12106" y="3148764"/>
                </a:lnTo>
                <a:lnTo>
                  <a:pt x="12106" y="3141526"/>
                </a:lnTo>
                <a:lnTo>
                  <a:pt x="18392" y="3137716"/>
                </a:lnTo>
                <a:lnTo>
                  <a:pt x="18392" y="2913116"/>
                </a:lnTo>
                <a:lnTo>
                  <a:pt x="12487" y="2909116"/>
                </a:lnTo>
                <a:cubicBezTo>
                  <a:pt x="19726" y="2906830"/>
                  <a:pt x="18773" y="2901400"/>
                  <a:pt x="18678" y="2895114"/>
                </a:cubicBezTo>
                <a:lnTo>
                  <a:pt x="12392" y="2890828"/>
                </a:lnTo>
                <a:lnTo>
                  <a:pt x="12392" y="2876254"/>
                </a:lnTo>
                <a:lnTo>
                  <a:pt x="18488" y="2872445"/>
                </a:lnTo>
                <a:lnTo>
                  <a:pt x="18488" y="2843107"/>
                </a:lnTo>
                <a:lnTo>
                  <a:pt x="12106" y="2839202"/>
                </a:lnTo>
                <a:lnTo>
                  <a:pt x="12106" y="2828344"/>
                </a:lnTo>
                <a:lnTo>
                  <a:pt x="18869" y="2824248"/>
                </a:lnTo>
                <a:lnTo>
                  <a:pt x="18869" y="2739475"/>
                </a:lnTo>
                <a:cubicBezTo>
                  <a:pt x="31632" y="2733570"/>
                  <a:pt x="22774" y="2714139"/>
                  <a:pt x="25155" y="2702804"/>
                </a:cubicBezTo>
                <a:cubicBezTo>
                  <a:pt x="9725" y="2695946"/>
                  <a:pt x="25822" y="2695565"/>
                  <a:pt x="25155" y="2688231"/>
                </a:cubicBezTo>
                <a:lnTo>
                  <a:pt x="18964" y="2684326"/>
                </a:lnTo>
                <a:lnTo>
                  <a:pt x="18964" y="2629176"/>
                </a:lnTo>
                <a:lnTo>
                  <a:pt x="25346" y="2625366"/>
                </a:lnTo>
                <a:lnTo>
                  <a:pt x="25346" y="2614412"/>
                </a:lnTo>
                <a:lnTo>
                  <a:pt x="18583" y="2610221"/>
                </a:lnTo>
                <a:lnTo>
                  <a:pt x="18583" y="2592124"/>
                </a:lnTo>
                <a:cubicBezTo>
                  <a:pt x="9915" y="2586789"/>
                  <a:pt x="9915" y="2586504"/>
                  <a:pt x="17821" y="2581741"/>
                </a:cubicBezTo>
                <a:cubicBezTo>
                  <a:pt x="11820" y="2576312"/>
                  <a:pt x="9153" y="2574693"/>
                  <a:pt x="18678" y="2570026"/>
                </a:cubicBezTo>
                <a:lnTo>
                  <a:pt x="18678" y="2566502"/>
                </a:lnTo>
                <a:lnTo>
                  <a:pt x="12487" y="2562691"/>
                </a:lnTo>
                <a:lnTo>
                  <a:pt x="18488" y="2558976"/>
                </a:lnTo>
                <a:lnTo>
                  <a:pt x="18488" y="2522210"/>
                </a:lnTo>
                <a:lnTo>
                  <a:pt x="12678" y="2518210"/>
                </a:lnTo>
                <a:cubicBezTo>
                  <a:pt x="22203" y="2515162"/>
                  <a:pt x="17726" y="2504970"/>
                  <a:pt x="18773" y="2496874"/>
                </a:cubicBezTo>
                <a:lnTo>
                  <a:pt x="25155" y="2492683"/>
                </a:lnTo>
                <a:lnTo>
                  <a:pt x="25155" y="2485444"/>
                </a:lnTo>
                <a:lnTo>
                  <a:pt x="18869" y="2481634"/>
                </a:lnTo>
                <a:lnTo>
                  <a:pt x="18869" y="2474394"/>
                </a:lnTo>
                <a:lnTo>
                  <a:pt x="25250" y="2470489"/>
                </a:lnTo>
                <a:lnTo>
                  <a:pt x="25250" y="2408005"/>
                </a:lnTo>
                <a:cubicBezTo>
                  <a:pt x="22393" y="2404671"/>
                  <a:pt x="11439" y="2408005"/>
                  <a:pt x="12201" y="2401909"/>
                </a:cubicBezTo>
                <a:cubicBezTo>
                  <a:pt x="11058" y="2397718"/>
                  <a:pt x="26394" y="2399337"/>
                  <a:pt x="25346" y="2396099"/>
                </a:cubicBezTo>
                <a:cubicBezTo>
                  <a:pt x="23631" y="2386574"/>
                  <a:pt x="30394" y="2372001"/>
                  <a:pt x="19726" y="2367524"/>
                </a:cubicBezTo>
                <a:cubicBezTo>
                  <a:pt x="18583" y="2358942"/>
                  <a:pt x="18269" y="2350265"/>
                  <a:pt x="18773" y="2341616"/>
                </a:cubicBezTo>
                <a:lnTo>
                  <a:pt x="12678" y="2337616"/>
                </a:lnTo>
                <a:lnTo>
                  <a:pt x="18773" y="2333805"/>
                </a:lnTo>
                <a:lnTo>
                  <a:pt x="18773" y="2241794"/>
                </a:lnTo>
                <a:lnTo>
                  <a:pt x="12392" y="2237984"/>
                </a:lnTo>
                <a:lnTo>
                  <a:pt x="12392" y="2230745"/>
                </a:lnTo>
                <a:lnTo>
                  <a:pt x="18583" y="2226840"/>
                </a:lnTo>
                <a:cubicBezTo>
                  <a:pt x="19821" y="2223602"/>
                  <a:pt x="16869" y="2221887"/>
                  <a:pt x="13535" y="2220363"/>
                </a:cubicBezTo>
                <a:cubicBezTo>
                  <a:pt x="10296" y="2212648"/>
                  <a:pt x="13535" y="2201980"/>
                  <a:pt x="12297" y="2193788"/>
                </a:cubicBezTo>
                <a:lnTo>
                  <a:pt x="18392" y="2190359"/>
                </a:lnTo>
                <a:lnTo>
                  <a:pt x="12487" y="2186359"/>
                </a:lnTo>
                <a:lnTo>
                  <a:pt x="12487" y="2120255"/>
                </a:lnTo>
                <a:lnTo>
                  <a:pt x="18773" y="2116350"/>
                </a:lnTo>
                <a:lnTo>
                  <a:pt x="18773" y="2109206"/>
                </a:lnTo>
                <a:lnTo>
                  <a:pt x="12487" y="2105301"/>
                </a:lnTo>
                <a:cubicBezTo>
                  <a:pt x="23441" y="2101872"/>
                  <a:pt x="17345" y="2088156"/>
                  <a:pt x="18773" y="2079583"/>
                </a:cubicBezTo>
                <a:cubicBezTo>
                  <a:pt x="9915" y="2074154"/>
                  <a:pt x="9915" y="2073964"/>
                  <a:pt x="18773" y="2068725"/>
                </a:cubicBezTo>
                <a:lnTo>
                  <a:pt x="18773" y="2036530"/>
                </a:lnTo>
                <a:lnTo>
                  <a:pt x="25631" y="2032244"/>
                </a:lnTo>
                <a:lnTo>
                  <a:pt x="25631" y="2025100"/>
                </a:lnTo>
                <a:lnTo>
                  <a:pt x="32299" y="2021005"/>
                </a:lnTo>
                <a:lnTo>
                  <a:pt x="32299" y="2017480"/>
                </a:lnTo>
                <a:lnTo>
                  <a:pt x="25536" y="2013385"/>
                </a:lnTo>
                <a:lnTo>
                  <a:pt x="25536" y="1899656"/>
                </a:lnTo>
                <a:lnTo>
                  <a:pt x="19440" y="1895655"/>
                </a:lnTo>
                <a:cubicBezTo>
                  <a:pt x="18107" y="1892417"/>
                  <a:pt x="21345" y="1890798"/>
                  <a:pt x="24679" y="1889178"/>
                </a:cubicBezTo>
                <a:cubicBezTo>
                  <a:pt x="25155" y="1887083"/>
                  <a:pt x="21440" y="1886607"/>
                  <a:pt x="19536" y="1884893"/>
                </a:cubicBezTo>
                <a:lnTo>
                  <a:pt x="19536" y="1844887"/>
                </a:lnTo>
                <a:lnTo>
                  <a:pt x="12773" y="1840601"/>
                </a:lnTo>
                <a:lnTo>
                  <a:pt x="12773" y="1833362"/>
                </a:lnTo>
                <a:lnTo>
                  <a:pt x="19250" y="1829457"/>
                </a:lnTo>
                <a:lnTo>
                  <a:pt x="19250" y="1825933"/>
                </a:lnTo>
                <a:lnTo>
                  <a:pt x="25536" y="1822123"/>
                </a:lnTo>
                <a:lnTo>
                  <a:pt x="25536" y="1814693"/>
                </a:lnTo>
                <a:cubicBezTo>
                  <a:pt x="18583" y="1811931"/>
                  <a:pt x="16869" y="1807549"/>
                  <a:pt x="24965" y="1804215"/>
                </a:cubicBezTo>
                <a:cubicBezTo>
                  <a:pt x="25927" y="1799386"/>
                  <a:pt x="26213" y="1794452"/>
                  <a:pt x="25822" y="1789547"/>
                </a:cubicBezTo>
                <a:lnTo>
                  <a:pt x="19536" y="1785356"/>
                </a:lnTo>
                <a:lnTo>
                  <a:pt x="19536" y="1763353"/>
                </a:lnTo>
                <a:lnTo>
                  <a:pt x="25441" y="1759639"/>
                </a:lnTo>
                <a:lnTo>
                  <a:pt x="19155" y="1755733"/>
                </a:lnTo>
                <a:lnTo>
                  <a:pt x="19155" y="1722682"/>
                </a:lnTo>
                <a:cubicBezTo>
                  <a:pt x="16297" y="1719443"/>
                  <a:pt x="-6563" y="1722682"/>
                  <a:pt x="3057" y="1717157"/>
                </a:cubicBezTo>
                <a:cubicBezTo>
                  <a:pt x="10772" y="1717157"/>
                  <a:pt x="22774" y="1718586"/>
                  <a:pt x="18678" y="1707632"/>
                </a:cubicBezTo>
                <a:cubicBezTo>
                  <a:pt x="10963" y="1705537"/>
                  <a:pt x="13439" y="1699821"/>
                  <a:pt x="12011" y="1694011"/>
                </a:cubicBezTo>
                <a:lnTo>
                  <a:pt x="18773" y="1689630"/>
                </a:lnTo>
                <a:lnTo>
                  <a:pt x="12773" y="1685820"/>
                </a:lnTo>
                <a:lnTo>
                  <a:pt x="12773" y="1590570"/>
                </a:lnTo>
                <a:lnTo>
                  <a:pt x="19345" y="1586569"/>
                </a:lnTo>
                <a:lnTo>
                  <a:pt x="19345" y="1549993"/>
                </a:lnTo>
                <a:lnTo>
                  <a:pt x="25441" y="1546183"/>
                </a:lnTo>
                <a:lnTo>
                  <a:pt x="25441" y="1535325"/>
                </a:lnTo>
                <a:cubicBezTo>
                  <a:pt x="23250" y="1533705"/>
                  <a:pt x="21440" y="1532468"/>
                  <a:pt x="19631" y="1531324"/>
                </a:cubicBezTo>
                <a:lnTo>
                  <a:pt x="25346" y="1528086"/>
                </a:lnTo>
                <a:lnTo>
                  <a:pt x="25346" y="1520275"/>
                </a:lnTo>
                <a:lnTo>
                  <a:pt x="19440" y="1516370"/>
                </a:lnTo>
                <a:lnTo>
                  <a:pt x="19440" y="1501797"/>
                </a:lnTo>
                <a:lnTo>
                  <a:pt x="25727" y="1497987"/>
                </a:lnTo>
                <a:lnTo>
                  <a:pt x="25727" y="1483414"/>
                </a:lnTo>
                <a:lnTo>
                  <a:pt x="32013" y="1479508"/>
                </a:lnTo>
                <a:lnTo>
                  <a:pt x="25727" y="1475603"/>
                </a:lnTo>
                <a:cubicBezTo>
                  <a:pt x="25727" y="1474174"/>
                  <a:pt x="25727" y="1473031"/>
                  <a:pt x="26394" y="1471793"/>
                </a:cubicBezTo>
                <a:cubicBezTo>
                  <a:pt x="37538" y="1467792"/>
                  <a:pt x="30489" y="1451695"/>
                  <a:pt x="32299" y="1443218"/>
                </a:cubicBezTo>
                <a:cubicBezTo>
                  <a:pt x="23441" y="1437884"/>
                  <a:pt x="23441" y="1437503"/>
                  <a:pt x="32299" y="1432264"/>
                </a:cubicBezTo>
                <a:lnTo>
                  <a:pt x="32299" y="1405975"/>
                </a:lnTo>
                <a:lnTo>
                  <a:pt x="39062" y="1401880"/>
                </a:lnTo>
                <a:lnTo>
                  <a:pt x="39062" y="1379972"/>
                </a:lnTo>
                <a:lnTo>
                  <a:pt x="45348" y="1376067"/>
                </a:lnTo>
                <a:lnTo>
                  <a:pt x="39443" y="1372352"/>
                </a:lnTo>
                <a:lnTo>
                  <a:pt x="39443" y="1364827"/>
                </a:lnTo>
                <a:lnTo>
                  <a:pt x="45253" y="1361589"/>
                </a:lnTo>
                <a:cubicBezTo>
                  <a:pt x="45253" y="1359684"/>
                  <a:pt x="45253" y="1357303"/>
                  <a:pt x="45824" y="1354635"/>
                </a:cubicBezTo>
                <a:lnTo>
                  <a:pt x="39538" y="1350254"/>
                </a:lnTo>
                <a:lnTo>
                  <a:pt x="39538" y="1317774"/>
                </a:lnTo>
                <a:lnTo>
                  <a:pt x="32871" y="1313583"/>
                </a:lnTo>
                <a:cubicBezTo>
                  <a:pt x="32871" y="1312535"/>
                  <a:pt x="32871" y="1311297"/>
                  <a:pt x="32871" y="1309963"/>
                </a:cubicBezTo>
                <a:lnTo>
                  <a:pt x="26489" y="1306058"/>
                </a:lnTo>
                <a:lnTo>
                  <a:pt x="33061" y="1302058"/>
                </a:lnTo>
                <a:lnTo>
                  <a:pt x="33061" y="1228811"/>
                </a:lnTo>
                <a:lnTo>
                  <a:pt x="45634" y="1221762"/>
                </a:lnTo>
                <a:cubicBezTo>
                  <a:pt x="45634" y="1219857"/>
                  <a:pt x="45634" y="1217476"/>
                  <a:pt x="46205" y="1214523"/>
                </a:cubicBezTo>
                <a:lnTo>
                  <a:pt x="52206" y="1210427"/>
                </a:lnTo>
                <a:lnTo>
                  <a:pt x="52206" y="1203188"/>
                </a:lnTo>
                <a:lnTo>
                  <a:pt x="46205" y="1199378"/>
                </a:lnTo>
                <a:lnTo>
                  <a:pt x="46205" y="1192330"/>
                </a:lnTo>
                <a:lnTo>
                  <a:pt x="39538" y="1188329"/>
                </a:lnTo>
                <a:lnTo>
                  <a:pt x="39538" y="1184710"/>
                </a:lnTo>
                <a:lnTo>
                  <a:pt x="45824" y="1180899"/>
                </a:lnTo>
                <a:lnTo>
                  <a:pt x="45824" y="1162421"/>
                </a:lnTo>
                <a:cubicBezTo>
                  <a:pt x="43824" y="1160993"/>
                  <a:pt x="40967" y="1160611"/>
                  <a:pt x="40300" y="1158421"/>
                </a:cubicBezTo>
                <a:cubicBezTo>
                  <a:pt x="45824" y="1155182"/>
                  <a:pt x="45824" y="1155182"/>
                  <a:pt x="39824" y="1151658"/>
                </a:cubicBezTo>
                <a:lnTo>
                  <a:pt x="39824" y="1104033"/>
                </a:lnTo>
                <a:lnTo>
                  <a:pt x="33061" y="1099746"/>
                </a:lnTo>
                <a:lnTo>
                  <a:pt x="33061" y="1082125"/>
                </a:lnTo>
                <a:lnTo>
                  <a:pt x="26394" y="1078125"/>
                </a:lnTo>
                <a:lnTo>
                  <a:pt x="26394" y="1030500"/>
                </a:lnTo>
                <a:lnTo>
                  <a:pt x="33156" y="1026404"/>
                </a:lnTo>
                <a:lnTo>
                  <a:pt x="33156" y="1004496"/>
                </a:lnTo>
                <a:cubicBezTo>
                  <a:pt x="38490" y="1002592"/>
                  <a:pt x="41348" y="998305"/>
                  <a:pt x="38586" y="993161"/>
                </a:cubicBezTo>
                <a:lnTo>
                  <a:pt x="33823" y="990399"/>
                </a:lnTo>
                <a:cubicBezTo>
                  <a:pt x="30965" y="984018"/>
                  <a:pt x="34966" y="977255"/>
                  <a:pt x="31918" y="971349"/>
                </a:cubicBezTo>
                <a:lnTo>
                  <a:pt x="26870" y="967825"/>
                </a:lnTo>
                <a:lnTo>
                  <a:pt x="26870" y="946013"/>
                </a:lnTo>
                <a:lnTo>
                  <a:pt x="20107" y="941822"/>
                </a:lnTo>
                <a:lnTo>
                  <a:pt x="20107" y="916105"/>
                </a:lnTo>
                <a:lnTo>
                  <a:pt x="26584" y="912199"/>
                </a:lnTo>
                <a:lnTo>
                  <a:pt x="26584" y="882958"/>
                </a:lnTo>
                <a:lnTo>
                  <a:pt x="33347" y="878767"/>
                </a:lnTo>
                <a:lnTo>
                  <a:pt x="33347" y="868003"/>
                </a:lnTo>
                <a:cubicBezTo>
                  <a:pt x="46015" y="860478"/>
                  <a:pt x="38205" y="836761"/>
                  <a:pt x="38681" y="823331"/>
                </a:cubicBezTo>
                <a:lnTo>
                  <a:pt x="34014" y="820759"/>
                </a:lnTo>
                <a:cubicBezTo>
                  <a:pt x="32394" y="815711"/>
                  <a:pt x="31442" y="811806"/>
                  <a:pt x="39824" y="809615"/>
                </a:cubicBezTo>
                <a:lnTo>
                  <a:pt x="33347" y="805519"/>
                </a:lnTo>
                <a:lnTo>
                  <a:pt x="39443" y="801709"/>
                </a:lnTo>
                <a:cubicBezTo>
                  <a:pt x="27822" y="797614"/>
                  <a:pt x="34871" y="781802"/>
                  <a:pt x="33061" y="772277"/>
                </a:cubicBezTo>
                <a:cubicBezTo>
                  <a:pt x="52111" y="764371"/>
                  <a:pt x="20964" y="761990"/>
                  <a:pt x="39443" y="753989"/>
                </a:cubicBezTo>
                <a:lnTo>
                  <a:pt x="39443" y="687314"/>
                </a:lnTo>
                <a:lnTo>
                  <a:pt x="33252" y="683599"/>
                </a:lnTo>
                <a:lnTo>
                  <a:pt x="39538" y="679789"/>
                </a:lnTo>
                <a:lnTo>
                  <a:pt x="39538" y="643023"/>
                </a:lnTo>
                <a:lnTo>
                  <a:pt x="33442" y="639022"/>
                </a:lnTo>
                <a:lnTo>
                  <a:pt x="38490" y="636260"/>
                </a:lnTo>
                <a:cubicBezTo>
                  <a:pt x="42967" y="530723"/>
                  <a:pt x="39443" y="467096"/>
                  <a:pt x="38490" y="446998"/>
                </a:cubicBezTo>
                <a:cubicBezTo>
                  <a:pt x="30680" y="442331"/>
                  <a:pt x="30680" y="441950"/>
                  <a:pt x="39347" y="436711"/>
                </a:cubicBezTo>
                <a:lnTo>
                  <a:pt x="39347" y="421947"/>
                </a:lnTo>
                <a:lnTo>
                  <a:pt x="33061" y="418137"/>
                </a:lnTo>
                <a:lnTo>
                  <a:pt x="33061" y="370512"/>
                </a:lnTo>
                <a:lnTo>
                  <a:pt x="26394" y="366607"/>
                </a:lnTo>
                <a:cubicBezTo>
                  <a:pt x="26394" y="365274"/>
                  <a:pt x="26394" y="364035"/>
                  <a:pt x="26394" y="362988"/>
                </a:cubicBezTo>
                <a:lnTo>
                  <a:pt x="32204" y="359177"/>
                </a:lnTo>
                <a:cubicBezTo>
                  <a:pt x="20107" y="357082"/>
                  <a:pt x="27060" y="299837"/>
                  <a:pt x="27155" y="274024"/>
                </a:cubicBezTo>
                <a:lnTo>
                  <a:pt x="32204" y="271167"/>
                </a:lnTo>
                <a:lnTo>
                  <a:pt x="32204" y="160772"/>
                </a:lnTo>
                <a:lnTo>
                  <a:pt x="38966" y="156486"/>
                </a:lnTo>
                <a:lnTo>
                  <a:pt x="38966" y="64474"/>
                </a:lnTo>
                <a:lnTo>
                  <a:pt x="32585" y="60664"/>
                </a:lnTo>
                <a:lnTo>
                  <a:pt x="32585" y="-105"/>
                </a:lnTo>
                <a:lnTo>
                  <a:pt x="190319" y="-105"/>
                </a:lnTo>
                <a:lnTo>
                  <a:pt x="190319" y="9420"/>
                </a:lnTo>
                <a:cubicBezTo>
                  <a:pt x="180880" y="10172"/>
                  <a:pt x="171983" y="14173"/>
                  <a:pt x="165173" y="20755"/>
                </a:cubicBezTo>
                <a:cubicBezTo>
                  <a:pt x="170202" y="24117"/>
                  <a:pt x="175641" y="26803"/>
                  <a:pt x="181365" y="28755"/>
                </a:cubicBezTo>
                <a:cubicBezTo>
                  <a:pt x="190033" y="24279"/>
                  <a:pt x="190890" y="24279"/>
                  <a:pt x="199844" y="28755"/>
                </a:cubicBezTo>
                <a:cubicBezTo>
                  <a:pt x="208607" y="28755"/>
                  <a:pt x="218894" y="26851"/>
                  <a:pt x="226323" y="32375"/>
                </a:cubicBezTo>
                <a:cubicBezTo>
                  <a:pt x="237944" y="27708"/>
                  <a:pt x="251469" y="21326"/>
                  <a:pt x="262518" y="30756"/>
                </a:cubicBezTo>
                <a:lnTo>
                  <a:pt x="262518" y="41043"/>
                </a:lnTo>
                <a:cubicBezTo>
                  <a:pt x="257280" y="46091"/>
                  <a:pt x="247945" y="48472"/>
                  <a:pt x="243468" y="53330"/>
                </a:cubicBezTo>
                <a:cubicBezTo>
                  <a:pt x="282521" y="56187"/>
                  <a:pt x="323669" y="53806"/>
                  <a:pt x="360816" y="63902"/>
                </a:cubicBezTo>
                <a:lnTo>
                  <a:pt x="360816" y="67427"/>
                </a:lnTo>
                <a:cubicBezTo>
                  <a:pt x="375485" y="71046"/>
                  <a:pt x="393963" y="63426"/>
                  <a:pt x="409870" y="62093"/>
                </a:cubicBezTo>
                <a:cubicBezTo>
                  <a:pt x="427206" y="51806"/>
                  <a:pt x="445970" y="57045"/>
                  <a:pt x="463877" y="61426"/>
                </a:cubicBezTo>
                <a:cubicBezTo>
                  <a:pt x="478260" y="52758"/>
                  <a:pt x="499786" y="64093"/>
                  <a:pt x="514931" y="54949"/>
                </a:cubicBezTo>
                <a:cubicBezTo>
                  <a:pt x="524456" y="53997"/>
                  <a:pt x="524456" y="56283"/>
                  <a:pt x="525313" y="59426"/>
                </a:cubicBezTo>
                <a:lnTo>
                  <a:pt x="534838" y="65808"/>
                </a:lnTo>
                <a:cubicBezTo>
                  <a:pt x="539867" y="66179"/>
                  <a:pt x="544868" y="64836"/>
                  <a:pt x="549030" y="61998"/>
                </a:cubicBezTo>
                <a:cubicBezTo>
                  <a:pt x="554736" y="62036"/>
                  <a:pt x="560279" y="63902"/>
                  <a:pt x="564842" y="67332"/>
                </a:cubicBezTo>
                <a:lnTo>
                  <a:pt x="564842" y="75428"/>
                </a:lnTo>
                <a:lnTo>
                  <a:pt x="574367" y="77238"/>
                </a:lnTo>
                <a:lnTo>
                  <a:pt x="597798" y="64093"/>
                </a:lnTo>
                <a:lnTo>
                  <a:pt x="597798" y="53711"/>
                </a:lnTo>
                <a:cubicBezTo>
                  <a:pt x="583606" y="41805"/>
                  <a:pt x="566747" y="43710"/>
                  <a:pt x="547887" y="43138"/>
                </a:cubicBezTo>
                <a:cubicBezTo>
                  <a:pt x="539410" y="37709"/>
                  <a:pt x="531219" y="32946"/>
                  <a:pt x="522360" y="39805"/>
                </a:cubicBezTo>
                <a:cubicBezTo>
                  <a:pt x="509692" y="26565"/>
                  <a:pt x="555126" y="34661"/>
                  <a:pt x="561984" y="32565"/>
                </a:cubicBezTo>
                <a:cubicBezTo>
                  <a:pt x="572147" y="41633"/>
                  <a:pt x="587292" y="42271"/>
                  <a:pt x="598179" y="34089"/>
                </a:cubicBezTo>
                <a:cubicBezTo>
                  <a:pt x="598179" y="32661"/>
                  <a:pt x="597608" y="31422"/>
                  <a:pt x="597322" y="30280"/>
                </a:cubicBezTo>
                <a:lnTo>
                  <a:pt x="585321" y="23612"/>
                </a:lnTo>
                <a:lnTo>
                  <a:pt x="591226" y="19707"/>
                </a:lnTo>
                <a:cubicBezTo>
                  <a:pt x="591226" y="18659"/>
                  <a:pt x="591226" y="17516"/>
                  <a:pt x="591226" y="16183"/>
                </a:cubicBezTo>
                <a:lnTo>
                  <a:pt x="597798" y="12277"/>
                </a:lnTo>
                <a:lnTo>
                  <a:pt x="597798" y="-581"/>
                </a:lnTo>
                <a:lnTo>
                  <a:pt x="610943" y="-581"/>
                </a:lnTo>
                <a:lnTo>
                  <a:pt x="610943" y="12277"/>
                </a:lnTo>
                <a:lnTo>
                  <a:pt x="617420" y="16087"/>
                </a:lnTo>
                <a:lnTo>
                  <a:pt x="617420" y="38185"/>
                </a:lnTo>
                <a:cubicBezTo>
                  <a:pt x="606371" y="41614"/>
                  <a:pt x="612372" y="55235"/>
                  <a:pt x="610943" y="63902"/>
                </a:cubicBezTo>
                <a:lnTo>
                  <a:pt x="616277" y="66855"/>
                </a:lnTo>
                <a:cubicBezTo>
                  <a:pt x="617896" y="81714"/>
                  <a:pt x="618182" y="142579"/>
                  <a:pt x="616277" y="167535"/>
                </a:cubicBezTo>
                <a:lnTo>
                  <a:pt x="611705" y="170106"/>
                </a:lnTo>
                <a:cubicBezTo>
                  <a:pt x="612752" y="173917"/>
                  <a:pt x="619896" y="175155"/>
                  <a:pt x="623421" y="178012"/>
                </a:cubicBezTo>
                <a:lnTo>
                  <a:pt x="617039" y="181917"/>
                </a:lnTo>
                <a:lnTo>
                  <a:pt x="617039" y="189156"/>
                </a:lnTo>
                <a:lnTo>
                  <a:pt x="623516" y="192967"/>
                </a:lnTo>
                <a:lnTo>
                  <a:pt x="623516" y="237162"/>
                </a:lnTo>
                <a:cubicBezTo>
                  <a:pt x="618839" y="240944"/>
                  <a:pt x="612953" y="242906"/>
                  <a:pt x="606942" y="242687"/>
                </a:cubicBezTo>
                <a:lnTo>
                  <a:pt x="591512" y="233162"/>
                </a:lnTo>
                <a:lnTo>
                  <a:pt x="597322" y="229542"/>
                </a:lnTo>
                <a:lnTo>
                  <a:pt x="597322" y="222303"/>
                </a:lnTo>
                <a:cubicBezTo>
                  <a:pt x="587797" y="215731"/>
                  <a:pt x="578272" y="229828"/>
                  <a:pt x="567890" y="220589"/>
                </a:cubicBezTo>
                <a:lnTo>
                  <a:pt x="561698" y="220589"/>
                </a:lnTo>
                <a:cubicBezTo>
                  <a:pt x="555602" y="219255"/>
                  <a:pt x="560175" y="214779"/>
                  <a:pt x="554650" y="213255"/>
                </a:cubicBezTo>
                <a:lnTo>
                  <a:pt x="538172" y="213255"/>
                </a:lnTo>
                <a:lnTo>
                  <a:pt x="538172" y="207635"/>
                </a:lnTo>
                <a:cubicBezTo>
                  <a:pt x="509597" y="193728"/>
                  <a:pt x="477688" y="203253"/>
                  <a:pt x="446256" y="198110"/>
                </a:cubicBezTo>
                <a:cubicBezTo>
                  <a:pt x="444065" y="190680"/>
                  <a:pt x="425872" y="198110"/>
                  <a:pt x="420538" y="188585"/>
                </a:cubicBezTo>
                <a:cubicBezTo>
                  <a:pt x="450447" y="180394"/>
                  <a:pt x="479688" y="190014"/>
                  <a:pt x="509501" y="183442"/>
                </a:cubicBezTo>
                <a:cubicBezTo>
                  <a:pt x="511626" y="189061"/>
                  <a:pt x="516617" y="193100"/>
                  <a:pt x="522551" y="194014"/>
                </a:cubicBezTo>
                <a:cubicBezTo>
                  <a:pt x="531590" y="188033"/>
                  <a:pt x="542458" y="185470"/>
                  <a:pt x="553221" y="186775"/>
                </a:cubicBezTo>
                <a:lnTo>
                  <a:pt x="561032" y="190490"/>
                </a:lnTo>
                <a:cubicBezTo>
                  <a:pt x="573414" y="181727"/>
                  <a:pt x="586749" y="192681"/>
                  <a:pt x="600465" y="190490"/>
                </a:cubicBezTo>
                <a:cubicBezTo>
                  <a:pt x="615039" y="174583"/>
                  <a:pt x="559984" y="183442"/>
                  <a:pt x="557889" y="168392"/>
                </a:cubicBezTo>
                <a:cubicBezTo>
                  <a:pt x="571795" y="168392"/>
                  <a:pt x="584749" y="177917"/>
                  <a:pt x="597131" y="166678"/>
                </a:cubicBezTo>
                <a:lnTo>
                  <a:pt x="597131" y="151914"/>
                </a:lnTo>
                <a:lnTo>
                  <a:pt x="591035" y="148104"/>
                </a:lnTo>
                <a:lnTo>
                  <a:pt x="603704" y="140579"/>
                </a:lnTo>
                <a:cubicBezTo>
                  <a:pt x="595227" y="138293"/>
                  <a:pt x="598370" y="131054"/>
                  <a:pt x="596560" y="125530"/>
                </a:cubicBezTo>
                <a:cubicBezTo>
                  <a:pt x="592274" y="124453"/>
                  <a:pt x="589674" y="120110"/>
                  <a:pt x="590750" y="115824"/>
                </a:cubicBezTo>
                <a:cubicBezTo>
                  <a:pt x="590845" y="115433"/>
                  <a:pt x="590978" y="115042"/>
                  <a:pt x="591131" y="114671"/>
                </a:cubicBezTo>
                <a:lnTo>
                  <a:pt x="596846" y="111527"/>
                </a:lnTo>
                <a:lnTo>
                  <a:pt x="596846" y="104003"/>
                </a:lnTo>
                <a:lnTo>
                  <a:pt x="591321" y="100288"/>
                </a:lnTo>
                <a:lnTo>
                  <a:pt x="597227" y="96478"/>
                </a:lnTo>
                <a:lnTo>
                  <a:pt x="597227" y="88858"/>
                </a:lnTo>
                <a:lnTo>
                  <a:pt x="585702" y="83619"/>
                </a:lnTo>
                <a:cubicBezTo>
                  <a:pt x="587226" y="83619"/>
                  <a:pt x="586654" y="83619"/>
                  <a:pt x="585702" y="83619"/>
                </a:cubicBezTo>
                <a:lnTo>
                  <a:pt x="585702" y="83619"/>
                </a:lnTo>
                <a:cubicBezTo>
                  <a:pt x="557127" y="82000"/>
                  <a:pt x="531314" y="92287"/>
                  <a:pt x="502453" y="83619"/>
                </a:cubicBezTo>
                <a:cubicBezTo>
                  <a:pt x="496929" y="81429"/>
                  <a:pt x="491976" y="75904"/>
                  <a:pt x="485689" y="76095"/>
                </a:cubicBezTo>
                <a:lnTo>
                  <a:pt x="485689" y="70570"/>
                </a:lnTo>
                <a:cubicBezTo>
                  <a:pt x="451304" y="59426"/>
                  <a:pt x="408060" y="80762"/>
                  <a:pt x="370437" y="76285"/>
                </a:cubicBezTo>
                <a:cubicBezTo>
                  <a:pt x="356054" y="87144"/>
                  <a:pt x="344624" y="72094"/>
                  <a:pt x="330146" y="72380"/>
                </a:cubicBezTo>
                <a:lnTo>
                  <a:pt x="320621" y="65141"/>
                </a:lnTo>
                <a:cubicBezTo>
                  <a:pt x="286997" y="68856"/>
                  <a:pt x="253946" y="55616"/>
                  <a:pt x="217560" y="62379"/>
                </a:cubicBezTo>
                <a:cubicBezTo>
                  <a:pt x="216989" y="63712"/>
                  <a:pt x="216417" y="65331"/>
                  <a:pt x="215655" y="67332"/>
                </a:cubicBezTo>
                <a:lnTo>
                  <a:pt x="204511" y="73618"/>
                </a:lnTo>
                <a:cubicBezTo>
                  <a:pt x="211369" y="79047"/>
                  <a:pt x="231276" y="77047"/>
                  <a:pt x="239658" y="72571"/>
                </a:cubicBezTo>
                <a:cubicBezTo>
                  <a:pt x="247278" y="77524"/>
                  <a:pt x="257946" y="83619"/>
                  <a:pt x="264995" y="76285"/>
                </a:cubicBezTo>
                <a:lnTo>
                  <a:pt x="279758" y="76285"/>
                </a:lnTo>
                <a:lnTo>
                  <a:pt x="294617" y="85810"/>
                </a:lnTo>
                <a:cubicBezTo>
                  <a:pt x="294617" y="94002"/>
                  <a:pt x="314811" y="94192"/>
                  <a:pt x="321573" y="99526"/>
                </a:cubicBezTo>
                <a:cubicBezTo>
                  <a:pt x="321573" y="101146"/>
                  <a:pt x="321573" y="102384"/>
                  <a:pt x="321573" y="103527"/>
                </a:cubicBezTo>
                <a:cubicBezTo>
                  <a:pt x="301095" y="100193"/>
                  <a:pt x="275663" y="107432"/>
                  <a:pt x="252707" y="105241"/>
                </a:cubicBezTo>
                <a:cubicBezTo>
                  <a:pt x="245754" y="101622"/>
                  <a:pt x="252707" y="96955"/>
                  <a:pt x="248993" y="93049"/>
                </a:cubicBezTo>
                <a:cubicBezTo>
                  <a:pt x="240897" y="81429"/>
                  <a:pt x="224895" y="90192"/>
                  <a:pt x="216989" y="96192"/>
                </a:cubicBezTo>
                <a:cubicBezTo>
                  <a:pt x="221370" y="100288"/>
                  <a:pt x="234610" y="94669"/>
                  <a:pt x="235372" y="100288"/>
                </a:cubicBezTo>
                <a:cubicBezTo>
                  <a:pt x="232324" y="102002"/>
                  <a:pt x="229657" y="103527"/>
                  <a:pt x="229657" y="106384"/>
                </a:cubicBezTo>
                <a:cubicBezTo>
                  <a:pt x="227752" y="110385"/>
                  <a:pt x="216894" y="108670"/>
                  <a:pt x="212703" y="112194"/>
                </a:cubicBezTo>
                <a:cubicBezTo>
                  <a:pt x="206292" y="108622"/>
                  <a:pt x="198720" y="107737"/>
                  <a:pt x="191652" y="109718"/>
                </a:cubicBezTo>
                <a:cubicBezTo>
                  <a:pt x="191652" y="111242"/>
                  <a:pt x="190509" y="112861"/>
                  <a:pt x="189842" y="114671"/>
                </a:cubicBezTo>
                <a:lnTo>
                  <a:pt x="184413" y="118290"/>
                </a:lnTo>
                <a:cubicBezTo>
                  <a:pt x="186318" y="121529"/>
                  <a:pt x="200987" y="117814"/>
                  <a:pt x="193938" y="123720"/>
                </a:cubicBezTo>
                <a:cubicBezTo>
                  <a:pt x="156791" y="124291"/>
                  <a:pt x="203463" y="127720"/>
                  <a:pt x="212988" y="138007"/>
                </a:cubicBezTo>
                <a:cubicBezTo>
                  <a:pt x="217865" y="137626"/>
                  <a:pt x="222713" y="139055"/>
                  <a:pt x="226609" y="142008"/>
                </a:cubicBezTo>
                <a:cubicBezTo>
                  <a:pt x="261661" y="148961"/>
                  <a:pt x="301475" y="139150"/>
                  <a:pt x="334908" y="151533"/>
                </a:cubicBezTo>
                <a:lnTo>
                  <a:pt x="328717" y="155438"/>
                </a:lnTo>
                <a:lnTo>
                  <a:pt x="328717" y="162582"/>
                </a:lnTo>
                <a:cubicBezTo>
                  <a:pt x="309667" y="173535"/>
                  <a:pt x="264899" y="149342"/>
                  <a:pt x="256137" y="169440"/>
                </a:cubicBezTo>
                <a:lnTo>
                  <a:pt x="246612" y="175631"/>
                </a:lnTo>
                <a:cubicBezTo>
                  <a:pt x="242421" y="175631"/>
                  <a:pt x="238991" y="175631"/>
                  <a:pt x="237087" y="177346"/>
                </a:cubicBezTo>
                <a:lnTo>
                  <a:pt x="243182" y="181251"/>
                </a:lnTo>
                <a:lnTo>
                  <a:pt x="243182" y="188299"/>
                </a:lnTo>
                <a:cubicBezTo>
                  <a:pt x="257851" y="191633"/>
                  <a:pt x="277568" y="184870"/>
                  <a:pt x="292522" y="179345"/>
                </a:cubicBezTo>
                <a:cubicBezTo>
                  <a:pt x="318144" y="185728"/>
                  <a:pt x="344147" y="185156"/>
                  <a:pt x="370151" y="190490"/>
                </a:cubicBezTo>
                <a:cubicBezTo>
                  <a:pt x="374913" y="187347"/>
                  <a:pt x="395868" y="182013"/>
                  <a:pt x="393773" y="192490"/>
                </a:cubicBezTo>
                <a:cubicBezTo>
                  <a:pt x="361864" y="202015"/>
                  <a:pt x="318811" y="199824"/>
                  <a:pt x="285950" y="194300"/>
                </a:cubicBezTo>
                <a:lnTo>
                  <a:pt x="269567" y="203158"/>
                </a:lnTo>
                <a:lnTo>
                  <a:pt x="269567" y="206968"/>
                </a:lnTo>
                <a:cubicBezTo>
                  <a:pt x="279092" y="210683"/>
                  <a:pt x="281568" y="209064"/>
                  <a:pt x="283188" y="203063"/>
                </a:cubicBezTo>
                <a:cubicBezTo>
                  <a:pt x="286140" y="200396"/>
                  <a:pt x="290998" y="201730"/>
                  <a:pt x="295094" y="201444"/>
                </a:cubicBezTo>
                <a:cubicBezTo>
                  <a:pt x="301952" y="200396"/>
                  <a:pt x="300809" y="205635"/>
                  <a:pt x="305571" y="208778"/>
                </a:cubicBezTo>
                <a:lnTo>
                  <a:pt x="312334" y="208778"/>
                </a:lnTo>
                <a:lnTo>
                  <a:pt x="321288" y="214112"/>
                </a:lnTo>
                <a:cubicBezTo>
                  <a:pt x="317858" y="218684"/>
                  <a:pt x="309953" y="214779"/>
                  <a:pt x="305000" y="216589"/>
                </a:cubicBezTo>
                <a:cubicBezTo>
                  <a:pt x="301095" y="220589"/>
                  <a:pt x="294141" y="219732"/>
                  <a:pt x="287760" y="219827"/>
                </a:cubicBezTo>
                <a:cubicBezTo>
                  <a:pt x="276139" y="212207"/>
                  <a:pt x="264709" y="214588"/>
                  <a:pt x="252898" y="208778"/>
                </a:cubicBezTo>
                <a:lnTo>
                  <a:pt x="244040" y="214112"/>
                </a:lnTo>
                <a:cubicBezTo>
                  <a:pt x="249393" y="218598"/>
                  <a:pt x="256108" y="221151"/>
                  <a:pt x="263090" y="221351"/>
                </a:cubicBezTo>
                <a:lnTo>
                  <a:pt x="263090" y="225447"/>
                </a:lnTo>
                <a:cubicBezTo>
                  <a:pt x="268900" y="227256"/>
                  <a:pt x="268900" y="227256"/>
                  <a:pt x="337289" y="227256"/>
                </a:cubicBezTo>
                <a:cubicBezTo>
                  <a:pt x="349672" y="235258"/>
                  <a:pt x="365864" y="226018"/>
                  <a:pt x="378152" y="234591"/>
                </a:cubicBezTo>
                <a:cubicBezTo>
                  <a:pt x="406727" y="236686"/>
                  <a:pt x="437397" y="220875"/>
                  <a:pt x="462924" y="241735"/>
                </a:cubicBezTo>
                <a:cubicBezTo>
                  <a:pt x="471116" y="236019"/>
                  <a:pt x="481974" y="241068"/>
                  <a:pt x="490166" y="234496"/>
                </a:cubicBezTo>
                <a:lnTo>
                  <a:pt x="493309" y="238782"/>
                </a:lnTo>
                <a:cubicBezTo>
                  <a:pt x="490547" y="242782"/>
                  <a:pt x="483784" y="244211"/>
                  <a:pt x="480069" y="248307"/>
                </a:cubicBezTo>
                <a:cubicBezTo>
                  <a:pt x="480069" y="248307"/>
                  <a:pt x="480069" y="249735"/>
                  <a:pt x="480069" y="250974"/>
                </a:cubicBezTo>
                <a:cubicBezTo>
                  <a:pt x="486241" y="254079"/>
                  <a:pt x="493519" y="254079"/>
                  <a:pt x="499691" y="250974"/>
                </a:cubicBezTo>
                <a:cubicBezTo>
                  <a:pt x="509787" y="246687"/>
                  <a:pt x="520169" y="254593"/>
                  <a:pt x="531219" y="253641"/>
                </a:cubicBezTo>
                <a:cubicBezTo>
                  <a:pt x="534648" y="259070"/>
                  <a:pt x="531219" y="264594"/>
                  <a:pt x="533409" y="269833"/>
                </a:cubicBezTo>
                <a:cubicBezTo>
                  <a:pt x="540582" y="271519"/>
                  <a:pt x="547983" y="271996"/>
                  <a:pt x="555317" y="271262"/>
                </a:cubicBezTo>
                <a:cubicBezTo>
                  <a:pt x="559432" y="268252"/>
                  <a:pt x="564547" y="266928"/>
                  <a:pt x="569604" y="267547"/>
                </a:cubicBezTo>
                <a:cubicBezTo>
                  <a:pt x="578177" y="249069"/>
                  <a:pt x="603799" y="257260"/>
                  <a:pt x="617991" y="262308"/>
                </a:cubicBezTo>
                <a:cubicBezTo>
                  <a:pt x="617991" y="270786"/>
                  <a:pt x="617991" y="279453"/>
                  <a:pt x="617991" y="287835"/>
                </a:cubicBezTo>
                <a:lnTo>
                  <a:pt x="612086" y="291741"/>
                </a:lnTo>
                <a:cubicBezTo>
                  <a:pt x="619896" y="293836"/>
                  <a:pt x="617896" y="301266"/>
                  <a:pt x="618468" y="306219"/>
                </a:cubicBezTo>
                <a:lnTo>
                  <a:pt x="612562" y="309457"/>
                </a:lnTo>
                <a:cubicBezTo>
                  <a:pt x="611505" y="318049"/>
                  <a:pt x="611219" y="326717"/>
                  <a:pt x="611705" y="335365"/>
                </a:cubicBezTo>
                <a:lnTo>
                  <a:pt x="605609" y="339366"/>
                </a:lnTo>
                <a:cubicBezTo>
                  <a:pt x="605609" y="340318"/>
                  <a:pt x="605609" y="341556"/>
                  <a:pt x="605609" y="342890"/>
                </a:cubicBezTo>
                <a:lnTo>
                  <a:pt x="612181" y="346890"/>
                </a:lnTo>
                <a:lnTo>
                  <a:pt x="612181" y="354034"/>
                </a:lnTo>
                <a:lnTo>
                  <a:pt x="618563" y="357939"/>
                </a:lnTo>
                <a:cubicBezTo>
                  <a:pt x="606752" y="362892"/>
                  <a:pt x="617706" y="373942"/>
                  <a:pt x="602465" y="378133"/>
                </a:cubicBezTo>
                <a:cubicBezTo>
                  <a:pt x="597417" y="374513"/>
                  <a:pt x="599227" y="371465"/>
                  <a:pt x="592464" y="368608"/>
                </a:cubicBezTo>
                <a:cubicBezTo>
                  <a:pt x="591798" y="365178"/>
                  <a:pt x="595131" y="355653"/>
                  <a:pt x="588369" y="356511"/>
                </a:cubicBezTo>
                <a:cubicBezTo>
                  <a:pt x="585416" y="356511"/>
                  <a:pt x="585892" y="359273"/>
                  <a:pt x="585987" y="361273"/>
                </a:cubicBezTo>
                <a:cubicBezTo>
                  <a:pt x="579987" y="364235"/>
                  <a:pt x="572938" y="364235"/>
                  <a:pt x="566937" y="361273"/>
                </a:cubicBezTo>
                <a:cubicBezTo>
                  <a:pt x="572367" y="351748"/>
                  <a:pt x="608943" y="353844"/>
                  <a:pt x="593131" y="346795"/>
                </a:cubicBezTo>
                <a:lnTo>
                  <a:pt x="599418" y="342890"/>
                </a:lnTo>
                <a:lnTo>
                  <a:pt x="599418" y="324602"/>
                </a:lnTo>
                <a:lnTo>
                  <a:pt x="593036" y="320697"/>
                </a:lnTo>
                <a:cubicBezTo>
                  <a:pt x="597608" y="317172"/>
                  <a:pt x="609038" y="320697"/>
                  <a:pt x="605418" y="313172"/>
                </a:cubicBezTo>
                <a:lnTo>
                  <a:pt x="595893" y="307933"/>
                </a:lnTo>
                <a:cubicBezTo>
                  <a:pt x="566461" y="305362"/>
                  <a:pt x="534171" y="320506"/>
                  <a:pt x="507215" y="306124"/>
                </a:cubicBezTo>
                <a:lnTo>
                  <a:pt x="507215" y="298789"/>
                </a:lnTo>
                <a:cubicBezTo>
                  <a:pt x="514455" y="295741"/>
                  <a:pt x="514550" y="295741"/>
                  <a:pt x="523122" y="300313"/>
                </a:cubicBezTo>
                <a:cubicBezTo>
                  <a:pt x="570747" y="290788"/>
                  <a:pt x="549602" y="298503"/>
                  <a:pt x="520074" y="279930"/>
                </a:cubicBezTo>
                <a:lnTo>
                  <a:pt x="520074" y="269167"/>
                </a:lnTo>
                <a:cubicBezTo>
                  <a:pt x="498643" y="250117"/>
                  <a:pt x="476164" y="265356"/>
                  <a:pt x="454638" y="273072"/>
                </a:cubicBezTo>
                <a:lnTo>
                  <a:pt x="454638" y="276691"/>
                </a:lnTo>
                <a:cubicBezTo>
                  <a:pt x="465020" y="281358"/>
                  <a:pt x="479498" y="274501"/>
                  <a:pt x="487785" y="285073"/>
                </a:cubicBezTo>
                <a:lnTo>
                  <a:pt x="484832" y="289455"/>
                </a:lnTo>
                <a:lnTo>
                  <a:pt x="467496" y="289455"/>
                </a:lnTo>
                <a:cubicBezTo>
                  <a:pt x="469211" y="287074"/>
                  <a:pt x="463210" y="284787"/>
                  <a:pt x="461781" y="287359"/>
                </a:cubicBezTo>
                <a:cubicBezTo>
                  <a:pt x="461781" y="288978"/>
                  <a:pt x="465020" y="289550"/>
                  <a:pt x="467496" y="289455"/>
                </a:cubicBezTo>
                <a:cubicBezTo>
                  <a:pt x="467496" y="289455"/>
                  <a:pt x="466544" y="289455"/>
                  <a:pt x="466258" y="289455"/>
                </a:cubicBezTo>
                <a:cubicBezTo>
                  <a:pt x="467487" y="292474"/>
                  <a:pt x="467972" y="295741"/>
                  <a:pt x="467687" y="298980"/>
                </a:cubicBezTo>
                <a:cubicBezTo>
                  <a:pt x="445684" y="309171"/>
                  <a:pt x="413204" y="305457"/>
                  <a:pt x="389487" y="302314"/>
                </a:cubicBezTo>
                <a:cubicBezTo>
                  <a:pt x="393135" y="301390"/>
                  <a:pt x="395897" y="298399"/>
                  <a:pt x="396535" y="294694"/>
                </a:cubicBezTo>
                <a:lnTo>
                  <a:pt x="408156" y="288121"/>
                </a:lnTo>
                <a:cubicBezTo>
                  <a:pt x="398631" y="284120"/>
                  <a:pt x="336908" y="283549"/>
                  <a:pt x="342814" y="298980"/>
                </a:cubicBezTo>
                <a:cubicBezTo>
                  <a:pt x="323002" y="300789"/>
                  <a:pt x="304714" y="304599"/>
                  <a:pt x="283949" y="304504"/>
                </a:cubicBezTo>
                <a:cubicBezTo>
                  <a:pt x="263090" y="309933"/>
                  <a:pt x="295284" y="315934"/>
                  <a:pt x="300714" y="308219"/>
                </a:cubicBezTo>
                <a:cubicBezTo>
                  <a:pt x="315858" y="310600"/>
                  <a:pt x="330146" y="322220"/>
                  <a:pt x="345957" y="312124"/>
                </a:cubicBezTo>
                <a:cubicBezTo>
                  <a:pt x="371103" y="324983"/>
                  <a:pt x="403107" y="312124"/>
                  <a:pt x="428158" y="324697"/>
                </a:cubicBezTo>
                <a:lnTo>
                  <a:pt x="428158" y="332031"/>
                </a:lnTo>
                <a:lnTo>
                  <a:pt x="421586" y="336032"/>
                </a:lnTo>
                <a:lnTo>
                  <a:pt x="421586" y="343271"/>
                </a:lnTo>
                <a:cubicBezTo>
                  <a:pt x="412823" y="346510"/>
                  <a:pt x="401107" y="344319"/>
                  <a:pt x="392154" y="352796"/>
                </a:cubicBezTo>
                <a:cubicBezTo>
                  <a:pt x="384153" y="352796"/>
                  <a:pt x="371675" y="351558"/>
                  <a:pt x="369103" y="361559"/>
                </a:cubicBezTo>
                <a:cubicBezTo>
                  <a:pt x="377485" y="367369"/>
                  <a:pt x="381581" y="370322"/>
                  <a:pt x="391772" y="364131"/>
                </a:cubicBezTo>
                <a:cubicBezTo>
                  <a:pt x="406917" y="374227"/>
                  <a:pt x="419871" y="353177"/>
                  <a:pt x="432063" y="371274"/>
                </a:cubicBezTo>
                <a:cubicBezTo>
                  <a:pt x="449685" y="366512"/>
                  <a:pt x="468068" y="357368"/>
                  <a:pt x="484451" y="371274"/>
                </a:cubicBezTo>
                <a:lnTo>
                  <a:pt x="494928" y="363464"/>
                </a:lnTo>
                <a:cubicBezTo>
                  <a:pt x="493976" y="358416"/>
                  <a:pt x="492261" y="355844"/>
                  <a:pt x="483593" y="356130"/>
                </a:cubicBezTo>
                <a:cubicBezTo>
                  <a:pt x="472259" y="346605"/>
                  <a:pt x="455018" y="350034"/>
                  <a:pt x="442160" y="343271"/>
                </a:cubicBezTo>
                <a:lnTo>
                  <a:pt x="451018" y="338032"/>
                </a:lnTo>
                <a:cubicBezTo>
                  <a:pt x="470068" y="339175"/>
                  <a:pt x="485118" y="352796"/>
                  <a:pt x="505692" y="349081"/>
                </a:cubicBezTo>
                <a:cubicBezTo>
                  <a:pt x="511597" y="350224"/>
                  <a:pt x="528361" y="345176"/>
                  <a:pt x="526456" y="354701"/>
                </a:cubicBezTo>
                <a:lnTo>
                  <a:pt x="507406" y="365178"/>
                </a:lnTo>
                <a:cubicBezTo>
                  <a:pt x="507406" y="366321"/>
                  <a:pt x="506835" y="367464"/>
                  <a:pt x="506549" y="368893"/>
                </a:cubicBezTo>
                <a:lnTo>
                  <a:pt x="512740" y="372894"/>
                </a:lnTo>
                <a:cubicBezTo>
                  <a:pt x="472068" y="385562"/>
                  <a:pt x="428730" y="373656"/>
                  <a:pt x="385867" y="374989"/>
                </a:cubicBezTo>
                <a:cubicBezTo>
                  <a:pt x="376342" y="367464"/>
                  <a:pt x="354435" y="373942"/>
                  <a:pt x="348815" y="362512"/>
                </a:cubicBezTo>
                <a:cubicBezTo>
                  <a:pt x="348243" y="360702"/>
                  <a:pt x="345386" y="359844"/>
                  <a:pt x="341481" y="360035"/>
                </a:cubicBezTo>
                <a:cubicBezTo>
                  <a:pt x="337575" y="360226"/>
                  <a:pt x="336623" y="360702"/>
                  <a:pt x="335861" y="363464"/>
                </a:cubicBezTo>
                <a:cubicBezTo>
                  <a:pt x="329289" y="377847"/>
                  <a:pt x="301190" y="351939"/>
                  <a:pt x="295951" y="369560"/>
                </a:cubicBezTo>
                <a:cubicBezTo>
                  <a:pt x="265662" y="382514"/>
                  <a:pt x="300904" y="386610"/>
                  <a:pt x="313287" y="379085"/>
                </a:cubicBezTo>
                <a:cubicBezTo>
                  <a:pt x="316525" y="384133"/>
                  <a:pt x="328527" y="381085"/>
                  <a:pt x="331670" y="385848"/>
                </a:cubicBezTo>
                <a:cubicBezTo>
                  <a:pt x="358721" y="383657"/>
                  <a:pt x="386915" y="394706"/>
                  <a:pt x="411394" y="382800"/>
                </a:cubicBezTo>
                <a:cubicBezTo>
                  <a:pt x="441398" y="396611"/>
                  <a:pt x="469687" y="389658"/>
                  <a:pt x="503120" y="390134"/>
                </a:cubicBezTo>
                <a:cubicBezTo>
                  <a:pt x="531695" y="392896"/>
                  <a:pt x="564556" y="392134"/>
                  <a:pt x="595417" y="393753"/>
                </a:cubicBezTo>
                <a:cubicBezTo>
                  <a:pt x="600846" y="390801"/>
                  <a:pt x="597608" y="387562"/>
                  <a:pt x="598656" y="384705"/>
                </a:cubicBezTo>
                <a:cubicBezTo>
                  <a:pt x="602656" y="380514"/>
                  <a:pt x="608181" y="386896"/>
                  <a:pt x="611990" y="388515"/>
                </a:cubicBezTo>
                <a:lnTo>
                  <a:pt x="611990" y="399373"/>
                </a:lnTo>
                <a:cubicBezTo>
                  <a:pt x="617325" y="401374"/>
                  <a:pt x="620182" y="405660"/>
                  <a:pt x="617325" y="410803"/>
                </a:cubicBezTo>
                <a:lnTo>
                  <a:pt x="612181" y="413756"/>
                </a:lnTo>
                <a:lnTo>
                  <a:pt x="617801" y="417566"/>
                </a:lnTo>
                <a:lnTo>
                  <a:pt x="611800" y="421471"/>
                </a:lnTo>
                <a:lnTo>
                  <a:pt x="611800" y="439664"/>
                </a:lnTo>
                <a:lnTo>
                  <a:pt x="618182" y="443569"/>
                </a:lnTo>
                <a:lnTo>
                  <a:pt x="618182" y="454523"/>
                </a:lnTo>
                <a:lnTo>
                  <a:pt x="611990" y="458333"/>
                </a:lnTo>
                <a:lnTo>
                  <a:pt x="611990" y="495195"/>
                </a:lnTo>
                <a:cubicBezTo>
                  <a:pt x="627326" y="506434"/>
                  <a:pt x="613038" y="533962"/>
                  <a:pt x="619230" y="550916"/>
                </a:cubicBezTo>
                <a:lnTo>
                  <a:pt x="623897" y="553488"/>
                </a:lnTo>
                <a:cubicBezTo>
                  <a:pt x="624983" y="557098"/>
                  <a:pt x="625307" y="560888"/>
                  <a:pt x="624849" y="564632"/>
                </a:cubicBezTo>
                <a:lnTo>
                  <a:pt x="618563" y="568823"/>
                </a:lnTo>
                <a:lnTo>
                  <a:pt x="618563" y="576062"/>
                </a:lnTo>
                <a:lnTo>
                  <a:pt x="624754" y="579872"/>
                </a:lnTo>
                <a:lnTo>
                  <a:pt x="624754" y="583396"/>
                </a:lnTo>
                <a:lnTo>
                  <a:pt x="618372" y="587301"/>
                </a:lnTo>
                <a:lnTo>
                  <a:pt x="618372" y="590826"/>
                </a:lnTo>
                <a:lnTo>
                  <a:pt x="624564" y="594636"/>
                </a:lnTo>
                <a:lnTo>
                  <a:pt x="624564" y="609495"/>
                </a:lnTo>
                <a:cubicBezTo>
                  <a:pt x="617134" y="612543"/>
                  <a:pt x="619420" y="616734"/>
                  <a:pt x="612562" y="620353"/>
                </a:cubicBezTo>
                <a:cubicBezTo>
                  <a:pt x="613991" y="621306"/>
                  <a:pt x="615801" y="622639"/>
                  <a:pt x="618087" y="624068"/>
                </a:cubicBezTo>
                <a:lnTo>
                  <a:pt x="618087" y="638737"/>
                </a:lnTo>
                <a:lnTo>
                  <a:pt x="611800" y="642546"/>
                </a:lnTo>
                <a:lnTo>
                  <a:pt x="611800" y="657120"/>
                </a:lnTo>
                <a:lnTo>
                  <a:pt x="618182" y="661025"/>
                </a:lnTo>
                <a:lnTo>
                  <a:pt x="618182" y="679408"/>
                </a:lnTo>
                <a:cubicBezTo>
                  <a:pt x="604275" y="687695"/>
                  <a:pt x="614848" y="712841"/>
                  <a:pt x="611705" y="727033"/>
                </a:cubicBezTo>
                <a:lnTo>
                  <a:pt x="617039" y="729986"/>
                </a:lnTo>
                <a:cubicBezTo>
                  <a:pt x="618182" y="732272"/>
                  <a:pt x="613514" y="732462"/>
                  <a:pt x="612752" y="733987"/>
                </a:cubicBezTo>
                <a:cubicBezTo>
                  <a:pt x="611686" y="738825"/>
                  <a:pt x="611324" y="743807"/>
                  <a:pt x="611705" y="748750"/>
                </a:cubicBezTo>
                <a:lnTo>
                  <a:pt x="617896" y="752751"/>
                </a:lnTo>
                <a:lnTo>
                  <a:pt x="611800" y="756656"/>
                </a:lnTo>
                <a:lnTo>
                  <a:pt x="611800" y="870956"/>
                </a:lnTo>
                <a:lnTo>
                  <a:pt x="618182" y="874861"/>
                </a:lnTo>
                <a:lnTo>
                  <a:pt x="618182" y="882100"/>
                </a:lnTo>
                <a:lnTo>
                  <a:pt x="612086" y="885910"/>
                </a:lnTo>
                <a:lnTo>
                  <a:pt x="612086" y="911818"/>
                </a:lnTo>
                <a:lnTo>
                  <a:pt x="617896" y="915057"/>
                </a:lnTo>
                <a:cubicBezTo>
                  <a:pt x="617896" y="916961"/>
                  <a:pt x="617896" y="919248"/>
                  <a:pt x="618468" y="922010"/>
                </a:cubicBezTo>
                <a:cubicBezTo>
                  <a:pt x="612657" y="925153"/>
                  <a:pt x="607323" y="929916"/>
                  <a:pt x="618468" y="933345"/>
                </a:cubicBezTo>
                <a:lnTo>
                  <a:pt x="618468" y="948775"/>
                </a:lnTo>
                <a:lnTo>
                  <a:pt x="612086" y="952585"/>
                </a:lnTo>
                <a:lnTo>
                  <a:pt x="612086" y="1132989"/>
                </a:lnTo>
                <a:lnTo>
                  <a:pt x="605704" y="1136894"/>
                </a:lnTo>
                <a:cubicBezTo>
                  <a:pt x="612848" y="1139085"/>
                  <a:pt x="613324" y="1146419"/>
                  <a:pt x="611419" y="1151848"/>
                </a:cubicBezTo>
                <a:lnTo>
                  <a:pt x="598370" y="1158325"/>
                </a:lnTo>
                <a:cubicBezTo>
                  <a:pt x="595227" y="1169469"/>
                  <a:pt x="602751" y="1165755"/>
                  <a:pt x="610848" y="1169565"/>
                </a:cubicBezTo>
                <a:lnTo>
                  <a:pt x="610848" y="1198997"/>
                </a:lnTo>
                <a:lnTo>
                  <a:pt x="604466" y="1202902"/>
                </a:lnTo>
                <a:lnTo>
                  <a:pt x="604466" y="1217476"/>
                </a:lnTo>
                <a:lnTo>
                  <a:pt x="611229" y="1221476"/>
                </a:lnTo>
                <a:lnTo>
                  <a:pt x="611229" y="1232239"/>
                </a:lnTo>
                <a:lnTo>
                  <a:pt x="617229" y="1236049"/>
                </a:lnTo>
                <a:lnTo>
                  <a:pt x="617229" y="1291675"/>
                </a:lnTo>
                <a:cubicBezTo>
                  <a:pt x="608657" y="1296819"/>
                  <a:pt x="608657" y="1297105"/>
                  <a:pt x="617229" y="1302248"/>
                </a:cubicBezTo>
                <a:lnTo>
                  <a:pt x="611419" y="1306153"/>
                </a:lnTo>
                <a:lnTo>
                  <a:pt x="617610" y="1309963"/>
                </a:lnTo>
                <a:lnTo>
                  <a:pt x="617610" y="1313487"/>
                </a:lnTo>
                <a:lnTo>
                  <a:pt x="611229" y="1317298"/>
                </a:lnTo>
                <a:lnTo>
                  <a:pt x="611229" y="1361589"/>
                </a:lnTo>
                <a:cubicBezTo>
                  <a:pt x="627707" y="1379877"/>
                  <a:pt x="611895" y="1418262"/>
                  <a:pt x="618372" y="1442932"/>
                </a:cubicBezTo>
                <a:lnTo>
                  <a:pt x="623325" y="1445694"/>
                </a:lnTo>
                <a:cubicBezTo>
                  <a:pt x="626659" y="1468840"/>
                  <a:pt x="621706" y="1493319"/>
                  <a:pt x="625040" y="1516751"/>
                </a:cubicBezTo>
                <a:lnTo>
                  <a:pt x="630374" y="1519704"/>
                </a:lnTo>
                <a:lnTo>
                  <a:pt x="630374" y="1545135"/>
                </a:lnTo>
                <a:lnTo>
                  <a:pt x="637137" y="1549422"/>
                </a:lnTo>
                <a:lnTo>
                  <a:pt x="637137" y="1571424"/>
                </a:lnTo>
                <a:lnTo>
                  <a:pt x="630755" y="1575235"/>
                </a:lnTo>
                <a:lnTo>
                  <a:pt x="630755" y="1608286"/>
                </a:lnTo>
                <a:lnTo>
                  <a:pt x="623992" y="1612382"/>
                </a:lnTo>
                <a:lnTo>
                  <a:pt x="623992" y="1637909"/>
                </a:lnTo>
                <a:cubicBezTo>
                  <a:pt x="613800" y="1640862"/>
                  <a:pt x="618563" y="1652196"/>
                  <a:pt x="617610" y="1660007"/>
                </a:cubicBezTo>
                <a:lnTo>
                  <a:pt x="623325" y="1663150"/>
                </a:lnTo>
                <a:cubicBezTo>
                  <a:pt x="624468" y="1671865"/>
                  <a:pt x="624754" y="1680667"/>
                  <a:pt x="624183" y="1689439"/>
                </a:cubicBezTo>
                <a:lnTo>
                  <a:pt x="630374" y="1692868"/>
                </a:lnTo>
                <a:lnTo>
                  <a:pt x="630374" y="1729825"/>
                </a:lnTo>
                <a:lnTo>
                  <a:pt x="624373" y="1733730"/>
                </a:lnTo>
                <a:lnTo>
                  <a:pt x="624373" y="1810692"/>
                </a:lnTo>
                <a:lnTo>
                  <a:pt x="617610" y="1814788"/>
                </a:lnTo>
                <a:lnTo>
                  <a:pt x="617610" y="1818312"/>
                </a:lnTo>
                <a:lnTo>
                  <a:pt x="624183" y="1822313"/>
                </a:lnTo>
                <a:cubicBezTo>
                  <a:pt x="624249" y="1823485"/>
                  <a:pt x="624249" y="1824665"/>
                  <a:pt x="624183" y="1825837"/>
                </a:cubicBezTo>
                <a:lnTo>
                  <a:pt x="618372" y="1829647"/>
                </a:lnTo>
                <a:lnTo>
                  <a:pt x="618372" y="1921849"/>
                </a:lnTo>
                <a:cubicBezTo>
                  <a:pt x="627897" y="1923659"/>
                  <a:pt x="627897" y="1959949"/>
                  <a:pt x="618372" y="1961949"/>
                </a:cubicBezTo>
                <a:lnTo>
                  <a:pt x="618372" y="1987858"/>
                </a:lnTo>
                <a:lnTo>
                  <a:pt x="624373" y="1991667"/>
                </a:lnTo>
                <a:lnTo>
                  <a:pt x="624373" y="2031863"/>
                </a:lnTo>
                <a:lnTo>
                  <a:pt x="631136" y="2035959"/>
                </a:lnTo>
                <a:lnTo>
                  <a:pt x="631136" y="2068915"/>
                </a:lnTo>
                <a:lnTo>
                  <a:pt x="624754" y="2072821"/>
                </a:lnTo>
                <a:cubicBezTo>
                  <a:pt x="636470" y="2076916"/>
                  <a:pt x="629326" y="2092823"/>
                  <a:pt x="631136" y="2102158"/>
                </a:cubicBezTo>
                <a:cubicBezTo>
                  <a:pt x="617039" y="2106063"/>
                  <a:pt x="632088" y="2123875"/>
                  <a:pt x="618372" y="2127780"/>
                </a:cubicBezTo>
                <a:lnTo>
                  <a:pt x="618372" y="2149497"/>
                </a:lnTo>
                <a:lnTo>
                  <a:pt x="611800" y="2153688"/>
                </a:lnTo>
                <a:cubicBezTo>
                  <a:pt x="611800" y="2154735"/>
                  <a:pt x="611800" y="2155974"/>
                  <a:pt x="611800" y="2157212"/>
                </a:cubicBezTo>
                <a:lnTo>
                  <a:pt x="624754" y="2164927"/>
                </a:lnTo>
                <a:cubicBezTo>
                  <a:pt x="614658" y="2167785"/>
                  <a:pt x="619325" y="2179310"/>
                  <a:pt x="618372" y="2186930"/>
                </a:cubicBezTo>
                <a:cubicBezTo>
                  <a:pt x="624754" y="2190645"/>
                  <a:pt x="624754" y="2190645"/>
                  <a:pt x="618372" y="2194074"/>
                </a:cubicBezTo>
                <a:lnTo>
                  <a:pt x="618372" y="2201122"/>
                </a:lnTo>
                <a:lnTo>
                  <a:pt x="611705" y="2205313"/>
                </a:lnTo>
                <a:lnTo>
                  <a:pt x="617991" y="2209123"/>
                </a:lnTo>
                <a:lnTo>
                  <a:pt x="617991" y="2220077"/>
                </a:lnTo>
                <a:lnTo>
                  <a:pt x="611419" y="2223982"/>
                </a:lnTo>
                <a:cubicBezTo>
                  <a:pt x="610276" y="2227602"/>
                  <a:pt x="614943" y="2229221"/>
                  <a:pt x="617229" y="2231602"/>
                </a:cubicBezTo>
                <a:cubicBezTo>
                  <a:pt x="605418" y="2237318"/>
                  <a:pt x="613800" y="2255986"/>
                  <a:pt x="611419" y="2267130"/>
                </a:cubicBezTo>
                <a:cubicBezTo>
                  <a:pt x="607476" y="2270341"/>
                  <a:pt x="603161" y="2273055"/>
                  <a:pt x="598560" y="2275227"/>
                </a:cubicBezTo>
                <a:cubicBezTo>
                  <a:pt x="603894" y="2280561"/>
                  <a:pt x="628183" y="2286180"/>
                  <a:pt x="612467" y="2293229"/>
                </a:cubicBezTo>
                <a:cubicBezTo>
                  <a:pt x="610562" y="2296849"/>
                  <a:pt x="611800" y="2300468"/>
                  <a:pt x="611419" y="2304087"/>
                </a:cubicBezTo>
                <a:cubicBezTo>
                  <a:pt x="618087" y="2309041"/>
                  <a:pt x="621611" y="2311136"/>
                  <a:pt x="611419" y="2315804"/>
                </a:cubicBezTo>
                <a:lnTo>
                  <a:pt x="617420" y="2319613"/>
                </a:lnTo>
                <a:lnTo>
                  <a:pt x="611133" y="2323614"/>
                </a:lnTo>
                <a:cubicBezTo>
                  <a:pt x="611133" y="2324947"/>
                  <a:pt x="611133" y="2326948"/>
                  <a:pt x="611800" y="2327138"/>
                </a:cubicBezTo>
                <a:cubicBezTo>
                  <a:pt x="619610" y="2329329"/>
                  <a:pt x="615610" y="2335520"/>
                  <a:pt x="623325" y="2337520"/>
                </a:cubicBezTo>
                <a:cubicBezTo>
                  <a:pt x="626659" y="2341426"/>
                  <a:pt x="621230" y="2343521"/>
                  <a:pt x="617991" y="2345235"/>
                </a:cubicBezTo>
                <a:lnTo>
                  <a:pt x="617991" y="2396575"/>
                </a:lnTo>
                <a:lnTo>
                  <a:pt x="624183" y="2400480"/>
                </a:lnTo>
                <a:lnTo>
                  <a:pt x="624183" y="2426103"/>
                </a:lnTo>
                <a:lnTo>
                  <a:pt x="617801" y="2430008"/>
                </a:lnTo>
                <a:lnTo>
                  <a:pt x="617801" y="2433532"/>
                </a:lnTo>
                <a:lnTo>
                  <a:pt x="623992" y="2437343"/>
                </a:lnTo>
                <a:lnTo>
                  <a:pt x="623992" y="2444772"/>
                </a:lnTo>
                <a:cubicBezTo>
                  <a:pt x="616753" y="2447058"/>
                  <a:pt x="617515" y="2452487"/>
                  <a:pt x="617706" y="2458774"/>
                </a:cubicBezTo>
                <a:lnTo>
                  <a:pt x="623611" y="2462964"/>
                </a:lnTo>
                <a:lnTo>
                  <a:pt x="617991" y="2466775"/>
                </a:lnTo>
                <a:lnTo>
                  <a:pt x="617991" y="2529925"/>
                </a:lnTo>
                <a:lnTo>
                  <a:pt x="624087" y="2533640"/>
                </a:lnTo>
                <a:lnTo>
                  <a:pt x="617610" y="2537641"/>
                </a:lnTo>
                <a:lnTo>
                  <a:pt x="617610" y="2574217"/>
                </a:lnTo>
                <a:lnTo>
                  <a:pt x="611419" y="2578026"/>
                </a:lnTo>
                <a:lnTo>
                  <a:pt x="611419" y="2585456"/>
                </a:lnTo>
                <a:lnTo>
                  <a:pt x="616753" y="2588504"/>
                </a:lnTo>
                <a:cubicBezTo>
                  <a:pt x="618753" y="2622603"/>
                  <a:pt x="618277" y="2658322"/>
                  <a:pt x="616753" y="2692612"/>
                </a:cubicBezTo>
                <a:cubicBezTo>
                  <a:pt x="609323" y="2695184"/>
                  <a:pt x="612467" y="2700328"/>
                  <a:pt x="604656" y="2703090"/>
                </a:cubicBezTo>
                <a:lnTo>
                  <a:pt x="610848" y="2706995"/>
                </a:lnTo>
                <a:lnTo>
                  <a:pt x="610848" y="2725283"/>
                </a:lnTo>
                <a:lnTo>
                  <a:pt x="604561" y="2729188"/>
                </a:lnTo>
                <a:lnTo>
                  <a:pt x="604561" y="2736332"/>
                </a:lnTo>
                <a:lnTo>
                  <a:pt x="610657" y="2740237"/>
                </a:lnTo>
                <a:lnTo>
                  <a:pt x="610657" y="2747667"/>
                </a:lnTo>
                <a:cubicBezTo>
                  <a:pt x="596941" y="2753954"/>
                  <a:pt x="608657" y="2773384"/>
                  <a:pt x="603418" y="2784910"/>
                </a:cubicBezTo>
                <a:lnTo>
                  <a:pt x="598656" y="2787481"/>
                </a:lnTo>
                <a:cubicBezTo>
                  <a:pt x="597760" y="2791025"/>
                  <a:pt x="597465" y="2794701"/>
                  <a:pt x="597798" y="2798340"/>
                </a:cubicBezTo>
                <a:cubicBezTo>
                  <a:pt x="600846" y="2801674"/>
                  <a:pt x="607323" y="2803388"/>
                  <a:pt x="610562" y="2806531"/>
                </a:cubicBezTo>
                <a:lnTo>
                  <a:pt x="604371" y="2810341"/>
                </a:lnTo>
                <a:lnTo>
                  <a:pt x="604371" y="2813961"/>
                </a:lnTo>
                <a:lnTo>
                  <a:pt x="594846" y="2819486"/>
                </a:lnTo>
                <a:lnTo>
                  <a:pt x="585321" y="2813294"/>
                </a:lnTo>
                <a:lnTo>
                  <a:pt x="585321" y="2806150"/>
                </a:lnTo>
                <a:lnTo>
                  <a:pt x="591226" y="2802340"/>
                </a:lnTo>
                <a:lnTo>
                  <a:pt x="591226" y="2787672"/>
                </a:lnTo>
                <a:lnTo>
                  <a:pt x="578463" y="2780147"/>
                </a:lnTo>
                <a:cubicBezTo>
                  <a:pt x="583120" y="2778004"/>
                  <a:pt x="587483" y="2775242"/>
                  <a:pt x="591417" y="2771955"/>
                </a:cubicBezTo>
                <a:cubicBezTo>
                  <a:pt x="590750" y="2766241"/>
                  <a:pt x="582939" y="2765288"/>
                  <a:pt x="578653" y="2762430"/>
                </a:cubicBezTo>
                <a:cubicBezTo>
                  <a:pt x="581320" y="2759478"/>
                  <a:pt x="588178" y="2761002"/>
                  <a:pt x="591417" y="2758525"/>
                </a:cubicBezTo>
                <a:lnTo>
                  <a:pt x="591417" y="2739475"/>
                </a:lnTo>
                <a:lnTo>
                  <a:pt x="597989" y="2735570"/>
                </a:lnTo>
                <a:cubicBezTo>
                  <a:pt x="597989" y="2734237"/>
                  <a:pt x="597989" y="2732998"/>
                  <a:pt x="597989" y="2731855"/>
                </a:cubicBezTo>
                <a:cubicBezTo>
                  <a:pt x="590464" y="2730331"/>
                  <a:pt x="594084" y="2725188"/>
                  <a:pt x="588464" y="2722902"/>
                </a:cubicBezTo>
                <a:cubicBezTo>
                  <a:pt x="577510" y="2723569"/>
                  <a:pt x="551126" y="2720806"/>
                  <a:pt x="552269" y="2735189"/>
                </a:cubicBezTo>
                <a:cubicBezTo>
                  <a:pt x="541696" y="2742333"/>
                  <a:pt x="534457" y="2741571"/>
                  <a:pt x="526075" y="2746524"/>
                </a:cubicBezTo>
                <a:cubicBezTo>
                  <a:pt x="527123" y="2750810"/>
                  <a:pt x="522741" y="2751953"/>
                  <a:pt x="520265" y="2754620"/>
                </a:cubicBezTo>
                <a:cubicBezTo>
                  <a:pt x="525789" y="2757859"/>
                  <a:pt x="525789" y="2757859"/>
                  <a:pt x="520265" y="2761383"/>
                </a:cubicBezTo>
                <a:lnTo>
                  <a:pt x="520265" y="2769098"/>
                </a:lnTo>
                <a:lnTo>
                  <a:pt x="539315" y="2779957"/>
                </a:lnTo>
                <a:cubicBezTo>
                  <a:pt x="513121" y="2789482"/>
                  <a:pt x="484165" y="2787291"/>
                  <a:pt x="460543" y="2805770"/>
                </a:cubicBezTo>
                <a:lnTo>
                  <a:pt x="473402" y="2813008"/>
                </a:lnTo>
                <a:lnTo>
                  <a:pt x="473402" y="2823771"/>
                </a:lnTo>
                <a:lnTo>
                  <a:pt x="479974" y="2827868"/>
                </a:lnTo>
                <a:lnTo>
                  <a:pt x="473973" y="2831677"/>
                </a:lnTo>
                <a:lnTo>
                  <a:pt x="479879" y="2835392"/>
                </a:lnTo>
                <a:lnTo>
                  <a:pt x="479879" y="2846441"/>
                </a:lnTo>
                <a:lnTo>
                  <a:pt x="474926" y="2849299"/>
                </a:lnTo>
                <a:cubicBezTo>
                  <a:pt x="477307" y="2854442"/>
                  <a:pt x="487975" y="2856823"/>
                  <a:pt x="493309" y="2861014"/>
                </a:cubicBezTo>
                <a:cubicBezTo>
                  <a:pt x="479498" y="2867015"/>
                  <a:pt x="459495" y="2857109"/>
                  <a:pt x="447684" y="2868634"/>
                </a:cubicBezTo>
                <a:lnTo>
                  <a:pt x="447684" y="2875969"/>
                </a:lnTo>
                <a:cubicBezTo>
                  <a:pt x="458733" y="2879683"/>
                  <a:pt x="471401" y="2875969"/>
                  <a:pt x="484356" y="2877492"/>
                </a:cubicBezTo>
                <a:cubicBezTo>
                  <a:pt x="501501" y="2887017"/>
                  <a:pt x="489975" y="2889970"/>
                  <a:pt x="476735" y="2888637"/>
                </a:cubicBezTo>
                <a:cubicBezTo>
                  <a:pt x="467210" y="2897495"/>
                  <a:pt x="482831" y="2894828"/>
                  <a:pt x="486737" y="2898162"/>
                </a:cubicBezTo>
                <a:lnTo>
                  <a:pt x="486737" y="2905687"/>
                </a:lnTo>
                <a:cubicBezTo>
                  <a:pt x="476545" y="2915212"/>
                  <a:pt x="468258" y="2907592"/>
                  <a:pt x="456162" y="2907496"/>
                </a:cubicBezTo>
                <a:cubicBezTo>
                  <a:pt x="453494" y="2909592"/>
                  <a:pt x="446637" y="2911306"/>
                  <a:pt x="447398" y="2915974"/>
                </a:cubicBezTo>
                <a:cubicBezTo>
                  <a:pt x="452113" y="2920346"/>
                  <a:pt x="458305" y="2922765"/>
                  <a:pt x="464734" y="2922736"/>
                </a:cubicBezTo>
                <a:cubicBezTo>
                  <a:pt x="466106" y="2922755"/>
                  <a:pt x="467201" y="2923870"/>
                  <a:pt x="467182" y="2925241"/>
                </a:cubicBezTo>
                <a:cubicBezTo>
                  <a:pt x="467182" y="2925422"/>
                  <a:pt x="467153" y="2925604"/>
                  <a:pt x="467115" y="2925784"/>
                </a:cubicBezTo>
                <a:cubicBezTo>
                  <a:pt x="452351" y="2925213"/>
                  <a:pt x="438540" y="2936643"/>
                  <a:pt x="425110" y="2940358"/>
                </a:cubicBezTo>
                <a:cubicBezTo>
                  <a:pt x="412347" y="2937977"/>
                  <a:pt x="409775" y="2945501"/>
                  <a:pt x="396535" y="2943215"/>
                </a:cubicBezTo>
                <a:cubicBezTo>
                  <a:pt x="388820" y="2936033"/>
                  <a:pt x="376999" y="2935633"/>
                  <a:pt x="368817" y="2942262"/>
                </a:cubicBezTo>
                <a:lnTo>
                  <a:pt x="375199" y="2946168"/>
                </a:lnTo>
                <a:lnTo>
                  <a:pt x="375199" y="2949787"/>
                </a:lnTo>
                <a:cubicBezTo>
                  <a:pt x="386343" y="2959312"/>
                  <a:pt x="401964" y="2950740"/>
                  <a:pt x="413299" y="2960169"/>
                </a:cubicBezTo>
                <a:cubicBezTo>
                  <a:pt x="397392" y="2974267"/>
                  <a:pt x="370437" y="2960169"/>
                  <a:pt x="352434" y="2973409"/>
                </a:cubicBezTo>
                <a:cubicBezTo>
                  <a:pt x="345386" y="2969599"/>
                  <a:pt x="318621" y="2964456"/>
                  <a:pt x="322335" y="2979219"/>
                </a:cubicBezTo>
                <a:cubicBezTo>
                  <a:pt x="351930" y="2982810"/>
                  <a:pt x="381876" y="2982201"/>
                  <a:pt x="411299" y="2977410"/>
                </a:cubicBezTo>
                <a:lnTo>
                  <a:pt x="420157" y="2982744"/>
                </a:lnTo>
                <a:cubicBezTo>
                  <a:pt x="399145" y="2993126"/>
                  <a:pt x="374980" y="2995174"/>
                  <a:pt x="352530" y="2988459"/>
                </a:cubicBezTo>
                <a:lnTo>
                  <a:pt x="345481" y="2991983"/>
                </a:lnTo>
                <a:cubicBezTo>
                  <a:pt x="294998" y="2977696"/>
                  <a:pt x="349196" y="3011985"/>
                  <a:pt x="371103" y="2999508"/>
                </a:cubicBezTo>
                <a:cubicBezTo>
                  <a:pt x="377866" y="3002270"/>
                  <a:pt x="372246" y="3010176"/>
                  <a:pt x="380628" y="3012081"/>
                </a:cubicBezTo>
                <a:cubicBezTo>
                  <a:pt x="381533" y="3017186"/>
                  <a:pt x="381533" y="3022406"/>
                  <a:pt x="380628" y="3027511"/>
                </a:cubicBezTo>
                <a:cubicBezTo>
                  <a:pt x="361569" y="3033293"/>
                  <a:pt x="341919" y="3036903"/>
                  <a:pt x="322049" y="3038275"/>
                </a:cubicBezTo>
                <a:cubicBezTo>
                  <a:pt x="307286" y="3044085"/>
                  <a:pt x="292046" y="3058277"/>
                  <a:pt x="319382" y="3047800"/>
                </a:cubicBezTo>
                <a:cubicBezTo>
                  <a:pt x="325955" y="3049324"/>
                  <a:pt x="327955" y="3045133"/>
                  <a:pt x="332908" y="3044751"/>
                </a:cubicBezTo>
                <a:cubicBezTo>
                  <a:pt x="339956" y="3049990"/>
                  <a:pt x="350624" y="3047228"/>
                  <a:pt x="358911" y="3048180"/>
                </a:cubicBezTo>
                <a:cubicBezTo>
                  <a:pt x="363769" y="3051324"/>
                  <a:pt x="360054" y="3054467"/>
                  <a:pt x="361673" y="3056944"/>
                </a:cubicBezTo>
                <a:cubicBezTo>
                  <a:pt x="352815" y="3064087"/>
                  <a:pt x="343100" y="3062563"/>
                  <a:pt x="332432" y="3062563"/>
                </a:cubicBezTo>
                <a:cubicBezTo>
                  <a:pt x="326240" y="3065326"/>
                  <a:pt x="328527" y="3073993"/>
                  <a:pt x="329384" y="3079613"/>
                </a:cubicBezTo>
                <a:cubicBezTo>
                  <a:pt x="349196" y="3092281"/>
                  <a:pt x="317763" y="3084566"/>
                  <a:pt x="315382" y="3091614"/>
                </a:cubicBezTo>
                <a:cubicBezTo>
                  <a:pt x="310429" y="3101139"/>
                  <a:pt x="290427" y="3091614"/>
                  <a:pt x="282616" y="3101139"/>
                </a:cubicBezTo>
                <a:lnTo>
                  <a:pt x="282616" y="3104950"/>
                </a:lnTo>
                <a:cubicBezTo>
                  <a:pt x="275948" y="3114475"/>
                  <a:pt x="234991" y="3104950"/>
                  <a:pt x="246897" y="3121523"/>
                </a:cubicBezTo>
                <a:cubicBezTo>
                  <a:pt x="258518" y="3118952"/>
                  <a:pt x="255660" y="3129620"/>
                  <a:pt x="256422" y="3137906"/>
                </a:cubicBezTo>
                <a:lnTo>
                  <a:pt x="262232" y="3141716"/>
                </a:lnTo>
                <a:cubicBezTo>
                  <a:pt x="262232" y="3142764"/>
                  <a:pt x="262232" y="3143907"/>
                  <a:pt x="262709" y="3145335"/>
                </a:cubicBezTo>
                <a:cubicBezTo>
                  <a:pt x="257565" y="3150384"/>
                  <a:pt x="248707" y="3150193"/>
                  <a:pt x="243087" y="3153051"/>
                </a:cubicBezTo>
                <a:lnTo>
                  <a:pt x="243087" y="3160290"/>
                </a:lnTo>
                <a:cubicBezTo>
                  <a:pt x="257946" y="3159147"/>
                  <a:pt x="279568" y="3155623"/>
                  <a:pt x="295475" y="3162004"/>
                </a:cubicBezTo>
                <a:cubicBezTo>
                  <a:pt x="295475" y="3168005"/>
                  <a:pt x="284616" y="3164576"/>
                  <a:pt x="279187" y="3166005"/>
                </a:cubicBezTo>
                <a:cubicBezTo>
                  <a:pt x="256232" y="3172767"/>
                  <a:pt x="258518" y="3173054"/>
                  <a:pt x="279187" y="3184007"/>
                </a:cubicBezTo>
                <a:cubicBezTo>
                  <a:pt x="294332" y="3188293"/>
                  <a:pt x="305952" y="3169910"/>
                  <a:pt x="318621" y="3180293"/>
                </a:cubicBezTo>
                <a:cubicBezTo>
                  <a:pt x="332432" y="3179435"/>
                  <a:pt x="343766" y="3186293"/>
                  <a:pt x="358435" y="3184102"/>
                </a:cubicBezTo>
                <a:lnTo>
                  <a:pt x="374056" y="3193627"/>
                </a:lnTo>
                <a:cubicBezTo>
                  <a:pt x="357482" y="3202009"/>
                  <a:pt x="340528" y="3187055"/>
                  <a:pt x="326431" y="3195152"/>
                </a:cubicBezTo>
                <a:cubicBezTo>
                  <a:pt x="319459" y="3196695"/>
                  <a:pt x="312163" y="3195504"/>
                  <a:pt x="306047" y="3191817"/>
                </a:cubicBezTo>
                <a:cubicBezTo>
                  <a:pt x="284140" y="3192675"/>
                  <a:pt x="263280" y="3202867"/>
                  <a:pt x="240420" y="3199343"/>
                </a:cubicBezTo>
                <a:cubicBezTo>
                  <a:pt x="236420" y="3200676"/>
                  <a:pt x="237277" y="3202676"/>
                  <a:pt x="237087" y="3204486"/>
                </a:cubicBezTo>
                <a:lnTo>
                  <a:pt x="250040" y="3212106"/>
                </a:lnTo>
                <a:lnTo>
                  <a:pt x="250040" y="3219536"/>
                </a:lnTo>
                <a:cubicBezTo>
                  <a:pt x="244897" y="3222869"/>
                  <a:pt x="236229" y="3219536"/>
                  <a:pt x="236324" y="3227251"/>
                </a:cubicBezTo>
                <a:lnTo>
                  <a:pt x="224704" y="3233823"/>
                </a:lnTo>
                <a:cubicBezTo>
                  <a:pt x="229276" y="3239347"/>
                  <a:pt x="244706" y="3231727"/>
                  <a:pt x="243754" y="3241252"/>
                </a:cubicBezTo>
                <a:cubicBezTo>
                  <a:pt x="233372" y="3246110"/>
                  <a:pt x="220227" y="3245443"/>
                  <a:pt x="210893" y="3252778"/>
                </a:cubicBezTo>
                <a:cubicBezTo>
                  <a:pt x="210893" y="3258874"/>
                  <a:pt x="210893" y="3258874"/>
                  <a:pt x="214036" y="3261731"/>
                </a:cubicBezTo>
                <a:cubicBezTo>
                  <a:pt x="218179" y="3258855"/>
                  <a:pt x="223228" y="3257606"/>
                  <a:pt x="228228" y="3258207"/>
                </a:cubicBezTo>
                <a:lnTo>
                  <a:pt x="231086" y="3262970"/>
                </a:lnTo>
                <a:lnTo>
                  <a:pt x="224323" y="3267351"/>
                </a:lnTo>
                <a:lnTo>
                  <a:pt x="230610" y="3271161"/>
                </a:lnTo>
                <a:cubicBezTo>
                  <a:pt x="228895" y="3277733"/>
                  <a:pt x="236610" y="3276209"/>
                  <a:pt x="240135" y="3273066"/>
                </a:cubicBezTo>
                <a:cubicBezTo>
                  <a:pt x="247088" y="3277638"/>
                  <a:pt x="252327" y="3276495"/>
                  <a:pt x="261852" y="3276495"/>
                </a:cubicBezTo>
                <a:lnTo>
                  <a:pt x="272424" y="3284115"/>
                </a:lnTo>
                <a:cubicBezTo>
                  <a:pt x="280787" y="3282686"/>
                  <a:pt x="289369" y="3284601"/>
                  <a:pt x="296332" y="3289449"/>
                </a:cubicBezTo>
                <a:cubicBezTo>
                  <a:pt x="281664" y="3294878"/>
                  <a:pt x="268900" y="3289449"/>
                  <a:pt x="254136" y="3287639"/>
                </a:cubicBezTo>
                <a:cubicBezTo>
                  <a:pt x="250098" y="3284772"/>
                  <a:pt x="245154" y="3283486"/>
                  <a:pt x="240230" y="3284019"/>
                </a:cubicBezTo>
                <a:lnTo>
                  <a:pt x="231181" y="3289353"/>
                </a:lnTo>
                <a:cubicBezTo>
                  <a:pt x="224514" y="3306022"/>
                  <a:pt x="183556" y="3284115"/>
                  <a:pt x="178031" y="3300307"/>
                </a:cubicBezTo>
                <a:lnTo>
                  <a:pt x="184604" y="3304308"/>
                </a:lnTo>
                <a:lnTo>
                  <a:pt x="184604" y="3307927"/>
                </a:lnTo>
                <a:cubicBezTo>
                  <a:pt x="170697" y="3312785"/>
                  <a:pt x="154695" y="3307927"/>
                  <a:pt x="140313" y="3310595"/>
                </a:cubicBezTo>
                <a:cubicBezTo>
                  <a:pt x="136788" y="3314500"/>
                  <a:pt x="139741" y="3318786"/>
                  <a:pt x="138217" y="3322882"/>
                </a:cubicBezTo>
                <a:cubicBezTo>
                  <a:pt x="132026" y="3327263"/>
                  <a:pt x="115929" y="3320024"/>
                  <a:pt x="119167" y="3332407"/>
                </a:cubicBezTo>
                <a:cubicBezTo>
                  <a:pt x="118119" y="3336407"/>
                  <a:pt x="113071" y="3335169"/>
                  <a:pt x="109642" y="3335455"/>
                </a:cubicBezTo>
                <a:cubicBezTo>
                  <a:pt x="98621" y="3340284"/>
                  <a:pt x="87220" y="3344170"/>
                  <a:pt x="75542" y="3347075"/>
                </a:cubicBezTo>
                <a:cubicBezTo>
                  <a:pt x="62493" y="3354981"/>
                  <a:pt x="50015" y="3342408"/>
                  <a:pt x="53540" y="3366696"/>
                </a:cubicBezTo>
                <a:cubicBezTo>
                  <a:pt x="58207" y="3369935"/>
                  <a:pt x="64113" y="3368030"/>
                  <a:pt x="69447" y="3368601"/>
                </a:cubicBezTo>
                <a:cubicBezTo>
                  <a:pt x="77257" y="3362315"/>
                  <a:pt x="88497" y="3367554"/>
                  <a:pt x="96402" y="3361362"/>
                </a:cubicBezTo>
                <a:cubicBezTo>
                  <a:pt x="100117" y="3367363"/>
                  <a:pt x="120786" y="3362220"/>
                  <a:pt x="117357" y="3367839"/>
                </a:cubicBezTo>
                <a:cubicBezTo>
                  <a:pt x="107823" y="3369268"/>
                  <a:pt x="98536" y="3371993"/>
                  <a:pt x="89735" y="3375936"/>
                </a:cubicBezTo>
                <a:cubicBezTo>
                  <a:pt x="84877" y="3376507"/>
                  <a:pt x="78019" y="3374221"/>
                  <a:pt x="73923" y="3378222"/>
                </a:cubicBezTo>
                <a:cubicBezTo>
                  <a:pt x="78305" y="3381555"/>
                  <a:pt x="86591" y="3382317"/>
                  <a:pt x="86496" y="3388509"/>
                </a:cubicBezTo>
                <a:lnTo>
                  <a:pt x="80019" y="3392605"/>
                </a:lnTo>
                <a:lnTo>
                  <a:pt x="80019" y="3403177"/>
                </a:lnTo>
                <a:cubicBezTo>
                  <a:pt x="74209" y="3407559"/>
                  <a:pt x="65827" y="3410416"/>
                  <a:pt x="60969" y="3414703"/>
                </a:cubicBezTo>
                <a:lnTo>
                  <a:pt x="69542" y="3420132"/>
                </a:lnTo>
                <a:cubicBezTo>
                  <a:pt x="88592" y="3420894"/>
                  <a:pt x="110785" y="3408702"/>
                  <a:pt x="123930" y="3423846"/>
                </a:cubicBezTo>
                <a:cubicBezTo>
                  <a:pt x="135169" y="3422513"/>
                  <a:pt x="141360" y="3424704"/>
                  <a:pt x="138979" y="3436705"/>
                </a:cubicBezTo>
                <a:lnTo>
                  <a:pt x="145551" y="3440610"/>
                </a:lnTo>
                <a:cubicBezTo>
                  <a:pt x="145551" y="3441944"/>
                  <a:pt x="145551" y="3443182"/>
                  <a:pt x="145551" y="3444421"/>
                </a:cubicBezTo>
                <a:cubicBezTo>
                  <a:pt x="161363" y="3449659"/>
                  <a:pt x="131740" y="3451088"/>
                  <a:pt x="125739" y="3458994"/>
                </a:cubicBezTo>
                <a:cubicBezTo>
                  <a:pt x="125739" y="3459946"/>
                  <a:pt x="125739" y="3461089"/>
                  <a:pt x="125739" y="3462328"/>
                </a:cubicBezTo>
                <a:cubicBezTo>
                  <a:pt x="133264" y="3468805"/>
                  <a:pt x="151838" y="3458232"/>
                  <a:pt x="152123" y="3469852"/>
                </a:cubicBezTo>
                <a:cubicBezTo>
                  <a:pt x="138227" y="3472462"/>
                  <a:pt x="124206" y="3474339"/>
                  <a:pt x="110118" y="3475472"/>
                </a:cubicBezTo>
                <a:cubicBezTo>
                  <a:pt x="106499" y="3475472"/>
                  <a:pt x="104689" y="3479473"/>
                  <a:pt x="106880" y="3481378"/>
                </a:cubicBezTo>
                <a:cubicBezTo>
                  <a:pt x="114405" y="3484426"/>
                  <a:pt x="111547" y="3489855"/>
                  <a:pt x="118786" y="3491855"/>
                </a:cubicBezTo>
                <a:lnTo>
                  <a:pt x="118786" y="3499666"/>
                </a:lnTo>
                <a:cubicBezTo>
                  <a:pt x="131454" y="3507371"/>
                  <a:pt x="146370" y="3510524"/>
                  <a:pt x="161077" y="3508619"/>
                </a:cubicBezTo>
                <a:cubicBezTo>
                  <a:pt x="189652" y="3497570"/>
                  <a:pt x="175936" y="3515477"/>
                  <a:pt x="158791" y="3521478"/>
                </a:cubicBezTo>
                <a:lnTo>
                  <a:pt x="158791" y="3528717"/>
                </a:lnTo>
                <a:cubicBezTo>
                  <a:pt x="178794" y="3534146"/>
                  <a:pt x="199653" y="3527478"/>
                  <a:pt x="219846" y="3534337"/>
                </a:cubicBezTo>
                <a:cubicBezTo>
                  <a:pt x="227819" y="3528936"/>
                  <a:pt x="237391" y="3526383"/>
                  <a:pt x="246992" y="3527098"/>
                </a:cubicBezTo>
                <a:cubicBezTo>
                  <a:pt x="251850" y="3528336"/>
                  <a:pt x="249279" y="3531479"/>
                  <a:pt x="251850" y="3533194"/>
                </a:cubicBezTo>
                <a:cubicBezTo>
                  <a:pt x="254708" y="3535013"/>
                  <a:pt x="257670" y="3536660"/>
                  <a:pt x="260708" y="3538146"/>
                </a:cubicBezTo>
                <a:cubicBezTo>
                  <a:pt x="264766" y="3538423"/>
                  <a:pt x="268805" y="3537385"/>
                  <a:pt x="272234" y="3535194"/>
                </a:cubicBezTo>
                <a:cubicBezTo>
                  <a:pt x="279187" y="3531860"/>
                  <a:pt x="295761" y="3539480"/>
                  <a:pt x="296618" y="3528907"/>
                </a:cubicBezTo>
                <a:cubicBezTo>
                  <a:pt x="305666" y="3524716"/>
                  <a:pt x="316525" y="3530146"/>
                  <a:pt x="326336" y="3523478"/>
                </a:cubicBezTo>
                <a:cubicBezTo>
                  <a:pt x="348910" y="3545671"/>
                  <a:pt x="401774" y="3525859"/>
                  <a:pt x="421586" y="3533003"/>
                </a:cubicBezTo>
                <a:lnTo>
                  <a:pt x="421586" y="3536623"/>
                </a:lnTo>
                <a:cubicBezTo>
                  <a:pt x="403317" y="3541804"/>
                  <a:pt x="384533" y="3544995"/>
                  <a:pt x="365579" y="3546148"/>
                </a:cubicBezTo>
                <a:lnTo>
                  <a:pt x="356054" y="3551672"/>
                </a:lnTo>
                <a:cubicBezTo>
                  <a:pt x="386343" y="3568817"/>
                  <a:pt x="424348" y="3545862"/>
                  <a:pt x="453971" y="3552339"/>
                </a:cubicBezTo>
                <a:cubicBezTo>
                  <a:pt x="453971" y="3558339"/>
                  <a:pt x="459210" y="3557102"/>
                  <a:pt x="464543" y="3557196"/>
                </a:cubicBezTo>
                <a:cubicBezTo>
                  <a:pt x="467592" y="3559578"/>
                  <a:pt x="474068" y="3560816"/>
                  <a:pt x="474068" y="3565864"/>
                </a:cubicBezTo>
                <a:cubicBezTo>
                  <a:pt x="463972" y="3578437"/>
                  <a:pt x="452256" y="3564435"/>
                  <a:pt x="440826" y="3570436"/>
                </a:cubicBezTo>
                <a:cubicBezTo>
                  <a:pt x="437588" y="3573008"/>
                  <a:pt x="429587" y="3570436"/>
                  <a:pt x="428158" y="3574437"/>
                </a:cubicBezTo>
                <a:cubicBezTo>
                  <a:pt x="437112" y="3586534"/>
                  <a:pt x="467592" y="3575866"/>
                  <a:pt x="483689" y="3579294"/>
                </a:cubicBezTo>
                <a:cubicBezTo>
                  <a:pt x="489309" y="3577771"/>
                  <a:pt x="485213" y="3573389"/>
                  <a:pt x="490642" y="3571865"/>
                </a:cubicBezTo>
                <a:cubicBezTo>
                  <a:pt x="496071" y="3570341"/>
                  <a:pt x="491214" y="3565674"/>
                  <a:pt x="499214" y="3564435"/>
                </a:cubicBezTo>
                <a:cubicBezTo>
                  <a:pt x="504358" y="3563102"/>
                  <a:pt x="520836" y="3568341"/>
                  <a:pt x="520074" y="3559292"/>
                </a:cubicBezTo>
                <a:cubicBezTo>
                  <a:pt x="517979" y="3557387"/>
                  <a:pt x="512645" y="3556720"/>
                  <a:pt x="513502" y="3553482"/>
                </a:cubicBezTo>
                <a:lnTo>
                  <a:pt x="523027" y="3553482"/>
                </a:lnTo>
                <a:cubicBezTo>
                  <a:pt x="528361" y="3551862"/>
                  <a:pt x="524837" y="3547767"/>
                  <a:pt x="529980" y="3545862"/>
                </a:cubicBezTo>
                <a:cubicBezTo>
                  <a:pt x="535124" y="3543957"/>
                  <a:pt x="546649" y="3533194"/>
                  <a:pt x="546363" y="3544433"/>
                </a:cubicBezTo>
                <a:cubicBezTo>
                  <a:pt x="552078" y="3548814"/>
                  <a:pt x="618468" y="3546338"/>
                  <a:pt x="599132" y="3536813"/>
                </a:cubicBezTo>
                <a:lnTo>
                  <a:pt x="599132" y="3529670"/>
                </a:lnTo>
                <a:lnTo>
                  <a:pt x="604847" y="3525955"/>
                </a:lnTo>
                <a:lnTo>
                  <a:pt x="598751" y="3522144"/>
                </a:lnTo>
                <a:lnTo>
                  <a:pt x="598751" y="3511286"/>
                </a:lnTo>
                <a:lnTo>
                  <a:pt x="592369" y="3507381"/>
                </a:lnTo>
                <a:lnTo>
                  <a:pt x="598560" y="3503571"/>
                </a:lnTo>
                <a:cubicBezTo>
                  <a:pt x="599418" y="3500523"/>
                  <a:pt x="597322" y="3498523"/>
                  <a:pt x="593512" y="3497475"/>
                </a:cubicBezTo>
                <a:cubicBezTo>
                  <a:pt x="591702" y="3492998"/>
                  <a:pt x="589512" y="3488712"/>
                  <a:pt x="597989" y="3485759"/>
                </a:cubicBezTo>
                <a:cubicBezTo>
                  <a:pt x="598732" y="3480873"/>
                  <a:pt x="598979" y="3475929"/>
                  <a:pt x="598751" y="3470995"/>
                </a:cubicBezTo>
                <a:lnTo>
                  <a:pt x="592560" y="3466995"/>
                </a:lnTo>
                <a:cubicBezTo>
                  <a:pt x="592560" y="3465947"/>
                  <a:pt x="592560" y="3464804"/>
                  <a:pt x="592083" y="3463471"/>
                </a:cubicBezTo>
                <a:lnTo>
                  <a:pt x="585702" y="3459565"/>
                </a:lnTo>
                <a:lnTo>
                  <a:pt x="592083" y="3455660"/>
                </a:lnTo>
                <a:cubicBezTo>
                  <a:pt x="592083" y="3454422"/>
                  <a:pt x="592083" y="3453184"/>
                  <a:pt x="592083" y="3452136"/>
                </a:cubicBezTo>
                <a:lnTo>
                  <a:pt x="585797" y="3448136"/>
                </a:lnTo>
                <a:cubicBezTo>
                  <a:pt x="585797" y="3442896"/>
                  <a:pt x="591798" y="3441753"/>
                  <a:pt x="595322" y="3439277"/>
                </a:cubicBezTo>
                <a:lnTo>
                  <a:pt x="603418" y="3439277"/>
                </a:lnTo>
                <a:lnTo>
                  <a:pt x="606847" y="3433753"/>
                </a:lnTo>
                <a:lnTo>
                  <a:pt x="592655" y="3427466"/>
                </a:lnTo>
                <a:lnTo>
                  <a:pt x="592655" y="3419084"/>
                </a:lnTo>
                <a:lnTo>
                  <a:pt x="598370" y="3415655"/>
                </a:lnTo>
                <a:lnTo>
                  <a:pt x="601323" y="3409845"/>
                </a:lnTo>
                <a:cubicBezTo>
                  <a:pt x="612752" y="3408702"/>
                  <a:pt x="621992" y="3409845"/>
                  <a:pt x="618944" y="3422703"/>
                </a:cubicBezTo>
                <a:lnTo>
                  <a:pt x="613134" y="3425942"/>
                </a:lnTo>
                <a:cubicBezTo>
                  <a:pt x="611133" y="3431085"/>
                  <a:pt x="613134" y="3436419"/>
                  <a:pt x="612276" y="3441087"/>
                </a:cubicBezTo>
                <a:lnTo>
                  <a:pt x="618563" y="3444611"/>
                </a:lnTo>
                <a:lnTo>
                  <a:pt x="618563" y="3466804"/>
                </a:lnTo>
                <a:lnTo>
                  <a:pt x="612657" y="3470614"/>
                </a:lnTo>
                <a:cubicBezTo>
                  <a:pt x="611895" y="3493760"/>
                  <a:pt x="612657" y="3517096"/>
                  <a:pt x="612657" y="3540433"/>
                </a:cubicBezTo>
                <a:lnTo>
                  <a:pt x="619134" y="3544338"/>
                </a:lnTo>
                <a:lnTo>
                  <a:pt x="612943" y="3548053"/>
                </a:lnTo>
                <a:lnTo>
                  <a:pt x="612943" y="3559197"/>
                </a:lnTo>
                <a:cubicBezTo>
                  <a:pt x="621611" y="3564435"/>
                  <a:pt x="621611" y="3564817"/>
                  <a:pt x="613705" y="3569484"/>
                </a:cubicBezTo>
                <a:cubicBezTo>
                  <a:pt x="610752" y="3598059"/>
                  <a:pt x="613705" y="3628539"/>
                  <a:pt x="612657" y="3658066"/>
                </a:cubicBezTo>
                <a:lnTo>
                  <a:pt x="606466" y="3662257"/>
                </a:lnTo>
                <a:lnTo>
                  <a:pt x="606466" y="3669496"/>
                </a:lnTo>
                <a:lnTo>
                  <a:pt x="612372" y="3673211"/>
                </a:lnTo>
                <a:lnTo>
                  <a:pt x="606180" y="3677021"/>
                </a:lnTo>
                <a:lnTo>
                  <a:pt x="606180" y="3680641"/>
                </a:lnTo>
                <a:lnTo>
                  <a:pt x="612467" y="3684451"/>
                </a:lnTo>
                <a:lnTo>
                  <a:pt x="612467" y="3703501"/>
                </a:lnTo>
                <a:lnTo>
                  <a:pt x="603704" y="3704929"/>
                </a:lnTo>
                <a:cubicBezTo>
                  <a:pt x="587321" y="3697595"/>
                  <a:pt x="565604" y="3692833"/>
                  <a:pt x="549030" y="3701214"/>
                </a:cubicBezTo>
                <a:lnTo>
                  <a:pt x="540553" y="3699595"/>
                </a:lnTo>
                <a:lnTo>
                  <a:pt x="540553" y="3695214"/>
                </a:lnTo>
                <a:cubicBezTo>
                  <a:pt x="555031" y="3682926"/>
                  <a:pt x="573890" y="3687880"/>
                  <a:pt x="591702" y="3685022"/>
                </a:cubicBezTo>
                <a:cubicBezTo>
                  <a:pt x="594941" y="3679878"/>
                  <a:pt x="591702" y="3674354"/>
                  <a:pt x="593893" y="3669115"/>
                </a:cubicBezTo>
                <a:cubicBezTo>
                  <a:pt x="618563" y="3644922"/>
                  <a:pt x="538743" y="3662829"/>
                  <a:pt x="527885" y="3655209"/>
                </a:cubicBezTo>
                <a:cubicBezTo>
                  <a:pt x="525313" y="3644064"/>
                  <a:pt x="550459" y="3651303"/>
                  <a:pt x="555793" y="3649304"/>
                </a:cubicBezTo>
                <a:cubicBezTo>
                  <a:pt x="563508" y="3642160"/>
                  <a:pt x="597227" y="3644922"/>
                  <a:pt x="592369" y="3636064"/>
                </a:cubicBezTo>
                <a:cubicBezTo>
                  <a:pt x="578081" y="3629777"/>
                  <a:pt x="548173" y="3641969"/>
                  <a:pt x="540267" y="3629967"/>
                </a:cubicBezTo>
                <a:lnTo>
                  <a:pt x="530742" y="3623586"/>
                </a:lnTo>
                <a:cubicBezTo>
                  <a:pt x="498672" y="3608460"/>
                  <a:pt x="461248" y="3609803"/>
                  <a:pt x="430349" y="3627205"/>
                </a:cubicBezTo>
                <a:cubicBezTo>
                  <a:pt x="409108" y="3635206"/>
                  <a:pt x="385010" y="3624443"/>
                  <a:pt x="366055" y="3638254"/>
                </a:cubicBezTo>
                <a:cubicBezTo>
                  <a:pt x="361388" y="3638826"/>
                  <a:pt x="348624" y="3635778"/>
                  <a:pt x="349672" y="3642827"/>
                </a:cubicBezTo>
                <a:cubicBezTo>
                  <a:pt x="363102" y="3649875"/>
                  <a:pt x="383295" y="3643684"/>
                  <a:pt x="399012" y="3645684"/>
                </a:cubicBezTo>
                <a:cubicBezTo>
                  <a:pt x="407775" y="3642064"/>
                  <a:pt x="420633" y="3634730"/>
                  <a:pt x="430635" y="3641398"/>
                </a:cubicBezTo>
                <a:cubicBezTo>
                  <a:pt x="446351" y="3641398"/>
                  <a:pt x="449685" y="3641398"/>
                  <a:pt x="448065" y="3658733"/>
                </a:cubicBezTo>
                <a:cubicBezTo>
                  <a:pt x="455876" y="3660257"/>
                  <a:pt x="452447" y="3665401"/>
                  <a:pt x="457590" y="3667687"/>
                </a:cubicBezTo>
                <a:cubicBezTo>
                  <a:pt x="465972" y="3661971"/>
                  <a:pt x="475116" y="3664734"/>
                  <a:pt x="485022" y="3664162"/>
                </a:cubicBezTo>
                <a:lnTo>
                  <a:pt x="487975" y="3669020"/>
                </a:lnTo>
                <a:cubicBezTo>
                  <a:pt x="484070" y="3670830"/>
                  <a:pt x="480641" y="3674735"/>
                  <a:pt x="476545" y="3674544"/>
                </a:cubicBezTo>
                <a:cubicBezTo>
                  <a:pt x="458543" y="3665019"/>
                  <a:pt x="436826" y="3687499"/>
                  <a:pt x="418157" y="3675211"/>
                </a:cubicBezTo>
                <a:cubicBezTo>
                  <a:pt x="393678" y="3695023"/>
                  <a:pt x="359388" y="3670353"/>
                  <a:pt x="335670" y="3684736"/>
                </a:cubicBezTo>
                <a:lnTo>
                  <a:pt x="338814" y="3689499"/>
                </a:lnTo>
                <a:cubicBezTo>
                  <a:pt x="411775" y="3696547"/>
                  <a:pt x="329289" y="3712264"/>
                  <a:pt x="307095" y="3700738"/>
                </a:cubicBezTo>
                <a:cubicBezTo>
                  <a:pt x="268995" y="3701596"/>
                  <a:pt x="225275" y="3706644"/>
                  <a:pt x="190128" y="3710930"/>
                </a:cubicBezTo>
                <a:cubicBezTo>
                  <a:pt x="181041" y="3711511"/>
                  <a:pt x="172050" y="3713007"/>
                  <a:pt x="163268" y="3715407"/>
                </a:cubicBezTo>
                <a:cubicBezTo>
                  <a:pt x="159839" y="3715407"/>
                  <a:pt x="158505" y="3717312"/>
                  <a:pt x="158886" y="3719503"/>
                </a:cubicBezTo>
                <a:cubicBezTo>
                  <a:pt x="179174" y="3733504"/>
                  <a:pt x="209655" y="3718360"/>
                  <a:pt x="234420" y="3722551"/>
                </a:cubicBezTo>
                <a:cubicBezTo>
                  <a:pt x="238230" y="3721217"/>
                  <a:pt x="237372" y="3719312"/>
                  <a:pt x="237848" y="3717598"/>
                </a:cubicBezTo>
                <a:cubicBezTo>
                  <a:pt x="252993" y="3717598"/>
                  <a:pt x="274520" y="3720264"/>
                  <a:pt x="292046" y="3718931"/>
                </a:cubicBezTo>
                <a:cubicBezTo>
                  <a:pt x="320621" y="3711978"/>
                  <a:pt x="357673" y="3717312"/>
                  <a:pt x="385962" y="3726360"/>
                </a:cubicBezTo>
                <a:cubicBezTo>
                  <a:pt x="398821" y="3726360"/>
                  <a:pt x="412251" y="3740839"/>
                  <a:pt x="424062" y="3730171"/>
                </a:cubicBezTo>
                <a:cubicBezTo>
                  <a:pt x="431777" y="3735505"/>
                  <a:pt x="441207" y="3733219"/>
                  <a:pt x="450351" y="3733695"/>
                </a:cubicBezTo>
                <a:cubicBezTo>
                  <a:pt x="455590" y="3737314"/>
                  <a:pt x="455590" y="3737410"/>
                  <a:pt x="450351" y="3741124"/>
                </a:cubicBezTo>
                <a:cubicBezTo>
                  <a:pt x="439588" y="3739981"/>
                  <a:pt x="427682" y="3754555"/>
                  <a:pt x="418823" y="3745315"/>
                </a:cubicBezTo>
                <a:cubicBezTo>
                  <a:pt x="413871" y="3745315"/>
                  <a:pt x="411775" y="3749887"/>
                  <a:pt x="405298" y="3748363"/>
                </a:cubicBezTo>
                <a:cubicBezTo>
                  <a:pt x="391868" y="3757888"/>
                  <a:pt x="331194" y="3744554"/>
                  <a:pt x="381295" y="3764842"/>
                </a:cubicBezTo>
                <a:cubicBezTo>
                  <a:pt x="376628" y="3767889"/>
                  <a:pt x="370532" y="3766652"/>
                  <a:pt x="364722" y="3770271"/>
                </a:cubicBezTo>
                <a:cubicBezTo>
                  <a:pt x="349672" y="3772747"/>
                  <a:pt x="293379" y="3765413"/>
                  <a:pt x="290617" y="3780272"/>
                </a:cubicBezTo>
                <a:cubicBezTo>
                  <a:pt x="333670" y="3784939"/>
                  <a:pt x="378914" y="3781891"/>
                  <a:pt x="420824" y="3783320"/>
                </a:cubicBezTo>
                <a:cubicBezTo>
                  <a:pt x="405755" y="3785454"/>
                  <a:pt x="391429" y="3791245"/>
                  <a:pt x="379104" y="3800179"/>
                </a:cubicBezTo>
                <a:lnTo>
                  <a:pt x="358530" y="3800179"/>
                </a:lnTo>
                <a:cubicBezTo>
                  <a:pt x="355673" y="3801799"/>
                  <a:pt x="355673" y="3801799"/>
                  <a:pt x="361864" y="3805513"/>
                </a:cubicBezTo>
                <a:lnTo>
                  <a:pt x="361864" y="3815800"/>
                </a:lnTo>
                <a:cubicBezTo>
                  <a:pt x="343576" y="3825325"/>
                  <a:pt x="331956" y="3816372"/>
                  <a:pt x="312048" y="3817801"/>
                </a:cubicBezTo>
                <a:lnTo>
                  <a:pt x="304142" y="3823230"/>
                </a:lnTo>
                <a:cubicBezTo>
                  <a:pt x="316620" y="3834564"/>
                  <a:pt x="342242" y="3830469"/>
                  <a:pt x="364912" y="3835993"/>
                </a:cubicBezTo>
                <a:cubicBezTo>
                  <a:pt x="384276" y="3830040"/>
                  <a:pt x="404984" y="3830040"/>
                  <a:pt x="424348" y="3835993"/>
                </a:cubicBezTo>
                <a:lnTo>
                  <a:pt x="431111" y="3832564"/>
                </a:lnTo>
                <a:cubicBezTo>
                  <a:pt x="439817" y="3837289"/>
                  <a:pt x="450313" y="3837289"/>
                  <a:pt x="459019" y="3832564"/>
                </a:cubicBezTo>
                <a:cubicBezTo>
                  <a:pt x="474354" y="3830945"/>
                  <a:pt x="494071" y="3837327"/>
                  <a:pt x="506644" y="3826468"/>
                </a:cubicBezTo>
                <a:cubicBezTo>
                  <a:pt x="506644" y="3821420"/>
                  <a:pt x="500453" y="3820277"/>
                  <a:pt x="497119" y="3817801"/>
                </a:cubicBezTo>
                <a:cubicBezTo>
                  <a:pt x="480022" y="3818677"/>
                  <a:pt x="462962" y="3815410"/>
                  <a:pt x="447398" y="3808276"/>
                </a:cubicBezTo>
                <a:cubicBezTo>
                  <a:pt x="464258" y="3796179"/>
                  <a:pt x="483498" y="3810180"/>
                  <a:pt x="503596" y="3806371"/>
                </a:cubicBezTo>
                <a:lnTo>
                  <a:pt x="519693" y="3796846"/>
                </a:lnTo>
                <a:cubicBezTo>
                  <a:pt x="510121" y="3792169"/>
                  <a:pt x="500300" y="3788035"/>
                  <a:pt x="490261" y="3784463"/>
                </a:cubicBezTo>
                <a:lnTo>
                  <a:pt x="483403" y="3787892"/>
                </a:lnTo>
                <a:cubicBezTo>
                  <a:pt x="471401" y="3778367"/>
                  <a:pt x="498643" y="3780844"/>
                  <a:pt x="502453" y="3780653"/>
                </a:cubicBezTo>
                <a:cubicBezTo>
                  <a:pt x="514169" y="3784273"/>
                  <a:pt x="525027" y="3792274"/>
                  <a:pt x="535790" y="3784558"/>
                </a:cubicBezTo>
                <a:cubicBezTo>
                  <a:pt x="554840" y="3794083"/>
                  <a:pt x="581034" y="3778462"/>
                  <a:pt x="598465" y="3771033"/>
                </a:cubicBezTo>
                <a:cubicBezTo>
                  <a:pt x="598465" y="3769890"/>
                  <a:pt x="598465" y="3768651"/>
                  <a:pt x="598465" y="3767509"/>
                </a:cubicBezTo>
                <a:cubicBezTo>
                  <a:pt x="587702" y="3758841"/>
                  <a:pt x="568747" y="3765032"/>
                  <a:pt x="592274" y="3753126"/>
                </a:cubicBezTo>
                <a:lnTo>
                  <a:pt x="592274" y="3738362"/>
                </a:lnTo>
                <a:cubicBezTo>
                  <a:pt x="589988" y="3735219"/>
                  <a:pt x="581892" y="3737791"/>
                  <a:pt x="579415" y="3734552"/>
                </a:cubicBezTo>
                <a:cubicBezTo>
                  <a:pt x="587702" y="3730933"/>
                  <a:pt x="595608" y="3733600"/>
                  <a:pt x="591798" y="3723218"/>
                </a:cubicBezTo>
                <a:cubicBezTo>
                  <a:pt x="588273" y="3718741"/>
                  <a:pt x="561794" y="3725789"/>
                  <a:pt x="569319" y="3717978"/>
                </a:cubicBezTo>
                <a:cubicBezTo>
                  <a:pt x="578682" y="3717045"/>
                  <a:pt x="587816" y="3714569"/>
                  <a:pt x="596369" y="3710645"/>
                </a:cubicBezTo>
                <a:cubicBezTo>
                  <a:pt x="601951" y="3710692"/>
                  <a:pt x="607399" y="3712416"/>
                  <a:pt x="611990" y="3715597"/>
                </a:cubicBezTo>
                <a:lnTo>
                  <a:pt x="611990" y="3768175"/>
                </a:lnTo>
                <a:lnTo>
                  <a:pt x="605514" y="3772271"/>
                </a:lnTo>
                <a:cubicBezTo>
                  <a:pt x="605514" y="3779796"/>
                  <a:pt x="620277" y="3779701"/>
                  <a:pt x="606466" y="3786178"/>
                </a:cubicBezTo>
                <a:cubicBezTo>
                  <a:pt x="605285" y="3795912"/>
                  <a:pt x="604961" y="3805723"/>
                  <a:pt x="605514" y="3815514"/>
                </a:cubicBezTo>
                <a:cubicBezTo>
                  <a:pt x="595103" y="3824002"/>
                  <a:pt x="580063" y="3823639"/>
                  <a:pt x="570081" y="3814657"/>
                </a:cubicBezTo>
                <a:cubicBezTo>
                  <a:pt x="565213" y="3815067"/>
                  <a:pt x="560365" y="3813676"/>
                  <a:pt x="556460" y="3810752"/>
                </a:cubicBezTo>
                <a:lnTo>
                  <a:pt x="549506" y="3810752"/>
                </a:lnTo>
                <a:lnTo>
                  <a:pt x="527218" y="3823706"/>
                </a:lnTo>
                <a:cubicBezTo>
                  <a:pt x="536743" y="3827993"/>
                  <a:pt x="551602" y="3821706"/>
                  <a:pt x="558841" y="3831326"/>
                </a:cubicBezTo>
                <a:cubicBezTo>
                  <a:pt x="546839" y="3833136"/>
                  <a:pt x="535029" y="3833803"/>
                  <a:pt x="523408" y="3836469"/>
                </a:cubicBezTo>
                <a:cubicBezTo>
                  <a:pt x="518264" y="3838470"/>
                  <a:pt x="521693" y="3843232"/>
                  <a:pt x="515979" y="3843709"/>
                </a:cubicBezTo>
                <a:cubicBezTo>
                  <a:pt x="495785" y="3845614"/>
                  <a:pt x="477212" y="3838470"/>
                  <a:pt x="457876" y="3839994"/>
                </a:cubicBezTo>
                <a:cubicBezTo>
                  <a:pt x="436540" y="3851138"/>
                  <a:pt x="414537" y="3834946"/>
                  <a:pt x="392154" y="3843804"/>
                </a:cubicBezTo>
                <a:cubicBezTo>
                  <a:pt x="382629" y="3837232"/>
                  <a:pt x="364531" y="3837803"/>
                  <a:pt x="368913" y="3852757"/>
                </a:cubicBezTo>
                <a:cubicBezTo>
                  <a:pt x="381105" y="3862282"/>
                  <a:pt x="400345" y="3859710"/>
                  <a:pt x="413775" y="3854853"/>
                </a:cubicBezTo>
                <a:cubicBezTo>
                  <a:pt x="445208" y="3851424"/>
                  <a:pt x="482069" y="3863139"/>
                  <a:pt x="510168" y="3847519"/>
                </a:cubicBezTo>
                <a:cubicBezTo>
                  <a:pt x="518388" y="3852529"/>
                  <a:pt x="528713" y="3852529"/>
                  <a:pt x="536934" y="3847519"/>
                </a:cubicBezTo>
                <a:cubicBezTo>
                  <a:pt x="551031" y="3854567"/>
                  <a:pt x="568176" y="3854758"/>
                  <a:pt x="582654" y="3861996"/>
                </a:cubicBezTo>
                <a:lnTo>
                  <a:pt x="598656" y="3852471"/>
                </a:lnTo>
                <a:lnTo>
                  <a:pt x="592560" y="3848757"/>
                </a:lnTo>
                <a:cubicBezTo>
                  <a:pt x="594084" y="3841232"/>
                  <a:pt x="589035" y="3829707"/>
                  <a:pt x="595417" y="3824945"/>
                </a:cubicBezTo>
                <a:cubicBezTo>
                  <a:pt x="611229" y="3831231"/>
                  <a:pt x="604942" y="3836851"/>
                  <a:pt x="604942" y="3867712"/>
                </a:cubicBezTo>
                <a:cubicBezTo>
                  <a:pt x="602751" y="3869807"/>
                  <a:pt x="599037" y="3868759"/>
                  <a:pt x="596179" y="3869045"/>
                </a:cubicBezTo>
                <a:cubicBezTo>
                  <a:pt x="580177" y="3860663"/>
                  <a:pt x="562270" y="3869045"/>
                  <a:pt x="545601" y="3861616"/>
                </a:cubicBezTo>
                <a:cubicBezTo>
                  <a:pt x="526551" y="3854662"/>
                  <a:pt x="503787" y="3859710"/>
                  <a:pt x="484260" y="3865235"/>
                </a:cubicBezTo>
                <a:cubicBezTo>
                  <a:pt x="447780" y="3869426"/>
                  <a:pt x="409584" y="3861711"/>
                  <a:pt x="375961" y="3874760"/>
                </a:cubicBezTo>
                <a:cubicBezTo>
                  <a:pt x="375961" y="3876379"/>
                  <a:pt x="375961" y="3877617"/>
                  <a:pt x="375961" y="3878760"/>
                </a:cubicBezTo>
                <a:cubicBezTo>
                  <a:pt x="393868" y="3884761"/>
                  <a:pt x="416823" y="3875808"/>
                  <a:pt x="434254" y="3882666"/>
                </a:cubicBezTo>
                <a:cubicBezTo>
                  <a:pt x="416128" y="3886914"/>
                  <a:pt x="397516" y="3888676"/>
                  <a:pt x="378914" y="3887905"/>
                </a:cubicBezTo>
                <a:cubicBezTo>
                  <a:pt x="375294" y="3891620"/>
                  <a:pt x="375294" y="3891620"/>
                  <a:pt x="377199" y="3905240"/>
                </a:cubicBezTo>
                <a:cubicBezTo>
                  <a:pt x="392963" y="3904526"/>
                  <a:pt x="408460" y="3909536"/>
                  <a:pt x="420824" y="3919337"/>
                </a:cubicBezTo>
                <a:lnTo>
                  <a:pt x="411965" y="3924766"/>
                </a:lnTo>
                <a:cubicBezTo>
                  <a:pt x="402440" y="3923528"/>
                  <a:pt x="396535" y="3930386"/>
                  <a:pt x="388820" y="3934291"/>
                </a:cubicBezTo>
                <a:lnTo>
                  <a:pt x="388820" y="3942102"/>
                </a:lnTo>
                <a:cubicBezTo>
                  <a:pt x="395202" y="3943150"/>
                  <a:pt x="404155" y="3944102"/>
                  <a:pt x="407870" y="3949436"/>
                </a:cubicBezTo>
                <a:cubicBezTo>
                  <a:pt x="399964" y="3952961"/>
                  <a:pt x="385296" y="3945531"/>
                  <a:pt x="388820" y="3963438"/>
                </a:cubicBezTo>
                <a:lnTo>
                  <a:pt x="383105" y="3967248"/>
                </a:lnTo>
                <a:cubicBezTo>
                  <a:pt x="381295" y="3977345"/>
                  <a:pt x="403012" y="3970296"/>
                  <a:pt x="408822" y="3978487"/>
                </a:cubicBezTo>
                <a:cubicBezTo>
                  <a:pt x="400345" y="3984012"/>
                  <a:pt x="380247" y="3974392"/>
                  <a:pt x="375866" y="3984393"/>
                </a:cubicBezTo>
                <a:cubicBezTo>
                  <a:pt x="361578" y="3996109"/>
                  <a:pt x="383867" y="3989822"/>
                  <a:pt x="392154" y="3991346"/>
                </a:cubicBezTo>
                <a:cubicBezTo>
                  <a:pt x="397106" y="3995252"/>
                  <a:pt x="397106" y="3995252"/>
                  <a:pt x="392154" y="3998776"/>
                </a:cubicBezTo>
                <a:cubicBezTo>
                  <a:pt x="375771" y="4002585"/>
                  <a:pt x="358054" y="4002681"/>
                  <a:pt x="343290" y="4011634"/>
                </a:cubicBezTo>
                <a:cubicBezTo>
                  <a:pt x="354530" y="4020302"/>
                  <a:pt x="366531" y="4016397"/>
                  <a:pt x="380247" y="4017159"/>
                </a:cubicBezTo>
                <a:lnTo>
                  <a:pt x="384057" y="4010872"/>
                </a:lnTo>
                <a:cubicBezTo>
                  <a:pt x="391011" y="4010015"/>
                  <a:pt x="456733" y="4004871"/>
                  <a:pt x="437493" y="4017159"/>
                </a:cubicBezTo>
                <a:cubicBezTo>
                  <a:pt x="427625" y="4015730"/>
                  <a:pt x="417566" y="4017635"/>
                  <a:pt x="408918" y="4022588"/>
                </a:cubicBezTo>
                <a:cubicBezTo>
                  <a:pt x="418443" y="4027827"/>
                  <a:pt x="435397" y="4020302"/>
                  <a:pt x="441588" y="4030875"/>
                </a:cubicBezTo>
                <a:cubicBezTo>
                  <a:pt x="441588" y="4034685"/>
                  <a:pt x="452733" y="4037352"/>
                  <a:pt x="444636" y="4039257"/>
                </a:cubicBezTo>
                <a:cubicBezTo>
                  <a:pt x="431301" y="4042781"/>
                  <a:pt x="416918" y="4031065"/>
                  <a:pt x="406536" y="4039257"/>
                </a:cubicBezTo>
                <a:cubicBezTo>
                  <a:pt x="399745" y="4040495"/>
                  <a:pt x="392744" y="4039352"/>
                  <a:pt x="386629" y="4036209"/>
                </a:cubicBezTo>
                <a:cubicBezTo>
                  <a:pt x="349196" y="4055259"/>
                  <a:pt x="361769" y="4048972"/>
                  <a:pt x="389487" y="4059545"/>
                </a:cubicBezTo>
                <a:cubicBezTo>
                  <a:pt x="389487" y="4061260"/>
                  <a:pt x="389487" y="4062403"/>
                  <a:pt x="389487" y="4063546"/>
                </a:cubicBezTo>
                <a:cubicBezTo>
                  <a:pt x="386439" y="4066689"/>
                  <a:pt x="373770" y="4063070"/>
                  <a:pt x="377199" y="4070880"/>
                </a:cubicBezTo>
                <a:lnTo>
                  <a:pt x="386724" y="4076404"/>
                </a:lnTo>
                <a:cubicBezTo>
                  <a:pt x="398821" y="4077642"/>
                  <a:pt x="407775" y="4081929"/>
                  <a:pt x="421014" y="4080214"/>
                </a:cubicBezTo>
                <a:cubicBezTo>
                  <a:pt x="421872" y="4081834"/>
                  <a:pt x="422729" y="4083453"/>
                  <a:pt x="423300" y="4084786"/>
                </a:cubicBezTo>
                <a:cubicBezTo>
                  <a:pt x="420729" y="4088692"/>
                  <a:pt x="412537" y="4086120"/>
                  <a:pt x="409870" y="4089263"/>
                </a:cubicBezTo>
                <a:lnTo>
                  <a:pt x="409870" y="4096597"/>
                </a:lnTo>
                <a:lnTo>
                  <a:pt x="428920" y="4107456"/>
                </a:lnTo>
                <a:cubicBezTo>
                  <a:pt x="431492" y="4113171"/>
                  <a:pt x="421014" y="4113171"/>
                  <a:pt x="422824" y="4118124"/>
                </a:cubicBezTo>
                <a:cubicBezTo>
                  <a:pt x="428158" y="4125267"/>
                  <a:pt x="453018" y="4113552"/>
                  <a:pt x="449018" y="4129459"/>
                </a:cubicBezTo>
                <a:cubicBezTo>
                  <a:pt x="439493" y="4132887"/>
                  <a:pt x="372056" y="4133269"/>
                  <a:pt x="406536" y="4149937"/>
                </a:cubicBezTo>
                <a:cubicBezTo>
                  <a:pt x="432825" y="4147746"/>
                  <a:pt x="464543" y="4134792"/>
                  <a:pt x="487594" y="4152319"/>
                </a:cubicBezTo>
                <a:cubicBezTo>
                  <a:pt x="467687" y="4157462"/>
                  <a:pt x="429015" y="4149175"/>
                  <a:pt x="416061" y="4162701"/>
                </a:cubicBezTo>
                <a:cubicBezTo>
                  <a:pt x="423396" y="4170321"/>
                  <a:pt x="435111" y="4166416"/>
                  <a:pt x="442255" y="4170416"/>
                </a:cubicBezTo>
                <a:cubicBezTo>
                  <a:pt x="437740" y="4174035"/>
                  <a:pt x="432120" y="4175941"/>
                  <a:pt x="426348" y="4175845"/>
                </a:cubicBezTo>
                <a:lnTo>
                  <a:pt x="412537" y="4168511"/>
                </a:lnTo>
                <a:cubicBezTo>
                  <a:pt x="394535" y="4173369"/>
                  <a:pt x="377295" y="4181941"/>
                  <a:pt x="358340" y="4184323"/>
                </a:cubicBezTo>
                <a:cubicBezTo>
                  <a:pt x="353672" y="4209850"/>
                  <a:pt x="456162" y="4176036"/>
                  <a:pt x="462258" y="4195848"/>
                </a:cubicBezTo>
                <a:cubicBezTo>
                  <a:pt x="454190" y="4198706"/>
                  <a:pt x="445903" y="4200896"/>
                  <a:pt x="437493" y="4202515"/>
                </a:cubicBezTo>
                <a:cubicBezTo>
                  <a:pt x="441398" y="4208897"/>
                  <a:pt x="464258" y="4202515"/>
                  <a:pt x="472354" y="4212707"/>
                </a:cubicBezTo>
                <a:lnTo>
                  <a:pt x="479117" y="4212707"/>
                </a:lnTo>
                <a:cubicBezTo>
                  <a:pt x="486070" y="4208231"/>
                  <a:pt x="497119" y="4208421"/>
                  <a:pt x="504453" y="4202134"/>
                </a:cubicBezTo>
                <a:cubicBezTo>
                  <a:pt x="532457" y="4211183"/>
                  <a:pt x="567033" y="4202134"/>
                  <a:pt x="593512" y="4192609"/>
                </a:cubicBezTo>
                <a:lnTo>
                  <a:pt x="593512" y="4174226"/>
                </a:lnTo>
                <a:lnTo>
                  <a:pt x="587130" y="4170416"/>
                </a:lnTo>
                <a:lnTo>
                  <a:pt x="587130" y="4148413"/>
                </a:lnTo>
                <a:lnTo>
                  <a:pt x="593131" y="4144508"/>
                </a:lnTo>
                <a:lnTo>
                  <a:pt x="580748" y="4137555"/>
                </a:lnTo>
                <a:lnTo>
                  <a:pt x="586654" y="4133650"/>
                </a:lnTo>
                <a:cubicBezTo>
                  <a:pt x="586654" y="4132602"/>
                  <a:pt x="586654" y="4131459"/>
                  <a:pt x="586654" y="4130125"/>
                </a:cubicBezTo>
                <a:lnTo>
                  <a:pt x="593226" y="4126220"/>
                </a:lnTo>
                <a:lnTo>
                  <a:pt x="593226" y="4107932"/>
                </a:lnTo>
                <a:lnTo>
                  <a:pt x="586654" y="4103932"/>
                </a:lnTo>
                <a:cubicBezTo>
                  <a:pt x="585511" y="4100121"/>
                  <a:pt x="590750" y="4098407"/>
                  <a:pt x="593226" y="4096121"/>
                </a:cubicBezTo>
                <a:cubicBezTo>
                  <a:pt x="593607" y="4092501"/>
                  <a:pt x="593312" y="4088787"/>
                  <a:pt x="592369" y="4085262"/>
                </a:cubicBezTo>
                <a:cubicBezTo>
                  <a:pt x="573319" y="4077642"/>
                  <a:pt x="550935" y="4093835"/>
                  <a:pt x="534457" y="4082214"/>
                </a:cubicBezTo>
                <a:cubicBezTo>
                  <a:pt x="534457" y="4080977"/>
                  <a:pt x="534457" y="4079833"/>
                  <a:pt x="534457" y="4078690"/>
                </a:cubicBezTo>
                <a:cubicBezTo>
                  <a:pt x="540077" y="4074118"/>
                  <a:pt x="549221" y="4078690"/>
                  <a:pt x="557412" y="4073166"/>
                </a:cubicBezTo>
                <a:cubicBezTo>
                  <a:pt x="565889" y="4070023"/>
                  <a:pt x="584463" y="4078976"/>
                  <a:pt x="587606" y="4067070"/>
                </a:cubicBezTo>
                <a:lnTo>
                  <a:pt x="597131" y="4061831"/>
                </a:lnTo>
                <a:cubicBezTo>
                  <a:pt x="601989" y="4065165"/>
                  <a:pt x="600370" y="4068404"/>
                  <a:pt x="606656" y="4071356"/>
                </a:cubicBezTo>
                <a:lnTo>
                  <a:pt x="606656" y="4085739"/>
                </a:lnTo>
                <a:lnTo>
                  <a:pt x="600465" y="4089549"/>
                </a:lnTo>
                <a:lnTo>
                  <a:pt x="600465" y="4093073"/>
                </a:lnTo>
                <a:lnTo>
                  <a:pt x="606847" y="4096979"/>
                </a:lnTo>
                <a:lnTo>
                  <a:pt x="606847" y="4111075"/>
                </a:lnTo>
                <a:lnTo>
                  <a:pt x="600656" y="4114980"/>
                </a:lnTo>
                <a:lnTo>
                  <a:pt x="600656" y="4136888"/>
                </a:lnTo>
                <a:lnTo>
                  <a:pt x="606466" y="4140889"/>
                </a:lnTo>
                <a:lnTo>
                  <a:pt x="600846" y="4144032"/>
                </a:lnTo>
                <a:cubicBezTo>
                  <a:pt x="597894" y="4156224"/>
                  <a:pt x="609514" y="4152414"/>
                  <a:pt x="606466" y="4158510"/>
                </a:cubicBezTo>
                <a:lnTo>
                  <a:pt x="613324" y="4162701"/>
                </a:lnTo>
                <a:cubicBezTo>
                  <a:pt x="608943" y="4165273"/>
                  <a:pt x="604561" y="4167845"/>
                  <a:pt x="600751" y="4170226"/>
                </a:cubicBezTo>
                <a:lnTo>
                  <a:pt x="600751" y="4188609"/>
                </a:lnTo>
                <a:cubicBezTo>
                  <a:pt x="602942" y="4191847"/>
                  <a:pt x="612752" y="4188609"/>
                  <a:pt x="612562" y="4192800"/>
                </a:cubicBezTo>
                <a:lnTo>
                  <a:pt x="607895" y="4195371"/>
                </a:lnTo>
                <a:cubicBezTo>
                  <a:pt x="606904" y="4198991"/>
                  <a:pt x="606580" y="4202801"/>
                  <a:pt x="606942" y="4206611"/>
                </a:cubicBezTo>
                <a:lnTo>
                  <a:pt x="600370" y="4210897"/>
                </a:lnTo>
                <a:cubicBezTo>
                  <a:pt x="599798" y="4214708"/>
                  <a:pt x="602751" y="4222137"/>
                  <a:pt x="596846" y="4222899"/>
                </a:cubicBezTo>
                <a:lnTo>
                  <a:pt x="587321" y="4218136"/>
                </a:lnTo>
                <a:lnTo>
                  <a:pt x="587321" y="4213755"/>
                </a:lnTo>
                <a:lnTo>
                  <a:pt x="578748" y="4212231"/>
                </a:lnTo>
                <a:cubicBezTo>
                  <a:pt x="556364" y="4217089"/>
                  <a:pt x="527409" y="4224328"/>
                  <a:pt x="505120" y="4216327"/>
                </a:cubicBezTo>
                <a:cubicBezTo>
                  <a:pt x="488070" y="4218422"/>
                  <a:pt x="469782" y="4224423"/>
                  <a:pt x="453780" y="4216327"/>
                </a:cubicBezTo>
                <a:cubicBezTo>
                  <a:pt x="435778" y="4209564"/>
                  <a:pt x="422062" y="4229566"/>
                  <a:pt x="406727" y="4219661"/>
                </a:cubicBezTo>
                <a:cubicBezTo>
                  <a:pt x="393106" y="4230138"/>
                  <a:pt x="380628" y="4214041"/>
                  <a:pt x="368627" y="4222613"/>
                </a:cubicBezTo>
                <a:cubicBezTo>
                  <a:pt x="355578" y="4225566"/>
                  <a:pt x="347481" y="4220613"/>
                  <a:pt x="335385" y="4219565"/>
                </a:cubicBezTo>
                <a:cubicBezTo>
                  <a:pt x="316335" y="4212802"/>
                  <a:pt x="290807" y="4222422"/>
                  <a:pt x="272329" y="4229090"/>
                </a:cubicBezTo>
                <a:lnTo>
                  <a:pt x="285188" y="4236234"/>
                </a:lnTo>
                <a:cubicBezTo>
                  <a:pt x="286331" y="4239949"/>
                  <a:pt x="283759" y="4241758"/>
                  <a:pt x="280044" y="4242996"/>
                </a:cubicBezTo>
                <a:cubicBezTo>
                  <a:pt x="273853" y="4254046"/>
                  <a:pt x="287760" y="4253474"/>
                  <a:pt x="295570" y="4252521"/>
                </a:cubicBezTo>
                <a:cubicBezTo>
                  <a:pt x="298332" y="4250808"/>
                  <a:pt x="298332" y="4250808"/>
                  <a:pt x="291855" y="4246902"/>
                </a:cubicBezTo>
                <a:cubicBezTo>
                  <a:pt x="305076" y="4239663"/>
                  <a:pt x="320906" y="4238901"/>
                  <a:pt x="334718" y="4244998"/>
                </a:cubicBezTo>
                <a:cubicBezTo>
                  <a:pt x="343252" y="4240520"/>
                  <a:pt x="352215" y="4236996"/>
                  <a:pt x="361483" y="4234328"/>
                </a:cubicBezTo>
                <a:cubicBezTo>
                  <a:pt x="375771" y="4238139"/>
                  <a:pt x="390058" y="4232138"/>
                  <a:pt x="407679" y="4234328"/>
                </a:cubicBezTo>
                <a:lnTo>
                  <a:pt x="418252" y="4226804"/>
                </a:lnTo>
                <a:cubicBezTo>
                  <a:pt x="430349" y="4224709"/>
                  <a:pt x="436254" y="4230424"/>
                  <a:pt x="446827" y="4230233"/>
                </a:cubicBezTo>
                <a:cubicBezTo>
                  <a:pt x="459781" y="4222708"/>
                  <a:pt x="474450" y="4229376"/>
                  <a:pt x="485689" y="4233948"/>
                </a:cubicBezTo>
                <a:cubicBezTo>
                  <a:pt x="491747" y="4230710"/>
                  <a:pt x="498700" y="4229472"/>
                  <a:pt x="505501" y="4230519"/>
                </a:cubicBezTo>
                <a:cubicBezTo>
                  <a:pt x="511216" y="4234424"/>
                  <a:pt x="511216" y="4234614"/>
                  <a:pt x="503406" y="4239186"/>
                </a:cubicBezTo>
                <a:cubicBezTo>
                  <a:pt x="502415" y="4242806"/>
                  <a:pt x="502091" y="4246616"/>
                  <a:pt x="502453" y="4250331"/>
                </a:cubicBezTo>
                <a:lnTo>
                  <a:pt x="508644" y="4254332"/>
                </a:lnTo>
                <a:cubicBezTo>
                  <a:pt x="504263" y="4268333"/>
                  <a:pt x="471021" y="4252617"/>
                  <a:pt x="460448" y="4266904"/>
                </a:cubicBezTo>
                <a:cubicBezTo>
                  <a:pt x="455438" y="4266523"/>
                  <a:pt x="450475" y="4268047"/>
                  <a:pt x="446541" y="4271191"/>
                </a:cubicBezTo>
                <a:lnTo>
                  <a:pt x="437969" y="4265380"/>
                </a:lnTo>
                <a:cubicBezTo>
                  <a:pt x="442607" y="4262046"/>
                  <a:pt x="447513" y="4259094"/>
                  <a:pt x="452637" y="4256522"/>
                </a:cubicBezTo>
                <a:cubicBezTo>
                  <a:pt x="463781" y="4258618"/>
                  <a:pt x="469020" y="4252141"/>
                  <a:pt x="479022" y="4252617"/>
                </a:cubicBezTo>
                <a:lnTo>
                  <a:pt x="488547" y="4247759"/>
                </a:lnTo>
                <a:cubicBezTo>
                  <a:pt x="488547" y="4245854"/>
                  <a:pt x="488547" y="4245759"/>
                  <a:pt x="472354" y="4238234"/>
                </a:cubicBezTo>
                <a:cubicBezTo>
                  <a:pt x="460962" y="4247283"/>
                  <a:pt x="444798" y="4246997"/>
                  <a:pt x="433683" y="4237663"/>
                </a:cubicBezTo>
                <a:cubicBezTo>
                  <a:pt x="406251" y="4243569"/>
                  <a:pt x="375008" y="4236043"/>
                  <a:pt x="351291" y="4250331"/>
                </a:cubicBezTo>
                <a:cubicBezTo>
                  <a:pt x="366055" y="4252235"/>
                  <a:pt x="380619" y="4255379"/>
                  <a:pt x="394821" y="4259856"/>
                </a:cubicBezTo>
                <a:cubicBezTo>
                  <a:pt x="397583" y="4263952"/>
                  <a:pt x="406536" y="4262142"/>
                  <a:pt x="410822" y="4265095"/>
                </a:cubicBezTo>
                <a:lnTo>
                  <a:pt x="410822" y="4268619"/>
                </a:lnTo>
                <a:lnTo>
                  <a:pt x="423776" y="4276239"/>
                </a:lnTo>
                <a:lnTo>
                  <a:pt x="423776" y="4283764"/>
                </a:lnTo>
                <a:cubicBezTo>
                  <a:pt x="397869" y="4296813"/>
                  <a:pt x="361769" y="4285002"/>
                  <a:pt x="336908" y="4292241"/>
                </a:cubicBezTo>
                <a:cubicBezTo>
                  <a:pt x="321764" y="4293479"/>
                  <a:pt x="304714" y="4290335"/>
                  <a:pt x="293474" y="4302337"/>
                </a:cubicBezTo>
                <a:cubicBezTo>
                  <a:pt x="327574" y="4308053"/>
                  <a:pt x="358340" y="4322911"/>
                  <a:pt x="394154" y="4322245"/>
                </a:cubicBezTo>
                <a:cubicBezTo>
                  <a:pt x="404536" y="4316244"/>
                  <a:pt x="389201" y="4312720"/>
                  <a:pt x="384629" y="4309481"/>
                </a:cubicBezTo>
                <a:cubicBezTo>
                  <a:pt x="399964" y="4296622"/>
                  <a:pt x="423776" y="4310244"/>
                  <a:pt x="439969" y="4299956"/>
                </a:cubicBezTo>
                <a:cubicBezTo>
                  <a:pt x="449494" y="4305576"/>
                  <a:pt x="460067" y="4300719"/>
                  <a:pt x="456733" y="4315386"/>
                </a:cubicBezTo>
                <a:cubicBezTo>
                  <a:pt x="437112" y="4332341"/>
                  <a:pt x="485308" y="4307767"/>
                  <a:pt x="483022" y="4323768"/>
                </a:cubicBezTo>
                <a:cubicBezTo>
                  <a:pt x="476802" y="4329769"/>
                  <a:pt x="467230" y="4330627"/>
                  <a:pt x="460067" y="4325769"/>
                </a:cubicBezTo>
                <a:cubicBezTo>
                  <a:pt x="455590" y="4329674"/>
                  <a:pt x="448922" y="4328341"/>
                  <a:pt x="444351" y="4330723"/>
                </a:cubicBezTo>
                <a:cubicBezTo>
                  <a:pt x="459324" y="4339103"/>
                  <a:pt x="475631" y="4344819"/>
                  <a:pt x="492547" y="4347676"/>
                </a:cubicBezTo>
                <a:cubicBezTo>
                  <a:pt x="498262" y="4345390"/>
                  <a:pt x="495595" y="4338151"/>
                  <a:pt x="506072" y="4340248"/>
                </a:cubicBezTo>
                <a:cubicBezTo>
                  <a:pt x="511311" y="4337866"/>
                  <a:pt x="508168" y="4332818"/>
                  <a:pt x="515597" y="4331293"/>
                </a:cubicBezTo>
                <a:lnTo>
                  <a:pt x="515597" y="4320435"/>
                </a:lnTo>
                <a:cubicBezTo>
                  <a:pt x="523122" y="4316149"/>
                  <a:pt x="535219" y="4320435"/>
                  <a:pt x="541887" y="4312625"/>
                </a:cubicBezTo>
                <a:cubicBezTo>
                  <a:pt x="534552" y="4308815"/>
                  <a:pt x="525980" y="4313196"/>
                  <a:pt x="518931" y="4307195"/>
                </a:cubicBezTo>
                <a:cubicBezTo>
                  <a:pt x="511311" y="4305481"/>
                  <a:pt x="503787" y="4314625"/>
                  <a:pt x="496738" y="4309385"/>
                </a:cubicBezTo>
                <a:cubicBezTo>
                  <a:pt x="495405" y="4302052"/>
                  <a:pt x="493881" y="4299860"/>
                  <a:pt x="506263" y="4299385"/>
                </a:cubicBezTo>
                <a:cubicBezTo>
                  <a:pt x="521789" y="4286716"/>
                  <a:pt x="534838" y="4288717"/>
                  <a:pt x="553888" y="4292432"/>
                </a:cubicBezTo>
                <a:lnTo>
                  <a:pt x="563413" y="4299576"/>
                </a:lnTo>
                <a:cubicBezTo>
                  <a:pt x="576843" y="4299576"/>
                  <a:pt x="584939" y="4300814"/>
                  <a:pt x="594084" y="4294527"/>
                </a:cubicBezTo>
                <a:lnTo>
                  <a:pt x="594084" y="4290051"/>
                </a:lnTo>
                <a:cubicBezTo>
                  <a:pt x="589416" y="4290051"/>
                  <a:pt x="575034" y="4286431"/>
                  <a:pt x="587130" y="4285097"/>
                </a:cubicBezTo>
                <a:cubicBezTo>
                  <a:pt x="601132" y="4285097"/>
                  <a:pt x="591512" y="4266047"/>
                  <a:pt x="594179" y="4257665"/>
                </a:cubicBezTo>
                <a:cubicBezTo>
                  <a:pt x="587035" y="4250997"/>
                  <a:pt x="570843" y="4261666"/>
                  <a:pt x="567699" y="4250808"/>
                </a:cubicBezTo>
                <a:cubicBezTo>
                  <a:pt x="566842" y="4249188"/>
                  <a:pt x="564080" y="4247950"/>
                  <a:pt x="561984" y="4246521"/>
                </a:cubicBezTo>
                <a:cubicBezTo>
                  <a:pt x="568938" y="4240901"/>
                  <a:pt x="578081" y="4246521"/>
                  <a:pt x="585511" y="4247473"/>
                </a:cubicBezTo>
                <a:cubicBezTo>
                  <a:pt x="589988" y="4245854"/>
                  <a:pt x="586464" y="4242044"/>
                  <a:pt x="587892" y="4238997"/>
                </a:cubicBezTo>
                <a:lnTo>
                  <a:pt x="594274" y="4234996"/>
                </a:lnTo>
                <a:cubicBezTo>
                  <a:pt x="594274" y="4227185"/>
                  <a:pt x="600275" y="4230138"/>
                  <a:pt x="601894" y="4235853"/>
                </a:cubicBezTo>
                <a:cubicBezTo>
                  <a:pt x="610371" y="4239186"/>
                  <a:pt x="607609" y="4243187"/>
                  <a:pt x="601227" y="4246330"/>
                </a:cubicBezTo>
                <a:lnTo>
                  <a:pt x="607133" y="4250045"/>
                </a:lnTo>
                <a:lnTo>
                  <a:pt x="600942" y="4253855"/>
                </a:lnTo>
                <a:lnTo>
                  <a:pt x="600942" y="4279667"/>
                </a:lnTo>
                <a:cubicBezTo>
                  <a:pt x="615039" y="4287954"/>
                  <a:pt x="604180" y="4313005"/>
                  <a:pt x="607323" y="4327292"/>
                </a:cubicBezTo>
                <a:cubicBezTo>
                  <a:pt x="614753" y="4329578"/>
                  <a:pt x="614181" y="4334913"/>
                  <a:pt x="613896" y="4341104"/>
                </a:cubicBezTo>
                <a:cubicBezTo>
                  <a:pt x="600189" y="4349677"/>
                  <a:pt x="583720" y="4352629"/>
                  <a:pt x="567890" y="4349391"/>
                </a:cubicBezTo>
                <a:lnTo>
                  <a:pt x="567890" y="4345772"/>
                </a:lnTo>
                <a:cubicBezTo>
                  <a:pt x="565699" y="4344343"/>
                  <a:pt x="563413" y="4343104"/>
                  <a:pt x="561413" y="4341771"/>
                </a:cubicBezTo>
                <a:lnTo>
                  <a:pt x="561413" y="4338056"/>
                </a:lnTo>
                <a:cubicBezTo>
                  <a:pt x="553221" y="4335961"/>
                  <a:pt x="553221" y="4335961"/>
                  <a:pt x="530552" y="4337485"/>
                </a:cubicBezTo>
                <a:cubicBezTo>
                  <a:pt x="526932" y="4341390"/>
                  <a:pt x="530552" y="4345772"/>
                  <a:pt x="528552" y="4349200"/>
                </a:cubicBezTo>
                <a:lnTo>
                  <a:pt x="519026" y="4354915"/>
                </a:lnTo>
                <a:cubicBezTo>
                  <a:pt x="514216" y="4354440"/>
                  <a:pt x="509387" y="4355678"/>
                  <a:pt x="505406" y="4358439"/>
                </a:cubicBezTo>
                <a:cubicBezTo>
                  <a:pt x="494071" y="4358439"/>
                  <a:pt x="486356" y="4350629"/>
                  <a:pt x="476164" y="4356726"/>
                </a:cubicBezTo>
                <a:lnTo>
                  <a:pt x="476164" y="4360345"/>
                </a:lnTo>
                <a:lnTo>
                  <a:pt x="482831" y="4364345"/>
                </a:lnTo>
                <a:cubicBezTo>
                  <a:pt x="481974" y="4367298"/>
                  <a:pt x="484546" y="4370536"/>
                  <a:pt x="479974" y="4373299"/>
                </a:cubicBezTo>
                <a:cubicBezTo>
                  <a:pt x="456447" y="4356821"/>
                  <a:pt x="439302" y="4380157"/>
                  <a:pt x="414442" y="4377014"/>
                </a:cubicBezTo>
                <a:cubicBezTo>
                  <a:pt x="362150" y="4369298"/>
                  <a:pt x="305857" y="4380729"/>
                  <a:pt x="252517" y="4378728"/>
                </a:cubicBezTo>
                <a:lnTo>
                  <a:pt x="258708" y="4382633"/>
                </a:lnTo>
                <a:cubicBezTo>
                  <a:pt x="253374" y="4389015"/>
                  <a:pt x="230800" y="4386919"/>
                  <a:pt x="242421" y="4395396"/>
                </a:cubicBezTo>
                <a:cubicBezTo>
                  <a:pt x="258613" y="4397207"/>
                  <a:pt x="273186" y="4385871"/>
                  <a:pt x="288903" y="4388253"/>
                </a:cubicBezTo>
                <a:cubicBezTo>
                  <a:pt x="294237" y="4394063"/>
                  <a:pt x="305476" y="4389300"/>
                  <a:pt x="311191" y="4393683"/>
                </a:cubicBezTo>
                <a:cubicBezTo>
                  <a:pt x="302714" y="4401588"/>
                  <a:pt x="290807" y="4396349"/>
                  <a:pt x="281854" y="4403208"/>
                </a:cubicBezTo>
                <a:cubicBezTo>
                  <a:pt x="276234" y="4399111"/>
                  <a:pt x="264042" y="4397111"/>
                  <a:pt x="265376" y="4405398"/>
                </a:cubicBezTo>
                <a:lnTo>
                  <a:pt x="277187" y="4410636"/>
                </a:lnTo>
                <a:cubicBezTo>
                  <a:pt x="275472" y="4410636"/>
                  <a:pt x="276330" y="4410636"/>
                  <a:pt x="277187" y="4410636"/>
                </a:cubicBezTo>
                <a:lnTo>
                  <a:pt x="277187" y="4410636"/>
                </a:lnTo>
                <a:cubicBezTo>
                  <a:pt x="311096" y="4412828"/>
                  <a:pt x="340242" y="4406827"/>
                  <a:pt x="374151" y="4407112"/>
                </a:cubicBezTo>
                <a:cubicBezTo>
                  <a:pt x="379390" y="4409779"/>
                  <a:pt x="401488" y="4420257"/>
                  <a:pt x="383010" y="4421686"/>
                </a:cubicBezTo>
                <a:cubicBezTo>
                  <a:pt x="364979" y="4415589"/>
                  <a:pt x="345252" y="4416828"/>
                  <a:pt x="328146" y="4425210"/>
                </a:cubicBezTo>
                <a:cubicBezTo>
                  <a:pt x="315287" y="4426448"/>
                  <a:pt x="300142" y="4421876"/>
                  <a:pt x="288522" y="4428925"/>
                </a:cubicBezTo>
                <a:cubicBezTo>
                  <a:pt x="273472" y="4423591"/>
                  <a:pt x="254231" y="4417018"/>
                  <a:pt x="239182" y="4419400"/>
                </a:cubicBezTo>
                <a:lnTo>
                  <a:pt x="239182" y="4423115"/>
                </a:lnTo>
                <a:cubicBezTo>
                  <a:pt x="234705" y="4425496"/>
                  <a:pt x="230324" y="4427972"/>
                  <a:pt x="226038" y="4430449"/>
                </a:cubicBezTo>
                <a:cubicBezTo>
                  <a:pt x="235086" y="4434164"/>
                  <a:pt x="243659" y="4430449"/>
                  <a:pt x="251660" y="4437688"/>
                </a:cubicBezTo>
                <a:cubicBezTo>
                  <a:pt x="254803" y="4445498"/>
                  <a:pt x="236896" y="4443021"/>
                  <a:pt x="232610" y="4448832"/>
                </a:cubicBezTo>
                <a:lnTo>
                  <a:pt x="232610" y="4452546"/>
                </a:lnTo>
                <a:cubicBezTo>
                  <a:pt x="237658" y="4454642"/>
                  <a:pt x="251088" y="4457023"/>
                  <a:pt x="252231" y="4450356"/>
                </a:cubicBezTo>
                <a:cubicBezTo>
                  <a:pt x="267281" y="4435592"/>
                  <a:pt x="297665" y="4450356"/>
                  <a:pt x="314906" y="4443594"/>
                </a:cubicBezTo>
                <a:cubicBezTo>
                  <a:pt x="318906" y="4444927"/>
                  <a:pt x="317763" y="4446927"/>
                  <a:pt x="318049" y="4448641"/>
                </a:cubicBezTo>
                <a:lnTo>
                  <a:pt x="324526" y="4452642"/>
                </a:lnTo>
                <a:lnTo>
                  <a:pt x="324526" y="4456261"/>
                </a:lnTo>
                <a:cubicBezTo>
                  <a:pt x="309143" y="4463977"/>
                  <a:pt x="291208" y="4464643"/>
                  <a:pt x="275282" y="4458166"/>
                </a:cubicBezTo>
                <a:cubicBezTo>
                  <a:pt x="262614" y="4462071"/>
                  <a:pt x="241944" y="4467691"/>
                  <a:pt x="230514" y="4462358"/>
                </a:cubicBezTo>
                <a:cubicBezTo>
                  <a:pt x="217274" y="4474073"/>
                  <a:pt x="183842" y="4461785"/>
                  <a:pt x="186604" y="4477788"/>
                </a:cubicBezTo>
                <a:cubicBezTo>
                  <a:pt x="201844" y="4485027"/>
                  <a:pt x="186604" y="4489122"/>
                  <a:pt x="177079" y="4487313"/>
                </a:cubicBezTo>
                <a:cubicBezTo>
                  <a:pt x="174126" y="4489028"/>
                  <a:pt x="174126" y="4489028"/>
                  <a:pt x="180317" y="4492742"/>
                </a:cubicBezTo>
                <a:lnTo>
                  <a:pt x="180317" y="4496266"/>
                </a:lnTo>
                <a:cubicBezTo>
                  <a:pt x="194033" y="4504268"/>
                  <a:pt x="220227" y="4483693"/>
                  <a:pt x="227942" y="4504458"/>
                </a:cubicBezTo>
                <a:cubicBezTo>
                  <a:pt x="229847" y="4506268"/>
                  <a:pt x="230514" y="4505220"/>
                  <a:pt x="234610" y="4506649"/>
                </a:cubicBezTo>
                <a:cubicBezTo>
                  <a:pt x="233238" y="4507315"/>
                  <a:pt x="231933" y="4508078"/>
                  <a:pt x="230705" y="4509030"/>
                </a:cubicBezTo>
                <a:cubicBezTo>
                  <a:pt x="219751" y="4509030"/>
                  <a:pt x="207083" y="4512173"/>
                  <a:pt x="197653" y="4505982"/>
                </a:cubicBezTo>
                <a:cubicBezTo>
                  <a:pt x="189176" y="4513411"/>
                  <a:pt x="148599" y="4507029"/>
                  <a:pt x="154886" y="4522270"/>
                </a:cubicBezTo>
                <a:lnTo>
                  <a:pt x="164411" y="4527794"/>
                </a:lnTo>
                <a:cubicBezTo>
                  <a:pt x="173783" y="4526937"/>
                  <a:pt x="182937" y="4524461"/>
                  <a:pt x="191462" y="4520460"/>
                </a:cubicBezTo>
                <a:cubicBezTo>
                  <a:pt x="199939" y="4520460"/>
                  <a:pt x="199939" y="4520460"/>
                  <a:pt x="200987" y="4517031"/>
                </a:cubicBezTo>
                <a:cubicBezTo>
                  <a:pt x="202225" y="4508363"/>
                  <a:pt x="217941" y="4516269"/>
                  <a:pt x="223561" y="4520174"/>
                </a:cubicBezTo>
                <a:cubicBezTo>
                  <a:pt x="229276" y="4513030"/>
                  <a:pt x="254803" y="4522746"/>
                  <a:pt x="240039" y="4508267"/>
                </a:cubicBezTo>
                <a:cubicBezTo>
                  <a:pt x="245659" y="4510269"/>
                  <a:pt x="238325" y="4505886"/>
                  <a:pt x="236801" y="4506172"/>
                </a:cubicBezTo>
                <a:cubicBezTo>
                  <a:pt x="224704" y="4499124"/>
                  <a:pt x="280044" y="4503410"/>
                  <a:pt x="289379" y="4498458"/>
                </a:cubicBezTo>
                <a:cubicBezTo>
                  <a:pt x="295094" y="4505315"/>
                  <a:pt x="310429" y="4497315"/>
                  <a:pt x="312620" y="4506554"/>
                </a:cubicBezTo>
                <a:cubicBezTo>
                  <a:pt x="297761" y="4515411"/>
                  <a:pt x="280616" y="4529699"/>
                  <a:pt x="263471" y="4531509"/>
                </a:cubicBezTo>
                <a:cubicBezTo>
                  <a:pt x="255708" y="4526556"/>
                  <a:pt x="245802" y="4526556"/>
                  <a:pt x="238039" y="4531509"/>
                </a:cubicBezTo>
                <a:cubicBezTo>
                  <a:pt x="228038" y="4535415"/>
                  <a:pt x="204035" y="4525318"/>
                  <a:pt x="200796" y="4537510"/>
                </a:cubicBezTo>
                <a:cubicBezTo>
                  <a:pt x="229371" y="4549416"/>
                  <a:pt x="268329" y="4552464"/>
                  <a:pt x="296046" y="4535510"/>
                </a:cubicBezTo>
                <a:cubicBezTo>
                  <a:pt x="305571" y="4543606"/>
                  <a:pt x="319764" y="4538176"/>
                  <a:pt x="328336" y="4532175"/>
                </a:cubicBezTo>
                <a:cubicBezTo>
                  <a:pt x="348243" y="4522650"/>
                  <a:pt x="369484" y="4536747"/>
                  <a:pt x="388248" y="4528460"/>
                </a:cubicBezTo>
                <a:cubicBezTo>
                  <a:pt x="406727" y="4535795"/>
                  <a:pt x="428444" y="4535415"/>
                  <a:pt x="446922" y="4542939"/>
                </a:cubicBezTo>
                <a:cubicBezTo>
                  <a:pt x="452161" y="4535890"/>
                  <a:pt x="470259" y="4543986"/>
                  <a:pt x="469782" y="4534366"/>
                </a:cubicBezTo>
                <a:cubicBezTo>
                  <a:pt x="465210" y="4528842"/>
                  <a:pt x="455304" y="4534366"/>
                  <a:pt x="450065" y="4529889"/>
                </a:cubicBezTo>
                <a:lnTo>
                  <a:pt x="461210" y="4524747"/>
                </a:lnTo>
                <a:cubicBezTo>
                  <a:pt x="500167" y="4524747"/>
                  <a:pt x="546173" y="4516269"/>
                  <a:pt x="585035" y="4524747"/>
                </a:cubicBezTo>
                <a:lnTo>
                  <a:pt x="594560" y="4519508"/>
                </a:lnTo>
                <a:lnTo>
                  <a:pt x="594560" y="4512173"/>
                </a:lnTo>
                <a:lnTo>
                  <a:pt x="588178" y="4508267"/>
                </a:lnTo>
                <a:lnTo>
                  <a:pt x="588178" y="4471501"/>
                </a:lnTo>
                <a:cubicBezTo>
                  <a:pt x="606180" y="4463977"/>
                  <a:pt x="579320" y="4461976"/>
                  <a:pt x="591417" y="4454928"/>
                </a:cubicBezTo>
                <a:cubicBezTo>
                  <a:pt x="597989" y="4451022"/>
                  <a:pt x="593417" y="4448832"/>
                  <a:pt x="588464" y="4445975"/>
                </a:cubicBezTo>
                <a:cubicBezTo>
                  <a:pt x="588464" y="4444832"/>
                  <a:pt x="588464" y="4443594"/>
                  <a:pt x="587892" y="4441688"/>
                </a:cubicBezTo>
                <a:lnTo>
                  <a:pt x="573605" y="4435402"/>
                </a:lnTo>
                <a:cubicBezTo>
                  <a:pt x="571795" y="4434735"/>
                  <a:pt x="562080" y="4439211"/>
                  <a:pt x="555412" y="4434544"/>
                </a:cubicBezTo>
                <a:cubicBezTo>
                  <a:pt x="564937" y="4427305"/>
                  <a:pt x="573605" y="4429401"/>
                  <a:pt x="585797" y="4429211"/>
                </a:cubicBezTo>
                <a:cubicBezTo>
                  <a:pt x="608181" y="4417495"/>
                  <a:pt x="580463" y="4414828"/>
                  <a:pt x="570652" y="4421686"/>
                </a:cubicBezTo>
                <a:cubicBezTo>
                  <a:pt x="554840" y="4417971"/>
                  <a:pt x="548744" y="4422733"/>
                  <a:pt x="531028" y="4421686"/>
                </a:cubicBezTo>
                <a:lnTo>
                  <a:pt x="520931" y="4414542"/>
                </a:lnTo>
                <a:cubicBezTo>
                  <a:pt x="514455" y="4413780"/>
                  <a:pt x="507958" y="4415685"/>
                  <a:pt x="502929" y="4419876"/>
                </a:cubicBezTo>
                <a:lnTo>
                  <a:pt x="508930" y="4423685"/>
                </a:lnTo>
                <a:cubicBezTo>
                  <a:pt x="501786" y="4426639"/>
                  <a:pt x="501786" y="4426639"/>
                  <a:pt x="493118" y="4422067"/>
                </a:cubicBezTo>
                <a:cubicBezTo>
                  <a:pt x="468934" y="4424734"/>
                  <a:pt x="444531" y="4424734"/>
                  <a:pt x="420347" y="4422067"/>
                </a:cubicBezTo>
                <a:cubicBezTo>
                  <a:pt x="407489" y="4410922"/>
                  <a:pt x="435588" y="4418257"/>
                  <a:pt x="437016" y="4411590"/>
                </a:cubicBezTo>
                <a:cubicBezTo>
                  <a:pt x="438445" y="4404921"/>
                  <a:pt x="448446" y="4408065"/>
                  <a:pt x="453304" y="4407303"/>
                </a:cubicBezTo>
                <a:cubicBezTo>
                  <a:pt x="462829" y="4412351"/>
                  <a:pt x="463401" y="4412351"/>
                  <a:pt x="472354" y="4407303"/>
                </a:cubicBezTo>
                <a:cubicBezTo>
                  <a:pt x="489937" y="4409875"/>
                  <a:pt x="507825" y="4409875"/>
                  <a:pt x="525408" y="4407303"/>
                </a:cubicBezTo>
                <a:lnTo>
                  <a:pt x="534933" y="4401683"/>
                </a:lnTo>
                <a:lnTo>
                  <a:pt x="522170" y="4394349"/>
                </a:lnTo>
                <a:cubicBezTo>
                  <a:pt x="537981" y="4390158"/>
                  <a:pt x="555984" y="4392729"/>
                  <a:pt x="571319" y="4384824"/>
                </a:cubicBezTo>
                <a:lnTo>
                  <a:pt x="578177" y="4388253"/>
                </a:lnTo>
                <a:cubicBezTo>
                  <a:pt x="582749" y="4383967"/>
                  <a:pt x="589131" y="4385585"/>
                  <a:pt x="594084" y="4383015"/>
                </a:cubicBezTo>
                <a:lnTo>
                  <a:pt x="594084" y="4379300"/>
                </a:lnTo>
                <a:lnTo>
                  <a:pt x="587511" y="4375394"/>
                </a:lnTo>
                <a:lnTo>
                  <a:pt x="587511" y="4371775"/>
                </a:lnTo>
                <a:cubicBezTo>
                  <a:pt x="593998" y="4367108"/>
                  <a:pt x="602075" y="4365108"/>
                  <a:pt x="609990" y="4366346"/>
                </a:cubicBezTo>
                <a:cubicBezTo>
                  <a:pt x="619515" y="4382252"/>
                  <a:pt x="610943" y="4410922"/>
                  <a:pt x="613800" y="4430735"/>
                </a:cubicBezTo>
                <a:cubicBezTo>
                  <a:pt x="604847" y="4436164"/>
                  <a:pt x="604847" y="4436354"/>
                  <a:pt x="612943" y="4441308"/>
                </a:cubicBezTo>
                <a:cubicBezTo>
                  <a:pt x="615324" y="4463882"/>
                  <a:pt x="612943" y="4487885"/>
                  <a:pt x="613800" y="4511316"/>
                </a:cubicBezTo>
                <a:lnTo>
                  <a:pt x="607514" y="4515507"/>
                </a:lnTo>
                <a:lnTo>
                  <a:pt x="607514" y="4526461"/>
                </a:lnTo>
                <a:cubicBezTo>
                  <a:pt x="609228" y="4527413"/>
                  <a:pt x="611324" y="4528842"/>
                  <a:pt x="613514" y="4530175"/>
                </a:cubicBezTo>
                <a:close/>
                <a:moveTo>
                  <a:pt x="570176" y="4404921"/>
                </a:moveTo>
                <a:cubicBezTo>
                  <a:pt x="566366" y="4402826"/>
                  <a:pt x="559031" y="4403969"/>
                  <a:pt x="555602" y="4400540"/>
                </a:cubicBezTo>
                <a:lnTo>
                  <a:pt x="531885" y="4412922"/>
                </a:lnTo>
                <a:cubicBezTo>
                  <a:pt x="545020" y="4417590"/>
                  <a:pt x="559679" y="4414542"/>
                  <a:pt x="569795" y="4404921"/>
                </a:cubicBezTo>
                <a:close/>
                <a:moveTo>
                  <a:pt x="545792" y="4320435"/>
                </a:moveTo>
                <a:cubicBezTo>
                  <a:pt x="546268" y="4321959"/>
                  <a:pt x="546839" y="4321864"/>
                  <a:pt x="549888" y="4322340"/>
                </a:cubicBezTo>
                <a:lnTo>
                  <a:pt x="548744" y="4322340"/>
                </a:lnTo>
                <a:cubicBezTo>
                  <a:pt x="549697" y="4322340"/>
                  <a:pt x="551507" y="4322340"/>
                  <a:pt x="551602" y="4322340"/>
                </a:cubicBezTo>
                <a:lnTo>
                  <a:pt x="553031" y="4322340"/>
                </a:lnTo>
                <a:cubicBezTo>
                  <a:pt x="549888" y="4333675"/>
                  <a:pt x="579225" y="4317387"/>
                  <a:pt x="583892" y="4312815"/>
                </a:cubicBezTo>
                <a:cubicBezTo>
                  <a:pt x="577510" y="4304529"/>
                  <a:pt x="545792" y="4306529"/>
                  <a:pt x="564270" y="4317006"/>
                </a:cubicBezTo>
                <a:cubicBezTo>
                  <a:pt x="560460" y="4319387"/>
                  <a:pt x="556222" y="4321007"/>
                  <a:pt x="551793" y="4321768"/>
                </a:cubicBezTo>
                <a:cubicBezTo>
                  <a:pt x="551983" y="4319673"/>
                  <a:pt x="547221" y="4318054"/>
                  <a:pt x="545792" y="4320625"/>
                </a:cubicBezTo>
                <a:close/>
                <a:moveTo>
                  <a:pt x="551697" y="3801037"/>
                </a:moveTo>
                <a:cubicBezTo>
                  <a:pt x="563508" y="3804942"/>
                  <a:pt x="578367" y="3809895"/>
                  <a:pt x="591035" y="3804846"/>
                </a:cubicBezTo>
                <a:cubicBezTo>
                  <a:pt x="592083" y="3784368"/>
                  <a:pt x="591035" y="3789416"/>
                  <a:pt x="573700" y="3792464"/>
                </a:cubicBezTo>
                <a:cubicBezTo>
                  <a:pt x="568461" y="3797798"/>
                  <a:pt x="558365" y="3793607"/>
                  <a:pt x="551697" y="3797417"/>
                </a:cubicBezTo>
                <a:close/>
                <a:moveTo>
                  <a:pt x="342147" y="3897620"/>
                </a:moveTo>
                <a:cubicBezTo>
                  <a:pt x="345510" y="3899544"/>
                  <a:pt x="349643" y="3899544"/>
                  <a:pt x="353006" y="3897620"/>
                </a:cubicBezTo>
                <a:cubicBezTo>
                  <a:pt x="353958" y="3893715"/>
                  <a:pt x="341195" y="3894001"/>
                  <a:pt x="342623" y="3897620"/>
                </a:cubicBezTo>
                <a:close/>
                <a:moveTo>
                  <a:pt x="302142" y="3918670"/>
                </a:moveTo>
                <a:cubicBezTo>
                  <a:pt x="319668" y="3922385"/>
                  <a:pt x="344814" y="3924480"/>
                  <a:pt x="360626" y="3915337"/>
                </a:cubicBezTo>
                <a:cubicBezTo>
                  <a:pt x="355863" y="3912860"/>
                  <a:pt x="349291" y="3913812"/>
                  <a:pt x="344147" y="3910098"/>
                </a:cubicBezTo>
                <a:cubicBezTo>
                  <a:pt x="332622" y="3920575"/>
                  <a:pt x="316430" y="3915051"/>
                  <a:pt x="303095" y="3918670"/>
                </a:cubicBezTo>
                <a:close/>
                <a:moveTo>
                  <a:pt x="294903" y="3801132"/>
                </a:moveTo>
                <a:cubicBezTo>
                  <a:pt x="298894" y="3803742"/>
                  <a:pt x="304057" y="3803742"/>
                  <a:pt x="308048" y="3801132"/>
                </a:cubicBezTo>
                <a:lnTo>
                  <a:pt x="308048" y="3797512"/>
                </a:lnTo>
                <a:cubicBezTo>
                  <a:pt x="304057" y="3794903"/>
                  <a:pt x="298894" y="3794903"/>
                  <a:pt x="294903" y="3797512"/>
                </a:cubicBezTo>
                <a:close/>
                <a:moveTo>
                  <a:pt x="335670" y="4332532"/>
                </a:moveTo>
                <a:cubicBezTo>
                  <a:pt x="337099" y="4333770"/>
                  <a:pt x="341481" y="4334722"/>
                  <a:pt x="340909" y="4336817"/>
                </a:cubicBezTo>
                <a:cubicBezTo>
                  <a:pt x="340147" y="4341485"/>
                  <a:pt x="346624" y="4340818"/>
                  <a:pt x="349672" y="4341104"/>
                </a:cubicBezTo>
                <a:lnTo>
                  <a:pt x="367007" y="4349867"/>
                </a:lnTo>
                <a:lnTo>
                  <a:pt x="367007" y="4357678"/>
                </a:lnTo>
                <a:cubicBezTo>
                  <a:pt x="364626" y="4360821"/>
                  <a:pt x="357482" y="4357678"/>
                  <a:pt x="355768" y="4360440"/>
                </a:cubicBezTo>
                <a:cubicBezTo>
                  <a:pt x="354054" y="4363202"/>
                  <a:pt x="351863" y="4367298"/>
                  <a:pt x="357197" y="4369965"/>
                </a:cubicBezTo>
                <a:cubicBezTo>
                  <a:pt x="388344" y="4367678"/>
                  <a:pt x="418443" y="4362916"/>
                  <a:pt x="450351" y="4362536"/>
                </a:cubicBezTo>
                <a:lnTo>
                  <a:pt x="453304" y="4357487"/>
                </a:lnTo>
                <a:lnTo>
                  <a:pt x="432921" y="4346058"/>
                </a:lnTo>
                <a:cubicBezTo>
                  <a:pt x="432921" y="4344533"/>
                  <a:pt x="432921" y="4343390"/>
                  <a:pt x="432921" y="4342152"/>
                </a:cubicBezTo>
                <a:cubicBezTo>
                  <a:pt x="425491" y="4340628"/>
                  <a:pt x="428920" y="4335485"/>
                  <a:pt x="423396" y="4333198"/>
                </a:cubicBezTo>
                <a:cubicBezTo>
                  <a:pt x="395297" y="4338151"/>
                  <a:pt x="360245" y="4326150"/>
                  <a:pt x="336147" y="4332532"/>
                </a:cubicBezTo>
                <a:close/>
                <a:moveTo>
                  <a:pt x="248897" y="3761032"/>
                </a:moveTo>
                <a:cubicBezTo>
                  <a:pt x="253012" y="3763804"/>
                  <a:pt x="258404" y="3763804"/>
                  <a:pt x="262518" y="3761032"/>
                </a:cubicBezTo>
                <a:cubicBezTo>
                  <a:pt x="258422" y="3758650"/>
                  <a:pt x="248231" y="3751221"/>
                  <a:pt x="249374" y="3760555"/>
                </a:cubicBezTo>
                <a:close/>
                <a:moveTo>
                  <a:pt x="235848" y="4362059"/>
                </a:moveTo>
                <a:cubicBezTo>
                  <a:pt x="235848" y="4363488"/>
                  <a:pt x="235372" y="4364631"/>
                  <a:pt x="235181" y="4365774"/>
                </a:cubicBezTo>
                <a:lnTo>
                  <a:pt x="209655" y="4380061"/>
                </a:lnTo>
                <a:cubicBezTo>
                  <a:pt x="217970" y="4383776"/>
                  <a:pt x="227647" y="4382538"/>
                  <a:pt x="234800" y="4376919"/>
                </a:cubicBezTo>
                <a:cubicBezTo>
                  <a:pt x="236134" y="4374347"/>
                  <a:pt x="237087" y="4372727"/>
                  <a:pt x="237944" y="4371108"/>
                </a:cubicBezTo>
                <a:cubicBezTo>
                  <a:pt x="259089" y="4371108"/>
                  <a:pt x="278520" y="4377014"/>
                  <a:pt x="298332" y="4367584"/>
                </a:cubicBezTo>
                <a:cubicBezTo>
                  <a:pt x="307762" y="4372536"/>
                  <a:pt x="319135" y="4371775"/>
                  <a:pt x="327860" y="4365679"/>
                </a:cubicBezTo>
                <a:cubicBezTo>
                  <a:pt x="327860" y="4363965"/>
                  <a:pt x="327860" y="4362822"/>
                  <a:pt x="327860" y="4361583"/>
                </a:cubicBezTo>
                <a:cubicBezTo>
                  <a:pt x="309953" y="4349010"/>
                  <a:pt x="286807" y="4357583"/>
                  <a:pt x="269281" y="4343486"/>
                </a:cubicBezTo>
                <a:lnTo>
                  <a:pt x="275567" y="4339580"/>
                </a:lnTo>
                <a:lnTo>
                  <a:pt x="275567" y="4335961"/>
                </a:lnTo>
                <a:lnTo>
                  <a:pt x="266042" y="4330532"/>
                </a:lnTo>
                <a:cubicBezTo>
                  <a:pt x="250564" y="4338723"/>
                  <a:pt x="233829" y="4344343"/>
                  <a:pt x="216513" y="4347010"/>
                </a:cubicBezTo>
                <a:lnTo>
                  <a:pt x="216513" y="4350725"/>
                </a:lnTo>
                <a:cubicBezTo>
                  <a:pt x="219180" y="4353772"/>
                  <a:pt x="227276" y="4351200"/>
                  <a:pt x="229657" y="4354629"/>
                </a:cubicBezTo>
                <a:lnTo>
                  <a:pt x="229657" y="4358153"/>
                </a:lnTo>
                <a:close/>
                <a:moveTo>
                  <a:pt x="204225" y="4398730"/>
                </a:moveTo>
                <a:lnTo>
                  <a:pt x="212607" y="4404255"/>
                </a:lnTo>
                <a:cubicBezTo>
                  <a:pt x="216227" y="4404255"/>
                  <a:pt x="219751" y="4404826"/>
                  <a:pt x="222132" y="4402160"/>
                </a:cubicBezTo>
                <a:cubicBezTo>
                  <a:pt x="223123" y="4398921"/>
                  <a:pt x="222599" y="4395396"/>
                  <a:pt x="220704" y="4392635"/>
                </a:cubicBezTo>
                <a:lnTo>
                  <a:pt x="212798" y="4392635"/>
                </a:lnTo>
                <a:cubicBezTo>
                  <a:pt x="210512" y="4394635"/>
                  <a:pt x="205559" y="4395778"/>
                  <a:pt x="204702" y="4398254"/>
                </a:cubicBezTo>
                <a:close/>
                <a:moveTo>
                  <a:pt x="380342" y="3663020"/>
                </a:moveTo>
                <a:cubicBezTo>
                  <a:pt x="381105" y="3669401"/>
                  <a:pt x="391772" y="3667687"/>
                  <a:pt x="396725" y="3663020"/>
                </a:cubicBezTo>
                <a:cubicBezTo>
                  <a:pt x="406251" y="3667972"/>
                  <a:pt x="406917" y="3667972"/>
                  <a:pt x="415776" y="3663020"/>
                </a:cubicBezTo>
                <a:lnTo>
                  <a:pt x="422348" y="3666258"/>
                </a:lnTo>
                <a:cubicBezTo>
                  <a:pt x="423491" y="3665496"/>
                  <a:pt x="425872" y="3664734"/>
                  <a:pt x="425777" y="3663972"/>
                </a:cubicBezTo>
                <a:cubicBezTo>
                  <a:pt x="423586" y="3660162"/>
                  <a:pt x="437112" y="3657495"/>
                  <a:pt x="429015" y="3655590"/>
                </a:cubicBezTo>
                <a:cubicBezTo>
                  <a:pt x="415394" y="3655590"/>
                  <a:pt x="403393" y="3649875"/>
                  <a:pt x="389772" y="3651875"/>
                </a:cubicBezTo>
                <a:cubicBezTo>
                  <a:pt x="384248" y="3654066"/>
                  <a:pt x="387963" y="3659209"/>
                  <a:pt x="380247" y="3660733"/>
                </a:cubicBezTo>
                <a:cubicBezTo>
                  <a:pt x="380342" y="3661362"/>
                  <a:pt x="380533" y="3661971"/>
                  <a:pt x="380819" y="3662543"/>
                </a:cubicBezTo>
                <a:close/>
                <a:moveTo>
                  <a:pt x="598370" y="3616728"/>
                </a:moveTo>
                <a:lnTo>
                  <a:pt x="588083" y="3611870"/>
                </a:lnTo>
                <a:cubicBezTo>
                  <a:pt x="578558" y="3622728"/>
                  <a:pt x="544077" y="3602345"/>
                  <a:pt x="546268" y="3617299"/>
                </a:cubicBezTo>
                <a:cubicBezTo>
                  <a:pt x="556555" y="3626824"/>
                  <a:pt x="570938" y="3618347"/>
                  <a:pt x="581796" y="3626062"/>
                </a:cubicBezTo>
                <a:close/>
                <a:moveTo>
                  <a:pt x="539315" y="3591296"/>
                </a:moveTo>
                <a:cubicBezTo>
                  <a:pt x="556460" y="3597583"/>
                  <a:pt x="580939" y="3605107"/>
                  <a:pt x="597798" y="3594916"/>
                </a:cubicBezTo>
                <a:lnTo>
                  <a:pt x="592179" y="3591296"/>
                </a:lnTo>
                <a:cubicBezTo>
                  <a:pt x="591512" y="3589486"/>
                  <a:pt x="590845" y="3587867"/>
                  <a:pt x="590369" y="3586438"/>
                </a:cubicBezTo>
                <a:cubicBezTo>
                  <a:pt x="573062" y="3583476"/>
                  <a:pt x="555279" y="3585143"/>
                  <a:pt x="538839" y="3591296"/>
                </a:cubicBezTo>
                <a:close/>
                <a:moveTo>
                  <a:pt x="351006" y="3581771"/>
                </a:moveTo>
                <a:cubicBezTo>
                  <a:pt x="358911" y="3583209"/>
                  <a:pt x="367046" y="3582724"/>
                  <a:pt x="374723" y="3580343"/>
                </a:cubicBezTo>
                <a:lnTo>
                  <a:pt x="374723" y="3576723"/>
                </a:lnTo>
                <a:cubicBezTo>
                  <a:pt x="366236" y="3573608"/>
                  <a:pt x="356921" y="3573608"/>
                  <a:pt x="348434" y="3576723"/>
                </a:cubicBezTo>
                <a:cubicBezTo>
                  <a:pt x="348434" y="3577675"/>
                  <a:pt x="346529" y="3580057"/>
                  <a:pt x="350720" y="3581390"/>
                </a:cubicBezTo>
                <a:close/>
                <a:moveTo>
                  <a:pt x="236420" y="3653875"/>
                </a:moveTo>
                <a:cubicBezTo>
                  <a:pt x="237277" y="3658638"/>
                  <a:pt x="233753" y="3664543"/>
                  <a:pt x="239563" y="3666829"/>
                </a:cubicBezTo>
                <a:cubicBezTo>
                  <a:pt x="250612" y="3667877"/>
                  <a:pt x="264709" y="3664353"/>
                  <a:pt x="275948" y="3668830"/>
                </a:cubicBezTo>
                <a:lnTo>
                  <a:pt x="275948" y="3672354"/>
                </a:lnTo>
                <a:lnTo>
                  <a:pt x="285473" y="3677783"/>
                </a:lnTo>
                <a:cubicBezTo>
                  <a:pt x="300237" y="3670163"/>
                  <a:pt x="315668" y="3675783"/>
                  <a:pt x="335194" y="3674164"/>
                </a:cubicBezTo>
                <a:cubicBezTo>
                  <a:pt x="337480" y="3672354"/>
                  <a:pt x="341099" y="3669210"/>
                  <a:pt x="343862" y="3666925"/>
                </a:cubicBezTo>
                <a:cubicBezTo>
                  <a:pt x="349386" y="3666258"/>
                  <a:pt x="351196" y="3666925"/>
                  <a:pt x="354530" y="3665019"/>
                </a:cubicBezTo>
                <a:lnTo>
                  <a:pt x="354530" y="3660162"/>
                </a:lnTo>
                <a:cubicBezTo>
                  <a:pt x="348938" y="3660562"/>
                  <a:pt x="343376" y="3659095"/>
                  <a:pt x="338718" y="3655971"/>
                </a:cubicBezTo>
                <a:cubicBezTo>
                  <a:pt x="319097" y="3661591"/>
                  <a:pt x="297665" y="3652256"/>
                  <a:pt x="278901" y="3659305"/>
                </a:cubicBezTo>
                <a:cubicBezTo>
                  <a:pt x="273091" y="3657780"/>
                  <a:pt x="278901" y="3652256"/>
                  <a:pt x="271377" y="3652161"/>
                </a:cubicBezTo>
                <a:cubicBezTo>
                  <a:pt x="259851" y="3652828"/>
                  <a:pt x="246992" y="3650160"/>
                  <a:pt x="236420" y="3653875"/>
                </a:cubicBezTo>
                <a:close/>
                <a:moveTo>
                  <a:pt x="196986" y="3687117"/>
                </a:moveTo>
                <a:cubicBezTo>
                  <a:pt x="214369" y="3690261"/>
                  <a:pt x="232181" y="3690261"/>
                  <a:pt x="249564" y="3687117"/>
                </a:cubicBezTo>
                <a:cubicBezTo>
                  <a:pt x="248612" y="3676069"/>
                  <a:pt x="206702" y="3681879"/>
                  <a:pt x="196986" y="3683403"/>
                </a:cubicBezTo>
                <a:close/>
                <a:moveTo>
                  <a:pt x="189176" y="3686451"/>
                </a:moveTo>
                <a:cubicBezTo>
                  <a:pt x="174222" y="3680641"/>
                  <a:pt x="177174" y="3693690"/>
                  <a:pt x="189176" y="3687689"/>
                </a:cubicBezTo>
                <a:cubicBezTo>
                  <a:pt x="188795" y="3687022"/>
                  <a:pt x="189366" y="3686546"/>
                  <a:pt x="188795" y="3686261"/>
                </a:cubicBezTo>
                <a:close/>
                <a:moveTo>
                  <a:pt x="170888" y="3546910"/>
                </a:moveTo>
                <a:cubicBezTo>
                  <a:pt x="172983" y="3548243"/>
                  <a:pt x="176698" y="3549386"/>
                  <a:pt x="176984" y="3550815"/>
                </a:cubicBezTo>
                <a:cubicBezTo>
                  <a:pt x="175841" y="3559673"/>
                  <a:pt x="192795" y="3555387"/>
                  <a:pt x="196034" y="3550815"/>
                </a:cubicBezTo>
                <a:lnTo>
                  <a:pt x="181080" y="3541290"/>
                </a:lnTo>
                <a:close/>
                <a:moveTo>
                  <a:pt x="174126" y="3670735"/>
                </a:moveTo>
                <a:lnTo>
                  <a:pt x="186985" y="3670735"/>
                </a:lnTo>
                <a:cubicBezTo>
                  <a:pt x="191747" y="3667020"/>
                  <a:pt x="191747" y="3667020"/>
                  <a:pt x="186985" y="3663305"/>
                </a:cubicBezTo>
                <a:lnTo>
                  <a:pt x="174126" y="3663305"/>
                </a:lnTo>
                <a:cubicBezTo>
                  <a:pt x="169173" y="3666639"/>
                  <a:pt x="169173" y="3666639"/>
                  <a:pt x="174031" y="3670353"/>
                </a:cubicBezTo>
                <a:close/>
                <a:moveTo>
                  <a:pt x="552364" y="286216"/>
                </a:moveTo>
                <a:cubicBezTo>
                  <a:pt x="556793" y="288702"/>
                  <a:pt x="561984" y="289455"/>
                  <a:pt x="566937" y="288311"/>
                </a:cubicBezTo>
                <a:cubicBezTo>
                  <a:pt x="565194" y="289464"/>
                  <a:pt x="563337" y="290455"/>
                  <a:pt x="561413" y="291264"/>
                </a:cubicBezTo>
                <a:lnTo>
                  <a:pt x="570938" y="288788"/>
                </a:lnTo>
                <a:cubicBezTo>
                  <a:pt x="567604" y="303647"/>
                  <a:pt x="585035" y="297646"/>
                  <a:pt x="594084" y="298789"/>
                </a:cubicBezTo>
                <a:cubicBezTo>
                  <a:pt x="598656" y="294789"/>
                  <a:pt x="598656" y="294789"/>
                  <a:pt x="593512" y="291360"/>
                </a:cubicBezTo>
                <a:cubicBezTo>
                  <a:pt x="583987" y="292502"/>
                  <a:pt x="581892" y="284978"/>
                  <a:pt x="570938" y="288788"/>
                </a:cubicBezTo>
                <a:lnTo>
                  <a:pt x="570938" y="285835"/>
                </a:lnTo>
                <a:lnTo>
                  <a:pt x="561413" y="280787"/>
                </a:lnTo>
                <a:cubicBezTo>
                  <a:pt x="557993" y="281673"/>
                  <a:pt x="554840" y="283416"/>
                  <a:pt x="552269" y="285835"/>
                </a:cubicBezTo>
                <a:close/>
                <a:moveTo>
                  <a:pt x="347767" y="276691"/>
                </a:moveTo>
                <a:lnTo>
                  <a:pt x="350815" y="280787"/>
                </a:lnTo>
                <a:cubicBezTo>
                  <a:pt x="379247" y="277263"/>
                  <a:pt x="407908" y="276024"/>
                  <a:pt x="436540" y="277072"/>
                </a:cubicBezTo>
                <a:cubicBezTo>
                  <a:pt x="441493" y="273548"/>
                  <a:pt x="439683" y="270214"/>
                  <a:pt x="446065" y="267547"/>
                </a:cubicBezTo>
                <a:cubicBezTo>
                  <a:pt x="446065" y="266595"/>
                  <a:pt x="446065" y="265356"/>
                  <a:pt x="446065" y="264118"/>
                </a:cubicBezTo>
                <a:lnTo>
                  <a:pt x="459210" y="256403"/>
                </a:lnTo>
                <a:cubicBezTo>
                  <a:pt x="459210" y="250593"/>
                  <a:pt x="459210" y="250593"/>
                  <a:pt x="456352" y="247545"/>
                </a:cubicBezTo>
                <a:lnTo>
                  <a:pt x="435397" y="247545"/>
                </a:lnTo>
                <a:lnTo>
                  <a:pt x="424729" y="240020"/>
                </a:lnTo>
                <a:cubicBezTo>
                  <a:pt x="412347" y="242973"/>
                  <a:pt x="353482" y="231067"/>
                  <a:pt x="370913" y="250974"/>
                </a:cubicBezTo>
                <a:cubicBezTo>
                  <a:pt x="377675" y="250974"/>
                  <a:pt x="381295" y="251926"/>
                  <a:pt x="380438" y="256689"/>
                </a:cubicBezTo>
                <a:cubicBezTo>
                  <a:pt x="369046" y="262242"/>
                  <a:pt x="358102" y="268642"/>
                  <a:pt x="347672" y="275834"/>
                </a:cubicBezTo>
                <a:close/>
                <a:moveTo>
                  <a:pt x="242992" y="157438"/>
                </a:moveTo>
                <a:cubicBezTo>
                  <a:pt x="244735" y="159152"/>
                  <a:pt x="247535" y="159152"/>
                  <a:pt x="249279" y="157438"/>
                </a:cubicBezTo>
                <a:cubicBezTo>
                  <a:pt x="247859" y="155476"/>
                  <a:pt x="245126" y="155038"/>
                  <a:pt x="243164" y="156447"/>
                </a:cubicBezTo>
                <a:cubicBezTo>
                  <a:pt x="243106" y="156495"/>
                  <a:pt x="243049" y="156533"/>
                  <a:pt x="242992" y="156581"/>
                </a:cubicBezTo>
                <a:close/>
                <a:moveTo>
                  <a:pt x="574652" y="196110"/>
                </a:moveTo>
                <a:cubicBezTo>
                  <a:pt x="565127" y="197158"/>
                  <a:pt x="553983" y="193538"/>
                  <a:pt x="546077" y="198110"/>
                </a:cubicBezTo>
                <a:lnTo>
                  <a:pt x="561603" y="207159"/>
                </a:lnTo>
                <a:cubicBezTo>
                  <a:pt x="566842" y="206492"/>
                  <a:pt x="572462" y="208302"/>
                  <a:pt x="576939" y="205921"/>
                </a:cubicBezTo>
                <a:cubicBezTo>
                  <a:pt x="578367" y="198395"/>
                  <a:pt x="578367" y="198395"/>
                  <a:pt x="574652" y="195253"/>
                </a:cubicBezTo>
                <a:close/>
                <a:moveTo>
                  <a:pt x="74399" y="1339110"/>
                </a:moveTo>
                <a:lnTo>
                  <a:pt x="64874" y="1344253"/>
                </a:lnTo>
                <a:cubicBezTo>
                  <a:pt x="68970" y="1346739"/>
                  <a:pt x="74114" y="1346739"/>
                  <a:pt x="78210" y="1344253"/>
                </a:cubicBezTo>
                <a:cubicBezTo>
                  <a:pt x="78114" y="1341205"/>
                  <a:pt x="80591" y="1338538"/>
                  <a:pt x="74495" y="1338062"/>
                </a:cubicBezTo>
                <a:close/>
                <a:moveTo>
                  <a:pt x="83924" y="1233002"/>
                </a:moveTo>
                <a:cubicBezTo>
                  <a:pt x="79829" y="1230334"/>
                  <a:pt x="73828" y="1232430"/>
                  <a:pt x="68970" y="1231763"/>
                </a:cubicBezTo>
                <a:cubicBezTo>
                  <a:pt x="64208" y="1235287"/>
                  <a:pt x="64208" y="1235287"/>
                  <a:pt x="68494" y="1239097"/>
                </a:cubicBezTo>
                <a:cubicBezTo>
                  <a:pt x="72018" y="1233382"/>
                  <a:pt x="83448" y="1236526"/>
                  <a:pt x="84020" y="1231953"/>
                </a:cubicBezTo>
                <a:close/>
                <a:moveTo>
                  <a:pt x="117357" y="979636"/>
                </a:moveTo>
                <a:cubicBezTo>
                  <a:pt x="110595" y="975064"/>
                  <a:pt x="100689" y="979636"/>
                  <a:pt x="94497" y="974111"/>
                </a:cubicBezTo>
                <a:cubicBezTo>
                  <a:pt x="84972" y="981732"/>
                  <a:pt x="70113" y="974111"/>
                  <a:pt x="58969" y="979445"/>
                </a:cubicBezTo>
                <a:cubicBezTo>
                  <a:pt x="73733" y="993352"/>
                  <a:pt x="93069" y="975636"/>
                  <a:pt x="108118" y="984875"/>
                </a:cubicBezTo>
                <a:close/>
                <a:moveTo>
                  <a:pt x="146980" y="1021736"/>
                </a:moveTo>
                <a:cubicBezTo>
                  <a:pt x="160315" y="1023451"/>
                  <a:pt x="159458" y="1015355"/>
                  <a:pt x="154219" y="1010688"/>
                </a:cubicBezTo>
                <a:cubicBezTo>
                  <a:pt x="147171" y="1010688"/>
                  <a:pt x="118500" y="1018308"/>
                  <a:pt x="141360" y="1018022"/>
                </a:cubicBezTo>
                <a:close/>
                <a:moveTo>
                  <a:pt x="135931" y="1132227"/>
                </a:moveTo>
                <a:cubicBezTo>
                  <a:pt x="131835" y="1132227"/>
                  <a:pt x="127358" y="1132227"/>
                  <a:pt x="124596" y="1134132"/>
                </a:cubicBezTo>
                <a:cubicBezTo>
                  <a:pt x="130835" y="1136942"/>
                  <a:pt x="137979" y="1136942"/>
                  <a:pt x="144218" y="1134132"/>
                </a:cubicBezTo>
                <a:cubicBezTo>
                  <a:pt x="141922" y="1132208"/>
                  <a:pt x="139017" y="1131160"/>
                  <a:pt x="136026" y="1131179"/>
                </a:cubicBezTo>
                <a:close/>
                <a:moveTo>
                  <a:pt x="161553" y="575776"/>
                </a:moveTo>
                <a:cubicBezTo>
                  <a:pt x="179937" y="566251"/>
                  <a:pt x="156505" y="568918"/>
                  <a:pt x="147647" y="568442"/>
                </a:cubicBezTo>
                <a:cubicBezTo>
                  <a:pt x="142884" y="572062"/>
                  <a:pt x="142884" y="572062"/>
                  <a:pt x="147647" y="575776"/>
                </a:cubicBezTo>
                <a:close/>
                <a:moveTo>
                  <a:pt x="147361" y="129911"/>
                </a:moveTo>
                <a:lnTo>
                  <a:pt x="128311" y="129911"/>
                </a:lnTo>
                <a:cubicBezTo>
                  <a:pt x="123358" y="133530"/>
                  <a:pt x="123358" y="133530"/>
                  <a:pt x="128311" y="137245"/>
                </a:cubicBezTo>
                <a:lnTo>
                  <a:pt x="147361" y="137245"/>
                </a:lnTo>
                <a:cubicBezTo>
                  <a:pt x="152314" y="132578"/>
                  <a:pt x="152314" y="132578"/>
                  <a:pt x="147456" y="128863"/>
                </a:cubicBezTo>
                <a:close/>
                <a:moveTo>
                  <a:pt x="113452" y="863050"/>
                </a:moveTo>
                <a:cubicBezTo>
                  <a:pt x="105641" y="868480"/>
                  <a:pt x="91735" y="863050"/>
                  <a:pt x="85353" y="872575"/>
                </a:cubicBezTo>
                <a:cubicBezTo>
                  <a:pt x="86115" y="877433"/>
                  <a:pt x="86401" y="877433"/>
                  <a:pt x="94878" y="877338"/>
                </a:cubicBezTo>
                <a:cubicBezTo>
                  <a:pt x="100832" y="872766"/>
                  <a:pt x="109118" y="872766"/>
                  <a:pt x="115071" y="877338"/>
                </a:cubicBezTo>
                <a:cubicBezTo>
                  <a:pt x="121453" y="871623"/>
                  <a:pt x="130692" y="876099"/>
                  <a:pt x="137741" y="871908"/>
                </a:cubicBezTo>
                <a:lnTo>
                  <a:pt x="137741" y="864669"/>
                </a:lnTo>
                <a:cubicBezTo>
                  <a:pt x="131645" y="861907"/>
                  <a:pt x="131645" y="861907"/>
                  <a:pt x="113452" y="863050"/>
                </a:cubicBezTo>
                <a:close/>
                <a:moveTo>
                  <a:pt x="101641" y="844000"/>
                </a:moveTo>
                <a:cubicBezTo>
                  <a:pt x="106280" y="841524"/>
                  <a:pt x="106280" y="839047"/>
                  <a:pt x="101641" y="836570"/>
                </a:cubicBezTo>
                <a:cubicBezTo>
                  <a:pt x="96879" y="838923"/>
                  <a:pt x="96879" y="841400"/>
                  <a:pt x="101641" y="844000"/>
                </a:cubicBezTo>
                <a:close/>
                <a:moveTo>
                  <a:pt x="108023" y="692743"/>
                </a:moveTo>
                <a:lnTo>
                  <a:pt x="101831" y="696553"/>
                </a:lnTo>
                <a:cubicBezTo>
                  <a:pt x="92306" y="696553"/>
                  <a:pt x="69256" y="694648"/>
                  <a:pt x="88115" y="703983"/>
                </a:cubicBezTo>
                <a:lnTo>
                  <a:pt x="102403" y="703983"/>
                </a:lnTo>
                <a:cubicBezTo>
                  <a:pt x="106118" y="700363"/>
                  <a:pt x="116690" y="698363"/>
                  <a:pt x="108023" y="692553"/>
                </a:cubicBezTo>
                <a:close/>
                <a:moveTo>
                  <a:pt x="68970" y="958205"/>
                </a:moveTo>
                <a:cubicBezTo>
                  <a:pt x="57921" y="962396"/>
                  <a:pt x="126882" y="969444"/>
                  <a:pt x="130502" y="960395"/>
                </a:cubicBezTo>
                <a:cubicBezTo>
                  <a:pt x="127749" y="957681"/>
                  <a:pt x="124282" y="955795"/>
                  <a:pt x="120500" y="954967"/>
                </a:cubicBezTo>
                <a:lnTo>
                  <a:pt x="108213" y="961920"/>
                </a:lnTo>
                <a:lnTo>
                  <a:pt x="95164" y="954585"/>
                </a:lnTo>
                <a:cubicBezTo>
                  <a:pt x="87544" y="960015"/>
                  <a:pt x="77924" y="957538"/>
                  <a:pt x="68970" y="958300"/>
                </a:cubicBezTo>
                <a:close/>
                <a:moveTo>
                  <a:pt x="115071" y="1028404"/>
                </a:moveTo>
                <a:cubicBezTo>
                  <a:pt x="123263" y="1024118"/>
                  <a:pt x="127644" y="1020117"/>
                  <a:pt x="115071" y="1020880"/>
                </a:cubicBezTo>
                <a:cubicBezTo>
                  <a:pt x="110023" y="1023070"/>
                  <a:pt x="110023" y="1025547"/>
                  <a:pt x="115071" y="1028214"/>
                </a:cubicBezTo>
                <a:close/>
                <a:moveTo>
                  <a:pt x="120977" y="1042978"/>
                </a:moveTo>
                <a:cubicBezTo>
                  <a:pt x="126730" y="1043378"/>
                  <a:pt x="132416" y="1041577"/>
                  <a:pt x="136883" y="1037929"/>
                </a:cubicBezTo>
                <a:cubicBezTo>
                  <a:pt x="137550" y="1034500"/>
                  <a:pt x="137550" y="1034500"/>
                  <a:pt x="134216" y="1031928"/>
                </a:cubicBezTo>
                <a:lnTo>
                  <a:pt x="121548" y="1031928"/>
                </a:lnTo>
                <a:cubicBezTo>
                  <a:pt x="118500" y="1033929"/>
                  <a:pt x="113642" y="1035167"/>
                  <a:pt x="112690" y="1037644"/>
                </a:cubicBezTo>
                <a:close/>
                <a:moveTo>
                  <a:pt x="134216" y="3243253"/>
                </a:moveTo>
                <a:cubicBezTo>
                  <a:pt x="131645" y="3243253"/>
                  <a:pt x="127168" y="3242395"/>
                  <a:pt x="125644" y="3244491"/>
                </a:cubicBezTo>
                <a:cubicBezTo>
                  <a:pt x="122882" y="3247920"/>
                  <a:pt x="144218" y="3246968"/>
                  <a:pt x="134216" y="3242871"/>
                </a:cubicBezTo>
                <a:close/>
                <a:moveTo>
                  <a:pt x="165458" y="1149943"/>
                </a:moveTo>
                <a:cubicBezTo>
                  <a:pt x="167249" y="1149648"/>
                  <a:pt x="168992" y="1149067"/>
                  <a:pt x="170602" y="1148229"/>
                </a:cubicBezTo>
                <a:cubicBezTo>
                  <a:pt x="171364" y="1137656"/>
                  <a:pt x="150885" y="1144324"/>
                  <a:pt x="145742" y="1146228"/>
                </a:cubicBezTo>
                <a:cubicBezTo>
                  <a:pt x="138789" y="1147181"/>
                  <a:pt x="131073" y="1144800"/>
                  <a:pt x="124596" y="1148229"/>
                </a:cubicBezTo>
                <a:cubicBezTo>
                  <a:pt x="124596" y="1149848"/>
                  <a:pt x="123072" y="1152229"/>
                  <a:pt x="126882" y="1152991"/>
                </a:cubicBezTo>
                <a:cubicBezTo>
                  <a:pt x="139474" y="1149762"/>
                  <a:pt x="152495" y="1148610"/>
                  <a:pt x="165458" y="1149562"/>
                </a:cubicBezTo>
                <a:close/>
                <a:moveTo>
                  <a:pt x="177174" y="1299295"/>
                </a:moveTo>
                <a:cubicBezTo>
                  <a:pt x="173183" y="1296685"/>
                  <a:pt x="168021" y="1296685"/>
                  <a:pt x="164030" y="1299295"/>
                </a:cubicBezTo>
                <a:lnTo>
                  <a:pt x="164030" y="1302915"/>
                </a:lnTo>
                <a:cubicBezTo>
                  <a:pt x="168021" y="1305524"/>
                  <a:pt x="173183" y="1305524"/>
                  <a:pt x="177174" y="1302915"/>
                </a:cubicBezTo>
                <a:close/>
                <a:moveTo>
                  <a:pt x="193462" y="1279007"/>
                </a:moveTo>
                <a:cubicBezTo>
                  <a:pt x="187080" y="1277959"/>
                  <a:pt x="163077" y="1280817"/>
                  <a:pt x="173936" y="1290056"/>
                </a:cubicBezTo>
                <a:cubicBezTo>
                  <a:pt x="180317" y="1290723"/>
                  <a:pt x="204416" y="1287865"/>
                  <a:pt x="193462" y="1278626"/>
                </a:cubicBezTo>
                <a:close/>
                <a:moveTo>
                  <a:pt x="239277" y="3129048"/>
                </a:moveTo>
                <a:cubicBezTo>
                  <a:pt x="236705" y="3129048"/>
                  <a:pt x="232324" y="3128191"/>
                  <a:pt x="230800" y="3130191"/>
                </a:cubicBezTo>
                <a:cubicBezTo>
                  <a:pt x="227942" y="3133715"/>
                  <a:pt x="249374" y="3132762"/>
                  <a:pt x="239277" y="3128667"/>
                </a:cubicBezTo>
                <a:close/>
                <a:moveTo>
                  <a:pt x="261280" y="1148800"/>
                </a:moveTo>
                <a:cubicBezTo>
                  <a:pt x="266423" y="1143562"/>
                  <a:pt x="256898" y="1141943"/>
                  <a:pt x="252231" y="1142704"/>
                </a:cubicBezTo>
                <a:cubicBezTo>
                  <a:pt x="248421" y="1147371"/>
                  <a:pt x="241278" y="1145276"/>
                  <a:pt x="237467" y="1147562"/>
                </a:cubicBezTo>
                <a:cubicBezTo>
                  <a:pt x="232229" y="1156135"/>
                  <a:pt x="247659" y="1153277"/>
                  <a:pt x="254041" y="1153753"/>
                </a:cubicBezTo>
                <a:cubicBezTo>
                  <a:pt x="256546" y="1152239"/>
                  <a:pt x="258965" y="1150591"/>
                  <a:pt x="261280" y="1148800"/>
                </a:cubicBezTo>
                <a:close/>
                <a:moveTo>
                  <a:pt x="266519" y="1120987"/>
                </a:moveTo>
                <a:cubicBezTo>
                  <a:pt x="258537" y="1119863"/>
                  <a:pt x="250412" y="1120311"/>
                  <a:pt x="242611" y="1122320"/>
                </a:cubicBezTo>
                <a:lnTo>
                  <a:pt x="258899" y="1131084"/>
                </a:lnTo>
                <a:cubicBezTo>
                  <a:pt x="262623" y="1129950"/>
                  <a:pt x="266109" y="1128140"/>
                  <a:pt x="269186" y="1125750"/>
                </a:cubicBezTo>
                <a:cubicBezTo>
                  <a:pt x="268900" y="1123749"/>
                  <a:pt x="270138" y="1121749"/>
                  <a:pt x="266519" y="1120225"/>
                </a:cubicBezTo>
                <a:close/>
                <a:moveTo>
                  <a:pt x="279854" y="1272244"/>
                </a:moveTo>
                <a:cubicBezTo>
                  <a:pt x="274063" y="1271158"/>
                  <a:pt x="268119" y="1271158"/>
                  <a:pt x="262328" y="1272244"/>
                </a:cubicBezTo>
                <a:cubicBezTo>
                  <a:pt x="260994" y="1281769"/>
                  <a:pt x="276520" y="1279578"/>
                  <a:pt x="282330" y="1276816"/>
                </a:cubicBezTo>
                <a:cubicBezTo>
                  <a:pt x="281854" y="1275102"/>
                  <a:pt x="284045" y="1273101"/>
                  <a:pt x="279854" y="1271863"/>
                </a:cubicBezTo>
                <a:close/>
                <a:moveTo>
                  <a:pt x="314906" y="1074315"/>
                </a:moveTo>
                <a:cubicBezTo>
                  <a:pt x="318716" y="1056789"/>
                  <a:pt x="302333" y="1061456"/>
                  <a:pt x="288807" y="1062599"/>
                </a:cubicBezTo>
                <a:lnTo>
                  <a:pt x="288807" y="1074886"/>
                </a:lnTo>
                <a:cubicBezTo>
                  <a:pt x="296580" y="1080954"/>
                  <a:pt x="307590" y="1080554"/>
                  <a:pt x="314906" y="1073934"/>
                </a:cubicBezTo>
                <a:close/>
                <a:moveTo>
                  <a:pt x="299856" y="1002592"/>
                </a:moveTo>
                <a:cubicBezTo>
                  <a:pt x="315668" y="1005639"/>
                  <a:pt x="321669" y="995924"/>
                  <a:pt x="337194" y="1002020"/>
                </a:cubicBezTo>
                <a:cubicBezTo>
                  <a:pt x="342109" y="1003429"/>
                  <a:pt x="347405" y="1002287"/>
                  <a:pt x="351291" y="998972"/>
                </a:cubicBezTo>
                <a:cubicBezTo>
                  <a:pt x="355578" y="999639"/>
                  <a:pt x="375008" y="998972"/>
                  <a:pt x="364912" y="991828"/>
                </a:cubicBezTo>
                <a:cubicBezTo>
                  <a:pt x="341195" y="994019"/>
                  <a:pt x="354720" y="983160"/>
                  <a:pt x="337385" y="984208"/>
                </a:cubicBezTo>
                <a:lnTo>
                  <a:pt x="326145" y="991638"/>
                </a:lnTo>
                <a:cubicBezTo>
                  <a:pt x="313953" y="991638"/>
                  <a:pt x="305095" y="989733"/>
                  <a:pt x="295856" y="996876"/>
                </a:cubicBezTo>
                <a:cubicBezTo>
                  <a:pt x="295113" y="998962"/>
                  <a:pt x="296199" y="1001248"/>
                  <a:pt x="298285" y="1001982"/>
                </a:cubicBezTo>
                <a:cubicBezTo>
                  <a:pt x="298790" y="1002163"/>
                  <a:pt x="299323" y="1002239"/>
                  <a:pt x="299856" y="1002210"/>
                </a:cubicBezTo>
                <a:close/>
                <a:moveTo>
                  <a:pt x="337956" y="1149943"/>
                </a:moveTo>
                <a:cubicBezTo>
                  <a:pt x="338718" y="1149943"/>
                  <a:pt x="339480" y="1149181"/>
                  <a:pt x="340242" y="1148800"/>
                </a:cubicBezTo>
                <a:cubicBezTo>
                  <a:pt x="341738" y="1145733"/>
                  <a:pt x="341490" y="1142104"/>
                  <a:pt x="339575" y="1139275"/>
                </a:cubicBezTo>
                <a:lnTo>
                  <a:pt x="317954" y="1139275"/>
                </a:lnTo>
                <a:cubicBezTo>
                  <a:pt x="316144" y="1141561"/>
                  <a:pt x="310143" y="1142228"/>
                  <a:pt x="309477" y="1144609"/>
                </a:cubicBezTo>
                <a:lnTo>
                  <a:pt x="317858" y="1150324"/>
                </a:lnTo>
                <a:close/>
                <a:moveTo>
                  <a:pt x="337956" y="1249575"/>
                </a:moveTo>
                <a:cubicBezTo>
                  <a:pt x="332717" y="1250146"/>
                  <a:pt x="326145" y="1247670"/>
                  <a:pt x="322240" y="1251765"/>
                </a:cubicBezTo>
                <a:cubicBezTo>
                  <a:pt x="326593" y="1255357"/>
                  <a:pt x="332127" y="1257195"/>
                  <a:pt x="337766" y="1256909"/>
                </a:cubicBezTo>
                <a:cubicBezTo>
                  <a:pt x="342719" y="1253004"/>
                  <a:pt x="342719" y="1252908"/>
                  <a:pt x="338147" y="1249194"/>
                </a:cubicBezTo>
                <a:close/>
                <a:moveTo>
                  <a:pt x="380628" y="1056408"/>
                </a:moveTo>
                <a:cubicBezTo>
                  <a:pt x="377475" y="1053769"/>
                  <a:pt x="373704" y="1051969"/>
                  <a:pt x="369674" y="1051169"/>
                </a:cubicBezTo>
                <a:cubicBezTo>
                  <a:pt x="355578" y="1058122"/>
                  <a:pt x="339385" y="1052217"/>
                  <a:pt x="321097" y="1054693"/>
                </a:cubicBezTo>
                <a:cubicBezTo>
                  <a:pt x="322716" y="1068219"/>
                  <a:pt x="367293" y="1060789"/>
                  <a:pt x="380247" y="1059932"/>
                </a:cubicBezTo>
                <a:cubicBezTo>
                  <a:pt x="380628" y="1058408"/>
                  <a:pt x="380723" y="1057170"/>
                  <a:pt x="380819" y="1056027"/>
                </a:cubicBezTo>
                <a:close/>
                <a:moveTo>
                  <a:pt x="392154" y="980208"/>
                </a:moveTo>
                <a:cubicBezTo>
                  <a:pt x="394821" y="977350"/>
                  <a:pt x="394249" y="975255"/>
                  <a:pt x="389867" y="973255"/>
                </a:cubicBezTo>
                <a:cubicBezTo>
                  <a:pt x="381105" y="974683"/>
                  <a:pt x="371294" y="972207"/>
                  <a:pt x="362531" y="974302"/>
                </a:cubicBezTo>
                <a:cubicBezTo>
                  <a:pt x="359864" y="977064"/>
                  <a:pt x="360435" y="979160"/>
                  <a:pt x="364817" y="981160"/>
                </a:cubicBezTo>
                <a:cubicBezTo>
                  <a:pt x="373770" y="979065"/>
                  <a:pt x="383581" y="981541"/>
                  <a:pt x="392344" y="979445"/>
                </a:cubicBezTo>
                <a:close/>
                <a:moveTo>
                  <a:pt x="415966" y="542058"/>
                </a:moveTo>
                <a:cubicBezTo>
                  <a:pt x="440826" y="541391"/>
                  <a:pt x="461972" y="547392"/>
                  <a:pt x="485784" y="549773"/>
                </a:cubicBezTo>
                <a:cubicBezTo>
                  <a:pt x="490071" y="540248"/>
                  <a:pt x="510264" y="550630"/>
                  <a:pt x="518550" y="543963"/>
                </a:cubicBezTo>
                <a:lnTo>
                  <a:pt x="518550" y="540343"/>
                </a:lnTo>
                <a:cubicBezTo>
                  <a:pt x="536457" y="527199"/>
                  <a:pt x="483689" y="547868"/>
                  <a:pt x="475688" y="542248"/>
                </a:cubicBezTo>
                <a:cubicBezTo>
                  <a:pt x="463401" y="535390"/>
                  <a:pt x="451018" y="540534"/>
                  <a:pt x="438064" y="534819"/>
                </a:cubicBezTo>
                <a:cubicBezTo>
                  <a:pt x="430730" y="530342"/>
                  <a:pt x="404822" y="526342"/>
                  <a:pt x="416156" y="541295"/>
                </a:cubicBezTo>
                <a:close/>
                <a:moveTo>
                  <a:pt x="516169" y="1116606"/>
                </a:moveTo>
                <a:cubicBezTo>
                  <a:pt x="525694" y="1110605"/>
                  <a:pt x="551031" y="1102699"/>
                  <a:pt x="527885" y="1095270"/>
                </a:cubicBezTo>
                <a:cubicBezTo>
                  <a:pt x="506263" y="1097365"/>
                  <a:pt x="482260" y="1089364"/>
                  <a:pt x="463877" y="1101842"/>
                </a:cubicBezTo>
                <a:cubicBezTo>
                  <a:pt x="459219" y="1103270"/>
                  <a:pt x="454161" y="1102309"/>
                  <a:pt x="450351" y="1099270"/>
                </a:cubicBezTo>
                <a:cubicBezTo>
                  <a:pt x="446198" y="1100347"/>
                  <a:pt x="442417" y="1102518"/>
                  <a:pt x="439397" y="1105557"/>
                </a:cubicBezTo>
                <a:lnTo>
                  <a:pt x="442350" y="1109843"/>
                </a:lnTo>
                <a:cubicBezTo>
                  <a:pt x="463305" y="1109843"/>
                  <a:pt x="486070" y="1098889"/>
                  <a:pt x="505120" y="1111558"/>
                </a:cubicBezTo>
                <a:cubicBezTo>
                  <a:pt x="505120" y="1112795"/>
                  <a:pt x="505120" y="1113939"/>
                  <a:pt x="505120" y="1115177"/>
                </a:cubicBezTo>
                <a:cubicBezTo>
                  <a:pt x="508530" y="1117216"/>
                  <a:pt x="512731" y="1117473"/>
                  <a:pt x="516360" y="1115844"/>
                </a:cubicBezTo>
                <a:close/>
                <a:moveTo>
                  <a:pt x="498929" y="1122797"/>
                </a:moveTo>
                <a:lnTo>
                  <a:pt x="498929" y="1126417"/>
                </a:lnTo>
                <a:cubicBezTo>
                  <a:pt x="502920" y="1129026"/>
                  <a:pt x="508082" y="1129026"/>
                  <a:pt x="512073" y="1126417"/>
                </a:cubicBezTo>
                <a:lnTo>
                  <a:pt x="512073" y="1122797"/>
                </a:lnTo>
                <a:cubicBezTo>
                  <a:pt x="508273" y="1120025"/>
                  <a:pt x="503215" y="1119730"/>
                  <a:pt x="499119" y="1122035"/>
                </a:cubicBezTo>
                <a:close/>
                <a:moveTo>
                  <a:pt x="456257" y="1460077"/>
                </a:moveTo>
                <a:cubicBezTo>
                  <a:pt x="470716" y="1461172"/>
                  <a:pt x="485251" y="1459267"/>
                  <a:pt x="498929" y="1454458"/>
                </a:cubicBezTo>
                <a:cubicBezTo>
                  <a:pt x="491785" y="1450171"/>
                  <a:pt x="482831" y="1455315"/>
                  <a:pt x="475783" y="1448838"/>
                </a:cubicBezTo>
                <a:cubicBezTo>
                  <a:pt x="468020" y="1448685"/>
                  <a:pt x="460257" y="1449066"/>
                  <a:pt x="452542" y="1449981"/>
                </a:cubicBezTo>
                <a:cubicBezTo>
                  <a:pt x="454256" y="1452838"/>
                  <a:pt x="450923" y="1456077"/>
                  <a:pt x="456447" y="1459315"/>
                </a:cubicBezTo>
                <a:close/>
                <a:moveTo>
                  <a:pt x="437207" y="969730"/>
                </a:moveTo>
                <a:cubicBezTo>
                  <a:pt x="446732" y="969730"/>
                  <a:pt x="450065" y="964015"/>
                  <a:pt x="458067" y="969730"/>
                </a:cubicBezTo>
                <a:cubicBezTo>
                  <a:pt x="469373" y="968759"/>
                  <a:pt x="480565" y="966749"/>
                  <a:pt x="491499" y="963730"/>
                </a:cubicBezTo>
                <a:lnTo>
                  <a:pt x="482736" y="958396"/>
                </a:lnTo>
                <a:cubicBezTo>
                  <a:pt x="466448" y="961824"/>
                  <a:pt x="435968" y="951156"/>
                  <a:pt x="426634" y="963539"/>
                </a:cubicBezTo>
                <a:cubicBezTo>
                  <a:pt x="429930" y="965825"/>
                  <a:pt x="433521" y="967654"/>
                  <a:pt x="437302" y="968968"/>
                </a:cubicBezTo>
                <a:close/>
                <a:moveTo>
                  <a:pt x="420157" y="1126512"/>
                </a:moveTo>
                <a:cubicBezTo>
                  <a:pt x="424167" y="1129074"/>
                  <a:pt x="429291" y="1129074"/>
                  <a:pt x="433301" y="1126512"/>
                </a:cubicBezTo>
                <a:cubicBezTo>
                  <a:pt x="429501" y="1123654"/>
                  <a:pt x="424358" y="1123349"/>
                  <a:pt x="420252" y="1125750"/>
                </a:cubicBezTo>
                <a:close/>
                <a:moveTo>
                  <a:pt x="553507" y="1105652"/>
                </a:moveTo>
                <a:cubicBezTo>
                  <a:pt x="559413" y="1105652"/>
                  <a:pt x="565794" y="1107843"/>
                  <a:pt x="570843" y="1104319"/>
                </a:cubicBezTo>
                <a:lnTo>
                  <a:pt x="570843" y="1100699"/>
                </a:lnTo>
                <a:cubicBezTo>
                  <a:pt x="564604" y="1097746"/>
                  <a:pt x="557365" y="1097746"/>
                  <a:pt x="551126" y="1100699"/>
                </a:cubicBezTo>
                <a:cubicBezTo>
                  <a:pt x="552078" y="1101651"/>
                  <a:pt x="550745" y="1103652"/>
                  <a:pt x="553983" y="1104890"/>
                </a:cubicBezTo>
                <a:close/>
                <a:moveTo>
                  <a:pt x="554460" y="1073076"/>
                </a:moveTo>
                <a:cubicBezTo>
                  <a:pt x="504834" y="1072505"/>
                  <a:pt x="510644" y="1090603"/>
                  <a:pt x="556555" y="1082601"/>
                </a:cubicBezTo>
                <a:cubicBezTo>
                  <a:pt x="558079" y="1078792"/>
                  <a:pt x="560746" y="1075268"/>
                  <a:pt x="554936" y="1072600"/>
                </a:cubicBezTo>
                <a:close/>
                <a:moveTo>
                  <a:pt x="509692" y="876862"/>
                </a:moveTo>
                <a:cubicBezTo>
                  <a:pt x="513312" y="873814"/>
                  <a:pt x="519789" y="875243"/>
                  <a:pt x="523884" y="872099"/>
                </a:cubicBezTo>
                <a:lnTo>
                  <a:pt x="515217" y="866574"/>
                </a:lnTo>
                <a:lnTo>
                  <a:pt x="498548" y="876099"/>
                </a:lnTo>
                <a:cubicBezTo>
                  <a:pt x="502129" y="878233"/>
                  <a:pt x="506587" y="878233"/>
                  <a:pt x="510168" y="876099"/>
                </a:cubicBezTo>
                <a:close/>
                <a:moveTo>
                  <a:pt x="503120" y="910675"/>
                </a:moveTo>
                <a:cubicBezTo>
                  <a:pt x="495976" y="909723"/>
                  <a:pt x="501024" y="916009"/>
                  <a:pt x="505406" y="911914"/>
                </a:cubicBezTo>
                <a:cubicBezTo>
                  <a:pt x="504701" y="911409"/>
                  <a:pt x="503929" y="910990"/>
                  <a:pt x="503120" y="910675"/>
                </a:cubicBezTo>
                <a:close/>
                <a:moveTo>
                  <a:pt x="515217" y="1042692"/>
                </a:moveTo>
                <a:lnTo>
                  <a:pt x="522170" y="1042692"/>
                </a:lnTo>
                <a:cubicBezTo>
                  <a:pt x="538934" y="1034405"/>
                  <a:pt x="525027" y="1035167"/>
                  <a:pt x="514835" y="1035358"/>
                </a:cubicBezTo>
                <a:cubicBezTo>
                  <a:pt x="511216" y="1037929"/>
                  <a:pt x="510644" y="1040310"/>
                  <a:pt x="515502" y="1042787"/>
                </a:cubicBezTo>
                <a:close/>
                <a:moveTo>
                  <a:pt x="524742" y="1060123"/>
                </a:moveTo>
                <a:cubicBezTo>
                  <a:pt x="524170" y="1065457"/>
                  <a:pt x="530647" y="1064885"/>
                  <a:pt x="535410" y="1064790"/>
                </a:cubicBezTo>
                <a:cubicBezTo>
                  <a:pt x="538839" y="1061646"/>
                  <a:pt x="549316" y="1059075"/>
                  <a:pt x="549602" y="1054789"/>
                </a:cubicBezTo>
                <a:cubicBezTo>
                  <a:pt x="543696" y="1053550"/>
                  <a:pt x="523980" y="1049740"/>
                  <a:pt x="525313" y="1060218"/>
                </a:cubicBezTo>
                <a:close/>
                <a:moveTo>
                  <a:pt x="551316" y="893530"/>
                </a:moveTo>
                <a:cubicBezTo>
                  <a:pt x="542696" y="890625"/>
                  <a:pt x="533362" y="890625"/>
                  <a:pt x="524742" y="893530"/>
                </a:cubicBezTo>
                <a:cubicBezTo>
                  <a:pt x="525027" y="904198"/>
                  <a:pt x="546268" y="897435"/>
                  <a:pt x="551888" y="893626"/>
                </a:cubicBezTo>
                <a:close/>
                <a:moveTo>
                  <a:pt x="544363" y="823331"/>
                </a:moveTo>
                <a:cubicBezTo>
                  <a:pt x="537391" y="818426"/>
                  <a:pt x="528742" y="816530"/>
                  <a:pt x="520360" y="818093"/>
                </a:cubicBezTo>
                <a:lnTo>
                  <a:pt x="509978" y="825236"/>
                </a:lnTo>
                <a:cubicBezTo>
                  <a:pt x="502834" y="823045"/>
                  <a:pt x="415299" y="817997"/>
                  <a:pt x="430539" y="828855"/>
                </a:cubicBezTo>
                <a:cubicBezTo>
                  <a:pt x="443493" y="827712"/>
                  <a:pt x="451399" y="835904"/>
                  <a:pt x="463591" y="829617"/>
                </a:cubicBezTo>
                <a:cubicBezTo>
                  <a:pt x="467877" y="838476"/>
                  <a:pt x="523122" y="835809"/>
                  <a:pt x="495785" y="839905"/>
                </a:cubicBezTo>
                <a:cubicBezTo>
                  <a:pt x="490451" y="843524"/>
                  <a:pt x="490451" y="843524"/>
                  <a:pt x="495785" y="847429"/>
                </a:cubicBezTo>
                <a:cubicBezTo>
                  <a:pt x="500558" y="846896"/>
                  <a:pt x="505358" y="848191"/>
                  <a:pt x="509216" y="851049"/>
                </a:cubicBezTo>
                <a:cubicBezTo>
                  <a:pt x="514359" y="850477"/>
                  <a:pt x="520169" y="852382"/>
                  <a:pt x="524932" y="849430"/>
                </a:cubicBezTo>
                <a:lnTo>
                  <a:pt x="524932" y="834951"/>
                </a:lnTo>
                <a:close/>
                <a:moveTo>
                  <a:pt x="518169" y="1195663"/>
                </a:moveTo>
                <a:cubicBezTo>
                  <a:pt x="522208" y="1198244"/>
                  <a:pt x="527370" y="1198244"/>
                  <a:pt x="531409" y="1195663"/>
                </a:cubicBezTo>
                <a:cubicBezTo>
                  <a:pt x="527513" y="1193282"/>
                  <a:pt x="522598" y="1193320"/>
                  <a:pt x="518741" y="1195758"/>
                </a:cubicBezTo>
                <a:close/>
                <a:moveTo>
                  <a:pt x="511692" y="1726396"/>
                </a:moveTo>
                <a:lnTo>
                  <a:pt x="511692" y="1729825"/>
                </a:lnTo>
                <a:cubicBezTo>
                  <a:pt x="515883" y="1732207"/>
                  <a:pt x="523980" y="1732016"/>
                  <a:pt x="527980" y="1734683"/>
                </a:cubicBezTo>
                <a:lnTo>
                  <a:pt x="538172" y="1730016"/>
                </a:lnTo>
                <a:lnTo>
                  <a:pt x="528647" y="1724682"/>
                </a:lnTo>
                <a:cubicBezTo>
                  <a:pt x="523503" y="1725063"/>
                  <a:pt x="516931" y="1722777"/>
                  <a:pt x="512645" y="1726492"/>
                </a:cubicBezTo>
                <a:close/>
                <a:moveTo>
                  <a:pt x="505787" y="1755543"/>
                </a:moveTo>
                <a:cubicBezTo>
                  <a:pt x="513702" y="1764296"/>
                  <a:pt x="526494" y="1766678"/>
                  <a:pt x="537029" y="1761353"/>
                </a:cubicBezTo>
                <a:cubicBezTo>
                  <a:pt x="542268" y="1761353"/>
                  <a:pt x="545982" y="1759829"/>
                  <a:pt x="543887" y="1755448"/>
                </a:cubicBezTo>
                <a:cubicBezTo>
                  <a:pt x="532466" y="1747999"/>
                  <a:pt x="517703" y="1748075"/>
                  <a:pt x="506358" y="1755638"/>
                </a:cubicBezTo>
                <a:close/>
                <a:moveTo>
                  <a:pt x="549792" y="1622955"/>
                </a:moveTo>
                <a:lnTo>
                  <a:pt x="541506" y="1617620"/>
                </a:lnTo>
                <a:cubicBezTo>
                  <a:pt x="519026" y="1613811"/>
                  <a:pt x="522456" y="1628955"/>
                  <a:pt x="540934" y="1628670"/>
                </a:cubicBezTo>
                <a:cubicBezTo>
                  <a:pt x="544554" y="1626669"/>
                  <a:pt x="549506" y="1625526"/>
                  <a:pt x="550745" y="1623050"/>
                </a:cubicBezTo>
                <a:close/>
                <a:moveTo>
                  <a:pt x="545315" y="2647178"/>
                </a:moveTo>
                <a:cubicBezTo>
                  <a:pt x="553355" y="2651350"/>
                  <a:pt x="563118" y="2650217"/>
                  <a:pt x="569985" y="2644321"/>
                </a:cubicBezTo>
                <a:cubicBezTo>
                  <a:pt x="562080" y="2640434"/>
                  <a:pt x="552621" y="2641596"/>
                  <a:pt x="545887" y="2647273"/>
                </a:cubicBezTo>
                <a:close/>
                <a:moveTo>
                  <a:pt x="587226" y="2564787"/>
                </a:moveTo>
                <a:lnTo>
                  <a:pt x="596751" y="2558976"/>
                </a:lnTo>
                <a:cubicBezTo>
                  <a:pt x="587702" y="2555833"/>
                  <a:pt x="591131" y="2547452"/>
                  <a:pt x="580082" y="2550023"/>
                </a:cubicBezTo>
                <a:lnTo>
                  <a:pt x="563889" y="2559548"/>
                </a:lnTo>
                <a:cubicBezTo>
                  <a:pt x="563889" y="2560691"/>
                  <a:pt x="564651" y="2562405"/>
                  <a:pt x="565032" y="2563834"/>
                </a:cubicBezTo>
                <a:cubicBezTo>
                  <a:pt x="572576" y="2564882"/>
                  <a:pt x="580196" y="2565234"/>
                  <a:pt x="587797" y="2564882"/>
                </a:cubicBezTo>
                <a:close/>
                <a:moveTo>
                  <a:pt x="577034" y="716936"/>
                </a:moveTo>
                <a:cubicBezTo>
                  <a:pt x="572652" y="711793"/>
                  <a:pt x="563032" y="712079"/>
                  <a:pt x="557984" y="708936"/>
                </a:cubicBezTo>
                <a:lnTo>
                  <a:pt x="557984" y="697792"/>
                </a:lnTo>
                <a:lnTo>
                  <a:pt x="549221" y="696172"/>
                </a:lnTo>
                <a:cubicBezTo>
                  <a:pt x="543696" y="699315"/>
                  <a:pt x="537886" y="701792"/>
                  <a:pt x="532933" y="705221"/>
                </a:cubicBezTo>
                <a:cubicBezTo>
                  <a:pt x="530742" y="707031"/>
                  <a:pt x="532933" y="709983"/>
                  <a:pt x="527504" y="711317"/>
                </a:cubicBezTo>
                <a:lnTo>
                  <a:pt x="508454" y="711317"/>
                </a:lnTo>
                <a:cubicBezTo>
                  <a:pt x="499786" y="718461"/>
                  <a:pt x="482736" y="716651"/>
                  <a:pt x="473211" y="720842"/>
                </a:cubicBezTo>
                <a:cubicBezTo>
                  <a:pt x="474068" y="735320"/>
                  <a:pt x="540839" y="713222"/>
                  <a:pt x="562080" y="730367"/>
                </a:cubicBezTo>
                <a:lnTo>
                  <a:pt x="571128" y="724842"/>
                </a:lnTo>
                <a:cubicBezTo>
                  <a:pt x="571890" y="720175"/>
                  <a:pt x="572271" y="720175"/>
                  <a:pt x="577605" y="716842"/>
                </a:cubicBezTo>
                <a:close/>
                <a:moveTo>
                  <a:pt x="550745" y="739035"/>
                </a:moveTo>
                <a:lnTo>
                  <a:pt x="534933" y="729510"/>
                </a:lnTo>
                <a:cubicBezTo>
                  <a:pt x="521027" y="729510"/>
                  <a:pt x="515121" y="740368"/>
                  <a:pt x="498548" y="737130"/>
                </a:cubicBezTo>
                <a:cubicBezTo>
                  <a:pt x="498548" y="741702"/>
                  <a:pt x="498548" y="741702"/>
                  <a:pt x="500834" y="743702"/>
                </a:cubicBezTo>
                <a:cubicBezTo>
                  <a:pt x="517122" y="743702"/>
                  <a:pt x="535600" y="746750"/>
                  <a:pt x="551031" y="742083"/>
                </a:cubicBezTo>
                <a:cubicBezTo>
                  <a:pt x="551507" y="740940"/>
                  <a:pt x="551412" y="739797"/>
                  <a:pt x="551316" y="739225"/>
                </a:cubicBezTo>
                <a:close/>
                <a:moveTo>
                  <a:pt x="463591" y="696458"/>
                </a:moveTo>
                <a:cubicBezTo>
                  <a:pt x="470639" y="695791"/>
                  <a:pt x="478640" y="698268"/>
                  <a:pt x="485022" y="694839"/>
                </a:cubicBezTo>
                <a:lnTo>
                  <a:pt x="485022" y="691219"/>
                </a:lnTo>
                <a:cubicBezTo>
                  <a:pt x="468925" y="675884"/>
                  <a:pt x="448065" y="703316"/>
                  <a:pt x="429206" y="689219"/>
                </a:cubicBezTo>
                <a:cubicBezTo>
                  <a:pt x="421586" y="694839"/>
                  <a:pt x="411965" y="692362"/>
                  <a:pt x="403012" y="692839"/>
                </a:cubicBezTo>
                <a:cubicBezTo>
                  <a:pt x="398154" y="696553"/>
                  <a:pt x="398154" y="696553"/>
                  <a:pt x="403012" y="700173"/>
                </a:cubicBezTo>
                <a:cubicBezTo>
                  <a:pt x="424919" y="701125"/>
                  <a:pt x="445113" y="709983"/>
                  <a:pt x="464163" y="696363"/>
                </a:cubicBezTo>
                <a:close/>
                <a:moveTo>
                  <a:pt x="448922" y="718556"/>
                </a:moveTo>
                <a:cubicBezTo>
                  <a:pt x="445589" y="718556"/>
                  <a:pt x="427777" y="717413"/>
                  <a:pt x="436445" y="722270"/>
                </a:cubicBezTo>
                <a:cubicBezTo>
                  <a:pt x="440350" y="722176"/>
                  <a:pt x="458162" y="723319"/>
                  <a:pt x="449494" y="718461"/>
                </a:cubicBezTo>
                <a:close/>
                <a:moveTo>
                  <a:pt x="422824" y="659596"/>
                </a:moveTo>
                <a:cubicBezTo>
                  <a:pt x="453494" y="668550"/>
                  <a:pt x="488451" y="655024"/>
                  <a:pt x="516455" y="674265"/>
                </a:cubicBezTo>
                <a:cubicBezTo>
                  <a:pt x="527789" y="670931"/>
                  <a:pt x="541982" y="672550"/>
                  <a:pt x="550554" y="664740"/>
                </a:cubicBezTo>
                <a:lnTo>
                  <a:pt x="550554" y="655786"/>
                </a:lnTo>
                <a:cubicBezTo>
                  <a:pt x="508644" y="654358"/>
                  <a:pt x="474354" y="657977"/>
                  <a:pt x="436921" y="648833"/>
                </a:cubicBezTo>
                <a:cubicBezTo>
                  <a:pt x="432254" y="652833"/>
                  <a:pt x="411965" y="651405"/>
                  <a:pt x="423396" y="659501"/>
                </a:cubicBezTo>
                <a:close/>
                <a:moveTo>
                  <a:pt x="428444" y="570537"/>
                </a:moveTo>
                <a:cubicBezTo>
                  <a:pt x="430349" y="571299"/>
                  <a:pt x="434921" y="569394"/>
                  <a:pt x="430635" y="568156"/>
                </a:cubicBezTo>
                <a:cubicBezTo>
                  <a:pt x="429301" y="567775"/>
                  <a:pt x="424634" y="569299"/>
                  <a:pt x="429015" y="570443"/>
                </a:cubicBezTo>
                <a:close/>
                <a:moveTo>
                  <a:pt x="487975" y="567108"/>
                </a:moveTo>
                <a:lnTo>
                  <a:pt x="495405" y="567585"/>
                </a:lnTo>
                <a:cubicBezTo>
                  <a:pt x="504930" y="561108"/>
                  <a:pt x="521979" y="557012"/>
                  <a:pt x="501501" y="549106"/>
                </a:cubicBezTo>
                <a:lnTo>
                  <a:pt x="485498" y="549106"/>
                </a:lnTo>
                <a:cubicBezTo>
                  <a:pt x="486070" y="552059"/>
                  <a:pt x="480641" y="552726"/>
                  <a:pt x="478831" y="554821"/>
                </a:cubicBezTo>
                <a:lnTo>
                  <a:pt x="478831" y="561965"/>
                </a:lnTo>
                <a:close/>
                <a:moveTo>
                  <a:pt x="500453" y="636736"/>
                </a:moveTo>
                <a:cubicBezTo>
                  <a:pt x="521408" y="636736"/>
                  <a:pt x="546077" y="642928"/>
                  <a:pt x="564747" y="631498"/>
                </a:cubicBezTo>
                <a:cubicBezTo>
                  <a:pt x="546173" y="624487"/>
                  <a:pt x="525551" y="625306"/>
                  <a:pt x="507597" y="633783"/>
                </a:cubicBezTo>
                <a:cubicBezTo>
                  <a:pt x="505977" y="633783"/>
                  <a:pt x="496547" y="633783"/>
                  <a:pt x="501024" y="636641"/>
                </a:cubicBezTo>
                <a:close/>
                <a:moveTo>
                  <a:pt x="570652" y="610542"/>
                </a:moveTo>
                <a:cubicBezTo>
                  <a:pt x="542477" y="605685"/>
                  <a:pt x="513673" y="605685"/>
                  <a:pt x="485498" y="610542"/>
                </a:cubicBezTo>
                <a:cubicBezTo>
                  <a:pt x="494357" y="620067"/>
                  <a:pt x="527504" y="616162"/>
                  <a:pt x="541220" y="611495"/>
                </a:cubicBezTo>
                <a:cubicBezTo>
                  <a:pt x="548268" y="615400"/>
                  <a:pt x="570271" y="619591"/>
                  <a:pt x="571223" y="610447"/>
                </a:cubicBezTo>
                <a:close/>
                <a:moveTo>
                  <a:pt x="563223" y="540343"/>
                </a:moveTo>
                <a:cubicBezTo>
                  <a:pt x="558746" y="533866"/>
                  <a:pt x="548649" y="533962"/>
                  <a:pt x="541220" y="534342"/>
                </a:cubicBezTo>
                <a:cubicBezTo>
                  <a:pt x="532743" y="540058"/>
                  <a:pt x="543410" y="542153"/>
                  <a:pt x="547316" y="545392"/>
                </a:cubicBezTo>
                <a:lnTo>
                  <a:pt x="554460" y="545392"/>
                </a:lnTo>
                <a:close/>
                <a:moveTo>
                  <a:pt x="550459" y="521293"/>
                </a:moveTo>
                <a:cubicBezTo>
                  <a:pt x="546077" y="517388"/>
                  <a:pt x="539601" y="519579"/>
                  <a:pt x="534171" y="519103"/>
                </a:cubicBezTo>
                <a:cubicBezTo>
                  <a:pt x="520741" y="506339"/>
                  <a:pt x="501024" y="537581"/>
                  <a:pt x="489689" y="511864"/>
                </a:cubicBezTo>
                <a:cubicBezTo>
                  <a:pt x="474545" y="510911"/>
                  <a:pt x="464448" y="517483"/>
                  <a:pt x="448351" y="515388"/>
                </a:cubicBezTo>
                <a:cubicBezTo>
                  <a:pt x="415966" y="527389"/>
                  <a:pt x="543982" y="531866"/>
                  <a:pt x="550745" y="521674"/>
                </a:cubicBezTo>
                <a:close/>
                <a:moveTo>
                  <a:pt x="409489" y="670169"/>
                </a:moveTo>
                <a:cubicBezTo>
                  <a:pt x="398249" y="671979"/>
                  <a:pt x="382629" y="666264"/>
                  <a:pt x="373770" y="673122"/>
                </a:cubicBezTo>
                <a:cubicBezTo>
                  <a:pt x="371294" y="682075"/>
                  <a:pt x="428539" y="679885"/>
                  <a:pt x="410060" y="670550"/>
                </a:cubicBezTo>
                <a:close/>
                <a:moveTo>
                  <a:pt x="386820" y="788184"/>
                </a:moveTo>
                <a:cubicBezTo>
                  <a:pt x="386820" y="795423"/>
                  <a:pt x="396345" y="788184"/>
                  <a:pt x="399869" y="786183"/>
                </a:cubicBezTo>
                <a:cubicBezTo>
                  <a:pt x="395916" y="783564"/>
                  <a:pt x="390772" y="783564"/>
                  <a:pt x="386820" y="786183"/>
                </a:cubicBezTo>
                <a:cubicBezTo>
                  <a:pt x="387200" y="786917"/>
                  <a:pt x="387391" y="787736"/>
                  <a:pt x="387391" y="788565"/>
                </a:cubicBezTo>
                <a:close/>
                <a:moveTo>
                  <a:pt x="364340" y="821331"/>
                </a:moveTo>
                <a:cubicBezTo>
                  <a:pt x="356625" y="823045"/>
                  <a:pt x="367865" y="826665"/>
                  <a:pt x="369770" y="828665"/>
                </a:cubicBezTo>
                <a:cubicBezTo>
                  <a:pt x="381886" y="829437"/>
                  <a:pt x="394040" y="827751"/>
                  <a:pt x="405489" y="823712"/>
                </a:cubicBezTo>
                <a:cubicBezTo>
                  <a:pt x="397106" y="817806"/>
                  <a:pt x="377199" y="823521"/>
                  <a:pt x="364912" y="821711"/>
                </a:cubicBezTo>
                <a:close/>
                <a:moveTo>
                  <a:pt x="408918" y="751798"/>
                </a:moveTo>
                <a:cubicBezTo>
                  <a:pt x="427396" y="749703"/>
                  <a:pt x="451780" y="753989"/>
                  <a:pt x="466068" y="743512"/>
                </a:cubicBezTo>
                <a:cubicBezTo>
                  <a:pt x="447970" y="731605"/>
                  <a:pt x="416347" y="748941"/>
                  <a:pt x="396916" y="740273"/>
                </a:cubicBezTo>
                <a:cubicBezTo>
                  <a:pt x="388629" y="740273"/>
                  <a:pt x="388629" y="740273"/>
                  <a:pt x="387391" y="745607"/>
                </a:cubicBezTo>
                <a:cubicBezTo>
                  <a:pt x="392858" y="749274"/>
                  <a:pt x="398783" y="752227"/>
                  <a:pt x="405012" y="754370"/>
                </a:cubicBezTo>
                <a:close/>
                <a:moveTo>
                  <a:pt x="432825" y="760466"/>
                </a:moveTo>
                <a:lnTo>
                  <a:pt x="432825" y="764085"/>
                </a:lnTo>
                <a:cubicBezTo>
                  <a:pt x="436816" y="766695"/>
                  <a:pt x="441979" y="766695"/>
                  <a:pt x="445970" y="764085"/>
                </a:cubicBezTo>
                <a:lnTo>
                  <a:pt x="445970" y="760466"/>
                </a:lnTo>
                <a:cubicBezTo>
                  <a:pt x="442045" y="758208"/>
                  <a:pt x="437178" y="758361"/>
                  <a:pt x="433397" y="760847"/>
                </a:cubicBezTo>
                <a:close/>
                <a:moveTo>
                  <a:pt x="406536" y="809615"/>
                </a:moveTo>
                <a:cubicBezTo>
                  <a:pt x="412347" y="821711"/>
                  <a:pt x="432635" y="806662"/>
                  <a:pt x="442922" y="810091"/>
                </a:cubicBezTo>
                <a:cubicBezTo>
                  <a:pt x="461972" y="803138"/>
                  <a:pt x="489785" y="816378"/>
                  <a:pt x="511692" y="808472"/>
                </a:cubicBezTo>
                <a:cubicBezTo>
                  <a:pt x="511121" y="804471"/>
                  <a:pt x="513597" y="801138"/>
                  <a:pt x="508549" y="798947"/>
                </a:cubicBezTo>
                <a:cubicBezTo>
                  <a:pt x="489499" y="795232"/>
                  <a:pt x="469687" y="805805"/>
                  <a:pt x="452542" y="800662"/>
                </a:cubicBezTo>
                <a:lnTo>
                  <a:pt x="452542" y="796375"/>
                </a:lnTo>
                <a:cubicBezTo>
                  <a:pt x="465458" y="797309"/>
                  <a:pt x="478269" y="793479"/>
                  <a:pt x="488547" y="785612"/>
                </a:cubicBezTo>
                <a:cubicBezTo>
                  <a:pt x="507597" y="788279"/>
                  <a:pt x="525313" y="792184"/>
                  <a:pt x="544458" y="787136"/>
                </a:cubicBezTo>
                <a:lnTo>
                  <a:pt x="544458" y="779993"/>
                </a:lnTo>
                <a:cubicBezTo>
                  <a:pt x="550459" y="777135"/>
                  <a:pt x="558936" y="777325"/>
                  <a:pt x="564270" y="772277"/>
                </a:cubicBezTo>
                <a:cubicBezTo>
                  <a:pt x="564270" y="770848"/>
                  <a:pt x="564270" y="769610"/>
                  <a:pt x="563699" y="768467"/>
                </a:cubicBezTo>
                <a:cubicBezTo>
                  <a:pt x="557069" y="763762"/>
                  <a:pt x="548849" y="761876"/>
                  <a:pt x="540839" y="763228"/>
                </a:cubicBezTo>
                <a:lnTo>
                  <a:pt x="532076" y="768753"/>
                </a:lnTo>
                <a:cubicBezTo>
                  <a:pt x="520455" y="785136"/>
                  <a:pt x="486451" y="778278"/>
                  <a:pt x="466734" y="781802"/>
                </a:cubicBezTo>
                <a:cubicBezTo>
                  <a:pt x="466734" y="787612"/>
                  <a:pt x="455590" y="783517"/>
                  <a:pt x="452542" y="787231"/>
                </a:cubicBezTo>
                <a:lnTo>
                  <a:pt x="452542" y="796756"/>
                </a:lnTo>
                <a:cubicBezTo>
                  <a:pt x="447113" y="796756"/>
                  <a:pt x="425396" y="794946"/>
                  <a:pt x="438635" y="801900"/>
                </a:cubicBezTo>
                <a:cubicBezTo>
                  <a:pt x="429777" y="808377"/>
                  <a:pt x="415680" y="799899"/>
                  <a:pt x="406536" y="806281"/>
                </a:cubicBezTo>
                <a:close/>
                <a:moveTo>
                  <a:pt x="419014" y="853239"/>
                </a:moveTo>
                <a:cubicBezTo>
                  <a:pt x="435873" y="859431"/>
                  <a:pt x="446541" y="855049"/>
                  <a:pt x="464734" y="854478"/>
                </a:cubicBezTo>
                <a:cubicBezTo>
                  <a:pt x="462639" y="848191"/>
                  <a:pt x="472354" y="845715"/>
                  <a:pt x="478355" y="841810"/>
                </a:cubicBezTo>
                <a:cubicBezTo>
                  <a:pt x="472830" y="837523"/>
                  <a:pt x="466163" y="840667"/>
                  <a:pt x="460924" y="843714"/>
                </a:cubicBezTo>
                <a:cubicBezTo>
                  <a:pt x="446551" y="843543"/>
                  <a:pt x="432349" y="846915"/>
                  <a:pt x="419585" y="853525"/>
                </a:cubicBezTo>
                <a:close/>
                <a:moveTo>
                  <a:pt x="430254" y="909342"/>
                </a:moveTo>
                <a:cubicBezTo>
                  <a:pt x="422634" y="910104"/>
                  <a:pt x="361292" y="909342"/>
                  <a:pt x="376818" y="920676"/>
                </a:cubicBezTo>
                <a:cubicBezTo>
                  <a:pt x="381866" y="921534"/>
                  <a:pt x="387581" y="919629"/>
                  <a:pt x="392344" y="922010"/>
                </a:cubicBezTo>
                <a:cubicBezTo>
                  <a:pt x="397106" y="924391"/>
                  <a:pt x="389867" y="929344"/>
                  <a:pt x="396821" y="931535"/>
                </a:cubicBezTo>
                <a:lnTo>
                  <a:pt x="409870" y="931535"/>
                </a:lnTo>
                <a:cubicBezTo>
                  <a:pt x="416728" y="929058"/>
                  <a:pt x="409870" y="924582"/>
                  <a:pt x="414823" y="921343"/>
                </a:cubicBezTo>
                <a:cubicBezTo>
                  <a:pt x="424348" y="914009"/>
                  <a:pt x="437112" y="919248"/>
                  <a:pt x="445970" y="911342"/>
                </a:cubicBezTo>
                <a:lnTo>
                  <a:pt x="445970" y="907627"/>
                </a:lnTo>
                <a:cubicBezTo>
                  <a:pt x="438921" y="905532"/>
                  <a:pt x="438921" y="905532"/>
                  <a:pt x="430825" y="909723"/>
                </a:cubicBezTo>
                <a:close/>
                <a:moveTo>
                  <a:pt x="393297" y="2868539"/>
                </a:moveTo>
                <a:cubicBezTo>
                  <a:pt x="388153" y="2863014"/>
                  <a:pt x="382533" y="2873968"/>
                  <a:pt x="391106" y="2873397"/>
                </a:cubicBezTo>
                <a:cubicBezTo>
                  <a:pt x="394344" y="2872825"/>
                  <a:pt x="394344" y="2871111"/>
                  <a:pt x="393868" y="2868920"/>
                </a:cubicBezTo>
                <a:close/>
                <a:moveTo>
                  <a:pt x="396345" y="1274340"/>
                </a:moveTo>
                <a:cubicBezTo>
                  <a:pt x="388153" y="1278626"/>
                  <a:pt x="383772" y="1282626"/>
                  <a:pt x="396345" y="1281960"/>
                </a:cubicBezTo>
                <a:cubicBezTo>
                  <a:pt x="401964" y="1279960"/>
                  <a:pt x="401964" y="1277483"/>
                  <a:pt x="396916" y="1274720"/>
                </a:cubicBezTo>
                <a:close/>
                <a:moveTo>
                  <a:pt x="413109" y="1383401"/>
                </a:moveTo>
                <a:cubicBezTo>
                  <a:pt x="406917" y="1380639"/>
                  <a:pt x="406917" y="1380734"/>
                  <a:pt x="400250" y="1383401"/>
                </a:cubicBezTo>
                <a:cubicBezTo>
                  <a:pt x="404250" y="1386925"/>
                  <a:pt x="415109" y="1392735"/>
                  <a:pt x="413680" y="1383782"/>
                </a:cubicBezTo>
                <a:close/>
                <a:moveTo>
                  <a:pt x="426253" y="1486271"/>
                </a:moveTo>
                <a:cubicBezTo>
                  <a:pt x="422205" y="1483842"/>
                  <a:pt x="417157" y="1483842"/>
                  <a:pt x="413109" y="1486271"/>
                </a:cubicBezTo>
                <a:lnTo>
                  <a:pt x="422062" y="1491319"/>
                </a:lnTo>
                <a:cubicBezTo>
                  <a:pt x="428825" y="1491700"/>
                  <a:pt x="426253" y="1488748"/>
                  <a:pt x="426920" y="1486652"/>
                </a:cubicBezTo>
                <a:close/>
                <a:moveTo>
                  <a:pt x="445970" y="1538087"/>
                </a:moveTo>
                <a:cubicBezTo>
                  <a:pt x="441950" y="1535573"/>
                  <a:pt x="436845" y="1535573"/>
                  <a:pt x="432825" y="1538087"/>
                </a:cubicBezTo>
                <a:lnTo>
                  <a:pt x="432825" y="1541611"/>
                </a:lnTo>
                <a:cubicBezTo>
                  <a:pt x="436807" y="1544278"/>
                  <a:pt x="441988" y="1544278"/>
                  <a:pt x="445970" y="1541611"/>
                </a:cubicBezTo>
                <a:close/>
                <a:moveTo>
                  <a:pt x="453685" y="1516084"/>
                </a:moveTo>
                <a:cubicBezTo>
                  <a:pt x="445875" y="1512655"/>
                  <a:pt x="441207" y="1508274"/>
                  <a:pt x="431682" y="1512179"/>
                </a:cubicBezTo>
                <a:cubicBezTo>
                  <a:pt x="439969" y="1515989"/>
                  <a:pt x="444636" y="1520275"/>
                  <a:pt x="454256" y="1516465"/>
                </a:cubicBezTo>
                <a:close/>
                <a:moveTo>
                  <a:pt x="485308" y="1479223"/>
                </a:moveTo>
                <a:lnTo>
                  <a:pt x="485308" y="1475603"/>
                </a:lnTo>
                <a:cubicBezTo>
                  <a:pt x="475783" y="1468174"/>
                  <a:pt x="465496" y="1469317"/>
                  <a:pt x="452542" y="1470840"/>
                </a:cubicBezTo>
                <a:cubicBezTo>
                  <a:pt x="453114" y="1474841"/>
                  <a:pt x="450732" y="1478842"/>
                  <a:pt x="454638" y="1480365"/>
                </a:cubicBezTo>
                <a:cubicBezTo>
                  <a:pt x="479593" y="1482175"/>
                  <a:pt x="479593" y="1481604"/>
                  <a:pt x="485880" y="1479603"/>
                </a:cubicBezTo>
                <a:close/>
                <a:moveTo>
                  <a:pt x="475783" y="1547231"/>
                </a:moveTo>
                <a:cubicBezTo>
                  <a:pt x="485308" y="1547231"/>
                  <a:pt x="527504" y="1551422"/>
                  <a:pt x="502739" y="1536087"/>
                </a:cubicBezTo>
                <a:cubicBezTo>
                  <a:pt x="491118" y="1535610"/>
                  <a:pt x="482927" y="1538087"/>
                  <a:pt x="474164" y="1532468"/>
                </a:cubicBezTo>
                <a:cubicBezTo>
                  <a:pt x="468830" y="1533039"/>
                  <a:pt x="462829" y="1531229"/>
                  <a:pt x="458638" y="1534372"/>
                </a:cubicBezTo>
                <a:lnTo>
                  <a:pt x="458638" y="1538182"/>
                </a:lnTo>
                <a:cubicBezTo>
                  <a:pt x="465020" y="1541326"/>
                  <a:pt x="470449" y="1544374"/>
                  <a:pt x="476735" y="1547612"/>
                </a:cubicBezTo>
                <a:close/>
                <a:moveTo>
                  <a:pt x="487022" y="1605524"/>
                </a:moveTo>
                <a:cubicBezTo>
                  <a:pt x="510644" y="1606572"/>
                  <a:pt x="510644" y="1606572"/>
                  <a:pt x="517788" y="1604571"/>
                </a:cubicBezTo>
                <a:cubicBezTo>
                  <a:pt x="508930" y="1599619"/>
                  <a:pt x="494643" y="1592380"/>
                  <a:pt x="485022" y="1597047"/>
                </a:cubicBezTo>
                <a:cubicBezTo>
                  <a:pt x="486451" y="1600380"/>
                  <a:pt x="484070" y="1604667"/>
                  <a:pt x="487975" y="1606000"/>
                </a:cubicBezTo>
                <a:close/>
                <a:moveTo>
                  <a:pt x="488356" y="1646862"/>
                </a:moveTo>
                <a:cubicBezTo>
                  <a:pt x="490737" y="1647911"/>
                  <a:pt x="492833" y="1649244"/>
                  <a:pt x="495023" y="1650387"/>
                </a:cubicBezTo>
                <a:cubicBezTo>
                  <a:pt x="499214" y="1646577"/>
                  <a:pt x="499214" y="1646577"/>
                  <a:pt x="494547" y="1643053"/>
                </a:cubicBezTo>
                <a:cubicBezTo>
                  <a:pt x="492452" y="1643053"/>
                  <a:pt x="482165" y="1643529"/>
                  <a:pt x="489309" y="1647244"/>
                </a:cubicBezTo>
                <a:close/>
                <a:moveTo>
                  <a:pt x="593131" y="2656512"/>
                </a:moveTo>
                <a:cubicBezTo>
                  <a:pt x="567794" y="2660037"/>
                  <a:pt x="539791" y="2655179"/>
                  <a:pt x="517598" y="2669467"/>
                </a:cubicBezTo>
                <a:cubicBezTo>
                  <a:pt x="524541" y="2672810"/>
                  <a:pt x="531171" y="2676763"/>
                  <a:pt x="537410" y="2681278"/>
                </a:cubicBezTo>
                <a:cubicBezTo>
                  <a:pt x="536838" y="2683278"/>
                  <a:pt x="536552" y="2685278"/>
                  <a:pt x="534267" y="2685945"/>
                </a:cubicBezTo>
                <a:cubicBezTo>
                  <a:pt x="524742" y="2685945"/>
                  <a:pt x="515217" y="2688040"/>
                  <a:pt x="507406" y="2682325"/>
                </a:cubicBezTo>
                <a:cubicBezTo>
                  <a:pt x="502263" y="2682897"/>
                  <a:pt x="496452" y="2680992"/>
                  <a:pt x="491404" y="2684135"/>
                </a:cubicBezTo>
                <a:cubicBezTo>
                  <a:pt x="489499" y="2695375"/>
                  <a:pt x="495500" y="2691184"/>
                  <a:pt x="504072" y="2694994"/>
                </a:cubicBezTo>
                <a:cubicBezTo>
                  <a:pt x="504072" y="2696137"/>
                  <a:pt x="504072" y="2697375"/>
                  <a:pt x="504548" y="2698708"/>
                </a:cubicBezTo>
                <a:lnTo>
                  <a:pt x="491404" y="2706424"/>
                </a:lnTo>
                <a:lnTo>
                  <a:pt x="491404" y="2710138"/>
                </a:lnTo>
                <a:cubicBezTo>
                  <a:pt x="521979" y="2721378"/>
                  <a:pt x="562270" y="2715854"/>
                  <a:pt x="594655" y="2711091"/>
                </a:cubicBezTo>
                <a:cubicBezTo>
                  <a:pt x="596893" y="2706690"/>
                  <a:pt x="596893" y="2701490"/>
                  <a:pt x="594655" y="2697089"/>
                </a:cubicBezTo>
                <a:lnTo>
                  <a:pt x="559794" y="2697089"/>
                </a:lnTo>
                <a:lnTo>
                  <a:pt x="550935" y="2691755"/>
                </a:lnTo>
                <a:cubicBezTo>
                  <a:pt x="562651" y="2685850"/>
                  <a:pt x="578844" y="2694327"/>
                  <a:pt x="589035" y="2684230"/>
                </a:cubicBezTo>
                <a:cubicBezTo>
                  <a:pt x="576558" y="2678801"/>
                  <a:pt x="560937" y="2686897"/>
                  <a:pt x="549888" y="2676705"/>
                </a:cubicBezTo>
                <a:cubicBezTo>
                  <a:pt x="557317" y="2672610"/>
                  <a:pt x="567128" y="2676705"/>
                  <a:pt x="574462" y="2673943"/>
                </a:cubicBezTo>
                <a:lnTo>
                  <a:pt x="578272" y="2667847"/>
                </a:lnTo>
                <a:cubicBezTo>
                  <a:pt x="584082" y="2666895"/>
                  <a:pt x="589893" y="2668800"/>
                  <a:pt x="594464" y="2666419"/>
                </a:cubicBezTo>
                <a:cubicBezTo>
                  <a:pt x="597417" y="2663275"/>
                  <a:pt x="600370" y="2659846"/>
                  <a:pt x="594274" y="2656894"/>
                </a:cubicBezTo>
                <a:close/>
                <a:moveTo>
                  <a:pt x="593131" y="515483"/>
                </a:moveTo>
                <a:cubicBezTo>
                  <a:pt x="552364" y="512720"/>
                  <a:pt x="557603" y="533580"/>
                  <a:pt x="594941" y="525008"/>
                </a:cubicBezTo>
                <a:cubicBezTo>
                  <a:pt x="597608" y="522436"/>
                  <a:pt x="599989" y="518912"/>
                  <a:pt x="594464" y="515864"/>
                </a:cubicBezTo>
                <a:close/>
                <a:moveTo>
                  <a:pt x="596274" y="495099"/>
                </a:moveTo>
                <a:cubicBezTo>
                  <a:pt x="599798" y="465572"/>
                  <a:pt x="588940" y="479574"/>
                  <a:pt x="569985" y="472811"/>
                </a:cubicBezTo>
                <a:lnTo>
                  <a:pt x="569985" y="469192"/>
                </a:lnTo>
                <a:cubicBezTo>
                  <a:pt x="578939" y="463762"/>
                  <a:pt x="589035" y="461953"/>
                  <a:pt x="576367" y="453475"/>
                </a:cubicBezTo>
                <a:cubicBezTo>
                  <a:pt x="572652" y="443950"/>
                  <a:pt x="553793" y="453475"/>
                  <a:pt x="546744" y="445855"/>
                </a:cubicBezTo>
                <a:lnTo>
                  <a:pt x="537219" y="450808"/>
                </a:lnTo>
                <a:cubicBezTo>
                  <a:pt x="537219" y="463191"/>
                  <a:pt x="557889" y="451380"/>
                  <a:pt x="563889" y="459095"/>
                </a:cubicBezTo>
                <a:cubicBezTo>
                  <a:pt x="565413" y="470525"/>
                  <a:pt x="554364" y="465572"/>
                  <a:pt x="547125" y="471096"/>
                </a:cubicBezTo>
                <a:cubicBezTo>
                  <a:pt x="532114" y="465286"/>
                  <a:pt x="515464" y="465286"/>
                  <a:pt x="500453" y="471096"/>
                </a:cubicBezTo>
                <a:cubicBezTo>
                  <a:pt x="486070" y="467572"/>
                  <a:pt x="477402" y="461571"/>
                  <a:pt x="462353" y="467382"/>
                </a:cubicBezTo>
                <a:cubicBezTo>
                  <a:pt x="458447" y="469953"/>
                  <a:pt x="450732" y="471096"/>
                  <a:pt x="451971" y="475764"/>
                </a:cubicBezTo>
                <a:cubicBezTo>
                  <a:pt x="462448" y="487384"/>
                  <a:pt x="479212" y="478240"/>
                  <a:pt x="491214" y="483860"/>
                </a:cubicBezTo>
                <a:lnTo>
                  <a:pt x="491214" y="487480"/>
                </a:lnTo>
                <a:cubicBezTo>
                  <a:pt x="483498" y="491766"/>
                  <a:pt x="469592" y="491289"/>
                  <a:pt x="462639" y="497005"/>
                </a:cubicBezTo>
                <a:cubicBezTo>
                  <a:pt x="455590" y="489385"/>
                  <a:pt x="434635" y="497005"/>
                  <a:pt x="453114" y="501005"/>
                </a:cubicBezTo>
                <a:cubicBezTo>
                  <a:pt x="472164" y="500338"/>
                  <a:pt x="491690" y="509387"/>
                  <a:pt x="509597" y="501576"/>
                </a:cubicBezTo>
                <a:cubicBezTo>
                  <a:pt x="515312" y="503101"/>
                  <a:pt x="508168" y="506625"/>
                  <a:pt x="515026" y="508053"/>
                </a:cubicBezTo>
                <a:cubicBezTo>
                  <a:pt x="523789" y="509863"/>
                  <a:pt x="530171" y="505482"/>
                  <a:pt x="540839" y="504720"/>
                </a:cubicBezTo>
                <a:cubicBezTo>
                  <a:pt x="550364" y="497100"/>
                  <a:pt x="564461" y="504720"/>
                  <a:pt x="574367" y="497481"/>
                </a:cubicBezTo>
                <a:lnTo>
                  <a:pt x="580844" y="500624"/>
                </a:lnTo>
                <a:cubicBezTo>
                  <a:pt x="586273" y="497100"/>
                  <a:pt x="592845" y="498052"/>
                  <a:pt x="597608" y="495480"/>
                </a:cubicBezTo>
                <a:close/>
                <a:moveTo>
                  <a:pt x="366817" y="421757"/>
                </a:moveTo>
                <a:cubicBezTo>
                  <a:pt x="395964" y="429663"/>
                  <a:pt x="419395" y="449284"/>
                  <a:pt x="451018" y="449094"/>
                </a:cubicBezTo>
                <a:lnTo>
                  <a:pt x="460543" y="456428"/>
                </a:lnTo>
                <a:cubicBezTo>
                  <a:pt x="476259" y="455190"/>
                  <a:pt x="490833" y="459190"/>
                  <a:pt x="504072" y="454714"/>
                </a:cubicBezTo>
                <a:lnTo>
                  <a:pt x="504072" y="447760"/>
                </a:lnTo>
                <a:cubicBezTo>
                  <a:pt x="506339" y="445912"/>
                  <a:pt x="509263" y="445046"/>
                  <a:pt x="512168" y="445379"/>
                </a:cubicBezTo>
                <a:cubicBezTo>
                  <a:pt x="518074" y="443760"/>
                  <a:pt x="521693" y="440331"/>
                  <a:pt x="526742" y="445379"/>
                </a:cubicBezTo>
                <a:cubicBezTo>
                  <a:pt x="549506" y="440902"/>
                  <a:pt x="571319" y="432139"/>
                  <a:pt x="595798" y="433092"/>
                </a:cubicBezTo>
                <a:cubicBezTo>
                  <a:pt x="598179" y="425852"/>
                  <a:pt x="594274" y="423567"/>
                  <a:pt x="587892" y="423567"/>
                </a:cubicBezTo>
                <a:lnTo>
                  <a:pt x="576367" y="418423"/>
                </a:lnTo>
                <a:cubicBezTo>
                  <a:pt x="578844" y="416804"/>
                  <a:pt x="580748" y="415471"/>
                  <a:pt x="582558" y="414423"/>
                </a:cubicBezTo>
                <a:lnTo>
                  <a:pt x="573033" y="408898"/>
                </a:lnTo>
                <a:cubicBezTo>
                  <a:pt x="539410" y="413185"/>
                  <a:pt x="505501" y="394611"/>
                  <a:pt x="474926" y="401278"/>
                </a:cubicBezTo>
                <a:cubicBezTo>
                  <a:pt x="463686" y="403183"/>
                  <a:pt x="446351" y="397564"/>
                  <a:pt x="439302" y="407660"/>
                </a:cubicBezTo>
                <a:cubicBezTo>
                  <a:pt x="447018" y="410613"/>
                  <a:pt x="456923" y="407660"/>
                  <a:pt x="464163" y="414232"/>
                </a:cubicBezTo>
                <a:cubicBezTo>
                  <a:pt x="454638" y="419376"/>
                  <a:pt x="443874" y="412613"/>
                  <a:pt x="434826" y="420042"/>
                </a:cubicBezTo>
                <a:cubicBezTo>
                  <a:pt x="421586" y="424233"/>
                  <a:pt x="372437" y="405850"/>
                  <a:pt x="368150" y="422138"/>
                </a:cubicBezTo>
                <a:close/>
                <a:moveTo>
                  <a:pt x="360531" y="569299"/>
                </a:moveTo>
                <a:cubicBezTo>
                  <a:pt x="375866" y="583777"/>
                  <a:pt x="437588" y="567013"/>
                  <a:pt x="383772" y="567108"/>
                </a:cubicBezTo>
                <a:cubicBezTo>
                  <a:pt x="376771" y="562727"/>
                  <a:pt x="367665" y="563794"/>
                  <a:pt x="361864" y="569680"/>
                </a:cubicBezTo>
                <a:close/>
                <a:moveTo>
                  <a:pt x="353196" y="845524"/>
                </a:moveTo>
                <a:lnTo>
                  <a:pt x="353196" y="849144"/>
                </a:lnTo>
                <a:cubicBezTo>
                  <a:pt x="357187" y="851754"/>
                  <a:pt x="362350" y="851754"/>
                  <a:pt x="366341" y="849144"/>
                </a:cubicBezTo>
                <a:lnTo>
                  <a:pt x="366341" y="845524"/>
                </a:lnTo>
                <a:cubicBezTo>
                  <a:pt x="362626" y="843619"/>
                  <a:pt x="358216" y="843657"/>
                  <a:pt x="354530" y="845619"/>
                </a:cubicBezTo>
                <a:close/>
                <a:moveTo>
                  <a:pt x="347862" y="787231"/>
                </a:moveTo>
                <a:cubicBezTo>
                  <a:pt x="351225" y="789155"/>
                  <a:pt x="355358" y="789155"/>
                  <a:pt x="358721" y="787231"/>
                </a:cubicBezTo>
                <a:cubicBezTo>
                  <a:pt x="360245" y="783517"/>
                  <a:pt x="347481" y="783802"/>
                  <a:pt x="349196" y="787326"/>
                </a:cubicBezTo>
                <a:close/>
                <a:moveTo>
                  <a:pt x="349767" y="895245"/>
                </a:moveTo>
                <a:cubicBezTo>
                  <a:pt x="363102" y="897055"/>
                  <a:pt x="377771" y="902198"/>
                  <a:pt x="391487" y="897721"/>
                </a:cubicBezTo>
                <a:cubicBezTo>
                  <a:pt x="393097" y="895092"/>
                  <a:pt x="393097" y="891778"/>
                  <a:pt x="391487" y="889149"/>
                </a:cubicBezTo>
                <a:lnTo>
                  <a:pt x="379962" y="882672"/>
                </a:lnTo>
                <a:cubicBezTo>
                  <a:pt x="379104" y="871051"/>
                  <a:pt x="401583" y="879148"/>
                  <a:pt x="408537" y="876862"/>
                </a:cubicBezTo>
                <a:cubicBezTo>
                  <a:pt x="417014" y="872099"/>
                  <a:pt x="417109" y="872099"/>
                  <a:pt x="427015" y="876195"/>
                </a:cubicBezTo>
                <a:cubicBezTo>
                  <a:pt x="428444" y="876766"/>
                  <a:pt x="430825" y="876195"/>
                  <a:pt x="431301" y="874956"/>
                </a:cubicBezTo>
                <a:cubicBezTo>
                  <a:pt x="432254" y="861907"/>
                  <a:pt x="353387" y="869336"/>
                  <a:pt x="345576" y="882767"/>
                </a:cubicBezTo>
                <a:cubicBezTo>
                  <a:pt x="349196" y="887244"/>
                  <a:pt x="344624" y="891625"/>
                  <a:pt x="350720" y="895340"/>
                </a:cubicBezTo>
                <a:close/>
                <a:moveTo>
                  <a:pt x="307190" y="824093"/>
                </a:moveTo>
                <a:cubicBezTo>
                  <a:pt x="299475" y="818283"/>
                  <a:pt x="275948" y="827236"/>
                  <a:pt x="267757" y="830570"/>
                </a:cubicBezTo>
                <a:cubicBezTo>
                  <a:pt x="271281" y="843333"/>
                  <a:pt x="305571" y="835618"/>
                  <a:pt x="308524" y="824188"/>
                </a:cubicBezTo>
                <a:close/>
                <a:moveTo>
                  <a:pt x="302999" y="873147"/>
                </a:moveTo>
                <a:cubicBezTo>
                  <a:pt x="282997" y="872671"/>
                  <a:pt x="283949" y="874861"/>
                  <a:pt x="297380" y="887910"/>
                </a:cubicBezTo>
                <a:lnTo>
                  <a:pt x="313953" y="878385"/>
                </a:lnTo>
                <a:close/>
                <a:moveTo>
                  <a:pt x="271186" y="935821"/>
                </a:moveTo>
                <a:cubicBezTo>
                  <a:pt x="282235" y="935821"/>
                  <a:pt x="293570" y="927344"/>
                  <a:pt x="304047" y="935821"/>
                </a:cubicBezTo>
                <a:cubicBezTo>
                  <a:pt x="323859" y="924867"/>
                  <a:pt x="253374" y="924963"/>
                  <a:pt x="272520" y="935917"/>
                </a:cubicBezTo>
                <a:close/>
                <a:moveTo>
                  <a:pt x="349958" y="917438"/>
                </a:moveTo>
                <a:lnTo>
                  <a:pt x="359483" y="912199"/>
                </a:lnTo>
                <a:cubicBezTo>
                  <a:pt x="303857" y="901817"/>
                  <a:pt x="256708" y="921248"/>
                  <a:pt x="351291" y="917533"/>
                </a:cubicBezTo>
                <a:close/>
                <a:moveTo>
                  <a:pt x="336813" y="810567"/>
                </a:moveTo>
                <a:cubicBezTo>
                  <a:pt x="341509" y="808091"/>
                  <a:pt x="341509" y="805614"/>
                  <a:pt x="336813" y="803138"/>
                </a:cubicBezTo>
                <a:cubicBezTo>
                  <a:pt x="332937" y="805681"/>
                  <a:pt x="333384" y="808186"/>
                  <a:pt x="338147" y="810663"/>
                </a:cubicBezTo>
                <a:close/>
                <a:moveTo>
                  <a:pt x="313763" y="823521"/>
                </a:moveTo>
                <a:lnTo>
                  <a:pt x="313763" y="827522"/>
                </a:lnTo>
                <a:cubicBezTo>
                  <a:pt x="321707" y="833865"/>
                  <a:pt x="333098" y="833418"/>
                  <a:pt x="340528" y="826474"/>
                </a:cubicBezTo>
                <a:cubicBezTo>
                  <a:pt x="339766" y="825046"/>
                  <a:pt x="339004" y="823426"/>
                  <a:pt x="337861" y="820855"/>
                </a:cubicBezTo>
                <a:cubicBezTo>
                  <a:pt x="331098" y="823426"/>
                  <a:pt x="322145" y="818949"/>
                  <a:pt x="315096" y="823617"/>
                </a:cubicBezTo>
                <a:close/>
                <a:moveTo>
                  <a:pt x="261185" y="738654"/>
                </a:moveTo>
                <a:lnTo>
                  <a:pt x="261185" y="742369"/>
                </a:lnTo>
                <a:cubicBezTo>
                  <a:pt x="274710" y="748179"/>
                  <a:pt x="291379" y="739225"/>
                  <a:pt x="303952" y="747893"/>
                </a:cubicBezTo>
                <a:cubicBezTo>
                  <a:pt x="340623" y="746655"/>
                  <a:pt x="308524" y="740273"/>
                  <a:pt x="297285" y="733415"/>
                </a:cubicBezTo>
                <a:cubicBezTo>
                  <a:pt x="285759" y="740083"/>
                  <a:pt x="261756" y="735892"/>
                  <a:pt x="262518" y="739225"/>
                </a:cubicBezTo>
                <a:close/>
                <a:moveTo>
                  <a:pt x="228609" y="228209"/>
                </a:moveTo>
                <a:cubicBezTo>
                  <a:pt x="212512" y="229542"/>
                  <a:pt x="243849" y="240686"/>
                  <a:pt x="248326" y="244497"/>
                </a:cubicBezTo>
                <a:cubicBezTo>
                  <a:pt x="241468" y="247164"/>
                  <a:pt x="243182" y="250021"/>
                  <a:pt x="238801" y="254022"/>
                </a:cubicBezTo>
                <a:cubicBezTo>
                  <a:pt x="232514" y="253669"/>
                  <a:pt x="226399" y="256146"/>
                  <a:pt x="222132" y="260785"/>
                </a:cubicBezTo>
                <a:cubicBezTo>
                  <a:pt x="224037" y="269547"/>
                  <a:pt x="238325" y="263737"/>
                  <a:pt x="244897" y="265356"/>
                </a:cubicBezTo>
                <a:cubicBezTo>
                  <a:pt x="257565" y="268405"/>
                  <a:pt x="267662" y="278406"/>
                  <a:pt x="281282" y="274881"/>
                </a:cubicBezTo>
                <a:cubicBezTo>
                  <a:pt x="281282" y="273262"/>
                  <a:pt x="281282" y="272119"/>
                  <a:pt x="281282" y="270976"/>
                </a:cubicBezTo>
                <a:lnTo>
                  <a:pt x="276044" y="267642"/>
                </a:lnTo>
                <a:cubicBezTo>
                  <a:pt x="281378" y="264214"/>
                  <a:pt x="286426" y="261070"/>
                  <a:pt x="290998" y="258117"/>
                </a:cubicBezTo>
                <a:cubicBezTo>
                  <a:pt x="304333" y="257451"/>
                  <a:pt x="316620" y="261070"/>
                  <a:pt x="327193" y="252879"/>
                </a:cubicBezTo>
                <a:lnTo>
                  <a:pt x="327193" y="249164"/>
                </a:lnTo>
                <a:lnTo>
                  <a:pt x="333765" y="245259"/>
                </a:lnTo>
                <a:lnTo>
                  <a:pt x="333765" y="241639"/>
                </a:lnTo>
                <a:cubicBezTo>
                  <a:pt x="300428" y="233829"/>
                  <a:pt x="263661" y="238877"/>
                  <a:pt x="229943" y="228304"/>
                </a:cubicBezTo>
                <a:close/>
                <a:moveTo>
                  <a:pt x="208702" y="211635"/>
                </a:moveTo>
                <a:cubicBezTo>
                  <a:pt x="216046" y="218589"/>
                  <a:pt x="227552" y="218589"/>
                  <a:pt x="234896" y="211635"/>
                </a:cubicBezTo>
                <a:cubicBezTo>
                  <a:pt x="227723" y="205511"/>
                  <a:pt x="217160" y="205549"/>
                  <a:pt x="210036" y="211731"/>
                </a:cubicBezTo>
                <a:close/>
                <a:moveTo>
                  <a:pt x="205940" y="965253"/>
                </a:moveTo>
                <a:cubicBezTo>
                  <a:pt x="232419" y="964586"/>
                  <a:pt x="263090" y="954395"/>
                  <a:pt x="287474" y="967158"/>
                </a:cubicBezTo>
                <a:lnTo>
                  <a:pt x="287474" y="970778"/>
                </a:lnTo>
                <a:cubicBezTo>
                  <a:pt x="292427" y="975350"/>
                  <a:pt x="301856" y="970778"/>
                  <a:pt x="306524" y="967635"/>
                </a:cubicBezTo>
                <a:lnTo>
                  <a:pt x="309953" y="961348"/>
                </a:lnTo>
                <a:cubicBezTo>
                  <a:pt x="316125" y="965072"/>
                  <a:pt x="323412" y="966492"/>
                  <a:pt x="330527" y="965349"/>
                </a:cubicBezTo>
                <a:cubicBezTo>
                  <a:pt x="336051" y="963825"/>
                  <a:pt x="331574" y="959253"/>
                  <a:pt x="337861" y="957824"/>
                </a:cubicBezTo>
                <a:cubicBezTo>
                  <a:pt x="351891" y="957824"/>
                  <a:pt x="365874" y="956100"/>
                  <a:pt x="379485" y="952680"/>
                </a:cubicBezTo>
                <a:lnTo>
                  <a:pt x="379485" y="949061"/>
                </a:lnTo>
                <a:cubicBezTo>
                  <a:pt x="351958" y="946203"/>
                  <a:pt x="321859" y="956586"/>
                  <a:pt x="292046" y="954205"/>
                </a:cubicBezTo>
                <a:cubicBezTo>
                  <a:pt x="266423" y="944680"/>
                  <a:pt x="236515" y="954205"/>
                  <a:pt x="210036" y="955348"/>
                </a:cubicBezTo>
                <a:cubicBezTo>
                  <a:pt x="211369" y="959729"/>
                  <a:pt x="199558" y="964586"/>
                  <a:pt x="207273" y="965349"/>
                </a:cubicBezTo>
                <a:close/>
                <a:moveTo>
                  <a:pt x="193653" y="567775"/>
                </a:moveTo>
                <a:cubicBezTo>
                  <a:pt x="193653" y="567775"/>
                  <a:pt x="195081" y="567108"/>
                  <a:pt x="195748" y="566632"/>
                </a:cubicBezTo>
                <a:cubicBezTo>
                  <a:pt x="197653" y="562155"/>
                  <a:pt x="186128" y="564823"/>
                  <a:pt x="193653" y="567775"/>
                </a:cubicBezTo>
                <a:close/>
                <a:moveTo>
                  <a:pt x="160220" y="1076029"/>
                </a:moveTo>
                <a:lnTo>
                  <a:pt x="150695" y="1081363"/>
                </a:lnTo>
                <a:cubicBezTo>
                  <a:pt x="153457" y="1083078"/>
                  <a:pt x="156314" y="1084793"/>
                  <a:pt x="160220" y="1086983"/>
                </a:cubicBezTo>
                <a:cubicBezTo>
                  <a:pt x="185175" y="1089078"/>
                  <a:pt x="216322" y="1082316"/>
                  <a:pt x="239658" y="1090412"/>
                </a:cubicBezTo>
                <a:cubicBezTo>
                  <a:pt x="252231" y="1082125"/>
                  <a:pt x="268710" y="1091174"/>
                  <a:pt x="281854" y="1085078"/>
                </a:cubicBezTo>
                <a:lnTo>
                  <a:pt x="281854" y="1081458"/>
                </a:lnTo>
                <a:cubicBezTo>
                  <a:pt x="259985" y="1071753"/>
                  <a:pt x="235191" y="1071038"/>
                  <a:pt x="212798" y="1079458"/>
                </a:cubicBezTo>
                <a:cubicBezTo>
                  <a:pt x="197272" y="1071838"/>
                  <a:pt x="177555" y="1077839"/>
                  <a:pt x="160220" y="1076029"/>
                </a:cubicBezTo>
                <a:close/>
                <a:moveTo>
                  <a:pt x="163649" y="87430"/>
                </a:moveTo>
                <a:cubicBezTo>
                  <a:pt x="163649" y="91144"/>
                  <a:pt x="163649" y="93906"/>
                  <a:pt x="167173" y="95716"/>
                </a:cubicBezTo>
                <a:cubicBezTo>
                  <a:pt x="178889" y="95545"/>
                  <a:pt x="190481" y="98154"/>
                  <a:pt x="200987" y="103336"/>
                </a:cubicBezTo>
                <a:lnTo>
                  <a:pt x="209273" y="101812"/>
                </a:lnTo>
                <a:cubicBezTo>
                  <a:pt x="209273" y="100193"/>
                  <a:pt x="209273" y="99050"/>
                  <a:pt x="209273" y="97717"/>
                </a:cubicBezTo>
                <a:lnTo>
                  <a:pt x="202701" y="93811"/>
                </a:lnTo>
                <a:cubicBezTo>
                  <a:pt x="203844" y="86763"/>
                  <a:pt x="195367" y="89335"/>
                  <a:pt x="191366" y="87525"/>
                </a:cubicBezTo>
                <a:cubicBezTo>
                  <a:pt x="183747" y="80857"/>
                  <a:pt x="171269" y="78190"/>
                  <a:pt x="164030" y="87430"/>
                </a:cubicBezTo>
                <a:close/>
                <a:moveTo>
                  <a:pt x="110404" y="3428609"/>
                </a:moveTo>
                <a:cubicBezTo>
                  <a:pt x="103927" y="3416989"/>
                  <a:pt x="27060" y="3428609"/>
                  <a:pt x="59064" y="3438134"/>
                </a:cubicBezTo>
                <a:cubicBezTo>
                  <a:pt x="64798" y="3437372"/>
                  <a:pt x="70609" y="3438696"/>
                  <a:pt x="75447" y="3441849"/>
                </a:cubicBezTo>
                <a:cubicBezTo>
                  <a:pt x="88239" y="3440839"/>
                  <a:pt x="100479" y="3436248"/>
                  <a:pt x="110785" y="3428609"/>
                </a:cubicBezTo>
                <a:close/>
                <a:moveTo>
                  <a:pt x="150123" y="4479503"/>
                </a:moveTo>
                <a:lnTo>
                  <a:pt x="134312" y="4469978"/>
                </a:lnTo>
                <a:cubicBezTo>
                  <a:pt x="84020" y="4480455"/>
                  <a:pt x="129264" y="4484075"/>
                  <a:pt x="150695" y="447950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nvGrpSpPr>
          <p:cNvPr id="454" name="Google Shape;454;p22"/>
          <p:cNvGrpSpPr/>
          <p:nvPr/>
        </p:nvGrpSpPr>
        <p:grpSpPr>
          <a:xfrm flipH="1" rot="5400000">
            <a:off x="1546090" y="388184"/>
            <a:ext cx="455540" cy="3546407"/>
            <a:chOff x="1296395" y="-143"/>
            <a:chExt cx="407935" cy="6860915"/>
          </a:xfrm>
        </p:grpSpPr>
        <p:sp>
          <p:nvSpPr>
            <p:cNvPr id="455" name="Google Shape;455;p22"/>
            <p:cNvSpPr/>
            <p:nvPr/>
          </p:nvSpPr>
          <p:spPr>
            <a:xfrm>
              <a:off x="1300925" y="-143"/>
              <a:ext cx="403405" cy="3700345"/>
            </a:xfrm>
            <a:custGeom>
              <a:rect b="b" l="l" r="r" t="t"/>
              <a:pathLst>
                <a:path extrusionOk="0" h="2483453" w="611219">
                  <a:moveTo>
                    <a:pt x="7186" y="15897"/>
                  </a:moveTo>
                  <a:lnTo>
                    <a:pt x="7186" y="-581"/>
                  </a:lnTo>
                  <a:lnTo>
                    <a:pt x="578686" y="-581"/>
                  </a:lnTo>
                  <a:lnTo>
                    <a:pt x="578686" y="12182"/>
                  </a:lnTo>
                  <a:lnTo>
                    <a:pt x="572495" y="16087"/>
                  </a:lnTo>
                  <a:lnTo>
                    <a:pt x="578305" y="19898"/>
                  </a:lnTo>
                  <a:cubicBezTo>
                    <a:pt x="568780" y="22469"/>
                    <a:pt x="568780" y="46377"/>
                    <a:pt x="578305" y="48949"/>
                  </a:cubicBezTo>
                  <a:lnTo>
                    <a:pt x="578305" y="151723"/>
                  </a:lnTo>
                  <a:lnTo>
                    <a:pt x="585068" y="156105"/>
                  </a:lnTo>
                  <a:lnTo>
                    <a:pt x="585068" y="233162"/>
                  </a:lnTo>
                  <a:lnTo>
                    <a:pt x="591830" y="237163"/>
                  </a:lnTo>
                  <a:lnTo>
                    <a:pt x="591830" y="244401"/>
                  </a:lnTo>
                  <a:lnTo>
                    <a:pt x="585544" y="248307"/>
                  </a:lnTo>
                  <a:cubicBezTo>
                    <a:pt x="596498" y="251736"/>
                    <a:pt x="590402" y="265452"/>
                    <a:pt x="591830" y="273929"/>
                  </a:cubicBezTo>
                  <a:lnTo>
                    <a:pt x="586401" y="276977"/>
                  </a:lnTo>
                  <a:cubicBezTo>
                    <a:pt x="585068" y="284597"/>
                    <a:pt x="585068" y="284597"/>
                    <a:pt x="591449" y="288502"/>
                  </a:cubicBezTo>
                  <a:lnTo>
                    <a:pt x="591449" y="299647"/>
                  </a:lnTo>
                  <a:lnTo>
                    <a:pt x="585449" y="303456"/>
                  </a:lnTo>
                  <a:lnTo>
                    <a:pt x="585449" y="332889"/>
                  </a:lnTo>
                  <a:lnTo>
                    <a:pt x="591830" y="336699"/>
                  </a:lnTo>
                  <a:lnTo>
                    <a:pt x="591830" y="340223"/>
                  </a:lnTo>
                  <a:lnTo>
                    <a:pt x="585068" y="344319"/>
                  </a:lnTo>
                  <a:lnTo>
                    <a:pt x="585068" y="366226"/>
                  </a:lnTo>
                  <a:cubicBezTo>
                    <a:pt x="574114" y="369846"/>
                    <a:pt x="580019" y="383467"/>
                    <a:pt x="578686" y="391849"/>
                  </a:cubicBezTo>
                  <a:cubicBezTo>
                    <a:pt x="569828" y="397278"/>
                    <a:pt x="569828" y="397564"/>
                    <a:pt x="578686" y="402802"/>
                  </a:cubicBezTo>
                  <a:lnTo>
                    <a:pt x="578686" y="413470"/>
                  </a:lnTo>
                  <a:lnTo>
                    <a:pt x="585258" y="417661"/>
                  </a:lnTo>
                  <a:lnTo>
                    <a:pt x="578972" y="421471"/>
                  </a:lnTo>
                  <a:lnTo>
                    <a:pt x="578972" y="432330"/>
                  </a:lnTo>
                  <a:lnTo>
                    <a:pt x="572018" y="436711"/>
                  </a:lnTo>
                  <a:cubicBezTo>
                    <a:pt x="579227" y="436816"/>
                    <a:pt x="586172" y="439445"/>
                    <a:pt x="591640" y="444141"/>
                  </a:cubicBezTo>
                  <a:lnTo>
                    <a:pt x="591640" y="450713"/>
                  </a:lnTo>
                  <a:cubicBezTo>
                    <a:pt x="589354" y="453475"/>
                    <a:pt x="582877" y="455094"/>
                    <a:pt x="579067" y="458809"/>
                  </a:cubicBezTo>
                  <a:lnTo>
                    <a:pt x="579067" y="461762"/>
                  </a:lnTo>
                  <a:lnTo>
                    <a:pt x="591830" y="469382"/>
                  </a:lnTo>
                  <a:lnTo>
                    <a:pt x="582305" y="474716"/>
                  </a:lnTo>
                  <a:lnTo>
                    <a:pt x="575352" y="471287"/>
                  </a:lnTo>
                  <a:cubicBezTo>
                    <a:pt x="570018" y="473764"/>
                    <a:pt x="573352" y="477098"/>
                    <a:pt x="572304" y="479860"/>
                  </a:cubicBezTo>
                  <a:cubicBezTo>
                    <a:pt x="577872" y="484451"/>
                    <a:pt x="584904" y="486880"/>
                    <a:pt x="592116" y="486717"/>
                  </a:cubicBezTo>
                  <a:lnTo>
                    <a:pt x="592116" y="495004"/>
                  </a:lnTo>
                  <a:lnTo>
                    <a:pt x="598593" y="499005"/>
                  </a:lnTo>
                  <a:cubicBezTo>
                    <a:pt x="598593" y="506625"/>
                    <a:pt x="583829" y="506530"/>
                    <a:pt x="597736" y="513006"/>
                  </a:cubicBezTo>
                  <a:cubicBezTo>
                    <a:pt x="598838" y="523960"/>
                    <a:pt x="599125" y="534971"/>
                    <a:pt x="598593" y="545963"/>
                  </a:cubicBezTo>
                  <a:cubicBezTo>
                    <a:pt x="597069" y="548630"/>
                    <a:pt x="589544" y="549773"/>
                    <a:pt x="592307" y="553964"/>
                  </a:cubicBezTo>
                  <a:lnTo>
                    <a:pt x="604880" y="561489"/>
                  </a:lnTo>
                  <a:lnTo>
                    <a:pt x="598307" y="565585"/>
                  </a:lnTo>
                  <a:lnTo>
                    <a:pt x="598307" y="591112"/>
                  </a:lnTo>
                  <a:cubicBezTo>
                    <a:pt x="592211" y="594636"/>
                    <a:pt x="592211" y="594636"/>
                    <a:pt x="598307" y="598255"/>
                  </a:cubicBezTo>
                  <a:cubicBezTo>
                    <a:pt x="598307" y="603875"/>
                    <a:pt x="598307" y="609971"/>
                    <a:pt x="598307" y="616258"/>
                  </a:cubicBezTo>
                  <a:lnTo>
                    <a:pt x="592211" y="620258"/>
                  </a:lnTo>
                  <a:cubicBezTo>
                    <a:pt x="592211" y="621306"/>
                    <a:pt x="592211" y="622544"/>
                    <a:pt x="591735" y="623782"/>
                  </a:cubicBezTo>
                  <a:lnTo>
                    <a:pt x="598307" y="627783"/>
                  </a:lnTo>
                  <a:lnTo>
                    <a:pt x="598307" y="631307"/>
                  </a:lnTo>
                  <a:lnTo>
                    <a:pt x="591926" y="635212"/>
                  </a:lnTo>
                  <a:lnTo>
                    <a:pt x="591926" y="672074"/>
                  </a:lnTo>
                  <a:lnTo>
                    <a:pt x="597926" y="676074"/>
                  </a:lnTo>
                  <a:lnTo>
                    <a:pt x="585544" y="682933"/>
                  </a:lnTo>
                  <a:lnTo>
                    <a:pt x="585544" y="694172"/>
                  </a:lnTo>
                  <a:lnTo>
                    <a:pt x="591545" y="697982"/>
                  </a:lnTo>
                  <a:lnTo>
                    <a:pt x="591545" y="705221"/>
                  </a:lnTo>
                  <a:lnTo>
                    <a:pt x="585163" y="709031"/>
                  </a:lnTo>
                  <a:lnTo>
                    <a:pt x="585163" y="723699"/>
                  </a:lnTo>
                  <a:lnTo>
                    <a:pt x="591545" y="727510"/>
                  </a:lnTo>
                  <a:lnTo>
                    <a:pt x="591545" y="830570"/>
                  </a:lnTo>
                  <a:lnTo>
                    <a:pt x="585163" y="834666"/>
                  </a:lnTo>
                  <a:cubicBezTo>
                    <a:pt x="585163" y="836094"/>
                    <a:pt x="585734" y="837238"/>
                    <a:pt x="585925" y="838381"/>
                  </a:cubicBezTo>
                  <a:cubicBezTo>
                    <a:pt x="595450" y="843238"/>
                    <a:pt x="591545" y="847906"/>
                    <a:pt x="590592" y="871813"/>
                  </a:cubicBezTo>
                  <a:lnTo>
                    <a:pt x="585544" y="874576"/>
                  </a:lnTo>
                  <a:lnTo>
                    <a:pt x="585544" y="893626"/>
                  </a:lnTo>
                  <a:lnTo>
                    <a:pt x="591545" y="897435"/>
                  </a:lnTo>
                  <a:lnTo>
                    <a:pt x="591545" y="912104"/>
                  </a:lnTo>
                  <a:lnTo>
                    <a:pt x="585163" y="915914"/>
                  </a:lnTo>
                  <a:lnTo>
                    <a:pt x="585163" y="930487"/>
                  </a:lnTo>
                  <a:lnTo>
                    <a:pt x="591735" y="934488"/>
                  </a:lnTo>
                  <a:cubicBezTo>
                    <a:pt x="592878" y="938107"/>
                    <a:pt x="588211" y="939726"/>
                    <a:pt x="585925" y="942013"/>
                  </a:cubicBezTo>
                  <a:lnTo>
                    <a:pt x="591164" y="944966"/>
                  </a:lnTo>
                  <a:cubicBezTo>
                    <a:pt x="592116" y="950061"/>
                    <a:pt x="592116" y="955300"/>
                    <a:pt x="591164" y="960396"/>
                  </a:cubicBezTo>
                  <a:lnTo>
                    <a:pt x="585544" y="963539"/>
                  </a:lnTo>
                  <a:lnTo>
                    <a:pt x="585544" y="989447"/>
                  </a:lnTo>
                  <a:lnTo>
                    <a:pt x="591640" y="993257"/>
                  </a:lnTo>
                  <a:lnTo>
                    <a:pt x="591640" y="1000496"/>
                  </a:lnTo>
                  <a:lnTo>
                    <a:pt x="585353" y="1004306"/>
                  </a:lnTo>
                  <a:lnTo>
                    <a:pt x="591545" y="1008021"/>
                  </a:lnTo>
                  <a:lnTo>
                    <a:pt x="591545" y="1037548"/>
                  </a:lnTo>
                  <a:lnTo>
                    <a:pt x="586211" y="1040596"/>
                  </a:lnTo>
                  <a:cubicBezTo>
                    <a:pt x="584543" y="1054360"/>
                    <a:pt x="584543" y="1068266"/>
                    <a:pt x="586211" y="1082030"/>
                  </a:cubicBezTo>
                  <a:cubicBezTo>
                    <a:pt x="600308" y="1096127"/>
                    <a:pt x="588401" y="1127084"/>
                    <a:pt x="592116" y="1147562"/>
                  </a:cubicBezTo>
                  <a:lnTo>
                    <a:pt x="586211" y="1151563"/>
                  </a:lnTo>
                  <a:cubicBezTo>
                    <a:pt x="586211" y="1152515"/>
                    <a:pt x="586211" y="1153658"/>
                    <a:pt x="585544" y="1154992"/>
                  </a:cubicBezTo>
                  <a:lnTo>
                    <a:pt x="591830" y="1158992"/>
                  </a:lnTo>
                  <a:cubicBezTo>
                    <a:pt x="591830" y="1160135"/>
                    <a:pt x="591830" y="1161278"/>
                    <a:pt x="591830" y="1162612"/>
                  </a:cubicBezTo>
                  <a:lnTo>
                    <a:pt x="585353" y="1166517"/>
                  </a:lnTo>
                  <a:lnTo>
                    <a:pt x="585353" y="1176899"/>
                  </a:lnTo>
                  <a:lnTo>
                    <a:pt x="592116" y="1180995"/>
                  </a:lnTo>
                  <a:lnTo>
                    <a:pt x="592116" y="1202902"/>
                  </a:lnTo>
                  <a:lnTo>
                    <a:pt x="597545" y="1205855"/>
                  </a:lnTo>
                  <a:cubicBezTo>
                    <a:pt x="600403" y="1212046"/>
                    <a:pt x="596688" y="1218809"/>
                    <a:pt x="599260" y="1224905"/>
                  </a:cubicBezTo>
                  <a:lnTo>
                    <a:pt x="604499" y="1227858"/>
                  </a:lnTo>
                  <a:lnTo>
                    <a:pt x="598688" y="1231859"/>
                  </a:lnTo>
                  <a:lnTo>
                    <a:pt x="598688" y="1260434"/>
                  </a:lnTo>
                  <a:lnTo>
                    <a:pt x="591926" y="1264625"/>
                  </a:lnTo>
                  <a:lnTo>
                    <a:pt x="591926" y="1327013"/>
                  </a:lnTo>
                  <a:lnTo>
                    <a:pt x="585353" y="1331014"/>
                  </a:lnTo>
                  <a:lnTo>
                    <a:pt x="585353" y="1349301"/>
                  </a:lnTo>
                  <a:cubicBezTo>
                    <a:pt x="594878" y="1353874"/>
                    <a:pt x="592592" y="1355588"/>
                    <a:pt x="586211" y="1360922"/>
                  </a:cubicBezTo>
                  <a:lnTo>
                    <a:pt x="590878" y="1363589"/>
                  </a:lnTo>
                  <a:cubicBezTo>
                    <a:pt x="592111" y="1375867"/>
                    <a:pt x="592430" y="1388221"/>
                    <a:pt x="591830" y="1400546"/>
                  </a:cubicBezTo>
                  <a:lnTo>
                    <a:pt x="597831" y="1404547"/>
                  </a:lnTo>
                  <a:cubicBezTo>
                    <a:pt x="597831" y="1405499"/>
                    <a:pt x="597831" y="1406642"/>
                    <a:pt x="598498" y="1407976"/>
                  </a:cubicBezTo>
                  <a:lnTo>
                    <a:pt x="591926" y="1412071"/>
                  </a:lnTo>
                  <a:lnTo>
                    <a:pt x="591926" y="1419311"/>
                  </a:lnTo>
                  <a:lnTo>
                    <a:pt x="598498" y="1423311"/>
                  </a:lnTo>
                  <a:lnTo>
                    <a:pt x="598498" y="1478270"/>
                  </a:lnTo>
                  <a:lnTo>
                    <a:pt x="605261" y="1482461"/>
                  </a:lnTo>
                  <a:lnTo>
                    <a:pt x="605261" y="1489319"/>
                  </a:lnTo>
                  <a:lnTo>
                    <a:pt x="611928" y="1493891"/>
                  </a:lnTo>
                  <a:lnTo>
                    <a:pt x="578781" y="1512465"/>
                  </a:lnTo>
                  <a:cubicBezTo>
                    <a:pt x="578019" y="1519418"/>
                    <a:pt x="587068" y="1515323"/>
                    <a:pt x="590592" y="1518180"/>
                  </a:cubicBezTo>
                  <a:cubicBezTo>
                    <a:pt x="595545" y="1523323"/>
                    <a:pt x="586306" y="1525228"/>
                    <a:pt x="581924" y="1524466"/>
                  </a:cubicBezTo>
                  <a:cubicBezTo>
                    <a:pt x="571733" y="1532468"/>
                    <a:pt x="586211" y="1530086"/>
                    <a:pt x="591449" y="1533991"/>
                  </a:cubicBezTo>
                  <a:lnTo>
                    <a:pt x="591449" y="1552470"/>
                  </a:lnTo>
                  <a:lnTo>
                    <a:pt x="585163" y="1556280"/>
                  </a:lnTo>
                  <a:lnTo>
                    <a:pt x="585163" y="1563424"/>
                  </a:lnTo>
                  <a:lnTo>
                    <a:pt x="578686" y="1567329"/>
                  </a:lnTo>
                  <a:lnTo>
                    <a:pt x="578686" y="1578283"/>
                  </a:lnTo>
                  <a:lnTo>
                    <a:pt x="584782" y="1582092"/>
                  </a:lnTo>
                  <a:lnTo>
                    <a:pt x="584782" y="1589522"/>
                  </a:lnTo>
                  <a:cubicBezTo>
                    <a:pt x="576114" y="1594761"/>
                    <a:pt x="576114" y="1595047"/>
                    <a:pt x="584782" y="1599999"/>
                  </a:cubicBezTo>
                  <a:cubicBezTo>
                    <a:pt x="585661" y="1603610"/>
                    <a:pt x="585918" y="1607353"/>
                    <a:pt x="585544" y="1611049"/>
                  </a:cubicBezTo>
                  <a:lnTo>
                    <a:pt x="579353" y="1615144"/>
                  </a:lnTo>
                  <a:lnTo>
                    <a:pt x="585544" y="1618954"/>
                  </a:lnTo>
                  <a:lnTo>
                    <a:pt x="585544" y="1662960"/>
                  </a:lnTo>
                  <a:lnTo>
                    <a:pt x="592116" y="1666961"/>
                  </a:lnTo>
                  <a:cubicBezTo>
                    <a:pt x="592116" y="1668199"/>
                    <a:pt x="592116" y="1669437"/>
                    <a:pt x="592116" y="1670485"/>
                  </a:cubicBezTo>
                  <a:lnTo>
                    <a:pt x="586211" y="1674200"/>
                  </a:lnTo>
                  <a:lnTo>
                    <a:pt x="586211" y="1700774"/>
                  </a:lnTo>
                  <a:cubicBezTo>
                    <a:pt x="594783" y="1706013"/>
                    <a:pt x="594783" y="1706203"/>
                    <a:pt x="586211" y="1711442"/>
                  </a:cubicBezTo>
                  <a:lnTo>
                    <a:pt x="591926" y="1715252"/>
                  </a:lnTo>
                  <a:cubicBezTo>
                    <a:pt x="591988" y="1716462"/>
                    <a:pt x="591988" y="1717662"/>
                    <a:pt x="591926" y="1718872"/>
                  </a:cubicBezTo>
                  <a:lnTo>
                    <a:pt x="598498" y="1722777"/>
                  </a:lnTo>
                  <a:lnTo>
                    <a:pt x="598498" y="1855269"/>
                  </a:lnTo>
                  <a:lnTo>
                    <a:pt x="604880" y="1859175"/>
                  </a:lnTo>
                  <a:lnTo>
                    <a:pt x="604880" y="1866414"/>
                  </a:lnTo>
                  <a:lnTo>
                    <a:pt x="598879" y="1870224"/>
                  </a:lnTo>
                  <a:lnTo>
                    <a:pt x="598879" y="1877653"/>
                  </a:lnTo>
                  <a:cubicBezTo>
                    <a:pt x="606118" y="1879939"/>
                    <a:pt x="605165" y="1885464"/>
                    <a:pt x="605165" y="1891655"/>
                  </a:cubicBezTo>
                  <a:lnTo>
                    <a:pt x="598879" y="1895941"/>
                  </a:lnTo>
                  <a:lnTo>
                    <a:pt x="598879" y="1903180"/>
                  </a:lnTo>
                  <a:lnTo>
                    <a:pt x="604880" y="1906991"/>
                  </a:lnTo>
                  <a:lnTo>
                    <a:pt x="604880" y="1925278"/>
                  </a:lnTo>
                  <a:lnTo>
                    <a:pt x="598498" y="1929183"/>
                  </a:lnTo>
                  <a:lnTo>
                    <a:pt x="598498" y="2005574"/>
                  </a:lnTo>
                  <a:lnTo>
                    <a:pt x="591735" y="2009574"/>
                  </a:lnTo>
                  <a:lnTo>
                    <a:pt x="591735" y="2083108"/>
                  </a:lnTo>
                  <a:cubicBezTo>
                    <a:pt x="583067" y="2086441"/>
                    <a:pt x="583734" y="2090728"/>
                    <a:pt x="591735" y="2093776"/>
                  </a:cubicBezTo>
                  <a:cubicBezTo>
                    <a:pt x="591735" y="2095776"/>
                    <a:pt x="591735" y="2098157"/>
                    <a:pt x="592307" y="2101015"/>
                  </a:cubicBezTo>
                  <a:lnTo>
                    <a:pt x="598022" y="2104920"/>
                  </a:lnTo>
                  <a:cubicBezTo>
                    <a:pt x="598022" y="2105873"/>
                    <a:pt x="598498" y="2107016"/>
                    <a:pt x="598784" y="2108635"/>
                  </a:cubicBezTo>
                  <a:lnTo>
                    <a:pt x="585734" y="2116159"/>
                  </a:lnTo>
                  <a:lnTo>
                    <a:pt x="592402" y="2120255"/>
                  </a:lnTo>
                  <a:lnTo>
                    <a:pt x="592402" y="2131018"/>
                  </a:lnTo>
                  <a:cubicBezTo>
                    <a:pt x="596979" y="2132000"/>
                    <a:pt x="599890" y="2136514"/>
                    <a:pt x="598906" y="2141086"/>
                  </a:cubicBezTo>
                  <a:cubicBezTo>
                    <a:pt x="598897" y="2141134"/>
                    <a:pt x="598888" y="2141172"/>
                    <a:pt x="598879" y="2141210"/>
                  </a:cubicBezTo>
                  <a:lnTo>
                    <a:pt x="592497" y="2145782"/>
                  </a:lnTo>
                  <a:cubicBezTo>
                    <a:pt x="592497" y="2147402"/>
                    <a:pt x="592497" y="2149783"/>
                    <a:pt x="592021" y="2152450"/>
                  </a:cubicBezTo>
                  <a:lnTo>
                    <a:pt x="598403" y="2156736"/>
                  </a:lnTo>
                  <a:lnTo>
                    <a:pt x="598403" y="2175024"/>
                  </a:lnTo>
                  <a:lnTo>
                    <a:pt x="592307" y="2178834"/>
                  </a:lnTo>
                  <a:lnTo>
                    <a:pt x="592307" y="2207980"/>
                  </a:lnTo>
                  <a:lnTo>
                    <a:pt x="585544" y="2212076"/>
                  </a:lnTo>
                  <a:lnTo>
                    <a:pt x="585544" y="2226650"/>
                  </a:lnTo>
                  <a:lnTo>
                    <a:pt x="579257" y="2230459"/>
                  </a:lnTo>
                  <a:lnTo>
                    <a:pt x="579257" y="2267416"/>
                  </a:lnTo>
                  <a:cubicBezTo>
                    <a:pt x="587258" y="2269512"/>
                    <a:pt x="584972" y="2276941"/>
                    <a:pt x="585830" y="2282180"/>
                  </a:cubicBezTo>
                  <a:cubicBezTo>
                    <a:pt x="598784" y="2288657"/>
                    <a:pt x="589449" y="2309231"/>
                    <a:pt x="592116" y="2321709"/>
                  </a:cubicBezTo>
                  <a:cubicBezTo>
                    <a:pt x="590973" y="2324566"/>
                    <a:pt x="582591" y="2325424"/>
                    <a:pt x="587449" y="2330758"/>
                  </a:cubicBezTo>
                  <a:lnTo>
                    <a:pt x="592021" y="2333615"/>
                  </a:lnTo>
                  <a:lnTo>
                    <a:pt x="592021" y="2359142"/>
                  </a:lnTo>
                  <a:lnTo>
                    <a:pt x="598498" y="2363142"/>
                  </a:lnTo>
                  <a:lnTo>
                    <a:pt x="592688" y="2367524"/>
                  </a:lnTo>
                  <a:cubicBezTo>
                    <a:pt x="591354" y="2370668"/>
                    <a:pt x="594116" y="2372477"/>
                    <a:pt x="597545" y="2373906"/>
                  </a:cubicBezTo>
                  <a:cubicBezTo>
                    <a:pt x="601070" y="2379621"/>
                    <a:pt x="598212" y="2387146"/>
                    <a:pt x="598784" y="2392956"/>
                  </a:cubicBezTo>
                  <a:lnTo>
                    <a:pt x="592688" y="2396099"/>
                  </a:lnTo>
                  <a:lnTo>
                    <a:pt x="598784" y="2400290"/>
                  </a:lnTo>
                  <a:cubicBezTo>
                    <a:pt x="601165" y="2438962"/>
                    <a:pt x="598784" y="2428389"/>
                    <a:pt x="566113" y="2433056"/>
                  </a:cubicBezTo>
                  <a:lnTo>
                    <a:pt x="572590" y="2437057"/>
                  </a:lnTo>
                  <a:lnTo>
                    <a:pt x="572590" y="2444200"/>
                  </a:lnTo>
                  <a:lnTo>
                    <a:pt x="579067" y="2448201"/>
                  </a:lnTo>
                  <a:cubicBezTo>
                    <a:pt x="579067" y="2479252"/>
                    <a:pt x="579067" y="2479252"/>
                    <a:pt x="576114" y="2482872"/>
                  </a:cubicBezTo>
                  <a:cubicBezTo>
                    <a:pt x="555350" y="2474871"/>
                    <a:pt x="543539" y="2482872"/>
                    <a:pt x="572399" y="2466870"/>
                  </a:cubicBezTo>
                  <a:lnTo>
                    <a:pt x="572399" y="2462774"/>
                  </a:lnTo>
                  <a:cubicBezTo>
                    <a:pt x="565922" y="2457821"/>
                    <a:pt x="542491" y="2451630"/>
                    <a:pt x="559160" y="2444582"/>
                  </a:cubicBezTo>
                  <a:lnTo>
                    <a:pt x="559160" y="2437343"/>
                  </a:lnTo>
                  <a:cubicBezTo>
                    <a:pt x="535252" y="2430960"/>
                    <a:pt x="516583" y="2437343"/>
                    <a:pt x="491246" y="2438866"/>
                  </a:cubicBezTo>
                  <a:cubicBezTo>
                    <a:pt x="487341" y="2441819"/>
                    <a:pt x="476578" y="2445153"/>
                    <a:pt x="474101" y="2440200"/>
                  </a:cubicBezTo>
                  <a:cubicBezTo>
                    <a:pt x="470577" y="2427913"/>
                    <a:pt x="452956" y="2440200"/>
                    <a:pt x="444479" y="2438866"/>
                  </a:cubicBezTo>
                  <a:cubicBezTo>
                    <a:pt x="439240" y="2433818"/>
                    <a:pt x="426095" y="2437152"/>
                    <a:pt x="428191" y="2430008"/>
                  </a:cubicBezTo>
                  <a:cubicBezTo>
                    <a:pt x="442859" y="2426579"/>
                    <a:pt x="460481" y="2426389"/>
                    <a:pt x="475816" y="2424293"/>
                  </a:cubicBezTo>
                  <a:cubicBezTo>
                    <a:pt x="479245" y="2424293"/>
                    <a:pt x="480578" y="2426008"/>
                    <a:pt x="480674" y="2428103"/>
                  </a:cubicBezTo>
                  <a:cubicBezTo>
                    <a:pt x="480674" y="2436104"/>
                    <a:pt x="498866" y="2428103"/>
                    <a:pt x="502867" y="2424103"/>
                  </a:cubicBezTo>
                  <a:cubicBezTo>
                    <a:pt x="524203" y="2426769"/>
                    <a:pt x="540110" y="2418293"/>
                    <a:pt x="559350" y="2414578"/>
                  </a:cubicBezTo>
                  <a:lnTo>
                    <a:pt x="559350" y="2410958"/>
                  </a:lnTo>
                  <a:cubicBezTo>
                    <a:pt x="561922" y="2407815"/>
                    <a:pt x="570113" y="2410958"/>
                    <a:pt x="572114" y="2407053"/>
                  </a:cubicBezTo>
                  <a:cubicBezTo>
                    <a:pt x="557922" y="2406176"/>
                    <a:pt x="543799" y="2404424"/>
                    <a:pt x="529823" y="2401814"/>
                  </a:cubicBezTo>
                  <a:cubicBezTo>
                    <a:pt x="524298" y="2403148"/>
                    <a:pt x="528775" y="2407719"/>
                    <a:pt x="523155" y="2409053"/>
                  </a:cubicBezTo>
                  <a:lnTo>
                    <a:pt x="509725" y="2409053"/>
                  </a:lnTo>
                  <a:cubicBezTo>
                    <a:pt x="504486" y="2406672"/>
                    <a:pt x="507629" y="2401624"/>
                    <a:pt x="500200" y="2400100"/>
                  </a:cubicBezTo>
                  <a:cubicBezTo>
                    <a:pt x="517154" y="2390575"/>
                    <a:pt x="540491" y="2398004"/>
                    <a:pt x="558493" y="2392289"/>
                  </a:cubicBezTo>
                  <a:cubicBezTo>
                    <a:pt x="526013" y="2374573"/>
                    <a:pt x="488675" y="2392289"/>
                    <a:pt x="453718" y="2381431"/>
                  </a:cubicBezTo>
                  <a:cubicBezTo>
                    <a:pt x="481992" y="2369772"/>
                    <a:pt x="513580" y="2368991"/>
                    <a:pt x="542396" y="2379240"/>
                  </a:cubicBezTo>
                  <a:lnTo>
                    <a:pt x="551921" y="2374287"/>
                  </a:lnTo>
                  <a:lnTo>
                    <a:pt x="551921" y="2363048"/>
                  </a:lnTo>
                  <a:cubicBezTo>
                    <a:pt x="546301" y="2360571"/>
                    <a:pt x="539443" y="2361143"/>
                    <a:pt x="533728" y="2356570"/>
                  </a:cubicBezTo>
                  <a:cubicBezTo>
                    <a:pt x="526203" y="2344092"/>
                    <a:pt x="545444" y="2347712"/>
                    <a:pt x="551540" y="2341235"/>
                  </a:cubicBezTo>
                  <a:cubicBezTo>
                    <a:pt x="551540" y="2332853"/>
                    <a:pt x="562589" y="2336377"/>
                    <a:pt x="568208" y="2335139"/>
                  </a:cubicBezTo>
                  <a:lnTo>
                    <a:pt x="577733" y="2330091"/>
                  </a:lnTo>
                  <a:lnTo>
                    <a:pt x="577733" y="2326185"/>
                  </a:lnTo>
                  <a:cubicBezTo>
                    <a:pt x="571161" y="2322185"/>
                    <a:pt x="562874" y="2326185"/>
                    <a:pt x="550111" y="2321614"/>
                  </a:cubicBezTo>
                  <a:cubicBezTo>
                    <a:pt x="551730" y="2323900"/>
                    <a:pt x="542110" y="2315804"/>
                    <a:pt x="542491" y="2313327"/>
                  </a:cubicBezTo>
                  <a:cubicBezTo>
                    <a:pt x="521536" y="2307612"/>
                    <a:pt x="511058" y="2329234"/>
                    <a:pt x="492199" y="2314661"/>
                  </a:cubicBezTo>
                  <a:cubicBezTo>
                    <a:pt x="498485" y="2313422"/>
                    <a:pt x="511249" y="2312565"/>
                    <a:pt x="513249" y="2303516"/>
                  </a:cubicBezTo>
                  <a:lnTo>
                    <a:pt x="532299" y="2293039"/>
                  </a:lnTo>
                  <a:lnTo>
                    <a:pt x="532299" y="2289419"/>
                  </a:lnTo>
                  <a:cubicBezTo>
                    <a:pt x="538586" y="2285419"/>
                    <a:pt x="546777" y="2288276"/>
                    <a:pt x="559160" y="2286942"/>
                  </a:cubicBezTo>
                  <a:cubicBezTo>
                    <a:pt x="559160" y="2281895"/>
                    <a:pt x="581162" y="2284752"/>
                    <a:pt x="568685" y="2276561"/>
                  </a:cubicBezTo>
                  <a:cubicBezTo>
                    <a:pt x="527101" y="2269512"/>
                    <a:pt x="484468" y="2271855"/>
                    <a:pt x="443907" y="2283418"/>
                  </a:cubicBezTo>
                  <a:cubicBezTo>
                    <a:pt x="441907" y="2279609"/>
                    <a:pt x="422381" y="2281132"/>
                    <a:pt x="430572" y="2276465"/>
                  </a:cubicBezTo>
                  <a:cubicBezTo>
                    <a:pt x="461734" y="2273436"/>
                    <a:pt x="492522" y="2267340"/>
                    <a:pt x="522488" y="2258273"/>
                  </a:cubicBezTo>
                  <a:cubicBezTo>
                    <a:pt x="538205" y="2266083"/>
                    <a:pt x="538586" y="2261511"/>
                    <a:pt x="540110" y="2247986"/>
                  </a:cubicBezTo>
                  <a:cubicBezTo>
                    <a:pt x="534009" y="2247986"/>
                    <a:pt x="527998" y="2246509"/>
                    <a:pt x="522584" y="2243699"/>
                  </a:cubicBezTo>
                  <a:cubicBezTo>
                    <a:pt x="516392" y="2247033"/>
                    <a:pt x="516392" y="2247033"/>
                    <a:pt x="510677" y="2243699"/>
                  </a:cubicBezTo>
                  <a:cubicBezTo>
                    <a:pt x="496867" y="2247671"/>
                    <a:pt x="483289" y="2252405"/>
                    <a:pt x="470006" y="2257891"/>
                  </a:cubicBezTo>
                  <a:cubicBezTo>
                    <a:pt x="446384" y="2252177"/>
                    <a:pt x="424571" y="2256177"/>
                    <a:pt x="402092" y="2248366"/>
                  </a:cubicBezTo>
                  <a:cubicBezTo>
                    <a:pt x="414761" y="2245128"/>
                    <a:pt x="430096" y="2248366"/>
                    <a:pt x="444098" y="2247128"/>
                  </a:cubicBezTo>
                  <a:lnTo>
                    <a:pt x="459242" y="2237603"/>
                  </a:lnTo>
                  <a:lnTo>
                    <a:pt x="447527" y="2230555"/>
                  </a:lnTo>
                  <a:lnTo>
                    <a:pt x="447527" y="2226935"/>
                  </a:lnTo>
                  <a:cubicBezTo>
                    <a:pt x="450765" y="2223602"/>
                    <a:pt x="461814" y="2226935"/>
                    <a:pt x="460576" y="2220934"/>
                  </a:cubicBezTo>
                  <a:cubicBezTo>
                    <a:pt x="470101" y="2212076"/>
                    <a:pt x="490675" y="2220934"/>
                    <a:pt x="503153" y="2221506"/>
                  </a:cubicBezTo>
                  <a:cubicBezTo>
                    <a:pt x="508772" y="2225601"/>
                    <a:pt x="520012" y="2227316"/>
                    <a:pt x="519917" y="2219887"/>
                  </a:cubicBezTo>
                  <a:cubicBezTo>
                    <a:pt x="519917" y="2218458"/>
                    <a:pt x="523917" y="2217315"/>
                    <a:pt x="526108" y="2215982"/>
                  </a:cubicBezTo>
                  <a:cubicBezTo>
                    <a:pt x="508201" y="2208933"/>
                    <a:pt x="488008" y="2214457"/>
                    <a:pt x="470482" y="2206457"/>
                  </a:cubicBezTo>
                  <a:cubicBezTo>
                    <a:pt x="462957" y="2212552"/>
                    <a:pt x="451432" y="2207504"/>
                    <a:pt x="444383" y="2213219"/>
                  </a:cubicBezTo>
                  <a:lnTo>
                    <a:pt x="427715" y="2203694"/>
                  </a:lnTo>
                  <a:cubicBezTo>
                    <a:pt x="427715" y="2202742"/>
                    <a:pt x="427715" y="2201504"/>
                    <a:pt x="427715" y="2200361"/>
                  </a:cubicBezTo>
                  <a:cubicBezTo>
                    <a:pt x="462481" y="2198646"/>
                    <a:pt x="500771" y="2194741"/>
                    <a:pt x="532490" y="2211314"/>
                  </a:cubicBezTo>
                  <a:cubicBezTo>
                    <a:pt x="532490" y="2213124"/>
                    <a:pt x="532490" y="2214267"/>
                    <a:pt x="532490" y="2215505"/>
                  </a:cubicBezTo>
                  <a:cubicBezTo>
                    <a:pt x="536681" y="2218458"/>
                    <a:pt x="542681" y="2216553"/>
                    <a:pt x="548111" y="2217125"/>
                  </a:cubicBezTo>
                  <a:lnTo>
                    <a:pt x="557159" y="2212267"/>
                  </a:lnTo>
                  <a:cubicBezTo>
                    <a:pt x="556207" y="2208933"/>
                    <a:pt x="550206" y="2207790"/>
                    <a:pt x="552111" y="2200932"/>
                  </a:cubicBezTo>
                  <a:cubicBezTo>
                    <a:pt x="539633" y="2190645"/>
                    <a:pt x="522774" y="2196932"/>
                    <a:pt x="508201" y="2194455"/>
                  </a:cubicBezTo>
                  <a:cubicBezTo>
                    <a:pt x="499962" y="2190683"/>
                    <a:pt x="491133" y="2188359"/>
                    <a:pt x="482102" y="2187597"/>
                  </a:cubicBezTo>
                  <a:lnTo>
                    <a:pt x="466862" y="2178072"/>
                  </a:lnTo>
                  <a:cubicBezTo>
                    <a:pt x="466862" y="2176167"/>
                    <a:pt x="465910" y="2173309"/>
                    <a:pt x="465338" y="2170166"/>
                  </a:cubicBezTo>
                  <a:cubicBezTo>
                    <a:pt x="441240" y="2170166"/>
                    <a:pt x="419999" y="2165975"/>
                    <a:pt x="396282" y="2165213"/>
                  </a:cubicBezTo>
                  <a:cubicBezTo>
                    <a:pt x="392472" y="2164070"/>
                    <a:pt x="394568" y="2159593"/>
                    <a:pt x="394091" y="2156736"/>
                  </a:cubicBezTo>
                  <a:lnTo>
                    <a:pt x="400664" y="2152640"/>
                  </a:lnTo>
                  <a:cubicBezTo>
                    <a:pt x="400664" y="2151307"/>
                    <a:pt x="400664" y="2150164"/>
                    <a:pt x="400664" y="2148925"/>
                  </a:cubicBezTo>
                  <a:cubicBezTo>
                    <a:pt x="405140" y="2147402"/>
                    <a:pt x="410189" y="2142829"/>
                    <a:pt x="403426" y="2140067"/>
                  </a:cubicBezTo>
                  <a:cubicBezTo>
                    <a:pt x="398854" y="2137591"/>
                    <a:pt x="401330" y="2134352"/>
                    <a:pt x="396282" y="2132543"/>
                  </a:cubicBezTo>
                  <a:cubicBezTo>
                    <a:pt x="382090" y="2134352"/>
                    <a:pt x="358849" y="2129875"/>
                    <a:pt x="386757" y="2123018"/>
                  </a:cubicBezTo>
                  <a:lnTo>
                    <a:pt x="386757" y="2119493"/>
                  </a:lnTo>
                  <a:cubicBezTo>
                    <a:pt x="379565" y="2115931"/>
                    <a:pt x="371016" y="2116521"/>
                    <a:pt x="364373" y="2121017"/>
                  </a:cubicBezTo>
                  <a:cubicBezTo>
                    <a:pt x="346435" y="2119874"/>
                    <a:pt x="328425" y="2121189"/>
                    <a:pt x="310843" y="2124923"/>
                  </a:cubicBezTo>
                  <a:lnTo>
                    <a:pt x="302842" y="2119303"/>
                  </a:lnTo>
                  <a:cubicBezTo>
                    <a:pt x="325416" y="2102443"/>
                    <a:pt x="360468" y="2115207"/>
                    <a:pt x="386662" y="2108159"/>
                  </a:cubicBezTo>
                  <a:lnTo>
                    <a:pt x="377137" y="2102919"/>
                  </a:lnTo>
                  <a:cubicBezTo>
                    <a:pt x="372660" y="2106444"/>
                    <a:pt x="355801" y="2109587"/>
                    <a:pt x="355325" y="2103872"/>
                  </a:cubicBezTo>
                  <a:cubicBezTo>
                    <a:pt x="366755" y="2095299"/>
                    <a:pt x="379804" y="2093300"/>
                    <a:pt x="391996" y="2086823"/>
                  </a:cubicBezTo>
                  <a:cubicBezTo>
                    <a:pt x="391996" y="2070059"/>
                    <a:pt x="347514" y="2081583"/>
                    <a:pt x="334846" y="2075393"/>
                  </a:cubicBezTo>
                  <a:cubicBezTo>
                    <a:pt x="337322" y="2072058"/>
                    <a:pt x="344371" y="2073583"/>
                    <a:pt x="348562" y="2073297"/>
                  </a:cubicBezTo>
                  <a:cubicBezTo>
                    <a:pt x="352753" y="2073011"/>
                    <a:pt x="356944" y="2068916"/>
                    <a:pt x="362183" y="2069677"/>
                  </a:cubicBezTo>
                  <a:cubicBezTo>
                    <a:pt x="367351" y="2070135"/>
                    <a:pt x="372522" y="2068820"/>
                    <a:pt x="376851" y="2065963"/>
                  </a:cubicBezTo>
                  <a:cubicBezTo>
                    <a:pt x="383423" y="2065105"/>
                    <a:pt x="393044" y="2068153"/>
                    <a:pt x="398949" y="2063867"/>
                  </a:cubicBezTo>
                  <a:lnTo>
                    <a:pt x="390091" y="2058533"/>
                  </a:lnTo>
                  <a:lnTo>
                    <a:pt x="365135" y="2058533"/>
                  </a:lnTo>
                  <a:cubicBezTo>
                    <a:pt x="361516" y="2056438"/>
                    <a:pt x="361611" y="2053580"/>
                    <a:pt x="361992" y="2049960"/>
                  </a:cubicBezTo>
                  <a:cubicBezTo>
                    <a:pt x="366564" y="2044912"/>
                    <a:pt x="378661" y="2041102"/>
                    <a:pt x="383614" y="2046913"/>
                  </a:cubicBezTo>
                  <a:cubicBezTo>
                    <a:pt x="390326" y="2047532"/>
                    <a:pt x="397071" y="2047722"/>
                    <a:pt x="403807" y="2047484"/>
                  </a:cubicBezTo>
                  <a:cubicBezTo>
                    <a:pt x="411046" y="2043579"/>
                    <a:pt x="420952" y="2040626"/>
                    <a:pt x="422285" y="2033958"/>
                  </a:cubicBezTo>
                  <a:lnTo>
                    <a:pt x="433906" y="2027386"/>
                  </a:lnTo>
                  <a:cubicBezTo>
                    <a:pt x="433906" y="2026243"/>
                    <a:pt x="433906" y="2025005"/>
                    <a:pt x="433906" y="2023767"/>
                  </a:cubicBezTo>
                  <a:lnTo>
                    <a:pt x="440383" y="2019766"/>
                  </a:lnTo>
                  <a:lnTo>
                    <a:pt x="440383" y="2012432"/>
                  </a:lnTo>
                  <a:cubicBezTo>
                    <a:pt x="420095" y="2011860"/>
                    <a:pt x="397997" y="2002241"/>
                    <a:pt x="378089" y="2010527"/>
                  </a:cubicBezTo>
                  <a:cubicBezTo>
                    <a:pt x="374565" y="2007575"/>
                    <a:pt x="374565" y="2007575"/>
                    <a:pt x="375994" y="2001002"/>
                  </a:cubicBezTo>
                  <a:cubicBezTo>
                    <a:pt x="395044" y="1998335"/>
                    <a:pt x="416285" y="2001764"/>
                    <a:pt x="433811" y="1994906"/>
                  </a:cubicBezTo>
                  <a:cubicBezTo>
                    <a:pt x="431334" y="1991191"/>
                    <a:pt x="423238" y="1993763"/>
                    <a:pt x="420857" y="1990715"/>
                  </a:cubicBezTo>
                  <a:lnTo>
                    <a:pt x="427334" y="1986715"/>
                  </a:lnTo>
                  <a:cubicBezTo>
                    <a:pt x="427334" y="1985381"/>
                    <a:pt x="427334" y="1984238"/>
                    <a:pt x="426857" y="1983000"/>
                  </a:cubicBezTo>
                  <a:cubicBezTo>
                    <a:pt x="420761" y="1979380"/>
                    <a:pt x="411808" y="1983667"/>
                    <a:pt x="404283" y="1977857"/>
                  </a:cubicBezTo>
                  <a:cubicBezTo>
                    <a:pt x="397425" y="1978618"/>
                    <a:pt x="391329" y="1976237"/>
                    <a:pt x="400759" y="1972332"/>
                  </a:cubicBezTo>
                  <a:cubicBezTo>
                    <a:pt x="380280" y="1961569"/>
                    <a:pt x="354753" y="1968426"/>
                    <a:pt x="332274" y="1962807"/>
                  </a:cubicBezTo>
                  <a:cubicBezTo>
                    <a:pt x="322178" y="1967569"/>
                    <a:pt x="297127" y="1969855"/>
                    <a:pt x="290745" y="1959950"/>
                  </a:cubicBezTo>
                  <a:cubicBezTo>
                    <a:pt x="330369" y="1952901"/>
                    <a:pt x="376470" y="1959283"/>
                    <a:pt x="413618" y="1945757"/>
                  </a:cubicBezTo>
                  <a:cubicBezTo>
                    <a:pt x="411332" y="1942804"/>
                    <a:pt x="381233" y="1941280"/>
                    <a:pt x="391710" y="1936232"/>
                  </a:cubicBezTo>
                  <a:cubicBezTo>
                    <a:pt x="396568" y="1929183"/>
                    <a:pt x="414665" y="1937280"/>
                    <a:pt x="414189" y="1927469"/>
                  </a:cubicBezTo>
                  <a:cubicBezTo>
                    <a:pt x="411808" y="1924707"/>
                    <a:pt x="406569" y="1925850"/>
                    <a:pt x="402188" y="1924612"/>
                  </a:cubicBezTo>
                  <a:cubicBezTo>
                    <a:pt x="401426" y="1914324"/>
                    <a:pt x="393520" y="1920801"/>
                    <a:pt x="388662" y="1916039"/>
                  </a:cubicBezTo>
                  <a:lnTo>
                    <a:pt x="397616" y="1910705"/>
                  </a:lnTo>
                  <a:cubicBezTo>
                    <a:pt x="422762" y="1924802"/>
                    <a:pt x="406093" y="1896323"/>
                    <a:pt x="426191" y="1904704"/>
                  </a:cubicBezTo>
                  <a:lnTo>
                    <a:pt x="440859" y="1897942"/>
                  </a:lnTo>
                  <a:cubicBezTo>
                    <a:pt x="431334" y="1895561"/>
                    <a:pt x="420666" y="1888417"/>
                    <a:pt x="411141" y="1895846"/>
                  </a:cubicBezTo>
                  <a:cubicBezTo>
                    <a:pt x="393329" y="1880130"/>
                    <a:pt x="366278" y="1912610"/>
                    <a:pt x="354944" y="1893846"/>
                  </a:cubicBezTo>
                  <a:cubicBezTo>
                    <a:pt x="349610" y="1890227"/>
                    <a:pt x="341228" y="1894989"/>
                    <a:pt x="335894" y="1890036"/>
                  </a:cubicBezTo>
                  <a:cubicBezTo>
                    <a:pt x="348562" y="1883559"/>
                    <a:pt x="329798" y="1884893"/>
                    <a:pt x="324273" y="1884702"/>
                  </a:cubicBezTo>
                  <a:lnTo>
                    <a:pt x="321416" y="1879939"/>
                  </a:lnTo>
                  <a:cubicBezTo>
                    <a:pt x="329417" y="1871938"/>
                    <a:pt x="340466" y="1875748"/>
                    <a:pt x="348276" y="1871938"/>
                  </a:cubicBezTo>
                  <a:lnTo>
                    <a:pt x="348276" y="1868319"/>
                  </a:lnTo>
                  <a:lnTo>
                    <a:pt x="341704" y="1864414"/>
                  </a:lnTo>
                  <a:cubicBezTo>
                    <a:pt x="341704" y="1863080"/>
                    <a:pt x="341704" y="1861842"/>
                    <a:pt x="341704" y="1860699"/>
                  </a:cubicBezTo>
                  <a:cubicBezTo>
                    <a:pt x="325321" y="1853650"/>
                    <a:pt x="348752" y="1847554"/>
                    <a:pt x="354944" y="1842697"/>
                  </a:cubicBezTo>
                  <a:lnTo>
                    <a:pt x="354944" y="1839077"/>
                  </a:lnTo>
                  <a:cubicBezTo>
                    <a:pt x="347800" y="1835934"/>
                    <a:pt x="347609" y="1835934"/>
                    <a:pt x="339418" y="1840220"/>
                  </a:cubicBezTo>
                  <a:cubicBezTo>
                    <a:pt x="324178" y="1842982"/>
                    <a:pt x="307033" y="1836505"/>
                    <a:pt x="292650" y="1844125"/>
                  </a:cubicBezTo>
                  <a:cubicBezTo>
                    <a:pt x="284840" y="1837458"/>
                    <a:pt x="272362" y="1843268"/>
                    <a:pt x="264075" y="1839363"/>
                  </a:cubicBezTo>
                  <a:cubicBezTo>
                    <a:pt x="284935" y="1823456"/>
                    <a:pt x="321225" y="1842220"/>
                    <a:pt x="341990" y="1824408"/>
                  </a:cubicBezTo>
                  <a:cubicBezTo>
                    <a:pt x="338846" y="1820313"/>
                    <a:pt x="329988" y="1824408"/>
                    <a:pt x="328845" y="1819646"/>
                  </a:cubicBezTo>
                  <a:cubicBezTo>
                    <a:pt x="325702" y="1810121"/>
                    <a:pt x="305795" y="1814503"/>
                    <a:pt x="298937" y="1818408"/>
                  </a:cubicBezTo>
                  <a:cubicBezTo>
                    <a:pt x="244930" y="1820027"/>
                    <a:pt x="188732" y="1815741"/>
                    <a:pt x="138250" y="1816598"/>
                  </a:cubicBezTo>
                  <a:lnTo>
                    <a:pt x="138250" y="1808788"/>
                  </a:lnTo>
                  <a:lnTo>
                    <a:pt x="146727" y="1807168"/>
                  </a:lnTo>
                  <a:cubicBezTo>
                    <a:pt x="171684" y="1813417"/>
                    <a:pt x="197728" y="1813969"/>
                    <a:pt x="222927" y="1808788"/>
                  </a:cubicBezTo>
                  <a:lnTo>
                    <a:pt x="217879" y="1805930"/>
                  </a:lnTo>
                  <a:cubicBezTo>
                    <a:pt x="211973" y="1789738"/>
                    <a:pt x="234452" y="1791928"/>
                    <a:pt x="243501" y="1783737"/>
                  </a:cubicBezTo>
                  <a:lnTo>
                    <a:pt x="243501" y="1779832"/>
                  </a:lnTo>
                  <a:cubicBezTo>
                    <a:pt x="232166" y="1776879"/>
                    <a:pt x="219022" y="1770307"/>
                    <a:pt x="207497" y="1777926"/>
                  </a:cubicBezTo>
                  <a:cubicBezTo>
                    <a:pt x="195495" y="1769259"/>
                    <a:pt x="180350" y="1782023"/>
                    <a:pt x="168539" y="1785165"/>
                  </a:cubicBezTo>
                  <a:cubicBezTo>
                    <a:pt x="159014" y="1787071"/>
                    <a:pt x="151394" y="1781832"/>
                    <a:pt x="141584" y="1781737"/>
                  </a:cubicBezTo>
                  <a:lnTo>
                    <a:pt x="133011" y="1776307"/>
                  </a:lnTo>
                  <a:cubicBezTo>
                    <a:pt x="141584" y="1771926"/>
                    <a:pt x="157395" y="1771736"/>
                    <a:pt x="164444" y="1764973"/>
                  </a:cubicBezTo>
                  <a:cubicBezTo>
                    <a:pt x="161110" y="1761353"/>
                    <a:pt x="149299" y="1765830"/>
                    <a:pt x="150251" y="1759639"/>
                  </a:cubicBezTo>
                  <a:cubicBezTo>
                    <a:pt x="141774" y="1757924"/>
                    <a:pt x="55001" y="1759639"/>
                    <a:pt x="76909" y="1748494"/>
                  </a:cubicBezTo>
                  <a:cubicBezTo>
                    <a:pt x="104436" y="1753924"/>
                    <a:pt x="123391" y="1737445"/>
                    <a:pt x="148156" y="1733826"/>
                  </a:cubicBezTo>
                  <a:cubicBezTo>
                    <a:pt x="153490" y="1729635"/>
                    <a:pt x="153490" y="1729635"/>
                    <a:pt x="145775" y="1724967"/>
                  </a:cubicBezTo>
                  <a:cubicBezTo>
                    <a:pt x="149587" y="1721967"/>
                    <a:pt x="153706" y="1719386"/>
                    <a:pt x="158062" y="1717252"/>
                  </a:cubicBezTo>
                  <a:lnTo>
                    <a:pt x="151680" y="1713347"/>
                  </a:lnTo>
                  <a:cubicBezTo>
                    <a:pt x="151680" y="1711918"/>
                    <a:pt x="151680" y="1710775"/>
                    <a:pt x="151204" y="1709537"/>
                  </a:cubicBezTo>
                  <a:cubicBezTo>
                    <a:pt x="138059" y="1696583"/>
                    <a:pt x="122629" y="1713347"/>
                    <a:pt x="108913" y="1704679"/>
                  </a:cubicBezTo>
                  <a:cubicBezTo>
                    <a:pt x="103769" y="1708299"/>
                    <a:pt x="97197" y="1707251"/>
                    <a:pt x="92435" y="1710013"/>
                  </a:cubicBezTo>
                  <a:lnTo>
                    <a:pt x="92435" y="1713538"/>
                  </a:lnTo>
                  <a:cubicBezTo>
                    <a:pt x="78433" y="1718014"/>
                    <a:pt x="61955" y="1711728"/>
                    <a:pt x="49858" y="1723063"/>
                  </a:cubicBezTo>
                  <a:cubicBezTo>
                    <a:pt x="42428" y="1721634"/>
                    <a:pt x="38618" y="1725444"/>
                    <a:pt x="39857" y="1731921"/>
                  </a:cubicBezTo>
                  <a:lnTo>
                    <a:pt x="33951" y="1735826"/>
                  </a:lnTo>
                  <a:cubicBezTo>
                    <a:pt x="33951" y="1736779"/>
                    <a:pt x="33951" y="1737922"/>
                    <a:pt x="33380" y="1739350"/>
                  </a:cubicBezTo>
                  <a:lnTo>
                    <a:pt x="26903" y="1743351"/>
                  </a:lnTo>
                  <a:lnTo>
                    <a:pt x="26903" y="1748399"/>
                  </a:lnTo>
                  <a:cubicBezTo>
                    <a:pt x="38523" y="1754400"/>
                    <a:pt x="52525" y="1752399"/>
                    <a:pt x="65860" y="1756019"/>
                  </a:cubicBezTo>
                  <a:cubicBezTo>
                    <a:pt x="55763" y="1764592"/>
                    <a:pt x="43667" y="1758305"/>
                    <a:pt x="33570" y="1766782"/>
                  </a:cubicBezTo>
                  <a:cubicBezTo>
                    <a:pt x="44524" y="1780308"/>
                    <a:pt x="74432" y="1763544"/>
                    <a:pt x="79290" y="1778117"/>
                  </a:cubicBezTo>
                  <a:cubicBezTo>
                    <a:pt x="73194" y="1779832"/>
                    <a:pt x="73194" y="1779832"/>
                    <a:pt x="43857" y="1779832"/>
                  </a:cubicBezTo>
                  <a:cubicBezTo>
                    <a:pt x="37761" y="1775069"/>
                    <a:pt x="23855" y="1773831"/>
                    <a:pt x="26807" y="1784404"/>
                  </a:cubicBezTo>
                  <a:cubicBezTo>
                    <a:pt x="28617" y="1787451"/>
                    <a:pt x="33856" y="1788690"/>
                    <a:pt x="36904" y="1790976"/>
                  </a:cubicBezTo>
                  <a:cubicBezTo>
                    <a:pt x="43476" y="1790976"/>
                    <a:pt x="70337" y="1789833"/>
                    <a:pt x="55192" y="1798215"/>
                  </a:cubicBezTo>
                  <a:cubicBezTo>
                    <a:pt x="48810" y="1799548"/>
                    <a:pt x="32713" y="1794310"/>
                    <a:pt x="33380" y="1803739"/>
                  </a:cubicBezTo>
                  <a:lnTo>
                    <a:pt x="20426" y="1811169"/>
                  </a:lnTo>
                  <a:lnTo>
                    <a:pt x="26331" y="1814503"/>
                  </a:lnTo>
                  <a:cubicBezTo>
                    <a:pt x="27855" y="1821932"/>
                    <a:pt x="26331" y="1829742"/>
                    <a:pt x="27284" y="1837172"/>
                  </a:cubicBezTo>
                  <a:lnTo>
                    <a:pt x="32618" y="1840125"/>
                  </a:lnTo>
                  <a:cubicBezTo>
                    <a:pt x="33856" y="1845268"/>
                    <a:pt x="33856" y="1845459"/>
                    <a:pt x="26045" y="1846126"/>
                  </a:cubicBezTo>
                  <a:cubicBezTo>
                    <a:pt x="19854" y="1846126"/>
                    <a:pt x="20616" y="1848888"/>
                    <a:pt x="20140" y="1851364"/>
                  </a:cubicBezTo>
                  <a:cubicBezTo>
                    <a:pt x="6519" y="1858889"/>
                    <a:pt x="16806" y="1803739"/>
                    <a:pt x="13758" y="1792785"/>
                  </a:cubicBezTo>
                  <a:lnTo>
                    <a:pt x="20045" y="1788880"/>
                  </a:lnTo>
                  <a:cubicBezTo>
                    <a:pt x="7853" y="1784118"/>
                    <a:pt x="15854" y="1766211"/>
                    <a:pt x="13663" y="1755829"/>
                  </a:cubicBezTo>
                  <a:lnTo>
                    <a:pt x="19187" y="1752781"/>
                  </a:lnTo>
                  <a:cubicBezTo>
                    <a:pt x="23188" y="1735731"/>
                    <a:pt x="17378" y="1717157"/>
                    <a:pt x="21378" y="1700012"/>
                  </a:cubicBezTo>
                  <a:lnTo>
                    <a:pt x="26426" y="1697155"/>
                  </a:lnTo>
                  <a:lnTo>
                    <a:pt x="26426" y="1678105"/>
                  </a:lnTo>
                  <a:lnTo>
                    <a:pt x="20521" y="1674294"/>
                  </a:lnTo>
                  <a:lnTo>
                    <a:pt x="20521" y="1663341"/>
                  </a:lnTo>
                  <a:lnTo>
                    <a:pt x="26807" y="1659531"/>
                  </a:lnTo>
                  <a:lnTo>
                    <a:pt x="26807" y="1655911"/>
                  </a:lnTo>
                  <a:cubicBezTo>
                    <a:pt x="6138" y="1654483"/>
                    <a:pt x="15663" y="1638004"/>
                    <a:pt x="13663" y="1622955"/>
                  </a:cubicBezTo>
                  <a:lnTo>
                    <a:pt x="19854" y="1618859"/>
                  </a:lnTo>
                  <a:cubicBezTo>
                    <a:pt x="6424" y="1610382"/>
                    <a:pt x="16806" y="1586569"/>
                    <a:pt x="13663" y="1571234"/>
                  </a:cubicBezTo>
                  <a:lnTo>
                    <a:pt x="7853" y="1567233"/>
                  </a:lnTo>
                  <a:lnTo>
                    <a:pt x="7091" y="1563805"/>
                  </a:lnTo>
                  <a:lnTo>
                    <a:pt x="13568" y="1559614"/>
                  </a:lnTo>
                  <a:lnTo>
                    <a:pt x="13568" y="1552374"/>
                  </a:lnTo>
                  <a:lnTo>
                    <a:pt x="7186" y="1548565"/>
                  </a:lnTo>
                  <a:lnTo>
                    <a:pt x="7186" y="1493415"/>
                  </a:lnTo>
                  <a:lnTo>
                    <a:pt x="13949" y="1489319"/>
                  </a:lnTo>
                  <a:lnTo>
                    <a:pt x="13949" y="1463983"/>
                  </a:lnTo>
                  <a:lnTo>
                    <a:pt x="19854" y="1459982"/>
                  </a:lnTo>
                  <a:lnTo>
                    <a:pt x="14806" y="1457124"/>
                  </a:lnTo>
                  <a:cubicBezTo>
                    <a:pt x="12710" y="1453600"/>
                    <a:pt x="14139" y="1449981"/>
                    <a:pt x="13663" y="1445980"/>
                  </a:cubicBezTo>
                  <a:lnTo>
                    <a:pt x="19759" y="1441885"/>
                  </a:lnTo>
                  <a:lnTo>
                    <a:pt x="13853" y="1437979"/>
                  </a:lnTo>
                  <a:lnTo>
                    <a:pt x="13853" y="1276054"/>
                  </a:lnTo>
                  <a:lnTo>
                    <a:pt x="20330" y="1272149"/>
                  </a:lnTo>
                  <a:lnTo>
                    <a:pt x="20330" y="1191282"/>
                  </a:lnTo>
                  <a:lnTo>
                    <a:pt x="26617" y="1187376"/>
                  </a:lnTo>
                  <a:lnTo>
                    <a:pt x="26617" y="1172613"/>
                  </a:lnTo>
                  <a:cubicBezTo>
                    <a:pt x="13377" y="1165850"/>
                    <a:pt x="22997" y="1144609"/>
                    <a:pt x="20235" y="1132227"/>
                  </a:cubicBezTo>
                  <a:cubicBezTo>
                    <a:pt x="11377" y="1126798"/>
                    <a:pt x="11377" y="1126607"/>
                    <a:pt x="20235" y="1121368"/>
                  </a:cubicBezTo>
                  <a:lnTo>
                    <a:pt x="20235" y="1088126"/>
                  </a:lnTo>
                  <a:lnTo>
                    <a:pt x="14330" y="1084316"/>
                  </a:lnTo>
                  <a:cubicBezTo>
                    <a:pt x="14330" y="1083268"/>
                    <a:pt x="14330" y="1082125"/>
                    <a:pt x="14330" y="1080792"/>
                  </a:cubicBezTo>
                  <a:lnTo>
                    <a:pt x="20997" y="1076791"/>
                  </a:lnTo>
                  <a:lnTo>
                    <a:pt x="20997" y="1062599"/>
                  </a:lnTo>
                  <a:lnTo>
                    <a:pt x="27569" y="1058599"/>
                  </a:lnTo>
                  <a:lnTo>
                    <a:pt x="26998" y="1054884"/>
                  </a:lnTo>
                  <a:cubicBezTo>
                    <a:pt x="15949" y="1051074"/>
                    <a:pt x="21664" y="1027452"/>
                    <a:pt x="21759" y="995638"/>
                  </a:cubicBezTo>
                  <a:cubicBezTo>
                    <a:pt x="26008" y="994638"/>
                    <a:pt x="28640" y="990381"/>
                    <a:pt x="27636" y="986123"/>
                  </a:cubicBezTo>
                  <a:cubicBezTo>
                    <a:pt x="27589" y="985932"/>
                    <a:pt x="27536" y="985732"/>
                    <a:pt x="27474" y="985542"/>
                  </a:cubicBezTo>
                  <a:lnTo>
                    <a:pt x="21569" y="981541"/>
                  </a:lnTo>
                  <a:cubicBezTo>
                    <a:pt x="21569" y="980589"/>
                    <a:pt x="21569" y="979446"/>
                    <a:pt x="20902" y="978112"/>
                  </a:cubicBezTo>
                  <a:lnTo>
                    <a:pt x="27379" y="974017"/>
                  </a:lnTo>
                  <a:lnTo>
                    <a:pt x="27379" y="955919"/>
                  </a:lnTo>
                  <a:lnTo>
                    <a:pt x="34046" y="951919"/>
                  </a:lnTo>
                  <a:lnTo>
                    <a:pt x="34046" y="948299"/>
                  </a:lnTo>
                  <a:lnTo>
                    <a:pt x="27569" y="944299"/>
                  </a:lnTo>
                  <a:lnTo>
                    <a:pt x="26998" y="940584"/>
                  </a:lnTo>
                  <a:cubicBezTo>
                    <a:pt x="10424" y="896959"/>
                    <a:pt x="26236" y="833142"/>
                    <a:pt x="20902" y="783041"/>
                  </a:cubicBezTo>
                  <a:lnTo>
                    <a:pt x="30427" y="776944"/>
                  </a:lnTo>
                  <a:lnTo>
                    <a:pt x="37666" y="776944"/>
                  </a:lnTo>
                  <a:cubicBezTo>
                    <a:pt x="50525" y="764371"/>
                    <a:pt x="18044" y="775230"/>
                    <a:pt x="20902" y="764371"/>
                  </a:cubicBezTo>
                  <a:lnTo>
                    <a:pt x="27569" y="760371"/>
                  </a:lnTo>
                  <a:lnTo>
                    <a:pt x="27569" y="719699"/>
                  </a:lnTo>
                  <a:lnTo>
                    <a:pt x="34142" y="715699"/>
                  </a:lnTo>
                  <a:cubicBezTo>
                    <a:pt x="34142" y="705602"/>
                    <a:pt x="16425" y="715699"/>
                    <a:pt x="21473" y="700935"/>
                  </a:cubicBezTo>
                  <a:lnTo>
                    <a:pt x="34046" y="693886"/>
                  </a:lnTo>
                  <a:cubicBezTo>
                    <a:pt x="34046" y="679218"/>
                    <a:pt x="38333" y="679504"/>
                    <a:pt x="21188" y="675598"/>
                  </a:cubicBezTo>
                  <a:cubicBezTo>
                    <a:pt x="23283" y="672836"/>
                    <a:pt x="28617" y="674169"/>
                    <a:pt x="31951" y="672932"/>
                  </a:cubicBezTo>
                  <a:cubicBezTo>
                    <a:pt x="36999" y="668074"/>
                    <a:pt x="32808" y="656739"/>
                    <a:pt x="34046" y="649691"/>
                  </a:cubicBezTo>
                  <a:cubicBezTo>
                    <a:pt x="24998" y="645880"/>
                    <a:pt x="18997" y="641118"/>
                    <a:pt x="20807" y="631307"/>
                  </a:cubicBezTo>
                  <a:lnTo>
                    <a:pt x="26807" y="627973"/>
                  </a:lnTo>
                  <a:cubicBezTo>
                    <a:pt x="27641" y="623135"/>
                    <a:pt x="27896" y="618210"/>
                    <a:pt x="27569" y="613305"/>
                  </a:cubicBezTo>
                  <a:lnTo>
                    <a:pt x="21378" y="609209"/>
                  </a:lnTo>
                  <a:lnTo>
                    <a:pt x="33951" y="601589"/>
                  </a:lnTo>
                  <a:lnTo>
                    <a:pt x="33951" y="590731"/>
                  </a:lnTo>
                  <a:cubicBezTo>
                    <a:pt x="23950" y="585492"/>
                    <a:pt x="27188" y="584825"/>
                    <a:pt x="33094" y="579110"/>
                  </a:cubicBezTo>
                  <a:lnTo>
                    <a:pt x="28331" y="576443"/>
                  </a:lnTo>
                  <a:cubicBezTo>
                    <a:pt x="27421" y="572805"/>
                    <a:pt x="27130" y="569033"/>
                    <a:pt x="27474" y="565299"/>
                  </a:cubicBezTo>
                  <a:lnTo>
                    <a:pt x="33665" y="561298"/>
                  </a:lnTo>
                  <a:cubicBezTo>
                    <a:pt x="33665" y="560251"/>
                    <a:pt x="33665" y="559108"/>
                    <a:pt x="33665" y="557774"/>
                  </a:cubicBezTo>
                  <a:lnTo>
                    <a:pt x="27093" y="553774"/>
                  </a:lnTo>
                  <a:lnTo>
                    <a:pt x="27093" y="546630"/>
                  </a:lnTo>
                  <a:lnTo>
                    <a:pt x="20330" y="542534"/>
                  </a:lnTo>
                  <a:lnTo>
                    <a:pt x="20330" y="502529"/>
                  </a:lnTo>
                  <a:lnTo>
                    <a:pt x="13568" y="498243"/>
                  </a:lnTo>
                  <a:lnTo>
                    <a:pt x="13568" y="469001"/>
                  </a:lnTo>
                  <a:cubicBezTo>
                    <a:pt x="5852" y="466715"/>
                    <a:pt x="7567" y="462810"/>
                    <a:pt x="7281" y="458809"/>
                  </a:cubicBezTo>
                  <a:lnTo>
                    <a:pt x="13282" y="454618"/>
                  </a:lnTo>
                  <a:lnTo>
                    <a:pt x="7567" y="450809"/>
                  </a:lnTo>
                  <a:lnTo>
                    <a:pt x="7567" y="399373"/>
                  </a:lnTo>
                  <a:lnTo>
                    <a:pt x="13853" y="395468"/>
                  </a:lnTo>
                  <a:lnTo>
                    <a:pt x="13853" y="384610"/>
                  </a:lnTo>
                  <a:lnTo>
                    <a:pt x="7472" y="380799"/>
                  </a:lnTo>
                  <a:lnTo>
                    <a:pt x="7472" y="358797"/>
                  </a:lnTo>
                  <a:lnTo>
                    <a:pt x="13472" y="354796"/>
                  </a:lnTo>
                  <a:lnTo>
                    <a:pt x="1566" y="348129"/>
                  </a:lnTo>
                  <a:cubicBezTo>
                    <a:pt x="3471" y="342985"/>
                    <a:pt x="15568" y="349082"/>
                    <a:pt x="13853" y="340509"/>
                  </a:cubicBezTo>
                  <a:lnTo>
                    <a:pt x="7281" y="336509"/>
                  </a:lnTo>
                  <a:lnTo>
                    <a:pt x="7281" y="329174"/>
                  </a:lnTo>
                  <a:lnTo>
                    <a:pt x="13663" y="325364"/>
                  </a:lnTo>
                  <a:lnTo>
                    <a:pt x="13663" y="317935"/>
                  </a:lnTo>
                  <a:cubicBezTo>
                    <a:pt x="-3482" y="279359"/>
                    <a:pt x="12710" y="219827"/>
                    <a:pt x="7281" y="174393"/>
                  </a:cubicBezTo>
                  <a:cubicBezTo>
                    <a:pt x="16235" y="168964"/>
                    <a:pt x="16235" y="168678"/>
                    <a:pt x="7281" y="163534"/>
                  </a:cubicBezTo>
                  <a:lnTo>
                    <a:pt x="7281" y="126577"/>
                  </a:lnTo>
                  <a:lnTo>
                    <a:pt x="13377" y="122767"/>
                  </a:lnTo>
                  <a:lnTo>
                    <a:pt x="13377" y="108194"/>
                  </a:lnTo>
                  <a:lnTo>
                    <a:pt x="7091" y="104479"/>
                  </a:lnTo>
                  <a:lnTo>
                    <a:pt x="13282" y="100669"/>
                  </a:lnTo>
                  <a:lnTo>
                    <a:pt x="13282" y="89620"/>
                  </a:lnTo>
                  <a:cubicBezTo>
                    <a:pt x="-5768" y="81715"/>
                    <a:pt x="25188" y="80095"/>
                    <a:pt x="7281" y="70570"/>
                  </a:cubicBezTo>
                  <a:lnTo>
                    <a:pt x="7281" y="24374"/>
                  </a:lnTo>
                  <a:lnTo>
                    <a:pt x="709" y="20183"/>
                  </a:lnTo>
                  <a:close/>
                  <a:moveTo>
                    <a:pt x="150061" y="1747352"/>
                  </a:moveTo>
                  <a:cubicBezTo>
                    <a:pt x="146251" y="1744780"/>
                    <a:pt x="139679" y="1746780"/>
                    <a:pt x="135011" y="1746209"/>
                  </a:cubicBezTo>
                  <a:cubicBezTo>
                    <a:pt x="130249" y="1749828"/>
                    <a:pt x="130249" y="1749828"/>
                    <a:pt x="135011" y="1753542"/>
                  </a:cubicBezTo>
                  <a:lnTo>
                    <a:pt x="142346" y="1753542"/>
                  </a:lnTo>
                  <a:cubicBezTo>
                    <a:pt x="143679" y="1751923"/>
                    <a:pt x="151871" y="1749542"/>
                    <a:pt x="150537" y="1747352"/>
                  </a:cubicBezTo>
                  <a:close/>
                  <a:moveTo>
                    <a:pt x="426286" y="2071678"/>
                  </a:moveTo>
                  <a:cubicBezTo>
                    <a:pt x="425714" y="2071202"/>
                    <a:pt x="424476" y="2070439"/>
                    <a:pt x="424190" y="2070535"/>
                  </a:cubicBezTo>
                  <a:cubicBezTo>
                    <a:pt x="416856" y="2073107"/>
                    <a:pt x="428667" y="2075583"/>
                    <a:pt x="426572" y="2071678"/>
                  </a:cubicBezTo>
                  <a:close/>
                  <a:moveTo>
                    <a:pt x="49763" y="1462649"/>
                  </a:moveTo>
                  <a:cubicBezTo>
                    <a:pt x="65814" y="1469698"/>
                    <a:pt x="84437" y="1467355"/>
                    <a:pt x="98245" y="1456553"/>
                  </a:cubicBezTo>
                  <a:cubicBezTo>
                    <a:pt x="80433" y="1447790"/>
                    <a:pt x="62336" y="1457124"/>
                    <a:pt x="42809" y="1455029"/>
                  </a:cubicBezTo>
                  <a:cubicBezTo>
                    <a:pt x="37380" y="1460268"/>
                    <a:pt x="38904" y="1461792"/>
                    <a:pt x="49763" y="1462649"/>
                  </a:cubicBezTo>
                  <a:close/>
                  <a:moveTo>
                    <a:pt x="60526" y="1405499"/>
                  </a:moveTo>
                  <a:cubicBezTo>
                    <a:pt x="63193" y="1407309"/>
                    <a:pt x="66146" y="1408928"/>
                    <a:pt x="68622" y="1410452"/>
                  </a:cubicBezTo>
                  <a:cubicBezTo>
                    <a:pt x="74518" y="1410957"/>
                    <a:pt x="80374" y="1409109"/>
                    <a:pt x="84910" y="1405308"/>
                  </a:cubicBezTo>
                  <a:cubicBezTo>
                    <a:pt x="80624" y="1402356"/>
                    <a:pt x="63479" y="1401308"/>
                    <a:pt x="60907" y="1405499"/>
                  </a:cubicBezTo>
                  <a:close/>
                  <a:moveTo>
                    <a:pt x="101388" y="1446933"/>
                  </a:moveTo>
                  <a:cubicBezTo>
                    <a:pt x="112723" y="1445028"/>
                    <a:pt x="122534" y="1454458"/>
                    <a:pt x="131678" y="1448838"/>
                  </a:cubicBezTo>
                  <a:lnTo>
                    <a:pt x="131678" y="1438074"/>
                  </a:lnTo>
                  <a:cubicBezTo>
                    <a:pt x="127201" y="1434074"/>
                    <a:pt x="115485" y="1438646"/>
                    <a:pt x="109675" y="1433122"/>
                  </a:cubicBezTo>
                  <a:cubicBezTo>
                    <a:pt x="105698" y="1434055"/>
                    <a:pt x="101985" y="1435875"/>
                    <a:pt x="98816" y="1438456"/>
                  </a:cubicBezTo>
                  <a:cubicBezTo>
                    <a:pt x="100340" y="1441599"/>
                    <a:pt x="97388" y="1444837"/>
                    <a:pt x="101769" y="1447314"/>
                  </a:cubicBezTo>
                  <a:close/>
                  <a:moveTo>
                    <a:pt x="95578" y="1484176"/>
                  </a:moveTo>
                  <a:lnTo>
                    <a:pt x="89672" y="1480461"/>
                  </a:lnTo>
                  <a:lnTo>
                    <a:pt x="75671" y="1480461"/>
                  </a:lnTo>
                  <a:lnTo>
                    <a:pt x="67003" y="1485604"/>
                  </a:lnTo>
                  <a:cubicBezTo>
                    <a:pt x="73194" y="1493796"/>
                    <a:pt x="86053" y="1491129"/>
                    <a:pt x="95578" y="1491510"/>
                  </a:cubicBezTo>
                  <a:cubicBezTo>
                    <a:pt x="100436" y="1488081"/>
                    <a:pt x="100340" y="1487224"/>
                    <a:pt x="95959" y="1484557"/>
                  </a:cubicBezTo>
                  <a:close/>
                  <a:moveTo>
                    <a:pt x="125391" y="1681724"/>
                  </a:moveTo>
                  <a:lnTo>
                    <a:pt x="125391" y="1674485"/>
                  </a:lnTo>
                  <a:cubicBezTo>
                    <a:pt x="120057" y="1671913"/>
                    <a:pt x="114152" y="1672961"/>
                    <a:pt x="109389" y="1669151"/>
                  </a:cubicBezTo>
                  <a:cubicBezTo>
                    <a:pt x="85291" y="1674580"/>
                    <a:pt x="57764" y="1679914"/>
                    <a:pt x="33951" y="1685248"/>
                  </a:cubicBezTo>
                  <a:cubicBezTo>
                    <a:pt x="33951" y="1686487"/>
                    <a:pt x="33951" y="1687630"/>
                    <a:pt x="33475" y="1688963"/>
                  </a:cubicBezTo>
                  <a:lnTo>
                    <a:pt x="39857" y="1692868"/>
                  </a:lnTo>
                  <a:lnTo>
                    <a:pt x="33570" y="1696678"/>
                  </a:lnTo>
                  <a:lnTo>
                    <a:pt x="33570" y="1700298"/>
                  </a:lnTo>
                  <a:cubicBezTo>
                    <a:pt x="46627" y="1707842"/>
                    <a:pt x="61697" y="1711175"/>
                    <a:pt x="76718" y="1709823"/>
                  </a:cubicBezTo>
                  <a:lnTo>
                    <a:pt x="86243" y="1703632"/>
                  </a:lnTo>
                  <a:cubicBezTo>
                    <a:pt x="86243" y="1702869"/>
                    <a:pt x="85100" y="1700107"/>
                    <a:pt x="90339" y="1698774"/>
                  </a:cubicBezTo>
                  <a:cubicBezTo>
                    <a:pt x="95850" y="1698888"/>
                    <a:pt x="101220" y="1697031"/>
                    <a:pt x="105484" y="1693535"/>
                  </a:cubicBezTo>
                  <a:cubicBezTo>
                    <a:pt x="105484" y="1692392"/>
                    <a:pt x="105484" y="1691154"/>
                    <a:pt x="105484" y="1689725"/>
                  </a:cubicBezTo>
                  <a:cubicBezTo>
                    <a:pt x="110913" y="1684105"/>
                    <a:pt x="119771" y="1684391"/>
                    <a:pt x="125391" y="1681724"/>
                  </a:cubicBezTo>
                  <a:close/>
                  <a:moveTo>
                    <a:pt x="135392" y="1691249"/>
                  </a:moveTo>
                  <a:lnTo>
                    <a:pt x="128153" y="1691249"/>
                  </a:lnTo>
                  <a:cubicBezTo>
                    <a:pt x="124248" y="1694583"/>
                    <a:pt x="113675" y="1696583"/>
                    <a:pt x="122343" y="1702489"/>
                  </a:cubicBezTo>
                  <a:lnTo>
                    <a:pt x="128534" y="1698679"/>
                  </a:lnTo>
                  <a:cubicBezTo>
                    <a:pt x="134249" y="1699536"/>
                    <a:pt x="144155" y="1695536"/>
                    <a:pt x="135488" y="1691249"/>
                  </a:cubicBezTo>
                  <a:close/>
                  <a:moveTo>
                    <a:pt x="164729" y="1679152"/>
                  </a:moveTo>
                  <a:cubicBezTo>
                    <a:pt x="164729" y="1678200"/>
                    <a:pt x="162443" y="1677438"/>
                    <a:pt x="161205" y="1676581"/>
                  </a:cubicBezTo>
                  <a:lnTo>
                    <a:pt x="142155" y="1676581"/>
                  </a:lnTo>
                  <a:cubicBezTo>
                    <a:pt x="133392" y="1682010"/>
                    <a:pt x="144155" y="1684391"/>
                    <a:pt x="148061" y="1687630"/>
                  </a:cubicBezTo>
                  <a:cubicBezTo>
                    <a:pt x="153680" y="1687820"/>
                    <a:pt x="164920" y="1685058"/>
                    <a:pt x="164729" y="1678771"/>
                  </a:cubicBezTo>
                  <a:close/>
                  <a:moveTo>
                    <a:pt x="312748" y="792089"/>
                  </a:moveTo>
                  <a:cubicBezTo>
                    <a:pt x="308271" y="794756"/>
                    <a:pt x="308271" y="795613"/>
                    <a:pt x="312748" y="799519"/>
                  </a:cubicBezTo>
                  <a:lnTo>
                    <a:pt x="319987" y="799519"/>
                  </a:lnTo>
                  <a:cubicBezTo>
                    <a:pt x="323702" y="796280"/>
                    <a:pt x="334274" y="794089"/>
                    <a:pt x="325892" y="788375"/>
                  </a:cubicBezTo>
                  <a:lnTo>
                    <a:pt x="318653" y="788375"/>
                  </a:lnTo>
                  <a:close/>
                  <a:moveTo>
                    <a:pt x="329131" y="668264"/>
                  </a:moveTo>
                  <a:cubicBezTo>
                    <a:pt x="325154" y="665597"/>
                    <a:pt x="319963" y="665597"/>
                    <a:pt x="315986" y="668264"/>
                  </a:cubicBezTo>
                  <a:cubicBezTo>
                    <a:pt x="319963" y="670931"/>
                    <a:pt x="325154" y="670931"/>
                    <a:pt x="329131" y="668264"/>
                  </a:cubicBezTo>
                  <a:close/>
                  <a:moveTo>
                    <a:pt x="306938" y="850668"/>
                  </a:moveTo>
                  <a:lnTo>
                    <a:pt x="290174" y="860193"/>
                  </a:lnTo>
                  <a:lnTo>
                    <a:pt x="290174" y="863908"/>
                  </a:lnTo>
                  <a:cubicBezTo>
                    <a:pt x="299525" y="871594"/>
                    <a:pt x="313059" y="871385"/>
                    <a:pt x="322178" y="863432"/>
                  </a:cubicBezTo>
                  <a:cubicBezTo>
                    <a:pt x="306938" y="859145"/>
                    <a:pt x="341228" y="850382"/>
                    <a:pt x="306938" y="850668"/>
                  </a:cubicBezTo>
                  <a:close/>
                  <a:moveTo>
                    <a:pt x="280363" y="935441"/>
                  </a:moveTo>
                  <a:cubicBezTo>
                    <a:pt x="269885" y="943060"/>
                    <a:pt x="254264" y="935441"/>
                    <a:pt x="244454" y="944966"/>
                  </a:cubicBezTo>
                  <a:cubicBezTo>
                    <a:pt x="269409" y="955824"/>
                    <a:pt x="303794" y="951538"/>
                    <a:pt x="329036" y="944966"/>
                  </a:cubicBezTo>
                  <a:cubicBezTo>
                    <a:pt x="330655" y="925534"/>
                    <a:pt x="292269" y="939346"/>
                    <a:pt x="279887" y="935441"/>
                  </a:cubicBezTo>
                  <a:close/>
                  <a:moveTo>
                    <a:pt x="363230" y="829999"/>
                  </a:moveTo>
                  <a:cubicBezTo>
                    <a:pt x="359516" y="837619"/>
                    <a:pt x="365897" y="840476"/>
                    <a:pt x="372755" y="839524"/>
                  </a:cubicBezTo>
                  <a:cubicBezTo>
                    <a:pt x="377242" y="842457"/>
                    <a:pt x="382073" y="844819"/>
                    <a:pt x="387138" y="846572"/>
                  </a:cubicBezTo>
                  <a:cubicBezTo>
                    <a:pt x="396092" y="842667"/>
                    <a:pt x="438764" y="840191"/>
                    <a:pt x="413141" y="828189"/>
                  </a:cubicBezTo>
                  <a:cubicBezTo>
                    <a:pt x="394853" y="829713"/>
                    <a:pt x="377994" y="826569"/>
                    <a:pt x="362754" y="829999"/>
                  </a:cubicBezTo>
                  <a:close/>
                  <a:moveTo>
                    <a:pt x="363230" y="775706"/>
                  </a:moveTo>
                  <a:lnTo>
                    <a:pt x="371136" y="780659"/>
                  </a:lnTo>
                  <a:cubicBezTo>
                    <a:pt x="380661" y="779993"/>
                    <a:pt x="412475" y="784088"/>
                    <a:pt x="392663" y="773325"/>
                  </a:cubicBezTo>
                  <a:cubicBezTo>
                    <a:pt x="383138" y="774944"/>
                    <a:pt x="368850" y="769801"/>
                    <a:pt x="363040" y="775706"/>
                  </a:cubicBezTo>
                  <a:close/>
                  <a:moveTo>
                    <a:pt x="411713" y="953442"/>
                  </a:moveTo>
                  <a:cubicBezTo>
                    <a:pt x="412475" y="953442"/>
                    <a:pt x="413237" y="952681"/>
                    <a:pt x="414284" y="952014"/>
                  </a:cubicBezTo>
                  <a:cubicBezTo>
                    <a:pt x="405902" y="948013"/>
                    <a:pt x="401140" y="942489"/>
                    <a:pt x="390567" y="942489"/>
                  </a:cubicBezTo>
                  <a:lnTo>
                    <a:pt x="380090" y="950014"/>
                  </a:lnTo>
                  <a:cubicBezTo>
                    <a:pt x="370565" y="950014"/>
                    <a:pt x="365421" y="951252"/>
                    <a:pt x="357801" y="946109"/>
                  </a:cubicBezTo>
                  <a:lnTo>
                    <a:pt x="354753" y="950776"/>
                  </a:lnTo>
                  <a:cubicBezTo>
                    <a:pt x="357801" y="953709"/>
                    <a:pt x="361533" y="955843"/>
                    <a:pt x="365612" y="956967"/>
                  </a:cubicBezTo>
                  <a:cubicBezTo>
                    <a:pt x="379137" y="950490"/>
                    <a:pt x="396568" y="955348"/>
                    <a:pt x="411713" y="953442"/>
                  </a:cubicBezTo>
                  <a:close/>
                  <a:moveTo>
                    <a:pt x="373613" y="969921"/>
                  </a:moveTo>
                  <a:cubicBezTo>
                    <a:pt x="370946" y="968016"/>
                    <a:pt x="368088" y="966206"/>
                    <a:pt x="366183" y="964968"/>
                  </a:cubicBezTo>
                  <a:lnTo>
                    <a:pt x="345133" y="964968"/>
                  </a:lnTo>
                  <a:cubicBezTo>
                    <a:pt x="340561" y="968778"/>
                    <a:pt x="340561" y="968778"/>
                    <a:pt x="345133" y="972302"/>
                  </a:cubicBezTo>
                  <a:cubicBezTo>
                    <a:pt x="354563" y="970683"/>
                    <a:pt x="368850" y="975826"/>
                    <a:pt x="373613" y="969921"/>
                  </a:cubicBezTo>
                  <a:close/>
                  <a:moveTo>
                    <a:pt x="433144" y="910199"/>
                  </a:moveTo>
                  <a:cubicBezTo>
                    <a:pt x="448098" y="913247"/>
                    <a:pt x="448479" y="918105"/>
                    <a:pt x="459147" y="905246"/>
                  </a:cubicBezTo>
                  <a:cubicBezTo>
                    <a:pt x="463243" y="891435"/>
                    <a:pt x="431334" y="905246"/>
                    <a:pt x="424286" y="895721"/>
                  </a:cubicBezTo>
                  <a:cubicBezTo>
                    <a:pt x="404474" y="905246"/>
                    <a:pt x="379899" y="891911"/>
                    <a:pt x="361897" y="908485"/>
                  </a:cubicBezTo>
                  <a:cubicBezTo>
                    <a:pt x="383138" y="921629"/>
                    <a:pt x="409331" y="907246"/>
                    <a:pt x="433144" y="910199"/>
                  </a:cubicBezTo>
                  <a:close/>
                  <a:moveTo>
                    <a:pt x="350943" y="858574"/>
                  </a:moveTo>
                  <a:cubicBezTo>
                    <a:pt x="343799" y="859241"/>
                    <a:pt x="335894" y="856669"/>
                    <a:pt x="329321" y="860288"/>
                  </a:cubicBezTo>
                  <a:lnTo>
                    <a:pt x="329321" y="863908"/>
                  </a:lnTo>
                  <a:cubicBezTo>
                    <a:pt x="348529" y="871928"/>
                    <a:pt x="370400" y="870375"/>
                    <a:pt x="388281" y="859717"/>
                  </a:cubicBezTo>
                  <a:cubicBezTo>
                    <a:pt x="388281" y="855050"/>
                    <a:pt x="382185" y="853430"/>
                    <a:pt x="379328" y="851239"/>
                  </a:cubicBezTo>
                  <a:cubicBezTo>
                    <a:pt x="374188" y="850582"/>
                    <a:pt x="368990" y="851878"/>
                    <a:pt x="364754" y="854859"/>
                  </a:cubicBezTo>
                  <a:cubicBezTo>
                    <a:pt x="357801" y="853049"/>
                    <a:pt x="355706" y="857145"/>
                    <a:pt x="350943" y="858098"/>
                  </a:cubicBezTo>
                  <a:close/>
                  <a:moveTo>
                    <a:pt x="267980" y="1028785"/>
                  </a:moveTo>
                  <a:cubicBezTo>
                    <a:pt x="264361" y="1027833"/>
                    <a:pt x="260360" y="1032310"/>
                    <a:pt x="256931" y="1033453"/>
                  </a:cubicBezTo>
                  <a:lnTo>
                    <a:pt x="256931" y="1037453"/>
                  </a:lnTo>
                  <a:lnTo>
                    <a:pt x="250073" y="1040882"/>
                  </a:lnTo>
                  <a:cubicBezTo>
                    <a:pt x="256931" y="1045168"/>
                    <a:pt x="264266" y="1040882"/>
                    <a:pt x="269981" y="1037548"/>
                  </a:cubicBezTo>
                  <a:cubicBezTo>
                    <a:pt x="268838" y="1034024"/>
                    <a:pt x="272076" y="1029928"/>
                    <a:pt x="267980" y="1028309"/>
                  </a:cubicBezTo>
                  <a:close/>
                  <a:moveTo>
                    <a:pt x="286459" y="969064"/>
                  </a:moveTo>
                  <a:lnTo>
                    <a:pt x="293317" y="969064"/>
                  </a:lnTo>
                  <a:lnTo>
                    <a:pt x="299222" y="976493"/>
                  </a:lnTo>
                  <a:cubicBezTo>
                    <a:pt x="305007" y="976998"/>
                    <a:pt x="310835" y="976350"/>
                    <a:pt x="316367" y="974588"/>
                  </a:cubicBezTo>
                  <a:cubicBezTo>
                    <a:pt x="313415" y="972112"/>
                    <a:pt x="319415" y="968397"/>
                    <a:pt x="312748" y="965063"/>
                  </a:cubicBezTo>
                  <a:cubicBezTo>
                    <a:pt x="303794" y="965063"/>
                    <a:pt x="296365" y="959348"/>
                    <a:pt x="286745" y="961348"/>
                  </a:cubicBezTo>
                  <a:cubicBezTo>
                    <a:pt x="282077" y="964777"/>
                    <a:pt x="282077" y="964777"/>
                    <a:pt x="286459" y="968587"/>
                  </a:cubicBezTo>
                  <a:close/>
                  <a:moveTo>
                    <a:pt x="315034" y="992400"/>
                  </a:moveTo>
                  <a:cubicBezTo>
                    <a:pt x="312662" y="990599"/>
                    <a:pt x="310181" y="988943"/>
                    <a:pt x="307604" y="987447"/>
                  </a:cubicBezTo>
                  <a:cubicBezTo>
                    <a:pt x="302937" y="987447"/>
                    <a:pt x="299413" y="987447"/>
                    <a:pt x="297413" y="988971"/>
                  </a:cubicBezTo>
                  <a:cubicBezTo>
                    <a:pt x="287888" y="1001067"/>
                    <a:pt x="321511" y="1001830"/>
                    <a:pt x="314748" y="991924"/>
                  </a:cubicBezTo>
                  <a:close/>
                  <a:moveTo>
                    <a:pt x="315034" y="1037739"/>
                  </a:moveTo>
                  <a:cubicBezTo>
                    <a:pt x="306987" y="1033529"/>
                    <a:pt x="297190" y="1034624"/>
                    <a:pt x="290269" y="1040501"/>
                  </a:cubicBezTo>
                  <a:cubicBezTo>
                    <a:pt x="298469" y="1044616"/>
                    <a:pt x="308346" y="1043330"/>
                    <a:pt x="315224" y="1037263"/>
                  </a:cubicBezTo>
                  <a:close/>
                  <a:moveTo>
                    <a:pt x="351705" y="1112891"/>
                  </a:moveTo>
                  <a:cubicBezTo>
                    <a:pt x="344466" y="1114224"/>
                    <a:pt x="307128" y="1107557"/>
                    <a:pt x="319130" y="1120130"/>
                  </a:cubicBezTo>
                  <a:cubicBezTo>
                    <a:pt x="323797" y="1119749"/>
                    <a:pt x="362564" y="1116034"/>
                    <a:pt x="351896" y="1112415"/>
                  </a:cubicBezTo>
                  <a:close/>
                  <a:moveTo>
                    <a:pt x="417713" y="1068600"/>
                  </a:moveTo>
                  <a:cubicBezTo>
                    <a:pt x="388376" y="1071648"/>
                    <a:pt x="356658" y="1052503"/>
                    <a:pt x="329512" y="1066409"/>
                  </a:cubicBezTo>
                  <a:cubicBezTo>
                    <a:pt x="341513" y="1078316"/>
                    <a:pt x="360944" y="1067076"/>
                    <a:pt x="374089" y="1076601"/>
                  </a:cubicBezTo>
                  <a:cubicBezTo>
                    <a:pt x="385709" y="1072696"/>
                    <a:pt x="393139" y="1082697"/>
                    <a:pt x="404950" y="1079363"/>
                  </a:cubicBezTo>
                  <a:cubicBezTo>
                    <a:pt x="408665" y="1075458"/>
                    <a:pt x="424952" y="1071553"/>
                    <a:pt x="417904" y="1068124"/>
                  </a:cubicBezTo>
                  <a:close/>
                  <a:moveTo>
                    <a:pt x="417713" y="1028309"/>
                  </a:moveTo>
                  <a:cubicBezTo>
                    <a:pt x="399954" y="1028166"/>
                    <a:pt x="382298" y="1025604"/>
                    <a:pt x="365231" y="1020689"/>
                  </a:cubicBezTo>
                  <a:cubicBezTo>
                    <a:pt x="359611" y="1022023"/>
                    <a:pt x="343418" y="1016879"/>
                    <a:pt x="342180" y="1024785"/>
                  </a:cubicBezTo>
                  <a:cubicBezTo>
                    <a:pt x="342180" y="1026023"/>
                    <a:pt x="341513" y="1027071"/>
                    <a:pt x="338561" y="1028023"/>
                  </a:cubicBezTo>
                  <a:cubicBezTo>
                    <a:pt x="295793" y="1029642"/>
                    <a:pt x="351134" y="1043168"/>
                    <a:pt x="365040" y="1039073"/>
                  </a:cubicBezTo>
                  <a:cubicBezTo>
                    <a:pt x="382661" y="1027928"/>
                    <a:pt x="403997" y="1048598"/>
                    <a:pt x="420857" y="1033643"/>
                  </a:cubicBezTo>
                  <a:cubicBezTo>
                    <a:pt x="421238" y="1031452"/>
                    <a:pt x="422476" y="1029548"/>
                    <a:pt x="417809" y="1027833"/>
                  </a:cubicBezTo>
                  <a:close/>
                  <a:moveTo>
                    <a:pt x="385519" y="1016975"/>
                  </a:moveTo>
                  <a:lnTo>
                    <a:pt x="413046" y="1016975"/>
                  </a:lnTo>
                  <a:cubicBezTo>
                    <a:pt x="421523" y="998972"/>
                    <a:pt x="391329" y="1007926"/>
                    <a:pt x="381614" y="1005925"/>
                  </a:cubicBezTo>
                  <a:cubicBezTo>
                    <a:pt x="376375" y="1005925"/>
                    <a:pt x="376375" y="1005925"/>
                    <a:pt x="375041" y="1010592"/>
                  </a:cubicBezTo>
                  <a:cubicBezTo>
                    <a:pt x="378135" y="1013250"/>
                    <a:pt x="381730" y="1015260"/>
                    <a:pt x="385614" y="1016498"/>
                  </a:cubicBezTo>
                  <a:close/>
                  <a:moveTo>
                    <a:pt x="444002" y="972778"/>
                  </a:moveTo>
                  <a:lnTo>
                    <a:pt x="453527" y="967635"/>
                  </a:lnTo>
                  <a:cubicBezTo>
                    <a:pt x="454575" y="949918"/>
                    <a:pt x="390758" y="971159"/>
                    <a:pt x="381804" y="975160"/>
                  </a:cubicBezTo>
                  <a:lnTo>
                    <a:pt x="381804" y="985732"/>
                  </a:lnTo>
                  <a:cubicBezTo>
                    <a:pt x="377899" y="988780"/>
                    <a:pt x="368660" y="986685"/>
                    <a:pt x="365993" y="990876"/>
                  </a:cubicBezTo>
                  <a:cubicBezTo>
                    <a:pt x="361421" y="990876"/>
                    <a:pt x="351515" y="993067"/>
                    <a:pt x="350181" y="997353"/>
                  </a:cubicBezTo>
                  <a:cubicBezTo>
                    <a:pt x="361325" y="998972"/>
                    <a:pt x="374279" y="999639"/>
                    <a:pt x="385328" y="1002210"/>
                  </a:cubicBezTo>
                  <a:cubicBezTo>
                    <a:pt x="393425" y="995733"/>
                    <a:pt x="407331" y="995067"/>
                    <a:pt x="414475" y="989256"/>
                  </a:cubicBezTo>
                  <a:lnTo>
                    <a:pt x="408665" y="985637"/>
                  </a:lnTo>
                  <a:cubicBezTo>
                    <a:pt x="414856" y="983256"/>
                    <a:pt x="413237" y="979827"/>
                    <a:pt x="418190" y="976112"/>
                  </a:cubicBezTo>
                  <a:cubicBezTo>
                    <a:pt x="426953" y="976112"/>
                    <a:pt x="434477" y="970302"/>
                    <a:pt x="444098" y="972302"/>
                  </a:cubicBezTo>
                  <a:close/>
                  <a:moveTo>
                    <a:pt x="467053" y="1011450"/>
                  </a:moveTo>
                  <a:cubicBezTo>
                    <a:pt x="460792" y="1008593"/>
                    <a:pt x="453597" y="1008593"/>
                    <a:pt x="447336" y="1011450"/>
                  </a:cubicBezTo>
                  <a:cubicBezTo>
                    <a:pt x="447336" y="1014879"/>
                    <a:pt x="446193" y="1020975"/>
                    <a:pt x="451527" y="1020023"/>
                  </a:cubicBezTo>
                  <a:cubicBezTo>
                    <a:pt x="455432" y="1016308"/>
                    <a:pt x="463148" y="1017736"/>
                    <a:pt x="467053" y="1014974"/>
                  </a:cubicBezTo>
                  <a:close/>
                  <a:moveTo>
                    <a:pt x="516202" y="887625"/>
                  </a:moveTo>
                  <a:cubicBezTo>
                    <a:pt x="515432" y="887853"/>
                    <a:pt x="514718" y="888244"/>
                    <a:pt x="514106" y="888768"/>
                  </a:cubicBezTo>
                  <a:cubicBezTo>
                    <a:pt x="512106" y="892673"/>
                    <a:pt x="523917" y="890197"/>
                    <a:pt x="516488" y="887625"/>
                  </a:cubicBezTo>
                  <a:close/>
                  <a:moveTo>
                    <a:pt x="535252" y="942774"/>
                  </a:moveTo>
                  <a:lnTo>
                    <a:pt x="522965" y="942774"/>
                  </a:lnTo>
                  <a:cubicBezTo>
                    <a:pt x="518297" y="946585"/>
                    <a:pt x="518297" y="946585"/>
                    <a:pt x="522965" y="950204"/>
                  </a:cubicBezTo>
                  <a:lnTo>
                    <a:pt x="536109" y="950204"/>
                  </a:lnTo>
                  <a:cubicBezTo>
                    <a:pt x="540776" y="946394"/>
                    <a:pt x="540776" y="946394"/>
                    <a:pt x="535538" y="942774"/>
                  </a:cubicBezTo>
                  <a:close/>
                  <a:moveTo>
                    <a:pt x="552016" y="929916"/>
                  </a:moveTo>
                  <a:cubicBezTo>
                    <a:pt x="552016" y="928201"/>
                    <a:pt x="553254" y="926296"/>
                    <a:pt x="547920" y="924391"/>
                  </a:cubicBezTo>
                  <a:cubicBezTo>
                    <a:pt x="541919" y="925820"/>
                    <a:pt x="533347" y="922010"/>
                    <a:pt x="526108" y="926010"/>
                  </a:cubicBezTo>
                  <a:cubicBezTo>
                    <a:pt x="533823" y="928011"/>
                    <a:pt x="545063" y="934678"/>
                    <a:pt x="552587" y="929916"/>
                  </a:cubicBezTo>
                  <a:close/>
                  <a:moveTo>
                    <a:pt x="565351" y="2192074"/>
                  </a:moveTo>
                  <a:cubicBezTo>
                    <a:pt x="553921" y="2192074"/>
                    <a:pt x="563541" y="2197026"/>
                    <a:pt x="567827" y="2199503"/>
                  </a:cubicBezTo>
                  <a:lnTo>
                    <a:pt x="575257" y="2199503"/>
                  </a:lnTo>
                  <a:cubicBezTo>
                    <a:pt x="585258" y="2192931"/>
                    <a:pt x="571066" y="2191312"/>
                    <a:pt x="565922" y="2192074"/>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456" name="Google Shape;456;p22"/>
            <p:cNvSpPr/>
            <p:nvPr/>
          </p:nvSpPr>
          <p:spPr>
            <a:xfrm>
              <a:off x="1296395" y="3407657"/>
              <a:ext cx="391208" cy="3453115"/>
            </a:xfrm>
            <a:custGeom>
              <a:rect b="b" l="l" r="r" t="t"/>
              <a:pathLst>
                <a:path extrusionOk="0" h="2317527" w="592740">
                  <a:moveTo>
                    <a:pt x="579067" y="2316946"/>
                  </a:moveTo>
                  <a:lnTo>
                    <a:pt x="7567" y="2316946"/>
                  </a:lnTo>
                  <a:lnTo>
                    <a:pt x="7567" y="2304088"/>
                  </a:lnTo>
                  <a:lnTo>
                    <a:pt x="995" y="2300087"/>
                  </a:lnTo>
                  <a:cubicBezTo>
                    <a:pt x="995" y="2298849"/>
                    <a:pt x="995" y="2297610"/>
                    <a:pt x="995" y="2296563"/>
                  </a:cubicBezTo>
                  <a:lnTo>
                    <a:pt x="6805" y="2292848"/>
                  </a:lnTo>
                  <a:lnTo>
                    <a:pt x="6805" y="2285324"/>
                  </a:lnTo>
                  <a:lnTo>
                    <a:pt x="1852" y="2282561"/>
                  </a:lnTo>
                  <a:cubicBezTo>
                    <a:pt x="14330" y="2255986"/>
                    <a:pt x="3376" y="2215886"/>
                    <a:pt x="6900" y="2182549"/>
                  </a:cubicBezTo>
                  <a:lnTo>
                    <a:pt x="995" y="2178739"/>
                  </a:lnTo>
                  <a:cubicBezTo>
                    <a:pt x="995" y="2177691"/>
                    <a:pt x="995" y="2176548"/>
                    <a:pt x="995" y="2175214"/>
                  </a:cubicBezTo>
                  <a:lnTo>
                    <a:pt x="7567" y="2171309"/>
                  </a:lnTo>
                  <a:lnTo>
                    <a:pt x="7567" y="2101396"/>
                  </a:lnTo>
                  <a:lnTo>
                    <a:pt x="1185" y="2097585"/>
                  </a:lnTo>
                  <a:lnTo>
                    <a:pt x="1185" y="2023862"/>
                  </a:lnTo>
                  <a:cubicBezTo>
                    <a:pt x="13472" y="2019004"/>
                    <a:pt x="5471" y="2001097"/>
                    <a:pt x="7567" y="1990811"/>
                  </a:cubicBezTo>
                  <a:lnTo>
                    <a:pt x="2233" y="1987762"/>
                  </a:lnTo>
                  <a:cubicBezTo>
                    <a:pt x="15568" y="1939471"/>
                    <a:pt x="3090" y="1876511"/>
                    <a:pt x="7186" y="1821837"/>
                  </a:cubicBezTo>
                  <a:lnTo>
                    <a:pt x="13949" y="1817551"/>
                  </a:lnTo>
                  <a:lnTo>
                    <a:pt x="13949" y="1758686"/>
                  </a:lnTo>
                  <a:lnTo>
                    <a:pt x="7662" y="1754876"/>
                  </a:lnTo>
                  <a:lnTo>
                    <a:pt x="7662" y="1751352"/>
                  </a:lnTo>
                  <a:lnTo>
                    <a:pt x="14044" y="1747447"/>
                  </a:lnTo>
                  <a:lnTo>
                    <a:pt x="14044" y="1718110"/>
                  </a:lnTo>
                  <a:lnTo>
                    <a:pt x="8043" y="1714204"/>
                  </a:lnTo>
                  <a:cubicBezTo>
                    <a:pt x="18711" y="1710585"/>
                    <a:pt x="12710" y="1698202"/>
                    <a:pt x="14139" y="1689154"/>
                  </a:cubicBezTo>
                  <a:lnTo>
                    <a:pt x="20045" y="1685058"/>
                  </a:lnTo>
                  <a:cubicBezTo>
                    <a:pt x="20045" y="1684201"/>
                    <a:pt x="20521" y="1683058"/>
                    <a:pt x="20807" y="1681629"/>
                  </a:cubicBezTo>
                  <a:lnTo>
                    <a:pt x="14330" y="1677533"/>
                  </a:lnTo>
                  <a:lnTo>
                    <a:pt x="14330" y="1622574"/>
                  </a:lnTo>
                  <a:lnTo>
                    <a:pt x="7757" y="1618573"/>
                  </a:lnTo>
                  <a:lnTo>
                    <a:pt x="14330" y="1614573"/>
                  </a:lnTo>
                  <a:lnTo>
                    <a:pt x="14330" y="1559518"/>
                  </a:lnTo>
                  <a:cubicBezTo>
                    <a:pt x="24521" y="1556661"/>
                    <a:pt x="19759" y="1545231"/>
                    <a:pt x="20711" y="1537515"/>
                  </a:cubicBezTo>
                  <a:cubicBezTo>
                    <a:pt x="17949" y="1535706"/>
                    <a:pt x="15377" y="1535325"/>
                    <a:pt x="14234" y="1532848"/>
                  </a:cubicBezTo>
                  <a:cubicBezTo>
                    <a:pt x="19473" y="1451981"/>
                    <a:pt x="3757" y="1358541"/>
                    <a:pt x="19949" y="1283675"/>
                  </a:cubicBezTo>
                  <a:cubicBezTo>
                    <a:pt x="22140" y="1268339"/>
                    <a:pt x="19949" y="1251765"/>
                    <a:pt x="20711" y="1236050"/>
                  </a:cubicBezTo>
                  <a:lnTo>
                    <a:pt x="14425" y="1231954"/>
                  </a:lnTo>
                  <a:lnTo>
                    <a:pt x="14425" y="1213665"/>
                  </a:lnTo>
                  <a:lnTo>
                    <a:pt x="20711" y="1209856"/>
                  </a:lnTo>
                  <a:lnTo>
                    <a:pt x="20711" y="1202521"/>
                  </a:lnTo>
                  <a:lnTo>
                    <a:pt x="14330" y="1198711"/>
                  </a:lnTo>
                  <a:lnTo>
                    <a:pt x="14330" y="1135846"/>
                  </a:lnTo>
                  <a:lnTo>
                    <a:pt x="20426" y="1131941"/>
                  </a:lnTo>
                  <a:cubicBezTo>
                    <a:pt x="13377" y="1129846"/>
                    <a:pt x="13949" y="1124131"/>
                    <a:pt x="14139" y="1118320"/>
                  </a:cubicBezTo>
                  <a:cubicBezTo>
                    <a:pt x="24902" y="1111748"/>
                    <a:pt x="21283" y="1107557"/>
                    <a:pt x="9472" y="1107748"/>
                  </a:cubicBezTo>
                  <a:lnTo>
                    <a:pt x="7281" y="1103461"/>
                  </a:lnTo>
                  <a:cubicBezTo>
                    <a:pt x="9853" y="1099461"/>
                    <a:pt x="18044" y="1102033"/>
                    <a:pt x="20711" y="1098985"/>
                  </a:cubicBezTo>
                  <a:lnTo>
                    <a:pt x="20711" y="1069171"/>
                  </a:lnTo>
                  <a:lnTo>
                    <a:pt x="27188" y="1065361"/>
                  </a:lnTo>
                  <a:lnTo>
                    <a:pt x="27188" y="1043358"/>
                  </a:lnTo>
                  <a:lnTo>
                    <a:pt x="21092" y="1039549"/>
                  </a:lnTo>
                  <a:lnTo>
                    <a:pt x="21092" y="1028309"/>
                  </a:lnTo>
                  <a:cubicBezTo>
                    <a:pt x="28141" y="1025833"/>
                    <a:pt x="28522" y="1022309"/>
                    <a:pt x="25950" y="1017070"/>
                  </a:cubicBezTo>
                  <a:lnTo>
                    <a:pt x="21188" y="1013831"/>
                  </a:lnTo>
                  <a:lnTo>
                    <a:pt x="21188" y="792946"/>
                  </a:lnTo>
                  <a:lnTo>
                    <a:pt x="26903" y="789231"/>
                  </a:lnTo>
                  <a:cubicBezTo>
                    <a:pt x="26903" y="788184"/>
                    <a:pt x="26903" y="786946"/>
                    <a:pt x="27379" y="785707"/>
                  </a:cubicBezTo>
                  <a:lnTo>
                    <a:pt x="20807" y="781707"/>
                  </a:lnTo>
                  <a:lnTo>
                    <a:pt x="20807" y="767039"/>
                  </a:lnTo>
                  <a:lnTo>
                    <a:pt x="27474" y="763038"/>
                  </a:lnTo>
                  <a:lnTo>
                    <a:pt x="27474" y="722843"/>
                  </a:lnTo>
                  <a:lnTo>
                    <a:pt x="33475" y="718937"/>
                  </a:lnTo>
                  <a:cubicBezTo>
                    <a:pt x="31665" y="717794"/>
                    <a:pt x="30046" y="716937"/>
                    <a:pt x="28522" y="716080"/>
                  </a:cubicBezTo>
                  <a:cubicBezTo>
                    <a:pt x="26795" y="697296"/>
                    <a:pt x="26636" y="678408"/>
                    <a:pt x="28046" y="659596"/>
                  </a:cubicBezTo>
                  <a:lnTo>
                    <a:pt x="32713" y="657024"/>
                  </a:lnTo>
                  <a:cubicBezTo>
                    <a:pt x="25664" y="651786"/>
                    <a:pt x="24331" y="649785"/>
                    <a:pt x="33475" y="645404"/>
                  </a:cubicBezTo>
                  <a:lnTo>
                    <a:pt x="33475" y="619782"/>
                  </a:lnTo>
                  <a:lnTo>
                    <a:pt x="26903" y="615876"/>
                  </a:lnTo>
                  <a:cubicBezTo>
                    <a:pt x="26903" y="614543"/>
                    <a:pt x="26903" y="613305"/>
                    <a:pt x="26903" y="612257"/>
                  </a:cubicBezTo>
                  <a:lnTo>
                    <a:pt x="32713" y="608543"/>
                  </a:lnTo>
                  <a:lnTo>
                    <a:pt x="32713" y="597398"/>
                  </a:lnTo>
                  <a:cubicBezTo>
                    <a:pt x="25474" y="595112"/>
                    <a:pt x="26426" y="589683"/>
                    <a:pt x="26522" y="583301"/>
                  </a:cubicBezTo>
                  <a:lnTo>
                    <a:pt x="20807" y="579396"/>
                  </a:lnTo>
                  <a:cubicBezTo>
                    <a:pt x="21759" y="575395"/>
                    <a:pt x="30332" y="578920"/>
                    <a:pt x="32903" y="575395"/>
                  </a:cubicBezTo>
                  <a:lnTo>
                    <a:pt x="32903" y="549773"/>
                  </a:lnTo>
                  <a:lnTo>
                    <a:pt x="26522" y="545963"/>
                  </a:lnTo>
                  <a:lnTo>
                    <a:pt x="26522" y="527675"/>
                  </a:lnTo>
                  <a:lnTo>
                    <a:pt x="32903" y="523770"/>
                  </a:lnTo>
                  <a:lnTo>
                    <a:pt x="32903" y="501672"/>
                  </a:lnTo>
                  <a:lnTo>
                    <a:pt x="28046" y="498910"/>
                  </a:lnTo>
                  <a:cubicBezTo>
                    <a:pt x="25188" y="494433"/>
                    <a:pt x="26998" y="488146"/>
                    <a:pt x="26522" y="483384"/>
                  </a:cubicBezTo>
                  <a:lnTo>
                    <a:pt x="32332" y="480145"/>
                  </a:lnTo>
                  <a:cubicBezTo>
                    <a:pt x="34237" y="475573"/>
                    <a:pt x="32332" y="470620"/>
                    <a:pt x="33189" y="465477"/>
                  </a:cubicBezTo>
                  <a:lnTo>
                    <a:pt x="27093" y="461381"/>
                  </a:lnTo>
                  <a:lnTo>
                    <a:pt x="32808" y="457571"/>
                  </a:lnTo>
                  <a:cubicBezTo>
                    <a:pt x="32808" y="456523"/>
                    <a:pt x="32808" y="455380"/>
                    <a:pt x="32808" y="454047"/>
                  </a:cubicBezTo>
                  <a:lnTo>
                    <a:pt x="39380" y="450046"/>
                  </a:lnTo>
                  <a:lnTo>
                    <a:pt x="39380" y="409756"/>
                  </a:lnTo>
                  <a:lnTo>
                    <a:pt x="46048" y="405755"/>
                  </a:lnTo>
                  <a:cubicBezTo>
                    <a:pt x="46048" y="404422"/>
                    <a:pt x="46048" y="403279"/>
                    <a:pt x="45572" y="402231"/>
                  </a:cubicBezTo>
                  <a:cubicBezTo>
                    <a:pt x="43381" y="400707"/>
                    <a:pt x="41285" y="399373"/>
                    <a:pt x="39380" y="398230"/>
                  </a:cubicBezTo>
                  <a:lnTo>
                    <a:pt x="39380" y="392896"/>
                  </a:lnTo>
                  <a:cubicBezTo>
                    <a:pt x="33493" y="388153"/>
                    <a:pt x="27105" y="384067"/>
                    <a:pt x="20330" y="380704"/>
                  </a:cubicBezTo>
                  <a:lnTo>
                    <a:pt x="20330" y="340414"/>
                  </a:lnTo>
                  <a:lnTo>
                    <a:pt x="13663" y="336318"/>
                  </a:lnTo>
                  <a:lnTo>
                    <a:pt x="13663" y="332794"/>
                  </a:lnTo>
                  <a:lnTo>
                    <a:pt x="19949" y="328983"/>
                  </a:lnTo>
                  <a:lnTo>
                    <a:pt x="19949" y="314220"/>
                  </a:lnTo>
                  <a:cubicBezTo>
                    <a:pt x="12806" y="311934"/>
                    <a:pt x="12234" y="304695"/>
                    <a:pt x="14520" y="299075"/>
                  </a:cubicBezTo>
                  <a:lnTo>
                    <a:pt x="19092" y="296503"/>
                  </a:lnTo>
                  <a:cubicBezTo>
                    <a:pt x="20668" y="271510"/>
                    <a:pt x="20668" y="246440"/>
                    <a:pt x="19092" y="221446"/>
                  </a:cubicBezTo>
                  <a:lnTo>
                    <a:pt x="14139" y="218684"/>
                  </a:lnTo>
                  <a:lnTo>
                    <a:pt x="14139" y="171059"/>
                  </a:lnTo>
                  <a:lnTo>
                    <a:pt x="7376" y="166773"/>
                  </a:lnTo>
                  <a:lnTo>
                    <a:pt x="7376" y="145246"/>
                  </a:lnTo>
                  <a:lnTo>
                    <a:pt x="709" y="141246"/>
                  </a:lnTo>
                  <a:lnTo>
                    <a:pt x="709" y="126196"/>
                  </a:lnTo>
                  <a:lnTo>
                    <a:pt x="7472" y="122005"/>
                  </a:lnTo>
                  <a:lnTo>
                    <a:pt x="7472" y="89144"/>
                  </a:lnTo>
                  <a:cubicBezTo>
                    <a:pt x="19092" y="83905"/>
                    <a:pt x="12996" y="65903"/>
                    <a:pt x="12996" y="55616"/>
                  </a:cubicBezTo>
                  <a:cubicBezTo>
                    <a:pt x="-720" y="49901"/>
                    <a:pt x="14044" y="48377"/>
                    <a:pt x="13758" y="41614"/>
                  </a:cubicBezTo>
                  <a:lnTo>
                    <a:pt x="7376" y="37614"/>
                  </a:lnTo>
                  <a:lnTo>
                    <a:pt x="7376" y="34090"/>
                  </a:lnTo>
                  <a:lnTo>
                    <a:pt x="13758" y="30184"/>
                  </a:lnTo>
                  <a:lnTo>
                    <a:pt x="13758" y="26660"/>
                  </a:lnTo>
                  <a:lnTo>
                    <a:pt x="7757" y="22945"/>
                  </a:lnTo>
                  <a:cubicBezTo>
                    <a:pt x="9091" y="16373"/>
                    <a:pt x="4709" y="6276"/>
                    <a:pt x="10234" y="2752"/>
                  </a:cubicBezTo>
                  <a:lnTo>
                    <a:pt x="17092" y="6276"/>
                  </a:lnTo>
                  <a:cubicBezTo>
                    <a:pt x="21389" y="3590"/>
                    <a:pt x="25915" y="1305"/>
                    <a:pt x="30617" y="-581"/>
                  </a:cubicBezTo>
                  <a:lnTo>
                    <a:pt x="40142" y="4276"/>
                  </a:lnTo>
                  <a:lnTo>
                    <a:pt x="40142" y="11896"/>
                  </a:lnTo>
                  <a:lnTo>
                    <a:pt x="33570" y="15897"/>
                  </a:lnTo>
                  <a:cubicBezTo>
                    <a:pt x="32522" y="20374"/>
                    <a:pt x="38142" y="21231"/>
                    <a:pt x="39952" y="23803"/>
                  </a:cubicBezTo>
                  <a:cubicBezTo>
                    <a:pt x="42238" y="32661"/>
                    <a:pt x="56049" y="27041"/>
                    <a:pt x="62907" y="28565"/>
                  </a:cubicBezTo>
                  <a:cubicBezTo>
                    <a:pt x="68908" y="27041"/>
                    <a:pt x="63574" y="22279"/>
                    <a:pt x="71480" y="21231"/>
                  </a:cubicBezTo>
                  <a:cubicBezTo>
                    <a:pt x="75666" y="21202"/>
                    <a:pt x="79771" y="22393"/>
                    <a:pt x="83291" y="24660"/>
                  </a:cubicBezTo>
                  <a:cubicBezTo>
                    <a:pt x="89863" y="21231"/>
                    <a:pt x="94054" y="16754"/>
                    <a:pt x="102341" y="17421"/>
                  </a:cubicBezTo>
                  <a:cubicBezTo>
                    <a:pt x="114247" y="25422"/>
                    <a:pt x="130916" y="18088"/>
                    <a:pt x="144346" y="22279"/>
                  </a:cubicBezTo>
                  <a:cubicBezTo>
                    <a:pt x="134249" y="31804"/>
                    <a:pt x="111770" y="40662"/>
                    <a:pt x="96721" y="32375"/>
                  </a:cubicBezTo>
                  <a:cubicBezTo>
                    <a:pt x="84243" y="30280"/>
                    <a:pt x="69575" y="41900"/>
                    <a:pt x="57383" y="32375"/>
                  </a:cubicBezTo>
                  <a:cubicBezTo>
                    <a:pt x="49858" y="37138"/>
                    <a:pt x="41381" y="35709"/>
                    <a:pt x="34427" y="41900"/>
                  </a:cubicBezTo>
                  <a:lnTo>
                    <a:pt x="40904" y="45901"/>
                  </a:lnTo>
                  <a:cubicBezTo>
                    <a:pt x="40904" y="47139"/>
                    <a:pt x="40904" y="48377"/>
                    <a:pt x="40904" y="49520"/>
                  </a:cubicBezTo>
                  <a:lnTo>
                    <a:pt x="54620" y="57235"/>
                  </a:lnTo>
                  <a:lnTo>
                    <a:pt x="50906" y="62283"/>
                  </a:lnTo>
                  <a:cubicBezTo>
                    <a:pt x="44944" y="61846"/>
                    <a:pt x="39042" y="63722"/>
                    <a:pt x="34427" y="67523"/>
                  </a:cubicBezTo>
                  <a:cubicBezTo>
                    <a:pt x="34427" y="68760"/>
                    <a:pt x="34427" y="69999"/>
                    <a:pt x="34427" y="71142"/>
                  </a:cubicBezTo>
                  <a:cubicBezTo>
                    <a:pt x="40333" y="75428"/>
                    <a:pt x="48048" y="71142"/>
                    <a:pt x="54239" y="75142"/>
                  </a:cubicBezTo>
                  <a:cubicBezTo>
                    <a:pt x="39190" y="85715"/>
                    <a:pt x="24521" y="76666"/>
                    <a:pt x="44714" y="95621"/>
                  </a:cubicBezTo>
                  <a:cubicBezTo>
                    <a:pt x="51953" y="99431"/>
                    <a:pt x="30903" y="99907"/>
                    <a:pt x="28236" y="104574"/>
                  </a:cubicBezTo>
                  <a:lnTo>
                    <a:pt x="28236" y="108289"/>
                  </a:lnTo>
                  <a:cubicBezTo>
                    <a:pt x="32661" y="110375"/>
                    <a:pt x="36793" y="113033"/>
                    <a:pt x="40523" y="116195"/>
                  </a:cubicBezTo>
                  <a:lnTo>
                    <a:pt x="28808" y="122672"/>
                  </a:lnTo>
                  <a:cubicBezTo>
                    <a:pt x="39605" y="130273"/>
                    <a:pt x="51620" y="135978"/>
                    <a:pt x="64336" y="139532"/>
                  </a:cubicBezTo>
                  <a:cubicBezTo>
                    <a:pt x="72146" y="133912"/>
                    <a:pt x="82052" y="136579"/>
                    <a:pt x="90815" y="136007"/>
                  </a:cubicBezTo>
                  <a:cubicBezTo>
                    <a:pt x="93673" y="140293"/>
                    <a:pt x="102626" y="138483"/>
                    <a:pt x="106817" y="141341"/>
                  </a:cubicBezTo>
                  <a:cubicBezTo>
                    <a:pt x="107579" y="146389"/>
                    <a:pt x="105389" y="148675"/>
                    <a:pt x="97292" y="143532"/>
                  </a:cubicBezTo>
                  <a:cubicBezTo>
                    <a:pt x="77619" y="149790"/>
                    <a:pt x="56316" y="148466"/>
                    <a:pt x="37571" y="139817"/>
                  </a:cubicBezTo>
                  <a:lnTo>
                    <a:pt x="28046" y="145056"/>
                  </a:lnTo>
                  <a:cubicBezTo>
                    <a:pt x="39571" y="146770"/>
                    <a:pt x="52239" y="159915"/>
                    <a:pt x="63955" y="150771"/>
                  </a:cubicBezTo>
                  <a:cubicBezTo>
                    <a:pt x="70527" y="156010"/>
                    <a:pt x="83005" y="152009"/>
                    <a:pt x="80433" y="163344"/>
                  </a:cubicBezTo>
                  <a:cubicBezTo>
                    <a:pt x="67193" y="172107"/>
                    <a:pt x="53287" y="168297"/>
                    <a:pt x="38237" y="172869"/>
                  </a:cubicBezTo>
                  <a:lnTo>
                    <a:pt x="28712" y="177726"/>
                  </a:lnTo>
                  <a:cubicBezTo>
                    <a:pt x="28712" y="180965"/>
                    <a:pt x="35094" y="181537"/>
                    <a:pt x="35380" y="186775"/>
                  </a:cubicBezTo>
                  <a:cubicBezTo>
                    <a:pt x="50334" y="190776"/>
                    <a:pt x="67098" y="178012"/>
                    <a:pt x="79957" y="189347"/>
                  </a:cubicBezTo>
                  <a:cubicBezTo>
                    <a:pt x="81671" y="197158"/>
                    <a:pt x="67003" y="194110"/>
                    <a:pt x="60907" y="200015"/>
                  </a:cubicBezTo>
                  <a:cubicBezTo>
                    <a:pt x="57859" y="206397"/>
                    <a:pt x="61859" y="213160"/>
                    <a:pt x="59002" y="219637"/>
                  </a:cubicBezTo>
                  <a:lnTo>
                    <a:pt x="47191" y="226209"/>
                  </a:lnTo>
                  <a:cubicBezTo>
                    <a:pt x="67574" y="235734"/>
                    <a:pt x="94816" y="214112"/>
                    <a:pt x="111294" y="234496"/>
                  </a:cubicBezTo>
                  <a:cubicBezTo>
                    <a:pt x="93330" y="238048"/>
                    <a:pt x="76241" y="245107"/>
                    <a:pt x="61002" y="255260"/>
                  </a:cubicBezTo>
                  <a:cubicBezTo>
                    <a:pt x="61002" y="257356"/>
                    <a:pt x="64241" y="257832"/>
                    <a:pt x="66050" y="259642"/>
                  </a:cubicBezTo>
                  <a:lnTo>
                    <a:pt x="66050" y="266881"/>
                  </a:lnTo>
                  <a:lnTo>
                    <a:pt x="60240" y="270595"/>
                  </a:lnTo>
                  <a:cubicBezTo>
                    <a:pt x="60240" y="271643"/>
                    <a:pt x="60240" y="272882"/>
                    <a:pt x="60240" y="274120"/>
                  </a:cubicBezTo>
                  <a:cubicBezTo>
                    <a:pt x="69765" y="279644"/>
                    <a:pt x="84719" y="272215"/>
                    <a:pt x="93197" y="282311"/>
                  </a:cubicBezTo>
                  <a:cubicBezTo>
                    <a:pt x="87577" y="283264"/>
                    <a:pt x="68813" y="285264"/>
                    <a:pt x="74147" y="297170"/>
                  </a:cubicBezTo>
                  <a:cubicBezTo>
                    <a:pt x="95197" y="305076"/>
                    <a:pt x="131297" y="283740"/>
                    <a:pt x="145203" y="299837"/>
                  </a:cubicBezTo>
                  <a:cubicBezTo>
                    <a:pt x="137012" y="304123"/>
                    <a:pt x="123867" y="304123"/>
                    <a:pt x="115866" y="309362"/>
                  </a:cubicBezTo>
                  <a:cubicBezTo>
                    <a:pt x="102912" y="310886"/>
                    <a:pt x="94911" y="304028"/>
                    <a:pt x="80624" y="305742"/>
                  </a:cubicBezTo>
                  <a:lnTo>
                    <a:pt x="67574" y="313363"/>
                  </a:lnTo>
                  <a:cubicBezTo>
                    <a:pt x="63383" y="313363"/>
                    <a:pt x="51477" y="311458"/>
                    <a:pt x="53192" y="318411"/>
                  </a:cubicBezTo>
                  <a:cubicBezTo>
                    <a:pt x="65193" y="330032"/>
                    <a:pt x="118819" y="316506"/>
                    <a:pt x="118343" y="330032"/>
                  </a:cubicBezTo>
                  <a:cubicBezTo>
                    <a:pt x="95387" y="334223"/>
                    <a:pt x="69289" y="327269"/>
                    <a:pt x="47667" y="336509"/>
                  </a:cubicBezTo>
                  <a:cubicBezTo>
                    <a:pt x="54335" y="342890"/>
                    <a:pt x="71480" y="335080"/>
                    <a:pt x="79385" y="344414"/>
                  </a:cubicBezTo>
                  <a:lnTo>
                    <a:pt x="79385" y="347939"/>
                  </a:lnTo>
                  <a:lnTo>
                    <a:pt x="86148" y="352034"/>
                  </a:lnTo>
                  <a:lnTo>
                    <a:pt x="86148" y="354796"/>
                  </a:lnTo>
                  <a:cubicBezTo>
                    <a:pt x="90017" y="357673"/>
                    <a:pt x="95361" y="357473"/>
                    <a:pt x="99007" y="354320"/>
                  </a:cubicBezTo>
                  <a:cubicBezTo>
                    <a:pt x="99674" y="352606"/>
                    <a:pt x="99007" y="350701"/>
                    <a:pt x="102150" y="349558"/>
                  </a:cubicBezTo>
                  <a:cubicBezTo>
                    <a:pt x="111675" y="348510"/>
                    <a:pt x="120152" y="357368"/>
                    <a:pt x="129011" y="349558"/>
                  </a:cubicBezTo>
                  <a:cubicBezTo>
                    <a:pt x="137393" y="359083"/>
                    <a:pt x="161491" y="344891"/>
                    <a:pt x="158348" y="362416"/>
                  </a:cubicBezTo>
                  <a:cubicBezTo>
                    <a:pt x="139298" y="377180"/>
                    <a:pt x="113961" y="355844"/>
                    <a:pt x="95387" y="371941"/>
                  </a:cubicBezTo>
                  <a:cubicBezTo>
                    <a:pt x="87196" y="371941"/>
                    <a:pt x="77099" y="370513"/>
                    <a:pt x="79385" y="380895"/>
                  </a:cubicBezTo>
                  <a:lnTo>
                    <a:pt x="66336" y="388610"/>
                  </a:lnTo>
                  <a:lnTo>
                    <a:pt x="66336" y="392230"/>
                  </a:lnTo>
                  <a:cubicBezTo>
                    <a:pt x="69575" y="394515"/>
                    <a:pt x="71575" y="393468"/>
                    <a:pt x="76814" y="394039"/>
                  </a:cubicBezTo>
                  <a:lnTo>
                    <a:pt x="87291" y="386515"/>
                  </a:lnTo>
                  <a:cubicBezTo>
                    <a:pt x="98912" y="385943"/>
                    <a:pt x="106913" y="388705"/>
                    <a:pt x="115866" y="382991"/>
                  </a:cubicBezTo>
                  <a:lnTo>
                    <a:pt x="125391" y="388325"/>
                  </a:lnTo>
                  <a:lnTo>
                    <a:pt x="118724" y="392325"/>
                  </a:lnTo>
                  <a:lnTo>
                    <a:pt x="118724" y="402421"/>
                  </a:lnTo>
                  <a:cubicBezTo>
                    <a:pt x="104572" y="406089"/>
                    <a:pt x="90002" y="407879"/>
                    <a:pt x="75385" y="407755"/>
                  </a:cubicBezTo>
                  <a:cubicBezTo>
                    <a:pt x="65193" y="411566"/>
                    <a:pt x="62431" y="420995"/>
                    <a:pt x="76718" y="418519"/>
                  </a:cubicBezTo>
                  <a:cubicBezTo>
                    <a:pt x="84564" y="413651"/>
                    <a:pt x="94495" y="413651"/>
                    <a:pt x="102341" y="418519"/>
                  </a:cubicBezTo>
                  <a:cubicBezTo>
                    <a:pt x="109961" y="410994"/>
                    <a:pt x="191876" y="408231"/>
                    <a:pt x="180446" y="418519"/>
                  </a:cubicBezTo>
                  <a:cubicBezTo>
                    <a:pt x="171693" y="417585"/>
                    <a:pt x="162919" y="420071"/>
                    <a:pt x="155966" y="425472"/>
                  </a:cubicBezTo>
                  <a:cubicBezTo>
                    <a:pt x="151013" y="427377"/>
                    <a:pt x="136916" y="422424"/>
                    <a:pt x="139107" y="431759"/>
                  </a:cubicBezTo>
                  <a:cubicBezTo>
                    <a:pt x="152442" y="438616"/>
                    <a:pt x="168635" y="424424"/>
                    <a:pt x="181398" y="433187"/>
                  </a:cubicBezTo>
                  <a:cubicBezTo>
                    <a:pt x="196257" y="424139"/>
                    <a:pt x="209973" y="436235"/>
                    <a:pt x="225499" y="433187"/>
                  </a:cubicBezTo>
                  <a:cubicBezTo>
                    <a:pt x="235024" y="430330"/>
                    <a:pt x="236548" y="426805"/>
                    <a:pt x="246644" y="433187"/>
                  </a:cubicBezTo>
                  <a:cubicBezTo>
                    <a:pt x="271028" y="442712"/>
                    <a:pt x="294269" y="439283"/>
                    <a:pt x="319796" y="436997"/>
                  </a:cubicBezTo>
                  <a:cubicBezTo>
                    <a:pt x="326559" y="434235"/>
                    <a:pt x="367421" y="421091"/>
                    <a:pt x="361992" y="438998"/>
                  </a:cubicBezTo>
                  <a:cubicBezTo>
                    <a:pt x="330772" y="446179"/>
                    <a:pt x="298767" y="449380"/>
                    <a:pt x="266742" y="448523"/>
                  </a:cubicBezTo>
                  <a:cubicBezTo>
                    <a:pt x="254360" y="437854"/>
                    <a:pt x="241882" y="442236"/>
                    <a:pt x="227594" y="444903"/>
                  </a:cubicBezTo>
                  <a:lnTo>
                    <a:pt x="207973" y="455952"/>
                  </a:lnTo>
                  <a:cubicBezTo>
                    <a:pt x="198551" y="450666"/>
                    <a:pt x="186914" y="451332"/>
                    <a:pt x="178160" y="457666"/>
                  </a:cubicBezTo>
                  <a:lnTo>
                    <a:pt x="184827" y="461857"/>
                  </a:lnTo>
                  <a:cubicBezTo>
                    <a:pt x="184160" y="466906"/>
                    <a:pt x="184065" y="466906"/>
                    <a:pt x="175302" y="467096"/>
                  </a:cubicBezTo>
                  <a:lnTo>
                    <a:pt x="155300" y="478241"/>
                  </a:lnTo>
                  <a:cubicBezTo>
                    <a:pt x="145775" y="477383"/>
                    <a:pt x="143870" y="481765"/>
                    <a:pt x="139107" y="483860"/>
                  </a:cubicBezTo>
                  <a:lnTo>
                    <a:pt x="139107" y="487480"/>
                  </a:lnTo>
                  <a:cubicBezTo>
                    <a:pt x="145584" y="491290"/>
                    <a:pt x="153871" y="487480"/>
                    <a:pt x="160253" y="489670"/>
                  </a:cubicBezTo>
                  <a:lnTo>
                    <a:pt x="168254" y="485670"/>
                  </a:lnTo>
                  <a:cubicBezTo>
                    <a:pt x="198353" y="496338"/>
                    <a:pt x="227690" y="475573"/>
                    <a:pt x="258646" y="486432"/>
                  </a:cubicBezTo>
                  <a:cubicBezTo>
                    <a:pt x="234643" y="487194"/>
                    <a:pt x="211878" y="500624"/>
                    <a:pt x="187780" y="500053"/>
                  </a:cubicBezTo>
                  <a:cubicBezTo>
                    <a:pt x="173397" y="492147"/>
                    <a:pt x="158443" y="497862"/>
                    <a:pt x="143298" y="500053"/>
                  </a:cubicBezTo>
                  <a:cubicBezTo>
                    <a:pt x="129868" y="491290"/>
                    <a:pt x="100436" y="488051"/>
                    <a:pt x="92625" y="502339"/>
                  </a:cubicBezTo>
                  <a:lnTo>
                    <a:pt x="105960" y="507577"/>
                  </a:lnTo>
                  <a:lnTo>
                    <a:pt x="105960" y="513006"/>
                  </a:lnTo>
                  <a:cubicBezTo>
                    <a:pt x="198448" y="521198"/>
                    <a:pt x="83195" y="535295"/>
                    <a:pt x="182160" y="533295"/>
                  </a:cubicBezTo>
                  <a:lnTo>
                    <a:pt x="185113" y="538248"/>
                  </a:lnTo>
                  <a:cubicBezTo>
                    <a:pt x="173016" y="548535"/>
                    <a:pt x="158538" y="542058"/>
                    <a:pt x="143774" y="545773"/>
                  </a:cubicBezTo>
                  <a:cubicBezTo>
                    <a:pt x="158062" y="553488"/>
                    <a:pt x="184922" y="539296"/>
                    <a:pt x="191971" y="557774"/>
                  </a:cubicBezTo>
                  <a:lnTo>
                    <a:pt x="203591" y="564251"/>
                  </a:lnTo>
                  <a:cubicBezTo>
                    <a:pt x="200162" y="569204"/>
                    <a:pt x="191685" y="564251"/>
                    <a:pt x="191399" y="564251"/>
                  </a:cubicBezTo>
                  <a:cubicBezTo>
                    <a:pt x="175397" y="574824"/>
                    <a:pt x="158824" y="568251"/>
                    <a:pt x="141774" y="569966"/>
                  </a:cubicBezTo>
                  <a:cubicBezTo>
                    <a:pt x="135869" y="572062"/>
                    <a:pt x="139393" y="578158"/>
                    <a:pt x="138536" y="582730"/>
                  </a:cubicBezTo>
                  <a:lnTo>
                    <a:pt x="145108" y="586825"/>
                  </a:lnTo>
                  <a:cubicBezTo>
                    <a:pt x="145584" y="591778"/>
                    <a:pt x="145679" y="591588"/>
                    <a:pt x="154633" y="592255"/>
                  </a:cubicBezTo>
                  <a:cubicBezTo>
                    <a:pt x="163290" y="595893"/>
                    <a:pt x="172770" y="597103"/>
                    <a:pt x="182065" y="595779"/>
                  </a:cubicBezTo>
                  <a:cubicBezTo>
                    <a:pt x="183017" y="601303"/>
                    <a:pt x="191590" y="603018"/>
                    <a:pt x="191590" y="608161"/>
                  </a:cubicBezTo>
                  <a:cubicBezTo>
                    <a:pt x="186923" y="614067"/>
                    <a:pt x="176064" y="612924"/>
                    <a:pt x="169016" y="617686"/>
                  </a:cubicBezTo>
                  <a:cubicBezTo>
                    <a:pt x="165077" y="615162"/>
                    <a:pt x="160448" y="613933"/>
                    <a:pt x="155776" y="614162"/>
                  </a:cubicBezTo>
                  <a:cubicBezTo>
                    <a:pt x="146251" y="621116"/>
                    <a:pt x="135392" y="620734"/>
                    <a:pt x="125963" y="627021"/>
                  </a:cubicBezTo>
                  <a:lnTo>
                    <a:pt x="125963" y="631021"/>
                  </a:lnTo>
                  <a:cubicBezTo>
                    <a:pt x="140191" y="634955"/>
                    <a:pt x="154925" y="636755"/>
                    <a:pt x="169682" y="636355"/>
                  </a:cubicBezTo>
                  <a:lnTo>
                    <a:pt x="178636" y="629212"/>
                  </a:lnTo>
                  <a:cubicBezTo>
                    <a:pt x="184348" y="628202"/>
                    <a:pt x="190229" y="629469"/>
                    <a:pt x="195019" y="632736"/>
                  </a:cubicBezTo>
                  <a:cubicBezTo>
                    <a:pt x="201591" y="621020"/>
                    <a:pt x="220546" y="624354"/>
                    <a:pt x="230833" y="630831"/>
                  </a:cubicBezTo>
                  <a:lnTo>
                    <a:pt x="230833" y="634832"/>
                  </a:lnTo>
                  <a:cubicBezTo>
                    <a:pt x="223880" y="636736"/>
                    <a:pt x="226166" y="641118"/>
                    <a:pt x="221308" y="643785"/>
                  </a:cubicBezTo>
                  <a:cubicBezTo>
                    <a:pt x="204624" y="639546"/>
                    <a:pt x="186966" y="641585"/>
                    <a:pt x="171683" y="649500"/>
                  </a:cubicBezTo>
                  <a:cubicBezTo>
                    <a:pt x="177683" y="655025"/>
                    <a:pt x="189018" y="653691"/>
                    <a:pt x="194066" y="659025"/>
                  </a:cubicBezTo>
                  <a:cubicBezTo>
                    <a:pt x="208163" y="652739"/>
                    <a:pt x="226832" y="647595"/>
                    <a:pt x="240929" y="654834"/>
                  </a:cubicBezTo>
                  <a:cubicBezTo>
                    <a:pt x="252740" y="647309"/>
                    <a:pt x="247692" y="657596"/>
                    <a:pt x="256741" y="660930"/>
                  </a:cubicBezTo>
                  <a:cubicBezTo>
                    <a:pt x="231595" y="667692"/>
                    <a:pt x="204163" y="657120"/>
                    <a:pt x="182065" y="669693"/>
                  </a:cubicBezTo>
                  <a:lnTo>
                    <a:pt x="175207" y="666454"/>
                  </a:lnTo>
                  <a:cubicBezTo>
                    <a:pt x="171293" y="669188"/>
                    <a:pt x="166521" y="670407"/>
                    <a:pt x="161777" y="669884"/>
                  </a:cubicBezTo>
                  <a:lnTo>
                    <a:pt x="152252" y="675503"/>
                  </a:lnTo>
                  <a:cubicBezTo>
                    <a:pt x="149299" y="683600"/>
                    <a:pt x="164158" y="680742"/>
                    <a:pt x="168825" y="680647"/>
                  </a:cubicBezTo>
                  <a:cubicBezTo>
                    <a:pt x="171968" y="675789"/>
                    <a:pt x="183970" y="678932"/>
                    <a:pt x="187018" y="674075"/>
                  </a:cubicBezTo>
                  <a:cubicBezTo>
                    <a:pt x="198829" y="674075"/>
                    <a:pt x="213307" y="670836"/>
                    <a:pt x="223880" y="675884"/>
                  </a:cubicBezTo>
                  <a:cubicBezTo>
                    <a:pt x="225213" y="677313"/>
                    <a:pt x="223403" y="680361"/>
                    <a:pt x="221213" y="680647"/>
                  </a:cubicBezTo>
                  <a:cubicBezTo>
                    <a:pt x="203808" y="683257"/>
                    <a:pt x="187005" y="688924"/>
                    <a:pt x="171587" y="697410"/>
                  </a:cubicBezTo>
                  <a:lnTo>
                    <a:pt x="171587" y="701221"/>
                  </a:lnTo>
                  <a:cubicBezTo>
                    <a:pt x="173969" y="704459"/>
                    <a:pt x="182351" y="701221"/>
                    <a:pt x="184065" y="705221"/>
                  </a:cubicBezTo>
                  <a:cubicBezTo>
                    <a:pt x="176064" y="711412"/>
                    <a:pt x="166825" y="709507"/>
                    <a:pt x="158633" y="715889"/>
                  </a:cubicBezTo>
                  <a:lnTo>
                    <a:pt x="158633" y="726271"/>
                  </a:lnTo>
                  <a:cubicBezTo>
                    <a:pt x="164090" y="730167"/>
                    <a:pt x="170010" y="733358"/>
                    <a:pt x="176255" y="735796"/>
                  </a:cubicBezTo>
                  <a:cubicBezTo>
                    <a:pt x="180266" y="735673"/>
                    <a:pt x="184162" y="734415"/>
                    <a:pt x="187494" y="732177"/>
                  </a:cubicBezTo>
                  <a:cubicBezTo>
                    <a:pt x="193971" y="730272"/>
                    <a:pt x="198162" y="735892"/>
                    <a:pt x="204353" y="735701"/>
                  </a:cubicBezTo>
                  <a:cubicBezTo>
                    <a:pt x="202353" y="743702"/>
                    <a:pt x="184637" y="735701"/>
                    <a:pt x="178826" y="741226"/>
                  </a:cubicBezTo>
                  <a:lnTo>
                    <a:pt x="194162" y="750751"/>
                  </a:lnTo>
                  <a:cubicBezTo>
                    <a:pt x="218641" y="752560"/>
                    <a:pt x="241787" y="741893"/>
                    <a:pt x="263408" y="752656"/>
                  </a:cubicBezTo>
                  <a:lnTo>
                    <a:pt x="263408" y="756370"/>
                  </a:lnTo>
                  <a:lnTo>
                    <a:pt x="253883" y="761704"/>
                  </a:lnTo>
                  <a:lnTo>
                    <a:pt x="240263" y="754656"/>
                  </a:lnTo>
                  <a:cubicBezTo>
                    <a:pt x="233119" y="758085"/>
                    <a:pt x="228642" y="763514"/>
                    <a:pt x="217498" y="762466"/>
                  </a:cubicBezTo>
                  <a:lnTo>
                    <a:pt x="217498" y="767419"/>
                  </a:lnTo>
                  <a:cubicBezTo>
                    <a:pt x="246073" y="776944"/>
                    <a:pt x="280839" y="770848"/>
                    <a:pt x="312748" y="772849"/>
                  </a:cubicBezTo>
                  <a:cubicBezTo>
                    <a:pt x="322273" y="760085"/>
                    <a:pt x="354658" y="763324"/>
                    <a:pt x="368660" y="771039"/>
                  </a:cubicBezTo>
                  <a:cubicBezTo>
                    <a:pt x="351705" y="777801"/>
                    <a:pt x="329893" y="772658"/>
                    <a:pt x="312748" y="780564"/>
                  </a:cubicBezTo>
                  <a:lnTo>
                    <a:pt x="306080" y="777135"/>
                  </a:lnTo>
                  <a:cubicBezTo>
                    <a:pt x="292174" y="787612"/>
                    <a:pt x="280172" y="771420"/>
                    <a:pt x="267980" y="780183"/>
                  </a:cubicBezTo>
                  <a:cubicBezTo>
                    <a:pt x="254455" y="779421"/>
                    <a:pt x="242263" y="784660"/>
                    <a:pt x="227309" y="784184"/>
                  </a:cubicBezTo>
                  <a:lnTo>
                    <a:pt x="219403" y="790184"/>
                  </a:lnTo>
                  <a:cubicBezTo>
                    <a:pt x="221022" y="792756"/>
                    <a:pt x="226928" y="794470"/>
                    <a:pt x="230833" y="797233"/>
                  </a:cubicBezTo>
                  <a:lnTo>
                    <a:pt x="230833" y="800662"/>
                  </a:lnTo>
                  <a:cubicBezTo>
                    <a:pt x="238453" y="807710"/>
                    <a:pt x="268933" y="788946"/>
                    <a:pt x="269885" y="804948"/>
                  </a:cubicBezTo>
                  <a:cubicBezTo>
                    <a:pt x="240834" y="819331"/>
                    <a:pt x="269885" y="819521"/>
                    <a:pt x="284554" y="813806"/>
                  </a:cubicBezTo>
                  <a:cubicBezTo>
                    <a:pt x="297317" y="811425"/>
                    <a:pt x="308938" y="818569"/>
                    <a:pt x="319320" y="813806"/>
                  </a:cubicBezTo>
                  <a:lnTo>
                    <a:pt x="326178" y="817045"/>
                  </a:lnTo>
                  <a:cubicBezTo>
                    <a:pt x="345990" y="809615"/>
                    <a:pt x="371041" y="818283"/>
                    <a:pt x="390948" y="823998"/>
                  </a:cubicBezTo>
                  <a:cubicBezTo>
                    <a:pt x="407141" y="826855"/>
                    <a:pt x="425429" y="821426"/>
                    <a:pt x="441050" y="826570"/>
                  </a:cubicBezTo>
                  <a:cubicBezTo>
                    <a:pt x="399711" y="838857"/>
                    <a:pt x="355325" y="821426"/>
                    <a:pt x="313034" y="828284"/>
                  </a:cubicBezTo>
                  <a:cubicBezTo>
                    <a:pt x="307509" y="823998"/>
                    <a:pt x="300080" y="825332"/>
                    <a:pt x="293984" y="821426"/>
                  </a:cubicBezTo>
                  <a:cubicBezTo>
                    <a:pt x="283779" y="827570"/>
                    <a:pt x="271766" y="829989"/>
                    <a:pt x="259979" y="828284"/>
                  </a:cubicBezTo>
                  <a:lnTo>
                    <a:pt x="257122" y="832665"/>
                  </a:lnTo>
                  <a:cubicBezTo>
                    <a:pt x="281887" y="846858"/>
                    <a:pt x="315415" y="830094"/>
                    <a:pt x="344561" y="835714"/>
                  </a:cubicBezTo>
                  <a:cubicBezTo>
                    <a:pt x="351705" y="837047"/>
                    <a:pt x="355325" y="843048"/>
                    <a:pt x="362087" y="843048"/>
                  </a:cubicBezTo>
                  <a:cubicBezTo>
                    <a:pt x="373994" y="843048"/>
                    <a:pt x="363992" y="848191"/>
                    <a:pt x="358944" y="850382"/>
                  </a:cubicBezTo>
                  <a:cubicBezTo>
                    <a:pt x="338370" y="849239"/>
                    <a:pt x="313224" y="838857"/>
                    <a:pt x="294365" y="846286"/>
                  </a:cubicBezTo>
                  <a:cubicBezTo>
                    <a:pt x="281982" y="845143"/>
                    <a:pt x="275315" y="857526"/>
                    <a:pt x="267885" y="861431"/>
                  </a:cubicBezTo>
                  <a:cubicBezTo>
                    <a:pt x="263218" y="861431"/>
                    <a:pt x="255693" y="860860"/>
                    <a:pt x="257598" y="866574"/>
                  </a:cubicBezTo>
                  <a:cubicBezTo>
                    <a:pt x="285602" y="878767"/>
                    <a:pt x="311700" y="851620"/>
                    <a:pt x="339323" y="864955"/>
                  </a:cubicBezTo>
                  <a:cubicBezTo>
                    <a:pt x="348086" y="870480"/>
                    <a:pt x="329798" y="868480"/>
                    <a:pt x="326464" y="868860"/>
                  </a:cubicBezTo>
                  <a:cubicBezTo>
                    <a:pt x="315986" y="876576"/>
                    <a:pt x="301889" y="877338"/>
                    <a:pt x="290650" y="881910"/>
                  </a:cubicBezTo>
                  <a:cubicBezTo>
                    <a:pt x="304271" y="886482"/>
                    <a:pt x="319225" y="881910"/>
                    <a:pt x="332560" y="879910"/>
                  </a:cubicBezTo>
                  <a:cubicBezTo>
                    <a:pt x="336751" y="882672"/>
                    <a:pt x="336846" y="882672"/>
                    <a:pt x="335227" y="889435"/>
                  </a:cubicBezTo>
                  <a:cubicBezTo>
                    <a:pt x="318653" y="894483"/>
                    <a:pt x="299032" y="890864"/>
                    <a:pt x="283792" y="899817"/>
                  </a:cubicBezTo>
                  <a:lnTo>
                    <a:pt x="283792" y="903531"/>
                  </a:lnTo>
                  <a:cubicBezTo>
                    <a:pt x="296841" y="911437"/>
                    <a:pt x="311510" y="893435"/>
                    <a:pt x="323892" y="909151"/>
                  </a:cubicBezTo>
                  <a:cubicBezTo>
                    <a:pt x="360563" y="904674"/>
                    <a:pt x="393710" y="917152"/>
                    <a:pt x="425810" y="909151"/>
                  </a:cubicBezTo>
                  <a:cubicBezTo>
                    <a:pt x="431334" y="909723"/>
                    <a:pt x="437240" y="907818"/>
                    <a:pt x="441335" y="910961"/>
                  </a:cubicBezTo>
                  <a:lnTo>
                    <a:pt x="434858" y="914866"/>
                  </a:lnTo>
                  <a:cubicBezTo>
                    <a:pt x="434858" y="916200"/>
                    <a:pt x="434858" y="917343"/>
                    <a:pt x="434858" y="918581"/>
                  </a:cubicBezTo>
                  <a:cubicBezTo>
                    <a:pt x="424667" y="920010"/>
                    <a:pt x="406950" y="927154"/>
                    <a:pt x="398854" y="920296"/>
                  </a:cubicBezTo>
                  <a:cubicBezTo>
                    <a:pt x="386376" y="917819"/>
                    <a:pt x="375899" y="928964"/>
                    <a:pt x="365231" y="919724"/>
                  </a:cubicBezTo>
                  <a:cubicBezTo>
                    <a:pt x="332655" y="915628"/>
                    <a:pt x="291031" y="926868"/>
                    <a:pt x="257312" y="932583"/>
                  </a:cubicBezTo>
                  <a:lnTo>
                    <a:pt x="264266" y="936869"/>
                  </a:lnTo>
                  <a:lnTo>
                    <a:pt x="264266" y="940393"/>
                  </a:lnTo>
                  <a:lnTo>
                    <a:pt x="257693" y="944394"/>
                  </a:lnTo>
                  <a:cubicBezTo>
                    <a:pt x="257693" y="945727"/>
                    <a:pt x="257693" y="946870"/>
                    <a:pt x="257693" y="948108"/>
                  </a:cubicBezTo>
                  <a:cubicBezTo>
                    <a:pt x="268133" y="950976"/>
                    <a:pt x="279177" y="950776"/>
                    <a:pt x="289507" y="947537"/>
                  </a:cubicBezTo>
                  <a:lnTo>
                    <a:pt x="277791" y="940965"/>
                  </a:lnTo>
                  <a:cubicBezTo>
                    <a:pt x="276743" y="938679"/>
                    <a:pt x="275791" y="936488"/>
                    <a:pt x="280934" y="935250"/>
                  </a:cubicBezTo>
                  <a:cubicBezTo>
                    <a:pt x="296746" y="941536"/>
                    <a:pt x="315701" y="931630"/>
                    <a:pt x="333131" y="935250"/>
                  </a:cubicBezTo>
                  <a:cubicBezTo>
                    <a:pt x="337989" y="938869"/>
                    <a:pt x="335608" y="941918"/>
                    <a:pt x="335894" y="945251"/>
                  </a:cubicBezTo>
                  <a:lnTo>
                    <a:pt x="327416" y="946680"/>
                  </a:lnTo>
                  <a:lnTo>
                    <a:pt x="319892" y="942870"/>
                  </a:lnTo>
                  <a:cubicBezTo>
                    <a:pt x="314367" y="944299"/>
                    <a:pt x="318177" y="948394"/>
                    <a:pt x="313129" y="950300"/>
                  </a:cubicBezTo>
                  <a:cubicBezTo>
                    <a:pt x="309823" y="951756"/>
                    <a:pt x="306638" y="953481"/>
                    <a:pt x="303604" y="955443"/>
                  </a:cubicBezTo>
                  <a:cubicBezTo>
                    <a:pt x="302461" y="967254"/>
                    <a:pt x="281030" y="958015"/>
                    <a:pt x="272743" y="961729"/>
                  </a:cubicBezTo>
                  <a:cubicBezTo>
                    <a:pt x="264467" y="967349"/>
                    <a:pt x="255186" y="971331"/>
                    <a:pt x="245406" y="973445"/>
                  </a:cubicBezTo>
                  <a:cubicBezTo>
                    <a:pt x="244739" y="976112"/>
                    <a:pt x="252074" y="978303"/>
                    <a:pt x="254931" y="979255"/>
                  </a:cubicBezTo>
                  <a:cubicBezTo>
                    <a:pt x="268473" y="973093"/>
                    <a:pt x="284178" y="973988"/>
                    <a:pt x="296936" y="981637"/>
                  </a:cubicBezTo>
                  <a:cubicBezTo>
                    <a:pt x="288935" y="983160"/>
                    <a:pt x="292745" y="988400"/>
                    <a:pt x="287411" y="990590"/>
                  </a:cubicBezTo>
                  <a:cubicBezTo>
                    <a:pt x="272267" y="990590"/>
                    <a:pt x="259313" y="984970"/>
                    <a:pt x="245025" y="992400"/>
                  </a:cubicBezTo>
                  <a:cubicBezTo>
                    <a:pt x="245025" y="993543"/>
                    <a:pt x="245025" y="994686"/>
                    <a:pt x="245025" y="996019"/>
                  </a:cubicBezTo>
                  <a:lnTo>
                    <a:pt x="238453" y="999924"/>
                  </a:lnTo>
                  <a:lnTo>
                    <a:pt x="238453" y="1003544"/>
                  </a:lnTo>
                  <a:cubicBezTo>
                    <a:pt x="261694" y="1015546"/>
                    <a:pt x="286078" y="985065"/>
                    <a:pt x="301223" y="1005354"/>
                  </a:cubicBezTo>
                  <a:cubicBezTo>
                    <a:pt x="305033" y="1005354"/>
                    <a:pt x="312367" y="1005354"/>
                    <a:pt x="310748" y="1010402"/>
                  </a:cubicBezTo>
                  <a:cubicBezTo>
                    <a:pt x="309128" y="1015450"/>
                    <a:pt x="298841" y="1012307"/>
                    <a:pt x="294650" y="1009259"/>
                  </a:cubicBezTo>
                  <a:cubicBezTo>
                    <a:pt x="277315" y="1005164"/>
                    <a:pt x="266075" y="1023737"/>
                    <a:pt x="248549" y="1020117"/>
                  </a:cubicBezTo>
                  <a:cubicBezTo>
                    <a:pt x="243692" y="1024023"/>
                    <a:pt x="243596" y="1024023"/>
                    <a:pt x="248549" y="1027356"/>
                  </a:cubicBezTo>
                  <a:cubicBezTo>
                    <a:pt x="277601" y="1024594"/>
                    <a:pt x="304747" y="1016593"/>
                    <a:pt x="333512" y="1027356"/>
                  </a:cubicBezTo>
                  <a:cubicBezTo>
                    <a:pt x="351468" y="1020794"/>
                    <a:pt x="371269" y="1021442"/>
                    <a:pt x="388757" y="1029166"/>
                  </a:cubicBezTo>
                  <a:cubicBezTo>
                    <a:pt x="372470" y="1036215"/>
                    <a:pt x="350657" y="1025833"/>
                    <a:pt x="334751" y="1034215"/>
                  </a:cubicBezTo>
                  <a:cubicBezTo>
                    <a:pt x="326654" y="1037358"/>
                    <a:pt x="320939" y="1030881"/>
                    <a:pt x="314272" y="1027833"/>
                  </a:cubicBezTo>
                  <a:cubicBezTo>
                    <a:pt x="307700" y="1029833"/>
                    <a:pt x="311510" y="1039167"/>
                    <a:pt x="310557" y="1043358"/>
                  </a:cubicBezTo>
                  <a:lnTo>
                    <a:pt x="320082" y="1049835"/>
                  </a:lnTo>
                  <a:cubicBezTo>
                    <a:pt x="332274" y="1050693"/>
                    <a:pt x="344085" y="1047073"/>
                    <a:pt x="353896" y="1053360"/>
                  </a:cubicBezTo>
                  <a:cubicBezTo>
                    <a:pt x="364945" y="1054693"/>
                    <a:pt x="365802" y="1045359"/>
                    <a:pt x="378947" y="1046026"/>
                  </a:cubicBezTo>
                  <a:cubicBezTo>
                    <a:pt x="399902" y="1055551"/>
                    <a:pt x="426572" y="1044121"/>
                    <a:pt x="448479" y="1053360"/>
                  </a:cubicBezTo>
                  <a:cubicBezTo>
                    <a:pt x="438478" y="1064695"/>
                    <a:pt x="408950" y="1048883"/>
                    <a:pt x="395996" y="1062885"/>
                  </a:cubicBezTo>
                  <a:cubicBezTo>
                    <a:pt x="395139" y="1065743"/>
                    <a:pt x="397520" y="1067552"/>
                    <a:pt x="401616" y="1068885"/>
                  </a:cubicBezTo>
                  <a:cubicBezTo>
                    <a:pt x="400568" y="1072315"/>
                    <a:pt x="394758" y="1073076"/>
                    <a:pt x="392091" y="1075363"/>
                  </a:cubicBezTo>
                  <a:cubicBezTo>
                    <a:pt x="378375" y="1072505"/>
                    <a:pt x="367326" y="1081173"/>
                    <a:pt x="356182" y="1076982"/>
                  </a:cubicBezTo>
                  <a:lnTo>
                    <a:pt x="356182" y="1073362"/>
                  </a:lnTo>
                  <a:cubicBezTo>
                    <a:pt x="340942" y="1069934"/>
                    <a:pt x="323035" y="1077839"/>
                    <a:pt x="307128" y="1078887"/>
                  </a:cubicBezTo>
                  <a:cubicBezTo>
                    <a:pt x="301699" y="1081840"/>
                    <a:pt x="301508" y="1088412"/>
                    <a:pt x="309414" y="1091555"/>
                  </a:cubicBezTo>
                  <a:cubicBezTo>
                    <a:pt x="310271" y="1093746"/>
                    <a:pt x="310748" y="1097080"/>
                    <a:pt x="314462" y="1097175"/>
                  </a:cubicBezTo>
                  <a:cubicBezTo>
                    <a:pt x="324628" y="1097918"/>
                    <a:pt x="334843" y="1096727"/>
                    <a:pt x="344561" y="1093651"/>
                  </a:cubicBezTo>
                  <a:cubicBezTo>
                    <a:pt x="352630" y="1095556"/>
                    <a:pt x="360459" y="1098366"/>
                    <a:pt x="367898" y="1102033"/>
                  </a:cubicBezTo>
                  <a:cubicBezTo>
                    <a:pt x="367898" y="1108034"/>
                    <a:pt x="355801" y="1103461"/>
                    <a:pt x="352753" y="1101080"/>
                  </a:cubicBezTo>
                  <a:cubicBezTo>
                    <a:pt x="333731" y="1103652"/>
                    <a:pt x="315280" y="1109424"/>
                    <a:pt x="298175" y="1118130"/>
                  </a:cubicBezTo>
                  <a:cubicBezTo>
                    <a:pt x="341990" y="1122988"/>
                    <a:pt x="385043" y="1113844"/>
                    <a:pt x="428667" y="1121273"/>
                  </a:cubicBezTo>
                  <a:cubicBezTo>
                    <a:pt x="410284" y="1131846"/>
                    <a:pt x="388281" y="1124607"/>
                    <a:pt x="365421" y="1126607"/>
                  </a:cubicBezTo>
                  <a:lnTo>
                    <a:pt x="355896" y="1134132"/>
                  </a:lnTo>
                  <a:cubicBezTo>
                    <a:pt x="334655" y="1138132"/>
                    <a:pt x="320273" y="1124607"/>
                    <a:pt x="303699" y="1135942"/>
                  </a:cubicBezTo>
                  <a:lnTo>
                    <a:pt x="303699" y="1139657"/>
                  </a:lnTo>
                  <a:cubicBezTo>
                    <a:pt x="310652" y="1143752"/>
                    <a:pt x="320082" y="1139657"/>
                    <a:pt x="326273" y="1144991"/>
                  </a:cubicBezTo>
                  <a:cubicBezTo>
                    <a:pt x="374756" y="1133465"/>
                    <a:pt x="426762" y="1149182"/>
                    <a:pt x="471339" y="1167279"/>
                  </a:cubicBezTo>
                  <a:cubicBezTo>
                    <a:pt x="479054" y="1162326"/>
                    <a:pt x="482960" y="1159659"/>
                    <a:pt x="492294" y="1162802"/>
                  </a:cubicBezTo>
                  <a:cubicBezTo>
                    <a:pt x="501248" y="1149182"/>
                    <a:pt x="526298" y="1159373"/>
                    <a:pt x="544205" y="1156420"/>
                  </a:cubicBezTo>
                  <a:lnTo>
                    <a:pt x="551730" y="1162136"/>
                  </a:lnTo>
                  <a:cubicBezTo>
                    <a:pt x="519536" y="1175280"/>
                    <a:pt x="478197" y="1169946"/>
                    <a:pt x="442764" y="1174709"/>
                  </a:cubicBezTo>
                  <a:cubicBezTo>
                    <a:pt x="435335" y="1176804"/>
                    <a:pt x="414951" y="1169184"/>
                    <a:pt x="415808" y="1180519"/>
                  </a:cubicBezTo>
                  <a:cubicBezTo>
                    <a:pt x="421098" y="1182185"/>
                    <a:pt x="426684" y="1182709"/>
                    <a:pt x="432191" y="1182042"/>
                  </a:cubicBezTo>
                  <a:lnTo>
                    <a:pt x="446955" y="1191567"/>
                  </a:lnTo>
                  <a:cubicBezTo>
                    <a:pt x="438097" y="1197092"/>
                    <a:pt x="429810" y="1186710"/>
                    <a:pt x="420285" y="1189758"/>
                  </a:cubicBezTo>
                  <a:cubicBezTo>
                    <a:pt x="404855" y="1189758"/>
                    <a:pt x="391710" y="1185757"/>
                    <a:pt x="395615" y="1206332"/>
                  </a:cubicBezTo>
                  <a:cubicBezTo>
                    <a:pt x="399902" y="1209474"/>
                    <a:pt x="405902" y="1207570"/>
                    <a:pt x="411332" y="1208236"/>
                  </a:cubicBezTo>
                  <a:cubicBezTo>
                    <a:pt x="419237" y="1204236"/>
                    <a:pt x="444288" y="1199473"/>
                    <a:pt x="448098" y="1209094"/>
                  </a:cubicBezTo>
                  <a:cubicBezTo>
                    <a:pt x="438573" y="1220905"/>
                    <a:pt x="419523" y="1210808"/>
                    <a:pt x="408760" y="1221095"/>
                  </a:cubicBezTo>
                  <a:cubicBezTo>
                    <a:pt x="407617" y="1229191"/>
                    <a:pt x="410665" y="1232430"/>
                    <a:pt x="418285" y="1226810"/>
                  </a:cubicBezTo>
                  <a:cubicBezTo>
                    <a:pt x="442214" y="1231982"/>
                    <a:pt x="466827" y="1233202"/>
                    <a:pt x="491151" y="1230430"/>
                  </a:cubicBezTo>
                  <a:lnTo>
                    <a:pt x="500676" y="1235764"/>
                  </a:lnTo>
                  <a:lnTo>
                    <a:pt x="500676" y="1243098"/>
                  </a:lnTo>
                  <a:cubicBezTo>
                    <a:pt x="496199" y="1247956"/>
                    <a:pt x="464195" y="1241479"/>
                    <a:pt x="470482" y="1248241"/>
                  </a:cubicBezTo>
                  <a:cubicBezTo>
                    <a:pt x="481626" y="1248908"/>
                    <a:pt x="523917" y="1244908"/>
                    <a:pt x="497628" y="1259767"/>
                  </a:cubicBezTo>
                  <a:lnTo>
                    <a:pt x="490580" y="1256243"/>
                  </a:lnTo>
                  <a:cubicBezTo>
                    <a:pt x="464957" y="1264815"/>
                    <a:pt x="438097" y="1256243"/>
                    <a:pt x="411998" y="1266911"/>
                  </a:cubicBezTo>
                  <a:cubicBezTo>
                    <a:pt x="403807" y="1266339"/>
                    <a:pt x="343990" y="1267767"/>
                    <a:pt x="353229" y="1274340"/>
                  </a:cubicBezTo>
                  <a:cubicBezTo>
                    <a:pt x="377232" y="1276340"/>
                    <a:pt x="403426" y="1282341"/>
                    <a:pt x="426191" y="1275102"/>
                  </a:cubicBezTo>
                  <a:cubicBezTo>
                    <a:pt x="430763" y="1276245"/>
                    <a:pt x="427524" y="1280531"/>
                    <a:pt x="428477" y="1283675"/>
                  </a:cubicBezTo>
                  <a:cubicBezTo>
                    <a:pt x="445907" y="1291580"/>
                    <a:pt x="579638" y="1310249"/>
                    <a:pt x="579638" y="1287770"/>
                  </a:cubicBezTo>
                  <a:lnTo>
                    <a:pt x="573257" y="1283770"/>
                  </a:lnTo>
                  <a:cubicBezTo>
                    <a:pt x="573257" y="1282626"/>
                    <a:pt x="573257" y="1281483"/>
                    <a:pt x="573257" y="1280150"/>
                  </a:cubicBezTo>
                  <a:lnTo>
                    <a:pt x="579829" y="1276245"/>
                  </a:lnTo>
                  <a:lnTo>
                    <a:pt x="579829" y="1268910"/>
                  </a:lnTo>
                  <a:cubicBezTo>
                    <a:pt x="573923" y="1265101"/>
                    <a:pt x="565446" y="1269577"/>
                    <a:pt x="560779" y="1264815"/>
                  </a:cubicBezTo>
                  <a:cubicBezTo>
                    <a:pt x="558874" y="1259100"/>
                    <a:pt x="566399" y="1259862"/>
                    <a:pt x="571066" y="1259671"/>
                  </a:cubicBezTo>
                  <a:lnTo>
                    <a:pt x="585639" y="1250146"/>
                  </a:lnTo>
                  <a:cubicBezTo>
                    <a:pt x="584591" y="1249480"/>
                    <a:pt x="582686" y="1248146"/>
                    <a:pt x="580400" y="1246813"/>
                  </a:cubicBezTo>
                  <a:lnTo>
                    <a:pt x="580400" y="1232335"/>
                  </a:lnTo>
                  <a:cubicBezTo>
                    <a:pt x="577162" y="1228906"/>
                    <a:pt x="570304" y="1231573"/>
                    <a:pt x="567446" y="1228334"/>
                  </a:cubicBezTo>
                  <a:cubicBezTo>
                    <a:pt x="572495" y="1225476"/>
                    <a:pt x="583067" y="1227477"/>
                    <a:pt x="579734" y="1220714"/>
                  </a:cubicBezTo>
                  <a:cubicBezTo>
                    <a:pt x="568875" y="1217095"/>
                    <a:pt x="576305" y="1211189"/>
                    <a:pt x="582210" y="1208046"/>
                  </a:cubicBezTo>
                  <a:lnTo>
                    <a:pt x="590592" y="1208046"/>
                  </a:lnTo>
                  <a:cubicBezTo>
                    <a:pt x="593450" y="1211475"/>
                    <a:pt x="593450" y="1211475"/>
                    <a:pt x="593450" y="1293771"/>
                  </a:cubicBezTo>
                  <a:lnTo>
                    <a:pt x="586973" y="1297867"/>
                  </a:lnTo>
                  <a:lnTo>
                    <a:pt x="586973" y="1334538"/>
                  </a:lnTo>
                  <a:lnTo>
                    <a:pt x="593259" y="1338443"/>
                  </a:lnTo>
                  <a:cubicBezTo>
                    <a:pt x="565827" y="1349207"/>
                    <a:pt x="532394" y="1342063"/>
                    <a:pt x="505820" y="1357969"/>
                  </a:cubicBezTo>
                  <a:cubicBezTo>
                    <a:pt x="485246" y="1355874"/>
                    <a:pt x="466672" y="1368542"/>
                    <a:pt x="448670" y="1378829"/>
                  </a:cubicBezTo>
                  <a:lnTo>
                    <a:pt x="448670" y="1382544"/>
                  </a:lnTo>
                  <a:cubicBezTo>
                    <a:pt x="455432" y="1387354"/>
                    <a:pt x="463827" y="1389269"/>
                    <a:pt x="472006" y="1387878"/>
                  </a:cubicBezTo>
                  <a:lnTo>
                    <a:pt x="486960" y="1397403"/>
                  </a:lnTo>
                  <a:cubicBezTo>
                    <a:pt x="481626" y="1406928"/>
                    <a:pt x="445622" y="1398355"/>
                    <a:pt x="451051" y="1405594"/>
                  </a:cubicBezTo>
                  <a:cubicBezTo>
                    <a:pt x="455432" y="1408643"/>
                    <a:pt x="492770" y="1409023"/>
                    <a:pt x="476006" y="1415119"/>
                  </a:cubicBezTo>
                  <a:cubicBezTo>
                    <a:pt x="473911" y="1418644"/>
                    <a:pt x="475340" y="1422263"/>
                    <a:pt x="474959" y="1425883"/>
                  </a:cubicBezTo>
                  <a:cubicBezTo>
                    <a:pt x="474578" y="1429502"/>
                    <a:pt x="458099" y="1427788"/>
                    <a:pt x="461909" y="1433503"/>
                  </a:cubicBezTo>
                  <a:cubicBezTo>
                    <a:pt x="472963" y="1437141"/>
                    <a:pt x="484475" y="1439189"/>
                    <a:pt x="496104" y="1439599"/>
                  </a:cubicBezTo>
                  <a:cubicBezTo>
                    <a:pt x="501629" y="1436170"/>
                    <a:pt x="512297" y="1436741"/>
                    <a:pt x="517345" y="1432264"/>
                  </a:cubicBezTo>
                  <a:cubicBezTo>
                    <a:pt x="529442" y="1431121"/>
                    <a:pt x="599641" y="1438932"/>
                    <a:pt x="563351" y="1417596"/>
                  </a:cubicBezTo>
                  <a:cubicBezTo>
                    <a:pt x="551444" y="1418453"/>
                    <a:pt x="539633" y="1414929"/>
                    <a:pt x="529537" y="1421501"/>
                  </a:cubicBezTo>
                  <a:lnTo>
                    <a:pt x="521060" y="1419882"/>
                  </a:lnTo>
                  <a:lnTo>
                    <a:pt x="521060" y="1415500"/>
                  </a:lnTo>
                  <a:cubicBezTo>
                    <a:pt x="534204" y="1405308"/>
                    <a:pt x="550587" y="1413024"/>
                    <a:pt x="566303" y="1413881"/>
                  </a:cubicBezTo>
                  <a:cubicBezTo>
                    <a:pt x="582020" y="1414739"/>
                    <a:pt x="571352" y="1397308"/>
                    <a:pt x="564017" y="1395403"/>
                  </a:cubicBezTo>
                  <a:cubicBezTo>
                    <a:pt x="549941" y="1399994"/>
                    <a:pt x="534674" y="1399318"/>
                    <a:pt x="521060" y="1393498"/>
                  </a:cubicBezTo>
                  <a:lnTo>
                    <a:pt x="521060" y="1389783"/>
                  </a:lnTo>
                  <a:cubicBezTo>
                    <a:pt x="534776" y="1387687"/>
                    <a:pt x="555254" y="1383020"/>
                    <a:pt x="570209" y="1380258"/>
                  </a:cubicBezTo>
                  <a:cubicBezTo>
                    <a:pt x="575828" y="1378925"/>
                    <a:pt x="570780" y="1374257"/>
                    <a:pt x="577257" y="1373209"/>
                  </a:cubicBezTo>
                  <a:lnTo>
                    <a:pt x="586782" y="1378448"/>
                  </a:lnTo>
                  <a:lnTo>
                    <a:pt x="586782" y="1385687"/>
                  </a:lnTo>
                  <a:lnTo>
                    <a:pt x="593164" y="1389593"/>
                  </a:lnTo>
                  <a:cubicBezTo>
                    <a:pt x="577829" y="1401213"/>
                    <a:pt x="591735" y="1431026"/>
                    <a:pt x="586115" y="1448838"/>
                  </a:cubicBezTo>
                  <a:cubicBezTo>
                    <a:pt x="586115" y="1490939"/>
                    <a:pt x="587354" y="1555709"/>
                    <a:pt x="586782" y="1606572"/>
                  </a:cubicBezTo>
                  <a:lnTo>
                    <a:pt x="580496" y="1610667"/>
                  </a:lnTo>
                  <a:lnTo>
                    <a:pt x="580496" y="1680295"/>
                  </a:lnTo>
                  <a:lnTo>
                    <a:pt x="573733" y="1684391"/>
                  </a:lnTo>
                  <a:lnTo>
                    <a:pt x="573733" y="1691630"/>
                  </a:lnTo>
                  <a:lnTo>
                    <a:pt x="579924" y="1695440"/>
                  </a:lnTo>
                  <a:lnTo>
                    <a:pt x="573923" y="1699250"/>
                  </a:lnTo>
                  <a:cubicBezTo>
                    <a:pt x="572590" y="1702489"/>
                    <a:pt x="575733" y="1704203"/>
                    <a:pt x="578972" y="1705727"/>
                  </a:cubicBezTo>
                  <a:cubicBezTo>
                    <a:pt x="581924" y="1710871"/>
                    <a:pt x="578972" y="1718014"/>
                    <a:pt x="580210" y="1724777"/>
                  </a:cubicBezTo>
                  <a:lnTo>
                    <a:pt x="574304" y="1728873"/>
                  </a:lnTo>
                  <a:lnTo>
                    <a:pt x="580019" y="1732683"/>
                  </a:lnTo>
                  <a:lnTo>
                    <a:pt x="580019" y="1739636"/>
                  </a:lnTo>
                  <a:lnTo>
                    <a:pt x="586687" y="1743637"/>
                  </a:lnTo>
                  <a:lnTo>
                    <a:pt x="580400" y="1747447"/>
                  </a:lnTo>
                  <a:lnTo>
                    <a:pt x="580400" y="1765735"/>
                  </a:lnTo>
                  <a:lnTo>
                    <a:pt x="586877" y="1769926"/>
                  </a:lnTo>
                  <a:lnTo>
                    <a:pt x="586020" y="1773641"/>
                  </a:lnTo>
                  <a:lnTo>
                    <a:pt x="580686" y="1776593"/>
                  </a:lnTo>
                  <a:cubicBezTo>
                    <a:pt x="580686" y="1778593"/>
                    <a:pt x="580686" y="1780974"/>
                    <a:pt x="580019" y="1783832"/>
                  </a:cubicBezTo>
                  <a:lnTo>
                    <a:pt x="574304" y="1787737"/>
                  </a:lnTo>
                  <a:lnTo>
                    <a:pt x="573638" y="1791262"/>
                  </a:lnTo>
                  <a:lnTo>
                    <a:pt x="579924" y="1795262"/>
                  </a:lnTo>
                  <a:cubicBezTo>
                    <a:pt x="579924" y="1796310"/>
                    <a:pt x="579924" y="1797453"/>
                    <a:pt x="579924" y="1798786"/>
                  </a:cubicBezTo>
                  <a:lnTo>
                    <a:pt x="586496" y="1802692"/>
                  </a:lnTo>
                  <a:lnTo>
                    <a:pt x="586496" y="1806311"/>
                  </a:lnTo>
                  <a:cubicBezTo>
                    <a:pt x="579543" y="1809169"/>
                    <a:pt x="570875" y="1807264"/>
                    <a:pt x="573352" y="1817360"/>
                  </a:cubicBezTo>
                  <a:cubicBezTo>
                    <a:pt x="586687" y="1822694"/>
                    <a:pt x="575162" y="1827647"/>
                    <a:pt x="567161" y="1831934"/>
                  </a:cubicBezTo>
                  <a:lnTo>
                    <a:pt x="567161" y="1843078"/>
                  </a:lnTo>
                  <a:lnTo>
                    <a:pt x="573257" y="1846888"/>
                  </a:lnTo>
                  <a:lnTo>
                    <a:pt x="573257" y="1861270"/>
                  </a:lnTo>
                  <a:lnTo>
                    <a:pt x="580019" y="1865461"/>
                  </a:lnTo>
                  <a:lnTo>
                    <a:pt x="580019" y="1868891"/>
                  </a:lnTo>
                  <a:lnTo>
                    <a:pt x="586211" y="1872796"/>
                  </a:lnTo>
                  <a:cubicBezTo>
                    <a:pt x="583639" y="1876034"/>
                    <a:pt x="574019" y="1872796"/>
                    <a:pt x="573542" y="1877082"/>
                  </a:cubicBezTo>
                  <a:cubicBezTo>
                    <a:pt x="572792" y="1883178"/>
                    <a:pt x="573049" y="1889274"/>
                    <a:pt x="574304" y="1895274"/>
                  </a:cubicBezTo>
                  <a:cubicBezTo>
                    <a:pt x="582305" y="1900132"/>
                    <a:pt x="582305" y="1900418"/>
                    <a:pt x="573733" y="1905657"/>
                  </a:cubicBezTo>
                  <a:lnTo>
                    <a:pt x="573733" y="1916896"/>
                  </a:lnTo>
                  <a:lnTo>
                    <a:pt x="567065" y="1920992"/>
                  </a:lnTo>
                  <a:lnTo>
                    <a:pt x="573447" y="1924992"/>
                  </a:lnTo>
                  <a:lnTo>
                    <a:pt x="573447" y="1932041"/>
                  </a:lnTo>
                  <a:lnTo>
                    <a:pt x="579448" y="1935851"/>
                  </a:lnTo>
                  <a:lnTo>
                    <a:pt x="573828" y="1939757"/>
                  </a:lnTo>
                  <a:lnTo>
                    <a:pt x="579448" y="1942899"/>
                  </a:lnTo>
                  <a:lnTo>
                    <a:pt x="579448" y="1949757"/>
                  </a:lnTo>
                  <a:lnTo>
                    <a:pt x="586211" y="1954235"/>
                  </a:lnTo>
                  <a:lnTo>
                    <a:pt x="586211" y="2090442"/>
                  </a:lnTo>
                  <a:lnTo>
                    <a:pt x="580210" y="2094252"/>
                  </a:lnTo>
                  <a:lnTo>
                    <a:pt x="586401" y="2098062"/>
                  </a:lnTo>
                  <a:lnTo>
                    <a:pt x="586401" y="2105206"/>
                  </a:lnTo>
                  <a:lnTo>
                    <a:pt x="580305" y="2109206"/>
                  </a:lnTo>
                  <a:cubicBezTo>
                    <a:pt x="585639" y="2111111"/>
                    <a:pt x="588497" y="2115492"/>
                    <a:pt x="585449" y="2120636"/>
                  </a:cubicBezTo>
                  <a:lnTo>
                    <a:pt x="580781" y="2123208"/>
                  </a:lnTo>
                  <a:lnTo>
                    <a:pt x="586592" y="2130828"/>
                  </a:lnTo>
                  <a:lnTo>
                    <a:pt x="580019" y="2134829"/>
                  </a:lnTo>
                  <a:lnTo>
                    <a:pt x="580019" y="2189979"/>
                  </a:lnTo>
                  <a:lnTo>
                    <a:pt x="573352" y="2193883"/>
                  </a:lnTo>
                  <a:cubicBezTo>
                    <a:pt x="573352" y="2195217"/>
                    <a:pt x="573352" y="2196360"/>
                    <a:pt x="573352" y="2197503"/>
                  </a:cubicBezTo>
                  <a:lnTo>
                    <a:pt x="579638" y="2201504"/>
                  </a:lnTo>
                  <a:cubicBezTo>
                    <a:pt x="579638" y="2202837"/>
                    <a:pt x="579067" y="2204075"/>
                    <a:pt x="578876" y="2205218"/>
                  </a:cubicBezTo>
                  <a:lnTo>
                    <a:pt x="573923" y="2207981"/>
                  </a:lnTo>
                  <a:cubicBezTo>
                    <a:pt x="571256" y="2232078"/>
                    <a:pt x="573923" y="2257892"/>
                    <a:pt x="572971" y="2282180"/>
                  </a:cubicBezTo>
                  <a:lnTo>
                    <a:pt x="566875" y="2285609"/>
                  </a:lnTo>
                  <a:lnTo>
                    <a:pt x="566875" y="2293134"/>
                  </a:lnTo>
                  <a:lnTo>
                    <a:pt x="572780" y="2296944"/>
                  </a:lnTo>
                  <a:lnTo>
                    <a:pt x="572780" y="2311327"/>
                  </a:lnTo>
                  <a:cubicBezTo>
                    <a:pt x="574590" y="2313041"/>
                    <a:pt x="579829" y="2313708"/>
                    <a:pt x="579067" y="2316946"/>
                  </a:cubicBezTo>
                  <a:close/>
                  <a:moveTo>
                    <a:pt x="315605" y="1062314"/>
                  </a:moveTo>
                  <a:cubicBezTo>
                    <a:pt x="323640" y="1068885"/>
                    <a:pt x="335193" y="1068885"/>
                    <a:pt x="343228" y="1062314"/>
                  </a:cubicBezTo>
                  <a:cubicBezTo>
                    <a:pt x="334213" y="1059646"/>
                    <a:pt x="324620" y="1059646"/>
                    <a:pt x="315605" y="1062314"/>
                  </a:cubicBezTo>
                  <a:close/>
                  <a:moveTo>
                    <a:pt x="47096" y="277453"/>
                  </a:moveTo>
                  <a:cubicBezTo>
                    <a:pt x="41095" y="274501"/>
                    <a:pt x="41095" y="274501"/>
                    <a:pt x="34142" y="277453"/>
                  </a:cubicBezTo>
                  <a:lnTo>
                    <a:pt x="40619" y="281358"/>
                  </a:lnTo>
                  <a:lnTo>
                    <a:pt x="33665" y="284788"/>
                  </a:lnTo>
                  <a:cubicBezTo>
                    <a:pt x="37746" y="287455"/>
                    <a:pt x="43015" y="287455"/>
                    <a:pt x="47096" y="284788"/>
                  </a:cubicBezTo>
                  <a:close/>
                  <a:moveTo>
                    <a:pt x="76909" y="478050"/>
                  </a:moveTo>
                  <a:lnTo>
                    <a:pt x="89863" y="478050"/>
                  </a:lnTo>
                  <a:cubicBezTo>
                    <a:pt x="94530" y="474240"/>
                    <a:pt x="94530" y="474240"/>
                    <a:pt x="89863" y="470620"/>
                  </a:cubicBezTo>
                  <a:lnTo>
                    <a:pt x="77004" y="470620"/>
                  </a:lnTo>
                  <a:cubicBezTo>
                    <a:pt x="71861" y="474430"/>
                    <a:pt x="71861" y="474430"/>
                    <a:pt x="76718" y="478050"/>
                  </a:cubicBezTo>
                  <a:close/>
                  <a:moveTo>
                    <a:pt x="73385" y="652929"/>
                  </a:moveTo>
                  <a:cubicBezTo>
                    <a:pt x="77345" y="655644"/>
                    <a:pt x="82569" y="655644"/>
                    <a:pt x="86529" y="652929"/>
                  </a:cubicBezTo>
                  <a:lnTo>
                    <a:pt x="86529" y="649405"/>
                  </a:lnTo>
                  <a:cubicBezTo>
                    <a:pt x="80147" y="646643"/>
                    <a:pt x="80147" y="646738"/>
                    <a:pt x="73385" y="649405"/>
                  </a:cubicBezTo>
                  <a:close/>
                  <a:moveTo>
                    <a:pt x="112532" y="671979"/>
                  </a:moveTo>
                  <a:cubicBezTo>
                    <a:pt x="105831" y="667121"/>
                    <a:pt x="97441" y="665197"/>
                    <a:pt x="89291" y="666645"/>
                  </a:cubicBezTo>
                  <a:cubicBezTo>
                    <a:pt x="83814" y="669302"/>
                    <a:pt x="78614" y="672493"/>
                    <a:pt x="73766" y="676170"/>
                  </a:cubicBezTo>
                  <a:cubicBezTo>
                    <a:pt x="81862" y="678646"/>
                    <a:pt x="89958" y="675313"/>
                    <a:pt x="96816" y="681028"/>
                  </a:cubicBezTo>
                  <a:cubicBezTo>
                    <a:pt x="101960" y="680361"/>
                    <a:pt x="107865" y="682266"/>
                    <a:pt x="112532" y="679313"/>
                  </a:cubicBezTo>
                  <a:close/>
                  <a:moveTo>
                    <a:pt x="146727" y="649024"/>
                  </a:moveTo>
                  <a:cubicBezTo>
                    <a:pt x="127677" y="650834"/>
                    <a:pt x="108627" y="639499"/>
                    <a:pt x="93101" y="649881"/>
                  </a:cubicBezTo>
                  <a:cubicBezTo>
                    <a:pt x="106817" y="661311"/>
                    <a:pt x="120057" y="659406"/>
                    <a:pt x="135964" y="655405"/>
                  </a:cubicBezTo>
                  <a:close/>
                  <a:moveTo>
                    <a:pt x="227690" y="946489"/>
                  </a:moveTo>
                  <a:cubicBezTo>
                    <a:pt x="218165" y="946489"/>
                    <a:pt x="204258" y="945346"/>
                    <a:pt x="220451" y="953824"/>
                  </a:cubicBezTo>
                  <a:lnTo>
                    <a:pt x="228071" y="953824"/>
                  </a:lnTo>
                  <a:cubicBezTo>
                    <a:pt x="232166" y="949633"/>
                    <a:pt x="232262" y="949633"/>
                    <a:pt x="227499" y="946013"/>
                  </a:cubicBezTo>
                  <a:close/>
                  <a:moveTo>
                    <a:pt x="275696" y="1061456"/>
                  </a:moveTo>
                  <a:cubicBezTo>
                    <a:pt x="273505" y="1059551"/>
                    <a:pt x="270076" y="1060504"/>
                    <a:pt x="267123" y="1060218"/>
                  </a:cubicBezTo>
                  <a:cubicBezTo>
                    <a:pt x="262265" y="1062694"/>
                    <a:pt x="262361" y="1065076"/>
                    <a:pt x="267123" y="1067838"/>
                  </a:cubicBezTo>
                  <a:cubicBezTo>
                    <a:pt x="269028" y="1065838"/>
                    <a:pt x="276648" y="1063933"/>
                    <a:pt x="275696" y="1061456"/>
                  </a:cubicBezTo>
                  <a:close/>
                  <a:moveTo>
                    <a:pt x="383519" y="1222429"/>
                  </a:moveTo>
                  <a:cubicBezTo>
                    <a:pt x="378566" y="1222429"/>
                    <a:pt x="372755" y="1221095"/>
                    <a:pt x="368660" y="1224429"/>
                  </a:cubicBezTo>
                  <a:lnTo>
                    <a:pt x="375422" y="1227858"/>
                  </a:lnTo>
                  <a:lnTo>
                    <a:pt x="375422" y="1233002"/>
                  </a:lnTo>
                  <a:cubicBezTo>
                    <a:pt x="382090" y="1232430"/>
                    <a:pt x="388567" y="1235573"/>
                    <a:pt x="395139" y="1231668"/>
                  </a:cubicBezTo>
                  <a:lnTo>
                    <a:pt x="395139" y="1228048"/>
                  </a:lnTo>
                  <a:cubicBezTo>
                    <a:pt x="391607" y="1225543"/>
                    <a:pt x="387679" y="1223638"/>
                    <a:pt x="383519" y="1222429"/>
                  </a:cubicBezTo>
                  <a:close/>
                  <a:moveTo>
                    <a:pt x="359230" y="1185472"/>
                  </a:moveTo>
                  <a:cubicBezTo>
                    <a:pt x="373918" y="1185453"/>
                    <a:pt x="388421" y="1182205"/>
                    <a:pt x="401711" y="1175947"/>
                  </a:cubicBezTo>
                  <a:cubicBezTo>
                    <a:pt x="401711" y="1172899"/>
                    <a:pt x="401711" y="1172899"/>
                    <a:pt x="399425" y="1170994"/>
                  </a:cubicBezTo>
                  <a:cubicBezTo>
                    <a:pt x="384281" y="1166327"/>
                    <a:pt x="373041" y="1176328"/>
                    <a:pt x="359325" y="1177757"/>
                  </a:cubicBezTo>
                  <a:cubicBezTo>
                    <a:pt x="354182" y="1181852"/>
                    <a:pt x="354182" y="1181852"/>
                    <a:pt x="359230" y="1185472"/>
                  </a:cubicBezTo>
                  <a:close/>
                  <a:moveTo>
                    <a:pt x="355420" y="1263386"/>
                  </a:moveTo>
                  <a:cubicBezTo>
                    <a:pt x="366131" y="1257242"/>
                    <a:pt x="378450" y="1254490"/>
                    <a:pt x="390758" y="1255480"/>
                  </a:cubicBezTo>
                  <a:cubicBezTo>
                    <a:pt x="409808" y="1242812"/>
                    <a:pt x="349038" y="1244432"/>
                    <a:pt x="343133" y="1253385"/>
                  </a:cubicBezTo>
                  <a:cubicBezTo>
                    <a:pt x="343133" y="1254623"/>
                    <a:pt x="343133" y="1255766"/>
                    <a:pt x="342561" y="1257195"/>
                  </a:cubicBezTo>
                  <a:cubicBezTo>
                    <a:pt x="346489" y="1259928"/>
                    <a:pt x="350831" y="1262024"/>
                    <a:pt x="355420" y="1263386"/>
                  </a:cubicBezTo>
                  <a:close/>
                  <a:moveTo>
                    <a:pt x="404855" y="1723634"/>
                  </a:moveTo>
                  <a:cubicBezTo>
                    <a:pt x="400949" y="1724491"/>
                    <a:pt x="389805" y="1721348"/>
                    <a:pt x="389710" y="1726110"/>
                  </a:cubicBezTo>
                  <a:cubicBezTo>
                    <a:pt x="392091" y="1728492"/>
                    <a:pt x="413618" y="1728302"/>
                    <a:pt x="404855" y="1723634"/>
                  </a:cubicBezTo>
                  <a:close/>
                  <a:moveTo>
                    <a:pt x="418571" y="1406642"/>
                  </a:moveTo>
                  <a:lnTo>
                    <a:pt x="412284" y="1406642"/>
                  </a:lnTo>
                  <a:cubicBezTo>
                    <a:pt x="409236" y="1408738"/>
                    <a:pt x="404283" y="1409881"/>
                    <a:pt x="403426" y="1412357"/>
                  </a:cubicBezTo>
                  <a:lnTo>
                    <a:pt x="411713" y="1417786"/>
                  </a:lnTo>
                  <a:cubicBezTo>
                    <a:pt x="415523" y="1417786"/>
                    <a:pt x="418952" y="1418358"/>
                    <a:pt x="421238" y="1416358"/>
                  </a:cubicBezTo>
                  <a:cubicBezTo>
                    <a:pt x="420952" y="1413024"/>
                    <a:pt x="424190" y="1409499"/>
                    <a:pt x="418571" y="1406642"/>
                  </a:cubicBezTo>
                  <a:close/>
                  <a:moveTo>
                    <a:pt x="444764" y="1339967"/>
                  </a:moveTo>
                  <a:cubicBezTo>
                    <a:pt x="469148" y="1335491"/>
                    <a:pt x="493628" y="1352731"/>
                    <a:pt x="515821" y="1344539"/>
                  </a:cubicBezTo>
                  <a:cubicBezTo>
                    <a:pt x="520393" y="1342253"/>
                    <a:pt x="591068" y="1333109"/>
                    <a:pt x="566113" y="1328918"/>
                  </a:cubicBezTo>
                  <a:cubicBezTo>
                    <a:pt x="556588" y="1327299"/>
                    <a:pt x="540395" y="1333109"/>
                    <a:pt x="533537" y="1325966"/>
                  </a:cubicBezTo>
                  <a:cubicBezTo>
                    <a:pt x="543062" y="1313964"/>
                    <a:pt x="568113" y="1328823"/>
                    <a:pt x="579543" y="1316441"/>
                  </a:cubicBezTo>
                  <a:lnTo>
                    <a:pt x="579543" y="1309011"/>
                  </a:lnTo>
                  <a:cubicBezTo>
                    <a:pt x="569944" y="1305753"/>
                    <a:pt x="559454" y="1306373"/>
                    <a:pt x="550301" y="1310725"/>
                  </a:cubicBezTo>
                  <a:cubicBezTo>
                    <a:pt x="498104" y="1300343"/>
                    <a:pt x="440764" y="1309868"/>
                    <a:pt x="389043" y="1305296"/>
                  </a:cubicBezTo>
                  <a:lnTo>
                    <a:pt x="389043" y="1309011"/>
                  </a:lnTo>
                  <a:cubicBezTo>
                    <a:pt x="386567" y="1312154"/>
                    <a:pt x="378375" y="1309011"/>
                    <a:pt x="376280" y="1312916"/>
                  </a:cubicBezTo>
                  <a:cubicBezTo>
                    <a:pt x="382729" y="1317526"/>
                    <a:pt x="390739" y="1319412"/>
                    <a:pt x="398568" y="1318155"/>
                  </a:cubicBezTo>
                  <a:cubicBezTo>
                    <a:pt x="403712" y="1321870"/>
                    <a:pt x="403712" y="1321870"/>
                    <a:pt x="398568" y="1325680"/>
                  </a:cubicBezTo>
                  <a:cubicBezTo>
                    <a:pt x="392186" y="1324632"/>
                    <a:pt x="387995" y="1328061"/>
                    <a:pt x="382471" y="1331109"/>
                  </a:cubicBezTo>
                  <a:cubicBezTo>
                    <a:pt x="382471" y="1332633"/>
                    <a:pt x="383233" y="1334252"/>
                    <a:pt x="383709" y="1336252"/>
                  </a:cubicBezTo>
                  <a:cubicBezTo>
                    <a:pt x="405426" y="1340920"/>
                    <a:pt x="425429" y="1325108"/>
                    <a:pt x="444288" y="1340253"/>
                  </a:cubicBezTo>
                  <a:close/>
                  <a:moveTo>
                    <a:pt x="461338" y="1461697"/>
                  </a:moveTo>
                  <a:cubicBezTo>
                    <a:pt x="462576" y="1457411"/>
                    <a:pt x="453527" y="1457506"/>
                    <a:pt x="454766" y="1461697"/>
                  </a:cubicBezTo>
                  <a:cubicBezTo>
                    <a:pt x="453718" y="1466459"/>
                    <a:pt x="462576" y="1465793"/>
                    <a:pt x="460862" y="1461982"/>
                  </a:cubicBezTo>
                  <a:close/>
                  <a:moveTo>
                    <a:pt x="474578" y="1463411"/>
                  </a:moveTo>
                  <a:cubicBezTo>
                    <a:pt x="481305" y="1468078"/>
                    <a:pt x="489495" y="1470136"/>
                    <a:pt x="497628" y="1469221"/>
                  </a:cubicBezTo>
                  <a:cubicBezTo>
                    <a:pt x="501056" y="1471965"/>
                    <a:pt x="505482" y="1473146"/>
                    <a:pt x="509820" y="1472460"/>
                  </a:cubicBezTo>
                  <a:cubicBezTo>
                    <a:pt x="528870" y="1462935"/>
                    <a:pt x="553349" y="1470745"/>
                    <a:pt x="571923" y="1459982"/>
                  </a:cubicBezTo>
                  <a:cubicBezTo>
                    <a:pt x="573541" y="1455620"/>
                    <a:pt x="572900" y="1450734"/>
                    <a:pt x="570209" y="1446933"/>
                  </a:cubicBezTo>
                  <a:cubicBezTo>
                    <a:pt x="554111" y="1450267"/>
                    <a:pt x="538014" y="1439694"/>
                    <a:pt x="523727" y="1446933"/>
                  </a:cubicBezTo>
                  <a:cubicBezTo>
                    <a:pt x="513535" y="1439599"/>
                    <a:pt x="502105" y="1446361"/>
                    <a:pt x="490865" y="1446933"/>
                  </a:cubicBezTo>
                  <a:cubicBezTo>
                    <a:pt x="483531" y="1449409"/>
                    <a:pt x="489532" y="1453886"/>
                    <a:pt x="486008" y="1456458"/>
                  </a:cubicBezTo>
                  <a:close/>
                  <a:moveTo>
                    <a:pt x="549730" y="1476461"/>
                  </a:moveTo>
                  <a:cubicBezTo>
                    <a:pt x="547158" y="1476461"/>
                    <a:pt x="542777" y="1475603"/>
                    <a:pt x="541253" y="1477699"/>
                  </a:cubicBezTo>
                  <a:cubicBezTo>
                    <a:pt x="537919" y="1481794"/>
                    <a:pt x="559255" y="1480842"/>
                    <a:pt x="549254" y="1476746"/>
                  </a:cubicBezTo>
                  <a:close/>
                  <a:moveTo>
                    <a:pt x="499628" y="1684105"/>
                  </a:moveTo>
                  <a:cubicBezTo>
                    <a:pt x="492525" y="1681648"/>
                    <a:pt x="485181" y="1679962"/>
                    <a:pt x="477721" y="1679057"/>
                  </a:cubicBezTo>
                  <a:cubicBezTo>
                    <a:pt x="473149" y="1682867"/>
                    <a:pt x="473149" y="1682867"/>
                    <a:pt x="477721" y="1686487"/>
                  </a:cubicBezTo>
                  <a:cubicBezTo>
                    <a:pt x="483341" y="1685439"/>
                    <a:pt x="496771" y="1689820"/>
                    <a:pt x="499152" y="1684391"/>
                  </a:cubicBezTo>
                  <a:close/>
                  <a:moveTo>
                    <a:pt x="519155" y="1639719"/>
                  </a:moveTo>
                  <a:cubicBezTo>
                    <a:pt x="515154" y="1637528"/>
                    <a:pt x="508296" y="1639719"/>
                    <a:pt x="504391" y="1634861"/>
                  </a:cubicBezTo>
                  <a:cubicBezTo>
                    <a:pt x="475816" y="1638195"/>
                    <a:pt x="489818" y="1649816"/>
                    <a:pt x="511154" y="1645910"/>
                  </a:cubicBezTo>
                  <a:cubicBezTo>
                    <a:pt x="511916" y="1644576"/>
                    <a:pt x="520202" y="1642290"/>
                    <a:pt x="518678" y="1640005"/>
                  </a:cubicBezTo>
                  <a:close/>
                  <a:moveTo>
                    <a:pt x="557255" y="1509322"/>
                  </a:moveTo>
                  <a:lnTo>
                    <a:pt x="573352" y="1509322"/>
                  </a:lnTo>
                  <a:lnTo>
                    <a:pt x="573352" y="1496844"/>
                  </a:lnTo>
                  <a:lnTo>
                    <a:pt x="563827" y="1491796"/>
                  </a:lnTo>
                  <a:lnTo>
                    <a:pt x="557255" y="1494844"/>
                  </a:lnTo>
                  <a:cubicBezTo>
                    <a:pt x="545729" y="1486366"/>
                    <a:pt x="526775" y="1496177"/>
                    <a:pt x="515440" y="1489224"/>
                  </a:cubicBezTo>
                  <a:cubicBezTo>
                    <a:pt x="531537" y="1478556"/>
                    <a:pt x="485817" y="1486176"/>
                    <a:pt x="481912" y="1489224"/>
                  </a:cubicBezTo>
                  <a:lnTo>
                    <a:pt x="481912" y="1496558"/>
                  </a:lnTo>
                  <a:cubicBezTo>
                    <a:pt x="502391" y="1511417"/>
                    <a:pt x="535919" y="1493796"/>
                    <a:pt x="556397" y="1509607"/>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grpSp>
        <p:nvGrpSpPr>
          <p:cNvPr id="457" name="Google Shape;457;p22"/>
          <p:cNvGrpSpPr/>
          <p:nvPr/>
        </p:nvGrpSpPr>
        <p:grpSpPr>
          <a:xfrm flipH="1" rot="5400000">
            <a:off x="1543354" y="-377139"/>
            <a:ext cx="460804" cy="3546615"/>
            <a:chOff x="10080554" y="-143"/>
            <a:chExt cx="412648" cy="6861317"/>
          </a:xfrm>
        </p:grpSpPr>
        <p:sp>
          <p:nvSpPr>
            <p:cNvPr id="458" name="Google Shape;458;p22"/>
            <p:cNvSpPr/>
            <p:nvPr/>
          </p:nvSpPr>
          <p:spPr>
            <a:xfrm>
              <a:off x="10080554" y="2907392"/>
              <a:ext cx="404410" cy="3953782"/>
            </a:xfrm>
            <a:custGeom>
              <a:rect b="b" l="l" r="r" t="t"/>
              <a:pathLst>
                <a:path extrusionOk="0" h="2653545" w="612743">
                  <a:moveTo>
                    <a:pt x="598593" y="2643439"/>
                  </a:moveTo>
                  <a:lnTo>
                    <a:pt x="598593" y="2652964"/>
                  </a:lnTo>
                  <a:lnTo>
                    <a:pt x="709" y="2652964"/>
                  </a:lnTo>
                  <a:lnTo>
                    <a:pt x="709" y="2599529"/>
                  </a:lnTo>
                  <a:lnTo>
                    <a:pt x="7472" y="2595528"/>
                  </a:lnTo>
                  <a:lnTo>
                    <a:pt x="7472" y="2547903"/>
                  </a:lnTo>
                  <a:cubicBezTo>
                    <a:pt x="24045" y="2520187"/>
                    <a:pt x="8900" y="2471703"/>
                    <a:pt x="13853" y="2437414"/>
                  </a:cubicBezTo>
                  <a:cubicBezTo>
                    <a:pt x="-910" y="2431604"/>
                    <a:pt x="24902" y="2430556"/>
                    <a:pt x="7472" y="2422840"/>
                  </a:cubicBezTo>
                  <a:lnTo>
                    <a:pt x="7472" y="2371500"/>
                  </a:lnTo>
                  <a:lnTo>
                    <a:pt x="804" y="2367405"/>
                  </a:lnTo>
                  <a:lnTo>
                    <a:pt x="804" y="2323304"/>
                  </a:lnTo>
                  <a:lnTo>
                    <a:pt x="6995" y="2319494"/>
                  </a:lnTo>
                  <a:lnTo>
                    <a:pt x="709" y="2315493"/>
                  </a:lnTo>
                  <a:cubicBezTo>
                    <a:pt x="709" y="2314161"/>
                    <a:pt x="709" y="2313018"/>
                    <a:pt x="1376" y="2311779"/>
                  </a:cubicBezTo>
                  <a:cubicBezTo>
                    <a:pt x="16711" y="2295872"/>
                    <a:pt x="1376" y="2263012"/>
                    <a:pt x="8233" y="2241580"/>
                  </a:cubicBezTo>
                  <a:lnTo>
                    <a:pt x="13091" y="2238818"/>
                  </a:lnTo>
                  <a:cubicBezTo>
                    <a:pt x="13958" y="2233960"/>
                    <a:pt x="14253" y="2229007"/>
                    <a:pt x="13949" y="2224053"/>
                  </a:cubicBezTo>
                  <a:lnTo>
                    <a:pt x="19949" y="2220053"/>
                  </a:lnTo>
                  <a:lnTo>
                    <a:pt x="14139" y="2216338"/>
                  </a:lnTo>
                  <a:lnTo>
                    <a:pt x="20521" y="2212433"/>
                  </a:lnTo>
                  <a:lnTo>
                    <a:pt x="20521" y="2190526"/>
                  </a:lnTo>
                  <a:cubicBezTo>
                    <a:pt x="30046" y="2188049"/>
                    <a:pt x="26617" y="2179191"/>
                    <a:pt x="26998" y="2172143"/>
                  </a:cubicBezTo>
                  <a:lnTo>
                    <a:pt x="32999" y="2168713"/>
                  </a:lnTo>
                  <a:cubicBezTo>
                    <a:pt x="33903" y="2163665"/>
                    <a:pt x="33903" y="2158427"/>
                    <a:pt x="32999" y="2153378"/>
                  </a:cubicBezTo>
                  <a:lnTo>
                    <a:pt x="20997" y="2146616"/>
                  </a:lnTo>
                  <a:lnTo>
                    <a:pt x="20426" y="2142901"/>
                  </a:lnTo>
                  <a:lnTo>
                    <a:pt x="26903" y="2138901"/>
                  </a:lnTo>
                  <a:lnTo>
                    <a:pt x="26903" y="2083750"/>
                  </a:lnTo>
                  <a:lnTo>
                    <a:pt x="20521" y="2079845"/>
                  </a:lnTo>
                  <a:lnTo>
                    <a:pt x="20521" y="2076321"/>
                  </a:lnTo>
                  <a:lnTo>
                    <a:pt x="26712" y="2072511"/>
                  </a:lnTo>
                  <a:lnTo>
                    <a:pt x="26712" y="2039269"/>
                  </a:lnTo>
                  <a:cubicBezTo>
                    <a:pt x="18044" y="2034030"/>
                    <a:pt x="18044" y="2033744"/>
                    <a:pt x="26045" y="2028886"/>
                  </a:cubicBezTo>
                  <a:cubicBezTo>
                    <a:pt x="28141" y="2024124"/>
                    <a:pt x="26045" y="2019361"/>
                    <a:pt x="27283" y="2014313"/>
                  </a:cubicBezTo>
                  <a:lnTo>
                    <a:pt x="20997" y="2010122"/>
                  </a:lnTo>
                  <a:cubicBezTo>
                    <a:pt x="20997" y="2009075"/>
                    <a:pt x="20997" y="2007932"/>
                    <a:pt x="20426" y="2006598"/>
                  </a:cubicBezTo>
                  <a:lnTo>
                    <a:pt x="26903" y="2002502"/>
                  </a:lnTo>
                  <a:lnTo>
                    <a:pt x="26903" y="1910777"/>
                  </a:lnTo>
                  <a:lnTo>
                    <a:pt x="33475" y="1906681"/>
                  </a:lnTo>
                  <a:lnTo>
                    <a:pt x="33475" y="1884773"/>
                  </a:lnTo>
                  <a:lnTo>
                    <a:pt x="26998" y="1880677"/>
                  </a:lnTo>
                  <a:cubicBezTo>
                    <a:pt x="26998" y="1879344"/>
                    <a:pt x="26998" y="1878201"/>
                    <a:pt x="27474" y="1877058"/>
                  </a:cubicBezTo>
                  <a:cubicBezTo>
                    <a:pt x="32046" y="1875343"/>
                    <a:pt x="34808" y="1872105"/>
                    <a:pt x="33475" y="1867533"/>
                  </a:cubicBezTo>
                  <a:cubicBezTo>
                    <a:pt x="33475" y="1861056"/>
                    <a:pt x="35475" y="1854293"/>
                    <a:pt x="27474" y="1852007"/>
                  </a:cubicBezTo>
                  <a:lnTo>
                    <a:pt x="33189" y="1848007"/>
                  </a:lnTo>
                  <a:lnTo>
                    <a:pt x="33189" y="1837053"/>
                  </a:lnTo>
                  <a:lnTo>
                    <a:pt x="27093" y="1833243"/>
                  </a:lnTo>
                  <a:lnTo>
                    <a:pt x="27093" y="1789047"/>
                  </a:lnTo>
                  <a:lnTo>
                    <a:pt x="20426" y="1784951"/>
                  </a:lnTo>
                  <a:lnTo>
                    <a:pt x="20426" y="1689701"/>
                  </a:lnTo>
                  <a:lnTo>
                    <a:pt x="14139" y="1685796"/>
                  </a:lnTo>
                  <a:cubicBezTo>
                    <a:pt x="21473" y="1683320"/>
                    <a:pt x="19283" y="1677700"/>
                    <a:pt x="25855" y="1675509"/>
                  </a:cubicBezTo>
                  <a:cubicBezTo>
                    <a:pt x="26331" y="1673413"/>
                    <a:pt x="22616" y="1672937"/>
                    <a:pt x="20807" y="1671223"/>
                  </a:cubicBezTo>
                  <a:lnTo>
                    <a:pt x="20807" y="1579211"/>
                  </a:lnTo>
                  <a:lnTo>
                    <a:pt x="26807" y="1575401"/>
                  </a:lnTo>
                  <a:lnTo>
                    <a:pt x="26807" y="1553589"/>
                  </a:lnTo>
                  <a:lnTo>
                    <a:pt x="33570" y="1549493"/>
                  </a:lnTo>
                  <a:lnTo>
                    <a:pt x="33570" y="1538539"/>
                  </a:lnTo>
                  <a:lnTo>
                    <a:pt x="26807" y="1534444"/>
                  </a:lnTo>
                  <a:lnTo>
                    <a:pt x="26807" y="1468531"/>
                  </a:lnTo>
                  <a:lnTo>
                    <a:pt x="20807" y="1464530"/>
                  </a:lnTo>
                  <a:lnTo>
                    <a:pt x="25855" y="1461673"/>
                  </a:lnTo>
                  <a:cubicBezTo>
                    <a:pt x="29665" y="1449386"/>
                    <a:pt x="24331" y="1435955"/>
                    <a:pt x="28046" y="1423573"/>
                  </a:cubicBezTo>
                  <a:lnTo>
                    <a:pt x="33189" y="1420620"/>
                  </a:lnTo>
                  <a:lnTo>
                    <a:pt x="33189" y="1413191"/>
                  </a:lnTo>
                  <a:lnTo>
                    <a:pt x="27188" y="1409380"/>
                  </a:lnTo>
                  <a:lnTo>
                    <a:pt x="27188" y="1379948"/>
                  </a:lnTo>
                  <a:lnTo>
                    <a:pt x="33570" y="1376138"/>
                  </a:lnTo>
                  <a:lnTo>
                    <a:pt x="33570" y="1372614"/>
                  </a:lnTo>
                  <a:lnTo>
                    <a:pt x="26998" y="1368613"/>
                  </a:lnTo>
                  <a:cubicBezTo>
                    <a:pt x="26998" y="1367375"/>
                    <a:pt x="26998" y="1366137"/>
                    <a:pt x="26998" y="1365089"/>
                  </a:cubicBezTo>
                  <a:lnTo>
                    <a:pt x="33665" y="1360898"/>
                  </a:lnTo>
                  <a:lnTo>
                    <a:pt x="33665" y="1320703"/>
                  </a:lnTo>
                  <a:cubicBezTo>
                    <a:pt x="39666" y="1317274"/>
                    <a:pt x="39666" y="1317274"/>
                    <a:pt x="33665" y="1313750"/>
                  </a:cubicBezTo>
                  <a:lnTo>
                    <a:pt x="33665" y="1306320"/>
                  </a:lnTo>
                  <a:lnTo>
                    <a:pt x="39571" y="1302510"/>
                  </a:lnTo>
                  <a:lnTo>
                    <a:pt x="39571" y="1291556"/>
                  </a:lnTo>
                  <a:lnTo>
                    <a:pt x="33284" y="1287746"/>
                  </a:lnTo>
                  <a:lnTo>
                    <a:pt x="33284" y="1250980"/>
                  </a:lnTo>
                  <a:lnTo>
                    <a:pt x="39857" y="1247075"/>
                  </a:lnTo>
                  <a:cubicBezTo>
                    <a:pt x="39857" y="1245741"/>
                    <a:pt x="39857" y="1244598"/>
                    <a:pt x="39857" y="1243360"/>
                  </a:cubicBezTo>
                  <a:cubicBezTo>
                    <a:pt x="22235" y="1236121"/>
                    <a:pt x="51572" y="1232406"/>
                    <a:pt x="34046" y="1225357"/>
                  </a:cubicBezTo>
                  <a:lnTo>
                    <a:pt x="34046" y="1211070"/>
                  </a:lnTo>
                  <a:lnTo>
                    <a:pt x="27474" y="1206784"/>
                  </a:lnTo>
                  <a:lnTo>
                    <a:pt x="33665" y="1202879"/>
                  </a:lnTo>
                  <a:lnTo>
                    <a:pt x="33665" y="1169922"/>
                  </a:lnTo>
                  <a:lnTo>
                    <a:pt x="26903" y="1165921"/>
                  </a:lnTo>
                  <a:lnTo>
                    <a:pt x="26903" y="1099913"/>
                  </a:lnTo>
                  <a:lnTo>
                    <a:pt x="20807" y="1096008"/>
                  </a:lnTo>
                  <a:lnTo>
                    <a:pt x="20807" y="947989"/>
                  </a:lnTo>
                  <a:cubicBezTo>
                    <a:pt x="37094" y="930749"/>
                    <a:pt x="20807" y="893507"/>
                    <a:pt x="28046" y="870266"/>
                  </a:cubicBezTo>
                  <a:lnTo>
                    <a:pt x="32618" y="867694"/>
                  </a:lnTo>
                  <a:cubicBezTo>
                    <a:pt x="33475" y="863503"/>
                    <a:pt x="37285" y="859026"/>
                    <a:pt x="27379" y="856835"/>
                  </a:cubicBezTo>
                  <a:lnTo>
                    <a:pt x="27379" y="848739"/>
                  </a:lnTo>
                  <a:lnTo>
                    <a:pt x="33570" y="844929"/>
                  </a:lnTo>
                  <a:lnTo>
                    <a:pt x="33570" y="841405"/>
                  </a:lnTo>
                  <a:lnTo>
                    <a:pt x="27188" y="837500"/>
                  </a:lnTo>
                  <a:lnTo>
                    <a:pt x="27188" y="822926"/>
                  </a:lnTo>
                  <a:lnTo>
                    <a:pt x="33379" y="819116"/>
                  </a:lnTo>
                  <a:lnTo>
                    <a:pt x="33379" y="807972"/>
                  </a:lnTo>
                  <a:cubicBezTo>
                    <a:pt x="24712" y="802733"/>
                    <a:pt x="24712" y="802447"/>
                    <a:pt x="32618" y="797590"/>
                  </a:cubicBezTo>
                  <a:cubicBezTo>
                    <a:pt x="34523" y="794066"/>
                    <a:pt x="33284" y="790446"/>
                    <a:pt x="33665" y="786445"/>
                  </a:cubicBezTo>
                  <a:lnTo>
                    <a:pt x="27379" y="782254"/>
                  </a:lnTo>
                  <a:lnTo>
                    <a:pt x="27379" y="775110"/>
                  </a:lnTo>
                  <a:lnTo>
                    <a:pt x="33570" y="771205"/>
                  </a:lnTo>
                  <a:lnTo>
                    <a:pt x="33570" y="731010"/>
                  </a:lnTo>
                  <a:lnTo>
                    <a:pt x="40142" y="727009"/>
                  </a:lnTo>
                  <a:lnTo>
                    <a:pt x="40142" y="719675"/>
                  </a:lnTo>
                  <a:cubicBezTo>
                    <a:pt x="36142" y="716913"/>
                    <a:pt x="30617" y="715198"/>
                    <a:pt x="28046" y="711770"/>
                  </a:cubicBezTo>
                  <a:lnTo>
                    <a:pt x="39952" y="705102"/>
                  </a:lnTo>
                  <a:lnTo>
                    <a:pt x="39952" y="671860"/>
                  </a:lnTo>
                  <a:lnTo>
                    <a:pt x="33761" y="668049"/>
                  </a:lnTo>
                  <a:lnTo>
                    <a:pt x="33761" y="605756"/>
                  </a:lnTo>
                  <a:lnTo>
                    <a:pt x="27188" y="601661"/>
                  </a:lnTo>
                  <a:lnTo>
                    <a:pt x="27188" y="598136"/>
                  </a:lnTo>
                  <a:lnTo>
                    <a:pt x="33379" y="594326"/>
                  </a:lnTo>
                  <a:lnTo>
                    <a:pt x="33379" y="579467"/>
                  </a:lnTo>
                  <a:lnTo>
                    <a:pt x="28046" y="576514"/>
                  </a:lnTo>
                  <a:cubicBezTo>
                    <a:pt x="21188" y="563561"/>
                    <a:pt x="38142" y="528889"/>
                    <a:pt x="17378" y="529842"/>
                  </a:cubicBezTo>
                  <a:cubicBezTo>
                    <a:pt x="10424" y="527080"/>
                    <a:pt x="24140" y="523365"/>
                    <a:pt x="26903" y="520793"/>
                  </a:cubicBezTo>
                  <a:lnTo>
                    <a:pt x="26903" y="513459"/>
                  </a:lnTo>
                  <a:lnTo>
                    <a:pt x="20521" y="509553"/>
                  </a:lnTo>
                  <a:lnTo>
                    <a:pt x="20521" y="506029"/>
                  </a:lnTo>
                  <a:lnTo>
                    <a:pt x="27188" y="501838"/>
                  </a:lnTo>
                  <a:lnTo>
                    <a:pt x="27188" y="480026"/>
                  </a:lnTo>
                  <a:cubicBezTo>
                    <a:pt x="30332" y="478121"/>
                    <a:pt x="34142" y="476883"/>
                    <a:pt x="33665" y="473930"/>
                  </a:cubicBezTo>
                  <a:cubicBezTo>
                    <a:pt x="33189" y="470977"/>
                    <a:pt x="37094" y="470977"/>
                    <a:pt x="39190" y="469644"/>
                  </a:cubicBezTo>
                  <a:cubicBezTo>
                    <a:pt x="41476" y="466119"/>
                    <a:pt x="39190" y="462405"/>
                    <a:pt x="40714" y="458881"/>
                  </a:cubicBezTo>
                  <a:lnTo>
                    <a:pt x="33856" y="454308"/>
                  </a:lnTo>
                  <a:lnTo>
                    <a:pt x="33856" y="403255"/>
                  </a:lnTo>
                  <a:lnTo>
                    <a:pt x="27093" y="399064"/>
                  </a:lnTo>
                  <a:lnTo>
                    <a:pt x="27093" y="318101"/>
                  </a:lnTo>
                  <a:lnTo>
                    <a:pt x="33570" y="314196"/>
                  </a:lnTo>
                  <a:lnTo>
                    <a:pt x="33570" y="310672"/>
                  </a:lnTo>
                  <a:lnTo>
                    <a:pt x="26807" y="306576"/>
                  </a:lnTo>
                  <a:lnTo>
                    <a:pt x="26807" y="258951"/>
                  </a:lnTo>
                  <a:cubicBezTo>
                    <a:pt x="19664" y="256665"/>
                    <a:pt x="19092" y="249426"/>
                    <a:pt x="21188" y="243806"/>
                  </a:cubicBezTo>
                  <a:cubicBezTo>
                    <a:pt x="29379" y="238948"/>
                    <a:pt x="29379" y="238663"/>
                    <a:pt x="21188" y="233424"/>
                  </a:cubicBezTo>
                  <a:lnTo>
                    <a:pt x="27188" y="229519"/>
                  </a:lnTo>
                  <a:lnTo>
                    <a:pt x="27188" y="222280"/>
                  </a:lnTo>
                  <a:cubicBezTo>
                    <a:pt x="25283" y="221041"/>
                    <a:pt x="22997" y="219803"/>
                    <a:pt x="20807" y="218469"/>
                  </a:cubicBezTo>
                  <a:lnTo>
                    <a:pt x="20807" y="178369"/>
                  </a:lnTo>
                  <a:lnTo>
                    <a:pt x="27569" y="174369"/>
                  </a:lnTo>
                  <a:lnTo>
                    <a:pt x="27569" y="156271"/>
                  </a:lnTo>
                  <a:lnTo>
                    <a:pt x="33761" y="152271"/>
                  </a:lnTo>
                  <a:cubicBezTo>
                    <a:pt x="34713" y="149128"/>
                    <a:pt x="32237" y="147318"/>
                    <a:pt x="28712" y="146175"/>
                  </a:cubicBezTo>
                  <a:cubicBezTo>
                    <a:pt x="26522" y="143032"/>
                    <a:pt x="26522" y="81595"/>
                    <a:pt x="28712" y="59783"/>
                  </a:cubicBezTo>
                  <a:lnTo>
                    <a:pt x="33761" y="56926"/>
                  </a:lnTo>
                  <a:lnTo>
                    <a:pt x="33761" y="16349"/>
                  </a:lnTo>
                  <a:lnTo>
                    <a:pt x="27950" y="12539"/>
                  </a:lnTo>
                  <a:lnTo>
                    <a:pt x="34142" y="8729"/>
                  </a:lnTo>
                  <a:lnTo>
                    <a:pt x="34142" y="1490"/>
                  </a:lnTo>
                  <a:cubicBezTo>
                    <a:pt x="41095" y="-1272"/>
                    <a:pt x="41190" y="-1272"/>
                    <a:pt x="47477" y="1490"/>
                  </a:cubicBezTo>
                  <a:lnTo>
                    <a:pt x="47477" y="12730"/>
                  </a:lnTo>
                  <a:lnTo>
                    <a:pt x="56049" y="14253"/>
                  </a:lnTo>
                  <a:cubicBezTo>
                    <a:pt x="78147" y="1966"/>
                    <a:pt x="103103" y="17587"/>
                    <a:pt x="62336" y="17778"/>
                  </a:cubicBezTo>
                  <a:cubicBezTo>
                    <a:pt x="61574" y="19493"/>
                    <a:pt x="60716" y="21112"/>
                    <a:pt x="60145" y="22255"/>
                  </a:cubicBezTo>
                  <a:cubicBezTo>
                    <a:pt x="62526" y="26446"/>
                    <a:pt x="71003" y="23588"/>
                    <a:pt x="73575" y="27398"/>
                  </a:cubicBezTo>
                  <a:lnTo>
                    <a:pt x="73575" y="30541"/>
                  </a:lnTo>
                  <a:cubicBezTo>
                    <a:pt x="70718" y="31875"/>
                    <a:pt x="41571" y="38923"/>
                    <a:pt x="50715" y="43590"/>
                  </a:cubicBezTo>
                  <a:cubicBezTo>
                    <a:pt x="69460" y="57973"/>
                    <a:pt x="94140" y="62079"/>
                    <a:pt x="116533" y="54544"/>
                  </a:cubicBezTo>
                  <a:lnTo>
                    <a:pt x="125486" y="59974"/>
                  </a:lnTo>
                  <a:cubicBezTo>
                    <a:pt x="127201" y="74928"/>
                    <a:pt x="88148" y="54830"/>
                    <a:pt x="93101" y="74833"/>
                  </a:cubicBezTo>
                  <a:cubicBezTo>
                    <a:pt x="80147" y="82262"/>
                    <a:pt x="67479" y="90263"/>
                    <a:pt x="50810" y="87596"/>
                  </a:cubicBezTo>
                  <a:cubicBezTo>
                    <a:pt x="46810" y="90644"/>
                    <a:pt x="46715" y="90644"/>
                    <a:pt x="48524" y="97121"/>
                  </a:cubicBezTo>
                  <a:cubicBezTo>
                    <a:pt x="53496" y="98398"/>
                    <a:pt x="58669" y="98712"/>
                    <a:pt x="63764" y="98074"/>
                  </a:cubicBezTo>
                  <a:cubicBezTo>
                    <a:pt x="80147" y="90644"/>
                    <a:pt x="99769" y="96549"/>
                    <a:pt x="116723" y="94740"/>
                  </a:cubicBezTo>
                  <a:cubicBezTo>
                    <a:pt x="124467" y="99474"/>
                    <a:pt x="134221" y="99474"/>
                    <a:pt x="141965" y="94740"/>
                  </a:cubicBezTo>
                  <a:cubicBezTo>
                    <a:pt x="149994" y="98207"/>
                    <a:pt x="157757" y="102246"/>
                    <a:pt x="165206" y="106837"/>
                  </a:cubicBezTo>
                  <a:lnTo>
                    <a:pt x="159205" y="110742"/>
                  </a:lnTo>
                  <a:cubicBezTo>
                    <a:pt x="159205" y="111790"/>
                    <a:pt x="159205" y="113028"/>
                    <a:pt x="159205" y="114266"/>
                  </a:cubicBezTo>
                  <a:cubicBezTo>
                    <a:pt x="155776" y="117409"/>
                    <a:pt x="122057" y="117885"/>
                    <a:pt x="128820" y="113123"/>
                  </a:cubicBezTo>
                  <a:cubicBezTo>
                    <a:pt x="134849" y="112866"/>
                    <a:pt x="140621" y="110589"/>
                    <a:pt x="145203" y="106646"/>
                  </a:cubicBezTo>
                  <a:cubicBezTo>
                    <a:pt x="123486" y="100074"/>
                    <a:pt x="100150" y="113694"/>
                    <a:pt x="79481" y="105218"/>
                  </a:cubicBezTo>
                  <a:cubicBezTo>
                    <a:pt x="70565" y="107056"/>
                    <a:pt x="61983" y="110265"/>
                    <a:pt x="54049" y="114743"/>
                  </a:cubicBezTo>
                  <a:cubicBezTo>
                    <a:pt x="54049" y="116266"/>
                    <a:pt x="54049" y="117409"/>
                    <a:pt x="54620" y="118648"/>
                  </a:cubicBezTo>
                  <a:cubicBezTo>
                    <a:pt x="72623" y="124172"/>
                    <a:pt x="91101" y="114647"/>
                    <a:pt x="110151" y="116552"/>
                  </a:cubicBezTo>
                  <a:lnTo>
                    <a:pt x="119676" y="121982"/>
                  </a:lnTo>
                  <a:lnTo>
                    <a:pt x="106913" y="129411"/>
                  </a:lnTo>
                  <a:lnTo>
                    <a:pt x="106913" y="133030"/>
                  </a:lnTo>
                  <a:lnTo>
                    <a:pt x="113008" y="136841"/>
                  </a:lnTo>
                  <a:lnTo>
                    <a:pt x="107675" y="140460"/>
                  </a:lnTo>
                  <a:cubicBezTo>
                    <a:pt x="130439" y="168463"/>
                    <a:pt x="159586" y="142460"/>
                    <a:pt x="185684" y="138650"/>
                  </a:cubicBezTo>
                  <a:lnTo>
                    <a:pt x="185684" y="158843"/>
                  </a:lnTo>
                  <a:cubicBezTo>
                    <a:pt x="176159" y="165510"/>
                    <a:pt x="155966" y="153509"/>
                    <a:pt x="152537" y="166463"/>
                  </a:cubicBezTo>
                  <a:cubicBezTo>
                    <a:pt x="142346" y="172464"/>
                    <a:pt x="97578" y="164653"/>
                    <a:pt x="100340" y="179989"/>
                  </a:cubicBezTo>
                  <a:cubicBezTo>
                    <a:pt x="105522" y="186532"/>
                    <a:pt x="114828" y="188104"/>
                    <a:pt x="121867" y="183608"/>
                  </a:cubicBezTo>
                  <a:cubicBezTo>
                    <a:pt x="155204" y="182179"/>
                    <a:pt x="158443" y="182274"/>
                    <a:pt x="165872" y="184560"/>
                  </a:cubicBezTo>
                  <a:lnTo>
                    <a:pt x="159300" y="188657"/>
                  </a:lnTo>
                  <a:lnTo>
                    <a:pt x="159300" y="192086"/>
                  </a:lnTo>
                  <a:cubicBezTo>
                    <a:pt x="152537" y="196181"/>
                    <a:pt x="79195" y="196086"/>
                    <a:pt x="97673" y="208468"/>
                  </a:cubicBezTo>
                  <a:cubicBezTo>
                    <a:pt x="110627" y="205515"/>
                    <a:pt x="125201" y="216279"/>
                    <a:pt x="135202" y="209326"/>
                  </a:cubicBezTo>
                  <a:cubicBezTo>
                    <a:pt x="150947" y="209402"/>
                    <a:pt x="166672" y="208001"/>
                    <a:pt x="182160" y="205135"/>
                  </a:cubicBezTo>
                  <a:cubicBezTo>
                    <a:pt x="191685" y="213231"/>
                    <a:pt x="208735" y="203992"/>
                    <a:pt x="218450" y="211231"/>
                  </a:cubicBezTo>
                  <a:cubicBezTo>
                    <a:pt x="218450" y="220756"/>
                    <a:pt x="200734" y="212564"/>
                    <a:pt x="195495" y="219518"/>
                  </a:cubicBezTo>
                  <a:cubicBezTo>
                    <a:pt x="176445" y="211707"/>
                    <a:pt x="157395" y="219518"/>
                    <a:pt x="136631" y="223042"/>
                  </a:cubicBezTo>
                  <a:cubicBezTo>
                    <a:pt x="123867" y="218946"/>
                    <a:pt x="82624" y="214660"/>
                    <a:pt x="74051" y="223994"/>
                  </a:cubicBezTo>
                  <a:cubicBezTo>
                    <a:pt x="78719" y="227233"/>
                    <a:pt x="80052" y="231614"/>
                    <a:pt x="84338" y="234377"/>
                  </a:cubicBezTo>
                  <a:cubicBezTo>
                    <a:pt x="97197" y="231395"/>
                    <a:pt x="110408" y="230242"/>
                    <a:pt x="123581" y="230947"/>
                  </a:cubicBezTo>
                  <a:cubicBezTo>
                    <a:pt x="133106" y="235710"/>
                    <a:pt x="133106" y="235710"/>
                    <a:pt x="142631" y="230947"/>
                  </a:cubicBezTo>
                  <a:cubicBezTo>
                    <a:pt x="174064" y="230947"/>
                    <a:pt x="207878" y="227328"/>
                    <a:pt x="237881" y="236186"/>
                  </a:cubicBezTo>
                  <a:cubicBezTo>
                    <a:pt x="232262" y="238568"/>
                    <a:pt x="233595" y="242377"/>
                    <a:pt x="228833" y="245140"/>
                  </a:cubicBezTo>
                  <a:cubicBezTo>
                    <a:pt x="209783" y="240853"/>
                    <a:pt x="189113" y="238472"/>
                    <a:pt x="173207" y="250474"/>
                  </a:cubicBezTo>
                  <a:cubicBezTo>
                    <a:pt x="173207" y="252188"/>
                    <a:pt x="173207" y="253427"/>
                    <a:pt x="172730" y="254665"/>
                  </a:cubicBezTo>
                  <a:cubicBezTo>
                    <a:pt x="158729" y="260760"/>
                    <a:pt x="137678" y="265618"/>
                    <a:pt x="123677" y="260189"/>
                  </a:cubicBezTo>
                  <a:cubicBezTo>
                    <a:pt x="118724" y="261713"/>
                    <a:pt x="122057" y="268095"/>
                    <a:pt x="116533" y="266666"/>
                  </a:cubicBezTo>
                  <a:cubicBezTo>
                    <a:pt x="108646" y="263342"/>
                    <a:pt x="100350" y="261066"/>
                    <a:pt x="91863" y="259903"/>
                  </a:cubicBezTo>
                  <a:cubicBezTo>
                    <a:pt x="81386" y="262475"/>
                    <a:pt x="82338" y="269428"/>
                    <a:pt x="75290" y="272477"/>
                  </a:cubicBezTo>
                  <a:cubicBezTo>
                    <a:pt x="84834" y="280201"/>
                    <a:pt x="97130" y="283640"/>
                    <a:pt x="109294" y="282002"/>
                  </a:cubicBezTo>
                  <a:cubicBezTo>
                    <a:pt x="133421" y="275725"/>
                    <a:pt x="158119" y="271934"/>
                    <a:pt x="183017" y="270667"/>
                  </a:cubicBezTo>
                  <a:cubicBezTo>
                    <a:pt x="190228" y="276248"/>
                    <a:pt x="199267" y="278925"/>
                    <a:pt x="208354" y="278191"/>
                  </a:cubicBezTo>
                  <a:lnTo>
                    <a:pt x="199591" y="283621"/>
                  </a:lnTo>
                  <a:lnTo>
                    <a:pt x="209116" y="288859"/>
                  </a:lnTo>
                  <a:cubicBezTo>
                    <a:pt x="233881" y="279334"/>
                    <a:pt x="263885" y="283335"/>
                    <a:pt x="287602" y="270952"/>
                  </a:cubicBezTo>
                  <a:cubicBezTo>
                    <a:pt x="292507" y="271352"/>
                    <a:pt x="297393" y="269924"/>
                    <a:pt x="301318" y="266952"/>
                  </a:cubicBezTo>
                  <a:cubicBezTo>
                    <a:pt x="304271" y="266952"/>
                    <a:pt x="322749" y="265237"/>
                    <a:pt x="314367" y="270667"/>
                  </a:cubicBezTo>
                  <a:cubicBezTo>
                    <a:pt x="308747" y="275619"/>
                    <a:pt x="297127" y="272477"/>
                    <a:pt x="297794" y="279620"/>
                  </a:cubicBezTo>
                  <a:cubicBezTo>
                    <a:pt x="297794" y="280953"/>
                    <a:pt x="293793" y="282192"/>
                    <a:pt x="291507" y="283525"/>
                  </a:cubicBezTo>
                  <a:lnTo>
                    <a:pt x="291507" y="287145"/>
                  </a:lnTo>
                  <a:cubicBezTo>
                    <a:pt x="282649" y="293432"/>
                    <a:pt x="250550" y="273619"/>
                    <a:pt x="252074" y="294289"/>
                  </a:cubicBezTo>
                  <a:cubicBezTo>
                    <a:pt x="269504" y="303814"/>
                    <a:pt x="346847" y="285621"/>
                    <a:pt x="349610" y="302480"/>
                  </a:cubicBezTo>
                  <a:cubicBezTo>
                    <a:pt x="327893" y="316577"/>
                    <a:pt x="300651" y="306386"/>
                    <a:pt x="278267" y="316863"/>
                  </a:cubicBezTo>
                  <a:cubicBezTo>
                    <a:pt x="267790" y="319530"/>
                    <a:pt x="263218" y="318292"/>
                    <a:pt x="265218" y="331436"/>
                  </a:cubicBezTo>
                  <a:cubicBezTo>
                    <a:pt x="260551" y="335341"/>
                    <a:pt x="236643" y="329912"/>
                    <a:pt x="248740" y="340961"/>
                  </a:cubicBezTo>
                  <a:cubicBezTo>
                    <a:pt x="286173" y="344581"/>
                    <a:pt x="320749" y="340199"/>
                    <a:pt x="357039" y="346581"/>
                  </a:cubicBezTo>
                  <a:cubicBezTo>
                    <a:pt x="337989" y="365059"/>
                    <a:pt x="312272" y="342104"/>
                    <a:pt x="291698" y="357439"/>
                  </a:cubicBezTo>
                  <a:lnTo>
                    <a:pt x="304652" y="365155"/>
                  </a:lnTo>
                  <a:cubicBezTo>
                    <a:pt x="304652" y="366584"/>
                    <a:pt x="304652" y="367727"/>
                    <a:pt x="304652" y="368965"/>
                  </a:cubicBezTo>
                  <a:cubicBezTo>
                    <a:pt x="297870" y="373641"/>
                    <a:pt x="289535" y="375489"/>
                    <a:pt x="281411" y="374108"/>
                  </a:cubicBezTo>
                  <a:cubicBezTo>
                    <a:pt x="278839" y="383633"/>
                    <a:pt x="266075" y="385728"/>
                    <a:pt x="259408" y="386491"/>
                  </a:cubicBezTo>
                  <a:cubicBezTo>
                    <a:pt x="259408" y="388110"/>
                    <a:pt x="259408" y="389348"/>
                    <a:pt x="259408" y="390015"/>
                  </a:cubicBezTo>
                  <a:lnTo>
                    <a:pt x="229309" y="406969"/>
                  </a:lnTo>
                  <a:lnTo>
                    <a:pt x="222832" y="403826"/>
                  </a:lnTo>
                  <a:cubicBezTo>
                    <a:pt x="220165" y="406112"/>
                    <a:pt x="220165" y="406112"/>
                    <a:pt x="219974" y="409732"/>
                  </a:cubicBezTo>
                  <a:cubicBezTo>
                    <a:pt x="224603" y="412923"/>
                    <a:pt x="230071" y="414685"/>
                    <a:pt x="235691" y="414780"/>
                  </a:cubicBezTo>
                  <a:cubicBezTo>
                    <a:pt x="245882" y="409160"/>
                    <a:pt x="259503" y="412399"/>
                    <a:pt x="269314" y="403826"/>
                  </a:cubicBezTo>
                  <a:lnTo>
                    <a:pt x="277029" y="407636"/>
                  </a:lnTo>
                  <a:lnTo>
                    <a:pt x="285506" y="406017"/>
                  </a:lnTo>
                  <a:lnTo>
                    <a:pt x="285506" y="401921"/>
                  </a:lnTo>
                  <a:lnTo>
                    <a:pt x="279220" y="398016"/>
                  </a:lnTo>
                  <a:cubicBezTo>
                    <a:pt x="288811" y="392424"/>
                    <a:pt x="299651" y="389310"/>
                    <a:pt x="310748" y="388967"/>
                  </a:cubicBezTo>
                  <a:lnTo>
                    <a:pt x="323035" y="381728"/>
                  </a:lnTo>
                  <a:cubicBezTo>
                    <a:pt x="336751" y="384967"/>
                    <a:pt x="364754" y="374680"/>
                    <a:pt x="370660" y="386777"/>
                  </a:cubicBezTo>
                  <a:cubicBezTo>
                    <a:pt x="368183" y="390205"/>
                    <a:pt x="360087" y="387633"/>
                    <a:pt x="357420" y="390872"/>
                  </a:cubicBezTo>
                  <a:lnTo>
                    <a:pt x="357420" y="395539"/>
                  </a:lnTo>
                  <a:cubicBezTo>
                    <a:pt x="352858" y="399130"/>
                    <a:pt x="347219" y="401083"/>
                    <a:pt x="341418" y="401064"/>
                  </a:cubicBezTo>
                  <a:cubicBezTo>
                    <a:pt x="333731" y="395339"/>
                    <a:pt x="324178" y="392720"/>
                    <a:pt x="314653" y="393730"/>
                  </a:cubicBezTo>
                  <a:cubicBezTo>
                    <a:pt x="309414" y="396111"/>
                    <a:pt x="312557" y="401159"/>
                    <a:pt x="305128" y="402683"/>
                  </a:cubicBezTo>
                  <a:lnTo>
                    <a:pt x="305128" y="417257"/>
                  </a:lnTo>
                  <a:cubicBezTo>
                    <a:pt x="292745" y="423257"/>
                    <a:pt x="276553" y="414589"/>
                    <a:pt x="265694" y="425067"/>
                  </a:cubicBezTo>
                  <a:cubicBezTo>
                    <a:pt x="288554" y="429068"/>
                    <a:pt x="311891" y="433068"/>
                    <a:pt x="334751" y="426876"/>
                  </a:cubicBezTo>
                  <a:cubicBezTo>
                    <a:pt x="339989" y="429258"/>
                    <a:pt x="336846" y="432592"/>
                    <a:pt x="337989" y="435354"/>
                  </a:cubicBezTo>
                  <a:cubicBezTo>
                    <a:pt x="342371" y="439926"/>
                    <a:pt x="356087" y="437544"/>
                    <a:pt x="357611" y="444879"/>
                  </a:cubicBezTo>
                  <a:lnTo>
                    <a:pt x="357611" y="444879"/>
                  </a:lnTo>
                  <a:cubicBezTo>
                    <a:pt x="336465" y="443164"/>
                    <a:pt x="234548" y="444879"/>
                    <a:pt x="308462" y="452403"/>
                  </a:cubicBezTo>
                  <a:cubicBezTo>
                    <a:pt x="312748" y="453832"/>
                    <a:pt x="311414" y="455833"/>
                    <a:pt x="311700" y="457547"/>
                  </a:cubicBezTo>
                  <a:cubicBezTo>
                    <a:pt x="306080" y="461928"/>
                    <a:pt x="297889" y="457547"/>
                    <a:pt x="292079" y="461548"/>
                  </a:cubicBezTo>
                  <a:lnTo>
                    <a:pt x="292079" y="465072"/>
                  </a:lnTo>
                  <a:cubicBezTo>
                    <a:pt x="296146" y="466901"/>
                    <a:pt x="299251" y="470358"/>
                    <a:pt x="300651" y="474597"/>
                  </a:cubicBezTo>
                  <a:cubicBezTo>
                    <a:pt x="350848" y="473930"/>
                    <a:pt x="394472" y="498219"/>
                    <a:pt x="442574" y="505744"/>
                  </a:cubicBezTo>
                  <a:cubicBezTo>
                    <a:pt x="443717" y="510697"/>
                    <a:pt x="444955" y="511554"/>
                    <a:pt x="450765" y="511554"/>
                  </a:cubicBezTo>
                  <a:cubicBezTo>
                    <a:pt x="462166" y="510515"/>
                    <a:pt x="473539" y="513935"/>
                    <a:pt x="482483" y="521079"/>
                  </a:cubicBezTo>
                  <a:cubicBezTo>
                    <a:pt x="477530" y="524413"/>
                    <a:pt x="471530" y="521936"/>
                    <a:pt x="466958" y="523175"/>
                  </a:cubicBezTo>
                  <a:lnTo>
                    <a:pt x="459528" y="519269"/>
                  </a:lnTo>
                  <a:cubicBezTo>
                    <a:pt x="448498" y="524088"/>
                    <a:pt x="437097" y="528013"/>
                    <a:pt x="425429" y="530985"/>
                  </a:cubicBezTo>
                  <a:cubicBezTo>
                    <a:pt x="419809" y="534604"/>
                    <a:pt x="392091" y="537271"/>
                    <a:pt x="409331" y="546320"/>
                  </a:cubicBezTo>
                  <a:cubicBezTo>
                    <a:pt x="391329" y="564799"/>
                    <a:pt x="363897" y="557178"/>
                    <a:pt x="341037" y="563370"/>
                  </a:cubicBezTo>
                  <a:lnTo>
                    <a:pt x="332560" y="568895"/>
                  </a:lnTo>
                  <a:cubicBezTo>
                    <a:pt x="346276" y="574228"/>
                    <a:pt x="363326" y="572419"/>
                    <a:pt x="377518" y="576419"/>
                  </a:cubicBezTo>
                  <a:cubicBezTo>
                    <a:pt x="361611" y="583658"/>
                    <a:pt x="345990" y="591183"/>
                    <a:pt x="327226" y="589278"/>
                  </a:cubicBezTo>
                  <a:cubicBezTo>
                    <a:pt x="326273" y="590802"/>
                    <a:pt x="325321" y="592421"/>
                    <a:pt x="324178" y="594135"/>
                  </a:cubicBezTo>
                  <a:cubicBezTo>
                    <a:pt x="335322" y="603660"/>
                    <a:pt x="347324" y="599089"/>
                    <a:pt x="359516" y="596612"/>
                  </a:cubicBezTo>
                  <a:cubicBezTo>
                    <a:pt x="365326" y="595660"/>
                    <a:pt x="378566" y="599755"/>
                    <a:pt x="377708" y="590897"/>
                  </a:cubicBezTo>
                  <a:cubicBezTo>
                    <a:pt x="381995" y="587945"/>
                    <a:pt x="387900" y="589850"/>
                    <a:pt x="393425" y="589183"/>
                  </a:cubicBezTo>
                  <a:cubicBezTo>
                    <a:pt x="415904" y="598708"/>
                    <a:pt x="395520" y="601089"/>
                    <a:pt x="383138" y="604042"/>
                  </a:cubicBezTo>
                  <a:cubicBezTo>
                    <a:pt x="373613" y="605280"/>
                    <a:pt x="365040" y="614043"/>
                    <a:pt x="353896" y="607471"/>
                  </a:cubicBezTo>
                  <a:lnTo>
                    <a:pt x="339513" y="616996"/>
                  </a:lnTo>
                  <a:cubicBezTo>
                    <a:pt x="343171" y="619577"/>
                    <a:pt x="347019" y="621873"/>
                    <a:pt x="351038" y="623853"/>
                  </a:cubicBezTo>
                  <a:cubicBezTo>
                    <a:pt x="316748" y="641284"/>
                    <a:pt x="273410" y="614328"/>
                    <a:pt x="239786" y="634712"/>
                  </a:cubicBezTo>
                  <a:cubicBezTo>
                    <a:pt x="239786" y="635950"/>
                    <a:pt x="239786" y="637093"/>
                    <a:pt x="239786" y="638332"/>
                  </a:cubicBezTo>
                  <a:cubicBezTo>
                    <a:pt x="284649" y="645666"/>
                    <a:pt x="327797" y="632331"/>
                    <a:pt x="373136" y="633188"/>
                  </a:cubicBezTo>
                  <a:cubicBezTo>
                    <a:pt x="384281" y="629569"/>
                    <a:pt x="383233" y="621853"/>
                    <a:pt x="394282" y="618139"/>
                  </a:cubicBezTo>
                  <a:cubicBezTo>
                    <a:pt x="417713" y="619758"/>
                    <a:pt x="440573" y="609757"/>
                    <a:pt x="462386" y="613091"/>
                  </a:cubicBezTo>
                  <a:cubicBezTo>
                    <a:pt x="449527" y="617948"/>
                    <a:pt x="433811" y="636236"/>
                    <a:pt x="420571" y="625949"/>
                  </a:cubicBezTo>
                  <a:cubicBezTo>
                    <a:pt x="409141" y="630997"/>
                    <a:pt x="400473" y="639284"/>
                    <a:pt x="387138" y="636808"/>
                  </a:cubicBezTo>
                  <a:cubicBezTo>
                    <a:pt x="381614" y="639284"/>
                    <a:pt x="384947" y="642618"/>
                    <a:pt x="383900" y="645475"/>
                  </a:cubicBezTo>
                  <a:cubicBezTo>
                    <a:pt x="398949" y="651905"/>
                    <a:pt x="415161" y="655143"/>
                    <a:pt x="431525" y="655000"/>
                  </a:cubicBezTo>
                  <a:cubicBezTo>
                    <a:pt x="438859" y="655953"/>
                    <a:pt x="449717" y="652619"/>
                    <a:pt x="455528" y="657191"/>
                  </a:cubicBezTo>
                  <a:cubicBezTo>
                    <a:pt x="454004" y="660716"/>
                    <a:pt x="460100" y="662049"/>
                    <a:pt x="461338" y="664145"/>
                  </a:cubicBezTo>
                  <a:lnTo>
                    <a:pt x="452765" y="669764"/>
                  </a:lnTo>
                  <a:cubicBezTo>
                    <a:pt x="447898" y="670174"/>
                    <a:pt x="443031" y="668926"/>
                    <a:pt x="438954" y="666240"/>
                  </a:cubicBezTo>
                  <a:cubicBezTo>
                    <a:pt x="431715" y="671669"/>
                    <a:pt x="423047" y="669288"/>
                    <a:pt x="414761" y="669764"/>
                  </a:cubicBezTo>
                  <a:cubicBezTo>
                    <a:pt x="405807" y="672241"/>
                    <a:pt x="402473" y="678241"/>
                    <a:pt x="392758" y="677194"/>
                  </a:cubicBezTo>
                  <a:lnTo>
                    <a:pt x="383233" y="684242"/>
                  </a:lnTo>
                  <a:cubicBezTo>
                    <a:pt x="377708" y="693767"/>
                    <a:pt x="359897" y="697767"/>
                    <a:pt x="350943" y="704721"/>
                  </a:cubicBezTo>
                  <a:cubicBezTo>
                    <a:pt x="362945" y="713008"/>
                    <a:pt x="392948" y="697006"/>
                    <a:pt x="396854" y="713198"/>
                  </a:cubicBezTo>
                  <a:cubicBezTo>
                    <a:pt x="395806" y="720056"/>
                    <a:pt x="384757" y="717199"/>
                    <a:pt x="379709" y="720913"/>
                  </a:cubicBezTo>
                  <a:cubicBezTo>
                    <a:pt x="370593" y="715808"/>
                    <a:pt x="359277" y="716751"/>
                    <a:pt x="351134" y="723294"/>
                  </a:cubicBezTo>
                  <a:cubicBezTo>
                    <a:pt x="351134" y="724819"/>
                    <a:pt x="350657" y="726057"/>
                    <a:pt x="350467" y="727200"/>
                  </a:cubicBezTo>
                  <a:lnTo>
                    <a:pt x="338846" y="733677"/>
                  </a:lnTo>
                  <a:cubicBezTo>
                    <a:pt x="340085" y="738344"/>
                    <a:pt x="350657" y="735296"/>
                    <a:pt x="354563" y="736058"/>
                  </a:cubicBezTo>
                  <a:cubicBezTo>
                    <a:pt x="359201" y="739525"/>
                    <a:pt x="365030" y="741001"/>
                    <a:pt x="370755" y="740154"/>
                  </a:cubicBezTo>
                  <a:lnTo>
                    <a:pt x="370755" y="748917"/>
                  </a:lnTo>
                  <a:lnTo>
                    <a:pt x="357801" y="756442"/>
                  </a:lnTo>
                  <a:cubicBezTo>
                    <a:pt x="365154" y="758385"/>
                    <a:pt x="372812" y="758975"/>
                    <a:pt x="380375" y="758156"/>
                  </a:cubicBezTo>
                  <a:cubicBezTo>
                    <a:pt x="392091" y="750917"/>
                    <a:pt x="407903" y="752918"/>
                    <a:pt x="419809" y="747678"/>
                  </a:cubicBezTo>
                  <a:lnTo>
                    <a:pt x="430191" y="752536"/>
                  </a:lnTo>
                  <a:cubicBezTo>
                    <a:pt x="404093" y="763490"/>
                    <a:pt x="374565" y="761204"/>
                    <a:pt x="346562" y="765681"/>
                  </a:cubicBezTo>
                  <a:lnTo>
                    <a:pt x="343609" y="771396"/>
                  </a:lnTo>
                  <a:lnTo>
                    <a:pt x="337989" y="774825"/>
                  </a:lnTo>
                  <a:cubicBezTo>
                    <a:pt x="346562" y="783112"/>
                    <a:pt x="359992" y="777492"/>
                    <a:pt x="369993" y="782349"/>
                  </a:cubicBezTo>
                  <a:lnTo>
                    <a:pt x="361040" y="787683"/>
                  </a:lnTo>
                  <a:cubicBezTo>
                    <a:pt x="355210" y="787388"/>
                    <a:pt x="349486" y="789255"/>
                    <a:pt x="344942" y="792922"/>
                  </a:cubicBezTo>
                  <a:cubicBezTo>
                    <a:pt x="352467" y="808258"/>
                    <a:pt x="388186" y="792161"/>
                    <a:pt x="403616" y="800543"/>
                  </a:cubicBezTo>
                  <a:cubicBezTo>
                    <a:pt x="394949" y="806924"/>
                    <a:pt x="371136" y="795685"/>
                    <a:pt x="371136" y="808067"/>
                  </a:cubicBezTo>
                  <a:cubicBezTo>
                    <a:pt x="375708" y="809972"/>
                    <a:pt x="378470" y="812353"/>
                    <a:pt x="378185" y="814925"/>
                  </a:cubicBezTo>
                  <a:cubicBezTo>
                    <a:pt x="389900" y="825117"/>
                    <a:pt x="404378" y="822355"/>
                    <a:pt x="416285" y="830070"/>
                  </a:cubicBezTo>
                  <a:cubicBezTo>
                    <a:pt x="391424" y="837214"/>
                    <a:pt x="379709" y="825117"/>
                    <a:pt x="353134" y="831784"/>
                  </a:cubicBezTo>
                  <a:cubicBezTo>
                    <a:pt x="329702" y="842643"/>
                    <a:pt x="360087" y="845310"/>
                    <a:pt x="370374" y="848072"/>
                  </a:cubicBezTo>
                  <a:lnTo>
                    <a:pt x="370374" y="852739"/>
                  </a:lnTo>
                  <a:cubicBezTo>
                    <a:pt x="357801" y="858549"/>
                    <a:pt x="352562" y="848263"/>
                    <a:pt x="340942" y="865503"/>
                  </a:cubicBezTo>
                  <a:cubicBezTo>
                    <a:pt x="336370" y="865503"/>
                    <a:pt x="332369" y="865503"/>
                    <a:pt x="327416" y="865503"/>
                  </a:cubicBezTo>
                  <a:lnTo>
                    <a:pt x="311510" y="875028"/>
                  </a:lnTo>
                  <a:cubicBezTo>
                    <a:pt x="311510" y="875790"/>
                    <a:pt x="311510" y="877028"/>
                    <a:pt x="311510" y="878171"/>
                  </a:cubicBezTo>
                  <a:cubicBezTo>
                    <a:pt x="315891" y="881314"/>
                    <a:pt x="322559" y="880171"/>
                    <a:pt x="327893" y="883600"/>
                  </a:cubicBezTo>
                  <a:lnTo>
                    <a:pt x="334370" y="880648"/>
                  </a:lnTo>
                  <a:cubicBezTo>
                    <a:pt x="338342" y="883324"/>
                    <a:pt x="343133" y="884505"/>
                    <a:pt x="347895" y="883982"/>
                  </a:cubicBezTo>
                  <a:lnTo>
                    <a:pt x="356944" y="878457"/>
                  </a:lnTo>
                  <a:cubicBezTo>
                    <a:pt x="356944" y="870266"/>
                    <a:pt x="373422" y="871789"/>
                    <a:pt x="379518" y="876171"/>
                  </a:cubicBezTo>
                  <a:cubicBezTo>
                    <a:pt x="389043" y="878266"/>
                    <a:pt x="400568" y="874266"/>
                    <a:pt x="409903" y="878552"/>
                  </a:cubicBezTo>
                  <a:cubicBezTo>
                    <a:pt x="407712" y="879885"/>
                    <a:pt x="405521" y="881124"/>
                    <a:pt x="403521" y="882457"/>
                  </a:cubicBezTo>
                  <a:cubicBezTo>
                    <a:pt x="403521" y="883791"/>
                    <a:pt x="403521" y="884934"/>
                    <a:pt x="403045" y="886172"/>
                  </a:cubicBezTo>
                  <a:cubicBezTo>
                    <a:pt x="396663" y="889601"/>
                    <a:pt x="381423" y="885505"/>
                    <a:pt x="378375" y="893983"/>
                  </a:cubicBezTo>
                  <a:cubicBezTo>
                    <a:pt x="382852" y="896078"/>
                    <a:pt x="389615" y="894935"/>
                    <a:pt x="394091" y="898650"/>
                  </a:cubicBezTo>
                  <a:cubicBezTo>
                    <a:pt x="401949" y="893716"/>
                    <a:pt x="411951" y="893716"/>
                    <a:pt x="419809" y="898650"/>
                  </a:cubicBezTo>
                  <a:cubicBezTo>
                    <a:pt x="432096" y="899507"/>
                    <a:pt x="451432" y="897792"/>
                    <a:pt x="461624" y="904936"/>
                  </a:cubicBezTo>
                  <a:cubicBezTo>
                    <a:pt x="450860" y="908366"/>
                    <a:pt x="438192" y="904936"/>
                    <a:pt x="424762" y="906270"/>
                  </a:cubicBezTo>
                  <a:lnTo>
                    <a:pt x="414665" y="913509"/>
                  </a:lnTo>
                  <a:cubicBezTo>
                    <a:pt x="387738" y="911804"/>
                    <a:pt x="360973" y="908175"/>
                    <a:pt x="334560" y="902650"/>
                  </a:cubicBezTo>
                  <a:cubicBezTo>
                    <a:pt x="299984" y="921224"/>
                    <a:pt x="327797" y="910842"/>
                    <a:pt x="331417" y="922748"/>
                  </a:cubicBezTo>
                  <a:cubicBezTo>
                    <a:pt x="332941" y="924748"/>
                    <a:pt x="339132" y="925034"/>
                    <a:pt x="342085" y="925415"/>
                  </a:cubicBezTo>
                  <a:cubicBezTo>
                    <a:pt x="349133" y="929320"/>
                    <a:pt x="326464" y="926939"/>
                    <a:pt x="330655" y="934273"/>
                  </a:cubicBezTo>
                  <a:lnTo>
                    <a:pt x="325607" y="937607"/>
                  </a:lnTo>
                  <a:lnTo>
                    <a:pt x="334179" y="943322"/>
                  </a:lnTo>
                  <a:lnTo>
                    <a:pt x="380756" y="943322"/>
                  </a:lnTo>
                  <a:cubicBezTo>
                    <a:pt x="383519" y="947513"/>
                    <a:pt x="392567" y="945703"/>
                    <a:pt x="396663" y="948561"/>
                  </a:cubicBezTo>
                  <a:lnTo>
                    <a:pt x="390472" y="952466"/>
                  </a:lnTo>
                  <a:cubicBezTo>
                    <a:pt x="394568" y="955609"/>
                    <a:pt x="400568" y="953704"/>
                    <a:pt x="405998" y="954276"/>
                  </a:cubicBezTo>
                  <a:lnTo>
                    <a:pt x="413046" y="950847"/>
                  </a:lnTo>
                  <a:cubicBezTo>
                    <a:pt x="421904" y="954086"/>
                    <a:pt x="411522" y="959515"/>
                    <a:pt x="407903" y="961705"/>
                  </a:cubicBezTo>
                  <a:cubicBezTo>
                    <a:pt x="365421" y="960182"/>
                    <a:pt x="387805" y="972945"/>
                    <a:pt x="413332" y="969040"/>
                  </a:cubicBezTo>
                  <a:cubicBezTo>
                    <a:pt x="421523" y="973707"/>
                    <a:pt x="455051" y="990185"/>
                    <a:pt x="436859" y="996281"/>
                  </a:cubicBezTo>
                  <a:cubicBezTo>
                    <a:pt x="444479" y="1012569"/>
                    <a:pt x="486293" y="994471"/>
                    <a:pt x="502486" y="1004473"/>
                  </a:cubicBezTo>
                  <a:cubicBezTo>
                    <a:pt x="497714" y="1007740"/>
                    <a:pt x="492075" y="1009530"/>
                    <a:pt x="486293" y="1009616"/>
                  </a:cubicBezTo>
                  <a:cubicBezTo>
                    <a:pt x="482226" y="1006882"/>
                    <a:pt x="477378" y="1005539"/>
                    <a:pt x="472482" y="1005806"/>
                  </a:cubicBezTo>
                  <a:cubicBezTo>
                    <a:pt x="459433" y="1023046"/>
                    <a:pt x="422190" y="1008664"/>
                    <a:pt x="423143" y="1025999"/>
                  </a:cubicBezTo>
                  <a:lnTo>
                    <a:pt x="436382" y="1033714"/>
                  </a:lnTo>
                  <a:cubicBezTo>
                    <a:pt x="433906" y="1044573"/>
                    <a:pt x="416094" y="1036572"/>
                    <a:pt x="405521" y="1038953"/>
                  </a:cubicBezTo>
                  <a:cubicBezTo>
                    <a:pt x="401711" y="1041239"/>
                    <a:pt x="391615" y="1046573"/>
                    <a:pt x="400759" y="1050097"/>
                  </a:cubicBezTo>
                  <a:cubicBezTo>
                    <a:pt x="410951" y="1050097"/>
                    <a:pt x="438192" y="1037143"/>
                    <a:pt x="436192" y="1055526"/>
                  </a:cubicBezTo>
                  <a:cubicBezTo>
                    <a:pt x="431239" y="1059432"/>
                    <a:pt x="401426" y="1058003"/>
                    <a:pt x="404093" y="1066957"/>
                  </a:cubicBezTo>
                  <a:cubicBezTo>
                    <a:pt x="429239" y="1068195"/>
                    <a:pt x="453718" y="1071719"/>
                    <a:pt x="479054" y="1072195"/>
                  </a:cubicBezTo>
                  <a:cubicBezTo>
                    <a:pt x="486103" y="1079244"/>
                    <a:pt x="466291" y="1072195"/>
                    <a:pt x="469529" y="1081720"/>
                  </a:cubicBezTo>
                  <a:cubicBezTo>
                    <a:pt x="478102" y="1089626"/>
                    <a:pt x="483055" y="1083816"/>
                    <a:pt x="493342" y="1083625"/>
                  </a:cubicBezTo>
                  <a:lnTo>
                    <a:pt x="503819" y="1091150"/>
                  </a:lnTo>
                  <a:cubicBezTo>
                    <a:pt x="525536" y="1087531"/>
                    <a:pt x="541919" y="1104200"/>
                    <a:pt x="561636" y="1100009"/>
                  </a:cubicBezTo>
                  <a:lnTo>
                    <a:pt x="561636" y="1092865"/>
                  </a:lnTo>
                  <a:cubicBezTo>
                    <a:pt x="564875" y="1089531"/>
                    <a:pt x="575924" y="1092865"/>
                    <a:pt x="574685" y="1086864"/>
                  </a:cubicBezTo>
                  <a:cubicBezTo>
                    <a:pt x="574685" y="1085626"/>
                    <a:pt x="575543" y="1084673"/>
                    <a:pt x="578114" y="1083721"/>
                  </a:cubicBezTo>
                  <a:cubicBezTo>
                    <a:pt x="583163" y="1083721"/>
                    <a:pt x="601736" y="1084768"/>
                    <a:pt x="588306" y="1078482"/>
                  </a:cubicBezTo>
                  <a:cubicBezTo>
                    <a:pt x="590211" y="1062766"/>
                    <a:pt x="569256" y="1072862"/>
                    <a:pt x="561636" y="1063528"/>
                  </a:cubicBezTo>
                  <a:cubicBezTo>
                    <a:pt x="571161" y="1059622"/>
                    <a:pt x="591354" y="1057908"/>
                    <a:pt x="587830" y="1042287"/>
                  </a:cubicBezTo>
                  <a:cubicBezTo>
                    <a:pt x="580438" y="1035867"/>
                    <a:pt x="571266" y="1031848"/>
                    <a:pt x="561541" y="1030762"/>
                  </a:cubicBezTo>
                  <a:lnTo>
                    <a:pt x="561541" y="1026666"/>
                  </a:lnTo>
                  <a:cubicBezTo>
                    <a:pt x="575828" y="1021237"/>
                    <a:pt x="592402" y="1031809"/>
                    <a:pt x="587830" y="1008283"/>
                  </a:cubicBezTo>
                  <a:lnTo>
                    <a:pt x="594021" y="1004377"/>
                  </a:lnTo>
                  <a:lnTo>
                    <a:pt x="594021" y="993233"/>
                  </a:lnTo>
                  <a:lnTo>
                    <a:pt x="588973" y="990376"/>
                  </a:lnTo>
                  <a:cubicBezTo>
                    <a:pt x="586306" y="985709"/>
                    <a:pt x="588973" y="980851"/>
                    <a:pt x="587639" y="976564"/>
                  </a:cubicBezTo>
                  <a:cubicBezTo>
                    <a:pt x="593354" y="970659"/>
                    <a:pt x="598784" y="969325"/>
                    <a:pt x="587639" y="963896"/>
                  </a:cubicBezTo>
                  <a:lnTo>
                    <a:pt x="587639" y="912747"/>
                  </a:lnTo>
                  <a:lnTo>
                    <a:pt x="574495" y="904841"/>
                  </a:lnTo>
                  <a:cubicBezTo>
                    <a:pt x="582496" y="901031"/>
                    <a:pt x="589830" y="897507"/>
                    <a:pt x="587449" y="887506"/>
                  </a:cubicBezTo>
                  <a:cubicBezTo>
                    <a:pt x="583477" y="884267"/>
                    <a:pt x="579124" y="881514"/>
                    <a:pt x="574495" y="879314"/>
                  </a:cubicBezTo>
                  <a:lnTo>
                    <a:pt x="587258" y="871694"/>
                  </a:lnTo>
                  <a:lnTo>
                    <a:pt x="587258" y="846072"/>
                  </a:lnTo>
                  <a:lnTo>
                    <a:pt x="581258" y="842262"/>
                  </a:lnTo>
                  <a:lnTo>
                    <a:pt x="581258" y="833689"/>
                  </a:lnTo>
                  <a:cubicBezTo>
                    <a:pt x="587258" y="830261"/>
                    <a:pt x="587258" y="830261"/>
                    <a:pt x="581258" y="827022"/>
                  </a:cubicBezTo>
                  <a:cubicBezTo>
                    <a:pt x="584782" y="822735"/>
                    <a:pt x="599165" y="824927"/>
                    <a:pt x="600308" y="817497"/>
                  </a:cubicBezTo>
                  <a:cubicBezTo>
                    <a:pt x="613643" y="818544"/>
                    <a:pt x="604118" y="842071"/>
                    <a:pt x="606880" y="852073"/>
                  </a:cubicBezTo>
                  <a:lnTo>
                    <a:pt x="600593" y="856264"/>
                  </a:lnTo>
                  <a:lnTo>
                    <a:pt x="600593" y="973992"/>
                  </a:lnTo>
                  <a:lnTo>
                    <a:pt x="606689" y="977898"/>
                  </a:lnTo>
                  <a:lnTo>
                    <a:pt x="606689" y="1043906"/>
                  </a:lnTo>
                  <a:lnTo>
                    <a:pt x="613452" y="1047907"/>
                  </a:lnTo>
                  <a:lnTo>
                    <a:pt x="613452" y="1055146"/>
                  </a:lnTo>
                  <a:lnTo>
                    <a:pt x="606689" y="1059241"/>
                  </a:lnTo>
                  <a:lnTo>
                    <a:pt x="606689" y="1143728"/>
                  </a:lnTo>
                  <a:lnTo>
                    <a:pt x="601165" y="1146871"/>
                  </a:lnTo>
                  <a:cubicBezTo>
                    <a:pt x="598688" y="1152968"/>
                    <a:pt x="601165" y="1159635"/>
                    <a:pt x="599546" y="1165921"/>
                  </a:cubicBezTo>
                  <a:lnTo>
                    <a:pt x="594974" y="1168493"/>
                  </a:lnTo>
                  <a:cubicBezTo>
                    <a:pt x="593059" y="1172398"/>
                    <a:pt x="593059" y="1176970"/>
                    <a:pt x="594974" y="1180876"/>
                  </a:cubicBezTo>
                  <a:lnTo>
                    <a:pt x="600022" y="1183638"/>
                  </a:lnTo>
                  <a:lnTo>
                    <a:pt x="594116" y="1187638"/>
                  </a:lnTo>
                  <a:lnTo>
                    <a:pt x="594116" y="1202212"/>
                  </a:lnTo>
                  <a:lnTo>
                    <a:pt x="600403" y="1206117"/>
                  </a:lnTo>
                  <a:lnTo>
                    <a:pt x="600403" y="1268601"/>
                  </a:lnTo>
                  <a:lnTo>
                    <a:pt x="594021" y="1272506"/>
                  </a:lnTo>
                  <a:lnTo>
                    <a:pt x="594021" y="1287079"/>
                  </a:lnTo>
                  <a:lnTo>
                    <a:pt x="600117" y="1290889"/>
                  </a:lnTo>
                  <a:lnTo>
                    <a:pt x="600117" y="1309939"/>
                  </a:lnTo>
                  <a:lnTo>
                    <a:pt x="595164" y="1312701"/>
                  </a:lnTo>
                  <a:cubicBezTo>
                    <a:pt x="593659" y="1320227"/>
                    <a:pt x="593240" y="1327923"/>
                    <a:pt x="593926" y="1335562"/>
                  </a:cubicBezTo>
                  <a:lnTo>
                    <a:pt x="599546" y="1338705"/>
                  </a:lnTo>
                  <a:cubicBezTo>
                    <a:pt x="600736" y="1347287"/>
                    <a:pt x="601051" y="1355964"/>
                    <a:pt x="600498" y="1364613"/>
                  </a:cubicBezTo>
                  <a:lnTo>
                    <a:pt x="594212" y="1368804"/>
                  </a:lnTo>
                  <a:lnTo>
                    <a:pt x="594212" y="1412809"/>
                  </a:lnTo>
                  <a:cubicBezTo>
                    <a:pt x="595831" y="1413952"/>
                    <a:pt x="598022" y="1415286"/>
                    <a:pt x="600403" y="1416715"/>
                  </a:cubicBezTo>
                  <a:lnTo>
                    <a:pt x="600403" y="1446051"/>
                  </a:lnTo>
                  <a:lnTo>
                    <a:pt x="593926" y="1449862"/>
                  </a:lnTo>
                  <a:lnTo>
                    <a:pt x="593926" y="1460816"/>
                  </a:lnTo>
                  <a:lnTo>
                    <a:pt x="600212" y="1464721"/>
                  </a:lnTo>
                  <a:cubicBezTo>
                    <a:pt x="601546" y="1467769"/>
                    <a:pt x="598879" y="1469579"/>
                    <a:pt x="595259" y="1471102"/>
                  </a:cubicBezTo>
                  <a:cubicBezTo>
                    <a:pt x="591640" y="1483009"/>
                    <a:pt x="595259" y="1496725"/>
                    <a:pt x="593354" y="1509202"/>
                  </a:cubicBezTo>
                  <a:cubicBezTo>
                    <a:pt x="585544" y="1511488"/>
                    <a:pt x="587639" y="1515489"/>
                    <a:pt x="587354" y="1518727"/>
                  </a:cubicBezTo>
                  <a:cubicBezTo>
                    <a:pt x="591830" y="1522728"/>
                    <a:pt x="597926" y="1525586"/>
                    <a:pt x="587354" y="1530634"/>
                  </a:cubicBezTo>
                  <a:lnTo>
                    <a:pt x="587354" y="1541397"/>
                  </a:lnTo>
                  <a:lnTo>
                    <a:pt x="580686" y="1545397"/>
                  </a:lnTo>
                  <a:lnTo>
                    <a:pt x="580686" y="1556351"/>
                  </a:lnTo>
                  <a:lnTo>
                    <a:pt x="587449" y="1560447"/>
                  </a:lnTo>
                  <a:lnTo>
                    <a:pt x="587449" y="1615502"/>
                  </a:lnTo>
                  <a:cubicBezTo>
                    <a:pt x="596117" y="1620740"/>
                    <a:pt x="596117" y="1621121"/>
                    <a:pt x="588306" y="1625788"/>
                  </a:cubicBezTo>
                  <a:cubicBezTo>
                    <a:pt x="586592" y="1632932"/>
                    <a:pt x="584210" y="1645600"/>
                    <a:pt x="593450" y="1648363"/>
                  </a:cubicBezTo>
                  <a:lnTo>
                    <a:pt x="593450" y="1659031"/>
                  </a:lnTo>
                  <a:lnTo>
                    <a:pt x="600212" y="1663317"/>
                  </a:lnTo>
                  <a:lnTo>
                    <a:pt x="600212" y="1674080"/>
                  </a:lnTo>
                  <a:lnTo>
                    <a:pt x="606880" y="1678081"/>
                  </a:lnTo>
                  <a:lnTo>
                    <a:pt x="606880" y="1681700"/>
                  </a:lnTo>
                  <a:cubicBezTo>
                    <a:pt x="596021" y="1685796"/>
                    <a:pt x="590687" y="1692559"/>
                    <a:pt x="594497" y="1704179"/>
                  </a:cubicBezTo>
                  <a:cubicBezTo>
                    <a:pt x="602689" y="1709227"/>
                    <a:pt x="602689" y="1709418"/>
                    <a:pt x="594497" y="1714657"/>
                  </a:cubicBezTo>
                  <a:lnTo>
                    <a:pt x="594497" y="1777427"/>
                  </a:lnTo>
                  <a:lnTo>
                    <a:pt x="600403" y="1781141"/>
                  </a:lnTo>
                  <a:cubicBezTo>
                    <a:pt x="600403" y="1782189"/>
                    <a:pt x="600403" y="1783427"/>
                    <a:pt x="600403" y="1784666"/>
                  </a:cubicBezTo>
                  <a:lnTo>
                    <a:pt x="593831" y="1788666"/>
                  </a:lnTo>
                  <a:lnTo>
                    <a:pt x="593831" y="1803239"/>
                  </a:lnTo>
                  <a:lnTo>
                    <a:pt x="600212" y="1807049"/>
                  </a:lnTo>
                  <a:lnTo>
                    <a:pt x="600212" y="1858675"/>
                  </a:lnTo>
                  <a:cubicBezTo>
                    <a:pt x="592497" y="1860770"/>
                    <a:pt x="593640" y="1867152"/>
                    <a:pt x="593831" y="1873248"/>
                  </a:cubicBezTo>
                  <a:cubicBezTo>
                    <a:pt x="602784" y="1878772"/>
                    <a:pt x="602784" y="1878963"/>
                    <a:pt x="594593" y="1883916"/>
                  </a:cubicBezTo>
                  <a:cubicBezTo>
                    <a:pt x="593164" y="1886202"/>
                    <a:pt x="594021" y="1888679"/>
                    <a:pt x="593831" y="1891345"/>
                  </a:cubicBezTo>
                  <a:lnTo>
                    <a:pt x="587449" y="1895441"/>
                  </a:lnTo>
                  <a:lnTo>
                    <a:pt x="587449" y="1902775"/>
                  </a:lnTo>
                  <a:lnTo>
                    <a:pt x="593831" y="1906586"/>
                  </a:lnTo>
                  <a:lnTo>
                    <a:pt x="593831" y="1913825"/>
                  </a:lnTo>
                  <a:lnTo>
                    <a:pt x="587449" y="1917634"/>
                  </a:lnTo>
                  <a:lnTo>
                    <a:pt x="587449" y="1939637"/>
                  </a:lnTo>
                  <a:lnTo>
                    <a:pt x="593450" y="1943543"/>
                  </a:lnTo>
                  <a:cubicBezTo>
                    <a:pt x="584877" y="1948781"/>
                    <a:pt x="584877" y="1948972"/>
                    <a:pt x="593450" y="1954211"/>
                  </a:cubicBezTo>
                  <a:lnTo>
                    <a:pt x="593450" y="1972213"/>
                  </a:lnTo>
                  <a:lnTo>
                    <a:pt x="600212" y="1976594"/>
                  </a:lnTo>
                  <a:lnTo>
                    <a:pt x="600212" y="1983833"/>
                  </a:lnTo>
                  <a:lnTo>
                    <a:pt x="593831" y="1987643"/>
                  </a:lnTo>
                  <a:lnTo>
                    <a:pt x="593831" y="1994882"/>
                  </a:lnTo>
                  <a:lnTo>
                    <a:pt x="587449" y="1998692"/>
                  </a:lnTo>
                  <a:lnTo>
                    <a:pt x="587449" y="2005931"/>
                  </a:lnTo>
                  <a:lnTo>
                    <a:pt x="594212" y="2010218"/>
                  </a:lnTo>
                  <a:lnTo>
                    <a:pt x="594212" y="2039364"/>
                  </a:lnTo>
                  <a:lnTo>
                    <a:pt x="599165" y="2042126"/>
                  </a:lnTo>
                  <a:cubicBezTo>
                    <a:pt x="600689" y="2049746"/>
                    <a:pt x="600689" y="2049746"/>
                    <a:pt x="594593" y="2053461"/>
                  </a:cubicBezTo>
                  <a:cubicBezTo>
                    <a:pt x="593573" y="2068225"/>
                    <a:pt x="593316" y="2082988"/>
                    <a:pt x="593831" y="2097752"/>
                  </a:cubicBezTo>
                  <a:lnTo>
                    <a:pt x="587449" y="2101848"/>
                  </a:lnTo>
                  <a:lnTo>
                    <a:pt x="587449" y="2131185"/>
                  </a:lnTo>
                  <a:lnTo>
                    <a:pt x="593735" y="2134995"/>
                  </a:lnTo>
                  <a:lnTo>
                    <a:pt x="593735" y="2142329"/>
                  </a:lnTo>
                  <a:lnTo>
                    <a:pt x="587354" y="2146139"/>
                  </a:lnTo>
                  <a:lnTo>
                    <a:pt x="587354" y="2153378"/>
                  </a:lnTo>
                  <a:lnTo>
                    <a:pt x="594116" y="2157569"/>
                  </a:lnTo>
                  <a:lnTo>
                    <a:pt x="594116" y="2197765"/>
                  </a:lnTo>
                  <a:cubicBezTo>
                    <a:pt x="605546" y="2202622"/>
                    <a:pt x="599641" y="2221006"/>
                    <a:pt x="599355" y="2231388"/>
                  </a:cubicBezTo>
                  <a:cubicBezTo>
                    <a:pt x="591449" y="2236150"/>
                    <a:pt x="591449" y="2236436"/>
                    <a:pt x="600117" y="2241675"/>
                  </a:cubicBezTo>
                  <a:lnTo>
                    <a:pt x="600117" y="2252914"/>
                  </a:lnTo>
                  <a:lnTo>
                    <a:pt x="593831" y="2256725"/>
                  </a:lnTo>
                  <a:lnTo>
                    <a:pt x="593831" y="2326447"/>
                  </a:lnTo>
                  <a:lnTo>
                    <a:pt x="587354" y="2330448"/>
                  </a:lnTo>
                  <a:lnTo>
                    <a:pt x="587354" y="2356165"/>
                  </a:lnTo>
                  <a:lnTo>
                    <a:pt x="594021" y="2360261"/>
                  </a:lnTo>
                  <a:lnTo>
                    <a:pt x="594021" y="2433889"/>
                  </a:lnTo>
                  <a:cubicBezTo>
                    <a:pt x="601165" y="2436175"/>
                    <a:pt x="601736" y="2443414"/>
                    <a:pt x="599546" y="2448939"/>
                  </a:cubicBezTo>
                  <a:lnTo>
                    <a:pt x="594212" y="2451892"/>
                  </a:lnTo>
                  <a:cubicBezTo>
                    <a:pt x="592878" y="2459322"/>
                    <a:pt x="594783" y="2467227"/>
                    <a:pt x="593259" y="2474561"/>
                  </a:cubicBezTo>
                  <a:lnTo>
                    <a:pt x="587544" y="2477800"/>
                  </a:lnTo>
                  <a:lnTo>
                    <a:pt x="587544" y="2499992"/>
                  </a:lnTo>
                  <a:lnTo>
                    <a:pt x="593640" y="2503803"/>
                  </a:lnTo>
                  <a:lnTo>
                    <a:pt x="593640" y="2511042"/>
                  </a:lnTo>
                  <a:lnTo>
                    <a:pt x="587258" y="2514947"/>
                  </a:lnTo>
                  <a:lnTo>
                    <a:pt x="587258" y="2522091"/>
                  </a:lnTo>
                  <a:lnTo>
                    <a:pt x="594021" y="2526186"/>
                  </a:lnTo>
                  <a:lnTo>
                    <a:pt x="594021" y="2566383"/>
                  </a:lnTo>
                  <a:lnTo>
                    <a:pt x="599927" y="2570287"/>
                  </a:lnTo>
                  <a:cubicBezTo>
                    <a:pt x="590402" y="2570859"/>
                    <a:pt x="590402" y="2624580"/>
                    <a:pt x="599927" y="2625151"/>
                  </a:cubicBezTo>
                  <a:lnTo>
                    <a:pt x="599927" y="2632105"/>
                  </a:lnTo>
                  <a:lnTo>
                    <a:pt x="606499" y="2636391"/>
                  </a:lnTo>
                  <a:cubicBezTo>
                    <a:pt x="606499" y="2637439"/>
                    <a:pt x="606499" y="2638582"/>
                    <a:pt x="606499" y="2639915"/>
                  </a:cubicBezTo>
                  <a:close/>
                  <a:moveTo>
                    <a:pt x="341418" y="704626"/>
                  </a:moveTo>
                  <a:cubicBezTo>
                    <a:pt x="336941" y="701578"/>
                    <a:pt x="330083" y="702816"/>
                    <a:pt x="329321" y="706816"/>
                  </a:cubicBezTo>
                  <a:lnTo>
                    <a:pt x="328845" y="706816"/>
                  </a:lnTo>
                  <a:cubicBezTo>
                    <a:pt x="326464" y="705769"/>
                    <a:pt x="319320" y="708531"/>
                    <a:pt x="325035" y="709960"/>
                  </a:cubicBezTo>
                  <a:cubicBezTo>
                    <a:pt x="326940" y="709960"/>
                    <a:pt x="328274" y="709960"/>
                    <a:pt x="328845" y="706816"/>
                  </a:cubicBezTo>
                  <a:cubicBezTo>
                    <a:pt x="328845" y="706816"/>
                    <a:pt x="328845" y="706816"/>
                    <a:pt x="328845" y="707674"/>
                  </a:cubicBezTo>
                  <a:lnTo>
                    <a:pt x="328845" y="706721"/>
                  </a:lnTo>
                  <a:cubicBezTo>
                    <a:pt x="333417" y="706721"/>
                    <a:pt x="339513" y="708721"/>
                    <a:pt x="341704" y="705007"/>
                  </a:cubicBezTo>
                  <a:close/>
                  <a:moveTo>
                    <a:pt x="323321" y="679670"/>
                  </a:moveTo>
                  <a:cubicBezTo>
                    <a:pt x="328369" y="681956"/>
                    <a:pt x="327988" y="685290"/>
                    <a:pt x="332179" y="688338"/>
                  </a:cubicBezTo>
                  <a:cubicBezTo>
                    <a:pt x="336227" y="684985"/>
                    <a:pt x="336789" y="678975"/>
                    <a:pt x="333436" y="674926"/>
                  </a:cubicBezTo>
                  <a:cubicBezTo>
                    <a:pt x="333055" y="674469"/>
                    <a:pt x="332636" y="674050"/>
                    <a:pt x="332179" y="673670"/>
                  </a:cubicBezTo>
                  <a:cubicBezTo>
                    <a:pt x="328559" y="673288"/>
                    <a:pt x="319034" y="674908"/>
                    <a:pt x="323606" y="680051"/>
                  </a:cubicBezTo>
                  <a:close/>
                  <a:moveTo>
                    <a:pt x="309224" y="659382"/>
                  </a:moveTo>
                  <a:cubicBezTo>
                    <a:pt x="309309" y="659953"/>
                    <a:pt x="309509" y="660506"/>
                    <a:pt x="309795" y="661001"/>
                  </a:cubicBezTo>
                  <a:cubicBezTo>
                    <a:pt x="321416" y="667602"/>
                    <a:pt x="335351" y="668755"/>
                    <a:pt x="347895" y="664145"/>
                  </a:cubicBezTo>
                  <a:lnTo>
                    <a:pt x="342371" y="660525"/>
                  </a:lnTo>
                  <a:cubicBezTo>
                    <a:pt x="362659" y="653667"/>
                    <a:pt x="308176" y="652143"/>
                    <a:pt x="309509" y="659763"/>
                  </a:cubicBezTo>
                  <a:close/>
                  <a:moveTo>
                    <a:pt x="315796" y="546510"/>
                  </a:moveTo>
                  <a:cubicBezTo>
                    <a:pt x="297508" y="532318"/>
                    <a:pt x="271314" y="546510"/>
                    <a:pt x="256360" y="558988"/>
                  </a:cubicBezTo>
                  <a:lnTo>
                    <a:pt x="259408" y="563084"/>
                  </a:lnTo>
                  <a:cubicBezTo>
                    <a:pt x="278934" y="564484"/>
                    <a:pt x="298422" y="560046"/>
                    <a:pt x="315415" y="550321"/>
                  </a:cubicBezTo>
                  <a:cubicBezTo>
                    <a:pt x="315796" y="549558"/>
                    <a:pt x="315986" y="547939"/>
                    <a:pt x="316082" y="546892"/>
                  </a:cubicBezTo>
                  <a:close/>
                  <a:moveTo>
                    <a:pt x="256265" y="507077"/>
                  </a:moveTo>
                  <a:cubicBezTo>
                    <a:pt x="256265" y="510982"/>
                    <a:pt x="262742" y="512601"/>
                    <a:pt x="266933" y="515173"/>
                  </a:cubicBezTo>
                  <a:cubicBezTo>
                    <a:pt x="289316" y="515936"/>
                    <a:pt x="317510" y="512125"/>
                    <a:pt x="332655" y="525746"/>
                  </a:cubicBezTo>
                  <a:cubicBezTo>
                    <a:pt x="349419" y="519174"/>
                    <a:pt x="372946" y="521936"/>
                    <a:pt x="387995" y="516888"/>
                  </a:cubicBezTo>
                  <a:lnTo>
                    <a:pt x="387995" y="513364"/>
                  </a:lnTo>
                  <a:cubicBezTo>
                    <a:pt x="385614" y="511935"/>
                    <a:pt x="381995" y="510697"/>
                    <a:pt x="381709" y="509363"/>
                  </a:cubicBezTo>
                  <a:cubicBezTo>
                    <a:pt x="381709" y="501457"/>
                    <a:pt x="352372" y="497171"/>
                    <a:pt x="345228" y="504125"/>
                  </a:cubicBezTo>
                  <a:cubicBezTo>
                    <a:pt x="308938" y="507553"/>
                    <a:pt x="292174" y="479931"/>
                    <a:pt x="256550" y="507458"/>
                  </a:cubicBezTo>
                  <a:close/>
                  <a:moveTo>
                    <a:pt x="507439" y="1108391"/>
                  </a:moveTo>
                  <a:cubicBezTo>
                    <a:pt x="509372" y="1108467"/>
                    <a:pt x="511230" y="1109134"/>
                    <a:pt x="512773" y="1110295"/>
                  </a:cubicBezTo>
                  <a:lnTo>
                    <a:pt x="512773" y="1114201"/>
                  </a:lnTo>
                  <a:cubicBezTo>
                    <a:pt x="522298" y="1118487"/>
                    <a:pt x="531823" y="1111534"/>
                    <a:pt x="537824" y="1106581"/>
                  </a:cubicBezTo>
                  <a:lnTo>
                    <a:pt x="529918" y="1101247"/>
                  </a:lnTo>
                  <a:lnTo>
                    <a:pt x="502772" y="1101247"/>
                  </a:lnTo>
                  <a:cubicBezTo>
                    <a:pt x="497628" y="1106295"/>
                    <a:pt x="498390" y="1107724"/>
                    <a:pt x="507725" y="1108771"/>
                  </a:cubicBezTo>
                  <a:close/>
                  <a:moveTo>
                    <a:pt x="387995" y="1136013"/>
                  </a:moveTo>
                  <a:cubicBezTo>
                    <a:pt x="386662" y="1141157"/>
                    <a:pt x="392472" y="1141823"/>
                    <a:pt x="396758" y="1141633"/>
                  </a:cubicBezTo>
                  <a:cubicBezTo>
                    <a:pt x="434001" y="1141633"/>
                    <a:pt x="468577" y="1149443"/>
                    <a:pt x="499628" y="1124107"/>
                  </a:cubicBezTo>
                  <a:cubicBezTo>
                    <a:pt x="491342" y="1113725"/>
                    <a:pt x="402378" y="1126964"/>
                    <a:pt x="388281" y="1136394"/>
                  </a:cubicBezTo>
                  <a:close/>
                  <a:moveTo>
                    <a:pt x="370850" y="993709"/>
                  </a:moveTo>
                  <a:cubicBezTo>
                    <a:pt x="378785" y="995195"/>
                    <a:pt x="386967" y="994710"/>
                    <a:pt x="394663" y="992281"/>
                  </a:cubicBezTo>
                  <a:lnTo>
                    <a:pt x="394663" y="988661"/>
                  </a:lnTo>
                  <a:cubicBezTo>
                    <a:pt x="386128" y="985613"/>
                    <a:pt x="376813" y="985613"/>
                    <a:pt x="368279" y="988661"/>
                  </a:cubicBezTo>
                  <a:cubicBezTo>
                    <a:pt x="369041" y="990852"/>
                    <a:pt x="367231" y="992852"/>
                    <a:pt x="371136" y="994091"/>
                  </a:cubicBezTo>
                  <a:close/>
                  <a:moveTo>
                    <a:pt x="326083" y="968563"/>
                  </a:moveTo>
                  <a:cubicBezTo>
                    <a:pt x="331893" y="979993"/>
                    <a:pt x="345704" y="976850"/>
                    <a:pt x="355229" y="970278"/>
                  </a:cubicBezTo>
                  <a:cubicBezTo>
                    <a:pt x="346752" y="966182"/>
                    <a:pt x="341418" y="960086"/>
                    <a:pt x="330941" y="960753"/>
                  </a:cubicBezTo>
                  <a:cubicBezTo>
                    <a:pt x="329988" y="963706"/>
                    <a:pt x="319511" y="965896"/>
                    <a:pt x="326369" y="968945"/>
                  </a:cubicBezTo>
                  <a:close/>
                  <a:moveTo>
                    <a:pt x="351038" y="986852"/>
                  </a:moveTo>
                  <a:cubicBezTo>
                    <a:pt x="347133" y="988280"/>
                    <a:pt x="340370" y="984756"/>
                    <a:pt x="335513" y="988757"/>
                  </a:cubicBezTo>
                  <a:lnTo>
                    <a:pt x="335513" y="995995"/>
                  </a:lnTo>
                  <a:cubicBezTo>
                    <a:pt x="341323" y="1000853"/>
                    <a:pt x="350086" y="995995"/>
                    <a:pt x="355325" y="992852"/>
                  </a:cubicBezTo>
                  <a:cubicBezTo>
                    <a:pt x="355134" y="990947"/>
                    <a:pt x="356658" y="988947"/>
                    <a:pt x="351324" y="987232"/>
                  </a:cubicBezTo>
                  <a:close/>
                  <a:moveTo>
                    <a:pt x="289602" y="664430"/>
                  </a:moveTo>
                  <a:cubicBezTo>
                    <a:pt x="291412" y="666173"/>
                    <a:pt x="294269" y="666173"/>
                    <a:pt x="296079" y="664430"/>
                  </a:cubicBezTo>
                  <a:cubicBezTo>
                    <a:pt x="294250" y="662878"/>
                    <a:pt x="291517" y="663039"/>
                    <a:pt x="289888" y="664811"/>
                  </a:cubicBezTo>
                  <a:close/>
                  <a:moveTo>
                    <a:pt x="286268" y="1159730"/>
                  </a:moveTo>
                  <a:cubicBezTo>
                    <a:pt x="286268" y="1159730"/>
                    <a:pt x="287792" y="1158968"/>
                    <a:pt x="288364" y="1158492"/>
                  </a:cubicBezTo>
                  <a:cubicBezTo>
                    <a:pt x="290745" y="1155254"/>
                    <a:pt x="279029" y="1157539"/>
                    <a:pt x="286459" y="1160397"/>
                  </a:cubicBezTo>
                  <a:close/>
                  <a:moveTo>
                    <a:pt x="279125" y="1167160"/>
                  </a:moveTo>
                  <a:cubicBezTo>
                    <a:pt x="264647" y="1174780"/>
                    <a:pt x="257503" y="1179542"/>
                    <a:pt x="279982" y="1178209"/>
                  </a:cubicBezTo>
                  <a:cubicBezTo>
                    <a:pt x="283982" y="1175066"/>
                    <a:pt x="294746" y="1172875"/>
                    <a:pt x="286173" y="1167160"/>
                  </a:cubicBezTo>
                  <a:close/>
                  <a:moveTo>
                    <a:pt x="250550" y="1158397"/>
                  </a:moveTo>
                  <a:lnTo>
                    <a:pt x="260075" y="1163445"/>
                  </a:lnTo>
                  <a:cubicBezTo>
                    <a:pt x="304271" y="1153825"/>
                    <a:pt x="248359" y="1146014"/>
                    <a:pt x="251121" y="1159063"/>
                  </a:cubicBezTo>
                  <a:close/>
                  <a:moveTo>
                    <a:pt x="233500" y="360107"/>
                  </a:moveTo>
                  <a:cubicBezTo>
                    <a:pt x="228737" y="363726"/>
                    <a:pt x="228737" y="363821"/>
                    <a:pt x="233500" y="367441"/>
                  </a:cubicBezTo>
                  <a:lnTo>
                    <a:pt x="246359" y="367441"/>
                  </a:lnTo>
                  <a:cubicBezTo>
                    <a:pt x="251121" y="363821"/>
                    <a:pt x="251121" y="363726"/>
                    <a:pt x="246359" y="360107"/>
                  </a:cubicBezTo>
                  <a:close/>
                  <a:moveTo>
                    <a:pt x="118438" y="321435"/>
                  </a:moveTo>
                  <a:cubicBezTo>
                    <a:pt x="118438" y="325912"/>
                    <a:pt x="169206" y="320387"/>
                    <a:pt x="188542" y="319720"/>
                  </a:cubicBezTo>
                  <a:lnTo>
                    <a:pt x="200448" y="328293"/>
                  </a:lnTo>
                  <a:lnTo>
                    <a:pt x="212450" y="319720"/>
                  </a:lnTo>
                  <a:cubicBezTo>
                    <a:pt x="224070" y="318673"/>
                    <a:pt x="233976" y="321149"/>
                    <a:pt x="242834" y="317910"/>
                  </a:cubicBezTo>
                  <a:cubicBezTo>
                    <a:pt x="244073" y="296670"/>
                    <a:pt x="198162" y="316101"/>
                    <a:pt x="185684" y="304957"/>
                  </a:cubicBezTo>
                  <a:cubicBezTo>
                    <a:pt x="164158" y="298289"/>
                    <a:pt x="139869" y="312576"/>
                    <a:pt x="119009" y="322101"/>
                  </a:cubicBezTo>
                  <a:close/>
                  <a:moveTo>
                    <a:pt x="203306" y="358011"/>
                  </a:moveTo>
                  <a:cubicBezTo>
                    <a:pt x="180541" y="351534"/>
                    <a:pt x="155681" y="364774"/>
                    <a:pt x="132630" y="365059"/>
                  </a:cubicBezTo>
                  <a:cubicBezTo>
                    <a:pt x="131011" y="372013"/>
                    <a:pt x="131106" y="372013"/>
                    <a:pt x="135011" y="374584"/>
                  </a:cubicBezTo>
                  <a:cubicBezTo>
                    <a:pt x="148251" y="372870"/>
                    <a:pt x="160538" y="364202"/>
                    <a:pt x="174635" y="367536"/>
                  </a:cubicBezTo>
                  <a:cubicBezTo>
                    <a:pt x="185779" y="374584"/>
                    <a:pt x="192828" y="367536"/>
                    <a:pt x="203210" y="365250"/>
                  </a:cubicBezTo>
                  <a:cubicBezTo>
                    <a:pt x="203972" y="363536"/>
                    <a:pt x="204068" y="361059"/>
                    <a:pt x="203877" y="358678"/>
                  </a:cubicBezTo>
                  <a:close/>
                  <a:moveTo>
                    <a:pt x="32713" y="2223101"/>
                  </a:moveTo>
                  <a:cubicBezTo>
                    <a:pt x="37342" y="2226625"/>
                    <a:pt x="43000" y="2228531"/>
                    <a:pt x="48810" y="2228531"/>
                  </a:cubicBezTo>
                  <a:cubicBezTo>
                    <a:pt x="72908" y="2225102"/>
                    <a:pt x="97769" y="2216243"/>
                    <a:pt x="121962" y="2213862"/>
                  </a:cubicBezTo>
                  <a:cubicBezTo>
                    <a:pt x="137869" y="2219101"/>
                    <a:pt x="157300" y="2231579"/>
                    <a:pt x="174064" y="2221196"/>
                  </a:cubicBezTo>
                  <a:cubicBezTo>
                    <a:pt x="187589" y="2217767"/>
                    <a:pt x="201686" y="2229293"/>
                    <a:pt x="213783" y="2221196"/>
                  </a:cubicBezTo>
                  <a:cubicBezTo>
                    <a:pt x="220193" y="2224530"/>
                    <a:pt x="227509" y="2225673"/>
                    <a:pt x="234643" y="2224530"/>
                  </a:cubicBezTo>
                  <a:cubicBezTo>
                    <a:pt x="240453" y="2219482"/>
                    <a:pt x="251312" y="2219863"/>
                    <a:pt x="256741" y="2215672"/>
                  </a:cubicBezTo>
                  <a:cubicBezTo>
                    <a:pt x="214354" y="2204051"/>
                    <a:pt x="164729" y="2227197"/>
                    <a:pt x="125105" y="2200813"/>
                  </a:cubicBezTo>
                  <a:lnTo>
                    <a:pt x="131297" y="2196907"/>
                  </a:lnTo>
                  <a:cubicBezTo>
                    <a:pt x="127106" y="2193859"/>
                    <a:pt x="121200" y="2195764"/>
                    <a:pt x="114533" y="2195002"/>
                  </a:cubicBezTo>
                  <a:lnTo>
                    <a:pt x="103865" y="2202622"/>
                  </a:lnTo>
                  <a:cubicBezTo>
                    <a:pt x="89006" y="2203670"/>
                    <a:pt x="76528" y="2197955"/>
                    <a:pt x="68908" y="2210052"/>
                  </a:cubicBezTo>
                  <a:cubicBezTo>
                    <a:pt x="63669" y="2211576"/>
                    <a:pt x="68336" y="2216243"/>
                    <a:pt x="60335" y="2217482"/>
                  </a:cubicBezTo>
                  <a:cubicBezTo>
                    <a:pt x="50858" y="2216243"/>
                    <a:pt x="41238" y="2218434"/>
                    <a:pt x="33284" y="2223768"/>
                  </a:cubicBezTo>
                  <a:close/>
                  <a:moveTo>
                    <a:pt x="133868" y="2179953"/>
                  </a:moveTo>
                  <a:cubicBezTo>
                    <a:pt x="146165" y="2181668"/>
                    <a:pt x="158681" y="2181286"/>
                    <a:pt x="170825" y="2178620"/>
                  </a:cubicBezTo>
                  <a:lnTo>
                    <a:pt x="170825" y="2175095"/>
                  </a:lnTo>
                  <a:lnTo>
                    <a:pt x="164444" y="2171094"/>
                  </a:lnTo>
                  <a:cubicBezTo>
                    <a:pt x="166634" y="2154616"/>
                    <a:pt x="150156" y="2166618"/>
                    <a:pt x="141488" y="2165856"/>
                  </a:cubicBezTo>
                  <a:cubicBezTo>
                    <a:pt x="118819" y="2158712"/>
                    <a:pt x="86624" y="2147949"/>
                    <a:pt x="66717" y="2164427"/>
                  </a:cubicBezTo>
                  <a:cubicBezTo>
                    <a:pt x="85291" y="2167570"/>
                    <a:pt x="105579" y="2164427"/>
                    <a:pt x="122819" y="2173095"/>
                  </a:cubicBezTo>
                  <a:cubicBezTo>
                    <a:pt x="125772" y="2173095"/>
                    <a:pt x="129296" y="2173095"/>
                    <a:pt x="131297" y="2174905"/>
                  </a:cubicBezTo>
                  <a:cubicBezTo>
                    <a:pt x="133297" y="2176714"/>
                    <a:pt x="130820" y="2179286"/>
                    <a:pt x="134059" y="2180619"/>
                  </a:cubicBezTo>
                  <a:close/>
                  <a:moveTo>
                    <a:pt x="92530" y="2140043"/>
                  </a:moveTo>
                  <a:cubicBezTo>
                    <a:pt x="103579" y="2140043"/>
                    <a:pt x="115009" y="2142329"/>
                    <a:pt x="124343" y="2134804"/>
                  </a:cubicBezTo>
                  <a:cubicBezTo>
                    <a:pt x="120057" y="2129852"/>
                    <a:pt x="67384" y="2133281"/>
                    <a:pt x="93101" y="2140710"/>
                  </a:cubicBezTo>
                  <a:close/>
                  <a:moveTo>
                    <a:pt x="167587" y="2202718"/>
                  </a:moveTo>
                  <a:lnTo>
                    <a:pt x="174921" y="2202718"/>
                  </a:lnTo>
                  <a:cubicBezTo>
                    <a:pt x="191304" y="2194145"/>
                    <a:pt x="177302" y="2195193"/>
                    <a:pt x="167396" y="2195288"/>
                  </a:cubicBezTo>
                  <a:cubicBezTo>
                    <a:pt x="163967" y="2198432"/>
                    <a:pt x="163396" y="2200908"/>
                    <a:pt x="168158" y="2203384"/>
                  </a:cubicBezTo>
                  <a:close/>
                  <a:moveTo>
                    <a:pt x="196162" y="2114231"/>
                  </a:moveTo>
                  <a:cubicBezTo>
                    <a:pt x="212354" y="2114231"/>
                    <a:pt x="212354" y="2114231"/>
                    <a:pt x="217117" y="2112230"/>
                  </a:cubicBezTo>
                  <a:lnTo>
                    <a:pt x="217117" y="2108706"/>
                  </a:lnTo>
                  <a:cubicBezTo>
                    <a:pt x="213212" y="2105563"/>
                    <a:pt x="203972" y="2107658"/>
                    <a:pt x="201115" y="2103182"/>
                  </a:cubicBezTo>
                  <a:cubicBezTo>
                    <a:pt x="194162" y="2104134"/>
                    <a:pt x="183589" y="2100610"/>
                    <a:pt x="177969" y="2105563"/>
                  </a:cubicBezTo>
                  <a:cubicBezTo>
                    <a:pt x="177398" y="2107277"/>
                    <a:pt x="177969" y="2109182"/>
                    <a:pt x="174540" y="2110420"/>
                  </a:cubicBezTo>
                  <a:cubicBezTo>
                    <a:pt x="150251" y="2110420"/>
                    <a:pt x="113199" y="2098895"/>
                    <a:pt x="92339" y="2111182"/>
                  </a:cubicBezTo>
                  <a:cubicBezTo>
                    <a:pt x="107865" y="2114993"/>
                    <a:pt x="131963" y="2126518"/>
                    <a:pt x="148442" y="2118041"/>
                  </a:cubicBezTo>
                  <a:cubicBezTo>
                    <a:pt x="167206" y="2119564"/>
                    <a:pt x="180160" y="2126137"/>
                    <a:pt x="196448" y="2114897"/>
                  </a:cubicBezTo>
                  <a:close/>
                  <a:moveTo>
                    <a:pt x="101674" y="2018980"/>
                  </a:moveTo>
                  <a:cubicBezTo>
                    <a:pt x="100912" y="2018980"/>
                    <a:pt x="100150" y="2019743"/>
                    <a:pt x="99388" y="2020219"/>
                  </a:cubicBezTo>
                  <a:cubicBezTo>
                    <a:pt x="99388" y="2024600"/>
                    <a:pt x="99388" y="2024791"/>
                    <a:pt x="106436" y="2025838"/>
                  </a:cubicBezTo>
                  <a:cubicBezTo>
                    <a:pt x="118533" y="2033077"/>
                    <a:pt x="127677" y="2027267"/>
                    <a:pt x="138345" y="2020409"/>
                  </a:cubicBezTo>
                  <a:cubicBezTo>
                    <a:pt x="127391" y="2016980"/>
                    <a:pt x="113961" y="2019647"/>
                    <a:pt x="101960" y="2019457"/>
                  </a:cubicBezTo>
                  <a:close/>
                  <a:moveTo>
                    <a:pt x="116152" y="2007550"/>
                  </a:moveTo>
                  <a:cubicBezTo>
                    <a:pt x="138821" y="2004978"/>
                    <a:pt x="165682" y="2014123"/>
                    <a:pt x="186446" y="2000883"/>
                  </a:cubicBezTo>
                  <a:cubicBezTo>
                    <a:pt x="180274" y="2001540"/>
                    <a:pt x="174054" y="2000169"/>
                    <a:pt x="168730" y="1996978"/>
                  </a:cubicBezTo>
                  <a:cubicBezTo>
                    <a:pt x="116723" y="1995930"/>
                    <a:pt x="112913" y="1996025"/>
                    <a:pt x="105579" y="1998311"/>
                  </a:cubicBezTo>
                  <a:lnTo>
                    <a:pt x="105579" y="2002216"/>
                  </a:lnTo>
                  <a:close/>
                  <a:moveTo>
                    <a:pt x="94816" y="2041269"/>
                  </a:moveTo>
                  <a:lnTo>
                    <a:pt x="89577" y="2044127"/>
                  </a:lnTo>
                  <a:cubicBezTo>
                    <a:pt x="85100" y="2041555"/>
                    <a:pt x="77957" y="2038316"/>
                    <a:pt x="73670" y="2042793"/>
                  </a:cubicBezTo>
                  <a:cubicBezTo>
                    <a:pt x="79385" y="2045174"/>
                    <a:pt x="77861" y="2048889"/>
                    <a:pt x="82719" y="2051746"/>
                  </a:cubicBezTo>
                  <a:cubicBezTo>
                    <a:pt x="110151" y="2051746"/>
                    <a:pt x="138536" y="2059557"/>
                    <a:pt x="164348" y="2050127"/>
                  </a:cubicBezTo>
                  <a:lnTo>
                    <a:pt x="164348" y="2043364"/>
                  </a:lnTo>
                  <a:cubicBezTo>
                    <a:pt x="145298" y="2029648"/>
                    <a:pt x="117771" y="2044984"/>
                    <a:pt x="95102" y="2041745"/>
                  </a:cubicBezTo>
                  <a:close/>
                  <a:moveTo>
                    <a:pt x="215021" y="2140329"/>
                  </a:moveTo>
                  <a:cubicBezTo>
                    <a:pt x="235976" y="2139853"/>
                    <a:pt x="247121" y="2153473"/>
                    <a:pt x="266456" y="2136519"/>
                  </a:cubicBezTo>
                  <a:cubicBezTo>
                    <a:pt x="276743" y="2144901"/>
                    <a:pt x="288650" y="2134043"/>
                    <a:pt x="299699" y="2136519"/>
                  </a:cubicBezTo>
                  <a:cubicBezTo>
                    <a:pt x="305890" y="2142425"/>
                    <a:pt x="320939" y="2139948"/>
                    <a:pt x="328940" y="2134709"/>
                  </a:cubicBezTo>
                  <a:cubicBezTo>
                    <a:pt x="303223" y="2116802"/>
                    <a:pt x="247406" y="2131566"/>
                    <a:pt x="213783" y="2132709"/>
                  </a:cubicBezTo>
                  <a:cubicBezTo>
                    <a:pt x="209306" y="2137472"/>
                    <a:pt x="209306" y="2137472"/>
                    <a:pt x="215307" y="2140805"/>
                  </a:cubicBezTo>
                  <a:close/>
                  <a:moveTo>
                    <a:pt x="269790" y="2046317"/>
                  </a:moveTo>
                  <a:cubicBezTo>
                    <a:pt x="270647" y="2057461"/>
                    <a:pt x="302270" y="2051937"/>
                    <a:pt x="308938" y="2046317"/>
                  </a:cubicBezTo>
                  <a:cubicBezTo>
                    <a:pt x="301575" y="2042793"/>
                    <a:pt x="293488" y="2040983"/>
                    <a:pt x="285316" y="2041174"/>
                  </a:cubicBezTo>
                  <a:cubicBezTo>
                    <a:pt x="280934" y="2044888"/>
                    <a:pt x="274553" y="2044412"/>
                    <a:pt x="270076" y="2046793"/>
                  </a:cubicBezTo>
                  <a:close/>
                  <a:moveTo>
                    <a:pt x="279315" y="2029648"/>
                  </a:moveTo>
                  <a:cubicBezTo>
                    <a:pt x="293126" y="2025457"/>
                    <a:pt x="308652" y="2028886"/>
                    <a:pt x="321225" y="2020886"/>
                  </a:cubicBezTo>
                  <a:cubicBezTo>
                    <a:pt x="305823" y="2008836"/>
                    <a:pt x="283811" y="2010398"/>
                    <a:pt x="270266" y="2024505"/>
                  </a:cubicBezTo>
                  <a:close/>
                  <a:moveTo>
                    <a:pt x="260265" y="2103372"/>
                  </a:moveTo>
                  <a:cubicBezTo>
                    <a:pt x="231690" y="2113944"/>
                    <a:pt x="290555" y="2112897"/>
                    <a:pt x="295889" y="2108039"/>
                  </a:cubicBezTo>
                  <a:cubicBezTo>
                    <a:pt x="293412" y="2098229"/>
                    <a:pt x="270076" y="2106325"/>
                    <a:pt x="260551" y="2103848"/>
                  </a:cubicBezTo>
                  <a:close/>
                  <a:moveTo>
                    <a:pt x="333322" y="1999930"/>
                  </a:moveTo>
                  <a:lnTo>
                    <a:pt x="346085" y="1999930"/>
                  </a:lnTo>
                  <a:cubicBezTo>
                    <a:pt x="403235" y="1986977"/>
                    <a:pt x="239786" y="1992406"/>
                    <a:pt x="230166" y="1995168"/>
                  </a:cubicBezTo>
                  <a:cubicBezTo>
                    <a:pt x="228452" y="2009265"/>
                    <a:pt x="251693" y="2004693"/>
                    <a:pt x="260075" y="2000216"/>
                  </a:cubicBezTo>
                  <a:cubicBezTo>
                    <a:pt x="284935" y="1997073"/>
                    <a:pt x="311700" y="2006884"/>
                    <a:pt x="334084" y="2000407"/>
                  </a:cubicBezTo>
                  <a:close/>
                  <a:moveTo>
                    <a:pt x="266075" y="1971355"/>
                  </a:moveTo>
                  <a:cubicBezTo>
                    <a:pt x="255598" y="1977547"/>
                    <a:pt x="243215" y="1972975"/>
                    <a:pt x="232833" y="1975070"/>
                  </a:cubicBezTo>
                  <a:cubicBezTo>
                    <a:pt x="227328" y="1979718"/>
                    <a:pt x="219279" y="1979718"/>
                    <a:pt x="213783" y="1975070"/>
                  </a:cubicBezTo>
                  <a:cubicBezTo>
                    <a:pt x="199400" y="1974594"/>
                    <a:pt x="188161" y="1970212"/>
                    <a:pt x="174064" y="1975070"/>
                  </a:cubicBezTo>
                  <a:cubicBezTo>
                    <a:pt x="160253" y="1962688"/>
                    <a:pt x="141012" y="1972118"/>
                    <a:pt x="126439" y="1964021"/>
                  </a:cubicBezTo>
                  <a:cubicBezTo>
                    <a:pt x="106722" y="1965545"/>
                    <a:pt x="93006" y="1975070"/>
                    <a:pt x="72337" y="1971451"/>
                  </a:cubicBezTo>
                  <a:cubicBezTo>
                    <a:pt x="48429" y="1980309"/>
                    <a:pt x="90339" y="1976975"/>
                    <a:pt x="95006" y="1982404"/>
                  </a:cubicBezTo>
                  <a:cubicBezTo>
                    <a:pt x="128344" y="1964879"/>
                    <a:pt x="171873" y="1982404"/>
                    <a:pt x="206354" y="1986119"/>
                  </a:cubicBezTo>
                  <a:cubicBezTo>
                    <a:pt x="225404" y="1975546"/>
                    <a:pt x="250454" y="1990215"/>
                    <a:pt x="268457" y="1977261"/>
                  </a:cubicBezTo>
                  <a:cubicBezTo>
                    <a:pt x="269981" y="1974880"/>
                    <a:pt x="271790" y="1972498"/>
                    <a:pt x="266361" y="1971641"/>
                  </a:cubicBezTo>
                  <a:close/>
                  <a:moveTo>
                    <a:pt x="59573" y="2094323"/>
                  </a:moveTo>
                  <a:cubicBezTo>
                    <a:pt x="64241" y="2097466"/>
                    <a:pt x="70051" y="2095561"/>
                    <a:pt x="75385" y="2096228"/>
                  </a:cubicBezTo>
                  <a:cubicBezTo>
                    <a:pt x="83633" y="2091085"/>
                    <a:pt x="94092" y="2091085"/>
                    <a:pt x="102341" y="2096228"/>
                  </a:cubicBezTo>
                  <a:cubicBezTo>
                    <a:pt x="113390" y="2088608"/>
                    <a:pt x="128153" y="2096704"/>
                    <a:pt x="138345" y="2087179"/>
                  </a:cubicBezTo>
                  <a:lnTo>
                    <a:pt x="138345" y="2079750"/>
                  </a:lnTo>
                  <a:cubicBezTo>
                    <a:pt x="133697" y="2076130"/>
                    <a:pt x="127953" y="2074130"/>
                    <a:pt x="122057" y="2074225"/>
                  </a:cubicBezTo>
                  <a:cubicBezTo>
                    <a:pt x="103865" y="2090227"/>
                    <a:pt x="79004" y="2081464"/>
                    <a:pt x="59859" y="2094609"/>
                  </a:cubicBezTo>
                  <a:close/>
                  <a:moveTo>
                    <a:pt x="82052" y="2291776"/>
                  </a:moveTo>
                  <a:cubicBezTo>
                    <a:pt x="45476" y="2305683"/>
                    <a:pt x="30713" y="2306064"/>
                    <a:pt x="82529" y="2306254"/>
                  </a:cubicBezTo>
                  <a:cubicBezTo>
                    <a:pt x="90149" y="2293300"/>
                    <a:pt x="108341" y="2300635"/>
                    <a:pt x="121867" y="2298824"/>
                  </a:cubicBezTo>
                  <a:cubicBezTo>
                    <a:pt x="126725" y="2295491"/>
                    <a:pt x="125105" y="2292348"/>
                    <a:pt x="131392" y="2289299"/>
                  </a:cubicBezTo>
                  <a:cubicBezTo>
                    <a:pt x="130630" y="2264154"/>
                    <a:pt x="95959" y="2297492"/>
                    <a:pt x="82338" y="2292062"/>
                  </a:cubicBezTo>
                  <a:close/>
                  <a:moveTo>
                    <a:pt x="93482" y="2260725"/>
                  </a:moveTo>
                  <a:cubicBezTo>
                    <a:pt x="97007" y="2263582"/>
                    <a:pt x="103865" y="2261297"/>
                    <a:pt x="108437" y="2262059"/>
                  </a:cubicBezTo>
                  <a:cubicBezTo>
                    <a:pt x="113580" y="2258629"/>
                    <a:pt x="113485" y="2258629"/>
                    <a:pt x="109008" y="2254724"/>
                  </a:cubicBezTo>
                  <a:cubicBezTo>
                    <a:pt x="104817" y="2254343"/>
                    <a:pt x="95197" y="2256819"/>
                    <a:pt x="93768" y="2261010"/>
                  </a:cubicBezTo>
                  <a:close/>
                  <a:moveTo>
                    <a:pt x="122057" y="2309969"/>
                  </a:moveTo>
                  <a:cubicBezTo>
                    <a:pt x="117295" y="2313493"/>
                    <a:pt x="117295" y="2313493"/>
                    <a:pt x="122057" y="2317304"/>
                  </a:cubicBezTo>
                  <a:cubicBezTo>
                    <a:pt x="126772" y="2316732"/>
                    <a:pt x="131516" y="2318065"/>
                    <a:pt x="135297" y="2320923"/>
                  </a:cubicBezTo>
                  <a:cubicBezTo>
                    <a:pt x="170730" y="2310064"/>
                    <a:pt x="139393" y="2309303"/>
                    <a:pt x="122438" y="2310064"/>
                  </a:cubicBezTo>
                  <a:close/>
                  <a:moveTo>
                    <a:pt x="34808" y="2360547"/>
                  </a:moveTo>
                  <a:cubicBezTo>
                    <a:pt x="47686" y="2362547"/>
                    <a:pt x="60878" y="2361023"/>
                    <a:pt x="72908" y="2355974"/>
                  </a:cubicBezTo>
                  <a:lnTo>
                    <a:pt x="72908" y="2352261"/>
                  </a:lnTo>
                  <a:cubicBezTo>
                    <a:pt x="111008" y="2327876"/>
                    <a:pt x="159395" y="2358737"/>
                    <a:pt x="197781" y="2341211"/>
                  </a:cubicBezTo>
                  <a:cubicBezTo>
                    <a:pt x="197781" y="2339782"/>
                    <a:pt x="197019" y="2338067"/>
                    <a:pt x="196543" y="2336163"/>
                  </a:cubicBezTo>
                  <a:cubicBezTo>
                    <a:pt x="164634" y="2336163"/>
                    <a:pt x="136821" y="2341402"/>
                    <a:pt x="108532" y="2324638"/>
                  </a:cubicBezTo>
                  <a:cubicBezTo>
                    <a:pt x="89482" y="2335020"/>
                    <a:pt x="64622" y="2331972"/>
                    <a:pt x="46619" y="2342164"/>
                  </a:cubicBezTo>
                  <a:cubicBezTo>
                    <a:pt x="48239" y="2354356"/>
                    <a:pt x="39666" y="2347974"/>
                    <a:pt x="34046" y="2351689"/>
                  </a:cubicBezTo>
                  <a:cubicBezTo>
                    <a:pt x="33761" y="2355118"/>
                    <a:pt x="32046" y="2357689"/>
                    <a:pt x="35189" y="2360832"/>
                  </a:cubicBezTo>
                  <a:close/>
                  <a:moveTo>
                    <a:pt x="214640" y="2387407"/>
                  </a:moveTo>
                  <a:cubicBezTo>
                    <a:pt x="216450" y="2386931"/>
                    <a:pt x="221498" y="2387979"/>
                    <a:pt x="224165" y="2385026"/>
                  </a:cubicBezTo>
                  <a:cubicBezTo>
                    <a:pt x="224165" y="2383502"/>
                    <a:pt x="225118" y="2381502"/>
                    <a:pt x="220165" y="2379978"/>
                  </a:cubicBezTo>
                  <a:cubicBezTo>
                    <a:pt x="193781" y="2377121"/>
                    <a:pt x="167111" y="2380930"/>
                    <a:pt x="142536" y="2390932"/>
                  </a:cubicBezTo>
                  <a:cubicBezTo>
                    <a:pt x="131487" y="2395789"/>
                    <a:pt x="130916" y="2397028"/>
                    <a:pt x="142536" y="2401886"/>
                  </a:cubicBezTo>
                  <a:cubicBezTo>
                    <a:pt x="157490" y="2405028"/>
                    <a:pt x="170063" y="2394074"/>
                    <a:pt x="182636" y="2401886"/>
                  </a:cubicBezTo>
                  <a:cubicBezTo>
                    <a:pt x="190256" y="2401124"/>
                    <a:pt x="198162" y="2403790"/>
                    <a:pt x="204544" y="2400075"/>
                  </a:cubicBezTo>
                  <a:lnTo>
                    <a:pt x="204544" y="2392551"/>
                  </a:lnTo>
                  <a:close/>
                  <a:moveTo>
                    <a:pt x="202448" y="2446272"/>
                  </a:moveTo>
                  <a:cubicBezTo>
                    <a:pt x="198353" y="2446272"/>
                    <a:pt x="193876" y="2445605"/>
                    <a:pt x="190923" y="2448177"/>
                  </a:cubicBezTo>
                  <a:lnTo>
                    <a:pt x="190923" y="2452367"/>
                  </a:lnTo>
                  <a:cubicBezTo>
                    <a:pt x="195876" y="2455321"/>
                    <a:pt x="204925" y="2460274"/>
                    <a:pt x="210545" y="2455416"/>
                  </a:cubicBezTo>
                  <a:lnTo>
                    <a:pt x="210545" y="2448177"/>
                  </a:lnTo>
                  <a:cubicBezTo>
                    <a:pt x="208144" y="2447034"/>
                    <a:pt x="205496" y="2446462"/>
                    <a:pt x="202829" y="2446557"/>
                  </a:cubicBezTo>
                  <a:close/>
                  <a:moveTo>
                    <a:pt x="161110" y="2475418"/>
                  </a:moveTo>
                  <a:cubicBezTo>
                    <a:pt x="168882" y="2476466"/>
                    <a:pt x="176778" y="2475895"/>
                    <a:pt x="184351" y="2473894"/>
                  </a:cubicBezTo>
                  <a:cubicBezTo>
                    <a:pt x="183684" y="2464369"/>
                    <a:pt x="166825" y="2468942"/>
                    <a:pt x="157776" y="2469608"/>
                  </a:cubicBezTo>
                  <a:cubicBezTo>
                    <a:pt x="158824" y="2471989"/>
                    <a:pt x="157014" y="2474180"/>
                    <a:pt x="161491" y="2475704"/>
                  </a:cubicBezTo>
                  <a:close/>
                  <a:moveTo>
                    <a:pt x="108818" y="2394456"/>
                  </a:moveTo>
                  <a:lnTo>
                    <a:pt x="125105" y="2385503"/>
                  </a:lnTo>
                  <a:cubicBezTo>
                    <a:pt x="122343" y="2372739"/>
                    <a:pt x="93387" y="2386169"/>
                    <a:pt x="82624" y="2372643"/>
                  </a:cubicBezTo>
                  <a:cubicBezTo>
                    <a:pt x="66812" y="2382168"/>
                    <a:pt x="48620" y="2383883"/>
                    <a:pt x="33094" y="2393027"/>
                  </a:cubicBezTo>
                  <a:cubicBezTo>
                    <a:pt x="33094" y="2394647"/>
                    <a:pt x="33665" y="2395789"/>
                    <a:pt x="33951" y="2396932"/>
                  </a:cubicBezTo>
                  <a:lnTo>
                    <a:pt x="45476" y="2403410"/>
                  </a:lnTo>
                  <a:cubicBezTo>
                    <a:pt x="45476" y="2419793"/>
                    <a:pt x="104436" y="2399409"/>
                    <a:pt x="95578" y="2394647"/>
                  </a:cubicBezTo>
                  <a:cubicBezTo>
                    <a:pt x="63955" y="2394647"/>
                    <a:pt x="84719" y="2383693"/>
                    <a:pt x="102150" y="2387312"/>
                  </a:cubicBezTo>
                  <a:cubicBezTo>
                    <a:pt x="108056" y="2389027"/>
                    <a:pt x="103293" y="2393504"/>
                    <a:pt x="109199" y="2394742"/>
                  </a:cubicBezTo>
                  <a:close/>
                  <a:moveTo>
                    <a:pt x="106627" y="2452463"/>
                  </a:moveTo>
                  <a:cubicBezTo>
                    <a:pt x="113675" y="2453226"/>
                    <a:pt x="183684" y="2459226"/>
                    <a:pt x="167777" y="2446272"/>
                  </a:cubicBezTo>
                  <a:cubicBezTo>
                    <a:pt x="149489" y="2449511"/>
                    <a:pt x="121105" y="2439604"/>
                    <a:pt x="107008" y="2452939"/>
                  </a:cubicBezTo>
                  <a:close/>
                  <a:moveTo>
                    <a:pt x="115295" y="2468370"/>
                  </a:moveTo>
                  <a:cubicBezTo>
                    <a:pt x="111961" y="2468370"/>
                    <a:pt x="107103" y="2467227"/>
                    <a:pt x="106341" y="2470751"/>
                  </a:cubicBezTo>
                  <a:lnTo>
                    <a:pt x="115295" y="2475800"/>
                  </a:lnTo>
                  <a:cubicBezTo>
                    <a:pt x="120343" y="2473609"/>
                    <a:pt x="120438" y="2471133"/>
                    <a:pt x="115676" y="2468656"/>
                  </a:cubicBezTo>
                  <a:close/>
                  <a:moveTo>
                    <a:pt x="230261" y="2494659"/>
                  </a:moveTo>
                  <a:cubicBezTo>
                    <a:pt x="229690" y="2487706"/>
                    <a:pt x="218069" y="2491326"/>
                    <a:pt x="214354" y="2490467"/>
                  </a:cubicBezTo>
                  <a:cubicBezTo>
                    <a:pt x="207982" y="2487229"/>
                    <a:pt x="200753" y="2486086"/>
                    <a:pt x="193685" y="2487134"/>
                  </a:cubicBezTo>
                  <a:cubicBezTo>
                    <a:pt x="177874" y="2494850"/>
                    <a:pt x="157776" y="2485420"/>
                    <a:pt x="144441" y="2500851"/>
                  </a:cubicBezTo>
                  <a:lnTo>
                    <a:pt x="147489" y="2505232"/>
                  </a:lnTo>
                  <a:cubicBezTo>
                    <a:pt x="174064" y="2496754"/>
                    <a:pt x="201782" y="2498469"/>
                    <a:pt x="229690" y="2496279"/>
                  </a:cubicBezTo>
                  <a:cubicBezTo>
                    <a:pt x="230080" y="2495897"/>
                    <a:pt x="230404" y="2495421"/>
                    <a:pt x="230642" y="2494945"/>
                  </a:cubicBezTo>
                  <a:close/>
                  <a:moveTo>
                    <a:pt x="230261" y="2400171"/>
                  </a:moveTo>
                  <a:cubicBezTo>
                    <a:pt x="226251" y="2397599"/>
                    <a:pt x="221127" y="2397599"/>
                    <a:pt x="217117" y="2400171"/>
                  </a:cubicBezTo>
                  <a:cubicBezTo>
                    <a:pt x="221117" y="2403124"/>
                    <a:pt x="226518" y="2403219"/>
                    <a:pt x="230642" y="2400457"/>
                  </a:cubicBezTo>
                  <a:close/>
                  <a:moveTo>
                    <a:pt x="233595" y="2313589"/>
                  </a:moveTo>
                  <a:lnTo>
                    <a:pt x="227404" y="2309969"/>
                  </a:lnTo>
                  <a:lnTo>
                    <a:pt x="220355" y="2309969"/>
                  </a:lnTo>
                  <a:lnTo>
                    <a:pt x="211497" y="2315018"/>
                  </a:lnTo>
                  <a:cubicBezTo>
                    <a:pt x="216069" y="2321399"/>
                    <a:pt x="226166" y="2321304"/>
                    <a:pt x="233595" y="2321018"/>
                  </a:cubicBezTo>
                  <a:cubicBezTo>
                    <a:pt x="238834" y="2317399"/>
                    <a:pt x="238834" y="2316542"/>
                    <a:pt x="233976" y="2313875"/>
                  </a:cubicBezTo>
                  <a:close/>
                  <a:moveTo>
                    <a:pt x="239977" y="2298824"/>
                  </a:moveTo>
                  <a:cubicBezTo>
                    <a:pt x="253121" y="2301016"/>
                    <a:pt x="295031" y="2294157"/>
                    <a:pt x="266171" y="2280537"/>
                  </a:cubicBezTo>
                  <a:cubicBezTo>
                    <a:pt x="255407" y="2290062"/>
                    <a:pt x="242072" y="2285300"/>
                    <a:pt x="230261" y="2290062"/>
                  </a:cubicBezTo>
                  <a:lnTo>
                    <a:pt x="230261" y="2293586"/>
                  </a:lnTo>
                  <a:close/>
                  <a:moveTo>
                    <a:pt x="283316" y="2502184"/>
                  </a:moveTo>
                  <a:cubicBezTo>
                    <a:pt x="278172" y="2491230"/>
                    <a:pt x="258646" y="2492659"/>
                    <a:pt x="250169" y="2499612"/>
                  </a:cubicBezTo>
                  <a:lnTo>
                    <a:pt x="256550" y="2503518"/>
                  </a:lnTo>
                  <a:cubicBezTo>
                    <a:pt x="257217" y="2513995"/>
                    <a:pt x="278553" y="2509042"/>
                    <a:pt x="283697" y="2502469"/>
                  </a:cubicBezTo>
                  <a:close/>
                  <a:moveTo>
                    <a:pt x="295793" y="2257296"/>
                  </a:moveTo>
                  <a:cubicBezTo>
                    <a:pt x="295793" y="2256439"/>
                    <a:pt x="293507" y="2255677"/>
                    <a:pt x="292269" y="2254820"/>
                  </a:cubicBezTo>
                  <a:cubicBezTo>
                    <a:pt x="281792" y="2264344"/>
                    <a:pt x="273219" y="2250247"/>
                    <a:pt x="262932" y="2256534"/>
                  </a:cubicBezTo>
                  <a:cubicBezTo>
                    <a:pt x="250740" y="2262153"/>
                    <a:pt x="253407" y="2255200"/>
                    <a:pt x="246359" y="2250914"/>
                  </a:cubicBezTo>
                  <a:cubicBezTo>
                    <a:pt x="239882" y="2250057"/>
                    <a:pt x="230166" y="2253391"/>
                    <a:pt x="224451" y="2248723"/>
                  </a:cubicBezTo>
                  <a:lnTo>
                    <a:pt x="236167" y="2242151"/>
                  </a:lnTo>
                  <a:cubicBezTo>
                    <a:pt x="227299" y="2234912"/>
                    <a:pt x="214764" y="2234151"/>
                    <a:pt x="205115" y="2240341"/>
                  </a:cubicBezTo>
                  <a:cubicBezTo>
                    <a:pt x="189018" y="2238722"/>
                    <a:pt x="57573" y="2226054"/>
                    <a:pt x="69289" y="2247294"/>
                  </a:cubicBezTo>
                  <a:cubicBezTo>
                    <a:pt x="76099" y="2246152"/>
                    <a:pt x="83100" y="2247390"/>
                    <a:pt x="89101" y="2250819"/>
                  </a:cubicBezTo>
                  <a:cubicBezTo>
                    <a:pt x="112989" y="2241580"/>
                    <a:pt x="139850" y="2244342"/>
                    <a:pt x="161396" y="2258153"/>
                  </a:cubicBezTo>
                  <a:cubicBezTo>
                    <a:pt x="170921" y="2254915"/>
                    <a:pt x="181874" y="2248152"/>
                    <a:pt x="190828" y="2252819"/>
                  </a:cubicBezTo>
                  <a:lnTo>
                    <a:pt x="190828" y="2260154"/>
                  </a:lnTo>
                  <a:cubicBezTo>
                    <a:pt x="215402" y="2273964"/>
                    <a:pt x="244835" y="2257391"/>
                    <a:pt x="272838" y="2262059"/>
                  </a:cubicBezTo>
                  <a:cubicBezTo>
                    <a:pt x="279506" y="2267107"/>
                    <a:pt x="299984" y="2269965"/>
                    <a:pt x="295984" y="2257582"/>
                  </a:cubicBezTo>
                  <a:close/>
                  <a:moveTo>
                    <a:pt x="328845" y="2492659"/>
                  </a:moveTo>
                  <a:cubicBezTo>
                    <a:pt x="319320" y="2486372"/>
                    <a:pt x="305604" y="2498374"/>
                    <a:pt x="296651" y="2500088"/>
                  </a:cubicBezTo>
                  <a:cubicBezTo>
                    <a:pt x="307509" y="2509613"/>
                    <a:pt x="318082" y="2502755"/>
                    <a:pt x="328464" y="2496183"/>
                  </a:cubicBezTo>
                  <a:cubicBezTo>
                    <a:pt x="329036" y="2495325"/>
                    <a:pt x="329131" y="2494087"/>
                    <a:pt x="329226" y="2492944"/>
                  </a:cubicBezTo>
                  <a:close/>
                  <a:moveTo>
                    <a:pt x="341418" y="2425984"/>
                  </a:moveTo>
                  <a:lnTo>
                    <a:pt x="332369" y="2420364"/>
                  </a:lnTo>
                  <a:cubicBezTo>
                    <a:pt x="327569" y="2420936"/>
                    <a:pt x="322730" y="2419602"/>
                    <a:pt x="318844" y="2416744"/>
                  </a:cubicBezTo>
                  <a:lnTo>
                    <a:pt x="309319" y="2421888"/>
                  </a:lnTo>
                  <a:cubicBezTo>
                    <a:pt x="307223" y="2432270"/>
                    <a:pt x="336846" y="2428746"/>
                    <a:pt x="341799" y="2426364"/>
                  </a:cubicBezTo>
                  <a:close/>
                  <a:moveTo>
                    <a:pt x="367231" y="2149759"/>
                  </a:moveTo>
                  <a:cubicBezTo>
                    <a:pt x="353420" y="2136233"/>
                    <a:pt x="332084" y="2151950"/>
                    <a:pt x="316367" y="2153569"/>
                  </a:cubicBezTo>
                  <a:lnTo>
                    <a:pt x="321035" y="2156712"/>
                  </a:lnTo>
                  <a:lnTo>
                    <a:pt x="313034" y="2162427"/>
                  </a:lnTo>
                  <a:lnTo>
                    <a:pt x="291602" y="2162427"/>
                  </a:lnTo>
                  <a:cubicBezTo>
                    <a:pt x="290650" y="2160808"/>
                    <a:pt x="289793" y="2159188"/>
                    <a:pt x="288935" y="2157569"/>
                  </a:cubicBezTo>
                  <a:lnTo>
                    <a:pt x="296079" y="2153093"/>
                  </a:lnTo>
                  <a:lnTo>
                    <a:pt x="286554" y="2148426"/>
                  </a:lnTo>
                  <a:cubicBezTo>
                    <a:pt x="281982" y="2148426"/>
                    <a:pt x="283125" y="2153759"/>
                    <a:pt x="283125" y="2156522"/>
                  </a:cubicBezTo>
                  <a:lnTo>
                    <a:pt x="266837" y="2166047"/>
                  </a:lnTo>
                  <a:cubicBezTo>
                    <a:pt x="255598" y="2164713"/>
                    <a:pt x="248835" y="2174809"/>
                    <a:pt x="238262" y="2177095"/>
                  </a:cubicBezTo>
                  <a:cubicBezTo>
                    <a:pt x="222165" y="2177095"/>
                    <a:pt x="200162" y="2166332"/>
                    <a:pt x="185875" y="2178810"/>
                  </a:cubicBezTo>
                  <a:lnTo>
                    <a:pt x="193685" y="2184334"/>
                  </a:lnTo>
                  <a:lnTo>
                    <a:pt x="293031" y="2184334"/>
                  </a:lnTo>
                  <a:cubicBezTo>
                    <a:pt x="304842" y="2175952"/>
                    <a:pt x="323225" y="2179382"/>
                    <a:pt x="335608" y="2174809"/>
                  </a:cubicBezTo>
                  <a:lnTo>
                    <a:pt x="335608" y="2163856"/>
                  </a:lnTo>
                  <a:lnTo>
                    <a:pt x="329226" y="2159950"/>
                  </a:lnTo>
                  <a:cubicBezTo>
                    <a:pt x="338751" y="2158045"/>
                    <a:pt x="348276" y="2156141"/>
                    <a:pt x="358754" y="2154616"/>
                  </a:cubicBezTo>
                  <a:close/>
                  <a:moveTo>
                    <a:pt x="387995" y="2016409"/>
                  </a:moveTo>
                  <a:cubicBezTo>
                    <a:pt x="382852" y="2013646"/>
                    <a:pt x="372374" y="2016409"/>
                    <a:pt x="364850" y="2010979"/>
                  </a:cubicBezTo>
                  <a:cubicBezTo>
                    <a:pt x="361135" y="2013646"/>
                    <a:pt x="355325" y="2014313"/>
                    <a:pt x="355325" y="2019647"/>
                  </a:cubicBezTo>
                  <a:cubicBezTo>
                    <a:pt x="365612" y="2031172"/>
                    <a:pt x="378185" y="2024314"/>
                    <a:pt x="388376" y="2017171"/>
                  </a:cubicBezTo>
                  <a:close/>
                  <a:moveTo>
                    <a:pt x="390758" y="1970403"/>
                  </a:moveTo>
                  <a:cubicBezTo>
                    <a:pt x="370184" y="1968688"/>
                    <a:pt x="357801" y="1973832"/>
                    <a:pt x="384757" y="1981452"/>
                  </a:cubicBezTo>
                  <a:cubicBezTo>
                    <a:pt x="389329" y="1979642"/>
                    <a:pt x="400759" y="1975260"/>
                    <a:pt x="391234" y="1971165"/>
                  </a:cubicBezTo>
                  <a:close/>
                  <a:moveTo>
                    <a:pt x="525251" y="1316131"/>
                  </a:moveTo>
                  <a:cubicBezTo>
                    <a:pt x="513344" y="1313464"/>
                    <a:pt x="499438" y="1314321"/>
                    <a:pt x="488484" y="1307749"/>
                  </a:cubicBezTo>
                  <a:cubicBezTo>
                    <a:pt x="484769" y="1311178"/>
                    <a:pt x="475816" y="1312321"/>
                    <a:pt x="473435" y="1308320"/>
                  </a:cubicBezTo>
                  <a:cubicBezTo>
                    <a:pt x="473435" y="1307272"/>
                    <a:pt x="473435" y="1305939"/>
                    <a:pt x="472577" y="1304891"/>
                  </a:cubicBezTo>
                  <a:cubicBezTo>
                    <a:pt x="463052" y="1297366"/>
                    <a:pt x="482102" y="1300510"/>
                    <a:pt x="486484" y="1294223"/>
                  </a:cubicBezTo>
                  <a:cubicBezTo>
                    <a:pt x="490294" y="1278031"/>
                    <a:pt x="475816" y="1282317"/>
                    <a:pt x="466577" y="1275935"/>
                  </a:cubicBezTo>
                  <a:lnTo>
                    <a:pt x="466577" y="1262314"/>
                  </a:lnTo>
                  <a:lnTo>
                    <a:pt x="460481" y="1258409"/>
                  </a:lnTo>
                  <a:cubicBezTo>
                    <a:pt x="464386" y="1226882"/>
                    <a:pt x="422381" y="1248027"/>
                    <a:pt x="404283" y="1245646"/>
                  </a:cubicBezTo>
                  <a:cubicBezTo>
                    <a:pt x="393234" y="1239359"/>
                    <a:pt x="377327" y="1240502"/>
                    <a:pt x="367993" y="1232216"/>
                  </a:cubicBezTo>
                  <a:lnTo>
                    <a:pt x="377518" y="1230691"/>
                  </a:lnTo>
                  <a:lnTo>
                    <a:pt x="385043" y="1234502"/>
                  </a:lnTo>
                  <a:cubicBezTo>
                    <a:pt x="396663" y="1226120"/>
                    <a:pt x="413618" y="1235549"/>
                    <a:pt x="424857" y="1227358"/>
                  </a:cubicBezTo>
                  <a:cubicBezTo>
                    <a:pt x="436859" y="1228119"/>
                    <a:pt x="448384" y="1235073"/>
                    <a:pt x="456956" y="1227358"/>
                  </a:cubicBezTo>
                  <a:cubicBezTo>
                    <a:pt x="480864" y="1238883"/>
                    <a:pt x="544205" y="1225834"/>
                    <a:pt x="476578" y="1216309"/>
                  </a:cubicBezTo>
                  <a:cubicBezTo>
                    <a:pt x="469910" y="1223452"/>
                    <a:pt x="453718" y="1218309"/>
                    <a:pt x="447431" y="1214499"/>
                  </a:cubicBezTo>
                  <a:lnTo>
                    <a:pt x="448098" y="1210308"/>
                  </a:lnTo>
                  <a:cubicBezTo>
                    <a:pt x="458385" y="1206879"/>
                    <a:pt x="453432" y="1199544"/>
                    <a:pt x="444383" y="1201354"/>
                  </a:cubicBezTo>
                  <a:cubicBezTo>
                    <a:pt x="439049" y="1197163"/>
                    <a:pt x="439049" y="1197068"/>
                    <a:pt x="447527" y="1191829"/>
                  </a:cubicBezTo>
                  <a:cubicBezTo>
                    <a:pt x="446193" y="1183542"/>
                    <a:pt x="450479" y="1171541"/>
                    <a:pt x="445431" y="1164779"/>
                  </a:cubicBezTo>
                  <a:cubicBezTo>
                    <a:pt x="416856" y="1161921"/>
                    <a:pt x="384471" y="1144966"/>
                    <a:pt x="356563" y="1155254"/>
                  </a:cubicBezTo>
                  <a:cubicBezTo>
                    <a:pt x="371422" y="1157063"/>
                    <a:pt x="374946" y="1163540"/>
                    <a:pt x="357706" y="1164779"/>
                  </a:cubicBezTo>
                  <a:cubicBezTo>
                    <a:pt x="342942" y="1172875"/>
                    <a:pt x="323702" y="1170969"/>
                    <a:pt x="307414" y="1175446"/>
                  </a:cubicBezTo>
                  <a:cubicBezTo>
                    <a:pt x="302261" y="1176799"/>
                    <a:pt x="297908" y="1180257"/>
                    <a:pt x="295412" y="1184971"/>
                  </a:cubicBezTo>
                  <a:cubicBezTo>
                    <a:pt x="290555" y="1187829"/>
                    <a:pt x="285221" y="1185543"/>
                    <a:pt x="277982" y="1186210"/>
                  </a:cubicBezTo>
                  <a:lnTo>
                    <a:pt x="267504" y="1193830"/>
                  </a:lnTo>
                  <a:cubicBezTo>
                    <a:pt x="256265" y="1192687"/>
                    <a:pt x="246263" y="1195163"/>
                    <a:pt x="237405" y="1191829"/>
                  </a:cubicBezTo>
                  <a:lnTo>
                    <a:pt x="237405" y="1184209"/>
                  </a:lnTo>
                  <a:cubicBezTo>
                    <a:pt x="242263" y="1178685"/>
                    <a:pt x="260075" y="1180494"/>
                    <a:pt x="256455" y="1173065"/>
                  </a:cubicBezTo>
                  <a:lnTo>
                    <a:pt x="246930" y="1167827"/>
                  </a:lnTo>
                  <a:cubicBezTo>
                    <a:pt x="235500" y="1167827"/>
                    <a:pt x="225785" y="1177352"/>
                    <a:pt x="217307" y="1176589"/>
                  </a:cubicBezTo>
                  <a:lnTo>
                    <a:pt x="217307" y="1180685"/>
                  </a:lnTo>
                  <a:cubicBezTo>
                    <a:pt x="219689" y="1183829"/>
                    <a:pt x="227785" y="1181161"/>
                    <a:pt x="230357" y="1184971"/>
                  </a:cubicBezTo>
                  <a:cubicBezTo>
                    <a:pt x="215498" y="1187067"/>
                    <a:pt x="205020" y="1197163"/>
                    <a:pt x="190923" y="1204021"/>
                  </a:cubicBezTo>
                  <a:lnTo>
                    <a:pt x="190923" y="1218690"/>
                  </a:lnTo>
                  <a:lnTo>
                    <a:pt x="177398" y="1224691"/>
                  </a:lnTo>
                  <a:lnTo>
                    <a:pt x="177398" y="1232596"/>
                  </a:lnTo>
                  <a:cubicBezTo>
                    <a:pt x="165587" y="1238407"/>
                    <a:pt x="173207" y="1239073"/>
                    <a:pt x="177398" y="1244693"/>
                  </a:cubicBezTo>
                  <a:cubicBezTo>
                    <a:pt x="181684" y="1252313"/>
                    <a:pt x="196448" y="1246693"/>
                    <a:pt x="203687" y="1254218"/>
                  </a:cubicBezTo>
                  <a:cubicBezTo>
                    <a:pt x="199210" y="1258123"/>
                    <a:pt x="191114" y="1254218"/>
                    <a:pt x="185970" y="1256790"/>
                  </a:cubicBezTo>
                  <a:cubicBezTo>
                    <a:pt x="180827" y="1259362"/>
                    <a:pt x="174921" y="1264600"/>
                    <a:pt x="167587" y="1263362"/>
                  </a:cubicBezTo>
                  <a:cubicBezTo>
                    <a:pt x="162062" y="1262028"/>
                    <a:pt x="166539" y="1257457"/>
                    <a:pt x="160443" y="1256028"/>
                  </a:cubicBezTo>
                  <a:cubicBezTo>
                    <a:pt x="146060" y="1258504"/>
                    <a:pt x="134345" y="1247836"/>
                    <a:pt x="122343" y="1241931"/>
                  </a:cubicBezTo>
                  <a:lnTo>
                    <a:pt x="104912" y="1251456"/>
                  </a:lnTo>
                  <a:cubicBezTo>
                    <a:pt x="108627" y="1266315"/>
                    <a:pt x="93197" y="1261838"/>
                    <a:pt x="84338" y="1268982"/>
                  </a:cubicBezTo>
                  <a:cubicBezTo>
                    <a:pt x="96721" y="1268982"/>
                    <a:pt x="103388" y="1278507"/>
                    <a:pt x="114628" y="1277840"/>
                  </a:cubicBezTo>
                  <a:cubicBezTo>
                    <a:pt x="119486" y="1281745"/>
                    <a:pt x="119486" y="1281745"/>
                    <a:pt x="114628" y="1285269"/>
                  </a:cubicBezTo>
                  <a:cubicBezTo>
                    <a:pt x="109894" y="1285527"/>
                    <a:pt x="105208" y="1284222"/>
                    <a:pt x="101293" y="1281555"/>
                  </a:cubicBezTo>
                  <a:cubicBezTo>
                    <a:pt x="92339" y="1280888"/>
                    <a:pt x="86434" y="1287270"/>
                    <a:pt x="79004" y="1291080"/>
                  </a:cubicBezTo>
                  <a:cubicBezTo>
                    <a:pt x="83738" y="1293271"/>
                    <a:pt x="88167" y="1296090"/>
                    <a:pt x="92149" y="1299462"/>
                  </a:cubicBezTo>
                  <a:cubicBezTo>
                    <a:pt x="96626" y="1314607"/>
                    <a:pt x="77861" y="1313368"/>
                    <a:pt x="69098" y="1308034"/>
                  </a:cubicBezTo>
                  <a:lnTo>
                    <a:pt x="59573" y="1312987"/>
                  </a:lnTo>
                  <a:lnTo>
                    <a:pt x="59573" y="1315845"/>
                  </a:lnTo>
                  <a:cubicBezTo>
                    <a:pt x="62907" y="1319941"/>
                    <a:pt x="69575" y="1321274"/>
                    <a:pt x="72051" y="1325370"/>
                  </a:cubicBezTo>
                  <a:lnTo>
                    <a:pt x="46333" y="1338991"/>
                  </a:lnTo>
                  <a:cubicBezTo>
                    <a:pt x="74432" y="1355755"/>
                    <a:pt x="109389" y="1350992"/>
                    <a:pt x="138059" y="1364899"/>
                  </a:cubicBezTo>
                  <a:cubicBezTo>
                    <a:pt x="126344" y="1369851"/>
                    <a:pt x="136726" y="1372900"/>
                    <a:pt x="128534" y="1377662"/>
                  </a:cubicBezTo>
                  <a:cubicBezTo>
                    <a:pt x="118247" y="1380139"/>
                    <a:pt x="121010" y="1371566"/>
                    <a:pt x="112723" y="1368709"/>
                  </a:cubicBezTo>
                  <a:cubicBezTo>
                    <a:pt x="111199" y="1358707"/>
                    <a:pt x="95864" y="1362518"/>
                    <a:pt x="89577" y="1366518"/>
                  </a:cubicBezTo>
                  <a:cubicBezTo>
                    <a:pt x="75137" y="1365127"/>
                    <a:pt x="60564" y="1367223"/>
                    <a:pt x="47096" y="1372614"/>
                  </a:cubicBezTo>
                  <a:cubicBezTo>
                    <a:pt x="54049" y="1374709"/>
                    <a:pt x="53001" y="1378520"/>
                    <a:pt x="53763" y="1383663"/>
                  </a:cubicBezTo>
                  <a:lnTo>
                    <a:pt x="63288" y="1388521"/>
                  </a:lnTo>
                  <a:cubicBezTo>
                    <a:pt x="69565" y="1385406"/>
                    <a:pt x="76642" y="1384282"/>
                    <a:pt x="83576" y="1385282"/>
                  </a:cubicBezTo>
                  <a:lnTo>
                    <a:pt x="92625" y="1390616"/>
                  </a:lnTo>
                  <a:cubicBezTo>
                    <a:pt x="76147" y="1392426"/>
                    <a:pt x="60431" y="1400141"/>
                    <a:pt x="43381" y="1400141"/>
                  </a:cubicBezTo>
                  <a:cubicBezTo>
                    <a:pt x="40714" y="1400903"/>
                    <a:pt x="40523" y="1402713"/>
                    <a:pt x="40238" y="1404999"/>
                  </a:cubicBezTo>
                  <a:cubicBezTo>
                    <a:pt x="52239" y="1413381"/>
                    <a:pt x="62907" y="1411095"/>
                    <a:pt x="74147" y="1422049"/>
                  </a:cubicBezTo>
                  <a:cubicBezTo>
                    <a:pt x="68432" y="1430907"/>
                    <a:pt x="48524" y="1433764"/>
                    <a:pt x="40333" y="1435003"/>
                  </a:cubicBezTo>
                  <a:lnTo>
                    <a:pt x="40333" y="1450338"/>
                  </a:lnTo>
                  <a:cubicBezTo>
                    <a:pt x="47191" y="1455291"/>
                    <a:pt x="60812" y="1458815"/>
                    <a:pt x="65193" y="1465387"/>
                  </a:cubicBezTo>
                  <a:cubicBezTo>
                    <a:pt x="57097" y="1472150"/>
                    <a:pt x="47096" y="1468054"/>
                    <a:pt x="40333" y="1471864"/>
                  </a:cubicBezTo>
                  <a:lnTo>
                    <a:pt x="40333" y="1475484"/>
                  </a:lnTo>
                  <a:lnTo>
                    <a:pt x="46905" y="1479484"/>
                  </a:lnTo>
                  <a:lnTo>
                    <a:pt x="46905" y="1482913"/>
                  </a:lnTo>
                  <a:lnTo>
                    <a:pt x="53954" y="1487295"/>
                  </a:lnTo>
                  <a:cubicBezTo>
                    <a:pt x="47191" y="1508059"/>
                    <a:pt x="97007" y="1500059"/>
                    <a:pt x="109294" y="1495868"/>
                  </a:cubicBezTo>
                  <a:cubicBezTo>
                    <a:pt x="112247" y="1495868"/>
                    <a:pt x="115866" y="1495105"/>
                    <a:pt x="118247" y="1497391"/>
                  </a:cubicBezTo>
                  <a:cubicBezTo>
                    <a:pt x="113485" y="1501392"/>
                    <a:pt x="108113" y="1504611"/>
                    <a:pt x="102341" y="1506916"/>
                  </a:cubicBezTo>
                  <a:cubicBezTo>
                    <a:pt x="91768" y="1508441"/>
                    <a:pt x="81576" y="1504916"/>
                    <a:pt x="73194" y="1509202"/>
                  </a:cubicBezTo>
                  <a:cubicBezTo>
                    <a:pt x="73194" y="1518060"/>
                    <a:pt x="56525" y="1514918"/>
                    <a:pt x="50334" y="1511203"/>
                  </a:cubicBezTo>
                  <a:cubicBezTo>
                    <a:pt x="39761" y="1516156"/>
                    <a:pt x="52715" y="1523680"/>
                    <a:pt x="56049" y="1525586"/>
                  </a:cubicBezTo>
                  <a:cubicBezTo>
                    <a:pt x="62174" y="1525366"/>
                    <a:pt x="68184" y="1527319"/>
                    <a:pt x="73004" y="1531110"/>
                  </a:cubicBezTo>
                  <a:lnTo>
                    <a:pt x="73004" y="1534920"/>
                  </a:lnTo>
                  <a:lnTo>
                    <a:pt x="47762" y="1548827"/>
                  </a:lnTo>
                  <a:cubicBezTo>
                    <a:pt x="45286" y="1554541"/>
                    <a:pt x="48524" y="1560066"/>
                    <a:pt x="45381" y="1565114"/>
                  </a:cubicBezTo>
                  <a:lnTo>
                    <a:pt x="40714" y="1567781"/>
                  </a:lnTo>
                  <a:cubicBezTo>
                    <a:pt x="40714" y="1568924"/>
                    <a:pt x="40714" y="1570162"/>
                    <a:pt x="40238" y="1571496"/>
                  </a:cubicBezTo>
                  <a:lnTo>
                    <a:pt x="53477" y="1579401"/>
                  </a:lnTo>
                  <a:lnTo>
                    <a:pt x="53477" y="1593784"/>
                  </a:lnTo>
                  <a:lnTo>
                    <a:pt x="59573" y="1597690"/>
                  </a:lnTo>
                  <a:cubicBezTo>
                    <a:pt x="53573" y="1601214"/>
                    <a:pt x="53573" y="1601214"/>
                    <a:pt x="59573" y="1604452"/>
                  </a:cubicBezTo>
                  <a:cubicBezTo>
                    <a:pt x="61669" y="1610263"/>
                    <a:pt x="61193" y="1617311"/>
                    <a:pt x="54239" y="1619407"/>
                  </a:cubicBezTo>
                  <a:cubicBezTo>
                    <a:pt x="54239" y="1620550"/>
                    <a:pt x="54239" y="1621788"/>
                    <a:pt x="54239" y="1623121"/>
                  </a:cubicBezTo>
                  <a:lnTo>
                    <a:pt x="47762" y="1627026"/>
                  </a:lnTo>
                  <a:lnTo>
                    <a:pt x="54049" y="1630741"/>
                  </a:lnTo>
                  <a:lnTo>
                    <a:pt x="54049" y="1638171"/>
                  </a:lnTo>
                  <a:lnTo>
                    <a:pt x="41952" y="1644934"/>
                  </a:lnTo>
                  <a:cubicBezTo>
                    <a:pt x="12806" y="1673509"/>
                    <a:pt x="98245" y="1649125"/>
                    <a:pt x="110532" y="1661698"/>
                  </a:cubicBezTo>
                  <a:cubicBezTo>
                    <a:pt x="119486" y="1656078"/>
                    <a:pt x="126915" y="1651601"/>
                    <a:pt x="136440" y="1658173"/>
                  </a:cubicBezTo>
                  <a:cubicBezTo>
                    <a:pt x="142631" y="1658173"/>
                    <a:pt x="149489" y="1659412"/>
                    <a:pt x="139964" y="1663888"/>
                  </a:cubicBezTo>
                  <a:lnTo>
                    <a:pt x="139964" y="1670460"/>
                  </a:lnTo>
                  <a:cubicBezTo>
                    <a:pt x="134564" y="1674128"/>
                    <a:pt x="127363" y="1673699"/>
                    <a:pt x="122438" y="1669413"/>
                  </a:cubicBezTo>
                  <a:cubicBezTo>
                    <a:pt x="102626" y="1668651"/>
                    <a:pt x="94435" y="1678938"/>
                    <a:pt x="77480" y="1669413"/>
                  </a:cubicBezTo>
                  <a:cubicBezTo>
                    <a:pt x="73537" y="1672156"/>
                    <a:pt x="68736" y="1673413"/>
                    <a:pt x="63955" y="1672937"/>
                  </a:cubicBezTo>
                  <a:lnTo>
                    <a:pt x="54430" y="1678366"/>
                  </a:lnTo>
                  <a:cubicBezTo>
                    <a:pt x="52811" y="1680748"/>
                    <a:pt x="55287" y="1684082"/>
                    <a:pt x="58049" y="1683986"/>
                  </a:cubicBezTo>
                  <a:cubicBezTo>
                    <a:pt x="90149" y="1686844"/>
                    <a:pt x="119009" y="1678462"/>
                    <a:pt x="150156" y="1680938"/>
                  </a:cubicBezTo>
                  <a:cubicBezTo>
                    <a:pt x="155300" y="1682653"/>
                    <a:pt x="145298" y="1685891"/>
                    <a:pt x="142917" y="1687320"/>
                  </a:cubicBezTo>
                  <a:cubicBezTo>
                    <a:pt x="126915" y="1704275"/>
                    <a:pt x="93578" y="1691130"/>
                    <a:pt x="70432" y="1695226"/>
                  </a:cubicBezTo>
                  <a:cubicBezTo>
                    <a:pt x="59097" y="1701703"/>
                    <a:pt x="77671" y="1703608"/>
                    <a:pt x="82052" y="1702560"/>
                  </a:cubicBezTo>
                  <a:cubicBezTo>
                    <a:pt x="111961" y="1718752"/>
                    <a:pt x="145013" y="1693035"/>
                    <a:pt x="175493" y="1709609"/>
                  </a:cubicBezTo>
                  <a:cubicBezTo>
                    <a:pt x="191685" y="1701893"/>
                    <a:pt x="210164" y="1707608"/>
                    <a:pt x="224642" y="1715323"/>
                  </a:cubicBezTo>
                  <a:cubicBezTo>
                    <a:pt x="219689" y="1718467"/>
                    <a:pt x="213878" y="1716562"/>
                    <a:pt x="208640" y="1717229"/>
                  </a:cubicBezTo>
                  <a:cubicBezTo>
                    <a:pt x="202582" y="1713666"/>
                    <a:pt x="195467" y="1712351"/>
                    <a:pt x="188542" y="1713514"/>
                  </a:cubicBezTo>
                  <a:cubicBezTo>
                    <a:pt x="179017" y="1729706"/>
                    <a:pt x="156824" y="1715133"/>
                    <a:pt x="142631" y="1717419"/>
                  </a:cubicBezTo>
                  <a:cubicBezTo>
                    <a:pt x="121105" y="1726944"/>
                    <a:pt x="101102" y="1713037"/>
                    <a:pt x="77861" y="1717419"/>
                  </a:cubicBezTo>
                  <a:cubicBezTo>
                    <a:pt x="65850" y="1722248"/>
                    <a:pt x="53535" y="1726287"/>
                    <a:pt x="41000" y="1729516"/>
                  </a:cubicBezTo>
                  <a:lnTo>
                    <a:pt x="41000" y="1737231"/>
                  </a:lnTo>
                  <a:lnTo>
                    <a:pt x="34237" y="1741422"/>
                  </a:lnTo>
                  <a:lnTo>
                    <a:pt x="34237" y="1752471"/>
                  </a:lnTo>
                  <a:cubicBezTo>
                    <a:pt x="59288" y="1768568"/>
                    <a:pt x="79957" y="1740565"/>
                    <a:pt x="103388" y="1765330"/>
                  </a:cubicBezTo>
                  <a:cubicBezTo>
                    <a:pt x="115390" y="1763901"/>
                    <a:pt x="127296" y="1758281"/>
                    <a:pt x="139107" y="1763425"/>
                  </a:cubicBezTo>
                  <a:cubicBezTo>
                    <a:pt x="136821" y="1780475"/>
                    <a:pt x="164063" y="1767235"/>
                    <a:pt x="171778" y="1778188"/>
                  </a:cubicBezTo>
                  <a:lnTo>
                    <a:pt x="171778" y="1785427"/>
                  </a:lnTo>
                  <a:lnTo>
                    <a:pt x="162253" y="1791143"/>
                  </a:lnTo>
                  <a:lnTo>
                    <a:pt x="154919" y="1787332"/>
                  </a:lnTo>
                  <a:cubicBezTo>
                    <a:pt x="148442" y="1788857"/>
                    <a:pt x="146346" y="1784666"/>
                    <a:pt x="141774" y="1784284"/>
                  </a:cubicBezTo>
                  <a:cubicBezTo>
                    <a:pt x="133868" y="1789904"/>
                    <a:pt x="122724" y="1784856"/>
                    <a:pt x="116438" y="1790952"/>
                  </a:cubicBezTo>
                  <a:cubicBezTo>
                    <a:pt x="106055" y="1782761"/>
                    <a:pt x="94911" y="1793524"/>
                    <a:pt x="83291" y="1790952"/>
                  </a:cubicBezTo>
                  <a:cubicBezTo>
                    <a:pt x="68622" y="1782284"/>
                    <a:pt x="52334" y="1789333"/>
                    <a:pt x="40333" y="1796381"/>
                  </a:cubicBezTo>
                  <a:cubicBezTo>
                    <a:pt x="37380" y="1818575"/>
                    <a:pt x="104436" y="1790952"/>
                    <a:pt x="119200" y="1804859"/>
                  </a:cubicBezTo>
                  <a:cubicBezTo>
                    <a:pt x="117104" y="1815336"/>
                    <a:pt x="96245" y="1804859"/>
                    <a:pt x="89482" y="1812955"/>
                  </a:cubicBezTo>
                  <a:cubicBezTo>
                    <a:pt x="74147" y="1810288"/>
                    <a:pt x="64812" y="1806859"/>
                    <a:pt x="52906" y="1814955"/>
                  </a:cubicBezTo>
                  <a:lnTo>
                    <a:pt x="55763" y="1820479"/>
                  </a:lnTo>
                  <a:cubicBezTo>
                    <a:pt x="67479" y="1821432"/>
                    <a:pt x="81100" y="1818384"/>
                    <a:pt x="91006" y="1821813"/>
                  </a:cubicBezTo>
                  <a:lnTo>
                    <a:pt x="77099" y="1831338"/>
                  </a:lnTo>
                  <a:cubicBezTo>
                    <a:pt x="63193" y="1829814"/>
                    <a:pt x="56716" y="1835910"/>
                    <a:pt x="46715" y="1840101"/>
                  </a:cubicBezTo>
                  <a:cubicBezTo>
                    <a:pt x="69384" y="1847244"/>
                    <a:pt x="94340" y="1839053"/>
                    <a:pt x="115866" y="1845435"/>
                  </a:cubicBezTo>
                  <a:cubicBezTo>
                    <a:pt x="130916" y="1838196"/>
                    <a:pt x="145870" y="1863628"/>
                    <a:pt x="162253" y="1849721"/>
                  </a:cubicBezTo>
                  <a:lnTo>
                    <a:pt x="171778" y="1854960"/>
                  </a:lnTo>
                  <a:cubicBezTo>
                    <a:pt x="154061" y="1864485"/>
                    <a:pt x="136250" y="1856103"/>
                    <a:pt x="116247" y="1857055"/>
                  </a:cubicBezTo>
                  <a:cubicBezTo>
                    <a:pt x="95006" y="1862389"/>
                    <a:pt x="69956" y="1855817"/>
                    <a:pt x="47286" y="1862389"/>
                  </a:cubicBezTo>
                  <a:lnTo>
                    <a:pt x="47286" y="1866294"/>
                  </a:lnTo>
                  <a:cubicBezTo>
                    <a:pt x="58097" y="1873153"/>
                    <a:pt x="71718" y="1873877"/>
                    <a:pt x="83195" y="1868200"/>
                  </a:cubicBezTo>
                  <a:cubicBezTo>
                    <a:pt x="102245" y="1880010"/>
                    <a:pt x="128629" y="1874867"/>
                    <a:pt x="149394" y="1878772"/>
                  </a:cubicBezTo>
                  <a:cubicBezTo>
                    <a:pt x="158919" y="1874010"/>
                    <a:pt x="158919" y="1874010"/>
                    <a:pt x="168444" y="1878772"/>
                  </a:cubicBezTo>
                  <a:cubicBezTo>
                    <a:pt x="192352" y="1878772"/>
                    <a:pt x="216069" y="1869247"/>
                    <a:pt x="241025" y="1871628"/>
                  </a:cubicBezTo>
                  <a:cubicBezTo>
                    <a:pt x="248168" y="1877725"/>
                    <a:pt x="227213" y="1873057"/>
                    <a:pt x="230928" y="1880487"/>
                  </a:cubicBezTo>
                  <a:cubicBezTo>
                    <a:pt x="229499" y="1882678"/>
                    <a:pt x="223403" y="1883059"/>
                    <a:pt x="220355" y="1883154"/>
                  </a:cubicBezTo>
                  <a:cubicBezTo>
                    <a:pt x="217012" y="1886307"/>
                    <a:pt x="211792" y="1886307"/>
                    <a:pt x="208449" y="1883154"/>
                  </a:cubicBezTo>
                  <a:cubicBezTo>
                    <a:pt x="192542" y="1886869"/>
                    <a:pt x="170349" y="1891917"/>
                    <a:pt x="155300" y="1886773"/>
                  </a:cubicBezTo>
                  <a:cubicBezTo>
                    <a:pt x="145775" y="1893917"/>
                    <a:pt x="138345" y="1888202"/>
                    <a:pt x="129582" y="1883059"/>
                  </a:cubicBezTo>
                  <a:cubicBezTo>
                    <a:pt x="109818" y="1885583"/>
                    <a:pt x="89815" y="1885583"/>
                    <a:pt x="70051" y="1883059"/>
                  </a:cubicBezTo>
                  <a:cubicBezTo>
                    <a:pt x="63098" y="1887849"/>
                    <a:pt x="55097" y="1890888"/>
                    <a:pt x="46715" y="1891917"/>
                  </a:cubicBezTo>
                  <a:cubicBezTo>
                    <a:pt x="75861" y="1907442"/>
                    <a:pt x="110723" y="1893155"/>
                    <a:pt x="141965" y="1901442"/>
                  </a:cubicBezTo>
                  <a:cubicBezTo>
                    <a:pt x="180065" y="1891917"/>
                    <a:pt x="214164" y="1896298"/>
                    <a:pt x="255693" y="1894298"/>
                  </a:cubicBezTo>
                  <a:lnTo>
                    <a:pt x="265885" y="1901632"/>
                  </a:lnTo>
                  <a:cubicBezTo>
                    <a:pt x="272838" y="1902395"/>
                    <a:pt x="278458" y="1899823"/>
                    <a:pt x="282744" y="1903347"/>
                  </a:cubicBezTo>
                  <a:cubicBezTo>
                    <a:pt x="274743" y="1907442"/>
                    <a:pt x="261884" y="1904966"/>
                    <a:pt x="252931" y="1904871"/>
                  </a:cubicBezTo>
                  <a:cubicBezTo>
                    <a:pt x="220927" y="1895918"/>
                    <a:pt x="182065" y="1906966"/>
                    <a:pt x="151680" y="1918301"/>
                  </a:cubicBezTo>
                  <a:cubicBezTo>
                    <a:pt x="177207" y="1933922"/>
                    <a:pt x="208830" y="1907919"/>
                    <a:pt x="236262" y="1917634"/>
                  </a:cubicBezTo>
                  <a:cubicBezTo>
                    <a:pt x="213116" y="1933541"/>
                    <a:pt x="180160" y="1928588"/>
                    <a:pt x="153966" y="1939066"/>
                  </a:cubicBezTo>
                  <a:lnTo>
                    <a:pt x="142631" y="1930874"/>
                  </a:lnTo>
                  <a:cubicBezTo>
                    <a:pt x="114123" y="1932579"/>
                    <a:pt x="85510" y="1930207"/>
                    <a:pt x="57668" y="1923826"/>
                  </a:cubicBezTo>
                  <a:cubicBezTo>
                    <a:pt x="54335" y="1924397"/>
                    <a:pt x="53001" y="1925826"/>
                    <a:pt x="53287" y="1927921"/>
                  </a:cubicBezTo>
                  <a:cubicBezTo>
                    <a:pt x="52239" y="1931541"/>
                    <a:pt x="40904" y="1934208"/>
                    <a:pt x="50239" y="1938494"/>
                  </a:cubicBezTo>
                  <a:cubicBezTo>
                    <a:pt x="82624" y="1946114"/>
                    <a:pt x="117390" y="1927255"/>
                    <a:pt x="145489" y="1951829"/>
                  </a:cubicBezTo>
                  <a:cubicBezTo>
                    <a:pt x="144251" y="1956877"/>
                    <a:pt x="152061" y="1958020"/>
                    <a:pt x="156252" y="1960783"/>
                  </a:cubicBezTo>
                  <a:cubicBezTo>
                    <a:pt x="175931" y="1960401"/>
                    <a:pt x="195600" y="1961478"/>
                    <a:pt x="215117" y="1964021"/>
                  </a:cubicBezTo>
                  <a:cubicBezTo>
                    <a:pt x="218450" y="1958973"/>
                    <a:pt x="230452" y="1962021"/>
                    <a:pt x="233595" y="1957068"/>
                  </a:cubicBezTo>
                  <a:cubicBezTo>
                    <a:pt x="256026" y="1952915"/>
                    <a:pt x="279182" y="1955334"/>
                    <a:pt x="300270" y="1964021"/>
                  </a:cubicBezTo>
                  <a:cubicBezTo>
                    <a:pt x="323606" y="1953734"/>
                    <a:pt x="348657" y="1978213"/>
                    <a:pt x="372279" y="1960783"/>
                  </a:cubicBezTo>
                  <a:cubicBezTo>
                    <a:pt x="380375" y="1957353"/>
                    <a:pt x="397235" y="1969355"/>
                    <a:pt x="395044" y="1958782"/>
                  </a:cubicBezTo>
                  <a:cubicBezTo>
                    <a:pt x="376946" y="1940304"/>
                    <a:pt x="345800" y="1961640"/>
                    <a:pt x="329417" y="1946114"/>
                  </a:cubicBezTo>
                  <a:cubicBezTo>
                    <a:pt x="327797" y="1939732"/>
                    <a:pt x="317987" y="1941828"/>
                    <a:pt x="313034" y="1946114"/>
                  </a:cubicBezTo>
                  <a:cubicBezTo>
                    <a:pt x="297889" y="1946114"/>
                    <a:pt x="277791" y="1947448"/>
                    <a:pt x="264647" y="1940590"/>
                  </a:cubicBezTo>
                  <a:lnTo>
                    <a:pt x="273029" y="1935161"/>
                  </a:lnTo>
                  <a:cubicBezTo>
                    <a:pt x="310176" y="1929827"/>
                    <a:pt x="349229" y="1946114"/>
                    <a:pt x="381899" y="1933351"/>
                  </a:cubicBezTo>
                  <a:lnTo>
                    <a:pt x="381899" y="1925921"/>
                  </a:lnTo>
                  <a:lnTo>
                    <a:pt x="375708" y="1922016"/>
                  </a:lnTo>
                  <a:cubicBezTo>
                    <a:pt x="380280" y="1919063"/>
                    <a:pt x="386090" y="1920968"/>
                    <a:pt x="391424" y="1920302"/>
                  </a:cubicBezTo>
                  <a:cubicBezTo>
                    <a:pt x="400949" y="1926874"/>
                    <a:pt x="411236" y="1930970"/>
                    <a:pt x="421238" y="1922207"/>
                  </a:cubicBezTo>
                  <a:lnTo>
                    <a:pt x="421238" y="1918396"/>
                  </a:lnTo>
                  <a:cubicBezTo>
                    <a:pt x="431810" y="1909728"/>
                    <a:pt x="444288" y="1914491"/>
                    <a:pt x="456956" y="1916682"/>
                  </a:cubicBezTo>
                  <a:cubicBezTo>
                    <a:pt x="463148" y="1915348"/>
                    <a:pt x="458576" y="1910777"/>
                    <a:pt x="464100" y="1909252"/>
                  </a:cubicBezTo>
                  <a:lnTo>
                    <a:pt x="490389" y="1909252"/>
                  </a:lnTo>
                  <a:cubicBezTo>
                    <a:pt x="495437" y="1905061"/>
                    <a:pt x="495533" y="1904966"/>
                    <a:pt x="487627" y="1900394"/>
                  </a:cubicBezTo>
                  <a:lnTo>
                    <a:pt x="487055" y="1896679"/>
                  </a:lnTo>
                  <a:cubicBezTo>
                    <a:pt x="479340" y="1892584"/>
                    <a:pt x="461909" y="1883535"/>
                    <a:pt x="454861" y="1889345"/>
                  </a:cubicBezTo>
                  <a:cubicBezTo>
                    <a:pt x="462767" y="1893917"/>
                    <a:pt x="462671" y="1894012"/>
                    <a:pt x="457433" y="1898204"/>
                  </a:cubicBezTo>
                  <a:cubicBezTo>
                    <a:pt x="428858" y="1904680"/>
                    <a:pt x="398282" y="1899727"/>
                    <a:pt x="370850" y="1908585"/>
                  </a:cubicBezTo>
                  <a:cubicBezTo>
                    <a:pt x="361325" y="1901347"/>
                    <a:pt x="350372" y="1908585"/>
                    <a:pt x="339704" y="1909252"/>
                  </a:cubicBezTo>
                  <a:cubicBezTo>
                    <a:pt x="334941" y="1905157"/>
                    <a:pt x="328178" y="1906490"/>
                    <a:pt x="323702" y="1904204"/>
                  </a:cubicBezTo>
                  <a:cubicBezTo>
                    <a:pt x="340466" y="1893346"/>
                    <a:pt x="365516" y="1897537"/>
                    <a:pt x="384662" y="1890869"/>
                  </a:cubicBezTo>
                  <a:cubicBezTo>
                    <a:pt x="390672" y="1895470"/>
                    <a:pt x="399035" y="1895470"/>
                    <a:pt x="405045" y="1890869"/>
                  </a:cubicBezTo>
                  <a:cubicBezTo>
                    <a:pt x="416856" y="1898680"/>
                    <a:pt x="429905" y="1891822"/>
                    <a:pt x="441050" y="1888869"/>
                  </a:cubicBezTo>
                  <a:cubicBezTo>
                    <a:pt x="438383" y="1874296"/>
                    <a:pt x="456194" y="1881916"/>
                    <a:pt x="466100" y="1878867"/>
                  </a:cubicBezTo>
                  <a:cubicBezTo>
                    <a:pt x="469034" y="1876267"/>
                    <a:pt x="473044" y="1875239"/>
                    <a:pt x="476864" y="1876105"/>
                  </a:cubicBezTo>
                  <a:cubicBezTo>
                    <a:pt x="511630" y="1855817"/>
                    <a:pt x="443145" y="1869533"/>
                    <a:pt x="435906" y="1876105"/>
                  </a:cubicBezTo>
                  <a:cubicBezTo>
                    <a:pt x="430382" y="1877153"/>
                    <a:pt x="427429" y="1872295"/>
                    <a:pt x="422190" y="1872486"/>
                  </a:cubicBezTo>
                  <a:cubicBezTo>
                    <a:pt x="413713" y="1872486"/>
                    <a:pt x="415332" y="1869057"/>
                    <a:pt x="414475" y="1867343"/>
                  </a:cubicBezTo>
                  <a:lnTo>
                    <a:pt x="404950" y="1861342"/>
                  </a:lnTo>
                  <a:cubicBezTo>
                    <a:pt x="388452" y="1860808"/>
                    <a:pt x="372022" y="1859027"/>
                    <a:pt x="355801" y="1856008"/>
                  </a:cubicBezTo>
                  <a:cubicBezTo>
                    <a:pt x="369707" y="1850864"/>
                    <a:pt x="389615" y="1846483"/>
                    <a:pt x="404474" y="1853817"/>
                  </a:cubicBezTo>
                  <a:cubicBezTo>
                    <a:pt x="410760" y="1845530"/>
                    <a:pt x="485150" y="1857341"/>
                    <a:pt x="453623" y="1839244"/>
                  </a:cubicBezTo>
                  <a:cubicBezTo>
                    <a:pt x="448289" y="1839244"/>
                    <a:pt x="448193" y="1839244"/>
                    <a:pt x="447431" y="1833910"/>
                  </a:cubicBezTo>
                  <a:cubicBezTo>
                    <a:pt x="456956" y="1826290"/>
                    <a:pt x="470196" y="1827433"/>
                    <a:pt x="480769" y="1822099"/>
                  </a:cubicBezTo>
                  <a:cubicBezTo>
                    <a:pt x="479912" y="1820575"/>
                    <a:pt x="479054" y="1818955"/>
                    <a:pt x="478292" y="1817336"/>
                  </a:cubicBezTo>
                  <a:cubicBezTo>
                    <a:pt x="449717" y="1817336"/>
                    <a:pt x="424571" y="1807811"/>
                    <a:pt x="395520" y="1807811"/>
                  </a:cubicBezTo>
                  <a:cubicBezTo>
                    <a:pt x="411617" y="1794381"/>
                    <a:pt x="438859" y="1809716"/>
                    <a:pt x="452670" y="1792571"/>
                  </a:cubicBezTo>
                  <a:cubicBezTo>
                    <a:pt x="450575" y="1790857"/>
                    <a:pt x="447431" y="1789428"/>
                    <a:pt x="447336" y="1787999"/>
                  </a:cubicBezTo>
                  <a:cubicBezTo>
                    <a:pt x="445812" y="1780760"/>
                    <a:pt x="432858" y="1779808"/>
                    <a:pt x="427524" y="1778474"/>
                  </a:cubicBezTo>
                  <a:cubicBezTo>
                    <a:pt x="427524" y="1776378"/>
                    <a:pt x="426095" y="1774474"/>
                    <a:pt x="430667" y="1772664"/>
                  </a:cubicBezTo>
                  <a:cubicBezTo>
                    <a:pt x="450536" y="1772816"/>
                    <a:pt x="469948" y="1766759"/>
                    <a:pt x="486198" y="1755329"/>
                  </a:cubicBezTo>
                  <a:lnTo>
                    <a:pt x="486198" y="1748947"/>
                  </a:lnTo>
                  <a:lnTo>
                    <a:pt x="492961" y="1744756"/>
                  </a:lnTo>
                  <a:lnTo>
                    <a:pt x="492961" y="1741232"/>
                  </a:lnTo>
                  <a:cubicBezTo>
                    <a:pt x="487055" y="1733707"/>
                    <a:pt x="465815" y="1751900"/>
                    <a:pt x="467339" y="1737231"/>
                  </a:cubicBezTo>
                  <a:lnTo>
                    <a:pt x="476864" y="1731897"/>
                  </a:lnTo>
                  <a:cubicBezTo>
                    <a:pt x="484788" y="1733202"/>
                    <a:pt x="492904" y="1731316"/>
                    <a:pt x="499438" y="1726658"/>
                  </a:cubicBezTo>
                  <a:cubicBezTo>
                    <a:pt x="503343" y="1715800"/>
                    <a:pt x="456766" y="1724563"/>
                    <a:pt x="444288" y="1709894"/>
                  </a:cubicBezTo>
                  <a:cubicBezTo>
                    <a:pt x="434039" y="1718752"/>
                    <a:pt x="419075" y="1719495"/>
                    <a:pt x="407998" y="1711704"/>
                  </a:cubicBezTo>
                  <a:lnTo>
                    <a:pt x="407998" y="1707894"/>
                  </a:lnTo>
                  <a:cubicBezTo>
                    <a:pt x="424667" y="1699988"/>
                    <a:pt x="421714" y="1698369"/>
                    <a:pt x="403902" y="1698369"/>
                  </a:cubicBezTo>
                  <a:cubicBezTo>
                    <a:pt x="400949" y="1695988"/>
                    <a:pt x="394377" y="1694559"/>
                    <a:pt x="394377" y="1689701"/>
                  </a:cubicBezTo>
                  <a:cubicBezTo>
                    <a:pt x="405140" y="1682272"/>
                    <a:pt x="411903" y="1683605"/>
                    <a:pt x="420857" y="1678176"/>
                  </a:cubicBezTo>
                  <a:lnTo>
                    <a:pt x="420857" y="1669984"/>
                  </a:lnTo>
                  <a:cubicBezTo>
                    <a:pt x="439173" y="1665669"/>
                    <a:pt x="457804" y="1662803"/>
                    <a:pt x="476578" y="1661412"/>
                  </a:cubicBezTo>
                  <a:cubicBezTo>
                    <a:pt x="481912" y="1659031"/>
                    <a:pt x="478483" y="1653982"/>
                    <a:pt x="486103" y="1652459"/>
                  </a:cubicBezTo>
                  <a:lnTo>
                    <a:pt x="486103" y="1648744"/>
                  </a:lnTo>
                  <a:lnTo>
                    <a:pt x="492675" y="1644743"/>
                  </a:lnTo>
                  <a:lnTo>
                    <a:pt x="492675" y="1641219"/>
                  </a:lnTo>
                  <a:lnTo>
                    <a:pt x="486103" y="1637314"/>
                  </a:lnTo>
                  <a:cubicBezTo>
                    <a:pt x="486103" y="1635885"/>
                    <a:pt x="486103" y="1634742"/>
                    <a:pt x="486103" y="1633503"/>
                  </a:cubicBezTo>
                  <a:cubicBezTo>
                    <a:pt x="472006" y="1623978"/>
                    <a:pt x="453718" y="1629884"/>
                    <a:pt x="437144" y="1628265"/>
                  </a:cubicBezTo>
                  <a:lnTo>
                    <a:pt x="427619" y="1622835"/>
                  </a:lnTo>
                  <a:cubicBezTo>
                    <a:pt x="427619" y="1611787"/>
                    <a:pt x="455147" y="1617216"/>
                    <a:pt x="462005" y="1620073"/>
                  </a:cubicBezTo>
                  <a:cubicBezTo>
                    <a:pt x="465719" y="1620931"/>
                    <a:pt x="466481" y="1618359"/>
                    <a:pt x="468958" y="1617787"/>
                  </a:cubicBezTo>
                  <a:cubicBezTo>
                    <a:pt x="471434" y="1617216"/>
                    <a:pt x="478483" y="1617787"/>
                    <a:pt x="479435" y="1615025"/>
                  </a:cubicBezTo>
                  <a:cubicBezTo>
                    <a:pt x="477054" y="1610739"/>
                    <a:pt x="490294" y="1608739"/>
                    <a:pt x="482960" y="1606167"/>
                  </a:cubicBezTo>
                  <a:cubicBezTo>
                    <a:pt x="466481" y="1608739"/>
                    <a:pt x="450765" y="1593784"/>
                    <a:pt x="435335" y="1601881"/>
                  </a:cubicBezTo>
                  <a:lnTo>
                    <a:pt x="426857" y="1596832"/>
                  </a:lnTo>
                  <a:cubicBezTo>
                    <a:pt x="434096" y="1590832"/>
                    <a:pt x="442478" y="1592546"/>
                    <a:pt x="449813" y="1587879"/>
                  </a:cubicBezTo>
                  <a:cubicBezTo>
                    <a:pt x="457623" y="1593975"/>
                    <a:pt x="464672" y="1590165"/>
                    <a:pt x="471053" y="1587879"/>
                  </a:cubicBezTo>
                  <a:cubicBezTo>
                    <a:pt x="480397" y="1588183"/>
                    <a:pt x="489684" y="1586221"/>
                    <a:pt x="498104" y="1582164"/>
                  </a:cubicBezTo>
                  <a:cubicBezTo>
                    <a:pt x="481721" y="1562543"/>
                    <a:pt x="458099" y="1558542"/>
                    <a:pt x="433906" y="1556351"/>
                  </a:cubicBezTo>
                  <a:lnTo>
                    <a:pt x="443431" y="1551017"/>
                  </a:lnTo>
                  <a:cubicBezTo>
                    <a:pt x="458480" y="1552446"/>
                    <a:pt x="472673" y="1543207"/>
                    <a:pt x="486293" y="1538349"/>
                  </a:cubicBezTo>
                  <a:cubicBezTo>
                    <a:pt x="486293" y="1536158"/>
                    <a:pt x="487151" y="1534158"/>
                    <a:pt x="483150" y="1532919"/>
                  </a:cubicBezTo>
                  <a:cubicBezTo>
                    <a:pt x="447908" y="1544159"/>
                    <a:pt x="461909" y="1527967"/>
                    <a:pt x="486198" y="1523394"/>
                  </a:cubicBezTo>
                  <a:cubicBezTo>
                    <a:pt x="474863" y="1511870"/>
                    <a:pt x="460290" y="1523394"/>
                    <a:pt x="448098" y="1520442"/>
                  </a:cubicBezTo>
                  <a:cubicBezTo>
                    <a:pt x="451527" y="1511870"/>
                    <a:pt x="466386" y="1516251"/>
                    <a:pt x="472958" y="1512441"/>
                  </a:cubicBezTo>
                  <a:lnTo>
                    <a:pt x="472958" y="1505107"/>
                  </a:lnTo>
                  <a:lnTo>
                    <a:pt x="466767" y="1501392"/>
                  </a:lnTo>
                  <a:cubicBezTo>
                    <a:pt x="468005" y="1490343"/>
                    <a:pt x="452099" y="1502821"/>
                    <a:pt x="444383" y="1499392"/>
                  </a:cubicBezTo>
                  <a:cubicBezTo>
                    <a:pt x="438764" y="1498534"/>
                    <a:pt x="441716" y="1492724"/>
                    <a:pt x="434858" y="1490819"/>
                  </a:cubicBezTo>
                  <a:cubicBezTo>
                    <a:pt x="434096" y="1490819"/>
                    <a:pt x="434001" y="1489867"/>
                    <a:pt x="433620" y="1489295"/>
                  </a:cubicBezTo>
                  <a:cubicBezTo>
                    <a:pt x="433239" y="1488724"/>
                    <a:pt x="435144" y="1484723"/>
                    <a:pt x="437240" y="1484723"/>
                  </a:cubicBezTo>
                  <a:cubicBezTo>
                    <a:pt x="451537" y="1485961"/>
                    <a:pt x="465938" y="1484075"/>
                    <a:pt x="479435" y="1479199"/>
                  </a:cubicBezTo>
                  <a:lnTo>
                    <a:pt x="479435" y="1471293"/>
                  </a:lnTo>
                  <a:cubicBezTo>
                    <a:pt x="472292" y="1465673"/>
                    <a:pt x="457337" y="1463102"/>
                    <a:pt x="453337" y="1454243"/>
                  </a:cubicBezTo>
                  <a:cubicBezTo>
                    <a:pt x="459623" y="1449386"/>
                    <a:pt x="463719" y="1447290"/>
                    <a:pt x="453908" y="1442527"/>
                  </a:cubicBezTo>
                  <a:cubicBezTo>
                    <a:pt x="455813" y="1439003"/>
                    <a:pt x="464100" y="1441860"/>
                    <a:pt x="466577" y="1438336"/>
                  </a:cubicBezTo>
                  <a:lnTo>
                    <a:pt x="466577" y="1431383"/>
                  </a:lnTo>
                  <a:lnTo>
                    <a:pt x="472768" y="1427478"/>
                  </a:lnTo>
                  <a:cubicBezTo>
                    <a:pt x="468196" y="1419858"/>
                    <a:pt x="397425" y="1421382"/>
                    <a:pt x="428096" y="1411000"/>
                  </a:cubicBezTo>
                  <a:cubicBezTo>
                    <a:pt x="439478" y="1410904"/>
                    <a:pt x="450603" y="1407609"/>
                    <a:pt x="460195" y="1401475"/>
                  </a:cubicBezTo>
                  <a:lnTo>
                    <a:pt x="460195" y="1383472"/>
                  </a:lnTo>
                  <a:cubicBezTo>
                    <a:pt x="468482" y="1381472"/>
                    <a:pt x="464386" y="1375185"/>
                    <a:pt x="472006" y="1373090"/>
                  </a:cubicBezTo>
                  <a:cubicBezTo>
                    <a:pt x="478102" y="1364613"/>
                    <a:pt x="456099" y="1369185"/>
                    <a:pt x="459909" y="1362518"/>
                  </a:cubicBezTo>
                  <a:cubicBezTo>
                    <a:pt x="467996" y="1357507"/>
                    <a:pt x="476578" y="1353354"/>
                    <a:pt x="485531" y="1350135"/>
                  </a:cubicBezTo>
                  <a:lnTo>
                    <a:pt x="467434" y="1339467"/>
                  </a:lnTo>
                  <a:lnTo>
                    <a:pt x="466767" y="1335181"/>
                  </a:lnTo>
                  <a:cubicBezTo>
                    <a:pt x="482026" y="1326980"/>
                    <a:pt x="499076" y="1322693"/>
                    <a:pt x="516392" y="1322703"/>
                  </a:cubicBezTo>
                  <a:close/>
                  <a:moveTo>
                    <a:pt x="446765" y="1688558"/>
                  </a:moveTo>
                  <a:lnTo>
                    <a:pt x="440002" y="1692845"/>
                  </a:lnTo>
                  <a:lnTo>
                    <a:pt x="442669" y="1697607"/>
                  </a:lnTo>
                  <a:cubicBezTo>
                    <a:pt x="449803" y="1696378"/>
                    <a:pt x="457137" y="1697655"/>
                    <a:pt x="463433" y="1701227"/>
                  </a:cubicBezTo>
                  <a:cubicBezTo>
                    <a:pt x="467291" y="1698598"/>
                    <a:pt x="471920" y="1697321"/>
                    <a:pt x="476578" y="1697607"/>
                  </a:cubicBezTo>
                  <a:cubicBezTo>
                    <a:pt x="480721" y="1692111"/>
                    <a:pt x="486236" y="1687806"/>
                    <a:pt x="492580" y="1685129"/>
                  </a:cubicBezTo>
                  <a:cubicBezTo>
                    <a:pt x="483474" y="1680995"/>
                    <a:pt x="473520" y="1679072"/>
                    <a:pt x="463529" y="1679509"/>
                  </a:cubicBezTo>
                  <a:cubicBezTo>
                    <a:pt x="455813" y="1685319"/>
                    <a:pt x="446955" y="1680652"/>
                    <a:pt x="440669" y="1684843"/>
                  </a:cubicBezTo>
                  <a:close/>
                  <a:moveTo>
                    <a:pt x="42143" y="1774283"/>
                  </a:moveTo>
                  <a:cubicBezTo>
                    <a:pt x="54144" y="1774283"/>
                    <a:pt x="67955" y="1776950"/>
                    <a:pt x="79195" y="1772854"/>
                  </a:cubicBezTo>
                  <a:cubicBezTo>
                    <a:pt x="67184" y="1766016"/>
                    <a:pt x="52792" y="1764730"/>
                    <a:pt x="39761" y="1769330"/>
                  </a:cubicBezTo>
                  <a:cubicBezTo>
                    <a:pt x="40238" y="1773426"/>
                    <a:pt x="40238" y="1773426"/>
                    <a:pt x="42524" y="1775426"/>
                  </a:cubicBezTo>
                  <a:close/>
                  <a:moveTo>
                    <a:pt x="537919" y="1271173"/>
                  </a:moveTo>
                  <a:cubicBezTo>
                    <a:pt x="535414" y="1269249"/>
                    <a:pt x="532737" y="1267553"/>
                    <a:pt x="529918" y="1266125"/>
                  </a:cubicBezTo>
                  <a:cubicBezTo>
                    <a:pt x="525917" y="1266125"/>
                    <a:pt x="522393" y="1265458"/>
                    <a:pt x="519250" y="1268506"/>
                  </a:cubicBezTo>
                  <a:cubicBezTo>
                    <a:pt x="521917" y="1270696"/>
                    <a:pt x="515726" y="1274507"/>
                    <a:pt x="522774" y="1277269"/>
                  </a:cubicBezTo>
                  <a:cubicBezTo>
                    <a:pt x="527727" y="1278221"/>
                    <a:pt x="543634" y="1280126"/>
                    <a:pt x="538300" y="1272316"/>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459" name="Google Shape;459;p22"/>
            <p:cNvSpPr/>
            <p:nvPr/>
          </p:nvSpPr>
          <p:spPr>
            <a:xfrm>
              <a:off x="10083933" y="-143"/>
              <a:ext cx="409269" cy="2966426"/>
            </a:xfrm>
            <a:custGeom>
              <a:rect b="b" l="l" r="r" t="t"/>
              <a:pathLst>
                <a:path extrusionOk="0" h="1990890" w="620104">
                  <a:moveTo>
                    <a:pt x="2165" y="23326"/>
                  </a:moveTo>
                  <a:lnTo>
                    <a:pt x="2165" y="-581"/>
                  </a:lnTo>
                  <a:lnTo>
                    <a:pt x="600049" y="-581"/>
                  </a:lnTo>
                  <a:lnTo>
                    <a:pt x="600049" y="8944"/>
                  </a:lnTo>
                  <a:cubicBezTo>
                    <a:pt x="606431" y="9991"/>
                    <a:pt x="615289" y="11039"/>
                    <a:pt x="619099" y="16278"/>
                  </a:cubicBezTo>
                  <a:cubicBezTo>
                    <a:pt x="613384" y="19421"/>
                    <a:pt x="607288" y="15421"/>
                    <a:pt x="605478" y="23898"/>
                  </a:cubicBezTo>
                  <a:cubicBezTo>
                    <a:pt x="598620" y="26565"/>
                    <a:pt x="601192" y="31613"/>
                    <a:pt x="593572" y="34375"/>
                  </a:cubicBezTo>
                  <a:lnTo>
                    <a:pt x="593572" y="76381"/>
                  </a:lnTo>
                  <a:cubicBezTo>
                    <a:pt x="591476" y="80000"/>
                    <a:pt x="603097" y="79905"/>
                    <a:pt x="606716" y="82191"/>
                  </a:cubicBezTo>
                  <a:lnTo>
                    <a:pt x="606716" y="85810"/>
                  </a:lnTo>
                  <a:lnTo>
                    <a:pt x="600144" y="89811"/>
                  </a:lnTo>
                  <a:cubicBezTo>
                    <a:pt x="600144" y="91144"/>
                    <a:pt x="600144" y="92287"/>
                    <a:pt x="600144" y="93526"/>
                  </a:cubicBezTo>
                  <a:cubicBezTo>
                    <a:pt x="584142" y="117719"/>
                    <a:pt x="598620" y="161915"/>
                    <a:pt x="593953" y="192776"/>
                  </a:cubicBezTo>
                  <a:lnTo>
                    <a:pt x="599287" y="195729"/>
                  </a:lnTo>
                  <a:cubicBezTo>
                    <a:pt x="600744" y="205721"/>
                    <a:pt x="601154" y="215846"/>
                    <a:pt x="600525" y="225923"/>
                  </a:cubicBezTo>
                  <a:cubicBezTo>
                    <a:pt x="597953" y="227447"/>
                    <a:pt x="596334" y="228304"/>
                    <a:pt x="594334" y="229352"/>
                  </a:cubicBezTo>
                  <a:lnTo>
                    <a:pt x="594334" y="236877"/>
                  </a:lnTo>
                  <a:lnTo>
                    <a:pt x="600239" y="240782"/>
                  </a:lnTo>
                  <a:lnTo>
                    <a:pt x="600239" y="251640"/>
                  </a:lnTo>
                  <a:lnTo>
                    <a:pt x="594143" y="255451"/>
                  </a:lnTo>
                  <a:lnTo>
                    <a:pt x="600335" y="259260"/>
                  </a:lnTo>
                  <a:lnTo>
                    <a:pt x="600335" y="262499"/>
                  </a:lnTo>
                  <a:lnTo>
                    <a:pt x="594239" y="266404"/>
                  </a:lnTo>
                  <a:lnTo>
                    <a:pt x="599192" y="269167"/>
                  </a:lnTo>
                  <a:cubicBezTo>
                    <a:pt x="599858" y="271453"/>
                    <a:pt x="592334" y="274786"/>
                    <a:pt x="594334" y="280787"/>
                  </a:cubicBezTo>
                  <a:lnTo>
                    <a:pt x="600049" y="284597"/>
                  </a:lnTo>
                  <a:lnTo>
                    <a:pt x="593953" y="288407"/>
                  </a:lnTo>
                  <a:lnTo>
                    <a:pt x="593953" y="295551"/>
                  </a:lnTo>
                  <a:lnTo>
                    <a:pt x="587666" y="299456"/>
                  </a:lnTo>
                  <a:lnTo>
                    <a:pt x="593953" y="303456"/>
                  </a:lnTo>
                  <a:cubicBezTo>
                    <a:pt x="593953" y="304790"/>
                    <a:pt x="593953" y="305933"/>
                    <a:pt x="593191" y="307171"/>
                  </a:cubicBezTo>
                  <a:cubicBezTo>
                    <a:pt x="585761" y="308981"/>
                    <a:pt x="587762" y="316696"/>
                    <a:pt x="587190" y="321459"/>
                  </a:cubicBezTo>
                  <a:lnTo>
                    <a:pt x="593096" y="324698"/>
                  </a:lnTo>
                  <a:cubicBezTo>
                    <a:pt x="594105" y="333298"/>
                    <a:pt x="594391" y="341956"/>
                    <a:pt x="593953" y="350605"/>
                  </a:cubicBezTo>
                  <a:lnTo>
                    <a:pt x="600049" y="354606"/>
                  </a:lnTo>
                  <a:lnTo>
                    <a:pt x="593953" y="358416"/>
                  </a:lnTo>
                  <a:lnTo>
                    <a:pt x="593953" y="387753"/>
                  </a:lnTo>
                  <a:lnTo>
                    <a:pt x="600430" y="391658"/>
                  </a:lnTo>
                  <a:lnTo>
                    <a:pt x="600430" y="457762"/>
                  </a:lnTo>
                  <a:lnTo>
                    <a:pt x="593858" y="461857"/>
                  </a:lnTo>
                  <a:cubicBezTo>
                    <a:pt x="593858" y="463191"/>
                    <a:pt x="593858" y="464905"/>
                    <a:pt x="594715" y="465477"/>
                  </a:cubicBezTo>
                  <a:cubicBezTo>
                    <a:pt x="602049" y="468716"/>
                    <a:pt x="599287" y="473859"/>
                    <a:pt x="606621" y="476049"/>
                  </a:cubicBezTo>
                  <a:lnTo>
                    <a:pt x="600716" y="479955"/>
                  </a:lnTo>
                  <a:lnTo>
                    <a:pt x="600716" y="505291"/>
                  </a:lnTo>
                  <a:lnTo>
                    <a:pt x="594048" y="509482"/>
                  </a:lnTo>
                  <a:lnTo>
                    <a:pt x="594048" y="549773"/>
                  </a:lnTo>
                  <a:lnTo>
                    <a:pt x="587476" y="553774"/>
                  </a:lnTo>
                  <a:lnTo>
                    <a:pt x="587476" y="564727"/>
                  </a:lnTo>
                  <a:cubicBezTo>
                    <a:pt x="601859" y="574252"/>
                    <a:pt x="590524" y="600732"/>
                    <a:pt x="593953" y="616258"/>
                  </a:cubicBezTo>
                  <a:cubicBezTo>
                    <a:pt x="610050" y="628926"/>
                    <a:pt x="595096" y="660644"/>
                    <a:pt x="601382" y="679409"/>
                  </a:cubicBezTo>
                  <a:cubicBezTo>
                    <a:pt x="613003" y="685123"/>
                    <a:pt x="604716" y="703793"/>
                    <a:pt x="607097" y="714937"/>
                  </a:cubicBezTo>
                  <a:cubicBezTo>
                    <a:pt x="600525" y="719985"/>
                    <a:pt x="596810" y="721985"/>
                    <a:pt x="607097" y="726938"/>
                  </a:cubicBezTo>
                  <a:lnTo>
                    <a:pt x="607097" y="737797"/>
                  </a:lnTo>
                  <a:lnTo>
                    <a:pt x="600620" y="741702"/>
                  </a:lnTo>
                  <a:lnTo>
                    <a:pt x="600620" y="767324"/>
                  </a:lnTo>
                  <a:lnTo>
                    <a:pt x="594334" y="771229"/>
                  </a:lnTo>
                  <a:lnTo>
                    <a:pt x="594334" y="881719"/>
                  </a:lnTo>
                  <a:cubicBezTo>
                    <a:pt x="603859" y="884196"/>
                    <a:pt x="600144" y="893150"/>
                    <a:pt x="600716" y="900007"/>
                  </a:cubicBezTo>
                  <a:cubicBezTo>
                    <a:pt x="591762" y="905437"/>
                    <a:pt x="591762" y="905723"/>
                    <a:pt x="600716" y="910866"/>
                  </a:cubicBezTo>
                  <a:lnTo>
                    <a:pt x="600716" y="925249"/>
                  </a:lnTo>
                  <a:lnTo>
                    <a:pt x="607383" y="929535"/>
                  </a:lnTo>
                  <a:lnTo>
                    <a:pt x="607383" y="954967"/>
                  </a:lnTo>
                  <a:lnTo>
                    <a:pt x="614146" y="959062"/>
                  </a:lnTo>
                  <a:lnTo>
                    <a:pt x="614146" y="1032690"/>
                  </a:lnTo>
                  <a:lnTo>
                    <a:pt x="607764" y="1036501"/>
                  </a:lnTo>
                  <a:lnTo>
                    <a:pt x="607764" y="1043835"/>
                  </a:lnTo>
                  <a:cubicBezTo>
                    <a:pt x="617289" y="1046311"/>
                    <a:pt x="613765" y="1055169"/>
                    <a:pt x="614241" y="1062218"/>
                  </a:cubicBezTo>
                  <a:cubicBezTo>
                    <a:pt x="606526" y="1064790"/>
                    <a:pt x="607383" y="1069362"/>
                    <a:pt x="607669" y="1076411"/>
                  </a:cubicBezTo>
                  <a:lnTo>
                    <a:pt x="613765" y="1080697"/>
                  </a:lnTo>
                  <a:lnTo>
                    <a:pt x="613765" y="1087841"/>
                  </a:lnTo>
                  <a:lnTo>
                    <a:pt x="608145" y="1091555"/>
                  </a:lnTo>
                  <a:cubicBezTo>
                    <a:pt x="608145" y="1092603"/>
                    <a:pt x="608145" y="1093746"/>
                    <a:pt x="607574" y="1095079"/>
                  </a:cubicBezTo>
                  <a:lnTo>
                    <a:pt x="614146" y="1099080"/>
                  </a:lnTo>
                  <a:lnTo>
                    <a:pt x="614146" y="1106319"/>
                  </a:lnTo>
                  <a:lnTo>
                    <a:pt x="620623" y="1110224"/>
                  </a:lnTo>
                  <a:lnTo>
                    <a:pt x="620623" y="1139561"/>
                  </a:lnTo>
                  <a:lnTo>
                    <a:pt x="614527" y="1143466"/>
                  </a:lnTo>
                  <a:lnTo>
                    <a:pt x="619480" y="1146229"/>
                  </a:lnTo>
                  <a:cubicBezTo>
                    <a:pt x="620813" y="1148515"/>
                    <a:pt x="615956" y="1148610"/>
                    <a:pt x="615956" y="1148515"/>
                  </a:cubicBezTo>
                  <a:cubicBezTo>
                    <a:pt x="611479" y="1165374"/>
                    <a:pt x="615956" y="1183852"/>
                    <a:pt x="614241" y="1201855"/>
                  </a:cubicBezTo>
                  <a:lnTo>
                    <a:pt x="620242" y="1205760"/>
                  </a:lnTo>
                  <a:cubicBezTo>
                    <a:pt x="620242" y="1206808"/>
                    <a:pt x="620242" y="1207951"/>
                    <a:pt x="620813" y="1209379"/>
                  </a:cubicBezTo>
                  <a:lnTo>
                    <a:pt x="614241" y="1213380"/>
                  </a:lnTo>
                  <a:lnTo>
                    <a:pt x="614241" y="1231668"/>
                  </a:lnTo>
                  <a:lnTo>
                    <a:pt x="620718" y="1235573"/>
                  </a:lnTo>
                  <a:lnTo>
                    <a:pt x="620718" y="1257576"/>
                  </a:lnTo>
                  <a:cubicBezTo>
                    <a:pt x="609574" y="1261195"/>
                    <a:pt x="615479" y="1274816"/>
                    <a:pt x="614241" y="1283293"/>
                  </a:cubicBezTo>
                  <a:cubicBezTo>
                    <a:pt x="602049" y="1287294"/>
                    <a:pt x="610622" y="1300724"/>
                    <a:pt x="606716" y="1309582"/>
                  </a:cubicBezTo>
                  <a:lnTo>
                    <a:pt x="601573" y="1312535"/>
                  </a:lnTo>
                  <a:lnTo>
                    <a:pt x="607383" y="1316535"/>
                  </a:lnTo>
                  <a:lnTo>
                    <a:pt x="607383" y="1323774"/>
                  </a:lnTo>
                  <a:lnTo>
                    <a:pt x="601192" y="1327585"/>
                  </a:lnTo>
                  <a:lnTo>
                    <a:pt x="601192" y="1375210"/>
                  </a:lnTo>
                  <a:lnTo>
                    <a:pt x="594524" y="1379210"/>
                  </a:lnTo>
                  <a:lnTo>
                    <a:pt x="594524" y="1405499"/>
                  </a:lnTo>
                  <a:lnTo>
                    <a:pt x="600811" y="1409404"/>
                  </a:lnTo>
                  <a:lnTo>
                    <a:pt x="600811" y="1468364"/>
                  </a:lnTo>
                  <a:cubicBezTo>
                    <a:pt x="583285" y="1474841"/>
                    <a:pt x="610336" y="1480747"/>
                    <a:pt x="594810" y="1486462"/>
                  </a:cubicBezTo>
                  <a:lnTo>
                    <a:pt x="594810" y="1526657"/>
                  </a:lnTo>
                  <a:lnTo>
                    <a:pt x="588047" y="1530943"/>
                  </a:lnTo>
                  <a:lnTo>
                    <a:pt x="588047" y="1549232"/>
                  </a:lnTo>
                  <a:lnTo>
                    <a:pt x="594429" y="1553041"/>
                  </a:lnTo>
                  <a:lnTo>
                    <a:pt x="594429" y="1563995"/>
                  </a:lnTo>
                  <a:lnTo>
                    <a:pt x="588143" y="1567805"/>
                  </a:lnTo>
                  <a:lnTo>
                    <a:pt x="588143" y="1634480"/>
                  </a:lnTo>
                  <a:cubicBezTo>
                    <a:pt x="603002" y="1644005"/>
                    <a:pt x="589762" y="1670865"/>
                    <a:pt x="595286" y="1686391"/>
                  </a:cubicBezTo>
                  <a:lnTo>
                    <a:pt x="599954" y="1688963"/>
                  </a:lnTo>
                  <a:cubicBezTo>
                    <a:pt x="600525" y="1691058"/>
                    <a:pt x="596715" y="1691535"/>
                    <a:pt x="594905" y="1693344"/>
                  </a:cubicBezTo>
                  <a:lnTo>
                    <a:pt x="594905" y="1718967"/>
                  </a:lnTo>
                  <a:lnTo>
                    <a:pt x="600906" y="1722872"/>
                  </a:lnTo>
                  <a:lnTo>
                    <a:pt x="600906" y="1925088"/>
                  </a:lnTo>
                  <a:lnTo>
                    <a:pt x="607574" y="1929183"/>
                  </a:lnTo>
                  <a:lnTo>
                    <a:pt x="607574" y="1932708"/>
                  </a:lnTo>
                  <a:lnTo>
                    <a:pt x="601382" y="1936613"/>
                  </a:lnTo>
                  <a:lnTo>
                    <a:pt x="607383" y="1940328"/>
                  </a:lnTo>
                  <a:lnTo>
                    <a:pt x="607383" y="1969855"/>
                  </a:lnTo>
                  <a:cubicBezTo>
                    <a:pt x="597858" y="1972523"/>
                    <a:pt x="602906" y="1981762"/>
                    <a:pt x="600144" y="1988905"/>
                  </a:cubicBezTo>
                  <a:cubicBezTo>
                    <a:pt x="594429" y="1992334"/>
                    <a:pt x="587285" y="1988905"/>
                    <a:pt x="581666" y="1984810"/>
                  </a:cubicBezTo>
                  <a:lnTo>
                    <a:pt x="581666" y="1976999"/>
                  </a:lnTo>
                  <a:lnTo>
                    <a:pt x="587666" y="1973284"/>
                  </a:lnTo>
                  <a:lnTo>
                    <a:pt x="581570" y="1969379"/>
                  </a:lnTo>
                  <a:lnTo>
                    <a:pt x="593191" y="1962902"/>
                  </a:lnTo>
                  <a:cubicBezTo>
                    <a:pt x="594658" y="1956863"/>
                    <a:pt x="595105" y="1950615"/>
                    <a:pt x="594524" y="1944424"/>
                  </a:cubicBezTo>
                  <a:cubicBezTo>
                    <a:pt x="587476" y="1940614"/>
                    <a:pt x="589762" y="1937852"/>
                    <a:pt x="584237" y="1934327"/>
                  </a:cubicBezTo>
                  <a:cubicBezTo>
                    <a:pt x="580999" y="1933089"/>
                    <a:pt x="581285" y="1931755"/>
                    <a:pt x="581380" y="1929279"/>
                  </a:cubicBezTo>
                  <a:lnTo>
                    <a:pt x="587857" y="1925278"/>
                  </a:lnTo>
                  <a:lnTo>
                    <a:pt x="587857" y="1921659"/>
                  </a:lnTo>
                  <a:lnTo>
                    <a:pt x="581475" y="1917849"/>
                  </a:lnTo>
                  <a:lnTo>
                    <a:pt x="581475" y="1914324"/>
                  </a:lnTo>
                  <a:lnTo>
                    <a:pt x="587952" y="1910229"/>
                  </a:lnTo>
                  <a:cubicBezTo>
                    <a:pt x="589190" y="1902800"/>
                    <a:pt x="576522" y="1906895"/>
                    <a:pt x="571474" y="1901466"/>
                  </a:cubicBezTo>
                  <a:lnTo>
                    <a:pt x="564711" y="1904895"/>
                  </a:lnTo>
                  <a:cubicBezTo>
                    <a:pt x="563159" y="1904514"/>
                    <a:pt x="561949" y="1903304"/>
                    <a:pt x="561568" y="1901751"/>
                  </a:cubicBezTo>
                  <a:cubicBezTo>
                    <a:pt x="554519" y="1888798"/>
                    <a:pt x="532993" y="1908134"/>
                    <a:pt x="522515" y="1899370"/>
                  </a:cubicBezTo>
                  <a:cubicBezTo>
                    <a:pt x="529278" y="1888607"/>
                    <a:pt x="593096" y="1896417"/>
                    <a:pt x="577475" y="1882987"/>
                  </a:cubicBezTo>
                  <a:cubicBezTo>
                    <a:pt x="567950" y="1882321"/>
                    <a:pt x="546328" y="1885654"/>
                    <a:pt x="564044" y="1875748"/>
                  </a:cubicBezTo>
                  <a:lnTo>
                    <a:pt x="585095" y="1875748"/>
                  </a:lnTo>
                  <a:cubicBezTo>
                    <a:pt x="591572" y="1869938"/>
                    <a:pt x="586238" y="1856698"/>
                    <a:pt x="587952" y="1847840"/>
                  </a:cubicBezTo>
                  <a:cubicBezTo>
                    <a:pt x="584142" y="1846411"/>
                    <a:pt x="577760" y="1847269"/>
                    <a:pt x="575474" y="1844316"/>
                  </a:cubicBezTo>
                  <a:cubicBezTo>
                    <a:pt x="580523" y="1841077"/>
                    <a:pt x="594524" y="1843458"/>
                    <a:pt x="584999" y="1835362"/>
                  </a:cubicBezTo>
                  <a:lnTo>
                    <a:pt x="562044" y="1835362"/>
                  </a:lnTo>
                  <a:cubicBezTo>
                    <a:pt x="562044" y="1829457"/>
                    <a:pt x="551090" y="1832790"/>
                    <a:pt x="545852" y="1831457"/>
                  </a:cubicBezTo>
                  <a:cubicBezTo>
                    <a:pt x="540708" y="1827361"/>
                    <a:pt x="526230" y="1828599"/>
                    <a:pt x="523754" y="1821932"/>
                  </a:cubicBezTo>
                  <a:cubicBezTo>
                    <a:pt x="533279" y="1816979"/>
                    <a:pt x="559091" y="1833933"/>
                    <a:pt x="561854" y="1818694"/>
                  </a:cubicBezTo>
                  <a:cubicBezTo>
                    <a:pt x="557758" y="1814598"/>
                    <a:pt x="540994" y="1814598"/>
                    <a:pt x="541756" y="1807644"/>
                  </a:cubicBezTo>
                  <a:lnTo>
                    <a:pt x="516134" y="1793262"/>
                  </a:lnTo>
                  <a:cubicBezTo>
                    <a:pt x="521944" y="1789166"/>
                    <a:pt x="529564" y="1793262"/>
                    <a:pt x="535184" y="1789357"/>
                  </a:cubicBezTo>
                  <a:lnTo>
                    <a:pt x="535184" y="1785737"/>
                  </a:lnTo>
                  <a:cubicBezTo>
                    <a:pt x="527468" y="1781641"/>
                    <a:pt x="516705" y="1786975"/>
                    <a:pt x="509371" y="1781832"/>
                  </a:cubicBezTo>
                  <a:cubicBezTo>
                    <a:pt x="526992" y="1770973"/>
                    <a:pt x="550424" y="1780879"/>
                    <a:pt x="567759" y="1767449"/>
                  </a:cubicBezTo>
                  <a:lnTo>
                    <a:pt x="567759" y="1762973"/>
                  </a:lnTo>
                  <a:cubicBezTo>
                    <a:pt x="550328" y="1748399"/>
                    <a:pt x="533088" y="1778212"/>
                    <a:pt x="534136" y="1745351"/>
                  </a:cubicBezTo>
                  <a:cubicBezTo>
                    <a:pt x="526040" y="1737160"/>
                    <a:pt x="517277" y="1741636"/>
                    <a:pt x="508609" y="1737922"/>
                  </a:cubicBezTo>
                  <a:cubicBezTo>
                    <a:pt x="514895" y="1734016"/>
                    <a:pt x="521849" y="1730492"/>
                    <a:pt x="527659" y="1726777"/>
                  </a:cubicBezTo>
                  <a:cubicBezTo>
                    <a:pt x="518134" y="1722872"/>
                    <a:pt x="523658" y="1720396"/>
                    <a:pt x="530993" y="1721253"/>
                  </a:cubicBezTo>
                  <a:cubicBezTo>
                    <a:pt x="538708" y="1717824"/>
                    <a:pt x="530993" y="1712966"/>
                    <a:pt x="535374" y="1709537"/>
                  </a:cubicBezTo>
                  <a:lnTo>
                    <a:pt x="528135" y="1704679"/>
                  </a:lnTo>
                  <a:cubicBezTo>
                    <a:pt x="535184" y="1695154"/>
                    <a:pt x="556710" y="1704679"/>
                    <a:pt x="554138" y="1690011"/>
                  </a:cubicBezTo>
                  <a:lnTo>
                    <a:pt x="560615" y="1686011"/>
                  </a:lnTo>
                  <a:lnTo>
                    <a:pt x="560044" y="1682296"/>
                  </a:lnTo>
                  <a:cubicBezTo>
                    <a:pt x="550519" y="1680677"/>
                    <a:pt x="517467" y="1676199"/>
                    <a:pt x="514229" y="1685820"/>
                  </a:cubicBezTo>
                  <a:lnTo>
                    <a:pt x="504704" y="1691725"/>
                  </a:lnTo>
                  <a:cubicBezTo>
                    <a:pt x="495179" y="1691725"/>
                    <a:pt x="495179" y="1691725"/>
                    <a:pt x="494512" y="1686582"/>
                  </a:cubicBezTo>
                  <a:lnTo>
                    <a:pt x="500989" y="1682486"/>
                  </a:lnTo>
                  <a:lnTo>
                    <a:pt x="500989" y="1671818"/>
                  </a:lnTo>
                  <a:cubicBezTo>
                    <a:pt x="505085" y="1666865"/>
                    <a:pt x="544328" y="1669627"/>
                    <a:pt x="540137" y="1660484"/>
                  </a:cubicBezTo>
                  <a:cubicBezTo>
                    <a:pt x="533850" y="1658007"/>
                    <a:pt x="535374" y="1654578"/>
                    <a:pt x="530612" y="1650959"/>
                  </a:cubicBezTo>
                  <a:cubicBezTo>
                    <a:pt x="523563" y="1649530"/>
                    <a:pt x="509752" y="1655054"/>
                    <a:pt x="507466" y="1646291"/>
                  </a:cubicBezTo>
                  <a:cubicBezTo>
                    <a:pt x="506704" y="1644672"/>
                    <a:pt x="503846" y="1643433"/>
                    <a:pt x="501656" y="1641719"/>
                  </a:cubicBezTo>
                  <a:lnTo>
                    <a:pt x="507561" y="1638004"/>
                  </a:lnTo>
                  <a:lnTo>
                    <a:pt x="507561" y="1630766"/>
                  </a:lnTo>
                  <a:lnTo>
                    <a:pt x="501179" y="1626860"/>
                  </a:lnTo>
                  <a:cubicBezTo>
                    <a:pt x="506037" y="1622860"/>
                    <a:pt x="516419" y="1627813"/>
                    <a:pt x="520229" y="1622860"/>
                  </a:cubicBezTo>
                  <a:cubicBezTo>
                    <a:pt x="519182" y="1619240"/>
                    <a:pt x="524706" y="1618383"/>
                    <a:pt x="526135" y="1615430"/>
                  </a:cubicBezTo>
                  <a:lnTo>
                    <a:pt x="514229" y="1608763"/>
                  </a:lnTo>
                  <a:lnTo>
                    <a:pt x="520420" y="1604762"/>
                  </a:lnTo>
                  <a:lnTo>
                    <a:pt x="520420" y="1601333"/>
                  </a:lnTo>
                  <a:cubicBezTo>
                    <a:pt x="514219" y="1598190"/>
                    <a:pt x="506904" y="1598190"/>
                    <a:pt x="500703" y="1601333"/>
                  </a:cubicBezTo>
                  <a:lnTo>
                    <a:pt x="500703" y="1604857"/>
                  </a:lnTo>
                  <a:cubicBezTo>
                    <a:pt x="486320" y="1614382"/>
                    <a:pt x="468699" y="1608572"/>
                    <a:pt x="450887" y="1610191"/>
                  </a:cubicBezTo>
                  <a:lnTo>
                    <a:pt x="436314" y="1600666"/>
                  </a:lnTo>
                  <a:cubicBezTo>
                    <a:pt x="450411" y="1593046"/>
                    <a:pt x="468699" y="1605333"/>
                    <a:pt x="480986" y="1600666"/>
                  </a:cubicBezTo>
                  <a:lnTo>
                    <a:pt x="480986" y="1597047"/>
                  </a:lnTo>
                  <a:cubicBezTo>
                    <a:pt x="472814" y="1592503"/>
                    <a:pt x="463975" y="1589294"/>
                    <a:pt x="454793" y="1587522"/>
                  </a:cubicBezTo>
                  <a:cubicBezTo>
                    <a:pt x="454221" y="1581616"/>
                    <a:pt x="465746" y="1584760"/>
                    <a:pt x="469556" y="1583712"/>
                  </a:cubicBezTo>
                  <a:cubicBezTo>
                    <a:pt x="475557" y="1580949"/>
                    <a:pt x="481748" y="1580854"/>
                    <a:pt x="487654" y="1577997"/>
                  </a:cubicBezTo>
                  <a:cubicBezTo>
                    <a:pt x="487654" y="1576854"/>
                    <a:pt x="487654" y="1575615"/>
                    <a:pt x="487654" y="1574568"/>
                  </a:cubicBezTo>
                  <a:lnTo>
                    <a:pt x="493655" y="1570758"/>
                  </a:lnTo>
                  <a:cubicBezTo>
                    <a:pt x="486797" y="1567233"/>
                    <a:pt x="478700" y="1570758"/>
                    <a:pt x="468128" y="1567424"/>
                  </a:cubicBezTo>
                  <a:lnTo>
                    <a:pt x="462317" y="1564376"/>
                  </a:lnTo>
                  <a:cubicBezTo>
                    <a:pt x="469642" y="1556575"/>
                    <a:pt x="480282" y="1552784"/>
                    <a:pt x="490892" y="1554184"/>
                  </a:cubicBezTo>
                  <a:cubicBezTo>
                    <a:pt x="496512" y="1551708"/>
                    <a:pt x="492321" y="1548374"/>
                    <a:pt x="495655" y="1544659"/>
                  </a:cubicBezTo>
                  <a:cubicBezTo>
                    <a:pt x="501179" y="1542278"/>
                    <a:pt x="503846" y="1538182"/>
                    <a:pt x="512514" y="1536563"/>
                  </a:cubicBezTo>
                  <a:cubicBezTo>
                    <a:pt x="515657" y="1538849"/>
                    <a:pt x="519563" y="1541516"/>
                    <a:pt x="522039" y="1543516"/>
                  </a:cubicBezTo>
                  <a:cubicBezTo>
                    <a:pt x="530402" y="1545078"/>
                    <a:pt x="539041" y="1543155"/>
                    <a:pt x="545947" y="1538182"/>
                  </a:cubicBezTo>
                  <a:cubicBezTo>
                    <a:pt x="545947" y="1536944"/>
                    <a:pt x="545947" y="1535801"/>
                    <a:pt x="526325" y="1534658"/>
                  </a:cubicBezTo>
                  <a:cubicBezTo>
                    <a:pt x="559472" y="1532182"/>
                    <a:pt x="507275" y="1529991"/>
                    <a:pt x="506418" y="1535516"/>
                  </a:cubicBezTo>
                  <a:cubicBezTo>
                    <a:pt x="462317" y="1538468"/>
                    <a:pt x="441077" y="1530276"/>
                    <a:pt x="400881" y="1527038"/>
                  </a:cubicBezTo>
                  <a:cubicBezTo>
                    <a:pt x="407739" y="1521609"/>
                    <a:pt x="418121" y="1522943"/>
                    <a:pt x="427170" y="1519513"/>
                  </a:cubicBezTo>
                  <a:lnTo>
                    <a:pt x="421646" y="1515799"/>
                  </a:lnTo>
                  <a:cubicBezTo>
                    <a:pt x="439457" y="1506274"/>
                    <a:pt x="385546" y="1512084"/>
                    <a:pt x="378688" y="1510560"/>
                  </a:cubicBezTo>
                  <a:cubicBezTo>
                    <a:pt x="372687" y="1513703"/>
                    <a:pt x="377164" y="1518942"/>
                    <a:pt x="367829" y="1517894"/>
                  </a:cubicBezTo>
                  <a:cubicBezTo>
                    <a:pt x="363638" y="1517894"/>
                    <a:pt x="362495" y="1517323"/>
                    <a:pt x="362210" y="1514561"/>
                  </a:cubicBezTo>
                  <a:cubicBezTo>
                    <a:pt x="360209" y="1507035"/>
                    <a:pt x="347160" y="1511703"/>
                    <a:pt x="341064" y="1510465"/>
                  </a:cubicBezTo>
                  <a:cubicBezTo>
                    <a:pt x="318871" y="1511226"/>
                    <a:pt x="317633" y="1507226"/>
                    <a:pt x="340207" y="1506083"/>
                  </a:cubicBezTo>
                  <a:cubicBezTo>
                    <a:pt x="343636" y="1503130"/>
                    <a:pt x="349732" y="1503797"/>
                    <a:pt x="353828" y="1502178"/>
                  </a:cubicBezTo>
                  <a:cubicBezTo>
                    <a:pt x="356323" y="1497558"/>
                    <a:pt x="360371" y="1493986"/>
                    <a:pt x="365258" y="1492082"/>
                  </a:cubicBezTo>
                  <a:cubicBezTo>
                    <a:pt x="384889" y="1489129"/>
                    <a:pt x="403653" y="1482014"/>
                    <a:pt x="420312" y="1471222"/>
                  </a:cubicBezTo>
                  <a:lnTo>
                    <a:pt x="410787" y="1466364"/>
                  </a:lnTo>
                  <a:cubicBezTo>
                    <a:pt x="408215" y="1469126"/>
                    <a:pt x="398405" y="1471031"/>
                    <a:pt x="398119" y="1469221"/>
                  </a:cubicBezTo>
                  <a:cubicBezTo>
                    <a:pt x="381926" y="1472841"/>
                    <a:pt x="373640" y="1480461"/>
                    <a:pt x="358400" y="1484652"/>
                  </a:cubicBezTo>
                  <a:cubicBezTo>
                    <a:pt x="333349" y="1477794"/>
                    <a:pt x="306298" y="1482937"/>
                    <a:pt x="283438" y="1467792"/>
                  </a:cubicBezTo>
                  <a:cubicBezTo>
                    <a:pt x="305374" y="1459668"/>
                    <a:pt x="328539" y="1455353"/>
                    <a:pt x="351923" y="1455029"/>
                  </a:cubicBezTo>
                  <a:cubicBezTo>
                    <a:pt x="356018" y="1453696"/>
                    <a:pt x="354875" y="1451695"/>
                    <a:pt x="355161" y="1449505"/>
                  </a:cubicBezTo>
                  <a:cubicBezTo>
                    <a:pt x="345636" y="1442170"/>
                    <a:pt x="330872" y="1444551"/>
                    <a:pt x="318585" y="1444075"/>
                  </a:cubicBezTo>
                  <a:cubicBezTo>
                    <a:pt x="314966" y="1442170"/>
                    <a:pt x="315728" y="1441409"/>
                    <a:pt x="316109" y="1438456"/>
                  </a:cubicBezTo>
                  <a:cubicBezTo>
                    <a:pt x="326586" y="1433883"/>
                    <a:pt x="364781" y="1435503"/>
                    <a:pt x="362019" y="1419977"/>
                  </a:cubicBezTo>
                  <a:cubicBezTo>
                    <a:pt x="354304" y="1415691"/>
                    <a:pt x="344017" y="1412548"/>
                    <a:pt x="335921" y="1409023"/>
                  </a:cubicBezTo>
                  <a:lnTo>
                    <a:pt x="342302" y="1404928"/>
                  </a:lnTo>
                  <a:lnTo>
                    <a:pt x="342302" y="1394450"/>
                  </a:lnTo>
                  <a:cubicBezTo>
                    <a:pt x="351570" y="1390631"/>
                    <a:pt x="361514" y="1388726"/>
                    <a:pt x="371544" y="1388830"/>
                  </a:cubicBezTo>
                  <a:cubicBezTo>
                    <a:pt x="374211" y="1387973"/>
                    <a:pt x="374783" y="1387116"/>
                    <a:pt x="373354" y="1386258"/>
                  </a:cubicBezTo>
                  <a:cubicBezTo>
                    <a:pt x="357161" y="1378925"/>
                    <a:pt x="338111" y="1379115"/>
                    <a:pt x="320300" y="1377876"/>
                  </a:cubicBezTo>
                  <a:cubicBezTo>
                    <a:pt x="305155" y="1385115"/>
                    <a:pt x="285724" y="1395307"/>
                    <a:pt x="269722" y="1394450"/>
                  </a:cubicBezTo>
                  <a:cubicBezTo>
                    <a:pt x="268674" y="1386544"/>
                    <a:pt x="271436" y="1382925"/>
                    <a:pt x="279247" y="1388544"/>
                  </a:cubicBezTo>
                  <a:cubicBezTo>
                    <a:pt x="284486" y="1387592"/>
                    <a:pt x="283152" y="1383401"/>
                    <a:pt x="283152" y="1379686"/>
                  </a:cubicBezTo>
                  <a:cubicBezTo>
                    <a:pt x="290963" y="1378162"/>
                    <a:pt x="293344" y="1365399"/>
                    <a:pt x="283152" y="1366828"/>
                  </a:cubicBezTo>
                  <a:lnTo>
                    <a:pt x="283152" y="1366828"/>
                  </a:lnTo>
                  <a:lnTo>
                    <a:pt x="283152" y="1357303"/>
                  </a:lnTo>
                  <a:cubicBezTo>
                    <a:pt x="289343" y="1350444"/>
                    <a:pt x="307727" y="1354826"/>
                    <a:pt x="302202" y="1342158"/>
                  </a:cubicBezTo>
                  <a:cubicBezTo>
                    <a:pt x="287343" y="1334728"/>
                    <a:pt x="271627" y="1334919"/>
                    <a:pt x="255434" y="1329680"/>
                  </a:cubicBezTo>
                  <a:cubicBezTo>
                    <a:pt x="242223" y="1335795"/>
                    <a:pt x="228031" y="1339510"/>
                    <a:pt x="213524" y="1340634"/>
                  </a:cubicBezTo>
                  <a:cubicBezTo>
                    <a:pt x="210095" y="1338062"/>
                    <a:pt x="203999" y="1337110"/>
                    <a:pt x="203999" y="1331109"/>
                  </a:cubicBezTo>
                  <a:lnTo>
                    <a:pt x="184473" y="1320155"/>
                  </a:lnTo>
                  <a:cubicBezTo>
                    <a:pt x="184473" y="1318631"/>
                    <a:pt x="184473" y="1317393"/>
                    <a:pt x="183902" y="1316250"/>
                  </a:cubicBezTo>
                  <a:cubicBezTo>
                    <a:pt x="175234" y="1312440"/>
                    <a:pt x="170090" y="1308725"/>
                    <a:pt x="170662" y="1299010"/>
                  </a:cubicBezTo>
                  <a:lnTo>
                    <a:pt x="177044" y="1294628"/>
                  </a:lnTo>
                  <a:cubicBezTo>
                    <a:pt x="172281" y="1291294"/>
                    <a:pt x="163042" y="1291771"/>
                    <a:pt x="157994" y="1287008"/>
                  </a:cubicBezTo>
                  <a:lnTo>
                    <a:pt x="157994" y="1279579"/>
                  </a:lnTo>
                  <a:cubicBezTo>
                    <a:pt x="152183" y="1273768"/>
                    <a:pt x="127609" y="1273387"/>
                    <a:pt x="143706" y="1265482"/>
                  </a:cubicBezTo>
                  <a:cubicBezTo>
                    <a:pt x="144659" y="1264434"/>
                    <a:pt x="144563" y="1263196"/>
                    <a:pt x="144944" y="1262053"/>
                  </a:cubicBezTo>
                  <a:cubicBezTo>
                    <a:pt x="133895" y="1254337"/>
                    <a:pt x="115131" y="1243669"/>
                    <a:pt x="102463" y="1251861"/>
                  </a:cubicBezTo>
                  <a:cubicBezTo>
                    <a:pt x="75031" y="1237193"/>
                    <a:pt x="38836" y="1258909"/>
                    <a:pt x="13118" y="1239288"/>
                  </a:cubicBezTo>
                  <a:cubicBezTo>
                    <a:pt x="32168" y="1235097"/>
                    <a:pt x="53123" y="1241002"/>
                    <a:pt x="70268" y="1225762"/>
                  </a:cubicBezTo>
                  <a:lnTo>
                    <a:pt x="79793" y="1227477"/>
                  </a:lnTo>
                  <a:lnTo>
                    <a:pt x="79793" y="1231477"/>
                  </a:lnTo>
                  <a:cubicBezTo>
                    <a:pt x="86651" y="1235383"/>
                    <a:pt x="102939" y="1235954"/>
                    <a:pt x="99605" y="1224333"/>
                  </a:cubicBezTo>
                  <a:cubicBezTo>
                    <a:pt x="76174" y="1211666"/>
                    <a:pt x="45122" y="1228524"/>
                    <a:pt x="20834" y="1213380"/>
                  </a:cubicBezTo>
                  <a:lnTo>
                    <a:pt x="20834" y="1206046"/>
                  </a:lnTo>
                  <a:lnTo>
                    <a:pt x="27215" y="1202141"/>
                  </a:lnTo>
                  <a:lnTo>
                    <a:pt x="27215" y="1198616"/>
                  </a:lnTo>
                  <a:lnTo>
                    <a:pt x="20738" y="1194520"/>
                  </a:lnTo>
                  <a:cubicBezTo>
                    <a:pt x="20738" y="1193187"/>
                    <a:pt x="20738" y="1192044"/>
                    <a:pt x="21310" y="1190901"/>
                  </a:cubicBezTo>
                  <a:cubicBezTo>
                    <a:pt x="29740" y="1184262"/>
                    <a:pt x="41408" y="1183576"/>
                    <a:pt x="50552" y="1189186"/>
                  </a:cubicBezTo>
                  <a:lnTo>
                    <a:pt x="60077" y="1183852"/>
                  </a:lnTo>
                  <a:lnTo>
                    <a:pt x="60077" y="1180328"/>
                  </a:lnTo>
                  <a:lnTo>
                    <a:pt x="66363" y="1176423"/>
                  </a:lnTo>
                  <a:lnTo>
                    <a:pt x="60458" y="1172613"/>
                  </a:lnTo>
                  <a:cubicBezTo>
                    <a:pt x="72364" y="1168232"/>
                    <a:pt x="63601" y="1163088"/>
                    <a:pt x="56648" y="1159850"/>
                  </a:cubicBezTo>
                  <a:cubicBezTo>
                    <a:pt x="50771" y="1159744"/>
                    <a:pt x="45037" y="1161697"/>
                    <a:pt x="40455" y="1165374"/>
                  </a:cubicBezTo>
                  <a:lnTo>
                    <a:pt x="40455" y="1176899"/>
                  </a:lnTo>
                  <a:cubicBezTo>
                    <a:pt x="15976" y="1187186"/>
                    <a:pt x="30930" y="1139466"/>
                    <a:pt x="27311" y="1125655"/>
                  </a:cubicBezTo>
                  <a:lnTo>
                    <a:pt x="33502" y="1121654"/>
                  </a:lnTo>
                  <a:lnTo>
                    <a:pt x="28549" y="1118892"/>
                  </a:lnTo>
                  <a:cubicBezTo>
                    <a:pt x="27044" y="1108900"/>
                    <a:pt x="26634" y="1098775"/>
                    <a:pt x="27311" y="1088698"/>
                  </a:cubicBezTo>
                  <a:lnTo>
                    <a:pt x="32930" y="1085459"/>
                  </a:lnTo>
                  <a:cubicBezTo>
                    <a:pt x="34073" y="1078125"/>
                    <a:pt x="34397" y="1070677"/>
                    <a:pt x="33883" y="1063266"/>
                  </a:cubicBezTo>
                  <a:lnTo>
                    <a:pt x="27596" y="1059170"/>
                  </a:lnTo>
                  <a:lnTo>
                    <a:pt x="27596" y="1040882"/>
                  </a:lnTo>
                  <a:lnTo>
                    <a:pt x="33788" y="1036977"/>
                  </a:lnTo>
                  <a:lnTo>
                    <a:pt x="33788" y="948299"/>
                  </a:lnTo>
                  <a:lnTo>
                    <a:pt x="40360" y="944299"/>
                  </a:lnTo>
                  <a:lnTo>
                    <a:pt x="40360" y="940775"/>
                  </a:lnTo>
                  <a:lnTo>
                    <a:pt x="33597" y="936584"/>
                  </a:lnTo>
                  <a:lnTo>
                    <a:pt x="33597" y="900674"/>
                  </a:lnTo>
                  <a:cubicBezTo>
                    <a:pt x="24929" y="895435"/>
                    <a:pt x="24929" y="895149"/>
                    <a:pt x="32930" y="890292"/>
                  </a:cubicBezTo>
                  <a:cubicBezTo>
                    <a:pt x="35597" y="865431"/>
                    <a:pt x="32930" y="838666"/>
                    <a:pt x="33883" y="812854"/>
                  </a:cubicBezTo>
                  <a:lnTo>
                    <a:pt x="40074" y="808663"/>
                  </a:lnTo>
                  <a:lnTo>
                    <a:pt x="40074" y="801424"/>
                  </a:lnTo>
                  <a:lnTo>
                    <a:pt x="33978" y="797614"/>
                  </a:lnTo>
                  <a:lnTo>
                    <a:pt x="33978" y="786374"/>
                  </a:lnTo>
                  <a:lnTo>
                    <a:pt x="40265" y="782564"/>
                  </a:lnTo>
                  <a:cubicBezTo>
                    <a:pt x="34550" y="778850"/>
                    <a:pt x="23501" y="776182"/>
                    <a:pt x="28168" y="767324"/>
                  </a:cubicBezTo>
                  <a:cubicBezTo>
                    <a:pt x="38264" y="763991"/>
                    <a:pt x="32454" y="751131"/>
                    <a:pt x="33883" y="742845"/>
                  </a:cubicBezTo>
                  <a:cubicBezTo>
                    <a:pt x="37912" y="739701"/>
                    <a:pt x="42246" y="736987"/>
                    <a:pt x="46837" y="734749"/>
                  </a:cubicBezTo>
                  <a:lnTo>
                    <a:pt x="34169" y="727319"/>
                  </a:lnTo>
                  <a:lnTo>
                    <a:pt x="34169" y="705031"/>
                  </a:lnTo>
                  <a:cubicBezTo>
                    <a:pt x="41122" y="703030"/>
                    <a:pt x="40741" y="697316"/>
                    <a:pt x="40455" y="691600"/>
                  </a:cubicBezTo>
                  <a:cubicBezTo>
                    <a:pt x="37883" y="688076"/>
                    <a:pt x="32073" y="686171"/>
                    <a:pt x="27882" y="683409"/>
                  </a:cubicBezTo>
                  <a:cubicBezTo>
                    <a:pt x="27882" y="682266"/>
                    <a:pt x="27882" y="681123"/>
                    <a:pt x="27311" y="679694"/>
                  </a:cubicBezTo>
                  <a:lnTo>
                    <a:pt x="33788" y="675694"/>
                  </a:lnTo>
                  <a:lnTo>
                    <a:pt x="33788" y="602160"/>
                  </a:lnTo>
                  <a:lnTo>
                    <a:pt x="27406" y="598255"/>
                  </a:lnTo>
                  <a:lnTo>
                    <a:pt x="27406" y="591016"/>
                  </a:lnTo>
                  <a:lnTo>
                    <a:pt x="34073" y="586921"/>
                  </a:lnTo>
                  <a:lnTo>
                    <a:pt x="34073" y="550344"/>
                  </a:lnTo>
                  <a:cubicBezTo>
                    <a:pt x="39503" y="548344"/>
                    <a:pt x="42265" y="544058"/>
                    <a:pt x="39598" y="538915"/>
                  </a:cubicBezTo>
                  <a:lnTo>
                    <a:pt x="34931" y="536248"/>
                  </a:lnTo>
                  <a:cubicBezTo>
                    <a:pt x="32930" y="532723"/>
                    <a:pt x="34264" y="529104"/>
                    <a:pt x="33788" y="525103"/>
                  </a:cubicBezTo>
                  <a:lnTo>
                    <a:pt x="39788" y="521103"/>
                  </a:lnTo>
                  <a:cubicBezTo>
                    <a:pt x="39788" y="520150"/>
                    <a:pt x="40265" y="519007"/>
                    <a:pt x="40455" y="517579"/>
                  </a:cubicBezTo>
                  <a:lnTo>
                    <a:pt x="33978" y="513578"/>
                  </a:lnTo>
                  <a:lnTo>
                    <a:pt x="33978" y="495481"/>
                  </a:lnTo>
                  <a:lnTo>
                    <a:pt x="27501" y="491480"/>
                  </a:lnTo>
                  <a:lnTo>
                    <a:pt x="33597" y="487670"/>
                  </a:lnTo>
                  <a:lnTo>
                    <a:pt x="33597" y="472907"/>
                  </a:lnTo>
                  <a:lnTo>
                    <a:pt x="28263" y="469859"/>
                  </a:lnTo>
                  <a:cubicBezTo>
                    <a:pt x="25310" y="463667"/>
                    <a:pt x="29025" y="456904"/>
                    <a:pt x="26453" y="450809"/>
                  </a:cubicBezTo>
                  <a:lnTo>
                    <a:pt x="21691" y="448237"/>
                  </a:lnTo>
                  <a:cubicBezTo>
                    <a:pt x="18167" y="440331"/>
                    <a:pt x="25596" y="429187"/>
                    <a:pt x="14452" y="425758"/>
                  </a:cubicBezTo>
                  <a:lnTo>
                    <a:pt x="14452" y="400231"/>
                  </a:lnTo>
                  <a:lnTo>
                    <a:pt x="7689" y="396040"/>
                  </a:lnTo>
                  <a:lnTo>
                    <a:pt x="7689" y="392516"/>
                  </a:lnTo>
                  <a:lnTo>
                    <a:pt x="14071" y="388610"/>
                  </a:lnTo>
                  <a:lnTo>
                    <a:pt x="14071" y="385086"/>
                  </a:lnTo>
                  <a:lnTo>
                    <a:pt x="7308" y="380895"/>
                  </a:lnTo>
                  <a:lnTo>
                    <a:pt x="7308" y="333270"/>
                  </a:lnTo>
                  <a:cubicBezTo>
                    <a:pt x="-1360" y="328031"/>
                    <a:pt x="-1360" y="327650"/>
                    <a:pt x="6546" y="322888"/>
                  </a:cubicBezTo>
                  <a:cubicBezTo>
                    <a:pt x="10356" y="306885"/>
                    <a:pt x="4641" y="289645"/>
                    <a:pt x="8737" y="273739"/>
                  </a:cubicBezTo>
                  <a:lnTo>
                    <a:pt x="13785" y="270976"/>
                  </a:lnTo>
                  <a:lnTo>
                    <a:pt x="13785" y="241354"/>
                  </a:lnTo>
                  <a:lnTo>
                    <a:pt x="7880" y="237639"/>
                  </a:lnTo>
                  <a:lnTo>
                    <a:pt x="14166" y="233829"/>
                  </a:lnTo>
                  <a:lnTo>
                    <a:pt x="14166" y="108194"/>
                  </a:lnTo>
                  <a:lnTo>
                    <a:pt x="7975" y="104384"/>
                  </a:lnTo>
                  <a:lnTo>
                    <a:pt x="14166" y="100383"/>
                  </a:lnTo>
                  <a:cubicBezTo>
                    <a:pt x="14166" y="98955"/>
                    <a:pt x="13595" y="97812"/>
                    <a:pt x="13404" y="96669"/>
                  </a:cubicBezTo>
                  <a:cubicBezTo>
                    <a:pt x="260" y="87144"/>
                    <a:pt x="10737" y="61807"/>
                    <a:pt x="7594" y="45996"/>
                  </a:cubicBezTo>
                  <a:lnTo>
                    <a:pt x="1688" y="41995"/>
                  </a:lnTo>
                  <a:cubicBezTo>
                    <a:pt x="1688" y="41043"/>
                    <a:pt x="1688" y="39900"/>
                    <a:pt x="926" y="38471"/>
                  </a:cubicBezTo>
                  <a:lnTo>
                    <a:pt x="7403" y="34375"/>
                  </a:lnTo>
                  <a:lnTo>
                    <a:pt x="7403" y="27136"/>
                  </a:lnTo>
                  <a:close/>
                  <a:moveTo>
                    <a:pt x="51314" y="1200712"/>
                  </a:moveTo>
                  <a:lnTo>
                    <a:pt x="44646" y="1197187"/>
                  </a:lnTo>
                  <a:cubicBezTo>
                    <a:pt x="40265" y="1200998"/>
                    <a:pt x="40169" y="1200998"/>
                    <a:pt x="44646" y="1204427"/>
                  </a:cubicBezTo>
                  <a:cubicBezTo>
                    <a:pt x="48170" y="1204903"/>
                    <a:pt x="58457" y="1204331"/>
                    <a:pt x="51314" y="1200712"/>
                  </a:cubicBezTo>
                  <a:close/>
                  <a:moveTo>
                    <a:pt x="456888" y="530057"/>
                  </a:moveTo>
                  <a:cubicBezTo>
                    <a:pt x="449459" y="530057"/>
                    <a:pt x="449078" y="530057"/>
                    <a:pt x="448887" y="535581"/>
                  </a:cubicBezTo>
                  <a:cubicBezTo>
                    <a:pt x="455364" y="540343"/>
                    <a:pt x="463270" y="535581"/>
                    <a:pt x="469556" y="532152"/>
                  </a:cubicBezTo>
                  <a:cubicBezTo>
                    <a:pt x="465584" y="530380"/>
                    <a:pt x="461222" y="529656"/>
                    <a:pt x="456888" y="530057"/>
                  </a:cubicBezTo>
                  <a:close/>
                  <a:moveTo>
                    <a:pt x="334397" y="154391"/>
                  </a:moveTo>
                  <a:cubicBezTo>
                    <a:pt x="323824" y="153819"/>
                    <a:pt x="314680" y="146389"/>
                    <a:pt x="305060" y="155629"/>
                  </a:cubicBezTo>
                  <a:cubicBezTo>
                    <a:pt x="310679" y="159153"/>
                    <a:pt x="320585" y="159248"/>
                    <a:pt x="326586" y="165154"/>
                  </a:cubicBezTo>
                  <a:cubicBezTo>
                    <a:pt x="334682" y="167249"/>
                    <a:pt x="342302" y="160963"/>
                    <a:pt x="334397" y="154391"/>
                  </a:cubicBezTo>
                  <a:close/>
                  <a:moveTo>
                    <a:pt x="320776" y="235258"/>
                  </a:moveTo>
                  <a:lnTo>
                    <a:pt x="333730" y="235258"/>
                  </a:lnTo>
                  <a:cubicBezTo>
                    <a:pt x="338588" y="231734"/>
                    <a:pt x="338588" y="231734"/>
                    <a:pt x="333730" y="227923"/>
                  </a:cubicBezTo>
                  <a:lnTo>
                    <a:pt x="320871" y="227923"/>
                  </a:lnTo>
                  <a:cubicBezTo>
                    <a:pt x="316394" y="231447"/>
                    <a:pt x="316394" y="231447"/>
                    <a:pt x="320776" y="235258"/>
                  </a:cubicBezTo>
                  <a:close/>
                  <a:moveTo>
                    <a:pt x="228764" y="405374"/>
                  </a:moveTo>
                  <a:cubicBezTo>
                    <a:pt x="251053" y="408422"/>
                    <a:pt x="273151" y="388991"/>
                    <a:pt x="294773" y="401374"/>
                  </a:cubicBezTo>
                  <a:lnTo>
                    <a:pt x="304298" y="396040"/>
                  </a:lnTo>
                  <a:cubicBezTo>
                    <a:pt x="304298" y="392992"/>
                    <a:pt x="304298" y="392992"/>
                    <a:pt x="301059" y="390324"/>
                  </a:cubicBezTo>
                  <a:cubicBezTo>
                    <a:pt x="272484" y="390324"/>
                    <a:pt x="242576" y="399849"/>
                    <a:pt x="214763" y="386610"/>
                  </a:cubicBezTo>
                  <a:cubicBezTo>
                    <a:pt x="210381" y="387848"/>
                    <a:pt x="204380" y="385276"/>
                    <a:pt x="199523" y="388419"/>
                  </a:cubicBezTo>
                  <a:lnTo>
                    <a:pt x="199523" y="395182"/>
                  </a:lnTo>
                  <a:cubicBezTo>
                    <a:pt x="194998" y="399278"/>
                    <a:pt x="189150" y="401612"/>
                    <a:pt x="183044" y="401755"/>
                  </a:cubicBezTo>
                  <a:cubicBezTo>
                    <a:pt x="175701" y="395868"/>
                    <a:pt x="166290" y="393182"/>
                    <a:pt x="156946" y="394325"/>
                  </a:cubicBezTo>
                  <a:cubicBezTo>
                    <a:pt x="146278" y="397468"/>
                    <a:pt x="147421" y="405946"/>
                    <a:pt x="136277" y="408898"/>
                  </a:cubicBezTo>
                  <a:cubicBezTo>
                    <a:pt x="121513" y="406993"/>
                    <a:pt x="108654" y="401659"/>
                    <a:pt x="94081" y="407089"/>
                  </a:cubicBezTo>
                  <a:lnTo>
                    <a:pt x="94081" y="410803"/>
                  </a:lnTo>
                  <a:cubicBezTo>
                    <a:pt x="104130" y="419185"/>
                    <a:pt x="117989" y="421309"/>
                    <a:pt x="130085" y="416328"/>
                  </a:cubicBezTo>
                  <a:cubicBezTo>
                    <a:pt x="140553" y="421386"/>
                    <a:pt x="152764" y="421386"/>
                    <a:pt x="163232" y="416328"/>
                  </a:cubicBezTo>
                  <a:cubicBezTo>
                    <a:pt x="183235" y="425853"/>
                    <a:pt x="200570" y="412518"/>
                    <a:pt x="222002" y="416328"/>
                  </a:cubicBezTo>
                  <a:cubicBezTo>
                    <a:pt x="235718" y="424805"/>
                    <a:pt x="250100" y="413851"/>
                    <a:pt x="264483" y="418138"/>
                  </a:cubicBezTo>
                  <a:cubicBezTo>
                    <a:pt x="264483" y="416994"/>
                    <a:pt x="264483" y="415757"/>
                    <a:pt x="264483" y="414613"/>
                  </a:cubicBezTo>
                  <a:cubicBezTo>
                    <a:pt x="258292" y="412042"/>
                    <a:pt x="251720" y="411280"/>
                    <a:pt x="246767" y="408803"/>
                  </a:cubicBezTo>
                  <a:cubicBezTo>
                    <a:pt x="243242" y="408136"/>
                    <a:pt x="220097" y="410041"/>
                    <a:pt x="228764" y="405374"/>
                  </a:cubicBezTo>
                  <a:close/>
                  <a:moveTo>
                    <a:pt x="102177" y="397944"/>
                  </a:moveTo>
                  <a:cubicBezTo>
                    <a:pt x="110273" y="400802"/>
                    <a:pt x="115512" y="404136"/>
                    <a:pt x="113893" y="392325"/>
                  </a:cubicBezTo>
                  <a:cubicBezTo>
                    <a:pt x="108749" y="388991"/>
                    <a:pt x="102368" y="390706"/>
                    <a:pt x="94176" y="391182"/>
                  </a:cubicBezTo>
                  <a:lnTo>
                    <a:pt x="94176" y="395944"/>
                  </a:lnTo>
                  <a:cubicBezTo>
                    <a:pt x="96605" y="397307"/>
                    <a:pt x="99415" y="397840"/>
                    <a:pt x="102177" y="397468"/>
                  </a:cubicBezTo>
                  <a:close/>
                  <a:moveTo>
                    <a:pt x="145421" y="335270"/>
                  </a:moveTo>
                  <a:lnTo>
                    <a:pt x="136372" y="335270"/>
                  </a:lnTo>
                  <a:cubicBezTo>
                    <a:pt x="132467" y="338413"/>
                    <a:pt x="121513" y="340890"/>
                    <a:pt x="130562" y="346319"/>
                  </a:cubicBezTo>
                  <a:lnTo>
                    <a:pt x="143420" y="346319"/>
                  </a:lnTo>
                  <a:cubicBezTo>
                    <a:pt x="147040" y="342795"/>
                    <a:pt x="147135" y="342795"/>
                    <a:pt x="145421" y="334794"/>
                  </a:cubicBezTo>
                  <a:close/>
                  <a:moveTo>
                    <a:pt x="120465" y="184109"/>
                  </a:moveTo>
                  <a:cubicBezTo>
                    <a:pt x="118465" y="175440"/>
                    <a:pt x="105701" y="188204"/>
                    <a:pt x="100082" y="189538"/>
                  </a:cubicBezTo>
                  <a:cubicBezTo>
                    <a:pt x="106902" y="192509"/>
                    <a:pt x="114817" y="191242"/>
                    <a:pt x="120370" y="186299"/>
                  </a:cubicBezTo>
                  <a:cubicBezTo>
                    <a:pt x="120370" y="184870"/>
                    <a:pt x="120179" y="184204"/>
                    <a:pt x="120465" y="183632"/>
                  </a:cubicBezTo>
                  <a:close/>
                  <a:moveTo>
                    <a:pt x="113798" y="205730"/>
                  </a:moveTo>
                  <a:cubicBezTo>
                    <a:pt x="121227" y="215255"/>
                    <a:pt x="136086" y="207730"/>
                    <a:pt x="154565" y="207159"/>
                  </a:cubicBezTo>
                  <a:cubicBezTo>
                    <a:pt x="153412" y="208311"/>
                    <a:pt x="152050" y="209245"/>
                    <a:pt x="150564" y="209921"/>
                  </a:cubicBezTo>
                  <a:cubicBezTo>
                    <a:pt x="154374" y="208778"/>
                    <a:pt x="157327" y="208016"/>
                    <a:pt x="159613" y="207444"/>
                  </a:cubicBezTo>
                  <a:cubicBezTo>
                    <a:pt x="163118" y="210531"/>
                    <a:pt x="168252" y="210921"/>
                    <a:pt x="172186" y="208397"/>
                  </a:cubicBezTo>
                  <a:cubicBezTo>
                    <a:pt x="169424" y="204873"/>
                    <a:pt x="166185" y="206207"/>
                    <a:pt x="159613" y="207444"/>
                  </a:cubicBezTo>
                  <a:cubicBezTo>
                    <a:pt x="159518" y="207073"/>
                    <a:pt x="159518" y="206673"/>
                    <a:pt x="159613" y="206301"/>
                  </a:cubicBezTo>
                  <a:lnTo>
                    <a:pt x="154374" y="207159"/>
                  </a:lnTo>
                  <a:cubicBezTo>
                    <a:pt x="175234" y="201349"/>
                    <a:pt x="114369" y="198681"/>
                    <a:pt x="113798" y="205349"/>
                  </a:cubicBezTo>
                  <a:close/>
                  <a:moveTo>
                    <a:pt x="248862" y="357558"/>
                  </a:moveTo>
                  <a:cubicBezTo>
                    <a:pt x="243338" y="361369"/>
                    <a:pt x="237242" y="360321"/>
                    <a:pt x="232098" y="362892"/>
                  </a:cubicBezTo>
                  <a:cubicBezTo>
                    <a:pt x="231431" y="372417"/>
                    <a:pt x="248862" y="367083"/>
                    <a:pt x="255530" y="368608"/>
                  </a:cubicBezTo>
                  <a:cubicBezTo>
                    <a:pt x="264150" y="374027"/>
                    <a:pt x="275265" y="373332"/>
                    <a:pt x="283152" y="366893"/>
                  </a:cubicBezTo>
                  <a:lnTo>
                    <a:pt x="269246" y="357368"/>
                  </a:lnTo>
                  <a:close/>
                  <a:moveTo>
                    <a:pt x="262292" y="161534"/>
                  </a:moveTo>
                  <a:cubicBezTo>
                    <a:pt x="272294" y="161534"/>
                    <a:pt x="282390" y="163249"/>
                    <a:pt x="290867" y="156486"/>
                  </a:cubicBezTo>
                  <a:cubicBezTo>
                    <a:pt x="296868" y="141055"/>
                    <a:pt x="266960" y="145722"/>
                    <a:pt x="259530" y="151914"/>
                  </a:cubicBezTo>
                  <a:cubicBezTo>
                    <a:pt x="259244" y="155247"/>
                    <a:pt x="255053" y="158962"/>
                    <a:pt x="262292" y="161534"/>
                  </a:cubicBezTo>
                  <a:close/>
                  <a:moveTo>
                    <a:pt x="233717" y="339651"/>
                  </a:moveTo>
                  <a:cubicBezTo>
                    <a:pt x="242671" y="336127"/>
                    <a:pt x="235241" y="333937"/>
                    <a:pt x="229431" y="334794"/>
                  </a:cubicBezTo>
                  <a:cubicBezTo>
                    <a:pt x="224669" y="337175"/>
                    <a:pt x="224669" y="339651"/>
                    <a:pt x="229431" y="342128"/>
                  </a:cubicBezTo>
                  <a:cubicBezTo>
                    <a:pt x="230708" y="341356"/>
                    <a:pt x="231946" y="340537"/>
                    <a:pt x="233146" y="339651"/>
                  </a:cubicBezTo>
                  <a:close/>
                  <a:moveTo>
                    <a:pt x="235908" y="154200"/>
                  </a:moveTo>
                  <a:cubicBezTo>
                    <a:pt x="211524" y="154200"/>
                    <a:pt x="186092" y="163725"/>
                    <a:pt x="163137" y="150485"/>
                  </a:cubicBezTo>
                  <a:cubicBezTo>
                    <a:pt x="157898" y="151152"/>
                    <a:pt x="152088" y="149247"/>
                    <a:pt x="147802" y="152009"/>
                  </a:cubicBezTo>
                  <a:lnTo>
                    <a:pt x="147230" y="155629"/>
                  </a:lnTo>
                  <a:cubicBezTo>
                    <a:pt x="161613" y="168392"/>
                    <a:pt x="185330" y="161629"/>
                    <a:pt x="202475" y="168487"/>
                  </a:cubicBezTo>
                  <a:cubicBezTo>
                    <a:pt x="215715" y="170773"/>
                    <a:pt x="208857" y="165344"/>
                    <a:pt x="216477" y="161534"/>
                  </a:cubicBezTo>
                  <a:cubicBezTo>
                    <a:pt x="220763" y="161439"/>
                    <a:pt x="247719" y="163916"/>
                    <a:pt x="235337" y="154200"/>
                  </a:cubicBezTo>
                  <a:close/>
                  <a:moveTo>
                    <a:pt x="216858" y="198586"/>
                  </a:moveTo>
                  <a:cubicBezTo>
                    <a:pt x="211257" y="198110"/>
                    <a:pt x="205609" y="198425"/>
                    <a:pt x="200094" y="199539"/>
                  </a:cubicBezTo>
                  <a:lnTo>
                    <a:pt x="200094" y="208206"/>
                  </a:lnTo>
                  <a:cubicBezTo>
                    <a:pt x="209029" y="211198"/>
                    <a:pt x="218858" y="209597"/>
                    <a:pt x="226383" y="203920"/>
                  </a:cubicBezTo>
                  <a:close/>
                  <a:moveTo>
                    <a:pt x="183997" y="176488"/>
                  </a:moveTo>
                  <a:cubicBezTo>
                    <a:pt x="174586" y="175079"/>
                    <a:pt x="165014" y="177593"/>
                    <a:pt x="157517" y="183442"/>
                  </a:cubicBezTo>
                  <a:cubicBezTo>
                    <a:pt x="171805" y="182775"/>
                    <a:pt x="163613" y="189442"/>
                    <a:pt x="170852" y="190871"/>
                  </a:cubicBezTo>
                  <a:cubicBezTo>
                    <a:pt x="174681" y="187947"/>
                    <a:pt x="179482" y="186585"/>
                    <a:pt x="184283" y="187061"/>
                  </a:cubicBezTo>
                  <a:lnTo>
                    <a:pt x="193808" y="181823"/>
                  </a:lnTo>
                  <a:close/>
                  <a:moveTo>
                    <a:pt x="140944" y="260022"/>
                  </a:moveTo>
                  <a:cubicBezTo>
                    <a:pt x="142182" y="264785"/>
                    <a:pt x="142182" y="264880"/>
                    <a:pt x="150469" y="264785"/>
                  </a:cubicBezTo>
                  <a:cubicBezTo>
                    <a:pt x="158565" y="268119"/>
                    <a:pt x="163709" y="272976"/>
                    <a:pt x="171424" y="275644"/>
                  </a:cubicBezTo>
                  <a:cubicBezTo>
                    <a:pt x="179139" y="278310"/>
                    <a:pt x="180949" y="272405"/>
                    <a:pt x="186759" y="272024"/>
                  </a:cubicBezTo>
                  <a:cubicBezTo>
                    <a:pt x="199046" y="272024"/>
                    <a:pt x="209524" y="277549"/>
                    <a:pt x="223240" y="275644"/>
                  </a:cubicBezTo>
                  <a:cubicBezTo>
                    <a:pt x="227021" y="274062"/>
                    <a:pt x="230507" y="271843"/>
                    <a:pt x="233527" y="269071"/>
                  </a:cubicBezTo>
                  <a:cubicBezTo>
                    <a:pt x="232670" y="267738"/>
                    <a:pt x="231527" y="266214"/>
                    <a:pt x="230384" y="264594"/>
                  </a:cubicBezTo>
                  <a:lnTo>
                    <a:pt x="223049" y="268309"/>
                  </a:lnTo>
                  <a:lnTo>
                    <a:pt x="213524" y="263071"/>
                  </a:lnTo>
                  <a:cubicBezTo>
                    <a:pt x="215810" y="249355"/>
                    <a:pt x="198284" y="254022"/>
                    <a:pt x="189236" y="254212"/>
                  </a:cubicBezTo>
                  <a:cubicBezTo>
                    <a:pt x="174281" y="262499"/>
                    <a:pt x="153993" y="244592"/>
                    <a:pt x="140087" y="260022"/>
                  </a:cubicBezTo>
                  <a:close/>
                  <a:moveTo>
                    <a:pt x="60077" y="269547"/>
                  </a:moveTo>
                  <a:cubicBezTo>
                    <a:pt x="71164" y="277044"/>
                    <a:pt x="83851" y="281835"/>
                    <a:pt x="97129" y="283550"/>
                  </a:cubicBezTo>
                  <a:cubicBezTo>
                    <a:pt x="108368" y="276024"/>
                    <a:pt x="123799" y="276691"/>
                    <a:pt x="134657" y="270976"/>
                  </a:cubicBezTo>
                  <a:cubicBezTo>
                    <a:pt x="127228" y="267071"/>
                    <a:pt x="118560" y="259927"/>
                    <a:pt x="110940" y="261451"/>
                  </a:cubicBezTo>
                  <a:cubicBezTo>
                    <a:pt x="102463" y="255927"/>
                    <a:pt x="95510" y="254498"/>
                    <a:pt x="92747" y="246783"/>
                  </a:cubicBezTo>
                  <a:cubicBezTo>
                    <a:pt x="81355" y="247173"/>
                    <a:pt x="69973" y="245926"/>
                    <a:pt x="58934" y="243068"/>
                  </a:cubicBezTo>
                  <a:cubicBezTo>
                    <a:pt x="53409" y="244497"/>
                    <a:pt x="57886" y="248974"/>
                    <a:pt x="51980" y="250402"/>
                  </a:cubicBezTo>
                  <a:cubicBezTo>
                    <a:pt x="46075" y="251831"/>
                    <a:pt x="41027" y="249069"/>
                    <a:pt x="36264" y="252022"/>
                  </a:cubicBezTo>
                  <a:lnTo>
                    <a:pt x="42265" y="255927"/>
                  </a:lnTo>
                  <a:lnTo>
                    <a:pt x="42265" y="262499"/>
                  </a:lnTo>
                  <a:cubicBezTo>
                    <a:pt x="47046" y="266481"/>
                    <a:pt x="52999" y="268785"/>
                    <a:pt x="59219" y="269071"/>
                  </a:cubicBezTo>
                  <a:close/>
                  <a:moveTo>
                    <a:pt x="55600" y="308314"/>
                  </a:moveTo>
                  <a:cubicBezTo>
                    <a:pt x="55600" y="317268"/>
                    <a:pt x="55600" y="317268"/>
                    <a:pt x="58743" y="320411"/>
                  </a:cubicBezTo>
                  <a:cubicBezTo>
                    <a:pt x="91890" y="317268"/>
                    <a:pt x="123608" y="335460"/>
                    <a:pt x="153993" y="318697"/>
                  </a:cubicBezTo>
                  <a:cubicBezTo>
                    <a:pt x="153993" y="317649"/>
                    <a:pt x="153993" y="316601"/>
                    <a:pt x="161137" y="314887"/>
                  </a:cubicBezTo>
                  <a:cubicBezTo>
                    <a:pt x="168852" y="319363"/>
                    <a:pt x="177520" y="314887"/>
                    <a:pt x="185045" y="320983"/>
                  </a:cubicBezTo>
                  <a:cubicBezTo>
                    <a:pt x="191426" y="318982"/>
                    <a:pt x="199618" y="322506"/>
                    <a:pt x="206095" y="318887"/>
                  </a:cubicBezTo>
                  <a:cubicBezTo>
                    <a:pt x="206095" y="317744"/>
                    <a:pt x="206095" y="316506"/>
                    <a:pt x="206666" y="314696"/>
                  </a:cubicBezTo>
                  <a:cubicBezTo>
                    <a:pt x="204285" y="313648"/>
                    <a:pt x="201428" y="312410"/>
                    <a:pt x="172091" y="312791"/>
                  </a:cubicBezTo>
                  <a:cubicBezTo>
                    <a:pt x="177710" y="311839"/>
                    <a:pt x="185045" y="310696"/>
                    <a:pt x="194760" y="309362"/>
                  </a:cubicBezTo>
                  <a:cubicBezTo>
                    <a:pt x="188188" y="311743"/>
                    <a:pt x="155517" y="304790"/>
                    <a:pt x="155041" y="313077"/>
                  </a:cubicBezTo>
                  <a:cubicBezTo>
                    <a:pt x="130371" y="312219"/>
                    <a:pt x="103796" y="317363"/>
                    <a:pt x="82175" y="304219"/>
                  </a:cubicBezTo>
                  <a:cubicBezTo>
                    <a:pt x="82175" y="293646"/>
                    <a:pt x="63125" y="301171"/>
                    <a:pt x="57695" y="294694"/>
                  </a:cubicBezTo>
                  <a:cubicBezTo>
                    <a:pt x="52171" y="295265"/>
                    <a:pt x="46170" y="293360"/>
                    <a:pt x="42455" y="296694"/>
                  </a:cubicBezTo>
                  <a:lnTo>
                    <a:pt x="42455" y="299647"/>
                  </a:lnTo>
                  <a:cubicBezTo>
                    <a:pt x="45313" y="302885"/>
                    <a:pt x="51790" y="304409"/>
                    <a:pt x="54743" y="307838"/>
                  </a:cubicBezTo>
                  <a:close/>
                  <a:moveTo>
                    <a:pt x="78746" y="357463"/>
                  </a:moveTo>
                  <a:cubicBezTo>
                    <a:pt x="93224" y="367465"/>
                    <a:pt x="110369" y="365655"/>
                    <a:pt x="124847" y="375942"/>
                  </a:cubicBezTo>
                  <a:cubicBezTo>
                    <a:pt x="129323" y="374989"/>
                    <a:pt x="134943" y="377085"/>
                    <a:pt x="140372" y="374418"/>
                  </a:cubicBezTo>
                  <a:cubicBezTo>
                    <a:pt x="144754" y="364417"/>
                    <a:pt x="128371" y="361559"/>
                    <a:pt x="125037" y="357178"/>
                  </a:cubicBezTo>
                  <a:cubicBezTo>
                    <a:pt x="99034" y="360130"/>
                    <a:pt x="73983" y="334794"/>
                    <a:pt x="50266" y="351844"/>
                  </a:cubicBezTo>
                  <a:lnTo>
                    <a:pt x="58553" y="357463"/>
                  </a:lnTo>
                  <a:close/>
                  <a:moveTo>
                    <a:pt x="98653" y="449380"/>
                  </a:moveTo>
                  <a:cubicBezTo>
                    <a:pt x="103272" y="449818"/>
                    <a:pt x="107892" y="448599"/>
                    <a:pt x="111702" y="445951"/>
                  </a:cubicBezTo>
                  <a:lnTo>
                    <a:pt x="121227" y="451285"/>
                  </a:lnTo>
                  <a:lnTo>
                    <a:pt x="121227" y="455000"/>
                  </a:lnTo>
                  <a:cubicBezTo>
                    <a:pt x="131228" y="462810"/>
                    <a:pt x="144754" y="462905"/>
                    <a:pt x="140944" y="447760"/>
                  </a:cubicBezTo>
                  <a:lnTo>
                    <a:pt x="150469" y="442140"/>
                  </a:lnTo>
                  <a:cubicBezTo>
                    <a:pt x="155193" y="442598"/>
                    <a:pt x="159927" y="441350"/>
                    <a:pt x="163804" y="438616"/>
                  </a:cubicBezTo>
                  <a:cubicBezTo>
                    <a:pt x="187616" y="445760"/>
                    <a:pt x="217239" y="448141"/>
                    <a:pt x="239242" y="435950"/>
                  </a:cubicBezTo>
                  <a:cubicBezTo>
                    <a:pt x="233241" y="425662"/>
                    <a:pt x="202952" y="423948"/>
                    <a:pt x="194474" y="432901"/>
                  </a:cubicBezTo>
                  <a:cubicBezTo>
                    <a:pt x="181711" y="436235"/>
                    <a:pt x="180282" y="431377"/>
                    <a:pt x="174758" y="431092"/>
                  </a:cubicBezTo>
                  <a:cubicBezTo>
                    <a:pt x="150564" y="425758"/>
                    <a:pt x="138182" y="444426"/>
                    <a:pt x="114464" y="442140"/>
                  </a:cubicBezTo>
                  <a:lnTo>
                    <a:pt x="104939" y="434521"/>
                  </a:lnTo>
                  <a:cubicBezTo>
                    <a:pt x="91985" y="437283"/>
                    <a:pt x="85127" y="427758"/>
                    <a:pt x="74936" y="432997"/>
                  </a:cubicBezTo>
                  <a:lnTo>
                    <a:pt x="74936" y="443474"/>
                  </a:lnTo>
                  <a:lnTo>
                    <a:pt x="91223" y="452999"/>
                  </a:lnTo>
                  <a:close/>
                  <a:moveTo>
                    <a:pt x="225145" y="450713"/>
                  </a:moveTo>
                  <a:cubicBezTo>
                    <a:pt x="210095" y="444998"/>
                    <a:pt x="213239" y="457952"/>
                    <a:pt x="225145" y="451951"/>
                  </a:cubicBezTo>
                  <a:cubicBezTo>
                    <a:pt x="224192" y="450999"/>
                    <a:pt x="224669" y="450522"/>
                    <a:pt x="224192" y="450237"/>
                  </a:cubicBezTo>
                  <a:close/>
                  <a:moveTo>
                    <a:pt x="196570" y="449475"/>
                  </a:moveTo>
                  <a:lnTo>
                    <a:pt x="183330" y="449475"/>
                  </a:lnTo>
                  <a:lnTo>
                    <a:pt x="177520" y="453190"/>
                  </a:lnTo>
                  <a:cubicBezTo>
                    <a:pt x="164756" y="452237"/>
                    <a:pt x="167995" y="456143"/>
                    <a:pt x="176186" y="460524"/>
                  </a:cubicBezTo>
                  <a:lnTo>
                    <a:pt x="190569" y="460524"/>
                  </a:lnTo>
                  <a:cubicBezTo>
                    <a:pt x="193712" y="456904"/>
                    <a:pt x="204571" y="454618"/>
                    <a:pt x="195617" y="448999"/>
                  </a:cubicBezTo>
                  <a:close/>
                  <a:moveTo>
                    <a:pt x="116941" y="509006"/>
                  </a:moveTo>
                  <a:cubicBezTo>
                    <a:pt x="112369" y="512150"/>
                    <a:pt x="105987" y="511673"/>
                    <a:pt x="101510" y="513959"/>
                  </a:cubicBezTo>
                  <a:lnTo>
                    <a:pt x="101510" y="518150"/>
                  </a:lnTo>
                  <a:cubicBezTo>
                    <a:pt x="109159" y="524408"/>
                    <a:pt x="120151" y="524408"/>
                    <a:pt x="127799" y="518150"/>
                  </a:cubicBezTo>
                  <a:lnTo>
                    <a:pt x="127799" y="510149"/>
                  </a:lnTo>
                  <a:cubicBezTo>
                    <a:pt x="124475" y="507606"/>
                    <a:pt x="120065" y="506987"/>
                    <a:pt x="116179" y="508530"/>
                  </a:cubicBezTo>
                  <a:close/>
                  <a:moveTo>
                    <a:pt x="334682" y="1153373"/>
                  </a:moveTo>
                  <a:cubicBezTo>
                    <a:pt x="325157" y="1153373"/>
                    <a:pt x="301916" y="1150991"/>
                    <a:pt x="321062" y="1160707"/>
                  </a:cubicBezTo>
                  <a:lnTo>
                    <a:pt x="334587" y="1160707"/>
                  </a:lnTo>
                  <a:cubicBezTo>
                    <a:pt x="338492" y="1156611"/>
                    <a:pt x="338492" y="1156611"/>
                    <a:pt x="333920" y="1152896"/>
                  </a:cubicBezTo>
                  <a:close/>
                  <a:moveTo>
                    <a:pt x="334682" y="817997"/>
                  </a:moveTo>
                  <a:cubicBezTo>
                    <a:pt x="337730" y="816092"/>
                    <a:pt x="341445" y="814378"/>
                    <a:pt x="344207" y="812282"/>
                  </a:cubicBezTo>
                  <a:lnTo>
                    <a:pt x="344207" y="808853"/>
                  </a:lnTo>
                  <a:cubicBezTo>
                    <a:pt x="338111" y="804090"/>
                    <a:pt x="330301" y="808853"/>
                    <a:pt x="324586" y="812473"/>
                  </a:cubicBezTo>
                  <a:close/>
                  <a:moveTo>
                    <a:pt x="364210" y="1081458"/>
                  </a:moveTo>
                  <a:cubicBezTo>
                    <a:pt x="356695" y="1075705"/>
                    <a:pt x="346713" y="1074334"/>
                    <a:pt x="337921" y="1077839"/>
                  </a:cubicBezTo>
                  <a:lnTo>
                    <a:pt x="337921" y="1084888"/>
                  </a:lnTo>
                  <a:cubicBezTo>
                    <a:pt x="340959" y="1086964"/>
                    <a:pt x="344779" y="1087564"/>
                    <a:pt x="348303" y="1086507"/>
                  </a:cubicBezTo>
                  <a:cubicBezTo>
                    <a:pt x="350589" y="1081649"/>
                    <a:pt x="359543" y="1084126"/>
                    <a:pt x="363543" y="1080982"/>
                  </a:cubicBezTo>
                  <a:close/>
                  <a:moveTo>
                    <a:pt x="400214" y="1127560"/>
                  </a:moveTo>
                  <a:cubicBezTo>
                    <a:pt x="411835" y="1132608"/>
                    <a:pt x="425265" y="1138799"/>
                    <a:pt x="436409" y="1129465"/>
                  </a:cubicBezTo>
                  <a:lnTo>
                    <a:pt x="436409" y="1125750"/>
                  </a:lnTo>
                  <a:lnTo>
                    <a:pt x="429837" y="1121844"/>
                  </a:lnTo>
                  <a:lnTo>
                    <a:pt x="429837" y="1118320"/>
                  </a:lnTo>
                  <a:cubicBezTo>
                    <a:pt x="425837" y="1115177"/>
                    <a:pt x="416597" y="1117368"/>
                    <a:pt x="413930" y="1112986"/>
                  </a:cubicBezTo>
                  <a:cubicBezTo>
                    <a:pt x="393452" y="1114034"/>
                    <a:pt x="373163" y="1121464"/>
                    <a:pt x="352208" y="1121464"/>
                  </a:cubicBezTo>
                  <a:cubicBezTo>
                    <a:pt x="351827" y="1134799"/>
                    <a:pt x="387641" y="1123654"/>
                    <a:pt x="399548" y="1127084"/>
                  </a:cubicBezTo>
                  <a:close/>
                  <a:moveTo>
                    <a:pt x="371639" y="797518"/>
                  </a:moveTo>
                  <a:cubicBezTo>
                    <a:pt x="378307" y="800757"/>
                    <a:pt x="375640" y="803900"/>
                    <a:pt x="381831" y="807043"/>
                  </a:cubicBezTo>
                  <a:cubicBezTo>
                    <a:pt x="385355" y="798471"/>
                    <a:pt x="395261" y="795899"/>
                    <a:pt x="404120" y="790184"/>
                  </a:cubicBezTo>
                  <a:lnTo>
                    <a:pt x="404120" y="786374"/>
                  </a:lnTo>
                  <a:cubicBezTo>
                    <a:pt x="407263" y="782945"/>
                    <a:pt x="418407" y="786374"/>
                    <a:pt x="417074" y="780373"/>
                  </a:cubicBezTo>
                  <a:cubicBezTo>
                    <a:pt x="418883" y="774944"/>
                    <a:pt x="429266" y="778468"/>
                    <a:pt x="433457" y="773610"/>
                  </a:cubicBezTo>
                  <a:cubicBezTo>
                    <a:pt x="450316" y="783612"/>
                    <a:pt x="470509" y="779135"/>
                    <a:pt x="488892" y="782374"/>
                  </a:cubicBezTo>
                  <a:cubicBezTo>
                    <a:pt x="488892" y="783612"/>
                    <a:pt x="488892" y="784755"/>
                    <a:pt x="488892" y="786088"/>
                  </a:cubicBezTo>
                  <a:lnTo>
                    <a:pt x="482510" y="790089"/>
                  </a:lnTo>
                  <a:cubicBezTo>
                    <a:pt x="483177" y="792851"/>
                    <a:pt x="480415" y="795899"/>
                    <a:pt x="484701" y="798852"/>
                  </a:cubicBezTo>
                  <a:cubicBezTo>
                    <a:pt x="495179" y="796947"/>
                    <a:pt x="506609" y="806186"/>
                    <a:pt x="514705" y="800948"/>
                  </a:cubicBezTo>
                  <a:lnTo>
                    <a:pt x="508990" y="797328"/>
                  </a:lnTo>
                  <a:lnTo>
                    <a:pt x="508990" y="787803"/>
                  </a:lnTo>
                  <a:cubicBezTo>
                    <a:pt x="552138" y="789041"/>
                    <a:pt x="504037" y="777135"/>
                    <a:pt x="490797" y="773706"/>
                  </a:cubicBezTo>
                  <a:cubicBezTo>
                    <a:pt x="472795" y="782564"/>
                    <a:pt x="457650" y="760276"/>
                    <a:pt x="436219" y="765705"/>
                  </a:cubicBezTo>
                  <a:lnTo>
                    <a:pt x="427361" y="758561"/>
                  </a:lnTo>
                  <a:cubicBezTo>
                    <a:pt x="410787" y="759800"/>
                    <a:pt x="396500" y="754656"/>
                    <a:pt x="383831" y="763895"/>
                  </a:cubicBezTo>
                  <a:lnTo>
                    <a:pt x="383831" y="767324"/>
                  </a:lnTo>
                  <a:lnTo>
                    <a:pt x="390023" y="771134"/>
                  </a:lnTo>
                  <a:lnTo>
                    <a:pt x="383831" y="775039"/>
                  </a:lnTo>
                  <a:cubicBezTo>
                    <a:pt x="380021" y="788469"/>
                    <a:pt x="365543" y="770658"/>
                    <a:pt x="370592" y="797042"/>
                  </a:cubicBezTo>
                  <a:close/>
                  <a:moveTo>
                    <a:pt x="537279" y="908389"/>
                  </a:moveTo>
                  <a:lnTo>
                    <a:pt x="521468" y="911723"/>
                  </a:lnTo>
                  <a:cubicBezTo>
                    <a:pt x="532326" y="914676"/>
                    <a:pt x="546233" y="915533"/>
                    <a:pt x="554424" y="908389"/>
                  </a:cubicBezTo>
                  <a:lnTo>
                    <a:pt x="545852" y="902960"/>
                  </a:lnTo>
                  <a:cubicBezTo>
                    <a:pt x="542156" y="903398"/>
                    <a:pt x="538736" y="905151"/>
                    <a:pt x="536231" y="907913"/>
                  </a:cubicBezTo>
                  <a:close/>
                  <a:moveTo>
                    <a:pt x="380212" y="1086507"/>
                  </a:moveTo>
                  <a:cubicBezTo>
                    <a:pt x="399262" y="1088412"/>
                    <a:pt x="420503" y="1076982"/>
                    <a:pt x="439457" y="1086507"/>
                  </a:cubicBezTo>
                  <a:cubicBezTo>
                    <a:pt x="444887" y="1083744"/>
                    <a:pt x="453840" y="1081173"/>
                    <a:pt x="455174" y="1076982"/>
                  </a:cubicBezTo>
                  <a:cubicBezTo>
                    <a:pt x="430409" y="1066123"/>
                    <a:pt x="400595" y="1072600"/>
                    <a:pt x="377545" y="1081649"/>
                  </a:cubicBezTo>
                  <a:cubicBezTo>
                    <a:pt x="377259" y="1082697"/>
                    <a:pt x="375068" y="1084793"/>
                    <a:pt x="379164" y="1086031"/>
                  </a:cubicBezTo>
                  <a:close/>
                  <a:moveTo>
                    <a:pt x="381926" y="946965"/>
                  </a:moveTo>
                  <a:cubicBezTo>
                    <a:pt x="379355" y="946965"/>
                    <a:pt x="376878" y="950014"/>
                    <a:pt x="378021" y="952014"/>
                  </a:cubicBezTo>
                  <a:lnTo>
                    <a:pt x="393737" y="961539"/>
                  </a:lnTo>
                  <a:lnTo>
                    <a:pt x="401738" y="961539"/>
                  </a:lnTo>
                  <a:cubicBezTo>
                    <a:pt x="406406" y="956872"/>
                    <a:pt x="418026" y="957919"/>
                    <a:pt x="423741" y="952014"/>
                  </a:cubicBezTo>
                  <a:cubicBezTo>
                    <a:pt x="410882" y="942965"/>
                    <a:pt x="395642" y="947442"/>
                    <a:pt x="380879" y="946489"/>
                  </a:cubicBezTo>
                  <a:close/>
                  <a:moveTo>
                    <a:pt x="400976" y="932202"/>
                  </a:moveTo>
                  <a:lnTo>
                    <a:pt x="408025" y="932202"/>
                  </a:lnTo>
                  <a:lnTo>
                    <a:pt x="413549" y="928582"/>
                  </a:lnTo>
                  <a:cubicBezTo>
                    <a:pt x="426218" y="929535"/>
                    <a:pt x="423074" y="925725"/>
                    <a:pt x="415169" y="921153"/>
                  </a:cubicBezTo>
                  <a:lnTo>
                    <a:pt x="398690" y="921153"/>
                  </a:lnTo>
                  <a:cubicBezTo>
                    <a:pt x="398024" y="924391"/>
                    <a:pt x="392690" y="928011"/>
                    <a:pt x="399643" y="931726"/>
                  </a:cubicBezTo>
                  <a:close/>
                  <a:moveTo>
                    <a:pt x="377926" y="989352"/>
                  </a:moveTo>
                  <a:cubicBezTo>
                    <a:pt x="378193" y="990609"/>
                    <a:pt x="378383" y="991885"/>
                    <a:pt x="378497" y="993162"/>
                  </a:cubicBezTo>
                  <a:cubicBezTo>
                    <a:pt x="385584" y="999744"/>
                    <a:pt x="396557" y="999744"/>
                    <a:pt x="403643" y="993162"/>
                  </a:cubicBezTo>
                  <a:cubicBezTo>
                    <a:pt x="403643" y="992019"/>
                    <a:pt x="403643" y="990781"/>
                    <a:pt x="404310" y="989352"/>
                  </a:cubicBezTo>
                  <a:cubicBezTo>
                    <a:pt x="397176" y="981627"/>
                    <a:pt x="385117" y="981141"/>
                    <a:pt x="377392" y="988285"/>
                  </a:cubicBezTo>
                  <a:cubicBezTo>
                    <a:pt x="377116" y="988533"/>
                    <a:pt x="376849" y="988800"/>
                    <a:pt x="376592" y="989066"/>
                  </a:cubicBezTo>
                  <a:close/>
                  <a:moveTo>
                    <a:pt x="480796" y="947442"/>
                  </a:moveTo>
                  <a:cubicBezTo>
                    <a:pt x="474795" y="945909"/>
                    <a:pt x="468451" y="946452"/>
                    <a:pt x="462794" y="948966"/>
                  </a:cubicBezTo>
                  <a:cubicBezTo>
                    <a:pt x="470509" y="952014"/>
                    <a:pt x="473652" y="956681"/>
                    <a:pt x="483272" y="952204"/>
                  </a:cubicBezTo>
                  <a:cubicBezTo>
                    <a:pt x="481367" y="950394"/>
                    <a:pt x="483177" y="948299"/>
                    <a:pt x="479462" y="947156"/>
                  </a:cubicBezTo>
                  <a:close/>
                  <a:moveTo>
                    <a:pt x="466508" y="1035262"/>
                  </a:moveTo>
                  <a:lnTo>
                    <a:pt x="460127" y="1035262"/>
                  </a:lnTo>
                  <a:cubicBezTo>
                    <a:pt x="455459" y="1038977"/>
                    <a:pt x="455459" y="1038977"/>
                    <a:pt x="460127" y="1042597"/>
                  </a:cubicBezTo>
                  <a:lnTo>
                    <a:pt x="466604" y="1042597"/>
                  </a:lnTo>
                  <a:cubicBezTo>
                    <a:pt x="469937" y="1038596"/>
                    <a:pt x="469937" y="1038501"/>
                    <a:pt x="465175" y="1034976"/>
                  </a:cubicBezTo>
                  <a:close/>
                  <a:moveTo>
                    <a:pt x="473271" y="902579"/>
                  </a:moveTo>
                  <a:cubicBezTo>
                    <a:pt x="463746" y="905913"/>
                    <a:pt x="438314" y="889339"/>
                    <a:pt x="444696" y="908675"/>
                  </a:cubicBezTo>
                  <a:cubicBezTo>
                    <a:pt x="448982" y="910199"/>
                    <a:pt x="484320" y="913343"/>
                    <a:pt x="471842" y="902293"/>
                  </a:cubicBezTo>
                  <a:close/>
                  <a:moveTo>
                    <a:pt x="423646" y="1184329"/>
                  </a:moveTo>
                  <a:cubicBezTo>
                    <a:pt x="430799" y="1189482"/>
                    <a:pt x="439734" y="1191510"/>
                    <a:pt x="448411" y="1189948"/>
                  </a:cubicBezTo>
                  <a:cubicBezTo>
                    <a:pt x="452030" y="1187758"/>
                    <a:pt x="461936" y="1182519"/>
                    <a:pt x="453078" y="1178994"/>
                  </a:cubicBezTo>
                  <a:cubicBezTo>
                    <a:pt x="448754" y="1179233"/>
                    <a:pt x="444468" y="1178128"/>
                    <a:pt x="440791" y="1175852"/>
                  </a:cubicBezTo>
                  <a:close/>
                  <a:moveTo>
                    <a:pt x="473462" y="1108890"/>
                  </a:moveTo>
                  <a:lnTo>
                    <a:pt x="482034" y="1103747"/>
                  </a:lnTo>
                  <a:cubicBezTo>
                    <a:pt x="473652" y="1094222"/>
                    <a:pt x="458412" y="1098985"/>
                    <a:pt x="446411" y="1097842"/>
                  </a:cubicBezTo>
                  <a:lnTo>
                    <a:pt x="442982" y="1102509"/>
                  </a:lnTo>
                  <a:lnTo>
                    <a:pt x="453269" y="1108890"/>
                  </a:lnTo>
                  <a:close/>
                  <a:moveTo>
                    <a:pt x="459746" y="1359493"/>
                  </a:moveTo>
                  <a:cubicBezTo>
                    <a:pt x="443077" y="1367780"/>
                    <a:pt x="456698" y="1367113"/>
                    <a:pt x="466699" y="1366923"/>
                  </a:cubicBezTo>
                  <a:cubicBezTo>
                    <a:pt x="471271" y="1363208"/>
                    <a:pt x="471271" y="1363208"/>
                    <a:pt x="466699" y="1359493"/>
                  </a:cubicBezTo>
                  <a:close/>
                  <a:moveTo>
                    <a:pt x="459746" y="1389021"/>
                  </a:moveTo>
                  <a:lnTo>
                    <a:pt x="467556" y="1389021"/>
                  </a:lnTo>
                  <a:cubicBezTo>
                    <a:pt x="483272" y="1380163"/>
                    <a:pt x="469271" y="1381687"/>
                    <a:pt x="460031" y="1381591"/>
                  </a:cubicBezTo>
                  <a:cubicBezTo>
                    <a:pt x="454126" y="1384925"/>
                    <a:pt x="454126" y="1384925"/>
                    <a:pt x="458698" y="1388735"/>
                  </a:cubicBezTo>
                  <a:close/>
                  <a:moveTo>
                    <a:pt x="484606" y="1178042"/>
                  </a:moveTo>
                  <a:cubicBezTo>
                    <a:pt x="485273" y="1178137"/>
                    <a:pt x="485939" y="1178137"/>
                    <a:pt x="486606" y="1178042"/>
                  </a:cubicBezTo>
                  <a:cubicBezTo>
                    <a:pt x="555186" y="1156135"/>
                    <a:pt x="540899" y="1155182"/>
                    <a:pt x="479939" y="1160040"/>
                  </a:cubicBezTo>
                  <a:cubicBezTo>
                    <a:pt x="459841" y="1167374"/>
                    <a:pt x="472795" y="1172041"/>
                    <a:pt x="483558" y="1177757"/>
                  </a:cubicBezTo>
                  <a:close/>
                  <a:moveTo>
                    <a:pt x="384308" y="1206617"/>
                  </a:moveTo>
                  <a:cubicBezTo>
                    <a:pt x="380317" y="1204007"/>
                    <a:pt x="375154" y="1204007"/>
                    <a:pt x="371163" y="1206617"/>
                  </a:cubicBezTo>
                  <a:lnTo>
                    <a:pt x="371163" y="1210141"/>
                  </a:lnTo>
                  <a:cubicBezTo>
                    <a:pt x="377545" y="1212904"/>
                    <a:pt x="377545" y="1212904"/>
                    <a:pt x="384308" y="1210141"/>
                  </a:cubicBezTo>
                  <a:close/>
                  <a:moveTo>
                    <a:pt x="384308" y="1162326"/>
                  </a:moveTo>
                  <a:cubicBezTo>
                    <a:pt x="396976" y="1170613"/>
                    <a:pt x="415931" y="1169184"/>
                    <a:pt x="429932" y="1165850"/>
                  </a:cubicBezTo>
                  <a:cubicBezTo>
                    <a:pt x="416226" y="1156249"/>
                    <a:pt x="398405" y="1154830"/>
                    <a:pt x="383355" y="1162136"/>
                  </a:cubicBezTo>
                  <a:close/>
                  <a:moveTo>
                    <a:pt x="413740" y="1333776"/>
                  </a:moveTo>
                  <a:lnTo>
                    <a:pt x="394690" y="1333776"/>
                  </a:lnTo>
                  <a:cubicBezTo>
                    <a:pt x="389737" y="1337300"/>
                    <a:pt x="389737" y="1337395"/>
                    <a:pt x="394690" y="1341205"/>
                  </a:cubicBezTo>
                  <a:lnTo>
                    <a:pt x="413740" y="1341205"/>
                  </a:lnTo>
                  <a:cubicBezTo>
                    <a:pt x="417455" y="1337300"/>
                    <a:pt x="417455" y="1337300"/>
                    <a:pt x="412787" y="1333395"/>
                  </a:cubicBezTo>
                  <a:close/>
                  <a:moveTo>
                    <a:pt x="420407" y="1230620"/>
                  </a:moveTo>
                  <a:lnTo>
                    <a:pt x="412597" y="1230620"/>
                  </a:lnTo>
                  <a:cubicBezTo>
                    <a:pt x="396785" y="1239478"/>
                    <a:pt x="410787" y="1237954"/>
                    <a:pt x="420122" y="1238049"/>
                  </a:cubicBezTo>
                  <a:cubicBezTo>
                    <a:pt x="424217" y="1234049"/>
                    <a:pt x="424217" y="1234049"/>
                    <a:pt x="419455" y="1230239"/>
                  </a:cubicBezTo>
                  <a:close/>
                  <a:moveTo>
                    <a:pt x="447935" y="1204140"/>
                  </a:moveTo>
                  <a:lnTo>
                    <a:pt x="457460" y="1198807"/>
                  </a:lnTo>
                  <a:lnTo>
                    <a:pt x="454793" y="1193854"/>
                  </a:lnTo>
                  <a:cubicBezTo>
                    <a:pt x="441839" y="1198711"/>
                    <a:pt x="414502" y="1183471"/>
                    <a:pt x="410882" y="1195092"/>
                  </a:cubicBezTo>
                  <a:cubicBezTo>
                    <a:pt x="416578" y="1199245"/>
                    <a:pt x="422789" y="1202636"/>
                    <a:pt x="429361" y="1205188"/>
                  </a:cubicBezTo>
                  <a:cubicBezTo>
                    <a:pt x="433742" y="1203664"/>
                    <a:pt x="440505" y="1205474"/>
                    <a:pt x="446982" y="1203760"/>
                  </a:cubicBezTo>
                  <a:close/>
                  <a:moveTo>
                    <a:pt x="443267" y="1475603"/>
                  </a:moveTo>
                  <a:lnTo>
                    <a:pt x="443267" y="1471983"/>
                  </a:lnTo>
                  <a:cubicBezTo>
                    <a:pt x="439276" y="1469374"/>
                    <a:pt x="434114" y="1469374"/>
                    <a:pt x="430123" y="1471983"/>
                  </a:cubicBezTo>
                  <a:lnTo>
                    <a:pt x="430123" y="1475603"/>
                  </a:lnTo>
                  <a:cubicBezTo>
                    <a:pt x="433952" y="1477708"/>
                    <a:pt x="438619" y="1477556"/>
                    <a:pt x="442315" y="1475222"/>
                  </a:cubicBezTo>
                  <a:close/>
                  <a:moveTo>
                    <a:pt x="495845" y="1493701"/>
                  </a:moveTo>
                  <a:lnTo>
                    <a:pt x="495274" y="1490177"/>
                  </a:lnTo>
                  <a:cubicBezTo>
                    <a:pt x="476691" y="1482566"/>
                    <a:pt x="456031" y="1481728"/>
                    <a:pt x="436886" y="1487795"/>
                  </a:cubicBezTo>
                  <a:cubicBezTo>
                    <a:pt x="440505" y="1496367"/>
                    <a:pt x="463365" y="1496177"/>
                    <a:pt x="473176" y="1496177"/>
                  </a:cubicBezTo>
                  <a:cubicBezTo>
                    <a:pt x="482415" y="1502083"/>
                    <a:pt x="486511" y="1499035"/>
                    <a:pt x="494893" y="1493319"/>
                  </a:cubicBezTo>
                  <a:close/>
                  <a:moveTo>
                    <a:pt x="494702" y="1287199"/>
                  </a:moveTo>
                  <a:cubicBezTo>
                    <a:pt x="492169" y="1285361"/>
                    <a:pt x="489530" y="1283675"/>
                    <a:pt x="486797" y="1282150"/>
                  </a:cubicBezTo>
                  <a:cubicBezTo>
                    <a:pt x="482701" y="1282150"/>
                    <a:pt x="479177" y="1281579"/>
                    <a:pt x="477272" y="1283579"/>
                  </a:cubicBezTo>
                  <a:cubicBezTo>
                    <a:pt x="466794" y="1295390"/>
                    <a:pt x="500417" y="1297009"/>
                    <a:pt x="493750" y="1286817"/>
                  </a:cubicBezTo>
                  <a:close/>
                  <a:moveTo>
                    <a:pt x="535469" y="1453600"/>
                  </a:moveTo>
                  <a:cubicBezTo>
                    <a:pt x="525640" y="1447238"/>
                    <a:pt x="513390" y="1445895"/>
                    <a:pt x="502418" y="1449981"/>
                  </a:cubicBezTo>
                  <a:lnTo>
                    <a:pt x="502418" y="1453124"/>
                  </a:lnTo>
                  <a:cubicBezTo>
                    <a:pt x="512981" y="1455553"/>
                    <a:pt x="523954" y="1455553"/>
                    <a:pt x="534517" y="1453124"/>
                  </a:cubicBezTo>
                  <a:close/>
                  <a:moveTo>
                    <a:pt x="559282" y="1411024"/>
                  </a:moveTo>
                  <a:cubicBezTo>
                    <a:pt x="569064" y="1411100"/>
                    <a:pt x="578761" y="1409280"/>
                    <a:pt x="587857" y="1405690"/>
                  </a:cubicBezTo>
                  <a:lnTo>
                    <a:pt x="587857" y="1402166"/>
                  </a:lnTo>
                  <a:cubicBezTo>
                    <a:pt x="585514" y="1400565"/>
                    <a:pt x="582685" y="1399822"/>
                    <a:pt x="579856" y="1400070"/>
                  </a:cubicBezTo>
                  <a:cubicBezTo>
                    <a:pt x="573855" y="1398260"/>
                    <a:pt x="570331" y="1395212"/>
                    <a:pt x="565092" y="1400070"/>
                  </a:cubicBezTo>
                  <a:cubicBezTo>
                    <a:pt x="551471" y="1401308"/>
                    <a:pt x="483653" y="1403975"/>
                    <a:pt x="525563" y="1415024"/>
                  </a:cubicBezTo>
                  <a:cubicBezTo>
                    <a:pt x="533622" y="1409929"/>
                    <a:pt x="543890" y="1409929"/>
                    <a:pt x="551948" y="1415024"/>
                  </a:cubicBezTo>
                  <a:close/>
                  <a:moveTo>
                    <a:pt x="567092" y="1748399"/>
                  </a:moveTo>
                  <a:cubicBezTo>
                    <a:pt x="568712" y="1739826"/>
                    <a:pt x="551948" y="1742303"/>
                    <a:pt x="546709" y="1745066"/>
                  </a:cubicBezTo>
                  <a:cubicBezTo>
                    <a:pt x="552710" y="1747828"/>
                    <a:pt x="560901" y="1752686"/>
                    <a:pt x="567092" y="1748399"/>
                  </a:cubicBezTo>
                  <a:close/>
                  <a:moveTo>
                    <a:pt x="586809" y="1656293"/>
                  </a:moveTo>
                  <a:cubicBezTo>
                    <a:pt x="577589" y="1649044"/>
                    <a:pt x="564597" y="1649044"/>
                    <a:pt x="555377" y="1656293"/>
                  </a:cubicBezTo>
                  <a:lnTo>
                    <a:pt x="569759" y="1665818"/>
                  </a:lnTo>
                  <a:cubicBezTo>
                    <a:pt x="575932" y="1666161"/>
                    <a:pt x="582009" y="1664189"/>
                    <a:pt x="586809" y="1660293"/>
                  </a:cubicBezTo>
                  <a:close/>
                  <a:moveTo>
                    <a:pt x="586809" y="1380068"/>
                  </a:moveTo>
                  <a:cubicBezTo>
                    <a:pt x="586809" y="1380068"/>
                    <a:pt x="585571" y="1379210"/>
                    <a:pt x="584333" y="1378258"/>
                  </a:cubicBezTo>
                  <a:cubicBezTo>
                    <a:pt x="574817" y="1377724"/>
                    <a:pt x="565273" y="1377724"/>
                    <a:pt x="555758" y="1378258"/>
                  </a:cubicBezTo>
                  <a:cubicBezTo>
                    <a:pt x="546709" y="1383687"/>
                    <a:pt x="532231" y="1381973"/>
                    <a:pt x="522325" y="1386258"/>
                  </a:cubicBezTo>
                  <a:cubicBezTo>
                    <a:pt x="535850" y="1393593"/>
                    <a:pt x="569283" y="1392069"/>
                    <a:pt x="586523" y="1387116"/>
                  </a:cubicBezTo>
                  <a:cubicBezTo>
                    <a:pt x="586904" y="1384639"/>
                    <a:pt x="587000" y="1382258"/>
                    <a:pt x="586809" y="1379782"/>
                  </a:cubicBezTo>
                  <a:close/>
                  <a:moveTo>
                    <a:pt x="573855" y="683314"/>
                  </a:moveTo>
                  <a:lnTo>
                    <a:pt x="580142" y="679504"/>
                  </a:lnTo>
                  <a:lnTo>
                    <a:pt x="580142" y="661120"/>
                  </a:lnTo>
                  <a:cubicBezTo>
                    <a:pt x="576522" y="658263"/>
                    <a:pt x="569664" y="657024"/>
                    <a:pt x="568235" y="653215"/>
                  </a:cubicBezTo>
                  <a:lnTo>
                    <a:pt x="573284" y="650357"/>
                  </a:lnTo>
                  <a:lnTo>
                    <a:pt x="573284" y="643499"/>
                  </a:lnTo>
                  <a:lnTo>
                    <a:pt x="580332" y="639023"/>
                  </a:lnTo>
                  <a:cubicBezTo>
                    <a:pt x="580904" y="623687"/>
                    <a:pt x="581856" y="624068"/>
                    <a:pt x="567188" y="620734"/>
                  </a:cubicBezTo>
                  <a:lnTo>
                    <a:pt x="567188" y="617115"/>
                  </a:lnTo>
                  <a:lnTo>
                    <a:pt x="573760" y="613210"/>
                  </a:lnTo>
                  <a:cubicBezTo>
                    <a:pt x="573760" y="611876"/>
                    <a:pt x="573760" y="610733"/>
                    <a:pt x="573760" y="609495"/>
                  </a:cubicBezTo>
                  <a:cubicBezTo>
                    <a:pt x="559377" y="599970"/>
                    <a:pt x="541756" y="605875"/>
                    <a:pt x="524039" y="604256"/>
                  </a:cubicBezTo>
                  <a:cubicBezTo>
                    <a:pt x="520706" y="601780"/>
                    <a:pt x="514514" y="600351"/>
                    <a:pt x="514514" y="594731"/>
                  </a:cubicBezTo>
                  <a:cubicBezTo>
                    <a:pt x="521525" y="589864"/>
                    <a:pt x="529792" y="587121"/>
                    <a:pt x="538327" y="586825"/>
                  </a:cubicBezTo>
                  <a:lnTo>
                    <a:pt x="521563" y="580348"/>
                  </a:lnTo>
                  <a:cubicBezTo>
                    <a:pt x="517181" y="553583"/>
                    <a:pt x="472890" y="576443"/>
                    <a:pt x="455459" y="568633"/>
                  </a:cubicBezTo>
                  <a:cubicBezTo>
                    <a:pt x="455459" y="567204"/>
                    <a:pt x="456221" y="565489"/>
                    <a:pt x="456507" y="564156"/>
                  </a:cubicBezTo>
                  <a:cubicBezTo>
                    <a:pt x="463365" y="560346"/>
                    <a:pt x="479653" y="567394"/>
                    <a:pt x="481748" y="559489"/>
                  </a:cubicBezTo>
                  <a:cubicBezTo>
                    <a:pt x="485654" y="558917"/>
                    <a:pt x="492035" y="561013"/>
                    <a:pt x="494226" y="557298"/>
                  </a:cubicBezTo>
                  <a:cubicBezTo>
                    <a:pt x="489273" y="554059"/>
                    <a:pt x="482129" y="555679"/>
                    <a:pt x="481748" y="559489"/>
                  </a:cubicBezTo>
                  <a:cubicBezTo>
                    <a:pt x="471176" y="560155"/>
                    <a:pt x="462698" y="543391"/>
                    <a:pt x="452602" y="551869"/>
                  </a:cubicBezTo>
                  <a:cubicBezTo>
                    <a:pt x="430885" y="539486"/>
                    <a:pt x="392880" y="564060"/>
                    <a:pt x="376402" y="543296"/>
                  </a:cubicBezTo>
                  <a:cubicBezTo>
                    <a:pt x="363257" y="529961"/>
                    <a:pt x="338302" y="536152"/>
                    <a:pt x="324776" y="527675"/>
                  </a:cubicBezTo>
                  <a:cubicBezTo>
                    <a:pt x="346493" y="516912"/>
                    <a:pt x="372401" y="535771"/>
                    <a:pt x="393071" y="518817"/>
                  </a:cubicBezTo>
                  <a:cubicBezTo>
                    <a:pt x="401300" y="518636"/>
                    <a:pt x="409520" y="519207"/>
                    <a:pt x="417645" y="520532"/>
                  </a:cubicBezTo>
                  <a:cubicBezTo>
                    <a:pt x="425265" y="520532"/>
                    <a:pt x="419264" y="527389"/>
                    <a:pt x="425646" y="530057"/>
                  </a:cubicBezTo>
                  <a:cubicBezTo>
                    <a:pt x="432028" y="532723"/>
                    <a:pt x="438600" y="526437"/>
                    <a:pt x="434409" y="520532"/>
                  </a:cubicBezTo>
                  <a:cubicBezTo>
                    <a:pt x="393071" y="493290"/>
                    <a:pt x="341921" y="516341"/>
                    <a:pt x="297725" y="505577"/>
                  </a:cubicBezTo>
                  <a:cubicBezTo>
                    <a:pt x="308489" y="491671"/>
                    <a:pt x="341636" y="509768"/>
                    <a:pt x="356495" y="495481"/>
                  </a:cubicBezTo>
                  <a:lnTo>
                    <a:pt x="356495" y="485289"/>
                  </a:lnTo>
                  <a:lnTo>
                    <a:pt x="373640" y="475764"/>
                  </a:lnTo>
                  <a:cubicBezTo>
                    <a:pt x="378593" y="480526"/>
                    <a:pt x="393547" y="479002"/>
                    <a:pt x="394785" y="472525"/>
                  </a:cubicBezTo>
                  <a:cubicBezTo>
                    <a:pt x="388022" y="470144"/>
                    <a:pt x="378307" y="472525"/>
                    <a:pt x="372497" y="467763"/>
                  </a:cubicBezTo>
                  <a:cubicBezTo>
                    <a:pt x="292868" y="483765"/>
                    <a:pt x="205428" y="453571"/>
                    <a:pt x="133324" y="480717"/>
                  </a:cubicBezTo>
                  <a:lnTo>
                    <a:pt x="133324" y="486241"/>
                  </a:lnTo>
                  <a:cubicBezTo>
                    <a:pt x="128371" y="485670"/>
                    <a:pt x="114274" y="486241"/>
                    <a:pt x="122656" y="493100"/>
                  </a:cubicBezTo>
                  <a:cubicBezTo>
                    <a:pt x="131133" y="489575"/>
                    <a:pt x="131133" y="489575"/>
                    <a:pt x="133324" y="486241"/>
                  </a:cubicBezTo>
                  <a:cubicBezTo>
                    <a:pt x="149707" y="482717"/>
                    <a:pt x="165423" y="495766"/>
                    <a:pt x="179139" y="484527"/>
                  </a:cubicBezTo>
                  <a:cubicBezTo>
                    <a:pt x="181235" y="473573"/>
                    <a:pt x="223049" y="477383"/>
                    <a:pt x="232003" y="484527"/>
                  </a:cubicBezTo>
                  <a:cubicBezTo>
                    <a:pt x="229622" y="494814"/>
                    <a:pt x="217049" y="494052"/>
                    <a:pt x="208857" y="493480"/>
                  </a:cubicBezTo>
                  <a:cubicBezTo>
                    <a:pt x="204095" y="497481"/>
                    <a:pt x="204095" y="497576"/>
                    <a:pt x="209714" y="501005"/>
                  </a:cubicBezTo>
                  <a:cubicBezTo>
                    <a:pt x="220097" y="501005"/>
                    <a:pt x="230098" y="499576"/>
                    <a:pt x="238289" y="506530"/>
                  </a:cubicBezTo>
                  <a:cubicBezTo>
                    <a:pt x="231717" y="511578"/>
                    <a:pt x="221525" y="510911"/>
                    <a:pt x="215334" y="515483"/>
                  </a:cubicBezTo>
                  <a:cubicBezTo>
                    <a:pt x="197303" y="508835"/>
                    <a:pt x="177387" y="509444"/>
                    <a:pt x="159803" y="517197"/>
                  </a:cubicBezTo>
                  <a:cubicBezTo>
                    <a:pt x="158565" y="529104"/>
                    <a:pt x="178853" y="519103"/>
                    <a:pt x="185521" y="524817"/>
                  </a:cubicBezTo>
                  <a:lnTo>
                    <a:pt x="185521" y="528437"/>
                  </a:lnTo>
                  <a:cubicBezTo>
                    <a:pt x="167328" y="538724"/>
                    <a:pt x="167328" y="538724"/>
                    <a:pt x="165804" y="542248"/>
                  </a:cubicBezTo>
                  <a:cubicBezTo>
                    <a:pt x="169624" y="545525"/>
                    <a:pt x="173891" y="548258"/>
                    <a:pt x="178472" y="550344"/>
                  </a:cubicBezTo>
                  <a:cubicBezTo>
                    <a:pt x="173138" y="554821"/>
                    <a:pt x="83699" y="555202"/>
                    <a:pt x="103415" y="567108"/>
                  </a:cubicBezTo>
                  <a:cubicBezTo>
                    <a:pt x="116274" y="569109"/>
                    <a:pt x="127990" y="558346"/>
                    <a:pt x="139325" y="568918"/>
                  </a:cubicBezTo>
                  <a:lnTo>
                    <a:pt x="133038" y="572824"/>
                  </a:lnTo>
                  <a:cubicBezTo>
                    <a:pt x="133038" y="584063"/>
                    <a:pt x="113988" y="574252"/>
                    <a:pt x="106749" y="580348"/>
                  </a:cubicBezTo>
                  <a:cubicBezTo>
                    <a:pt x="106749" y="581587"/>
                    <a:pt x="106749" y="582825"/>
                    <a:pt x="106749" y="583492"/>
                  </a:cubicBezTo>
                  <a:lnTo>
                    <a:pt x="122656" y="593017"/>
                  </a:lnTo>
                  <a:cubicBezTo>
                    <a:pt x="141706" y="590159"/>
                    <a:pt x="158851" y="573967"/>
                    <a:pt x="178949" y="584159"/>
                  </a:cubicBezTo>
                  <a:lnTo>
                    <a:pt x="178949" y="591112"/>
                  </a:lnTo>
                  <a:cubicBezTo>
                    <a:pt x="190379" y="595303"/>
                    <a:pt x="181330" y="604732"/>
                    <a:pt x="188474" y="611400"/>
                  </a:cubicBezTo>
                  <a:lnTo>
                    <a:pt x="215525" y="611400"/>
                  </a:lnTo>
                  <a:lnTo>
                    <a:pt x="224192" y="616829"/>
                  </a:lnTo>
                  <a:cubicBezTo>
                    <a:pt x="219525" y="621496"/>
                    <a:pt x="211048" y="616829"/>
                    <a:pt x="205809" y="620449"/>
                  </a:cubicBezTo>
                  <a:cubicBezTo>
                    <a:pt x="203618" y="632355"/>
                    <a:pt x="186759" y="622163"/>
                    <a:pt x="179139" y="627973"/>
                  </a:cubicBezTo>
                  <a:lnTo>
                    <a:pt x="179139" y="631688"/>
                  </a:lnTo>
                  <a:cubicBezTo>
                    <a:pt x="193046" y="644451"/>
                    <a:pt x="207238" y="631212"/>
                    <a:pt x="222002" y="629878"/>
                  </a:cubicBezTo>
                  <a:cubicBezTo>
                    <a:pt x="230384" y="635784"/>
                    <a:pt x="244957" y="641404"/>
                    <a:pt x="253815" y="634069"/>
                  </a:cubicBezTo>
                  <a:cubicBezTo>
                    <a:pt x="258692" y="634231"/>
                    <a:pt x="263493" y="632755"/>
                    <a:pt x="267436" y="629878"/>
                  </a:cubicBezTo>
                  <a:cubicBezTo>
                    <a:pt x="298773" y="632926"/>
                    <a:pt x="268103" y="614733"/>
                    <a:pt x="307536" y="618829"/>
                  </a:cubicBezTo>
                  <a:lnTo>
                    <a:pt x="317061" y="624449"/>
                  </a:lnTo>
                  <a:lnTo>
                    <a:pt x="317061" y="631117"/>
                  </a:lnTo>
                  <a:lnTo>
                    <a:pt x="323633" y="635308"/>
                  </a:lnTo>
                  <a:cubicBezTo>
                    <a:pt x="323633" y="636451"/>
                    <a:pt x="323633" y="637594"/>
                    <a:pt x="323633" y="638832"/>
                  </a:cubicBezTo>
                  <a:cubicBezTo>
                    <a:pt x="311346" y="646643"/>
                    <a:pt x="295058" y="623497"/>
                    <a:pt x="284200" y="640070"/>
                  </a:cubicBezTo>
                  <a:cubicBezTo>
                    <a:pt x="284200" y="643690"/>
                    <a:pt x="284200" y="646643"/>
                    <a:pt x="280676" y="648262"/>
                  </a:cubicBezTo>
                  <a:cubicBezTo>
                    <a:pt x="252101" y="647119"/>
                    <a:pt x="218382" y="637689"/>
                    <a:pt x="192284" y="650071"/>
                  </a:cubicBezTo>
                  <a:lnTo>
                    <a:pt x="192284" y="657406"/>
                  </a:lnTo>
                  <a:lnTo>
                    <a:pt x="197903" y="660835"/>
                  </a:lnTo>
                  <a:lnTo>
                    <a:pt x="200761" y="666549"/>
                  </a:lnTo>
                  <a:cubicBezTo>
                    <a:pt x="223716" y="666549"/>
                    <a:pt x="245719" y="657024"/>
                    <a:pt x="268484" y="656072"/>
                  </a:cubicBezTo>
                  <a:cubicBezTo>
                    <a:pt x="278485" y="663121"/>
                    <a:pt x="346493" y="673122"/>
                    <a:pt x="350494" y="661692"/>
                  </a:cubicBezTo>
                  <a:lnTo>
                    <a:pt x="359447" y="655501"/>
                  </a:lnTo>
                  <a:lnTo>
                    <a:pt x="369449" y="661120"/>
                  </a:lnTo>
                  <a:lnTo>
                    <a:pt x="369449" y="664550"/>
                  </a:lnTo>
                  <a:lnTo>
                    <a:pt x="376116" y="668645"/>
                  </a:lnTo>
                  <a:cubicBezTo>
                    <a:pt x="376116" y="680170"/>
                    <a:pt x="396976" y="669502"/>
                    <a:pt x="402215" y="676360"/>
                  </a:cubicBezTo>
                  <a:cubicBezTo>
                    <a:pt x="402215" y="679123"/>
                    <a:pt x="404120" y="680837"/>
                    <a:pt x="407549" y="682551"/>
                  </a:cubicBezTo>
                  <a:cubicBezTo>
                    <a:pt x="405453" y="688838"/>
                    <a:pt x="386879" y="683409"/>
                    <a:pt x="379640" y="685123"/>
                  </a:cubicBezTo>
                  <a:cubicBezTo>
                    <a:pt x="351065" y="709983"/>
                    <a:pt x="395833" y="694648"/>
                    <a:pt x="408787" y="701601"/>
                  </a:cubicBezTo>
                  <a:cubicBezTo>
                    <a:pt x="399262" y="718365"/>
                    <a:pt x="353828" y="696839"/>
                    <a:pt x="336968" y="712841"/>
                  </a:cubicBezTo>
                  <a:cubicBezTo>
                    <a:pt x="346493" y="720271"/>
                    <a:pt x="366782" y="718842"/>
                    <a:pt x="375545" y="723509"/>
                  </a:cubicBezTo>
                  <a:cubicBezTo>
                    <a:pt x="378688" y="731986"/>
                    <a:pt x="364686" y="729891"/>
                    <a:pt x="360876" y="726367"/>
                  </a:cubicBezTo>
                  <a:cubicBezTo>
                    <a:pt x="355552" y="725081"/>
                    <a:pt x="349922" y="726157"/>
                    <a:pt x="345446" y="729319"/>
                  </a:cubicBezTo>
                  <a:cubicBezTo>
                    <a:pt x="340207" y="729319"/>
                    <a:pt x="333920" y="727795"/>
                    <a:pt x="330968" y="731510"/>
                  </a:cubicBezTo>
                  <a:cubicBezTo>
                    <a:pt x="348494" y="738082"/>
                    <a:pt x="370401" y="737130"/>
                    <a:pt x="388689" y="741893"/>
                  </a:cubicBezTo>
                  <a:cubicBezTo>
                    <a:pt x="387165" y="745798"/>
                    <a:pt x="379164" y="742749"/>
                    <a:pt x="376307" y="745893"/>
                  </a:cubicBezTo>
                  <a:cubicBezTo>
                    <a:pt x="375449" y="755989"/>
                    <a:pt x="393928" y="749798"/>
                    <a:pt x="400786" y="751513"/>
                  </a:cubicBezTo>
                  <a:cubicBezTo>
                    <a:pt x="443458" y="750846"/>
                    <a:pt x="483939" y="773706"/>
                    <a:pt x="526992" y="764562"/>
                  </a:cubicBezTo>
                  <a:lnTo>
                    <a:pt x="526992" y="753799"/>
                  </a:lnTo>
                  <a:lnTo>
                    <a:pt x="533755" y="749608"/>
                  </a:lnTo>
                  <a:lnTo>
                    <a:pt x="533755" y="745893"/>
                  </a:lnTo>
                  <a:cubicBezTo>
                    <a:pt x="538394" y="742578"/>
                    <a:pt x="543880" y="740664"/>
                    <a:pt x="549566" y="740368"/>
                  </a:cubicBezTo>
                  <a:cubicBezTo>
                    <a:pt x="553748" y="743169"/>
                    <a:pt x="558739" y="744512"/>
                    <a:pt x="563759" y="744178"/>
                  </a:cubicBezTo>
                  <a:lnTo>
                    <a:pt x="579380" y="734653"/>
                  </a:lnTo>
                  <a:cubicBezTo>
                    <a:pt x="579380" y="731129"/>
                    <a:pt x="581475" y="726938"/>
                    <a:pt x="578046" y="722938"/>
                  </a:cubicBezTo>
                  <a:cubicBezTo>
                    <a:pt x="566492" y="721890"/>
                    <a:pt x="554872" y="721604"/>
                    <a:pt x="543280" y="722080"/>
                  </a:cubicBezTo>
                  <a:cubicBezTo>
                    <a:pt x="539375" y="726938"/>
                    <a:pt x="528230" y="724652"/>
                    <a:pt x="524230" y="729033"/>
                  </a:cubicBezTo>
                  <a:cubicBezTo>
                    <a:pt x="513848" y="731510"/>
                    <a:pt x="509942" y="725319"/>
                    <a:pt x="519467" y="719508"/>
                  </a:cubicBezTo>
                  <a:cubicBezTo>
                    <a:pt x="516134" y="717889"/>
                    <a:pt x="512705" y="716270"/>
                    <a:pt x="514038" y="712746"/>
                  </a:cubicBezTo>
                  <a:cubicBezTo>
                    <a:pt x="517115" y="710412"/>
                    <a:pt x="520610" y="708669"/>
                    <a:pt x="524325" y="707602"/>
                  </a:cubicBezTo>
                  <a:cubicBezTo>
                    <a:pt x="539851" y="715699"/>
                    <a:pt x="557663" y="701316"/>
                    <a:pt x="574617" y="703602"/>
                  </a:cubicBezTo>
                  <a:cubicBezTo>
                    <a:pt x="579189" y="702554"/>
                    <a:pt x="579380" y="700840"/>
                    <a:pt x="579570" y="698935"/>
                  </a:cubicBezTo>
                  <a:cubicBezTo>
                    <a:pt x="579761" y="697030"/>
                    <a:pt x="587381" y="695601"/>
                    <a:pt x="586047" y="691219"/>
                  </a:cubicBezTo>
                  <a:cubicBezTo>
                    <a:pt x="582209" y="688171"/>
                    <a:pt x="578132" y="685428"/>
                    <a:pt x="573855" y="683028"/>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sp>
        <p:nvSpPr>
          <p:cNvPr id="460" name="Google Shape;460;p22"/>
          <p:cNvSpPr/>
          <p:nvPr/>
        </p:nvSpPr>
        <p:spPr>
          <a:xfrm flipH="1" rot="5400000">
            <a:off x="1533988" y="2880129"/>
            <a:ext cx="479013" cy="3546990"/>
          </a:xfrm>
          <a:custGeom>
            <a:rect b="b" l="l" r="r" t="t"/>
            <a:pathLst>
              <a:path extrusionOk="0" h="4606480" w="649509">
                <a:moveTo>
                  <a:pt x="604785" y="4589326"/>
                </a:moveTo>
                <a:lnTo>
                  <a:pt x="604785" y="4605899"/>
                </a:lnTo>
                <a:lnTo>
                  <a:pt x="26617" y="4605899"/>
                </a:lnTo>
                <a:lnTo>
                  <a:pt x="26617" y="4567227"/>
                </a:lnTo>
                <a:lnTo>
                  <a:pt x="32999" y="4563418"/>
                </a:lnTo>
                <a:lnTo>
                  <a:pt x="32999" y="4526556"/>
                </a:lnTo>
                <a:cubicBezTo>
                  <a:pt x="28646" y="4522937"/>
                  <a:pt x="23131" y="4521031"/>
                  <a:pt x="17473" y="4521127"/>
                </a:cubicBezTo>
                <a:cubicBezTo>
                  <a:pt x="11282" y="4516269"/>
                  <a:pt x="10424" y="4512269"/>
                  <a:pt x="709" y="4508459"/>
                </a:cubicBezTo>
                <a:lnTo>
                  <a:pt x="709" y="4504839"/>
                </a:lnTo>
                <a:cubicBezTo>
                  <a:pt x="8901" y="4495885"/>
                  <a:pt x="24807" y="4502553"/>
                  <a:pt x="32808" y="4493028"/>
                </a:cubicBezTo>
                <a:lnTo>
                  <a:pt x="28046" y="4490361"/>
                </a:lnTo>
                <a:cubicBezTo>
                  <a:pt x="26141" y="4486455"/>
                  <a:pt x="26141" y="4481979"/>
                  <a:pt x="28046" y="4478073"/>
                </a:cubicBezTo>
                <a:lnTo>
                  <a:pt x="32713" y="4475407"/>
                </a:lnTo>
                <a:cubicBezTo>
                  <a:pt x="40142" y="4426639"/>
                  <a:pt x="21759" y="4362630"/>
                  <a:pt x="39762" y="4320340"/>
                </a:cubicBezTo>
                <a:lnTo>
                  <a:pt x="39762" y="4301956"/>
                </a:lnTo>
                <a:lnTo>
                  <a:pt x="33379" y="4298052"/>
                </a:lnTo>
                <a:lnTo>
                  <a:pt x="33379" y="4294528"/>
                </a:lnTo>
                <a:lnTo>
                  <a:pt x="39762" y="4290717"/>
                </a:lnTo>
                <a:lnTo>
                  <a:pt x="39762" y="4279573"/>
                </a:lnTo>
                <a:cubicBezTo>
                  <a:pt x="28808" y="4275667"/>
                  <a:pt x="34142" y="4271381"/>
                  <a:pt x="39762" y="4268048"/>
                </a:cubicBezTo>
                <a:cubicBezTo>
                  <a:pt x="39762" y="4265285"/>
                  <a:pt x="39762" y="4262999"/>
                  <a:pt x="39095" y="4261095"/>
                </a:cubicBezTo>
                <a:lnTo>
                  <a:pt x="33379" y="4257855"/>
                </a:lnTo>
                <a:lnTo>
                  <a:pt x="33379" y="4250331"/>
                </a:lnTo>
                <a:lnTo>
                  <a:pt x="39380" y="4246521"/>
                </a:lnTo>
                <a:lnTo>
                  <a:pt x="39380" y="4195086"/>
                </a:lnTo>
                <a:lnTo>
                  <a:pt x="32999" y="4191181"/>
                </a:lnTo>
                <a:lnTo>
                  <a:pt x="32999" y="4139746"/>
                </a:lnTo>
                <a:lnTo>
                  <a:pt x="39571" y="4135745"/>
                </a:lnTo>
                <a:cubicBezTo>
                  <a:pt x="39571" y="4134412"/>
                  <a:pt x="39571" y="4133269"/>
                  <a:pt x="39571" y="4132221"/>
                </a:cubicBezTo>
                <a:lnTo>
                  <a:pt x="33379" y="4128220"/>
                </a:lnTo>
                <a:cubicBezTo>
                  <a:pt x="33142" y="4123363"/>
                  <a:pt x="33399" y="4118410"/>
                  <a:pt x="34142" y="4113552"/>
                </a:cubicBezTo>
                <a:cubicBezTo>
                  <a:pt x="43667" y="4110409"/>
                  <a:pt x="43667" y="4090882"/>
                  <a:pt x="33475" y="4088120"/>
                </a:cubicBezTo>
                <a:cubicBezTo>
                  <a:pt x="35666" y="4077738"/>
                  <a:pt x="27569" y="4059545"/>
                  <a:pt x="39857" y="4054973"/>
                </a:cubicBezTo>
                <a:lnTo>
                  <a:pt x="39857" y="4022017"/>
                </a:lnTo>
                <a:lnTo>
                  <a:pt x="46524" y="4018016"/>
                </a:lnTo>
                <a:lnTo>
                  <a:pt x="46524" y="3973916"/>
                </a:lnTo>
                <a:lnTo>
                  <a:pt x="40238" y="3970105"/>
                </a:lnTo>
                <a:lnTo>
                  <a:pt x="40238" y="3962866"/>
                </a:lnTo>
                <a:lnTo>
                  <a:pt x="46619" y="3958675"/>
                </a:lnTo>
                <a:cubicBezTo>
                  <a:pt x="47382" y="3927910"/>
                  <a:pt x="45096" y="3896573"/>
                  <a:pt x="47477" y="3866473"/>
                </a:cubicBezTo>
                <a:lnTo>
                  <a:pt x="52144" y="3863901"/>
                </a:lnTo>
                <a:cubicBezTo>
                  <a:pt x="53678" y="3846309"/>
                  <a:pt x="53678" y="3828621"/>
                  <a:pt x="52144" y="3811038"/>
                </a:cubicBezTo>
                <a:lnTo>
                  <a:pt x="47477" y="3808371"/>
                </a:lnTo>
                <a:cubicBezTo>
                  <a:pt x="45562" y="3784644"/>
                  <a:pt x="45876" y="3760794"/>
                  <a:pt x="48429" y="3737124"/>
                </a:cubicBezTo>
                <a:lnTo>
                  <a:pt x="53192" y="3734457"/>
                </a:lnTo>
                <a:lnTo>
                  <a:pt x="53192" y="3723313"/>
                </a:lnTo>
                <a:lnTo>
                  <a:pt x="46810" y="3719503"/>
                </a:lnTo>
                <a:lnTo>
                  <a:pt x="46810" y="3715979"/>
                </a:lnTo>
                <a:lnTo>
                  <a:pt x="53096" y="3712073"/>
                </a:lnTo>
                <a:lnTo>
                  <a:pt x="53096" y="3657019"/>
                </a:lnTo>
                <a:lnTo>
                  <a:pt x="46810" y="3652828"/>
                </a:lnTo>
                <a:cubicBezTo>
                  <a:pt x="47572" y="3623300"/>
                  <a:pt x="45286" y="3593201"/>
                  <a:pt x="47667" y="3564341"/>
                </a:cubicBezTo>
                <a:cubicBezTo>
                  <a:pt x="55764" y="3559387"/>
                  <a:pt x="55764" y="3559197"/>
                  <a:pt x="47667" y="3554149"/>
                </a:cubicBezTo>
                <a:cubicBezTo>
                  <a:pt x="41190" y="3527098"/>
                  <a:pt x="57192" y="3485950"/>
                  <a:pt x="40619" y="3465376"/>
                </a:cubicBezTo>
                <a:lnTo>
                  <a:pt x="40619" y="3388033"/>
                </a:lnTo>
                <a:lnTo>
                  <a:pt x="46905" y="3384127"/>
                </a:lnTo>
                <a:lnTo>
                  <a:pt x="46905" y="3380603"/>
                </a:lnTo>
                <a:cubicBezTo>
                  <a:pt x="37380" y="3376127"/>
                  <a:pt x="39476" y="3373745"/>
                  <a:pt x="46905" y="3368792"/>
                </a:cubicBezTo>
                <a:cubicBezTo>
                  <a:pt x="47239" y="3365153"/>
                  <a:pt x="46943" y="3361477"/>
                  <a:pt x="46048" y="3357934"/>
                </a:cubicBezTo>
                <a:cubicBezTo>
                  <a:pt x="27569" y="3342122"/>
                  <a:pt x="53192" y="3286115"/>
                  <a:pt x="34428" y="3270399"/>
                </a:cubicBezTo>
                <a:cubicBezTo>
                  <a:pt x="34428" y="3269256"/>
                  <a:pt x="34428" y="3268017"/>
                  <a:pt x="33666" y="3266684"/>
                </a:cubicBezTo>
                <a:lnTo>
                  <a:pt x="40142" y="3262588"/>
                </a:lnTo>
                <a:lnTo>
                  <a:pt x="40142" y="3137620"/>
                </a:lnTo>
                <a:lnTo>
                  <a:pt x="46905" y="3133525"/>
                </a:lnTo>
                <a:lnTo>
                  <a:pt x="46905" y="3041609"/>
                </a:lnTo>
                <a:lnTo>
                  <a:pt x="53287" y="3037703"/>
                </a:lnTo>
                <a:lnTo>
                  <a:pt x="53287" y="3026844"/>
                </a:lnTo>
                <a:lnTo>
                  <a:pt x="47286" y="3022939"/>
                </a:lnTo>
                <a:lnTo>
                  <a:pt x="47286" y="3015224"/>
                </a:lnTo>
                <a:cubicBezTo>
                  <a:pt x="56811" y="3013129"/>
                  <a:pt x="56811" y="2984935"/>
                  <a:pt x="47286" y="2982649"/>
                </a:cubicBezTo>
                <a:cubicBezTo>
                  <a:pt x="40523" y="2950835"/>
                  <a:pt x="57287" y="2904544"/>
                  <a:pt x="40238" y="2879207"/>
                </a:cubicBezTo>
                <a:lnTo>
                  <a:pt x="46619" y="2875302"/>
                </a:lnTo>
                <a:lnTo>
                  <a:pt x="46619" y="2842250"/>
                </a:lnTo>
                <a:cubicBezTo>
                  <a:pt x="37094" y="2838154"/>
                  <a:pt x="38619" y="2835297"/>
                  <a:pt x="46143" y="2831201"/>
                </a:cubicBezTo>
                <a:lnTo>
                  <a:pt x="46143" y="2823581"/>
                </a:lnTo>
                <a:lnTo>
                  <a:pt x="41095" y="2820724"/>
                </a:lnTo>
                <a:cubicBezTo>
                  <a:pt x="39180" y="2816818"/>
                  <a:pt x="39180" y="2812246"/>
                  <a:pt x="41095" y="2808341"/>
                </a:cubicBezTo>
                <a:lnTo>
                  <a:pt x="46429" y="2805388"/>
                </a:lnTo>
                <a:cubicBezTo>
                  <a:pt x="40619" y="2733284"/>
                  <a:pt x="57669" y="2646321"/>
                  <a:pt x="40047" y="2580694"/>
                </a:cubicBezTo>
                <a:lnTo>
                  <a:pt x="46429" y="2576788"/>
                </a:lnTo>
                <a:lnTo>
                  <a:pt x="46429" y="2499541"/>
                </a:lnTo>
                <a:lnTo>
                  <a:pt x="52811" y="2495731"/>
                </a:lnTo>
                <a:lnTo>
                  <a:pt x="52811" y="2473728"/>
                </a:lnTo>
                <a:lnTo>
                  <a:pt x="46048" y="2469442"/>
                </a:lnTo>
                <a:lnTo>
                  <a:pt x="46048" y="2440295"/>
                </a:lnTo>
                <a:cubicBezTo>
                  <a:pt x="36523" y="2438581"/>
                  <a:pt x="36523" y="2413435"/>
                  <a:pt x="46048" y="2411720"/>
                </a:cubicBezTo>
                <a:cubicBezTo>
                  <a:pt x="46048" y="2410577"/>
                  <a:pt x="46048" y="2409434"/>
                  <a:pt x="46810" y="2408005"/>
                </a:cubicBezTo>
                <a:lnTo>
                  <a:pt x="40428" y="2403910"/>
                </a:lnTo>
                <a:lnTo>
                  <a:pt x="40428" y="2323233"/>
                </a:lnTo>
                <a:lnTo>
                  <a:pt x="33761" y="2319232"/>
                </a:lnTo>
                <a:lnTo>
                  <a:pt x="40047" y="2315423"/>
                </a:lnTo>
                <a:lnTo>
                  <a:pt x="40047" y="2260273"/>
                </a:lnTo>
                <a:lnTo>
                  <a:pt x="34046" y="2256463"/>
                </a:lnTo>
                <a:lnTo>
                  <a:pt x="34046" y="2230555"/>
                </a:lnTo>
                <a:lnTo>
                  <a:pt x="39380" y="2227602"/>
                </a:lnTo>
                <a:cubicBezTo>
                  <a:pt x="42714" y="2199503"/>
                  <a:pt x="37666" y="2169880"/>
                  <a:pt x="41095" y="2141877"/>
                </a:cubicBezTo>
                <a:lnTo>
                  <a:pt x="46048" y="2139115"/>
                </a:lnTo>
                <a:cubicBezTo>
                  <a:pt x="52525" y="2114445"/>
                  <a:pt x="36523" y="2075964"/>
                  <a:pt x="53192" y="2057676"/>
                </a:cubicBezTo>
                <a:lnTo>
                  <a:pt x="53192" y="1991001"/>
                </a:lnTo>
                <a:lnTo>
                  <a:pt x="46810" y="1987191"/>
                </a:lnTo>
                <a:lnTo>
                  <a:pt x="46810" y="1972617"/>
                </a:lnTo>
                <a:lnTo>
                  <a:pt x="53192" y="1968808"/>
                </a:lnTo>
                <a:lnTo>
                  <a:pt x="53192" y="1954139"/>
                </a:lnTo>
                <a:lnTo>
                  <a:pt x="46810" y="1950043"/>
                </a:lnTo>
                <a:cubicBezTo>
                  <a:pt x="46334" y="1943871"/>
                  <a:pt x="46591" y="1937670"/>
                  <a:pt x="47572" y="1931565"/>
                </a:cubicBezTo>
                <a:lnTo>
                  <a:pt x="52239" y="1928898"/>
                </a:lnTo>
                <a:cubicBezTo>
                  <a:pt x="53192" y="1904038"/>
                  <a:pt x="57383" y="1900323"/>
                  <a:pt x="47572" y="1895561"/>
                </a:cubicBezTo>
                <a:lnTo>
                  <a:pt x="46715" y="1891846"/>
                </a:lnTo>
                <a:lnTo>
                  <a:pt x="53192" y="1887750"/>
                </a:lnTo>
                <a:lnTo>
                  <a:pt x="53192" y="1854889"/>
                </a:lnTo>
                <a:lnTo>
                  <a:pt x="59955" y="1850888"/>
                </a:lnTo>
                <a:lnTo>
                  <a:pt x="59955" y="1847269"/>
                </a:lnTo>
                <a:lnTo>
                  <a:pt x="53192" y="1843173"/>
                </a:lnTo>
                <a:lnTo>
                  <a:pt x="53192" y="1769926"/>
                </a:lnTo>
                <a:lnTo>
                  <a:pt x="47191" y="1766020"/>
                </a:lnTo>
                <a:lnTo>
                  <a:pt x="47191" y="1732778"/>
                </a:lnTo>
                <a:lnTo>
                  <a:pt x="53382" y="1729349"/>
                </a:lnTo>
                <a:cubicBezTo>
                  <a:pt x="51477" y="1719824"/>
                  <a:pt x="58907" y="1704013"/>
                  <a:pt x="46810" y="1699822"/>
                </a:cubicBezTo>
                <a:cubicBezTo>
                  <a:pt x="46810" y="1692964"/>
                  <a:pt x="43953" y="1683915"/>
                  <a:pt x="53192" y="1681533"/>
                </a:cubicBezTo>
                <a:lnTo>
                  <a:pt x="53192" y="1674104"/>
                </a:lnTo>
                <a:lnTo>
                  <a:pt x="46810" y="1670294"/>
                </a:lnTo>
                <a:lnTo>
                  <a:pt x="46810" y="1593046"/>
                </a:lnTo>
                <a:lnTo>
                  <a:pt x="53192" y="1589236"/>
                </a:lnTo>
                <a:lnTo>
                  <a:pt x="53192" y="1581902"/>
                </a:lnTo>
                <a:lnTo>
                  <a:pt x="47191" y="1578092"/>
                </a:lnTo>
                <a:lnTo>
                  <a:pt x="47191" y="1530467"/>
                </a:lnTo>
                <a:cubicBezTo>
                  <a:pt x="64336" y="1518847"/>
                  <a:pt x="44047" y="1484080"/>
                  <a:pt x="56716" y="1469888"/>
                </a:cubicBezTo>
                <a:cubicBezTo>
                  <a:pt x="59764" y="1469888"/>
                  <a:pt x="63383" y="1470460"/>
                  <a:pt x="66241" y="1467698"/>
                </a:cubicBezTo>
                <a:cubicBezTo>
                  <a:pt x="67194" y="1453696"/>
                  <a:pt x="66241" y="1457601"/>
                  <a:pt x="53382" y="1453505"/>
                </a:cubicBezTo>
                <a:cubicBezTo>
                  <a:pt x="50620" y="1445980"/>
                  <a:pt x="62907" y="1449219"/>
                  <a:pt x="66146" y="1445790"/>
                </a:cubicBezTo>
                <a:lnTo>
                  <a:pt x="66146" y="1438551"/>
                </a:lnTo>
                <a:cubicBezTo>
                  <a:pt x="62526" y="1436169"/>
                  <a:pt x="55764" y="1437408"/>
                  <a:pt x="53287" y="1434741"/>
                </a:cubicBezTo>
                <a:lnTo>
                  <a:pt x="53287" y="1427597"/>
                </a:lnTo>
                <a:lnTo>
                  <a:pt x="59192" y="1423692"/>
                </a:lnTo>
                <a:lnTo>
                  <a:pt x="59192" y="1416262"/>
                </a:lnTo>
                <a:cubicBezTo>
                  <a:pt x="50715" y="1411024"/>
                  <a:pt x="50715" y="1410833"/>
                  <a:pt x="59192" y="1405594"/>
                </a:cubicBezTo>
                <a:lnTo>
                  <a:pt x="59192" y="1398165"/>
                </a:lnTo>
                <a:lnTo>
                  <a:pt x="53096" y="1394260"/>
                </a:lnTo>
                <a:lnTo>
                  <a:pt x="53096" y="1310249"/>
                </a:lnTo>
                <a:lnTo>
                  <a:pt x="46429" y="1306249"/>
                </a:lnTo>
                <a:lnTo>
                  <a:pt x="46429" y="1162136"/>
                </a:lnTo>
                <a:cubicBezTo>
                  <a:pt x="55954" y="1157658"/>
                  <a:pt x="53954" y="1155373"/>
                  <a:pt x="46429" y="1150325"/>
                </a:cubicBezTo>
                <a:cubicBezTo>
                  <a:pt x="46429" y="1146800"/>
                  <a:pt x="45476" y="1142704"/>
                  <a:pt x="47286" y="1139466"/>
                </a:cubicBezTo>
                <a:lnTo>
                  <a:pt x="52144" y="1136799"/>
                </a:lnTo>
                <a:cubicBezTo>
                  <a:pt x="55478" y="1113558"/>
                  <a:pt x="50430" y="1089174"/>
                  <a:pt x="53858" y="1065743"/>
                </a:cubicBezTo>
                <a:lnTo>
                  <a:pt x="59573" y="1062599"/>
                </a:lnTo>
                <a:cubicBezTo>
                  <a:pt x="59573" y="1055646"/>
                  <a:pt x="62241" y="1046693"/>
                  <a:pt x="53096" y="1044216"/>
                </a:cubicBezTo>
                <a:lnTo>
                  <a:pt x="53096" y="808568"/>
                </a:lnTo>
                <a:lnTo>
                  <a:pt x="46429" y="804567"/>
                </a:lnTo>
                <a:lnTo>
                  <a:pt x="46429" y="801042"/>
                </a:lnTo>
                <a:lnTo>
                  <a:pt x="52811" y="797137"/>
                </a:lnTo>
                <a:lnTo>
                  <a:pt x="52811" y="708840"/>
                </a:lnTo>
                <a:lnTo>
                  <a:pt x="46429" y="704840"/>
                </a:lnTo>
                <a:cubicBezTo>
                  <a:pt x="45286" y="700840"/>
                  <a:pt x="50810" y="699411"/>
                  <a:pt x="53001" y="696839"/>
                </a:cubicBezTo>
                <a:cubicBezTo>
                  <a:pt x="53001" y="691315"/>
                  <a:pt x="53858" y="685314"/>
                  <a:pt x="47191" y="683409"/>
                </a:cubicBezTo>
                <a:cubicBezTo>
                  <a:pt x="45419" y="663368"/>
                  <a:pt x="45676" y="643204"/>
                  <a:pt x="47953" y="623211"/>
                </a:cubicBezTo>
                <a:lnTo>
                  <a:pt x="52811" y="620449"/>
                </a:lnTo>
                <a:lnTo>
                  <a:pt x="52811" y="539391"/>
                </a:lnTo>
                <a:lnTo>
                  <a:pt x="46429" y="535581"/>
                </a:lnTo>
                <a:lnTo>
                  <a:pt x="46429" y="517293"/>
                </a:lnTo>
                <a:lnTo>
                  <a:pt x="52620" y="513483"/>
                </a:lnTo>
                <a:lnTo>
                  <a:pt x="46810" y="509673"/>
                </a:lnTo>
                <a:lnTo>
                  <a:pt x="46810" y="380895"/>
                </a:lnTo>
                <a:lnTo>
                  <a:pt x="53192" y="376513"/>
                </a:lnTo>
                <a:cubicBezTo>
                  <a:pt x="53192" y="373846"/>
                  <a:pt x="53192" y="371465"/>
                  <a:pt x="52525" y="369560"/>
                </a:cubicBezTo>
                <a:lnTo>
                  <a:pt x="46429" y="366131"/>
                </a:lnTo>
                <a:cubicBezTo>
                  <a:pt x="41476" y="329269"/>
                  <a:pt x="56526" y="278692"/>
                  <a:pt x="40238" y="248402"/>
                </a:cubicBezTo>
                <a:cubicBezTo>
                  <a:pt x="40238" y="247164"/>
                  <a:pt x="40238" y="246021"/>
                  <a:pt x="40238" y="244687"/>
                </a:cubicBezTo>
                <a:lnTo>
                  <a:pt x="46810" y="240687"/>
                </a:lnTo>
                <a:lnTo>
                  <a:pt x="46810" y="222399"/>
                </a:lnTo>
                <a:lnTo>
                  <a:pt x="40238" y="218494"/>
                </a:lnTo>
                <a:cubicBezTo>
                  <a:pt x="40238" y="182775"/>
                  <a:pt x="41000" y="147151"/>
                  <a:pt x="40238" y="111623"/>
                </a:cubicBezTo>
                <a:cubicBezTo>
                  <a:pt x="33475" y="107527"/>
                  <a:pt x="23474" y="111623"/>
                  <a:pt x="15949" y="108956"/>
                </a:cubicBezTo>
                <a:cubicBezTo>
                  <a:pt x="13806" y="105165"/>
                  <a:pt x="13530" y="100603"/>
                  <a:pt x="15187" y="96574"/>
                </a:cubicBezTo>
                <a:lnTo>
                  <a:pt x="40714" y="82382"/>
                </a:lnTo>
                <a:lnTo>
                  <a:pt x="40714" y="-581"/>
                </a:lnTo>
                <a:lnTo>
                  <a:pt x="612214" y="-581"/>
                </a:lnTo>
                <a:lnTo>
                  <a:pt x="612214" y="5324"/>
                </a:lnTo>
                <a:lnTo>
                  <a:pt x="618501" y="9229"/>
                </a:lnTo>
                <a:cubicBezTo>
                  <a:pt x="605451" y="15707"/>
                  <a:pt x="614881" y="37233"/>
                  <a:pt x="612214" y="49616"/>
                </a:cubicBezTo>
                <a:lnTo>
                  <a:pt x="617453" y="52568"/>
                </a:lnTo>
                <a:cubicBezTo>
                  <a:pt x="620691" y="64475"/>
                  <a:pt x="617453" y="78191"/>
                  <a:pt x="618786" y="90668"/>
                </a:cubicBezTo>
                <a:cubicBezTo>
                  <a:pt x="604689" y="98860"/>
                  <a:pt x="615262" y="122958"/>
                  <a:pt x="612214" y="137531"/>
                </a:cubicBezTo>
                <a:cubicBezTo>
                  <a:pt x="613262" y="140103"/>
                  <a:pt x="615834" y="140293"/>
                  <a:pt x="618691" y="142198"/>
                </a:cubicBezTo>
                <a:cubicBezTo>
                  <a:pt x="618691" y="173821"/>
                  <a:pt x="618691" y="206492"/>
                  <a:pt x="618691" y="238020"/>
                </a:cubicBezTo>
                <a:lnTo>
                  <a:pt x="624311" y="241259"/>
                </a:lnTo>
                <a:cubicBezTo>
                  <a:pt x="623549" y="255641"/>
                  <a:pt x="631931" y="280978"/>
                  <a:pt x="618977" y="289455"/>
                </a:cubicBezTo>
                <a:lnTo>
                  <a:pt x="618977" y="300885"/>
                </a:lnTo>
                <a:cubicBezTo>
                  <a:pt x="621930" y="303647"/>
                  <a:pt x="631264" y="305362"/>
                  <a:pt x="631835" y="310410"/>
                </a:cubicBezTo>
                <a:cubicBezTo>
                  <a:pt x="620120" y="309362"/>
                  <a:pt x="627168" y="326602"/>
                  <a:pt x="625072" y="333841"/>
                </a:cubicBezTo>
                <a:lnTo>
                  <a:pt x="631550" y="338032"/>
                </a:lnTo>
                <a:lnTo>
                  <a:pt x="631550" y="360035"/>
                </a:lnTo>
                <a:lnTo>
                  <a:pt x="625359" y="363845"/>
                </a:lnTo>
                <a:lnTo>
                  <a:pt x="625359" y="367369"/>
                </a:lnTo>
                <a:lnTo>
                  <a:pt x="631740" y="371274"/>
                </a:lnTo>
                <a:lnTo>
                  <a:pt x="631740" y="376799"/>
                </a:lnTo>
                <a:lnTo>
                  <a:pt x="625454" y="380609"/>
                </a:lnTo>
                <a:lnTo>
                  <a:pt x="625454" y="402802"/>
                </a:lnTo>
                <a:cubicBezTo>
                  <a:pt x="642980" y="409184"/>
                  <a:pt x="615929" y="415185"/>
                  <a:pt x="631169" y="420709"/>
                </a:cubicBezTo>
                <a:cubicBezTo>
                  <a:pt x="631883" y="423119"/>
                  <a:pt x="632102" y="425643"/>
                  <a:pt x="631835" y="428139"/>
                </a:cubicBezTo>
                <a:lnTo>
                  <a:pt x="625359" y="432235"/>
                </a:lnTo>
                <a:lnTo>
                  <a:pt x="625359" y="461476"/>
                </a:lnTo>
                <a:lnTo>
                  <a:pt x="631550" y="465381"/>
                </a:lnTo>
                <a:lnTo>
                  <a:pt x="625454" y="469096"/>
                </a:lnTo>
                <a:cubicBezTo>
                  <a:pt x="624025" y="474621"/>
                  <a:pt x="636312" y="476812"/>
                  <a:pt x="630883" y="484241"/>
                </a:cubicBezTo>
                <a:cubicBezTo>
                  <a:pt x="623073" y="486432"/>
                  <a:pt x="620405" y="508720"/>
                  <a:pt x="632312" y="507672"/>
                </a:cubicBezTo>
                <a:cubicBezTo>
                  <a:pt x="649457" y="550250"/>
                  <a:pt x="632312" y="619782"/>
                  <a:pt x="638408" y="671312"/>
                </a:cubicBezTo>
                <a:lnTo>
                  <a:pt x="632026" y="675408"/>
                </a:lnTo>
                <a:lnTo>
                  <a:pt x="632026" y="686362"/>
                </a:lnTo>
                <a:lnTo>
                  <a:pt x="638408" y="690172"/>
                </a:lnTo>
                <a:lnTo>
                  <a:pt x="638408" y="693696"/>
                </a:lnTo>
                <a:lnTo>
                  <a:pt x="632026" y="697506"/>
                </a:lnTo>
                <a:lnTo>
                  <a:pt x="632026" y="704935"/>
                </a:lnTo>
                <a:cubicBezTo>
                  <a:pt x="649362" y="753417"/>
                  <a:pt x="632883" y="823045"/>
                  <a:pt x="638408" y="878005"/>
                </a:cubicBezTo>
                <a:cubicBezTo>
                  <a:pt x="619358" y="925630"/>
                  <a:pt x="639075" y="997543"/>
                  <a:pt x="630979" y="1051740"/>
                </a:cubicBezTo>
                <a:cubicBezTo>
                  <a:pt x="622882" y="1056598"/>
                  <a:pt x="622882" y="1056884"/>
                  <a:pt x="630979" y="1061932"/>
                </a:cubicBezTo>
                <a:cubicBezTo>
                  <a:pt x="631692" y="1064342"/>
                  <a:pt x="631912" y="1066866"/>
                  <a:pt x="631645" y="1069362"/>
                </a:cubicBezTo>
                <a:lnTo>
                  <a:pt x="625168" y="1073362"/>
                </a:lnTo>
                <a:lnTo>
                  <a:pt x="625168" y="1084316"/>
                </a:lnTo>
                <a:lnTo>
                  <a:pt x="631550" y="1088126"/>
                </a:lnTo>
                <a:lnTo>
                  <a:pt x="631550" y="1091841"/>
                </a:lnTo>
                <a:cubicBezTo>
                  <a:pt x="624120" y="1097366"/>
                  <a:pt x="616976" y="1088888"/>
                  <a:pt x="608976" y="1089936"/>
                </a:cubicBezTo>
                <a:lnTo>
                  <a:pt x="595450" y="1097175"/>
                </a:lnTo>
                <a:lnTo>
                  <a:pt x="588782" y="1093936"/>
                </a:lnTo>
                <a:lnTo>
                  <a:pt x="579257" y="1098985"/>
                </a:lnTo>
                <a:lnTo>
                  <a:pt x="579257" y="1106509"/>
                </a:lnTo>
                <a:cubicBezTo>
                  <a:pt x="591830" y="1111367"/>
                  <a:pt x="590783" y="1118225"/>
                  <a:pt x="602689" y="1123083"/>
                </a:cubicBezTo>
                <a:lnTo>
                  <a:pt x="609166" y="1123083"/>
                </a:lnTo>
                <a:cubicBezTo>
                  <a:pt x="611929" y="1127274"/>
                  <a:pt x="620882" y="1125464"/>
                  <a:pt x="625263" y="1128512"/>
                </a:cubicBezTo>
                <a:cubicBezTo>
                  <a:pt x="624596" y="1132322"/>
                  <a:pt x="627930" y="1142228"/>
                  <a:pt x="620882" y="1140704"/>
                </a:cubicBezTo>
                <a:cubicBezTo>
                  <a:pt x="618024" y="1140133"/>
                  <a:pt x="618596" y="1137847"/>
                  <a:pt x="618691" y="1135846"/>
                </a:cubicBezTo>
                <a:cubicBezTo>
                  <a:pt x="609166" y="1128607"/>
                  <a:pt x="600498" y="1130512"/>
                  <a:pt x="588497" y="1130417"/>
                </a:cubicBezTo>
                <a:lnTo>
                  <a:pt x="573733" y="1139942"/>
                </a:lnTo>
                <a:cubicBezTo>
                  <a:pt x="577162" y="1143086"/>
                  <a:pt x="583258" y="1145371"/>
                  <a:pt x="588401" y="1148896"/>
                </a:cubicBezTo>
                <a:cubicBezTo>
                  <a:pt x="596679" y="1143857"/>
                  <a:pt x="607080" y="1143857"/>
                  <a:pt x="615357" y="1148896"/>
                </a:cubicBezTo>
                <a:lnTo>
                  <a:pt x="622120" y="1145467"/>
                </a:lnTo>
                <a:cubicBezTo>
                  <a:pt x="626121" y="1148610"/>
                  <a:pt x="628216" y="1181471"/>
                  <a:pt x="621358" y="1181662"/>
                </a:cubicBezTo>
                <a:cubicBezTo>
                  <a:pt x="613414" y="1178175"/>
                  <a:pt x="605013" y="1175871"/>
                  <a:pt x="596403" y="1174804"/>
                </a:cubicBezTo>
                <a:cubicBezTo>
                  <a:pt x="592592" y="1176375"/>
                  <a:pt x="589030" y="1178490"/>
                  <a:pt x="585830" y="1181090"/>
                </a:cubicBezTo>
                <a:cubicBezTo>
                  <a:pt x="593640" y="1197283"/>
                  <a:pt x="618596" y="1193187"/>
                  <a:pt x="631835" y="1202902"/>
                </a:cubicBezTo>
                <a:cubicBezTo>
                  <a:pt x="631835" y="1204045"/>
                  <a:pt x="631835" y="1205283"/>
                  <a:pt x="631169" y="1206426"/>
                </a:cubicBezTo>
                <a:cubicBezTo>
                  <a:pt x="615547" y="1218333"/>
                  <a:pt x="594974" y="1210713"/>
                  <a:pt x="579067" y="1220905"/>
                </a:cubicBezTo>
                <a:cubicBezTo>
                  <a:pt x="583067" y="1224715"/>
                  <a:pt x="612023" y="1229001"/>
                  <a:pt x="592879" y="1233763"/>
                </a:cubicBezTo>
                <a:cubicBezTo>
                  <a:pt x="587449" y="1233763"/>
                  <a:pt x="584591" y="1236144"/>
                  <a:pt x="585830" y="1238240"/>
                </a:cubicBezTo>
                <a:cubicBezTo>
                  <a:pt x="593069" y="1242431"/>
                  <a:pt x="590973" y="1247289"/>
                  <a:pt x="598403" y="1250051"/>
                </a:cubicBezTo>
                <a:cubicBezTo>
                  <a:pt x="596688" y="1253766"/>
                  <a:pt x="588306" y="1250813"/>
                  <a:pt x="585925" y="1253957"/>
                </a:cubicBezTo>
                <a:lnTo>
                  <a:pt x="598689" y="1261577"/>
                </a:lnTo>
                <a:cubicBezTo>
                  <a:pt x="590687" y="1266434"/>
                  <a:pt x="590687" y="1266434"/>
                  <a:pt x="595736" y="1271102"/>
                </a:cubicBezTo>
                <a:cubicBezTo>
                  <a:pt x="605261" y="1270625"/>
                  <a:pt x="614786" y="1273007"/>
                  <a:pt x="622215" y="1267482"/>
                </a:cubicBezTo>
                <a:cubicBezTo>
                  <a:pt x="625120" y="1268577"/>
                  <a:pt x="626587" y="1271825"/>
                  <a:pt x="625492" y="1274721"/>
                </a:cubicBezTo>
                <a:cubicBezTo>
                  <a:pt x="624720" y="1276759"/>
                  <a:pt x="622853" y="1278159"/>
                  <a:pt x="620691" y="1278341"/>
                </a:cubicBezTo>
                <a:cubicBezTo>
                  <a:pt x="613090" y="1277778"/>
                  <a:pt x="605509" y="1279684"/>
                  <a:pt x="599069" y="1283769"/>
                </a:cubicBezTo>
                <a:lnTo>
                  <a:pt x="599069" y="1291390"/>
                </a:lnTo>
                <a:cubicBezTo>
                  <a:pt x="606404" y="1296057"/>
                  <a:pt x="635170" y="1287866"/>
                  <a:pt x="622215" y="1304153"/>
                </a:cubicBezTo>
                <a:lnTo>
                  <a:pt x="608594" y="1297009"/>
                </a:lnTo>
                <a:lnTo>
                  <a:pt x="579257" y="1313393"/>
                </a:lnTo>
                <a:cubicBezTo>
                  <a:pt x="588116" y="1318822"/>
                  <a:pt x="588116" y="1319107"/>
                  <a:pt x="579257" y="1324251"/>
                </a:cubicBezTo>
                <a:cubicBezTo>
                  <a:pt x="585792" y="1326184"/>
                  <a:pt x="592164" y="1328642"/>
                  <a:pt x="598307" y="1331585"/>
                </a:cubicBezTo>
                <a:lnTo>
                  <a:pt x="598307" y="1339205"/>
                </a:lnTo>
                <a:lnTo>
                  <a:pt x="591354" y="1343587"/>
                </a:lnTo>
                <a:lnTo>
                  <a:pt x="594212" y="1348349"/>
                </a:lnTo>
                <a:lnTo>
                  <a:pt x="601927" y="1348349"/>
                </a:lnTo>
                <a:cubicBezTo>
                  <a:pt x="606785" y="1351493"/>
                  <a:pt x="611452" y="1354635"/>
                  <a:pt x="617262" y="1357874"/>
                </a:cubicBezTo>
                <a:cubicBezTo>
                  <a:pt x="614595" y="1361113"/>
                  <a:pt x="608404" y="1358732"/>
                  <a:pt x="596497" y="1360446"/>
                </a:cubicBezTo>
                <a:cubicBezTo>
                  <a:pt x="598212" y="1360446"/>
                  <a:pt x="596497" y="1363208"/>
                  <a:pt x="591640" y="1365018"/>
                </a:cubicBezTo>
                <a:cubicBezTo>
                  <a:pt x="599641" y="1366732"/>
                  <a:pt x="596403" y="1371781"/>
                  <a:pt x="601641" y="1374067"/>
                </a:cubicBezTo>
                <a:cubicBezTo>
                  <a:pt x="608937" y="1373409"/>
                  <a:pt x="616281" y="1373828"/>
                  <a:pt x="623453" y="1375305"/>
                </a:cubicBezTo>
                <a:cubicBezTo>
                  <a:pt x="633645" y="1392926"/>
                  <a:pt x="590211" y="1380924"/>
                  <a:pt x="591830" y="1394355"/>
                </a:cubicBezTo>
                <a:cubicBezTo>
                  <a:pt x="599736" y="1400165"/>
                  <a:pt x="617357" y="1398069"/>
                  <a:pt x="624692" y="1405308"/>
                </a:cubicBezTo>
                <a:cubicBezTo>
                  <a:pt x="626216" y="1410928"/>
                  <a:pt x="619358" y="1410738"/>
                  <a:pt x="615167" y="1410738"/>
                </a:cubicBezTo>
                <a:cubicBezTo>
                  <a:pt x="607071" y="1413214"/>
                  <a:pt x="621739" y="1417119"/>
                  <a:pt x="624692" y="1419596"/>
                </a:cubicBezTo>
                <a:cubicBezTo>
                  <a:pt x="614500" y="1424073"/>
                  <a:pt x="600784" y="1419596"/>
                  <a:pt x="592497" y="1426930"/>
                </a:cubicBezTo>
                <a:lnTo>
                  <a:pt x="592497" y="1434646"/>
                </a:lnTo>
                <a:lnTo>
                  <a:pt x="604023" y="1441218"/>
                </a:lnTo>
                <a:cubicBezTo>
                  <a:pt x="605928" y="1444647"/>
                  <a:pt x="607166" y="1448742"/>
                  <a:pt x="615357" y="1447504"/>
                </a:cubicBezTo>
                <a:cubicBezTo>
                  <a:pt x="627835" y="1457982"/>
                  <a:pt x="596307" y="1452743"/>
                  <a:pt x="592307" y="1460363"/>
                </a:cubicBezTo>
                <a:lnTo>
                  <a:pt x="592307" y="1467792"/>
                </a:lnTo>
                <a:lnTo>
                  <a:pt x="608594" y="1477317"/>
                </a:lnTo>
                <a:lnTo>
                  <a:pt x="615453" y="1473889"/>
                </a:lnTo>
                <a:cubicBezTo>
                  <a:pt x="620405" y="1476556"/>
                  <a:pt x="617453" y="1484652"/>
                  <a:pt x="618882" y="1490177"/>
                </a:cubicBezTo>
                <a:lnTo>
                  <a:pt x="624882" y="1493986"/>
                </a:lnTo>
                <a:cubicBezTo>
                  <a:pt x="619548" y="1499225"/>
                  <a:pt x="610595" y="1498463"/>
                  <a:pt x="605832" y="1501797"/>
                </a:cubicBezTo>
                <a:cubicBezTo>
                  <a:pt x="604594" y="1508940"/>
                  <a:pt x="619262" y="1506083"/>
                  <a:pt x="624882" y="1512179"/>
                </a:cubicBezTo>
                <a:cubicBezTo>
                  <a:pt x="629073" y="1521704"/>
                  <a:pt x="615357" y="1520847"/>
                  <a:pt x="620691" y="1528086"/>
                </a:cubicBezTo>
                <a:lnTo>
                  <a:pt x="625168" y="1530943"/>
                </a:lnTo>
                <a:lnTo>
                  <a:pt x="625168" y="1541897"/>
                </a:lnTo>
                <a:lnTo>
                  <a:pt x="618786" y="1545707"/>
                </a:lnTo>
                <a:lnTo>
                  <a:pt x="618786" y="1578664"/>
                </a:lnTo>
                <a:lnTo>
                  <a:pt x="624978" y="1582569"/>
                </a:lnTo>
                <a:lnTo>
                  <a:pt x="619167" y="1586283"/>
                </a:lnTo>
                <a:lnTo>
                  <a:pt x="619167" y="1593809"/>
                </a:lnTo>
                <a:cubicBezTo>
                  <a:pt x="626882" y="1596951"/>
                  <a:pt x="624025" y="1601048"/>
                  <a:pt x="631455" y="1604857"/>
                </a:cubicBezTo>
                <a:lnTo>
                  <a:pt x="631455" y="1611334"/>
                </a:lnTo>
                <a:lnTo>
                  <a:pt x="638312" y="1615716"/>
                </a:lnTo>
                <a:lnTo>
                  <a:pt x="638312" y="1659817"/>
                </a:lnTo>
                <a:lnTo>
                  <a:pt x="631931" y="1663626"/>
                </a:lnTo>
                <a:lnTo>
                  <a:pt x="631931" y="1689249"/>
                </a:lnTo>
                <a:lnTo>
                  <a:pt x="625168" y="1693344"/>
                </a:lnTo>
                <a:lnTo>
                  <a:pt x="625168" y="1700393"/>
                </a:lnTo>
                <a:lnTo>
                  <a:pt x="618977" y="1704298"/>
                </a:lnTo>
                <a:cubicBezTo>
                  <a:pt x="617739" y="1707442"/>
                  <a:pt x="620691" y="1709156"/>
                  <a:pt x="624120" y="1710680"/>
                </a:cubicBezTo>
                <a:cubicBezTo>
                  <a:pt x="624882" y="1712966"/>
                  <a:pt x="620977" y="1713347"/>
                  <a:pt x="619358" y="1715062"/>
                </a:cubicBezTo>
                <a:lnTo>
                  <a:pt x="625072" y="1718872"/>
                </a:lnTo>
                <a:lnTo>
                  <a:pt x="625072" y="1747447"/>
                </a:lnTo>
                <a:lnTo>
                  <a:pt x="631835" y="1751543"/>
                </a:lnTo>
                <a:lnTo>
                  <a:pt x="631835" y="1755162"/>
                </a:lnTo>
                <a:lnTo>
                  <a:pt x="625359" y="1759067"/>
                </a:lnTo>
                <a:cubicBezTo>
                  <a:pt x="625359" y="1760305"/>
                  <a:pt x="625359" y="1761544"/>
                  <a:pt x="625359" y="1762591"/>
                </a:cubicBezTo>
                <a:lnTo>
                  <a:pt x="631359" y="1766402"/>
                </a:lnTo>
                <a:cubicBezTo>
                  <a:pt x="632693" y="1769640"/>
                  <a:pt x="629645" y="1771354"/>
                  <a:pt x="626216" y="1772878"/>
                </a:cubicBezTo>
                <a:cubicBezTo>
                  <a:pt x="625454" y="1775069"/>
                  <a:pt x="629359" y="1775545"/>
                  <a:pt x="631645" y="1777736"/>
                </a:cubicBezTo>
                <a:cubicBezTo>
                  <a:pt x="630597" y="1783356"/>
                  <a:pt x="635741" y="1816408"/>
                  <a:pt x="625072" y="1805358"/>
                </a:cubicBezTo>
                <a:cubicBezTo>
                  <a:pt x="625739" y="1799834"/>
                  <a:pt x="615547" y="1802025"/>
                  <a:pt x="612023" y="1799453"/>
                </a:cubicBezTo>
                <a:lnTo>
                  <a:pt x="618310" y="1795643"/>
                </a:lnTo>
                <a:lnTo>
                  <a:pt x="618310" y="1777355"/>
                </a:lnTo>
                <a:lnTo>
                  <a:pt x="612214" y="1773545"/>
                </a:lnTo>
                <a:lnTo>
                  <a:pt x="612214" y="1766115"/>
                </a:lnTo>
                <a:cubicBezTo>
                  <a:pt x="620501" y="1761258"/>
                  <a:pt x="620405" y="1761258"/>
                  <a:pt x="614976" y="1756590"/>
                </a:cubicBezTo>
                <a:cubicBezTo>
                  <a:pt x="603070" y="1754876"/>
                  <a:pt x="593926" y="1750209"/>
                  <a:pt x="583354" y="1759829"/>
                </a:cubicBezTo>
                <a:cubicBezTo>
                  <a:pt x="556493" y="1759829"/>
                  <a:pt x="532299" y="1754591"/>
                  <a:pt x="502772" y="1756877"/>
                </a:cubicBezTo>
                <a:lnTo>
                  <a:pt x="493247" y="1749351"/>
                </a:lnTo>
                <a:cubicBezTo>
                  <a:pt x="470768" y="1747447"/>
                  <a:pt x="457147" y="1751923"/>
                  <a:pt x="437430" y="1753162"/>
                </a:cubicBezTo>
                <a:cubicBezTo>
                  <a:pt x="433525" y="1755962"/>
                  <a:pt x="428801" y="1757372"/>
                  <a:pt x="424000" y="1757162"/>
                </a:cubicBezTo>
                <a:cubicBezTo>
                  <a:pt x="414856" y="1762487"/>
                  <a:pt x="403331" y="1761334"/>
                  <a:pt x="395425" y="1754305"/>
                </a:cubicBezTo>
                <a:cubicBezTo>
                  <a:pt x="394853" y="1749161"/>
                  <a:pt x="401521" y="1748113"/>
                  <a:pt x="404950" y="1745542"/>
                </a:cubicBezTo>
                <a:cubicBezTo>
                  <a:pt x="431906" y="1736017"/>
                  <a:pt x="462957" y="1727159"/>
                  <a:pt x="490675" y="1741732"/>
                </a:cubicBezTo>
                <a:cubicBezTo>
                  <a:pt x="495628" y="1740589"/>
                  <a:pt x="492961" y="1737540"/>
                  <a:pt x="495437" y="1735826"/>
                </a:cubicBezTo>
                <a:cubicBezTo>
                  <a:pt x="498285" y="1733988"/>
                  <a:pt x="501238" y="1732340"/>
                  <a:pt x="504296" y="1730873"/>
                </a:cubicBezTo>
                <a:cubicBezTo>
                  <a:pt x="525060" y="1734302"/>
                  <a:pt x="552397" y="1759448"/>
                  <a:pt x="569828" y="1738303"/>
                </a:cubicBezTo>
                <a:cubicBezTo>
                  <a:pt x="589449" y="1736969"/>
                  <a:pt x="600403" y="1753638"/>
                  <a:pt x="618691" y="1736588"/>
                </a:cubicBezTo>
                <a:lnTo>
                  <a:pt x="618691" y="1729349"/>
                </a:lnTo>
                <a:cubicBezTo>
                  <a:pt x="606309" y="1724396"/>
                  <a:pt x="618691" y="1708775"/>
                  <a:pt x="595355" y="1720491"/>
                </a:cubicBezTo>
                <a:cubicBezTo>
                  <a:pt x="585353" y="1720491"/>
                  <a:pt x="580877" y="1726016"/>
                  <a:pt x="571733" y="1724111"/>
                </a:cubicBezTo>
                <a:cubicBezTo>
                  <a:pt x="564589" y="1721825"/>
                  <a:pt x="560207" y="1718014"/>
                  <a:pt x="552683" y="1722491"/>
                </a:cubicBezTo>
                <a:cubicBezTo>
                  <a:pt x="527470" y="1723368"/>
                  <a:pt x="502238" y="1721482"/>
                  <a:pt x="477435" y="1716871"/>
                </a:cubicBezTo>
                <a:cubicBezTo>
                  <a:pt x="471006" y="1720253"/>
                  <a:pt x="463643" y="1721425"/>
                  <a:pt x="456480" y="1720205"/>
                </a:cubicBezTo>
                <a:cubicBezTo>
                  <a:pt x="455623" y="1718586"/>
                  <a:pt x="454861" y="1716871"/>
                  <a:pt x="453622" y="1714586"/>
                </a:cubicBezTo>
                <a:cubicBezTo>
                  <a:pt x="452385" y="1712300"/>
                  <a:pt x="446955" y="1712204"/>
                  <a:pt x="447908" y="1709347"/>
                </a:cubicBezTo>
                <a:cubicBezTo>
                  <a:pt x="457433" y="1709347"/>
                  <a:pt x="468101" y="1710490"/>
                  <a:pt x="474578" y="1702489"/>
                </a:cubicBezTo>
                <a:lnTo>
                  <a:pt x="471720" y="1698298"/>
                </a:lnTo>
                <a:lnTo>
                  <a:pt x="463720" y="1698298"/>
                </a:lnTo>
                <a:lnTo>
                  <a:pt x="452003" y="1690868"/>
                </a:lnTo>
                <a:lnTo>
                  <a:pt x="444097" y="1690868"/>
                </a:lnTo>
                <a:lnTo>
                  <a:pt x="438573" y="1694583"/>
                </a:lnTo>
                <a:lnTo>
                  <a:pt x="428191" y="1694583"/>
                </a:lnTo>
                <a:cubicBezTo>
                  <a:pt x="427429" y="1691440"/>
                  <a:pt x="432763" y="1690678"/>
                  <a:pt x="434763" y="1688868"/>
                </a:cubicBezTo>
                <a:cubicBezTo>
                  <a:pt x="434763" y="1686201"/>
                  <a:pt x="434763" y="1684677"/>
                  <a:pt x="437811" y="1683725"/>
                </a:cubicBezTo>
                <a:cubicBezTo>
                  <a:pt x="457909" y="1689820"/>
                  <a:pt x="476673" y="1668960"/>
                  <a:pt x="493532" y="1681438"/>
                </a:cubicBezTo>
                <a:cubicBezTo>
                  <a:pt x="494485" y="1692487"/>
                  <a:pt x="514869" y="1686487"/>
                  <a:pt x="520012" y="1681438"/>
                </a:cubicBezTo>
                <a:lnTo>
                  <a:pt x="520012" y="1674200"/>
                </a:lnTo>
                <a:cubicBezTo>
                  <a:pt x="512868" y="1670389"/>
                  <a:pt x="504105" y="1674771"/>
                  <a:pt x="497152" y="1668866"/>
                </a:cubicBezTo>
                <a:cubicBezTo>
                  <a:pt x="488294" y="1667817"/>
                  <a:pt x="474292" y="1678391"/>
                  <a:pt x="467529" y="1669342"/>
                </a:cubicBezTo>
                <a:cubicBezTo>
                  <a:pt x="466005" y="1664865"/>
                  <a:pt x="465910" y="1664865"/>
                  <a:pt x="457147" y="1665532"/>
                </a:cubicBezTo>
                <a:cubicBezTo>
                  <a:pt x="442955" y="1677248"/>
                  <a:pt x="434763" y="1669532"/>
                  <a:pt x="416666" y="1669818"/>
                </a:cubicBezTo>
                <a:cubicBezTo>
                  <a:pt x="413246" y="1672008"/>
                  <a:pt x="409179" y="1672951"/>
                  <a:pt x="405141" y="1672485"/>
                </a:cubicBezTo>
                <a:lnTo>
                  <a:pt x="395616" y="1666961"/>
                </a:lnTo>
                <a:lnTo>
                  <a:pt x="395616" y="1660007"/>
                </a:lnTo>
                <a:lnTo>
                  <a:pt x="382185" y="1652102"/>
                </a:lnTo>
                <a:lnTo>
                  <a:pt x="382185" y="1648482"/>
                </a:lnTo>
                <a:cubicBezTo>
                  <a:pt x="413618" y="1640291"/>
                  <a:pt x="458385" y="1662769"/>
                  <a:pt x="485912" y="1644100"/>
                </a:cubicBezTo>
                <a:cubicBezTo>
                  <a:pt x="470101" y="1642672"/>
                  <a:pt x="450860" y="1639909"/>
                  <a:pt x="436764" y="1646958"/>
                </a:cubicBezTo>
                <a:cubicBezTo>
                  <a:pt x="428867" y="1645548"/>
                  <a:pt x="421428" y="1642290"/>
                  <a:pt x="415046" y="1637433"/>
                </a:cubicBezTo>
                <a:cubicBezTo>
                  <a:pt x="415046" y="1636100"/>
                  <a:pt x="414570" y="1634861"/>
                  <a:pt x="414380" y="1633718"/>
                </a:cubicBezTo>
                <a:cubicBezTo>
                  <a:pt x="409998" y="1630956"/>
                  <a:pt x="404093" y="1632861"/>
                  <a:pt x="398949" y="1632194"/>
                </a:cubicBezTo>
                <a:cubicBezTo>
                  <a:pt x="383995" y="1637719"/>
                  <a:pt x="364469" y="1644196"/>
                  <a:pt x="349324" y="1641719"/>
                </a:cubicBezTo>
                <a:lnTo>
                  <a:pt x="349324" y="1634099"/>
                </a:lnTo>
                <a:cubicBezTo>
                  <a:pt x="372375" y="1624574"/>
                  <a:pt x="399140" y="1626003"/>
                  <a:pt x="425047" y="1625146"/>
                </a:cubicBezTo>
                <a:lnTo>
                  <a:pt x="434572" y="1619049"/>
                </a:lnTo>
                <a:cubicBezTo>
                  <a:pt x="436001" y="1599143"/>
                  <a:pt x="407807" y="1616859"/>
                  <a:pt x="396472" y="1612859"/>
                </a:cubicBezTo>
                <a:cubicBezTo>
                  <a:pt x="386947" y="1603334"/>
                  <a:pt x="377422" y="1608763"/>
                  <a:pt x="365707" y="1610287"/>
                </a:cubicBezTo>
                <a:cubicBezTo>
                  <a:pt x="352372" y="1603905"/>
                  <a:pt x="336560" y="1602285"/>
                  <a:pt x="322844" y="1597333"/>
                </a:cubicBezTo>
                <a:lnTo>
                  <a:pt x="322844" y="1593809"/>
                </a:lnTo>
                <a:lnTo>
                  <a:pt x="329417" y="1589808"/>
                </a:lnTo>
                <a:cubicBezTo>
                  <a:pt x="329417" y="1588569"/>
                  <a:pt x="329417" y="1587332"/>
                  <a:pt x="329417" y="1586093"/>
                </a:cubicBezTo>
                <a:cubicBezTo>
                  <a:pt x="381137" y="1562376"/>
                  <a:pt x="242358" y="1567996"/>
                  <a:pt x="227880" y="1566186"/>
                </a:cubicBezTo>
                <a:cubicBezTo>
                  <a:pt x="222451" y="1567329"/>
                  <a:pt x="224642" y="1572663"/>
                  <a:pt x="218355" y="1574759"/>
                </a:cubicBezTo>
                <a:cubicBezTo>
                  <a:pt x="211212" y="1587712"/>
                  <a:pt x="187971" y="1578092"/>
                  <a:pt x="173397" y="1580854"/>
                </a:cubicBezTo>
                <a:cubicBezTo>
                  <a:pt x="172540" y="1582474"/>
                  <a:pt x="171587" y="1584093"/>
                  <a:pt x="169587" y="1587426"/>
                </a:cubicBezTo>
                <a:cubicBezTo>
                  <a:pt x="164539" y="1597904"/>
                  <a:pt x="91958" y="1593142"/>
                  <a:pt x="108723" y="1606476"/>
                </a:cubicBezTo>
                <a:cubicBezTo>
                  <a:pt x="127773" y="1605619"/>
                  <a:pt x="145489" y="1606476"/>
                  <a:pt x="157871" y="1619526"/>
                </a:cubicBezTo>
                <a:lnTo>
                  <a:pt x="157871" y="1622860"/>
                </a:lnTo>
                <a:lnTo>
                  <a:pt x="164539" y="1626860"/>
                </a:lnTo>
                <a:lnTo>
                  <a:pt x="164539" y="1630480"/>
                </a:lnTo>
                <a:cubicBezTo>
                  <a:pt x="104055" y="1654673"/>
                  <a:pt x="166635" y="1643433"/>
                  <a:pt x="190637" y="1656388"/>
                </a:cubicBezTo>
                <a:cubicBezTo>
                  <a:pt x="176636" y="1658102"/>
                  <a:pt x="163110" y="1661150"/>
                  <a:pt x="147966" y="1661722"/>
                </a:cubicBezTo>
                <a:lnTo>
                  <a:pt x="132726" y="1671247"/>
                </a:lnTo>
                <a:cubicBezTo>
                  <a:pt x="135869" y="1674009"/>
                  <a:pt x="141298" y="1672675"/>
                  <a:pt x="144822" y="1674771"/>
                </a:cubicBezTo>
                <a:cubicBezTo>
                  <a:pt x="154347" y="1680486"/>
                  <a:pt x="157776" y="1672104"/>
                  <a:pt x="167301" y="1673057"/>
                </a:cubicBezTo>
                <a:cubicBezTo>
                  <a:pt x="181684" y="1684296"/>
                  <a:pt x="200162" y="1667532"/>
                  <a:pt x="214069" y="1676581"/>
                </a:cubicBezTo>
                <a:cubicBezTo>
                  <a:pt x="223594" y="1668770"/>
                  <a:pt x="231023" y="1676581"/>
                  <a:pt x="242073" y="1680200"/>
                </a:cubicBezTo>
                <a:cubicBezTo>
                  <a:pt x="259503" y="1682105"/>
                  <a:pt x="282458" y="1681819"/>
                  <a:pt x="299223" y="1687820"/>
                </a:cubicBezTo>
                <a:cubicBezTo>
                  <a:pt x="307319" y="1687820"/>
                  <a:pt x="331417" y="1685820"/>
                  <a:pt x="313415" y="1694393"/>
                </a:cubicBezTo>
                <a:cubicBezTo>
                  <a:pt x="309224" y="1695345"/>
                  <a:pt x="309224" y="1692392"/>
                  <a:pt x="311320" y="1692487"/>
                </a:cubicBezTo>
                <a:cubicBezTo>
                  <a:pt x="297889" y="1691821"/>
                  <a:pt x="296365" y="1688963"/>
                  <a:pt x="286078" y="1694964"/>
                </a:cubicBezTo>
                <a:cubicBezTo>
                  <a:pt x="258837" y="1694488"/>
                  <a:pt x="233310" y="1691154"/>
                  <a:pt x="208164" y="1701822"/>
                </a:cubicBezTo>
                <a:cubicBezTo>
                  <a:pt x="193971" y="1707727"/>
                  <a:pt x="149680" y="1692297"/>
                  <a:pt x="151014" y="1712109"/>
                </a:cubicBezTo>
                <a:cubicBezTo>
                  <a:pt x="162538" y="1712109"/>
                  <a:pt x="174540" y="1725158"/>
                  <a:pt x="187399" y="1724587"/>
                </a:cubicBezTo>
                <a:cubicBezTo>
                  <a:pt x="190257" y="1722872"/>
                  <a:pt x="190257" y="1722872"/>
                  <a:pt x="184256" y="1719253"/>
                </a:cubicBezTo>
                <a:cubicBezTo>
                  <a:pt x="189876" y="1714776"/>
                  <a:pt x="199401" y="1719253"/>
                  <a:pt x="206449" y="1714109"/>
                </a:cubicBezTo>
                <a:cubicBezTo>
                  <a:pt x="212259" y="1714109"/>
                  <a:pt x="209402" y="1717538"/>
                  <a:pt x="210830" y="1719443"/>
                </a:cubicBezTo>
                <a:cubicBezTo>
                  <a:pt x="215812" y="1723529"/>
                  <a:pt x="222251" y="1725396"/>
                  <a:pt x="228642" y="1724587"/>
                </a:cubicBezTo>
                <a:lnTo>
                  <a:pt x="239025" y="1717157"/>
                </a:lnTo>
                <a:cubicBezTo>
                  <a:pt x="249978" y="1715824"/>
                  <a:pt x="270933" y="1735255"/>
                  <a:pt x="269790" y="1715538"/>
                </a:cubicBezTo>
                <a:cubicBezTo>
                  <a:pt x="280173" y="1701726"/>
                  <a:pt x="295888" y="1706966"/>
                  <a:pt x="311986" y="1706013"/>
                </a:cubicBezTo>
                <a:cubicBezTo>
                  <a:pt x="317415" y="1711251"/>
                  <a:pt x="329797" y="1707632"/>
                  <a:pt x="328560" y="1714966"/>
                </a:cubicBezTo>
                <a:lnTo>
                  <a:pt x="322082" y="1718967"/>
                </a:lnTo>
                <a:lnTo>
                  <a:pt x="322082" y="1722491"/>
                </a:lnTo>
                <a:lnTo>
                  <a:pt x="328369" y="1726396"/>
                </a:lnTo>
                <a:cubicBezTo>
                  <a:pt x="307033" y="1737160"/>
                  <a:pt x="280744" y="1734683"/>
                  <a:pt x="258360" y="1742684"/>
                </a:cubicBezTo>
                <a:cubicBezTo>
                  <a:pt x="248835" y="1743541"/>
                  <a:pt x="242358" y="1750590"/>
                  <a:pt x="233881" y="1743256"/>
                </a:cubicBezTo>
                <a:cubicBezTo>
                  <a:pt x="228137" y="1745675"/>
                  <a:pt x="222603" y="1748542"/>
                  <a:pt x="217307" y="1751828"/>
                </a:cubicBezTo>
                <a:lnTo>
                  <a:pt x="217307" y="1759353"/>
                </a:lnTo>
                <a:lnTo>
                  <a:pt x="223118" y="1763163"/>
                </a:lnTo>
                <a:cubicBezTo>
                  <a:pt x="215403" y="1771069"/>
                  <a:pt x="201877" y="1766020"/>
                  <a:pt x="194543" y="1772688"/>
                </a:cubicBezTo>
                <a:cubicBezTo>
                  <a:pt x="185875" y="1771640"/>
                  <a:pt x="171016" y="1773926"/>
                  <a:pt x="169873" y="1782213"/>
                </a:cubicBezTo>
                <a:lnTo>
                  <a:pt x="150823" y="1792595"/>
                </a:lnTo>
                <a:lnTo>
                  <a:pt x="150823" y="1798119"/>
                </a:lnTo>
                <a:cubicBezTo>
                  <a:pt x="141565" y="1799824"/>
                  <a:pt x="132649" y="1803044"/>
                  <a:pt x="124438" y="1807644"/>
                </a:cubicBezTo>
                <a:cubicBezTo>
                  <a:pt x="143488" y="1819551"/>
                  <a:pt x="165206" y="1811550"/>
                  <a:pt x="183398" y="1799072"/>
                </a:cubicBezTo>
                <a:lnTo>
                  <a:pt x="183398" y="1793357"/>
                </a:lnTo>
                <a:cubicBezTo>
                  <a:pt x="192923" y="1790499"/>
                  <a:pt x="226261" y="1784785"/>
                  <a:pt x="223118" y="1800024"/>
                </a:cubicBezTo>
                <a:lnTo>
                  <a:pt x="216831" y="1804025"/>
                </a:lnTo>
                <a:cubicBezTo>
                  <a:pt x="220927" y="1807073"/>
                  <a:pt x="226928" y="1805168"/>
                  <a:pt x="233691" y="1805930"/>
                </a:cubicBezTo>
                <a:lnTo>
                  <a:pt x="244168" y="1798310"/>
                </a:lnTo>
                <a:cubicBezTo>
                  <a:pt x="256551" y="1796310"/>
                  <a:pt x="262266" y="1802120"/>
                  <a:pt x="272743" y="1801834"/>
                </a:cubicBezTo>
                <a:cubicBezTo>
                  <a:pt x="284554" y="1791071"/>
                  <a:pt x="298460" y="1798215"/>
                  <a:pt x="311796" y="1791166"/>
                </a:cubicBezTo>
                <a:cubicBezTo>
                  <a:pt x="338180" y="1791833"/>
                  <a:pt x="368374" y="1799834"/>
                  <a:pt x="393330" y="1785737"/>
                </a:cubicBezTo>
                <a:cubicBezTo>
                  <a:pt x="393330" y="1778879"/>
                  <a:pt x="401902" y="1781451"/>
                  <a:pt x="406950" y="1778117"/>
                </a:cubicBezTo>
                <a:lnTo>
                  <a:pt x="406950" y="1774498"/>
                </a:lnTo>
                <a:cubicBezTo>
                  <a:pt x="410855" y="1771164"/>
                  <a:pt x="416475" y="1773069"/>
                  <a:pt x="422381" y="1772498"/>
                </a:cubicBezTo>
                <a:cubicBezTo>
                  <a:pt x="431048" y="1777832"/>
                  <a:pt x="438859" y="1775640"/>
                  <a:pt x="450956" y="1776022"/>
                </a:cubicBezTo>
                <a:lnTo>
                  <a:pt x="460481" y="1768878"/>
                </a:lnTo>
                <a:cubicBezTo>
                  <a:pt x="476102" y="1771164"/>
                  <a:pt x="485722" y="1759353"/>
                  <a:pt x="498581" y="1770783"/>
                </a:cubicBezTo>
                <a:cubicBezTo>
                  <a:pt x="452766" y="1787166"/>
                  <a:pt x="499057" y="1780308"/>
                  <a:pt x="515059" y="1790881"/>
                </a:cubicBezTo>
                <a:cubicBezTo>
                  <a:pt x="527823" y="1793929"/>
                  <a:pt x="552207" y="1778022"/>
                  <a:pt x="557636" y="1792881"/>
                </a:cubicBezTo>
                <a:cubicBezTo>
                  <a:pt x="548111" y="1797643"/>
                  <a:pt x="538586" y="1806787"/>
                  <a:pt x="528013" y="1798501"/>
                </a:cubicBezTo>
                <a:cubicBezTo>
                  <a:pt x="513535" y="1806978"/>
                  <a:pt x="496962" y="1790595"/>
                  <a:pt x="482674" y="1805358"/>
                </a:cubicBezTo>
                <a:cubicBezTo>
                  <a:pt x="445907" y="1779451"/>
                  <a:pt x="401902" y="1792691"/>
                  <a:pt x="363707" y="1805358"/>
                </a:cubicBezTo>
                <a:cubicBezTo>
                  <a:pt x="358182" y="1807740"/>
                  <a:pt x="361516" y="1811074"/>
                  <a:pt x="360373" y="1814217"/>
                </a:cubicBezTo>
                <a:cubicBezTo>
                  <a:pt x="370851" y="1825933"/>
                  <a:pt x="389424" y="1812979"/>
                  <a:pt x="396758" y="1826980"/>
                </a:cubicBezTo>
                <a:cubicBezTo>
                  <a:pt x="395901" y="1826980"/>
                  <a:pt x="392663" y="1826123"/>
                  <a:pt x="393425" y="1823742"/>
                </a:cubicBezTo>
                <a:cubicBezTo>
                  <a:pt x="388281" y="1823742"/>
                  <a:pt x="385138" y="1827076"/>
                  <a:pt x="380280" y="1829266"/>
                </a:cubicBezTo>
                <a:cubicBezTo>
                  <a:pt x="376661" y="1843458"/>
                  <a:pt x="389805" y="1844887"/>
                  <a:pt x="399807" y="1840506"/>
                </a:cubicBezTo>
                <a:cubicBezTo>
                  <a:pt x="399997" y="1835810"/>
                  <a:pt x="398949" y="1831143"/>
                  <a:pt x="396758" y="1826980"/>
                </a:cubicBezTo>
                <a:cubicBezTo>
                  <a:pt x="396758" y="1826980"/>
                  <a:pt x="396758" y="1826980"/>
                  <a:pt x="396758" y="1826980"/>
                </a:cubicBezTo>
                <a:cubicBezTo>
                  <a:pt x="403616" y="1817455"/>
                  <a:pt x="415808" y="1835172"/>
                  <a:pt x="424762" y="1834982"/>
                </a:cubicBezTo>
                <a:cubicBezTo>
                  <a:pt x="428705" y="1835219"/>
                  <a:pt x="432525" y="1836505"/>
                  <a:pt x="435811" y="1838696"/>
                </a:cubicBezTo>
                <a:lnTo>
                  <a:pt x="450575" y="1838696"/>
                </a:lnTo>
                <a:lnTo>
                  <a:pt x="460100" y="1831552"/>
                </a:lnTo>
                <a:cubicBezTo>
                  <a:pt x="499057" y="1836505"/>
                  <a:pt x="641837" y="1817932"/>
                  <a:pt x="524584" y="1849935"/>
                </a:cubicBezTo>
                <a:cubicBezTo>
                  <a:pt x="510296" y="1846221"/>
                  <a:pt x="495476" y="1844992"/>
                  <a:pt x="480769" y="1846316"/>
                </a:cubicBezTo>
                <a:lnTo>
                  <a:pt x="478007" y="1851269"/>
                </a:lnTo>
                <a:cubicBezTo>
                  <a:pt x="486008" y="1859270"/>
                  <a:pt x="497057" y="1855079"/>
                  <a:pt x="504962" y="1859460"/>
                </a:cubicBezTo>
                <a:lnTo>
                  <a:pt x="504962" y="1862699"/>
                </a:lnTo>
                <a:lnTo>
                  <a:pt x="511154" y="1866699"/>
                </a:lnTo>
                <a:cubicBezTo>
                  <a:pt x="506867" y="1869938"/>
                  <a:pt x="488198" y="1864033"/>
                  <a:pt x="491532" y="1877082"/>
                </a:cubicBezTo>
                <a:lnTo>
                  <a:pt x="486103" y="1880892"/>
                </a:lnTo>
                <a:cubicBezTo>
                  <a:pt x="501000" y="1888045"/>
                  <a:pt x="518107" y="1889036"/>
                  <a:pt x="533728" y="1883654"/>
                </a:cubicBezTo>
                <a:cubicBezTo>
                  <a:pt x="550397" y="1885749"/>
                  <a:pt x="595069" y="1894132"/>
                  <a:pt x="547920" y="1894036"/>
                </a:cubicBezTo>
                <a:cubicBezTo>
                  <a:pt x="538395" y="1910419"/>
                  <a:pt x="531347" y="1892989"/>
                  <a:pt x="518393" y="1899561"/>
                </a:cubicBezTo>
                <a:lnTo>
                  <a:pt x="518393" y="1903371"/>
                </a:lnTo>
                <a:cubicBezTo>
                  <a:pt x="523251" y="1908800"/>
                  <a:pt x="541062" y="1907467"/>
                  <a:pt x="537443" y="1914706"/>
                </a:cubicBezTo>
                <a:cubicBezTo>
                  <a:pt x="526965" y="1919278"/>
                  <a:pt x="515726" y="1906705"/>
                  <a:pt x="505725" y="1917754"/>
                </a:cubicBezTo>
                <a:cubicBezTo>
                  <a:pt x="507725" y="1921373"/>
                  <a:pt x="515916" y="1918611"/>
                  <a:pt x="518393" y="1921659"/>
                </a:cubicBezTo>
                <a:lnTo>
                  <a:pt x="518393" y="1925374"/>
                </a:lnTo>
                <a:cubicBezTo>
                  <a:pt x="525346" y="1930993"/>
                  <a:pt x="533728" y="1929850"/>
                  <a:pt x="541253" y="1934899"/>
                </a:cubicBezTo>
                <a:lnTo>
                  <a:pt x="554683" y="1927945"/>
                </a:lnTo>
                <a:cubicBezTo>
                  <a:pt x="558588" y="1929183"/>
                  <a:pt x="557636" y="1931184"/>
                  <a:pt x="557826" y="1932994"/>
                </a:cubicBezTo>
                <a:lnTo>
                  <a:pt x="551254" y="1936994"/>
                </a:lnTo>
                <a:lnTo>
                  <a:pt x="551254" y="1947948"/>
                </a:lnTo>
                <a:cubicBezTo>
                  <a:pt x="564875" y="1960902"/>
                  <a:pt x="590116" y="1941566"/>
                  <a:pt x="602594" y="1952329"/>
                </a:cubicBezTo>
                <a:cubicBezTo>
                  <a:pt x="590650" y="1954282"/>
                  <a:pt x="579115" y="1958244"/>
                  <a:pt x="568495" y="1964045"/>
                </a:cubicBezTo>
                <a:cubicBezTo>
                  <a:pt x="563541" y="1966045"/>
                  <a:pt x="549445" y="1961093"/>
                  <a:pt x="551730" y="1970332"/>
                </a:cubicBezTo>
                <a:cubicBezTo>
                  <a:pt x="582496" y="1987762"/>
                  <a:pt x="549445" y="1976904"/>
                  <a:pt x="551730" y="1989382"/>
                </a:cubicBezTo>
                <a:lnTo>
                  <a:pt x="564398" y="1994525"/>
                </a:lnTo>
                <a:lnTo>
                  <a:pt x="564398" y="2003384"/>
                </a:lnTo>
                <a:lnTo>
                  <a:pt x="557445" y="2007669"/>
                </a:lnTo>
                <a:lnTo>
                  <a:pt x="560112" y="2012623"/>
                </a:lnTo>
                <a:cubicBezTo>
                  <a:pt x="568018" y="2012623"/>
                  <a:pt x="595164" y="2014432"/>
                  <a:pt x="579162" y="2003955"/>
                </a:cubicBezTo>
                <a:cubicBezTo>
                  <a:pt x="573733" y="1999097"/>
                  <a:pt x="586496" y="1997383"/>
                  <a:pt x="584877" y="1992906"/>
                </a:cubicBezTo>
                <a:cubicBezTo>
                  <a:pt x="590116" y="1988048"/>
                  <a:pt x="601355" y="1991477"/>
                  <a:pt x="607642" y="1990524"/>
                </a:cubicBezTo>
                <a:cubicBezTo>
                  <a:pt x="615167" y="1982142"/>
                  <a:pt x="608690" y="1963950"/>
                  <a:pt x="610690" y="1952424"/>
                </a:cubicBezTo>
                <a:lnTo>
                  <a:pt x="617453" y="1948329"/>
                </a:lnTo>
                <a:lnTo>
                  <a:pt x="617453" y="1933184"/>
                </a:lnTo>
                <a:lnTo>
                  <a:pt x="608976" y="1931565"/>
                </a:lnTo>
                <a:cubicBezTo>
                  <a:pt x="598784" y="1939375"/>
                  <a:pt x="585068" y="1931565"/>
                  <a:pt x="574685" y="1939185"/>
                </a:cubicBezTo>
                <a:cubicBezTo>
                  <a:pt x="561160" y="1921850"/>
                  <a:pt x="598498" y="1929660"/>
                  <a:pt x="607356" y="1928136"/>
                </a:cubicBezTo>
                <a:cubicBezTo>
                  <a:pt x="614405" y="1923964"/>
                  <a:pt x="622968" y="1923269"/>
                  <a:pt x="630597" y="1926231"/>
                </a:cubicBezTo>
                <a:lnTo>
                  <a:pt x="630597" y="1937280"/>
                </a:lnTo>
                <a:lnTo>
                  <a:pt x="624025" y="1941280"/>
                </a:lnTo>
                <a:lnTo>
                  <a:pt x="624025" y="1981571"/>
                </a:lnTo>
                <a:lnTo>
                  <a:pt x="617262" y="1985762"/>
                </a:lnTo>
                <a:lnTo>
                  <a:pt x="617262" y="1996525"/>
                </a:lnTo>
                <a:cubicBezTo>
                  <a:pt x="608594" y="2001764"/>
                  <a:pt x="608594" y="2002050"/>
                  <a:pt x="617262" y="2007193"/>
                </a:cubicBezTo>
                <a:lnTo>
                  <a:pt x="617262" y="2014052"/>
                </a:lnTo>
                <a:lnTo>
                  <a:pt x="624025" y="2018528"/>
                </a:lnTo>
                <a:lnTo>
                  <a:pt x="624025" y="2053199"/>
                </a:lnTo>
                <a:lnTo>
                  <a:pt x="630788" y="2057390"/>
                </a:lnTo>
                <a:lnTo>
                  <a:pt x="630788" y="2171690"/>
                </a:lnTo>
                <a:lnTo>
                  <a:pt x="624406" y="2175595"/>
                </a:lnTo>
                <a:lnTo>
                  <a:pt x="624406" y="2179119"/>
                </a:lnTo>
                <a:lnTo>
                  <a:pt x="631169" y="2183310"/>
                </a:lnTo>
                <a:lnTo>
                  <a:pt x="631169" y="2208838"/>
                </a:lnTo>
                <a:cubicBezTo>
                  <a:pt x="642027" y="2211505"/>
                  <a:pt x="632883" y="2223982"/>
                  <a:pt x="643266" y="2226650"/>
                </a:cubicBezTo>
                <a:cubicBezTo>
                  <a:pt x="644094" y="2231488"/>
                  <a:pt x="644352" y="2236412"/>
                  <a:pt x="644028" y="2241318"/>
                </a:cubicBezTo>
                <a:lnTo>
                  <a:pt x="637741" y="2245604"/>
                </a:lnTo>
                <a:lnTo>
                  <a:pt x="637741" y="2281799"/>
                </a:lnTo>
                <a:lnTo>
                  <a:pt x="630979" y="2285990"/>
                </a:lnTo>
                <a:lnTo>
                  <a:pt x="630979" y="2307898"/>
                </a:lnTo>
                <a:lnTo>
                  <a:pt x="624406" y="2311898"/>
                </a:lnTo>
                <a:lnTo>
                  <a:pt x="624406" y="2381812"/>
                </a:lnTo>
                <a:lnTo>
                  <a:pt x="630121" y="2385050"/>
                </a:lnTo>
                <a:cubicBezTo>
                  <a:pt x="632312" y="2392194"/>
                  <a:pt x="629550" y="2400100"/>
                  <a:pt x="631455" y="2407910"/>
                </a:cubicBezTo>
                <a:lnTo>
                  <a:pt x="636122" y="2410482"/>
                </a:lnTo>
                <a:cubicBezTo>
                  <a:pt x="637712" y="2431789"/>
                  <a:pt x="637712" y="2453182"/>
                  <a:pt x="636122" y="2474490"/>
                </a:cubicBezTo>
                <a:cubicBezTo>
                  <a:pt x="622787" y="2487634"/>
                  <a:pt x="634121" y="2516876"/>
                  <a:pt x="630597" y="2536117"/>
                </a:cubicBezTo>
                <a:lnTo>
                  <a:pt x="636884" y="2540308"/>
                </a:lnTo>
                <a:lnTo>
                  <a:pt x="636884" y="2561929"/>
                </a:lnTo>
                <a:lnTo>
                  <a:pt x="643646" y="2566120"/>
                </a:lnTo>
                <a:lnTo>
                  <a:pt x="643646" y="2595267"/>
                </a:lnTo>
                <a:lnTo>
                  <a:pt x="650219" y="2599268"/>
                </a:lnTo>
                <a:lnTo>
                  <a:pt x="650219" y="2654417"/>
                </a:lnTo>
                <a:lnTo>
                  <a:pt x="643456" y="2658608"/>
                </a:lnTo>
                <a:lnTo>
                  <a:pt x="643456" y="2687850"/>
                </a:lnTo>
                <a:cubicBezTo>
                  <a:pt x="629930" y="2696041"/>
                  <a:pt x="640217" y="2718425"/>
                  <a:pt x="637169" y="2731855"/>
                </a:cubicBezTo>
                <a:lnTo>
                  <a:pt x="624311" y="2739095"/>
                </a:lnTo>
                <a:lnTo>
                  <a:pt x="624311" y="2790339"/>
                </a:lnTo>
                <a:lnTo>
                  <a:pt x="617548" y="2794530"/>
                </a:lnTo>
                <a:lnTo>
                  <a:pt x="617548" y="2801769"/>
                </a:lnTo>
                <a:lnTo>
                  <a:pt x="623930" y="2805674"/>
                </a:lnTo>
                <a:lnTo>
                  <a:pt x="623930" y="2809294"/>
                </a:lnTo>
                <a:cubicBezTo>
                  <a:pt x="614405" y="2811866"/>
                  <a:pt x="618882" y="2821200"/>
                  <a:pt x="617072" y="2827486"/>
                </a:cubicBezTo>
                <a:cubicBezTo>
                  <a:pt x="624978" y="2830249"/>
                  <a:pt x="624311" y="2834535"/>
                  <a:pt x="624025" y="2841869"/>
                </a:cubicBezTo>
                <a:cubicBezTo>
                  <a:pt x="622501" y="2842917"/>
                  <a:pt x="620501" y="2844250"/>
                  <a:pt x="617929" y="2846155"/>
                </a:cubicBezTo>
                <a:lnTo>
                  <a:pt x="617929" y="2853299"/>
                </a:lnTo>
                <a:lnTo>
                  <a:pt x="623739" y="2857109"/>
                </a:lnTo>
                <a:lnTo>
                  <a:pt x="623739" y="2897209"/>
                </a:lnTo>
                <a:lnTo>
                  <a:pt x="630502" y="2901305"/>
                </a:lnTo>
                <a:lnTo>
                  <a:pt x="630502" y="2904925"/>
                </a:lnTo>
                <a:lnTo>
                  <a:pt x="624120" y="2908735"/>
                </a:lnTo>
                <a:lnTo>
                  <a:pt x="624120" y="2963980"/>
                </a:lnTo>
                <a:cubicBezTo>
                  <a:pt x="638694" y="2974362"/>
                  <a:pt x="626978" y="3002556"/>
                  <a:pt x="630597" y="3019225"/>
                </a:cubicBezTo>
                <a:cubicBezTo>
                  <a:pt x="637836" y="3021510"/>
                  <a:pt x="637455" y="3026844"/>
                  <a:pt x="637169" y="3032941"/>
                </a:cubicBezTo>
                <a:cubicBezTo>
                  <a:pt x="630788" y="3037703"/>
                  <a:pt x="627644" y="3040751"/>
                  <a:pt x="637169" y="3044847"/>
                </a:cubicBezTo>
                <a:lnTo>
                  <a:pt x="637169" y="3107521"/>
                </a:lnTo>
                <a:lnTo>
                  <a:pt x="630979" y="3111426"/>
                </a:lnTo>
                <a:lnTo>
                  <a:pt x="630979" y="3122285"/>
                </a:lnTo>
                <a:lnTo>
                  <a:pt x="637265" y="3126191"/>
                </a:lnTo>
                <a:lnTo>
                  <a:pt x="637265" y="3129524"/>
                </a:lnTo>
                <a:lnTo>
                  <a:pt x="630502" y="3133715"/>
                </a:lnTo>
                <a:lnTo>
                  <a:pt x="630502" y="3181340"/>
                </a:lnTo>
                <a:lnTo>
                  <a:pt x="625549" y="3184102"/>
                </a:lnTo>
                <a:cubicBezTo>
                  <a:pt x="623959" y="3204171"/>
                  <a:pt x="623959" y="3224327"/>
                  <a:pt x="625549" y="3244396"/>
                </a:cubicBezTo>
                <a:cubicBezTo>
                  <a:pt x="633455" y="3249158"/>
                  <a:pt x="633455" y="3249444"/>
                  <a:pt x="624787" y="3254778"/>
                </a:cubicBezTo>
                <a:lnTo>
                  <a:pt x="624787" y="3273161"/>
                </a:lnTo>
                <a:lnTo>
                  <a:pt x="631073" y="3277066"/>
                </a:lnTo>
                <a:lnTo>
                  <a:pt x="631073" y="3324691"/>
                </a:lnTo>
                <a:lnTo>
                  <a:pt x="624692" y="3328597"/>
                </a:lnTo>
                <a:lnTo>
                  <a:pt x="624692" y="3332121"/>
                </a:lnTo>
                <a:lnTo>
                  <a:pt x="630788" y="3335931"/>
                </a:lnTo>
                <a:lnTo>
                  <a:pt x="630788" y="3350790"/>
                </a:lnTo>
                <a:cubicBezTo>
                  <a:pt x="622215" y="3356029"/>
                  <a:pt x="622215" y="3356314"/>
                  <a:pt x="630216" y="3361172"/>
                </a:cubicBezTo>
                <a:cubicBezTo>
                  <a:pt x="631207" y="3364801"/>
                  <a:pt x="631531" y="3368573"/>
                  <a:pt x="631169" y="3372316"/>
                </a:cubicBezTo>
                <a:lnTo>
                  <a:pt x="624787" y="3376412"/>
                </a:lnTo>
                <a:lnTo>
                  <a:pt x="624787" y="3409178"/>
                </a:lnTo>
                <a:lnTo>
                  <a:pt x="618024" y="3413274"/>
                </a:lnTo>
                <a:lnTo>
                  <a:pt x="618024" y="3438896"/>
                </a:lnTo>
                <a:lnTo>
                  <a:pt x="611547" y="3442802"/>
                </a:lnTo>
                <a:lnTo>
                  <a:pt x="611547" y="3479473"/>
                </a:lnTo>
                <a:lnTo>
                  <a:pt x="617739" y="3483473"/>
                </a:lnTo>
                <a:cubicBezTo>
                  <a:pt x="610023" y="3485854"/>
                  <a:pt x="611642" y="3489760"/>
                  <a:pt x="611452" y="3493760"/>
                </a:cubicBezTo>
                <a:lnTo>
                  <a:pt x="617072" y="3497666"/>
                </a:lnTo>
                <a:cubicBezTo>
                  <a:pt x="610213" y="3502714"/>
                  <a:pt x="608880" y="3504809"/>
                  <a:pt x="617929" y="3509095"/>
                </a:cubicBezTo>
                <a:lnTo>
                  <a:pt x="617929" y="3545767"/>
                </a:lnTo>
                <a:lnTo>
                  <a:pt x="624406" y="3549672"/>
                </a:lnTo>
                <a:lnTo>
                  <a:pt x="624406" y="3582724"/>
                </a:lnTo>
                <a:lnTo>
                  <a:pt x="618405" y="3586629"/>
                </a:lnTo>
                <a:cubicBezTo>
                  <a:pt x="627930" y="3588629"/>
                  <a:pt x="627930" y="3616823"/>
                  <a:pt x="618405" y="3619109"/>
                </a:cubicBezTo>
                <a:cubicBezTo>
                  <a:pt x="616500" y="3622729"/>
                  <a:pt x="618405" y="3626348"/>
                  <a:pt x="617167" y="3629967"/>
                </a:cubicBezTo>
                <a:lnTo>
                  <a:pt x="623930" y="3634349"/>
                </a:lnTo>
                <a:lnTo>
                  <a:pt x="623930" y="3671116"/>
                </a:lnTo>
                <a:lnTo>
                  <a:pt x="617643" y="3674926"/>
                </a:lnTo>
                <a:lnTo>
                  <a:pt x="617643" y="3711692"/>
                </a:lnTo>
                <a:lnTo>
                  <a:pt x="624025" y="3715502"/>
                </a:lnTo>
                <a:lnTo>
                  <a:pt x="624025" y="3722741"/>
                </a:lnTo>
                <a:lnTo>
                  <a:pt x="617929" y="3726551"/>
                </a:lnTo>
                <a:lnTo>
                  <a:pt x="617929" y="3785606"/>
                </a:lnTo>
                <a:lnTo>
                  <a:pt x="622977" y="3788464"/>
                </a:lnTo>
                <a:cubicBezTo>
                  <a:pt x="613452" y="3796370"/>
                  <a:pt x="619072" y="3812848"/>
                  <a:pt x="617643" y="3825611"/>
                </a:cubicBezTo>
                <a:lnTo>
                  <a:pt x="623930" y="3829707"/>
                </a:lnTo>
                <a:lnTo>
                  <a:pt x="623930" y="3836660"/>
                </a:lnTo>
                <a:lnTo>
                  <a:pt x="630692" y="3840756"/>
                </a:lnTo>
                <a:lnTo>
                  <a:pt x="630692" y="3844375"/>
                </a:lnTo>
                <a:lnTo>
                  <a:pt x="624311" y="3848186"/>
                </a:lnTo>
                <a:lnTo>
                  <a:pt x="624311" y="3870188"/>
                </a:lnTo>
                <a:lnTo>
                  <a:pt x="630502" y="3874093"/>
                </a:lnTo>
                <a:cubicBezTo>
                  <a:pt x="631835" y="3877332"/>
                  <a:pt x="628692" y="3878951"/>
                  <a:pt x="624596" y="3880856"/>
                </a:cubicBezTo>
                <a:cubicBezTo>
                  <a:pt x="624596" y="3882951"/>
                  <a:pt x="624406" y="3885333"/>
                  <a:pt x="624025" y="3888000"/>
                </a:cubicBezTo>
                <a:lnTo>
                  <a:pt x="630312" y="3892382"/>
                </a:lnTo>
                <a:lnTo>
                  <a:pt x="630312" y="3899525"/>
                </a:lnTo>
                <a:lnTo>
                  <a:pt x="624406" y="3903430"/>
                </a:lnTo>
                <a:lnTo>
                  <a:pt x="624406" y="3962009"/>
                </a:lnTo>
                <a:lnTo>
                  <a:pt x="617643" y="3966105"/>
                </a:lnTo>
                <a:lnTo>
                  <a:pt x="617643" y="3969629"/>
                </a:lnTo>
                <a:lnTo>
                  <a:pt x="623930" y="3973534"/>
                </a:lnTo>
                <a:lnTo>
                  <a:pt x="618691" y="3976487"/>
                </a:lnTo>
                <a:cubicBezTo>
                  <a:pt x="617243" y="3985203"/>
                  <a:pt x="616891" y="3994109"/>
                  <a:pt x="617643" y="4002871"/>
                </a:cubicBezTo>
                <a:lnTo>
                  <a:pt x="612214" y="4005920"/>
                </a:lnTo>
                <a:cubicBezTo>
                  <a:pt x="610595" y="4029637"/>
                  <a:pt x="610595" y="4053449"/>
                  <a:pt x="612214" y="4077166"/>
                </a:cubicBezTo>
                <a:lnTo>
                  <a:pt x="617262" y="4080024"/>
                </a:lnTo>
                <a:lnTo>
                  <a:pt x="617262" y="4290145"/>
                </a:lnTo>
                <a:lnTo>
                  <a:pt x="611452" y="4293860"/>
                </a:lnTo>
                <a:cubicBezTo>
                  <a:pt x="611452" y="4294908"/>
                  <a:pt x="611452" y="4296146"/>
                  <a:pt x="611452" y="4297480"/>
                </a:cubicBezTo>
                <a:lnTo>
                  <a:pt x="617834" y="4301385"/>
                </a:lnTo>
                <a:lnTo>
                  <a:pt x="611547" y="4305100"/>
                </a:lnTo>
                <a:lnTo>
                  <a:pt x="611547" y="4334628"/>
                </a:lnTo>
                <a:cubicBezTo>
                  <a:pt x="621739" y="4337484"/>
                  <a:pt x="616976" y="4348915"/>
                  <a:pt x="618024" y="4356630"/>
                </a:cubicBezTo>
                <a:lnTo>
                  <a:pt x="611929" y="4360059"/>
                </a:lnTo>
                <a:cubicBezTo>
                  <a:pt x="610500" y="4367393"/>
                  <a:pt x="611929" y="4375299"/>
                  <a:pt x="610976" y="4382728"/>
                </a:cubicBezTo>
                <a:lnTo>
                  <a:pt x="605261" y="4385872"/>
                </a:lnTo>
                <a:lnTo>
                  <a:pt x="605261" y="4400730"/>
                </a:lnTo>
                <a:lnTo>
                  <a:pt x="611262" y="4404636"/>
                </a:lnTo>
                <a:lnTo>
                  <a:pt x="611262" y="4434449"/>
                </a:lnTo>
                <a:lnTo>
                  <a:pt x="604880" y="4438260"/>
                </a:lnTo>
                <a:lnTo>
                  <a:pt x="604880" y="4504458"/>
                </a:lnTo>
                <a:lnTo>
                  <a:pt x="598498" y="4508268"/>
                </a:lnTo>
                <a:lnTo>
                  <a:pt x="598498" y="4515507"/>
                </a:lnTo>
                <a:lnTo>
                  <a:pt x="605261" y="4519888"/>
                </a:lnTo>
                <a:lnTo>
                  <a:pt x="605261" y="4541606"/>
                </a:lnTo>
                <a:lnTo>
                  <a:pt x="610213" y="4544368"/>
                </a:lnTo>
                <a:cubicBezTo>
                  <a:pt x="610976" y="4546559"/>
                  <a:pt x="607071" y="4546940"/>
                  <a:pt x="605261" y="4548749"/>
                </a:cubicBezTo>
                <a:lnTo>
                  <a:pt x="605261" y="4570276"/>
                </a:lnTo>
                <a:lnTo>
                  <a:pt x="598498" y="4574562"/>
                </a:lnTo>
                <a:lnTo>
                  <a:pt x="598498" y="4585516"/>
                </a:lnTo>
                <a:close/>
                <a:moveTo>
                  <a:pt x="595260" y="1167469"/>
                </a:moveTo>
                <a:cubicBezTo>
                  <a:pt x="601641" y="1167469"/>
                  <a:pt x="608023" y="1167469"/>
                  <a:pt x="614310" y="1167469"/>
                </a:cubicBezTo>
                <a:cubicBezTo>
                  <a:pt x="619072" y="1163850"/>
                  <a:pt x="619834" y="1159278"/>
                  <a:pt x="614310" y="1156420"/>
                </a:cubicBezTo>
                <a:cubicBezTo>
                  <a:pt x="610452" y="1159278"/>
                  <a:pt x="605652" y="1160573"/>
                  <a:pt x="600879" y="1160040"/>
                </a:cubicBezTo>
                <a:lnTo>
                  <a:pt x="592021" y="1165374"/>
                </a:lnTo>
                <a:cubicBezTo>
                  <a:pt x="592116" y="1166136"/>
                  <a:pt x="592973" y="1167374"/>
                  <a:pt x="595260" y="1167374"/>
                </a:cubicBezTo>
                <a:close/>
                <a:moveTo>
                  <a:pt x="222451" y="1552089"/>
                </a:moveTo>
                <a:cubicBezTo>
                  <a:pt x="207306" y="1546374"/>
                  <a:pt x="210640" y="1559423"/>
                  <a:pt x="222451" y="1553327"/>
                </a:cubicBezTo>
                <a:cubicBezTo>
                  <a:pt x="222641" y="1552851"/>
                  <a:pt x="222832" y="1552374"/>
                  <a:pt x="222451" y="1552089"/>
                </a:cubicBezTo>
                <a:close/>
                <a:moveTo>
                  <a:pt x="237501" y="663978"/>
                </a:moveTo>
                <a:cubicBezTo>
                  <a:pt x="230471" y="662473"/>
                  <a:pt x="223194" y="662473"/>
                  <a:pt x="216164" y="663978"/>
                </a:cubicBezTo>
                <a:cubicBezTo>
                  <a:pt x="222756" y="667826"/>
                  <a:pt x="230909" y="667826"/>
                  <a:pt x="237501" y="663978"/>
                </a:cubicBezTo>
                <a:close/>
                <a:moveTo>
                  <a:pt x="280173" y="1536373"/>
                </a:moveTo>
                <a:cubicBezTo>
                  <a:pt x="297889" y="1527895"/>
                  <a:pt x="285411" y="1523323"/>
                  <a:pt x="272933" y="1525038"/>
                </a:cubicBezTo>
                <a:cubicBezTo>
                  <a:pt x="268428" y="1520971"/>
                  <a:pt x="261827" y="1520247"/>
                  <a:pt x="256551" y="1523228"/>
                </a:cubicBezTo>
                <a:lnTo>
                  <a:pt x="256551" y="1526943"/>
                </a:lnTo>
                <a:cubicBezTo>
                  <a:pt x="264075" y="1532944"/>
                  <a:pt x="271886" y="1531134"/>
                  <a:pt x="280173" y="1536373"/>
                </a:cubicBezTo>
                <a:close/>
                <a:moveTo>
                  <a:pt x="284173" y="543677"/>
                </a:moveTo>
                <a:cubicBezTo>
                  <a:pt x="285887" y="545677"/>
                  <a:pt x="289698" y="544630"/>
                  <a:pt x="292650" y="544820"/>
                </a:cubicBezTo>
                <a:cubicBezTo>
                  <a:pt x="297413" y="542344"/>
                  <a:pt x="297413" y="539962"/>
                  <a:pt x="292650" y="537486"/>
                </a:cubicBezTo>
                <a:cubicBezTo>
                  <a:pt x="290650" y="539391"/>
                  <a:pt x="283125" y="540819"/>
                  <a:pt x="284173" y="543677"/>
                </a:cubicBezTo>
                <a:close/>
                <a:moveTo>
                  <a:pt x="312748" y="1554566"/>
                </a:moveTo>
                <a:cubicBezTo>
                  <a:pt x="305033" y="1555899"/>
                  <a:pt x="300461" y="1549326"/>
                  <a:pt x="292460" y="1550851"/>
                </a:cubicBezTo>
                <a:lnTo>
                  <a:pt x="286745" y="1547136"/>
                </a:lnTo>
                <a:cubicBezTo>
                  <a:pt x="275219" y="1544278"/>
                  <a:pt x="269885" y="1560376"/>
                  <a:pt x="286745" y="1558280"/>
                </a:cubicBezTo>
                <a:lnTo>
                  <a:pt x="292364" y="1561899"/>
                </a:lnTo>
                <a:lnTo>
                  <a:pt x="312272" y="1561899"/>
                </a:lnTo>
                <a:cubicBezTo>
                  <a:pt x="317034" y="1557899"/>
                  <a:pt x="317034" y="1557899"/>
                  <a:pt x="312367" y="1554566"/>
                </a:cubicBezTo>
                <a:close/>
                <a:moveTo>
                  <a:pt x="320272" y="600637"/>
                </a:moveTo>
                <a:cubicBezTo>
                  <a:pt x="308176" y="599874"/>
                  <a:pt x="308176" y="599874"/>
                  <a:pt x="302937" y="601970"/>
                </a:cubicBezTo>
                <a:lnTo>
                  <a:pt x="302937" y="605399"/>
                </a:lnTo>
                <a:cubicBezTo>
                  <a:pt x="309176" y="608352"/>
                  <a:pt x="316415" y="608352"/>
                  <a:pt x="322654" y="605399"/>
                </a:cubicBezTo>
                <a:cubicBezTo>
                  <a:pt x="321797" y="603875"/>
                  <a:pt x="323702" y="601875"/>
                  <a:pt x="319892" y="600637"/>
                </a:cubicBezTo>
                <a:close/>
                <a:moveTo>
                  <a:pt x="358372" y="721700"/>
                </a:moveTo>
                <a:lnTo>
                  <a:pt x="344847" y="721700"/>
                </a:lnTo>
                <a:lnTo>
                  <a:pt x="336370" y="727319"/>
                </a:lnTo>
                <a:cubicBezTo>
                  <a:pt x="343133" y="731415"/>
                  <a:pt x="342466" y="738558"/>
                  <a:pt x="352086" y="736844"/>
                </a:cubicBezTo>
                <a:cubicBezTo>
                  <a:pt x="354658" y="734463"/>
                  <a:pt x="360087" y="733320"/>
                  <a:pt x="361611" y="730367"/>
                </a:cubicBezTo>
                <a:cubicBezTo>
                  <a:pt x="360849" y="727129"/>
                  <a:pt x="363992" y="723890"/>
                  <a:pt x="358658" y="721700"/>
                </a:cubicBezTo>
                <a:close/>
                <a:moveTo>
                  <a:pt x="407426" y="948108"/>
                </a:moveTo>
                <a:cubicBezTo>
                  <a:pt x="410570" y="932488"/>
                  <a:pt x="387614" y="941251"/>
                  <a:pt x="377995" y="939155"/>
                </a:cubicBezTo>
                <a:lnTo>
                  <a:pt x="369041" y="944299"/>
                </a:lnTo>
                <a:cubicBezTo>
                  <a:pt x="363897" y="962777"/>
                  <a:pt x="398568" y="951443"/>
                  <a:pt x="407426" y="948299"/>
                </a:cubicBezTo>
                <a:close/>
                <a:moveTo>
                  <a:pt x="368183" y="811996"/>
                </a:moveTo>
                <a:cubicBezTo>
                  <a:pt x="372194" y="814654"/>
                  <a:pt x="377413" y="814654"/>
                  <a:pt x="381423" y="811996"/>
                </a:cubicBezTo>
                <a:cubicBezTo>
                  <a:pt x="377413" y="809339"/>
                  <a:pt x="372194" y="809339"/>
                  <a:pt x="368183" y="811996"/>
                </a:cubicBezTo>
                <a:close/>
                <a:moveTo>
                  <a:pt x="369422" y="713127"/>
                </a:moveTo>
                <a:cubicBezTo>
                  <a:pt x="370851" y="715317"/>
                  <a:pt x="375041" y="713127"/>
                  <a:pt x="373708" y="711889"/>
                </a:cubicBezTo>
                <a:cubicBezTo>
                  <a:pt x="372375" y="710650"/>
                  <a:pt x="368183" y="711698"/>
                  <a:pt x="369422" y="713127"/>
                </a:cubicBezTo>
                <a:close/>
                <a:moveTo>
                  <a:pt x="414285" y="1600762"/>
                </a:moveTo>
                <a:cubicBezTo>
                  <a:pt x="410370" y="1598133"/>
                  <a:pt x="405245" y="1598133"/>
                  <a:pt x="401330" y="1600762"/>
                </a:cubicBezTo>
                <a:cubicBezTo>
                  <a:pt x="404760" y="1603429"/>
                  <a:pt x="415808" y="1609715"/>
                  <a:pt x="414285" y="1600762"/>
                </a:cubicBezTo>
                <a:close/>
                <a:moveTo>
                  <a:pt x="448479" y="891244"/>
                </a:moveTo>
                <a:lnTo>
                  <a:pt x="456957" y="891244"/>
                </a:lnTo>
                <a:cubicBezTo>
                  <a:pt x="466482" y="875433"/>
                  <a:pt x="489627" y="890101"/>
                  <a:pt x="503153" y="880481"/>
                </a:cubicBezTo>
                <a:cubicBezTo>
                  <a:pt x="506810" y="883872"/>
                  <a:pt x="512449" y="883872"/>
                  <a:pt x="516107" y="880481"/>
                </a:cubicBezTo>
                <a:cubicBezTo>
                  <a:pt x="536966" y="877909"/>
                  <a:pt x="558112" y="887244"/>
                  <a:pt x="577353" y="879148"/>
                </a:cubicBezTo>
                <a:cubicBezTo>
                  <a:pt x="578876" y="865527"/>
                  <a:pt x="500581" y="873337"/>
                  <a:pt x="486960" y="867717"/>
                </a:cubicBezTo>
                <a:cubicBezTo>
                  <a:pt x="484674" y="865241"/>
                  <a:pt x="478388" y="866003"/>
                  <a:pt x="479912" y="869432"/>
                </a:cubicBezTo>
                <a:cubicBezTo>
                  <a:pt x="470387" y="880195"/>
                  <a:pt x="451337" y="865146"/>
                  <a:pt x="435906" y="869432"/>
                </a:cubicBezTo>
                <a:lnTo>
                  <a:pt x="425810" y="876671"/>
                </a:lnTo>
                <a:cubicBezTo>
                  <a:pt x="417428" y="875052"/>
                  <a:pt x="412570" y="880957"/>
                  <a:pt x="405997" y="880576"/>
                </a:cubicBezTo>
                <a:lnTo>
                  <a:pt x="381137" y="894388"/>
                </a:lnTo>
                <a:lnTo>
                  <a:pt x="383709" y="898674"/>
                </a:lnTo>
                <a:cubicBezTo>
                  <a:pt x="393806" y="899626"/>
                  <a:pt x="402188" y="890673"/>
                  <a:pt x="411427" y="898674"/>
                </a:cubicBezTo>
                <a:cubicBezTo>
                  <a:pt x="416666" y="898102"/>
                  <a:pt x="422571" y="900007"/>
                  <a:pt x="427048" y="896959"/>
                </a:cubicBezTo>
                <a:lnTo>
                  <a:pt x="420857" y="893054"/>
                </a:lnTo>
                <a:lnTo>
                  <a:pt x="420857" y="889149"/>
                </a:lnTo>
                <a:cubicBezTo>
                  <a:pt x="425800" y="885472"/>
                  <a:pt x="431849" y="883586"/>
                  <a:pt x="438002" y="883815"/>
                </a:cubicBezTo>
                <a:close/>
                <a:moveTo>
                  <a:pt x="456957" y="938869"/>
                </a:moveTo>
                <a:lnTo>
                  <a:pt x="450480" y="938869"/>
                </a:lnTo>
                <a:cubicBezTo>
                  <a:pt x="445717" y="942489"/>
                  <a:pt x="445717" y="942489"/>
                  <a:pt x="450480" y="946204"/>
                </a:cubicBezTo>
                <a:lnTo>
                  <a:pt x="456861" y="946204"/>
                </a:lnTo>
                <a:cubicBezTo>
                  <a:pt x="461528" y="942870"/>
                  <a:pt x="461528" y="942870"/>
                  <a:pt x="456957" y="938774"/>
                </a:cubicBezTo>
                <a:close/>
                <a:moveTo>
                  <a:pt x="519250" y="1655626"/>
                </a:moveTo>
                <a:cubicBezTo>
                  <a:pt x="515535" y="1653149"/>
                  <a:pt x="504962" y="1646101"/>
                  <a:pt x="506201" y="1655626"/>
                </a:cubicBezTo>
                <a:cubicBezTo>
                  <a:pt x="510096" y="1658331"/>
                  <a:pt x="515240" y="1658445"/>
                  <a:pt x="519250" y="1655911"/>
                </a:cubicBezTo>
                <a:close/>
                <a:moveTo>
                  <a:pt x="522965" y="939060"/>
                </a:moveTo>
                <a:cubicBezTo>
                  <a:pt x="514392" y="938203"/>
                  <a:pt x="503915" y="940775"/>
                  <a:pt x="496962" y="935535"/>
                </a:cubicBezTo>
                <a:cubicBezTo>
                  <a:pt x="492285" y="935926"/>
                  <a:pt x="487627" y="934650"/>
                  <a:pt x="483817" y="931916"/>
                </a:cubicBezTo>
                <a:lnTo>
                  <a:pt x="467244" y="941441"/>
                </a:lnTo>
                <a:cubicBezTo>
                  <a:pt x="464005" y="949347"/>
                  <a:pt x="479531" y="946109"/>
                  <a:pt x="484579" y="942584"/>
                </a:cubicBezTo>
                <a:cubicBezTo>
                  <a:pt x="494104" y="943251"/>
                  <a:pt x="503057" y="941441"/>
                  <a:pt x="510582" y="946585"/>
                </a:cubicBezTo>
                <a:cubicBezTo>
                  <a:pt x="516202" y="946013"/>
                  <a:pt x="522107" y="947918"/>
                  <a:pt x="525917" y="944584"/>
                </a:cubicBezTo>
                <a:cubicBezTo>
                  <a:pt x="526013" y="940965"/>
                  <a:pt x="525917" y="940965"/>
                  <a:pt x="522965" y="939346"/>
                </a:cubicBezTo>
                <a:close/>
                <a:moveTo>
                  <a:pt x="603927" y="1694297"/>
                </a:moveTo>
                <a:cubicBezTo>
                  <a:pt x="583067" y="1690963"/>
                  <a:pt x="564875" y="1703822"/>
                  <a:pt x="545825" y="1699917"/>
                </a:cubicBezTo>
                <a:cubicBezTo>
                  <a:pt x="539538" y="1697250"/>
                  <a:pt x="539538" y="1697155"/>
                  <a:pt x="532490" y="1699917"/>
                </a:cubicBezTo>
                <a:cubicBezTo>
                  <a:pt x="536300" y="1711918"/>
                  <a:pt x="596403" y="1704203"/>
                  <a:pt x="611357" y="1704013"/>
                </a:cubicBezTo>
                <a:cubicBezTo>
                  <a:pt x="611166" y="1698584"/>
                  <a:pt x="612976" y="1694107"/>
                  <a:pt x="603927" y="1694583"/>
                </a:cubicBezTo>
                <a:close/>
                <a:moveTo>
                  <a:pt x="568780" y="1653911"/>
                </a:moveTo>
                <a:cubicBezTo>
                  <a:pt x="566875" y="1653911"/>
                  <a:pt x="566018" y="1654864"/>
                  <a:pt x="565256" y="1654578"/>
                </a:cubicBezTo>
                <a:lnTo>
                  <a:pt x="574781" y="1661150"/>
                </a:lnTo>
                <a:cubicBezTo>
                  <a:pt x="586020" y="1661150"/>
                  <a:pt x="595164" y="1662960"/>
                  <a:pt x="604023" y="1656007"/>
                </a:cubicBezTo>
                <a:cubicBezTo>
                  <a:pt x="594116" y="1651054"/>
                  <a:pt x="580210" y="1655244"/>
                  <a:pt x="568780" y="1654197"/>
                </a:cubicBezTo>
                <a:close/>
                <a:moveTo>
                  <a:pt x="578876" y="917438"/>
                </a:moveTo>
                <a:lnTo>
                  <a:pt x="575924" y="913056"/>
                </a:lnTo>
                <a:cubicBezTo>
                  <a:pt x="569161" y="913056"/>
                  <a:pt x="543729" y="915438"/>
                  <a:pt x="558779" y="907532"/>
                </a:cubicBezTo>
                <a:lnTo>
                  <a:pt x="540300" y="897150"/>
                </a:lnTo>
                <a:lnTo>
                  <a:pt x="536871" y="891054"/>
                </a:lnTo>
                <a:cubicBezTo>
                  <a:pt x="506677" y="893054"/>
                  <a:pt x="474387" y="884768"/>
                  <a:pt x="447717" y="899817"/>
                </a:cubicBezTo>
                <a:cubicBezTo>
                  <a:pt x="461719" y="902293"/>
                  <a:pt x="474959" y="916009"/>
                  <a:pt x="489627" y="916771"/>
                </a:cubicBezTo>
                <a:cubicBezTo>
                  <a:pt x="498581" y="909532"/>
                  <a:pt x="503915" y="915438"/>
                  <a:pt x="513916" y="916771"/>
                </a:cubicBezTo>
                <a:cubicBezTo>
                  <a:pt x="521240" y="918581"/>
                  <a:pt x="528403" y="920962"/>
                  <a:pt x="535347" y="923915"/>
                </a:cubicBezTo>
                <a:cubicBezTo>
                  <a:pt x="549159" y="922486"/>
                  <a:pt x="567446" y="929249"/>
                  <a:pt x="578876" y="917724"/>
                </a:cubicBezTo>
                <a:close/>
                <a:moveTo>
                  <a:pt x="613548" y="747226"/>
                </a:moveTo>
                <a:cubicBezTo>
                  <a:pt x="606309" y="746560"/>
                  <a:pt x="598212" y="749132"/>
                  <a:pt x="591735" y="745417"/>
                </a:cubicBezTo>
                <a:lnTo>
                  <a:pt x="591735" y="741988"/>
                </a:lnTo>
                <a:cubicBezTo>
                  <a:pt x="582210" y="739416"/>
                  <a:pt x="571637" y="732463"/>
                  <a:pt x="562112" y="739701"/>
                </a:cubicBezTo>
                <a:cubicBezTo>
                  <a:pt x="547882" y="743369"/>
                  <a:pt x="532890" y="742673"/>
                  <a:pt x="519060" y="737701"/>
                </a:cubicBezTo>
                <a:lnTo>
                  <a:pt x="538110" y="728748"/>
                </a:lnTo>
                <a:cubicBezTo>
                  <a:pt x="539443" y="728748"/>
                  <a:pt x="550016" y="730082"/>
                  <a:pt x="551921" y="726367"/>
                </a:cubicBezTo>
                <a:cubicBezTo>
                  <a:pt x="550968" y="710269"/>
                  <a:pt x="576971" y="720557"/>
                  <a:pt x="588497" y="717794"/>
                </a:cubicBezTo>
                <a:lnTo>
                  <a:pt x="596974" y="712365"/>
                </a:lnTo>
                <a:cubicBezTo>
                  <a:pt x="591354" y="704745"/>
                  <a:pt x="580115" y="706745"/>
                  <a:pt x="573257" y="710365"/>
                </a:cubicBezTo>
                <a:cubicBezTo>
                  <a:pt x="551540" y="715508"/>
                  <a:pt x="532394" y="689790"/>
                  <a:pt x="512868" y="704745"/>
                </a:cubicBezTo>
                <a:lnTo>
                  <a:pt x="512868" y="712175"/>
                </a:lnTo>
                <a:cubicBezTo>
                  <a:pt x="514678" y="713794"/>
                  <a:pt x="520107" y="714651"/>
                  <a:pt x="519250" y="717699"/>
                </a:cubicBezTo>
                <a:cubicBezTo>
                  <a:pt x="478950" y="713527"/>
                  <a:pt x="438230" y="719147"/>
                  <a:pt x="400569" y="734082"/>
                </a:cubicBezTo>
                <a:cubicBezTo>
                  <a:pt x="427048" y="748750"/>
                  <a:pt x="457719" y="729224"/>
                  <a:pt x="485532" y="741226"/>
                </a:cubicBezTo>
                <a:cubicBezTo>
                  <a:pt x="478483" y="750751"/>
                  <a:pt x="462005" y="744464"/>
                  <a:pt x="453622" y="752846"/>
                </a:cubicBezTo>
                <a:cubicBezTo>
                  <a:pt x="443041" y="753017"/>
                  <a:pt x="432534" y="751008"/>
                  <a:pt x="422762" y="746940"/>
                </a:cubicBezTo>
                <a:lnTo>
                  <a:pt x="414285" y="748465"/>
                </a:lnTo>
                <a:cubicBezTo>
                  <a:pt x="414285" y="751131"/>
                  <a:pt x="414285" y="753323"/>
                  <a:pt x="444764" y="754370"/>
                </a:cubicBezTo>
                <a:cubicBezTo>
                  <a:pt x="439145" y="754942"/>
                  <a:pt x="429905" y="755799"/>
                  <a:pt x="414285" y="757037"/>
                </a:cubicBezTo>
                <a:cubicBezTo>
                  <a:pt x="420000" y="758275"/>
                  <a:pt x="457719" y="761228"/>
                  <a:pt x="452385" y="754560"/>
                </a:cubicBezTo>
                <a:cubicBezTo>
                  <a:pt x="465910" y="755704"/>
                  <a:pt x="478578" y="766467"/>
                  <a:pt x="491151" y="758847"/>
                </a:cubicBezTo>
                <a:cubicBezTo>
                  <a:pt x="493818" y="762562"/>
                  <a:pt x="502486" y="760561"/>
                  <a:pt x="505534" y="764085"/>
                </a:cubicBezTo>
                <a:cubicBezTo>
                  <a:pt x="501914" y="766943"/>
                  <a:pt x="494104" y="765038"/>
                  <a:pt x="490008" y="769229"/>
                </a:cubicBezTo>
                <a:cubicBezTo>
                  <a:pt x="479569" y="763362"/>
                  <a:pt x="466558" y="764771"/>
                  <a:pt x="457623" y="772753"/>
                </a:cubicBezTo>
                <a:cubicBezTo>
                  <a:pt x="433716" y="765705"/>
                  <a:pt x="403998" y="769134"/>
                  <a:pt x="378756" y="772753"/>
                </a:cubicBezTo>
                <a:cubicBezTo>
                  <a:pt x="373517" y="776373"/>
                  <a:pt x="373517" y="776373"/>
                  <a:pt x="378756" y="780183"/>
                </a:cubicBezTo>
                <a:cubicBezTo>
                  <a:pt x="399235" y="779326"/>
                  <a:pt x="420857" y="773230"/>
                  <a:pt x="440669" y="778087"/>
                </a:cubicBezTo>
                <a:cubicBezTo>
                  <a:pt x="440669" y="779326"/>
                  <a:pt x="440669" y="780469"/>
                  <a:pt x="441145" y="781898"/>
                </a:cubicBezTo>
                <a:cubicBezTo>
                  <a:pt x="428953" y="792946"/>
                  <a:pt x="407046" y="786279"/>
                  <a:pt x="396187" y="797423"/>
                </a:cubicBezTo>
                <a:lnTo>
                  <a:pt x="401235" y="800281"/>
                </a:lnTo>
                <a:lnTo>
                  <a:pt x="401235" y="811806"/>
                </a:lnTo>
                <a:lnTo>
                  <a:pt x="414761" y="817806"/>
                </a:lnTo>
                <a:lnTo>
                  <a:pt x="414761" y="823045"/>
                </a:lnTo>
                <a:cubicBezTo>
                  <a:pt x="404569" y="825712"/>
                  <a:pt x="374184" y="828379"/>
                  <a:pt x="397521" y="839238"/>
                </a:cubicBezTo>
                <a:cubicBezTo>
                  <a:pt x="409884" y="839800"/>
                  <a:pt x="422162" y="841553"/>
                  <a:pt x="434192" y="844476"/>
                </a:cubicBezTo>
                <a:lnTo>
                  <a:pt x="434192" y="848096"/>
                </a:lnTo>
                <a:cubicBezTo>
                  <a:pt x="424667" y="850668"/>
                  <a:pt x="413999" y="857621"/>
                  <a:pt x="405617" y="850477"/>
                </a:cubicBezTo>
                <a:cubicBezTo>
                  <a:pt x="396092" y="853621"/>
                  <a:pt x="406855" y="859145"/>
                  <a:pt x="410475" y="861145"/>
                </a:cubicBezTo>
                <a:cubicBezTo>
                  <a:pt x="417742" y="862431"/>
                  <a:pt x="425229" y="861221"/>
                  <a:pt x="431715" y="857716"/>
                </a:cubicBezTo>
                <a:cubicBezTo>
                  <a:pt x="442478" y="857716"/>
                  <a:pt x="447717" y="863432"/>
                  <a:pt x="458290" y="861050"/>
                </a:cubicBezTo>
                <a:cubicBezTo>
                  <a:pt x="463862" y="856592"/>
                  <a:pt x="471768" y="856592"/>
                  <a:pt x="477340" y="861050"/>
                </a:cubicBezTo>
                <a:cubicBezTo>
                  <a:pt x="505915" y="849144"/>
                  <a:pt x="544777" y="859621"/>
                  <a:pt x="575162" y="864479"/>
                </a:cubicBezTo>
                <a:cubicBezTo>
                  <a:pt x="584687" y="860479"/>
                  <a:pt x="584687" y="860098"/>
                  <a:pt x="586782" y="854954"/>
                </a:cubicBezTo>
                <a:lnTo>
                  <a:pt x="605832" y="844572"/>
                </a:lnTo>
                <a:cubicBezTo>
                  <a:pt x="592212" y="836761"/>
                  <a:pt x="574495" y="842000"/>
                  <a:pt x="560017" y="836571"/>
                </a:cubicBezTo>
                <a:cubicBezTo>
                  <a:pt x="562684" y="825998"/>
                  <a:pt x="550492" y="826284"/>
                  <a:pt x="543538" y="831523"/>
                </a:cubicBezTo>
                <a:lnTo>
                  <a:pt x="527251" y="821998"/>
                </a:lnTo>
                <a:lnTo>
                  <a:pt x="527251" y="814663"/>
                </a:lnTo>
                <a:cubicBezTo>
                  <a:pt x="538491" y="812092"/>
                  <a:pt x="550016" y="822950"/>
                  <a:pt x="563637" y="820092"/>
                </a:cubicBezTo>
                <a:lnTo>
                  <a:pt x="579734" y="810567"/>
                </a:lnTo>
                <a:cubicBezTo>
                  <a:pt x="584782" y="790279"/>
                  <a:pt x="542872" y="820855"/>
                  <a:pt x="546873" y="795708"/>
                </a:cubicBezTo>
                <a:lnTo>
                  <a:pt x="555635" y="794185"/>
                </a:lnTo>
                <a:cubicBezTo>
                  <a:pt x="561636" y="798756"/>
                  <a:pt x="588592" y="802376"/>
                  <a:pt x="573162" y="791423"/>
                </a:cubicBezTo>
                <a:cubicBezTo>
                  <a:pt x="570971" y="782945"/>
                  <a:pt x="548968" y="787136"/>
                  <a:pt x="543158" y="790470"/>
                </a:cubicBezTo>
                <a:cubicBezTo>
                  <a:pt x="537633" y="786088"/>
                  <a:pt x="529061" y="787803"/>
                  <a:pt x="524108" y="783517"/>
                </a:cubicBezTo>
                <a:cubicBezTo>
                  <a:pt x="515726" y="779993"/>
                  <a:pt x="486579" y="796185"/>
                  <a:pt x="488960" y="780849"/>
                </a:cubicBezTo>
                <a:cubicBezTo>
                  <a:pt x="496771" y="775039"/>
                  <a:pt x="511249" y="774373"/>
                  <a:pt x="520583" y="770372"/>
                </a:cubicBezTo>
                <a:lnTo>
                  <a:pt x="520583" y="767324"/>
                </a:lnTo>
                <a:cubicBezTo>
                  <a:pt x="527918" y="764695"/>
                  <a:pt x="535519" y="762876"/>
                  <a:pt x="543253" y="761895"/>
                </a:cubicBezTo>
                <a:cubicBezTo>
                  <a:pt x="555540" y="772277"/>
                  <a:pt x="567828" y="768658"/>
                  <a:pt x="579639" y="760180"/>
                </a:cubicBezTo>
                <a:cubicBezTo>
                  <a:pt x="582591" y="747036"/>
                  <a:pt x="605546" y="758561"/>
                  <a:pt x="616310" y="758180"/>
                </a:cubicBezTo>
                <a:lnTo>
                  <a:pt x="624406" y="752656"/>
                </a:lnTo>
                <a:cubicBezTo>
                  <a:pt x="621348" y="749941"/>
                  <a:pt x="617586" y="748160"/>
                  <a:pt x="613548" y="747512"/>
                </a:cubicBezTo>
                <a:close/>
                <a:moveTo>
                  <a:pt x="430096" y="714079"/>
                </a:moveTo>
                <a:cubicBezTo>
                  <a:pt x="435621" y="709983"/>
                  <a:pt x="441431" y="711126"/>
                  <a:pt x="446765" y="708650"/>
                </a:cubicBezTo>
                <a:cubicBezTo>
                  <a:pt x="446765" y="707507"/>
                  <a:pt x="446765" y="706269"/>
                  <a:pt x="446765" y="704649"/>
                </a:cubicBezTo>
                <a:cubicBezTo>
                  <a:pt x="442383" y="703793"/>
                  <a:pt x="441621" y="700078"/>
                  <a:pt x="435716" y="699887"/>
                </a:cubicBezTo>
                <a:cubicBezTo>
                  <a:pt x="430820" y="702278"/>
                  <a:pt x="426133" y="705088"/>
                  <a:pt x="421714" y="708269"/>
                </a:cubicBezTo>
                <a:close/>
                <a:moveTo>
                  <a:pt x="609071" y="637308"/>
                </a:moveTo>
                <a:cubicBezTo>
                  <a:pt x="605346" y="635889"/>
                  <a:pt x="601165" y="636432"/>
                  <a:pt x="597926" y="638737"/>
                </a:cubicBezTo>
                <a:cubicBezTo>
                  <a:pt x="603832" y="642070"/>
                  <a:pt x="611547" y="647023"/>
                  <a:pt x="618119" y="641975"/>
                </a:cubicBezTo>
                <a:cubicBezTo>
                  <a:pt x="615195" y="640327"/>
                  <a:pt x="612176" y="638860"/>
                  <a:pt x="609071" y="637594"/>
                </a:cubicBezTo>
                <a:close/>
                <a:moveTo>
                  <a:pt x="607451" y="614638"/>
                </a:moveTo>
                <a:cubicBezTo>
                  <a:pt x="592783" y="617401"/>
                  <a:pt x="576210" y="605113"/>
                  <a:pt x="562017" y="614638"/>
                </a:cubicBezTo>
                <a:cubicBezTo>
                  <a:pt x="554588" y="608828"/>
                  <a:pt x="545634" y="613114"/>
                  <a:pt x="539634" y="609590"/>
                </a:cubicBezTo>
                <a:cubicBezTo>
                  <a:pt x="539634" y="608352"/>
                  <a:pt x="539634" y="607209"/>
                  <a:pt x="539062" y="605875"/>
                </a:cubicBezTo>
                <a:lnTo>
                  <a:pt x="545539" y="601780"/>
                </a:lnTo>
                <a:lnTo>
                  <a:pt x="545539" y="597969"/>
                </a:lnTo>
                <a:cubicBezTo>
                  <a:pt x="529156" y="591302"/>
                  <a:pt x="507439" y="584254"/>
                  <a:pt x="489818" y="592541"/>
                </a:cubicBezTo>
                <a:cubicBezTo>
                  <a:pt x="469434" y="578919"/>
                  <a:pt x="448860" y="604732"/>
                  <a:pt x="430287" y="588730"/>
                </a:cubicBezTo>
                <a:cubicBezTo>
                  <a:pt x="421523" y="589778"/>
                  <a:pt x="411808" y="587873"/>
                  <a:pt x="403045" y="589493"/>
                </a:cubicBezTo>
                <a:cubicBezTo>
                  <a:pt x="398568" y="607590"/>
                  <a:pt x="402378" y="603304"/>
                  <a:pt x="381233" y="603685"/>
                </a:cubicBezTo>
                <a:cubicBezTo>
                  <a:pt x="382376" y="597017"/>
                  <a:pt x="367897" y="602542"/>
                  <a:pt x="381233" y="603685"/>
                </a:cubicBezTo>
                <a:lnTo>
                  <a:pt x="378661" y="603685"/>
                </a:lnTo>
                <a:cubicBezTo>
                  <a:pt x="379575" y="603837"/>
                  <a:pt x="380509" y="603837"/>
                  <a:pt x="381423" y="603685"/>
                </a:cubicBezTo>
                <a:lnTo>
                  <a:pt x="381423" y="603685"/>
                </a:lnTo>
                <a:lnTo>
                  <a:pt x="381423" y="609685"/>
                </a:lnTo>
                <a:cubicBezTo>
                  <a:pt x="368183" y="610638"/>
                  <a:pt x="359135" y="621116"/>
                  <a:pt x="345133" y="618353"/>
                </a:cubicBezTo>
                <a:lnTo>
                  <a:pt x="335608" y="623878"/>
                </a:lnTo>
                <a:lnTo>
                  <a:pt x="341132" y="627593"/>
                </a:lnTo>
                <a:cubicBezTo>
                  <a:pt x="341132" y="628640"/>
                  <a:pt x="341132" y="629878"/>
                  <a:pt x="341132" y="631117"/>
                </a:cubicBezTo>
                <a:lnTo>
                  <a:pt x="334560" y="635117"/>
                </a:lnTo>
                <a:lnTo>
                  <a:pt x="334560" y="642356"/>
                </a:lnTo>
                <a:cubicBezTo>
                  <a:pt x="351134" y="651881"/>
                  <a:pt x="373327" y="632831"/>
                  <a:pt x="385995" y="646643"/>
                </a:cubicBezTo>
                <a:lnTo>
                  <a:pt x="381233" y="649309"/>
                </a:lnTo>
                <a:cubicBezTo>
                  <a:pt x="380661" y="652262"/>
                  <a:pt x="380090" y="655119"/>
                  <a:pt x="379518" y="657691"/>
                </a:cubicBezTo>
                <a:lnTo>
                  <a:pt x="373898" y="660835"/>
                </a:lnTo>
                <a:cubicBezTo>
                  <a:pt x="373898" y="662358"/>
                  <a:pt x="374660" y="663978"/>
                  <a:pt x="375232" y="666169"/>
                </a:cubicBezTo>
                <a:cubicBezTo>
                  <a:pt x="387520" y="662454"/>
                  <a:pt x="406760" y="675694"/>
                  <a:pt x="413332" y="666169"/>
                </a:cubicBezTo>
                <a:cubicBezTo>
                  <a:pt x="413332" y="662835"/>
                  <a:pt x="418761" y="662358"/>
                  <a:pt x="422381" y="662930"/>
                </a:cubicBezTo>
                <a:cubicBezTo>
                  <a:pt x="429715" y="664454"/>
                  <a:pt x="425524" y="674360"/>
                  <a:pt x="426476" y="679027"/>
                </a:cubicBezTo>
                <a:lnTo>
                  <a:pt x="416951" y="685028"/>
                </a:lnTo>
                <a:cubicBezTo>
                  <a:pt x="410894" y="684637"/>
                  <a:pt x="404912" y="686619"/>
                  <a:pt x="400283" y="690553"/>
                </a:cubicBezTo>
                <a:cubicBezTo>
                  <a:pt x="400283" y="691982"/>
                  <a:pt x="401045" y="693696"/>
                  <a:pt x="401426" y="695029"/>
                </a:cubicBezTo>
                <a:cubicBezTo>
                  <a:pt x="421714" y="696458"/>
                  <a:pt x="436764" y="688743"/>
                  <a:pt x="456194" y="696077"/>
                </a:cubicBezTo>
                <a:cubicBezTo>
                  <a:pt x="467853" y="706641"/>
                  <a:pt x="484808" y="708945"/>
                  <a:pt x="498866" y="701887"/>
                </a:cubicBezTo>
                <a:lnTo>
                  <a:pt x="498866" y="697792"/>
                </a:lnTo>
                <a:cubicBezTo>
                  <a:pt x="527441" y="672169"/>
                  <a:pt x="564970" y="718747"/>
                  <a:pt x="589544" y="685981"/>
                </a:cubicBezTo>
                <a:cubicBezTo>
                  <a:pt x="564875" y="668835"/>
                  <a:pt x="538776" y="688076"/>
                  <a:pt x="512487" y="679123"/>
                </a:cubicBezTo>
                <a:cubicBezTo>
                  <a:pt x="519441" y="673884"/>
                  <a:pt x="528108" y="674075"/>
                  <a:pt x="535347" y="670360"/>
                </a:cubicBezTo>
                <a:cubicBezTo>
                  <a:pt x="544015" y="669788"/>
                  <a:pt x="544205" y="670360"/>
                  <a:pt x="544872" y="665026"/>
                </a:cubicBezTo>
                <a:lnTo>
                  <a:pt x="538395" y="660930"/>
                </a:lnTo>
                <a:lnTo>
                  <a:pt x="538395" y="657501"/>
                </a:lnTo>
                <a:cubicBezTo>
                  <a:pt x="545348" y="654453"/>
                  <a:pt x="557445" y="653119"/>
                  <a:pt x="563732" y="645785"/>
                </a:cubicBezTo>
                <a:lnTo>
                  <a:pt x="552016" y="639213"/>
                </a:lnTo>
                <a:cubicBezTo>
                  <a:pt x="552683" y="635879"/>
                  <a:pt x="549539" y="633593"/>
                  <a:pt x="545254" y="631688"/>
                </a:cubicBezTo>
                <a:cubicBezTo>
                  <a:pt x="552873" y="627116"/>
                  <a:pt x="566685" y="627973"/>
                  <a:pt x="573829" y="622163"/>
                </a:cubicBezTo>
                <a:cubicBezTo>
                  <a:pt x="587259" y="626259"/>
                  <a:pt x="604213" y="633498"/>
                  <a:pt x="616786" y="623973"/>
                </a:cubicBezTo>
                <a:lnTo>
                  <a:pt x="616786" y="620067"/>
                </a:lnTo>
                <a:close/>
                <a:moveTo>
                  <a:pt x="370469" y="584444"/>
                </a:moveTo>
                <a:cubicBezTo>
                  <a:pt x="450384" y="580729"/>
                  <a:pt x="395806" y="560918"/>
                  <a:pt x="361707" y="579491"/>
                </a:cubicBezTo>
                <a:cubicBezTo>
                  <a:pt x="364659" y="581491"/>
                  <a:pt x="367421" y="583110"/>
                  <a:pt x="370469" y="584730"/>
                </a:cubicBezTo>
                <a:close/>
                <a:moveTo>
                  <a:pt x="463529" y="570252"/>
                </a:moveTo>
                <a:cubicBezTo>
                  <a:pt x="463529" y="570252"/>
                  <a:pt x="464957" y="569490"/>
                  <a:pt x="465719" y="569109"/>
                </a:cubicBezTo>
                <a:cubicBezTo>
                  <a:pt x="467529" y="565394"/>
                  <a:pt x="456004" y="568061"/>
                  <a:pt x="463433" y="570538"/>
                </a:cubicBezTo>
                <a:close/>
                <a:moveTo>
                  <a:pt x="499628" y="564823"/>
                </a:moveTo>
                <a:lnTo>
                  <a:pt x="499628" y="561203"/>
                </a:lnTo>
                <a:cubicBezTo>
                  <a:pt x="495637" y="558593"/>
                  <a:pt x="490475" y="558593"/>
                  <a:pt x="486484" y="561203"/>
                </a:cubicBezTo>
                <a:lnTo>
                  <a:pt x="486484" y="564823"/>
                </a:lnTo>
                <a:cubicBezTo>
                  <a:pt x="490418" y="567518"/>
                  <a:pt x="495580" y="567632"/>
                  <a:pt x="499628" y="565109"/>
                </a:cubicBezTo>
                <a:close/>
                <a:moveTo>
                  <a:pt x="519441" y="577682"/>
                </a:moveTo>
                <a:cubicBezTo>
                  <a:pt x="522298" y="578443"/>
                  <a:pt x="528966" y="575872"/>
                  <a:pt x="522393" y="574062"/>
                </a:cubicBezTo>
                <a:cubicBezTo>
                  <a:pt x="515821" y="572252"/>
                  <a:pt x="507630" y="576824"/>
                  <a:pt x="519441" y="577967"/>
                </a:cubicBezTo>
                <a:close/>
                <a:moveTo>
                  <a:pt x="307509" y="1819837"/>
                </a:moveTo>
                <a:cubicBezTo>
                  <a:pt x="294174" y="1819837"/>
                  <a:pt x="295698" y="1821837"/>
                  <a:pt x="296460" y="1829362"/>
                </a:cubicBezTo>
                <a:lnTo>
                  <a:pt x="307223" y="1835934"/>
                </a:lnTo>
                <a:cubicBezTo>
                  <a:pt x="309891" y="1830924"/>
                  <a:pt x="309995" y="1824942"/>
                  <a:pt x="307509" y="1819837"/>
                </a:cubicBezTo>
                <a:close/>
                <a:moveTo>
                  <a:pt x="332179" y="1805168"/>
                </a:moveTo>
                <a:lnTo>
                  <a:pt x="324750" y="1805168"/>
                </a:lnTo>
                <a:cubicBezTo>
                  <a:pt x="308557" y="1813645"/>
                  <a:pt x="322368" y="1812598"/>
                  <a:pt x="331989" y="1812502"/>
                </a:cubicBezTo>
                <a:cubicBezTo>
                  <a:pt x="336751" y="1808883"/>
                  <a:pt x="336656" y="1808883"/>
                  <a:pt x="332179" y="1805549"/>
                </a:cubicBezTo>
                <a:close/>
                <a:moveTo>
                  <a:pt x="368279" y="1869652"/>
                </a:moveTo>
                <a:cubicBezTo>
                  <a:pt x="364307" y="1866986"/>
                  <a:pt x="359115" y="1866986"/>
                  <a:pt x="355134" y="1869652"/>
                </a:cubicBezTo>
                <a:cubicBezTo>
                  <a:pt x="359087" y="1872272"/>
                  <a:pt x="364231" y="1872272"/>
                  <a:pt x="368183" y="1869652"/>
                </a:cubicBezTo>
                <a:close/>
                <a:moveTo>
                  <a:pt x="519345" y="2079202"/>
                </a:moveTo>
                <a:cubicBezTo>
                  <a:pt x="508963" y="2070249"/>
                  <a:pt x="497723" y="2075393"/>
                  <a:pt x="486770" y="2079202"/>
                </a:cubicBezTo>
                <a:cubicBezTo>
                  <a:pt x="492961" y="2084918"/>
                  <a:pt x="518583" y="2091299"/>
                  <a:pt x="519345" y="2079679"/>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461" name="Google Shape;461;p22"/>
          <p:cNvSpPr/>
          <p:nvPr/>
        </p:nvSpPr>
        <p:spPr>
          <a:xfrm rot="-5400000">
            <a:off x="1528433" y="2038452"/>
            <a:ext cx="494300" cy="3546843"/>
          </a:xfrm>
          <a:custGeom>
            <a:rect b="b" l="l" r="r" t="t"/>
            <a:pathLst>
              <a:path extrusionOk="0" h="4606289" w="670237">
                <a:moveTo>
                  <a:pt x="638371" y="4605709"/>
                </a:moveTo>
                <a:lnTo>
                  <a:pt x="40486" y="4605709"/>
                </a:lnTo>
                <a:lnTo>
                  <a:pt x="40486" y="4600280"/>
                </a:lnTo>
                <a:lnTo>
                  <a:pt x="46678" y="4596374"/>
                </a:lnTo>
                <a:lnTo>
                  <a:pt x="40867" y="4592564"/>
                </a:lnTo>
                <a:cubicBezTo>
                  <a:pt x="48297" y="4590564"/>
                  <a:pt x="46582" y="4584659"/>
                  <a:pt x="47344" y="4579610"/>
                </a:cubicBezTo>
                <a:cubicBezTo>
                  <a:pt x="41153" y="4573609"/>
                  <a:pt x="36200" y="4572180"/>
                  <a:pt x="46868" y="4566942"/>
                </a:cubicBezTo>
                <a:lnTo>
                  <a:pt x="46868" y="4534080"/>
                </a:lnTo>
                <a:lnTo>
                  <a:pt x="53631" y="4530081"/>
                </a:lnTo>
                <a:lnTo>
                  <a:pt x="53631" y="4526461"/>
                </a:lnTo>
                <a:lnTo>
                  <a:pt x="46868" y="4522365"/>
                </a:lnTo>
                <a:lnTo>
                  <a:pt x="46868" y="4515412"/>
                </a:lnTo>
                <a:lnTo>
                  <a:pt x="40867" y="4511602"/>
                </a:lnTo>
                <a:lnTo>
                  <a:pt x="40867" y="4504076"/>
                </a:lnTo>
                <a:lnTo>
                  <a:pt x="46582" y="4500934"/>
                </a:lnTo>
                <a:cubicBezTo>
                  <a:pt x="48011" y="4493504"/>
                  <a:pt x="46582" y="4485599"/>
                  <a:pt x="47630" y="4478169"/>
                </a:cubicBezTo>
                <a:lnTo>
                  <a:pt x="53250" y="4475026"/>
                </a:lnTo>
                <a:lnTo>
                  <a:pt x="53250" y="4463881"/>
                </a:lnTo>
                <a:lnTo>
                  <a:pt x="47249" y="4460071"/>
                </a:lnTo>
                <a:lnTo>
                  <a:pt x="47249" y="4430734"/>
                </a:lnTo>
                <a:lnTo>
                  <a:pt x="53726" y="4426829"/>
                </a:lnTo>
                <a:lnTo>
                  <a:pt x="53726" y="4415970"/>
                </a:lnTo>
                <a:lnTo>
                  <a:pt x="59917" y="4412066"/>
                </a:lnTo>
                <a:lnTo>
                  <a:pt x="59917" y="4405017"/>
                </a:lnTo>
                <a:cubicBezTo>
                  <a:pt x="52774" y="4401778"/>
                  <a:pt x="54679" y="4397683"/>
                  <a:pt x="48202" y="4394254"/>
                </a:cubicBezTo>
                <a:cubicBezTo>
                  <a:pt x="43915" y="4390730"/>
                  <a:pt x="50297" y="4388253"/>
                  <a:pt x="53631" y="4386443"/>
                </a:cubicBezTo>
                <a:cubicBezTo>
                  <a:pt x="53631" y="4378538"/>
                  <a:pt x="51059" y="4372918"/>
                  <a:pt x="63156" y="4373203"/>
                </a:cubicBezTo>
                <a:lnTo>
                  <a:pt x="73443" y="4368060"/>
                </a:lnTo>
                <a:cubicBezTo>
                  <a:pt x="66013" y="4363964"/>
                  <a:pt x="53250" y="4368631"/>
                  <a:pt x="48011" y="4360059"/>
                </a:cubicBezTo>
                <a:lnTo>
                  <a:pt x="52678" y="4357487"/>
                </a:lnTo>
                <a:cubicBezTo>
                  <a:pt x="46392" y="4352153"/>
                  <a:pt x="44106" y="4350343"/>
                  <a:pt x="53536" y="4345771"/>
                </a:cubicBezTo>
                <a:lnTo>
                  <a:pt x="53536" y="4320435"/>
                </a:lnTo>
                <a:cubicBezTo>
                  <a:pt x="59441" y="4317291"/>
                  <a:pt x="68109" y="4317673"/>
                  <a:pt x="73348" y="4312529"/>
                </a:cubicBezTo>
                <a:cubicBezTo>
                  <a:pt x="74014" y="4303004"/>
                  <a:pt x="58870" y="4311006"/>
                  <a:pt x="59155" y="4301099"/>
                </a:cubicBezTo>
                <a:lnTo>
                  <a:pt x="40105" y="4290622"/>
                </a:lnTo>
                <a:cubicBezTo>
                  <a:pt x="44582" y="4288050"/>
                  <a:pt x="49059" y="4285478"/>
                  <a:pt x="52774" y="4283192"/>
                </a:cubicBezTo>
                <a:lnTo>
                  <a:pt x="52774" y="4268333"/>
                </a:lnTo>
                <a:cubicBezTo>
                  <a:pt x="44201" y="4263095"/>
                  <a:pt x="44201" y="4262809"/>
                  <a:pt x="52774" y="4257665"/>
                </a:cubicBezTo>
                <a:lnTo>
                  <a:pt x="52774" y="4250141"/>
                </a:lnTo>
                <a:lnTo>
                  <a:pt x="46963" y="4246426"/>
                </a:lnTo>
                <a:lnTo>
                  <a:pt x="59346" y="4238901"/>
                </a:lnTo>
                <a:lnTo>
                  <a:pt x="52774" y="4234710"/>
                </a:lnTo>
                <a:lnTo>
                  <a:pt x="52774" y="4227756"/>
                </a:lnTo>
                <a:cubicBezTo>
                  <a:pt x="44201" y="4222518"/>
                  <a:pt x="44201" y="4222327"/>
                  <a:pt x="52774" y="4217088"/>
                </a:cubicBezTo>
                <a:lnTo>
                  <a:pt x="52774" y="4099550"/>
                </a:lnTo>
                <a:lnTo>
                  <a:pt x="59346" y="4095359"/>
                </a:lnTo>
                <a:lnTo>
                  <a:pt x="53250" y="4091549"/>
                </a:lnTo>
                <a:lnTo>
                  <a:pt x="59727" y="4087739"/>
                </a:lnTo>
                <a:cubicBezTo>
                  <a:pt x="59727" y="4086405"/>
                  <a:pt x="59727" y="4085167"/>
                  <a:pt x="59727" y="4084024"/>
                </a:cubicBezTo>
                <a:cubicBezTo>
                  <a:pt x="48964" y="4080595"/>
                  <a:pt x="54964" y="4066784"/>
                  <a:pt x="53536" y="4058402"/>
                </a:cubicBezTo>
                <a:cubicBezTo>
                  <a:pt x="66490" y="4052782"/>
                  <a:pt x="57631" y="4034113"/>
                  <a:pt x="60013" y="4022493"/>
                </a:cubicBezTo>
                <a:cubicBezTo>
                  <a:pt x="43793" y="4017254"/>
                  <a:pt x="26301" y="4017635"/>
                  <a:pt x="10292" y="4023445"/>
                </a:cubicBezTo>
                <a:cubicBezTo>
                  <a:pt x="-23141" y="4015159"/>
                  <a:pt x="41058" y="4015254"/>
                  <a:pt x="48392" y="4016016"/>
                </a:cubicBezTo>
                <a:lnTo>
                  <a:pt x="48392" y="4016016"/>
                </a:lnTo>
                <a:cubicBezTo>
                  <a:pt x="49345" y="4016016"/>
                  <a:pt x="49916" y="4016016"/>
                  <a:pt x="48392" y="4016016"/>
                </a:cubicBezTo>
                <a:lnTo>
                  <a:pt x="59727" y="4010872"/>
                </a:lnTo>
                <a:lnTo>
                  <a:pt x="59727" y="3981059"/>
                </a:lnTo>
                <a:lnTo>
                  <a:pt x="53726" y="3977154"/>
                </a:lnTo>
                <a:cubicBezTo>
                  <a:pt x="58393" y="3973439"/>
                  <a:pt x="66680" y="3972963"/>
                  <a:pt x="66490" y="3966676"/>
                </a:cubicBezTo>
                <a:lnTo>
                  <a:pt x="60013" y="3962580"/>
                </a:lnTo>
                <a:lnTo>
                  <a:pt x="60013" y="3793226"/>
                </a:lnTo>
                <a:lnTo>
                  <a:pt x="66394" y="3789321"/>
                </a:lnTo>
                <a:lnTo>
                  <a:pt x="66394" y="3785796"/>
                </a:lnTo>
                <a:lnTo>
                  <a:pt x="60203" y="3781987"/>
                </a:lnTo>
                <a:lnTo>
                  <a:pt x="60203" y="3745030"/>
                </a:lnTo>
                <a:cubicBezTo>
                  <a:pt x="68776" y="3739791"/>
                  <a:pt x="68871" y="3739505"/>
                  <a:pt x="60965" y="3734742"/>
                </a:cubicBezTo>
                <a:cubicBezTo>
                  <a:pt x="59060" y="3731123"/>
                  <a:pt x="60298" y="3727503"/>
                  <a:pt x="59917" y="3723598"/>
                </a:cubicBezTo>
                <a:lnTo>
                  <a:pt x="66204" y="3719312"/>
                </a:lnTo>
                <a:lnTo>
                  <a:pt x="66204" y="3693690"/>
                </a:lnTo>
                <a:lnTo>
                  <a:pt x="60013" y="3689880"/>
                </a:lnTo>
                <a:lnTo>
                  <a:pt x="60013" y="3679021"/>
                </a:lnTo>
                <a:lnTo>
                  <a:pt x="66394" y="3675116"/>
                </a:lnTo>
                <a:lnTo>
                  <a:pt x="66394" y="3642064"/>
                </a:lnTo>
                <a:lnTo>
                  <a:pt x="60013" y="3638159"/>
                </a:lnTo>
                <a:cubicBezTo>
                  <a:pt x="59251" y="3635206"/>
                  <a:pt x="60870" y="3633111"/>
                  <a:pt x="64870" y="3632063"/>
                </a:cubicBezTo>
                <a:cubicBezTo>
                  <a:pt x="66957" y="3629520"/>
                  <a:pt x="67224" y="3625939"/>
                  <a:pt x="65537" y="3623110"/>
                </a:cubicBezTo>
                <a:cubicBezTo>
                  <a:pt x="50488" y="3590915"/>
                  <a:pt x="64585" y="3540814"/>
                  <a:pt x="59917" y="3502428"/>
                </a:cubicBezTo>
                <a:lnTo>
                  <a:pt x="66204" y="3498237"/>
                </a:lnTo>
                <a:lnTo>
                  <a:pt x="66204" y="3435753"/>
                </a:lnTo>
                <a:lnTo>
                  <a:pt x="60013" y="3431848"/>
                </a:lnTo>
                <a:lnTo>
                  <a:pt x="60013" y="3424609"/>
                </a:lnTo>
                <a:lnTo>
                  <a:pt x="66394" y="3420704"/>
                </a:lnTo>
                <a:lnTo>
                  <a:pt x="66394" y="3417179"/>
                </a:lnTo>
                <a:lnTo>
                  <a:pt x="60203" y="3413369"/>
                </a:lnTo>
                <a:lnTo>
                  <a:pt x="60203" y="3391271"/>
                </a:lnTo>
                <a:cubicBezTo>
                  <a:pt x="68871" y="3386032"/>
                  <a:pt x="68871" y="3385746"/>
                  <a:pt x="60870" y="3380889"/>
                </a:cubicBezTo>
                <a:cubicBezTo>
                  <a:pt x="58298" y="3355838"/>
                  <a:pt x="60870" y="3329263"/>
                  <a:pt x="59917" y="3303355"/>
                </a:cubicBezTo>
                <a:lnTo>
                  <a:pt x="66013" y="3299355"/>
                </a:lnTo>
                <a:lnTo>
                  <a:pt x="60013" y="3295545"/>
                </a:lnTo>
                <a:lnTo>
                  <a:pt x="60013" y="3188769"/>
                </a:lnTo>
                <a:lnTo>
                  <a:pt x="66394" y="3184960"/>
                </a:lnTo>
                <a:lnTo>
                  <a:pt x="66394" y="3129810"/>
                </a:lnTo>
                <a:lnTo>
                  <a:pt x="59917" y="3125809"/>
                </a:lnTo>
                <a:cubicBezTo>
                  <a:pt x="59698" y="3123666"/>
                  <a:pt x="60839" y="3121609"/>
                  <a:pt x="62775" y="3120666"/>
                </a:cubicBezTo>
                <a:cubicBezTo>
                  <a:pt x="75919" y="3113808"/>
                  <a:pt x="48106" y="3111141"/>
                  <a:pt x="66204" y="3104092"/>
                </a:cubicBezTo>
                <a:lnTo>
                  <a:pt x="66204" y="3096663"/>
                </a:lnTo>
                <a:lnTo>
                  <a:pt x="60013" y="3092853"/>
                </a:lnTo>
                <a:lnTo>
                  <a:pt x="60013" y="3078184"/>
                </a:lnTo>
                <a:lnTo>
                  <a:pt x="66585" y="3074184"/>
                </a:lnTo>
                <a:lnTo>
                  <a:pt x="66585" y="3045037"/>
                </a:lnTo>
                <a:lnTo>
                  <a:pt x="73062" y="3040941"/>
                </a:lnTo>
                <a:cubicBezTo>
                  <a:pt x="73062" y="3034655"/>
                  <a:pt x="65061" y="3034179"/>
                  <a:pt x="60298" y="3030464"/>
                </a:cubicBezTo>
                <a:lnTo>
                  <a:pt x="66299" y="3026559"/>
                </a:lnTo>
                <a:lnTo>
                  <a:pt x="66299" y="3019320"/>
                </a:lnTo>
                <a:lnTo>
                  <a:pt x="59917" y="3015510"/>
                </a:lnTo>
                <a:lnTo>
                  <a:pt x="59917" y="2989792"/>
                </a:lnTo>
                <a:lnTo>
                  <a:pt x="66299" y="2985982"/>
                </a:lnTo>
                <a:lnTo>
                  <a:pt x="66299" y="2978743"/>
                </a:lnTo>
                <a:lnTo>
                  <a:pt x="60298" y="2974743"/>
                </a:lnTo>
                <a:cubicBezTo>
                  <a:pt x="73824" y="2970933"/>
                  <a:pt x="59155" y="2953121"/>
                  <a:pt x="72681" y="2949406"/>
                </a:cubicBezTo>
                <a:lnTo>
                  <a:pt x="72681" y="2901781"/>
                </a:lnTo>
                <a:lnTo>
                  <a:pt x="66871" y="2898066"/>
                </a:lnTo>
                <a:cubicBezTo>
                  <a:pt x="66871" y="2897019"/>
                  <a:pt x="66871" y="2895780"/>
                  <a:pt x="66871" y="2894542"/>
                </a:cubicBezTo>
                <a:lnTo>
                  <a:pt x="73443" y="2890542"/>
                </a:lnTo>
                <a:lnTo>
                  <a:pt x="73443" y="2857490"/>
                </a:lnTo>
                <a:lnTo>
                  <a:pt x="67061" y="2853680"/>
                </a:lnTo>
                <a:lnTo>
                  <a:pt x="67061" y="2846251"/>
                </a:lnTo>
                <a:cubicBezTo>
                  <a:pt x="78015" y="2843012"/>
                  <a:pt x="72014" y="2829010"/>
                  <a:pt x="73443" y="2820914"/>
                </a:cubicBezTo>
                <a:cubicBezTo>
                  <a:pt x="56203" y="2815866"/>
                  <a:pt x="59727" y="2817961"/>
                  <a:pt x="73443" y="2809675"/>
                </a:cubicBezTo>
                <a:lnTo>
                  <a:pt x="73443" y="2802245"/>
                </a:lnTo>
                <a:lnTo>
                  <a:pt x="67061" y="2798340"/>
                </a:lnTo>
                <a:lnTo>
                  <a:pt x="67061" y="2783766"/>
                </a:lnTo>
                <a:lnTo>
                  <a:pt x="60489" y="2779861"/>
                </a:lnTo>
                <a:cubicBezTo>
                  <a:pt x="60489" y="2778528"/>
                  <a:pt x="60489" y="2777289"/>
                  <a:pt x="60489" y="2776146"/>
                </a:cubicBezTo>
                <a:lnTo>
                  <a:pt x="65156" y="2773480"/>
                </a:lnTo>
                <a:cubicBezTo>
                  <a:pt x="68109" y="2767764"/>
                  <a:pt x="66013" y="2760144"/>
                  <a:pt x="66585" y="2754430"/>
                </a:cubicBezTo>
                <a:cubicBezTo>
                  <a:pt x="78491" y="2750239"/>
                  <a:pt x="71347" y="2735380"/>
                  <a:pt x="73157" y="2725855"/>
                </a:cubicBezTo>
                <a:cubicBezTo>
                  <a:pt x="66585" y="2720806"/>
                  <a:pt x="62870" y="2718806"/>
                  <a:pt x="73157" y="2713853"/>
                </a:cubicBezTo>
                <a:lnTo>
                  <a:pt x="73157" y="2699470"/>
                </a:lnTo>
                <a:lnTo>
                  <a:pt x="79729" y="2695470"/>
                </a:lnTo>
                <a:lnTo>
                  <a:pt x="79729" y="2691184"/>
                </a:lnTo>
                <a:lnTo>
                  <a:pt x="72967" y="2687088"/>
                </a:lnTo>
                <a:lnTo>
                  <a:pt x="72967" y="2628319"/>
                </a:lnTo>
                <a:lnTo>
                  <a:pt x="67633" y="2625366"/>
                </a:lnTo>
                <a:cubicBezTo>
                  <a:pt x="64489" y="2616889"/>
                  <a:pt x="68680" y="2607268"/>
                  <a:pt x="65823" y="2598505"/>
                </a:cubicBezTo>
                <a:cubicBezTo>
                  <a:pt x="50488" y="2562787"/>
                  <a:pt x="64870" y="2508875"/>
                  <a:pt x="60108" y="2466775"/>
                </a:cubicBezTo>
                <a:lnTo>
                  <a:pt x="54012" y="2462774"/>
                </a:lnTo>
                <a:lnTo>
                  <a:pt x="60013" y="2458869"/>
                </a:lnTo>
                <a:lnTo>
                  <a:pt x="60013" y="2455440"/>
                </a:lnTo>
                <a:lnTo>
                  <a:pt x="53440" y="2451439"/>
                </a:lnTo>
                <a:lnTo>
                  <a:pt x="53440" y="2407434"/>
                </a:lnTo>
                <a:lnTo>
                  <a:pt x="47059" y="2403528"/>
                </a:lnTo>
                <a:cubicBezTo>
                  <a:pt x="46297" y="2400576"/>
                  <a:pt x="47916" y="2398480"/>
                  <a:pt x="51821" y="2397528"/>
                </a:cubicBezTo>
                <a:cubicBezTo>
                  <a:pt x="56012" y="2343616"/>
                  <a:pt x="53440" y="2284752"/>
                  <a:pt x="52678" y="2229983"/>
                </a:cubicBezTo>
                <a:lnTo>
                  <a:pt x="47440" y="2227030"/>
                </a:lnTo>
                <a:lnTo>
                  <a:pt x="53250" y="2223125"/>
                </a:lnTo>
                <a:lnTo>
                  <a:pt x="53250" y="2212552"/>
                </a:lnTo>
                <a:lnTo>
                  <a:pt x="59822" y="2208457"/>
                </a:lnTo>
                <a:lnTo>
                  <a:pt x="53440" y="2204456"/>
                </a:lnTo>
                <a:lnTo>
                  <a:pt x="53440" y="2182644"/>
                </a:lnTo>
                <a:lnTo>
                  <a:pt x="46678" y="2178453"/>
                </a:lnTo>
                <a:lnTo>
                  <a:pt x="46678" y="2119684"/>
                </a:lnTo>
                <a:cubicBezTo>
                  <a:pt x="44392" y="2116350"/>
                  <a:pt x="34771" y="2119684"/>
                  <a:pt x="34771" y="2115397"/>
                </a:cubicBezTo>
                <a:lnTo>
                  <a:pt x="46678" y="2108730"/>
                </a:lnTo>
                <a:lnTo>
                  <a:pt x="46678" y="2057104"/>
                </a:lnTo>
                <a:lnTo>
                  <a:pt x="40486" y="2053294"/>
                </a:lnTo>
                <a:lnTo>
                  <a:pt x="40486" y="2035006"/>
                </a:lnTo>
                <a:lnTo>
                  <a:pt x="46868" y="2031101"/>
                </a:lnTo>
                <a:lnTo>
                  <a:pt x="46868" y="1991096"/>
                </a:lnTo>
                <a:lnTo>
                  <a:pt x="40772" y="1987191"/>
                </a:lnTo>
                <a:lnTo>
                  <a:pt x="45725" y="1984428"/>
                </a:lnTo>
                <a:cubicBezTo>
                  <a:pt x="47353" y="1959435"/>
                  <a:pt x="47353" y="1934365"/>
                  <a:pt x="45725" y="1909371"/>
                </a:cubicBezTo>
                <a:lnTo>
                  <a:pt x="41058" y="1906800"/>
                </a:lnTo>
                <a:cubicBezTo>
                  <a:pt x="38677" y="1889083"/>
                  <a:pt x="41058" y="1869938"/>
                  <a:pt x="40201" y="1851460"/>
                </a:cubicBezTo>
                <a:lnTo>
                  <a:pt x="46392" y="1847363"/>
                </a:lnTo>
                <a:lnTo>
                  <a:pt x="40296" y="1843554"/>
                </a:lnTo>
                <a:lnTo>
                  <a:pt x="40296" y="1840030"/>
                </a:lnTo>
                <a:cubicBezTo>
                  <a:pt x="42391" y="1838696"/>
                  <a:pt x="44582" y="1837362"/>
                  <a:pt x="46678" y="1836219"/>
                </a:cubicBezTo>
                <a:lnTo>
                  <a:pt x="46678" y="1825266"/>
                </a:lnTo>
                <a:lnTo>
                  <a:pt x="40391" y="1821265"/>
                </a:lnTo>
                <a:cubicBezTo>
                  <a:pt x="39439" y="1818217"/>
                  <a:pt x="41534" y="1816312"/>
                  <a:pt x="45249" y="1815264"/>
                </a:cubicBezTo>
                <a:cubicBezTo>
                  <a:pt x="49440" y="1794119"/>
                  <a:pt x="45249" y="1769544"/>
                  <a:pt x="46773" y="1747828"/>
                </a:cubicBezTo>
                <a:lnTo>
                  <a:pt x="52964" y="1744398"/>
                </a:lnTo>
                <a:lnTo>
                  <a:pt x="46963" y="1740398"/>
                </a:lnTo>
                <a:lnTo>
                  <a:pt x="46963" y="1729158"/>
                </a:lnTo>
                <a:lnTo>
                  <a:pt x="53345" y="1725253"/>
                </a:lnTo>
                <a:lnTo>
                  <a:pt x="53345" y="1711061"/>
                </a:lnTo>
                <a:lnTo>
                  <a:pt x="46582" y="1707060"/>
                </a:lnTo>
                <a:lnTo>
                  <a:pt x="46582" y="1696297"/>
                </a:lnTo>
                <a:lnTo>
                  <a:pt x="40582" y="1692297"/>
                </a:lnTo>
                <a:lnTo>
                  <a:pt x="45630" y="1689535"/>
                </a:lnTo>
                <a:cubicBezTo>
                  <a:pt x="46297" y="1687439"/>
                  <a:pt x="42487" y="1686963"/>
                  <a:pt x="40582" y="1685153"/>
                </a:cubicBezTo>
                <a:lnTo>
                  <a:pt x="40582" y="1670579"/>
                </a:lnTo>
                <a:lnTo>
                  <a:pt x="46582" y="1666674"/>
                </a:lnTo>
                <a:lnTo>
                  <a:pt x="46582" y="1641052"/>
                </a:lnTo>
                <a:lnTo>
                  <a:pt x="40201" y="1637242"/>
                </a:lnTo>
                <a:lnTo>
                  <a:pt x="40201" y="1630003"/>
                </a:lnTo>
                <a:lnTo>
                  <a:pt x="46963" y="1625907"/>
                </a:lnTo>
                <a:lnTo>
                  <a:pt x="46963" y="1578282"/>
                </a:lnTo>
                <a:cubicBezTo>
                  <a:pt x="56488" y="1575711"/>
                  <a:pt x="51726" y="1566567"/>
                  <a:pt x="54107" y="1559232"/>
                </a:cubicBezTo>
                <a:cubicBezTo>
                  <a:pt x="62299" y="1554280"/>
                  <a:pt x="62299" y="1554089"/>
                  <a:pt x="54107" y="1548850"/>
                </a:cubicBezTo>
                <a:lnTo>
                  <a:pt x="54107" y="1478746"/>
                </a:lnTo>
                <a:lnTo>
                  <a:pt x="60108" y="1474936"/>
                </a:lnTo>
                <a:lnTo>
                  <a:pt x="60108" y="1423596"/>
                </a:lnTo>
                <a:lnTo>
                  <a:pt x="66871" y="1419596"/>
                </a:lnTo>
                <a:lnTo>
                  <a:pt x="66871" y="1416072"/>
                </a:lnTo>
                <a:lnTo>
                  <a:pt x="60489" y="1412166"/>
                </a:lnTo>
                <a:lnTo>
                  <a:pt x="60489" y="1401117"/>
                </a:lnTo>
                <a:lnTo>
                  <a:pt x="65347" y="1398355"/>
                </a:lnTo>
                <a:cubicBezTo>
                  <a:pt x="67424" y="1377114"/>
                  <a:pt x="67647" y="1355721"/>
                  <a:pt x="66013" y="1334442"/>
                </a:cubicBezTo>
                <a:lnTo>
                  <a:pt x="61441" y="1331870"/>
                </a:lnTo>
                <a:cubicBezTo>
                  <a:pt x="59822" y="1314154"/>
                  <a:pt x="59917" y="1235573"/>
                  <a:pt x="61441" y="1219952"/>
                </a:cubicBezTo>
                <a:lnTo>
                  <a:pt x="66394" y="1217190"/>
                </a:lnTo>
                <a:lnTo>
                  <a:pt x="66394" y="1183948"/>
                </a:lnTo>
                <a:lnTo>
                  <a:pt x="60489" y="1180137"/>
                </a:lnTo>
                <a:lnTo>
                  <a:pt x="66775" y="1176328"/>
                </a:lnTo>
                <a:lnTo>
                  <a:pt x="66775" y="1168612"/>
                </a:lnTo>
                <a:cubicBezTo>
                  <a:pt x="64108" y="1167660"/>
                  <a:pt x="49916" y="1166993"/>
                  <a:pt x="56488" y="1163850"/>
                </a:cubicBezTo>
                <a:cubicBezTo>
                  <a:pt x="63632" y="1164421"/>
                  <a:pt x="69538" y="1161563"/>
                  <a:pt x="66013" y="1154325"/>
                </a:cubicBezTo>
                <a:lnTo>
                  <a:pt x="61060" y="1151562"/>
                </a:lnTo>
                <a:cubicBezTo>
                  <a:pt x="60192" y="1146724"/>
                  <a:pt x="59904" y="1141800"/>
                  <a:pt x="60203" y="1136894"/>
                </a:cubicBezTo>
                <a:lnTo>
                  <a:pt x="66299" y="1132798"/>
                </a:lnTo>
                <a:lnTo>
                  <a:pt x="60203" y="1129083"/>
                </a:lnTo>
                <a:lnTo>
                  <a:pt x="60203" y="1103557"/>
                </a:lnTo>
                <a:lnTo>
                  <a:pt x="66585" y="1099651"/>
                </a:lnTo>
                <a:lnTo>
                  <a:pt x="66585" y="1077648"/>
                </a:lnTo>
                <a:lnTo>
                  <a:pt x="60203" y="1073743"/>
                </a:lnTo>
                <a:cubicBezTo>
                  <a:pt x="59441" y="1070790"/>
                  <a:pt x="61060" y="1068695"/>
                  <a:pt x="65156" y="1067647"/>
                </a:cubicBezTo>
                <a:cubicBezTo>
                  <a:pt x="68966" y="1056884"/>
                  <a:pt x="65156" y="1044406"/>
                  <a:pt x="67156" y="1033071"/>
                </a:cubicBezTo>
                <a:cubicBezTo>
                  <a:pt x="75634" y="1028023"/>
                  <a:pt x="75634" y="1027737"/>
                  <a:pt x="67156" y="1022689"/>
                </a:cubicBezTo>
                <a:lnTo>
                  <a:pt x="66585" y="1019165"/>
                </a:lnTo>
                <a:cubicBezTo>
                  <a:pt x="68580" y="1017527"/>
                  <a:pt x="70752" y="1016126"/>
                  <a:pt x="73062" y="1014974"/>
                </a:cubicBezTo>
                <a:lnTo>
                  <a:pt x="73062" y="996781"/>
                </a:lnTo>
                <a:lnTo>
                  <a:pt x="79634" y="992781"/>
                </a:lnTo>
                <a:lnTo>
                  <a:pt x="79634" y="989066"/>
                </a:lnTo>
                <a:cubicBezTo>
                  <a:pt x="73824" y="985351"/>
                  <a:pt x="62584" y="982684"/>
                  <a:pt x="67537" y="973921"/>
                </a:cubicBezTo>
                <a:lnTo>
                  <a:pt x="79253" y="967158"/>
                </a:lnTo>
                <a:cubicBezTo>
                  <a:pt x="80777" y="938012"/>
                  <a:pt x="79253" y="908199"/>
                  <a:pt x="79825" y="878671"/>
                </a:cubicBezTo>
                <a:lnTo>
                  <a:pt x="86111" y="874766"/>
                </a:lnTo>
                <a:lnTo>
                  <a:pt x="79920" y="870956"/>
                </a:lnTo>
                <a:lnTo>
                  <a:pt x="79920" y="867432"/>
                </a:lnTo>
                <a:cubicBezTo>
                  <a:pt x="82301" y="865908"/>
                  <a:pt x="84397" y="864574"/>
                  <a:pt x="86111" y="863622"/>
                </a:cubicBezTo>
                <a:lnTo>
                  <a:pt x="86111" y="856097"/>
                </a:lnTo>
                <a:lnTo>
                  <a:pt x="80682" y="853144"/>
                </a:lnTo>
                <a:cubicBezTo>
                  <a:pt x="80682" y="850477"/>
                  <a:pt x="79634" y="847524"/>
                  <a:pt x="79063" y="844857"/>
                </a:cubicBezTo>
                <a:lnTo>
                  <a:pt x="73824" y="841904"/>
                </a:lnTo>
                <a:cubicBezTo>
                  <a:pt x="72300" y="835999"/>
                  <a:pt x="73824" y="829903"/>
                  <a:pt x="72967" y="823712"/>
                </a:cubicBezTo>
                <a:lnTo>
                  <a:pt x="79539" y="819426"/>
                </a:lnTo>
                <a:lnTo>
                  <a:pt x="79539" y="808472"/>
                </a:lnTo>
                <a:lnTo>
                  <a:pt x="73252" y="804662"/>
                </a:lnTo>
                <a:lnTo>
                  <a:pt x="73252" y="738558"/>
                </a:lnTo>
                <a:lnTo>
                  <a:pt x="79825" y="734653"/>
                </a:lnTo>
                <a:cubicBezTo>
                  <a:pt x="79825" y="733320"/>
                  <a:pt x="79825" y="732177"/>
                  <a:pt x="79825" y="731034"/>
                </a:cubicBezTo>
                <a:cubicBezTo>
                  <a:pt x="77539" y="729700"/>
                  <a:pt x="75443" y="728271"/>
                  <a:pt x="73919" y="727319"/>
                </a:cubicBezTo>
                <a:lnTo>
                  <a:pt x="73919" y="716175"/>
                </a:lnTo>
                <a:lnTo>
                  <a:pt x="79158" y="713222"/>
                </a:lnTo>
                <a:cubicBezTo>
                  <a:pt x="82111" y="706935"/>
                  <a:pt x="78205" y="700172"/>
                  <a:pt x="81063" y="694172"/>
                </a:cubicBezTo>
                <a:lnTo>
                  <a:pt x="85825" y="691505"/>
                </a:lnTo>
                <a:cubicBezTo>
                  <a:pt x="84778" y="688838"/>
                  <a:pt x="77539" y="687600"/>
                  <a:pt x="80206" y="683980"/>
                </a:cubicBezTo>
                <a:lnTo>
                  <a:pt x="73538" y="679885"/>
                </a:lnTo>
                <a:lnTo>
                  <a:pt x="73538" y="676360"/>
                </a:lnTo>
                <a:lnTo>
                  <a:pt x="79920" y="672550"/>
                </a:lnTo>
                <a:lnTo>
                  <a:pt x="79920" y="624925"/>
                </a:lnTo>
                <a:lnTo>
                  <a:pt x="73919" y="621020"/>
                </a:lnTo>
                <a:cubicBezTo>
                  <a:pt x="87730" y="611495"/>
                  <a:pt x="76872" y="584729"/>
                  <a:pt x="80110" y="570061"/>
                </a:cubicBezTo>
                <a:cubicBezTo>
                  <a:pt x="76681" y="567013"/>
                  <a:pt x="73062" y="568061"/>
                  <a:pt x="69252" y="567585"/>
                </a:cubicBezTo>
                <a:lnTo>
                  <a:pt x="66394" y="563013"/>
                </a:lnTo>
                <a:lnTo>
                  <a:pt x="73348" y="558536"/>
                </a:lnTo>
                <a:lnTo>
                  <a:pt x="73348" y="551487"/>
                </a:lnTo>
                <a:lnTo>
                  <a:pt x="80110" y="547487"/>
                </a:lnTo>
                <a:lnTo>
                  <a:pt x="80110" y="529199"/>
                </a:lnTo>
                <a:lnTo>
                  <a:pt x="73348" y="525103"/>
                </a:lnTo>
                <a:lnTo>
                  <a:pt x="73348" y="503195"/>
                </a:lnTo>
                <a:lnTo>
                  <a:pt x="67918" y="500147"/>
                </a:lnTo>
                <a:cubicBezTo>
                  <a:pt x="65347" y="492718"/>
                  <a:pt x="67918" y="484812"/>
                  <a:pt x="66394" y="477192"/>
                </a:cubicBezTo>
                <a:lnTo>
                  <a:pt x="61537" y="474430"/>
                </a:lnTo>
                <a:cubicBezTo>
                  <a:pt x="61060" y="472335"/>
                  <a:pt x="64680" y="471858"/>
                  <a:pt x="66585" y="470144"/>
                </a:cubicBezTo>
                <a:lnTo>
                  <a:pt x="66585" y="459190"/>
                </a:lnTo>
                <a:lnTo>
                  <a:pt x="60584" y="455380"/>
                </a:lnTo>
                <a:lnTo>
                  <a:pt x="60584" y="448141"/>
                </a:lnTo>
                <a:lnTo>
                  <a:pt x="66966" y="444236"/>
                </a:lnTo>
                <a:lnTo>
                  <a:pt x="66966" y="414899"/>
                </a:lnTo>
                <a:lnTo>
                  <a:pt x="60584" y="411089"/>
                </a:lnTo>
                <a:lnTo>
                  <a:pt x="60584" y="374227"/>
                </a:lnTo>
                <a:cubicBezTo>
                  <a:pt x="78586" y="366703"/>
                  <a:pt x="51059" y="364702"/>
                  <a:pt x="64013" y="357558"/>
                </a:cubicBezTo>
                <a:cubicBezTo>
                  <a:pt x="66109" y="355939"/>
                  <a:pt x="66109" y="355939"/>
                  <a:pt x="66966" y="352510"/>
                </a:cubicBezTo>
                <a:lnTo>
                  <a:pt x="60489" y="348510"/>
                </a:lnTo>
                <a:lnTo>
                  <a:pt x="60489" y="341270"/>
                </a:lnTo>
                <a:lnTo>
                  <a:pt x="66871" y="337365"/>
                </a:lnTo>
                <a:lnTo>
                  <a:pt x="66871" y="328983"/>
                </a:lnTo>
                <a:lnTo>
                  <a:pt x="61346" y="325555"/>
                </a:lnTo>
                <a:lnTo>
                  <a:pt x="58203" y="319744"/>
                </a:lnTo>
                <a:cubicBezTo>
                  <a:pt x="16388" y="319172"/>
                  <a:pt x="65061" y="314505"/>
                  <a:pt x="73443" y="306885"/>
                </a:cubicBezTo>
                <a:lnTo>
                  <a:pt x="73443" y="303361"/>
                </a:lnTo>
                <a:lnTo>
                  <a:pt x="80015" y="299361"/>
                </a:lnTo>
                <a:lnTo>
                  <a:pt x="80015" y="291646"/>
                </a:lnTo>
                <a:cubicBezTo>
                  <a:pt x="69252" y="290217"/>
                  <a:pt x="57250" y="287645"/>
                  <a:pt x="60394" y="274215"/>
                </a:cubicBezTo>
                <a:lnTo>
                  <a:pt x="66299" y="270119"/>
                </a:lnTo>
                <a:cubicBezTo>
                  <a:pt x="64775" y="269071"/>
                  <a:pt x="62870" y="267833"/>
                  <a:pt x="60679" y="266213"/>
                </a:cubicBezTo>
                <a:lnTo>
                  <a:pt x="60679" y="259356"/>
                </a:lnTo>
                <a:lnTo>
                  <a:pt x="54012" y="255260"/>
                </a:lnTo>
                <a:lnTo>
                  <a:pt x="60489" y="251260"/>
                </a:lnTo>
                <a:lnTo>
                  <a:pt x="60489" y="247830"/>
                </a:lnTo>
                <a:cubicBezTo>
                  <a:pt x="64988" y="244192"/>
                  <a:pt x="70612" y="242239"/>
                  <a:pt x="76396" y="242306"/>
                </a:cubicBezTo>
                <a:cubicBezTo>
                  <a:pt x="81634" y="238877"/>
                  <a:pt x="81634" y="238877"/>
                  <a:pt x="76396" y="234972"/>
                </a:cubicBezTo>
                <a:lnTo>
                  <a:pt x="63442" y="234972"/>
                </a:lnTo>
                <a:cubicBezTo>
                  <a:pt x="56584" y="229066"/>
                  <a:pt x="61537" y="216398"/>
                  <a:pt x="60298" y="208016"/>
                </a:cubicBezTo>
                <a:cubicBezTo>
                  <a:pt x="62013" y="203920"/>
                  <a:pt x="69823" y="207064"/>
                  <a:pt x="73062" y="203729"/>
                </a:cubicBezTo>
                <a:lnTo>
                  <a:pt x="73062" y="196396"/>
                </a:lnTo>
                <a:cubicBezTo>
                  <a:pt x="71252" y="195253"/>
                  <a:pt x="69157" y="193919"/>
                  <a:pt x="66775" y="192585"/>
                </a:cubicBezTo>
                <a:lnTo>
                  <a:pt x="66775" y="181632"/>
                </a:lnTo>
                <a:lnTo>
                  <a:pt x="60013" y="177631"/>
                </a:lnTo>
                <a:lnTo>
                  <a:pt x="60013" y="170583"/>
                </a:lnTo>
                <a:lnTo>
                  <a:pt x="54012" y="166678"/>
                </a:lnTo>
                <a:lnTo>
                  <a:pt x="54012" y="155628"/>
                </a:lnTo>
                <a:cubicBezTo>
                  <a:pt x="63537" y="153247"/>
                  <a:pt x="63537" y="129530"/>
                  <a:pt x="54488" y="127053"/>
                </a:cubicBezTo>
                <a:cubicBezTo>
                  <a:pt x="53531" y="123424"/>
                  <a:pt x="53240" y="119643"/>
                  <a:pt x="53631" y="115909"/>
                </a:cubicBezTo>
                <a:lnTo>
                  <a:pt x="59822" y="111909"/>
                </a:lnTo>
                <a:lnTo>
                  <a:pt x="53631" y="108003"/>
                </a:lnTo>
                <a:lnTo>
                  <a:pt x="53631" y="86001"/>
                </a:lnTo>
                <a:cubicBezTo>
                  <a:pt x="58057" y="83905"/>
                  <a:pt x="62214" y="81276"/>
                  <a:pt x="66013" y="78190"/>
                </a:cubicBezTo>
                <a:lnTo>
                  <a:pt x="54012" y="71522"/>
                </a:lnTo>
                <a:lnTo>
                  <a:pt x="54012" y="52472"/>
                </a:lnTo>
                <a:lnTo>
                  <a:pt x="60013" y="48663"/>
                </a:lnTo>
                <a:lnTo>
                  <a:pt x="60013" y="41424"/>
                </a:lnTo>
                <a:lnTo>
                  <a:pt x="53631" y="37519"/>
                </a:lnTo>
                <a:lnTo>
                  <a:pt x="53631" y="-581"/>
                </a:lnTo>
                <a:lnTo>
                  <a:pt x="263848" y="-581"/>
                </a:lnTo>
                <a:cubicBezTo>
                  <a:pt x="267658" y="8086"/>
                  <a:pt x="286422" y="-581"/>
                  <a:pt x="293566" y="6372"/>
                </a:cubicBezTo>
                <a:cubicBezTo>
                  <a:pt x="296899" y="3800"/>
                  <a:pt x="303091" y="3228"/>
                  <a:pt x="303091" y="-581"/>
                </a:cubicBezTo>
                <a:lnTo>
                  <a:pt x="309663" y="-581"/>
                </a:lnTo>
                <a:cubicBezTo>
                  <a:pt x="310901" y="5514"/>
                  <a:pt x="347763" y="5610"/>
                  <a:pt x="349096" y="-581"/>
                </a:cubicBezTo>
                <a:lnTo>
                  <a:pt x="644372" y="-581"/>
                </a:lnTo>
                <a:lnTo>
                  <a:pt x="644372" y="89620"/>
                </a:lnTo>
                <a:lnTo>
                  <a:pt x="637894" y="93430"/>
                </a:lnTo>
                <a:lnTo>
                  <a:pt x="637894" y="281358"/>
                </a:lnTo>
                <a:lnTo>
                  <a:pt x="644752" y="285645"/>
                </a:lnTo>
                <a:lnTo>
                  <a:pt x="644752" y="325840"/>
                </a:lnTo>
                <a:cubicBezTo>
                  <a:pt x="654277" y="328888"/>
                  <a:pt x="654277" y="348510"/>
                  <a:pt x="644752" y="351462"/>
                </a:cubicBezTo>
                <a:cubicBezTo>
                  <a:pt x="646943" y="361749"/>
                  <a:pt x="638847" y="380037"/>
                  <a:pt x="651039" y="384514"/>
                </a:cubicBezTo>
                <a:lnTo>
                  <a:pt x="651039" y="432139"/>
                </a:lnTo>
                <a:lnTo>
                  <a:pt x="644752" y="435949"/>
                </a:lnTo>
                <a:lnTo>
                  <a:pt x="644752" y="446903"/>
                </a:lnTo>
                <a:lnTo>
                  <a:pt x="650944" y="450713"/>
                </a:lnTo>
                <a:lnTo>
                  <a:pt x="644372" y="454904"/>
                </a:lnTo>
                <a:lnTo>
                  <a:pt x="644372" y="480336"/>
                </a:lnTo>
                <a:cubicBezTo>
                  <a:pt x="634847" y="482336"/>
                  <a:pt x="634847" y="503195"/>
                  <a:pt x="644372" y="505482"/>
                </a:cubicBezTo>
                <a:cubicBezTo>
                  <a:pt x="644372" y="506625"/>
                  <a:pt x="644848" y="507863"/>
                  <a:pt x="645134" y="509196"/>
                </a:cubicBezTo>
                <a:lnTo>
                  <a:pt x="638752" y="513387"/>
                </a:lnTo>
                <a:lnTo>
                  <a:pt x="638752" y="520626"/>
                </a:lnTo>
                <a:lnTo>
                  <a:pt x="645134" y="524437"/>
                </a:lnTo>
                <a:lnTo>
                  <a:pt x="645134" y="564823"/>
                </a:lnTo>
                <a:lnTo>
                  <a:pt x="651706" y="568728"/>
                </a:lnTo>
                <a:cubicBezTo>
                  <a:pt x="651706" y="570061"/>
                  <a:pt x="651706" y="571299"/>
                  <a:pt x="651706" y="572538"/>
                </a:cubicBezTo>
                <a:cubicBezTo>
                  <a:pt x="656344" y="574671"/>
                  <a:pt x="660669" y="577424"/>
                  <a:pt x="664564" y="580729"/>
                </a:cubicBezTo>
                <a:cubicBezTo>
                  <a:pt x="664564" y="582920"/>
                  <a:pt x="664564" y="585301"/>
                  <a:pt x="663993" y="587206"/>
                </a:cubicBezTo>
                <a:lnTo>
                  <a:pt x="658564" y="590254"/>
                </a:lnTo>
                <a:cubicBezTo>
                  <a:pt x="658564" y="591492"/>
                  <a:pt x="658088" y="592635"/>
                  <a:pt x="657802" y="593969"/>
                </a:cubicBezTo>
                <a:lnTo>
                  <a:pt x="664279" y="598065"/>
                </a:lnTo>
                <a:lnTo>
                  <a:pt x="664279" y="605208"/>
                </a:lnTo>
                <a:lnTo>
                  <a:pt x="670946" y="609304"/>
                </a:lnTo>
                <a:lnTo>
                  <a:pt x="670946" y="634926"/>
                </a:lnTo>
                <a:lnTo>
                  <a:pt x="664184" y="639022"/>
                </a:lnTo>
                <a:lnTo>
                  <a:pt x="664184" y="671883"/>
                </a:lnTo>
                <a:cubicBezTo>
                  <a:pt x="659230" y="673693"/>
                  <a:pt x="657040" y="676360"/>
                  <a:pt x="657040" y="679408"/>
                </a:cubicBezTo>
                <a:cubicBezTo>
                  <a:pt x="655611" y="680837"/>
                  <a:pt x="651706" y="681218"/>
                  <a:pt x="652563" y="683409"/>
                </a:cubicBezTo>
                <a:lnTo>
                  <a:pt x="657897" y="686457"/>
                </a:lnTo>
                <a:cubicBezTo>
                  <a:pt x="657421" y="693410"/>
                  <a:pt x="660564" y="702364"/>
                  <a:pt x="651420" y="704745"/>
                </a:cubicBezTo>
                <a:lnTo>
                  <a:pt x="651420" y="715603"/>
                </a:lnTo>
                <a:lnTo>
                  <a:pt x="644657" y="719699"/>
                </a:lnTo>
                <a:lnTo>
                  <a:pt x="644657" y="741606"/>
                </a:lnTo>
                <a:lnTo>
                  <a:pt x="638180" y="745607"/>
                </a:lnTo>
                <a:cubicBezTo>
                  <a:pt x="638266" y="746788"/>
                  <a:pt x="638428" y="747969"/>
                  <a:pt x="638656" y="749131"/>
                </a:cubicBezTo>
                <a:lnTo>
                  <a:pt x="644276" y="752846"/>
                </a:lnTo>
                <a:lnTo>
                  <a:pt x="644276" y="760370"/>
                </a:lnTo>
                <a:lnTo>
                  <a:pt x="638561" y="763514"/>
                </a:lnTo>
                <a:cubicBezTo>
                  <a:pt x="637228" y="770944"/>
                  <a:pt x="639228" y="778849"/>
                  <a:pt x="637513" y="786279"/>
                </a:cubicBezTo>
                <a:lnTo>
                  <a:pt x="631894" y="789422"/>
                </a:lnTo>
                <a:lnTo>
                  <a:pt x="631894" y="800566"/>
                </a:lnTo>
                <a:lnTo>
                  <a:pt x="637894" y="804281"/>
                </a:lnTo>
                <a:lnTo>
                  <a:pt x="631703" y="808091"/>
                </a:lnTo>
                <a:lnTo>
                  <a:pt x="631703" y="830094"/>
                </a:lnTo>
                <a:lnTo>
                  <a:pt x="637894" y="833999"/>
                </a:lnTo>
                <a:cubicBezTo>
                  <a:pt x="620559" y="841714"/>
                  <a:pt x="646372" y="842762"/>
                  <a:pt x="631608" y="848572"/>
                </a:cubicBezTo>
                <a:cubicBezTo>
                  <a:pt x="634275" y="860954"/>
                  <a:pt x="624845" y="882672"/>
                  <a:pt x="638085" y="889053"/>
                </a:cubicBezTo>
                <a:lnTo>
                  <a:pt x="638085" y="907246"/>
                </a:lnTo>
                <a:lnTo>
                  <a:pt x="612939" y="921343"/>
                </a:lnTo>
                <a:cubicBezTo>
                  <a:pt x="616939" y="927535"/>
                  <a:pt x="631989" y="921343"/>
                  <a:pt x="637990" y="929535"/>
                </a:cubicBezTo>
                <a:lnTo>
                  <a:pt x="625322" y="937060"/>
                </a:lnTo>
                <a:cubicBezTo>
                  <a:pt x="623512" y="946585"/>
                  <a:pt x="640085" y="948966"/>
                  <a:pt x="638180" y="954776"/>
                </a:cubicBezTo>
                <a:cubicBezTo>
                  <a:pt x="634065" y="957805"/>
                  <a:pt x="629693" y="960482"/>
                  <a:pt x="625131" y="962777"/>
                </a:cubicBezTo>
                <a:lnTo>
                  <a:pt x="638276" y="970397"/>
                </a:lnTo>
                <a:cubicBezTo>
                  <a:pt x="637418" y="975350"/>
                  <a:pt x="637323" y="975350"/>
                  <a:pt x="631989" y="975731"/>
                </a:cubicBezTo>
                <a:cubicBezTo>
                  <a:pt x="622464" y="975731"/>
                  <a:pt x="623035" y="983636"/>
                  <a:pt x="628560" y="986780"/>
                </a:cubicBezTo>
                <a:lnTo>
                  <a:pt x="635704" y="986780"/>
                </a:lnTo>
                <a:lnTo>
                  <a:pt x="638752" y="991542"/>
                </a:lnTo>
                <a:cubicBezTo>
                  <a:pt x="636275" y="993066"/>
                  <a:pt x="634180" y="994400"/>
                  <a:pt x="631989" y="995924"/>
                </a:cubicBezTo>
                <a:lnTo>
                  <a:pt x="638180" y="999734"/>
                </a:lnTo>
                <a:lnTo>
                  <a:pt x="638180" y="1047359"/>
                </a:lnTo>
                <a:lnTo>
                  <a:pt x="644752" y="1051360"/>
                </a:lnTo>
                <a:cubicBezTo>
                  <a:pt x="644752" y="1052597"/>
                  <a:pt x="644752" y="1053836"/>
                  <a:pt x="644752" y="1054884"/>
                </a:cubicBezTo>
                <a:lnTo>
                  <a:pt x="638466" y="1058884"/>
                </a:lnTo>
                <a:cubicBezTo>
                  <a:pt x="638466" y="1060313"/>
                  <a:pt x="639038" y="1061456"/>
                  <a:pt x="639228" y="1062408"/>
                </a:cubicBezTo>
                <a:lnTo>
                  <a:pt x="643800" y="1065457"/>
                </a:lnTo>
                <a:cubicBezTo>
                  <a:pt x="646276" y="1070600"/>
                  <a:pt x="645896" y="1074124"/>
                  <a:pt x="638561" y="1076791"/>
                </a:cubicBezTo>
                <a:cubicBezTo>
                  <a:pt x="639133" y="1083840"/>
                  <a:pt x="635704" y="1092793"/>
                  <a:pt x="644943" y="1095270"/>
                </a:cubicBezTo>
                <a:lnTo>
                  <a:pt x="644943" y="1161945"/>
                </a:lnTo>
                <a:lnTo>
                  <a:pt x="638561" y="1165754"/>
                </a:lnTo>
                <a:lnTo>
                  <a:pt x="638561" y="1172994"/>
                </a:lnTo>
                <a:lnTo>
                  <a:pt x="644943" y="1176804"/>
                </a:lnTo>
                <a:lnTo>
                  <a:pt x="644943" y="1191377"/>
                </a:lnTo>
                <a:lnTo>
                  <a:pt x="638942" y="1195378"/>
                </a:lnTo>
                <a:lnTo>
                  <a:pt x="643990" y="1198235"/>
                </a:lnTo>
                <a:cubicBezTo>
                  <a:pt x="645562" y="1218266"/>
                  <a:pt x="645562" y="1238402"/>
                  <a:pt x="643990" y="1258433"/>
                </a:cubicBezTo>
                <a:lnTo>
                  <a:pt x="638656" y="1261481"/>
                </a:lnTo>
                <a:cubicBezTo>
                  <a:pt x="636466" y="1271958"/>
                  <a:pt x="644562" y="1289389"/>
                  <a:pt x="632275" y="1294533"/>
                </a:cubicBezTo>
                <a:lnTo>
                  <a:pt x="632275" y="1342158"/>
                </a:lnTo>
                <a:lnTo>
                  <a:pt x="625512" y="1346253"/>
                </a:lnTo>
                <a:lnTo>
                  <a:pt x="625512" y="1349778"/>
                </a:lnTo>
                <a:lnTo>
                  <a:pt x="632084" y="1353778"/>
                </a:lnTo>
                <a:cubicBezTo>
                  <a:pt x="632084" y="1355016"/>
                  <a:pt x="632084" y="1356254"/>
                  <a:pt x="632084" y="1357493"/>
                </a:cubicBezTo>
                <a:cubicBezTo>
                  <a:pt x="624083" y="1360445"/>
                  <a:pt x="624274" y="1365018"/>
                  <a:pt x="631513" y="1367685"/>
                </a:cubicBezTo>
                <a:cubicBezTo>
                  <a:pt x="636656" y="1378353"/>
                  <a:pt x="625417" y="1396260"/>
                  <a:pt x="639133" y="1401403"/>
                </a:cubicBezTo>
                <a:cubicBezTo>
                  <a:pt x="641228" y="1411785"/>
                  <a:pt x="633132" y="1429407"/>
                  <a:pt x="645514" y="1434455"/>
                </a:cubicBezTo>
                <a:lnTo>
                  <a:pt x="639133" y="1438360"/>
                </a:lnTo>
                <a:lnTo>
                  <a:pt x="639133" y="1449314"/>
                </a:lnTo>
                <a:lnTo>
                  <a:pt x="645705" y="1453219"/>
                </a:lnTo>
                <a:cubicBezTo>
                  <a:pt x="645705" y="1454553"/>
                  <a:pt x="645705" y="1455791"/>
                  <a:pt x="645705" y="1456838"/>
                </a:cubicBezTo>
                <a:lnTo>
                  <a:pt x="639323" y="1460935"/>
                </a:lnTo>
                <a:cubicBezTo>
                  <a:pt x="640276" y="1465887"/>
                  <a:pt x="638561" y="1470460"/>
                  <a:pt x="640371" y="1475603"/>
                </a:cubicBezTo>
                <a:cubicBezTo>
                  <a:pt x="645991" y="1478746"/>
                  <a:pt x="645991" y="1478746"/>
                  <a:pt x="639609" y="1482556"/>
                </a:cubicBezTo>
                <a:cubicBezTo>
                  <a:pt x="640561" y="1490271"/>
                  <a:pt x="635894" y="1501606"/>
                  <a:pt x="645991" y="1504463"/>
                </a:cubicBezTo>
                <a:lnTo>
                  <a:pt x="639704" y="1508369"/>
                </a:lnTo>
                <a:lnTo>
                  <a:pt x="639704" y="1511893"/>
                </a:lnTo>
                <a:cubicBezTo>
                  <a:pt x="641800" y="1513322"/>
                  <a:pt x="643895" y="1514560"/>
                  <a:pt x="645896" y="1515798"/>
                </a:cubicBezTo>
                <a:cubicBezTo>
                  <a:pt x="638276" y="1518465"/>
                  <a:pt x="641133" y="1523704"/>
                  <a:pt x="633989" y="1526181"/>
                </a:cubicBezTo>
                <a:cubicBezTo>
                  <a:pt x="633513" y="1535706"/>
                  <a:pt x="628274" y="1552088"/>
                  <a:pt x="639609" y="1556185"/>
                </a:cubicBezTo>
                <a:cubicBezTo>
                  <a:pt x="642371" y="1568567"/>
                  <a:pt x="632751" y="1590284"/>
                  <a:pt x="646086" y="1596666"/>
                </a:cubicBezTo>
                <a:lnTo>
                  <a:pt x="646086" y="1644291"/>
                </a:lnTo>
                <a:lnTo>
                  <a:pt x="639514" y="1648196"/>
                </a:lnTo>
                <a:lnTo>
                  <a:pt x="639514" y="1677438"/>
                </a:lnTo>
                <a:cubicBezTo>
                  <a:pt x="629227" y="1682391"/>
                  <a:pt x="632846" y="1684201"/>
                  <a:pt x="639514" y="1689915"/>
                </a:cubicBezTo>
                <a:cubicBezTo>
                  <a:pt x="638561" y="1695154"/>
                  <a:pt x="640657" y="1700964"/>
                  <a:pt x="633132" y="1703060"/>
                </a:cubicBezTo>
                <a:lnTo>
                  <a:pt x="638942" y="1707060"/>
                </a:lnTo>
                <a:lnTo>
                  <a:pt x="638942" y="1725348"/>
                </a:lnTo>
                <a:lnTo>
                  <a:pt x="632751" y="1729158"/>
                </a:lnTo>
                <a:lnTo>
                  <a:pt x="632751" y="1732587"/>
                </a:lnTo>
                <a:lnTo>
                  <a:pt x="626369" y="1736588"/>
                </a:lnTo>
                <a:lnTo>
                  <a:pt x="632370" y="1740303"/>
                </a:lnTo>
                <a:lnTo>
                  <a:pt x="632370" y="1748208"/>
                </a:lnTo>
                <a:cubicBezTo>
                  <a:pt x="619321" y="1753542"/>
                  <a:pt x="630465" y="1755638"/>
                  <a:pt x="632942" y="1762020"/>
                </a:cubicBezTo>
                <a:cubicBezTo>
                  <a:pt x="632942" y="1763448"/>
                  <a:pt x="636466" y="1764877"/>
                  <a:pt x="638656" y="1766401"/>
                </a:cubicBezTo>
                <a:lnTo>
                  <a:pt x="632656" y="1770211"/>
                </a:lnTo>
                <a:lnTo>
                  <a:pt x="632656" y="1784785"/>
                </a:lnTo>
                <a:lnTo>
                  <a:pt x="626179" y="1788690"/>
                </a:lnTo>
                <a:lnTo>
                  <a:pt x="626179" y="1792214"/>
                </a:lnTo>
                <a:lnTo>
                  <a:pt x="632942" y="1796500"/>
                </a:lnTo>
                <a:lnTo>
                  <a:pt x="632942" y="1803549"/>
                </a:lnTo>
                <a:cubicBezTo>
                  <a:pt x="641514" y="1806501"/>
                  <a:pt x="639514" y="1810788"/>
                  <a:pt x="638180" y="1814979"/>
                </a:cubicBezTo>
                <a:lnTo>
                  <a:pt x="632656" y="1818027"/>
                </a:lnTo>
                <a:cubicBezTo>
                  <a:pt x="635037" y="1829076"/>
                  <a:pt x="626464" y="1848983"/>
                  <a:pt x="638752" y="1854603"/>
                </a:cubicBezTo>
                <a:cubicBezTo>
                  <a:pt x="638752" y="1855841"/>
                  <a:pt x="638752" y="1856984"/>
                  <a:pt x="638752" y="1858317"/>
                </a:cubicBezTo>
                <a:lnTo>
                  <a:pt x="645229" y="1862318"/>
                </a:lnTo>
                <a:lnTo>
                  <a:pt x="645229" y="1865842"/>
                </a:lnTo>
                <a:lnTo>
                  <a:pt x="638847" y="1869748"/>
                </a:lnTo>
                <a:lnTo>
                  <a:pt x="638847" y="1880606"/>
                </a:lnTo>
                <a:cubicBezTo>
                  <a:pt x="649039" y="1886035"/>
                  <a:pt x="645324" y="1886512"/>
                  <a:pt x="639800" y="1892322"/>
                </a:cubicBezTo>
                <a:lnTo>
                  <a:pt x="644943" y="1895274"/>
                </a:lnTo>
                <a:cubicBezTo>
                  <a:pt x="646658" y="1900228"/>
                  <a:pt x="643514" y="1905752"/>
                  <a:pt x="646276" y="1910705"/>
                </a:cubicBezTo>
                <a:lnTo>
                  <a:pt x="651610" y="1913753"/>
                </a:lnTo>
                <a:lnTo>
                  <a:pt x="651610" y="2016718"/>
                </a:lnTo>
                <a:lnTo>
                  <a:pt x="658468" y="2020814"/>
                </a:lnTo>
                <a:lnTo>
                  <a:pt x="658468" y="2031673"/>
                </a:lnTo>
                <a:lnTo>
                  <a:pt x="652087" y="2035578"/>
                </a:lnTo>
                <a:lnTo>
                  <a:pt x="652087" y="2042817"/>
                </a:lnTo>
                <a:lnTo>
                  <a:pt x="658088" y="2046627"/>
                </a:lnTo>
                <a:cubicBezTo>
                  <a:pt x="659992" y="2053866"/>
                  <a:pt x="654087" y="2054818"/>
                  <a:pt x="653039" y="2058247"/>
                </a:cubicBezTo>
                <a:cubicBezTo>
                  <a:pt x="656373" y="2059866"/>
                  <a:pt x="659516" y="2061486"/>
                  <a:pt x="658183" y="2064724"/>
                </a:cubicBezTo>
                <a:lnTo>
                  <a:pt x="652087" y="2068725"/>
                </a:lnTo>
                <a:lnTo>
                  <a:pt x="652087" y="2083107"/>
                </a:lnTo>
                <a:lnTo>
                  <a:pt x="645324" y="2087108"/>
                </a:lnTo>
                <a:lnTo>
                  <a:pt x="645324" y="2127494"/>
                </a:lnTo>
                <a:lnTo>
                  <a:pt x="651706" y="2131399"/>
                </a:lnTo>
                <a:lnTo>
                  <a:pt x="651706" y="2256558"/>
                </a:lnTo>
                <a:lnTo>
                  <a:pt x="645705" y="2260368"/>
                </a:lnTo>
                <a:lnTo>
                  <a:pt x="645705" y="2279418"/>
                </a:lnTo>
                <a:lnTo>
                  <a:pt x="651230" y="2282466"/>
                </a:lnTo>
                <a:cubicBezTo>
                  <a:pt x="652182" y="2287562"/>
                  <a:pt x="652182" y="2292800"/>
                  <a:pt x="651230" y="2297896"/>
                </a:cubicBezTo>
                <a:lnTo>
                  <a:pt x="645896" y="2300945"/>
                </a:lnTo>
                <a:cubicBezTo>
                  <a:pt x="643800" y="2308564"/>
                  <a:pt x="647134" y="2316565"/>
                  <a:pt x="644181" y="2323995"/>
                </a:cubicBezTo>
                <a:lnTo>
                  <a:pt x="638942" y="2326948"/>
                </a:lnTo>
                <a:lnTo>
                  <a:pt x="645324" y="2330853"/>
                </a:lnTo>
                <a:lnTo>
                  <a:pt x="645324" y="2334377"/>
                </a:lnTo>
                <a:lnTo>
                  <a:pt x="651515" y="2338187"/>
                </a:lnTo>
                <a:cubicBezTo>
                  <a:pt x="649229" y="2339616"/>
                  <a:pt x="647134" y="2340949"/>
                  <a:pt x="644943" y="2342473"/>
                </a:cubicBezTo>
                <a:lnTo>
                  <a:pt x="644943" y="2404481"/>
                </a:lnTo>
                <a:cubicBezTo>
                  <a:pt x="643038" y="2406291"/>
                  <a:pt x="639228" y="2406672"/>
                  <a:pt x="639895" y="2408767"/>
                </a:cubicBezTo>
                <a:lnTo>
                  <a:pt x="644943" y="2411625"/>
                </a:lnTo>
                <a:lnTo>
                  <a:pt x="644943" y="2437533"/>
                </a:lnTo>
                <a:lnTo>
                  <a:pt x="639038" y="2441248"/>
                </a:lnTo>
                <a:cubicBezTo>
                  <a:pt x="639038" y="2442295"/>
                  <a:pt x="639038" y="2443534"/>
                  <a:pt x="639038" y="2444772"/>
                </a:cubicBezTo>
                <a:lnTo>
                  <a:pt x="645514" y="2448772"/>
                </a:lnTo>
                <a:lnTo>
                  <a:pt x="645514" y="2456011"/>
                </a:lnTo>
                <a:lnTo>
                  <a:pt x="639323" y="2459916"/>
                </a:lnTo>
                <a:cubicBezTo>
                  <a:pt x="646276" y="2463917"/>
                  <a:pt x="659611" y="2468775"/>
                  <a:pt x="645896" y="2474299"/>
                </a:cubicBezTo>
                <a:lnTo>
                  <a:pt x="645896" y="2503827"/>
                </a:lnTo>
                <a:lnTo>
                  <a:pt x="651992" y="2507732"/>
                </a:lnTo>
                <a:lnTo>
                  <a:pt x="651992" y="2510209"/>
                </a:lnTo>
                <a:lnTo>
                  <a:pt x="645610" y="2514019"/>
                </a:lnTo>
                <a:lnTo>
                  <a:pt x="645610" y="2576884"/>
                </a:lnTo>
                <a:cubicBezTo>
                  <a:pt x="647991" y="2578217"/>
                  <a:pt x="650086" y="2579551"/>
                  <a:pt x="651896" y="2580694"/>
                </a:cubicBezTo>
                <a:lnTo>
                  <a:pt x="651896" y="2587932"/>
                </a:lnTo>
                <a:lnTo>
                  <a:pt x="645610" y="2592029"/>
                </a:lnTo>
                <a:cubicBezTo>
                  <a:pt x="645029" y="2605592"/>
                  <a:pt x="645314" y="2619175"/>
                  <a:pt x="646467" y="2632700"/>
                </a:cubicBezTo>
                <a:cubicBezTo>
                  <a:pt x="665517" y="2650321"/>
                  <a:pt x="638466" y="2733189"/>
                  <a:pt x="658373" y="2749857"/>
                </a:cubicBezTo>
                <a:lnTo>
                  <a:pt x="652277" y="2753858"/>
                </a:lnTo>
                <a:lnTo>
                  <a:pt x="652277" y="2841964"/>
                </a:lnTo>
                <a:lnTo>
                  <a:pt x="645514" y="2846060"/>
                </a:lnTo>
                <a:lnTo>
                  <a:pt x="645514" y="2937976"/>
                </a:lnTo>
                <a:lnTo>
                  <a:pt x="639228" y="2941786"/>
                </a:lnTo>
                <a:lnTo>
                  <a:pt x="639228" y="2963789"/>
                </a:lnTo>
                <a:lnTo>
                  <a:pt x="645610" y="2967885"/>
                </a:lnTo>
                <a:cubicBezTo>
                  <a:pt x="646372" y="2987697"/>
                  <a:pt x="644086" y="3007985"/>
                  <a:pt x="646467" y="3026940"/>
                </a:cubicBezTo>
                <a:cubicBezTo>
                  <a:pt x="654563" y="3031893"/>
                  <a:pt x="654468" y="3032178"/>
                  <a:pt x="645896" y="3037417"/>
                </a:cubicBezTo>
                <a:lnTo>
                  <a:pt x="645896" y="3048466"/>
                </a:lnTo>
                <a:lnTo>
                  <a:pt x="651992" y="3052371"/>
                </a:lnTo>
                <a:lnTo>
                  <a:pt x="651992" y="3066945"/>
                </a:lnTo>
                <a:lnTo>
                  <a:pt x="645514" y="3070850"/>
                </a:lnTo>
                <a:lnTo>
                  <a:pt x="645514" y="3181245"/>
                </a:lnTo>
                <a:lnTo>
                  <a:pt x="638752" y="3185341"/>
                </a:lnTo>
                <a:lnTo>
                  <a:pt x="638752" y="3203343"/>
                </a:lnTo>
                <a:lnTo>
                  <a:pt x="632465" y="3207439"/>
                </a:lnTo>
                <a:cubicBezTo>
                  <a:pt x="631922" y="3214849"/>
                  <a:pt x="632208" y="3222288"/>
                  <a:pt x="633322" y="3229632"/>
                </a:cubicBezTo>
                <a:lnTo>
                  <a:pt x="637990" y="3232299"/>
                </a:lnTo>
                <a:cubicBezTo>
                  <a:pt x="639942" y="3236166"/>
                  <a:pt x="639942" y="3240719"/>
                  <a:pt x="637990" y="3244586"/>
                </a:cubicBezTo>
                <a:lnTo>
                  <a:pt x="632751" y="3247634"/>
                </a:lnTo>
                <a:cubicBezTo>
                  <a:pt x="632751" y="3254682"/>
                  <a:pt x="630084" y="3263541"/>
                  <a:pt x="639228" y="3265922"/>
                </a:cubicBezTo>
                <a:lnTo>
                  <a:pt x="639228" y="3343170"/>
                </a:lnTo>
                <a:lnTo>
                  <a:pt x="645610" y="3347075"/>
                </a:lnTo>
                <a:lnTo>
                  <a:pt x="639609" y="3350980"/>
                </a:lnTo>
                <a:cubicBezTo>
                  <a:pt x="641609" y="3352409"/>
                  <a:pt x="644562" y="3352695"/>
                  <a:pt x="644943" y="3354981"/>
                </a:cubicBezTo>
                <a:lnTo>
                  <a:pt x="639895" y="3357838"/>
                </a:lnTo>
                <a:cubicBezTo>
                  <a:pt x="638990" y="3362905"/>
                  <a:pt x="638990" y="3368106"/>
                  <a:pt x="639895" y="3373173"/>
                </a:cubicBezTo>
                <a:lnTo>
                  <a:pt x="645514" y="3376412"/>
                </a:lnTo>
                <a:lnTo>
                  <a:pt x="639418" y="3380317"/>
                </a:lnTo>
                <a:lnTo>
                  <a:pt x="639418" y="3394891"/>
                </a:lnTo>
                <a:lnTo>
                  <a:pt x="645800" y="3398796"/>
                </a:lnTo>
                <a:lnTo>
                  <a:pt x="645800" y="3402320"/>
                </a:lnTo>
                <a:lnTo>
                  <a:pt x="639609" y="3406130"/>
                </a:lnTo>
                <a:lnTo>
                  <a:pt x="639609" y="3417084"/>
                </a:lnTo>
                <a:lnTo>
                  <a:pt x="645896" y="3421275"/>
                </a:lnTo>
                <a:cubicBezTo>
                  <a:pt x="641133" y="3462042"/>
                  <a:pt x="655421" y="3514620"/>
                  <a:pt x="640276" y="3549196"/>
                </a:cubicBezTo>
                <a:cubicBezTo>
                  <a:pt x="638361" y="3553101"/>
                  <a:pt x="638361" y="3557672"/>
                  <a:pt x="640276" y="3561578"/>
                </a:cubicBezTo>
                <a:lnTo>
                  <a:pt x="645229" y="3564340"/>
                </a:lnTo>
                <a:lnTo>
                  <a:pt x="639038" y="3568246"/>
                </a:lnTo>
                <a:lnTo>
                  <a:pt x="639038" y="3582819"/>
                </a:lnTo>
                <a:lnTo>
                  <a:pt x="645419" y="3586724"/>
                </a:lnTo>
                <a:lnTo>
                  <a:pt x="645419" y="3593963"/>
                </a:lnTo>
                <a:cubicBezTo>
                  <a:pt x="627322" y="3602726"/>
                  <a:pt x="657992" y="3603964"/>
                  <a:pt x="638847" y="3613013"/>
                </a:cubicBezTo>
                <a:cubicBezTo>
                  <a:pt x="639418" y="3617014"/>
                  <a:pt x="637704" y="3620729"/>
                  <a:pt x="640371" y="3624253"/>
                </a:cubicBezTo>
                <a:cubicBezTo>
                  <a:pt x="643895" y="3625776"/>
                  <a:pt x="646562" y="3627586"/>
                  <a:pt x="645229" y="3630634"/>
                </a:cubicBezTo>
                <a:lnTo>
                  <a:pt x="639038" y="3634539"/>
                </a:lnTo>
                <a:lnTo>
                  <a:pt x="639038" y="3637969"/>
                </a:lnTo>
                <a:lnTo>
                  <a:pt x="632465" y="3641969"/>
                </a:lnTo>
                <a:lnTo>
                  <a:pt x="632465" y="3653209"/>
                </a:lnTo>
                <a:cubicBezTo>
                  <a:pt x="636466" y="3655971"/>
                  <a:pt x="641990" y="3657590"/>
                  <a:pt x="644467" y="3661114"/>
                </a:cubicBezTo>
                <a:lnTo>
                  <a:pt x="638942" y="3664162"/>
                </a:lnTo>
                <a:cubicBezTo>
                  <a:pt x="639800" y="3673687"/>
                  <a:pt x="637037" y="3685117"/>
                  <a:pt x="640371" y="3694547"/>
                </a:cubicBezTo>
                <a:lnTo>
                  <a:pt x="645229" y="3697214"/>
                </a:lnTo>
                <a:lnTo>
                  <a:pt x="645229" y="3726456"/>
                </a:lnTo>
                <a:lnTo>
                  <a:pt x="651896" y="3730551"/>
                </a:lnTo>
                <a:lnTo>
                  <a:pt x="645514" y="3734457"/>
                </a:lnTo>
                <a:cubicBezTo>
                  <a:pt x="645514" y="3735695"/>
                  <a:pt x="645514" y="3736933"/>
                  <a:pt x="645514" y="3737981"/>
                </a:cubicBezTo>
                <a:lnTo>
                  <a:pt x="651420" y="3741696"/>
                </a:lnTo>
                <a:lnTo>
                  <a:pt x="651420" y="3775033"/>
                </a:lnTo>
                <a:cubicBezTo>
                  <a:pt x="642847" y="3778081"/>
                  <a:pt x="644848" y="3782272"/>
                  <a:pt x="646276" y="3786463"/>
                </a:cubicBezTo>
                <a:lnTo>
                  <a:pt x="651801" y="3789511"/>
                </a:lnTo>
                <a:cubicBezTo>
                  <a:pt x="649610" y="3799798"/>
                  <a:pt x="657611" y="3818086"/>
                  <a:pt x="645419" y="3822563"/>
                </a:cubicBezTo>
                <a:lnTo>
                  <a:pt x="645419" y="3855519"/>
                </a:lnTo>
                <a:lnTo>
                  <a:pt x="638656" y="3859615"/>
                </a:lnTo>
                <a:lnTo>
                  <a:pt x="638656" y="3870474"/>
                </a:lnTo>
                <a:lnTo>
                  <a:pt x="631894" y="3874569"/>
                </a:lnTo>
                <a:lnTo>
                  <a:pt x="631894" y="3918480"/>
                </a:lnTo>
                <a:lnTo>
                  <a:pt x="625893" y="3922290"/>
                </a:lnTo>
                <a:lnTo>
                  <a:pt x="625893" y="3929434"/>
                </a:lnTo>
                <a:cubicBezTo>
                  <a:pt x="634465" y="3934672"/>
                  <a:pt x="634465" y="3934958"/>
                  <a:pt x="625893" y="3940101"/>
                </a:cubicBezTo>
                <a:lnTo>
                  <a:pt x="625893" y="3947531"/>
                </a:lnTo>
                <a:lnTo>
                  <a:pt x="631894" y="3951436"/>
                </a:lnTo>
                <a:lnTo>
                  <a:pt x="631894" y="4198134"/>
                </a:lnTo>
                <a:lnTo>
                  <a:pt x="625512" y="4202039"/>
                </a:lnTo>
                <a:lnTo>
                  <a:pt x="625512" y="4205563"/>
                </a:lnTo>
                <a:lnTo>
                  <a:pt x="632275" y="4209564"/>
                </a:lnTo>
                <a:lnTo>
                  <a:pt x="632275" y="4260904"/>
                </a:lnTo>
                <a:lnTo>
                  <a:pt x="638276" y="4264809"/>
                </a:lnTo>
                <a:lnTo>
                  <a:pt x="633227" y="4267666"/>
                </a:lnTo>
                <a:cubicBezTo>
                  <a:pt x="629036" y="4289669"/>
                  <a:pt x="635037" y="4313196"/>
                  <a:pt x="631036" y="4335198"/>
                </a:cubicBezTo>
                <a:lnTo>
                  <a:pt x="625893" y="4338056"/>
                </a:lnTo>
                <a:lnTo>
                  <a:pt x="625893" y="4345580"/>
                </a:lnTo>
                <a:lnTo>
                  <a:pt x="631894" y="4349391"/>
                </a:lnTo>
                <a:lnTo>
                  <a:pt x="631894" y="4356630"/>
                </a:lnTo>
                <a:lnTo>
                  <a:pt x="625512" y="4360535"/>
                </a:lnTo>
                <a:lnTo>
                  <a:pt x="625512" y="4389776"/>
                </a:lnTo>
                <a:lnTo>
                  <a:pt x="631703" y="4393682"/>
                </a:lnTo>
                <a:lnTo>
                  <a:pt x="625893" y="4397397"/>
                </a:lnTo>
                <a:lnTo>
                  <a:pt x="625893" y="4415875"/>
                </a:lnTo>
                <a:cubicBezTo>
                  <a:pt x="635418" y="4421114"/>
                  <a:pt x="634465" y="4426163"/>
                  <a:pt x="625893" y="4430162"/>
                </a:cubicBezTo>
                <a:cubicBezTo>
                  <a:pt x="629036" y="4444831"/>
                  <a:pt x="618368" y="4469787"/>
                  <a:pt x="632275" y="4478264"/>
                </a:cubicBezTo>
                <a:lnTo>
                  <a:pt x="632275" y="4599708"/>
                </a:lnTo>
                <a:cubicBezTo>
                  <a:pt x="633799" y="4601803"/>
                  <a:pt x="639038" y="4602470"/>
                  <a:pt x="638371" y="4605709"/>
                </a:cubicBezTo>
                <a:close/>
                <a:moveTo>
                  <a:pt x="631132" y="2178739"/>
                </a:moveTo>
                <a:cubicBezTo>
                  <a:pt x="608367" y="2167118"/>
                  <a:pt x="580268" y="2170547"/>
                  <a:pt x="556551" y="2162927"/>
                </a:cubicBezTo>
                <a:lnTo>
                  <a:pt x="539501" y="2171500"/>
                </a:lnTo>
                <a:cubicBezTo>
                  <a:pt x="553789" y="2174738"/>
                  <a:pt x="567029" y="2172833"/>
                  <a:pt x="581888" y="2177120"/>
                </a:cubicBezTo>
                <a:cubicBezTo>
                  <a:pt x="597766" y="2182606"/>
                  <a:pt x="614930" y="2183177"/>
                  <a:pt x="631132" y="2178739"/>
                </a:cubicBezTo>
                <a:close/>
                <a:moveTo>
                  <a:pt x="615320" y="1676009"/>
                </a:moveTo>
                <a:cubicBezTo>
                  <a:pt x="607062" y="1674704"/>
                  <a:pt x="598623" y="1676762"/>
                  <a:pt x="591889" y="1681724"/>
                </a:cubicBezTo>
                <a:lnTo>
                  <a:pt x="609605" y="1689820"/>
                </a:lnTo>
                <a:cubicBezTo>
                  <a:pt x="613215" y="1688801"/>
                  <a:pt x="616492" y="1686867"/>
                  <a:pt x="619130" y="1684201"/>
                </a:cubicBezTo>
                <a:cubicBezTo>
                  <a:pt x="617511" y="1681533"/>
                  <a:pt x="620940" y="1678200"/>
                  <a:pt x="615320" y="1676009"/>
                </a:cubicBezTo>
                <a:close/>
                <a:moveTo>
                  <a:pt x="595604" y="1716490"/>
                </a:moveTo>
                <a:cubicBezTo>
                  <a:pt x="602652" y="1711632"/>
                  <a:pt x="611034" y="1713442"/>
                  <a:pt x="617892" y="1707727"/>
                </a:cubicBezTo>
                <a:cubicBezTo>
                  <a:pt x="611605" y="1702203"/>
                  <a:pt x="581411" y="1704203"/>
                  <a:pt x="595604" y="1716490"/>
                </a:cubicBezTo>
                <a:close/>
                <a:moveTo>
                  <a:pt x="589126" y="1661245"/>
                </a:moveTo>
                <a:lnTo>
                  <a:pt x="583316" y="1657530"/>
                </a:lnTo>
                <a:cubicBezTo>
                  <a:pt x="554741" y="1660293"/>
                  <a:pt x="567600" y="1672580"/>
                  <a:pt x="588936" y="1668580"/>
                </a:cubicBezTo>
                <a:cubicBezTo>
                  <a:pt x="593603" y="1664769"/>
                  <a:pt x="593603" y="1663912"/>
                  <a:pt x="589126" y="1661245"/>
                </a:cubicBezTo>
                <a:close/>
                <a:moveTo>
                  <a:pt x="595794" y="1628003"/>
                </a:moveTo>
                <a:lnTo>
                  <a:pt x="612082" y="1618478"/>
                </a:lnTo>
                <a:cubicBezTo>
                  <a:pt x="586774" y="1609191"/>
                  <a:pt x="558999" y="1609191"/>
                  <a:pt x="533691" y="1618478"/>
                </a:cubicBezTo>
                <a:lnTo>
                  <a:pt x="543216" y="1624003"/>
                </a:lnTo>
                <a:cubicBezTo>
                  <a:pt x="561599" y="1622288"/>
                  <a:pt x="577697" y="1629241"/>
                  <a:pt x="595794" y="1628003"/>
                </a:cubicBezTo>
                <a:close/>
                <a:moveTo>
                  <a:pt x="612082" y="1574663"/>
                </a:moveTo>
                <a:cubicBezTo>
                  <a:pt x="590365" y="1563900"/>
                  <a:pt x="567790" y="1574663"/>
                  <a:pt x="543787" y="1572663"/>
                </a:cubicBezTo>
                <a:cubicBezTo>
                  <a:pt x="538168" y="1572091"/>
                  <a:pt x="541692" y="1567424"/>
                  <a:pt x="536358" y="1565424"/>
                </a:cubicBezTo>
                <a:cubicBezTo>
                  <a:pt x="525404" y="1564281"/>
                  <a:pt x="501496" y="1565424"/>
                  <a:pt x="522166" y="1576568"/>
                </a:cubicBezTo>
                <a:cubicBezTo>
                  <a:pt x="539701" y="1577635"/>
                  <a:pt x="557161" y="1579702"/>
                  <a:pt x="574458" y="1582759"/>
                </a:cubicBezTo>
                <a:cubicBezTo>
                  <a:pt x="583983" y="1585426"/>
                  <a:pt x="585507" y="1580663"/>
                  <a:pt x="590079" y="1580187"/>
                </a:cubicBezTo>
                <a:cubicBezTo>
                  <a:pt x="597794" y="1579426"/>
                  <a:pt x="605890" y="1582283"/>
                  <a:pt x="612082" y="1578282"/>
                </a:cubicBezTo>
                <a:close/>
                <a:moveTo>
                  <a:pt x="513498" y="1593046"/>
                </a:moveTo>
                <a:lnTo>
                  <a:pt x="513498" y="1596666"/>
                </a:lnTo>
                <a:cubicBezTo>
                  <a:pt x="534358" y="1602857"/>
                  <a:pt x="564647" y="1607905"/>
                  <a:pt x="585793" y="1596666"/>
                </a:cubicBezTo>
                <a:cubicBezTo>
                  <a:pt x="585793" y="1590760"/>
                  <a:pt x="585793" y="1590760"/>
                  <a:pt x="582935" y="1587903"/>
                </a:cubicBezTo>
                <a:cubicBezTo>
                  <a:pt x="573610" y="1588436"/>
                  <a:pt x="564485" y="1590798"/>
                  <a:pt x="556075" y="1594856"/>
                </a:cubicBezTo>
                <a:cubicBezTo>
                  <a:pt x="551817" y="1592132"/>
                  <a:pt x="547283" y="1589865"/>
                  <a:pt x="542549" y="1588093"/>
                </a:cubicBezTo>
                <a:cubicBezTo>
                  <a:pt x="533786" y="1595046"/>
                  <a:pt x="522166" y="1588284"/>
                  <a:pt x="513498" y="1593046"/>
                </a:cubicBezTo>
                <a:close/>
                <a:moveTo>
                  <a:pt x="520070" y="1735921"/>
                </a:moveTo>
                <a:cubicBezTo>
                  <a:pt x="548645" y="1746685"/>
                  <a:pt x="584650" y="1746494"/>
                  <a:pt x="616273" y="1750018"/>
                </a:cubicBezTo>
                <a:lnTo>
                  <a:pt x="619226" y="1745256"/>
                </a:lnTo>
                <a:cubicBezTo>
                  <a:pt x="614225" y="1741122"/>
                  <a:pt x="607996" y="1738740"/>
                  <a:pt x="601509" y="1738493"/>
                </a:cubicBezTo>
                <a:cubicBezTo>
                  <a:pt x="598099" y="1735416"/>
                  <a:pt x="592917" y="1735416"/>
                  <a:pt x="589508" y="1738493"/>
                </a:cubicBezTo>
                <a:cubicBezTo>
                  <a:pt x="569791" y="1735159"/>
                  <a:pt x="537215" y="1723920"/>
                  <a:pt x="520070" y="1735540"/>
                </a:cubicBezTo>
                <a:close/>
                <a:moveTo>
                  <a:pt x="582554" y="1849555"/>
                </a:moveTo>
                <a:cubicBezTo>
                  <a:pt x="593889" y="1850221"/>
                  <a:pt x="606176" y="1856888"/>
                  <a:pt x="617606" y="1851936"/>
                </a:cubicBezTo>
                <a:cubicBezTo>
                  <a:pt x="631703" y="1835553"/>
                  <a:pt x="564361" y="1839553"/>
                  <a:pt x="582554" y="1849173"/>
                </a:cubicBezTo>
                <a:close/>
                <a:moveTo>
                  <a:pt x="596556" y="1790023"/>
                </a:moveTo>
                <a:cubicBezTo>
                  <a:pt x="597318" y="1790023"/>
                  <a:pt x="598080" y="1789261"/>
                  <a:pt x="598842" y="1788785"/>
                </a:cubicBezTo>
                <a:lnTo>
                  <a:pt x="598842" y="1784975"/>
                </a:lnTo>
                <a:cubicBezTo>
                  <a:pt x="585412" y="1774878"/>
                  <a:pt x="566647" y="1780498"/>
                  <a:pt x="552932" y="1784975"/>
                </a:cubicBezTo>
                <a:cubicBezTo>
                  <a:pt x="567124" y="1788871"/>
                  <a:pt x="581859" y="1790442"/>
                  <a:pt x="596556" y="1789642"/>
                </a:cubicBezTo>
                <a:close/>
                <a:moveTo>
                  <a:pt x="529881" y="2199598"/>
                </a:moveTo>
                <a:cubicBezTo>
                  <a:pt x="546074" y="2197598"/>
                  <a:pt x="563600" y="2198360"/>
                  <a:pt x="578077" y="2190835"/>
                </a:cubicBezTo>
                <a:cubicBezTo>
                  <a:pt x="567886" y="2185596"/>
                  <a:pt x="554170" y="2189883"/>
                  <a:pt x="542263" y="2188549"/>
                </a:cubicBezTo>
                <a:lnTo>
                  <a:pt x="536453" y="2195884"/>
                </a:lnTo>
                <a:cubicBezTo>
                  <a:pt x="533501" y="2194741"/>
                  <a:pt x="522356" y="2196550"/>
                  <a:pt x="530357" y="2199217"/>
                </a:cubicBezTo>
                <a:close/>
                <a:moveTo>
                  <a:pt x="625131" y="2013670"/>
                </a:moveTo>
                <a:lnTo>
                  <a:pt x="625131" y="2009765"/>
                </a:lnTo>
                <a:cubicBezTo>
                  <a:pt x="615396" y="2002555"/>
                  <a:pt x="602100" y="2002555"/>
                  <a:pt x="592365" y="2009765"/>
                </a:cubicBezTo>
                <a:lnTo>
                  <a:pt x="592365" y="2013575"/>
                </a:lnTo>
                <a:cubicBezTo>
                  <a:pt x="603166" y="2015956"/>
                  <a:pt x="614368" y="2015861"/>
                  <a:pt x="625131" y="2013289"/>
                </a:cubicBezTo>
                <a:close/>
                <a:moveTo>
                  <a:pt x="635227" y="1967474"/>
                </a:moveTo>
                <a:cubicBezTo>
                  <a:pt x="633075" y="1966388"/>
                  <a:pt x="631008" y="1965141"/>
                  <a:pt x="629036" y="1963759"/>
                </a:cubicBezTo>
                <a:lnTo>
                  <a:pt x="614844" y="1963759"/>
                </a:lnTo>
                <a:cubicBezTo>
                  <a:pt x="585697" y="1974618"/>
                  <a:pt x="646372" y="1972617"/>
                  <a:pt x="635227" y="1967283"/>
                </a:cubicBezTo>
                <a:close/>
                <a:moveTo>
                  <a:pt x="590841" y="1919849"/>
                </a:moveTo>
                <a:cubicBezTo>
                  <a:pt x="589069" y="1920154"/>
                  <a:pt x="587355" y="1920764"/>
                  <a:pt x="585793" y="1921659"/>
                </a:cubicBezTo>
                <a:lnTo>
                  <a:pt x="585793" y="1925278"/>
                </a:lnTo>
                <a:cubicBezTo>
                  <a:pt x="603233" y="1928479"/>
                  <a:pt x="621121" y="1928479"/>
                  <a:pt x="638561" y="1925278"/>
                </a:cubicBezTo>
                <a:lnTo>
                  <a:pt x="628369" y="1920039"/>
                </a:lnTo>
                <a:cubicBezTo>
                  <a:pt x="616177" y="1918706"/>
                  <a:pt x="603128" y="1919658"/>
                  <a:pt x="590841" y="1919658"/>
                </a:cubicBezTo>
                <a:close/>
                <a:moveTo>
                  <a:pt x="609224" y="1646862"/>
                </a:moveTo>
                <a:cubicBezTo>
                  <a:pt x="602938" y="1647624"/>
                  <a:pt x="597032" y="1645719"/>
                  <a:pt x="592746" y="1648672"/>
                </a:cubicBezTo>
                <a:cubicBezTo>
                  <a:pt x="592746" y="1649910"/>
                  <a:pt x="592746" y="1651053"/>
                  <a:pt x="592746" y="1652387"/>
                </a:cubicBezTo>
                <a:lnTo>
                  <a:pt x="599318" y="1656292"/>
                </a:lnTo>
                <a:cubicBezTo>
                  <a:pt x="599318" y="1666484"/>
                  <a:pt x="619226" y="1661531"/>
                  <a:pt x="624083" y="1656863"/>
                </a:cubicBezTo>
                <a:close/>
                <a:moveTo>
                  <a:pt x="563028" y="1543897"/>
                </a:moveTo>
                <a:cubicBezTo>
                  <a:pt x="537787" y="1554184"/>
                  <a:pt x="505878" y="1541040"/>
                  <a:pt x="481208" y="1553422"/>
                </a:cubicBezTo>
                <a:cubicBezTo>
                  <a:pt x="526166" y="1562947"/>
                  <a:pt x="570743" y="1555613"/>
                  <a:pt x="617130" y="1554470"/>
                </a:cubicBezTo>
                <a:cubicBezTo>
                  <a:pt x="624940" y="1533324"/>
                  <a:pt x="575410" y="1547231"/>
                  <a:pt x="563028" y="1543326"/>
                </a:cubicBezTo>
                <a:close/>
                <a:moveTo>
                  <a:pt x="408247" y="3059896"/>
                </a:moveTo>
                <a:cubicBezTo>
                  <a:pt x="415200" y="3055705"/>
                  <a:pt x="424058" y="3059896"/>
                  <a:pt x="431297" y="3054372"/>
                </a:cubicBezTo>
                <a:cubicBezTo>
                  <a:pt x="453586" y="3056753"/>
                  <a:pt x="485113" y="3062372"/>
                  <a:pt x="506830" y="3052562"/>
                </a:cubicBezTo>
                <a:lnTo>
                  <a:pt x="506830" y="3048657"/>
                </a:lnTo>
                <a:cubicBezTo>
                  <a:pt x="492591" y="3038036"/>
                  <a:pt x="473750" y="3035893"/>
                  <a:pt x="457491" y="3043037"/>
                </a:cubicBezTo>
                <a:cubicBezTo>
                  <a:pt x="449395" y="3037894"/>
                  <a:pt x="437679" y="3031988"/>
                  <a:pt x="428154" y="3037798"/>
                </a:cubicBezTo>
                <a:cubicBezTo>
                  <a:pt x="429868" y="3051038"/>
                  <a:pt x="335476" y="3036941"/>
                  <a:pt x="381577" y="3059420"/>
                </a:cubicBezTo>
                <a:cubicBezTo>
                  <a:pt x="372052" y="3065421"/>
                  <a:pt x="358717" y="3057991"/>
                  <a:pt x="349382" y="3063421"/>
                </a:cubicBezTo>
                <a:lnTo>
                  <a:pt x="349382" y="3066945"/>
                </a:lnTo>
                <a:lnTo>
                  <a:pt x="342810" y="3070945"/>
                </a:lnTo>
                <a:lnTo>
                  <a:pt x="342810" y="3078660"/>
                </a:lnTo>
                <a:lnTo>
                  <a:pt x="351287" y="3080280"/>
                </a:lnTo>
                <a:cubicBezTo>
                  <a:pt x="371861" y="3069135"/>
                  <a:pt x="396721" y="3073898"/>
                  <a:pt x="417962" y="3079518"/>
                </a:cubicBezTo>
                <a:cubicBezTo>
                  <a:pt x="438927" y="3076679"/>
                  <a:pt x="460244" y="3080899"/>
                  <a:pt x="478541" y="3091520"/>
                </a:cubicBezTo>
                <a:cubicBezTo>
                  <a:pt x="485018" y="3089614"/>
                  <a:pt x="493210" y="3092948"/>
                  <a:pt x="500068" y="3089424"/>
                </a:cubicBezTo>
                <a:lnTo>
                  <a:pt x="493876" y="3085423"/>
                </a:lnTo>
                <a:lnTo>
                  <a:pt x="493876" y="3078184"/>
                </a:lnTo>
                <a:cubicBezTo>
                  <a:pt x="496353" y="3075041"/>
                  <a:pt x="504449" y="3077613"/>
                  <a:pt x="506830" y="3074469"/>
                </a:cubicBezTo>
                <a:lnTo>
                  <a:pt x="506830" y="3070755"/>
                </a:lnTo>
                <a:cubicBezTo>
                  <a:pt x="502735" y="3067707"/>
                  <a:pt x="493591" y="3069707"/>
                  <a:pt x="490828" y="3065421"/>
                </a:cubicBezTo>
                <a:cubicBezTo>
                  <a:pt x="477017" y="3065421"/>
                  <a:pt x="462730" y="3063421"/>
                  <a:pt x="450728" y="3072660"/>
                </a:cubicBezTo>
                <a:cubicBezTo>
                  <a:pt x="439108" y="3075136"/>
                  <a:pt x="443965" y="3064373"/>
                  <a:pt x="433583" y="3065326"/>
                </a:cubicBezTo>
                <a:cubicBezTo>
                  <a:pt x="424763" y="3066535"/>
                  <a:pt x="415800" y="3064611"/>
                  <a:pt x="408247" y="3059896"/>
                </a:cubicBezTo>
                <a:close/>
                <a:moveTo>
                  <a:pt x="518737" y="3034750"/>
                </a:moveTo>
                <a:cubicBezTo>
                  <a:pt x="520461" y="3032217"/>
                  <a:pt x="520718" y="3028950"/>
                  <a:pt x="519403" y="3026178"/>
                </a:cubicBezTo>
                <a:lnTo>
                  <a:pt x="509878" y="3021034"/>
                </a:lnTo>
                <a:cubicBezTo>
                  <a:pt x="505611" y="3019711"/>
                  <a:pt x="501077" y="3022101"/>
                  <a:pt x="499753" y="3026378"/>
                </a:cubicBezTo>
                <a:cubicBezTo>
                  <a:pt x="498648" y="3029931"/>
                  <a:pt x="500115" y="3033779"/>
                  <a:pt x="503306" y="3035703"/>
                </a:cubicBezTo>
                <a:cubicBezTo>
                  <a:pt x="508469" y="3036284"/>
                  <a:pt x="513688" y="3035960"/>
                  <a:pt x="518737" y="3034750"/>
                </a:cubicBezTo>
                <a:close/>
                <a:moveTo>
                  <a:pt x="464539" y="2888446"/>
                </a:moveTo>
                <a:cubicBezTo>
                  <a:pt x="469873" y="2887780"/>
                  <a:pt x="475779" y="2889685"/>
                  <a:pt x="480065" y="2886922"/>
                </a:cubicBezTo>
                <a:cubicBezTo>
                  <a:pt x="480065" y="2874349"/>
                  <a:pt x="453300" y="2883779"/>
                  <a:pt x="444632" y="2881017"/>
                </a:cubicBezTo>
                <a:cubicBezTo>
                  <a:pt x="435107" y="2876350"/>
                  <a:pt x="435107" y="2876350"/>
                  <a:pt x="428249" y="2879302"/>
                </a:cubicBezTo>
                <a:lnTo>
                  <a:pt x="428249" y="2882922"/>
                </a:lnTo>
                <a:cubicBezTo>
                  <a:pt x="439108" y="2887970"/>
                  <a:pt x="453300" y="2896257"/>
                  <a:pt x="464539" y="2888446"/>
                </a:cubicBezTo>
                <a:close/>
                <a:moveTo>
                  <a:pt x="457586" y="2943691"/>
                </a:moveTo>
                <a:cubicBezTo>
                  <a:pt x="456853" y="2944053"/>
                  <a:pt x="456157" y="2944463"/>
                  <a:pt x="455491" y="2944930"/>
                </a:cubicBezTo>
                <a:cubicBezTo>
                  <a:pt x="453586" y="2948930"/>
                  <a:pt x="465206" y="2946168"/>
                  <a:pt x="457586" y="2943691"/>
                </a:cubicBezTo>
                <a:close/>
                <a:moveTo>
                  <a:pt x="486733" y="2959979"/>
                </a:moveTo>
                <a:cubicBezTo>
                  <a:pt x="486733" y="2961122"/>
                  <a:pt x="486733" y="2962265"/>
                  <a:pt x="486733" y="2963504"/>
                </a:cubicBezTo>
                <a:cubicBezTo>
                  <a:pt x="503211" y="2973029"/>
                  <a:pt x="524166" y="2977505"/>
                  <a:pt x="539215" y="2967980"/>
                </a:cubicBezTo>
                <a:lnTo>
                  <a:pt x="539215" y="2956455"/>
                </a:lnTo>
                <a:cubicBezTo>
                  <a:pt x="531081" y="2949664"/>
                  <a:pt x="520642" y="2946253"/>
                  <a:pt x="510069" y="2946930"/>
                </a:cubicBezTo>
                <a:cubicBezTo>
                  <a:pt x="500544" y="2961027"/>
                  <a:pt x="496353" y="2950168"/>
                  <a:pt x="483304" y="2950644"/>
                </a:cubicBezTo>
                <a:cubicBezTo>
                  <a:pt x="479303" y="2955312"/>
                  <a:pt x="479303" y="2955407"/>
                  <a:pt x="486733" y="2959979"/>
                </a:cubicBezTo>
                <a:close/>
                <a:moveTo>
                  <a:pt x="510164" y="2939976"/>
                </a:moveTo>
                <a:cubicBezTo>
                  <a:pt x="518832" y="2939976"/>
                  <a:pt x="533882" y="2942358"/>
                  <a:pt x="538739" y="2933880"/>
                </a:cubicBezTo>
                <a:cubicBezTo>
                  <a:pt x="533501" y="2931976"/>
                  <a:pt x="497782" y="2929309"/>
                  <a:pt x="510164" y="2939976"/>
                </a:cubicBezTo>
                <a:close/>
                <a:moveTo>
                  <a:pt x="506926" y="2986459"/>
                </a:moveTo>
                <a:lnTo>
                  <a:pt x="515879" y="2991412"/>
                </a:lnTo>
                <a:cubicBezTo>
                  <a:pt x="522070" y="2991412"/>
                  <a:pt x="519594" y="2988268"/>
                  <a:pt x="520070" y="2986363"/>
                </a:cubicBezTo>
                <a:cubicBezTo>
                  <a:pt x="516060" y="2983782"/>
                  <a:pt x="510898" y="2983820"/>
                  <a:pt x="506926" y="2986459"/>
                </a:cubicBezTo>
                <a:close/>
                <a:moveTo>
                  <a:pt x="520070" y="3063801"/>
                </a:moveTo>
                <a:cubicBezTo>
                  <a:pt x="528852" y="3067488"/>
                  <a:pt x="538949" y="3066059"/>
                  <a:pt x="546359" y="3060087"/>
                </a:cubicBezTo>
                <a:cubicBezTo>
                  <a:pt x="537634" y="3056401"/>
                  <a:pt x="527595" y="3057668"/>
                  <a:pt x="520070" y="3063421"/>
                </a:cubicBezTo>
                <a:close/>
                <a:moveTo>
                  <a:pt x="529595" y="2855490"/>
                </a:moveTo>
                <a:cubicBezTo>
                  <a:pt x="485971" y="2854728"/>
                  <a:pt x="442537" y="2848917"/>
                  <a:pt x="401579" y="2865015"/>
                </a:cubicBezTo>
                <a:cubicBezTo>
                  <a:pt x="403484" y="2885112"/>
                  <a:pt x="434821" y="2866634"/>
                  <a:pt x="446061" y="2862634"/>
                </a:cubicBezTo>
                <a:cubicBezTo>
                  <a:pt x="474045" y="2861995"/>
                  <a:pt x="502011" y="2864329"/>
                  <a:pt x="529500" y="2869587"/>
                </a:cubicBezTo>
                <a:cubicBezTo>
                  <a:pt x="542549" y="2866062"/>
                  <a:pt x="542073" y="2859395"/>
                  <a:pt x="529309" y="2855109"/>
                </a:cubicBezTo>
                <a:close/>
                <a:moveTo>
                  <a:pt x="420629" y="2886255"/>
                </a:moveTo>
                <a:cubicBezTo>
                  <a:pt x="405484" y="2880636"/>
                  <a:pt x="408723" y="2893590"/>
                  <a:pt x="420629" y="2887494"/>
                </a:cubicBezTo>
                <a:cubicBezTo>
                  <a:pt x="420439" y="2886732"/>
                  <a:pt x="420629" y="2886160"/>
                  <a:pt x="420343" y="2885875"/>
                </a:cubicBezTo>
                <a:close/>
                <a:moveTo>
                  <a:pt x="211079" y="2820342"/>
                </a:moveTo>
                <a:cubicBezTo>
                  <a:pt x="222793" y="2825715"/>
                  <a:pt x="236120" y="2826400"/>
                  <a:pt x="248322" y="2822248"/>
                </a:cubicBezTo>
                <a:lnTo>
                  <a:pt x="251084" y="2817485"/>
                </a:lnTo>
                <a:lnTo>
                  <a:pt x="241178" y="2810913"/>
                </a:lnTo>
                <a:cubicBezTo>
                  <a:pt x="230034" y="2822628"/>
                  <a:pt x="210793" y="2799102"/>
                  <a:pt x="211270" y="2819962"/>
                </a:cubicBezTo>
                <a:close/>
                <a:moveTo>
                  <a:pt x="208031" y="2929309"/>
                </a:moveTo>
                <a:cubicBezTo>
                  <a:pt x="201935" y="2938834"/>
                  <a:pt x="236606" y="2938071"/>
                  <a:pt x="243083" y="2935309"/>
                </a:cubicBezTo>
                <a:cubicBezTo>
                  <a:pt x="235558" y="2929309"/>
                  <a:pt x="219080" y="2928546"/>
                  <a:pt x="208031" y="2929309"/>
                </a:cubicBezTo>
                <a:close/>
                <a:moveTo>
                  <a:pt x="259561" y="2888351"/>
                </a:moveTo>
                <a:lnTo>
                  <a:pt x="277754" y="2879398"/>
                </a:lnTo>
                <a:lnTo>
                  <a:pt x="274801" y="2873682"/>
                </a:lnTo>
                <a:cubicBezTo>
                  <a:pt x="268991" y="2883969"/>
                  <a:pt x="224605" y="2866539"/>
                  <a:pt x="243750" y="2879302"/>
                </a:cubicBezTo>
                <a:lnTo>
                  <a:pt x="237940" y="2883112"/>
                </a:lnTo>
                <a:cubicBezTo>
                  <a:pt x="236320" y="2892351"/>
                  <a:pt x="255180" y="2887494"/>
                  <a:pt x="259561" y="2888065"/>
                </a:cubicBezTo>
                <a:close/>
                <a:moveTo>
                  <a:pt x="283374" y="2809770"/>
                </a:moveTo>
                <a:cubicBezTo>
                  <a:pt x="283374" y="2809103"/>
                  <a:pt x="280897" y="2808532"/>
                  <a:pt x="279659" y="2807960"/>
                </a:cubicBezTo>
                <a:lnTo>
                  <a:pt x="263848" y="2816818"/>
                </a:lnTo>
                <a:cubicBezTo>
                  <a:pt x="261847" y="2826343"/>
                  <a:pt x="278040" y="2821295"/>
                  <a:pt x="283564" y="2816818"/>
                </a:cubicBezTo>
                <a:cubicBezTo>
                  <a:pt x="283758" y="2814370"/>
                  <a:pt x="283694" y="2811913"/>
                  <a:pt x="283374" y="2809484"/>
                </a:cubicBezTo>
                <a:close/>
                <a:moveTo>
                  <a:pt x="273849" y="2837107"/>
                </a:moveTo>
                <a:cubicBezTo>
                  <a:pt x="270229" y="2837107"/>
                  <a:pt x="267372" y="2836440"/>
                  <a:pt x="264324" y="2838535"/>
                </a:cubicBezTo>
                <a:cubicBezTo>
                  <a:pt x="263276" y="2845489"/>
                  <a:pt x="263371" y="2845489"/>
                  <a:pt x="267372" y="2848060"/>
                </a:cubicBezTo>
                <a:cubicBezTo>
                  <a:pt x="286993" y="2848537"/>
                  <a:pt x="297376" y="2848346"/>
                  <a:pt x="273659" y="2836821"/>
                </a:cubicBezTo>
                <a:close/>
                <a:moveTo>
                  <a:pt x="292899" y="2914450"/>
                </a:moveTo>
                <a:cubicBezTo>
                  <a:pt x="300328" y="2912164"/>
                  <a:pt x="288898" y="2909020"/>
                  <a:pt x="287184" y="2907115"/>
                </a:cubicBezTo>
                <a:cubicBezTo>
                  <a:pt x="281307" y="2906639"/>
                  <a:pt x="275471" y="2908439"/>
                  <a:pt x="270896" y="2912164"/>
                </a:cubicBezTo>
                <a:cubicBezTo>
                  <a:pt x="276802" y="2916735"/>
                  <a:pt x="286041" y="2913211"/>
                  <a:pt x="293185" y="2914164"/>
                </a:cubicBezTo>
                <a:close/>
                <a:moveTo>
                  <a:pt x="270134" y="2934738"/>
                </a:moveTo>
                <a:cubicBezTo>
                  <a:pt x="274111" y="2937405"/>
                  <a:pt x="279302" y="2937405"/>
                  <a:pt x="283279" y="2934738"/>
                </a:cubicBezTo>
                <a:cubicBezTo>
                  <a:pt x="279425" y="2932109"/>
                  <a:pt x="274387" y="2932004"/>
                  <a:pt x="270420" y="2934452"/>
                </a:cubicBezTo>
                <a:close/>
                <a:moveTo>
                  <a:pt x="299757" y="1374066"/>
                </a:moveTo>
                <a:cubicBezTo>
                  <a:pt x="304329" y="1370257"/>
                  <a:pt x="304329" y="1370257"/>
                  <a:pt x="299757" y="1366732"/>
                </a:cubicBezTo>
                <a:lnTo>
                  <a:pt x="286898" y="1366732"/>
                </a:lnTo>
                <a:cubicBezTo>
                  <a:pt x="282231" y="1370542"/>
                  <a:pt x="282231" y="1370542"/>
                  <a:pt x="286898" y="1374066"/>
                </a:cubicBezTo>
                <a:close/>
                <a:moveTo>
                  <a:pt x="299757" y="2601267"/>
                </a:moveTo>
                <a:cubicBezTo>
                  <a:pt x="292994" y="2603839"/>
                  <a:pt x="303662" y="2606601"/>
                  <a:pt x="305662" y="2608983"/>
                </a:cubicBezTo>
                <a:lnTo>
                  <a:pt x="315187" y="2603458"/>
                </a:lnTo>
                <a:cubicBezTo>
                  <a:pt x="311759" y="2599077"/>
                  <a:pt x="305282" y="2601554"/>
                  <a:pt x="300043" y="2600982"/>
                </a:cubicBezTo>
                <a:close/>
                <a:moveTo>
                  <a:pt x="296518" y="2845774"/>
                </a:moveTo>
                <a:cubicBezTo>
                  <a:pt x="314616" y="2851775"/>
                  <a:pt x="339190" y="2844631"/>
                  <a:pt x="355859" y="2839107"/>
                </a:cubicBezTo>
                <a:cubicBezTo>
                  <a:pt x="351001" y="2830058"/>
                  <a:pt x="295852" y="2836821"/>
                  <a:pt x="296804" y="2845489"/>
                </a:cubicBezTo>
                <a:close/>
                <a:moveTo>
                  <a:pt x="474541" y="1169374"/>
                </a:moveTo>
                <a:cubicBezTo>
                  <a:pt x="474541" y="1181852"/>
                  <a:pt x="500544" y="1172803"/>
                  <a:pt x="509783" y="1175279"/>
                </a:cubicBezTo>
                <a:cubicBezTo>
                  <a:pt x="523785" y="1166040"/>
                  <a:pt x="479303" y="1160802"/>
                  <a:pt x="474826" y="1168803"/>
                </a:cubicBezTo>
                <a:close/>
                <a:moveTo>
                  <a:pt x="481399" y="1115082"/>
                </a:moveTo>
                <a:cubicBezTo>
                  <a:pt x="488066" y="1118796"/>
                  <a:pt x="487780" y="1125940"/>
                  <a:pt x="497401" y="1123749"/>
                </a:cubicBezTo>
                <a:cubicBezTo>
                  <a:pt x="501211" y="1120606"/>
                  <a:pt x="512069" y="1118225"/>
                  <a:pt x="503211" y="1112701"/>
                </a:cubicBezTo>
                <a:cubicBezTo>
                  <a:pt x="497020" y="1113462"/>
                  <a:pt x="485399" y="1109176"/>
                  <a:pt x="481684" y="1114510"/>
                </a:cubicBezTo>
                <a:close/>
                <a:moveTo>
                  <a:pt x="526928" y="1537706"/>
                </a:moveTo>
                <a:cubicBezTo>
                  <a:pt x="533862" y="1540097"/>
                  <a:pt x="540959" y="1541973"/>
                  <a:pt x="548169" y="1543326"/>
                </a:cubicBezTo>
                <a:cubicBezTo>
                  <a:pt x="552455" y="1538468"/>
                  <a:pt x="576172" y="1533038"/>
                  <a:pt x="571315" y="1525800"/>
                </a:cubicBezTo>
                <a:cubicBezTo>
                  <a:pt x="558932" y="1520847"/>
                  <a:pt x="544835" y="1533229"/>
                  <a:pt x="533691" y="1526848"/>
                </a:cubicBezTo>
                <a:cubicBezTo>
                  <a:pt x="524737" y="1521132"/>
                  <a:pt x="526928" y="1532753"/>
                  <a:pt x="526928" y="1537706"/>
                </a:cubicBezTo>
                <a:close/>
                <a:moveTo>
                  <a:pt x="458539" y="1554089"/>
                </a:moveTo>
                <a:lnTo>
                  <a:pt x="467587" y="1548755"/>
                </a:lnTo>
                <a:cubicBezTo>
                  <a:pt x="455957" y="1542316"/>
                  <a:pt x="442203" y="1540868"/>
                  <a:pt x="429487" y="1544755"/>
                </a:cubicBezTo>
                <a:cubicBezTo>
                  <a:pt x="437203" y="1552003"/>
                  <a:pt x="447747" y="1555432"/>
                  <a:pt x="458253" y="1554089"/>
                </a:cubicBezTo>
                <a:close/>
                <a:moveTo>
                  <a:pt x="453395" y="2694232"/>
                </a:moveTo>
                <a:cubicBezTo>
                  <a:pt x="438346" y="2688612"/>
                  <a:pt x="441584" y="2701661"/>
                  <a:pt x="453395" y="2695470"/>
                </a:cubicBezTo>
                <a:cubicBezTo>
                  <a:pt x="453300" y="2695089"/>
                  <a:pt x="453490" y="2694517"/>
                  <a:pt x="453109" y="2694232"/>
                </a:cubicBezTo>
                <a:close/>
                <a:moveTo>
                  <a:pt x="436822" y="2817580"/>
                </a:moveTo>
                <a:cubicBezTo>
                  <a:pt x="451681" y="2820438"/>
                  <a:pt x="467207" y="2815295"/>
                  <a:pt x="480732" y="2813008"/>
                </a:cubicBezTo>
                <a:cubicBezTo>
                  <a:pt x="468826" y="2804150"/>
                  <a:pt x="449109" y="2806341"/>
                  <a:pt x="435107" y="2809103"/>
                </a:cubicBezTo>
                <a:cubicBezTo>
                  <a:pt x="435488" y="2811865"/>
                  <a:pt x="432821" y="2815009"/>
                  <a:pt x="436536" y="2817580"/>
                </a:cubicBezTo>
                <a:close/>
                <a:moveTo>
                  <a:pt x="503497" y="2744714"/>
                </a:moveTo>
                <a:cubicBezTo>
                  <a:pt x="508450" y="2741094"/>
                  <a:pt x="508450" y="2741094"/>
                  <a:pt x="503497" y="2737285"/>
                </a:cubicBezTo>
                <a:cubicBezTo>
                  <a:pt x="489495" y="2739475"/>
                  <a:pt x="477970" y="2732808"/>
                  <a:pt x="464349" y="2733570"/>
                </a:cubicBezTo>
                <a:cubicBezTo>
                  <a:pt x="459682" y="2737189"/>
                  <a:pt x="459682" y="2737189"/>
                  <a:pt x="464349" y="2740999"/>
                </a:cubicBezTo>
                <a:cubicBezTo>
                  <a:pt x="477132" y="2744057"/>
                  <a:pt x="490276" y="2745314"/>
                  <a:pt x="503401" y="2744714"/>
                </a:cubicBezTo>
                <a:close/>
                <a:moveTo>
                  <a:pt x="499687" y="2709567"/>
                </a:moveTo>
                <a:cubicBezTo>
                  <a:pt x="482570" y="2706881"/>
                  <a:pt x="465159" y="2706623"/>
                  <a:pt x="447966" y="2708805"/>
                </a:cubicBezTo>
                <a:cubicBezTo>
                  <a:pt x="444632" y="2728617"/>
                  <a:pt x="460634" y="2708805"/>
                  <a:pt x="467016" y="2717568"/>
                </a:cubicBezTo>
                <a:cubicBezTo>
                  <a:pt x="467016" y="2722711"/>
                  <a:pt x="472445" y="2722711"/>
                  <a:pt x="476541" y="2722616"/>
                </a:cubicBezTo>
                <a:close/>
                <a:moveTo>
                  <a:pt x="542740" y="1513703"/>
                </a:moveTo>
                <a:cubicBezTo>
                  <a:pt x="558170" y="1502082"/>
                  <a:pt x="502830" y="1504940"/>
                  <a:pt x="497115" y="1509988"/>
                </a:cubicBezTo>
                <a:cubicBezTo>
                  <a:pt x="471016" y="1503702"/>
                  <a:pt x="439965" y="1499035"/>
                  <a:pt x="415200" y="1508369"/>
                </a:cubicBezTo>
                <a:cubicBezTo>
                  <a:pt x="421486" y="1512465"/>
                  <a:pt x="431297" y="1507512"/>
                  <a:pt x="437488" y="1513512"/>
                </a:cubicBezTo>
                <a:cubicBezTo>
                  <a:pt x="442327" y="1513036"/>
                  <a:pt x="447166" y="1514436"/>
                  <a:pt x="451014" y="1517418"/>
                </a:cubicBezTo>
                <a:cubicBezTo>
                  <a:pt x="479303" y="1508464"/>
                  <a:pt x="512545" y="1516370"/>
                  <a:pt x="542644" y="1513703"/>
                </a:cubicBezTo>
                <a:close/>
                <a:moveTo>
                  <a:pt x="576172" y="1491700"/>
                </a:moveTo>
                <a:cubicBezTo>
                  <a:pt x="628751" y="1490367"/>
                  <a:pt x="565790" y="1486366"/>
                  <a:pt x="553027" y="1478841"/>
                </a:cubicBezTo>
                <a:cubicBezTo>
                  <a:pt x="553027" y="1475794"/>
                  <a:pt x="553027" y="1475794"/>
                  <a:pt x="549979" y="1473126"/>
                </a:cubicBezTo>
                <a:cubicBezTo>
                  <a:pt x="538949" y="1473031"/>
                  <a:pt x="527947" y="1474279"/>
                  <a:pt x="517213" y="1476841"/>
                </a:cubicBezTo>
                <a:cubicBezTo>
                  <a:pt x="497305" y="1469031"/>
                  <a:pt x="417962" y="1461696"/>
                  <a:pt x="493876" y="1482461"/>
                </a:cubicBezTo>
                <a:lnTo>
                  <a:pt x="493876" y="1493605"/>
                </a:lnTo>
                <a:cubicBezTo>
                  <a:pt x="520546" y="1498558"/>
                  <a:pt x="549979" y="1502749"/>
                  <a:pt x="576077" y="1491700"/>
                </a:cubicBezTo>
                <a:close/>
                <a:moveTo>
                  <a:pt x="566647" y="1450362"/>
                </a:moveTo>
                <a:cubicBezTo>
                  <a:pt x="557122" y="1439122"/>
                  <a:pt x="539692" y="1447409"/>
                  <a:pt x="528547" y="1439789"/>
                </a:cubicBezTo>
                <a:cubicBezTo>
                  <a:pt x="514165" y="1437312"/>
                  <a:pt x="504163" y="1448076"/>
                  <a:pt x="491019" y="1440360"/>
                </a:cubicBezTo>
                <a:cubicBezTo>
                  <a:pt x="479303" y="1449314"/>
                  <a:pt x="466730" y="1433503"/>
                  <a:pt x="455205" y="1445314"/>
                </a:cubicBezTo>
                <a:cubicBezTo>
                  <a:pt x="459396" y="1449123"/>
                  <a:pt x="466254" y="1447028"/>
                  <a:pt x="471016" y="1447504"/>
                </a:cubicBezTo>
                <a:cubicBezTo>
                  <a:pt x="479208" y="1454076"/>
                  <a:pt x="487971" y="1448362"/>
                  <a:pt x="496258" y="1454267"/>
                </a:cubicBezTo>
                <a:cubicBezTo>
                  <a:pt x="504716" y="1449724"/>
                  <a:pt x="515184" y="1451495"/>
                  <a:pt x="521689" y="1458553"/>
                </a:cubicBezTo>
                <a:cubicBezTo>
                  <a:pt x="538072" y="1459601"/>
                  <a:pt x="547502" y="1452647"/>
                  <a:pt x="563885" y="1454839"/>
                </a:cubicBezTo>
                <a:close/>
                <a:moveTo>
                  <a:pt x="382624" y="1353492"/>
                </a:moveTo>
                <a:cubicBezTo>
                  <a:pt x="406151" y="1360541"/>
                  <a:pt x="434536" y="1349111"/>
                  <a:pt x="457491" y="1358826"/>
                </a:cubicBezTo>
                <a:cubicBezTo>
                  <a:pt x="468635" y="1350730"/>
                  <a:pt x="478541" y="1361684"/>
                  <a:pt x="491400" y="1358826"/>
                </a:cubicBezTo>
                <a:lnTo>
                  <a:pt x="494543" y="1354255"/>
                </a:lnTo>
                <a:cubicBezTo>
                  <a:pt x="482542" y="1342348"/>
                  <a:pt x="465301" y="1344730"/>
                  <a:pt x="450442" y="1343682"/>
                </a:cubicBezTo>
                <a:cubicBezTo>
                  <a:pt x="431392" y="1336633"/>
                  <a:pt x="408151" y="1334157"/>
                  <a:pt x="389482" y="1345682"/>
                </a:cubicBezTo>
                <a:cubicBezTo>
                  <a:pt x="389482" y="1346825"/>
                  <a:pt x="389482" y="1347968"/>
                  <a:pt x="388816" y="1349397"/>
                </a:cubicBezTo>
                <a:close/>
                <a:moveTo>
                  <a:pt x="405008" y="1314821"/>
                </a:moveTo>
                <a:cubicBezTo>
                  <a:pt x="418534" y="1304344"/>
                  <a:pt x="382720" y="1306534"/>
                  <a:pt x="377005" y="1308629"/>
                </a:cubicBezTo>
                <a:cubicBezTo>
                  <a:pt x="372337" y="1320155"/>
                  <a:pt x="397864" y="1312916"/>
                  <a:pt x="404818" y="1314821"/>
                </a:cubicBezTo>
                <a:close/>
                <a:moveTo>
                  <a:pt x="504735" y="1260052"/>
                </a:moveTo>
                <a:cubicBezTo>
                  <a:pt x="494257" y="1258042"/>
                  <a:pt x="483408" y="1259766"/>
                  <a:pt x="474064" y="1264910"/>
                </a:cubicBezTo>
                <a:cubicBezTo>
                  <a:pt x="484875" y="1268148"/>
                  <a:pt x="496401" y="1268148"/>
                  <a:pt x="507211" y="1264910"/>
                </a:cubicBezTo>
                <a:cubicBezTo>
                  <a:pt x="506545" y="1263291"/>
                  <a:pt x="508354" y="1261290"/>
                  <a:pt x="504544" y="1260052"/>
                </a:cubicBezTo>
                <a:close/>
                <a:moveTo>
                  <a:pt x="500163" y="1284627"/>
                </a:moveTo>
                <a:lnTo>
                  <a:pt x="503116" y="1289008"/>
                </a:lnTo>
                <a:cubicBezTo>
                  <a:pt x="516260" y="1288246"/>
                  <a:pt x="528833" y="1292056"/>
                  <a:pt x="539406" y="1283865"/>
                </a:cubicBezTo>
                <a:cubicBezTo>
                  <a:pt x="542454" y="1274340"/>
                  <a:pt x="529119" y="1279198"/>
                  <a:pt x="522451" y="1281007"/>
                </a:cubicBezTo>
                <a:cubicBezTo>
                  <a:pt x="515155" y="1276206"/>
                  <a:pt x="505392" y="1277778"/>
                  <a:pt x="499972" y="1284627"/>
                </a:cubicBezTo>
                <a:close/>
                <a:moveTo>
                  <a:pt x="444918" y="1281674"/>
                </a:moveTo>
                <a:lnTo>
                  <a:pt x="421772" y="1294533"/>
                </a:lnTo>
                <a:lnTo>
                  <a:pt x="421772" y="1298248"/>
                </a:lnTo>
                <a:cubicBezTo>
                  <a:pt x="447585" y="1303295"/>
                  <a:pt x="525976" y="1278055"/>
                  <a:pt x="444727" y="1281483"/>
                </a:cubicBezTo>
                <a:close/>
                <a:moveTo>
                  <a:pt x="427106" y="1231287"/>
                </a:moveTo>
                <a:cubicBezTo>
                  <a:pt x="412057" y="1225476"/>
                  <a:pt x="415200" y="1238621"/>
                  <a:pt x="427106" y="1232525"/>
                </a:cubicBezTo>
                <a:cubicBezTo>
                  <a:pt x="427011" y="1232049"/>
                  <a:pt x="427201" y="1231573"/>
                  <a:pt x="426916" y="1231287"/>
                </a:cubicBezTo>
                <a:close/>
                <a:moveTo>
                  <a:pt x="416248" y="1372447"/>
                </a:moveTo>
                <a:cubicBezTo>
                  <a:pt x="419010" y="1374352"/>
                  <a:pt x="421867" y="1376067"/>
                  <a:pt x="424153" y="1377496"/>
                </a:cubicBezTo>
                <a:lnTo>
                  <a:pt x="438155" y="1377496"/>
                </a:lnTo>
                <a:cubicBezTo>
                  <a:pt x="442822" y="1373685"/>
                  <a:pt x="442822" y="1373685"/>
                  <a:pt x="438155" y="1370066"/>
                </a:cubicBezTo>
                <a:cubicBezTo>
                  <a:pt x="431678" y="1371495"/>
                  <a:pt x="419486" y="1367208"/>
                  <a:pt x="416057" y="1372447"/>
                </a:cubicBezTo>
                <a:close/>
                <a:moveTo>
                  <a:pt x="404246" y="1418644"/>
                </a:moveTo>
                <a:cubicBezTo>
                  <a:pt x="342905" y="1437694"/>
                  <a:pt x="396531" y="1431312"/>
                  <a:pt x="424725" y="1432645"/>
                </a:cubicBezTo>
                <a:cubicBezTo>
                  <a:pt x="446918" y="1420263"/>
                  <a:pt x="473207" y="1443218"/>
                  <a:pt x="493686" y="1423692"/>
                </a:cubicBezTo>
                <a:lnTo>
                  <a:pt x="493686" y="1420072"/>
                </a:lnTo>
                <a:cubicBezTo>
                  <a:pt x="509212" y="1415786"/>
                  <a:pt x="529405" y="1427407"/>
                  <a:pt x="546169" y="1420072"/>
                </a:cubicBezTo>
                <a:lnTo>
                  <a:pt x="546169" y="1416453"/>
                </a:lnTo>
                <a:lnTo>
                  <a:pt x="536644" y="1411119"/>
                </a:lnTo>
                <a:cubicBezTo>
                  <a:pt x="516641" y="1424168"/>
                  <a:pt x="523309" y="1397498"/>
                  <a:pt x="503116" y="1411119"/>
                </a:cubicBezTo>
                <a:cubicBezTo>
                  <a:pt x="496543" y="1409690"/>
                  <a:pt x="494353" y="1413690"/>
                  <a:pt x="489971" y="1414357"/>
                </a:cubicBezTo>
                <a:cubicBezTo>
                  <a:pt x="471921" y="1409556"/>
                  <a:pt x="452995" y="1409071"/>
                  <a:pt x="434726" y="1412928"/>
                </a:cubicBezTo>
                <a:cubicBezTo>
                  <a:pt x="433393" y="1424358"/>
                  <a:pt x="412628" y="1414833"/>
                  <a:pt x="404056" y="1418644"/>
                </a:cubicBezTo>
                <a:close/>
                <a:moveTo>
                  <a:pt x="543026" y="1395783"/>
                </a:moveTo>
                <a:cubicBezTo>
                  <a:pt x="545407" y="1396926"/>
                  <a:pt x="547312" y="1398451"/>
                  <a:pt x="549122" y="1399498"/>
                </a:cubicBezTo>
                <a:cubicBezTo>
                  <a:pt x="555027" y="1400737"/>
                  <a:pt x="565219" y="1396831"/>
                  <a:pt x="556170" y="1392164"/>
                </a:cubicBezTo>
                <a:cubicBezTo>
                  <a:pt x="553027" y="1392545"/>
                  <a:pt x="535310" y="1390545"/>
                  <a:pt x="543026" y="1395783"/>
                </a:cubicBezTo>
                <a:close/>
                <a:moveTo>
                  <a:pt x="565981" y="1320631"/>
                </a:moveTo>
                <a:cubicBezTo>
                  <a:pt x="563980" y="1316345"/>
                  <a:pt x="557694" y="1320631"/>
                  <a:pt x="555503" y="1321965"/>
                </a:cubicBezTo>
                <a:cubicBezTo>
                  <a:pt x="542073" y="1320060"/>
                  <a:pt x="534834" y="1330442"/>
                  <a:pt x="523309" y="1321965"/>
                </a:cubicBezTo>
                <a:cubicBezTo>
                  <a:pt x="511307" y="1324917"/>
                  <a:pt x="487114" y="1309392"/>
                  <a:pt x="480827" y="1322917"/>
                </a:cubicBezTo>
                <a:cubicBezTo>
                  <a:pt x="507021" y="1327870"/>
                  <a:pt x="539025" y="1332442"/>
                  <a:pt x="566552" y="1327299"/>
                </a:cubicBezTo>
                <a:cubicBezTo>
                  <a:pt x="566581" y="1325098"/>
                  <a:pt x="566390" y="1322888"/>
                  <a:pt x="565981" y="1320726"/>
                </a:cubicBezTo>
                <a:close/>
                <a:moveTo>
                  <a:pt x="552169" y="1253956"/>
                </a:moveTo>
                <a:cubicBezTo>
                  <a:pt x="540263" y="1247860"/>
                  <a:pt x="527309" y="1236240"/>
                  <a:pt x="513498" y="1243383"/>
                </a:cubicBezTo>
                <a:lnTo>
                  <a:pt x="513498" y="1251956"/>
                </a:lnTo>
                <a:cubicBezTo>
                  <a:pt x="519099" y="1251413"/>
                  <a:pt x="524728" y="1252823"/>
                  <a:pt x="529405" y="1255957"/>
                </a:cubicBezTo>
                <a:cubicBezTo>
                  <a:pt x="549407" y="1256147"/>
                  <a:pt x="549407" y="1256052"/>
                  <a:pt x="552169" y="1253575"/>
                </a:cubicBezTo>
                <a:close/>
                <a:moveTo>
                  <a:pt x="470826" y="1233858"/>
                </a:moveTo>
                <a:cubicBezTo>
                  <a:pt x="460253" y="1233096"/>
                  <a:pt x="427106" y="1238145"/>
                  <a:pt x="450061" y="1248622"/>
                </a:cubicBezTo>
                <a:cubicBezTo>
                  <a:pt x="464730" y="1251479"/>
                  <a:pt x="520642" y="1245193"/>
                  <a:pt x="477970" y="1241288"/>
                </a:cubicBezTo>
                <a:cubicBezTo>
                  <a:pt x="471778" y="1239764"/>
                  <a:pt x="476350" y="1235287"/>
                  <a:pt x="470826" y="1233858"/>
                </a:cubicBezTo>
                <a:close/>
                <a:moveTo>
                  <a:pt x="461301" y="1216904"/>
                </a:moveTo>
                <a:cubicBezTo>
                  <a:pt x="450823" y="1208617"/>
                  <a:pt x="438632" y="1213665"/>
                  <a:pt x="428059" y="1216904"/>
                </a:cubicBezTo>
                <a:lnTo>
                  <a:pt x="428059" y="1220428"/>
                </a:lnTo>
                <a:cubicBezTo>
                  <a:pt x="432535" y="1224333"/>
                  <a:pt x="440727" y="1221571"/>
                  <a:pt x="445109" y="1218713"/>
                </a:cubicBezTo>
                <a:cubicBezTo>
                  <a:pt x="450728" y="1218523"/>
                  <a:pt x="456824" y="1220333"/>
                  <a:pt x="461396" y="1216809"/>
                </a:cubicBezTo>
                <a:close/>
                <a:moveTo>
                  <a:pt x="460729" y="1047930"/>
                </a:moveTo>
                <a:cubicBezTo>
                  <a:pt x="457567" y="1045397"/>
                  <a:pt x="453843" y="1043663"/>
                  <a:pt x="449871" y="1042882"/>
                </a:cubicBezTo>
                <a:cubicBezTo>
                  <a:pt x="440346" y="1050026"/>
                  <a:pt x="425773" y="1042311"/>
                  <a:pt x="414914" y="1047835"/>
                </a:cubicBezTo>
                <a:lnTo>
                  <a:pt x="414914" y="1051454"/>
                </a:lnTo>
                <a:cubicBezTo>
                  <a:pt x="430030" y="1054550"/>
                  <a:pt x="445613" y="1054550"/>
                  <a:pt x="460729" y="1051454"/>
                </a:cubicBezTo>
                <a:close/>
                <a:moveTo>
                  <a:pt x="439965" y="1069171"/>
                </a:moveTo>
                <a:cubicBezTo>
                  <a:pt x="436155" y="1066599"/>
                  <a:pt x="429487" y="1068695"/>
                  <a:pt x="424820" y="1068028"/>
                </a:cubicBezTo>
                <a:cubicBezTo>
                  <a:pt x="420153" y="1071647"/>
                  <a:pt x="420153" y="1071647"/>
                  <a:pt x="424820" y="1075362"/>
                </a:cubicBezTo>
                <a:lnTo>
                  <a:pt x="432154" y="1075362"/>
                </a:lnTo>
                <a:cubicBezTo>
                  <a:pt x="433202" y="1073743"/>
                  <a:pt x="441203" y="1071362"/>
                  <a:pt x="440060" y="1069076"/>
                </a:cubicBezTo>
                <a:close/>
                <a:moveTo>
                  <a:pt x="414914" y="1125178"/>
                </a:moveTo>
                <a:cubicBezTo>
                  <a:pt x="413676" y="1133560"/>
                  <a:pt x="429392" y="1131179"/>
                  <a:pt x="433964" y="1129083"/>
                </a:cubicBezTo>
                <a:cubicBezTo>
                  <a:pt x="433964" y="1127845"/>
                  <a:pt x="433964" y="1126702"/>
                  <a:pt x="433964" y="1125464"/>
                </a:cubicBezTo>
                <a:cubicBezTo>
                  <a:pt x="430764" y="1122968"/>
                  <a:pt x="427106" y="1121121"/>
                  <a:pt x="423201" y="1120035"/>
                </a:cubicBezTo>
                <a:close/>
                <a:moveTo>
                  <a:pt x="412342" y="1141276"/>
                </a:moveTo>
                <a:cubicBezTo>
                  <a:pt x="396150" y="1150801"/>
                  <a:pt x="441489" y="1157182"/>
                  <a:pt x="447204" y="1147562"/>
                </a:cubicBezTo>
                <a:cubicBezTo>
                  <a:pt x="450157" y="1138799"/>
                  <a:pt x="435584" y="1142323"/>
                  <a:pt x="431392" y="1141752"/>
                </a:cubicBezTo>
                <a:cubicBezTo>
                  <a:pt x="422153" y="1136608"/>
                  <a:pt x="420534" y="1136608"/>
                  <a:pt x="412628" y="1141180"/>
                </a:cubicBezTo>
                <a:close/>
                <a:moveTo>
                  <a:pt x="404722" y="1196901"/>
                </a:moveTo>
                <a:lnTo>
                  <a:pt x="398722" y="1200712"/>
                </a:lnTo>
                <a:lnTo>
                  <a:pt x="391864" y="1200712"/>
                </a:lnTo>
                <a:cubicBezTo>
                  <a:pt x="387292" y="1204426"/>
                  <a:pt x="387292" y="1204521"/>
                  <a:pt x="391864" y="1208045"/>
                </a:cubicBezTo>
                <a:cubicBezTo>
                  <a:pt x="405580" y="1206617"/>
                  <a:pt x="424058" y="1213379"/>
                  <a:pt x="404818" y="1196806"/>
                </a:cubicBezTo>
                <a:close/>
                <a:moveTo>
                  <a:pt x="394150" y="634926"/>
                </a:moveTo>
                <a:cubicBezTo>
                  <a:pt x="392626" y="632354"/>
                  <a:pt x="388244" y="630926"/>
                  <a:pt x="384625" y="629116"/>
                </a:cubicBezTo>
                <a:cubicBezTo>
                  <a:pt x="379767" y="629688"/>
                  <a:pt x="374052" y="627783"/>
                  <a:pt x="369670" y="630450"/>
                </a:cubicBezTo>
                <a:cubicBezTo>
                  <a:pt x="368308" y="633603"/>
                  <a:pt x="368747" y="637241"/>
                  <a:pt x="370813" y="639975"/>
                </a:cubicBezTo>
                <a:lnTo>
                  <a:pt x="385482" y="639975"/>
                </a:lnTo>
                <a:close/>
                <a:moveTo>
                  <a:pt x="376528" y="1088507"/>
                </a:moveTo>
                <a:cubicBezTo>
                  <a:pt x="377767" y="1090221"/>
                  <a:pt x="387673" y="1091079"/>
                  <a:pt x="387577" y="1087364"/>
                </a:cubicBezTo>
                <a:cubicBezTo>
                  <a:pt x="385291" y="1085840"/>
                  <a:pt x="376909" y="1084887"/>
                  <a:pt x="376624" y="1088793"/>
                </a:cubicBezTo>
                <a:close/>
                <a:moveTo>
                  <a:pt x="371290" y="1163469"/>
                </a:moveTo>
                <a:cubicBezTo>
                  <a:pt x="344620" y="1174423"/>
                  <a:pt x="386339" y="1180423"/>
                  <a:pt x="388625" y="1169945"/>
                </a:cubicBezTo>
                <a:cubicBezTo>
                  <a:pt x="390911" y="1159468"/>
                  <a:pt x="378434" y="1164326"/>
                  <a:pt x="371385" y="1163755"/>
                </a:cubicBezTo>
                <a:close/>
                <a:moveTo>
                  <a:pt x="371957" y="1402546"/>
                </a:moveTo>
                <a:cubicBezTo>
                  <a:pt x="368337" y="1400127"/>
                  <a:pt x="364003" y="1399012"/>
                  <a:pt x="359669" y="1399403"/>
                </a:cubicBezTo>
                <a:cubicBezTo>
                  <a:pt x="353478" y="1397879"/>
                  <a:pt x="357955" y="1393402"/>
                  <a:pt x="352335" y="1391973"/>
                </a:cubicBezTo>
                <a:cubicBezTo>
                  <a:pt x="342143" y="1391973"/>
                  <a:pt x="331951" y="1390259"/>
                  <a:pt x="323760" y="1397117"/>
                </a:cubicBezTo>
                <a:cubicBezTo>
                  <a:pt x="325284" y="1401022"/>
                  <a:pt x="333857" y="1397879"/>
                  <a:pt x="336238" y="1401213"/>
                </a:cubicBezTo>
                <a:lnTo>
                  <a:pt x="336238" y="1405308"/>
                </a:lnTo>
                <a:cubicBezTo>
                  <a:pt x="358050" y="1423311"/>
                  <a:pt x="476065" y="1393021"/>
                  <a:pt x="389197" y="1390259"/>
                </a:cubicBezTo>
                <a:cubicBezTo>
                  <a:pt x="389197" y="1391497"/>
                  <a:pt x="389197" y="1392640"/>
                  <a:pt x="389197" y="1394354"/>
                </a:cubicBezTo>
                <a:close/>
                <a:moveTo>
                  <a:pt x="360241" y="1450171"/>
                </a:moveTo>
                <a:cubicBezTo>
                  <a:pt x="365356" y="1447676"/>
                  <a:pt x="370204" y="1444675"/>
                  <a:pt x="374719" y="1441218"/>
                </a:cubicBezTo>
                <a:cubicBezTo>
                  <a:pt x="372337" y="1438932"/>
                  <a:pt x="368623" y="1439980"/>
                  <a:pt x="365765" y="1439694"/>
                </a:cubicBezTo>
                <a:cubicBezTo>
                  <a:pt x="358240" y="1444551"/>
                  <a:pt x="349859" y="1443028"/>
                  <a:pt x="342810" y="1449219"/>
                </a:cubicBezTo>
                <a:cubicBezTo>
                  <a:pt x="347953" y="1452933"/>
                  <a:pt x="354335" y="1450933"/>
                  <a:pt x="360336" y="1450552"/>
                </a:cubicBezTo>
                <a:close/>
                <a:moveTo>
                  <a:pt x="344905" y="1506655"/>
                </a:moveTo>
                <a:lnTo>
                  <a:pt x="336047" y="1511607"/>
                </a:lnTo>
                <a:cubicBezTo>
                  <a:pt x="342143" y="1516275"/>
                  <a:pt x="350049" y="1511607"/>
                  <a:pt x="355764" y="1507893"/>
                </a:cubicBezTo>
                <a:cubicBezTo>
                  <a:pt x="352478" y="1506026"/>
                  <a:pt x="348535" y="1505712"/>
                  <a:pt x="345001" y="1507035"/>
                </a:cubicBezTo>
                <a:close/>
                <a:moveTo>
                  <a:pt x="345858" y="1420930"/>
                </a:moveTo>
                <a:cubicBezTo>
                  <a:pt x="354049" y="1416262"/>
                  <a:pt x="333094" y="1415976"/>
                  <a:pt x="330523" y="1418548"/>
                </a:cubicBezTo>
                <a:cubicBezTo>
                  <a:pt x="331380" y="1424358"/>
                  <a:pt x="341953" y="1420834"/>
                  <a:pt x="345953" y="1421691"/>
                </a:cubicBezTo>
                <a:close/>
                <a:moveTo>
                  <a:pt x="319474" y="2854442"/>
                </a:moveTo>
                <a:lnTo>
                  <a:pt x="306615" y="2854442"/>
                </a:lnTo>
                <a:cubicBezTo>
                  <a:pt x="301852" y="2858157"/>
                  <a:pt x="301852" y="2858157"/>
                  <a:pt x="306615" y="2861871"/>
                </a:cubicBezTo>
                <a:lnTo>
                  <a:pt x="319474" y="2861871"/>
                </a:lnTo>
                <a:cubicBezTo>
                  <a:pt x="324332" y="2858919"/>
                  <a:pt x="324332" y="2858919"/>
                  <a:pt x="319569" y="2855204"/>
                </a:cubicBezTo>
                <a:close/>
                <a:moveTo>
                  <a:pt x="306996" y="2965123"/>
                </a:moveTo>
                <a:cubicBezTo>
                  <a:pt x="321284" y="2966932"/>
                  <a:pt x="336333" y="2973505"/>
                  <a:pt x="349001" y="2963217"/>
                </a:cubicBezTo>
                <a:lnTo>
                  <a:pt x="349001" y="2960074"/>
                </a:lnTo>
                <a:lnTo>
                  <a:pt x="388244" y="2938071"/>
                </a:lnTo>
                <a:cubicBezTo>
                  <a:pt x="375671" y="2926356"/>
                  <a:pt x="355954" y="2933214"/>
                  <a:pt x="342619" y="2937500"/>
                </a:cubicBezTo>
                <a:lnTo>
                  <a:pt x="342619" y="2941024"/>
                </a:lnTo>
                <a:lnTo>
                  <a:pt x="336238" y="2944834"/>
                </a:lnTo>
                <a:cubicBezTo>
                  <a:pt x="338619" y="2948072"/>
                  <a:pt x="347096" y="2944834"/>
                  <a:pt x="348620" y="2948739"/>
                </a:cubicBezTo>
                <a:cubicBezTo>
                  <a:pt x="335742" y="2955798"/>
                  <a:pt x="321064" y="2958912"/>
                  <a:pt x="306424" y="2957693"/>
                </a:cubicBezTo>
                <a:cubicBezTo>
                  <a:pt x="301852" y="2962265"/>
                  <a:pt x="301852" y="2962360"/>
                  <a:pt x="307091" y="2965885"/>
                </a:cubicBezTo>
                <a:close/>
                <a:moveTo>
                  <a:pt x="388339" y="2882255"/>
                </a:moveTo>
                <a:lnTo>
                  <a:pt x="388339" y="2878731"/>
                </a:lnTo>
                <a:cubicBezTo>
                  <a:pt x="384148" y="2874349"/>
                  <a:pt x="375385" y="2877397"/>
                  <a:pt x="371194" y="2880160"/>
                </a:cubicBezTo>
                <a:cubicBezTo>
                  <a:pt x="359079" y="2880836"/>
                  <a:pt x="347077" y="2882817"/>
                  <a:pt x="335380" y="2886065"/>
                </a:cubicBezTo>
                <a:cubicBezTo>
                  <a:pt x="325284" y="2890637"/>
                  <a:pt x="317283" y="2881112"/>
                  <a:pt x="304996" y="2883969"/>
                </a:cubicBezTo>
                <a:cubicBezTo>
                  <a:pt x="291470" y="2907782"/>
                  <a:pt x="379767" y="2894257"/>
                  <a:pt x="388435" y="2883017"/>
                </a:cubicBezTo>
                <a:close/>
                <a:moveTo>
                  <a:pt x="391483" y="1472555"/>
                </a:moveTo>
                <a:cubicBezTo>
                  <a:pt x="408247" y="1463030"/>
                  <a:pt x="426916" y="1473412"/>
                  <a:pt x="444727" y="1472555"/>
                </a:cubicBezTo>
                <a:cubicBezTo>
                  <a:pt x="455395" y="1459410"/>
                  <a:pt x="419200" y="1467030"/>
                  <a:pt x="410057" y="1465126"/>
                </a:cubicBezTo>
                <a:cubicBezTo>
                  <a:pt x="403799" y="1457982"/>
                  <a:pt x="393302" y="1456372"/>
                  <a:pt x="385196" y="1461315"/>
                </a:cubicBezTo>
                <a:cubicBezTo>
                  <a:pt x="377586" y="1460792"/>
                  <a:pt x="369937" y="1461430"/>
                  <a:pt x="362527" y="1463221"/>
                </a:cubicBezTo>
                <a:cubicBezTo>
                  <a:pt x="362527" y="1465126"/>
                  <a:pt x="360241" y="1467792"/>
                  <a:pt x="366527" y="1468364"/>
                </a:cubicBezTo>
                <a:cubicBezTo>
                  <a:pt x="376814" y="1461696"/>
                  <a:pt x="381005" y="1475794"/>
                  <a:pt x="391578" y="1473317"/>
                </a:cubicBezTo>
                <a:close/>
                <a:moveTo>
                  <a:pt x="509878" y="2762145"/>
                </a:moveTo>
                <a:cubicBezTo>
                  <a:pt x="507497" y="2761002"/>
                  <a:pt x="505307" y="2759764"/>
                  <a:pt x="503116" y="2758621"/>
                </a:cubicBezTo>
                <a:cubicBezTo>
                  <a:pt x="497972" y="2759287"/>
                  <a:pt x="492257" y="2757382"/>
                  <a:pt x="487590" y="2760240"/>
                </a:cubicBezTo>
                <a:cubicBezTo>
                  <a:pt x="487590" y="2767479"/>
                  <a:pt x="484447" y="2769765"/>
                  <a:pt x="497115" y="2769765"/>
                </a:cubicBezTo>
                <a:lnTo>
                  <a:pt x="502925" y="2766145"/>
                </a:lnTo>
                <a:cubicBezTo>
                  <a:pt x="506830" y="2767384"/>
                  <a:pt x="517403" y="2766812"/>
                  <a:pt x="509974" y="2762907"/>
                </a:cubicBezTo>
                <a:close/>
                <a:moveTo>
                  <a:pt x="349382" y="1003353"/>
                </a:moveTo>
                <a:cubicBezTo>
                  <a:pt x="357097" y="1004878"/>
                  <a:pt x="368432" y="1012021"/>
                  <a:pt x="375576" y="1007068"/>
                </a:cubicBezTo>
                <a:cubicBezTo>
                  <a:pt x="378243" y="992495"/>
                  <a:pt x="356907" y="997353"/>
                  <a:pt x="349382" y="1003353"/>
                </a:cubicBezTo>
                <a:close/>
                <a:moveTo>
                  <a:pt x="325284" y="1170517"/>
                </a:moveTo>
                <a:cubicBezTo>
                  <a:pt x="322426" y="1168231"/>
                  <a:pt x="315759" y="1166040"/>
                  <a:pt x="316330" y="1171279"/>
                </a:cubicBezTo>
                <a:cubicBezTo>
                  <a:pt x="318997" y="1177471"/>
                  <a:pt x="335380" y="1175375"/>
                  <a:pt x="342715" y="1172994"/>
                </a:cubicBezTo>
                <a:cubicBezTo>
                  <a:pt x="338143" y="1169184"/>
                  <a:pt x="330618" y="1172422"/>
                  <a:pt x="325284" y="1170517"/>
                </a:cubicBezTo>
                <a:close/>
                <a:moveTo>
                  <a:pt x="326332" y="1060599"/>
                </a:moveTo>
                <a:lnTo>
                  <a:pt x="319855" y="1060599"/>
                </a:lnTo>
                <a:cubicBezTo>
                  <a:pt x="315092" y="1064123"/>
                  <a:pt x="315092" y="1064123"/>
                  <a:pt x="319855" y="1067933"/>
                </a:cubicBezTo>
                <a:lnTo>
                  <a:pt x="326332" y="1067933"/>
                </a:lnTo>
                <a:cubicBezTo>
                  <a:pt x="330904" y="1064314"/>
                  <a:pt x="330904" y="1064314"/>
                  <a:pt x="326332" y="1060599"/>
                </a:cubicBezTo>
                <a:close/>
                <a:moveTo>
                  <a:pt x="293756" y="644166"/>
                </a:moveTo>
                <a:lnTo>
                  <a:pt x="319664" y="644166"/>
                </a:lnTo>
                <a:cubicBezTo>
                  <a:pt x="324427" y="640260"/>
                  <a:pt x="324427" y="640260"/>
                  <a:pt x="319664" y="636736"/>
                </a:cubicBezTo>
                <a:lnTo>
                  <a:pt x="293756" y="636736"/>
                </a:lnTo>
                <a:cubicBezTo>
                  <a:pt x="288803" y="640641"/>
                  <a:pt x="288803" y="640641"/>
                  <a:pt x="293756" y="644166"/>
                </a:cubicBezTo>
                <a:close/>
                <a:moveTo>
                  <a:pt x="271563" y="1332061"/>
                </a:moveTo>
                <a:cubicBezTo>
                  <a:pt x="293842" y="1336557"/>
                  <a:pt x="316597" y="1338195"/>
                  <a:pt x="339286" y="1336919"/>
                </a:cubicBezTo>
                <a:cubicBezTo>
                  <a:pt x="344905" y="1335490"/>
                  <a:pt x="340524" y="1331014"/>
                  <a:pt x="346239" y="1329585"/>
                </a:cubicBezTo>
                <a:cubicBezTo>
                  <a:pt x="351954" y="1328156"/>
                  <a:pt x="361574" y="1331299"/>
                  <a:pt x="367956" y="1328251"/>
                </a:cubicBezTo>
                <a:cubicBezTo>
                  <a:pt x="358431" y="1319869"/>
                  <a:pt x="344810" y="1310916"/>
                  <a:pt x="333094" y="1322060"/>
                </a:cubicBezTo>
                <a:cubicBezTo>
                  <a:pt x="313854" y="1325394"/>
                  <a:pt x="287279" y="1323584"/>
                  <a:pt x="271563" y="1332061"/>
                </a:cubicBezTo>
                <a:close/>
                <a:moveTo>
                  <a:pt x="254132" y="2740999"/>
                </a:moveTo>
                <a:cubicBezTo>
                  <a:pt x="249370" y="2744619"/>
                  <a:pt x="249370" y="2744714"/>
                  <a:pt x="254132" y="2748334"/>
                </a:cubicBezTo>
                <a:lnTo>
                  <a:pt x="266991" y="2748334"/>
                </a:lnTo>
                <a:cubicBezTo>
                  <a:pt x="271563" y="2744714"/>
                  <a:pt x="271563" y="2744714"/>
                  <a:pt x="266991" y="2740999"/>
                </a:cubicBezTo>
                <a:close/>
                <a:moveTo>
                  <a:pt x="262895" y="2716520"/>
                </a:moveTo>
                <a:lnTo>
                  <a:pt x="254037" y="2711472"/>
                </a:lnTo>
                <a:lnTo>
                  <a:pt x="244512" y="2717091"/>
                </a:lnTo>
                <a:cubicBezTo>
                  <a:pt x="248322" y="2720997"/>
                  <a:pt x="266991" y="2727569"/>
                  <a:pt x="262895" y="2716520"/>
                </a:cubicBezTo>
                <a:close/>
                <a:moveTo>
                  <a:pt x="201364" y="2836630"/>
                </a:moveTo>
                <a:cubicBezTo>
                  <a:pt x="214318" y="2823676"/>
                  <a:pt x="185838" y="2833772"/>
                  <a:pt x="181171" y="2832820"/>
                </a:cubicBezTo>
                <a:cubicBezTo>
                  <a:pt x="175170" y="2829105"/>
                  <a:pt x="159644" y="2819295"/>
                  <a:pt x="158501" y="2831296"/>
                </a:cubicBezTo>
                <a:lnTo>
                  <a:pt x="152119" y="2835297"/>
                </a:lnTo>
                <a:cubicBezTo>
                  <a:pt x="151072" y="2842917"/>
                  <a:pt x="163549" y="2841012"/>
                  <a:pt x="168407" y="2836821"/>
                </a:cubicBezTo>
                <a:cubicBezTo>
                  <a:pt x="179551" y="2836821"/>
                  <a:pt x="190505" y="2836916"/>
                  <a:pt x="201364" y="2836630"/>
                </a:cubicBezTo>
                <a:close/>
                <a:moveTo>
                  <a:pt x="188314" y="2969314"/>
                </a:moveTo>
                <a:cubicBezTo>
                  <a:pt x="207364" y="2971600"/>
                  <a:pt x="246322" y="2961122"/>
                  <a:pt x="201364" y="2958074"/>
                </a:cubicBezTo>
                <a:cubicBezTo>
                  <a:pt x="197363" y="2955788"/>
                  <a:pt x="190029" y="2953121"/>
                  <a:pt x="191839" y="2960169"/>
                </a:cubicBezTo>
                <a:lnTo>
                  <a:pt x="185266" y="2964170"/>
                </a:lnTo>
                <a:cubicBezTo>
                  <a:pt x="185171" y="2965980"/>
                  <a:pt x="184028" y="2967980"/>
                  <a:pt x="188314" y="2969314"/>
                </a:cubicBezTo>
                <a:close/>
                <a:moveTo>
                  <a:pt x="274039" y="2987887"/>
                </a:moveTo>
                <a:cubicBezTo>
                  <a:pt x="304662" y="2986754"/>
                  <a:pt x="335323" y="2987964"/>
                  <a:pt x="365765" y="2991507"/>
                </a:cubicBezTo>
                <a:cubicBezTo>
                  <a:pt x="370813" y="2987887"/>
                  <a:pt x="370813" y="2987887"/>
                  <a:pt x="365765" y="2984173"/>
                </a:cubicBezTo>
                <a:cubicBezTo>
                  <a:pt x="342619" y="2977648"/>
                  <a:pt x="318502" y="2975228"/>
                  <a:pt x="294518" y="2977029"/>
                </a:cubicBezTo>
                <a:cubicBezTo>
                  <a:pt x="260895" y="2984363"/>
                  <a:pt x="224414" y="2981887"/>
                  <a:pt x="192124" y="2990650"/>
                </a:cubicBezTo>
                <a:cubicBezTo>
                  <a:pt x="201649" y="3007318"/>
                  <a:pt x="227081" y="2996555"/>
                  <a:pt x="242512" y="2991602"/>
                </a:cubicBezTo>
                <a:cubicBezTo>
                  <a:pt x="251275" y="2990554"/>
                  <a:pt x="265181" y="2994460"/>
                  <a:pt x="273754" y="2987887"/>
                </a:cubicBezTo>
                <a:close/>
                <a:moveTo>
                  <a:pt x="325665" y="3027892"/>
                </a:moveTo>
                <a:cubicBezTo>
                  <a:pt x="334695" y="3029949"/>
                  <a:pt x="344153" y="3028911"/>
                  <a:pt x="352525" y="3024939"/>
                </a:cubicBezTo>
                <a:cubicBezTo>
                  <a:pt x="358612" y="3028226"/>
                  <a:pt x="365603" y="3029426"/>
                  <a:pt x="372433" y="3028369"/>
                </a:cubicBezTo>
                <a:cubicBezTo>
                  <a:pt x="378148" y="3027130"/>
                  <a:pt x="373671" y="3022558"/>
                  <a:pt x="379100" y="3021034"/>
                </a:cubicBezTo>
                <a:lnTo>
                  <a:pt x="385672" y="3021034"/>
                </a:lnTo>
                <a:cubicBezTo>
                  <a:pt x="391197" y="3019510"/>
                  <a:pt x="386625" y="3015034"/>
                  <a:pt x="393102" y="3013605"/>
                </a:cubicBezTo>
                <a:cubicBezTo>
                  <a:pt x="407770" y="3015605"/>
                  <a:pt x="423868" y="3010176"/>
                  <a:pt x="437393" y="3010176"/>
                </a:cubicBezTo>
                <a:lnTo>
                  <a:pt x="452633" y="3017986"/>
                </a:lnTo>
                <a:cubicBezTo>
                  <a:pt x="456443" y="3022273"/>
                  <a:pt x="452062" y="3025606"/>
                  <a:pt x="457586" y="3028273"/>
                </a:cubicBezTo>
                <a:cubicBezTo>
                  <a:pt x="462349" y="3027607"/>
                  <a:pt x="470350" y="3030083"/>
                  <a:pt x="474160" y="3025987"/>
                </a:cubicBezTo>
                <a:cubicBezTo>
                  <a:pt x="474160" y="3022844"/>
                  <a:pt x="477970" y="3021034"/>
                  <a:pt x="480065" y="3018748"/>
                </a:cubicBezTo>
                <a:lnTo>
                  <a:pt x="475303" y="3015986"/>
                </a:lnTo>
                <a:cubicBezTo>
                  <a:pt x="486352" y="3003985"/>
                  <a:pt x="506926" y="3013700"/>
                  <a:pt x="520165" y="3008271"/>
                </a:cubicBezTo>
                <a:cubicBezTo>
                  <a:pt x="520165" y="3005509"/>
                  <a:pt x="520165" y="3005509"/>
                  <a:pt x="517879" y="3002841"/>
                </a:cubicBezTo>
                <a:cubicBezTo>
                  <a:pt x="495782" y="3008176"/>
                  <a:pt x="477684" y="2984553"/>
                  <a:pt x="457777" y="2995221"/>
                </a:cubicBezTo>
                <a:cubicBezTo>
                  <a:pt x="433488" y="2987601"/>
                  <a:pt x="421772" y="3001794"/>
                  <a:pt x="397769" y="3002460"/>
                </a:cubicBezTo>
                <a:lnTo>
                  <a:pt x="387577" y="2995221"/>
                </a:lnTo>
                <a:cubicBezTo>
                  <a:pt x="380148" y="2995888"/>
                  <a:pt x="375195" y="2993602"/>
                  <a:pt x="370147" y="2996746"/>
                </a:cubicBezTo>
                <a:cubicBezTo>
                  <a:pt x="367575" y="3001794"/>
                  <a:pt x="371194" y="3007318"/>
                  <a:pt x="367956" y="3012652"/>
                </a:cubicBezTo>
                <a:cubicBezTo>
                  <a:pt x="354716" y="3020844"/>
                  <a:pt x="336714" y="3018082"/>
                  <a:pt x="323284" y="3022939"/>
                </a:cubicBezTo>
                <a:cubicBezTo>
                  <a:pt x="323474" y="3024559"/>
                  <a:pt x="321569" y="3026654"/>
                  <a:pt x="325379" y="3027892"/>
                </a:cubicBezTo>
                <a:close/>
                <a:moveTo>
                  <a:pt x="359098" y="3227441"/>
                </a:moveTo>
                <a:lnTo>
                  <a:pt x="333094" y="3227441"/>
                </a:lnTo>
                <a:cubicBezTo>
                  <a:pt x="328427" y="3231251"/>
                  <a:pt x="328427" y="3231251"/>
                  <a:pt x="333094" y="3234775"/>
                </a:cubicBezTo>
                <a:lnTo>
                  <a:pt x="359002" y="3234775"/>
                </a:lnTo>
                <a:cubicBezTo>
                  <a:pt x="363860" y="3230965"/>
                  <a:pt x="363860" y="3230965"/>
                  <a:pt x="358812" y="3227441"/>
                </a:cubicBezTo>
                <a:close/>
                <a:moveTo>
                  <a:pt x="365765" y="3157528"/>
                </a:moveTo>
                <a:cubicBezTo>
                  <a:pt x="377833" y="3156023"/>
                  <a:pt x="390063" y="3158575"/>
                  <a:pt x="400532" y="3164766"/>
                </a:cubicBezTo>
                <a:cubicBezTo>
                  <a:pt x="426106" y="3155127"/>
                  <a:pt x="453052" y="3149631"/>
                  <a:pt x="480351" y="3148479"/>
                </a:cubicBezTo>
                <a:cubicBezTo>
                  <a:pt x="480351" y="3147336"/>
                  <a:pt x="480351" y="3146098"/>
                  <a:pt x="481018" y="3144764"/>
                </a:cubicBezTo>
                <a:lnTo>
                  <a:pt x="474541" y="3140859"/>
                </a:lnTo>
                <a:cubicBezTo>
                  <a:pt x="474541" y="3131334"/>
                  <a:pt x="457872" y="3136573"/>
                  <a:pt x="451014" y="3135048"/>
                </a:cubicBezTo>
                <a:cubicBezTo>
                  <a:pt x="440927" y="3129667"/>
                  <a:pt x="428811" y="3129667"/>
                  <a:pt x="418724" y="3135048"/>
                </a:cubicBezTo>
                <a:cubicBezTo>
                  <a:pt x="403865" y="3125523"/>
                  <a:pt x="385006" y="3137144"/>
                  <a:pt x="371099" y="3142478"/>
                </a:cubicBezTo>
                <a:cubicBezTo>
                  <a:pt x="363660" y="3141478"/>
                  <a:pt x="356116" y="3143393"/>
                  <a:pt x="350049" y="3147812"/>
                </a:cubicBezTo>
                <a:close/>
                <a:moveTo>
                  <a:pt x="421867" y="3232966"/>
                </a:moveTo>
                <a:lnTo>
                  <a:pt x="412342" y="3227441"/>
                </a:lnTo>
                <a:cubicBezTo>
                  <a:pt x="407732" y="3228117"/>
                  <a:pt x="403065" y="3226803"/>
                  <a:pt x="399484" y="3223821"/>
                </a:cubicBezTo>
                <a:lnTo>
                  <a:pt x="384053" y="3223821"/>
                </a:lnTo>
                <a:cubicBezTo>
                  <a:pt x="367861" y="3232489"/>
                  <a:pt x="379005" y="3236204"/>
                  <a:pt x="391768" y="3234775"/>
                </a:cubicBezTo>
                <a:cubicBezTo>
                  <a:pt x="401103" y="3240481"/>
                  <a:pt x="413009" y="3239757"/>
                  <a:pt x="421582" y="3232966"/>
                </a:cubicBezTo>
                <a:close/>
                <a:moveTo>
                  <a:pt x="428059" y="3206962"/>
                </a:moveTo>
                <a:cubicBezTo>
                  <a:pt x="414628" y="3196295"/>
                  <a:pt x="399484" y="3204200"/>
                  <a:pt x="384625" y="3205247"/>
                </a:cubicBezTo>
                <a:cubicBezTo>
                  <a:pt x="362146" y="3219154"/>
                  <a:pt x="389292" y="3217535"/>
                  <a:pt x="399674" y="3209439"/>
                </a:cubicBezTo>
                <a:cubicBezTo>
                  <a:pt x="407866" y="3216201"/>
                  <a:pt x="419391" y="3209439"/>
                  <a:pt x="427773" y="3206962"/>
                </a:cubicBezTo>
                <a:close/>
                <a:moveTo>
                  <a:pt x="486161" y="3180578"/>
                </a:moveTo>
                <a:cubicBezTo>
                  <a:pt x="455872" y="3176387"/>
                  <a:pt x="425868" y="3183340"/>
                  <a:pt x="396150" y="3184769"/>
                </a:cubicBezTo>
                <a:cubicBezTo>
                  <a:pt x="397484" y="3200676"/>
                  <a:pt x="427011" y="3182483"/>
                  <a:pt x="435012" y="3188769"/>
                </a:cubicBezTo>
                <a:lnTo>
                  <a:pt x="435012" y="3192389"/>
                </a:lnTo>
                <a:cubicBezTo>
                  <a:pt x="444537" y="3197056"/>
                  <a:pt x="455300" y="3190294"/>
                  <a:pt x="464730" y="3186960"/>
                </a:cubicBezTo>
                <a:cubicBezTo>
                  <a:pt x="470445" y="3187436"/>
                  <a:pt x="484637" y="3186960"/>
                  <a:pt x="485875" y="3180578"/>
                </a:cubicBezTo>
                <a:close/>
                <a:moveTo>
                  <a:pt x="546455" y="3115617"/>
                </a:moveTo>
                <a:cubicBezTo>
                  <a:pt x="546455" y="3114665"/>
                  <a:pt x="543883" y="3113998"/>
                  <a:pt x="542740" y="3113332"/>
                </a:cubicBezTo>
                <a:cubicBezTo>
                  <a:pt x="536196" y="3112398"/>
                  <a:pt x="529529" y="3113569"/>
                  <a:pt x="523690" y="3116665"/>
                </a:cubicBezTo>
                <a:lnTo>
                  <a:pt x="511879" y="3109997"/>
                </a:lnTo>
                <a:cubicBezTo>
                  <a:pt x="498163" y="3114379"/>
                  <a:pt x="494829" y="3123809"/>
                  <a:pt x="484732" y="3109521"/>
                </a:cubicBezTo>
                <a:cubicBezTo>
                  <a:pt x="472636" y="3112189"/>
                  <a:pt x="459777" y="3111712"/>
                  <a:pt x="448918" y="3119046"/>
                </a:cubicBezTo>
                <a:lnTo>
                  <a:pt x="455014" y="3122857"/>
                </a:lnTo>
                <a:cubicBezTo>
                  <a:pt x="454062" y="3133905"/>
                  <a:pt x="474064" y="3121142"/>
                  <a:pt x="480446" y="3121047"/>
                </a:cubicBezTo>
                <a:cubicBezTo>
                  <a:pt x="499401" y="3123523"/>
                  <a:pt x="533596" y="3138287"/>
                  <a:pt x="545978" y="3115617"/>
                </a:cubicBezTo>
                <a:close/>
                <a:moveTo>
                  <a:pt x="555980" y="2250843"/>
                </a:moveTo>
                <a:cubicBezTo>
                  <a:pt x="571981" y="2242842"/>
                  <a:pt x="591127" y="2251510"/>
                  <a:pt x="605509" y="2237984"/>
                </a:cubicBezTo>
                <a:cubicBezTo>
                  <a:pt x="595413" y="2237984"/>
                  <a:pt x="568267" y="2225030"/>
                  <a:pt x="565314" y="2237984"/>
                </a:cubicBezTo>
                <a:cubicBezTo>
                  <a:pt x="558932" y="2250081"/>
                  <a:pt x="502259" y="2235126"/>
                  <a:pt x="517022" y="2250652"/>
                </a:cubicBezTo>
                <a:close/>
                <a:moveTo>
                  <a:pt x="584555" y="2258082"/>
                </a:moveTo>
                <a:cubicBezTo>
                  <a:pt x="578649" y="2256748"/>
                  <a:pt x="571696" y="2251700"/>
                  <a:pt x="566171" y="2256367"/>
                </a:cubicBezTo>
                <a:lnTo>
                  <a:pt x="566171" y="2260273"/>
                </a:lnTo>
                <a:cubicBezTo>
                  <a:pt x="574001" y="2265168"/>
                  <a:pt x="583373" y="2266959"/>
                  <a:pt x="592460" y="2265321"/>
                </a:cubicBezTo>
                <a:lnTo>
                  <a:pt x="592460" y="2260177"/>
                </a:lnTo>
                <a:cubicBezTo>
                  <a:pt x="589898" y="2258758"/>
                  <a:pt x="587012" y="2258034"/>
                  <a:pt x="584078" y="2258082"/>
                </a:cubicBezTo>
                <a:close/>
                <a:moveTo>
                  <a:pt x="569029" y="2283990"/>
                </a:moveTo>
                <a:cubicBezTo>
                  <a:pt x="582268" y="2283228"/>
                  <a:pt x="594270" y="2287038"/>
                  <a:pt x="604938" y="2278846"/>
                </a:cubicBezTo>
                <a:cubicBezTo>
                  <a:pt x="591889" y="2273893"/>
                  <a:pt x="573220" y="2277132"/>
                  <a:pt x="559409" y="2277417"/>
                </a:cubicBezTo>
                <a:close/>
                <a:moveTo>
                  <a:pt x="608843" y="2302468"/>
                </a:moveTo>
                <a:lnTo>
                  <a:pt x="595984" y="2302468"/>
                </a:lnTo>
                <a:cubicBezTo>
                  <a:pt x="591127" y="2305992"/>
                  <a:pt x="591127" y="2305992"/>
                  <a:pt x="595984" y="2309803"/>
                </a:cubicBezTo>
                <a:lnTo>
                  <a:pt x="608938" y="2309803"/>
                </a:lnTo>
                <a:cubicBezTo>
                  <a:pt x="613415" y="2306279"/>
                  <a:pt x="613415" y="2306279"/>
                  <a:pt x="608748" y="2302468"/>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462" name="Google Shape;462;p22"/>
          <p:cNvSpPr/>
          <p:nvPr/>
        </p:nvSpPr>
        <p:spPr>
          <a:xfrm flipH="1">
            <a:off x="1916999" y="0"/>
            <a:ext cx="10275000" cy="6858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22"/>
          <p:cNvSpPr txBox="1"/>
          <p:nvPr>
            <p:ph idx="1" type="subTitle"/>
          </p:nvPr>
        </p:nvSpPr>
        <p:spPr>
          <a:xfrm>
            <a:off x="3235000" y="2669225"/>
            <a:ext cx="7252800" cy="717900"/>
          </a:xfrm>
          <a:prstGeom prst="rect">
            <a:avLst/>
          </a:prstGeom>
        </p:spPr>
        <p:txBody>
          <a:bodyPr anchorCtr="0" anchor="t" bIns="121900" lIns="121900" spcFirstLastPara="1" rIns="121900" wrap="square" tIns="121900">
            <a:noAutofit/>
          </a:bodyPr>
          <a:lstStyle>
            <a:lvl1pPr lvl="0" rtl="0" algn="ctr">
              <a:spcBef>
                <a:spcPts val="0"/>
              </a:spcBef>
              <a:spcAft>
                <a:spcPts val="0"/>
              </a:spcAft>
              <a:buSzPts val="2100"/>
              <a:buNone/>
              <a:defRPr b="1" sz="2100"/>
            </a:lvl1pPr>
            <a:lvl2pPr lvl="1" rtl="0" algn="ctr">
              <a:spcBef>
                <a:spcPts val="2100"/>
              </a:spcBef>
              <a:spcAft>
                <a:spcPts val="0"/>
              </a:spcAft>
              <a:buSzPts val="2100"/>
              <a:buNone/>
              <a:defRPr b="1" sz="2100"/>
            </a:lvl2pPr>
            <a:lvl3pPr lvl="2" rtl="0" algn="ctr">
              <a:spcBef>
                <a:spcPts val="2100"/>
              </a:spcBef>
              <a:spcAft>
                <a:spcPts val="0"/>
              </a:spcAft>
              <a:buSzPts val="2100"/>
              <a:buNone/>
              <a:defRPr b="1" sz="2100"/>
            </a:lvl3pPr>
            <a:lvl4pPr lvl="3" rtl="0" algn="ctr">
              <a:spcBef>
                <a:spcPts val="2100"/>
              </a:spcBef>
              <a:spcAft>
                <a:spcPts val="0"/>
              </a:spcAft>
              <a:buSzPts val="2100"/>
              <a:buNone/>
              <a:defRPr b="1" sz="2100"/>
            </a:lvl4pPr>
            <a:lvl5pPr lvl="4" rtl="0" algn="ctr">
              <a:spcBef>
                <a:spcPts val="2100"/>
              </a:spcBef>
              <a:spcAft>
                <a:spcPts val="0"/>
              </a:spcAft>
              <a:buSzPts val="2100"/>
              <a:buNone/>
              <a:defRPr b="1" sz="2100"/>
            </a:lvl5pPr>
            <a:lvl6pPr lvl="5" rtl="0" algn="ctr">
              <a:spcBef>
                <a:spcPts val="2100"/>
              </a:spcBef>
              <a:spcAft>
                <a:spcPts val="0"/>
              </a:spcAft>
              <a:buSzPts val="2100"/>
              <a:buNone/>
              <a:defRPr b="1" sz="2100"/>
            </a:lvl6pPr>
            <a:lvl7pPr lvl="6" rtl="0" algn="ctr">
              <a:spcBef>
                <a:spcPts val="2100"/>
              </a:spcBef>
              <a:spcAft>
                <a:spcPts val="0"/>
              </a:spcAft>
              <a:buSzPts val="2100"/>
              <a:buNone/>
              <a:defRPr b="1" sz="2100"/>
            </a:lvl7pPr>
            <a:lvl8pPr lvl="7" rtl="0" algn="ctr">
              <a:spcBef>
                <a:spcPts val="2100"/>
              </a:spcBef>
              <a:spcAft>
                <a:spcPts val="0"/>
              </a:spcAft>
              <a:buSzPts val="2100"/>
              <a:buNone/>
              <a:defRPr b="1" sz="2100"/>
            </a:lvl8pPr>
            <a:lvl9pPr lvl="8" rtl="0" algn="ctr">
              <a:spcBef>
                <a:spcPts val="2100"/>
              </a:spcBef>
              <a:spcAft>
                <a:spcPts val="2100"/>
              </a:spcAft>
              <a:buSzPts val="2100"/>
              <a:buNone/>
              <a:defRPr b="1" sz="2100"/>
            </a:lvl9pPr>
          </a:lstStyle>
          <a:p/>
        </p:txBody>
      </p:sp>
      <p:sp>
        <p:nvSpPr>
          <p:cNvPr id="464" name="Google Shape;464;p22"/>
          <p:cNvSpPr txBox="1"/>
          <p:nvPr>
            <p:ph type="title"/>
          </p:nvPr>
        </p:nvSpPr>
        <p:spPr>
          <a:xfrm>
            <a:off x="3235000" y="1736375"/>
            <a:ext cx="7252800" cy="763500"/>
          </a:xfrm>
          <a:prstGeom prst="rect">
            <a:avLst/>
          </a:prstGeom>
        </p:spPr>
        <p:txBody>
          <a:bodyPr anchorCtr="0" anchor="b" bIns="121900" lIns="121900" spcFirstLastPara="1" rIns="121900" wrap="square" tIns="121900">
            <a:noAutofit/>
          </a:bodyPr>
          <a:lstStyle>
            <a:lvl1pPr indent="0" lvl="0" marL="0" marR="0" rtl="0" algn="ctr">
              <a:lnSpc>
                <a:spcPct val="100000"/>
              </a:lnSpc>
              <a:spcBef>
                <a:spcPts val="0"/>
              </a:spcBef>
              <a:spcAft>
                <a:spcPts val="0"/>
              </a:spcAft>
              <a:buClr>
                <a:schemeClr val="dk1"/>
              </a:buClr>
              <a:buSzPts val="7000"/>
              <a:buFont typeface="Aldrich"/>
              <a:buNone/>
              <a:defRPr sz="7000"/>
            </a:lvl1pPr>
            <a:lvl2pPr lvl="1" rtl="0" algn="ctr">
              <a:spcBef>
                <a:spcPts val="0"/>
              </a:spcBef>
              <a:spcAft>
                <a:spcPts val="0"/>
              </a:spcAft>
              <a:buClr>
                <a:schemeClr val="dk1"/>
              </a:buClr>
              <a:buSzPts val="8000"/>
              <a:buFont typeface="Abril Fatface"/>
              <a:buNone/>
              <a:defRPr sz="8000">
                <a:solidFill>
                  <a:schemeClr val="dk1"/>
                </a:solidFill>
                <a:latin typeface="Abril Fatface"/>
                <a:ea typeface="Abril Fatface"/>
                <a:cs typeface="Abril Fatface"/>
                <a:sym typeface="Abril Fatface"/>
              </a:defRPr>
            </a:lvl2pPr>
            <a:lvl3pPr lvl="2" rtl="0" algn="ctr">
              <a:spcBef>
                <a:spcPts val="0"/>
              </a:spcBef>
              <a:spcAft>
                <a:spcPts val="0"/>
              </a:spcAft>
              <a:buClr>
                <a:schemeClr val="dk1"/>
              </a:buClr>
              <a:buSzPts val="8000"/>
              <a:buFont typeface="Abril Fatface"/>
              <a:buNone/>
              <a:defRPr sz="8000">
                <a:solidFill>
                  <a:schemeClr val="dk1"/>
                </a:solidFill>
                <a:latin typeface="Abril Fatface"/>
                <a:ea typeface="Abril Fatface"/>
                <a:cs typeface="Abril Fatface"/>
                <a:sym typeface="Abril Fatface"/>
              </a:defRPr>
            </a:lvl3pPr>
            <a:lvl4pPr lvl="3" rtl="0" algn="ctr">
              <a:spcBef>
                <a:spcPts val="0"/>
              </a:spcBef>
              <a:spcAft>
                <a:spcPts val="0"/>
              </a:spcAft>
              <a:buClr>
                <a:schemeClr val="dk1"/>
              </a:buClr>
              <a:buSzPts val="8000"/>
              <a:buFont typeface="Abril Fatface"/>
              <a:buNone/>
              <a:defRPr sz="8000">
                <a:solidFill>
                  <a:schemeClr val="dk1"/>
                </a:solidFill>
                <a:latin typeface="Abril Fatface"/>
                <a:ea typeface="Abril Fatface"/>
                <a:cs typeface="Abril Fatface"/>
                <a:sym typeface="Abril Fatface"/>
              </a:defRPr>
            </a:lvl4pPr>
            <a:lvl5pPr lvl="4" rtl="0" algn="ctr">
              <a:spcBef>
                <a:spcPts val="0"/>
              </a:spcBef>
              <a:spcAft>
                <a:spcPts val="0"/>
              </a:spcAft>
              <a:buClr>
                <a:schemeClr val="dk1"/>
              </a:buClr>
              <a:buSzPts val="8000"/>
              <a:buFont typeface="Abril Fatface"/>
              <a:buNone/>
              <a:defRPr sz="8000">
                <a:solidFill>
                  <a:schemeClr val="dk1"/>
                </a:solidFill>
                <a:latin typeface="Abril Fatface"/>
                <a:ea typeface="Abril Fatface"/>
                <a:cs typeface="Abril Fatface"/>
                <a:sym typeface="Abril Fatface"/>
              </a:defRPr>
            </a:lvl5pPr>
            <a:lvl6pPr lvl="5" rtl="0" algn="ctr">
              <a:spcBef>
                <a:spcPts val="0"/>
              </a:spcBef>
              <a:spcAft>
                <a:spcPts val="0"/>
              </a:spcAft>
              <a:buClr>
                <a:schemeClr val="dk1"/>
              </a:buClr>
              <a:buSzPts val="8000"/>
              <a:buFont typeface="Abril Fatface"/>
              <a:buNone/>
              <a:defRPr sz="8000">
                <a:solidFill>
                  <a:schemeClr val="dk1"/>
                </a:solidFill>
                <a:latin typeface="Abril Fatface"/>
                <a:ea typeface="Abril Fatface"/>
                <a:cs typeface="Abril Fatface"/>
                <a:sym typeface="Abril Fatface"/>
              </a:defRPr>
            </a:lvl6pPr>
            <a:lvl7pPr lvl="6" rtl="0" algn="ctr">
              <a:spcBef>
                <a:spcPts val="0"/>
              </a:spcBef>
              <a:spcAft>
                <a:spcPts val="0"/>
              </a:spcAft>
              <a:buClr>
                <a:schemeClr val="dk1"/>
              </a:buClr>
              <a:buSzPts val="8000"/>
              <a:buFont typeface="Abril Fatface"/>
              <a:buNone/>
              <a:defRPr sz="8000">
                <a:solidFill>
                  <a:schemeClr val="dk1"/>
                </a:solidFill>
                <a:latin typeface="Abril Fatface"/>
                <a:ea typeface="Abril Fatface"/>
                <a:cs typeface="Abril Fatface"/>
                <a:sym typeface="Abril Fatface"/>
              </a:defRPr>
            </a:lvl7pPr>
            <a:lvl8pPr lvl="7" rtl="0" algn="ctr">
              <a:spcBef>
                <a:spcPts val="0"/>
              </a:spcBef>
              <a:spcAft>
                <a:spcPts val="0"/>
              </a:spcAft>
              <a:buClr>
                <a:schemeClr val="dk1"/>
              </a:buClr>
              <a:buSzPts val="8000"/>
              <a:buFont typeface="Abril Fatface"/>
              <a:buNone/>
              <a:defRPr sz="8000">
                <a:solidFill>
                  <a:schemeClr val="dk1"/>
                </a:solidFill>
                <a:latin typeface="Abril Fatface"/>
                <a:ea typeface="Abril Fatface"/>
                <a:cs typeface="Abril Fatface"/>
                <a:sym typeface="Abril Fatface"/>
              </a:defRPr>
            </a:lvl8pPr>
            <a:lvl9pPr lvl="8" rtl="0" algn="ctr">
              <a:spcBef>
                <a:spcPts val="0"/>
              </a:spcBef>
              <a:spcAft>
                <a:spcPts val="0"/>
              </a:spcAft>
              <a:buClr>
                <a:schemeClr val="dk1"/>
              </a:buClr>
              <a:buSzPts val="8000"/>
              <a:buFont typeface="Abril Fatface"/>
              <a:buNone/>
              <a:defRPr sz="8000">
                <a:solidFill>
                  <a:schemeClr val="dk1"/>
                </a:solidFill>
                <a:latin typeface="Abril Fatface"/>
                <a:ea typeface="Abril Fatface"/>
                <a:cs typeface="Abril Fatface"/>
                <a:sym typeface="Abril Fatface"/>
              </a:defRPr>
            </a:lvl9pPr>
          </a:lstStyle>
          <a:p/>
        </p:txBody>
      </p:sp>
      <p:sp>
        <p:nvSpPr>
          <p:cNvPr id="465" name="Google Shape;465;p22"/>
          <p:cNvSpPr txBox="1"/>
          <p:nvPr>
            <p:ph idx="2" type="body"/>
          </p:nvPr>
        </p:nvSpPr>
        <p:spPr>
          <a:xfrm>
            <a:off x="3235065" y="3534025"/>
            <a:ext cx="7252800" cy="1341600"/>
          </a:xfrm>
          <a:prstGeom prst="rect">
            <a:avLst/>
          </a:prstGeom>
        </p:spPr>
        <p:txBody>
          <a:bodyPr anchorCtr="0" anchor="t" bIns="121900" lIns="121900" spcFirstLastPara="1" rIns="121900" wrap="square" tIns="121900">
            <a:noAutofit/>
          </a:bodyPr>
          <a:lstStyle>
            <a:lvl1pPr indent="-349250" lvl="0" marL="457200" algn="ctr">
              <a:lnSpc>
                <a:spcPct val="100000"/>
              </a:lnSpc>
              <a:spcBef>
                <a:spcPts val="0"/>
              </a:spcBef>
              <a:spcAft>
                <a:spcPts val="0"/>
              </a:spcAft>
              <a:buSzPts val="1900"/>
              <a:buChar char="●"/>
              <a:defRPr/>
            </a:lvl1pPr>
            <a:lvl2pPr indent="-349250" lvl="1" marL="914400" algn="ctr">
              <a:lnSpc>
                <a:spcPct val="100000"/>
              </a:lnSpc>
              <a:spcBef>
                <a:spcPts val="0"/>
              </a:spcBef>
              <a:spcAft>
                <a:spcPts val="0"/>
              </a:spcAft>
              <a:buSzPts val="1900"/>
              <a:buChar char="○"/>
              <a:defRPr/>
            </a:lvl2pPr>
            <a:lvl3pPr indent="-349250" lvl="2" marL="1371600" algn="ctr">
              <a:lnSpc>
                <a:spcPct val="100000"/>
              </a:lnSpc>
              <a:spcBef>
                <a:spcPts val="0"/>
              </a:spcBef>
              <a:spcAft>
                <a:spcPts val="0"/>
              </a:spcAft>
              <a:buSzPts val="1900"/>
              <a:buChar char="■"/>
              <a:defRPr/>
            </a:lvl3pPr>
            <a:lvl4pPr indent="-349250" lvl="3" marL="1828800" algn="ctr">
              <a:lnSpc>
                <a:spcPct val="100000"/>
              </a:lnSpc>
              <a:spcBef>
                <a:spcPts val="0"/>
              </a:spcBef>
              <a:spcAft>
                <a:spcPts val="0"/>
              </a:spcAft>
              <a:buSzPts val="1900"/>
              <a:buChar char="●"/>
              <a:defRPr/>
            </a:lvl4pPr>
            <a:lvl5pPr indent="-349250" lvl="4" marL="2286000" algn="ctr">
              <a:lnSpc>
                <a:spcPct val="100000"/>
              </a:lnSpc>
              <a:spcBef>
                <a:spcPts val="0"/>
              </a:spcBef>
              <a:spcAft>
                <a:spcPts val="0"/>
              </a:spcAft>
              <a:buSzPts val="1900"/>
              <a:buChar char="○"/>
              <a:defRPr/>
            </a:lvl5pPr>
            <a:lvl6pPr indent="-349250" lvl="5" marL="2743200" algn="ctr">
              <a:lnSpc>
                <a:spcPct val="100000"/>
              </a:lnSpc>
              <a:spcBef>
                <a:spcPts val="0"/>
              </a:spcBef>
              <a:spcAft>
                <a:spcPts val="0"/>
              </a:spcAft>
              <a:buSzPts val="1900"/>
              <a:buChar char="■"/>
              <a:defRPr/>
            </a:lvl6pPr>
            <a:lvl7pPr indent="-349250" lvl="6" marL="3200400" algn="ctr">
              <a:lnSpc>
                <a:spcPct val="100000"/>
              </a:lnSpc>
              <a:spcBef>
                <a:spcPts val="0"/>
              </a:spcBef>
              <a:spcAft>
                <a:spcPts val="0"/>
              </a:spcAft>
              <a:buSzPts val="1900"/>
              <a:buChar char="●"/>
              <a:defRPr/>
            </a:lvl7pPr>
            <a:lvl8pPr indent="-349250" lvl="7" marL="3657600" algn="ctr">
              <a:lnSpc>
                <a:spcPct val="100000"/>
              </a:lnSpc>
              <a:spcBef>
                <a:spcPts val="0"/>
              </a:spcBef>
              <a:spcAft>
                <a:spcPts val="0"/>
              </a:spcAft>
              <a:buSzPts val="1900"/>
              <a:buChar char="○"/>
              <a:defRPr/>
            </a:lvl8pPr>
            <a:lvl9pPr indent="-349250" lvl="8" marL="4114800" algn="ctr">
              <a:lnSpc>
                <a:spcPct val="100000"/>
              </a:lnSpc>
              <a:spcBef>
                <a:spcPts val="0"/>
              </a:spcBef>
              <a:spcAft>
                <a:spcPts val="0"/>
              </a:spcAft>
              <a:buSzPts val="1900"/>
              <a:buChar char="■"/>
              <a:defRPr/>
            </a:lvl9pPr>
          </a:lstStyle>
          <a:p/>
        </p:txBody>
      </p:sp>
      <p:sp>
        <p:nvSpPr>
          <p:cNvPr id="466" name="Google Shape;466;p22"/>
          <p:cNvSpPr txBox="1"/>
          <p:nvPr/>
        </p:nvSpPr>
        <p:spPr>
          <a:xfrm>
            <a:off x="-8275" y="6529125"/>
            <a:ext cx="1579800" cy="373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Barlow Condensed"/>
                <a:ea typeface="Barlow Condensed"/>
                <a:cs typeface="Barlow Condensed"/>
                <a:sym typeface="Barlow Condensed"/>
              </a:rPr>
              <a:t>SLIDESMANIA.COM</a:t>
            </a:r>
            <a:endParaRPr>
              <a:solidFill>
                <a:schemeClr val="dk1"/>
              </a:solidFill>
              <a:latin typeface="Barlow Condensed"/>
              <a:ea typeface="Barlow Condensed"/>
              <a:cs typeface="Barlow Condensed"/>
              <a:sym typeface="Barlow Condensed"/>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0 DO NOT REMOVE · SlidesMania">
  <p:cSld name="CUSTOM_20">
    <p:spTree>
      <p:nvGrpSpPr>
        <p:cNvPr id="467" name="Shape 467"/>
        <p:cNvGrpSpPr/>
        <p:nvPr/>
      </p:nvGrpSpPr>
      <p:grpSpPr>
        <a:xfrm>
          <a:off x="0" y="0"/>
          <a:ext cx="0" cy="0"/>
          <a:chOff x="0" y="0"/>
          <a:chExt cx="0" cy="0"/>
        </a:xfrm>
      </p:grpSpPr>
      <p:grpSp>
        <p:nvGrpSpPr>
          <p:cNvPr id="468" name="Google Shape;468;p23"/>
          <p:cNvGrpSpPr/>
          <p:nvPr/>
        </p:nvGrpSpPr>
        <p:grpSpPr>
          <a:xfrm>
            <a:off x="0" y="0"/>
            <a:ext cx="12192000" cy="6858000"/>
            <a:chOff x="0" y="0"/>
            <a:chExt cx="12192000" cy="6858000"/>
          </a:xfrm>
        </p:grpSpPr>
        <p:sp>
          <p:nvSpPr>
            <p:cNvPr id="469" name="Google Shape;469;p23"/>
            <p:cNvSpPr/>
            <p:nvPr/>
          </p:nvSpPr>
          <p:spPr>
            <a:xfrm>
              <a:off x="0" y="0"/>
              <a:ext cx="12192000" cy="68580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23"/>
            <p:cNvSpPr txBox="1"/>
            <p:nvPr/>
          </p:nvSpPr>
          <p:spPr>
            <a:xfrm>
              <a:off x="463500" y="2858061"/>
              <a:ext cx="8956500" cy="244290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rPr b="1" lang="en" sz="3600">
                  <a:solidFill>
                    <a:srgbClr val="3F3F3F"/>
                  </a:solidFill>
                  <a:latin typeface="Poppins"/>
                  <a:ea typeface="Poppins"/>
                  <a:cs typeface="Poppins"/>
                  <a:sym typeface="Poppins"/>
                </a:rPr>
                <a:t>Free </a:t>
              </a:r>
              <a:r>
                <a:rPr lang="en" sz="3600">
                  <a:solidFill>
                    <a:srgbClr val="3F3F3F"/>
                  </a:solidFill>
                  <a:latin typeface="Poppins"/>
                  <a:ea typeface="Poppins"/>
                  <a:cs typeface="Poppins"/>
                  <a:sym typeface="Poppins"/>
                </a:rPr>
                <a:t>themes and templates for </a:t>
              </a:r>
              <a:r>
                <a:rPr b="1" lang="en" sz="3600">
                  <a:solidFill>
                    <a:srgbClr val="3F3F3F"/>
                  </a:solidFill>
                  <a:latin typeface="Poppins"/>
                  <a:ea typeface="Poppins"/>
                  <a:cs typeface="Poppins"/>
                  <a:sym typeface="Poppins"/>
                </a:rPr>
                <a:t>Google Slides</a:t>
              </a:r>
              <a:r>
                <a:rPr lang="en" sz="3600">
                  <a:solidFill>
                    <a:srgbClr val="3F3F3F"/>
                  </a:solidFill>
                  <a:latin typeface="Poppins"/>
                  <a:ea typeface="Poppins"/>
                  <a:cs typeface="Poppins"/>
                  <a:sym typeface="Poppins"/>
                </a:rPr>
                <a:t> or </a:t>
              </a:r>
              <a:r>
                <a:rPr b="1" lang="en" sz="3600">
                  <a:solidFill>
                    <a:srgbClr val="3F3F3F"/>
                  </a:solidFill>
                  <a:latin typeface="Poppins"/>
                  <a:ea typeface="Poppins"/>
                  <a:cs typeface="Poppins"/>
                  <a:sym typeface="Poppins"/>
                </a:rPr>
                <a:t>PowerPoint</a:t>
              </a:r>
              <a:endParaRPr b="1" sz="3600">
                <a:solidFill>
                  <a:srgbClr val="3F3F3F"/>
                </a:solidFill>
                <a:latin typeface="Poppins"/>
                <a:ea typeface="Poppins"/>
                <a:cs typeface="Poppins"/>
                <a:sym typeface="Poppins"/>
              </a:endParaRPr>
            </a:p>
            <a:p>
              <a:pPr indent="0" lvl="0" marL="0" marR="0" rtl="0" algn="l">
                <a:spcBef>
                  <a:spcPts val="0"/>
                </a:spcBef>
                <a:spcAft>
                  <a:spcPts val="0"/>
                </a:spcAft>
                <a:buNone/>
              </a:pPr>
              <a:r>
                <a:t/>
              </a:r>
              <a:endParaRPr b="1" sz="3600">
                <a:solidFill>
                  <a:srgbClr val="3F3F3F"/>
                </a:solidFill>
                <a:latin typeface="Poppins"/>
                <a:ea typeface="Poppins"/>
                <a:cs typeface="Poppins"/>
                <a:sym typeface="Poppins"/>
              </a:endParaRPr>
            </a:p>
            <a:p>
              <a:pPr indent="0" lvl="0" marL="0" marR="0" rtl="0" algn="l">
                <a:spcBef>
                  <a:spcPts val="0"/>
                </a:spcBef>
                <a:spcAft>
                  <a:spcPts val="0"/>
                </a:spcAft>
                <a:buNone/>
              </a:pPr>
              <a:r>
                <a:t/>
              </a:r>
              <a:endParaRPr b="1" sz="3600">
                <a:solidFill>
                  <a:srgbClr val="3F3F3F"/>
                </a:solidFill>
                <a:latin typeface="Poppins"/>
                <a:ea typeface="Poppins"/>
                <a:cs typeface="Poppins"/>
                <a:sym typeface="Poppins"/>
              </a:endParaRPr>
            </a:p>
            <a:p>
              <a:pPr indent="0" lvl="0" marL="0" marR="0" rtl="0" algn="l">
                <a:spcBef>
                  <a:spcPts val="0"/>
                </a:spcBef>
                <a:spcAft>
                  <a:spcPts val="0"/>
                </a:spcAft>
                <a:buNone/>
              </a:pPr>
              <a:r>
                <a:rPr b="1" lang="en" sz="3000">
                  <a:solidFill>
                    <a:srgbClr val="FFCB25"/>
                  </a:solidFill>
                  <a:latin typeface="Poppins"/>
                  <a:ea typeface="Poppins"/>
                  <a:cs typeface="Poppins"/>
                  <a:sym typeface="Poppins"/>
                </a:rPr>
                <a:t>NOT to be sold as is or modified!</a:t>
              </a:r>
              <a:endParaRPr b="1" sz="3000">
                <a:solidFill>
                  <a:srgbClr val="FFCB25"/>
                </a:solidFill>
                <a:latin typeface="Poppins"/>
                <a:ea typeface="Poppins"/>
                <a:cs typeface="Poppins"/>
                <a:sym typeface="Poppins"/>
              </a:endParaRPr>
            </a:p>
            <a:p>
              <a:pPr indent="0" lvl="0" marL="0" rtl="0" algn="l">
                <a:spcBef>
                  <a:spcPts val="0"/>
                </a:spcBef>
                <a:spcAft>
                  <a:spcPts val="0"/>
                </a:spcAft>
                <a:buNone/>
              </a:pPr>
              <a:r>
                <a:rPr lang="en" sz="2700">
                  <a:solidFill>
                    <a:srgbClr val="3F3F3F"/>
                  </a:solidFill>
                  <a:latin typeface="Poppins"/>
                  <a:ea typeface="Poppins"/>
                  <a:cs typeface="Poppins"/>
                  <a:sym typeface="Poppins"/>
                </a:rPr>
                <a:t>Read </a:t>
              </a:r>
              <a:r>
                <a:rPr lang="en" sz="2700" u="sng">
                  <a:solidFill>
                    <a:srgbClr val="3F3F3F"/>
                  </a:solidFill>
                  <a:latin typeface="Poppins"/>
                  <a:ea typeface="Poppins"/>
                  <a:cs typeface="Poppins"/>
                  <a:sym typeface="Poppins"/>
                  <a:hlinkClick r:id="rId2">
                    <a:extLst>
                      <a:ext uri="{A12FA001-AC4F-418D-AE19-62706E023703}">
                        <ahyp:hlinkClr val="tx"/>
                      </a:ext>
                    </a:extLst>
                  </a:hlinkClick>
                </a:rPr>
                <a:t>FAQ</a:t>
              </a:r>
              <a:r>
                <a:rPr b="1" lang="en" sz="4400">
                  <a:solidFill>
                    <a:srgbClr val="FFCB25"/>
                  </a:solidFill>
                  <a:latin typeface="Poppins"/>
                  <a:ea typeface="Poppins"/>
                  <a:cs typeface="Poppins"/>
                  <a:sym typeface="Poppins"/>
                </a:rPr>
                <a:t> </a:t>
              </a:r>
              <a:r>
                <a:rPr lang="en" sz="2700">
                  <a:solidFill>
                    <a:srgbClr val="3F3F3F"/>
                  </a:solidFill>
                  <a:latin typeface="Poppins"/>
                  <a:ea typeface="Poppins"/>
                  <a:cs typeface="Poppins"/>
                  <a:sym typeface="Poppins"/>
                </a:rPr>
                <a:t>on slidesmania.com</a:t>
              </a:r>
              <a:endParaRPr sz="2700">
                <a:solidFill>
                  <a:srgbClr val="3F3F3F"/>
                </a:solidFill>
                <a:latin typeface="Poppins"/>
                <a:ea typeface="Poppins"/>
                <a:cs typeface="Poppins"/>
                <a:sym typeface="Poppins"/>
              </a:endParaRPr>
            </a:p>
            <a:p>
              <a:pPr indent="0" lvl="0" marL="0" rtl="0" algn="l">
                <a:spcBef>
                  <a:spcPts val="0"/>
                </a:spcBef>
                <a:spcAft>
                  <a:spcPts val="0"/>
                </a:spcAft>
                <a:buNone/>
              </a:pPr>
              <a:r>
                <a:rPr lang="en" sz="2000">
                  <a:solidFill>
                    <a:srgbClr val="3F3F3F"/>
                  </a:solidFill>
                  <a:latin typeface="Poppins"/>
                  <a:ea typeface="Poppins"/>
                  <a:cs typeface="Poppins"/>
                  <a:sym typeface="Poppins"/>
                </a:rPr>
                <a:t>Do not remove the slidesmania.com text on the sides.</a:t>
              </a:r>
              <a:endParaRPr sz="2000">
                <a:solidFill>
                  <a:srgbClr val="3F3F3F"/>
                </a:solidFill>
                <a:latin typeface="Poppins"/>
                <a:ea typeface="Poppins"/>
                <a:cs typeface="Poppins"/>
                <a:sym typeface="Poppins"/>
              </a:endParaRPr>
            </a:p>
          </p:txBody>
        </p:sp>
        <p:cxnSp>
          <p:nvCxnSpPr>
            <p:cNvPr id="471" name="Google Shape;471;p23"/>
            <p:cNvCxnSpPr/>
            <p:nvPr/>
          </p:nvCxnSpPr>
          <p:spPr>
            <a:xfrm>
              <a:off x="10423367" y="5688858"/>
              <a:ext cx="1495200" cy="12900"/>
            </a:xfrm>
            <a:prstGeom prst="straightConnector1">
              <a:avLst/>
            </a:prstGeom>
            <a:noFill/>
            <a:ln cap="flat" cmpd="sng" w="38100">
              <a:solidFill>
                <a:srgbClr val="FFCB25"/>
              </a:solidFill>
              <a:prstDash val="solid"/>
              <a:round/>
              <a:headEnd len="med" w="med" type="none"/>
              <a:tailEnd len="med" w="med" type="none"/>
            </a:ln>
          </p:spPr>
        </p:cxnSp>
        <p:pic>
          <p:nvPicPr>
            <p:cNvPr id="472" name="Google Shape;472;p23">
              <a:hlinkClick r:id="rId3"/>
            </p:cNvPr>
            <p:cNvPicPr preferRelativeResize="0"/>
            <p:nvPr/>
          </p:nvPicPr>
          <p:blipFill>
            <a:blip r:embed="rId4">
              <a:alphaModFix/>
            </a:blip>
            <a:stretch>
              <a:fillRect/>
            </a:stretch>
          </p:blipFill>
          <p:spPr>
            <a:xfrm>
              <a:off x="8982558" y="5912306"/>
              <a:ext cx="713232" cy="637863"/>
            </a:xfrm>
            <a:prstGeom prst="rect">
              <a:avLst/>
            </a:prstGeom>
            <a:noFill/>
            <a:ln>
              <a:noFill/>
            </a:ln>
          </p:spPr>
        </p:pic>
        <p:pic>
          <p:nvPicPr>
            <p:cNvPr id="473" name="Google Shape;473;p23">
              <a:hlinkClick r:id="rId5"/>
            </p:cNvPr>
            <p:cNvPicPr preferRelativeResize="0"/>
            <p:nvPr/>
          </p:nvPicPr>
          <p:blipFill>
            <a:blip r:embed="rId6">
              <a:alphaModFix/>
            </a:blip>
            <a:stretch>
              <a:fillRect/>
            </a:stretch>
          </p:blipFill>
          <p:spPr>
            <a:xfrm>
              <a:off x="9764428" y="5916798"/>
              <a:ext cx="708660" cy="628879"/>
            </a:xfrm>
            <a:prstGeom prst="rect">
              <a:avLst/>
            </a:prstGeom>
            <a:noFill/>
            <a:ln>
              <a:noFill/>
            </a:ln>
          </p:spPr>
        </p:pic>
        <p:pic>
          <p:nvPicPr>
            <p:cNvPr id="474" name="Google Shape;474;p23">
              <a:hlinkClick r:id="rId7"/>
            </p:cNvPr>
            <p:cNvPicPr preferRelativeResize="0"/>
            <p:nvPr/>
          </p:nvPicPr>
          <p:blipFill>
            <a:blip r:embed="rId8">
              <a:alphaModFix/>
            </a:blip>
            <a:stretch>
              <a:fillRect/>
            </a:stretch>
          </p:blipFill>
          <p:spPr>
            <a:xfrm>
              <a:off x="10541715" y="5905569"/>
              <a:ext cx="612648" cy="624387"/>
            </a:xfrm>
            <a:prstGeom prst="rect">
              <a:avLst/>
            </a:prstGeom>
            <a:noFill/>
            <a:ln>
              <a:noFill/>
            </a:ln>
          </p:spPr>
        </p:pic>
        <p:pic>
          <p:nvPicPr>
            <p:cNvPr id="475" name="Google Shape;475;p23">
              <a:hlinkClick r:id="rId9"/>
            </p:cNvPr>
            <p:cNvPicPr preferRelativeResize="0"/>
            <p:nvPr/>
          </p:nvPicPr>
          <p:blipFill>
            <a:blip r:embed="rId10">
              <a:alphaModFix/>
            </a:blip>
            <a:stretch>
              <a:fillRect/>
            </a:stretch>
          </p:blipFill>
          <p:spPr>
            <a:xfrm>
              <a:off x="11219049" y="5916799"/>
              <a:ext cx="699516" cy="601927"/>
            </a:xfrm>
            <a:prstGeom prst="rect">
              <a:avLst/>
            </a:prstGeom>
            <a:noFill/>
            <a:ln>
              <a:noFill/>
            </a:ln>
          </p:spPr>
        </p:pic>
        <p:sp>
          <p:nvSpPr>
            <p:cNvPr id="476" name="Google Shape;476;p23"/>
            <p:cNvSpPr txBox="1"/>
            <p:nvPr/>
          </p:nvSpPr>
          <p:spPr>
            <a:xfrm>
              <a:off x="7072500" y="4813375"/>
              <a:ext cx="4915500" cy="10011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2400">
                  <a:solidFill>
                    <a:srgbClr val="252525"/>
                  </a:solidFill>
                  <a:latin typeface="Homemade Apple"/>
                  <a:ea typeface="Homemade Apple"/>
                  <a:cs typeface="Homemade Apple"/>
                  <a:sym typeface="Homemade Apple"/>
                </a:rPr>
                <a:t>Sharing is caring!</a:t>
              </a:r>
              <a:endParaRPr b="1" sz="2400">
                <a:solidFill>
                  <a:srgbClr val="252525"/>
                </a:solidFill>
                <a:latin typeface="Homemade Apple"/>
                <a:ea typeface="Homemade Apple"/>
                <a:cs typeface="Homemade Apple"/>
                <a:sym typeface="Homemade Apple"/>
              </a:endParaRPr>
            </a:p>
          </p:txBody>
        </p:sp>
      </p:grpSp>
      <p:pic>
        <p:nvPicPr>
          <p:cNvPr id="477" name="Google Shape;477;p23"/>
          <p:cNvPicPr preferRelativeResize="0"/>
          <p:nvPr/>
        </p:nvPicPr>
        <p:blipFill rotWithShape="1">
          <a:blip r:embed="rId11">
            <a:alphaModFix/>
          </a:blip>
          <a:srcRect b="20906" l="0" r="0" t="16256"/>
          <a:stretch/>
        </p:blipFill>
        <p:spPr>
          <a:xfrm>
            <a:off x="125075" y="493725"/>
            <a:ext cx="8239800" cy="2071125"/>
          </a:xfrm>
          <a:prstGeom prst="rect">
            <a:avLst/>
          </a:prstGeom>
          <a:noFill/>
          <a:ln>
            <a:noFill/>
          </a:ln>
        </p:spPr>
      </p:pic>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02 Intro">
  <p:cSld name="CUSTOM_1">
    <p:spTree>
      <p:nvGrpSpPr>
        <p:cNvPr id="41" name="Shape 41"/>
        <p:cNvGrpSpPr/>
        <p:nvPr/>
      </p:nvGrpSpPr>
      <p:grpSpPr>
        <a:xfrm>
          <a:off x="0" y="0"/>
          <a:ext cx="0" cy="0"/>
          <a:chOff x="0" y="0"/>
          <a:chExt cx="0" cy="0"/>
        </a:xfrm>
      </p:grpSpPr>
      <p:grpSp>
        <p:nvGrpSpPr>
          <p:cNvPr id="42" name="Google Shape;42;p4"/>
          <p:cNvGrpSpPr/>
          <p:nvPr/>
        </p:nvGrpSpPr>
        <p:grpSpPr>
          <a:xfrm>
            <a:off x="378131" y="-5654"/>
            <a:ext cx="11541156" cy="6870018"/>
            <a:chOff x="378131" y="-5654"/>
            <a:chExt cx="11541156" cy="6870018"/>
          </a:xfrm>
        </p:grpSpPr>
        <p:sp>
          <p:nvSpPr>
            <p:cNvPr id="43" name="Google Shape;43;p4"/>
            <p:cNvSpPr/>
            <p:nvPr/>
          </p:nvSpPr>
          <p:spPr>
            <a:xfrm>
              <a:off x="1130665" y="-429"/>
              <a:ext cx="442895" cy="6863797"/>
            </a:xfrm>
            <a:custGeom>
              <a:rect b="b" l="l" r="r" t="t"/>
              <a:pathLst>
                <a:path extrusionOk="0" h="4606575" w="661038">
                  <a:moveTo>
                    <a:pt x="634982" y="4471502"/>
                  </a:moveTo>
                  <a:lnTo>
                    <a:pt x="634982" y="4605995"/>
                  </a:lnTo>
                  <a:lnTo>
                    <a:pt x="37098" y="4605995"/>
                  </a:lnTo>
                  <a:lnTo>
                    <a:pt x="37098" y="4442070"/>
                  </a:lnTo>
                  <a:lnTo>
                    <a:pt x="43479" y="4438164"/>
                  </a:lnTo>
                  <a:lnTo>
                    <a:pt x="43479" y="4401303"/>
                  </a:lnTo>
                  <a:cubicBezTo>
                    <a:pt x="25191" y="4389396"/>
                    <a:pt x="55195" y="4379014"/>
                    <a:pt x="7475" y="4377395"/>
                  </a:cubicBezTo>
                  <a:cubicBezTo>
                    <a:pt x="-3003" y="4371775"/>
                    <a:pt x="40717" y="4371299"/>
                    <a:pt x="43670" y="4364250"/>
                  </a:cubicBezTo>
                  <a:cubicBezTo>
                    <a:pt x="43670" y="4363012"/>
                    <a:pt x="43670" y="4361869"/>
                    <a:pt x="43670" y="4360821"/>
                  </a:cubicBezTo>
                  <a:lnTo>
                    <a:pt x="37860" y="4357106"/>
                  </a:lnTo>
                  <a:lnTo>
                    <a:pt x="37860" y="4345962"/>
                  </a:lnTo>
                  <a:cubicBezTo>
                    <a:pt x="54052" y="4317387"/>
                    <a:pt x="39193" y="4268334"/>
                    <a:pt x="44051" y="4232424"/>
                  </a:cubicBezTo>
                  <a:lnTo>
                    <a:pt x="38145" y="4228424"/>
                  </a:lnTo>
                  <a:cubicBezTo>
                    <a:pt x="38145" y="4227471"/>
                    <a:pt x="38145" y="4226328"/>
                    <a:pt x="37383" y="4224899"/>
                  </a:cubicBezTo>
                  <a:lnTo>
                    <a:pt x="43860" y="4220804"/>
                  </a:lnTo>
                  <a:lnTo>
                    <a:pt x="43860" y="4187752"/>
                  </a:lnTo>
                  <a:lnTo>
                    <a:pt x="37479" y="4183942"/>
                  </a:lnTo>
                  <a:lnTo>
                    <a:pt x="37479" y="4018207"/>
                  </a:lnTo>
                  <a:lnTo>
                    <a:pt x="44051" y="4014302"/>
                  </a:lnTo>
                  <a:cubicBezTo>
                    <a:pt x="44051" y="4012968"/>
                    <a:pt x="44051" y="4011730"/>
                    <a:pt x="44051" y="4010682"/>
                  </a:cubicBezTo>
                  <a:lnTo>
                    <a:pt x="38241" y="4006967"/>
                  </a:lnTo>
                  <a:lnTo>
                    <a:pt x="38241" y="3999538"/>
                  </a:lnTo>
                  <a:cubicBezTo>
                    <a:pt x="47766" y="3996585"/>
                    <a:pt x="47766" y="3976964"/>
                    <a:pt x="38241" y="3974201"/>
                  </a:cubicBezTo>
                  <a:lnTo>
                    <a:pt x="38241" y="3956104"/>
                  </a:lnTo>
                  <a:lnTo>
                    <a:pt x="31573" y="3951913"/>
                  </a:lnTo>
                  <a:cubicBezTo>
                    <a:pt x="31573" y="3950770"/>
                    <a:pt x="31573" y="3949627"/>
                    <a:pt x="31573" y="3948293"/>
                  </a:cubicBezTo>
                  <a:lnTo>
                    <a:pt x="38145" y="3944388"/>
                  </a:lnTo>
                  <a:lnTo>
                    <a:pt x="38145" y="3915051"/>
                  </a:lnTo>
                  <a:lnTo>
                    <a:pt x="31859" y="3911146"/>
                  </a:lnTo>
                  <a:lnTo>
                    <a:pt x="37098" y="3908193"/>
                  </a:lnTo>
                  <a:cubicBezTo>
                    <a:pt x="38450" y="3893315"/>
                    <a:pt x="38803" y="3878351"/>
                    <a:pt x="38145" y="3863425"/>
                  </a:cubicBezTo>
                  <a:cubicBezTo>
                    <a:pt x="41003" y="3861425"/>
                    <a:pt x="43575" y="3861235"/>
                    <a:pt x="44718" y="3858758"/>
                  </a:cubicBezTo>
                  <a:cubicBezTo>
                    <a:pt x="42336" y="3847328"/>
                    <a:pt x="50909" y="3828564"/>
                    <a:pt x="38526" y="3823039"/>
                  </a:cubicBezTo>
                  <a:lnTo>
                    <a:pt x="38526" y="3778749"/>
                  </a:lnTo>
                  <a:lnTo>
                    <a:pt x="44622" y="3774938"/>
                  </a:lnTo>
                  <a:lnTo>
                    <a:pt x="44622" y="3745792"/>
                  </a:lnTo>
                  <a:lnTo>
                    <a:pt x="51290" y="3741696"/>
                  </a:lnTo>
                  <a:lnTo>
                    <a:pt x="51290" y="3590630"/>
                  </a:lnTo>
                  <a:lnTo>
                    <a:pt x="37955" y="3583200"/>
                  </a:lnTo>
                  <a:cubicBezTo>
                    <a:pt x="40927" y="3581819"/>
                    <a:pt x="44213" y="3581229"/>
                    <a:pt x="47480" y="3581486"/>
                  </a:cubicBezTo>
                  <a:cubicBezTo>
                    <a:pt x="52814" y="3573675"/>
                    <a:pt x="55576" y="3516620"/>
                    <a:pt x="44622" y="3513477"/>
                  </a:cubicBezTo>
                  <a:lnTo>
                    <a:pt x="44622" y="3498713"/>
                  </a:lnTo>
                  <a:lnTo>
                    <a:pt x="50814" y="3494808"/>
                  </a:lnTo>
                  <a:lnTo>
                    <a:pt x="50814" y="3483950"/>
                  </a:lnTo>
                  <a:lnTo>
                    <a:pt x="44432" y="3480044"/>
                  </a:lnTo>
                  <a:lnTo>
                    <a:pt x="44432" y="3469186"/>
                  </a:lnTo>
                  <a:lnTo>
                    <a:pt x="50909" y="3465090"/>
                  </a:lnTo>
                  <a:cubicBezTo>
                    <a:pt x="50909" y="3463757"/>
                    <a:pt x="50909" y="3462614"/>
                    <a:pt x="50337" y="3461375"/>
                  </a:cubicBezTo>
                  <a:cubicBezTo>
                    <a:pt x="41955" y="3456327"/>
                    <a:pt x="41955" y="3456041"/>
                    <a:pt x="50337" y="3450898"/>
                  </a:cubicBezTo>
                  <a:lnTo>
                    <a:pt x="50337" y="3443373"/>
                  </a:lnTo>
                  <a:lnTo>
                    <a:pt x="44527" y="3439563"/>
                  </a:lnTo>
                  <a:lnTo>
                    <a:pt x="44527" y="3351266"/>
                  </a:lnTo>
                  <a:lnTo>
                    <a:pt x="50528" y="3347552"/>
                  </a:lnTo>
                  <a:lnTo>
                    <a:pt x="44337" y="3343741"/>
                  </a:lnTo>
                  <a:lnTo>
                    <a:pt x="44337" y="3329073"/>
                  </a:lnTo>
                  <a:lnTo>
                    <a:pt x="50528" y="3325263"/>
                  </a:lnTo>
                  <a:lnTo>
                    <a:pt x="50528" y="3269923"/>
                  </a:lnTo>
                  <a:cubicBezTo>
                    <a:pt x="43860" y="3266018"/>
                    <a:pt x="29668" y="3261160"/>
                    <a:pt x="43956" y="3255540"/>
                  </a:cubicBezTo>
                  <a:lnTo>
                    <a:pt x="43956" y="3155909"/>
                  </a:lnTo>
                  <a:lnTo>
                    <a:pt x="37764" y="3152098"/>
                  </a:lnTo>
                  <a:lnTo>
                    <a:pt x="37764" y="3093329"/>
                  </a:lnTo>
                  <a:lnTo>
                    <a:pt x="44146" y="3089424"/>
                  </a:lnTo>
                  <a:lnTo>
                    <a:pt x="44146" y="3041799"/>
                  </a:lnTo>
                  <a:lnTo>
                    <a:pt x="37669" y="3037703"/>
                  </a:lnTo>
                  <a:cubicBezTo>
                    <a:pt x="37669" y="3036370"/>
                    <a:pt x="37669" y="3035227"/>
                    <a:pt x="38241" y="3033989"/>
                  </a:cubicBezTo>
                  <a:cubicBezTo>
                    <a:pt x="47766" y="3031226"/>
                    <a:pt x="43194" y="3019415"/>
                    <a:pt x="44241" y="3012176"/>
                  </a:cubicBezTo>
                  <a:cubicBezTo>
                    <a:pt x="41670" y="3010843"/>
                    <a:pt x="40146" y="3009890"/>
                    <a:pt x="38622" y="3009033"/>
                  </a:cubicBezTo>
                  <a:cubicBezTo>
                    <a:pt x="36812" y="3005509"/>
                    <a:pt x="38050" y="3001794"/>
                    <a:pt x="37669" y="2997889"/>
                  </a:cubicBezTo>
                  <a:lnTo>
                    <a:pt x="43956" y="2993793"/>
                  </a:lnTo>
                  <a:lnTo>
                    <a:pt x="43956" y="2975505"/>
                  </a:lnTo>
                  <a:lnTo>
                    <a:pt x="37764" y="2971600"/>
                  </a:lnTo>
                  <a:lnTo>
                    <a:pt x="37764" y="2967695"/>
                  </a:lnTo>
                  <a:lnTo>
                    <a:pt x="44337" y="2963694"/>
                  </a:lnTo>
                  <a:lnTo>
                    <a:pt x="44337" y="2860824"/>
                  </a:lnTo>
                  <a:lnTo>
                    <a:pt x="50814" y="2856728"/>
                  </a:lnTo>
                  <a:cubicBezTo>
                    <a:pt x="50814" y="2855395"/>
                    <a:pt x="50814" y="2854252"/>
                    <a:pt x="50147" y="2853014"/>
                  </a:cubicBezTo>
                  <a:cubicBezTo>
                    <a:pt x="40622" y="2847775"/>
                    <a:pt x="44432" y="2846346"/>
                    <a:pt x="45289" y="2819676"/>
                  </a:cubicBezTo>
                  <a:lnTo>
                    <a:pt x="49861" y="2817009"/>
                  </a:lnTo>
                  <a:cubicBezTo>
                    <a:pt x="50995" y="2811018"/>
                    <a:pt x="51318" y="2804893"/>
                    <a:pt x="50814" y="2798816"/>
                  </a:cubicBezTo>
                  <a:cubicBezTo>
                    <a:pt x="45861" y="2794911"/>
                    <a:pt x="40431" y="2791958"/>
                    <a:pt x="50814" y="2787006"/>
                  </a:cubicBezTo>
                  <a:lnTo>
                    <a:pt x="50814" y="2776052"/>
                  </a:lnTo>
                  <a:lnTo>
                    <a:pt x="44527" y="2772241"/>
                  </a:lnTo>
                  <a:cubicBezTo>
                    <a:pt x="54624" y="2769384"/>
                    <a:pt x="49956" y="2757954"/>
                    <a:pt x="50909" y="2750239"/>
                  </a:cubicBezTo>
                  <a:cubicBezTo>
                    <a:pt x="37002" y="2746619"/>
                    <a:pt x="51480" y="2728807"/>
                    <a:pt x="38622" y="2724902"/>
                  </a:cubicBezTo>
                  <a:cubicBezTo>
                    <a:pt x="37564" y="2711377"/>
                    <a:pt x="37279" y="2697794"/>
                    <a:pt x="37764" y="2684230"/>
                  </a:cubicBezTo>
                  <a:lnTo>
                    <a:pt x="31573" y="2680230"/>
                  </a:lnTo>
                  <a:lnTo>
                    <a:pt x="44146" y="2672706"/>
                  </a:lnTo>
                  <a:lnTo>
                    <a:pt x="44146" y="2647083"/>
                  </a:lnTo>
                  <a:lnTo>
                    <a:pt x="38145" y="2643082"/>
                  </a:lnTo>
                  <a:lnTo>
                    <a:pt x="43479" y="2640130"/>
                  </a:lnTo>
                  <a:cubicBezTo>
                    <a:pt x="46908" y="2591266"/>
                    <a:pt x="41860" y="2540689"/>
                    <a:pt x="45194" y="2491731"/>
                  </a:cubicBezTo>
                  <a:cubicBezTo>
                    <a:pt x="50242" y="2488968"/>
                    <a:pt x="50242" y="2488873"/>
                    <a:pt x="51004" y="2485253"/>
                  </a:cubicBezTo>
                  <a:lnTo>
                    <a:pt x="44527" y="2481157"/>
                  </a:lnTo>
                  <a:lnTo>
                    <a:pt x="44527" y="2466489"/>
                  </a:lnTo>
                  <a:lnTo>
                    <a:pt x="50909" y="2462679"/>
                  </a:lnTo>
                  <a:lnTo>
                    <a:pt x="50909" y="2455440"/>
                  </a:lnTo>
                  <a:lnTo>
                    <a:pt x="44527" y="2451630"/>
                  </a:lnTo>
                  <a:lnTo>
                    <a:pt x="44527" y="2422293"/>
                  </a:lnTo>
                  <a:lnTo>
                    <a:pt x="50909" y="2418102"/>
                  </a:lnTo>
                  <a:cubicBezTo>
                    <a:pt x="50909" y="2416768"/>
                    <a:pt x="50433" y="2415625"/>
                    <a:pt x="50147" y="2414387"/>
                  </a:cubicBezTo>
                  <a:cubicBezTo>
                    <a:pt x="43384" y="2412387"/>
                    <a:pt x="44241" y="2406577"/>
                    <a:pt x="44337" y="2400671"/>
                  </a:cubicBezTo>
                  <a:lnTo>
                    <a:pt x="50528" y="2396385"/>
                  </a:lnTo>
                  <a:lnTo>
                    <a:pt x="50528" y="2385527"/>
                  </a:lnTo>
                  <a:lnTo>
                    <a:pt x="44527" y="2381621"/>
                  </a:lnTo>
                  <a:lnTo>
                    <a:pt x="44527" y="2352284"/>
                  </a:lnTo>
                  <a:lnTo>
                    <a:pt x="50909" y="2348474"/>
                  </a:lnTo>
                  <a:lnTo>
                    <a:pt x="50909" y="2333806"/>
                  </a:lnTo>
                  <a:lnTo>
                    <a:pt x="44337" y="2329900"/>
                  </a:lnTo>
                  <a:cubicBezTo>
                    <a:pt x="44337" y="2328567"/>
                    <a:pt x="44337" y="2327329"/>
                    <a:pt x="44337" y="2326186"/>
                  </a:cubicBezTo>
                  <a:lnTo>
                    <a:pt x="49004" y="2323519"/>
                  </a:lnTo>
                  <a:cubicBezTo>
                    <a:pt x="52814" y="2308374"/>
                    <a:pt x="49004" y="2290657"/>
                    <a:pt x="50528" y="2274846"/>
                  </a:cubicBezTo>
                  <a:cubicBezTo>
                    <a:pt x="67006" y="2253415"/>
                    <a:pt x="52433" y="2211886"/>
                    <a:pt x="57100" y="2183596"/>
                  </a:cubicBezTo>
                  <a:cubicBezTo>
                    <a:pt x="54224" y="2180663"/>
                    <a:pt x="50604" y="2178549"/>
                    <a:pt x="46623" y="2177500"/>
                  </a:cubicBezTo>
                  <a:cubicBezTo>
                    <a:pt x="38431" y="2183406"/>
                    <a:pt x="31573" y="2179405"/>
                    <a:pt x="19381" y="2181977"/>
                  </a:cubicBezTo>
                  <a:lnTo>
                    <a:pt x="14619" y="2184168"/>
                  </a:lnTo>
                  <a:cubicBezTo>
                    <a:pt x="-27768" y="2172262"/>
                    <a:pt x="39193" y="2181882"/>
                    <a:pt x="50337" y="2167975"/>
                  </a:cubicBezTo>
                  <a:lnTo>
                    <a:pt x="50337" y="2120350"/>
                  </a:lnTo>
                  <a:lnTo>
                    <a:pt x="57005" y="2116255"/>
                  </a:lnTo>
                  <a:lnTo>
                    <a:pt x="57005" y="2112730"/>
                  </a:lnTo>
                  <a:lnTo>
                    <a:pt x="50814" y="2108921"/>
                  </a:lnTo>
                  <a:lnTo>
                    <a:pt x="50814" y="2086727"/>
                  </a:lnTo>
                  <a:cubicBezTo>
                    <a:pt x="59386" y="2081489"/>
                    <a:pt x="59481" y="2081107"/>
                    <a:pt x="51290" y="2076249"/>
                  </a:cubicBezTo>
                  <a:cubicBezTo>
                    <a:pt x="50423" y="2071382"/>
                    <a:pt x="50128" y="2066420"/>
                    <a:pt x="50433" y="2061486"/>
                  </a:cubicBezTo>
                  <a:lnTo>
                    <a:pt x="44432" y="2057486"/>
                  </a:lnTo>
                  <a:lnTo>
                    <a:pt x="50433" y="2053675"/>
                  </a:lnTo>
                  <a:lnTo>
                    <a:pt x="50433" y="2046627"/>
                  </a:lnTo>
                  <a:lnTo>
                    <a:pt x="57005" y="2042531"/>
                  </a:lnTo>
                  <a:lnTo>
                    <a:pt x="57005" y="1998526"/>
                  </a:lnTo>
                  <a:lnTo>
                    <a:pt x="50814" y="1994621"/>
                  </a:lnTo>
                  <a:lnTo>
                    <a:pt x="50814" y="1972523"/>
                  </a:lnTo>
                  <a:cubicBezTo>
                    <a:pt x="64339" y="1968808"/>
                    <a:pt x="49956" y="1950996"/>
                    <a:pt x="62910" y="1947281"/>
                  </a:cubicBezTo>
                  <a:cubicBezTo>
                    <a:pt x="63749" y="1942443"/>
                    <a:pt x="64006" y="1937518"/>
                    <a:pt x="63672" y="1932613"/>
                  </a:cubicBezTo>
                  <a:lnTo>
                    <a:pt x="57386" y="1928327"/>
                  </a:lnTo>
                  <a:lnTo>
                    <a:pt x="57386" y="1921183"/>
                  </a:lnTo>
                  <a:lnTo>
                    <a:pt x="63577" y="1917277"/>
                  </a:lnTo>
                  <a:lnTo>
                    <a:pt x="63577" y="1906419"/>
                  </a:lnTo>
                  <a:lnTo>
                    <a:pt x="57195" y="1902514"/>
                  </a:lnTo>
                  <a:lnTo>
                    <a:pt x="57195" y="1895180"/>
                  </a:lnTo>
                  <a:lnTo>
                    <a:pt x="62815" y="1892036"/>
                  </a:lnTo>
                  <a:cubicBezTo>
                    <a:pt x="65387" y="1887274"/>
                    <a:pt x="62244" y="1881749"/>
                    <a:pt x="64053" y="1876606"/>
                  </a:cubicBezTo>
                  <a:cubicBezTo>
                    <a:pt x="75388" y="1871748"/>
                    <a:pt x="69483" y="1853365"/>
                    <a:pt x="69292" y="1843078"/>
                  </a:cubicBezTo>
                  <a:lnTo>
                    <a:pt x="57672" y="1836601"/>
                  </a:lnTo>
                  <a:lnTo>
                    <a:pt x="57100" y="1832886"/>
                  </a:lnTo>
                  <a:lnTo>
                    <a:pt x="63577" y="1828886"/>
                  </a:lnTo>
                  <a:lnTo>
                    <a:pt x="63577" y="1825361"/>
                  </a:lnTo>
                  <a:lnTo>
                    <a:pt x="69959" y="1821456"/>
                  </a:lnTo>
                  <a:lnTo>
                    <a:pt x="63863" y="1817741"/>
                  </a:lnTo>
                  <a:cubicBezTo>
                    <a:pt x="61577" y="1812217"/>
                    <a:pt x="77579" y="1809740"/>
                    <a:pt x="66816" y="1804978"/>
                  </a:cubicBezTo>
                  <a:cubicBezTo>
                    <a:pt x="57291" y="1807073"/>
                    <a:pt x="58148" y="1798977"/>
                    <a:pt x="50814" y="1795453"/>
                  </a:cubicBezTo>
                  <a:lnTo>
                    <a:pt x="50814" y="1769926"/>
                  </a:lnTo>
                  <a:lnTo>
                    <a:pt x="56910" y="1766211"/>
                  </a:lnTo>
                  <a:lnTo>
                    <a:pt x="50718" y="1762401"/>
                  </a:lnTo>
                  <a:cubicBezTo>
                    <a:pt x="62339" y="1758400"/>
                    <a:pt x="55481" y="1742303"/>
                    <a:pt x="57100" y="1733064"/>
                  </a:cubicBezTo>
                  <a:cubicBezTo>
                    <a:pt x="66054" y="1727635"/>
                    <a:pt x="66054" y="1727349"/>
                    <a:pt x="57862" y="1722396"/>
                  </a:cubicBezTo>
                  <a:cubicBezTo>
                    <a:pt x="55957" y="1718872"/>
                    <a:pt x="57862" y="1715157"/>
                    <a:pt x="56338" y="1710775"/>
                  </a:cubicBezTo>
                  <a:lnTo>
                    <a:pt x="50909" y="1707251"/>
                  </a:lnTo>
                  <a:lnTo>
                    <a:pt x="57100" y="1703441"/>
                  </a:lnTo>
                  <a:lnTo>
                    <a:pt x="57100" y="1652006"/>
                  </a:lnTo>
                  <a:lnTo>
                    <a:pt x="63482" y="1648196"/>
                  </a:lnTo>
                  <a:lnTo>
                    <a:pt x="63482" y="1571330"/>
                  </a:lnTo>
                  <a:lnTo>
                    <a:pt x="57481" y="1567329"/>
                  </a:lnTo>
                  <a:cubicBezTo>
                    <a:pt x="64720" y="1565138"/>
                    <a:pt x="63768" y="1559614"/>
                    <a:pt x="63672" y="1553327"/>
                  </a:cubicBezTo>
                  <a:lnTo>
                    <a:pt x="57672" y="1549232"/>
                  </a:lnTo>
                  <a:lnTo>
                    <a:pt x="63291" y="1545517"/>
                  </a:lnTo>
                  <a:cubicBezTo>
                    <a:pt x="63291" y="1544469"/>
                    <a:pt x="63291" y="1543231"/>
                    <a:pt x="63291" y="1541993"/>
                  </a:cubicBezTo>
                  <a:lnTo>
                    <a:pt x="56719" y="1537992"/>
                  </a:lnTo>
                  <a:lnTo>
                    <a:pt x="56719" y="1530753"/>
                  </a:lnTo>
                  <a:lnTo>
                    <a:pt x="63101" y="1526943"/>
                  </a:lnTo>
                  <a:lnTo>
                    <a:pt x="63101" y="1467983"/>
                  </a:lnTo>
                  <a:lnTo>
                    <a:pt x="58243" y="1465221"/>
                  </a:lnTo>
                  <a:cubicBezTo>
                    <a:pt x="54528" y="1452172"/>
                    <a:pt x="57767" y="1436646"/>
                    <a:pt x="56719" y="1423215"/>
                  </a:cubicBezTo>
                  <a:cubicBezTo>
                    <a:pt x="58529" y="1418358"/>
                    <a:pt x="51195" y="1420073"/>
                    <a:pt x="44813" y="1417120"/>
                  </a:cubicBezTo>
                  <a:cubicBezTo>
                    <a:pt x="43289" y="1412643"/>
                    <a:pt x="54338" y="1416167"/>
                    <a:pt x="55862" y="1413214"/>
                  </a:cubicBezTo>
                  <a:cubicBezTo>
                    <a:pt x="58053" y="1388830"/>
                    <a:pt x="55862" y="1364161"/>
                    <a:pt x="56719" y="1339396"/>
                  </a:cubicBezTo>
                  <a:lnTo>
                    <a:pt x="50433" y="1335395"/>
                  </a:lnTo>
                  <a:lnTo>
                    <a:pt x="56719" y="1331585"/>
                  </a:lnTo>
                  <a:lnTo>
                    <a:pt x="56719" y="1269101"/>
                  </a:lnTo>
                  <a:lnTo>
                    <a:pt x="63101" y="1265291"/>
                  </a:lnTo>
                  <a:lnTo>
                    <a:pt x="63101" y="1228524"/>
                  </a:lnTo>
                  <a:lnTo>
                    <a:pt x="57005" y="1224619"/>
                  </a:lnTo>
                  <a:cubicBezTo>
                    <a:pt x="55671" y="1221381"/>
                    <a:pt x="58910" y="1219666"/>
                    <a:pt x="62149" y="1218143"/>
                  </a:cubicBezTo>
                  <a:cubicBezTo>
                    <a:pt x="65006" y="1211761"/>
                    <a:pt x="62149" y="1203379"/>
                    <a:pt x="63291" y="1195854"/>
                  </a:cubicBezTo>
                  <a:lnTo>
                    <a:pt x="57100" y="1191663"/>
                  </a:lnTo>
                  <a:lnTo>
                    <a:pt x="57100" y="1184424"/>
                  </a:lnTo>
                  <a:lnTo>
                    <a:pt x="63101" y="1180519"/>
                  </a:lnTo>
                  <a:lnTo>
                    <a:pt x="63101" y="1173280"/>
                  </a:lnTo>
                  <a:lnTo>
                    <a:pt x="56719" y="1169470"/>
                  </a:lnTo>
                  <a:lnTo>
                    <a:pt x="56719" y="1162231"/>
                  </a:lnTo>
                  <a:lnTo>
                    <a:pt x="63006" y="1158421"/>
                  </a:lnTo>
                  <a:lnTo>
                    <a:pt x="63006" y="1150991"/>
                  </a:lnTo>
                  <a:cubicBezTo>
                    <a:pt x="54338" y="1145752"/>
                    <a:pt x="54338" y="1145371"/>
                    <a:pt x="62244" y="1140704"/>
                  </a:cubicBezTo>
                  <a:cubicBezTo>
                    <a:pt x="63196" y="1131751"/>
                    <a:pt x="67673" y="1114701"/>
                    <a:pt x="57005" y="1110796"/>
                  </a:cubicBezTo>
                  <a:lnTo>
                    <a:pt x="57005" y="1055837"/>
                  </a:lnTo>
                  <a:lnTo>
                    <a:pt x="50433" y="1051646"/>
                  </a:lnTo>
                  <a:lnTo>
                    <a:pt x="63006" y="1044216"/>
                  </a:lnTo>
                  <a:lnTo>
                    <a:pt x="63006" y="1029357"/>
                  </a:lnTo>
                  <a:cubicBezTo>
                    <a:pt x="52624" y="1025928"/>
                    <a:pt x="56814" y="1011736"/>
                    <a:pt x="57576" y="1003259"/>
                  </a:cubicBezTo>
                  <a:lnTo>
                    <a:pt x="62244" y="1000591"/>
                  </a:lnTo>
                  <a:cubicBezTo>
                    <a:pt x="63873" y="973150"/>
                    <a:pt x="63873" y="945642"/>
                    <a:pt x="62244" y="918200"/>
                  </a:cubicBezTo>
                  <a:lnTo>
                    <a:pt x="57291" y="915438"/>
                  </a:lnTo>
                  <a:lnTo>
                    <a:pt x="57291" y="834094"/>
                  </a:lnTo>
                  <a:lnTo>
                    <a:pt x="63482" y="830284"/>
                  </a:lnTo>
                  <a:lnTo>
                    <a:pt x="63482" y="815711"/>
                  </a:lnTo>
                  <a:lnTo>
                    <a:pt x="57195" y="811901"/>
                  </a:lnTo>
                  <a:lnTo>
                    <a:pt x="63863" y="807805"/>
                  </a:lnTo>
                  <a:lnTo>
                    <a:pt x="63863" y="763800"/>
                  </a:lnTo>
                  <a:cubicBezTo>
                    <a:pt x="73388" y="761419"/>
                    <a:pt x="73388" y="737511"/>
                    <a:pt x="63863" y="735225"/>
                  </a:cubicBezTo>
                  <a:lnTo>
                    <a:pt x="63863" y="727700"/>
                  </a:lnTo>
                  <a:lnTo>
                    <a:pt x="69387" y="724081"/>
                  </a:lnTo>
                  <a:cubicBezTo>
                    <a:pt x="69387" y="723128"/>
                    <a:pt x="69387" y="721890"/>
                    <a:pt x="69959" y="720557"/>
                  </a:cubicBezTo>
                  <a:lnTo>
                    <a:pt x="63482" y="716461"/>
                  </a:lnTo>
                  <a:lnTo>
                    <a:pt x="63482" y="709317"/>
                  </a:lnTo>
                  <a:lnTo>
                    <a:pt x="69864" y="705412"/>
                  </a:lnTo>
                  <a:lnTo>
                    <a:pt x="69864" y="683409"/>
                  </a:lnTo>
                  <a:lnTo>
                    <a:pt x="63672" y="679599"/>
                  </a:lnTo>
                  <a:lnTo>
                    <a:pt x="63672" y="661121"/>
                  </a:lnTo>
                  <a:cubicBezTo>
                    <a:pt x="73197" y="658263"/>
                    <a:pt x="70149" y="646356"/>
                    <a:pt x="69006" y="638641"/>
                  </a:cubicBezTo>
                  <a:cubicBezTo>
                    <a:pt x="57100" y="631784"/>
                    <a:pt x="65958" y="611591"/>
                    <a:pt x="63387" y="599113"/>
                  </a:cubicBezTo>
                  <a:lnTo>
                    <a:pt x="69673" y="594922"/>
                  </a:lnTo>
                  <a:lnTo>
                    <a:pt x="69673" y="576919"/>
                  </a:lnTo>
                  <a:lnTo>
                    <a:pt x="82818" y="569109"/>
                  </a:lnTo>
                  <a:lnTo>
                    <a:pt x="76245" y="565013"/>
                  </a:lnTo>
                  <a:lnTo>
                    <a:pt x="76245" y="554250"/>
                  </a:lnTo>
                  <a:lnTo>
                    <a:pt x="70911" y="551297"/>
                  </a:lnTo>
                  <a:cubicBezTo>
                    <a:pt x="68149" y="528437"/>
                    <a:pt x="70911" y="503672"/>
                    <a:pt x="69959" y="480717"/>
                  </a:cubicBezTo>
                  <a:lnTo>
                    <a:pt x="64244" y="477574"/>
                  </a:lnTo>
                  <a:cubicBezTo>
                    <a:pt x="61767" y="448999"/>
                    <a:pt x="64244" y="418519"/>
                    <a:pt x="63387" y="388991"/>
                  </a:cubicBezTo>
                  <a:lnTo>
                    <a:pt x="57291" y="384990"/>
                  </a:lnTo>
                  <a:cubicBezTo>
                    <a:pt x="57291" y="384038"/>
                    <a:pt x="57291" y="382800"/>
                    <a:pt x="56814" y="381466"/>
                  </a:cubicBezTo>
                  <a:lnTo>
                    <a:pt x="63196" y="377561"/>
                  </a:lnTo>
                  <a:lnTo>
                    <a:pt x="57100" y="373656"/>
                  </a:lnTo>
                  <a:cubicBezTo>
                    <a:pt x="67101" y="370894"/>
                    <a:pt x="62434" y="359464"/>
                    <a:pt x="63387" y="351748"/>
                  </a:cubicBezTo>
                  <a:lnTo>
                    <a:pt x="58434" y="348319"/>
                  </a:lnTo>
                  <a:cubicBezTo>
                    <a:pt x="54243" y="327650"/>
                    <a:pt x="60148" y="305266"/>
                    <a:pt x="56243" y="284502"/>
                  </a:cubicBezTo>
                  <a:lnTo>
                    <a:pt x="51099" y="281549"/>
                  </a:lnTo>
                  <a:lnTo>
                    <a:pt x="56910" y="277739"/>
                  </a:lnTo>
                  <a:lnTo>
                    <a:pt x="50718" y="273834"/>
                  </a:lnTo>
                  <a:lnTo>
                    <a:pt x="50718" y="240877"/>
                  </a:lnTo>
                  <a:cubicBezTo>
                    <a:pt x="10713" y="235162"/>
                    <a:pt x="-5860" y="232972"/>
                    <a:pt x="47575" y="227828"/>
                  </a:cubicBezTo>
                  <a:cubicBezTo>
                    <a:pt x="55862" y="205444"/>
                    <a:pt x="48147" y="174584"/>
                    <a:pt x="50718" y="149057"/>
                  </a:cubicBezTo>
                  <a:lnTo>
                    <a:pt x="44337" y="144961"/>
                  </a:lnTo>
                  <a:lnTo>
                    <a:pt x="44337" y="137722"/>
                  </a:lnTo>
                  <a:lnTo>
                    <a:pt x="50718" y="133816"/>
                  </a:lnTo>
                  <a:lnTo>
                    <a:pt x="50718" y="122958"/>
                  </a:lnTo>
                  <a:lnTo>
                    <a:pt x="44337" y="119053"/>
                  </a:lnTo>
                  <a:cubicBezTo>
                    <a:pt x="57481" y="112576"/>
                    <a:pt x="48051" y="90478"/>
                    <a:pt x="50718" y="78667"/>
                  </a:cubicBezTo>
                  <a:cubicBezTo>
                    <a:pt x="41765" y="73237"/>
                    <a:pt x="41765" y="72952"/>
                    <a:pt x="50718" y="67808"/>
                  </a:cubicBezTo>
                  <a:lnTo>
                    <a:pt x="50718" y="12468"/>
                  </a:lnTo>
                  <a:lnTo>
                    <a:pt x="44908" y="8658"/>
                  </a:lnTo>
                  <a:lnTo>
                    <a:pt x="51099" y="4848"/>
                  </a:lnTo>
                  <a:lnTo>
                    <a:pt x="51099" y="-581"/>
                  </a:lnTo>
                  <a:lnTo>
                    <a:pt x="642411" y="-581"/>
                  </a:lnTo>
                  <a:lnTo>
                    <a:pt x="642411" y="53044"/>
                  </a:lnTo>
                  <a:cubicBezTo>
                    <a:pt x="644602" y="54473"/>
                    <a:pt x="646888" y="55712"/>
                    <a:pt x="648793" y="56855"/>
                  </a:cubicBezTo>
                  <a:lnTo>
                    <a:pt x="648793" y="64189"/>
                  </a:lnTo>
                  <a:lnTo>
                    <a:pt x="642792" y="67999"/>
                  </a:lnTo>
                  <a:lnTo>
                    <a:pt x="642792" y="100669"/>
                  </a:lnTo>
                  <a:cubicBezTo>
                    <a:pt x="659080" y="107051"/>
                    <a:pt x="639078" y="133912"/>
                    <a:pt x="654794" y="140579"/>
                  </a:cubicBezTo>
                  <a:cubicBezTo>
                    <a:pt x="654794" y="143818"/>
                    <a:pt x="657080" y="146294"/>
                    <a:pt x="661747" y="148199"/>
                  </a:cubicBezTo>
                  <a:cubicBezTo>
                    <a:pt x="659556" y="151628"/>
                    <a:pt x="651460" y="148961"/>
                    <a:pt x="648984" y="152105"/>
                  </a:cubicBezTo>
                  <a:lnTo>
                    <a:pt x="648984" y="196205"/>
                  </a:lnTo>
                  <a:lnTo>
                    <a:pt x="642316" y="200206"/>
                  </a:lnTo>
                  <a:cubicBezTo>
                    <a:pt x="642316" y="201539"/>
                    <a:pt x="642316" y="202682"/>
                    <a:pt x="642792" y="203730"/>
                  </a:cubicBezTo>
                  <a:lnTo>
                    <a:pt x="648508" y="207445"/>
                  </a:lnTo>
                  <a:lnTo>
                    <a:pt x="648508" y="222304"/>
                  </a:lnTo>
                  <a:lnTo>
                    <a:pt x="643459" y="225161"/>
                  </a:lnTo>
                  <a:cubicBezTo>
                    <a:pt x="641935" y="242592"/>
                    <a:pt x="642030" y="302695"/>
                    <a:pt x="643459" y="318601"/>
                  </a:cubicBezTo>
                  <a:lnTo>
                    <a:pt x="648508" y="321364"/>
                  </a:lnTo>
                  <a:lnTo>
                    <a:pt x="642411" y="325364"/>
                  </a:lnTo>
                  <a:lnTo>
                    <a:pt x="642411" y="395944"/>
                  </a:lnTo>
                  <a:lnTo>
                    <a:pt x="648793" y="399849"/>
                  </a:lnTo>
                  <a:lnTo>
                    <a:pt x="648793" y="406993"/>
                  </a:lnTo>
                  <a:lnTo>
                    <a:pt x="642507" y="410899"/>
                  </a:lnTo>
                  <a:lnTo>
                    <a:pt x="642507" y="418328"/>
                  </a:lnTo>
                  <a:cubicBezTo>
                    <a:pt x="644507" y="419757"/>
                    <a:pt x="647364" y="420043"/>
                    <a:pt x="648031" y="422329"/>
                  </a:cubicBezTo>
                  <a:cubicBezTo>
                    <a:pt x="638506" y="425186"/>
                    <a:pt x="639078" y="448903"/>
                    <a:pt x="648888" y="450904"/>
                  </a:cubicBezTo>
                  <a:cubicBezTo>
                    <a:pt x="643840" y="472240"/>
                    <a:pt x="661842" y="530437"/>
                    <a:pt x="636030" y="531866"/>
                  </a:cubicBezTo>
                  <a:cubicBezTo>
                    <a:pt x="636030" y="533009"/>
                    <a:pt x="636030" y="534248"/>
                    <a:pt x="636030" y="534819"/>
                  </a:cubicBezTo>
                  <a:cubicBezTo>
                    <a:pt x="638125" y="539105"/>
                    <a:pt x="646698" y="536152"/>
                    <a:pt x="649079" y="539582"/>
                  </a:cubicBezTo>
                  <a:lnTo>
                    <a:pt x="649079" y="550440"/>
                  </a:lnTo>
                  <a:cubicBezTo>
                    <a:pt x="634315" y="553393"/>
                    <a:pt x="635458" y="554441"/>
                    <a:pt x="636030" y="568633"/>
                  </a:cubicBezTo>
                  <a:lnTo>
                    <a:pt x="642126" y="572824"/>
                  </a:lnTo>
                  <a:lnTo>
                    <a:pt x="637077" y="575681"/>
                  </a:lnTo>
                  <a:cubicBezTo>
                    <a:pt x="635496" y="594503"/>
                    <a:pt x="635496" y="613429"/>
                    <a:pt x="637077" y="632260"/>
                  </a:cubicBezTo>
                  <a:lnTo>
                    <a:pt x="642411" y="635212"/>
                  </a:lnTo>
                  <a:cubicBezTo>
                    <a:pt x="642411" y="642261"/>
                    <a:pt x="639744" y="651119"/>
                    <a:pt x="648793" y="653596"/>
                  </a:cubicBezTo>
                  <a:lnTo>
                    <a:pt x="648793" y="704935"/>
                  </a:lnTo>
                  <a:lnTo>
                    <a:pt x="655461" y="708936"/>
                  </a:lnTo>
                  <a:lnTo>
                    <a:pt x="655461" y="716175"/>
                  </a:lnTo>
                  <a:lnTo>
                    <a:pt x="649365" y="720080"/>
                  </a:lnTo>
                  <a:lnTo>
                    <a:pt x="655556" y="724081"/>
                  </a:lnTo>
                  <a:cubicBezTo>
                    <a:pt x="655023" y="732720"/>
                    <a:pt x="655308" y="741397"/>
                    <a:pt x="656413" y="749989"/>
                  </a:cubicBezTo>
                  <a:lnTo>
                    <a:pt x="661080" y="752560"/>
                  </a:lnTo>
                  <a:cubicBezTo>
                    <a:pt x="661080" y="757037"/>
                    <a:pt x="651555" y="753513"/>
                    <a:pt x="649269" y="756751"/>
                  </a:cubicBezTo>
                  <a:lnTo>
                    <a:pt x="649269" y="793518"/>
                  </a:lnTo>
                  <a:lnTo>
                    <a:pt x="655175" y="797233"/>
                  </a:lnTo>
                  <a:lnTo>
                    <a:pt x="649079" y="801138"/>
                  </a:lnTo>
                  <a:lnTo>
                    <a:pt x="649079" y="808377"/>
                  </a:lnTo>
                  <a:lnTo>
                    <a:pt x="655270" y="812187"/>
                  </a:lnTo>
                  <a:lnTo>
                    <a:pt x="655270" y="830475"/>
                  </a:lnTo>
                  <a:lnTo>
                    <a:pt x="648984" y="834666"/>
                  </a:lnTo>
                  <a:cubicBezTo>
                    <a:pt x="648126" y="856859"/>
                    <a:pt x="650603" y="879814"/>
                    <a:pt x="648031" y="901341"/>
                  </a:cubicBezTo>
                  <a:lnTo>
                    <a:pt x="643364" y="903913"/>
                  </a:lnTo>
                  <a:cubicBezTo>
                    <a:pt x="641745" y="924963"/>
                    <a:pt x="642030" y="1008688"/>
                    <a:pt x="643364" y="1023165"/>
                  </a:cubicBezTo>
                  <a:lnTo>
                    <a:pt x="654889" y="1029643"/>
                  </a:lnTo>
                  <a:cubicBezTo>
                    <a:pt x="652508" y="1032976"/>
                    <a:pt x="644412" y="1030405"/>
                    <a:pt x="641935" y="1033739"/>
                  </a:cubicBezTo>
                  <a:lnTo>
                    <a:pt x="641935" y="1084983"/>
                  </a:lnTo>
                  <a:lnTo>
                    <a:pt x="635649" y="1088888"/>
                  </a:lnTo>
                  <a:cubicBezTo>
                    <a:pt x="649269" y="1119464"/>
                    <a:pt x="640125" y="1167279"/>
                    <a:pt x="641078" y="1203188"/>
                  </a:cubicBezTo>
                  <a:lnTo>
                    <a:pt x="635934" y="1206046"/>
                  </a:lnTo>
                  <a:cubicBezTo>
                    <a:pt x="635934" y="1213856"/>
                    <a:pt x="631839" y="1225096"/>
                    <a:pt x="641650" y="1228239"/>
                  </a:cubicBezTo>
                  <a:lnTo>
                    <a:pt x="635649" y="1232144"/>
                  </a:lnTo>
                  <a:cubicBezTo>
                    <a:pt x="635172" y="1245575"/>
                    <a:pt x="635649" y="1259100"/>
                    <a:pt x="635649" y="1272531"/>
                  </a:cubicBezTo>
                  <a:lnTo>
                    <a:pt x="629172" y="1276436"/>
                  </a:lnTo>
                  <a:lnTo>
                    <a:pt x="629172" y="1283675"/>
                  </a:lnTo>
                  <a:cubicBezTo>
                    <a:pt x="638697" y="1288437"/>
                    <a:pt x="635934" y="1290437"/>
                    <a:pt x="629172" y="1295581"/>
                  </a:cubicBezTo>
                  <a:cubicBezTo>
                    <a:pt x="631553" y="1306630"/>
                    <a:pt x="623171" y="1325299"/>
                    <a:pt x="634792" y="1331109"/>
                  </a:cubicBezTo>
                  <a:cubicBezTo>
                    <a:pt x="636334" y="1353635"/>
                    <a:pt x="636182" y="1376239"/>
                    <a:pt x="634315" y="1398737"/>
                  </a:cubicBezTo>
                  <a:lnTo>
                    <a:pt x="629458" y="1401499"/>
                  </a:lnTo>
                  <a:lnTo>
                    <a:pt x="629458" y="1416262"/>
                  </a:lnTo>
                  <a:lnTo>
                    <a:pt x="635649" y="1420073"/>
                  </a:lnTo>
                  <a:lnTo>
                    <a:pt x="635649" y="1489890"/>
                  </a:lnTo>
                  <a:lnTo>
                    <a:pt x="642411" y="1493987"/>
                  </a:lnTo>
                  <a:lnTo>
                    <a:pt x="642411" y="1563805"/>
                  </a:lnTo>
                  <a:cubicBezTo>
                    <a:pt x="645555" y="1566948"/>
                    <a:pt x="656032" y="1563805"/>
                    <a:pt x="655461" y="1569805"/>
                  </a:cubicBezTo>
                  <a:cubicBezTo>
                    <a:pt x="656604" y="1573996"/>
                    <a:pt x="641268" y="1572377"/>
                    <a:pt x="642316" y="1575615"/>
                  </a:cubicBezTo>
                  <a:cubicBezTo>
                    <a:pt x="641364" y="1609811"/>
                    <a:pt x="644031" y="1644577"/>
                    <a:pt x="641364" y="1678581"/>
                  </a:cubicBezTo>
                  <a:lnTo>
                    <a:pt x="636220" y="1681439"/>
                  </a:lnTo>
                  <a:lnTo>
                    <a:pt x="642030" y="1685439"/>
                  </a:lnTo>
                  <a:lnTo>
                    <a:pt x="642030" y="1692678"/>
                  </a:lnTo>
                  <a:lnTo>
                    <a:pt x="635744" y="1696488"/>
                  </a:lnTo>
                  <a:lnTo>
                    <a:pt x="635744" y="1711061"/>
                  </a:lnTo>
                  <a:lnTo>
                    <a:pt x="642411" y="1715157"/>
                  </a:lnTo>
                  <a:lnTo>
                    <a:pt x="642411" y="1736874"/>
                  </a:lnTo>
                  <a:lnTo>
                    <a:pt x="648508" y="1740875"/>
                  </a:lnTo>
                  <a:lnTo>
                    <a:pt x="643554" y="1743637"/>
                  </a:lnTo>
                  <a:cubicBezTo>
                    <a:pt x="641935" y="1772192"/>
                    <a:pt x="641935" y="1800806"/>
                    <a:pt x="643554" y="1829362"/>
                  </a:cubicBezTo>
                  <a:lnTo>
                    <a:pt x="648603" y="1832219"/>
                  </a:lnTo>
                  <a:lnTo>
                    <a:pt x="642697" y="1836220"/>
                  </a:lnTo>
                  <a:lnTo>
                    <a:pt x="642697" y="1872986"/>
                  </a:lnTo>
                  <a:lnTo>
                    <a:pt x="648984" y="1876796"/>
                  </a:lnTo>
                  <a:lnTo>
                    <a:pt x="648984" y="1924421"/>
                  </a:lnTo>
                  <a:lnTo>
                    <a:pt x="642602" y="1928231"/>
                  </a:lnTo>
                  <a:lnTo>
                    <a:pt x="642602" y="1950139"/>
                  </a:lnTo>
                  <a:lnTo>
                    <a:pt x="648698" y="1954139"/>
                  </a:lnTo>
                  <a:cubicBezTo>
                    <a:pt x="636030" y="1957568"/>
                    <a:pt x="648698" y="1972618"/>
                    <a:pt x="636030" y="1975952"/>
                  </a:cubicBezTo>
                  <a:cubicBezTo>
                    <a:pt x="635220" y="1982324"/>
                    <a:pt x="635677" y="1988801"/>
                    <a:pt x="637363" y="1995002"/>
                  </a:cubicBezTo>
                  <a:lnTo>
                    <a:pt x="642221" y="1997764"/>
                  </a:lnTo>
                  <a:lnTo>
                    <a:pt x="642221" y="2012527"/>
                  </a:lnTo>
                  <a:lnTo>
                    <a:pt x="635934" y="2016337"/>
                  </a:lnTo>
                  <a:lnTo>
                    <a:pt x="635934" y="2019862"/>
                  </a:lnTo>
                  <a:lnTo>
                    <a:pt x="642316" y="2023767"/>
                  </a:lnTo>
                  <a:lnTo>
                    <a:pt x="642316" y="2049389"/>
                  </a:lnTo>
                  <a:lnTo>
                    <a:pt x="635553" y="2053675"/>
                  </a:lnTo>
                  <a:lnTo>
                    <a:pt x="635553" y="2086251"/>
                  </a:lnTo>
                  <a:lnTo>
                    <a:pt x="629172" y="2090632"/>
                  </a:lnTo>
                  <a:cubicBezTo>
                    <a:pt x="629172" y="2093204"/>
                    <a:pt x="629172" y="2095586"/>
                    <a:pt x="629743" y="2097586"/>
                  </a:cubicBezTo>
                  <a:lnTo>
                    <a:pt x="635553" y="2100824"/>
                  </a:lnTo>
                  <a:lnTo>
                    <a:pt x="635553" y="2108254"/>
                  </a:lnTo>
                  <a:lnTo>
                    <a:pt x="629553" y="2112159"/>
                  </a:lnTo>
                  <a:lnTo>
                    <a:pt x="629553" y="2119970"/>
                  </a:lnTo>
                  <a:lnTo>
                    <a:pt x="635934" y="2123780"/>
                  </a:lnTo>
                  <a:lnTo>
                    <a:pt x="635934" y="2153116"/>
                  </a:lnTo>
                  <a:lnTo>
                    <a:pt x="642126" y="2156927"/>
                  </a:lnTo>
                  <a:lnTo>
                    <a:pt x="635934" y="2160927"/>
                  </a:lnTo>
                  <a:cubicBezTo>
                    <a:pt x="638220" y="2179025"/>
                    <a:pt x="631172" y="2202361"/>
                    <a:pt x="638887" y="2217505"/>
                  </a:cubicBezTo>
                  <a:cubicBezTo>
                    <a:pt x="642221" y="2218172"/>
                    <a:pt x="647650" y="2216362"/>
                    <a:pt x="648412" y="2220173"/>
                  </a:cubicBezTo>
                  <a:lnTo>
                    <a:pt x="636601" y="2226840"/>
                  </a:lnTo>
                  <a:lnTo>
                    <a:pt x="636601" y="2256272"/>
                  </a:lnTo>
                  <a:lnTo>
                    <a:pt x="642983" y="2260177"/>
                  </a:lnTo>
                  <a:lnTo>
                    <a:pt x="642983" y="2263702"/>
                  </a:lnTo>
                  <a:lnTo>
                    <a:pt x="636411" y="2267607"/>
                  </a:lnTo>
                  <a:cubicBezTo>
                    <a:pt x="636411" y="2268941"/>
                    <a:pt x="636411" y="2270179"/>
                    <a:pt x="636411" y="2271227"/>
                  </a:cubicBezTo>
                  <a:lnTo>
                    <a:pt x="642221" y="2274941"/>
                  </a:lnTo>
                  <a:lnTo>
                    <a:pt x="642221" y="2293420"/>
                  </a:lnTo>
                  <a:cubicBezTo>
                    <a:pt x="633649" y="2298659"/>
                    <a:pt x="633649" y="2298849"/>
                    <a:pt x="642221" y="2304373"/>
                  </a:cubicBezTo>
                  <a:cubicBezTo>
                    <a:pt x="641650" y="2311232"/>
                    <a:pt x="644983" y="2320185"/>
                    <a:pt x="635744" y="2322662"/>
                  </a:cubicBezTo>
                  <a:lnTo>
                    <a:pt x="635744" y="2329996"/>
                  </a:lnTo>
                  <a:lnTo>
                    <a:pt x="642126" y="2333806"/>
                  </a:lnTo>
                  <a:lnTo>
                    <a:pt x="642126" y="2337425"/>
                  </a:lnTo>
                  <a:lnTo>
                    <a:pt x="635839" y="2341235"/>
                  </a:lnTo>
                  <a:lnTo>
                    <a:pt x="635839" y="2352189"/>
                  </a:lnTo>
                  <a:lnTo>
                    <a:pt x="642221" y="2356285"/>
                  </a:lnTo>
                  <a:cubicBezTo>
                    <a:pt x="642564" y="2360019"/>
                    <a:pt x="642278" y="2363791"/>
                    <a:pt x="641364" y="2367429"/>
                  </a:cubicBezTo>
                  <a:cubicBezTo>
                    <a:pt x="633267" y="2372287"/>
                    <a:pt x="633267" y="2372573"/>
                    <a:pt x="642221" y="2378002"/>
                  </a:cubicBezTo>
                  <a:cubicBezTo>
                    <a:pt x="642221" y="2390098"/>
                    <a:pt x="638316" y="2406577"/>
                    <a:pt x="656318" y="2401909"/>
                  </a:cubicBezTo>
                  <a:cubicBezTo>
                    <a:pt x="671272" y="2403719"/>
                    <a:pt x="648603" y="2407149"/>
                    <a:pt x="649079" y="2404957"/>
                  </a:cubicBezTo>
                  <a:lnTo>
                    <a:pt x="635839" y="2410768"/>
                  </a:lnTo>
                  <a:lnTo>
                    <a:pt x="635839" y="2422198"/>
                  </a:lnTo>
                  <a:lnTo>
                    <a:pt x="642221" y="2426293"/>
                  </a:lnTo>
                  <a:cubicBezTo>
                    <a:pt x="642726" y="2436180"/>
                    <a:pt x="642411" y="2446086"/>
                    <a:pt x="641268" y="2455916"/>
                  </a:cubicBezTo>
                  <a:lnTo>
                    <a:pt x="636696" y="2458488"/>
                  </a:lnTo>
                  <a:cubicBezTo>
                    <a:pt x="635115" y="2476071"/>
                    <a:pt x="635115" y="2493769"/>
                    <a:pt x="636696" y="2511352"/>
                  </a:cubicBezTo>
                  <a:lnTo>
                    <a:pt x="641650" y="2514114"/>
                  </a:lnTo>
                  <a:lnTo>
                    <a:pt x="635553" y="2518114"/>
                  </a:lnTo>
                  <a:lnTo>
                    <a:pt x="635553" y="2540022"/>
                  </a:lnTo>
                  <a:lnTo>
                    <a:pt x="641745" y="2543832"/>
                  </a:lnTo>
                  <a:lnTo>
                    <a:pt x="635744" y="2547642"/>
                  </a:lnTo>
                  <a:lnTo>
                    <a:pt x="635744" y="2558500"/>
                  </a:lnTo>
                  <a:lnTo>
                    <a:pt x="641554" y="2562501"/>
                  </a:lnTo>
                  <a:lnTo>
                    <a:pt x="635839" y="2565739"/>
                  </a:lnTo>
                  <a:cubicBezTo>
                    <a:pt x="634096" y="2569911"/>
                    <a:pt x="636058" y="2574712"/>
                    <a:pt x="640230" y="2576455"/>
                  </a:cubicBezTo>
                  <a:cubicBezTo>
                    <a:pt x="640811" y="2576703"/>
                    <a:pt x="641411" y="2576874"/>
                    <a:pt x="642030" y="2576979"/>
                  </a:cubicBezTo>
                  <a:cubicBezTo>
                    <a:pt x="644317" y="2591838"/>
                    <a:pt x="633839" y="2613079"/>
                    <a:pt x="654889" y="2613746"/>
                  </a:cubicBezTo>
                  <a:cubicBezTo>
                    <a:pt x="651270" y="2616508"/>
                    <a:pt x="645364" y="2614889"/>
                    <a:pt x="642126" y="2617651"/>
                  </a:cubicBezTo>
                  <a:lnTo>
                    <a:pt x="642126" y="2628509"/>
                  </a:lnTo>
                  <a:lnTo>
                    <a:pt x="648603" y="2632605"/>
                  </a:lnTo>
                  <a:cubicBezTo>
                    <a:pt x="648603" y="2633939"/>
                    <a:pt x="648126" y="2635082"/>
                    <a:pt x="648031" y="2636129"/>
                  </a:cubicBezTo>
                  <a:lnTo>
                    <a:pt x="642030" y="2640034"/>
                  </a:lnTo>
                  <a:cubicBezTo>
                    <a:pt x="642364" y="2644968"/>
                    <a:pt x="642107" y="2649921"/>
                    <a:pt x="641268" y="2654799"/>
                  </a:cubicBezTo>
                  <a:lnTo>
                    <a:pt x="635934" y="2657846"/>
                  </a:lnTo>
                  <a:lnTo>
                    <a:pt x="641745" y="2661847"/>
                  </a:lnTo>
                  <a:lnTo>
                    <a:pt x="641745" y="2683754"/>
                  </a:lnTo>
                  <a:lnTo>
                    <a:pt x="635649" y="2687469"/>
                  </a:lnTo>
                  <a:lnTo>
                    <a:pt x="641840" y="2691374"/>
                  </a:lnTo>
                  <a:lnTo>
                    <a:pt x="641840" y="2713282"/>
                  </a:lnTo>
                  <a:lnTo>
                    <a:pt x="635744" y="2717187"/>
                  </a:lnTo>
                  <a:cubicBezTo>
                    <a:pt x="645269" y="2718902"/>
                    <a:pt x="645269" y="2751858"/>
                    <a:pt x="635744" y="2753668"/>
                  </a:cubicBezTo>
                  <a:lnTo>
                    <a:pt x="635744" y="2760907"/>
                  </a:lnTo>
                  <a:cubicBezTo>
                    <a:pt x="637935" y="2762812"/>
                    <a:pt x="643174" y="2764812"/>
                    <a:pt x="641935" y="2768432"/>
                  </a:cubicBezTo>
                  <a:lnTo>
                    <a:pt x="635363" y="2772337"/>
                  </a:lnTo>
                  <a:lnTo>
                    <a:pt x="635363" y="2787006"/>
                  </a:lnTo>
                  <a:cubicBezTo>
                    <a:pt x="658604" y="2795102"/>
                    <a:pt x="660128" y="2795102"/>
                    <a:pt x="636601" y="2797387"/>
                  </a:cubicBezTo>
                  <a:cubicBezTo>
                    <a:pt x="635744" y="2807675"/>
                    <a:pt x="630315" y="2828820"/>
                    <a:pt x="641078" y="2834535"/>
                  </a:cubicBezTo>
                  <a:cubicBezTo>
                    <a:pt x="638506" y="2838250"/>
                    <a:pt x="632696" y="2839583"/>
                    <a:pt x="628791" y="2842346"/>
                  </a:cubicBezTo>
                  <a:lnTo>
                    <a:pt x="628791" y="2849680"/>
                  </a:lnTo>
                  <a:cubicBezTo>
                    <a:pt x="633182" y="2851785"/>
                    <a:pt x="637306" y="2854414"/>
                    <a:pt x="641078" y="2857490"/>
                  </a:cubicBezTo>
                  <a:cubicBezTo>
                    <a:pt x="639649" y="2858824"/>
                    <a:pt x="635934" y="2859300"/>
                    <a:pt x="636506" y="2861396"/>
                  </a:cubicBezTo>
                  <a:lnTo>
                    <a:pt x="641554" y="2864253"/>
                  </a:lnTo>
                  <a:lnTo>
                    <a:pt x="635744" y="2868063"/>
                  </a:lnTo>
                  <a:cubicBezTo>
                    <a:pt x="635744" y="2869111"/>
                    <a:pt x="635744" y="2870349"/>
                    <a:pt x="635744" y="2871587"/>
                  </a:cubicBezTo>
                  <a:lnTo>
                    <a:pt x="629172" y="2875588"/>
                  </a:lnTo>
                  <a:lnTo>
                    <a:pt x="629172" y="2886446"/>
                  </a:lnTo>
                  <a:lnTo>
                    <a:pt x="635744" y="2890447"/>
                  </a:lnTo>
                  <a:cubicBezTo>
                    <a:pt x="635744" y="2891781"/>
                    <a:pt x="635744" y="2892924"/>
                    <a:pt x="635744" y="2894352"/>
                  </a:cubicBezTo>
                  <a:cubicBezTo>
                    <a:pt x="625267" y="2897686"/>
                    <a:pt x="630696" y="2902543"/>
                    <a:pt x="636411" y="2905591"/>
                  </a:cubicBezTo>
                  <a:cubicBezTo>
                    <a:pt x="636411" y="2908354"/>
                    <a:pt x="635934" y="2910640"/>
                    <a:pt x="635744" y="2912545"/>
                  </a:cubicBezTo>
                  <a:lnTo>
                    <a:pt x="629934" y="2915783"/>
                  </a:lnTo>
                  <a:lnTo>
                    <a:pt x="629934" y="2923498"/>
                  </a:lnTo>
                  <a:lnTo>
                    <a:pt x="642602" y="2930737"/>
                  </a:lnTo>
                  <a:lnTo>
                    <a:pt x="635934" y="2934833"/>
                  </a:lnTo>
                  <a:lnTo>
                    <a:pt x="635934" y="2945596"/>
                  </a:lnTo>
                  <a:cubicBezTo>
                    <a:pt x="627267" y="2950930"/>
                    <a:pt x="627267" y="2951216"/>
                    <a:pt x="635172" y="2955979"/>
                  </a:cubicBezTo>
                  <a:cubicBezTo>
                    <a:pt x="640125" y="2966456"/>
                    <a:pt x="629267" y="2984554"/>
                    <a:pt x="642411" y="2989507"/>
                  </a:cubicBezTo>
                  <a:lnTo>
                    <a:pt x="636316" y="2993508"/>
                  </a:lnTo>
                  <a:lnTo>
                    <a:pt x="636316" y="3000651"/>
                  </a:lnTo>
                  <a:lnTo>
                    <a:pt x="642697" y="3004556"/>
                  </a:lnTo>
                  <a:lnTo>
                    <a:pt x="642697" y="3011795"/>
                  </a:lnTo>
                  <a:lnTo>
                    <a:pt x="636506" y="3015606"/>
                  </a:lnTo>
                  <a:lnTo>
                    <a:pt x="636506" y="3030369"/>
                  </a:lnTo>
                  <a:cubicBezTo>
                    <a:pt x="645078" y="3035703"/>
                    <a:pt x="645078" y="3035989"/>
                    <a:pt x="637077" y="3040846"/>
                  </a:cubicBezTo>
                  <a:cubicBezTo>
                    <a:pt x="629743" y="3076280"/>
                    <a:pt x="646602" y="3125619"/>
                    <a:pt x="630219" y="3155146"/>
                  </a:cubicBezTo>
                  <a:cubicBezTo>
                    <a:pt x="630219" y="3156289"/>
                    <a:pt x="630219" y="3157432"/>
                    <a:pt x="629553" y="3158861"/>
                  </a:cubicBezTo>
                  <a:lnTo>
                    <a:pt x="636030" y="3162862"/>
                  </a:lnTo>
                  <a:lnTo>
                    <a:pt x="636030" y="3324787"/>
                  </a:lnTo>
                  <a:lnTo>
                    <a:pt x="642697" y="3328882"/>
                  </a:lnTo>
                  <a:lnTo>
                    <a:pt x="642697" y="3406131"/>
                  </a:lnTo>
                  <a:lnTo>
                    <a:pt x="636125" y="3410131"/>
                  </a:lnTo>
                  <a:cubicBezTo>
                    <a:pt x="636125" y="3411465"/>
                    <a:pt x="636125" y="3412608"/>
                    <a:pt x="636696" y="3413655"/>
                  </a:cubicBezTo>
                  <a:lnTo>
                    <a:pt x="642792" y="3417655"/>
                  </a:lnTo>
                  <a:cubicBezTo>
                    <a:pt x="643174" y="3422561"/>
                    <a:pt x="642916" y="3427485"/>
                    <a:pt x="642030" y="3432324"/>
                  </a:cubicBezTo>
                  <a:cubicBezTo>
                    <a:pt x="623457" y="3445850"/>
                    <a:pt x="649174" y="3507286"/>
                    <a:pt x="629934" y="3520240"/>
                  </a:cubicBezTo>
                  <a:lnTo>
                    <a:pt x="629934" y="3534527"/>
                  </a:lnTo>
                  <a:cubicBezTo>
                    <a:pt x="619971" y="3542366"/>
                    <a:pt x="607245" y="3545805"/>
                    <a:pt x="594691" y="3544052"/>
                  </a:cubicBezTo>
                  <a:cubicBezTo>
                    <a:pt x="588214" y="3544909"/>
                    <a:pt x="591929" y="3550434"/>
                    <a:pt x="585166" y="3552434"/>
                  </a:cubicBezTo>
                  <a:cubicBezTo>
                    <a:pt x="592310" y="3561959"/>
                    <a:pt x="612789" y="3544052"/>
                    <a:pt x="623266" y="3556816"/>
                  </a:cubicBezTo>
                  <a:lnTo>
                    <a:pt x="623266" y="3560340"/>
                  </a:lnTo>
                  <a:lnTo>
                    <a:pt x="629838" y="3564341"/>
                  </a:lnTo>
                  <a:lnTo>
                    <a:pt x="629838" y="3571484"/>
                  </a:lnTo>
                  <a:lnTo>
                    <a:pt x="623838" y="3575389"/>
                  </a:lnTo>
                  <a:lnTo>
                    <a:pt x="629934" y="3579390"/>
                  </a:lnTo>
                  <a:cubicBezTo>
                    <a:pt x="627933" y="3591773"/>
                    <a:pt x="634315" y="3608727"/>
                    <a:pt x="626600" y="3617490"/>
                  </a:cubicBezTo>
                  <a:cubicBezTo>
                    <a:pt x="606217" y="3615871"/>
                    <a:pt x="607550" y="3623014"/>
                    <a:pt x="627743" y="3621205"/>
                  </a:cubicBezTo>
                  <a:lnTo>
                    <a:pt x="630886" y="3627015"/>
                  </a:lnTo>
                  <a:lnTo>
                    <a:pt x="636411" y="3630444"/>
                  </a:lnTo>
                  <a:lnTo>
                    <a:pt x="636411" y="3641398"/>
                  </a:lnTo>
                  <a:lnTo>
                    <a:pt x="630219" y="3645208"/>
                  </a:lnTo>
                  <a:lnTo>
                    <a:pt x="636506" y="3649113"/>
                  </a:lnTo>
                  <a:cubicBezTo>
                    <a:pt x="639363" y="3669783"/>
                    <a:pt x="632886" y="3670354"/>
                    <a:pt x="613932" y="3669116"/>
                  </a:cubicBezTo>
                  <a:cubicBezTo>
                    <a:pt x="604407" y="3673497"/>
                    <a:pt x="623457" y="3673021"/>
                    <a:pt x="626695" y="3672735"/>
                  </a:cubicBezTo>
                  <a:cubicBezTo>
                    <a:pt x="630791" y="3675593"/>
                    <a:pt x="630696" y="3680164"/>
                    <a:pt x="636220" y="3681689"/>
                  </a:cubicBezTo>
                  <a:cubicBezTo>
                    <a:pt x="636220" y="3682927"/>
                    <a:pt x="636220" y="3684070"/>
                    <a:pt x="636220" y="3685403"/>
                  </a:cubicBezTo>
                  <a:lnTo>
                    <a:pt x="629648" y="3689404"/>
                  </a:lnTo>
                  <a:lnTo>
                    <a:pt x="629648" y="3696643"/>
                  </a:lnTo>
                  <a:lnTo>
                    <a:pt x="635934" y="3700453"/>
                  </a:lnTo>
                  <a:lnTo>
                    <a:pt x="629743" y="3704358"/>
                  </a:lnTo>
                  <a:cubicBezTo>
                    <a:pt x="633649" y="3719503"/>
                    <a:pt x="613551" y="3708739"/>
                    <a:pt x="610693" y="3715693"/>
                  </a:cubicBezTo>
                  <a:cubicBezTo>
                    <a:pt x="616170" y="3719341"/>
                    <a:pt x="622514" y="3721475"/>
                    <a:pt x="629076" y="3721884"/>
                  </a:cubicBezTo>
                  <a:lnTo>
                    <a:pt x="629076" y="3737124"/>
                  </a:lnTo>
                  <a:lnTo>
                    <a:pt x="622790" y="3740934"/>
                  </a:lnTo>
                  <a:lnTo>
                    <a:pt x="629458" y="3744934"/>
                  </a:lnTo>
                  <a:lnTo>
                    <a:pt x="629458" y="3767795"/>
                  </a:lnTo>
                  <a:lnTo>
                    <a:pt x="635458" y="3771795"/>
                  </a:lnTo>
                  <a:lnTo>
                    <a:pt x="622695" y="3778939"/>
                  </a:lnTo>
                  <a:cubicBezTo>
                    <a:pt x="623171" y="3785797"/>
                    <a:pt x="619837" y="3794846"/>
                    <a:pt x="629076" y="3797227"/>
                  </a:cubicBezTo>
                  <a:lnTo>
                    <a:pt x="629076" y="3841233"/>
                  </a:lnTo>
                  <a:lnTo>
                    <a:pt x="635839" y="3845328"/>
                  </a:lnTo>
                  <a:lnTo>
                    <a:pt x="635839" y="3848852"/>
                  </a:lnTo>
                  <a:lnTo>
                    <a:pt x="629458" y="3852757"/>
                  </a:lnTo>
                  <a:lnTo>
                    <a:pt x="629458" y="3863045"/>
                  </a:lnTo>
                  <a:lnTo>
                    <a:pt x="635458" y="3867045"/>
                  </a:lnTo>
                  <a:lnTo>
                    <a:pt x="630315" y="3869902"/>
                  </a:lnTo>
                  <a:cubicBezTo>
                    <a:pt x="628791" y="3894868"/>
                    <a:pt x="628791" y="3919899"/>
                    <a:pt x="630315" y="3944865"/>
                  </a:cubicBezTo>
                  <a:lnTo>
                    <a:pt x="634982" y="3947436"/>
                  </a:lnTo>
                  <a:cubicBezTo>
                    <a:pt x="642030" y="3981631"/>
                    <a:pt x="624790" y="4030590"/>
                    <a:pt x="642126" y="4058307"/>
                  </a:cubicBezTo>
                  <a:lnTo>
                    <a:pt x="642126" y="4113647"/>
                  </a:lnTo>
                  <a:lnTo>
                    <a:pt x="635744" y="4117458"/>
                  </a:lnTo>
                  <a:lnTo>
                    <a:pt x="635744" y="4128411"/>
                  </a:lnTo>
                  <a:lnTo>
                    <a:pt x="642316" y="4132316"/>
                  </a:lnTo>
                  <a:cubicBezTo>
                    <a:pt x="642316" y="4133650"/>
                    <a:pt x="642316" y="4134888"/>
                    <a:pt x="642316" y="4135936"/>
                  </a:cubicBezTo>
                  <a:lnTo>
                    <a:pt x="636506" y="4139650"/>
                  </a:lnTo>
                  <a:lnTo>
                    <a:pt x="636506" y="4449309"/>
                  </a:lnTo>
                  <a:cubicBezTo>
                    <a:pt x="644031" y="4452356"/>
                    <a:pt x="641459" y="4456642"/>
                    <a:pt x="648508" y="4460072"/>
                  </a:cubicBezTo>
                  <a:lnTo>
                    <a:pt x="642983" y="4463786"/>
                  </a:lnTo>
                  <a:cubicBezTo>
                    <a:pt x="642983" y="4464739"/>
                    <a:pt x="642983" y="4465978"/>
                    <a:pt x="642983" y="4467310"/>
                  </a:cubicBezTo>
                  <a:close/>
                  <a:moveTo>
                    <a:pt x="583356" y="3598154"/>
                  </a:moveTo>
                  <a:lnTo>
                    <a:pt x="591929" y="3603584"/>
                  </a:lnTo>
                  <a:cubicBezTo>
                    <a:pt x="602978" y="3603584"/>
                    <a:pt x="612693" y="3605298"/>
                    <a:pt x="621456" y="3598250"/>
                  </a:cubicBezTo>
                  <a:cubicBezTo>
                    <a:pt x="611360" y="3588439"/>
                    <a:pt x="594405" y="3593583"/>
                    <a:pt x="583356" y="3598154"/>
                  </a:cubicBezTo>
                  <a:close/>
                  <a:moveTo>
                    <a:pt x="454007" y="3625682"/>
                  </a:moveTo>
                  <a:cubicBezTo>
                    <a:pt x="454769" y="3625682"/>
                    <a:pt x="455626" y="3624920"/>
                    <a:pt x="456483" y="3624539"/>
                  </a:cubicBezTo>
                  <a:cubicBezTo>
                    <a:pt x="458388" y="3619871"/>
                    <a:pt x="459150" y="3613299"/>
                    <a:pt x="454102" y="3611013"/>
                  </a:cubicBezTo>
                  <a:cubicBezTo>
                    <a:pt x="436052" y="3610032"/>
                    <a:pt x="417974" y="3612518"/>
                    <a:pt x="400858" y="3618347"/>
                  </a:cubicBezTo>
                  <a:cubicBezTo>
                    <a:pt x="395333" y="3617776"/>
                    <a:pt x="389427" y="3619681"/>
                    <a:pt x="385332" y="3616537"/>
                  </a:cubicBezTo>
                  <a:lnTo>
                    <a:pt x="385332" y="3611680"/>
                  </a:lnTo>
                  <a:lnTo>
                    <a:pt x="398667" y="3605870"/>
                  </a:lnTo>
                  <a:cubicBezTo>
                    <a:pt x="398667" y="3599678"/>
                    <a:pt x="393237" y="3599107"/>
                    <a:pt x="389142" y="3596345"/>
                  </a:cubicBezTo>
                  <a:cubicBezTo>
                    <a:pt x="380607" y="3601583"/>
                    <a:pt x="369863" y="3601583"/>
                    <a:pt x="361329" y="3596345"/>
                  </a:cubicBezTo>
                  <a:cubicBezTo>
                    <a:pt x="355804" y="3596916"/>
                    <a:pt x="349803" y="3595106"/>
                    <a:pt x="345803" y="3598250"/>
                  </a:cubicBezTo>
                  <a:cubicBezTo>
                    <a:pt x="344755" y="3606250"/>
                    <a:pt x="347517" y="3609775"/>
                    <a:pt x="355328" y="3604155"/>
                  </a:cubicBezTo>
                  <a:cubicBezTo>
                    <a:pt x="363377" y="3607812"/>
                    <a:pt x="371206" y="3611946"/>
                    <a:pt x="378759" y="3616537"/>
                  </a:cubicBezTo>
                  <a:lnTo>
                    <a:pt x="378759" y="3623681"/>
                  </a:lnTo>
                  <a:cubicBezTo>
                    <a:pt x="389523" y="3631111"/>
                    <a:pt x="400191" y="3633778"/>
                    <a:pt x="408382" y="3622348"/>
                  </a:cubicBezTo>
                  <a:cubicBezTo>
                    <a:pt x="423051" y="3622062"/>
                    <a:pt x="437910" y="3627872"/>
                    <a:pt x="454007" y="3625682"/>
                  </a:cubicBezTo>
                  <a:close/>
                  <a:moveTo>
                    <a:pt x="428004" y="3739982"/>
                  </a:moveTo>
                  <a:cubicBezTo>
                    <a:pt x="385332" y="3739982"/>
                    <a:pt x="394857" y="3769414"/>
                    <a:pt x="431337" y="3745601"/>
                  </a:cubicBezTo>
                  <a:cubicBezTo>
                    <a:pt x="431147" y="3743411"/>
                    <a:pt x="432004" y="3741505"/>
                    <a:pt x="428004" y="3740077"/>
                  </a:cubicBezTo>
                  <a:close/>
                  <a:moveTo>
                    <a:pt x="266745" y="3638350"/>
                  </a:moveTo>
                  <a:cubicBezTo>
                    <a:pt x="287510" y="3615871"/>
                    <a:pt x="366853" y="3642827"/>
                    <a:pt x="365043" y="3627110"/>
                  </a:cubicBezTo>
                  <a:cubicBezTo>
                    <a:pt x="356661" y="3620348"/>
                    <a:pt x="346470" y="3621967"/>
                    <a:pt x="336468" y="3621967"/>
                  </a:cubicBezTo>
                  <a:cubicBezTo>
                    <a:pt x="330658" y="3620538"/>
                    <a:pt x="335040" y="3616061"/>
                    <a:pt x="329420" y="3614537"/>
                  </a:cubicBezTo>
                  <a:lnTo>
                    <a:pt x="308084" y="3614537"/>
                  </a:lnTo>
                  <a:lnTo>
                    <a:pt x="297225" y="3622062"/>
                  </a:lnTo>
                  <a:cubicBezTo>
                    <a:pt x="247410" y="3624253"/>
                    <a:pt x="180258" y="3660162"/>
                    <a:pt x="279033" y="3645208"/>
                  </a:cubicBezTo>
                  <a:close/>
                  <a:moveTo>
                    <a:pt x="234170" y="3728837"/>
                  </a:moveTo>
                  <a:cubicBezTo>
                    <a:pt x="235408" y="3724551"/>
                    <a:pt x="226359" y="3724551"/>
                    <a:pt x="227598" y="3728837"/>
                  </a:cubicBezTo>
                  <a:cubicBezTo>
                    <a:pt x="227026" y="3733314"/>
                    <a:pt x="235884" y="3732743"/>
                    <a:pt x="234170" y="3728932"/>
                  </a:cubicBezTo>
                  <a:close/>
                  <a:moveTo>
                    <a:pt x="243695" y="3710359"/>
                  </a:moveTo>
                  <a:cubicBezTo>
                    <a:pt x="248267" y="3706644"/>
                    <a:pt x="248267" y="3706644"/>
                    <a:pt x="243695" y="3703025"/>
                  </a:cubicBezTo>
                  <a:lnTo>
                    <a:pt x="230836" y="3703025"/>
                  </a:lnTo>
                  <a:cubicBezTo>
                    <a:pt x="226074" y="3706644"/>
                    <a:pt x="226074" y="3706740"/>
                    <a:pt x="230836" y="3710359"/>
                  </a:cubicBezTo>
                  <a:close/>
                  <a:moveTo>
                    <a:pt x="304941" y="3351838"/>
                  </a:moveTo>
                  <a:cubicBezTo>
                    <a:pt x="307122" y="3349942"/>
                    <a:pt x="309970" y="3349018"/>
                    <a:pt x="312846" y="3349266"/>
                  </a:cubicBezTo>
                  <a:lnTo>
                    <a:pt x="312846" y="3347361"/>
                  </a:lnTo>
                  <a:cubicBezTo>
                    <a:pt x="306369" y="3342789"/>
                    <a:pt x="293796" y="3337836"/>
                    <a:pt x="286748" y="3344218"/>
                  </a:cubicBezTo>
                  <a:cubicBezTo>
                    <a:pt x="284843" y="3355171"/>
                    <a:pt x="291225" y="3353076"/>
                    <a:pt x="304941" y="3351838"/>
                  </a:cubicBezTo>
                  <a:cubicBezTo>
                    <a:pt x="304255" y="3352305"/>
                    <a:pt x="303474" y="3352629"/>
                    <a:pt x="302655" y="3352790"/>
                  </a:cubicBezTo>
                  <a:cubicBezTo>
                    <a:pt x="306465" y="3352123"/>
                    <a:pt x="309322" y="3351362"/>
                    <a:pt x="312942" y="3351076"/>
                  </a:cubicBezTo>
                  <a:cubicBezTo>
                    <a:pt x="315704" y="3353076"/>
                    <a:pt x="319324" y="3354315"/>
                    <a:pt x="322467" y="3356410"/>
                  </a:cubicBezTo>
                  <a:lnTo>
                    <a:pt x="329229" y="3353076"/>
                  </a:lnTo>
                  <a:cubicBezTo>
                    <a:pt x="337802" y="3359458"/>
                    <a:pt x="348279" y="3353838"/>
                    <a:pt x="356661" y="3360505"/>
                  </a:cubicBezTo>
                  <a:lnTo>
                    <a:pt x="359424" y="3355267"/>
                  </a:lnTo>
                  <a:lnTo>
                    <a:pt x="352375" y="3350980"/>
                  </a:lnTo>
                  <a:lnTo>
                    <a:pt x="352375" y="3347361"/>
                  </a:lnTo>
                  <a:lnTo>
                    <a:pt x="342850" y="3342313"/>
                  </a:lnTo>
                  <a:cubicBezTo>
                    <a:pt x="334306" y="3345885"/>
                    <a:pt x="325296" y="3348228"/>
                    <a:pt x="316085" y="3349266"/>
                  </a:cubicBezTo>
                  <a:cubicBezTo>
                    <a:pt x="314180" y="3349266"/>
                    <a:pt x="311894" y="3348695"/>
                    <a:pt x="312846" y="3350790"/>
                  </a:cubicBezTo>
                  <a:cubicBezTo>
                    <a:pt x="310313" y="3351380"/>
                    <a:pt x="307732" y="3351762"/>
                    <a:pt x="305131" y="3351933"/>
                  </a:cubicBezTo>
                  <a:close/>
                  <a:moveTo>
                    <a:pt x="330087" y="3308213"/>
                  </a:moveTo>
                  <a:lnTo>
                    <a:pt x="339135" y="3303165"/>
                  </a:lnTo>
                  <a:cubicBezTo>
                    <a:pt x="340374" y="3294783"/>
                    <a:pt x="324658" y="3297069"/>
                    <a:pt x="320085" y="3299260"/>
                  </a:cubicBezTo>
                  <a:lnTo>
                    <a:pt x="320085" y="3302784"/>
                  </a:lnTo>
                  <a:cubicBezTo>
                    <a:pt x="323067" y="3305298"/>
                    <a:pt x="326534" y="3307185"/>
                    <a:pt x="330277" y="3308309"/>
                  </a:cubicBezTo>
                  <a:close/>
                  <a:moveTo>
                    <a:pt x="355804" y="272119"/>
                  </a:moveTo>
                  <a:cubicBezTo>
                    <a:pt x="357709" y="272119"/>
                    <a:pt x="359900" y="269834"/>
                    <a:pt x="355804" y="268500"/>
                  </a:cubicBezTo>
                  <a:cubicBezTo>
                    <a:pt x="353709" y="269452"/>
                    <a:pt x="351613" y="270881"/>
                    <a:pt x="355804" y="272119"/>
                  </a:cubicBezTo>
                  <a:close/>
                  <a:moveTo>
                    <a:pt x="362281" y="3397272"/>
                  </a:moveTo>
                  <a:cubicBezTo>
                    <a:pt x="357709" y="3400987"/>
                    <a:pt x="357709" y="3400987"/>
                    <a:pt x="362281" y="3404606"/>
                  </a:cubicBezTo>
                  <a:cubicBezTo>
                    <a:pt x="369901" y="3402511"/>
                    <a:pt x="392666" y="3410226"/>
                    <a:pt x="390856" y="3398605"/>
                  </a:cubicBezTo>
                  <a:cubicBezTo>
                    <a:pt x="381522" y="3389462"/>
                    <a:pt x="372759" y="3396891"/>
                    <a:pt x="362281" y="3397272"/>
                  </a:cubicBezTo>
                  <a:close/>
                  <a:moveTo>
                    <a:pt x="378759" y="3325358"/>
                  </a:moveTo>
                  <a:cubicBezTo>
                    <a:pt x="374778" y="3322691"/>
                    <a:pt x="369596" y="3322691"/>
                    <a:pt x="365615" y="3325358"/>
                  </a:cubicBezTo>
                  <a:cubicBezTo>
                    <a:pt x="369596" y="3328025"/>
                    <a:pt x="374778" y="3328025"/>
                    <a:pt x="378759" y="3325358"/>
                  </a:cubicBezTo>
                  <a:close/>
                  <a:moveTo>
                    <a:pt x="457531" y="23422"/>
                  </a:moveTo>
                  <a:lnTo>
                    <a:pt x="457531" y="19802"/>
                  </a:lnTo>
                  <a:cubicBezTo>
                    <a:pt x="439815" y="10277"/>
                    <a:pt x="421622" y="18659"/>
                    <a:pt x="402096" y="17897"/>
                  </a:cubicBezTo>
                  <a:cubicBezTo>
                    <a:pt x="396952" y="21612"/>
                    <a:pt x="396952" y="21612"/>
                    <a:pt x="402096" y="25232"/>
                  </a:cubicBezTo>
                  <a:cubicBezTo>
                    <a:pt x="408858" y="26308"/>
                    <a:pt x="415783" y="25136"/>
                    <a:pt x="421812" y="21897"/>
                  </a:cubicBezTo>
                  <a:cubicBezTo>
                    <a:pt x="433223" y="26317"/>
                    <a:pt x="445777" y="26851"/>
                    <a:pt x="457531" y="23422"/>
                  </a:cubicBezTo>
                  <a:close/>
                  <a:moveTo>
                    <a:pt x="429909" y="3446326"/>
                  </a:moveTo>
                  <a:cubicBezTo>
                    <a:pt x="414954" y="3440516"/>
                    <a:pt x="418002" y="3453660"/>
                    <a:pt x="429909" y="3447564"/>
                  </a:cubicBezTo>
                  <a:cubicBezTo>
                    <a:pt x="429909" y="3447183"/>
                    <a:pt x="430385" y="3446612"/>
                    <a:pt x="429909" y="3446326"/>
                  </a:cubicBezTo>
                  <a:close/>
                  <a:moveTo>
                    <a:pt x="398952" y="3544624"/>
                  </a:moveTo>
                  <a:lnTo>
                    <a:pt x="418002" y="3535766"/>
                  </a:lnTo>
                  <a:cubicBezTo>
                    <a:pt x="420574" y="3522240"/>
                    <a:pt x="402286" y="3524812"/>
                    <a:pt x="394476" y="3529860"/>
                  </a:cubicBezTo>
                  <a:cubicBezTo>
                    <a:pt x="387046" y="3531193"/>
                    <a:pt x="381712" y="3524621"/>
                    <a:pt x="374759" y="3526526"/>
                  </a:cubicBezTo>
                  <a:cubicBezTo>
                    <a:pt x="356376" y="3533480"/>
                    <a:pt x="333230" y="3528431"/>
                    <a:pt x="319419" y="3543766"/>
                  </a:cubicBezTo>
                  <a:cubicBezTo>
                    <a:pt x="310751" y="3553291"/>
                    <a:pt x="290844" y="3547577"/>
                    <a:pt x="279699" y="3557578"/>
                  </a:cubicBezTo>
                  <a:cubicBezTo>
                    <a:pt x="280176" y="3559292"/>
                    <a:pt x="278080" y="3561673"/>
                    <a:pt x="282081" y="3562436"/>
                  </a:cubicBezTo>
                  <a:cubicBezTo>
                    <a:pt x="320181" y="3554816"/>
                    <a:pt x="357328" y="3540528"/>
                    <a:pt x="398571" y="3544624"/>
                  </a:cubicBezTo>
                  <a:lnTo>
                    <a:pt x="398000" y="3544624"/>
                  </a:lnTo>
                  <a:cubicBezTo>
                    <a:pt x="400381" y="3544433"/>
                    <a:pt x="401334" y="3544529"/>
                    <a:pt x="399048" y="3544624"/>
                  </a:cubicBezTo>
                  <a:close/>
                  <a:moveTo>
                    <a:pt x="290177" y="3459946"/>
                  </a:moveTo>
                  <a:cubicBezTo>
                    <a:pt x="271127" y="3474234"/>
                    <a:pt x="365329" y="3462995"/>
                    <a:pt x="371901" y="3460804"/>
                  </a:cubicBezTo>
                  <a:cubicBezTo>
                    <a:pt x="352947" y="3447278"/>
                    <a:pt x="316085" y="3465757"/>
                    <a:pt x="290272" y="3459946"/>
                  </a:cubicBezTo>
                  <a:close/>
                  <a:moveTo>
                    <a:pt x="314085" y="3414417"/>
                  </a:moveTo>
                  <a:cubicBezTo>
                    <a:pt x="314666" y="3414979"/>
                    <a:pt x="315389" y="3415370"/>
                    <a:pt x="316180" y="3415560"/>
                  </a:cubicBezTo>
                  <a:cubicBezTo>
                    <a:pt x="323800" y="3413084"/>
                    <a:pt x="312084" y="3410512"/>
                    <a:pt x="314180" y="3414417"/>
                  </a:cubicBezTo>
                  <a:close/>
                  <a:moveTo>
                    <a:pt x="342660" y="3448802"/>
                  </a:moveTo>
                  <a:cubicBezTo>
                    <a:pt x="351518" y="3448802"/>
                    <a:pt x="374568" y="3450993"/>
                    <a:pt x="356566" y="3441468"/>
                  </a:cubicBezTo>
                  <a:lnTo>
                    <a:pt x="342469" y="3441468"/>
                  </a:lnTo>
                  <a:cubicBezTo>
                    <a:pt x="337992" y="3445183"/>
                    <a:pt x="337992" y="3445183"/>
                    <a:pt x="342755" y="3448802"/>
                  </a:cubicBezTo>
                  <a:close/>
                  <a:moveTo>
                    <a:pt x="329134" y="3504143"/>
                  </a:moveTo>
                  <a:cubicBezTo>
                    <a:pt x="323533" y="3503819"/>
                    <a:pt x="318028" y="3505619"/>
                    <a:pt x="313704" y="3509191"/>
                  </a:cubicBezTo>
                  <a:cubicBezTo>
                    <a:pt x="317609" y="3513382"/>
                    <a:pt x="324181" y="3510906"/>
                    <a:pt x="329420" y="3511477"/>
                  </a:cubicBezTo>
                  <a:cubicBezTo>
                    <a:pt x="334087" y="3507667"/>
                    <a:pt x="334087" y="3507667"/>
                    <a:pt x="329229" y="3504143"/>
                  </a:cubicBezTo>
                  <a:close/>
                  <a:moveTo>
                    <a:pt x="292653" y="3483092"/>
                  </a:moveTo>
                  <a:cubicBezTo>
                    <a:pt x="293320" y="3493951"/>
                    <a:pt x="318085" y="3489664"/>
                    <a:pt x="326277" y="3487474"/>
                  </a:cubicBezTo>
                  <a:cubicBezTo>
                    <a:pt x="324372" y="3476615"/>
                    <a:pt x="303607" y="3483187"/>
                    <a:pt x="292749" y="3483092"/>
                  </a:cubicBezTo>
                  <a:close/>
                  <a:moveTo>
                    <a:pt x="373330" y="3480806"/>
                  </a:moveTo>
                  <a:cubicBezTo>
                    <a:pt x="376721" y="3482616"/>
                    <a:pt x="380798" y="3482616"/>
                    <a:pt x="384189" y="3480806"/>
                  </a:cubicBezTo>
                  <a:cubicBezTo>
                    <a:pt x="384760" y="3476996"/>
                    <a:pt x="371616" y="3477282"/>
                    <a:pt x="373425" y="3480806"/>
                  </a:cubicBezTo>
                  <a:close/>
                  <a:moveTo>
                    <a:pt x="395333" y="3279258"/>
                  </a:moveTo>
                  <a:cubicBezTo>
                    <a:pt x="390380" y="3282877"/>
                    <a:pt x="390380" y="3282877"/>
                    <a:pt x="395333" y="3286687"/>
                  </a:cubicBezTo>
                  <a:lnTo>
                    <a:pt x="408192" y="3286687"/>
                  </a:lnTo>
                  <a:cubicBezTo>
                    <a:pt x="413145" y="3283162"/>
                    <a:pt x="413145" y="3283067"/>
                    <a:pt x="408192" y="3279258"/>
                  </a:cubicBezTo>
                  <a:close/>
                  <a:moveTo>
                    <a:pt x="285891" y="3391748"/>
                  </a:moveTo>
                  <a:lnTo>
                    <a:pt x="288653" y="3397082"/>
                  </a:lnTo>
                  <a:lnTo>
                    <a:pt x="304083" y="3397082"/>
                  </a:lnTo>
                  <a:cubicBezTo>
                    <a:pt x="309598" y="3393167"/>
                    <a:pt x="316514" y="3391748"/>
                    <a:pt x="323133" y="3393176"/>
                  </a:cubicBezTo>
                  <a:cubicBezTo>
                    <a:pt x="323133" y="3393176"/>
                    <a:pt x="323895" y="3393176"/>
                    <a:pt x="322371" y="3392129"/>
                  </a:cubicBezTo>
                  <a:lnTo>
                    <a:pt x="325038" y="3392129"/>
                  </a:lnTo>
                  <a:cubicBezTo>
                    <a:pt x="324467" y="3390414"/>
                    <a:pt x="317895" y="3388224"/>
                    <a:pt x="319133" y="3391176"/>
                  </a:cubicBezTo>
                  <a:lnTo>
                    <a:pt x="314275" y="3389938"/>
                  </a:lnTo>
                  <a:cubicBezTo>
                    <a:pt x="329991" y="3387842"/>
                    <a:pt x="302845" y="3384889"/>
                    <a:pt x="298083" y="3386318"/>
                  </a:cubicBezTo>
                  <a:lnTo>
                    <a:pt x="298559" y="3386318"/>
                  </a:lnTo>
                  <a:cubicBezTo>
                    <a:pt x="297321" y="3386318"/>
                    <a:pt x="296273" y="3386318"/>
                    <a:pt x="298083" y="3386318"/>
                  </a:cubicBezTo>
                  <a:close/>
                  <a:moveTo>
                    <a:pt x="283224" y="3515001"/>
                  </a:moveTo>
                  <a:cubicBezTo>
                    <a:pt x="280366" y="3517287"/>
                    <a:pt x="275889" y="3518621"/>
                    <a:pt x="273699" y="3521287"/>
                  </a:cubicBezTo>
                  <a:cubicBezTo>
                    <a:pt x="276366" y="3532337"/>
                    <a:pt x="292082" y="3530812"/>
                    <a:pt x="299416" y="3524716"/>
                  </a:cubicBezTo>
                  <a:cubicBezTo>
                    <a:pt x="294301" y="3521078"/>
                    <a:pt x="288920" y="3517830"/>
                    <a:pt x="283319" y="3515001"/>
                  </a:cubicBezTo>
                  <a:close/>
                  <a:moveTo>
                    <a:pt x="271317" y="3571198"/>
                  </a:moveTo>
                  <a:cubicBezTo>
                    <a:pt x="262459" y="3571198"/>
                    <a:pt x="255316" y="3563579"/>
                    <a:pt x="246933" y="3568722"/>
                  </a:cubicBezTo>
                  <a:cubicBezTo>
                    <a:pt x="236837" y="3573580"/>
                    <a:pt x="229503" y="3564150"/>
                    <a:pt x="218358" y="3566912"/>
                  </a:cubicBezTo>
                  <a:cubicBezTo>
                    <a:pt x="213691" y="3571198"/>
                    <a:pt x="186545" y="3571580"/>
                    <a:pt x="198546" y="3581486"/>
                  </a:cubicBezTo>
                  <a:cubicBezTo>
                    <a:pt x="222835" y="3584534"/>
                    <a:pt x="247791" y="3570532"/>
                    <a:pt x="270746" y="3581486"/>
                  </a:cubicBezTo>
                  <a:lnTo>
                    <a:pt x="280271" y="3576056"/>
                  </a:lnTo>
                  <a:cubicBezTo>
                    <a:pt x="277461" y="3574189"/>
                    <a:pt x="274499" y="3572561"/>
                    <a:pt x="271413" y="3571198"/>
                  </a:cubicBezTo>
                  <a:close/>
                  <a:moveTo>
                    <a:pt x="449816" y="4474740"/>
                  </a:moveTo>
                  <a:cubicBezTo>
                    <a:pt x="456007" y="4477693"/>
                    <a:pt x="476581" y="4492076"/>
                    <a:pt x="477153" y="4478836"/>
                  </a:cubicBezTo>
                  <a:cubicBezTo>
                    <a:pt x="469247" y="4475121"/>
                    <a:pt x="463246" y="4468359"/>
                    <a:pt x="453626" y="4469311"/>
                  </a:cubicBezTo>
                  <a:close/>
                  <a:moveTo>
                    <a:pt x="483439" y="130387"/>
                  </a:moveTo>
                  <a:cubicBezTo>
                    <a:pt x="480448" y="128063"/>
                    <a:pt x="477010" y="126377"/>
                    <a:pt x="473343" y="125434"/>
                  </a:cubicBezTo>
                  <a:lnTo>
                    <a:pt x="463818" y="130197"/>
                  </a:lnTo>
                  <a:lnTo>
                    <a:pt x="463818" y="137531"/>
                  </a:lnTo>
                  <a:cubicBezTo>
                    <a:pt x="467771" y="140151"/>
                    <a:pt x="472914" y="140151"/>
                    <a:pt x="476867" y="137531"/>
                  </a:cubicBezTo>
                  <a:lnTo>
                    <a:pt x="476867" y="134007"/>
                  </a:lnTo>
                  <a:close/>
                  <a:moveTo>
                    <a:pt x="182640" y="3770747"/>
                  </a:moveTo>
                  <a:cubicBezTo>
                    <a:pt x="183592" y="3775034"/>
                    <a:pt x="196641" y="3773605"/>
                    <a:pt x="200166" y="3771795"/>
                  </a:cubicBezTo>
                  <a:cubicBezTo>
                    <a:pt x="199308" y="3767795"/>
                    <a:pt x="186259" y="3768937"/>
                    <a:pt x="182735" y="3770747"/>
                  </a:cubicBezTo>
                  <a:close/>
                  <a:moveTo>
                    <a:pt x="166161" y="3817325"/>
                  </a:moveTo>
                  <a:cubicBezTo>
                    <a:pt x="184164" y="3816086"/>
                    <a:pt x="203690" y="3819230"/>
                    <a:pt x="220835" y="3815515"/>
                  </a:cubicBezTo>
                  <a:lnTo>
                    <a:pt x="220835" y="3811609"/>
                  </a:lnTo>
                  <a:lnTo>
                    <a:pt x="211310" y="3806657"/>
                  </a:lnTo>
                  <a:lnTo>
                    <a:pt x="204833" y="3809800"/>
                  </a:lnTo>
                  <a:cubicBezTo>
                    <a:pt x="191317" y="3803532"/>
                    <a:pt x="175601" y="3804170"/>
                    <a:pt x="162637" y="3811515"/>
                  </a:cubicBezTo>
                  <a:cubicBezTo>
                    <a:pt x="161580" y="3813391"/>
                    <a:pt x="162246" y="3815772"/>
                    <a:pt x="164132" y="3816829"/>
                  </a:cubicBezTo>
                  <a:cubicBezTo>
                    <a:pt x="164780" y="3817191"/>
                    <a:pt x="165514" y="3817362"/>
                    <a:pt x="166257" y="3817325"/>
                  </a:cubicBezTo>
                  <a:close/>
                  <a:moveTo>
                    <a:pt x="227598" y="3836375"/>
                  </a:moveTo>
                  <a:cubicBezTo>
                    <a:pt x="225978" y="3827707"/>
                    <a:pt x="211405" y="3833327"/>
                    <a:pt x="204737" y="3831802"/>
                  </a:cubicBezTo>
                  <a:cubicBezTo>
                    <a:pt x="196165" y="3835803"/>
                    <a:pt x="206262" y="3840566"/>
                    <a:pt x="210072" y="3842852"/>
                  </a:cubicBezTo>
                  <a:lnTo>
                    <a:pt x="224264" y="3842852"/>
                  </a:lnTo>
                  <a:cubicBezTo>
                    <a:pt x="227979" y="3839994"/>
                    <a:pt x="227693" y="3839994"/>
                    <a:pt x="227693" y="3836660"/>
                  </a:cubicBezTo>
                  <a:close/>
                  <a:moveTo>
                    <a:pt x="319895" y="3774367"/>
                  </a:moveTo>
                  <a:cubicBezTo>
                    <a:pt x="315199" y="3771004"/>
                    <a:pt x="309579" y="3769176"/>
                    <a:pt x="303798" y="3769128"/>
                  </a:cubicBezTo>
                  <a:cubicBezTo>
                    <a:pt x="274366" y="3783701"/>
                    <a:pt x="242171" y="3776462"/>
                    <a:pt x="210738" y="3776653"/>
                  </a:cubicBezTo>
                  <a:cubicBezTo>
                    <a:pt x="199204" y="3784606"/>
                    <a:pt x="185888" y="3789607"/>
                    <a:pt x="171972" y="3791226"/>
                  </a:cubicBezTo>
                  <a:cubicBezTo>
                    <a:pt x="166924" y="3795036"/>
                    <a:pt x="166924" y="3795036"/>
                    <a:pt x="171972" y="3798560"/>
                  </a:cubicBezTo>
                  <a:cubicBezTo>
                    <a:pt x="178744" y="3799646"/>
                    <a:pt x="185678" y="3798436"/>
                    <a:pt x="191688" y="3795131"/>
                  </a:cubicBezTo>
                  <a:cubicBezTo>
                    <a:pt x="201213" y="3799894"/>
                    <a:pt x="201213" y="3799989"/>
                    <a:pt x="210167" y="3795131"/>
                  </a:cubicBezTo>
                  <a:cubicBezTo>
                    <a:pt x="226264" y="3793226"/>
                    <a:pt x="243504" y="3798465"/>
                    <a:pt x="256935" y="3787416"/>
                  </a:cubicBezTo>
                  <a:cubicBezTo>
                    <a:pt x="265698" y="3791607"/>
                    <a:pt x="295035" y="3796941"/>
                    <a:pt x="293320" y="3782368"/>
                  </a:cubicBezTo>
                  <a:cubicBezTo>
                    <a:pt x="300369" y="3774367"/>
                    <a:pt x="312561" y="3779129"/>
                    <a:pt x="319990" y="3774652"/>
                  </a:cubicBezTo>
                  <a:close/>
                  <a:moveTo>
                    <a:pt x="345231" y="3717217"/>
                  </a:moveTo>
                  <a:cubicBezTo>
                    <a:pt x="330563" y="3721884"/>
                    <a:pt x="319228" y="3705596"/>
                    <a:pt x="306274" y="3711692"/>
                  </a:cubicBezTo>
                  <a:cubicBezTo>
                    <a:pt x="300750" y="3717502"/>
                    <a:pt x="248076" y="3714740"/>
                    <a:pt x="263888" y="3728266"/>
                  </a:cubicBezTo>
                  <a:cubicBezTo>
                    <a:pt x="271127" y="3726170"/>
                    <a:pt x="300083" y="3730266"/>
                    <a:pt x="279509" y="3735600"/>
                  </a:cubicBezTo>
                  <a:cubicBezTo>
                    <a:pt x="258982" y="3738905"/>
                    <a:pt x="238170" y="3740086"/>
                    <a:pt x="217406" y="3739124"/>
                  </a:cubicBezTo>
                  <a:cubicBezTo>
                    <a:pt x="204833" y="3730647"/>
                    <a:pt x="198356" y="3740172"/>
                    <a:pt x="187402" y="3745220"/>
                  </a:cubicBezTo>
                  <a:lnTo>
                    <a:pt x="190450" y="3750268"/>
                  </a:lnTo>
                  <a:cubicBezTo>
                    <a:pt x="234170" y="3743887"/>
                    <a:pt x="278461" y="3754745"/>
                    <a:pt x="319514" y="3740743"/>
                  </a:cubicBezTo>
                  <a:lnTo>
                    <a:pt x="319514" y="3737029"/>
                  </a:lnTo>
                  <a:cubicBezTo>
                    <a:pt x="312084" y="3733123"/>
                    <a:pt x="301702" y="3737029"/>
                    <a:pt x="294844" y="3730552"/>
                  </a:cubicBezTo>
                  <a:cubicBezTo>
                    <a:pt x="294368" y="3724551"/>
                    <a:pt x="311989" y="3730552"/>
                    <a:pt x="316371" y="3724170"/>
                  </a:cubicBezTo>
                  <a:cubicBezTo>
                    <a:pt x="323229" y="3725980"/>
                    <a:pt x="369996" y="3726170"/>
                    <a:pt x="345327" y="3717884"/>
                  </a:cubicBezTo>
                  <a:close/>
                  <a:moveTo>
                    <a:pt x="369330" y="3676545"/>
                  </a:moveTo>
                  <a:cubicBezTo>
                    <a:pt x="379712" y="3673974"/>
                    <a:pt x="400858" y="3682546"/>
                    <a:pt x="404953" y="3671687"/>
                  </a:cubicBezTo>
                  <a:cubicBezTo>
                    <a:pt x="393495" y="3665077"/>
                    <a:pt x="380998" y="3660476"/>
                    <a:pt x="367996" y="3658066"/>
                  </a:cubicBezTo>
                  <a:lnTo>
                    <a:pt x="356757" y="3666068"/>
                  </a:lnTo>
                  <a:cubicBezTo>
                    <a:pt x="347708" y="3659686"/>
                    <a:pt x="338754" y="3662543"/>
                    <a:pt x="329134" y="3661972"/>
                  </a:cubicBezTo>
                  <a:cubicBezTo>
                    <a:pt x="318018" y="3667506"/>
                    <a:pt x="305608" y="3669935"/>
                    <a:pt x="293225" y="3669020"/>
                  </a:cubicBezTo>
                  <a:lnTo>
                    <a:pt x="293225" y="3663782"/>
                  </a:lnTo>
                  <a:cubicBezTo>
                    <a:pt x="286272" y="3661019"/>
                    <a:pt x="286272" y="3661019"/>
                    <a:pt x="280176" y="3663782"/>
                  </a:cubicBezTo>
                  <a:lnTo>
                    <a:pt x="280176" y="3674640"/>
                  </a:lnTo>
                  <a:cubicBezTo>
                    <a:pt x="284176" y="3677402"/>
                    <a:pt x="289701" y="3679117"/>
                    <a:pt x="291987" y="3682070"/>
                  </a:cubicBezTo>
                  <a:lnTo>
                    <a:pt x="283795" y="3687499"/>
                  </a:lnTo>
                  <a:cubicBezTo>
                    <a:pt x="272746" y="3685308"/>
                    <a:pt x="276080" y="3693118"/>
                    <a:pt x="267126" y="3697024"/>
                  </a:cubicBezTo>
                  <a:lnTo>
                    <a:pt x="273508" y="3700929"/>
                  </a:lnTo>
                  <a:cubicBezTo>
                    <a:pt x="276080" y="3714550"/>
                    <a:pt x="295892" y="3700929"/>
                    <a:pt x="305322" y="3702739"/>
                  </a:cubicBezTo>
                  <a:cubicBezTo>
                    <a:pt x="316371" y="3703405"/>
                    <a:pt x="312180" y="3695976"/>
                    <a:pt x="312942" y="3689785"/>
                  </a:cubicBezTo>
                  <a:cubicBezTo>
                    <a:pt x="310084" y="3687880"/>
                    <a:pt x="304750" y="3686546"/>
                    <a:pt x="309608" y="3684355"/>
                  </a:cubicBezTo>
                  <a:cubicBezTo>
                    <a:pt x="329801" y="3685146"/>
                    <a:pt x="349984" y="3682736"/>
                    <a:pt x="369425" y="3677212"/>
                  </a:cubicBezTo>
                  <a:close/>
                  <a:moveTo>
                    <a:pt x="449721" y="4588088"/>
                  </a:moveTo>
                  <a:cubicBezTo>
                    <a:pt x="431471" y="4580278"/>
                    <a:pt x="411468" y="4577610"/>
                    <a:pt x="391809" y="4580182"/>
                  </a:cubicBezTo>
                  <a:lnTo>
                    <a:pt x="391809" y="4588660"/>
                  </a:lnTo>
                  <a:cubicBezTo>
                    <a:pt x="399429" y="4591612"/>
                    <a:pt x="399524" y="4591612"/>
                    <a:pt x="407906" y="4587040"/>
                  </a:cubicBezTo>
                  <a:cubicBezTo>
                    <a:pt x="420384" y="4585230"/>
                    <a:pt x="439434" y="4597422"/>
                    <a:pt x="449816" y="4588754"/>
                  </a:cubicBezTo>
                  <a:close/>
                  <a:moveTo>
                    <a:pt x="495726" y="4562275"/>
                  </a:moveTo>
                  <a:cubicBezTo>
                    <a:pt x="481439" y="4561323"/>
                    <a:pt x="455531" y="4556179"/>
                    <a:pt x="445530" y="4567228"/>
                  </a:cubicBezTo>
                  <a:cubicBezTo>
                    <a:pt x="459912" y="4568847"/>
                    <a:pt x="485820" y="4573991"/>
                    <a:pt x="495822" y="4562941"/>
                  </a:cubicBezTo>
                  <a:close/>
                  <a:moveTo>
                    <a:pt x="496679" y="39424"/>
                  </a:moveTo>
                  <a:cubicBezTo>
                    <a:pt x="487916" y="40281"/>
                    <a:pt x="452769" y="35423"/>
                    <a:pt x="472771" y="46758"/>
                  </a:cubicBezTo>
                  <a:lnTo>
                    <a:pt x="500299" y="46758"/>
                  </a:lnTo>
                  <a:cubicBezTo>
                    <a:pt x="506109" y="44948"/>
                    <a:pt x="504394" y="39519"/>
                    <a:pt x="496584" y="40091"/>
                  </a:cubicBezTo>
                  <a:close/>
                  <a:moveTo>
                    <a:pt x="532874" y="4472645"/>
                  </a:moveTo>
                  <a:lnTo>
                    <a:pt x="526492" y="4472645"/>
                  </a:lnTo>
                  <a:cubicBezTo>
                    <a:pt x="521825" y="4476360"/>
                    <a:pt x="521825" y="4476360"/>
                    <a:pt x="526492" y="4479979"/>
                  </a:cubicBezTo>
                  <a:lnTo>
                    <a:pt x="532969" y="4479979"/>
                  </a:lnTo>
                  <a:cubicBezTo>
                    <a:pt x="537732" y="4476930"/>
                    <a:pt x="537732" y="4476930"/>
                    <a:pt x="532969" y="4473311"/>
                  </a:cubicBezTo>
                  <a:close/>
                  <a:moveTo>
                    <a:pt x="549447" y="131530"/>
                  </a:moveTo>
                  <a:cubicBezTo>
                    <a:pt x="550686" y="127244"/>
                    <a:pt x="541637" y="127339"/>
                    <a:pt x="542875" y="131530"/>
                  </a:cubicBezTo>
                  <a:cubicBezTo>
                    <a:pt x="542399" y="136674"/>
                    <a:pt x="551257" y="136007"/>
                    <a:pt x="549543" y="132197"/>
                  </a:cubicBezTo>
                  <a:close/>
                  <a:moveTo>
                    <a:pt x="588881" y="3785321"/>
                  </a:moveTo>
                  <a:cubicBezTo>
                    <a:pt x="580404" y="3782368"/>
                    <a:pt x="571164" y="3782368"/>
                    <a:pt x="562687" y="3785321"/>
                  </a:cubicBezTo>
                  <a:cubicBezTo>
                    <a:pt x="563259" y="3796941"/>
                    <a:pt x="582975" y="3790750"/>
                    <a:pt x="588976" y="3785987"/>
                  </a:cubicBezTo>
                  <a:close/>
                  <a:moveTo>
                    <a:pt x="569164" y="3673021"/>
                  </a:moveTo>
                  <a:cubicBezTo>
                    <a:pt x="569164" y="3680260"/>
                    <a:pt x="578689" y="3673021"/>
                    <a:pt x="582213" y="3671021"/>
                  </a:cubicBezTo>
                  <a:cubicBezTo>
                    <a:pt x="578241" y="3668449"/>
                    <a:pt x="573136" y="3668449"/>
                    <a:pt x="569164" y="3671021"/>
                  </a:cubicBezTo>
                  <a:cubicBezTo>
                    <a:pt x="569402" y="3671888"/>
                    <a:pt x="569440" y="3672802"/>
                    <a:pt x="569259" y="3673687"/>
                  </a:cubicBezTo>
                  <a:close/>
                  <a:moveTo>
                    <a:pt x="588881" y="3744840"/>
                  </a:moveTo>
                  <a:cubicBezTo>
                    <a:pt x="584899" y="3742172"/>
                    <a:pt x="579718" y="3742172"/>
                    <a:pt x="575736" y="3744840"/>
                  </a:cubicBezTo>
                  <a:cubicBezTo>
                    <a:pt x="579632" y="3747649"/>
                    <a:pt x="584814" y="3747916"/>
                    <a:pt x="588976" y="3745506"/>
                  </a:cubicBezTo>
                  <a:close/>
                  <a:moveTo>
                    <a:pt x="608693" y="3641588"/>
                  </a:moveTo>
                  <a:cubicBezTo>
                    <a:pt x="599168" y="3635778"/>
                    <a:pt x="546114" y="3646160"/>
                    <a:pt x="559639" y="3658162"/>
                  </a:cubicBezTo>
                  <a:cubicBezTo>
                    <a:pt x="577832" y="3660448"/>
                    <a:pt x="593739" y="3649780"/>
                    <a:pt x="608788" y="3642255"/>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44" name="Google Shape;44;p4"/>
            <p:cNvSpPr/>
            <p:nvPr/>
          </p:nvSpPr>
          <p:spPr>
            <a:xfrm>
              <a:off x="378131" y="-144"/>
              <a:ext cx="449059" cy="6863371"/>
            </a:xfrm>
            <a:custGeom>
              <a:rect b="b" l="l" r="r" t="t"/>
              <a:pathLst>
                <a:path extrusionOk="0" h="4606289" w="670237">
                  <a:moveTo>
                    <a:pt x="638371" y="4605709"/>
                  </a:moveTo>
                  <a:lnTo>
                    <a:pt x="40486" y="4605709"/>
                  </a:lnTo>
                  <a:lnTo>
                    <a:pt x="40486" y="4600280"/>
                  </a:lnTo>
                  <a:lnTo>
                    <a:pt x="46678" y="4596374"/>
                  </a:lnTo>
                  <a:lnTo>
                    <a:pt x="40867" y="4592564"/>
                  </a:lnTo>
                  <a:cubicBezTo>
                    <a:pt x="48297" y="4590564"/>
                    <a:pt x="46582" y="4584659"/>
                    <a:pt x="47344" y="4579610"/>
                  </a:cubicBezTo>
                  <a:cubicBezTo>
                    <a:pt x="41153" y="4573609"/>
                    <a:pt x="36200" y="4572180"/>
                    <a:pt x="46868" y="4566942"/>
                  </a:cubicBezTo>
                  <a:lnTo>
                    <a:pt x="46868" y="4534080"/>
                  </a:lnTo>
                  <a:lnTo>
                    <a:pt x="53631" y="4530081"/>
                  </a:lnTo>
                  <a:lnTo>
                    <a:pt x="53631" y="4526461"/>
                  </a:lnTo>
                  <a:lnTo>
                    <a:pt x="46868" y="4522365"/>
                  </a:lnTo>
                  <a:lnTo>
                    <a:pt x="46868" y="4515412"/>
                  </a:lnTo>
                  <a:lnTo>
                    <a:pt x="40867" y="4511602"/>
                  </a:lnTo>
                  <a:lnTo>
                    <a:pt x="40867" y="4504076"/>
                  </a:lnTo>
                  <a:lnTo>
                    <a:pt x="46582" y="4500934"/>
                  </a:lnTo>
                  <a:cubicBezTo>
                    <a:pt x="48011" y="4493504"/>
                    <a:pt x="46582" y="4485599"/>
                    <a:pt x="47630" y="4478169"/>
                  </a:cubicBezTo>
                  <a:lnTo>
                    <a:pt x="53250" y="4475026"/>
                  </a:lnTo>
                  <a:lnTo>
                    <a:pt x="53250" y="4463881"/>
                  </a:lnTo>
                  <a:lnTo>
                    <a:pt x="47249" y="4460071"/>
                  </a:lnTo>
                  <a:lnTo>
                    <a:pt x="47249" y="4430734"/>
                  </a:lnTo>
                  <a:lnTo>
                    <a:pt x="53726" y="4426829"/>
                  </a:lnTo>
                  <a:lnTo>
                    <a:pt x="53726" y="4415970"/>
                  </a:lnTo>
                  <a:lnTo>
                    <a:pt x="59917" y="4412066"/>
                  </a:lnTo>
                  <a:lnTo>
                    <a:pt x="59917" y="4405017"/>
                  </a:lnTo>
                  <a:cubicBezTo>
                    <a:pt x="52774" y="4401778"/>
                    <a:pt x="54679" y="4397683"/>
                    <a:pt x="48202" y="4394254"/>
                  </a:cubicBezTo>
                  <a:cubicBezTo>
                    <a:pt x="43915" y="4390730"/>
                    <a:pt x="50297" y="4388253"/>
                    <a:pt x="53631" y="4386443"/>
                  </a:cubicBezTo>
                  <a:cubicBezTo>
                    <a:pt x="53631" y="4378538"/>
                    <a:pt x="51059" y="4372918"/>
                    <a:pt x="63156" y="4373203"/>
                  </a:cubicBezTo>
                  <a:lnTo>
                    <a:pt x="73443" y="4368060"/>
                  </a:lnTo>
                  <a:cubicBezTo>
                    <a:pt x="66013" y="4363964"/>
                    <a:pt x="53250" y="4368631"/>
                    <a:pt x="48011" y="4360059"/>
                  </a:cubicBezTo>
                  <a:lnTo>
                    <a:pt x="52678" y="4357487"/>
                  </a:lnTo>
                  <a:cubicBezTo>
                    <a:pt x="46392" y="4352153"/>
                    <a:pt x="44106" y="4350343"/>
                    <a:pt x="53536" y="4345771"/>
                  </a:cubicBezTo>
                  <a:lnTo>
                    <a:pt x="53536" y="4320435"/>
                  </a:lnTo>
                  <a:cubicBezTo>
                    <a:pt x="59441" y="4317291"/>
                    <a:pt x="68109" y="4317673"/>
                    <a:pt x="73348" y="4312529"/>
                  </a:cubicBezTo>
                  <a:cubicBezTo>
                    <a:pt x="74014" y="4303004"/>
                    <a:pt x="58870" y="4311006"/>
                    <a:pt x="59155" y="4301099"/>
                  </a:cubicBezTo>
                  <a:lnTo>
                    <a:pt x="40105" y="4290622"/>
                  </a:lnTo>
                  <a:cubicBezTo>
                    <a:pt x="44582" y="4288050"/>
                    <a:pt x="49059" y="4285478"/>
                    <a:pt x="52774" y="4283192"/>
                  </a:cubicBezTo>
                  <a:lnTo>
                    <a:pt x="52774" y="4268333"/>
                  </a:lnTo>
                  <a:cubicBezTo>
                    <a:pt x="44201" y="4263095"/>
                    <a:pt x="44201" y="4262809"/>
                    <a:pt x="52774" y="4257665"/>
                  </a:cubicBezTo>
                  <a:lnTo>
                    <a:pt x="52774" y="4250141"/>
                  </a:lnTo>
                  <a:lnTo>
                    <a:pt x="46963" y="4246426"/>
                  </a:lnTo>
                  <a:lnTo>
                    <a:pt x="59346" y="4238901"/>
                  </a:lnTo>
                  <a:lnTo>
                    <a:pt x="52774" y="4234710"/>
                  </a:lnTo>
                  <a:lnTo>
                    <a:pt x="52774" y="4227756"/>
                  </a:lnTo>
                  <a:cubicBezTo>
                    <a:pt x="44201" y="4222518"/>
                    <a:pt x="44201" y="4222327"/>
                    <a:pt x="52774" y="4217088"/>
                  </a:cubicBezTo>
                  <a:lnTo>
                    <a:pt x="52774" y="4099550"/>
                  </a:lnTo>
                  <a:lnTo>
                    <a:pt x="59346" y="4095359"/>
                  </a:lnTo>
                  <a:lnTo>
                    <a:pt x="53250" y="4091549"/>
                  </a:lnTo>
                  <a:lnTo>
                    <a:pt x="59727" y="4087739"/>
                  </a:lnTo>
                  <a:cubicBezTo>
                    <a:pt x="59727" y="4086405"/>
                    <a:pt x="59727" y="4085167"/>
                    <a:pt x="59727" y="4084024"/>
                  </a:cubicBezTo>
                  <a:cubicBezTo>
                    <a:pt x="48964" y="4080595"/>
                    <a:pt x="54964" y="4066784"/>
                    <a:pt x="53536" y="4058402"/>
                  </a:cubicBezTo>
                  <a:cubicBezTo>
                    <a:pt x="66490" y="4052782"/>
                    <a:pt x="57631" y="4034113"/>
                    <a:pt x="60013" y="4022493"/>
                  </a:cubicBezTo>
                  <a:cubicBezTo>
                    <a:pt x="43793" y="4017254"/>
                    <a:pt x="26301" y="4017635"/>
                    <a:pt x="10292" y="4023445"/>
                  </a:cubicBezTo>
                  <a:cubicBezTo>
                    <a:pt x="-23141" y="4015159"/>
                    <a:pt x="41058" y="4015254"/>
                    <a:pt x="48392" y="4016016"/>
                  </a:cubicBezTo>
                  <a:lnTo>
                    <a:pt x="48392" y="4016016"/>
                  </a:lnTo>
                  <a:cubicBezTo>
                    <a:pt x="49345" y="4016016"/>
                    <a:pt x="49916" y="4016016"/>
                    <a:pt x="48392" y="4016016"/>
                  </a:cubicBezTo>
                  <a:lnTo>
                    <a:pt x="59727" y="4010872"/>
                  </a:lnTo>
                  <a:lnTo>
                    <a:pt x="59727" y="3981059"/>
                  </a:lnTo>
                  <a:lnTo>
                    <a:pt x="53726" y="3977154"/>
                  </a:lnTo>
                  <a:cubicBezTo>
                    <a:pt x="58393" y="3973439"/>
                    <a:pt x="66680" y="3972963"/>
                    <a:pt x="66490" y="3966676"/>
                  </a:cubicBezTo>
                  <a:lnTo>
                    <a:pt x="60013" y="3962580"/>
                  </a:lnTo>
                  <a:lnTo>
                    <a:pt x="60013" y="3793226"/>
                  </a:lnTo>
                  <a:lnTo>
                    <a:pt x="66394" y="3789321"/>
                  </a:lnTo>
                  <a:lnTo>
                    <a:pt x="66394" y="3785796"/>
                  </a:lnTo>
                  <a:lnTo>
                    <a:pt x="60203" y="3781987"/>
                  </a:lnTo>
                  <a:lnTo>
                    <a:pt x="60203" y="3745030"/>
                  </a:lnTo>
                  <a:cubicBezTo>
                    <a:pt x="68776" y="3739791"/>
                    <a:pt x="68871" y="3739505"/>
                    <a:pt x="60965" y="3734742"/>
                  </a:cubicBezTo>
                  <a:cubicBezTo>
                    <a:pt x="59060" y="3731123"/>
                    <a:pt x="60298" y="3727503"/>
                    <a:pt x="59917" y="3723598"/>
                  </a:cubicBezTo>
                  <a:lnTo>
                    <a:pt x="66204" y="3719312"/>
                  </a:lnTo>
                  <a:lnTo>
                    <a:pt x="66204" y="3693690"/>
                  </a:lnTo>
                  <a:lnTo>
                    <a:pt x="60013" y="3689880"/>
                  </a:lnTo>
                  <a:lnTo>
                    <a:pt x="60013" y="3679021"/>
                  </a:lnTo>
                  <a:lnTo>
                    <a:pt x="66394" y="3675116"/>
                  </a:lnTo>
                  <a:lnTo>
                    <a:pt x="66394" y="3642064"/>
                  </a:lnTo>
                  <a:lnTo>
                    <a:pt x="60013" y="3638159"/>
                  </a:lnTo>
                  <a:cubicBezTo>
                    <a:pt x="59251" y="3635206"/>
                    <a:pt x="60870" y="3633111"/>
                    <a:pt x="64870" y="3632063"/>
                  </a:cubicBezTo>
                  <a:cubicBezTo>
                    <a:pt x="66957" y="3629520"/>
                    <a:pt x="67224" y="3625939"/>
                    <a:pt x="65537" y="3623110"/>
                  </a:cubicBezTo>
                  <a:cubicBezTo>
                    <a:pt x="50488" y="3590915"/>
                    <a:pt x="64585" y="3540814"/>
                    <a:pt x="59917" y="3502428"/>
                  </a:cubicBezTo>
                  <a:lnTo>
                    <a:pt x="66204" y="3498237"/>
                  </a:lnTo>
                  <a:lnTo>
                    <a:pt x="66204" y="3435753"/>
                  </a:lnTo>
                  <a:lnTo>
                    <a:pt x="60013" y="3431848"/>
                  </a:lnTo>
                  <a:lnTo>
                    <a:pt x="60013" y="3424609"/>
                  </a:lnTo>
                  <a:lnTo>
                    <a:pt x="66394" y="3420704"/>
                  </a:lnTo>
                  <a:lnTo>
                    <a:pt x="66394" y="3417179"/>
                  </a:lnTo>
                  <a:lnTo>
                    <a:pt x="60203" y="3413369"/>
                  </a:lnTo>
                  <a:lnTo>
                    <a:pt x="60203" y="3391271"/>
                  </a:lnTo>
                  <a:cubicBezTo>
                    <a:pt x="68871" y="3386032"/>
                    <a:pt x="68871" y="3385746"/>
                    <a:pt x="60870" y="3380889"/>
                  </a:cubicBezTo>
                  <a:cubicBezTo>
                    <a:pt x="58298" y="3355838"/>
                    <a:pt x="60870" y="3329263"/>
                    <a:pt x="59917" y="3303355"/>
                  </a:cubicBezTo>
                  <a:lnTo>
                    <a:pt x="66013" y="3299355"/>
                  </a:lnTo>
                  <a:lnTo>
                    <a:pt x="60013" y="3295545"/>
                  </a:lnTo>
                  <a:lnTo>
                    <a:pt x="60013" y="3188769"/>
                  </a:lnTo>
                  <a:lnTo>
                    <a:pt x="66394" y="3184960"/>
                  </a:lnTo>
                  <a:lnTo>
                    <a:pt x="66394" y="3129810"/>
                  </a:lnTo>
                  <a:lnTo>
                    <a:pt x="59917" y="3125809"/>
                  </a:lnTo>
                  <a:cubicBezTo>
                    <a:pt x="59698" y="3123666"/>
                    <a:pt x="60839" y="3121609"/>
                    <a:pt x="62775" y="3120666"/>
                  </a:cubicBezTo>
                  <a:cubicBezTo>
                    <a:pt x="75919" y="3113808"/>
                    <a:pt x="48106" y="3111141"/>
                    <a:pt x="66204" y="3104092"/>
                  </a:cubicBezTo>
                  <a:lnTo>
                    <a:pt x="66204" y="3096663"/>
                  </a:lnTo>
                  <a:lnTo>
                    <a:pt x="60013" y="3092853"/>
                  </a:lnTo>
                  <a:lnTo>
                    <a:pt x="60013" y="3078184"/>
                  </a:lnTo>
                  <a:lnTo>
                    <a:pt x="66585" y="3074184"/>
                  </a:lnTo>
                  <a:lnTo>
                    <a:pt x="66585" y="3045037"/>
                  </a:lnTo>
                  <a:lnTo>
                    <a:pt x="73062" y="3040941"/>
                  </a:lnTo>
                  <a:cubicBezTo>
                    <a:pt x="73062" y="3034655"/>
                    <a:pt x="65061" y="3034179"/>
                    <a:pt x="60298" y="3030464"/>
                  </a:cubicBezTo>
                  <a:lnTo>
                    <a:pt x="66299" y="3026559"/>
                  </a:lnTo>
                  <a:lnTo>
                    <a:pt x="66299" y="3019320"/>
                  </a:lnTo>
                  <a:lnTo>
                    <a:pt x="59917" y="3015510"/>
                  </a:lnTo>
                  <a:lnTo>
                    <a:pt x="59917" y="2989792"/>
                  </a:lnTo>
                  <a:lnTo>
                    <a:pt x="66299" y="2985982"/>
                  </a:lnTo>
                  <a:lnTo>
                    <a:pt x="66299" y="2978743"/>
                  </a:lnTo>
                  <a:lnTo>
                    <a:pt x="60298" y="2974743"/>
                  </a:lnTo>
                  <a:cubicBezTo>
                    <a:pt x="73824" y="2970933"/>
                    <a:pt x="59155" y="2953121"/>
                    <a:pt x="72681" y="2949406"/>
                  </a:cubicBezTo>
                  <a:lnTo>
                    <a:pt x="72681" y="2901781"/>
                  </a:lnTo>
                  <a:lnTo>
                    <a:pt x="66871" y="2898066"/>
                  </a:lnTo>
                  <a:cubicBezTo>
                    <a:pt x="66871" y="2897019"/>
                    <a:pt x="66871" y="2895780"/>
                    <a:pt x="66871" y="2894542"/>
                  </a:cubicBezTo>
                  <a:lnTo>
                    <a:pt x="73443" y="2890542"/>
                  </a:lnTo>
                  <a:lnTo>
                    <a:pt x="73443" y="2857490"/>
                  </a:lnTo>
                  <a:lnTo>
                    <a:pt x="67061" y="2853680"/>
                  </a:lnTo>
                  <a:lnTo>
                    <a:pt x="67061" y="2846251"/>
                  </a:lnTo>
                  <a:cubicBezTo>
                    <a:pt x="78015" y="2843012"/>
                    <a:pt x="72014" y="2829010"/>
                    <a:pt x="73443" y="2820914"/>
                  </a:cubicBezTo>
                  <a:cubicBezTo>
                    <a:pt x="56203" y="2815866"/>
                    <a:pt x="59727" y="2817961"/>
                    <a:pt x="73443" y="2809675"/>
                  </a:cubicBezTo>
                  <a:lnTo>
                    <a:pt x="73443" y="2802245"/>
                  </a:lnTo>
                  <a:lnTo>
                    <a:pt x="67061" y="2798340"/>
                  </a:lnTo>
                  <a:lnTo>
                    <a:pt x="67061" y="2783766"/>
                  </a:lnTo>
                  <a:lnTo>
                    <a:pt x="60489" y="2779861"/>
                  </a:lnTo>
                  <a:cubicBezTo>
                    <a:pt x="60489" y="2778528"/>
                    <a:pt x="60489" y="2777289"/>
                    <a:pt x="60489" y="2776146"/>
                  </a:cubicBezTo>
                  <a:lnTo>
                    <a:pt x="65156" y="2773480"/>
                  </a:lnTo>
                  <a:cubicBezTo>
                    <a:pt x="68109" y="2767764"/>
                    <a:pt x="66013" y="2760144"/>
                    <a:pt x="66585" y="2754430"/>
                  </a:cubicBezTo>
                  <a:cubicBezTo>
                    <a:pt x="78491" y="2750239"/>
                    <a:pt x="71347" y="2735380"/>
                    <a:pt x="73157" y="2725855"/>
                  </a:cubicBezTo>
                  <a:cubicBezTo>
                    <a:pt x="66585" y="2720806"/>
                    <a:pt x="62870" y="2718806"/>
                    <a:pt x="73157" y="2713853"/>
                  </a:cubicBezTo>
                  <a:lnTo>
                    <a:pt x="73157" y="2699470"/>
                  </a:lnTo>
                  <a:lnTo>
                    <a:pt x="79729" y="2695470"/>
                  </a:lnTo>
                  <a:lnTo>
                    <a:pt x="79729" y="2691184"/>
                  </a:lnTo>
                  <a:lnTo>
                    <a:pt x="72967" y="2687088"/>
                  </a:lnTo>
                  <a:lnTo>
                    <a:pt x="72967" y="2628319"/>
                  </a:lnTo>
                  <a:lnTo>
                    <a:pt x="67633" y="2625366"/>
                  </a:lnTo>
                  <a:cubicBezTo>
                    <a:pt x="64489" y="2616889"/>
                    <a:pt x="68680" y="2607268"/>
                    <a:pt x="65823" y="2598505"/>
                  </a:cubicBezTo>
                  <a:cubicBezTo>
                    <a:pt x="50488" y="2562787"/>
                    <a:pt x="64870" y="2508875"/>
                    <a:pt x="60108" y="2466775"/>
                  </a:cubicBezTo>
                  <a:lnTo>
                    <a:pt x="54012" y="2462774"/>
                  </a:lnTo>
                  <a:lnTo>
                    <a:pt x="60013" y="2458869"/>
                  </a:lnTo>
                  <a:lnTo>
                    <a:pt x="60013" y="2455440"/>
                  </a:lnTo>
                  <a:lnTo>
                    <a:pt x="53440" y="2451439"/>
                  </a:lnTo>
                  <a:lnTo>
                    <a:pt x="53440" y="2407434"/>
                  </a:lnTo>
                  <a:lnTo>
                    <a:pt x="47059" y="2403528"/>
                  </a:lnTo>
                  <a:cubicBezTo>
                    <a:pt x="46297" y="2400576"/>
                    <a:pt x="47916" y="2398480"/>
                    <a:pt x="51821" y="2397528"/>
                  </a:cubicBezTo>
                  <a:cubicBezTo>
                    <a:pt x="56012" y="2343616"/>
                    <a:pt x="53440" y="2284752"/>
                    <a:pt x="52678" y="2229983"/>
                  </a:cubicBezTo>
                  <a:lnTo>
                    <a:pt x="47440" y="2227030"/>
                  </a:lnTo>
                  <a:lnTo>
                    <a:pt x="53250" y="2223125"/>
                  </a:lnTo>
                  <a:lnTo>
                    <a:pt x="53250" y="2212552"/>
                  </a:lnTo>
                  <a:lnTo>
                    <a:pt x="59822" y="2208457"/>
                  </a:lnTo>
                  <a:lnTo>
                    <a:pt x="53440" y="2204456"/>
                  </a:lnTo>
                  <a:lnTo>
                    <a:pt x="53440" y="2182644"/>
                  </a:lnTo>
                  <a:lnTo>
                    <a:pt x="46678" y="2178453"/>
                  </a:lnTo>
                  <a:lnTo>
                    <a:pt x="46678" y="2119684"/>
                  </a:lnTo>
                  <a:cubicBezTo>
                    <a:pt x="44392" y="2116350"/>
                    <a:pt x="34771" y="2119684"/>
                    <a:pt x="34771" y="2115397"/>
                  </a:cubicBezTo>
                  <a:lnTo>
                    <a:pt x="46678" y="2108730"/>
                  </a:lnTo>
                  <a:lnTo>
                    <a:pt x="46678" y="2057104"/>
                  </a:lnTo>
                  <a:lnTo>
                    <a:pt x="40486" y="2053294"/>
                  </a:lnTo>
                  <a:lnTo>
                    <a:pt x="40486" y="2035006"/>
                  </a:lnTo>
                  <a:lnTo>
                    <a:pt x="46868" y="2031101"/>
                  </a:lnTo>
                  <a:lnTo>
                    <a:pt x="46868" y="1991096"/>
                  </a:lnTo>
                  <a:lnTo>
                    <a:pt x="40772" y="1987191"/>
                  </a:lnTo>
                  <a:lnTo>
                    <a:pt x="45725" y="1984428"/>
                  </a:lnTo>
                  <a:cubicBezTo>
                    <a:pt x="47353" y="1959435"/>
                    <a:pt x="47353" y="1934365"/>
                    <a:pt x="45725" y="1909371"/>
                  </a:cubicBezTo>
                  <a:lnTo>
                    <a:pt x="41058" y="1906800"/>
                  </a:lnTo>
                  <a:cubicBezTo>
                    <a:pt x="38677" y="1889083"/>
                    <a:pt x="41058" y="1869938"/>
                    <a:pt x="40201" y="1851460"/>
                  </a:cubicBezTo>
                  <a:lnTo>
                    <a:pt x="46392" y="1847363"/>
                  </a:lnTo>
                  <a:lnTo>
                    <a:pt x="40296" y="1843554"/>
                  </a:lnTo>
                  <a:lnTo>
                    <a:pt x="40296" y="1840030"/>
                  </a:lnTo>
                  <a:cubicBezTo>
                    <a:pt x="42391" y="1838696"/>
                    <a:pt x="44582" y="1837362"/>
                    <a:pt x="46678" y="1836219"/>
                  </a:cubicBezTo>
                  <a:lnTo>
                    <a:pt x="46678" y="1825266"/>
                  </a:lnTo>
                  <a:lnTo>
                    <a:pt x="40391" y="1821265"/>
                  </a:lnTo>
                  <a:cubicBezTo>
                    <a:pt x="39439" y="1818217"/>
                    <a:pt x="41534" y="1816312"/>
                    <a:pt x="45249" y="1815264"/>
                  </a:cubicBezTo>
                  <a:cubicBezTo>
                    <a:pt x="49440" y="1794119"/>
                    <a:pt x="45249" y="1769544"/>
                    <a:pt x="46773" y="1747828"/>
                  </a:cubicBezTo>
                  <a:lnTo>
                    <a:pt x="52964" y="1744398"/>
                  </a:lnTo>
                  <a:lnTo>
                    <a:pt x="46963" y="1740398"/>
                  </a:lnTo>
                  <a:lnTo>
                    <a:pt x="46963" y="1729158"/>
                  </a:lnTo>
                  <a:lnTo>
                    <a:pt x="53345" y="1725253"/>
                  </a:lnTo>
                  <a:lnTo>
                    <a:pt x="53345" y="1711061"/>
                  </a:lnTo>
                  <a:lnTo>
                    <a:pt x="46582" y="1707060"/>
                  </a:lnTo>
                  <a:lnTo>
                    <a:pt x="46582" y="1696297"/>
                  </a:lnTo>
                  <a:lnTo>
                    <a:pt x="40582" y="1692297"/>
                  </a:lnTo>
                  <a:lnTo>
                    <a:pt x="45630" y="1689535"/>
                  </a:lnTo>
                  <a:cubicBezTo>
                    <a:pt x="46297" y="1687439"/>
                    <a:pt x="42487" y="1686963"/>
                    <a:pt x="40582" y="1685153"/>
                  </a:cubicBezTo>
                  <a:lnTo>
                    <a:pt x="40582" y="1670579"/>
                  </a:lnTo>
                  <a:lnTo>
                    <a:pt x="46582" y="1666674"/>
                  </a:lnTo>
                  <a:lnTo>
                    <a:pt x="46582" y="1641052"/>
                  </a:lnTo>
                  <a:lnTo>
                    <a:pt x="40201" y="1637242"/>
                  </a:lnTo>
                  <a:lnTo>
                    <a:pt x="40201" y="1630003"/>
                  </a:lnTo>
                  <a:lnTo>
                    <a:pt x="46963" y="1625907"/>
                  </a:lnTo>
                  <a:lnTo>
                    <a:pt x="46963" y="1578282"/>
                  </a:lnTo>
                  <a:cubicBezTo>
                    <a:pt x="56488" y="1575711"/>
                    <a:pt x="51726" y="1566567"/>
                    <a:pt x="54107" y="1559232"/>
                  </a:cubicBezTo>
                  <a:cubicBezTo>
                    <a:pt x="62299" y="1554280"/>
                    <a:pt x="62299" y="1554089"/>
                    <a:pt x="54107" y="1548850"/>
                  </a:cubicBezTo>
                  <a:lnTo>
                    <a:pt x="54107" y="1478746"/>
                  </a:lnTo>
                  <a:lnTo>
                    <a:pt x="60108" y="1474936"/>
                  </a:lnTo>
                  <a:lnTo>
                    <a:pt x="60108" y="1423596"/>
                  </a:lnTo>
                  <a:lnTo>
                    <a:pt x="66871" y="1419596"/>
                  </a:lnTo>
                  <a:lnTo>
                    <a:pt x="66871" y="1416072"/>
                  </a:lnTo>
                  <a:lnTo>
                    <a:pt x="60489" y="1412166"/>
                  </a:lnTo>
                  <a:lnTo>
                    <a:pt x="60489" y="1401117"/>
                  </a:lnTo>
                  <a:lnTo>
                    <a:pt x="65347" y="1398355"/>
                  </a:lnTo>
                  <a:cubicBezTo>
                    <a:pt x="67424" y="1377114"/>
                    <a:pt x="67647" y="1355721"/>
                    <a:pt x="66013" y="1334442"/>
                  </a:cubicBezTo>
                  <a:lnTo>
                    <a:pt x="61441" y="1331870"/>
                  </a:lnTo>
                  <a:cubicBezTo>
                    <a:pt x="59822" y="1314154"/>
                    <a:pt x="59917" y="1235573"/>
                    <a:pt x="61441" y="1219952"/>
                  </a:cubicBezTo>
                  <a:lnTo>
                    <a:pt x="66394" y="1217190"/>
                  </a:lnTo>
                  <a:lnTo>
                    <a:pt x="66394" y="1183948"/>
                  </a:lnTo>
                  <a:lnTo>
                    <a:pt x="60489" y="1180137"/>
                  </a:lnTo>
                  <a:lnTo>
                    <a:pt x="66775" y="1176328"/>
                  </a:lnTo>
                  <a:lnTo>
                    <a:pt x="66775" y="1168612"/>
                  </a:lnTo>
                  <a:cubicBezTo>
                    <a:pt x="64108" y="1167660"/>
                    <a:pt x="49916" y="1166993"/>
                    <a:pt x="56488" y="1163850"/>
                  </a:cubicBezTo>
                  <a:cubicBezTo>
                    <a:pt x="63632" y="1164421"/>
                    <a:pt x="69538" y="1161563"/>
                    <a:pt x="66013" y="1154325"/>
                  </a:cubicBezTo>
                  <a:lnTo>
                    <a:pt x="61060" y="1151562"/>
                  </a:lnTo>
                  <a:cubicBezTo>
                    <a:pt x="60192" y="1146724"/>
                    <a:pt x="59904" y="1141800"/>
                    <a:pt x="60203" y="1136894"/>
                  </a:cubicBezTo>
                  <a:lnTo>
                    <a:pt x="66299" y="1132798"/>
                  </a:lnTo>
                  <a:lnTo>
                    <a:pt x="60203" y="1129083"/>
                  </a:lnTo>
                  <a:lnTo>
                    <a:pt x="60203" y="1103557"/>
                  </a:lnTo>
                  <a:lnTo>
                    <a:pt x="66585" y="1099651"/>
                  </a:lnTo>
                  <a:lnTo>
                    <a:pt x="66585" y="1077648"/>
                  </a:lnTo>
                  <a:lnTo>
                    <a:pt x="60203" y="1073743"/>
                  </a:lnTo>
                  <a:cubicBezTo>
                    <a:pt x="59441" y="1070790"/>
                    <a:pt x="61060" y="1068695"/>
                    <a:pt x="65156" y="1067647"/>
                  </a:cubicBezTo>
                  <a:cubicBezTo>
                    <a:pt x="68966" y="1056884"/>
                    <a:pt x="65156" y="1044406"/>
                    <a:pt x="67156" y="1033071"/>
                  </a:cubicBezTo>
                  <a:cubicBezTo>
                    <a:pt x="75634" y="1028023"/>
                    <a:pt x="75634" y="1027737"/>
                    <a:pt x="67156" y="1022689"/>
                  </a:cubicBezTo>
                  <a:lnTo>
                    <a:pt x="66585" y="1019165"/>
                  </a:lnTo>
                  <a:cubicBezTo>
                    <a:pt x="68580" y="1017527"/>
                    <a:pt x="70752" y="1016126"/>
                    <a:pt x="73062" y="1014974"/>
                  </a:cubicBezTo>
                  <a:lnTo>
                    <a:pt x="73062" y="996781"/>
                  </a:lnTo>
                  <a:lnTo>
                    <a:pt x="79634" y="992781"/>
                  </a:lnTo>
                  <a:lnTo>
                    <a:pt x="79634" y="989066"/>
                  </a:lnTo>
                  <a:cubicBezTo>
                    <a:pt x="73824" y="985351"/>
                    <a:pt x="62584" y="982684"/>
                    <a:pt x="67537" y="973921"/>
                  </a:cubicBezTo>
                  <a:lnTo>
                    <a:pt x="79253" y="967158"/>
                  </a:lnTo>
                  <a:cubicBezTo>
                    <a:pt x="80777" y="938012"/>
                    <a:pt x="79253" y="908199"/>
                    <a:pt x="79825" y="878671"/>
                  </a:cubicBezTo>
                  <a:lnTo>
                    <a:pt x="86111" y="874766"/>
                  </a:lnTo>
                  <a:lnTo>
                    <a:pt x="79920" y="870956"/>
                  </a:lnTo>
                  <a:lnTo>
                    <a:pt x="79920" y="867432"/>
                  </a:lnTo>
                  <a:cubicBezTo>
                    <a:pt x="82301" y="865908"/>
                    <a:pt x="84397" y="864574"/>
                    <a:pt x="86111" y="863622"/>
                  </a:cubicBezTo>
                  <a:lnTo>
                    <a:pt x="86111" y="856097"/>
                  </a:lnTo>
                  <a:lnTo>
                    <a:pt x="80682" y="853144"/>
                  </a:lnTo>
                  <a:cubicBezTo>
                    <a:pt x="80682" y="850477"/>
                    <a:pt x="79634" y="847524"/>
                    <a:pt x="79063" y="844857"/>
                  </a:cubicBezTo>
                  <a:lnTo>
                    <a:pt x="73824" y="841904"/>
                  </a:lnTo>
                  <a:cubicBezTo>
                    <a:pt x="72300" y="835999"/>
                    <a:pt x="73824" y="829903"/>
                    <a:pt x="72967" y="823712"/>
                  </a:cubicBezTo>
                  <a:lnTo>
                    <a:pt x="79539" y="819426"/>
                  </a:lnTo>
                  <a:lnTo>
                    <a:pt x="79539" y="808472"/>
                  </a:lnTo>
                  <a:lnTo>
                    <a:pt x="73252" y="804662"/>
                  </a:lnTo>
                  <a:lnTo>
                    <a:pt x="73252" y="738558"/>
                  </a:lnTo>
                  <a:lnTo>
                    <a:pt x="79825" y="734653"/>
                  </a:lnTo>
                  <a:cubicBezTo>
                    <a:pt x="79825" y="733320"/>
                    <a:pt x="79825" y="732177"/>
                    <a:pt x="79825" y="731034"/>
                  </a:cubicBezTo>
                  <a:cubicBezTo>
                    <a:pt x="77539" y="729700"/>
                    <a:pt x="75443" y="728271"/>
                    <a:pt x="73919" y="727319"/>
                  </a:cubicBezTo>
                  <a:lnTo>
                    <a:pt x="73919" y="716175"/>
                  </a:lnTo>
                  <a:lnTo>
                    <a:pt x="79158" y="713222"/>
                  </a:lnTo>
                  <a:cubicBezTo>
                    <a:pt x="82111" y="706935"/>
                    <a:pt x="78205" y="700172"/>
                    <a:pt x="81063" y="694172"/>
                  </a:cubicBezTo>
                  <a:lnTo>
                    <a:pt x="85825" y="691505"/>
                  </a:lnTo>
                  <a:cubicBezTo>
                    <a:pt x="84778" y="688838"/>
                    <a:pt x="77539" y="687600"/>
                    <a:pt x="80206" y="683980"/>
                  </a:cubicBezTo>
                  <a:lnTo>
                    <a:pt x="73538" y="679885"/>
                  </a:lnTo>
                  <a:lnTo>
                    <a:pt x="73538" y="676360"/>
                  </a:lnTo>
                  <a:lnTo>
                    <a:pt x="79920" y="672550"/>
                  </a:lnTo>
                  <a:lnTo>
                    <a:pt x="79920" y="624925"/>
                  </a:lnTo>
                  <a:lnTo>
                    <a:pt x="73919" y="621020"/>
                  </a:lnTo>
                  <a:cubicBezTo>
                    <a:pt x="87730" y="611495"/>
                    <a:pt x="76872" y="584729"/>
                    <a:pt x="80110" y="570061"/>
                  </a:cubicBezTo>
                  <a:cubicBezTo>
                    <a:pt x="76681" y="567013"/>
                    <a:pt x="73062" y="568061"/>
                    <a:pt x="69252" y="567585"/>
                  </a:cubicBezTo>
                  <a:lnTo>
                    <a:pt x="66394" y="563013"/>
                  </a:lnTo>
                  <a:lnTo>
                    <a:pt x="73348" y="558536"/>
                  </a:lnTo>
                  <a:lnTo>
                    <a:pt x="73348" y="551487"/>
                  </a:lnTo>
                  <a:lnTo>
                    <a:pt x="80110" y="547487"/>
                  </a:lnTo>
                  <a:lnTo>
                    <a:pt x="80110" y="529199"/>
                  </a:lnTo>
                  <a:lnTo>
                    <a:pt x="73348" y="525103"/>
                  </a:lnTo>
                  <a:lnTo>
                    <a:pt x="73348" y="503195"/>
                  </a:lnTo>
                  <a:lnTo>
                    <a:pt x="67918" y="500147"/>
                  </a:lnTo>
                  <a:cubicBezTo>
                    <a:pt x="65347" y="492718"/>
                    <a:pt x="67918" y="484812"/>
                    <a:pt x="66394" y="477192"/>
                  </a:cubicBezTo>
                  <a:lnTo>
                    <a:pt x="61537" y="474430"/>
                  </a:lnTo>
                  <a:cubicBezTo>
                    <a:pt x="61060" y="472335"/>
                    <a:pt x="64680" y="471858"/>
                    <a:pt x="66585" y="470144"/>
                  </a:cubicBezTo>
                  <a:lnTo>
                    <a:pt x="66585" y="459190"/>
                  </a:lnTo>
                  <a:lnTo>
                    <a:pt x="60584" y="455380"/>
                  </a:lnTo>
                  <a:lnTo>
                    <a:pt x="60584" y="448141"/>
                  </a:lnTo>
                  <a:lnTo>
                    <a:pt x="66966" y="444236"/>
                  </a:lnTo>
                  <a:lnTo>
                    <a:pt x="66966" y="414899"/>
                  </a:lnTo>
                  <a:lnTo>
                    <a:pt x="60584" y="411089"/>
                  </a:lnTo>
                  <a:lnTo>
                    <a:pt x="60584" y="374227"/>
                  </a:lnTo>
                  <a:cubicBezTo>
                    <a:pt x="78586" y="366703"/>
                    <a:pt x="51059" y="364702"/>
                    <a:pt x="64013" y="357558"/>
                  </a:cubicBezTo>
                  <a:cubicBezTo>
                    <a:pt x="66109" y="355939"/>
                    <a:pt x="66109" y="355939"/>
                    <a:pt x="66966" y="352510"/>
                  </a:cubicBezTo>
                  <a:lnTo>
                    <a:pt x="60489" y="348510"/>
                  </a:lnTo>
                  <a:lnTo>
                    <a:pt x="60489" y="341270"/>
                  </a:lnTo>
                  <a:lnTo>
                    <a:pt x="66871" y="337365"/>
                  </a:lnTo>
                  <a:lnTo>
                    <a:pt x="66871" y="328983"/>
                  </a:lnTo>
                  <a:lnTo>
                    <a:pt x="61346" y="325555"/>
                  </a:lnTo>
                  <a:lnTo>
                    <a:pt x="58203" y="319744"/>
                  </a:lnTo>
                  <a:cubicBezTo>
                    <a:pt x="16388" y="319172"/>
                    <a:pt x="65061" y="314505"/>
                    <a:pt x="73443" y="306885"/>
                  </a:cubicBezTo>
                  <a:lnTo>
                    <a:pt x="73443" y="303361"/>
                  </a:lnTo>
                  <a:lnTo>
                    <a:pt x="80015" y="299361"/>
                  </a:lnTo>
                  <a:lnTo>
                    <a:pt x="80015" y="291646"/>
                  </a:lnTo>
                  <a:cubicBezTo>
                    <a:pt x="69252" y="290217"/>
                    <a:pt x="57250" y="287645"/>
                    <a:pt x="60394" y="274215"/>
                  </a:cubicBezTo>
                  <a:lnTo>
                    <a:pt x="66299" y="270119"/>
                  </a:lnTo>
                  <a:cubicBezTo>
                    <a:pt x="64775" y="269071"/>
                    <a:pt x="62870" y="267833"/>
                    <a:pt x="60679" y="266213"/>
                  </a:cubicBezTo>
                  <a:lnTo>
                    <a:pt x="60679" y="259356"/>
                  </a:lnTo>
                  <a:lnTo>
                    <a:pt x="54012" y="255260"/>
                  </a:lnTo>
                  <a:lnTo>
                    <a:pt x="60489" y="251260"/>
                  </a:lnTo>
                  <a:lnTo>
                    <a:pt x="60489" y="247830"/>
                  </a:lnTo>
                  <a:cubicBezTo>
                    <a:pt x="64988" y="244192"/>
                    <a:pt x="70612" y="242239"/>
                    <a:pt x="76396" y="242306"/>
                  </a:cubicBezTo>
                  <a:cubicBezTo>
                    <a:pt x="81634" y="238877"/>
                    <a:pt x="81634" y="238877"/>
                    <a:pt x="76396" y="234972"/>
                  </a:cubicBezTo>
                  <a:lnTo>
                    <a:pt x="63442" y="234972"/>
                  </a:lnTo>
                  <a:cubicBezTo>
                    <a:pt x="56584" y="229066"/>
                    <a:pt x="61537" y="216398"/>
                    <a:pt x="60298" y="208016"/>
                  </a:cubicBezTo>
                  <a:cubicBezTo>
                    <a:pt x="62013" y="203920"/>
                    <a:pt x="69823" y="207064"/>
                    <a:pt x="73062" y="203729"/>
                  </a:cubicBezTo>
                  <a:lnTo>
                    <a:pt x="73062" y="196396"/>
                  </a:lnTo>
                  <a:cubicBezTo>
                    <a:pt x="71252" y="195253"/>
                    <a:pt x="69157" y="193919"/>
                    <a:pt x="66775" y="192585"/>
                  </a:cubicBezTo>
                  <a:lnTo>
                    <a:pt x="66775" y="181632"/>
                  </a:lnTo>
                  <a:lnTo>
                    <a:pt x="60013" y="177631"/>
                  </a:lnTo>
                  <a:lnTo>
                    <a:pt x="60013" y="170583"/>
                  </a:lnTo>
                  <a:lnTo>
                    <a:pt x="54012" y="166678"/>
                  </a:lnTo>
                  <a:lnTo>
                    <a:pt x="54012" y="155628"/>
                  </a:lnTo>
                  <a:cubicBezTo>
                    <a:pt x="63537" y="153247"/>
                    <a:pt x="63537" y="129530"/>
                    <a:pt x="54488" y="127053"/>
                  </a:cubicBezTo>
                  <a:cubicBezTo>
                    <a:pt x="53531" y="123424"/>
                    <a:pt x="53240" y="119643"/>
                    <a:pt x="53631" y="115909"/>
                  </a:cubicBezTo>
                  <a:lnTo>
                    <a:pt x="59822" y="111909"/>
                  </a:lnTo>
                  <a:lnTo>
                    <a:pt x="53631" y="108003"/>
                  </a:lnTo>
                  <a:lnTo>
                    <a:pt x="53631" y="86001"/>
                  </a:lnTo>
                  <a:cubicBezTo>
                    <a:pt x="58057" y="83905"/>
                    <a:pt x="62214" y="81276"/>
                    <a:pt x="66013" y="78190"/>
                  </a:cubicBezTo>
                  <a:lnTo>
                    <a:pt x="54012" y="71522"/>
                  </a:lnTo>
                  <a:lnTo>
                    <a:pt x="54012" y="52472"/>
                  </a:lnTo>
                  <a:lnTo>
                    <a:pt x="60013" y="48663"/>
                  </a:lnTo>
                  <a:lnTo>
                    <a:pt x="60013" y="41424"/>
                  </a:lnTo>
                  <a:lnTo>
                    <a:pt x="53631" y="37519"/>
                  </a:lnTo>
                  <a:lnTo>
                    <a:pt x="53631" y="-581"/>
                  </a:lnTo>
                  <a:lnTo>
                    <a:pt x="263848" y="-581"/>
                  </a:lnTo>
                  <a:cubicBezTo>
                    <a:pt x="267658" y="8086"/>
                    <a:pt x="286422" y="-581"/>
                    <a:pt x="293566" y="6372"/>
                  </a:cubicBezTo>
                  <a:cubicBezTo>
                    <a:pt x="296899" y="3800"/>
                    <a:pt x="303091" y="3228"/>
                    <a:pt x="303091" y="-581"/>
                  </a:cubicBezTo>
                  <a:lnTo>
                    <a:pt x="309663" y="-581"/>
                  </a:lnTo>
                  <a:cubicBezTo>
                    <a:pt x="310901" y="5514"/>
                    <a:pt x="347763" y="5610"/>
                    <a:pt x="349096" y="-581"/>
                  </a:cubicBezTo>
                  <a:lnTo>
                    <a:pt x="644372" y="-581"/>
                  </a:lnTo>
                  <a:lnTo>
                    <a:pt x="644372" y="89620"/>
                  </a:lnTo>
                  <a:lnTo>
                    <a:pt x="637894" y="93430"/>
                  </a:lnTo>
                  <a:lnTo>
                    <a:pt x="637894" y="281358"/>
                  </a:lnTo>
                  <a:lnTo>
                    <a:pt x="644752" y="285645"/>
                  </a:lnTo>
                  <a:lnTo>
                    <a:pt x="644752" y="325840"/>
                  </a:lnTo>
                  <a:cubicBezTo>
                    <a:pt x="654277" y="328888"/>
                    <a:pt x="654277" y="348510"/>
                    <a:pt x="644752" y="351462"/>
                  </a:cubicBezTo>
                  <a:cubicBezTo>
                    <a:pt x="646943" y="361749"/>
                    <a:pt x="638847" y="380037"/>
                    <a:pt x="651039" y="384514"/>
                  </a:cubicBezTo>
                  <a:lnTo>
                    <a:pt x="651039" y="432139"/>
                  </a:lnTo>
                  <a:lnTo>
                    <a:pt x="644752" y="435949"/>
                  </a:lnTo>
                  <a:lnTo>
                    <a:pt x="644752" y="446903"/>
                  </a:lnTo>
                  <a:lnTo>
                    <a:pt x="650944" y="450713"/>
                  </a:lnTo>
                  <a:lnTo>
                    <a:pt x="644372" y="454904"/>
                  </a:lnTo>
                  <a:lnTo>
                    <a:pt x="644372" y="480336"/>
                  </a:lnTo>
                  <a:cubicBezTo>
                    <a:pt x="634847" y="482336"/>
                    <a:pt x="634847" y="503195"/>
                    <a:pt x="644372" y="505482"/>
                  </a:cubicBezTo>
                  <a:cubicBezTo>
                    <a:pt x="644372" y="506625"/>
                    <a:pt x="644848" y="507863"/>
                    <a:pt x="645134" y="509196"/>
                  </a:cubicBezTo>
                  <a:lnTo>
                    <a:pt x="638752" y="513387"/>
                  </a:lnTo>
                  <a:lnTo>
                    <a:pt x="638752" y="520626"/>
                  </a:lnTo>
                  <a:lnTo>
                    <a:pt x="645134" y="524437"/>
                  </a:lnTo>
                  <a:lnTo>
                    <a:pt x="645134" y="564823"/>
                  </a:lnTo>
                  <a:lnTo>
                    <a:pt x="651706" y="568728"/>
                  </a:lnTo>
                  <a:cubicBezTo>
                    <a:pt x="651706" y="570061"/>
                    <a:pt x="651706" y="571299"/>
                    <a:pt x="651706" y="572538"/>
                  </a:cubicBezTo>
                  <a:cubicBezTo>
                    <a:pt x="656344" y="574671"/>
                    <a:pt x="660669" y="577424"/>
                    <a:pt x="664564" y="580729"/>
                  </a:cubicBezTo>
                  <a:cubicBezTo>
                    <a:pt x="664564" y="582920"/>
                    <a:pt x="664564" y="585301"/>
                    <a:pt x="663993" y="587206"/>
                  </a:cubicBezTo>
                  <a:lnTo>
                    <a:pt x="658564" y="590254"/>
                  </a:lnTo>
                  <a:cubicBezTo>
                    <a:pt x="658564" y="591492"/>
                    <a:pt x="658088" y="592635"/>
                    <a:pt x="657802" y="593969"/>
                  </a:cubicBezTo>
                  <a:lnTo>
                    <a:pt x="664279" y="598065"/>
                  </a:lnTo>
                  <a:lnTo>
                    <a:pt x="664279" y="605208"/>
                  </a:lnTo>
                  <a:lnTo>
                    <a:pt x="670946" y="609304"/>
                  </a:lnTo>
                  <a:lnTo>
                    <a:pt x="670946" y="634926"/>
                  </a:lnTo>
                  <a:lnTo>
                    <a:pt x="664184" y="639022"/>
                  </a:lnTo>
                  <a:lnTo>
                    <a:pt x="664184" y="671883"/>
                  </a:lnTo>
                  <a:cubicBezTo>
                    <a:pt x="659230" y="673693"/>
                    <a:pt x="657040" y="676360"/>
                    <a:pt x="657040" y="679408"/>
                  </a:cubicBezTo>
                  <a:cubicBezTo>
                    <a:pt x="655611" y="680837"/>
                    <a:pt x="651706" y="681218"/>
                    <a:pt x="652563" y="683409"/>
                  </a:cubicBezTo>
                  <a:lnTo>
                    <a:pt x="657897" y="686457"/>
                  </a:lnTo>
                  <a:cubicBezTo>
                    <a:pt x="657421" y="693410"/>
                    <a:pt x="660564" y="702364"/>
                    <a:pt x="651420" y="704745"/>
                  </a:cubicBezTo>
                  <a:lnTo>
                    <a:pt x="651420" y="715603"/>
                  </a:lnTo>
                  <a:lnTo>
                    <a:pt x="644657" y="719699"/>
                  </a:lnTo>
                  <a:lnTo>
                    <a:pt x="644657" y="741606"/>
                  </a:lnTo>
                  <a:lnTo>
                    <a:pt x="638180" y="745607"/>
                  </a:lnTo>
                  <a:cubicBezTo>
                    <a:pt x="638266" y="746788"/>
                    <a:pt x="638428" y="747969"/>
                    <a:pt x="638656" y="749131"/>
                  </a:cubicBezTo>
                  <a:lnTo>
                    <a:pt x="644276" y="752846"/>
                  </a:lnTo>
                  <a:lnTo>
                    <a:pt x="644276" y="760370"/>
                  </a:lnTo>
                  <a:lnTo>
                    <a:pt x="638561" y="763514"/>
                  </a:lnTo>
                  <a:cubicBezTo>
                    <a:pt x="637228" y="770944"/>
                    <a:pt x="639228" y="778849"/>
                    <a:pt x="637513" y="786279"/>
                  </a:cubicBezTo>
                  <a:lnTo>
                    <a:pt x="631894" y="789422"/>
                  </a:lnTo>
                  <a:lnTo>
                    <a:pt x="631894" y="800566"/>
                  </a:lnTo>
                  <a:lnTo>
                    <a:pt x="637894" y="804281"/>
                  </a:lnTo>
                  <a:lnTo>
                    <a:pt x="631703" y="808091"/>
                  </a:lnTo>
                  <a:lnTo>
                    <a:pt x="631703" y="830094"/>
                  </a:lnTo>
                  <a:lnTo>
                    <a:pt x="637894" y="833999"/>
                  </a:lnTo>
                  <a:cubicBezTo>
                    <a:pt x="620559" y="841714"/>
                    <a:pt x="646372" y="842762"/>
                    <a:pt x="631608" y="848572"/>
                  </a:cubicBezTo>
                  <a:cubicBezTo>
                    <a:pt x="634275" y="860954"/>
                    <a:pt x="624845" y="882672"/>
                    <a:pt x="638085" y="889053"/>
                  </a:cubicBezTo>
                  <a:lnTo>
                    <a:pt x="638085" y="907246"/>
                  </a:lnTo>
                  <a:lnTo>
                    <a:pt x="612939" y="921343"/>
                  </a:lnTo>
                  <a:cubicBezTo>
                    <a:pt x="616939" y="927535"/>
                    <a:pt x="631989" y="921343"/>
                    <a:pt x="637990" y="929535"/>
                  </a:cubicBezTo>
                  <a:lnTo>
                    <a:pt x="625322" y="937060"/>
                  </a:lnTo>
                  <a:cubicBezTo>
                    <a:pt x="623512" y="946585"/>
                    <a:pt x="640085" y="948966"/>
                    <a:pt x="638180" y="954776"/>
                  </a:cubicBezTo>
                  <a:cubicBezTo>
                    <a:pt x="634065" y="957805"/>
                    <a:pt x="629693" y="960482"/>
                    <a:pt x="625131" y="962777"/>
                  </a:cubicBezTo>
                  <a:lnTo>
                    <a:pt x="638276" y="970397"/>
                  </a:lnTo>
                  <a:cubicBezTo>
                    <a:pt x="637418" y="975350"/>
                    <a:pt x="637323" y="975350"/>
                    <a:pt x="631989" y="975731"/>
                  </a:cubicBezTo>
                  <a:cubicBezTo>
                    <a:pt x="622464" y="975731"/>
                    <a:pt x="623035" y="983636"/>
                    <a:pt x="628560" y="986780"/>
                  </a:cubicBezTo>
                  <a:lnTo>
                    <a:pt x="635704" y="986780"/>
                  </a:lnTo>
                  <a:lnTo>
                    <a:pt x="638752" y="991542"/>
                  </a:lnTo>
                  <a:cubicBezTo>
                    <a:pt x="636275" y="993066"/>
                    <a:pt x="634180" y="994400"/>
                    <a:pt x="631989" y="995924"/>
                  </a:cubicBezTo>
                  <a:lnTo>
                    <a:pt x="638180" y="999734"/>
                  </a:lnTo>
                  <a:lnTo>
                    <a:pt x="638180" y="1047359"/>
                  </a:lnTo>
                  <a:lnTo>
                    <a:pt x="644752" y="1051360"/>
                  </a:lnTo>
                  <a:cubicBezTo>
                    <a:pt x="644752" y="1052597"/>
                    <a:pt x="644752" y="1053836"/>
                    <a:pt x="644752" y="1054884"/>
                  </a:cubicBezTo>
                  <a:lnTo>
                    <a:pt x="638466" y="1058884"/>
                  </a:lnTo>
                  <a:cubicBezTo>
                    <a:pt x="638466" y="1060313"/>
                    <a:pt x="639038" y="1061456"/>
                    <a:pt x="639228" y="1062408"/>
                  </a:cubicBezTo>
                  <a:lnTo>
                    <a:pt x="643800" y="1065457"/>
                  </a:lnTo>
                  <a:cubicBezTo>
                    <a:pt x="646276" y="1070600"/>
                    <a:pt x="645896" y="1074124"/>
                    <a:pt x="638561" y="1076791"/>
                  </a:cubicBezTo>
                  <a:cubicBezTo>
                    <a:pt x="639133" y="1083840"/>
                    <a:pt x="635704" y="1092793"/>
                    <a:pt x="644943" y="1095270"/>
                  </a:cubicBezTo>
                  <a:lnTo>
                    <a:pt x="644943" y="1161945"/>
                  </a:lnTo>
                  <a:lnTo>
                    <a:pt x="638561" y="1165754"/>
                  </a:lnTo>
                  <a:lnTo>
                    <a:pt x="638561" y="1172994"/>
                  </a:lnTo>
                  <a:lnTo>
                    <a:pt x="644943" y="1176804"/>
                  </a:lnTo>
                  <a:lnTo>
                    <a:pt x="644943" y="1191377"/>
                  </a:lnTo>
                  <a:lnTo>
                    <a:pt x="638942" y="1195378"/>
                  </a:lnTo>
                  <a:lnTo>
                    <a:pt x="643990" y="1198235"/>
                  </a:lnTo>
                  <a:cubicBezTo>
                    <a:pt x="645562" y="1218266"/>
                    <a:pt x="645562" y="1238402"/>
                    <a:pt x="643990" y="1258433"/>
                  </a:cubicBezTo>
                  <a:lnTo>
                    <a:pt x="638656" y="1261481"/>
                  </a:lnTo>
                  <a:cubicBezTo>
                    <a:pt x="636466" y="1271958"/>
                    <a:pt x="644562" y="1289389"/>
                    <a:pt x="632275" y="1294533"/>
                  </a:cubicBezTo>
                  <a:lnTo>
                    <a:pt x="632275" y="1342158"/>
                  </a:lnTo>
                  <a:lnTo>
                    <a:pt x="625512" y="1346253"/>
                  </a:lnTo>
                  <a:lnTo>
                    <a:pt x="625512" y="1349778"/>
                  </a:lnTo>
                  <a:lnTo>
                    <a:pt x="632084" y="1353778"/>
                  </a:lnTo>
                  <a:cubicBezTo>
                    <a:pt x="632084" y="1355016"/>
                    <a:pt x="632084" y="1356254"/>
                    <a:pt x="632084" y="1357493"/>
                  </a:cubicBezTo>
                  <a:cubicBezTo>
                    <a:pt x="624083" y="1360445"/>
                    <a:pt x="624274" y="1365018"/>
                    <a:pt x="631513" y="1367685"/>
                  </a:cubicBezTo>
                  <a:cubicBezTo>
                    <a:pt x="636656" y="1378353"/>
                    <a:pt x="625417" y="1396260"/>
                    <a:pt x="639133" y="1401403"/>
                  </a:cubicBezTo>
                  <a:cubicBezTo>
                    <a:pt x="641228" y="1411785"/>
                    <a:pt x="633132" y="1429407"/>
                    <a:pt x="645514" y="1434455"/>
                  </a:cubicBezTo>
                  <a:lnTo>
                    <a:pt x="639133" y="1438360"/>
                  </a:lnTo>
                  <a:lnTo>
                    <a:pt x="639133" y="1449314"/>
                  </a:lnTo>
                  <a:lnTo>
                    <a:pt x="645705" y="1453219"/>
                  </a:lnTo>
                  <a:cubicBezTo>
                    <a:pt x="645705" y="1454553"/>
                    <a:pt x="645705" y="1455791"/>
                    <a:pt x="645705" y="1456838"/>
                  </a:cubicBezTo>
                  <a:lnTo>
                    <a:pt x="639323" y="1460935"/>
                  </a:lnTo>
                  <a:cubicBezTo>
                    <a:pt x="640276" y="1465887"/>
                    <a:pt x="638561" y="1470460"/>
                    <a:pt x="640371" y="1475603"/>
                  </a:cubicBezTo>
                  <a:cubicBezTo>
                    <a:pt x="645991" y="1478746"/>
                    <a:pt x="645991" y="1478746"/>
                    <a:pt x="639609" y="1482556"/>
                  </a:cubicBezTo>
                  <a:cubicBezTo>
                    <a:pt x="640561" y="1490271"/>
                    <a:pt x="635894" y="1501606"/>
                    <a:pt x="645991" y="1504463"/>
                  </a:cubicBezTo>
                  <a:lnTo>
                    <a:pt x="639704" y="1508369"/>
                  </a:lnTo>
                  <a:lnTo>
                    <a:pt x="639704" y="1511893"/>
                  </a:lnTo>
                  <a:cubicBezTo>
                    <a:pt x="641800" y="1513322"/>
                    <a:pt x="643895" y="1514560"/>
                    <a:pt x="645896" y="1515798"/>
                  </a:cubicBezTo>
                  <a:cubicBezTo>
                    <a:pt x="638276" y="1518465"/>
                    <a:pt x="641133" y="1523704"/>
                    <a:pt x="633989" y="1526181"/>
                  </a:cubicBezTo>
                  <a:cubicBezTo>
                    <a:pt x="633513" y="1535706"/>
                    <a:pt x="628274" y="1552088"/>
                    <a:pt x="639609" y="1556185"/>
                  </a:cubicBezTo>
                  <a:cubicBezTo>
                    <a:pt x="642371" y="1568567"/>
                    <a:pt x="632751" y="1590284"/>
                    <a:pt x="646086" y="1596666"/>
                  </a:cubicBezTo>
                  <a:lnTo>
                    <a:pt x="646086" y="1644291"/>
                  </a:lnTo>
                  <a:lnTo>
                    <a:pt x="639514" y="1648196"/>
                  </a:lnTo>
                  <a:lnTo>
                    <a:pt x="639514" y="1677438"/>
                  </a:lnTo>
                  <a:cubicBezTo>
                    <a:pt x="629227" y="1682391"/>
                    <a:pt x="632846" y="1684201"/>
                    <a:pt x="639514" y="1689915"/>
                  </a:cubicBezTo>
                  <a:cubicBezTo>
                    <a:pt x="638561" y="1695154"/>
                    <a:pt x="640657" y="1700964"/>
                    <a:pt x="633132" y="1703060"/>
                  </a:cubicBezTo>
                  <a:lnTo>
                    <a:pt x="638942" y="1707060"/>
                  </a:lnTo>
                  <a:lnTo>
                    <a:pt x="638942" y="1725348"/>
                  </a:lnTo>
                  <a:lnTo>
                    <a:pt x="632751" y="1729158"/>
                  </a:lnTo>
                  <a:lnTo>
                    <a:pt x="632751" y="1732587"/>
                  </a:lnTo>
                  <a:lnTo>
                    <a:pt x="626369" y="1736588"/>
                  </a:lnTo>
                  <a:lnTo>
                    <a:pt x="632370" y="1740303"/>
                  </a:lnTo>
                  <a:lnTo>
                    <a:pt x="632370" y="1748208"/>
                  </a:lnTo>
                  <a:cubicBezTo>
                    <a:pt x="619321" y="1753542"/>
                    <a:pt x="630465" y="1755638"/>
                    <a:pt x="632942" y="1762020"/>
                  </a:cubicBezTo>
                  <a:cubicBezTo>
                    <a:pt x="632942" y="1763448"/>
                    <a:pt x="636466" y="1764877"/>
                    <a:pt x="638656" y="1766401"/>
                  </a:cubicBezTo>
                  <a:lnTo>
                    <a:pt x="632656" y="1770211"/>
                  </a:lnTo>
                  <a:lnTo>
                    <a:pt x="632656" y="1784785"/>
                  </a:lnTo>
                  <a:lnTo>
                    <a:pt x="626179" y="1788690"/>
                  </a:lnTo>
                  <a:lnTo>
                    <a:pt x="626179" y="1792214"/>
                  </a:lnTo>
                  <a:lnTo>
                    <a:pt x="632942" y="1796500"/>
                  </a:lnTo>
                  <a:lnTo>
                    <a:pt x="632942" y="1803549"/>
                  </a:lnTo>
                  <a:cubicBezTo>
                    <a:pt x="641514" y="1806501"/>
                    <a:pt x="639514" y="1810788"/>
                    <a:pt x="638180" y="1814979"/>
                  </a:cubicBezTo>
                  <a:lnTo>
                    <a:pt x="632656" y="1818027"/>
                  </a:lnTo>
                  <a:cubicBezTo>
                    <a:pt x="635037" y="1829076"/>
                    <a:pt x="626464" y="1848983"/>
                    <a:pt x="638752" y="1854603"/>
                  </a:cubicBezTo>
                  <a:cubicBezTo>
                    <a:pt x="638752" y="1855841"/>
                    <a:pt x="638752" y="1856984"/>
                    <a:pt x="638752" y="1858317"/>
                  </a:cubicBezTo>
                  <a:lnTo>
                    <a:pt x="645229" y="1862318"/>
                  </a:lnTo>
                  <a:lnTo>
                    <a:pt x="645229" y="1865842"/>
                  </a:lnTo>
                  <a:lnTo>
                    <a:pt x="638847" y="1869748"/>
                  </a:lnTo>
                  <a:lnTo>
                    <a:pt x="638847" y="1880606"/>
                  </a:lnTo>
                  <a:cubicBezTo>
                    <a:pt x="649039" y="1886035"/>
                    <a:pt x="645324" y="1886512"/>
                    <a:pt x="639800" y="1892322"/>
                  </a:cubicBezTo>
                  <a:lnTo>
                    <a:pt x="644943" y="1895274"/>
                  </a:lnTo>
                  <a:cubicBezTo>
                    <a:pt x="646658" y="1900228"/>
                    <a:pt x="643514" y="1905752"/>
                    <a:pt x="646276" y="1910705"/>
                  </a:cubicBezTo>
                  <a:lnTo>
                    <a:pt x="651610" y="1913753"/>
                  </a:lnTo>
                  <a:lnTo>
                    <a:pt x="651610" y="2016718"/>
                  </a:lnTo>
                  <a:lnTo>
                    <a:pt x="658468" y="2020814"/>
                  </a:lnTo>
                  <a:lnTo>
                    <a:pt x="658468" y="2031673"/>
                  </a:lnTo>
                  <a:lnTo>
                    <a:pt x="652087" y="2035578"/>
                  </a:lnTo>
                  <a:lnTo>
                    <a:pt x="652087" y="2042817"/>
                  </a:lnTo>
                  <a:lnTo>
                    <a:pt x="658088" y="2046627"/>
                  </a:lnTo>
                  <a:cubicBezTo>
                    <a:pt x="659992" y="2053866"/>
                    <a:pt x="654087" y="2054818"/>
                    <a:pt x="653039" y="2058247"/>
                  </a:cubicBezTo>
                  <a:cubicBezTo>
                    <a:pt x="656373" y="2059866"/>
                    <a:pt x="659516" y="2061486"/>
                    <a:pt x="658183" y="2064724"/>
                  </a:cubicBezTo>
                  <a:lnTo>
                    <a:pt x="652087" y="2068725"/>
                  </a:lnTo>
                  <a:lnTo>
                    <a:pt x="652087" y="2083107"/>
                  </a:lnTo>
                  <a:lnTo>
                    <a:pt x="645324" y="2087108"/>
                  </a:lnTo>
                  <a:lnTo>
                    <a:pt x="645324" y="2127494"/>
                  </a:lnTo>
                  <a:lnTo>
                    <a:pt x="651706" y="2131399"/>
                  </a:lnTo>
                  <a:lnTo>
                    <a:pt x="651706" y="2256558"/>
                  </a:lnTo>
                  <a:lnTo>
                    <a:pt x="645705" y="2260368"/>
                  </a:lnTo>
                  <a:lnTo>
                    <a:pt x="645705" y="2279418"/>
                  </a:lnTo>
                  <a:lnTo>
                    <a:pt x="651230" y="2282466"/>
                  </a:lnTo>
                  <a:cubicBezTo>
                    <a:pt x="652182" y="2287562"/>
                    <a:pt x="652182" y="2292800"/>
                    <a:pt x="651230" y="2297896"/>
                  </a:cubicBezTo>
                  <a:lnTo>
                    <a:pt x="645896" y="2300945"/>
                  </a:lnTo>
                  <a:cubicBezTo>
                    <a:pt x="643800" y="2308564"/>
                    <a:pt x="647134" y="2316565"/>
                    <a:pt x="644181" y="2323995"/>
                  </a:cubicBezTo>
                  <a:lnTo>
                    <a:pt x="638942" y="2326948"/>
                  </a:lnTo>
                  <a:lnTo>
                    <a:pt x="645324" y="2330853"/>
                  </a:lnTo>
                  <a:lnTo>
                    <a:pt x="645324" y="2334377"/>
                  </a:lnTo>
                  <a:lnTo>
                    <a:pt x="651515" y="2338187"/>
                  </a:lnTo>
                  <a:cubicBezTo>
                    <a:pt x="649229" y="2339616"/>
                    <a:pt x="647134" y="2340949"/>
                    <a:pt x="644943" y="2342473"/>
                  </a:cubicBezTo>
                  <a:lnTo>
                    <a:pt x="644943" y="2404481"/>
                  </a:lnTo>
                  <a:cubicBezTo>
                    <a:pt x="643038" y="2406291"/>
                    <a:pt x="639228" y="2406672"/>
                    <a:pt x="639895" y="2408767"/>
                  </a:cubicBezTo>
                  <a:lnTo>
                    <a:pt x="644943" y="2411625"/>
                  </a:lnTo>
                  <a:lnTo>
                    <a:pt x="644943" y="2437533"/>
                  </a:lnTo>
                  <a:lnTo>
                    <a:pt x="639038" y="2441248"/>
                  </a:lnTo>
                  <a:cubicBezTo>
                    <a:pt x="639038" y="2442295"/>
                    <a:pt x="639038" y="2443534"/>
                    <a:pt x="639038" y="2444772"/>
                  </a:cubicBezTo>
                  <a:lnTo>
                    <a:pt x="645514" y="2448772"/>
                  </a:lnTo>
                  <a:lnTo>
                    <a:pt x="645514" y="2456011"/>
                  </a:lnTo>
                  <a:lnTo>
                    <a:pt x="639323" y="2459916"/>
                  </a:lnTo>
                  <a:cubicBezTo>
                    <a:pt x="646276" y="2463917"/>
                    <a:pt x="659611" y="2468775"/>
                    <a:pt x="645896" y="2474299"/>
                  </a:cubicBezTo>
                  <a:lnTo>
                    <a:pt x="645896" y="2503827"/>
                  </a:lnTo>
                  <a:lnTo>
                    <a:pt x="651992" y="2507732"/>
                  </a:lnTo>
                  <a:lnTo>
                    <a:pt x="651992" y="2510209"/>
                  </a:lnTo>
                  <a:lnTo>
                    <a:pt x="645610" y="2514019"/>
                  </a:lnTo>
                  <a:lnTo>
                    <a:pt x="645610" y="2576884"/>
                  </a:lnTo>
                  <a:cubicBezTo>
                    <a:pt x="647991" y="2578217"/>
                    <a:pt x="650086" y="2579551"/>
                    <a:pt x="651896" y="2580694"/>
                  </a:cubicBezTo>
                  <a:lnTo>
                    <a:pt x="651896" y="2587932"/>
                  </a:lnTo>
                  <a:lnTo>
                    <a:pt x="645610" y="2592029"/>
                  </a:lnTo>
                  <a:cubicBezTo>
                    <a:pt x="645029" y="2605592"/>
                    <a:pt x="645314" y="2619175"/>
                    <a:pt x="646467" y="2632700"/>
                  </a:cubicBezTo>
                  <a:cubicBezTo>
                    <a:pt x="665517" y="2650321"/>
                    <a:pt x="638466" y="2733189"/>
                    <a:pt x="658373" y="2749857"/>
                  </a:cubicBezTo>
                  <a:lnTo>
                    <a:pt x="652277" y="2753858"/>
                  </a:lnTo>
                  <a:lnTo>
                    <a:pt x="652277" y="2841964"/>
                  </a:lnTo>
                  <a:lnTo>
                    <a:pt x="645514" y="2846060"/>
                  </a:lnTo>
                  <a:lnTo>
                    <a:pt x="645514" y="2937976"/>
                  </a:lnTo>
                  <a:lnTo>
                    <a:pt x="639228" y="2941786"/>
                  </a:lnTo>
                  <a:lnTo>
                    <a:pt x="639228" y="2963789"/>
                  </a:lnTo>
                  <a:lnTo>
                    <a:pt x="645610" y="2967885"/>
                  </a:lnTo>
                  <a:cubicBezTo>
                    <a:pt x="646372" y="2987697"/>
                    <a:pt x="644086" y="3007985"/>
                    <a:pt x="646467" y="3026940"/>
                  </a:cubicBezTo>
                  <a:cubicBezTo>
                    <a:pt x="654563" y="3031893"/>
                    <a:pt x="654468" y="3032178"/>
                    <a:pt x="645896" y="3037417"/>
                  </a:cubicBezTo>
                  <a:lnTo>
                    <a:pt x="645896" y="3048466"/>
                  </a:lnTo>
                  <a:lnTo>
                    <a:pt x="651992" y="3052371"/>
                  </a:lnTo>
                  <a:lnTo>
                    <a:pt x="651992" y="3066945"/>
                  </a:lnTo>
                  <a:lnTo>
                    <a:pt x="645514" y="3070850"/>
                  </a:lnTo>
                  <a:lnTo>
                    <a:pt x="645514" y="3181245"/>
                  </a:lnTo>
                  <a:lnTo>
                    <a:pt x="638752" y="3185341"/>
                  </a:lnTo>
                  <a:lnTo>
                    <a:pt x="638752" y="3203343"/>
                  </a:lnTo>
                  <a:lnTo>
                    <a:pt x="632465" y="3207439"/>
                  </a:lnTo>
                  <a:cubicBezTo>
                    <a:pt x="631922" y="3214849"/>
                    <a:pt x="632208" y="3222288"/>
                    <a:pt x="633322" y="3229632"/>
                  </a:cubicBezTo>
                  <a:lnTo>
                    <a:pt x="637990" y="3232299"/>
                  </a:lnTo>
                  <a:cubicBezTo>
                    <a:pt x="639942" y="3236166"/>
                    <a:pt x="639942" y="3240719"/>
                    <a:pt x="637990" y="3244586"/>
                  </a:cubicBezTo>
                  <a:lnTo>
                    <a:pt x="632751" y="3247634"/>
                  </a:lnTo>
                  <a:cubicBezTo>
                    <a:pt x="632751" y="3254682"/>
                    <a:pt x="630084" y="3263541"/>
                    <a:pt x="639228" y="3265922"/>
                  </a:cubicBezTo>
                  <a:lnTo>
                    <a:pt x="639228" y="3343170"/>
                  </a:lnTo>
                  <a:lnTo>
                    <a:pt x="645610" y="3347075"/>
                  </a:lnTo>
                  <a:lnTo>
                    <a:pt x="639609" y="3350980"/>
                  </a:lnTo>
                  <a:cubicBezTo>
                    <a:pt x="641609" y="3352409"/>
                    <a:pt x="644562" y="3352695"/>
                    <a:pt x="644943" y="3354981"/>
                  </a:cubicBezTo>
                  <a:lnTo>
                    <a:pt x="639895" y="3357838"/>
                  </a:lnTo>
                  <a:cubicBezTo>
                    <a:pt x="638990" y="3362905"/>
                    <a:pt x="638990" y="3368106"/>
                    <a:pt x="639895" y="3373173"/>
                  </a:cubicBezTo>
                  <a:lnTo>
                    <a:pt x="645514" y="3376412"/>
                  </a:lnTo>
                  <a:lnTo>
                    <a:pt x="639418" y="3380317"/>
                  </a:lnTo>
                  <a:lnTo>
                    <a:pt x="639418" y="3394891"/>
                  </a:lnTo>
                  <a:lnTo>
                    <a:pt x="645800" y="3398796"/>
                  </a:lnTo>
                  <a:lnTo>
                    <a:pt x="645800" y="3402320"/>
                  </a:lnTo>
                  <a:lnTo>
                    <a:pt x="639609" y="3406130"/>
                  </a:lnTo>
                  <a:lnTo>
                    <a:pt x="639609" y="3417084"/>
                  </a:lnTo>
                  <a:lnTo>
                    <a:pt x="645896" y="3421275"/>
                  </a:lnTo>
                  <a:cubicBezTo>
                    <a:pt x="641133" y="3462042"/>
                    <a:pt x="655421" y="3514620"/>
                    <a:pt x="640276" y="3549196"/>
                  </a:cubicBezTo>
                  <a:cubicBezTo>
                    <a:pt x="638361" y="3553101"/>
                    <a:pt x="638361" y="3557672"/>
                    <a:pt x="640276" y="3561578"/>
                  </a:cubicBezTo>
                  <a:lnTo>
                    <a:pt x="645229" y="3564340"/>
                  </a:lnTo>
                  <a:lnTo>
                    <a:pt x="639038" y="3568246"/>
                  </a:lnTo>
                  <a:lnTo>
                    <a:pt x="639038" y="3582819"/>
                  </a:lnTo>
                  <a:lnTo>
                    <a:pt x="645419" y="3586724"/>
                  </a:lnTo>
                  <a:lnTo>
                    <a:pt x="645419" y="3593963"/>
                  </a:lnTo>
                  <a:cubicBezTo>
                    <a:pt x="627322" y="3602726"/>
                    <a:pt x="657992" y="3603964"/>
                    <a:pt x="638847" y="3613013"/>
                  </a:cubicBezTo>
                  <a:cubicBezTo>
                    <a:pt x="639418" y="3617014"/>
                    <a:pt x="637704" y="3620729"/>
                    <a:pt x="640371" y="3624253"/>
                  </a:cubicBezTo>
                  <a:cubicBezTo>
                    <a:pt x="643895" y="3625776"/>
                    <a:pt x="646562" y="3627586"/>
                    <a:pt x="645229" y="3630634"/>
                  </a:cubicBezTo>
                  <a:lnTo>
                    <a:pt x="639038" y="3634539"/>
                  </a:lnTo>
                  <a:lnTo>
                    <a:pt x="639038" y="3637969"/>
                  </a:lnTo>
                  <a:lnTo>
                    <a:pt x="632465" y="3641969"/>
                  </a:lnTo>
                  <a:lnTo>
                    <a:pt x="632465" y="3653209"/>
                  </a:lnTo>
                  <a:cubicBezTo>
                    <a:pt x="636466" y="3655971"/>
                    <a:pt x="641990" y="3657590"/>
                    <a:pt x="644467" y="3661114"/>
                  </a:cubicBezTo>
                  <a:lnTo>
                    <a:pt x="638942" y="3664162"/>
                  </a:lnTo>
                  <a:cubicBezTo>
                    <a:pt x="639800" y="3673687"/>
                    <a:pt x="637037" y="3685117"/>
                    <a:pt x="640371" y="3694547"/>
                  </a:cubicBezTo>
                  <a:lnTo>
                    <a:pt x="645229" y="3697214"/>
                  </a:lnTo>
                  <a:lnTo>
                    <a:pt x="645229" y="3726456"/>
                  </a:lnTo>
                  <a:lnTo>
                    <a:pt x="651896" y="3730551"/>
                  </a:lnTo>
                  <a:lnTo>
                    <a:pt x="645514" y="3734457"/>
                  </a:lnTo>
                  <a:cubicBezTo>
                    <a:pt x="645514" y="3735695"/>
                    <a:pt x="645514" y="3736933"/>
                    <a:pt x="645514" y="3737981"/>
                  </a:cubicBezTo>
                  <a:lnTo>
                    <a:pt x="651420" y="3741696"/>
                  </a:lnTo>
                  <a:lnTo>
                    <a:pt x="651420" y="3775033"/>
                  </a:lnTo>
                  <a:cubicBezTo>
                    <a:pt x="642847" y="3778081"/>
                    <a:pt x="644848" y="3782272"/>
                    <a:pt x="646276" y="3786463"/>
                  </a:cubicBezTo>
                  <a:lnTo>
                    <a:pt x="651801" y="3789511"/>
                  </a:lnTo>
                  <a:cubicBezTo>
                    <a:pt x="649610" y="3799798"/>
                    <a:pt x="657611" y="3818086"/>
                    <a:pt x="645419" y="3822563"/>
                  </a:cubicBezTo>
                  <a:lnTo>
                    <a:pt x="645419" y="3855519"/>
                  </a:lnTo>
                  <a:lnTo>
                    <a:pt x="638656" y="3859615"/>
                  </a:lnTo>
                  <a:lnTo>
                    <a:pt x="638656" y="3870474"/>
                  </a:lnTo>
                  <a:lnTo>
                    <a:pt x="631894" y="3874569"/>
                  </a:lnTo>
                  <a:lnTo>
                    <a:pt x="631894" y="3918480"/>
                  </a:lnTo>
                  <a:lnTo>
                    <a:pt x="625893" y="3922290"/>
                  </a:lnTo>
                  <a:lnTo>
                    <a:pt x="625893" y="3929434"/>
                  </a:lnTo>
                  <a:cubicBezTo>
                    <a:pt x="634465" y="3934672"/>
                    <a:pt x="634465" y="3934958"/>
                    <a:pt x="625893" y="3940101"/>
                  </a:cubicBezTo>
                  <a:lnTo>
                    <a:pt x="625893" y="3947531"/>
                  </a:lnTo>
                  <a:lnTo>
                    <a:pt x="631894" y="3951436"/>
                  </a:lnTo>
                  <a:lnTo>
                    <a:pt x="631894" y="4198134"/>
                  </a:lnTo>
                  <a:lnTo>
                    <a:pt x="625512" y="4202039"/>
                  </a:lnTo>
                  <a:lnTo>
                    <a:pt x="625512" y="4205563"/>
                  </a:lnTo>
                  <a:lnTo>
                    <a:pt x="632275" y="4209564"/>
                  </a:lnTo>
                  <a:lnTo>
                    <a:pt x="632275" y="4260904"/>
                  </a:lnTo>
                  <a:lnTo>
                    <a:pt x="638276" y="4264809"/>
                  </a:lnTo>
                  <a:lnTo>
                    <a:pt x="633227" y="4267666"/>
                  </a:lnTo>
                  <a:cubicBezTo>
                    <a:pt x="629036" y="4289669"/>
                    <a:pt x="635037" y="4313196"/>
                    <a:pt x="631036" y="4335198"/>
                  </a:cubicBezTo>
                  <a:lnTo>
                    <a:pt x="625893" y="4338056"/>
                  </a:lnTo>
                  <a:lnTo>
                    <a:pt x="625893" y="4345580"/>
                  </a:lnTo>
                  <a:lnTo>
                    <a:pt x="631894" y="4349391"/>
                  </a:lnTo>
                  <a:lnTo>
                    <a:pt x="631894" y="4356630"/>
                  </a:lnTo>
                  <a:lnTo>
                    <a:pt x="625512" y="4360535"/>
                  </a:lnTo>
                  <a:lnTo>
                    <a:pt x="625512" y="4389776"/>
                  </a:lnTo>
                  <a:lnTo>
                    <a:pt x="631703" y="4393682"/>
                  </a:lnTo>
                  <a:lnTo>
                    <a:pt x="625893" y="4397397"/>
                  </a:lnTo>
                  <a:lnTo>
                    <a:pt x="625893" y="4415875"/>
                  </a:lnTo>
                  <a:cubicBezTo>
                    <a:pt x="635418" y="4421114"/>
                    <a:pt x="634465" y="4426163"/>
                    <a:pt x="625893" y="4430162"/>
                  </a:cubicBezTo>
                  <a:cubicBezTo>
                    <a:pt x="629036" y="4444831"/>
                    <a:pt x="618368" y="4469787"/>
                    <a:pt x="632275" y="4478264"/>
                  </a:cubicBezTo>
                  <a:lnTo>
                    <a:pt x="632275" y="4599708"/>
                  </a:lnTo>
                  <a:cubicBezTo>
                    <a:pt x="633799" y="4601803"/>
                    <a:pt x="639038" y="4602470"/>
                    <a:pt x="638371" y="4605709"/>
                  </a:cubicBezTo>
                  <a:close/>
                  <a:moveTo>
                    <a:pt x="631132" y="2178739"/>
                  </a:moveTo>
                  <a:cubicBezTo>
                    <a:pt x="608367" y="2167118"/>
                    <a:pt x="580268" y="2170547"/>
                    <a:pt x="556551" y="2162927"/>
                  </a:cubicBezTo>
                  <a:lnTo>
                    <a:pt x="539501" y="2171500"/>
                  </a:lnTo>
                  <a:cubicBezTo>
                    <a:pt x="553789" y="2174738"/>
                    <a:pt x="567029" y="2172833"/>
                    <a:pt x="581888" y="2177120"/>
                  </a:cubicBezTo>
                  <a:cubicBezTo>
                    <a:pt x="597766" y="2182606"/>
                    <a:pt x="614930" y="2183177"/>
                    <a:pt x="631132" y="2178739"/>
                  </a:cubicBezTo>
                  <a:close/>
                  <a:moveTo>
                    <a:pt x="615320" y="1676009"/>
                  </a:moveTo>
                  <a:cubicBezTo>
                    <a:pt x="607062" y="1674704"/>
                    <a:pt x="598623" y="1676762"/>
                    <a:pt x="591889" y="1681724"/>
                  </a:cubicBezTo>
                  <a:lnTo>
                    <a:pt x="609605" y="1689820"/>
                  </a:lnTo>
                  <a:cubicBezTo>
                    <a:pt x="613215" y="1688801"/>
                    <a:pt x="616492" y="1686867"/>
                    <a:pt x="619130" y="1684201"/>
                  </a:cubicBezTo>
                  <a:cubicBezTo>
                    <a:pt x="617511" y="1681533"/>
                    <a:pt x="620940" y="1678200"/>
                    <a:pt x="615320" y="1676009"/>
                  </a:cubicBezTo>
                  <a:close/>
                  <a:moveTo>
                    <a:pt x="595604" y="1716490"/>
                  </a:moveTo>
                  <a:cubicBezTo>
                    <a:pt x="602652" y="1711632"/>
                    <a:pt x="611034" y="1713442"/>
                    <a:pt x="617892" y="1707727"/>
                  </a:cubicBezTo>
                  <a:cubicBezTo>
                    <a:pt x="611605" y="1702203"/>
                    <a:pt x="581411" y="1704203"/>
                    <a:pt x="595604" y="1716490"/>
                  </a:cubicBezTo>
                  <a:close/>
                  <a:moveTo>
                    <a:pt x="589126" y="1661245"/>
                  </a:moveTo>
                  <a:lnTo>
                    <a:pt x="583316" y="1657530"/>
                  </a:lnTo>
                  <a:cubicBezTo>
                    <a:pt x="554741" y="1660293"/>
                    <a:pt x="567600" y="1672580"/>
                    <a:pt x="588936" y="1668580"/>
                  </a:cubicBezTo>
                  <a:cubicBezTo>
                    <a:pt x="593603" y="1664769"/>
                    <a:pt x="593603" y="1663912"/>
                    <a:pt x="589126" y="1661245"/>
                  </a:cubicBezTo>
                  <a:close/>
                  <a:moveTo>
                    <a:pt x="595794" y="1628003"/>
                  </a:moveTo>
                  <a:lnTo>
                    <a:pt x="612082" y="1618478"/>
                  </a:lnTo>
                  <a:cubicBezTo>
                    <a:pt x="586774" y="1609191"/>
                    <a:pt x="558999" y="1609191"/>
                    <a:pt x="533691" y="1618478"/>
                  </a:cubicBezTo>
                  <a:lnTo>
                    <a:pt x="543216" y="1624003"/>
                  </a:lnTo>
                  <a:cubicBezTo>
                    <a:pt x="561599" y="1622288"/>
                    <a:pt x="577697" y="1629241"/>
                    <a:pt x="595794" y="1628003"/>
                  </a:cubicBezTo>
                  <a:close/>
                  <a:moveTo>
                    <a:pt x="612082" y="1574663"/>
                  </a:moveTo>
                  <a:cubicBezTo>
                    <a:pt x="590365" y="1563900"/>
                    <a:pt x="567790" y="1574663"/>
                    <a:pt x="543787" y="1572663"/>
                  </a:cubicBezTo>
                  <a:cubicBezTo>
                    <a:pt x="538168" y="1572091"/>
                    <a:pt x="541692" y="1567424"/>
                    <a:pt x="536358" y="1565424"/>
                  </a:cubicBezTo>
                  <a:cubicBezTo>
                    <a:pt x="525404" y="1564281"/>
                    <a:pt x="501496" y="1565424"/>
                    <a:pt x="522166" y="1576568"/>
                  </a:cubicBezTo>
                  <a:cubicBezTo>
                    <a:pt x="539701" y="1577635"/>
                    <a:pt x="557161" y="1579702"/>
                    <a:pt x="574458" y="1582759"/>
                  </a:cubicBezTo>
                  <a:cubicBezTo>
                    <a:pt x="583983" y="1585426"/>
                    <a:pt x="585507" y="1580663"/>
                    <a:pt x="590079" y="1580187"/>
                  </a:cubicBezTo>
                  <a:cubicBezTo>
                    <a:pt x="597794" y="1579426"/>
                    <a:pt x="605890" y="1582283"/>
                    <a:pt x="612082" y="1578282"/>
                  </a:cubicBezTo>
                  <a:close/>
                  <a:moveTo>
                    <a:pt x="513498" y="1593046"/>
                  </a:moveTo>
                  <a:lnTo>
                    <a:pt x="513498" y="1596666"/>
                  </a:lnTo>
                  <a:cubicBezTo>
                    <a:pt x="534358" y="1602857"/>
                    <a:pt x="564647" y="1607905"/>
                    <a:pt x="585793" y="1596666"/>
                  </a:cubicBezTo>
                  <a:cubicBezTo>
                    <a:pt x="585793" y="1590760"/>
                    <a:pt x="585793" y="1590760"/>
                    <a:pt x="582935" y="1587903"/>
                  </a:cubicBezTo>
                  <a:cubicBezTo>
                    <a:pt x="573610" y="1588436"/>
                    <a:pt x="564485" y="1590798"/>
                    <a:pt x="556075" y="1594856"/>
                  </a:cubicBezTo>
                  <a:cubicBezTo>
                    <a:pt x="551817" y="1592132"/>
                    <a:pt x="547283" y="1589865"/>
                    <a:pt x="542549" y="1588093"/>
                  </a:cubicBezTo>
                  <a:cubicBezTo>
                    <a:pt x="533786" y="1595046"/>
                    <a:pt x="522166" y="1588284"/>
                    <a:pt x="513498" y="1593046"/>
                  </a:cubicBezTo>
                  <a:close/>
                  <a:moveTo>
                    <a:pt x="520070" y="1735921"/>
                  </a:moveTo>
                  <a:cubicBezTo>
                    <a:pt x="548645" y="1746685"/>
                    <a:pt x="584650" y="1746494"/>
                    <a:pt x="616273" y="1750018"/>
                  </a:cubicBezTo>
                  <a:lnTo>
                    <a:pt x="619226" y="1745256"/>
                  </a:lnTo>
                  <a:cubicBezTo>
                    <a:pt x="614225" y="1741122"/>
                    <a:pt x="607996" y="1738740"/>
                    <a:pt x="601509" y="1738493"/>
                  </a:cubicBezTo>
                  <a:cubicBezTo>
                    <a:pt x="598099" y="1735416"/>
                    <a:pt x="592917" y="1735416"/>
                    <a:pt x="589508" y="1738493"/>
                  </a:cubicBezTo>
                  <a:cubicBezTo>
                    <a:pt x="569791" y="1735159"/>
                    <a:pt x="537215" y="1723920"/>
                    <a:pt x="520070" y="1735540"/>
                  </a:cubicBezTo>
                  <a:close/>
                  <a:moveTo>
                    <a:pt x="582554" y="1849555"/>
                  </a:moveTo>
                  <a:cubicBezTo>
                    <a:pt x="593889" y="1850221"/>
                    <a:pt x="606176" y="1856888"/>
                    <a:pt x="617606" y="1851936"/>
                  </a:cubicBezTo>
                  <a:cubicBezTo>
                    <a:pt x="631703" y="1835553"/>
                    <a:pt x="564361" y="1839553"/>
                    <a:pt x="582554" y="1849173"/>
                  </a:cubicBezTo>
                  <a:close/>
                  <a:moveTo>
                    <a:pt x="596556" y="1790023"/>
                  </a:moveTo>
                  <a:cubicBezTo>
                    <a:pt x="597318" y="1790023"/>
                    <a:pt x="598080" y="1789261"/>
                    <a:pt x="598842" y="1788785"/>
                  </a:cubicBezTo>
                  <a:lnTo>
                    <a:pt x="598842" y="1784975"/>
                  </a:lnTo>
                  <a:cubicBezTo>
                    <a:pt x="585412" y="1774878"/>
                    <a:pt x="566647" y="1780498"/>
                    <a:pt x="552932" y="1784975"/>
                  </a:cubicBezTo>
                  <a:cubicBezTo>
                    <a:pt x="567124" y="1788871"/>
                    <a:pt x="581859" y="1790442"/>
                    <a:pt x="596556" y="1789642"/>
                  </a:cubicBezTo>
                  <a:close/>
                  <a:moveTo>
                    <a:pt x="529881" y="2199598"/>
                  </a:moveTo>
                  <a:cubicBezTo>
                    <a:pt x="546074" y="2197598"/>
                    <a:pt x="563600" y="2198360"/>
                    <a:pt x="578077" y="2190835"/>
                  </a:cubicBezTo>
                  <a:cubicBezTo>
                    <a:pt x="567886" y="2185596"/>
                    <a:pt x="554170" y="2189883"/>
                    <a:pt x="542263" y="2188549"/>
                  </a:cubicBezTo>
                  <a:lnTo>
                    <a:pt x="536453" y="2195884"/>
                  </a:lnTo>
                  <a:cubicBezTo>
                    <a:pt x="533501" y="2194741"/>
                    <a:pt x="522356" y="2196550"/>
                    <a:pt x="530357" y="2199217"/>
                  </a:cubicBezTo>
                  <a:close/>
                  <a:moveTo>
                    <a:pt x="625131" y="2013670"/>
                  </a:moveTo>
                  <a:lnTo>
                    <a:pt x="625131" y="2009765"/>
                  </a:lnTo>
                  <a:cubicBezTo>
                    <a:pt x="615396" y="2002555"/>
                    <a:pt x="602100" y="2002555"/>
                    <a:pt x="592365" y="2009765"/>
                  </a:cubicBezTo>
                  <a:lnTo>
                    <a:pt x="592365" y="2013575"/>
                  </a:lnTo>
                  <a:cubicBezTo>
                    <a:pt x="603166" y="2015956"/>
                    <a:pt x="614368" y="2015861"/>
                    <a:pt x="625131" y="2013289"/>
                  </a:cubicBezTo>
                  <a:close/>
                  <a:moveTo>
                    <a:pt x="635227" y="1967474"/>
                  </a:moveTo>
                  <a:cubicBezTo>
                    <a:pt x="633075" y="1966388"/>
                    <a:pt x="631008" y="1965141"/>
                    <a:pt x="629036" y="1963759"/>
                  </a:cubicBezTo>
                  <a:lnTo>
                    <a:pt x="614844" y="1963759"/>
                  </a:lnTo>
                  <a:cubicBezTo>
                    <a:pt x="585697" y="1974618"/>
                    <a:pt x="646372" y="1972617"/>
                    <a:pt x="635227" y="1967283"/>
                  </a:cubicBezTo>
                  <a:close/>
                  <a:moveTo>
                    <a:pt x="590841" y="1919849"/>
                  </a:moveTo>
                  <a:cubicBezTo>
                    <a:pt x="589069" y="1920154"/>
                    <a:pt x="587355" y="1920764"/>
                    <a:pt x="585793" y="1921659"/>
                  </a:cubicBezTo>
                  <a:lnTo>
                    <a:pt x="585793" y="1925278"/>
                  </a:lnTo>
                  <a:cubicBezTo>
                    <a:pt x="603233" y="1928479"/>
                    <a:pt x="621121" y="1928479"/>
                    <a:pt x="638561" y="1925278"/>
                  </a:cubicBezTo>
                  <a:lnTo>
                    <a:pt x="628369" y="1920039"/>
                  </a:lnTo>
                  <a:cubicBezTo>
                    <a:pt x="616177" y="1918706"/>
                    <a:pt x="603128" y="1919658"/>
                    <a:pt x="590841" y="1919658"/>
                  </a:cubicBezTo>
                  <a:close/>
                  <a:moveTo>
                    <a:pt x="609224" y="1646862"/>
                  </a:moveTo>
                  <a:cubicBezTo>
                    <a:pt x="602938" y="1647624"/>
                    <a:pt x="597032" y="1645719"/>
                    <a:pt x="592746" y="1648672"/>
                  </a:cubicBezTo>
                  <a:cubicBezTo>
                    <a:pt x="592746" y="1649910"/>
                    <a:pt x="592746" y="1651053"/>
                    <a:pt x="592746" y="1652387"/>
                  </a:cubicBezTo>
                  <a:lnTo>
                    <a:pt x="599318" y="1656292"/>
                  </a:lnTo>
                  <a:cubicBezTo>
                    <a:pt x="599318" y="1666484"/>
                    <a:pt x="619226" y="1661531"/>
                    <a:pt x="624083" y="1656863"/>
                  </a:cubicBezTo>
                  <a:close/>
                  <a:moveTo>
                    <a:pt x="563028" y="1543897"/>
                  </a:moveTo>
                  <a:cubicBezTo>
                    <a:pt x="537787" y="1554184"/>
                    <a:pt x="505878" y="1541040"/>
                    <a:pt x="481208" y="1553422"/>
                  </a:cubicBezTo>
                  <a:cubicBezTo>
                    <a:pt x="526166" y="1562947"/>
                    <a:pt x="570743" y="1555613"/>
                    <a:pt x="617130" y="1554470"/>
                  </a:cubicBezTo>
                  <a:cubicBezTo>
                    <a:pt x="624940" y="1533324"/>
                    <a:pt x="575410" y="1547231"/>
                    <a:pt x="563028" y="1543326"/>
                  </a:cubicBezTo>
                  <a:close/>
                  <a:moveTo>
                    <a:pt x="408247" y="3059896"/>
                  </a:moveTo>
                  <a:cubicBezTo>
                    <a:pt x="415200" y="3055705"/>
                    <a:pt x="424058" y="3059896"/>
                    <a:pt x="431297" y="3054372"/>
                  </a:cubicBezTo>
                  <a:cubicBezTo>
                    <a:pt x="453586" y="3056753"/>
                    <a:pt x="485113" y="3062372"/>
                    <a:pt x="506830" y="3052562"/>
                  </a:cubicBezTo>
                  <a:lnTo>
                    <a:pt x="506830" y="3048657"/>
                  </a:lnTo>
                  <a:cubicBezTo>
                    <a:pt x="492591" y="3038036"/>
                    <a:pt x="473750" y="3035893"/>
                    <a:pt x="457491" y="3043037"/>
                  </a:cubicBezTo>
                  <a:cubicBezTo>
                    <a:pt x="449395" y="3037894"/>
                    <a:pt x="437679" y="3031988"/>
                    <a:pt x="428154" y="3037798"/>
                  </a:cubicBezTo>
                  <a:cubicBezTo>
                    <a:pt x="429868" y="3051038"/>
                    <a:pt x="335476" y="3036941"/>
                    <a:pt x="381577" y="3059420"/>
                  </a:cubicBezTo>
                  <a:cubicBezTo>
                    <a:pt x="372052" y="3065421"/>
                    <a:pt x="358717" y="3057991"/>
                    <a:pt x="349382" y="3063421"/>
                  </a:cubicBezTo>
                  <a:lnTo>
                    <a:pt x="349382" y="3066945"/>
                  </a:lnTo>
                  <a:lnTo>
                    <a:pt x="342810" y="3070945"/>
                  </a:lnTo>
                  <a:lnTo>
                    <a:pt x="342810" y="3078660"/>
                  </a:lnTo>
                  <a:lnTo>
                    <a:pt x="351287" y="3080280"/>
                  </a:lnTo>
                  <a:cubicBezTo>
                    <a:pt x="371861" y="3069135"/>
                    <a:pt x="396721" y="3073898"/>
                    <a:pt x="417962" y="3079518"/>
                  </a:cubicBezTo>
                  <a:cubicBezTo>
                    <a:pt x="438927" y="3076679"/>
                    <a:pt x="460244" y="3080899"/>
                    <a:pt x="478541" y="3091520"/>
                  </a:cubicBezTo>
                  <a:cubicBezTo>
                    <a:pt x="485018" y="3089614"/>
                    <a:pt x="493210" y="3092948"/>
                    <a:pt x="500068" y="3089424"/>
                  </a:cubicBezTo>
                  <a:lnTo>
                    <a:pt x="493876" y="3085423"/>
                  </a:lnTo>
                  <a:lnTo>
                    <a:pt x="493876" y="3078184"/>
                  </a:lnTo>
                  <a:cubicBezTo>
                    <a:pt x="496353" y="3075041"/>
                    <a:pt x="504449" y="3077613"/>
                    <a:pt x="506830" y="3074469"/>
                  </a:cubicBezTo>
                  <a:lnTo>
                    <a:pt x="506830" y="3070755"/>
                  </a:lnTo>
                  <a:cubicBezTo>
                    <a:pt x="502735" y="3067707"/>
                    <a:pt x="493591" y="3069707"/>
                    <a:pt x="490828" y="3065421"/>
                  </a:cubicBezTo>
                  <a:cubicBezTo>
                    <a:pt x="477017" y="3065421"/>
                    <a:pt x="462730" y="3063421"/>
                    <a:pt x="450728" y="3072660"/>
                  </a:cubicBezTo>
                  <a:cubicBezTo>
                    <a:pt x="439108" y="3075136"/>
                    <a:pt x="443965" y="3064373"/>
                    <a:pt x="433583" y="3065326"/>
                  </a:cubicBezTo>
                  <a:cubicBezTo>
                    <a:pt x="424763" y="3066535"/>
                    <a:pt x="415800" y="3064611"/>
                    <a:pt x="408247" y="3059896"/>
                  </a:cubicBezTo>
                  <a:close/>
                  <a:moveTo>
                    <a:pt x="518737" y="3034750"/>
                  </a:moveTo>
                  <a:cubicBezTo>
                    <a:pt x="520461" y="3032217"/>
                    <a:pt x="520718" y="3028950"/>
                    <a:pt x="519403" y="3026178"/>
                  </a:cubicBezTo>
                  <a:lnTo>
                    <a:pt x="509878" y="3021034"/>
                  </a:lnTo>
                  <a:cubicBezTo>
                    <a:pt x="505611" y="3019711"/>
                    <a:pt x="501077" y="3022101"/>
                    <a:pt x="499753" y="3026378"/>
                  </a:cubicBezTo>
                  <a:cubicBezTo>
                    <a:pt x="498648" y="3029931"/>
                    <a:pt x="500115" y="3033779"/>
                    <a:pt x="503306" y="3035703"/>
                  </a:cubicBezTo>
                  <a:cubicBezTo>
                    <a:pt x="508469" y="3036284"/>
                    <a:pt x="513688" y="3035960"/>
                    <a:pt x="518737" y="3034750"/>
                  </a:cubicBezTo>
                  <a:close/>
                  <a:moveTo>
                    <a:pt x="464539" y="2888446"/>
                  </a:moveTo>
                  <a:cubicBezTo>
                    <a:pt x="469873" y="2887780"/>
                    <a:pt x="475779" y="2889685"/>
                    <a:pt x="480065" y="2886922"/>
                  </a:cubicBezTo>
                  <a:cubicBezTo>
                    <a:pt x="480065" y="2874349"/>
                    <a:pt x="453300" y="2883779"/>
                    <a:pt x="444632" y="2881017"/>
                  </a:cubicBezTo>
                  <a:cubicBezTo>
                    <a:pt x="435107" y="2876350"/>
                    <a:pt x="435107" y="2876350"/>
                    <a:pt x="428249" y="2879302"/>
                  </a:cubicBezTo>
                  <a:lnTo>
                    <a:pt x="428249" y="2882922"/>
                  </a:lnTo>
                  <a:cubicBezTo>
                    <a:pt x="439108" y="2887970"/>
                    <a:pt x="453300" y="2896257"/>
                    <a:pt x="464539" y="2888446"/>
                  </a:cubicBezTo>
                  <a:close/>
                  <a:moveTo>
                    <a:pt x="457586" y="2943691"/>
                  </a:moveTo>
                  <a:cubicBezTo>
                    <a:pt x="456853" y="2944053"/>
                    <a:pt x="456157" y="2944463"/>
                    <a:pt x="455491" y="2944930"/>
                  </a:cubicBezTo>
                  <a:cubicBezTo>
                    <a:pt x="453586" y="2948930"/>
                    <a:pt x="465206" y="2946168"/>
                    <a:pt x="457586" y="2943691"/>
                  </a:cubicBezTo>
                  <a:close/>
                  <a:moveTo>
                    <a:pt x="486733" y="2959979"/>
                  </a:moveTo>
                  <a:cubicBezTo>
                    <a:pt x="486733" y="2961122"/>
                    <a:pt x="486733" y="2962265"/>
                    <a:pt x="486733" y="2963504"/>
                  </a:cubicBezTo>
                  <a:cubicBezTo>
                    <a:pt x="503211" y="2973029"/>
                    <a:pt x="524166" y="2977505"/>
                    <a:pt x="539215" y="2967980"/>
                  </a:cubicBezTo>
                  <a:lnTo>
                    <a:pt x="539215" y="2956455"/>
                  </a:lnTo>
                  <a:cubicBezTo>
                    <a:pt x="531081" y="2949664"/>
                    <a:pt x="520642" y="2946253"/>
                    <a:pt x="510069" y="2946930"/>
                  </a:cubicBezTo>
                  <a:cubicBezTo>
                    <a:pt x="500544" y="2961027"/>
                    <a:pt x="496353" y="2950168"/>
                    <a:pt x="483304" y="2950644"/>
                  </a:cubicBezTo>
                  <a:cubicBezTo>
                    <a:pt x="479303" y="2955312"/>
                    <a:pt x="479303" y="2955407"/>
                    <a:pt x="486733" y="2959979"/>
                  </a:cubicBezTo>
                  <a:close/>
                  <a:moveTo>
                    <a:pt x="510164" y="2939976"/>
                  </a:moveTo>
                  <a:cubicBezTo>
                    <a:pt x="518832" y="2939976"/>
                    <a:pt x="533882" y="2942358"/>
                    <a:pt x="538739" y="2933880"/>
                  </a:cubicBezTo>
                  <a:cubicBezTo>
                    <a:pt x="533501" y="2931976"/>
                    <a:pt x="497782" y="2929309"/>
                    <a:pt x="510164" y="2939976"/>
                  </a:cubicBezTo>
                  <a:close/>
                  <a:moveTo>
                    <a:pt x="506926" y="2986459"/>
                  </a:moveTo>
                  <a:lnTo>
                    <a:pt x="515879" y="2991412"/>
                  </a:lnTo>
                  <a:cubicBezTo>
                    <a:pt x="522070" y="2991412"/>
                    <a:pt x="519594" y="2988268"/>
                    <a:pt x="520070" y="2986363"/>
                  </a:cubicBezTo>
                  <a:cubicBezTo>
                    <a:pt x="516060" y="2983782"/>
                    <a:pt x="510898" y="2983820"/>
                    <a:pt x="506926" y="2986459"/>
                  </a:cubicBezTo>
                  <a:close/>
                  <a:moveTo>
                    <a:pt x="520070" y="3063801"/>
                  </a:moveTo>
                  <a:cubicBezTo>
                    <a:pt x="528852" y="3067488"/>
                    <a:pt x="538949" y="3066059"/>
                    <a:pt x="546359" y="3060087"/>
                  </a:cubicBezTo>
                  <a:cubicBezTo>
                    <a:pt x="537634" y="3056401"/>
                    <a:pt x="527595" y="3057668"/>
                    <a:pt x="520070" y="3063421"/>
                  </a:cubicBezTo>
                  <a:close/>
                  <a:moveTo>
                    <a:pt x="529595" y="2855490"/>
                  </a:moveTo>
                  <a:cubicBezTo>
                    <a:pt x="485971" y="2854728"/>
                    <a:pt x="442537" y="2848917"/>
                    <a:pt x="401579" y="2865015"/>
                  </a:cubicBezTo>
                  <a:cubicBezTo>
                    <a:pt x="403484" y="2885112"/>
                    <a:pt x="434821" y="2866634"/>
                    <a:pt x="446061" y="2862634"/>
                  </a:cubicBezTo>
                  <a:cubicBezTo>
                    <a:pt x="474045" y="2861995"/>
                    <a:pt x="502011" y="2864329"/>
                    <a:pt x="529500" y="2869587"/>
                  </a:cubicBezTo>
                  <a:cubicBezTo>
                    <a:pt x="542549" y="2866062"/>
                    <a:pt x="542073" y="2859395"/>
                    <a:pt x="529309" y="2855109"/>
                  </a:cubicBezTo>
                  <a:close/>
                  <a:moveTo>
                    <a:pt x="420629" y="2886255"/>
                  </a:moveTo>
                  <a:cubicBezTo>
                    <a:pt x="405484" y="2880636"/>
                    <a:pt x="408723" y="2893590"/>
                    <a:pt x="420629" y="2887494"/>
                  </a:cubicBezTo>
                  <a:cubicBezTo>
                    <a:pt x="420439" y="2886732"/>
                    <a:pt x="420629" y="2886160"/>
                    <a:pt x="420343" y="2885875"/>
                  </a:cubicBezTo>
                  <a:close/>
                  <a:moveTo>
                    <a:pt x="211079" y="2820342"/>
                  </a:moveTo>
                  <a:cubicBezTo>
                    <a:pt x="222793" y="2825715"/>
                    <a:pt x="236120" y="2826400"/>
                    <a:pt x="248322" y="2822248"/>
                  </a:cubicBezTo>
                  <a:lnTo>
                    <a:pt x="251084" y="2817485"/>
                  </a:lnTo>
                  <a:lnTo>
                    <a:pt x="241178" y="2810913"/>
                  </a:lnTo>
                  <a:cubicBezTo>
                    <a:pt x="230034" y="2822628"/>
                    <a:pt x="210793" y="2799102"/>
                    <a:pt x="211270" y="2819962"/>
                  </a:cubicBezTo>
                  <a:close/>
                  <a:moveTo>
                    <a:pt x="208031" y="2929309"/>
                  </a:moveTo>
                  <a:cubicBezTo>
                    <a:pt x="201935" y="2938834"/>
                    <a:pt x="236606" y="2938071"/>
                    <a:pt x="243083" y="2935309"/>
                  </a:cubicBezTo>
                  <a:cubicBezTo>
                    <a:pt x="235558" y="2929309"/>
                    <a:pt x="219080" y="2928546"/>
                    <a:pt x="208031" y="2929309"/>
                  </a:cubicBezTo>
                  <a:close/>
                  <a:moveTo>
                    <a:pt x="259561" y="2888351"/>
                  </a:moveTo>
                  <a:lnTo>
                    <a:pt x="277754" y="2879398"/>
                  </a:lnTo>
                  <a:lnTo>
                    <a:pt x="274801" y="2873682"/>
                  </a:lnTo>
                  <a:cubicBezTo>
                    <a:pt x="268991" y="2883969"/>
                    <a:pt x="224605" y="2866539"/>
                    <a:pt x="243750" y="2879302"/>
                  </a:cubicBezTo>
                  <a:lnTo>
                    <a:pt x="237940" y="2883112"/>
                  </a:lnTo>
                  <a:cubicBezTo>
                    <a:pt x="236320" y="2892351"/>
                    <a:pt x="255180" y="2887494"/>
                    <a:pt x="259561" y="2888065"/>
                  </a:cubicBezTo>
                  <a:close/>
                  <a:moveTo>
                    <a:pt x="283374" y="2809770"/>
                  </a:moveTo>
                  <a:cubicBezTo>
                    <a:pt x="283374" y="2809103"/>
                    <a:pt x="280897" y="2808532"/>
                    <a:pt x="279659" y="2807960"/>
                  </a:cubicBezTo>
                  <a:lnTo>
                    <a:pt x="263848" y="2816818"/>
                  </a:lnTo>
                  <a:cubicBezTo>
                    <a:pt x="261847" y="2826343"/>
                    <a:pt x="278040" y="2821295"/>
                    <a:pt x="283564" y="2816818"/>
                  </a:cubicBezTo>
                  <a:cubicBezTo>
                    <a:pt x="283758" y="2814370"/>
                    <a:pt x="283694" y="2811913"/>
                    <a:pt x="283374" y="2809484"/>
                  </a:cubicBezTo>
                  <a:close/>
                  <a:moveTo>
                    <a:pt x="273849" y="2837107"/>
                  </a:moveTo>
                  <a:cubicBezTo>
                    <a:pt x="270229" y="2837107"/>
                    <a:pt x="267372" y="2836440"/>
                    <a:pt x="264324" y="2838535"/>
                  </a:cubicBezTo>
                  <a:cubicBezTo>
                    <a:pt x="263276" y="2845489"/>
                    <a:pt x="263371" y="2845489"/>
                    <a:pt x="267372" y="2848060"/>
                  </a:cubicBezTo>
                  <a:cubicBezTo>
                    <a:pt x="286993" y="2848537"/>
                    <a:pt x="297376" y="2848346"/>
                    <a:pt x="273659" y="2836821"/>
                  </a:cubicBezTo>
                  <a:close/>
                  <a:moveTo>
                    <a:pt x="292899" y="2914450"/>
                  </a:moveTo>
                  <a:cubicBezTo>
                    <a:pt x="300328" y="2912164"/>
                    <a:pt x="288898" y="2909020"/>
                    <a:pt x="287184" y="2907115"/>
                  </a:cubicBezTo>
                  <a:cubicBezTo>
                    <a:pt x="281307" y="2906639"/>
                    <a:pt x="275471" y="2908439"/>
                    <a:pt x="270896" y="2912164"/>
                  </a:cubicBezTo>
                  <a:cubicBezTo>
                    <a:pt x="276802" y="2916735"/>
                    <a:pt x="286041" y="2913211"/>
                    <a:pt x="293185" y="2914164"/>
                  </a:cubicBezTo>
                  <a:close/>
                  <a:moveTo>
                    <a:pt x="270134" y="2934738"/>
                  </a:moveTo>
                  <a:cubicBezTo>
                    <a:pt x="274111" y="2937405"/>
                    <a:pt x="279302" y="2937405"/>
                    <a:pt x="283279" y="2934738"/>
                  </a:cubicBezTo>
                  <a:cubicBezTo>
                    <a:pt x="279425" y="2932109"/>
                    <a:pt x="274387" y="2932004"/>
                    <a:pt x="270420" y="2934452"/>
                  </a:cubicBezTo>
                  <a:close/>
                  <a:moveTo>
                    <a:pt x="299757" y="1374066"/>
                  </a:moveTo>
                  <a:cubicBezTo>
                    <a:pt x="304329" y="1370257"/>
                    <a:pt x="304329" y="1370257"/>
                    <a:pt x="299757" y="1366732"/>
                  </a:cubicBezTo>
                  <a:lnTo>
                    <a:pt x="286898" y="1366732"/>
                  </a:lnTo>
                  <a:cubicBezTo>
                    <a:pt x="282231" y="1370542"/>
                    <a:pt x="282231" y="1370542"/>
                    <a:pt x="286898" y="1374066"/>
                  </a:cubicBezTo>
                  <a:close/>
                  <a:moveTo>
                    <a:pt x="299757" y="2601267"/>
                  </a:moveTo>
                  <a:cubicBezTo>
                    <a:pt x="292994" y="2603839"/>
                    <a:pt x="303662" y="2606601"/>
                    <a:pt x="305662" y="2608983"/>
                  </a:cubicBezTo>
                  <a:lnTo>
                    <a:pt x="315187" y="2603458"/>
                  </a:lnTo>
                  <a:cubicBezTo>
                    <a:pt x="311759" y="2599077"/>
                    <a:pt x="305282" y="2601554"/>
                    <a:pt x="300043" y="2600982"/>
                  </a:cubicBezTo>
                  <a:close/>
                  <a:moveTo>
                    <a:pt x="296518" y="2845774"/>
                  </a:moveTo>
                  <a:cubicBezTo>
                    <a:pt x="314616" y="2851775"/>
                    <a:pt x="339190" y="2844631"/>
                    <a:pt x="355859" y="2839107"/>
                  </a:cubicBezTo>
                  <a:cubicBezTo>
                    <a:pt x="351001" y="2830058"/>
                    <a:pt x="295852" y="2836821"/>
                    <a:pt x="296804" y="2845489"/>
                  </a:cubicBezTo>
                  <a:close/>
                  <a:moveTo>
                    <a:pt x="474541" y="1169374"/>
                  </a:moveTo>
                  <a:cubicBezTo>
                    <a:pt x="474541" y="1181852"/>
                    <a:pt x="500544" y="1172803"/>
                    <a:pt x="509783" y="1175279"/>
                  </a:cubicBezTo>
                  <a:cubicBezTo>
                    <a:pt x="523785" y="1166040"/>
                    <a:pt x="479303" y="1160802"/>
                    <a:pt x="474826" y="1168803"/>
                  </a:cubicBezTo>
                  <a:close/>
                  <a:moveTo>
                    <a:pt x="481399" y="1115082"/>
                  </a:moveTo>
                  <a:cubicBezTo>
                    <a:pt x="488066" y="1118796"/>
                    <a:pt x="487780" y="1125940"/>
                    <a:pt x="497401" y="1123749"/>
                  </a:cubicBezTo>
                  <a:cubicBezTo>
                    <a:pt x="501211" y="1120606"/>
                    <a:pt x="512069" y="1118225"/>
                    <a:pt x="503211" y="1112701"/>
                  </a:cubicBezTo>
                  <a:cubicBezTo>
                    <a:pt x="497020" y="1113462"/>
                    <a:pt x="485399" y="1109176"/>
                    <a:pt x="481684" y="1114510"/>
                  </a:cubicBezTo>
                  <a:close/>
                  <a:moveTo>
                    <a:pt x="526928" y="1537706"/>
                  </a:moveTo>
                  <a:cubicBezTo>
                    <a:pt x="533862" y="1540097"/>
                    <a:pt x="540959" y="1541973"/>
                    <a:pt x="548169" y="1543326"/>
                  </a:cubicBezTo>
                  <a:cubicBezTo>
                    <a:pt x="552455" y="1538468"/>
                    <a:pt x="576172" y="1533038"/>
                    <a:pt x="571315" y="1525800"/>
                  </a:cubicBezTo>
                  <a:cubicBezTo>
                    <a:pt x="558932" y="1520847"/>
                    <a:pt x="544835" y="1533229"/>
                    <a:pt x="533691" y="1526848"/>
                  </a:cubicBezTo>
                  <a:cubicBezTo>
                    <a:pt x="524737" y="1521132"/>
                    <a:pt x="526928" y="1532753"/>
                    <a:pt x="526928" y="1537706"/>
                  </a:cubicBezTo>
                  <a:close/>
                  <a:moveTo>
                    <a:pt x="458539" y="1554089"/>
                  </a:moveTo>
                  <a:lnTo>
                    <a:pt x="467587" y="1548755"/>
                  </a:lnTo>
                  <a:cubicBezTo>
                    <a:pt x="455957" y="1542316"/>
                    <a:pt x="442203" y="1540868"/>
                    <a:pt x="429487" y="1544755"/>
                  </a:cubicBezTo>
                  <a:cubicBezTo>
                    <a:pt x="437203" y="1552003"/>
                    <a:pt x="447747" y="1555432"/>
                    <a:pt x="458253" y="1554089"/>
                  </a:cubicBezTo>
                  <a:close/>
                  <a:moveTo>
                    <a:pt x="453395" y="2694232"/>
                  </a:moveTo>
                  <a:cubicBezTo>
                    <a:pt x="438346" y="2688612"/>
                    <a:pt x="441584" y="2701661"/>
                    <a:pt x="453395" y="2695470"/>
                  </a:cubicBezTo>
                  <a:cubicBezTo>
                    <a:pt x="453300" y="2695089"/>
                    <a:pt x="453490" y="2694517"/>
                    <a:pt x="453109" y="2694232"/>
                  </a:cubicBezTo>
                  <a:close/>
                  <a:moveTo>
                    <a:pt x="436822" y="2817580"/>
                  </a:moveTo>
                  <a:cubicBezTo>
                    <a:pt x="451681" y="2820438"/>
                    <a:pt x="467207" y="2815295"/>
                    <a:pt x="480732" y="2813008"/>
                  </a:cubicBezTo>
                  <a:cubicBezTo>
                    <a:pt x="468826" y="2804150"/>
                    <a:pt x="449109" y="2806341"/>
                    <a:pt x="435107" y="2809103"/>
                  </a:cubicBezTo>
                  <a:cubicBezTo>
                    <a:pt x="435488" y="2811865"/>
                    <a:pt x="432821" y="2815009"/>
                    <a:pt x="436536" y="2817580"/>
                  </a:cubicBezTo>
                  <a:close/>
                  <a:moveTo>
                    <a:pt x="503497" y="2744714"/>
                  </a:moveTo>
                  <a:cubicBezTo>
                    <a:pt x="508450" y="2741094"/>
                    <a:pt x="508450" y="2741094"/>
                    <a:pt x="503497" y="2737285"/>
                  </a:cubicBezTo>
                  <a:cubicBezTo>
                    <a:pt x="489495" y="2739475"/>
                    <a:pt x="477970" y="2732808"/>
                    <a:pt x="464349" y="2733570"/>
                  </a:cubicBezTo>
                  <a:cubicBezTo>
                    <a:pt x="459682" y="2737189"/>
                    <a:pt x="459682" y="2737189"/>
                    <a:pt x="464349" y="2740999"/>
                  </a:cubicBezTo>
                  <a:cubicBezTo>
                    <a:pt x="477132" y="2744057"/>
                    <a:pt x="490276" y="2745314"/>
                    <a:pt x="503401" y="2744714"/>
                  </a:cubicBezTo>
                  <a:close/>
                  <a:moveTo>
                    <a:pt x="499687" y="2709567"/>
                  </a:moveTo>
                  <a:cubicBezTo>
                    <a:pt x="482570" y="2706881"/>
                    <a:pt x="465159" y="2706623"/>
                    <a:pt x="447966" y="2708805"/>
                  </a:cubicBezTo>
                  <a:cubicBezTo>
                    <a:pt x="444632" y="2728617"/>
                    <a:pt x="460634" y="2708805"/>
                    <a:pt x="467016" y="2717568"/>
                  </a:cubicBezTo>
                  <a:cubicBezTo>
                    <a:pt x="467016" y="2722711"/>
                    <a:pt x="472445" y="2722711"/>
                    <a:pt x="476541" y="2722616"/>
                  </a:cubicBezTo>
                  <a:close/>
                  <a:moveTo>
                    <a:pt x="542740" y="1513703"/>
                  </a:moveTo>
                  <a:cubicBezTo>
                    <a:pt x="558170" y="1502082"/>
                    <a:pt x="502830" y="1504940"/>
                    <a:pt x="497115" y="1509988"/>
                  </a:cubicBezTo>
                  <a:cubicBezTo>
                    <a:pt x="471016" y="1503702"/>
                    <a:pt x="439965" y="1499035"/>
                    <a:pt x="415200" y="1508369"/>
                  </a:cubicBezTo>
                  <a:cubicBezTo>
                    <a:pt x="421486" y="1512465"/>
                    <a:pt x="431297" y="1507512"/>
                    <a:pt x="437488" y="1513512"/>
                  </a:cubicBezTo>
                  <a:cubicBezTo>
                    <a:pt x="442327" y="1513036"/>
                    <a:pt x="447166" y="1514436"/>
                    <a:pt x="451014" y="1517418"/>
                  </a:cubicBezTo>
                  <a:cubicBezTo>
                    <a:pt x="479303" y="1508464"/>
                    <a:pt x="512545" y="1516370"/>
                    <a:pt x="542644" y="1513703"/>
                  </a:cubicBezTo>
                  <a:close/>
                  <a:moveTo>
                    <a:pt x="576172" y="1491700"/>
                  </a:moveTo>
                  <a:cubicBezTo>
                    <a:pt x="628751" y="1490367"/>
                    <a:pt x="565790" y="1486366"/>
                    <a:pt x="553027" y="1478841"/>
                  </a:cubicBezTo>
                  <a:cubicBezTo>
                    <a:pt x="553027" y="1475794"/>
                    <a:pt x="553027" y="1475794"/>
                    <a:pt x="549979" y="1473126"/>
                  </a:cubicBezTo>
                  <a:cubicBezTo>
                    <a:pt x="538949" y="1473031"/>
                    <a:pt x="527947" y="1474279"/>
                    <a:pt x="517213" y="1476841"/>
                  </a:cubicBezTo>
                  <a:cubicBezTo>
                    <a:pt x="497305" y="1469031"/>
                    <a:pt x="417962" y="1461696"/>
                    <a:pt x="493876" y="1482461"/>
                  </a:cubicBezTo>
                  <a:lnTo>
                    <a:pt x="493876" y="1493605"/>
                  </a:lnTo>
                  <a:cubicBezTo>
                    <a:pt x="520546" y="1498558"/>
                    <a:pt x="549979" y="1502749"/>
                    <a:pt x="576077" y="1491700"/>
                  </a:cubicBezTo>
                  <a:close/>
                  <a:moveTo>
                    <a:pt x="566647" y="1450362"/>
                  </a:moveTo>
                  <a:cubicBezTo>
                    <a:pt x="557122" y="1439122"/>
                    <a:pt x="539692" y="1447409"/>
                    <a:pt x="528547" y="1439789"/>
                  </a:cubicBezTo>
                  <a:cubicBezTo>
                    <a:pt x="514165" y="1437312"/>
                    <a:pt x="504163" y="1448076"/>
                    <a:pt x="491019" y="1440360"/>
                  </a:cubicBezTo>
                  <a:cubicBezTo>
                    <a:pt x="479303" y="1449314"/>
                    <a:pt x="466730" y="1433503"/>
                    <a:pt x="455205" y="1445314"/>
                  </a:cubicBezTo>
                  <a:cubicBezTo>
                    <a:pt x="459396" y="1449123"/>
                    <a:pt x="466254" y="1447028"/>
                    <a:pt x="471016" y="1447504"/>
                  </a:cubicBezTo>
                  <a:cubicBezTo>
                    <a:pt x="479208" y="1454076"/>
                    <a:pt x="487971" y="1448362"/>
                    <a:pt x="496258" y="1454267"/>
                  </a:cubicBezTo>
                  <a:cubicBezTo>
                    <a:pt x="504716" y="1449724"/>
                    <a:pt x="515184" y="1451495"/>
                    <a:pt x="521689" y="1458553"/>
                  </a:cubicBezTo>
                  <a:cubicBezTo>
                    <a:pt x="538072" y="1459601"/>
                    <a:pt x="547502" y="1452647"/>
                    <a:pt x="563885" y="1454839"/>
                  </a:cubicBezTo>
                  <a:close/>
                  <a:moveTo>
                    <a:pt x="382624" y="1353492"/>
                  </a:moveTo>
                  <a:cubicBezTo>
                    <a:pt x="406151" y="1360541"/>
                    <a:pt x="434536" y="1349111"/>
                    <a:pt x="457491" y="1358826"/>
                  </a:cubicBezTo>
                  <a:cubicBezTo>
                    <a:pt x="468635" y="1350730"/>
                    <a:pt x="478541" y="1361684"/>
                    <a:pt x="491400" y="1358826"/>
                  </a:cubicBezTo>
                  <a:lnTo>
                    <a:pt x="494543" y="1354255"/>
                  </a:lnTo>
                  <a:cubicBezTo>
                    <a:pt x="482542" y="1342348"/>
                    <a:pt x="465301" y="1344730"/>
                    <a:pt x="450442" y="1343682"/>
                  </a:cubicBezTo>
                  <a:cubicBezTo>
                    <a:pt x="431392" y="1336633"/>
                    <a:pt x="408151" y="1334157"/>
                    <a:pt x="389482" y="1345682"/>
                  </a:cubicBezTo>
                  <a:cubicBezTo>
                    <a:pt x="389482" y="1346825"/>
                    <a:pt x="389482" y="1347968"/>
                    <a:pt x="388816" y="1349397"/>
                  </a:cubicBezTo>
                  <a:close/>
                  <a:moveTo>
                    <a:pt x="405008" y="1314821"/>
                  </a:moveTo>
                  <a:cubicBezTo>
                    <a:pt x="418534" y="1304344"/>
                    <a:pt x="382720" y="1306534"/>
                    <a:pt x="377005" y="1308629"/>
                  </a:cubicBezTo>
                  <a:cubicBezTo>
                    <a:pt x="372337" y="1320155"/>
                    <a:pt x="397864" y="1312916"/>
                    <a:pt x="404818" y="1314821"/>
                  </a:cubicBezTo>
                  <a:close/>
                  <a:moveTo>
                    <a:pt x="504735" y="1260052"/>
                  </a:moveTo>
                  <a:cubicBezTo>
                    <a:pt x="494257" y="1258042"/>
                    <a:pt x="483408" y="1259766"/>
                    <a:pt x="474064" y="1264910"/>
                  </a:cubicBezTo>
                  <a:cubicBezTo>
                    <a:pt x="484875" y="1268148"/>
                    <a:pt x="496401" y="1268148"/>
                    <a:pt x="507211" y="1264910"/>
                  </a:cubicBezTo>
                  <a:cubicBezTo>
                    <a:pt x="506545" y="1263291"/>
                    <a:pt x="508354" y="1261290"/>
                    <a:pt x="504544" y="1260052"/>
                  </a:cubicBezTo>
                  <a:close/>
                  <a:moveTo>
                    <a:pt x="500163" y="1284627"/>
                  </a:moveTo>
                  <a:lnTo>
                    <a:pt x="503116" y="1289008"/>
                  </a:lnTo>
                  <a:cubicBezTo>
                    <a:pt x="516260" y="1288246"/>
                    <a:pt x="528833" y="1292056"/>
                    <a:pt x="539406" y="1283865"/>
                  </a:cubicBezTo>
                  <a:cubicBezTo>
                    <a:pt x="542454" y="1274340"/>
                    <a:pt x="529119" y="1279198"/>
                    <a:pt x="522451" y="1281007"/>
                  </a:cubicBezTo>
                  <a:cubicBezTo>
                    <a:pt x="515155" y="1276206"/>
                    <a:pt x="505392" y="1277778"/>
                    <a:pt x="499972" y="1284627"/>
                  </a:cubicBezTo>
                  <a:close/>
                  <a:moveTo>
                    <a:pt x="444918" y="1281674"/>
                  </a:moveTo>
                  <a:lnTo>
                    <a:pt x="421772" y="1294533"/>
                  </a:lnTo>
                  <a:lnTo>
                    <a:pt x="421772" y="1298248"/>
                  </a:lnTo>
                  <a:cubicBezTo>
                    <a:pt x="447585" y="1303295"/>
                    <a:pt x="525976" y="1278055"/>
                    <a:pt x="444727" y="1281483"/>
                  </a:cubicBezTo>
                  <a:close/>
                  <a:moveTo>
                    <a:pt x="427106" y="1231287"/>
                  </a:moveTo>
                  <a:cubicBezTo>
                    <a:pt x="412057" y="1225476"/>
                    <a:pt x="415200" y="1238621"/>
                    <a:pt x="427106" y="1232525"/>
                  </a:cubicBezTo>
                  <a:cubicBezTo>
                    <a:pt x="427011" y="1232049"/>
                    <a:pt x="427201" y="1231573"/>
                    <a:pt x="426916" y="1231287"/>
                  </a:cubicBezTo>
                  <a:close/>
                  <a:moveTo>
                    <a:pt x="416248" y="1372447"/>
                  </a:moveTo>
                  <a:cubicBezTo>
                    <a:pt x="419010" y="1374352"/>
                    <a:pt x="421867" y="1376067"/>
                    <a:pt x="424153" y="1377496"/>
                  </a:cubicBezTo>
                  <a:lnTo>
                    <a:pt x="438155" y="1377496"/>
                  </a:lnTo>
                  <a:cubicBezTo>
                    <a:pt x="442822" y="1373685"/>
                    <a:pt x="442822" y="1373685"/>
                    <a:pt x="438155" y="1370066"/>
                  </a:cubicBezTo>
                  <a:cubicBezTo>
                    <a:pt x="431678" y="1371495"/>
                    <a:pt x="419486" y="1367208"/>
                    <a:pt x="416057" y="1372447"/>
                  </a:cubicBezTo>
                  <a:close/>
                  <a:moveTo>
                    <a:pt x="404246" y="1418644"/>
                  </a:moveTo>
                  <a:cubicBezTo>
                    <a:pt x="342905" y="1437694"/>
                    <a:pt x="396531" y="1431312"/>
                    <a:pt x="424725" y="1432645"/>
                  </a:cubicBezTo>
                  <a:cubicBezTo>
                    <a:pt x="446918" y="1420263"/>
                    <a:pt x="473207" y="1443218"/>
                    <a:pt x="493686" y="1423692"/>
                  </a:cubicBezTo>
                  <a:lnTo>
                    <a:pt x="493686" y="1420072"/>
                  </a:lnTo>
                  <a:cubicBezTo>
                    <a:pt x="509212" y="1415786"/>
                    <a:pt x="529405" y="1427407"/>
                    <a:pt x="546169" y="1420072"/>
                  </a:cubicBezTo>
                  <a:lnTo>
                    <a:pt x="546169" y="1416453"/>
                  </a:lnTo>
                  <a:lnTo>
                    <a:pt x="536644" y="1411119"/>
                  </a:lnTo>
                  <a:cubicBezTo>
                    <a:pt x="516641" y="1424168"/>
                    <a:pt x="523309" y="1397498"/>
                    <a:pt x="503116" y="1411119"/>
                  </a:cubicBezTo>
                  <a:cubicBezTo>
                    <a:pt x="496543" y="1409690"/>
                    <a:pt x="494353" y="1413690"/>
                    <a:pt x="489971" y="1414357"/>
                  </a:cubicBezTo>
                  <a:cubicBezTo>
                    <a:pt x="471921" y="1409556"/>
                    <a:pt x="452995" y="1409071"/>
                    <a:pt x="434726" y="1412928"/>
                  </a:cubicBezTo>
                  <a:cubicBezTo>
                    <a:pt x="433393" y="1424358"/>
                    <a:pt x="412628" y="1414833"/>
                    <a:pt x="404056" y="1418644"/>
                  </a:cubicBezTo>
                  <a:close/>
                  <a:moveTo>
                    <a:pt x="543026" y="1395783"/>
                  </a:moveTo>
                  <a:cubicBezTo>
                    <a:pt x="545407" y="1396926"/>
                    <a:pt x="547312" y="1398451"/>
                    <a:pt x="549122" y="1399498"/>
                  </a:cubicBezTo>
                  <a:cubicBezTo>
                    <a:pt x="555027" y="1400737"/>
                    <a:pt x="565219" y="1396831"/>
                    <a:pt x="556170" y="1392164"/>
                  </a:cubicBezTo>
                  <a:cubicBezTo>
                    <a:pt x="553027" y="1392545"/>
                    <a:pt x="535310" y="1390545"/>
                    <a:pt x="543026" y="1395783"/>
                  </a:cubicBezTo>
                  <a:close/>
                  <a:moveTo>
                    <a:pt x="565981" y="1320631"/>
                  </a:moveTo>
                  <a:cubicBezTo>
                    <a:pt x="563980" y="1316345"/>
                    <a:pt x="557694" y="1320631"/>
                    <a:pt x="555503" y="1321965"/>
                  </a:cubicBezTo>
                  <a:cubicBezTo>
                    <a:pt x="542073" y="1320060"/>
                    <a:pt x="534834" y="1330442"/>
                    <a:pt x="523309" y="1321965"/>
                  </a:cubicBezTo>
                  <a:cubicBezTo>
                    <a:pt x="511307" y="1324917"/>
                    <a:pt x="487114" y="1309392"/>
                    <a:pt x="480827" y="1322917"/>
                  </a:cubicBezTo>
                  <a:cubicBezTo>
                    <a:pt x="507021" y="1327870"/>
                    <a:pt x="539025" y="1332442"/>
                    <a:pt x="566552" y="1327299"/>
                  </a:cubicBezTo>
                  <a:cubicBezTo>
                    <a:pt x="566581" y="1325098"/>
                    <a:pt x="566390" y="1322888"/>
                    <a:pt x="565981" y="1320726"/>
                  </a:cubicBezTo>
                  <a:close/>
                  <a:moveTo>
                    <a:pt x="552169" y="1253956"/>
                  </a:moveTo>
                  <a:cubicBezTo>
                    <a:pt x="540263" y="1247860"/>
                    <a:pt x="527309" y="1236240"/>
                    <a:pt x="513498" y="1243383"/>
                  </a:cubicBezTo>
                  <a:lnTo>
                    <a:pt x="513498" y="1251956"/>
                  </a:lnTo>
                  <a:cubicBezTo>
                    <a:pt x="519099" y="1251413"/>
                    <a:pt x="524728" y="1252823"/>
                    <a:pt x="529405" y="1255957"/>
                  </a:cubicBezTo>
                  <a:cubicBezTo>
                    <a:pt x="549407" y="1256147"/>
                    <a:pt x="549407" y="1256052"/>
                    <a:pt x="552169" y="1253575"/>
                  </a:cubicBezTo>
                  <a:close/>
                  <a:moveTo>
                    <a:pt x="470826" y="1233858"/>
                  </a:moveTo>
                  <a:cubicBezTo>
                    <a:pt x="460253" y="1233096"/>
                    <a:pt x="427106" y="1238145"/>
                    <a:pt x="450061" y="1248622"/>
                  </a:cubicBezTo>
                  <a:cubicBezTo>
                    <a:pt x="464730" y="1251479"/>
                    <a:pt x="520642" y="1245193"/>
                    <a:pt x="477970" y="1241288"/>
                  </a:cubicBezTo>
                  <a:cubicBezTo>
                    <a:pt x="471778" y="1239764"/>
                    <a:pt x="476350" y="1235287"/>
                    <a:pt x="470826" y="1233858"/>
                  </a:cubicBezTo>
                  <a:close/>
                  <a:moveTo>
                    <a:pt x="461301" y="1216904"/>
                  </a:moveTo>
                  <a:cubicBezTo>
                    <a:pt x="450823" y="1208617"/>
                    <a:pt x="438632" y="1213665"/>
                    <a:pt x="428059" y="1216904"/>
                  </a:cubicBezTo>
                  <a:lnTo>
                    <a:pt x="428059" y="1220428"/>
                  </a:lnTo>
                  <a:cubicBezTo>
                    <a:pt x="432535" y="1224333"/>
                    <a:pt x="440727" y="1221571"/>
                    <a:pt x="445109" y="1218713"/>
                  </a:cubicBezTo>
                  <a:cubicBezTo>
                    <a:pt x="450728" y="1218523"/>
                    <a:pt x="456824" y="1220333"/>
                    <a:pt x="461396" y="1216809"/>
                  </a:cubicBezTo>
                  <a:close/>
                  <a:moveTo>
                    <a:pt x="460729" y="1047930"/>
                  </a:moveTo>
                  <a:cubicBezTo>
                    <a:pt x="457567" y="1045397"/>
                    <a:pt x="453843" y="1043663"/>
                    <a:pt x="449871" y="1042882"/>
                  </a:cubicBezTo>
                  <a:cubicBezTo>
                    <a:pt x="440346" y="1050026"/>
                    <a:pt x="425773" y="1042311"/>
                    <a:pt x="414914" y="1047835"/>
                  </a:cubicBezTo>
                  <a:lnTo>
                    <a:pt x="414914" y="1051454"/>
                  </a:lnTo>
                  <a:cubicBezTo>
                    <a:pt x="430030" y="1054550"/>
                    <a:pt x="445613" y="1054550"/>
                    <a:pt x="460729" y="1051454"/>
                  </a:cubicBezTo>
                  <a:close/>
                  <a:moveTo>
                    <a:pt x="439965" y="1069171"/>
                  </a:moveTo>
                  <a:cubicBezTo>
                    <a:pt x="436155" y="1066599"/>
                    <a:pt x="429487" y="1068695"/>
                    <a:pt x="424820" y="1068028"/>
                  </a:cubicBezTo>
                  <a:cubicBezTo>
                    <a:pt x="420153" y="1071647"/>
                    <a:pt x="420153" y="1071647"/>
                    <a:pt x="424820" y="1075362"/>
                  </a:cubicBezTo>
                  <a:lnTo>
                    <a:pt x="432154" y="1075362"/>
                  </a:lnTo>
                  <a:cubicBezTo>
                    <a:pt x="433202" y="1073743"/>
                    <a:pt x="441203" y="1071362"/>
                    <a:pt x="440060" y="1069076"/>
                  </a:cubicBezTo>
                  <a:close/>
                  <a:moveTo>
                    <a:pt x="414914" y="1125178"/>
                  </a:moveTo>
                  <a:cubicBezTo>
                    <a:pt x="413676" y="1133560"/>
                    <a:pt x="429392" y="1131179"/>
                    <a:pt x="433964" y="1129083"/>
                  </a:cubicBezTo>
                  <a:cubicBezTo>
                    <a:pt x="433964" y="1127845"/>
                    <a:pt x="433964" y="1126702"/>
                    <a:pt x="433964" y="1125464"/>
                  </a:cubicBezTo>
                  <a:cubicBezTo>
                    <a:pt x="430764" y="1122968"/>
                    <a:pt x="427106" y="1121121"/>
                    <a:pt x="423201" y="1120035"/>
                  </a:cubicBezTo>
                  <a:close/>
                  <a:moveTo>
                    <a:pt x="412342" y="1141276"/>
                  </a:moveTo>
                  <a:cubicBezTo>
                    <a:pt x="396150" y="1150801"/>
                    <a:pt x="441489" y="1157182"/>
                    <a:pt x="447204" y="1147562"/>
                  </a:cubicBezTo>
                  <a:cubicBezTo>
                    <a:pt x="450157" y="1138799"/>
                    <a:pt x="435584" y="1142323"/>
                    <a:pt x="431392" y="1141752"/>
                  </a:cubicBezTo>
                  <a:cubicBezTo>
                    <a:pt x="422153" y="1136608"/>
                    <a:pt x="420534" y="1136608"/>
                    <a:pt x="412628" y="1141180"/>
                  </a:cubicBezTo>
                  <a:close/>
                  <a:moveTo>
                    <a:pt x="404722" y="1196901"/>
                  </a:moveTo>
                  <a:lnTo>
                    <a:pt x="398722" y="1200712"/>
                  </a:lnTo>
                  <a:lnTo>
                    <a:pt x="391864" y="1200712"/>
                  </a:lnTo>
                  <a:cubicBezTo>
                    <a:pt x="387292" y="1204426"/>
                    <a:pt x="387292" y="1204521"/>
                    <a:pt x="391864" y="1208045"/>
                  </a:cubicBezTo>
                  <a:cubicBezTo>
                    <a:pt x="405580" y="1206617"/>
                    <a:pt x="424058" y="1213379"/>
                    <a:pt x="404818" y="1196806"/>
                  </a:cubicBezTo>
                  <a:close/>
                  <a:moveTo>
                    <a:pt x="394150" y="634926"/>
                  </a:moveTo>
                  <a:cubicBezTo>
                    <a:pt x="392626" y="632354"/>
                    <a:pt x="388244" y="630926"/>
                    <a:pt x="384625" y="629116"/>
                  </a:cubicBezTo>
                  <a:cubicBezTo>
                    <a:pt x="379767" y="629688"/>
                    <a:pt x="374052" y="627783"/>
                    <a:pt x="369670" y="630450"/>
                  </a:cubicBezTo>
                  <a:cubicBezTo>
                    <a:pt x="368308" y="633603"/>
                    <a:pt x="368747" y="637241"/>
                    <a:pt x="370813" y="639975"/>
                  </a:cubicBezTo>
                  <a:lnTo>
                    <a:pt x="385482" y="639975"/>
                  </a:lnTo>
                  <a:close/>
                  <a:moveTo>
                    <a:pt x="376528" y="1088507"/>
                  </a:moveTo>
                  <a:cubicBezTo>
                    <a:pt x="377767" y="1090221"/>
                    <a:pt x="387673" y="1091079"/>
                    <a:pt x="387577" y="1087364"/>
                  </a:cubicBezTo>
                  <a:cubicBezTo>
                    <a:pt x="385291" y="1085840"/>
                    <a:pt x="376909" y="1084887"/>
                    <a:pt x="376624" y="1088793"/>
                  </a:cubicBezTo>
                  <a:close/>
                  <a:moveTo>
                    <a:pt x="371290" y="1163469"/>
                  </a:moveTo>
                  <a:cubicBezTo>
                    <a:pt x="344620" y="1174423"/>
                    <a:pt x="386339" y="1180423"/>
                    <a:pt x="388625" y="1169945"/>
                  </a:cubicBezTo>
                  <a:cubicBezTo>
                    <a:pt x="390911" y="1159468"/>
                    <a:pt x="378434" y="1164326"/>
                    <a:pt x="371385" y="1163755"/>
                  </a:cubicBezTo>
                  <a:close/>
                  <a:moveTo>
                    <a:pt x="371957" y="1402546"/>
                  </a:moveTo>
                  <a:cubicBezTo>
                    <a:pt x="368337" y="1400127"/>
                    <a:pt x="364003" y="1399012"/>
                    <a:pt x="359669" y="1399403"/>
                  </a:cubicBezTo>
                  <a:cubicBezTo>
                    <a:pt x="353478" y="1397879"/>
                    <a:pt x="357955" y="1393402"/>
                    <a:pt x="352335" y="1391973"/>
                  </a:cubicBezTo>
                  <a:cubicBezTo>
                    <a:pt x="342143" y="1391973"/>
                    <a:pt x="331951" y="1390259"/>
                    <a:pt x="323760" y="1397117"/>
                  </a:cubicBezTo>
                  <a:cubicBezTo>
                    <a:pt x="325284" y="1401022"/>
                    <a:pt x="333857" y="1397879"/>
                    <a:pt x="336238" y="1401213"/>
                  </a:cubicBezTo>
                  <a:lnTo>
                    <a:pt x="336238" y="1405308"/>
                  </a:lnTo>
                  <a:cubicBezTo>
                    <a:pt x="358050" y="1423311"/>
                    <a:pt x="476065" y="1393021"/>
                    <a:pt x="389197" y="1390259"/>
                  </a:cubicBezTo>
                  <a:cubicBezTo>
                    <a:pt x="389197" y="1391497"/>
                    <a:pt x="389197" y="1392640"/>
                    <a:pt x="389197" y="1394354"/>
                  </a:cubicBezTo>
                  <a:close/>
                  <a:moveTo>
                    <a:pt x="360241" y="1450171"/>
                  </a:moveTo>
                  <a:cubicBezTo>
                    <a:pt x="365356" y="1447676"/>
                    <a:pt x="370204" y="1444675"/>
                    <a:pt x="374719" y="1441218"/>
                  </a:cubicBezTo>
                  <a:cubicBezTo>
                    <a:pt x="372337" y="1438932"/>
                    <a:pt x="368623" y="1439980"/>
                    <a:pt x="365765" y="1439694"/>
                  </a:cubicBezTo>
                  <a:cubicBezTo>
                    <a:pt x="358240" y="1444551"/>
                    <a:pt x="349859" y="1443028"/>
                    <a:pt x="342810" y="1449219"/>
                  </a:cubicBezTo>
                  <a:cubicBezTo>
                    <a:pt x="347953" y="1452933"/>
                    <a:pt x="354335" y="1450933"/>
                    <a:pt x="360336" y="1450552"/>
                  </a:cubicBezTo>
                  <a:close/>
                  <a:moveTo>
                    <a:pt x="344905" y="1506655"/>
                  </a:moveTo>
                  <a:lnTo>
                    <a:pt x="336047" y="1511607"/>
                  </a:lnTo>
                  <a:cubicBezTo>
                    <a:pt x="342143" y="1516275"/>
                    <a:pt x="350049" y="1511607"/>
                    <a:pt x="355764" y="1507893"/>
                  </a:cubicBezTo>
                  <a:cubicBezTo>
                    <a:pt x="352478" y="1506026"/>
                    <a:pt x="348535" y="1505712"/>
                    <a:pt x="345001" y="1507035"/>
                  </a:cubicBezTo>
                  <a:close/>
                  <a:moveTo>
                    <a:pt x="345858" y="1420930"/>
                  </a:moveTo>
                  <a:cubicBezTo>
                    <a:pt x="354049" y="1416262"/>
                    <a:pt x="333094" y="1415976"/>
                    <a:pt x="330523" y="1418548"/>
                  </a:cubicBezTo>
                  <a:cubicBezTo>
                    <a:pt x="331380" y="1424358"/>
                    <a:pt x="341953" y="1420834"/>
                    <a:pt x="345953" y="1421691"/>
                  </a:cubicBezTo>
                  <a:close/>
                  <a:moveTo>
                    <a:pt x="319474" y="2854442"/>
                  </a:moveTo>
                  <a:lnTo>
                    <a:pt x="306615" y="2854442"/>
                  </a:lnTo>
                  <a:cubicBezTo>
                    <a:pt x="301852" y="2858157"/>
                    <a:pt x="301852" y="2858157"/>
                    <a:pt x="306615" y="2861871"/>
                  </a:cubicBezTo>
                  <a:lnTo>
                    <a:pt x="319474" y="2861871"/>
                  </a:lnTo>
                  <a:cubicBezTo>
                    <a:pt x="324332" y="2858919"/>
                    <a:pt x="324332" y="2858919"/>
                    <a:pt x="319569" y="2855204"/>
                  </a:cubicBezTo>
                  <a:close/>
                  <a:moveTo>
                    <a:pt x="306996" y="2965123"/>
                  </a:moveTo>
                  <a:cubicBezTo>
                    <a:pt x="321284" y="2966932"/>
                    <a:pt x="336333" y="2973505"/>
                    <a:pt x="349001" y="2963217"/>
                  </a:cubicBezTo>
                  <a:lnTo>
                    <a:pt x="349001" y="2960074"/>
                  </a:lnTo>
                  <a:lnTo>
                    <a:pt x="388244" y="2938071"/>
                  </a:lnTo>
                  <a:cubicBezTo>
                    <a:pt x="375671" y="2926356"/>
                    <a:pt x="355954" y="2933214"/>
                    <a:pt x="342619" y="2937500"/>
                  </a:cubicBezTo>
                  <a:lnTo>
                    <a:pt x="342619" y="2941024"/>
                  </a:lnTo>
                  <a:lnTo>
                    <a:pt x="336238" y="2944834"/>
                  </a:lnTo>
                  <a:cubicBezTo>
                    <a:pt x="338619" y="2948072"/>
                    <a:pt x="347096" y="2944834"/>
                    <a:pt x="348620" y="2948739"/>
                  </a:cubicBezTo>
                  <a:cubicBezTo>
                    <a:pt x="335742" y="2955798"/>
                    <a:pt x="321064" y="2958912"/>
                    <a:pt x="306424" y="2957693"/>
                  </a:cubicBezTo>
                  <a:cubicBezTo>
                    <a:pt x="301852" y="2962265"/>
                    <a:pt x="301852" y="2962360"/>
                    <a:pt x="307091" y="2965885"/>
                  </a:cubicBezTo>
                  <a:close/>
                  <a:moveTo>
                    <a:pt x="388339" y="2882255"/>
                  </a:moveTo>
                  <a:lnTo>
                    <a:pt x="388339" y="2878731"/>
                  </a:lnTo>
                  <a:cubicBezTo>
                    <a:pt x="384148" y="2874349"/>
                    <a:pt x="375385" y="2877397"/>
                    <a:pt x="371194" y="2880160"/>
                  </a:cubicBezTo>
                  <a:cubicBezTo>
                    <a:pt x="359079" y="2880836"/>
                    <a:pt x="347077" y="2882817"/>
                    <a:pt x="335380" y="2886065"/>
                  </a:cubicBezTo>
                  <a:cubicBezTo>
                    <a:pt x="325284" y="2890637"/>
                    <a:pt x="317283" y="2881112"/>
                    <a:pt x="304996" y="2883969"/>
                  </a:cubicBezTo>
                  <a:cubicBezTo>
                    <a:pt x="291470" y="2907782"/>
                    <a:pt x="379767" y="2894257"/>
                    <a:pt x="388435" y="2883017"/>
                  </a:cubicBezTo>
                  <a:close/>
                  <a:moveTo>
                    <a:pt x="391483" y="1472555"/>
                  </a:moveTo>
                  <a:cubicBezTo>
                    <a:pt x="408247" y="1463030"/>
                    <a:pt x="426916" y="1473412"/>
                    <a:pt x="444727" y="1472555"/>
                  </a:cubicBezTo>
                  <a:cubicBezTo>
                    <a:pt x="455395" y="1459410"/>
                    <a:pt x="419200" y="1467030"/>
                    <a:pt x="410057" y="1465126"/>
                  </a:cubicBezTo>
                  <a:cubicBezTo>
                    <a:pt x="403799" y="1457982"/>
                    <a:pt x="393302" y="1456372"/>
                    <a:pt x="385196" y="1461315"/>
                  </a:cubicBezTo>
                  <a:cubicBezTo>
                    <a:pt x="377586" y="1460792"/>
                    <a:pt x="369937" y="1461430"/>
                    <a:pt x="362527" y="1463221"/>
                  </a:cubicBezTo>
                  <a:cubicBezTo>
                    <a:pt x="362527" y="1465126"/>
                    <a:pt x="360241" y="1467792"/>
                    <a:pt x="366527" y="1468364"/>
                  </a:cubicBezTo>
                  <a:cubicBezTo>
                    <a:pt x="376814" y="1461696"/>
                    <a:pt x="381005" y="1475794"/>
                    <a:pt x="391578" y="1473317"/>
                  </a:cubicBezTo>
                  <a:close/>
                  <a:moveTo>
                    <a:pt x="509878" y="2762145"/>
                  </a:moveTo>
                  <a:cubicBezTo>
                    <a:pt x="507497" y="2761002"/>
                    <a:pt x="505307" y="2759764"/>
                    <a:pt x="503116" y="2758621"/>
                  </a:cubicBezTo>
                  <a:cubicBezTo>
                    <a:pt x="497972" y="2759287"/>
                    <a:pt x="492257" y="2757382"/>
                    <a:pt x="487590" y="2760240"/>
                  </a:cubicBezTo>
                  <a:cubicBezTo>
                    <a:pt x="487590" y="2767479"/>
                    <a:pt x="484447" y="2769765"/>
                    <a:pt x="497115" y="2769765"/>
                  </a:cubicBezTo>
                  <a:lnTo>
                    <a:pt x="502925" y="2766145"/>
                  </a:lnTo>
                  <a:cubicBezTo>
                    <a:pt x="506830" y="2767384"/>
                    <a:pt x="517403" y="2766812"/>
                    <a:pt x="509974" y="2762907"/>
                  </a:cubicBezTo>
                  <a:close/>
                  <a:moveTo>
                    <a:pt x="349382" y="1003353"/>
                  </a:moveTo>
                  <a:cubicBezTo>
                    <a:pt x="357097" y="1004878"/>
                    <a:pt x="368432" y="1012021"/>
                    <a:pt x="375576" y="1007068"/>
                  </a:cubicBezTo>
                  <a:cubicBezTo>
                    <a:pt x="378243" y="992495"/>
                    <a:pt x="356907" y="997353"/>
                    <a:pt x="349382" y="1003353"/>
                  </a:cubicBezTo>
                  <a:close/>
                  <a:moveTo>
                    <a:pt x="325284" y="1170517"/>
                  </a:moveTo>
                  <a:cubicBezTo>
                    <a:pt x="322426" y="1168231"/>
                    <a:pt x="315759" y="1166040"/>
                    <a:pt x="316330" y="1171279"/>
                  </a:cubicBezTo>
                  <a:cubicBezTo>
                    <a:pt x="318997" y="1177471"/>
                    <a:pt x="335380" y="1175375"/>
                    <a:pt x="342715" y="1172994"/>
                  </a:cubicBezTo>
                  <a:cubicBezTo>
                    <a:pt x="338143" y="1169184"/>
                    <a:pt x="330618" y="1172422"/>
                    <a:pt x="325284" y="1170517"/>
                  </a:cubicBezTo>
                  <a:close/>
                  <a:moveTo>
                    <a:pt x="326332" y="1060599"/>
                  </a:moveTo>
                  <a:lnTo>
                    <a:pt x="319855" y="1060599"/>
                  </a:lnTo>
                  <a:cubicBezTo>
                    <a:pt x="315092" y="1064123"/>
                    <a:pt x="315092" y="1064123"/>
                    <a:pt x="319855" y="1067933"/>
                  </a:cubicBezTo>
                  <a:lnTo>
                    <a:pt x="326332" y="1067933"/>
                  </a:lnTo>
                  <a:cubicBezTo>
                    <a:pt x="330904" y="1064314"/>
                    <a:pt x="330904" y="1064314"/>
                    <a:pt x="326332" y="1060599"/>
                  </a:cubicBezTo>
                  <a:close/>
                  <a:moveTo>
                    <a:pt x="293756" y="644166"/>
                  </a:moveTo>
                  <a:lnTo>
                    <a:pt x="319664" y="644166"/>
                  </a:lnTo>
                  <a:cubicBezTo>
                    <a:pt x="324427" y="640260"/>
                    <a:pt x="324427" y="640260"/>
                    <a:pt x="319664" y="636736"/>
                  </a:cubicBezTo>
                  <a:lnTo>
                    <a:pt x="293756" y="636736"/>
                  </a:lnTo>
                  <a:cubicBezTo>
                    <a:pt x="288803" y="640641"/>
                    <a:pt x="288803" y="640641"/>
                    <a:pt x="293756" y="644166"/>
                  </a:cubicBezTo>
                  <a:close/>
                  <a:moveTo>
                    <a:pt x="271563" y="1332061"/>
                  </a:moveTo>
                  <a:cubicBezTo>
                    <a:pt x="293842" y="1336557"/>
                    <a:pt x="316597" y="1338195"/>
                    <a:pt x="339286" y="1336919"/>
                  </a:cubicBezTo>
                  <a:cubicBezTo>
                    <a:pt x="344905" y="1335490"/>
                    <a:pt x="340524" y="1331014"/>
                    <a:pt x="346239" y="1329585"/>
                  </a:cubicBezTo>
                  <a:cubicBezTo>
                    <a:pt x="351954" y="1328156"/>
                    <a:pt x="361574" y="1331299"/>
                    <a:pt x="367956" y="1328251"/>
                  </a:cubicBezTo>
                  <a:cubicBezTo>
                    <a:pt x="358431" y="1319869"/>
                    <a:pt x="344810" y="1310916"/>
                    <a:pt x="333094" y="1322060"/>
                  </a:cubicBezTo>
                  <a:cubicBezTo>
                    <a:pt x="313854" y="1325394"/>
                    <a:pt x="287279" y="1323584"/>
                    <a:pt x="271563" y="1332061"/>
                  </a:cubicBezTo>
                  <a:close/>
                  <a:moveTo>
                    <a:pt x="254132" y="2740999"/>
                  </a:moveTo>
                  <a:cubicBezTo>
                    <a:pt x="249370" y="2744619"/>
                    <a:pt x="249370" y="2744714"/>
                    <a:pt x="254132" y="2748334"/>
                  </a:cubicBezTo>
                  <a:lnTo>
                    <a:pt x="266991" y="2748334"/>
                  </a:lnTo>
                  <a:cubicBezTo>
                    <a:pt x="271563" y="2744714"/>
                    <a:pt x="271563" y="2744714"/>
                    <a:pt x="266991" y="2740999"/>
                  </a:cubicBezTo>
                  <a:close/>
                  <a:moveTo>
                    <a:pt x="262895" y="2716520"/>
                  </a:moveTo>
                  <a:lnTo>
                    <a:pt x="254037" y="2711472"/>
                  </a:lnTo>
                  <a:lnTo>
                    <a:pt x="244512" y="2717091"/>
                  </a:lnTo>
                  <a:cubicBezTo>
                    <a:pt x="248322" y="2720997"/>
                    <a:pt x="266991" y="2727569"/>
                    <a:pt x="262895" y="2716520"/>
                  </a:cubicBezTo>
                  <a:close/>
                  <a:moveTo>
                    <a:pt x="201364" y="2836630"/>
                  </a:moveTo>
                  <a:cubicBezTo>
                    <a:pt x="214318" y="2823676"/>
                    <a:pt x="185838" y="2833772"/>
                    <a:pt x="181171" y="2832820"/>
                  </a:cubicBezTo>
                  <a:cubicBezTo>
                    <a:pt x="175170" y="2829105"/>
                    <a:pt x="159644" y="2819295"/>
                    <a:pt x="158501" y="2831296"/>
                  </a:cubicBezTo>
                  <a:lnTo>
                    <a:pt x="152119" y="2835297"/>
                  </a:lnTo>
                  <a:cubicBezTo>
                    <a:pt x="151072" y="2842917"/>
                    <a:pt x="163549" y="2841012"/>
                    <a:pt x="168407" y="2836821"/>
                  </a:cubicBezTo>
                  <a:cubicBezTo>
                    <a:pt x="179551" y="2836821"/>
                    <a:pt x="190505" y="2836916"/>
                    <a:pt x="201364" y="2836630"/>
                  </a:cubicBezTo>
                  <a:close/>
                  <a:moveTo>
                    <a:pt x="188314" y="2969314"/>
                  </a:moveTo>
                  <a:cubicBezTo>
                    <a:pt x="207364" y="2971600"/>
                    <a:pt x="246322" y="2961122"/>
                    <a:pt x="201364" y="2958074"/>
                  </a:cubicBezTo>
                  <a:cubicBezTo>
                    <a:pt x="197363" y="2955788"/>
                    <a:pt x="190029" y="2953121"/>
                    <a:pt x="191839" y="2960169"/>
                  </a:cubicBezTo>
                  <a:lnTo>
                    <a:pt x="185266" y="2964170"/>
                  </a:lnTo>
                  <a:cubicBezTo>
                    <a:pt x="185171" y="2965980"/>
                    <a:pt x="184028" y="2967980"/>
                    <a:pt x="188314" y="2969314"/>
                  </a:cubicBezTo>
                  <a:close/>
                  <a:moveTo>
                    <a:pt x="274039" y="2987887"/>
                  </a:moveTo>
                  <a:cubicBezTo>
                    <a:pt x="304662" y="2986754"/>
                    <a:pt x="335323" y="2987964"/>
                    <a:pt x="365765" y="2991507"/>
                  </a:cubicBezTo>
                  <a:cubicBezTo>
                    <a:pt x="370813" y="2987887"/>
                    <a:pt x="370813" y="2987887"/>
                    <a:pt x="365765" y="2984173"/>
                  </a:cubicBezTo>
                  <a:cubicBezTo>
                    <a:pt x="342619" y="2977648"/>
                    <a:pt x="318502" y="2975228"/>
                    <a:pt x="294518" y="2977029"/>
                  </a:cubicBezTo>
                  <a:cubicBezTo>
                    <a:pt x="260895" y="2984363"/>
                    <a:pt x="224414" y="2981887"/>
                    <a:pt x="192124" y="2990650"/>
                  </a:cubicBezTo>
                  <a:cubicBezTo>
                    <a:pt x="201649" y="3007318"/>
                    <a:pt x="227081" y="2996555"/>
                    <a:pt x="242512" y="2991602"/>
                  </a:cubicBezTo>
                  <a:cubicBezTo>
                    <a:pt x="251275" y="2990554"/>
                    <a:pt x="265181" y="2994460"/>
                    <a:pt x="273754" y="2987887"/>
                  </a:cubicBezTo>
                  <a:close/>
                  <a:moveTo>
                    <a:pt x="325665" y="3027892"/>
                  </a:moveTo>
                  <a:cubicBezTo>
                    <a:pt x="334695" y="3029949"/>
                    <a:pt x="344153" y="3028911"/>
                    <a:pt x="352525" y="3024939"/>
                  </a:cubicBezTo>
                  <a:cubicBezTo>
                    <a:pt x="358612" y="3028226"/>
                    <a:pt x="365603" y="3029426"/>
                    <a:pt x="372433" y="3028369"/>
                  </a:cubicBezTo>
                  <a:cubicBezTo>
                    <a:pt x="378148" y="3027130"/>
                    <a:pt x="373671" y="3022558"/>
                    <a:pt x="379100" y="3021034"/>
                  </a:cubicBezTo>
                  <a:lnTo>
                    <a:pt x="385672" y="3021034"/>
                  </a:lnTo>
                  <a:cubicBezTo>
                    <a:pt x="391197" y="3019510"/>
                    <a:pt x="386625" y="3015034"/>
                    <a:pt x="393102" y="3013605"/>
                  </a:cubicBezTo>
                  <a:cubicBezTo>
                    <a:pt x="407770" y="3015605"/>
                    <a:pt x="423868" y="3010176"/>
                    <a:pt x="437393" y="3010176"/>
                  </a:cubicBezTo>
                  <a:lnTo>
                    <a:pt x="452633" y="3017986"/>
                  </a:lnTo>
                  <a:cubicBezTo>
                    <a:pt x="456443" y="3022273"/>
                    <a:pt x="452062" y="3025606"/>
                    <a:pt x="457586" y="3028273"/>
                  </a:cubicBezTo>
                  <a:cubicBezTo>
                    <a:pt x="462349" y="3027607"/>
                    <a:pt x="470350" y="3030083"/>
                    <a:pt x="474160" y="3025987"/>
                  </a:cubicBezTo>
                  <a:cubicBezTo>
                    <a:pt x="474160" y="3022844"/>
                    <a:pt x="477970" y="3021034"/>
                    <a:pt x="480065" y="3018748"/>
                  </a:cubicBezTo>
                  <a:lnTo>
                    <a:pt x="475303" y="3015986"/>
                  </a:lnTo>
                  <a:cubicBezTo>
                    <a:pt x="486352" y="3003985"/>
                    <a:pt x="506926" y="3013700"/>
                    <a:pt x="520165" y="3008271"/>
                  </a:cubicBezTo>
                  <a:cubicBezTo>
                    <a:pt x="520165" y="3005509"/>
                    <a:pt x="520165" y="3005509"/>
                    <a:pt x="517879" y="3002841"/>
                  </a:cubicBezTo>
                  <a:cubicBezTo>
                    <a:pt x="495782" y="3008176"/>
                    <a:pt x="477684" y="2984553"/>
                    <a:pt x="457777" y="2995221"/>
                  </a:cubicBezTo>
                  <a:cubicBezTo>
                    <a:pt x="433488" y="2987601"/>
                    <a:pt x="421772" y="3001794"/>
                    <a:pt x="397769" y="3002460"/>
                  </a:cubicBezTo>
                  <a:lnTo>
                    <a:pt x="387577" y="2995221"/>
                  </a:lnTo>
                  <a:cubicBezTo>
                    <a:pt x="380148" y="2995888"/>
                    <a:pt x="375195" y="2993602"/>
                    <a:pt x="370147" y="2996746"/>
                  </a:cubicBezTo>
                  <a:cubicBezTo>
                    <a:pt x="367575" y="3001794"/>
                    <a:pt x="371194" y="3007318"/>
                    <a:pt x="367956" y="3012652"/>
                  </a:cubicBezTo>
                  <a:cubicBezTo>
                    <a:pt x="354716" y="3020844"/>
                    <a:pt x="336714" y="3018082"/>
                    <a:pt x="323284" y="3022939"/>
                  </a:cubicBezTo>
                  <a:cubicBezTo>
                    <a:pt x="323474" y="3024559"/>
                    <a:pt x="321569" y="3026654"/>
                    <a:pt x="325379" y="3027892"/>
                  </a:cubicBezTo>
                  <a:close/>
                  <a:moveTo>
                    <a:pt x="359098" y="3227441"/>
                  </a:moveTo>
                  <a:lnTo>
                    <a:pt x="333094" y="3227441"/>
                  </a:lnTo>
                  <a:cubicBezTo>
                    <a:pt x="328427" y="3231251"/>
                    <a:pt x="328427" y="3231251"/>
                    <a:pt x="333094" y="3234775"/>
                  </a:cubicBezTo>
                  <a:lnTo>
                    <a:pt x="359002" y="3234775"/>
                  </a:lnTo>
                  <a:cubicBezTo>
                    <a:pt x="363860" y="3230965"/>
                    <a:pt x="363860" y="3230965"/>
                    <a:pt x="358812" y="3227441"/>
                  </a:cubicBezTo>
                  <a:close/>
                  <a:moveTo>
                    <a:pt x="365765" y="3157528"/>
                  </a:moveTo>
                  <a:cubicBezTo>
                    <a:pt x="377833" y="3156023"/>
                    <a:pt x="390063" y="3158575"/>
                    <a:pt x="400532" y="3164766"/>
                  </a:cubicBezTo>
                  <a:cubicBezTo>
                    <a:pt x="426106" y="3155127"/>
                    <a:pt x="453052" y="3149631"/>
                    <a:pt x="480351" y="3148479"/>
                  </a:cubicBezTo>
                  <a:cubicBezTo>
                    <a:pt x="480351" y="3147336"/>
                    <a:pt x="480351" y="3146098"/>
                    <a:pt x="481018" y="3144764"/>
                  </a:cubicBezTo>
                  <a:lnTo>
                    <a:pt x="474541" y="3140859"/>
                  </a:lnTo>
                  <a:cubicBezTo>
                    <a:pt x="474541" y="3131334"/>
                    <a:pt x="457872" y="3136573"/>
                    <a:pt x="451014" y="3135048"/>
                  </a:cubicBezTo>
                  <a:cubicBezTo>
                    <a:pt x="440927" y="3129667"/>
                    <a:pt x="428811" y="3129667"/>
                    <a:pt x="418724" y="3135048"/>
                  </a:cubicBezTo>
                  <a:cubicBezTo>
                    <a:pt x="403865" y="3125523"/>
                    <a:pt x="385006" y="3137144"/>
                    <a:pt x="371099" y="3142478"/>
                  </a:cubicBezTo>
                  <a:cubicBezTo>
                    <a:pt x="363660" y="3141478"/>
                    <a:pt x="356116" y="3143393"/>
                    <a:pt x="350049" y="3147812"/>
                  </a:cubicBezTo>
                  <a:close/>
                  <a:moveTo>
                    <a:pt x="421867" y="3232966"/>
                  </a:moveTo>
                  <a:lnTo>
                    <a:pt x="412342" y="3227441"/>
                  </a:lnTo>
                  <a:cubicBezTo>
                    <a:pt x="407732" y="3228117"/>
                    <a:pt x="403065" y="3226803"/>
                    <a:pt x="399484" y="3223821"/>
                  </a:cubicBezTo>
                  <a:lnTo>
                    <a:pt x="384053" y="3223821"/>
                  </a:lnTo>
                  <a:cubicBezTo>
                    <a:pt x="367861" y="3232489"/>
                    <a:pt x="379005" y="3236204"/>
                    <a:pt x="391768" y="3234775"/>
                  </a:cubicBezTo>
                  <a:cubicBezTo>
                    <a:pt x="401103" y="3240481"/>
                    <a:pt x="413009" y="3239757"/>
                    <a:pt x="421582" y="3232966"/>
                  </a:cubicBezTo>
                  <a:close/>
                  <a:moveTo>
                    <a:pt x="428059" y="3206962"/>
                  </a:moveTo>
                  <a:cubicBezTo>
                    <a:pt x="414628" y="3196295"/>
                    <a:pt x="399484" y="3204200"/>
                    <a:pt x="384625" y="3205247"/>
                  </a:cubicBezTo>
                  <a:cubicBezTo>
                    <a:pt x="362146" y="3219154"/>
                    <a:pt x="389292" y="3217535"/>
                    <a:pt x="399674" y="3209439"/>
                  </a:cubicBezTo>
                  <a:cubicBezTo>
                    <a:pt x="407866" y="3216201"/>
                    <a:pt x="419391" y="3209439"/>
                    <a:pt x="427773" y="3206962"/>
                  </a:cubicBezTo>
                  <a:close/>
                  <a:moveTo>
                    <a:pt x="486161" y="3180578"/>
                  </a:moveTo>
                  <a:cubicBezTo>
                    <a:pt x="455872" y="3176387"/>
                    <a:pt x="425868" y="3183340"/>
                    <a:pt x="396150" y="3184769"/>
                  </a:cubicBezTo>
                  <a:cubicBezTo>
                    <a:pt x="397484" y="3200676"/>
                    <a:pt x="427011" y="3182483"/>
                    <a:pt x="435012" y="3188769"/>
                  </a:cubicBezTo>
                  <a:lnTo>
                    <a:pt x="435012" y="3192389"/>
                  </a:lnTo>
                  <a:cubicBezTo>
                    <a:pt x="444537" y="3197056"/>
                    <a:pt x="455300" y="3190294"/>
                    <a:pt x="464730" y="3186960"/>
                  </a:cubicBezTo>
                  <a:cubicBezTo>
                    <a:pt x="470445" y="3187436"/>
                    <a:pt x="484637" y="3186960"/>
                    <a:pt x="485875" y="3180578"/>
                  </a:cubicBezTo>
                  <a:close/>
                  <a:moveTo>
                    <a:pt x="546455" y="3115617"/>
                  </a:moveTo>
                  <a:cubicBezTo>
                    <a:pt x="546455" y="3114665"/>
                    <a:pt x="543883" y="3113998"/>
                    <a:pt x="542740" y="3113332"/>
                  </a:cubicBezTo>
                  <a:cubicBezTo>
                    <a:pt x="536196" y="3112398"/>
                    <a:pt x="529529" y="3113569"/>
                    <a:pt x="523690" y="3116665"/>
                  </a:cubicBezTo>
                  <a:lnTo>
                    <a:pt x="511879" y="3109997"/>
                  </a:lnTo>
                  <a:cubicBezTo>
                    <a:pt x="498163" y="3114379"/>
                    <a:pt x="494829" y="3123809"/>
                    <a:pt x="484732" y="3109521"/>
                  </a:cubicBezTo>
                  <a:cubicBezTo>
                    <a:pt x="472636" y="3112189"/>
                    <a:pt x="459777" y="3111712"/>
                    <a:pt x="448918" y="3119046"/>
                  </a:cubicBezTo>
                  <a:lnTo>
                    <a:pt x="455014" y="3122857"/>
                  </a:lnTo>
                  <a:cubicBezTo>
                    <a:pt x="454062" y="3133905"/>
                    <a:pt x="474064" y="3121142"/>
                    <a:pt x="480446" y="3121047"/>
                  </a:cubicBezTo>
                  <a:cubicBezTo>
                    <a:pt x="499401" y="3123523"/>
                    <a:pt x="533596" y="3138287"/>
                    <a:pt x="545978" y="3115617"/>
                  </a:cubicBezTo>
                  <a:close/>
                  <a:moveTo>
                    <a:pt x="555980" y="2250843"/>
                  </a:moveTo>
                  <a:cubicBezTo>
                    <a:pt x="571981" y="2242842"/>
                    <a:pt x="591127" y="2251510"/>
                    <a:pt x="605509" y="2237984"/>
                  </a:cubicBezTo>
                  <a:cubicBezTo>
                    <a:pt x="595413" y="2237984"/>
                    <a:pt x="568267" y="2225030"/>
                    <a:pt x="565314" y="2237984"/>
                  </a:cubicBezTo>
                  <a:cubicBezTo>
                    <a:pt x="558932" y="2250081"/>
                    <a:pt x="502259" y="2235126"/>
                    <a:pt x="517022" y="2250652"/>
                  </a:cubicBezTo>
                  <a:close/>
                  <a:moveTo>
                    <a:pt x="584555" y="2258082"/>
                  </a:moveTo>
                  <a:cubicBezTo>
                    <a:pt x="578649" y="2256748"/>
                    <a:pt x="571696" y="2251700"/>
                    <a:pt x="566171" y="2256367"/>
                  </a:cubicBezTo>
                  <a:lnTo>
                    <a:pt x="566171" y="2260273"/>
                  </a:lnTo>
                  <a:cubicBezTo>
                    <a:pt x="574001" y="2265168"/>
                    <a:pt x="583373" y="2266959"/>
                    <a:pt x="592460" y="2265321"/>
                  </a:cubicBezTo>
                  <a:lnTo>
                    <a:pt x="592460" y="2260177"/>
                  </a:lnTo>
                  <a:cubicBezTo>
                    <a:pt x="589898" y="2258758"/>
                    <a:pt x="587012" y="2258034"/>
                    <a:pt x="584078" y="2258082"/>
                  </a:cubicBezTo>
                  <a:close/>
                  <a:moveTo>
                    <a:pt x="569029" y="2283990"/>
                  </a:moveTo>
                  <a:cubicBezTo>
                    <a:pt x="582268" y="2283228"/>
                    <a:pt x="594270" y="2287038"/>
                    <a:pt x="604938" y="2278846"/>
                  </a:cubicBezTo>
                  <a:cubicBezTo>
                    <a:pt x="591889" y="2273893"/>
                    <a:pt x="573220" y="2277132"/>
                    <a:pt x="559409" y="2277417"/>
                  </a:cubicBezTo>
                  <a:close/>
                  <a:moveTo>
                    <a:pt x="608843" y="2302468"/>
                  </a:moveTo>
                  <a:lnTo>
                    <a:pt x="595984" y="2302468"/>
                  </a:lnTo>
                  <a:cubicBezTo>
                    <a:pt x="591127" y="2305992"/>
                    <a:pt x="591127" y="2305992"/>
                    <a:pt x="595984" y="2309803"/>
                  </a:cubicBezTo>
                  <a:lnTo>
                    <a:pt x="608938" y="2309803"/>
                  </a:lnTo>
                  <a:cubicBezTo>
                    <a:pt x="613415" y="2306279"/>
                    <a:pt x="613415" y="2306279"/>
                    <a:pt x="608748" y="230246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45" name="Google Shape;45;p4"/>
            <p:cNvSpPr/>
            <p:nvPr/>
          </p:nvSpPr>
          <p:spPr>
            <a:xfrm>
              <a:off x="5583223" y="-144"/>
              <a:ext cx="426620" cy="6863231"/>
            </a:xfrm>
            <a:custGeom>
              <a:rect b="b" l="l" r="r" t="t"/>
              <a:pathLst>
                <a:path extrusionOk="0" h="4606195" w="636746">
                  <a:moveTo>
                    <a:pt x="599165" y="4577991"/>
                  </a:moveTo>
                  <a:lnTo>
                    <a:pt x="599165" y="4605614"/>
                  </a:lnTo>
                  <a:lnTo>
                    <a:pt x="20997" y="4605614"/>
                  </a:lnTo>
                  <a:lnTo>
                    <a:pt x="20997" y="4563323"/>
                  </a:lnTo>
                  <a:lnTo>
                    <a:pt x="14711" y="4559418"/>
                  </a:lnTo>
                  <a:cubicBezTo>
                    <a:pt x="28332" y="4551988"/>
                    <a:pt x="18140" y="4528652"/>
                    <a:pt x="20997" y="4515317"/>
                  </a:cubicBezTo>
                  <a:lnTo>
                    <a:pt x="26426" y="4512268"/>
                  </a:lnTo>
                  <a:cubicBezTo>
                    <a:pt x="27951" y="4508078"/>
                    <a:pt x="30141" y="4503886"/>
                    <a:pt x="21473" y="4500839"/>
                  </a:cubicBezTo>
                  <a:lnTo>
                    <a:pt x="21473" y="4493314"/>
                  </a:lnTo>
                  <a:lnTo>
                    <a:pt x="27379" y="4489409"/>
                  </a:lnTo>
                  <a:lnTo>
                    <a:pt x="27379" y="4437974"/>
                  </a:lnTo>
                  <a:lnTo>
                    <a:pt x="20997" y="4434164"/>
                  </a:lnTo>
                  <a:lnTo>
                    <a:pt x="20997" y="4426925"/>
                  </a:lnTo>
                  <a:lnTo>
                    <a:pt x="27379" y="4423115"/>
                  </a:lnTo>
                  <a:lnTo>
                    <a:pt x="27379" y="4404637"/>
                  </a:lnTo>
                  <a:cubicBezTo>
                    <a:pt x="9472" y="4397398"/>
                    <a:pt x="38999" y="4393587"/>
                    <a:pt x="21378" y="4386539"/>
                  </a:cubicBezTo>
                  <a:lnTo>
                    <a:pt x="21378" y="4305386"/>
                  </a:lnTo>
                  <a:lnTo>
                    <a:pt x="27379" y="4301480"/>
                  </a:lnTo>
                  <a:lnTo>
                    <a:pt x="27379" y="4272239"/>
                  </a:lnTo>
                  <a:lnTo>
                    <a:pt x="21188" y="4268524"/>
                  </a:lnTo>
                  <a:lnTo>
                    <a:pt x="27474" y="4264714"/>
                  </a:lnTo>
                  <a:lnTo>
                    <a:pt x="27474" y="4227947"/>
                  </a:lnTo>
                  <a:lnTo>
                    <a:pt x="20997" y="4223852"/>
                  </a:lnTo>
                  <a:cubicBezTo>
                    <a:pt x="20997" y="4222519"/>
                    <a:pt x="21569" y="4221280"/>
                    <a:pt x="21759" y="4220137"/>
                  </a:cubicBezTo>
                  <a:lnTo>
                    <a:pt x="26712" y="4217375"/>
                  </a:lnTo>
                  <a:cubicBezTo>
                    <a:pt x="28522" y="4184419"/>
                    <a:pt x="28332" y="4149937"/>
                    <a:pt x="26712" y="4116886"/>
                  </a:cubicBezTo>
                  <a:cubicBezTo>
                    <a:pt x="21569" y="4114124"/>
                    <a:pt x="21664" y="4114029"/>
                    <a:pt x="20902" y="4110409"/>
                  </a:cubicBezTo>
                  <a:lnTo>
                    <a:pt x="27284" y="4106313"/>
                  </a:lnTo>
                  <a:lnTo>
                    <a:pt x="27284" y="4006968"/>
                  </a:lnTo>
                  <a:lnTo>
                    <a:pt x="20997" y="4003062"/>
                  </a:lnTo>
                  <a:lnTo>
                    <a:pt x="20997" y="3999538"/>
                  </a:lnTo>
                  <a:lnTo>
                    <a:pt x="27379" y="3995728"/>
                  </a:lnTo>
                  <a:lnTo>
                    <a:pt x="27379" y="3980964"/>
                  </a:lnTo>
                  <a:lnTo>
                    <a:pt x="22521" y="3978297"/>
                  </a:lnTo>
                  <a:cubicBezTo>
                    <a:pt x="20006" y="3953351"/>
                    <a:pt x="19721" y="3928234"/>
                    <a:pt x="21664" y="3903240"/>
                  </a:cubicBezTo>
                  <a:cubicBezTo>
                    <a:pt x="28808" y="3900288"/>
                    <a:pt x="26426" y="3896097"/>
                    <a:pt x="33666" y="3892382"/>
                  </a:cubicBezTo>
                  <a:cubicBezTo>
                    <a:pt x="34104" y="3887791"/>
                    <a:pt x="34104" y="3883161"/>
                    <a:pt x="33666" y="3878570"/>
                  </a:cubicBezTo>
                  <a:cubicBezTo>
                    <a:pt x="29531" y="3875494"/>
                    <a:pt x="25131" y="3872779"/>
                    <a:pt x="20521" y="3870474"/>
                  </a:cubicBezTo>
                  <a:lnTo>
                    <a:pt x="20521" y="3866759"/>
                  </a:lnTo>
                  <a:lnTo>
                    <a:pt x="38904" y="3856663"/>
                  </a:lnTo>
                  <a:cubicBezTo>
                    <a:pt x="37094" y="3851615"/>
                    <a:pt x="27760" y="3850758"/>
                    <a:pt x="39762" y="3844947"/>
                  </a:cubicBezTo>
                  <a:cubicBezTo>
                    <a:pt x="39762" y="3843709"/>
                    <a:pt x="39762" y="3842566"/>
                    <a:pt x="39762" y="3841233"/>
                  </a:cubicBezTo>
                  <a:lnTo>
                    <a:pt x="33285" y="3837232"/>
                  </a:lnTo>
                  <a:lnTo>
                    <a:pt x="33285" y="3834089"/>
                  </a:lnTo>
                  <a:lnTo>
                    <a:pt x="39666" y="3830279"/>
                  </a:lnTo>
                  <a:lnTo>
                    <a:pt x="39666" y="3782654"/>
                  </a:lnTo>
                  <a:cubicBezTo>
                    <a:pt x="32237" y="3779606"/>
                    <a:pt x="31094" y="3775415"/>
                    <a:pt x="38523" y="3772272"/>
                  </a:cubicBezTo>
                  <a:cubicBezTo>
                    <a:pt x="34999" y="3764652"/>
                    <a:pt x="23854" y="3777225"/>
                    <a:pt x="26617" y="3757317"/>
                  </a:cubicBezTo>
                  <a:lnTo>
                    <a:pt x="32999" y="3753222"/>
                  </a:lnTo>
                  <a:lnTo>
                    <a:pt x="32999" y="3742268"/>
                  </a:lnTo>
                  <a:lnTo>
                    <a:pt x="26617" y="3738458"/>
                  </a:lnTo>
                  <a:lnTo>
                    <a:pt x="26617" y="3731219"/>
                  </a:lnTo>
                  <a:lnTo>
                    <a:pt x="32999" y="3727313"/>
                  </a:lnTo>
                  <a:lnTo>
                    <a:pt x="32999" y="3719979"/>
                  </a:lnTo>
                  <a:cubicBezTo>
                    <a:pt x="26522" y="3716074"/>
                    <a:pt x="12139" y="3711216"/>
                    <a:pt x="26236" y="3705597"/>
                  </a:cubicBezTo>
                  <a:lnTo>
                    <a:pt x="26236" y="3698548"/>
                  </a:lnTo>
                  <a:lnTo>
                    <a:pt x="32903" y="3694357"/>
                  </a:lnTo>
                  <a:cubicBezTo>
                    <a:pt x="32903" y="3693309"/>
                    <a:pt x="32903" y="3692071"/>
                    <a:pt x="32903" y="3690738"/>
                  </a:cubicBezTo>
                  <a:lnTo>
                    <a:pt x="19283" y="3682736"/>
                  </a:lnTo>
                  <a:cubicBezTo>
                    <a:pt x="20140" y="3681117"/>
                    <a:pt x="20902" y="3679498"/>
                    <a:pt x="22045" y="3677402"/>
                  </a:cubicBezTo>
                  <a:lnTo>
                    <a:pt x="36428" y="3684928"/>
                  </a:lnTo>
                  <a:cubicBezTo>
                    <a:pt x="41285" y="3682451"/>
                    <a:pt x="38713" y="3673974"/>
                    <a:pt x="39285" y="3669020"/>
                  </a:cubicBezTo>
                  <a:cubicBezTo>
                    <a:pt x="35951" y="3665401"/>
                    <a:pt x="24331" y="3666068"/>
                    <a:pt x="20235" y="3661210"/>
                  </a:cubicBezTo>
                  <a:lnTo>
                    <a:pt x="20235" y="3653114"/>
                  </a:lnTo>
                  <a:cubicBezTo>
                    <a:pt x="25350" y="3650246"/>
                    <a:pt x="31713" y="3650895"/>
                    <a:pt x="36142" y="3654733"/>
                  </a:cubicBezTo>
                  <a:cubicBezTo>
                    <a:pt x="41857" y="3653018"/>
                    <a:pt x="40238" y="3646351"/>
                    <a:pt x="39095" y="3641684"/>
                  </a:cubicBezTo>
                  <a:lnTo>
                    <a:pt x="33666" y="3638636"/>
                  </a:lnTo>
                  <a:cubicBezTo>
                    <a:pt x="33666" y="3636636"/>
                    <a:pt x="33666" y="3634254"/>
                    <a:pt x="33189" y="3631683"/>
                  </a:cubicBezTo>
                  <a:cubicBezTo>
                    <a:pt x="29179" y="3628625"/>
                    <a:pt x="24864" y="3625977"/>
                    <a:pt x="20330" y="3623777"/>
                  </a:cubicBezTo>
                  <a:lnTo>
                    <a:pt x="20330" y="3605489"/>
                  </a:lnTo>
                  <a:lnTo>
                    <a:pt x="26712" y="3601679"/>
                  </a:lnTo>
                  <a:lnTo>
                    <a:pt x="26712" y="3598154"/>
                  </a:lnTo>
                  <a:lnTo>
                    <a:pt x="19949" y="3593963"/>
                  </a:lnTo>
                  <a:lnTo>
                    <a:pt x="19949" y="3553673"/>
                  </a:lnTo>
                  <a:cubicBezTo>
                    <a:pt x="11758" y="3551578"/>
                    <a:pt x="14329" y="3544148"/>
                    <a:pt x="13377" y="3539290"/>
                  </a:cubicBezTo>
                  <a:lnTo>
                    <a:pt x="19092" y="3536052"/>
                  </a:lnTo>
                  <a:cubicBezTo>
                    <a:pt x="19092" y="3533670"/>
                    <a:pt x="15949" y="3533480"/>
                    <a:pt x="13949" y="3531956"/>
                  </a:cubicBezTo>
                  <a:lnTo>
                    <a:pt x="13949" y="3498713"/>
                  </a:lnTo>
                  <a:lnTo>
                    <a:pt x="20045" y="3494808"/>
                  </a:lnTo>
                  <a:lnTo>
                    <a:pt x="20045" y="3491189"/>
                  </a:lnTo>
                  <a:lnTo>
                    <a:pt x="13663" y="3487379"/>
                  </a:lnTo>
                  <a:lnTo>
                    <a:pt x="13663" y="3432229"/>
                  </a:lnTo>
                  <a:lnTo>
                    <a:pt x="19949" y="3428324"/>
                  </a:lnTo>
                  <a:lnTo>
                    <a:pt x="19949" y="3410131"/>
                  </a:lnTo>
                  <a:lnTo>
                    <a:pt x="14044" y="3406131"/>
                  </a:lnTo>
                  <a:cubicBezTo>
                    <a:pt x="24807" y="3401368"/>
                    <a:pt x="20521" y="3381270"/>
                    <a:pt x="18521" y="3371936"/>
                  </a:cubicBezTo>
                  <a:cubicBezTo>
                    <a:pt x="12110" y="3371812"/>
                    <a:pt x="5890" y="3369717"/>
                    <a:pt x="709" y="3365935"/>
                  </a:cubicBezTo>
                  <a:lnTo>
                    <a:pt x="7091" y="3361934"/>
                  </a:lnTo>
                  <a:lnTo>
                    <a:pt x="7091" y="3357839"/>
                  </a:lnTo>
                  <a:cubicBezTo>
                    <a:pt x="12234" y="3354981"/>
                    <a:pt x="22902" y="3356886"/>
                    <a:pt x="19663" y="3350219"/>
                  </a:cubicBezTo>
                  <a:cubicBezTo>
                    <a:pt x="9091" y="3346885"/>
                    <a:pt x="15092" y="3332883"/>
                    <a:pt x="13568" y="3324692"/>
                  </a:cubicBezTo>
                  <a:lnTo>
                    <a:pt x="19663" y="3321262"/>
                  </a:lnTo>
                  <a:lnTo>
                    <a:pt x="19663" y="3313738"/>
                  </a:lnTo>
                  <a:lnTo>
                    <a:pt x="13949" y="3309928"/>
                  </a:lnTo>
                  <a:lnTo>
                    <a:pt x="26712" y="3302499"/>
                  </a:lnTo>
                  <a:lnTo>
                    <a:pt x="26712" y="3298974"/>
                  </a:lnTo>
                  <a:lnTo>
                    <a:pt x="20235" y="3294974"/>
                  </a:lnTo>
                  <a:cubicBezTo>
                    <a:pt x="19569" y="3290211"/>
                    <a:pt x="19569" y="3290211"/>
                    <a:pt x="14139" y="3289640"/>
                  </a:cubicBezTo>
                  <a:cubicBezTo>
                    <a:pt x="-1196" y="3288687"/>
                    <a:pt x="12330" y="3280115"/>
                    <a:pt x="19569" y="3277162"/>
                  </a:cubicBezTo>
                  <a:lnTo>
                    <a:pt x="20140" y="3273543"/>
                  </a:lnTo>
                  <a:cubicBezTo>
                    <a:pt x="25760" y="3267447"/>
                    <a:pt x="39190" y="3268018"/>
                    <a:pt x="46524" y="3261827"/>
                  </a:cubicBezTo>
                  <a:cubicBezTo>
                    <a:pt x="46524" y="3260398"/>
                    <a:pt x="46524" y="3259255"/>
                    <a:pt x="45857" y="3258017"/>
                  </a:cubicBezTo>
                  <a:cubicBezTo>
                    <a:pt x="42428" y="3256016"/>
                    <a:pt x="9662" y="3256493"/>
                    <a:pt x="24045" y="3245444"/>
                  </a:cubicBezTo>
                  <a:cubicBezTo>
                    <a:pt x="29188" y="3244586"/>
                    <a:pt x="32713" y="3247634"/>
                    <a:pt x="37476" y="3248682"/>
                  </a:cubicBezTo>
                  <a:cubicBezTo>
                    <a:pt x="41952" y="3247063"/>
                    <a:pt x="38904" y="3240395"/>
                    <a:pt x="39762" y="3236490"/>
                  </a:cubicBezTo>
                  <a:lnTo>
                    <a:pt x="46619" y="3232299"/>
                  </a:lnTo>
                  <a:lnTo>
                    <a:pt x="46619" y="3221536"/>
                  </a:lnTo>
                  <a:lnTo>
                    <a:pt x="52716" y="3217726"/>
                  </a:lnTo>
                  <a:lnTo>
                    <a:pt x="52716" y="3210392"/>
                  </a:lnTo>
                  <a:lnTo>
                    <a:pt x="43191" y="3204963"/>
                  </a:lnTo>
                  <a:cubicBezTo>
                    <a:pt x="32523" y="3204486"/>
                    <a:pt x="19663" y="3216011"/>
                    <a:pt x="18711" y="3198771"/>
                  </a:cubicBezTo>
                  <a:lnTo>
                    <a:pt x="13568" y="3195628"/>
                  </a:lnTo>
                  <a:lnTo>
                    <a:pt x="13568" y="3173625"/>
                  </a:lnTo>
                  <a:lnTo>
                    <a:pt x="19949" y="3169815"/>
                  </a:lnTo>
                  <a:lnTo>
                    <a:pt x="19949" y="3162576"/>
                  </a:lnTo>
                  <a:lnTo>
                    <a:pt x="13187" y="3158385"/>
                  </a:lnTo>
                  <a:lnTo>
                    <a:pt x="13187" y="3095997"/>
                  </a:lnTo>
                  <a:lnTo>
                    <a:pt x="8234" y="3093234"/>
                  </a:lnTo>
                  <a:cubicBezTo>
                    <a:pt x="6748" y="3085738"/>
                    <a:pt x="6300" y="3078080"/>
                    <a:pt x="6900" y="3070470"/>
                  </a:cubicBezTo>
                  <a:lnTo>
                    <a:pt x="12615" y="3067231"/>
                  </a:lnTo>
                  <a:cubicBezTo>
                    <a:pt x="14711" y="3063707"/>
                    <a:pt x="12615" y="3059992"/>
                    <a:pt x="14044" y="3056468"/>
                  </a:cubicBezTo>
                  <a:lnTo>
                    <a:pt x="7186" y="3051991"/>
                  </a:lnTo>
                  <a:lnTo>
                    <a:pt x="7186" y="2868159"/>
                  </a:lnTo>
                  <a:lnTo>
                    <a:pt x="13377" y="2864253"/>
                  </a:lnTo>
                  <a:lnTo>
                    <a:pt x="13377" y="2860729"/>
                  </a:lnTo>
                  <a:lnTo>
                    <a:pt x="6996" y="2856824"/>
                  </a:lnTo>
                  <a:lnTo>
                    <a:pt x="6996" y="2775956"/>
                  </a:lnTo>
                  <a:lnTo>
                    <a:pt x="13568" y="2771956"/>
                  </a:lnTo>
                  <a:cubicBezTo>
                    <a:pt x="13568" y="2770622"/>
                    <a:pt x="13568" y="2769384"/>
                    <a:pt x="12996" y="2768241"/>
                  </a:cubicBezTo>
                  <a:cubicBezTo>
                    <a:pt x="1757" y="2764145"/>
                    <a:pt x="8805" y="2748143"/>
                    <a:pt x="6900" y="2739000"/>
                  </a:cubicBezTo>
                  <a:lnTo>
                    <a:pt x="13091" y="2735666"/>
                  </a:lnTo>
                  <a:lnTo>
                    <a:pt x="7281" y="2731665"/>
                  </a:lnTo>
                  <a:lnTo>
                    <a:pt x="7281" y="2710139"/>
                  </a:lnTo>
                  <a:lnTo>
                    <a:pt x="13377" y="2706329"/>
                  </a:lnTo>
                  <a:lnTo>
                    <a:pt x="13377" y="2658704"/>
                  </a:lnTo>
                  <a:lnTo>
                    <a:pt x="20140" y="2654608"/>
                  </a:lnTo>
                  <a:lnTo>
                    <a:pt x="20140" y="2632700"/>
                  </a:lnTo>
                  <a:lnTo>
                    <a:pt x="26331" y="2628890"/>
                  </a:lnTo>
                  <a:lnTo>
                    <a:pt x="26331" y="2610412"/>
                  </a:lnTo>
                  <a:lnTo>
                    <a:pt x="21473" y="2607650"/>
                  </a:lnTo>
                  <a:cubicBezTo>
                    <a:pt x="18711" y="2601840"/>
                    <a:pt x="18807" y="2594505"/>
                    <a:pt x="26236" y="2592410"/>
                  </a:cubicBezTo>
                  <a:cubicBezTo>
                    <a:pt x="27474" y="2586600"/>
                    <a:pt x="26236" y="2580504"/>
                    <a:pt x="26903" y="2574312"/>
                  </a:cubicBezTo>
                  <a:lnTo>
                    <a:pt x="20426" y="2569931"/>
                  </a:lnTo>
                  <a:lnTo>
                    <a:pt x="20426" y="2525925"/>
                  </a:lnTo>
                  <a:lnTo>
                    <a:pt x="26522" y="2522020"/>
                  </a:lnTo>
                  <a:lnTo>
                    <a:pt x="26522" y="2514876"/>
                  </a:lnTo>
                  <a:lnTo>
                    <a:pt x="20140" y="2510971"/>
                  </a:lnTo>
                  <a:lnTo>
                    <a:pt x="20140" y="2496398"/>
                  </a:lnTo>
                  <a:lnTo>
                    <a:pt x="26712" y="2492302"/>
                  </a:lnTo>
                  <a:cubicBezTo>
                    <a:pt x="26436" y="2491083"/>
                    <a:pt x="26246" y="2489835"/>
                    <a:pt x="26141" y="2488587"/>
                  </a:cubicBezTo>
                  <a:cubicBezTo>
                    <a:pt x="17759" y="2483539"/>
                    <a:pt x="17759" y="2483253"/>
                    <a:pt x="26141" y="2478110"/>
                  </a:cubicBezTo>
                  <a:lnTo>
                    <a:pt x="26141" y="2470585"/>
                  </a:lnTo>
                  <a:lnTo>
                    <a:pt x="20330" y="2466775"/>
                  </a:lnTo>
                  <a:lnTo>
                    <a:pt x="20330" y="2452202"/>
                  </a:lnTo>
                  <a:lnTo>
                    <a:pt x="26522" y="2448297"/>
                  </a:lnTo>
                  <a:lnTo>
                    <a:pt x="26522" y="2426389"/>
                  </a:lnTo>
                  <a:lnTo>
                    <a:pt x="20235" y="2422484"/>
                  </a:lnTo>
                  <a:cubicBezTo>
                    <a:pt x="34428" y="2412959"/>
                    <a:pt x="23283" y="2386575"/>
                    <a:pt x="26617" y="2371049"/>
                  </a:cubicBezTo>
                  <a:cubicBezTo>
                    <a:pt x="17759" y="2365620"/>
                    <a:pt x="17759" y="2365334"/>
                    <a:pt x="26141" y="2360190"/>
                  </a:cubicBezTo>
                  <a:lnTo>
                    <a:pt x="20521" y="2356380"/>
                  </a:lnTo>
                  <a:lnTo>
                    <a:pt x="26617" y="2352475"/>
                  </a:lnTo>
                  <a:lnTo>
                    <a:pt x="26617" y="2348189"/>
                  </a:lnTo>
                  <a:lnTo>
                    <a:pt x="19949" y="2344188"/>
                  </a:lnTo>
                  <a:lnTo>
                    <a:pt x="19949" y="2322281"/>
                  </a:lnTo>
                  <a:cubicBezTo>
                    <a:pt x="8234" y="2318280"/>
                    <a:pt x="15378" y="2302374"/>
                    <a:pt x="13473" y="2292849"/>
                  </a:cubicBezTo>
                  <a:lnTo>
                    <a:pt x="18807" y="2289896"/>
                  </a:lnTo>
                  <a:cubicBezTo>
                    <a:pt x="21378" y="2284466"/>
                    <a:pt x="21378" y="2276847"/>
                    <a:pt x="14425" y="2274941"/>
                  </a:cubicBezTo>
                  <a:cubicBezTo>
                    <a:pt x="13282" y="2266359"/>
                    <a:pt x="12967" y="2257682"/>
                    <a:pt x="13473" y="2249034"/>
                  </a:cubicBezTo>
                  <a:lnTo>
                    <a:pt x="19854" y="2244937"/>
                  </a:lnTo>
                  <a:lnTo>
                    <a:pt x="19854" y="2211886"/>
                  </a:lnTo>
                  <a:lnTo>
                    <a:pt x="13568" y="2208076"/>
                  </a:lnTo>
                  <a:lnTo>
                    <a:pt x="13568" y="2197122"/>
                  </a:lnTo>
                  <a:lnTo>
                    <a:pt x="19949" y="2193217"/>
                  </a:lnTo>
                  <a:lnTo>
                    <a:pt x="19949" y="2189693"/>
                  </a:lnTo>
                  <a:lnTo>
                    <a:pt x="13853" y="2185883"/>
                  </a:lnTo>
                  <a:lnTo>
                    <a:pt x="13853" y="2174738"/>
                  </a:lnTo>
                  <a:cubicBezTo>
                    <a:pt x="19187" y="2172834"/>
                    <a:pt x="22045" y="2168547"/>
                    <a:pt x="19092" y="2163309"/>
                  </a:cubicBezTo>
                  <a:lnTo>
                    <a:pt x="14425" y="2160737"/>
                  </a:lnTo>
                  <a:cubicBezTo>
                    <a:pt x="11948" y="2141687"/>
                    <a:pt x="14425" y="2121399"/>
                    <a:pt x="13473" y="2101682"/>
                  </a:cubicBezTo>
                  <a:lnTo>
                    <a:pt x="19854" y="2097491"/>
                  </a:lnTo>
                  <a:lnTo>
                    <a:pt x="19854" y="1987382"/>
                  </a:lnTo>
                  <a:lnTo>
                    <a:pt x="13663" y="1983571"/>
                  </a:lnTo>
                  <a:lnTo>
                    <a:pt x="13663" y="1980047"/>
                  </a:lnTo>
                  <a:cubicBezTo>
                    <a:pt x="15663" y="1978714"/>
                    <a:pt x="17854" y="1977381"/>
                    <a:pt x="20140" y="1976047"/>
                  </a:cubicBezTo>
                  <a:lnTo>
                    <a:pt x="20140" y="1902609"/>
                  </a:lnTo>
                  <a:lnTo>
                    <a:pt x="26426" y="1898704"/>
                  </a:lnTo>
                  <a:lnTo>
                    <a:pt x="26426" y="1858127"/>
                  </a:lnTo>
                  <a:lnTo>
                    <a:pt x="21473" y="1855365"/>
                  </a:lnTo>
                  <a:cubicBezTo>
                    <a:pt x="19873" y="1849145"/>
                    <a:pt x="19387" y="1842697"/>
                    <a:pt x="20045" y="1836315"/>
                  </a:cubicBezTo>
                  <a:lnTo>
                    <a:pt x="25664" y="1833172"/>
                  </a:lnTo>
                  <a:cubicBezTo>
                    <a:pt x="27569" y="1829552"/>
                    <a:pt x="26331" y="1825933"/>
                    <a:pt x="26712" y="1822028"/>
                  </a:cubicBezTo>
                  <a:lnTo>
                    <a:pt x="20426" y="1817837"/>
                  </a:lnTo>
                  <a:lnTo>
                    <a:pt x="20426" y="1770212"/>
                  </a:lnTo>
                  <a:lnTo>
                    <a:pt x="26522" y="1766402"/>
                  </a:lnTo>
                  <a:lnTo>
                    <a:pt x="26522" y="1748114"/>
                  </a:lnTo>
                  <a:lnTo>
                    <a:pt x="20140" y="1744303"/>
                  </a:lnTo>
                  <a:lnTo>
                    <a:pt x="20140" y="1740684"/>
                  </a:lnTo>
                  <a:lnTo>
                    <a:pt x="26903" y="1736588"/>
                  </a:lnTo>
                  <a:lnTo>
                    <a:pt x="26903" y="1725730"/>
                  </a:lnTo>
                  <a:cubicBezTo>
                    <a:pt x="43667" y="1705061"/>
                    <a:pt x="26903" y="1663818"/>
                    <a:pt x="34142" y="1636957"/>
                  </a:cubicBezTo>
                  <a:lnTo>
                    <a:pt x="39285" y="1634100"/>
                  </a:lnTo>
                  <a:lnTo>
                    <a:pt x="33570" y="1630099"/>
                  </a:lnTo>
                  <a:lnTo>
                    <a:pt x="33570" y="1567996"/>
                  </a:lnTo>
                  <a:lnTo>
                    <a:pt x="26807" y="1563710"/>
                  </a:lnTo>
                  <a:lnTo>
                    <a:pt x="26807" y="1552851"/>
                  </a:lnTo>
                  <a:lnTo>
                    <a:pt x="33189" y="1548946"/>
                  </a:lnTo>
                  <a:lnTo>
                    <a:pt x="33189" y="1541707"/>
                  </a:lnTo>
                  <a:lnTo>
                    <a:pt x="26903" y="1537897"/>
                  </a:lnTo>
                  <a:lnTo>
                    <a:pt x="26903" y="1530468"/>
                  </a:lnTo>
                  <a:lnTo>
                    <a:pt x="31856" y="1527705"/>
                  </a:lnTo>
                  <a:cubicBezTo>
                    <a:pt x="35380" y="1518180"/>
                    <a:pt x="31856" y="1507036"/>
                    <a:pt x="33761" y="1497130"/>
                  </a:cubicBezTo>
                  <a:cubicBezTo>
                    <a:pt x="46715" y="1489605"/>
                    <a:pt x="36904" y="1467507"/>
                    <a:pt x="39762" y="1453696"/>
                  </a:cubicBezTo>
                  <a:lnTo>
                    <a:pt x="33856" y="1449695"/>
                  </a:lnTo>
                  <a:cubicBezTo>
                    <a:pt x="33856" y="1448743"/>
                    <a:pt x="33856" y="1447505"/>
                    <a:pt x="33189" y="1446171"/>
                  </a:cubicBezTo>
                  <a:lnTo>
                    <a:pt x="39666" y="1442075"/>
                  </a:lnTo>
                  <a:lnTo>
                    <a:pt x="39666" y="1434932"/>
                  </a:lnTo>
                  <a:lnTo>
                    <a:pt x="33285" y="1431027"/>
                  </a:lnTo>
                  <a:lnTo>
                    <a:pt x="33285" y="1423788"/>
                  </a:lnTo>
                  <a:lnTo>
                    <a:pt x="39571" y="1419977"/>
                  </a:lnTo>
                  <a:lnTo>
                    <a:pt x="39571" y="1412548"/>
                  </a:lnTo>
                  <a:cubicBezTo>
                    <a:pt x="22807" y="1390450"/>
                    <a:pt x="39571" y="1345206"/>
                    <a:pt x="32427" y="1316441"/>
                  </a:cubicBezTo>
                  <a:lnTo>
                    <a:pt x="27665" y="1313774"/>
                  </a:lnTo>
                  <a:cubicBezTo>
                    <a:pt x="27665" y="1311202"/>
                    <a:pt x="33856" y="1310726"/>
                    <a:pt x="33189" y="1308154"/>
                  </a:cubicBezTo>
                  <a:cubicBezTo>
                    <a:pt x="32523" y="1305582"/>
                    <a:pt x="36904" y="1304058"/>
                    <a:pt x="39666" y="1302153"/>
                  </a:cubicBezTo>
                  <a:lnTo>
                    <a:pt x="39666" y="1294914"/>
                  </a:lnTo>
                  <a:lnTo>
                    <a:pt x="33285" y="1291009"/>
                  </a:lnTo>
                  <a:lnTo>
                    <a:pt x="33285" y="1287485"/>
                  </a:lnTo>
                  <a:lnTo>
                    <a:pt x="39571" y="1283579"/>
                  </a:lnTo>
                  <a:lnTo>
                    <a:pt x="39571" y="1271864"/>
                  </a:lnTo>
                  <a:cubicBezTo>
                    <a:pt x="23569" y="1240336"/>
                    <a:pt x="36999" y="1187853"/>
                    <a:pt x="33951" y="1149944"/>
                  </a:cubicBezTo>
                  <a:cubicBezTo>
                    <a:pt x="42143" y="1144991"/>
                    <a:pt x="42143" y="1144705"/>
                    <a:pt x="33951" y="1139466"/>
                  </a:cubicBezTo>
                  <a:lnTo>
                    <a:pt x="33951" y="1128989"/>
                  </a:lnTo>
                  <a:lnTo>
                    <a:pt x="40047" y="1125178"/>
                  </a:lnTo>
                  <a:lnTo>
                    <a:pt x="40047" y="1109939"/>
                  </a:lnTo>
                  <a:lnTo>
                    <a:pt x="33666" y="1106128"/>
                  </a:lnTo>
                  <a:lnTo>
                    <a:pt x="33666" y="1102509"/>
                  </a:lnTo>
                  <a:lnTo>
                    <a:pt x="40428" y="1098413"/>
                  </a:lnTo>
                  <a:lnTo>
                    <a:pt x="40428" y="1083936"/>
                  </a:lnTo>
                  <a:cubicBezTo>
                    <a:pt x="58049" y="1077363"/>
                    <a:pt x="30332" y="1071553"/>
                    <a:pt x="46524" y="1065743"/>
                  </a:cubicBezTo>
                  <a:lnTo>
                    <a:pt x="33666" y="1058123"/>
                  </a:lnTo>
                  <a:lnTo>
                    <a:pt x="33666" y="1006687"/>
                  </a:lnTo>
                  <a:lnTo>
                    <a:pt x="39952" y="1002878"/>
                  </a:lnTo>
                  <a:lnTo>
                    <a:pt x="39952" y="973541"/>
                  </a:lnTo>
                  <a:lnTo>
                    <a:pt x="34046" y="969540"/>
                  </a:lnTo>
                  <a:lnTo>
                    <a:pt x="39190" y="966683"/>
                  </a:lnTo>
                  <a:cubicBezTo>
                    <a:pt x="41095" y="963159"/>
                    <a:pt x="39857" y="959444"/>
                    <a:pt x="40238" y="955538"/>
                  </a:cubicBezTo>
                  <a:lnTo>
                    <a:pt x="34142" y="951443"/>
                  </a:lnTo>
                  <a:lnTo>
                    <a:pt x="40047" y="947633"/>
                  </a:lnTo>
                  <a:lnTo>
                    <a:pt x="40047" y="914676"/>
                  </a:lnTo>
                  <a:lnTo>
                    <a:pt x="33666" y="910771"/>
                  </a:lnTo>
                  <a:lnTo>
                    <a:pt x="33666" y="907152"/>
                  </a:lnTo>
                  <a:lnTo>
                    <a:pt x="40428" y="903056"/>
                  </a:lnTo>
                  <a:lnTo>
                    <a:pt x="40428" y="836952"/>
                  </a:lnTo>
                  <a:lnTo>
                    <a:pt x="45381" y="834190"/>
                  </a:lnTo>
                  <a:cubicBezTo>
                    <a:pt x="45381" y="834190"/>
                    <a:pt x="45953" y="833047"/>
                    <a:pt x="45381" y="832951"/>
                  </a:cubicBezTo>
                  <a:cubicBezTo>
                    <a:pt x="38904" y="831142"/>
                    <a:pt x="41476" y="826284"/>
                    <a:pt x="35856" y="824093"/>
                  </a:cubicBezTo>
                  <a:cubicBezTo>
                    <a:pt x="32713" y="822760"/>
                    <a:pt x="32903" y="820950"/>
                    <a:pt x="32999" y="818950"/>
                  </a:cubicBezTo>
                  <a:lnTo>
                    <a:pt x="39380" y="814950"/>
                  </a:lnTo>
                  <a:lnTo>
                    <a:pt x="39380" y="807711"/>
                  </a:lnTo>
                  <a:lnTo>
                    <a:pt x="32808" y="803805"/>
                  </a:lnTo>
                  <a:lnTo>
                    <a:pt x="32808" y="786089"/>
                  </a:lnTo>
                  <a:lnTo>
                    <a:pt x="26617" y="782184"/>
                  </a:lnTo>
                  <a:lnTo>
                    <a:pt x="26617" y="771134"/>
                  </a:lnTo>
                  <a:cubicBezTo>
                    <a:pt x="36142" y="768562"/>
                    <a:pt x="36142" y="749227"/>
                    <a:pt x="27379" y="745988"/>
                  </a:cubicBezTo>
                  <a:cubicBezTo>
                    <a:pt x="26112" y="732501"/>
                    <a:pt x="25760" y="718947"/>
                    <a:pt x="26331" y="705412"/>
                  </a:cubicBezTo>
                  <a:lnTo>
                    <a:pt x="32618" y="701221"/>
                  </a:lnTo>
                  <a:lnTo>
                    <a:pt x="32618" y="661216"/>
                  </a:lnTo>
                  <a:lnTo>
                    <a:pt x="39190" y="657120"/>
                  </a:lnTo>
                  <a:lnTo>
                    <a:pt x="32903" y="653215"/>
                  </a:lnTo>
                  <a:lnTo>
                    <a:pt x="32903" y="502244"/>
                  </a:lnTo>
                  <a:lnTo>
                    <a:pt x="26617" y="498338"/>
                  </a:lnTo>
                  <a:lnTo>
                    <a:pt x="26617" y="483575"/>
                  </a:lnTo>
                  <a:cubicBezTo>
                    <a:pt x="44143" y="477098"/>
                    <a:pt x="17092" y="471192"/>
                    <a:pt x="32618" y="465477"/>
                  </a:cubicBezTo>
                  <a:lnTo>
                    <a:pt x="32618" y="292218"/>
                  </a:lnTo>
                  <a:lnTo>
                    <a:pt x="26712" y="288503"/>
                  </a:lnTo>
                  <a:lnTo>
                    <a:pt x="32903" y="284597"/>
                  </a:lnTo>
                  <a:lnTo>
                    <a:pt x="32903" y="255356"/>
                  </a:lnTo>
                  <a:lnTo>
                    <a:pt x="26617" y="251450"/>
                  </a:lnTo>
                  <a:cubicBezTo>
                    <a:pt x="44047" y="194300"/>
                    <a:pt x="27284" y="116100"/>
                    <a:pt x="32903" y="52568"/>
                  </a:cubicBezTo>
                  <a:lnTo>
                    <a:pt x="26998" y="49235"/>
                  </a:lnTo>
                  <a:cubicBezTo>
                    <a:pt x="26046" y="44139"/>
                    <a:pt x="26046" y="38900"/>
                    <a:pt x="26998" y="33804"/>
                  </a:cubicBezTo>
                  <a:lnTo>
                    <a:pt x="32141" y="30852"/>
                  </a:lnTo>
                  <a:cubicBezTo>
                    <a:pt x="31284" y="28756"/>
                    <a:pt x="28617" y="28280"/>
                    <a:pt x="26522" y="26851"/>
                  </a:cubicBezTo>
                  <a:lnTo>
                    <a:pt x="26522" y="5039"/>
                  </a:lnTo>
                  <a:cubicBezTo>
                    <a:pt x="28332" y="3324"/>
                    <a:pt x="33761" y="2467"/>
                    <a:pt x="32903" y="-581"/>
                  </a:cubicBezTo>
                  <a:lnTo>
                    <a:pt x="604403" y="-581"/>
                  </a:lnTo>
                  <a:lnTo>
                    <a:pt x="604403" y="19612"/>
                  </a:lnTo>
                  <a:lnTo>
                    <a:pt x="611166" y="23708"/>
                  </a:lnTo>
                  <a:lnTo>
                    <a:pt x="611166" y="38090"/>
                  </a:lnTo>
                  <a:lnTo>
                    <a:pt x="617167" y="41900"/>
                  </a:lnTo>
                  <a:lnTo>
                    <a:pt x="617167" y="49330"/>
                  </a:lnTo>
                  <a:cubicBezTo>
                    <a:pt x="608594" y="54569"/>
                    <a:pt x="608594" y="54854"/>
                    <a:pt x="617167" y="59998"/>
                  </a:cubicBezTo>
                  <a:lnTo>
                    <a:pt x="617167" y="82191"/>
                  </a:lnTo>
                  <a:lnTo>
                    <a:pt x="611357" y="86001"/>
                  </a:lnTo>
                  <a:cubicBezTo>
                    <a:pt x="611357" y="87049"/>
                    <a:pt x="611357" y="88192"/>
                    <a:pt x="611357" y="89525"/>
                  </a:cubicBezTo>
                  <a:lnTo>
                    <a:pt x="617929" y="93526"/>
                  </a:lnTo>
                  <a:lnTo>
                    <a:pt x="617929" y="126482"/>
                  </a:lnTo>
                  <a:lnTo>
                    <a:pt x="624311" y="130293"/>
                  </a:lnTo>
                  <a:lnTo>
                    <a:pt x="624311" y="137722"/>
                  </a:lnTo>
                  <a:cubicBezTo>
                    <a:pt x="618882" y="139627"/>
                    <a:pt x="616119" y="143913"/>
                    <a:pt x="618786" y="149152"/>
                  </a:cubicBezTo>
                  <a:cubicBezTo>
                    <a:pt x="632883" y="165630"/>
                    <a:pt x="620596" y="199158"/>
                    <a:pt x="624501" y="221923"/>
                  </a:cubicBezTo>
                  <a:lnTo>
                    <a:pt x="630692" y="226114"/>
                  </a:lnTo>
                  <a:lnTo>
                    <a:pt x="630692" y="233353"/>
                  </a:lnTo>
                  <a:lnTo>
                    <a:pt x="624692" y="237163"/>
                  </a:lnTo>
                  <a:lnTo>
                    <a:pt x="624692" y="248117"/>
                  </a:lnTo>
                  <a:lnTo>
                    <a:pt x="631169" y="251926"/>
                  </a:lnTo>
                  <a:lnTo>
                    <a:pt x="631169" y="292312"/>
                  </a:lnTo>
                  <a:lnTo>
                    <a:pt x="637360" y="296218"/>
                  </a:lnTo>
                  <a:lnTo>
                    <a:pt x="631645" y="299456"/>
                  </a:lnTo>
                  <a:cubicBezTo>
                    <a:pt x="630121" y="306695"/>
                    <a:pt x="631645" y="314601"/>
                    <a:pt x="630788" y="322031"/>
                  </a:cubicBezTo>
                  <a:cubicBezTo>
                    <a:pt x="622120" y="327270"/>
                    <a:pt x="622215" y="327555"/>
                    <a:pt x="630788" y="332794"/>
                  </a:cubicBezTo>
                  <a:lnTo>
                    <a:pt x="630788" y="347558"/>
                  </a:lnTo>
                  <a:lnTo>
                    <a:pt x="624597" y="351368"/>
                  </a:lnTo>
                  <a:lnTo>
                    <a:pt x="624597" y="365846"/>
                  </a:lnTo>
                  <a:lnTo>
                    <a:pt x="618215" y="369846"/>
                  </a:lnTo>
                  <a:lnTo>
                    <a:pt x="624216" y="373561"/>
                  </a:lnTo>
                  <a:lnTo>
                    <a:pt x="624216" y="384705"/>
                  </a:lnTo>
                  <a:lnTo>
                    <a:pt x="618500" y="387848"/>
                  </a:lnTo>
                  <a:cubicBezTo>
                    <a:pt x="617596" y="392954"/>
                    <a:pt x="617596" y="398173"/>
                    <a:pt x="618500" y="403279"/>
                  </a:cubicBezTo>
                  <a:lnTo>
                    <a:pt x="623549" y="406136"/>
                  </a:lnTo>
                  <a:cubicBezTo>
                    <a:pt x="622882" y="408804"/>
                    <a:pt x="615357" y="410042"/>
                    <a:pt x="618024" y="413661"/>
                  </a:cubicBezTo>
                  <a:lnTo>
                    <a:pt x="611452" y="417757"/>
                  </a:lnTo>
                  <a:lnTo>
                    <a:pt x="611452" y="424996"/>
                  </a:lnTo>
                  <a:lnTo>
                    <a:pt x="617834" y="428806"/>
                  </a:lnTo>
                  <a:lnTo>
                    <a:pt x="617834" y="436045"/>
                  </a:lnTo>
                  <a:lnTo>
                    <a:pt x="611357" y="440141"/>
                  </a:lnTo>
                  <a:cubicBezTo>
                    <a:pt x="611357" y="441474"/>
                    <a:pt x="611833" y="442617"/>
                    <a:pt x="612024" y="443855"/>
                  </a:cubicBezTo>
                  <a:lnTo>
                    <a:pt x="616691" y="446427"/>
                  </a:lnTo>
                  <a:cubicBezTo>
                    <a:pt x="620215" y="454809"/>
                    <a:pt x="615929" y="464906"/>
                    <a:pt x="618977" y="473573"/>
                  </a:cubicBezTo>
                  <a:lnTo>
                    <a:pt x="630788" y="480146"/>
                  </a:lnTo>
                  <a:lnTo>
                    <a:pt x="630788" y="495005"/>
                  </a:lnTo>
                  <a:lnTo>
                    <a:pt x="624597" y="498815"/>
                  </a:lnTo>
                  <a:lnTo>
                    <a:pt x="624597" y="502339"/>
                  </a:lnTo>
                  <a:lnTo>
                    <a:pt x="618119" y="506244"/>
                  </a:lnTo>
                  <a:cubicBezTo>
                    <a:pt x="637169" y="508149"/>
                    <a:pt x="630121" y="517484"/>
                    <a:pt x="631074" y="531962"/>
                  </a:cubicBezTo>
                  <a:lnTo>
                    <a:pt x="625740" y="534914"/>
                  </a:lnTo>
                  <a:cubicBezTo>
                    <a:pt x="623834" y="538819"/>
                    <a:pt x="623834" y="543392"/>
                    <a:pt x="625740" y="547297"/>
                  </a:cubicBezTo>
                  <a:lnTo>
                    <a:pt x="630407" y="549869"/>
                  </a:lnTo>
                  <a:cubicBezTo>
                    <a:pt x="632693" y="576253"/>
                    <a:pt x="630407" y="603971"/>
                    <a:pt x="631264" y="631021"/>
                  </a:cubicBezTo>
                  <a:lnTo>
                    <a:pt x="637455" y="635022"/>
                  </a:lnTo>
                  <a:lnTo>
                    <a:pt x="631264" y="638832"/>
                  </a:lnTo>
                  <a:lnTo>
                    <a:pt x="631264" y="748941"/>
                  </a:lnTo>
                  <a:lnTo>
                    <a:pt x="624882" y="752847"/>
                  </a:lnTo>
                  <a:lnTo>
                    <a:pt x="624882" y="774849"/>
                  </a:lnTo>
                  <a:lnTo>
                    <a:pt x="630883" y="778659"/>
                  </a:lnTo>
                  <a:lnTo>
                    <a:pt x="630883" y="786089"/>
                  </a:lnTo>
                  <a:cubicBezTo>
                    <a:pt x="619358" y="790280"/>
                    <a:pt x="625359" y="810949"/>
                    <a:pt x="625835" y="838095"/>
                  </a:cubicBezTo>
                  <a:lnTo>
                    <a:pt x="630883" y="840953"/>
                  </a:lnTo>
                  <a:lnTo>
                    <a:pt x="624882" y="844953"/>
                  </a:lnTo>
                  <a:lnTo>
                    <a:pt x="624882" y="855812"/>
                  </a:lnTo>
                  <a:lnTo>
                    <a:pt x="631264" y="859717"/>
                  </a:lnTo>
                  <a:lnTo>
                    <a:pt x="631264" y="911152"/>
                  </a:lnTo>
                  <a:lnTo>
                    <a:pt x="624882" y="914962"/>
                  </a:lnTo>
                  <a:lnTo>
                    <a:pt x="624882" y="955538"/>
                  </a:lnTo>
                  <a:lnTo>
                    <a:pt x="629740" y="958205"/>
                  </a:lnTo>
                  <a:cubicBezTo>
                    <a:pt x="631931" y="980713"/>
                    <a:pt x="632188" y="1003373"/>
                    <a:pt x="630502" y="1025928"/>
                  </a:cubicBezTo>
                  <a:cubicBezTo>
                    <a:pt x="622310" y="1030881"/>
                    <a:pt x="622310" y="1031071"/>
                    <a:pt x="630502" y="1036311"/>
                  </a:cubicBezTo>
                  <a:lnTo>
                    <a:pt x="630502" y="1043740"/>
                  </a:lnTo>
                  <a:lnTo>
                    <a:pt x="624692" y="1047550"/>
                  </a:lnTo>
                  <a:cubicBezTo>
                    <a:pt x="624692" y="1048598"/>
                    <a:pt x="624692" y="1049741"/>
                    <a:pt x="624692" y="1051074"/>
                  </a:cubicBezTo>
                  <a:lnTo>
                    <a:pt x="631264" y="1054979"/>
                  </a:lnTo>
                  <a:lnTo>
                    <a:pt x="631264" y="1058503"/>
                  </a:lnTo>
                  <a:lnTo>
                    <a:pt x="624692" y="1062504"/>
                  </a:lnTo>
                  <a:cubicBezTo>
                    <a:pt x="624692" y="1074791"/>
                    <a:pt x="624025" y="1087174"/>
                    <a:pt x="624692" y="1099175"/>
                  </a:cubicBezTo>
                  <a:lnTo>
                    <a:pt x="630502" y="1103081"/>
                  </a:lnTo>
                  <a:cubicBezTo>
                    <a:pt x="620977" y="1103081"/>
                    <a:pt x="620977" y="1157944"/>
                    <a:pt x="630502" y="1157944"/>
                  </a:cubicBezTo>
                  <a:lnTo>
                    <a:pt x="624501" y="1161850"/>
                  </a:lnTo>
                  <a:lnTo>
                    <a:pt x="624501" y="1257100"/>
                  </a:lnTo>
                  <a:lnTo>
                    <a:pt x="617834" y="1261100"/>
                  </a:lnTo>
                  <a:lnTo>
                    <a:pt x="617834" y="1353112"/>
                  </a:lnTo>
                  <a:lnTo>
                    <a:pt x="624597" y="1357208"/>
                  </a:lnTo>
                  <a:lnTo>
                    <a:pt x="624597" y="1456458"/>
                  </a:lnTo>
                  <a:lnTo>
                    <a:pt x="630407" y="1459696"/>
                  </a:lnTo>
                  <a:cubicBezTo>
                    <a:pt x="631264" y="1464773"/>
                    <a:pt x="631264" y="1469955"/>
                    <a:pt x="630407" y="1475032"/>
                  </a:cubicBezTo>
                  <a:cubicBezTo>
                    <a:pt x="620882" y="1477318"/>
                    <a:pt x="620882" y="1505702"/>
                    <a:pt x="630407" y="1507703"/>
                  </a:cubicBezTo>
                  <a:lnTo>
                    <a:pt x="624311" y="1511703"/>
                  </a:lnTo>
                  <a:lnTo>
                    <a:pt x="624311" y="1567139"/>
                  </a:lnTo>
                  <a:lnTo>
                    <a:pt x="630692" y="1571044"/>
                  </a:lnTo>
                  <a:lnTo>
                    <a:pt x="630692" y="1604096"/>
                  </a:lnTo>
                  <a:lnTo>
                    <a:pt x="624501" y="1607906"/>
                  </a:lnTo>
                  <a:lnTo>
                    <a:pt x="624501" y="1615335"/>
                  </a:lnTo>
                  <a:cubicBezTo>
                    <a:pt x="635550" y="1620098"/>
                    <a:pt x="630216" y="1630670"/>
                    <a:pt x="629835" y="1659912"/>
                  </a:cubicBezTo>
                  <a:cubicBezTo>
                    <a:pt x="616595" y="1671914"/>
                    <a:pt x="627644" y="1699822"/>
                    <a:pt x="624216" y="1717920"/>
                  </a:cubicBezTo>
                  <a:lnTo>
                    <a:pt x="630311" y="1721920"/>
                  </a:lnTo>
                  <a:lnTo>
                    <a:pt x="624311" y="1725825"/>
                  </a:lnTo>
                  <a:lnTo>
                    <a:pt x="624311" y="1824981"/>
                  </a:lnTo>
                  <a:lnTo>
                    <a:pt x="617739" y="1828981"/>
                  </a:lnTo>
                  <a:lnTo>
                    <a:pt x="617739" y="1843364"/>
                  </a:lnTo>
                  <a:lnTo>
                    <a:pt x="623930" y="1847269"/>
                  </a:lnTo>
                  <a:lnTo>
                    <a:pt x="623930" y="1883940"/>
                  </a:lnTo>
                  <a:lnTo>
                    <a:pt x="618119" y="1887941"/>
                  </a:lnTo>
                  <a:lnTo>
                    <a:pt x="623263" y="1890798"/>
                  </a:lnTo>
                  <a:cubicBezTo>
                    <a:pt x="624454" y="1901867"/>
                    <a:pt x="624768" y="1913011"/>
                    <a:pt x="624216" y="1924136"/>
                  </a:cubicBezTo>
                  <a:lnTo>
                    <a:pt x="630311" y="1928136"/>
                  </a:lnTo>
                  <a:lnTo>
                    <a:pt x="624311" y="1931946"/>
                  </a:lnTo>
                  <a:lnTo>
                    <a:pt x="624311" y="1990715"/>
                  </a:lnTo>
                  <a:lnTo>
                    <a:pt x="617739" y="1994621"/>
                  </a:lnTo>
                  <a:lnTo>
                    <a:pt x="617739" y="2005289"/>
                  </a:lnTo>
                  <a:lnTo>
                    <a:pt x="624216" y="2009289"/>
                  </a:lnTo>
                  <a:cubicBezTo>
                    <a:pt x="624216" y="2016909"/>
                    <a:pt x="609452" y="2016719"/>
                    <a:pt x="623358" y="2023196"/>
                  </a:cubicBezTo>
                  <a:cubicBezTo>
                    <a:pt x="624320" y="2026825"/>
                    <a:pt x="624606" y="2030606"/>
                    <a:pt x="624216" y="2034340"/>
                  </a:cubicBezTo>
                  <a:lnTo>
                    <a:pt x="617929" y="2038531"/>
                  </a:lnTo>
                  <a:lnTo>
                    <a:pt x="617929" y="2063868"/>
                  </a:lnTo>
                  <a:lnTo>
                    <a:pt x="611166" y="2068059"/>
                  </a:lnTo>
                  <a:lnTo>
                    <a:pt x="611166" y="2071964"/>
                  </a:lnTo>
                  <a:lnTo>
                    <a:pt x="617548" y="2075774"/>
                  </a:lnTo>
                  <a:lnTo>
                    <a:pt x="617548" y="2160451"/>
                  </a:lnTo>
                  <a:lnTo>
                    <a:pt x="611071" y="2164546"/>
                  </a:lnTo>
                  <a:cubicBezTo>
                    <a:pt x="611071" y="2165880"/>
                    <a:pt x="611547" y="2167023"/>
                    <a:pt x="611738" y="2168261"/>
                  </a:cubicBezTo>
                  <a:lnTo>
                    <a:pt x="616786" y="2171024"/>
                  </a:lnTo>
                  <a:cubicBezTo>
                    <a:pt x="620215" y="2194170"/>
                    <a:pt x="615167" y="2218649"/>
                    <a:pt x="618500" y="2241985"/>
                  </a:cubicBezTo>
                  <a:lnTo>
                    <a:pt x="623358" y="2244747"/>
                  </a:lnTo>
                  <a:cubicBezTo>
                    <a:pt x="624416" y="2255796"/>
                    <a:pt x="624701" y="2266902"/>
                    <a:pt x="624216" y="2277990"/>
                  </a:cubicBezTo>
                  <a:lnTo>
                    <a:pt x="617929" y="2282085"/>
                  </a:lnTo>
                  <a:lnTo>
                    <a:pt x="617929" y="2289420"/>
                  </a:lnTo>
                  <a:lnTo>
                    <a:pt x="624216" y="2293229"/>
                  </a:lnTo>
                  <a:lnTo>
                    <a:pt x="624216" y="2296754"/>
                  </a:lnTo>
                  <a:lnTo>
                    <a:pt x="617834" y="2300564"/>
                  </a:lnTo>
                  <a:lnTo>
                    <a:pt x="617834" y="2315327"/>
                  </a:lnTo>
                  <a:cubicBezTo>
                    <a:pt x="621358" y="2317328"/>
                    <a:pt x="625454" y="2318566"/>
                    <a:pt x="624216" y="2323233"/>
                  </a:cubicBezTo>
                  <a:cubicBezTo>
                    <a:pt x="629168" y="2409720"/>
                    <a:pt x="614691" y="2507446"/>
                    <a:pt x="629740" y="2588504"/>
                  </a:cubicBezTo>
                  <a:lnTo>
                    <a:pt x="624597" y="2591457"/>
                  </a:lnTo>
                  <a:lnTo>
                    <a:pt x="624597" y="2613079"/>
                  </a:lnTo>
                  <a:cubicBezTo>
                    <a:pt x="622406" y="2614603"/>
                    <a:pt x="620310" y="2615936"/>
                    <a:pt x="618024" y="2617365"/>
                  </a:cubicBezTo>
                  <a:cubicBezTo>
                    <a:pt x="618024" y="2618413"/>
                    <a:pt x="618024" y="2619556"/>
                    <a:pt x="618024" y="2620890"/>
                  </a:cubicBezTo>
                  <a:lnTo>
                    <a:pt x="624597" y="2624890"/>
                  </a:lnTo>
                  <a:lnTo>
                    <a:pt x="624597" y="2646893"/>
                  </a:lnTo>
                  <a:lnTo>
                    <a:pt x="618215" y="2650703"/>
                  </a:lnTo>
                  <a:lnTo>
                    <a:pt x="618215" y="2742714"/>
                  </a:lnTo>
                  <a:lnTo>
                    <a:pt x="624216" y="2746620"/>
                  </a:lnTo>
                  <a:cubicBezTo>
                    <a:pt x="616976" y="2748906"/>
                    <a:pt x="617929" y="2754335"/>
                    <a:pt x="618024" y="2760716"/>
                  </a:cubicBezTo>
                  <a:lnTo>
                    <a:pt x="611833" y="2764908"/>
                  </a:lnTo>
                  <a:lnTo>
                    <a:pt x="611833" y="2793483"/>
                  </a:lnTo>
                  <a:lnTo>
                    <a:pt x="605070" y="2797769"/>
                  </a:lnTo>
                  <a:lnTo>
                    <a:pt x="605070" y="2812342"/>
                  </a:lnTo>
                  <a:lnTo>
                    <a:pt x="611452" y="2816247"/>
                  </a:lnTo>
                  <a:lnTo>
                    <a:pt x="611452" y="2823486"/>
                  </a:lnTo>
                  <a:lnTo>
                    <a:pt x="604689" y="2827582"/>
                  </a:lnTo>
                  <a:lnTo>
                    <a:pt x="604689" y="2878921"/>
                  </a:lnTo>
                  <a:cubicBezTo>
                    <a:pt x="596498" y="2881970"/>
                    <a:pt x="596593" y="2886542"/>
                    <a:pt x="603832" y="2889304"/>
                  </a:cubicBezTo>
                  <a:cubicBezTo>
                    <a:pt x="605232" y="2906630"/>
                    <a:pt x="605585" y="2924032"/>
                    <a:pt x="604880" y="2941406"/>
                  </a:cubicBezTo>
                  <a:lnTo>
                    <a:pt x="611166" y="2944930"/>
                  </a:lnTo>
                  <a:lnTo>
                    <a:pt x="611166" y="2963409"/>
                  </a:lnTo>
                  <a:lnTo>
                    <a:pt x="605166" y="2967218"/>
                  </a:lnTo>
                  <a:cubicBezTo>
                    <a:pt x="605166" y="2968266"/>
                    <a:pt x="605166" y="2969504"/>
                    <a:pt x="605166" y="2970743"/>
                  </a:cubicBezTo>
                  <a:lnTo>
                    <a:pt x="611738" y="2974648"/>
                  </a:lnTo>
                  <a:lnTo>
                    <a:pt x="611738" y="3000365"/>
                  </a:lnTo>
                  <a:lnTo>
                    <a:pt x="604975" y="3004461"/>
                  </a:lnTo>
                  <a:lnTo>
                    <a:pt x="604975" y="3044752"/>
                  </a:lnTo>
                  <a:cubicBezTo>
                    <a:pt x="587544" y="3073803"/>
                    <a:pt x="604975" y="3124095"/>
                    <a:pt x="597736" y="3159052"/>
                  </a:cubicBezTo>
                  <a:lnTo>
                    <a:pt x="592497" y="3162005"/>
                  </a:lnTo>
                  <a:lnTo>
                    <a:pt x="598308" y="3166005"/>
                  </a:lnTo>
                  <a:lnTo>
                    <a:pt x="598308" y="3202677"/>
                  </a:lnTo>
                  <a:lnTo>
                    <a:pt x="592211" y="3206582"/>
                  </a:lnTo>
                  <a:lnTo>
                    <a:pt x="592211" y="3250587"/>
                  </a:lnTo>
                  <a:lnTo>
                    <a:pt x="598403" y="3254397"/>
                  </a:lnTo>
                  <a:lnTo>
                    <a:pt x="592307" y="3258207"/>
                  </a:lnTo>
                  <a:lnTo>
                    <a:pt x="592307" y="3350314"/>
                  </a:lnTo>
                  <a:cubicBezTo>
                    <a:pt x="600975" y="3355648"/>
                    <a:pt x="600975" y="3355934"/>
                    <a:pt x="592783" y="3360887"/>
                  </a:cubicBezTo>
                  <a:cubicBezTo>
                    <a:pt x="589735" y="3375555"/>
                    <a:pt x="594498" y="3391462"/>
                    <a:pt x="591068" y="3406035"/>
                  </a:cubicBezTo>
                  <a:lnTo>
                    <a:pt x="585734" y="3408988"/>
                  </a:lnTo>
                  <a:lnTo>
                    <a:pt x="585734" y="3419751"/>
                  </a:lnTo>
                  <a:lnTo>
                    <a:pt x="579258" y="3423847"/>
                  </a:lnTo>
                  <a:cubicBezTo>
                    <a:pt x="601546" y="3429943"/>
                    <a:pt x="616595" y="3416132"/>
                    <a:pt x="611738" y="3449565"/>
                  </a:cubicBezTo>
                  <a:lnTo>
                    <a:pt x="618596" y="3453851"/>
                  </a:lnTo>
                  <a:lnTo>
                    <a:pt x="618596" y="3519668"/>
                  </a:lnTo>
                  <a:lnTo>
                    <a:pt x="624406" y="3523669"/>
                  </a:lnTo>
                  <a:lnTo>
                    <a:pt x="619072" y="3526717"/>
                  </a:lnTo>
                  <a:cubicBezTo>
                    <a:pt x="618234" y="3531555"/>
                    <a:pt x="617977" y="3536480"/>
                    <a:pt x="618310" y="3541386"/>
                  </a:cubicBezTo>
                  <a:lnTo>
                    <a:pt x="624597" y="3545577"/>
                  </a:lnTo>
                  <a:lnTo>
                    <a:pt x="624597" y="3612252"/>
                  </a:lnTo>
                  <a:cubicBezTo>
                    <a:pt x="605547" y="3623586"/>
                    <a:pt x="578686" y="3621015"/>
                    <a:pt x="555635" y="3624539"/>
                  </a:cubicBezTo>
                  <a:lnTo>
                    <a:pt x="539538" y="3634731"/>
                  </a:lnTo>
                  <a:cubicBezTo>
                    <a:pt x="539538" y="3641874"/>
                    <a:pt x="541824" y="3647208"/>
                    <a:pt x="530013" y="3647018"/>
                  </a:cubicBezTo>
                  <a:lnTo>
                    <a:pt x="519441" y="3652161"/>
                  </a:lnTo>
                  <a:lnTo>
                    <a:pt x="519441" y="3671211"/>
                  </a:lnTo>
                  <a:cubicBezTo>
                    <a:pt x="517345" y="3672545"/>
                    <a:pt x="514868" y="3673116"/>
                    <a:pt x="513725" y="3675212"/>
                  </a:cubicBezTo>
                  <a:lnTo>
                    <a:pt x="519059" y="3678165"/>
                  </a:lnTo>
                  <a:cubicBezTo>
                    <a:pt x="520583" y="3685499"/>
                    <a:pt x="519059" y="3693404"/>
                    <a:pt x="520012" y="3700834"/>
                  </a:cubicBezTo>
                  <a:lnTo>
                    <a:pt x="525346" y="3703787"/>
                  </a:lnTo>
                  <a:cubicBezTo>
                    <a:pt x="521612" y="3706920"/>
                    <a:pt x="517478" y="3709549"/>
                    <a:pt x="513059" y="3711597"/>
                  </a:cubicBezTo>
                  <a:lnTo>
                    <a:pt x="519631" y="3715502"/>
                  </a:lnTo>
                  <a:cubicBezTo>
                    <a:pt x="519631" y="3716836"/>
                    <a:pt x="519631" y="3717979"/>
                    <a:pt x="519631" y="3719027"/>
                  </a:cubicBezTo>
                  <a:lnTo>
                    <a:pt x="513344" y="3723122"/>
                  </a:lnTo>
                  <a:cubicBezTo>
                    <a:pt x="513344" y="3724456"/>
                    <a:pt x="513916" y="3725599"/>
                    <a:pt x="514107" y="3726837"/>
                  </a:cubicBezTo>
                  <a:cubicBezTo>
                    <a:pt x="523632" y="3729504"/>
                    <a:pt x="518964" y="3741411"/>
                    <a:pt x="520012" y="3748459"/>
                  </a:cubicBezTo>
                  <a:lnTo>
                    <a:pt x="526203" y="3751983"/>
                  </a:lnTo>
                  <a:lnTo>
                    <a:pt x="526203" y="3781034"/>
                  </a:lnTo>
                  <a:lnTo>
                    <a:pt x="532966" y="3785416"/>
                  </a:lnTo>
                  <a:lnTo>
                    <a:pt x="532966" y="3810848"/>
                  </a:lnTo>
                  <a:lnTo>
                    <a:pt x="539729" y="3814943"/>
                  </a:lnTo>
                  <a:lnTo>
                    <a:pt x="539729" y="3818468"/>
                  </a:lnTo>
                  <a:cubicBezTo>
                    <a:pt x="543062" y="3821230"/>
                    <a:pt x="549254" y="3819420"/>
                    <a:pt x="552778" y="3822563"/>
                  </a:cubicBezTo>
                  <a:cubicBezTo>
                    <a:pt x="552778" y="3823706"/>
                    <a:pt x="552778" y="3824945"/>
                    <a:pt x="552778" y="3825993"/>
                  </a:cubicBezTo>
                  <a:lnTo>
                    <a:pt x="546587" y="3829898"/>
                  </a:lnTo>
                  <a:cubicBezTo>
                    <a:pt x="546587" y="3846853"/>
                    <a:pt x="527537" y="3836470"/>
                    <a:pt x="552968" y="3852377"/>
                  </a:cubicBezTo>
                  <a:cubicBezTo>
                    <a:pt x="552968" y="3852377"/>
                    <a:pt x="552968" y="3853901"/>
                    <a:pt x="552968" y="3855139"/>
                  </a:cubicBezTo>
                  <a:lnTo>
                    <a:pt x="559445" y="3859044"/>
                  </a:lnTo>
                  <a:lnTo>
                    <a:pt x="553254" y="3862854"/>
                  </a:lnTo>
                  <a:cubicBezTo>
                    <a:pt x="561636" y="3865140"/>
                    <a:pt x="558493" y="3872379"/>
                    <a:pt x="560398" y="3877999"/>
                  </a:cubicBezTo>
                  <a:lnTo>
                    <a:pt x="565065" y="3880571"/>
                  </a:lnTo>
                  <a:cubicBezTo>
                    <a:pt x="565065" y="3882952"/>
                    <a:pt x="561827" y="3883143"/>
                    <a:pt x="559826" y="3884762"/>
                  </a:cubicBezTo>
                  <a:cubicBezTo>
                    <a:pt x="574971" y="3897430"/>
                    <a:pt x="597450" y="3883237"/>
                    <a:pt x="612405" y="3896192"/>
                  </a:cubicBezTo>
                  <a:lnTo>
                    <a:pt x="612405" y="3907050"/>
                  </a:lnTo>
                  <a:cubicBezTo>
                    <a:pt x="621072" y="3912384"/>
                    <a:pt x="621072" y="3912670"/>
                    <a:pt x="613071" y="3917433"/>
                  </a:cubicBezTo>
                  <a:cubicBezTo>
                    <a:pt x="610976" y="3922290"/>
                    <a:pt x="613071" y="3926958"/>
                    <a:pt x="611833" y="3932101"/>
                  </a:cubicBezTo>
                  <a:lnTo>
                    <a:pt x="618119" y="3936292"/>
                  </a:lnTo>
                  <a:cubicBezTo>
                    <a:pt x="618119" y="3937245"/>
                    <a:pt x="618119" y="3938483"/>
                    <a:pt x="618691" y="3939816"/>
                  </a:cubicBezTo>
                  <a:lnTo>
                    <a:pt x="612214" y="3943817"/>
                  </a:lnTo>
                  <a:lnTo>
                    <a:pt x="612214" y="3947436"/>
                  </a:lnTo>
                  <a:lnTo>
                    <a:pt x="618500" y="3951246"/>
                  </a:lnTo>
                  <a:cubicBezTo>
                    <a:pt x="605832" y="3956771"/>
                    <a:pt x="614595" y="3976678"/>
                    <a:pt x="612119" y="3988012"/>
                  </a:cubicBezTo>
                  <a:cubicBezTo>
                    <a:pt x="621072" y="3993442"/>
                    <a:pt x="621072" y="3993728"/>
                    <a:pt x="613071" y="3998586"/>
                  </a:cubicBezTo>
                  <a:cubicBezTo>
                    <a:pt x="611900" y="4014397"/>
                    <a:pt x="611585" y="4030304"/>
                    <a:pt x="612119" y="4046211"/>
                  </a:cubicBezTo>
                  <a:lnTo>
                    <a:pt x="618215" y="4050211"/>
                  </a:lnTo>
                  <a:cubicBezTo>
                    <a:pt x="618215" y="4051163"/>
                    <a:pt x="618215" y="4052402"/>
                    <a:pt x="618691" y="4053735"/>
                  </a:cubicBezTo>
                  <a:lnTo>
                    <a:pt x="612214" y="4057736"/>
                  </a:lnTo>
                  <a:lnTo>
                    <a:pt x="612214" y="4116505"/>
                  </a:lnTo>
                  <a:lnTo>
                    <a:pt x="605832" y="4120410"/>
                  </a:lnTo>
                  <a:lnTo>
                    <a:pt x="611833" y="4124125"/>
                  </a:lnTo>
                  <a:lnTo>
                    <a:pt x="611833" y="4131554"/>
                  </a:lnTo>
                  <a:cubicBezTo>
                    <a:pt x="600022" y="4134984"/>
                    <a:pt x="606309" y="4165940"/>
                    <a:pt x="606594" y="4194610"/>
                  </a:cubicBezTo>
                  <a:lnTo>
                    <a:pt x="611261" y="4197182"/>
                  </a:lnTo>
                  <a:cubicBezTo>
                    <a:pt x="612366" y="4211945"/>
                    <a:pt x="612652" y="4226709"/>
                    <a:pt x="612119" y="4241473"/>
                  </a:cubicBezTo>
                  <a:lnTo>
                    <a:pt x="618500" y="4245664"/>
                  </a:lnTo>
                  <a:lnTo>
                    <a:pt x="618500" y="4304147"/>
                  </a:lnTo>
                  <a:lnTo>
                    <a:pt x="625263" y="4308339"/>
                  </a:lnTo>
                  <a:lnTo>
                    <a:pt x="625263" y="4311863"/>
                  </a:lnTo>
                  <a:lnTo>
                    <a:pt x="618596" y="4315863"/>
                  </a:lnTo>
                  <a:lnTo>
                    <a:pt x="618596" y="4386539"/>
                  </a:lnTo>
                  <a:lnTo>
                    <a:pt x="612119" y="4390635"/>
                  </a:lnTo>
                  <a:cubicBezTo>
                    <a:pt x="612119" y="4391968"/>
                    <a:pt x="612595" y="4393206"/>
                    <a:pt x="612785" y="4394349"/>
                  </a:cubicBezTo>
                  <a:cubicBezTo>
                    <a:pt x="621644" y="4396445"/>
                    <a:pt x="621739" y="4417114"/>
                    <a:pt x="612785" y="4419304"/>
                  </a:cubicBezTo>
                  <a:cubicBezTo>
                    <a:pt x="611728" y="4426639"/>
                    <a:pt x="611433" y="4434069"/>
                    <a:pt x="611928" y="4441498"/>
                  </a:cubicBezTo>
                  <a:lnTo>
                    <a:pt x="618119" y="4445498"/>
                  </a:lnTo>
                  <a:cubicBezTo>
                    <a:pt x="618119" y="4446547"/>
                    <a:pt x="618119" y="4447690"/>
                    <a:pt x="618119" y="4449023"/>
                  </a:cubicBezTo>
                  <a:lnTo>
                    <a:pt x="611547" y="4453023"/>
                  </a:lnTo>
                  <a:lnTo>
                    <a:pt x="611547" y="4500648"/>
                  </a:lnTo>
                  <a:lnTo>
                    <a:pt x="605166" y="4504458"/>
                  </a:lnTo>
                  <a:lnTo>
                    <a:pt x="605166" y="4533795"/>
                  </a:lnTo>
                  <a:lnTo>
                    <a:pt x="611166" y="4537796"/>
                  </a:lnTo>
                  <a:lnTo>
                    <a:pt x="605642" y="4540939"/>
                  </a:lnTo>
                  <a:cubicBezTo>
                    <a:pt x="605004" y="4547226"/>
                    <a:pt x="604746" y="4553608"/>
                    <a:pt x="604880" y="4559989"/>
                  </a:cubicBezTo>
                  <a:lnTo>
                    <a:pt x="611166" y="4563513"/>
                  </a:lnTo>
                  <a:lnTo>
                    <a:pt x="605166" y="4567514"/>
                  </a:lnTo>
                  <a:lnTo>
                    <a:pt x="605166" y="4574562"/>
                  </a:lnTo>
                  <a:close/>
                  <a:moveTo>
                    <a:pt x="530109" y="3536909"/>
                  </a:moveTo>
                  <a:cubicBezTo>
                    <a:pt x="513725" y="3533765"/>
                    <a:pt x="520107" y="3554530"/>
                    <a:pt x="532490" y="3546434"/>
                  </a:cubicBezTo>
                  <a:cubicBezTo>
                    <a:pt x="532966" y="3543290"/>
                    <a:pt x="536205" y="3539766"/>
                    <a:pt x="530013" y="3536909"/>
                  </a:cubicBezTo>
                  <a:close/>
                  <a:moveTo>
                    <a:pt x="511058" y="2708234"/>
                  </a:moveTo>
                  <a:cubicBezTo>
                    <a:pt x="498200" y="2709281"/>
                    <a:pt x="485055" y="2703757"/>
                    <a:pt x="477911" y="2715568"/>
                  </a:cubicBezTo>
                  <a:cubicBezTo>
                    <a:pt x="475911" y="2715568"/>
                    <a:pt x="468386" y="2714901"/>
                    <a:pt x="469244" y="2717949"/>
                  </a:cubicBezTo>
                  <a:cubicBezTo>
                    <a:pt x="486189" y="2721454"/>
                    <a:pt x="503781" y="2719864"/>
                    <a:pt x="519822" y="2713378"/>
                  </a:cubicBezTo>
                  <a:close/>
                  <a:moveTo>
                    <a:pt x="356468" y="2606983"/>
                  </a:moveTo>
                  <a:lnTo>
                    <a:pt x="356468" y="2610507"/>
                  </a:lnTo>
                  <a:cubicBezTo>
                    <a:pt x="369326" y="2613889"/>
                    <a:pt x="382852" y="2613889"/>
                    <a:pt x="395711" y="2610507"/>
                  </a:cubicBezTo>
                  <a:lnTo>
                    <a:pt x="395711" y="2603554"/>
                  </a:lnTo>
                  <a:cubicBezTo>
                    <a:pt x="383519" y="2588028"/>
                    <a:pt x="365993" y="2595172"/>
                    <a:pt x="350181" y="2603554"/>
                  </a:cubicBezTo>
                  <a:close/>
                  <a:moveTo>
                    <a:pt x="355420" y="2566883"/>
                  </a:moveTo>
                  <a:cubicBezTo>
                    <a:pt x="355420" y="2563168"/>
                    <a:pt x="345895" y="2564025"/>
                    <a:pt x="344466" y="2565740"/>
                  </a:cubicBezTo>
                  <a:cubicBezTo>
                    <a:pt x="343609" y="2568978"/>
                    <a:pt x="353801" y="2568121"/>
                    <a:pt x="354944" y="2566406"/>
                  </a:cubicBezTo>
                  <a:close/>
                  <a:moveTo>
                    <a:pt x="374470" y="2586504"/>
                  </a:moveTo>
                  <a:cubicBezTo>
                    <a:pt x="379423" y="2587276"/>
                    <a:pt x="384500" y="2586685"/>
                    <a:pt x="389139" y="2584790"/>
                  </a:cubicBezTo>
                  <a:lnTo>
                    <a:pt x="389139" y="2581361"/>
                  </a:lnTo>
                  <a:cubicBezTo>
                    <a:pt x="383424" y="2576027"/>
                    <a:pt x="375042" y="2581361"/>
                    <a:pt x="369422" y="2584790"/>
                  </a:cubicBezTo>
                  <a:cubicBezTo>
                    <a:pt x="370955" y="2585456"/>
                    <a:pt x="372546" y="2585971"/>
                    <a:pt x="374184" y="2586314"/>
                  </a:cubicBezTo>
                  <a:close/>
                  <a:moveTo>
                    <a:pt x="396187" y="2555071"/>
                  </a:moveTo>
                  <a:cubicBezTo>
                    <a:pt x="403521" y="2548023"/>
                    <a:pt x="412951" y="2551357"/>
                    <a:pt x="420952" y="2548404"/>
                  </a:cubicBezTo>
                  <a:cubicBezTo>
                    <a:pt x="425905" y="2538879"/>
                    <a:pt x="404378" y="2543451"/>
                    <a:pt x="398949" y="2542404"/>
                  </a:cubicBezTo>
                  <a:cubicBezTo>
                    <a:pt x="395015" y="2545356"/>
                    <a:pt x="390139" y="2546775"/>
                    <a:pt x="385233" y="2546404"/>
                  </a:cubicBezTo>
                  <a:cubicBezTo>
                    <a:pt x="356182" y="2567359"/>
                    <a:pt x="368945" y="2529450"/>
                    <a:pt x="331417" y="2555358"/>
                  </a:cubicBezTo>
                  <a:cubicBezTo>
                    <a:pt x="347533" y="2559396"/>
                    <a:pt x="363926" y="2562197"/>
                    <a:pt x="380471" y="2563740"/>
                  </a:cubicBezTo>
                  <a:cubicBezTo>
                    <a:pt x="384948" y="2559262"/>
                    <a:pt x="397425" y="2561454"/>
                    <a:pt x="395901" y="2554595"/>
                  </a:cubicBezTo>
                  <a:close/>
                  <a:moveTo>
                    <a:pt x="326940" y="2520115"/>
                  </a:moveTo>
                  <a:cubicBezTo>
                    <a:pt x="340466" y="2519543"/>
                    <a:pt x="348181" y="2511924"/>
                    <a:pt x="359706" y="2520115"/>
                  </a:cubicBezTo>
                  <a:cubicBezTo>
                    <a:pt x="362659" y="2518020"/>
                    <a:pt x="366659" y="2516495"/>
                    <a:pt x="369803" y="2513829"/>
                  </a:cubicBezTo>
                  <a:cubicBezTo>
                    <a:pt x="365135" y="2494779"/>
                    <a:pt x="314558" y="2510018"/>
                    <a:pt x="295222" y="2505351"/>
                  </a:cubicBezTo>
                  <a:cubicBezTo>
                    <a:pt x="287792" y="2512971"/>
                    <a:pt x="264551" y="2502875"/>
                    <a:pt x="264932" y="2514876"/>
                  </a:cubicBezTo>
                  <a:cubicBezTo>
                    <a:pt x="282458" y="2526783"/>
                    <a:pt x="307605" y="2507256"/>
                    <a:pt x="326655" y="2519639"/>
                  </a:cubicBezTo>
                  <a:close/>
                  <a:moveTo>
                    <a:pt x="319701" y="2619842"/>
                  </a:moveTo>
                  <a:cubicBezTo>
                    <a:pt x="311129" y="2619842"/>
                    <a:pt x="302556" y="2619842"/>
                    <a:pt x="294079" y="2619842"/>
                  </a:cubicBezTo>
                  <a:cubicBezTo>
                    <a:pt x="289221" y="2623461"/>
                    <a:pt x="289221" y="2623461"/>
                    <a:pt x="294079" y="2627176"/>
                  </a:cubicBezTo>
                  <a:lnTo>
                    <a:pt x="307509" y="2627176"/>
                  </a:lnTo>
                  <a:lnTo>
                    <a:pt x="313415" y="2631081"/>
                  </a:lnTo>
                  <a:cubicBezTo>
                    <a:pt x="316653" y="2629748"/>
                    <a:pt x="316558" y="2628033"/>
                    <a:pt x="317320" y="2626319"/>
                  </a:cubicBezTo>
                  <a:cubicBezTo>
                    <a:pt x="318082" y="2624604"/>
                    <a:pt x="327035" y="2620699"/>
                    <a:pt x="319416" y="2619365"/>
                  </a:cubicBezTo>
                  <a:close/>
                  <a:moveTo>
                    <a:pt x="132440" y="2573169"/>
                  </a:moveTo>
                  <a:lnTo>
                    <a:pt x="126248" y="2576979"/>
                  </a:lnTo>
                  <a:cubicBezTo>
                    <a:pt x="133202" y="2578694"/>
                    <a:pt x="152157" y="2582790"/>
                    <a:pt x="152919" y="2572884"/>
                  </a:cubicBezTo>
                  <a:cubicBezTo>
                    <a:pt x="162444" y="2563930"/>
                    <a:pt x="174826" y="2570788"/>
                    <a:pt x="185303" y="2565835"/>
                  </a:cubicBezTo>
                  <a:cubicBezTo>
                    <a:pt x="187685" y="2534784"/>
                    <a:pt x="152252" y="2561168"/>
                    <a:pt x="139203" y="2547452"/>
                  </a:cubicBezTo>
                  <a:cubicBezTo>
                    <a:pt x="181208" y="2532021"/>
                    <a:pt x="143488" y="2534498"/>
                    <a:pt x="124344" y="2534498"/>
                  </a:cubicBezTo>
                  <a:cubicBezTo>
                    <a:pt x="116723" y="2535736"/>
                    <a:pt x="122248" y="2540499"/>
                    <a:pt x="115962" y="2541641"/>
                  </a:cubicBezTo>
                  <a:lnTo>
                    <a:pt x="109008" y="2538213"/>
                  </a:lnTo>
                  <a:cubicBezTo>
                    <a:pt x="103579" y="2538784"/>
                    <a:pt x="97673" y="2536879"/>
                    <a:pt x="93482" y="2539832"/>
                  </a:cubicBezTo>
                  <a:cubicBezTo>
                    <a:pt x="93482" y="2541070"/>
                    <a:pt x="93482" y="2542308"/>
                    <a:pt x="93482" y="2543927"/>
                  </a:cubicBezTo>
                  <a:lnTo>
                    <a:pt x="103007" y="2548690"/>
                  </a:lnTo>
                  <a:cubicBezTo>
                    <a:pt x="113390" y="2541165"/>
                    <a:pt x="122057" y="2550309"/>
                    <a:pt x="132059" y="2555358"/>
                  </a:cubicBezTo>
                  <a:cubicBezTo>
                    <a:pt x="134526" y="2560358"/>
                    <a:pt x="132478" y="2566416"/>
                    <a:pt x="127477" y="2568883"/>
                  </a:cubicBezTo>
                  <a:cubicBezTo>
                    <a:pt x="127115" y="2569064"/>
                    <a:pt x="126734" y="2569226"/>
                    <a:pt x="126344" y="2569359"/>
                  </a:cubicBezTo>
                  <a:close/>
                  <a:moveTo>
                    <a:pt x="105294" y="2594696"/>
                  </a:moveTo>
                  <a:cubicBezTo>
                    <a:pt x="104532" y="2594696"/>
                    <a:pt x="103389" y="2593458"/>
                    <a:pt x="103103" y="2593553"/>
                  </a:cubicBezTo>
                  <a:cubicBezTo>
                    <a:pt x="95578" y="2595839"/>
                    <a:pt x="107103" y="2598696"/>
                    <a:pt x="105294" y="2594696"/>
                  </a:cubicBezTo>
                  <a:close/>
                  <a:moveTo>
                    <a:pt x="116247" y="2472014"/>
                  </a:moveTo>
                  <a:lnTo>
                    <a:pt x="103293" y="2472014"/>
                  </a:lnTo>
                  <a:cubicBezTo>
                    <a:pt x="98435" y="2475538"/>
                    <a:pt x="98435" y="2475538"/>
                    <a:pt x="103293" y="2479348"/>
                  </a:cubicBezTo>
                  <a:lnTo>
                    <a:pt x="116152" y="2479348"/>
                  </a:lnTo>
                  <a:cubicBezTo>
                    <a:pt x="120820" y="2475729"/>
                    <a:pt x="120820" y="2475633"/>
                    <a:pt x="116247" y="2472014"/>
                  </a:cubicBezTo>
                  <a:close/>
                  <a:moveTo>
                    <a:pt x="123010" y="2505161"/>
                  </a:moveTo>
                  <a:cubicBezTo>
                    <a:pt x="136440" y="2506113"/>
                    <a:pt x="130821" y="2501351"/>
                    <a:pt x="123010" y="2497827"/>
                  </a:cubicBezTo>
                  <a:cubicBezTo>
                    <a:pt x="118152" y="2501541"/>
                    <a:pt x="118152" y="2501541"/>
                    <a:pt x="122915" y="2505065"/>
                  </a:cubicBezTo>
                  <a:close/>
                  <a:moveTo>
                    <a:pt x="245406" y="300314"/>
                  </a:moveTo>
                  <a:cubicBezTo>
                    <a:pt x="247121" y="302790"/>
                    <a:pt x="258360" y="301552"/>
                    <a:pt x="256360" y="299171"/>
                  </a:cubicBezTo>
                  <a:cubicBezTo>
                    <a:pt x="254360" y="296789"/>
                    <a:pt x="244263" y="296694"/>
                    <a:pt x="245406" y="300314"/>
                  </a:cubicBezTo>
                  <a:close/>
                  <a:moveTo>
                    <a:pt x="251026" y="264786"/>
                  </a:moveTo>
                  <a:cubicBezTo>
                    <a:pt x="257788" y="265833"/>
                    <a:pt x="257979" y="260023"/>
                    <a:pt x="251026" y="261071"/>
                  </a:cubicBezTo>
                  <a:cubicBezTo>
                    <a:pt x="244835" y="259737"/>
                    <a:pt x="242168" y="264595"/>
                    <a:pt x="251026" y="264500"/>
                  </a:cubicBezTo>
                  <a:close/>
                  <a:moveTo>
                    <a:pt x="241501" y="316411"/>
                  </a:moveTo>
                  <a:cubicBezTo>
                    <a:pt x="226547" y="325936"/>
                    <a:pt x="206163" y="313839"/>
                    <a:pt x="192162" y="325936"/>
                  </a:cubicBezTo>
                  <a:lnTo>
                    <a:pt x="192162" y="333270"/>
                  </a:lnTo>
                  <a:cubicBezTo>
                    <a:pt x="194828" y="336413"/>
                    <a:pt x="202925" y="333842"/>
                    <a:pt x="205306" y="337271"/>
                  </a:cubicBezTo>
                  <a:cubicBezTo>
                    <a:pt x="205306" y="338509"/>
                    <a:pt x="205306" y="339652"/>
                    <a:pt x="205306" y="340700"/>
                  </a:cubicBezTo>
                  <a:cubicBezTo>
                    <a:pt x="203115" y="342224"/>
                    <a:pt x="200925" y="343557"/>
                    <a:pt x="199019" y="344795"/>
                  </a:cubicBezTo>
                  <a:cubicBezTo>
                    <a:pt x="199019" y="352320"/>
                    <a:pt x="259027" y="355654"/>
                    <a:pt x="264171" y="348415"/>
                  </a:cubicBezTo>
                  <a:cubicBezTo>
                    <a:pt x="259027" y="344700"/>
                    <a:pt x="250645" y="346034"/>
                    <a:pt x="244549" y="340128"/>
                  </a:cubicBezTo>
                  <a:cubicBezTo>
                    <a:pt x="261979" y="330603"/>
                    <a:pt x="281030" y="344986"/>
                    <a:pt x="297222" y="333556"/>
                  </a:cubicBezTo>
                  <a:cubicBezTo>
                    <a:pt x="297222" y="332318"/>
                    <a:pt x="297222" y="331079"/>
                    <a:pt x="297222" y="329365"/>
                  </a:cubicBezTo>
                  <a:cubicBezTo>
                    <a:pt x="291012" y="326527"/>
                    <a:pt x="284649" y="324012"/>
                    <a:pt x="278172" y="321840"/>
                  </a:cubicBezTo>
                  <a:cubicBezTo>
                    <a:pt x="275029" y="317935"/>
                    <a:pt x="281030" y="313363"/>
                    <a:pt x="274648" y="309553"/>
                  </a:cubicBezTo>
                  <a:cubicBezTo>
                    <a:pt x="262266" y="305552"/>
                    <a:pt x="252741" y="316125"/>
                    <a:pt x="241120" y="316125"/>
                  </a:cubicBezTo>
                  <a:close/>
                  <a:moveTo>
                    <a:pt x="298651" y="351939"/>
                  </a:moveTo>
                  <a:cubicBezTo>
                    <a:pt x="306176" y="355654"/>
                    <a:pt x="303509" y="362607"/>
                    <a:pt x="314653" y="360607"/>
                  </a:cubicBezTo>
                  <a:cubicBezTo>
                    <a:pt x="342561" y="349558"/>
                    <a:pt x="292650" y="337080"/>
                    <a:pt x="298080" y="351654"/>
                  </a:cubicBezTo>
                  <a:close/>
                  <a:moveTo>
                    <a:pt x="296175" y="439188"/>
                  </a:moveTo>
                  <a:cubicBezTo>
                    <a:pt x="293736" y="437398"/>
                    <a:pt x="291184" y="435740"/>
                    <a:pt x="288555" y="434235"/>
                  </a:cubicBezTo>
                  <a:cubicBezTo>
                    <a:pt x="277887" y="434235"/>
                    <a:pt x="263980" y="433092"/>
                    <a:pt x="280363" y="441665"/>
                  </a:cubicBezTo>
                  <a:lnTo>
                    <a:pt x="288173" y="441665"/>
                  </a:lnTo>
                  <a:lnTo>
                    <a:pt x="293984" y="445379"/>
                  </a:lnTo>
                  <a:cubicBezTo>
                    <a:pt x="297413" y="443189"/>
                    <a:pt x="298175" y="441093"/>
                    <a:pt x="295603" y="438902"/>
                  </a:cubicBezTo>
                  <a:close/>
                  <a:moveTo>
                    <a:pt x="309795" y="303266"/>
                  </a:moveTo>
                  <a:lnTo>
                    <a:pt x="300842" y="297932"/>
                  </a:lnTo>
                  <a:cubicBezTo>
                    <a:pt x="286935" y="296885"/>
                    <a:pt x="293031" y="301552"/>
                    <a:pt x="300842" y="305267"/>
                  </a:cubicBezTo>
                  <a:cubicBezTo>
                    <a:pt x="302651" y="305076"/>
                    <a:pt x="309414" y="305743"/>
                    <a:pt x="309224" y="302981"/>
                  </a:cubicBezTo>
                  <a:close/>
                  <a:moveTo>
                    <a:pt x="243596" y="389944"/>
                  </a:moveTo>
                  <a:cubicBezTo>
                    <a:pt x="237786" y="388611"/>
                    <a:pt x="230738" y="383562"/>
                    <a:pt x="225213" y="388229"/>
                  </a:cubicBezTo>
                  <a:lnTo>
                    <a:pt x="225213" y="395564"/>
                  </a:lnTo>
                  <a:cubicBezTo>
                    <a:pt x="232719" y="401336"/>
                    <a:pt x="242720" y="402707"/>
                    <a:pt x="251502" y="399183"/>
                  </a:cubicBezTo>
                  <a:lnTo>
                    <a:pt x="251502" y="392325"/>
                  </a:lnTo>
                  <a:cubicBezTo>
                    <a:pt x="249216" y="389944"/>
                    <a:pt x="245978" y="390134"/>
                    <a:pt x="243025" y="389658"/>
                  </a:cubicBezTo>
                  <a:close/>
                  <a:moveTo>
                    <a:pt x="182922" y="371560"/>
                  </a:moveTo>
                  <a:cubicBezTo>
                    <a:pt x="176445" y="377466"/>
                    <a:pt x="167587" y="373370"/>
                    <a:pt x="160634" y="376609"/>
                  </a:cubicBezTo>
                  <a:cubicBezTo>
                    <a:pt x="163205" y="382324"/>
                    <a:pt x="177683" y="376609"/>
                    <a:pt x="182637" y="382419"/>
                  </a:cubicBezTo>
                  <a:cubicBezTo>
                    <a:pt x="195971" y="377085"/>
                    <a:pt x="208354" y="377466"/>
                    <a:pt x="220260" y="369370"/>
                  </a:cubicBezTo>
                  <a:lnTo>
                    <a:pt x="209783" y="367655"/>
                  </a:lnTo>
                  <a:cubicBezTo>
                    <a:pt x="201115" y="373180"/>
                    <a:pt x="191971" y="370894"/>
                    <a:pt x="182351" y="371275"/>
                  </a:cubicBezTo>
                  <a:close/>
                  <a:moveTo>
                    <a:pt x="192447" y="2471252"/>
                  </a:moveTo>
                  <a:cubicBezTo>
                    <a:pt x="192447" y="2458202"/>
                    <a:pt x="171587" y="2466584"/>
                    <a:pt x="163872" y="2471252"/>
                  </a:cubicBezTo>
                  <a:cubicBezTo>
                    <a:pt x="173140" y="2472471"/>
                    <a:pt x="182541" y="2472376"/>
                    <a:pt x="191780" y="2470966"/>
                  </a:cubicBezTo>
                  <a:close/>
                  <a:moveTo>
                    <a:pt x="182922" y="2531164"/>
                  </a:moveTo>
                  <a:lnTo>
                    <a:pt x="174064" y="2536117"/>
                  </a:lnTo>
                  <a:cubicBezTo>
                    <a:pt x="175683" y="2540308"/>
                    <a:pt x="189018" y="2539641"/>
                    <a:pt x="191971" y="2536117"/>
                  </a:cubicBezTo>
                  <a:cubicBezTo>
                    <a:pt x="187875" y="2534117"/>
                    <a:pt x="184923" y="2532497"/>
                    <a:pt x="181875" y="2530878"/>
                  </a:cubicBezTo>
                  <a:close/>
                  <a:moveTo>
                    <a:pt x="182922" y="404803"/>
                  </a:moveTo>
                  <a:cubicBezTo>
                    <a:pt x="192238" y="408689"/>
                    <a:pt x="202258" y="410603"/>
                    <a:pt x="212355" y="410423"/>
                  </a:cubicBezTo>
                  <a:lnTo>
                    <a:pt x="212355" y="402231"/>
                  </a:lnTo>
                  <a:cubicBezTo>
                    <a:pt x="201296" y="396440"/>
                    <a:pt x="188923" y="393582"/>
                    <a:pt x="176445" y="393945"/>
                  </a:cubicBezTo>
                  <a:cubicBezTo>
                    <a:pt x="173873" y="395564"/>
                    <a:pt x="169016" y="396802"/>
                    <a:pt x="167492" y="399374"/>
                  </a:cubicBezTo>
                  <a:lnTo>
                    <a:pt x="176160" y="404803"/>
                  </a:lnTo>
                  <a:close/>
                  <a:moveTo>
                    <a:pt x="179493" y="2584504"/>
                  </a:moveTo>
                  <a:cubicBezTo>
                    <a:pt x="185589" y="2586409"/>
                    <a:pt x="185589" y="2586409"/>
                    <a:pt x="212926" y="2585742"/>
                  </a:cubicBezTo>
                  <a:cubicBezTo>
                    <a:pt x="210545" y="2572122"/>
                    <a:pt x="185970" y="2579456"/>
                    <a:pt x="178446" y="2584219"/>
                  </a:cubicBezTo>
                  <a:close/>
                  <a:moveTo>
                    <a:pt x="215879" y="2424389"/>
                  </a:moveTo>
                  <a:cubicBezTo>
                    <a:pt x="229880" y="2433438"/>
                    <a:pt x="249312" y="2423055"/>
                    <a:pt x="262742" y="2431628"/>
                  </a:cubicBezTo>
                  <a:cubicBezTo>
                    <a:pt x="273410" y="2431628"/>
                    <a:pt x="273410" y="2431628"/>
                    <a:pt x="278172" y="2429627"/>
                  </a:cubicBezTo>
                  <a:cubicBezTo>
                    <a:pt x="278172" y="2420102"/>
                    <a:pt x="293126" y="2426008"/>
                    <a:pt x="301795" y="2424484"/>
                  </a:cubicBezTo>
                  <a:lnTo>
                    <a:pt x="313034" y="2416387"/>
                  </a:lnTo>
                  <a:cubicBezTo>
                    <a:pt x="324273" y="2432104"/>
                    <a:pt x="343228" y="2427818"/>
                    <a:pt x="360659" y="2428104"/>
                  </a:cubicBezTo>
                  <a:cubicBezTo>
                    <a:pt x="366945" y="2433818"/>
                    <a:pt x="372184" y="2427437"/>
                    <a:pt x="379233" y="2428104"/>
                  </a:cubicBezTo>
                  <a:cubicBezTo>
                    <a:pt x="386281" y="2428770"/>
                    <a:pt x="398283" y="2431056"/>
                    <a:pt x="396187" y="2422294"/>
                  </a:cubicBezTo>
                  <a:lnTo>
                    <a:pt x="386662" y="2417054"/>
                  </a:lnTo>
                  <a:cubicBezTo>
                    <a:pt x="367612" y="2427246"/>
                    <a:pt x="347419" y="2413054"/>
                    <a:pt x="326845" y="2417054"/>
                  </a:cubicBezTo>
                  <a:cubicBezTo>
                    <a:pt x="323511" y="2412196"/>
                    <a:pt x="311796" y="2414959"/>
                    <a:pt x="308462" y="2410387"/>
                  </a:cubicBezTo>
                  <a:cubicBezTo>
                    <a:pt x="303699" y="2409177"/>
                    <a:pt x="298632" y="2410311"/>
                    <a:pt x="294841" y="2413435"/>
                  </a:cubicBezTo>
                  <a:cubicBezTo>
                    <a:pt x="255979" y="2420102"/>
                    <a:pt x="212831" y="2404577"/>
                    <a:pt x="179684" y="2426961"/>
                  </a:cubicBezTo>
                  <a:cubicBezTo>
                    <a:pt x="182922" y="2437819"/>
                    <a:pt x="206068" y="2429913"/>
                    <a:pt x="214831" y="2424389"/>
                  </a:cubicBezTo>
                  <a:close/>
                  <a:moveTo>
                    <a:pt x="339037" y="305457"/>
                  </a:moveTo>
                  <a:cubicBezTo>
                    <a:pt x="348086" y="307457"/>
                    <a:pt x="355801" y="299933"/>
                    <a:pt x="347133" y="294218"/>
                  </a:cubicBezTo>
                  <a:cubicBezTo>
                    <a:pt x="338370" y="292694"/>
                    <a:pt x="333227" y="296599"/>
                    <a:pt x="337989" y="305171"/>
                  </a:cubicBezTo>
                  <a:close/>
                  <a:moveTo>
                    <a:pt x="337418" y="2444582"/>
                  </a:moveTo>
                  <a:cubicBezTo>
                    <a:pt x="320940" y="2444010"/>
                    <a:pt x="299318" y="2437724"/>
                    <a:pt x="284268" y="2452964"/>
                  </a:cubicBezTo>
                  <a:lnTo>
                    <a:pt x="287507" y="2457440"/>
                  </a:lnTo>
                  <a:cubicBezTo>
                    <a:pt x="307223" y="2454487"/>
                    <a:pt x="325607" y="2468680"/>
                    <a:pt x="343418" y="2455821"/>
                  </a:cubicBezTo>
                  <a:cubicBezTo>
                    <a:pt x="343418" y="2454678"/>
                    <a:pt x="343418" y="2453535"/>
                    <a:pt x="343418" y="2452106"/>
                  </a:cubicBezTo>
                  <a:lnTo>
                    <a:pt x="349895" y="2448201"/>
                  </a:lnTo>
                  <a:lnTo>
                    <a:pt x="349895" y="2444677"/>
                  </a:lnTo>
                  <a:cubicBezTo>
                    <a:pt x="343037" y="2441629"/>
                    <a:pt x="341990" y="2441534"/>
                    <a:pt x="336370" y="2444296"/>
                  </a:cubicBezTo>
                  <a:close/>
                  <a:moveTo>
                    <a:pt x="235691" y="2450011"/>
                  </a:moveTo>
                  <a:lnTo>
                    <a:pt x="242073" y="2450011"/>
                  </a:lnTo>
                  <a:cubicBezTo>
                    <a:pt x="246740" y="2446296"/>
                    <a:pt x="246740" y="2446296"/>
                    <a:pt x="242073" y="2442677"/>
                  </a:cubicBezTo>
                  <a:lnTo>
                    <a:pt x="235691" y="2442677"/>
                  </a:lnTo>
                  <a:cubicBezTo>
                    <a:pt x="229880" y="2446106"/>
                    <a:pt x="229880" y="2446201"/>
                    <a:pt x="234643" y="2449725"/>
                  </a:cubicBezTo>
                  <a:close/>
                  <a:moveTo>
                    <a:pt x="238929" y="2476872"/>
                  </a:moveTo>
                  <a:cubicBezTo>
                    <a:pt x="238929" y="2477729"/>
                    <a:pt x="241215" y="2478586"/>
                    <a:pt x="242549" y="2479634"/>
                  </a:cubicBezTo>
                  <a:cubicBezTo>
                    <a:pt x="245787" y="2479634"/>
                    <a:pt x="251216" y="2478967"/>
                    <a:pt x="252074" y="2482586"/>
                  </a:cubicBezTo>
                  <a:cubicBezTo>
                    <a:pt x="256741" y="2493064"/>
                    <a:pt x="275982" y="2482586"/>
                    <a:pt x="284459" y="2488492"/>
                  </a:cubicBezTo>
                  <a:cubicBezTo>
                    <a:pt x="286173" y="2499446"/>
                    <a:pt x="301318" y="2492016"/>
                    <a:pt x="308748" y="2494779"/>
                  </a:cubicBezTo>
                  <a:cubicBezTo>
                    <a:pt x="317415" y="2499255"/>
                    <a:pt x="318273" y="2499255"/>
                    <a:pt x="326940" y="2494779"/>
                  </a:cubicBezTo>
                  <a:cubicBezTo>
                    <a:pt x="331893" y="2492969"/>
                    <a:pt x="339799" y="2496874"/>
                    <a:pt x="343323" y="2492302"/>
                  </a:cubicBezTo>
                  <a:lnTo>
                    <a:pt x="334275" y="2486968"/>
                  </a:lnTo>
                  <a:cubicBezTo>
                    <a:pt x="261123" y="2491826"/>
                    <a:pt x="305700" y="2470109"/>
                    <a:pt x="342275" y="2483634"/>
                  </a:cubicBezTo>
                  <a:cubicBezTo>
                    <a:pt x="353420" y="2482110"/>
                    <a:pt x="376851" y="2483634"/>
                    <a:pt x="383614" y="2475633"/>
                  </a:cubicBezTo>
                  <a:cubicBezTo>
                    <a:pt x="382281" y="2470490"/>
                    <a:pt x="395711" y="2472204"/>
                    <a:pt x="399807" y="2475633"/>
                  </a:cubicBezTo>
                  <a:cubicBezTo>
                    <a:pt x="409332" y="2469252"/>
                    <a:pt x="420476" y="2474681"/>
                    <a:pt x="429429" y="2466108"/>
                  </a:cubicBezTo>
                  <a:cubicBezTo>
                    <a:pt x="414666" y="2453154"/>
                    <a:pt x="396758" y="2472014"/>
                    <a:pt x="380185" y="2460679"/>
                  </a:cubicBezTo>
                  <a:cubicBezTo>
                    <a:pt x="372556" y="2466356"/>
                    <a:pt x="363078" y="2468976"/>
                    <a:pt x="353610" y="2468013"/>
                  </a:cubicBezTo>
                  <a:cubicBezTo>
                    <a:pt x="347581" y="2472671"/>
                    <a:pt x="339161" y="2472671"/>
                    <a:pt x="333132" y="2468013"/>
                  </a:cubicBezTo>
                  <a:cubicBezTo>
                    <a:pt x="314082" y="2465822"/>
                    <a:pt x="301128" y="2473252"/>
                    <a:pt x="282745" y="2471633"/>
                  </a:cubicBezTo>
                  <a:cubicBezTo>
                    <a:pt x="275601" y="2471633"/>
                    <a:pt x="280935" y="2466204"/>
                    <a:pt x="275410" y="2464679"/>
                  </a:cubicBezTo>
                  <a:cubicBezTo>
                    <a:pt x="263980" y="2463632"/>
                    <a:pt x="251502" y="2456964"/>
                    <a:pt x="239691" y="2462108"/>
                  </a:cubicBezTo>
                  <a:cubicBezTo>
                    <a:pt x="238215" y="2466784"/>
                    <a:pt x="237605" y="2471690"/>
                    <a:pt x="237882" y="2476586"/>
                  </a:cubicBezTo>
                  <a:close/>
                  <a:moveTo>
                    <a:pt x="386567" y="2516400"/>
                  </a:moveTo>
                  <a:cubicBezTo>
                    <a:pt x="397806" y="2518115"/>
                    <a:pt x="410379" y="2513353"/>
                    <a:pt x="421047" y="2512686"/>
                  </a:cubicBezTo>
                  <a:cubicBezTo>
                    <a:pt x="428572" y="2512686"/>
                    <a:pt x="429239" y="2512019"/>
                    <a:pt x="429334" y="2507161"/>
                  </a:cubicBezTo>
                  <a:cubicBezTo>
                    <a:pt x="414056" y="2503828"/>
                    <a:pt x="398225" y="2503828"/>
                    <a:pt x="382947" y="2507161"/>
                  </a:cubicBezTo>
                  <a:cubicBezTo>
                    <a:pt x="383995" y="2510114"/>
                    <a:pt x="380090" y="2512876"/>
                    <a:pt x="385519" y="2516115"/>
                  </a:cubicBezTo>
                  <a:close/>
                  <a:moveTo>
                    <a:pt x="259313" y="2625557"/>
                  </a:moveTo>
                  <a:lnTo>
                    <a:pt x="268838" y="2630700"/>
                  </a:lnTo>
                  <a:cubicBezTo>
                    <a:pt x="286269" y="2622509"/>
                    <a:pt x="265790" y="2619937"/>
                    <a:pt x="258265" y="2625271"/>
                  </a:cubicBezTo>
                  <a:close/>
                  <a:moveTo>
                    <a:pt x="327607" y="2534784"/>
                  </a:moveTo>
                  <a:cubicBezTo>
                    <a:pt x="337132" y="2534784"/>
                    <a:pt x="351039" y="2535927"/>
                    <a:pt x="334846" y="2527449"/>
                  </a:cubicBezTo>
                  <a:lnTo>
                    <a:pt x="327417" y="2527449"/>
                  </a:lnTo>
                  <a:cubicBezTo>
                    <a:pt x="321701" y="2530878"/>
                    <a:pt x="321130" y="2530402"/>
                    <a:pt x="326559" y="2534498"/>
                  </a:cubicBezTo>
                  <a:close/>
                  <a:moveTo>
                    <a:pt x="426381" y="2534784"/>
                  </a:moveTo>
                  <a:cubicBezTo>
                    <a:pt x="432277" y="2539413"/>
                    <a:pt x="440574" y="2539413"/>
                    <a:pt x="446479" y="2534784"/>
                  </a:cubicBezTo>
                  <a:cubicBezTo>
                    <a:pt x="454480" y="2533926"/>
                    <a:pt x="462576" y="2536784"/>
                    <a:pt x="468672" y="2532879"/>
                  </a:cubicBezTo>
                  <a:cubicBezTo>
                    <a:pt x="440097" y="2508971"/>
                    <a:pt x="405617" y="2527354"/>
                    <a:pt x="372660" y="2527354"/>
                  </a:cubicBezTo>
                  <a:lnTo>
                    <a:pt x="369803" y="2531736"/>
                  </a:lnTo>
                  <a:cubicBezTo>
                    <a:pt x="372803" y="2534660"/>
                    <a:pt x="376461" y="2536812"/>
                    <a:pt x="380471" y="2538022"/>
                  </a:cubicBezTo>
                  <a:cubicBezTo>
                    <a:pt x="393806" y="2531069"/>
                    <a:pt x="410856" y="2536212"/>
                    <a:pt x="425333" y="2534688"/>
                  </a:cubicBezTo>
                  <a:close/>
                  <a:moveTo>
                    <a:pt x="97578" y="3219822"/>
                  </a:moveTo>
                  <a:cubicBezTo>
                    <a:pt x="113485" y="3221060"/>
                    <a:pt x="123010" y="3213440"/>
                    <a:pt x="137107" y="3209058"/>
                  </a:cubicBezTo>
                  <a:cubicBezTo>
                    <a:pt x="152728" y="3214964"/>
                    <a:pt x="165682" y="3208391"/>
                    <a:pt x="178826" y="3199533"/>
                  </a:cubicBezTo>
                  <a:lnTo>
                    <a:pt x="181684" y="3194009"/>
                  </a:lnTo>
                  <a:cubicBezTo>
                    <a:pt x="188885" y="3195218"/>
                    <a:pt x="196286" y="3193904"/>
                    <a:pt x="202639" y="3190294"/>
                  </a:cubicBezTo>
                  <a:lnTo>
                    <a:pt x="216450" y="3197724"/>
                  </a:lnTo>
                  <a:cubicBezTo>
                    <a:pt x="223423" y="3198114"/>
                    <a:pt x="230414" y="3197504"/>
                    <a:pt x="237215" y="3195914"/>
                  </a:cubicBezTo>
                  <a:lnTo>
                    <a:pt x="237215" y="3192485"/>
                  </a:lnTo>
                  <a:cubicBezTo>
                    <a:pt x="241501" y="3188103"/>
                    <a:pt x="250264" y="3191151"/>
                    <a:pt x="254360" y="3193723"/>
                  </a:cubicBezTo>
                  <a:cubicBezTo>
                    <a:pt x="260551" y="3194675"/>
                    <a:pt x="266647" y="3192199"/>
                    <a:pt x="269505" y="3195914"/>
                  </a:cubicBezTo>
                  <a:cubicBezTo>
                    <a:pt x="246835" y="3221155"/>
                    <a:pt x="205592" y="3187818"/>
                    <a:pt x="178255" y="3206868"/>
                  </a:cubicBezTo>
                  <a:cubicBezTo>
                    <a:pt x="175588" y="3223631"/>
                    <a:pt x="189876" y="3209058"/>
                    <a:pt x="202448" y="3212583"/>
                  </a:cubicBezTo>
                  <a:lnTo>
                    <a:pt x="212450" y="3219822"/>
                  </a:lnTo>
                  <a:cubicBezTo>
                    <a:pt x="220165" y="3219822"/>
                    <a:pt x="247026" y="3217821"/>
                    <a:pt x="233500" y="3227061"/>
                  </a:cubicBezTo>
                  <a:cubicBezTo>
                    <a:pt x="218717" y="3225117"/>
                    <a:pt x="203734" y="3228499"/>
                    <a:pt x="191209" y="3236586"/>
                  </a:cubicBezTo>
                  <a:cubicBezTo>
                    <a:pt x="208164" y="3251254"/>
                    <a:pt x="229309" y="3229918"/>
                    <a:pt x="247692" y="3242300"/>
                  </a:cubicBezTo>
                  <a:cubicBezTo>
                    <a:pt x="256551" y="3242300"/>
                    <a:pt x="256646" y="3242300"/>
                    <a:pt x="257217" y="3236966"/>
                  </a:cubicBezTo>
                  <a:lnTo>
                    <a:pt x="263599" y="3233061"/>
                  </a:lnTo>
                  <a:lnTo>
                    <a:pt x="257122" y="3229156"/>
                  </a:lnTo>
                  <a:cubicBezTo>
                    <a:pt x="255122" y="3210677"/>
                    <a:pt x="284268" y="3226679"/>
                    <a:pt x="293126" y="3216583"/>
                  </a:cubicBezTo>
                  <a:cubicBezTo>
                    <a:pt x="304271" y="3223060"/>
                    <a:pt x="317987" y="3222203"/>
                    <a:pt x="329512" y="3226108"/>
                  </a:cubicBezTo>
                  <a:cubicBezTo>
                    <a:pt x="329512" y="3227537"/>
                    <a:pt x="328750" y="3229251"/>
                    <a:pt x="328178" y="3231346"/>
                  </a:cubicBezTo>
                  <a:cubicBezTo>
                    <a:pt x="311414" y="3228394"/>
                    <a:pt x="295794" y="3240871"/>
                    <a:pt x="280553" y="3231919"/>
                  </a:cubicBezTo>
                  <a:cubicBezTo>
                    <a:pt x="273696" y="3233728"/>
                    <a:pt x="277696" y="3243063"/>
                    <a:pt x="276648" y="3247730"/>
                  </a:cubicBezTo>
                  <a:lnTo>
                    <a:pt x="267123" y="3253731"/>
                  </a:lnTo>
                  <a:cubicBezTo>
                    <a:pt x="256551" y="3253731"/>
                    <a:pt x="248930" y="3261160"/>
                    <a:pt x="239310" y="3253731"/>
                  </a:cubicBezTo>
                  <a:cubicBezTo>
                    <a:pt x="234167" y="3254587"/>
                    <a:pt x="228166" y="3252683"/>
                    <a:pt x="224261" y="3255921"/>
                  </a:cubicBezTo>
                  <a:lnTo>
                    <a:pt x="224261" y="3259445"/>
                  </a:lnTo>
                  <a:lnTo>
                    <a:pt x="230452" y="3263351"/>
                  </a:lnTo>
                  <a:cubicBezTo>
                    <a:pt x="221880" y="3267161"/>
                    <a:pt x="216260" y="3263351"/>
                    <a:pt x="217212" y="3274495"/>
                  </a:cubicBezTo>
                  <a:lnTo>
                    <a:pt x="205211" y="3281258"/>
                  </a:lnTo>
                  <a:cubicBezTo>
                    <a:pt x="205211" y="3282401"/>
                    <a:pt x="205211" y="3283639"/>
                    <a:pt x="204449" y="3284972"/>
                  </a:cubicBezTo>
                  <a:lnTo>
                    <a:pt x="210830" y="3288973"/>
                  </a:lnTo>
                  <a:cubicBezTo>
                    <a:pt x="214926" y="3305356"/>
                    <a:pt x="192352" y="3293831"/>
                    <a:pt x="185018" y="3300022"/>
                  </a:cubicBezTo>
                  <a:lnTo>
                    <a:pt x="190923" y="3303832"/>
                  </a:lnTo>
                  <a:lnTo>
                    <a:pt x="185779" y="3307261"/>
                  </a:lnTo>
                  <a:lnTo>
                    <a:pt x="194162" y="3312881"/>
                  </a:lnTo>
                  <a:cubicBezTo>
                    <a:pt x="203687" y="3312881"/>
                    <a:pt x="203687" y="3312881"/>
                    <a:pt x="204544" y="3318215"/>
                  </a:cubicBezTo>
                  <a:lnTo>
                    <a:pt x="198067" y="3322215"/>
                  </a:lnTo>
                  <a:lnTo>
                    <a:pt x="198067" y="3325930"/>
                  </a:lnTo>
                  <a:cubicBezTo>
                    <a:pt x="190733" y="3328978"/>
                    <a:pt x="184256" y="3335455"/>
                    <a:pt x="175493" y="3335455"/>
                  </a:cubicBezTo>
                  <a:cubicBezTo>
                    <a:pt x="169301" y="3336788"/>
                    <a:pt x="173873" y="3341361"/>
                    <a:pt x="168254" y="3342789"/>
                  </a:cubicBezTo>
                  <a:lnTo>
                    <a:pt x="161110" y="3342789"/>
                  </a:lnTo>
                  <a:lnTo>
                    <a:pt x="157871" y="3347552"/>
                  </a:lnTo>
                  <a:cubicBezTo>
                    <a:pt x="174445" y="3358029"/>
                    <a:pt x="195971" y="3357077"/>
                    <a:pt x="214260" y="3364792"/>
                  </a:cubicBezTo>
                  <a:cubicBezTo>
                    <a:pt x="229785" y="3360220"/>
                    <a:pt x="257027" y="3352124"/>
                    <a:pt x="270171" y="3360887"/>
                  </a:cubicBezTo>
                  <a:cubicBezTo>
                    <a:pt x="277696" y="3370412"/>
                    <a:pt x="301318" y="3362982"/>
                    <a:pt x="313796" y="3364411"/>
                  </a:cubicBezTo>
                  <a:cubicBezTo>
                    <a:pt x="316939" y="3359649"/>
                    <a:pt x="328941" y="3362697"/>
                    <a:pt x="332084" y="3357743"/>
                  </a:cubicBezTo>
                  <a:cubicBezTo>
                    <a:pt x="349895" y="3359458"/>
                    <a:pt x="361421" y="3352029"/>
                    <a:pt x="380375" y="3353934"/>
                  </a:cubicBezTo>
                  <a:cubicBezTo>
                    <a:pt x="381614" y="3356696"/>
                    <a:pt x="381518" y="3360696"/>
                    <a:pt x="388091" y="3362697"/>
                  </a:cubicBezTo>
                  <a:lnTo>
                    <a:pt x="388091" y="3369840"/>
                  </a:lnTo>
                  <a:lnTo>
                    <a:pt x="394663" y="3374031"/>
                  </a:lnTo>
                  <a:cubicBezTo>
                    <a:pt x="395997" y="3386128"/>
                    <a:pt x="411427" y="3376222"/>
                    <a:pt x="417714" y="3372507"/>
                  </a:cubicBezTo>
                  <a:cubicBezTo>
                    <a:pt x="441431" y="3384033"/>
                    <a:pt x="471530" y="3372507"/>
                    <a:pt x="493914" y="3388890"/>
                  </a:cubicBezTo>
                  <a:cubicBezTo>
                    <a:pt x="484255" y="3391929"/>
                    <a:pt x="473816" y="3391319"/>
                    <a:pt x="464576" y="3387176"/>
                  </a:cubicBezTo>
                  <a:cubicBezTo>
                    <a:pt x="441717" y="3385842"/>
                    <a:pt x="418857" y="3387747"/>
                    <a:pt x="397901" y="3383556"/>
                  </a:cubicBezTo>
                  <a:lnTo>
                    <a:pt x="384471" y="3391081"/>
                  </a:lnTo>
                  <a:cubicBezTo>
                    <a:pt x="382947" y="3388224"/>
                    <a:pt x="377137" y="3387747"/>
                    <a:pt x="376089" y="3384699"/>
                  </a:cubicBezTo>
                  <a:cubicBezTo>
                    <a:pt x="395139" y="3376127"/>
                    <a:pt x="357516" y="3367554"/>
                    <a:pt x="351134" y="3369364"/>
                  </a:cubicBezTo>
                  <a:cubicBezTo>
                    <a:pt x="288840" y="3380318"/>
                    <a:pt x="264742" y="3364220"/>
                    <a:pt x="220832" y="3372317"/>
                  </a:cubicBezTo>
                  <a:cubicBezTo>
                    <a:pt x="216736" y="3375079"/>
                    <a:pt x="216831" y="3379746"/>
                    <a:pt x="211307" y="3381175"/>
                  </a:cubicBezTo>
                  <a:cubicBezTo>
                    <a:pt x="224756" y="3385318"/>
                    <a:pt x="239186" y="3385023"/>
                    <a:pt x="252454" y="3380318"/>
                  </a:cubicBezTo>
                  <a:cubicBezTo>
                    <a:pt x="278648" y="3376413"/>
                    <a:pt x="321606" y="3396225"/>
                    <a:pt x="266266" y="3394510"/>
                  </a:cubicBezTo>
                  <a:cubicBezTo>
                    <a:pt x="259313" y="3399368"/>
                    <a:pt x="249788" y="3399082"/>
                    <a:pt x="243120" y="3403559"/>
                  </a:cubicBezTo>
                  <a:cubicBezTo>
                    <a:pt x="246216" y="3404464"/>
                    <a:pt x="249416" y="3404978"/>
                    <a:pt x="252645" y="3405083"/>
                  </a:cubicBezTo>
                  <a:cubicBezTo>
                    <a:pt x="259694" y="3407940"/>
                    <a:pt x="317034" y="3403654"/>
                    <a:pt x="326178" y="3398129"/>
                  </a:cubicBezTo>
                  <a:cubicBezTo>
                    <a:pt x="330017" y="3401063"/>
                    <a:pt x="334789" y="3402483"/>
                    <a:pt x="339608" y="3402130"/>
                  </a:cubicBezTo>
                  <a:cubicBezTo>
                    <a:pt x="341894" y="3406607"/>
                    <a:pt x="355896" y="3403273"/>
                    <a:pt x="355420" y="3409179"/>
                  </a:cubicBezTo>
                  <a:cubicBezTo>
                    <a:pt x="347619" y="3410455"/>
                    <a:pt x="339932" y="3412398"/>
                    <a:pt x="332465" y="3414989"/>
                  </a:cubicBezTo>
                  <a:cubicBezTo>
                    <a:pt x="325892" y="3411560"/>
                    <a:pt x="321320" y="3407274"/>
                    <a:pt x="313415" y="3407750"/>
                  </a:cubicBezTo>
                  <a:cubicBezTo>
                    <a:pt x="300899" y="3413617"/>
                    <a:pt x="287097" y="3416170"/>
                    <a:pt x="273314" y="3415179"/>
                  </a:cubicBezTo>
                  <a:cubicBezTo>
                    <a:pt x="263789" y="3429943"/>
                    <a:pt x="244739" y="3418037"/>
                    <a:pt x="231214" y="3424038"/>
                  </a:cubicBezTo>
                  <a:cubicBezTo>
                    <a:pt x="229404" y="3430610"/>
                    <a:pt x="231976" y="3437278"/>
                    <a:pt x="229690" y="3443088"/>
                  </a:cubicBezTo>
                  <a:cubicBezTo>
                    <a:pt x="215688" y="3447850"/>
                    <a:pt x="198543" y="3440802"/>
                    <a:pt x="184923" y="3446136"/>
                  </a:cubicBezTo>
                  <a:cubicBezTo>
                    <a:pt x="184923" y="3449088"/>
                    <a:pt x="182732" y="3452136"/>
                    <a:pt x="186922" y="3455089"/>
                  </a:cubicBezTo>
                  <a:cubicBezTo>
                    <a:pt x="195314" y="3454270"/>
                    <a:pt x="203734" y="3456394"/>
                    <a:pt x="210735" y="3461090"/>
                  </a:cubicBezTo>
                  <a:cubicBezTo>
                    <a:pt x="206058" y="3463290"/>
                    <a:pt x="201696" y="3466109"/>
                    <a:pt x="197781" y="3469471"/>
                  </a:cubicBezTo>
                  <a:cubicBezTo>
                    <a:pt x="197781" y="3478996"/>
                    <a:pt x="304271" y="3469471"/>
                    <a:pt x="309795" y="3461280"/>
                  </a:cubicBezTo>
                  <a:cubicBezTo>
                    <a:pt x="292460" y="3452898"/>
                    <a:pt x="312557" y="3452517"/>
                    <a:pt x="319320" y="3448326"/>
                  </a:cubicBezTo>
                  <a:cubicBezTo>
                    <a:pt x="334656" y="3455279"/>
                    <a:pt x="352943" y="3444516"/>
                    <a:pt x="369898" y="3448326"/>
                  </a:cubicBezTo>
                  <a:cubicBezTo>
                    <a:pt x="380785" y="3443602"/>
                    <a:pt x="392510" y="3441135"/>
                    <a:pt x="404378" y="3441087"/>
                  </a:cubicBezTo>
                  <a:cubicBezTo>
                    <a:pt x="421905" y="3428419"/>
                    <a:pt x="455718" y="3425085"/>
                    <a:pt x="473530" y="3428133"/>
                  </a:cubicBezTo>
                  <a:cubicBezTo>
                    <a:pt x="469530" y="3436801"/>
                    <a:pt x="529156" y="3437658"/>
                    <a:pt x="526584" y="3428133"/>
                  </a:cubicBezTo>
                  <a:cubicBezTo>
                    <a:pt x="536109" y="3424228"/>
                    <a:pt x="532394" y="3420609"/>
                    <a:pt x="526584" y="3416322"/>
                  </a:cubicBezTo>
                  <a:cubicBezTo>
                    <a:pt x="525822" y="3414608"/>
                    <a:pt x="525822" y="3412894"/>
                    <a:pt x="522869" y="3411845"/>
                  </a:cubicBezTo>
                  <a:cubicBezTo>
                    <a:pt x="516011" y="3410512"/>
                    <a:pt x="499438" y="3421370"/>
                    <a:pt x="500105" y="3410131"/>
                  </a:cubicBezTo>
                  <a:cubicBezTo>
                    <a:pt x="498009" y="3408321"/>
                    <a:pt x="492770" y="3407559"/>
                    <a:pt x="493533" y="3404416"/>
                  </a:cubicBezTo>
                  <a:cubicBezTo>
                    <a:pt x="499352" y="3405045"/>
                    <a:pt x="505220" y="3403806"/>
                    <a:pt x="510297" y="3400892"/>
                  </a:cubicBezTo>
                  <a:cubicBezTo>
                    <a:pt x="518964" y="3400130"/>
                    <a:pt x="519059" y="3400892"/>
                    <a:pt x="519822" y="3395367"/>
                  </a:cubicBezTo>
                  <a:lnTo>
                    <a:pt x="532775" y="3387747"/>
                  </a:lnTo>
                  <a:lnTo>
                    <a:pt x="523250" y="3382413"/>
                  </a:lnTo>
                  <a:lnTo>
                    <a:pt x="516392" y="3385938"/>
                  </a:lnTo>
                  <a:lnTo>
                    <a:pt x="506867" y="3380413"/>
                  </a:lnTo>
                  <a:cubicBezTo>
                    <a:pt x="504105" y="3364887"/>
                    <a:pt x="530585" y="3372031"/>
                    <a:pt x="539538" y="3372984"/>
                  </a:cubicBezTo>
                  <a:cubicBezTo>
                    <a:pt x="542396" y="3386509"/>
                    <a:pt x="566303" y="3374888"/>
                    <a:pt x="572876" y="3368126"/>
                  </a:cubicBezTo>
                  <a:lnTo>
                    <a:pt x="569733" y="3363840"/>
                  </a:lnTo>
                  <a:lnTo>
                    <a:pt x="555255" y="3363840"/>
                  </a:lnTo>
                  <a:lnTo>
                    <a:pt x="552302" y="3359077"/>
                  </a:lnTo>
                  <a:lnTo>
                    <a:pt x="559065" y="3354695"/>
                  </a:lnTo>
                  <a:lnTo>
                    <a:pt x="546206" y="3347075"/>
                  </a:lnTo>
                  <a:cubicBezTo>
                    <a:pt x="544586" y="3338122"/>
                    <a:pt x="558779" y="3343932"/>
                    <a:pt x="564399" y="3340789"/>
                  </a:cubicBezTo>
                  <a:cubicBezTo>
                    <a:pt x="566780" y="3338217"/>
                    <a:pt x="565827" y="3334788"/>
                    <a:pt x="571352" y="3333169"/>
                  </a:cubicBezTo>
                  <a:cubicBezTo>
                    <a:pt x="571352" y="3328121"/>
                    <a:pt x="586877" y="3323072"/>
                    <a:pt x="574971" y="3319643"/>
                  </a:cubicBezTo>
                  <a:cubicBezTo>
                    <a:pt x="555302" y="3315900"/>
                    <a:pt x="535233" y="3314652"/>
                    <a:pt x="515250" y="3315929"/>
                  </a:cubicBezTo>
                  <a:cubicBezTo>
                    <a:pt x="469625" y="3299831"/>
                    <a:pt x="509249" y="3309642"/>
                    <a:pt x="523346" y="3301356"/>
                  </a:cubicBezTo>
                  <a:cubicBezTo>
                    <a:pt x="534652" y="3306451"/>
                    <a:pt x="547149" y="3308299"/>
                    <a:pt x="559445" y="3306690"/>
                  </a:cubicBezTo>
                  <a:lnTo>
                    <a:pt x="559445" y="3296022"/>
                  </a:lnTo>
                  <a:cubicBezTo>
                    <a:pt x="565542" y="3291450"/>
                    <a:pt x="574114" y="3288402"/>
                    <a:pt x="579067" y="3284115"/>
                  </a:cubicBezTo>
                  <a:cubicBezTo>
                    <a:pt x="581925" y="3265065"/>
                    <a:pt x="571637" y="3276972"/>
                    <a:pt x="566113" y="3268590"/>
                  </a:cubicBezTo>
                  <a:cubicBezTo>
                    <a:pt x="566113" y="3262779"/>
                    <a:pt x="556588" y="3265922"/>
                    <a:pt x="552968" y="3262589"/>
                  </a:cubicBezTo>
                  <a:lnTo>
                    <a:pt x="552968" y="3258969"/>
                  </a:lnTo>
                  <a:lnTo>
                    <a:pt x="559350" y="3255064"/>
                  </a:lnTo>
                  <a:lnTo>
                    <a:pt x="559350" y="3251445"/>
                  </a:lnTo>
                  <a:cubicBezTo>
                    <a:pt x="552207" y="3245634"/>
                    <a:pt x="543825" y="3247158"/>
                    <a:pt x="536395" y="3241920"/>
                  </a:cubicBezTo>
                  <a:cubicBezTo>
                    <a:pt x="532299" y="3245253"/>
                    <a:pt x="518678" y="3248873"/>
                    <a:pt x="520107" y="3240491"/>
                  </a:cubicBezTo>
                  <a:cubicBezTo>
                    <a:pt x="536405" y="3236786"/>
                    <a:pt x="553026" y="3234709"/>
                    <a:pt x="569733" y="3234300"/>
                  </a:cubicBezTo>
                  <a:cubicBezTo>
                    <a:pt x="575924" y="3229632"/>
                    <a:pt x="571066" y="3217916"/>
                    <a:pt x="572495" y="3210582"/>
                  </a:cubicBezTo>
                  <a:cubicBezTo>
                    <a:pt x="570018" y="3208868"/>
                    <a:pt x="565446" y="3207629"/>
                    <a:pt x="565827" y="3204486"/>
                  </a:cubicBezTo>
                  <a:cubicBezTo>
                    <a:pt x="549159" y="3191342"/>
                    <a:pt x="570494" y="3196390"/>
                    <a:pt x="578591" y="3188770"/>
                  </a:cubicBezTo>
                  <a:cubicBezTo>
                    <a:pt x="578591" y="3187532"/>
                    <a:pt x="578591" y="3186389"/>
                    <a:pt x="579162" y="3184865"/>
                  </a:cubicBezTo>
                  <a:cubicBezTo>
                    <a:pt x="574019" y="3179912"/>
                    <a:pt x="565065" y="3180103"/>
                    <a:pt x="559541" y="3177245"/>
                  </a:cubicBezTo>
                  <a:lnTo>
                    <a:pt x="559541" y="3169529"/>
                  </a:lnTo>
                  <a:cubicBezTo>
                    <a:pt x="585925" y="3164577"/>
                    <a:pt x="562970" y="3165720"/>
                    <a:pt x="554016" y="3163338"/>
                  </a:cubicBezTo>
                  <a:cubicBezTo>
                    <a:pt x="552216" y="3159957"/>
                    <a:pt x="551978" y="3155956"/>
                    <a:pt x="553350" y="3152384"/>
                  </a:cubicBezTo>
                  <a:cubicBezTo>
                    <a:pt x="561541" y="3142859"/>
                    <a:pt x="570590" y="3148193"/>
                    <a:pt x="578686" y="3144479"/>
                  </a:cubicBezTo>
                  <a:cubicBezTo>
                    <a:pt x="578686" y="3143240"/>
                    <a:pt x="578686" y="3142097"/>
                    <a:pt x="579162" y="3140287"/>
                  </a:cubicBezTo>
                  <a:cubicBezTo>
                    <a:pt x="572743" y="3137402"/>
                    <a:pt x="566161" y="3134887"/>
                    <a:pt x="559445" y="3132763"/>
                  </a:cubicBezTo>
                  <a:cubicBezTo>
                    <a:pt x="559445" y="3131715"/>
                    <a:pt x="559445" y="3130477"/>
                    <a:pt x="559445" y="3130096"/>
                  </a:cubicBezTo>
                  <a:cubicBezTo>
                    <a:pt x="563065" y="3126286"/>
                    <a:pt x="569733" y="3124762"/>
                    <a:pt x="572685" y="3120571"/>
                  </a:cubicBezTo>
                  <a:lnTo>
                    <a:pt x="569637" y="3116475"/>
                  </a:lnTo>
                  <a:cubicBezTo>
                    <a:pt x="565732" y="3116475"/>
                    <a:pt x="562112" y="3117046"/>
                    <a:pt x="560112" y="3114951"/>
                  </a:cubicBezTo>
                  <a:cubicBezTo>
                    <a:pt x="563884" y="3111875"/>
                    <a:pt x="568009" y="3109246"/>
                    <a:pt x="572400" y="3107141"/>
                  </a:cubicBezTo>
                  <a:lnTo>
                    <a:pt x="572400" y="3096187"/>
                  </a:lnTo>
                  <a:lnTo>
                    <a:pt x="578781" y="3092282"/>
                  </a:lnTo>
                  <a:cubicBezTo>
                    <a:pt x="573828" y="3090377"/>
                    <a:pt x="571542" y="3087805"/>
                    <a:pt x="571637" y="3085233"/>
                  </a:cubicBezTo>
                  <a:lnTo>
                    <a:pt x="562875" y="3079519"/>
                  </a:lnTo>
                  <a:lnTo>
                    <a:pt x="554874" y="3083519"/>
                  </a:lnTo>
                  <a:lnTo>
                    <a:pt x="544777" y="3081709"/>
                  </a:lnTo>
                  <a:cubicBezTo>
                    <a:pt x="555635" y="3072184"/>
                    <a:pt x="573352" y="3080280"/>
                    <a:pt x="584592" y="3070279"/>
                  </a:cubicBezTo>
                  <a:lnTo>
                    <a:pt x="576114" y="3064850"/>
                  </a:lnTo>
                  <a:lnTo>
                    <a:pt x="568875" y="3064850"/>
                  </a:lnTo>
                  <a:cubicBezTo>
                    <a:pt x="562875" y="3060373"/>
                    <a:pt x="552397" y="3060945"/>
                    <a:pt x="546015" y="3055325"/>
                  </a:cubicBezTo>
                  <a:cubicBezTo>
                    <a:pt x="546682" y="3053515"/>
                    <a:pt x="544872" y="3051420"/>
                    <a:pt x="549444" y="3049991"/>
                  </a:cubicBezTo>
                  <a:cubicBezTo>
                    <a:pt x="560627" y="3050791"/>
                    <a:pt x="571637" y="3046886"/>
                    <a:pt x="579829" y="3039227"/>
                  </a:cubicBezTo>
                  <a:cubicBezTo>
                    <a:pt x="576972" y="3035512"/>
                    <a:pt x="578876" y="3032274"/>
                    <a:pt x="585258" y="3029702"/>
                  </a:cubicBezTo>
                  <a:lnTo>
                    <a:pt x="585258" y="3022654"/>
                  </a:lnTo>
                  <a:lnTo>
                    <a:pt x="592021" y="3018368"/>
                  </a:lnTo>
                  <a:lnTo>
                    <a:pt x="592021" y="3003509"/>
                  </a:lnTo>
                  <a:cubicBezTo>
                    <a:pt x="574781" y="2987697"/>
                    <a:pt x="553921" y="3003509"/>
                    <a:pt x="533823" y="2996841"/>
                  </a:cubicBezTo>
                  <a:cubicBezTo>
                    <a:pt x="548682" y="2982840"/>
                    <a:pt x="574305" y="2990650"/>
                    <a:pt x="592307" y="2985030"/>
                  </a:cubicBezTo>
                  <a:lnTo>
                    <a:pt x="592307" y="2981697"/>
                  </a:lnTo>
                  <a:cubicBezTo>
                    <a:pt x="594498" y="2980268"/>
                    <a:pt x="596402" y="2978934"/>
                    <a:pt x="597736" y="2978172"/>
                  </a:cubicBezTo>
                  <a:lnTo>
                    <a:pt x="582877" y="2968647"/>
                  </a:lnTo>
                  <a:cubicBezTo>
                    <a:pt x="573352" y="2968647"/>
                    <a:pt x="572876" y="2968647"/>
                    <a:pt x="572400" y="2963313"/>
                  </a:cubicBezTo>
                  <a:lnTo>
                    <a:pt x="585449" y="2955598"/>
                  </a:lnTo>
                  <a:lnTo>
                    <a:pt x="585449" y="2944549"/>
                  </a:lnTo>
                  <a:cubicBezTo>
                    <a:pt x="579858" y="2941072"/>
                    <a:pt x="573590" y="2938834"/>
                    <a:pt x="567066" y="2937977"/>
                  </a:cubicBezTo>
                  <a:cubicBezTo>
                    <a:pt x="570399" y="2929118"/>
                    <a:pt x="585544" y="2934262"/>
                    <a:pt x="592116" y="2929785"/>
                  </a:cubicBezTo>
                  <a:cubicBezTo>
                    <a:pt x="592116" y="2928452"/>
                    <a:pt x="591450" y="2926737"/>
                    <a:pt x="591068" y="2925404"/>
                  </a:cubicBezTo>
                  <a:cubicBezTo>
                    <a:pt x="576495" y="2921784"/>
                    <a:pt x="560398" y="2927499"/>
                    <a:pt x="546206" y="2922546"/>
                  </a:cubicBezTo>
                  <a:cubicBezTo>
                    <a:pt x="543158" y="2909116"/>
                    <a:pt x="516869" y="2922546"/>
                    <a:pt x="507153" y="2914926"/>
                  </a:cubicBezTo>
                  <a:cubicBezTo>
                    <a:pt x="520869" y="2913116"/>
                    <a:pt x="561065" y="2908925"/>
                    <a:pt x="520679" y="2904544"/>
                  </a:cubicBezTo>
                  <a:cubicBezTo>
                    <a:pt x="518012" y="2899210"/>
                    <a:pt x="519345" y="2897971"/>
                    <a:pt x="509439" y="2898924"/>
                  </a:cubicBezTo>
                  <a:cubicBezTo>
                    <a:pt x="500391" y="2903591"/>
                    <a:pt x="499914" y="2903591"/>
                    <a:pt x="491056" y="2898924"/>
                  </a:cubicBezTo>
                  <a:cubicBezTo>
                    <a:pt x="481531" y="2896924"/>
                    <a:pt x="470006" y="2901210"/>
                    <a:pt x="461148" y="2896448"/>
                  </a:cubicBezTo>
                  <a:cubicBezTo>
                    <a:pt x="479435" y="2886923"/>
                    <a:pt x="504010" y="2899305"/>
                    <a:pt x="523346" y="2887685"/>
                  </a:cubicBezTo>
                  <a:cubicBezTo>
                    <a:pt x="537348" y="2884732"/>
                    <a:pt x="543348" y="2894733"/>
                    <a:pt x="555540" y="2894829"/>
                  </a:cubicBezTo>
                  <a:cubicBezTo>
                    <a:pt x="562303" y="2889019"/>
                    <a:pt x="570590" y="2892924"/>
                    <a:pt x="578495" y="2889590"/>
                  </a:cubicBezTo>
                  <a:cubicBezTo>
                    <a:pt x="571066" y="2883970"/>
                    <a:pt x="560684" y="2880065"/>
                    <a:pt x="553064" y="2874350"/>
                  </a:cubicBezTo>
                  <a:cubicBezTo>
                    <a:pt x="563351" y="2865778"/>
                    <a:pt x="575257" y="2872254"/>
                    <a:pt x="585544" y="2863491"/>
                  </a:cubicBezTo>
                  <a:cubicBezTo>
                    <a:pt x="589544" y="2849966"/>
                    <a:pt x="573161" y="2857205"/>
                    <a:pt x="566494" y="2852442"/>
                  </a:cubicBezTo>
                  <a:cubicBezTo>
                    <a:pt x="571733" y="2849870"/>
                    <a:pt x="580782" y="2849585"/>
                    <a:pt x="586020" y="2844727"/>
                  </a:cubicBezTo>
                  <a:cubicBezTo>
                    <a:pt x="584592" y="2835202"/>
                    <a:pt x="589544" y="2822058"/>
                    <a:pt x="575543" y="2824725"/>
                  </a:cubicBezTo>
                  <a:lnTo>
                    <a:pt x="566018" y="2830820"/>
                  </a:lnTo>
                  <a:cubicBezTo>
                    <a:pt x="564208" y="2840345"/>
                    <a:pt x="547730" y="2835774"/>
                    <a:pt x="542015" y="2832154"/>
                  </a:cubicBezTo>
                  <a:cubicBezTo>
                    <a:pt x="529832" y="2832973"/>
                    <a:pt x="517621" y="2831020"/>
                    <a:pt x="506296" y="2826439"/>
                  </a:cubicBezTo>
                  <a:cubicBezTo>
                    <a:pt x="464481" y="2816914"/>
                    <a:pt x="574781" y="2819009"/>
                    <a:pt x="584877" y="2815866"/>
                  </a:cubicBezTo>
                  <a:cubicBezTo>
                    <a:pt x="584877" y="2810056"/>
                    <a:pt x="588783" y="2806341"/>
                    <a:pt x="578115" y="2806341"/>
                  </a:cubicBezTo>
                  <a:cubicBezTo>
                    <a:pt x="570933" y="2803179"/>
                    <a:pt x="563056" y="2801960"/>
                    <a:pt x="555255" y="2802817"/>
                  </a:cubicBezTo>
                  <a:cubicBezTo>
                    <a:pt x="548539" y="2807875"/>
                    <a:pt x="539034" y="2806779"/>
                    <a:pt x="533633" y="2800340"/>
                  </a:cubicBezTo>
                  <a:cubicBezTo>
                    <a:pt x="548587" y="2798436"/>
                    <a:pt x="564017" y="2791959"/>
                    <a:pt x="578876" y="2789672"/>
                  </a:cubicBezTo>
                  <a:lnTo>
                    <a:pt x="577638" y="2784720"/>
                  </a:lnTo>
                  <a:cubicBezTo>
                    <a:pt x="558588" y="2784720"/>
                    <a:pt x="546968" y="2778719"/>
                    <a:pt x="530013" y="2776909"/>
                  </a:cubicBezTo>
                  <a:cubicBezTo>
                    <a:pt x="509277" y="2780624"/>
                    <a:pt x="487922" y="2778814"/>
                    <a:pt x="468101" y="2771670"/>
                  </a:cubicBezTo>
                  <a:cubicBezTo>
                    <a:pt x="485055" y="2755478"/>
                    <a:pt x="517821" y="2766050"/>
                    <a:pt x="533061" y="2753668"/>
                  </a:cubicBezTo>
                  <a:cubicBezTo>
                    <a:pt x="529070" y="2750477"/>
                    <a:pt x="524727" y="2747753"/>
                    <a:pt x="520107" y="2745571"/>
                  </a:cubicBezTo>
                  <a:lnTo>
                    <a:pt x="520107" y="2738523"/>
                  </a:lnTo>
                  <a:cubicBezTo>
                    <a:pt x="484865" y="2729570"/>
                    <a:pt x="446098" y="2720426"/>
                    <a:pt x="410856" y="2732618"/>
                  </a:cubicBezTo>
                  <a:cubicBezTo>
                    <a:pt x="405426" y="2732046"/>
                    <a:pt x="399521" y="2733856"/>
                    <a:pt x="395234" y="2730808"/>
                  </a:cubicBezTo>
                  <a:lnTo>
                    <a:pt x="395234" y="2727379"/>
                  </a:lnTo>
                  <a:cubicBezTo>
                    <a:pt x="392758" y="2723950"/>
                    <a:pt x="384662" y="2726521"/>
                    <a:pt x="382281" y="2723379"/>
                  </a:cubicBezTo>
                  <a:lnTo>
                    <a:pt x="388091" y="2719568"/>
                  </a:lnTo>
                  <a:lnTo>
                    <a:pt x="382185" y="2715663"/>
                  </a:lnTo>
                  <a:cubicBezTo>
                    <a:pt x="384948" y="2704233"/>
                    <a:pt x="371803" y="2708329"/>
                    <a:pt x="365517" y="2703281"/>
                  </a:cubicBezTo>
                  <a:cubicBezTo>
                    <a:pt x="351324" y="2707471"/>
                    <a:pt x="334560" y="2714901"/>
                    <a:pt x="322464" y="2704138"/>
                  </a:cubicBezTo>
                  <a:lnTo>
                    <a:pt x="325131" y="2699471"/>
                  </a:lnTo>
                  <a:cubicBezTo>
                    <a:pt x="345324" y="2701471"/>
                    <a:pt x="367041" y="2694994"/>
                    <a:pt x="385328" y="2702995"/>
                  </a:cubicBezTo>
                  <a:lnTo>
                    <a:pt x="392091" y="2699566"/>
                  </a:lnTo>
                  <a:lnTo>
                    <a:pt x="401616" y="2704900"/>
                  </a:lnTo>
                  <a:lnTo>
                    <a:pt x="401616" y="2712139"/>
                  </a:lnTo>
                  <a:lnTo>
                    <a:pt x="408284" y="2716140"/>
                  </a:lnTo>
                  <a:cubicBezTo>
                    <a:pt x="406665" y="2723569"/>
                    <a:pt x="423905" y="2723283"/>
                    <a:pt x="427810" y="2719092"/>
                  </a:cubicBezTo>
                  <a:cubicBezTo>
                    <a:pt x="425619" y="2705948"/>
                    <a:pt x="442193" y="2711568"/>
                    <a:pt x="451242" y="2710520"/>
                  </a:cubicBezTo>
                  <a:lnTo>
                    <a:pt x="460005" y="2704900"/>
                  </a:lnTo>
                  <a:cubicBezTo>
                    <a:pt x="447241" y="2699852"/>
                    <a:pt x="459528" y="2692041"/>
                    <a:pt x="467339" y="2697566"/>
                  </a:cubicBezTo>
                  <a:cubicBezTo>
                    <a:pt x="475911" y="2697566"/>
                    <a:pt x="496485" y="2697566"/>
                    <a:pt x="500295" y="2687374"/>
                  </a:cubicBezTo>
                  <a:cubicBezTo>
                    <a:pt x="495628" y="2684516"/>
                    <a:pt x="486770" y="2675372"/>
                    <a:pt x="480578" y="2679183"/>
                  </a:cubicBezTo>
                  <a:cubicBezTo>
                    <a:pt x="481245" y="2688708"/>
                    <a:pt x="460100" y="2685183"/>
                    <a:pt x="454670" y="2682611"/>
                  </a:cubicBezTo>
                  <a:lnTo>
                    <a:pt x="473720" y="2671943"/>
                  </a:lnTo>
                  <a:lnTo>
                    <a:pt x="473720" y="2664419"/>
                  </a:lnTo>
                  <a:cubicBezTo>
                    <a:pt x="461909" y="2655846"/>
                    <a:pt x="446479" y="2659846"/>
                    <a:pt x="432382" y="2654894"/>
                  </a:cubicBezTo>
                  <a:cubicBezTo>
                    <a:pt x="412475" y="2668038"/>
                    <a:pt x="393234" y="2664419"/>
                    <a:pt x="371612" y="2661942"/>
                  </a:cubicBezTo>
                  <a:cubicBezTo>
                    <a:pt x="363516" y="2655941"/>
                    <a:pt x="350086" y="2660609"/>
                    <a:pt x="342180" y="2652417"/>
                  </a:cubicBezTo>
                  <a:cubicBezTo>
                    <a:pt x="343037" y="2650703"/>
                    <a:pt x="343895" y="2649084"/>
                    <a:pt x="344847" y="2647464"/>
                  </a:cubicBezTo>
                  <a:cubicBezTo>
                    <a:pt x="368945" y="2646703"/>
                    <a:pt x="388948" y="2651179"/>
                    <a:pt x="411522" y="2647464"/>
                  </a:cubicBezTo>
                  <a:cubicBezTo>
                    <a:pt x="417714" y="2643940"/>
                    <a:pt x="421047" y="2642416"/>
                    <a:pt x="427619" y="2645654"/>
                  </a:cubicBezTo>
                  <a:cubicBezTo>
                    <a:pt x="431677" y="2648522"/>
                    <a:pt x="437087" y="2648522"/>
                    <a:pt x="441145" y="2645654"/>
                  </a:cubicBezTo>
                  <a:cubicBezTo>
                    <a:pt x="450003" y="2640416"/>
                    <a:pt x="454766" y="2648893"/>
                    <a:pt x="464291" y="2647655"/>
                  </a:cubicBezTo>
                  <a:lnTo>
                    <a:pt x="479531" y="2638130"/>
                  </a:lnTo>
                  <a:lnTo>
                    <a:pt x="474006" y="2634606"/>
                  </a:lnTo>
                  <a:lnTo>
                    <a:pt x="480007" y="2630891"/>
                  </a:lnTo>
                  <a:lnTo>
                    <a:pt x="474101" y="2627081"/>
                  </a:lnTo>
                  <a:lnTo>
                    <a:pt x="500009" y="2612508"/>
                  </a:lnTo>
                  <a:lnTo>
                    <a:pt x="500009" y="2608793"/>
                  </a:lnTo>
                  <a:cubicBezTo>
                    <a:pt x="490961" y="2604221"/>
                    <a:pt x="479626" y="2610888"/>
                    <a:pt x="470292" y="2614317"/>
                  </a:cubicBezTo>
                  <a:cubicBezTo>
                    <a:pt x="456575" y="2619175"/>
                    <a:pt x="444574" y="2614317"/>
                    <a:pt x="430763" y="2614317"/>
                  </a:cubicBezTo>
                  <a:cubicBezTo>
                    <a:pt x="414799" y="2626004"/>
                    <a:pt x="394130" y="2629138"/>
                    <a:pt x="375423" y="2622699"/>
                  </a:cubicBezTo>
                  <a:cubicBezTo>
                    <a:pt x="373899" y="2613174"/>
                    <a:pt x="359420" y="2619365"/>
                    <a:pt x="352467" y="2617937"/>
                  </a:cubicBezTo>
                  <a:cubicBezTo>
                    <a:pt x="349038" y="2620509"/>
                    <a:pt x="349038" y="2620509"/>
                    <a:pt x="350181" y="2624033"/>
                  </a:cubicBezTo>
                  <a:lnTo>
                    <a:pt x="361802" y="2630605"/>
                  </a:lnTo>
                  <a:cubicBezTo>
                    <a:pt x="361802" y="2633748"/>
                    <a:pt x="362850" y="2634320"/>
                    <a:pt x="358944" y="2636320"/>
                  </a:cubicBezTo>
                  <a:cubicBezTo>
                    <a:pt x="332884" y="2634367"/>
                    <a:pt x="306709" y="2634367"/>
                    <a:pt x="280649" y="2636320"/>
                  </a:cubicBezTo>
                  <a:cubicBezTo>
                    <a:pt x="263789" y="2644893"/>
                    <a:pt x="271124" y="2641083"/>
                    <a:pt x="276648" y="2652798"/>
                  </a:cubicBezTo>
                  <a:lnTo>
                    <a:pt x="270457" y="2656704"/>
                  </a:lnTo>
                  <a:lnTo>
                    <a:pt x="276553" y="2660513"/>
                  </a:lnTo>
                  <a:cubicBezTo>
                    <a:pt x="266580" y="2662704"/>
                    <a:pt x="256303" y="2663181"/>
                    <a:pt x="246168" y="2661942"/>
                  </a:cubicBezTo>
                  <a:cubicBezTo>
                    <a:pt x="243311" y="2659656"/>
                    <a:pt x="238929" y="2658704"/>
                    <a:pt x="238167" y="2656228"/>
                  </a:cubicBezTo>
                  <a:lnTo>
                    <a:pt x="249788" y="2649750"/>
                  </a:lnTo>
                  <a:cubicBezTo>
                    <a:pt x="249788" y="2648512"/>
                    <a:pt x="249788" y="2647369"/>
                    <a:pt x="250455" y="2645940"/>
                  </a:cubicBezTo>
                  <a:cubicBezTo>
                    <a:pt x="245121" y="2640702"/>
                    <a:pt x="236453" y="2641083"/>
                    <a:pt x="230642" y="2637939"/>
                  </a:cubicBezTo>
                  <a:lnTo>
                    <a:pt x="230642" y="2627176"/>
                  </a:lnTo>
                  <a:cubicBezTo>
                    <a:pt x="222641" y="2624795"/>
                    <a:pt x="209307" y="2623747"/>
                    <a:pt x="223689" y="2615936"/>
                  </a:cubicBezTo>
                  <a:lnTo>
                    <a:pt x="214164" y="2610888"/>
                  </a:lnTo>
                  <a:cubicBezTo>
                    <a:pt x="209211" y="2614698"/>
                    <a:pt x="202734" y="2613650"/>
                    <a:pt x="197781" y="2616222"/>
                  </a:cubicBezTo>
                  <a:lnTo>
                    <a:pt x="197781" y="2619747"/>
                  </a:lnTo>
                  <a:cubicBezTo>
                    <a:pt x="190257" y="2622699"/>
                    <a:pt x="190257" y="2622699"/>
                    <a:pt x="181588" y="2618222"/>
                  </a:cubicBezTo>
                  <a:cubicBezTo>
                    <a:pt x="169778" y="2627176"/>
                    <a:pt x="157110" y="2611555"/>
                    <a:pt x="145584" y="2623271"/>
                  </a:cubicBezTo>
                  <a:cubicBezTo>
                    <a:pt x="147489" y="2637082"/>
                    <a:pt x="174159" y="2623842"/>
                    <a:pt x="184351" y="2630891"/>
                  </a:cubicBezTo>
                  <a:cubicBezTo>
                    <a:pt x="183303" y="2641369"/>
                    <a:pt x="199877" y="2632796"/>
                    <a:pt x="204258" y="2638797"/>
                  </a:cubicBezTo>
                  <a:cubicBezTo>
                    <a:pt x="195152" y="2641387"/>
                    <a:pt x="185894" y="2643388"/>
                    <a:pt x="176541" y="2644797"/>
                  </a:cubicBezTo>
                  <a:cubicBezTo>
                    <a:pt x="179112" y="2658037"/>
                    <a:pt x="182922" y="2657084"/>
                    <a:pt x="194828" y="2651179"/>
                  </a:cubicBezTo>
                  <a:cubicBezTo>
                    <a:pt x="204353" y="2653370"/>
                    <a:pt x="215212" y="2654322"/>
                    <a:pt x="223403" y="2656704"/>
                  </a:cubicBezTo>
                  <a:cubicBezTo>
                    <a:pt x="223403" y="2660419"/>
                    <a:pt x="223403" y="2660419"/>
                    <a:pt x="221117" y="2661752"/>
                  </a:cubicBezTo>
                  <a:cubicBezTo>
                    <a:pt x="189399" y="2661752"/>
                    <a:pt x="160062" y="2655561"/>
                    <a:pt x="128058" y="2662228"/>
                  </a:cubicBezTo>
                  <a:lnTo>
                    <a:pt x="119200" y="2667657"/>
                  </a:lnTo>
                  <a:cubicBezTo>
                    <a:pt x="121762" y="2670324"/>
                    <a:pt x="125087" y="2672124"/>
                    <a:pt x="128725" y="2672801"/>
                  </a:cubicBezTo>
                  <a:lnTo>
                    <a:pt x="134535" y="2669467"/>
                  </a:lnTo>
                  <a:cubicBezTo>
                    <a:pt x="158824" y="2668800"/>
                    <a:pt x="182160" y="2677277"/>
                    <a:pt x="206258" y="2669467"/>
                  </a:cubicBezTo>
                  <a:cubicBezTo>
                    <a:pt x="210193" y="2666686"/>
                    <a:pt x="214993" y="2665400"/>
                    <a:pt x="219784" y="2665847"/>
                  </a:cubicBezTo>
                  <a:cubicBezTo>
                    <a:pt x="225022" y="2668229"/>
                    <a:pt x="221880" y="2673277"/>
                    <a:pt x="229309" y="2674801"/>
                  </a:cubicBezTo>
                  <a:cubicBezTo>
                    <a:pt x="232262" y="2693851"/>
                    <a:pt x="202830" y="2677659"/>
                    <a:pt x="193590" y="2687755"/>
                  </a:cubicBezTo>
                  <a:cubicBezTo>
                    <a:pt x="189066" y="2687155"/>
                    <a:pt x="184484" y="2688431"/>
                    <a:pt x="180922" y="2691279"/>
                  </a:cubicBezTo>
                  <a:cubicBezTo>
                    <a:pt x="169587" y="2692803"/>
                    <a:pt x="173207" y="2688612"/>
                    <a:pt x="167206" y="2684231"/>
                  </a:cubicBezTo>
                  <a:cubicBezTo>
                    <a:pt x="160396" y="2685307"/>
                    <a:pt x="153414" y="2684069"/>
                    <a:pt x="147394" y="2680706"/>
                  </a:cubicBezTo>
                  <a:cubicBezTo>
                    <a:pt x="142727" y="2684516"/>
                    <a:pt x="136059" y="2683469"/>
                    <a:pt x="131201" y="2685945"/>
                  </a:cubicBezTo>
                  <a:lnTo>
                    <a:pt x="137488" y="2689755"/>
                  </a:lnTo>
                  <a:lnTo>
                    <a:pt x="137488" y="2693470"/>
                  </a:lnTo>
                  <a:cubicBezTo>
                    <a:pt x="125105" y="2702995"/>
                    <a:pt x="110056" y="2697661"/>
                    <a:pt x="94530" y="2698804"/>
                  </a:cubicBezTo>
                  <a:lnTo>
                    <a:pt x="85005" y="2705281"/>
                  </a:lnTo>
                  <a:cubicBezTo>
                    <a:pt x="83672" y="2713663"/>
                    <a:pt x="69003" y="2708710"/>
                    <a:pt x="60812" y="2709948"/>
                  </a:cubicBezTo>
                  <a:lnTo>
                    <a:pt x="58145" y="2714711"/>
                  </a:lnTo>
                  <a:cubicBezTo>
                    <a:pt x="70527" y="2726998"/>
                    <a:pt x="90149" y="2716806"/>
                    <a:pt x="104436" y="2722997"/>
                  </a:cubicBezTo>
                  <a:lnTo>
                    <a:pt x="104436" y="2726427"/>
                  </a:lnTo>
                  <a:cubicBezTo>
                    <a:pt x="97959" y="2728808"/>
                    <a:pt x="99578" y="2732046"/>
                    <a:pt x="94911" y="2735952"/>
                  </a:cubicBezTo>
                  <a:cubicBezTo>
                    <a:pt x="83767" y="2728236"/>
                    <a:pt x="69575" y="2735952"/>
                    <a:pt x="58812" y="2741476"/>
                  </a:cubicBezTo>
                  <a:cubicBezTo>
                    <a:pt x="65289" y="2743952"/>
                    <a:pt x="69194" y="2744048"/>
                    <a:pt x="109199" y="2742714"/>
                  </a:cubicBezTo>
                  <a:lnTo>
                    <a:pt x="114152" y="2739952"/>
                  </a:lnTo>
                  <a:cubicBezTo>
                    <a:pt x="194638" y="2754525"/>
                    <a:pt x="89673" y="2751096"/>
                    <a:pt x="73385" y="2766527"/>
                  </a:cubicBezTo>
                  <a:cubicBezTo>
                    <a:pt x="86529" y="2771670"/>
                    <a:pt x="117962" y="2777195"/>
                    <a:pt x="134154" y="2766527"/>
                  </a:cubicBezTo>
                  <a:lnTo>
                    <a:pt x="143679" y="2771194"/>
                  </a:lnTo>
                  <a:cubicBezTo>
                    <a:pt x="143679" y="2772909"/>
                    <a:pt x="143679" y="2774146"/>
                    <a:pt x="143679" y="2775385"/>
                  </a:cubicBezTo>
                  <a:lnTo>
                    <a:pt x="134154" y="2780529"/>
                  </a:lnTo>
                  <a:cubicBezTo>
                    <a:pt x="126973" y="2775499"/>
                    <a:pt x="117219" y="2776347"/>
                    <a:pt x="111008" y="2782529"/>
                  </a:cubicBezTo>
                  <a:cubicBezTo>
                    <a:pt x="158633" y="2806436"/>
                    <a:pt x="95483" y="2787386"/>
                    <a:pt x="84624" y="2802245"/>
                  </a:cubicBezTo>
                  <a:cubicBezTo>
                    <a:pt x="83291" y="2810532"/>
                    <a:pt x="70241" y="2803484"/>
                    <a:pt x="65574" y="2808151"/>
                  </a:cubicBezTo>
                  <a:lnTo>
                    <a:pt x="65574" y="2811770"/>
                  </a:lnTo>
                  <a:lnTo>
                    <a:pt x="72146" y="2815771"/>
                  </a:lnTo>
                  <a:lnTo>
                    <a:pt x="72146" y="2819390"/>
                  </a:lnTo>
                  <a:cubicBezTo>
                    <a:pt x="64526" y="2822058"/>
                    <a:pt x="64526" y="2822058"/>
                    <a:pt x="55954" y="2817676"/>
                  </a:cubicBezTo>
                  <a:cubicBezTo>
                    <a:pt x="48524" y="2822344"/>
                    <a:pt x="40333" y="2820438"/>
                    <a:pt x="33094" y="2826629"/>
                  </a:cubicBezTo>
                  <a:lnTo>
                    <a:pt x="33094" y="2834154"/>
                  </a:lnTo>
                  <a:cubicBezTo>
                    <a:pt x="37761" y="2838917"/>
                    <a:pt x="47001" y="2838917"/>
                    <a:pt x="52144" y="2841584"/>
                  </a:cubicBezTo>
                  <a:lnTo>
                    <a:pt x="52144" y="2848918"/>
                  </a:lnTo>
                  <a:cubicBezTo>
                    <a:pt x="41095" y="2853014"/>
                    <a:pt x="28332" y="2846537"/>
                    <a:pt x="33094" y="2863872"/>
                  </a:cubicBezTo>
                  <a:cubicBezTo>
                    <a:pt x="45191" y="2867206"/>
                    <a:pt x="59859" y="2863396"/>
                    <a:pt x="71861" y="2869111"/>
                  </a:cubicBezTo>
                  <a:cubicBezTo>
                    <a:pt x="65955" y="2876922"/>
                    <a:pt x="41666" y="2871873"/>
                    <a:pt x="33761" y="2881684"/>
                  </a:cubicBezTo>
                  <a:cubicBezTo>
                    <a:pt x="41476" y="2890447"/>
                    <a:pt x="51382" y="2885208"/>
                    <a:pt x="58049" y="2889113"/>
                  </a:cubicBezTo>
                  <a:cubicBezTo>
                    <a:pt x="60240" y="2894829"/>
                    <a:pt x="55097" y="2894257"/>
                    <a:pt x="48524" y="2895209"/>
                  </a:cubicBezTo>
                  <a:lnTo>
                    <a:pt x="38999" y="2900163"/>
                  </a:lnTo>
                  <a:lnTo>
                    <a:pt x="38999" y="2909688"/>
                  </a:lnTo>
                  <a:cubicBezTo>
                    <a:pt x="44638" y="2908792"/>
                    <a:pt x="50401" y="2910202"/>
                    <a:pt x="55001" y="2913593"/>
                  </a:cubicBezTo>
                  <a:cubicBezTo>
                    <a:pt x="68717" y="2915688"/>
                    <a:pt x="80910" y="2909211"/>
                    <a:pt x="94626" y="2910068"/>
                  </a:cubicBezTo>
                  <a:cubicBezTo>
                    <a:pt x="99483" y="2913879"/>
                    <a:pt x="99483" y="2913879"/>
                    <a:pt x="94626" y="2917403"/>
                  </a:cubicBezTo>
                  <a:cubicBezTo>
                    <a:pt x="78242" y="2918260"/>
                    <a:pt x="66812" y="2927690"/>
                    <a:pt x="49953" y="2921689"/>
                  </a:cubicBezTo>
                  <a:cubicBezTo>
                    <a:pt x="43638" y="2920508"/>
                    <a:pt x="37161" y="2922585"/>
                    <a:pt x="32713" y="2927213"/>
                  </a:cubicBezTo>
                  <a:cubicBezTo>
                    <a:pt x="32713" y="2929118"/>
                    <a:pt x="32713" y="2930833"/>
                    <a:pt x="35761" y="2932071"/>
                  </a:cubicBezTo>
                  <a:cubicBezTo>
                    <a:pt x="40905" y="2933881"/>
                    <a:pt x="38713" y="2938167"/>
                    <a:pt x="39857" y="2941596"/>
                  </a:cubicBezTo>
                  <a:cubicBezTo>
                    <a:pt x="49734" y="2948092"/>
                    <a:pt x="60564" y="2953007"/>
                    <a:pt x="71956" y="2956170"/>
                  </a:cubicBezTo>
                  <a:lnTo>
                    <a:pt x="71956" y="2963313"/>
                  </a:lnTo>
                  <a:cubicBezTo>
                    <a:pt x="61383" y="2971600"/>
                    <a:pt x="50239" y="2971409"/>
                    <a:pt x="39476" y="2977982"/>
                  </a:cubicBezTo>
                  <a:lnTo>
                    <a:pt x="45572" y="2981792"/>
                  </a:lnTo>
                  <a:lnTo>
                    <a:pt x="39190" y="2985697"/>
                  </a:lnTo>
                  <a:cubicBezTo>
                    <a:pt x="39190" y="2987411"/>
                    <a:pt x="38237" y="2989412"/>
                    <a:pt x="42428" y="2990840"/>
                  </a:cubicBezTo>
                  <a:cubicBezTo>
                    <a:pt x="77480" y="2989603"/>
                    <a:pt x="113771" y="2988650"/>
                    <a:pt x="144632" y="3007700"/>
                  </a:cubicBezTo>
                  <a:cubicBezTo>
                    <a:pt x="136155" y="3015225"/>
                    <a:pt x="121676" y="3010557"/>
                    <a:pt x="111771" y="3015320"/>
                  </a:cubicBezTo>
                  <a:cubicBezTo>
                    <a:pt x="111771" y="3018082"/>
                    <a:pt x="109389" y="3019606"/>
                    <a:pt x="106627" y="3021511"/>
                  </a:cubicBezTo>
                  <a:cubicBezTo>
                    <a:pt x="103865" y="3023416"/>
                    <a:pt x="104912" y="3027321"/>
                    <a:pt x="99578" y="3029131"/>
                  </a:cubicBezTo>
                  <a:cubicBezTo>
                    <a:pt x="97578" y="3033131"/>
                    <a:pt x="109103" y="3030369"/>
                    <a:pt x="110722" y="3033036"/>
                  </a:cubicBezTo>
                  <a:cubicBezTo>
                    <a:pt x="114342" y="3039132"/>
                    <a:pt x="105103" y="3038942"/>
                    <a:pt x="101197" y="3039227"/>
                  </a:cubicBezTo>
                  <a:cubicBezTo>
                    <a:pt x="87291" y="3050658"/>
                    <a:pt x="65384" y="3041990"/>
                    <a:pt x="52525" y="3056278"/>
                  </a:cubicBezTo>
                  <a:cubicBezTo>
                    <a:pt x="58430" y="3067136"/>
                    <a:pt x="80433" y="3058277"/>
                    <a:pt x="91958" y="3061040"/>
                  </a:cubicBezTo>
                  <a:cubicBezTo>
                    <a:pt x="91958" y="3066850"/>
                    <a:pt x="78719" y="3063707"/>
                    <a:pt x="75957" y="3067993"/>
                  </a:cubicBezTo>
                  <a:cubicBezTo>
                    <a:pt x="74814" y="3068660"/>
                    <a:pt x="68337" y="3067993"/>
                    <a:pt x="67670" y="3069803"/>
                  </a:cubicBezTo>
                  <a:lnTo>
                    <a:pt x="81576" y="3079328"/>
                  </a:lnTo>
                  <a:cubicBezTo>
                    <a:pt x="94626" y="3078185"/>
                    <a:pt x="105770" y="3071708"/>
                    <a:pt x="118057" y="3077423"/>
                  </a:cubicBezTo>
                  <a:lnTo>
                    <a:pt x="111485" y="3081518"/>
                  </a:lnTo>
                  <a:lnTo>
                    <a:pt x="111485" y="3088853"/>
                  </a:lnTo>
                  <a:lnTo>
                    <a:pt x="79005" y="3106760"/>
                  </a:lnTo>
                  <a:cubicBezTo>
                    <a:pt x="80814" y="3118380"/>
                    <a:pt x="56240" y="3106760"/>
                    <a:pt x="59955" y="3118285"/>
                  </a:cubicBezTo>
                  <a:cubicBezTo>
                    <a:pt x="64412" y="3121952"/>
                    <a:pt x="70099" y="3123790"/>
                    <a:pt x="75861" y="3123429"/>
                  </a:cubicBezTo>
                  <a:cubicBezTo>
                    <a:pt x="81386" y="3122000"/>
                    <a:pt x="76813" y="3117428"/>
                    <a:pt x="82433" y="3116190"/>
                  </a:cubicBezTo>
                  <a:lnTo>
                    <a:pt x="95769" y="3116190"/>
                  </a:lnTo>
                  <a:cubicBezTo>
                    <a:pt x="110313" y="3122905"/>
                    <a:pt x="126487" y="3125286"/>
                    <a:pt x="142346" y="3123047"/>
                  </a:cubicBezTo>
                  <a:cubicBezTo>
                    <a:pt x="148156" y="3118475"/>
                    <a:pt x="161396" y="3118285"/>
                    <a:pt x="157395" y="3125619"/>
                  </a:cubicBezTo>
                  <a:cubicBezTo>
                    <a:pt x="141489" y="3134192"/>
                    <a:pt x="113866" y="3139526"/>
                    <a:pt x="98816" y="3131239"/>
                  </a:cubicBezTo>
                  <a:cubicBezTo>
                    <a:pt x="97102" y="3126381"/>
                    <a:pt x="94244" y="3125810"/>
                    <a:pt x="85767" y="3128953"/>
                  </a:cubicBezTo>
                  <a:lnTo>
                    <a:pt x="85767" y="3132572"/>
                  </a:lnTo>
                  <a:lnTo>
                    <a:pt x="79100" y="3136573"/>
                  </a:lnTo>
                  <a:cubicBezTo>
                    <a:pt x="77862" y="3155623"/>
                    <a:pt x="103484" y="3138764"/>
                    <a:pt x="115104" y="3142003"/>
                  </a:cubicBezTo>
                  <a:cubicBezTo>
                    <a:pt x="120914" y="3148479"/>
                    <a:pt x="138821" y="3147336"/>
                    <a:pt x="138250" y="3154670"/>
                  </a:cubicBezTo>
                  <a:cubicBezTo>
                    <a:pt x="117485" y="3170101"/>
                    <a:pt x="89387" y="3159433"/>
                    <a:pt x="66336" y="3166196"/>
                  </a:cubicBezTo>
                  <a:lnTo>
                    <a:pt x="66336" y="3172959"/>
                  </a:lnTo>
                  <a:lnTo>
                    <a:pt x="75861" y="3178769"/>
                  </a:lnTo>
                  <a:cubicBezTo>
                    <a:pt x="93006" y="3169244"/>
                    <a:pt x="112532" y="3179721"/>
                    <a:pt x="129201" y="3178769"/>
                  </a:cubicBezTo>
                  <a:cubicBezTo>
                    <a:pt x="161872" y="3159719"/>
                    <a:pt x="199019" y="3174006"/>
                    <a:pt x="233976" y="3167815"/>
                  </a:cubicBezTo>
                  <a:cubicBezTo>
                    <a:pt x="234833" y="3163719"/>
                    <a:pt x="257503" y="3164767"/>
                    <a:pt x="245787" y="3160671"/>
                  </a:cubicBezTo>
                  <a:cubicBezTo>
                    <a:pt x="232928" y="3162386"/>
                    <a:pt x="220546" y="3156290"/>
                    <a:pt x="206735" y="3157052"/>
                  </a:cubicBezTo>
                  <a:lnTo>
                    <a:pt x="198353" y="3151146"/>
                  </a:lnTo>
                  <a:cubicBezTo>
                    <a:pt x="236453" y="3137716"/>
                    <a:pt x="281316" y="3151146"/>
                    <a:pt x="322178" y="3151146"/>
                  </a:cubicBezTo>
                  <a:lnTo>
                    <a:pt x="322178" y="3154670"/>
                  </a:lnTo>
                  <a:lnTo>
                    <a:pt x="328464" y="3158576"/>
                  </a:lnTo>
                  <a:cubicBezTo>
                    <a:pt x="323225" y="3160481"/>
                    <a:pt x="321511" y="3163148"/>
                    <a:pt x="321320" y="3165529"/>
                  </a:cubicBezTo>
                  <a:lnTo>
                    <a:pt x="312843" y="3171149"/>
                  </a:lnTo>
                  <a:cubicBezTo>
                    <a:pt x="300651" y="3172768"/>
                    <a:pt x="290460" y="3166196"/>
                    <a:pt x="279887" y="3167815"/>
                  </a:cubicBezTo>
                  <a:cubicBezTo>
                    <a:pt x="258932" y="3174292"/>
                    <a:pt x="234071" y="3180483"/>
                    <a:pt x="213212" y="3175054"/>
                  </a:cubicBezTo>
                  <a:cubicBezTo>
                    <a:pt x="194162" y="3182484"/>
                    <a:pt x="172921" y="3194104"/>
                    <a:pt x="153871" y="3178483"/>
                  </a:cubicBezTo>
                  <a:lnTo>
                    <a:pt x="144917" y="3184579"/>
                  </a:lnTo>
                  <a:cubicBezTo>
                    <a:pt x="133963" y="3198866"/>
                    <a:pt x="99769" y="3201629"/>
                    <a:pt x="81671" y="3208201"/>
                  </a:cubicBezTo>
                  <a:cubicBezTo>
                    <a:pt x="72146" y="3217059"/>
                    <a:pt x="94340" y="3216487"/>
                    <a:pt x="96530" y="3219726"/>
                  </a:cubicBezTo>
                  <a:close/>
                  <a:moveTo>
                    <a:pt x="89863" y="2792340"/>
                  </a:moveTo>
                  <a:lnTo>
                    <a:pt x="101103" y="2787196"/>
                  </a:lnTo>
                  <a:cubicBezTo>
                    <a:pt x="92492" y="2784244"/>
                    <a:pt x="83138" y="2784244"/>
                    <a:pt x="74528" y="2787196"/>
                  </a:cubicBezTo>
                  <a:lnTo>
                    <a:pt x="74528" y="2791577"/>
                  </a:lnTo>
                  <a:cubicBezTo>
                    <a:pt x="79205" y="2792673"/>
                    <a:pt x="84053" y="2792902"/>
                    <a:pt x="88815" y="2792244"/>
                  </a:cubicBezTo>
                  <a:close/>
                  <a:moveTo>
                    <a:pt x="563922" y="3441183"/>
                  </a:moveTo>
                  <a:lnTo>
                    <a:pt x="556969" y="3441183"/>
                  </a:lnTo>
                  <a:lnTo>
                    <a:pt x="551254" y="3437468"/>
                  </a:lnTo>
                  <a:cubicBezTo>
                    <a:pt x="537348" y="3435562"/>
                    <a:pt x="540110" y="3445087"/>
                    <a:pt x="549825" y="3448517"/>
                  </a:cubicBezTo>
                  <a:cubicBezTo>
                    <a:pt x="555255" y="3448993"/>
                    <a:pt x="574209" y="3448898"/>
                    <a:pt x="562875" y="3441087"/>
                  </a:cubicBezTo>
                  <a:close/>
                  <a:moveTo>
                    <a:pt x="491247" y="3444897"/>
                  </a:moveTo>
                  <a:lnTo>
                    <a:pt x="478578" y="3444897"/>
                  </a:lnTo>
                  <a:cubicBezTo>
                    <a:pt x="470292" y="3449279"/>
                    <a:pt x="480578" y="3453470"/>
                    <a:pt x="484579" y="3455946"/>
                  </a:cubicBezTo>
                  <a:cubicBezTo>
                    <a:pt x="492104" y="3456804"/>
                    <a:pt x="494961" y="3454136"/>
                    <a:pt x="501629" y="3450327"/>
                  </a:cubicBezTo>
                  <a:cubicBezTo>
                    <a:pt x="496961" y="3448517"/>
                    <a:pt x="494390" y="3446326"/>
                    <a:pt x="490199" y="3444802"/>
                  </a:cubicBezTo>
                  <a:close/>
                  <a:moveTo>
                    <a:pt x="186446" y="3376698"/>
                  </a:moveTo>
                  <a:lnTo>
                    <a:pt x="186446" y="3373079"/>
                  </a:lnTo>
                  <a:cubicBezTo>
                    <a:pt x="182455" y="3370469"/>
                    <a:pt x="177293" y="3370469"/>
                    <a:pt x="173302" y="3373079"/>
                  </a:cubicBezTo>
                  <a:lnTo>
                    <a:pt x="173302" y="3376889"/>
                  </a:lnTo>
                  <a:cubicBezTo>
                    <a:pt x="176988" y="3378994"/>
                    <a:pt x="181522" y="3378994"/>
                    <a:pt x="185208" y="3376889"/>
                  </a:cubicBezTo>
                  <a:close/>
                  <a:moveTo>
                    <a:pt x="169682" y="3308499"/>
                  </a:moveTo>
                  <a:cubicBezTo>
                    <a:pt x="172826" y="3306499"/>
                    <a:pt x="177779" y="3305261"/>
                    <a:pt x="178541" y="3302975"/>
                  </a:cubicBezTo>
                  <a:lnTo>
                    <a:pt x="170444" y="3297450"/>
                  </a:lnTo>
                  <a:cubicBezTo>
                    <a:pt x="159205" y="3297450"/>
                    <a:pt x="150061" y="3295545"/>
                    <a:pt x="141203" y="3302499"/>
                  </a:cubicBezTo>
                  <a:cubicBezTo>
                    <a:pt x="140536" y="3306023"/>
                    <a:pt x="140536" y="3306023"/>
                    <a:pt x="144155" y="3308499"/>
                  </a:cubicBezTo>
                  <a:close/>
                  <a:moveTo>
                    <a:pt x="188732" y="3263636"/>
                  </a:moveTo>
                  <a:cubicBezTo>
                    <a:pt x="197143" y="3265789"/>
                    <a:pt x="206087" y="3264008"/>
                    <a:pt x="213021" y="3258779"/>
                  </a:cubicBezTo>
                  <a:lnTo>
                    <a:pt x="213021" y="3254587"/>
                  </a:lnTo>
                  <a:cubicBezTo>
                    <a:pt x="205059" y="3248244"/>
                    <a:pt x="193705" y="3248444"/>
                    <a:pt x="185970" y="3255064"/>
                  </a:cubicBezTo>
                  <a:cubicBezTo>
                    <a:pt x="187018" y="3257826"/>
                    <a:pt x="182637" y="3261065"/>
                    <a:pt x="187113" y="3263541"/>
                  </a:cubicBezTo>
                  <a:close/>
                  <a:moveTo>
                    <a:pt x="131582" y="3253254"/>
                  </a:moveTo>
                  <a:cubicBezTo>
                    <a:pt x="138402" y="3252064"/>
                    <a:pt x="145432" y="3253340"/>
                    <a:pt x="151394" y="3256874"/>
                  </a:cubicBezTo>
                  <a:cubicBezTo>
                    <a:pt x="154347" y="3256874"/>
                    <a:pt x="157967" y="3257636"/>
                    <a:pt x="160062" y="3255540"/>
                  </a:cubicBezTo>
                  <a:cubicBezTo>
                    <a:pt x="169016" y="3239634"/>
                    <a:pt x="121962" y="3244968"/>
                    <a:pt x="115199" y="3248397"/>
                  </a:cubicBezTo>
                  <a:cubicBezTo>
                    <a:pt x="116438" y="3251730"/>
                    <a:pt x="108818" y="3253445"/>
                    <a:pt x="109485" y="3255636"/>
                  </a:cubicBezTo>
                  <a:cubicBezTo>
                    <a:pt x="116219" y="3257664"/>
                    <a:pt x="123486" y="3256731"/>
                    <a:pt x="129487" y="3253064"/>
                  </a:cubicBezTo>
                  <a:close/>
                  <a:moveTo>
                    <a:pt x="146251" y="3408036"/>
                  </a:moveTo>
                  <a:cubicBezTo>
                    <a:pt x="149118" y="3408388"/>
                    <a:pt x="152023" y="3407712"/>
                    <a:pt x="154442" y="3406131"/>
                  </a:cubicBezTo>
                  <a:lnTo>
                    <a:pt x="154442" y="3399082"/>
                  </a:lnTo>
                  <a:cubicBezTo>
                    <a:pt x="148156" y="3394510"/>
                    <a:pt x="140726" y="3404130"/>
                    <a:pt x="134440" y="3405845"/>
                  </a:cubicBezTo>
                  <a:cubicBezTo>
                    <a:pt x="137441" y="3407388"/>
                    <a:pt x="140793" y="3408112"/>
                    <a:pt x="144155" y="3407940"/>
                  </a:cubicBezTo>
                  <a:close/>
                  <a:moveTo>
                    <a:pt x="147870" y="3542433"/>
                  </a:moveTo>
                  <a:cubicBezTo>
                    <a:pt x="155966" y="3546720"/>
                    <a:pt x="158729" y="3542433"/>
                    <a:pt x="166063" y="3540624"/>
                  </a:cubicBezTo>
                  <a:cubicBezTo>
                    <a:pt x="171016" y="3540624"/>
                    <a:pt x="176826" y="3541957"/>
                    <a:pt x="180732" y="3538814"/>
                  </a:cubicBezTo>
                  <a:lnTo>
                    <a:pt x="180732" y="3535194"/>
                  </a:lnTo>
                  <a:cubicBezTo>
                    <a:pt x="172635" y="3531003"/>
                    <a:pt x="169778" y="3534718"/>
                    <a:pt x="162538" y="3537004"/>
                  </a:cubicBezTo>
                  <a:cubicBezTo>
                    <a:pt x="157586" y="3537004"/>
                    <a:pt x="151776" y="3535670"/>
                    <a:pt x="147870" y="3538814"/>
                  </a:cubicBezTo>
                  <a:close/>
                  <a:moveTo>
                    <a:pt x="233595" y="3807704"/>
                  </a:moveTo>
                  <a:cubicBezTo>
                    <a:pt x="243120" y="3816468"/>
                    <a:pt x="252645" y="3796370"/>
                    <a:pt x="262170" y="3806085"/>
                  </a:cubicBezTo>
                  <a:cubicBezTo>
                    <a:pt x="283125" y="3807609"/>
                    <a:pt x="303128" y="3797989"/>
                    <a:pt x="323130" y="3793703"/>
                  </a:cubicBezTo>
                  <a:cubicBezTo>
                    <a:pt x="300461" y="3784178"/>
                    <a:pt x="267313" y="3797322"/>
                    <a:pt x="242263" y="3798656"/>
                  </a:cubicBezTo>
                  <a:cubicBezTo>
                    <a:pt x="236262" y="3801704"/>
                    <a:pt x="237882" y="3805514"/>
                    <a:pt x="231881" y="3807609"/>
                  </a:cubicBezTo>
                  <a:close/>
                  <a:moveTo>
                    <a:pt x="236262" y="3603203"/>
                  </a:moveTo>
                  <a:cubicBezTo>
                    <a:pt x="236262" y="3603203"/>
                    <a:pt x="237596" y="3602536"/>
                    <a:pt x="238358" y="3602060"/>
                  </a:cubicBezTo>
                  <a:cubicBezTo>
                    <a:pt x="238548" y="3597964"/>
                    <a:pt x="227023" y="3600726"/>
                    <a:pt x="234547" y="3603108"/>
                  </a:cubicBezTo>
                  <a:close/>
                  <a:moveTo>
                    <a:pt x="361040" y="3772843"/>
                  </a:moveTo>
                  <a:lnTo>
                    <a:pt x="353706" y="3772843"/>
                  </a:lnTo>
                  <a:cubicBezTo>
                    <a:pt x="337418" y="3781320"/>
                    <a:pt x="351419" y="3780272"/>
                    <a:pt x="361230" y="3780178"/>
                  </a:cubicBezTo>
                  <a:cubicBezTo>
                    <a:pt x="363611" y="3777701"/>
                    <a:pt x="364088" y="3775224"/>
                    <a:pt x="359325" y="3772748"/>
                  </a:cubicBezTo>
                  <a:close/>
                  <a:moveTo>
                    <a:pt x="361040" y="3794941"/>
                  </a:moveTo>
                  <a:cubicBezTo>
                    <a:pt x="356373" y="3798751"/>
                    <a:pt x="356373" y="3798751"/>
                    <a:pt x="361040" y="3802275"/>
                  </a:cubicBezTo>
                  <a:lnTo>
                    <a:pt x="373994" y="3802275"/>
                  </a:lnTo>
                  <a:cubicBezTo>
                    <a:pt x="378566" y="3798465"/>
                    <a:pt x="378566" y="3798465"/>
                    <a:pt x="373994" y="3794941"/>
                  </a:cubicBezTo>
                  <a:close/>
                  <a:moveTo>
                    <a:pt x="337989" y="3793131"/>
                  </a:moveTo>
                  <a:cubicBezTo>
                    <a:pt x="341999" y="3795693"/>
                    <a:pt x="347124" y="3795693"/>
                    <a:pt x="351134" y="3793131"/>
                  </a:cubicBezTo>
                  <a:cubicBezTo>
                    <a:pt x="351134" y="3791226"/>
                    <a:pt x="353134" y="3788559"/>
                    <a:pt x="346943" y="3788083"/>
                  </a:cubicBezTo>
                  <a:close/>
                  <a:moveTo>
                    <a:pt x="334370" y="3816849"/>
                  </a:moveTo>
                  <a:cubicBezTo>
                    <a:pt x="319434" y="3810486"/>
                    <a:pt x="302356" y="3811686"/>
                    <a:pt x="288459" y="3820087"/>
                  </a:cubicBezTo>
                  <a:cubicBezTo>
                    <a:pt x="303032" y="3819515"/>
                    <a:pt x="295222" y="3826087"/>
                    <a:pt x="301508" y="3827897"/>
                  </a:cubicBezTo>
                  <a:cubicBezTo>
                    <a:pt x="327321" y="3821516"/>
                    <a:pt x="354467" y="3824945"/>
                    <a:pt x="380757" y="3827897"/>
                  </a:cubicBezTo>
                  <a:cubicBezTo>
                    <a:pt x="389710" y="3823611"/>
                    <a:pt x="378756" y="3820944"/>
                    <a:pt x="377423" y="3817420"/>
                  </a:cubicBezTo>
                  <a:cubicBezTo>
                    <a:pt x="369231" y="3808753"/>
                    <a:pt x="341990" y="3812658"/>
                    <a:pt x="332465" y="3816753"/>
                  </a:cubicBezTo>
                  <a:close/>
                  <a:moveTo>
                    <a:pt x="233024" y="4165273"/>
                  </a:moveTo>
                  <a:lnTo>
                    <a:pt x="233024" y="4168797"/>
                  </a:lnTo>
                  <a:cubicBezTo>
                    <a:pt x="240167" y="4171845"/>
                    <a:pt x="240263" y="4171845"/>
                    <a:pt x="248454" y="4167654"/>
                  </a:cubicBezTo>
                  <a:cubicBezTo>
                    <a:pt x="253312" y="4167654"/>
                    <a:pt x="255312" y="4172226"/>
                    <a:pt x="261885" y="4170797"/>
                  </a:cubicBezTo>
                  <a:cubicBezTo>
                    <a:pt x="272267" y="4177370"/>
                    <a:pt x="283125" y="4173465"/>
                    <a:pt x="296746" y="4174417"/>
                  </a:cubicBezTo>
                  <a:cubicBezTo>
                    <a:pt x="330274" y="4159939"/>
                    <a:pt x="236548" y="4155938"/>
                    <a:pt x="231309" y="4165178"/>
                  </a:cubicBezTo>
                  <a:close/>
                  <a:moveTo>
                    <a:pt x="292174" y="4209564"/>
                  </a:moveTo>
                  <a:cubicBezTo>
                    <a:pt x="285887" y="4204992"/>
                    <a:pt x="278172" y="4209564"/>
                    <a:pt x="272362" y="4213184"/>
                  </a:cubicBezTo>
                  <a:cubicBezTo>
                    <a:pt x="280173" y="4214422"/>
                    <a:pt x="291412" y="4221851"/>
                    <a:pt x="298556" y="4216898"/>
                  </a:cubicBezTo>
                  <a:lnTo>
                    <a:pt x="298556" y="4212517"/>
                  </a:lnTo>
                  <a:cubicBezTo>
                    <a:pt x="295775" y="4211755"/>
                    <a:pt x="293069" y="4210707"/>
                    <a:pt x="290460" y="4209469"/>
                  </a:cubicBezTo>
                  <a:close/>
                  <a:moveTo>
                    <a:pt x="229690" y="4207659"/>
                  </a:moveTo>
                  <a:cubicBezTo>
                    <a:pt x="210688" y="4198325"/>
                    <a:pt x="189409" y="4194515"/>
                    <a:pt x="168349" y="4196801"/>
                  </a:cubicBezTo>
                  <a:cubicBezTo>
                    <a:pt x="168349" y="4202516"/>
                    <a:pt x="157395" y="4198515"/>
                    <a:pt x="154062" y="4202135"/>
                  </a:cubicBezTo>
                  <a:lnTo>
                    <a:pt x="154062" y="4205945"/>
                  </a:lnTo>
                  <a:cubicBezTo>
                    <a:pt x="170064" y="4221661"/>
                    <a:pt x="201687" y="4195087"/>
                    <a:pt x="213688" y="4213470"/>
                  </a:cubicBezTo>
                  <a:cubicBezTo>
                    <a:pt x="224832" y="4222994"/>
                    <a:pt x="236834" y="4216232"/>
                    <a:pt x="249216" y="4215089"/>
                  </a:cubicBezTo>
                  <a:cubicBezTo>
                    <a:pt x="253979" y="4211279"/>
                    <a:pt x="254074" y="4211279"/>
                    <a:pt x="249216" y="4207659"/>
                  </a:cubicBezTo>
                  <a:close/>
                  <a:moveTo>
                    <a:pt x="213116" y="4149271"/>
                  </a:moveTo>
                  <a:cubicBezTo>
                    <a:pt x="207116" y="4139746"/>
                    <a:pt x="187685" y="4147461"/>
                    <a:pt x="177017" y="4144985"/>
                  </a:cubicBezTo>
                  <a:cubicBezTo>
                    <a:pt x="172350" y="4148890"/>
                    <a:pt x="172350" y="4148890"/>
                    <a:pt x="177017" y="4152414"/>
                  </a:cubicBezTo>
                  <a:cubicBezTo>
                    <a:pt x="190066" y="4150414"/>
                    <a:pt x="201115" y="4161368"/>
                    <a:pt x="212259" y="4150890"/>
                  </a:cubicBezTo>
                  <a:cubicBezTo>
                    <a:pt x="212059" y="4150319"/>
                    <a:pt x="211764" y="4149747"/>
                    <a:pt x="211402" y="4149176"/>
                  </a:cubicBezTo>
                  <a:close/>
                  <a:moveTo>
                    <a:pt x="170254" y="4233473"/>
                  </a:moveTo>
                  <a:cubicBezTo>
                    <a:pt x="176150" y="4236997"/>
                    <a:pt x="183103" y="4238329"/>
                    <a:pt x="189876" y="4237186"/>
                  </a:cubicBezTo>
                  <a:cubicBezTo>
                    <a:pt x="194828" y="4233662"/>
                    <a:pt x="194828" y="4233662"/>
                    <a:pt x="189876" y="4229758"/>
                  </a:cubicBezTo>
                  <a:cubicBezTo>
                    <a:pt x="179207" y="4227090"/>
                    <a:pt x="168206" y="4225852"/>
                    <a:pt x="157204" y="4226138"/>
                  </a:cubicBezTo>
                  <a:cubicBezTo>
                    <a:pt x="152252" y="4229662"/>
                    <a:pt x="152252" y="4229662"/>
                    <a:pt x="157204" y="4233473"/>
                  </a:cubicBezTo>
                  <a:close/>
                  <a:moveTo>
                    <a:pt x="246454" y="4305386"/>
                  </a:moveTo>
                  <a:cubicBezTo>
                    <a:pt x="242463" y="4302814"/>
                    <a:pt x="237300" y="4302814"/>
                    <a:pt x="233310" y="4305386"/>
                  </a:cubicBezTo>
                  <a:lnTo>
                    <a:pt x="233310" y="4309005"/>
                  </a:lnTo>
                  <a:cubicBezTo>
                    <a:pt x="237300" y="4311577"/>
                    <a:pt x="242463" y="4311577"/>
                    <a:pt x="246454" y="4309005"/>
                  </a:cubicBezTo>
                  <a:close/>
                  <a:moveTo>
                    <a:pt x="285887" y="4278430"/>
                  </a:moveTo>
                  <a:cubicBezTo>
                    <a:pt x="285887" y="4273954"/>
                    <a:pt x="279315" y="4272620"/>
                    <a:pt x="274839" y="4270334"/>
                  </a:cubicBezTo>
                  <a:cubicBezTo>
                    <a:pt x="239596" y="4270334"/>
                    <a:pt x="239596" y="4270334"/>
                    <a:pt x="232833" y="4268429"/>
                  </a:cubicBezTo>
                  <a:cubicBezTo>
                    <a:pt x="237082" y="4265667"/>
                    <a:pt x="241796" y="4263761"/>
                    <a:pt x="246740" y="4262714"/>
                  </a:cubicBezTo>
                  <a:cubicBezTo>
                    <a:pt x="265790" y="4246522"/>
                    <a:pt x="213974" y="4265190"/>
                    <a:pt x="208640" y="4255475"/>
                  </a:cubicBezTo>
                  <a:cubicBezTo>
                    <a:pt x="203620" y="4258333"/>
                    <a:pt x="198010" y="4259951"/>
                    <a:pt x="192257" y="4260237"/>
                  </a:cubicBezTo>
                  <a:cubicBezTo>
                    <a:pt x="195876" y="4279287"/>
                    <a:pt x="182732" y="4270810"/>
                    <a:pt x="172445" y="4275763"/>
                  </a:cubicBezTo>
                  <a:cubicBezTo>
                    <a:pt x="182922" y="4284431"/>
                    <a:pt x="196733" y="4283002"/>
                    <a:pt x="208640" y="4288431"/>
                  </a:cubicBezTo>
                  <a:lnTo>
                    <a:pt x="215307" y="4285002"/>
                  </a:lnTo>
                  <a:cubicBezTo>
                    <a:pt x="220461" y="4288051"/>
                    <a:pt x="226480" y="4289384"/>
                    <a:pt x="232452" y="4288717"/>
                  </a:cubicBezTo>
                  <a:cubicBezTo>
                    <a:pt x="244454" y="4292432"/>
                    <a:pt x="252931" y="4300528"/>
                    <a:pt x="264551" y="4293765"/>
                  </a:cubicBezTo>
                  <a:lnTo>
                    <a:pt x="264551" y="4290241"/>
                  </a:lnTo>
                  <a:cubicBezTo>
                    <a:pt x="270457" y="4286050"/>
                    <a:pt x="279125" y="4283764"/>
                    <a:pt x="283792" y="4278335"/>
                  </a:cubicBezTo>
                  <a:close/>
                  <a:moveTo>
                    <a:pt x="305604" y="4290623"/>
                  </a:moveTo>
                  <a:cubicBezTo>
                    <a:pt x="301518" y="4287860"/>
                    <a:pt x="296165" y="4287860"/>
                    <a:pt x="292079" y="4290623"/>
                  </a:cubicBezTo>
                  <a:cubicBezTo>
                    <a:pt x="294365" y="4292909"/>
                    <a:pt x="304557" y="4299862"/>
                    <a:pt x="303890" y="4290527"/>
                  </a:cubicBezTo>
                  <a:close/>
                  <a:moveTo>
                    <a:pt x="318177" y="4253761"/>
                  </a:moveTo>
                  <a:lnTo>
                    <a:pt x="309128" y="4248236"/>
                  </a:lnTo>
                  <a:cubicBezTo>
                    <a:pt x="299603" y="4246997"/>
                    <a:pt x="293603" y="4253761"/>
                    <a:pt x="285792" y="4257761"/>
                  </a:cubicBezTo>
                  <a:cubicBezTo>
                    <a:pt x="295994" y="4260999"/>
                    <a:pt x="307119" y="4259571"/>
                    <a:pt x="316082" y="4253666"/>
                  </a:cubicBezTo>
                  <a:close/>
                  <a:moveTo>
                    <a:pt x="318939" y="3870665"/>
                  </a:moveTo>
                  <a:cubicBezTo>
                    <a:pt x="310110" y="3867045"/>
                    <a:pt x="300023" y="3868312"/>
                    <a:pt x="292364" y="3873999"/>
                  </a:cubicBezTo>
                  <a:lnTo>
                    <a:pt x="292364" y="3881714"/>
                  </a:lnTo>
                  <a:cubicBezTo>
                    <a:pt x="297508" y="3885047"/>
                    <a:pt x="303890" y="3883333"/>
                    <a:pt x="312081" y="3882857"/>
                  </a:cubicBezTo>
                  <a:lnTo>
                    <a:pt x="312081" y="3874189"/>
                  </a:lnTo>
                  <a:close/>
                  <a:moveTo>
                    <a:pt x="350658" y="4303481"/>
                  </a:moveTo>
                  <a:cubicBezTo>
                    <a:pt x="342647" y="4302814"/>
                    <a:pt x="334589" y="4303195"/>
                    <a:pt x="326655" y="4304529"/>
                  </a:cubicBezTo>
                  <a:cubicBezTo>
                    <a:pt x="322083" y="4310911"/>
                    <a:pt x="327321" y="4315768"/>
                    <a:pt x="335036" y="4314625"/>
                  </a:cubicBezTo>
                  <a:cubicBezTo>
                    <a:pt x="337418" y="4310339"/>
                    <a:pt x="347133" y="4309482"/>
                    <a:pt x="348562" y="4303386"/>
                  </a:cubicBezTo>
                  <a:close/>
                  <a:moveTo>
                    <a:pt x="363611" y="3947246"/>
                  </a:moveTo>
                  <a:cubicBezTo>
                    <a:pt x="362850" y="3947246"/>
                    <a:pt x="361707" y="3946008"/>
                    <a:pt x="361421" y="3946103"/>
                  </a:cubicBezTo>
                  <a:cubicBezTo>
                    <a:pt x="351515" y="3948389"/>
                    <a:pt x="363326" y="3951151"/>
                    <a:pt x="361516" y="3947150"/>
                  </a:cubicBezTo>
                  <a:close/>
                  <a:moveTo>
                    <a:pt x="395997" y="3901811"/>
                  </a:moveTo>
                  <a:cubicBezTo>
                    <a:pt x="373517" y="3902535"/>
                    <a:pt x="351010" y="3901297"/>
                    <a:pt x="328750" y="3898096"/>
                  </a:cubicBezTo>
                  <a:cubicBezTo>
                    <a:pt x="323892" y="3901716"/>
                    <a:pt x="323892" y="3901811"/>
                    <a:pt x="328750" y="3905526"/>
                  </a:cubicBezTo>
                  <a:cubicBezTo>
                    <a:pt x="339323" y="3903716"/>
                    <a:pt x="403902" y="3925243"/>
                    <a:pt x="393901" y="3901716"/>
                  </a:cubicBezTo>
                  <a:close/>
                  <a:moveTo>
                    <a:pt x="401140" y="3713979"/>
                  </a:moveTo>
                  <a:cubicBezTo>
                    <a:pt x="351039" y="3712931"/>
                    <a:pt x="374946" y="3701691"/>
                    <a:pt x="403902" y="3690738"/>
                  </a:cubicBezTo>
                  <a:lnTo>
                    <a:pt x="403902" y="3682451"/>
                  </a:lnTo>
                  <a:cubicBezTo>
                    <a:pt x="383957" y="3673888"/>
                    <a:pt x="362821" y="3668401"/>
                    <a:pt x="341228" y="3666163"/>
                  </a:cubicBezTo>
                  <a:cubicBezTo>
                    <a:pt x="334179" y="3670735"/>
                    <a:pt x="317415" y="3679498"/>
                    <a:pt x="312653" y="3669116"/>
                  </a:cubicBezTo>
                  <a:cubicBezTo>
                    <a:pt x="311796" y="3666639"/>
                    <a:pt x="306557" y="3666068"/>
                    <a:pt x="306747" y="3664449"/>
                  </a:cubicBezTo>
                  <a:lnTo>
                    <a:pt x="315415" y="3658448"/>
                  </a:lnTo>
                  <a:cubicBezTo>
                    <a:pt x="328178" y="3657686"/>
                    <a:pt x="335703" y="3652638"/>
                    <a:pt x="348943" y="3654637"/>
                  </a:cubicBezTo>
                  <a:cubicBezTo>
                    <a:pt x="357801" y="3648447"/>
                    <a:pt x="363421" y="3653400"/>
                    <a:pt x="371327" y="3649304"/>
                  </a:cubicBezTo>
                  <a:cubicBezTo>
                    <a:pt x="355610" y="3639017"/>
                    <a:pt x="332655" y="3647113"/>
                    <a:pt x="315606" y="3651019"/>
                  </a:cubicBezTo>
                  <a:lnTo>
                    <a:pt x="307890" y="3647208"/>
                  </a:lnTo>
                  <a:lnTo>
                    <a:pt x="299413" y="3648827"/>
                  </a:lnTo>
                  <a:lnTo>
                    <a:pt x="299413" y="3653114"/>
                  </a:lnTo>
                  <a:lnTo>
                    <a:pt x="292746" y="3657114"/>
                  </a:lnTo>
                  <a:lnTo>
                    <a:pt x="292746" y="3660638"/>
                  </a:lnTo>
                  <a:lnTo>
                    <a:pt x="299318" y="3664639"/>
                  </a:lnTo>
                  <a:cubicBezTo>
                    <a:pt x="294365" y="3675783"/>
                    <a:pt x="254360" y="3670449"/>
                    <a:pt x="241215" y="3674831"/>
                  </a:cubicBezTo>
                  <a:cubicBezTo>
                    <a:pt x="240072" y="3681784"/>
                    <a:pt x="240072" y="3681784"/>
                    <a:pt x="243596" y="3684356"/>
                  </a:cubicBezTo>
                  <a:cubicBezTo>
                    <a:pt x="271314" y="3677784"/>
                    <a:pt x="297603" y="3688166"/>
                    <a:pt x="325511" y="3690166"/>
                  </a:cubicBezTo>
                  <a:lnTo>
                    <a:pt x="325511" y="3693786"/>
                  </a:lnTo>
                  <a:cubicBezTo>
                    <a:pt x="322368" y="3696929"/>
                    <a:pt x="311320" y="3693786"/>
                    <a:pt x="312653" y="3699691"/>
                  </a:cubicBezTo>
                  <a:cubicBezTo>
                    <a:pt x="303318" y="3704930"/>
                    <a:pt x="293183" y="3708559"/>
                    <a:pt x="282649" y="3710454"/>
                  </a:cubicBezTo>
                  <a:cubicBezTo>
                    <a:pt x="201687" y="3733981"/>
                    <a:pt x="267123" y="3733981"/>
                    <a:pt x="303032" y="3721408"/>
                  </a:cubicBezTo>
                  <a:cubicBezTo>
                    <a:pt x="336560" y="3722646"/>
                    <a:pt x="372089" y="3730361"/>
                    <a:pt x="404664" y="3726456"/>
                  </a:cubicBezTo>
                  <a:cubicBezTo>
                    <a:pt x="400950" y="3722265"/>
                    <a:pt x="404950" y="3717788"/>
                    <a:pt x="399140" y="3713883"/>
                  </a:cubicBezTo>
                  <a:close/>
                  <a:moveTo>
                    <a:pt x="262837" y="3610727"/>
                  </a:moveTo>
                  <a:lnTo>
                    <a:pt x="269219" y="3610727"/>
                  </a:lnTo>
                  <a:cubicBezTo>
                    <a:pt x="273981" y="3607108"/>
                    <a:pt x="273981" y="3607108"/>
                    <a:pt x="269219" y="3603298"/>
                  </a:cubicBezTo>
                  <a:lnTo>
                    <a:pt x="262837" y="3603298"/>
                  </a:lnTo>
                  <a:cubicBezTo>
                    <a:pt x="256265" y="3606822"/>
                    <a:pt x="256265" y="3606822"/>
                    <a:pt x="260741" y="3610632"/>
                  </a:cubicBezTo>
                  <a:close/>
                  <a:moveTo>
                    <a:pt x="426762" y="3618062"/>
                  </a:moveTo>
                  <a:cubicBezTo>
                    <a:pt x="421809" y="3618729"/>
                    <a:pt x="416094" y="3616824"/>
                    <a:pt x="411713" y="3619300"/>
                  </a:cubicBezTo>
                  <a:cubicBezTo>
                    <a:pt x="411046" y="3622729"/>
                    <a:pt x="407998" y="3626253"/>
                    <a:pt x="414284" y="3628825"/>
                  </a:cubicBezTo>
                  <a:cubicBezTo>
                    <a:pt x="416380" y="3627491"/>
                    <a:pt x="418380" y="3626062"/>
                    <a:pt x="420285" y="3624920"/>
                  </a:cubicBezTo>
                  <a:lnTo>
                    <a:pt x="427143" y="3624920"/>
                  </a:lnTo>
                  <a:cubicBezTo>
                    <a:pt x="429620" y="3621491"/>
                    <a:pt x="429715" y="3621395"/>
                    <a:pt x="424667" y="3617966"/>
                  </a:cubicBezTo>
                  <a:close/>
                  <a:moveTo>
                    <a:pt x="468577" y="3899335"/>
                  </a:moveTo>
                  <a:lnTo>
                    <a:pt x="459624" y="3894382"/>
                  </a:lnTo>
                  <a:cubicBezTo>
                    <a:pt x="453775" y="3894391"/>
                    <a:pt x="448108" y="3896373"/>
                    <a:pt x="443526" y="3900002"/>
                  </a:cubicBezTo>
                  <a:lnTo>
                    <a:pt x="443526" y="3903621"/>
                  </a:lnTo>
                  <a:cubicBezTo>
                    <a:pt x="448089" y="3907288"/>
                    <a:pt x="453775" y="3909270"/>
                    <a:pt x="459624" y="3909241"/>
                  </a:cubicBezTo>
                  <a:cubicBezTo>
                    <a:pt x="460481" y="3906765"/>
                    <a:pt x="471720" y="3904288"/>
                    <a:pt x="466482" y="3899240"/>
                  </a:cubicBezTo>
                  <a:close/>
                  <a:moveTo>
                    <a:pt x="446765" y="3537385"/>
                  </a:moveTo>
                  <a:cubicBezTo>
                    <a:pt x="442098" y="3539861"/>
                    <a:pt x="442098" y="3542243"/>
                    <a:pt x="446765" y="3544719"/>
                  </a:cubicBezTo>
                  <a:cubicBezTo>
                    <a:pt x="449432" y="3541766"/>
                    <a:pt x="449432" y="3539385"/>
                    <a:pt x="444669" y="3536909"/>
                  </a:cubicBezTo>
                  <a:close/>
                  <a:moveTo>
                    <a:pt x="492199" y="3504333"/>
                  </a:moveTo>
                  <a:cubicBezTo>
                    <a:pt x="499438" y="3500485"/>
                    <a:pt x="507744" y="3499142"/>
                    <a:pt x="515821" y="3500523"/>
                  </a:cubicBezTo>
                  <a:cubicBezTo>
                    <a:pt x="520298" y="3492141"/>
                    <a:pt x="541062" y="3501095"/>
                    <a:pt x="548016" y="3490998"/>
                  </a:cubicBezTo>
                  <a:lnTo>
                    <a:pt x="539062" y="3485379"/>
                  </a:lnTo>
                  <a:cubicBezTo>
                    <a:pt x="523250" y="3486998"/>
                    <a:pt x="532680" y="3479187"/>
                    <a:pt x="526680" y="3470996"/>
                  </a:cubicBezTo>
                  <a:cubicBezTo>
                    <a:pt x="522108" y="3469281"/>
                    <a:pt x="514297" y="3472425"/>
                    <a:pt x="509534" y="3468995"/>
                  </a:cubicBezTo>
                  <a:cubicBezTo>
                    <a:pt x="506201" y="3454518"/>
                    <a:pt x="488484" y="3473758"/>
                    <a:pt x="479912" y="3463376"/>
                  </a:cubicBezTo>
                  <a:cubicBezTo>
                    <a:pt x="466882" y="3470434"/>
                    <a:pt x="452499" y="3474625"/>
                    <a:pt x="437716" y="3475663"/>
                  </a:cubicBezTo>
                  <a:cubicBezTo>
                    <a:pt x="436954" y="3477759"/>
                    <a:pt x="436287" y="3479378"/>
                    <a:pt x="435811" y="3480806"/>
                  </a:cubicBezTo>
                  <a:cubicBezTo>
                    <a:pt x="420933" y="3482978"/>
                    <a:pt x="405798" y="3482626"/>
                    <a:pt x="391043" y="3479759"/>
                  </a:cubicBezTo>
                  <a:cubicBezTo>
                    <a:pt x="397520" y="3470710"/>
                    <a:pt x="420952" y="3479759"/>
                    <a:pt x="416761" y="3465566"/>
                  </a:cubicBezTo>
                  <a:lnTo>
                    <a:pt x="407712" y="3459566"/>
                  </a:lnTo>
                  <a:cubicBezTo>
                    <a:pt x="387024" y="3463681"/>
                    <a:pt x="365936" y="3465500"/>
                    <a:pt x="344847" y="3464995"/>
                  </a:cubicBezTo>
                  <a:cubicBezTo>
                    <a:pt x="337418" y="3460804"/>
                    <a:pt x="329322" y="3463947"/>
                    <a:pt x="331798" y="3472520"/>
                  </a:cubicBezTo>
                  <a:cubicBezTo>
                    <a:pt x="348276" y="3482521"/>
                    <a:pt x="312748" y="3474234"/>
                    <a:pt x="307795" y="3482045"/>
                  </a:cubicBezTo>
                  <a:cubicBezTo>
                    <a:pt x="276934" y="3480711"/>
                    <a:pt x="249883" y="3490617"/>
                    <a:pt x="216736" y="3488998"/>
                  </a:cubicBezTo>
                  <a:lnTo>
                    <a:pt x="200829" y="3498523"/>
                  </a:lnTo>
                  <a:cubicBezTo>
                    <a:pt x="200829" y="3499095"/>
                    <a:pt x="200829" y="3500333"/>
                    <a:pt x="200353" y="3501857"/>
                  </a:cubicBezTo>
                  <a:cubicBezTo>
                    <a:pt x="191304" y="3510143"/>
                    <a:pt x="175778" y="3504429"/>
                    <a:pt x="167206" y="3513763"/>
                  </a:cubicBezTo>
                  <a:lnTo>
                    <a:pt x="169873" y="3518430"/>
                  </a:lnTo>
                  <a:cubicBezTo>
                    <a:pt x="197114" y="3523288"/>
                    <a:pt x="222356" y="3517573"/>
                    <a:pt x="249978" y="3518430"/>
                  </a:cubicBezTo>
                  <a:cubicBezTo>
                    <a:pt x="256360" y="3522050"/>
                    <a:pt x="259503" y="3523479"/>
                    <a:pt x="266076" y="3520145"/>
                  </a:cubicBezTo>
                  <a:cubicBezTo>
                    <a:pt x="275029" y="3514715"/>
                    <a:pt x="279506" y="3522812"/>
                    <a:pt x="288555" y="3521954"/>
                  </a:cubicBezTo>
                  <a:cubicBezTo>
                    <a:pt x="304937" y="3513763"/>
                    <a:pt x="329417" y="3529384"/>
                    <a:pt x="344847" y="3534527"/>
                  </a:cubicBezTo>
                  <a:cubicBezTo>
                    <a:pt x="344847" y="3536433"/>
                    <a:pt x="344847" y="3537575"/>
                    <a:pt x="345419" y="3538814"/>
                  </a:cubicBezTo>
                  <a:cubicBezTo>
                    <a:pt x="349848" y="3542414"/>
                    <a:pt x="355430" y="3544281"/>
                    <a:pt x="361135" y="3544052"/>
                  </a:cubicBezTo>
                  <a:cubicBezTo>
                    <a:pt x="365993" y="3547863"/>
                    <a:pt x="365993" y="3547863"/>
                    <a:pt x="361135" y="3551387"/>
                  </a:cubicBezTo>
                  <a:cubicBezTo>
                    <a:pt x="353648" y="3552549"/>
                    <a:pt x="345990" y="3551025"/>
                    <a:pt x="339513" y="3547100"/>
                  </a:cubicBezTo>
                  <a:cubicBezTo>
                    <a:pt x="339513" y="3553673"/>
                    <a:pt x="328369" y="3549577"/>
                    <a:pt x="325226" y="3553482"/>
                  </a:cubicBezTo>
                  <a:lnTo>
                    <a:pt x="325226" y="3557006"/>
                  </a:lnTo>
                  <a:lnTo>
                    <a:pt x="315701" y="3562340"/>
                  </a:lnTo>
                  <a:cubicBezTo>
                    <a:pt x="308643" y="3557292"/>
                    <a:pt x="298965" y="3558092"/>
                    <a:pt x="292841" y="3564245"/>
                  </a:cubicBezTo>
                  <a:lnTo>
                    <a:pt x="292841" y="3571008"/>
                  </a:lnTo>
                  <a:cubicBezTo>
                    <a:pt x="283316" y="3581390"/>
                    <a:pt x="269219" y="3573961"/>
                    <a:pt x="259598" y="3579200"/>
                  </a:cubicBezTo>
                  <a:cubicBezTo>
                    <a:pt x="258265" y="3586629"/>
                    <a:pt x="269123" y="3583962"/>
                    <a:pt x="274934" y="3584344"/>
                  </a:cubicBezTo>
                  <a:cubicBezTo>
                    <a:pt x="290174" y="3595202"/>
                    <a:pt x="308366" y="3578724"/>
                    <a:pt x="324654" y="3586058"/>
                  </a:cubicBezTo>
                  <a:cubicBezTo>
                    <a:pt x="315986" y="3595106"/>
                    <a:pt x="302937" y="3593963"/>
                    <a:pt x="293222" y="3601488"/>
                  </a:cubicBezTo>
                  <a:lnTo>
                    <a:pt x="302175" y="3606727"/>
                  </a:lnTo>
                  <a:cubicBezTo>
                    <a:pt x="351800" y="3602536"/>
                    <a:pt x="400378" y="3616252"/>
                    <a:pt x="443622" y="3585391"/>
                  </a:cubicBezTo>
                  <a:cubicBezTo>
                    <a:pt x="450194" y="3569008"/>
                    <a:pt x="389996" y="3581962"/>
                    <a:pt x="381518" y="3584438"/>
                  </a:cubicBezTo>
                  <a:cubicBezTo>
                    <a:pt x="374375" y="3580629"/>
                    <a:pt x="380090" y="3575485"/>
                    <a:pt x="377137" y="3571294"/>
                  </a:cubicBezTo>
                  <a:cubicBezTo>
                    <a:pt x="365802" y="3567198"/>
                    <a:pt x="374470" y="3561769"/>
                    <a:pt x="381042" y="3558911"/>
                  </a:cubicBezTo>
                  <a:lnTo>
                    <a:pt x="388186" y="3562245"/>
                  </a:lnTo>
                  <a:cubicBezTo>
                    <a:pt x="398568" y="3554340"/>
                    <a:pt x="412951" y="3562245"/>
                    <a:pt x="423714" y="3556721"/>
                  </a:cubicBezTo>
                  <a:lnTo>
                    <a:pt x="423714" y="3549482"/>
                  </a:lnTo>
                  <a:lnTo>
                    <a:pt x="397901" y="3535004"/>
                  </a:lnTo>
                  <a:lnTo>
                    <a:pt x="397901" y="3531384"/>
                  </a:lnTo>
                  <a:lnTo>
                    <a:pt x="390377" y="3526717"/>
                  </a:lnTo>
                  <a:cubicBezTo>
                    <a:pt x="418475" y="3523859"/>
                    <a:pt x="439811" y="3517763"/>
                    <a:pt x="467910" y="3521859"/>
                  </a:cubicBezTo>
                  <a:cubicBezTo>
                    <a:pt x="468863" y="3520240"/>
                    <a:pt x="469815" y="3518621"/>
                    <a:pt x="470673" y="3517002"/>
                  </a:cubicBezTo>
                  <a:lnTo>
                    <a:pt x="463529" y="3512620"/>
                  </a:lnTo>
                  <a:cubicBezTo>
                    <a:pt x="471225" y="3506943"/>
                    <a:pt x="480540" y="3503866"/>
                    <a:pt x="490103" y="3503857"/>
                  </a:cubicBezTo>
                  <a:close/>
                  <a:moveTo>
                    <a:pt x="275982" y="3541004"/>
                  </a:moveTo>
                  <a:lnTo>
                    <a:pt x="282363" y="3541004"/>
                  </a:lnTo>
                  <a:cubicBezTo>
                    <a:pt x="287792" y="3537480"/>
                    <a:pt x="287412" y="3537004"/>
                    <a:pt x="282363" y="3533670"/>
                  </a:cubicBezTo>
                  <a:lnTo>
                    <a:pt x="275982" y="3533670"/>
                  </a:lnTo>
                  <a:cubicBezTo>
                    <a:pt x="269219" y="3536813"/>
                    <a:pt x="269314" y="3536813"/>
                    <a:pt x="273886" y="3540528"/>
                  </a:cubicBezTo>
                  <a:close/>
                  <a:moveTo>
                    <a:pt x="499343" y="3518811"/>
                  </a:moveTo>
                  <a:cubicBezTo>
                    <a:pt x="517726" y="3516525"/>
                    <a:pt x="535347" y="3529479"/>
                    <a:pt x="552111" y="3515287"/>
                  </a:cubicBezTo>
                  <a:lnTo>
                    <a:pt x="562112" y="3515287"/>
                  </a:lnTo>
                  <a:lnTo>
                    <a:pt x="571066" y="3522716"/>
                  </a:lnTo>
                  <a:cubicBezTo>
                    <a:pt x="577200" y="3522983"/>
                    <a:pt x="583220" y="3521021"/>
                    <a:pt x="588020" y="3517192"/>
                  </a:cubicBezTo>
                  <a:lnTo>
                    <a:pt x="588020" y="3513478"/>
                  </a:lnTo>
                  <a:lnTo>
                    <a:pt x="594498" y="3509572"/>
                  </a:lnTo>
                  <a:cubicBezTo>
                    <a:pt x="590687" y="3508181"/>
                    <a:pt x="586639" y="3507601"/>
                    <a:pt x="582591" y="3507858"/>
                  </a:cubicBezTo>
                  <a:cubicBezTo>
                    <a:pt x="567637" y="3507858"/>
                    <a:pt x="582591" y="3493570"/>
                    <a:pt x="562684" y="3496809"/>
                  </a:cubicBezTo>
                  <a:cubicBezTo>
                    <a:pt x="538109" y="3493665"/>
                    <a:pt x="558207" y="3509858"/>
                    <a:pt x="538014" y="3507953"/>
                  </a:cubicBezTo>
                  <a:lnTo>
                    <a:pt x="527156" y="3500523"/>
                  </a:lnTo>
                  <a:lnTo>
                    <a:pt x="513440" y="3500523"/>
                  </a:lnTo>
                  <a:cubicBezTo>
                    <a:pt x="514297" y="3503571"/>
                    <a:pt x="508487" y="3504143"/>
                    <a:pt x="506677" y="3506524"/>
                  </a:cubicBezTo>
                  <a:lnTo>
                    <a:pt x="506677" y="3509763"/>
                  </a:lnTo>
                  <a:cubicBezTo>
                    <a:pt x="503915" y="3511572"/>
                    <a:pt x="486198" y="3511477"/>
                    <a:pt x="497247" y="3518335"/>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46" name="Google Shape;46;p4"/>
            <p:cNvSpPr/>
            <p:nvPr/>
          </p:nvSpPr>
          <p:spPr>
            <a:xfrm>
              <a:off x="3424059" y="-996"/>
              <a:ext cx="426406" cy="6864364"/>
            </a:xfrm>
            <a:custGeom>
              <a:rect b="b" l="l" r="r" t="t"/>
              <a:pathLst>
                <a:path extrusionOk="0" h="4606956" w="636427">
                  <a:moveTo>
                    <a:pt x="604180" y="4534557"/>
                  </a:moveTo>
                  <a:lnTo>
                    <a:pt x="604180" y="4606375"/>
                  </a:lnTo>
                  <a:lnTo>
                    <a:pt x="591035" y="4606375"/>
                  </a:lnTo>
                  <a:lnTo>
                    <a:pt x="591035" y="4596850"/>
                  </a:lnTo>
                  <a:lnTo>
                    <a:pt x="584654" y="4592945"/>
                  </a:lnTo>
                  <a:lnTo>
                    <a:pt x="584654" y="4582086"/>
                  </a:lnTo>
                  <a:lnTo>
                    <a:pt x="591131" y="4577896"/>
                  </a:lnTo>
                  <a:cubicBezTo>
                    <a:pt x="591131" y="4572847"/>
                    <a:pt x="585035" y="4571514"/>
                    <a:pt x="581606" y="4569132"/>
                  </a:cubicBezTo>
                  <a:cubicBezTo>
                    <a:pt x="555126" y="4567989"/>
                    <a:pt x="532076" y="4583611"/>
                    <a:pt x="505406" y="4574658"/>
                  </a:cubicBezTo>
                  <a:cubicBezTo>
                    <a:pt x="505882" y="4572943"/>
                    <a:pt x="504072" y="4570847"/>
                    <a:pt x="507882" y="4569609"/>
                  </a:cubicBezTo>
                  <a:cubicBezTo>
                    <a:pt x="532276" y="4568561"/>
                    <a:pt x="556584" y="4565894"/>
                    <a:pt x="580653" y="4561798"/>
                  </a:cubicBezTo>
                  <a:cubicBezTo>
                    <a:pt x="585606" y="4559132"/>
                    <a:pt x="584368" y="4554560"/>
                    <a:pt x="590178" y="4552750"/>
                  </a:cubicBezTo>
                  <a:lnTo>
                    <a:pt x="590178" y="4541700"/>
                  </a:lnTo>
                  <a:cubicBezTo>
                    <a:pt x="583035" y="4535033"/>
                    <a:pt x="569604" y="4535700"/>
                    <a:pt x="561603" y="4528937"/>
                  </a:cubicBezTo>
                  <a:cubicBezTo>
                    <a:pt x="556650" y="4529889"/>
                    <a:pt x="557603" y="4534176"/>
                    <a:pt x="557698" y="4537415"/>
                  </a:cubicBezTo>
                  <a:lnTo>
                    <a:pt x="548173" y="4543415"/>
                  </a:lnTo>
                  <a:cubicBezTo>
                    <a:pt x="538648" y="4544272"/>
                    <a:pt x="527980" y="4541510"/>
                    <a:pt x="519598" y="4544749"/>
                  </a:cubicBezTo>
                  <a:cubicBezTo>
                    <a:pt x="519598" y="4555988"/>
                    <a:pt x="511692" y="4556369"/>
                    <a:pt x="501596" y="4550654"/>
                  </a:cubicBezTo>
                  <a:cubicBezTo>
                    <a:pt x="482546" y="4553607"/>
                    <a:pt x="460638" y="4545892"/>
                    <a:pt x="446256" y="4549130"/>
                  </a:cubicBezTo>
                  <a:cubicBezTo>
                    <a:pt x="440969" y="4551511"/>
                    <a:pt x="434787" y="4550750"/>
                    <a:pt x="430254" y="4547130"/>
                  </a:cubicBezTo>
                  <a:cubicBezTo>
                    <a:pt x="407393" y="4555988"/>
                    <a:pt x="385105" y="4532366"/>
                    <a:pt x="359197" y="4539605"/>
                  </a:cubicBezTo>
                  <a:cubicBezTo>
                    <a:pt x="321126" y="4554750"/>
                    <a:pt x="279501" y="4558655"/>
                    <a:pt x="239277" y="4550845"/>
                  </a:cubicBezTo>
                  <a:lnTo>
                    <a:pt x="229752" y="4556083"/>
                  </a:lnTo>
                  <a:cubicBezTo>
                    <a:pt x="235658" y="4560465"/>
                    <a:pt x="244135" y="4563418"/>
                    <a:pt x="249279" y="4567894"/>
                  </a:cubicBezTo>
                  <a:cubicBezTo>
                    <a:pt x="249279" y="4573800"/>
                    <a:pt x="249279" y="4573800"/>
                    <a:pt x="245659" y="4576562"/>
                  </a:cubicBezTo>
                  <a:cubicBezTo>
                    <a:pt x="241087" y="4576085"/>
                    <a:pt x="236506" y="4577324"/>
                    <a:pt x="232705" y="4579896"/>
                  </a:cubicBezTo>
                  <a:cubicBezTo>
                    <a:pt x="224209" y="4575991"/>
                    <a:pt x="214674" y="4575038"/>
                    <a:pt x="205559" y="4577039"/>
                  </a:cubicBezTo>
                  <a:cubicBezTo>
                    <a:pt x="202511" y="4581801"/>
                    <a:pt x="190509" y="4578753"/>
                    <a:pt x="187175" y="4583897"/>
                  </a:cubicBezTo>
                  <a:cubicBezTo>
                    <a:pt x="179841" y="4585896"/>
                    <a:pt x="155648" y="4578373"/>
                    <a:pt x="158029" y="4589802"/>
                  </a:cubicBezTo>
                  <a:cubicBezTo>
                    <a:pt x="165554" y="4595517"/>
                    <a:pt x="179270" y="4598755"/>
                    <a:pt x="183556" y="4605994"/>
                  </a:cubicBezTo>
                  <a:lnTo>
                    <a:pt x="19250" y="4605994"/>
                  </a:lnTo>
                  <a:lnTo>
                    <a:pt x="19250" y="4571038"/>
                  </a:lnTo>
                  <a:lnTo>
                    <a:pt x="26013" y="4566942"/>
                  </a:lnTo>
                  <a:lnTo>
                    <a:pt x="26013" y="4501600"/>
                  </a:lnTo>
                  <a:cubicBezTo>
                    <a:pt x="37062" y="4498172"/>
                    <a:pt x="30965" y="4484455"/>
                    <a:pt x="32394" y="4475883"/>
                  </a:cubicBezTo>
                  <a:lnTo>
                    <a:pt x="26679" y="4472739"/>
                  </a:lnTo>
                  <a:cubicBezTo>
                    <a:pt x="23346" y="4440926"/>
                    <a:pt x="28394" y="4407589"/>
                    <a:pt x="24965" y="4375871"/>
                  </a:cubicBezTo>
                  <a:lnTo>
                    <a:pt x="19726" y="4372918"/>
                  </a:lnTo>
                  <a:lnTo>
                    <a:pt x="25536" y="4369107"/>
                  </a:lnTo>
                  <a:lnTo>
                    <a:pt x="19440" y="4365297"/>
                  </a:lnTo>
                  <a:lnTo>
                    <a:pt x="25631" y="4361583"/>
                  </a:lnTo>
                  <a:lnTo>
                    <a:pt x="25631" y="4354154"/>
                  </a:lnTo>
                  <a:cubicBezTo>
                    <a:pt x="9915" y="4337008"/>
                    <a:pt x="23917" y="4300528"/>
                    <a:pt x="19059" y="4276811"/>
                  </a:cubicBezTo>
                  <a:lnTo>
                    <a:pt x="13725" y="4273762"/>
                  </a:lnTo>
                  <a:cubicBezTo>
                    <a:pt x="11868" y="4268619"/>
                    <a:pt x="11868" y="4262903"/>
                    <a:pt x="13725" y="4257761"/>
                  </a:cubicBezTo>
                  <a:lnTo>
                    <a:pt x="18678" y="4254998"/>
                  </a:lnTo>
                  <a:lnTo>
                    <a:pt x="18678" y="4207373"/>
                  </a:lnTo>
                  <a:lnTo>
                    <a:pt x="25441" y="4203182"/>
                  </a:lnTo>
                  <a:lnTo>
                    <a:pt x="25441" y="4000776"/>
                  </a:lnTo>
                  <a:lnTo>
                    <a:pt x="32108" y="3996775"/>
                  </a:lnTo>
                  <a:lnTo>
                    <a:pt x="32108" y="3982107"/>
                  </a:lnTo>
                  <a:lnTo>
                    <a:pt x="25536" y="3978106"/>
                  </a:lnTo>
                  <a:cubicBezTo>
                    <a:pt x="25536" y="3976773"/>
                    <a:pt x="25536" y="3975630"/>
                    <a:pt x="26108" y="3974392"/>
                  </a:cubicBezTo>
                  <a:cubicBezTo>
                    <a:pt x="36204" y="3969439"/>
                    <a:pt x="31728" y="3964867"/>
                    <a:pt x="31251" y="3937339"/>
                  </a:cubicBezTo>
                  <a:cubicBezTo>
                    <a:pt x="23250" y="3932482"/>
                    <a:pt x="23250" y="3932196"/>
                    <a:pt x="31823" y="3926957"/>
                  </a:cubicBezTo>
                  <a:lnTo>
                    <a:pt x="31823" y="3901145"/>
                  </a:lnTo>
                  <a:lnTo>
                    <a:pt x="25917" y="3897430"/>
                  </a:lnTo>
                  <a:lnTo>
                    <a:pt x="32108" y="3893524"/>
                  </a:lnTo>
                  <a:lnTo>
                    <a:pt x="32108" y="3826849"/>
                  </a:lnTo>
                  <a:lnTo>
                    <a:pt x="25822" y="3823039"/>
                  </a:lnTo>
                  <a:lnTo>
                    <a:pt x="25822" y="3793512"/>
                  </a:lnTo>
                  <a:cubicBezTo>
                    <a:pt x="36585" y="3790083"/>
                    <a:pt x="31251" y="3776271"/>
                    <a:pt x="31632" y="3767604"/>
                  </a:cubicBezTo>
                  <a:lnTo>
                    <a:pt x="26298" y="3764556"/>
                  </a:lnTo>
                  <a:cubicBezTo>
                    <a:pt x="25460" y="3759717"/>
                    <a:pt x="25203" y="3754792"/>
                    <a:pt x="25536" y="3749887"/>
                  </a:cubicBezTo>
                  <a:lnTo>
                    <a:pt x="31823" y="3745696"/>
                  </a:lnTo>
                  <a:lnTo>
                    <a:pt x="31823" y="3709120"/>
                  </a:lnTo>
                  <a:lnTo>
                    <a:pt x="25822" y="3705405"/>
                  </a:lnTo>
                  <a:lnTo>
                    <a:pt x="32013" y="3701500"/>
                  </a:lnTo>
                  <a:lnTo>
                    <a:pt x="32013" y="3580057"/>
                  </a:lnTo>
                  <a:lnTo>
                    <a:pt x="25917" y="3576246"/>
                  </a:lnTo>
                  <a:lnTo>
                    <a:pt x="25917" y="3528621"/>
                  </a:lnTo>
                  <a:lnTo>
                    <a:pt x="31632" y="3524716"/>
                  </a:lnTo>
                  <a:lnTo>
                    <a:pt x="26489" y="3521764"/>
                  </a:lnTo>
                  <a:cubicBezTo>
                    <a:pt x="23917" y="3481949"/>
                    <a:pt x="26489" y="3440706"/>
                    <a:pt x="25536" y="3400034"/>
                  </a:cubicBezTo>
                  <a:lnTo>
                    <a:pt x="31918" y="3395938"/>
                  </a:lnTo>
                  <a:lnTo>
                    <a:pt x="31918" y="3384985"/>
                  </a:lnTo>
                  <a:lnTo>
                    <a:pt x="25631" y="3381175"/>
                  </a:lnTo>
                  <a:lnTo>
                    <a:pt x="25631" y="3373935"/>
                  </a:lnTo>
                  <a:lnTo>
                    <a:pt x="32013" y="3370030"/>
                  </a:lnTo>
                  <a:lnTo>
                    <a:pt x="32013" y="3318595"/>
                  </a:lnTo>
                  <a:lnTo>
                    <a:pt x="25917" y="3314786"/>
                  </a:lnTo>
                  <a:lnTo>
                    <a:pt x="25917" y="3307356"/>
                  </a:lnTo>
                  <a:cubicBezTo>
                    <a:pt x="33156" y="3305070"/>
                    <a:pt x="32299" y="3299545"/>
                    <a:pt x="32204" y="3293354"/>
                  </a:cubicBezTo>
                  <a:lnTo>
                    <a:pt x="26298" y="3289258"/>
                  </a:lnTo>
                  <a:cubicBezTo>
                    <a:pt x="25498" y="3285696"/>
                    <a:pt x="25241" y="3282038"/>
                    <a:pt x="25536" y="3278400"/>
                  </a:cubicBezTo>
                  <a:lnTo>
                    <a:pt x="31918" y="3274304"/>
                  </a:lnTo>
                  <a:lnTo>
                    <a:pt x="31918" y="3259540"/>
                  </a:lnTo>
                  <a:lnTo>
                    <a:pt x="25631" y="3255635"/>
                  </a:lnTo>
                  <a:lnTo>
                    <a:pt x="25631" y="3248491"/>
                  </a:lnTo>
                  <a:lnTo>
                    <a:pt x="19155" y="3244586"/>
                  </a:lnTo>
                  <a:lnTo>
                    <a:pt x="19155" y="3233537"/>
                  </a:lnTo>
                  <a:lnTo>
                    <a:pt x="24012" y="3230870"/>
                  </a:lnTo>
                  <a:cubicBezTo>
                    <a:pt x="26356" y="3212096"/>
                    <a:pt x="26641" y="3193123"/>
                    <a:pt x="24870" y="3174292"/>
                  </a:cubicBezTo>
                  <a:lnTo>
                    <a:pt x="12868" y="3167529"/>
                  </a:lnTo>
                  <a:lnTo>
                    <a:pt x="12868" y="3160004"/>
                  </a:lnTo>
                  <a:lnTo>
                    <a:pt x="18678" y="3156289"/>
                  </a:lnTo>
                  <a:cubicBezTo>
                    <a:pt x="18678" y="3155242"/>
                    <a:pt x="18678" y="3154099"/>
                    <a:pt x="18678" y="3152765"/>
                  </a:cubicBezTo>
                  <a:lnTo>
                    <a:pt x="12106" y="3148764"/>
                  </a:lnTo>
                  <a:lnTo>
                    <a:pt x="12106" y="3141526"/>
                  </a:lnTo>
                  <a:lnTo>
                    <a:pt x="18392" y="3137716"/>
                  </a:lnTo>
                  <a:lnTo>
                    <a:pt x="18392" y="2913116"/>
                  </a:lnTo>
                  <a:lnTo>
                    <a:pt x="12487" y="2909116"/>
                  </a:lnTo>
                  <a:cubicBezTo>
                    <a:pt x="19726" y="2906830"/>
                    <a:pt x="18773" y="2901400"/>
                    <a:pt x="18678" y="2895114"/>
                  </a:cubicBezTo>
                  <a:lnTo>
                    <a:pt x="12392" y="2890828"/>
                  </a:lnTo>
                  <a:lnTo>
                    <a:pt x="12392" y="2876254"/>
                  </a:lnTo>
                  <a:lnTo>
                    <a:pt x="18488" y="2872445"/>
                  </a:lnTo>
                  <a:lnTo>
                    <a:pt x="18488" y="2843107"/>
                  </a:lnTo>
                  <a:lnTo>
                    <a:pt x="12106" y="2839202"/>
                  </a:lnTo>
                  <a:lnTo>
                    <a:pt x="12106" y="2828344"/>
                  </a:lnTo>
                  <a:lnTo>
                    <a:pt x="18869" y="2824248"/>
                  </a:lnTo>
                  <a:lnTo>
                    <a:pt x="18869" y="2739475"/>
                  </a:lnTo>
                  <a:cubicBezTo>
                    <a:pt x="31632" y="2733570"/>
                    <a:pt x="22774" y="2714139"/>
                    <a:pt x="25155" y="2702804"/>
                  </a:cubicBezTo>
                  <a:cubicBezTo>
                    <a:pt x="9725" y="2695946"/>
                    <a:pt x="25822" y="2695565"/>
                    <a:pt x="25155" y="2688231"/>
                  </a:cubicBezTo>
                  <a:lnTo>
                    <a:pt x="18964" y="2684326"/>
                  </a:lnTo>
                  <a:lnTo>
                    <a:pt x="18964" y="2629176"/>
                  </a:lnTo>
                  <a:lnTo>
                    <a:pt x="25346" y="2625366"/>
                  </a:lnTo>
                  <a:lnTo>
                    <a:pt x="25346" y="2614412"/>
                  </a:lnTo>
                  <a:lnTo>
                    <a:pt x="18583" y="2610221"/>
                  </a:lnTo>
                  <a:lnTo>
                    <a:pt x="18583" y="2592124"/>
                  </a:lnTo>
                  <a:cubicBezTo>
                    <a:pt x="9915" y="2586789"/>
                    <a:pt x="9915" y="2586504"/>
                    <a:pt x="17821" y="2581741"/>
                  </a:cubicBezTo>
                  <a:cubicBezTo>
                    <a:pt x="11820" y="2576312"/>
                    <a:pt x="9153" y="2574693"/>
                    <a:pt x="18678" y="2570026"/>
                  </a:cubicBezTo>
                  <a:lnTo>
                    <a:pt x="18678" y="2566502"/>
                  </a:lnTo>
                  <a:lnTo>
                    <a:pt x="12487" y="2562691"/>
                  </a:lnTo>
                  <a:lnTo>
                    <a:pt x="18488" y="2558976"/>
                  </a:lnTo>
                  <a:lnTo>
                    <a:pt x="18488" y="2522210"/>
                  </a:lnTo>
                  <a:lnTo>
                    <a:pt x="12678" y="2518210"/>
                  </a:lnTo>
                  <a:cubicBezTo>
                    <a:pt x="22203" y="2515162"/>
                    <a:pt x="17726" y="2504970"/>
                    <a:pt x="18773" y="2496874"/>
                  </a:cubicBezTo>
                  <a:lnTo>
                    <a:pt x="25155" y="2492683"/>
                  </a:lnTo>
                  <a:lnTo>
                    <a:pt x="25155" y="2485444"/>
                  </a:lnTo>
                  <a:lnTo>
                    <a:pt x="18869" y="2481634"/>
                  </a:lnTo>
                  <a:lnTo>
                    <a:pt x="18869" y="2474394"/>
                  </a:lnTo>
                  <a:lnTo>
                    <a:pt x="25250" y="2470489"/>
                  </a:lnTo>
                  <a:lnTo>
                    <a:pt x="25250" y="2408005"/>
                  </a:lnTo>
                  <a:cubicBezTo>
                    <a:pt x="22393" y="2404671"/>
                    <a:pt x="11439" y="2408005"/>
                    <a:pt x="12201" y="2401909"/>
                  </a:cubicBezTo>
                  <a:cubicBezTo>
                    <a:pt x="11058" y="2397718"/>
                    <a:pt x="26394" y="2399337"/>
                    <a:pt x="25346" y="2396099"/>
                  </a:cubicBezTo>
                  <a:cubicBezTo>
                    <a:pt x="23631" y="2386574"/>
                    <a:pt x="30394" y="2372001"/>
                    <a:pt x="19726" y="2367524"/>
                  </a:cubicBezTo>
                  <a:cubicBezTo>
                    <a:pt x="18583" y="2358942"/>
                    <a:pt x="18269" y="2350265"/>
                    <a:pt x="18773" y="2341616"/>
                  </a:cubicBezTo>
                  <a:lnTo>
                    <a:pt x="12678" y="2337616"/>
                  </a:lnTo>
                  <a:lnTo>
                    <a:pt x="18773" y="2333805"/>
                  </a:lnTo>
                  <a:lnTo>
                    <a:pt x="18773" y="2241794"/>
                  </a:lnTo>
                  <a:lnTo>
                    <a:pt x="12392" y="2237984"/>
                  </a:lnTo>
                  <a:lnTo>
                    <a:pt x="12392" y="2230745"/>
                  </a:lnTo>
                  <a:lnTo>
                    <a:pt x="18583" y="2226840"/>
                  </a:lnTo>
                  <a:cubicBezTo>
                    <a:pt x="19821" y="2223602"/>
                    <a:pt x="16869" y="2221887"/>
                    <a:pt x="13535" y="2220363"/>
                  </a:cubicBezTo>
                  <a:cubicBezTo>
                    <a:pt x="10296" y="2212648"/>
                    <a:pt x="13535" y="2201980"/>
                    <a:pt x="12297" y="2193788"/>
                  </a:cubicBezTo>
                  <a:lnTo>
                    <a:pt x="18392" y="2190359"/>
                  </a:lnTo>
                  <a:lnTo>
                    <a:pt x="12487" y="2186359"/>
                  </a:lnTo>
                  <a:lnTo>
                    <a:pt x="12487" y="2120255"/>
                  </a:lnTo>
                  <a:lnTo>
                    <a:pt x="18773" y="2116350"/>
                  </a:lnTo>
                  <a:lnTo>
                    <a:pt x="18773" y="2109206"/>
                  </a:lnTo>
                  <a:lnTo>
                    <a:pt x="12487" y="2105301"/>
                  </a:lnTo>
                  <a:cubicBezTo>
                    <a:pt x="23441" y="2101872"/>
                    <a:pt x="17345" y="2088156"/>
                    <a:pt x="18773" y="2079583"/>
                  </a:cubicBezTo>
                  <a:cubicBezTo>
                    <a:pt x="9915" y="2074154"/>
                    <a:pt x="9915" y="2073964"/>
                    <a:pt x="18773" y="2068725"/>
                  </a:cubicBezTo>
                  <a:lnTo>
                    <a:pt x="18773" y="2036530"/>
                  </a:lnTo>
                  <a:lnTo>
                    <a:pt x="25631" y="2032244"/>
                  </a:lnTo>
                  <a:lnTo>
                    <a:pt x="25631" y="2025100"/>
                  </a:lnTo>
                  <a:lnTo>
                    <a:pt x="32299" y="2021005"/>
                  </a:lnTo>
                  <a:lnTo>
                    <a:pt x="32299" y="2017480"/>
                  </a:lnTo>
                  <a:lnTo>
                    <a:pt x="25536" y="2013385"/>
                  </a:lnTo>
                  <a:lnTo>
                    <a:pt x="25536" y="1899656"/>
                  </a:lnTo>
                  <a:lnTo>
                    <a:pt x="19440" y="1895655"/>
                  </a:lnTo>
                  <a:cubicBezTo>
                    <a:pt x="18107" y="1892417"/>
                    <a:pt x="21345" y="1890798"/>
                    <a:pt x="24679" y="1889178"/>
                  </a:cubicBezTo>
                  <a:cubicBezTo>
                    <a:pt x="25155" y="1887083"/>
                    <a:pt x="21440" y="1886607"/>
                    <a:pt x="19536" y="1884893"/>
                  </a:cubicBezTo>
                  <a:lnTo>
                    <a:pt x="19536" y="1844887"/>
                  </a:lnTo>
                  <a:lnTo>
                    <a:pt x="12773" y="1840601"/>
                  </a:lnTo>
                  <a:lnTo>
                    <a:pt x="12773" y="1833362"/>
                  </a:lnTo>
                  <a:lnTo>
                    <a:pt x="19250" y="1829457"/>
                  </a:lnTo>
                  <a:lnTo>
                    <a:pt x="19250" y="1825933"/>
                  </a:lnTo>
                  <a:lnTo>
                    <a:pt x="25536" y="1822123"/>
                  </a:lnTo>
                  <a:lnTo>
                    <a:pt x="25536" y="1814693"/>
                  </a:lnTo>
                  <a:cubicBezTo>
                    <a:pt x="18583" y="1811931"/>
                    <a:pt x="16869" y="1807549"/>
                    <a:pt x="24965" y="1804215"/>
                  </a:cubicBezTo>
                  <a:cubicBezTo>
                    <a:pt x="25927" y="1799386"/>
                    <a:pt x="26213" y="1794452"/>
                    <a:pt x="25822" y="1789547"/>
                  </a:cubicBezTo>
                  <a:lnTo>
                    <a:pt x="19536" y="1785356"/>
                  </a:lnTo>
                  <a:lnTo>
                    <a:pt x="19536" y="1763353"/>
                  </a:lnTo>
                  <a:lnTo>
                    <a:pt x="25441" y="1759639"/>
                  </a:lnTo>
                  <a:lnTo>
                    <a:pt x="19155" y="1755733"/>
                  </a:lnTo>
                  <a:lnTo>
                    <a:pt x="19155" y="1722682"/>
                  </a:lnTo>
                  <a:cubicBezTo>
                    <a:pt x="16297" y="1719443"/>
                    <a:pt x="-6563" y="1722682"/>
                    <a:pt x="3057" y="1717157"/>
                  </a:cubicBezTo>
                  <a:cubicBezTo>
                    <a:pt x="10772" y="1717157"/>
                    <a:pt x="22774" y="1718586"/>
                    <a:pt x="18678" y="1707632"/>
                  </a:cubicBezTo>
                  <a:cubicBezTo>
                    <a:pt x="10963" y="1705537"/>
                    <a:pt x="13439" y="1699821"/>
                    <a:pt x="12011" y="1694011"/>
                  </a:cubicBezTo>
                  <a:lnTo>
                    <a:pt x="18773" y="1689630"/>
                  </a:lnTo>
                  <a:lnTo>
                    <a:pt x="12773" y="1685820"/>
                  </a:lnTo>
                  <a:lnTo>
                    <a:pt x="12773" y="1590570"/>
                  </a:lnTo>
                  <a:lnTo>
                    <a:pt x="19345" y="1586569"/>
                  </a:lnTo>
                  <a:lnTo>
                    <a:pt x="19345" y="1549993"/>
                  </a:lnTo>
                  <a:lnTo>
                    <a:pt x="25441" y="1546183"/>
                  </a:lnTo>
                  <a:lnTo>
                    <a:pt x="25441" y="1535325"/>
                  </a:lnTo>
                  <a:cubicBezTo>
                    <a:pt x="23250" y="1533705"/>
                    <a:pt x="21440" y="1532468"/>
                    <a:pt x="19631" y="1531324"/>
                  </a:cubicBezTo>
                  <a:lnTo>
                    <a:pt x="25346" y="1528086"/>
                  </a:lnTo>
                  <a:lnTo>
                    <a:pt x="25346" y="1520275"/>
                  </a:lnTo>
                  <a:lnTo>
                    <a:pt x="19440" y="1516370"/>
                  </a:lnTo>
                  <a:lnTo>
                    <a:pt x="19440" y="1501797"/>
                  </a:lnTo>
                  <a:lnTo>
                    <a:pt x="25727" y="1497987"/>
                  </a:lnTo>
                  <a:lnTo>
                    <a:pt x="25727" y="1483414"/>
                  </a:lnTo>
                  <a:lnTo>
                    <a:pt x="32013" y="1479508"/>
                  </a:lnTo>
                  <a:lnTo>
                    <a:pt x="25727" y="1475603"/>
                  </a:lnTo>
                  <a:cubicBezTo>
                    <a:pt x="25727" y="1474174"/>
                    <a:pt x="25727" y="1473031"/>
                    <a:pt x="26394" y="1471793"/>
                  </a:cubicBezTo>
                  <a:cubicBezTo>
                    <a:pt x="37538" y="1467792"/>
                    <a:pt x="30489" y="1451695"/>
                    <a:pt x="32299" y="1443218"/>
                  </a:cubicBezTo>
                  <a:cubicBezTo>
                    <a:pt x="23441" y="1437884"/>
                    <a:pt x="23441" y="1437503"/>
                    <a:pt x="32299" y="1432264"/>
                  </a:cubicBezTo>
                  <a:lnTo>
                    <a:pt x="32299" y="1405975"/>
                  </a:lnTo>
                  <a:lnTo>
                    <a:pt x="39062" y="1401880"/>
                  </a:lnTo>
                  <a:lnTo>
                    <a:pt x="39062" y="1379972"/>
                  </a:lnTo>
                  <a:lnTo>
                    <a:pt x="45348" y="1376067"/>
                  </a:lnTo>
                  <a:lnTo>
                    <a:pt x="39443" y="1372352"/>
                  </a:lnTo>
                  <a:lnTo>
                    <a:pt x="39443" y="1364827"/>
                  </a:lnTo>
                  <a:lnTo>
                    <a:pt x="45253" y="1361589"/>
                  </a:lnTo>
                  <a:cubicBezTo>
                    <a:pt x="45253" y="1359684"/>
                    <a:pt x="45253" y="1357303"/>
                    <a:pt x="45824" y="1354635"/>
                  </a:cubicBezTo>
                  <a:lnTo>
                    <a:pt x="39538" y="1350254"/>
                  </a:lnTo>
                  <a:lnTo>
                    <a:pt x="39538" y="1317774"/>
                  </a:lnTo>
                  <a:lnTo>
                    <a:pt x="32871" y="1313583"/>
                  </a:lnTo>
                  <a:cubicBezTo>
                    <a:pt x="32871" y="1312535"/>
                    <a:pt x="32871" y="1311297"/>
                    <a:pt x="32871" y="1309963"/>
                  </a:cubicBezTo>
                  <a:lnTo>
                    <a:pt x="26489" y="1306058"/>
                  </a:lnTo>
                  <a:lnTo>
                    <a:pt x="33061" y="1302058"/>
                  </a:lnTo>
                  <a:lnTo>
                    <a:pt x="33061" y="1228811"/>
                  </a:lnTo>
                  <a:lnTo>
                    <a:pt x="45634" y="1221762"/>
                  </a:lnTo>
                  <a:cubicBezTo>
                    <a:pt x="45634" y="1219857"/>
                    <a:pt x="45634" y="1217476"/>
                    <a:pt x="46205" y="1214523"/>
                  </a:cubicBezTo>
                  <a:lnTo>
                    <a:pt x="52206" y="1210427"/>
                  </a:lnTo>
                  <a:lnTo>
                    <a:pt x="52206" y="1203188"/>
                  </a:lnTo>
                  <a:lnTo>
                    <a:pt x="46205" y="1199378"/>
                  </a:lnTo>
                  <a:lnTo>
                    <a:pt x="46205" y="1192330"/>
                  </a:lnTo>
                  <a:lnTo>
                    <a:pt x="39538" y="1188329"/>
                  </a:lnTo>
                  <a:lnTo>
                    <a:pt x="39538" y="1184710"/>
                  </a:lnTo>
                  <a:lnTo>
                    <a:pt x="45824" y="1180899"/>
                  </a:lnTo>
                  <a:lnTo>
                    <a:pt x="45824" y="1162421"/>
                  </a:lnTo>
                  <a:cubicBezTo>
                    <a:pt x="43824" y="1160993"/>
                    <a:pt x="40967" y="1160611"/>
                    <a:pt x="40300" y="1158421"/>
                  </a:cubicBezTo>
                  <a:cubicBezTo>
                    <a:pt x="45824" y="1155182"/>
                    <a:pt x="45824" y="1155182"/>
                    <a:pt x="39824" y="1151658"/>
                  </a:cubicBezTo>
                  <a:lnTo>
                    <a:pt x="39824" y="1104033"/>
                  </a:lnTo>
                  <a:lnTo>
                    <a:pt x="33061" y="1099746"/>
                  </a:lnTo>
                  <a:lnTo>
                    <a:pt x="33061" y="1082125"/>
                  </a:lnTo>
                  <a:lnTo>
                    <a:pt x="26394" y="1078125"/>
                  </a:lnTo>
                  <a:lnTo>
                    <a:pt x="26394" y="1030500"/>
                  </a:lnTo>
                  <a:lnTo>
                    <a:pt x="33156" y="1026404"/>
                  </a:lnTo>
                  <a:lnTo>
                    <a:pt x="33156" y="1004496"/>
                  </a:lnTo>
                  <a:cubicBezTo>
                    <a:pt x="38490" y="1002592"/>
                    <a:pt x="41348" y="998305"/>
                    <a:pt x="38586" y="993161"/>
                  </a:cubicBezTo>
                  <a:lnTo>
                    <a:pt x="33823" y="990399"/>
                  </a:lnTo>
                  <a:cubicBezTo>
                    <a:pt x="30965" y="984018"/>
                    <a:pt x="34966" y="977255"/>
                    <a:pt x="31918" y="971349"/>
                  </a:cubicBezTo>
                  <a:lnTo>
                    <a:pt x="26870" y="967825"/>
                  </a:lnTo>
                  <a:lnTo>
                    <a:pt x="26870" y="946013"/>
                  </a:lnTo>
                  <a:lnTo>
                    <a:pt x="20107" y="941822"/>
                  </a:lnTo>
                  <a:lnTo>
                    <a:pt x="20107" y="916105"/>
                  </a:lnTo>
                  <a:lnTo>
                    <a:pt x="26584" y="912199"/>
                  </a:lnTo>
                  <a:lnTo>
                    <a:pt x="26584" y="882958"/>
                  </a:lnTo>
                  <a:lnTo>
                    <a:pt x="33347" y="878767"/>
                  </a:lnTo>
                  <a:lnTo>
                    <a:pt x="33347" y="868003"/>
                  </a:lnTo>
                  <a:cubicBezTo>
                    <a:pt x="46015" y="860478"/>
                    <a:pt x="38205" y="836761"/>
                    <a:pt x="38681" y="823331"/>
                  </a:cubicBezTo>
                  <a:lnTo>
                    <a:pt x="34014" y="820759"/>
                  </a:lnTo>
                  <a:cubicBezTo>
                    <a:pt x="32394" y="815711"/>
                    <a:pt x="31442" y="811806"/>
                    <a:pt x="39824" y="809615"/>
                  </a:cubicBezTo>
                  <a:lnTo>
                    <a:pt x="33347" y="805519"/>
                  </a:lnTo>
                  <a:lnTo>
                    <a:pt x="39443" y="801709"/>
                  </a:lnTo>
                  <a:cubicBezTo>
                    <a:pt x="27822" y="797614"/>
                    <a:pt x="34871" y="781802"/>
                    <a:pt x="33061" y="772277"/>
                  </a:cubicBezTo>
                  <a:cubicBezTo>
                    <a:pt x="52111" y="764371"/>
                    <a:pt x="20964" y="761990"/>
                    <a:pt x="39443" y="753989"/>
                  </a:cubicBezTo>
                  <a:lnTo>
                    <a:pt x="39443" y="687314"/>
                  </a:lnTo>
                  <a:lnTo>
                    <a:pt x="33252" y="683599"/>
                  </a:lnTo>
                  <a:lnTo>
                    <a:pt x="39538" y="679789"/>
                  </a:lnTo>
                  <a:lnTo>
                    <a:pt x="39538" y="643023"/>
                  </a:lnTo>
                  <a:lnTo>
                    <a:pt x="33442" y="639022"/>
                  </a:lnTo>
                  <a:lnTo>
                    <a:pt x="38490" y="636260"/>
                  </a:lnTo>
                  <a:cubicBezTo>
                    <a:pt x="42967" y="530723"/>
                    <a:pt x="39443" y="467096"/>
                    <a:pt x="38490" y="446998"/>
                  </a:cubicBezTo>
                  <a:cubicBezTo>
                    <a:pt x="30680" y="442331"/>
                    <a:pt x="30680" y="441950"/>
                    <a:pt x="39347" y="436711"/>
                  </a:cubicBezTo>
                  <a:lnTo>
                    <a:pt x="39347" y="421947"/>
                  </a:lnTo>
                  <a:lnTo>
                    <a:pt x="33061" y="418137"/>
                  </a:lnTo>
                  <a:lnTo>
                    <a:pt x="33061" y="370512"/>
                  </a:lnTo>
                  <a:lnTo>
                    <a:pt x="26394" y="366607"/>
                  </a:lnTo>
                  <a:cubicBezTo>
                    <a:pt x="26394" y="365274"/>
                    <a:pt x="26394" y="364035"/>
                    <a:pt x="26394" y="362988"/>
                  </a:cubicBezTo>
                  <a:lnTo>
                    <a:pt x="32204" y="359177"/>
                  </a:lnTo>
                  <a:cubicBezTo>
                    <a:pt x="20107" y="357082"/>
                    <a:pt x="27060" y="299837"/>
                    <a:pt x="27155" y="274024"/>
                  </a:cubicBezTo>
                  <a:lnTo>
                    <a:pt x="32204" y="271167"/>
                  </a:lnTo>
                  <a:lnTo>
                    <a:pt x="32204" y="160772"/>
                  </a:lnTo>
                  <a:lnTo>
                    <a:pt x="38966" y="156486"/>
                  </a:lnTo>
                  <a:lnTo>
                    <a:pt x="38966" y="64474"/>
                  </a:lnTo>
                  <a:lnTo>
                    <a:pt x="32585" y="60664"/>
                  </a:lnTo>
                  <a:lnTo>
                    <a:pt x="32585" y="-105"/>
                  </a:lnTo>
                  <a:lnTo>
                    <a:pt x="190319" y="-105"/>
                  </a:lnTo>
                  <a:lnTo>
                    <a:pt x="190319" y="9420"/>
                  </a:lnTo>
                  <a:cubicBezTo>
                    <a:pt x="180880" y="10172"/>
                    <a:pt x="171983" y="14173"/>
                    <a:pt x="165173" y="20755"/>
                  </a:cubicBezTo>
                  <a:cubicBezTo>
                    <a:pt x="170202" y="24117"/>
                    <a:pt x="175641" y="26803"/>
                    <a:pt x="181365" y="28755"/>
                  </a:cubicBezTo>
                  <a:cubicBezTo>
                    <a:pt x="190033" y="24279"/>
                    <a:pt x="190890" y="24279"/>
                    <a:pt x="199844" y="28755"/>
                  </a:cubicBezTo>
                  <a:cubicBezTo>
                    <a:pt x="208607" y="28755"/>
                    <a:pt x="218894" y="26851"/>
                    <a:pt x="226323" y="32375"/>
                  </a:cubicBezTo>
                  <a:cubicBezTo>
                    <a:pt x="237944" y="27708"/>
                    <a:pt x="251469" y="21326"/>
                    <a:pt x="262518" y="30756"/>
                  </a:cubicBezTo>
                  <a:lnTo>
                    <a:pt x="262518" y="41043"/>
                  </a:lnTo>
                  <a:cubicBezTo>
                    <a:pt x="257280" y="46091"/>
                    <a:pt x="247945" y="48472"/>
                    <a:pt x="243468" y="53330"/>
                  </a:cubicBezTo>
                  <a:cubicBezTo>
                    <a:pt x="282521" y="56187"/>
                    <a:pt x="323669" y="53806"/>
                    <a:pt x="360816" y="63902"/>
                  </a:cubicBezTo>
                  <a:lnTo>
                    <a:pt x="360816" y="67427"/>
                  </a:lnTo>
                  <a:cubicBezTo>
                    <a:pt x="375485" y="71046"/>
                    <a:pt x="393963" y="63426"/>
                    <a:pt x="409870" y="62093"/>
                  </a:cubicBezTo>
                  <a:cubicBezTo>
                    <a:pt x="427206" y="51806"/>
                    <a:pt x="445970" y="57045"/>
                    <a:pt x="463877" y="61426"/>
                  </a:cubicBezTo>
                  <a:cubicBezTo>
                    <a:pt x="478260" y="52758"/>
                    <a:pt x="499786" y="64093"/>
                    <a:pt x="514931" y="54949"/>
                  </a:cubicBezTo>
                  <a:cubicBezTo>
                    <a:pt x="524456" y="53997"/>
                    <a:pt x="524456" y="56283"/>
                    <a:pt x="525313" y="59426"/>
                  </a:cubicBezTo>
                  <a:lnTo>
                    <a:pt x="534838" y="65808"/>
                  </a:lnTo>
                  <a:cubicBezTo>
                    <a:pt x="539867" y="66179"/>
                    <a:pt x="544868" y="64836"/>
                    <a:pt x="549030" y="61998"/>
                  </a:cubicBezTo>
                  <a:cubicBezTo>
                    <a:pt x="554736" y="62036"/>
                    <a:pt x="560279" y="63902"/>
                    <a:pt x="564842" y="67332"/>
                  </a:cubicBezTo>
                  <a:lnTo>
                    <a:pt x="564842" y="75428"/>
                  </a:lnTo>
                  <a:lnTo>
                    <a:pt x="574367" y="77238"/>
                  </a:lnTo>
                  <a:lnTo>
                    <a:pt x="597798" y="64093"/>
                  </a:lnTo>
                  <a:lnTo>
                    <a:pt x="597798" y="53711"/>
                  </a:lnTo>
                  <a:cubicBezTo>
                    <a:pt x="583606" y="41805"/>
                    <a:pt x="566747" y="43710"/>
                    <a:pt x="547887" y="43138"/>
                  </a:cubicBezTo>
                  <a:cubicBezTo>
                    <a:pt x="539410" y="37709"/>
                    <a:pt x="531219" y="32946"/>
                    <a:pt x="522360" y="39805"/>
                  </a:cubicBezTo>
                  <a:cubicBezTo>
                    <a:pt x="509692" y="26565"/>
                    <a:pt x="555126" y="34661"/>
                    <a:pt x="561984" y="32565"/>
                  </a:cubicBezTo>
                  <a:cubicBezTo>
                    <a:pt x="572147" y="41633"/>
                    <a:pt x="587292" y="42271"/>
                    <a:pt x="598179" y="34089"/>
                  </a:cubicBezTo>
                  <a:cubicBezTo>
                    <a:pt x="598179" y="32661"/>
                    <a:pt x="597608" y="31422"/>
                    <a:pt x="597322" y="30280"/>
                  </a:cubicBezTo>
                  <a:lnTo>
                    <a:pt x="585321" y="23612"/>
                  </a:lnTo>
                  <a:lnTo>
                    <a:pt x="591226" y="19707"/>
                  </a:lnTo>
                  <a:cubicBezTo>
                    <a:pt x="591226" y="18659"/>
                    <a:pt x="591226" y="17516"/>
                    <a:pt x="591226" y="16183"/>
                  </a:cubicBezTo>
                  <a:lnTo>
                    <a:pt x="597798" y="12277"/>
                  </a:lnTo>
                  <a:lnTo>
                    <a:pt x="597798" y="-581"/>
                  </a:lnTo>
                  <a:lnTo>
                    <a:pt x="610943" y="-581"/>
                  </a:lnTo>
                  <a:lnTo>
                    <a:pt x="610943" y="12277"/>
                  </a:lnTo>
                  <a:lnTo>
                    <a:pt x="617420" y="16087"/>
                  </a:lnTo>
                  <a:lnTo>
                    <a:pt x="617420" y="38185"/>
                  </a:lnTo>
                  <a:cubicBezTo>
                    <a:pt x="606371" y="41614"/>
                    <a:pt x="612372" y="55235"/>
                    <a:pt x="610943" y="63902"/>
                  </a:cubicBezTo>
                  <a:lnTo>
                    <a:pt x="616277" y="66855"/>
                  </a:lnTo>
                  <a:cubicBezTo>
                    <a:pt x="617896" y="81714"/>
                    <a:pt x="618182" y="142579"/>
                    <a:pt x="616277" y="167535"/>
                  </a:cubicBezTo>
                  <a:lnTo>
                    <a:pt x="611705" y="170106"/>
                  </a:lnTo>
                  <a:cubicBezTo>
                    <a:pt x="612752" y="173917"/>
                    <a:pt x="619896" y="175155"/>
                    <a:pt x="623421" y="178012"/>
                  </a:cubicBezTo>
                  <a:lnTo>
                    <a:pt x="617039" y="181917"/>
                  </a:lnTo>
                  <a:lnTo>
                    <a:pt x="617039" y="189156"/>
                  </a:lnTo>
                  <a:lnTo>
                    <a:pt x="623516" y="192967"/>
                  </a:lnTo>
                  <a:lnTo>
                    <a:pt x="623516" y="237162"/>
                  </a:lnTo>
                  <a:cubicBezTo>
                    <a:pt x="618839" y="240944"/>
                    <a:pt x="612953" y="242906"/>
                    <a:pt x="606942" y="242687"/>
                  </a:cubicBezTo>
                  <a:lnTo>
                    <a:pt x="591512" y="233162"/>
                  </a:lnTo>
                  <a:lnTo>
                    <a:pt x="597322" y="229542"/>
                  </a:lnTo>
                  <a:lnTo>
                    <a:pt x="597322" y="222303"/>
                  </a:lnTo>
                  <a:cubicBezTo>
                    <a:pt x="587797" y="215731"/>
                    <a:pt x="578272" y="229828"/>
                    <a:pt x="567890" y="220589"/>
                  </a:cubicBezTo>
                  <a:lnTo>
                    <a:pt x="561698" y="220589"/>
                  </a:lnTo>
                  <a:cubicBezTo>
                    <a:pt x="555602" y="219255"/>
                    <a:pt x="560175" y="214779"/>
                    <a:pt x="554650" y="213255"/>
                  </a:cubicBezTo>
                  <a:lnTo>
                    <a:pt x="538172" y="213255"/>
                  </a:lnTo>
                  <a:lnTo>
                    <a:pt x="538172" y="207635"/>
                  </a:lnTo>
                  <a:cubicBezTo>
                    <a:pt x="509597" y="193728"/>
                    <a:pt x="477688" y="203253"/>
                    <a:pt x="446256" y="198110"/>
                  </a:cubicBezTo>
                  <a:cubicBezTo>
                    <a:pt x="444065" y="190680"/>
                    <a:pt x="425872" y="198110"/>
                    <a:pt x="420538" y="188585"/>
                  </a:cubicBezTo>
                  <a:cubicBezTo>
                    <a:pt x="450447" y="180394"/>
                    <a:pt x="479688" y="190014"/>
                    <a:pt x="509501" y="183442"/>
                  </a:cubicBezTo>
                  <a:cubicBezTo>
                    <a:pt x="511626" y="189061"/>
                    <a:pt x="516617" y="193100"/>
                    <a:pt x="522551" y="194014"/>
                  </a:cubicBezTo>
                  <a:cubicBezTo>
                    <a:pt x="531590" y="188033"/>
                    <a:pt x="542458" y="185470"/>
                    <a:pt x="553221" y="186775"/>
                  </a:cubicBezTo>
                  <a:lnTo>
                    <a:pt x="561032" y="190490"/>
                  </a:lnTo>
                  <a:cubicBezTo>
                    <a:pt x="573414" y="181727"/>
                    <a:pt x="586749" y="192681"/>
                    <a:pt x="600465" y="190490"/>
                  </a:cubicBezTo>
                  <a:cubicBezTo>
                    <a:pt x="615039" y="174583"/>
                    <a:pt x="559984" y="183442"/>
                    <a:pt x="557889" y="168392"/>
                  </a:cubicBezTo>
                  <a:cubicBezTo>
                    <a:pt x="571795" y="168392"/>
                    <a:pt x="584749" y="177917"/>
                    <a:pt x="597131" y="166678"/>
                  </a:cubicBezTo>
                  <a:lnTo>
                    <a:pt x="597131" y="151914"/>
                  </a:lnTo>
                  <a:lnTo>
                    <a:pt x="591035" y="148104"/>
                  </a:lnTo>
                  <a:lnTo>
                    <a:pt x="603704" y="140579"/>
                  </a:lnTo>
                  <a:cubicBezTo>
                    <a:pt x="595227" y="138293"/>
                    <a:pt x="598370" y="131054"/>
                    <a:pt x="596560" y="125530"/>
                  </a:cubicBezTo>
                  <a:cubicBezTo>
                    <a:pt x="592274" y="124453"/>
                    <a:pt x="589674" y="120110"/>
                    <a:pt x="590750" y="115824"/>
                  </a:cubicBezTo>
                  <a:cubicBezTo>
                    <a:pt x="590845" y="115433"/>
                    <a:pt x="590978" y="115042"/>
                    <a:pt x="591131" y="114671"/>
                  </a:cubicBezTo>
                  <a:lnTo>
                    <a:pt x="596846" y="111527"/>
                  </a:lnTo>
                  <a:lnTo>
                    <a:pt x="596846" y="104003"/>
                  </a:lnTo>
                  <a:lnTo>
                    <a:pt x="591321" y="100288"/>
                  </a:lnTo>
                  <a:lnTo>
                    <a:pt x="597227" y="96478"/>
                  </a:lnTo>
                  <a:lnTo>
                    <a:pt x="597227" y="88858"/>
                  </a:lnTo>
                  <a:lnTo>
                    <a:pt x="585702" y="83619"/>
                  </a:lnTo>
                  <a:cubicBezTo>
                    <a:pt x="587226" y="83619"/>
                    <a:pt x="586654" y="83619"/>
                    <a:pt x="585702" y="83619"/>
                  </a:cubicBezTo>
                  <a:lnTo>
                    <a:pt x="585702" y="83619"/>
                  </a:lnTo>
                  <a:cubicBezTo>
                    <a:pt x="557127" y="82000"/>
                    <a:pt x="531314" y="92287"/>
                    <a:pt x="502453" y="83619"/>
                  </a:cubicBezTo>
                  <a:cubicBezTo>
                    <a:pt x="496929" y="81429"/>
                    <a:pt x="491976" y="75904"/>
                    <a:pt x="485689" y="76095"/>
                  </a:cubicBezTo>
                  <a:lnTo>
                    <a:pt x="485689" y="70570"/>
                  </a:lnTo>
                  <a:cubicBezTo>
                    <a:pt x="451304" y="59426"/>
                    <a:pt x="408060" y="80762"/>
                    <a:pt x="370437" y="76285"/>
                  </a:cubicBezTo>
                  <a:cubicBezTo>
                    <a:pt x="356054" y="87144"/>
                    <a:pt x="344624" y="72094"/>
                    <a:pt x="330146" y="72380"/>
                  </a:cubicBezTo>
                  <a:lnTo>
                    <a:pt x="320621" y="65141"/>
                  </a:lnTo>
                  <a:cubicBezTo>
                    <a:pt x="286997" y="68856"/>
                    <a:pt x="253946" y="55616"/>
                    <a:pt x="217560" y="62379"/>
                  </a:cubicBezTo>
                  <a:cubicBezTo>
                    <a:pt x="216989" y="63712"/>
                    <a:pt x="216417" y="65331"/>
                    <a:pt x="215655" y="67332"/>
                  </a:cubicBezTo>
                  <a:lnTo>
                    <a:pt x="204511" y="73618"/>
                  </a:lnTo>
                  <a:cubicBezTo>
                    <a:pt x="211369" y="79047"/>
                    <a:pt x="231276" y="77047"/>
                    <a:pt x="239658" y="72571"/>
                  </a:cubicBezTo>
                  <a:cubicBezTo>
                    <a:pt x="247278" y="77524"/>
                    <a:pt x="257946" y="83619"/>
                    <a:pt x="264995" y="76285"/>
                  </a:cubicBezTo>
                  <a:lnTo>
                    <a:pt x="279758" y="76285"/>
                  </a:lnTo>
                  <a:lnTo>
                    <a:pt x="294617" y="85810"/>
                  </a:lnTo>
                  <a:cubicBezTo>
                    <a:pt x="294617" y="94002"/>
                    <a:pt x="314811" y="94192"/>
                    <a:pt x="321573" y="99526"/>
                  </a:cubicBezTo>
                  <a:cubicBezTo>
                    <a:pt x="321573" y="101146"/>
                    <a:pt x="321573" y="102384"/>
                    <a:pt x="321573" y="103527"/>
                  </a:cubicBezTo>
                  <a:cubicBezTo>
                    <a:pt x="301095" y="100193"/>
                    <a:pt x="275663" y="107432"/>
                    <a:pt x="252707" y="105241"/>
                  </a:cubicBezTo>
                  <a:cubicBezTo>
                    <a:pt x="245754" y="101622"/>
                    <a:pt x="252707" y="96955"/>
                    <a:pt x="248993" y="93049"/>
                  </a:cubicBezTo>
                  <a:cubicBezTo>
                    <a:pt x="240897" y="81429"/>
                    <a:pt x="224895" y="90192"/>
                    <a:pt x="216989" y="96192"/>
                  </a:cubicBezTo>
                  <a:cubicBezTo>
                    <a:pt x="221370" y="100288"/>
                    <a:pt x="234610" y="94669"/>
                    <a:pt x="235372" y="100288"/>
                  </a:cubicBezTo>
                  <a:cubicBezTo>
                    <a:pt x="232324" y="102002"/>
                    <a:pt x="229657" y="103527"/>
                    <a:pt x="229657" y="106384"/>
                  </a:cubicBezTo>
                  <a:cubicBezTo>
                    <a:pt x="227752" y="110385"/>
                    <a:pt x="216894" y="108670"/>
                    <a:pt x="212703" y="112194"/>
                  </a:cubicBezTo>
                  <a:cubicBezTo>
                    <a:pt x="206292" y="108622"/>
                    <a:pt x="198720" y="107737"/>
                    <a:pt x="191652" y="109718"/>
                  </a:cubicBezTo>
                  <a:cubicBezTo>
                    <a:pt x="191652" y="111242"/>
                    <a:pt x="190509" y="112861"/>
                    <a:pt x="189842" y="114671"/>
                  </a:cubicBezTo>
                  <a:lnTo>
                    <a:pt x="184413" y="118290"/>
                  </a:lnTo>
                  <a:cubicBezTo>
                    <a:pt x="186318" y="121529"/>
                    <a:pt x="200987" y="117814"/>
                    <a:pt x="193938" y="123720"/>
                  </a:cubicBezTo>
                  <a:cubicBezTo>
                    <a:pt x="156791" y="124291"/>
                    <a:pt x="203463" y="127720"/>
                    <a:pt x="212988" y="138007"/>
                  </a:cubicBezTo>
                  <a:cubicBezTo>
                    <a:pt x="217865" y="137626"/>
                    <a:pt x="222713" y="139055"/>
                    <a:pt x="226609" y="142008"/>
                  </a:cubicBezTo>
                  <a:cubicBezTo>
                    <a:pt x="261661" y="148961"/>
                    <a:pt x="301475" y="139150"/>
                    <a:pt x="334908" y="151533"/>
                  </a:cubicBezTo>
                  <a:lnTo>
                    <a:pt x="328717" y="155438"/>
                  </a:lnTo>
                  <a:lnTo>
                    <a:pt x="328717" y="162582"/>
                  </a:lnTo>
                  <a:cubicBezTo>
                    <a:pt x="309667" y="173535"/>
                    <a:pt x="264899" y="149342"/>
                    <a:pt x="256137" y="169440"/>
                  </a:cubicBezTo>
                  <a:lnTo>
                    <a:pt x="246612" y="175631"/>
                  </a:lnTo>
                  <a:cubicBezTo>
                    <a:pt x="242421" y="175631"/>
                    <a:pt x="238991" y="175631"/>
                    <a:pt x="237087" y="177346"/>
                  </a:cubicBezTo>
                  <a:lnTo>
                    <a:pt x="243182" y="181251"/>
                  </a:lnTo>
                  <a:lnTo>
                    <a:pt x="243182" y="188299"/>
                  </a:lnTo>
                  <a:cubicBezTo>
                    <a:pt x="257851" y="191633"/>
                    <a:pt x="277568" y="184870"/>
                    <a:pt x="292522" y="179345"/>
                  </a:cubicBezTo>
                  <a:cubicBezTo>
                    <a:pt x="318144" y="185728"/>
                    <a:pt x="344147" y="185156"/>
                    <a:pt x="370151" y="190490"/>
                  </a:cubicBezTo>
                  <a:cubicBezTo>
                    <a:pt x="374913" y="187347"/>
                    <a:pt x="395868" y="182013"/>
                    <a:pt x="393773" y="192490"/>
                  </a:cubicBezTo>
                  <a:cubicBezTo>
                    <a:pt x="361864" y="202015"/>
                    <a:pt x="318811" y="199824"/>
                    <a:pt x="285950" y="194300"/>
                  </a:cubicBezTo>
                  <a:lnTo>
                    <a:pt x="269567" y="203158"/>
                  </a:lnTo>
                  <a:lnTo>
                    <a:pt x="269567" y="206968"/>
                  </a:lnTo>
                  <a:cubicBezTo>
                    <a:pt x="279092" y="210683"/>
                    <a:pt x="281568" y="209064"/>
                    <a:pt x="283188" y="203063"/>
                  </a:cubicBezTo>
                  <a:cubicBezTo>
                    <a:pt x="286140" y="200396"/>
                    <a:pt x="290998" y="201730"/>
                    <a:pt x="295094" y="201444"/>
                  </a:cubicBezTo>
                  <a:cubicBezTo>
                    <a:pt x="301952" y="200396"/>
                    <a:pt x="300809" y="205635"/>
                    <a:pt x="305571" y="208778"/>
                  </a:cubicBezTo>
                  <a:lnTo>
                    <a:pt x="312334" y="208778"/>
                  </a:lnTo>
                  <a:lnTo>
                    <a:pt x="321288" y="214112"/>
                  </a:lnTo>
                  <a:cubicBezTo>
                    <a:pt x="317858" y="218684"/>
                    <a:pt x="309953" y="214779"/>
                    <a:pt x="305000" y="216589"/>
                  </a:cubicBezTo>
                  <a:cubicBezTo>
                    <a:pt x="301095" y="220589"/>
                    <a:pt x="294141" y="219732"/>
                    <a:pt x="287760" y="219827"/>
                  </a:cubicBezTo>
                  <a:cubicBezTo>
                    <a:pt x="276139" y="212207"/>
                    <a:pt x="264709" y="214588"/>
                    <a:pt x="252898" y="208778"/>
                  </a:cubicBezTo>
                  <a:lnTo>
                    <a:pt x="244040" y="214112"/>
                  </a:lnTo>
                  <a:cubicBezTo>
                    <a:pt x="249393" y="218598"/>
                    <a:pt x="256108" y="221151"/>
                    <a:pt x="263090" y="221351"/>
                  </a:cubicBezTo>
                  <a:lnTo>
                    <a:pt x="263090" y="225447"/>
                  </a:lnTo>
                  <a:cubicBezTo>
                    <a:pt x="268900" y="227256"/>
                    <a:pt x="268900" y="227256"/>
                    <a:pt x="337289" y="227256"/>
                  </a:cubicBezTo>
                  <a:cubicBezTo>
                    <a:pt x="349672" y="235258"/>
                    <a:pt x="365864" y="226018"/>
                    <a:pt x="378152" y="234591"/>
                  </a:cubicBezTo>
                  <a:cubicBezTo>
                    <a:pt x="406727" y="236686"/>
                    <a:pt x="437397" y="220875"/>
                    <a:pt x="462924" y="241735"/>
                  </a:cubicBezTo>
                  <a:cubicBezTo>
                    <a:pt x="471116" y="236019"/>
                    <a:pt x="481974" y="241068"/>
                    <a:pt x="490166" y="234496"/>
                  </a:cubicBezTo>
                  <a:lnTo>
                    <a:pt x="493309" y="238782"/>
                  </a:lnTo>
                  <a:cubicBezTo>
                    <a:pt x="490547" y="242782"/>
                    <a:pt x="483784" y="244211"/>
                    <a:pt x="480069" y="248307"/>
                  </a:cubicBezTo>
                  <a:cubicBezTo>
                    <a:pt x="480069" y="248307"/>
                    <a:pt x="480069" y="249735"/>
                    <a:pt x="480069" y="250974"/>
                  </a:cubicBezTo>
                  <a:cubicBezTo>
                    <a:pt x="486241" y="254079"/>
                    <a:pt x="493519" y="254079"/>
                    <a:pt x="499691" y="250974"/>
                  </a:cubicBezTo>
                  <a:cubicBezTo>
                    <a:pt x="509787" y="246687"/>
                    <a:pt x="520169" y="254593"/>
                    <a:pt x="531219" y="253641"/>
                  </a:cubicBezTo>
                  <a:cubicBezTo>
                    <a:pt x="534648" y="259070"/>
                    <a:pt x="531219" y="264594"/>
                    <a:pt x="533409" y="269833"/>
                  </a:cubicBezTo>
                  <a:cubicBezTo>
                    <a:pt x="540582" y="271519"/>
                    <a:pt x="547983" y="271996"/>
                    <a:pt x="555317" y="271262"/>
                  </a:cubicBezTo>
                  <a:cubicBezTo>
                    <a:pt x="559432" y="268252"/>
                    <a:pt x="564547" y="266928"/>
                    <a:pt x="569604" y="267547"/>
                  </a:cubicBezTo>
                  <a:cubicBezTo>
                    <a:pt x="578177" y="249069"/>
                    <a:pt x="603799" y="257260"/>
                    <a:pt x="617991" y="262308"/>
                  </a:cubicBezTo>
                  <a:cubicBezTo>
                    <a:pt x="617991" y="270786"/>
                    <a:pt x="617991" y="279453"/>
                    <a:pt x="617991" y="287835"/>
                  </a:cubicBezTo>
                  <a:lnTo>
                    <a:pt x="612086" y="291741"/>
                  </a:lnTo>
                  <a:cubicBezTo>
                    <a:pt x="619896" y="293836"/>
                    <a:pt x="617896" y="301266"/>
                    <a:pt x="618468" y="306219"/>
                  </a:cubicBezTo>
                  <a:lnTo>
                    <a:pt x="612562" y="309457"/>
                  </a:lnTo>
                  <a:cubicBezTo>
                    <a:pt x="611505" y="318049"/>
                    <a:pt x="611219" y="326717"/>
                    <a:pt x="611705" y="335365"/>
                  </a:cubicBezTo>
                  <a:lnTo>
                    <a:pt x="605609" y="339366"/>
                  </a:lnTo>
                  <a:cubicBezTo>
                    <a:pt x="605609" y="340318"/>
                    <a:pt x="605609" y="341556"/>
                    <a:pt x="605609" y="342890"/>
                  </a:cubicBezTo>
                  <a:lnTo>
                    <a:pt x="612181" y="346890"/>
                  </a:lnTo>
                  <a:lnTo>
                    <a:pt x="612181" y="354034"/>
                  </a:lnTo>
                  <a:lnTo>
                    <a:pt x="618563" y="357939"/>
                  </a:lnTo>
                  <a:cubicBezTo>
                    <a:pt x="606752" y="362892"/>
                    <a:pt x="617706" y="373942"/>
                    <a:pt x="602465" y="378133"/>
                  </a:cubicBezTo>
                  <a:cubicBezTo>
                    <a:pt x="597417" y="374513"/>
                    <a:pt x="599227" y="371465"/>
                    <a:pt x="592464" y="368608"/>
                  </a:cubicBezTo>
                  <a:cubicBezTo>
                    <a:pt x="591798" y="365178"/>
                    <a:pt x="595131" y="355653"/>
                    <a:pt x="588369" y="356511"/>
                  </a:cubicBezTo>
                  <a:cubicBezTo>
                    <a:pt x="585416" y="356511"/>
                    <a:pt x="585892" y="359273"/>
                    <a:pt x="585987" y="361273"/>
                  </a:cubicBezTo>
                  <a:cubicBezTo>
                    <a:pt x="579987" y="364235"/>
                    <a:pt x="572938" y="364235"/>
                    <a:pt x="566937" y="361273"/>
                  </a:cubicBezTo>
                  <a:cubicBezTo>
                    <a:pt x="572367" y="351748"/>
                    <a:pt x="608943" y="353844"/>
                    <a:pt x="593131" y="346795"/>
                  </a:cubicBezTo>
                  <a:lnTo>
                    <a:pt x="599418" y="342890"/>
                  </a:lnTo>
                  <a:lnTo>
                    <a:pt x="599418" y="324602"/>
                  </a:lnTo>
                  <a:lnTo>
                    <a:pt x="593036" y="320697"/>
                  </a:lnTo>
                  <a:cubicBezTo>
                    <a:pt x="597608" y="317172"/>
                    <a:pt x="609038" y="320697"/>
                    <a:pt x="605418" y="313172"/>
                  </a:cubicBezTo>
                  <a:lnTo>
                    <a:pt x="595893" y="307933"/>
                  </a:lnTo>
                  <a:cubicBezTo>
                    <a:pt x="566461" y="305362"/>
                    <a:pt x="534171" y="320506"/>
                    <a:pt x="507215" y="306124"/>
                  </a:cubicBezTo>
                  <a:lnTo>
                    <a:pt x="507215" y="298789"/>
                  </a:lnTo>
                  <a:cubicBezTo>
                    <a:pt x="514455" y="295741"/>
                    <a:pt x="514550" y="295741"/>
                    <a:pt x="523122" y="300313"/>
                  </a:cubicBezTo>
                  <a:cubicBezTo>
                    <a:pt x="570747" y="290788"/>
                    <a:pt x="549602" y="298503"/>
                    <a:pt x="520074" y="279930"/>
                  </a:cubicBezTo>
                  <a:lnTo>
                    <a:pt x="520074" y="269167"/>
                  </a:lnTo>
                  <a:cubicBezTo>
                    <a:pt x="498643" y="250117"/>
                    <a:pt x="476164" y="265356"/>
                    <a:pt x="454638" y="273072"/>
                  </a:cubicBezTo>
                  <a:lnTo>
                    <a:pt x="454638" y="276691"/>
                  </a:lnTo>
                  <a:cubicBezTo>
                    <a:pt x="465020" y="281358"/>
                    <a:pt x="479498" y="274501"/>
                    <a:pt x="487785" y="285073"/>
                  </a:cubicBezTo>
                  <a:lnTo>
                    <a:pt x="484832" y="289455"/>
                  </a:lnTo>
                  <a:lnTo>
                    <a:pt x="467496" y="289455"/>
                  </a:lnTo>
                  <a:cubicBezTo>
                    <a:pt x="469211" y="287074"/>
                    <a:pt x="463210" y="284787"/>
                    <a:pt x="461781" y="287359"/>
                  </a:cubicBezTo>
                  <a:cubicBezTo>
                    <a:pt x="461781" y="288978"/>
                    <a:pt x="465020" y="289550"/>
                    <a:pt x="467496" y="289455"/>
                  </a:cubicBezTo>
                  <a:cubicBezTo>
                    <a:pt x="467496" y="289455"/>
                    <a:pt x="466544" y="289455"/>
                    <a:pt x="466258" y="289455"/>
                  </a:cubicBezTo>
                  <a:cubicBezTo>
                    <a:pt x="467487" y="292474"/>
                    <a:pt x="467972" y="295741"/>
                    <a:pt x="467687" y="298980"/>
                  </a:cubicBezTo>
                  <a:cubicBezTo>
                    <a:pt x="445684" y="309171"/>
                    <a:pt x="413204" y="305457"/>
                    <a:pt x="389487" y="302314"/>
                  </a:cubicBezTo>
                  <a:cubicBezTo>
                    <a:pt x="393135" y="301390"/>
                    <a:pt x="395897" y="298399"/>
                    <a:pt x="396535" y="294694"/>
                  </a:cubicBezTo>
                  <a:lnTo>
                    <a:pt x="408156" y="288121"/>
                  </a:lnTo>
                  <a:cubicBezTo>
                    <a:pt x="398631" y="284120"/>
                    <a:pt x="336908" y="283549"/>
                    <a:pt x="342814" y="298980"/>
                  </a:cubicBezTo>
                  <a:cubicBezTo>
                    <a:pt x="323002" y="300789"/>
                    <a:pt x="304714" y="304599"/>
                    <a:pt x="283949" y="304504"/>
                  </a:cubicBezTo>
                  <a:cubicBezTo>
                    <a:pt x="263090" y="309933"/>
                    <a:pt x="295284" y="315934"/>
                    <a:pt x="300714" y="308219"/>
                  </a:cubicBezTo>
                  <a:cubicBezTo>
                    <a:pt x="315858" y="310600"/>
                    <a:pt x="330146" y="322220"/>
                    <a:pt x="345957" y="312124"/>
                  </a:cubicBezTo>
                  <a:cubicBezTo>
                    <a:pt x="371103" y="324983"/>
                    <a:pt x="403107" y="312124"/>
                    <a:pt x="428158" y="324697"/>
                  </a:cubicBezTo>
                  <a:lnTo>
                    <a:pt x="428158" y="332031"/>
                  </a:lnTo>
                  <a:lnTo>
                    <a:pt x="421586" y="336032"/>
                  </a:lnTo>
                  <a:lnTo>
                    <a:pt x="421586" y="343271"/>
                  </a:lnTo>
                  <a:cubicBezTo>
                    <a:pt x="412823" y="346510"/>
                    <a:pt x="401107" y="344319"/>
                    <a:pt x="392154" y="352796"/>
                  </a:cubicBezTo>
                  <a:cubicBezTo>
                    <a:pt x="384153" y="352796"/>
                    <a:pt x="371675" y="351558"/>
                    <a:pt x="369103" y="361559"/>
                  </a:cubicBezTo>
                  <a:cubicBezTo>
                    <a:pt x="377485" y="367369"/>
                    <a:pt x="381581" y="370322"/>
                    <a:pt x="391772" y="364131"/>
                  </a:cubicBezTo>
                  <a:cubicBezTo>
                    <a:pt x="406917" y="374227"/>
                    <a:pt x="419871" y="353177"/>
                    <a:pt x="432063" y="371274"/>
                  </a:cubicBezTo>
                  <a:cubicBezTo>
                    <a:pt x="449685" y="366512"/>
                    <a:pt x="468068" y="357368"/>
                    <a:pt x="484451" y="371274"/>
                  </a:cubicBezTo>
                  <a:lnTo>
                    <a:pt x="494928" y="363464"/>
                  </a:lnTo>
                  <a:cubicBezTo>
                    <a:pt x="493976" y="358416"/>
                    <a:pt x="492261" y="355844"/>
                    <a:pt x="483593" y="356130"/>
                  </a:cubicBezTo>
                  <a:cubicBezTo>
                    <a:pt x="472259" y="346605"/>
                    <a:pt x="455018" y="350034"/>
                    <a:pt x="442160" y="343271"/>
                  </a:cubicBezTo>
                  <a:lnTo>
                    <a:pt x="451018" y="338032"/>
                  </a:lnTo>
                  <a:cubicBezTo>
                    <a:pt x="470068" y="339175"/>
                    <a:pt x="485118" y="352796"/>
                    <a:pt x="505692" y="349081"/>
                  </a:cubicBezTo>
                  <a:cubicBezTo>
                    <a:pt x="511597" y="350224"/>
                    <a:pt x="528361" y="345176"/>
                    <a:pt x="526456" y="354701"/>
                  </a:cubicBezTo>
                  <a:lnTo>
                    <a:pt x="507406" y="365178"/>
                  </a:lnTo>
                  <a:cubicBezTo>
                    <a:pt x="507406" y="366321"/>
                    <a:pt x="506835" y="367464"/>
                    <a:pt x="506549" y="368893"/>
                  </a:cubicBezTo>
                  <a:lnTo>
                    <a:pt x="512740" y="372894"/>
                  </a:lnTo>
                  <a:cubicBezTo>
                    <a:pt x="472068" y="385562"/>
                    <a:pt x="428730" y="373656"/>
                    <a:pt x="385867" y="374989"/>
                  </a:cubicBezTo>
                  <a:cubicBezTo>
                    <a:pt x="376342" y="367464"/>
                    <a:pt x="354435" y="373942"/>
                    <a:pt x="348815" y="362512"/>
                  </a:cubicBezTo>
                  <a:cubicBezTo>
                    <a:pt x="348243" y="360702"/>
                    <a:pt x="345386" y="359844"/>
                    <a:pt x="341481" y="360035"/>
                  </a:cubicBezTo>
                  <a:cubicBezTo>
                    <a:pt x="337575" y="360226"/>
                    <a:pt x="336623" y="360702"/>
                    <a:pt x="335861" y="363464"/>
                  </a:cubicBezTo>
                  <a:cubicBezTo>
                    <a:pt x="329289" y="377847"/>
                    <a:pt x="301190" y="351939"/>
                    <a:pt x="295951" y="369560"/>
                  </a:cubicBezTo>
                  <a:cubicBezTo>
                    <a:pt x="265662" y="382514"/>
                    <a:pt x="300904" y="386610"/>
                    <a:pt x="313287" y="379085"/>
                  </a:cubicBezTo>
                  <a:cubicBezTo>
                    <a:pt x="316525" y="384133"/>
                    <a:pt x="328527" y="381085"/>
                    <a:pt x="331670" y="385848"/>
                  </a:cubicBezTo>
                  <a:cubicBezTo>
                    <a:pt x="358721" y="383657"/>
                    <a:pt x="386915" y="394706"/>
                    <a:pt x="411394" y="382800"/>
                  </a:cubicBezTo>
                  <a:cubicBezTo>
                    <a:pt x="441398" y="396611"/>
                    <a:pt x="469687" y="389658"/>
                    <a:pt x="503120" y="390134"/>
                  </a:cubicBezTo>
                  <a:cubicBezTo>
                    <a:pt x="531695" y="392896"/>
                    <a:pt x="564556" y="392134"/>
                    <a:pt x="595417" y="393753"/>
                  </a:cubicBezTo>
                  <a:cubicBezTo>
                    <a:pt x="600846" y="390801"/>
                    <a:pt x="597608" y="387562"/>
                    <a:pt x="598656" y="384705"/>
                  </a:cubicBezTo>
                  <a:cubicBezTo>
                    <a:pt x="602656" y="380514"/>
                    <a:pt x="608181" y="386896"/>
                    <a:pt x="611990" y="388515"/>
                  </a:cubicBezTo>
                  <a:lnTo>
                    <a:pt x="611990" y="399373"/>
                  </a:lnTo>
                  <a:cubicBezTo>
                    <a:pt x="617325" y="401374"/>
                    <a:pt x="620182" y="405660"/>
                    <a:pt x="617325" y="410803"/>
                  </a:cubicBezTo>
                  <a:lnTo>
                    <a:pt x="612181" y="413756"/>
                  </a:lnTo>
                  <a:lnTo>
                    <a:pt x="617801" y="417566"/>
                  </a:lnTo>
                  <a:lnTo>
                    <a:pt x="611800" y="421471"/>
                  </a:lnTo>
                  <a:lnTo>
                    <a:pt x="611800" y="439664"/>
                  </a:lnTo>
                  <a:lnTo>
                    <a:pt x="618182" y="443569"/>
                  </a:lnTo>
                  <a:lnTo>
                    <a:pt x="618182" y="454523"/>
                  </a:lnTo>
                  <a:lnTo>
                    <a:pt x="611990" y="458333"/>
                  </a:lnTo>
                  <a:lnTo>
                    <a:pt x="611990" y="495195"/>
                  </a:lnTo>
                  <a:cubicBezTo>
                    <a:pt x="627326" y="506434"/>
                    <a:pt x="613038" y="533962"/>
                    <a:pt x="619230" y="550916"/>
                  </a:cubicBezTo>
                  <a:lnTo>
                    <a:pt x="623897" y="553488"/>
                  </a:lnTo>
                  <a:cubicBezTo>
                    <a:pt x="624983" y="557098"/>
                    <a:pt x="625307" y="560888"/>
                    <a:pt x="624849" y="564632"/>
                  </a:cubicBezTo>
                  <a:lnTo>
                    <a:pt x="618563" y="568823"/>
                  </a:lnTo>
                  <a:lnTo>
                    <a:pt x="618563" y="576062"/>
                  </a:lnTo>
                  <a:lnTo>
                    <a:pt x="624754" y="579872"/>
                  </a:lnTo>
                  <a:lnTo>
                    <a:pt x="624754" y="583396"/>
                  </a:lnTo>
                  <a:lnTo>
                    <a:pt x="618372" y="587301"/>
                  </a:lnTo>
                  <a:lnTo>
                    <a:pt x="618372" y="590826"/>
                  </a:lnTo>
                  <a:lnTo>
                    <a:pt x="624564" y="594636"/>
                  </a:lnTo>
                  <a:lnTo>
                    <a:pt x="624564" y="609495"/>
                  </a:lnTo>
                  <a:cubicBezTo>
                    <a:pt x="617134" y="612543"/>
                    <a:pt x="619420" y="616734"/>
                    <a:pt x="612562" y="620353"/>
                  </a:cubicBezTo>
                  <a:cubicBezTo>
                    <a:pt x="613991" y="621306"/>
                    <a:pt x="615801" y="622639"/>
                    <a:pt x="618087" y="624068"/>
                  </a:cubicBezTo>
                  <a:lnTo>
                    <a:pt x="618087" y="638737"/>
                  </a:lnTo>
                  <a:lnTo>
                    <a:pt x="611800" y="642546"/>
                  </a:lnTo>
                  <a:lnTo>
                    <a:pt x="611800" y="657120"/>
                  </a:lnTo>
                  <a:lnTo>
                    <a:pt x="618182" y="661025"/>
                  </a:lnTo>
                  <a:lnTo>
                    <a:pt x="618182" y="679408"/>
                  </a:lnTo>
                  <a:cubicBezTo>
                    <a:pt x="604275" y="687695"/>
                    <a:pt x="614848" y="712841"/>
                    <a:pt x="611705" y="727033"/>
                  </a:cubicBezTo>
                  <a:lnTo>
                    <a:pt x="617039" y="729986"/>
                  </a:lnTo>
                  <a:cubicBezTo>
                    <a:pt x="618182" y="732272"/>
                    <a:pt x="613514" y="732462"/>
                    <a:pt x="612752" y="733987"/>
                  </a:cubicBezTo>
                  <a:cubicBezTo>
                    <a:pt x="611686" y="738825"/>
                    <a:pt x="611324" y="743807"/>
                    <a:pt x="611705" y="748750"/>
                  </a:cubicBezTo>
                  <a:lnTo>
                    <a:pt x="617896" y="752751"/>
                  </a:lnTo>
                  <a:lnTo>
                    <a:pt x="611800" y="756656"/>
                  </a:lnTo>
                  <a:lnTo>
                    <a:pt x="611800" y="870956"/>
                  </a:lnTo>
                  <a:lnTo>
                    <a:pt x="618182" y="874861"/>
                  </a:lnTo>
                  <a:lnTo>
                    <a:pt x="618182" y="882100"/>
                  </a:lnTo>
                  <a:lnTo>
                    <a:pt x="612086" y="885910"/>
                  </a:lnTo>
                  <a:lnTo>
                    <a:pt x="612086" y="911818"/>
                  </a:lnTo>
                  <a:lnTo>
                    <a:pt x="617896" y="915057"/>
                  </a:lnTo>
                  <a:cubicBezTo>
                    <a:pt x="617896" y="916961"/>
                    <a:pt x="617896" y="919248"/>
                    <a:pt x="618468" y="922010"/>
                  </a:cubicBezTo>
                  <a:cubicBezTo>
                    <a:pt x="612657" y="925153"/>
                    <a:pt x="607323" y="929916"/>
                    <a:pt x="618468" y="933345"/>
                  </a:cubicBezTo>
                  <a:lnTo>
                    <a:pt x="618468" y="948775"/>
                  </a:lnTo>
                  <a:lnTo>
                    <a:pt x="612086" y="952585"/>
                  </a:lnTo>
                  <a:lnTo>
                    <a:pt x="612086" y="1132989"/>
                  </a:lnTo>
                  <a:lnTo>
                    <a:pt x="605704" y="1136894"/>
                  </a:lnTo>
                  <a:cubicBezTo>
                    <a:pt x="612848" y="1139085"/>
                    <a:pt x="613324" y="1146419"/>
                    <a:pt x="611419" y="1151848"/>
                  </a:cubicBezTo>
                  <a:lnTo>
                    <a:pt x="598370" y="1158325"/>
                  </a:lnTo>
                  <a:cubicBezTo>
                    <a:pt x="595227" y="1169469"/>
                    <a:pt x="602751" y="1165755"/>
                    <a:pt x="610848" y="1169565"/>
                  </a:cubicBezTo>
                  <a:lnTo>
                    <a:pt x="610848" y="1198997"/>
                  </a:lnTo>
                  <a:lnTo>
                    <a:pt x="604466" y="1202902"/>
                  </a:lnTo>
                  <a:lnTo>
                    <a:pt x="604466" y="1217476"/>
                  </a:lnTo>
                  <a:lnTo>
                    <a:pt x="611229" y="1221476"/>
                  </a:lnTo>
                  <a:lnTo>
                    <a:pt x="611229" y="1232239"/>
                  </a:lnTo>
                  <a:lnTo>
                    <a:pt x="617229" y="1236049"/>
                  </a:lnTo>
                  <a:lnTo>
                    <a:pt x="617229" y="1291675"/>
                  </a:lnTo>
                  <a:cubicBezTo>
                    <a:pt x="608657" y="1296819"/>
                    <a:pt x="608657" y="1297105"/>
                    <a:pt x="617229" y="1302248"/>
                  </a:cubicBezTo>
                  <a:lnTo>
                    <a:pt x="611419" y="1306153"/>
                  </a:lnTo>
                  <a:lnTo>
                    <a:pt x="617610" y="1309963"/>
                  </a:lnTo>
                  <a:lnTo>
                    <a:pt x="617610" y="1313487"/>
                  </a:lnTo>
                  <a:lnTo>
                    <a:pt x="611229" y="1317298"/>
                  </a:lnTo>
                  <a:lnTo>
                    <a:pt x="611229" y="1361589"/>
                  </a:lnTo>
                  <a:cubicBezTo>
                    <a:pt x="627707" y="1379877"/>
                    <a:pt x="611895" y="1418262"/>
                    <a:pt x="618372" y="1442932"/>
                  </a:cubicBezTo>
                  <a:lnTo>
                    <a:pt x="623325" y="1445694"/>
                  </a:lnTo>
                  <a:cubicBezTo>
                    <a:pt x="626659" y="1468840"/>
                    <a:pt x="621706" y="1493319"/>
                    <a:pt x="625040" y="1516751"/>
                  </a:cubicBezTo>
                  <a:lnTo>
                    <a:pt x="630374" y="1519704"/>
                  </a:lnTo>
                  <a:lnTo>
                    <a:pt x="630374" y="1545135"/>
                  </a:lnTo>
                  <a:lnTo>
                    <a:pt x="637137" y="1549422"/>
                  </a:lnTo>
                  <a:lnTo>
                    <a:pt x="637137" y="1571424"/>
                  </a:lnTo>
                  <a:lnTo>
                    <a:pt x="630755" y="1575235"/>
                  </a:lnTo>
                  <a:lnTo>
                    <a:pt x="630755" y="1608286"/>
                  </a:lnTo>
                  <a:lnTo>
                    <a:pt x="623992" y="1612382"/>
                  </a:lnTo>
                  <a:lnTo>
                    <a:pt x="623992" y="1637909"/>
                  </a:lnTo>
                  <a:cubicBezTo>
                    <a:pt x="613800" y="1640862"/>
                    <a:pt x="618563" y="1652196"/>
                    <a:pt x="617610" y="1660007"/>
                  </a:cubicBezTo>
                  <a:lnTo>
                    <a:pt x="623325" y="1663150"/>
                  </a:lnTo>
                  <a:cubicBezTo>
                    <a:pt x="624468" y="1671865"/>
                    <a:pt x="624754" y="1680667"/>
                    <a:pt x="624183" y="1689439"/>
                  </a:cubicBezTo>
                  <a:lnTo>
                    <a:pt x="630374" y="1692868"/>
                  </a:lnTo>
                  <a:lnTo>
                    <a:pt x="630374" y="1729825"/>
                  </a:lnTo>
                  <a:lnTo>
                    <a:pt x="624373" y="1733730"/>
                  </a:lnTo>
                  <a:lnTo>
                    <a:pt x="624373" y="1810692"/>
                  </a:lnTo>
                  <a:lnTo>
                    <a:pt x="617610" y="1814788"/>
                  </a:lnTo>
                  <a:lnTo>
                    <a:pt x="617610" y="1818312"/>
                  </a:lnTo>
                  <a:lnTo>
                    <a:pt x="624183" y="1822313"/>
                  </a:lnTo>
                  <a:cubicBezTo>
                    <a:pt x="624249" y="1823485"/>
                    <a:pt x="624249" y="1824665"/>
                    <a:pt x="624183" y="1825837"/>
                  </a:cubicBezTo>
                  <a:lnTo>
                    <a:pt x="618372" y="1829647"/>
                  </a:lnTo>
                  <a:lnTo>
                    <a:pt x="618372" y="1921849"/>
                  </a:lnTo>
                  <a:cubicBezTo>
                    <a:pt x="627897" y="1923659"/>
                    <a:pt x="627897" y="1959949"/>
                    <a:pt x="618372" y="1961949"/>
                  </a:cubicBezTo>
                  <a:lnTo>
                    <a:pt x="618372" y="1987858"/>
                  </a:lnTo>
                  <a:lnTo>
                    <a:pt x="624373" y="1991667"/>
                  </a:lnTo>
                  <a:lnTo>
                    <a:pt x="624373" y="2031863"/>
                  </a:lnTo>
                  <a:lnTo>
                    <a:pt x="631136" y="2035959"/>
                  </a:lnTo>
                  <a:lnTo>
                    <a:pt x="631136" y="2068915"/>
                  </a:lnTo>
                  <a:lnTo>
                    <a:pt x="624754" y="2072821"/>
                  </a:lnTo>
                  <a:cubicBezTo>
                    <a:pt x="636470" y="2076916"/>
                    <a:pt x="629326" y="2092823"/>
                    <a:pt x="631136" y="2102158"/>
                  </a:cubicBezTo>
                  <a:cubicBezTo>
                    <a:pt x="617039" y="2106063"/>
                    <a:pt x="632088" y="2123875"/>
                    <a:pt x="618372" y="2127780"/>
                  </a:cubicBezTo>
                  <a:lnTo>
                    <a:pt x="618372" y="2149497"/>
                  </a:lnTo>
                  <a:lnTo>
                    <a:pt x="611800" y="2153688"/>
                  </a:lnTo>
                  <a:cubicBezTo>
                    <a:pt x="611800" y="2154735"/>
                    <a:pt x="611800" y="2155974"/>
                    <a:pt x="611800" y="2157212"/>
                  </a:cubicBezTo>
                  <a:lnTo>
                    <a:pt x="624754" y="2164927"/>
                  </a:lnTo>
                  <a:cubicBezTo>
                    <a:pt x="614658" y="2167785"/>
                    <a:pt x="619325" y="2179310"/>
                    <a:pt x="618372" y="2186930"/>
                  </a:cubicBezTo>
                  <a:cubicBezTo>
                    <a:pt x="624754" y="2190645"/>
                    <a:pt x="624754" y="2190645"/>
                    <a:pt x="618372" y="2194074"/>
                  </a:cubicBezTo>
                  <a:lnTo>
                    <a:pt x="618372" y="2201122"/>
                  </a:lnTo>
                  <a:lnTo>
                    <a:pt x="611705" y="2205313"/>
                  </a:lnTo>
                  <a:lnTo>
                    <a:pt x="617991" y="2209123"/>
                  </a:lnTo>
                  <a:lnTo>
                    <a:pt x="617991" y="2220077"/>
                  </a:lnTo>
                  <a:lnTo>
                    <a:pt x="611419" y="2223982"/>
                  </a:lnTo>
                  <a:cubicBezTo>
                    <a:pt x="610276" y="2227602"/>
                    <a:pt x="614943" y="2229221"/>
                    <a:pt x="617229" y="2231602"/>
                  </a:cubicBezTo>
                  <a:cubicBezTo>
                    <a:pt x="605418" y="2237318"/>
                    <a:pt x="613800" y="2255986"/>
                    <a:pt x="611419" y="2267130"/>
                  </a:cubicBezTo>
                  <a:cubicBezTo>
                    <a:pt x="607476" y="2270341"/>
                    <a:pt x="603161" y="2273055"/>
                    <a:pt x="598560" y="2275227"/>
                  </a:cubicBezTo>
                  <a:cubicBezTo>
                    <a:pt x="603894" y="2280561"/>
                    <a:pt x="628183" y="2286180"/>
                    <a:pt x="612467" y="2293229"/>
                  </a:cubicBezTo>
                  <a:cubicBezTo>
                    <a:pt x="610562" y="2296849"/>
                    <a:pt x="611800" y="2300468"/>
                    <a:pt x="611419" y="2304087"/>
                  </a:cubicBezTo>
                  <a:cubicBezTo>
                    <a:pt x="618087" y="2309041"/>
                    <a:pt x="621611" y="2311136"/>
                    <a:pt x="611419" y="2315804"/>
                  </a:cubicBezTo>
                  <a:lnTo>
                    <a:pt x="617420" y="2319613"/>
                  </a:lnTo>
                  <a:lnTo>
                    <a:pt x="611133" y="2323614"/>
                  </a:lnTo>
                  <a:cubicBezTo>
                    <a:pt x="611133" y="2324947"/>
                    <a:pt x="611133" y="2326948"/>
                    <a:pt x="611800" y="2327138"/>
                  </a:cubicBezTo>
                  <a:cubicBezTo>
                    <a:pt x="619610" y="2329329"/>
                    <a:pt x="615610" y="2335520"/>
                    <a:pt x="623325" y="2337520"/>
                  </a:cubicBezTo>
                  <a:cubicBezTo>
                    <a:pt x="626659" y="2341426"/>
                    <a:pt x="621230" y="2343521"/>
                    <a:pt x="617991" y="2345235"/>
                  </a:cubicBezTo>
                  <a:lnTo>
                    <a:pt x="617991" y="2396575"/>
                  </a:lnTo>
                  <a:lnTo>
                    <a:pt x="624183" y="2400480"/>
                  </a:lnTo>
                  <a:lnTo>
                    <a:pt x="624183" y="2426103"/>
                  </a:lnTo>
                  <a:lnTo>
                    <a:pt x="617801" y="2430008"/>
                  </a:lnTo>
                  <a:lnTo>
                    <a:pt x="617801" y="2433532"/>
                  </a:lnTo>
                  <a:lnTo>
                    <a:pt x="623992" y="2437343"/>
                  </a:lnTo>
                  <a:lnTo>
                    <a:pt x="623992" y="2444772"/>
                  </a:lnTo>
                  <a:cubicBezTo>
                    <a:pt x="616753" y="2447058"/>
                    <a:pt x="617515" y="2452487"/>
                    <a:pt x="617706" y="2458774"/>
                  </a:cubicBezTo>
                  <a:lnTo>
                    <a:pt x="623611" y="2462964"/>
                  </a:lnTo>
                  <a:lnTo>
                    <a:pt x="617991" y="2466775"/>
                  </a:lnTo>
                  <a:lnTo>
                    <a:pt x="617991" y="2529925"/>
                  </a:lnTo>
                  <a:lnTo>
                    <a:pt x="624087" y="2533640"/>
                  </a:lnTo>
                  <a:lnTo>
                    <a:pt x="617610" y="2537641"/>
                  </a:lnTo>
                  <a:lnTo>
                    <a:pt x="617610" y="2574217"/>
                  </a:lnTo>
                  <a:lnTo>
                    <a:pt x="611419" y="2578026"/>
                  </a:lnTo>
                  <a:lnTo>
                    <a:pt x="611419" y="2585456"/>
                  </a:lnTo>
                  <a:lnTo>
                    <a:pt x="616753" y="2588504"/>
                  </a:lnTo>
                  <a:cubicBezTo>
                    <a:pt x="618753" y="2622603"/>
                    <a:pt x="618277" y="2658322"/>
                    <a:pt x="616753" y="2692612"/>
                  </a:cubicBezTo>
                  <a:cubicBezTo>
                    <a:pt x="609323" y="2695184"/>
                    <a:pt x="612467" y="2700328"/>
                    <a:pt x="604656" y="2703090"/>
                  </a:cubicBezTo>
                  <a:lnTo>
                    <a:pt x="610848" y="2706995"/>
                  </a:lnTo>
                  <a:lnTo>
                    <a:pt x="610848" y="2725283"/>
                  </a:lnTo>
                  <a:lnTo>
                    <a:pt x="604561" y="2729188"/>
                  </a:lnTo>
                  <a:lnTo>
                    <a:pt x="604561" y="2736332"/>
                  </a:lnTo>
                  <a:lnTo>
                    <a:pt x="610657" y="2740237"/>
                  </a:lnTo>
                  <a:lnTo>
                    <a:pt x="610657" y="2747667"/>
                  </a:lnTo>
                  <a:cubicBezTo>
                    <a:pt x="596941" y="2753954"/>
                    <a:pt x="608657" y="2773384"/>
                    <a:pt x="603418" y="2784910"/>
                  </a:cubicBezTo>
                  <a:lnTo>
                    <a:pt x="598656" y="2787481"/>
                  </a:lnTo>
                  <a:cubicBezTo>
                    <a:pt x="597760" y="2791025"/>
                    <a:pt x="597465" y="2794701"/>
                    <a:pt x="597798" y="2798340"/>
                  </a:cubicBezTo>
                  <a:cubicBezTo>
                    <a:pt x="600846" y="2801674"/>
                    <a:pt x="607323" y="2803388"/>
                    <a:pt x="610562" y="2806531"/>
                  </a:cubicBezTo>
                  <a:lnTo>
                    <a:pt x="604371" y="2810341"/>
                  </a:lnTo>
                  <a:lnTo>
                    <a:pt x="604371" y="2813961"/>
                  </a:lnTo>
                  <a:lnTo>
                    <a:pt x="594846" y="2819486"/>
                  </a:lnTo>
                  <a:lnTo>
                    <a:pt x="585321" y="2813294"/>
                  </a:lnTo>
                  <a:lnTo>
                    <a:pt x="585321" y="2806150"/>
                  </a:lnTo>
                  <a:lnTo>
                    <a:pt x="591226" y="2802340"/>
                  </a:lnTo>
                  <a:lnTo>
                    <a:pt x="591226" y="2787672"/>
                  </a:lnTo>
                  <a:lnTo>
                    <a:pt x="578463" y="2780147"/>
                  </a:lnTo>
                  <a:cubicBezTo>
                    <a:pt x="583120" y="2778004"/>
                    <a:pt x="587483" y="2775242"/>
                    <a:pt x="591417" y="2771955"/>
                  </a:cubicBezTo>
                  <a:cubicBezTo>
                    <a:pt x="590750" y="2766241"/>
                    <a:pt x="582939" y="2765288"/>
                    <a:pt x="578653" y="2762430"/>
                  </a:cubicBezTo>
                  <a:cubicBezTo>
                    <a:pt x="581320" y="2759478"/>
                    <a:pt x="588178" y="2761002"/>
                    <a:pt x="591417" y="2758525"/>
                  </a:cubicBezTo>
                  <a:lnTo>
                    <a:pt x="591417" y="2739475"/>
                  </a:lnTo>
                  <a:lnTo>
                    <a:pt x="597989" y="2735570"/>
                  </a:lnTo>
                  <a:cubicBezTo>
                    <a:pt x="597989" y="2734237"/>
                    <a:pt x="597989" y="2732998"/>
                    <a:pt x="597989" y="2731855"/>
                  </a:cubicBezTo>
                  <a:cubicBezTo>
                    <a:pt x="590464" y="2730331"/>
                    <a:pt x="594084" y="2725188"/>
                    <a:pt x="588464" y="2722902"/>
                  </a:cubicBezTo>
                  <a:cubicBezTo>
                    <a:pt x="577510" y="2723569"/>
                    <a:pt x="551126" y="2720806"/>
                    <a:pt x="552269" y="2735189"/>
                  </a:cubicBezTo>
                  <a:cubicBezTo>
                    <a:pt x="541696" y="2742333"/>
                    <a:pt x="534457" y="2741571"/>
                    <a:pt x="526075" y="2746524"/>
                  </a:cubicBezTo>
                  <a:cubicBezTo>
                    <a:pt x="527123" y="2750810"/>
                    <a:pt x="522741" y="2751953"/>
                    <a:pt x="520265" y="2754620"/>
                  </a:cubicBezTo>
                  <a:cubicBezTo>
                    <a:pt x="525789" y="2757859"/>
                    <a:pt x="525789" y="2757859"/>
                    <a:pt x="520265" y="2761383"/>
                  </a:cubicBezTo>
                  <a:lnTo>
                    <a:pt x="520265" y="2769098"/>
                  </a:lnTo>
                  <a:lnTo>
                    <a:pt x="539315" y="2779957"/>
                  </a:lnTo>
                  <a:cubicBezTo>
                    <a:pt x="513121" y="2789482"/>
                    <a:pt x="484165" y="2787291"/>
                    <a:pt x="460543" y="2805770"/>
                  </a:cubicBezTo>
                  <a:lnTo>
                    <a:pt x="473402" y="2813008"/>
                  </a:lnTo>
                  <a:lnTo>
                    <a:pt x="473402" y="2823771"/>
                  </a:lnTo>
                  <a:lnTo>
                    <a:pt x="479974" y="2827868"/>
                  </a:lnTo>
                  <a:lnTo>
                    <a:pt x="473973" y="2831677"/>
                  </a:lnTo>
                  <a:lnTo>
                    <a:pt x="479879" y="2835392"/>
                  </a:lnTo>
                  <a:lnTo>
                    <a:pt x="479879" y="2846441"/>
                  </a:lnTo>
                  <a:lnTo>
                    <a:pt x="474926" y="2849299"/>
                  </a:lnTo>
                  <a:cubicBezTo>
                    <a:pt x="477307" y="2854442"/>
                    <a:pt x="487975" y="2856823"/>
                    <a:pt x="493309" y="2861014"/>
                  </a:cubicBezTo>
                  <a:cubicBezTo>
                    <a:pt x="479498" y="2867015"/>
                    <a:pt x="459495" y="2857109"/>
                    <a:pt x="447684" y="2868634"/>
                  </a:cubicBezTo>
                  <a:lnTo>
                    <a:pt x="447684" y="2875969"/>
                  </a:lnTo>
                  <a:cubicBezTo>
                    <a:pt x="458733" y="2879683"/>
                    <a:pt x="471401" y="2875969"/>
                    <a:pt x="484356" y="2877492"/>
                  </a:cubicBezTo>
                  <a:cubicBezTo>
                    <a:pt x="501501" y="2887017"/>
                    <a:pt x="489975" y="2889970"/>
                    <a:pt x="476735" y="2888637"/>
                  </a:cubicBezTo>
                  <a:cubicBezTo>
                    <a:pt x="467210" y="2897495"/>
                    <a:pt x="482831" y="2894828"/>
                    <a:pt x="486737" y="2898162"/>
                  </a:cubicBezTo>
                  <a:lnTo>
                    <a:pt x="486737" y="2905687"/>
                  </a:lnTo>
                  <a:cubicBezTo>
                    <a:pt x="476545" y="2915212"/>
                    <a:pt x="468258" y="2907592"/>
                    <a:pt x="456162" y="2907496"/>
                  </a:cubicBezTo>
                  <a:cubicBezTo>
                    <a:pt x="453494" y="2909592"/>
                    <a:pt x="446637" y="2911306"/>
                    <a:pt x="447398" y="2915974"/>
                  </a:cubicBezTo>
                  <a:cubicBezTo>
                    <a:pt x="452113" y="2920346"/>
                    <a:pt x="458305" y="2922765"/>
                    <a:pt x="464734" y="2922736"/>
                  </a:cubicBezTo>
                  <a:cubicBezTo>
                    <a:pt x="466106" y="2922755"/>
                    <a:pt x="467201" y="2923870"/>
                    <a:pt x="467182" y="2925241"/>
                  </a:cubicBezTo>
                  <a:cubicBezTo>
                    <a:pt x="467182" y="2925422"/>
                    <a:pt x="467153" y="2925604"/>
                    <a:pt x="467115" y="2925784"/>
                  </a:cubicBezTo>
                  <a:cubicBezTo>
                    <a:pt x="452351" y="2925213"/>
                    <a:pt x="438540" y="2936643"/>
                    <a:pt x="425110" y="2940358"/>
                  </a:cubicBezTo>
                  <a:cubicBezTo>
                    <a:pt x="412347" y="2937977"/>
                    <a:pt x="409775" y="2945501"/>
                    <a:pt x="396535" y="2943215"/>
                  </a:cubicBezTo>
                  <a:cubicBezTo>
                    <a:pt x="388820" y="2936033"/>
                    <a:pt x="376999" y="2935633"/>
                    <a:pt x="368817" y="2942262"/>
                  </a:cubicBezTo>
                  <a:lnTo>
                    <a:pt x="375199" y="2946168"/>
                  </a:lnTo>
                  <a:lnTo>
                    <a:pt x="375199" y="2949787"/>
                  </a:lnTo>
                  <a:cubicBezTo>
                    <a:pt x="386343" y="2959312"/>
                    <a:pt x="401964" y="2950740"/>
                    <a:pt x="413299" y="2960169"/>
                  </a:cubicBezTo>
                  <a:cubicBezTo>
                    <a:pt x="397392" y="2974267"/>
                    <a:pt x="370437" y="2960169"/>
                    <a:pt x="352434" y="2973409"/>
                  </a:cubicBezTo>
                  <a:cubicBezTo>
                    <a:pt x="345386" y="2969599"/>
                    <a:pt x="318621" y="2964456"/>
                    <a:pt x="322335" y="2979219"/>
                  </a:cubicBezTo>
                  <a:cubicBezTo>
                    <a:pt x="351930" y="2982810"/>
                    <a:pt x="381876" y="2982201"/>
                    <a:pt x="411299" y="2977410"/>
                  </a:cubicBezTo>
                  <a:lnTo>
                    <a:pt x="420157" y="2982744"/>
                  </a:lnTo>
                  <a:cubicBezTo>
                    <a:pt x="399145" y="2993126"/>
                    <a:pt x="374980" y="2995174"/>
                    <a:pt x="352530" y="2988459"/>
                  </a:cubicBezTo>
                  <a:lnTo>
                    <a:pt x="345481" y="2991983"/>
                  </a:lnTo>
                  <a:cubicBezTo>
                    <a:pt x="294998" y="2977696"/>
                    <a:pt x="349196" y="3011985"/>
                    <a:pt x="371103" y="2999508"/>
                  </a:cubicBezTo>
                  <a:cubicBezTo>
                    <a:pt x="377866" y="3002270"/>
                    <a:pt x="372246" y="3010176"/>
                    <a:pt x="380628" y="3012081"/>
                  </a:cubicBezTo>
                  <a:cubicBezTo>
                    <a:pt x="381533" y="3017186"/>
                    <a:pt x="381533" y="3022406"/>
                    <a:pt x="380628" y="3027511"/>
                  </a:cubicBezTo>
                  <a:cubicBezTo>
                    <a:pt x="361569" y="3033293"/>
                    <a:pt x="341919" y="3036903"/>
                    <a:pt x="322049" y="3038275"/>
                  </a:cubicBezTo>
                  <a:cubicBezTo>
                    <a:pt x="307286" y="3044085"/>
                    <a:pt x="292046" y="3058277"/>
                    <a:pt x="319382" y="3047800"/>
                  </a:cubicBezTo>
                  <a:cubicBezTo>
                    <a:pt x="325955" y="3049324"/>
                    <a:pt x="327955" y="3045133"/>
                    <a:pt x="332908" y="3044751"/>
                  </a:cubicBezTo>
                  <a:cubicBezTo>
                    <a:pt x="339956" y="3049990"/>
                    <a:pt x="350624" y="3047228"/>
                    <a:pt x="358911" y="3048180"/>
                  </a:cubicBezTo>
                  <a:cubicBezTo>
                    <a:pt x="363769" y="3051324"/>
                    <a:pt x="360054" y="3054467"/>
                    <a:pt x="361673" y="3056944"/>
                  </a:cubicBezTo>
                  <a:cubicBezTo>
                    <a:pt x="352815" y="3064087"/>
                    <a:pt x="343100" y="3062563"/>
                    <a:pt x="332432" y="3062563"/>
                  </a:cubicBezTo>
                  <a:cubicBezTo>
                    <a:pt x="326240" y="3065326"/>
                    <a:pt x="328527" y="3073993"/>
                    <a:pt x="329384" y="3079613"/>
                  </a:cubicBezTo>
                  <a:cubicBezTo>
                    <a:pt x="349196" y="3092281"/>
                    <a:pt x="317763" y="3084566"/>
                    <a:pt x="315382" y="3091614"/>
                  </a:cubicBezTo>
                  <a:cubicBezTo>
                    <a:pt x="310429" y="3101139"/>
                    <a:pt x="290427" y="3091614"/>
                    <a:pt x="282616" y="3101139"/>
                  </a:cubicBezTo>
                  <a:lnTo>
                    <a:pt x="282616" y="3104950"/>
                  </a:lnTo>
                  <a:cubicBezTo>
                    <a:pt x="275948" y="3114475"/>
                    <a:pt x="234991" y="3104950"/>
                    <a:pt x="246897" y="3121523"/>
                  </a:cubicBezTo>
                  <a:cubicBezTo>
                    <a:pt x="258518" y="3118952"/>
                    <a:pt x="255660" y="3129620"/>
                    <a:pt x="256422" y="3137906"/>
                  </a:cubicBezTo>
                  <a:lnTo>
                    <a:pt x="262232" y="3141716"/>
                  </a:lnTo>
                  <a:cubicBezTo>
                    <a:pt x="262232" y="3142764"/>
                    <a:pt x="262232" y="3143907"/>
                    <a:pt x="262709" y="3145335"/>
                  </a:cubicBezTo>
                  <a:cubicBezTo>
                    <a:pt x="257565" y="3150384"/>
                    <a:pt x="248707" y="3150193"/>
                    <a:pt x="243087" y="3153051"/>
                  </a:cubicBezTo>
                  <a:lnTo>
                    <a:pt x="243087" y="3160290"/>
                  </a:lnTo>
                  <a:cubicBezTo>
                    <a:pt x="257946" y="3159147"/>
                    <a:pt x="279568" y="3155623"/>
                    <a:pt x="295475" y="3162004"/>
                  </a:cubicBezTo>
                  <a:cubicBezTo>
                    <a:pt x="295475" y="3168005"/>
                    <a:pt x="284616" y="3164576"/>
                    <a:pt x="279187" y="3166005"/>
                  </a:cubicBezTo>
                  <a:cubicBezTo>
                    <a:pt x="256232" y="3172767"/>
                    <a:pt x="258518" y="3173054"/>
                    <a:pt x="279187" y="3184007"/>
                  </a:cubicBezTo>
                  <a:cubicBezTo>
                    <a:pt x="294332" y="3188293"/>
                    <a:pt x="305952" y="3169910"/>
                    <a:pt x="318621" y="3180293"/>
                  </a:cubicBezTo>
                  <a:cubicBezTo>
                    <a:pt x="332432" y="3179435"/>
                    <a:pt x="343766" y="3186293"/>
                    <a:pt x="358435" y="3184102"/>
                  </a:cubicBezTo>
                  <a:lnTo>
                    <a:pt x="374056" y="3193627"/>
                  </a:lnTo>
                  <a:cubicBezTo>
                    <a:pt x="357482" y="3202009"/>
                    <a:pt x="340528" y="3187055"/>
                    <a:pt x="326431" y="3195152"/>
                  </a:cubicBezTo>
                  <a:cubicBezTo>
                    <a:pt x="319459" y="3196695"/>
                    <a:pt x="312163" y="3195504"/>
                    <a:pt x="306047" y="3191817"/>
                  </a:cubicBezTo>
                  <a:cubicBezTo>
                    <a:pt x="284140" y="3192675"/>
                    <a:pt x="263280" y="3202867"/>
                    <a:pt x="240420" y="3199343"/>
                  </a:cubicBezTo>
                  <a:cubicBezTo>
                    <a:pt x="236420" y="3200676"/>
                    <a:pt x="237277" y="3202676"/>
                    <a:pt x="237087" y="3204486"/>
                  </a:cubicBezTo>
                  <a:lnTo>
                    <a:pt x="250040" y="3212106"/>
                  </a:lnTo>
                  <a:lnTo>
                    <a:pt x="250040" y="3219536"/>
                  </a:lnTo>
                  <a:cubicBezTo>
                    <a:pt x="244897" y="3222869"/>
                    <a:pt x="236229" y="3219536"/>
                    <a:pt x="236324" y="3227251"/>
                  </a:cubicBezTo>
                  <a:lnTo>
                    <a:pt x="224704" y="3233823"/>
                  </a:lnTo>
                  <a:cubicBezTo>
                    <a:pt x="229276" y="3239347"/>
                    <a:pt x="244706" y="3231727"/>
                    <a:pt x="243754" y="3241252"/>
                  </a:cubicBezTo>
                  <a:cubicBezTo>
                    <a:pt x="233372" y="3246110"/>
                    <a:pt x="220227" y="3245443"/>
                    <a:pt x="210893" y="3252778"/>
                  </a:cubicBezTo>
                  <a:cubicBezTo>
                    <a:pt x="210893" y="3258874"/>
                    <a:pt x="210893" y="3258874"/>
                    <a:pt x="214036" y="3261731"/>
                  </a:cubicBezTo>
                  <a:cubicBezTo>
                    <a:pt x="218179" y="3258855"/>
                    <a:pt x="223228" y="3257606"/>
                    <a:pt x="228228" y="3258207"/>
                  </a:cubicBezTo>
                  <a:lnTo>
                    <a:pt x="231086" y="3262970"/>
                  </a:lnTo>
                  <a:lnTo>
                    <a:pt x="224323" y="3267351"/>
                  </a:lnTo>
                  <a:lnTo>
                    <a:pt x="230610" y="3271161"/>
                  </a:lnTo>
                  <a:cubicBezTo>
                    <a:pt x="228895" y="3277733"/>
                    <a:pt x="236610" y="3276209"/>
                    <a:pt x="240135" y="3273066"/>
                  </a:cubicBezTo>
                  <a:cubicBezTo>
                    <a:pt x="247088" y="3277638"/>
                    <a:pt x="252327" y="3276495"/>
                    <a:pt x="261852" y="3276495"/>
                  </a:cubicBezTo>
                  <a:lnTo>
                    <a:pt x="272424" y="3284115"/>
                  </a:lnTo>
                  <a:cubicBezTo>
                    <a:pt x="280787" y="3282686"/>
                    <a:pt x="289369" y="3284601"/>
                    <a:pt x="296332" y="3289449"/>
                  </a:cubicBezTo>
                  <a:cubicBezTo>
                    <a:pt x="281664" y="3294878"/>
                    <a:pt x="268900" y="3289449"/>
                    <a:pt x="254136" y="3287639"/>
                  </a:cubicBezTo>
                  <a:cubicBezTo>
                    <a:pt x="250098" y="3284772"/>
                    <a:pt x="245154" y="3283486"/>
                    <a:pt x="240230" y="3284019"/>
                  </a:cubicBezTo>
                  <a:lnTo>
                    <a:pt x="231181" y="3289353"/>
                  </a:lnTo>
                  <a:cubicBezTo>
                    <a:pt x="224514" y="3306022"/>
                    <a:pt x="183556" y="3284115"/>
                    <a:pt x="178031" y="3300307"/>
                  </a:cubicBezTo>
                  <a:lnTo>
                    <a:pt x="184604" y="3304308"/>
                  </a:lnTo>
                  <a:lnTo>
                    <a:pt x="184604" y="3307927"/>
                  </a:lnTo>
                  <a:cubicBezTo>
                    <a:pt x="170697" y="3312785"/>
                    <a:pt x="154695" y="3307927"/>
                    <a:pt x="140313" y="3310595"/>
                  </a:cubicBezTo>
                  <a:cubicBezTo>
                    <a:pt x="136788" y="3314500"/>
                    <a:pt x="139741" y="3318786"/>
                    <a:pt x="138217" y="3322882"/>
                  </a:cubicBezTo>
                  <a:cubicBezTo>
                    <a:pt x="132026" y="3327263"/>
                    <a:pt x="115929" y="3320024"/>
                    <a:pt x="119167" y="3332407"/>
                  </a:cubicBezTo>
                  <a:cubicBezTo>
                    <a:pt x="118119" y="3336407"/>
                    <a:pt x="113071" y="3335169"/>
                    <a:pt x="109642" y="3335455"/>
                  </a:cubicBezTo>
                  <a:cubicBezTo>
                    <a:pt x="98621" y="3340284"/>
                    <a:pt x="87220" y="3344170"/>
                    <a:pt x="75542" y="3347075"/>
                  </a:cubicBezTo>
                  <a:cubicBezTo>
                    <a:pt x="62493" y="3354981"/>
                    <a:pt x="50015" y="3342408"/>
                    <a:pt x="53540" y="3366696"/>
                  </a:cubicBezTo>
                  <a:cubicBezTo>
                    <a:pt x="58207" y="3369935"/>
                    <a:pt x="64113" y="3368030"/>
                    <a:pt x="69447" y="3368601"/>
                  </a:cubicBezTo>
                  <a:cubicBezTo>
                    <a:pt x="77257" y="3362315"/>
                    <a:pt x="88497" y="3367554"/>
                    <a:pt x="96402" y="3361362"/>
                  </a:cubicBezTo>
                  <a:cubicBezTo>
                    <a:pt x="100117" y="3367363"/>
                    <a:pt x="120786" y="3362220"/>
                    <a:pt x="117357" y="3367839"/>
                  </a:cubicBezTo>
                  <a:cubicBezTo>
                    <a:pt x="107823" y="3369268"/>
                    <a:pt x="98536" y="3371993"/>
                    <a:pt x="89735" y="3375936"/>
                  </a:cubicBezTo>
                  <a:cubicBezTo>
                    <a:pt x="84877" y="3376507"/>
                    <a:pt x="78019" y="3374221"/>
                    <a:pt x="73923" y="3378222"/>
                  </a:cubicBezTo>
                  <a:cubicBezTo>
                    <a:pt x="78305" y="3381555"/>
                    <a:pt x="86591" y="3382317"/>
                    <a:pt x="86496" y="3388509"/>
                  </a:cubicBezTo>
                  <a:lnTo>
                    <a:pt x="80019" y="3392605"/>
                  </a:lnTo>
                  <a:lnTo>
                    <a:pt x="80019" y="3403177"/>
                  </a:lnTo>
                  <a:cubicBezTo>
                    <a:pt x="74209" y="3407559"/>
                    <a:pt x="65827" y="3410416"/>
                    <a:pt x="60969" y="3414703"/>
                  </a:cubicBezTo>
                  <a:lnTo>
                    <a:pt x="69542" y="3420132"/>
                  </a:lnTo>
                  <a:cubicBezTo>
                    <a:pt x="88592" y="3420894"/>
                    <a:pt x="110785" y="3408702"/>
                    <a:pt x="123930" y="3423846"/>
                  </a:cubicBezTo>
                  <a:cubicBezTo>
                    <a:pt x="135169" y="3422513"/>
                    <a:pt x="141360" y="3424704"/>
                    <a:pt x="138979" y="3436705"/>
                  </a:cubicBezTo>
                  <a:lnTo>
                    <a:pt x="145551" y="3440610"/>
                  </a:lnTo>
                  <a:cubicBezTo>
                    <a:pt x="145551" y="3441944"/>
                    <a:pt x="145551" y="3443182"/>
                    <a:pt x="145551" y="3444421"/>
                  </a:cubicBezTo>
                  <a:cubicBezTo>
                    <a:pt x="161363" y="3449659"/>
                    <a:pt x="131740" y="3451088"/>
                    <a:pt x="125739" y="3458994"/>
                  </a:cubicBezTo>
                  <a:cubicBezTo>
                    <a:pt x="125739" y="3459946"/>
                    <a:pt x="125739" y="3461089"/>
                    <a:pt x="125739" y="3462328"/>
                  </a:cubicBezTo>
                  <a:cubicBezTo>
                    <a:pt x="133264" y="3468805"/>
                    <a:pt x="151838" y="3458232"/>
                    <a:pt x="152123" y="3469852"/>
                  </a:cubicBezTo>
                  <a:cubicBezTo>
                    <a:pt x="138227" y="3472462"/>
                    <a:pt x="124206" y="3474339"/>
                    <a:pt x="110118" y="3475472"/>
                  </a:cubicBezTo>
                  <a:cubicBezTo>
                    <a:pt x="106499" y="3475472"/>
                    <a:pt x="104689" y="3479473"/>
                    <a:pt x="106880" y="3481378"/>
                  </a:cubicBezTo>
                  <a:cubicBezTo>
                    <a:pt x="114405" y="3484426"/>
                    <a:pt x="111547" y="3489855"/>
                    <a:pt x="118786" y="3491855"/>
                  </a:cubicBezTo>
                  <a:lnTo>
                    <a:pt x="118786" y="3499666"/>
                  </a:lnTo>
                  <a:cubicBezTo>
                    <a:pt x="131454" y="3507371"/>
                    <a:pt x="146370" y="3510524"/>
                    <a:pt x="161077" y="3508619"/>
                  </a:cubicBezTo>
                  <a:cubicBezTo>
                    <a:pt x="189652" y="3497570"/>
                    <a:pt x="175936" y="3515477"/>
                    <a:pt x="158791" y="3521478"/>
                  </a:cubicBezTo>
                  <a:lnTo>
                    <a:pt x="158791" y="3528717"/>
                  </a:lnTo>
                  <a:cubicBezTo>
                    <a:pt x="178794" y="3534146"/>
                    <a:pt x="199653" y="3527478"/>
                    <a:pt x="219846" y="3534337"/>
                  </a:cubicBezTo>
                  <a:cubicBezTo>
                    <a:pt x="227819" y="3528936"/>
                    <a:pt x="237391" y="3526383"/>
                    <a:pt x="246992" y="3527098"/>
                  </a:cubicBezTo>
                  <a:cubicBezTo>
                    <a:pt x="251850" y="3528336"/>
                    <a:pt x="249279" y="3531479"/>
                    <a:pt x="251850" y="3533194"/>
                  </a:cubicBezTo>
                  <a:cubicBezTo>
                    <a:pt x="254708" y="3535013"/>
                    <a:pt x="257670" y="3536660"/>
                    <a:pt x="260708" y="3538146"/>
                  </a:cubicBezTo>
                  <a:cubicBezTo>
                    <a:pt x="264766" y="3538423"/>
                    <a:pt x="268805" y="3537385"/>
                    <a:pt x="272234" y="3535194"/>
                  </a:cubicBezTo>
                  <a:cubicBezTo>
                    <a:pt x="279187" y="3531860"/>
                    <a:pt x="295761" y="3539480"/>
                    <a:pt x="296618" y="3528907"/>
                  </a:cubicBezTo>
                  <a:cubicBezTo>
                    <a:pt x="305666" y="3524716"/>
                    <a:pt x="316525" y="3530146"/>
                    <a:pt x="326336" y="3523478"/>
                  </a:cubicBezTo>
                  <a:cubicBezTo>
                    <a:pt x="348910" y="3545671"/>
                    <a:pt x="401774" y="3525859"/>
                    <a:pt x="421586" y="3533003"/>
                  </a:cubicBezTo>
                  <a:lnTo>
                    <a:pt x="421586" y="3536623"/>
                  </a:lnTo>
                  <a:cubicBezTo>
                    <a:pt x="403317" y="3541804"/>
                    <a:pt x="384533" y="3544995"/>
                    <a:pt x="365579" y="3546148"/>
                  </a:cubicBezTo>
                  <a:lnTo>
                    <a:pt x="356054" y="3551672"/>
                  </a:lnTo>
                  <a:cubicBezTo>
                    <a:pt x="386343" y="3568817"/>
                    <a:pt x="424348" y="3545862"/>
                    <a:pt x="453971" y="3552339"/>
                  </a:cubicBezTo>
                  <a:cubicBezTo>
                    <a:pt x="453971" y="3558339"/>
                    <a:pt x="459210" y="3557102"/>
                    <a:pt x="464543" y="3557196"/>
                  </a:cubicBezTo>
                  <a:cubicBezTo>
                    <a:pt x="467592" y="3559578"/>
                    <a:pt x="474068" y="3560816"/>
                    <a:pt x="474068" y="3565864"/>
                  </a:cubicBezTo>
                  <a:cubicBezTo>
                    <a:pt x="463972" y="3578437"/>
                    <a:pt x="452256" y="3564435"/>
                    <a:pt x="440826" y="3570436"/>
                  </a:cubicBezTo>
                  <a:cubicBezTo>
                    <a:pt x="437588" y="3573008"/>
                    <a:pt x="429587" y="3570436"/>
                    <a:pt x="428158" y="3574437"/>
                  </a:cubicBezTo>
                  <a:cubicBezTo>
                    <a:pt x="437112" y="3586534"/>
                    <a:pt x="467592" y="3575866"/>
                    <a:pt x="483689" y="3579294"/>
                  </a:cubicBezTo>
                  <a:cubicBezTo>
                    <a:pt x="489309" y="3577771"/>
                    <a:pt x="485213" y="3573389"/>
                    <a:pt x="490642" y="3571865"/>
                  </a:cubicBezTo>
                  <a:cubicBezTo>
                    <a:pt x="496071" y="3570341"/>
                    <a:pt x="491214" y="3565674"/>
                    <a:pt x="499214" y="3564435"/>
                  </a:cubicBezTo>
                  <a:cubicBezTo>
                    <a:pt x="504358" y="3563102"/>
                    <a:pt x="520836" y="3568341"/>
                    <a:pt x="520074" y="3559292"/>
                  </a:cubicBezTo>
                  <a:cubicBezTo>
                    <a:pt x="517979" y="3557387"/>
                    <a:pt x="512645" y="3556720"/>
                    <a:pt x="513502" y="3553482"/>
                  </a:cubicBezTo>
                  <a:lnTo>
                    <a:pt x="523027" y="3553482"/>
                  </a:lnTo>
                  <a:cubicBezTo>
                    <a:pt x="528361" y="3551862"/>
                    <a:pt x="524837" y="3547767"/>
                    <a:pt x="529980" y="3545862"/>
                  </a:cubicBezTo>
                  <a:cubicBezTo>
                    <a:pt x="535124" y="3543957"/>
                    <a:pt x="546649" y="3533194"/>
                    <a:pt x="546363" y="3544433"/>
                  </a:cubicBezTo>
                  <a:cubicBezTo>
                    <a:pt x="552078" y="3548814"/>
                    <a:pt x="618468" y="3546338"/>
                    <a:pt x="599132" y="3536813"/>
                  </a:cubicBezTo>
                  <a:lnTo>
                    <a:pt x="599132" y="3529670"/>
                  </a:lnTo>
                  <a:lnTo>
                    <a:pt x="604847" y="3525955"/>
                  </a:lnTo>
                  <a:lnTo>
                    <a:pt x="598751" y="3522144"/>
                  </a:lnTo>
                  <a:lnTo>
                    <a:pt x="598751" y="3511286"/>
                  </a:lnTo>
                  <a:lnTo>
                    <a:pt x="592369" y="3507381"/>
                  </a:lnTo>
                  <a:lnTo>
                    <a:pt x="598560" y="3503571"/>
                  </a:lnTo>
                  <a:cubicBezTo>
                    <a:pt x="599418" y="3500523"/>
                    <a:pt x="597322" y="3498523"/>
                    <a:pt x="593512" y="3497475"/>
                  </a:cubicBezTo>
                  <a:cubicBezTo>
                    <a:pt x="591702" y="3492998"/>
                    <a:pt x="589512" y="3488712"/>
                    <a:pt x="597989" y="3485759"/>
                  </a:cubicBezTo>
                  <a:cubicBezTo>
                    <a:pt x="598732" y="3480873"/>
                    <a:pt x="598979" y="3475929"/>
                    <a:pt x="598751" y="3470995"/>
                  </a:cubicBezTo>
                  <a:lnTo>
                    <a:pt x="592560" y="3466995"/>
                  </a:lnTo>
                  <a:cubicBezTo>
                    <a:pt x="592560" y="3465947"/>
                    <a:pt x="592560" y="3464804"/>
                    <a:pt x="592083" y="3463471"/>
                  </a:cubicBezTo>
                  <a:lnTo>
                    <a:pt x="585702" y="3459565"/>
                  </a:lnTo>
                  <a:lnTo>
                    <a:pt x="592083" y="3455660"/>
                  </a:lnTo>
                  <a:cubicBezTo>
                    <a:pt x="592083" y="3454422"/>
                    <a:pt x="592083" y="3453184"/>
                    <a:pt x="592083" y="3452136"/>
                  </a:cubicBezTo>
                  <a:lnTo>
                    <a:pt x="585797" y="3448136"/>
                  </a:lnTo>
                  <a:cubicBezTo>
                    <a:pt x="585797" y="3442896"/>
                    <a:pt x="591798" y="3441753"/>
                    <a:pt x="595322" y="3439277"/>
                  </a:cubicBezTo>
                  <a:lnTo>
                    <a:pt x="603418" y="3439277"/>
                  </a:lnTo>
                  <a:lnTo>
                    <a:pt x="606847" y="3433753"/>
                  </a:lnTo>
                  <a:lnTo>
                    <a:pt x="592655" y="3427466"/>
                  </a:lnTo>
                  <a:lnTo>
                    <a:pt x="592655" y="3419084"/>
                  </a:lnTo>
                  <a:lnTo>
                    <a:pt x="598370" y="3415655"/>
                  </a:lnTo>
                  <a:lnTo>
                    <a:pt x="601323" y="3409845"/>
                  </a:lnTo>
                  <a:cubicBezTo>
                    <a:pt x="612752" y="3408702"/>
                    <a:pt x="621992" y="3409845"/>
                    <a:pt x="618944" y="3422703"/>
                  </a:cubicBezTo>
                  <a:lnTo>
                    <a:pt x="613134" y="3425942"/>
                  </a:lnTo>
                  <a:cubicBezTo>
                    <a:pt x="611133" y="3431085"/>
                    <a:pt x="613134" y="3436419"/>
                    <a:pt x="612276" y="3441087"/>
                  </a:cubicBezTo>
                  <a:lnTo>
                    <a:pt x="618563" y="3444611"/>
                  </a:lnTo>
                  <a:lnTo>
                    <a:pt x="618563" y="3466804"/>
                  </a:lnTo>
                  <a:lnTo>
                    <a:pt x="612657" y="3470614"/>
                  </a:lnTo>
                  <a:cubicBezTo>
                    <a:pt x="611895" y="3493760"/>
                    <a:pt x="612657" y="3517096"/>
                    <a:pt x="612657" y="3540433"/>
                  </a:cubicBezTo>
                  <a:lnTo>
                    <a:pt x="619134" y="3544338"/>
                  </a:lnTo>
                  <a:lnTo>
                    <a:pt x="612943" y="3548053"/>
                  </a:lnTo>
                  <a:lnTo>
                    <a:pt x="612943" y="3559197"/>
                  </a:lnTo>
                  <a:cubicBezTo>
                    <a:pt x="621611" y="3564435"/>
                    <a:pt x="621611" y="3564817"/>
                    <a:pt x="613705" y="3569484"/>
                  </a:cubicBezTo>
                  <a:cubicBezTo>
                    <a:pt x="610752" y="3598059"/>
                    <a:pt x="613705" y="3628539"/>
                    <a:pt x="612657" y="3658066"/>
                  </a:cubicBezTo>
                  <a:lnTo>
                    <a:pt x="606466" y="3662257"/>
                  </a:lnTo>
                  <a:lnTo>
                    <a:pt x="606466" y="3669496"/>
                  </a:lnTo>
                  <a:lnTo>
                    <a:pt x="612372" y="3673211"/>
                  </a:lnTo>
                  <a:lnTo>
                    <a:pt x="606180" y="3677021"/>
                  </a:lnTo>
                  <a:lnTo>
                    <a:pt x="606180" y="3680641"/>
                  </a:lnTo>
                  <a:lnTo>
                    <a:pt x="612467" y="3684451"/>
                  </a:lnTo>
                  <a:lnTo>
                    <a:pt x="612467" y="3703501"/>
                  </a:lnTo>
                  <a:lnTo>
                    <a:pt x="603704" y="3704929"/>
                  </a:lnTo>
                  <a:cubicBezTo>
                    <a:pt x="587321" y="3697595"/>
                    <a:pt x="565604" y="3692833"/>
                    <a:pt x="549030" y="3701214"/>
                  </a:cubicBezTo>
                  <a:lnTo>
                    <a:pt x="540553" y="3699595"/>
                  </a:lnTo>
                  <a:lnTo>
                    <a:pt x="540553" y="3695214"/>
                  </a:lnTo>
                  <a:cubicBezTo>
                    <a:pt x="555031" y="3682926"/>
                    <a:pt x="573890" y="3687880"/>
                    <a:pt x="591702" y="3685022"/>
                  </a:cubicBezTo>
                  <a:cubicBezTo>
                    <a:pt x="594941" y="3679878"/>
                    <a:pt x="591702" y="3674354"/>
                    <a:pt x="593893" y="3669115"/>
                  </a:cubicBezTo>
                  <a:cubicBezTo>
                    <a:pt x="618563" y="3644922"/>
                    <a:pt x="538743" y="3662829"/>
                    <a:pt x="527885" y="3655209"/>
                  </a:cubicBezTo>
                  <a:cubicBezTo>
                    <a:pt x="525313" y="3644064"/>
                    <a:pt x="550459" y="3651303"/>
                    <a:pt x="555793" y="3649304"/>
                  </a:cubicBezTo>
                  <a:cubicBezTo>
                    <a:pt x="563508" y="3642160"/>
                    <a:pt x="597227" y="3644922"/>
                    <a:pt x="592369" y="3636064"/>
                  </a:cubicBezTo>
                  <a:cubicBezTo>
                    <a:pt x="578081" y="3629777"/>
                    <a:pt x="548173" y="3641969"/>
                    <a:pt x="540267" y="3629967"/>
                  </a:cubicBezTo>
                  <a:lnTo>
                    <a:pt x="530742" y="3623586"/>
                  </a:lnTo>
                  <a:cubicBezTo>
                    <a:pt x="498672" y="3608460"/>
                    <a:pt x="461248" y="3609803"/>
                    <a:pt x="430349" y="3627205"/>
                  </a:cubicBezTo>
                  <a:cubicBezTo>
                    <a:pt x="409108" y="3635206"/>
                    <a:pt x="385010" y="3624443"/>
                    <a:pt x="366055" y="3638254"/>
                  </a:cubicBezTo>
                  <a:cubicBezTo>
                    <a:pt x="361388" y="3638826"/>
                    <a:pt x="348624" y="3635778"/>
                    <a:pt x="349672" y="3642827"/>
                  </a:cubicBezTo>
                  <a:cubicBezTo>
                    <a:pt x="363102" y="3649875"/>
                    <a:pt x="383295" y="3643684"/>
                    <a:pt x="399012" y="3645684"/>
                  </a:cubicBezTo>
                  <a:cubicBezTo>
                    <a:pt x="407775" y="3642064"/>
                    <a:pt x="420633" y="3634730"/>
                    <a:pt x="430635" y="3641398"/>
                  </a:cubicBezTo>
                  <a:cubicBezTo>
                    <a:pt x="446351" y="3641398"/>
                    <a:pt x="449685" y="3641398"/>
                    <a:pt x="448065" y="3658733"/>
                  </a:cubicBezTo>
                  <a:cubicBezTo>
                    <a:pt x="455876" y="3660257"/>
                    <a:pt x="452447" y="3665401"/>
                    <a:pt x="457590" y="3667687"/>
                  </a:cubicBezTo>
                  <a:cubicBezTo>
                    <a:pt x="465972" y="3661971"/>
                    <a:pt x="475116" y="3664734"/>
                    <a:pt x="485022" y="3664162"/>
                  </a:cubicBezTo>
                  <a:lnTo>
                    <a:pt x="487975" y="3669020"/>
                  </a:lnTo>
                  <a:cubicBezTo>
                    <a:pt x="484070" y="3670830"/>
                    <a:pt x="480641" y="3674735"/>
                    <a:pt x="476545" y="3674544"/>
                  </a:cubicBezTo>
                  <a:cubicBezTo>
                    <a:pt x="458543" y="3665019"/>
                    <a:pt x="436826" y="3687499"/>
                    <a:pt x="418157" y="3675211"/>
                  </a:cubicBezTo>
                  <a:cubicBezTo>
                    <a:pt x="393678" y="3695023"/>
                    <a:pt x="359388" y="3670353"/>
                    <a:pt x="335670" y="3684736"/>
                  </a:cubicBezTo>
                  <a:lnTo>
                    <a:pt x="338814" y="3689499"/>
                  </a:lnTo>
                  <a:cubicBezTo>
                    <a:pt x="411775" y="3696547"/>
                    <a:pt x="329289" y="3712264"/>
                    <a:pt x="307095" y="3700738"/>
                  </a:cubicBezTo>
                  <a:cubicBezTo>
                    <a:pt x="268995" y="3701596"/>
                    <a:pt x="225275" y="3706644"/>
                    <a:pt x="190128" y="3710930"/>
                  </a:cubicBezTo>
                  <a:cubicBezTo>
                    <a:pt x="181041" y="3711511"/>
                    <a:pt x="172050" y="3713007"/>
                    <a:pt x="163268" y="3715407"/>
                  </a:cubicBezTo>
                  <a:cubicBezTo>
                    <a:pt x="159839" y="3715407"/>
                    <a:pt x="158505" y="3717312"/>
                    <a:pt x="158886" y="3719503"/>
                  </a:cubicBezTo>
                  <a:cubicBezTo>
                    <a:pt x="179174" y="3733504"/>
                    <a:pt x="209655" y="3718360"/>
                    <a:pt x="234420" y="3722551"/>
                  </a:cubicBezTo>
                  <a:cubicBezTo>
                    <a:pt x="238230" y="3721217"/>
                    <a:pt x="237372" y="3719312"/>
                    <a:pt x="237848" y="3717598"/>
                  </a:cubicBezTo>
                  <a:cubicBezTo>
                    <a:pt x="252993" y="3717598"/>
                    <a:pt x="274520" y="3720264"/>
                    <a:pt x="292046" y="3718931"/>
                  </a:cubicBezTo>
                  <a:cubicBezTo>
                    <a:pt x="320621" y="3711978"/>
                    <a:pt x="357673" y="3717312"/>
                    <a:pt x="385962" y="3726360"/>
                  </a:cubicBezTo>
                  <a:cubicBezTo>
                    <a:pt x="398821" y="3726360"/>
                    <a:pt x="412251" y="3740839"/>
                    <a:pt x="424062" y="3730171"/>
                  </a:cubicBezTo>
                  <a:cubicBezTo>
                    <a:pt x="431777" y="3735505"/>
                    <a:pt x="441207" y="3733219"/>
                    <a:pt x="450351" y="3733695"/>
                  </a:cubicBezTo>
                  <a:cubicBezTo>
                    <a:pt x="455590" y="3737314"/>
                    <a:pt x="455590" y="3737410"/>
                    <a:pt x="450351" y="3741124"/>
                  </a:cubicBezTo>
                  <a:cubicBezTo>
                    <a:pt x="439588" y="3739981"/>
                    <a:pt x="427682" y="3754555"/>
                    <a:pt x="418823" y="3745315"/>
                  </a:cubicBezTo>
                  <a:cubicBezTo>
                    <a:pt x="413871" y="3745315"/>
                    <a:pt x="411775" y="3749887"/>
                    <a:pt x="405298" y="3748363"/>
                  </a:cubicBezTo>
                  <a:cubicBezTo>
                    <a:pt x="391868" y="3757888"/>
                    <a:pt x="331194" y="3744554"/>
                    <a:pt x="381295" y="3764842"/>
                  </a:cubicBezTo>
                  <a:cubicBezTo>
                    <a:pt x="376628" y="3767889"/>
                    <a:pt x="370532" y="3766652"/>
                    <a:pt x="364722" y="3770271"/>
                  </a:cubicBezTo>
                  <a:cubicBezTo>
                    <a:pt x="349672" y="3772747"/>
                    <a:pt x="293379" y="3765413"/>
                    <a:pt x="290617" y="3780272"/>
                  </a:cubicBezTo>
                  <a:cubicBezTo>
                    <a:pt x="333670" y="3784939"/>
                    <a:pt x="378914" y="3781891"/>
                    <a:pt x="420824" y="3783320"/>
                  </a:cubicBezTo>
                  <a:cubicBezTo>
                    <a:pt x="405755" y="3785454"/>
                    <a:pt x="391429" y="3791245"/>
                    <a:pt x="379104" y="3800179"/>
                  </a:cubicBezTo>
                  <a:lnTo>
                    <a:pt x="358530" y="3800179"/>
                  </a:lnTo>
                  <a:cubicBezTo>
                    <a:pt x="355673" y="3801799"/>
                    <a:pt x="355673" y="3801799"/>
                    <a:pt x="361864" y="3805513"/>
                  </a:cubicBezTo>
                  <a:lnTo>
                    <a:pt x="361864" y="3815800"/>
                  </a:lnTo>
                  <a:cubicBezTo>
                    <a:pt x="343576" y="3825325"/>
                    <a:pt x="331956" y="3816372"/>
                    <a:pt x="312048" y="3817801"/>
                  </a:cubicBezTo>
                  <a:lnTo>
                    <a:pt x="304142" y="3823230"/>
                  </a:lnTo>
                  <a:cubicBezTo>
                    <a:pt x="316620" y="3834564"/>
                    <a:pt x="342242" y="3830469"/>
                    <a:pt x="364912" y="3835993"/>
                  </a:cubicBezTo>
                  <a:cubicBezTo>
                    <a:pt x="384276" y="3830040"/>
                    <a:pt x="404984" y="3830040"/>
                    <a:pt x="424348" y="3835993"/>
                  </a:cubicBezTo>
                  <a:lnTo>
                    <a:pt x="431111" y="3832564"/>
                  </a:lnTo>
                  <a:cubicBezTo>
                    <a:pt x="439817" y="3837289"/>
                    <a:pt x="450313" y="3837289"/>
                    <a:pt x="459019" y="3832564"/>
                  </a:cubicBezTo>
                  <a:cubicBezTo>
                    <a:pt x="474354" y="3830945"/>
                    <a:pt x="494071" y="3837327"/>
                    <a:pt x="506644" y="3826468"/>
                  </a:cubicBezTo>
                  <a:cubicBezTo>
                    <a:pt x="506644" y="3821420"/>
                    <a:pt x="500453" y="3820277"/>
                    <a:pt x="497119" y="3817801"/>
                  </a:cubicBezTo>
                  <a:cubicBezTo>
                    <a:pt x="480022" y="3818677"/>
                    <a:pt x="462962" y="3815410"/>
                    <a:pt x="447398" y="3808276"/>
                  </a:cubicBezTo>
                  <a:cubicBezTo>
                    <a:pt x="464258" y="3796179"/>
                    <a:pt x="483498" y="3810180"/>
                    <a:pt x="503596" y="3806371"/>
                  </a:cubicBezTo>
                  <a:lnTo>
                    <a:pt x="519693" y="3796846"/>
                  </a:lnTo>
                  <a:cubicBezTo>
                    <a:pt x="510121" y="3792169"/>
                    <a:pt x="500300" y="3788035"/>
                    <a:pt x="490261" y="3784463"/>
                  </a:cubicBezTo>
                  <a:lnTo>
                    <a:pt x="483403" y="3787892"/>
                  </a:lnTo>
                  <a:cubicBezTo>
                    <a:pt x="471401" y="3778367"/>
                    <a:pt x="498643" y="3780844"/>
                    <a:pt x="502453" y="3780653"/>
                  </a:cubicBezTo>
                  <a:cubicBezTo>
                    <a:pt x="514169" y="3784273"/>
                    <a:pt x="525027" y="3792274"/>
                    <a:pt x="535790" y="3784558"/>
                  </a:cubicBezTo>
                  <a:cubicBezTo>
                    <a:pt x="554840" y="3794083"/>
                    <a:pt x="581034" y="3778462"/>
                    <a:pt x="598465" y="3771033"/>
                  </a:cubicBezTo>
                  <a:cubicBezTo>
                    <a:pt x="598465" y="3769890"/>
                    <a:pt x="598465" y="3768651"/>
                    <a:pt x="598465" y="3767509"/>
                  </a:cubicBezTo>
                  <a:cubicBezTo>
                    <a:pt x="587702" y="3758841"/>
                    <a:pt x="568747" y="3765032"/>
                    <a:pt x="592274" y="3753126"/>
                  </a:cubicBezTo>
                  <a:lnTo>
                    <a:pt x="592274" y="3738362"/>
                  </a:lnTo>
                  <a:cubicBezTo>
                    <a:pt x="589988" y="3735219"/>
                    <a:pt x="581892" y="3737791"/>
                    <a:pt x="579415" y="3734552"/>
                  </a:cubicBezTo>
                  <a:cubicBezTo>
                    <a:pt x="587702" y="3730933"/>
                    <a:pt x="595608" y="3733600"/>
                    <a:pt x="591798" y="3723218"/>
                  </a:cubicBezTo>
                  <a:cubicBezTo>
                    <a:pt x="588273" y="3718741"/>
                    <a:pt x="561794" y="3725789"/>
                    <a:pt x="569319" y="3717978"/>
                  </a:cubicBezTo>
                  <a:cubicBezTo>
                    <a:pt x="578682" y="3717045"/>
                    <a:pt x="587816" y="3714569"/>
                    <a:pt x="596369" y="3710645"/>
                  </a:cubicBezTo>
                  <a:cubicBezTo>
                    <a:pt x="601951" y="3710692"/>
                    <a:pt x="607399" y="3712416"/>
                    <a:pt x="611990" y="3715597"/>
                  </a:cubicBezTo>
                  <a:lnTo>
                    <a:pt x="611990" y="3768175"/>
                  </a:lnTo>
                  <a:lnTo>
                    <a:pt x="605514" y="3772271"/>
                  </a:lnTo>
                  <a:cubicBezTo>
                    <a:pt x="605514" y="3779796"/>
                    <a:pt x="620277" y="3779701"/>
                    <a:pt x="606466" y="3786178"/>
                  </a:cubicBezTo>
                  <a:cubicBezTo>
                    <a:pt x="605285" y="3795912"/>
                    <a:pt x="604961" y="3805723"/>
                    <a:pt x="605514" y="3815514"/>
                  </a:cubicBezTo>
                  <a:cubicBezTo>
                    <a:pt x="595103" y="3824002"/>
                    <a:pt x="580063" y="3823639"/>
                    <a:pt x="570081" y="3814657"/>
                  </a:cubicBezTo>
                  <a:cubicBezTo>
                    <a:pt x="565213" y="3815067"/>
                    <a:pt x="560365" y="3813676"/>
                    <a:pt x="556460" y="3810752"/>
                  </a:cubicBezTo>
                  <a:lnTo>
                    <a:pt x="549506" y="3810752"/>
                  </a:lnTo>
                  <a:lnTo>
                    <a:pt x="527218" y="3823706"/>
                  </a:lnTo>
                  <a:cubicBezTo>
                    <a:pt x="536743" y="3827993"/>
                    <a:pt x="551602" y="3821706"/>
                    <a:pt x="558841" y="3831326"/>
                  </a:cubicBezTo>
                  <a:cubicBezTo>
                    <a:pt x="546839" y="3833136"/>
                    <a:pt x="535029" y="3833803"/>
                    <a:pt x="523408" y="3836469"/>
                  </a:cubicBezTo>
                  <a:cubicBezTo>
                    <a:pt x="518264" y="3838470"/>
                    <a:pt x="521693" y="3843232"/>
                    <a:pt x="515979" y="3843709"/>
                  </a:cubicBezTo>
                  <a:cubicBezTo>
                    <a:pt x="495785" y="3845614"/>
                    <a:pt x="477212" y="3838470"/>
                    <a:pt x="457876" y="3839994"/>
                  </a:cubicBezTo>
                  <a:cubicBezTo>
                    <a:pt x="436540" y="3851138"/>
                    <a:pt x="414537" y="3834946"/>
                    <a:pt x="392154" y="3843804"/>
                  </a:cubicBezTo>
                  <a:cubicBezTo>
                    <a:pt x="382629" y="3837232"/>
                    <a:pt x="364531" y="3837803"/>
                    <a:pt x="368913" y="3852757"/>
                  </a:cubicBezTo>
                  <a:cubicBezTo>
                    <a:pt x="381105" y="3862282"/>
                    <a:pt x="400345" y="3859710"/>
                    <a:pt x="413775" y="3854853"/>
                  </a:cubicBezTo>
                  <a:cubicBezTo>
                    <a:pt x="445208" y="3851424"/>
                    <a:pt x="482069" y="3863139"/>
                    <a:pt x="510168" y="3847519"/>
                  </a:cubicBezTo>
                  <a:cubicBezTo>
                    <a:pt x="518388" y="3852529"/>
                    <a:pt x="528713" y="3852529"/>
                    <a:pt x="536934" y="3847519"/>
                  </a:cubicBezTo>
                  <a:cubicBezTo>
                    <a:pt x="551031" y="3854567"/>
                    <a:pt x="568176" y="3854758"/>
                    <a:pt x="582654" y="3861996"/>
                  </a:cubicBezTo>
                  <a:lnTo>
                    <a:pt x="598656" y="3852471"/>
                  </a:lnTo>
                  <a:lnTo>
                    <a:pt x="592560" y="3848757"/>
                  </a:lnTo>
                  <a:cubicBezTo>
                    <a:pt x="594084" y="3841232"/>
                    <a:pt x="589035" y="3829707"/>
                    <a:pt x="595417" y="3824945"/>
                  </a:cubicBezTo>
                  <a:cubicBezTo>
                    <a:pt x="611229" y="3831231"/>
                    <a:pt x="604942" y="3836851"/>
                    <a:pt x="604942" y="3867712"/>
                  </a:cubicBezTo>
                  <a:cubicBezTo>
                    <a:pt x="602751" y="3869807"/>
                    <a:pt x="599037" y="3868759"/>
                    <a:pt x="596179" y="3869045"/>
                  </a:cubicBezTo>
                  <a:cubicBezTo>
                    <a:pt x="580177" y="3860663"/>
                    <a:pt x="562270" y="3869045"/>
                    <a:pt x="545601" y="3861616"/>
                  </a:cubicBezTo>
                  <a:cubicBezTo>
                    <a:pt x="526551" y="3854662"/>
                    <a:pt x="503787" y="3859710"/>
                    <a:pt x="484260" y="3865235"/>
                  </a:cubicBezTo>
                  <a:cubicBezTo>
                    <a:pt x="447780" y="3869426"/>
                    <a:pt x="409584" y="3861711"/>
                    <a:pt x="375961" y="3874760"/>
                  </a:cubicBezTo>
                  <a:cubicBezTo>
                    <a:pt x="375961" y="3876379"/>
                    <a:pt x="375961" y="3877617"/>
                    <a:pt x="375961" y="3878760"/>
                  </a:cubicBezTo>
                  <a:cubicBezTo>
                    <a:pt x="393868" y="3884761"/>
                    <a:pt x="416823" y="3875808"/>
                    <a:pt x="434254" y="3882666"/>
                  </a:cubicBezTo>
                  <a:cubicBezTo>
                    <a:pt x="416128" y="3886914"/>
                    <a:pt x="397516" y="3888676"/>
                    <a:pt x="378914" y="3887905"/>
                  </a:cubicBezTo>
                  <a:cubicBezTo>
                    <a:pt x="375294" y="3891620"/>
                    <a:pt x="375294" y="3891620"/>
                    <a:pt x="377199" y="3905240"/>
                  </a:cubicBezTo>
                  <a:cubicBezTo>
                    <a:pt x="392963" y="3904526"/>
                    <a:pt x="408460" y="3909536"/>
                    <a:pt x="420824" y="3919337"/>
                  </a:cubicBezTo>
                  <a:lnTo>
                    <a:pt x="411965" y="3924766"/>
                  </a:lnTo>
                  <a:cubicBezTo>
                    <a:pt x="402440" y="3923528"/>
                    <a:pt x="396535" y="3930386"/>
                    <a:pt x="388820" y="3934291"/>
                  </a:cubicBezTo>
                  <a:lnTo>
                    <a:pt x="388820" y="3942102"/>
                  </a:lnTo>
                  <a:cubicBezTo>
                    <a:pt x="395202" y="3943150"/>
                    <a:pt x="404155" y="3944102"/>
                    <a:pt x="407870" y="3949436"/>
                  </a:cubicBezTo>
                  <a:cubicBezTo>
                    <a:pt x="399964" y="3952961"/>
                    <a:pt x="385296" y="3945531"/>
                    <a:pt x="388820" y="3963438"/>
                  </a:cubicBezTo>
                  <a:lnTo>
                    <a:pt x="383105" y="3967248"/>
                  </a:lnTo>
                  <a:cubicBezTo>
                    <a:pt x="381295" y="3977345"/>
                    <a:pt x="403012" y="3970296"/>
                    <a:pt x="408822" y="3978487"/>
                  </a:cubicBezTo>
                  <a:cubicBezTo>
                    <a:pt x="400345" y="3984012"/>
                    <a:pt x="380247" y="3974392"/>
                    <a:pt x="375866" y="3984393"/>
                  </a:cubicBezTo>
                  <a:cubicBezTo>
                    <a:pt x="361578" y="3996109"/>
                    <a:pt x="383867" y="3989822"/>
                    <a:pt x="392154" y="3991346"/>
                  </a:cubicBezTo>
                  <a:cubicBezTo>
                    <a:pt x="397106" y="3995252"/>
                    <a:pt x="397106" y="3995252"/>
                    <a:pt x="392154" y="3998776"/>
                  </a:cubicBezTo>
                  <a:cubicBezTo>
                    <a:pt x="375771" y="4002585"/>
                    <a:pt x="358054" y="4002681"/>
                    <a:pt x="343290" y="4011634"/>
                  </a:cubicBezTo>
                  <a:cubicBezTo>
                    <a:pt x="354530" y="4020302"/>
                    <a:pt x="366531" y="4016397"/>
                    <a:pt x="380247" y="4017159"/>
                  </a:cubicBezTo>
                  <a:lnTo>
                    <a:pt x="384057" y="4010872"/>
                  </a:lnTo>
                  <a:cubicBezTo>
                    <a:pt x="391011" y="4010015"/>
                    <a:pt x="456733" y="4004871"/>
                    <a:pt x="437493" y="4017159"/>
                  </a:cubicBezTo>
                  <a:cubicBezTo>
                    <a:pt x="427625" y="4015730"/>
                    <a:pt x="417566" y="4017635"/>
                    <a:pt x="408918" y="4022588"/>
                  </a:cubicBezTo>
                  <a:cubicBezTo>
                    <a:pt x="418443" y="4027827"/>
                    <a:pt x="435397" y="4020302"/>
                    <a:pt x="441588" y="4030875"/>
                  </a:cubicBezTo>
                  <a:cubicBezTo>
                    <a:pt x="441588" y="4034685"/>
                    <a:pt x="452733" y="4037352"/>
                    <a:pt x="444636" y="4039257"/>
                  </a:cubicBezTo>
                  <a:cubicBezTo>
                    <a:pt x="431301" y="4042781"/>
                    <a:pt x="416918" y="4031065"/>
                    <a:pt x="406536" y="4039257"/>
                  </a:cubicBezTo>
                  <a:cubicBezTo>
                    <a:pt x="399745" y="4040495"/>
                    <a:pt x="392744" y="4039352"/>
                    <a:pt x="386629" y="4036209"/>
                  </a:cubicBezTo>
                  <a:cubicBezTo>
                    <a:pt x="349196" y="4055259"/>
                    <a:pt x="361769" y="4048972"/>
                    <a:pt x="389487" y="4059545"/>
                  </a:cubicBezTo>
                  <a:cubicBezTo>
                    <a:pt x="389487" y="4061260"/>
                    <a:pt x="389487" y="4062403"/>
                    <a:pt x="389487" y="4063546"/>
                  </a:cubicBezTo>
                  <a:cubicBezTo>
                    <a:pt x="386439" y="4066689"/>
                    <a:pt x="373770" y="4063070"/>
                    <a:pt x="377199" y="4070880"/>
                  </a:cubicBezTo>
                  <a:lnTo>
                    <a:pt x="386724" y="4076404"/>
                  </a:lnTo>
                  <a:cubicBezTo>
                    <a:pt x="398821" y="4077642"/>
                    <a:pt x="407775" y="4081929"/>
                    <a:pt x="421014" y="4080214"/>
                  </a:cubicBezTo>
                  <a:cubicBezTo>
                    <a:pt x="421872" y="4081834"/>
                    <a:pt x="422729" y="4083453"/>
                    <a:pt x="423300" y="4084786"/>
                  </a:cubicBezTo>
                  <a:cubicBezTo>
                    <a:pt x="420729" y="4088692"/>
                    <a:pt x="412537" y="4086120"/>
                    <a:pt x="409870" y="4089263"/>
                  </a:cubicBezTo>
                  <a:lnTo>
                    <a:pt x="409870" y="4096597"/>
                  </a:lnTo>
                  <a:lnTo>
                    <a:pt x="428920" y="4107456"/>
                  </a:lnTo>
                  <a:cubicBezTo>
                    <a:pt x="431492" y="4113171"/>
                    <a:pt x="421014" y="4113171"/>
                    <a:pt x="422824" y="4118124"/>
                  </a:cubicBezTo>
                  <a:cubicBezTo>
                    <a:pt x="428158" y="4125267"/>
                    <a:pt x="453018" y="4113552"/>
                    <a:pt x="449018" y="4129459"/>
                  </a:cubicBezTo>
                  <a:cubicBezTo>
                    <a:pt x="439493" y="4132887"/>
                    <a:pt x="372056" y="4133269"/>
                    <a:pt x="406536" y="4149937"/>
                  </a:cubicBezTo>
                  <a:cubicBezTo>
                    <a:pt x="432825" y="4147746"/>
                    <a:pt x="464543" y="4134792"/>
                    <a:pt x="487594" y="4152319"/>
                  </a:cubicBezTo>
                  <a:cubicBezTo>
                    <a:pt x="467687" y="4157462"/>
                    <a:pt x="429015" y="4149175"/>
                    <a:pt x="416061" y="4162701"/>
                  </a:cubicBezTo>
                  <a:cubicBezTo>
                    <a:pt x="423396" y="4170321"/>
                    <a:pt x="435111" y="4166416"/>
                    <a:pt x="442255" y="4170416"/>
                  </a:cubicBezTo>
                  <a:cubicBezTo>
                    <a:pt x="437740" y="4174035"/>
                    <a:pt x="432120" y="4175941"/>
                    <a:pt x="426348" y="4175845"/>
                  </a:cubicBezTo>
                  <a:lnTo>
                    <a:pt x="412537" y="4168511"/>
                  </a:lnTo>
                  <a:cubicBezTo>
                    <a:pt x="394535" y="4173369"/>
                    <a:pt x="377295" y="4181941"/>
                    <a:pt x="358340" y="4184323"/>
                  </a:cubicBezTo>
                  <a:cubicBezTo>
                    <a:pt x="353672" y="4209850"/>
                    <a:pt x="456162" y="4176036"/>
                    <a:pt x="462258" y="4195848"/>
                  </a:cubicBezTo>
                  <a:cubicBezTo>
                    <a:pt x="454190" y="4198706"/>
                    <a:pt x="445903" y="4200896"/>
                    <a:pt x="437493" y="4202515"/>
                  </a:cubicBezTo>
                  <a:cubicBezTo>
                    <a:pt x="441398" y="4208897"/>
                    <a:pt x="464258" y="4202515"/>
                    <a:pt x="472354" y="4212707"/>
                  </a:cubicBezTo>
                  <a:lnTo>
                    <a:pt x="479117" y="4212707"/>
                  </a:lnTo>
                  <a:cubicBezTo>
                    <a:pt x="486070" y="4208231"/>
                    <a:pt x="497119" y="4208421"/>
                    <a:pt x="504453" y="4202134"/>
                  </a:cubicBezTo>
                  <a:cubicBezTo>
                    <a:pt x="532457" y="4211183"/>
                    <a:pt x="567033" y="4202134"/>
                    <a:pt x="593512" y="4192609"/>
                  </a:cubicBezTo>
                  <a:lnTo>
                    <a:pt x="593512" y="4174226"/>
                  </a:lnTo>
                  <a:lnTo>
                    <a:pt x="587130" y="4170416"/>
                  </a:lnTo>
                  <a:lnTo>
                    <a:pt x="587130" y="4148413"/>
                  </a:lnTo>
                  <a:lnTo>
                    <a:pt x="593131" y="4144508"/>
                  </a:lnTo>
                  <a:lnTo>
                    <a:pt x="580748" y="4137555"/>
                  </a:lnTo>
                  <a:lnTo>
                    <a:pt x="586654" y="4133650"/>
                  </a:lnTo>
                  <a:cubicBezTo>
                    <a:pt x="586654" y="4132602"/>
                    <a:pt x="586654" y="4131459"/>
                    <a:pt x="586654" y="4130125"/>
                  </a:cubicBezTo>
                  <a:lnTo>
                    <a:pt x="593226" y="4126220"/>
                  </a:lnTo>
                  <a:lnTo>
                    <a:pt x="593226" y="4107932"/>
                  </a:lnTo>
                  <a:lnTo>
                    <a:pt x="586654" y="4103932"/>
                  </a:lnTo>
                  <a:cubicBezTo>
                    <a:pt x="585511" y="4100121"/>
                    <a:pt x="590750" y="4098407"/>
                    <a:pt x="593226" y="4096121"/>
                  </a:cubicBezTo>
                  <a:cubicBezTo>
                    <a:pt x="593607" y="4092501"/>
                    <a:pt x="593312" y="4088787"/>
                    <a:pt x="592369" y="4085262"/>
                  </a:cubicBezTo>
                  <a:cubicBezTo>
                    <a:pt x="573319" y="4077642"/>
                    <a:pt x="550935" y="4093835"/>
                    <a:pt x="534457" y="4082214"/>
                  </a:cubicBezTo>
                  <a:cubicBezTo>
                    <a:pt x="534457" y="4080977"/>
                    <a:pt x="534457" y="4079833"/>
                    <a:pt x="534457" y="4078690"/>
                  </a:cubicBezTo>
                  <a:cubicBezTo>
                    <a:pt x="540077" y="4074118"/>
                    <a:pt x="549221" y="4078690"/>
                    <a:pt x="557412" y="4073166"/>
                  </a:cubicBezTo>
                  <a:cubicBezTo>
                    <a:pt x="565889" y="4070023"/>
                    <a:pt x="584463" y="4078976"/>
                    <a:pt x="587606" y="4067070"/>
                  </a:cubicBezTo>
                  <a:lnTo>
                    <a:pt x="597131" y="4061831"/>
                  </a:lnTo>
                  <a:cubicBezTo>
                    <a:pt x="601989" y="4065165"/>
                    <a:pt x="600370" y="4068404"/>
                    <a:pt x="606656" y="4071356"/>
                  </a:cubicBezTo>
                  <a:lnTo>
                    <a:pt x="606656" y="4085739"/>
                  </a:lnTo>
                  <a:lnTo>
                    <a:pt x="600465" y="4089549"/>
                  </a:lnTo>
                  <a:lnTo>
                    <a:pt x="600465" y="4093073"/>
                  </a:lnTo>
                  <a:lnTo>
                    <a:pt x="606847" y="4096979"/>
                  </a:lnTo>
                  <a:lnTo>
                    <a:pt x="606847" y="4111075"/>
                  </a:lnTo>
                  <a:lnTo>
                    <a:pt x="600656" y="4114980"/>
                  </a:lnTo>
                  <a:lnTo>
                    <a:pt x="600656" y="4136888"/>
                  </a:lnTo>
                  <a:lnTo>
                    <a:pt x="606466" y="4140889"/>
                  </a:lnTo>
                  <a:lnTo>
                    <a:pt x="600846" y="4144032"/>
                  </a:lnTo>
                  <a:cubicBezTo>
                    <a:pt x="597894" y="4156224"/>
                    <a:pt x="609514" y="4152414"/>
                    <a:pt x="606466" y="4158510"/>
                  </a:cubicBezTo>
                  <a:lnTo>
                    <a:pt x="613324" y="4162701"/>
                  </a:lnTo>
                  <a:cubicBezTo>
                    <a:pt x="608943" y="4165273"/>
                    <a:pt x="604561" y="4167845"/>
                    <a:pt x="600751" y="4170226"/>
                  </a:cubicBezTo>
                  <a:lnTo>
                    <a:pt x="600751" y="4188609"/>
                  </a:lnTo>
                  <a:cubicBezTo>
                    <a:pt x="602942" y="4191847"/>
                    <a:pt x="612752" y="4188609"/>
                    <a:pt x="612562" y="4192800"/>
                  </a:cubicBezTo>
                  <a:lnTo>
                    <a:pt x="607895" y="4195371"/>
                  </a:lnTo>
                  <a:cubicBezTo>
                    <a:pt x="606904" y="4198991"/>
                    <a:pt x="606580" y="4202801"/>
                    <a:pt x="606942" y="4206611"/>
                  </a:cubicBezTo>
                  <a:lnTo>
                    <a:pt x="600370" y="4210897"/>
                  </a:lnTo>
                  <a:cubicBezTo>
                    <a:pt x="599798" y="4214708"/>
                    <a:pt x="602751" y="4222137"/>
                    <a:pt x="596846" y="4222899"/>
                  </a:cubicBezTo>
                  <a:lnTo>
                    <a:pt x="587321" y="4218136"/>
                  </a:lnTo>
                  <a:lnTo>
                    <a:pt x="587321" y="4213755"/>
                  </a:lnTo>
                  <a:lnTo>
                    <a:pt x="578748" y="4212231"/>
                  </a:lnTo>
                  <a:cubicBezTo>
                    <a:pt x="556364" y="4217089"/>
                    <a:pt x="527409" y="4224328"/>
                    <a:pt x="505120" y="4216327"/>
                  </a:cubicBezTo>
                  <a:cubicBezTo>
                    <a:pt x="488070" y="4218422"/>
                    <a:pt x="469782" y="4224423"/>
                    <a:pt x="453780" y="4216327"/>
                  </a:cubicBezTo>
                  <a:cubicBezTo>
                    <a:pt x="435778" y="4209564"/>
                    <a:pt x="422062" y="4229566"/>
                    <a:pt x="406727" y="4219661"/>
                  </a:cubicBezTo>
                  <a:cubicBezTo>
                    <a:pt x="393106" y="4230138"/>
                    <a:pt x="380628" y="4214041"/>
                    <a:pt x="368627" y="4222613"/>
                  </a:cubicBezTo>
                  <a:cubicBezTo>
                    <a:pt x="355578" y="4225566"/>
                    <a:pt x="347481" y="4220613"/>
                    <a:pt x="335385" y="4219565"/>
                  </a:cubicBezTo>
                  <a:cubicBezTo>
                    <a:pt x="316335" y="4212802"/>
                    <a:pt x="290807" y="4222422"/>
                    <a:pt x="272329" y="4229090"/>
                  </a:cubicBezTo>
                  <a:lnTo>
                    <a:pt x="285188" y="4236234"/>
                  </a:lnTo>
                  <a:cubicBezTo>
                    <a:pt x="286331" y="4239949"/>
                    <a:pt x="283759" y="4241758"/>
                    <a:pt x="280044" y="4242996"/>
                  </a:cubicBezTo>
                  <a:cubicBezTo>
                    <a:pt x="273853" y="4254046"/>
                    <a:pt x="287760" y="4253474"/>
                    <a:pt x="295570" y="4252521"/>
                  </a:cubicBezTo>
                  <a:cubicBezTo>
                    <a:pt x="298332" y="4250808"/>
                    <a:pt x="298332" y="4250808"/>
                    <a:pt x="291855" y="4246902"/>
                  </a:cubicBezTo>
                  <a:cubicBezTo>
                    <a:pt x="305076" y="4239663"/>
                    <a:pt x="320906" y="4238901"/>
                    <a:pt x="334718" y="4244998"/>
                  </a:cubicBezTo>
                  <a:cubicBezTo>
                    <a:pt x="343252" y="4240520"/>
                    <a:pt x="352215" y="4236996"/>
                    <a:pt x="361483" y="4234328"/>
                  </a:cubicBezTo>
                  <a:cubicBezTo>
                    <a:pt x="375771" y="4238139"/>
                    <a:pt x="390058" y="4232138"/>
                    <a:pt x="407679" y="4234328"/>
                  </a:cubicBezTo>
                  <a:lnTo>
                    <a:pt x="418252" y="4226804"/>
                  </a:lnTo>
                  <a:cubicBezTo>
                    <a:pt x="430349" y="4224709"/>
                    <a:pt x="436254" y="4230424"/>
                    <a:pt x="446827" y="4230233"/>
                  </a:cubicBezTo>
                  <a:cubicBezTo>
                    <a:pt x="459781" y="4222708"/>
                    <a:pt x="474450" y="4229376"/>
                    <a:pt x="485689" y="4233948"/>
                  </a:cubicBezTo>
                  <a:cubicBezTo>
                    <a:pt x="491747" y="4230710"/>
                    <a:pt x="498700" y="4229472"/>
                    <a:pt x="505501" y="4230519"/>
                  </a:cubicBezTo>
                  <a:cubicBezTo>
                    <a:pt x="511216" y="4234424"/>
                    <a:pt x="511216" y="4234614"/>
                    <a:pt x="503406" y="4239186"/>
                  </a:cubicBezTo>
                  <a:cubicBezTo>
                    <a:pt x="502415" y="4242806"/>
                    <a:pt x="502091" y="4246616"/>
                    <a:pt x="502453" y="4250331"/>
                  </a:cubicBezTo>
                  <a:lnTo>
                    <a:pt x="508644" y="4254332"/>
                  </a:lnTo>
                  <a:cubicBezTo>
                    <a:pt x="504263" y="4268333"/>
                    <a:pt x="471021" y="4252617"/>
                    <a:pt x="460448" y="4266904"/>
                  </a:cubicBezTo>
                  <a:cubicBezTo>
                    <a:pt x="455438" y="4266523"/>
                    <a:pt x="450475" y="4268047"/>
                    <a:pt x="446541" y="4271191"/>
                  </a:cubicBezTo>
                  <a:lnTo>
                    <a:pt x="437969" y="4265380"/>
                  </a:lnTo>
                  <a:cubicBezTo>
                    <a:pt x="442607" y="4262046"/>
                    <a:pt x="447513" y="4259094"/>
                    <a:pt x="452637" y="4256522"/>
                  </a:cubicBezTo>
                  <a:cubicBezTo>
                    <a:pt x="463781" y="4258618"/>
                    <a:pt x="469020" y="4252141"/>
                    <a:pt x="479022" y="4252617"/>
                  </a:cubicBezTo>
                  <a:lnTo>
                    <a:pt x="488547" y="4247759"/>
                  </a:lnTo>
                  <a:cubicBezTo>
                    <a:pt x="488547" y="4245854"/>
                    <a:pt x="488547" y="4245759"/>
                    <a:pt x="472354" y="4238234"/>
                  </a:cubicBezTo>
                  <a:cubicBezTo>
                    <a:pt x="460962" y="4247283"/>
                    <a:pt x="444798" y="4246997"/>
                    <a:pt x="433683" y="4237663"/>
                  </a:cubicBezTo>
                  <a:cubicBezTo>
                    <a:pt x="406251" y="4243569"/>
                    <a:pt x="375008" y="4236043"/>
                    <a:pt x="351291" y="4250331"/>
                  </a:cubicBezTo>
                  <a:cubicBezTo>
                    <a:pt x="366055" y="4252235"/>
                    <a:pt x="380619" y="4255379"/>
                    <a:pt x="394821" y="4259856"/>
                  </a:cubicBezTo>
                  <a:cubicBezTo>
                    <a:pt x="397583" y="4263952"/>
                    <a:pt x="406536" y="4262142"/>
                    <a:pt x="410822" y="4265095"/>
                  </a:cubicBezTo>
                  <a:lnTo>
                    <a:pt x="410822" y="4268619"/>
                  </a:lnTo>
                  <a:lnTo>
                    <a:pt x="423776" y="4276239"/>
                  </a:lnTo>
                  <a:lnTo>
                    <a:pt x="423776" y="4283764"/>
                  </a:lnTo>
                  <a:cubicBezTo>
                    <a:pt x="397869" y="4296813"/>
                    <a:pt x="361769" y="4285002"/>
                    <a:pt x="336908" y="4292241"/>
                  </a:cubicBezTo>
                  <a:cubicBezTo>
                    <a:pt x="321764" y="4293479"/>
                    <a:pt x="304714" y="4290335"/>
                    <a:pt x="293474" y="4302337"/>
                  </a:cubicBezTo>
                  <a:cubicBezTo>
                    <a:pt x="327574" y="4308053"/>
                    <a:pt x="358340" y="4322911"/>
                    <a:pt x="394154" y="4322245"/>
                  </a:cubicBezTo>
                  <a:cubicBezTo>
                    <a:pt x="404536" y="4316244"/>
                    <a:pt x="389201" y="4312720"/>
                    <a:pt x="384629" y="4309481"/>
                  </a:cubicBezTo>
                  <a:cubicBezTo>
                    <a:pt x="399964" y="4296622"/>
                    <a:pt x="423776" y="4310244"/>
                    <a:pt x="439969" y="4299956"/>
                  </a:cubicBezTo>
                  <a:cubicBezTo>
                    <a:pt x="449494" y="4305576"/>
                    <a:pt x="460067" y="4300719"/>
                    <a:pt x="456733" y="4315386"/>
                  </a:cubicBezTo>
                  <a:cubicBezTo>
                    <a:pt x="437112" y="4332341"/>
                    <a:pt x="485308" y="4307767"/>
                    <a:pt x="483022" y="4323768"/>
                  </a:cubicBezTo>
                  <a:cubicBezTo>
                    <a:pt x="476802" y="4329769"/>
                    <a:pt x="467230" y="4330627"/>
                    <a:pt x="460067" y="4325769"/>
                  </a:cubicBezTo>
                  <a:cubicBezTo>
                    <a:pt x="455590" y="4329674"/>
                    <a:pt x="448922" y="4328341"/>
                    <a:pt x="444351" y="4330723"/>
                  </a:cubicBezTo>
                  <a:cubicBezTo>
                    <a:pt x="459324" y="4339103"/>
                    <a:pt x="475631" y="4344819"/>
                    <a:pt x="492547" y="4347676"/>
                  </a:cubicBezTo>
                  <a:cubicBezTo>
                    <a:pt x="498262" y="4345390"/>
                    <a:pt x="495595" y="4338151"/>
                    <a:pt x="506072" y="4340248"/>
                  </a:cubicBezTo>
                  <a:cubicBezTo>
                    <a:pt x="511311" y="4337866"/>
                    <a:pt x="508168" y="4332818"/>
                    <a:pt x="515597" y="4331293"/>
                  </a:cubicBezTo>
                  <a:lnTo>
                    <a:pt x="515597" y="4320435"/>
                  </a:lnTo>
                  <a:cubicBezTo>
                    <a:pt x="523122" y="4316149"/>
                    <a:pt x="535219" y="4320435"/>
                    <a:pt x="541887" y="4312625"/>
                  </a:cubicBezTo>
                  <a:cubicBezTo>
                    <a:pt x="534552" y="4308815"/>
                    <a:pt x="525980" y="4313196"/>
                    <a:pt x="518931" y="4307195"/>
                  </a:cubicBezTo>
                  <a:cubicBezTo>
                    <a:pt x="511311" y="4305481"/>
                    <a:pt x="503787" y="4314625"/>
                    <a:pt x="496738" y="4309385"/>
                  </a:cubicBezTo>
                  <a:cubicBezTo>
                    <a:pt x="495405" y="4302052"/>
                    <a:pt x="493881" y="4299860"/>
                    <a:pt x="506263" y="4299385"/>
                  </a:cubicBezTo>
                  <a:cubicBezTo>
                    <a:pt x="521789" y="4286716"/>
                    <a:pt x="534838" y="4288717"/>
                    <a:pt x="553888" y="4292432"/>
                  </a:cubicBezTo>
                  <a:lnTo>
                    <a:pt x="563413" y="4299576"/>
                  </a:lnTo>
                  <a:cubicBezTo>
                    <a:pt x="576843" y="4299576"/>
                    <a:pt x="584939" y="4300814"/>
                    <a:pt x="594084" y="4294527"/>
                  </a:cubicBezTo>
                  <a:lnTo>
                    <a:pt x="594084" y="4290051"/>
                  </a:lnTo>
                  <a:cubicBezTo>
                    <a:pt x="589416" y="4290051"/>
                    <a:pt x="575034" y="4286431"/>
                    <a:pt x="587130" y="4285097"/>
                  </a:cubicBezTo>
                  <a:cubicBezTo>
                    <a:pt x="601132" y="4285097"/>
                    <a:pt x="591512" y="4266047"/>
                    <a:pt x="594179" y="4257665"/>
                  </a:cubicBezTo>
                  <a:cubicBezTo>
                    <a:pt x="587035" y="4250997"/>
                    <a:pt x="570843" y="4261666"/>
                    <a:pt x="567699" y="4250808"/>
                  </a:cubicBezTo>
                  <a:cubicBezTo>
                    <a:pt x="566842" y="4249188"/>
                    <a:pt x="564080" y="4247950"/>
                    <a:pt x="561984" y="4246521"/>
                  </a:cubicBezTo>
                  <a:cubicBezTo>
                    <a:pt x="568938" y="4240901"/>
                    <a:pt x="578081" y="4246521"/>
                    <a:pt x="585511" y="4247473"/>
                  </a:cubicBezTo>
                  <a:cubicBezTo>
                    <a:pt x="589988" y="4245854"/>
                    <a:pt x="586464" y="4242044"/>
                    <a:pt x="587892" y="4238997"/>
                  </a:cubicBezTo>
                  <a:lnTo>
                    <a:pt x="594274" y="4234996"/>
                  </a:lnTo>
                  <a:cubicBezTo>
                    <a:pt x="594274" y="4227185"/>
                    <a:pt x="600275" y="4230138"/>
                    <a:pt x="601894" y="4235853"/>
                  </a:cubicBezTo>
                  <a:cubicBezTo>
                    <a:pt x="610371" y="4239186"/>
                    <a:pt x="607609" y="4243187"/>
                    <a:pt x="601227" y="4246330"/>
                  </a:cubicBezTo>
                  <a:lnTo>
                    <a:pt x="607133" y="4250045"/>
                  </a:lnTo>
                  <a:lnTo>
                    <a:pt x="600942" y="4253855"/>
                  </a:lnTo>
                  <a:lnTo>
                    <a:pt x="600942" y="4279667"/>
                  </a:lnTo>
                  <a:cubicBezTo>
                    <a:pt x="615039" y="4287954"/>
                    <a:pt x="604180" y="4313005"/>
                    <a:pt x="607323" y="4327292"/>
                  </a:cubicBezTo>
                  <a:cubicBezTo>
                    <a:pt x="614753" y="4329578"/>
                    <a:pt x="614181" y="4334913"/>
                    <a:pt x="613896" y="4341104"/>
                  </a:cubicBezTo>
                  <a:cubicBezTo>
                    <a:pt x="600189" y="4349677"/>
                    <a:pt x="583720" y="4352629"/>
                    <a:pt x="567890" y="4349391"/>
                  </a:cubicBezTo>
                  <a:lnTo>
                    <a:pt x="567890" y="4345772"/>
                  </a:lnTo>
                  <a:cubicBezTo>
                    <a:pt x="565699" y="4344343"/>
                    <a:pt x="563413" y="4343104"/>
                    <a:pt x="561413" y="4341771"/>
                  </a:cubicBezTo>
                  <a:lnTo>
                    <a:pt x="561413" y="4338056"/>
                  </a:lnTo>
                  <a:cubicBezTo>
                    <a:pt x="553221" y="4335961"/>
                    <a:pt x="553221" y="4335961"/>
                    <a:pt x="530552" y="4337485"/>
                  </a:cubicBezTo>
                  <a:cubicBezTo>
                    <a:pt x="526932" y="4341390"/>
                    <a:pt x="530552" y="4345772"/>
                    <a:pt x="528552" y="4349200"/>
                  </a:cubicBezTo>
                  <a:lnTo>
                    <a:pt x="519026" y="4354915"/>
                  </a:lnTo>
                  <a:cubicBezTo>
                    <a:pt x="514216" y="4354440"/>
                    <a:pt x="509387" y="4355678"/>
                    <a:pt x="505406" y="4358439"/>
                  </a:cubicBezTo>
                  <a:cubicBezTo>
                    <a:pt x="494071" y="4358439"/>
                    <a:pt x="486356" y="4350629"/>
                    <a:pt x="476164" y="4356726"/>
                  </a:cubicBezTo>
                  <a:lnTo>
                    <a:pt x="476164" y="4360345"/>
                  </a:lnTo>
                  <a:lnTo>
                    <a:pt x="482831" y="4364345"/>
                  </a:lnTo>
                  <a:cubicBezTo>
                    <a:pt x="481974" y="4367298"/>
                    <a:pt x="484546" y="4370536"/>
                    <a:pt x="479974" y="4373299"/>
                  </a:cubicBezTo>
                  <a:cubicBezTo>
                    <a:pt x="456447" y="4356821"/>
                    <a:pt x="439302" y="4380157"/>
                    <a:pt x="414442" y="4377014"/>
                  </a:cubicBezTo>
                  <a:cubicBezTo>
                    <a:pt x="362150" y="4369298"/>
                    <a:pt x="305857" y="4380729"/>
                    <a:pt x="252517" y="4378728"/>
                  </a:cubicBezTo>
                  <a:lnTo>
                    <a:pt x="258708" y="4382633"/>
                  </a:lnTo>
                  <a:cubicBezTo>
                    <a:pt x="253374" y="4389015"/>
                    <a:pt x="230800" y="4386919"/>
                    <a:pt x="242421" y="4395396"/>
                  </a:cubicBezTo>
                  <a:cubicBezTo>
                    <a:pt x="258613" y="4397207"/>
                    <a:pt x="273186" y="4385871"/>
                    <a:pt x="288903" y="4388253"/>
                  </a:cubicBezTo>
                  <a:cubicBezTo>
                    <a:pt x="294237" y="4394063"/>
                    <a:pt x="305476" y="4389300"/>
                    <a:pt x="311191" y="4393683"/>
                  </a:cubicBezTo>
                  <a:cubicBezTo>
                    <a:pt x="302714" y="4401588"/>
                    <a:pt x="290807" y="4396349"/>
                    <a:pt x="281854" y="4403208"/>
                  </a:cubicBezTo>
                  <a:cubicBezTo>
                    <a:pt x="276234" y="4399111"/>
                    <a:pt x="264042" y="4397111"/>
                    <a:pt x="265376" y="4405398"/>
                  </a:cubicBezTo>
                  <a:lnTo>
                    <a:pt x="277187" y="4410636"/>
                  </a:lnTo>
                  <a:cubicBezTo>
                    <a:pt x="275472" y="4410636"/>
                    <a:pt x="276330" y="4410636"/>
                    <a:pt x="277187" y="4410636"/>
                  </a:cubicBezTo>
                  <a:lnTo>
                    <a:pt x="277187" y="4410636"/>
                  </a:lnTo>
                  <a:cubicBezTo>
                    <a:pt x="311096" y="4412828"/>
                    <a:pt x="340242" y="4406827"/>
                    <a:pt x="374151" y="4407112"/>
                  </a:cubicBezTo>
                  <a:cubicBezTo>
                    <a:pt x="379390" y="4409779"/>
                    <a:pt x="401488" y="4420257"/>
                    <a:pt x="383010" y="4421686"/>
                  </a:cubicBezTo>
                  <a:cubicBezTo>
                    <a:pt x="364979" y="4415589"/>
                    <a:pt x="345252" y="4416828"/>
                    <a:pt x="328146" y="4425210"/>
                  </a:cubicBezTo>
                  <a:cubicBezTo>
                    <a:pt x="315287" y="4426448"/>
                    <a:pt x="300142" y="4421876"/>
                    <a:pt x="288522" y="4428925"/>
                  </a:cubicBezTo>
                  <a:cubicBezTo>
                    <a:pt x="273472" y="4423591"/>
                    <a:pt x="254231" y="4417018"/>
                    <a:pt x="239182" y="4419400"/>
                  </a:cubicBezTo>
                  <a:lnTo>
                    <a:pt x="239182" y="4423115"/>
                  </a:lnTo>
                  <a:cubicBezTo>
                    <a:pt x="234705" y="4425496"/>
                    <a:pt x="230324" y="4427972"/>
                    <a:pt x="226038" y="4430449"/>
                  </a:cubicBezTo>
                  <a:cubicBezTo>
                    <a:pt x="235086" y="4434164"/>
                    <a:pt x="243659" y="4430449"/>
                    <a:pt x="251660" y="4437688"/>
                  </a:cubicBezTo>
                  <a:cubicBezTo>
                    <a:pt x="254803" y="4445498"/>
                    <a:pt x="236896" y="4443021"/>
                    <a:pt x="232610" y="4448832"/>
                  </a:cubicBezTo>
                  <a:lnTo>
                    <a:pt x="232610" y="4452546"/>
                  </a:lnTo>
                  <a:cubicBezTo>
                    <a:pt x="237658" y="4454642"/>
                    <a:pt x="251088" y="4457023"/>
                    <a:pt x="252231" y="4450356"/>
                  </a:cubicBezTo>
                  <a:cubicBezTo>
                    <a:pt x="267281" y="4435592"/>
                    <a:pt x="297665" y="4450356"/>
                    <a:pt x="314906" y="4443594"/>
                  </a:cubicBezTo>
                  <a:cubicBezTo>
                    <a:pt x="318906" y="4444927"/>
                    <a:pt x="317763" y="4446927"/>
                    <a:pt x="318049" y="4448641"/>
                  </a:cubicBezTo>
                  <a:lnTo>
                    <a:pt x="324526" y="4452642"/>
                  </a:lnTo>
                  <a:lnTo>
                    <a:pt x="324526" y="4456261"/>
                  </a:lnTo>
                  <a:cubicBezTo>
                    <a:pt x="309143" y="4463977"/>
                    <a:pt x="291208" y="4464643"/>
                    <a:pt x="275282" y="4458166"/>
                  </a:cubicBezTo>
                  <a:cubicBezTo>
                    <a:pt x="262614" y="4462071"/>
                    <a:pt x="241944" y="4467691"/>
                    <a:pt x="230514" y="4462358"/>
                  </a:cubicBezTo>
                  <a:cubicBezTo>
                    <a:pt x="217274" y="4474073"/>
                    <a:pt x="183842" y="4461785"/>
                    <a:pt x="186604" y="4477788"/>
                  </a:cubicBezTo>
                  <a:cubicBezTo>
                    <a:pt x="201844" y="4485027"/>
                    <a:pt x="186604" y="4489122"/>
                    <a:pt x="177079" y="4487313"/>
                  </a:cubicBezTo>
                  <a:cubicBezTo>
                    <a:pt x="174126" y="4489028"/>
                    <a:pt x="174126" y="4489028"/>
                    <a:pt x="180317" y="4492742"/>
                  </a:cubicBezTo>
                  <a:lnTo>
                    <a:pt x="180317" y="4496266"/>
                  </a:lnTo>
                  <a:cubicBezTo>
                    <a:pt x="194033" y="4504268"/>
                    <a:pt x="220227" y="4483693"/>
                    <a:pt x="227942" y="4504458"/>
                  </a:cubicBezTo>
                  <a:cubicBezTo>
                    <a:pt x="229847" y="4506268"/>
                    <a:pt x="230514" y="4505220"/>
                    <a:pt x="234610" y="4506649"/>
                  </a:cubicBezTo>
                  <a:cubicBezTo>
                    <a:pt x="233238" y="4507315"/>
                    <a:pt x="231933" y="4508078"/>
                    <a:pt x="230705" y="4509030"/>
                  </a:cubicBezTo>
                  <a:cubicBezTo>
                    <a:pt x="219751" y="4509030"/>
                    <a:pt x="207083" y="4512173"/>
                    <a:pt x="197653" y="4505982"/>
                  </a:cubicBezTo>
                  <a:cubicBezTo>
                    <a:pt x="189176" y="4513411"/>
                    <a:pt x="148599" y="4507029"/>
                    <a:pt x="154886" y="4522270"/>
                  </a:cubicBezTo>
                  <a:lnTo>
                    <a:pt x="164411" y="4527794"/>
                  </a:lnTo>
                  <a:cubicBezTo>
                    <a:pt x="173783" y="4526937"/>
                    <a:pt x="182937" y="4524461"/>
                    <a:pt x="191462" y="4520460"/>
                  </a:cubicBezTo>
                  <a:cubicBezTo>
                    <a:pt x="199939" y="4520460"/>
                    <a:pt x="199939" y="4520460"/>
                    <a:pt x="200987" y="4517031"/>
                  </a:cubicBezTo>
                  <a:cubicBezTo>
                    <a:pt x="202225" y="4508363"/>
                    <a:pt x="217941" y="4516269"/>
                    <a:pt x="223561" y="4520174"/>
                  </a:cubicBezTo>
                  <a:cubicBezTo>
                    <a:pt x="229276" y="4513030"/>
                    <a:pt x="254803" y="4522746"/>
                    <a:pt x="240039" y="4508267"/>
                  </a:cubicBezTo>
                  <a:cubicBezTo>
                    <a:pt x="245659" y="4510269"/>
                    <a:pt x="238325" y="4505886"/>
                    <a:pt x="236801" y="4506172"/>
                  </a:cubicBezTo>
                  <a:cubicBezTo>
                    <a:pt x="224704" y="4499124"/>
                    <a:pt x="280044" y="4503410"/>
                    <a:pt x="289379" y="4498458"/>
                  </a:cubicBezTo>
                  <a:cubicBezTo>
                    <a:pt x="295094" y="4505315"/>
                    <a:pt x="310429" y="4497315"/>
                    <a:pt x="312620" y="4506554"/>
                  </a:cubicBezTo>
                  <a:cubicBezTo>
                    <a:pt x="297761" y="4515411"/>
                    <a:pt x="280616" y="4529699"/>
                    <a:pt x="263471" y="4531509"/>
                  </a:cubicBezTo>
                  <a:cubicBezTo>
                    <a:pt x="255708" y="4526556"/>
                    <a:pt x="245802" y="4526556"/>
                    <a:pt x="238039" y="4531509"/>
                  </a:cubicBezTo>
                  <a:cubicBezTo>
                    <a:pt x="228038" y="4535415"/>
                    <a:pt x="204035" y="4525318"/>
                    <a:pt x="200796" y="4537510"/>
                  </a:cubicBezTo>
                  <a:cubicBezTo>
                    <a:pt x="229371" y="4549416"/>
                    <a:pt x="268329" y="4552464"/>
                    <a:pt x="296046" y="4535510"/>
                  </a:cubicBezTo>
                  <a:cubicBezTo>
                    <a:pt x="305571" y="4543606"/>
                    <a:pt x="319764" y="4538176"/>
                    <a:pt x="328336" y="4532175"/>
                  </a:cubicBezTo>
                  <a:cubicBezTo>
                    <a:pt x="348243" y="4522650"/>
                    <a:pt x="369484" y="4536747"/>
                    <a:pt x="388248" y="4528460"/>
                  </a:cubicBezTo>
                  <a:cubicBezTo>
                    <a:pt x="406727" y="4535795"/>
                    <a:pt x="428444" y="4535415"/>
                    <a:pt x="446922" y="4542939"/>
                  </a:cubicBezTo>
                  <a:cubicBezTo>
                    <a:pt x="452161" y="4535890"/>
                    <a:pt x="470259" y="4543986"/>
                    <a:pt x="469782" y="4534366"/>
                  </a:cubicBezTo>
                  <a:cubicBezTo>
                    <a:pt x="465210" y="4528842"/>
                    <a:pt x="455304" y="4534366"/>
                    <a:pt x="450065" y="4529889"/>
                  </a:cubicBezTo>
                  <a:lnTo>
                    <a:pt x="461210" y="4524747"/>
                  </a:lnTo>
                  <a:cubicBezTo>
                    <a:pt x="500167" y="4524747"/>
                    <a:pt x="546173" y="4516269"/>
                    <a:pt x="585035" y="4524747"/>
                  </a:cubicBezTo>
                  <a:lnTo>
                    <a:pt x="594560" y="4519508"/>
                  </a:lnTo>
                  <a:lnTo>
                    <a:pt x="594560" y="4512173"/>
                  </a:lnTo>
                  <a:lnTo>
                    <a:pt x="588178" y="4508267"/>
                  </a:lnTo>
                  <a:lnTo>
                    <a:pt x="588178" y="4471501"/>
                  </a:lnTo>
                  <a:cubicBezTo>
                    <a:pt x="606180" y="4463977"/>
                    <a:pt x="579320" y="4461976"/>
                    <a:pt x="591417" y="4454928"/>
                  </a:cubicBezTo>
                  <a:cubicBezTo>
                    <a:pt x="597989" y="4451022"/>
                    <a:pt x="593417" y="4448832"/>
                    <a:pt x="588464" y="4445975"/>
                  </a:cubicBezTo>
                  <a:cubicBezTo>
                    <a:pt x="588464" y="4444832"/>
                    <a:pt x="588464" y="4443594"/>
                    <a:pt x="587892" y="4441688"/>
                  </a:cubicBezTo>
                  <a:lnTo>
                    <a:pt x="573605" y="4435402"/>
                  </a:lnTo>
                  <a:cubicBezTo>
                    <a:pt x="571795" y="4434735"/>
                    <a:pt x="562080" y="4439211"/>
                    <a:pt x="555412" y="4434544"/>
                  </a:cubicBezTo>
                  <a:cubicBezTo>
                    <a:pt x="564937" y="4427305"/>
                    <a:pt x="573605" y="4429401"/>
                    <a:pt x="585797" y="4429211"/>
                  </a:cubicBezTo>
                  <a:cubicBezTo>
                    <a:pt x="608181" y="4417495"/>
                    <a:pt x="580463" y="4414828"/>
                    <a:pt x="570652" y="4421686"/>
                  </a:cubicBezTo>
                  <a:cubicBezTo>
                    <a:pt x="554840" y="4417971"/>
                    <a:pt x="548744" y="4422733"/>
                    <a:pt x="531028" y="4421686"/>
                  </a:cubicBezTo>
                  <a:lnTo>
                    <a:pt x="520931" y="4414542"/>
                  </a:lnTo>
                  <a:cubicBezTo>
                    <a:pt x="514455" y="4413780"/>
                    <a:pt x="507958" y="4415685"/>
                    <a:pt x="502929" y="4419876"/>
                  </a:cubicBezTo>
                  <a:lnTo>
                    <a:pt x="508930" y="4423685"/>
                  </a:lnTo>
                  <a:cubicBezTo>
                    <a:pt x="501786" y="4426639"/>
                    <a:pt x="501786" y="4426639"/>
                    <a:pt x="493118" y="4422067"/>
                  </a:cubicBezTo>
                  <a:cubicBezTo>
                    <a:pt x="468934" y="4424734"/>
                    <a:pt x="444531" y="4424734"/>
                    <a:pt x="420347" y="4422067"/>
                  </a:cubicBezTo>
                  <a:cubicBezTo>
                    <a:pt x="407489" y="4410922"/>
                    <a:pt x="435588" y="4418257"/>
                    <a:pt x="437016" y="4411590"/>
                  </a:cubicBezTo>
                  <a:cubicBezTo>
                    <a:pt x="438445" y="4404921"/>
                    <a:pt x="448446" y="4408065"/>
                    <a:pt x="453304" y="4407303"/>
                  </a:cubicBezTo>
                  <a:cubicBezTo>
                    <a:pt x="462829" y="4412351"/>
                    <a:pt x="463401" y="4412351"/>
                    <a:pt x="472354" y="4407303"/>
                  </a:cubicBezTo>
                  <a:cubicBezTo>
                    <a:pt x="489937" y="4409875"/>
                    <a:pt x="507825" y="4409875"/>
                    <a:pt x="525408" y="4407303"/>
                  </a:cubicBezTo>
                  <a:lnTo>
                    <a:pt x="534933" y="4401683"/>
                  </a:lnTo>
                  <a:lnTo>
                    <a:pt x="522170" y="4394349"/>
                  </a:lnTo>
                  <a:cubicBezTo>
                    <a:pt x="537981" y="4390158"/>
                    <a:pt x="555984" y="4392729"/>
                    <a:pt x="571319" y="4384824"/>
                  </a:cubicBezTo>
                  <a:lnTo>
                    <a:pt x="578177" y="4388253"/>
                  </a:lnTo>
                  <a:cubicBezTo>
                    <a:pt x="582749" y="4383967"/>
                    <a:pt x="589131" y="4385585"/>
                    <a:pt x="594084" y="4383015"/>
                  </a:cubicBezTo>
                  <a:lnTo>
                    <a:pt x="594084" y="4379300"/>
                  </a:lnTo>
                  <a:lnTo>
                    <a:pt x="587511" y="4375394"/>
                  </a:lnTo>
                  <a:lnTo>
                    <a:pt x="587511" y="4371775"/>
                  </a:lnTo>
                  <a:cubicBezTo>
                    <a:pt x="593998" y="4367108"/>
                    <a:pt x="602075" y="4365108"/>
                    <a:pt x="609990" y="4366346"/>
                  </a:cubicBezTo>
                  <a:cubicBezTo>
                    <a:pt x="619515" y="4382252"/>
                    <a:pt x="610943" y="4410922"/>
                    <a:pt x="613800" y="4430735"/>
                  </a:cubicBezTo>
                  <a:cubicBezTo>
                    <a:pt x="604847" y="4436164"/>
                    <a:pt x="604847" y="4436354"/>
                    <a:pt x="612943" y="4441308"/>
                  </a:cubicBezTo>
                  <a:cubicBezTo>
                    <a:pt x="615324" y="4463882"/>
                    <a:pt x="612943" y="4487885"/>
                    <a:pt x="613800" y="4511316"/>
                  </a:cubicBezTo>
                  <a:lnTo>
                    <a:pt x="607514" y="4515507"/>
                  </a:lnTo>
                  <a:lnTo>
                    <a:pt x="607514" y="4526461"/>
                  </a:lnTo>
                  <a:cubicBezTo>
                    <a:pt x="609228" y="4527413"/>
                    <a:pt x="611324" y="4528842"/>
                    <a:pt x="613514" y="4530175"/>
                  </a:cubicBezTo>
                  <a:close/>
                  <a:moveTo>
                    <a:pt x="570176" y="4404921"/>
                  </a:moveTo>
                  <a:cubicBezTo>
                    <a:pt x="566366" y="4402826"/>
                    <a:pt x="559031" y="4403969"/>
                    <a:pt x="555602" y="4400540"/>
                  </a:cubicBezTo>
                  <a:lnTo>
                    <a:pt x="531885" y="4412922"/>
                  </a:lnTo>
                  <a:cubicBezTo>
                    <a:pt x="545020" y="4417590"/>
                    <a:pt x="559679" y="4414542"/>
                    <a:pt x="569795" y="4404921"/>
                  </a:cubicBezTo>
                  <a:close/>
                  <a:moveTo>
                    <a:pt x="545792" y="4320435"/>
                  </a:moveTo>
                  <a:cubicBezTo>
                    <a:pt x="546268" y="4321959"/>
                    <a:pt x="546839" y="4321864"/>
                    <a:pt x="549888" y="4322340"/>
                  </a:cubicBezTo>
                  <a:lnTo>
                    <a:pt x="548744" y="4322340"/>
                  </a:lnTo>
                  <a:cubicBezTo>
                    <a:pt x="549697" y="4322340"/>
                    <a:pt x="551507" y="4322340"/>
                    <a:pt x="551602" y="4322340"/>
                  </a:cubicBezTo>
                  <a:lnTo>
                    <a:pt x="553031" y="4322340"/>
                  </a:lnTo>
                  <a:cubicBezTo>
                    <a:pt x="549888" y="4333675"/>
                    <a:pt x="579225" y="4317387"/>
                    <a:pt x="583892" y="4312815"/>
                  </a:cubicBezTo>
                  <a:cubicBezTo>
                    <a:pt x="577510" y="4304529"/>
                    <a:pt x="545792" y="4306529"/>
                    <a:pt x="564270" y="4317006"/>
                  </a:cubicBezTo>
                  <a:cubicBezTo>
                    <a:pt x="560460" y="4319387"/>
                    <a:pt x="556222" y="4321007"/>
                    <a:pt x="551793" y="4321768"/>
                  </a:cubicBezTo>
                  <a:cubicBezTo>
                    <a:pt x="551983" y="4319673"/>
                    <a:pt x="547221" y="4318054"/>
                    <a:pt x="545792" y="4320625"/>
                  </a:cubicBezTo>
                  <a:close/>
                  <a:moveTo>
                    <a:pt x="551697" y="3801037"/>
                  </a:moveTo>
                  <a:cubicBezTo>
                    <a:pt x="563508" y="3804942"/>
                    <a:pt x="578367" y="3809895"/>
                    <a:pt x="591035" y="3804846"/>
                  </a:cubicBezTo>
                  <a:cubicBezTo>
                    <a:pt x="592083" y="3784368"/>
                    <a:pt x="591035" y="3789416"/>
                    <a:pt x="573700" y="3792464"/>
                  </a:cubicBezTo>
                  <a:cubicBezTo>
                    <a:pt x="568461" y="3797798"/>
                    <a:pt x="558365" y="3793607"/>
                    <a:pt x="551697" y="3797417"/>
                  </a:cubicBezTo>
                  <a:close/>
                  <a:moveTo>
                    <a:pt x="342147" y="3897620"/>
                  </a:moveTo>
                  <a:cubicBezTo>
                    <a:pt x="345510" y="3899544"/>
                    <a:pt x="349643" y="3899544"/>
                    <a:pt x="353006" y="3897620"/>
                  </a:cubicBezTo>
                  <a:cubicBezTo>
                    <a:pt x="353958" y="3893715"/>
                    <a:pt x="341195" y="3894001"/>
                    <a:pt x="342623" y="3897620"/>
                  </a:cubicBezTo>
                  <a:close/>
                  <a:moveTo>
                    <a:pt x="302142" y="3918670"/>
                  </a:moveTo>
                  <a:cubicBezTo>
                    <a:pt x="319668" y="3922385"/>
                    <a:pt x="344814" y="3924480"/>
                    <a:pt x="360626" y="3915337"/>
                  </a:cubicBezTo>
                  <a:cubicBezTo>
                    <a:pt x="355863" y="3912860"/>
                    <a:pt x="349291" y="3913812"/>
                    <a:pt x="344147" y="3910098"/>
                  </a:cubicBezTo>
                  <a:cubicBezTo>
                    <a:pt x="332622" y="3920575"/>
                    <a:pt x="316430" y="3915051"/>
                    <a:pt x="303095" y="3918670"/>
                  </a:cubicBezTo>
                  <a:close/>
                  <a:moveTo>
                    <a:pt x="294903" y="3801132"/>
                  </a:moveTo>
                  <a:cubicBezTo>
                    <a:pt x="298894" y="3803742"/>
                    <a:pt x="304057" y="3803742"/>
                    <a:pt x="308048" y="3801132"/>
                  </a:cubicBezTo>
                  <a:lnTo>
                    <a:pt x="308048" y="3797512"/>
                  </a:lnTo>
                  <a:cubicBezTo>
                    <a:pt x="304057" y="3794903"/>
                    <a:pt x="298894" y="3794903"/>
                    <a:pt x="294903" y="3797512"/>
                  </a:cubicBezTo>
                  <a:close/>
                  <a:moveTo>
                    <a:pt x="335670" y="4332532"/>
                  </a:moveTo>
                  <a:cubicBezTo>
                    <a:pt x="337099" y="4333770"/>
                    <a:pt x="341481" y="4334722"/>
                    <a:pt x="340909" y="4336817"/>
                  </a:cubicBezTo>
                  <a:cubicBezTo>
                    <a:pt x="340147" y="4341485"/>
                    <a:pt x="346624" y="4340818"/>
                    <a:pt x="349672" y="4341104"/>
                  </a:cubicBezTo>
                  <a:lnTo>
                    <a:pt x="367007" y="4349867"/>
                  </a:lnTo>
                  <a:lnTo>
                    <a:pt x="367007" y="4357678"/>
                  </a:lnTo>
                  <a:cubicBezTo>
                    <a:pt x="364626" y="4360821"/>
                    <a:pt x="357482" y="4357678"/>
                    <a:pt x="355768" y="4360440"/>
                  </a:cubicBezTo>
                  <a:cubicBezTo>
                    <a:pt x="354054" y="4363202"/>
                    <a:pt x="351863" y="4367298"/>
                    <a:pt x="357197" y="4369965"/>
                  </a:cubicBezTo>
                  <a:cubicBezTo>
                    <a:pt x="388344" y="4367678"/>
                    <a:pt x="418443" y="4362916"/>
                    <a:pt x="450351" y="4362536"/>
                  </a:cubicBezTo>
                  <a:lnTo>
                    <a:pt x="453304" y="4357487"/>
                  </a:lnTo>
                  <a:lnTo>
                    <a:pt x="432921" y="4346058"/>
                  </a:lnTo>
                  <a:cubicBezTo>
                    <a:pt x="432921" y="4344533"/>
                    <a:pt x="432921" y="4343390"/>
                    <a:pt x="432921" y="4342152"/>
                  </a:cubicBezTo>
                  <a:cubicBezTo>
                    <a:pt x="425491" y="4340628"/>
                    <a:pt x="428920" y="4335485"/>
                    <a:pt x="423396" y="4333198"/>
                  </a:cubicBezTo>
                  <a:cubicBezTo>
                    <a:pt x="395297" y="4338151"/>
                    <a:pt x="360245" y="4326150"/>
                    <a:pt x="336147" y="4332532"/>
                  </a:cubicBezTo>
                  <a:close/>
                  <a:moveTo>
                    <a:pt x="248897" y="3761032"/>
                  </a:moveTo>
                  <a:cubicBezTo>
                    <a:pt x="253012" y="3763804"/>
                    <a:pt x="258404" y="3763804"/>
                    <a:pt x="262518" y="3761032"/>
                  </a:cubicBezTo>
                  <a:cubicBezTo>
                    <a:pt x="258422" y="3758650"/>
                    <a:pt x="248231" y="3751221"/>
                    <a:pt x="249374" y="3760555"/>
                  </a:cubicBezTo>
                  <a:close/>
                  <a:moveTo>
                    <a:pt x="235848" y="4362059"/>
                  </a:moveTo>
                  <a:cubicBezTo>
                    <a:pt x="235848" y="4363488"/>
                    <a:pt x="235372" y="4364631"/>
                    <a:pt x="235181" y="4365774"/>
                  </a:cubicBezTo>
                  <a:lnTo>
                    <a:pt x="209655" y="4380061"/>
                  </a:lnTo>
                  <a:cubicBezTo>
                    <a:pt x="217970" y="4383776"/>
                    <a:pt x="227647" y="4382538"/>
                    <a:pt x="234800" y="4376919"/>
                  </a:cubicBezTo>
                  <a:cubicBezTo>
                    <a:pt x="236134" y="4374347"/>
                    <a:pt x="237087" y="4372727"/>
                    <a:pt x="237944" y="4371108"/>
                  </a:cubicBezTo>
                  <a:cubicBezTo>
                    <a:pt x="259089" y="4371108"/>
                    <a:pt x="278520" y="4377014"/>
                    <a:pt x="298332" y="4367584"/>
                  </a:cubicBezTo>
                  <a:cubicBezTo>
                    <a:pt x="307762" y="4372536"/>
                    <a:pt x="319135" y="4371775"/>
                    <a:pt x="327860" y="4365679"/>
                  </a:cubicBezTo>
                  <a:cubicBezTo>
                    <a:pt x="327860" y="4363965"/>
                    <a:pt x="327860" y="4362822"/>
                    <a:pt x="327860" y="4361583"/>
                  </a:cubicBezTo>
                  <a:cubicBezTo>
                    <a:pt x="309953" y="4349010"/>
                    <a:pt x="286807" y="4357583"/>
                    <a:pt x="269281" y="4343486"/>
                  </a:cubicBezTo>
                  <a:lnTo>
                    <a:pt x="275567" y="4339580"/>
                  </a:lnTo>
                  <a:lnTo>
                    <a:pt x="275567" y="4335961"/>
                  </a:lnTo>
                  <a:lnTo>
                    <a:pt x="266042" y="4330532"/>
                  </a:lnTo>
                  <a:cubicBezTo>
                    <a:pt x="250564" y="4338723"/>
                    <a:pt x="233829" y="4344343"/>
                    <a:pt x="216513" y="4347010"/>
                  </a:cubicBezTo>
                  <a:lnTo>
                    <a:pt x="216513" y="4350725"/>
                  </a:lnTo>
                  <a:cubicBezTo>
                    <a:pt x="219180" y="4353772"/>
                    <a:pt x="227276" y="4351200"/>
                    <a:pt x="229657" y="4354629"/>
                  </a:cubicBezTo>
                  <a:lnTo>
                    <a:pt x="229657" y="4358153"/>
                  </a:lnTo>
                  <a:close/>
                  <a:moveTo>
                    <a:pt x="204225" y="4398730"/>
                  </a:moveTo>
                  <a:lnTo>
                    <a:pt x="212607" y="4404255"/>
                  </a:lnTo>
                  <a:cubicBezTo>
                    <a:pt x="216227" y="4404255"/>
                    <a:pt x="219751" y="4404826"/>
                    <a:pt x="222132" y="4402160"/>
                  </a:cubicBezTo>
                  <a:cubicBezTo>
                    <a:pt x="223123" y="4398921"/>
                    <a:pt x="222599" y="4395396"/>
                    <a:pt x="220704" y="4392635"/>
                  </a:cubicBezTo>
                  <a:lnTo>
                    <a:pt x="212798" y="4392635"/>
                  </a:lnTo>
                  <a:cubicBezTo>
                    <a:pt x="210512" y="4394635"/>
                    <a:pt x="205559" y="4395778"/>
                    <a:pt x="204702" y="4398254"/>
                  </a:cubicBezTo>
                  <a:close/>
                  <a:moveTo>
                    <a:pt x="380342" y="3663020"/>
                  </a:moveTo>
                  <a:cubicBezTo>
                    <a:pt x="381105" y="3669401"/>
                    <a:pt x="391772" y="3667687"/>
                    <a:pt x="396725" y="3663020"/>
                  </a:cubicBezTo>
                  <a:cubicBezTo>
                    <a:pt x="406251" y="3667972"/>
                    <a:pt x="406917" y="3667972"/>
                    <a:pt x="415776" y="3663020"/>
                  </a:cubicBezTo>
                  <a:lnTo>
                    <a:pt x="422348" y="3666258"/>
                  </a:lnTo>
                  <a:cubicBezTo>
                    <a:pt x="423491" y="3665496"/>
                    <a:pt x="425872" y="3664734"/>
                    <a:pt x="425777" y="3663972"/>
                  </a:cubicBezTo>
                  <a:cubicBezTo>
                    <a:pt x="423586" y="3660162"/>
                    <a:pt x="437112" y="3657495"/>
                    <a:pt x="429015" y="3655590"/>
                  </a:cubicBezTo>
                  <a:cubicBezTo>
                    <a:pt x="415394" y="3655590"/>
                    <a:pt x="403393" y="3649875"/>
                    <a:pt x="389772" y="3651875"/>
                  </a:cubicBezTo>
                  <a:cubicBezTo>
                    <a:pt x="384248" y="3654066"/>
                    <a:pt x="387963" y="3659209"/>
                    <a:pt x="380247" y="3660733"/>
                  </a:cubicBezTo>
                  <a:cubicBezTo>
                    <a:pt x="380342" y="3661362"/>
                    <a:pt x="380533" y="3661971"/>
                    <a:pt x="380819" y="3662543"/>
                  </a:cubicBezTo>
                  <a:close/>
                  <a:moveTo>
                    <a:pt x="598370" y="3616728"/>
                  </a:moveTo>
                  <a:lnTo>
                    <a:pt x="588083" y="3611870"/>
                  </a:lnTo>
                  <a:cubicBezTo>
                    <a:pt x="578558" y="3622728"/>
                    <a:pt x="544077" y="3602345"/>
                    <a:pt x="546268" y="3617299"/>
                  </a:cubicBezTo>
                  <a:cubicBezTo>
                    <a:pt x="556555" y="3626824"/>
                    <a:pt x="570938" y="3618347"/>
                    <a:pt x="581796" y="3626062"/>
                  </a:cubicBezTo>
                  <a:close/>
                  <a:moveTo>
                    <a:pt x="539315" y="3591296"/>
                  </a:moveTo>
                  <a:cubicBezTo>
                    <a:pt x="556460" y="3597583"/>
                    <a:pt x="580939" y="3605107"/>
                    <a:pt x="597798" y="3594916"/>
                  </a:cubicBezTo>
                  <a:lnTo>
                    <a:pt x="592179" y="3591296"/>
                  </a:lnTo>
                  <a:cubicBezTo>
                    <a:pt x="591512" y="3589486"/>
                    <a:pt x="590845" y="3587867"/>
                    <a:pt x="590369" y="3586438"/>
                  </a:cubicBezTo>
                  <a:cubicBezTo>
                    <a:pt x="573062" y="3583476"/>
                    <a:pt x="555279" y="3585143"/>
                    <a:pt x="538839" y="3591296"/>
                  </a:cubicBezTo>
                  <a:close/>
                  <a:moveTo>
                    <a:pt x="351006" y="3581771"/>
                  </a:moveTo>
                  <a:cubicBezTo>
                    <a:pt x="358911" y="3583209"/>
                    <a:pt x="367046" y="3582724"/>
                    <a:pt x="374723" y="3580343"/>
                  </a:cubicBezTo>
                  <a:lnTo>
                    <a:pt x="374723" y="3576723"/>
                  </a:lnTo>
                  <a:cubicBezTo>
                    <a:pt x="366236" y="3573608"/>
                    <a:pt x="356921" y="3573608"/>
                    <a:pt x="348434" y="3576723"/>
                  </a:cubicBezTo>
                  <a:cubicBezTo>
                    <a:pt x="348434" y="3577675"/>
                    <a:pt x="346529" y="3580057"/>
                    <a:pt x="350720" y="3581390"/>
                  </a:cubicBezTo>
                  <a:close/>
                  <a:moveTo>
                    <a:pt x="236420" y="3653875"/>
                  </a:moveTo>
                  <a:cubicBezTo>
                    <a:pt x="237277" y="3658638"/>
                    <a:pt x="233753" y="3664543"/>
                    <a:pt x="239563" y="3666829"/>
                  </a:cubicBezTo>
                  <a:cubicBezTo>
                    <a:pt x="250612" y="3667877"/>
                    <a:pt x="264709" y="3664353"/>
                    <a:pt x="275948" y="3668830"/>
                  </a:cubicBezTo>
                  <a:lnTo>
                    <a:pt x="275948" y="3672354"/>
                  </a:lnTo>
                  <a:lnTo>
                    <a:pt x="285473" y="3677783"/>
                  </a:lnTo>
                  <a:cubicBezTo>
                    <a:pt x="300237" y="3670163"/>
                    <a:pt x="315668" y="3675783"/>
                    <a:pt x="335194" y="3674164"/>
                  </a:cubicBezTo>
                  <a:cubicBezTo>
                    <a:pt x="337480" y="3672354"/>
                    <a:pt x="341099" y="3669210"/>
                    <a:pt x="343862" y="3666925"/>
                  </a:cubicBezTo>
                  <a:cubicBezTo>
                    <a:pt x="349386" y="3666258"/>
                    <a:pt x="351196" y="3666925"/>
                    <a:pt x="354530" y="3665019"/>
                  </a:cubicBezTo>
                  <a:lnTo>
                    <a:pt x="354530" y="3660162"/>
                  </a:lnTo>
                  <a:cubicBezTo>
                    <a:pt x="348938" y="3660562"/>
                    <a:pt x="343376" y="3659095"/>
                    <a:pt x="338718" y="3655971"/>
                  </a:cubicBezTo>
                  <a:cubicBezTo>
                    <a:pt x="319097" y="3661591"/>
                    <a:pt x="297665" y="3652256"/>
                    <a:pt x="278901" y="3659305"/>
                  </a:cubicBezTo>
                  <a:cubicBezTo>
                    <a:pt x="273091" y="3657780"/>
                    <a:pt x="278901" y="3652256"/>
                    <a:pt x="271377" y="3652161"/>
                  </a:cubicBezTo>
                  <a:cubicBezTo>
                    <a:pt x="259851" y="3652828"/>
                    <a:pt x="246992" y="3650160"/>
                    <a:pt x="236420" y="3653875"/>
                  </a:cubicBezTo>
                  <a:close/>
                  <a:moveTo>
                    <a:pt x="196986" y="3687117"/>
                  </a:moveTo>
                  <a:cubicBezTo>
                    <a:pt x="214369" y="3690261"/>
                    <a:pt x="232181" y="3690261"/>
                    <a:pt x="249564" y="3687117"/>
                  </a:cubicBezTo>
                  <a:cubicBezTo>
                    <a:pt x="248612" y="3676069"/>
                    <a:pt x="206702" y="3681879"/>
                    <a:pt x="196986" y="3683403"/>
                  </a:cubicBezTo>
                  <a:close/>
                  <a:moveTo>
                    <a:pt x="189176" y="3686451"/>
                  </a:moveTo>
                  <a:cubicBezTo>
                    <a:pt x="174222" y="3680641"/>
                    <a:pt x="177174" y="3693690"/>
                    <a:pt x="189176" y="3687689"/>
                  </a:cubicBezTo>
                  <a:cubicBezTo>
                    <a:pt x="188795" y="3687022"/>
                    <a:pt x="189366" y="3686546"/>
                    <a:pt x="188795" y="3686261"/>
                  </a:cubicBezTo>
                  <a:close/>
                  <a:moveTo>
                    <a:pt x="170888" y="3546910"/>
                  </a:moveTo>
                  <a:cubicBezTo>
                    <a:pt x="172983" y="3548243"/>
                    <a:pt x="176698" y="3549386"/>
                    <a:pt x="176984" y="3550815"/>
                  </a:cubicBezTo>
                  <a:cubicBezTo>
                    <a:pt x="175841" y="3559673"/>
                    <a:pt x="192795" y="3555387"/>
                    <a:pt x="196034" y="3550815"/>
                  </a:cubicBezTo>
                  <a:lnTo>
                    <a:pt x="181080" y="3541290"/>
                  </a:lnTo>
                  <a:close/>
                  <a:moveTo>
                    <a:pt x="174126" y="3670735"/>
                  </a:moveTo>
                  <a:lnTo>
                    <a:pt x="186985" y="3670735"/>
                  </a:lnTo>
                  <a:cubicBezTo>
                    <a:pt x="191747" y="3667020"/>
                    <a:pt x="191747" y="3667020"/>
                    <a:pt x="186985" y="3663305"/>
                  </a:cubicBezTo>
                  <a:lnTo>
                    <a:pt x="174126" y="3663305"/>
                  </a:lnTo>
                  <a:cubicBezTo>
                    <a:pt x="169173" y="3666639"/>
                    <a:pt x="169173" y="3666639"/>
                    <a:pt x="174031" y="3670353"/>
                  </a:cubicBezTo>
                  <a:close/>
                  <a:moveTo>
                    <a:pt x="552364" y="286216"/>
                  </a:moveTo>
                  <a:cubicBezTo>
                    <a:pt x="556793" y="288702"/>
                    <a:pt x="561984" y="289455"/>
                    <a:pt x="566937" y="288311"/>
                  </a:cubicBezTo>
                  <a:cubicBezTo>
                    <a:pt x="565194" y="289464"/>
                    <a:pt x="563337" y="290455"/>
                    <a:pt x="561413" y="291264"/>
                  </a:cubicBezTo>
                  <a:lnTo>
                    <a:pt x="570938" y="288788"/>
                  </a:lnTo>
                  <a:cubicBezTo>
                    <a:pt x="567604" y="303647"/>
                    <a:pt x="585035" y="297646"/>
                    <a:pt x="594084" y="298789"/>
                  </a:cubicBezTo>
                  <a:cubicBezTo>
                    <a:pt x="598656" y="294789"/>
                    <a:pt x="598656" y="294789"/>
                    <a:pt x="593512" y="291360"/>
                  </a:cubicBezTo>
                  <a:cubicBezTo>
                    <a:pt x="583987" y="292502"/>
                    <a:pt x="581892" y="284978"/>
                    <a:pt x="570938" y="288788"/>
                  </a:cubicBezTo>
                  <a:lnTo>
                    <a:pt x="570938" y="285835"/>
                  </a:lnTo>
                  <a:lnTo>
                    <a:pt x="561413" y="280787"/>
                  </a:lnTo>
                  <a:cubicBezTo>
                    <a:pt x="557993" y="281673"/>
                    <a:pt x="554840" y="283416"/>
                    <a:pt x="552269" y="285835"/>
                  </a:cubicBezTo>
                  <a:close/>
                  <a:moveTo>
                    <a:pt x="347767" y="276691"/>
                  </a:moveTo>
                  <a:lnTo>
                    <a:pt x="350815" y="280787"/>
                  </a:lnTo>
                  <a:cubicBezTo>
                    <a:pt x="379247" y="277263"/>
                    <a:pt x="407908" y="276024"/>
                    <a:pt x="436540" y="277072"/>
                  </a:cubicBezTo>
                  <a:cubicBezTo>
                    <a:pt x="441493" y="273548"/>
                    <a:pt x="439683" y="270214"/>
                    <a:pt x="446065" y="267547"/>
                  </a:cubicBezTo>
                  <a:cubicBezTo>
                    <a:pt x="446065" y="266595"/>
                    <a:pt x="446065" y="265356"/>
                    <a:pt x="446065" y="264118"/>
                  </a:cubicBezTo>
                  <a:lnTo>
                    <a:pt x="459210" y="256403"/>
                  </a:lnTo>
                  <a:cubicBezTo>
                    <a:pt x="459210" y="250593"/>
                    <a:pt x="459210" y="250593"/>
                    <a:pt x="456352" y="247545"/>
                  </a:cubicBezTo>
                  <a:lnTo>
                    <a:pt x="435397" y="247545"/>
                  </a:lnTo>
                  <a:lnTo>
                    <a:pt x="424729" y="240020"/>
                  </a:lnTo>
                  <a:cubicBezTo>
                    <a:pt x="412347" y="242973"/>
                    <a:pt x="353482" y="231067"/>
                    <a:pt x="370913" y="250974"/>
                  </a:cubicBezTo>
                  <a:cubicBezTo>
                    <a:pt x="377675" y="250974"/>
                    <a:pt x="381295" y="251926"/>
                    <a:pt x="380438" y="256689"/>
                  </a:cubicBezTo>
                  <a:cubicBezTo>
                    <a:pt x="369046" y="262242"/>
                    <a:pt x="358102" y="268642"/>
                    <a:pt x="347672" y="275834"/>
                  </a:cubicBezTo>
                  <a:close/>
                  <a:moveTo>
                    <a:pt x="242992" y="157438"/>
                  </a:moveTo>
                  <a:cubicBezTo>
                    <a:pt x="244735" y="159152"/>
                    <a:pt x="247535" y="159152"/>
                    <a:pt x="249279" y="157438"/>
                  </a:cubicBezTo>
                  <a:cubicBezTo>
                    <a:pt x="247859" y="155476"/>
                    <a:pt x="245126" y="155038"/>
                    <a:pt x="243164" y="156447"/>
                  </a:cubicBezTo>
                  <a:cubicBezTo>
                    <a:pt x="243106" y="156495"/>
                    <a:pt x="243049" y="156533"/>
                    <a:pt x="242992" y="156581"/>
                  </a:cubicBezTo>
                  <a:close/>
                  <a:moveTo>
                    <a:pt x="574652" y="196110"/>
                  </a:moveTo>
                  <a:cubicBezTo>
                    <a:pt x="565127" y="197158"/>
                    <a:pt x="553983" y="193538"/>
                    <a:pt x="546077" y="198110"/>
                  </a:cubicBezTo>
                  <a:lnTo>
                    <a:pt x="561603" y="207159"/>
                  </a:lnTo>
                  <a:cubicBezTo>
                    <a:pt x="566842" y="206492"/>
                    <a:pt x="572462" y="208302"/>
                    <a:pt x="576939" y="205921"/>
                  </a:cubicBezTo>
                  <a:cubicBezTo>
                    <a:pt x="578367" y="198395"/>
                    <a:pt x="578367" y="198395"/>
                    <a:pt x="574652" y="195253"/>
                  </a:cubicBezTo>
                  <a:close/>
                  <a:moveTo>
                    <a:pt x="74399" y="1339110"/>
                  </a:moveTo>
                  <a:lnTo>
                    <a:pt x="64874" y="1344253"/>
                  </a:lnTo>
                  <a:cubicBezTo>
                    <a:pt x="68970" y="1346739"/>
                    <a:pt x="74114" y="1346739"/>
                    <a:pt x="78210" y="1344253"/>
                  </a:cubicBezTo>
                  <a:cubicBezTo>
                    <a:pt x="78114" y="1341205"/>
                    <a:pt x="80591" y="1338538"/>
                    <a:pt x="74495" y="1338062"/>
                  </a:cubicBezTo>
                  <a:close/>
                  <a:moveTo>
                    <a:pt x="83924" y="1233002"/>
                  </a:moveTo>
                  <a:cubicBezTo>
                    <a:pt x="79829" y="1230334"/>
                    <a:pt x="73828" y="1232430"/>
                    <a:pt x="68970" y="1231763"/>
                  </a:cubicBezTo>
                  <a:cubicBezTo>
                    <a:pt x="64208" y="1235287"/>
                    <a:pt x="64208" y="1235287"/>
                    <a:pt x="68494" y="1239097"/>
                  </a:cubicBezTo>
                  <a:cubicBezTo>
                    <a:pt x="72018" y="1233382"/>
                    <a:pt x="83448" y="1236526"/>
                    <a:pt x="84020" y="1231953"/>
                  </a:cubicBezTo>
                  <a:close/>
                  <a:moveTo>
                    <a:pt x="117357" y="979636"/>
                  </a:moveTo>
                  <a:cubicBezTo>
                    <a:pt x="110595" y="975064"/>
                    <a:pt x="100689" y="979636"/>
                    <a:pt x="94497" y="974111"/>
                  </a:cubicBezTo>
                  <a:cubicBezTo>
                    <a:pt x="84972" y="981732"/>
                    <a:pt x="70113" y="974111"/>
                    <a:pt x="58969" y="979445"/>
                  </a:cubicBezTo>
                  <a:cubicBezTo>
                    <a:pt x="73733" y="993352"/>
                    <a:pt x="93069" y="975636"/>
                    <a:pt x="108118" y="984875"/>
                  </a:cubicBezTo>
                  <a:close/>
                  <a:moveTo>
                    <a:pt x="146980" y="1021736"/>
                  </a:moveTo>
                  <a:cubicBezTo>
                    <a:pt x="160315" y="1023451"/>
                    <a:pt x="159458" y="1015355"/>
                    <a:pt x="154219" y="1010688"/>
                  </a:cubicBezTo>
                  <a:cubicBezTo>
                    <a:pt x="147171" y="1010688"/>
                    <a:pt x="118500" y="1018308"/>
                    <a:pt x="141360" y="1018022"/>
                  </a:cubicBezTo>
                  <a:close/>
                  <a:moveTo>
                    <a:pt x="135931" y="1132227"/>
                  </a:moveTo>
                  <a:cubicBezTo>
                    <a:pt x="131835" y="1132227"/>
                    <a:pt x="127358" y="1132227"/>
                    <a:pt x="124596" y="1134132"/>
                  </a:cubicBezTo>
                  <a:cubicBezTo>
                    <a:pt x="130835" y="1136942"/>
                    <a:pt x="137979" y="1136942"/>
                    <a:pt x="144218" y="1134132"/>
                  </a:cubicBezTo>
                  <a:cubicBezTo>
                    <a:pt x="141922" y="1132208"/>
                    <a:pt x="139017" y="1131160"/>
                    <a:pt x="136026" y="1131179"/>
                  </a:cubicBezTo>
                  <a:close/>
                  <a:moveTo>
                    <a:pt x="161553" y="575776"/>
                  </a:moveTo>
                  <a:cubicBezTo>
                    <a:pt x="179937" y="566251"/>
                    <a:pt x="156505" y="568918"/>
                    <a:pt x="147647" y="568442"/>
                  </a:cubicBezTo>
                  <a:cubicBezTo>
                    <a:pt x="142884" y="572062"/>
                    <a:pt x="142884" y="572062"/>
                    <a:pt x="147647" y="575776"/>
                  </a:cubicBezTo>
                  <a:close/>
                  <a:moveTo>
                    <a:pt x="147361" y="129911"/>
                  </a:moveTo>
                  <a:lnTo>
                    <a:pt x="128311" y="129911"/>
                  </a:lnTo>
                  <a:cubicBezTo>
                    <a:pt x="123358" y="133530"/>
                    <a:pt x="123358" y="133530"/>
                    <a:pt x="128311" y="137245"/>
                  </a:cubicBezTo>
                  <a:lnTo>
                    <a:pt x="147361" y="137245"/>
                  </a:lnTo>
                  <a:cubicBezTo>
                    <a:pt x="152314" y="132578"/>
                    <a:pt x="152314" y="132578"/>
                    <a:pt x="147456" y="128863"/>
                  </a:cubicBezTo>
                  <a:close/>
                  <a:moveTo>
                    <a:pt x="113452" y="863050"/>
                  </a:moveTo>
                  <a:cubicBezTo>
                    <a:pt x="105641" y="868480"/>
                    <a:pt x="91735" y="863050"/>
                    <a:pt x="85353" y="872575"/>
                  </a:cubicBezTo>
                  <a:cubicBezTo>
                    <a:pt x="86115" y="877433"/>
                    <a:pt x="86401" y="877433"/>
                    <a:pt x="94878" y="877338"/>
                  </a:cubicBezTo>
                  <a:cubicBezTo>
                    <a:pt x="100832" y="872766"/>
                    <a:pt x="109118" y="872766"/>
                    <a:pt x="115071" y="877338"/>
                  </a:cubicBezTo>
                  <a:cubicBezTo>
                    <a:pt x="121453" y="871623"/>
                    <a:pt x="130692" y="876099"/>
                    <a:pt x="137741" y="871908"/>
                  </a:cubicBezTo>
                  <a:lnTo>
                    <a:pt x="137741" y="864669"/>
                  </a:lnTo>
                  <a:cubicBezTo>
                    <a:pt x="131645" y="861907"/>
                    <a:pt x="131645" y="861907"/>
                    <a:pt x="113452" y="863050"/>
                  </a:cubicBezTo>
                  <a:close/>
                  <a:moveTo>
                    <a:pt x="101641" y="844000"/>
                  </a:moveTo>
                  <a:cubicBezTo>
                    <a:pt x="106280" y="841524"/>
                    <a:pt x="106280" y="839047"/>
                    <a:pt x="101641" y="836570"/>
                  </a:cubicBezTo>
                  <a:cubicBezTo>
                    <a:pt x="96879" y="838923"/>
                    <a:pt x="96879" y="841400"/>
                    <a:pt x="101641" y="844000"/>
                  </a:cubicBezTo>
                  <a:close/>
                  <a:moveTo>
                    <a:pt x="108023" y="692743"/>
                  </a:moveTo>
                  <a:lnTo>
                    <a:pt x="101831" y="696553"/>
                  </a:lnTo>
                  <a:cubicBezTo>
                    <a:pt x="92306" y="696553"/>
                    <a:pt x="69256" y="694648"/>
                    <a:pt x="88115" y="703983"/>
                  </a:cubicBezTo>
                  <a:lnTo>
                    <a:pt x="102403" y="703983"/>
                  </a:lnTo>
                  <a:cubicBezTo>
                    <a:pt x="106118" y="700363"/>
                    <a:pt x="116690" y="698363"/>
                    <a:pt x="108023" y="692553"/>
                  </a:cubicBezTo>
                  <a:close/>
                  <a:moveTo>
                    <a:pt x="68970" y="958205"/>
                  </a:moveTo>
                  <a:cubicBezTo>
                    <a:pt x="57921" y="962396"/>
                    <a:pt x="126882" y="969444"/>
                    <a:pt x="130502" y="960395"/>
                  </a:cubicBezTo>
                  <a:cubicBezTo>
                    <a:pt x="127749" y="957681"/>
                    <a:pt x="124282" y="955795"/>
                    <a:pt x="120500" y="954967"/>
                  </a:cubicBezTo>
                  <a:lnTo>
                    <a:pt x="108213" y="961920"/>
                  </a:lnTo>
                  <a:lnTo>
                    <a:pt x="95164" y="954585"/>
                  </a:lnTo>
                  <a:cubicBezTo>
                    <a:pt x="87544" y="960015"/>
                    <a:pt x="77924" y="957538"/>
                    <a:pt x="68970" y="958300"/>
                  </a:cubicBezTo>
                  <a:close/>
                  <a:moveTo>
                    <a:pt x="115071" y="1028404"/>
                  </a:moveTo>
                  <a:cubicBezTo>
                    <a:pt x="123263" y="1024118"/>
                    <a:pt x="127644" y="1020117"/>
                    <a:pt x="115071" y="1020880"/>
                  </a:cubicBezTo>
                  <a:cubicBezTo>
                    <a:pt x="110023" y="1023070"/>
                    <a:pt x="110023" y="1025547"/>
                    <a:pt x="115071" y="1028214"/>
                  </a:cubicBezTo>
                  <a:close/>
                  <a:moveTo>
                    <a:pt x="120977" y="1042978"/>
                  </a:moveTo>
                  <a:cubicBezTo>
                    <a:pt x="126730" y="1043378"/>
                    <a:pt x="132416" y="1041577"/>
                    <a:pt x="136883" y="1037929"/>
                  </a:cubicBezTo>
                  <a:cubicBezTo>
                    <a:pt x="137550" y="1034500"/>
                    <a:pt x="137550" y="1034500"/>
                    <a:pt x="134216" y="1031928"/>
                  </a:cubicBezTo>
                  <a:lnTo>
                    <a:pt x="121548" y="1031928"/>
                  </a:lnTo>
                  <a:cubicBezTo>
                    <a:pt x="118500" y="1033929"/>
                    <a:pt x="113642" y="1035167"/>
                    <a:pt x="112690" y="1037644"/>
                  </a:cubicBezTo>
                  <a:close/>
                  <a:moveTo>
                    <a:pt x="134216" y="3243253"/>
                  </a:moveTo>
                  <a:cubicBezTo>
                    <a:pt x="131645" y="3243253"/>
                    <a:pt x="127168" y="3242395"/>
                    <a:pt x="125644" y="3244491"/>
                  </a:cubicBezTo>
                  <a:cubicBezTo>
                    <a:pt x="122882" y="3247920"/>
                    <a:pt x="144218" y="3246968"/>
                    <a:pt x="134216" y="3242871"/>
                  </a:cubicBezTo>
                  <a:close/>
                  <a:moveTo>
                    <a:pt x="165458" y="1149943"/>
                  </a:moveTo>
                  <a:cubicBezTo>
                    <a:pt x="167249" y="1149648"/>
                    <a:pt x="168992" y="1149067"/>
                    <a:pt x="170602" y="1148229"/>
                  </a:cubicBezTo>
                  <a:cubicBezTo>
                    <a:pt x="171364" y="1137656"/>
                    <a:pt x="150885" y="1144324"/>
                    <a:pt x="145742" y="1146228"/>
                  </a:cubicBezTo>
                  <a:cubicBezTo>
                    <a:pt x="138789" y="1147181"/>
                    <a:pt x="131073" y="1144800"/>
                    <a:pt x="124596" y="1148229"/>
                  </a:cubicBezTo>
                  <a:cubicBezTo>
                    <a:pt x="124596" y="1149848"/>
                    <a:pt x="123072" y="1152229"/>
                    <a:pt x="126882" y="1152991"/>
                  </a:cubicBezTo>
                  <a:cubicBezTo>
                    <a:pt x="139474" y="1149762"/>
                    <a:pt x="152495" y="1148610"/>
                    <a:pt x="165458" y="1149562"/>
                  </a:cubicBezTo>
                  <a:close/>
                  <a:moveTo>
                    <a:pt x="177174" y="1299295"/>
                  </a:moveTo>
                  <a:cubicBezTo>
                    <a:pt x="173183" y="1296685"/>
                    <a:pt x="168021" y="1296685"/>
                    <a:pt x="164030" y="1299295"/>
                  </a:cubicBezTo>
                  <a:lnTo>
                    <a:pt x="164030" y="1302915"/>
                  </a:lnTo>
                  <a:cubicBezTo>
                    <a:pt x="168021" y="1305524"/>
                    <a:pt x="173183" y="1305524"/>
                    <a:pt x="177174" y="1302915"/>
                  </a:cubicBezTo>
                  <a:close/>
                  <a:moveTo>
                    <a:pt x="193462" y="1279007"/>
                  </a:moveTo>
                  <a:cubicBezTo>
                    <a:pt x="187080" y="1277959"/>
                    <a:pt x="163077" y="1280817"/>
                    <a:pt x="173936" y="1290056"/>
                  </a:cubicBezTo>
                  <a:cubicBezTo>
                    <a:pt x="180317" y="1290723"/>
                    <a:pt x="204416" y="1287865"/>
                    <a:pt x="193462" y="1278626"/>
                  </a:cubicBezTo>
                  <a:close/>
                  <a:moveTo>
                    <a:pt x="239277" y="3129048"/>
                  </a:moveTo>
                  <a:cubicBezTo>
                    <a:pt x="236705" y="3129048"/>
                    <a:pt x="232324" y="3128191"/>
                    <a:pt x="230800" y="3130191"/>
                  </a:cubicBezTo>
                  <a:cubicBezTo>
                    <a:pt x="227942" y="3133715"/>
                    <a:pt x="249374" y="3132762"/>
                    <a:pt x="239277" y="3128667"/>
                  </a:cubicBezTo>
                  <a:close/>
                  <a:moveTo>
                    <a:pt x="261280" y="1148800"/>
                  </a:moveTo>
                  <a:cubicBezTo>
                    <a:pt x="266423" y="1143562"/>
                    <a:pt x="256898" y="1141943"/>
                    <a:pt x="252231" y="1142704"/>
                  </a:cubicBezTo>
                  <a:cubicBezTo>
                    <a:pt x="248421" y="1147371"/>
                    <a:pt x="241278" y="1145276"/>
                    <a:pt x="237467" y="1147562"/>
                  </a:cubicBezTo>
                  <a:cubicBezTo>
                    <a:pt x="232229" y="1156135"/>
                    <a:pt x="247659" y="1153277"/>
                    <a:pt x="254041" y="1153753"/>
                  </a:cubicBezTo>
                  <a:cubicBezTo>
                    <a:pt x="256546" y="1152239"/>
                    <a:pt x="258965" y="1150591"/>
                    <a:pt x="261280" y="1148800"/>
                  </a:cubicBezTo>
                  <a:close/>
                  <a:moveTo>
                    <a:pt x="266519" y="1120987"/>
                  </a:moveTo>
                  <a:cubicBezTo>
                    <a:pt x="258537" y="1119863"/>
                    <a:pt x="250412" y="1120311"/>
                    <a:pt x="242611" y="1122320"/>
                  </a:cubicBezTo>
                  <a:lnTo>
                    <a:pt x="258899" y="1131084"/>
                  </a:lnTo>
                  <a:cubicBezTo>
                    <a:pt x="262623" y="1129950"/>
                    <a:pt x="266109" y="1128140"/>
                    <a:pt x="269186" y="1125750"/>
                  </a:cubicBezTo>
                  <a:cubicBezTo>
                    <a:pt x="268900" y="1123749"/>
                    <a:pt x="270138" y="1121749"/>
                    <a:pt x="266519" y="1120225"/>
                  </a:cubicBezTo>
                  <a:close/>
                  <a:moveTo>
                    <a:pt x="279854" y="1272244"/>
                  </a:moveTo>
                  <a:cubicBezTo>
                    <a:pt x="274063" y="1271158"/>
                    <a:pt x="268119" y="1271158"/>
                    <a:pt x="262328" y="1272244"/>
                  </a:cubicBezTo>
                  <a:cubicBezTo>
                    <a:pt x="260994" y="1281769"/>
                    <a:pt x="276520" y="1279578"/>
                    <a:pt x="282330" y="1276816"/>
                  </a:cubicBezTo>
                  <a:cubicBezTo>
                    <a:pt x="281854" y="1275102"/>
                    <a:pt x="284045" y="1273101"/>
                    <a:pt x="279854" y="1271863"/>
                  </a:cubicBezTo>
                  <a:close/>
                  <a:moveTo>
                    <a:pt x="314906" y="1074315"/>
                  </a:moveTo>
                  <a:cubicBezTo>
                    <a:pt x="318716" y="1056789"/>
                    <a:pt x="302333" y="1061456"/>
                    <a:pt x="288807" y="1062599"/>
                  </a:cubicBezTo>
                  <a:lnTo>
                    <a:pt x="288807" y="1074886"/>
                  </a:lnTo>
                  <a:cubicBezTo>
                    <a:pt x="296580" y="1080954"/>
                    <a:pt x="307590" y="1080554"/>
                    <a:pt x="314906" y="1073934"/>
                  </a:cubicBezTo>
                  <a:close/>
                  <a:moveTo>
                    <a:pt x="299856" y="1002592"/>
                  </a:moveTo>
                  <a:cubicBezTo>
                    <a:pt x="315668" y="1005639"/>
                    <a:pt x="321669" y="995924"/>
                    <a:pt x="337194" y="1002020"/>
                  </a:cubicBezTo>
                  <a:cubicBezTo>
                    <a:pt x="342109" y="1003429"/>
                    <a:pt x="347405" y="1002287"/>
                    <a:pt x="351291" y="998972"/>
                  </a:cubicBezTo>
                  <a:cubicBezTo>
                    <a:pt x="355578" y="999639"/>
                    <a:pt x="375008" y="998972"/>
                    <a:pt x="364912" y="991828"/>
                  </a:cubicBezTo>
                  <a:cubicBezTo>
                    <a:pt x="341195" y="994019"/>
                    <a:pt x="354720" y="983160"/>
                    <a:pt x="337385" y="984208"/>
                  </a:cubicBezTo>
                  <a:lnTo>
                    <a:pt x="326145" y="991638"/>
                  </a:lnTo>
                  <a:cubicBezTo>
                    <a:pt x="313953" y="991638"/>
                    <a:pt x="305095" y="989733"/>
                    <a:pt x="295856" y="996876"/>
                  </a:cubicBezTo>
                  <a:cubicBezTo>
                    <a:pt x="295113" y="998962"/>
                    <a:pt x="296199" y="1001248"/>
                    <a:pt x="298285" y="1001982"/>
                  </a:cubicBezTo>
                  <a:cubicBezTo>
                    <a:pt x="298790" y="1002163"/>
                    <a:pt x="299323" y="1002239"/>
                    <a:pt x="299856" y="1002210"/>
                  </a:cubicBezTo>
                  <a:close/>
                  <a:moveTo>
                    <a:pt x="337956" y="1149943"/>
                  </a:moveTo>
                  <a:cubicBezTo>
                    <a:pt x="338718" y="1149943"/>
                    <a:pt x="339480" y="1149181"/>
                    <a:pt x="340242" y="1148800"/>
                  </a:cubicBezTo>
                  <a:cubicBezTo>
                    <a:pt x="341738" y="1145733"/>
                    <a:pt x="341490" y="1142104"/>
                    <a:pt x="339575" y="1139275"/>
                  </a:cubicBezTo>
                  <a:lnTo>
                    <a:pt x="317954" y="1139275"/>
                  </a:lnTo>
                  <a:cubicBezTo>
                    <a:pt x="316144" y="1141561"/>
                    <a:pt x="310143" y="1142228"/>
                    <a:pt x="309477" y="1144609"/>
                  </a:cubicBezTo>
                  <a:lnTo>
                    <a:pt x="317858" y="1150324"/>
                  </a:lnTo>
                  <a:close/>
                  <a:moveTo>
                    <a:pt x="337956" y="1249575"/>
                  </a:moveTo>
                  <a:cubicBezTo>
                    <a:pt x="332717" y="1250146"/>
                    <a:pt x="326145" y="1247670"/>
                    <a:pt x="322240" y="1251765"/>
                  </a:cubicBezTo>
                  <a:cubicBezTo>
                    <a:pt x="326593" y="1255357"/>
                    <a:pt x="332127" y="1257195"/>
                    <a:pt x="337766" y="1256909"/>
                  </a:cubicBezTo>
                  <a:cubicBezTo>
                    <a:pt x="342719" y="1253004"/>
                    <a:pt x="342719" y="1252908"/>
                    <a:pt x="338147" y="1249194"/>
                  </a:cubicBezTo>
                  <a:close/>
                  <a:moveTo>
                    <a:pt x="380628" y="1056408"/>
                  </a:moveTo>
                  <a:cubicBezTo>
                    <a:pt x="377475" y="1053769"/>
                    <a:pt x="373704" y="1051969"/>
                    <a:pt x="369674" y="1051169"/>
                  </a:cubicBezTo>
                  <a:cubicBezTo>
                    <a:pt x="355578" y="1058122"/>
                    <a:pt x="339385" y="1052217"/>
                    <a:pt x="321097" y="1054693"/>
                  </a:cubicBezTo>
                  <a:cubicBezTo>
                    <a:pt x="322716" y="1068219"/>
                    <a:pt x="367293" y="1060789"/>
                    <a:pt x="380247" y="1059932"/>
                  </a:cubicBezTo>
                  <a:cubicBezTo>
                    <a:pt x="380628" y="1058408"/>
                    <a:pt x="380723" y="1057170"/>
                    <a:pt x="380819" y="1056027"/>
                  </a:cubicBezTo>
                  <a:close/>
                  <a:moveTo>
                    <a:pt x="392154" y="980208"/>
                  </a:moveTo>
                  <a:cubicBezTo>
                    <a:pt x="394821" y="977350"/>
                    <a:pt x="394249" y="975255"/>
                    <a:pt x="389867" y="973255"/>
                  </a:cubicBezTo>
                  <a:cubicBezTo>
                    <a:pt x="381105" y="974683"/>
                    <a:pt x="371294" y="972207"/>
                    <a:pt x="362531" y="974302"/>
                  </a:cubicBezTo>
                  <a:cubicBezTo>
                    <a:pt x="359864" y="977064"/>
                    <a:pt x="360435" y="979160"/>
                    <a:pt x="364817" y="981160"/>
                  </a:cubicBezTo>
                  <a:cubicBezTo>
                    <a:pt x="373770" y="979065"/>
                    <a:pt x="383581" y="981541"/>
                    <a:pt x="392344" y="979445"/>
                  </a:cubicBezTo>
                  <a:close/>
                  <a:moveTo>
                    <a:pt x="415966" y="542058"/>
                  </a:moveTo>
                  <a:cubicBezTo>
                    <a:pt x="440826" y="541391"/>
                    <a:pt x="461972" y="547392"/>
                    <a:pt x="485784" y="549773"/>
                  </a:cubicBezTo>
                  <a:cubicBezTo>
                    <a:pt x="490071" y="540248"/>
                    <a:pt x="510264" y="550630"/>
                    <a:pt x="518550" y="543963"/>
                  </a:cubicBezTo>
                  <a:lnTo>
                    <a:pt x="518550" y="540343"/>
                  </a:lnTo>
                  <a:cubicBezTo>
                    <a:pt x="536457" y="527199"/>
                    <a:pt x="483689" y="547868"/>
                    <a:pt x="475688" y="542248"/>
                  </a:cubicBezTo>
                  <a:cubicBezTo>
                    <a:pt x="463401" y="535390"/>
                    <a:pt x="451018" y="540534"/>
                    <a:pt x="438064" y="534819"/>
                  </a:cubicBezTo>
                  <a:cubicBezTo>
                    <a:pt x="430730" y="530342"/>
                    <a:pt x="404822" y="526342"/>
                    <a:pt x="416156" y="541295"/>
                  </a:cubicBezTo>
                  <a:close/>
                  <a:moveTo>
                    <a:pt x="516169" y="1116606"/>
                  </a:moveTo>
                  <a:cubicBezTo>
                    <a:pt x="525694" y="1110605"/>
                    <a:pt x="551031" y="1102699"/>
                    <a:pt x="527885" y="1095270"/>
                  </a:cubicBezTo>
                  <a:cubicBezTo>
                    <a:pt x="506263" y="1097365"/>
                    <a:pt x="482260" y="1089364"/>
                    <a:pt x="463877" y="1101842"/>
                  </a:cubicBezTo>
                  <a:cubicBezTo>
                    <a:pt x="459219" y="1103270"/>
                    <a:pt x="454161" y="1102309"/>
                    <a:pt x="450351" y="1099270"/>
                  </a:cubicBezTo>
                  <a:cubicBezTo>
                    <a:pt x="446198" y="1100347"/>
                    <a:pt x="442417" y="1102518"/>
                    <a:pt x="439397" y="1105557"/>
                  </a:cubicBezTo>
                  <a:lnTo>
                    <a:pt x="442350" y="1109843"/>
                  </a:lnTo>
                  <a:cubicBezTo>
                    <a:pt x="463305" y="1109843"/>
                    <a:pt x="486070" y="1098889"/>
                    <a:pt x="505120" y="1111558"/>
                  </a:cubicBezTo>
                  <a:cubicBezTo>
                    <a:pt x="505120" y="1112795"/>
                    <a:pt x="505120" y="1113939"/>
                    <a:pt x="505120" y="1115177"/>
                  </a:cubicBezTo>
                  <a:cubicBezTo>
                    <a:pt x="508530" y="1117216"/>
                    <a:pt x="512731" y="1117473"/>
                    <a:pt x="516360" y="1115844"/>
                  </a:cubicBezTo>
                  <a:close/>
                  <a:moveTo>
                    <a:pt x="498929" y="1122797"/>
                  </a:moveTo>
                  <a:lnTo>
                    <a:pt x="498929" y="1126417"/>
                  </a:lnTo>
                  <a:cubicBezTo>
                    <a:pt x="502920" y="1129026"/>
                    <a:pt x="508082" y="1129026"/>
                    <a:pt x="512073" y="1126417"/>
                  </a:cubicBezTo>
                  <a:lnTo>
                    <a:pt x="512073" y="1122797"/>
                  </a:lnTo>
                  <a:cubicBezTo>
                    <a:pt x="508273" y="1120025"/>
                    <a:pt x="503215" y="1119730"/>
                    <a:pt x="499119" y="1122035"/>
                  </a:cubicBezTo>
                  <a:close/>
                  <a:moveTo>
                    <a:pt x="456257" y="1460077"/>
                  </a:moveTo>
                  <a:cubicBezTo>
                    <a:pt x="470716" y="1461172"/>
                    <a:pt x="485251" y="1459267"/>
                    <a:pt x="498929" y="1454458"/>
                  </a:cubicBezTo>
                  <a:cubicBezTo>
                    <a:pt x="491785" y="1450171"/>
                    <a:pt x="482831" y="1455315"/>
                    <a:pt x="475783" y="1448838"/>
                  </a:cubicBezTo>
                  <a:cubicBezTo>
                    <a:pt x="468020" y="1448685"/>
                    <a:pt x="460257" y="1449066"/>
                    <a:pt x="452542" y="1449981"/>
                  </a:cubicBezTo>
                  <a:cubicBezTo>
                    <a:pt x="454256" y="1452838"/>
                    <a:pt x="450923" y="1456077"/>
                    <a:pt x="456447" y="1459315"/>
                  </a:cubicBezTo>
                  <a:close/>
                  <a:moveTo>
                    <a:pt x="437207" y="969730"/>
                  </a:moveTo>
                  <a:cubicBezTo>
                    <a:pt x="446732" y="969730"/>
                    <a:pt x="450065" y="964015"/>
                    <a:pt x="458067" y="969730"/>
                  </a:cubicBezTo>
                  <a:cubicBezTo>
                    <a:pt x="469373" y="968759"/>
                    <a:pt x="480565" y="966749"/>
                    <a:pt x="491499" y="963730"/>
                  </a:cubicBezTo>
                  <a:lnTo>
                    <a:pt x="482736" y="958396"/>
                  </a:lnTo>
                  <a:cubicBezTo>
                    <a:pt x="466448" y="961824"/>
                    <a:pt x="435968" y="951156"/>
                    <a:pt x="426634" y="963539"/>
                  </a:cubicBezTo>
                  <a:cubicBezTo>
                    <a:pt x="429930" y="965825"/>
                    <a:pt x="433521" y="967654"/>
                    <a:pt x="437302" y="968968"/>
                  </a:cubicBezTo>
                  <a:close/>
                  <a:moveTo>
                    <a:pt x="420157" y="1126512"/>
                  </a:moveTo>
                  <a:cubicBezTo>
                    <a:pt x="424167" y="1129074"/>
                    <a:pt x="429291" y="1129074"/>
                    <a:pt x="433301" y="1126512"/>
                  </a:cubicBezTo>
                  <a:cubicBezTo>
                    <a:pt x="429501" y="1123654"/>
                    <a:pt x="424358" y="1123349"/>
                    <a:pt x="420252" y="1125750"/>
                  </a:cubicBezTo>
                  <a:close/>
                  <a:moveTo>
                    <a:pt x="553507" y="1105652"/>
                  </a:moveTo>
                  <a:cubicBezTo>
                    <a:pt x="559413" y="1105652"/>
                    <a:pt x="565794" y="1107843"/>
                    <a:pt x="570843" y="1104319"/>
                  </a:cubicBezTo>
                  <a:lnTo>
                    <a:pt x="570843" y="1100699"/>
                  </a:lnTo>
                  <a:cubicBezTo>
                    <a:pt x="564604" y="1097746"/>
                    <a:pt x="557365" y="1097746"/>
                    <a:pt x="551126" y="1100699"/>
                  </a:cubicBezTo>
                  <a:cubicBezTo>
                    <a:pt x="552078" y="1101651"/>
                    <a:pt x="550745" y="1103652"/>
                    <a:pt x="553983" y="1104890"/>
                  </a:cubicBezTo>
                  <a:close/>
                  <a:moveTo>
                    <a:pt x="554460" y="1073076"/>
                  </a:moveTo>
                  <a:cubicBezTo>
                    <a:pt x="504834" y="1072505"/>
                    <a:pt x="510644" y="1090603"/>
                    <a:pt x="556555" y="1082601"/>
                  </a:cubicBezTo>
                  <a:cubicBezTo>
                    <a:pt x="558079" y="1078792"/>
                    <a:pt x="560746" y="1075268"/>
                    <a:pt x="554936" y="1072600"/>
                  </a:cubicBezTo>
                  <a:close/>
                  <a:moveTo>
                    <a:pt x="509692" y="876862"/>
                  </a:moveTo>
                  <a:cubicBezTo>
                    <a:pt x="513312" y="873814"/>
                    <a:pt x="519789" y="875243"/>
                    <a:pt x="523884" y="872099"/>
                  </a:cubicBezTo>
                  <a:lnTo>
                    <a:pt x="515217" y="866574"/>
                  </a:lnTo>
                  <a:lnTo>
                    <a:pt x="498548" y="876099"/>
                  </a:lnTo>
                  <a:cubicBezTo>
                    <a:pt x="502129" y="878233"/>
                    <a:pt x="506587" y="878233"/>
                    <a:pt x="510168" y="876099"/>
                  </a:cubicBezTo>
                  <a:close/>
                  <a:moveTo>
                    <a:pt x="503120" y="910675"/>
                  </a:moveTo>
                  <a:cubicBezTo>
                    <a:pt x="495976" y="909723"/>
                    <a:pt x="501024" y="916009"/>
                    <a:pt x="505406" y="911914"/>
                  </a:cubicBezTo>
                  <a:cubicBezTo>
                    <a:pt x="504701" y="911409"/>
                    <a:pt x="503929" y="910990"/>
                    <a:pt x="503120" y="910675"/>
                  </a:cubicBezTo>
                  <a:close/>
                  <a:moveTo>
                    <a:pt x="515217" y="1042692"/>
                  </a:moveTo>
                  <a:lnTo>
                    <a:pt x="522170" y="1042692"/>
                  </a:lnTo>
                  <a:cubicBezTo>
                    <a:pt x="538934" y="1034405"/>
                    <a:pt x="525027" y="1035167"/>
                    <a:pt x="514835" y="1035358"/>
                  </a:cubicBezTo>
                  <a:cubicBezTo>
                    <a:pt x="511216" y="1037929"/>
                    <a:pt x="510644" y="1040310"/>
                    <a:pt x="515502" y="1042787"/>
                  </a:cubicBezTo>
                  <a:close/>
                  <a:moveTo>
                    <a:pt x="524742" y="1060123"/>
                  </a:moveTo>
                  <a:cubicBezTo>
                    <a:pt x="524170" y="1065457"/>
                    <a:pt x="530647" y="1064885"/>
                    <a:pt x="535410" y="1064790"/>
                  </a:cubicBezTo>
                  <a:cubicBezTo>
                    <a:pt x="538839" y="1061646"/>
                    <a:pt x="549316" y="1059075"/>
                    <a:pt x="549602" y="1054789"/>
                  </a:cubicBezTo>
                  <a:cubicBezTo>
                    <a:pt x="543696" y="1053550"/>
                    <a:pt x="523980" y="1049740"/>
                    <a:pt x="525313" y="1060218"/>
                  </a:cubicBezTo>
                  <a:close/>
                  <a:moveTo>
                    <a:pt x="551316" y="893530"/>
                  </a:moveTo>
                  <a:cubicBezTo>
                    <a:pt x="542696" y="890625"/>
                    <a:pt x="533362" y="890625"/>
                    <a:pt x="524742" y="893530"/>
                  </a:cubicBezTo>
                  <a:cubicBezTo>
                    <a:pt x="525027" y="904198"/>
                    <a:pt x="546268" y="897435"/>
                    <a:pt x="551888" y="893626"/>
                  </a:cubicBezTo>
                  <a:close/>
                  <a:moveTo>
                    <a:pt x="544363" y="823331"/>
                  </a:moveTo>
                  <a:cubicBezTo>
                    <a:pt x="537391" y="818426"/>
                    <a:pt x="528742" y="816530"/>
                    <a:pt x="520360" y="818093"/>
                  </a:cubicBezTo>
                  <a:lnTo>
                    <a:pt x="509978" y="825236"/>
                  </a:lnTo>
                  <a:cubicBezTo>
                    <a:pt x="502834" y="823045"/>
                    <a:pt x="415299" y="817997"/>
                    <a:pt x="430539" y="828855"/>
                  </a:cubicBezTo>
                  <a:cubicBezTo>
                    <a:pt x="443493" y="827712"/>
                    <a:pt x="451399" y="835904"/>
                    <a:pt x="463591" y="829617"/>
                  </a:cubicBezTo>
                  <a:cubicBezTo>
                    <a:pt x="467877" y="838476"/>
                    <a:pt x="523122" y="835809"/>
                    <a:pt x="495785" y="839905"/>
                  </a:cubicBezTo>
                  <a:cubicBezTo>
                    <a:pt x="490451" y="843524"/>
                    <a:pt x="490451" y="843524"/>
                    <a:pt x="495785" y="847429"/>
                  </a:cubicBezTo>
                  <a:cubicBezTo>
                    <a:pt x="500558" y="846896"/>
                    <a:pt x="505358" y="848191"/>
                    <a:pt x="509216" y="851049"/>
                  </a:cubicBezTo>
                  <a:cubicBezTo>
                    <a:pt x="514359" y="850477"/>
                    <a:pt x="520169" y="852382"/>
                    <a:pt x="524932" y="849430"/>
                  </a:cubicBezTo>
                  <a:lnTo>
                    <a:pt x="524932" y="834951"/>
                  </a:lnTo>
                  <a:close/>
                  <a:moveTo>
                    <a:pt x="518169" y="1195663"/>
                  </a:moveTo>
                  <a:cubicBezTo>
                    <a:pt x="522208" y="1198244"/>
                    <a:pt x="527370" y="1198244"/>
                    <a:pt x="531409" y="1195663"/>
                  </a:cubicBezTo>
                  <a:cubicBezTo>
                    <a:pt x="527513" y="1193282"/>
                    <a:pt x="522598" y="1193320"/>
                    <a:pt x="518741" y="1195758"/>
                  </a:cubicBezTo>
                  <a:close/>
                  <a:moveTo>
                    <a:pt x="511692" y="1726396"/>
                  </a:moveTo>
                  <a:lnTo>
                    <a:pt x="511692" y="1729825"/>
                  </a:lnTo>
                  <a:cubicBezTo>
                    <a:pt x="515883" y="1732207"/>
                    <a:pt x="523980" y="1732016"/>
                    <a:pt x="527980" y="1734683"/>
                  </a:cubicBezTo>
                  <a:lnTo>
                    <a:pt x="538172" y="1730016"/>
                  </a:lnTo>
                  <a:lnTo>
                    <a:pt x="528647" y="1724682"/>
                  </a:lnTo>
                  <a:cubicBezTo>
                    <a:pt x="523503" y="1725063"/>
                    <a:pt x="516931" y="1722777"/>
                    <a:pt x="512645" y="1726492"/>
                  </a:cubicBezTo>
                  <a:close/>
                  <a:moveTo>
                    <a:pt x="505787" y="1755543"/>
                  </a:moveTo>
                  <a:cubicBezTo>
                    <a:pt x="513702" y="1764296"/>
                    <a:pt x="526494" y="1766678"/>
                    <a:pt x="537029" y="1761353"/>
                  </a:cubicBezTo>
                  <a:cubicBezTo>
                    <a:pt x="542268" y="1761353"/>
                    <a:pt x="545982" y="1759829"/>
                    <a:pt x="543887" y="1755448"/>
                  </a:cubicBezTo>
                  <a:cubicBezTo>
                    <a:pt x="532466" y="1747999"/>
                    <a:pt x="517703" y="1748075"/>
                    <a:pt x="506358" y="1755638"/>
                  </a:cubicBezTo>
                  <a:close/>
                  <a:moveTo>
                    <a:pt x="549792" y="1622955"/>
                  </a:moveTo>
                  <a:lnTo>
                    <a:pt x="541506" y="1617620"/>
                  </a:lnTo>
                  <a:cubicBezTo>
                    <a:pt x="519026" y="1613811"/>
                    <a:pt x="522456" y="1628955"/>
                    <a:pt x="540934" y="1628670"/>
                  </a:cubicBezTo>
                  <a:cubicBezTo>
                    <a:pt x="544554" y="1626669"/>
                    <a:pt x="549506" y="1625526"/>
                    <a:pt x="550745" y="1623050"/>
                  </a:cubicBezTo>
                  <a:close/>
                  <a:moveTo>
                    <a:pt x="545315" y="2647178"/>
                  </a:moveTo>
                  <a:cubicBezTo>
                    <a:pt x="553355" y="2651350"/>
                    <a:pt x="563118" y="2650217"/>
                    <a:pt x="569985" y="2644321"/>
                  </a:cubicBezTo>
                  <a:cubicBezTo>
                    <a:pt x="562080" y="2640434"/>
                    <a:pt x="552621" y="2641596"/>
                    <a:pt x="545887" y="2647273"/>
                  </a:cubicBezTo>
                  <a:close/>
                  <a:moveTo>
                    <a:pt x="587226" y="2564787"/>
                  </a:moveTo>
                  <a:lnTo>
                    <a:pt x="596751" y="2558976"/>
                  </a:lnTo>
                  <a:cubicBezTo>
                    <a:pt x="587702" y="2555833"/>
                    <a:pt x="591131" y="2547452"/>
                    <a:pt x="580082" y="2550023"/>
                  </a:cubicBezTo>
                  <a:lnTo>
                    <a:pt x="563889" y="2559548"/>
                  </a:lnTo>
                  <a:cubicBezTo>
                    <a:pt x="563889" y="2560691"/>
                    <a:pt x="564651" y="2562405"/>
                    <a:pt x="565032" y="2563834"/>
                  </a:cubicBezTo>
                  <a:cubicBezTo>
                    <a:pt x="572576" y="2564882"/>
                    <a:pt x="580196" y="2565234"/>
                    <a:pt x="587797" y="2564882"/>
                  </a:cubicBezTo>
                  <a:close/>
                  <a:moveTo>
                    <a:pt x="577034" y="716936"/>
                  </a:moveTo>
                  <a:cubicBezTo>
                    <a:pt x="572652" y="711793"/>
                    <a:pt x="563032" y="712079"/>
                    <a:pt x="557984" y="708936"/>
                  </a:cubicBezTo>
                  <a:lnTo>
                    <a:pt x="557984" y="697792"/>
                  </a:lnTo>
                  <a:lnTo>
                    <a:pt x="549221" y="696172"/>
                  </a:lnTo>
                  <a:cubicBezTo>
                    <a:pt x="543696" y="699315"/>
                    <a:pt x="537886" y="701792"/>
                    <a:pt x="532933" y="705221"/>
                  </a:cubicBezTo>
                  <a:cubicBezTo>
                    <a:pt x="530742" y="707031"/>
                    <a:pt x="532933" y="709983"/>
                    <a:pt x="527504" y="711317"/>
                  </a:cubicBezTo>
                  <a:lnTo>
                    <a:pt x="508454" y="711317"/>
                  </a:lnTo>
                  <a:cubicBezTo>
                    <a:pt x="499786" y="718461"/>
                    <a:pt x="482736" y="716651"/>
                    <a:pt x="473211" y="720842"/>
                  </a:cubicBezTo>
                  <a:cubicBezTo>
                    <a:pt x="474068" y="735320"/>
                    <a:pt x="540839" y="713222"/>
                    <a:pt x="562080" y="730367"/>
                  </a:cubicBezTo>
                  <a:lnTo>
                    <a:pt x="571128" y="724842"/>
                  </a:lnTo>
                  <a:cubicBezTo>
                    <a:pt x="571890" y="720175"/>
                    <a:pt x="572271" y="720175"/>
                    <a:pt x="577605" y="716842"/>
                  </a:cubicBezTo>
                  <a:close/>
                  <a:moveTo>
                    <a:pt x="550745" y="739035"/>
                  </a:moveTo>
                  <a:lnTo>
                    <a:pt x="534933" y="729510"/>
                  </a:lnTo>
                  <a:cubicBezTo>
                    <a:pt x="521027" y="729510"/>
                    <a:pt x="515121" y="740368"/>
                    <a:pt x="498548" y="737130"/>
                  </a:cubicBezTo>
                  <a:cubicBezTo>
                    <a:pt x="498548" y="741702"/>
                    <a:pt x="498548" y="741702"/>
                    <a:pt x="500834" y="743702"/>
                  </a:cubicBezTo>
                  <a:cubicBezTo>
                    <a:pt x="517122" y="743702"/>
                    <a:pt x="535600" y="746750"/>
                    <a:pt x="551031" y="742083"/>
                  </a:cubicBezTo>
                  <a:cubicBezTo>
                    <a:pt x="551507" y="740940"/>
                    <a:pt x="551412" y="739797"/>
                    <a:pt x="551316" y="739225"/>
                  </a:cubicBezTo>
                  <a:close/>
                  <a:moveTo>
                    <a:pt x="463591" y="696458"/>
                  </a:moveTo>
                  <a:cubicBezTo>
                    <a:pt x="470639" y="695791"/>
                    <a:pt x="478640" y="698268"/>
                    <a:pt x="485022" y="694839"/>
                  </a:cubicBezTo>
                  <a:lnTo>
                    <a:pt x="485022" y="691219"/>
                  </a:lnTo>
                  <a:cubicBezTo>
                    <a:pt x="468925" y="675884"/>
                    <a:pt x="448065" y="703316"/>
                    <a:pt x="429206" y="689219"/>
                  </a:cubicBezTo>
                  <a:cubicBezTo>
                    <a:pt x="421586" y="694839"/>
                    <a:pt x="411965" y="692362"/>
                    <a:pt x="403012" y="692839"/>
                  </a:cubicBezTo>
                  <a:cubicBezTo>
                    <a:pt x="398154" y="696553"/>
                    <a:pt x="398154" y="696553"/>
                    <a:pt x="403012" y="700173"/>
                  </a:cubicBezTo>
                  <a:cubicBezTo>
                    <a:pt x="424919" y="701125"/>
                    <a:pt x="445113" y="709983"/>
                    <a:pt x="464163" y="696363"/>
                  </a:cubicBezTo>
                  <a:close/>
                  <a:moveTo>
                    <a:pt x="448922" y="718556"/>
                  </a:moveTo>
                  <a:cubicBezTo>
                    <a:pt x="445589" y="718556"/>
                    <a:pt x="427777" y="717413"/>
                    <a:pt x="436445" y="722270"/>
                  </a:cubicBezTo>
                  <a:cubicBezTo>
                    <a:pt x="440350" y="722176"/>
                    <a:pt x="458162" y="723319"/>
                    <a:pt x="449494" y="718461"/>
                  </a:cubicBezTo>
                  <a:close/>
                  <a:moveTo>
                    <a:pt x="422824" y="659596"/>
                  </a:moveTo>
                  <a:cubicBezTo>
                    <a:pt x="453494" y="668550"/>
                    <a:pt x="488451" y="655024"/>
                    <a:pt x="516455" y="674265"/>
                  </a:cubicBezTo>
                  <a:cubicBezTo>
                    <a:pt x="527789" y="670931"/>
                    <a:pt x="541982" y="672550"/>
                    <a:pt x="550554" y="664740"/>
                  </a:cubicBezTo>
                  <a:lnTo>
                    <a:pt x="550554" y="655786"/>
                  </a:lnTo>
                  <a:cubicBezTo>
                    <a:pt x="508644" y="654358"/>
                    <a:pt x="474354" y="657977"/>
                    <a:pt x="436921" y="648833"/>
                  </a:cubicBezTo>
                  <a:cubicBezTo>
                    <a:pt x="432254" y="652833"/>
                    <a:pt x="411965" y="651405"/>
                    <a:pt x="423396" y="659501"/>
                  </a:cubicBezTo>
                  <a:close/>
                  <a:moveTo>
                    <a:pt x="428444" y="570537"/>
                  </a:moveTo>
                  <a:cubicBezTo>
                    <a:pt x="430349" y="571299"/>
                    <a:pt x="434921" y="569394"/>
                    <a:pt x="430635" y="568156"/>
                  </a:cubicBezTo>
                  <a:cubicBezTo>
                    <a:pt x="429301" y="567775"/>
                    <a:pt x="424634" y="569299"/>
                    <a:pt x="429015" y="570443"/>
                  </a:cubicBezTo>
                  <a:close/>
                  <a:moveTo>
                    <a:pt x="487975" y="567108"/>
                  </a:moveTo>
                  <a:lnTo>
                    <a:pt x="495405" y="567585"/>
                  </a:lnTo>
                  <a:cubicBezTo>
                    <a:pt x="504930" y="561108"/>
                    <a:pt x="521979" y="557012"/>
                    <a:pt x="501501" y="549106"/>
                  </a:cubicBezTo>
                  <a:lnTo>
                    <a:pt x="485498" y="549106"/>
                  </a:lnTo>
                  <a:cubicBezTo>
                    <a:pt x="486070" y="552059"/>
                    <a:pt x="480641" y="552726"/>
                    <a:pt x="478831" y="554821"/>
                  </a:cubicBezTo>
                  <a:lnTo>
                    <a:pt x="478831" y="561965"/>
                  </a:lnTo>
                  <a:close/>
                  <a:moveTo>
                    <a:pt x="500453" y="636736"/>
                  </a:moveTo>
                  <a:cubicBezTo>
                    <a:pt x="521408" y="636736"/>
                    <a:pt x="546077" y="642928"/>
                    <a:pt x="564747" y="631498"/>
                  </a:cubicBezTo>
                  <a:cubicBezTo>
                    <a:pt x="546173" y="624487"/>
                    <a:pt x="525551" y="625306"/>
                    <a:pt x="507597" y="633783"/>
                  </a:cubicBezTo>
                  <a:cubicBezTo>
                    <a:pt x="505977" y="633783"/>
                    <a:pt x="496547" y="633783"/>
                    <a:pt x="501024" y="636641"/>
                  </a:cubicBezTo>
                  <a:close/>
                  <a:moveTo>
                    <a:pt x="570652" y="610542"/>
                  </a:moveTo>
                  <a:cubicBezTo>
                    <a:pt x="542477" y="605685"/>
                    <a:pt x="513673" y="605685"/>
                    <a:pt x="485498" y="610542"/>
                  </a:cubicBezTo>
                  <a:cubicBezTo>
                    <a:pt x="494357" y="620067"/>
                    <a:pt x="527504" y="616162"/>
                    <a:pt x="541220" y="611495"/>
                  </a:cubicBezTo>
                  <a:cubicBezTo>
                    <a:pt x="548268" y="615400"/>
                    <a:pt x="570271" y="619591"/>
                    <a:pt x="571223" y="610447"/>
                  </a:cubicBezTo>
                  <a:close/>
                  <a:moveTo>
                    <a:pt x="563223" y="540343"/>
                  </a:moveTo>
                  <a:cubicBezTo>
                    <a:pt x="558746" y="533866"/>
                    <a:pt x="548649" y="533962"/>
                    <a:pt x="541220" y="534342"/>
                  </a:cubicBezTo>
                  <a:cubicBezTo>
                    <a:pt x="532743" y="540058"/>
                    <a:pt x="543410" y="542153"/>
                    <a:pt x="547316" y="545392"/>
                  </a:cubicBezTo>
                  <a:lnTo>
                    <a:pt x="554460" y="545392"/>
                  </a:lnTo>
                  <a:close/>
                  <a:moveTo>
                    <a:pt x="550459" y="521293"/>
                  </a:moveTo>
                  <a:cubicBezTo>
                    <a:pt x="546077" y="517388"/>
                    <a:pt x="539601" y="519579"/>
                    <a:pt x="534171" y="519103"/>
                  </a:cubicBezTo>
                  <a:cubicBezTo>
                    <a:pt x="520741" y="506339"/>
                    <a:pt x="501024" y="537581"/>
                    <a:pt x="489689" y="511864"/>
                  </a:cubicBezTo>
                  <a:cubicBezTo>
                    <a:pt x="474545" y="510911"/>
                    <a:pt x="464448" y="517483"/>
                    <a:pt x="448351" y="515388"/>
                  </a:cubicBezTo>
                  <a:cubicBezTo>
                    <a:pt x="415966" y="527389"/>
                    <a:pt x="543982" y="531866"/>
                    <a:pt x="550745" y="521674"/>
                  </a:cubicBezTo>
                  <a:close/>
                  <a:moveTo>
                    <a:pt x="409489" y="670169"/>
                  </a:moveTo>
                  <a:cubicBezTo>
                    <a:pt x="398249" y="671979"/>
                    <a:pt x="382629" y="666264"/>
                    <a:pt x="373770" y="673122"/>
                  </a:cubicBezTo>
                  <a:cubicBezTo>
                    <a:pt x="371294" y="682075"/>
                    <a:pt x="428539" y="679885"/>
                    <a:pt x="410060" y="670550"/>
                  </a:cubicBezTo>
                  <a:close/>
                  <a:moveTo>
                    <a:pt x="386820" y="788184"/>
                  </a:moveTo>
                  <a:cubicBezTo>
                    <a:pt x="386820" y="795423"/>
                    <a:pt x="396345" y="788184"/>
                    <a:pt x="399869" y="786183"/>
                  </a:cubicBezTo>
                  <a:cubicBezTo>
                    <a:pt x="395916" y="783564"/>
                    <a:pt x="390772" y="783564"/>
                    <a:pt x="386820" y="786183"/>
                  </a:cubicBezTo>
                  <a:cubicBezTo>
                    <a:pt x="387200" y="786917"/>
                    <a:pt x="387391" y="787736"/>
                    <a:pt x="387391" y="788565"/>
                  </a:cubicBezTo>
                  <a:close/>
                  <a:moveTo>
                    <a:pt x="364340" y="821331"/>
                  </a:moveTo>
                  <a:cubicBezTo>
                    <a:pt x="356625" y="823045"/>
                    <a:pt x="367865" y="826665"/>
                    <a:pt x="369770" y="828665"/>
                  </a:cubicBezTo>
                  <a:cubicBezTo>
                    <a:pt x="381886" y="829437"/>
                    <a:pt x="394040" y="827751"/>
                    <a:pt x="405489" y="823712"/>
                  </a:cubicBezTo>
                  <a:cubicBezTo>
                    <a:pt x="397106" y="817806"/>
                    <a:pt x="377199" y="823521"/>
                    <a:pt x="364912" y="821711"/>
                  </a:cubicBezTo>
                  <a:close/>
                  <a:moveTo>
                    <a:pt x="408918" y="751798"/>
                  </a:moveTo>
                  <a:cubicBezTo>
                    <a:pt x="427396" y="749703"/>
                    <a:pt x="451780" y="753989"/>
                    <a:pt x="466068" y="743512"/>
                  </a:cubicBezTo>
                  <a:cubicBezTo>
                    <a:pt x="447970" y="731605"/>
                    <a:pt x="416347" y="748941"/>
                    <a:pt x="396916" y="740273"/>
                  </a:cubicBezTo>
                  <a:cubicBezTo>
                    <a:pt x="388629" y="740273"/>
                    <a:pt x="388629" y="740273"/>
                    <a:pt x="387391" y="745607"/>
                  </a:cubicBezTo>
                  <a:cubicBezTo>
                    <a:pt x="392858" y="749274"/>
                    <a:pt x="398783" y="752227"/>
                    <a:pt x="405012" y="754370"/>
                  </a:cubicBezTo>
                  <a:close/>
                  <a:moveTo>
                    <a:pt x="432825" y="760466"/>
                  </a:moveTo>
                  <a:lnTo>
                    <a:pt x="432825" y="764085"/>
                  </a:lnTo>
                  <a:cubicBezTo>
                    <a:pt x="436816" y="766695"/>
                    <a:pt x="441979" y="766695"/>
                    <a:pt x="445970" y="764085"/>
                  </a:cubicBezTo>
                  <a:lnTo>
                    <a:pt x="445970" y="760466"/>
                  </a:lnTo>
                  <a:cubicBezTo>
                    <a:pt x="442045" y="758208"/>
                    <a:pt x="437178" y="758361"/>
                    <a:pt x="433397" y="760847"/>
                  </a:cubicBezTo>
                  <a:close/>
                  <a:moveTo>
                    <a:pt x="406536" y="809615"/>
                  </a:moveTo>
                  <a:cubicBezTo>
                    <a:pt x="412347" y="821711"/>
                    <a:pt x="432635" y="806662"/>
                    <a:pt x="442922" y="810091"/>
                  </a:cubicBezTo>
                  <a:cubicBezTo>
                    <a:pt x="461972" y="803138"/>
                    <a:pt x="489785" y="816378"/>
                    <a:pt x="511692" y="808472"/>
                  </a:cubicBezTo>
                  <a:cubicBezTo>
                    <a:pt x="511121" y="804471"/>
                    <a:pt x="513597" y="801138"/>
                    <a:pt x="508549" y="798947"/>
                  </a:cubicBezTo>
                  <a:cubicBezTo>
                    <a:pt x="489499" y="795232"/>
                    <a:pt x="469687" y="805805"/>
                    <a:pt x="452542" y="800662"/>
                  </a:cubicBezTo>
                  <a:lnTo>
                    <a:pt x="452542" y="796375"/>
                  </a:lnTo>
                  <a:cubicBezTo>
                    <a:pt x="465458" y="797309"/>
                    <a:pt x="478269" y="793479"/>
                    <a:pt x="488547" y="785612"/>
                  </a:cubicBezTo>
                  <a:cubicBezTo>
                    <a:pt x="507597" y="788279"/>
                    <a:pt x="525313" y="792184"/>
                    <a:pt x="544458" y="787136"/>
                  </a:cubicBezTo>
                  <a:lnTo>
                    <a:pt x="544458" y="779993"/>
                  </a:lnTo>
                  <a:cubicBezTo>
                    <a:pt x="550459" y="777135"/>
                    <a:pt x="558936" y="777325"/>
                    <a:pt x="564270" y="772277"/>
                  </a:cubicBezTo>
                  <a:cubicBezTo>
                    <a:pt x="564270" y="770848"/>
                    <a:pt x="564270" y="769610"/>
                    <a:pt x="563699" y="768467"/>
                  </a:cubicBezTo>
                  <a:cubicBezTo>
                    <a:pt x="557069" y="763762"/>
                    <a:pt x="548849" y="761876"/>
                    <a:pt x="540839" y="763228"/>
                  </a:cubicBezTo>
                  <a:lnTo>
                    <a:pt x="532076" y="768753"/>
                  </a:lnTo>
                  <a:cubicBezTo>
                    <a:pt x="520455" y="785136"/>
                    <a:pt x="486451" y="778278"/>
                    <a:pt x="466734" y="781802"/>
                  </a:cubicBezTo>
                  <a:cubicBezTo>
                    <a:pt x="466734" y="787612"/>
                    <a:pt x="455590" y="783517"/>
                    <a:pt x="452542" y="787231"/>
                  </a:cubicBezTo>
                  <a:lnTo>
                    <a:pt x="452542" y="796756"/>
                  </a:lnTo>
                  <a:cubicBezTo>
                    <a:pt x="447113" y="796756"/>
                    <a:pt x="425396" y="794946"/>
                    <a:pt x="438635" y="801900"/>
                  </a:cubicBezTo>
                  <a:cubicBezTo>
                    <a:pt x="429777" y="808377"/>
                    <a:pt x="415680" y="799899"/>
                    <a:pt x="406536" y="806281"/>
                  </a:cubicBezTo>
                  <a:close/>
                  <a:moveTo>
                    <a:pt x="419014" y="853239"/>
                  </a:moveTo>
                  <a:cubicBezTo>
                    <a:pt x="435873" y="859431"/>
                    <a:pt x="446541" y="855049"/>
                    <a:pt x="464734" y="854478"/>
                  </a:cubicBezTo>
                  <a:cubicBezTo>
                    <a:pt x="462639" y="848191"/>
                    <a:pt x="472354" y="845715"/>
                    <a:pt x="478355" y="841810"/>
                  </a:cubicBezTo>
                  <a:cubicBezTo>
                    <a:pt x="472830" y="837523"/>
                    <a:pt x="466163" y="840667"/>
                    <a:pt x="460924" y="843714"/>
                  </a:cubicBezTo>
                  <a:cubicBezTo>
                    <a:pt x="446551" y="843543"/>
                    <a:pt x="432349" y="846915"/>
                    <a:pt x="419585" y="853525"/>
                  </a:cubicBezTo>
                  <a:close/>
                  <a:moveTo>
                    <a:pt x="430254" y="909342"/>
                  </a:moveTo>
                  <a:cubicBezTo>
                    <a:pt x="422634" y="910104"/>
                    <a:pt x="361292" y="909342"/>
                    <a:pt x="376818" y="920676"/>
                  </a:cubicBezTo>
                  <a:cubicBezTo>
                    <a:pt x="381866" y="921534"/>
                    <a:pt x="387581" y="919629"/>
                    <a:pt x="392344" y="922010"/>
                  </a:cubicBezTo>
                  <a:cubicBezTo>
                    <a:pt x="397106" y="924391"/>
                    <a:pt x="389867" y="929344"/>
                    <a:pt x="396821" y="931535"/>
                  </a:cubicBezTo>
                  <a:lnTo>
                    <a:pt x="409870" y="931535"/>
                  </a:lnTo>
                  <a:cubicBezTo>
                    <a:pt x="416728" y="929058"/>
                    <a:pt x="409870" y="924582"/>
                    <a:pt x="414823" y="921343"/>
                  </a:cubicBezTo>
                  <a:cubicBezTo>
                    <a:pt x="424348" y="914009"/>
                    <a:pt x="437112" y="919248"/>
                    <a:pt x="445970" y="911342"/>
                  </a:cubicBezTo>
                  <a:lnTo>
                    <a:pt x="445970" y="907627"/>
                  </a:lnTo>
                  <a:cubicBezTo>
                    <a:pt x="438921" y="905532"/>
                    <a:pt x="438921" y="905532"/>
                    <a:pt x="430825" y="909723"/>
                  </a:cubicBezTo>
                  <a:close/>
                  <a:moveTo>
                    <a:pt x="393297" y="2868539"/>
                  </a:moveTo>
                  <a:cubicBezTo>
                    <a:pt x="388153" y="2863014"/>
                    <a:pt x="382533" y="2873968"/>
                    <a:pt x="391106" y="2873397"/>
                  </a:cubicBezTo>
                  <a:cubicBezTo>
                    <a:pt x="394344" y="2872825"/>
                    <a:pt x="394344" y="2871111"/>
                    <a:pt x="393868" y="2868920"/>
                  </a:cubicBezTo>
                  <a:close/>
                  <a:moveTo>
                    <a:pt x="396345" y="1274340"/>
                  </a:moveTo>
                  <a:cubicBezTo>
                    <a:pt x="388153" y="1278626"/>
                    <a:pt x="383772" y="1282626"/>
                    <a:pt x="396345" y="1281960"/>
                  </a:cubicBezTo>
                  <a:cubicBezTo>
                    <a:pt x="401964" y="1279960"/>
                    <a:pt x="401964" y="1277483"/>
                    <a:pt x="396916" y="1274720"/>
                  </a:cubicBezTo>
                  <a:close/>
                  <a:moveTo>
                    <a:pt x="413109" y="1383401"/>
                  </a:moveTo>
                  <a:cubicBezTo>
                    <a:pt x="406917" y="1380639"/>
                    <a:pt x="406917" y="1380734"/>
                    <a:pt x="400250" y="1383401"/>
                  </a:cubicBezTo>
                  <a:cubicBezTo>
                    <a:pt x="404250" y="1386925"/>
                    <a:pt x="415109" y="1392735"/>
                    <a:pt x="413680" y="1383782"/>
                  </a:cubicBezTo>
                  <a:close/>
                  <a:moveTo>
                    <a:pt x="426253" y="1486271"/>
                  </a:moveTo>
                  <a:cubicBezTo>
                    <a:pt x="422205" y="1483842"/>
                    <a:pt x="417157" y="1483842"/>
                    <a:pt x="413109" y="1486271"/>
                  </a:cubicBezTo>
                  <a:lnTo>
                    <a:pt x="422062" y="1491319"/>
                  </a:lnTo>
                  <a:cubicBezTo>
                    <a:pt x="428825" y="1491700"/>
                    <a:pt x="426253" y="1488748"/>
                    <a:pt x="426920" y="1486652"/>
                  </a:cubicBezTo>
                  <a:close/>
                  <a:moveTo>
                    <a:pt x="445970" y="1538087"/>
                  </a:moveTo>
                  <a:cubicBezTo>
                    <a:pt x="441950" y="1535573"/>
                    <a:pt x="436845" y="1535573"/>
                    <a:pt x="432825" y="1538087"/>
                  </a:cubicBezTo>
                  <a:lnTo>
                    <a:pt x="432825" y="1541611"/>
                  </a:lnTo>
                  <a:cubicBezTo>
                    <a:pt x="436807" y="1544278"/>
                    <a:pt x="441988" y="1544278"/>
                    <a:pt x="445970" y="1541611"/>
                  </a:cubicBezTo>
                  <a:close/>
                  <a:moveTo>
                    <a:pt x="453685" y="1516084"/>
                  </a:moveTo>
                  <a:cubicBezTo>
                    <a:pt x="445875" y="1512655"/>
                    <a:pt x="441207" y="1508274"/>
                    <a:pt x="431682" y="1512179"/>
                  </a:cubicBezTo>
                  <a:cubicBezTo>
                    <a:pt x="439969" y="1515989"/>
                    <a:pt x="444636" y="1520275"/>
                    <a:pt x="454256" y="1516465"/>
                  </a:cubicBezTo>
                  <a:close/>
                  <a:moveTo>
                    <a:pt x="485308" y="1479223"/>
                  </a:moveTo>
                  <a:lnTo>
                    <a:pt x="485308" y="1475603"/>
                  </a:lnTo>
                  <a:cubicBezTo>
                    <a:pt x="475783" y="1468174"/>
                    <a:pt x="465496" y="1469317"/>
                    <a:pt x="452542" y="1470840"/>
                  </a:cubicBezTo>
                  <a:cubicBezTo>
                    <a:pt x="453114" y="1474841"/>
                    <a:pt x="450732" y="1478842"/>
                    <a:pt x="454638" y="1480365"/>
                  </a:cubicBezTo>
                  <a:cubicBezTo>
                    <a:pt x="479593" y="1482175"/>
                    <a:pt x="479593" y="1481604"/>
                    <a:pt x="485880" y="1479603"/>
                  </a:cubicBezTo>
                  <a:close/>
                  <a:moveTo>
                    <a:pt x="475783" y="1547231"/>
                  </a:moveTo>
                  <a:cubicBezTo>
                    <a:pt x="485308" y="1547231"/>
                    <a:pt x="527504" y="1551422"/>
                    <a:pt x="502739" y="1536087"/>
                  </a:cubicBezTo>
                  <a:cubicBezTo>
                    <a:pt x="491118" y="1535610"/>
                    <a:pt x="482927" y="1538087"/>
                    <a:pt x="474164" y="1532468"/>
                  </a:cubicBezTo>
                  <a:cubicBezTo>
                    <a:pt x="468830" y="1533039"/>
                    <a:pt x="462829" y="1531229"/>
                    <a:pt x="458638" y="1534372"/>
                  </a:cubicBezTo>
                  <a:lnTo>
                    <a:pt x="458638" y="1538182"/>
                  </a:lnTo>
                  <a:cubicBezTo>
                    <a:pt x="465020" y="1541326"/>
                    <a:pt x="470449" y="1544374"/>
                    <a:pt x="476735" y="1547612"/>
                  </a:cubicBezTo>
                  <a:close/>
                  <a:moveTo>
                    <a:pt x="487022" y="1605524"/>
                  </a:moveTo>
                  <a:cubicBezTo>
                    <a:pt x="510644" y="1606572"/>
                    <a:pt x="510644" y="1606572"/>
                    <a:pt x="517788" y="1604571"/>
                  </a:cubicBezTo>
                  <a:cubicBezTo>
                    <a:pt x="508930" y="1599619"/>
                    <a:pt x="494643" y="1592380"/>
                    <a:pt x="485022" y="1597047"/>
                  </a:cubicBezTo>
                  <a:cubicBezTo>
                    <a:pt x="486451" y="1600380"/>
                    <a:pt x="484070" y="1604667"/>
                    <a:pt x="487975" y="1606000"/>
                  </a:cubicBezTo>
                  <a:close/>
                  <a:moveTo>
                    <a:pt x="488356" y="1646862"/>
                  </a:moveTo>
                  <a:cubicBezTo>
                    <a:pt x="490737" y="1647911"/>
                    <a:pt x="492833" y="1649244"/>
                    <a:pt x="495023" y="1650387"/>
                  </a:cubicBezTo>
                  <a:cubicBezTo>
                    <a:pt x="499214" y="1646577"/>
                    <a:pt x="499214" y="1646577"/>
                    <a:pt x="494547" y="1643053"/>
                  </a:cubicBezTo>
                  <a:cubicBezTo>
                    <a:pt x="492452" y="1643053"/>
                    <a:pt x="482165" y="1643529"/>
                    <a:pt x="489309" y="1647244"/>
                  </a:cubicBezTo>
                  <a:close/>
                  <a:moveTo>
                    <a:pt x="593131" y="2656512"/>
                  </a:moveTo>
                  <a:cubicBezTo>
                    <a:pt x="567794" y="2660037"/>
                    <a:pt x="539791" y="2655179"/>
                    <a:pt x="517598" y="2669467"/>
                  </a:cubicBezTo>
                  <a:cubicBezTo>
                    <a:pt x="524541" y="2672810"/>
                    <a:pt x="531171" y="2676763"/>
                    <a:pt x="537410" y="2681278"/>
                  </a:cubicBezTo>
                  <a:cubicBezTo>
                    <a:pt x="536838" y="2683278"/>
                    <a:pt x="536552" y="2685278"/>
                    <a:pt x="534267" y="2685945"/>
                  </a:cubicBezTo>
                  <a:cubicBezTo>
                    <a:pt x="524742" y="2685945"/>
                    <a:pt x="515217" y="2688040"/>
                    <a:pt x="507406" y="2682325"/>
                  </a:cubicBezTo>
                  <a:cubicBezTo>
                    <a:pt x="502263" y="2682897"/>
                    <a:pt x="496452" y="2680992"/>
                    <a:pt x="491404" y="2684135"/>
                  </a:cubicBezTo>
                  <a:cubicBezTo>
                    <a:pt x="489499" y="2695375"/>
                    <a:pt x="495500" y="2691184"/>
                    <a:pt x="504072" y="2694994"/>
                  </a:cubicBezTo>
                  <a:cubicBezTo>
                    <a:pt x="504072" y="2696137"/>
                    <a:pt x="504072" y="2697375"/>
                    <a:pt x="504548" y="2698708"/>
                  </a:cubicBezTo>
                  <a:lnTo>
                    <a:pt x="491404" y="2706424"/>
                  </a:lnTo>
                  <a:lnTo>
                    <a:pt x="491404" y="2710138"/>
                  </a:lnTo>
                  <a:cubicBezTo>
                    <a:pt x="521979" y="2721378"/>
                    <a:pt x="562270" y="2715854"/>
                    <a:pt x="594655" y="2711091"/>
                  </a:cubicBezTo>
                  <a:cubicBezTo>
                    <a:pt x="596893" y="2706690"/>
                    <a:pt x="596893" y="2701490"/>
                    <a:pt x="594655" y="2697089"/>
                  </a:cubicBezTo>
                  <a:lnTo>
                    <a:pt x="559794" y="2697089"/>
                  </a:lnTo>
                  <a:lnTo>
                    <a:pt x="550935" y="2691755"/>
                  </a:lnTo>
                  <a:cubicBezTo>
                    <a:pt x="562651" y="2685850"/>
                    <a:pt x="578844" y="2694327"/>
                    <a:pt x="589035" y="2684230"/>
                  </a:cubicBezTo>
                  <a:cubicBezTo>
                    <a:pt x="576558" y="2678801"/>
                    <a:pt x="560937" y="2686897"/>
                    <a:pt x="549888" y="2676705"/>
                  </a:cubicBezTo>
                  <a:cubicBezTo>
                    <a:pt x="557317" y="2672610"/>
                    <a:pt x="567128" y="2676705"/>
                    <a:pt x="574462" y="2673943"/>
                  </a:cubicBezTo>
                  <a:lnTo>
                    <a:pt x="578272" y="2667847"/>
                  </a:lnTo>
                  <a:cubicBezTo>
                    <a:pt x="584082" y="2666895"/>
                    <a:pt x="589893" y="2668800"/>
                    <a:pt x="594464" y="2666419"/>
                  </a:cubicBezTo>
                  <a:cubicBezTo>
                    <a:pt x="597417" y="2663275"/>
                    <a:pt x="600370" y="2659846"/>
                    <a:pt x="594274" y="2656894"/>
                  </a:cubicBezTo>
                  <a:close/>
                  <a:moveTo>
                    <a:pt x="593131" y="515483"/>
                  </a:moveTo>
                  <a:cubicBezTo>
                    <a:pt x="552364" y="512720"/>
                    <a:pt x="557603" y="533580"/>
                    <a:pt x="594941" y="525008"/>
                  </a:cubicBezTo>
                  <a:cubicBezTo>
                    <a:pt x="597608" y="522436"/>
                    <a:pt x="599989" y="518912"/>
                    <a:pt x="594464" y="515864"/>
                  </a:cubicBezTo>
                  <a:close/>
                  <a:moveTo>
                    <a:pt x="596274" y="495099"/>
                  </a:moveTo>
                  <a:cubicBezTo>
                    <a:pt x="599798" y="465572"/>
                    <a:pt x="588940" y="479574"/>
                    <a:pt x="569985" y="472811"/>
                  </a:cubicBezTo>
                  <a:lnTo>
                    <a:pt x="569985" y="469192"/>
                  </a:lnTo>
                  <a:cubicBezTo>
                    <a:pt x="578939" y="463762"/>
                    <a:pt x="589035" y="461953"/>
                    <a:pt x="576367" y="453475"/>
                  </a:cubicBezTo>
                  <a:cubicBezTo>
                    <a:pt x="572652" y="443950"/>
                    <a:pt x="553793" y="453475"/>
                    <a:pt x="546744" y="445855"/>
                  </a:cubicBezTo>
                  <a:lnTo>
                    <a:pt x="537219" y="450808"/>
                  </a:lnTo>
                  <a:cubicBezTo>
                    <a:pt x="537219" y="463191"/>
                    <a:pt x="557889" y="451380"/>
                    <a:pt x="563889" y="459095"/>
                  </a:cubicBezTo>
                  <a:cubicBezTo>
                    <a:pt x="565413" y="470525"/>
                    <a:pt x="554364" y="465572"/>
                    <a:pt x="547125" y="471096"/>
                  </a:cubicBezTo>
                  <a:cubicBezTo>
                    <a:pt x="532114" y="465286"/>
                    <a:pt x="515464" y="465286"/>
                    <a:pt x="500453" y="471096"/>
                  </a:cubicBezTo>
                  <a:cubicBezTo>
                    <a:pt x="486070" y="467572"/>
                    <a:pt x="477402" y="461571"/>
                    <a:pt x="462353" y="467382"/>
                  </a:cubicBezTo>
                  <a:cubicBezTo>
                    <a:pt x="458447" y="469953"/>
                    <a:pt x="450732" y="471096"/>
                    <a:pt x="451971" y="475764"/>
                  </a:cubicBezTo>
                  <a:cubicBezTo>
                    <a:pt x="462448" y="487384"/>
                    <a:pt x="479212" y="478240"/>
                    <a:pt x="491214" y="483860"/>
                  </a:cubicBezTo>
                  <a:lnTo>
                    <a:pt x="491214" y="487480"/>
                  </a:lnTo>
                  <a:cubicBezTo>
                    <a:pt x="483498" y="491766"/>
                    <a:pt x="469592" y="491289"/>
                    <a:pt x="462639" y="497005"/>
                  </a:cubicBezTo>
                  <a:cubicBezTo>
                    <a:pt x="455590" y="489385"/>
                    <a:pt x="434635" y="497005"/>
                    <a:pt x="453114" y="501005"/>
                  </a:cubicBezTo>
                  <a:cubicBezTo>
                    <a:pt x="472164" y="500338"/>
                    <a:pt x="491690" y="509387"/>
                    <a:pt x="509597" y="501576"/>
                  </a:cubicBezTo>
                  <a:cubicBezTo>
                    <a:pt x="515312" y="503101"/>
                    <a:pt x="508168" y="506625"/>
                    <a:pt x="515026" y="508053"/>
                  </a:cubicBezTo>
                  <a:cubicBezTo>
                    <a:pt x="523789" y="509863"/>
                    <a:pt x="530171" y="505482"/>
                    <a:pt x="540839" y="504720"/>
                  </a:cubicBezTo>
                  <a:cubicBezTo>
                    <a:pt x="550364" y="497100"/>
                    <a:pt x="564461" y="504720"/>
                    <a:pt x="574367" y="497481"/>
                  </a:cubicBezTo>
                  <a:lnTo>
                    <a:pt x="580844" y="500624"/>
                  </a:lnTo>
                  <a:cubicBezTo>
                    <a:pt x="586273" y="497100"/>
                    <a:pt x="592845" y="498052"/>
                    <a:pt x="597608" y="495480"/>
                  </a:cubicBezTo>
                  <a:close/>
                  <a:moveTo>
                    <a:pt x="366817" y="421757"/>
                  </a:moveTo>
                  <a:cubicBezTo>
                    <a:pt x="395964" y="429663"/>
                    <a:pt x="419395" y="449284"/>
                    <a:pt x="451018" y="449094"/>
                  </a:cubicBezTo>
                  <a:lnTo>
                    <a:pt x="460543" y="456428"/>
                  </a:lnTo>
                  <a:cubicBezTo>
                    <a:pt x="476259" y="455190"/>
                    <a:pt x="490833" y="459190"/>
                    <a:pt x="504072" y="454714"/>
                  </a:cubicBezTo>
                  <a:lnTo>
                    <a:pt x="504072" y="447760"/>
                  </a:lnTo>
                  <a:cubicBezTo>
                    <a:pt x="506339" y="445912"/>
                    <a:pt x="509263" y="445046"/>
                    <a:pt x="512168" y="445379"/>
                  </a:cubicBezTo>
                  <a:cubicBezTo>
                    <a:pt x="518074" y="443760"/>
                    <a:pt x="521693" y="440331"/>
                    <a:pt x="526742" y="445379"/>
                  </a:cubicBezTo>
                  <a:cubicBezTo>
                    <a:pt x="549506" y="440902"/>
                    <a:pt x="571319" y="432139"/>
                    <a:pt x="595798" y="433092"/>
                  </a:cubicBezTo>
                  <a:cubicBezTo>
                    <a:pt x="598179" y="425852"/>
                    <a:pt x="594274" y="423567"/>
                    <a:pt x="587892" y="423567"/>
                  </a:cubicBezTo>
                  <a:lnTo>
                    <a:pt x="576367" y="418423"/>
                  </a:lnTo>
                  <a:cubicBezTo>
                    <a:pt x="578844" y="416804"/>
                    <a:pt x="580748" y="415471"/>
                    <a:pt x="582558" y="414423"/>
                  </a:cubicBezTo>
                  <a:lnTo>
                    <a:pt x="573033" y="408898"/>
                  </a:lnTo>
                  <a:cubicBezTo>
                    <a:pt x="539410" y="413185"/>
                    <a:pt x="505501" y="394611"/>
                    <a:pt x="474926" y="401278"/>
                  </a:cubicBezTo>
                  <a:cubicBezTo>
                    <a:pt x="463686" y="403183"/>
                    <a:pt x="446351" y="397564"/>
                    <a:pt x="439302" y="407660"/>
                  </a:cubicBezTo>
                  <a:cubicBezTo>
                    <a:pt x="447018" y="410613"/>
                    <a:pt x="456923" y="407660"/>
                    <a:pt x="464163" y="414232"/>
                  </a:cubicBezTo>
                  <a:cubicBezTo>
                    <a:pt x="454638" y="419376"/>
                    <a:pt x="443874" y="412613"/>
                    <a:pt x="434826" y="420042"/>
                  </a:cubicBezTo>
                  <a:cubicBezTo>
                    <a:pt x="421586" y="424233"/>
                    <a:pt x="372437" y="405850"/>
                    <a:pt x="368150" y="422138"/>
                  </a:cubicBezTo>
                  <a:close/>
                  <a:moveTo>
                    <a:pt x="360531" y="569299"/>
                  </a:moveTo>
                  <a:cubicBezTo>
                    <a:pt x="375866" y="583777"/>
                    <a:pt x="437588" y="567013"/>
                    <a:pt x="383772" y="567108"/>
                  </a:cubicBezTo>
                  <a:cubicBezTo>
                    <a:pt x="376771" y="562727"/>
                    <a:pt x="367665" y="563794"/>
                    <a:pt x="361864" y="569680"/>
                  </a:cubicBezTo>
                  <a:close/>
                  <a:moveTo>
                    <a:pt x="353196" y="845524"/>
                  </a:moveTo>
                  <a:lnTo>
                    <a:pt x="353196" y="849144"/>
                  </a:lnTo>
                  <a:cubicBezTo>
                    <a:pt x="357187" y="851754"/>
                    <a:pt x="362350" y="851754"/>
                    <a:pt x="366341" y="849144"/>
                  </a:cubicBezTo>
                  <a:lnTo>
                    <a:pt x="366341" y="845524"/>
                  </a:lnTo>
                  <a:cubicBezTo>
                    <a:pt x="362626" y="843619"/>
                    <a:pt x="358216" y="843657"/>
                    <a:pt x="354530" y="845619"/>
                  </a:cubicBezTo>
                  <a:close/>
                  <a:moveTo>
                    <a:pt x="347862" y="787231"/>
                  </a:moveTo>
                  <a:cubicBezTo>
                    <a:pt x="351225" y="789155"/>
                    <a:pt x="355358" y="789155"/>
                    <a:pt x="358721" y="787231"/>
                  </a:cubicBezTo>
                  <a:cubicBezTo>
                    <a:pt x="360245" y="783517"/>
                    <a:pt x="347481" y="783802"/>
                    <a:pt x="349196" y="787326"/>
                  </a:cubicBezTo>
                  <a:close/>
                  <a:moveTo>
                    <a:pt x="349767" y="895245"/>
                  </a:moveTo>
                  <a:cubicBezTo>
                    <a:pt x="363102" y="897055"/>
                    <a:pt x="377771" y="902198"/>
                    <a:pt x="391487" y="897721"/>
                  </a:cubicBezTo>
                  <a:cubicBezTo>
                    <a:pt x="393097" y="895092"/>
                    <a:pt x="393097" y="891778"/>
                    <a:pt x="391487" y="889149"/>
                  </a:cubicBezTo>
                  <a:lnTo>
                    <a:pt x="379962" y="882672"/>
                  </a:lnTo>
                  <a:cubicBezTo>
                    <a:pt x="379104" y="871051"/>
                    <a:pt x="401583" y="879148"/>
                    <a:pt x="408537" y="876862"/>
                  </a:cubicBezTo>
                  <a:cubicBezTo>
                    <a:pt x="417014" y="872099"/>
                    <a:pt x="417109" y="872099"/>
                    <a:pt x="427015" y="876195"/>
                  </a:cubicBezTo>
                  <a:cubicBezTo>
                    <a:pt x="428444" y="876766"/>
                    <a:pt x="430825" y="876195"/>
                    <a:pt x="431301" y="874956"/>
                  </a:cubicBezTo>
                  <a:cubicBezTo>
                    <a:pt x="432254" y="861907"/>
                    <a:pt x="353387" y="869336"/>
                    <a:pt x="345576" y="882767"/>
                  </a:cubicBezTo>
                  <a:cubicBezTo>
                    <a:pt x="349196" y="887244"/>
                    <a:pt x="344624" y="891625"/>
                    <a:pt x="350720" y="895340"/>
                  </a:cubicBezTo>
                  <a:close/>
                  <a:moveTo>
                    <a:pt x="307190" y="824093"/>
                  </a:moveTo>
                  <a:cubicBezTo>
                    <a:pt x="299475" y="818283"/>
                    <a:pt x="275948" y="827236"/>
                    <a:pt x="267757" y="830570"/>
                  </a:cubicBezTo>
                  <a:cubicBezTo>
                    <a:pt x="271281" y="843333"/>
                    <a:pt x="305571" y="835618"/>
                    <a:pt x="308524" y="824188"/>
                  </a:cubicBezTo>
                  <a:close/>
                  <a:moveTo>
                    <a:pt x="302999" y="873147"/>
                  </a:moveTo>
                  <a:cubicBezTo>
                    <a:pt x="282997" y="872671"/>
                    <a:pt x="283949" y="874861"/>
                    <a:pt x="297380" y="887910"/>
                  </a:cubicBezTo>
                  <a:lnTo>
                    <a:pt x="313953" y="878385"/>
                  </a:lnTo>
                  <a:close/>
                  <a:moveTo>
                    <a:pt x="271186" y="935821"/>
                  </a:moveTo>
                  <a:cubicBezTo>
                    <a:pt x="282235" y="935821"/>
                    <a:pt x="293570" y="927344"/>
                    <a:pt x="304047" y="935821"/>
                  </a:cubicBezTo>
                  <a:cubicBezTo>
                    <a:pt x="323859" y="924867"/>
                    <a:pt x="253374" y="924963"/>
                    <a:pt x="272520" y="935917"/>
                  </a:cubicBezTo>
                  <a:close/>
                  <a:moveTo>
                    <a:pt x="349958" y="917438"/>
                  </a:moveTo>
                  <a:lnTo>
                    <a:pt x="359483" y="912199"/>
                  </a:lnTo>
                  <a:cubicBezTo>
                    <a:pt x="303857" y="901817"/>
                    <a:pt x="256708" y="921248"/>
                    <a:pt x="351291" y="917533"/>
                  </a:cubicBezTo>
                  <a:close/>
                  <a:moveTo>
                    <a:pt x="336813" y="810567"/>
                  </a:moveTo>
                  <a:cubicBezTo>
                    <a:pt x="341509" y="808091"/>
                    <a:pt x="341509" y="805614"/>
                    <a:pt x="336813" y="803138"/>
                  </a:cubicBezTo>
                  <a:cubicBezTo>
                    <a:pt x="332937" y="805681"/>
                    <a:pt x="333384" y="808186"/>
                    <a:pt x="338147" y="810663"/>
                  </a:cubicBezTo>
                  <a:close/>
                  <a:moveTo>
                    <a:pt x="313763" y="823521"/>
                  </a:moveTo>
                  <a:lnTo>
                    <a:pt x="313763" y="827522"/>
                  </a:lnTo>
                  <a:cubicBezTo>
                    <a:pt x="321707" y="833865"/>
                    <a:pt x="333098" y="833418"/>
                    <a:pt x="340528" y="826474"/>
                  </a:cubicBezTo>
                  <a:cubicBezTo>
                    <a:pt x="339766" y="825046"/>
                    <a:pt x="339004" y="823426"/>
                    <a:pt x="337861" y="820855"/>
                  </a:cubicBezTo>
                  <a:cubicBezTo>
                    <a:pt x="331098" y="823426"/>
                    <a:pt x="322145" y="818949"/>
                    <a:pt x="315096" y="823617"/>
                  </a:cubicBezTo>
                  <a:close/>
                  <a:moveTo>
                    <a:pt x="261185" y="738654"/>
                  </a:moveTo>
                  <a:lnTo>
                    <a:pt x="261185" y="742369"/>
                  </a:lnTo>
                  <a:cubicBezTo>
                    <a:pt x="274710" y="748179"/>
                    <a:pt x="291379" y="739225"/>
                    <a:pt x="303952" y="747893"/>
                  </a:cubicBezTo>
                  <a:cubicBezTo>
                    <a:pt x="340623" y="746655"/>
                    <a:pt x="308524" y="740273"/>
                    <a:pt x="297285" y="733415"/>
                  </a:cubicBezTo>
                  <a:cubicBezTo>
                    <a:pt x="285759" y="740083"/>
                    <a:pt x="261756" y="735892"/>
                    <a:pt x="262518" y="739225"/>
                  </a:cubicBezTo>
                  <a:close/>
                  <a:moveTo>
                    <a:pt x="228609" y="228209"/>
                  </a:moveTo>
                  <a:cubicBezTo>
                    <a:pt x="212512" y="229542"/>
                    <a:pt x="243849" y="240686"/>
                    <a:pt x="248326" y="244497"/>
                  </a:cubicBezTo>
                  <a:cubicBezTo>
                    <a:pt x="241468" y="247164"/>
                    <a:pt x="243182" y="250021"/>
                    <a:pt x="238801" y="254022"/>
                  </a:cubicBezTo>
                  <a:cubicBezTo>
                    <a:pt x="232514" y="253669"/>
                    <a:pt x="226399" y="256146"/>
                    <a:pt x="222132" y="260785"/>
                  </a:cubicBezTo>
                  <a:cubicBezTo>
                    <a:pt x="224037" y="269547"/>
                    <a:pt x="238325" y="263737"/>
                    <a:pt x="244897" y="265356"/>
                  </a:cubicBezTo>
                  <a:cubicBezTo>
                    <a:pt x="257565" y="268405"/>
                    <a:pt x="267662" y="278406"/>
                    <a:pt x="281282" y="274881"/>
                  </a:cubicBezTo>
                  <a:cubicBezTo>
                    <a:pt x="281282" y="273262"/>
                    <a:pt x="281282" y="272119"/>
                    <a:pt x="281282" y="270976"/>
                  </a:cubicBezTo>
                  <a:lnTo>
                    <a:pt x="276044" y="267642"/>
                  </a:lnTo>
                  <a:cubicBezTo>
                    <a:pt x="281378" y="264214"/>
                    <a:pt x="286426" y="261070"/>
                    <a:pt x="290998" y="258117"/>
                  </a:cubicBezTo>
                  <a:cubicBezTo>
                    <a:pt x="304333" y="257451"/>
                    <a:pt x="316620" y="261070"/>
                    <a:pt x="327193" y="252879"/>
                  </a:cubicBezTo>
                  <a:lnTo>
                    <a:pt x="327193" y="249164"/>
                  </a:lnTo>
                  <a:lnTo>
                    <a:pt x="333765" y="245259"/>
                  </a:lnTo>
                  <a:lnTo>
                    <a:pt x="333765" y="241639"/>
                  </a:lnTo>
                  <a:cubicBezTo>
                    <a:pt x="300428" y="233829"/>
                    <a:pt x="263661" y="238877"/>
                    <a:pt x="229943" y="228304"/>
                  </a:cubicBezTo>
                  <a:close/>
                  <a:moveTo>
                    <a:pt x="208702" y="211635"/>
                  </a:moveTo>
                  <a:cubicBezTo>
                    <a:pt x="216046" y="218589"/>
                    <a:pt x="227552" y="218589"/>
                    <a:pt x="234896" y="211635"/>
                  </a:cubicBezTo>
                  <a:cubicBezTo>
                    <a:pt x="227723" y="205511"/>
                    <a:pt x="217160" y="205549"/>
                    <a:pt x="210036" y="211731"/>
                  </a:cubicBezTo>
                  <a:close/>
                  <a:moveTo>
                    <a:pt x="205940" y="965253"/>
                  </a:moveTo>
                  <a:cubicBezTo>
                    <a:pt x="232419" y="964586"/>
                    <a:pt x="263090" y="954395"/>
                    <a:pt x="287474" y="967158"/>
                  </a:cubicBezTo>
                  <a:lnTo>
                    <a:pt x="287474" y="970778"/>
                  </a:lnTo>
                  <a:cubicBezTo>
                    <a:pt x="292427" y="975350"/>
                    <a:pt x="301856" y="970778"/>
                    <a:pt x="306524" y="967635"/>
                  </a:cubicBezTo>
                  <a:lnTo>
                    <a:pt x="309953" y="961348"/>
                  </a:lnTo>
                  <a:cubicBezTo>
                    <a:pt x="316125" y="965072"/>
                    <a:pt x="323412" y="966492"/>
                    <a:pt x="330527" y="965349"/>
                  </a:cubicBezTo>
                  <a:cubicBezTo>
                    <a:pt x="336051" y="963825"/>
                    <a:pt x="331574" y="959253"/>
                    <a:pt x="337861" y="957824"/>
                  </a:cubicBezTo>
                  <a:cubicBezTo>
                    <a:pt x="351891" y="957824"/>
                    <a:pt x="365874" y="956100"/>
                    <a:pt x="379485" y="952680"/>
                  </a:cubicBezTo>
                  <a:lnTo>
                    <a:pt x="379485" y="949061"/>
                  </a:lnTo>
                  <a:cubicBezTo>
                    <a:pt x="351958" y="946203"/>
                    <a:pt x="321859" y="956586"/>
                    <a:pt x="292046" y="954205"/>
                  </a:cubicBezTo>
                  <a:cubicBezTo>
                    <a:pt x="266423" y="944680"/>
                    <a:pt x="236515" y="954205"/>
                    <a:pt x="210036" y="955348"/>
                  </a:cubicBezTo>
                  <a:cubicBezTo>
                    <a:pt x="211369" y="959729"/>
                    <a:pt x="199558" y="964586"/>
                    <a:pt x="207273" y="965349"/>
                  </a:cubicBezTo>
                  <a:close/>
                  <a:moveTo>
                    <a:pt x="193653" y="567775"/>
                  </a:moveTo>
                  <a:cubicBezTo>
                    <a:pt x="193653" y="567775"/>
                    <a:pt x="195081" y="567108"/>
                    <a:pt x="195748" y="566632"/>
                  </a:cubicBezTo>
                  <a:cubicBezTo>
                    <a:pt x="197653" y="562155"/>
                    <a:pt x="186128" y="564823"/>
                    <a:pt x="193653" y="567775"/>
                  </a:cubicBezTo>
                  <a:close/>
                  <a:moveTo>
                    <a:pt x="160220" y="1076029"/>
                  </a:moveTo>
                  <a:lnTo>
                    <a:pt x="150695" y="1081363"/>
                  </a:lnTo>
                  <a:cubicBezTo>
                    <a:pt x="153457" y="1083078"/>
                    <a:pt x="156314" y="1084793"/>
                    <a:pt x="160220" y="1086983"/>
                  </a:cubicBezTo>
                  <a:cubicBezTo>
                    <a:pt x="185175" y="1089078"/>
                    <a:pt x="216322" y="1082316"/>
                    <a:pt x="239658" y="1090412"/>
                  </a:cubicBezTo>
                  <a:cubicBezTo>
                    <a:pt x="252231" y="1082125"/>
                    <a:pt x="268710" y="1091174"/>
                    <a:pt x="281854" y="1085078"/>
                  </a:cubicBezTo>
                  <a:lnTo>
                    <a:pt x="281854" y="1081458"/>
                  </a:lnTo>
                  <a:cubicBezTo>
                    <a:pt x="259985" y="1071753"/>
                    <a:pt x="235191" y="1071038"/>
                    <a:pt x="212798" y="1079458"/>
                  </a:cubicBezTo>
                  <a:cubicBezTo>
                    <a:pt x="197272" y="1071838"/>
                    <a:pt x="177555" y="1077839"/>
                    <a:pt x="160220" y="1076029"/>
                  </a:cubicBezTo>
                  <a:close/>
                  <a:moveTo>
                    <a:pt x="163649" y="87430"/>
                  </a:moveTo>
                  <a:cubicBezTo>
                    <a:pt x="163649" y="91144"/>
                    <a:pt x="163649" y="93906"/>
                    <a:pt x="167173" y="95716"/>
                  </a:cubicBezTo>
                  <a:cubicBezTo>
                    <a:pt x="178889" y="95545"/>
                    <a:pt x="190481" y="98154"/>
                    <a:pt x="200987" y="103336"/>
                  </a:cubicBezTo>
                  <a:lnTo>
                    <a:pt x="209273" y="101812"/>
                  </a:lnTo>
                  <a:cubicBezTo>
                    <a:pt x="209273" y="100193"/>
                    <a:pt x="209273" y="99050"/>
                    <a:pt x="209273" y="97717"/>
                  </a:cubicBezTo>
                  <a:lnTo>
                    <a:pt x="202701" y="93811"/>
                  </a:lnTo>
                  <a:cubicBezTo>
                    <a:pt x="203844" y="86763"/>
                    <a:pt x="195367" y="89335"/>
                    <a:pt x="191366" y="87525"/>
                  </a:cubicBezTo>
                  <a:cubicBezTo>
                    <a:pt x="183747" y="80857"/>
                    <a:pt x="171269" y="78190"/>
                    <a:pt x="164030" y="87430"/>
                  </a:cubicBezTo>
                  <a:close/>
                  <a:moveTo>
                    <a:pt x="110404" y="3428609"/>
                  </a:moveTo>
                  <a:cubicBezTo>
                    <a:pt x="103927" y="3416989"/>
                    <a:pt x="27060" y="3428609"/>
                    <a:pt x="59064" y="3438134"/>
                  </a:cubicBezTo>
                  <a:cubicBezTo>
                    <a:pt x="64798" y="3437372"/>
                    <a:pt x="70609" y="3438696"/>
                    <a:pt x="75447" y="3441849"/>
                  </a:cubicBezTo>
                  <a:cubicBezTo>
                    <a:pt x="88239" y="3440839"/>
                    <a:pt x="100479" y="3436248"/>
                    <a:pt x="110785" y="3428609"/>
                  </a:cubicBezTo>
                  <a:close/>
                  <a:moveTo>
                    <a:pt x="150123" y="4479503"/>
                  </a:moveTo>
                  <a:lnTo>
                    <a:pt x="134312" y="4469978"/>
                  </a:lnTo>
                  <a:cubicBezTo>
                    <a:pt x="84020" y="4480455"/>
                    <a:pt x="129264" y="4484075"/>
                    <a:pt x="150695" y="447950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nvGrpSpPr>
            <p:cNvPr id="47" name="Google Shape;47;p4"/>
            <p:cNvGrpSpPr/>
            <p:nvPr/>
          </p:nvGrpSpPr>
          <p:grpSpPr>
            <a:xfrm>
              <a:off x="4137414" y="-287"/>
              <a:ext cx="413401" cy="6860915"/>
              <a:chOff x="1296395" y="-143"/>
              <a:chExt cx="407935" cy="6860915"/>
            </a:xfrm>
          </p:grpSpPr>
          <p:sp>
            <p:nvSpPr>
              <p:cNvPr id="48" name="Google Shape;48;p4"/>
              <p:cNvSpPr/>
              <p:nvPr/>
            </p:nvSpPr>
            <p:spPr>
              <a:xfrm>
                <a:off x="1300925" y="-143"/>
                <a:ext cx="403405" cy="3700345"/>
              </a:xfrm>
              <a:custGeom>
                <a:rect b="b" l="l" r="r" t="t"/>
                <a:pathLst>
                  <a:path extrusionOk="0" h="2483453" w="611219">
                    <a:moveTo>
                      <a:pt x="7186" y="15897"/>
                    </a:moveTo>
                    <a:lnTo>
                      <a:pt x="7186" y="-581"/>
                    </a:lnTo>
                    <a:lnTo>
                      <a:pt x="578686" y="-581"/>
                    </a:lnTo>
                    <a:lnTo>
                      <a:pt x="578686" y="12182"/>
                    </a:lnTo>
                    <a:lnTo>
                      <a:pt x="572495" y="16087"/>
                    </a:lnTo>
                    <a:lnTo>
                      <a:pt x="578305" y="19898"/>
                    </a:lnTo>
                    <a:cubicBezTo>
                      <a:pt x="568780" y="22469"/>
                      <a:pt x="568780" y="46377"/>
                      <a:pt x="578305" y="48949"/>
                    </a:cubicBezTo>
                    <a:lnTo>
                      <a:pt x="578305" y="151723"/>
                    </a:lnTo>
                    <a:lnTo>
                      <a:pt x="585068" y="156105"/>
                    </a:lnTo>
                    <a:lnTo>
                      <a:pt x="585068" y="233162"/>
                    </a:lnTo>
                    <a:lnTo>
                      <a:pt x="591830" y="237163"/>
                    </a:lnTo>
                    <a:lnTo>
                      <a:pt x="591830" y="244401"/>
                    </a:lnTo>
                    <a:lnTo>
                      <a:pt x="585544" y="248307"/>
                    </a:lnTo>
                    <a:cubicBezTo>
                      <a:pt x="596498" y="251736"/>
                      <a:pt x="590402" y="265452"/>
                      <a:pt x="591830" y="273929"/>
                    </a:cubicBezTo>
                    <a:lnTo>
                      <a:pt x="586401" y="276977"/>
                    </a:lnTo>
                    <a:cubicBezTo>
                      <a:pt x="585068" y="284597"/>
                      <a:pt x="585068" y="284597"/>
                      <a:pt x="591449" y="288502"/>
                    </a:cubicBezTo>
                    <a:lnTo>
                      <a:pt x="591449" y="299647"/>
                    </a:lnTo>
                    <a:lnTo>
                      <a:pt x="585449" y="303456"/>
                    </a:lnTo>
                    <a:lnTo>
                      <a:pt x="585449" y="332889"/>
                    </a:lnTo>
                    <a:lnTo>
                      <a:pt x="591830" y="336699"/>
                    </a:lnTo>
                    <a:lnTo>
                      <a:pt x="591830" y="340223"/>
                    </a:lnTo>
                    <a:lnTo>
                      <a:pt x="585068" y="344319"/>
                    </a:lnTo>
                    <a:lnTo>
                      <a:pt x="585068" y="366226"/>
                    </a:lnTo>
                    <a:cubicBezTo>
                      <a:pt x="574114" y="369846"/>
                      <a:pt x="580019" y="383467"/>
                      <a:pt x="578686" y="391849"/>
                    </a:cubicBezTo>
                    <a:cubicBezTo>
                      <a:pt x="569828" y="397278"/>
                      <a:pt x="569828" y="397564"/>
                      <a:pt x="578686" y="402802"/>
                    </a:cubicBezTo>
                    <a:lnTo>
                      <a:pt x="578686" y="413470"/>
                    </a:lnTo>
                    <a:lnTo>
                      <a:pt x="585258" y="417661"/>
                    </a:lnTo>
                    <a:lnTo>
                      <a:pt x="578972" y="421471"/>
                    </a:lnTo>
                    <a:lnTo>
                      <a:pt x="578972" y="432330"/>
                    </a:lnTo>
                    <a:lnTo>
                      <a:pt x="572018" y="436711"/>
                    </a:lnTo>
                    <a:cubicBezTo>
                      <a:pt x="579227" y="436816"/>
                      <a:pt x="586172" y="439445"/>
                      <a:pt x="591640" y="444141"/>
                    </a:cubicBezTo>
                    <a:lnTo>
                      <a:pt x="591640" y="450713"/>
                    </a:lnTo>
                    <a:cubicBezTo>
                      <a:pt x="589354" y="453475"/>
                      <a:pt x="582877" y="455094"/>
                      <a:pt x="579067" y="458809"/>
                    </a:cubicBezTo>
                    <a:lnTo>
                      <a:pt x="579067" y="461762"/>
                    </a:lnTo>
                    <a:lnTo>
                      <a:pt x="591830" y="469382"/>
                    </a:lnTo>
                    <a:lnTo>
                      <a:pt x="582305" y="474716"/>
                    </a:lnTo>
                    <a:lnTo>
                      <a:pt x="575352" y="471287"/>
                    </a:lnTo>
                    <a:cubicBezTo>
                      <a:pt x="570018" y="473764"/>
                      <a:pt x="573352" y="477098"/>
                      <a:pt x="572304" y="479860"/>
                    </a:cubicBezTo>
                    <a:cubicBezTo>
                      <a:pt x="577872" y="484451"/>
                      <a:pt x="584904" y="486880"/>
                      <a:pt x="592116" y="486717"/>
                    </a:cubicBezTo>
                    <a:lnTo>
                      <a:pt x="592116" y="495004"/>
                    </a:lnTo>
                    <a:lnTo>
                      <a:pt x="598593" y="499005"/>
                    </a:lnTo>
                    <a:cubicBezTo>
                      <a:pt x="598593" y="506625"/>
                      <a:pt x="583829" y="506530"/>
                      <a:pt x="597736" y="513006"/>
                    </a:cubicBezTo>
                    <a:cubicBezTo>
                      <a:pt x="598838" y="523960"/>
                      <a:pt x="599125" y="534971"/>
                      <a:pt x="598593" y="545963"/>
                    </a:cubicBezTo>
                    <a:cubicBezTo>
                      <a:pt x="597069" y="548630"/>
                      <a:pt x="589544" y="549773"/>
                      <a:pt x="592307" y="553964"/>
                    </a:cubicBezTo>
                    <a:lnTo>
                      <a:pt x="604880" y="561489"/>
                    </a:lnTo>
                    <a:lnTo>
                      <a:pt x="598307" y="565585"/>
                    </a:lnTo>
                    <a:lnTo>
                      <a:pt x="598307" y="591112"/>
                    </a:lnTo>
                    <a:cubicBezTo>
                      <a:pt x="592211" y="594636"/>
                      <a:pt x="592211" y="594636"/>
                      <a:pt x="598307" y="598255"/>
                    </a:cubicBezTo>
                    <a:cubicBezTo>
                      <a:pt x="598307" y="603875"/>
                      <a:pt x="598307" y="609971"/>
                      <a:pt x="598307" y="616258"/>
                    </a:cubicBezTo>
                    <a:lnTo>
                      <a:pt x="592211" y="620258"/>
                    </a:lnTo>
                    <a:cubicBezTo>
                      <a:pt x="592211" y="621306"/>
                      <a:pt x="592211" y="622544"/>
                      <a:pt x="591735" y="623782"/>
                    </a:cubicBezTo>
                    <a:lnTo>
                      <a:pt x="598307" y="627783"/>
                    </a:lnTo>
                    <a:lnTo>
                      <a:pt x="598307" y="631307"/>
                    </a:lnTo>
                    <a:lnTo>
                      <a:pt x="591926" y="635212"/>
                    </a:lnTo>
                    <a:lnTo>
                      <a:pt x="591926" y="672074"/>
                    </a:lnTo>
                    <a:lnTo>
                      <a:pt x="597926" y="676074"/>
                    </a:lnTo>
                    <a:lnTo>
                      <a:pt x="585544" y="682933"/>
                    </a:lnTo>
                    <a:lnTo>
                      <a:pt x="585544" y="694172"/>
                    </a:lnTo>
                    <a:lnTo>
                      <a:pt x="591545" y="697982"/>
                    </a:lnTo>
                    <a:lnTo>
                      <a:pt x="591545" y="705221"/>
                    </a:lnTo>
                    <a:lnTo>
                      <a:pt x="585163" y="709031"/>
                    </a:lnTo>
                    <a:lnTo>
                      <a:pt x="585163" y="723699"/>
                    </a:lnTo>
                    <a:lnTo>
                      <a:pt x="591545" y="727510"/>
                    </a:lnTo>
                    <a:lnTo>
                      <a:pt x="591545" y="830570"/>
                    </a:lnTo>
                    <a:lnTo>
                      <a:pt x="585163" y="834666"/>
                    </a:lnTo>
                    <a:cubicBezTo>
                      <a:pt x="585163" y="836094"/>
                      <a:pt x="585734" y="837238"/>
                      <a:pt x="585925" y="838381"/>
                    </a:cubicBezTo>
                    <a:cubicBezTo>
                      <a:pt x="595450" y="843238"/>
                      <a:pt x="591545" y="847906"/>
                      <a:pt x="590592" y="871813"/>
                    </a:cubicBezTo>
                    <a:lnTo>
                      <a:pt x="585544" y="874576"/>
                    </a:lnTo>
                    <a:lnTo>
                      <a:pt x="585544" y="893626"/>
                    </a:lnTo>
                    <a:lnTo>
                      <a:pt x="591545" y="897435"/>
                    </a:lnTo>
                    <a:lnTo>
                      <a:pt x="591545" y="912104"/>
                    </a:lnTo>
                    <a:lnTo>
                      <a:pt x="585163" y="915914"/>
                    </a:lnTo>
                    <a:lnTo>
                      <a:pt x="585163" y="930487"/>
                    </a:lnTo>
                    <a:lnTo>
                      <a:pt x="591735" y="934488"/>
                    </a:lnTo>
                    <a:cubicBezTo>
                      <a:pt x="592878" y="938107"/>
                      <a:pt x="588211" y="939726"/>
                      <a:pt x="585925" y="942013"/>
                    </a:cubicBezTo>
                    <a:lnTo>
                      <a:pt x="591164" y="944966"/>
                    </a:lnTo>
                    <a:cubicBezTo>
                      <a:pt x="592116" y="950061"/>
                      <a:pt x="592116" y="955300"/>
                      <a:pt x="591164" y="960396"/>
                    </a:cubicBezTo>
                    <a:lnTo>
                      <a:pt x="585544" y="963539"/>
                    </a:lnTo>
                    <a:lnTo>
                      <a:pt x="585544" y="989447"/>
                    </a:lnTo>
                    <a:lnTo>
                      <a:pt x="591640" y="993257"/>
                    </a:lnTo>
                    <a:lnTo>
                      <a:pt x="591640" y="1000496"/>
                    </a:lnTo>
                    <a:lnTo>
                      <a:pt x="585353" y="1004306"/>
                    </a:lnTo>
                    <a:lnTo>
                      <a:pt x="591545" y="1008021"/>
                    </a:lnTo>
                    <a:lnTo>
                      <a:pt x="591545" y="1037548"/>
                    </a:lnTo>
                    <a:lnTo>
                      <a:pt x="586211" y="1040596"/>
                    </a:lnTo>
                    <a:cubicBezTo>
                      <a:pt x="584543" y="1054360"/>
                      <a:pt x="584543" y="1068266"/>
                      <a:pt x="586211" y="1082030"/>
                    </a:cubicBezTo>
                    <a:cubicBezTo>
                      <a:pt x="600308" y="1096127"/>
                      <a:pt x="588401" y="1127084"/>
                      <a:pt x="592116" y="1147562"/>
                    </a:cubicBezTo>
                    <a:lnTo>
                      <a:pt x="586211" y="1151563"/>
                    </a:lnTo>
                    <a:cubicBezTo>
                      <a:pt x="586211" y="1152515"/>
                      <a:pt x="586211" y="1153658"/>
                      <a:pt x="585544" y="1154992"/>
                    </a:cubicBezTo>
                    <a:lnTo>
                      <a:pt x="591830" y="1158992"/>
                    </a:lnTo>
                    <a:cubicBezTo>
                      <a:pt x="591830" y="1160135"/>
                      <a:pt x="591830" y="1161278"/>
                      <a:pt x="591830" y="1162612"/>
                    </a:cubicBezTo>
                    <a:lnTo>
                      <a:pt x="585353" y="1166517"/>
                    </a:lnTo>
                    <a:lnTo>
                      <a:pt x="585353" y="1176899"/>
                    </a:lnTo>
                    <a:lnTo>
                      <a:pt x="592116" y="1180995"/>
                    </a:lnTo>
                    <a:lnTo>
                      <a:pt x="592116" y="1202902"/>
                    </a:lnTo>
                    <a:lnTo>
                      <a:pt x="597545" y="1205855"/>
                    </a:lnTo>
                    <a:cubicBezTo>
                      <a:pt x="600403" y="1212046"/>
                      <a:pt x="596688" y="1218809"/>
                      <a:pt x="599260" y="1224905"/>
                    </a:cubicBezTo>
                    <a:lnTo>
                      <a:pt x="604499" y="1227858"/>
                    </a:lnTo>
                    <a:lnTo>
                      <a:pt x="598688" y="1231859"/>
                    </a:lnTo>
                    <a:lnTo>
                      <a:pt x="598688" y="1260434"/>
                    </a:lnTo>
                    <a:lnTo>
                      <a:pt x="591926" y="1264625"/>
                    </a:lnTo>
                    <a:lnTo>
                      <a:pt x="591926" y="1327013"/>
                    </a:lnTo>
                    <a:lnTo>
                      <a:pt x="585353" y="1331014"/>
                    </a:lnTo>
                    <a:lnTo>
                      <a:pt x="585353" y="1349301"/>
                    </a:lnTo>
                    <a:cubicBezTo>
                      <a:pt x="594878" y="1353874"/>
                      <a:pt x="592592" y="1355588"/>
                      <a:pt x="586211" y="1360922"/>
                    </a:cubicBezTo>
                    <a:lnTo>
                      <a:pt x="590878" y="1363589"/>
                    </a:lnTo>
                    <a:cubicBezTo>
                      <a:pt x="592111" y="1375867"/>
                      <a:pt x="592430" y="1388221"/>
                      <a:pt x="591830" y="1400546"/>
                    </a:cubicBezTo>
                    <a:lnTo>
                      <a:pt x="597831" y="1404547"/>
                    </a:lnTo>
                    <a:cubicBezTo>
                      <a:pt x="597831" y="1405499"/>
                      <a:pt x="597831" y="1406642"/>
                      <a:pt x="598498" y="1407976"/>
                    </a:cubicBezTo>
                    <a:lnTo>
                      <a:pt x="591926" y="1412071"/>
                    </a:lnTo>
                    <a:lnTo>
                      <a:pt x="591926" y="1419311"/>
                    </a:lnTo>
                    <a:lnTo>
                      <a:pt x="598498" y="1423311"/>
                    </a:lnTo>
                    <a:lnTo>
                      <a:pt x="598498" y="1478270"/>
                    </a:lnTo>
                    <a:lnTo>
                      <a:pt x="605261" y="1482461"/>
                    </a:lnTo>
                    <a:lnTo>
                      <a:pt x="605261" y="1489319"/>
                    </a:lnTo>
                    <a:lnTo>
                      <a:pt x="611928" y="1493891"/>
                    </a:lnTo>
                    <a:lnTo>
                      <a:pt x="578781" y="1512465"/>
                    </a:lnTo>
                    <a:cubicBezTo>
                      <a:pt x="578019" y="1519418"/>
                      <a:pt x="587068" y="1515323"/>
                      <a:pt x="590592" y="1518180"/>
                    </a:cubicBezTo>
                    <a:cubicBezTo>
                      <a:pt x="595545" y="1523323"/>
                      <a:pt x="586306" y="1525228"/>
                      <a:pt x="581924" y="1524466"/>
                    </a:cubicBezTo>
                    <a:cubicBezTo>
                      <a:pt x="571733" y="1532468"/>
                      <a:pt x="586211" y="1530086"/>
                      <a:pt x="591449" y="1533991"/>
                    </a:cubicBezTo>
                    <a:lnTo>
                      <a:pt x="591449" y="1552470"/>
                    </a:lnTo>
                    <a:lnTo>
                      <a:pt x="585163" y="1556280"/>
                    </a:lnTo>
                    <a:lnTo>
                      <a:pt x="585163" y="1563424"/>
                    </a:lnTo>
                    <a:lnTo>
                      <a:pt x="578686" y="1567329"/>
                    </a:lnTo>
                    <a:lnTo>
                      <a:pt x="578686" y="1578283"/>
                    </a:lnTo>
                    <a:lnTo>
                      <a:pt x="584782" y="1582092"/>
                    </a:lnTo>
                    <a:lnTo>
                      <a:pt x="584782" y="1589522"/>
                    </a:lnTo>
                    <a:cubicBezTo>
                      <a:pt x="576114" y="1594761"/>
                      <a:pt x="576114" y="1595047"/>
                      <a:pt x="584782" y="1599999"/>
                    </a:cubicBezTo>
                    <a:cubicBezTo>
                      <a:pt x="585661" y="1603610"/>
                      <a:pt x="585918" y="1607353"/>
                      <a:pt x="585544" y="1611049"/>
                    </a:cubicBezTo>
                    <a:lnTo>
                      <a:pt x="579353" y="1615144"/>
                    </a:lnTo>
                    <a:lnTo>
                      <a:pt x="585544" y="1618954"/>
                    </a:lnTo>
                    <a:lnTo>
                      <a:pt x="585544" y="1662960"/>
                    </a:lnTo>
                    <a:lnTo>
                      <a:pt x="592116" y="1666961"/>
                    </a:lnTo>
                    <a:cubicBezTo>
                      <a:pt x="592116" y="1668199"/>
                      <a:pt x="592116" y="1669437"/>
                      <a:pt x="592116" y="1670485"/>
                    </a:cubicBezTo>
                    <a:lnTo>
                      <a:pt x="586211" y="1674200"/>
                    </a:lnTo>
                    <a:lnTo>
                      <a:pt x="586211" y="1700774"/>
                    </a:lnTo>
                    <a:cubicBezTo>
                      <a:pt x="594783" y="1706013"/>
                      <a:pt x="594783" y="1706203"/>
                      <a:pt x="586211" y="1711442"/>
                    </a:cubicBezTo>
                    <a:lnTo>
                      <a:pt x="591926" y="1715252"/>
                    </a:lnTo>
                    <a:cubicBezTo>
                      <a:pt x="591988" y="1716462"/>
                      <a:pt x="591988" y="1717662"/>
                      <a:pt x="591926" y="1718872"/>
                    </a:cubicBezTo>
                    <a:lnTo>
                      <a:pt x="598498" y="1722777"/>
                    </a:lnTo>
                    <a:lnTo>
                      <a:pt x="598498" y="1855269"/>
                    </a:lnTo>
                    <a:lnTo>
                      <a:pt x="604880" y="1859175"/>
                    </a:lnTo>
                    <a:lnTo>
                      <a:pt x="604880" y="1866414"/>
                    </a:lnTo>
                    <a:lnTo>
                      <a:pt x="598879" y="1870224"/>
                    </a:lnTo>
                    <a:lnTo>
                      <a:pt x="598879" y="1877653"/>
                    </a:lnTo>
                    <a:cubicBezTo>
                      <a:pt x="606118" y="1879939"/>
                      <a:pt x="605165" y="1885464"/>
                      <a:pt x="605165" y="1891655"/>
                    </a:cubicBezTo>
                    <a:lnTo>
                      <a:pt x="598879" y="1895941"/>
                    </a:lnTo>
                    <a:lnTo>
                      <a:pt x="598879" y="1903180"/>
                    </a:lnTo>
                    <a:lnTo>
                      <a:pt x="604880" y="1906991"/>
                    </a:lnTo>
                    <a:lnTo>
                      <a:pt x="604880" y="1925278"/>
                    </a:lnTo>
                    <a:lnTo>
                      <a:pt x="598498" y="1929183"/>
                    </a:lnTo>
                    <a:lnTo>
                      <a:pt x="598498" y="2005574"/>
                    </a:lnTo>
                    <a:lnTo>
                      <a:pt x="591735" y="2009574"/>
                    </a:lnTo>
                    <a:lnTo>
                      <a:pt x="591735" y="2083108"/>
                    </a:lnTo>
                    <a:cubicBezTo>
                      <a:pt x="583067" y="2086441"/>
                      <a:pt x="583734" y="2090728"/>
                      <a:pt x="591735" y="2093776"/>
                    </a:cubicBezTo>
                    <a:cubicBezTo>
                      <a:pt x="591735" y="2095776"/>
                      <a:pt x="591735" y="2098157"/>
                      <a:pt x="592307" y="2101015"/>
                    </a:cubicBezTo>
                    <a:lnTo>
                      <a:pt x="598022" y="2104920"/>
                    </a:lnTo>
                    <a:cubicBezTo>
                      <a:pt x="598022" y="2105873"/>
                      <a:pt x="598498" y="2107016"/>
                      <a:pt x="598784" y="2108635"/>
                    </a:cubicBezTo>
                    <a:lnTo>
                      <a:pt x="585734" y="2116159"/>
                    </a:lnTo>
                    <a:lnTo>
                      <a:pt x="592402" y="2120255"/>
                    </a:lnTo>
                    <a:lnTo>
                      <a:pt x="592402" y="2131018"/>
                    </a:lnTo>
                    <a:cubicBezTo>
                      <a:pt x="596979" y="2132000"/>
                      <a:pt x="599890" y="2136514"/>
                      <a:pt x="598906" y="2141086"/>
                    </a:cubicBezTo>
                    <a:cubicBezTo>
                      <a:pt x="598897" y="2141134"/>
                      <a:pt x="598888" y="2141172"/>
                      <a:pt x="598879" y="2141210"/>
                    </a:cubicBezTo>
                    <a:lnTo>
                      <a:pt x="592497" y="2145782"/>
                    </a:lnTo>
                    <a:cubicBezTo>
                      <a:pt x="592497" y="2147402"/>
                      <a:pt x="592497" y="2149783"/>
                      <a:pt x="592021" y="2152450"/>
                    </a:cubicBezTo>
                    <a:lnTo>
                      <a:pt x="598403" y="2156736"/>
                    </a:lnTo>
                    <a:lnTo>
                      <a:pt x="598403" y="2175024"/>
                    </a:lnTo>
                    <a:lnTo>
                      <a:pt x="592307" y="2178834"/>
                    </a:lnTo>
                    <a:lnTo>
                      <a:pt x="592307" y="2207980"/>
                    </a:lnTo>
                    <a:lnTo>
                      <a:pt x="585544" y="2212076"/>
                    </a:lnTo>
                    <a:lnTo>
                      <a:pt x="585544" y="2226650"/>
                    </a:lnTo>
                    <a:lnTo>
                      <a:pt x="579257" y="2230459"/>
                    </a:lnTo>
                    <a:lnTo>
                      <a:pt x="579257" y="2267416"/>
                    </a:lnTo>
                    <a:cubicBezTo>
                      <a:pt x="587258" y="2269512"/>
                      <a:pt x="584972" y="2276941"/>
                      <a:pt x="585830" y="2282180"/>
                    </a:cubicBezTo>
                    <a:cubicBezTo>
                      <a:pt x="598784" y="2288657"/>
                      <a:pt x="589449" y="2309231"/>
                      <a:pt x="592116" y="2321709"/>
                    </a:cubicBezTo>
                    <a:cubicBezTo>
                      <a:pt x="590973" y="2324566"/>
                      <a:pt x="582591" y="2325424"/>
                      <a:pt x="587449" y="2330758"/>
                    </a:cubicBezTo>
                    <a:lnTo>
                      <a:pt x="592021" y="2333615"/>
                    </a:lnTo>
                    <a:lnTo>
                      <a:pt x="592021" y="2359142"/>
                    </a:lnTo>
                    <a:lnTo>
                      <a:pt x="598498" y="2363142"/>
                    </a:lnTo>
                    <a:lnTo>
                      <a:pt x="592688" y="2367524"/>
                    </a:lnTo>
                    <a:cubicBezTo>
                      <a:pt x="591354" y="2370668"/>
                      <a:pt x="594116" y="2372477"/>
                      <a:pt x="597545" y="2373906"/>
                    </a:cubicBezTo>
                    <a:cubicBezTo>
                      <a:pt x="601070" y="2379621"/>
                      <a:pt x="598212" y="2387146"/>
                      <a:pt x="598784" y="2392956"/>
                    </a:cubicBezTo>
                    <a:lnTo>
                      <a:pt x="592688" y="2396099"/>
                    </a:lnTo>
                    <a:lnTo>
                      <a:pt x="598784" y="2400290"/>
                    </a:lnTo>
                    <a:cubicBezTo>
                      <a:pt x="601165" y="2438962"/>
                      <a:pt x="598784" y="2428389"/>
                      <a:pt x="566113" y="2433056"/>
                    </a:cubicBezTo>
                    <a:lnTo>
                      <a:pt x="572590" y="2437057"/>
                    </a:lnTo>
                    <a:lnTo>
                      <a:pt x="572590" y="2444200"/>
                    </a:lnTo>
                    <a:lnTo>
                      <a:pt x="579067" y="2448201"/>
                    </a:lnTo>
                    <a:cubicBezTo>
                      <a:pt x="579067" y="2479252"/>
                      <a:pt x="579067" y="2479252"/>
                      <a:pt x="576114" y="2482872"/>
                    </a:cubicBezTo>
                    <a:cubicBezTo>
                      <a:pt x="555350" y="2474871"/>
                      <a:pt x="543539" y="2482872"/>
                      <a:pt x="572399" y="2466870"/>
                    </a:cubicBezTo>
                    <a:lnTo>
                      <a:pt x="572399" y="2462774"/>
                    </a:lnTo>
                    <a:cubicBezTo>
                      <a:pt x="565922" y="2457821"/>
                      <a:pt x="542491" y="2451630"/>
                      <a:pt x="559160" y="2444582"/>
                    </a:cubicBezTo>
                    <a:lnTo>
                      <a:pt x="559160" y="2437343"/>
                    </a:lnTo>
                    <a:cubicBezTo>
                      <a:pt x="535252" y="2430960"/>
                      <a:pt x="516583" y="2437343"/>
                      <a:pt x="491246" y="2438866"/>
                    </a:cubicBezTo>
                    <a:cubicBezTo>
                      <a:pt x="487341" y="2441819"/>
                      <a:pt x="476578" y="2445153"/>
                      <a:pt x="474101" y="2440200"/>
                    </a:cubicBezTo>
                    <a:cubicBezTo>
                      <a:pt x="470577" y="2427913"/>
                      <a:pt x="452956" y="2440200"/>
                      <a:pt x="444479" y="2438866"/>
                    </a:cubicBezTo>
                    <a:cubicBezTo>
                      <a:pt x="439240" y="2433818"/>
                      <a:pt x="426095" y="2437152"/>
                      <a:pt x="428191" y="2430008"/>
                    </a:cubicBezTo>
                    <a:cubicBezTo>
                      <a:pt x="442859" y="2426579"/>
                      <a:pt x="460481" y="2426389"/>
                      <a:pt x="475816" y="2424293"/>
                    </a:cubicBezTo>
                    <a:cubicBezTo>
                      <a:pt x="479245" y="2424293"/>
                      <a:pt x="480578" y="2426008"/>
                      <a:pt x="480674" y="2428103"/>
                    </a:cubicBezTo>
                    <a:cubicBezTo>
                      <a:pt x="480674" y="2436104"/>
                      <a:pt x="498866" y="2428103"/>
                      <a:pt x="502867" y="2424103"/>
                    </a:cubicBezTo>
                    <a:cubicBezTo>
                      <a:pt x="524203" y="2426769"/>
                      <a:pt x="540110" y="2418293"/>
                      <a:pt x="559350" y="2414578"/>
                    </a:cubicBezTo>
                    <a:lnTo>
                      <a:pt x="559350" y="2410958"/>
                    </a:lnTo>
                    <a:cubicBezTo>
                      <a:pt x="561922" y="2407815"/>
                      <a:pt x="570113" y="2410958"/>
                      <a:pt x="572114" y="2407053"/>
                    </a:cubicBezTo>
                    <a:cubicBezTo>
                      <a:pt x="557922" y="2406176"/>
                      <a:pt x="543799" y="2404424"/>
                      <a:pt x="529823" y="2401814"/>
                    </a:cubicBezTo>
                    <a:cubicBezTo>
                      <a:pt x="524298" y="2403148"/>
                      <a:pt x="528775" y="2407719"/>
                      <a:pt x="523155" y="2409053"/>
                    </a:cubicBezTo>
                    <a:lnTo>
                      <a:pt x="509725" y="2409053"/>
                    </a:lnTo>
                    <a:cubicBezTo>
                      <a:pt x="504486" y="2406672"/>
                      <a:pt x="507629" y="2401624"/>
                      <a:pt x="500200" y="2400100"/>
                    </a:cubicBezTo>
                    <a:cubicBezTo>
                      <a:pt x="517154" y="2390575"/>
                      <a:pt x="540491" y="2398004"/>
                      <a:pt x="558493" y="2392289"/>
                    </a:cubicBezTo>
                    <a:cubicBezTo>
                      <a:pt x="526013" y="2374573"/>
                      <a:pt x="488675" y="2392289"/>
                      <a:pt x="453718" y="2381431"/>
                    </a:cubicBezTo>
                    <a:cubicBezTo>
                      <a:pt x="481992" y="2369772"/>
                      <a:pt x="513580" y="2368991"/>
                      <a:pt x="542396" y="2379240"/>
                    </a:cubicBezTo>
                    <a:lnTo>
                      <a:pt x="551921" y="2374287"/>
                    </a:lnTo>
                    <a:lnTo>
                      <a:pt x="551921" y="2363048"/>
                    </a:lnTo>
                    <a:cubicBezTo>
                      <a:pt x="546301" y="2360571"/>
                      <a:pt x="539443" y="2361143"/>
                      <a:pt x="533728" y="2356570"/>
                    </a:cubicBezTo>
                    <a:cubicBezTo>
                      <a:pt x="526203" y="2344092"/>
                      <a:pt x="545444" y="2347712"/>
                      <a:pt x="551540" y="2341235"/>
                    </a:cubicBezTo>
                    <a:cubicBezTo>
                      <a:pt x="551540" y="2332853"/>
                      <a:pt x="562589" y="2336377"/>
                      <a:pt x="568208" y="2335139"/>
                    </a:cubicBezTo>
                    <a:lnTo>
                      <a:pt x="577733" y="2330091"/>
                    </a:lnTo>
                    <a:lnTo>
                      <a:pt x="577733" y="2326185"/>
                    </a:lnTo>
                    <a:cubicBezTo>
                      <a:pt x="571161" y="2322185"/>
                      <a:pt x="562874" y="2326185"/>
                      <a:pt x="550111" y="2321614"/>
                    </a:cubicBezTo>
                    <a:cubicBezTo>
                      <a:pt x="551730" y="2323900"/>
                      <a:pt x="542110" y="2315804"/>
                      <a:pt x="542491" y="2313327"/>
                    </a:cubicBezTo>
                    <a:cubicBezTo>
                      <a:pt x="521536" y="2307612"/>
                      <a:pt x="511058" y="2329234"/>
                      <a:pt x="492199" y="2314661"/>
                    </a:cubicBezTo>
                    <a:cubicBezTo>
                      <a:pt x="498485" y="2313422"/>
                      <a:pt x="511249" y="2312565"/>
                      <a:pt x="513249" y="2303516"/>
                    </a:cubicBezTo>
                    <a:lnTo>
                      <a:pt x="532299" y="2293039"/>
                    </a:lnTo>
                    <a:lnTo>
                      <a:pt x="532299" y="2289419"/>
                    </a:lnTo>
                    <a:cubicBezTo>
                      <a:pt x="538586" y="2285419"/>
                      <a:pt x="546777" y="2288276"/>
                      <a:pt x="559160" y="2286942"/>
                    </a:cubicBezTo>
                    <a:cubicBezTo>
                      <a:pt x="559160" y="2281895"/>
                      <a:pt x="581162" y="2284752"/>
                      <a:pt x="568685" y="2276561"/>
                    </a:cubicBezTo>
                    <a:cubicBezTo>
                      <a:pt x="527101" y="2269512"/>
                      <a:pt x="484468" y="2271855"/>
                      <a:pt x="443907" y="2283418"/>
                    </a:cubicBezTo>
                    <a:cubicBezTo>
                      <a:pt x="441907" y="2279609"/>
                      <a:pt x="422381" y="2281132"/>
                      <a:pt x="430572" y="2276465"/>
                    </a:cubicBezTo>
                    <a:cubicBezTo>
                      <a:pt x="461734" y="2273436"/>
                      <a:pt x="492522" y="2267340"/>
                      <a:pt x="522488" y="2258273"/>
                    </a:cubicBezTo>
                    <a:cubicBezTo>
                      <a:pt x="538205" y="2266083"/>
                      <a:pt x="538586" y="2261511"/>
                      <a:pt x="540110" y="2247986"/>
                    </a:cubicBezTo>
                    <a:cubicBezTo>
                      <a:pt x="534009" y="2247986"/>
                      <a:pt x="527998" y="2246509"/>
                      <a:pt x="522584" y="2243699"/>
                    </a:cubicBezTo>
                    <a:cubicBezTo>
                      <a:pt x="516392" y="2247033"/>
                      <a:pt x="516392" y="2247033"/>
                      <a:pt x="510677" y="2243699"/>
                    </a:cubicBezTo>
                    <a:cubicBezTo>
                      <a:pt x="496867" y="2247671"/>
                      <a:pt x="483289" y="2252405"/>
                      <a:pt x="470006" y="2257891"/>
                    </a:cubicBezTo>
                    <a:cubicBezTo>
                      <a:pt x="446384" y="2252177"/>
                      <a:pt x="424571" y="2256177"/>
                      <a:pt x="402092" y="2248366"/>
                    </a:cubicBezTo>
                    <a:cubicBezTo>
                      <a:pt x="414761" y="2245128"/>
                      <a:pt x="430096" y="2248366"/>
                      <a:pt x="444098" y="2247128"/>
                    </a:cubicBezTo>
                    <a:lnTo>
                      <a:pt x="459242" y="2237603"/>
                    </a:lnTo>
                    <a:lnTo>
                      <a:pt x="447527" y="2230555"/>
                    </a:lnTo>
                    <a:lnTo>
                      <a:pt x="447527" y="2226935"/>
                    </a:lnTo>
                    <a:cubicBezTo>
                      <a:pt x="450765" y="2223602"/>
                      <a:pt x="461814" y="2226935"/>
                      <a:pt x="460576" y="2220934"/>
                    </a:cubicBezTo>
                    <a:cubicBezTo>
                      <a:pt x="470101" y="2212076"/>
                      <a:pt x="490675" y="2220934"/>
                      <a:pt x="503153" y="2221506"/>
                    </a:cubicBezTo>
                    <a:cubicBezTo>
                      <a:pt x="508772" y="2225601"/>
                      <a:pt x="520012" y="2227316"/>
                      <a:pt x="519917" y="2219887"/>
                    </a:cubicBezTo>
                    <a:cubicBezTo>
                      <a:pt x="519917" y="2218458"/>
                      <a:pt x="523917" y="2217315"/>
                      <a:pt x="526108" y="2215982"/>
                    </a:cubicBezTo>
                    <a:cubicBezTo>
                      <a:pt x="508201" y="2208933"/>
                      <a:pt x="488008" y="2214457"/>
                      <a:pt x="470482" y="2206457"/>
                    </a:cubicBezTo>
                    <a:cubicBezTo>
                      <a:pt x="462957" y="2212552"/>
                      <a:pt x="451432" y="2207504"/>
                      <a:pt x="444383" y="2213219"/>
                    </a:cubicBezTo>
                    <a:lnTo>
                      <a:pt x="427715" y="2203694"/>
                    </a:lnTo>
                    <a:cubicBezTo>
                      <a:pt x="427715" y="2202742"/>
                      <a:pt x="427715" y="2201504"/>
                      <a:pt x="427715" y="2200361"/>
                    </a:cubicBezTo>
                    <a:cubicBezTo>
                      <a:pt x="462481" y="2198646"/>
                      <a:pt x="500771" y="2194741"/>
                      <a:pt x="532490" y="2211314"/>
                    </a:cubicBezTo>
                    <a:cubicBezTo>
                      <a:pt x="532490" y="2213124"/>
                      <a:pt x="532490" y="2214267"/>
                      <a:pt x="532490" y="2215505"/>
                    </a:cubicBezTo>
                    <a:cubicBezTo>
                      <a:pt x="536681" y="2218458"/>
                      <a:pt x="542681" y="2216553"/>
                      <a:pt x="548111" y="2217125"/>
                    </a:cubicBezTo>
                    <a:lnTo>
                      <a:pt x="557159" y="2212267"/>
                    </a:lnTo>
                    <a:cubicBezTo>
                      <a:pt x="556207" y="2208933"/>
                      <a:pt x="550206" y="2207790"/>
                      <a:pt x="552111" y="2200932"/>
                    </a:cubicBezTo>
                    <a:cubicBezTo>
                      <a:pt x="539633" y="2190645"/>
                      <a:pt x="522774" y="2196932"/>
                      <a:pt x="508201" y="2194455"/>
                    </a:cubicBezTo>
                    <a:cubicBezTo>
                      <a:pt x="499962" y="2190683"/>
                      <a:pt x="491133" y="2188359"/>
                      <a:pt x="482102" y="2187597"/>
                    </a:cubicBezTo>
                    <a:lnTo>
                      <a:pt x="466862" y="2178072"/>
                    </a:lnTo>
                    <a:cubicBezTo>
                      <a:pt x="466862" y="2176167"/>
                      <a:pt x="465910" y="2173309"/>
                      <a:pt x="465338" y="2170166"/>
                    </a:cubicBezTo>
                    <a:cubicBezTo>
                      <a:pt x="441240" y="2170166"/>
                      <a:pt x="419999" y="2165975"/>
                      <a:pt x="396282" y="2165213"/>
                    </a:cubicBezTo>
                    <a:cubicBezTo>
                      <a:pt x="392472" y="2164070"/>
                      <a:pt x="394568" y="2159593"/>
                      <a:pt x="394091" y="2156736"/>
                    </a:cubicBezTo>
                    <a:lnTo>
                      <a:pt x="400664" y="2152640"/>
                    </a:lnTo>
                    <a:cubicBezTo>
                      <a:pt x="400664" y="2151307"/>
                      <a:pt x="400664" y="2150164"/>
                      <a:pt x="400664" y="2148925"/>
                    </a:cubicBezTo>
                    <a:cubicBezTo>
                      <a:pt x="405140" y="2147402"/>
                      <a:pt x="410189" y="2142829"/>
                      <a:pt x="403426" y="2140067"/>
                    </a:cubicBezTo>
                    <a:cubicBezTo>
                      <a:pt x="398854" y="2137591"/>
                      <a:pt x="401330" y="2134352"/>
                      <a:pt x="396282" y="2132543"/>
                    </a:cubicBezTo>
                    <a:cubicBezTo>
                      <a:pt x="382090" y="2134352"/>
                      <a:pt x="358849" y="2129875"/>
                      <a:pt x="386757" y="2123018"/>
                    </a:cubicBezTo>
                    <a:lnTo>
                      <a:pt x="386757" y="2119493"/>
                    </a:lnTo>
                    <a:cubicBezTo>
                      <a:pt x="379565" y="2115931"/>
                      <a:pt x="371016" y="2116521"/>
                      <a:pt x="364373" y="2121017"/>
                    </a:cubicBezTo>
                    <a:cubicBezTo>
                      <a:pt x="346435" y="2119874"/>
                      <a:pt x="328425" y="2121189"/>
                      <a:pt x="310843" y="2124923"/>
                    </a:cubicBezTo>
                    <a:lnTo>
                      <a:pt x="302842" y="2119303"/>
                    </a:lnTo>
                    <a:cubicBezTo>
                      <a:pt x="325416" y="2102443"/>
                      <a:pt x="360468" y="2115207"/>
                      <a:pt x="386662" y="2108159"/>
                    </a:cubicBezTo>
                    <a:lnTo>
                      <a:pt x="377137" y="2102919"/>
                    </a:lnTo>
                    <a:cubicBezTo>
                      <a:pt x="372660" y="2106444"/>
                      <a:pt x="355801" y="2109587"/>
                      <a:pt x="355325" y="2103872"/>
                    </a:cubicBezTo>
                    <a:cubicBezTo>
                      <a:pt x="366755" y="2095299"/>
                      <a:pt x="379804" y="2093300"/>
                      <a:pt x="391996" y="2086823"/>
                    </a:cubicBezTo>
                    <a:cubicBezTo>
                      <a:pt x="391996" y="2070059"/>
                      <a:pt x="347514" y="2081583"/>
                      <a:pt x="334846" y="2075393"/>
                    </a:cubicBezTo>
                    <a:cubicBezTo>
                      <a:pt x="337322" y="2072058"/>
                      <a:pt x="344371" y="2073583"/>
                      <a:pt x="348562" y="2073297"/>
                    </a:cubicBezTo>
                    <a:cubicBezTo>
                      <a:pt x="352753" y="2073011"/>
                      <a:pt x="356944" y="2068916"/>
                      <a:pt x="362183" y="2069677"/>
                    </a:cubicBezTo>
                    <a:cubicBezTo>
                      <a:pt x="367351" y="2070135"/>
                      <a:pt x="372522" y="2068820"/>
                      <a:pt x="376851" y="2065963"/>
                    </a:cubicBezTo>
                    <a:cubicBezTo>
                      <a:pt x="383423" y="2065105"/>
                      <a:pt x="393044" y="2068153"/>
                      <a:pt x="398949" y="2063867"/>
                    </a:cubicBezTo>
                    <a:lnTo>
                      <a:pt x="390091" y="2058533"/>
                    </a:lnTo>
                    <a:lnTo>
                      <a:pt x="365135" y="2058533"/>
                    </a:lnTo>
                    <a:cubicBezTo>
                      <a:pt x="361516" y="2056438"/>
                      <a:pt x="361611" y="2053580"/>
                      <a:pt x="361992" y="2049960"/>
                    </a:cubicBezTo>
                    <a:cubicBezTo>
                      <a:pt x="366564" y="2044912"/>
                      <a:pt x="378661" y="2041102"/>
                      <a:pt x="383614" y="2046913"/>
                    </a:cubicBezTo>
                    <a:cubicBezTo>
                      <a:pt x="390326" y="2047532"/>
                      <a:pt x="397071" y="2047722"/>
                      <a:pt x="403807" y="2047484"/>
                    </a:cubicBezTo>
                    <a:cubicBezTo>
                      <a:pt x="411046" y="2043579"/>
                      <a:pt x="420952" y="2040626"/>
                      <a:pt x="422285" y="2033958"/>
                    </a:cubicBezTo>
                    <a:lnTo>
                      <a:pt x="433906" y="2027386"/>
                    </a:lnTo>
                    <a:cubicBezTo>
                      <a:pt x="433906" y="2026243"/>
                      <a:pt x="433906" y="2025005"/>
                      <a:pt x="433906" y="2023767"/>
                    </a:cubicBezTo>
                    <a:lnTo>
                      <a:pt x="440383" y="2019766"/>
                    </a:lnTo>
                    <a:lnTo>
                      <a:pt x="440383" y="2012432"/>
                    </a:lnTo>
                    <a:cubicBezTo>
                      <a:pt x="420095" y="2011860"/>
                      <a:pt x="397997" y="2002241"/>
                      <a:pt x="378089" y="2010527"/>
                    </a:cubicBezTo>
                    <a:cubicBezTo>
                      <a:pt x="374565" y="2007575"/>
                      <a:pt x="374565" y="2007575"/>
                      <a:pt x="375994" y="2001002"/>
                    </a:cubicBezTo>
                    <a:cubicBezTo>
                      <a:pt x="395044" y="1998335"/>
                      <a:pt x="416285" y="2001764"/>
                      <a:pt x="433811" y="1994906"/>
                    </a:cubicBezTo>
                    <a:cubicBezTo>
                      <a:pt x="431334" y="1991191"/>
                      <a:pt x="423238" y="1993763"/>
                      <a:pt x="420857" y="1990715"/>
                    </a:cubicBezTo>
                    <a:lnTo>
                      <a:pt x="427334" y="1986715"/>
                    </a:lnTo>
                    <a:cubicBezTo>
                      <a:pt x="427334" y="1985381"/>
                      <a:pt x="427334" y="1984238"/>
                      <a:pt x="426857" y="1983000"/>
                    </a:cubicBezTo>
                    <a:cubicBezTo>
                      <a:pt x="420761" y="1979380"/>
                      <a:pt x="411808" y="1983667"/>
                      <a:pt x="404283" y="1977857"/>
                    </a:cubicBezTo>
                    <a:cubicBezTo>
                      <a:pt x="397425" y="1978618"/>
                      <a:pt x="391329" y="1976237"/>
                      <a:pt x="400759" y="1972332"/>
                    </a:cubicBezTo>
                    <a:cubicBezTo>
                      <a:pt x="380280" y="1961569"/>
                      <a:pt x="354753" y="1968426"/>
                      <a:pt x="332274" y="1962807"/>
                    </a:cubicBezTo>
                    <a:cubicBezTo>
                      <a:pt x="322178" y="1967569"/>
                      <a:pt x="297127" y="1969855"/>
                      <a:pt x="290745" y="1959950"/>
                    </a:cubicBezTo>
                    <a:cubicBezTo>
                      <a:pt x="330369" y="1952901"/>
                      <a:pt x="376470" y="1959283"/>
                      <a:pt x="413618" y="1945757"/>
                    </a:cubicBezTo>
                    <a:cubicBezTo>
                      <a:pt x="411332" y="1942804"/>
                      <a:pt x="381233" y="1941280"/>
                      <a:pt x="391710" y="1936232"/>
                    </a:cubicBezTo>
                    <a:cubicBezTo>
                      <a:pt x="396568" y="1929183"/>
                      <a:pt x="414665" y="1937280"/>
                      <a:pt x="414189" y="1927469"/>
                    </a:cubicBezTo>
                    <a:cubicBezTo>
                      <a:pt x="411808" y="1924707"/>
                      <a:pt x="406569" y="1925850"/>
                      <a:pt x="402188" y="1924612"/>
                    </a:cubicBezTo>
                    <a:cubicBezTo>
                      <a:pt x="401426" y="1914324"/>
                      <a:pt x="393520" y="1920801"/>
                      <a:pt x="388662" y="1916039"/>
                    </a:cubicBezTo>
                    <a:lnTo>
                      <a:pt x="397616" y="1910705"/>
                    </a:lnTo>
                    <a:cubicBezTo>
                      <a:pt x="422762" y="1924802"/>
                      <a:pt x="406093" y="1896323"/>
                      <a:pt x="426191" y="1904704"/>
                    </a:cubicBezTo>
                    <a:lnTo>
                      <a:pt x="440859" y="1897942"/>
                    </a:lnTo>
                    <a:cubicBezTo>
                      <a:pt x="431334" y="1895561"/>
                      <a:pt x="420666" y="1888417"/>
                      <a:pt x="411141" y="1895846"/>
                    </a:cubicBezTo>
                    <a:cubicBezTo>
                      <a:pt x="393329" y="1880130"/>
                      <a:pt x="366278" y="1912610"/>
                      <a:pt x="354944" y="1893846"/>
                    </a:cubicBezTo>
                    <a:cubicBezTo>
                      <a:pt x="349610" y="1890227"/>
                      <a:pt x="341228" y="1894989"/>
                      <a:pt x="335894" y="1890036"/>
                    </a:cubicBezTo>
                    <a:cubicBezTo>
                      <a:pt x="348562" y="1883559"/>
                      <a:pt x="329798" y="1884893"/>
                      <a:pt x="324273" y="1884702"/>
                    </a:cubicBezTo>
                    <a:lnTo>
                      <a:pt x="321416" y="1879939"/>
                    </a:lnTo>
                    <a:cubicBezTo>
                      <a:pt x="329417" y="1871938"/>
                      <a:pt x="340466" y="1875748"/>
                      <a:pt x="348276" y="1871938"/>
                    </a:cubicBezTo>
                    <a:lnTo>
                      <a:pt x="348276" y="1868319"/>
                    </a:lnTo>
                    <a:lnTo>
                      <a:pt x="341704" y="1864414"/>
                    </a:lnTo>
                    <a:cubicBezTo>
                      <a:pt x="341704" y="1863080"/>
                      <a:pt x="341704" y="1861842"/>
                      <a:pt x="341704" y="1860699"/>
                    </a:cubicBezTo>
                    <a:cubicBezTo>
                      <a:pt x="325321" y="1853650"/>
                      <a:pt x="348752" y="1847554"/>
                      <a:pt x="354944" y="1842697"/>
                    </a:cubicBezTo>
                    <a:lnTo>
                      <a:pt x="354944" y="1839077"/>
                    </a:lnTo>
                    <a:cubicBezTo>
                      <a:pt x="347800" y="1835934"/>
                      <a:pt x="347609" y="1835934"/>
                      <a:pt x="339418" y="1840220"/>
                    </a:cubicBezTo>
                    <a:cubicBezTo>
                      <a:pt x="324178" y="1842982"/>
                      <a:pt x="307033" y="1836505"/>
                      <a:pt x="292650" y="1844125"/>
                    </a:cubicBezTo>
                    <a:cubicBezTo>
                      <a:pt x="284840" y="1837458"/>
                      <a:pt x="272362" y="1843268"/>
                      <a:pt x="264075" y="1839363"/>
                    </a:cubicBezTo>
                    <a:cubicBezTo>
                      <a:pt x="284935" y="1823456"/>
                      <a:pt x="321225" y="1842220"/>
                      <a:pt x="341990" y="1824408"/>
                    </a:cubicBezTo>
                    <a:cubicBezTo>
                      <a:pt x="338846" y="1820313"/>
                      <a:pt x="329988" y="1824408"/>
                      <a:pt x="328845" y="1819646"/>
                    </a:cubicBezTo>
                    <a:cubicBezTo>
                      <a:pt x="325702" y="1810121"/>
                      <a:pt x="305795" y="1814503"/>
                      <a:pt x="298937" y="1818408"/>
                    </a:cubicBezTo>
                    <a:cubicBezTo>
                      <a:pt x="244930" y="1820027"/>
                      <a:pt x="188732" y="1815741"/>
                      <a:pt x="138250" y="1816598"/>
                    </a:cubicBezTo>
                    <a:lnTo>
                      <a:pt x="138250" y="1808788"/>
                    </a:lnTo>
                    <a:lnTo>
                      <a:pt x="146727" y="1807168"/>
                    </a:lnTo>
                    <a:cubicBezTo>
                      <a:pt x="171684" y="1813417"/>
                      <a:pt x="197728" y="1813969"/>
                      <a:pt x="222927" y="1808788"/>
                    </a:cubicBezTo>
                    <a:lnTo>
                      <a:pt x="217879" y="1805930"/>
                    </a:lnTo>
                    <a:cubicBezTo>
                      <a:pt x="211973" y="1789738"/>
                      <a:pt x="234452" y="1791928"/>
                      <a:pt x="243501" y="1783737"/>
                    </a:cubicBezTo>
                    <a:lnTo>
                      <a:pt x="243501" y="1779832"/>
                    </a:lnTo>
                    <a:cubicBezTo>
                      <a:pt x="232166" y="1776879"/>
                      <a:pt x="219022" y="1770307"/>
                      <a:pt x="207497" y="1777926"/>
                    </a:cubicBezTo>
                    <a:cubicBezTo>
                      <a:pt x="195495" y="1769259"/>
                      <a:pt x="180350" y="1782023"/>
                      <a:pt x="168539" y="1785165"/>
                    </a:cubicBezTo>
                    <a:cubicBezTo>
                      <a:pt x="159014" y="1787071"/>
                      <a:pt x="151394" y="1781832"/>
                      <a:pt x="141584" y="1781737"/>
                    </a:cubicBezTo>
                    <a:lnTo>
                      <a:pt x="133011" y="1776307"/>
                    </a:lnTo>
                    <a:cubicBezTo>
                      <a:pt x="141584" y="1771926"/>
                      <a:pt x="157395" y="1771736"/>
                      <a:pt x="164444" y="1764973"/>
                    </a:cubicBezTo>
                    <a:cubicBezTo>
                      <a:pt x="161110" y="1761353"/>
                      <a:pt x="149299" y="1765830"/>
                      <a:pt x="150251" y="1759639"/>
                    </a:cubicBezTo>
                    <a:cubicBezTo>
                      <a:pt x="141774" y="1757924"/>
                      <a:pt x="55001" y="1759639"/>
                      <a:pt x="76909" y="1748494"/>
                    </a:cubicBezTo>
                    <a:cubicBezTo>
                      <a:pt x="104436" y="1753924"/>
                      <a:pt x="123391" y="1737445"/>
                      <a:pt x="148156" y="1733826"/>
                    </a:cubicBezTo>
                    <a:cubicBezTo>
                      <a:pt x="153490" y="1729635"/>
                      <a:pt x="153490" y="1729635"/>
                      <a:pt x="145775" y="1724967"/>
                    </a:cubicBezTo>
                    <a:cubicBezTo>
                      <a:pt x="149587" y="1721967"/>
                      <a:pt x="153706" y="1719386"/>
                      <a:pt x="158062" y="1717252"/>
                    </a:cubicBezTo>
                    <a:lnTo>
                      <a:pt x="151680" y="1713347"/>
                    </a:lnTo>
                    <a:cubicBezTo>
                      <a:pt x="151680" y="1711918"/>
                      <a:pt x="151680" y="1710775"/>
                      <a:pt x="151204" y="1709537"/>
                    </a:cubicBezTo>
                    <a:cubicBezTo>
                      <a:pt x="138059" y="1696583"/>
                      <a:pt x="122629" y="1713347"/>
                      <a:pt x="108913" y="1704679"/>
                    </a:cubicBezTo>
                    <a:cubicBezTo>
                      <a:pt x="103769" y="1708299"/>
                      <a:pt x="97197" y="1707251"/>
                      <a:pt x="92435" y="1710013"/>
                    </a:cubicBezTo>
                    <a:lnTo>
                      <a:pt x="92435" y="1713538"/>
                    </a:lnTo>
                    <a:cubicBezTo>
                      <a:pt x="78433" y="1718014"/>
                      <a:pt x="61955" y="1711728"/>
                      <a:pt x="49858" y="1723063"/>
                    </a:cubicBezTo>
                    <a:cubicBezTo>
                      <a:pt x="42428" y="1721634"/>
                      <a:pt x="38618" y="1725444"/>
                      <a:pt x="39857" y="1731921"/>
                    </a:cubicBezTo>
                    <a:lnTo>
                      <a:pt x="33951" y="1735826"/>
                    </a:lnTo>
                    <a:cubicBezTo>
                      <a:pt x="33951" y="1736779"/>
                      <a:pt x="33951" y="1737922"/>
                      <a:pt x="33380" y="1739350"/>
                    </a:cubicBezTo>
                    <a:lnTo>
                      <a:pt x="26903" y="1743351"/>
                    </a:lnTo>
                    <a:lnTo>
                      <a:pt x="26903" y="1748399"/>
                    </a:lnTo>
                    <a:cubicBezTo>
                      <a:pt x="38523" y="1754400"/>
                      <a:pt x="52525" y="1752399"/>
                      <a:pt x="65860" y="1756019"/>
                    </a:cubicBezTo>
                    <a:cubicBezTo>
                      <a:pt x="55763" y="1764592"/>
                      <a:pt x="43667" y="1758305"/>
                      <a:pt x="33570" y="1766782"/>
                    </a:cubicBezTo>
                    <a:cubicBezTo>
                      <a:pt x="44524" y="1780308"/>
                      <a:pt x="74432" y="1763544"/>
                      <a:pt x="79290" y="1778117"/>
                    </a:cubicBezTo>
                    <a:cubicBezTo>
                      <a:pt x="73194" y="1779832"/>
                      <a:pt x="73194" y="1779832"/>
                      <a:pt x="43857" y="1779832"/>
                    </a:cubicBezTo>
                    <a:cubicBezTo>
                      <a:pt x="37761" y="1775069"/>
                      <a:pt x="23855" y="1773831"/>
                      <a:pt x="26807" y="1784404"/>
                    </a:cubicBezTo>
                    <a:cubicBezTo>
                      <a:pt x="28617" y="1787451"/>
                      <a:pt x="33856" y="1788690"/>
                      <a:pt x="36904" y="1790976"/>
                    </a:cubicBezTo>
                    <a:cubicBezTo>
                      <a:pt x="43476" y="1790976"/>
                      <a:pt x="70337" y="1789833"/>
                      <a:pt x="55192" y="1798215"/>
                    </a:cubicBezTo>
                    <a:cubicBezTo>
                      <a:pt x="48810" y="1799548"/>
                      <a:pt x="32713" y="1794310"/>
                      <a:pt x="33380" y="1803739"/>
                    </a:cubicBezTo>
                    <a:lnTo>
                      <a:pt x="20426" y="1811169"/>
                    </a:lnTo>
                    <a:lnTo>
                      <a:pt x="26331" y="1814503"/>
                    </a:lnTo>
                    <a:cubicBezTo>
                      <a:pt x="27855" y="1821932"/>
                      <a:pt x="26331" y="1829742"/>
                      <a:pt x="27284" y="1837172"/>
                    </a:cubicBezTo>
                    <a:lnTo>
                      <a:pt x="32618" y="1840125"/>
                    </a:lnTo>
                    <a:cubicBezTo>
                      <a:pt x="33856" y="1845268"/>
                      <a:pt x="33856" y="1845459"/>
                      <a:pt x="26045" y="1846126"/>
                    </a:cubicBezTo>
                    <a:cubicBezTo>
                      <a:pt x="19854" y="1846126"/>
                      <a:pt x="20616" y="1848888"/>
                      <a:pt x="20140" y="1851364"/>
                    </a:cubicBezTo>
                    <a:cubicBezTo>
                      <a:pt x="6519" y="1858889"/>
                      <a:pt x="16806" y="1803739"/>
                      <a:pt x="13758" y="1792785"/>
                    </a:cubicBezTo>
                    <a:lnTo>
                      <a:pt x="20045" y="1788880"/>
                    </a:lnTo>
                    <a:cubicBezTo>
                      <a:pt x="7853" y="1784118"/>
                      <a:pt x="15854" y="1766211"/>
                      <a:pt x="13663" y="1755829"/>
                    </a:cubicBezTo>
                    <a:lnTo>
                      <a:pt x="19187" y="1752781"/>
                    </a:lnTo>
                    <a:cubicBezTo>
                      <a:pt x="23188" y="1735731"/>
                      <a:pt x="17378" y="1717157"/>
                      <a:pt x="21378" y="1700012"/>
                    </a:cubicBezTo>
                    <a:lnTo>
                      <a:pt x="26426" y="1697155"/>
                    </a:lnTo>
                    <a:lnTo>
                      <a:pt x="26426" y="1678105"/>
                    </a:lnTo>
                    <a:lnTo>
                      <a:pt x="20521" y="1674294"/>
                    </a:lnTo>
                    <a:lnTo>
                      <a:pt x="20521" y="1663341"/>
                    </a:lnTo>
                    <a:lnTo>
                      <a:pt x="26807" y="1659531"/>
                    </a:lnTo>
                    <a:lnTo>
                      <a:pt x="26807" y="1655911"/>
                    </a:lnTo>
                    <a:cubicBezTo>
                      <a:pt x="6138" y="1654483"/>
                      <a:pt x="15663" y="1638004"/>
                      <a:pt x="13663" y="1622955"/>
                    </a:cubicBezTo>
                    <a:lnTo>
                      <a:pt x="19854" y="1618859"/>
                    </a:lnTo>
                    <a:cubicBezTo>
                      <a:pt x="6424" y="1610382"/>
                      <a:pt x="16806" y="1586569"/>
                      <a:pt x="13663" y="1571234"/>
                    </a:cubicBezTo>
                    <a:lnTo>
                      <a:pt x="7853" y="1567233"/>
                    </a:lnTo>
                    <a:lnTo>
                      <a:pt x="7091" y="1563805"/>
                    </a:lnTo>
                    <a:lnTo>
                      <a:pt x="13568" y="1559614"/>
                    </a:lnTo>
                    <a:lnTo>
                      <a:pt x="13568" y="1552374"/>
                    </a:lnTo>
                    <a:lnTo>
                      <a:pt x="7186" y="1548565"/>
                    </a:lnTo>
                    <a:lnTo>
                      <a:pt x="7186" y="1493415"/>
                    </a:lnTo>
                    <a:lnTo>
                      <a:pt x="13949" y="1489319"/>
                    </a:lnTo>
                    <a:lnTo>
                      <a:pt x="13949" y="1463983"/>
                    </a:lnTo>
                    <a:lnTo>
                      <a:pt x="19854" y="1459982"/>
                    </a:lnTo>
                    <a:lnTo>
                      <a:pt x="14806" y="1457124"/>
                    </a:lnTo>
                    <a:cubicBezTo>
                      <a:pt x="12710" y="1453600"/>
                      <a:pt x="14139" y="1449981"/>
                      <a:pt x="13663" y="1445980"/>
                    </a:cubicBezTo>
                    <a:lnTo>
                      <a:pt x="19759" y="1441885"/>
                    </a:lnTo>
                    <a:lnTo>
                      <a:pt x="13853" y="1437979"/>
                    </a:lnTo>
                    <a:lnTo>
                      <a:pt x="13853" y="1276054"/>
                    </a:lnTo>
                    <a:lnTo>
                      <a:pt x="20330" y="1272149"/>
                    </a:lnTo>
                    <a:lnTo>
                      <a:pt x="20330" y="1191282"/>
                    </a:lnTo>
                    <a:lnTo>
                      <a:pt x="26617" y="1187376"/>
                    </a:lnTo>
                    <a:lnTo>
                      <a:pt x="26617" y="1172613"/>
                    </a:lnTo>
                    <a:cubicBezTo>
                      <a:pt x="13377" y="1165850"/>
                      <a:pt x="22997" y="1144609"/>
                      <a:pt x="20235" y="1132227"/>
                    </a:cubicBezTo>
                    <a:cubicBezTo>
                      <a:pt x="11377" y="1126798"/>
                      <a:pt x="11377" y="1126607"/>
                      <a:pt x="20235" y="1121368"/>
                    </a:cubicBezTo>
                    <a:lnTo>
                      <a:pt x="20235" y="1088126"/>
                    </a:lnTo>
                    <a:lnTo>
                      <a:pt x="14330" y="1084316"/>
                    </a:lnTo>
                    <a:cubicBezTo>
                      <a:pt x="14330" y="1083268"/>
                      <a:pt x="14330" y="1082125"/>
                      <a:pt x="14330" y="1080792"/>
                    </a:cubicBezTo>
                    <a:lnTo>
                      <a:pt x="20997" y="1076791"/>
                    </a:lnTo>
                    <a:lnTo>
                      <a:pt x="20997" y="1062599"/>
                    </a:lnTo>
                    <a:lnTo>
                      <a:pt x="27569" y="1058599"/>
                    </a:lnTo>
                    <a:lnTo>
                      <a:pt x="26998" y="1054884"/>
                    </a:lnTo>
                    <a:cubicBezTo>
                      <a:pt x="15949" y="1051074"/>
                      <a:pt x="21664" y="1027452"/>
                      <a:pt x="21759" y="995638"/>
                    </a:cubicBezTo>
                    <a:cubicBezTo>
                      <a:pt x="26008" y="994638"/>
                      <a:pt x="28640" y="990381"/>
                      <a:pt x="27636" y="986123"/>
                    </a:cubicBezTo>
                    <a:cubicBezTo>
                      <a:pt x="27589" y="985932"/>
                      <a:pt x="27536" y="985732"/>
                      <a:pt x="27474" y="985542"/>
                    </a:cubicBezTo>
                    <a:lnTo>
                      <a:pt x="21569" y="981541"/>
                    </a:lnTo>
                    <a:cubicBezTo>
                      <a:pt x="21569" y="980589"/>
                      <a:pt x="21569" y="979446"/>
                      <a:pt x="20902" y="978112"/>
                    </a:cubicBezTo>
                    <a:lnTo>
                      <a:pt x="27379" y="974017"/>
                    </a:lnTo>
                    <a:lnTo>
                      <a:pt x="27379" y="955919"/>
                    </a:lnTo>
                    <a:lnTo>
                      <a:pt x="34046" y="951919"/>
                    </a:lnTo>
                    <a:lnTo>
                      <a:pt x="34046" y="948299"/>
                    </a:lnTo>
                    <a:lnTo>
                      <a:pt x="27569" y="944299"/>
                    </a:lnTo>
                    <a:lnTo>
                      <a:pt x="26998" y="940584"/>
                    </a:lnTo>
                    <a:cubicBezTo>
                      <a:pt x="10424" y="896959"/>
                      <a:pt x="26236" y="833142"/>
                      <a:pt x="20902" y="783041"/>
                    </a:cubicBezTo>
                    <a:lnTo>
                      <a:pt x="30427" y="776944"/>
                    </a:lnTo>
                    <a:lnTo>
                      <a:pt x="37666" y="776944"/>
                    </a:lnTo>
                    <a:cubicBezTo>
                      <a:pt x="50525" y="764371"/>
                      <a:pt x="18044" y="775230"/>
                      <a:pt x="20902" y="764371"/>
                    </a:cubicBezTo>
                    <a:lnTo>
                      <a:pt x="27569" y="760371"/>
                    </a:lnTo>
                    <a:lnTo>
                      <a:pt x="27569" y="719699"/>
                    </a:lnTo>
                    <a:lnTo>
                      <a:pt x="34142" y="715699"/>
                    </a:lnTo>
                    <a:cubicBezTo>
                      <a:pt x="34142" y="705602"/>
                      <a:pt x="16425" y="715699"/>
                      <a:pt x="21473" y="700935"/>
                    </a:cubicBezTo>
                    <a:lnTo>
                      <a:pt x="34046" y="693886"/>
                    </a:lnTo>
                    <a:cubicBezTo>
                      <a:pt x="34046" y="679218"/>
                      <a:pt x="38333" y="679504"/>
                      <a:pt x="21188" y="675598"/>
                    </a:cubicBezTo>
                    <a:cubicBezTo>
                      <a:pt x="23283" y="672836"/>
                      <a:pt x="28617" y="674169"/>
                      <a:pt x="31951" y="672932"/>
                    </a:cubicBezTo>
                    <a:cubicBezTo>
                      <a:pt x="36999" y="668074"/>
                      <a:pt x="32808" y="656739"/>
                      <a:pt x="34046" y="649691"/>
                    </a:cubicBezTo>
                    <a:cubicBezTo>
                      <a:pt x="24998" y="645880"/>
                      <a:pt x="18997" y="641118"/>
                      <a:pt x="20807" y="631307"/>
                    </a:cubicBezTo>
                    <a:lnTo>
                      <a:pt x="26807" y="627973"/>
                    </a:lnTo>
                    <a:cubicBezTo>
                      <a:pt x="27641" y="623135"/>
                      <a:pt x="27896" y="618210"/>
                      <a:pt x="27569" y="613305"/>
                    </a:cubicBezTo>
                    <a:lnTo>
                      <a:pt x="21378" y="609209"/>
                    </a:lnTo>
                    <a:lnTo>
                      <a:pt x="33951" y="601589"/>
                    </a:lnTo>
                    <a:lnTo>
                      <a:pt x="33951" y="590731"/>
                    </a:lnTo>
                    <a:cubicBezTo>
                      <a:pt x="23950" y="585492"/>
                      <a:pt x="27188" y="584825"/>
                      <a:pt x="33094" y="579110"/>
                    </a:cubicBezTo>
                    <a:lnTo>
                      <a:pt x="28331" y="576443"/>
                    </a:lnTo>
                    <a:cubicBezTo>
                      <a:pt x="27421" y="572805"/>
                      <a:pt x="27130" y="569033"/>
                      <a:pt x="27474" y="565299"/>
                    </a:cubicBezTo>
                    <a:lnTo>
                      <a:pt x="33665" y="561298"/>
                    </a:lnTo>
                    <a:cubicBezTo>
                      <a:pt x="33665" y="560251"/>
                      <a:pt x="33665" y="559108"/>
                      <a:pt x="33665" y="557774"/>
                    </a:cubicBezTo>
                    <a:lnTo>
                      <a:pt x="27093" y="553774"/>
                    </a:lnTo>
                    <a:lnTo>
                      <a:pt x="27093" y="546630"/>
                    </a:lnTo>
                    <a:lnTo>
                      <a:pt x="20330" y="542534"/>
                    </a:lnTo>
                    <a:lnTo>
                      <a:pt x="20330" y="502529"/>
                    </a:lnTo>
                    <a:lnTo>
                      <a:pt x="13568" y="498243"/>
                    </a:lnTo>
                    <a:lnTo>
                      <a:pt x="13568" y="469001"/>
                    </a:lnTo>
                    <a:cubicBezTo>
                      <a:pt x="5852" y="466715"/>
                      <a:pt x="7567" y="462810"/>
                      <a:pt x="7281" y="458809"/>
                    </a:cubicBezTo>
                    <a:lnTo>
                      <a:pt x="13282" y="454618"/>
                    </a:lnTo>
                    <a:lnTo>
                      <a:pt x="7567" y="450809"/>
                    </a:lnTo>
                    <a:lnTo>
                      <a:pt x="7567" y="399373"/>
                    </a:lnTo>
                    <a:lnTo>
                      <a:pt x="13853" y="395468"/>
                    </a:lnTo>
                    <a:lnTo>
                      <a:pt x="13853" y="384610"/>
                    </a:lnTo>
                    <a:lnTo>
                      <a:pt x="7472" y="380799"/>
                    </a:lnTo>
                    <a:lnTo>
                      <a:pt x="7472" y="358797"/>
                    </a:lnTo>
                    <a:lnTo>
                      <a:pt x="13472" y="354796"/>
                    </a:lnTo>
                    <a:lnTo>
                      <a:pt x="1566" y="348129"/>
                    </a:lnTo>
                    <a:cubicBezTo>
                      <a:pt x="3471" y="342985"/>
                      <a:pt x="15568" y="349082"/>
                      <a:pt x="13853" y="340509"/>
                    </a:cubicBezTo>
                    <a:lnTo>
                      <a:pt x="7281" y="336509"/>
                    </a:lnTo>
                    <a:lnTo>
                      <a:pt x="7281" y="329174"/>
                    </a:lnTo>
                    <a:lnTo>
                      <a:pt x="13663" y="325364"/>
                    </a:lnTo>
                    <a:lnTo>
                      <a:pt x="13663" y="317935"/>
                    </a:lnTo>
                    <a:cubicBezTo>
                      <a:pt x="-3482" y="279359"/>
                      <a:pt x="12710" y="219827"/>
                      <a:pt x="7281" y="174393"/>
                    </a:cubicBezTo>
                    <a:cubicBezTo>
                      <a:pt x="16235" y="168964"/>
                      <a:pt x="16235" y="168678"/>
                      <a:pt x="7281" y="163534"/>
                    </a:cubicBezTo>
                    <a:lnTo>
                      <a:pt x="7281" y="126577"/>
                    </a:lnTo>
                    <a:lnTo>
                      <a:pt x="13377" y="122767"/>
                    </a:lnTo>
                    <a:lnTo>
                      <a:pt x="13377" y="108194"/>
                    </a:lnTo>
                    <a:lnTo>
                      <a:pt x="7091" y="104479"/>
                    </a:lnTo>
                    <a:lnTo>
                      <a:pt x="13282" y="100669"/>
                    </a:lnTo>
                    <a:lnTo>
                      <a:pt x="13282" y="89620"/>
                    </a:lnTo>
                    <a:cubicBezTo>
                      <a:pt x="-5768" y="81715"/>
                      <a:pt x="25188" y="80095"/>
                      <a:pt x="7281" y="70570"/>
                    </a:cubicBezTo>
                    <a:lnTo>
                      <a:pt x="7281" y="24374"/>
                    </a:lnTo>
                    <a:lnTo>
                      <a:pt x="709" y="20183"/>
                    </a:lnTo>
                    <a:close/>
                    <a:moveTo>
                      <a:pt x="150061" y="1747352"/>
                    </a:moveTo>
                    <a:cubicBezTo>
                      <a:pt x="146251" y="1744780"/>
                      <a:pt x="139679" y="1746780"/>
                      <a:pt x="135011" y="1746209"/>
                    </a:cubicBezTo>
                    <a:cubicBezTo>
                      <a:pt x="130249" y="1749828"/>
                      <a:pt x="130249" y="1749828"/>
                      <a:pt x="135011" y="1753542"/>
                    </a:cubicBezTo>
                    <a:lnTo>
                      <a:pt x="142346" y="1753542"/>
                    </a:lnTo>
                    <a:cubicBezTo>
                      <a:pt x="143679" y="1751923"/>
                      <a:pt x="151871" y="1749542"/>
                      <a:pt x="150537" y="1747352"/>
                    </a:cubicBezTo>
                    <a:close/>
                    <a:moveTo>
                      <a:pt x="426286" y="2071678"/>
                    </a:moveTo>
                    <a:cubicBezTo>
                      <a:pt x="425714" y="2071202"/>
                      <a:pt x="424476" y="2070439"/>
                      <a:pt x="424190" y="2070535"/>
                    </a:cubicBezTo>
                    <a:cubicBezTo>
                      <a:pt x="416856" y="2073107"/>
                      <a:pt x="428667" y="2075583"/>
                      <a:pt x="426572" y="2071678"/>
                    </a:cubicBezTo>
                    <a:close/>
                    <a:moveTo>
                      <a:pt x="49763" y="1462649"/>
                    </a:moveTo>
                    <a:cubicBezTo>
                      <a:pt x="65814" y="1469698"/>
                      <a:pt x="84437" y="1467355"/>
                      <a:pt x="98245" y="1456553"/>
                    </a:cubicBezTo>
                    <a:cubicBezTo>
                      <a:pt x="80433" y="1447790"/>
                      <a:pt x="62336" y="1457124"/>
                      <a:pt x="42809" y="1455029"/>
                    </a:cubicBezTo>
                    <a:cubicBezTo>
                      <a:pt x="37380" y="1460268"/>
                      <a:pt x="38904" y="1461792"/>
                      <a:pt x="49763" y="1462649"/>
                    </a:cubicBezTo>
                    <a:close/>
                    <a:moveTo>
                      <a:pt x="60526" y="1405499"/>
                    </a:moveTo>
                    <a:cubicBezTo>
                      <a:pt x="63193" y="1407309"/>
                      <a:pt x="66146" y="1408928"/>
                      <a:pt x="68622" y="1410452"/>
                    </a:cubicBezTo>
                    <a:cubicBezTo>
                      <a:pt x="74518" y="1410957"/>
                      <a:pt x="80374" y="1409109"/>
                      <a:pt x="84910" y="1405308"/>
                    </a:cubicBezTo>
                    <a:cubicBezTo>
                      <a:pt x="80624" y="1402356"/>
                      <a:pt x="63479" y="1401308"/>
                      <a:pt x="60907" y="1405499"/>
                    </a:cubicBezTo>
                    <a:close/>
                    <a:moveTo>
                      <a:pt x="101388" y="1446933"/>
                    </a:moveTo>
                    <a:cubicBezTo>
                      <a:pt x="112723" y="1445028"/>
                      <a:pt x="122534" y="1454458"/>
                      <a:pt x="131678" y="1448838"/>
                    </a:cubicBezTo>
                    <a:lnTo>
                      <a:pt x="131678" y="1438074"/>
                    </a:lnTo>
                    <a:cubicBezTo>
                      <a:pt x="127201" y="1434074"/>
                      <a:pt x="115485" y="1438646"/>
                      <a:pt x="109675" y="1433122"/>
                    </a:cubicBezTo>
                    <a:cubicBezTo>
                      <a:pt x="105698" y="1434055"/>
                      <a:pt x="101985" y="1435875"/>
                      <a:pt x="98816" y="1438456"/>
                    </a:cubicBezTo>
                    <a:cubicBezTo>
                      <a:pt x="100340" y="1441599"/>
                      <a:pt x="97388" y="1444837"/>
                      <a:pt x="101769" y="1447314"/>
                    </a:cubicBezTo>
                    <a:close/>
                    <a:moveTo>
                      <a:pt x="95578" y="1484176"/>
                    </a:moveTo>
                    <a:lnTo>
                      <a:pt x="89672" y="1480461"/>
                    </a:lnTo>
                    <a:lnTo>
                      <a:pt x="75671" y="1480461"/>
                    </a:lnTo>
                    <a:lnTo>
                      <a:pt x="67003" y="1485604"/>
                    </a:lnTo>
                    <a:cubicBezTo>
                      <a:pt x="73194" y="1493796"/>
                      <a:pt x="86053" y="1491129"/>
                      <a:pt x="95578" y="1491510"/>
                    </a:cubicBezTo>
                    <a:cubicBezTo>
                      <a:pt x="100436" y="1488081"/>
                      <a:pt x="100340" y="1487224"/>
                      <a:pt x="95959" y="1484557"/>
                    </a:cubicBezTo>
                    <a:close/>
                    <a:moveTo>
                      <a:pt x="125391" y="1681724"/>
                    </a:moveTo>
                    <a:lnTo>
                      <a:pt x="125391" y="1674485"/>
                    </a:lnTo>
                    <a:cubicBezTo>
                      <a:pt x="120057" y="1671913"/>
                      <a:pt x="114152" y="1672961"/>
                      <a:pt x="109389" y="1669151"/>
                    </a:cubicBezTo>
                    <a:cubicBezTo>
                      <a:pt x="85291" y="1674580"/>
                      <a:pt x="57764" y="1679914"/>
                      <a:pt x="33951" y="1685248"/>
                    </a:cubicBezTo>
                    <a:cubicBezTo>
                      <a:pt x="33951" y="1686487"/>
                      <a:pt x="33951" y="1687630"/>
                      <a:pt x="33475" y="1688963"/>
                    </a:cubicBezTo>
                    <a:lnTo>
                      <a:pt x="39857" y="1692868"/>
                    </a:lnTo>
                    <a:lnTo>
                      <a:pt x="33570" y="1696678"/>
                    </a:lnTo>
                    <a:lnTo>
                      <a:pt x="33570" y="1700298"/>
                    </a:lnTo>
                    <a:cubicBezTo>
                      <a:pt x="46627" y="1707842"/>
                      <a:pt x="61697" y="1711175"/>
                      <a:pt x="76718" y="1709823"/>
                    </a:cubicBezTo>
                    <a:lnTo>
                      <a:pt x="86243" y="1703632"/>
                    </a:lnTo>
                    <a:cubicBezTo>
                      <a:pt x="86243" y="1702869"/>
                      <a:pt x="85100" y="1700107"/>
                      <a:pt x="90339" y="1698774"/>
                    </a:cubicBezTo>
                    <a:cubicBezTo>
                      <a:pt x="95850" y="1698888"/>
                      <a:pt x="101220" y="1697031"/>
                      <a:pt x="105484" y="1693535"/>
                    </a:cubicBezTo>
                    <a:cubicBezTo>
                      <a:pt x="105484" y="1692392"/>
                      <a:pt x="105484" y="1691154"/>
                      <a:pt x="105484" y="1689725"/>
                    </a:cubicBezTo>
                    <a:cubicBezTo>
                      <a:pt x="110913" y="1684105"/>
                      <a:pt x="119771" y="1684391"/>
                      <a:pt x="125391" y="1681724"/>
                    </a:cubicBezTo>
                    <a:close/>
                    <a:moveTo>
                      <a:pt x="135392" y="1691249"/>
                    </a:moveTo>
                    <a:lnTo>
                      <a:pt x="128153" y="1691249"/>
                    </a:lnTo>
                    <a:cubicBezTo>
                      <a:pt x="124248" y="1694583"/>
                      <a:pt x="113675" y="1696583"/>
                      <a:pt x="122343" y="1702489"/>
                    </a:cubicBezTo>
                    <a:lnTo>
                      <a:pt x="128534" y="1698679"/>
                    </a:lnTo>
                    <a:cubicBezTo>
                      <a:pt x="134249" y="1699536"/>
                      <a:pt x="144155" y="1695536"/>
                      <a:pt x="135488" y="1691249"/>
                    </a:cubicBezTo>
                    <a:close/>
                    <a:moveTo>
                      <a:pt x="164729" y="1679152"/>
                    </a:moveTo>
                    <a:cubicBezTo>
                      <a:pt x="164729" y="1678200"/>
                      <a:pt x="162443" y="1677438"/>
                      <a:pt x="161205" y="1676581"/>
                    </a:cubicBezTo>
                    <a:lnTo>
                      <a:pt x="142155" y="1676581"/>
                    </a:lnTo>
                    <a:cubicBezTo>
                      <a:pt x="133392" y="1682010"/>
                      <a:pt x="144155" y="1684391"/>
                      <a:pt x="148061" y="1687630"/>
                    </a:cubicBezTo>
                    <a:cubicBezTo>
                      <a:pt x="153680" y="1687820"/>
                      <a:pt x="164920" y="1685058"/>
                      <a:pt x="164729" y="1678771"/>
                    </a:cubicBezTo>
                    <a:close/>
                    <a:moveTo>
                      <a:pt x="312748" y="792089"/>
                    </a:moveTo>
                    <a:cubicBezTo>
                      <a:pt x="308271" y="794756"/>
                      <a:pt x="308271" y="795613"/>
                      <a:pt x="312748" y="799519"/>
                    </a:cubicBezTo>
                    <a:lnTo>
                      <a:pt x="319987" y="799519"/>
                    </a:lnTo>
                    <a:cubicBezTo>
                      <a:pt x="323702" y="796280"/>
                      <a:pt x="334274" y="794089"/>
                      <a:pt x="325892" y="788375"/>
                    </a:cubicBezTo>
                    <a:lnTo>
                      <a:pt x="318653" y="788375"/>
                    </a:lnTo>
                    <a:close/>
                    <a:moveTo>
                      <a:pt x="329131" y="668264"/>
                    </a:moveTo>
                    <a:cubicBezTo>
                      <a:pt x="325154" y="665597"/>
                      <a:pt x="319963" y="665597"/>
                      <a:pt x="315986" y="668264"/>
                    </a:cubicBezTo>
                    <a:cubicBezTo>
                      <a:pt x="319963" y="670931"/>
                      <a:pt x="325154" y="670931"/>
                      <a:pt x="329131" y="668264"/>
                    </a:cubicBezTo>
                    <a:close/>
                    <a:moveTo>
                      <a:pt x="306938" y="850668"/>
                    </a:moveTo>
                    <a:lnTo>
                      <a:pt x="290174" y="860193"/>
                    </a:lnTo>
                    <a:lnTo>
                      <a:pt x="290174" y="863908"/>
                    </a:lnTo>
                    <a:cubicBezTo>
                      <a:pt x="299525" y="871594"/>
                      <a:pt x="313059" y="871385"/>
                      <a:pt x="322178" y="863432"/>
                    </a:cubicBezTo>
                    <a:cubicBezTo>
                      <a:pt x="306938" y="859145"/>
                      <a:pt x="341228" y="850382"/>
                      <a:pt x="306938" y="850668"/>
                    </a:cubicBezTo>
                    <a:close/>
                    <a:moveTo>
                      <a:pt x="280363" y="935441"/>
                    </a:moveTo>
                    <a:cubicBezTo>
                      <a:pt x="269885" y="943060"/>
                      <a:pt x="254264" y="935441"/>
                      <a:pt x="244454" y="944966"/>
                    </a:cubicBezTo>
                    <a:cubicBezTo>
                      <a:pt x="269409" y="955824"/>
                      <a:pt x="303794" y="951538"/>
                      <a:pt x="329036" y="944966"/>
                    </a:cubicBezTo>
                    <a:cubicBezTo>
                      <a:pt x="330655" y="925534"/>
                      <a:pt x="292269" y="939346"/>
                      <a:pt x="279887" y="935441"/>
                    </a:cubicBezTo>
                    <a:close/>
                    <a:moveTo>
                      <a:pt x="363230" y="829999"/>
                    </a:moveTo>
                    <a:cubicBezTo>
                      <a:pt x="359516" y="837619"/>
                      <a:pt x="365897" y="840476"/>
                      <a:pt x="372755" y="839524"/>
                    </a:cubicBezTo>
                    <a:cubicBezTo>
                      <a:pt x="377242" y="842457"/>
                      <a:pt x="382073" y="844819"/>
                      <a:pt x="387138" y="846572"/>
                    </a:cubicBezTo>
                    <a:cubicBezTo>
                      <a:pt x="396092" y="842667"/>
                      <a:pt x="438764" y="840191"/>
                      <a:pt x="413141" y="828189"/>
                    </a:cubicBezTo>
                    <a:cubicBezTo>
                      <a:pt x="394853" y="829713"/>
                      <a:pt x="377994" y="826569"/>
                      <a:pt x="362754" y="829999"/>
                    </a:cubicBezTo>
                    <a:close/>
                    <a:moveTo>
                      <a:pt x="363230" y="775706"/>
                    </a:moveTo>
                    <a:lnTo>
                      <a:pt x="371136" y="780659"/>
                    </a:lnTo>
                    <a:cubicBezTo>
                      <a:pt x="380661" y="779993"/>
                      <a:pt x="412475" y="784088"/>
                      <a:pt x="392663" y="773325"/>
                    </a:cubicBezTo>
                    <a:cubicBezTo>
                      <a:pt x="383138" y="774944"/>
                      <a:pt x="368850" y="769801"/>
                      <a:pt x="363040" y="775706"/>
                    </a:cubicBezTo>
                    <a:close/>
                    <a:moveTo>
                      <a:pt x="411713" y="953442"/>
                    </a:moveTo>
                    <a:cubicBezTo>
                      <a:pt x="412475" y="953442"/>
                      <a:pt x="413237" y="952681"/>
                      <a:pt x="414284" y="952014"/>
                    </a:cubicBezTo>
                    <a:cubicBezTo>
                      <a:pt x="405902" y="948013"/>
                      <a:pt x="401140" y="942489"/>
                      <a:pt x="390567" y="942489"/>
                    </a:cubicBezTo>
                    <a:lnTo>
                      <a:pt x="380090" y="950014"/>
                    </a:lnTo>
                    <a:cubicBezTo>
                      <a:pt x="370565" y="950014"/>
                      <a:pt x="365421" y="951252"/>
                      <a:pt x="357801" y="946109"/>
                    </a:cubicBezTo>
                    <a:lnTo>
                      <a:pt x="354753" y="950776"/>
                    </a:lnTo>
                    <a:cubicBezTo>
                      <a:pt x="357801" y="953709"/>
                      <a:pt x="361533" y="955843"/>
                      <a:pt x="365612" y="956967"/>
                    </a:cubicBezTo>
                    <a:cubicBezTo>
                      <a:pt x="379137" y="950490"/>
                      <a:pt x="396568" y="955348"/>
                      <a:pt x="411713" y="953442"/>
                    </a:cubicBezTo>
                    <a:close/>
                    <a:moveTo>
                      <a:pt x="373613" y="969921"/>
                    </a:moveTo>
                    <a:cubicBezTo>
                      <a:pt x="370946" y="968016"/>
                      <a:pt x="368088" y="966206"/>
                      <a:pt x="366183" y="964968"/>
                    </a:cubicBezTo>
                    <a:lnTo>
                      <a:pt x="345133" y="964968"/>
                    </a:lnTo>
                    <a:cubicBezTo>
                      <a:pt x="340561" y="968778"/>
                      <a:pt x="340561" y="968778"/>
                      <a:pt x="345133" y="972302"/>
                    </a:cubicBezTo>
                    <a:cubicBezTo>
                      <a:pt x="354563" y="970683"/>
                      <a:pt x="368850" y="975826"/>
                      <a:pt x="373613" y="969921"/>
                    </a:cubicBezTo>
                    <a:close/>
                    <a:moveTo>
                      <a:pt x="433144" y="910199"/>
                    </a:moveTo>
                    <a:cubicBezTo>
                      <a:pt x="448098" y="913247"/>
                      <a:pt x="448479" y="918105"/>
                      <a:pt x="459147" y="905246"/>
                    </a:cubicBezTo>
                    <a:cubicBezTo>
                      <a:pt x="463243" y="891435"/>
                      <a:pt x="431334" y="905246"/>
                      <a:pt x="424286" y="895721"/>
                    </a:cubicBezTo>
                    <a:cubicBezTo>
                      <a:pt x="404474" y="905246"/>
                      <a:pt x="379899" y="891911"/>
                      <a:pt x="361897" y="908485"/>
                    </a:cubicBezTo>
                    <a:cubicBezTo>
                      <a:pt x="383138" y="921629"/>
                      <a:pt x="409331" y="907246"/>
                      <a:pt x="433144" y="910199"/>
                    </a:cubicBezTo>
                    <a:close/>
                    <a:moveTo>
                      <a:pt x="350943" y="858574"/>
                    </a:moveTo>
                    <a:cubicBezTo>
                      <a:pt x="343799" y="859241"/>
                      <a:pt x="335894" y="856669"/>
                      <a:pt x="329321" y="860288"/>
                    </a:cubicBezTo>
                    <a:lnTo>
                      <a:pt x="329321" y="863908"/>
                    </a:lnTo>
                    <a:cubicBezTo>
                      <a:pt x="348529" y="871928"/>
                      <a:pt x="370400" y="870375"/>
                      <a:pt x="388281" y="859717"/>
                    </a:cubicBezTo>
                    <a:cubicBezTo>
                      <a:pt x="388281" y="855050"/>
                      <a:pt x="382185" y="853430"/>
                      <a:pt x="379328" y="851239"/>
                    </a:cubicBezTo>
                    <a:cubicBezTo>
                      <a:pt x="374188" y="850582"/>
                      <a:pt x="368990" y="851878"/>
                      <a:pt x="364754" y="854859"/>
                    </a:cubicBezTo>
                    <a:cubicBezTo>
                      <a:pt x="357801" y="853049"/>
                      <a:pt x="355706" y="857145"/>
                      <a:pt x="350943" y="858098"/>
                    </a:cubicBezTo>
                    <a:close/>
                    <a:moveTo>
                      <a:pt x="267980" y="1028785"/>
                    </a:moveTo>
                    <a:cubicBezTo>
                      <a:pt x="264361" y="1027833"/>
                      <a:pt x="260360" y="1032310"/>
                      <a:pt x="256931" y="1033453"/>
                    </a:cubicBezTo>
                    <a:lnTo>
                      <a:pt x="256931" y="1037453"/>
                    </a:lnTo>
                    <a:lnTo>
                      <a:pt x="250073" y="1040882"/>
                    </a:lnTo>
                    <a:cubicBezTo>
                      <a:pt x="256931" y="1045168"/>
                      <a:pt x="264266" y="1040882"/>
                      <a:pt x="269981" y="1037548"/>
                    </a:cubicBezTo>
                    <a:cubicBezTo>
                      <a:pt x="268838" y="1034024"/>
                      <a:pt x="272076" y="1029928"/>
                      <a:pt x="267980" y="1028309"/>
                    </a:cubicBezTo>
                    <a:close/>
                    <a:moveTo>
                      <a:pt x="286459" y="969064"/>
                    </a:moveTo>
                    <a:lnTo>
                      <a:pt x="293317" y="969064"/>
                    </a:lnTo>
                    <a:lnTo>
                      <a:pt x="299222" y="976493"/>
                    </a:lnTo>
                    <a:cubicBezTo>
                      <a:pt x="305007" y="976998"/>
                      <a:pt x="310835" y="976350"/>
                      <a:pt x="316367" y="974588"/>
                    </a:cubicBezTo>
                    <a:cubicBezTo>
                      <a:pt x="313415" y="972112"/>
                      <a:pt x="319415" y="968397"/>
                      <a:pt x="312748" y="965063"/>
                    </a:cubicBezTo>
                    <a:cubicBezTo>
                      <a:pt x="303794" y="965063"/>
                      <a:pt x="296365" y="959348"/>
                      <a:pt x="286745" y="961348"/>
                    </a:cubicBezTo>
                    <a:cubicBezTo>
                      <a:pt x="282077" y="964777"/>
                      <a:pt x="282077" y="964777"/>
                      <a:pt x="286459" y="968587"/>
                    </a:cubicBezTo>
                    <a:close/>
                    <a:moveTo>
                      <a:pt x="315034" y="992400"/>
                    </a:moveTo>
                    <a:cubicBezTo>
                      <a:pt x="312662" y="990599"/>
                      <a:pt x="310181" y="988943"/>
                      <a:pt x="307604" y="987447"/>
                    </a:cubicBezTo>
                    <a:cubicBezTo>
                      <a:pt x="302937" y="987447"/>
                      <a:pt x="299413" y="987447"/>
                      <a:pt x="297413" y="988971"/>
                    </a:cubicBezTo>
                    <a:cubicBezTo>
                      <a:pt x="287888" y="1001067"/>
                      <a:pt x="321511" y="1001830"/>
                      <a:pt x="314748" y="991924"/>
                    </a:cubicBezTo>
                    <a:close/>
                    <a:moveTo>
                      <a:pt x="315034" y="1037739"/>
                    </a:moveTo>
                    <a:cubicBezTo>
                      <a:pt x="306987" y="1033529"/>
                      <a:pt x="297190" y="1034624"/>
                      <a:pt x="290269" y="1040501"/>
                    </a:cubicBezTo>
                    <a:cubicBezTo>
                      <a:pt x="298469" y="1044616"/>
                      <a:pt x="308346" y="1043330"/>
                      <a:pt x="315224" y="1037263"/>
                    </a:cubicBezTo>
                    <a:close/>
                    <a:moveTo>
                      <a:pt x="351705" y="1112891"/>
                    </a:moveTo>
                    <a:cubicBezTo>
                      <a:pt x="344466" y="1114224"/>
                      <a:pt x="307128" y="1107557"/>
                      <a:pt x="319130" y="1120130"/>
                    </a:cubicBezTo>
                    <a:cubicBezTo>
                      <a:pt x="323797" y="1119749"/>
                      <a:pt x="362564" y="1116034"/>
                      <a:pt x="351896" y="1112415"/>
                    </a:cubicBezTo>
                    <a:close/>
                    <a:moveTo>
                      <a:pt x="417713" y="1068600"/>
                    </a:moveTo>
                    <a:cubicBezTo>
                      <a:pt x="388376" y="1071648"/>
                      <a:pt x="356658" y="1052503"/>
                      <a:pt x="329512" y="1066409"/>
                    </a:cubicBezTo>
                    <a:cubicBezTo>
                      <a:pt x="341513" y="1078316"/>
                      <a:pt x="360944" y="1067076"/>
                      <a:pt x="374089" y="1076601"/>
                    </a:cubicBezTo>
                    <a:cubicBezTo>
                      <a:pt x="385709" y="1072696"/>
                      <a:pt x="393139" y="1082697"/>
                      <a:pt x="404950" y="1079363"/>
                    </a:cubicBezTo>
                    <a:cubicBezTo>
                      <a:pt x="408665" y="1075458"/>
                      <a:pt x="424952" y="1071553"/>
                      <a:pt x="417904" y="1068124"/>
                    </a:cubicBezTo>
                    <a:close/>
                    <a:moveTo>
                      <a:pt x="417713" y="1028309"/>
                    </a:moveTo>
                    <a:cubicBezTo>
                      <a:pt x="399954" y="1028166"/>
                      <a:pt x="382298" y="1025604"/>
                      <a:pt x="365231" y="1020689"/>
                    </a:cubicBezTo>
                    <a:cubicBezTo>
                      <a:pt x="359611" y="1022023"/>
                      <a:pt x="343418" y="1016879"/>
                      <a:pt x="342180" y="1024785"/>
                    </a:cubicBezTo>
                    <a:cubicBezTo>
                      <a:pt x="342180" y="1026023"/>
                      <a:pt x="341513" y="1027071"/>
                      <a:pt x="338561" y="1028023"/>
                    </a:cubicBezTo>
                    <a:cubicBezTo>
                      <a:pt x="295793" y="1029642"/>
                      <a:pt x="351134" y="1043168"/>
                      <a:pt x="365040" y="1039073"/>
                    </a:cubicBezTo>
                    <a:cubicBezTo>
                      <a:pt x="382661" y="1027928"/>
                      <a:pt x="403997" y="1048598"/>
                      <a:pt x="420857" y="1033643"/>
                    </a:cubicBezTo>
                    <a:cubicBezTo>
                      <a:pt x="421238" y="1031452"/>
                      <a:pt x="422476" y="1029548"/>
                      <a:pt x="417809" y="1027833"/>
                    </a:cubicBezTo>
                    <a:close/>
                    <a:moveTo>
                      <a:pt x="385519" y="1016975"/>
                    </a:moveTo>
                    <a:lnTo>
                      <a:pt x="413046" y="1016975"/>
                    </a:lnTo>
                    <a:cubicBezTo>
                      <a:pt x="421523" y="998972"/>
                      <a:pt x="391329" y="1007926"/>
                      <a:pt x="381614" y="1005925"/>
                    </a:cubicBezTo>
                    <a:cubicBezTo>
                      <a:pt x="376375" y="1005925"/>
                      <a:pt x="376375" y="1005925"/>
                      <a:pt x="375041" y="1010592"/>
                    </a:cubicBezTo>
                    <a:cubicBezTo>
                      <a:pt x="378135" y="1013250"/>
                      <a:pt x="381730" y="1015260"/>
                      <a:pt x="385614" y="1016498"/>
                    </a:cubicBezTo>
                    <a:close/>
                    <a:moveTo>
                      <a:pt x="444002" y="972778"/>
                    </a:moveTo>
                    <a:lnTo>
                      <a:pt x="453527" y="967635"/>
                    </a:lnTo>
                    <a:cubicBezTo>
                      <a:pt x="454575" y="949918"/>
                      <a:pt x="390758" y="971159"/>
                      <a:pt x="381804" y="975160"/>
                    </a:cubicBezTo>
                    <a:lnTo>
                      <a:pt x="381804" y="985732"/>
                    </a:lnTo>
                    <a:cubicBezTo>
                      <a:pt x="377899" y="988780"/>
                      <a:pt x="368660" y="986685"/>
                      <a:pt x="365993" y="990876"/>
                    </a:cubicBezTo>
                    <a:cubicBezTo>
                      <a:pt x="361421" y="990876"/>
                      <a:pt x="351515" y="993067"/>
                      <a:pt x="350181" y="997353"/>
                    </a:cubicBezTo>
                    <a:cubicBezTo>
                      <a:pt x="361325" y="998972"/>
                      <a:pt x="374279" y="999639"/>
                      <a:pt x="385328" y="1002210"/>
                    </a:cubicBezTo>
                    <a:cubicBezTo>
                      <a:pt x="393425" y="995733"/>
                      <a:pt x="407331" y="995067"/>
                      <a:pt x="414475" y="989256"/>
                    </a:cubicBezTo>
                    <a:lnTo>
                      <a:pt x="408665" y="985637"/>
                    </a:lnTo>
                    <a:cubicBezTo>
                      <a:pt x="414856" y="983256"/>
                      <a:pt x="413237" y="979827"/>
                      <a:pt x="418190" y="976112"/>
                    </a:cubicBezTo>
                    <a:cubicBezTo>
                      <a:pt x="426953" y="976112"/>
                      <a:pt x="434477" y="970302"/>
                      <a:pt x="444098" y="972302"/>
                    </a:cubicBezTo>
                    <a:close/>
                    <a:moveTo>
                      <a:pt x="467053" y="1011450"/>
                    </a:moveTo>
                    <a:cubicBezTo>
                      <a:pt x="460792" y="1008593"/>
                      <a:pt x="453597" y="1008593"/>
                      <a:pt x="447336" y="1011450"/>
                    </a:cubicBezTo>
                    <a:cubicBezTo>
                      <a:pt x="447336" y="1014879"/>
                      <a:pt x="446193" y="1020975"/>
                      <a:pt x="451527" y="1020023"/>
                    </a:cubicBezTo>
                    <a:cubicBezTo>
                      <a:pt x="455432" y="1016308"/>
                      <a:pt x="463148" y="1017736"/>
                      <a:pt x="467053" y="1014974"/>
                    </a:cubicBezTo>
                    <a:close/>
                    <a:moveTo>
                      <a:pt x="516202" y="887625"/>
                    </a:moveTo>
                    <a:cubicBezTo>
                      <a:pt x="515432" y="887853"/>
                      <a:pt x="514718" y="888244"/>
                      <a:pt x="514106" y="888768"/>
                    </a:cubicBezTo>
                    <a:cubicBezTo>
                      <a:pt x="512106" y="892673"/>
                      <a:pt x="523917" y="890197"/>
                      <a:pt x="516488" y="887625"/>
                    </a:cubicBezTo>
                    <a:close/>
                    <a:moveTo>
                      <a:pt x="535252" y="942774"/>
                    </a:moveTo>
                    <a:lnTo>
                      <a:pt x="522965" y="942774"/>
                    </a:lnTo>
                    <a:cubicBezTo>
                      <a:pt x="518297" y="946585"/>
                      <a:pt x="518297" y="946585"/>
                      <a:pt x="522965" y="950204"/>
                    </a:cubicBezTo>
                    <a:lnTo>
                      <a:pt x="536109" y="950204"/>
                    </a:lnTo>
                    <a:cubicBezTo>
                      <a:pt x="540776" y="946394"/>
                      <a:pt x="540776" y="946394"/>
                      <a:pt x="535538" y="942774"/>
                    </a:cubicBezTo>
                    <a:close/>
                    <a:moveTo>
                      <a:pt x="552016" y="929916"/>
                    </a:moveTo>
                    <a:cubicBezTo>
                      <a:pt x="552016" y="928201"/>
                      <a:pt x="553254" y="926296"/>
                      <a:pt x="547920" y="924391"/>
                    </a:cubicBezTo>
                    <a:cubicBezTo>
                      <a:pt x="541919" y="925820"/>
                      <a:pt x="533347" y="922010"/>
                      <a:pt x="526108" y="926010"/>
                    </a:cubicBezTo>
                    <a:cubicBezTo>
                      <a:pt x="533823" y="928011"/>
                      <a:pt x="545063" y="934678"/>
                      <a:pt x="552587" y="929916"/>
                    </a:cubicBezTo>
                    <a:close/>
                    <a:moveTo>
                      <a:pt x="565351" y="2192074"/>
                    </a:moveTo>
                    <a:cubicBezTo>
                      <a:pt x="553921" y="2192074"/>
                      <a:pt x="563541" y="2197026"/>
                      <a:pt x="567827" y="2199503"/>
                    </a:cubicBezTo>
                    <a:lnTo>
                      <a:pt x="575257" y="2199503"/>
                    </a:lnTo>
                    <a:cubicBezTo>
                      <a:pt x="585258" y="2192931"/>
                      <a:pt x="571066" y="2191312"/>
                      <a:pt x="565922" y="2192074"/>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49" name="Google Shape;49;p4"/>
              <p:cNvSpPr/>
              <p:nvPr/>
            </p:nvSpPr>
            <p:spPr>
              <a:xfrm>
                <a:off x="1296395" y="3407657"/>
                <a:ext cx="391208" cy="3453115"/>
              </a:xfrm>
              <a:custGeom>
                <a:rect b="b" l="l" r="r" t="t"/>
                <a:pathLst>
                  <a:path extrusionOk="0" h="2317527" w="592740">
                    <a:moveTo>
                      <a:pt x="579067" y="2316946"/>
                    </a:moveTo>
                    <a:lnTo>
                      <a:pt x="7567" y="2316946"/>
                    </a:lnTo>
                    <a:lnTo>
                      <a:pt x="7567" y="2304088"/>
                    </a:lnTo>
                    <a:lnTo>
                      <a:pt x="995" y="2300087"/>
                    </a:lnTo>
                    <a:cubicBezTo>
                      <a:pt x="995" y="2298849"/>
                      <a:pt x="995" y="2297610"/>
                      <a:pt x="995" y="2296563"/>
                    </a:cubicBezTo>
                    <a:lnTo>
                      <a:pt x="6805" y="2292848"/>
                    </a:lnTo>
                    <a:lnTo>
                      <a:pt x="6805" y="2285324"/>
                    </a:lnTo>
                    <a:lnTo>
                      <a:pt x="1852" y="2282561"/>
                    </a:lnTo>
                    <a:cubicBezTo>
                      <a:pt x="14330" y="2255986"/>
                      <a:pt x="3376" y="2215886"/>
                      <a:pt x="6900" y="2182549"/>
                    </a:cubicBezTo>
                    <a:lnTo>
                      <a:pt x="995" y="2178739"/>
                    </a:lnTo>
                    <a:cubicBezTo>
                      <a:pt x="995" y="2177691"/>
                      <a:pt x="995" y="2176548"/>
                      <a:pt x="995" y="2175214"/>
                    </a:cubicBezTo>
                    <a:lnTo>
                      <a:pt x="7567" y="2171309"/>
                    </a:lnTo>
                    <a:lnTo>
                      <a:pt x="7567" y="2101396"/>
                    </a:lnTo>
                    <a:lnTo>
                      <a:pt x="1185" y="2097585"/>
                    </a:lnTo>
                    <a:lnTo>
                      <a:pt x="1185" y="2023862"/>
                    </a:lnTo>
                    <a:cubicBezTo>
                      <a:pt x="13472" y="2019004"/>
                      <a:pt x="5471" y="2001097"/>
                      <a:pt x="7567" y="1990811"/>
                    </a:cubicBezTo>
                    <a:lnTo>
                      <a:pt x="2233" y="1987762"/>
                    </a:lnTo>
                    <a:cubicBezTo>
                      <a:pt x="15568" y="1939471"/>
                      <a:pt x="3090" y="1876511"/>
                      <a:pt x="7186" y="1821837"/>
                    </a:cubicBezTo>
                    <a:lnTo>
                      <a:pt x="13949" y="1817551"/>
                    </a:lnTo>
                    <a:lnTo>
                      <a:pt x="13949" y="1758686"/>
                    </a:lnTo>
                    <a:lnTo>
                      <a:pt x="7662" y="1754876"/>
                    </a:lnTo>
                    <a:lnTo>
                      <a:pt x="7662" y="1751352"/>
                    </a:lnTo>
                    <a:lnTo>
                      <a:pt x="14044" y="1747447"/>
                    </a:lnTo>
                    <a:lnTo>
                      <a:pt x="14044" y="1718110"/>
                    </a:lnTo>
                    <a:lnTo>
                      <a:pt x="8043" y="1714204"/>
                    </a:lnTo>
                    <a:cubicBezTo>
                      <a:pt x="18711" y="1710585"/>
                      <a:pt x="12710" y="1698202"/>
                      <a:pt x="14139" y="1689154"/>
                    </a:cubicBezTo>
                    <a:lnTo>
                      <a:pt x="20045" y="1685058"/>
                    </a:lnTo>
                    <a:cubicBezTo>
                      <a:pt x="20045" y="1684201"/>
                      <a:pt x="20521" y="1683058"/>
                      <a:pt x="20807" y="1681629"/>
                    </a:cubicBezTo>
                    <a:lnTo>
                      <a:pt x="14330" y="1677533"/>
                    </a:lnTo>
                    <a:lnTo>
                      <a:pt x="14330" y="1622574"/>
                    </a:lnTo>
                    <a:lnTo>
                      <a:pt x="7757" y="1618573"/>
                    </a:lnTo>
                    <a:lnTo>
                      <a:pt x="14330" y="1614573"/>
                    </a:lnTo>
                    <a:lnTo>
                      <a:pt x="14330" y="1559518"/>
                    </a:lnTo>
                    <a:cubicBezTo>
                      <a:pt x="24521" y="1556661"/>
                      <a:pt x="19759" y="1545231"/>
                      <a:pt x="20711" y="1537515"/>
                    </a:cubicBezTo>
                    <a:cubicBezTo>
                      <a:pt x="17949" y="1535706"/>
                      <a:pt x="15377" y="1535325"/>
                      <a:pt x="14234" y="1532848"/>
                    </a:cubicBezTo>
                    <a:cubicBezTo>
                      <a:pt x="19473" y="1451981"/>
                      <a:pt x="3757" y="1358541"/>
                      <a:pt x="19949" y="1283675"/>
                    </a:cubicBezTo>
                    <a:cubicBezTo>
                      <a:pt x="22140" y="1268339"/>
                      <a:pt x="19949" y="1251765"/>
                      <a:pt x="20711" y="1236050"/>
                    </a:cubicBezTo>
                    <a:lnTo>
                      <a:pt x="14425" y="1231954"/>
                    </a:lnTo>
                    <a:lnTo>
                      <a:pt x="14425" y="1213665"/>
                    </a:lnTo>
                    <a:lnTo>
                      <a:pt x="20711" y="1209856"/>
                    </a:lnTo>
                    <a:lnTo>
                      <a:pt x="20711" y="1202521"/>
                    </a:lnTo>
                    <a:lnTo>
                      <a:pt x="14330" y="1198711"/>
                    </a:lnTo>
                    <a:lnTo>
                      <a:pt x="14330" y="1135846"/>
                    </a:lnTo>
                    <a:lnTo>
                      <a:pt x="20426" y="1131941"/>
                    </a:lnTo>
                    <a:cubicBezTo>
                      <a:pt x="13377" y="1129846"/>
                      <a:pt x="13949" y="1124131"/>
                      <a:pt x="14139" y="1118320"/>
                    </a:cubicBezTo>
                    <a:cubicBezTo>
                      <a:pt x="24902" y="1111748"/>
                      <a:pt x="21283" y="1107557"/>
                      <a:pt x="9472" y="1107748"/>
                    </a:cubicBezTo>
                    <a:lnTo>
                      <a:pt x="7281" y="1103461"/>
                    </a:lnTo>
                    <a:cubicBezTo>
                      <a:pt x="9853" y="1099461"/>
                      <a:pt x="18044" y="1102033"/>
                      <a:pt x="20711" y="1098985"/>
                    </a:cubicBezTo>
                    <a:lnTo>
                      <a:pt x="20711" y="1069171"/>
                    </a:lnTo>
                    <a:lnTo>
                      <a:pt x="27188" y="1065361"/>
                    </a:lnTo>
                    <a:lnTo>
                      <a:pt x="27188" y="1043358"/>
                    </a:lnTo>
                    <a:lnTo>
                      <a:pt x="21092" y="1039549"/>
                    </a:lnTo>
                    <a:lnTo>
                      <a:pt x="21092" y="1028309"/>
                    </a:lnTo>
                    <a:cubicBezTo>
                      <a:pt x="28141" y="1025833"/>
                      <a:pt x="28522" y="1022309"/>
                      <a:pt x="25950" y="1017070"/>
                    </a:cubicBezTo>
                    <a:lnTo>
                      <a:pt x="21188" y="1013831"/>
                    </a:lnTo>
                    <a:lnTo>
                      <a:pt x="21188" y="792946"/>
                    </a:lnTo>
                    <a:lnTo>
                      <a:pt x="26903" y="789231"/>
                    </a:lnTo>
                    <a:cubicBezTo>
                      <a:pt x="26903" y="788184"/>
                      <a:pt x="26903" y="786946"/>
                      <a:pt x="27379" y="785707"/>
                    </a:cubicBezTo>
                    <a:lnTo>
                      <a:pt x="20807" y="781707"/>
                    </a:lnTo>
                    <a:lnTo>
                      <a:pt x="20807" y="767039"/>
                    </a:lnTo>
                    <a:lnTo>
                      <a:pt x="27474" y="763038"/>
                    </a:lnTo>
                    <a:lnTo>
                      <a:pt x="27474" y="722843"/>
                    </a:lnTo>
                    <a:lnTo>
                      <a:pt x="33475" y="718937"/>
                    </a:lnTo>
                    <a:cubicBezTo>
                      <a:pt x="31665" y="717794"/>
                      <a:pt x="30046" y="716937"/>
                      <a:pt x="28522" y="716080"/>
                    </a:cubicBezTo>
                    <a:cubicBezTo>
                      <a:pt x="26795" y="697296"/>
                      <a:pt x="26636" y="678408"/>
                      <a:pt x="28046" y="659596"/>
                    </a:cubicBezTo>
                    <a:lnTo>
                      <a:pt x="32713" y="657024"/>
                    </a:lnTo>
                    <a:cubicBezTo>
                      <a:pt x="25664" y="651786"/>
                      <a:pt x="24331" y="649785"/>
                      <a:pt x="33475" y="645404"/>
                    </a:cubicBezTo>
                    <a:lnTo>
                      <a:pt x="33475" y="619782"/>
                    </a:lnTo>
                    <a:lnTo>
                      <a:pt x="26903" y="615876"/>
                    </a:lnTo>
                    <a:cubicBezTo>
                      <a:pt x="26903" y="614543"/>
                      <a:pt x="26903" y="613305"/>
                      <a:pt x="26903" y="612257"/>
                    </a:cubicBezTo>
                    <a:lnTo>
                      <a:pt x="32713" y="608543"/>
                    </a:lnTo>
                    <a:lnTo>
                      <a:pt x="32713" y="597398"/>
                    </a:lnTo>
                    <a:cubicBezTo>
                      <a:pt x="25474" y="595112"/>
                      <a:pt x="26426" y="589683"/>
                      <a:pt x="26522" y="583301"/>
                    </a:cubicBezTo>
                    <a:lnTo>
                      <a:pt x="20807" y="579396"/>
                    </a:lnTo>
                    <a:cubicBezTo>
                      <a:pt x="21759" y="575395"/>
                      <a:pt x="30332" y="578920"/>
                      <a:pt x="32903" y="575395"/>
                    </a:cubicBezTo>
                    <a:lnTo>
                      <a:pt x="32903" y="549773"/>
                    </a:lnTo>
                    <a:lnTo>
                      <a:pt x="26522" y="545963"/>
                    </a:lnTo>
                    <a:lnTo>
                      <a:pt x="26522" y="527675"/>
                    </a:lnTo>
                    <a:lnTo>
                      <a:pt x="32903" y="523770"/>
                    </a:lnTo>
                    <a:lnTo>
                      <a:pt x="32903" y="501672"/>
                    </a:lnTo>
                    <a:lnTo>
                      <a:pt x="28046" y="498910"/>
                    </a:lnTo>
                    <a:cubicBezTo>
                      <a:pt x="25188" y="494433"/>
                      <a:pt x="26998" y="488146"/>
                      <a:pt x="26522" y="483384"/>
                    </a:cubicBezTo>
                    <a:lnTo>
                      <a:pt x="32332" y="480145"/>
                    </a:lnTo>
                    <a:cubicBezTo>
                      <a:pt x="34237" y="475573"/>
                      <a:pt x="32332" y="470620"/>
                      <a:pt x="33189" y="465477"/>
                    </a:cubicBezTo>
                    <a:lnTo>
                      <a:pt x="27093" y="461381"/>
                    </a:lnTo>
                    <a:lnTo>
                      <a:pt x="32808" y="457571"/>
                    </a:lnTo>
                    <a:cubicBezTo>
                      <a:pt x="32808" y="456523"/>
                      <a:pt x="32808" y="455380"/>
                      <a:pt x="32808" y="454047"/>
                    </a:cubicBezTo>
                    <a:lnTo>
                      <a:pt x="39380" y="450046"/>
                    </a:lnTo>
                    <a:lnTo>
                      <a:pt x="39380" y="409756"/>
                    </a:lnTo>
                    <a:lnTo>
                      <a:pt x="46048" y="405755"/>
                    </a:lnTo>
                    <a:cubicBezTo>
                      <a:pt x="46048" y="404422"/>
                      <a:pt x="46048" y="403279"/>
                      <a:pt x="45572" y="402231"/>
                    </a:cubicBezTo>
                    <a:cubicBezTo>
                      <a:pt x="43381" y="400707"/>
                      <a:pt x="41285" y="399373"/>
                      <a:pt x="39380" y="398230"/>
                    </a:cubicBezTo>
                    <a:lnTo>
                      <a:pt x="39380" y="392896"/>
                    </a:lnTo>
                    <a:cubicBezTo>
                      <a:pt x="33493" y="388153"/>
                      <a:pt x="27105" y="384067"/>
                      <a:pt x="20330" y="380704"/>
                    </a:cubicBezTo>
                    <a:lnTo>
                      <a:pt x="20330" y="340414"/>
                    </a:lnTo>
                    <a:lnTo>
                      <a:pt x="13663" y="336318"/>
                    </a:lnTo>
                    <a:lnTo>
                      <a:pt x="13663" y="332794"/>
                    </a:lnTo>
                    <a:lnTo>
                      <a:pt x="19949" y="328983"/>
                    </a:lnTo>
                    <a:lnTo>
                      <a:pt x="19949" y="314220"/>
                    </a:lnTo>
                    <a:cubicBezTo>
                      <a:pt x="12806" y="311934"/>
                      <a:pt x="12234" y="304695"/>
                      <a:pt x="14520" y="299075"/>
                    </a:cubicBezTo>
                    <a:lnTo>
                      <a:pt x="19092" y="296503"/>
                    </a:lnTo>
                    <a:cubicBezTo>
                      <a:pt x="20668" y="271510"/>
                      <a:pt x="20668" y="246440"/>
                      <a:pt x="19092" y="221446"/>
                    </a:cubicBezTo>
                    <a:lnTo>
                      <a:pt x="14139" y="218684"/>
                    </a:lnTo>
                    <a:lnTo>
                      <a:pt x="14139" y="171059"/>
                    </a:lnTo>
                    <a:lnTo>
                      <a:pt x="7376" y="166773"/>
                    </a:lnTo>
                    <a:lnTo>
                      <a:pt x="7376" y="145246"/>
                    </a:lnTo>
                    <a:lnTo>
                      <a:pt x="709" y="141246"/>
                    </a:lnTo>
                    <a:lnTo>
                      <a:pt x="709" y="126196"/>
                    </a:lnTo>
                    <a:lnTo>
                      <a:pt x="7472" y="122005"/>
                    </a:lnTo>
                    <a:lnTo>
                      <a:pt x="7472" y="89144"/>
                    </a:lnTo>
                    <a:cubicBezTo>
                      <a:pt x="19092" y="83905"/>
                      <a:pt x="12996" y="65903"/>
                      <a:pt x="12996" y="55616"/>
                    </a:cubicBezTo>
                    <a:cubicBezTo>
                      <a:pt x="-720" y="49901"/>
                      <a:pt x="14044" y="48377"/>
                      <a:pt x="13758" y="41614"/>
                    </a:cubicBezTo>
                    <a:lnTo>
                      <a:pt x="7376" y="37614"/>
                    </a:lnTo>
                    <a:lnTo>
                      <a:pt x="7376" y="34090"/>
                    </a:lnTo>
                    <a:lnTo>
                      <a:pt x="13758" y="30184"/>
                    </a:lnTo>
                    <a:lnTo>
                      <a:pt x="13758" y="26660"/>
                    </a:lnTo>
                    <a:lnTo>
                      <a:pt x="7757" y="22945"/>
                    </a:lnTo>
                    <a:cubicBezTo>
                      <a:pt x="9091" y="16373"/>
                      <a:pt x="4709" y="6276"/>
                      <a:pt x="10234" y="2752"/>
                    </a:cubicBezTo>
                    <a:lnTo>
                      <a:pt x="17092" y="6276"/>
                    </a:lnTo>
                    <a:cubicBezTo>
                      <a:pt x="21389" y="3590"/>
                      <a:pt x="25915" y="1305"/>
                      <a:pt x="30617" y="-581"/>
                    </a:cubicBezTo>
                    <a:lnTo>
                      <a:pt x="40142" y="4276"/>
                    </a:lnTo>
                    <a:lnTo>
                      <a:pt x="40142" y="11896"/>
                    </a:lnTo>
                    <a:lnTo>
                      <a:pt x="33570" y="15897"/>
                    </a:lnTo>
                    <a:cubicBezTo>
                      <a:pt x="32522" y="20374"/>
                      <a:pt x="38142" y="21231"/>
                      <a:pt x="39952" y="23803"/>
                    </a:cubicBezTo>
                    <a:cubicBezTo>
                      <a:pt x="42238" y="32661"/>
                      <a:pt x="56049" y="27041"/>
                      <a:pt x="62907" y="28565"/>
                    </a:cubicBezTo>
                    <a:cubicBezTo>
                      <a:pt x="68908" y="27041"/>
                      <a:pt x="63574" y="22279"/>
                      <a:pt x="71480" y="21231"/>
                    </a:cubicBezTo>
                    <a:cubicBezTo>
                      <a:pt x="75666" y="21202"/>
                      <a:pt x="79771" y="22393"/>
                      <a:pt x="83291" y="24660"/>
                    </a:cubicBezTo>
                    <a:cubicBezTo>
                      <a:pt x="89863" y="21231"/>
                      <a:pt x="94054" y="16754"/>
                      <a:pt x="102341" y="17421"/>
                    </a:cubicBezTo>
                    <a:cubicBezTo>
                      <a:pt x="114247" y="25422"/>
                      <a:pt x="130916" y="18088"/>
                      <a:pt x="144346" y="22279"/>
                    </a:cubicBezTo>
                    <a:cubicBezTo>
                      <a:pt x="134249" y="31804"/>
                      <a:pt x="111770" y="40662"/>
                      <a:pt x="96721" y="32375"/>
                    </a:cubicBezTo>
                    <a:cubicBezTo>
                      <a:pt x="84243" y="30280"/>
                      <a:pt x="69575" y="41900"/>
                      <a:pt x="57383" y="32375"/>
                    </a:cubicBezTo>
                    <a:cubicBezTo>
                      <a:pt x="49858" y="37138"/>
                      <a:pt x="41381" y="35709"/>
                      <a:pt x="34427" y="41900"/>
                    </a:cubicBezTo>
                    <a:lnTo>
                      <a:pt x="40904" y="45901"/>
                    </a:lnTo>
                    <a:cubicBezTo>
                      <a:pt x="40904" y="47139"/>
                      <a:pt x="40904" y="48377"/>
                      <a:pt x="40904" y="49520"/>
                    </a:cubicBezTo>
                    <a:lnTo>
                      <a:pt x="54620" y="57235"/>
                    </a:lnTo>
                    <a:lnTo>
                      <a:pt x="50906" y="62283"/>
                    </a:lnTo>
                    <a:cubicBezTo>
                      <a:pt x="44944" y="61846"/>
                      <a:pt x="39042" y="63722"/>
                      <a:pt x="34427" y="67523"/>
                    </a:cubicBezTo>
                    <a:cubicBezTo>
                      <a:pt x="34427" y="68760"/>
                      <a:pt x="34427" y="69999"/>
                      <a:pt x="34427" y="71142"/>
                    </a:cubicBezTo>
                    <a:cubicBezTo>
                      <a:pt x="40333" y="75428"/>
                      <a:pt x="48048" y="71142"/>
                      <a:pt x="54239" y="75142"/>
                    </a:cubicBezTo>
                    <a:cubicBezTo>
                      <a:pt x="39190" y="85715"/>
                      <a:pt x="24521" y="76666"/>
                      <a:pt x="44714" y="95621"/>
                    </a:cubicBezTo>
                    <a:cubicBezTo>
                      <a:pt x="51953" y="99431"/>
                      <a:pt x="30903" y="99907"/>
                      <a:pt x="28236" y="104574"/>
                    </a:cubicBezTo>
                    <a:lnTo>
                      <a:pt x="28236" y="108289"/>
                    </a:lnTo>
                    <a:cubicBezTo>
                      <a:pt x="32661" y="110375"/>
                      <a:pt x="36793" y="113033"/>
                      <a:pt x="40523" y="116195"/>
                    </a:cubicBezTo>
                    <a:lnTo>
                      <a:pt x="28808" y="122672"/>
                    </a:lnTo>
                    <a:cubicBezTo>
                      <a:pt x="39605" y="130273"/>
                      <a:pt x="51620" y="135978"/>
                      <a:pt x="64336" y="139532"/>
                    </a:cubicBezTo>
                    <a:cubicBezTo>
                      <a:pt x="72146" y="133912"/>
                      <a:pt x="82052" y="136579"/>
                      <a:pt x="90815" y="136007"/>
                    </a:cubicBezTo>
                    <a:cubicBezTo>
                      <a:pt x="93673" y="140293"/>
                      <a:pt x="102626" y="138483"/>
                      <a:pt x="106817" y="141341"/>
                    </a:cubicBezTo>
                    <a:cubicBezTo>
                      <a:pt x="107579" y="146389"/>
                      <a:pt x="105389" y="148675"/>
                      <a:pt x="97292" y="143532"/>
                    </a:cubicBezTo>
                    <a:cubicBezTo>
                      <a:pt x="77619" y="149790"/>
                      <a:pt x="56316" y="148466"/>
                      <a:pt x="37571" y="139817"/>
                    </a:cubicBezTo>
                    <a:lnTo>
                      <a:pt x="28046" y="145056"/>
                    </a:lnTo>
                    <a:cubicBezTo>
                      <a:pt x="39571" y="146770"/>
                      <a:pt x="52239" y="159915"/>
                      <a:pt x="63955" y="150771"/>
                    </a:cubicBezTo>
                    <a:cubicBezTo>
                      <a:pt x="70527" y="156010"/>
                      <a:pt x="83005" y="152009"/>
                      <a:pt x="80433" y="163344"/>
                    </a:cubicBezTo>
                    <a:cubicBezTo>
                      <a:pt x="67193" y="172107"/>
                      <a:pt x="53287" y="168297"/>
                      <a:pt x="38237" y="172869"/>
                    </a:cubicBezTo>
                    <a:lnTo>
                      <a:pt x="28712" y="177726"/>
                    </a:lnTo>
                    <a:cubicBezTo>
                      <a:pt x="28712" y="180965"/>
                      <a:pt x="35094" y="181537"/>
                      <a:pt x="35380" y="186775"/>
                    </a:cubicBezTo>
                    <a:cubicBezTo>
                      <a:pt x="50334" y="190776"/>
                      <a:pt x="67098" y="178012"/>
                      <a:pt x="79957" y="189347"/>
                    </a:cubicBezTo>
                    <a:cubicBezTo>
                      <a:pt x="81671" y="197158"/>
                      <a:pt x="67003" y="194110"/>
                      <a:pt x="60907" y="200015"/>
                    </a:cubicBezTo>
                    <a:cubicBezTo>
                      <a:pt x="57859" y="206397"/>
                      <a:pt x="61859" y="213160"/>
                      <a:pt x="59002" y="219637"/>
                    </a:cubicBezTo>
                    <a:lnTo>
                      <a:pt x="47191" y="226209"/>
                    </a:lnTo>
                    <a:cubicBezTo>
                      <a:pt x="67574" y="235734"/>
                      <a:pt x="94816" y="214112"/>
                      <a:pt x="111294" y="234496"/>
                    </a:cubicBezTo>
                    <a:cubicBezTo>
                      <a:pt x="93330" y="238048"/>
                      <a:pt x="76241" y="245107"/>
                      <a:pt x="61002" y="255260"/>
                    </a:cubicBezTo>
                    <a:cubicBezTo>
                      <a:pt x="61002" y="257356"/>
                      <a:pt x="64241" y="257832"/>
                      <a:pt x="66050" y="259642"/>
                    </a:cubicBezTo>
                    <a:lnTo>
                      <a:pt x="66050" y="266881"/>
                    </a:lnTo>
                    <a:lnTo>
                      <a:pt x="60240" y="270595"/>
                    </a:lnTo>
                    <a:cubicBezTo>
                      <a:pt x="60240" y="271643"/>
                      <a:pt x="60240" y="272882"/>
                      <a:pt x="60240" y="274120"/>
                    </a:cubicBezTo>
                    <a:cubicBezTo>
                      <a:pt x="69765" y="279644"/>
                      <a:pt x="84719" y="272215"/>
                      <a:pt x="93197" y="282311"/>
                    </a:cubicBezTo>
                    <a:cubicBezTo>
                      <a:pt x="87577" y="283264"/>
                      <a:pt x="68813" y="285264"/>
                      <a:pt x="74147" y="297170"/>
                    </a:cubicBezTo>
                    <a:cubicBezTo>
                      <a:pt x="95197" y="305076"/>
                      <a:pt x="131297" y="283740"/>
                      <a:pt x="145203" y="299837"/>
                    </a:cubicBezTo>
                    <a:cubicBezTo>
                      <a:pt x="137012" y="304123"/>
                      <a:pt x="123867" y="304123"/>
                      <a:pt x="115866" y="309362"/>
                    </a:cubicBezTo>
                    <a:cubicBezTo>
                      <a:pt x="102912" y="310886"/>
                      <a:pt x="94911" y="304028"/>
                      <a:pt x="80624" y="305742"/>
                    </a:cubicBezTo>
                    <a:lnTo>
                      <a:pt x="67574" y="313363"/>
                    </a:lnTo>
                    <a:cubicBezTo>
                      <a:pt x="63383" y="313363"/>
                      <a:pt x="51477" y="311458"/>
                      <a:pt x="53192" y="318411"/>
                    </a:cubicBezTo>
                    <a:cubicBezTo>
                      <a:pt x="65193" y="330032"/>
                      <a:pt x="118819" y="316506"/>
                      <a:pt x="118343" y="330032"/>
                    </a:cubicBezTo>
                    <a:cubicBezTo>
                      <a:pt x="95387" y="334223"/>
                      <a:pt x="69289" y="327269"/>
                      <a:pt x="47667" y="336509"/>
                    </a:cubicBezTo>
                    <a:cubicBezTo>
                      <a:pt x="54335" y="342890"/>
                      <a:pt x="71480" y="335080"/>
                      <a:pt x="79385" y="344414"/>
                    </a:cubicBezTo>
                    <a:lnTo>
                      <a:pt x="79385" y="347939"/>
                    </a:lnTo>
                    <a:lnTo>
                      <a:pt x="86148" y="352034"/>
                    </a:lnTo>
                    <a:lnTo>
                      <a:pt x="86148" y="354796"/>
                    </a:lnTo>
                    <a:cubicBezTo>
                      <a:pt x="90017" y="357673"/>
                      <a:pt x="95361" y="357473"/>
                      <a:pt x="99007" y="354320"/>
                    </a:cubicBezTo>
                    <a:cubicBezTo>
                      <a:pt x="99674" y="352606"/>
                      <a:pt x="99007" y="350701"/>
                      <a:pt x="102150" y="349558"/>
                    </a:cubicBezTo>
                    <a:cubicBezTo>
                      <a:pt x="111675" y="348510"/>
                      <a:pt x="120152" y="357368"/>
                      <a:pt x="129011" y="349558"/>
                    </a:cubicBezTo>
                    <a:cubicBezTo>
                      <a:pt x="137393" y="359083"/>
                      <a:pt x="161491" y="344891"/>
                      <a:pt x="158348" y="362416"/>
                    </a:cubicBezTo>
                    <a:cubicBezTo>
                      <a:pt x="139298" y="377180"/>
                      <a:pt x="113961" y="355844"/>
                      <a:pt x="95387" y="371941"/>
                    </a:cubicBezTo>
                    <a:cubicBezTo>
                      <a:pt x="87196" y="371941"/>
                      <a:pt x="77099" y="370513"/>
                      <a:pt x="79385" y="380895"/>
                    </a:cubicBezTo>
                    <a:lnTo>
                      <a:pt x="66336" y="388610"/>
                    </a:lnTo>
                    <a:lnTo>
                      <a:pt x="66336" y="392230"/>
                    </a:lnTo>
                    <a:cubicBezTo>
                      <a:pt x="69575" y="394515"/>
                      <a:pt x="71575" y="393468"/>
                      <a:pt x="76814" y="394039"/>
                    </a:cubicBezTo>
                    <a:lnTo>
                      <a:pt x="87291" y="386515"/>
                    </a:lnTo>
                    <a:cubicBezTo>
                      <a:pt x="98912" y="385943"/>
                      <a:pt x="106913" y="388705"/>
                      <a:pt x="115866" y="382991"/>
                    </a:cubicBezTo>
                    <a:lnTo>
                      <a:pt x="125391" y="388325"/>
                    </a:lnTo>
                    <a:lnTo>
                      <a:pt x="118724" y="392325"/>
                    </a:lnTo>
                    <a:lnTo>
                      <a:pt x="118724" y="402421"/>
                    </a:lnTo>
                    <a:cubicBezTo>
                      <a:pt x="104572" y="406089"/>
                      <a:pt x="90002" y="407879"/>
                      <a:pt x="75385" y="407755"/>
                    </a:cubicBezTo>
                    <a:cubicBezTo>
                      <a:pt x="65193" y="411566"/>
                      <a:pt x="62431" y="420995"/>
                      <a:pt x="76718" y="418519"/>
                    </a:cubicBezTo>
                    <a:cubicBezTo>
                      <a:pt x="84564" y="413651"/>
                      <a:pt x="94495" y="413651"/>
                      <a:pt x="102341" y="418519"/>
                    </a:cubicBezTo>
                    <a:cubicBezTo>
                      <a:pt x="109961" y="410994"/>
                      <a:pt x="191876" y="408231"/>
                      <a:pt x="180446" y="418519"/>
                    </a:cubicBezTo>
                    <a:cubicBezTo>
                      <a:pt x="171693" y="417585"/>
                      <a:pt x="162919" y="420071"/>
                      <a:pt x="155966" y="425472"/>
                    </a:cubicBezTo>
                    <a:cubicBezTo>
                      <a:pt x="151013" y="427377"/>
                      <a:pt x="136916" y="422424"/>
                      <a:pt x="139107" y="431759"/>
                    </a:cubicBezTo>
                    <a:cubicBezTo>
                      <a:pt x="152442" y="438616"/>
                      <a:pt x="168635" y="424424"/>
                      <a:pt x="181398" y="433187"/>
                    </a:cubicBezTo>
                    <a:cubicBezTo>
                      <a:pt x="196257" y="424139"/>
                      <a:pt x="209973" y="436235"/>
                      <a:pt x="225499" y="433187"/>
                    </a:cubicBezTo>
                    <a:cubicBezTo>
                      <a:pt x="235024" y="430330"/>
                      <a:pt x="236548" y="426805"/>
                      <a:pt x="246644" y="433187"/>
                    </a:cubicBezTo>
                    <a:cubicBezTo>
                      <a:pt x="271028" y="442712"/>
                      <a:pt x="294269" y="439283"/>
                      <a:pt x="319796" y="436997"/>
                    </a:cubicBezTo>
                    <a:cubicBezTo>
                      <a:pt x="326559" y="434235"/>
                      <a:pt x="367421" y="421091"/>
                      <a:pt x="361992" y="438998"/>
                    </a:cubicBezTo>
                    <a:cubicBezTo>
                      <a:pt x="330772" y="446179"/>
                      <a:pt x="298767" y="449380"/>
                      <a:pt x="266742" y="448523"/>
                    </a:cubicBezTo>
                    <a:cubicBezTo>
                      <a:pt x="254360" y="437854"/>
                      <a:pt x="241882" y="442236"/>
                      <a:pt x="227594" y="444903"/>
                    </a:cubicBezTo>
                    <a:lnTo>
                      <a:pt x="207973" y="455952"/>
                    </a:lnTo>
                    <a:cubicBezTo>
                      <a:pt x="198551" y="450666"/>
                      <a:pt x="186914" y="451332"/>
                      <a:pt x="178160" y="457666"/>
                    </a:cubicBezTo>
                    <a:lnTo>
                      <a:pt x="184827" y="461857"/>
                    </a:lnTo>
                    <a:cubicBezTo>
                      <a:pt x="184160" y="466906"/>
                      <a:pt x="184065" y="466906"/>
                      <a:pt x="175302" y="467096"/>
                    </a:cubicBezTo>
                    <a:lnTo>
                      <a:pt x="155300" y="478241"/>
                    </a:lnTo>
                    <a:cubicBezTo>
                      <a:pt x="145775" y="477383"/>
                      <a:pt x="143870" y="481765"/>
                      <a:pt x="139107" y="483860"/>
                    </a:cubicBezTo>
                    <a:lnTo>
                      <a:pt x="139107" y="487480"/>
                    </a:lnTo>
                    <a:cubicBezTo>
                      <a:pt x="145584" y="491290"/>
                      <a:pt x="153871" y="487480"/>
                      <a:pt x="160253" y="489670"/>
                    </a:cubicBezTo>
                    <a:lnTo>
                      <a:pt x="168254" y="485670"/>
                    </a:lnTo>
                    <a:cubicBezTo>
                      <a:pt x="198353" y="496338"/>
                      <a:pt x="227690" y="475573"/>
                      <a:pt x="258646" y="486432"/>
                    </a:cubicBezTo>
                    <a:cubicBezTo>
                      <a:pt x="234643" y="487194"/>
                      <a:pt x="211878" y="500624"/>
                      <a:pt x="187780" y="500053"/>
                    </a:cubicBezTo>
                    <a:cubicBezTo>
                      <a:pt x="173397" y="492147"/>
                      <a:pt x="158443" y="497862"/>
                      <a:pt x="143298" y="500053"/>
                    </a:cubicBezTo>
                    <a:cubicBezTo>
                      <a:pt x="129868" y="491290"/>
                      <a:pt x="100436" y="488051"/>
                      <a:pt x="92625" y="502339"/>
                    </a:cubicBezTo>
                    <a:lnTo>
                      <a:pt x="105960" y="507577"/>
                    </a:lnTo>
                    <a:lnTo>
                      <a:pt x="105960" y="513006"/>
                    </a:lnTo>
                    <a:cubicBezTo>
                      <a:pt x="198448" y="521198"/>
                      <a:pt x="83195" y="535295"/>
                      <a:pt x="182160" y="533295"/>
                    </a:cubicBezTo>
                    <a:lnTo>
                      <a:pt x="185113" y="538248"/>
                    </a:lnTo>
                    <a:cubicBezTo>
                      <a:pt x="173016" y="548535"/>
                      <a:pt x="158538" y="542058"/>
                      <a:pt x="143774" y="545773"/>
                    </a:cubicBezTo>
                    <a:cubicBezTo>
                      <a:pt x="158062" y="553488"/>
                      <a:pt x="184922" y="539296"/>
                      <a:pt x="191971" y="557774"/>
                    </a:cubicBezTo>
                    <a:lnTo>
                      <a:pt x="203591" y="564251"/>
                    </a:lnTo>
                    <a:cubicBezTo>
                      <a:pt x="200162" y="569204"/>
                      <a:pt x="191685" y="564251"/>
                      <a:pt x="191399" y="564251"/>
                    </a:cubicBezTo>
                    <a:cubicBezTo>
                      <a:pt x="175397" y="574824"/>
                      <a:pt x="158824" y="568251"/>
                      <a:pt x="141774" y="569966"/>
                    </a:cubicBezTo>
                    <a:cubicBezTo>
                      <a:pt x="135869" y="572062"/>
                      <a:pt x="139393" y="578158"/>
                      <a:pt x="138536" y="582730"/>
                    </a:cubicBezTo>
                    <a:lnTo>
                      <a:pt x="145108" y="586825"/>
                    </a:lnTo>
                    <a:cubicBezTo>
                      <a:pt x="145584" y="591778"/>
                      <a:pt x="145679" y="591588"/>
                      <a:pt x="154633" y="592255"/>
                    </a:cubicBezTo>
                    <a:cubicBezTo>
                      <a:pt x="163290" y="595893"/>
                      <a:pt x="172770" y="597103"/>
                      <a:pt x="182065" y="595779"/>
                    </a:cubicBezTo>
                    <a:cubicBezTo>
                      <a:pt x="183017" y="601303"/>
                      <a:pt x="191590" y="603018"/>
                      <a:pt x="191590" y="608161"/>
                    </a:cubicBezTo>
                    <a:cubicBezTo>
                      <a:pt x="186923" y="614067"/>
                      <a:pt x="176064" y="612924"/>
                      <a:pt x="169016" y="617686"/>
                    </a:cubicBezTo>
                    <a:cubicBezTo>
                      <a:pt x="165077" y="615162"/>
                      <a:pt x="160448" y="613933"/>
                      <a:pt x="155776" y="614162"/>
                    </a:cubicBezTo>
                    <a:cubicBezTo>
                      <a:pt x="146251" y="621116"/>
                      <a:pt x="135392" y="620734"/>
                      <a:pt x="125963" y="627021"/>
                    </a:cubicBezTo>
                    <a:lnTo>
                      <a:pt x="125963" y="631021"/>
                    </a:lnTo>
                    <a:cubicBezTo>
                      <a:pt x="140191" y="634955"/>
                      <a:pt x="154925" y="636755"/>
                      <a:pt x="169682" y="636355"/>
                    </a:cubicBezTo>
                    <a:lnTo>
                      <a:pt x="178636" y="629212"/>
                    </a:lnTo>
                    <a:cubicBezTo>
                      <a:pt x="184348" y="628202"/>
                      <a:pt x="190229" y="629469"/>
                      <a:pt x="195019" y="632736"/>
                    </a:cubicBezTo>
                    <a:cubicBezTo>
                      <a:pt x="201591" y="621020"/>
                      <a:pt x="220546" y="624354"/>
                      <a:pt x="230833" y="630831"/>
                    </a:cubicBezTo>
                    <a:lnTo>
                      <a:pt x="230833" y="634832"/>
                    </a:lnTo>
                    <a:cubicBezTo>
                      <a:pt x="223880" y="636736"/>
                      <a:pt x="226166" y="641118"/>
                      <a:pt x="221308" y="643785"/>
                    </a:cubicBezTo>
                    <a:cubicBezTo>
                      <a:pt x="204624" y="639546"/>
                      <a:pt x="186966" y="641585"/>
                      <a:pt x="171683" y="649500"/>
                    </a:cubicBezTo>
                    <a:cubicBezTo>
                      <a:pt x="177683" y="655025"/>
                      <a:pt x="189018" y="653691"/>
                      <a:pt x="194066" y="659025"/>
                    </a:cubicBezTo>
                    <a:cubicBezTo>
                      <a:pt x="208163" y="652739"/>
                      <a:pt x="226832" y="647595"/>
                      <a:pt x="240929" y="654834"/>
                    </a:cubicBezTo>
                    <a:cubicBezTo>
                      <a:pt x="252740" y="647309"/>
                      <a:pt x="247692" y="657596"/>
                      <a:pt x="256741" y="660930"/>
                    </a:cubicBezTo>
                    <a:cubicBezTo>
                      <a:pt x="231595" y="667692"/>
                      <a:pt x="204163" y="657120"/>
                      <a:pt x="182065" y="669693"/>
                    </a:cubicBezTo>
                    <a:lnTo>
                      <a:pt x="175207" y="666454"/>
                    </a:lnTo>
                    <a:cubicBezTo>
                      <a:pt x="171293" y="669188"/>
                      <a:pt x="166521" y="670407"/>
                      <a:pt x="161777" y="669884"/>
                    </a:cubicBezTo>
                    <a:lnTo>
                      <a:pt x="152252" y="675503"/>
                    </a:lnTo>
                    <a:cubicBezTo>
                      <a:pt x="149299" y="683600"/>
                      <a:pt x="164158" y="680742"/>
                      <a:pt x="168825" y="680647"/>
                    </a:cubicBezTo>
                    <a:cubicBezTo>
                      <a:pt x="171968" y="675789"/>
                      <a:pt x="183970" y="678932"/>
                      <a:pt x="187018" y="674075"/>
                    </a:cubicBezTo>
                    <a:cubicBezTo>
                      <a:pt x="198829" y="674075"/>
                      <a:pt x="213307" y="670836"/>
                      <a:pt x="223880" y="675884"/>
                    </a:cubicBezTo>
                    <a:cubicBezTo>
                      <a:pt x="225213" y="677313"/>
                      <a:pt x="223403" y="680361"/>
                      <a:pt x="221213" y="680647"/>
                    </a:cubicBezTo>
                    <a:cubicBezTo>
                      <a:pt x="203808" y="683257"/>
                      <a:pt x="187005" y="688924"/>
                      <a:pt x="171587" y="697410"/>
                    </a:cubicBezTo>
                    <a:lnTo>
                      <a:pt x="171587" y="701221"/>
                    </a:lnTo>
                    <a:cubicBezTo>
                      <a:pt x="173969" y="704459"/>
                      <a:pt x="182351" y="701221"/>
                      <a:pt x="184065" y="705221"/>
                    </a:cubicBezTo>
                    <a:cubicBezTo>
                      <a:pt x="176064" y="711412"/>
                      <a:pt x="166825" y="709507"/>
                      <a:pt x="158633" y="715889"/>
                    </a:cubicBezTo>
                    <a:lnTo>
                      <a:pt x="158633" y="726271"/>
                    </a:lnTo>
                    <a:cubicBezTo>
                      <a:pt x="164090" y="730167"/>
                      <a:pt x="170010" y="733358"/>
                      <a:pt x="176255" y="735796"/>
                    </a:cubicBezTo>
                    <a:cubicBezTo>
                      <a:pt x="180266" y="735673"/>
                      <a:pt x="184162" y="734415"/>
                      <a:pt x="187494" y="732177"/>
                    </a:cubicBezTo>
                    <a:cubicBezTo>
                      <a:pt x="193971" y="730272"/>
                      <a:pt x="198162" y="735892"/>
                      <a:pt x="204353" y="735701"/>
                    </a:cubicBezTo>
                    <a:cubicBezTo>
                      <a:pt x="202353" y="743702"/>
                      <a:pt x="184637" y="735701"/>
                      <a:pt x="178826" y="741226"/>
                    </a:cubicBezTo>
                    <a:lnTo>
                      <a:pt x="194162" y="750751"/>
                    </a:lnTo>
                    <a:cubicBezTo>
                      <a:pt x="218641" y="752560"/>
                      <a:pt x="241787" y="741893"/>
                      <a:pt x="263408" y="752656"/>
                    </a:cubicBezTo>
                    <a:lnTo>
                      <a:pt x="263408" y="756370"/>
                    </a:lnTo>
                    <a:lnTo>
                      <a:pt x="253883" y="761704"/>
                    </a:lnTo>
                    <a:lnTo>
                      <a:pt x="240263" y="754656"/>
                    </a:lnTo>
                    <a:cubicBezTo>
                      <a:pt x="233119" y="758085"/>
                      <a:pt x="228642" y="763514"/>
                      <a:pt x="217498" y="762466"/>
                    </a:cubicBezTo>
                    <a:lnTo>
                      <a:pt x="217498" y="767419"/>
                    </a:lnTo>
                    <a:cubicBezTo>
                      <a:pt x="246073" y="776944"/>
                      <a:pt x="280839" y="770848"/>
                      <a:pt x="312748" y="772849"/>
                    </a:cubicBezTo>
                    <a:cubicBezTo>
                      <a:pt x="322273" y="760085"/>
                      <a:pt x="354658" y="763324"/>
                      <a:pt x="368660" y="771039"/>
                    </a:cubicBezTo>
                    <a:cubicBezTo>
                      <a:pt x="351705" y="777801"/>
                      <a:pt x="329893" y="772658"/>
                      <a:pt x="312748" y="780564"/>
                    </a:cubicBezTo>
                    <a:lnTo>
                      <a:pt x="306080" y="777135"/>
                    </a:lnTo>
                    <a:cubicBezTo>
                      <a:pt x="292174" y="787612"/>
                      <a:pt x="280172" y="771420"/>
                      <a:pt x="267980" y="780183"/>
                    </a:cubicBezTo>
                    <a:cubicBezTo>
                      <a:pt x="254455" y="779421"/>
                      <a:pt x="242263" y="784660"/>
                      <a:pt x="227309" y="784184"/>
                    </a:cubicBezTo>
                    <a:lnTo>
                      <a:pt x="219403" y="790184"/>
                    </a:lnTo>
                    <a:cubicBezTo>
                      <a:pt x="221022" y="792756"/>
                      <a:pt x="226928" y="794470"/>
                      <a:pt x="230833" y="797233"/>
                    </a:cubicBezTo>
                    <a:lnTo>
                      <a:pt x="230833" y="800662"/>
                    </a:lnTo>
                    <a:cubicBezTo>
                      <a:pt x="238453" y="807710"/>
                      <a:pt x="268933" y="788946"/>
                      <a:pt x="269885" y="804948"/>
                    </a:cubicBezTo>
                    <a:cubicBezTo>
                      <a:pt x="240834" y="819331"/>
                      <a:pt x="269885" y="819521"/>
                      <a:pt x="284554" y="813806"/>
                    </a:cubicBezTo>
                    <a:cubicBezTo>
                      <a:pt x="297317" y="811425"/>
                      <a:pt x="308938" y="818569"/>
                      <a:pt x="319320" y="813806"/>
                    </a:cubicBezTo>
                    <a:lnTo>
                      <a:pt x="326178" y="817045"/>
                    </a:lnTo>
                    <a:cubicBezTo>
                      <a:pt x="345990" y="809615"/>
                      <a:pt x="371041" y="818283"/>
                      <a:pt x="390948" y="823998"/>
                    </a:cubicBezTo>
                    <a:cubicBezTo>
                      <a:pt x="407141" y="826855"/>
                      <a:pt x="425429" y="821426"/>
                      <a:pt x="441050" y="826570"/>
                    </a:cubicBezTo>
                    <a:cubicBezTo>
                      <a:pt x="399711" y="838857"/>
                      <a:pt x="355325" y="821426"/>
                      <a:pt x="313034" y="828284"/>
                    </a:cubicBezTo>
                    <a:cubicBezTo>
                      <a:pt x="307509" y="823998"/>
                      <a:pt x="300080" y="825332"/>
                      <a:pt x="293984" y="821426"/>
                    </a:cubicBezTo>
                    <a:cubicBezTo>
                      <a:pt x="283779" y="827570"/>
                      <a:pt x="271766" y="829989"/>
                      <a:pt x="259979" y="828284"/>
                    </a:cubicBezTo>
                    <a:lnTo>
                      <a:pt x="257122" y="832665"/>
                    </a:lnTo>
                    <a:cubicBezTo>
                      <a:pt x="281887" y="846858"/>
                      <a:pt x="315415" y="830094"/>
                      <a:pt x="344561" y="835714"/>
                    </a:cubicBezTo>
                    <a:cubicBezTo>
                      <a:pt x="351705" y="837047"/>
                      <a:pt x="355325" y="843048"/>
                      <a:pt x="362087" y="843048"/>
                    </a:cubicBezTo>
                    <a:cubicBezTo>
                      <a:pt x="373994" y="843048"/>
                      <a:pt x="363992" y="848191"/>
                      <a:pt x="358944" y="850382"/>
                    </a:cubicBezTo>
                    <a:cubicBezTo>
                      <a:pt x="338370" y="849239"/>
                      <a:pt x="313224" y="838857"/>
                      <a:pt x="294365" y="846286"/>
                    </a:cubicBezTo>
                    <a:cubicBezTo>
                      <a:pt x="281982" y="845143"/>
                      <a:pt x="275315" y="857526"/>
                      <a:pt x="267885" y="861431"/>
                    </a:cubicBezTo>
                    <a:cubicBezTo>
                      <a:pt x="263218" y="861431"/>
                      <a:pt x="255693" y="860860"/>
                      <a:pt x="257598" y="866574"/>
                    </a:cubicBezTo>
                    <a:cubicBezTo>
                      <a:pt x="285602" y="878767"/>
                      <a:pt x="311700" y="851620"/>
                      <a:pt x="339323" y="864955"/>
                    </a:cubicBezTo>
                    <a:cubicBezTo>
                      <a:pt x="348086" y="870480"/>
                      <a:pt x="329798" y="868480"/>
                      <a:pt x="326464" y="868860"/>
                    </a:cubicBezTo>
                    <a:cubicBezTo>
                      <a:pt x="315986" y="876576"/>
                      <a:pt x="301889" y="877338"/>
                      <a:pt x="290650" y="881910"/>
                    </a:cubicBezTo>
                    <a:cubicBezTo>
                      <a:pt x="304271" y="886482"/>
                      <a:pt x="319225" y="881910"/>
                      <a:pt x="332560" y="879910"/>
                    </a:cubicBezTo>
                    <a:cubicBezTo>
                      <a:pt x="336751" y="882672"/>
                      <a:pt x="336846" y="882672"/>
                      <a:pt x="335227" y="889435"/>
                    </a:cubicBezTo>
                    <a:cubicBezTo>
                      <a:pt x="318653" y="894483"/>
                      <a:pt x="299032" y="890864"/>
                      <a:pt x="283792" y="899817"/>
                    </a:cubicBezTo>
                    <a:lnTo>
                      <a:pt x="283792" y="903531"/>
                    </a:lnTo>
                    <a:cubicBezTo>
                      <a:pt x="296841" y="911437"/>
                      <a:pt x="311510" y="893435"/>
                      <a:pt x="323892" y="909151"/>
                    </a:cubicBezTo>
                    <a:cubicBezTo>
                      <a:pt x="360563" y="904674"/>
                      <a:pt x="393710" y="917152"/>
                      <a:pt x="425810" y="909151"/>
                    </a:cubicBezTo>
                    <a:cubicBezTo>
                      <a:pt x="431334" y="909723"/>
                      <a:pt x="437240" y="907818"/>
                      <a:pt x="441335" y="910961"/>
                    </a:cubicBezTo>
                    <a:lnTo>
                      <a:pt x="434858" y="914866"/>
                    </a:lnTo>
                    <a:cubicBezTo>
                      <a:pt x="434858" y="916200"/>
                      <a:pt x="434858" y="917343"/>
                      <a:pt x="434858" y="918581"/>
                    </a:cubicBezTo>
                    <a:cubicBezTo>
                      <a:pt x="424667" y="920010"/>
                      <a:pt x="406950" y="927154"/>
                      <a:pt x="398854" y="920296"/>
                    </a:cubicBezTo>
                    <a:cubicBezTo>
                      <a:pt x="386376" y="917819"/>
                      <a:pt x="375899" y="928964"/>
                      <a:pt x="365231" y="919724"/>
                    </a:cubicBezTo>
                    <a:cubicBezTo>
                      <a:pt x="332655" y="915628"/>
                      <a:pt x="291031" y="926868"/>
                      <a:pt x="257312" y="932583"/>
                    </a:cubicBezTo>
                    <a:lnTo>
                      <a:pt x="264266" y="936869"/>
                    </a:lnTo>
                    <a:lnTo>
                      <a:pt x="264266" y="940393"/>
                    </a:lnTo>
                    <a:lnTo>
                      <a:pt x="257693" y="944394"/>
                    </a:lnTo>
                    <a:cubicBezTo>
                      <a:pt x="257693" y="945727"/>
                      <a:pt x="257693" y="946870"/>
                      <a:pt x="257693" y="948108"/>
                    </a:cubicBezTo>
                    <a:cubicBezTo>
                      <a:pt x="268133" y="950976"/>
                      <a:pt x="279177" y="950776"/>
                      <a:pt x="289507" y="947537"/>
                    </a:cubicBezTo>
                    <a:lnTo>
                      <a:pt x="277791" y="940965"/>
                    </a:lnTo>
                    <a:cubicBezTo>
                      <a:pt x="276743" y="938679"/>
                      <a:pt x="275791" y="936488"/>
                      <a:pt x="280934" y="935250"/>
                    </a:cubicBezTo>
                    <a:cubicBezTo>
                      <a:pt x="296746" y="941536"/>
                      <a:pt x="315701" y="931630"/>
                      <a:pt x="333131" y="935250"/>
                    </a:cubicBezTo>
                    <a:cubicBezTo>
                      <a:pt x="337989" y="938869"/>
                      <a:pt x="335608" y="941918"/>
                      <a:pt x="335894" y="945251"/>
                    </a:cubicBezTo>
                    <a:lnTo>
                      <a:pt x="327416" y="946680"/>
                    </a:lnTo>
                    <a:lnTo>
                      <a:pt x="319892" y="942870"/>
                    </a:lnTo>
                    <a:cubicBezTo>
                      <a:pt x="314367" y="944299"/>
                      <a:pt x="318177" y="948394"/>
                      <a:pt x="313129" y="950300"/>
                    </a:cubicBezTo>
                    <a:cubicBezTo>
                      <a:pt x="309823" y="951756"/>
                      <a:pt x="306638" y="953481"/>
                      <a:pt x="303604" y="955443"/>
                    </a:cubicBezTo>
                    <a:cubicBezTo>
                      <a:pt x="302461" y="967254"/>
                      <a:pt x="281030" y="958015"/>
                      <a:pt x="272743" y="961729"/>
                    </a:cubicBezTo>
                    <a:cubicBezTo>
                      <a:pt x="264467" y="967349"/>
                      <a:pt x="255186" y="971331"/>
                      <a:pt x="245406" y="973445"/>
                    </a:cubicBezTo>
                    <a:cubicBezTo>
                      <a:pt x="244739" y="976112"/>
                      <a:pt x="252074" y="978303"/>
                      <a:pt x="254931" y="979255"/>
                    </a:cubicBezTo>
                    <a:cubicBezTo>
                      <a:pt x="268473" y="973093"/>
                      <a:pt x="284178" y="973988"/>
                      <a:pt x="296936" y="981637"/>
                    </a:cubicBezTo>
                    <a:cubicBezTo>
                      <a:pt x="288935" y="983160"/>
                      <a:pt x="292745" y="988400"/>
                      <a:pt x="287411" y="990590"/>
                    </a:cubicBezTo>
                    <a:cubicBezTo>
                      <a:pt x="272267" y="990590"/>
                      <a:pt x="259313" y="984970"/>
                      <a:pt x="245025" y="992400"/>
                    </a:cubicBezTo>
                    <a:cubicBezTo>
                      <a:pt x="245025" y="993543"/>
                      <a:pt x="245025" y="994686"/>
                      <a:pt x="245025" y="996019"/>
                    </a:cubicBezTo>
                    <a:lnTo>
                      <a:pt x="238453" y="999924"/>
                    </a:lnTo>
                    <a:lnTo>
                      <a:pt x="238453" y="1003544"/>
                    </a:lnTo>
                    <a:cubicBezTo>
                      <a:pt x="261694" y="1015546"/>
                      <a:pt x="286078" y="985065"/>
                      <a:pt x="301223" y="1005354"/>
                    </a:cubicBezTo>
                    <a:cubicBezTo>
                      <a:pt x="305033" y="1005354"/>
                      <a:pt x="312367" y="1005354"/>
                      <a:pt x="310748" y="1010402"/>
                    </a:cubicBezTo>
                    <a:cubicBezTo>
                      <a:pt x="309128" y="1015450"/>
                      <a:pt x="298841" y="1012307"/>
                      <a:pt x="294650" y="1009259"/>
                    </a:cubicBezTo>
                    <a:cubicBezTo>
                      <a:pt x="277315" y="1005164"/>
                      <a:pt x="266075" y="1023737"/>
                      <a:pt x="248549" y="1020117"/>
                    </a:cubicBezTo>
                    <a:cubicBezTo>
                      <a:pt x="243692" y="1024023"/>
                      <a:pt x="243596" y="1024023"/>
                      <a:pt x="248549" y="1027356"/>
                    </a:cubicBezTo>
                    <a:cubicBezTo>
                      <a:pt x="277601" y="1024594"/>
                      <a:pt x="304747" y="1016593"/>
                      <a:pt x="333512" y="1027356"/>
                    </a:cubicBezTo>
                    <a:cubicBezTo>
                      <a:pt x="351468" y="1020794"/>
                      <a:pt x="371269" y="1021442"/>
                      <a:pt x="388757" y="1029166"/>
                    </a:cubicBezTo>
                    <a:cubicBezTo>
                      <a:pt x="372470" y="1036215"/>
                      <a:pt x="350657" y="1025833"/>
                      <a:pt x="334751" y="1034215"/>
                    </a:cubicBezTo>
                    <a:cubicBezTo>
                      <a:pt x="326654" y="1037358"/>
                      <a:pt x="320939" y="1030881"/>
                      <a:pt x="314272" y="1027833"/>
                    </a:cubicBezTo>
                    <a:cubicBezTo>
                      <a:pt x="307700" y="1029833"/>
                      <a:pt x="311510" y="1039167"/>
                      <a:pt x="310557" y="1043358"/>
                    </a:cubicBezTo>
                    <a:lnTo>
                      <a:pt x="320082" y="1049835"/>
                    </a:lnTo>
                    <a:cubicBezTo>
                      <a:pt x="332274" y="1050693"/>
                      <a:pt x="344085" y="1047073"/>
                      <a:pt x="353896" y="1053360"/>
                    </a:cubicBezTo>
                    <a:cubicBezTo>
                      <a:pt x="364945" y="1054693"/>
                      <a:pt x="365802" y="1045359"/>
                      <a:pt x="378947" y="1046026"/>
                    </a:cubicBezTo>
                    <a:cubicBezTo>
                      <a:pt x="399902" y="1055551"/>
                      <a:pt x="426572" y="1044121"/>
                      <a:pt x="448479" y="1053360"/>
                    </a:cubicBezTo>
                    <a:cubicBezTo>
                      <a:pt x="438478" y="1064695"/>
                      <a:pt x="408950" y="1048883"/>
                      <a:pt x="395996" y="1062885"/>
                    </a:cubicBezTo>
                    <a:cubicBezTo>
                      <a:pt x="395139" y="1065743"/>
                      <a:pt x="397520" y="1067552"/>
                      <a:pt x="401616" y="1068885"/>
                    </a:cubicBezTo>
                    <a:cubicBezTo>
                      <a:pt x="400568" y="1072315"/>
                      <a:pt x="394758" y="1073076"/>
                      <a:pt x="392091" y="1075363"/>
                    </a:cubicBezTo>
                    <a:cubicBezTo>
                      <a:pt x="378375" y="1072505"/>
                      <a:pt x="367326" y="1081173"/>
                      <a:pt x="356182" y="1076982"/>
                    </a:cubicBezTo>
                    <a:lnTo>
                      <a:pt x="356182" y="1073362"/>
                    </a:lnTo>
                    <a:cubicBezTo>
                      <a:pt x="340942" y="1069934"/>
                      <a:pt x="323035" y="1077839"/>
                      <a:pt x="307128" y="1078887"/>
                    </a:cubicBezTo>
                    <a:cubicBezTo>
                      <a:pt x="301699" y="1081840"/>
                      <a:pt x="301508" y="1088412"/>
                      <a:pt x="309414" y="1091555"/>
                    </a:cubicBezTo>
                    <a:cubicBezTo>
                      <a:pt x="310271" y="1093746"/>
                      <a:pt x="310748" y="1097080"/>
                      <a:pt x="314462" y="1097175"/>
                    </a:cubicBezTo>
                    <a:cubicBezTo>
                      <a:pt x="324628" y="1097918"/>
                      <a:pt x="334843" y="1096727"/>
                      <a:pt x="344561" y="1093651"/>
                    </a:cubicBezTo>
                    <a:cubicBezTo>
                      <a:pt x="352630" y="1095556"/>
                      <a:pt x="360459" y="1098366"/>
                      <a:pt x="367898" y="1102033"/>
                    </a:cubicBezTo>
                    <a:cubicBezTo>
                      <a:pt x="367898" y="1108034"/>
                      <a:pt x="355801" y="1103461"/>
                      <a:pt x="352753" y="1101080"/>
                    </a:cubicBezTo>
                    <a:cubicBezTo>
                      <a:pt x="333731" y="1103652"/>
                      <a:pt x="315280" y="1109424"/>
                      <a:pt x="298175" y="1118130"/>
                    </a:cubicBezTo>
                    <a:cubicBezTo>
                      <a:pt x="341990" y="1122988"/>
                      <a:pt x="385043" y="1113844"/>
                      <a:pt x="428667" y="1121273"/>
                    </a:cubicBezTo>
                    <a:cubicBezTo>
                      <a:pt x="410284" y="1131846"/>
                      <a:pt x="388281" y="1124607"/>
                      <a:pt x="365421" y="1126607"/>
                    </a:cubicBezTo>
                    <a:lnTo>
                      <a:pt x="355896" y="1134132"/>
                    </a:lnTo>
                    <a:cubicBezTo>
                      <a:pt x="334655" y="1138132"/>
                      <a:pt x="320273" y="1124607"/>
                      <a:pt x="303699" y="1135942"/>
                    </a:cubicBezTo>
                    <a:lnTo>
                      <a:pt x="303699" y="1139657"/>
                    </a:lnTo>
                    <a:cubicBezTo>
                      <a:pt x="310652" y="1143752"/>
                      <a:pt x="320082" y="1139657"/>
                      <a:pt x="326273" y="1144991"/>
                    </a:cubicBezTo>
                    <a:cubicBezTo>
                      <a:pt x="374756" y="1133465"/>
                      <a:pt x="426762" y="1149182"/>
                      <a:pt x="471339" y="1167279"/>
                    </a:cubicBezTo>
                    <a:cubicBezTo>
                      <a:pt x="479054" y="1162326"/>
                      <a:pt x="482960" y="1159659"/>
                      <a:pt x="492294" y="1162802"/>
                    </a:cubicBezTo>
                    <a:cubicBezTo>
                      <a:pt x="501248" y="1149182"/>
                      <a:pt x="526298" y="1159373"/>
                      <a:pt x="544205" y="1156420"/>
                    </a:cubicBezTo>
                    <a:lnTo>
                      <a:pt x="551730" y="1162136"/>
                    </a:lnTo>
                    <a:cubicBezTo>
                      <a:pt x="519536" y="1175280"/>
                      <a:pt x="478197" y="1169946"/>
                      <a:pt x="442764" y="1174709"/>
                    </a:cubicBezTo>
                    <a:cubicBezTo>
                      <a:pt x="435335" y="1176804"/>
                      <a:pt x="414951" y="1169184"/>
                      <a:pt x="415808" y="1180519"/>
                    </a:cubicBezTo>
                    <a:cubicBezTo>
                      <a:pt x="421098" y="1182185"/>
                      <a:pt x="426684" y="1182709"/>
                      <a:pt x="432191" y="1182042"/>
                    </a:cubicBezTo>
                    <a:lnTo>
                      <a:pt x="446955" y="1191567"/>
                    </a:lnTo>
                    <a:cubicBezTo>
                      <a:pt x="438097" y="1197092"/>
                      <a:pt x="429810" y="1186710"/>
                      <a:pt x="420285" y="1189758"/>
                    </a:cubicBezTo>
                    <a:cubicBezTo>
                      <a:pt x="404855" y="1189758"/>
                      <a:pt x="391710" y="1185757"/>
                      <a:pt x="395615" y="1206332"/>
                    </a:cubicBezTo>
                    <a:cubicBezTo>
                      <a:pt x="399902" y="1209474"/>
                      <a:pt x="405902" y="1207570"/>
                      <a:pt x="411332" y="1208236"/>
                    </a:cubicBezTo>
                    <a:cubicBezTo>
                      <a:pt x="419237" y="1204236"/>
                      <a:pt x="444288" y="1199473"/>
                      <a:pt x="448098" y="1209094"/>
                    </a:cubicBezTo>
                    <a:cubicBezTo>
                      <a:pt x="438573" y="1220905"/>
                      <a:pt x="419523" y="1210808"/>
                      <a:pt x="408760" y="1221095"/>
                    </a:cubicBezTo>
                    <a:cubicBezTo>
                      <a:pt x="407617" y="1229191"/>
                      <a:pt x="410665" y="1232430"/>
                      <a:pt x="418285" y="1226810"/>
                    </a:cubicBezTo>
                    <a:cubicBezTo>
                      <a:pt x="442214" y="1231982"/>
                      <a:pt x="466827" y="1233202"/>
                      <a:pt x="491151" y="1230430"/>
                    </a:cubicBezTo>
                    <a:lnTo>
                      <a:pt x="500676" y="1235764"/>
                    </a:lnTo>
                    <a:lnTo>
                      <a:pt x="500676" y="1243098"/>
                    </a:lnTo>
                    <a:cubicBezTo>
                      <a:pt x="496199" y="1247956"/>
                      <a:pt x="464195" y="1241479"/>
                      <a:pt x="470482" y="1248241"/>
                    </a:cubicBezTo>
                    <a:cubicBezTo>
                      <a:pt x="481626" y="1248908"/>
                      <a:pt x="523917" y="1244908"/>
                      <a:pt x="497628" y="1259767"/>
                    </a:cubicBezTo>
                    <a:lnTo>
                      <a:pt x="490580" y="1256243"/>
                    </a:lnTo>
                    <a:cubicBezTo>
                      <a:pt x="464957" y="1264815"/>
                      <a:pt x="438097" y="1256243"/>
                      <a:pt x="411998" y="1266911"/>
                    </a:cubicBezTo>
                    <a:cubicBezTo>
                      <a:pt x="403807" y="1266339"/>
                      <a:pt x="343990" y="1267767"/>
                      <a:pt x="353229" y="1274340"/>
                    </a:cubicBezTo>
                    <a:cubicBezTo>
                      <a:pt x="377232" y="1276340"/>
                      <a:pt x="403426" y="1282341"/>
                      <a:pt x="426191" y="1275102"/>
                    </a:cubicBezTo>
                    <a:cubicBezTo>
                      <a:pt x="430763" y="1276245"/>
                      <a:pt x="427524" y="1280531"/>
                      <a:pt x="428477" y="1283675"/>
                    </a:cubicBezTo>
                    <a:cubicBezTo>
                      <a:pt x="445907" y="1291580"/>
                      <a:pt x="579638" y="1310249"/>
                      <a:pt x="579638" y="1287770"/>
                    </a:cubicBezTo>
                    <a:lnTo>
                      <a:pt x="573257" y="1283770"/>
                    </a:lnTo>
                    <a:cubicBezTo>
                      <a:pt x="573257" y="1282626"/>
                      <a:pt x="573257" y="1281483"/>
                      <a:pt x="573257" y="1280150"/>
                    </a:cubicBezTo>
                    <a:lnTo>
                      <a:pt x="579829" y="1276245"/>
                    </a:lnTo>
                    <a:lnTo>
                      <a:pt x="579829" y="1268910"/>
                    </a:lnTo>
                    <a:cubicBezTo>
                      <a:pt x="573923" y="1265101"/>
                      <a:pt x="565446" y="1269577"/>
                      <a:pt x="560779" y="1264815"/>
                    </a:cubicBezTo>
                    <a:cubicBezTo>
                      <a:pt x="558874" y="1259100"/>
                      <a:pt x="566399" y="1259862"/>
                      <a:pt x="571066" y="1259671"/>
                    </a:cubicBezTo>
                    <a:lnTo>
                      <a:pt x="585639" y="1250146"/>
                    </a:lnTo>
                    <a:cubicBezTo>
                      <a:pt x="584591" y="1249480"/>
                      <a:pt x="582686" y="1248146"/>
                      <a:pt x="580400" y="1246813"/>
                    </a:cubicBezTo>
                    <a:lnTo>
                      <a:pt x="580400" y="1232335"/>
                    </a:lnTo>
                    <a:cubicBezTo>
                      <a:pt x="577162" y="1228906"/>
                      <a:pt x="570304" y="1231573"/>
                      <a:pt x="567446" y="1228334"/>
                    </a:cubicBezTo>
                    <a:cubicBezTo>
                      <a:pt x="572495" y="1225476"/>
                      <a:pt x="583067" y="1227477"/>
                      <a:pt x="579734" y="1220714"/>
                    </a:cubicBezTo>
                    <a:cubicBezTo>
                      <a:pt x="568875" y="1217095"/>
                      <a:pt x="576305" y="1211189"/>
                      <a:pt x="582210" y="1208046"/>
                    </a:cubicBezTo>
                    <a:lnTo>
                      <a:pt x="590592" y="1208046"/>
                    </a:lnTo>
                    <a:cubicBezTo>
                      <a:pt x="593450" y="1211475"/>
                      <a:pt x="593450" y="1211475"/>
                      <a:pt x="593450" y="1293771"/>
                    </a:cubicBezTo>
                    <a:lnTo>
                      <a:pt x="586973" y="1297867"/>
                    </a:lnTo>
                    <a:lnTo>
                      <a:pt x="586973" y="1334538"/>
                    </a:lnTo>
                    <a:lnTo>
                      <a:pt x="593259" y="1338443"/>
                    </a:lnTo>
                    <a:cubicBezTo>
                      <a:pt x="565827" y="1349207"/>
                      <a:pt x="532394" y="1342063"/>
                      <a:pt x="505820" y="1357969"/>
                    </a:cubicBezTo>
                    <a:cubicBezTo>
                      <a:pt x="485246" y="1355874"/>
                      <a:pt x="466672" y="1368542"/>
                      <a:pt x="448670" y="1378829"/>
                    </a:cubicBezTo>
                    <a:lnTo>
                      <a:pt x="448670" y="1382544"/>
                    </a:lnTo>
                    <a:cubicBezTo>
                      <a:pt x="455432" y="1387354"/>
                      <a:pt x="463827" y="1389269"/>
                      <a:pt x="472006" y="1387878"/>
                    </a:cubicBezTo>
                    <a:lnTo>
                      <a:pt x="486960" y="1397403"/>
                    </a:lnTo>
                    <a:cubicBezTo>
                      <a:pt x="481626" y="1406928"/>
                      <a:pt x="445622" y="1398355"/>
                      <a:pt x="451051" y="1405594"/>
                    </a:cubicBezTo>
                    <a:cubicBezTo>
                      <a:pt x="455432" y="1408643"/>
                      <a:pt x="492770" y="1409023"/>
                      <a:pt x="476006" y="1415119"/>
                    </a:cubicBezTo>
                    <a:cubicBezTo>
                      <a:pt x="473911" y="1418644"/>
                      <a:pt x="475340" y="1422263"/>
                      <a:pt x="474959" y="1425883"/>
                    </a:cubicBezTo>
                    <a:cubicBezTo>
                      <a:pt x="474578" y="1429502"/>
                      <a:pt x="458099" y="1427788"/>
                      <a:pt x="461909" y="1433503"/>
                    </a:cubicBezTo>
                    <a:cubicBezTo>
                      <a:pt x="472963" y="1437141"/>
                      <a:pt x="484475" y="1439189"/>
                      <a:pt x="496104" y="1439599"/>
                    </a:cubicBezTo>
                    <a:cubicBezTo>
                      <a:pt x="501629" y="1436170"/>
                      <a:pt x="512297" y="1436741"/>
                      <a:pt x="517345" y="1432264"/>
                    </a:cubicBezTo>
                    <a:cubicBezTo>
                      <a:pt x="529442" y="1431121"/>
                      <a:pt x="599641" y="1438932"/>
                      <a:pt x="563351" y="1417596"/>
                    </a:cubicBezTo>
                    <a:cubicBezTo>
                      <a:pt x="551444" y="1418453"/>
                      <a:pt x="539633" y="1414929"/>
                      <a:pt x="529537" y="1421501"/>
                    </a:cubicBezTo>
                    <a:lnTo>
                      <a:pt x="521060" y="1419882"/>
                    </a:lnTo>
                    <a:lnTo>
                      <a:pt x="521060" y="1415500"/>
                    </a:lnTo>
                    <a:cubicBezTo>
                      <a:pt x="534204" y="1405308"/>
                      <a:pt x="550587" y="1413024"/>
                      <a:pt x="566303" y="1413881"/>
                    </a:cubicBezTo>
                    <a:cubicBezTo>
                      <a:pt x="582020" y="1414739"/>
                      <a:pt x="571352" y="1397308"/>
                      <a:pt x="564017" y="1395403"/>
                    </a:cubicBezTo>
                    <a:cubicBezTo>
                      <a:pt x="549941" y="1399994"/>
                      <a:pt x="534674" y="1399318"/>
                      <a:pt x="521060" y="1393498"/>
                    </a:cubicBezTo>
                    <a:lnTo>
                      <a:pt x="521060" y="1389783"/>
                    </a:lnTo>
                    <a:cubicBezTo>
                      <a:pt x="534776" y="1387687"/>
                      <a:pt x="555254" y="1383020"/>
                      <a:pt x="570209" y="1380258"/>
                    </a:cubicBezTo>
                    <a:cubicBezTo>
                      <a:pt x="575828" y="1378925"/>
                      <a:pt x="570780" y="1374257"/>
                      <a:pt x="577257" y="1373209"/>
                    </a:cubicBezTo>
                    <a:lnTo>
                      <a:pt x="586782" y="1378448"/>
                    </a:lnTo>
                    <a:lnTo>
                      <a:pt x="586782" y="1385687"/>
                    </a:lnTo>
                    <a:lnTo>
                      <a:pt x="593164" y="1389593"/>
                    </a:lnTo>
                    <a:cubicBezTo>
                      <a:pt x="577829" y="1401213"/>
                      <a:pt x="591735" y="1431026"/>
                      <a:pt x="586115" y="1448838"/>
                    </a:cubicBezTo>
                    <a:cubicBezTo>
                      <a:pt x="586115" y="1490939"/>
                      <a:pt x="587354" y="1555709"/>
                      <a:pt x="586782" y="1606572"/>
                    </a:cubicBezTo>
                    <a:lnTo>
                      <a:pt x="580496" y="1610667"/>
                    </a:lnTo>
                    <a:lnTo>
                      <a:pt x="580496" y="1680295"/>
                    </a:lnTo>
                    <a:lnTo>
                      <a:pt x="573733" y="1684391"/>
                    </a:lnTo>
                    <a:lnTo>
                      <a:pt x="573733" y="1691630"/>
                    </a:lnTo>
                    <a:lnTo>
                      <a:pt x="579924" y="1695440"/>
                    </a:lnTo>
                    <a:lnTo>
                      <a:pt x="573923" y="1699250"/>
                    </a:lnTo>
                    <a:cubicBezTo>
                      <a:pt x="572590" y="1702489"/>
                      <a:pt x="575733" y="1704203"/>
                      <a:pt x="578972" y="1705727"/>
                    </a:cubicBezTo>
                    <a:cubicBezTo>
                      <a:pt x="581924" y="1710871"/>
                      <a:pt x="578972" y="1718014"/>
                      <a:pt x="580210" y="1724777"/>
                    </a:cubicBezTo>
                    <a:lnTo>
                      <a:pt x="574304" y="1728873"/>
                    </a:lnTo>
                    <a:lnTo>
                      <a:pt x="580019" y="1732683"/>
                    </a:lnTo>
                    <a:lnTo>
                      <a:pt x="580019" y="1739636"/>
                    </a:lnTo>
                    <a:lnTo>
                      <a:pt x="586687" y="1743637"/>
                    </a:lnTo>
                    <a:lnTo>
                      <a:pt x="580400" y="1747447"/>
                    </a:lnTo>
                    <a:lnTo>
                      <a:pt x="580400" y="1765735"/>
                    </a:lnTo>
                    <a:lnTo>
                      <a:pt x="586877" y="1769926"/>
                    </a:lnTo>
                    <a:lnTo>
                      <a:pt x="586020" y="1773641"/>
                    </a:lnTo>
                    <a:lnTo>
                      <a:pt x="580686" y="1776593"/>
                    </a:lnTo>
                    <a:cubicBezTo>
                      <a:pt x="580686" y="1778593"/>
                      <a:pt x="580686" y="1780974"/>
                      <a:pt x="580019" y="1783832"/>
                    </a:cubicBezTo>
                    <a:lnTo>
                      <a:pt x="574304" y="1787737"/>
                    </a:lnTo>
                    <a:lnTo>
                      <a:pt x="573638" y="1791262"/>
                    </a:lnTo>
                    <a:lnTo>
                      <a:pt x="579924" y="1795262"/>
                    </a:lnTo>
                    <a:cubicBezTo>
                      <a:pt x="579924" y="1796310"/>
                      <a:pt x="579924" y="1797453"/>
                      <a:pt x="579924" y="1798786"/>
                    </a:cubicBezTo>
                    <a:lnTo>
                      <a:pt x="586496" y="1802692"/>
                    </a:lnTo>
                    <a:lnTo>
                      <a:pt x="586496" y="1806311"/>
                    </a:lnTo>
                    <a:cubicBezTo>
                      <a:pt x="579543" y="1809169"/>
                      <a:pt x="570875" y="1807264"/>
                      <a:pt x="573352" y="1817360"/>
                    </a:cubicBezTo>
                    <a:cubicBezTo>
                      <a:pt x="586687" y="1822694"/>
                      <a:pt x="575162" y="1827647"/>
                      <a:pt x="567161" y="1831934"/>
                    </a:cubicBezTo>
                    <a:lnTo>
                      <a:pt x="567161" y="1843078"/>
                    </a:lnTo>
                    <a:lnTo>
                      <a:pt x="573257" y="1846888"/>
                    </a:lnTo>
                    <a:lnTo>
                      <a:pt x="573257" y="1861270"/>
                    </a:lnTo>
                    <a:lnTo>
                      <a:pt x="580019" y="1865461"/>
                    </a:lnTo>
                    <a:lnTo>
                      <a:pt x="580019" y="1868891"/>
                    </a:lnTo>
                    <a:lnTo>
                      <a:pt x="586211" y="1872796"/>
                    </a:lnTo>
                    <a:cubicBezTo>
                      <a:pt x="583639" y="1876034"/>
                      <a:pt x="574019" y="1872796"/>
                      <a:pt x="573542" y="1877082"/>
                    </a:cubicBezTo>
                    <a:cubicBezTo>
                      <a:pt x="572792" y="1883178"/>
                      <a:pt x="573049" y="1889274"/>
                      <a:pt x="574304" y="1895274"/>
                    </a:cubicBezTo>
                    <a:cubicBezTo>
                      <a:pt x="582305" y="1900132"/>
                      <a:pt x="582305" y="1900418"/>
                      <a:pt x="573733" y="1905657"/>
                    </a:cubicBezTo>
                    <a:lnTo>
                      <a:pt x="573733" y="1916896"/>
                    </a:lnTo>
                    <a:lnTo>
                      <a:pt x="567065" y="1920992"/>
                    </a:lnTo>
                    <a:lnTo>
                      <a:pt x="573447" y="1924992"/>
                    </a:lnTo>
                    <a:lnTo>
                      <a:pt x="573447" y="1932041"/>
                    </a:lnTo>
                    <a:lnTo>
                      <a:pt x="579448" y="1935851"/>
                    </a:lnTo>
                    <a:lnTo>
                      <a:pt x="573828" y="1939757"/>
                    </a:lnTo>
                    <a:lnTo>
                      <a:pt x="579448" y="1942899"/>
                    </a:lnTo>
                    <a:lnTo>
                      <a:pt x="579448" y="1949757"/>
                    </a:lnTo>
                    <a:lnTo>
                      <a:pt x="586211" y="1954235"/>
                    </a:lnTo>
                    <a:lnTo>
                      <a:pt x="586211" y="2090442"/>
                    </a:lnTo>
                    <a:lnTo>
                      <a:pt x="580210" y="2094252"/>
                    </a:lnTo>
                    <a:lnTo>
                      <a:pt x="586401" y="2098062"/>
                    </a:lnTo>
                    <a:lnTo>
                      <a:pt x="586401" y="2105206"/>
                    </a:lnTo>
                    <a:lnTo>
                      <a:pt x="580305" y="2109206"/>
                    </a:lnTo>
                    <a:cubicBezTo>
                      <a:pt x="585639" y="2111111"/>
                      <a:pt x="588497" y="2115492"/>
                      <a:pt x="585449" y="2120636"/>
                    </a:cubicBezTo>
                    <a:lnTo>
                      <a:pt x="580781" y="2123208"/>
                    </a:lnTo>
                    <a:lnTo>
                      <a:pt x="586592" y="2130828"/>
                    </a:lnTo>
                    <a:lnTo>
                      <a:pt x="580019" y="2134829"/>
                    </a:lnTo>
                    <a:lnTo>
                      <a:pt x="580019" y="2189979"/>
                    </a:lnTo>
                    <a:lnTo>
                      <a:pt x="573352" y="2193883"/>
                    </a:lnTo>
                    <a:cubicBezTo>
                      <a:pt x="573352" y="2195217"/>
                      <a:pt x="573352" y="2196360"/>
                      <a:pt x="573352" y="2197503"/>
                    </a:cubicBezTo>
                    <a:lnTo>
                      <a:pt x="579638" y="2201504"/>
                    </a:lnTo>
                    <a:cubicBezTo>
                      <a:pt x="579638" y="2202837"/>
                      <a:pt x="579067" y="2204075"/>
                      <a:pt x="578876" y="2205218"/>
                    </a:cubicBezTo>
                    <a:lnTo>
                      <a:pt x="573923" y="2207981"/>
                    </a:lnTo>
                    <a:cubicBezTo>
                      <a:pt x="571256" y="2232078"/>
                      <a:pt x="573923" y="2257892"/>
                      <a:pt x="572971" y="2282180"/>
                    </a:cubicBezTo>
                    <a:lnTo>
                      <a:pt x="566875" y="2285609"/>
                    </a:lnTo>
                    <a:lnTo>
                      <a:pt x="566875" y="2293134"/>
                    </a:lnTo>
                    <a:lnTo>
                      <a:pt x="572780" y="2296944"/>
                    </a:lnTo>
                    <a:lnTo>
                      <a:pt x="572780" y="2311327"/>
                    </a:lnTo>
                    <a:cubicBezTo>
                      <a:pt x="574590" y="2313041"/>
                      <a:pt x="579829" y="2313708"/>
                      <a:pt x="579067" y="2316946"/>
                    </a:cubicBezTo>
                    <a:close/>
                    <a:moveTo>
                      <a:pt x="315605" y="1062314"/>
                    </a:moveTo>
                    <a:cubicBezTo>
                      <a:pt x="323640" y="1068885"/>
                      <a:pt x="335193" y="1068885"/>
                      <a:pt x="343228" y="1062314"/>
                    </a:cubicBezTo>
                    <a:cubicBezTo>
                      <a:pt x="334213" y="1059646"/>
                      <a:pt x="324620" y="1059646"/>
                      <a:pt x="315605" y="1062314"/>
                    </a:cubicBezTo>
                    <a:close/>
                    <a:moveTo>
                      <a:pt x="47096" y="277453"/>
                    </a:moveTo>
                    <a:cubicBezTo>
                      <a:pt x="41095" y="274501"/>
                      <a:pt x="41095" y="274501"/>
                      <a:pt x="34142" y="277453"/>
                    </a:cubicBezTo>
                    <a:lnTo>
                      <a:pt x="40619" y="281358"/>
                    </a:lnTo>
                    <a:lnTo>
                      <a:pt x="33665" y="284788"/>
                    </a:lnTo>
                    <a:cubicBezTo>
                      <a:pt x="37746" y="287455"/>
                      <a:pt x="43015" y="287455"/>
                      <a:pt x="47096" y="284788"/>
                    </a:cubicBezTo>
                    <a:close/>
                    <a:moveTo>
                      <a:pt x="76909" y="478050"/>
                    </a:moveTo>
                    <a:lnTo>
                      <a:pt x="89863" y="478050"/>
                    </a:lnTo>
                    <a:cubicBezTo>
                      <a:pt x="94530" y="474240"/>
                      <a:pt x="94530" y="474240"/>
                      <a:pt x="89863" y="470620"/>
                    </a:cubicBezTo>
                    <a:lnTo>
                      <a:pt x="77004" y="470620"/>
                    </a:lnTo>
                    <a:cubicBezTo>
                      <a:pt x="71861" y="474430"/>
                      <a:pt x="71861" y="474430"/>
                      <a:pt x="76718" y="478050"/>
                    </a:cubicBezTo>
                    <a:close/>
                    <a:moveTo>
                      <a:pt x="73385" y="652929"/>
                    </a:moveTo>
                    <a:cubicBezTo>
                      <a:pt x="77345" y="655644"/>
                      <a:pt x="82569" y="655644"/>
                      <a:pt x="86529" y="652929"/>
                    </a:cubicBezTo>
                    <a:lnTo>
                      <a:pt x="86529" y="649405"/>
                    </a:lnTo>
                    <a:cubicBezTo>
                      <a:pt x="80147" y="646643"/>
                      <a:pt x="80147" y="646738"/>
                      <a:pt x="73385" y="649405"/>
                    </a:cubicBezTo>
                    <a:close/>
                    <a:moveTo>
                      <a:pt x="112532" y="671979"/>
                    </a:moveTo>
                    <a:cubicBezTo>
                      <a:pt x="105831" y="667121"/>
                      <a:pt x="97441" y="665197"/>
                      <a:pt x="89291" y="666645"/>
                    </a:cubicBezTo>
                    <a:cubicBezTo>
                      <a:pt x="83814" y="669302"/>
                      <a:pt x="78614" y="672493"/>
                      <a:pt x="73766" y="676170"/>
                    </a:cubicBezTo>
                    <a:cubicBezTo>
                      <a:pt x="81862" y="678646"/>
                      <a:pt x="89958" y="675313"/>
                      <a:pt x="96816" y="681028"/>
                    </a:cubicBezTo>
                    <a:cubicBezTo>
                      <a:pt x="101960" y="680361"/>
                      <a:pt x="107865" y="682266"/>
                      <a:pt x="112532" y="679313"/>
                    </a:cubicBezTo>
                    <a:close/>
                    <a:moveTo>
                      <a:pt x="146727" y="649024"/>
                    </a:moveTo>
                    <a:cubicBezTo>
                      <a:pt x="127677" y="650834"/>
                      <a:pt x="108627" y="639499"/>
                      <a:pt x="93101" y="649881"/>
                    </a:cubicBezTo>
                    <a:cubicBezTo>
                      <a:pt x="106817" y="661311"/>
                      <a:pt x="120057" y="659406"/>
                      <a:pt x="135964" y="655405"/>
                    </a:cubicBezTo>
                    <a:close/>
                    <a:moveTo>
                      <a:pt x="227690" y="946489"/>
                    </a:moveTo>
                    <a:cubicBezTo>
                      <a:pt x="218165" y="946489"/>
                      <a:pt x="204258" y="945346"/>
                      <a:pt x="220451" y="953824"/>
                    </a:cubicBezTo>
                    <a:lnTo>
                      <a:pt x="228071" y="953824"/>
                    </a:lnTo>
                    <a:cubicBezTo>
                      <a:pt x="232166" y="949633"/>
                      <a:pt x="232262" y="949633"/>
                      <a:pt x="227499" y="946013"/>
                    </a:cubicBezTo>
                    <a:close/>
                    <a:moveTo>
                      <a:pt x="275696" y="1061456"/>
                    </a:moveTo>
                    <a:cubicBezTo>
                      <a:pt x="273505" y="1059551"/>
                      <a:pt x="270076" y="1060504"/>
                      <a:pt x="267123" y="1060218"/>
                    </a:cubicBezTo>
                    <a:cubicBezTo>
                      <a:pt x="262265" y="1062694"/>
                      <a:pt x="262361" y="1065076"/>
                      <a:pt x="267123" y="1067838"/>
                    </a:cubicBezTo>
                    <a:cubicBezTo>
                      <a:pt x="269028" y="1065838"/>
                      <a:pt x="276648" y="1063933"/>
                      <a:pt x="275696" y="1061456"/>
                    </a:cubicBezTo>
                    <a:close/>
                    <a:moveTo>
                      <a:pt x="383519" y="1222429"/>
                    </a:moveTo>
                    <a:cubicBezTo>
                      <a:pt x="378566" y="1222429"/>
                      <a:pt x="372755" y="1221095"/>
                      <a:pt x="368660" y="1224429"/>
                    </a:cubicBezTo>
                    <a:lnTo>
                      <a:pt x="375422" y="1227858"/>
                    </a:lnTo>
                    <a:lnTo>
                      <a:pt x="375422" y="1233002"/>
                    </a:lnTo>
                    <a:cubicBezTo>
                      <a:pt x="382090" y="1232430"/>
                      <a:pt x="388567" y="1235573"/>
                      <a:pt x="395139" y="1231668"/>
                    </a:cubicBezTo>
                    <a:lnTo>
                      <a:pt x="395139" y="1228048"/>
                    </a:lnTo>
                    <a:cubicBezTo>
                      <a:pt x="391607" y="1225543"/>
                      <a:pt x="387679" y="1223638"/>
                      <a:pt x="383519" y="1222429"/>
                    </a:cubicBezTo>
                    <a:close/>
                    <a:moveTo>
                      <a:pt x="359230" y="1185472"/>
                    </a:moveTo>
                    <a:cubicBezTo>
                      <a:pt x="373918" y="1185453"/>
                      <a:pt x="388421" y="1182205"/>
                      <a:pt x="401711" y="1175947"/>
                    </a:cubicBezTo>
                    <a:cubicBezTo>
                      <a:pt x="401711" y="1172899"/>
                      <a:pt x="401711" y="1172899"/>
                      <a:pt x="399425" y="1170994"/>
                    </a:cubicBezTo>
                    <a:cubicBezTo>
                      <a:pt x="384281" y="1166327"/>
                      <a:pt x="373041" y="1176328"/>
                      <a:pt x="359325" y="1177757"/>
                    </a:cubicBezTo>
                    <a:cubicBezTo>
                      <a:pt x="354182" y="1181852"/>
                      <a:pt x="354182" y="1181852"/>
                      <a:pt x="359230" y="1185472"/>
                    </a:cubicBezTo>
                    <a:close/>
                    <a:moveTo>
                      <a:pt x="355420" y="1263386"/>
                    </a:moveTo>
                    <a:cubicBezTo>
                      <a:pt x="366131" y="1257242"/>
                      <a:pt x="378450" y="1254490"/>
                      <a:pt x="390758" y="1255480"/>
                    </a:cubicBezTo>
                    <a:cubicBezTo>
                      <a:pt x="409808" y="1242812"/>
                      <a:pt x="349038" y="1244432"/>
                      <a:pt x="343133" y="1253385"/>
                    </a:cubicBezTo>
                    <a:cubicBezTo>
                      <a:pt x="343133" y="1254623"/>
                      <a:pt x="343133" y="1255766"/>
                      <a:pt x="342561" y="1257195"/>
                    </a:cubicBezTo>
                    <a:cubicBezTo>
                      <a:pt x="346489" y="1259928"/>
                      <a:pt x="350831" y="1262024"/>
                      <a:pt x="355420" y="1263386"/>
                    </a:cubicBezTo>
                    <a:close/>
                    <a:moveTo>
                      <a:pt x="404855" y="1723634"/>
                    </a:moveTo>
                    <a:cubicBezTo>
                      <a:pt x="400949" y="1724491"/>
                      <a:pt x="389805" y="1721348"/>
                      <a:pt x="389710" y="1726110"/>
                    </a:cubicBezTo>
                    <a:cubicBezTo>
                      <a:pt x="392091" y="1728492"/>
                      <a:pt x="413618" y="1728302"/>
                      <a:pt x="404855" y="1723634"/>
                    </a:cubicBezTo>
                    <a:close/>
                    <a:moveTo>
                      <a:pt x="418571" y="1406642"/>
                    </a:moveTo>
                    <a:lnTo>
                      <a:pt x="412284" y="1406642"/>
                    </a:lnTo>
                    <a:cubicBezTo>
                      <a:pt x="409236" y="1408738"/>
                      <a:pt x="404283" y="1409881"/>
                      <a:pt x="403426" y="1412357"/>
                    </a:cubicBezTo>
                    <a:lnTo>
                      <a:pt x="411713" y="1417786"/>
                    </a:lnTo>
                    <a:cubicBezTo>
                      <a:pt x="415523" y="1417786"/>
                      <a:pt x="418952" y="1418358"/>
                      <a:pt x="421238" y="1416358"/>
                    </a:cubicBezTo>
                    <a:cubicBezTo>
                      <a:pt x="420952" y="1413024"/>
                      <a:pt x="424190" y="1409499"/>
                      <a:pt x="418571" y="1406642"/>
                    </a:cubicBezTo>
                    <a:close/>
                    <a:moveTo>
                      <a:pt x="444764" y="1339967"/>
                    </a:moveTo>
                    <a:cubicBezTo>
                      <a:pt x="469148" y="1335491"/>
                      <a:pt x="493628" y="1352731"/>
                      <a:pt x="515821" y="1344539"/>
                    </a:cubicBezTo>
                    <a:cubicBezTo>
                      <a:pt x="520393" y="1342253"/>
                      <a:pt x="591068" y="1333109"/>
                      <a:pt x="566113" y="1328918"/>
                    </a:cubicBezTo>
                    <a:cubicBezTo>
                      <a:pt x="556588" y="1327299"/>
                      <a:pt x="540395" y="1333109"/>
                      <a:pt x="533537" y="1325966"/>
                    </a:cubicBezTo>
                    <a:cubicBezTo>
                      <a:pt x="543062" y="1313964"/>
                      <a:pt x="568113" y="1328823"/>
                      <a:pt x="579543" y="1316441"/>
                    </a:cubicBezTo>
                    <a:lnTo>
                      <a:pt x="579543" y="1309011"/>
                    </a:lnTo>
                    <a:cubicBezTo>
                      <a:pt x="569944" y="1305753"/>
                      <a:pt x="559454" y="1306373"/>
                      <a:pt x="550301" y="1310725"/>
                    </a:cubicBezTo>
                    <a:cubicBezTo>
                      <a:pt x="498104" y="1300343"/>
                      <a:pt x="440764" y="1309868"/>
                      <a:pt x="389043" y="1305296"/>
                    </a:cubicBezTo>
                    <a:lnTo>
                      <a:pt x="389043" y="1309011"/>
                    </a:lnTo>
                    <a:cubicBezTo>
                      <a:pt x="386567" y="1312154"/>
                      <a:pt x="378375" y="1309011"/>
                      <a:pt x="376280" y="1312916"/>
                    </a:cubicBezTo>
                    <a:cubicBezTo>
                      <a:pt x="382729" y="1317526"/>
                      <a:pt x="390739" y="1319412"/>
                      <a:pt x="398568" y="1318155"/>
                    </a:cubicBezTo>
                    <a:cubicBezTo>
                      <a:pt x="403712" y="1321870"/>
                      <a:pt x="403712" y="1321870"/>
                      <a:pt x="398568" y="1325680"/>
                    </a:cubicBezTo>
                    <a:cubicBezTo>
                      <a:pt x="392186" y="1324632"/>
                      <a:pt x="387995" y="1328061"/>
                      <a:pt x="382471" y="1331109"/>
                    </a:cubicBezTo>
                    <a:cubicBezTo>
                      <a:pt x="382471" y="1332633"/>
                      <a:pt x="383233" y="1334252"/>
                      <a:pt x="383709" y="1336252"/>
                    </a:cubicBezTo>
                    <a:cubicBezTo>
                      <a:pt x="405426" y="1340920"/>
                      <a:pt x="425429" y="1325108"/>
                      <a:pt x="444288" y="1340253"/>
                    </a:cubicBezTo>
                    <a:close/>
                    <a:moveTo>
                      <a:pt x="461338" y="1461697"/>
                    </a:moveTo>
                    <a:cubicBezTo>
                      <a:pt x="462576" y="1457411"/>
                      <a:pt x="453527" y="1457506"/>
                      <a:pt x="454766" y="1461697"/>
                    </a:cubicBezTo>
                    <a:cubicBezTo>
                      <a:pt x="453718" y="1466459"/>
                      <a:pt x="462576" y="1465793"/>
                      <a:pt x="460862" y="1461982"/>
                    </a:cubicBezTo>
                    <a:close/>
                    <a:moveTo>
                      <a:pt x="474578" y="1463411"/>
                    </a:moveTo>
                    <a:cubicBezTo>
                      <a:pt x="481305" y="1468078"/>
                      <a:pt x="489495" y="1470136"/>
                      <a:pt x="497628" y="1469221"/>
                    </a:cubicBezTo>
                    <a:cubicBezTo>
                      <a:pt x="501056" y="1471965"/>
                      <a:pt x="505482" y="1473146"/>
                      <a:pt x="509820" y="1472460"/>
                    </a:cubicBezTo>
                    <a:cubicBezTo>
                      <a:pt x="528870" y="1462935"/>
                      <a:pt x="553349" y="1470745"/>
                      <a:pt x="571923" y="1459982"/>
                    </a:cubicBezTo>
                    <a:cubicBezTo>
                      <a:pt x="573541" y="1455620"/>
                      <a:pt x="572900" y="1450734"/>
                      <a:pt x="570209" y="1446933"/>
                    </a:cubicBezTo>
                    <a:cubicBezTo>
                      <a:pt x="554111" y="1450267"/>
                      <a:pt x="538014" y="1439694"/>
                      <a:pt x="523727" y="1446933"/>
                    </a:cubicBezTo>
                    <a:cubicBezTo>
                      <a:pt x="513535" y="1439599"/>
                      <a:pt x="502105" y="1446361"/>
                      <a:pt x="490865" y="1446933"/>
                    </a:cubicBezTo>
                    <a:cubicBezTo>
                      <a:pt x="483531" y="1449409"/>
                      <a:pt x="489532" y="1453886"/>
                      <a:pt x="486008" y="1456458"/>
                    </a:cubicBezTo>
                    <a:close/>
                    <a:moveTo>
                      <a:pt x="549730" y="1476461"/>
                    </a:moveTo>
                    <a:cubicBezTo>
                      <a:pt x="547158" y="1476461"/>
                      <a:pt x="542777" y="1475603"/>
                      <a:pt x="541253" y="1477699"/>
                    </a:cubicBezTo>
                    <a:cubicBezTo>
                      <a:pt x="537919" y="1481794"/>
                      <a:pt x="559255" y="1480842"/>
                      <a:pt x="549254" y="1476746"/>
                    </a:cubicBezTo>
                    <a:close/>
                    <a:moveTo>
                      <a:pt x="499628" y="1684105"/>
                    </a:moveTo>
                    <a:cubicBezTo>
                      <a:pt x="492525" y="1681648"/>
                      <a:pt x="485181" y="1679962"/>
                      <a:pt x="477721" y="1679057"/>
                    </a:cubicBezTo>
                    <a:cubicBezTo>
                      <a:pt x="473149" y="1682867"/>
                      <a:pt x="473149" y="1682867"/>
                      <a:pt x="477721" y="1686487"/>
                    </a:cubicBezTo>
                    <a:cubicBezTo>
                      <a:pt x="483341" y="1685439"/>
                      <a:pt x="496771" y="1689820"/>
                      <a:pt x="499152" y="1684391"/>
                    </a:cubicBezTo>
                    <a:close/>
                    <a:moveTo>
                      <a:pt x="519155" y="1639719"/>
                    </a:moveTo>
                    <a:cubicBezTo>
                      <a:pt x="515154" y="1637528"/>
                      <a:pt x="508296" y="1639719"/>
                      <a:pt x="504391" y="1634861"/>
                    </a:cubicBezTo>
                    <a:cubicBezTo>
                      <a:pt x="475816" y="1638195"/>
                      <a:pt x="489818" y="1649816"/>
                      <a:pt x="511154" y="1645910"/>
                    </a:cubicBezTo>
                    <a:cubicBezTo>
                      <a:pt x="511916" y="1644576"/>
                      <a:pt x="520202" y="1642290"/>
                      <a:pt x="518678" y="1640005"/>
                    </a:cubicBezTo>
                    <a:close/>
                    <a:moveTo>
                      <a:pt x="557255" y="1509322"/>
                    </a:moveTo>
                    <a:lnTo>
                      <a:pt x="573352" y="1509322"/>
                    </a:lnTo>
                    <a:lnTo>
                      <a:pt x="573352" y="1496844"/>
                    </a:lnTo>
                    <a:lnTo>
                      <a:pt x="563827" y="1491796"/>
                    </a:lnTo>
                    <a:lnTo>
                      <a:pt x="557255" y="1494844"/>
                    </a:lnTo>
                    <a:cubicBezTo>
                      <a:pt x="545729" y="1486366"/>
                      <a:pt x="526775" y="1496177"/>
                      <a:pt x="515440" y="1489224"/>
                    </a:cubicBezTo>
                    <a:cubicBezTo>
                      <a:pt x="531537" y="1478556"/>
                      <a:pt x="485817" y="1486176"/>
                      <a:pt x="481912" y="1489224"/>
                    </a:cubicBezTo>
                    <a:lnTo>
                      <a:pt x="481912" y="1496558"/>
                    </a:lnTo>
                    <a:cubicBezTo>
                      <a:pt x="502391" y="1511417"/>
                      <a:pt x="535919" y="1493796"/>
                      <a:pt x="556397" y="1509607"/>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grpSp>
          <p:nvGrpSpPr>
            <p:cNvPr id="50" name="Google Shape;50;p4"/>
            <p:cNvGrpSpPr/>
            <p:nvPr/>
          </p:nvGrpSpPr>
          <p:grpSpPr>
            <a:xfrm>
              <a:off x="4829459" y="-287"/>
              <a:ext cx="418177" cy="6861317"/>
              <a:chOff x="10080554" y="-143"/>
              <a:chExt cx="412648" cy="6861317"/>
            </a:xfrm>
          </p:grpSpPr>
          <p:sp>
            <p:nvSpPr>
              <p:cNvPr id="51" name="Google Shape;51;p4"/>
              <p:cNvSpPr/>
              <p:nvPr/>
            </p:nvSpPr>
            <p:spPr>
              <a:xfrm>
                <a:off x="10080554" y="2907392"/>
                <a:ext cx="404410" cy="3953782"/>
              </a:xfrm>
              <a:custGeom>
                <a:rect b="b" l="l" r="r" t="t"/>
                <a:pathLst>
                  <a:path extrusionOk="0" h="2653545" w="612743">
                    <a:moveTo>
                      <a:pt x="598593" y="2643439"/>
                    </a:moveTo>
                    <a:lnTo>
                      <a:pt x="598593" y="2652964"/>
                    </a:lnTo>
                    <a:lnTo>
                      <a:pt x="709" y="2652964"/>
                    </a:lnTo>
                    <a:lnTo>
                      <a:pt x="709" y="2599529"/>
                    </a:lnTo>
                    <a:lnTo>
                      <a:pt x="7472" y="2595528"/>
                    </a:lnTo>
                    <a:lnTo>
                      <a:pt x="7472" y="2547903"/>
                    </a:lnTo>
                    <a:cubicBezTo>
                      <a:pt x="24045" y="2520187"/>
                      <a:pt x="8900" y="2471703"/>
                      <a:pt x="13853" y="2437414"/>
                    </a:cubicBezTo>
                    <a:cubicBezTo>
                      <a:pt x="-910" y="2431604"/>
                      <a:pt x="24902" y="2430556"/>
                      <a:pt x="7472" y="2422840"/>
                    </a:cubicBezTo>
                    <a:lnTo>
                      <a:pt x="7472" y="2371500"/>
                    </a:lnTo>
                    <a:lnTo>
                      <a:pt x="804" y="2367405"/>
                    </a:lnTo>
                    <a:lnTo>
                      <a:pt x="804" y="2323304"/>
                    </a:lnTo>
                    <a:lnTo>
                      <a:pt x="6995" y="2319494"/>
                    </a:lnTo>
                    <a:lnTo>
                      <a:pt x="709" y="2315493"/>
                    </a:lnTo>
                    <a:cubicBezTo>
                      <a:pt x="709" y="2314161"/>
                      <a:pt x="709" y="2313018"/>
                      <a:pt x="1376" y="2311779"/>
                    </a:cubicBezTo>
                    <a:cubicBezTo>
                      <a:pt x="16711" y="2295872"/>
                      <a:pt x="1376" y="2263012"/>
                      <a:pt x="8233" y="2241580"/>
                    </a:cubicBezTo>
                    <a:lnTo>
                      <a:pt x="13091" y="2238818"/>
                    </a:lnTo>
                    <a:cubicBezTo>
                      <a:pt x="13958" y="2233960"/>
                      <a:pt x="14253" y="2229007"/>
                      <a:pt x="13949" y="2224053"/>
                    </a:cubicBezTo>
                    <a:lnTo>
                      <a:pt x="19949" y="2220053"/>
                    </a:lnTo>
                    <a:lnTo>
                      <a:pt x="14139" y="2216338"/>
                    </a:lnTo>
                    <a:lnTo>
                      <a:pt x="20521" y="2212433"/>
                    </a:lnTo>
                    <a:lnTo>
                      <a:pt x="20521" y="2190526"/>
                    </a:lnTo>
                    <a:cubicBezTo>
                      <a:pt x="30046" y="2188049"/>
                      <a:pt x="26617" y="2179191"/>
                      <a:pt x="26998" y="2172143"/>
                    </a:cubicBezTo>
                    <a:lnTo>
                      <a:pt x="32999" y="2168713"/>
                    </a:lnTo>
                    <a:cubicBezTo>
                      <a:pt x="33903" y="2163665"/>
                      <a:pt x="33903" y="2158427"/>
                      <a:pt x="32999" y="2153378"/>
                    </a:cubicBezTo>
                    <a:lnTo>
                      <a:pt x="20997" y="2146616"/>
                    </a:lnTo>
                    <a:lnTo>
                      <a:pt x="20426" y="2142901"/>
                    </a:lnTo>
                    <a:lnTo>
                      <a:pt x="26903" y="2138901"/>
                    </a:lnTo>
                    <a:lnTo>
                      <a:pt x="26903" y="2083750"/>
                    </a:lnTo>
                    <a:lnTo>
                      <a:pt x="20521" y="2079845"/>
                    </a:lnTo>
                    <a:lnTo>
                      <a:pt x="20521" y="2076321"/>
                    </a:lnTo>
                    <a:lnTo>
                      <a:pt x="26712" y="2072511"/>
                    </a:lnTo>
                    <a:lnTo>
                      <a:pt x="26712" y="2039269"/>
                    </a:lnTo>
                    <a:cubicBezTo>
                      <a:pt x="18044" y="2034030"/>
                      <a:pt x="18044" y="2033744"/>
                      <a:pt x="26045" y="2028886"/>
                    </a:cubicBezTo>
                    <a:cubicBezTo>
                      <a:pt x="28141" y="2024124"/>
                      <a:pt x="26045" y="2019361"/>
                      <a:pt x="27283" y="2014313"/>
                    </a:cubicBezTo>
                    <a:lnTo>
                      <a:pt x="20997" y="2010122"/>
                    </a:lnTo>
                    <a:cubicBezTo>
                      <a:pt x="20997" y="2009075"/>
                      <a:pt x="20997" y="2007932"/>
                      <a:pt x="20426" y="2006598"/>
                    </a:cubicBezTo>
                    <a:lnTo>
                      <a:pt x="26903" y="2002502"/>
                    </a:lnTo>
                    <a:lnTo>
                      <a:pt x="26903" y="1910777"/>
                    </a:lnTo>
                    <a:lnTo>
                      <a:pt x="33475" y="1906681"/>
                    </a:lnTo>
                    <a:lnTo>
                      <a:pt x="33475" y="1884773"/>
                    </a:lnTo>
                    <a:lnTo>
                      <a:pt x="26998" y="1880677"/>
                    </a:lnTo>
                    <a:cubicBezTo>
                      <a:pt x="26998" y="1879344"/>
                      <a:pt x="26998" y="1878201"/>
                      <a:pt x="27474" y="1877058"/>
                    </a:cubicBezTo>
                    <a:cubicBezTo>
                      <a:pt x="32046" y="1875343"/>
                      <a:pt x="34808" y="1872105"/>
                      <a:pt x="33475" y="1867533"/>
                    </a:cubicBezTo>
                    <a:cubicBezTo>
                      <a:pt x="33475" y="1861056"/>
                      <a:pt x="35475" y="1854293"/>
                      <a:pt x="27474" y="1852007"/>
                    </a:cubicBezTo>
                    <a:lnTo>
                      <a:pt x="33189" y="1848007"/>
                    </a:lnTo>
                    <a:lnTo>
                      <a:pt x="33189" y="1837053"/>
                    </a:lnTo>
                    <a:lnTo>
                      <a:pt x="27093" y="1833243"/>
                    </a:lnTo>
                    <a:lnTo>
                      <a:pt x="27093" y="1789047"/>
                    </a:lnTo>
                    <a:lnTo>
                      <a:pt x="20426" y="1784951"/>
                    </a:lnTo>
                    <a:lnTo>
                      <a:pt x="20426" y="1689701"/>
                    </a:lnTo>
                    <a:lnTo>
                      <a:pt x="14139" y="1685796"/>
                    </a:lnTo>
                    <a:cubicBezTo>
                      <a:pt x="21473" y="1683320"/>
                      <a:pt x="19283" y="1677700"/>
                      <a:pt x="25855" y="1675509"/>
                    </a:cubicBezTo>
                    <a:cubicBezTo>
                      <a:pt x="26331" y="1673413"/>
                      <a:pt x="22616" y="1672937"/>
                      <a:pt x="20807" y="1671223"/>
                    </a:cubicBezTo>
                    <a:lnTo>
                      <a:pt x="20807" y="1579211"/>
                    </a:lnTo>
                    <a:lnTo>
                      <a:pt x="26807" y="1575401"/>
                    </a:lnTo>
                    <a:lnTo>
                      <a:pt x="26807" y="1553589"/>
                    </a:lnTo>
                    <a:lnTo>
                      <a:pt x="33570" y="1549493"/>
                    </a:lnTo>
                    <a:lnTo>
                      <a:pt x="33570" y="1538539"/>
                    </a:lnTo>
                    <a:lnTo>
                      <a:pt x="26807" y="1534444"/>
                    </a:lnTo>
                    <a:lnTo>
                      <a:pt x="26807" y="1468531"/>
                    </a:lnTo>
                    <a:lnTo>
                      <a:pt x="20807" y="1464530"/>
                    </a:lnTo>
                    <a:lnTo>
                      <a:pt x="25855" y="1461673"/>
                    </a:lnTo>
                    <a:cubicBezTo>
                      <a:pt x="29665" y="1449386"/>
                      <a:pt x="24331" y="1435955"/>
                      <a:pt x="28046" y="1423573"/>
                    </a:cubicBezTo>
                    <a:lnTo>
                      <a:pt x="33189" y="1420620"/>
                    </a:lnTo>
                    <a:lnTo>
                      <a:pt x="33189" y="1413191"/>
                    </a:lnTo>
                    <a:lnTo>
                      <a:pt x="27188" y="1409380"/>
                    </a:lnTo>
                    <a:lnTo>
                      <a:pt x="27188" y="1379948"/>
                    </a:lnTo>
                    <a:lnTo>
                      <a:pt x="33570" y="1376138"/>
                    </a:lnTo>
                    <a:lnTo>
                      <a:pt x="33570" y="1372614"/>
                    </a:lnTo>
                    <a:lnTo>
                      <a:pt x="26998" y="1368613"/>
                    </a:lnTo>
                    <a:cubicBezTo>
                      <a:pt x="26998" y="1367375"/>
                      <a:pt x="26998" y="1366137"/>
                      <a:pt x="26998" y="1365089"/>
                    </a:cubicBezTo>
                    <a:lnTo>
                      <a:pt x="33665" y="1360898"/>
                    </a:lnTo>
                    <a:lnTo>
                      <a:pt x="33665" y="1320703"/>
                    </a:lnTo>
                    <a:cubicBezTo>
                      <a:pt x="39666" y="1317274"/>
                      <a:pt x="39666" y="1317274"/>
                      <a:pt x="33665" y="1313750"/>
                    </a:cubicBezTo>
                    <a:lnTo>
                      <a:pt x="33665" y="1306320"/>
                    </a:lnTo>
                    <a:lnTo>
                      <a:pt x="39571" y="1302510"/>
                    </a:lnTo>
                    <a:lnTo>
                      <a:pt x="39571" y="1291556"/>
                    </a:lnTo>
                    <a:lnTo>
                      <a:pt x="33284" y="1287746"/>
                    </a:lnTo>
                    <a:lnTo>
                      <a:pt x="33284" y="1250980"/>
                    </a:lnTo>
                    <a:lnTo>
                      <a:pt x="39857" y="1247075"/>
                    </a:lnTo>
                    <a:cubicBezTo>
                      <a:pt x="39857" y="1245741"/>
                      <a:pt x="39857" y="1244598"/>
                      <a:pt x="39857" y="1243360"/>
                    </a:cubicBezTo>
                    <a:cubicBezTo>
                      <a:pt x="22235" y="1236121"/>
                      <a:pt x="51572" y="1232406"/>
                      <a:pt x="34046" y="1225357"/>
                    </a:cubicBezTo>
                    <a:lnTo>
                      <a:pt x="34046" y="1211070"/>
                    </a:lnTo>
                    <a:lnTo>
                      <a:pt x="27474" y="1206784"/>
                    </a:lnTo>
                    <a:lnTo>
                      <a:pt x="33665" y="1202879"/>
                    </a:lnTo>
                    <a:lnTo>
                      <a:pt x="33665" y="1169922"/>
                    </a:lnTo>
                    <a:lnTo>
                      <a:pt x="26903" y="1165921"/>
                    </a:lnTo>
                    <a:lnTo>
                      <a:pt x="26903" y="1099913"/>
                    </a:lnTo>
                    <a:lnTo>
                      <a:pt x="20807" y="1096008"/>
                    </a:lnTo>
                    <a:lnTo>
                      <a:pt x="20807" y="947989"/>
                    </a:lnTo>
                    <a:cubicBezTo>
                      <a:pt x="37094" y="930749"/>
                      <a:pt x="20807" y="893507"/>
                      <a:pt x="28046" y="870266"/>
                    </a:cubicBezTo>
                    <a:lnTo>
                      <a:pt x="32618" y="867694"/>
                    </a:lnTo>
                    <a:cubicBezTo>
                      <a:pt x="33475" y="863503"/>
                      <a:pt x="37285" y="859026"/>
                      <a:pt x="27379" y="856835"/>
                    </a:cubicBezTo>
                    <a:lnTo>
                      <a:pt x="27379" y="848739"/>
                    </a:lnTo>
                    <a:lnTo>
                      <a:pt x="33570" y="844929"/>
                    </a:lnTo>
                    <a:lnTo>
                      <a:pt x="33570" y="841405"/>
                    </a:lnTo>
                    <a:lnTo>
                      <a:pt x="27188" y="837500"/>
                    </a:lnTo>
                    <a:lnTo>
                      <a:pt x="27188" y="822926"/>
                    </a:lnTo>
                    <a:lnTo>
                      <a:pt x="33379" y="819116"/>
                    </a:lnTo>
                    <a:lnTo>
                      <a:pt x="33379" y="807972"/>
                    </a:lnTo>
                    <a:cubicBezTo>
                      <a:pt x="24712" y="802733"/>
                      <a:pt x="24712" y="802447"/>
                      <a:pt x="32618" y="797590"/>
                    </a:cubicBezTo>
                    <a:cubicBezTo>
                      <a:pt x="34523" y="794066"/>
                      <a:pt x="33284" y="790446"/>
                      <a:pt x="33665" y="786445"/>
                    </a:cubicBezTo>
                    <a:lnTo>
                      <a:pt x="27379" y="782254"/>
                    </a:lnTo>
                    <a:lnTo>
                      <a:pt x="27379" y="775110"/>
                    </a:lnTo>
                    <a:lnTo>
                      <a:pt x="33570" y="771205"/>
                    </a:lnTo>
                    <a:lnTo>
                      <a:pt x="33570" y="731010"/>
                    </a:lnTo>
                    <a:lnTo>
                      <a:pt x="40142" y="727009"/>
                    </a:lnTo>
                    <a:lnTo>
                      <a:pt x="40142" y="719675"/>
                    </a:lnTo>
                    <a:cubicBezTo>
                      <a:pt x="36142" y="716913"/>
                      <a:pt x="30617" y="715198"/>
                      <a:pt x="28046" y="711770"/>
                    </a:cubicBezTo>
                    <a:lnTo>
                      <a:pt x="39952" y="705102"/>
                    </a:lnTo>
                    <a:lnTo>
                      <a:pt x="39952" y="671860"/>
                    </a:lnTo>
                    <a:lnTo>
                      <a:pt x="33761" y="668049"/>
                    </a:lnTo>
                    <a:lnTo>
                      <a:pt x="33761" y="605756"/>
                    </a:lnTo>
                    <a:lnTo>
                      <a:pt x="27188" y="601661"/>
                    </a:lnTo>
                    <a:lnTo>
                      <a:pt x="27188" y="598136"/>
                    </a:lnTo>
                    <a:lnTo>
                      <a:pt x="33379" y="594326"/>
                    </a:lnTo>
                    <a:lnTo>
                      <a:pt x="33379" y="579467"/>
                    </a:lnTo>
                    <a:lnTo>
                      <a:pt x="28046" y="576514"/>
                    </a:lnTo>
                    <a:cubicBezTo>
                      <a:pt x="21188" y="563561"/>
                      <a:pt x="38142" y="528889"/>
                      <a:pt x="17378" y="529842"/>
                    </a:cubicBezTo>
                    <a:cubicBezTo>
                      <a:pt x="10424" y="527080"/>
                      <a:pt x="24140" y="523365"/>
                      <a:pt x="26903" y="520793"/>
                    </a:cubicBezTo>
                    <a:lnTo>
                      <a:pt x="26903" y="513459"/>
                    </a:lnTo>
                    <a:lnTo>
                      <a:pt x="20521" y="509553"/>
                    </a:lnTo>
                    <a:lnTo>
                      <a:pt x="20521" y="506029"/>
                    </a:lnTo>
                    <a:lnTo>
                      <a:pt x="27188" y="501838"/>
                    </a:lnTo>
                    <a:lnTo>
                      <a:pt x="27188" y="480026"/>
                    </a:lnTo>
                    <a:cubicBezTo>
                      <a:pt x="30332" y="478121"/>
                      <a:pt x="34142" y="476883"/>
                      <a:pt x="33665" y="473930"/>
                    </a:cubicBezTo>
                    <a:cubicBezTo>
                      <a:pt x="33189" y="470977"/>
                      <a:pt x="37094" y="470977"/>
                      <a:pt x="39190" y="469644"/>
                    </a:cubicBezTo>
                    <a:cubicBezTo>
                      <a:pt x="41476" y="466119"/>
                      <a:pt x="39190" y="462405"/>
                      <a:pt x="40714" y="458881"/>
                    </a:cubicBezTo>
                    <a:lnTo>
                      <a:pt x="33856" y="454308"/>
                    </a:lnTo>
                    <a:lnTo>
                      <a:pt x="33856" y="403255"/>
                    </a:lnTo>
                    <a:lnTo>
                      <a:pt x="27093" y="399064"/>
                    </a:lnTo>
                    <a:lnTo>
                      <a:pt x="27093" y="318101"/>
                    </a:lnTo>
                    <a:lnTo>
                      <a:pt x="33570" y="314196"/>
                    </a:lnTo>
                    <a:lnTo>
                      <a:pt x="33570" y="310672"/>
                    </a:lnTo>
                    <a:lnTo>
                      <a:pt x="26807" y="306576"/>
                    </a:lnTo>
                    <a:lnTo>
                      <a:pt x="26807" y="258951"/>
                    </a:lnTo>
                    <a:cubicBezTo>
                      <a:pt x="19664" y="256665"/>
                      <a:pt x="19092" y="249426"/>
                      <a:pt x="21188" y="243806"/>
                    </a:cubicBezTo>
                    <a:cubicBezTo>
                      <a:pt x="29379" y="238948"/>
                      <a:pt x="29379" y="238663"/>
                      <a:pt x="21188" y="233424"/>
                    </a:cubicBezTo>
                    <a:lnTo>
                      <a:pt x="27188" y="229519"/>
                    </a:lnTo>
                    <a:lnTo>
                      <a:pt x="27188" y="222280"/>
                    </a:lnTo>
                    <a:cubicBezTo>
                      <a:pt x="25283" y="221041"/>
                      <a:pt x="22997" y="219803"/>
                      <a:pt x="20807" y="218469"/>
                    </a:cubicBezTo>
                    <a:lnTo>
                      <a:pt x="20807" y="178369"/>
                    </a:lnTo>
                    <a:lnTo>
                      <a:pt x="27569" y="174369"/>
                    </a:lnTo>
                    <a:lnTo>
                      <a:pt x="27569" y="156271"/>
                    </a:lnTo>
                    <a:lnTo>
                      <a:pt x="33761" y="152271"/>
                    </a:lnTo>
                    <a:cubicBezTo>
                      <a:pt x="34713" y="149128"/>
                      <a:pt x="32237" y="147318"/>
                      <a:pt x="28712" y="146175"/>
                    </a:cubicBezTo>
                    <a:cubicBezTo>
                      <a:pt x="26522" y="143032"/>
                      <a:pt x="26522" y="81595"/>
                      <a:pt x="28712" y="59783"/>
                    </a:cubicBezTo>
                    <a:lnTo>
                      <a:pt x="33761" y="56926"/>
                    </a:lnTo>
                    <a:lnTo>
                      <a:pt x="33761" y="16349"/>
                    </a:lnTo>
                    <a:lnTo>
                      <a:pt x="27950" y="12539"/>
                    </a:lnTo>
                    <a:lnTo>
                      <a:pt x="34142" y="8729"/>
                    </a:lnTo>
                    <a:lnTo>
                      <a:pt x="34142" y="1490"/>
                    </a:lnTo>
                    <a:cubicBezTo>
                      <a:pt x="41095" y="-1272"/>
                      <a:pt x="41190" y="-1272"/>
                      <a:pt x="47477" y="1490"/>
                    </a:cubicBezTo>
                    <a:lnTo>
                      <a:pt x="47477" y="12730"/>
                    </a:lnTo>
                    <a:lnTo>
                      <a:pt x="56049" y="14253"/>
                    </a:lnTo>
                    <a:cubicBezTo>
                      <a:pt x="78147" y="1966"/>
                      <a:pt x="103103" y="17587"/>
                      <a:pt x="62336" y="17778"/>
                    </a:cubicBezTo>
                    <a:cubicBezTo>
                      <a:pt x="61574" y="19493"/>
                      <a:pt x="60716" y="21112"/>
                      <a:pt x="60145" y="22255"/>
                    </a:cubicBezTo>
                    <a:cubicBezTo>
                      <a:pt x="62526" y="26446"/>
                      <a:pt x="71003" y="23588"/>
                      <a:pt x="73575" y="27398"/>
                    </a:cubicBezTo>
                    <a:lnTo>
                      <a:pt x="73575" y="30541"/>
                    </a:lnTo>
                    <a:cubicBezTo>
                      <a:pt x="70718" y="31875"/>
                      <a:pt x="41571" y="38923"/>
                      <a:pt x="50715" y="43590"/>
                    </a:cubicBezTo>
                    <a:cubicBezTo>
                      <a:pt x="69460" y="57973"/>
                      <a:pt x="94140" y="62079"/>
                      <a:pt x="116533" y="54544"/>
                    </a:cubicBezTo>
                    <a:lnTo>
                      <a:pt x="125486" y="59974"/>
                    </a:lnTo>
                    <a:cubicBezTo>
                      <a:pt x="127201" y="74928"/>
                      <a:pt x="88148" y="54830"/>
                      <a:pt x="93101" y="74833"/>
                    </a:cubicBezTo>
                    <a:cubicBezTo>
                      <a:pt x="80147" y="82262"/>
                      <a:pt x="67479" y="90263"/>
                      <a:pt x="50810" y="87596"/>
                    </a:cubicBezTo>
                    <a:cubicBezTo>
                      <a:pt x="46810" y="90644"/>
                      <a:pt x="46715" y="90644"/>
                      <a:pt x="48524" y="97121"/>
                    </a:cubicBezTo>
                    <a:cubicBezTo>
                      <a:pt x="53496" y="98398"/>
                      <a:pt x="58669" y="98712"/>
                      <a:pt x="63764" y="98074"/>
                    </a:cubicBezTo>
                    <a:cubicBezTo>
                      <a:pt x="80147" y="90644"/>
                      <a:pt x="99769" y="96549"/>
                      <a:pt x="116723" y="94740"/>
                    </a:cubicBezTo>
                    <a:cubicBezTo>
                      <a:pt x="124467" y="99474"/>
                      <a:pt x="134221" y="99474"/>
                      <a:pt x="141965" y="94740"/>
                    </a:cubicBezTo>
                    <a:cubicBezTo>
                      <a:pt x="149994" y="98207"/>
                      <a:pt x="157757" y="102246"/>
                      <a:pt x="165206" y="106837"/>
                    </a:cubicBezTo>
                    <a:lnTo>
                      <a:pt x="159205" y="110742"/>
                    </a:lnTo>
                    <a:cubicBezTo>
                      <a:pt x="159205" y="111790"/>
                      <a:pt x="159205" y="113028"/>
                      <a:pt x="159205" y="114266"/>
                    </a:cubicBezTo>
                    <a:cubicBezTo>
                      <a:pt x="155776" y="117409"/>
                      <a:pt x="122057" y="117885"/>
                      <a:pt x="128820" y="113123"/>
                    </a:cubicBezTo>
                    <a:cubicBezTo>
                      <a:pt x="134849" y="112866"/>
                      <a:pt x="140621" y="110589"/>
                      <a:pt x="145203" y="106646"/>
                    </a:cubicBezTo>
                    <a:cubicBezTo>
                      <a:pt x="123486" y="100074"/>
                      <a:pt x="100150" y="113694"/>
                      <a:pt x="79481" y="105218"/>
                    </a:cubicBezTo>
                    <a:cubicBezTo>
                      <a:pt x="70565" y="107056"/>
                      <a:pt x="61983" y="110265"/>
                      <a:pt x="54049" y="114743"/>
                    </a:cubicBezTo>
                    <a:cubicBezTo>
                      <a:pt x="54049" y="116266"/>
                      <a:pt x="54049" y="117409"/>
                      <a:pt x="54620" y="118648"/>
                    </a:cubicBezTo>
                    <a:cubicBezTo>
                      <a:pt x="72623" y="124172"/>
                      <a:pt x="91101" y="114647"/>
                      <a:pt x="110151" y="116552"/>
                    </a:cubicBezTo>
                    <a:lnTo>
                      <a:pt x="119676" y="121982"/>
                    </a:lnTo>
                    <a:lnTo>
                      <a:pt x="106913" y="129411"/>
                    </a:lnTo>
                    <a:lnTo>
                      <a:pt x="106913" y="133030"/>
                    </a:lnTo>
                    <a:lnTo>
                      <a:pt x="113008" y="136841"/>
                    </a:lnTo>
                    <a:lnTo>
                      <a:pt x="107675" y="140460"/>
                    </a:lnTo>
                    <a:cubicBezTo>
                      <a:pt x="130439" y="168463"/>
                      <a:pt x="159586" y="142460"/>
                      <a:pt x="185684" y="138650"/>
                    </a:cubicBezTo>
                    <a:lnTo>
                      <a:pt x="185684" y="158843"/>
                    </a:lnTo>
                    <a:cubicBezTo>
                      <a:pt x="176159" y="165510"/>
                      <a:pt x="155966" y="153509"/>
                      <a:pt x="152537" y="166463"/>
                    </a:cubicBezTo>
                    <a:cubicBezTo>
                      <a:pt x="142346" y="172464"/>
                      <a:pt x="97578" y="164653"/>
                      <a:pt x="100340" y="179989"/>
                    </a:cubicBezTo>
                    <a:cubicBezTo>
                      <a:pt x="105522" y="186532"/>
                      <a:pt x="114828" y="188104"/>
                      <a:pt x="121867" y="183608"/>
                    </a:cubicBezTo>
                    <a:cubicBezTo>
                      <a:pt x="155204" y="182179"/>
                      <a:pt x="158443" y="182274"/>
                      <a:pt x="165872" y="184560"/>
                    </a:cubicBezTo>
                    <a:lnTo>
                      <a:pt x="159300" y="188657"/>
                    </a:lnTo>
                    <a:lnTo>
                      <a:pt x="159300" y="192086"/>
                    </a:lnTo>
                    <a:cubicBezTo>
                      <a:pt x="152537" y="196181"/>
                      <a:pt x="79195" y="196086"/>
                      <a:pt x="97673" y="208468"/>
                    </a:cubicBezTo>
                    <a:cubicBezTo>
                      <a:pt x="110627" y="205515"/>
                      <a:pt x="125201" y="216279"/>
                      <a:pt x="135202" y="209326"/>
                    </a:cubicBezTo>
                    <a:cubicBezTo>
                      <a:pt x="150947" y="209402"/>
                      <a:pt x="166672" y="208001"/>
                      <a:pt x="182160" y="205135"/>
                    </a:cubicBezTo>
                    <a:cubicBezTo>
                      <a:pt x="191685" y="213231"/>
                      <a:pt x="208735" y="203992"/>
                      <a:pt x="218450" y="211231"/>
                    </a:cubicBezTo>
                    <a:cubicBezTo>
                      <a:pt x="218450" y="220756"/>
                      <a:pt x="200734" y="212564"/>
                      <a:pt x="195495" y="219518"/>
                    </a:cubicBezTo>
                    <a:cubicBezTo>
                      <a:pt x="176445" y="211707"/>
                      <a:pt x="157395" y="219518"/>
                      <a:pt x="136631" y="223042"/>
                    </a:cubicBezTo>
                    <a:cubicBezTo>
                      <a:pt x="123867" y="218946"/>
                      <a:pt x="82624" y="214660"/>
                      <a:pt x="74051" y="223994"/>
                    </a:cubicBezTo>
                    <a:cubicBezTo>
                      <a:pt x="78719" y="227233"/>
                      <a:pt x="80052" y="231614"/>
                      <a:pt x="84338" y="234377"/>
                    </a:cubicBezTo>
                    <a:cubicBezTo>
                      <a:pt x="97197" y="231395"/>
                      <a:pt x="110408" y="230242"/>
                      <a:pt x="123581" y="230947"/>
                    </a:cubicBezTo>
                    <a:cubicBezTo>
                      <a:pt x="133106" y="235710"/>
                      <a:pt x="133106" y="235710"/>
                      <a:pt x="142631" y="230947"/>
                    </a:cubicBezTo>
                    <a:cubicBezTo>
                      <a:pt x="174064" y="230947"/>
                      <a:pt x="207878" y="227328"/>
                      <a:pt x="237881" y="236186"/>
                    </a:cubicBezTo>
                    <a:cubicBezTo>
                      <a:pt x="232262" y="238568"/>
                      <a:pt x="233595" y="242377"/>
                      <a:pt x="228833" y="245140"/>
                    </a:cubicBezTo>
                    <a:cubicBezTo>
                      <a:pt x="209783" y="240853"/>
                      <a:pt x="189113" y="238472"/>
                      <a:pt x="173207" y="250474"/>
                    </a:cubicBezTo>
                    <a:cubicBezTo>
                      <a:pt x="173207" y="252188"/>
                      <a:pt x="173207" y="253427"/>
                      <a:pt x="172730" y="254665"/>
                    </a:cubicBezTo>
                    <a:cubicBezTo>
                      <a:pt x="158729" y="260760"/>
                      <a:pt x="137678" y="265618"/>
                      <a:pt x="123677" y="260189"/>
                    </a:cubicBezTo>
                    <a:cubicBezTo>
                      <a:pt x="118724" y="261713"/>
                      <a:pt x="122057" y="268095"/>
                      <a:pt x="116533" y="266666"/>
                    </a:cubicBezTo>
                    <a:cubicBezTo>
                      <a:pt x="108646" y="263342"/>
                      <a:pt x="100350" y="261066"/>
                      <a:pt x="91863" y="259903"/>
                    </a:cubicBezTo>
                    <a:cubicBezTo>
                      <a:pt x="81386" y="262475"/>
                      <a:pt x="82338" y="269428"/>
                      <a:pt x="75290" y="272477"/>
                    </a:cubicBezTo>
                    <a:cubicBezTo>
                      <a:pt x="84834" y="280201"/>
                      <a:pt x="97130" y="283640"/>
                      <a:pt x="109294" y="282002"/>
                    </a:cubicBezTo>
                    <a:cubicBezTo>
                      <a:pt x="133421" y="275725"/>
                      <a:pt x="158119" y="271934"/>
                      <a:pt x="183017" y="270667"/>
                    </a:cubicBezTo>
                    <a:cubicBezTo>
                      <a:pt x="190228" y="276248"/>
                      <a:pt x="199267" y="278925"/>
                      <a:pt x="208354" y="278191"/>
                    </a:cubicBezTo>
                    <a:lnTo>
                      <a:pt x="199591" y="283621"/>
                    </a:lnTo>
                    <a:lnTo>
                      <a:pt x="209116" y="288859"/>
                    </a:lnTo>
                    <a:cubicBezTo>
                      <a:pt x="233881" y="279334"/>
                      <a:pt x="263885" y="283335"/>
                      <a:pt x="287602" y="270952"/>
                    </a:cubicBezTo>
                    <a:cubicBezTo>
                      <a:pt x="292507" y="271352"/>
                      <a:pt x="297393" y="269924"/>
                      <a:pt x="301318" y="266952"/>
                    </a:cubicBezTo>
                    <a:cubicBezTo>
                      <a:pt x="304271" y="266952"/>
                      <a:pt x="322749" y="265237"/>
                      <a:pt x="314367" y="270667"/>
                    </a:cubicBezTo>
                    <a:cubicBezTo>
                      <a:pt x="308747" y="275619"/>
                      <a:pt x="297127" y="272477"/>
                      <a:pt x="297794" y="279620"/>
                    </a:cubicBezTo>
                    <a:cubicBezTo>
                      <a:pt x="297794" y="280953"/>
                      <a:pt x="293793" y="282192"/>
                      <a:pt x="291507" y="283525"/>
                    </a:cubicBezTo>
                    <a:lnTo>
                      <a:pt x="291507" y="287145"/>
                    </a:lnTo>
                    <a:cubicBezTo>
                      <a:pt x="282649" y="293432"/>
                      <a:pt x="250550" y="273619"/>
                      <a:pt x="252074" y="294289"/>
                    </a:cubicBezTo>
                    <a:cubicBezTo>
                      <a:pt x="269504" y="303814"/>
                      <a:pt x="346847" y="285621"/>
                      <a:pt x="349610" y="302480"/>
                    </a:cubicBezTo>
                    <a:cubicBezTo>
                      <a:pt x="327893" y="316577"/>
                      <a:pt x="300651" y="306386"/>
                      <a:pt x="278267" y="316863"/>
                    </a:cubicBezTo>
                    <a:cubicBezTo>
                      <a:pt x="267790" y="319530"/>
                      <a:pt x="263218" y="318292"/>
                      <a:pt x="265218" y="331436"/>
                    </a:cubicBezTo>
                    <a:cubicBezTo>
                      <a:pt x="260551" y="335341"/>
                      <a:pt x="236643" y="329912"/>
                      <a:pt x="248740" y="340961"/>
                    </a:cubicBezTo>
                    <a:cubicBezTo>
                      <a:pt x="286173" y="344581"/>
                      <a:pt x="320749" y="340199"/>
                      <a:pt x="357039" y="346581"/>
                    </a:cubicBezTo>
                    <a:cubicBezTo>
                      <a:pt x="337989" y="365059"/>
                      <a:pt x="312272" y="342104"/>
                      <a:pt x="291698" y="357439"/>
                    </a:cubicBezTo>
                    <a:lnTo>
                      <a:pt x="304652" y="365155"/>
                    </a:lnTo>
                    <a:cubicBezTo>
                      <a:pt x="304652" y="366584"/>
                      <a:pt x="304652" y="367727"/>
                      <a:pt x="304652" y="368965"/>
                    </a:cubicBezTo>
                    <a:cubicBezTo>
                      <a:pt x="297870" y="373641"/>
                      <a:pt x="289535" y="375489"/>
                      <a:pt x="281411" y="374108"/>
                    </a:cubicBezTo>
                    <a:cubicBezTo>
                      <a:pt x="278839" y="383633"/>
                      <a:pt x="266075" y="385728"/>
                      <a:pt x="259408" y="386491"/>
                    </a:cubicBezTo>
                    <a:cubicBezTo>
                      <a:pt x="259408" y="388110"/>
                      <a:pt x="259408" y="389348"/>
                      <a:pt x="259408" y="390015"/>
                    </a:cubicBezTo>
                    <a:lnTo>
                      <a:pt x="229309" y="406969"/>
                    </a:lnTo>
                    <a:lnTo>
                      <a:pt x="222832" y="403826"/>
                    </a:lnTo>
                    <a:cubicBezTo>
                      <a:pt x="220165" y="406112"/>
                      <a:pt x="220165" y="406112"/>
                      <a:pt x="219974" y="409732"/>
                    </a:cubicBezTo>
                    <a:cubicBezTo>
                      <a:pt x="224603" y="412923"/>
                      <a:pt x="230071" y="414685"/>
                      <a:pt x="235691" y="414780"/>
                    </a:cubicBezTo>
                    <a:cubicBezTo>
                      <a:pt x="245882" y="409160"/>
                      <a:pt x="259503" y="412399"/>
                      <a:pt x="269314" y="403826"/>
                    </a:cubicBezTo>
                    <a:lnTo>
                      <a:pt x="277029" y="407636"/>
                    </a:lnTo>
                    <a:lnTo>
                      <a:pt x="285506" y="406017"/>
                    </a:lnTo>
                    <a:lnTo>
                      <a:pt x="285506" y="401921"/>
                    </a:lnTo>
                    <a:lnTo>
                      <a:pt x="279220" y="398016"/>
                    </a:lnTo>
                    <a:cubicBezTo>
                      <a:pt x="288811" y="392424"/>
                      <a:pt x="299651" y="389310"/>
                      <a:pt x="310748" y="388967"/>
                    </a:cubicBezTo>
                    <a:lnTo>
                      <a:pt x="323035" y="381728"/>
                    </a:lnTo>
                    <a:cubicBezTo>
                      <a:pt x="336751" y="384967"/>
                      <a:pt x="364754" y="374680"/>
                      <a:pt x="370660" y="386777"/>
                    </a:cubicBezTo>
                    <a:cubicBezTo>
                      <a:pt x="368183" y="390205"/>
                      <a:pt x="360087" y="387633"/>
                      <a:pt x="357420" y="390872"/>
                    </a:cubicBezTo>
                    <a:lnTo>
                      <a:pt x="357420" y="395539"/>
                    </a:lnTo>
                    <a:cubicBezTo>
                      <a:pt x="352858" y="399130"/>
                      <a:pt x="347219" y="401083"/>
                      <a:pt x="341418" y="401064"/>
                    </a:cubicBezTo>
                    <a:cubicBezTo>
                      <a:pt x="333731" y="395339"/>
                      <a:pt x="324178" y="392720"/>
                      <a:pt x="314653" y="393730"/>
                    </a:cubicBezTo>
                    <a:cubicBezTo>
                      <a:pt x="309414" y="396111"/>
                      <a:pt x="312557" y="401159"/>
                      <a:pt x="305128" y="402683"/>
                    </a:cubicBezTo>
                    <a:lnTo>
                      <a:pt x="305128" y="417257"/>
                    </a:lnTo>
                    <a:cubicBezTo>
                      <a:pt x="292745" y="423257"/>
                      <a:pt x="276553" y="414589"/>
                      <a:pt x="265694" y="425067"/>
                    </a:cubicBezTo>
                    <a:cubicBezTo>
                      <a:pt x="288554" y="429068"/>
                      <a:pt x="311891" y="433068"/>
                      <a:pt x="334751" y="426876"/>
                    </a:cubicBezTo>
                    <a:cubicBezTo>
                      <a:pt x="339989" y="429258"/>
                      <a:pt x="336846" y="432592"/>
                      <a:pt x="337989" y="435354"/>
                    </a:cubicBezTo>
                    <a:cubicBezTo>
                      <a:pt x="342371" y="439926"/>
                      <a:pt x="356087" y="437544"/>
                      <a:pt x="357611" y="444879"/>
                    </a:cubicBezTo>
                    <a:lnTo>
                      <a:pt x="357611" y="444879"/>
                    </a:lnTo>
                    <a:cubicBezTo>
                      <a:pt x="336465" y="443164"/>
                      <a:pt x="234548" y="444879"/>
                      <a:pt x="308462" y="452403"/>
                    </a:cubicBezTo>
                    <a:cubicBezTo>
                      <a:pt x="312748" y="453832"/>
                      <a:pt x="311414" y="455833"/>
                      <a:pt x="311700" y="457547"/>
                    </a:cubicBezTo>
                    <a:cubicBezTo>
                      <a:pt x="306080" y="461928"/>
                      <a:pt x="297889" y="457547"/>
                      <a:pt x="292079" y="461548"/>
                    </a:cubicBezTo>
                    <a:lnTo>
                      <a:pt x="292079" y="465072"/>
                    </a:lnTo>
                    <a:cubicBezTo>
                      <a:pt x="296146" y="466901"/>
                      <a:pt x="299251" y="470358"/>
                      <a:pt x="300651" y="474597"/>
                    </a:cubicBezTo>
                    <a:cubicBezTo>
                      <a:pt x="350848" y="473930"/>
                      <a:pt x="394472" y="498219"/>
                      <a:pt x="442574" y="505744"/>
                    </a:cubicBezTo>
                    <a:cubicBezTo>
                      <a:pt x="443717" y="510697"/>
                      <a:pt x="444955" y="511554"/>
                      <a:pt x="450765" y="511554"/>
                    </a:cubicBezTo>
                    <a:cubicBezTo>
                      <a:pt x="462166" y="510515"/>
                      <a:pt x="473539" y="513935"/>
                      <a:pt x="482483" y="521079"/>
                    </a:cubicBezTo>
                    <a:cubicBezTo>
                      <a:pt x="477530" y="524413"/>
                      <a:pt x="471530" y="521936"/>
                      <a:pt x="466958" y="523175"/>
                    </a:cubicBezTo>
                    <a:lnTo>
                      <a:pt x="459528" y="519269"/>
                    </a:lnTo>
                    <a:cubicBezTo>
                      <a:pt x="448498" y="524088"/>
                      <a:pt x="437097" y="528013"/>
                      <a:pt x="425429" y="530985"/>
                    </a:cubicBezTo>
                    <a:cubicBezTo>
                      <a:pt x="419809" y="534604"/>
                      <a:pt x="392091" y="537271"/>
                      <a:pt x="409331" y="546320"/>
                    </a:cubicBezTo>
                    <a:cubicBezTo>
                      <a:pt x="391329" y="564799"/>
                      <a:pt x="363897" y="557178"/>
                      <a:pt x="341037" y="563370"/>
                    </a:cubicBezTo>
                    <a:lnTo>
                      <a:pt x="332560" y="568895"/>
                    </a:lnTo>
                    <a:cubicBezTo>
                      <a:pt x="346276" y="574228"/>
                      <a:pt x="363326" y="572419"/>
                      <a:pt x="377518" y="576419"/>
                    </a:cubicBezTo>
                    <a:cubicBezTo>
                      <a:pt x="361611" y="583658"/>
                      <a:pt x="345990" y="591183"/>
                      <a:pt x="327226" y="589278"/>
                    </a:cubicBezTo>
                    <a:cubicBezTo>
                      <a:pt x="326273" y="590802"/>
                      <a:pt x="325321" y="592421"/>
                      <a:pt x="324178" y="594135"/>
                    </a:cubicBezTo>
                    <a:cubicBezTo>
                      <a:pt x="335322" y="603660"/>
                      <a:pt x="347324" y="599089"/>
                      <a:pt x="359516" y="596612"/>
                    </a:cubicBezTo>
                    <a:cubicBezTo>
                      <a:pt x="365326" y="595660"/>
                      <a:pt x="378566" y="599755"/>
                      <a:pt x="377708" y="590897"/>
                    </a:cubicBezTo>
                    <a:cubicBezTo>
                      <a:pt x="381995" y="587945"/>
                      <a:pt x="387900" y="589850"/>
                      <a:pt x="393425" y="589183"/>
                    </a:cubicBezTo>
                    <a:cubicBezTo>
                      <a:pt x="415904" y="598708"/>
                      <a:pt x="395520" y="601089"/>
                      <a:pt x="383138" y="604042"/>
                    </a:cubicBezTo>
                    <a:cubicBezTo>
                      <a:pt x="373613" y="605280"/>
                      <a:pt x="365040" y="614043"/>
                      <a:pt x="353896" y="607471"/>
                    </a:cubicBezTo>
                    <a:lnTo>
                      <a:pt x="339513" y="616996"/>
                    </a:lnTo>
                    <a:cubicBezTo>
                      <a:pt x="343171" y="619577"/>
                      <a:pt x="347019" y="621873"/>
                      <a:pt x="351038" y="623853"/>
                    </a:cubicBezTo>
                    <a:cubicBezTo>
                      <a:pt x="316748" y="641284"/>
                      <a:pt x="273410" y="614328"/>
                      <a:pt x="239786" y="634712"/>
                    </a:cubicBezTo>
                    <a:cubicBezTo>
                      <a:pt x="239786" y="635950"/>
                      <a:pt x="239786" y="637093"/>
                      <a:pt x="239786" y="638332"/>
                    </a:cubicBezTo>
                    <a:cubicBezTo>
                      <a:pt x="284649" y="645666"/>
                      <a:pt x="327797" y="632331"/>
                      <a:pt x="373136" y="633188"/>
                    </a:cubicBezTo>
                    <a:cubicBezTo>
                      <a:pt x="384281" y="629569"/>
                      <a:pt x="383233" y="621853"/>
                      <a:pt x="394282" y="618139"/>
                    </a:cubicBezTo>
                    <a:cubicBezTo>
                      <a:pt x="417713" y="619758"/>
                      <a:pt x="440573" y="609757"/>
                      <a:pt x="462386" y="613091"/>
                    </a:cubicBezTo>
                    <a:cubicBezTo>
                      <a:pt x="449527" y="617948"/>
                      <a:pt x="433811" y="636236"/>
                      <a:pt x="420571" y="625949"/>
                    </a:cubicBezTo>
                    <a:cubicBezTo>
                      <a:pt x="409141" y="630997"/>
                      <a:pt x="400473" y="639284"/>
                      <a:pt x="387138" y="636808"/>
                    </a:cubicBezTo>
                    <a:cubicBezTo>
                      <a:pt x="381614" y="639284"/>
                      <a:pt x="384947" y="642618"/>
                      <a:pt x="383900" y="645475"/>
                    </a:cubicBezTo>
                    <a:cubicBezTo>
                      <a:pt x="398949" y="651905"/>
                      <a:pt x="415161" y="655143"/>
                      <a:pt x="431525" y="655000"/>
                    </a:cubicBezTo>
                    <a:cubicBezTo>
                      <a:pt x="438859" y="655953"/>
                      <a:pt x="449717" y="652619"/>
                      <a:pt x="455528" y="657191"/>
                    </a:cubicBezTo>
                    <a:cubicBezTo>
                      <a:pt x="454004" y="660716"/>
                      <a:pt x="460100" y="662049"/>
                      <a:pt x="461338" y="664145"/>
                    </a:cubicBezTo>
                    <a:lnTo>
                      <a:pt x="452765" y="669764"/>
                    </a:lnTo>
                    <a:cubicBezTo>
                      <a:pt x="447898" y="670174"/>
                      <a:pt x="443031" y="668926"/>
                      <a:pt x="438954" y="666240"/>
                    </a:cubicBezTo>
                    <a:cubicBezTo>
                      <a:pt x="431715" y="671669"/>
                      <a:pt x="423047" y="669288"/>
                      <a:pt x="414761" y="669764"/>
                    </a:cubicBezTo>
                    <a:cubicBezTo>
                      <a:pt x="405807" y="672241"/>
                      <a:pt x="402473" y="678241"/>
                      <a:pt x="392758" y="677194"/>
                    </a:cubicBezTo>
                    <a:lnTo>
                      <a:pt x="383233" y="684242"/>
                    </a:lnTo>
                    <a:cubicBezTo>
                      <a:pt x="377708" y="693767"/>
                      <a:pt x="359897" y="697767"/>
                      <a:pt x="350943" y="704721"/>
                    </a:cubicBezTo>
                    <a:cubicBezTo>
                      <a:pt x="362945" y="713008"/>
                      <a:pt x="392948" y="697006"/>
                      <a:pt x="396854" y="713198"/>
                    </a:cubicBezTo>
                    <a:cubicBezTo>
                      <a:pt x="395806" y="720056"/>
                      <a:pt x="384757" y="717199"/>
                      <a:pt x="379709" y="720913"/>
                    </a:cubicBezTo>
                    <a:cubicBezTo>
                      <a:pt x="370593" y="715808"/>
                      <a:pt x="359277" y="716751"/>
                      <a:pt x="351134" y="723294"/>
                    </a:cubicBezTo>
                    <a:cubicBezTo>
                      <a:pt x="351134" y="724819"/>
                      <a:pt x="350657" y="726057"/>
                      <a:pt x="350467" y="727200"/>
                    </a:cubicBezTo>
                    <a:lnTo>
                      <a:pt x="338846" y="733677"/>
                    </a:lnTo>
                    <a:cubicBezTo>
                      <a:pt x="340085" y="738344"/>
                      <a:pt x="350657" y="735296"/>
                      <a:pt x="354563" y="736058"/>
                    </a:cubicBezTo>
                    <a:cubicBezTo>
                      <a:pt x="359201" y="739525"/>
                      <a:pt x="365030" y="741001"/>
                      <a:pt x="370755" y="740154"/>
                    </a:cubicBezTo>
                    <a:lnTo>
                      <a:pt x="370755" y="748917"/>
                    </a:lnTo>
                    <a:lnTo>
                      <a:pt x="357801" y="756442"/>
                    </a:lnTo>
                    <a:cubicBezTo>
                      <a:pt x="365154" y="758385"/>
                      <a:pt x="372812" y="758975"/>
                      <a:pt x="380375" y="758156"/>
                    </a:cubicBezTo>
                    <a:cubicBezTo>
                      <a:pt x="392091" y="750917"/>
                      <a:pt x="407903" y="752918"/>
                      <a:pt x="419809" y="747678"/>
                    </a:cubicBezTo>
                    <a:lnTo>
                      <a:pt x="430191" y="752536"/>
                    </a:lnTo>
                    <a:cubicBezTo>
                      <a:pt x="404093" y="763490"/>
                      <a:pt x="374565" y="761204"/>
                      <a:pt x="346562" y="765681"/>
                    </a:cubicBezTo>
                    <a:lnTo>
                      <a:pt x="343609" y="771396"/>
                    </a:lnTo>
                    <a:lnTo>
                      <a:pt x="337989" y="774825"/>
                    </a:lnTo>
                    <a:cubicBezTo>
                      <a:pt x="346562" y="783112"/>
                      <a:pt x="359992" y="777492"/>
                      <a:pt x="369993" y="782349"/>
                    </a:cubicBezTo>
                    <a:lnTo>
                      <a:pt x="361040" y="787683"/>
                    </a:lnTo>
                    <a:cubicBezTo>
                      <a:pt x="355210" y="787388"/>
                      <a:pt x="349486" y="789255"/>
                      <a:pt x="344942" y="792922"/>
                    </a:cubicBezTo>
                    <a:cubicBezTo>
                      <a:pt x="352467" y="808258"/>
                      <a:pt x="388186" y="792161"/>
                      <a:pt x="403616" y="800543"/>
                    </a:cubicBezTo>
                    <a:cubicBezTo>
                      <a:pt x="394949" y="806924"/>
                      <a:pt x="371136" y="795685"/>
                      <a:pt x="371136" y="808067"/>
                    </a:cubicBezTo>
                    <a:cubicBezTo>
                      <a:pt x="375708" y="809972"/>
                      <a:pt x="378470" y="812353"/>
                      <a:pt x="378185" y="814925"/>
                    </a:cubicBezTo>
                    <a:cubicBezTo>
                      <a:pt x="389900" y="825117"/>
                      <a:pt x="404378" y="822355"/>
                      <a:pt x="416285" y="830070"/>
                    </a:cubicBezTo>
                    <a:cubicBezTo>
                      <a:pt x="391424" y="837214"/>
                      <a:pt x="379709" y="825117"/>
                      <a:pt x="353134" y="831784"/>
                    </a:cubicBezTo>
                    <a:cubicBezTo>
                      <a:pt x="329702" y="842643"/>
                      <a:pt x="360087" y="845310"/>
                      <a:pt x="370374" y="848072"/>
                    </a:cubicBezTo>
                    <a:lnTo>
                      <a:pt x="370374" y="852739"/>
                    </a:lnTo>
                    <a:cubicBezTo>
                      <a:pt x="357801" y="858549"/>
                      <a:pt x="352562" y="848263"/>
                      <a:pt x="340942" y="865503"/>
                    </a:cubicBezTo>
                    <a:cubicBezTo>
                      <a:pt x="336370" y="865503"/>
                      <a:pt x="332369" y="865503"/>
                      <a:pt x="327416" y="865503"/>
                    </a:cubicBezTo>
                    <a:lnTo>
                      <a:pt x="311510" y="875028"/>
                    </a:lnTo>
                    <a:cubicBezTo>
                      <a:pt x="311510" y="875790"/>
                      <a:pt x="311510" y="877028"/>
                      <a:pt x="311510" y="878171"/>
                    </a:cubicBezTo>
                    <a:cubicBezTo>
                      <a:pt x="315891" y="881314"/>
                      <a:pt x="322559" y="880171"/>
                      <a:pt x="327893" y="883600"/>
                    </a:cubicBezTo>
                    <a:lnTo>
                      <a:pt x="334370" y="880648"/>
                    </a:lnTo>
                    <a:cubicBezTo>
                      <a:pt x="338342" y="883324"/>
                      <a:pt x="343133" y="884505"/>
                      <a:pt x="347895" y="883982"/>
                    </a:cubicBezTo>
                    <a:lnTo>
                      <a:pt x="356944" y="878457"/>
                    </a:lnTo>
                    <a:cubicBezTo>
                      <a:pt x="356944" y="870266"/>
                      <a:pt x="373422" y="871789"/>
                      <a:pt x="379518" y="876171"/>
                    </a:cubicBezTo>
                    <a:cubicBezTo>
                      <a:pt x="389043" y="878266"/>
                      <a:pt x="400568" y="874266"/>
                      <a:pt x="409903" y="878552"/>
                    </a:cubicBezTo>
                    <a:cubicBezTo>
                      <a:pt x="407712" y="879885"/>
                      <a:pt x="405521" y="881124"/>
                      <a:pt x="403521" y="882457"/>
                    </a:cubicBezTo>
                    <a:cubicBezTo>
                      <a:pt x="403521" y="883791"/>
                      <a:pt x="403521" y="884934"/>
                      <a:pt x="403045" y="886172"/>
                    </a:cubicBezTo>
                    <a:cubicBezTo>
                      <a:pt x="396663" y="889601"/>
                      <a:pt x="381423" y="885505"/>
                      <a:pt x="378375" y="893983"/>
                    </a:cubicBezTo>
                    <a:cubicBezTo>
                      <a:pt x="382852" y="896078"/>
                      <a:pt x="389615" y="894935"/>
                      <a:pt x="394091" y="898650"/>
                    </a:cubicBezTo>
                    <a:cubicBezTo>
                      <a:pt x="401949" y="893716"/>
                      <a:pt x="411951" y="893716"/>
                      <a:pt x="419809" y="898650"/>
                    </a:cubicBezTo>
                    <a:cubicBezTo>
                      <a:pt x="432096" y="899507"/>
                      <a:pt x="451432" y="897792"/>
                      <a:pt x="461624" y="904936"/>
                    </a:cubicBezTo>
                    <a:cubicBezTo>
                      <a:pt x="450860" y="908366"/>
                      <a:pt x="438192" y="904936"/>
                      <a:pt x="424762" y="906270"/>
                    </a:cubicBezTo>
                    <a:lnTo>
                      <a:pt x="414665" y="913509"/>
                    </a:lnTo>
                    <a:cubicBezTo>
                      <a:pt x="387738" y="911804"/>
                      <a:pt x="360973" y="908175"/>
                      <a:pt x="334560" y="902650"/>
                    </a:cubicBezTo>
                    <a:cubicBezTo>
                      <a:pt x="299984" y="921224"/>
                      <a:pt x="327797" y="910842"/>
                      <a:pt x="331417" y="922748"/>
                    </a:cubicBezTo>
                    <a:cubicBezTo>
                      <a:pt x="332941" y="924748"/>
                      <a:pt x="339132" y="925034"/>
                      <a:pt x="342085" y="925415"/>
                    </a:cubicBezTo>
                    <a:cubicBezTo>
                      <a:pt x="349133" y="929320"/>
                      <a:pt x="326464" y="926939"/>
                      <a:pt x="330655" y="934273"/>
                    </a:cubicBezTo>
                    <a:lnTo>
                      <a:pt x="325607" y="937607"/>
                    </a:lnTo>
                    <a:lnTo>
                      <a:pt x="334179" y="943322"/>
                    </a:lnTo>
                    <a:lnTo>
                      <a:pt x="380756" y="943322"/>
                    </a:lnTo>
                    <a:cubicBezTo>
                      <a:pt x="383519" y="947513"/>
                      <a:pt x="392567" y="945703"/>
                      <a:pt x="396663" y="948561"/>
                    </a:cubicBezTo>
                    <a:lnTo>
                      <a:pt x="390472" y="952466"/>
                    </a:lnTo>
                    <a:cubicBezTo>
                      <a:pt x="394568" y="955609"/>
                      <a:pt x="400568" y="953704"/>
                      <a:pt x="405998" y="954276"/>
                    </a:cubicBezTo>
                    <a:lnTo>
                      <a:pt x="413046" y="950847"/>
                    </a:lnTo>
                    <a:cubicBezTo>
                      <a:pt x="421904" y="954086"/>
                      <a:pt x="411522" y="959515"/>
                      <a:pt x="407903" y="961705"/>
                    </a:cubicBezTo>
                    <a:cubicBezTo>
                      <a:pt x="365421" y="960182"/>
                      <a:pt x="387805" y="972945"/>
                      <a:pt x="413332" y="969040"/>
                    </a:cubicBezTo>
                    <a:cubicBezTo>
                      <a:pt x="421523" y="973707"/>
                      <a:pt x="455051" y="990185"/>
                      <a:pt x="436859" y="996281"/>
                    </a:cubicBezTo>
                    <a:cubicBezTo>
                      <a:pt x="444479" y="1012569"/>
                      <a:pt x="486293" y="994471"/>
                      <a:pt x="502486" y="1004473"/>
                    </a:cubicBezTo>
                    <a:cubicBezTo>
                      <a:pt x="497714" y="1007740"/>
                      <a:pt x="492075" y="1009530"/>
                      <a:pt x="486293" y="1009616"/>
                    </a:cubicBezTo>
                    <a:cubicBezTo>
                      <a:pt x="482226" y="1006882"/>
                      <a:pt x="477378" y="1005539"/>
                      <a:pt x="472482" y="1005806"/>
                    </a:cubicBezTo>
                    <a:cubicBezTo>
                      <a:pt x="459433" y="1023046"/>
                      <a:pt x="422190" y="1008664"/>
                      <a:pt x="423143" y="1025999"/>
                    </a:cubicBezTo>
                    <a:lnTo>
                      <a:pt x="436382" y="1033714"/>
                    </a:lnTo>
                    <a:cubicBezTo>
                      <a:pt x="433906" y="1044573"/>
                      <a:pt x="416094" y="1036572"/>
                      <a:pt x="405521" y="1038953"/>
                    </a:cubicBezTo>
                    <a:cubicBezTo>
                      <a:pt x="401711" y="1041239"/>
                      <a:pt x="391615" y="1046573"/>
                      <a:pt x="400759" y="1050097"/>
                    </a:cubicBezTo>
                    <a:cubicBezTo>
                      <a:pt x="410951" y="1050097"/>
                      <a:pt x="438192" y="1037143"/>
                      <a:pt x="436192" y="1055526"/>
                    </a:cubicBezTo>
                    <a:cubicBezTo>
                      <a:pt x="431239" y="1059432"/>
                      <a:pt x="401426" y="1058003"/>
                      <a:pt x="404093" y="1066957"/>
                    </a:cubicBezTo>
                    <a:cubicBezTo>
                      <a:pt x="429239" y="1068195"/>
                      <a:pt x="453718" y="1071719"/>
                      <a:pt x="479054" y="1072195"/>
                    </a:cubicBezTo>
                    <a:cubicBezTo>
                      <a:pt x="486103" y="1079244"/>
                      <a:pt x="466291" y="1072195"/>
                      <a:pt x="469529" y="1081720"/>
                    </a:cubicBezTo>
                    <a:cubicBezTo>
                      <a:pt x="478102" y="1089626"/>
                      <a:pt x="483055" y="1083816"/>
                      <a:pt x="493342" y="1083625"/>
                    </a:cubicBezTo>
                    <a:lnTo>
                      <a:pt x="503819" y="1091150"/>
                    </a:lnTo>
                    <a:cubicBezTo>
                      <a:pt x="525536" y="1087531"/>
                      <a:pt x="541919" y="1104200"/>
                      <a:pt x="561636" y="1100009"/>
                    </a:cubicBezTo>
                    <a:lnTo>
                      <a:pt x="561636" y="1092865"/>
                    </a:lnTo>
                    <a:cubicBezTo>
                      <a:pt x="564875" y="1089531"/>
                      <a:pt x="575924" y="1092865"/>
                      <a:pt x="574685" y="1086864"/>
                    </a:cubicBezTo>
                    <a:cubicBezTo>
                      <a:pt x="574685" y="1085626"/>
                      <a:pt x="575543" y="1084673"/>
                      <a:pt x="578114" y="1083721"/>
                    </a:cubicBezTo>
                    <a:cubicBezTo>
                      <a:pt x="583163" y="1083721"/>
                      <a:pt x="601736" y="1084768"/>
                      <a:pt x="588306" y="1078482"/>
                    </a:cubicBezTo>
                    <a:cubicBezTo>
                      <a:pt x="590211" y="1062766"/>
                      <a:pt x="569256" y="1072862"/>
                      <a:pt x="561636" y="1063528"/>
                    </a:cubicBezTo>
                    <a:cubicBezTo>
                      <a:pt x="571161" y="1059622"/>
                      <a:pt x="591354" y="1057908"/>
                      <a:pt x="587830" y="1042287"/>
                    </a:cubicBezTo>
                    <a:cubicBezTo>
                      <a:pt x="580438" y="1035867"/>
                      <a:pt x="571266" y="1031848"/>
                      <a:pt x="561541" y="1030762"/>
                    </a:cubicBezTo>
                    <a:lnTo>
                      <a:pt x="561541" y="1026666"/>
                    </a:lnTo>
                    <a:cubicBezTo>
                      <a:pt x="575828" y="1021237"/>
                      <a:pt x="592402" y="1031809"/>
                      <a:pt x="587830" y="1008283"/>
                    </a:cubicBezTo>
                    <a:lnTo>
                      <a:pt x="594021" y="1004377"/>
                    </a:lnTo>
                    <a:lnTo>
                      <a:pt x="594021" y="993233"/>
                    </a:lnTo>
                    <a:lnTo>
                      <a:pt x="588973" y="990376"/>
                    </a:lnTo>
                    <a:cubicBezTo>
                      <a:pt x="586306" y="985709"/>
                      <a:pt x="588973" y="980851"/>
                      <a:pt x="587639" y="976564"/>
                    </a:cubicBezTo>
                    <a:cubicBezTo>
                      <a:pt x="593354" y="970659"/>
                      <a:pt x="598784" y="969325"/>
                      <a:pt x="587639" y="963896"/>
                    </a:cubicBezTo>
                    <a:lnTo>
                      <a:pt x="587639" y="912747"/>
                    </a:lnTo>
                    <a:lnTo>
                      <a:pt x="574495" y="904841"/>
                    </a:lnTo>
                    <a:cubicBezTo>
                      <a:pt x="582496" y="901031"/>
                      <a:pt x="589830" y="897507"/>
                      <a:pt x="587449" y="887506"/>
                    </a:cubicBezTo>
                    <a:cubicBezTo>
                      <a:pt x="583477" y="884267"/>
                      <a:pt x="579124" y="881514"/>
                      <a:pt x="574495" y="879314"/>
                    </a:cubicBezTo>
                    <a:lnTo>
                      <a:pt x="587258" y="871694"/>
                    </a:lnTo>
                    <a:lnTo>
                      <a:pt x="587258" y="846072"/>
                    </a:lnTo>
                    <a:lnTo>
                      <a:pt x="581258" y="842262"/>
                    </a:lnTo>
                    <a:lnTo>
                      <a:pt x="581258" y="833689"/>
                    </a:lnTo>
                    <a:cubicBezTo>
                      <a:pt x="587258" y="830261"/>
                      <a:pt x="587258" y="830261"/>
                      <a:pt x="581258" y="827022"/>
                    </a:cubicBezTo>
                    <a:cubicBezTo>
                      <a:pt x="584782" y="822735"/>
                      <a:pt x="599165" y="824927"/>
                      <a:pt x="600308" y="817497"/>
                    </a:cubicBezTo>
                    <a:cubicBezTo>
                      <a:pt x="613643" y="818544"/>
                      <a:pt x="604118" y="842071"/>
                      <a:pt x="606880" y="852073"/>
                    </a:cubicBezTo>
                    <a:lnTo>
                      <a:pt x="600593" y="856264"/>
                    </a:lnTo>
                    <a:lnTo>
                      <a:pt x="600593" y="973992"/>
                    </a:lnTo>
                    <a:lnTo>
                      <a:pt x="606689" y="977898"/>
                    </a:lnTo>
                    <a:lnTo>
                      <a:pt x="606689" y="1043906"/>
                    </a:lnTo>
                    <a:lnTo>
                      <a:pt x="613452" y="1047907"/>
                    </a:lnTo>
                    <a:lnTo>
                      <a:pt x="613452" y="1055146"/>
                    </a:lnTo>
                    <a:lnTo>
                      <a:pt x="606689" y="1059241"/>
                    </a:lnTo>
                    <a:lnTo>
                      <a:pt x="606689" y="1143728"/>
                    </a:lnTo>
                    <a:lnTo>
                      <a:pt x="601165" y="1146871"/>
                    </a:lnTo>
                    <a:cubicBezTo>
                      <a:pt x="598688" y="1152968"/>
                      <a:pt x="601165" y="1159635"/>
                      <a:pt x="599546" y="1165921"/>
                    </a:cubicBezTo>
                    <a:lnTo>
                      <a:pt x="594974" y="1168493"/>
                    </a:lnTo>
                    <a:cubicBezTo>
                      <a:pt x="593059" y="1172398"/>
                      <a:pt x="593059" y="1176970"/>
                      <a:pt x="594974" y="1180876"/>
                    </a:cubicBezTo>
                    <a:lnTo>
                      <a:pt x="600022" y="1183638"/>
                    </a:lnTo>
                    <a:lnTo>
                      <a:pt x="594116" y="1187638"/>
                    </a:lnTo>
                    <a:lnTo>
                      <a:pt x="594116" y="1202212"/>
                    </a:lnTo>
                    <a:lnTo>
                      <a:pt x="600403" y="1206117"/>
                    </a:lnTo>
                    <a:lnTo>
                      <a:pt x="600403" y="1268601"/>
                    </a:lnTo>
                    <a:lnTo>
                      <a:pt x="594021" y="1272506"/>
                    </a:lnTo>
                    <a:lnTo>
                      <a:pt x="594021" y="1287079"/>
                    </a:lnTo>
                    <a:lnTo>
                      <a:pt x="600117" y="1290889"/>
                    </a:lnTo>
                    <a:lnTo>
                      <a:pt x="600117" y="1309939"/>
                    </a:lnTo>
                    <a:lnTo>
                      <a:pt x="595164" y="1312701"/>
                    </a:lnTo>
                    <a:cubicBezTo>
                      <a:pt x="593659" y="1320227"/>
                      <a:pt x="593240" y="1327923"/>
                      <a:pt x="593926" y="1335562"/>
                    </a:cubicBezTo>
                    <a:lnTo>
                      <a:pt x="599546" y="1338705"/>
                    </a:lnTo>
                    <a:cubicBezTo>
                      <a:pt x="600736" y="1347287"/>
                      <a:pt x="601051" y="1355964"/>
                      <a:pt x="600498" y="1364613"/>
                    </a:cubicBezTo>
                    <a:lnTo>
                      <a:pt x="594212" y="1368804"/>
                    </a:lnTo>
                    <a:lnTo>
                      <a:pt x="594212" y="1412809"/>
                    </a:lnTo>
                    <a:cubicBezTo>
                      <a:pt x="595831" y="1413952"/>
                      <a:pt x="598022" y="1415286"/>
                      <a:pt x="600403" y="1416715"/>
                    </a:cubicBezTo>
                    <a:lnTo>
                      <a:pt x="600403" y="1446051"/>
                    </a:lnTo>
                    <a:lnTo>
                      <a:pt x="593926" y="1449862"/>
                    </a:lnTo>
                    <a:lnTo>
                      <a:pt x="593926" y="1460816"/>
                    </a:lnTo>
                    <a:lnTo>
                      <a:pt x="600212" y="1464721"/>
                    </a:lnTo>
                    <a:cubicBezTo>
                      <a:pt x="601546" y="1467769"/>
                      <a:pt x="598879" y="1469579"/>
                      <a:pt x="595259" y="1471102"/>
                    </a:cubicBezTo>
                    <a:cubicBezTo>
                      <a:pt x="591640" y="1483009"/>
                      <a:pt x="595259" y="1496725"/>
                      <a:pt x="593354" y="1509202"/>
                    </a:cubicBezTo>
                    <a:cubicBezTo>
                      <a:pt x="585544" y="1511488"/>
                      <a:pt x="587639" y="1515489"/>
                      <a:pt x="587354" y="1518727"/>
                    </a:cubicBezTo>
                    <a:cubicBezTo>
                      <a:pt x="591830" y="1522728"/>
                      <a:pt x="597926" y="1525586"/>
                      <a:pt x="587354" y="1530634"/>
                    </a:cubicBezTo>
                    <a:lnTo>
                      <a:pt x="587354" y="1541397"/>
                    </a:lnTo>
                    <a:lnTo>
                      <a:pt x="580686" y="1545397"/>
                    </a:lnTo>
                    <a:lnTo>
                      <a:pt x="580686" y="1556351"/>
                    </a:lnTo>
                    <a:lnTo>
                      <a:pt x="587449" y="1560447"/>
                    </a:lnTo>
                    <a:lnTo>
                      <a:pt x="587449" y="1615502"/>
                    </a:lnTo>
                    <a:cubicBezTo>
                      <a:pt x="596117" y="1620740"/>
                      <a:pt x="596117" y="1621121"/>
                      <a:pt x="588306" y="1625788"/>
                    </a:cubicBezTo>
                    <a:cubicBezTo>
                      <a:pt x="586592" y="1632932"/>
                      <a:pt x="584210" y="1645600"/>
                      <a:pt x="593450" y="1648363"/>
                    </a:cubicBezTo>
                    <a:lnTo>
                      <a:pt x="593450" y="1659031"/>
                    </a:lnTo>
                    <a:lnTo>
                      <a:pt x="600212" y="1663317"/>
                    </a:lnTo>
                    <a:lnTo>
                      <a:pt x="600212" y="1674080"/>
                    </a:lnTo>
                    <a:lnTo>
                      <a:pt x="606880" y="1678081"/>
                    </a:lnTo>
                    <a:lnTo>
                      <a:pt x="606880" y="1681700"/>
                    </a:lnTo>
                    <a:cubicBezTo>
                      <a:pt x="596021" y="1685796"/>
                      <a:pt x="590687" y="1692559"/>
                      <a:pt x="594497" y="1704179"/>
                    </a:cubicBezTo>
                    <a:cubicBezTo>
                      <a:pt x="602689" y="1709227"/>
                      <a:pt x="602689" y="1709418"/>
                      <a:pt x="594497" y="1714657"/>
                    </a:cubicBezTo>
                    <a:lnTo>
                      <a:pt x="594497" y="1777427"/>
                    </a:lnTo>
                    <a:lnTo>
                      <a:pt x="600403" y="1781141"/>
                    </a:lnTo>
                    <a:cubicBezTo>
                      <a:pt x="600403" y="1782189"/>
                      <a:pt x="600403" y="1783427"/>
                      <a:pt x="600403" y="1784666"/>
                    </a:cubicBezTo>
                    <a:lnTo>
                      <a:pt x="593831" y="1788666"/>
                    </a:lnTo>
                    <a:lnTo>
                      <a:pt x="593831" y="1803239"/>
                    </a:lnTo>
                    <a:lnTo>
                      <a:pt x="600212" y="1807049"/>
                    </a:lnTo>
                    <a:lnTo>
                      <a:pt x="600212" y="1858675"/>
                    </a:lnTo>
                    <a:cubicBezTo>
                      <a:pt x="592497" y="1860770"/>
                      <a:pt x="593640" y="1867152"/>
                      <a:pt x="593831" y="1873248"/>
                    </a:cubicBezTo>
                    <a:cubicBezTo>
                      <a:pt x="602784" y="1878772"/>
                      <a:pt x="602784" y="1878963"/>
                      <a:pt x="594593" y="1883916"/>
                    </a:cubicBezTo>
                    <a:cubicBezTo>
                      <a:pt x="593164" y="1886202"/>
                      <a:pt x="594021" y="1888679"/>
                      <a:pt x="593831" y="1891345"/>
                    </a:cubicBezTo>
                    <a:lnTo>
                      <a:pt x="587449" y="1895441"/>
                    </a:lnTo>
                    <a:lnTo>
                      <a:pt x="587449" y="1902775"/>
                    </a:lnTo>
                    <a:lnTo>
                      <a:pt x="593831" y="1906586"/>
                    </a:lnTo>
                    <a:lnTo>
                      <a:pt x="593831" y="1913825"/>
                    </a:lnTo>
                    <a:lnTo>
                      <a:pt x="587449" y="1917634"/>
                    </a:lnTo>
                    <a:lnTo>
                      <a:pt x="587449" y="1939637"/>
                    </a:lnTo>
                    <a:lnTo>
                      <a:pt x="593450" y="1943543"/>
                    </a:lnTo>
                    <a:cubicBezTo>
                      <a:pt x="584877" y="1948781"/>
                      <a:pt x="584877" y="1948972"/>
                      <a:pt x="593450" y="1954211"/>
                    </a:cubicBezTo>
                    <a:lnTo>
                      <a:pt x="593450" y="1972213"/>
                    </a:lnTo>
                    <a:lnTo>
                      <a:pt x="600212" y="1976594"/>
                    </a:lnTo>
                    <a:lnTo>
                      <a:pt x="600212" y="1983833"/>
                    </a:lnTo>
                    <a:lnTo>
                      <a:pt x="593831" y="1987643"/>
                    </a:lnTo>
                    <a:lnTo>
                      <a:pt x="593831" y="1994882"/>
                    </a:lnTo>
                    <a:lnTo>
                      <a:pt x="587449" y="1998692"/>
                    </a:lnTo>
                    <a:lnTo>
                      <a:pt x="587449" y="2005931"/>
                    </a:lnTo>
                    <a:lnTo>
                      <a:pt x="594212" y="2010218"/>
                    </a:lnTo>
                    <a:lnTo>
                      <a:pt x="594212" y="2039364"/>
                    </a:lnTo>
                    <a:lnTo>
                      <a:pt x="599165" y="2042126"/>
                    </a:lnTo>
                    <a:cubicBezTo>
                      <a:pt x="600689" y="2049746"/>
                      <a:pt x="600689" y="2049746"/>
                      <a:pt x="594593" y="2053461"/>
                    </a:cubicBezTo>
                    <a:cubicBezTo>
                      <a:pt x="593573" y="2068225"/>
                      <a:pt x="593316" y="2082988"/>
                      <a:pt x="593831" y="2097752"/>
                    </a:cubicBezTo>
                    <a:lnTo>
                      <a:pt x="587449" y="2101848"/>
                    </a:lnTo>
                    <a:lnTo>
                      <a:pt x="587449" y="2131185"/>
                    </a:lnTo>
                    <a:lnTo>
                      <a:pt x="593735" y="2134995"/>
                    </a:lnTo>
                    <a:lnTo>
                      <a:pt x="593735" y="2142329"/>
                    </a:lnTo>
                    <a:lnTo>
                      <a:pt x="587354" y="2146139"/>
                    </a:lnTo>
                    <a:lnTo>
                      <a:pt x="587354" y="2153378"/>
                    </a:lnTo>
                    <a:lnTo>
                      <a:pt x="594116" y="2157569"/>
                    </a:lnTo>
                    <a:lnTo>
                      <a:pt x="594116" y="2197765"/>
                    </a:lnTo>
                    <a:cubicBezTo>
                      <a:pt x="605546" y="2202622"/>
                      <a:pt x="599641" y="2221006"/>
                      <a:pt x="599355" y="2231388"/>
                    </a:cubicBezTo>
                    <a:cubicBezTo>
                      <a:pt x="591449" y="2236150"/>
                      <a:pt x="591449" y="2236436"/>
                      <a:pt x="600117" y="2241675"/>
                    </a:cubicBezTo>
                    <a:lnTo>
                      <a:pt x="600117" y="2252914"/>
                    </a:lnTo>
                    <a:lnTo>
                      <a:pt x="593831" y="2256725"/>
                    </a:lnTo>
                    <a:lnTo>
                      <a:pt x="593831" y="2326447"/>
                    </a:lnTo>
                    <a:lnTo>
                      <a:pt x="587354" y="2330448"/>
                    </a:lnTo>
                    <a:lnTo>
                      <a:pt x="587354" y="2356165"/>
                    </a:lnTo>
                    <a:lnTo>
                      <a:pt x="594021" y="2360261"/>
                    </a:lnTo>
                    <a:lnTo>
                      <a:pt x="594021" y="2433889"/>
                    </a:lnTo>
                    <a:cubicBezTo>
                      <a:pt x="601165" y="2436175"/>
                      <a:pt x="601736" y="2443414"/>
                      <a:pt x="599546" y="2448939"/>
                    </a:cubicBezTo>
                    <a:lnTo>
                      <a:pt x="594212" y="2451892"/>
                    </a:lnTo>
                    <a:cubicBezTo>
                      <a:pt x="592878" y="2459322"/>
                      <a:pt x="594783" y="2467227"/>
                      <a:pt x="593259" y="2474561"/>
                    </a:cubicBezTo>
                    <a:lnTo>
                      <a:pt x="587544" y="2477800"/>
                    </a:lnTo>
                    <a:lnTo>
                      <a:pt x="587544" y="2499992"/>
                    </a:lnTo>
                    <a:lnTo>
                      <a:pt x="593640" y="2503803"/>
                    </a:lnTo>
                    <a:lnTo>
                      <a:pt x="593640" y="2511042"/>
                    </a:lnTo>
                    <a:lnTo>
                      <a:pt x="587258" y="2514947"/>
                    </a:lnTo>
                    <a:lnTo>
                      <a:pt x="587258" y="2522091"/>
                    </a:lnTo>
                    <a:lnTo>
                      <a:pt x="594021" y="2526186"/>
                    </a:lnTo>
                    <a:lnTo>
                      <a:pt x="594021" y="2566383"/>
                    </a:lnTo>
                    <a:lnTo>
                      <a:pt x="599927" y="2570287"/>
                    </a:lnTo>
                    <a:cubicBezTo>
                      <a:pt x="590402" y="2570859"/>
                      <a:pt x="590402" y="2624580"/>
                      <a:pt x="599927" y="2625151"/>
                    </a:cubicBezTo>
                    <a:lnTo>
                      <a:pt x="599927" y="2632105"/>
                    </a:lnTo>
                    <a:lnTo>
                      <a:pt x="606499" y="2636391"/>
                    </a:lnTo>
                    <a:cubicBezTo>
                      <a:pt x="606499" y="2637439"/>
                      <a:pt x="606499" y="2638582"/>
                      <a:pt x="606499" y="2639915"/>
                    </a:cubicBezTo>
                    <a:close/>
                    <a:moveTo>
                      <a:pt x="341418" y="704626"/>
                    </a:moveTo>
                    <a:cubicBezTo>
                      <a:pt x="336941" y="701578"/>
                      <a:pt x="330083" y="702816"/>
                      <a:pt x="329321" y="706816"/>
                    </a:cubicBezTo>
                    <a:lnTo>
                      <a:pt x="328845" y="706816"/>
                    </a:lnTo>
                    <a:cubicBezTo>
                      <a:pt x="326464" y="705769"/>
                      <a:pt x="319320" y="708531"/>
                      <a:pt x="325035" y="709960"/>
                    </a:cubicBezTo>
                    <a:cubicBezTo>
                      <a:pt x="326940" y="709960"/>
                      <a:pt x="328274" y="709960"/>
                      <a:pt x="328845" y="706816"/>
                    </a:cubicBezTo>
                    <a:cubicBezTo>
                      <a:pt x="328845" y="706816"/>
                      <a:pt x="328845" y="706816"/>
                      <a:pt x="328845" y="707674"/>
                    </a:cubicBezTo>
                    <a:lnTo>
                      <a:pt x="328845" y="706721"/>
                    </a:lnTo>
                    <a:cubicBezTo>
                      <a:pt x="333417" y="706721"/>
                      <a:pt x="339513" y="708721"/>
                      <a:pt x="341704" y="705007"/>
                    </a:cubicBezTo>
                    <a:close/>
                    <a:moveTo>
                      <a:pt x="323321" y="679670"/>
                    </a:moveTo>
                    <a:cubicBezTo>
                      <a:pt x="328369" y="681956"/>
                      <a:pt x="327988" y="685290"/>
                      <a:pt x="332179" y="688338"/>
                    </a:cubicBezTo>
                    <a:cubicBezTo>
                      <a:pt x="336227" y="684985"/>
                      <a:pt x="336789" y="678975"/>
                      <a:pt x="333436" y="674926"/>
                    </a:cubicBezTo>
                    <a:cubicBezTo>
                      <a:pt x="333055" y="674469"/>
                      <a:pt x="332636" y="674050"/>
                      <a:pt x="332179" y="673670"/>
                    </a:cubicBezTo>
                    <a:cubicBezTo>
                      <a:pt x="328559" y="673288"/>
                      <a:pt x="319034" y="674908"/>
                      <a:pt x="323606" y="680051"/>
                    </a:cubicBezTo>
                    <a:close/>
                    <a:moveTo>
                      <a:pt x="309224" y="659382"/>
                    </a:moveTo>
                    <a:cubicBezTo>
                      <a:pt x="309309" y="659953"/>
                      <a:pt x="309509" y="660506"/>
                      <a:pt x="309795" y="661001"/>
                    </a:cubicBezTo>
                    <a:cubicBezTo>
                      <a:pt x="321416" y="667602"/>
                      <a:pt x="335351" y="668755"/>
                      <a:pt x="347895" y="664145"/>
                    </a:cubicBezTo>
                    <a:lnTo>
                      <a:pt x="342371" y="660525"/>
                    </a:lnTo>
                    <a:cubicBezTo>
                      <a:pt x="362659" y="653667"/>
                      <a:pt x="308176" y="652143"/>
                      <a:pt x="309509" y="659763"/>
                    </a:cubicBezTo>
                    <a:close/>
                    <a:moveTo>
                      <a:pt x="315796" y="546510"/>
                    </a:moveTo>
                    <a:cubicBezTo>
                      <a:pt x="297508" y="532318"/>
                      <a:pt x="271314" y="546510"/>
                      <a:pt x="256360" y="558988"/>
                    </a:cubicBezTo>
                    <a:lnTo>
                      <a:pt x="259408" y="563084"/>
                    </a:lnTo>
                    <a:cubicBezTo>
                      <a:pt x="278934" y="564484"/>
                      <a:pt x="298422" y="560046"/>
                      <a:pt x="315415" y="550321"/>
                    </a:cubicBezTo>
                    <a:cubicBezTo>
                      <a:pt x="315796" y="549558"/>
                      <a:pt x="315986" y="547939"/>
                      <a:pt x="316082" y="546892"/>
                    </a:cubicBezTo>
                    <a:close/>
                    <a:moveTo>
                      <a:pt x="256265" y="507077"/>
                    </a:moveTo>
                    <a:cubicBezTo>
                      <a:pt x="256265" y="510982"/>
                      <a:pt x="262742" y="512601"/>
                      <a:pt x="266933" y="515173"/>
                    </a:cubicBezTo>
                    <a:cubicBezTo>
                      <a:pt x="289316" y="515936"/>
                      <a:pt x="317510" y="512125"/>
                      <a:pt x="332655" y="525746"/>
                    </a:cubicBezTo>
                    <a:cubicBezTo>
                      <a:pt x="349419" y="519174"/>
                      <a:pt x="372946" y="521936"/>
                      <a:pt x="387995" y="516888"/>
                    </a:cubicBezTo>
                    <a:lnTo>
                      <a:pt x="387995" y="513364"/>
                    </a:lnTo>
                    <a:cubicBezTo>
                      <a:pt x="385614" y="511935"/>
                      <a:pt x="381995" y="510697"/>
                      <a:pt x="381709" y="509363"/>
                    </a:cubicBezTo>
                    <a:cubicBezTo>
                      <a:pt x="381709" y="501457"/>
                      <a:pt x="352372" y="497171"/>
                      <a:pt x="345228" y="504125"/>
                    </a:cubicBezTo>
                    <a:cubicBezTo>
                      <a:pt x="308938" y="507553"/>
                      <a:pt x="292174" y="479931"/>
                      <a:pt x="256550" y="507458"/>
                    </a:cubicBezTo>
                    <a:close/>
                    <a:moveTo>
                      <a:pt x="507439" y="1108391"/>
                    </a:moveTo>
                    <a:cubicBezTo>
                      <a:pt x="509372" y="1108467"/>
                      <a:pt x="511230" y="1109134"/>
                      <a:pt x="512773" y="1110295"/>
                    </a:cubicBezTo>
                    <a:lnTo>
                      <a:pt x="512773" y="1114201"/>
                    </a:lnTo>
                    <a:cubicBezTo>
                      <a:pt x="522298" y="1118487"/>
                      <a:pt x="531823" y="1111534"/>
                      <a:pt x="537824" y="1106581"/>
                    </a:cubicBezTo>
                    <a:lnTo>
                      <a:pt x="529918" y="1101247"/>
                    </a:lnTo>
                    <a:lnTo>
                      <a:pt x="502772" y="1101247"/>
                    </a:lnTo>
                    <a:cubicBezTo>
                      <a:pt x="497628" y="1106295"/>
                      <a:pt x="498390" y="1107724"/>
                      <a:pt x="507725" y="1108771"/>
                    </a:cubicBezTo>
                    <a:close/>
                    <a:moveTo>
                      <a:pt x="387995" y="1136013"/>
                    </a:moveTo>
                    <a:cubicBezTo>
                      <a:pt x="386662" y="1141157"/>
                      <a:pt x="392472" y="1141823"/>
                      <a:pt x="396758" y="1141633"/>
                    </a:cubicBezTo>
                    <a:cubicBezTo>
                      <a:pt x="434001" y="1141633"/>
                      <a:pt x="468577" y="1149443"/>
                      <a:pt x="499628" y="1124107"/>
                    </a:cubicBezTo>
                    <a:cubicBezTo>
                      <a:pt x="491342" y="1113725"/>
                      <a:pt x="402378" y="1126964"/>
                      <a:pt x="388281" y="1136394"/>
                    </a:cubicBezTo>
                    <a:close/>
                    <a:moveTo>
                      <a:pt x="370850" y="993709"/>
                    </a:moveTo>
                    <a:cubicBezTo>
                      <a:pt x="378785" y="995195"/>
                      <a:pt x="386967" y="994710"/>
                      <a:pt x="394663" y="992281"/>
                    </a:cubicBezTo>
                    <a:lnTo>
                      <a:pt x="394663" y="988661"/>
                    </a:lnTo>
                    <a:cubicBezTo>
                      <a:pt x="386128" y="985613"/>
                      <a:pt x="376813" y="985613"/>
                      <a:pt x="368279" y="988661"/>
                    </a:cubicBezTo>
                    <a:cubicBezTo>
                      <a:pt x="369041" y="990852"/>
                      <a:pt x="367231" y="992852"/>
                      <a:pt x="371136" y="994091"/>
                    </a:cubicBezTo>
                    <a:close/>
                    <a:moveTo>
                      <a:pt x="326083" y="968563"/>
                    </a:moveTo>
                    <a:cubicBezTo>
                      <a:pt x="331893" y="979993"/>
                      <a:pt x="345704" y="976850"/>
                      <a:pt x="355229" y="970278"/>
                    </a:cubicBezTo>
                    <a:cubicBezTo>
                      <a:pt x="346752" y="966182"/>
                      <a:pt x="341418" y="960086"/>
                      <a:pt x="330941" y="960753"/>
                    </a:cubicBezTo>
                    <a:cubicBezTo>
                      <a:pt x="329988" y="963706"/>
                      <a:pt x="319511" y="965896"/>
                      <a:pt x="326369" y="968945"/>
                    </a:cubicBezTo>
                    <a:close/>
                    <a:moveTo>
                      <a:pt x="351038" y="986852"/>
                    </a:moveTo>
                    <a:cubicBezTo>
                      <a:pt x="347133" y="988280"/>
                      <a:pt x="340370" y="984756"/>
                      <a:pt x="335513" y="988757"/>
                    </a:cubicBezTo>
                    <a:lnTo>
                      <a:pt x="335513" y="995995"/>
                    </a:lnTo>
                    <a:cubicBezTo>
                      <a:pt x="341323" y="1000853"/>
                      <a:pt x="350086" y="995995"/>
                      <a:pt x="355325" y="992852"/>
                    </a:cubicBezTo>
                    <a:cubicBezTo>
                      <a:pt x="355134" y="990947"/>
                      <a:pt x="356658" y="988947"/>
                      <a:pt x="351324" y="987232"/>
                    </a:cubicBezTo>
                    <a:close/>
                    <a:moveTo>
                      <a:pt x="289602" y="664430"/>
                    </a:moveTo>
                    <a:cubicBezTo>
                      <a:pt x="291412" y="666173"/>
                      <a:pt x="294269" y="666173"/>
                      <a:pt x="296079" y="664430"/>
                    </a:cubicBezTo>
                    <a:cubicBezTo>
                      <a:pt x="294250" y="662878"/>
                      <a:pt x="291517" y="663039"/>
                      <a:pt x="289888" y="664811"/>
                    </a:cubicBezTo>
                    <a:close/>
                    <a:moveTo>
                      <a:pt x="286268" y="1159730"/>
                    </a:moveTo>
                    <a:cubicBezTo>
                      <a:pt x="286268" y="1159730"/>
                      <a:pt x="287792" y="1158968"/>
                      <a:pt x="288364" y="1158492"/>
                    </a:cubicBezTo>
                    <a:cubicBezTo>
                      <a:pt x="290745" y="1155254"/>
                      <a:pt x="279029" y="1157539"/>
                      <a:pt x="286459" y="1160397"/>
                    </a:cubicBezTo>
                    <a:close/>
                    <a:moveTo>
                      <a:pt x="279125" y="1167160"/>
                    </a:moveTo>
                    <a:cubicBezTo>
                      <a:pt x="264647" y="1174780"/>
                      <a:pt x="257503" y="1179542"/>
                      <a:pt x="279982" y="1178209"/>
                    </a:cubicBezTo>
                    <a:cubicBezTo>
                      <a:pt x="283982" y="1175066"/>
                      <a:pt x="294746" y="1172875"/>
                      <a:pt x="286173" y="1167160"/>
                    </a:cubicBezTo>
                    <a:close/>
                    <a:moveTo>
                      <a:pt x="250550" y="1158397"/>
                    </a:moveTo>
                    <a:lnTo>
                      <a:pt x="260075" y="1163445"/>
                    </a:lnTo>
                    <a:cubicBezTo>
                      <a:pt x="304271" y="1153825"/>
                      <a:pt x="248359" y="1146014"/>
                      <a:pt x="251121" y="1159063"/>
                    </a:cubicBezTo>
                    <a:close/>
                    <a:moveTo>
                      <a:pt x="233500" y="360107"/>
                    </a:moveTo>
                    <a:cubicBezTo>
                      <a:pt x="228737" y="363726"/>
                      <a:pt x="228737" y="363821"/>
                      <a:pt x="233500" y="367441"/>
                    </a:cubicBezTo>
                    <a:lnTo>
                      <a:pt x="246359" y="367441"/>
                    </a:lnTo>
                    <a:cubicBezTo>
                      <a:pt x="251121" y="363821"/>
                      <a:pt x="251121" y="363726"/>
                      <a:pt x="246359" y="360107"/>
                    </a:cubicBezTo>
                    <a:close/>
                    <a:moveTo>
                      <a:pt x="118438" y="321435"/>
                    </a:moveTo>
                    <a:cubicBezTo>
                      <a:pt x="118438" y="325912"/>
                      <a:pt x="169206" y="320387"/>
                      <a:pt x="188542" y="319720"/>
                    </a:cubicBezTo>
                    <a:lnTo>
                      <a:pt x="200448" y="328293"/>
                    </a:lnTo>
                    <a:lnTo>
                      <a:pt x="212450" y="319720"/>
                    </a:lnTo>
                    <a:cubicBezTo>
                      <a:pt x="224070" y="318673"/>
                      <a:pt x="233976" y="321149"/>
                      <a:pt x="242834" y="317910"/>
                    </a:cubicBezTo>
                    <a:cubicBezTo>
                      <a:pt x="244073" y="296670"/>
                      <a:pt x="198162" y="316101"/>
                      <a:pt x="185684" y="304957"/>
                    </a:cubicBezTo>
                    <a:cubicBezTo>
                      <a:pt x="164158" y="298289"/>
                      <a:pt x="139869" y="312576"/>
                      <a:pt x="119009" y="322101"/>
                    </a:cubicBezTo>
                    <a:close/>
                    <a:moveTo>
                      <a:pt x="203306" y="358011"/>
                    </a:moveTo>
                    <a:cubicBezTo>
                      <a:pt x="180541" y="351534"/>
                      <a:pt x="155681" y="364774"/>
                      <a:pt x="132630" y="365059"/>
                    </a:cubicBezTo>
                    <a:cubicBezTo>
                      <a:pt x="131011" y="372013"/>
                      <a:pt x="131106" y="372013"/>
                      <a:pt x="135011" y="374584"/>
                    </a:cubicBezTo>
                    <a:cubicBezTo>
                      <a:pt x="148251" y="372870"/>
                      <a:pt x="160538" y="364202"/>
                      <a:pt x="174635" y="367536"/>
                    </a:cubicBezTo>
                    <a:cubicBezTo>
                      <a:pt x="185779" y="374584"/>
                      <a:pt x="192828" y="367536"/>
                      <a:pt x="203210" y="365250"/>
                    </a:cubicBezTo>
                    <a:cubicBezTo>
                      <a:pt x="203972" y="363536"/>
                      <a:pt x="204068" y="361059"/>
                      <a:pt x="203877" y="358678"/>
                    </a:cubicBezTo>
                    <a:close/>
                    <a:moveTo>
                      <a:pt x="32713" y="2223101"/>
                    </a:moveTo>
                    <a:cubicBezTo>
                      <a:pt x="37342" y="2226625"/>
                      <a:pt x="43000" y="2228531"/>
                      <a:pt x="48810" y="2228531"/>
                    </a:cubicBezTo>
                    <a:cubicBezTo>
                      <a:pt x="72908" y="2225102"/>
                      <a:pt x="97769" y="2216243"/>
                      <a:pt x="121962" y="2213862"/>
                    </a:cubicBezTo>
                    <a:cubicBezTo>
                      <a:pt x="137869" y="2219101"/>
                      <a:pt x="157300" y="2231579"/>
                      <a:pt x="174064" y="2221196"/>
                    </a:cubicBezTo>
                    <a:cubicBezTo>
                      <a:pt x="187589" y="2217767"/>
                      <a:pt x="201686" y="2229293"/>
                      <a:pt x="213783" y="2221196"/>
                    </a:cubicBezTo>
                    <a:cubicBezTo>
                      <a:pt x="220193" y="2224530"/>
                      <a:pt x="227509" y="2225673"/>
                      <a:pt x="234643" y="2224530"/>
                    </a:cubicBezTo>
                    <a:cubicBezTo>
                      <a:pt x="240453" y="2219482"/>
                      <a:pt x="251312" y="2219863"/>
                      <a:pt x="256741" y="2215672"/>
                    </a:cubicBezTo>
                    <a:cubicBezTo>
                      <a:pt x="214354" y="2204051"/>
                      <a:pt x="164729" y="2227197"/>
                      <a:pt x="125105" y="2200813"/>
                    </a:cubicBezTo>
                    <a:lnTo>
                      <a:pt x="131297" y="2196907"/>
                    </a:lnTo>
                    <a:cubicBezTo>
                      <a:pt x="127106" y="2193859"/>
                      <a:pt x="121200" y="2195764"/>
                      <a:pt x="114533" y="2195002"/>
                    </a:cubicBezTo>
                    <a:lnTo>
                      <a:pt x="103865" y="2202622"/>
                    </a:lnTo>
                    <a:cubicBezTo>
                      <a:pt x="89006" y="2203670"/>
                      <a:pt x="76528" y="2197955"/>
                      <a:pt x="68908" y="2210052"/>
                    </a:cubicBezTo>
                    <a:cubicBezTo>
                      <a:pt x="63669" y="2211576"/>
                      <a:pt x="68336" y="2216243"/>
                      <a:pt x="60335" y="2217482"/>
                    </a:cubicBezTo>
                    <a:cubicBezTo>
                      <a:pt x="50858" y="2216243"/>
                      <a:pt x="41238" y="2218434"/>
                      <a:pt x="33284" y="2223768"/>
                    </a:cubicBezTo>
                    <a:close/>
                    <a:moveTo>
                      <a:pt x="133868" y="2179953"/>
                    </a:moveTo>
                    <a:cubicBezTo>
                      <a:pt x="146165" y="2181668"/>
                      <a:pt x="158681" y="2181286"/>
                      <a:pt x="170825" y="2178620"/>
                    </a:cubicBezTo>
                    <a:lnTo>
                      <a:pt x="170825" y="2175095"/>
                    </a:lnTo>
                    <a:lnTo>
                      <a:pt x="164444" y="2171094"/>
                    </a:lnTo>
                    <a:cubicBezTo>
                      <a:pt x="166634" y="2154616"/>
                      <a:pt x="150156" y="2166618"/>
                      <a:pt x="141488" y="2165856"/>
                    </a:cubicBezTo>
                    <a:cubicBezTo>
                      <a:pt x="118819" y="2158712"/>
                      <a:pt x="86624" y="2147949"/>
                      <a:pt x="66717" y="2164427"/>
                    </a:cubicBezTo>
                    <a:cubicBezTo>
                      <a:pt x="85291" y="2167570"/>
                      <a:pt x="105579" y="2164427"/>
                      <a:pt x="122819" y="2173095"/>
                    </a:cubicBezTo>
                    <a:cubicBezTo>
                      <a:pt x="125772" y="2173095"/>
                      <a:pt x="129296" y="2173095"/>
                      <a:pt x="131297" y="2174905"/>
                    </a:cubicBezTo>
                    <a:cubicBezTo>
                      <a:pt x="133297" y="2176714"/>
                      <a:pt x="130820" y="2179286"/>
                      <a:pt x="134059" y="2180619"/>
                    </a:cubicBezTo>
                    <a:close/>
                    <a:moveTo>
                      <a:pt x="92530" y="2140043"/>
                    </a:moveTo>
                    <a:cubicBezTo>
                      <a:pt x="103579" y="2140043"/>
                      <a:pt x="115009" y="2142329"/>
                      <a:pt x="124343" y="2134804"/>
                    </a:cubicBezTo>
                    <a:cubicBezTo>
                      <a:pt x="120057" y="2129852"/>
                      <a:pt x="67384" y="2133281"/>
                      <a:pt x="93101" y="2140710"/>
                    </a:cubicBezTo>
                    <a:close/>
                    <a:moveTo>
                      <a:pt x="167587" y="2202718"/>
                    </a:moveTo>
                    <a:lnTo>
                      <a:pt x="174921" y="2202718"/>
                    </a:lnTo>
                    <a:cubicBezTo>
                      <a:pt x="191304" y="2194145"/>
                      <a:pt x="177302" y="2195193"/>
                      <a:pt x="167396" y="2195288"/>
                    </a:cubicBezTo>
                    <a:cubicBezTo>
                      <a:pt x="163967" y="2198432"/>
                      <a:pt x="163396" y="2200908"/>
                      <a:pt x="168158" y="2203384"/>
                    </a:cubicBezTo>
                    <a:close/>
                    <a:moveTo>
                      <a:pt x="196162" y="2114231"/>
                    </a:moveTo>
                    <a:cubicBezTo>
                      <a:pt x="212354" y="2114231"/>
                      <a:pt x="212354" y="2114231"/>
                      <a:pt x="217117" y="2112230"/>
                    </a:cubicBezTo>
                    <a:lnTo>
                      <a:pt x="217117" y="2108706"/>
                    </a:lnTo>
                    <a:cubicBezTo>
                      <a:pt x="213212" y="2105563"/>
                      <a:pt x="203972" y="2107658"/>
                      <a:pt x="201115" y="2103182"/>
                    </a:cubicBezTo>
                    <a:cubicBezTo>
                      <a:pt x="194162" y="2104134"/>
                      <a:pt x="183589" y="2100610"/>
                      <a:pt x="177969" y="2105563"/>
                    </a:cubicBezTo>
                    <a:cubicBezTo>
                      <a:pt x="177398" y="2107277"/>
                      <a:pt x="177969" y="2109182"/>
                      <a:pt x="174540" y="2110420"/>
                    </a:cubicBezTo>
                    <a:cubicBezTo>
                      <a:pt x="150251" y="2110420"/>
                      <a:pt x="113199" y="2098895"/>
                      <a:pt x="92339" y="2111182"/>
                    </a:cubicBezTo>
                    <a:cubicBezTo>
                      <a:pt x="107865" y="2114993"/>
                      <a:pt x="131963" y="2126518"/>
                      <a:pt x="148442" y="2118041"/>
                    </a:cubicBezTo>
                    <a:cubicBezTo>
                      <a:pt x="167206" y="2119564"/>
                      <a:pt x="180160" y="2126137"/>
                      <a:pt x="196448" y="2114897"/>
                    </a:cubicBezTo>
                    <a:close/>
                    <a:moveTo>
                      <a:pt x="101674" y="2018980"/>
                    </a:moveTo>
                    <a:cubicBezTo>
                      <a:pt x="100912" y="2018980"/>
                      <a:pt x="100150" y="2019743"/>
                      <a:pt x="99388" y="2020219"/>
                    </a:cubicBezTo>
                    <a:cubicBezTo>
                      <a:pt x="99388" y="2024600"/>
                      <a:pt x="99388" y="2024791"/>
                      <a:pt x="106436" y="2025838"/>
                    </a:cubicBezTo>
                    <a:cubicBezTo>
                      <a:pt x="118533" y="2033077"/>
                      <a:pt x="127677" y="2027267"/>
                      <a:pt x="138345" y="2020409"/>
                    </a:cubicBezTo>
                    <a:cubicBezTo>
                      <a:pt x="127391" y="2016980"/>
                      <a:pt x="113961" y="2019647"/>
                      <a:pt x="101960" y="2019457"/>
                    </a:cubicBezTo>
                    <a:close/>
                    <a:moveTo>
                      <a:pt x="116152" y="2007550"/>
                    </a:moveTo>
                    <a:cubicBezTo>
                      <a:pt x="138821" y="2004978"/>
                      <a:pt x="165682" y="2014123"/>
                      <a:pt x="186446" y="2000883"/>
                    </a:cubicBezTo>
                    <a:cubicBezTo>
                      <a:pt x="180274" y="2001540"/>
                      <a:pt x="174054" y="2000169"/>
                      <a:pt x="168730" y="1996978"/>
                    </a:cubicBezTo>
                    <a:cubicBezTo>
                      <a:pt x="116723" y="1995930"/>
                      <a:pt x="112913" y="1996025"/>
                      <a:pt x="105579" y="1998311"/>
                    </a:cubicBezTo>
                    <a:lnTo>
                      <a:pt x="105579" y="2002216"/>
                    </a:lnTo>
                    <a:close/>
                    <a:moveTo>
                      <a:pt x="94816" y="2041269"/>
                    </a:moveTo>
                    <a:lnTo>
                      <a:pt x="89577" y="2044127"/>
                    </a:lnTo>
                    <a:cubicBezTo>
                      <a:pt x="85100" y="2041555"/>
                      <a:pt x="77957" y="2038316"/>
                      <a:pt x="73670" y="2042793"/>
                    </a:cubicBezTo>
                    <a:cubicBezTo>
                      <a:pt x="79385" y="2045174"/>
                      <a:pt x="77861" y="2048889"/>
                      <a:pt x="82719" y="2051746"/>
                    </a:cubicBezTo>
                    <a:cubicBezTo>
                      <a:pt x="110151" y="2051746"/>
                      <a:pt x="138536" y="2059557"/>
                      <a:pt x="164348" y="2050127"/>
                    </a:cubicBezTo>
                    <a:lnTo>
                      <a:pt x="164348" y="2043364"/>
                    </a:lnTo>
                    <a:cubicBezTo>
                      <a:pt x="145298" y="2029648"/>
                      <a:pt x="117771" y="2044984"/>
                      <a:pt x="95102" y="2041745"/>
                    </a:cubicBezTo>
                    <a:close/>
                    <a:moveTo>
                      <a:pt x="215021" y="2140329"/>
                    </a:moveTo>
                    <a:cubicBezTo>
                      <a:pt x="235976" y="2139853"/>
                      <a:pt x="247121" y="2153473"/>
                      <a:pt x="266456" y="2136519"/>
                    </a:cubicBezTo>
                    <a:cubicBezTo>
                      <a:pt x="276743" y="2144901"/>
                      <a:pt x="288650" y="2134043"/>
                      <a:pt x="299699" y="2136519"/>
                    </a:cubicBezTo>
                    <a:cubicBezTo>
                      <a:pt x="305890" y="2142425"/>
                      <a:pt x="320939" y="2139948"/>
                      <a:pt x="328940" y="2134709"/>
                    </a:cubicBezTo>
                    <a:cubicBezTo>
                      <a:pt x="303223" y="2116802"/>
                      <a:pt x="247406" y="2131566"/>
                      <a:pt x="213783" y="2132709"/>
                    </a:cubicBezTo>
                    <a:cubicBezTo>
                      <a:pt x="209306" y="2137472"/>
                      <a:pt x="209306" y="2137472"/>
                      <a:pt x="215307" y="2140805"/>
                    </a:cubicBezTo>
                    <a:close/>
                    <a:moveTo>
                      <a:pt x="269790" y="2046317"/>
                    </a:moveTo>
                    <a:cubicBezTo>
                      <a:pt x="270647" y="2057461"/>
                      <a:pt x="302270" y="2051937"/>
                      <a:pt x="308938" y="2046317"/>
                    </a:cubicBezTo>
                    <a:cubicBezTo>
                      <a:pt x="301575" y="2042793"/>
                      <a:pt x="293488" y="2040983"/>
                      <a:pt x="285316" y="2041174"/>
                    </a:cubicBezTo>
                    <a:cubicBezTo>
                      <a:pt x="280934" y="2044888"/>
                      <a:pt x="274553" y="2044412"/>
                      <a:pt x="270076" y="2046793"/>
                    </a:cubicBezTo>
                    <a:close/>
                    <a:moveTo>
                      <a:pt x="279315" y="2029648"/>
                    </a:moveTo>
                    <a:cubicBezTo>
                      <a:pt x="293126" y="2025457"/>
                      <a:pt x="308652" y="2028886"/>
                      <a:pt x="321225" y="2020886"/>
                    </a:cubicBezTo>
                    <a:cubicBezTo>
                      <a:pt x="305823" y="2008836"/>
                      <a:pt x="283811" y="2010398"/>
                      <a:pt x="270266" y="2024505"/>
                    </a:cubicBezTo>
                    <a:close/>
                    <a:moveTo>
                      <a:pt x="260265" y="2103372"/>
                    </a:moveTo>
                    <a:cubicBezTo>
                      <a:pt x="231690" y="2113944"/>
                      <a:pt x="290555" y="2112897"/>
                      <a:pt x="295889" y="2108039"/>
                    </a:cubicBezTo>
                    <a:cubicBezTo>
                      <a:pt x="293412" y="2098229"/>
                      <a:pt x="270076" y="2106325"/>
                      <a:pt x="260551" y="2103848"/>
                    </a:cubicBezTo>
                    <a:close/>
                    <a:moveTo>
                      <a:pt x="333322" y="1999930"/>
                    </a:moveTo>
                    <a:lnTo>
                      <a:pt x="346085" y="1999930"/>
                    </a:lnTo>
                    <a:cubicBezTo>
                      <a:pt x="403235" y="1986977"/>
                      <a:pt x="239786" y="1992406"/>
                      <a:pt x="230166" y="1995168"/>
                    </a:cubicBezTo>
                    <a:cubicBezTo>
                      <a:pt x="228452" y="2009265"/>
                      <a:pt x="251693" y="2004693"/>
                      <a:pt x="260075" y="2000216"/>
                    </a:cubicBezTo>
                    <a:cubicBezTo>
                      <a:pt x="284935" y="1997073"/>
                      <a:pt x="311700" y="2006884"/>
                      <a:pt x="334084" y="2000407"/>
                    </a:cubicBezTo>
                    <a:close/>
                    <a:moveTo>
                      <a:pt x="266075" y="1971355"/>
                    </a:moveTo>
                    <a:cubicBezTo>
                      <a:pt x="255598" y="1977547"/>
                      <a:pt x="243215" y="1972975"/>
                      <a:pt x="232833" y="1975070"/>
                    </a:cubicBezTo>
                    <a:cubicBezTo>
                      <a:pt x="227328" y="1979718"/>
                      <a:pt x="219279" y="1979718"/>
                      <a:pt x="213783" y="1975070"/>
                    </a:cubicBezTo>
                    <a:cubicBezTo>
                      <a:pt x="199400" y="1974594"/>
                      <a:pt x="188161" y="1970212"/>
                      <a:pt x="174064" y="1975070"/>
                    </a:cubicBezTo>
                    <a:cubicBezTo>
                      <a:pt x="160253" y="1962688"/>
                      <a:pt x="141012" y="1972118"/>
                      <a:pt x="126439" y="1964021"/>
                    </a:cubicBezTo>
                    <a:cubicBezTo>
                      <a:pt x="106722" y="1965545"/>
                      <a:pt x="93006" y="1975070"/>
                      <a:pt x="72337" y="1971451"/>
                    </a:cubicBezTo>
                    <a:cubicBezTo>
                      <a:pt x="48429" y="1980309"/>
                      <a:pt x="90339" y="1976975"/>
                      <a:pt x="95006" y="1982404"/>
                    </a:cubicBezTo>
                    <a:cubicBezTo>
                      <a:pt x="128344" y="1964879"/>
                      <a:pt x="171873" y="1982404"/>
                      <a:pt x="206354" y="1986119"/>
                    </a:cubicBezTo>
                    <a:cubicBezTo>
                      <a:pt x="225404" y="1975546"/>
                      <a:pt x="250454" y="1990215"/>
                      <a:pt x="268457" y="1977261"/>
                    </a:cubicBezTo>
                    <a:cubicBezTo>
                      <a:pt x="269981" y="1974880"/>
                      <a:pt x="271790" y="1972498"/>
                      <a:pt x="266361" y="1971641"/>
                    </a:cubicBezTo>
                    <a:close/>
                    <a:moveTo>
                      <a:pt x="59573" y="2094323"/>
                    </a:moveTo>
                    <a:cubicBezTo>
                      <a:pt x="64241" y="2097466"/>
                      <a:pt x="70051" y="2095561"/>
                      <a:pt x="75385" y="2096228"/>
                    </a:cubicBezTo>
                    <a:cubicBezTo>
                      <a:pt x="83633" y="2091085"/>
                      <a:pt x="94092" y="2091085"/>
                      <a:pt x="102341" y="2096228"/>
                    </a:cubicBezTo>
                    <a:cubicBezTo>
                      <a:pt x="113390" y="2088608"/>
                      <a:pt x="128153" y="2096704"/>
                      <a:pt x="138345" y="2087179"/>
                    </a:cubicBezTo>
                    <a:lnTo>
                      <a:pt x="138345" y="2079750"/>
                    </a:lnTo>
                    <a:cubicBezTo>
                      <a:pt x="133697" y="2076130"/>
                      <a:pt x="127953" y="2074130"/>
                      <a:pt x="122057" y="2074225"/>
                    </a:cubicBezTo>
                    <a:cubicBezTo>
                      <a:pt x="103865" y="2090227"/>
                      <a:pt x="79004" y="2081464"/>
                      <a:pt x="59859" y="2094609"/>
                    </a:cubicBezTo>
                    <a:close/>
                    <a:moveTo>
                      <a:pt x="82052" y="2291776"/>
                    </a:moveTo>
                    <a:cubicBezTo>
                      <a:pt x="45476" y="2305683"/>
                      <a:pt x="30713" y="2306064"/>
                      <a:pt x="82529" y="2306254"/>
                    </a:cubicBezTo>
                    <a:cubicBezTo>
                      <a:pt x="90149" y="2293300"/>
                      <a:pt x="108341" y="2300635"/>
                      <a:pt x="121867" y="2298824"/>
                    </a:cubicBezTo>
                    <a:cubicBezTo>
                      <a:pt x="126725" y="2295491"/>
                      <a:pt x="125105" y="2292348"/>
                      <a:pt x="131392" y="2289299"/>
                    </a:cubicBezTo>
                    <a:cubicBezTo>
                      <a:pt x="130630" y="2264154"/>
                      <a:pt x="95959" y="2297492"/>
                      <a:pt x="82338" y="2292062"/>
                    </a:cubicBezTo>
                    <a:close/>
                    <a:moveTo>
                      <a:pt x="93482" y="2260725"/>
                    </a:moveTo>
                    <a:cubicBezTo>
                      <a:pt x="97007" y="2263582"/>
                      <a:pt x="103865" y="2261297"/>
                      <a:pt x="108437" y="2262059"/>
                    </a:cubicBezTo>
                    <a:cubicBezTo>
                      <a:pt x="113580" y="2258629"/>
                      <a:pt x="113485" y="2258629"/>
                      <a:pt x="109008" y="2254724"/>
                    </a:cubicBezTo>
                    <a:cubicBezTo>
                      <a:pt x="104817" y="2254343"/>
                      <a:pt x="95197" y="2256819"/>
                      <a:pt x="93768" y="2261010"/>
                    </a:cubicBezTo>
                    <a:close/>
                    <a:moveTo>
                      <a:pt x="122057" y="2309969"/>
                    </a:moveTo>
                    <a:cubicBezTo>
                      <a:pt x="117295" y="2313493"/>
                      <a:pt x="117295" y="2313493"/>
                      <a:pt x="122057" y="2317304"/>
                    </a:cubicBezTo>
                    <a:cubicBezTo>
                      <a:pt x="126772" y="2316732"/>
                      <a:pt x="131516" y="2318065"/>
                      <a:pt x="135297" y="2320923"/>
                    </a:cubicBezTo>
                    <a:cubicBezTo>
                      <a:pt x="170730" y="2310064"/>
                      <a:pt x="139393" y="2309303"/>
                      <a:pt x="122438" y="2310064"/>
                    </a:cubicBezTo>
                    <a:close/>
                    <a:moveTo>
                      <a:pt x="34808" y="2360547"/>
                    </a:moveTo>
                    <a:cubicBezTo>
                      <a:pt x="47686" y="2362547"/>
                      <a:pt x="60878" y="2361023"/>
                      <a:pt x="72908" y="2355974"/>
                    </a:cubicBezTo>
                    <a:lnTo>
                      <a:pt x="72908" y="2352261"/>
                    </a:lnTo>
                    <a:cubicBezTo>
                      <a:pt x="111008" y="2327876"/>
                      <a:pt x="159395" y="2358737"/>
                      <a:pt x="197781" y="2341211"/>
                    </a:cubicBezTo>
                    <a:cubicBezTo>
                      <a:pt x="197781" y="2339782"/>
                      <a:pt x="197019" y="2338067"/>
                      <a:pt x="196543" y="2336163"/>
                    </a:cubicBezTo>
                    <a:cubicBezTo>
                      <a:pt x="164634" y="2336163"/>
                      <a:pt x="136821" y="2341402"/>
                      <a:pt x="108532" y="2324638"/>
                    </a:cubicBezTo>
                    <a:cubicBezTo>
                      <a:pt x="89482" y="2335020"/>
                      <a:pt x="64622" y="2331972"/>
                      <a:pt x="46619" y="2342164"/>
                    </a:cubicBezTo>
                    <a:cubicBezTo>
                      <a:pt x="48239" y="2354356"/>
                      <a:pt x="39666" y="2347974"/>
                      <a:pt x="34046" y="2351689"/>
                    </a:cubicBezTo>
                    <a:cubicBezTo>
                      <a:pt x="33761" y="2355118"/>
                      <a:pt x="32046" y="2357689"/>
                      <a:pt x="35189" y="2360832"/>
                    </a:cubicBezTo>
                    <a:close/>
                    <a:moveTo>
                      <a:pt x="214640" y="2387407"/>
                    </a:moveTo>
                    <a:cubicBezTo>
                      <a:pt x="216450" y="2386931"/>
                      <a:pt x="221498" y="2387979"/>
                      <a:pt x="224165" y="2385026"/>
                    </a:cubicBezTo>
                    <a:cubicBezTo>
                      <a:pt x="224165" y="2383502"/>
                      <a:pt x="225118" y="2381502"/>
                      <a:pt x="220165" y="2379978"/>
                    </a:cubicBezTo>
                    <a:cubicBezTo>
                      <a:pt x="193781" y="2377121"/>
                      <a:pt x="167111" y="2380930"/>
                      <a:pt x="142536" y="2390932"/>
                    </a:cubicBezTo>
                    <a:cubicBezTo>
                      <a:pt x="131487" y="2395789"/>
                      <a:pt x="130916" y="2397028"/>
                      <a:pt x="142536" y="2401886"/>
                    </a:cubicBezTo>
                    <a:cubicBezTo>
                      <a:pt x="157490" y="2405028"/>
                      <a:pt x="170063" y="2394074"/>
                      <a:pt x="182636" y="2401886"/>
                    </a:cubicBezTo>
                    <a:cubicBezTo>
                      <a:pt x="190256" y="2401124"/>
                      <a:pt x="198162" y="2403790"/>
                      <a:pt x="204544" y="2400075"/>
                    </a:cubicBezTo>
                    <a:lnTo>
                      <a:pt x="204544" y="2392551"/>
                    </a:lnTo>
                    <a:close/>
                    <a:moveTo>
                      <a:pt x="202448" y="2446272"/>
                    </a:moveTo>
                    <a:cubicBezTo>
                      <a:pt x="198353" y="2446272"/>
                      <a:pt x="193876" y="2445605"/>
                      <a:pt x="190923" y="2448177"/>
                    </a:cubicBezTo>
                    <a:lnTo>
                      <a:pt x="190923" y="2452367"/>
                    </a:lnTo>
                    <a:cubicBezTo>
                      <a:pt x="195876" y="2455321"/>
                      <a:pt x="204925" y="2460274"/>
                      <a:pt x="210545" y="2455416"/>
                    </a:cubicBezTo>
                    <a:lnTo>
                      <a:pt x="210545" y="2448177"/>
                    </a:lnTo>
                    <a:cubicBezTo>
                      <a:pt x="208144" y="2447034"/>
                      <a:pt x="205496" y="2446462"/>
                      <a:pt x="202829" y="2446557"/>
                    </a:cubicBezTo>
                    <a:close/>
                    <a:moveTo>
                      <a:pt x="161110" y="2475418"/>
                    </a:moveTo>
                    <a:cubicBezTo>
                      <a:pt x="168882" y="2476466"/>
                      <a:pt x="176778" y="2475895"/>
                      <a:pt x="184351" y="2473894"/>
                    </a:cubicBezTo>
                    <a:cubicBezTo>
                      <a:pt x="183684" y="2464369"/>
                      <a:pt x="166825" y="2468942"/>
                      <a:pt x="157776" y="2469608"/>
                    </a:cubicBezTo>
                    <a:cubicBezTo>
                      <a:pt x="158824" y="2471989"/>
                      <a:pt x="157014" y="2474180"/>
                      <a:pt x="161491" y="2475704"/>
                    </a:cubicBezTo>
                    <a:close/>
                    <a:moveTo>
                      <a:pt x="108818" y="2394456"/>
                    </a:moveTo>
                    <a:lnTo>
                      <a:pt x="125105" y="2385503"/>
                    </a:lnTo>
                    <a:cubicBezTo>
                      <a:pt x="122343" y="2372739"/>
                      <a:pt x="93387" y="2386169"/>
                      <a:pt x="82624" y="2372643"/>
                    </a:cubicBezTo>
                    <a:cubicBezTo>
                      <a:pt x="66812" y="2382168"/>
                      <a:pt x="48620" y="2383883"/>
                      <a:pt x="33094" y="2393027"/>
                    </a:cubicBezTo>
                    <a:cubicBezTo>
                      <a:pt x="33094" y="2394647"/>
                      <a:pt x="33665" y="2395789"/>
                      <a:pt x="33951" y="2396932"/>
                    </a:cubicBezTo>
                    <a:lnTo>
                      <a:pt x="45476" y="2403410"/>
                    </a:lnTo>
                    <a:cubicBezTo>
                      <a:pt x="45476" y="2419793"/>
                      <a:pt x="104436" y="2399409"/>
                      <a:pt x="95578" y="2394647"/>
                    </a:cubicBezTo>
                    <a:cubicBezTo>
                      <a:pt x="63955" y="2394647"/>
                      <a:pt x="84719" y="2383693"/>
                      <a:pt x="102150" y="2387312"/>
                    </a:cubicBezTo>
                    <a:cubicBezTo>
                      <a:pt x="108056" y="2389027"/>
                      <a:pt x="103293" y="2393504"/>
                      <a:pt x="109199" y="2394742"/>
                    </a:cubicBezTo>
                    <a:close/>
                    <a:moveTo>
                      <a:pt x="106627" y="2452463"/>
                    </a:moveTo>
                    <a:cubicBezTo>
                      <a:pt x="113675" y="2453226"/>
                      <a:pt x="183684" y="2459226"/>
                      <a:pt x="167777" y="2446272"/>
                    </a:cubicBezTo>
                    <a:cubicBezTo>
                      <a:pt x="149489" y="2449511"/>
                      <a:pt x="121105" y="2439604"/>
                      <a:pt x="107008" y="2452939"/>
                    </a:cubicBezTo>
                    <a:close/>
                    <a:moveTo>
                      <a:pt x="115295" y="2468370"/>
                    </a:moveTo>
                    <a:cubicBezTo>
                      <a:pt x="111961" y="2468370"/>
                      <a:pt x="107103" y="2467227"/>
                      <a:pt x="106341" y="2470751"/>
                    </a:cubicBezTo>
                    <a:lnTo>
                      <a:pt x="115295" y="2475800"/>
                    </a:lnTo>
                    <a:cubicBezTo>
                      <a:pt x="120343" y="2473609"/>
                      <a:pt x="120438" y="2471133"/>
                      <a:pt x="115676" y="2468656"/>
                    </a:cubicBezTo>
                    <a:close/>
                    <a:moveTo>
                      <a:pt x="230261" y="2494659"/>
                    </a:moveTo>
                    <a:cubicBezTo>
                      <a:pt x="229690" y="2487706"/>
                      <a:pt x="218069" y="2491326"/>
                      <a:pt x="214354" y="2490467"/>
                    </a:cubicBezTo>
                    <a:cubicBezTo>
                      <a:pt x="207982" y="2487229"/>
                      <a:pt x="200753" y="2486086"/>
                      <a:pt x="193685" y="2487134"/>
                    </a:cubicBezTo>
                    <a:cubicBezTo>
                      <a:pt x="177874" y="2494850"/>
                      <a:pt x="157776" y="2485420"/>
                      <a:pt x="144441" y="2500851"/>
                    </a:cubicBezTo>
                    <a:lnTo>
                      <a:pt x="147489" y="2505232"/>
                    </a:lnTo>
                    <a:cubicBezTo>
                      <a:pt x="174064" y="2496754"/>
                      <a:pt x="201782" y="2498469"/>
                      <a:pt x="229690" y="2496279"/>
                    </a:cubicBezTo>
                    <a:cubicBezTo>
                      <a:pt x="230080" y="2495897"/>
                      <a:pt x="230404" y="2495421"/>
                      <a:pt x="230642" y="2494945"/>
                    </a:cubicBezTo>
                    <a:close/>
                    <a:moveTo>
                      <a:pt x="230261" y="2400171"/>
                    </a:moveTo>
                    <a:cubicBezTo>
                      <a:pt x="226251" y="2397599"/>
                      <a:pt x="221127" y="2397599"/>
                      <a:pt x="217117" y="2400171"/>
                    </a:cubicBezTo>
                    <a:cubicBezTo>
                      <a:pt x="221117" y="2403124"/>
                      <a:pt x="226518" y="2403219"/>
                      <a:pt x="230642" y="2400457"/>
                    </a:cubicBezTo>
                    <a:close/>
                    <a:moveTo>
                      <a:pt x="233595" y="2313589"/>
                    </a:moveTo>
                    <a:lnTo>
                      <a:pt x="227404" y="2309969"/>
                    </a:lnTo>
                    <a:lnTo>
                      <a:pt x="220355" y="2309969"/>
                    </a:lnTo>
                    <a:lnTo>
                      <a:pt x="211497" y="2315018"/>
                    </a:lnTo>
                    <a:cubicBezTo>
                      <a:pt x="216069" y="2321399"/>
                      <a:pt x="226166" y="2321304"/>
                      <a:pt x="233595" y="2321018"/>
                    </a:cubicBezTo>
                    <a:cubicBezTo>
                      <a:pt x="238834" y="2317399"/>
                      <a:pt x="238834" y="2316542"/>
                      <a:pt x="233976" y="2313875"/>
                    </a:cubicBezTo>
                    <a:close/>
                    <a:moveTo>
                      <a:pt x="239977" y="2298824"/>
                    </a:moveTo>
                    <a:cubicBezTo>
                      <a:pt x="253121" y="2301016"/>
                      <a:pt x="295031" y="2294157"/>
                      <a:pt x="266171" y="2280537"/>
                    </a:cubicBezTo>
                    <a:cubicBezTo>
                      <a:pt x="255407" y="2290062"/>
                      <a:pt x="242072" y="2285300"/>
                      <a:pt x="230261" y="2290062"/>
                    </a:cubicBezTo>
                    <a:lnTo>
                      <a:pt x="230261" y="2293586"/>
                    </a:lnTo>
                    <a:close/>
                    <a:moveTo>
                      <a:pt x="283316" y="2502184"/>
                    </a:moveTo>
                    <a:cubicBezTo>
                      <a:pt x="278172" y="2491230"/>
                      <a:pt x="258646" y="2492659"/>
                      <a:pt x="250169" y="2499612"/>
                    </a:cubicBezTo>
                    <a:lnTo>
                      <a:pt x="256550" y="2503518"/>
                    </a:lnTo>
                    <a:cubicBezTo>
                      <a:pt x="257217" y="2513995"/>
                      <a:pt x="278553" y="2509042"/>
                      <a:pt x="283697" y="2502469"/>
                    </a:cubicBezTo>
                    <a:close/>
                    <a:moveTo>
                      <a:pt x="295793" y="2257296"/>
                    </a:moveTo>
                    <a:cubicBezTo>
                      <a:pt x="295793" y="2256439"/>
                      <a:pt x="293507" y="2255677"/>
                      <a:pt x="292269" y="2254820"/>
                    </a:cubicBezTo>
                    <a:cubicBezTo>
                      <a:pt x="281792" y="2264344"/>
                      <a:pt x="273219" y="2250247"/>
                      <a:pt x="262932" y="2256534"/>
                    </a:cubicBezTo>
                    <a:cubicBezTo>
                      <a:pt x="250740" y="2262153"/>
                      <a:pt x="253407" y="2255200"/>
                      <a:pt x="246359" y="2250914"/>
                    </a:cubicBezTo>
                    <a:cubicBezTo>
                      <a:pt x="239882" y="2250057"/>
                      <a:pt x="230166" y="2253391"/>
                      <a:pt x="224451" y="2248723"/>
                    </a:cubicBezTo>
                    <a:lnTo>
                      <a:pt x="236167" y="2242151"/>
                    </a:lnTo>
                    <a:cubicBezTo>
                      <a:pt x="227299" y="2234912"/>
                      <a:pt x="214764" y="2234151"/>
                      <a:pt x="205115" y="2240341"/>
                    </a:cubicBezTo>
                    <a:cubicBezTo>
                      <a:pt x="189018" y="2238722"/>
                      <a:pt x="57573" y="2226054"/>
                      <a:pt x="69289" y="2247294"/>
                    </a:cubicBezTo>
                    <a:cubicBezTo>
                      <a:pt x="76099" y="2246152"/>
                      <a:pt x="83100" y="2247390"/>
                      <a:pt x="89101" y="2250819"/>
                    </a:cubicBezTo>
                    <a:cubicBezTo>
                      <a:pt x="112989" y="2241580"/>
                      <a:pt x="139850" y="2244342"/>
                      <a:pt x="161396" y="2258153"/>
                    </a:cubicBezTo>
                    <a:cubicBezTo>
                      <a:pt x="170921" y="2254915"/>
                      <a:pt x="181874" y="2248152"/>
                      <a:pt x="190828" y="2252819"/>
                    </a:cubicBezTo>
                    <a:lnTo>
                      <a:pt x="190828" y="2260154"/>
                    </a:lnTo>
                    <a:cubicBezTo>
                      <a:pt x="215402" y="2273964"/>
                      <a:pt x="244835" y="2257391"/>
                      <a:pt x="272838" y="2262059"/>
                    </a:cubicBezTo>
                    <a:cubicBezTo>
                      <a:pt x="279506" y="2267107"/>
                      <a:pt x="299984" y="2269965"/>
                      <a:pt x="295984" y="2257582"/>
                    </a:cubicBezTo>
                    <a:close/>
                    <a:moveTo>
                      <a:pt x="328845" y="2492659"/>
                    </a:moveTo>
                    <a:cubicBezTo>
                      <a:pt x="319320" y="2486372"/>
                      <a:pt x="305604" y="2498374"/>
                      <a:pt x="296651" y="2500088"/>
                    </a:cubicBezTo>
                    <a:cubicBezTo>
                      <a:pt x="307509" y="2509613"/>
                      <a:pt x="318082" y="2502755"/>
                      <a:pt x="328464" y="2496183"/>
                    </a:cubicBezTo>
                    <a:cubicBezTo>
                      <a:pt x="329036" y="2495325"/>
                      <a:pt x="329131" y="2494087"/>
                      <a:pt x="329226" y="2492944"/>
                    </a:cubicBezTo>
                    <a:close/>
                    <a:moveTo>
                      <a:pt x="341418" y="2425984"/>
                    </a:moveTo>
                    <a:lnTo>
                      <a:pt x="332369" y="2420364"/>
                    </a:lnTo>
                    <a:cubicBezTo>
                      <a:pt x="327569" y="2420936"/>
                      <a:pt x="322730" y="2419602"/>
                      <a:pt x="318844" y="2416744"/>
                    </a:cubicBezTo>
                    <a:lnTo>
                      <a:pt x="309319" y="2421888"/>
                    </a:lnTo>
                    <a:cubicBezTo>
                      <a:pt x="307223" y="2432270"/>
                      <a:pt x="336846" y="2428746"/>
                      <a:pt x="341799" y="2426364"/>
                    </a:cubicBezTo>
                    <a:close/>
                    <a:moveTo>
                      <a:pt x="367231" y="2149759"/>
                    </a:moveTo>
                    <a:cubicBezTo>
                      <a:pt x="353420" y="2136233"/>
                      <a:pt x="332084" y="2151950"/>
                      <a:pt x="316367" y="2153569"/>
                    </a:cubicBezTo>
                    <a:lnTo>
                      <a:pt x="321035" y="2156712"/>
                    </a:lnTo>
                    <a:lnTo>
                      <a:pt x="313034" y="2162427"/>
                    </a:lnTo>
                    <a:lnTo>
                      <a:pt x="291602" y="2162427"/>
                    </a:lnTo>
                    <a:cubicBezTo>
                      <a:pt x="290650" y="2160808"/>
                      <a:pt x="289793" y="2159188"/>
                      <a:pt x="288935" y="2157569"/>
                    </a:cubicBezTo>
                    <a:lnTo>
                      <a:pt x="296079" y="2153093"/>
                    </a:lnTo>
                    <a:lnTo>
                      <a:pt x="286554" y="2148426"/>
                    </a:lnTo>
                    <a:cubicBezTo>
                      <a:pt x="281982" y="2148426"/>
                      <a:pt x="283125" y="2153759"/>
                      <a:pt x="283125" y="2156522"/>
                    </a:cubicBezTo>
                    <a:lnTo>
                      <a:pt x="266837" y="2166047"/>
                    </a:lnTo>
                    <a:cubicBezTo>
                      <a:pt x="255598" y="2164713"/>
                      <a:pt x="248835" y="2174809"/>
                      <a:pt x="238262" y="2177095"/>
                    </a:cubicBezTo>
                    <a:cubicBezTo>
                      <a:pt x="222165" y="2177095"/>
                      <a:pt x="200162" y="2166332"/>
                      <a:pt x="185875" y="2178810"/>
                    </a:cubicBezTo>
                    <a:lnTo>
                      <a:pt x="193685" y="2184334"/>
                    </a:lnTo>
                    <a:lnTo>
                      <a:pt x="293031" y="2184334"/>
                    </a:lnTo>
                    <a:cubicBezTo>
                      <a:pt x="304842" y="2175952"/>
                      <a:pt x="323225" y="2179382"/>
                      <a:pt x="335608" y="2174809"/>
                    </a:cubicBezTo>
                    <a:lnTo>
                      <a:pt x="335608" y="2163856"/>
                    </a:lnTo>
                    <a:lnTo>
                      <a:pt x="329226" y="2159950"/>
                    </a:lnTo>
                    <a:cubicBezTo>
                      <a:pt x="338751" y="2158045"/>
                      <a:pt x="348276" y="2156141"/>
                      <a:pt x="358754" y="2154616"/>
                    </a:cubicBezTo>
                    <a:close/>
                    <a:moveTo>
                      <a:pt x="387995" y="2016409"/>
                    </a:moveTo>
                    <a:cubicBezTo>
                      <a:pt x="382852" y="2013646"/>
                      <a:pt x="372374" y="2016409"/>
                      <a:pt x="364850" y="2010979"/>
                    </a:cubicBezTo>
                    <a:cubicBezTo>
                      <a:pt x="361135" y="2013646"/>
                      <a:pt x="355325" y="2014313"/>
                      <a:pt x="355325" y="2019647"/>
                    </a:cubicBezTo>
                    <a:cubicBezTo>
                      <a:pt x="365612" y="2031172"/>
                      <a:pt x="378185" y="2024314"/>
                      <a:pt x="388376" y="2017171"/>
                    </a:cubicBezTo>
                    <a:close/>
                    <a:moveTo>
                      <a:pt x="390758" y="1970403"/>
                    </a:moveTo>
                    <a:cubicBezTo>
                      <a:pt x="370184" y="1968688"/>
                      <a:pt x="357801" y="1973832"/>
                      <a:pt x="384757" y="1981452"/>
                    </a:cubicBezTo>
                    <a:cubicBezTo>
                      <a:pt x="389329" y="1979642"/>
                      <a:pt x="400759" y="1975260"/>
                      <a:pt x="391234" y="1971165"/>
                    </a:cubicBezTo>
                    <a:close/>
                    <a:moveTo>
                      <a:pt x="525251" y="1316131"/>
                    </a:moveTo>
                    <a:cubicBezTo>
                      <a:pt x="513344" y="1313464"/>
                      <a:pt x="499438" y="1314321"/>
                      <a:pt x="488484" y="1307749"/>
                    </a:cubicBezTo>
                    <a:cubicBezTo>
                      <a:pt x="484769" y="1311178"/>
                      <a:pt x="475816" y="1312321"/>
                      <a:pt x="473435" y="1308320"/>
                    </a:cubicBezTo>
                    <a:cubicBezTo>
                      <a:pt x="473435" y="1307272"/>
                      <a:pt x="473435" y="1305939"/>
                      <a:pt x="472577" y="1304891"/>
                    </a:cubicBezTo>
                    <a:cubicBezTo>
                      <a:pt x="463052" y="1297366"/>
                      <a:pt x="482102" y="1300510"/>
                      <a:pt x="486484" y="1294223"/>
                    </a:cubicBezTo>
                    <a:cubicBezTo>
                      <a:pt x="490294" y="1278031"/>
                      <a:pt x="475816" y="1282317"/>
                      <a:pt x="466577" y="1275935"/>
                    </a:cubicBezTo>
                    <a:lnTo>
                      <a:pt x="466577" y="1262314"/>
                    </a:lnTo>
                    <a:lnTo>
                      <a:pt x="460481" y="1258409"/>
                    </a:lnTo>
                    <a:cubicBezTo>
                      <a:pt x="464386" y="1226882"/>
                      <a:pt x="422381" y="1248027"/>
                      <a:pt x="404283" y="1245646"/>
                    </a:cubicBezTo>
                    <a:cubicBezTo>
                      <a:pt x="393234" y="1239359"/>
                      <a:pt x="377327" y="1240502"/>
                      <a:pt x="367993" y="1232216"/>
                    </a:cubicBezTo>
                    <a:lnTo>
                      <a:pt x="377518" y="1230691"/>
                    </a:lnTo>
                    <a:lnTo>
                      <a:pt x="385043" y="1234502"/>
                    </a:lnTo>
                    <a:cubicBezTo>
                      <a:pt x="396663" y="1226120"/>
                      <a:pt x="413618" y="1235549"/>
                      <a:pt x="424857" y="1227358"/>
                    </a:cubicBezTo>
                    <a:cubicBezTo>
                      <a:pt x="436859" y="1228119"/>
                      <a:pt x="448384" y="1235073"/>
                      <a:pt x="456956" y="1227358"/>
                    </a:cubicBezTo>
                    <a:cubicBezTo>
                      <a:pt x="480864" y="1238883"/>
                      <a:pt x="544205" y="1225834"/>
                      <a:pt x="476578" y="1216309"/>
                    </a:cubicBezTo>
                    <a:cubicBezTo>
                      <a:pt x="469910" y="1223452"/>
                      <a:pt x="453718" y="1218309"/>
                      <a:pt x="447431" y="1214499"/>
                    </a:cubicBezTo>
                    <a:lnTo>
                      <a:pt x="448098" y="1210308"/>
                    </a:lnTo>
                    <a:cubicBezTo>
                      <a:pt x="458385" y="1206879"/>
                      <a:pt x="453432" y="1199544"/>
                      <a:pt x="444383" y="1201354"/>
                    </a:cubicBezTo>
                    <a:cubicBezTo>
                      <a:pt x="439049" y="1197163"/>
                      <a:pt x="439049" y="1197068"/>
                      <a:pt x="447527" y="1191829"/>
                    </a:cubicBezTo>
                    <a:cubicBezTo>
                      <a:pt x="446193" y="1183542"/>
                      <a:pt x="450479" y="1171541"/>
                      <a:pt x="445431" y="1164779"/>
                    </a:cubicBezTo>
                    <a:cubicBezTo>
                      <a:pt x="416856" y="1161921"/>
                      <a:pt x="384471" y="1144966"/>
                      <a:pt x="356563" y="1155254"/>
                    </a:cubicBezTo>
                    <a:cubicBezTo>
                      <a:pt x="371422" y="1157063"/>
                      <a:pt x="374946" y="1163540"/>
                      <a:pt x="357706" y="1164779"/>
                    </a:cubicBezTo>
                    <a:cubicBezTo>
                      <a:pt x="342942" y="1172875"/>
                      <a:pt x="323702" y="1170969"/>
                      <a:pt x="307414" y="1175446"/>
                    </a:cubicBezTo>
                    <a:cubicBezTo>
                      <a:pt x="302261" y="1176799"/>
                      <a:pt x="297908" y="1180257"/>
                      <a:pt x="295412" y="1184971"/>
                    </a:cubicBezTo>
                    <a:cubicBezTo>
                      <a:pt x="290555" y="1187829"/>
                      <a:pt x="285221" y="1185543"/>
                      <a:pt x="277982" y="1186210"/>
                    </a:cubicBezTo>
                    <a:lnTo>
                      <a:pt x="267504" y="1193830"/>
                    </a:lnTo>
                    <a:cubicBezTo>
                      <a:pt x="256265" y="1192687"/>
                      <a:pt x="246263" y="1195163"/>
                      <a:pt x="237405" y="1191829"/>
                    </a:cubicBezTo>
                    <a:lnTo>
                      <a:pt x="237405" y="1184209"/>
                    </a:lnTo>
                    <a:cubicBezTo>
                      <a:pt x="242263" y="1178685"/>
                      <a:pt x="260075" y="1180494"/>
                      <a:pt x="256455" y="1173065"/>
                    </a:cubicBezTo>
                    <a:lnTo>
                      <a:pt x="246930" y="1167827"/>
                    </a:lnTo>
                    <a:cubicBezTo>
                      <a:pt x="235500" y="1167827"/>
                      <a:pt x="225785" y="1177352"/>
                      <a:pt x="217307" y="1176589"/>
                    </a:cubicBezTo>
                    <a:lnTo>
                      <a:pt x="217307" y="1180685"/>
                    </a:lnTo>
                    <a:cubicBezTo>
                      <a:pt x="219689" y="1183829"/>
                      <a:pt x="227785" y="1181161"/>
                      <a:pt x="230357" y="1184971"/>
                    </a:cubicBezTo>
                    <a:cubicBezTo>
                      <a:pt x="215498" y="1187067"/>
                      <a:pt x="205020" y="1197163"/>
                      <a:pt x="190923" y="1204021"/>
                    </a:cubicBezTo>
                    <a:lnTo>
                      <a:pt x="190923" y="1218690"/>
                    </a:lnTo>
                    <a:lnTo>
                      <a:pt x="177398" y="1224691"/>
                    </a:lnTo>
                    <a:lnTo>
                      <a:pt x="177398" y="1232596"/>
                    </a:lnTo>
                    <a:cubicBezTo>
                      <a:pt x="165587" y="1238407"/>
                      <a:pt x="173207" y="1239073"/>
                      <a:pt x="177398" y="1244693"/>
                    </a:cubicBezTo>
                    <a:cubicBezTo>
                      <a:pt x="181684" y="1252313"/>
                      <a:pt x="196448" y="1246693"/>
                      <a:pt x="203687" y="1254218"/>
                    </a:cubicBezTo>
                    <a:cubicBezTo>
                      <a:pt x="199210" y="1258123"/>
                      <a:pt x="191114" y="1254218"/>
                      <a:pt x="185970" y="1256790"/>
                    </a:cubicBezTo>
                    <a:cubicBezTo>
                      <a:pt x="180827" y="1259362"/>
                      <a:pt x="174921" y="1264600"/>
                      <a:pt x="167587" y="1263362"/>
                    </a:cubicBezTo>
                    <a:cubicBezTo>
                      <a:pt x="162062" y="1262028"/>
                      <a:pt x="166539" y="1257457"/>
                      <a:pt x="160443" y="1256028"/>
                    </a:cubicBezTo>
                    <a:cubicBezTo>
                      <a:pt x="146060" y="1258504"/>
                      <a:pt x="134345" y="1247836"/>
                      <a:pt x="122343" y="1241931"/>
                    </a:cubicBezTo>
                    <a:lnTo>
                      <a:pt x="104912" y="1251456"/>
                    </a:lnTo>
                    <a:cubicBezTo>
                      <a:pt x="108627" y="1266315"/>
                      <a:pt x="93197" y="1261838"/>
                      <a:pt x="84338" y="1268982"/>
                    </a:cubicBezTo>
                    <a:cubicBezTo>
                      <a:pt x="96721" y="1268982"/>
                      <a:pt x="103388" y="1278507"/>
                      <a:pt x="114628" y="1277840"/>
                    </a:cubicBezTo>
                    <a:cubicBezTo>
                      <a:pt x="119486" y="1281745"/>
                      <a:pt x="119486" y="1281745"/>
                      <a:pt x="114628" y="1285269"/>
                    </a:cubicBezTo>
                    <a:cubicBezTo>
                      <a:pt x="109894" y="1285527"/>
                      <a:pt x="105208" y="1284222"/>
                      <a:pt x="101293" y="1281555"/>
                    </a:cubicBezTo>
                    <a:cubicBezTo>
                      <a:pt x="92339" y="1280888"/>
                      <a:pt x="86434" y="1287270"/>
                      <a:pt x="79004" y="1291080"/>
                    </a:cubicBezTo>
                    <a:cubicBezTo>
                      <a:pt x="83738" y="1293271"/>
                      <a:pt x="88167" y="1296090"/>
                      <a:pt x="92149" y="1299462"/>
                    </a:cubicBezTo>
                    <a:cubicBezTo>
                      <a:pt x="96626" y="1314607"/>
                      <a:pt x="77861" y="1313368"/>
                      <a:pt x="69098" y="1308034"/>
                    </a:cubicBezTo>
                    <a:lnTo>
                      <a:pt x="59573" y="1312987"/>
                    </a:lnTo>
                    <a:lnTo>
                      <a:pt x="59573" y="1315845"/>
                    </a:lnTo>
                    <a:cubicBezTo>
                      <a:pt x="62907" y="1319941"/>
                      <a:pt x="69575" y="1321274"/>
                      <a:pt x="72051" y="1325370"/>
                    </a:cubicBezTo>
                    <a:lnTo>
                      <a:pt x="46333" y="1338991"/>
                    </a:lnTo>
                    <a:cubicBezTo>
                      <a:pt x="74432" y="1355755"/>
                      <a:pt x="109389" y="1350992"/>
                      <a:pt x="138059" y="1364899"/>
                    </a:cubicBezTo>
                    <a:cubicBezTo>
                      <a:pt x="126344" y="1369851"/>
                      <a:pt x="136726" y="1372900"/>
                      <a:pt x="128534" y="1377662"/>
                    </a:cubicBezTo>
                    <a:cubicBezTo>
                      <a:pt x="118247" y="1380139"/>
                      <a:pt x="121010" y="1371566"/>
                      <a:pt x="112723" y="1368709"/>
                    </a:cubicBezTo>
                    <a:cubicBezTo>
                      <a:pt x="111199" y="1358707"/>
                      <a:pt x="95864" y="1362518"/>
                      <a:pt x="89577" y="1366518"/>
                    </a:cubicBezTo>
                    <a:cubicBezTo>
                      <a:pt x="75137" y="1365127"/>
                      <a:pt x="60564" y="1367223"/>
                      <a:pt x="47096" y="1372614"/>
                    </a:cubicBezTo>
                    <a:cubicBezTo>
                      <a:pt x="54049" y="1374709"/>
                      <a:pt x="53001" y="1378520"/>
                      <a:pt x="53763" y="1383663"/>
                    </a:cubicBezTo>
                    <a:lnTo>
                      <a:pt x="63288" y="1388521"/>
                    </a:lnTo>
                    <a:cubicBezTo>
                      <a:pt x="69565" y="1385406"/>
                      <a:pt x="76642" y="1384282"/>
                      <a:pt x="83576" y="1385282"/>
                    </a:cubicBezTo>
                    <a:lnTo>
                      <a:pt x="92625" y="1390616"/>
                    </a:lnTo>
                    <a:cubicBezTo>
                      <a:pt x="76147" y="1392426"/>
                      <a:pt x="60431" y="1400141"/>
                      <a:pt x="43381" y="1400141"/>
                    </a:cubicBezTo>
                    <a:cubicBezTo>
                      <a:pt x="40714" y="1400903"/>
                      <a:pt x="40523" y="1402713"/>
                      <a:pt x="40238" y="1404999"/>
                    </a:cubicBezTo>
                    <a:cubicBezTo>
                      <a:pt x="52239" y="1413381"/>
                      <a:pt x="62907" y="1411095"/>
                      <a:pt x="74147" y="1422049"/>
                    </a:cubicBezTo>
                    <a:cubicBezTo>
                      <a:pt x="68432" y="1430907"/>
                      <a:pt x="48524" y="1433764"/>
                      <a:pt x="40333" y="1435003"/>
                    </a:cubicBezTo>
                    <a:lnTo>
                      <a:pt x="40333" y="1450338"/>
                    </a:lnTo>
                    <a:cubicBezTo>
                      <a:pt x="47191" y="1455291"/>
                      <a:pt x="60812" y="1458815"/>
                      <a:pt x="65193" y="1465387"/>
                    </a:cubicBezTo>
                    <a:cubicBezTo>
                      <a:pt x="57097" y="1472150"/>
                      <a:pt x="47096" y="1468054"/>
                      <a:pt x="40333" y="1471864"/>
                    </a:cubicBezTo>
                    <a:lnTo>
                      <a:pt x="40333" y="1475484"/>
                    </a:lnTo>
                    <a:lnTo>
                      <a:pt x="46905" y="1479484"/>
                    </a:lnTo>
                    <a:lnTo>
                      <a:pt x="46905" y="1482913"/>
                    </a:lnTo>
                    <a:lnTo>
                      <a:pt x="53954" y="1487295"/>
                    </a:lnTo>
                    <a:cubicBezTo>
                      <a:pt x="47191" y="1508059"/>
                      <a:pt x="97007" y="1500059"/>
                      <a:pt x="109294" y="1495868"/>
                    </a:cubicBezTo>
                    <a:cubicBezTo>
                      <a:pt x="112247" y="1495868"/>
                      <a:pt x="115866" y="1495105"/>
                      <a:pt x="118247" y="1497391"/>
                    </a:cubicBezTo>
                    <a:cubicBezTo>
                      <a:pt x="113485" y="1501392"/>
                      <a:pt x="108113" y="1504611"/>
                      <a:pt x="102341" y="1506916"/>
                    </a:cubicBezTo>
                    <a:cubicBezTo>
                      <a:pt x="91768" y="1508441"/>
                      <a:pt x="81576" y="1504916"/>
                      <a:pt x="73194" y="1509202"/>
                    </a:cubicBezTo>
                    <a:cubicBezTo>
                      <a:pt x="73194" y="1518060"/>
                      <a:pt x="56525" y="1514918"/>
                      <a:pt x="50334" y="1511203"/>
                    </a:cubicBezTo>
                    <a:cubicBezTo>
                      <a:pt x="39761" y="1516156"/>
                      <a:pt x="52715" y="1523680"/>
                      <a:pt x="56049" y="1525586"/>
                    </a:cubicBezTo>
                    <a:cubicBezTo>
                      <a:pt x="62174" y="1525366"/>
                      <a:pt x="68184" y="1527319"/>
                      <a:pt x="73004" y="1531110"/>
                    </a:cubicBezTo>
                    <a:lnTo>
                      <a:pt x="73004" y="1534920"/>
                    </a:lnTo>
                    <a:lnTo>
                      <a:pt x="47762" y="1548827"/>
                    </a:lnTo>
                    <a:cubicBezTo>
                      <a:pt x="45286" y="1554541"/>
                      <a:pt x="48524" y="1560066"/>
                      <a:pt x="45381" y="1565114"/>
                    </a:cubicBezTo>
                    <a:lnTo>
                      <a:pt x="40714" y="1567781"/>
                    </a:lnTo>
                    <a:cubicBezTo>
                      <a:pt x="40714" y="1568924"/>
                      <a:pt x="40714" y="1570162"/>
                      <a:pt x="40238" y="1571496"/>
                    </a:cubicBezTo>
                    <a:lnTo>
                      <a:pt x="53477" y="1579401"/>
                    </a:lnTo>
                    <a:lnTo>
                      <a:pt x="53477" y="1593784"/>
                    </a:lnTo>
                    <a:lnTo>
                      <a:pt x="59573" y="1597690"/>
                    </a:lnTo>
                    <a:cubicBezTo>
                      <a:pt x="53573" y="1601214"/>
                      <a:pt x="53573" y="1601214"/>
                      <a:pt x="59573" y="1604452"/>
                    </a:cubicBezTo>
                    <a:cubicBezTo>
                      <a:pt x="61669" y="1610263"/>
                      <a:pt x="61193" y="1617311"/>
                      <a:pt x="54239" y="1619407"/>
                    </a:cubicBezTo>
                    <a:cubicBezTo>
                      <a:pt x="54239" y="1620550"/>
                      <a:pt x="54239" y="1621788"/>
                      <a:pt x="54239" y="1623121"/>
                    </a:cubicBezTo>
                    <a:lnTo>
                      <a:pt x="47762" y="1627026"/>
                    </a:lnTo>
                    <a:lnTo>
                      <a:pt x="54049" y="1630741"/>
                    </a:lnTo>
                    <a:lnTo>
                      <a:pt x="54049" y="1638171"/>
                    </a:lnTo>
                    <a:lnTo>
                      <a:pt x="41952" y="1644934"/>
                    </a:lnTo>
                    <a:cubicBezTo>
                      <a:pt x="12806" y="1673509"/>
                      <a:pt x="98245" y="1649125"/>
                      <a:pt x="110532" y="1661698"/>
                    </a:cubicBezTo>
                    <a:cubicBezTo>
                      <a:pt x="119486" y="1656078"/>
                      <a:pt x="126915" y="1651601"/>
                      <a:pt x="136440" y="1658173"/>
                    </a:cubicBezTo>
                    <a:cubicBezTo>
                      <a:pt x="142631" y="1658173"/>
                      <a:pt x="149489" y="1659412"/>
                      <a:pt x="139964" y="1663888"/>
                    </a:cubicBezTo>
                    <a:lnTo>
                      <a:pt x="139964" y="1670460"/>
                    </a:lnTo>
                    <a:cubicBezTo>
                      <a:pt x="134564" y="1674128"/>
                      <a:pt x="127363" y="1673699"/>
                      <a:pt x="122438" y="1669413"/>
                    </a:cubicBezTo>
                    <a:cubicBezTo>
                      <a:pt x="102626" y="1668651"/>
                      <a:pt x="94435" y="1678938"/>
                      <a:pt x="77480" y="1669413"/>
                    </a:cubicBezTo>
                    <a:cubicBezTo>
                      <a:pt x="73537" y="1672156"/>
                      <a:pt x="68736" y="1673413"/>
                      <a:pt x="63955" y="1672937"/>
                    </a:cubicBezTo>
                    <a:lnTo>
                      <a:pt x="54430" y="1678366"/>
                    </a:lnTo>
                    <a:cubicBezTo>
                      <a:pt x="52811" y="1680748"/>
                      <a:pt x="55287" y="1684082"/>
                      <a:pt x="58049" y="1683986"/>
                    </a:cubicBezTo>
                    <a:cubicBezTo>
                      <a:pt x="90149" y="1686844"/>
                      <a:pt x="119009" y="1678462"/>
                      <a:pt x="150156" y="1680938"/>
                    </a:cubicBezTo>
                    <a:cubicBezTo>
                      <a:pt x="155300" y="1682653"/>
                      <a:pt x="145298" y="1685891"/>
                      <a:pt x="142917" y="1687320"/>
                    </a:cubicBezTo>
                    <a:cubicBezTo>
                      <a:pt x="126915" y="1704275"/>
                      <a:pt x="93578" y="1691130"/>
                      <a:pt x="70432" y="1695226"/>
                    </a:cubicBezTo>
                    <a:cubicBezTo>
                      <a:pt x="59097" y="1701703"/>
                      <a:pt x="77671" y="1703608"/>
                      <a:pt x="82052" y="1702560"/>
                    </a:cubicBezTo>
                    <a:cubicBezTo>
                      <a:pt x="111961" y="1718752"/>
                      <a:pt x="145013" y="1693035"/>
                      <a:pt x="175493" y="1709609"/>
                    </a:cubicBezTo>
                    <a:cubicBezTo>
                      <a:pt x="191685" y="1701893"/>
                      <a:pt x="210164" y="1707608"/>
                      <a:pt x="224642" y="1715323"/>
                    </a:cubicBezTo>
                    <a:cubicBezTo>
                      <a:pt x="219689" y="1718467"/>
                      <a:pt x="213878" y="1716562"/>
                      <a:pt x="208640" y="1717229"/>
                    </a:cubicBezTo>
                    <a:cubicBezTo>
                      <a:pt x="202582" y="1713666"/>
                      <a:pt x="195467" y="1712351"/>
                      <a:pt x="188542" y="1713514"/>
                    </a:cubicBezTo>
                    <a:cubicBezTo>
                      <a:pt x="179017" y="1729706"/>
                      <a:pt x="156824" y="1715133"/>
                      <a:pt x="142631" y="1717419"/>
                    </a:cubicBezTo>
                    <a:cubicBezTo>
                      <a:pt x="121105" y="1726944"/>
                      <a:pt x="101102" y="1713037"/>
                      <a:pt x="77861" y="1717419"/>
                    </a:cubicBezTo>
                    <a:cubicBezTo>
                      <a:pt x="65850" y="1722248"/>
                      <a:pt x="53535" y="1726287"/>
                      <a:pt x="41000" y="1729516"/>
                    </a:cubicBezTo>
                    <a:lnTo>
                      <a:pt x="41000" y="1737231"/>
                    </a:lnTo>
                    <a:lnTo>
                      <a:pt x="34237" y="1741422"/>
                    </a:lnTo>
                    <a:lnTo>
                      <a:pt x="34237" y="1752471"/>
                    </a:lnTo>
                    <a:cubicBezTo>
                      <a:pt x="59288" y="1768568"/>
                      <a:pt x="79957" y="1740565"/>
                      <a:pt x="103388" y="1765330"/>
                    </a:cubicBezTo>
                    <a:cubicBezTo>
                      <a:pt x="115390" y="1763901"/>
                      <a:pt x="127296" y="1758281"/>
                      <a:pt x="139107" y="1763425"/>
                    </a:cubicBezTo>
                    <a:cubicBezTo>
                      <a:pt x="136821" y="1780475"/>
                      <a:pt x="164063" y="1767235"/>
                      <a:pt x="171778" y="1778188"/>
                    </a:cubicBezTo>
                    <a:lnTo>
                      <a:pt x="171778" y="1785427"/>
                    </a:lnTo>
                    <a:lnTo>
                      <a:pt x="162253" y="1791143"/>
                    </a:lnTo>
                    <a:lnTo>
                      <a:pt x="154919" y="1787332"/>
                    </a:lnTo>
                    <a:cubicBezTo>
                      <a:pt x="148442" y="1788857"/>
                      <a:pt x="146346" y="1784666"/>
                      <a:pt x="141774" y="1784284"/>
                    </a:cubicBezTo>
                    <a:cubicBezTo>
                      <a:pt x="133868" y="1789904"/>
                      <a:pt x="122724" y="1784856"/>
                      <a:pt x="116438" y="1790952"/>
                    </a:cubicBezTo>
                    <a:cubicBezTo>
                      <a:pt x="106055" y="1782761"/>
                      <a:pt x="94911" y="1793524"/>
                      <a:pt x="83291" y="1790952"/>
                    </a:cubicBezTo>
                    <a:cubicBezTo>
                      <a:pt x="68622" y="1782284"/>
                      <a:pt x="52334" y="1789333"/>
                      <a:pt x="40333" y="1796381"/>
                    </a:cubicBezTo>
                    <a:cubicBezTo>
                      <a:pt x="37380" y="1818575"/>
                      <a:pt x="104436" y="1790952"/>
                      <a:pt x="119200" y="1804859"/>
                    </a:cubicBezTo>
                    <a:cubicBezTo>
                      <a:pt x="117104" y="1815336"/>
                      <a:pt x="96245" y="1804859"/>
                      <a:pt x="89482" y="1812955"/>
                    </a:cubicBezTo>
                    <a:cubicBezTo>
                      <a:pt x="74147" y="1810288"/>
                      <a:pt x="64812" y="1806859"/>
                      <a:pt x="52906" y="1814955"/>
                    </a:cubicBezTo>
                    <a:lnTo>
                      <a:pt x="55763" y="1820479"/>
                    </a:lnTo>
                    <a:cubicBezTo>
                      <a:pt x="67479" y="1821432"/>
                      <a:pt x="81100" y="1818384"/>
                      <a:pt x="91006" y="1821813"/>
                    </a:cubicBezTo>
                    <a:lnTo>
                      <a:pt x="77099" y="1831338"/>
                    </a:lnTo>
                    <a:cubicBezTo>
                      <a:pt x="63193" y="1829814"/>
                      <a:pt x="56716" y="1835910"/>
                      <a:pt x="46715" y="1840101"/>
                    </a:cubicBezTo>
                    <a:cubicBezTo>
                      <a:pt x="69384" y="1847244"/>
                      <a:pt x="94340" y="1839053"/>
                      <a:pt x="115866" y="1845435"/>
                    </a:cubicBezTo>
                    <a:cubicBezTo>
                      <a:pt x="130916" y="1838196"/>
                      <a:pt x="145870" y="1863628"/>
                      <a:pt x="162253" y="1849721"/>
                    </a:cubicBezTo>
                    <a:lnTo>
                      <a:pt x="171778" y="1854960"/>
                    </a:lnTo>
                    <a:cubicBezTo>
                      <a:pt x="154061" y="1864485"/>
                      <a:pt x="136250" y="1856103"/>
                      <a:pt x="116247" y="1857055"/>
                    </a:cubicBezTo>
                    <a:cubicBezTo>
                      <a:pt x="95006" y="1862389"/>
                      <a:pt x="69956" y="1855817"/>
                      <a:pt x="47286" y="1862389"/>
                    </a:cubicBezTo>
                    <a:lnTo>
                      <a:pt x="47286" y="1866294"/>
                    </a:lnTo>
                    <a:cubicBezTo>
                      <a:pt x="58097" y="1873153"/>
                      <a:pt x="71718" y="1873877"/>
                      <a:pt x="83195" y="1868200"/>
                    </a:cubicBezTo>
                    <a:cubicBezTo>
                      <a:pt x="102245" y="1880010"/>
                      <a:pt x="128629" y="1874867"/>
                      <a:pt x="149394" y="1878772"/>
                    </a:cubicBezTo>
                    <a:cubicBezTo>
                      <a:pt x="158919" y="1874010"/>
                      <a:pt x="158919" y="1874010"/>
                      <a:pt x="168444" y="1878772"/>
                    </a:cubicBezTo>
                    <a:cubicBezTo>
                      <a:pt x="192352" y="1878772"/>
                      <a:pt x="216069" y="1869247"/>
                      <a:pt x="241025" y="1871628"/>
                    </a:cubicBezTo>
                    <a:cubicBezTo>
                      <a:pt x="248168" y="1877725"/>
                      <a:pt x="227213" y="1873057"/>
                      <a:pt x="230928" y="1880487"/>
                    </a:cubicBezTo>
                    <a:cubicBezTo>
                      <a:pt x="229499" y="1882678"/>
                      <a:pt x="223403" y="1883059"/>
                      <a:pt x="220355" y="1883154"/>
                    </a:cubicBezTo>
                    <a:cubicBezTo>
                      <a:pt x="217012" y="1886307"/>
                      <a:pt x="211792" y="1886307"/>
                      <a:pt x="208449" y="1883154"/>
                    </a:cubicBezTo>
                    <a:cubicBezTo>
                      <a:pt x="192542" y="1886869"/>
                      <a:pt x="170349" y="1891917"/>
                      <a:pt x="155300" y="1886773"/>
                    </a:cubicBezTo>
                    <a:cubicBezTo>
                      <a:pt x="145775" y="1893917"/>
                      <a:pt x="138345" y="1888202"/>
                      <a:pt x="129582" y="1883059"/>
                    </a:cubicBezTo>
                    <a:cubicBezTo>
                      <a:pt x="109818" y="1885583"/>
                      <a:pt x="89815" y="1885583"/>
                      <a:pt x="70051" y="1883059"/>
                    </a:cubicBezTo>
                    <a:cubicBezTo>
                      <a:pt x="63098" y="1887849"/>
                      <a:pt x="55097" y="1890888"/>
                      <a:pt x="46715" y="1891917"/>
                    </a:cubicBezTo>
                    <a:cubicBezTo>
                      <a:pt x="75861" y="1907442"/>
                      <a:pt x="110723" y="1893155"/>
                      <a:pt x="141965" y="1901442"/>
                    </a:cubicBezTo>
                    <a:cubicBezTo>
                      <a:pt x="180065" y="1891917"/>
                      <a:pt x="214164" y="1896298"/>
                      <a:pt x="255693" y="1894298"/>
                    </a:cubicBezTo>
                    <a:lnTo>
                      <a:pt x="265885" y="1901632"/>
                    </a:lnTo>
                    <a:cubicBezTo>
                      <a:pt x="272838" y="1902395"/>
                      <a:pt x="278458" y="1899823"/>
                      <a:pt x="282744" y="1903347"/>
                    </a:cubicBezTo>
                    <a:cubicBezTo>
                      <a:pt x="274743" y="1907442"/>
                      <a:pt x="261884" y="1904966"/>
                      <a:pt x="252931" y="1904871"/>
                    </a:cubicBezTo>
                    <a:cubicBezTo>
                      <a:pt x="220927" y="1895918"/>
                      <a:pt x="182065" y="1906966"/>
                      <a:pt x="151680" y="1918301"/>
                    </a:cubicBezTo>
                    <a:cubicBezTo>
                      <a:pt x="177207" y="1933922"/>
                      <a:pt x="208830" y="1907919"/>
                      <a:pt x="236262" y="1917634"/>
                    </a:cubicBezTo>
                    <a:cubicBezTo>
                      <a:pt x="213116" y="1933541"/>
                      <a:pt x="180160" y="1928588"/>
                      <a:pt x="153966" y="1939066"/>
                    </a:cubicBezTo>
                    <a:lnTo>
                      <a:pt x="142631" y="1930874"/>
                    </a:lnTo>
                    <a:cubicBezTo>
                      <a:pt x="114123" y="1932579"/>
                      <a:pt x="85510" y="1930207"/>
                      <a:pt x="57668" y="1923826"/>
                    </a:cubicBezTo>
                    <a:cubicBezTo>
                      <a:pt x="54335" y="1924397"/>
                      <a:pt x="53001" y="1925826"/>
                      <a:pt x="53287" y="1927921"/>
                    </a:cubicBezTo>
                    <a:cubicBezTo>
                      <a:pt x="52239" y="1931541"/>
                      <a:pt x="40904" y="1934208"/>
                      <a:pt x="50239" y="1938494"/>
                    </a:cubicBezTo>
                    <a:cubicBezTo>
                      <a:pt x="82624" y="1946114"/>
                      <a:pt x="117390" y="1927255"/>
                      <a:pt x="145489" y="1951829"/>
                    </a:cubicBezTo>
                    <a:cubicBezTo>
                      <a:pt x="144251" y="1956877"/>
                      <a:pt x="152061" y="1958020"/>
                      <a:pt x="156252" y="1960783"/>
                    </a:cubicBezTo>
                    <a:cubicBezTo>
                      <a:pt x="175931" y="1960401"/>
                      <a:pt x="195600" y="1961478"/>
                      <a:pt x="215117" y="1964021"/>
                    </a:cubicBezTo>
                    <a:cubicBezTo>
                      <a:pt x="218450" y="1958973"/>
                      <a:pt x="230452" y="1962021"/>
                      <a:pt x="233595" y="1957068"/>
                    </a:cubicBezTo>
                    <a:cubicBezTo>
                      <a:pt x="256026" y="1952915"/>
                      <a:pt x="279182" y="1955334"/>
                      <a:pt x="300270" y="1964021"/>
                    </a:cubicBezTo>
                    <a:cubicBezTo>
                      <a:pt x="323606" y="1953734"/>
                      <a:pt x="348657" y="1978213"/>
                      <a:pt x="372279" y="1960783"/>
                    </a:cubicBezTo>
                    <a:cubicBezTo>
                      <a:pt x="380375" y="1957353"/>
                      <a:pt x="397235" y="1969355"/>
                      <a:pt x="395044" y="1958782"/>
                    </a:cubicBezTo>
                    <a:cubicBezTo>
                      <a:pt x="376946" y="1940304"/>
                      <a:pt x="345800" y="1961640"/>
                      <a:pt x="329417" y="1946114"/>
                    </a:cubicBezTo>
                    <a:cubicBezTo>
                      <a:pt x="327797" y="1939732"/>
                      <a:pt x="317987" y="1941828"/>
                      <a:pt x="313034" y="1946114"/>
                    </a:cubicBezTo>
                    <a:cubicBezTo>
                      <a:pt x="297889" y="1946114"/>
                      <a:pt x="277791" y="1947448"/>
                      <a:pt x="264647" y="1940590"/>
                    </a:cubicBezTo>
                    <a:lnTo>
                      <a:pt x="273029" y="1935161"/>
                    </a:lnTo>
                    <a:cubicBezTo>
                      <a:pt x="310176" y="1929827"/>
                      <a:pt x="349229" y="1946114"/>
                      <a:pt x="381899" y="1933351"/>
                    </a:cubicBezTo>
                    <a:lnTo>
                      <a:pt x="381899" y="1925921"/>
                    </a:lnTo>
                    <a:lnTo>
                      <a:pt x="375708" y="1922016"/>
                    </a:lnTo>
                    <a:cubicBezTo>
                      <a:pt x="380280" y="1919063"/>
                      <a:pt x="386090" y="1920968"/>
                      <a:pt x="391424" y="1920302"/>
                    </a:cubicBezTo>
                    <a:cubicBezTo>
                      <a:pt x="400949" y="1926874"/>
                      <a:pt x="411236" y="1930970"/>
                      <a:pt x="421238" y="1922207"/>
                    </a:cubicBezTo>
                    <a:lnTo>
                      <a:pt x="421238" y="1918396"/>
                    </a:lnTo>
                    <a:cubicBezTo>
                      <a:pt x="431810" y="1909728"/>
                      <a:pt x="444288" y="1914491"/>
                      <a:pt x="456956" y="1916682"/>
                    </a:cubicBezTo>
                    <a:cubicBezTo>
                      <a:pt x="463148" y="1915348"/>
                      <a:pt x="458576" y="1910777"/>
                      <a:pt x="464100" y="1909252"/>
                    </a:cubicBezTo>
                    <a:lnTo>
                      <a:pt x="490389" y="1909252"/>
                    </a:lnTo>
                    <a:cubicBezTo>
                      <a:pt x="495437" y="1905061"/>
                      <a:pt x="495533" y="1904966"/>
                      <a:pt x="487627" y="1900394"/>
                    </a:cubicBezTo>
                    <a:lnTo>
                      <a:pt x="487055" y="1896679"/>
                    </a:lnTo>
                    <a:cubicBezTo>
                      <a:pt x="479340" y="1892584"/>
                      <a:pt x="461909" y="1883535"/>
                      <a:pt x="454861" y="1889345"/>
                    </a:cubicBezTo>
                    <a:cubicBezTo>
                      <a:pt x="462767" y="1893917"/>
                      <a:pt x="462671" y="1894012"/>
                      <a:pt x="457433" y="1898204"/>
                    </a:cubicBezTo>
                    <a:cubicBezTo>
                      <a:pt x="428858" y="1904680"/>
                      <a:pt x="398282" y="1899727"/>
                      <a:pt x="370850" y="1908585"/>
                    </a:cubicBezTo>
                    <a:cubicBezTo>
                      <a:pt x="361325" y="1901347"/>
                      <a:pt x="350372" y="1908585"/>
                      <a:pt x="339704" y="1909252"/>
                    </a:cubicBezTo>
                    <a:cubicBezTo>
                      <a:pt x="334941" y="1905157"/>
                      <a:pt x="328178" y="1906490"/>
                      <a:pt x="323702" y="1904204"/>
                    </a:cubicBezTo>
                    <a:cubicBezTo>
                      <a:pt x="340466" y="1893346"/>
                      <a:pt x="365516" y="1897537"/>
                      <a:pt x="384662" y="1890869"/>
                    </a:cubicBezTo>
                    <a:cubicBezTo>
                      <a:pt x="390672" y="1895470"/>
                      <a:pt x="399035" y="1895470"/>
                      <a:pt x="405045" y="1890869"/>
                    </a:cubicBezTo>
                    <a:cubicBezTo>
                      <a:pt x="416856" y="1898680"/>
                      <a:pt x="429905" y="1891822"/>
                      <a:pt x="441050" y="1888869"/>
                    </a:cubicBezTo>
                    <a:cubicBezTo>
                      <a:pt x="438383" y="1874296"/>
                      <a:pt x="456194" y="1881916"/>
                      <a:pt x="466100" y="1878867"/>
                    </a:cubicBezTo>
                    <a:cubicBezTo>
                      <a:pt x="469034" y="1876267"/>
                      <a:pt x="473044" y="1875239"/>
                      <a:pt x="476864" y="1876105"/>
                    </a:cubicBezTo>
                    <a:cubicBezTo>
                      <a:pt x="511630" y="1855817"/>
                      <a:pt x="443145" y="1869533"/>
                      <a:pt x="435906" y="1876105"/>
                    </a:cubicBezTo>
                    <a:cubicBezTo>
                      <a:pt x="430382" y="1877153"/>
                      <a:pt x="427429" y="1872295"/>
                      <a:pt x="422190" y="1872486"/>
                    </a:cubicBezTo>
                    <a:cubicBezTo>
                      <a:pt x="413713" y="1872486"/>
                      <a:pt x="415332" y="1869057"/>
                      <a:pt x="414475" y="1867343"/>
                    </a:cubicBezTo>
                    <a:lnTo>
                      <a:pt x="404950" y="1861342"/>
                    </a:lnTo>
                    <a:cubicBezTo>
                      <a:pt x="388452" y="1860808"/>
                      <a:pt x="372022" y="1859027"/>
                      <a:pt x="355801" y="1856008"/>
                    </a:cubicBezTo>
                    <a:cubicBezTo>
                      <a:pt x="369707" y="1850864"/>
                      <a:pt x="389615" y="1846483"/>
                      <a:pt x="404474" y="1853817"/>
                    </a:cubicBezTo>
                    <a:cubicBezTo>
                      <a:pt x="410760" y="1845530"/>
                      <a:pt x="485150" y="1857341"/>
                      <a:pt x="453623" y="1839244"/>
                    </a:cubicBezTo>
                    <a:cubicBezTo>
                      <a:pt x="448289" y="1839244"/>
                      <a:pt x="448193" y="1839244"/>
                      <a:pt x="447431" y="1833910"/>
                    </a:cubicBezTo>
                    <a:cubicBezTo>
                      <a:pt x="456956" y="1826290"/>
                      <a:pt x="470196" y="1827433"/>
                      <a:pt x="480769" y="1822099"/>
                    </a:cubicBezTo>
                    <a:cubicBezTo>
                      <a:pt x="479912" y="1820575"/>
                      <a:pt x="479054" y="1818955"/>
                      <a:pt x="478292" y="1817336"/>
                    </a:cubicBezTo>
                    <a:cubicBezTo>
                      <a:pt x="449717" y="1817336"/>
                      <a:pt x="424571" y="1807811"/>
                      <a:pt x="395520" y="1807811"/>
                    </a:cubicBezTo>
                    <a:cubicBezTo>
                      <a:pt x="411617" y="1794381"/>
                      <a:pt x="438859" y="1809716"/>
                      <a:pt x="452670" y="1792571"/>
                    </a:cubicBezTo>
                    <a:cubicBezTo>
                      <a:pt x="450575" y="1790857"/>
                      <a:pt x="447431" y="1789428"/>
                      <a:pt x="447336" y="1787999"/>
                    </a:cubicBezTo>
                    <a:cubicBezTo>
                      <a:pt x="445812" y="1780760"/>
                      <a:pt x="432858" y="1779808"/>
                      <a:pt x="427524" y="1778474"/>
                    </a:cubicBezTo>
                    <a:cubicBezTo>
                      <a:pt x="427524" y="1776378"/>
                      <a:pt x="426095" y="1774474"/>
                      <a:pt x="430667" y="1772664"/>
                    </a:cubicBezTo>
                    <a:cubicBezTo>
                      <a:pt x="450536" y="1772816"/>
                      <a:pt x="469948" y="1766759"/>
                      <a:pt x="486198" y="1755329"/>
                    </a:cubicBezTo>
                    <a:lnTo>
                      <a:pt x="486198" y="1748947"/>
                    </a:lnTo>
                    <a:lnTo>
                      <a:pt x="492961" y="1744756"/>
                    </a:lnTo>
                    <a:lnTo>
                      <a:pt x="492961" y="1741232"/>
                    </a:lnTo>
                    <a:cubicBezTo>
                      <a:pt x="487055" y="1733707"/>
                      <a:pt x="465815" y="1751900"/>
                      <a:pt x="467339" y="1737231"/>
                    </a:cubicBezTo>
                    <a:lnTo>
                      <a:pt x="476864" y="1731897"/>
                    </a:lnTo>
                    <a:cubicBezTo>
                      <a:pt x="484788" y="1733202"/>
                      <a:pt x="492904" y="1731316"/>
                      <a:pt x="499438" y="1726658"/>
                    </a:cubicBezTo>
                    <a:cubicBezTo>
                      <a:pt x="503343" y="1715800"/>
                      <a:pt x="456766" y="1724563"/>
                      <a:pt x="444288" y="1709894"/>
                    </a:cubicBezTo>
                    <a:cubicBezTo>
                      <a:pt x="434039" y="1718752"/>
                      <a:pt x="419075" y="1719495"/>
                      <a:pt x="407998" y="1711704"/>
                    </a:cubicBezTo>
                    <a:lnTo>
                      <a:pt x="407998" y="1707894"/>
                    </a:lnTo>
                    <a:cubicBezTo>
                      <a:pt x="424667" y="1699988"/>
                      <a:pt x="421714" y="1698369"/>
                      <a:pt x="403902" y="1698369"/>
                    </a:cubicBezTo>
                    <a:cubicBezTo>
                      <a:pt x="400949" y="1695988"/>
                      <a:pt x="394377" y="1694559"/>
                      <a:pt x="394377" y="1689701"/>
                    </a:cubicBezTo>
                    <a:cubicBezTo>
                      <a:pt x="405140" y="1682272"/>
                      <a:pt x="411903" y="1683605"/>
                      <a:pt x="420857" y="1678176"/>
                    </a:cubicBezTo>
                    <a:lnTo>
                      <a:pt x="420857" y="1669984"/>
                    </a:lnTo>
                    <a:cubicBezTo>
                      <a:pt x="439173" y="1665669"/>
                      <a:pt x="457804" y="1662803"/>
                      <a:pt x="476578" y="1661412"/>
                    </a:cubicBezTo>
                    <a:cubicBezTo>
                      <a:pt x="481912" y="1659031"/>
                      <a:pt x="478483" y="1653982"/>
                      <a:pt x="486103" y="1652459"/>
                    </a:cubicBezTo>
                    <a:lnTo>
                      <a:pt x="486103" y="1648744"/>
                    </a:lnTo>
                    <a:lnTo>
                      <a:pt x="492675" y="1644743"/>
                    </a:lnTo>
                    <a:lnTo>
                      <a:pt x="492675" y="1641219"/>
                    </a:lnTo>
                    <a:lnTo>
                      <a:pt x="486103" y="1637314"/>
                    </a:lnTo>
                    <a:cubicBezTo>
                      <a:pt x="486103" y="1635885"/>
                      <a:pt x="486103" y="1634742"/>
                      <a:pt x="486103" y="1633503"/>
                    </a:cubicBezTo>
                    <a:cubicBezTo>
                      <a:pt x="472006" y="1623978"/>
                      <a:pt x="453718" y="1629884"/>
                      <a:pt x="437144" y="1628265"/>
                    </a:cubicBezTo>
                    <a:lnTo>
                      <a:pt x="427619" y="1622835"/>
                    </a:lnTo>
                    <a:cubicBezTo>
                      <a:pt x="427619" y="1611787"/>
                      <a:pt x="455147" y="1617216"/>
                      <a:pt x="462005" y="1620073"/>
                    </a:cubicBezTo>
                    <a:cubicBezTo>
                      <a:pt x="465719" y="1620931"/>
                      <a:pt x="466481" y="1618359"/>
                      <a:pt x="468958" y="1617787"/>
                    </a:cubicBezTo>
                    <a:cubicBezTo>
                      <a:pt x="471434" y="1617216"/>
                      <a:pt x="478483" y="1617787"/>
                      <a:pt x="479435" y="1615025"/>
                    </a:cubicBezTo>
                    <a:cubicBezTo>
                      <a:pt x="477054" y="1610739"/>
                      <a:pt x="490294" y="1608739"/>
                      <a:pt x="482960" y="1606167"/>
                    </a:cubicBezTo>
                    <a:cubicBezTo>
                      <a:pt x="466481" y="1608739"/>
                      <a:pt x="450765" y="1593784"/>
                      <a:pt x="435335" y="1601881"/>
                    </a:cubicBezTo>
                    <a:lnTo>
                      <a:pt x="426857" y="1596832"/>
                    </a:lnTo>
                    <a:cubicBezTo>
                      <a:pt x="434096" y="1590832"/>
                      <a:pt x="442478" y="1592546"/>
                      <a:pt x="449813" y="1587879"/>
                    </a:cubicBezTo>
                    <a:cubicBezTo>
                      <a:pt x="457623" y="1593975"/>
                      <a:pt x="464672" y="1590165"/>
                      <a:pt x="471053" y="1587879"/>
                    </a:cubicBezTo>
                    <a:cubicBezTo>
                      <a:pt x="480397" y="1588183"/>
                      <a:pt x="489684" y="1586221"/>
                      <a:pt x="498104" y="1582164"/>
                    </a:cubicBezTo>
                    <a:cubicBezTo>
                      <a:pt x="481721" y="1562543"/>
                      <a:pt x="458099" y="1558542"/>
                      <a:pt x="433906" y="1556351"/>
                    </a:cubicBezTo>
                    <a:lnTo>
                      <a:pt x="443431" y="1551017"/>
                    </a:lnTo>
                    <a:cubicBezTo>
                      <a:pt x="458480" y="1552446"/>
                      <a:pt x="472673" y="1543207"/>
                      <a:pt x="486293" y="1538349"/>
                    </a:cubicBezTo>
                    <a:cubicBezTo>
                      <a:pt x="486293" y="1536158"/>
                      <a:pt x="487151" y="1534158"/>
                      <a:pt x="483150" y="1532919"/>
                    </a:cubicBezTo>
                    <a:cubicBezTo>
                      <a:pt x="447908" y="1544159"/>
                      <a:pt x="461909" y="1527967"/>
                      <a:pt x="486198" y="1523394"/>
                    </a:cubicBezTo>
                    <a:cubicBezTo>
                      <a:pt x="474863" y="1511870"/>
                      <a:pt x="460290" y="1523394"/>
                      <a:pt x="448098" y="1520442"/>
                    </a:cubicBezTo>
                    <a:cubicBezTo>
                      <a:pt x="451527" y="1511870"/>
                      <a:pt x="466386" y="1516251"/>
                      <a:pt x="472958" y="1512441"/>
                    </a:cubicBezTo>
                    <a:lnTo>
                      <a:pt x="472958" y="1505107"/>
                    </a:lnTo>
                    <a:lnTo>
                      <a:pt x="466767" y="1501392"/>
                    </a:lnTo>
                    <a:cubicBezTo>
                      <a:pt x="468005" y="1490343"/>
                      <a:pt x="452099" y="1502821"/>
                      <a:pt x="444383" y="1499392"/>
                    </a:cubicBezTo>
                    <a:cubicBezTo>
                      <a:pt x="438764" y="1498534"/>
                      <a:pt x="441716" y="1492724"/>
                      <a:pt x="434858" y="1490819"/>
                    </a:cubicBezTo>
                    <a:cubicBezTo>
                      <a:pt x="434096" y="1490819"/>
                      <a:pt x="434001" y="1489867"/>
                      <a:pt x="433620" y="1489295"/>
                    </a:cubicBezTo>
                    <a:cubicBezTo>
                      <a:pt x="433239" y="1488724"/>
                      <a:pt x="435144" y="1484723"/>
                      <a:pt x="437240" y="1484723"/>
                    </a:cubicBezTo>
                    <a:cubicBezTo>
                      <a:pt x="451537" y="1485961"/>
                      <a:pt x="465938" y="1484075"/>
                      <a:pt x="479435" y="1479199"/>
                    </a:cubicBezTo>
                    <a:lnTo>
                      <a:pt x="479435" y="1471293"/>
                    </a:lnTo>
                    <a:cubicBezTo>
                      <a:pt x="472292" y="1465673"/>
                      <a:pt x="457337" y="1463102"/>
                      <a:pt x="453337" y="1454243"/>
                    </a:cubicBezTo>
                    <a:cubicBezTo>
                      <a:pt x="459623" y="1449386"/>
                      <a:pt x="463719" y="1447290"/>
                      <a:pt x="453908" y="1442527"/>
                    </a:cubicBezTo>
                    <a:cubicBezTo>
                      <a:pt x="455813" y="1439003"/>
                      <a:pt x="464100" y="1441860"/>
                      <a:pt x="466577" y="1438336"/>
                    </a:cubicBezTo>
                    <a:lnTo>
                      <a:pt x="466577" y="1431383"/>
                    </a:lnTo>
                    <a:lnTo>
                      <a:pt x="472768" y="1427478"/>
                    </a:lnTo>
                    <a:cubicBezTo>
                      <a:pt x="468196" y="1419858"/>
                      <a:pt x="397425" y="1421382"/>
                      <a:pt x="428096" y="1411000"/>
                    </a:cubicBezTo>
                    <a:cubicBezTo>
                      <a:pt x="439478" y="1410904"/>
                      <a:pt x="450603" y="1407609"/>
                      <a:pt x="460195" y="1401475"/>
                    </a:cubicBezTo>
                    <a:lnTo>
                      <a:pt x="460195" y="1383472"/>
                    </a:lnTo>
                    <a:cubicBezTo>
                      <a:pt x="468482" y="1381472"/>
                      <a:pt x="464386" y="1375185"/>
                      <a:pt x="472006" y="1373090"/>
                    </a:cubicBezTo>
                    <a:cubicBezTo>
                      <a:pt x="478102" y="1364613"/>
                      <a:pt x="456099" y="1369185"/>
                      <a:pt x="459909" y="1362518"/>
                    </a:cubicBezTo>
                    <a:cubicBezTo>
                      <a:pt x="467996" y="1357507"/>
                      <a:pt x="476578" y="1353354"/>
                      <a:pt x="485531" y="1350135"/>
                    </a:cubicBezTo>
                    <a:lnTo>
                      <a:pt x="467434" y="1339467"/>
                    </a:lnTo>
                    <a:lnTo>
                      <a:pt x="466767" y="1335181"/>
                    </a:lnTo>
                    <a:cubicBezTo>
                      <a:pt x="482026" y="1326980"/>
                      <a:pt x="499076" y="1322693"/>
                      <a:pt x="516392" y="1322703"/>
                    </a:cubicBezTo>
                    <a:close/>
                    <a:moveTo>
                      <a:pt x="446765" y="1688558"/>
                    </a:moveTo>
                    <a:lnTo>
                      <a:pt x="440002" y="1692845"/>
                    </a:lnTo>
                    <a:lnTo>
                      <a:pt x="442669" y="1697607"/>
                    </a:lnTo>
                    <a:cubicBezTo>
                      <a:pt x="449803" y="1696378"/>
                      <a:pt x="457137" y="1697655"/>
                      <a:pt x="463433" y="1701227"/>
                    </a:cubicBezTo>
                    <a:cubicBezTo>
                      <a:pt x="467291" y="1698598"/>
                      <a:pt x="471920" y="1697321"/>
                      <a:pt x="476578" y="1697607"/>
                    </a:cubicBezTo>
                    <a:cubicBezTo>
                      <a:pt x="480721" y="1692111"/>
                      <a:pt x="486236" y="1687806"/>
                      <a:pt x="492580" y="1685129"/>
                    </a:cubicBezTo>
                    <a:cubicBezTo>
                      <a:pt x="483474" y="1680995"/>
                      <a:pt x="473520" y="1679072"/>
                      <a:pt x="463529" y="1679509"/>
                    </a:cubicBezTo>
                    <a:cubicBezTo>
                      <a:pt x="455813" y="1685319"/>
                      <a:pt x="446955" y="1680652"/>
                      <a:pt x="440669" y="1684843"/>
                    </a:cubicBezTo>
                    <a:close/>
                    <a:moveTo>
                      <a:pt x="42143" y="1774283"/>
                    </a:moveTo>
                    <a:cubicBezTo>
                      <a:pt x="54144" y="1774283"/>
                      <a:pt x="67955" y="1776950"/>
                      <a:pt x="79195" y="1772854"/>
                    </a:cubicBezTo>
                    <a:cubicBezTo>
                      <a:pt x="67184" y="1766016"/>
                      <a:pt x="52792" y="1764730"/>
                      <a:pt x="39761" y="1769330"/>
                    </a:cubicBezTo>
                    <a:cubicBezTo>
                      <a:pt x="40238" y="1773426"/>
                      <a:pt x="40238" y="1773426"/>
                      <a:pt x="42524" y="1775426"/>
                    </a:cubicBezTo>
                    <a:close/>
                    <a:moveTo>
                      <a:pt x="537919" y="1271173"/>
                    </a:moveTo>
                    <a:cubicBezTo>
                      <a:pt x="535414" y="1269249"/>
                      <a:pt x="532737" y="1267553"/>
                      <a:pt x="529918" y="1266125"/>
                    </a:cubicBezTo>
                    <a:cubicBezTo>
                      <a:pt x="525917" y="1266125"/>
                      <a:pt x="522393" y="1265458"/>
                      <a:pt x="519250" y="1268506"/>
                    </a:cubicBezTo>
                    <a:cubicBezTo>
                      <a:pt x="521917" y="1270696"/>
                      <a:pt x="515726" y="1274507"/>
                      <a:pt x="522774" y="1277269"/>
                    </a:cubicBezTo>
                    <a:cubicBezTo>
                      <a:pt x="527727" y="1278221"/>
                      <a:pt x="543634" y="1280126"/>
                      <a:pt x="538300" y="1272316"/>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52" name="Google Shape;52;p4"/>
              <p:cNvSpPr/>
              <p:nvPr/>
            </p:nvSpPr>
            <p:spPr>
              <a:xfrm>
                <a:off x="10083933" y="-143"/>
                <a:ext cx="409269" cy="2966426"/>
              </a:xfrm>
              <a:custGeom>
                <a:rect b="b" l="l" r="r" t="t"/>
                <a:pathLst>
                  <a:path extrusionOk="0" h="1990890" w="620104">
                    <a:moveTo>
                      <a:pt x="2165" y="23326"/>
                    </a:moveTo>
                    <a:lnTo>
                      <a:pt x="2165" y="-581"/>
                    </a:lnTo>
                    <a:lnTo>
                      <a:pt x="600049" y="-581"/>
                    </a:lnTo>
                    <a:lnTo>
                      <a:pt x="600049" y="8944"/>
                    </a:lnTo>
                    <a:cubicBezTo>
                      <a:pt x="606431" y="9991"/>
                      <a:pt x="615289" y="11039"/>
                      <a:pt x="619099" y="16278"/>
                    </a:cubicBezTo>
                    <a:cubicBezTo>
                      <a:pt x="613384" y="19421"/>
                      <a:pt x="607288" y="15421"/>
                      <a:pt x="605478" y="23898"/>
                    </a:cubicBezTo>
                    <a:cubicBezTo>
                      <a:pt x="598620" y="26565"/>
                      <a:pt x="601192" y="31613"/>
                      <a:pt x="593572" y="34375"/>
                    </a:cubicBezTo>
                    <a:lnTo>
                      <a:pt x="593572" y="76381"/>
                    </a:lnTo>
                    <a:cubicBezTo>
                      <a:pt x="591476" y="80000"/>
                      <a:pt x="603097" y="79905"/>
                      <a:pt x="606716" y="82191"/>
                    </a:cubicBezTo>
                    <a:lnTo>
                      <a:pt x="606716" y="85810"/>
                    </a:lnTo>
                    <a:lnTo>
                      <a:pt x="600144" y="89811"/>
                    </a:lnTo>
                    <a:cubicBezTo>
                      <a:pt x="600144" y="91144"/>
                      <a:pt x="600144" y="92287"/>
                      <a:pt x="600144" y="93526"/>
                    </a:cubicBezTo>
                    <a:cubicBezTo>
                      <a:pt x="584142" y="117719"/>
                      <a:pt x="598620" y="161915"/>
                      <a:pt x="593953" y="192776"/>
                    </a:cubicBezTo>
                    <a:lnTo>
                      <a:pt x="599287" y="195729"/>
                    </a:lnTo>
                    <a:cubicBezTo>
                      <a:pt x="600744" y="205721"/>
                      <a:pt x="601154" y="215846"/>
                      <a:pt x="600525" y="225923"/>
                    </a:cubicBezTo>
                    <a:cubicBezTo>
                      <a:pt x="597953" y="227447"/>
                      <a:pt x="596334" y="228304"/>
                      <a:pt x="594334" y="229352"/>
                    </a:cubicBezTo>
                    <a:lnTo>
                      <a:pt x="594334" y="236877"/>
                    </a:lnTo>
                    <a:lnTo>
                      <a:pt x="600239" y="240782"/>
                    </a:lnTo>
                    <a:lnTo>
                      <a:pt x="600239" y="251640"/>
                    </a:lnTo>
                    <a:lnTo>
                      <a:pt x="594143" y="255451"/>
                    </a:lnTo>
                    <a:lnTo>
                      <a:pt x="600335" y="259260"/>
                    </a:lnTo>
                    <a:lnTo>
                      <a:pt x="600335" y="262499"/>
                    </a:lnTo>
                    <a:lnTo>
                      <a:pt x="594239" y="266404"/>
                    </a:lnTo>
                    <a:lnTo>
                      <a:pt x="599192" y="269167"/>
                    </a:lnTo>
                    <a:cubicBezTo>
                      <a:pt x="599858" y="271453"/>
                      <a:pt x="592334" y="274786"/>
                      <a:pt x="594334" y="280787"/>
                    </a:cubicBezTo>
                    <a:lnTo>
                      <a:pt x="600049" y="284597"/>
                    </a:lnTo>
                    <a:lnTo>
                      <a:pt x="593953" y="288407"/>
                    </a:lnTo>
                    <a:lnTo>
                      <a:pt x="593953" y="295551"/>
                    </a:lnTo>
                    <a:lnTo>
                      <a:pt x="587666" y="299456"/>
                    </a:lnTo>
                    <a:lnTo>
                      <a:pt x="593953" y="303456"/>
                    </a:lnTo>
                    <a:cubicBezTo>
                      <a:pt x="593953" y="304790"/>
                      <a:pt x="593953" y="305933"/>
                      <a:pt x="593191" y="307171"/>
                    </a:cubicBezTo>
                    <a:cubicBezTo>
                      <a:pt x="585761" y="308981"/>
                      <a:pt x="587762" y="316696"/>
                      <a:pt x="587190" y="321459"/>
                    </a:cubicBezTo>
                    <a:lnTo>
                      <a:pt x="593096" y="324698"/>
                    </a:lnTo>
                    <a:cubicBezTo>
                      <a:pt x="594105" y="333298"/>
                      <a:pt x="594391" y="341956"/>
                      <a:pt x="593953" y="350605"/>
                    </a:cubicBezTo>
                    <a:lnTo>
                      <a:pt x="600049" y="354606"/>
                    </a:lnTo>
                    <a:lnTo>
                      <a:pt x="593953" y="358416"/>
                    </a:lnTo>
                    <a:lnTo>
                      <a:pt x="593953" y="387753"/>
                    </a:lnTo>
                    <a:lnTo>
                      <a:pt x="600430" y="391658"/>
                    </a:lnTo>
                    <a:lnTo>
                      <a:pt x="600430" y="457762"/>
                    </a:lnTo>
                    <a:lnTo>
                      <a:pt x="593858" y="461857"/>
                    </a:lnTo>
                    <a:cubicBezTo>
                      <a:pt x="593858" y="463191"/>
                      <a:pt x="593858" y="464905"/>
                      <a:pt x="594715" y="465477"/>
                    </a:cubicBezTo>
                    <a:cubicBezTo>
                      <a:pt x="602049" y="468716"/>
                      <a:pt x="599287" y="473859"/>
                      <a:pt x="606621" y="476049"/>
                    </a:cubicBezTo>
                    <a:lnTo>
                      <a:pt x="600716" y="479955"/>
                    </a:lnTo>
                    <a:lnTo>
                      <a:pt x="600716" y="505291"/>
                    </a:lnTo>
                    <a:lnTo>
                      <a:pt x="594048" y="509482"/>
                    </a:lnTo>
                    <a:lnTo>
                      <a:pt x="594048" y="549773"/>
                    </a:lnTo>
                    <a:lnTo>
                      <a:pt x="587476" y="553774"/>
                    </a:lnTo>
                    <a:lnTo>
                      <a:pt x="587476" y="564727"/>
                    </a:lnTo>
                    <a:cubicBezTo>
                      <a:pt x="601859" y="574252"/>
                      <a:pt x="590524" y="600732"/>
                      <a:pt x="593953" y="616258"/>
                    </a:cubicBezTo>
                    <a:cubicBezTo>
                      <a:pt x="610050" y="628926"/>
                      <a:pt x="595096" y="660644"/>
                      <a:pt x="601382" y="679409"/>
                    </a:cubicBezTo>
                    <a:cubicBezTo>
                      <a:pt x="613003" y="685123"/>
                      <a:pt x="604716" y="703793"/>
                      <a:pt x="607097" y="714937"/>
                    </a:cubicBezTo>
                    <a:cubicBezTo>
                      <a:pt x="600525" y="719985"/>
                      <a:pt x="596810" y="721985"/>
                      <a:pt x="607097" y="726938"/>
                    </a:cubicBezTo>
                    <a:lnTo>
                      <a:pt x="607097" y="737797"/>
                    </a:lnTo>
                    <a:lnTo>
                      <a:pt x="600620" y="741702"/>
                    </a:lnTo>
                    <a:lnTo>
                      <a:pt x="600620" y="767324"/>
                    </a:lnTo>
                    <a:lnTo>
                      <a:pt x="594334" y="771229"/>
                    </a:lnTo>
                    <a:lnTo>
                      <a:pt x="594334" y="881719"/>
                    </a:lnTo>
                    <a:cubicBezTo>
                      <a:pt x="603859" y="884196"/>
                      <a:pt x="600144" y="893150"/>
                      <a:pt x="600716" y="900007"/>
                    </a:cubicBezTo>
                    <a:cubicBezTo>
                      <a:pt x="591762" y="905437"/>
                      <a:pt x="591762" y="905723"/>
                      <a:pt x="600716" y="910866"/>
                    </a:cubicBezTo>
                    <a:lnTo>
                      <a:pt x="600716" y="925249"/>
                    </a:lnTo>
                    <a:lnTo>
                      <a:pt x="607383" y="929535"/>
                    </a:lnTo>
                    <a:lnTo>
                      <a:pt x="607383" y="954967"/>
                    </a:lnTo>
                    <a:lnTo>
                      <a:pt x="614146" y="959062"/>
                    </a:lnTo>
                    <a:lnTo>
                      <a:pt x="614146" y="1032690"/>
                    </a:lnTo>
                    <a:lnTo>
                      <a:pt x="607764" y="1036501"/>
                    </a:lnTo>
                    <a:lnTo>
                      <a:pt x="607764" y="1043835"/>
                    </a:lnTo>
                    <a:cubicBezTo>
                      <a:pt x="617289" y="1046311"/>
                      <a:pt x="613765" y="1055169"/>
                      <a:pt x="614241" y="1062218"/>
                    </a:cubicBezTo>
                    <a:cubicBezTo>
                      <a:pt x="606526" y="1064790"/>
                      <a:pt x="607383" y="1069362"/>
                      <a:pt x="607669" y="1076411"/>
                    </a:cubicBezTo>
                    <a:lnTo>
                      <a:pt x="613765" y="1080697"/>
                    </a:lnTo>
                    <a:lnTo>
                      <a:pt x="613765" y="1087841"/>
                    </a:lnTo>
                    <a:lnTo>
                      <a:pt x="608145" y="1091555"/>
                    </a:lnTo>
                    <a:cubicBezTo>
                      <a:pt x="608145" y="1092603"/>
                      <a:pt x="608145" y="1093746"/>
                      <a:pt x="607574" y="1095079"/>
                    </a:cubicBezTo>
                    <a:lnTo>
                      <a:pt x="614146" y="1099080"/>
                    </a:lnTo>
                    <a:lnTo>
                      <a:pt x="614146" y="1106319"/>
                    </a:lnTo>
                    <a:lnTo>
                      <a:pt x="620623" y="1110224"/>
                    </a:lnTo>
                    <a:lnTo>
                      <a:pt x="620623" y="1139561"/>
                    </a:lnTo>
                    <a:lnTo>
                      <a:pt x="614527" y="1143466"/>
                    </a:lnTo>
                    <a:lnTo>
                      <a:pt x="619480" y="1146229"/>
                    </a:lnTo>
                    <a:cubicBezTo>
                      <a:pt x="620813" y="1148515"/>
                      <a:pt x="615956" y="1148610"/>
                      <a:pt x="615956" y="1148515"/>
                    </a:cubicBezTo>
                    <a:cubicBezTo>
                      <a:pt x="611479" y="1165374"/>
                      <a:pt x="615956" y="1183852"/>
                      <a:pt x="614241" y="1201855"/>
                    </a:cubicBezTo>
                    <a:lnTo>
                      <a:pt x="620242" y="1205760"/>
                    </a:lnTo>
                    <a:cubicBezTo>
                      <a:pt x="620242" y="1206808"/>
                      <a:pt x="620242" y="1207951"/>
                      <a:pt x="620813" y="1209379"/>
                    </a:cubicBezTo>
                    <a:lnTo>
                      <a:pt x="614241" y="1213380"/>
                    </a:lnTo>
                    <a:lnTo>
                      <a:pt x="614241" y="1231668"/>
                    </a:lnTo>
                    <a:lnTo>
                      <a:pt x="620718" y="1235573"/>
                    </a:lnTo>
                    <a:lnTo>
                      <a:pt x="620718" y="1257576"/>
                    </a:lnTo>
                    <a:cubicBezTo>
                      <a:pt x="609574" y="1261195"/>
                      <a:pt x="615479" y="1274816"/>
                      <a:pt x="614241" y="1283293"/>
                    </a:cubicBezTo>
                    <a:cubicBezTo>
                      <a:pt x="602049" y="1287294"/>
                      <a:pt x="610622" y="1300724"/>
                      <a:pt x="606716" y="1309582"/>
                    </a:cubicBezTo>
                    <a:lnTo>
                      <a:pt x="601573" y="1312535"/>
                    </a:lnTo>
                    <a:lnTo>
                      <a:pt x="607383" y="1316535"/>
                    </a:lnTo>
                    <a:lnTo>
                      <a:pt x="607383" y="1323774"/>
                    </a:lnTo>
                    <a:lnTo>
                      <a:pt x="601192" y="1327585"/>
                    </a:lnTo>
                    <a:lnTo>
                      <a:pt x="601192" y="1375210"/>
                    </a:lnTo>
                    <a:lnTo>
                      <a:pt x="594524" y="1379210"/>
                    </a:lnTo>
                    <a:lnTo>
                      <a:pt x="594524" y="1405499"/>
                    </a:lnTo>
                    <a:lnTo>
                      <a:pt x="600811" y="1409404"/>
                    </a:lnTo>
                    <a:lnTo>
                      <a:pt x="600811" y="1468364"/>
                    </a:lnTo>
                    <a:cubicBezTo>
                      <a:pt x="583285" y="1474841"/>
                      <a:pt x="610336" y="1480747"/>
                      <a:pt x="594810" y="1486462"/>
                    </a:cubicBezTo>
                    <a:lnTo>
                      <a:pt x="594810" y="1526657"/>
                    </a:lnTo>
                    <a:lnTo>
                      <a:pt x="588047" y="1530943"/>
                    </a:lnTo>
                    <a:lnTo>
                      <a:pt x="588047" y="1549232"/>
                    </a:lnTo>
                    <a:lnTo>
                      <a:pt x="594429" y="1553041"/>
                    </a:lnTo>
                    <a:lnTo>
                      <a:pt x="594429" y="1563995"/>
                    </a:lnTo>
                    <a:lnTo>
                      <a:pt x="588143" y="1567805"/>
                    </a:lnTo>
                    <a:lnTo>
                      <a:pt x="588143" y="1634480"/>
                    </a:lnTo>
                    <a:cubicBezTo>
                      <a:pt x="603002" y="1644005"/>
                      <a:pt x="589762" y="1670865"/>
                      <a:pt x="595286" y="1686391"/>
                    </a:cubicBezTo>
                    <a:lnTo>
                      <a:pt x="599954" y="1688963"/>
                    </a:lnTo>
                    <a:cubicBezTo>
                      <a:pt x="600525" y="1691058"/>
                      <a:pt x="596715" y="1691535"/>
                      <a:pt x="594905" y="1693344"/>
                    </a:cubicBezTo>
                    <a:lnTo>
                      <a:pt x="594905" y="1718967"/>
                    </a:lnTo>
                    <a:lnTo>
                      <a:pt x="600906" y="1722872"/>
                    </a:lnTo>
                    <a:lnTo>
                      <a:pt x="600906" y="1925088"/>
                    </a:lnTo>
                    <a:lnTo>
                      <a:pt x="607574" y="1929183"/>
                    </a:lnTo>
                    <a:lnTo>
                      <a:pt x="607574" y="1932708"/>
                    </a:lnTo>
                    <a:lnTo>
                      <a:pt x="601382" y="1936613"/>
                    </a:lnTo>
                    <a:lnTo>
                      <a:pt x="607383" y="1940328"/>
                    </a:lnTo>
                    <a:lnTo>
                      <a:pt x="607383" y="1969855"/>
                    </a:lnTo>
                    <a:cubicBezTo>
                      <a:pt x="597858" y="1972523"/>
                      <a:pt x="602906" y="1981762"/>
                      <a:pt x="600144" y="1988905"/>
                    </a:cubicBezTo>
                    <a:cubicBezTo>
                      <a:pt x="594429" y="1992334"/>
                      <a:pt x="587285" y="1988905"/>
                      <a:pt x="581666" y="1984810"/>
                    </a:cubicBezTo>
                    <a:lnTo>
                      <a:pt x="581666" y="1976999"/>
                    </a:lnTo>
                    <a:lnTo>
                      <a:pt x="587666" y="1973284"/>
                    </a:lnTo>
                    <a:lnTo>
                      <a:pt x="581570" y="1969379"/>
                    </a:lnTo>
                    <a:lnTo>
                      <a:pt x="593191" y="1962902"/>
                    </a:lnTo>
                    <a:cubicBezTo>
                      <a:pt x="594658" y="1956863"/>
                      <a:pt x="595105" y="1950615"/>
                      <a:pt x="594524" y="1944424"/>
                    </a:cubicBezTo>
                    <a:cubicBezTo>
                      <a:pt x="587476" y="1940614"/>
                      <a:pt x="589762" y="1937852"/>
                      <a:pt x="584237" y="1934327"/>
                    </a:cubicBezTo>
                    <a:cubicBezTo>
                      <a:pt x="580999" y="1933089"/>
                      <a:pt x="581285" y="1931755"/>
                      <a:pt x="581380" y="1929279"/>
                    </a:cubicBezTo>
                    <a:lnTo>
                      <a:pt x="587857" y="1925278"/>
                    </a:lnTo>
                    <a:lnTo>
                      <a:pt x="587857" y="1921659"/>
                    </a:lnTo>
                    <a:lnTo>
                      <a:pt x="581475" y="1917849"/>
                    </a:lnTo>
                    <a:lnTo>
                      <a:pt x="581475" y="1914324"/>
                    </a:lnTo>
                    <a:lnTo>
                      <a:pt x="587952" y="1910229"/>
                    </a:lnTo>
                    <a:cubicBezTo>
                      <a:pt x="589190" y="1902800"/>
                      <a:pt x="576522" y="1906895"/>
                      <a:pt x="571474" y="1901466"/>
                    </a:cubicBezTo>
                    <a:lnTo>
                      <a:pt x="564711" y="1904895"/>
                    </a:lnTo>
                    <a:cubicBezTo>
                      <a:pt x="563159" y="1904514"/>
                      <a:pt x="561949" y="1903304"/>
                      <a:pt x="561568" y="1901751"/>
                    </a:cubicBezTo>
                    <a:cubicBezTo>
                      <a:pt x="554519" y="1888798"/>
                      <a:pt x="532993" y="1908134"/>
                      <a:pt x="522515" y="1899370"/>
                    </a:cubicBezTo>
                    <a:cubicBezTo>
                      <a:pt x="529278" y="1888607"/>
                      <a:pt x="593096" y="1896417"/>
                      <a:pt x="577475" y="1882987"/>
                    </a:cubicBezTo>
                    <a:cubicBezTo>
                      <a:pt x="567950" y="1882321"/>
                      <a:pt x="546328" y="1885654"/>
                      <a:pt x="564044" y="1875748"/>
                    </a:cubicBezTo>
                    <a:lnTo>
                      <a:pt x="585095" y="1875748"/>
                    </a:lnTo>
                    <a:cubicBezTo>
                      <a:pt x="591572" y="1869938"/>
                      <a:pt x="586238" y="1856698"/>
                      <a:pt x="587952" y="1847840"/>
                    </a:cubicBezTo>
                    <a:cubicBezTo>
                      <a:pt x="584142" y="1846411"/>
                      <a:pt x="577760" y="1847269"/>
                      <a:pt x="575474" y="1844316"/>
                    </a:cubicBezTo>
                    <a:cubicBezTo>
                      <a:pt x="580523" y="1841077"/>
                      <a:pt x="594524" y="1843458"/>
                      <a:pt x="584999" y="1835362"/>
                    </a:cubicBezTo>
                    <a:lnTo>
                      <a:pt x="562044" y="1835362"/>
                    </a:lnTo>
                    <a:cubicBezTo>
                      <a:pt x="562044" y="1829457"/>
                      <a:pt x="551090" y="1832790"/>
                      <a:pt x="545852" y="1831457"/>
                    </a:cubicBezTo>
                    <a:cubicBezTo>
                      <a:pt x="540708" y="1827361"/>
                      <a:pt x="526230" y="1828599"/>
                      <a:pt x="523754" y="1821932"/>
                    </a:cubicBezTo>
                    <a:cubicBezTo>
                      <a:pt x="533279" y="1816979"/>
                      <a:pt x="559091" y="1833933"/>
                      <a:pt x="561854" y="1818694"/>
                    </a:cubicBezTo>
                    <a:cubicBezTo>
                      <a:pt x="557758" y="1814598"/>
                      <a:pt x="540994" y="1814598"/>
                      <a:pt x="541756" y="1807644"/>
                    </a:cubicBezTo>
                    <a:lnTo>
                      <a:pt x="516134" y="1793262"/>
                    </a:lnTo>
                    <a:cubicBezTo>
                      <a:pt x="521944" y="1789166"/>
                      <a:pt x="529564" y="1793262"/>
                      <a:pt x="535184" y="1789357"/>
                    </a:cubicBezTo>
                    <a:lnTo>
                      <a:pt x="535184" y="1785737"/>
                    </a:lnTo>
                    <a:cubicBezTo>
                      <a:pt x="527468" y="1781641"/>
                      <a:pt x="516705" y="1786975"/>
                      <a:pt x="509371" y="1781832"/>
                    </a:cubicBezTo>
                    <a:cubicBezTo>
                      <a:pt x="526992" y="1770973"/>
                      <a:pt x="550424" y="1780879"/>
                      <a:pt x="567759" y="1767449"/>
                    </a:cubicBezTo>
                    <a:lnTo>
                      <a:pt x="567759" y="1762973"/>
                    </a:lnTo>
                    <a:cubicBezTo>
                      <a:pt x="550328" y="1748399"/>
                      <a:pt x="533088" y="1778212"/>
                      <a:pt x="534136" y="1745351"/>
                    </a:cubicBezTo>
                    <a:cubicBezTo>
                      <a:pt x="526040" y="1737160"/>
                      <a:pt x="517277" y="1741636"/>
                      <a:pt x="508609" y="1737922"/>
                    </a:cubicBezTo>
                    <a:cubicBezTo>
                      <a:pt x="514895" y="1734016"/>
                      <a:pt x="521849" y="1730492"/>
                      <a:pt x="527659" y="1726777"/>
                    </a:cubicBezTo>
                    <a:cubicBezTo>
                      <a:pt x="518134" y="1722872"/>
                      <a:pt x="523658" y="1720396"/>
                      <a:pt x="530993" y="1721253"/>
                    </a:cubicBezTo>
                    <a:cubicBezTo>
                      <a:pt x="538708" y="1717824"/>
                      <a:pt x="530993" y="1712966"/>
                      <a:pt x="535374" y="1709537"/>
                    </a:cubicBezTo>
                    <a:lnTo>
                      <a:pt x="528135" y="1704679"/>
                    </a:lnTo>
                    <a:cubicBezTo>
                      <a:pt x="535184" y="1695154"/>
                      <a:pt x="556710" y="1704679"/>
                      <a:pt x="554138" y="1690011"/>
                    </a:cubicBezTo>
                    <a:lnTo>
                      <a:pt x="560615" y="1686011"/>
                    </a:lnTo>
                    <a:lnTo>
                      <a:pt x="560044" y="1682296"/>
                    </a:lnTo>
                    <a:cubicBezTo>
                      <a:pt x="550519" y="1680677"/>
                      <a:pt x="517467" y="1676199"/>
                      <a:pt x="514229" y="1685820"/>
                    </a:cubicBezTo>
                    <a:lnTo>
                      <a:pt x="504704" y="1691725"/>
                    </a:lnTo>
                    <a:cubicBezTo>
                      <a:pt x="495179" y="1691725"/>
                      <a:pt x="495179" y="1691725"/>
                      <a:pt x="494512" y="1686582"/>
                    </a:cubicBezTo>
                    <a:lnTo>
                      <a:pt x="500989" y="1682486"/>
                    </a:lnTo>
                    <a:lnTo>
                      <a:pt x="500989" y="1671818"/>
                    </a:lnTo>
                    <a:cubicBezTo>
                      <a:pt x="505085" y="1666865"/>
                      <a:pt x="544328" y="1669627"/>
                      <a:pt x="540137" y="1660484"/>
                    </a:cubicBezTo>
                    <a:cubicBezTo>
                      <a:pt x="533850" y="1658007"/>
                      <a:pt x="535374" y="1654578"/>
                      <a:pt x="530612" y="1650959"/>
                    </a:cubicBezTo>
                    <a:cubicBezTo>
                      <a:pt x="523563" y="1649530"/>
                      <a:pt x="509752" y="1655054"/>
                      <a:pt x="507466" y="1646291"/>
                    </a:cubicBezTo>
                    <a:cubicBezTo>
                      <a:pt x="506704" y="1644672"/>
                      <a:pt x="503846" y="1643433"/>
                      <a:pt x="501656" y="1641719"/>
                    </a:cubicBezTo>
                    <a:lnTo>
                      <a:pt x="507561" y="1638004"/>
                    </a:lnTo>
                    <a:lnTo>
                      <a:pt x="507561" y="1630766"/>
                    </a:lnTo>
                    <a:lnTo>
                      <a:pt x="501179" y="1626860"/>
                    </a:lnTo>
                    <a:cubicBezTo>
                      <a:pt x="506037" y="1622860"/>
                      <a:pt x="516419" y="1627813"/>
                      <a:pt x="520229" y="1622860"/>
                    </a:cubicBezTo>
                    <a:cubicBezTo>
                      <a:pt x="519182" y="1619240"/>
                      <a:pt x="524706" y="1618383"/>
                      <a:pt x="526135" y="1615430"/>
                    </a:cubicBezTo>
                    <a:lnTo>
                      <a:pt x="514229" y="1608763"/>
                    </a:lnTo>
                    <a:lnTo>
                      <a:pt x="520420" y="1604762"/>
                    </a:lnTo>
                    <a:lnTo>
                      <a:pt x="520420" y="1601333"/>
                    </a:lnTo>
                    <a:cubicBezTo>
                      <a:pt x="514219" y="1598190"/>
                      <a:pt x="506904" y="1598190"/>
                      <a:pt x="500703" y="1601333"/>
                    </a:cubicBezTo>
                    <a:lnTo>
                      <a:pt x="500703" y="1604857"/>
                    </a:lnTo>
                    <a:cubicBezTo>
                      <a:pt x="486320" y="1614382"/>
                      <a:pt x="468699" y="1608572"/>
                      <a:pt x="450887" y="1610191"/>
                    </a:cubicBezTo>
                    <a:lnTo>
                      <a:pt x="436314" y="1600666"/>
                    </a:lnTo>
                    <a:cubicBezTo>
                      <a:pt x="450411" y="1593046"/>
                      <a:pt x="468699" y="1605333"/>
                      <a:pt x="480986" y="1600666"/>
                    </a:cubicBezTo>
                    <a:lnTo>
                      <a:pt x="480986" y="1597047"/>
                    </a:lnTo>
                    <a:cubicBezTo>
                      <a:pt x="472814" y="1592503"/>
                      <a:pt x="463975" y="1589294"/>
                      <a:pt x="454793" y="1587522"/>
                    </a:cubicBezTo>
                    <a:cubicBezTo>
                      <a:pt x="454221" y="1581616"/>
                      <a:pt x="465746" y="1584760"/>
                      <a:pt x="469556" y="1583712"/>
                    </a:cubicBezTo>
                    <a:cubicBezTo>
                      <a:pt x="475557" y="1580949"/>
                      <a:pt x="481748" y="1580854"/>
                      <a:pt x="487654" y="1577997"/>
                    </a:cubicBezTo>
                    <a:cubicBezTo>
                      <a:pt x="487654" y="1576854"/>
                      <a:pt x="487654" y="1575615"/>
                      <a:pt x="487654" y="1574568"/>
                    </a:cubicBezTo>
                    <a:lnTo>
                      <a:pt x="493655" y="1570758"/>
                    </a:lnTo>
                    <a:cubicBezTo>
                      <a:pt x="486797" y="1567233"/>
                      <a:pt x="478700" y="1570758"/>
                      <a:pt x="468128" y="1567424"/>
                    </a:cubicBezTo>
                    <a:lnTo>
                      <a:pt x="462317" y="1564376"/>
                    </a:lnTo>
                    <a:cubicBezTo>
                      <a:pt x="469642" y="1556575"/>
                      <a:pt x="480282" y="1552784"/>
                      <a:pt x="490892" y="1554184"/>
                    </a:cubicBezTo>
                    <a:cubicBezTo>
                      <a:pt x="496512" y="1551708"/>
                      <a:pt x="492321" y="1548374"/>
                      <a:pt x="495655" y="1544659"/>
                    </a:cubicBezTo>
                    <a:cubicBezTo>
                      <a:pt x="501179" y="1542278"/>
                      <a:pt x="503846" y="1538182"/>
                      <a:pt x="512514" y="1536563"/>
                    </a:cubicBezTo>
                    <a:cubicBezTo>
                      <a:pt x="515657" y="1538849"/>
                      <a:pt x="519563" y="1541516"/>
                      <a:pt x="522039" y="1543516"/>
                    </a:cubicBezTo>
                    <a:cubicBezTo>
                      <a:pt x="530402" y="1545078"/>
                      <a:pt x="539041" y="1543155"/>
                      <a:pt x="545947" y="1538182"/>
                    </a:cubicBezTo>
                    <a:cubicBezTo>
                      <a:pt x="545947" y="1536944"/>
                      <a:pt x="545947" y="1535801"/>
                      <a:pt x="526325" y="1534658"/>
                    </a:cubicBezTo>
                    <a:cubicBezTo>
                      <a:pt x="559472" y="1532182"/>
                      <a:pt x="507275" y="1529991"/>
                      <a:pt x="506418" y="1535516"/>
                    </a:cubicBezTo>
                    <a:cubicBezTo>
                      <a:pt x="462317" y="1538468"/>
                      <a:pt x="441077" y="1530276"/>
                      <a:pt x="400881" y="1527038"/>
                    </a:cubicBezTo>
                    <a:cubicBezTo>
                      <a:pt x="407739" y="1521609"/>
                      <a:pt x="418121" y="1522943"/>
                      <a:pt x="427170" y="1519513"/>
                    </a:cubicBezTo>
                    <a:lnTo>
                      <a:pt x="421646" y="1515799"/>
                    </a:lnTo>
                    <a:cubicBezTo>
                      <a:pt x="439457" y="1506274"/>
                      <a:pt x="385546" y="1512084"/>
                      <a:pt x="378688" y="1510560"/>
                    </a:cubicBezTo>
                    <a:cubicBezTo>
                      <a:pt x="372687" y="1513703"/>
                      <a:pt x="377164" y="1518942"/>
                      <a:pt x="367829" y="1517894"/>
                    </a:cubicBezTo>
                    <a:cubicBezTo>
                      <a:pt x="363638" y="1517894"/>
                      <a:pt x="362495" y="1517323"/>
                      <a:pt x="362210" y="1514561"/>
                    </a:cubicBezTo>
                    <a:cubicBezTo>
                      <a:pt x="360209" y="1507035"/>
                      <a:pt x="347160" y="1511703"/>
                      <a:pt x="341064" y="1510465"/>
                    </a:cubicBezTo>
                    <a:cubicBezTo>
                      <a:pt x="318871" y="1511226"/>
                      <a:pt x="317633" y="1507226"/>
                      <a:pt x="340207" y="1506083"/>
                    </a:cubicBezTo>
                    <a:cubicBezTo>
                      <a:pt x="343636" y="1503130"/>
                      <a:pt x="349732" y="1503797"/>
                      <a:pt x="353828" y="1502178"/>
                    </a:cubicBezTo>
                    <a:cubicBezTo>
                      <a:pt x="356323" y="1497558"/>
                      <a:pt x="360371" y="1493986"/>
                      <a:pt x="365258" y="1492082"/>
                    </a:cubicBezTo>
                    <a:cubicBezTo>
                      <a:pt x="384889" y="1489129"/>
                      <a:pt x="403653" y="1482014"/>
                      <a:pt x="420312" y="1471222"/>
                    </a:cubicBezTo>
                    <a:lnTo>
                      <a:pt x="410787" y="1466364"/>
                    </a:lnTo>
                    <a:cubicBezTo>
                      <a:pt x="408215" y="1469126"/>
                      <a:pt x="398405" y="1471031"/>
                      <a:pt x="398119" y="1469221"/>
                    </a:cubicBezTo>
                    <a:cubicBezTo>
                      <a:pt x="381926" y="1472841"/>
                      <a:pt x="373640" y="1480461"/>
                      <a:pt x="358400" y="1484652"/>
                    </a:cubicBezTo>
                    <a:cubicBezTo>
                      <a:pt x="333349" y="1477794"/>
                      <a:pt x="306298" y="1482937"/>
                      <a:pt x="283438" y="1467792"/>
                    </a:cubicBezTo>
                    <a:cubicBezTo>
                      <a:pt x="305374" y="1459668"/>
                      <a:pt x="328539" y="1455353"/>
                      <a:pt x="351923" y="1455029"/>
                    </a:cubicBezTo>
                    <a:cubicBezTo>
                      <a:pt x="356018" y="1453696"/>
                      <a:pt x="354875" y="1451695"/>
                      <a:pt x="355161" y="1449505"/>
                    </a:cubicBezTo>
                    <a:cubicBezTo>
                      <a:pt x="345636" y="1442170"/>
                      <a:pt x="330872" y="1444551"/>
                      <a:pt x="318585" y="1444075"/>
                    </a:cubicBezTo>
                    <a:cubicBezTo>
                      <a:pt x="314966" y="1442170"/>
                      <a:pt x="315728" y="1441409"/>
                      <a:pt x="316109" y="1438456"/>
                    </a:cubicBezTo>
                    <a:cubicBezTo>
                      <a:pt x="326586" y="1433883"/>
                      <a:pt x="364781" y="1435503"/>
                      <a:pt x="362019" y="1419977"/>
                    </a:cubicBezTo>
                    <a:cubicBezTo>
                      <a:pt x="354304" y="1415691"/>
                      <a:pt x="344017" y="1412548"/>
                      <a:pt x="335921" y="1409023"/>
                    </a:cubicBezTo>
                    <a:lnTo>
                      <a:pt x="342302" y="1404928"/>
                    </a:lnTo>
                    <a:lnTo>
                      <a:pt x="342302" y="1394450"/>
                    </a:lnTo>
                    <a:cubicBezTo>
                      <a:pt x="351570" y="1390631"/>
                      <a:pt x="361514" y="1388726"/>
                      <a:pt x="371544" y="1388830"/>
                    </a:cubicBezTo>
                    <a:cubicBezTo>
                      <a:pt x="374211" y="1387973"/>
                      <a:pt x="374783" y="1387116"/>
                      <a:pt x="373354" y="1386258"/>
                    </a:cubicBezTo>
                    <a:cubicBezTo>
                      <a:pt x="357161" y="1378925"/>
                      <a:pt x="338111" y="1379115"/>
                      <a:pt x="320300" y="1377876"/>
                    </a:cubicBezTo>
                    <a:cubicBezTo>
                      <a:pt x="305155" y="1385115"/>
                      <a:pt x="285724" y="1395307"/>
                      <a:pt x="269722" y="1394450"/>
                    </a:cubicBezTo>
                    <a:cubicBezTo>
                      <a:pt x="268674" y="1386544"/>
                      <a:pt x="271436" y="1382925"/>
                      <a:pt x="279247" y="1388544"/>
                    </a:cubicBezTo>
                    <a:cubicBezTo>
                      <a:pt x="284486" y="1387592"/>
                      <a:pt x="283152" y="1383401"/>
                      <a:pt x="283152" y="1379686"/>
                    </a:cubicBezTo>
                    <a:cubicBezTo>
                      <a:pt x="290963" y="1378162"/>
                      <a:pt x="293344" y="1365399"/>
                      <a:pt x="283152" y="1366828"/>
                    </a:cubicBezTo>
                    <a:lnTo>
                      <a:pt x="283152" y="1366828"/>
                    </a:lnTo>
                    <a:lnTo>
                      <a:pt x="283152" y="1357303"/>
                    </a:lnTo>
                    <a:cubicBezTo>
                      <a:pt x="289343" y="1350444"/>
                      <a:pt x="307727" y="1354826"/>
                      <a:pt x="302202" y="1342158"/>
                    </a:cubicBezTo>
                    <a:cubicBezTo>
                      <a:pt x="287343" y="1334728"/>
                      <a:pt x="271627" y="1334919"/>
                      <a:pt x="255434" y="1329680"/>
                    </a:cubicBezTo>
                    <a:cubicBezTo>
                      <a:pt x="242223" y="1335795"/>
                      <a:pt x="228031" y="1339510"/>
                      <a:pt x="213524" y="1340634"/>
                    </a:cubicBezTo>
                    <a:cubicBezTo>
                      <a:pt x="210095" y="1338062"/>
                      <a:pt x="203999" y="1337110"/>
                      <a:pt x="203999" y="1331109"/>
                    </a:cubicBezTo>
                    <a:lnTo>
                      <a:pt x="184473" y="1320155"/>
                    </a:lnTo>
                    <a:cubicBezTo>
                      <a:pt x="184473" y="1318631"/>
                      <a:pt x="184473" y="1317393"/>
                      <a:pt x="183902" y="1316250"/>
                    </a:cubicBezTo>
                    <a:cubicBezTo>
                      <a:pt x="175234" y="1312440"/>
                      <a:pt x="170090" y="1308725"/>
                      <a:pt x="170662" y="1299010"/>
                    </a:cubicBezTo>
                    <a:lnTo>
                      <a:pt x="177044" y="1294628"/>
                    </a:lnTo>
                    <a:cubicBezTo>
                      <a:pt x="172281" y="1291294"/>
                      <a:pt x="163042" y="1291771"/>
                      <a:pt x="157994" y="1287008"/>
                    </a:cubicBezTo>
                    <a:lnTo>
                      <a:pt x="157994" y="1279579"/>
                    </a:lnTo>
                    <a:cubicBezTo>
                      <a:pt x="152183" y="1273768"/>
                      <a:pt x="127609" y="1273387"/>
                      <a:pt x="143706" y="1265482"/>
                    </a:cubicBezTo>
                    <a:cubicBezTo>
                      <a:pt x="144659" y="1264434"/>
                      <a:pt x="144563" y="1263196"/>
                      <a:pt x="144944" y="1262053"/>
                    </a:cubicBezTo>
                    <a:cubicBezTo>
                      <a:pt x="133895" y="1254337"/>
                      <a:pt x="115131" y="1243669"/>
                      <a:pt x="102463" y="1251861"/>
                    </a:cubicBezTo>
                    <a:cubicBezTo>
                      <a:pt x="75031" y="1237193"/>
                      <a:pt x="38836" y="1258909"/>
                      <a:pt x="13118" y="1239288"/>
                    </a:cubicBezTo>
                    <a:cubicBezTo>
                      <a:pt x="32168" y="1235097"/>
                      <a:pt x="53123" y="1241002"/>
                      <a:pt x="70268" y="1225762"/>
                    </a:cubicBezTo>
                    <a:lnTo>
                      <a:pt x="79793" y="1227477"/>
                    </a:lnTo>
                    <a:lnTo>
                      <a:pt x="79793" y="1231477"/>
                    </a:lnTo>
                    <a:cubicBezTo>
                      <a:pt x="86651" y="1235383"/>
                      <a:pt x="102939" y="1235954"/>
                      <a:pt x="99605" y="1224333"/>
                    </a:cubicBezTo>
                    <a:cubicBezTo>
                      <a:pt x="76174" y="1211666"/>
                      <a:pt x="45122" y="1228524"/>
                      <a:pt x="20834" y="1213380"/>
                    </a:cubicBezTo>
                    <a:lnTo>
                      <a:pt x="20834" y="1206046"/>
                    </a:lnTo>
                    <a:lnTo>
                      <a:pt x="27215" y="1202141"/>
                    </a:lnTo>
                    <a:lnTo>
                      <a:pt x="27215" y="1198616"/>
                    </a:lnTo>
                    <a:lnTo>
                      <a:pt x="20738" y="1194520"/>
                    </a:lnTo>
                    <a:cubicBezTo>
                      <a:pt x="20738" y="1193187"/>
                      <a:pt x="20738" y="1192044"/>
                      <a:pt x="21310" y="1190901"/>
                    </a:cubicBezTo>
                    <a:cubicBezTo>
                      <a:pt x="29740" y="1184262"/>
                      <a:pt x="41408" y="1183576"/>
                      <a:pt x="50552" y="1189186"/>
                    </a:cubicBezTo>
                    <a:lnTo>
                      <a:pt x="60077" y="1183852"/>
                    </a:lnTo>
                    <a:lnTo>
                      <a:pt x="60077" y="1180328"/>
                    </a:lnTo>
                    <a:lnTo>
                      <a:pt x="66363" y="1176423"/>
                    </a:lnTo>
                    <a:lnTo>
                      <a:pt x="60458" y="1172613"/>
                    </a:lnTo>
                    <a:cubicBezTo>
                      <a:pt x="72364" y="1168232"/>
                      <a:pt x="63601" y="1163088"/>
                      <a:pt x="56648" y="1159850"/>
                    </a:cubicBezTo>
                    <a:cubicBezTo>
                      <a:pt x="50771" y="1159744"/>
                      <a:pt x="45037" y="1161697"/>
                      <a:pt x="40455" y="1165374"/>
                    </a:cubicBezTo>
                    <a:lnTo>
                      <a:pt x="40455" y="1176899"/>
                    </a:lnTo>
                    <a:cubicBezTo>
                      <a:pt x="15976" y="1187186"/>
                      <a:pt x="30930" y="1139466"/>
                      <a:pt x="27311" y="1125655"/>
                    </a:cubicBezTo>
                    <a:lnTo>
                      <a:pt x="33502" y="1121654"/>
                    </a:lnTo>
                    <a:lnTo>
                      <a:pt x="28549" y="1118892"/>
                    </a:lnTo>
                    <a:cubicBezTo>
                      <a:pt x="27044" y="1108900"/>
                      <a:pt x="26634" y="1098775"/>
                      <a:pt x="27311" y="1088698"/>
                    </a:cubicBezTo>
                    <a:lnTo>
                      <a:pt x="32930" y="1085459"/>
                    </a:lnTo>
                    <a:cubicBezTo>
                      <a:pt x="34073" y="1078125"/>
                      <a:pt x="34397" y="1070677"/>
                      <a:pt x="33883" y="1063266"/>
                    </a:cubicBezTo>
                    <a:lnTo>
                      <a:pt x="27596" y="1059170"/>
                    </a:lnTo>
                    <a:lnTo>
                      <a:pt x="27596" y="1040882"/>
                    </a:lnTo>
                    <a:lnTo>
                      <a:pt x="33788" y="1036977"/>
                    </a:lnTo>
                    <a:lnTo>
                      <a:pt x="33788" y="948299"/>
                    </a:lnTo>
                    <a:lnTo>
                      <a:pt x="40360" y="944299"/>
                    </a:lnTo>
                    <a:lnTo>
                      <a:pt x="40360" y="940775"/>
                    </a:lnTo>
                    <a:lnTo>
                      <a:pt x="33597" y="936584"/>
                    </a:lnTo>
                    <a:lnTo>
                      <a:pt x="33597" y="900674"/>
                    </a:lnTo>
                    <a:cubicBezTo>
                      <a:pt x="24929" y="895435"/>
                      <a:pt x="24929" y="895149"/>
                      <a:pt x="32930" y="890292"/>
                    </a:cubicBezTo>
                    <a:cubicBezTo>
                      <a:pt x="35597" y="865431"/>
                      <a:pt x="32930" y="838666"/>
                      <a:pt x="33883" y="812854"/>
                    </a:cubicBezTo>
                    <a:lnTo>
                      <a:pt x="40074" y="808663"/>
                    </a:lnTo>
                    <a:lnTo>
                      <a:pt x="40074" y="801424"/>
                    </a:lnTo>
                    <a:lnTo>
                      <a:pt x="33978" y="797614"/>
                    </a:lnTo>
                    <a:lnTo>
                      <a:pt x="33978" y="786374"/>
                    </a:lnTo>
                    <a:lnTo>
                      <a:pt x="40265" y="782564"/>
                    </a:lnTo>
                    <a:cubicBezTo>
                      <a:pt x="34550" y="778850"/>
                      <a:pt x="23501" y="776182"/>
                      <a:pt x="28168" y="767324"/>
                    </a:cubicBezTo>
                    <a:cubicBezTo>
                      <a:pt x="38264" y="763991"/>
                      <a:pt x="32454" y="751131"/>
                      <a:pt x="33883" y="742845"/>
                    </a:cubicBezTo>
                    <a:cubicBezTo>
                      <a:pt x="37912" y="739701"/>
                      <a:pt x="42246" y="736987"/>
                      <a:pt x="46837" y="734749"/>
                    </a:cubicBezTo>
                    <a:lnTo>
                      <a:pt x="34169" y="727319"/>
                    </a:lnTo>
                    <a:lnTo>
                      <a:pt x="34169" y="705031"/>
                    </a:lnTo>
                    <a:cubicBezTo>
                      <a:pt x="41122" y="703030"/>
                      <a:pt x="40741" y="697316"/>
                      <a:pt x="40455" y="691600"/>
                    </a:cubicBezTo>
                    <a:cubicBezTo>
                      <a:pt x="37883" y="688076"/>
                      <a:pt x="32073" y="686171"/>
                      <a:pt x="27882" y="683409"/>
                    </a:cubicBezTo>
                    <a:cubicBezTo>
                      <a:pt x="27882" y="682266"/>
                      <a:pt x="27882" y="681123"/>
                      <a:pt x="27311" y="679694"/>
                    </a:cubicBezTo>
                    <a:lnTo>
                      <a:pt x="33788" y="675694"/>
                    </a:lnTo>
                    <a:lnTo>
                      <a:pt x="33788" y="602160"/>
                    </a:lnTo>
                    <a:lnTo>
                      <a:pt x="27406" y="598255"/>
                    </a:lnTo>
                    <a:lnTo>
                      <a:pt x="27406" y="591016"/>
                    </a:lnTo>
                    <a:lnTo>
                      <a:pt x="34073" y="586921"/>
                    </a:lnTo>
                    <a:lnTo>
                      <a:pt x="34073" y="550344"/>
                    </a:lnTo>
                    <a:cubicBezTo>
                      <a:pt x="39503" y="548344"/>
                      <a:pt x="42265" y="544058"/>
                      <a:pt x="39598" y="538915"/>
                    </a:cubicBezTo>
                    <a:lnTo>
                      <a:pt x="34931" y="536248"/>
                    </a:lnTo>
                    <a:cubicBezTo>
                      <a:pt x="32930" y="532723"/>
                      <a:pt x="34264" y="529104"/>
                      <a:pt x="33788" y="525103"/>
                    </a:cubicBezTo>
                    <a:lnTo>
                      <a:pt x="39788" y="521103"/>
                    </a:lnTo>
                    <a:cubicBezTo>
                      <a:pt x="39788" y="520150"/>
                      <a:pt x="40265" y="519007"/>
                      <a:pt x="40455" y="517579"/>
                    </a:cubicBezTo>
                    <a:lnTo>
                      <a:pt x="33978" y="513578"/>
                    </a:lnTo>
                    <a:lnTo>
                      <a:pt x="33978" y="495481"/>
                    </a:lnTo>
                    <a:lnTo>
                      <a:pt x="27501" y="491480"/>
                    </a:lnTo>
                    <a:lnTo>
                      <a:pt x="33597" y="487670"/>
                    </a:lnTo>
                    <a:lnTo>
                      <a:pt x="33597" y="472907"/>
                    </a:lnTo>
                    <a:lnTo>
                      <a:pt x="28263" y="469859"/>
                    </a:lnTo>
                    <a:cubicBezTo>
                      <a:pt x="25310" y="463667"/>
                      <a:pt x="29025" y="456904"/>
                      <a:pt x="26453" y="450809"/>
                    </a:cubicBezTo>
                    <a:lnTo>
                      <a:pt x="21691" y="448237"/>
                    </a:lnTo>
                    <a:cubicBezTo>
                      <a:pt x="18167" y="440331"/>
                      <a:pt x="25596" y="429187"/>
                      <a:pt x="14452" y="425758"/>
                    </a:cubicBezTo>
                    <a:lnTo>
                      <a:pt x="14452" y="400231"/>
                    </a:lnTo>
                    <a:lnTo>
                      <a:pt x="7689" y="396040"/>
                    </a:lnTo>
                    <a:lnTo>
                      <a:pt x="7689" y="392516"/>
                    </a:lnTo>
                    <a:lnTo>
                      <a:pt x="14071" y="388610"/>
                    </a:lnTo>
                    <a:lnTo>
                      <a:pt x="14071" y="385086"/>
                    </a:lnTo>
                    <a:lnTo>
                      <a:pt x="7308" y="380895"/>
                    </a:lnTo>
                    <a:lnTo>
                      <a:pt x="7308" y="333270"/>
                    </a:lnTo>
                    <a:cubicBezTo>
                      <a:pt x="-1360" y="328031"/>
                      <a:pt x="-1360" y="327650"/>
                      <a:pt x="6546" y="322888"/>
                    </a:cubicBezTo>
                    <a:cubicBezTo>
                      <a:pt x="10356" y="306885"/>
                      <a:pt x="4641" y="289645"/>
                      <a:pt x="8737" y="273739"/>
                    </a:cubicBezTo>
                    <a:lnTo>
                      <a:pt x="13785" y="270976"/>
                    </a:lnTo>
                    <a:lnTo>
                      <a:pt x="13785" y="241354"/>
                    </a:lnTo>
                    <a:lnTo>
                      <a:pt x="7880" y="237639"/>
                    </a:lnTo>
                    <a:lnTo>
                      <a:pt x="14166" y="233829"/>
                    </a:lnTo>
                    <a:lnTo>
                      <a:pt x="14166" y="108194"/>
                    </a:lnTo>
                    <a:lnTo>
                      <a:pt x="7975" y="104384"/>
                    </a:lnTo>
                    <a:lnTo>
                      <a:pt x="14166" y="100383"/>
                    </a:lnTo>
                    <a:cubicBezTo>
                      <a:pt x="14166" y="98955"/>
                      <a:pt x="13595" y="97812"/>
                      <a:pt x="13404" y="96669"/>
                    </a:cubicBezTo>
                    <a:cubicBezTo>
                      <a:pt x="260" y="87144"/>
                      <a:pt x="10737" y="61807"/>
                      <a:pt x="7594" y="45996"/>
                    </a:cubicBezTo>
                    <a:lnTo>
                      <a:pt x="1688" y="41995"/>
                    </a:lnTo>
                    <a:cubicBezTo>
                      <a:pt x="1688" y="41043"/>
                      <a:pt x="1688" y="39900"/>
                      <a:pt x="926" y="38471"/>
                    </a:cubicBezTo>
                    <a:lnTo>
                      <a:pt x="7403" y="34375"/>
                    </a:lnTo>
                    <a:lnTo>
                      <a:pt x="7403" y="27136"/>
                    </a:lnTo>
                    <a:close/>
                    <a:moveTo>
                      <a:pt x="51314" y="1200712"/>
                    </a:moveTo>
                    <a:lnTo>
                      <a:pt x="44646" y="1197187"/>
                    </a:lnTo>
                    <a:cubicBezTo>
                      <a:pt x="40265" y="1200998"/>
                      <a:pt x="40169" y="1200998"/>
                      <a:pt x="44646" y="1204427"/>
                    </a:cubicBezTo>
                    <a:cubicBezTo>
                      <a:pt x="48170" y="1204903"/>
                      <a:pt x="58457" y="1204331"/>
                      <a:pt x="51314" y="1200712"/>
                    </a:cubicBezTo>
                    <a:close/>
                    <a:moveTo>
                      <a:pt x="456888" y="530057"/>
                    </a:moveTo>
                    <a:cubicBezTo>
                      <a:pt x="449459" y="530057"/>
                      <a:pt x="449078" y="530057"/>
                      <a:pt x="448887" y="535581"/>
                    </a:cubicBezTo>
                    <a:cubicBezTo>
                      <a:pt x="455364" y="540343"/>
                      <a:pt x="463270" y="535581"/>
                      <a:pt x="469556" y="532152"/>
                    </a:cubicBezTo>
                    <a:cubicBezTo>
                      <a:pt x="465584" y="530380"/>
                      <a:pt x="461222" y="529656"/>
                      <a:pt x="456888" y="530057"/>
                    </a:cubicBezTo>
                    <a:close/>
                    <a:moveTo>
                      <a:pt x="334397" y="154391"/>
                    </a:moveTo>
                    <a:cubicBezTo>
                      <a:pt x="323824" y="153819"/>
                      <a:pt x="314680" y="146389"/>
                      <a:pt x="305060" y="155629"/>
                    </a:cubicBezTo>
                    <a:cubicBezTo>
                      <a:pt x="310679" y="159153"/>
                      <a:pt x="320585" y="159248"/>
                      <a:pt x="326586" y="165154"/>
                    </a:cubicBezTo>
                    <a:cubicBezTo>
                      <a:pt x="334682" y="167249"/>
                      <a:pt x="342302" y="160963"/>
                      <a:pt x="334397" y="154391"/>
                    </a:cubicBezTo>
                    <a:close/>
                    <a:moveTo>
                      <a:pt x="320776" y="235258"/>
                    </a:moveTo>
                    <a:lnTo>
                      <a:pt x="333730" y="235258"/>
                    </a:lnTo>
                    <a:cubicBezTo>
                      <a:pt x="338588" y="231734"/>
                      <a:pt x="338588" y="231734"/>
                      <a:pt x="333730" y="227923"/>
                    </a:cubicBezTo>
                    <a:lnTo>
                      <a:pt x="320871" y="227923"/>
                    </a:lnTo>
                    <a:cubicBezTo>
                      <a:pt x="316394" y="231447"/>
                      <a:pt x="316394" y="231447"/>
                      <a:pt x="320776" y="235258"/>
                    </a:cubicBezTo>
                    <a:close/>
                    <a:moveTo>
                      <a:pt x="228764" y="405374"/>
                    </a:moveTo>
                    <a:cubicBezTo>
                      <a:pt x="251053" y="408422"/>
                      <a:pt x="273151" y="388991"/>
                      <a:pt x="294773" y="401374"/>
                    </a:cubicBezTo>
                    <a:lnTo>
                      <a:pt x="304298" y="396040"/>
                    </a:lnTo>
                    <a:cubicBezTo>
                      <a:pt x="304298" y="392992"/>
                      <a:pt x="304298" y="392992"/>
                      <a:pt x="301059" y="390324"/>
                    </a:cubicBezTo>
                    <a:cubicBezTo>
                      <a:pt x="272484" y="390324"/>
                      <a:pt x="242576" y="399849"/>
                      <a:pt x="214763" y="386610"/>
                    </a:cubicBezTo>
                    <a:cubicBezTo>
                      <a:pt x="210381" y="387848"/>
                      <a:pt x="204380" y="385276"/>
                      <a:pt x="199523" y="388419"/>
                    </a:cubicBezTo>
                    <a:lnTo>
                      <a:pt x="199523" y="395182"/>
                    </a:lnTo>
                    <a:cubicBezTo>
                      <a:pt x="194998" y="399278"/>
                      <a:pt x="189150" y="401612"/>
                      <a:pt x="183044" y="401755"/>
                    </a:cubicBezTo>
                    <a:cubicBezTo>
                      <a:pt x="175701" y="395868"/>
                      <a:pt x="166290" y="393182"/>
                      <a:pt x="156946" y="394325"/>
                    </a:cubicBezTo>
                    <a:cubicBezTo>
                      <a:pt x="146278" y="397468"/>
                      <a:pt x="147421" y="405946"/>
                      <a:pt x="136277" y="408898"/>
                    </a:cubicBezTo>
                    <a:cubicBezTo>
                      <a:pt x="121513" y="406993"/>
                      <a:pt x="108654" y="401659"/>
                      <a:pt x="94081" y="407089"/>
                    </a:cubicBezTo>
                    <a:lnTo>
                      <a:pt x="94081" y="410803"/>
                    </a:lnTo>
                    <a:cubicBezTo>
                      <a:pt x="104130" y="419185"/>
                      <a:pt x="117989" y="421309"/>
                      <a:pt x="130085" y="416328"/>
                    </a:cubicBezTo>
                    <a:cubicBezTo>
                      <a:pt x="140553" y="421386"/>
                      <a:pt x="152764" y="421386"/>
                      <a:pt x="163232" y="416328"/>
                    </a:cubicBezTo>
                    <a:cubicBezTo>
                      <a:pt x="183235" y="425853"/>
                      <a:pt x="200570" y="412518"/>
                      <a:pt x="222002" y="416328"/>
                    </a:cubicBezTo>
                    <a:cubicBezTo>
                      <a:pt x="235718" y="424805"/>
                      <a:pt x="250100" y="413851"/>
                      <a:pt x="264483" y="418138"/>
                    </a:cubicBezTo>
                    <a:cubicBezTo>
                      <a:pt x="264483" y="416994"/>
                      <a:pt x="264483" y="415757"/>
                      <a:pt x="264483" y="414613"/>
                    </a:cubicBezTo>
                    <a:cubicBezTo>
                      <a:pt x="258292" y="412042"/>
                      <a:pt x="251720" y="411280"/>
                      <a:pt x="246767" y="408803"/>
                    </a:cubicBezTo>
                    <a:cubicBezTo>
                      <a:pt x="243242" y="408136"/>
                      <a:pt x="220097" y="410041"/>
                      <a:pt x="228764" y="405374"/>
                    </a:cubicBezTo>
                    <a:close/>
                    <a:moveTo>
                      <a:pt x="102177" y="397944"/>
                    </a:moveTo>
                    <a:cubicBezTo>
                      <a:pt x="110273" y="400802"/>
                      <a:pt x="115512" y="404136"/>
                      <a:pt x="113893" y="392325"/>
                    </a:cubicBezTo>
                    <a:cubicBezTo>
                      <a:pt x="108749" y="388991"/>
                      <a:pt x="102368" y="390706"/>
                      <a:pt x="94176" y="391182"/>
                    </a:cubicBezTo>
                    <a:lnTo>
                      <a:pt x="94176" y="395944"/>
                    </a:lnTo>
                    <a:cubicBezTo>
                      <a:pt x="96605" y="397307"/>
                      <a:pt x="99415" y="397840"/>
                      <a:pt x="102177" y="397468"/>
                    </a:cubicBezTo>
                    <a:close/>
                    <a:moveTo>
                      <a:pt x="145421" y="335270"/>
                    </a:moveTo>
                    <a:lnTo>
                      <a:pt x="136372" y="335270"/>
                    </a:lnTo>
                    <a:cubicBezTo>
                      <a:pt x="132467" y="338413"/>
                      <a:pt x="121513" y="340890"/>
                      <a:pt x="130562" y="346319"/>
                    </a:cubicBezTo>
                    <a:lnTo>
                      <a:pt x="143420" y="346319"/>
                    </a:lnTo>
                    <a:cubicBezTo>
                      <a:pt x="147040" y="342795"/>
                      <a:pt x="147135" y="342795"/>
                      <a:pt x="145421" y="334794"/>
                    </a:cubicBezTo>
                    <a:close/>
                    <a:moveTo>
                      <a:pt x="120465" y="184109"/>
                    </a:moveTo>
                    <a:cubicBezTo>
                      <a:pt x="118465" y="175440"/>
                      <a:pt x="105701" y="188204"/>
                      <a:pt x="100082" y="189538"/>
                    </a:cubicBezTo>
                    <a:cubicBezTo>
                      <a:pt x="106902" y="192509"/>
                      <a:pt x="114817" y="191242"/>
                      <a:pt x="120370" y="186299"/>
                    </a:cubicBezTo>
                    <a:cubicBezTo>
                      <a:pt x="120370" y="184870"/>
                      <a:pt x="120179" y="184204"/>
                      <a:pt x="120465" y="183632"/>
                    </a:cubicBezTo>
                    <a:close/>
                    <a:moveTo>
                      <a:pt x="113798" y="205730"/>
                    </a:moveTo>
                    <a:cubicBezTo>
                      <a:pt x="121227" y="215255"/>
                      <a:pt x="136086" y="207730"/>
                      <a:pt x="154565" y="207159"/>
                    </a:cubicBezTo>
                    <a:cubicBezTo>
                      <a:pt x="153412" y="208311"/>
                      <a:pt x="152050" y="209245"/>
                      <a:pt x="150564" y="209921"/>
                    </a:cubicBezTo>
                    <a:cubicBezTo>
                      <a:pt x="154374" y="208778"/>
                      <a:pt x="157327" y="208016"/>
                      <a:pt x="159613" y="207444"/>
                    </a:cubicBezTo>
                    <a:cubicBezTo>
                      <a:pt x="163118" y="210531"/>
                      <a:pt x="168252" y="210921"/>
                      <a:pt x="172186" y="208397"/>
                    </a:cubicBezTo>
                    <a:cubicBezTo>
                      <a:pt x="169424" y="204873"/>
                      <a:pt x="166185" y="206207"/>
                      <a:pt x="159613" y="207444"/>
                    </a:cubicBezTo>
                    <a:cubicBezTo>
                      <a:pt x="159518" y="207073"/>
                      <a:pt x="159518" y="206673"/>
                      <a:pt x="159613" y="206301"/>
                    </a:cubicBezTo>
                    <a:lnTo>
                      <a:pt x="154374" y="207159"/>
                    </a:lnTo>
                    <a:cubicBezTo>
                      <a:pt x="175234" y="201349"/>
                      <a:pt x="114369" y="198681"/>
                      <a:pt x="113798" y="205349"/>
                    </a:cubicBezTo>
                    <a:close/>
                    <a:moveTo>
                      <a:pt x="248862" y="357558"/>
                    </a:moveTo>
                    <a:cubicBezTo>
                      <a:pt x="243338" y="361369"/>
                      <a:pt x="237242" y="360321"/>
                      <a:pt x="232098" y="362892"/>
                    </a:cubicBezTo>
                    <a:cubicBezTo>
                      <a:pt x="231431" y="372417"/>
                      <a:pt x="248862" y="367083"/>
                      <a:pt x="255530" y="368608"/>
                    </a:cubicBezTo>
                    <a:cubicBezTo>
                      <a:pt x="264150" y="374027"/>
                      <a:pt x="275265" y="373332"/>
                      <a:pt x="283152" y="366893"/>
                    </a:cubicBezTo>
                    <a:lnTo>
                      <a:pt x="269246" y="357368"/>
                    </a:lnTo>
                    <a:close/>
                    <a:moveTo>
                      <a:pt x="262292" y="161534"/>
                    </a:moveTo>
                    <a:cubicBezTo>
                      <a:pt x="272294" y="161534"/>
                      <a:pt x="282390" y="163249"/>
                      <a:pt x="290867" y="156486"/>
                    </a:cubicBezTo>
                    <a:cubicBezTo>
                      <a:pt x="296868" y="141055"/>
                      <a:pt x="266960" y="145722"/>
                      <a:pt x="259530" y="151914"/>
                    </a:cubicBezTo>
                    <a:cubicBezTo>
                      <a:pt x="259244" y="155247"/>
                      <a:pt x="255053" y="158962"/>
                      <a:pt x="262292" y="161534"/>
                    </a:cubicBezTo>
                    <a:close/>
                    <a:moveTo>
                      <a:pt x="233717" y="339651"/>
                    </a:moveTo>
                    <a:cubicBezTo>
                      <a:pt x="242671" y="336127"/>
                      <a:pt x="235241" y="333937"/>
                      <a:pt x="229431" y="334794"/>
                    </a:cubicBezTo>
                    <a:cubicBezTo>
                      <a:pt x="224669" y="337175"/>
                      <a:pt x="224669" y="339651"/>
                      <a:pt x="229431" y="342128"/>
                    </a:cubicBezTo>
                    <a:cubicBezTo>
                      <a:pt x="230708" y="341356"/>
                      <a:pt x="231946" y="340537"/>
                      <a:pt x="233146" y="339651"/>
                    </a:cubicBezTo>
                    <a:close/>
                    <a:moveTo>
                      <a:pt x="235908" y="154200"/>
                    </a:moveTo>
                    <a:cubicBezTo>
                      <a:pt x="211524" y="154200"/>
                      <a:pt x="186092" y="163725"/>
                      <a:pt x="163137" y="150485"/>
                    </a:cubicBezTo>
                    <a:cubicBezTo>
                      <a:pt x="157898" y="151152"/>
                      <a:pt x="152088" y="149247"/>
                      <a:pt x="147802" y="152009"/>
                    </a:cubicBezTo>
                    <a:lnTo>
                      <a:pt x="147230" y="155629"/>
                    </a:lnTo>
                    <a:cubicBezTo>
                      <a:pt x="161613" y="168392"/>
                      <a:pt x="185330" y="161629"/>
                      <a:pt x="202475" y="168487"/>
                    </a:cubicBezTo>
                    <a:cubicBezTo>
                      <a:pt x="215715" y="170773"/>
                      <a:pt x="208857" y="165344"/>
                      <a:pt x="216477" y="161534"/>
                    </a:cubicBezTo>
                    <a:cubicBezTo>
                      <a:pt x="220763" y="161439"/>
                      <a:pt x="247719" y="163916"/>
                      <a:pt x="235337" y="154200"/>
                    </a:cubicBezTo>
                    <a:close/>
                    <a:moveTo>
                      <a:pt x="216858" y="198586"/>
                    </a:moveTo>
                    <a:cubicBezTo>
                      <a:pt x="211257" y="198110"/>
                      <a:pt x="205609" y="198425"/>
                      <a:pt x="200094" y="199539"/>
                    </a:cubicBezTo>
                    <a:lnTo>
                      <a:pt x="200094" y="208206"/>
                    </a:lnTo>
                    <a:cubicBezTo>
                      <a:pt x="209029" y="211198"/>
                      <a:pt x="218858" y="209597"/>
                      <a:pt x="226383" y="203920"/>
                    </a:cubicBezTo>
                    <a:close/>
                    <a:moveTo>
                      <a:pt x="183997" y="176488"/>
                    </a:moveTo>
                    <a:cubicBezTo>
                      <a:pt x="174586" y="175079"/>
                      <a:pt x="165014" y="177593"/>
                      <a:pt x="157517" y="183442"/>
                    </a:cubicBezTo>
                    <a:cubicBezTo>
                      <a:pt x="171805" y="182775"/>
                      <a:pt x="163613" y="189442"/>
                      <a:pt x="170852" y="190871"/>
                    </a:cubicBezTo>
                    <a:cubicBezTo>
                      <a:pt x="174681" y="187947"/>
                      <a:pt x="179482" y="186585"/>
                      <a:pt x="184283" y="187061"/>
                    </a:cubicBezTo>
                    <a:lnTo>
                      <a:pt x="193808" y="181823"/>
                    </a:lnTo>
                    <a:close/>
                    <a:moveTo>
                      <a:pt x="140944" y="260022"/>
                    </a:moveTo>
                    <a:cubicBezTo>
                      <a:pt x="142182" y="264785"/>
                      <a:pt x="142182" y="264880"/>
                      <a:pt x="150469" y="264785"/>
                    </a:cubicBezTo>
                    <a:cubicBezTo>
                      <a:pt x="158565" y="268119"/>
                      <a:pt x="163709" y="272976"/>
                      <a:pt x="171424" y="275644"/>
                    </a:cubicBezTo>
                    <a:cubicBezTo>
                      <a:pt x="179139" y="278310"/>
                      <a:pt x="180949" y="272405"/>
                      <a:pt x="186759" y="272024"/>
                    </a:cubicBezTo>
                    <a:cubicBezTo>
                      <a:pt x="199046" y="272024"/>
                      <a:pt x="209524" y="277549"/>
                      <a:pt x="223240" y="275644"/>
                    </a:cubicBezTo>
                    <a:cubicBezTo>
                      <a:pt x="227021" y="274062"/>
                      <a:pt x="230507" y="271843"/>
                      <a:pt x="233527" y="269071"/>
                    </a:cubicBezTo>
                    <a:cubicBezTo>
                      <a:pt x="232670" y="267738"/>
                      <a:pt x="231527" y="266214"/>
                      <a:pt x="230384" y="264594"/>
                    </a:cubicBezTo>
                    <a:lnTo>
                      <a:pt x="223049" y="268309"/>
                    </a:lnTo>
                    <a:lnTo>
                      <a:pt x="213524" y="263071"/>
                    </a:lnTo>
                    <a:cubicBezTo>
                      <a:pt x="215810" y="249355"/>
                      <a:pt x="198284" y="254022"/>
                      <a:pt x="189236" y="254212"/>
                    </a:cubicBezTo>
                    <a:cubicBezTo>
                      <a:pt x="174281" y="262499"/>
                      <a:pt x="153993" y="244592"/>
                      <a:pt x="140087" y="260022"/>
                    </a:cubicBezTo>
                    <a:close/>
                    <a:moveTo>
                      <a:pt x="60077" y="269547"/>
                    </a:moveTo>
                    <a:cubicBezTo>
                      <a:pt x="71164" y="277044"/>
                      <a:pt x="83851" y="281835"/>
                      <a:pt x="97129" y="283550"/>
                    </a:cubicBezTo>
                    <a:cubicBezTo>
                      <a:pt x="108368" y="276024"/>
                      <a:pt x="123799" y="276691"/>
                      <a:pt x="134657" y="270976"/>
                    </a:cubicBezTo>
                    <a:cubicBezTo>
                      <a:pt x="127228" y="267071"/>
                      <a:pt x="118560" y="259927"/>
                      <a:pt x="110940" y="261451"/>
                    </a:cubicBezTo>
                    <a:cubicBezTo>
                      <a:pt x="102463" y="255927"/>
                      <a:pt x="95510" y="254498"/>
                      <a:pt x="92747" y="246783"/>
                    </a:cubicBezTo>
                    <a:cubicBezTo>
                      <a:pt x="81355" y="247173"/>
                      <a:pt x="69973" y="245926"/>
                      <a:pt x="58934" y="243068"/>
                    </a:cubicBezTo>
                    <a:cubicBezTo>
                      <a:pt x="53409" y="244497"/>
                      <a:pt x="57886" y="248974"/>
                      <a:pt x="51980" y="250402"/>
                    </a:cubicBezTo>
                    <a:cubicBezTo>
                      <a:pt x="46075" y="251831"/>
                      <a:pt x="41027" y="249069"/>
                      <a:pt x="36264" y="252022"/>
                    </a:cubicBezTo>
                    <a:lnTo>
                      <a:pt x="42265" y="255927"/>
                    </a:lnTo>
                    <a:lnTo>
                      <a:pt x="42265" y="262499"/>
                    </a:lnTo>
                    <a:cubicBezTo>
                      <a:pt x="47046" y="266481"/>
                      <a:pt x="52999" y="268785"/>
                      <a:pt x="59219" y="269071"/>
                    </a:cubicBezTo>
                    <a:close/>
                    <a:moveTo>
                      <a:pt x="55600" y="308314"/>
                    </a:moveTo>
                    <a:cubicBezTo>
                      <a:pt x="55600" y="317268"/>
                      <a:pt x="55600" y="317268"/>
                      <a:pt x="58743" y="320411"/>
                    </a:cubicBezTo>
                    <a:cubicBezTo>
                      <a:pt x="91890" y="317268"/>
                      <a:pt x="123608" y="335460"/>
                      <a:pt x="153993" y="318697"/>
                    </a:cubicBezTo>
                    <a:cubicBezTo>
                      <a:pt x="153993" y="317649"/>
                      <a:pt x="153993" y="316601"/>
                      <a:pt x="161137" y="314887"/>
                    </a:cubicBezTo>
                    <a:cubicBezTo>
                      <a:pt x="168852" y="319363"/>
                      <a:pt x="177520" y="314887"/>
                      <a:pt x="185045" y="320983"/>
                    </a:cubicBezTo>
                    <a:cubicBezTo>
                      <a:pt x="191426" y="318982"/>
                      <a:pt x="199618" y="322506"/>
                      <a:pt x="206095" y="318887"/>
                    </a:cubicBezTo>
                    <a:cubicBezTo>
                      <a:pt x="206095" y="317744"/>
                      <a:pt x="206095" y="316506"/>
                      <a:pt x="206666" y="314696"/>
                    </a:cubicBezTo>
                    <a:cubicBezTo>
                      <a:pt x="204285" y="313648"/>
                      <a:pt x="201428" y="312410"/>
                      <a:pt x="172091" y="312791"/>
                    </a:cubicBezTo>
                    <a:cubicBezTo>
                      <a:pt x="177710" y="311839"/>
                      <a:pt x="185045" y="310696"/>
                      <a:pt x="194760" y="309362"/>
                    </a:cubicBezTo>
                    <a:cubicBezTo>
                      <a:pt x="188188" y="311743"/>
                      <a:pt x="155517" y="304790"/>
                      <a:pt x="155041" y="313077"/>
                    </a:cubicBezTo>
                    <a:cubicBezTo>
                      <a:pt x="130371" y="312219"/>
                      <a:pt x="103796" y="317363"/>
                      <a:pt x="82175" y="304219"/>
                    </a:cubicBezTo>
                    <a:cubicBezTo>
                      <a:pt x="82175" y="293646"/>
                      <a:pt x="63125" y="301171"/>
                      <a:pt x="57695" y="294694"/>
                    </a:cubicBezTo>
                    <a:cubicBezTo>
                      <a:pt x="52171" y="295265"/>
                      <a:pt x="46170" y="293360"/>
                      <a:pt x="42455" y="296694"/>
                    </a:cubicBezTo>
                    <a:lnTo>
                      <a:pt x="42455" y="299647"/>
                    </a:lnTo>
                    <a:cubicBezTo>
                      <a:pt x="45313" y="302885"/>
                      <a:pt x="51790" y="304409"/>
                      <a:pt x="54743" y="307838"/>
                    </a:cubicBezTo>
                    <a:close/>
                    <a:moveTo>
                      <a:pt x="78746" y="357463"/>
                    </a:moveTo>
                    <a:cubicBezTo>
                      <a:pt x="93224" y="367465"/>
                      <a:pt x="110369" y="365655"/>
                      <a:pt x="124847" y="375942"/>
                    </a:cubicBezTo>
                    <a:cubicBezTo>
                      <a:pt x="129323" y="374989"/>
                      <a:pt x="134943" y="377085"/>
                      <a:pt x="140372" y="374418"/>
                    </a:cubicBezTo>
                    <a:cubicBezTo>
                      <a:pt x="144754" y="364417"/>
                      <a:pt x="128371" y="361559"/>
                      <a:pt x="125037" y="357178"/>
                    </a:cubicBezTo>
                    <a:cubicBezTo>
                      <a:pt x="99034" y="360130"/>
                      <a:pt x="73983" y="334794"/>
                      <a:pt x="50266" y="351844"/>
                    </a:cubicBezTo>
                    <a:lnTo>
                      <a:pt x="58553" y="357463"/>
                    </a:lnTo>
                    <a:close/>
                    <a:moveTo>
                      <a:pt x="98653" y="449380"/>
                    </a:moveTo>
                    <a:cubicBezTo>
                      <a:pt x="103272" y="449818"/>
                      <a:pt x="107892" y="448599"/>
                      <a:pt x="111702" y="445951"/>
                    </a:cubicBezTo>
                    <a:lnTo>
                      <a:pt x="121227" y="451285"/>
                    </a:lnTo>
                    <a:lnTo>
                      <a:pt x="121227" y="455000"/>
                    </a:lnTo>
                    <a:cubicBezTo>
                      <a:pt x="131228" y="462810"/>
                      <a:pt x="144754" y="462905"/>
                      <a:pt x="140944" y="447760"/>
                    </a:cubicBezTo>
                    <a:lnTo>
                      <a:pt x="150469" y="442140"/>
                    </a:lnTo>
                    <a:cubicBezTo>
                      <a:pt x="155193" y="442598"/>
                      <a:pt x="159927" y="441350"/>
                      <a:pt x="163804" y="438616"/>
                    </a:cubicBezTo>
                    <a:cubicBezTo>
                      <a:pt x="187616" y="445760"/>
                      <a:pt x="217239" y="448141"/>
                      <a:pt x="239242" y="435950"/>
                    </a:cubicBezTo>
                    <a:cubicBezTo>
                      <a:pt x="233241" y="425662"/>
                      <a:pt x="202952" y="423948"/>
                      <a:pt x="194474" y="432901"/>
                    </a:cubicBezTo>
                    <a:cubicBezTo>
                      <a:pt x="181711" y="436235"/>
                      <a:pt x="180282" y="431377"/>
                      <a:pt x="174758" y="431092"/>
                    </a:cubicBezTo>
                    <a:cubicBezTo>
                      <a:pt x="150564" y="425758"/>
                      <a:pt x="138182" y="444426"/>
                      <a:pt x="114464" y="442140"/>
                    </a:cubicBezTo>
                    <a:lnTo>
                      <a:pt x="104939" y="434521"/>
                    </a:lnTo>
                    <a:cubicBezTo>
                      <a:pt x="91985" y="437283"/>
                      <a:pt x="85127" y="427758"/>
                      <a:pt x="74936" y="432997"/>
                    </a:cubicBezTo>
                    <a:lnTo>
                      <a:pt x="74936" y="443474"/>
                    </a:lnTo>
                    <a:lnTo>
                      <a:pt x="91223" y="452999"/>
                    </a:lnTo>
                    <a:close/>
                    <a:moveTo>
                      <a:pt x="225145" y="450713"/>
                    </a:moveTo>
                    <a:cubicBezTo>
                      <a:pt x="210095" y="444998"/>
                      <a:pt x="213239" y="457952"/>
                      <a:pt x="225145" y="451951"/>
                    </a:cubicBezTo>
                    <a:cubicBezTo>
                      <a:pt x="224192" y="450999"/>
                      <a:pt x="224669" y="450522"/>
                      <a:pt x="224192" y="450237"/>
                    </a:cubicBezTo>
                    <a:close/>
                    <a:moveTo>
                      <a:pt x="196570" y="449475"/>
                    </a:moveTo>
                    <a:lnTo>
                      <a:pt x="183330" y="449475"/>
                    </a:lnTo>
                    <a:lnTo>
                      <a:pt x="177520" y="453190"/>
                    </a:lnTo>
                    <a:cubicBezTo>
                      <a:pt x="164756" y="452237"/>
                      <a:pt x="167995" y="456143"/>
                      <a:pt x="176186" y="460524"/>
                    </a:cubicBezTo>
                    <a:lnTo>
                      <a:pt x="190569" y="460524"/>
                    </a:lnTo>
                    <a:cubicBezTo>
                      <a:pt x="193712" y="456904"/>
                      <a:pt x="204571" y="454618"/>
                      <a:pt x="195617" y="448999"/>
                    </a:cubicBezTo>
                    <a:close/>
                    <a:moveTo>
                      <a:pt x="116941" y="509006"/>
                    </a:moveTo>
                    <a:cubicBezTo>
                      <a:pt x="112369" y="512150"/>
                      <a:pt x="105987" y="511673"/>
                      <a:pt x="101510" y="513959"/>
                    </a:cubicBezTo>
                    <a:lnTo>
                      <a:pt x="101510" y="518150"/>
                    </a:lnTo>
                    <a:cubicBezTo>
                      <a:pt x="109159" y="524408"/>
                      <a:pt x="120151" y="524408"/>
                      <a:pt x="127799" y="518150"/>
                    </a:cubicBezTo>
                    <a:lnTo>
                      <a:pt x="127799" y="510149"/>
                    </a:lnTo>
                    <a:cubicBezTo>
                      <a:pt x="124475" y="507606"/>
                      <a:pt x="120065" y="506987"/>
                      <a:pt x="116179" y="508530"/>
                    </a:cubicBezTo>
                    <a:close/>
                    <a:moveTo>
                      <a:pt x="334682" y="1153373"/>
                    </a:moveTo>
                    <a:cubicBezTo>
                      <a:pt x="325157" y="1153373"/>
                      <a:pt x="301916" y="1150991"/>
                      <a:pt x="321062" y="1160707"/>
                    </a:cubicBezTo>
                    <a:lnTo>
                      <a:pt x="334587" y="1160707"/>
                    </a:lnTo>
                    <a:cubicBezTo>
                      <a:pt x="338492" y="1156611"/>
                      <a:pt x="338492" y="1156611"/>
                      <a:pt x="333920" y="1152896"/>
                    </a:cubicBezTo>
                    <a:close/>
                    <a:moveTo>
                      <a:pt x="334682" y="817997"/>
                    </a:moveTo>
                    <a:cubicBezTo>
                      <a:pt x="337730" y="816092"/>
                      <a:pt x="341445" y="814378"/>
                      <a:pt x="344207" y="812282"/>
                    </a:cubicBezTo>
                    <a:lnTo>
                      <a:pt x="344207" y="808853"/>
                    </a:lnTo>
                    <a:cubicBezTo>
                      <a:pt x="338111" y="804090"/>
                      <a:pt x="330301" y="808853"/>
                      <a:pt x="324586" y="812473"/>
                    </a:cubicBezTo>
                    <a:close/>
                    <a:moveTo>
                      <a:pt x="364210" y="1081458"/>
                    </a:moveTo>
                    <a:cubicBezTo>
                      <a:pt x="356695" y="1075705"/>
                      <a:pt x="346713" y="1074334"/>
                      <a:pt x="337921" y="1077839"/>
                    </a:cubicBezTo>
                    <a:lnTo>
                      <a:pt x="337921" y="1084888"/>
                    </a:lnTo>
                    <a:cubicBezTo>
                      <a:pt x="340959" y="1086964"/>
                      <a:pt x="344779" y="1087564"/>
                      <a:pt x="348303" y="1086507"/>
                    </a:cubicBezTo>
                    <a:cubicBezTo>
                      <a:pt x="350589" y="1081649"/>
                      <a:pt x="359543" y="1084126"/>
                      <a:pt x="363543" y="1080982"/>
                    </a:cubicBezTo>
                    <a:close/>
                    <a:moveTo>
                      <a:pt x="400214" y="1127560"/>
                    </a:moveTo>
                    <a:cubicBezTo>
                      <a:pt x="411835" y="1132608"/>
                      <a:pt x="425265" y="1138799"/>
                      <a:pt x="436409" y="1129465"/>
                    </a:cubicBezTo>
                    <a:lnTo>
                      <a:pt x="436409" y="1125750"/>
                    </a:lnTo>
                    <a:lnTo>
                      <a:pt x="429837" y="1121844"/>
                    </a:lnTo>
                    <a:lnTo>
                      <a:pt x="429837" y="1118320"/>
                    </a:lnTo>
                    <a:cubicBezTo>
                      <a:pt x="425837" y="1115177"/>
                      <a:pt x="416597" y="1117368"/>
                      <a:pt x="413930" y="1112986"/>
                    </a:cubicBezTo>
                    <a:cubicBezTo>
                      <a:pt x="393452" y="1114034"/>
                      <a:pt x="373163" y="1121464"/>
                      <a:pt x="352208" y="1121464"/>
                    </a:cubicBezTo>
                    <a:cubicBezTo>
                      <a:pt x="351827" y="1134799"/>
                      <a:pt x="387641" y="1123654"/>
                      <a:pt x="399548" y="1127084"/>
                    </a:cubicBezTo>
                    <a:close/>
                    <a:moveTo>
                      <a:pt x="371639" y="797518"/>
                    </a:moveTo>
                    <a:cubicBezTo>
                      <a:pt x="378307" y="800757"/>
                      <a:pt x="375640" y="803900"/>
                      <a:pt x="381831" y="807043"/>
                    </a:cubicBezTo>
                    <a:cubicBezTo>
                      <a:pt x="385355" y="798471"/>
                      <a:pt x="395261" y="795899"/>
                      <a:pt x="404120" y="790184"/>
                    </a:cubicBezTo>
                    <a:lnTo>
                      <a:pt x="404120" y="786374"/>
                    </a:lnTo>
                    <a:cubicBezTo>
                      <a:pt x="407263" y="782945"/>
                      <a:pt x="418407" y="786374"/>
                      <a:pt x="417074" y="780373"/>
                    </a:cubicBezTo>
                    <a:cubicBezTo>
                      <a:pt x="418883" y="774944"/>
                      <a:pt x="429266" y="778468"/>
                      <a:pt x="433457" y="773610"/>
                    </a:cubicBezTo>
                    <a:cubicBezTo>
                      <a:pt x="450316" y="783612"/>
                      <a:pt x="470509" y="779135"/>
                      <a:pt x="488892" y="782374"/>
                    </a:cubicBezTo>
                    <a:cubicBezTo>
                      <a:pt x="488892" y="783612"/>
                      <a:pt x="488892" y="784755"/>
                      <a:pt x="488892" y="786088"/>
                    </a:cubicBezTo>
                    <a:lnTo>
                      <a:pt x="482510" y="790089"/>
                    </a:lnTo>
                    <a:cubicBezTo>
                      <a:pt x="483177" y="792851"/>
                      <a:pt x="480415" y="795899"/>
                      <a:pt x="484701" y="798852"/>
                    </a:cubicBezTo>
                    <a:cubicBezTo>
                      <a:pt x="495179" y="796947"/>
                      <a:pt x="506609" y="806186"/>
                      <a:pt x="514705" y="800948"/>
                    </a:cubicBezTo>
                    <a:lnTo>
                      <a:pt x="508990" y="797328"/>
                    </a:lnTo>
                    <a:lnTo>
                      <a:pt x="508990" y="787803"/>
                    </a:lnTo>
                    <a:cubicBezTo>
                      <a:pt x="552138" y="789041"/>
                      <a:pt x="504037" y="777135"/>
                      <a:pt x="490797" y="773706"/>
                    </a:cubicBezTo>
                    <a:cubicBezTo>
                      <a:pt x="472795" y="782564"/>
                      <a:pt x="457650" y="760276"/>
                      <a:pt x="436219" y="765705"/>
                    </a:cubicBezTo>
                    <a:lnTo>
                      <a:pt x="427361" y="758561"/>
                    </a:lnTo>
                    <a:cubicBezTo>
                      <a:pt x="410787" y="759800"/>
                      <a:pt x="396500" y="754656"/>
                      <a:pt x="383831" y="763895"/>
                    </a:cubicBezTo>
                    <a:lnTo>
                      <a:pt x="383831" y="767324"/>
                    </a:lnTo>
                    <a:lnTo>
                      <a:pt x="390023" y="771134"/>
                    </a:lnTo>
                    <a:lnTo>
                      <a:pt x="383831" y="775039"/>
                    </a:lnTo>
                    <a:cubicBezTo>
                      <a:pt x="380021" y="788469"/>
                      <a:pt x="365543" y="770658"/>
                      <a:pt x="370592" y="797042"/>
                    </a:cubicBezTo>
                    <a:close/>
                    <a:moveTo>
                      <a:pt x="537279" y="908389"/>
                    </a:moveTo>
                    <a:lnTo>
                      <a:pt x="521468" y="911723"/>
                    </a:lnTo>
                    <a:cubicBezTo>
                      <a:pt x="532326" y="914676"/>
                      <a:pt x="546233" y="915533"/>
                      <a:pt x="554424" y="908389"/>
                    </a:cubicBezTo>
                    <a:lnTo>
                      <a:pt x="545852" y="902960"/>
                    </a:lnTo>
                    <a:cubicBezTo>
                      <a:pt x="542156" y="903398"/>
                      <a:pt x="538736" y="905151"/>
                      <a:pt x="536231" y="907913"/>
                    </a:cubicBezTo>
                    <a:close/>
                    <a:moveTo>
                      <a:pt x="380212" y="1086507"/>
                    </a:moveTo>
                    <a:cubicBezTo>
                      <a:pt x="399262" y="1088412"/>
                      <a:pt x="420503" y="1076982"/>
                      <a:pt x="439457" y="1086507"/>
                    </a:cubicBezTo>
                    <a:cubicBezTo>
                      <a:pt x="444887" y="1083744"/>
                      <a:pt x="453840" y="1081173"/>
                      <a:pt x="455174" y="1076982"/>
                    </a:cubicBezTo>
                    <a:cubicBezTo>
                      <a:pt x="430409" y="1066123"/>
                      <a:pt x="400595" y="1072600"/>
                      <a:pt x="377545" y="1081649"/>
                    </a:cubicBezTo>
                    <a:cubicBezTo>
                      <a:pt x="377259" y="1082697"/>
                      <a:pt x="375068" y="1084793"/>
                      <a:pt x="379164" y="1086031"/>
                    </a:cubicBezTo>
                    <a:close/>
                    <a:moveTo>
                      <a:pt x="381926" y="946965"/>
                    </a:moveTo>
                    <a:cubicBezTo>
                      <a:pt x="379355" y="946965"/>
                      <a:pt x="376878" y="950014"/>
                      <a:pt x="378021" y="952014"/>
                    </a:cubicBezTo>
                    <a:lnTo>
                      <a:pt x="393737" y="961539"/>
                    </a:lnTo>
                    <a:lnTo>
                      <a:pt x="401738" y="961539"/>
                    </a:lnTo>
                    <a:cubicBezTo>
                      <a:pt x="406406" y="956872"/>
                      <a:pt x="418026" y="957919"/>
                      <a:pt x="423741" y="952014"/>
                    </a:cubicBezTo>
                    <a:cubicBezTo>
                      <a:pt x="410882" y="942965"/>
                      <a:pt x="395642" y="947442"/>
                      <a:pt x="380879" y="946489"/>
                    </a:cubicBezTo>
                    <a:close/>
                    <a:moveTo>
                      <a:pt x="400976" y="932202"/>
                    </a:moveTo>
                    <a:lnTo>
                      <a:pt x="408025" y="932202"/>
                    </a:lnTo>
                    <a:lnTo>
                      <a:pt x="413549" y="928582"/>
                    </a:lnTo>
                    <a:cubicBezTo>
                      <a:pt x="426218" y="929535"/>
                      <a:pt x="423074" y="925725"/>
                      <a:pt x="415169" y="921153"/>
                    </a:cubicBezTo>
                    <a:lnTo>
                      <a:pt x="398690" y="921153"/>
                    </a:lnTo>
                    <a:cubicBezTo>
                      <a:pt x="398024" y="924391"/>
                      <a:pt x="392690" y="928011"/>
                      <a:pt x="399643" y="931726"/>
                    </a:cubicBezTo>
                    <a:close/>
                    <a:moveTo>
                      <a:pt x="377926" y="989352"/>
                    </a:moveTo>
                    <a:cubicBezTo>
                      <a:pt x="378193" y="990609"/>
                      <a:pt x="378383" y="991885"/>
                      <a:pt x="378497" y="993162"/>
                    </a:cubicBezTo>
                    <a:cubicBezTo>
                      <a:pt x="385584" y="999744"/>
                      <a:pt x="396557" y="999744"/>
                      <a:pt x="403643" y="993162"/>
                    </a:cubicBezTo>
                    <a:cubicBezTo>
                      <a:pt x="403643" y="992019"/>
                      <a:pt x="403643" y="990781"/>
                      <a:pt x="404310" y="989352"/>
                    </a:cubicBezTo>
                    <a:cubicBezTo>
                      <a:pt x="397176" y="981627"/>
                      <a:pt x="385117" y="981141"/>
                      <a:pt x="377392" y="988285"/>
                    </a:cubicBezTo>
                    <a:cubicBezTo>
                      <a:pt x="377116" y="988533"/>
                      <a:pt x="376849" y="988800"/>
                      <a:pt x="376592" y="989066"/>
                    </a:cubicBezTo>
                    <a:close/>
                    <a:moveTo>
                      <a:pt x="480796" y="947442"/>
                    </a:moveTo>
                    <a:cubicBezTo>
                      <a:pt x="474795" y="945909"/>
                      <a:pt x="468451" y="946452"/>
                      <a:pt x="462794" y="948966"/>
                    </a:cubicBezTo>
                    <a:cubicBezTo>
                      <a:pt x="470509" y="952014"/>
                      <a:pt x="473652" y="956681"/>
                      <a:pt x="483272" y="952204"/>
                    </a:cubicBezTo>
                    <a:cubicBezTo>
                      <a:pt x="481367" y="950394"/>
                      <a:pt x="483177" y="948299"/>
                      <a:pt x="479462" y="947156"/>
                    </a:cubicBezTo>
                    <a:close/>
                    <a:moveTo>
                      <a:pt x="466508" y="1035262"/>
                    </a:moveTo>
                    <a:lnTo>
                      <a:pt x="460127" y="1035262"/>
                    </a:lnTo>
                    <a:cubicBezTo>
                      <a:pt x="455459" y="1038977"/>
                      <a:pt x="455459" y="1038977"/>
                      <a:pt x="460127" y="1042597"/>
                    </a:cubicBezTo>
                    <a:lnTo>
                      <a:pt x="466604" y="1042597"/>
                    </a:lnTo>
                    <a:cubicBezTo>
                      <a:pt x="469937" y="1038596"/>
                      <a:pt x="469937" y="1038501"/>
                      <a:pt x="465175" y="1034976"/>
                    </a:cubicBezTo>
                    <a:close/>
                    <a:moveTo>
                      <a:pt x="473271" y="902579"/>
                    </a:moveTo>
                    <a:cubicBezTo>
                      <a:pt x="463746" y="905913"/>
                      <a:pt x="438314" y="889339"/>
                      <a:pt x="444696" y="908675"/>
                    </a:cubicBezTo>
                    <a:cubicBezTo>
                      <a:pt x="448982" y="910199"/>
                      <a:pt x="484320" y="913343"/>
                      <a:pt x="471842" y="902293"/>
                    </a:cubicBezTo>
                    <a:close/>
                    <a:moveTo>
                      <a:pt x="423646" y="1184329"/>
                    </a:moveTo>
                    <a:cubicBezTo>
                      <a:pt x="430799" y="1189482"/>
                      <a:pt x="439734" y="1191510"/>
                      <a:pt x="448411" y="1189948"/>
                    </a:cubicBezTo>
                    <a:cubicBezTo>
                      <a:pt x="452030" y="1187758"/>
                      <a:pt x="461936" y="1182519"/>
                      <a:pt x="453078" y="1178994"/>
                    </a:cubicBezTo>
                    <a:cubicBezTo>
                      <a:pt x="448754" y="1179233"/>
                      <a:pt x="444468" y="1178128"/>
                      <a:pt x="440791" y="1175852"/>
                    </a:cubicBezTo>
                    <a:close/>
                    <a:moveTo>
                      <a:pt x="473462" y="1108890"/>
                    </a:moveTo>
                    <a:lnTo>
                      <a:pt x="482034" y="1103747"/>
                    </a:lnTo>
                    <a:cubicBezTo>
                      <a:pt x="473652" y="1094222"/>
                      <a:pt x="458412" y="1098985"/>
                      <a:pt x="446411" y="1097842"/>
                    </a:cubicBezTo>
                    <a:lnTo>
                      <a:pt x="442982" y="1102509"/>
                    </a:lnTo>
                    <a:lnTo>
                      <a:pt x="453269" y="1108890"/>
                    </a:lnTo>
                    <a:close/>
                    <a:moveTo>
                      <a:pt x="459746" y="1359493"/>
                    </a:moveTo>
                    <a:cubicBezTo>
                      <a:pt x="443077" y="1367780"/>
                      <a:pt x="456698" y="1367113"/>
                      <a:pt x="466699" y="1366923"/>
                    </a:cubicBezTo>
                    <a:cubicBezTo>
                      <a:pt x="471271" y="1363208"/>
                      <a:pt x="471271" y="1363208"/>
                      <a:pt x="466699" y="1359493"/>
                    </a:cubicBezTo>
                    <a:close/>
                    <a:moveTo>
                      <a:pt x="459746" y="1389021"/>
                    </a:moveTo>
                    <a:lnTo>
                      <a:pt x="467556" y="1389021"/>
                    </a:lnTo>
                    <a:cubicBezTo>
                      <a:pt x="483272" y="1380163"/>
                      <a:pt x="469271" y="1381687"/>
                      <a:pt x="460031" y="1381591"/>
                    </a:cubicBezTo>
                    <a:cubicBezTo>
                      <a:pt x="454126" y="1384925"/>
                      <a:pt x="454126" y="1384925"/>
                      <a:pt x="458698" y="1388735"/>
                    </a:cubicBezTo>
                    <a:close/>
                    <a:moveTo>
                      <a:pt x="484606" y="1178042"/>
                    </a:moveTo>
                    <a:cubicBezTo>
                      <a:pt x="485273" y="1178137"/>
                      <a:pt x="485939" y="1178137"/>
                      <a:pt x="486606" y="1178042"/>
                    </a:cubicBezTo>
                    <a:cubicBezTo>
                      <a:pt x="555186" y="1156135"/>
                      <a:pt x="540899" y="1155182"/>
                      <a:pt x="479939" y="1160040"/>
                    </a:cubicBezTo>
                    <a:cubicBezTo>
                      <a:pt x="459841" y="1167374"/>
                      <a:pt x="472795" y="1172041"/>
                      <a:pt x="483558" y="1177757"/>
                    </a:cubicBezTo>
                    <a:close/>
                    <a:moveTo>
                      <a:pt x="384308" y="1206617"/>
                    </a:moveTo>
                    <a:cubicBezTo>
                      <a:pt x="380317" y="1204007"/>
                      <a:pt x="375154" y="1204007"/>
                      <a:pt x="371163" y="1206617"/>
                    </a:cubicBezTo>
                    <a:lnTo>
                      <a:pt x="371163" y="1210141"/>
                    </a:lnTo>
                    <a:cubicBezTo>
                      <a:pt x="377545" y="1212904"/>
                      <a:pt x="377545" y="1212904"/>
                      <a:pt x="384308" y="1210141"/>
                    </a:cubicBezTo>
                    <a:close/>
                    <a:moveTo>
                      <a:pt x="384308" y="1162326"/>
                    </a:moveTo>
                    <a:cubicBezTo>
                      <a:pt x="396976" y="1170613"/>
                      <a:pt x="415931" y="1169184"/>
                      <a:pt x="429932" y="1165850"/>
                    </a:cubicBezTo>
                    <a:cubicBezTo>
                      <a:pt x="416226" y="1156249"/>
                      <a:pt x="398405" y="1154830"/>
                      <a:pt x="383355" y="1162136"/>
                    </a:cubicBezTo>
                    <a:close/>
                    <a:moveTo>
                      <a:pt x="413740" y="1333776"/>
                    </a:moveTo>
                    <a:lnTo>
                      <a:pt x="394690" y="1333776"/>
                    </a:lnTo>
                    <a:cubicBezTo>
                      <a:pt x="389737" y="1337300"/>
                      <a:pt x="389737" y="1337395"/>
                      <a:pt x="394690" y="1341205"/>
                    </a:cubicBezTo>
                    <a:lnTo>
                      <a:pt x="413740" y="1341205"/>
                    </a:lnTo>
                    <a:cubicBezTo>
                      <a:pt x="417455" y="1337300"/>
                      <a:pt x="417455" y="1337300"/>
                      <a:pt x="412787" y="1333395"/>
                    </a:cubicBezTo>
                    <a:close/>
                    <a:moveTo>
                      <a:pt x="420407" y="1230620"/>
                    </a:moveTo>
                    <a:lnTo>
                      <a:pt x="412597" y="1230620"/>
                    </a:lnTo>
                    <a:cubicBezTo>
                      <a:pt x="396785" y="1239478"/>
                      <a:pt x="410787" y="1237954"/>
                      <a:pt x="420122" y="1238049"/>
                    </a:cubicBezTo>
                    <a:cubicBezTo>
                      <a:pt x="424217" y="1234049"/>
                      <a:pt x="424217" y="1234049"/>
                      <a:pt x="419455" y="1230239"/>
                    </a:cubicBezTo>
                    <a:close/>
                    <a:moveTo>
                      <a:pt x="447935" y="1204140"/>
                    </a:moveTo>
                    <a:lnTo>
                      <a:pt x="457460" y="1198807"/>
                    </a:lnTo>
                    <a:lnTo>
                      <a:pt x="454793" y="1193854"/>
                    </a:lnTo>
                    <a:cubicBezTo>
                      <a:pt x="441839" y="1198711"/>
                      <a:pt x="414502" y="1183471"/>
                      <a:pt x="410882" y="1195092"/>
                    </a:cubicBezTo>
                    <a:cubicBezTo>
                      <a:pt x="416578" y="1199245"/>
                      <a:pt x="422789" y="1202636"/>
                      <a:pt x="429361" y="1205188"/>
                    </a:cubicBezTo>
                    <a:cubicBezTo>
                      <a:pt x="433742" y="1203664"/>
                      <a:pt x="440505" y="1205474"/>
                      <a:pt x="446982" y="1203760"/>
                    </a:cubicBezTo>
                    <a:close/>
                    <a:moveTo>
                      <a:pt x="443267" y="1475603"/>
                    </a:moveTo>
                    <a:lnTo>
                      <a:pt x="443267" y="1471983"/>
                    </a:lnTo>
                    <a:cubicBezTo>
                      <a:pt x="439276" y="1469374"/>
                      <a:pt x="434114" y="1469374"/>
                      <a:pt x="430123" y="1471983"/>
                    </a:cubicBezTo>
                    <a:lnTo>
                      <a:pt x="430123" y="1475603"/>
                    </a:lnTo>
                    <a:cubicBezTo>
                      <a:pt x="433952" y="1477708"/>
                      <a:pt x="438619" y="1477556"/>
                      <a:pt x="442315" y="1475222"/>
                    </a:cubicBezTo>
                    <a:close/>
                    <a:moveTo>
                      <a:pt x="495845" y="1493701"/>
                    </a:moveTo>
                    <a:lnTo>
                      <a:pt x="495274" y="1490177"/>
                    </a:lnTo>
                    <a:cubicBezTo>
                      <a:pt x="476691" y="1482566"/>
                      <a:pt x="456031" y="1481728"/>
                      <a:pt x="436886" y="1487795"/>
                    </a:cubicBezTo>
                    <a:cubicBezTo>
                      <a:pt x="440505" y="1496367"/>
                      <a:pt x="463365" y="1496177"/>
                      <a:pt x="473176" y="1496177"/>
                    </a:cubicBezTo>
                    <a:cubicBezTo>
                      <a:pt x="482415" y="1502083"/>
                      <a:pt x="486511" y="1499035"/>
                      <a:pt x="494893" y="1493319"/>
                    </a:cubicBezTo>
                    <a:close/>
                    <a:moveTo>
                      <a:pt x="494702" y="1287199"/>
                    </a:moveTo>
                    <a:cubicBezTo>
                      <a:pt x="492169" y="1285361"/>
                      <a:pt x="489530" y="1283675"/>
                      <a:pt x="486797" y="1282150"/>
                    </a:cubicBezTo>
                    <a:cubicBezTo>
                      <a:pt x="482701" y="1282150"/>
                      <a:pt x="479177" y="1281579"/>
                      <a:pt x="477272" y="1283579"/>
                    </a:cubicBezTo>
                    <a:cubicBezTo>
                      <a:pt x="466794" y="1295390"/>
                      <a:pt x="500417" y="1297009"/>
                      <a:pt x="493750" y="1286817"/>
                    </a:cubicBezTo>
                    <a:close/>
                    <a:moveTo>
                      <a:pt x="535469" y="1453600"/>
                    </a:moveTo>
                    <a:cubicBezTo>
                      <a:pt x="525640" y="1447238"/>
                      <a:pt x="513390" y="1445895"/>
                      <a:pt x="502418" y="1449981"/>
                    </a:cubicBezTo>
                    <a:lnTo>
                      <a:pt x="502418" y="1453124"/>
                    </a:lnTo>
                    <a:cubicBezTo>
                      <a:pt x="512981" y="1455553"/>
                      <a:pt x="523954" y="1455553"/>
                      <a:pt x="534517" y="1453124"/>
                    </a:cubicBezTo>
                    <a:close/>
                    <a:moveTo>
                      <a:pt x="559282" y="1411024"/>
                    </a:moveTo>
                    <a:cubicBezTo>
                      <a:pt x="569064" y="1411100"/>
                      <a:pt x="578761" y="1409280"/>
                      <a:pt x="587857" y="1405690"/>
                    </a:cubicBezTo>
                    <a:lnTo>
                      <a:pt x="587857" y="1402166"/>
                    </a:lnTo>
                    <a:cubicBezTo>
                      <a:pt x="585514" y="1400565"/>
                      <a:pt x="582685" y="1399822"/>
                      <a:pt x="579856" y="1400070"/>
                    </a:cubicBezTo>
                    <a:cubicBezTo>
                      <a:pt x="573855" y="1398260"/>
                      <a:pt x="570331" y="1395212"/>
                      <a:pt x="565092" y="1400070"/>
                    </a:cubicBezTo>
                    <a:cubicBezTo>
                      <a:pt x="551471" y="1401308"/>
                      <a:pt x="483653" y="1403975"/>
                      <a:pt x="525563" y="1415024"/>
                    </a:cubicBezTo>
                    <a:cubicBezTo>
                      <a:pt x="533622" y="1409929"/>
                      <a:pt x="543890" y="1409929"/>
                      <a:pt x="551948" y="1415024"/>
                    </a:cubicBezTo>
                    <a:close/>
                    <a:moveTo>
                      <a:pt x="567092" y="1748399"/>
                    </a:moveTo>
                    <a:cubicBezTo>
                      <a:pt x="568712" y="1739826"/>
                      <a:pt x="551948" y="1742303"/>
                      <a:pt x="546709" y="1745066"/>
                    </a:cubicBezTo>
                    <a:cubicBezTo>
                      <a:pt x="552710" y="1747828"/>
                      <a:pt x="560901" y="1752686"/>
                      <a:pt x="567092" y="1748399"/>
                    </a:cubicBezTo>
                    <a:close/>
                    <a:moveTo>
                      <a:pt x="586809" y="1656293"/>
                    </a:moveTo>
                    <a:cubicBezTo>
                      <a:pt x="577589" y="1649044"/>
                      <a:pt x="564597" y="1649044"/>
                      <a:pt x="555377" y="1656293"/>
                    </a:cubicBezTo>
                    <a:lnTo>
                      <a:pt x="569759" y="1665818"/>
                    </a:lnTo>
                    <a:cubicBezTo>
                      <a:pt x="575932" y="1666161"/>
                      <a:pt x="582009" y="1664189"/>
                      <a:pt x="586809" y="1660293"/>
                    </a:cubicBezTo>
                    <a:close/>
                    <a:moveTo>
                      <a:pt x="586809" y="1380068"/>
                    </a:moveTo>
                    <a:cubicBezTo>
                      <a:pt x="586809" y="1380068"/>
                      <a:pt x="585571" y="1379210"/>
                      <a:pt x="584333" y="1378258"/>
                    </a:cubicBezTo>
                    <a:cubicBezTo>
                      <a:pt x="574817" y="1377724"/>
                      <a:pt x="565273" y="1377724"/>
                      <a:pt x="555758" y="1378258"/>
                    </a:cubicBezTo>
                    <a:cubicBezTo>
                      <a:pt x="546709" y="1383687"/>
                      <a:pt x="532231" y="1381973"/>
                      <a:pt x="522325" y="1386258"/>
                    </a:cubicBezTo>
                    <a:cubicBezTo>
                      <a:pt x="535850" y="1393593"/>
                      <a:pt x="569283" y="1392069"/>
                      <a:pt x="586523" y="1387116"/>
                    </a:cubicBezTo>
                    <a:cubicBezTo>
                      <a:pt x="586904" y="1384639"/>
                      <a:pt x="587000" y="1382258"/>
                      <a:pt x="586809" y="1379782"/>
                    </a:cubicBezTo>
                    <a:close/>
                    <a:moveTo>
                      <a:pt x="573855" y="683314"/>
                    </a:moveTo>
                    <a:lnTo>
                      <a:pt x="580142" y="679504"/>
                    </a:lnTo>
                    <a:lnTo>
                      <a:pt x="580142" y="661120"/>
                    </a:lnTo>
                    <a:cubicBezTo>
                      <a:pt x="576522" y="658263"/>
                      <a:pt x="569664" y="657024"/>
                      <a:pt x="568235" y="653215"/>
                    </a:cubicBezTo>
                    <a:lnTo>
                      <a:pt x="573284" y="650357"/>
                    </a:lnTo>
                    <a:lnTo>
                      <a:pt x="573284" y="643499"/>
                    </a:lnTo>
                    <a:lnTo>
                      <a:pt x="580332" y="639023"/>
                    </a:lnTo>
                    <a:cubicBezTo>
                      <a:pt x="580904" y="623687"/>
                      <a:pt x="581856" y="624068"/>
                      <a:pt x="567188" y="620734"/>
                    </a:cubicBezTo>
                    <a:lnTo>
                      <a:pt x="567188" y="617115"/>
                    </a:lnTo>
                    <a:lnTo>
                      <a:pt x="573760" y="613210"/>
                    </a:lnTo>
                    <a:cubicBezTo>
                      <a:pt x="573760" y="611876"/>
                      <a:pt x="573760" y="610733"/>
                      <a:pt x="573760" y="609495"/>
                    </a:cubicBezTo>
                    <a:cubicBezTo>
                      <a:pt x="559377" y="599970"/>
                      <a:pt x="541756" y="605875"/>
                      <a:pt x="524039" y="604256"/>
                    </a:cubicBezTo>
                    <a:cubicBezTo>
                      <a:pt x="520706" y="601780"/>
                      <a:pt x="514514" y="600351"/>
                      <a:pt x="514514" y="594731"/>
                    </a:cubicBezTo>
                    <a:cubicBezTo>
                      <a:pt x="521525" y="589864"/>
                      <a:pt x="529792" y="587121"/>
                      <a:pt x="538327" y="586825"/>
                    </a:cubicBezTo>
                    <a:lnTo>
                      <a:pt x="521563" y="580348"/>
                    </a:lnTo>
                    <a:cubicBezTo>
                      <a:pt x="517181" y="553583"/>
                      <a:pt x="472890" y="576443"/>
                      <a:pt x="455459" y="568633"/>
                    </a:cubicBezTo>
                    <a:cubicBezTo>
                      <a:pt x="455459" y="567204"/>
                      <a:pt x="456221" y="565489"/>
                      <a:pt x="456507" y="564156"/>
                    </a:cubicBezTo>
                    <a:cubicBezTo>
                      <a:pt x="463365" y="560346"/>
                      <a:pt x="479653" y="567394"/>
                      <a:pt x="481748" y="559489"/>
                    </a:cubicBezTo>
                    <a:cubicBezTo>
                      <a:pt x="485654" y="558917"/>
                      <a:pt x="492035" y="561013"/>
                      <a:pt x="494226" y="557298"/>
                    </a:cubicBezTo>
                    <a:cubicBezTo>
                      <a:pt x="489273" y="554059"/>
                      <a:pt x="482129" y="555679"/>
                      <a:pt x="481748" y="559489"/>
                    </a:cubicBezTo>
                    <a:cubicBezTo>
                      <a:pt x="471176" y="560155"/>
                      <a:pt x="462698" y="543391"/>
                      <a:pt x="452602" y="551869"/>
                    </a:cubicBezTo>
                    <a:cubicBezTo>
                      <a:pt x="430885" y="539486"/>
                      <a:pt x="392880" y="564060"/>
                      <a:pt x="376402" y="543296"/>
                    </a:cubicBezTo>
                    <a:cubicBezTo>
                      <a:pt x="363257" y="529961"/>
                      <a:pt x="338302" y="536152"/>
                      <a:pt x="324776" y="527675"/>
                    </a:cubicBezTo>
                    <a:cubicBezTo>
                      <a:pt x="346493" y="516912"/>
                      <a:pt x="372401" y="535771"/>
                      <a:pt x="393071" y="518817"/>
                    </a:cubicBezTo>
                    <a:cubicBezTo>
                      <a:pt x="401300" y="518636"/>
                      <a:pt x="409520" y="519207"/>
                      <a:pt x="417645" y="520532"/>
                    </a:cubicBezTo>
                    <a:cubicBezTo>
                      <a:pt x="425265" y="520532"/>
                      <a:pt x="419264" y="527389"/>
                      <a:pt x="425646" y="530057"/>
                    </a:cubicBezTo>
                    <a:cubicBezTo>
                      <a:pt x="432028" y="532723"/>
                      <a:pt x="438600" y="526437"/>
                      <a:pt x="434409" y="520532"/>
                    </a:cubicBezTo>
                    <a:cubicBezTo>
                      <a:pt x="393071" y="493290"/>
                      <a:pt x="341921" y="516341"/>
                      <a:pt x="297725" y="505577"/>
                    </a:cubicBezTo>
                    <a:cubicBezTo>
                      <a:pt x="308489" y="491671"/>
                      <a:pt x="341636" y="509768"/>
                      <a:pt x="356495" y="495481"/>
                    </a:cubicBezTo>
                    <a:lnTo>
                      <a:pt x="356495" y="485289"/>
                    </a:lnTo>
                    <a:lnTo>
                      <a:pt x="373640" y="475764"/>
                    </a:lnTo>
                    <a:cubicBezTo>
                      <a:pt x="378593" y="480526"/>
                      <a:pt x="393547" y="479002"/>
                      <a:pt x="394785" y="472525"/>
                    </a:cubicBezTo>
                    <a:cubicBezTo>
                      <a:pt x="388022" y="470144"/>
                      <a:pt x="378307" y="472525"/>
                      <a:pt x="372497" y="467763"/>
                    </a:cubicBezTo>
                    <a:cubicBezTo>
                      <a:pt x="292868" y="483765"/>
                      <a:pt x="205428" y="453571"/>
                      <a:pt x="133324" y="480717"/>
                    </a:cubicBezTo>
                    <a:lnTo>
                      <a:pt x="133324" y="486241"/>
                    </a:lnTo>
                    <a:cubicBezTo>
                      <a:pt x="128371" y="485670"/>
                      <a:pt x="114274" y="486241"/>
                      <a:pt x="122656" y="493100"/>
                    </a:cubicBezTo>
                    <a:cubicBezTo>
                      <a:pt x="131133" y="489575"/>
                      <a:pt x="131133" y="489575"/>
                      <a:pt x="133324" y="486241"/>
                    </a:cubicBezTo>
                    <a:cubicBezTo>
                      <a:pt x="149707" y="482717"/>
                      <a:pt x="165423" y="495766"/>
                      <a:pt x="179139" y="484527"/>
                    </a:cubicBezTo>
                    <a:cubicBezTo>
                      <a:pt x="181235" y="473573"/>
                      <a:pt x="223049" y="477383"/>
                      <a:pt x="232003" y="484527"/>
                    </a:cubicBezTo>
                    <a:cubicBezTo>
                      <a:pt x="229622" y="494814"/>
                      <a:pt x="217049" y="494052"/>
                      <a:pt x="208857" y="493480"/>
                    </a:cubicBezTo>
                    <a:cubicBezTo>
                      <a:pt x="204095" y="497481"/>
                      <a:pt x="204095" y="497576"/>
                      <a:pt x="209714" y="501005"/>
                    </a:cubicBezTo>
                    <a:cubicBezTo>
                      <a:pt x="220097" y="501005"/>
                      <a:pt x="230098" y="499576"/>
                      <a:pt x="238289" y="506530"/>
                    </a:cubicBezTo>
                    <a:cubicBezTo>
                      <a:pt x="231717" y="511578"/>
                      <a:pt x="221525" y="510911"/>
                      <a:pt x="215334" y="515483"/>
                    </a:cubicBezTo>
                    <a:cubicBezTo>
                      <a:pt x="197303" y="508835"/>
                      <a:pt x="177387" y="509444"/>
                      <a:pt x="159803" y="517197"/>
                    </a:cubicBezTo>
                    <a:cubicBezTo>
                      <a:pt x="158565" y="529104"/>
                      <a:pt x="178853" y="519103"/>
                      <a:pt x="185521" y="524817"/>
                    </a:cubicBezTo>
                    <a:lnTo>
                      <a:pt x="185521" y="528437"/>
                    </a:lnTo>
                    <a:cubicBezTo>
                      <a:pt x="167328" y="538724"/>
                      <a:pt x="167328" y="538724"/>
                      <a:pt x="165804" y="542248"/>
                    </a:cubicBezTo>
                    <a:cubicBezTo>
                      <a:pt x="169624" y="545525"/>
                      <a:pt x="173891" y="548258"/>
                      <a:pt x="178472" y="550344"/>
                    </a:cubicBezTo>
                    <a:cubicBezTo>
                      <a:pt x="173138" y="554821"/>
                      <a:pt x="83699" y="555202"/>
                      <a:pt x="103415" y="567108"/>
                    </a:cubicBezTo>
                    <a:cubicBezTo>
                      <a:pt x="116274" y="569109"/>
                      <a:pt x="127990" y="558346"/>
                      <a:pt x="139325" y="568918"/>
                    </a:cubicBezTo>
                    <a:lnTo>
                      <a:pt x="133038" y="572824"/>
                    </a:lnTo>
                    <a:cubicBezTo>
                      <a:pt x="133038" y="584063"/>
                      <a:pt x="113988" y="574252"/>
                      <a:pt x="106749" y="580348"/>
                    </a:cubicBezTo>
                    <a:cubicBezTo>
                      <a:pt x="106749" y="581587"/>
                      <a:pt x="106749" y="582825"/>
                      <a:pt x="106749" y="583492"/>
                    </a:cubicBezTo>
                    <a:lnTo>
                      <a:pt x="122656" y="593017"/>
                    </a:lnTo>
                    <a:cubicBezTo>
                      <a:pt x="141706" y="590159"/>
                      <a:pt x="158851" y="573967"/>
                      <a:pt x="178949" y="584159"/>
                    </a:cubicBezTo>
                    <a:lnTo>
                      <a:pt x="178949" y="591112"/>
                    </a:lnTo>
                    <a:cubicBezTo>
                      <a:pt x="190379" y="595303"/>
                      <a:pt x="181330" y="604732"/>
                      <a:pt x="188474" y="611400"/>
                    </a:cubicBezTo>
                    <a:lnTo>
                      <a:pt x="215525" y="611400"/>
                    </a:lnTo>
                    <a:lnTo>
                      <a:pt x="224192" y="616829"/>
                    </a:lnTo>
                    <a:cubicBezTo>
                      <a:pt x="219525" y="621496"/>
                      <a:pt x="211048" y="616829"/>
                      <a:pt x="205809" y="620449"/>
                    </a:cubicBezTo>
                    <a:cubicBezTo>
                      <a:pt x="203618" y="632355"/>
                      <a:pt x="186759" y="622163"/>
                      <a:pt x="179139" y="627973"/>
                    </a:cubicBezTo>
                    <a:lnTo>
                      <a:pt x="179139" y="631688"/>
                    </a:lnTo>
                    <a:cubicBezTo>
                      <a:pt x="193046" y="644451"/>
                      <a:pt x="207238" y="631212"/>
                      <a:pt x="222002" y="629878"/>
                    </a:cubicBezTo>
                    <a:cubicBezTo>
                      <a:pt x="230384" y="635784"/>
                      <a:pt x="244957" y="641404"/>
                      <a:pt x="253815" y="634069"/>
                    </a:cubicBezTo>
                    <a:cubicBezTo>
                      <a:pt x="258692" y="634231"/>
                      <a:pt x="263493" y="632755"/>
                      <a:pt x="267436" y="629878"/>
                    </a:cubicBezTo>
                    <a:cubicBezTo>
                      <a:pt x="298773" y="632926"/>
                      <a:pt x="268103" y="614733"/>
                      <a:pt x="307536" y="618829"/>
                    </a:cubicBezTo>
                    <a:lnTo>
                      <a:pt x="317061" y="624449"/>
                    </a:lnTo>
                    <a:lnTo>
                      <a:pt x="317061" y="631117"/>
                    </a:lnTo>
                    <a:lnTo>
                      <a:pt x="323633" y="635308"/>
                    </a:lnTo>
                    <a:cubicBezTo>
                      <a:pt x="323633" y="636451"/>
                      <a:pt x="323633" y="637594"/>
                      <a:pt x="323633" y="638832"/>
                    </a:cubicBezTo>
                    <a:cubicBezTo>
                      <a:pt x="311346" y="646643"/>
                      <a:pt x="295058" y="623497"/>
                      <a:pt x="284200" y="640070"/>
                    </a:cubicBezTo>
                    <a:cubicBezTo>
                      <a:pt x="284200" y="643690"/>
                      <a:pt x="284200" y="646643"/>
                      <a:pt x="280676" y="648262"/>
                    </a:cubicBezTo>
                    <a:cubicBezTo>
                      <a:pt x="252101" y="647119"/>
                      <a:pt x="218382" y="637689"/>
                      <a:pt x="192284" y="650071"/>
                    </a:cubicBezTo>
                    <a:lnTo>
                      <a:pt x="192284" y="657406"/>
                    </a:lnTo>
                    <a:lnTo>
                      <a:pt x="197903" y="660835"/>
                    </a:lnTo>
                    <a:lnTo>
                      <a:pt x="200761" y="666549"/>
                    </a:lnTo>
                    <a:cubicBezTo>
                      <a:pt x="223716" y="666549"/>
                      <a:pt x="245719" y="657024"/>
                      <a:pt x="268484" y="656072"/>
                    </a:cubicBezTo>
                    <a:cubicBezTo>
                      <a:pt x="278485" y="663121"/>
                      <a:pt x="346493" y="673122"/>
                      <a:pt x="350494" y="661692"/>
                    </a:cubicBezTo>
                    <a:lnTo>
                      <a:pt x="359447" y="655501"/>
                    </a:lnTo>
                    <a:lnTo>
                      <a:pt x="369449" y="661120"/>
                    </a:lnTo>
                    <a:lnTo>
                      <a:pt x="369449" y="664550"/>
                    </a:lnTo>
                    <a:lnTo>
                      <a:pt x="376116" y="668645"/>
                    </a:lnTo>
                    <a:cubicBezTo>
                      <a:pt x="376116" y="680170"/>
                      <a:pt x="396976" y="669502"/>
                      <a:pt x="402215" y="676360"/>
                    </a:cubicBezTo>
                    <a:cubicBezTo>
                      <a:pt x="402215" y="679123"/>
                      <a:pt x="404120" y="680837"/>
                      <a:pt x="407549" y="682551"/>
                    </a:cubicBezTo>
                    <a:cubicBezTo>
                      <a:pt x="405453" y="688838"/>
                      <a:pt x="386879" y="683409"/>
                      <a:pt x="379640" y="685123"/>
                    </a:cubicBezTo>
                    <a:cubicBezTo>
                      <a:pt x="351065" y="709983"/>
                      <a:pt x="395833" y="694648"/>
                      <a:pt x="408787" y="701601"/>
                    </a:cubicBezTo>
                    <a:cubicBezTo>
                      <a:pt x="399262" y="718365"/>
                      <a:pt x="353828" y="696839"/>
                      <a:pt x="336968" y="712841"/>
                    </a:cubicBezTo>
                    <a:cubicBezTo>
                      <a:pt x="346493" y="720271"/>
                      <a:pt x="366782" y="718842"/>
                      <a:pt x="375545" y="723509"/>
                    </a:cubicBezTo>
                    <a:cubicBezTo>
                      <a:pt x="378688" y="731986"/>
                      <a:pt x="364686" y="729891"/>
                      <a:pt x="360876" y="726367"/>
                    </a:cubicBezTo>
                    <a:cubicBezTo>
                      <a:pt x="355552" y="725081"/>
                      <a:pt x="349922" y="726157"/>
                      <a:pt x="345446" y="729319"/>
                    </a:cubicBezTo>
                    <a:cubicBezTo>
                      <a:pt x="340207" y="729319"/>
                      <a:pt x="333920" y="727795"/>
                      <a:pt x="330968" y="731510"/>
                    </a:cubicBezTo>
                    <a:cubicBezTo>
                      <a:pt x="348494" y="738082"/>
                      <a:pt x="370401" y="737130"/>
                      <a:pt x="388689" y="741893"/>
                    </a:cubicBezTo>
                    <a:cubicBezTo>
                      <a:pt x="387165" y="745798"/>
                      <a:pt x="379164" y="742749"/>
                      <a:pt x="376307" y="745893"/>
                    </a:cubicBezTo>
                    <a:cubicBezTo>
                      <a:pt x="375449" y="755989"/>
                      <a:pt x="393928" y="749798"/>
                      <a:pt x="400786" y="751513"/>
                    </a:cubicBezTo>
                    <a:cubicBezTo>
                      <a:pt x="443458" y="750846"/>
                      <a:pt x="483939" y="773706"/>
                      <a:pt x="526992" y="764562"/>
                    </a:cubicBezTo>
                    <a:lnTo>
                      <a:pt x="526992" y="753799"/>
                    </a:lnTo>
                    <a:lnTo>
                      <a:pt x="533755" y="749608"/>
                    </a:lnTo>
                    <a:lnTo>
                      <a:pt x="533755" y="745893"/>
                    </a:lnTo>
                    <a:cubicBezTo>
                      <a:pt x="538394" y="742578"/>
                      <a:pt x="543880" y="740664"/>
                      <a:pt x="549566" y="740368"/>
                    </a:cubicBezTo>
                    <a:cubicBezTo>
                      <a:pt x="553748" y="743169"/>
                      <a:pt x="558739" y="744512"/>
                      <a:pt x="563759" y="744178"/>
                    </a:cubicBezTo>
                    <a:lnTo>
                      <a:pt x="579380" y="734653"/>
                    </a:lnTo>
                    <a:cubicBezTo>
                      <a:pt x="579380" y="731129"/>
                      <a:pt x="581475" y="726938"/>
                      <a:pt x="578046" y="722938"/>
                    </a:cubicBezTo>
                    <a:cubicBezTo>
                      <a:pt x="566492" y="721890"/>
                      <a:pt x="554872" y="721604"/>
                      <a:pt x="543280" y="722080"/>
                    </a:cubicBezTo>
                    <a:cubicBezTo>
                      <a:pt x="539375" y="726938"/>
                      <a:pt x="528230" y="724652"/>
                      <a:pt x="524230" y="729033"/>
                    </a:cubicBezTo>
                    <a:cubicBezTo>
                      <a:pt x="513848" y="731510"/>
                      <a:pt x="509942" y="725319"/>
                      <a:pt x="519467" y="719508"/>
                    </a:cubicBezTo>
                    <a:cubicBezTo>
                      <a:pt x="516134" y="717889"/>
                      <a:pt x="512705" y="716270"/>
                      <a:pt x="514038" y="712746"/>
                    </a:cubicBezTo>
                    <a:cubicBezTo>
                      <a:pt x="517115" y="710412"/>
                      <a:pt x="520610" y="708669"/>
                      <a:pt x="524325" y="707602"/>
                    </a:cubicBezTo>
                    <a:cubicBezTo>
                      <a:pt x="539851" y="715699"/>
                      <a:pt x="557663" y="701316"/>
                      <a:pt x="574617" y="703602"/>
                    </a:cubicBezTo>
                    <a:cubicBezTo>
                      <a:pt x="579189" y="702554"/>
                      <a:pt x="579380" y="700840"/>
                      <a:pt x="579570" y="698935"/>
                    </a:cubicBezTo>
                    <a:cubicBezTo>
                      <a:pt x="579761" y="697030"/>
                      <a:pt x="587381" y="695601"/>
                      <a:pt x="586047" y="691219"/>
                    </a:cubicBezTo>
                    <a:cubicBezTo>
                      <a:pt x="582209" y="688171"/>
                      <a:pt x="578132" y="685428"/>
                      <a:pt x="573855" y="683028"/>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sp>
          <p:nvSpPr>
            <p:cNvPr id="53" name="Google Shape;53;p4"/>
            <p:cNvSpPr/>
            <p:nvPr/>
          </p:nvSpPr>
          <p:spPr>
            <a:xfrm>
              <a:off x="1865072" y="-144"/>
              <a:ext cx="435171" cy="6863655"/>
            </a:xfrm>
            <a:custGeom>
              <a:rect b="b" l="l" r="r" t="t"/>
              <a:pathLst>
                <a:path extrusionOk="0" h="4606480" w="649509">
                  <a:moveTo>
                    <a:pt x="604785" y="4589326"/>
                  </a:moveTo>
                  <a:lnTo>
                    <a:pt x="604785" y="4605899"/>
                  </a:lnTo>
                  <a:lnTo>
                    <a:pt x="26617" y="4605899"/>
                  </a:lnTo>
                  <a:lnTo>
                    <a:pt x="26617" y="4567227"/>
                  </a:lnTo>
                  <a:lnTo>
                    <a:pt x="32999" y="4563418"/>
                  </a:lnTo>
                  <a:lnTo>
                    <a:pt x="32999" y="4526556"/>
                  </a:lnTo>
                  <a:cubicBezTo>
                    <a:pt x="28646" y="4522937"/>
                    <a:pt x="23131" y="4521031"/>
                    <a:pt x="17473" y="4521127"/>
                  </a:cubicBezTo>
                  <a:cubicBezTo>
                    <a:pt x="11282" y="4516269"/>
                    <a:pt x="10424" y="4512269"/>
                    <a:pt x="709" y="4508459"/>
                  </a:cubicBezTo>
                  <a:lnTo>
                    <a:pt x="709" y="4504839"/>
                  </a:lnTo>
                  <a:cubicBezTo>
                    <a:pt x="8901" y="4495885"/>
                    <a:pt x="24807" y="4502553"/>
                    <a:pt x="32808" y="4493028"/>
                  </a:cubicBezTo>
                  <a:lnTo>
                    <a:pt x="28046" y="4490361"/>
                  </a:lnTo>
                  <a:cubicBezTo>
                    <a:pt x="26141" y="4486455"/>
                    <a:pt x="26141" y="4481979"/>
                    <a:pt x="28046" y="4478073"/>
                  </a:cubicBezTo>
                  <a:lnTo>
                    <a:pt x="32713" y="4475407"/>
                  </a:lnTo>
                  <a:cubicBezTo>
                    <a:pt x="40142" y="4426639"/>
                    <a:pt x="21759" y="4362630"/>
                    <a:pt x="39762" y="4320340"/>
                  </a:cubicBezTo>
                  <a:lnTo>
                    <a:pt x="39762" y="4301956"/>
                  </a:lnTo>
                  <a:lnTo>
                    <a:pt x="33379" y="4298052"/>
                  </a:lnTo>
                  <a:lnTo>
                    <a:pt x="33379" y="4294528"/>
                  </a:lnTo>
                  <a:lnTo>
                    <a:pt x="39762" y="4290717"/>
                  </a:lnTo>
                  <a:lnTo>
                    <a:pt x="39762" y="4279573"/>
                  </a:lnTo>
                  <a:cubicBezTo>
                    <a:pt x="28808" y="4275667"/>
                    <a:pt x="34142" y="4271381"/>
                    <a:pt x="39762" y="4268048"/>
                  </a:cubicBezTo>
                  <a:cubicBezTo>
                    <a:pt x="39762" y="4265285"/>
                    <a:pt x="39762" y="4262999"/>
                    <a:pt x="39095" y="4261095"/>
                  </a:cubicBezTo>
                  <a:lnTo>
                    <a:pt x="33379" y="4257855"/>
                  </a:lnTo>
                  <a:lnTo>
                    <a:pt x="33379" y="4250331"/>
                  </a:lnTo>
                  <a:lnTo>
                    <a:pt x="39380" y="4246521"/>
                  </a:lnTo>
                  <a:lnTo>
                    <a:pt x="39380" y="4195086"/>
                  </a:lnTo>
                  <a:lnTo>
                    <a:pt x="32999" y="4191181"/>
                  </a:lnTo>
                  <a:lnTo>
                    <a:pt x="32999" y="4139746"/>
                  </a:lnTo>
                  <a:lnTo>
                    <a:pt x="39571" y="4135745"/>
                  </a:lnTo>
                  <a:cubicBezTo>
                    <a:pt x="39571" y="4134412"/>
                    <a:pt x="39571" y="4133269"/>
                    <a:pt x="39571" y="4132221"/>
                  </a:cubicBezTo>
                  <a:lnTo>
                    <a:pt x="33379" y="4128220"/>
                  </a:lnTo>
                  <a:cubicBezTo>
                    <a:pt x="33142" y="4123363"/>
                    <a:pt x="33399" y="4118410"/>
                    <a:pt x="34142" y="4113552"/>
                  </a:cubicBezTo>
                  <a:cubicBezTo>
                    <a:pt x="43667" y="4110409"/>
                    <a:pt x="43667" y="4090882"/>
                    <a:pt x="33475" y="4088120"/>
                  </a:cubicBezTo>
                  <a:cubicBezTo>
                    <a:pt x="35666" y="4077738"/>
                    <a:pt x="27569" y="4059545"/>
                    <a:pt x="39857" y="4054973"/>
                  </a:cubicBezTo>
                  <a:lnTo>
                    <a:pt x="39857" y="4022017"/>
                  </a:lnTo>
                  <a:lnTo>
                    <a:pt x="46524" y="4018016"/>
                  </a:lnTo>
                  <a:lnTo>
                    <a:pt x="46524" y="3973916"/>
                  </a:lnTo>
                  <a:lnTo>
                    <a:pt x="40238" y="3970105"/>
                  </a:lnTo>
                  <a:lnTo>
                    <a:pt x="40238" y="3962866"/>
                  </a:lnTo>
                  <a:lnTo>
                    <a:pt x="46619" y="3958675"/>
                  </a:lnTo>
                  <a:cubicBezTo>
                    <a:pt x="47382" y="3927910"/>
                    <a:pt x="45096" y="3896573"/>
                    <a:pt x="47477" y="3866473"/>
                  </a:cubicBezTo>
                  <a:lnTo>
                    <a:pt x="52144" y="3863901"/>
                  </a:lnTo>
                  <a:cubicBezTo>
                    <a:pt x="53678" y="3846309"/>
                    <a:pt x="53678" y="3828621"/>
                    <a:pt x="52144" y="3811038"/>
                  </a:cubicBezTo>
                  <a:lnTo>
                    <a:pt x="47477" y="3808371"/>
                  </a:lnTo>
                  <a:cubicBezTo>
                    <a:pt x="45562" y="3784644"/>
                    <a:pt x="45876" y="3760794"/>
                    <a:pt x="48429" y="3737124"/>
                  </a:cubicBezTo>
                  <a:lnTo>
                    <a:pt x="53192" y="3734457"/>
                  </a:lnTo>
                  <a:lnTo>
                    <a:pt x="53192" y="3723313"/>
                  </a:lnTo>
                  <a:lnTo>
                    <a:pt x="46810" y="3719503"/>
                  </a:lnTo>
                  <a:lnTo>
                    <a:pt x="46810" y="3715979"/>
                  </a:lnTo>
                  <a:lnTo>
                    <a:pt x="53096" y="3712073"/>
                  </a:lnTo>
                  <a:lnTo>
                    <a:pt x="53096" y="3657019"/>
                  </a:lnTo>
                  <a:lnTo>
                    <a:pt x="46810" y="3652828"/>
                  </a:lnTo>
                  <a:cubicBezTo>
                    <a:pt x="47572" y="3623300"/>
                    <a:pt x="45286" y="3593201"/>
                    <a:pt x="47667" y="3564341"/>
                  </a:cubicBezTo>
                  <a:cubicBezTo>
                    <a:pt x="55764" y="3559387"/>
                    <a:pt x="55764" y="3559197"/>
                    <a:pt x="47667" y="3554149"/>
                  </a:cubicBezTo>
                  <a:cubicBezTo>
                    <a:pt x="41190" y="3527098"/>
                    <a:pt x="57192" y="3485950"/>
                    <a:pt x="40619" y="3465376"/>
                  </a:cubicBezTo>
                  <a:lnTo>
                    <a:pt x="40619" y="3388033"/>
                  </a:lnTo>
                  <a:lnTo>
                    <a:pt x="46905" y="3384127"/>
                  </a:lnTo>
                  <a:lnTo>
                    <a:pt x="46905" y="3380603"/>
                  </a:lnTo>
                  <a:cubicBezTo>
                    <a:pt x="37380" y="3376127"/>
                    <a:pt x="39476" y="3373745"/>
                    <a:pt x="46905" y="3368792"/>
                  </a:cubicBezTo>
                  <a:cubicBezTo>
                    <a:pt x="47239" y="3365153"/>
                    <a:pt x="46943" y="3361477"/>
                    <a:pt x="46048" y="3357934"/>
                  </a:cubicBezTo>
                  <a:cubicBezTo>
                    <a:pt x="27569" y="3342122"/>
                    <a:pt x="53192" y="3286115"/>
                    <a:pt x="34428" y="3270399"/>
                  </a:cubicBezTo>
                  <a:cubicBezTo>
                    <a:pt x="34428" y="3269256"/>
                    <a:pt x="34428" y="3268017"/>
                    <a:pt x="33666" y="3266684"/>
                  </a:cubicBezTo>
                  <a:lnTo>
                    <a:pt x="40142" y="3262588"/>
                  </a:lnTo>
                  <a:lnTo>
                    <a:pt x="40142" y="3137620"/>
                  </a:lnTo>
                  <a:lnTo>
                    <a:pt x="46905" y="3133525"/>
                  </a:lnTo>
                  <a:lnTo>
                    <a:pt x="46905" y="3041609"/>
                  </a:lnTo>
                  <a:lnTo>
                    <a:pt x="53287" y="3037703"/>
                  </a:lnTo>
                  <a:lnTo>
                    <a:pt x="53287" y="3026844"/>
                  </a:lnTo>
                  <a:lnTo>
                    <a:pt x="47286" y="3022939"/>
                  </a:lnTo>
                  <a:lnTo>
                    <a:pt x="47286" y="3015224"/>
                  </a:lnTo>
                  <a:cubicBezTo>
                    <a:pt x="56811" y="3013129"/>
                    <a:pt x="56811" y="2984935"/>
                    <a:pt x="47286" y="2982649"/>
                  </a:cubicBezTo>
                  <a:cubicBezTo>
                    <a:pt x="40523" y="2950835"/>
                    <a:pt x="57287" y="2904544"/>
                    <a:pt x="40238" y="2879207"/>
                  </a:cubicBezTo>
                  <a:lnTo>
                    <a:pt x="46619" y="2875302"/>
                  </a:lnTo>
                  <a:lnTo>
                    <a:pt x="46619" y="2842250"/>
                  </a:lnTo>
                  <a:cubicBezTo>
                    <a:pt x="37094" y="2838154"/>
                    <a:pt x="38619" y="2835297"/>
                    <a:pt x="46143" y="2831201"/>
                  </a:cubicBezTo>
                  <a:lnTo>
                    <a:pt x="46143" y="2823581"/>
                  </a:lnTo>
                  <a:lnTo>
                    <a:pt x="41095" y="2820724"/>
                  </a:lnTo>
                  <a:cubicBezTo>
                    <a:pt x="39180" y="2816818"/>
                    <a:pt x="39180" y="2812246"/>
                    <a:pt x="41095" y="2808341"/>
                  </a:cubicBezTo>
                  <a:lnTo>
                    <a:pt x="46429" y="2805388"/>
                  </a:lnTo>
                  <a:cubicBezTo>
                    <a:pt x="40619" y="2733284"/>
                    <a:pt x="57669" y="2646321"/>
                    <a:pt x="40047" y="2580694"/>
                  </a:cubicBezTo>
                  <a:lnTo>
                    <a:pt x="46429" y="2576788"/>
                  </a:lnTo>
                  <a:lnTo>
                    <a:pt x="46429" y="2499541"/>
                  </a:lnTo>
                  <a:lnTo>
                    <a:pt x="52811" y="2495731"/>
                  </a:lnTo>
                  <a:lnTo>
                    <a:pt x="52811" y="2473728"/>
                  </a:lnTo>
                  <a:lnTo>
                    <a:pt x="46048" y="2469442"/>
                  </a:lnTo>
                  <a:lnTo>
                    <a:pt x="46048" y="2440295"/>
                  </a:lnTo>
                  <a:cubicBezTo>
                    <a:pt x="36523" y="2438581"/>
                    <a:pt x="36523" y="2413435"/>
                    <a:pt x="46048" y="2411720"/>
                  </a:cubicBezTo>
                  <a:cubicBezTo>
                    <a:pt x="46048" y="2410577"/>
                    <a:pt x="46048" y="2409434"/>
                    <a:pt x="46810" y="2408005"/>
                  </a:cubicBezTo>
                  <a:lnTo>
                    <a:pt x="40428" y="2403910"/>
                  </a:lnTo>
                  <a:lnTo>
                    <a:pt x="40428" y="2323233"/>
                  </a:lnTo>
                  <a:lnTo>
                    <a:pt x="33761" y="2319232"/>
                  </a:lnTo>
                  <a:lnTo>
                    <a:pt x="40047" y="2315423"/>
                  </a:lnTo>
                  <a:lnTo>
                    <a:pt x="40047" y="2260273"/>
                  </a:lnTo>
                  <a:lnTo>
                    <a:pt x="34046" y="2256463"/>
                  </a:lnTo>
                  <a:lnTo>
                    <a:pt x="34046" y="2230555"/>
                  </a:lnTo>
                  <a:lnTo>
                    <a:pt x="39380" y="2227602"/>
                  </a:lnTo>
                  <a:cubicBezTo>
                    <a:pt x="42714" y="2199503"/>
                    <a:pt x="37666" y="2169880"/>
                    <a:pt x="41095" y="2141877"/>
                  </a:cubicBezTo>
                  <a:lnTo>
                    <a:pt x="46048" y="2139115"/>
                  </a:lnTo>
                  <a:cubicBezTo>
                    <a:pt x="52525" y="2114445"/>
                    <a:pt x="36523" y="2075964"/>
                    <a:pt x="53192" y="2057676"/>
                  </a:cubicBezTo>
                  <a:lnTo>
                    <a:pt x="53192" y="1991001"/>
                  </a:lnTo>
                  <a:lnTo>
                    <a:pt x="46810" y="1987191"/>
                  </a:lnTo>
                  <a:lnTo>
                    <a:pt x="46810" y="1972617"/>
                  </a:lnTo>
                  <a:lnTo>
                    <a:pt x="53192" y="1968808"/>
                  </a:lnTo>
                  <a:lnTo>
                    <a:pt x="53192" y="1954139"/>
                  </a:lnTo>
                  <a:lnTo>
                    <a:pt x="46810" y="1950043"/>
                  </a:lnTo>
                  <a:cubicBezTo>
                    <a:pt x="46334" y="1943871"/>
                    <a:pt x="46591" y="1937670"/>
                    <a:pt x="47572" y="1931565"/>
                  </a:cubicBezTo>
                  <a:lnTo>
                    <a:pt x="52239" y="1928898"/>
                  </a:lnTo>
                  <a:cubicBezTo>
                    <a:pt x="53192" y="1904038"/>
                    <a:pt x="57383" y="1900323"/>
                    <a:pt x="47572" y="1895561"/>
                  </a:cubicBezTo>
                  <a:lnTo>
                    <a:pt x="46715" y="1891846"/>
                  </a:lnTo>
                  <a:lnTo>
                    <a:pt x="53192" y="1887750"/>
                  </a:lnTo>
                  <a:lnTo>
                    <a:pt x="53192" y="1854889"/>
                  </a:lnTo>
                  <a:lnTo>
                    <a:pt x="59955" y="1850888"/>
                  </a:lnTo>
                  <a:lnTo>
                    <a:pt x="59955" y="1847269"/>
                  </a:lnTo>
                  <a:lnTo>
                    <a:pt x="53192" y="1843173"/>
                  </a:lnTo>
                  <a:lnTo>
                    <a:pt x="53192" y="1769926"/>
                  </a:lnTo>
                  <a:lnTo>
                    <a:pt x="47191" y="1766020"/>
                  </a:lnTo>
                  <a:lnTo>
                    <a:pt x="47191" y="1732778"/>
                  </a:lnTo>
                  <a:lnTo>
                    <a:pt x="53382" y="1729349"/>
                  </a:lnTo>
                  <a:cubicBezTo>
                    <a:pt x="51477" y="1719824"/>
                    <a:pt x="58907" y="1704013"/>
                    <a:pt x="46810" y="1699822"/>
                  </a:cubicBezTo>
                  <a:cubicBezTo>
                    <a:pt x="46810" y="1692964"/>
                    <a:pt x="43953" y="1683915"/>
                    <a:pt x="53192" y="1681533"/>
                  </a:cubicBezTo>
                  <a:lnTo>
                    <a:pt x="53192" y="1674104"/>
                  </a:lnTo>
                  <a:lnTo>
                    <a:pt x="46810" y="1670294"/>
                  </a:lnTo>
                  <a:lnTo>
                    <a:pt x="46810" y="1593046"/>
                  </a:lnTo>
                  <a:lnTo>
                    <a:pt x="53192" y="1589236"/>
                  </a:lnTo>
                  <a:lnTo>
                    <a:pt x="53192" y="1581902"/>
                  </a:lnTo>
                  <a:lnTo>
                    <a:pt x="47191" y="1578092"/>
                  </a:lnTo>
                  <a:lnTo>
                    <a:pt x="47191" y="1530467"/>
                  </a:lnTo>
                  <a:cubicBezTo>
                    <a:pt x="64336" y="1518847"/>
                    <a:pt x="44047" y="1484080"/>
                    <a:pt x="56716" y="1469888"/>
                  </a:cubicBezTo>
                  <a:cubicBezTo>
                    <a:pt x="59764" y="1469888"/>
                    <a:pt x="63383" y="1470460"/>
                    <a:pt x="66241" y="1467698"/>
                  </a:cubicBezTo>
                  <a:cubicBezTo>
                    <a:pt x="67194" y="1453696"/>
                    <a:pt x="66241" y="1457601"/>
                    <a:pt x="53382" y="1453505"/>
                  </a:cubicBezTo>
                  <a:cubicBezTo>
                    <a:pt x="50620" y="1445980"/>
                    <a:pt x="62907" y="1449219"/>
                    <a:pt x="66146" y="1445790"/>
                  </a:cubicBezTo>
                  <a:lnTo>
                    <a:pt x="66146" y="1438551"/>
                  </a:lnTo>
                  <a:cubicBezTo>
                    <a:pt x="62526" y="1436169"/>
                    <a:pt x="55764" y="1437408"/>
                    <a:pt x="53287" y="1434741"/>
                  </a:cubicBezTo>
                  <a:lnTo>
                    <a:pt x="53287" y="1427597"/>
                  </a:lnTo>
                  <a:lnTo>
                    <a:pt x="59192" y="1423692"/>
                  </a:lnTo>
                  <a:lnTo>
                    <a:pt x="59192" y="1416262"/>
                  </a:lnTo>
                  <a:cubicBezTo>
                    <a:pt x="50715" y="1411024"/>
                    <a:pt x="50715" y="1410833"/>
                    <a:pt x="59192" y="1405594"/>
                  </a:cubicBezTo>
                  <a:lnTo>
                    <a:pt x="59192" y="1398165"/>
                  </a:lnTo>
                  <a:lnTo>
                    <a:pt x="53096" y="1394260"/>
                  </a:lnTo>
                  <a:lnTo>
                    <a:pt x="53096" y="1310249"/>
                  </a:lnTo>
                  <a:lnTo>
                    <a:pt x="46429" y="1306249"/>
                  </a:lnTo>
                  <a:lnTo>
                    <a:pt x="46429" y="1162136"/>
                  </a:lnTo>
                  <a:cubicBezTo>
                    <a:pt x="55954" y="1157658"/>
                    <a:pt x="53954" y="1155373"/>
                    <a:pt x="46429" y="1150325"/>
                  </a:cubicBezTo>
                  <a:cubicBezTo>
                    <a:pt x="46429" y="1146800"/>
                    <a:pt x="45476" y="1142704"/>
                    <a:pt x="47286" y="1139466"/>
                  </a:cubicBezTo>
                  <a:lnTo>
                    <a:pt x="52144" y="1136799"/>
                  </a:lnTo>
                  <a:cubicBezTo>
                    <a:pt x="55478" y="1113558"/>
                    <a:pt x="50430" y="1089174"/>
                    <a:pt x="53858" y="1065743"/>
                  </a:cubicBezTo>
                  <a:lnTo>
                    <a:pt x="59573" y="1062599"/>
                  </a:lnTo>
                  <a:cubicBezTo>
                    <a:pt x="59573" y="1055646"/>
                    <a:pt x="62241" y="1046693"/>
                    <a:pt x="53096" y="1044216"/>
                  </a:cubicBezTo>
                  <a:lnTo>
                    <a:pt x="53096" y="808568"/>
                  </a:lnTo>
                  <a:lnTo>
                    <a:pt x="46429" y="804567"/>
                  </a:lnTo>
                  <a:lnTo>
                    <a:pt x="46429" y="801042"/>
                  </a:lnTo>
                  <a:lnTo>
                    <a:pt x="52811" y="797137"/>
                  </a:lnTo>
                  <a:lnTo>
                    <a:pt x="52811" y="708840"/>
                  </a:lnTo>
                  <a:lnTo>
                    <a:pt x="46429" y="704840"/>
                  </a:lnTo>
                  <a:cubicBezTo>
                    <a:pt x="45286" y="700840"/>
                    <a:pt x="50810" y="699411"/>
                    <a:pt x="53001" y="696839"/>
                  </a:cubicBezTo>
                  <a:cubicBezTo>
                    <a:pt x="53001" y="691315"/>
                    <a:pt x="53858" y="685314"/>
                    <a:pt x="47191" y="683409"/>
                  </a:cubicBezTo>
                  <a:cubicBezTo>
                    <a:pt x="45419" y="663368"/>
                    <a:pt x="45676" y="643204"/>
                    <a:pt x="47953" y="623211"/>
                  </a:cubicBezTo>
                  <a:lnTo>
                    <a:pt x="52811" y="620449"/>
                  </a:lnTo>
                  <a:lnTo>
                    <a:pt x="52811" y="539391"/>
                  </a:lnTo>
                  <a:lnTo>
                    <a:pt x="46429" y="535581"/>
                  </a:lnTo>
                  <a:lnTo>
                    <a:pt x="46429" y="517293"/>
                  </a:lnTo>
                  <a:lnTo>
                    <a:pt x="52620" y="513483"/>
                  </a:lnTo>
                  <a:lnTo>
                    <a:pt x="46810" y="509673"/>
                  </a:lnTo>
                  <a:lnTo>
                    <a:pt x="46810" y="380895"/>
                  </a:lnTo>
                  <a:lnTo>
                    <a:pt x="53192" y="376513"/>
                  </a:lnTo>
                  <a:cubicBezTo>
                    <a:pt x="53192" y="373846"/>
                    <a:pt x="53192" y="371465"/>
                    <a:pt x="52525" y="369560"/>
                  </a:cubicBezTo>
                  <a:lnTo>
                    <a:pt x="46429" y="366131"/>
                  </a:lnTo>
                  <a:cubicBezTo>
                    <a:pt x="41476" y="329269"/>
                    <a:pt x="56526" y="278692"/>
                    <a:pt x="40238" y="248402"/>
                  </a:cubicBezTo>
                  <a:cubicBezTo>
                    <a:pt x="40238" y="247164"/>
                    <a:pt x="40238" y="246021"/>
                    <a:pt x="40238" y="244687"/>
                  </a:cubicBezTo>
                  <a:lnTo>
                    <a:pt x="46810" y="240687"/>
                  </a:lnTo>
                  <a:lnTo>
                    <a:pt x="46810" y="222399"/>
                  </a:lnTo>
                  <a:lnTo>
                    <a:pt x="40238" y="218494"/>
                  </a:lnTo>
                  <a:cubicBezTo>
                    <a:pt x="40238" y="182775"/>
                    <a:pt x="41000" y="147151"/>
                    <a:pt x="40238" y="111623"/>
                  </a:cubicBezTo>
                  <a:cubicBezTo>
                    <a:pt x="33475" y="107527"/>
                    <a:pt x="23474" y="111623"/>
                    <a:pt x="15949" y="108956"/>
                  </a:cubicBezTo>
                  <a:cubicBezTo>
                    <a:pt x="13806" y="105165"/>
                    <a:pt x="13530" y="100603"/>
                    <a:pt x="15187" y="96574"/>
                  </a:cubicBezTo>
                  <a:lnTo>
                    <a:pt x="40714" y="82382"/>
                  </a:lnTo>
                  <a:lnTo>
                    <a:pt x="40714" y="-581"/>
                  </a:lnTo>
                  <a:lnTo>
                    <a:pt x="612214" y="-581"/>
                  </a:lnTo>
                  <a:lnTo>
                    <a:pt x="612214" y="5324"/>
                  </a:lnTo>
                  <a:lnTo>
                    <a:pt x="618501" y="9229"/>
                  </a:lnTo>
                  <a:cubicBezTo>
                    <a:pt x="605451" y="15707"/>
                    <a:pt x="614881" y="37233"/>
                    <a:pt x="612214" y="49616"/>
                  </a:cubicBezTo>
                  <a:lnTo>
                    <a:pt x="617453" y="52568"/>
                  </a:lnTo>
                  <a:cubicBezTo>
                    <a:pt x="620691" y="64475"/>
                    <a:pt x="617453" y="78191"/>
                    <a:pt x="618786" y="90668"/>
                  </a:cubicBezTo>
                  <a:cubicBezTo>
                    <a:pt x="604689" y="98860"/>
                    <a:pt x="615262" y="122958"/>
                    <a:pt x="612214" y="137531"/>
                  </a:cubicBezTo>
                  <a:cubicBezTo>
                    <a:pt x="613262" y="140103"/>
                    <a:pt x="615834" y="140293"/>
                    <a:pt x="618691" y="142198"/>
                  </a:cubicBezTo>
                  <a:cubicBezTo>
                    <a:pt x="618691" y="173821"/>
                    <a:pt x="618691" y="206492"/>
                    <a:pt x="618691" y="238020"/>
                  </a:cubicBezTo>
                  <a:lnTo>
                    <a:pt x="624311" y="241259"/>
                  </a:lnTo>
                  <a:cubicBezTo>
                    <a:pt x="623549" y="255641"/>
                    <a:pt x="631931" y="280978"/>
                    <a:pt x="618977" y="289455"/>
                  </a:cubicBezTo>
                  <a:lnTo>
                    <a:pt x="618977" y="300885"/>
                  </a:lnTo>
                  <a:cubicBezTo>
                    <a:pt x="621930" y="303647"/>
                    <a:pt x="631264" y="305362"/>
                    <a:pt x="631835" y="310410"/>
                  </a:cubicBezTo>
                  <a:cubicBezTo>
                    <a:pt x="620120" y="309362"/>
                    <a:pt x="627168" y="326602"/>
                    <a:pt x="625072" y="333841"/>
                  </a:cubicBezTo>
                  <a:lnTo>
                    <a:pt x="631550" y="338032"/>
                  </a:lnTo>
                  <a:lnTo>
                    <a:pt x="631550" y="360035"/>
                  </a:lnTo>
                  <a:lnTo>
                    <a:pt x="625359" y="363845"/>
                  </a:lnTo>
                  <a:lnTo>
                    <a:pt x="625359" y="367369"/>
                  </a:lnTo>
                  <a:lnTo>
                    <a:pt x="631740" y="371274"/>
                  </a:lnTo>
                  <a:lnTo>
                    <a:pt x="631740" y="376799"/>
                  </a:lnTo>
                  <a:lnTo>
                    <a:pt x="625454" y="380609"/>
                  </a:lnTo>
                  <a:lnTo>
                    <a:pt x="625454" y="402802"/>
                  </a:lnTo>
                  <a:cubicBezTo>
                    <a:pt x="642980" y="409184"/>
                    <a:pt x="615929" y="415185"/>
                    <a:pt x="631169" y="420709"/>
                  </a:cubicBezTo>
                  <a:cubicBezTo>
                    <a:pt x="631883" y="423119"/>
                    <a:pt x="632102" y="425643"/>
                    <a:pt x="631835" y="428139"/>
                  </a:cubicBezTo>
                  <a:lnTo>
                    <a:pt x="625359" y="432235"/>
                  </a:lnTo>
                  <a:lnTo>
                    <a:pt x="625359" y="461476"/>
                  </a:lnTo>
                  <a:lnTo>
                    <a:pt x="631550" y="465381"/>
                  </a:lnTo>
                  <a:lnTo>
                    <a:pt x="625454" y="469096"/>
                  </a:lnTo>
                  <a:cubicBezTo>
                    <a:pt x="624025" y="474621"/>
                    <a:pt x="636312" y="476812"/>
                    <a:pt x="630883" y="484241"/>
                  </a:cubicBezTo>
                  <a:cubicBezTo>
                    <a:pt x="623073" y="486432"/>
                    <a:pt x="620405" y="508720"/>
                    <a:pt x="632312" y="507672"/>
                  </a:cubicBezTo>
                  <a:cubicBezTo>
                    <a:pt x="649457" y="550250"/>
                    <a:pt x="632312" y="619782"/>
                    <a:pt x="638408" y="671312"/>
                  </a:cubicBezTo>
                  <a:lnTo>
                    <a:pt x="632026" y="675408"/>
                  </a:lnTo>
                  <a:lnTo>
                    <a:pt x="632026" y="686362"/>
                  </a:lnTo>
                  <a:lnTo>
                    <a:pt x="638408" y="690172"/>
                  </a:lnTo>
                  <a:lnTo>
                    <a:pt x="638408" y="693696"/>
                  </a:lnTo>
                  <a:lnTo>
                    <a:pt x="632026" y="697506"/>
                  </a:lnTo>
                  <a:lnTo>
                    <a:pt x="632026" y="704935"/>
                  </a:lnTo>
                  <a:cubicBezTo>
                    <a:pt x="649362" y="753417"/>
                    <a:pt x="632883" y="823045"/>
                    <a:pt x="638408" y="878005"/>
                  </a:cubicBezTo>
                  <a:cubicBezTo>
                    <a:pt x="619358" y="925630"/>
                    <a:pt x="639075" y="997543"/>
                    <a:pt x="630979" y="1051740"/>
                  </a:cubicBezTo>
                  <a:cubicBezTo>
                    <a:pt x="622882" y="1056598"/>
                    <a:pt x="622882" y="1056884"/>
                    <a:pt x="630979" y="1061932"/>
                  </a:cubicBezTo>
                  <a:cubicBezTo>
                    <a:pt x="631692" y="1064342"/>
                    <a:pt x="631912" y="1066866"/>
                    <a:pt x="631645" y="1069362"/>
                  </a:cubicBezTo>
                  <a:lnTo>
                    <a:pt x="625168" y="1073362"/>
                  </a:lnTo>
                  <a:lnTo>
                    <a:pt x="625168" y="1084316"/>
                  </a:lnTo>
                  <a:lnTo>
                    <a:pt x="631550" y="1088126"/>
                  </a:lnTo>
                  <a:lnTo>
                    <a:pt x="631550" y="1091841"/>
                  </a:lnTo>
                  <a:cubicBezTo>
                    <a:pt x="624120" y="1097366"/>
                    <a:pt x="616976" y="1088888"/>
                    <a:pt x="608976" y="1089936"/>
                  </a:cubicBezTo>
                  <a:lnTo>
                    <a:pt x="595450" y="1097175"/>
                  </a:lnTo>
                  <a:lnTo>
                    <a:pt x="588782" y="1093936"/>
                  </a:lnTo>
                  <a:lnTo>
                    <a:pt x="579257" y="1098985"/>
                  </a:lnTo>
                  <a:lnTo>
                    <a:pt x="579257" y="1106509"/>
                  </a:lnTo>
                  <a:cubicBezTo>
                    <a:pt x="591830" y="1111367"/>
                    <a:pt x="590783" y="1118225"/>
                    <a:pt x="602689" y="1123083"/>
                  </a:cubicBezTo>
                  <a:lnTo>
                    <a:pt x="609166" y="1123083"/>
                  </a:lnTo>
                  <a:cubicBezTo>
                    <a:pt x="611929" y="1127274"/>
                    <a:pt x="620882" y="1125464"/>
                    <a:pt x="625263" y="1128512"/>
                  </a:cubicBezTo>
                  <a:cubicBezTo>
                    <a:pt x="624596" y="1132322"/>
                    <a:pt x="627930" y="1142228"/>
                    <a:pt x="620882" y="1140704"/>
                  </a:cubicBezTo>
                  <a:cubicBezTo>
                    <a:pt x="618024" y="1140133"/>
                    <a:pt x="618596" y="1137847"/>
                    <a:pt x="618691" y="1135846"/>
                  </a:cubicBezTo>
                  <a:cubicBezTo>
                    <a:pt x="609166" y="1128607"/>
                    <a:pt x="600498" y="1130512"/>
                    <a:pt x="588497" y="1130417"/>
                  </a:cubicBezTo>
                  <a:lnTo>
                    <a:pt x="573733" y="1139942"/>
                  </a:lnTo>
                  <a:cubicBezTo>
                    <a:pt x="577162" y="1143086"/>
                    <a:pt x="583258" y="1145371"/>
                    <a:pt x="588401" y="1148896"/>
                  </a:cubicBezTo>
                  <a:cubicBezTo>
                    <a:pt x="596679" y="1143857"/>
                    <a:pt x="607080" y="1143857"/>
                    <a:pt x="615357" y="1148896"/>
                  </a:cubicBezTo>
                  <a:lnTo>
                    <a:pt x="622120" y="1145467"/>
                  </a:lnTo>
                  <a:cubicBezTo>
                    <a:pt x="626121" y="1148610"/>
                    <a:pt x="628216" y="1181471"/>
                    <a:pt x="621358" y="1181662"/>
                  </a:cubicBezTo>
                  <a:cubicBezTo>
                    <a:pt x="613414" y="1178175"/>
                    <a:pt x="605013" y="1175871"/>
                    <a:pt x="596403" y="1174804"/>
                  </a:cubicBezTo>
                  <a:cubicBezTo>
                    <a:pt x="592592" y="1176375"/>
                    <a:pt x="589030" y="1178490"/>
                    <a:pt x="585830" y="1181090"/>
                  </a:cubicBezTo>
                  <a:cubicBezTo>
                    <a:pt x="593640" y="1197283"/>
                    <a:pt x="618596" y="1193187"/>
                    <a:pt x="631835" y="1202902"/>
                  </a:cubicBezTo>
                  <a:cubicBezTo>
                    <a:pt x="631835" y="1204045"/>
                    <a:pt x="631835" y="1205283"/>
                    <a:pt x="631169" y="1206426"/>
                  </a:cubicBezTo>
                  <a:cubicBezTo>
                    <a:pt x="615547" y="1218333"/>
                    <a:pt x="594974" y="1210713"/>
                    <a:pt x="579067" y="1220905"/>
                  </a:cubicBezTo>
                  <a:cubicBezTo>
                    <a:pt x="583067" y="1224715"/>
                    <a:pt x="612023" y="1229001"/>
                    <a:pt x="592879" y="1233763"/>
                  </a:cubicBezTo>
                  <a:cubicBezTo>
                    <a:pt x="587449" y="1233763"/>
                    <a:pt x="584591" y="1236144"/>
                    <a:pt x="585830" y="1238240"/>
                  </a:cubicBezTo>
                  <a:cubicBezTo>
                    <a:pt x="593069" y="1242431"/>
                    <a:pt x="590973" y="1247289"/>
                    <a:pt x="598403" y="1250051"/>
                  </a:cubicBezTo>
                  <a:cubicBezTo>
                    <a:pt x="596688" y="1253766"/>
                    <a:pt x="588306" y="1250813"/>
                    <a:pt x="585925" y="1253957"/>
                  </a:cubicBezTo>
                  <a:lnTo>
                    <a:pt x="598689" y="1261577"/>
                  </a:lnTo>
                  <a:cubicBezTo>
                    <a:pt x="590687" y="1266434"/>
                    <a:pt x="590687" y="1266434"/>
                    <a:pt x="595736" y="1271102"/>
                  </a:cubicBezTo>
                  <a:cubicBezTo>
                    <a:pt x="605261" y="1270625"/>
                    <a:pt x="614786" y="1273007"/>
                    <a:pt x="622215" y="1267482"/>
                  </a:cubicBezTo>
                  <a:cubicBezTo>
                    <a:pt x="625120" y="1268577"/>
                    <a:pt x="626587" y="1271825"/>
                    <a:pt x="625492" y="1274721"/>
                  </a:cubicBezTo>
                  <a:cubicBezTo>
                    <a:pt x="624720" y="1276759"/>
                    <a:pt x="622853" y="1278159"/>
                    <a:pt x="620691" y="1278341"/>
                  </a:cubicBezTo>
                  <a:cubicBezTo>
                    <a:pt x="613090" y="1277778"/>
                    <a:pt x="605509" y="1279684"/>
                    <a:pt x="599069" y="1283769"/>
                  </a:cubicBezTo>
                  <a:lnTo>
                    <a:pt x="599069" y="1291390"/>
                  </a:lnTo>
                  <a:cubicBezTo>
                    <a:pt x="606404" y="1296057"/>
                    <a:pt x="635170" y="1287866"/>
                    <a:pt x="622215" y="1304153"/>
                  </a:cubicBezTo>
                  <a:lnTo>
                    <a:pt x="608594" y="1297009"/>
                  </a:lnTo>
                  <a:lnTo>
                    <a:pt x="579257" y="1313393"/>
                  </a:lnTo>
                  <a:cubicBezTo>
                    <a:pt x="588116" y="1318822"/>
                    <a:pt x="588116" y="1319107"/>
                    <a:pt x="579257" y="1324251"/>
                  </a:cubicBezTo>
                  <a:cubicBezTo>
                    <a:pt x="585792" y="1326184"/>
                    <a:pt x="592164" y="1328642"/>
                    <a:pt x="598307" y="1331585"/>
                  </a:cubicBezTo>
                  <a:lnTo>
                    <a:pt x="598307" y="1339205"/>
                  </a:lnTo>
                  <a:lnTo>
                    <a:pt x="591354" y="1343587"/>
                  </a:lnTo>
                  <a:lnTo>
                    <a:pt x="594212" y="1348349"/>
                  </a:lnTo>
                  <a:lnTo>
                    <a:pt x="601927" y="1348349"/>
                  </a:lnTo>
                  <a:cubicBezTo>
                    <a:pt x="606785" y="1351493"/>
                    <a:pt x="611452" y="1354635"/>
                    <a:pt x="617262" y="1357874"/>
                  </a:cubicBezTo>
                  <a:cubicBezTo>
                    <a:pt x="614595" y="1361113"/>
                    <a:pt x="608404" y="1358732"/>
                    <a:pt x="596497" y="1360446"/>
                  </a:cubicBezTo>
                  <a:cubicBezTo>
                    <a:pt x="598212" y="1360446"/>
                    <a:pt x="596497" y="1363208"/>
                    <a:pt x="591640" y="1365018"/>
                  </a:cubicBezTo>
                  <a:cubicBezTo>
                    <a:pt x="599641" y="1366732"/>
                    <a:pt x="596403" y="1371781"/>
                    <a:pt x="601641" y="1374067"/>
                  </a:cubicBezTo>
                  <a:cubicBezTo>
                    <a:pt x="608937" y="1373409"/>
                    <a:pt x="616281" y="1373828"/>
                    <a:pt x="623453" y="1375305"/>
                  </a:cubicBezTo>
                  <a:cubicBezTo>
                    <a:pt x="633645" y="1392926"/>
                    <a:pt x="590211" y="1380924"/>
                    <a:pt x="591830" y="1394355"/>
                  </a:cubicBezTo>
                  <a:cubicBezTo>
                    <a:pt x="599736" y="1400165"/>
                    <a:pt x="617357" y="1398069"/>
                    <a:pt x="624692" y="1405308"/>
                  </a:cubicBezTo>
                  <a:cubicBezTo>
                    <a:pt x="626216" y="1410928"/>
                    <a:pt x="619358" y="1410738"/>
                    <a:pt x="615167" y="1410738"/>
                  </a:cubicBezTo>
                  <a:cubicBezTo>
                    <a:pt x="607071" y="1413214"/>
                    <a:pt x="621739" y="1417119"/>
                    <a:pt x="624692" y="1419596"/>
                  </a:cubicBezTo>
                  <a:cubicBezTo>
                    <a:pt x="614500" y="1424073"/>
                    <a:pt x="600784" y="1419596"/>
                    <a:pt x="592497" y="1426930"/>
                  </a:cubicBezTo>
                  <a:lnTo>
                    <a:pt x="592497" y="1434646"/>
                  </a:lnTo>
                  <a:lnTo>
                    <a:pt x="604023" y="1441218"/>
                  </a:lnTo>
                  <a:cubicBezTo>
                    <a:pt x="605928" y="1444647"/>
                    <a:pt x="607166" y="1448742"/>
                    <a:pt x="615357" y="1447504"/>
                  </a:cubicBezTo>
                  <a:cubicBezTo>
                    <a:pt x="627835" y="1457982"/>
                    <a:pt x="596307" y="1452743"/>
                    <a:pt x="592307" y="1460363"/>
                  </a:cubicBezTo>
                  <a:lnTo>
                    <a:pt x="592307" y="1467792"/>
                  </a:lnTo>
                  <a:lnTo>
                    <a:pt x="608594" y="1477317"/>
                  </a:lnTo>
                  <a:lnTo>
                    <a:pt x="615453" y="1473889"/>
                  </a:lnTo>
                  <a:cubicBezTo>
                    <a:pt x="620405" y="1476556"/>
                    <a:pt x="617453" y="1484652"/>
                    <a:pt x="618882" y="1490177"/>
                  </a:cubicBezTo>
                  <a:lnTo>
                    <a:pt x="624882" y="1493986"/>
                  </a:lnTo>
                  <a:cubicBezTo>
                    <a:pt x="619548" y="1499225"/>
                    <a:pt x="610595" y="1498463"/>
                    <a:pt x="605832" y="1501797"/>
                  </a:cubicBezTo>
                  <a:cubicBezTo>
                    <a:pt x="604594" y="1508940"/>
                    <a:pt x="619262" y="1506083"/>
                    <a:pt x="624882" y="1512179"/>
                  </a:cubicBezTo>
                  <a:cubicBezTo>
                    <a:pt x="629073" y="1521704"/>
                    <a:pt x="615357" y="1520847"/>
                    <a:pt x="620691" y="1528086"/>
                  </a:cubicBezTo>
                  <a:lnTo>
                    <a:pt x="625168" y="1530943"/>
                  </a:lnTo>
                  <a:lnTo>
                    <a:pt x="625168" y="1541897"/>
                  </a:lnTo>
                  <a:lnTo>
                    <a:pt x="618786" y="1545707"/>
                  </a:lnTo>
                  <a:lnTo>
                    <a:pt x="618786" y="1578664"/>
                  </a:lnTo>
                  <a:lnTo>
                    <a:pt x="624978" y="1582569"/>
                  </a:lnTo>
                  <a:lnTo>
                    <a:pt x="619167" y="1586283"/>
                  </a:lnTo>
                  <a:lnTo>
                    <a:pt x="619167" y="1593809"/>
                  </a:lnTo>
                  <a:cubicBezTo>
                    <a:pt x="626882" y="1596951"/>
                    <a:pt x="624025" y="1601048"/>
                    <a:pt x="631455" y="1604857"/>
                  </a:cubicBezTo>
                  <a:lnTo>
                    <a:pt x="631455" y="1611334"/>
                  </a:lnTo>
                  <a:lnTo>
                    <a:pt x="638312" y="1615716"/>
                  </a:lnTo>
                  <a:lnTo>
                    <a:pt x="638312" y="1659817"/>
                  </a:lnTo>
                  <a:lnTo>
                    <a:pt x="631931" y="1663626"/>
                  </a:lnTo>
                  <a:lnTo>
                    <a:pt x="631931" y="1689249"/>
                  </a:lnTo>
                  <a:lnTo>
                    <a:pt x="625168" y="1693344"/>
                  </a:lnTo>
                  <a:lnTo>
                    <a:pt x="625168" y="1700393"/>
                  </a:lnTo>
                  <a:lnTo>
                    <a:pt x="618977" y="1704298"/>
                  </a:lnTo>
                  <a:cubicBezTo>
                    <a:pt x="617739" y="1707442"/>
                    <a:pt x="620691" y="1709156"/>
                    <a:pt x="624120" y="1710680"/>
                  </a:cubicBezTo>
                  <a:cubicBezTo>
                    <a:pt x="624882" y="1712966"/>
                    <a:pt x="620977" y="1713347"/>
                    <a:pt x="619358" y="1715062"/>
                  </a:cubicBezTo>
                  <a:lnTo>
                    <a:pt x="625072" y="1718872"/>
                  </a:lnTo>
                  <a:lnTo>
                    <a:pt x="625072" y="1747447"/>
                  </a:lnTo>
                  <a:lnTo>
                    <a:pt x="631835" y="1751543"/>
                  </a:lnTo>
                  <a:lnTo>
                    <a:pt x="631835" y="1755162"/>
                  </a:lnTo>
                  <a:lnTo>
                    <a:pt x="625359" y="1759067"/>
                  </a:lnTo>
                  <a:cubicBezTo>
                    <a:pt x="625359" y="1760305"/>
                    <a:pt x="625359" y="1761544"/>
                    <a:pt x="625359" y="1762591"/>
                  </a:cubicBezTo>
                  <a:lnTo>
                    <a:pt x="631359" y="1766402"/>
                  </a:lnTo>
                  <a:cubicBezTo>
                    <a:pt x="632693" y="1769640"/>
                    <a:pt x="629645" y="1771354"/>
                    <a:pt x="626216" y="1772878"/>
                  </a:cubicBezTo>
                  <a:cubicBezTo>
                    <a:pt x="625454" y="1775069"/>
                    <a:pt x="629359" y="1775545"/>
                    <a:pt x="631645" y="1777736"/>
                  </a:cubicBezTo>
                  <a:cubicBezTo>
                    <a:pt x="630597" y="1783356"/>
                    <a:pt x="635741" y="1816408"/>
                    <a:pt x="625072" y="1805358"/>
                  </a:cubicBezTo>
                  <a:cubicBezTo>
                    <a:pt x="625739" y="1799834"/>
                    <a:pt x="615547" y="1802025"/>
                    <a:pt x="612023" y="1799453"/>
                  </a:cubicBezTo>
                  <a:lnTo>
                    <a:pt x="618310" y="1795643"/>
                  </a:lnTo>
                  <a:lnTo>
                    <a:pt x="618310" y="1777355"/>
                  </a:lnTo>
                  <a:lnTo>
                    <a:pt x="612214" y="1773545"/>
                  </a:lnTo>
                  <a:lnTo>
                    <a:pt x="612214" y="1766115"/>
                  </a:lnTo>
                  <a:cubicBezTo>
                    <a:pt x="620501" y="1761258"/>
                    <a:pt x="620405" y="1761258"/>
                    <a:pt x="614976" y="1756590"/>
                  </a:cubicBezTo>
                  <a:cubicBezTo>
                    <a:pt x="603070" y="1754876"/>
                    <a:pt x="593926" y="1750209"/>
                    <a:pt x="583354" y="1759829"/>
                  </a:cubicBezTo>
                  <a:cubicBezTo>
                    <a:pt x="556493" y="1759829"/>
                    <a:pt x="532299" y="1754591"/>
                    <a:pt x="502772" y="1756877"/>
                  </a:cubicBezTo>
                  <a:lnTo>
                    <a:pt x="493247" y="1749351"/>
                  </a:lnTo>
                  <a:cubicBezTo>
                    <a:pt x="470768" y="1747447"/>
                    <a:pt x="457147" y="1751923"/>
                    <a:pt x="437430" y="1753162"/>
                  </a:cubicBezTo>
                  <a:cubicBezTo>
                    <a:pt x="433525" y="1755962"/>
                    <a:pt x="428801" y="1757372"/>
                    <a:pt x="424000" y="1757162"/>
                  </a:cubicBezTo>
                  <a:cubicBezTo>
                    <a:pt x="414856" y="1762487"/>
                    <a:pt x="403331" y="1761334"/>
                    <a:pt x="395425" y="1754305"/>
                  </a:cubicBezTo>
                  <a:cubicBezTo>
                    <a:pt x="394853" y="1749161"/>
                    <a:pt x="401521" y="1748113"/>
                    <a:pt x="404950" y="1745542"/>
                  </a:cubicBezTo>
                  <a:cubicBezTo>
                    <a:pt x="431906" y="1736017"/>
                    <a:pt x="462957" y="1727159"/>
                    <a:pt x="490675" y="1741732"/>
                  </a:cubicBezTo>
                  <a:cubicBezTo>
                    <a:pt x="495628" y="1740589"/>
                    <a:pt x="492961" y="1737540"/>
                    <a:pt x="495437" y="1735826"/>
                  </a:cubicBezTo>
                  <a:cubicBezTo>
                    <a:pt x="498285" y="1733988"/>
                    <a:pt x="501238" y="1732340"/>
                    <a:pt x="504296" y="1730873"/>
                  </a:cubicBezTo>
                  <a:cubicBezTo>
                    <a:pt x="525060" y="1734302"/>
                    <a:pt x="552397" y="1759448"/>
                    <a:pt x="569828" y="1738303"/>
                  </a:cubicBezTo>
                  <a:cubicBezTo>
                    <a:pt x="589449" y="1736969"/>
                    <a:pt x="600403" y="1753638"/>
                    <a:pt x="618691" y="1736588"/>
                  </a:cubicBezTo>
                  <a:lnTo>
                    <a:pt x="618691" y="1729349"/>
                  </a:lnTo>
                  <a:cubicBezTo>
                    <a:pt x="606309" y="1724396"/>
                    <a:pt x="618691" y="1708775"/>
                    <a:pt x="595355" y="1720491"/>
                  </a:cubicBezTo>
                  <a:cubicBezTo>
                    <a:pt x="585353" y="1720491"/>
                    <a:pt x="580877" y="1726016"/>
                    <a:pt x="571733" y="1724111"/>
                  </a:cubicBezTo>
                  <a:cubicBezTo>
                    <a:pt x="564589" y="1721825"/>
                    <a:pt x="560207" y="1718014"/>
                    <a:pt x="552683" y="1722491"/>
                  </a:cubicBezTo>
                  <a:cubicBezTo>
                    <a:pt x="527470" y="1723368"/>
                    <a:pt x="502238" y="1721482"/>
                    <a:pt x="477435" y="1716871"/>
                  </a:cubicBezTo>
                  <a:cubicBezTo>
                    <a:pt x="471006" y="1720253"/>
                    <a:pt x="463643" y="1721425"/>
                    <a:pt x="456480" y="1720205"/>
                  </a:cubicBezTo>
                  <a:cubicBezTo>
                    <a:pt x="455623" y="1718586"/>
                    <a:pt x="454861" y="1716871"/>
                    <a:pt x="453622" y="1714586"/>
                  </a:cubicBezTo>
                  <a:cubicBezTo>
                    <a:pt x="452385" y="1712300"/>
                    <a:pt x="446955" y="1712204"/>
                    <a:pt x="447908" y="1709347"/>
                  </a:cubicBezTo>
                  <a:cubicBezTo>
                    <a:pt x="457433" y="1709347"/>
                    <a:pt x="468101" y="1710490"/>
                    <a:pt x="474578" y="1702489"/>
                  </a:cubicBezTo>
                  <a:lnTo>
                    <a:pt x="471720" y="1698298"/>
                  </a:lnTo>
                  <a:lnTo>
                    <a:pt x="463720" y="1698298"/>
                  </a:lnTo>
                  <a:lnTo>
                    <a:pt x="452003" y="1690868"/>
                  </a:lnTo>
                  <a:lnTo>
                    <a:pt x="444097" y="1690868"/>
                  </a:lnTo>
                  <a:lnTo>
                    <a:pt x="438573" y="1694583"/>
                  </a:lnTo>
                  <a:lnTo>
                    <a:pt x="428191" y="1694583"/>
                  </a:lnTo>
                  <a:cubicBezTo>
                    <a:pt x="427429" y="1691440"/>
                    <a:pt x="432763" y="1690678"/>
                    <a:pt x="434763" y="1688868"/>
                  </a:cubicBezTo>
                  <a:cubicBezTo>
                    <a:pt x="434763" y="1686201"/>
                    <a:pt x="434763" y="1684677"/>
                    <a:pt x="437811" y="1683725"/>
                  </a:cubicBezTo>
                  <a:cubicBezTo>
                    <a:pt x="457909" y="1689820"/>
                    <a:pt x="476673" y="1668960"/>
                    <a:pt x="493532" y="1681438"/>
                  </a:cubicBezTo>
                  <a:cubicBezTo>
                    <a:pt x="494485" y="1692487"/>
                    <a:pt x="514869" y="1686487"/>
                    <a:pt x="520012" y="1681438"/>
                  </a:cubicBezTo>
                  <a:lnTo>
                    <a:pt x="520012" y="1674200"/>
                  </a:lnTo>
                  <a:cubicBezTo>
                    <a:pt x="512868" y="1670389"/>
                    <a:pt x="504105" y="1674771"/>
                    <a:pt x="497152" y="1668866"/>
                  </a:cubicBezTo>
                  <a:cubicBezTo>
                    <a:pt x="488294" y="1667817"/>
                    <a:pt x="474292" y="1678391"/>
                    <a:pt x="467529" y="1669342"/>
                  </a:cubicBezTo>
                  <a:cubicBezTo>
                    <a:pt x="466005" y="1664865"/>
                    <a:pt x="465910" y="1664865"/>
                    <a:pt x="457147" y="1665532"/>
                  </a:cubicBezTo>
                  <a:cubicBezTo>
                    <a:pt x="442955" y="1677248"/>
                    <a:pt x="434763" y="1669532"/>
                    <a:pt x="416666" y="1669818"/>
                  </a:cubicBezTo>
                  <a:cubicBezTo>
                    <a:pt x="413246" y="1672008"/>
                    <a:pt x="409179" y="1672951"/>
                    <a:pt x="405141" y="1672485"/>
                  </a:cubicBezTo>
                  <a:lnTo>
                    <a:pt x="395616" y="1666961"/>
                  </a:lnTo>
                  <a:lnTo>
                    <a:pt x="395616" y="1660007"/>
                  </a:lnTo>
                  <a:lnTo>
                    <a:pt x="382185" y="1652102"/>
                  </a:lnTo>
                  <a:lnTo>
                    <a:pt x="382185" y="1648482"/>
                  </a:lnTo>
                  <a:cubicBezTo>
                    <a:pt x="413618" y="1640291"/>
                    <a:pt x="458385" y="1662769"/>
                    <a:pt x="485912" y="1644100"/>
                  </a:cubicBezTo>
                  <a:cubicBezTo>
                    <a:pt x="470101" y="1642672"/>
                    <a:pt x="450860" y="1639909"/>
                    <a:pt x="436764" y="1646958"/>
                  </a:cubicBezTo>
                  <a:cubicBezTo>
                    <a:pt x="428867" y="1645548"/>
                    <a:pt x="421428" y="1642290"/>
                    <a:pt x="415046" y="1637433"/>
                  </a:cubicBezTo>
                  <a:cubicBezTo>
                    <a:pt x="415046" y="1636100"/>
                    <a:pt x="414570" y="1634861"/>
                    <a:pt x="414380" y="1633718"/>
                  </a:cubicBezTo>
                  <a:cubicBezTo>
                    <a:pt x="409998" y="1630956"/>
                    <a:pt x="404093" y="1632861"/>
                    <a:pt x="398949" y="1632194"/>
                  </a:cubicBezTo>
                  <a:cubicBezTo>
                    <a:pt x="383995" y="1637719"/>
                    <a:pt x="364469" y="1644196"/>
                    <a:pt x="349324" y="1641719"/>
                  </a:cubicBezTo>
                  <a:lnTo>
                    <a:pt x="349324" y="1634099"/>
                  </a:lnTo>
                  <a:cubicBezTo>
                    <a:pt x="372375" y="1624574"/>
                    <a:pt x="399140" y="1626003"/>
                    <a:pt x="425047" y="1625146"/>
                  </a:cubicBezTo>
                  <a:lnTo>
                    <a:pt x="434572" y="1619049"/>
                  </a:lnTo>
                  <a:cubicBezTo>
                    <a:pt x="436001" y="1599143"/>
                    <a:pt x="407807" y="1616859"/>
                    <a:pt x="396472" y="1612859"/>
                  </a:cubicBezTo>
                  <a:cubicBezTo>
                    <a:pt x="386947" y="1603334"/>
                    <a:pt x="377422" y="1608763"/>
                    <a:pt x="365707" y="1610287"/>
                  </a:cubicBezTo>
                  <a:cubicBezTo>
                    <a:pt x="352372" y="1603905"/>
                    <a:pt x="336560" y="1602285"/>
                    <a:pt x="322844" y="1597333"/>
                  </a:cubicBezTo>
                  <a:lnTo>
                    <a:pt x="322844" y="1593809"/>
                  </a:lnTo>
                  <a:lnTo>
                    <a:pt x="329417" y="1589808"/>
                  </a:lnTo>
                  <a:cubicBezTo>
                    <a:pt x="329417" y="1588569"/>
                    <a:pt x="329417" y="1587332"/>
                    <a:pt x="329417" y="1586093"/>
                  </a:cubicBezTo>
                  <a:cubicBezTo>
                    <a:pt x="381137" y="1562376"/>
                    <a:pt x="242358" y="1567996"/>
                    <a:pt x="227880" y="1566186"/>
                  </a:cubicBezTo>
                  <a:cubicBezTo>
                    <a:pt x="222451" y="1567329"/>
                    <a:pt x="224642" y="1572663"/>
                    <a:pt x="218355" y="1574759"/>
                  </a:cubicBezTo>
                  <a:cubicBezTo>
                    <a:pt x="211212" y="1587712"/>
                    <a:pt x="187971" y="1578092"/>
                    <a:pt x="173397" y="1580854"/>
                  </a:cubicBezTo>
                  <a:cubicBezTo>
                    <a:pt x="172540" y="1582474"/>
                    <a:pt x="171587" y="1584093"/>
                    <a:pt x="169587" y="1587426"/>
                  </a:cubicBezTo>
                  <a:cubicBezTo>
                    <a:pt x="164539" y="1597904"/>
                    <a:pt x="91958" y="1593142"/>
                    <a:pt x="108723" y="1606476"/>
                  </a:cubicBezTo>
                  <a:cubicBezTo>
                    <a:pt x="127773" y="1605619"/>
                    <a:pt x="145489" y="1606476"/>
                    <a:pt x="157871" y="1619526"/>
                  </a:cubicBezTo>
                  <a:lnTo>
                    <a:pt x="157871" y="1622860"/>
                  </a:lnTo>
                  <a:lnTo>
                    <a:pt x="164539" y="1626860"/>
                  </a:lnTo>
                  <a:lnTo>
                    <a:pt x="164539" y="1630480"/>
                  </a:lnTo>
                  <a:cubicBezTo>
                    <a:pt x="104055" y="1654673"/>
                    <a:pt x="166635" y="1643433"/>
                    <a:pt x="190637" y="1656388"/>
                  </a:cubicBezTo>
                  <a:cubicBezTo>
                    <a:pt x="176636" y="1658102"/>
                    <a:pt x="163110" y="1661150"/>
                    <a:pt x="147966" y="1661722"/>
                  </a:cubicBezTo>
                  <a:lnTo>
                    <a:pt x="132726" y="1671247"/>
                  </a:lnTo>
                  <a:cubicBezTo>
                    <a:pt x="135869" y="1674009"/>
                    <a:pt x="141298" y="1672675"/>
                    <a:pt x="144822" y="1674771"/>
                  </a:cubicBezTo>
                  <a:cubicBezTo>
                    <a:pt x="154347" y="1680486"/>
                    <a:pt x="157776" y="1672104"/>
                    <a:pt x="167301" y="1673057"/>
                  </a:cubicBezTo>
                  <a:cubicBezTo>
                    <a:pt x="181684" y="1684296"/>
                    <a:pt x="200162" y="1667532"/>
                    <a:pt x="214069" y="1676581"/>
                  </a:cubicBezTo>
                  <a:cubicBezTo>
                    <a:pt x="223594" y="1668770"/>
                    <a:pt x="231023" y="1676581"/>
                    <a:pt x="242073" y="1680200"/>
                  </a:cubicBezTo>
                  <a:cubicBezTo>
                    <a:pt x="259503" y="1682105"/>
                    <a:pt x="282458" y="1681819"/>
                    <a:pt x="299223" y="1687820"/>
                  </a:cubicBezTo>
                  <a:cubicBezTo>
                    <a:pt x="307319" y="1687820"/>
                    <a:pt x="331417" y="1685820"/>
                    <a:pt x="313415" y="1694393"/>
                  </a:cubicBezTo>
                  <a:cubicBezTo>
                    <a:pt x="309224" y="1695345"/>
                    <a:pt x="309224" y="1692392"/>
                    <a:pt x="311320" y="1692487"/>
                  </a:cubicBezTo>
                  <a:cubicBezTo>
                    <a:pt x="297889" y="1691821"/>
                    <a:pt x="296365" y="1688963"/>
                    <a:pt x="286078" y="1694964"/>
                  </a:cubicBezTo>
                  <a:cubicBezTo>
                    <a:pt x="258837" y="1694488"/>
                    <a:pt x="233310" y="1691154"/>
                    <a:pt x="208164" y="1701822"/>
                  </a:cubicBezTo>
                  <a:cubicBezTo>
                    <a:pt x="193971" y="1707727"/>
                    <a:pt x="149680" y="1692297"/>
                    <a:pt x="151014" y="1712109"/>
                  </a:cubicBezTo>
                  <a:cubicBezTo>
                    <a:pt x="162538" y="1712109"/>
                    <a:pt x="174540" y="1725158"/>
                    <a:pt x="187399" y="1724587"/>
                  </a:cubicBezTo>
                  <a:cubicBezTo>
                    <a:pt x="190257" y="1722872"/>
                    <a:pt x="190257" y="1722872"/>
                    <a:pt x="184256" y="1719253"/>
                  </a:cubicBezTo>
                  <a:cubicBezTo>
                    <a:pt x="189876" y="1714776"/>
                    <a:pt x="199401" y="1719253"/>
                    <a:pt x="206449" y="1714109"/>
                  </a:cubicBezTo>
                  <a:cubicBezTo>
                    <a:pt x="212259" y="1714109"/>
                    <a:pt x="209402" y="1717538"/>
                    <a:pt x="210830" y="1719443"/>
                  </a:cubicBezTo>
                  <a:cubicBezTo>
                    <a:pt x="215812" y="1723529"/>
                    <a:pt x="222251" y="1725396"/>
                    <a:pt x="228642" y="1724587"/>
                  </a:cubicBezTo>
                  <a:lnTo>
                    <a:pt x="239025" y="1717157"/>
                  </a:lnTo>
                  <a:cubicBezTo>
                    <a:pt x="249978" y="1715824"/>
                    <a:pt x="270933" y="1735255"/>
                    <a:pt x="269790" y="1715538"/>
                  </a:cubicBezTo>
                  <a:cubicBezTo>
                    <a:pt x="280173" y="1701726"/>
                    <a:pt x="295888" y="1706966"/>
                    <a:pt x="311986" y="1706013"/>
                  </a:cubicBezTo>
                  <a:cubicBezTo>
                    <a:pt x="317415" y="1711251"/>
                    <a:pt x="329797" y="1707632"/>
                    <a:pt x="328560" y="1714966"/>
                  </a:cubicBezTo>
                  <a:lnTo>
                    <a:pt x="322082" y="1718967"/>
                  </a:lnTo>
                  <a:lnTo>
                    <a:pt x="322082" y="1722491"/>
                  </a:lnTo>
                  <a:lnTo>
                    <a:pt x="328369" y="1726396"/>
                  </a:lnTo>
                  <a:cubicBezTo>
                    <a:pt x="307033" y="1737160"/>
                    <a:pt x="280744" y="1734683"/>
                    <a:pt x="258360" y="1742684"/>
                  </a:cubicBezTo>
                  <a:cubicBezTo>
                    <a:pt x="248835" y="1743541"/>
                    <a:pt x="242358" y="1750590"/>
                    <a:pt x="233881" y="1743256"/>
                  </a:cubicBezTo>
                  <a:cubicBezTo>
                    <a:pt x="228137" y="1745675"/>
                    <a:pt x="222603" y="1748542"/>
                    <a:pt x="217307" y="1751828"/>
                  </a:cubicBezTo>
                  <a:lnTo>
                    <a:pt x="217307" y="1759353"/>
                  </a:lnTo>
                  <a:lnTo>
                    <a:pt x="223118" y="1763163"/>
                  </a:lnTo>
                  <a:cubicBezTo>
                    <a:pt x="215403" y="1771069"/>
                    <a:pt x="201877" y="1766020"/>
                    <a:pt x="194543" y="1772688"/>
                  </a:cubicBezTo>
                  <a:cubicBezTo>
                    <a:pt x="185875" y="1771640"/>
                    <a:pt x="171016" y="1773926"/>
                    <a:pt x="169873" y="1782213"/>
                  </a:cubicBezTo>
                  <a:lnTo>
                    <a:pt x="150823" y="1792595"/>
                  </a:lnTo>
                  <a:lnTo>
                    <a:pt x="150823" y="1798119"/>
                  </a:lnTo>
                  <a:cubicBezTo>
                    <a:pt x="141565" y="1799824"/>
                    <a:pt x="132649" y="1803044"/>
                    <a:pt x="124438" y="1807644"/>
                  </a:cubicBezTo>
                  <a:cubicBezTo>
                    <a:pt x="143488" y="1819551"/>
                    <a:pt x="165206" y="1811550"/>
                    <a:pt x="183398" y="1799072"/>
                  </a:cubicBezTo>
                  <a:lnTo>
                    <a:pt x="183398" y="1793357"/>
                  </a:lnTo>
                  <a:cubicBezTo>
                    <a:pt x="192923" y="1790499"/>
                    <a:pt x="226261" y="1784785"/>
                    <a:pt x="223118" y="1800024"/>
                  </a:cubicBezTo>
                  <a:lnTo>
                    <a:pt x="216831" y="1804025"/>
                  </a:lnTo>
                  <a:cubicBezTo>
                    <a:pt x="220927" y="1807073"/>
                    <a:pt x="226928" y="1805168"/>
                    <a:pt x="233691" y="1805930"/>
                  </a:cubicBezTo>
                  <a:lnTo>
                    <a:pt x="244168" y="1798310"/>
                  </a:lnTo>
                  <a:cubicBezTo>
                    <a:pt x="256551" y="1796310"/>
                    <a:pt x="262266" y="1802120"/>
                    <a:pt x="272743" y="1801834"/>
                  </a:cubicBezTo>
                  <a:cubicBezTo>
                    <a:pt x="284554" y="1791071"/>
                    <a:pt x="298460" y="1798215"/>
                    <a:pt x="311796" y="1791166"/>
                  </a:cubicBezTo>
                  <a:cubicBezTo>
                    <a:pt x="338180" y="1791833"/>
                    <a:pt x="368374" y="1799834"/>
                    <a:pt x="393330" y="1785737"/>
                  </a:cubicBezTo>
                  <a:cubicBezTo>
                    <a:pt x="393330" y="1778879"/>
                    <a:pt x="401902" y="1781451"/>
                    <a:pt x="406950" y="1778117"/>
                  </a:cubicBezTo>
                  <a:lnTo>
                    <a:pt x="406950" y="1774498"/>
                  </a:lnTo>
                  <a:cubicBezTo>
                    <a:pt x="410855" y="1771164"/>
                    <a:pt x="416475" y="1773069"/>
                    <a:pt x="422381" y="1772498"/>
                  </a:cubicBezTo>
                  <a:cubicBezTo>
                    <a:pt x="431048" y="1777832"/>
                    <a:pt x="438859" y="1775640"/>
                    <a:pt x="450956" y="1776022"/>
                  </a:cubicBezTo>
                  <a:lnTo>
                    <a:pt x="460481" y="1768878"/>
                  </a:lnTo>
                  <a:cubicBezTo>
                    <a:pt x="476102" y="1771164"/>
                    <a:pt x="485722" y="1759353"/>
                    <a:pt x="498581" y="1770783"/>
                  </a:cubicBezTo>
                  <a:cubicBezTo>
                    <a:pt x="452766" y="1787166"/>
                    <a:pt x="499057" y="1780308"/>
                    <a:pt x="515059" y="1790881"/>
                  </a:cubicBezTo>
                  <a:cubicBezTo>
                    <a:pt x="527823" y="1793929"/>
                    <a:pt x="552207" y="1778022"/>
                    <a:pt x="557636" y="1792881"/>
                  </a:cubicBezTo>
                  <a:cubicBezTo>
                    <a:pt x="548111" y="1797643"/>
                    <a:pt x="538586" y="1806787"/>
                    <a:pt x="528013" y="1798501"/>
                  </a:cubicBezTo>
                  <a:cubicBezTo>
                    <a:pt x="513535" y="1806978"/>
                    <a:pt x="496962" y="1790595"/>
                    <a:pt x="482674" y="1805358"/>
                  </a:cubicBezTo>
                  <a:cubicBezTo>
                    <a:pt x="445907" y="1779451"/>
                    <a:pt x="401902" y="1792691"/>
                    <a:pt x="363707" y="1805358"/>
                  </a:cubicBezTo>
                  <a:cubicBezTo>
                    <a:pt x="358182" y="1807740"/>
                    <a:pt x="361516" y="1811074"/>
                    <a:pt x="360373" y="1814217"/>
                  </a:cubicBezTo>
                  <a:cubicBezTo>
                    <a:pt x="370851" y="1825933"/>
                    <a:pt x="389424" y="1812979"/>
                    <a:pt x="396758" y="1826980"/>
                  </a:cubicBezTo>
                  <a:cubicBezTo>
                    <a:pt x="395901" y="1826980"/>
                    <a:pt x="392663" y="1826123"/>
                    <a:pt x="393425" y="1823742"/>
                  </a:cubicBezTo>
                  <a:cubicBezTo>
                    <a:pt x="388281" y="1823742"/>
                    <a:pt x="385138" y="1827076"/>
                    <a:pt x="380280" y="1829266"/>
                  </a:cubicBezTo>
                  <a:cubicBezTo>
                    <a:pt x="376661" y="1843458"/>
                    <a:pt x="389805" y="1844887"/>
                    <a:pt x="399807" y="1840506"/>
                  </a:cubicBezTo>
                  <a:cubicBezTo>
                    <a:pt x="399997" y="1835810"/>
                    <a:pt x="398949" y="1831143"/>
                    <a:pt x="396758" y="1826980"/>
                  </a:cubicBezTo>
                  <a:cubicBezTo>
                    <a:pt x="396758" y="1826980"/>
                    <a:pt x="396758" y="1826980"/>
                    <a:pt x="396758" y="1826980"/>
                  </a:cubicBezTo>
                  <a:cubicBezTo>
                    <a:pt x="403616" y="1817455"/>
                    <a:pt x="415808" y="1835172"/>
                    <a:pt x="424762" y="1834982"/>
                  </a:cubicBezTo>
                  <a:cubicBezTo>
                    <a:pt x="428705" y="1835219"/>
                    <a:pt x="432525" y="1836505"/>
                    <a:pt x="435811" y="1838696"/>
                  </a:cubicBezTo>
                  <a:lnTo>
                    <a:pt x="450575" y="1838696"/>
                  </a:lnTo>
                  <a:lnTo>
                    <a:pt x="460100" y="1831552"/>
                  </a:lnTo>
                  <a:cubicBezTo>
                    <a:pt x="499057" y="1836505"/>
                    <a:pt x="641837" y="1817932"/>
                    <a:pt x="524584" y="1849935"/>
                  </a:cubicBezTo>
                  <a:cubicBezTo>
                    <a:pt x="510296" y="1846221"/>
                    <a:pt x="495476" y="1844992"/>
                    <a:pt x="480769" y="1846316"/>
                  </a:cubicBezTo>
                  <a:lnTo>
                    <a:pt x="478007" y="1851269"/>
                  </a:lnTo>
                  <a:cubicBezTo>
                    <a:pt x="486008" y="1859270"/>
                    <a:pt x="497057" y="1855079"/>
                    <a:pt x="504962" y="1859460"/>
                  </a:cubicBezTo>
                  <a:lnTo>
                    <a:pt x="504962" y="1862699"/>
                  </a:lnTo>
                  <a:lnTo>
                    <a:pt x="511154" y="1866699"/>
                  </a:lnTo>
                  <a:cubicBezTo>
                    <a:pt x="506867" y="1869938"/>
                    <a:pt x="488198" y="1864033"/>
                    <a:pt x="491532" y="1877082"/>
                  </a:cubicBezTo>
                  <a:lnTo>
                    <a:pt x="486103" y="1880892"/>
                  </a:lnTo>
                  <a:cubicBezTo>
                    <a:pt x="501000" y="1888045"/>
                    <a:pt x="518107" y="1889036"/>
                    <a:pt x="533728" y="1883654"/>
                  </a:cubicBezTo>
                  <a:cubicBezTo>
                    <a:pt x="550397" y="1885749"/>
                    <a:pt x="595069" y="1894132"/>
                    <a:pt x="547920" y="1894036"/>
                  </a:cubicBezTo>
                  <a:cubicBezTo>
                    <a:pt x="538395" y="1910419"/>
                    <a:pt x="531347" y="1892989"/>
                    <a:pt x="518393" y="1899561"/>
                  </a:cubicBezTo>
                  <a:lnTo>
                    <a:pt x="518393" y="1903371"/>
                  </a:lnTo>
                  <a:cubicBezTo>
                    <a:pt x="523251" y="1908800"/>
                    <a:pt x="541062" y="1907467"/>
                    <a:pt x="537443" y="1914706"/>
                  </a:cubicBezTo>
                  <a:cubicBezTo>
                    <a:pt x="526965" y="1919278"/>
                    <a:pt x="515726" y="1906705"/>
                    <a:pt x="505725" y="1917754"/>
                  </a:cubicBezTo>
                  <a:cubicBezTo>
                    <a:pt x="507725" y="1921373"/>
                    <a:pt x="515916" y="1918611"/>
                    <a:pt x="518393" y="1921659"/>
                  </a:cubicBezTo>
                  <a:lnTo>
                    <a:pt x="518393" y="1925374"/>
                  </a:lnTo>
                  <a:cubicBezTo>
                    <a:pt x="525346" y="1930993"/>
                    <a:pt x="533728" y="1929850"/>
                    <a:pt x="541253" y="1934899"/>
                  </a:cubicBezTo>
                  <a:lnTo>
                    <a:pt x="554683" y="1927945"/>
                  </a:lnTo>
                  <a:cubicBezTo>
                    <a:pt x="558588" y="1929183"/>
                    <a:pt x="557636" y="1931184"/>
                    <a:pt x="557826" y="1932994"/>
                  </a:cubicBezTo>
                  <a:lnTo>
                    <a:pt x="551254" y="1936994"/>
                  </a:lnTo>
                  <a:lnTo>
                    <a:pt x="551254" y="1947948"/>
                  </a:lnTo>
                  <a:cubicBezTo>
                    <a:pt x="564875" y="1960902"/>
                    <a:pt x="590116" y="1941566"/>
                    <a:pt x="602594" y="1952329"/>
                  </a:cubicBezTo>
                  <a:cubicBezTo>
                    <a:pt x="590650" y="1954282"/>
                    <a:pt x="579115" y="1958244"/>
                    <a:pt x="568495" y="1964045"/>
                  </a:cubicBezTo>
                  <a:cubicBezTo>
                    <a:pt x="563541" y="1966045"/>
                    <a:pt x="549445" y="1961093"/>
                    <a:pt x="551730" y="1970332"/>
                  </a:cubicBezTo>
                  <a:cubicBezTo>
                    <a:pt x="582496" y="1987762"/>
                    <a:pt x="549445" y="1976904"/>
                    <a:pt x="551730" y="1989382"/>
                  </a:cubicBezTo>
                  <a:lnTo>
                    <a:pt x="564398" y="1994525"/>
                  </a:lnTo>
                  <a:lnTo>
                    <a:pt x="564398" y="2003384"/>
                  </a:lnTo>
                  <a:lnTo>
                    <a:pt x="557445" y="2007669"/>
                  </a:lnTo>
                  <a:lnTo>
                    <a:pt x="560112" y="2012623"/>
                  </a:lnTo>
                  <a:cubicBezTo>
                    <a:pt x="568018" y="2012623"/>
                    <a:pt x="595164" y="2014432"/>
                    <a:pt x="579162" y="2003955"/>
                  </a:cubicBezTo>
                  <a:cubicBezTo>
                    <a:pt x="573733" y="1999097"/>
                    <a:pt x="586496" y="1997383"/>
                    <a:pt x="584877" y="1992906"/>
                  </a:cubicBezTo>
                  <a:cubicBezTo>
                    <a:pt x="590116" y="1988048"/>
                    <a:pt x="601355" y="1991477"/>
                    <a:pt x="607642" y="1990524"/>
                  </a:cubicBezTo>
                  <a:cubicBezTo>
                    <a:pt x="615167" y="1982142"/>
                    <a:pt x="608690" y="1963950"/>
                    <a:pt x="610690" y="1952424"/>
                  </a:cubicBezTo>
                  <a:lnTo>
                    <a:pt x="617453" y="1948329"/>
                  </a:lnTo>
                  <a:lnTo>
                    <a:pt x="617453" y="1933184"/>
                  </a:lnTo>
                  <a:lnTo>
                    <a:pt x="608976" y="1931565"/>
                  </a:lnTo>
                  <a:cubicBezTo>
                    <a:pt x="598784" y="1939375"/>
                    <a:pt x="585068" y="1931565"/>
                    <a:pt x="574685" y="1939185"/>
                  </a:cubicBezTo>
                  <a:cubicBezTo>
                    <a:pt x="561160" y="1921850"/>
                    <a:pt x="598498" y="1929660"/>
                    <a:pt x="607356" y="1928136"/>
                  </a:cubicBezTo>
                  <a:cubicBezTo>
                    <a:pt x="614405" y="1923964"/>
                    <a:pt x="622968" y="1923269"/>
                    <a:pt x="630597" y="1926231"/>
                  </a:cubicBezTo>
                  <a:lnTo>
                    <a:pt x="630597" y="1937280"/>
                  </a:lnTo>
                  <a:lnTo>
                    <a:pt x="624025" y="1941280"/>
                  </a:lnTo>
                  <a:lnTo>
                    <a:pt x="624025" y="1981571"/>
                  </a:lnTo>
                  <a:lnTo>
                    <a:pt x="617262" y="1985762"/>
                  </a:lnTo>
                  <a:lnTo>
                    <a:pt x="617262" y="1996525"/>
                  </a:lnTo>
                  <a:cubicBezTo>
                    <a:pt x="608594" y="2001764"/>
                    <a:pt x="608594" y="2002050"/>
                    <a:pt x="617262" y="2007193"/>
                  </a:cubicBezTo>
                  <a:lnTo>
                    <a:pt x="617262" y="2014052"/>
                  </a:lnTo>
                  <a:lnTo>
                    <a:pt x="624025" y="2018528"/>
                  </a:lnTo>
                  <a:lnTo>
                    <a:pt x="624025" y="2053199"/>
                  </a:lnTo>
                  <a:lnTo>
                    <a:pt x="630788" y="2057390"/>
                  </a:lnTo>
                  <a:lnTo>
                    <a:pt x="630788" y="2171690"/>
                  </a:lnTo>
                  <a:lnTo>
                    <a:pt x="624406" y="2175595"/>
                  </a:lnTo>
                  <a:lnTo>
                    <a:pt x="624406" y="2179119"/>
                  </a:lnTo>
                  <a:lnTo>
                    <a:pt x="631169" y="2183310"/>
                  </a:lnTo>
                  <a:lnTo>
                    <a:pt x="631169" y="2208838"/>
                  </a:lnTo>
                  <a:cubicBezTo>
                    <a:pt x="642027" y="2211505"/>
                    <a:pt x="632883" y="2223982"/>
                    <a:pt x="643266" y="2226650"/>
                  </a:cubicBezTo>
                  <a:cubicBezTo>
                    <a:pt x="644094" y="2231488"/>
                    <a:pt x="644352" y="2236412"/>
                    <a:pt x="644028" y="2241318"/>
                  </a:cubicBezTo>
                  <a:lnTo>
                    <a:pt x="637741" y="2245604"/>
                  </a:lnTo>
                  <a:lnTo>
                    <a:pt x="637741" y="2281799"/>
                  </a:lnTo>
                  <a:lnTo>
                    <a:pt x="630979" y="2285990"/>
                  </a:lnTo>
                  <a:lnTo>
                    <a:pt x="630979" y="2307898"/>
                  </a:lnTo>
                  <a:lnTo>
                    <a:pt x="624406" y="2311898"/>
                  </a:lnTo>
                  <a:lnTo>
                    <a:pt x="624406" y="2381812"/>
                  </a:lnTo>
                  <a:lnTo>
                    <a:pt x="630121" y="2385050"/>
                  </a:lnTo>
                  <a:cubicBezTo>
                    <a:pt x="632312" y="2392194"/>
                    <a:pt x="629550" y="2400100"/>
                    <a:pt x="631455" y="2407910"/>
                  </a:cubicBezTo>
                  <a:lnTo>
                    <a:pt x="636122" y="2410482"/>
                  </a:lnTo>
                  <a:cubicBezTo>
                    <a:pt x="637712" y="2431789"/>
                    <a:pt x="637712" y="2453182"/>
                    <a:pt x="636122" y="2474490"/>
                  </a:cubicBezTo>
                  <a:cubicBezTo>
                    <a:pt x="622787" y="2487634"/>
                    <a:pt x="634121" y="2516876"/>
                    <a:pt x="630597" y="2536117"/>
                  </a:cubicBezTo>
                  <a:lnTo>
                    <a:pt x="636884" y="2540308"/>
                  </a:lnTo>
                  <a:lnTo>
                    <a:pt x="636884" y="2561929"/>
                  </a:lnTo>
                  <a:lnTo>
                    <a:pt x="643646" y="2566120"/>
                  </a:lnTo>
                  <a:lnTo>
                    <a:pt x="643646" y="2595267"/>
                  </a:lnTo>
                  <a:lnTo>
                    <a:pt x="650219" y="2599268"/>
                  </a:lnTo>
                  <a:lnTo>
                    <a:pt x="650219" y="2654417"/>
                  </a:lnTo>
                  <a:lnTo>
                    <a:pt x="643456" y="2658608"/>
                  </a:lnTo>
                  <a:lnTo>
                    <a:pt x="643456" y="2687850"/>
                  </a:lnTo>
                  <a:cubicBezTo>
                    <a:pt x="629930" y="2696041"/>
                    <a:pt x="640217" y="2718425"/>
                    <a:pt x="637169" y="2731855"/>
                  </a:cubicBezTo>
                  <a:lnTo>
                    <a:pt x="624311" y="2739095"/>
                  </a:lnTo>
                  <a:lnTo>
                    <a:pt x="624311" y="2790339"/>
                  </a:lnTo>
                  <a:lnTo>
                    <a:pt x="617548" y="2794530"/>
                  </a:lnTo>
                  <a:lnTo>
                    <a:pt x="617548" y="2801769"/>
                  </a:lnTo>
                  <a:lnTo>
                    <a:pt x="623930" y="2805674"/>
                  </a:lnTo>
                  <a:lnTo>
                    <a:pt x="623930" y="2809294"/>
                  </a:lnTo>
                  <a:cubicBezTo>
                    <a:pt x="614405" y="2811866"/>
                    <a:pt x="618882" y="2821200"/>
                    <a:pt x="617072" y="2827486"/>
                  </a:cubicBezTo>
                  <a:cubicBezTo>
                    <a:pt x="624978" y="2830249"/>
                    <a:pt x="624311" y="2834535"/>
                    <a:pt x="624025" y="2841869"/>
                  </a:cubicBezTo>
                  <a:cubicBezTo>
                    <a:pt x="622501" y="2842917"/>
                    <a:pt x="620501" y="2844250"/>
                    <a:pt x="617929" y="2846155"/>
                  </a:cubicBezTo>
                  <a:lnTo>
                    <a:pt x="617929" y="2853299"/>
                  </a:lnTo>
                  <a:lnTo>
                    <a:pt x="623739" y="2857109"/>
                  </a:lnTo>
                  <a:lnTo>
                    <a:pt x="623739" y="2897209"/>
                  </a:lnTo>
                  <a:lnTo>
                    <a:pt x="630502" y="2901305"/>
                  </a:lnTo>
                  <a:lnTo>
                    <a:pt x="630502" y="2904925"/>
                  </a:lnTo>
                  <a:lnTo>
                    <a:pt x="624120" y="2908735"/>
                  </a:lnTo>
                  <a:lnTo>
                    <a:pt x="624120" y="2963980"/>
                  </a:lnTo>
                  <a:cubicBezTo>
                    <a:pt x="638694" y="2974362"/>
                    <a:pt x="626978" y="3002556"/>
                    <a:pt x="630597" y="3019225"/>
                  </a:cubicBezTo>
                  <a:cubicBezTo>
                    <a:pt x="637836" y="3021510"/>
                    <a:pt x="637455" y="3026844"/>
                    <a:pt x="637169" y="3032941"/>
                  </a:cubicBezTo>
                  <a:cubicBezTo>
                    <a:pt x="630788" y="3037703"/>
                    <a:pt x="627644" y="3040751"/>
                    <a:pt x="637169" y="3044847"/>
                  </a:cubicBezTo>
                  <a:lnTo>
                    <a:pt x="637169" y="3107521"/>
                  </a:lnTo>
                  <a:lnTo>
                    <a:pt x="630979" y="3111426"/>
                  </a:lnTo>
                  <a:lnTo>
                    <a:pt x="630979" y="3122285"/>
                  </a:lnTo>
                  <a:lnTo>
                    <a:pt x="637265" y="3126191"/>
                  </a:lnTo>
                  <a:lnTo>
                    <a:pt x="637265" y="3129524"/>
                  </a:lnTo>
                  <a:lnTo>
                    <a:pt x="630502" y="3133715"/>
                  </a:lnTo>
                  <a:lnTo>
                    <a:pt x="630502" y="3181340"/>
                  </a:lnTo>
                  <a:lnTo>
                    <a:pt x="625549" y="3184102"/>
                  </a:lnTo>
                  <a:cubicBezTo>
                    <a:pt x="623959" y="3204171"/>
                    <a:pt x="623959" y="3224327"/>
                    <a:pt x="625549" y="3244396"/>
                  </a:cubicBezTo>
                  <a:cubicBezTo>
                    <a:pt x="633455" y="3249158"/>
                    <a:pt x="633455" y="3249444"/>
                    <a:pt x="624787" y="3254778"/>
                  </a:cubicBezTo>
                  <a:lnTo>
                    <a:pt x="624787" y="3273161"/>
                  </a:lnTo>
                  <a:lnTo>
                    <a:pt x="631073" y="3277066"/>
                  </a:lnTo>
                  <a:lnTo>
                    <a:pt x="631073" y="3324691"/>
                  </a:lnTo>
                  <a:lnTo>
                    <a:pt x="624692" y="3328597"/>
                  </a:lnTo>
                  <a:lnTo>
                    <a:pt x="624692" y="3332121"/>
                  </a:lnTo>
                  <a:lnTo>
                    <a:pt x="630788" y="3335931"/>
                  </a:lnTo>
                  <a:lnTo>
                    <a:pt x="630788" y="3350790"/>
                  </a:lnTo>
                  <a:cubicBezTo>
                    <a:pt x="622215" y="3356029"/>
                    <a:pt x="622215" y="3356314"/>
                    <a:pt x="630216" y="3361172"/>
                  </a:cubicBezTo>
                  <a:cubicBezTo>
                    <a:pt x="631207" y="3364801"/>
                    <a:pt x="631531" y="3368573"/>
                    <a:pt x="631169" y="3372316"/>
                  </a:cubicBezTo>
                  <a:lnTo>
                    <a:pt x="624787" y="3376412"/>
                  </a:lnTo>
                  <a:lnTo>
                    <a:pt x="624787" y="3409178"/>
                  </a:lnTo>
                  <a:lnTo>
                    <a:pt x="618024" y="3413274"/>
                  </a:lnTo>
                  <a:lnTo>
                    <a:pt x="618024" y="3438896"/>
                  </a:lnTo>
                  <a:lnTo>
                    <a:pt x="611547" y="3442802"/>
                  </a:lnTo>
                  <a:lnTo>
                    <a:pt x="611547" y="3479473"/>
                  </a:lnTo>
                  <a:lnTo>
                    <a:pt x="617739" y="3483473"/>
                  </a:lnTo>
                  <a:cubicBezTo>
                    <a:pt x="610023" y="3485854"/>
                    <a:pt x="611642" y="3489760"/>
                    <a:pt x="611452" y="3493760"/>
                  </a:cubicBezTo>
                  <a:lnTo>
                    <a:pt x="617072" y="3497666"/>
                  </a:lnTo>
                  <a:cubicBezTo>
                    <a:pt x="610213" y="3502714"/>
                    <a:pt x="608880" y="3504809"/>
                    <a:pt x="617929" y="3509095"/>
                  </a:cubicBezTo>
                  <a:lnTo>
                    <a:pt x="617929" y="3545767"/>
                  </a:lnTo>
                  <a:lnTo>
                    <a:pt x="624406" y="3549672"/>
                  </a:lnTo>
                  <a:lnTo>
                    <a:pt x="624406" y="3582724"/>
                  </a:lnTo>
                  <a:lnTo>
                    <a:pt x="618405" y="3586629"/>
                  </a:lnTo>
                  <a:cubicBezTo>
                    <a:pt x="627930" y="3588629"/>
                    <a:pt x="627930" y="3616823"/>
                    <a:pt x="618405" y="3619109"/>
                  </a:cubicBezTo>
                  <a:cubicBezTo>
                    <a:pt x="616500" y="3622729"/>
                    <a:pt x="618405" y="3626348"/>
                    <a:pt x="617167" y="3629967"/>
                  </a:cubicBezTo>
                  <a:lnTo>
                    <a:pt x="623930" y="3634349"/>
                  </a:lnTo>
                  <a:lnTo>
                    <a:pt x="623930" y="3671116"/>
                  </a:lnTo>
                  <a:lnTo>
                    <a:pt x="617643" y="3674926"/>
                  </a:lnTo>
                  <a:lnTo>
                    <a:pt x="617643" y="3711692"/>
                  </a:lnTo>
                  <a:lnTo>
                    <a:pt x="624025" y="3715502"/>
                  </a:lnTo>
                  <a:lnTo>
                    <a:pt x="624025" y="3722741"/>
                  </a:lnTo>
                  <a:lnTo>
                    <a:pt x="617929" y="3726551"/>
                  </a:lnTo>
                  <a:lnTo>
                    <a:pt x="617929" y="3785606"/>
                  </a:lnTo>
                  <a:lnTo>
                    <a:pt x="622977" y="3788464"/>
                  </a:lnTo>
                  <a:cubicBezTo>
                    <a:pt x="613452" y="3796370"/>
                    <a:pt x="619072" y="3812848"/>
                    <a:pt x="617643" y="3825611"/>
                  </a:cubicBezTo>
                  <a:lnTo>
                    <a:pt x="623930" y="3829707"/>
                  </a:lnTo>
                  <a:lnTo>
                    <a:pt x="623930" y="3836660"/>
                  </a:lnTo>
                  <a:lnTo>
                    <a:pt x="630692" y="3840756"/>
                  </a:lnTo>
                  <a:lnTo>
                    <a:pt x="630692" y="3844375"/>
                  </a:lnTo>
                  <a:lnTo>
                    <a:pt x="624311" y="3848186"/>
                  </a:lnTo>
                  <a:lnTo>
                    <a:pt x="624311" y="3870188"/>
                  </a:lnTo>
                  <a:lnTo>
                    <a:pt x="630502" y="3874093"/>
                  </a:lnTo>
                  <a:cubicBezTo>
                    <a:pt x="631835" y="3877332"/>
                    <a:pt x="628692" y="3878951"/>
                    <a:pt x="624596" y="3880856"/>
                  </a:cubicBezTo>
                  <a:cubicBezTo>
                    <a:pt x="624596" y="3882951"/>
                    <a:pt x="624406" y="3885333"/>
                    <a:pt x="624025" y="3888000"/>
                  </a:cubicBezTo>
                  <a:lnTo>
                    <a:pt x="630312" y="3892382"/>
                  </a:lnTo>
                  <a:lnTo>
                    <a:pt x="630312" y="3899525"/>
                  </a:lnTo>
                  <a:lnTo>
                    <a:pt x="624406" y="3903430"/>
                  </a:lnTo>
                  <a:lnTo>
                    <a:pt x="624406" y="3962009"/>
                  </a:lnTo>
                  <a:lnTo>
                    <a:pt x="617643" y="3966105"/>
                  </a:lnTo>
                  <a:lnTo>
                    <a:pt x="617643" y="3969629"/>
                  </a:lnTo>
                  <a:lnTo>
                    <a:pt x="623930" y="3973534"/>
                  </a:lnTo>
                  <a:lnTo>
                    <a:pt x="618691" y="3976487"/>
                  </a:lnTo>
                  <a:cubicBezTo>
                    <a:pt x="617243" y="3985203"/>
                    <a:pt x="616891" y="3994109"/>
                    <a:pt x="617643" y="4002871"/>
                  </a:cubicBezTo>
                  <a:lnTo>
                    <a:pt x="612214" y="4005920"/>
                  </a:lnTo>
                  <a:cubicBezTo>
                    <a:pt x="610595" y="4029637"/>
                    <a:pt x="610595" y="4053449"/>
                    <a:pt x="612214" y="4077166"/>
                  </a:cubicBezTo>
                  <a:lnTo>
                    <a:pt x="617262" y="4080024"/>
                  </a:lnTo>
                  <a:lnTo>
                    <a:pt x="617262" y="4290145"/>
                  </a:lnTo>
                  <a:lnTo>
                    <a:pt x="611452" y="4293860"/>
                  </a:lnTo>
                  <a:cubicBezTo>
                    <a:pt x="611452" y="4294908"/>
                    <a:pt x="611452" y="4296146"/>
                    <a:pt x="611452" y="4297480"/>
                  </a:cubicBezTo>
                  <a:lnTo>
                    <a:pt x="617834" y="4301385"/>
                  </a:lnTo>
                  <a:lnTo>
                    <a:pt x="611547" y="4305100"/>
                  </a:lnTo>
                  <a:lnTo>
                    <a:pt x="611547" y="4334628"/>
                  </a:lnTo>
                  <a:cubicBezTo>
                    <a:pt x="621739" y="4337484"/>
                    <a:pt x="616976" y="4348915"/>
                    <a:pt x="618024" y="4356630"/>
                  </a:cubicBezTo>
                  <a:lnTo>
                    <a:pt x="611929" y="4360059"/>
                  </a:lnTo>
                  <a:cubicBezTo>
                    <a:pt x="610500" y="4367393"/>
                    <a:pt x="611929" y="4375299"/>
                    <a:pt x="610976" y="4382728"/>
                  </a:cubicBezTo>
                  <a:lnTo>
                    <a:pt x="605261" y="4385872"/>
                  </a:lnTo>
                  <a:lnTo>
                    <a:pt x="605261" y="4400730"/>
                  </a:lnTo>
                  <a:lnTo>
                    <a:pt x="611262" y="4404636"/>
                  </a:lnTo>
                  <a:lnTo>
                    <a:pt x="611262" y="4434449"/>
                  </a:lnTo>
                  <a:lnTo>
                    <a:pt x="604880" y="4438260"/>
                  </a:lnTo>
                  <a:lnTo>
                    <a:pt x="604880" y="4504458"/>
                  </a:lnTo>
                  <a:lnTo>
                    <a:pt x="598498" y="4508268"/>
                  </a:lnTo>
                  <a:lnTo>
                    <a:pt x="598498" y="4515507"/>
                  </a:lnTo>
                  <a:lnTo>
                    <a:pt x="605261" y="4519888"/>
                  </a:lnTo>
                  <a:lnTo>
                    <a:pt x="605261" y="4541606"/>
                  </a:lnTo>
                  <a:lnTo>
                    <a:pt x="610213" y="4544368"/>
                  </a:lnTo>
                  <a:cubicBezTo>
                    <a:pt x="610976" y="4546559"/>
                    <a:pt x="607071" y="4546940"/>
                    <a:pt x="605261" y="4548749"/>
                  </a:cubicBezTo>
                  <a:lnTo>
                    <a:pt x="605261" y="4570276"/>
                  </a:lnTo>
                  <a:lnTo>
                    <a:pt x="598498" y="4574562"/>
                  </a:lnTo>
                  <a:lnTo>
                    <a:pt x="598498" y="4585516"/>
                  </a:lnTo>
                  <a:close/>
                  <a:moveTo>
                    <a:pt x="595260" y="1167469"/>
                  </a:moveTo>
                  <a:cubicBezTo>
                    <a:pt x="601641" y="1167469"/>
                    <a:pt x="608023" y="1167469"/>
                    <a:pt x="614310" y="1167469"/>
                  </a:cubicBezTo>
                  <a:cubicBezTo>
                    <a:pt x="619072" y="1163850"/>
                    <a:pt x="619834" y="1159278"/>
                    <a:pt x="614310" y="1156420"/>
                  </a:cubicBezTo>
                  <a:cubicBezTo>
                    <a:pt x="610452" y="1159278"/>
                    <a:pt x="605652" y="1160573"/>
                    <a:pt x="600879" y="1160040"/>
                  </a:cubicBezTo>
                  <a:lnTo>
                    <a:pt x="592021" y="1165374"/>
                  </a:lnTo>
                  <a:cubicBezTo>
                    <a:pt x="592116" y="1166136"/>
                    <a:pt x="592973" y="1167374"/>
                    <a:pt x="595260" y="1167374"/>
                  </a:cubicBezTo>
                  <a:close/>
                  <a:moveTo>
                    <a:pt x="222451" y="1552089"/>
                  </a:moveTo>
                  <a:cubicBezTo>
                    <a:pt x="207306" y="1546374"/>
                    <a:pt x="210640" y="1559423"/>
                    <a:pt x="222451" y="1553327"/>
                  </a:cubicBezTo>
                  <a:cubicBezTo>
                    <a:pt x="222641" y="1552851"/>
                    <a:pt x="222832" y="1552374"/>
                    <a:pt x="222451" y="1552089"/>
                  </a:cubicBezTo>
                  <a:close/>
                  <a:moveTo>
                    <a:pt x="237501" y="663978"/>
                  </a:moveTo>
                  <a:cubicBezTo>
                    <a:pt x="230471" y="662473"/>
                    <a:pt x="223194" y="662473"/>
                    <a:pt x="216164" y="663978"/>
                  </a:cubicBezTo>
                  <a:cubicBezTo>
                    <a:pt x="222756" y="667826"/>
                    <a:pt x="230909" y="667826"/>
                    <a:pt x="237501" y="663978"/>
                  </a:cubicBezTo>
                  <a:close/>
                  <a:moveTo>
                    <a:pt x="280173" y="1536373"/>
                  </a:moveTo>
                  <a:cubicBezTo>
                    <a:pt x="297889" y="1527895"/>
                    <a:pt x="285411" y="1523323"/>
                    <a:pt x="272933" y="1525038"/>
                  </a:cubicBezTo>
                  <a:cubicBezTo>
                    <a:pt x="268428" y="1520971"/>
                    <a:pt x="261827" y="1520247"/>
                    <a:pt x="256551" y="1523228"/>
                  </a:cubicBezTo>
                  <a:lnTo>
                    <a:pt x="256551" y="1526943"/>
                  </a:lnTo>
                  <a:cubicBezTo>
                    <a:pt x="264075" y="1532944"/>
                    <a:pt x="271886" y="1531134"/>
                    <a:pt x="280173" y="1536373"/>
                  </a:cubicBezTo>
                  <a:close/>
                  <a:moveTo>
                    <a:pt x="284173" y="543677"/>
                  </a:moveTo>
                  <a:cubicBezTo>
                    <a:pt x="285887" y="545677"/>
                    <a:pt x="289698" y="544630"/>
                    <a:pt x="292650" y="544820"/>
                  </a:cubicBezTo>
                  <a:cubicBezTo>
                    <a:pt x="297413" y="542344"/>
                    <a:pt x="297413" y="539962"/>
                    <a:pt x="292650" y="537486"/>
                  </a:cubicBezTo>
                  <a:cubicBezTo>
                    <a:pt x="290650" y="539391"/>
                    <a:pt x="283125" y="540819"/>
                    <a:pt x="284173" y="543677"/>
                  </a:cubicBezTo>
                  <a:close/>
                  <a:moveTo>
                    <a:pt x="312748" y="1554566"/>
                  </a:moveTo>
                  <a:cubicBezTo>
                    <a:pt x="305033" y="1555899"/>
                    <a:pt x="300461" y="1549326"/>
                    <a:pt x="292460" y="1550851"/>
                  </a:cubicBezTo>
                  <a:lnTo>
                    <a:pt x="286745" y="1547136"/>
                  </a:lnTo>
                  <a:cubicBezTo>
                    <a:pt x="275219" y="1544278"/>
                    <a:pt x="269885" y="1560376"/>
                    <a:pt x="286745" y="1558280"/>
                  </a:cubicBezTo>
                  <a:lnTo>
                    <a:pt x="292364" y="1561899"/>
                  </a:lnTo>
                  <a:lnTo>
                    <a:pt x="312272" y="1561899"/>
                  </a:lnTo>
                  <a:cubicBezTo>
                    <a:pt x="317034" y="1557899"/>
                    <a:pt x="317034" y="1557899"/>
                    <a:pt x="312367" y="1554566"/>
                  </a:cubicBezTo>
                  <a:close/>
                  <a:moveTo>
                    <a:pt x="320272" y="600637"/>
                  </a:moveTo>
                  <a:cubicBezTo>
                    <a:pt x="308176" y="599874"/>
                    <a:pt x="308176" y="599874"/>
                    <a:pt x="302937" y="601970"/>
                  </a:cubicBezTo>
                  <a:lnTo>
                    <a:pt x="302937" y="605399"/>
                  </a:lnTo>
                  <a:cubicBezTo>
                    <a:pt x="309176" y="608352"/>
                    <a:pt x="316415" y="608352"/>
                    <a:pt x="322654" y="605399"/>
                  </a:cubicBezTo>
                  <a:cubicBezTo>
                    <a:pt x="321797" y="603875"/>
                    <a:pt x="323702" y="601875"/>
                    <a:pt x="319892" y="600637"/>
                  </a:cubicBezTo>
                  <a:close/>
                  <a:moveTo>
                    <a:pt x="358372" y="721700"/>
                  </a:moveTo>
                  <a:lnTo>
                    <a:pt x="344847" y="721700"/>
                  </a:lnTo>
                  <a:lnTo>
                    <a:pt x="336370" y="727319"/>
                  </a:lnTo>
                  <a:cubicBezTo>
                    <a:pt x="343133" y="731415"/>
                    <a:pt x="342466" y="738558"/>
                    <a:pt x="352086" y="736844"/>
                  </a:cubicBezTo>
                  <a:cubicBezTo>
                    <a:pt x="354658" y="734463"/>
                    <a:pt x="360087" y="733320"/>
                    <a:pt x="361611" y="730367"/>
                  </a:cubicBezTo>
                  <a:cubicBezTo>
                    <a:pt x="360849" y="727129"/>
                    <a:pt x="363992" y="723890"/>
                    <a:pt x="358658" y="721700"/>
                  </a:cubicBezTo>
                  <a:close/>
                  <a:moveTo>
                    <a:pt x="407426" y="948108"/>
                  </a:moveTo>
                  <a:cubicBezTo>
                    <a:pt x="410570" y="932488"/>
                    <a:pt x="387614" y="941251"/>
                    <a:pt x="377995" y="939155"/>
                  </a:cubicBezTo>
                  <a:lnTo>
                    <a:pt x="369041" y="944299"/>
                  </a:lnTo>
                  <a:cubicBezTo>
                    <a:pt x="363897" y="962777"/>
                    <a:pt x="398568" y="951443"/>
                    <a:pt x="407426" y="948299"/>
                  </a:cubicBezTo>
                  <a:close/>
                  <a:moveTo>
                    <a:pt x="368183" y="811996"/>
                  </a:moveTo>
                  <a:cubicBezTo>
                    <a:pt x="372194" y="814654"/>
                    <a:pt x="377413" y="814654"/>
                    <a:pt x="381423" y="811996"/>
                  </a:cubicBezTo>
                  <a:cubicBezTo>
                    <a:pt x="377413" y="809339"/>
                    <a:pt x="372194" y="809339"/>
                    <a:pt x="368183" y="811996"/>
                  </a:cubicBezTo>
                  <a:close/>
                  <a:moveTo>
                    <a:pt x="369422" y="713127"/>
                  </a:moveTo>
                  <a:cubicBezTo>
                    <a:pt x="370851" y="715317"/>
                    <a:pt x="375041" y="713127"/>
                    <a:pt x="373708" y="711889"/>
                  </a:cubicBezTo>
                  <a:cubicBezTo>
                    <a:pt x="372375" y="710650"/>
                    <a:pt x="368183" y="711698"/>
                    <a:pt x="369422" y="713127"/>
                  </a:cubicBezTo>
                  <a:close/>
                  <a:moveTo>
                    <a:pt x="414285" y="1600762"/>
                  </a:moveTo>
                  <a:cubicBezTo>
                    <a:pt x="410370" y="1598133"/>
                    <a:pt x="405245" y="1598133"/>
                    <a:pt x="401330" y="1600762"/>
                  </a:cubicBezTo>
                  <a:cubicBezTo>
                    <a:pt x="404760" y="1603429"/>
                    <a:pt x="415808" y="1609715"/>
                    <a:pt x="414285" y="1600762"/>
                  </a:cubicBezTo>
                  <a:close/>
                  <a:moveTo>
                    <a:pt x="448479" y="891244"/>
                  </a:moveTo>
                  <a:lnTo>
                    <a:pt x="456957" y="891244"/>
                  </a:lnTo>
                  <a:cubicBezTo>
                    <a:pt x="466482" y="875433"/>
                    <a:pt x="489627" y="890101"/>
                    <a:pt x="503153" y="880481"/>
                  </a:cubicBezTo>
                  <a:cubicBezTo>
                    <a:pt x="506810" y="883872"/>
                    <a:pt x="512449" y="883872"/>
                    <a:pt x="516107" y="880481"/>
                  </a:cubicBezTo>
                  <a:cubicBezTo>
                    <a:pt x="536966" y="877909"/>
                    <a:pt x="558112" y="887244"/>
                    <a:pt x="577353" y="879148"/>
                  </a:cubicBezTo>
                  <a:cubicBezTo>
                    <a:pt x="578876" y="865527"/>
                    <a:pt x="500581" y="873337"/>
                    <a:pt x="486960" y="867717"/>
                  </a:cubicBezTo>
                  <a:cubicBezTo>
                    <a:pt x="484674" y="865241"/>
                    <a:pt x="478388" y="866003"/>
                    <a:pt x="479912" y="869432"/>
                  </a:cubicBezTo>
                  <a:cubicBezTo>
                    <a:pt x="470387" y="880195"/>
                    <a:pt x="451337" y="865146"/>
                    <a:pt x="435906" y="869432"/>
                  </a:cubicBezTo>
                  <a:lnTo>
                    <a:pt x="425810" y="876671"/>
                  </a:lnTo>
                  <a:cubicBezTo>
                    <a:pt x="417428" y="875052"/>
                    <a:pt x="412570" y="880957"/>
                    <a:pt x="405997" y="880576"/>
                  </a:cubicBezTo>
                  <a:lnTo>
                    <a:pt x="381137" y="894388"/>
                  </a:lnTo>
                  <a:lnTo>
                    <a:pt x="383709" y="898674"/>
                  </a:lnTo>
                  <a:cubicBezTo>
                    <a:pt x="393806" y="899626"/>
                    <a:pt x="402188" y="890673"/>
                    <a:pt x="411427" y="898674"/>
                  </a:cubicBezTo>
                  <a:cubicBezTo>
                    <a:pt x="416666" y="898102"/>
                    <a:pt x="422571" y="900007"/>
                    <a:pt x="427048" y="896959"/>
                  </a:cubicBezTo>
                  <a:lnTo>
                    <a:pt x="420857" y="893054"/>
                  </a:lnTo>
                  <a:lnTo>
                    <a:pt x="420857" y="889149"/>
                  </a:lnTo>
                  <a:cubicBezTo>
                    <a:pt x="425800" y="885472"/>
                    <a:pt x="431849" y="883586"/>
                    <a:pt x="438002" y="883815"/>
                  </a:cubicBezTo>
                  <a:close/>
                  <a:moveTo>
                    <a:pt x="456957" y="938869"/>
                  </a:moveTo>
                  <a:lnTo>
                    <a:pt x="450480" y="938869"/>
                  </a:lnTo>
                  <a:cubicBezTo>
                    <a:pt x="445717" y="942489"/>
                    <a:pt x="445717" y="942489"/>
                    <a:pt x="450480" y="946204"/>
                  </a:cubicBezTo>
                  <a:lnTo>
                    <a:pt x="456861" y="946204"/>
                  </a:lnTo>
                  <a:cubicBezTo>
                    <a:pt x="461528" y="942870"/>
                    <a:pt x="461528" y="942870"/>
                    <a:pt x="456957" y="938774"/>
                  </a:cubicBezTo>
                  <a:close/>
                  <a:moveTo>
                    <a:pt x="519250" y="1655626"/>
                  </a:moveTo>
                  <a:cubicBezTo>
                    <a:pt x="515535" y="1653149"/>
                    <a:pt x="504962" y="1646101"/>
                    <a:pt x="506201" y="1655626"/>
                  </a:cubicBezTo>
                  <a:cubicBezTo>
                    <a:pt x="510096" y="1658331"/>
                    <a:pt x="515240" y="1658445"/>
                    <a:pt x="519250" y="1655911"/>
                  </a:cubicBezTo>
                  <a:close/>
                  <a:moveTo>
                    <a:pt x="522965" y="939060"/>
                  </a:moveTo>
                  <a:cubicBezTo>
                    <a:pt x="514392" y="938203"/>
                    <a:pt x="503915" y="940775"/>
                    <a:pt x="496962" y="935535"/>
                  </a:cubicBezTo>
                  <a:cubicBezTo>
                    <a:pt x="492285" y="935926"/>
                    <a:pt x="487627" y="934650"/>
                    <a:pt x="483817" y="931916"/>
                  </a:cubicBezTo>
                  <a:lnTo>
                    <a:pt x="467244" y="941441"/>
                  </a:lnTo>
                  <a:cubicBezTo>
                    <a:pt x="464005" y="949347"/>
                    <a:pt x="479531" y="946109"/>
                    <a:pt x="484579" y="942584"/>
                  </a:cubicBezTo>
                  <a:cubicBezTo>
                    <a:pt x="494104" y="943251"/>
                    <a:pt x="503057" y="941441"/>
                    <a:pt x="510582" y="946585"/>
                  </a:cubicBezTo>
                  <a:cubicBezTo>
                    <a:pt x="516202" y="946013"/>
                    <a:pt x="522107" y="947918"/>
                    <a:pt x="525917" y="944584"/>
                  </a:cubicBezTo>
                  <a:cubicBezTo>
                    <a:pt x="526013" y="940965"/>
                    <a:pt x="525917" y="940965"/>
                    <a:pt x="522965" y="939346"/>
                  </a:cubicBezTo>
                  <a:close/>
                  <a:moveTo>
                    <a:pt x="603927" y="1694297"/>
                  </a:moveTo>
                  <a:cubicBezTo>
                    <a:pt x="583067" y="1690963"/>
                    <a:pt x="564875" y="1703822"/>
                    <a:pt x="545825" y="1699917"/>
                  </a:cubicBezTo>
                  <a:cubicBezTo>
                    <a:pt x="539538" y="1697250"/>
                    <a:pt x="539538" y="1697155"/>
                    <a:pt x="532490" y="1699917"/>
                  </a:cubicBezTo>
                  <a:cubicBezTo>
                    <a:pt x="536300" y="1711918"/>
                    <a:pt x="596403" y="1704203"/>
                    <a:pt x="611357" y="1704013"/>
                  </a:cubicBezTo>
                  <a:cubicBezTo>
                    <a:pt x="611166" y="1698584"/>
                    <a:pt x="612976" y="1694107"/>
                    <a:pt x="603927" y="1694583"/>
                  </a:cubicBezTo>
                  <a:close/>
                  <a:moveTo>
                    <a:pt x="568780" y="1653911"/>
                  </a:moveTo>
                  <a:cubicBezTo>
                    <a:pt x="566875" y="1653911"/>
                    <a:pt x="566018" y="1654864"/>
                    <a:pt x="565256" y="1654578"/>
                  </a:cubicBezTo>
                  <a:lnTo>
                    <a:pt x="574781" y="1661150"/>
                  </a:lnTo>
                  <a:cubicBezTo>
                    <a:pt x="586020" y="1661150"/>
                    <a:pt x="595164" y="1662960"/>
                    <a:pt x="604023" y="1656007"/>
                  </a:cubicBezTo>
                  <a:cubicBezTo>
                    <a:pt x="594116" y="1651054"/>
                    <a:pt x="580210" y="1655244"/>
                    <a:pt x="568780" y="1654197"/>
                  </a:cubicBezTo>
                  <a:close/>
                  <a:moveTo>
                    <a:pt x="578876" y="917438"/>
                  </a:moveTo>
                  <a:lnTo>
                    <a:pt x="575924" y="913056"/>
                  </a:lnTo>
                  <a:cubicBezTo>
                    <a:pt x="569161" y="913056"/>
                    <a:pt x="543729" y="915438"/>
                    <a:pt x="558779" y="907532"/>
                  </a:cubicBezTo>
                  <a:lnTo>
                    <a:pt x="540300" y="897150"/>
                  </a:lnTo>
                  <a:lnTo>
                    <a:pt x="536871" y="891054"/>
                  </a:lnTo>
                  <a:cubicBezTo>
                    <a:pt x="506677" y="893054"/>
                    <a:pt x="474387" y="884768"/>
                    <a:pt x="447717" y="899817"/>
                  </a:cubicBezTo>
                  <a:cubicBezTo>
                    <a:pt x="461719" y="902293"/>
                    <a:pt x="474959" y="916009"/>
                    <a:pt x="489627" y="916771"/>
                  </a:cubicBezTo>
                  <a:cubicBezTo>
                    <a:pt x="498581" y="909532"/>
                    <a:pt x="503915" y="915438"/>
                    <a:pt x="513916" y="916771"/>
                  </a:cubicBezTo>
                  <a:cubicBezTo>
                    <a:pt x="521240" y="918581"/>
                    <a:pt x="528403" y="920962"/>
                    <a:pt x="535347" y="923915"/>
                  </a:cubicBezTo>
                  <a:cubicBezTo>
                    <a:pt x="549159" y="922486"/>
                    <a:pt x="567446" y="929249"/>
                    <a:pt x="578876" y="917724"/>
                  </a:cubicBezTo>
                  <a:close/>
                  <a:moveTo>
                    <a:pt x="613548" y="747226"/>
                  </a:moveTo>
                  <a:cubicBezTo>
                    <a:pt x="606309" y="746560"/>
                    <a:pt x="598212" y="749132"/>
                    <a:pt x="591735" y="745417"/>
                  </a:cubicBezTo>
                  <a:lnTo>
                    <a:pt x="591735" y="741988"/>
                  </a:lnTo>
                  <a:cubicBezTo>
                    <a:pt x="582210" y="739416"/>
                    <a:pt x="571637" y="732463"/>
                    <a:pt x="562112" y="739701"/>
                  </a:cubicBezTo>
                  <a:cubicBezTo>
                    <a:pt x="547882" y="743369"/>
                    <a:pt x="532890" y="742673"/>
                    <a:pt x="519060" y="737701"/>
                  </a:cubicBezTo>
                  <a:lnTo>
                    <a:pt x="538110" y="728748"/>
                  </a:lnTo>
                  <a:cubicBezTo>
                    <a:pt x="539443" y="728748"/>
                    <a:pt x="550016" y="730082"/>
                    <a:pt x="551921" y="726367"/>
                  </a:cubicBezTo>
                  <a:cubicBezTo>
                    <a:pt x="550968" y="710269"/>
                    <a:pt x="576971" y="720557"/>
                    <a:pt x="588497" y="717794"/>
                  </a:cubicBezTo>
                  <a:lnTo>
                    <a:pt x="596974" y="712365"/>
                  </a:lnTo>
                  <a:cubicBezTo>
                    <a:pt x="591354" y="704745"/>
                    <a:pt x="580115" y="706745"/>
                    <a:pt x="573257" y="710365"/>
                  </a:cubicBezTo>
                  <a:cubicBezTo>
                    <a:pt x="551540" y="715508"/>
                    <a:pt x="532394" y="689790"/>
                    <a:pt x="512868" y="704745"/>
                  </a:cubicBezTo>
                  <a:lnTo>
                    <a:pt x="512868" y="712175"/>
                  </a:lnTo>
                  <a:cubicBezTo>
                    <a:pt x="514678" y="713794"/>
                    <a:pt x="520107" y="714651"/>
                    <a:pt x="519250" y="717699"/>
                  </a:cubicBezTo>
                  <a:cubicBezTo>
                    <a:pt x="478950" y="713527"/>
                    <a:pt x="438230" y="719147"/>
                    <a:pt x="400569" y="734082"/>
                  </a:cubicBezTo>
                  <a:cubicBezTo>
                    <a:pt x="427048" y="748750"/>
                    <a:pt x="457719" y="729224"/>
                    <a:pt x="485532" y="741226"/>
                  </a:cubicBezTo>
                  <a:cubicBezTo>
                    <a:pt x="478483" y="750751"/>
                    <a:pt x="462005" y="744464"/>
                    <a:pt x="453622" y="752846"/>
                  </a:cubicBezTo>
                  <a:cubicBezTo>
                    <a:pt x="443041" y="753017"/>
                    <a:pt x="432534" y="751008"/>
                    <a:pt x="422762" y="746940"/>
                  </a:cubicBezTo>
                  <a:lnTo>
                    <a:pt x="414285" y="748465"/>
                  </a:lnTo>
                  <a:cubicBezTo>
                    <a:pt x="414285" y="751131"/>
                    <a:pt x="414285" y="753323"/>
                    <a:pt x="444764" y="754370"/>
                  </a:cubicBezTo>
                  <a:cubicBezTo>
                    <a:pt x="439145" y="754942"/>
                    <a:pt x="429905" y="755799"/>
                    <a:pt x="414285" y="757037"/>
                  </a:cubicBezTo>
                  <a:cubicBezTo>
                    <a:pt x="420000" y="758275"/>
                    <a:pt x="457719" y="761228"/>
                    <a:pt x="452385" y="754560"/>
                  </a:cubicBezTo>
                  <a:cubicBezTo>
                    <a:pt x="465910" y="755704"/>
                    <a:pt x="478578" y="766467"/>
                    <a:pt x="491151" y="758847"/>
                  </a:cubicBezTo>
                  <a:cubicBezTo>
                    <a:pt x="493818" y="762562"/>
                    <a:pt x="502486" y="760561"/>
                    <a:pt x="505534" y="764085"/>
                  </a:cubicBezTo>
                  <a:cubicBezTo>
                    <a:pt x="501914" y="766943"/>
                    <a:pt x="494104" y="765038"/>
                    <a:pt x="490008" y="769229"/>
                  </a:cubicBezTo>
                  <a:cubicBezTo>
                    <a:pt x="479569" y="763362"/>
                    <a:pt x="466558" y="764771"/>
                    <a:pt x="457623" y="772753"/>
                  </a:cubicBezTo>
                  <a:cubicBezTo>
                    <a:pt x="433716" y="765705"/>
                    <a:pt x="403998" y="769134"/>
                    <a:pt x="378756" y="772753"/>
                  </a:cubicBezTo>
                  <a:cubicBezTo>
                    <a:pt x="373517" y="776373"/>
                    <a:pt x="373517" y="776373"/>
                    <a:pt x="378756" y="780183"/>
                  </a:cubicBezTo>
                  <a:cubicBezTo>
                    <a:pt x="399235" y="779326"/>
                    <a:pt x="420857" y="773230"/>
                    <a:pt x="440669" y="778087"/>
                  </a:cubicBezTo>
                  <a:cubicBezTo>
                    <a:pt x="440669" y="779326"/>
                    <a:pt x="440669" y="780469"/>
                    <a:pt x="441145" y="781898"/>
                  </a:cubicBezTo>
                  <a:cubicBezTo>
                    <a:pt x="428953" y="792946"/>
                    <a:pt x="407046" y="786279"/>
                    <a:pt x="396187" y="797423"/>
                  </a:cubicBezTo>
                  <a:lnTo>
                    <a:pt x="401235" y="800281"/>
                  </a:lnTo>
                  <a:lnTo>
                    <a:pt x="401235" y="811806"/>
                  </a:lnTo>
                  <a:lnTo>
                    <a:pt x="414761" y="817806"/>
                  </a:lnTo>
                  <a:lnTo>
                    <a:pt x="414761" y="823045"/>
                  </a:lnTo>
                  <a:cubicBezTo>
                    <a:pt x="404569" y="825712"/>
                    <a:pt x="374184" y="828379"/>
                    <a:pt x="397521" y="839238"/>
                  </a:cubicBezTo>
                  <a:cubicBezTo>
                    <a:pt x="409884" y="839800"/>
                    <a:pt x="422162" y="841553"/>
                    <a:pt x="434192" y="844476"/>
                  </a:cubicBezTo>
                  <a:lnTo>
                    <a:pt x="434192" y="848096"/>
                  </a:lnTo>
                  <a:cubicBezTo>
                    <a:pt x="424667" y="850668"/>
                    <a:pt x="413999" y="857621"/>
                    <a:pt x="405617" y="850477"/>
                  </a:cubicBezTo>
                  <a:cubicBezTo>
                    <a:pt x="396092" y="853621"/>
                    <a:pt x="406855" y="859145"/>
                    <a:pt x="410475" y="861145"/>
                  </a:cubicBezTo>
                  <a:cubicBezTo>
                    <a:pt x="417742" y="862431"/>
                    <a:pt x="425229" y="861221"/>
                    <a:pt x="431715" y="857716"/>
                  </a:cubicBezTo>
                  <a:cubicBezTo>
                    <a:pt x="442478" y="857716"/>
                    <a:pt x="447717" y="863432"/>
                    <a:pt x="458290" y="861050"/>
                  </a:cubicBezTo>
                  <a:cubicBezTo>
                    <a:pt x="463862" y="856592"/>
                    <a:pt x="471768" y="856592"/>
                    <a:pt x="477340" y="861050"/>
                  </a:cubicBezTo>
                  <a:cubicBezTo>
                    <a:pt x="505915" y="849144"/>
                    <a:pt x="544777" y="859621"/>
                    <a:pt x="575162" y="864479"/>
                  </a:cubicBezTo>
                  <a:cubicBezTo>
                    <a:pt x="584687" y="860479"/>
                    <a:pt x="584687" y="860098"/>
                    <a:pt x="586782" y="854954"/>
                  </a:cubicBezTo>
                  <a:lnTo>
                    <a:pt x="605832" y="844572"/>
                  </a:lnTo>
                  <a:cubicBezTo>
                    <a:pt x="592212" y="836761"/>
                    <a:pt x="574495" y="842000"/>
                    <a:pt x="560017" y="836571"/>
                  </a:cubicBezTo>
                  <a:cubicBezTo>
                    <a:pt x="562684" y="825998"/>
                    <a:pt x="550492" y="826284"/>
                    <a:pt x="543538" y="831523"/>
                  </a:cubicBezTo>
                  <a:lnTo>
                    <a:pt x="527251" y="821998"/>
                  </a:lnTo>
                  <a:lnTo>
                    <a:pt x="527251" y="814663"/>
                  </a:lnTo>
                  <a:cubicBezTo>
                    <a:pt x="538491" y="812092"/>
                    <a:pt x="550016" y="822950"/>
                    <a:pt x="563637" y="820092"/>
                  </a:cubicBezTo>
                  <a:lnTo>
                    <a:pt x="579734" y="810567"/>
                  </a:lnTo>
                  <a:cubicBezTo>
                    <a:pt x="584782" y="790279"/>
                    <a:pt x="542872" y="820855"/>
                    <a:pt x="546873" y="795708"/>
                  </a:cubicBezTo>
                  <a:lnTo>
                    <a:pt x="555635" y="794185"/>
                  </a:lnTo>
                  <a:cubicBezTo>
                    <a:pt x="561636" y="798756"/>
                    <a:pt x="588592" y="802376"/>
                    <a:pt x="573162" y="791423"/>
                  </a:cubicBezTo>
                  <a:cubicBezTo>
                    <a:pt x="570971" y="782945"/>
                    <a:pt x="548968" y="787136"/>
                    <a:pt x="543158" y="790470"/>
                  </a:cubicBezTo>
                  <a:cubicBezTo>
                    <a:pt x="537633" y="786088"/>
                    <a:pt x="529061" y="787803"/>
                    <a:pt x="524108" y="783517"/>
                  </a:cubicBezTo>
                  <a:cubicBezTo>
                    <a:pt x="515726" y="779993"/>
                    <a:pt x="486579" y="796185"/>
                    <a:pt x="488960" y="780849"/>
                  </a:cubicBezTo>
                  <a:cubicBezTo>
                    <a:pt x="496771" y="775039"/>
                    <a:pt x="511249" y="774373"/>
                    <a:pt x="520583" y="770372"/>
                  </a:cubicBezTo>
                  <a:lnTo>
                    <a:pt x="520583" y="767324"/>
                  </a:lnTo>
                  <a:cubicBezTo>
                    <a:pt x="527918" y="764695"/>
                    <a:pt x="535519" y="762876"/>
                    <a:pt x="543253" y="761895"/>
                  </a:cubicBezTo>
                  <a:cubicBezTo>
                    <a:pt x="555540" y="772277"/>
                    <a:pt x="567828" y="768658"/>
                    <a:pt x="579639" y="760180"/>
                  </a:cubicBezTo>
                  <a:cubicBezTo>
                    <a:pt x="582591" y="747036"/>
                    <a:pt x="605546" y="758561"/>
                    <a:pt x="616310" y="758180"/>
                  </a:cubicBezTo>
                  <a:lnTo>
                    <a:pt x="624406" y="752656"/>
                  </a:lnTo>
                  <a:cubicBezTo>
                    <a:pt x="621348" y="749941"/>
                    <a:pt x="617586" y="748160"/>
                    <a:pt x="613548" y="747512"/>
                  </a:cubicBezTo>
                  <a:close/>
                  <a:moveTo>
                    <a:pt x="430096" y="714079"/>
                  </a:moveTo>
                  <a:cubicBezTo>
                    <a:pt x="435621" y="709983"/>
                    <a:pt x="441431" y="711126"/>
                    <a:pt x="446765" y="708650"/>
                  </a:cubicBezTo>
                  <a:cubicBezTo>
                    <a:pt x="446765" y="707507"/>
                    <a:pt x="446765" y="706269"/>
                    <a:pt x="446765" y="704649"/>
                  </a:cubicBezTo>
                  <a:cubicBezTo>
                    <a:pt x="442383" y="703793"/>
                    <a:pt x="441621" y="700078"/>
                    <a:pt x="435716" y="699887"/>
                  </a:cubicBezTo>
                  <a:cubicBezTo>
                    <a:pt x="430820" y="702278"/>
                    <a:pt x="426133" y="705088"/>
                    <a:pt x="421714" y="708269"/>
                  </a:cubicBezTo>
                  <a:close/>
                  <a:moveTo>
                    <a:pt x="609071" y="637308"/>
                  </a:moveTo>
                  <a:cubicBezTo>
                    <a:pt x="605346" y="635889"/>
                    <a:pt x="601165" y="636432"/>
                    <a:pt x="597926" y="638737"/>
                  </a:cubicBezTo>
                  <a:cubicBezTo>
                    <a:pt x="603832" y="642070"/>
                    <a:pt x="611547" y="647023"/>
                    <a:pt x="618119" y="641975"/>
                  </a:cubicBezTo>
                  <a:cubicBezTo>
                    <a:pt x="615195" y="640327"/>
                    <a:pt x="612176" y="638860"/>
                    <a:pt x="609071" y="637594"/>
                  </a:cubicBezTo>
                  <a:close/>
                  <a:moveTo>
                    <a:pt x="607451" y="614638"/>
                  </a:moveTo>
                  <a:cubicBezTo>
                    <a:pt x="592783" y="617401"/>
                    <a:pt x="576210" y="605113"/>
                    <a:pt x="562017" y="614638"/>
                  </a:cubicBezTo>
                  <a:cubicBezTo>
                    <a:pt x="554588" y="608828"/>
                    <a:pt x="545634" y="613114"/>
                    <a:pt x="539634" y="609590"/>
                  </a:cubicBezTo>
                  <a:cubicBezTo>
                    <a:pt x="539634" y="608352"/>
                    <a:pt x="539634" y="607209"/>
                    <a:pt x="539062" y="605875"/>
                  </a:cubicBezTo>
                  <a:lnTo>
                    <a:pt x="545539" y="601780"/>
                  </a:lnTo>
                  <a:lnTo>
                    <a:pt x="545539" y="597969"/>
                  </a:lnTo>
                  <a:cubicBezTo>
                    <a:pt x="529156" y="591302"/>
                    <a:pt x="507439" y="584254"/>
                    <a:pt x="489818" y="592541"/>
                  </a:cubicBezTo>
                  <a:cubicBezTo>
                    <a:pt x="469434" y="578919"/>
                    <a:pt x="448860" y="604732"/>
                    <a:pt x="430287" y="588730"/>
                  </a:cubicBezTo>
                  <a:cubicBezTo>
                    <a:pt x="421523" y="589778"/>
                    <a:pt x="411808" y="587873"/>
                    <a:pt x="403045" y="589493"/>
                  </a:cubicBezTo>
                  <a:cubicBezTo>
                    <a:pt x="398568" y="607590"/>
                    <a:pt x="402378" y="603304"/>
                    <a:pt x="381233" y="603685"/>
                  </a:cubicBezTo>
                  <a:cubicBezTo>
                    <a:pt x="382376" y="597017"/>
                    <a:pt x="367897" y="602542"/>
                    <a:pt x="381233" y="603685"/>
                  </a:cubicBezTo>
                  <a:lnTo>
                    <a:pt x="378661" y="603685"/>
                  </a:lnTo>
                  <a:cubicBezTo>
                    <a:pt x="379575" y="603837"/>
                    <a:pt x="380509" y="603837"/>
                    <a:pt x="381423" y="603685"/>
                  </a:cubicBezTo>
                  <a:lnTo>
                    <a:pt x="381423" y="603685"/>
                  </a:lnTo>
                  <a:lnTo>
                    <a:pt x="381423" y="609685"/>
                  </a:lnTo>
                  <a:cubicBezTo>
                    <a:pt x="368183" y="610638"/>
                    <a:pt x="359135" y="621116"/>
                    <a:pt x="345133" y="618353"/>
                  </a:cubicBezTo>
                  <a:lnTo>
                    <a:pt x="335608" y="623878"/>
                  </a:lnTo>
                  <a:lnTo>
                    <a:pt x="341132" y="627593"/>
                  </a:lnTo>
                  <a:cubicBezTo>
                    <a:pt x="341132" y="628640"/>
                    <a:pt x="341132" y="629878"/>
                    <a:pt x="341132" y="631117"/>
                  </a:cubicBezTo>
                  <a:lnTo>
                    <a:pt x="334560" y="635117"/>
                  </a:lnTo>
                  <a:lnTo>
                    <a:pt x="334560" y="642356"/>
                  </a:lnTo>
                  <a:cubicBezTo>
                    <a:pt x="351134" y="651881"/>
                    <a:pt x="373327" y="632831"/>
                    <a:pt x="385995" y="646643"/>
                  </a:cubicBezTo>
                  <a:lnTo>
                    <a:pt x="381233" y="649309"/>
                  </a:lnTo>
                  <a:cubicBezTo>
                    <a:pt x="380661" y="652262"/>
                    <a:pt x="380090" y="655119"/>
                    <a:pt x="379518" y="657691"/>
                  </a:cubicBezTo>
                  <a:lnTo>
                    <a:pt x="373898" y="660835"/>
                  </a:lnTo>
                  <a:cubicBezTo>
                    <a:pt x="373898" y="662358"/>
                    <a:pt x="374660" y="663978"/>
                    <a:pt x="375232" y="666169"/>
                  </a:cubicBezTo>
                  <a:cubicBezTo>
                    <a:pt x="387520" y="662454"/>
                    <a:pt x="406760" y="675694"/>
                    <a:pt x="413332" y="666169"/>
                  </a:cubicBezTo>
                  <a:cubicBezTo>
                    <a:pt x="413332" y="662835"/>
                    <a:pt x="418761" y="662358"/>
                    <a:pt x="422381" y="662930"/>
                  </a:cubicBezTo>
                  <a:cubicBezTo>
                    <a:pt x="429715" y="664454"/>
                    <a:pt x="425524" y="674360"/>
                    <a:pt x="426476" y="679027"/>
                  </a:cubicBezTo>
                  <a:lnTo>
                    <a:pt x="416951" y="685028"/>
                  </a:lnTo>
                  <a:cubicBezTo>
                    <a:pt x="410894" y="684637"/>
                    <a:pt x="404912" y="686619"/>
                    <a:pt x="400283" y="690553"/>
                  </a:cubicBezTo>
                  <a:cubicBezTo>
                    <a:pt x="400283" y="691982"/>
                    <a:pt x="401045" y="693696"/>
                    <a:pt x="401426" y="695029"/>
                  </a:cubicBezTo>
                  <a:cubicBezTo>
                    <a:pt x="421714" y="696458"/>
                    <a:pt x="436764" y="688743"/>
                    <a:pt x="456194" y="696077"/>
                  </a:cubicBezTo>
                  <a:cubicBezTo>
                    <a:pt x="467853" y="706641"/>
                    <a:pt x="484808" y="708945"/>
                    <a:pt x="498866" y="701887"/>
                  </a:cubicBezTo>
                  <a:lnTo>
                    <a:pt x="498866" y="697792"/>
                  </a:lnTo>
                  <a:cubicBezTo>
                    <a:pt x="527441" y="672169"/>
                    <a:pt x="564970" y="718747"/>
                    <a:pt x="589544" y="685981"/>
                  </a:cubicBezTo>
                  <a:cubicBezTo>
                    <a:pt x="564875" y="668835"/>
                    <a:pt x="538776" y="688076"/>
                    <a:pt x="512487" y="679123"/>
                  </a:cubicBezTo>
                  <a:cubicBezTo>
                    <a:pt x="519441" y="673884"/>
                    <a:pt x="528108" y="674075"/>
                    <a:pt x="535347" y="670360"/>
                  </a:cubicBezTo>
                  <a:cubicBezTo>
                    <a:pt x="544015" y="669788"/>
                    <a:pt x="544205" y="670360"/>
                    <a:pt x="544872" y="665026"/>
                  </a:cubicBezTo>
                  <a:lnTo>
                    <a:pt x="538395" y="660930"/>
                  </a:lnTo>
                  <a:lnTo>
                    <a:pt x="538395" y="657501"/>
                  </a:lnTo>
                  <a:cubicBezTo>
                    <a:pt x="545348" y="654453"/>
                    <a:pt x="557445" y="653119"/>
                    <a:pt x="563732" y="645785"/>
                  </a:cubicBezTo>
                  <a:lnTo>
                    <a:pt x="552016" y="639213"/>
                  </a:lnTo>
                  <a:cubicBezTo>
                    <a:pt x="552683" y="635879"/>
                    <a:pt x="549539" y="633593"/>
                    <a:pt x="545254" y="631688"/>
                  </a:cubicBezTo>
                  <a:cubicBezTo>
                    <a:pt x="552873" y="627116"/>
                    <a:pt x="566685" y="627973"/>
                    <a:pt x="573829" y="622163"/>
                  </a:cubicBezTo>
                  <a:cubicBezTo>
                    <a:pt x="587259" y="626259"/>
                    <a:pt x="604213" y="633498"/>
                    <a:pt x="616786" y="623973"/>
                  </a:cubicBezTo>
                  <a:lnTo>
                    <a:pt x="616786" y="620067"/>
                  </a:lnTo>
                  <a:close/>
                  <a:moveTo>
                    <a:pt x="370469" y="584444"/>
                  </a:moveTo>
                  <a:cubicBezTo>
                    <a:pt x="450384" y="580729"/>
                    <a:pt x="395806" y="560918"/>
                    <a:pt x="361707" y="579491"/>
                  </a:cubicBezTo>
                  <a:cubicBezTo>
                    <a:pt x="364659" y="581491"/>
                    <a:pt x="367421" y="583110"/>
                    <a:pt x="370469" y="584730"/>
                  </a:cubicBezTo>
                  <a:close/>
                  <a:moveTo>
                    <a:pt x="463529" y="570252"/>
                  </a:moveTo>
                  <a:cubicBezTo>
                    <a:pt x="463529" y="570252"/>
                    <a:pt x="464957" y="569490"/>
                    <a:pt x="465719" y="569109"/>
                  </a:cubicBezTo>
                  <a:cubicBezTo>
                    <a:pt x="467529" y="565394"/>
                    <a:pt x="456004" y="568061"/>
                    <a:pt x="463433" y="570538"/>
                  </a:cubicBezTo>
                  <a:close/>
                  <a:moveTo>
                    <a:pt x="499628" y="564823"/>
                  </a:moveTo>
                  <a:lnTo>
                    <a:pt x="499628" y="561203"/>
                  </a:lnTo>
                  <a:cubicBezTo>
                    <a:pt x="495637" y="558593"/>
                    <a:pt x="490475" y="558593"/>
                    <a:pt x="486484" y="561203"/>
                  </a:cubicBezTo>
                  <a:lnTo>
                    <a:pt x="486484" y="564823"/>
                  </a:lnTo>
                  <a:cubicBezTo>
                    <a:pt x="490418" y="567518"/>
                    <a:pt x="495580" y="567632"/>
                    <a:pt x="499628" y="565109"/>
                  </a:cubicBezTo>
                  <a:close/>
                  <a:moveTo>
                    <a:pt x="519441" y="577682"/>
                  </a:moveTo>
                  <a:cubicBezTo>
                    <a:pt x="522298" y="578443"/>
                    <a:pt x="528966" y="575872"/>
                    <a:pt x="522393" y="574062"/>
                  </a:cubicBezTo>
                  <a:cubicBezTo>
                    <a:pt x="515821" y="572252"/>
                    <a:pt x="507630" y="576824"/>
                    <a:pt x="519441" y="577967"/>
                  </a:cubicBezTo>
                  <a:close/>
                  <a:moveTo>
                    <a:pt x="307509" y="1819837"/>
                  </a:moveTo>
                  <a:cubicBezTo>
                    <a:pt x="294174" y="1819837"/>
                    <a:pt x="295698" y="1821837"/>
                    <a:pt x="296460" y="1829362"/>
                  </a:cubicBezTo>
                  <a:lnTo>
                    <a:pt x="307223" y="1835934"/>
                  </a:lnTo>
                  <a:cubicBezTo>
                    <a:pt x="309891" y="1830924"/>
                    <a:pt x="309995" y="1824942"/>
                    <a:pt x="307509" y="1819837"/>
                  </a:cubicBezTo>
                  <a:close/>
                  <a:moveTo>
                    <a:pt x="332179" y="1805168"/>
                  </a:moveTo>
                  <a:lnTo>
                    <a:pt x="324750" y="1805168"/>
                  </a:lnTo>
                  <a:cubicBezTo>
                    <a:pt x="308557" y="1813645"/>
                    <a:pt x="322368" y="1812598"/>
                    <a:pt x="331989" y="1812502"/>
                  </a:cubicBezTo>
                  <a:cubicBezTo>
                    <a:pt x="336751" y="1808883"/>
                    <a:pt x="336656" y="1808883"/>
                    <a:pt x="332179" y="1805549"/>
                  </a:cubicBezTo>
                  <a:close/>
                  <a:moveTo>
                    <a:pt x="368279" y="1869652"/>
                  </a:moveTo>
                  <a:cubicBezTo>
                    <a:pt x="364307" y="1866986"/>
                    <a:pt x="359115" y="1866986"/>
                    <a:pt x="355134" y="1869652"/>
                  </a:cubicBezTo>
                  <a:cubicBezTo>
                    <a:pt x="359087" y="1872272"/>
                    <a:pt x="364231" y="1872272"/>
                    <a:pt x="368183" y="1869652"/>
                  </a:cubicBezTo>
                  <a:close/>
                  <a:moveTo>
                    <a:pt x="519345" y="2079202"/>
                  </a:moveTo>
                  <a:cubicBezTo>
                    <a:pt x="508963" y="2070249"/>
                    <a:pt x="497723" y="2075393"/>
                    <a:pt x="486770" y="2079202"/>
                  </a:cubicBezTo>
                  <a:cubicBezTo>
                    <a:pt x="492961" y="2084918"/>
                    <a:pt x="518583" y="2091299"/>
                    <a:pt x="519345" y="2079679"/>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54" name="Google Shape;54;p4"/>
            <p:cNvSpPr/>
            <p:nvPr/>
          </p:nvSpPr>
          <p:spPr>
            <a:xfrm flipH="1" rot="10800000">
              <a:off x="2622020" y="-5654"/>
              <a:ext cx="449059" cy="6863371"/>
            </a:xfrm>
            <a:custGeom>
              <a:rect b="b" l="l" r="r" t="t"/>
              <a:pathLst>
                <a:path extrusionOk="0" h="4606289" w="670237">
                  <a:moveTo>
                    <a:pt x="638371" y="4605709"/>
                  </a:moveTo>
                  <a:lnTo>
                    <a:pt x="40486" y="4605709"/>
                  </a:lnTo>
                  <a:lnTo>
                    <a:pt x="40486" y="4600280"/>
                  </a:lnTo>
                  <a:lnTo>
                    <a:pt x="46678" y="4596374"/>
                  </a:lnTo>
                  <a:lnTo>
                    <a:pt x="40867" y="4592564"/>
                  </a:lnTo>
                  <a:cubicBezTo>
                    <a:pt x="48297" y="4590564"/>
                    <a:pt x="46582" y="4584659"/>
                    <a:pt x="47344" y="4579610"/>
                  </a:cubicBezTo>
                  <a:cubicBezTo>
                    <a:pt x="41153" y="4573609"/>
                    <a:pt x="36200" y="4572180"/>
                    <a:pt x="46868" y="4566942"/>
                  </a:cubicBezTo>
                  <a:lnTo>
                    <a:pt x="46868" y="4534080"/>
                  </a:lnTo>
                  <a:lnTo>
                    <a:pt x="53631" y="4530081"/>
                  </a:lnTo>
                  <a:lnTo>
                    <a:pt x="53631" y="4526461"/>
                  </a:lnTo>
                  <a:lnTo>
                    <a:pt x="46868" y="4522365"/>
                  </a:lnTo>
                  <a:lnTo>
                    <a:pt x="46868" y="4515412"/>
                  </a:lnTo>
                  <a:lnTo>
                    <a:pt x="40867" y="4511602"/>
                  </a:lnTo>
                  <a:lnTo>
                    <a:pt x="40867" y="4504076"/>
                  </a:lnTo>
                  <a:lnTo>
                    <a:pt x="46582" y="4500934"/>
                  </a:lnTo>
                  <a:cubicBezTo>
                    <a:pt x="48011" y="4493504"/>
                    <a:pt x="46582" y="4485599"/>
                    <a:pt x="47630" y="4478169"/>
                  </a:cubicBezTo>
                  <a:lnTo>
                    <a:pt x="53250" y="4475026"/>
                  </a:lnTo>
                  <a:lnTo>
                    <a:pt x="53250" y="4463881"/>
                  </a:lnTo>
                  <a:lnTo>
                    <a:pt x="47249" y="4460071"/>
                  </a:lnTo>
                  <a:lnTo>
                    <a:pt x="47249" y="4430734"/>
                  </a:lnTo>
                  <a:lnTo>
                    <a:pt x="53726" y="4426829"/>
                  </a:lnTo>
                  <a:lnTo>
                    <a:pt x="53726" y="4415970"/>
                  </a:lnTo>
                  <a:lnTo>
                    <a:pt x="59917" y="4412066"/>
                  </a:lnTo>
                  <a:lnTo>
                    <a:pt x="59917" y="4405017"/>
                  </a:lnTo>
                  <a:cubicBezTo>
                    <a:pt x="52774" y="4401778"/>
                    <a:pt x="54679" y="4397683"/>
                    <a:pt x="48202" y="4394254"/>
                  </a:cubicBezTo>
                  <a:cubicBezTo>
                    <a:pt x="43915" y="4390730"/>
                    <a:pt x="50297" y="4388253"/>
                    <a:pt x="53631" y="4386443"/>
                  </a:cubicBezTo>
                  <a:cubicBezTo>
                    <a:pt x="53631" y="4378538"/>
                    <a:pt x="51059" y="4372918"/>
                    <a:pt x="63156" y="4373203"/>
                  </a:cubicBezTo>
                  <a:lnTo>
                    <a:pt x="73443" y="4368060"/>
                  </a:lnTo>
                  <a:cubicBezTo>
                    <a:pt x="66013" y="4363964"/>
                    <a:pt x="53250" y="4368631"/>
                    <a:pt x="48011" y="4360059"/>
                  </a:cubicBezTo>
                  <a:lnTo>
                    <a:pt x="52678" y="4357487"/>
                  </a:lnTo>
                  <a:cubicBezTo>
                    <a:pt x="46392" y="4352153"/>
                    <a:pt x="44106" y="4350343"/>
                    <a:pt x="53536" y="4345771"/>
                  </a:cubicBezTo>
                  <a:lnTo>
                    <a:pt x="53536" y="4320435"/>
                  </a:lnTo>
                  <a:cubicBezTo>
                    <a:pt x="59441" y="4317291"/>
                    <a:pt x="68109" y="4317673"/>
                    <a:pt x="73348" y="4312529"/>
                  </a:cubicBezTo>
                  <a:cubicBezTo>
                    <a:pt x="74014" y="4303004"/>
                    <a:pt x="58870" y="4311006"/>
                    <a:pt x="59155" y="4301099"/>
                  </a:cubicBezTo>
                  <a:lnTo>
                    <a:pt x="40105" y="4290622"/>
                  </a:lnTo>
                  <a:cubicBezTo>
                    <a:pt x="44582" y="4288050"/>
                    <a:pt x="49059" y="4285478"/>
                    <a:pt x="52774" y="4283192"/>
                  </a:cubicBezTo>
                  <a:lnTo>
                    <a:pt x="52774" y="4268333"/>
                  </a:lnTo>
                  <a:cubicBezTo>
                    <a:pt x="44201" y="4263095"/>
                    <a:pt x="44201" y="4262809"/>
                    <a:pt x="52774" y="4257665"/>
                  </a:cubicBezTo>
                  <a:lnTo>
                    <a:pt x="52774" y="4250141"/>
                  </a:lnTo>
                  <a:lnTo>
                    <a:pt x="46963" y="4246426"/>
                  </a:lnTo>
                  <a:lnTo>
                    <a:pt x="59346" y="4238901"/>
                  </a:lnTo>
                  <a:lnTo>
                    <a:pt x="52774" y="4234710"/>
                  </a:lnTo>
                  <a:lnTo>
                    <a:pt x="52774" y="4227756"/>
                  </a:lnTo>
                  <a:cubicBezTo>
                    <a:pt x="44201" y="4222518"/>
                    <a:pt x="44201" y="4222327"/>
                    <a:pt x="52774" y="4217088"/>
                  </a:cubicBezTo>
                  <a:lnTo>
                    <a:pt x="52774" y="4099550"/>
                  </a:lnTo>
                  <a:lnTo>
                    <a:pt x="59346" y="4095359"/>
                  </a:lnTo>
                  <a:lnTo>
                    <a:pt x="53250" y="4091549"/>
                  </a:lnTo>
                  <a:lnTo>
                    <a:pt x="59727" y="4087739"/>
                  </a:lnTo>
                  <a:cubicBezTo>
                    <a:pt x="59727" y="4086405"/>
                    <a:pt x="59727" y="4085167"/>
                    <a:pt x="59727" y="4084024"/>
                  </a:cubicBezTo>
                  <a:cubicBezTo>
                    <a:pt x="48964" y="4080595"/>
                    <a:pt x="54964" y="4066784"/>
                    <a:pt x="53536" y="4058402"/>
                  </a:cubicBezTo>
                  <a:cubicBezTo>
                    <a:pt x="66490" y="4052782"/>
                    <a:pt x="57631" y="4034113"/>
                    <a:pt x="60013" y="4022493"/>
                  </a:cubicBezTo>
                  <a:cubicBezTo>
                    <a:pt x="43793" y="4017254"/>
                    <a:pt x="26301" y="4017635"/>
                    <a:pt x="10292" y="4023445"/>
                  </a:cubicBezTo>
                  <a:cubicBezTo>
                    <a:pt x="-23141" y="4015159"/>
                    <a:pt x="41058" y="4015254"/>
                    <a:pt x="48392" y="4016016"/>
                  </a:cubicBezTo>
                  <a:lnTo>
                    <a:pt x="48392" y="4016016"/>
                  </a:lnTo>
                  <a:cubicBezTo>
                    <a:pt x="49345" y="4016016"/>
                    <a:pt x="49916" y="4016016"/>
                    <a:pt x="48392" y="4016016"/>
                  </a:cubicBezTo>
                  <a:lnTo>
                    <a:pt x="59727" y="4010872"/>
                  </a:lnTo>
                  <a:lnTo>
                    <a:pt x="59727" y="3981059"/>
                  </a:lnTo>
                  <a:lnTo>
                    <a:pt x="53726" y="3977154"/>
                  </a:lnTo>
                  <a:cubicBezTo>
                    <a:pt x="58393" y="3973439"/>
                    <a:pt x="66680" y="3972963"/>
                    <a:pt x="66490" y="3966676"/>
                  </a:cubicBezTo>
                  <a:lnTo>
                    <a:pt x="60013" y="3962580"/>
                  </a:lnTo>
                  <a:lnTo>
                    <a:pt x="60013" y="3793226"/>
                  </a:lnTo>
                  <a:lnTo>
                    <a:pt x="66394" y="3789321"/>
                  </a:lnTo>
                  <a:lnTo>
                    <a:pt x="66394" y="3785796"/>
                  </a:lnTo>
                  <a:lnTo>
                    <a:pt x="60203" y="3781987"/>
                  </a:lnTo>
                  <a:lnTo>
                    <a:pt x="60203" y="3745030"/>
                  </a:lnTo>
                  <a:cubicBezTo>
                    <a:pt x="68776" y="3739791"/>
                    <a:pt x="68871" y="3739505"/>
                    <a:pt x="60965" y="3734742"/>
                  </a:cubicBezTo>
                  <a:cubicBezTo>
                    <a:pt x="59060" y="3731123"/>
                    <a:pt x="60298" y="3727503"/>
                    <a:pt x="59917" y="3723598"/>
                  </a:cubicBezTo>
                  <a:lnTo>
                    <a:pt x="66204" y="3719312"/>
                  </a:lnTo>
                  <a:lnTo>
                    <a:pt x="66204" y="3693690"/>
                  </a:lnTo>
                  <a:lnTo>
                    <a:pt x="60013" y="3689880"/>
                  </a:lnTo>
                  <a:lnTo>
                    <a:pt x="60013" y="3679021"/>
                  </a:lnTo>
                  <a:lnTo>
                    <a:pt x="66394" y="3675116"/>
                  </a:lnTo>
                  <a:lnTo>
                    <a:pt x="66394" y="3642064"/>
                  </a:lnTo>
                  <a:lnTo>
                    <a:pt x="60013" y="3638159"/>
                  </a:lnTo>
                  <a:cubicBezTo>
                    <a:pt x="59251" y="3635206"/>
                    <a:pt x="60870" y="3633111"/>
                    <a:pt x="64870" y="3632063"/>
                  </a:cubicBezTo>
                  <a:cubicBezTo>
                    <a:pt x="66957" y="3629520"/>
                    <a:pt x="67224" y="3625939"/>
                    <a:pt x="65537" y="3623110"/>
                  </a:cubicBezTo>
                  <a:cubicBezTo>
                    <a:pt x="50488" y="3590915"/>
                    <a:pt x="64585" y="3540814"/>
                    <a:pt x="59917" y="3502428"/>
                  </a:cubicBezTo>
                  <a:lnTo>
                    <a:pt x="66204" y="3498237"/>
                  </a:lnTo>
                  <a:lnTo>
                    <a:pt x="66204" y="3435753"/>
                  </a:lnTo>
                  <a:lnTo>
                    <a:pt x="60013" y="3431848"/>
                  </a:lnTo>
                  <a:lnTo>
                    <a:pt x="60013" y="3424609"/>
                  </a:lnTo>
                  <a:lnTo>
                    <a:pt x="66394" y="3420704"/>
                  </a:lnTo>
                  <a:lnTo>
                    <a:pt x="66394" y="3417179"/>
                  </a:lnTo>
                  <a:lnTo>
                    <a:pt x="60203" y="3413369"/>
                  </a:lnTo>
                  <a:lnTo>
                    <a:pt x="60203" y="3391271"/>
                  </a:lnTo>
                  <a:cubicBezTo>
                    <a:pt x="68871" y="3386032"/>
                    <a:pt x="68871" y="3385746"/>
                    <a:pt x="60870" y="3380889"/>
                  </a:cubicBezTo>
                  <a:cubicBezTo>
                    <a:pt x="58298" y="3355838"/>
                    <a:pt x="60870" y="3329263"/>
                    <a:pt x="59917" y="3303355"/>
                  </a:cubicBezTo>
                  <a:lnTo>
                    <a:pt x="66013" y="3299355"/>
                  </a:lnTo>
                  <a:lnTo>
                    <a:pt x="60013" y="3295545"/>
                  </a:lnTo>
                  <a:lnTo>
                    <a:pt x="60013" y="3188769"/>
                  </a:lnTo>
                  <a:lnTo>
                    <a:pt x="66394" y="3184960"/>
                  </a:lnTo>
                  <a:lnTo>
                    <a:pt x="66394" y="3129810"/>
                  </a:lnTo>
                  <a:lnTo>
                    <a:pt x="59917" y="3125809"/>
                  </a:lnTo>
                  <a:cubicBezTo>
                    <a:pt x="59698" y="3123666"/>
                    <a:pt x="60839" y="3121609"/>
                    <a:pt x="62775" y="3120666"/>
                  </a:cubicBezTo>
                  <a:cubicBezTo>
                    <a:pt x="75919" y="3113808"/>
                    <a:pt x="48106" y="3111141"/>
                    <a:pt x="66204" y="3104092"/>
                  </a:cubicBezTo>
                  <a:lnTo>
                    <a:pt x="66204" y="3096663"/>
                  </a:lnTo>
                  <a:lnTo>
                    <a:pt x="60013" y="3092853"/>
                  </a:lnTo>
                  <a:lnTo>
                    <a:pt x="60013" y="3078184"/>
                  </a:lnTo>
                  <a:lnTo>
                    <a:pt x="66585" y="3074184"/>
                  </a:lnTo>
                  <a:lnTo>
                    <a:pt x="66585" y="3045037"/>
                  </a:lnTo>
                  <a:lnTo>
                    <a:pt x="73062" y="3040941"/>
                  </a:lnTo>
                  <a:cubicBezTo>
                    <a:pt x="73062" y="3034655"/>
                    <a:pt x="65061" y="3034179"/>
                    <a:pt x="60298" y="3030464"/>
                  </a:cubicBezTo>
                  <a:lnTo>
                    <a:pt x="66299" y="3026559"/>
                  </a:lnTo>
                  <a:lnTo>
                    <a:pt x="66299" y="3019320"/>
                  </a:lnTo>
                  <a:lnTo>
                    <a:pt x="59917" y="3015510"/>
                  </a:lnTo>
                  <a:lnTo>
                    <a:pt x="59917" y="2989792"/>
                  </a:lnTo>
                  <a:lnTo>
                    <a:pt x="66299" y="2985982"/>
                  </a:lnTo>
                  <a:lnTo>
                    <a:pt x="66299" y="2978743"/>
                  </a:lnTo>
                  <a:lnTo>
                    <a:pt x="60298" y="2974743"/>
                  </a:lnTo>
                  <a:cubicBezTo>
                    <a:pt x="73824" y="2970933"/>
                    <a:pt x="59155" y="2953121"/>
                    <a:pt x="72681" y="2949406"/>
                  </a:cubicBezTo>
                  <a:lnTo>
                    <a:pt x="72681" y="2901781"/>
                  </a:lnTo>
                  <a:lnTo>
                    <a:pt x="66871" y="2898066"/>
                  </a:lnTo>
                  <a:cubicBezTo>
                    <a:pt x="66871" y="2897019"/>
                    <a:pt x="66871" y="2895780"/>
                    <a:pt x="66871" y="2894542"/>
                  </a:cubicBezTo>
                  <a:lnTo>
                    <a:pt x="73443" y="2890542"/>
                  </a:lnTo>
                  <a:lnTo>
                    <a:pt x="73443" y="2857490"/>
                  </a:lnTo>
                  <a:lnTo>
                    <a:pt x="67061" y="2853680"/>
                  </a:lnTo>
                  <a:lnTo>
                    <a:pt x="67061" y="2846251"/>
                  </a:lnTo>
                  <a:cubicBezTo>
                    <a:pt x="78015" y="2843012"/>
                    <a:pt x="72014" y="2829010"/>
                    <a:pt x="73443" y="2820914"/>
                  </a:cubicBezTo>
                  <a:cubicBezTo>
                    <a:pt x="56203" y="2815866"/>
                    <a:pt x="59727" y="2817961"/>
                    <a:pt x="73443" y="2809675"/>
                  </a:cubicBezTo>
                  <a:lnTo>
                    <a:pt x="73443" y="2802245"/>
                  </a:lnTo>
                  <a:lnTo>
                    <a:pt x="67061" y="2798340"/>
                  </a:lnTo>
                  <a:lnTo>
                    <a:pt x="67061" y="2783766"/>
                  </a:lnTo>
                  <a:lnTo>
                    <a:pt x="60489" y="2779861"/>
                  </a:lnTo>
                  <a:cubicBezTo>
                    <a:pt x="60489" y="2778528"/>
                    <a:pt x="60489" y="2777289"/>
                    <a:pt x="60489" y="2776146"/>
                  </a:cubicBezTo>
                  <a:lnTo>
                    <a:pt x="65156" y="2773480"/>
                  </a:lnTo>
                  <a:cubicBezTo>
                    <a:pt x="68109" y="2767764"/>
                    <a:pt x="66013" y="2760144"/>
                    <a:pt x="66585" y="2754430"/>
                  </a:cubicBezTo>
                  <a:cubicBezTo>
                    <a:pt x="78491" y="2750239"/>
                    <a:pt x="71347" y="2735380"/>
                    <a:pt x="73157" y="2725855"/>
                  </a:cubicBezTo>
                  <a:cubicBezTo>
                    <a:pt x="66585" y="2720806"/>
                    <a:pt x="62870" y="2718806"/>
                    <a:pt x="73157" y="2713853"/>
                  </a:cubicBezTo>
                  <a:lnTo>
                    <a:pt x="73157" y="2699470"/>
                  </a:lnTo>
                  <a:lnTo>
                    <a:pt x="79729" y="2695470"/>
                  </a:lnTo>
                  <a:lnTo>
                    <a:pt x="79729" y="2691184"/>
                  </a:lnTo>
                  <a:lnTo>
                    <a:pt x="72967" y="2687088"/>
                  </a:lnTo>
                  <a:lnTo>
                    <a:pt x="72967" y="2628319"/>
                  </a:lnTo>
                  <a:lnTo>
                    <a:pt x="67633" y="2625366"/>
                  </a:lnTo>
                  <a:cubicBezTo>
                    <a:pt x="64489" y="2616889"/>
                    <a:pt x="68680" y="2607268"/>
                    <a:pt x="65823" y="2598505"/>
                  </a:cubicBezTo>
                  <a:cubicBezTo>
                    <a:pt x="50488" y="2562787"/>
                    <a:pt x="64870" y="2508875"/>
                    <a:pt x="60108" y="2466775"/>
                  </a:cubicBezTo>
                  <a:lnTo>
                    <a:pt x="54012" y="2462774"/>
                  </a:lnTo>
                  <a:lnTo>
                    <a:pt x="60013" y="2458869"/>
                  </a:lnTo>
                  <a:lnTo>
                    <a:pt x="60013" y="2455440"/>
                  </a:lnTo>
                  <a:lnTo>
                    <a:pt x="53440" y="2451439"/>
                  </a:lnTo>
                  <a:lnTo>
                    <a:pt x="53440" y="2407434"/>
                  </a:lnTo>
                  <a:lnTo>
                    <a:pt x="47059" y="2403528"/>
                  </a:lnTo>
                  <a:cubicBezTo>
                    <a:pt x="46297" y="2400576"/>
                    <a:pt x="47916" y="2398480"/>
                    <a:pt x="51821" y="2397528"/>
                  </a:cubicBezTo>
                  <a:cubicBezTo>
                    <a:pt x="56012" y="2343616"/>
                    <a:pt x="53440" y="2284752"/>
                    <a:pt x="52678" y="2229983"/>
                  </a:cubicBezTo>
                  <a:lnTo>
                    <a:pt x="47440" y="2227030"/>
                  </a:lnTo>
                  <a:lnTo>
                    <a:pt x="53250" y="2223125"/>
                  </a:lnTo>
                  <a:lnTo>
                    <a:pt x="53250" y="2212552"/>
                  </a:lnTo>
                  <a:lnTo>
                    <a:pt x="59822" y="2208457"/>
                  </a:lnTo>
                  <a:lnTo>
                    <a:pt x="53440" y="2204456"/>
                  </a:lnTo>
                  <a:lnTo>
                    <a:pt x="53440" y="2182644"/>
                  </a:lnTo>
                  <a:lnTo>
                    <a:pt x="46678" y="2178453"/>
                  </a:lnTo>
                  <a:lnTo>
                    <a:pt x="46678" y="2119684"/>
                  </a:lnTo>
                  <a:cubicBezTo>
                    <a:pt x="44392" y="2116350"/>
                    <a:pt x="34771" y="2119684"/>
                    <a:pt x="34771" y="2115397"/>
                  </a:cubicBezTo>
                  <a:lnTo>
                    <a:pt x="46678" y="2108730"/>
                  </a:lnTo>
                  <a:lnTo>
                    <a:pt x="46678" y="2057104"/>
                  </a:lnTo>
                  <a:lnTo>
                    <a:pt x="40486" y="2053294"/>
                  </a:lnTo>
                  <a:lnTo>
                    <a:pt x="40486" y="2035006"/>
                  </a:lnTo>
                  <a:lnTo>
                    <a:pt x="46868" y="2031101"/>
                  </a:lnTo>
                  <a:lnTo>
                    <a:pt x="46868" y="1991096"/>
                  </a:lnTo>
                  <a:lnTo>
                    <a:pt x="40772" y="1987191"/>
                  </a:lnTo>
                  <a:lnTo>
                    <a:pt x="45725" y="1984428"/>
                  </a:lnTo>
                  <a:cubicBezTo>
                    <a:pt x="47353" y="1959435"/>
                    <a:pt x="47353" y="1934365"/>
                    <a:pt x="45725" y="1909371"/>
                  </a:cubicBezTo>
                  <a:lnTo>
                    <a:pt x="41058" y="1906800"/>
                  </a:lnTo>
                  <a:cubicBezTo>
                    <a:pt x="38677" y="1889083"/>
                    <a:pt x="41058" y="1869938"/>
                    <a:pt x="40201" y="1851460"/>
                  </a:cubicBezTo>
                  <a:lnTo>
                    <a:pt x="46392" y="1847363"/>
                  </a:lnTo>
                  <a:lnTo>
                    <a:pt x="40296" y="1843554"/>
                  </a:lnTo>
                  <a:lnTo>
                    <a:pt x="40296" y="1840030"/>
                  </a:lnTo>
                  <a:cubicBezTo>
                    <a:pt x="42391" y="1838696"/>
                    <a:pt x="44582" y="1837362"/>
                    <a:pt x="46678" y="1836219"/>
                  </a:cubicBezTo>
                  <a:lnTo>
                    <a:pt x="46678" y="1825266"/>
                  </a:lnTo>
                  <a:lnTo>
                    <a:pt x="40391" y="1821265"/>
                  </a:lnTo>
                  <a:cubicBezTo>
                    <a:pt x="39439" y="1818217"/>
                    <a:pt x="41534" y="1816312"/>
                    <a:pt x="45249" y="1815264"/>
                  </a:cubicBezTo>
                  <a:cubicBezTo>
                    <a:pt x="49440" y="1794119"/>
                    <a:pt x="45249" y="1769544"/>
                    <a:pt x="46773" y="1747828"/>
                  </a:cubicBezTo>
                  <a:lnTo>
                    <a:pt x="52964" y="1744398"/>
                  </a:lnTo>
                  <a:lnTo>
                    <a:pt x="46963" y="1740398"/>
                  </a:lnTo>
                  <a:lnTo>
                    <a:pt x="46963" y="1729158"/>
                  </a:lnTo>
                  <a:lnTo>
                    <a:pt x="53345" y="1725253"/>
                  </a:lnTo>
                  <a:lnTo>
                    <a:pt x="53345" y="1711061"/>
                  </a:lnTo>
                  <a:lnTo>
                    <a:pt x="46582" y="1707060"/>
                  </a:lnTo>
                  <a:lnTo>
                    <a:pt x="46582" y="1696297"/>
                  </a:lnTo>
                  <a:lnTo>
                    <a:pt x="40582" y="1692297"/>
                  </a:lnTo>
                  <a:lnTo>
                    <a:pt x="45630" y="1689535"/>
                  </a:lnTo>
                  <a:cubicBezTo>
                    <a:pt x="46297" y="1687439"/>
                    <a:pt x="42487" y="1686963"/>
                    <a:pt x="40582" y="1685153"/>
                  </a:cubicBezTo>
                  <a:lnTo>
                    <a:pt x="40582" y="1670579"/>
                  </a:lnTo>
                  <a:lnTo>
                    <a:pt x="46582" y="1666674"/>
                  </a:lnTo>
                  <a:lnTo>
                    <a:pt x="46582" y="1641052"/>
                  </a:lnTo>
                  <a:lnTo>
                    <a:pt x="40201" y="1637242"/>
                  </a:lnTo>
                  <a:lnTo>
                    <a:pt x="40201" y="1630003"/>
                  </a:lnTo>
                  <a:lnTo>
                    <a:pt x="46963" y="1625907"/>
                  </a:lnTo>
                  <a:lnTo>
                    <a:pt x="46963" y="1578282"/>
                  </a:lnTo>
                  <a:cubicBezTo>
                    <a:pt x="56488" y="1575711"/>
                    <a:pt x="51726" y="1566567"/>
                    <a:pt x="54107" y="1559232"/>
                  </a:cubicBezTo>
                  <a:cubicBezTo>
                    <a:pt x="62299" y="1554280"/>
                    <a:pt x="62299" y="1554089"/>
                    <a:pt x="54107" y="1548850"/>
                  </a:cubicBezTo>
                  <a:lnTo>
                    <a:pt x="54107" y="1478746"/>
                  </a:lnTo>
                  <a:lnTo>
                    <a:pt x="60108" y="1474936"/>
                  </a:lnTo>
                  <a:lnTo>
                    <a:pt x="60108" y="1423596"/>
                  </a:lnTo>
                  <a:lnTo>
                    <a:pt x="66871" y="1419596"/>
                  </a:lnTo>
                  <a:lnTo>
                    <a:pt x="66871" y="1416072"/>
                  </a:lnTo>
                  <a:lnTo>
                    <a:pt x="60489" y="1412166"/>
                  </a:lnTo>
                  <a:lnTo>
                    <a:pt x="60489" y="1401117"/>
                  </a:lnTo>
                  <a:lnTo>
                    <a:pt x="65347" y="1398355"/>
                  </a:lnTo>
                  <a:cubicBezTo>
                    <a:pt x="67424" y="1377114"/>
                    <a:pt x="67647" y="1355721"/>
                    <a:pt x="66013" y="1334442"/>
                  </a:cubicBezTo>
                  <a:lnTo>
                    <a:pt x="61441" y="1331870"/>
                  </a:lnTo>
                  <a:cubicBezTo>
                    <a:pt x="59822" y="1314154"/>
                    <a:pt x="59917" y="1235573"/>
                    <a:pt x="61441" y="1219952"/>
                  </a:cubicBezTo>
                  <a:lnTo>
                    <a:pt x="66394" y="1217190"/>
                  </a:lnTo>
                  <a:lnTo>
                    <a:pt x="66394" y="1183948"/>
                  </a:lnTo>
                  <a:lnTo>
                    <a:pt x="60489" y="1180137"/>
                  </a:lnTo>
                  <a:lnTo>
                    <a:pt x="66775" y="1176328"/>
                  </a:lnTo>
                  <a:lnTo>
                    <a:pt x="66775" y="1168612"/>
                  </a:lnTo>
                  <a:cubicBezTo>
                    <a:pt x="64108" y="1167660"/>
                    <a:pt x="49916" y="1166993"/>
                    <a:pt x="56488" y="1163850"/>
                  </a:cubicBezTo>
                  <a:cubicBezTo>
                    <a:pt x="63632" y="1164421"/>
                    <a:pt x="69538" y="1161563"/>
                    <a:pt x="66013" y="1154325"/>
                  </a:cubicBezTo>
                  <a:lnTo>
                    <a:pt x="61060" y="1151562"/>
                  </a:lnTo>
                  <a:cubicBezTo>
                    <a:pt x="60192" y="1146724"/>
                    <a:pt x="59904" y="1141800"/>
                    <a:pt x="60203" y="1136894"/>
                  </a:cubicBezTo>
                  <a:lnTo>
                    <a:pt x="66299" y="1132798"/>
                  </a:lnTo>
                  <a:lnTo>
                    <a:pt x="60203" y="1129083"/>
                  </a:lnTo>
                  <a:lnTo>
                    <a:pt x="60203" y="1103557"/>
                  </a:lnTo>
                  <a:lnTo>
                    <a:pt x="66585" y="1099651"/>
                  </a:lnTo>
                  <a:lnTo>
                    <a:pt x="66585" y="1077648"/>
                  </a:lnTo>
                  <a:lnTo>
                    <a:pt x="60203" y="1073743"/>
                  </a:lnTo>
                  <a:cubicBezTo>
                    <a:pt x="59441" y="1070790"/>
                    <a:pt x="61060" y="1068695"/>
                    <a:pt x="65156" y="1067647"/>
                  </a:cubicBezTo>
                  <a:cubicBezTo>
                    <a:pt x="68966" y="1056884"/>
                    <a:pt x="65156" y="1044406"/>
                    <a:pt x="67156" y="1033071"/>
                  </a:cubicBezTo>
                  <a:cubicBezTo>
                    <a:pt x="75634" y="1028023"/>
                    <a:pt x="75634" y="1027737"/>
                    <a:pt x="67156" y="1022689"/>
                  </a:cubicBezTo>
                  <a:lnTo>
                    <a:pt x="66585" y="1019165"/>
                  </a:lnTo>
                  <a:cubicBezTo>
                    <a:pt x="68580" y="1017527"/>
                    <a:pt x="70752" y="1016126"/>
                    <a:pt x="73062" y="1014974"/>
                  </a:cubicBezTo>
                  <a:lnTo>
                    <a:pt x="73062" y="996781"/>
                  </a:lnTo>
                  <a:lnTo>
                    <a:pt x="79634" y="992781"/>
                  </a:lnTo>
                  <a:lnTo>
                    <a:pt x="79634" y="989066"/>
                  </a:lnTo>
                  <a:cubicBezTo>
                    <a:pt x="73824" y="985351"/>
                    <a:pt x="62584" y="982684"/>
                    <a:pt x="67537" y="973921"/>
                  </a:cubicBezTo>
                  <a:lnTo>
                    <a:pt x="79253" y="967158"/>
                  </a:lnTo>
                  <a:cubicBezTo>
                    <a:pt x="80777" y="938012"/>
                    <a:pt x="79253" y="908199"/>
                    <a:pt x="79825" y="878671"/>
                  </a:cubicBezTo>
                  <a:lnTo>
                    <a:pt x="86111" y="874766"/>
                  </a:lnTo>
                  <a:lnTo>
                    <a:pt x="79920" y="870956"/>
                  </a:lnTo>
                  <a:lnTo>
                    <a:pt x="79920" y="867432"/>
                  </a:lnTo>
                  <a:cubicBezTo>
                    <a:pt x="82301" y="865908"/>
                    <a:pt x="84397" y="864574"/>
                    <a:pt x="86111" y="863622"/>
                  </a:cubicBezTo>
                  <a:lnTo>
                    <a:pt x="86111" y="856097"/>
                  </a:lnTo>
                  <a:lnTo>
                    <a:pt x="80682" y="853144"/>
                  </a:lnTo>
                  <a:cubicBezTo>
                    <a:pt x="80682" y="850477"/>
                    <a:pt x="79634" y="847524"/>
                    <a:pt x="79063" y="844857"/>
                  </a:cubicBezTo>
                  <a:lnTo>
                    <a:pt x="73824" y="841904"/>
                  </a:lnTo>
                  <a:cubicBezTo>
                    <a:pt x="72300" y="835999"/>
                    <a:pt x="73824" y="829903"/>
                    <a:pt x="72967" y="823712"/>
                  </a:cubicBezTo>
                  <a:lnTo>
                    <a:pt x="79539" y="819426"/>
                  </a:lnTo>
                  <a:lnTo>
                    <a:pt x="79539" y="808472"/>
                  </a:lnTo>
                  <a:lnTo>
                    <a:pt x="73252" y="804662"/>
                  </a:lnTo>
                  <a:lnTo>
                    <a:pt x="73252" y="738558"/>
                  </a:lnTo>
                  <a:lnTo>
                    <a:pt x="79825" y="734653"/>
                  </a:lnTo>
                  <a:cubicBezTo>
                    <a:pt x="79825" y="733320"/>
                    <a:pt x="79825" y="732177"/>
                    <a:pt x="79825" y="731034"/>
                  </a:cubicBezTo>
                  <a:cubicBezTo>
                    <a:pt x="77539" y="729700"/>
                    <a:pt x="75443" y="728271"/>
                    <a:pt x="73919" y="727319"/>
                  </a:cubicBezTo>
                  <a:lnTo>
                    <a:pt x="73919" y="716175"/>
                  </a:lnTo>
                  <a:lnTo>
                    <a:pt x="79158" y="713222"/>
                  </a:lnTo>
                  <a:cubicBezTo>
                    <a:pt x="82111" y="706935"/>
                    <a:pt x="78205" y="700172"/>
                    <a:pt x="81063" y="694172"/>
                  </a:cubicBezTo>
                  <a:lnTo>
                    <a:pt x="85825" y="691505"/>
                  </a:lnTo>
                  <a:cubicBezTo>
                    <a:pt x="84778" y="688838"/>
                    <a:pt x="77539" y="687600"/>
                    <a:pt x="80206" y="683980"/>
                  </a:cubicBezTo>
                  <a:lnTo>
                    <a:pt x="73538" y="679885"/>
                  </a:lnTo>
                  <a:lnTo>
                    <a:pt x="73538" y="676360"/>
                  </a:lnTo>
                  <a:lnTo>
                    <a:pt x="79920" y="672550"/>
                  </a:lnTo>
                  <a:lnTo>
                    <a:pt x="79920" y="624925"/>
                  </a:lnTo>
                  <a:lnTo>
                    <a:pt x="73919" y="621020"/>
                  </a:lnTo>
                  <a:cubicBezTo>
                    <a:pt x="87730" y="611495"/>
                    <a:pt x="76872" y="584729"/>
                    <a:pt x="80110" y="570061"/>
                  </a:cubicBezTo>
                  <a:cubicBezTo>
                    <a:pt x="76681" y="567013"/>
                    <a:pt x="73062" y="568061"/>
                    <a:pt x="69252" y="567585"/>
                  </a:cubicBezTo>
                  <a:lnTo>
                    <a:pt x="66394" y="563013"/>
                  </a:lnTo>
                  <a:lnTo>
                    <a:pt x="73348" y="558536"/>
                  </a:lnTo>
                  <a:lnTo>
                    <a:pt x="73348" y="551487"/>
                  </a:lnTo>
                  <a:lnTo>
                    <a:pt x="80110" y="547487"/>
                  </a:lnTo>
                  <a:lnTo>
                    <a:pt x="80110" y="529199"/>
                  </a:lnTo>
                  <a:lnTo>
                    <a:pt x="73348" y="525103"/>
                  </a:lnTo>
                  <a:lnTo>
                    <a:pt x="73348" y="503195"/>
                  </a:lnTo>
                  <a:lnTo>
                    <a:pt x="67918" y="500147"/>
                  </a:lnTo>
                  <a:cubicBezTo>
                    <a:pt x="65347" y="492718"/>
                    <a:pt x="67918" y="484812"/>
                    <a:pt x="66394" y="477192"/>
                  </a:cubicBezTo>
                  <a:lnTo>
                    <a:pt x="61537" y="474430"/>
                  </a:lnTo>
                  <a:cubicBezTo>
                    <a:pt x="61060" y="472335"/>
                    <a:pt x="64680" y="471858"/>
                    <a:pt x="66585" y="470144"/>
                  </a:cubicBezTo>
                  <a:lnTo>
                    <a:pt x="66585" y="459190"/>
                  </a:lnTo>
                  <a:lnTo>
                    <a:pt x="60584" y="455380"/>
                  </a:lnTo>
                  <a:lnTo>
                    <a:pt x="60584" y="448141"/>
                  </a:lnTo>
                  <a:lnTo>
                    <a:pt x="66966" y="444236"/>
                  </a:lnTo>
                  <a:lnTo>
                    <a:pt x="66966" y="414899"/>
                  </a:lnTo>
                  <a:lnTo>
                    <a:pt x="60584" y="411089"/>
                  </a:lnTo>
                  <a:lnTo>
                    <a:pt x="60584" y="374227"/>
                  </a:lnTo>
                  <a:cubicBezTo>
                    <a:pt x="78586" y="366703"/>
                    <a:pt x="51059" y="364702"/>
                    <a:pt x="64013" y="357558"/>
                  </a:cubicBezTo>
                  <a:cubicBezTo>
                    <a:pt x="66109" y="355939"/>
                    <a:pt x="66109" y="355939"/>
                    <a:pt x="66966" y="352510"/>
                  </a:cubicBezTo>
                  <a:lnTo>
                    <a:pt x="60489" y="348510"/>
                  </a:lnTo>
                  <a:lnTo>
                    <a:pt x="60489" y="341270"/>
                  </a:lnTo>
                  <a:lnTo>
                    <a:pt x="66871" y="337365"/>
                  </a:lnTo>
                  <a:lnTo>
                    <a:pt x="66871" y="328983"/>
                  </a:lnTo>
                  <a:lnTo>
                    <a:pt x="61346" y="325555"/>
                  </a:lnTo>
                  <a:lnTo>
                    <a:pt x="58203" y="319744"/>
                  </a:lnTo>
                  <a:cubicBezTo>
                    <a:pt x="16388" y="319172"/>
                    <a:pt x="65061" y="314505"/>
                    <a:pt x="73443" y="306885"/>
                  </a:cubicBezTo>
                  <a:lnTo>
                    <a:pt x="73443" y="303361"/>
                  </a:lnTo>
                  <a:lnTo>
                    <a:pt x="80015" y="299361"/>
                  </a:lnTo>
                  <a:lnTo>
                    <a:pt x="80015" y="291646"/>
                  </a:lnTo>
                  <a:cubicBezTo>
                    <a:pt x="69252" y="290217"/>
                    <a:pt x="57250" y="287645"/>
                    <a:pt x="60394" y="274215"/>
                  </a:cubicBezTo>
                  <a:lnTo>
                    <a:pt x="66299" y="270119"/>
                  </a:lnTo>
                  <a:cubicBezTo>
                    <a:pt x="64775" y="269071"/>
                    <a:pt x="62870" y="267833"/>
                    <a:pt x="60679" y="266213"/>
                  </a:cubicBezTo>
                  <a:lnTo>
                    <a:pt x="60679" y="259356"/>
                  </a:lnTo>
                  <a:lnTo>
                    <a:pt x="54012" y="255260"/>
                  </a:lnTo>
                  <a:lnTo>
                    <a:pt x="60489" y="251260"/>
                  </a:lnTo>
                  <a:lnTo>
                    <a:pt x="60489" y="247830"/>
                  </a:lnTo>
                  <a:cubicBezTo>
                    <a:pt x="64988" y="244192"/>
                    <a:pt x="70612" y="242239"/>
                    <a:pt x="76396" y="242306"/>
                  </a:cubicBezTo>
                  <a:cubicBezTo>
                    <a:pt x="81634" y="238877"/>
                    <a:pt x="81634" y="238877"/>
                    <a:pt x="76396" y="234972"/>
                  </a:cubicBezTo>
                  <a:lnTo>
                    <a:pt x="63442" y="234972"/>
                  </a:lnTo>
                  <a:cubicBezTo>
                    <a:pt x="56584" y="229066"/>
                    <a:pt x="61537" y="216398"/>
                    <a:pt x="60298" y="208016"/>
                  </a:cubicBezTo>
                  <a:cubicBezTo>
                    <a:pt x="62013" y="203920"/>
                    <a:pt x="69823" y="207064"/>
                    <a:pt x="73062" y="203729"/>
                  </a:cubicBezTo>
                  <a:lnTo>
                    <a:pt x="73062" y="196396"/>
                  </a:lnTo>
                  <a:cubicBezTo>
                    <a:pt x="71252" y="195253"/>
                    <a:pt x="69157" y="193919"/>
                    <a:pt x="66775" y="192585"/>
                  </a:cubicBezTo>
                  <a:lnTo>
                    <a:pt x="66775" y="181632"/>
                  </a:lnTo>
                  <a:lnTo>
                    <a:pt x="60013" y="177631"/>
                  </a:lnTo>
                  <a:lnTo>
                    <a:pt x="60013" y="170583"/>
                  </a:lnTo>
                  <a:lnTo>
                    <a:pt x="54012" y="166678"/>
                  </a:lnTo>
                  <a:lnTo>
                    <a:pt x="54012" y="155628"/>
                  </a:lnTo>
                  <a:cubicBezTo>
                    <a:pt x="63537" y="153247"/>
                    <a:pt x="63537" y="129530"/>
                    <a:pt x="54488" y="127053"/>
                  </a:cubicBezTo>
                  <a:cubicBezTo>
                    <a:pt x="53531" y="123424"/>
                    <a:pt x="53240" y="119643"/>
                    <a:pt x="53631" y="115909"/>
                  </a:cubicBezTo>
                  <a:lnTo>
                    <a:pt x="59822" y="111909"/>
                  </a:lnTo>
                  <a:lnTo>
                    <a:pt x="53631" y="108003"/>
                  </a:lnTo>
                  <a:lnTo>
                    <a:pt x="53631" y="86001"/>
                  </a:lnTo>
                  <a:cubicBezTo>
                    <a:pt x="58057" y="83905"/>
                    <a:pt x="62214" y="81276"/>
                    <a:pt x="66013" y="78190"/>
                  </a:cubicBezTo>
                  <a:lnTo>
                    <a:pt x="54012" y="71522"/>
                  </a:lnTo>
                  <a:lnTo>
                    <a:pt x="54012" y="52472"/>
                  </a:lnTo>
                  <a:lnTo>
                    <a:pt x="60013" y="48663"/>
                  </a:lnTo>
                  <a:lnTo>
                    <a:pt x="60013" y="41424"/>
                  </a:lnTo>
                  <a:lnTo>
                    <a:pt x="53631" y="37519"/>
                  </a:lnTo>
                  <a:lnTo>
                    <a:pt x="53631" y="-581"/>
                  </a:lnTo>
                  <a:lnTo>
                    <a:pt x="263848" y="-581"/>
                  </a:lnTo>
                  <a:cubicBezTo>
                    <a:pt x="267658" y="8086"/>
                    <a:pt x="286422" y="-581"/>
                    <a:pt x="293566" y="6372"/>
                  </a:cubicBezTo>
                  <a:cubicBezTo>
                    <a:pt x="296899" y="3800"/>
                    <a:pt x="303091" y="3228"/>
                    <a:pt x="303091" y="-581"/>
                  </a:cubicBezTo>
                  <a:lnTo>
                    <a:pt x="309663" y="-581"/>
                  </a:lnTo>
                  <a:cubicBezTo>
                    <a:pt x="310901" y="5514"/>
                    <a:pt x="347763" y="5610"/>
                    <a:pt x="349096" y="-581"/>
                  </a:cubicBezTo>
                  <a:lnTo>
                    <a:pt x="644372" y="-581"/>
                  </a:lnTo>
                  <a:lnTo>
                    <a:pt x="644372" y="89620"/>
                  </a:lnTo>
                  <a:lnTo>
                    <a:pt x="637894" y="93430"/>
                  </a:lnTo>
                  <a:lnTo>
                    <a:pt x="637894" y="281358"/>
                  </a:lnTo>
                  <a:lnTo>
                    <a:pt x="644752" y="285645"/>
                  </a:lnTo>
                  <a:lnTo>
                    <a:pt x="644752" y="325840"/>
                  </a:lnTo>
                  <a:cubicBezTo>
                    <a:pt x="654277" y="328888"/>
                    <a:pt x="654277" y="348510"/>
                    <a:pt x="644752" y="351462"/>
                  </a:cubicBezTo>
                  <a:cubicBezTo>
                    <a:pt x="646943" y="361749"/>
                    <a:pt x="638847" y="380037"/>
                    <a:pt x="651039" y="384514"/>
                  </a:cubicBezTo>
                  <a:lnTo>
                    <a:pt x="651039" y="432139"/>
                  </a:lnTo>
                  <a:lnTo>
                    <a:pt x="644752" y="435949"/>
                  </a:lnTo>
                  <a:lnTo>
                    <a:pt x="644752" y="446903"/>
                  </a:lnTo>
                  <a:lnTo>
                    <a:pt x="650944" y="450713"/>
                  </a:lnTo>
                  <a:lnTo>
                    <a:pt x="644372" y="454904"/>
                  </a:lnTo>
                  <a:lnTo>
                    <a:pt x="644372" y="480336"/>
                  </a:lnTo>
                  <a:cubicBezTo>
                    <a:pt x="634847" y="482336"/>
                    <a:pt x="634847" y="503195"/>
                    <a:pt x="644372" y="505482"/>
                  </a:cubicBezTo>
                  <a:cubicBezTo>
                    <a:pt x="644372" y="506625"/>
                    <a:pt x="644848" y="507863"/>
                    <a:pt x="645134" y="509196"/>
                  </a:cubicBezTo>
                  <a:lnTo>
                    <a:pt x="638752" y="513387"/>
                  </a:lnTo>
                  <a:lnTo>
                    <a:pt x="638752" y="520626"/>
                  </a:lnTo>
                  <a:lnTo>
                    <a:pt x="645134" y="524437"/>
                  </a:lnTo>
                  <a:lnTo>
                    <a:pt x="645134" y="564823"/>
                  </a:lnTo>
                  <a:lnTo>
                    <a:pt x="651706" y="568728"/>
                  </a:lnTo>
                  <a:cubicBezTo>
                    <a:pt x="651706" y="570061"/>
                    <a:pt x="651706" y="571299"/>
                    <a:pt x="651706" y="572538"/>
                  </a:cubicBezTo>
                  <a:cubicBezTo>
                    <a:pt x="656344" y="574671"/>
                    <a:pt x="660669" y="577424"/>
                    <a:pt x="664564" y="580729"/>
                  </a:cubicBezTo>
                  <a:cubicBezTo>
                    <a:pt x="664564" y="582920"/>
                    <a:pt x="664564" y="585301"/>
                    <a:pt x="663993" y="587206"/>
                  </a:cubicBezTo>
                  <a:lnTo>
                    <a:pt x="658564" y="590254"/>
                  </a:lnTo>
                  <a:cubicBezTo>
                    <a:pt x="658564" y="591492"/>
                    <a:pt x="658088" y="592635"/>
                    <a:pt x="657802" y="593969"/>
                  </a:cubicBezTo>
                  <a:lnTo>
                    <a:pt x="664279" y="598065"/>
                  </a:lnTo>
                  <a:lnTo>
                    <a:pt x="664279" y="605208"/>
                  </a:lnTo>
                  <a:lnTo>
                    <a:pt x="670946" y="609304"/>
                  </a:lnTo>
                  <a:lnTo>
                    <a:pt x="670946" y="634926"/>
                  </a:lnTo>
                  <a:lnTo>
                    <a:pt x="664184" y="639022"/>
                  </a:lnTo>
                  <a:lnTo>
                    <a:pt x="664184" y="671883"/>
                  </a:lnTo>
                  <a:cubicBezTo>
                    <a:pt x="659230" y="673693"/>
                    <a:pt x="657040" y="676360"/>
                    <a:pt x="657040" y="679408"/>
                  </a:cubicBezTo>
                  <a:cubicBezTo>
                    <a:pt x="655611" y="680837"/>
                    <a:pt x="651706" y="681218"/>
                    <a:pt x="652563" y="683409"/>
                  </a:cubicBezTo>
                  <a:lnTo>
                    <a:pt x="657897" y="686457"/>
                  </a:lnTo>
                  <a:cubicBezTo>
                    <a:pt x="657421" y="693410"/>
                    <a:pt x="660564" y="702364"/>
                    <a:pt x="651420" y="704745"/>
                  </a:cubicBezTo>
                  <a:lnTo>
                    <a:pt x="651420" y="715603"/>
                  </a:lnTo>
                  <a:lnTo>
                    <a:pt x="644657" y="719699"/>
                  </a:lnTo>
                  <a:lnTo>
                    <a:pt x="644657" y="741606"/>
                  </a:lnTo>
                  <a:lnTo>
                    <a:pt x="638180" y="745607"/>
                  </a:lnTo>
                  <a:cubicBezTo>
                    <a:pt x="638266" y="746788"/>
                    <a:pt x="638428" y="747969"/>
                    <a:pt x="638656" y="749131"/>
                  </a:cubicBezTo>
                  <a:lnTo>
                    <a:pt x="644276" y="752846"/>
                  </a:lnTo>
                  <a:lnTo>
                    <a:pt x="644276" y="760370"/>
                  </a:lnTo>
                  <a:lnTo>
                    <a:pt x="638561" y="763514"/>
                  </a:lnTo>
                  <a:cubicBezTo>
                    <a:pt x="637228" y="770944"/>
                    <a:pt x="639228" y="778849"/>
                    <a:pt x="637513" y="786279"/>
                  </a:cubicBezTo>
                  <a:lnTo>
                    <a:pt x="631894" y="789422"/>
                  </a:lnTo>
                  <a:lnTo>
                    <a:pt x="631894" y="800566"/>
                  </a:lnTo>
                  <a:lnTo>
                    <a:pt x="637894" y="804281"/>
                  </a:lnTo>
                  <a:lnTo>
                    <a:pt x="631703" y="808091"/>
                  </a:lnTo>
                  <a:lnTo>
                    <a:pt x="631703" y="830094"/>
                  </a:lnTo>
                  <a:lnTo>
                    <a:pt x="637894" y="833999"/>
                  </a:lnTo>
                  <a:cubicBezTo>
                    <a:pt x="620559" y="841714"/>
                    <a:pt x="646372" y="842762"/>
                    <a:pt x="631608" y="848572"/>
                  </a:cubicBezTo>
                  <a:cubicBezTo>
                    <a:pt x="634275" y="860954"/>
                    <a:pt x="624845" y="882672"/>
                    <a:pt x="638085" y="889053"/>
                  </a:cubicBezTo>
                  <a:lnTo>
                    <a:pt x="638085" y="907246"/>
                  </a:lnTo>
                  <a:lnTo>
                    <a:pt x="612939" y="921343"/>
                  </a:lnTo>
                  <a:cubicBezTo>
                    <a:pt x="616939" y="927535"/>
                    <a:pt x="631989" y="921343"/>
                    <a:pt x="637990" y="929535"/>
                  </a:cubicBezTo>
                  <a:lnTo>
                    <a:pt x="625322" y="937060"/>
                  </a:lnTo>
                  <a:cubicBezTo>
                    <a:pt x="623512" y="946585"/>
                    <a:pt x="640085" y="948966"/>
                    <a:pt x="638180" y="954776"/>
                  </a:cubicBezTo>
                  <a:cubicBezTo>
                    <a:pt x="634065" y="957805"/>
                    <a:pt x="629693" y="960482"/>
                    <a:pt x="625131" y="962777"/>
                  </a:cubicBezTo>
                  <a:lnTo>
                    <a:pt x="638276" y="970397"/>
                  </a:lnTo>
                  <a:cubicBezTo>
                    <a:pt x="637418" y="975350"/>
                    <a:pt x="637323" y="975350"/>
                    <a:pt x="631989" y="975731"/>
                  </a:cubicBezTo>
                  <a:cubicBezTo>
                    <a:pt x="622464" y="975731"/>
                    <a:pt x="623035" y="983636"/>
                    <a:pt x="628560" y="986780"/>
                  </a:cubicBezTo>
                  <a:lnTo>
                    <a:pt x="635704" y="986780"/>
                  </a:lnTo>
                  <a:lnTo>
                    <a:pt x="638752" y="991542"/>
                  </a:lnTo>
                  <a:cubicBezTo>
                    <a:pt x="636275" y="993066"/>
                    <a:pt x="634180" y="994400"/>
                    <a:pt x="631989" y="995924"/>
                  </a:cubicBezTo>
                  <a:lnTo>
                    <a:pt x="638180" y="999734"/>
                  </a:lnTo>
                  <a:lnTo>
                    <a:pt x="638180" y="1047359"/>
                  </a:lnTo>
                  <a:lnTo>
                    <a:pt x="644752" y="1051360"/>
                  </a:lnTo>
                  <a:cubicBezTo>
                    <a:pt x="644752" y="1052597"/>
                    <a:pt x="644752" y="1053836"/>
                    <a:pt x="644752" y="1054884"/>
                  </a:cubicBezTo>
                  <a:lnTo>
                    <a:pt x="638466" y="1058884"/>
                  </a:lnTo>
                  <a:cubicBezTo>
                    <a:pt x="638466" y="1060313"/>
                    <a:pt x="639038" y="1061456"/>
                    <a:pt x="639228" y="1062408"/>
                  </a:cubicBezTo>
                  <a:lnTo>
                    <a:pt x="643800" y="1065457"/>
                  </a:lnTo>
                  <a:cubicBezTo>
                    <a:pt x="646276" y="1070600"/>
                    <a:pt x="645896" y="1074124"/>
                    <a:pt x="638561" y="1076791"/>
                  </a:cubicBezTo>
                  <a:cubicBezTo>
                    <a:pt x="639133" y="1083840"/>
                    <a:pt x="635704" y="1092793"/>
                    <a:pt x="644943" y="1095270"/>
                  </a:cubicBezTo>
                  <a:lnTo>
                    <a:pt x="644943" y="1161945"/>
                  </a:lnTo>
                  <a:lnTo>
                    <a:pt x="638561" y="1165754"/>
                  </a:lnTo>
                  <a:lnTo>
                    <a:pt x="638561" y="1172994"/>
                  </a:lnTo>
                  <a:lnTo>
                    <a:pt x="644943" y="1176804"/>
                  </a:lnTo>
                  <a:lnTo>
                    <a:pt x="644943" y="1191377"/>
                  </a:lnTo>
                  <a:lnTo>
                    <a:pt x="638942" y="1195378"/>
                  </a:lnTo>
                  <a:lnTo>
                    <a:pt x="643990" y="1198235"/>
                  </a:lnTo>
                  <a:cubicBezTo>
                    <a:pt x="645562" y="1218266"/>
                    <a:pt x="645562" y="1238402"/>
                    <a:pt x="643990" y="1258433"/>
                  </a:cubicBezTo>
                  <a:lnTo>
                    <a:pt x="638656" y="1261481"/>
                  </a:lnTo>
                  <a:cubicBezTo>
                    <a:pt x="636466" y="1271958"/>
                    <a:pt x="644562" y="1289389"/>
                    <a:pt x="632275" y="1294533"/>
                  </a:cubicBezTo>
                  <a:lnTo>
                    <a:pt x="632275" y="1342158"/>
                  </a:lnTo>
                  <a:lnTo>
                    <a:pt x="625512" y="1346253"/>
                  </a:lnTo>
                  <a:lnTo>
                    <a:pt x="625512" y="1349778"/>
                  </a:lnTo>
                  <a:lnTo>
                    <a:pt x="632084" y="1353778"/>
                  </a:lnTo>
                  <a:cubicBezTo>
                    <a:pt x="632084" y="1355016"/>
                    <a:pt x="632084" y="1356254"/>
                    <a:pt x="632084" y="1357493"/>
                  </a:cubicBezTo>
                  <a:cubicBezTo>
                    <a:pt x="624083" y="1360445"/>
                    <a:pt x="624274" y="1365018"/>
                    <a:pt x="631513" y="1367685"/>
                  </a:cubicBezTo>
                  <a:cubicBezTo>
                    <a:pt x="636656" y="1378353"/>
                    <a:pt x="625417" y="1396260"/>
                    <a:pt x="639133" y="1401403"/>
                  </a:cubicBezTo>
                  <a:cubicBezTo>
                    <a:pt x="641228" y="1411785"/>
                    <a:pt x="633132" y="1429407"/>
                    <a:pt x="645514" y="1434455"/>
                  </a:cubicBezTo>
                  <a:lnTo>
                    <a:pt x="639133" y="1438360"/>
                  </a:lnTo>
                  <a:lnTo>
                    <a:pt x="639133" y="1449314"/>
                  </a:lnTo>
                  <a:lnTo>
                    <a:pt x="645705" y="1453219"/>
                  </a:lnTo>
                  <a:cubicBezTo>
                    <a:pt x="645705" y="1454553"/>
                    <a:pt x="645705" y="1455791"/>
                    <a:pt x="645705" y="1456838"/>
                  </a:cubicBezTo>
                  <a:lnTo>
                    <a:pt x="639323" y="1460935"/>
                  </a:lnTo>
                  <a:cubicBezTo>
                    <a:pt x="640276" y="1465887"/>
                    <a:pt x="638561" y="1470460"/>
                    <a:pt x="640371" y="1475603"/>
                  </a:cubicBezTo>
                  <a:cubicBezTo>
                    <a:pt x="645991" y="1478746"/>
                    <a:pt x="645991" y="1478746"/>
                    <a:pt x="639609" y="1482556"/>
                  </a:cubicBezTo>
                  <a:cubicBezTo>
                    <a:pt x="640561" y="1490271"/>
                    <a:pt x="635894" y="1501606"/>
                    <a:pt x="645991" y="1504463"/>
                  </a:cubicBezTo>
                  <a:lnTo>
                    <a:pt x="639704" y="1508369"/>
                  </a:lnTo>
                  <a:lnTo>
                    <a:pt x="639704" y="1511893"/>
                  </a:lnTo>
                  <a:cubicBezTo>
                    <a:pt x="641800" y="1513322"/>
                    <a:pt x="643895" y="1514560"/>
                    <a:pt x="645896" y="1515798"/>
                  </a:cubicBezTo>
                  <a:cubicBezTo>
                    <a:pt x="638276" y="1518465"/>
                    <a:pt x="641133" y="1523704"/>
                    <a:pt x="633989" y="1526181"/>
                  </a:cubicBezTo>
                  <a:cubicBezTo>
                    <a:pt x="633513" y="1535706"/>
                    <a:pt x="628274" y="1552088"/>
                    <a:pt x="639609" y="1556185"/>
                  </a:cubicBezTo>
                  <a:cubicBezTo>
                    <a:pt x="642371" y="1568567"/>
                    <a:pt x="632751" y="1590284"/>
                    <a:pt x="646086" y="1596666"/>
                  </a:cubicBezTo>
                  <a:lnTo>
                    <a:pt x="646086" y="1644291"/>
                  </a:lnTo>
                  <a:lnTo>
                    <a:pt x="639514" y="1648196"/>
                  </a:lnTo>
                  <a:lnTo>
                    <a:pt x="639514" y="1677438"/>
                  </a:lnTo>
                  <a:cubicBezTo>
                    <a:pt x="629227" y="1682391"/>
                    <a:pt x="632846" y="1684201"/>
                    <a:pt x="639514" y="1689915"/>
                  </a:cubicBezTo>
                  <a:cubicBezTo>
                    <a:pt x="638561" y="1695154"/>
                    <a:pt x="640657" y="1700964"/>
                    <a:pt x="633132" y="1703060"/>
                  </a:cubicBezTo>
                  <a:lnTo>
                    <a:pt x="638942" y="1707060"/>
                  </a:lnTo>
                  <a:lnTo>
                    <a:pt x="638942" y="1725348"/>
                  </a:lnTo>
                  <a:lnTo>
                    <a:pt x="632751" y="1729158"/>
                  </a:lnTo>
                  <a:lnTo>
                    <a:pt x="632751" y="1732587"/>
                  </a:lnTo>
                  <a:lnTo>
                    <a:pt x="626369" y="1736588"/>
                  </a:lnTo>
                  <a:lnTo>
                    <a:pt x="632370" y="1740303"/>
                  </a:lnTo>
                  <a:lnTo>
                    <a:pt x="632370" y="1748208"/>
                  </a:lnTo>
                  <a:cubicBezTo>
                    <a:pt x="619321" y="1753542"/>
                    <a:pt x="630465" y="1755638"/>
                    <a:pt x="632942" y="1762020"/>
                  </a:cubicBezTo>
                  <a:cubicBezTo>
                    <a:pt x="632942" y="1763448"/>
                    <a:pt x="636466" y="1764877"/>
                    <a:pt x="638656" y="1766401"/>
                  </a:cubicBezTo>
                  <a:lnTo>
                    <a:pt x="632656" y="1770211"/>
                  </a:lnTo>
                  <a:lnTo>
                    <a:pt x="632656" y="1784785"/>
                  </a:lnTo>
                  <a:lnTo>
                    <a:pt x="626179" y="1788690"/>
                  </a:lnTo>
                  <a:lnTo>
                    <a:pt x="626179" y="1792214"/>
                  </a:lnTo>
                  <a:lnTo>
                    <a:pt x="632942" y="1796500"/>
                  </a:lnTo>
                  <a:lnTo>
                    <a:pt x="632942" y="1803549"/>
                  </a:lnTo>
                  <a:cubicBezTo>
                    <a:pt x="641514" y="1806501"/>
                    <a:pt x="639514" y="1810788"/>
                    <a:pt x="638180" y="1814979"/>
                  </a:cubicBezTo>
                  <a:lnTo>
                    <a:pt x="632656" y="1818027"/>
                  </a:lnTo>
                  <a:cubicBezTo>
                    <a:pt x="635037" y="1829076"/>
                    <a:pt x="626464" y="1848983"/>
                    <a:pt x="638752" y="1854603"/>
                  </a:cubicBezTo>
                  <a:cubicBezTo>
                    <a:pt x="638752" y="1855841"/>
                    <a:pt x="638752" y="1856984"/>
                    <a:pt x="638752" y="1858317"/>
                  </a:cubicBezTo>
                  <a:lnTo>
                    <a:pt x="645229" y="1862318"/>
                  </a:lnTo>
                  <a:lnTo>
                    <a:pt x="645229" y="1865842"/>
                  </a:lnTo>
                  <a:lnTo>
                    <a:pt x="638847" y="1869748"/>
                  </a:lnTo>
                  <a:lnTo>
                    <a:pt x="638847" y="1880606"/>
                  </a:lnTo>
                  <a:cubicBezTo>
                    <a:pt x="649039" y="1886035"/>
                    <a:pt x="645324" y="1886512"/>
                    <a:pt x="639800" y="1892322"/>
                  </a:cubicBezTo>
                  <a:lnTo>
                    <a:pt x="644943" y="1895274"/>
                  </a:lnTo>
                  <a:cubicBezTo>
                    <a:pt x="646658" y="1900228"/>
                    <a:pt x="643514" y="1905752"/>
                    <a:pt x="646276" y="1910705"/>
                  </a:cubicBezTo>
                  <a:lnTo>
                    <a:pt x="651610" y="1913753"/>
                  </a:lnTo>
                  <a:lnTo>
                    <a:pt x="651610" y="2016718"/>
                  </a:lnTo>
                  <a:lnTo>
                    <a:pt x="658468" y="2020814"/>
                  </a:lnTo>
                  <a:lnTo>
                    <a:pt x="658468" y="2031673"/>
                  </a:lnTo>
                  <a:lnTo>
                    <a:pt x="652087" y="2035578"/>
                  </a:lnTo>
                  <a:lnTo>
                    <a:pt x="652087" y="2042817"/>
                  </a:lnTo>
                  <a:lnTo>
                    <a:pt x="658088" y="2046627"/>
                  </a:lnTo>
                  <a:cubicBezTo>
                    <a:pt x="659992" y="2053866"/>
                    <a:pt x="654087" y="2054818"/>
                    <a:pt x="653039" y="2058247"/>
                  </a:cubicBezTo>
                  <a:cubicBezTo>
                    <a:pt x="656373" y="2059866"/>
                    <a:pt x="659516" y="2061486"/>
                    <a:pt x="658183" y="2064724"/>
                  </a:cubicBezTo>
                  <a:lnTo>
                    <a:pt x="652087" y="2068725"/>
                  </a:lnTo>
                  <a:lnTo>
                    <a:pt x="652087" y="2083107"/>
                  </a:lnTo>
                  <a:lnTo>
                    <a:pt x="645324" y="2087108"/>
                  </a:lnTo>
                  <a:lnTo>
                    <a:pt x="645324" y="2127494"/>
                  </a:lnTo>
                  <a:lnTo>
                    <a:pt x="651706" y="2131399"/>
                  </a:lnTo>
                  <a:lnTo>
                    <a:pt x="651706" y="2256558"/>
                  </a:lnTo>
                  <a:lnTo>
                    <a:pt x="645705" y="2260368"/>
                  </a:lnTo>
                  <a:lnTo>
                    <a:pt x="645705" y="2279418"/>
                  </a:lnTo>
                  <a:lnTo>
                    <a:pt x="651230" y="2282466"/>
                  </a:lnTo>
                  <a:cubicBezTo>
                    <a:pt x="652182" y="2287562"/>
                    <a:pt x="652182" y="2292800"/>
                    <a:pt x="651230" y="2297896"/>
                  </a:cubicBezTo>
                  <a:lnTo>
                    <a:pt x="645896" y="2300945"/>
                  </a:lnTo>
                  <a:cubicBezTo>
                    <a:pt x="643800" y="2308564"/>
                    <a:pt x="647134" y="2316565"/>
                    <a:pt x="644181" y="2323995"/>
                  </a:cubicBezTo>
                  <a:lnTo>
                    <a:pt x="638942" y="2326948"/>
                  </a:lnTo>
                  <a:lnTo>
                    <a:pt x="645324" y="2330853"/>
                  </a:lnTo>
                  <a:lnTo>
                    <a:pt x="645324" y="2334377"/>
                  </a:lnTo>
                  <a:lnTo>
                    <a:pt x="651515" y="2338187"/>
                  </a:lnTo>
                  <a:cubicBezTo>
                    <a:pt x="649229" y="2339616"/>
                    <a:pt x="647134" y="2340949"/>
                    <a:pt x="644943" y="2342473"/>
                  </a:cubicBezTo>
                  <a:lnTo>
                    <a:pt x="644943" y="2404481"/>
                  </a:lnTo>
                  <a:cubicBezTo>
                    <a:pt x="643038" y="2406291"/>
                    <a:pt x="639228" y="2406672"/>
                    <a:pt x="639895" y="2408767"/>
                  </a:cubicBezTo>
                  <a:lnTo>
                    <a:pt x="644943" y="2411625"/>
                  </a:lnTo>
                  <a:lnTo>
                    <a:pt x="644943" y="2437533"/>
                  </a:lnTo>
                  <a:lnTo>
                    <a:pt x="639038" y="2441248"/>
                  </a:lnTo>
                  <a:cubicBezTo>
                    <a:pt x="639038" y="2442295"/>
                    <a:pt x="639038" y="2443534"/>
                    <a:pt x="639038" y="2444772"/>
                  </a:cubicBezTo>
                  <a:lnTo>
                    <a:pt x="645514" y="2448772"/>
                  </a:lnTo>
                  <a:lnTo>
                    <a:pt x="645514" y="2456011"/>
                  </a:lnTo>
                  <a:lnTo>
                    <a:pt x="639323" y="2459916"/>
                  </a:lnTo>
                  <a:cubicBezTo>
                    <a:pt x="646276" y="2463917"/>
                    <a:pt x="659611" y="2468775"/>
                    <a:pt x="645896" y="2474299"/>
                  </a:cubicBezTo>
                  <a:lnTo>
                    <a:pt x="645896" y="2503827"/>
                  </a:lnTo>
                  <a:lnTo>
                    <a:pt x="651992" y="2507732"/>
                  </a:lnTo>
                  <a:lnTo>
                    <a:pt x="651992" y="2510209"/>
                  </a:lnTo>
                  <a:lnTo>
                    <a:pt x="645610" y="2514019"/>
                  </a:lnTo>
                  <a:lnTo>
                    <a:pt x="645610" y="2576884"/>
                  </a:lnTo>
                  <a:cubicBezTo>
                    <a:pt x="647991" y="2578217"/>
                    <a:pt x="650086" y="2579551"/>
                    <a:pt x="651896" y="2580694"/>
                  </a:cubicBezTo>
                  <a:lnTo>
                    <a:pt x="651896" y="2587932"/>
                  </a:lnTo>
                  <a:lnTo>
                    <a:pt x="645610" y="2592029"/>
                  </a:lnTo>
                  <a:cubicBezTo>
                    <a:pt x="645029" y="2605592"/>
                    <a:pt x="645314" y="2619175"/>
                    <a:pt x="646467" y="2632700"/>
                  </a:cubicBezTo>
                  <a:cubicBezTo>
                    <a:pt x="665517" y="2650321"/>
                    <a:pt x="638466" y="2733189"/>
                    <a:pt x="658373" y="2749857"/>
                  </a:cubicBezTo>
                  <a:lnTo>
                    <a:pt x="652277" y="2753858"/>
                  </a:lnTo>
                  <a:lnTo>
                    <a:pt x="652277" y="2841964"/>
                  </a:lnTo>
                  <a:lnTo>
                    <a:pt x="645514" y="2846060"/>
                  </a:lnTo>
                  <a:lnTo>
                    <a:pt x="645514" y="2937976"/>
                  </a:lnTo>
                  <a:lnTo>
                    <a:pt x="639228" y="2941786"/>
                  </a:lnTo>
                  <a:lnTo>
                    <a:pt x="639228" y="2963789"/>
                  </a:lnTo>
                  <a:lnTo>
                    <a:pt x="645610" y="2967885"/>
                  </a:lnTo>
                  <a:cubicBezTo>
                    <a:pt x="646372" y="2987697"/>
                    <a:pt x="644086" y="3007985"/>
                    <a:pt x="646467" y="3026940"/>
                  </a:cubicBezTo>
                  <a:cubicBezTo>
                    <a:pt x="654563" y="3031893"/>
                    <a:pt x="654468" y="3032178"/>
                    <a:pt x="645896" y="3037417"/>
                  </a:cubicBezTo>
                  <a:lnTo>
                    <a:pt x="645896" y="3048466"/>
                  </a:lnTo>
                  <a:lnTo>
                    <a:pt x="651992" y="3052371"/>
                  </a:lnTo>
                  <a:lnTo>
                    <a:pt x="651992" y="3066945"/>
                  </a:lnTo>
                  <a:lnTo>
                    <a:pt x="645514" y="3070850"/>
                  </a:lnTo>
                  <a:lnTo>
                    <a:pt x="645514" y="3181245"/>
                  </a:lnTo>
                  <a:lnTo>
                    <a:pt x="638752" y="3185341"/>
                  </a:lnTo>
                  <a:lnTo>
                    <a:pt x="638752" y="3203343"/>
                  </a:lnTo>
                  <a:lnTo>
                    <a:pt x="632465" y="3207439"/>
                  </a:lnTo>
                  <a:cubicBezTo>
                    <a:pt x="631922" y="3214849"/>
                    <a:pt x="632208" y="3222288"/>
                    <a:pt x="633322" y="3229632"/>
                  </a:cubicBezTo>
                  <a:lnTo>
                    <a:pt x="637990" y="3232299"/>
                  </a:lnTo>
                  <a:cubicBezTo>
                    <a:pt x="639942" y="3236166"/>
                    <a:pt x="639942" y="3240719"/>
                    <a:pt x="637990" y="3244586"/>
                  </a:cubicBezTo>
                  <a:lnTo>
                    <a:pt x="632751" y="3247634"/>
                  </a:lnTo>
                  <a:cubicBezTo>
                    <a:pt x="632751" y="3254682"/>
                    <a:pt x="630084" y="3263541"/>
                    <a:pt x="639228" y="3265922"/>
                  </a:cubicBezTo>
                  <a:lnTo>
                    <a:pt x="639228" y="3343170"/>
                  </a:lnTo>
                  <a:lnTo>
                    <a:pt x="645610" y="3347075"/>
                  </a:lnTo>
                  <a:lnTo>
                    <a:pt x="639609" y="3350980"/>
                  </a:lnTo>
                  <a:cubicBezTo>
                    <a:pt x="641609" y="3352409"/>
                    <a:pt x="644562" y="3352695"/>
                    <a:pt x="644943" y="3354981"/>
                  </a:cubicBezTo>
                  <a:lnTo>
                    <a:pt x="639895" y="3357838"/>
                  </a:lnTo>
                  <a:cubicBezTo>
                    <a:pt x="638990" y="3362905"/>
                    <a:pt x="638990" y="3368106"/>
                    <a:pt x="639895" y="3373173"/>
                  </a:cubicBezTo>
                  <a:lnTo>
                    <a:pt x="645514" y="3376412"/>
                  </a:lnTo>
                  <a:lnTo>
                    <a:pt x="639418" y="3380317"/>
                  </a:lnTo>
                  <a:lnTo>
                    <a:pt x="639418" y="3394891"/>
                  </a:lnTo>
                  <a:lnTo>
                    <a:pt x="645800" y="3398796"/>
                  </a:lnTo>
                  <a:lnTo>
                    <a:pt x="645800" y="3402320"/>
                  </a:lnTo>
                  <a:lnTo>
                    <a:pt x="639609" y="3406130"/>
                  </a:lnTo>
                  <a:lnTo>
                    <a:pt x="639609" y="3417084"/>
                  </a:lnTo>
                  <a:lnTo>
                    <a:pt x="645896" y="3421275"/>
                  </a:lnTo>
                  <a:cubicBezTo>
                    <a:pt x="641133" y="3462042"/>
                    <a:pt x="655421" y="3514620"/>
                    <a:pt x="640276" y="3549196"/>
                  </a:cubicBezTo>
                  <a:cubicBezTo>
                    <a:pt x="638361" y="3553101"/>
                    <a:pt x="638361" y="3557672"/>
                    <a:pt x="640276" y="3561578"/>
                  </a:cubicBezTo>
                  <a:lnTo>
                    <a:pt x="645229" y="3564340"/>
                  </a:lnTo>
                  <a:lnTo>
                    <a:pt x="639038" y="3568246"/>
                  </a:lnTo>
                  <a:lnTo>
                    <a:pt x="639038" y="3582819"/>
                  </a:lnTo>
                  <a:lnTo>
                    <a:pt x="645419" y="3586724"/>
                  </a:lnTo>
                  <a:lnTo>
                    <a:pt x="645419" y="3593963"/>
                  </a:lnTo>
                  <a:cubicBezTo>
                    <a:pt x="627322" y="3602726"/>
                    <a:pt x="657992" y="3603964"/>
                    <a:pt x="638847" y="3613013"/>
                  </a:cubicBezTo>
                  <a:cubicBezTo>
                    <a:pt x="639418" y="3617014"/>
                    <a:pt x="637704" y="3620729"/>
                    <a:pt x="640371" y="3624253"/>
                  </a:cubicBezTo>
                  <a:cubicBezTo>
                    <a:pt x="643895" y="3625776"/>
                    <a:pt x="646562" y="3627586"/>
                    <a:pt x="645229" y="3630634"/>
                  </a:cubicBezTo>
                  <a:lnTo>
                    <a:pt x="639038" y="3634539"/>
                  </a:lnTo>
                  <a:lnTo>
                    <a:pt x="639038" y="3637969"/>
                  </a:lnTo>
                  <a:lnTo>
                    <a:pt x="632465" y="3641969"/>
                  </a:lnTo>
                  <a:lnTo>
                    <a:pt x="632465" y="3653209"/>
                  </a:lnTo>
                  <a:cubicBezTo>
                    <a:pt x="636466" y="3655971"/>
                    <a:pt x="641990" y="3657590"/>
                    <a:pt x="644467" y="3661114"/>
                  </a:cubicBezTo>
                  <a:lnTo>
                    <a:pt x="638942" y="3664162"/>
                  </a:lnTo>
                  <a:cubicBezTo>
                    <a:pt x="639800" y="3673687"/>
                    <a:pt x="637037" y="3685117"/>
                    <a:pt x="640371" y="3694547"/>
                  </a:cubicBezTo>
                  <a:lnTo>
                    <a:pt x="645229" y="3697214"/>
                  </a:lnTo>
                  <a:lnTo>
                    <a:pt x="645229" y="3726456"/>
                  </a:lnTo>
                  <a:lnTo>
                    <a:pt x="651896" y="3730551"/>
                  </a:lnTo>
                  <a:lnTo>
                    <a:pt x="645514" y="3734457"/>
                  </a:lnTo>
                  <a:cubicBezTo>
                    <a:pt x="645514" y="3735695"/>
                    <a:pt x="645514" y="3736933"/>
                    <a:pt x="645514" y="3737981"/>
                  </a:cubicBezTo>
                  <a:lnTo>
                    <a:pt x="651420" y="3741696"/>
                  </a:lnTo>
                  <a:lnTo>
                    <a:pt x="651420" y="3775033"/>
                  </a:lnTo>
                  <a:cubicBezTo>
                    <a:pt x="642847" y="3778081"/>
                    <a:pt x="644848" y="3782272"/>
                    <a:pt x="646276" y="3786463"/>
                  </a:cubicBezTo>
                  <a:lnTo>
                    <a:pt x="651801" y="3789511"/>
                  </a:lnTo>
                  <a:cubicBezTo>
                    <a:pt x="649610" y="3799798"/>
                    <a:pt x="657611" y="3818086"/>
                    <a:pt x="645419" y="3822563"/>
                  </a:cubicBezTo>
                  <a:lnTo>
                    <a:pt x="645419" y="3855519"/>
                  </a:lnTo>
                  <a:lnTo>
                    <a:pt x="638656" y="3859615"/>
                  </a:lnTo>
                  <a:lnTo>
                    <a:pt x="638656" y="3870474"/>
                  </a:lnTo>
                  <a:lnTo>
                    <a:pt x="631894" y="3874569"/>
                  </a:lnTo>
                  <a:lnTo>
                    <a:pt x="631894" y="3918480"/>
                  </a:lnTo>
                  <a:lnTo>
                    <a:pt x="625893" y="3922290"/>
                  </a:lnTo>
                  <a:lnTo>
                    <a:pt x="625893" y="3929434"/>
                  </a:lnTo>
                  <a:cubicBezTo>
                    <a:pt x="634465" y="3934672"/>
                    <a:pt x="634465" y="3934958"/>
                    <a:pt x="625893" y="3940101"/>
                  </a:cubicBezTo>
                  <a:lnTo>
                    <a:pt x="625893" y="3947531"/>
                  </a:lnTo>
                  <a:lnTo>
                    <a:pt x="631894" y="3951436"/>
                  </a:lnTo>
                  <a:lnTo>
                    <a:pt x="631894" y="4198134"/>
                  </a:lnTo>
                  <a:lnTo>
                    <a:pt x="625512" y="4202039"/>
                  </a:lnTo>
                  <a:lnTo>
                    <a:pt x="625512" y="4205563"/>
                  </a:lnTo>
                  <a:lnTo>
                    <a:pt x="632275" y="4209564"/>
                  </a:lnTo>
                  <a:lnTo>
                    <a:pt x="632275" y="4260904"/>
                  </a:lnTo>
                  <a:lnTo>
                    <a:pt x="638276" y="4264809"/>
                  </a:lnTo>
                  <a:lnTo>
                    <a:pt x="633227" y="4267666"/>
                  </a:lnTo>
                  <a:cubicBezTo>
                    <a:pt x="629036" y="4289669"/>
                    <a:pt x="635037" y="4313196"/>
                    <a:pt x="631036" y="4335198"/>
                  </a:cubicBezTo>
                  <a:lnTo>
                    <a:pt x="625893" y="4338056"/>
                  </a:lnTo>
                  <a:lnTo>
                    <a:pt x="625893" y="4345580"/>
                  </a:lnTo>
                  <a:lnTo>
                    <a:pt x="631894" y="4349391"/>
                  </a:lnTo>
                  <a:lnTo>
                    <a:pt x="631894" y="4356630"/>
                  </a:lnTo>
                  <a:lnTo>
                    <a:pt x="625512" y="4360535"/>
                  </a:lnTo>
                  <a:lnTo>
                    <a:pt x="625512" y="4389776"/>
                  </a:lnTo>
                  <a:lnTo>
                    <a:pt x="631703" y="4393682"/>
                  </a:lnTo>
                  <a:lnTo>
                    <a:pt x="625893" y="4397397"/>
                  </a:lnTo>
                  <a:lnTo>
                    <a:pt x="625893" y="4415875"/>
                  </a:lnTo>
                  <a:cubicBezTo>
                    <a:pt x="635418" y="4421114"/>
                    <a:pt x="634465" y="4426163"/>
                    <a:pt x="625893" y="4430162"/>
                  </a:cubicBezTo>
                  <a:cubicBezTo>
                    <a:pt x="629036" y="4444831"/>
                    <a:pt x="618368" y="4469787"/>
                    <a:pt x="632275" y="4478264"/>
                  </a:cubicBezTo>
                  <a:lnTo>
                    <a:pt x="632275" y="4599708"/>
                  </a:lnTo>
                  <a:cubicBezTo>
                    <a:pt x="633799" y="4601803"/>
                    <a:pt x="639038" y="4602470"/>
                    <a:pt x="638371" y="4605709"/>
                  </a:cubicBezTo>
                  <a:close/>
                  <a:moveTo>
                    <a:pt x="631132" y="2178739"/>
                  </a:moveTo>
                  <a:cubicBezTo>
                    <a:pt x="608367" y="2167118"/>
                    <a:pt x="580268" y="2170547"/>
                    <a:pt x="556551" y="2162927"/>
                  </a:cubicBezTo>
                  <a:lnTo>
                    <a:pt x="539501" y="2171500"/>
                  </a:lnTo>
                  <a:cubicBezTo>
                    <a:pt x="553789" y="2174738"/>
                    <a:pt x="567029" y="2172833"/>
                    <a:pt x="581888" y="2177120"/>
                  </a:cubicBezTo>
                  <a:cubicBezTo>
                    <a:pt x="597766" y="2182606"/>
                    <a:pt x="614930" y="2183177"/>
                    <a:pt x="631132" y="2178739"/>
                  </a:cubicBezTo>
                  <a:close/>
                  <a:moveTo>
                    <a:pt x="615320" y="1676009"/>
                  </a:moveTo>
                  <a:cubicBezTo>
                    <a:pt x="607062" y="1674704"/>
                    <a:pt x="598623" y="1676762"/>
                    <a:pt x="591889" y="1681724"/>
                  </a:cubicBezTo>
                  <a:lnTo>
                    <a:pt x="609605" y="1689820"/>
                  </a:lnTo>
                  <a:cubicBezTo>
                    <a:pt x="613215" y="1688801"/>
                    <a:pt x="616492" y="1686867"/>
                    <a:pt x="619130" y="1684201"/>
                  </a:cubicBezTo>
                  <a:cubicBezTo>
                    <a:pt x="617511" y="1681533"/>
                    <a:pt x="620940" y="1678200"/>
                    <a:pt x="615320" y="1676009"/>
                  </a:cubicBezTo>
                  <a:close/>
                  <a:moveTo>
                    <a:pt x="595604" y="1716490"/>
                  </a:moveTo>
                  <a:cubicBezTo>
                    <a:pt x="602652" y="1711632"/>
                    <a:pt x="611034" y="1713442"/>
                    <a:pt x="617892" y="1707727"/>
                  </a:cubicBezTo>
                  <a:cubicBezTo>
                    <a:pt x="611605" y="1702203"/>
                    <a:pt x="581411" y="1704203"/>
                    <a:pt x="595604" y="1716490"/>
                  </a:cubicBezTo>
                  <a:close/>
                  <a:moveTo>
                    <a:pt x="589126" y="1661245"/>
                  </a:moveTo>
                  <a:lnTo>
                    <a:pt x="583316" y="1657530"/>
                  </a:lnTo>
                  <a:cubicBezTo>
                    <a:pt x="554741" y="1660293"/>
                    <a:pt x="567600" y="1672580"/>
                    <a:pt x="588936" y="1668580"/>
                  </a:cubicBezTo>
                  <a:cubicBezTo>
                    <a:pt x="593603" y="1664769"/>
                    <a:pt x="593603" y="1663912"/>
                    <a:pt x="589126" y="1661245"/>
                  </a:cubicBezTo>
                  <a:close/>
                  <a:moveTo>
                    <a:pt x="595794" y="1628003"/>
                  </a:moveTo>
                  <a:lnTo>
                    <a:pt x="612082" y="1618478"/>
                  </a:lnTo>
                  <a:cubicBezTo>
                    <a:pt x="586774" y="1609191"/>
                    <a:pt x="558999" y="1609191"/>
                    <a:pt x="533691" y="1618478"/>
                  </a:cubicBezTo>
                  <a:lnTo>
                    <a:pt x="543216" y="1624003"/>
                  </a:lnTo>
                  <a:cubicBezTo>
                    <a:pt x="561599" y="1622288"/>
                    <a:pt x="577697" y="1629241"/>
                    <a:pt x="595794" y="1628003"/>
                  </a:cubicBezTo>
                  <a:close/>
                  <a:moveTo>
                    <a:pt x="612082" y="1574663"/>
                  </a:moveTo>
                  <a:cubicBezTo>
                    <a:pt x="590365" y="1563900"/>
                    <a:pt x="567790" y="1574663"/>
                    <a:pt x="543787" y="1572663"/>
                  </a:cubicBezTo>
                  <a:cubicBezTo>
                    <a:pt x="538168" y="1572091"/>
                    <a:pt x="541692" y="1567424"/>
                    <a:pt x="536358" y="1565424"/>
                  </a:cubicBezTo>
                  <a:cubicBezTo>
                    <a:pt x="525404" y="1564281"/>
                    <a:pt x="501496" y="1565424"/>
                    <a:pt x="522166" y="1576568"/>
                  </a:cubicBezTo>
                  <a:cubicBezTo>
                    <a:pt x="539701" y="1577635"/>
                    <a:pt x="557161" y="1579702"/>
                    <a:pt x="574458" y="1582759"/>
                  </a:cubicBezTo>
                  <a:cubicBezTo>
                    <a:pt x="583983" y="1585426"/>
                    <a:pt x="585507" y="1580663"/>
                    <a:pt x="590079" y="1580187"/>
                  </a:cubicBezTo>
                  <a:cubicBezTo>
                    <a:pt x="597794" y="1579426"/>
                    <a:pt x="605890" y="1582283"/>
                    <a:pt x="612082" y="1578282"/>
                  </a:cubicBezTo>
                  <a:close/>
                  <a:moveTo>
                    <a:pt x="513498" y="1593046"/>
                  </a:moveTo>
                  <a:lnTo>
                    <a:pt x="513498" y="1596666"/>
                  </a:lnTo>
                  <a:cubicBezTo>
                    <a:pt x="534358" y="1602857"/>
                    <a:pt x="564647" y="1607905"/>
                    <a:pt x="585793" y="1596666"/>
                  </a:cubicBezTo>
                  <a:cubicBezTo>
                    <a:pt x="585793" y="1590760"/>
                    <a:pt x="585793" y="1590760"/>
                    <a:pt x="582935" y="1587903"/>
                  </a:cubicBezTo>
                  <a:cubicBezTo>
                    <a:pt x="573610" y="1588436"/>
                    <a:pt x="564485" y="1590798"/>
                    <a:pt x="556075" y="1594856"/>
                  </a:cubicBezTo>
                  <a:cubicBezTo>
                    <a:pt x="551817" y="1592132"/>
                    <a:pt x="547283" y="1589865"/>
                    <a:pt x="542549" y="1588093"/>
                  </a:cubicBezTo>
                  <a:cubicBezTo>
                    <a:pt x="533786" y="1595046"/>
                    <a:pt x="522166" y="1588284"/>
                    <a:pt x="513498" y="1593046"/>
                  </a:cubicBezTo>
                  <a:close/>
                  <a:moveTo>
                    <a:pt x="520070" y="1735921"/>
                  </a:moveTo>
                  <a:cubicBezTo>
                    <a:pt x="548645" y="1746685"/>
                    <a:pt x="584650" y="1746494"/>
                    <a:pt x="616273" y="1750018"/>
                  </a:cubicBezTo>
                  <a:lnTo>
                    <a:pt x="619226" y="1745256"/>
                  </a:lnTo>
                  <a:cubicBezTo>
                    <a:pt x="614225" y="1741122"/>
                    <a:pt x="607996" y="1738740"/>
                    <a:pt x="601509" y="1738493"/>
                  </a:cubicBezTo>
                  <a:cubicBezTo>
                    <a:pt x="598099" y="1735416"/>
                    <a:pt x="592917" y="1735416"/>
                    <a:pt x="589508" y="1738493"/>
                  </a:cubicBezTo>
                  <a:cubicBezTo>
                    <a:pt x="569791" y="1735159"/>
                    <a:pt x="537215" y="1723920"/>
                    <a:pt x="520070" y="1735540"/>
                  </a:cubicBezTo>
                  <a:close/>
                  <a:moveTo>
                    <a:pt x="582554" y="1849555"/>
                  </a:moveTo>
                  <a:cubicBezTo>
                    <a:pt x="593889" y="1850221"/>
                    <a:pt x="606176" y="1856888"/>
                    <a:pt x="617606" y="1851936"/>
                  </a:cubicBezTo>
                  <a:cubicBezTo>
                    <a:pt x="631703" y="1835553"/>
                    <a:pt x="564361" y="1839553"/>
                    <a:pt x="582554" y="1849173"/>
                  </a:cubicBezTo>
                  <a:close/>
                  <a:moveTo>
                    <a:pt x="596556" y="1790023"/>
                  </a:moveTo>
                  <a:cubicBezTo>
                    <a:pt x="597318" y="1790023"/>
                    <a:pt x="598080" y="1789261"/>
                    <a:pt x="598842" y="1788785"/>
                  </a:cubicBezTo>
                  <a:lnTo>
                    <a:pt x="598842" y="1784975"/>
                  </a:lnTo>
                  <a:cubicBezTo>
                    <a:pt x="585412" y="1774878"/>
                    <a:pt x="566647" y="1780498"/>
                    <a:pt x="552932" y="1784975"/>
                  </a:cubicBezTo>
                  <a:cubicBezTo>
                    <a:pt x="567124" y="1788871"/>
                    <a:pt x="581859" y="1790442"/>
                    <a:pt x="596556" y="1789642"/>
                  </a:cubicBezTo>
                  <a:close/>
                  <a:moveTo>
                    <a:pt x="529881" y="2199598"/>
                  </a:moveTo>
                  <a:cubicBezTo>
                    <a:pt x="546074" y="2197598"/>
                    <a:pt x="563600" y="2198360"/>
                    <a:pt x="578077" y="2190835"/>
                  </a:cubicBezTo>
                  <a:cubicBezTo>
                    <a:pt x="567886" y="2185596"/>
                    <a:pt x="554170" y="2189883"/>
                    <a:pt x="542263" y="2188549"/>
                  </a:cubicBezTo>
                  <a:lnTo>
                    <a:pt x="536453" y="2195884"/>
                  </a:lnTo>
                  <a:cubicBezTo>
                    <a:pt x="533501" y="2194741"/>
                    <a:pt x="522356" y="2196550"/>
                    <a:pt x="530357" y="2199217"/>
                  </a:cubicBezTo>
                  <a:close/>
                  <a:moveTo>
                    <a:pt x="625131" y="2013670"/>
                  </a:moveTo>
                  <a:lnTo>
                    <a:pt x="625131" y="2009765"/>
                  </a:lnTo>
                  <a:cubicBezTo>
                    <a:pt x="615396" y="2002555"/>
                    <a:pt x="602100" y="2002555"/>
                    <a:pt x="592365" y="2009765"/>
                  </a:cubicBezTo>
                  <a:lnTo>
                    <a:pt x="592365" y="2013575"/>
                  </a:lnTo>
                  <a:cubicBezTo>
                    <a:pt x="603166" y="2015956"/>
                    <a:pt x="614368" y="2015861"/>
                    <a:pt x="625131" y="2013289"/>
                  </a:cubicBezTo>
                  <a:close/>
                  <a:moveTo>
                    <a:pt x="635227" y="1967474"/>
                  </a:moveTo>
                  <a:cubicBezTo>
                    <a:pt x="633075" y="1966388"/>
                    <a:pt x="631008" y="1965141"/>
                    <a:pt x="629036" y="1963759"/>
                  </a:cubicBezTo>
                  <a:lnTo>
                    <a:pt x="614844" y="1963759"/>
                  </a:lnTo>
                  <a:cubicBezTo>
                    <a:pt x="585697" y="1974618"/>
                    <a:pt x="646372" y="1972617"/>
                    <a:pt x="635227" y="1967283"/>
                  </a:cubicBezTo>
                  <a:close/>
                  <a:moveTo>
                    <a:pt x="590841" y="1919849"/>
                  </a:moveTo>
                  <a:cubicBezTo>
                    <a:pt x="589069" y="1920154"/>
                    <a:pt x="587355" y="1920764"/>
                    <a:pt x="585793" y="1921659"/>
                  </a:cubicBezTo>
                  <a:lnTo>
                    <a:pt x="585793" y="1925278"/>
                  </a:lnTo>
                  <a:cubicBezTo>
                    <a:pt x="603233" y="1928479"/>
                    <a:pt x="621121" y="1928479"/>
                    <a:pt x="638561" y="1925278"/>
                  </a:cubicBezTo>
                  <a:lnTo>
                    <a:pt x="628369" y="1920039"/>
                  </a:lnTo>
                  <a:cubicBezTo>
                    <a:pt x="616177" y="1918706"/>
                    <a:pt x="603128" y="1919658"/>
                    <a:pt x="590841" y="1919658"/>
                  </a:cubicBezTo>
                  <a:close/>
                  <a:moveTo>
                    <a:pt x="609224" y="1646862"/>
                  </a:moveTo>
                  <a:cubicBezTo>
                    <a:pt x="602938" y="1647624"/>
                    <a:pt x="597032" y="1645719"/>
                    <a:pt x="592746" y="1648672"/>
                  </a:cubicBezTo>
                  <a:cubicBezTo>
                    <a:pt x="592746" y="1649910"/>
                    <a:pt x="592746" y="1651053"/>
                    <a:pt x="592746" y="1652387"/>
                  </a:cubicBezTo>
                  <a:lnTo>
                    <a:pt x="599318" y="1656292"/>
                  </a:lnTo>
                  <a:cubicBezTo>
                    <a:pt x="599318" y="1666484"/>
                    <a:pt x="619226" y="1661531"/>
                    <a:pt x="624083" y="1656863"/>
                  </a:cubicBezTo>
                  <a:close/>
                  <a:moveTo>
                    <a:pt x="563028" y="1543897"/>
                  </a:moveTo>
                  <a:cubicBezTo>
                    <a:pt x="537787" y="1554184"/>
                    <a:pt x="505878" y="1541040"/>
                    <a:pt x="481208" y="1553422"/>
                  </a:cubicBezTo>
                  <a:cubicBezTo>
                    <a:pt x="526166" y="1562947"/>
                    <a:pt x="570743" y="1555613"/>
                    <a:pt x="617130" y="1554470"/>
                  </a:cubicBezTo>
                  <a:cubicBezTo>
                    <a:pt x="624940" y="1533324"/>
                    <a:pt x="575410" y="1547231"/>
                    <a:pt x="563028" y="1543326"/>
                  </a:cubicBezTo>
                  <a:close/>
                  <a:moveTo>
                    <a:pt x="408247" y="3059896"/>
                  </a:moveTo>
                  <a:cubicBezTo>
                    <a:pt x="415200" y="3055705"/>
                    <a:pt x="424058" y="3059896"/>
                    <a:pt x="431297" y="3054372"/>
                  </a:cubicBezTo>
                  <a:cubicBezTo>
                    <a:pt x="453586" y="3056753"/>
                    <a:pt x="485113" y="3062372"/>
                    <a:pt x="506830" y="3052562"/>
                  </a:cubicBezTo>
                  <a:lnTo>
                    <a:pt x="506830" y="3048657"/>
                  </a:lnTo>
                  <a:cubicBezTo>
                    <a:pt x="492591" y="3038036"/>
                    <a:pt x="473750" y="3035893"/>
                    <a:pt x="457491" y="3043037"/>
                  </a:cubicBezTo>
                  <a:cubicBezTo>
                    <a:pt x="449395" y="3037894"/>
                    <a:pt x="437679" y="3031988"/>
                    <a:pt x="428154" y="3037798"/>
                  </a:cubicBezTo>
                  <a:cubicBezTo>
                    <a:pt x="429868" y="3051038"/>
                    <a:pt x="335476" y="3036941"/>
                    <a:pt x="381577" y="3059420"/>
                  </a:cubicBezTo>
                  <a:cubicBezTo>
                    <a:pt x="372052" y="3065421"/>
                    <a:pt x="358717" y="3057991"/>
                    <a:pt x="349382" y="3063421"/>
                  </a:cubicBezTo>
                  <a:lnTo>
                    <a:pt x="349382" y="3066945"/>
                  </a:lnTo>
                  <a:lnTo>
                    <a:pt x="342810" y="3070945"/>
                  </a:lnTo>
                  <a:lnTo>
                    <a:pt x="342810" y="3078660"/>
                  </a:lnTo>
                  <a:lnTo>
                    <a:pt x="351287" y="3080280"/>
                  </a:lnTo>
                  <a:cubicBezTo>
                    <a:pt x="371861" y="3069135"/>
                    <a:pt x="396721" y="3073898"/>
                    <a:pt x="417962" y="3079518"/>
                  </a:cubicBezTo>
                  <a:cubicBezTo>
                    <a:pt x="438927" y="3076679"/>
                    <a:pt x="460244" y="3080899"/>
                    <a:pt x="478541" y="3091520"/>
                  </a:cubicBezTo>
                  <a:cubicBezTo>
                    <a:pt x="485018" y="3089614"/>
                    <a:pt x="493210" y="3092948"/>
                    <a:pt x="500068" y="3089424"/>
                  </a:cubicBezTo>
                  <a:lnTo>
                    <a:pt x="493876" y="3085423"/>
                  </a:lnTo>
                  <a:lnTo>
                    <a:pt x="493876" y="3078184"/>
                  </a:lnTo>
                  <a:cubicBezTo>
                    <a:pt x="496353" y="3075041"/>
                    <a:pt x="504449" y="3077613"/>
                    <a:pt x="506830" y="3074469"/>
                  </a:cubicBezTo>
                  <a:lnTo>
                    <a:pt x="506830" y="3070755"/>
                  </a:lnTo>
                  <a:cubicBezTo>
                    <a:pt x="502735" y="3067707"/>
                    <a:pt x="493591" y="3069707"/>
                    <a:pt x="490828" y="3065421"/>
                  </a:cubicBezTo>
                  <a:cubicBezTo>
                    <a:pt x="477017" y="3065421"/>
                    <a:pt x="462730" y="3063421"/>
                    <a:pt x="450728" y="3072660"/>
                  </a:cubicBezTo>
                  <a:cubicBezTo>
                    <a:pt x="439108" y="3075136"/>
                    <a:pt x="443965" y="3064373"/>
                    <a:pt x="433583" y="3065326"/>
                  </a:cubicBezTo>
                  <a:cubicBezTo>
                    <a:pt x="424763" y="3066535"/>
                    <a:pt x="415800" y="3064611"/>
                    <a:pt x="408247" y="3059896"/>
                  </a:cubicBezTo>
                  <a:close/>
                  <a:moveTo>
                    <a:pt x="518737" y="3034750"/>
                  </a:moveTo>
                  <a:cubicBezTo>
                    <a:pt x="520461" y="3032217"/>
                    <a:pt x="520718" y="3028950"/>
                    <a:pt x="519403" y="3026178"/>
                  </a:cubicBezTo>
                  <a:lnTo>
                    <a:pt x="509878" y="3021034"/>
                  </a:lnTo>
                  <a:cubicBezTo>
                    <a:pt x="505611" y="3019711"/>
                    <a:pt x="501077" y="3022101"/>
                    <a:pt x="499753" y="3026378"/>
                  </a:cubicBezTo>
                  <a:cubicBezTo>
                    <a:pt x="498648" y="3029931"/>
                    <a:pt x="500115" y="3033779"/>
                    <a:pt x="503306" y="3035703"/>
                  </a:cubicBezTo>
                  <a:cubicBezTo>
                    <a:pt x="508469" y="3036284"/>
                    <a:pt x="513688" y="3035960"/>
                    <a:pt x="518737" y="3034750"/>
                  </a:cubicBezTo>
                  <a:close/>
                  <a:moveTo>
                    <a:pt x="464539" y="2888446"/>
                  </a:moveTo>
                  <a:cubicBezTo>
                    <a:pt x="469873" y="2887780"/>
                    <a:pt x="475779" y="2889685"/>
                    <a:pt x="480065" y="2886922"/>
                  </a:cubicBezTo>
                  <a:cubicBezTo>
                    <a:pt x="480065" y="2874349"/>
                    <a:pt x="453300" y="2883779"/>
                    <a:pt x="444632" y="2881017"/>
                  </a:cubicBezTo>
                  <a:cubicBezTo>
                    <a:pt x="435107" y="2876350"/>
                    <a:pt x="435107" y="2876350"/>
                    <a:pt x="428249" y="2879302"/>
                  </a:cubicBezTo>
                  <a:lnTo>
                    <a:pt x="428249" y="2882922"/>
                  </a:lnTo>
                  <a:cubicBezTo>
                    <a:pt x="439108" y="2887970"/>
                    <a:pt x="453300" y="2896257"/>
                    <a:pt x="464539" y="2888446"/>
                  </a:cubicBezTo>
                  <a:close/>
                  <a:moveTo>
                    <a:pt x="457586" y="2943691"/>
                  </a:moveTo>
                  <a:cubicBezTo>
                    <a:pt x="456853" y="2944053"/>
                    <a:pt x="456157" y="2944463"/>
                    <a:pt x="455491" y="2944930"/>
                  </a:cubicBezTo>
                  <a:cubicBezTo>
                    <a:pt x="453586" y="2948930"/>
                    <a:pt x="465206" y="2946168"/>
                    <a:pt x="457586" y="2943691"/>
                  </a:cubicBezTo>
                  <a:close/>
                  <a:moveTo>
                    <a:pt x="486733" y="2959979"/>
                  </a:moveTo>
                  <a:cubicBezTo>
                    <a:pt x="486733" y="2961122"/>
                    <a:pt x="486733" y="2962265"/>
                    <a:pt x="486733" y="2963504"/>
                  </a:cubicBezTo>
                  <a:cubicBezTo>
                    <a:pt x="503211" y="2973029"/>
                    <a:pt x="524166" y="2977505"/>
                    <a:pt x="539215" y="2967980"/>
                  </a:cubicBezTo>
                  <a:lnTo>
                    <a:pt x="539215" y="2956455"/>
                  </a:lnTo>
                  <a:cubicBezTo>
                    <a:pt x="531081" y="2949664"/>
                    <a:pt x="520642" y="2946253"/>
                    <a:pt x="510069" y="2946930"/>
                  </a:cubicBezTo>
                  <a:cubicBezTo>
                    <a:pt x="500544" y="2961027"/>
                    <a:pt x="496353" y="2950168"/>
                    <a:pt x="483304" y="2950644"/>
                  </a:cubicBezTo>
                  <a:cubicBezTo>
                    <a:pt x="479303" y="2955312"/>
                    <a:pt x="479303" y="2955407"/>
                    <a:pt x="486733" y="2959979"/>
                  </a:cubicBezTo>
                  <a:close/>
                  <a:moveTo>
                    <a:pt x="510164" y="2939976"/>
                  </a:moveTo>
                  <a:cubicBezTo>
                    <a:pt x="518832" y="2939976"/>
                    <a:pt x="533882" y="2942358"/>
                    <a:pt x="538739" y="2933880"/>
                  </a:cubicBezTo>
                  <a:cubicBezTo>
                    <a:pt x="533501" y="2931976"/>
                    <a:pt x="497782" y="2929309"/>
                    <a:pt x="510164" y="2939976"/>
                  </a:cubicBezTo>
                  <a:close/>
                  <a:moveTo>
                    <a:pt x="506926" y="2986459"/>
                  </a:moveTo>
                  <a:lnTo>
                    <a:pt x="515879" y="2991412"/>
                  </a:lnTo>
                  <a:cubicBezTo>
                    <a:pt x="522070" y="2991412"/>
                    <a:pt x="519594" y="2988268"/>
                    <a:pt x="520070" y="2986363"/>
                  </a:cubicBezTo>
                  <a:cubicBezTo>
                    <a:pt x="516060" y="2983782"/>
                    <a:pt x="510898" y="2983820"/>
                    <a:pt x="506926" y="2986459"/>
                  </a:cubicBezTo>
                  <a:close/>
                  <a:moveTo>
                    <a:pt x="520070" y="3063801"/>
                  </a:moveTo>
                  <a:cubicBezTo>
                    <a:pt x="528852" y="3067488"/>
                    <a:pt x="538949" y="3066059"/>
                    <a:pt x="546359" y="3060087"/>
                  </a:cubicBezTo>
                  <a:cubicBezTo>
                    <a:pt x="537634" y="3056401"/>
                    <a:pt x="527595" y="3057668"/>
                    <a:pt x="520070" y="3063421"/>
                  </a:cubicBezTo>
                  <a:close/>
                  <a:moveTo>
                    <a:pt x="529595" y="2855490"/>
                  </a:moveTo>
                  <a:cubicBezTo>
                    <a:pt x="485971" y="2854728"/>
                    <a:pt x="442537" y="2848917"/>
                    <a:pt x="401579" y="2865015"/>
                  </a:cubicBezTo>
                  <a:cubicBezTo>
                    <a:pt x="403484" y="2885112"/>
                    <a:pt x="434821" y="2866634"/>
                    <a:pt x="446061" y="2862634"/>
                  </a:cubicBezTo>
                  <a:cubicBezTo>
                    <a:pt x="474045" y="2861995"/>
                    <a:pt x="502011" y="2864329"/>
                    <a:pt x="529500" y="2869587"/>
                  </a:cubicBezTo>
                  <a:cubicBezTo>
                    <a:pt x="542549" y="2866062"/>
                    <a:pt x="542073" y="2859395"/>
                    <a:pt x="529309" y="2855109"/>
                  </a:cubicBezTo>
                  <a:close/>
                  <a:moveTo>
                    <a:pt x="420629" y="2886255"/>
                  </a:moveTo>
                  <a:cubicBezTo>
                    <a:pt x="405484" y="2880636"/>
                    <a:pt x="408723" y="2893590"/>
                    <a:pt x="420629" y="2887494"/>
                  </a:cubicBezTo>
                  <a:cubicBezTo>
                    <a:pt x="420439" y="2886732"/>
                    <a:pt x="420629" y="2886160"/>
                    <a:pt x="420343" y="2885875"/>
                  </a:cubicBezTo>
                  <a:close/>
                  <a:moveTo>
                    <a:pt x="211079" y="2820342"/>
                  </a:moveTo>
                  <a:cubicBezTo>
                    <a:pt x="222793" y="2825715"/>
                    <a:pt x="236120" y="2826400"/>
                    <a:pt x="248322" y="2822248"/>
                  </a:cubicBezTo>
                  <a:lnTo>
                    <a:pt x="251084" y="2817485"/>
                  </a:lnTo>
                  <a:lnTo>
                    <a:pt x="241178" y="2810913"/>
                  </a:lnTo>
                  <a:cubicBezTo>
                    <a:pt x="230034" y="2822628"/>
                    <a:pt x="210793" y="2799102"/>
                    <a:pt x="211270" y="2819962"/>
                  </a:cubicBezTo>
                  <a:close/>
                  <a:moveTo>
                    <a:pt x="208031" y="2929309"/>
                  </a:moveTo>
                  <a:cubicBezTo>
                    <a:pt x="201935" y="2938834"/>
                    <a:pt x="236606" y="2938071"/>
                    <a:pt x="243083" y="2935309"/>
                  </a:cubicBezTo>
                  <a:cubicBezTo>
                    <a:pt x="235558" y="2929309"/>
                    <a:pt x="219080" y="2928546"/>
                    <a:pt x="208031" y="2929309"/>
                  </a:cubicBezTo>
                  <a:close/>
                  <a:moveTo>
                    <a:pt x="259561" y="2888351"/>
                  </a:moveTo>
                  <a:lnTo>
                    <a:pt x="277754" y="2879398"/>
                  </a:lnTo>
                  <a:lnTo>
                    <a:pt x="274801" y="2873682"/>
                  </a:lnTo>
                  <a:cubicBezTo>
                    <a:pt x="268991" y="2883969"/>
                    <a:pt x="224605" y="2866539"/>
                    <a:pt x="243750" y="2879302"/>
                  </a:cubicBezTo>
                  <a:lnTo>
                    <a:pt x="237940" y="2883112"/>
                  </a:lnTo>
                  <a:cubicBezTo>
                    <a:pt x="236320" y="2892351"/>
                    <a:pt x="255180" y="2887494"/>
                    <a:pt x="259561" y="2888065"/>
                  </a:cubicBezTo>
                  <a:close/>
                  <a:moveTo>
                    <a:pt x="283374" y="2809770"/>
                  </a:moveTo>
                  <a:cubicBezTo>
                    <a:pt x="283374" y="2809103"/>
                    <a:pt x="280897" y="2808532"/>
                    <a:pt x="279659" y="2807960"/>
                  </a:cubicBezTo>
                  <a:lnTo>
                    <a:pt x="263848" y="2816818"/>
                  </a:lnTo>
                  <a:cubicBezTo>
                    <a:pt x="261847" y="2826343"/>
                    <a:pt x="278040" y="2821295"/>
                    <a:pt x="283564" y="2816818"/>
                  </a:cubicBezTo>
                  <a:cubicBezTo>
                    <a:pt x="283758" y="2814370"/>
                    <a:pt x="283694" y="2811913"/>
                    <a:pt x="283374" y="2809484"/>
                  </a:cubicBezTo>
                  <a:close/>
                  <a:moveTo>
                    <a:pt x="273849" y="2837107"/>
                  </a:moveTo>
                  <a:cubicBezTo>
                    <a:pt x="270229" y="2837107"/>
                    <a:pt x="267372" y="2836440"/>
                    <a:pt x="264324" y="2838535"/>
                  </a:cubicBezTo>
                  <a:cubicBezTo>
                    <a:pt x="263276" y="2845489"/>
                    <a:pt x="263371" y="2845489"/>
                    <a:pt x="267372" y="2848060"/>
                  </a:cubicBezTo>
                  <a:cubicBezTo>
                    <a:pt x="286993" y="2848537"/>
                    <a:pt x="297376" y="2848346"/>
                    <a:pt x="273659" y="2836821"/>
                  </a:cubicBezTo>
                  <a:close/>
                  <a:moveTo>
                    <a:pt x="292899" y="2914450"/>
                  </a:moveTo>
                  <a:cubicBezTo>
                    <a:pt x="300328" y="2912164"/>
                    <a:pt x="288898" y="2909020"/>
                    <a:pt x="287184" y="2907115"/>
                  </a:cubicBezTo>
                  <a:cubicBezTo>
                    <a:pt x="281307" y="2906639"/>
                    <a:pt x="275471" y="2908439"/>
                    <a:pt x="270896" y="2912164"/>
                  </a:cubicBezTo>
                  <a:cubicBezTo>
                    <a:pt x="276802" y="2916735"/>
                    <a:pt x="286041" y="2913211"/>
                    <a:pt x="293185" y="2914164"/>
                  </a:cubicBezTo>
                  <a:close/>
                  <a:moveTo>
                    <a:pt x="270134" y="2934738"/>
                  </a:moveTo>
                  <a:cubicBezTo>
                    <a:pt x="274111" y="2937405"/>
                    <a:pt x="279302" y="2937405"/>
                    <a:pt x="283279" y="2934738"/>
                  </a:cubicBezTo>
                  <a:cubicBezTo>
                    <a:pt x="279425" y="2932109"/>
                    <a:pt x="274387" y="2932004"/>
                    <a:pt x="270420" y="2934452"/>
                  </a:cubicBezTo>
                  <a:close/>
                  <a:moveTo>
                    <a:pt x="299757" y="1374066"/>
                  </a:moveTo>
                  <a:cubicBezTo>
                    <a:pt x="304329" y="1370257"/>
                    <a:pt x="304329" y="1370257"/>
                    <a:pt x="299757" y="1366732"/>
                  </a:cubicBezTo>
                  <a:lnTo>
                    <a:pt x="286898" y="1366732"/>
                  </a:lnTo>
                  <a:cubicBezTo>
                    <a:pt x="282231" y="1370542"/>
                    <a:pt x="282231" y="1370542"/>
                    <a:pt x="286898" y="1374066"/>
                  </a:cubicBezTo>
                  <a:close/>
                  <a:moveTo>
                    <a:pt x="299757" y="2601267"/>
                  </a:moveTo>
                  <a:cubicBezTo>
                    <a:pt x="292994" y="2603839"/>
                    <a:pt x="303662" y="2606601"/>
                    <a:pt x="305662" y="2608983"/>
                  </a:cubicBezTo>
                  <a:lnTo>
                    <a:pt x="315187" y="2603458"/>
                  </a:lnTo>
                  <a:cubicBezTo>
                    <a:pt x="311759" y="2599077"/>
                    <a:pt x="305282" y="2601554"/>
                    <a:pt x="300043" y="2600982"/>
                  </a:cubicBezTo>
                  <a:close/>
                  <a:moveTo>
                    <a:pt x="296518" y="2845774"/>
                  </a:moveTo>
                  <a:cubicBezTo>
                    <a:pt x="314616" y="2851775"/>
                    <a:pt x="339190" y="2844631"/>
                    <a:pt x="355859" y="2839107"/>
                  </a:cubicBezTo>
                  <a:cubicBezTo>
                    <a:pt x="351001" y="2830058"/>
                    <a:pt x="295852" y="2836821"/>
                    <a:pt x="296804" y="2845489"/>
                  </a:cubicBezTo>
                  <a:close/>
                  <a:moveTo>
                    <a:pt x="474541" y="1169374"/>
                  </a:moveTo>
                  <a:cubicBezTo>
                    <a:pt x="474541" y="1181852"/>
                    <a:pt x="500544" y="1172803"/>
                    <a:pt x="509783" y="1175279"/>
                  </a:cubicBezTo>
                  <a:cubicBezTo>
                    <a:pt x="523785" y="1166040"/>
                    <a:pt x="479303" y="1160802"/>
                    <a:pt x="474826" y="1168803"/>
                  </a:cubicBezTo>
                  <a:close/>
                  <a:moveTo>
                    <a:pt x="481399" y="1115082"/>
                  </a:moveTo>
                  <a:cubicBezTo>
                    <a:pt x="488066" y="1118796"/>
                    <a:pt x="487780" y="1125940"/>
                    <a:pt x="497401" y="1123749"/>
                  </a:cubicBezTo>
                  <a:cubicBezTo>
                    <a:pt x="501211" y="1120606"/>
                    <a:pt x="512069" y="1118225"/>
                    <a:pt x="503211" y="1112701"/>
                  </a:cubicBezTo>
                  <a:cubicBezTo>
                    <a:pt x="497020" y="1113462"/>
                    <a:pt x="485399" y="1109176"/>
                    <a:pt x="481684" y="1114510"/>
                  </a:cubicBezTo>
                  <a:close/>
                  <a:moveTo>
                    <a:pt x="526928" y="1537706"/>
                  </a:moveTo>
                  <a:cubicBezTo>
                    <a:pt x="533862" y="1540097"/>
                    <a:pt x="540959" y="1541973"/>
                    <a:pt x="548169" y="1543326"/>
                  </a:cubicBezTo>
                  <a:cubicBezTo>
                    <a:pt x="552455" y="1538468"/>
                    <a:pt x="576172" y="1533038"/>
                    <a:pt x="571315" y="1525800"/>
                  </a:cubicBezTo>
                  <a:cubicBezTo>
                    <a:pt x="558932" y="1520847"/>
                    <a:pt x="544835" y="1533229"/>
                    <a:pt x="533691" y="1526848"/>
                  </a:cubicBezTo>
                  <a:cubicBezTo>
                    <a:pt x="524737" y="1521132"/>
                    <a:pt x="526928" y="1532753"/>
                    <a:pt x="526928" y="1537706"/>
                  </a:cubicBezTo>
                  <a:close/>
                  <a:moveTo>
                    <a:pt x="458539" y="1554089"/>
                  </a:moveTo>
                  <a:lnTo>
                    <a:pt x="467587" y="1548755"/>
                  </a:lnTo>
                  <a:cubicBezTo>
                    <a:pt x="455957" y="1542316"/>
                    <a:pt x="442203" y="1540868"/>
                    <a:pt x="429487" y="1544755"/>
                  </a:cubicBezTo>
                  <a:cubicBezTo>
                    <a:pt x="437203" y="1552003"/>
                    <a:pt x="447747" y="1555432"/>
                    <a:pt x="458253" y="1554089"/>
                  </a:cubicBezTo>
                  <a:close/>
                  <a:moveTo>
                    <a:pt x="453395" y="2694232"/>
                  </a:moveTo>
                  <a:cubicBezTo>
                    <a:pt x="438346" y="2688612"/>
                    <a:pt x="441584" y="2701661"/>
                    <a:pt x="453395" y="2695470"/>
                  </a:cubicBezTo>
                  <a:cubicBezTo>
                    <a:pt x="453300" y="2695089"/>
                    <a:pt x="453490" y="2694517"/>
                    <a:pt x="453109" y="2694232"/>
                  </a:cubicBezTo>
                  <a:close/>
                  <a:moveTo>
                    <a:pt x="436822" y="2817580"/>
                  </a:moveTo>
                  <a:cubicBezTo>
                    <a:pt x="451681" y="2820438"/>
                    <a:pt x="467207" y="2815295"/>
                    <a:pt x="480732" y="2813008"/>
                  </a:cubicBezTo>
                  <a:cubicBezTo>
                    <a:pt x="468826" y="2804150"/>
                    <a:pt x="449109" y="2806341"/>
                    <a:pt x="435107" y="2809103"/>
                  </a:cubicBezTo>
                  <a:cubicBezTo>
                    <a:pt x="435488" y="2811865"/>
                    <a:pt x="432821" y="2815009"/>
                    <a:pt x="436536" y="2817580"/>
                  </a:cubicBezTo>
                  <a:close/>
                  <a:moveTo>
                    <a:pt x="503497" y="2744714"/>
                  </a:moveTo>
                  <a:cubicBezTo>
                    <a:pt x="508450" y="2741094"/>
                    <a:pt x="508450" y="2741094"/>
                    <a:pt x="503497" y="2737285"/>
                  </a:cubicBezTo>
                  <a:cubicBezTo>
                    <a:pt x="489495" y="2739475"/>
                    <a:pt x="477970" y="2732808"/>
                    <a:pt x="464349" y="2733570"/>
                  </a:cubicBezTo>
                  <a:cubicBezTo>
                    <a:pt x="459682" y="2737189"/>
                    <a:pt x="459682" y="2737189"/>
                    <a:pt x="464349" y="2740999"/>
                  </a:cubicBezTo>
                  <a:cubicBezTo>
                    <a:pt x="477132" y="2744057"/>
                    <a:pt x="490276" y="2745314"/>
                    <a:pt x="503401" y="2744714"/>
                  </a:cubicBezTo>
                  <a:close/>
                  <a:moveTo>
                    <a:pt x="499687" y="2709567"/>
                  </a:moveTo>
                  <a:cubicBezTo>
                    <a:pt x="482570" y="2706881"/>
                    <a:pt x="465159" y="2706623"/>
                    <a:pt x="447966" y="2708805"/>
                  </a:cubicBezTo>
                  <a:cubicBezTo>
                    <a:pt x="444632" y="2728617"/>
                    <a:pt x="460634" y="2708805"/>
                    <a:pt x="467016" y="2717568"/>
                  </a:cubicBezTo>
                  <a:cubicBezTo>
                    <a:pt x="467016" y="2722711"/>
                    <a:pt x="472445" y="2722711"/>
                    <a:pt x="476541" y="2722616"/>
                  </a:cubicBezTo>
                  <a:close/>
                  <a:moveTo>
                    <a:pt x="542740" y="1513703"/>
                  </a:moveTo>
                  <a:cubicBezTo>
                    <a:pt x="558170" y="1502082"/>
                    <a:pt x="502830" y="1504940"/>
                    <a:pt x="497115" y="1509988"/>
                  </a:cubicBezTo>
                  <a:cubicBezTo>
                    <a:pt x="471016" y="1503702"/>
                    <a:pt x="439965" y="1499035"/>
                    <a:pt x="415200" y="1508369"/>
                  </a:cubicBezTo>
                  <a:cubicBezTo>
                    <a:pt x="421486" y="1512465"/>
                    <a:pt x="431297" y="1507512"/>
                    <a:pt x="437488" y="1513512"/>
                  </a:cubicBezTo>
                  <a:cubicBezTo>
                    <a:pt x="442327" y="1513036"/>
                    <a:pt x="447166" y="1514436"/>
                    <a:pt x="451014" y="1517418"/>
                  </a:cubicBezTo>
                  <a:cubicBezTo>
                    <a:pt x="479303" y="1508464"/>
                    <a:pt x="512545" y="1516370"/>
                    <a:pt x="542644" y="1513703"/>
                  </a:cubicBezTo>
                  <a:close/>
                  <a:moveTo>
                    <a:pt x="576172" y="1491700"/>
                  </a:moveTo>
                  <a:cubicBezTo>
                    <a:pt x="628751" y="1490367"/>
                    <a:pt x="565790" y="1486366"/>
                    <a:pt x="553027" y="1478841"/>
                  </a:cubicBezTo>
                  <a:cubicBezTo>
                    <a:pt x="553027" y="1475794"/>
                    <a:pt x="553027" y="1475794"/>
                    <a:pt x="549979" y="1473126"/>
                  </a:cubicBezTo>
                  <a:cubicBezTo>
                    <a:pt x="538949" y="1473031"/>
                    <a:pt x="527947" y="1474279"/>
                    <a:pt x="517213" y="1476841"/>
                  </a:cubicBezTo>
                  <a:cubicBezTo>
                    <a:pt x="497305" y="1469031"/>
                    <a:pt x="417962" y="1461696"/>
                    <a:pt x="493876" y="1482461"/>
                  </a:cubicBezTo>
                  <a:lnTo>
                    <a:pt x="493876" y="1493605"/>
                  </a:lnTo>
                  <a:cubicBezTo>
                    <a:pt x="520546" y="1498558"/>
                    <a:pt x="549979" y="1502749"/>
                    <a:pt x="576077" y="1491700"/>
                  </a:cubicBezTo>
                  <a:close/>
                  <a:moveTo>
                    <a:pt x="566647" y="1450362"/>
                  </a:moveTo>
                  <a:cubicBezTo>
                    <a:pt x="557122" y="1439122"/>
                    <a:pt x="539692" y="1447409"/>
                    <a:pt x="528547" y="1439789"/>
                  </a:cubicBezTo>
                  <a:cubicBezTo>
                    <a:pt x="514165" y="1437312"/>
                    <a:pt x="504163" y="1448076"/>
                    <a:pt x="491019" y="1440360"/>
                  </a:cubicBezTo>
                  <a:cubicBezTo>
                    <a:pt x="479303" y="1449314"/>
                    <a:pt x="466730" y="1433503"/>
                    <a:pt x="455205" y="1445314"/>
                  </a:cubicBezTo>
                  <a:cubicBezTo>
                    <a:pt x="459396" y="1449123"/>
                    <a:pt x="466254" y="1447028"/>
                    <a:pt x="471016" y="1447504"/>
                  </a:cubicBezTo>
                  <a:cubicBezTo>
                    <a:pt x="479208" y="1454076"/>
                    <a:pt x="487971" y="1448362"/>
                    <a:pt x="496258" y="1454267"/>
                  </a:cubicBezTo>
                  <a:cubicBezTo>
                    <a:pt x="504716" y="1449724"/>
                    <a:pt x="515184" y="1451495"/>
                    <a:pt x="521689" y="1458553"/>
                  </a:cubicBezTo>
                  <a:cubicBezTo>
                    <a:pt x="538072" y="1459601"/>
                    <a:pt x="547502" y="1452647"/>
                    <a:pt x="563885" y="1454839"/>
                  </a:cubicBezTo>
                  <a:close/>
                  <a:moveTo>
                    <a:pt x="382624" y="1353492"/>
                  </a:moveTo>
                  <a:cubicBezTo>
                    <a:pt x="406151" y="1360541"/>
                    <a:pt x="434536" y="1349111"/>
                    <a:pt x="457491" y="1358826"/>
                  </a:cubicBezTo>
                  <a:cubicBezTo>
                    <a:pt x="468635" y="1350730"/>
                    <a:pt x="478541" y="1361684"/>
                    <a:pt x="491400" y="1358826"/>
                  </a:cubicBezTo>
                  <a:lnTo>
                    <a:pt x="494543" y="1354255"/>
                  </a:lnTo>
                  <a:cubicBezTo>
                    <a:pt x="482542" y="1342348"/>
                    <a:pt x="465301" y="1344730"/>
                    <a:pt x="450442" y="1343682"/>
                  </a:cubicBezTo>
                  <a:cubicBezTo>
                    <a:pt x="431392" y="1336633"/>
                    <a:pt x="408151" y="1334157"/>
                    <a:pt x="389482" y="1345682"/>
                  </a:cubicBezTo>
                  <a:cubicBezTo>
                    <a:pt x="389482" y="1346825"/>
                    <a:pt x="389482" y="1347968"/>
                    <a:pt x="388816" y="1349397"/>
                  </a:cubicBezTo>
                  <a:close/>
                  <a:moveTo>
                    <a:pt x="405008" y="1314821"/>
                  </a:moveTo>
                  <a:cubicBezTo>
                    <a:pt x="418534" y="1304344"/>
                    <a:pt x="382720" y="1306534"/>
                    <a:pt x="377005" y="1308629"/>
                  </a:cubicBezTo>
                  <a:cubicBezTo>
                    <a:pt x="372337" y="1320155"/>
                    <a:pt x="397864" y="1312916"/>
                    <a:pt x="404818" y="1314821"/>
                  </a:cubicBezTo>
                  <a:close/>
                  <a:moveTo>
                    <a:pt x="504735" y="1260052"/>
                  </a:moveTo>
                  <a:cubicBezTo>
                    <a:pt x="494257" y="1258042"/>
                    <a:pt x="483408" y="1259766"/>
                    <a:pt x="474064" y="1264910"/>
                  </a:cubicBezTo>
                  <a:cubicBezTo>
                    <a:pt x="484875" y="1268148"/>
                    <a:pt x="496401" y="1268148"/>
                    <a:pt x="507211" y="1264910"/>
                  </a:cubicBezTo>
                  <a:cubicBezTo>
                    <a:pt x="506545" y="1263291"/>
                    <a:pt x="508354" y="1261290"/>
                    <a:pt x="504544" y="1260052"/>
                  </a:cubicBezTo>
                  <a:close/>
                  <a:moveTo>
                    <a:pt x="500163" y="1284627"/>
                  </a:moveTo>
                  <a:lnTo>
                    <a:pt x="503116" y="1289008"/>
                  </a:lnTo>
                  <a:cubicBezTo>
                    <a:pt x="516260" y="1288246"/>
                    <a:pt x="528833" y="1292056"/>
                    <a:pt x="539406" y="1283865"/>
                  </a:cubicBezTo>
                  <a:cubicBezTo>
                    <a:pt x="542454" y="1274340"/>
                    <a:pt x="529119" y="1279198"/>
                    <a:pt x="522451" y="1281007"/>
                  </a:cubicBezTo>
                  <a:cubicBezTo>
                    <a:pt x="515155" y="1276206"/>
                    <a:pt x="505392" y="1277778"/>
                    <a:pt x="499972" y="1284627"/>
                  </a:cubicBezTo>
                  <a:close/>
                  <a:moveTo>
                    <a:pt x="444918" y="1281674"/>
                  </a:moveTo>
                  <a:lnTo>
                    <a:pt x="421772" y="1294533"/>
                  </a:lnTo>
                  <a:lnTo>
                    <a:pt x="421772" y="1298248"/>
                  </a:lnTo>
                  <a:cubicBezTo>
                    <a:pt x="447585" y="1303295"/>
                    <a:pt x="525976" y="1278055"/>
                    <a:pt x="444727" y="1281483"/>
                  </a:cubicBezTo>
                  <a:close/>
                  <a:moveTo>
                    <a:pt x="427106" y="1231287"/>
                  </a:moveTo>
                  <a:cubicBezTo>
                    <a:pt x="412057" y="1225476"/>
                    <a:pt x="415200" y="1238621"/>
                    <a:pt x="427106" y="1232525"/>
                  </a:cubicBezTo>
                  <a:cubicBezTo>
                    <a:pt x="427011" y="1232049"/>
                    <a:pt x="427201" y="1231573"/>
                    <a:pt x="426916" y="1231287"/>
                  </a:cubicBezTo>
                  <a:close/>
                  <a:moveTo>
                    <a:pt x="416248" y="1372447"/>
                  </a:moveTo>
                  <a:cubicBezTo>
                    <a:pt x="419010" y="1374352"/>
                    <a:pt x="421867" y="1376067"/>
                    <a:pt x="424153" y="1377496"/>
                  </a:cubicBezTo>
                  <a:lnTo>
                    <a:pt x="438155" y="1377496"/>
                  </a:lnTo>
                  <a:cubicBezTo>
                    <a:pt x="442822" y="1373685"/>
                    <a:pt x="442822" y="1373685"/>
                    <a:pt x="438155" y="1370066"/>
                  </a:cubicBezTo>
                  <a:cubicBezTo>
                    <a:pt x="431678" y="1371495"/>
                    <a:pt x="419486" y="1367208"/>
                    <a:pt x="416057" y="1372447"/>
                  </a:cubicBezTo>
                  <a:close/>
                  <a:moveTo>
                    <a:pt x="404246" y="1418644"/>
                  </a:moveTo>
                  <a:cubicBezTo>
                    <a:pt x="342905" y="1437694"/>
                    <a:pt x="396531" y="1431312"/>
                    <a:pt x="424725" y="1432645"/>
                  </a:cubicBezTo>
                  <a:cubicBezTo>
                    <a:pt x="446918" y="1420263"/>
                    <a:pt x="473207" y="1443218"/>
                    <a:pt x="493686" y="1423692"/>
                  </a:cubicBezTo>
                  <a:lnTo>
                    <a:pt x="493686" y="1420072"/>
                  </a:lnTo>
                  <a:cubicBezTo>
                    <a:pt x="509212" y="1415786"/>
                    <a:pt x="529405" y="1427407"/>
                    <a:pt x="546169" y="1420072"/>
                  </a:cubicBezTo>
                  <a:lnTo>
                    <a:pt x="546169" y="1416453"/>
                  </a:lnTo>
                  <a:lnTo>
                    <a:pt x="536644" y="1411119"/>
                  </a:lnTo>
                  <a:cubicBezTo>
                    <a:pt x="516641" y="1424168"/>
                    <a:pt x="523309" y="1397498"/>
                    <a:pt x="503116" y="1411119"/>
                  </a:cubicBezTo>
                  <a:cubicBezTo>
                    <a:pt x="496543" y="1409690"/>
                    <a:pt x="494353" y="1413690"/>
                    <a:pt x="489971" y="1414357"/>
                  </a:cubicBezTo>
                  <a:cubicBezTo>
                    <a:pt x="471921" y="1409556"/>
                    <a:pt x="452995" y="1409071"/>
                    <a:pt x="434726" y="1412928"/>
                  </a:cubicBezTo>
                  <a:cubicBezTo>
                    <a:pt x="433393" y="1424358"/>
                    <a:pt x="412628" y="1414833"/>
                    <a:pt x="404056" y="1418644"/>
                  </a:cubicBezTo>
                  <a:close/>
                  <a:moveTo>
                    <a:pt x="543026" y="1395783"/>
                  </a:moveTo>
                  <a:cubicBezTo>
                    <a:pt x="545407" y="1396926"/>
                    <a:pt x="547312" y="1398451"/>
                    <a:pt x="549122" y="1399498"/>
                  </a:cubicBezTo>
                  <a:cubicBezTo>
                    <a:pt x="555027" y="1400737"/>
                    <a:pt x="565219" y="1396831"/>
                    <a:pt x="556170" y="1392164"/>
                  </a:cubicBezTo>
                  <a:cubicBezTo>
                    <a:pt x="553027" y="1392545"/>
                    <a:pt x="535310" y="1390545"/>
                    <a:pt x="543026" y="1395783"/>
                  </a:cubicBezTo>
                  <a:close/>
                  <a:moveTo>
                    <a:pt x="565981" y="1320631"/>
                  </a:moveTo>
                  <a:cubicBezTo>
                    <a:pt x="563980" y="1316345"/>
                    <a:pt x="557694" y="1320631"/>
                    <a:pt x="555503" y="1321965"/>
                  </a:cubicBezTo>
                  <a:cubicBezTo>
                    <a:pt x="542073" y="1320060"/>
                    <a:pt x="534834" y="1330442"/>
                    <a:pt x="523309" y="1321965"/>
                  </a:cubicBezTo>
                  <a:cubicBezTo>
                    <a:pt x="511307" y="1324917"/>
                    <a:pt x="487114" y="1309392"/>
                    <a:pt x="480827" y="1322917"/>
                  </a:cubicBezTo>
                  <a:cubicBezTo>
                    <a:pt x="507021" y="1327870"/>
                    <a:pt x="539025" y="1332442"/>
                    <a:pt x="566552" y="1327299"/>
                  </a:cubicBezTo>
                  <a:cubicBezTo>
                    <a:pt x="566581" y="1325098"/>
                    <a:pt x="566390" y="1322888"/>
                    <a:pt x="565981" y="1320726"/>
                  </a:cubicBezTo>
                  <a:close/>
                  <a:moveTo>
                    <a:pt x="552169" y="1253956"/>
                  </a:moveTo>
                  <a:cubicBezTo>
                    <a:pt x="540263" y="1247860"/>
                    <a:pt x="527309" y="1236240"/>
                    <a:pt x="513498" y="1243383"/>
                  </a:cubicBezTo>
                  <a:lnTo>
                    <a:pt x="513498" y="1251956"/>
                  </a:lnTo>
                  <a:cubicBezTo>
                    <a:pt x="519099" y="1251413"/>
                    <a:pt x="524728" y="1252823"/>
                    <a:pt x="529405" y="1255957"/>
                  </a:cubicBezTo>
                  <a:cubicBezTo>
                    <a:pt x="549407" y="1256147"/>
                    <a:pt x="549407" y="1256052"/>
                    <a:pt x="552169" y="1253575"/>
                  </a:cubicBezTo>
                  <a:close/>
                  <a:moveTo>
                    <a:pt x="470826" y="1233858"/>
                  </a:moveTo>
                  <a:cubicBezTo>
                    <a:pt x="460253" y="1233096"/>
                    <a:pt x="427106" y="1238145"/>
                    <a:pt x="450061" y="1248622"/>
                  </a:cubicBezTo>
                  <a:cubicBezTo>
                    <a:pt x="464730" y="1251479"/>
                    <a:pt x="520642" y="1245193"/>
                    <a:pt x="477970" y="1241288"/>
                  </a:cubicBezTo>
                  <a:cubicBezTo>
                    <a:pt x="471778" y="1239764"/>
                    <a:pt x="476350" y="1235287"/>
                    <a:pt x="470826" y="1233858"/>
                  </a:cubicBezTo>
                  <a:close/>
                  <a:moveTo>
                    <a:pt x="461301" y="1216904"/>
                  </a:moveTo>
                  <a:cubicBezTo>
                    <a:pt x="450823" y="1208617"/>
                    <a:pt x="438632" y="1213665"/>
                    <a:pt x="428059" y="1216904"/>
                  </a:cubicBezTo>
                  <a:lnTo>
                    <a:pt x="428059" y="1220428"/>
                  </a:lnTo>
                  <a:cubicBezTo>
                    <a:pt x="432535" y="1224333"/>
                    <a:pt x="440727" y="1221571"/>
                    <a:pt x="445109" y="1218713"/>
                  </a:cubicBezTo>
                  <a:cubicBezTo>
                    <a:pt x="450728" y="1218523"/>
                    <a:pt x="456824" y="1220333"/>
                    <a:pt x="461396" y="1216809"/>
                  </a:cubicBezTo>
                  <a:close/>
                  <a:moveTo>
                    <a:pt x="460729" y="1047930"/>
                  </a:moveTo>
                  <a:cubicBezTo>
                    <a:pt x="457567" y="1045397"/>
                    <a:pt x="453843" y="1043663"/>
                    <a:pt x="449871" y="1042882"/>
                  </a:cubicBezTo>
                  <a:cubicBezTo>
                    <a:pt x="440346" y="1050026"/>
                    <a:pt x="425773" y="1042311"/>
                    <a:pt x="414914" y="1047835"/>
                  </a:cubicBezTo>
                  <a:lnTo>
                    <a:pt x="414914" y="1051454"/>
                  </a:lnTo>
                  <a:cubicBezTo>
                    <a:pt x="430030" y="1054550"/>
                    <a:pt x="445613" y="1054550"/>
                    <a:pt x="460729" y="1051454"/>
                  </a:cubicBezTo>
                  <a:close/>
                  <a:moveTo>
                    <a:pt x="439965" y="1069171"/>
                  </a:moveTo>
                  <a:cubicBezTo>
                    <a:pt x="436155" y="1066599"/>
                    <a:pt x="429487" y="1068695"/>
                    <a:pt x="424820" y="1068028"/>
                  </a:cubicBezTo>
                  <a:cubicBezTo>
                    <a:pt x="420153" y="1071647"/>
                    <a:pt x="420153" y="1071647"/>
                    <a:pt x="424820" y="1075362"/>
                  </a:cubicBezTo>
                  <a:lnTo>
                    <a:pt x="432154" y="1075362"/>
                  </a:lnTo>
                  <a:cubicBezTo>
                    <a:pt x="433202" y="1073743"/>
                    <a:pt x="441203" y="1071362"/>
                    <a:pt x="440060" y="1069076"/>
                  </a:cubicBezTo>
                  <a:close/>
                  <a:moveTo>
                    <a:pt x="414914" y="1125178"/>
                  </a:moveTo>
                  <a:cubicBezTo>
                    <a:pt x="413676" y="1133560"/>
                    <a:pt x="429392" y="1131179"/>
                    <a:pt x="433964" y="1129083"/>
                  </a:cubicBezTo>
                  <a:cubicBezTo>
                    <a:pt x="433964" y="1127845"/>
                    <a:pt x="433964" y="1126702"/>
                    <a:pt x="433964" y="1125464"/>
                  </a:cubicBezTo>
                  <a:cubicBezTo>
                    <a:pt x="430764" y="1122968"/>
                    <a:pt x="427106" y="1121121"/>
                    <a:pt x="423201" y="1120035"/>
                  </a:cubicBezTo>
                  <a:close/>
                  <a:moveTo>
                    <a:pt x="412342" y="1141276"/>
                  </a:moveTo>
                  <a:cubicBezTo>
                    <a:pt x="396150" y="1150801"/>
                    <a:pt x="441489" y="1157182"/>
                    <a:pt x="447204" y="1147562"/>
                  </a:cubicBezTo>
                  <a:cubicBezTo>
                    <a:pt x="450157" y="1138799"/>
                    <a:pt x="435584" y="1142323"/>
                    <a:pt x="431392" y="1141752"/>
                  </a:cubicBezTo>
                  <a:cubicBezTo>
                    <a:pt x="422153" y="1136608"/>
                    <a:pt x="420534" y="1136608"/>
                    <a:pt x="412628" y="1141180"/>
                  </a:cubicBezTo>
                  <a:close/>
                  <a:moveTo>
                    <a:pt x="404722" y="1196901"/>
                  </a:moveTo>
                  <a:lnTo>
                    <a:pt x="398722" y="1200712"/>
                  </a:lnTo>
                  <a:lnTo>
                    <a:pt x="391864" y="1200712"/>
                  </a:lnTo>
                  <a:cubicBezTo>
                    <a:pt x="387292" y="1204426"/>
                    <a:pt x="387292" y="1204521"/>
                    <a:pt x="391864" y="1208045"/>
                  </a:cubicBezTo>
                  <a:cubicBezTo>
                    <a:pt x="405580" y="1206617"/>
                    <a:pt x="424058" y="1213379"/>
                    <a:pt x="404818" y="1196806"/>
                  </a:cubicBezTo>
                  <a:close/>
                  <a:moveTo>
                    <a:pt x="394150" y="634926"/>
                  </a:moveTo>
                  <a:cubicBezTo>
                    <a:pt x="392626" y="632354"/>
                    <a:pt x="388244" y="630926"/>
                    <a:pt x="384625" y="629116"/>
                  </a:cubicBezTo>
                  <a:cubicBezTo>
                    <a:pt x="379767" y="629688"/>
                    <a:pt x="374052" y="627783"/>
                    <a:pt x="369670" y="630450"/>
                  </a:cubicBezTo>
                  <a:cubicBezTo>
                    <a:pt x="368308" y="633603"/>
                    <a:pt x="368747" y="637241"/>
                    <a:pt x="370813" y="639975"/>
                  </a:cubicBezTo>
                  <a:lnTo>
                    <a:pt x="385482" y="639975"/>
                  </a:lnTo>
                  <a:close/>
                  <a:moveTo>
                    <a:pt x="376528" y="1088507"/>
                  </a:moveTo>
                  <a:cubicBezTo>
                    <a:pt x="377767" y="1090221"/>
                    <a:pt x="387673" y="1091079"/>
                    <a:pt x="387577" y="1087364"/>
                  </a:cubicBezTo>
                  <a:cubicBezTo>
                    <a:pt x="385291" y="1085840"/>
                    <a:pt x="376909" y="1084887"/>
                    <a:pt x="376624" y="1088793"/>
                  </a:cubicBezTo>
                  <a:close/>
                  <a:moveTo>
                    <a:pt x="371290" y="1163469"/>
                  </a:moveTo>
                  <a:cubicBezTo>
                    <a:pt x="344620" y="1174423"/>
                    <a:pt x="386339" y="1180423"/>
                    <a:pt x="388625" y="1169945"/>
                  </a:cubicBezTo>
                  <a:cubicBezTo>
                    <a:pt x="390911" y="1159468"/>
                    <a:pt x="378434" y="1164326"/>
                    <a:pt x="371385" y="1163755"/>
                  </a:cubicBezTo>
                  <a:close/>
                  <a:moveTo>
                    <a:pt x="371957" y="1402546"/>
                  </a:moveTo>
                  <a:cubicBezTo>
                    <a:pt x="368337" y="1400127"/>
                    <a:pt x="364003" y="1399012"/>
                    <a:pt x="359669" y="1399403"/>
                  </a:cubicBezTo>
                  <a:cubicBezTo>
                    <a:pt x="353478" y="1397879"/>
                    <a:pt x="357955" y="1393402"/>
                    <a:pt x="352335" y="1391973"/>
                  </a:cubicBezTo>
                  <a:cubicBezTo>
                    <a:pt x="342143" y="1391973"/>
                    <a:pt x="331951" y="1390259"/>
                    <a:pt x="323760" y="1397117"/>
                  </a:cubicBezTo>
                  <a:cubicBezTo>
                    <a:pt x="325284" y="1401022"/>
                    <a:pt x="333857" y="1397879"/>
                    <a:pt x="336238" y="1401213"/>
                  </a:cubicBezTo>
                  <a:lnTo>
                    <a:pt x="336238" y="1405308"/>
                  </a:lnTo>
                  <a:cubicBezTo>
                    <a:pt x="358050" y="1423311"/>
                    <a:pt x="476065" y="1393021"/>
                    <a:pt x="389197" y="1390259"/>
                  </a:cubicBezTo>
                  <a:cubicBezTo>
                    <a:pt x="389197" y="1391497"/>
                    <a:pt x="389197" y="1392640"/>
                    <a:pt x="389197" y="1394354"/>
                  </a:cubicBezTo>
                  <a:close/>
                  <a:moveTo>
                    <a:pt x="360241" y="1450171"/>
                  </a:moveTo>
                  <a:cubicBezTo>
                    <a:pt x="365356" y="1447676"/>
                    <a:pt x="370204" y="1444675"/>
                    <a:pt x="374719" y="1441218"/>
                  </a:cubicBezTo>
                  <a:cubicBezTo>
                    <a:pt x="372337" y="1438932"/>
                    <a:pt x="368623" y="1439980"/>
                    <a:pt x="365765" y="1439694"/>
                  </a:cubicBezTo>
                  <a:cubicBezTo>
                    <a:pt x="358240" y="1444551"/>
                    <a:pt x="349859" y="1443028"/>
                    <a:pt x="342810" y="1449219"/>
                  </a:cubicBezTo>
                  <a:cubicBezTo>
                    <a:pt x="347953" y="1452933"/>
                    <a:pt x="354335" y="1450933"/>
                    <a:pt x="360336" y="1450552"/>
                  </a:cubicBezTo>
                  <a:close/>
                  <a:moveTo>
                    <a:pt x="344905" y="1506655"/>
                  </a:moveTo>
                  <a:lnTo>
                    <a:pt x="336047" y="1511607"/>
                  </a:lnTo>
                  <a:cubicBezTo>
                    <a:pt x="342143" y="1516275"/>
                    <a:pt x="350049" y="1511607"/>
                    <a:pt x="355764" y="1507893"/>
                  </a:cubicBezTo>
                  <a:cubicBezTo>
                    <a:pt x="352478" y="1506026"/>
                    <a:pt x="348535" y="1505712"/>
                    <a:pt x="345001" y="1507035"/>
                  </a:cubicBezTo>
                  <a:close/>
                  <a:moveTo>
                    <a:pt x="345858" y="1420930"/>
                  </a:moveTo>
                  <a:cubicBezTo>
                    <a:pt x="354049" y="1416262"/>
                    <a:pt x="333094" y="1415976"/>
                    <a:pt x="330523" y="1418548"/>
                  </a:cubicBezTo>
                  <a:cubicBezTo>
                    <a:pt x="331380" y="1424358"/>
                    <a:pt x="341953" y="1420834"/>
                    <a:pt x="345953" y="1421691"/>
                  </a:cubicBezTo>
                  <a:close/>
                  <a:moveTo>
                    <a:pt x="319474" y="2854442"/>
                  </a:moveTo>
                  <a:lnTo>
                    <a:pt x="306615" y="2854442"/>
                  </a:lnTo>
                  <a:cubicBezTo>
                    <a:pt x="301852" y="2858157"/>
                    <a:pt x="301852" y="2858157"/>
                    <a:pt x="306615" y="2861871"/>
                  </a:cubicBezTo>
                  <a:lnTo>
                    <a:pt x="319474" y="2861871"/>
                  </a:lnTo>
                  <a:cubicBezTo>
                    <a:pt x="324332" y="2858919"/>
                    <a:pt x="324332" y="2858919"/>
                    <a:pt x="319569" y="2855204"/>
                  </a:cubicBezTo>
                  <a:close/>
                  <a:moveTo>
                    <a:pt x="306996" y="2965123"/>
                  </a:moveTo>
                  <a:cubicBezTo>
                    <a:pt x="321284" y="2966932"/>
                    <a:pt x="336333" y="2973505"/>
                    <a:pt x="349001" y="2963217"/>
                  </a:cubicBezTo>
                  <a:lnTo>
                    <a:pt x="349001" y="2960074"/>
                  </a:lnTo>
                  <a:lnTo>
                    <a:pt x="388244" y="2938071"/>
                  </a:lnTo>
                  <a:cubicBezTo>
                    <a:pt x="375671" y="2926356"/>
                    <a:pt x="355954" y="2933214"/>
                    <a:pt x="342619" y="2937500"/>
                  </a:cubicBezTo>
                  <a:lnTo>
                    <a:pt x="342619" y="2941024"/>
                  </a:lnTo>
                  <a:lnTo>
                    <a:pt x="336238" y="2944834"/>
                  </a:lnTo>
                  <a:cubicBezTo>
                    <a:pt x="338619" y="2948072"/>
                    <a:pt x="347096" y="2944834"/>
                    <a:pt x="348620" y="2948739"/>
                  </a:cubicBezTo>
                  <a:cubicBezTo>
                    <a:pt x="335742" y="2955798"/>
                    <a:pt x="321064" y="2958912"/>
                    <a:pt x="306424" y="2957693"/>
                  </a:cubicBezTo>
                  <a:cubicBezTo>
                    <a:pt x="301852" y="2962265"/>
                    <a:pt x="301852" y="2962360"/>
                    <a:pt x="307091" y="2965885"/>
                  </a:cubicBezTo>
                  <a:close/>
                  <a:moveTo>
                    <a:pt x="388339" y="2882255"/>
                  </a:moveTo>
                  <a:lnTo>
                    <a:pt x="388339" y="2878731"/>
                  </a:lnTo>
                  <a:cubicBezTo>
                    <a:pt x="384148" y="2874349"/>
                    <a:pt x="375385" y="2877397"/>
                    <a:pt x="371194" y="2880160"/>
                  </a:cubicBezTo>
                  <a:cubicBezTo>
                    <a:pt x="359079" y="2880836"/>
                    <a:pt x="347077" y="2882817"/>
                    <a:pt x="335380" y="2886065"/>
                  </a:cubicBezTo>
                  <a:cubicBezTo>
                    <a:pt x="325284" y="2890637"/>
                    <a:pt x="317283" y="2881112"/>
                    <a:pt x="304996" y="2883969"/>
                  </a:cubicBezTo>
                  <a:cubicBezTo>
                    <a:pt x="291470" y="2907782"/>
                    <a:pt x="379767" y="2894257"/>
                    <a:pt x="388435" y="2883017"/>
                  </a:cubicBezTo>
                  <a:close/>
                  <a:moveTo>
                    <a:pt x="391483" y="1472555"/>
                  </a:moveTo>
                  <a:cubicBezTo>
                    <a:pt x="408247" y="1463030"/>
                    <a:pt x="426916" y="1473412"/>
                    <a:pt x="444727" y="1472555"/>
                  </a:cubicBezTo>
                  <a:cubicBezTo>
                    <a:pt x="455395" y="1459410"/>
                    <a:pt x="419200" y="1467030"/>
                    <a:pt x="410057" y="1465126"/>
                  </a:cubicBezTo>
                  <a:cubicBezTo>
                    <a:pt x="403799" y="1457982"/>
                    <a:pt x="393302" y="1456372"/>
                    <a:pt x="385196" y="1461315"/>
                  </a:cubicBezTo>
                  <a:cubicBezTo>
                    <a:pt x="377586" y="1460792"/>
                    <a:pt x="369937" y="1461430"/>
                    <a:pt x="362527" y="1463221"/>
                  </a:cubicBezTo>
                  <a:cubicBezTo>
                    <a:pt x="362527" y="1465126"/>
                    <a:pt x="360241" y="1467792"/>
                    <a:pt x="366527" y="1468364"/>
                  </a:cubicBezTo>
                  <a:cubicBezTo>
                    <a:pt x="376814" y="1461696"/>
                    <a:pt x="381005" y="1475794"/>
                    <a:pt x="391578" y="1473317"/>
                  </a:cubicBezTo>
                  <a:close/>
                  <a:moveTo>
                    <a:pt x="509878" y="2762145"/>
                  </a:moveTo>
                  <a:cubicBezTo>
                    <a:pt x="507497" y="2761002"/>
                    <a:pt x="505307" y="2759764"/>
                    <a:pt x="503116" y="2758621"/>
                  </a:cubicBezTo>
                  <a:cubicBezTo>
                    <a:pt x="497972" y="2759287"/>
                    <a:pt x="492257" y="2757382"/>
                    <a:pt x="487590" y="2760240"/>
                  </a:cubicBezTo>
                  <a:cubicBezTo>
                    <a:pt x="487590" y="2767479"/>
                    <a:pt x="484447" y="2769765"/>
                    <a:pt x="497115" y="2769765"/>
                  </a:cubicBezTo>
                  <a:lnTo>
                    <a:pt x="502925" y="2766145"/>
                  </a:lnTo>
                  <a:cubicBezTo>
                    <a:pt x="506830" y="2767384"/>
                    <a:pt x="517403" y="2766812"/>
                    <a:pt x="509974" y="2762907"/>
                  </a:cubicBezTo>
                  <a:close/>
                  <a:moveTo>
                    <a:pt x="349382" y="1003353"/>
                  </a:moveTo>
                  <a:cubicBezTo>
                    <a:pt x="357097" y="1004878"/>
                    <a:pt x="368432" y="1012021"/>
                    <a:pt x="375576" y="1007068"/>
                  </a:cubicBezTo>
                  <a:cubicBezTo>
                    <a:pt x="378243" y="992495"/>
                    <a:pt x="356907" y="997353"/>
                    <a:pt x="349382" y="1003353"/>
                  </a:cubicBezTo>
                  <a:close/>
                  <a:moveTo>
                    <a:pt x="325284" y="1170517"/>
                  </a:moveTo>
                  <a:cubicBezTo>
                    <a:pt x="322426" y="1168231"/>
                    <a:pt x="315759" y="1166040"/>
                    <a:pt x="316330" y="1171279"/>
                  </a:cubicBezTo>
                  <a:cubicBezTo>
                    <a:pt x="318997" y="1177471"/>
                    <a:pt x="335380" y="1175375"/>
                    <a:pt x="342715" y="1172994"/>
                  </a:cubicBezTo>
                  <a:cubicBezTo>
                    <a:pt x="338143" y="1169184"/>
                    <a:pt x="330618" y="1172422"/>
                    <a:pt x="325284" y="1170517"/>
                  </a:cubicBezTo>
                  <a:close/>
                  <a:moveTo>
                    <a:pt x="326332" y="1060599"/>
                  </a:moveTo>
                  <a:lnTo>
                    <a:pt x="319855" y="1060599"/>
                  </a:lnTo>
                  <a:cubicBezTo>
                    <a:pt x="315092" y="1064123"/>
                    <a:pt x="315092" y="1064123"/>
                    <a:pt x="319855" y="1067933"/>
                  </a:cubicBezTo>
                  <a:lnTo>
                    <a:pt x="326332" y="1067933"/>
                  </a:lnTo>
                  <a:cubicBezTo>
                    <a:pt x="330904" y="1064314"/>
                    <a:pt x="330904" y="1064314"/>
                    <a:pt x="326332" y="1060599"/>
                  </a:cubicBezTo>
                  <a:close/>
                  <a:moveTo>
                    <a:pt x="293756" y="644166"/>
                  </a:moveTo>
                  <a:lnTo>
                    <a:pt x="319664" y="644166"/>
                  </a:lnTo>
                  <a:cubicBezTo>
                    <a:pt x="324427" y="640260"/>
                    <a:pt x="324427" y="640260"/>
                    <a:pt x="319664" y="636736"/>
                  </a:cubicBezTo>
                  <a:lnTo>
                    <a:pt x="293756" y="636736"/>
                  </a:lnTo>
                  <a:cubicBezTo>
                    <a:pt x="288803" y="640641"/>
                    <a:pt x="288803" y="640641"/>
                    <a:pt x="293756" y="644166"/>
                  </a:cubicBezTo>
                  <a:close/>
                  <a:moveTo>
                    <a:pt x="271563" y="1332061"/>
                  </a:moveTo>
                  <a:cubicBezTo>
                    <a:pt x="293842" y="1336557"/>
                    <a:pt x="316597" y="1338195"/>
                    <a:pt x="339286" y="1336919"/>
                  </a:cubicBezTo>
                  <a:cubicBezTo>
                    <a:pt x="344905" y="1335490"/>
                    <a:pt x="340524" y="1331014"/>
                    <a:pt x="346239" y="1329585"/>
                  </a:cubicBezTo>
                  <a:cubicBezTo>
                    <a:pt x="351954" y="1328156"/>
                    <a:pt x="361574" y="1331299"/>
                    <a:pt x="367956" y="1328251"/>
                  </a:cubicBezTo>
                  <a:cubicBezTo>
                    <a:pt x="358431" y="1319869"/>
                    <a:pt x="344810" y="1310916"/>
                    <a:pt x="333094" y="1322060"/>
                  </a:cubicBezTo>
                  <a:cubicBezTo>
                    <a:pt x="313854" y="1325394"/>
                    <a:pt x="287279" y="1323584"/>
                    <a:pt x="271563" y="1332061"/>
                  </a:cubicBezTo>
                  <a:close/>
                  <a:moveTo>
                    <a:pt x="254132" y="2740999"/>
                  </a:moveTo>
                  <a:cubicBezTo>
                    <a:pt x="249370" y="2744619"/>
                    <a:pt x="249370" y="2744714"/>
                    <a:pt x="254132" y="2748334"/>
                  </a:cubicBezTo>
                  <a:lnTo>
                    <a:pt x="266991" y="2748334"/>
                  </a:lnTo>
                  <a:cubicBezTo>
                    <a:pt x="271563" y="2744714"/>
                    <a:pt x="271563" y="2744714"/>
                    <a:pt x="266991" y="2740999"/>
                  </a:cubicBezTo>
                  <a:close/>
                  <a:moveTo>
                    <a:pt x="262895" y="2716520"/>
                  </a:moveTo>
                  <a:lnTo>
                    <a:pt x="254037" y="2711472"/>
                  </a:lnTo>
                  <a:lnTo>
                    <a:pt x="244512" y="2717091"/>
                  </a:lnTo>
                  <a:cubicBezTo>
                    <a:pt x="248322" y="2720997"/>
                    <a:pt x="266991" y="2727569"/>
                    <a:pt x="262895" y="2716520"/>
                  </a:cubicBezTo>
                  <a:close/>
                  <a:moveTo>
                    <a:pt x="201364" y="2836630"/>
                  </a:moveTo>
                  <a:cubicBezTo>
                    <a:pt x="214318" y="2823676"/>
                    <a:pt x="185838" y="2833772"/>
                    <a:pt x="181171" y="2832820"/>
                  </a:cubicBezTo>
                  <a:cubicBezTo>
                    <a:pt x="175170" y="2829105"/>
                    <a:pt x="159644" y="2819295"/>
                    <a:pt x="158501" y="2831296"/>
                  </a:cubicBezTo>
                  <a:lnTo>
                    <a:pt x="152119" y="2835297"/>
                  </a:lnTo>
                  <a:cubicBezTo>
                    <a:pt x="151072" y="2842917"/>
                    <a:pt x="163549" y="2841012"/>
                    <a:pt x="168407" y="2836821"/>
                  </a:cubicBezTo>
                  <a:cubicBezTo>
                    <a:pt x="179551" y="2836821"/>
                    <a:pt x="190505" y="2836916"/>
                    <a:pt x="201364" y="2836630"/>
                  </a:cubicBezTo>
                  <a:close/>
                  <a:moveTo>
                    <a:pt x="188314" y="2969314"/>
                  </a:moveTo>
                  <a:cubicBezTo>
                    <a:pt x="207364" y="2971600"/>
                    <a:pt x="246322" y="2961122"/>
                    <a:pt x="201364" y="2958074"/>
                  </a:cubicBezTo>
                  <a:cubicBezTo>
                    <a:pt x="197363" y="2955788"/>
                    <a:pt x="190029" y="2953121"/>
                    <a:pt x="191839" y="2960169"/>
                  </a:cubicBezTo>
                  <a:lnTo>
                    <a:pt x="185266" y="2964170"/>
                  </a:lnTo>
                  <a:cubicBezTo>
                    <a:pt x="185171" y="2965980"/>
                    <a:pt x="184028" y="2967980"/>
                    <a:pt x="188314" y="2969314"/>
                  </a:cubicBezTo>
                  <a:close/>
                  <a:moveTo>
                    <a:pt x="274039" y="2987887"/>
                  </a:moveTo>
                  <a:cubicBezTo>
                    <a:pt x="304662" y="2986754"/>
                    <a:pt x="335323" y="2987964"/>
                    <a:pt x="365765" y="2991507"/>
                  </a:cubicBezTo>
                  <a:cubicBezTo>
                    <a:pt x="370813" y="2987887"/>
                    <a:pt x="370813" y="2987887"/>
                    <a:pt x="365765" y="2984173"/>
                  </a:cubicBezTo>
                  <a:cubicBezTo>
                    <a:pt x="342619" y="2977648"/>
                    <a:pt x="318502" y="2975228"/>
                    <a:pt x="294518" y="2977029"/>
                  </a:cubicBezTo>
                  <a:cubicBezTo>
                    <a:pt x="260895" y="2984363"/>
                    <a:pt x="224414" y="2981887"/>
                    <a:pt x="192124" y="2990650"/>
                  </a:cubicBezTo>
                  <a:cubicBezTo>
                    <a:pt x="201649" y="3007318"/>
                    <a:pt x="227081" y="2996555"/>
                    <a:pt x="242512" y="2991602"/>
                  </a:cubicBezTo>
                  <a:cubicBezTo>
                    <a:pt x="251275" y="2990554"/>
                    <a:pt x="265181" y="2994460"/>
                    <a:pt x="273754" y="2987887"/>
                  </a:cubicBezTo>
                  <a:close/>
                  <a:moveTo>
                    <a:pt x="325665" y="3027892"/>
                  </a:moveTo>
                  <a:cubicBezTo>
                    <a:pt x="334695" y="3029949"/>
                    <a:pt x="344153" y="3028911"/>
                    <a:pt x="352525" y="3024939"/>
                  </a:cubicBezTo>
                  <a:cubicBezTo>
                    <a:pt x="358612" y="3028226"/>
                    <a:pt x="365603" y="3029426"/>
                    <a:pt x="372433" y="3028369"/>
                  </a:cubicBezTo>
                  <a:cubicBezTo>
                    <a:pt x="378148" y="3027130"/>
                    <a:pt x="373671" y="3022558"/>
                    <a:pt x="379100" y="3021034"/>
                  </a:cubicBezTo>
                  <a:lnTo>
                    <a:pt x="385672" y="3021034"/>
                  </a:lnTo>
                  <a:cubicBezTo>
                    <a:pt x="391197" y="3019510"/>
                    <a:pt x="386625" y="3015034"/>
                    <a:pt x="393102" y="3013605"/>
                  </a:cubicBezTo>
                  <a:cubicBezTo>
                    <a:pt x="407770" y="3015605"/>
                    <a:pt x="423868" y="3010176"/>
                    <a:pt x="437393" y="3010176"/>
                  </a:cubicBezTo>
                  <a:lnTo>
                    <a:pt x="452633" y="3017986"/>
                  </a:lnTo>
                  <a:cubicBezTo>
                    <a:pt x="456443" y="3022273"/>
                    <a:pt x="452062" y="3025606"/>
                    <a:pt x="457586" y="3028273"/>
                  </a:cubicBezTo>
                  <a:cubicBezTo>
                    <a:pt x="462349" y="3027607"/>
                    <a:pt x="470350" y="3030083"/>
                    <a:pt x="474160" y="3025987"/>
                  </a:cubicBezTo>
                  <a:cubicBezTo>
                    <a:pt x="474160" y="3022844"/>
                    <a:pt x="477970" y="3021034"/>
                    <a:pt x="480065" y="3018748"/>
                  </a:cubicBezTo>
                  <a:lnTo>
                    <a:pt x="475303" y="3015986"/>
                  </a:lnTo>
                  <a:cubicBezTo>
                    <a:pt x="486352" y="3003985"/>
                    <a:pt x="506926" y="3013700"/>
                    <a:pt x="520165" y="3008271"/>
                  </a:cubicBezTo>
                  <a:cubicBezTo>
                    <a:pt x="520165" y="3005509"/>
                    <a:pt x="520165" y="3005509"/>
                    <a:pt x="517879" y="3002841"/>
                  </a:cubicBezTo>
                  <a:cubicBezTo>
                    <a:pt x="495782" y="3008176"/>
                    <a:pt x="477684" y="2984553"/>
                    <a:pt x="457777" y="2995221"/>
                  </a:cubicBezTo>
                  <a:cubicBezTo>
                    <a:pt x="433488" y="2987601"/>
                    <a:pt x="421772" y="3001794"/>
                    <a:pt x="397769" y="3002460"/>
                  </a:cubicBezTo>
                  <a:lnTo>
                    <a:pt x="387577" y="2995221"/>
                  </a:lnTo>
                  <a:cubicBezTo>
                    <a:pt x="380148" y="2995888"/>
                    <a:pt x="375195" y="2993602"/>
                    <a:pt x="370147" y="2996746"/>
                  </a:cubicBezTo>
                  <a:cubicBezTo>
                    <a:pt x="367575" y="3001794"/>
                    <a:pt x="371194" y="3007318"/>
                    <a:pt x="367956" y="3012652"/>
                  </a:cubicBezTo>
                  <a:cubicBezTo>
                    <a:pt x="354716" y="3020844"/>
                    <a:pt x="336714" y="3018082"/>
                    <a:pt x="323284" y="3022939"/>
                  </a:cubicBezTo>
                  <a:cubicBezTo>
                    <a:pt x="323474" y="3024559"/>
                    <a:pt x="321569" y="3026654"/>
                    <a:pt x="325379" y="3027892"/>
                  </a:cubicBezTo>
                  <a:close/>
                  <a:moveTo>
                    <a:pt x="359098" y="3227441"/>
                  </a:moveTo>
                  <a:lnTo>
                    <a:pt x="333094" y="3227441"/>
                  </a:lnTo>
                  <a:cubicBezTo>
                    <a:pt x="328427" y="3231251"/>
                    <a:pt x="328427" y="3231251"/>
                    <a:pt x="333094" y="3234775"/>
                  </a:cubicBezTo>
                  <a:lnTo>
                    <a:pt x="359002" y="3234775"/>
                  </a:lnTo>
                  <a:cubicBezTo>
                    <a:pt x="363860" y="3230965"/>
                    <a:pt x="363860" y="3230965"/>
                    <a:pt x="358812" y="3227441"/>
                  </a:cubicBezTo>
                  <a:close/>
                  <a:moveTo>
                    <a:pt x="365765" y="3157528"/>
                  </a:moveTo>
                  <a:cubicBezTo>
                    <a:pt x="377833" y="3156023"/>
                    <a:pt x="390063" y="3158575"/>
                    <a:pt x="400532" y="3164766"/>
                  </a:cubicBezTo>
                  <a:cubicBezTo>
                    <a:pt x="426106" y="3155127"/>
                    <a:pt x="453052" y="3149631"/>
                    <a:pt x="480351" y="3148479"/>
                  </a:cubicBezTo>
                  <a:cubicBezTo>
                    <a:pt x="480351" y="3147336"/>
                    <a:pt x="480351" y="3146098"/>
                    <a:pt x="481018" y="3144764"/>
                  </a:cubicBezTo>
                  <a:lnTo>
                    <a:pt x="474541" y="3140859"/>
                  </a:lnTo>
                  <a:cubicBezTo>
                    <a:pt x="474541" y="3131334"/>
                    <a:pt x="457872" y="3136573"/>
                    <a:pt x="451014" y="3135048"/>
                  </a:cubicBezTo>
                  <a:cubicBezTo>
                    <a:pt x="440927" y="3129667"/>
                    <a:pt x="428811" y="3129667"/>
                    <a:pt x="418724" y="3135048"/>
                  </a:cubicBezTo>
                  <a:cubicBezTo>
                    <a:pt x="403865" y="3125523"/>
                    <a:pt x="385006" y="3137144"/>
                    <a:pt x="371099" y="3142478"/>
                  </a:cubicBezTo>
                  <a:cubicBezTo>
                    <a:pt x="363660" y="3141478"/>
                    <a:pt x="356116" y="3143393"/>
                    <a:pt x="350049" y="3147812"/>
                  </a:cubicBezTo>
                  <a:close/>
                  <a:moveTo>
                    <a:pt x="421867" y="3232966"/>
                  </a:moveTo>
                  <a:lnTo>
                    <a:pt x="412342" y="3227441"/>
                  </a:lnTo>
                  <a:cubicBezTo>
                    <a:pt x="407732" y="3228117"/>
                    <a:pt x="403065" y="3226803"/>
                    <a:pt x="399484" y="3223821"/>
                  </a:cubicBezTo>
                  <a:lnTo>
                    <a:pt x="384053" y="3223821"/>
                  </a:lnTo>
                  <a:cubicBezTo>
                    <a:pt x="367861" y="3232489"/>
                    <a:pt x="379005" y="3236204"/>
                    <a:pt x="391768" y="3234775"/>
                  </a:cubicBezTo>
                  <a:cubicBezTo>
                    <a:pt x="401103" y="3240481"/>
                    <a:pt x="413009" y="3239757"/>
                    <a:pt x="421582" y="3232966"/>
                  </a:cubicBezTo>
                  <a:close/>
                  <a:moveTo>
                    <a:pt x="428059" y="3206962"/>
                  </a:moveTo>
                  <a:cubicBezTo>
                    <a:pt x="414628" y="3196295"/>
                    <a:pt x="399484" y="3204200"/>
                    <a:pt x="384625" y="3205247"/>
                  </a:cubicBezTo>
                  <a:cubicBezTo>
                    <a:pt x="362146" y="3219154"/>
                    <a:pt x="389292" y="3217535"/>
                    <a:pt x="399674" y="3209439"/>
                  </a:cubicBezTo>
                  <a:cubicBezTo>
                    <a:pt x="407866" y="3216201"/>
                    <a:pt x="419391" y="3209439"/>
                    <a:pt x="427773" y="3206962"/>
                  </a:cubicBezTo>
                  <a:close/>
                  <a:moveTo>
                    <a:pt x="486161" y="3180578"/>
                  </a:moveTo>
                  <a:cubicBezTo>
                    <a:pt x="455872" y="3176387"/>
                    <a:pt x="425868" y="3183340"/>
                    <a:pt x="396150" y="3184769"/>
                  </a:cubicBezTo>
                  <a:cubicBezTo>
                    <a:pt x="397484" y="3200676"/>
                    <a:pt x="427011" y="3182483"/>
                    <a:pt x="435012" y="3188769"/>
                  </a:cubicBezTo>
                  <a:lnTo>
                    <a:pt x="435012" y="3192389"/>
                  </a:lnTo>
                  <a:cubicBezTo>
                    <a:pt x="444537" y="3197056"/>
                    <a:pt x="455300" y="3190294"/>
                    <a:pt x="464730" y="3186960"/>
                  </a:cubicBezTo>
                  <a:cubicBezTo>
                    <a:pt x="470445" y="3187436"/>
                    <a:pt x="484637" y="3186960"/>
                    <a:pt x="485875" y="3180578"/>
                  </a:cubicBezTo>
                  <a:close/>
                  <a:moveTo>
                    <a:pt x="546455" y="3115617"/>
                  </a:moveTo>
                  <a:cubicBezTo>
                    <a:pt x="546455" y="3114665"/>
                    <a:pt x="543883" y="3113998"/>
                    <a:pt x="542740" y="3113332"/>
                  </a:cubicBezTo>
                  <a:cubicBezTo>
                    <a:pt x="536196" y="3112398"/>
                    <a:pt x="529529" y="3113569"/>
                    <a:pt x="523690" y="3116665"/>
                  </a:cubicBezTo>
                  <a:lnTo>
                    <a:pt x="511879" y="3109997"/>
                  </a:lnTo>
                  <a:cubicBezTo>
                    <a:pt x="498163" y="3114379"/>
                    <a:pt x="494829" y="3123809"/>
                    <a:pt x="484732" y="3109521"/>
                  </a:cubicBezTo>
                  <a:cubicBezTo>
                    <a:pt x="472636" y="3112189"/>
                    <a:pt x="459777" y="3111712"/>
                    <a:pt x="448918" y="3119046"/>
                  </a:cubicBezTo>
                  <a:lnTo>
                    <a:pt x="455014" y="3122857"/>
                  </a:lnTo>
                  <a:cubicBezTo>
                    <a:pt x="454062" y="3133905"/>
                    <a:pt x="474064" y="3121142"/>
                    <a:pt x="480446" y="3121047"/>
                  </a:cubicBezTo>
                  <a:cubicBezTo>
                    <a:pt x="499401" y="3123523"/>
                    <a:pt x="533596" y="3138287"/>
                    <a:pt x="545978" y="3115617"/>
                  </a:cubicBezTo>
                  <a:close/>
                  <a:moveTo>
                    <a:pt x="555980" y="2250843"/>
                  </a:moveTo>
                  <a:cubicBezTo>
                    <a:pt x="571981" y="2242842"/>
                    <a:pt x="591127" y="2251510"/>
                    <a:pt x="605509" y="2237984"/>
                  </a:cubicBezTo>
                  <a:cubicBezTo>
                    <a:pt x="595413" y="2237984"/>
                    <a:pt x="568267" y="2225030"/>
                    <a:pt x="565314" y="2237984"/>
                  </a:cubicBezTo>
                  <a:cubicBezTo>
                    <a:pt x="558932" y="2250081"/>
                    <a:pt x="502259" y="2235126"/>
                    <a:pt x="517022" y="2250652"/>
                  </a:cubicBezTo>
                  <a:close/>
                  <a:moveTo>
                    <a:pt x="584555" y="2258082"/>
                  </a:moveTo>
                  <a:cubicBezTo>
                    <a:pt x="578649" y="2256748"/>
                    <a:pt x="571696" y="2251700"/>
                    <a:pt x="566171" y="2256367"/>
                  </a:cubicBezTo>
                  <a:lnTo>
                    <a:pt x="566171" y="2260273"/>
                  </a:lnTo>
                  <a:cubicBezTo>
                    <a:pt x="574001" y="2265168"/>
                    <a:pt x="583373" y="2266959"/>
                    <a:pt x="592460" y="2265321"/>
                  </a:cubicBezTo>
                  <a:lnTo>
                    <a:pt x="592460" y="2260177"/>
                  </a:lnTo>
                  <a:cubicBezTo>
                    <a:pt x="589898" y="2258758"/>
                    <a:pt x="587012" y="2258034"/>
                    <a:pt x="584078" y="2258082"/>
                  </a:cubicBezTo>
                  <a:close/>
                  <a:moveTo>
                    <a:pt x="569029" y="2283990"/>
                  </a:moveTo>
                  <a:cubicBezTo>
                    <a:pt x="582268" y="2283228"/>
                    <a:pt x="594270" y="2287038"/>
                    <a:pt x="604938" y="2278846"/>
                  </a:cubicBezTo>
                  <a:cubicBezTo>
                    <a:pt x="591889" y="2273893"/>
                    <a:pt x="573220" y="2277132"/>
                    <a:pt x="559409" y="2277417"/>
                  </a:cubicBezTo>
                  <a:close/>
                  <a:moveTo>
                    <a:pt x="608843" y="2302468"/>
                  </a:moveTo>
                  <a:lnTo>
                    <a:pt x="595984" y="2302468"/>
                  </a:lnTo>
                  <a:cubicBezTo>
                    <a:pt x="591127" y="2305992"/>
                    <a:pt x="591127" y="2305992"/>
                    <a:pt x="595984" y="2309803"/>
                  </a:cubicBezTo>
                  <a:lnTo>
                    <a:pt x="608938" y="2309803"/>
                  </a:lnTo>
                  <a:cubicBezTo>
                    <a:pt x="613415" y="2306279"/>
                    <a:pt x="613415" y="2306279"/>
                    <a:pt x="608748" y="2302468"/>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55" name="Google Shape;55;p4"/>
            <p:cNvSpPr/>
            <p:nvPr/>
          </p:nvSpPr>
          <p:spPr>
            <a:xfrm>
              <a:off x="7040109" y="423"/>
              <a:ext cx="442895" cy="6863797"/>
            </a:xfrm>
            <a:custGeom>
              <a:rect b="b" l="l" r="r" t="t"/>
              <a:pathLst>
                <a:path extrusionOk="0" h="4606575" w="661038">
                  <a:moveTo>
                    <a:pt x="634982" y="4471502"/>
                  </a:moveTo>
                  <a:lnTo>
                    <a:pt x="634982" y="4605995"/>
                  </a:lnTo>
                  <a:lnTo>
                    <a:pt x="37098" y="4605995"/>
                  </a:lnTo>
                  <a:lnTo>
                    <a:pt x="37098" y="4442070"/>
                  </a:lnTo>
                  <a:lnTo>
                    <a:pt x="43479" y="4438164"/>
                  </a:lnTo>
                  <a:lnTo>
                    <a:pt x="43479" y="4401303"/>
                  </a:lnTo>
                  <a:cubicBezTo>
                    <a:pt x="25191" y="4389396"/>
                    <a:pt x="55195" y="4379014"/>
                    <a:pt x="7475" y="4377395"/>
                  </a:cubicBezTo>
                  <a:cubicBezTo>
                    <a:pt x="-3003" y="4371775"/>
                    <a:pt x="40717" y="4371299"/>
                    <a:pt x="43670" y="4364250"/>
                  </a:cubicBezTo>
                  <a:cubicBezTo>
                    <a:pt x="43670" y="4363012"/>
                    <a:pt x="43670" y="4361869"/>
                    <a:pt x="43670" y="4360821"/>
                  </a:cubicBezTo>
                  <a:lnTo>
                    <a:pt x="37860" y="4357106"/>
                  </a:lnTo>
                  <a:lnTo>
                    <a:pt x="37860" y="4345962"/>
                  </a:lnTo>
                  <a:cubicBezTo>
                    <a:pt x="54052" y="4317387"/>
                    <a:pt x="39193" y="4268334"/>
                    <a:pt x="44051" y="4232424"/>
                  </a:cubicBezTo>
                  <a:lnTo>
                    <a:pt x="38145" y="4228424"/>
                  </a:lnTo>
                  <a:cubicBezTo>
                    <a:pt x="38145" y="4227471"/>
                    <a:pt x="38145" y="4226328"/>
                    <a:pt x="37383" y="4224899"/>
                  </a:cubicBezTo>
                  <a:lnTo>
                    <a:pt x="43860" y="4220804"/>
                  </a:lnTo>
                  <a:lnTo>
                    <a:pt x="43860" y="4187752"/>
                  </a:lnTo>
                  <a:lnTo>
                    <a:pt x="37479" y="4183942"/>
                  </a:lnTo>
                  <a:lnTo>
                    <a:pt x="37479" y="4018207"/>
                  </a:lnTo>
                  <a:lnTo>
                    <a:pt x="44051" y="4014302"/>
                  </a:lnTo>
                  <a:cubicBezTo>
                    <a:pt x="44051" y="4012968"/>
                    <a:pt x="44051" y="4011730"/>
                    <a:pt x="44051" y="4010682"/>
                  </a:cubicBezTo>
                  <a:lnTo>
                    <a:pt x="38241" y="4006967"/>
                  </a:lnTo>
                  <a:lnTo>
                    <a:pt x="38241" y="3999538"/>
                  </a:lnTo>
                  <a:cubicBezTo>
                    <a:pt x="47766" y="3996585"/>
                    <a:pt x="47766" y="3976964"/>
                    <a:pt x="38241" y="3974201"/>
                  </a:cubicBezTo>
                  <a:lnTo>
                    <a:pt x="38241" y="3956104"/>
                  </a:lnTo>
                  <a:lnTo>
                    <a:pt x="31573" y="3951913"/>
                  </a:lnTo>
                  <a:cubicBezTo>
                    <a:pt x="31573" y="3950770"/>
                    <a:pt x="31573" y="3949627"/>
                    <a:pt x="31573" y="3948293"/>
                  </a:cubicBezTo>
                  <a:lnTo>
                    <a:pt x="38145" y="3944388"/>
                  </a:lnTo>
                  <a:lnTo>
                    <a:pt x="38145" y="3915051"/>
                  </a:lnTo>
                  <a:lnTo>
                    <a:pt x="31859" y="3911146"/>
                  </a:lnTo>
                  <a:lnTo>
                    <a:pt x="37098" y="3908193"/>
                  </a:lnTo>
                  <a:cubicBezTo>
                    <a:pt x="38450" y="3893315"/>
                    <a:pt x="38803" y="3878351"/>
                    <a:pt x="38145" y="3863425"/>
                  </a:cubicBezTo>
                  <a:cubicBezTo>
                    <a:pt x="41003" y="3861425"/>
                    <a:pt x="43575" y="3861235"/>
                    <a:pt x="44718" y="3858758"/>
                  </a:cubicBezTo>
                  <a:cubicBezTo>
                    <a:pt x="42336" y="3847328"/>
                    <a:pt x="50909" y="3828564"/>
                    <a:pt x="38526" y="3823039"/>
                  </a:cubicBezTo>
                  <a:lnTo>
                    <a:pt x="38526" y="3778749"/>
                  </a:lnTo>
                  <a:lnTo>
                    <a:pt x="44622" y="3774938"/>
                  </a:lnTo>
                  <a:lnTo>
                    <a:pt x="44622" y="3745792"/>
                  </a:lnTo>
                  <a:lnTo>
                    <a:pt x="51290" y="3741696"/>
                  </a:lnTo>
                  <a:lnTo>
                    <a:pt x="51290" y="3590630"/>
                  </a:lnTo>
                  <a:lnTo>
                    <a:pt x="37955" y="3583200"/>
                  </a:lnTo>
                  <a:cubicBezTo>
                    <a:pt x="40927" y="3581819"/>
                    <a:pt x="44213" y="3581229"/>
                    <a:pt x="47480" y="3581486"/>
                  </a:cubicBezTo>
                  <a:cubicBezTo>
                    <a:pt x="52814" y="3573675"/>
                    <a:pt x="55576" y="3516620"/>
                    <a:pt x="44622" y="3513477"/>
                  </a:cubicBezTo>
                  <a:lnTo>
                    <a:pt x="44622" y="3498713"/>
                  </a:lnTo>
                  <a:lnTo>
                    <a:pt x="50814" y="3494808"/>
                  </a:lnTo>
                  <a:lnTo>
                    <a:pt x="50814" y="3483950"/>
                  </a:lnTo>
                  <a:lnTo>
                    <a:pt x="44432" y="3480044"/>
                  </a:lnTo>
                  <a:lnTo>
                    <a:pt x="44432" y="3469186"/>
                  </a:lnTo>
                  <a:lnTo>
                    <a:pt x="50909" y="3465090"/>
                  </a:lnTo>
                  <a:cubicBezTo>
                    <a:pt x="50909" y="3463757"/>
                    <a:pt x="50909" y="3462614"/>
                    <a:pt x="50337" y="3461375"/>
                  </a:cubicBezTo>
                  <a:cubicBezTo>
                    <a:pt x="41955" y="3456327"/>
                    <a:pt x="41955" y="3456041"/>
                    <a:pt x="50337" y="3450898"/>
                  </a:cubicBezTo>
                  <a:lnTo>
                    <a:pt x="50337" y="3443373"/>
                  </a:lnTo>
                  <a:lnTo>
                    <a:pt x="44527" y="3439563"/>
                  </a:lnTo>
                  <a:lnTo>
                    <a:pt x="44527" y="3351266"/>
                  </a:lnTo>
                  <a:lnTo>
                    <a:pt x="50528" y="3347552"/>
                  </a:lnTo>
                  <a:lnTo>
                    <a:pt x="44337" y="3343741"/>
                  </a:lnTo>
                  <a:lnTo>
                    <a:pt x="44337" y="3329073"/>
                  </a:lnTo>
                  <a:lnTo>
                    <a:pt x="50528" y="3325263"/>
                  </a:lnTo>
                  <a:lnTo>
                    <a:pt x="50528" y="3269923"/>
                  </a:lnTo>
                  <a:cubicBezTo>
                    <a:pt x="43860" y="3266018"/>
                    <a:pt x="29668" y="3261160"/>
                    <a:pt x="43956" y="3255540"/>
                  </a:cubicBezTo>
                  <a:lnTo>
                    <a:pt x="43956" y="3155909"/>
                  </a:lnTo>
                  <a:lnTo>
                    <a:pt x="37764" y="3152098"/>
                  </a:lnTo>
                  <a:lnTo>
                    <a:pt x="37764" y="3093329"/>
                  </a:lnTo>
                  <a:lnTo>
                    <a:pt x="44146" y="3089424"/>
                  </a:lnTo>
                  <a:lnTo>
                    <a:pt x="44146" y="3041799"/>
                  </a:lnTo>
                  <a:lnTo>
                    <a:pt x="37669" y="3037703"/>
                  </a:lnTo>
                  <a:cubicBezTo>
                    <a:pt x="37669" y="3036370"/>
                    <a:pt x="37669" y="3035227"/>
                    <a:pt x="38241" y="3033989"/>
                  </a:cubicBezTo>
                  <a:cubicBezTo>
                    <a:pt x="47766" y="3031226"/>
                    <a:pt x="43194" y="3019415"/>
                    <a:pt x="44241" y="3012176"/>
                  </a:cubicBezTo>
                  <a:cubicBezTo>
                    <a:pt x="41670" y="3010843"/>
                    <a:pt x="40146" y="3009890"/>
                    <a:pt x="38622" y="3009033"/>
                  </a:cubicBezTo>
                  <a:cubicBezTo>
                    <a:pt x="36812" y="3005509"/>
                    <a:pt x="38050" y="3001794"/>
                    <a:pt x="37669" y="2997889"/>
                  </a:cubicBezTo>
                  <a:lnTo>
                    <a:pt x="43956" y="2993793"/>
                  </a:lnTo>
                  <a:lnTo>
                    <a:pt x="43956" y="2975505"/>
                  </a:lnTo>
                  <a:lnTo>
                    <a:pt x="37764" y="2971600"/>
                  </a:lnTo>
                  <a:lnTo>
                    <a:pt x="37764" y="2967695"/>
                  </a:lnTo>
                  <a:lnTo>
                    <a:pt x="44337" y="2963694"/>
                  </a:lnTo>
                  <a:lnTo>
                    <a:pt x="44337" y="2860824"/>
                  </a:lnTo>
                  <a:lnTo>
                    <a:pt x="50814" y="2856728"/>
                  </a:lnTo>
                  <a:cubicBezTo>
                    <a:pt x="50814" y="2855395"/>
                    <a:pt x="50814" y="2854252"/>
                    <a:pt x="50147" y="2853014"/>
                  </a:cubicBezTo>
                  <a:cubicBezTo>
                    <a:pt x="40622" y="2847775"/>
                    <a:pt x="44432" y="2846346"/>
                    <a:pt x="45289" y="2819676"/>
                  </a:cubicBezTo>
                  <a:lnTo>
                    <a:pt x="49861" y="2817009"/>
                  </a:lnTo>
                  <a:cubicBezTo>
                    <a:pt x="50995" y="2811018"/>
                    <a:pt x="51318" y="2804893"/>
                    <a:pt x="50814" y="2798816"/>
                  </a:cubicBezTo>
                  <a:cubicBezTo>
                    <a:pt x="45861" y="2794911"/>
                    <a:pt x="40431" y="2791958"/>
                    <a:pt x="50814" y="2787006"/>
                  </a:cubicBezTo>
                  <a:lnTo>
                    <a:pt x="50814" y="2776052"/>
                  </a:lnTo>
                  <a:lnTo>
                    <a:pt x="44527" y="2772241"/>
                  </a:lnTo>
                  <a:cubicBezTo>
                    <a:pt x="54624" y="2769384"/>
                    <a:pt x="49956" y="2757954"/>
                    <a:pt x="50909" y="2750239"/>
                  </a:cubicBezTo>
                  <a:cubicBezTo>
                    <a:pt x="37002" y="2746619"/>
                    <a:pt x="51480" y="2728807"/>
                    <a:pt x="38622" y="2724902"/>
                  </a:cubicBezTo>
                  <a:cubicBezTo>
                    <a:pt x="37564" y="2711377"/>
                    <a:pt x="37279" y="2697794"/>
                    <a:pt x="37764" y="2684230"/>
                  </a:cubicBezTo>
                  <a:lnTo>
                    <a:pt x="31573" y="2680230"/>
                  </a:lnTo>
                  <a:lnTo>
                    <a:pt x="44146" y="2672706"/>
                  </a:lnTo>
                  <a:lnTo>
                    <a:pt x="44146" y="2647083"/>
                  </a:lnTo>
                  <a:lnTo>
                    <a:pt x="38145" y="2643082"/>
                  </a:lnTo>
                  <a:lnTo>
                    <a:pt x="43479" y="2640130"/>
                  </a:lnTo>
                  <a:cubicBezTo>
                    <a:pt x="46908" y="2591266"/>
                    <a:pt x="41860" y="2540689"/>
                    <a:pt x="45194" y="2491731"/>
                  </a:cubicBezTo>
                  <a:cubicBezTo>
                    <a:pt x="50242" y="2488968"/>
                    <a:pt x="50242" y="2488873"/>
                    <a:pt x="51004" y="2485253"/>
                  </a:cubicBezTo>
                  <a:lnTo>
                    <a:pt x="44527" y="2481157"/>
                  </a:lnTo>
                  <a:lnTo>
                    <a:pt x="44527" y="2466489"/>
                  </a:lnTo>
                  <a:lnTo>
                    <a:pt x="50909" y="2462679"/>
                  </a:lnTo>
                  <a:lnTo>
                    <a:pt x="50909" y="2455440"/>
                  </a:lnTo>
                  <a:lnTo>
                    <a:pt x="44527" y="2451630"/>
                  </a:lnTo>
                  <a:lnTo>
                    <a:pt x="44527" y="2422293"/>
                  </a:lnTo>
                  <a:lnTo>
                    <a:pt x="50909" y="2418102"/>
                  </a:lnTo>
                  <a:cubicBezTo>
                    <a:pt x="50909" y="2416768"/>
                    <a:pt x="50433" y="2415625"/>
                    <a:pt x="50147" y="2414387"/>
                  </a:cubicBezTo>
                  <a:cubicBezTo>
                    <a:pt x="43384" y="2412387"/>
                    <a:pt x="44241" y="2406577"/>
                    <a:pt x="44337" y="2400671"/>
                  </a:cubicBezTo>
                  <a:lnTo>
                    <a:pt x="50528" y="2396385"/>
                  </a:lnTo>
                  <a:lnTo>
                    <a:pt x="50528" y="2385527"/>
                  </a:lnTo>
                  <a:lnTo>
                    <a:pt x="44527" y="2381621"/>
                  </a:lnTo>
                  <a:lnTo>
                    <a:pt x="44527" y="2352284"/>
                  </a:lnTo>
                  <a:lnTo>
                    <a:pt x="50909" y="2348474"/>
                  </a:lnTo>
                  <a:lnTo>
                    <a:pt x="50909" y="2333806"/>
                  </a:lnTo>
                  <a:lnTo>
                    <a:pt x="44337" y="2329900"/>
                  </a:lnTo>
                  <a:cubicBezTo>
                    <a:pt x="44337" y="2328567"/>
                    <a:pt x="44337" y="2327329"/>
                    <a:pt x="44337" y="2326186"/>
                  </a:cubicBezTo>
                  <a:lnTo>
                    <a:pt x="49004" y="2323519"/>
                  </a:lnTo>
                  <a:cubicBezTo>
                    <a:pt x="52814" y="2308374"/>
                    <a:pt x="49004" y="2290657"/>
                    <a:pt x="50528" y="2274846"/>
                  </a:cubicBezTo>
                  <a:cubicBezTo>
                    <a:pt x="67006" y="2253415"/>
                    <a:pt x="52433" y="2211886"/>
                    <a:pt x="57100" y="2183596"/>
                  </a:cubicBezTo>
                  <a:cubicBezTo>
                    <a:pt x="54224" y="2180663"/>
                    <a:pt x="50604" y="2178549"/>
                    <a:pt x="46623" y="2177500"/>
                  </a:cubicBezTo>
                  <a:cubicBezTo>
                    <a:pt x="38431" y="2183406"/>
                    <a:pt x="31573" y="2179405"/>
                    <a:pt x="19381" y="2181977"/>
                  </a:cubicBezTo>
                  <a:lnTo>
                    <a:pt x="14619" y="2184168"/>
                  </a:lnTo>
                  <a:cubicBezTo>
                    <a:pt x="-27768" y="2172262"/>
                    <a:pt x="39193" y="2181882"/>
                    <a:pt x="50337" y="2167975"/>
                  </a:cubicBezTo>
                  <a:lnTo>
                    <a:pt x="50337" y="2120350"/>
                  </a:lnTo>
                  <a:lnTo>
                    <a:pt x="57005" y="2116255"/>
                  </a:lnTo>
                  <a:lnTo>
                    <a:pt x="57005" y="2112730"/>
                  </a:lnTo>
                  <a:lnTo>
                    <a:pt x="50814" y="2108921"/>
                  </a:lnTo>
                  <a:lnTo>
                    <a:pt x="50814" y="2086727"/>
                  </a:lnTo>
                  <a:cubicBezTo>
                    <a:pt x="59386" y="2081489"/>
                    <a:pt x="59481" y="2081107"/>
                    <a:pt x="51290" y="2076249"/>
                  </a:cubicBezTo>
                  <a:cubicBezTo>
                    <a:pt x="50423" y="2071382"/>
                    <a:pt x="50128" y="2066420"/>
                    <a:pt x="50433" y="2061486"/>
                  </a:cubicBezTo>
                  <a:lnTo>
                    <a:pt x="44432" y="2057486"/>
                  </a:lnTo>
                  <a:lnTo>
                    <a:pt x="50433" y="2053675"/>
                  </a:lnTo>
                  <a:lnTo>
                    <a:pt x="50433" y="2046627"/>
                  </a:lnTo>
                  <a:lnTo>
                    <a:pt x="57005" y="2042531"/>
                  </a:lnTo>
                  <a:lnTo>
                    <a:pt x="57005" y="1998526"/>
                  </a:lnTo>
                  <a:lnTo>
                    <a:pt x="50814" y="1994621"/>
                  </a:lnTo>
                  <a:lnTo>
                    <a:pt x="50814" y="1972523"/>
                  </a:lnTo>
                  <a:cubicBezTo>
                    <a:pt x="64339" y="1968808"/>
                    <a:pt x="49956" y="1950996"/>
                    <a:pt x="62910" y="1947281"/>
                  </a:cubicBezTo>
                  <a:cubicBezTo>
                    <a:pt x="63749" y="1942443"/>
                    <a:pt x="64006" y="1937518"/>
                    <a:pt x="63672" y="1932613"/>
                  </a:cubicBezTo>
                  <a:lnTo>
                    <a:pt x="57386" y="1928327"/>
                  </a:lnTo>
                  <a:lnTo>
                    <a:pt x="57386" y="1921183"/>
                  </a:lnTo>
                  <a:lnTo>
                    <a:pt x="63577" y="1917277"/>
                  </a:lnTo>
                  <a:lnTo>
                    <a:pt x="63577" y="1906419"/>
                  </a:lnTo>
                  <a:lnTo>
                    <a:pt x="57195" y="1902514"/>
                  </a:lnTo>
                  <a:lnTo>
                    <a:pt x="57195" y="1895180"/>
                  </a:lnTo>
                  <a:lnTo>
                    <a:pt x="62815" y="1892036"/>
                  </a:lnTo>
                  <a:cubicBezTo>
                    <a:pt x="65387" y="1887274"/>
                    <a:pt x="62244" y="1881749"/>
                    <a:pt x="64053" y="1876606"/>
                  </a:cubicBezTo>
                  <a:cubicBezTo>
                    <a:pt x="75388" y="1871748"/>
                    <a:pt x="69483" y="1853365"/>
                    <a:pt x="69292" y="1843078"/>
                  </a:cubicBezTo>
                  <a:lnTo>
                    <a:pt x="57672" y="1836601"/>
                  </a:lnTo>
                  <a:lnTo>
                    <a:pt x="57100" y="1832886"/>
                  </a:lnTo>
                  <a:lnTo>
                    <a:pt x="63577" y="1828886"/>
                  </a:lnTo>
                  <a:lnTo>
                    <a:pt x="63577" y="1825361"/>
                  </a:lnTo>
                  <a:lnTo>
                    <a:pt x="69959" y="1821456"/>
                  </a:lnTo>
                  <a:lnTo>
                    <a:pt x="63863" y="1817741"/>
                  </a:lnTo>
                  <a:cubicBezTo>
                    <a:pt x="61577" y="1812217"/>
                    <a:pt x="77579" y="1809740"/>
                    <a:pt x="66816" y="1804978"/>
                  </a:cubicBezTo>
                  <a:cubicBezTo>
                    <a:pt x="57291" y="1807073"/>
                    <a:pt x="58148" y="1798977"/>
                    <a:pt x="50814" y="1795453"/>
                  </a:cubicBezTo>
                  <a:lnTo>
                    <a:pt x="50814" y="1769926"/>
                  </a:lnTo>
                  <a:lnTo>
                    <a:pt x="56910" y="1766211"/>
                  </a:lnTo>
                  <a:lnTo>
                    <a:pt x="50718" y="1762401"/>
                  </a:lnTo>
                  <a:cubicBezTo>
                    <a:pt x="62339" y="1758400"/>
                    <a:pt x="55481" y="1742303"/>
                    <a:pt x="57100" y="1733064"/>
                  </a:cubicBezTo>
                  <a:cubicBezTo>
                    <a:pt x="66054" y="1727635"/>
                    <a:pt x="66054" y="1727349"/>
                    <a:pt x="57862" y="1722396"/>
                  </a:cubicBezTo>
                  <a:cubicBezTo>
                    <a:pt x="55957" y="1718872"/>
                    <a:pt x="57862" y="1715157"/>
                    <a:pt x="56338" y="1710775"/>
                  </a:cubicBezTo>
                  <a:lnTo>
                    <a:pt x="50909" y="1707251"/>
                  </a:lnTo>
                  <a:lnTo>
                    <a:pt x="57100" y="1703441"/>
                  </a:lnTo>
                  <a:lnTo>
                    <a:pt x="57100" y="1652006"/>
                  </a:lnTo>
                  <a:lnTo>
                    <a:pt x="63482" y="1648196"/>
                  </a:lnTo>
                  <a:lnTo>
                    <a:pt x="63482" y="1571330"/>
                  </a:lnTo>
                  <a:lnTo>
                    <a:pt x="57481" y="1567329"/>
                  </a:lnTo>
                  <a:cubicBezTo>
                    <a:pt x="64720" y="1565138"/>
                    <a:pt x="63768" y="1559614"/>
                    <a:pt x="63672" y="1553327"/>
                  </a:cubicBezTo>
                  <a:lnTo>
                    <a:pt x="57672" y="1549232"/>
                  </a:lnTo>
                  <a:lnTo>
                    <a:pt x="63291" y="1545517"/>
                  </a:lnTo>
                  <a:cubicBezTo>
                    <a:pt x="63291" y="1544469"/>
                    <a:pt x="63291" y="1543231"/>
                    <a:pt x="63291" y="1541993"/>
                  </a:cubicBezTo>
                  <a:lnTo>
                    <a:pt x="56719" y="1537992"/>
                  </a:lnTo>
                  <a:lnTo>
                    <a:pt x="56719" y="1530753"/>
                  </a:lnTo>
                  <a:lnTo>
                    <a:pt x="63101" y="1526943"/>
                  </a:lnTo>
                  <a:lnTo>
                    <a:pt x="63101" y="1467983"/>
                  </a:lnTo>
                  <a:lnTo>
                    <a:pt x="58243" y="1465221"/>
                  </a:lnTo>
                  <a:cubicBezTo>
                    <a:pt x="54528" y="1452172"/>
                    <a:pt x="57767" y="1436646"/>
                    <a:pt x="56719" y="1423215"/>
                  </a:cubicBezTo>
                  <a:cubicBezTo>
                    <a:pt x="58529" y="1418358"/>
                    <a:pt x="51195" y="1420073"/>
                    <a:pt x="44813" y="1417120"/>
                  </a:cubicBezTo>
                  <a:cubicBezTo>
                    <a:pt x="43289" y="1412643"/>
                    <a:pt x="54338" y="1416167"/>
                    <a:pt x="55862" y="1413214"/>
                  </a:cubicBezTo>
                  <a:cubicBezTo>
                    <a:pt x="58053" y="1388830"/>
                    <a:pt x="55862" y="1364161"/>
                    <a:pt x="56719" y="1339396"/>
                  </a:cubicBezTo>
                  <a:lnTo>
                    <a:pt x="50433" y="1335395"/>
                  </a:lnTo>
                  <a:lnTo>
                    <a:pt x="56719" y="1331585"/>
                  </a:lnTo>
                  <a:lnTo>
                    <a:pt x="56719" y="1269101"/>
                  </a:lnTo>
                  <a:lnTo>
                    <a:pt x="63101" y="1265291"/>
                  </a:lnTo>
                  <a:lnTo>
                    <a:pt x="63101" y="1228524"/>
                  </a:lnTo>
                  <a:lnTo>
                    <a:pt x="57005" y="1224619"/>
                  </a:lnTo>
                  <a:cubicBezTo>
                    <a:pt x="55671" y="1221381"/>
                    <a:pt x="58910" y="1219666"/>
                    <a:pt x="62149" y="1218143"/>
                  </a:cubicBezTo>
                  <a:cubicBezTo>
                    <a:pt x="65006" y="1211761"/>
                    <a:pt x="62149" y="1203379"/>
                    <a:pt x="63291" y="1195854"/>
                  </a:cubicBezTo>
                  <a:lnTo>
                    <a:pt x="57100" y="1191663"/>
                  </a:lnTo>
                  <a:lnTo>
                    <a:pt x="57100" y="1184424"/>
                  </a:lnTo>
                  <a:lnTo>
                    <a:pt x="63101" y="1180519"/>
                  </a:lnTo>
                  <a:lnTo>
                    <a:pt x="63101" y="1173280"/>
                  </a:lnTo>
                  <a:lnTo>
                    <a:pt x="56719" y="1169470"/>
                  </a:lnTo>
                  <a:lnTo>
                    <a:pt x="56719" y="1162231"/>
                  </a:lnTo>
                  <a:lnTo>
                    <a:pt x="63006" y="1158421"/>
                  </a:lnTo>
                  <a:lnTo>
                    <a:pt x="63006" y="1150991"/>
                  </a:lnTo>
                  <a:cubicBezTo>
                    <a:pt x="54338" y="1145752"/>
                    <a:pt x="54338" y="1145371"/>
                    <a:pt x="62244" y="1140704"/>
                  </a:cubicBezTo>
                  <a:cubicBezTo>
                    <a:pt x="63196" y="1131751"/>
                    <a:pt x="67673" y="1114701"/>
                    <a:pt x="57005" y="1110796"/>
                  </a:cubicBezTo>
                  <a:lnTo>
                    <a:pt x="57005" y="1055837"/>
                  </a:lnTo>
                  <a:lnTo>
                    <a:pt x="50433" y="1051646"/>
                  </a:lnTo>
                  <a:lnTo>
                    <a:pt x="63006" y="1044216"/>
                  </a:lnTo>
                  <a:lnTo>
                    <a:pt x="63006" y="1029357"/>
                  </a:lnTo>
                  <a:cubicBezTo>
                    <a:pt x="52624" y="1025928"/>
                    <a:pt x="56814" y="1011736"/>
                    <a:pt x="57576" y="1003259"/>
                  </a:cubicBezTo>
                  <a:lnTo>
                    <a:pt x="62244" y="1000591"/>
                  </a:lnTo>
                  <a:cubicBezTo>
                    <a:pt x="63873" y="973150"/>
                    <a:pt x="63873" y="945642"/>
                    <a:pt x="62244" y="918200"/>
                  </a:cubicBezTo>
                  <a:lnTo>
                    <a:pt x="57291" y="915438"/>
                  </a:lnTo>
                  <a:lnTo>
                    <a:pt x="57291" y="834094"/>
                  </a:lnTo>
                  <a:lnTo>
                    <a:pt x="63482" y="830284"/>
                  </a:lnTo>
                  <a:lnTo>
                    <a:pt x="63482" y="815711"/>
                  </a:lnTo>
                  <a:lnTo>
                    <a:pt x="57195" y="811901"/>
                  </a:lnTo>
                  <a:lnTo>
                    <a:pt x="63863" y="807805"/>
                  </a:lnTo>
                  <a:lnTo>
                    <a:pt x="63863" y="763800"/>
                  </a:lnTo>
                  <a:cubicBezTo>
                    <a:pt x="73388" y="761419"/>
                    <a:pt x="73388" y="737511"/>
                    <a:pt x="63863" y="735225"/>
                  </a:cubicBezTo>
                  <a:lnTo>
                    <a:pt x="63863" y="727700"/>
                  </a:lnTo>
                  <a:lnTo>
                    <a:pt x="69387" y="724081"/>
                  </a:lnTo>
                  <a:cubicBezTo>
                    <a:pt x="69387" y="723128"/>
                    <a:pt x="69387" y="721890"/>
                    <a:pt x="69959" y="720557"/>
                  </a:cubicBezTo>
                  <a:lnTo>
                    <a:pt x="63482" y="716461"/>
                  </a:lnTo>
                  <a:lnTo>
                    <a:pt x="63482" y="709317"/>
                  </a:lnTo>
                  <a:lnTo>
                    <a:pt x="69864" y="705412"/>
                  </a:lnTo>
                  <a:lnTo>
                    <a:pt x="69864" y="683409"/>
                  </a:lnTo>
                  <a:lnTo>
                    <a:pt x="63672" y="679599"/>
                  </a:lnTo>
                  <a:lnTo>
                    <a:pt x="63672" y="661121"/>
                  </a:lnTo>
                  <a:cubicBezTo>
                    <a:pt x="73197" y="658263"/>
                    <a:pt x="70149" y="646356"/>
                    <a:pt x="69006" y="638641"/>
                  </a:cubicBezTo>
                  <a:cubicBezTo>
                    <a:pt x="57100" y="631784"/>
                    <a:pt x="65958" y="611591"/>
                    <a:pt x="63387" y="599113"/>
                  </a:cubicBezTo>
                  <a:lnTo>
                    <a:pt x="69673" y="594922"/>
                  </a:lnTo>
                  <a:lnTo>
                    <a:pt x="69673" y="576919"/>
                  </a:lnTo>
                  <a:lnTo>
                    <a:pt x="82818" y="569109"/>
                  </a:lnTo>
                  <a:lnTo>
                    <a:pt x="76245" y="565013"/>
                  </a:lnTo>
                  <a:lnTo>
                    <a:pt x="76245" y="554250"/>
                  </a:lnTo>
                  <a:lnTo>
                    <a:pt x="70911" y="551297"/>
                  </a:lnTo>
                  <a:cubicBezTo>
                    <a:pt x="68149" y="528437"/>
                    <a:pt x="70911" y="503672"/>
                    <a:pt x="69959" y="480717"/>
                  </a:cubicBezTo>
                  <a:lnTo>
                    <a:pt x="64244" y="477574"/>
                  </a:lnTo>
                  <a:cubicBezTo>
                    <a:pt x="61767" y="448999"/>
                    <a:pt x="64244" y="418519"/>
                    <a:pt x="63387" y="388991"/>
                  </a:cubicBezTo>
                  <a:lnTo>
                    <a:pt x="57291" y="384990"/>
                  </a:lnTo>
                  <a:cubicBezTo>
                    <a:pt x="57291" y="384038"/>
                    <a:pt x="57291" y="382800"/>
                    <a:pt x="56814" y="381466"/>
                  </a:cubicBezTo>
                  <a:lnTo>
                    <a:pt x="63196" y="377561"/>
                  </a:lnTo>
                  <a:lnTo>
                    <a:pt x="57100" y="373656"/>
                  </a:lnTo>
                  <a:cubicBezTo>
                    <a:pt x="67101" y="370894"/>
                    <a:pt x="62434" y="359464"/>
                    <a:pt x="63387" y="351748"/>
                  </a:cubicBezTo>
                  <a:lnTo>
                    <a:pt x="58434" y="348319"/>
                  </a:lnTo>
                  <a:cubicBezTo>
                    <a:pt x="54243" y="327650"/>
                    <a:pt x="60148" y="305266"/>
                    <a:pt x="56243" y="284502"/>
                  </a:cubicBezTo>
                  <a:lnTo>
                    <a:pt x="51099" y="281549"/>
                  </a:lnTo>
                  <a:lnTo>
                    <a:pt x="56910" y="277739"/>
                  </a:lnTo>
                  <a:lnTo>
                    <a:pt x="50718" y="273834"/>
                  </a:lnTo>
                  <a:lnTo>
                    <a:pt x="50718" y="240877"/>
                  </a:lnTo>
                  <a:cubicBezTo>
                    <a:pt x="10713" y="235162"/>
                    <a:pt x="-5860" y="232972"/>
                    <a:pt x="47575" y="227828"/>
                  </a:cubicBezTo>
                  <a:cubicBezTo>
                    <a:pt x="55862" y="205444"/>
                    <a:pt x="48147" y="174584"/>
                    <a:pt x="50718" y="149057"/>
                  </a:cubicBezTo>
                  <a:lnTo>
                    <a:pt x="44337" y="144961"/>
                  </a:lnTo>
                  <a:lnTo>
                    <a:pt x="44337" y="137722"/>
                  </a:lnTo>
                  <a:lnTo>
                    <a:pt x="50718" y="133816"/>
                  </a:lnTo>
                  <a:lnTo>
                    <a:pt x="50718" y="122958"/>
                  </a:lnTo>
                  <a:lnTo>
                    <a:pt x="44337" y="119053"/>
                  </a:lnTo>
                  <a:cubicBezTo>
                    <a:pt x="57481" y="112576"/>
                    <a:pt x="48051" y="90478"/>
                    <a:pt x="50718" y="78667"/>
                  </a:cubicBezTo>
                  <a:cubicBezTo>
                    <a:pt x="41765" y="73237"/>
                    <a:pt x="41765" y="72952"/>
                    <a:pt x="50718" y="67808"/>
                  </a:cubicBezTo>
                  <a:lnTo>
                    <a:pt x="50718" y="12468"/>
                  </a:lnTo>
                  <a:lnTo>
                    <a:pt x="44908" y="8658"/>
                  </a:lnTo>
                  <a:lnTo>
                    <a:pt x="51099" y="4848"/>
                  </a:lnTo>
                  <a:lnTo>
                    <a:pt x="51099" y="-581"/>
                  </a:lnTo>
                  <a:lnTo>
                    <a:pt x="642411" y="-581"/>
                  </a:lnTo>
                  <a:lnTo>
                    <a:pt x="642411" y="53044"/>
                  </a:lnTo>
                  <a:cubicBezTo>
                    <a:pt x="644602" y="54473"/>
                    <a:pt x="646888" y="55712"/>
                    <a:pt x="648793" y="56855"/>
                  </a:cubicBezTo>
                  <a:lnTo>
                    <a:pt x="648793" y="64189"/>
                  </a:lnTo>
                  <a:lnTo>
                    <a:pt x="642792" y="67999"/>
                  </a:lnTo>
                  <a:lnTo>
                    <a:pt x="642792" y="100669"/>
                  </a:lnTo>
                  <a:cubicBezTo>
                    <a:pt x="659080" y="107051"/>
                    <a:pt x="639078" y="133912"/>
                    <a:pt x="654794" y="140579"/>
                  </a:cubicBezTo>
                  <a:cubicBezTo>
                    <a:pt x="654794" y="143818"/>
                    <a:pt x="657080" y="146294"/>
                    <a:pt x="661747" y="148199"/>
                  </a:cubicBezTo>
                  <a:cubicBezTo>
                    <a:pt x="659556" y="151628"/>
                    <a:pt x="651460" y="148961"/>
                    <a:pt x="648984" y="152105"/>
                  </a:cubicBezTo>
                  <a:lnTo>
                    <a:pt x="648984" y="196205"/>
                  </a:lnTo>
                  <a:lnTo>
                    <a:pt x="642316" y="200206"/>
                  </a:lnTo>
                  <a:cubicBezTo>
                    <a:pt x="642316" y="201539"/>
                    <a:pt x="642316" y="202682"/>
                    <a:pt x="642792" y="203730"/>
                  </a:cubicBezTo>
                  <a:lnTo>
                    <a:pt x="648508" y="207445"/>
                  </a:lnTo>
                  <a:lnTo>
                    <a:pt x="648508" y="222304"/>
                  </a:lnTo>
                  <a:lnTo>
                    <a:pt x="643459" y="225161"/>
                  </a:lnTo>
                  <a:cubicBezTo>
                    <a:pt x="641935" y="242592"/>
                    <a:pt x="642030" y="302695"/>
                    <a:pt x="643459" y="318601"/>
                  </a:cubicBezTo>
                  <a:lnTo>
                    <a:pt x="648508" y="321364"/>
                  </a:lnTo>
                  <a:lnTo>
                    <a:pt x="642411" y="325364"/>
                  </a:lnTo>
                  <a:lnTo>
                    <a:pt x="642411" y="395944"/>
                  </a:lnTo>
                  <a:lnTo>
                    <a:pt x="648793" y="399849"/>
                  </a:lnTo>
                  <a:lnTo>
                    <a:pt x="648793" y="406993"/>
                  </a:lnTo>
                  <a:lnTo>
                    <a:pt x="642507" y="410899"/>
                  </a:lnTo>
                  <a:lnTo>
                    <a:pt x="642507" y="418328"/>
                  </a:lnTo>
                  <a:cubicBezTo>
                    <a:pt x="644507" y="419757"/>
                    <a:pt x="647364" y="420043"/>
                    <a:pt x="648031" y="422329"/>
                  </a:cubicBezTo>
                  <a:cubicBezTo>
                    <a:pt x="638506" y="425186"/>
                    <a:pt x="639078" y="448903"/>
                    <a:pt x="648888" y="450904"/>
                  </a:cubicBezTo>
                  <a:cubicBezTo>
                    <a:pt x="643840" y="472240"/>
                    <a:pt x="661842" y="530437"/>
                    <a:pt x="636030" y="531866"/>
                  </a:cubicBezTo>
                  <a:cubicBezTo>
                    <a:pt x="636030" y="533009"/>
                    <a:pt x="636030" y="534248"/>
                    <a:pt x="636030" y="534819"/>
                  </a:cubicBezTo>
                  <a:cubicBezTo>
                    <a:pt x="638125" y="539105"/>
                    <a:pt x="646698" y="536152"/>
                    <a:pt x="649079" y="539582"/>
                  </a:cubicBezTo>
                  <a:lnTo>
                    <a:pt x="649079" y="550440"/>
                  </a:lnTo>
                  <a:cubicBezTo>
                    <a:pt x="634315" y="553393"/>
                    <a:pt x="635458" y="554441"/>
                    <a:pt x="636030" y="568633"/>
                  </a:cubicBezTo>
                  <a:lnTo>
                    <a:pt x="642126" y="572824"/>
                  </a:lnTo>
                  <a:lnTo>
                    <a:pt x="637077" y="575681"/>
                  </a:lnTo>
                  <a:cubicBezTo>
                    <a:pt x="635496" y="594503"/>
                    <a:pt x="635496" y="613429"/>
                    <a:pt x="637077" y="632260"/>
                  </a:cubicBezTo>
                  <a:lnTo>
                    <a:pt x="642411" y="635212"/>
                  </a:lnTo>
                  <a:cubicBezTo>
                    <a:pt x="642411" y="642261"/>
                    <a:pt x="639744" y="651119"/>
                    <a:pt x="648793" y="653596"/>
                  </a:cubicBezTo>
                  <a:lnTo>
                    <a:pt x="648793" y="704935"/>
                  </a:lnTo>
                  <a:lnTo>
                    <a:pt x="655461" y="708936"/>
                  </a:lnTo>
                  <a:lnTo>
                    <a:pt x="655461" y="716175"/>
                  </a:lnTo>
                  <a:lnTo>
                    <a:pt x="649365" y="720080"/>
                  </a:lnTo>
                  <a:lnTo>
                    <a:pt x="655556" y="724081"/>
                  </a:lnTo>
                  <a:cubicBezTo>
                    <a:pt x="655023" y="732720"/>
                    <a:pt x="655308" y="741397"/>
                    <a:pt x="656413" y="749989"/>
                  </a:cubicBezTo>
                  <a:lnTo>
                    <a:pt x="661080" y="752560"/>
                  </a:lnTo>
                  <a:cubicBezTo>
                    <a:pt x="661080" y="757037"/>
                    <a:pt x="651555" y="753513"/>
                    <a:pt x="649269" y="756751"/>
                  </a:cubicBezTo>
                  <a:lnTo>
                    <a:pt x="649269" y="793518"/>
                  </a:lnTo>
                  <a:lnTo>
                    <a:pt x="655175" y="797233"/>
                  </a:lnTo>
                  <a:lnTo>
                    <a:pt x="649079" y="801138"/>
                  </a:lnTo>
                  <a:lnTo>
                    <a:pt x="649079" y="808377"/>
                  </a:lnTo>
                  <a:lnTo>
                    <a:pt x="655270" y="812187"/>
                  </a:lnTo>
                  <a:lnTo>
                    <a:pt x="655270" y="830475"/>
                  </a:lnTo>
                  <a:lnTo>
                    <a:pt x="648984" y="834666"/>
                  </a:lnTo>
                  <a:cubicBezTo>
                    <a:pt x="648126" y="856859"/>
                    <a:pt x="650603" y="879814"/>
                    <a:pt x="648031" y="901341"/>
                  </a:cubicBezTo>
                  <a:lnTo>
                    <a:pt x="643364" y="903913"/>
                  </a:lnTo>
                  <a:cubicBezTo>
                    <a:pt x="641745" y="924963"/>
                    <a:pt x="642030" y="1008688"/>
                    <a:pt x="643364" y="1023165"/>
                  </a:cubicBezTo>
                  <a:lnTo>
                    <a:pt x="654889" y="1029643"/>
                  </a:lnTo>
                  <a:cubicBezTo>
                    <a:pt x="652508" y="1032976"/>
                    <a:pt x="644412" y="1030405"/>
                    <a:pt x="641935" y="1033739"/>
                  </a:cubicBezTo>
                  <a:lnTo>
                    <a:pt x="641935" y="1084983"/>
                  </a:lnTo>
                  <a:lnTo>
                    <a:pt x="635649" y="1088888"/>
                  </a:lnTo>
                  <a:cubicBezTo>
                    <a:pt x="649269" y="1119464"/>
                    <a:pt x="640125" y="1167279"/>
                    <a:pt x="641078" y="1203188"/>
                  </a:cubicBezTo>
                  <a:lnTo>
                    <a:pt x="635934" y="1206046"/>
                  </a:lnTo>
                  <a:cubicBezTo>
                    <a:pt x="635934" y="1213856"/>
                    <a:pt x="631839" y="1225096"/>
                    <a:pt x="641650" y="1228239"/>
                  </a:cubicBezTo>
                  <a:lnTo>
                    <a:pt x="635649" y="1232144"/>
                  </a:lnTo>
                  <a:cubicBezTo>
                    <a:pt x="635172" y="1245575"/>
                    <a:pt x="635649" y="1259100"/>
                    <a:pt x="635649" y="1272531"/>
                  </a:cubicBezTo>
                  <a:lnTo>
                    <a:pt x="629172" y="1276436"/>
                  </a:lnTo>
                  <a:lnTo>
                    <a:pt x="629172" y="1283675"/>
                  </a:lnTo>
                  <a:cubicBezTo>
                    <a:pt x="638697" y="1288437"/>
                    <a:pt x="635934" y="1290437"/>
                    <a:pt x="629172" y="1295581"/>
                  </a:cubicBezTo>
                  <a:cubicBezTo>
                    <a:pt x="631553" y="1306630"/>
                    <a:pt x="623171" y="1325299"/>
                    <a:pt x="634792" y="1331109"/>
                  </a:cubicBezTo>
                  <a:cubicBezTo>
                    <a:pt x="636334" y="1353635"/>
                    <a:pt x="636182" y="1376239"/>
                    <a:pt x="634315" y="1398737"/>
                  </a:cubicBezTo>
                  <a:lnTo>
                    <a:pt x="629458" y="1401499"/>
                  </a:lnTo>
                  <a:lnTo>
                    <a:pt x="629458" y="1416262"/>
                  </a:lnTo>
                  <a:lnTo>
                    <a:pt x="635649" y="1420073"/>
                  </a:lnTo>
                  <a:lnTo>
                    <a:pt x="635649" y="1489890"/>
                  </a:lnTo>
                  <a:lnTo>
                    <a:pt x="642411" y="1493987"/>
                  </a:lnTo>
                  <a:lnTo>
                    <a:pt x="642411" y="1563805"/>
                  </a:lnTo>
                  <a:cubicBezTo>
                    <a:pt x="645555" y="1566948"/>
                    <a:pt x="656032" y="1563805"/>
                    <a:pt x="655461" y="1569805"/>
                  </a:cubicBezTo>
                  <a:cubicBezTo>
                    <a:pt x="656604" y="1573996"/>
                    <a:pt x="641268" y="1572377"/>
                    <a:pt x="642316" y="1575615"/>
                  </a:cubicBezTo>
                  <a:cubicBezTo>
                    <a:pt x="641364" y="1609811"/>
                    <a:pt x="644031" y="1644577"/>
                    <a:pt x="641364" y="1678581"/>
                  </a:cubicBezTo>
                  <a:lnTo>
                    <a:pt x="636220" y="1681439"/>
                  </a:lnTo>
                  <a:lnTo>
                    <a:pt x="642030" y="1685439"/>
                  </a:lnTo>
                  <a:lnTo>
                    <a:pt x="642030" y="1692678"/>
                  </a:lnTo>
                  <a:lnTo>
                    <a:pt x="635744" y="1696488"/>
                  </a:lnTo>
                  <a:lnTo>
                    <a:pt x="635744" y="1711061"/>
                  </a:lnTo>
                  <a:lnTo>
                    <a:pt x="642411" y="1715157"/>
                  </a:lnTo>
                  <a:lnTo>
                    <a:pt x="642411" y="1736874"/>
                  </a:lnTo>
                  <a:lnTo>
                    <a:pt x="648508" y="1740875"/>
                  </a:lnTo>
                  <a:lnTo>
                    <a:pt x="643554" y="1743637"/>
                  </a:lnTo>
                  <a:cubicBezTo>
                    <a:pt x="641935" y="1772192"/>
                    <a:pt x="641935" y="1800806"/>
                    <a:pt x="643554" y="1829362"/>
                  </a:cubicBezTo>
                  <a:lnTo>
                    <a:pt x="648603" y="1832219"/>
                  </a:lnTo>
                  <a:lnTo>
                    <a:pt x="642697" y="1836220"/>
                  </a:lnTo>
                  <a:lnTo>
                    <a:pt x="642697" y="1872986"/>
                  </a:lnTo>
                  <a:lnTo>
                    <a:pt x="648984" y="1876796"/>
                  </a:lnTo>
                  <a:lnTo>
                    <a:pt x="648984" y="1924421"/>
                  </a:lnTo>
                  <a:lnTo>
                    <a:pt x="642602" y="1928231"/>
                  </a:lnTo>
                  <a:lnTo>
                    <a:pt x="642602" y="1950139"/>
                  </a:lnTo>
                  <a:lnTo>
                    <a:pt x="648698" y="1954139"/>
                  </a:lnTo>
                  <a:cubicBezTo>
                    <a:pt x="636030" y="1957568"/>
                    <a:pt x="648698" y="1972618"/>
                    <a:pt x="636030" y="1975952"/>
                  </a:cubicBezTo>
                  <a:cubicBezTo>
                    <a:pt x="635220" y="1982324"/>
                    <a:pt x="635677" y="1988801"/>
                    <a:pt x="637363" y="1995002"/>
                  </a:cubicBezTo>
                  <a:lnTo>
                    <a:pt x="642221" y="1997764"/>
                  </a:lnTo>
                  <a:lnTo>
                    <a:pt x="642221" y="2012527"/>
                  </a:lnTo>
                  <a:lnTo>
                    <a:pt x="635934" y="2016337"/>
                  </a:lnTo>
                  <a:lnTo>
                    <a:pt x="635934" y="2019862"/>
                  </a:lnTo>
                  <a:lnTo>
                    <a:pt x="642316" y="2023767"/>
                  </a:lnTo>
                  <a:lnTo>
                    <a:pt x="642316" y="2049389"/>
                  </a:lnTo>
                  <a:lnTo>
                    <a:pt x="635553" y="2053675"/>
                  </a:lnTo>
                  <a:lnTo>
                    <a:pt x="635553" y="2086251"/>
                  </a:lnTo>
                  <a:lnTo>
                    <a:pt x="629172" y="2090632"/>
                  </a:lnTo>
                  <a:cubicBezTo>
                    <a:pt x="629172" y="2093204"/>
                    <a:pt x="629172" y="2095586"/>
                    <a:pt x="629743" y="2097586"/>
                  </a:cubicBezTo>
                  <a:lnTo>
                    <a:pt x="635553" y="2100824"/>
                  </a:lnTo>
                  <a:lnTo>
                    <a:pt x="635553" y="2108254"/>
                  </a:lnTo>
                  <a:lnTo>
                    <a:pt x="629553" y="2112159"/>
                  </a:lnTo>
                  <a:lnTo>
                    <a:pt x="629553" y="2119970"/>
                  </a:lnTo>
                  <a:lnTo>
                    <a:pt x="635934" y="2123780"/>
                  </a:lnTo>
                  <a:lnTo>
                    <a:pt x="635934" y="2153116"/>
                  </a:lnTo>
                  <a:lnTo>
                    <a:pt x="642126" y="2156927"/>
                  </a:lnTo>
                  <a:lnTo>
                    <a:pt x="635934" y="2160927"/>
                  </a:lnTo>
                  <a:cubicBezTo>
                    <a:pt x="638220" y="2179025"/>
                    <a:pt x="631172" y="2202361"/>
                    <a:pt x="638887" y="2217505"/>
                  </a:cubicBezTo>
                  <a:cubicBezTo>
                    <a:pt x="642221" y="2218172"/>
                    <a:pt x="647650" y="2216362"/>
                    <a:pt x="648412" y="2220173"/>
                  </a:cubicBezTo>
                  <a:lnTo>
                    <a:pt x="636601" y="2226840"/>
                  </a:lnTo>
                  <a:lnTo>
                    <a:pt x="636601" y="2256272"/>
                  </a:lnTo>
                  <a:lnTo>
                    <a:pt x="642983" y="2260177"/>
                  </a:lnTo>
                  <a:lnTo>
                    <a:pt x="642983" y="2263702"/>
                  </a:lnTo>
                  <a:lnTo>
                    <a:pt x="636411" y="2267607"/>
                  </a:lnTo>
                  <a:cubicBezTo>
                    <a:pt x="636411" y="2268941"/>
                    <a:pt x="636411" y="2270179"/>
                    <a:pt x="636411" y="2271227"/>
                  </a:cubicBezTo>
                  <a:lnTo>
                    <a:pt x="642221" y="2274941"/>
                  </a:lnTo>
                  <a:lnTo>
                    <a:pt x="642221" y="2293420"/>
                  </a:lnTo>
                  <a:cubicBezTo>
                    <a:pt x="633649" y="2298659"/>
                    <a:pt x="633649" y="2298849"/>
                    <a:pt x="642221" y="2304373"/>
                  </a:cubicBezTo>
                  <a:cubicBezTo>
                    <a:pt x="641650" y="2311232"/>
                    <a:pt x="644983" y="2320185"/>
                    <a:pt x="635744" y="2322662"/>
                  </a:cubicBezTo>
                  <a:lnTo>
                    <a:pt x="635744" y="2329996"/>
                  </a:lnTo>
                  <a:lnTo>
                    <a:pt x="642126" y="2333806"/>
                  </a:lnTo>
                  <a:lnTo>
                    <a:pt x="642126" y="2337425"/>
                  </a:lnTo>
                  <a:lnTo>
                    <a:pt x="635839" y="2341235"/>
                  </a:lnTo>
                  <a:lnTo>
                    <a:pt x="635839" y="2352189"/>
                  </a:lnTo>
                  <a:lnTo>
                    <a:pt x="642221" y="2356285"/>
                  </a:lnTo>
                  <a:cubicBezTo>
                    <a:pt x="642564" y="2360019"/>
                    <a:pt x="642278" y="2363791"/>
                    <a:pt x="641364" y="2367429"/>
                  </a:cubicBezTo>
                  <a:cubicBezTo>
                    <a:pt x="633267" y="2372287"/>
                    <a:pt x="633267" y="2372573"/>
                    <a:pt x="642221" y="2378002"/>
                  </a:cubicBezTo>
                  <a:cubicBezTo>
                    <a:pt x="642221" y="2390098"/>
                    <a:pt x="638316" y="2406577"/>
                    <a:pt x="656318" y="2401909"/>
                  </a:cubicBezTo>
                  <a:cubicBezTo>
                    <a:pt x="671272" y="2403719"/>
                    <a:pt x="648603" y="2407149"/>
                    <a:pt x="649079" y="2404957"/>
                  </a:cubicBezTo>
                  <a:lnTo>
                    <a:pt x="635839" y="2410768"/>
                  </a:lnTo>
                  <a:lnTo>
                    <a:pt x="635839" y="2422198"/>
                  </a:lnTo>
                  <a:lnTo>
                    <a:pt x="642221" y="2426293"/>
                  </a:lnTo>
                  <a:cubicBezTo>
                    <a:pt x="642726" y="2436180"/>
                    <a:pt x="642411" y="2446086"/>
                    <a:pt x="641268" y="2455916"/>
                  </a:cubicBezTo>
                  <a:lnTo>
                    <a:pt x="636696" y="2458488"/>
                  </a:lnTo>
                  <a:cubicBezTo>
                    <a:pt x="635115" y="2476071"/>
                    <a:pt x="635115" y="2493769"/>
                    <a:pt x="636696" y="2511352"/>
                  </a:cubicBezTo>
                  <a:lnTo>
                    <a:pt x="641650" y="2514114"/>
                  </a:lnTo>
                  <a:lnTo>
                    <a:pt x="635553" y="2518114"/>
                  </a:lnTo>
                  <a:lnTo>
                    <a:pt x="635553" y="2540022"/>
                  </a:lnTo>
                  <a:lnTo>
                    <a:pt x="641745" y="2543832"/>
                  </a:lnTo>
                  <a:lnTo>
                    <a:pt x="635744" y="2547642"/>
                  </a:lnTo>
                  <a:lnTo>
                    <a:pt x="635744" y="2558500"/>
                  </a:lnTo>
                  <a:lnTo>
                    <a:pt x="641554" y="2562501"/>
                  </a:lnTo>
                  <a:lnTo>
                    <a:pt x="635839" y="2565739"/>
                  </a:lnTo>
                  <a:cubicBezTo>
                    <a:pt x="634096" y="2569911"/>
                    <a:pt x="636058" y="2574712"/>
                    <a:pt x="640230" y="2576455"/>
                  </a:cubicBezTo>
                  <a:cubicBezTo>
                    <a:pt x="640811" y="2576703"/>
                    <a:pt x="641411" y="2576874"/>
                    <a:pt x="642030" y="2576979"/>
                  </a:cubicBezTo>
                  <a:cubicBezTo>
                    <a:pt x="644317" y="2591838"/>
                    <a:pt x="633839" y="2613079"/>
                    <a:pt x="654889" y="2613746"/>
                  </a:cubicBezTo>
                  <a:cubicBezTo>
                    <a:pt x="651270" y="2616508"/>
                    <a:pt x="645364" y="2614889"/>
                    <a:pt x="642126" y="2617651"/>
                  </a:cubicBezTo>
                  <a:lnTo>
                    <a:pt x="642126" y="2628509"/>
                  </a:lnTo>
                  <a:lnTo>
                    <a:pt x="648603" y="2632605"/>
                  </a:lnTo>
                  <a:cubicBezTo>
                    <a:pt x="648603" y="2633939"/>
                    <a:pt x="648126" y="2635082"/>
                    <a:pt x="648031" y="2636129"/>
                  </a:cubicBezTo>
                  <a:lnTo>
                    <a:pt x="642030" y="2640034"/>
                  </a:lnTo>
                  <a:cubicBezTo>
                    <a:pt x="642364" y="2644968"/>
                    <a:pt x="642107" y="2649921"/>
                    <a:pt x="641268" y="2654799"/>
                  </a:cubicBezTo>
                  <a:lnTo>
                    <a:pt x="635934" y="2657846"/>
                  </a:lnTo>
                  <a:lnTo>
                    <a:pt x="641745" y="2661847"/>
                  </a:lnTo>
                  <a:lnTo>
                    <a:pt x="641745" y="2683754"/>
                  </a:lnTo>
                  <a:lnTo>
                    <a:pt x="635649" y="2687469"/>
                  </a:lnTo>
                  <a:lnTo>
                    <a:pt x="641840" y="2691374"/>
                  </a:lnTo>
                  <a:lnTo>
                    <a:pt x="641840" y="2713282"/>
                  </a:lnTo>
                  <a:lnTo>
                    <a:pt x="635744" y="2717187"/>
                  </a:lnTo>
                  <a:cubicBezTo>
                    <a:pt x="645269" y="2718902"/>
                    <a:pt x="645269" y="2751858"/>
                    <a:pt x="635744" y="2753668"/>
                  </a:cubicBezTo>
                  <a:lnTo>
                    <a:pt x="635744" y="2760907"/>
                  </a:lnTo>
                  <a:cubicBezTo>
                    <a:pt x="637935" y="2762812"/>
                    <a:pt x="643174" y="2764812"/>
                    <a:pt x="641935" y="2768432"/>
                  </a:cubicBezTo>
                  <a:lnTo>
                    <a:pt x="635363" y="2772337"/>
                  </a:lnTo>
                  <a:lnTo>
                    <a:pt x="635363" y="2787006"/>
                  </a:lnTo>
                  <a:cubicBezTo>
                    <a:pt x="658604" y="2795102"/>
                    <a:pt x="660128" y="2795102"/>
                    <a:pt x="636601" y="2797387"/>
                  </a:cubicBezTo>
                  <a:cubicBezTo>
                    <a:pt x="635744" y="2807675"/>
                    <a:pt x="630315" y="2828820"/>
                    <a:pt x="641078" y="2834535"/>
                  </a:cubicBezTo>
                  <a:cubicBezTo>
                    <a:pt x="638506" y="2838250"/>
                    <a:pt x="632696" y="2839583"/>
                    <a:pt x="628791" y="2842346"/>
                  </a:cubicBezTo>
                  <a:lnTo>
                    <a:pt x="628791" y="2849680"/>
                  </a:lnTo>
                  <a:cubicBezTo>
                    <a:pt x="633182" y="2851785"/>
                    <a:pt x="637306" y="2854414"/>
                    <a:pt x="641078" y="2857490"/>
                  </a:cubicBezTo>
                  <a:cubicBezTo>
                    <a:pt x="639649" y="2858824"/>
                    <a:pt x="635934" y="2859300"/>
                    <a:pt x="636506" y="2861396"/>
                  </a:cubicBezTo>
                  <a:lnTo>
                    <a:pt x="641554" y="2864253"/>
                  </a:lnTo>
                  <a:lnTo>
                    <a:pt x="635744" y="2868063"/>
                  </a:lnTo>
                  <a:cubicBezTo>
                    <a:pt x="635744" y="2869111"/>
                    <a:pt x="635744" y="2870349"/>
                    <a:pt x="635744" y="2871587"/>
                  </a:cubicBezTo>
                  <a:lnTo>
                    <a:pt x="629172" y="2875588"/>
                  </a:lnTo>
                  <a:lnTo>
                    <a:pt x="629172" y="2886446"/>
                  </a:lnTo>
                  <a:lnTo>
                    <a:pt x="635744" y="2890447"/>
                  </a:lnTo>
                  <a:cubicBezTo>
                    <a:pt x="635744" y="2891781"/>
                    <a:pt x="635744" y="2892924"/>
                    <a:pt x="635744" y="2894352"/>
                  </a:cubicBezTo>
                  <a:cubicBezTo>
                    <a:pt x="625267" y="2897686"/>
                    <a:pt x="630696" y="2902543"/>
                    <a:pt x="636411" y="2905591"/>
                  </a:cubicBezTo>
                  <a:cubicBezTo>
                    <a:pt x="636411" y="2908354"/>
                    <a:pt x="635934" y="2910640"/>
                    <a:pt x="635744" y="2912545"/>
                  </a:cubicBezTo>
                  <a:lnTo>
                    <a:pt x="629934" y="2915783"/>
                  </a:lnTo>
                  <a:lnTo>
                    <a:pt x="629934" y="2923498"/>
                  </a:lnTo>
                  <a:lnTo>
                    <a:pt x="642602" y="2930737"/>
                  </a:lnTo>
                  <a:lnTo>
                    <a:pt x="635934" y="2934833"/>
                  </a:lnTo>
                  <a:lnTo>
                    <a:pt x="635934" y="2945596"/>
                  </a:lnTo>
                  <a:cubicBezTo>
                    <a:pt x="627267" y="2950930"/>
                    <a:pt x="627267" y="2951216"/>
                    <a:pt x="635172" y="2955979"/>
                  </a:cubicBezTo>
                  <a:cubicBezTo>
                    <a:pt x="640125" y="2966456"/>
                    <a:pt x="629267" y="2984554"/>
                    <a:pt x="642411" y="2989507"/>
                  </a:cubicBezTo>
                  <a:lnTo>
                    <a:pt x="636316" y="2993508"/>
                  </a:lnTo>
                  <a:lnTo>
                    <a:pt x="636316" y="3000651"/>
                  </a:lnTo>
                  <a:lnTo>
                    <a:pt x="642697" y="3004556"/>
                  </a:lnTo>
                  <a:lnTo>
                    <a:pt x="642697" y="3011795"/>
                  </a:lnTo>
                  <a:lnTo>
                    <a:pt x="636506" y="3015606"/>
                  </a:lnTo>
                  <a:lnTo>
                    <a:pt x="636506" y="3030369"/>
                  </a:lnTo>
                  <a:cubicBezTo>
                    <a:pt x="645078" y="3035703"/>
                    <a:pt x="645078" y="3035989"/>
                    <a:pt x="637077" y="3040846"/>
                  </a:cubicBezTo>
                  <a:cubicBezTo>
                    <a:pt x="629743" y="3076280"/>
                    <a:pt x="646602" y="3125619"/>
                    <a:pt x="630219" y="3155146"/>
                  </a:cubicBezTo>
                  <a:cubicBezTo>
                    <a:pt x="630219" y="3156289"/>
                    <a:pt x="630219" y="3157432"/>
                    <a:pt x="629553" y="3158861"/>
                  </a:cubicBezTo>
                  <a:lnTo>
                    <a:pt x="636030" y="3162862"/>
                  </a:lnTo>
                  <a:lnTo>
                    <a:pt x="636030" y="3324787"/>
                  </a:lnTo>
                  <a:lnTo>
                    <a:pt x="642697" y="3328882"/>
                  </a:lnTo>
                  <a:lnTo>
                    <a:pt x="642697" y="3406131"/>
                  </a:lnTo>
                  <a:lnTo>
                    <a:pt x="636125" y="3410131"/>
                  </a:lnTo>
                  <a:cubicBezTo>
                    <a:pt x="636125" y="3411465"/>
                    <a:pt x="636125" y="3412608"/>
                    <a:pt x="636696" y="3413655"/>
                  </a:cubicBezTo>
                  <a:lnTo>
                    <a:pt x="642792" y="3417655"/>
                  </a:lnTo>
                  <a:cubicBezTo>
                    <a:pt x="643174" y="3422561"/>
                    <a:pt x="642916" y="3427485"/>
                    <a:pt x="642030" y="3432324"/>
                  </a:cubicBezTo>
                  <a:cubicBezTo>
                    <a:pt x="623457" y="3445850"/>
                    <a:pt x="649174" y="3507286"/>
                    <a:pt x="629934" y="3520240"/>
                  </a:cubicBezTo>
                  <a:lnTo>
                    <a:pt x="629934" y="3534527"/>
                  </a:lnTo>
                  <a:cubicBezTo>
                    <a:pt x="619971" y="3542366"/>
                    <a:pt x="607245" y="3545805"/>
                    <a:pt x="594691" y="3544052"/>
                  </a:cubicBezTo>
                  <a:cubicBezTo>
                    <a:pt x="588214" y="3544909"/>
                    <a:pt x="591929" y="3550434"/>
                    <a:pt x="585166" y="3552434"/>
                  </a:cubicBezTo>
                  <a:cubicBezTo>
                    <a:pt x="592310" y="3561959"/>
                    <a:pt x="612789" y="3544052"/>
                    <a:pt x="623266" y="3556816"/>
                  </a:cubicBezTo>
                  <a:lnTo>
                    <a:pt x="623266" y="3560340"/>
                  </a:lnTo>
                  <a:lnTo>
                    <a:pt x="629838" y="3564341"/>
                  </a:lnTo>
                  <a:lnTo>
                    <a:pt x="629838" y="3571484"/>
                  </a:lnTo>
                  <a:lnTo>
                    <a:pt x="623838" y="3575389"/>
                  </a:lnTo>
                  <a:lnTo>
                    <a:pt x="629934" y="3579390"/>
                  </a:lnTo>
                  <a:cubicBezTo>
                    <a:pt x="627933" y="3591773"/>
                    <a:pt x="634315" y="3608727"/>
                    <a:pt x="626600" y="3617490"/>
                  </a:cubicBezTo>
                  <a:cubicBezTo>
                    <a:pt x="606217" y="3615871"/>
                    <a:pt x="607550" y="3623014"/>
                    <a:pt x="627743" y="3621205"/>
                  </a:cubicBezTo>
                  <a:lnTo>
                    <a:pt x="630886" y="3627015"/>
                  </a:lnTo>
                  <a:lnTo>
                    <a:pt x="636411" y="3630444"/>
                  </a:lnTo>
                  <a:lnTo>
                    <a:pt x="636411" y="3641398"/>
                  </a:lnTo>
                  <a:lnTo>
                    <a:pt x="630219" y="3645208"/>
                  </a:lnTo>
                  <a:lnTo>
                    <a:pt x="636506" y="3649113"/>
                  </a:lnTo>
                  <a:cubicBezTo>
                    <a:pt x="639363" y="3669783"/>
                    <a:pt x="632886" y="3670354"/>
                    <a:pt x="613932" y="3669116"/>
                  </a:cubicBezTo>
                  <a:cubicBezTo>
                    <a:pt x="604407" y="3673497"/>
                    <a:pt x="623457" y="3673021"/>
                    <a:pt x="626695" y="3672735"/>
                  </a:cubicBezTo>
                  <a:cubicBezTo>
                    <a:pt x="630791" y="3675593"/>
                    <a:pt x="630696" y="3680164"/>
                    <a:pt x="636220" y="3681689"/>
                  </a:cubicBezTo>
                  <a:cubicBezTo>
                    <a:pt x="636220" y="3682927"/>
                    <a:pt x="636220" y="3684070"/>
                    <a:pt x="636220" y="3685403"/>
                  </a:cubicBezTo>
                  <a:lnTo>
                    <a:pt x="629648" y="3689404"/>
                  </a:lnTo>
                  <a:lnTo>
                    <a:pt x="629648" y="3696643"/>
                  </a:lnTo>
                  <a:lnTo>
                    <a:pt x="635934" y="3700453"/>
                  </a:lnTo>
                  <a:lnTo>
                    <a:pt x="629743" y="3704358"/>
                  </a:lnTo>
                  <a:cubicBezTo>
                    <a:pt x="633649" y="3719503"/>
                    <a:pt x="613551" y="3708739"/>
                    <a:pt x="610693" y="3715693"/>
                  </a:cubicBezTo>
                  <a:cubicBezTo>
                    <a:pt x="616170" y="3719341"/>
                    <a:pt x="622514" y="3721475"/>
                    <a:pt x="629076" y="3721884"/>
                  </a:cubicBezTo>
                  <a:lnTo>
                    <a:pt x="629076" y="3737124"/>
                  </a:lnTo>
                  <a:lnTo>
                    <a:pt x="622790" y="3740934"/>
                  </a:lnTo>
                  <a:lnTo>
                    <a:pt x="629458" y="3744934"/>
                  </a:lnTo>
                  <a:lnTo>
                    <a:pt x="629458" y="3767795"/>
                  </a:lnTo>
                  <a:lnTo>
                    <a:pt x="635458" y="3771795"/>
                  </a:lnTo>
                  <a:lnTo>
                    <a:pt x="622695" y="3778939"/>
                  </a:lnTo>
                  <a:cubicBezTo>
                    <a:pt x="623171" y="3785797"/>
                    <a:pt x="619837" y="3794846"/>
                    <a:pt x="629076" y="3797227"/>
                  </a:cubicBezTo>
                  <a:lnTo>
                    <a:pt x="629076" y="3841233"/>
                  </a:lnTo>
                  <a:lnTo>
                    <a:pt x="635839" y="3845328"/>
                  </a:lnTo>
                  <a:lnTo>
                    <a:pt x="635839" y="3848852"/>
                  </a:lnTo>
                  <a:lnTo>
                    <a:pt x="629458" y="3852757"/>
                  </a:lnTo>
                  <a:lnTo>
                    <a:pt x="629458" y="3863045"/>
                  </a:lnTo>
                  <a:lnTo>
                    <a:pt x="635458" y="3867045"/>
                  </a:lnTo>
                  <a:lnTo>
                    <a:pt x="630315" y="3869902"/>
                  </a:lnTo>
                  <a:cubicBezTo>
                    <a:pt x="628791" y="3894868"/>
                    <a:pt x="628791" y="3919899"/>
                    <a:pt x="630315" y="3944865"/>
                  </a:cubicBezTo>
                  <a:lnTo>
                    <a:pt x="634982" y="3947436"/>
                  </a:lnTo>
                  <a:cubicBezTo>
                    <a:pt x="642030" y="3981631"/>
                    <a:pt x="624790" y="4030590"/>
                    <a:pt x="642126" y="4058307"/>
                  </a:cubicBezTo>
                  <a:lnTo>
                    <a:pt x="642126" y="4113647"/>
                  </a:lnTo>
                  <a:lnTo>
                    <a:pt x="635744" y="4117458"/>
                  </a:lnTo>
                  <a:lnTo>
                    <a:pt x="635744" y="4128411"/>
                  </a:lnTo>
                  <a:lnTo>
                    <a:pt x="642316" y="4132316"/>
                  </a:lnTo>
                  <a:cubicBezTo>
                    <a:pt x="642316" y="4133650"/>
                    <a:pt x="642316" y="4134888"/>
                    <a:pt x="642316" y="4135936"/>
                  </a:cubicBezTo>
                  <a:lnTo>
                    <a:pt x="636506" y="4139650"/>
                  </a:lnTo>
                  <a:lnTo>
                    <a:pt x="636506" y="4449309"/>
                  </a:lnTo>
                  <a:cubicBezTo>
                    <a:pt x="644031" y="4452356"/>
                    <a:pt x="641459" y="4456642"/>
                    <a:pt x="648508" y="4460072"/>
                  </a:cubicBezTo>
                  <a:lnTo>
                    <a:pt x="642983" y="4463786"/>
                  </a:lnTo>
                  <a:cubicBezTo>
                    <a:pt x="642983" y="4464739"/>
                    <a:pt x="642983" y="4465978"/>
                    <a:pt x="642983" y="4467310"/>
                  </a:cubicBezTo>
                  <a:close/>
                  <a:moveTo>
                    <a:pt x="583356" y="3598154"/>
                  </a:moveTo>
                  <a:lnTo>
                    <a:pt x="591929" y="3603584"/>
                  </a:lnTo>
                  <a:cubicBezTo>
                    <a:pt x="602978" y="3603584"/>
                    <a:pt x="612693" y="3605298"/>
                    <a:pt x="621456" y="3598250"/>
                  </a:cubicBezTo>
                  <a:cubicBezTo>
                    <a:pt x="611360" y="3588439"/>
                    <a:pt x="594405" y="3593583"/>
                    <a:pt x="583356" y="3598154"/>
                  </a:cubicBezTo>
                  <a:close/>
                  <a:moveTo>
                    <a:pt x="454007" y="3625682"/>
                  </a:moveTo>
                  <a:cubicBezTo>
                    <a:pt x="454769" y="3625682"/>
                    <a:pt x="455626" y="3624920"/>
                    <a:pt x="456483" y="3624539"/>
                  </a:cubicBezTo>
                  <a:cubicBezTo>
                    <a:pt x="458388" y="3619871"/>
                    <a:pt x="459150" y="3613299"/>
                    <a:pt x="454102" y="3611013"/>
                  </a:cubicBezTo>
                  <a:cubicBezTo>
                    <a:pt x="436052" y="3610032"/>
                    <a:pt x="417974" y="3612518"/>
                    <a:pt x="400858" y="3618347"/>
                  </a:cubicBezTo>
                  <a:cubicBezTo>
                    <a:pt x="395333" y="3617776"/>
                    <a:pt x="389427" y="3619681"/>
                    <a:pt x="385332" y="3616537"/>
                  </a:cubicBezTo>
                  <a:lnTo>
                    <a:pt x="385332" y="3611680"/>
                  </a:lnTo>
                  <a:lnTo>
                    <a:pt x="398667" y="3605870"/>
                  </a:lnTo>
                  <a:cubicBezTo>
                    <a:pt x="398667" y="3599678"/>
                    <a:pt x="393237" y="3599107"/>
                    <a:pt x="389142" y="3596345"/>
                  </a:cubicBezTo>
                  <a:cubicBezTo>
                    <a:pt x="380607" y="3601583"/>
                    <a:pt x="369863" y="3601583"/>
                    <a:pt x="361329" y="3596345"/>
                  </a:cubicBezTo>
                  <a:cubicBezTo>
                    <a:pt x="355804" y="3596916"/>
                    <a:pt x="349803" y="3595106"/>
                    <a:pt x="345803" y="3598250"/>
                  </a:cubicBezTo>
                  <a:cubicBezTo>
                    <a:pt x="344755" y="3606250"/>
                    <a:pt x="347517" y="3609775"/>
                    <a:pt x="355328" y="3604155"/>
                  </a:cubicBezTo>
                  <a:cubicBezTo>
                    <a:pt x="363377" y="3607812"/>
                    <a:pt x="371206" y="3611946"/>
                    <a:pt x="378759" y="3616537"/>
                  </a:cubicBezTo>
                  <a:lnTo>
                    <a:pt x="378759" y="3623681"/>
                  </a:lnTo>
                  <a:cubicBezTo>
                    <a:pt x="389523" y="3631111"/>
                    <a:pt x="400191" y="3633778"/>
                    <a:pt x="408382" y="3622348"/>
                  </a:cubicBezTo>
                  <a:cubicBezTo>
                    <a:pt x="423051" y="3622062"/>
                    <a:pt x="437910" y="3627872"/>
                    <a:pt x="454007" y="3625682"/>
                  </a:cubicBezTo>
                  <a:close/>
                  <a:moveTo>
                    <a:pt x="428004" y="3739982"/>
                  </a:moveTo>
                  <a:cubicBezTo>
                    <a:pt x="385332" y="3739982"/>
                    <a:pt x="394857" y="3769414"/>
                    <a:pt x="431337" y="3745601"/>
                  </a:cubicBezTo>
                  <a:cubicBezTo>
                    <a:pt x="431147" y="3743411"/>
                    <a:pt x="432004" y="3741505"/>
                    <a:pt x="428004" y="3740077"/>
                  </a:cubicBezTo>
                  <a:close/>
                  <a:moveTo>
                    <a:pt x="266745" y="3638350"/>
                  </a:moveTo>
                  <a:cubicBezTo>
                    <a:pt x="287510" y="3615871"/>
                    <a:pt x="366853" y="3642827"/>
                    <a:pt x="365043" y="3627110"/>
                  </a:cubicBezTo>
                  <a:cubicBezTo>
                    <a:pt x="356661" y="3620348"/>
                    <a:pt x="346470" y="3621967"/>
                    <a:pt x="336468" y="3621967"/>
                  </a:cubicBezTo>
                  <a:cubicBezTo>
                    <a:pt x="330658" y="3620538"/>
                    <a:pt x="335040" y="3616061"/>
                    <a:pt x="329420" y="3614537"/>
                  </a:cubicBezTo>
                  <a:lnTo>
                    <a:pt x="308084" y="3614537"/>
                  </a:lnTo>
                  <a:lnTo>
                    <a:pt x="297225" y="3622062"/>
                  </a:lnTo>
                  <a:cubicBezTo>
                    <a:pt x="247410" y="3624253"/>
                    <a:pt x="180258" y="3660162"/>
                    <a:pt x="279033" y="3645208"/>
                  </a:cubicBezTo>
                  <a:close/>
                  <a:moveTo>
                    <a:pt x="234170" y="3728837"/>
                  </a:moveTo>
                  <a:cubicBezTo>
                    <a:pt x="235408" y="3724551"/>
                    <a:pt x="226359" y="3724551"/>
                    <a:pt x="227598" y="3728837"/>
                  </a:cubicBezTo>
                  <a:cubicBezTo>
                    <a:pt x="227026" y="3733314"/>
                    <a:pt x="235884" y="3732743"/>
                    <a:pt x="234170" y="3728932"/>
                  </a:cubicBezTo>
                  <a:close/>
                  <a:moveTo>
                    <a:pt x="243695" y="3710359"/>
                  </a:moveTo>
                  <a:cubicBezTo>
                    <a:pt x="248267" y="3706644"/>
                    <a:pt x="248267" y="3706644"/>
                    <a:pt x="243695" y="3703025"/>
                  </a:cubicBezTo>
                  <a:lnTo>
                    <a:pt x="230836" y="3703025"/>
                  </a:lnTo>
                  <a:cubicBezTo>
                    <a:pt x="226074" y="3706644"/>
                    <a:pt x="226074" y="3706740"/>
                    <a:pt x="230836" y="3710359"/>
                  </a:cubicBezTo>
                  <a:close/>
                  <a:moveTo>
                    <a:pt x="304941" y="3351838"/>
                  </a:moveTo>
                  <a:cubicBezTo>
                    <a:pt x="307122" y="3349942"/>
                    <a:pt x="309970" y="3349018"/>
                    <a:pt x="312846" y="3349266"/>
                  </a:cubicBezTo>
                  <a:lnTo>
                    <a:pt x="312846" y="3347361"/>
                  </a:lnTo>
                  <a:cubicBezTo>
                    <a:pt x="306369" y="3342789"/>
                    <a:pt x="293796" y="3337836"/>
                    <a:pt x="286748" y="3344218"/>
                  </a:cubicBezTo>
                  <a:cubicBezTo>
                    <a:pt x="284843" y="3355171"/>
                    <a:pt x="291225" y="3353076"/>
                    <a:pt x="304941" y="3351838"/>
                  </a:cubicBezTo>
                  <a:cubicBezTo>
                    <a:pt x="304255" y="3352305"/>
                    <a:pt x="303474" y="3352629"/>
                    <a:pt x="302655" y="3352790"/>
                  </a:cubicBezTo>
                  <a:cubicBezTo>
                    <a:pt x="306465" y="3352123"/>
                    <a:pt x="309322" y="3351362"/>
                    <a:pt x="312942" y="3351076"/>
                  </a:cubicBezTo>
                  <a:cubicBezTo>
                    <a:pt x="315704" y="3353076"/>
                    <a:pt x="319324" y="3354315"/>
                    <a:pt x="322467" y="3356410"/>
                  </a:cubicBezTo>
                  <a:lnTo>
                    <a:pt x="329229" y="3353076"/>
                  </a:lnTo>
                  <a:cubicBezTo>
                    <a:pt x="337802" y="3359458"/>
                    <a:pt x="348279" y="3353838"/>
                    <a:pt x="356661" y="3360505"/>
                  </a:cubicBezTo>
                  <a:lnTo>
                    <a:pt x="359424" y="3355267"/>
                  </a:lnTo>
                  <a:lnTo>
                    <a:pt x="352375" y="3350980"/>
                  </a:lnTo>
                  <a:lnTo>
                    <a:pt x="352375" y="3347361"/>
                  </a:lnTo>
                  <a:lnTo>
                    <a:pt x="342850" y="3342313"/>
                  </a:lnTo>
                  <a:cubicBezTo>
                    <a:pt x="334306" y="3345885"/>
                    <a:pt x="325296" y="3348228"/>
                    <a:pt x="316085" y="3349266"/>
                  </a:cubicBezTo>
                  <a:cubicBezTo>
                    <a:pt x="314180" y="3349266"/>
                    <a:pt x="311894" y="3348695"/>
                    <a:pt x="312846" y="3350790"/>
                  </a:cubicBezTo>
                  <a:cubicBezTo>
                    <a:pt x="310313" y="3351380"/>
                    <a:pt x="307732" y="3351762"/>
                    <a:pt x="305131" y="3351933"/>
                  </a:cubicBezTo>
                  <a:close/>
                  <a:moveTo>
                    <a:pt x="330087" y="3308213"/>
                  </a:moveTo>
                  <a:lnTo>
                    <a:pt x="339135" y="3303165"/>
                  </a:lnTo>
                  <a:cubicBezTo>
                    <a:pt x="340374" y="3294783"/>
                    <a:pt x="324658" y="3297069"/>
                    <a:pt x="320085" y="3299260"/>
                  </a:cubicBezTo>
                  <a:lnTo>
                    <a:pt x="320085" y="3302784"/>
                  </a:lnTo>
                  <a:cubicBezTo>
                    <a:pt x="323067" y="3305298"/>
                    <a:pt x="326534" y="3307185"/>
                    <a:pt x="330277" y="3308309"/>
                  </a:cubicBezTo>
                  <a:close/>
                  <a:moveTo>
                    <a:pt x="355804" y="272119"/>
                  </a:moveTo>
                  <a:cubicBezTo>
                    <a:pt x="357709" y="272119"/>
                    <a:pt x="359900" y="269834"/>
                    <a:pt x="355804" y="268500"/>
                  </a:cubicBezTo>
                  <a:cubicBezTo>
                    <a:pt x="353709" y="269452"/>
                    <a:pt x="351613" y="270881"/>
                    <a:pt x="355804" y="272119"/>
                  </a:cubicBezTo>
                  <a:close/>
                  <a:moveTo>
                    <a:pt x="362281" y="3397272"/>
                  </a:moveTo>
                  <a:cubicBezTo>
                    <a:pt x="357709" y="3400987"/>
                    <a:pt x="357709" y="3400987"/>
                    <a:pt x="362281" y="3404606"/>
                  </a:cubicBezTo>
                  <a:cubicBezTo>
                    <a:pt x="369901" y="3402511"/>
                    <a:pt x="392666" y="3410226"/>
                    <a:pt x="390856" y="3398605"/>
                  </a:cubicBezTo>
                  <a:cubicBezTo>
                    <a:pt x="381522" y="3389462"/>
                    <a:pt x="372759" y="3396891"/>
                    <a:pt x="362281" y="3397272"/>
                  </a:cubicBezTo>
                  <a:close/>
                  <a:moveTo>
                    <a:pt x="378759" y="3325358"/>
                  </a:moveTo>
                  <a:cubicBezTo>
                    <a:pt x="374778" y="3322691"/>
                    <a:pt x="369596" y="3322691"/>
                    <a:pt x="365615" y="3325358"/>
                  </a:cubicBezTo>
                  <a:cubicBezTo>
                    <a:pt x="369596" y="3328025"/>
                    <a:pt x="374778" y="3328025"/>
                    <a:pt x="378759" y="3325358"/>
                  </a:cubicBezTo>
                  <a:close/>
                  <a:moveTo>
                    <a:pt x="457531" y="23422"/>
                  </a:moveTo>
                  <a:lnTo>
                    <a:pt x="457531" y="19802"/>
                  </a:lnTo>
                  <a:cubicBezTo>
                    <a:pt x="439815" y="10277"/>
                    <a:pt x="421622" y="18659"/>
                    <a:pt x="402096" y="17897"/>
                  </a:cubicBezTo>
                  <a:cubicBezTo>
                    <a:pt x="396952" y="21612"/>
                    <a:pt x="396952" y="21612"/>
                    <a:pt x="402096" y="25232"/>
                  </a:cubicBezTo>
                  <a:cubicBezTo>
                    <a:pt x="408858" y="26308"/>
                    <a:pt x="415783" y="25136"/>
                    <a:pt x="421812" y="21897"/>
                  </a:cubicBezTo>
                  <a:cubicBezTo>
                    <a:pt x="433223" y="26317"/>
                    <a:pt x="445777" y="26851"/>
                    <a:pt x="457531" y="23422"/>
                  </a:cubicBezTo>
                  <a:close/>
                  <a:moveTo>
                    <a:pt x="429909" y="3446326"/>
                  </a:moveTo>
                  <a:cubicBezTo>
                    <a:pt x="414954" y="3440516"/>
                    <a:pt x="418002" y="3453660"/>
                    <a:pt x="429909" y="3447564"/>
                  </a:cubicBezTo>
                  <a:cubicBezTo>
                    <a:pt x="429909" y="3447183"/>
                    <a:pt x="430385" y="3446612"/>
                    <a:pt x="429909" y="3446326"/>
                  </a:cubicBezTo>
                  <a:close/>
                  <a:moveTo>
                    <a:pt x="398952" y="3544624"/>
                  </a:moveTo>
                  <a:lnTo>
                    <a:pt x="418002" y="3535766"/>
                  </a:lnTo>
                  <a:cubicBezTo>
                    <a:pt x="420574" y="3522240"/>
                    <a:pt x="402286" y="3524812"/>
                    <a:pt x="394476" y="3529860"/>
                  </a:cubicBezTo>
                  <a:cubicBezTo>
                    <a:pt x="387046" y="3531193"/>
                    <a:pt x="381712" y="3524621"/>
                    <a:pt x="374759" y="3526526"/>
                  </a:cubicBezTo>
                  <a:cubicBezTo>
                    <a:pt x="356376" y="3533480"/>
                    <a:pt x="333230" y="3528431"/>
                    <a:pt x="319419" y="3543766"/>
                  </a:cubicBezTo>
                  <a:cubicBezTo>
                    <a:pt x="310751" y="3553291"/>
                    <a:pt x="290844" y="3547577"/>
                    <a:pt x="279699" y="3557578"/>
                  </a:cubicBezTo>
                  <a:cubicBezTo>
                    <a:pt x="280176" y="3559292"/>
                    <a:pt x="278080" y="3561673"/>
                    <a:pt x="282081" y="3562436"/>
                  </a:cubicBezTo>
                  <a:cubicBezTo>
                    <a:pt x="320181" y="3554816"/>
                    <a:pt x="357328" y="3540528"/>
                    <a:pt x="398571" y="3544624"/>
                  </a:cubicBezTo>
                  <a:lnTo>
                    <a:pt x="398000" y="3544624"/>
                  </a:lnTo>
                  <a:cubicBezTo>
                    <a:pt x="400381" y="3544433"/>
                    <a:pt x="401334" y="3544529"/>
                    <a:pt x="399048" y="3544624"/>
                  </a:cubicBezTo>
                  <a:close/>
                  <a:moveTo>
                    <a:pt x="290177" y="3459946"/>
                  </a:moveTo>
                  <a:cubicBezTo>
                    <a:pt x="271127" y="3474234"/>
                    <a:pt x="365329" y="3462995"/>
                    <a:pt x="371901" y="3460804"/>
                  </a:cubicBezTo>
                  <a:cubicBezTo>
                    <a:pt x="352947" y="3447278"/>
                    <a:pt x="316085" y="3465757"/>
                    <a:pt x="290272" y="3459946"/>
                  </a:cubicBezTo>
                  <a:close/>
                  <a:moveTo>
                    <a:pt x="314085" y="3414417"/>
                  </a:moveTo>
                  <a:cubicBezTo>
                    <a:pt x="314666" y="3414979"/>
                    <a:pt x="315389" y="3415370"/>
                    <a:pt x="316180" y="3415560"/>
                  </a:cubicBezTo>
                  <a:cubicBezTo>
                    <a:pt x="323800" y="3413084"/>
                    <a:pt x="312084" y="3410512"/>
                    <a:pt x="314180" y="3414417"/>
                  </a:cubicBezTo>
                  <a:close/>
                  <a:moveTo>
                    <a:pt x="342660" y="3448802"/>
                  </a:moveTo>
                  <a:cubicBezTo>
                    <a:pt x="351518" y="3448802"/>
                    <a:pt x="374568" y="3450993"/>
                    <a:pt x="356566" y="3441468"/>
                  </a:cubicBezTo>
                  <a:lnTo>
                    <a:pt x="342469" y="3441468"/>
                  </a:lnTo>
                  <a:cubicBezTo>
                    <a:pt x="337992" y="3445183"/>
                    <a:pt x="337992" y="3445183"/>
                    <a:pt x="342755" y="3448802"/>
                  </a:cubicBezTo>
                  <a:close/>
                  <a:moveTo>
                    <a:pt x="329134" y="3504143"/>
                  </a:moveTo>
                  <a:cubicBezTo>
                    <a:pt x="323533" y="3503819"/>
                    <a:pt x="318028" y="3505619"/>
                    <a:pt x="313704" y="3509191"/>
                  </a:cubicBezTo>
                  <a:cubicBezTo>
                    <a:pt x="317609" y="3513382"/>
                    <a:pt x="324181" y="3510906"/>
                    <a:pt x="329420" y="3511477"/>
                  </a:cubicBezTo>
                  <a:cubicBezTo>
                    <a:pt x="334087" y="3507667"/>
                    <a:pt x="334087" y="3507667"/>
                    <a:pt x="329229" y="3504143"/>
                  </a:cubicBezTo>
                  <a:close/>
                  <a:moveTo>
                    <a:pt x="292653" y="3483092"/>
                  </a:moveTo>
                  <a:cubicBezTo>
                    <a:pt x="293320" y="3493951"/>
                    <a:pt x="318085" y="3489664"/>
                    <a:pt x="326277" y="3487474"/>
                  </a:cubicBezTo>
                  <a:cubicBezTo>
                    <a:pt x="324372" y="3476615"/>
                    <a:pt x="303607" y="3483187"/>
                    <a:pt x="292749" y="3483092"/>
                  </a:cubicBezTo>
                  <a:close/>
                  <a:moveTo>
                    <a:pt x="373330" y="3480806"/>
                  </a:moveTo>
                  <a:cubicBezTo>
                    <a:pt x="376721" y="3482616"/>
                    <a:pt x="380798" y="3482616"/>
                    <a:pt x="384189" y="3480806"/>
                  </a:cubicBezTo>
                  <a:cubicBezTo>
                    <a:pt x="384760" y="3476996"/>
                    <a:pt x="371616" y="3477282"/>
                    <a:pt x="373425" y="3480806"/>
                  </a:cubicBezTo>
                  <a:close/>
                  <a:moveTo>
                    <a:pt x="395333" y="3279258"/>
                  </a:moveTo>
                  <a:cubicBezTo>
                    <a:pt x="390380" y="3282877"/>
                    <a:pt x="390380" y="3282877"/>
                    <a:pt x="395333" y="3286687"/>
                  </a:cubicBezTo>
                  <a:lnTo>
                    <a:pt x="408192" y="3286687"/>
                  </a:lnTo>
                  <a:cubicBezTo>
                    <a:pt x="413145" y="3283162"/>
                    <a:pt x="413145" y="3283067"/>
                    <a:pt x="408192" y="3279258"/>
                  </a:cubicBezTo>
                  <a:close/>
                  <a:moveTo>
                    <a:pt x="285891" y="3391748"/>
                  </a:moveTo>
                  <a:lnTo>
                    <a:pt x="288653" y="3397082"/>
                  </a:lnTo>
                  <a:lnTo>
                    <a:pt x="304083" y="3397082"/>
                  </a:lnTo>
                  <a:cubicBezTo>
                    <a:pt x="309598" y="3393167"/>
                    <a:pt x="316514" y="3391748"/>
                    <a:pt x="323133" y="3393176"/>
                  </a:cubicBezTo>
                  <a:cubicBezTo>
                    <a:pt x="323133" y="3393176"/>
                    <a:pt x="323895" y="3393176"/>
                    <a:pt x="322371" y="3392129"/>
                  </a:cubicBezTo>
                  <a:lnTo>
                    <a:pt x="325038" y="3392129"/>
                  </a:lnTo>
                  <a:cubicBezTo>
                    <a:pt x="324467" y="3390414"/>
                    <a:pt x="317895" y="3388224"/>
                    <a:pt x="319133" y="3391176"/>
                  </a:cubicBezTo>
                  <a:lnTo>
                    <a:pt x="314275" y="3389938"/>
                  </a:lnTo>
                  <a:cubicBezTo>
                    <a:pt x="329991" y="3387842"/>
                    <a:pt x="302845" y="3384889"/>
                    <a:pt x="298083" y="3386318"/>
                  </a:cubicBezTo>
                  <a:lnTo>
                    <a:pt x="298559" y="3386318"/>
                  </a:lnTo>
                  <a:cubicBezTo>
                    <a:pt x="297321" y="3386318"/>
                    <a:pt x="296273" y="3386318"/>
                    <a:pt x="298083" y="3386318"/>
                  </a:cubicBezTo>
                  <a:close/>
                  <a:moveTo>
                    <a:pt x="283224" y="3515001"/>
                  </a:moveTo>
                  <a:cubicBezTo>
                    <a:pt x="280366" y="3517287"/>
                    <a:pt x="275889" y="3518621"/>
                    <a:pt x="273699" y="3521287"/>
                  </a:cubicBezTo>
                  <a:cubicBezTo>
                    <a:pt x="276366" y="3532337"/>
                    <a:pt x="292082" y="3530812"/>
                    <a:pt x="299416" y="3524716"/>
                  </a:cubicBezTo>
                  <a:cubicBezTo>
                    <a:pt x="294301" y="3521078"/>
                    <a:pt x="288920" y="3517830"/>
                    <a:pt x="283319" y="3515001"/>
                  </a:cubicBezTo>
                  <a:close/>
                  <a:moveTo>
                    <a:pt x="271317" y="3571198"/>
                  </a:moveTo>
                  <a:cubicBezTo>
                    <a:pt x="262459" y="3571198"/>
                    <a:pt x="255316" y="3563579"/>
                    <a:pt x="246933" y="3568722"/>
                  </a:cubicBezTo>
                  <a:cubicBezTo>
                    <a:pt x="236837" y="3573580"/>
                    <a:pt x="229503" y="3564150"/>
                    <a:pt x="218358" y="3566912"/>
                  </a:cubicBezTo>
                  <a:cubicBezTo>
                    <a:pt x="213691" y="3571198"/>
                    <a:pt x="186545" y="3571580"/>
                    <a:pt x="198546" y="3581486"/>
                  </a:cubicBezTo>
                  <a:cubicBezTo>
                    <a:pt x="222835" y="3584534"/>
                    <a:pt x="247791" y="3570532"/>
                    <a:pt x="270746" y="3581486"/>
                  </a:cubicBezTo>
                  <a:lnTo>
                    <a:pt x="280271" y="3576056"/>
                  </a:lnTo>
                  <a:cubicBezTo>
                    <a:pt x="277461" y="3574189"/>
                    <a:pt x="274499" y="3572561"/>
                    <a:pt x="271413" y="3571198"/>
                  </a:cubicBezTo>
                  <a:close/>
                  <a:moveTo>
                    <a:pt x="449816" y="4474740"/>
                  </a:moveTo>
                  <a:cubicBezTo>
                    <a:pt x="456007" y="4477693"/>
                    <a:pt x="476581" y="4492076"/>
                    <a:pt x="477153" y="4478836"/>
                  </a:cubicBezTo>
                  <a:cubicBezTo>
                    <a:pt x="469247" y="4475121"/>
                    <a:pt x="463246" y="4468359"/>
                    <a:pt x="453626" y="4469311"/>
                  </a:cubicBezTo>
                  <a:close/>
                  <a:moveTo>
                    <a:pt x="483439" y="130387"/>
                  </a:moveTo>
                  <a:cubicBezTo>
                    <a:pt x="480448" y="128063"/>
                    <a:pt x="477010" y="126377"/>
                    <a:pt x="473343" y="125434"/>
                  </a:cubicBezTo>
                  <a:lnTo>
                    <a:pt x="463818" y="130197"/>
                  </a:lnTo>
                  <a:lnTo>
                    <a:pt x="463818" y="137531"/>
                  </a:lnTo>
                  <a:cubicBezTo>
                    <a:pt x="467771" y="140151"/>
                    <a:pt x="472914" y="140151"/>
                    <a:pt x="476867" y="137531"/>
                  </a:cubicBezTo>
                  <a:lnTo>
                    <a:pt x="476867" y="134007"/>
                  </a:lnTo>
                  <a:close/>
                  <a:moveTo>
                    <a:pt x="182640" y="3770747"/>
                  </a:moveTo>
                  <a:cubicBezTo>
                    <a:pt x="183592" y="3775034"/>
                    <a:pt x="196641" y="3773605"/>
                    <a:pt x="200166" y="3771795"/>
                  </a:cubicBezTo>
                  <a:cubicBezTo>
                    <a:pt x="199308" y="3767795"/>
                    <a:pt x="186259" y="3768937"/>
                    <a:pt x="182735" y="3770747"/>
                  </a:cubicBezTo>
                  <a:close/>
                  <a:moveTo>
                    <a:pt x="166161" y="3817325"/>
                  </a:moveTo>
                  <a:cubicBezTo>
                    <a:pt x="184164" y="3816086"/>
                    <a:pt x="203690" y="3819230"/>
                    <a:pt x="220835" y="3815515"/>
                  </a:cubicBezTo>
                  <a:lnTo>
                    <a:pt x="220835" y="3811609"/>
                  </a:lnTo>
                  <a:lnTo>
                    <a:pt x="211310" y="3806657"/>
                  </a:lnTo>
                  <a:lnTo>
                    <a:pt x="204833" y="3809800"/>
                  </a:lnTo>
                  <a:cubicBezTo>
                    <a:pt x="191317" y="3803532"/>
                    <a:pt x="175601" y="3804170"/>
                    <a:pt x="162637" y="3811515"/>
                  </a:cubicBezTo>
                  <a:cubicBezTo>
                    <a:pt x="161580" y="3813391"/>
                    <a:pt x="162246" y="3815772"/>
                    <a:pt x="164132" y="3816829"/>
                  </a:cubicBezTo>
                  <a:cubicBezTo>
                    <a:pt x="164780" y="3817191"/>
                    <a:pt x="165514" y="3817362"/>
                    <a:pt x="166257" y="3817325"/>
                  </a:cubicBezTo>
                  <a:close/>
                  <a:moveTo>
                    <a:pt x="227598" y="3836375"/>
                  </a:moveTo>
                  <a:cubicBezTo>
                    <a:pt x="225978" y="3827707"/>
                    <a:pt x="211405" y="3833327"/>
                    <a:pt x="204737" y="3831802"/>
                  </a:cubicBezTo>
                  <a:cubicBezTo>
                    <a:pt x="196165" y="3835803"/>
                    <a:pt x="206262" y="3840566"/>
                    <a:pt x="210072" y="3842852"/>
                  </a:cubicBezTo>
                  <a:lnTo>
                    <a:pt x="224264" y="3842852"/>
                  </a:lnTo>
                  <a:cubicBezTo>
                    <a:pt x="227979" y="3839994"/>
                    <a:pt x="227693" y="3839994"/>
                    <a:pt x="227693" y="3836660"/>
                  </a:cubicBezTo>
                  <a:close/>
                  <a:moveTo>
                    <a:pt x="319895" y="3774367"/>
                  </a:moveTo>
                  <a:cubicBezTo>
                    <a:pt x="315199" y="3771004"/>
                    <a:pt x="309579" y="3769176"/>
                    <a:pt x="303798" y="3769128"/>
                  </a:cubicBezTo>
                  <a:cubicBezTo>
                    <a:pt x="274366" y="3783701"/>
                    <a:pt x="242171" y="3776462"/>
                    <a:pt x="210738" y="3776653"/>
                  </a:cubicBezTo>
                  <a:cubicBezTo>
                    <a:pt x="199204" y="3784606"/>
                    <a:pt x="185888" y="3789607"/>
                    <a:pt x="171972" y="3791226"/>
                  </a:cubicBezTo>
                  <a:cubicBezTo>
                    <a:pt x="166924" y="3795036"/>
                    <a:pt x="166924" y="3795036"/>
                    <a:pt x="171972" y="3798560"/>
                  </a:cubicBezTo>
                  <a:cubicBezTo>
                    <a:pt x="178744" y="3799646"/>
                    <a:pt x="185678" y="3798436"/>
                    <a:pt x="191688" y="3795131"/>
                  </a:cubicBezTo>
                  <a:cubicBezTo>
                    <a:pt x="201213" y="3799894"/>
                    <a:pt x="201213" y="3799989"/>
                    <a:pt x="210167" y="3795131"/>
                  </a:cubicBezTo>
                  <a:cubicBezTo>
                    <a:pt x="226264" y="3793226"/>
                    <a:pt x="243504" y="3798465"/>
                    <a:pt x="256935" y="3787416"/>
                  </a:cubicBezTo>
                  <a:cubicBezTo>
                    <a:pt x="265698" y="3791607"/>
                    <a:pt x="295035" y="3796941"/>
                    <a:pt x="293320" y="3782368"/>
                  </a:cubicBezTo>
                  <a:cubicBezTo>
                    <a:pt x="300369" y="3774367"/>
                    <a:pt x="312561" y="3779129"/>
                    <a:pt x="319990" y="3774652"/>
                  </a:cubicBezTo>
                  <a:close/>
                  <a:moveTo>
                    <a:pt x="345231" y="3717217"/>
                  </a:moveTo>
                  <a:cubicBezTo>
                    <a:pt x="330563" y="3721884"/>
                    <a:pt x="319228" y="3705596"/>
                    <a:pt x="306274" y="3711692"/>
                  </a:cubicBezTo>
                  <a:cubicBezTo>
                    <a:pt x="300750" y="3717502"/>
                    <a:pt x="248076" y="3714740"/>
                    <a:pt x="263888" y="3728266"/>
                  </a:cubicBezTo>
                  <a:cubicBezTo>
                    <a:pt x="271127" y="3726170"/>
                    <a:pt x="300083" y="3730266"/>
                    <a:pt x="279509" y="3735600"/>
                  </a:cubicBezTo>
                  <a:cubicBezTo>
                    <a:pt x="258982" y="3738905"/>
                    <a:pt x="238170" y="3740086"/>
                    <a:pt x="217406" y="3739124"/>
                  </a:cubicBezTo>
                  <a:cubicBezTo>
                    <a:pt x="204833" y="3730647"/>
                    <a:pt x="198356" y="3740172"/>
                    <a:pt x="187402" y="3745220"/>
                  </a:cubicBezTo>
                  <a:lnTo>
                    <a:pt x="190450" y="3750268"/>
                  </a:lnTo>
                  <a:cubicBezTo>
                    <a:pt x="234170" y="3743887"/>
                    <a:pt x="278461" y="3754745"/>
                    <a:pt x="319514" y="3740743"/>
                  </a:cubicBezTo>
                  <a:lnTo>
                    <a:pt x="319514" y="3737029"/>
                  </a:lnTo>
                  <a:cubicBezTo>
                    <a:pt x="312084" y="3733123"/>
                    <a:pt x="301702" y="3737029"/>
                    <a:pt x="294844" y="3730552"/>
                  </a:cubicBezTo>
                  <a:cubicBezTo>
                    <a:pt x="294368" y="3724551"/>
                    <a:pt x="311989" y="3730552"/>
                    <a:pt x="316371" y="3724170"/>
                  </a:cubicBezTo>
                  <a:cubicBezTo>
                    <a:pt x="323229" y="3725980"/>
                    <a:pt x="369996" y="3726170"/>
                    <a:pt x="345327" y="3717884"/>
                  </a:cubicBezTo>
                  <a:close/>
                  <a:moveTo>
                    <a:pt x="369330" y="3676545"/>
                  </a:moveTo>
                  <a:cubicBezTo>
                    <a:pt x="379712" y="3673974"/>
                    <a:pt x="400858" y="3682546"/>
                    <a:pt x="404953" y="3671687"/>
                  </a:cubicBezTo>
                  <a:cubicBezTo>
                    <a:pt x="393495" y="3665077"/>
                    <a:pt x="380998" y="3660476"/>
                    <a:pt x="367996" y="3658066"/>
                  </a:cubicBezTo>
                  <a:lnTo>
                    <a:pt x="356757" y="3666068"/>
                  </a:lnTo>
                  <a:cubicBezTo>
                    <a:pt x="347708" y="3659686"/>
                    <a:pt x="338754" y="3662543"/>
                    <a:pt x="329134" y="3661972"/>
                  </a:cubicBezTo>
                  <a:cubicBezTo>
                    <a:pt x="318018" y="3667506"/>
                    <a:pt x="305608" y="3669935"/>
                    <a:pt x="293225" y="3669020"/>
                  </a:cubicBezTo>
                  <a:lnTo>
                    <a:pt x="293225" y="3663782"/>
                  </a:lnTo>
                  <a:cubicBezTo>
                    <a:pt x="286272" y="3661019"/>
                    <a:pt x="286272" y="3661019"/>
                    <a:pt x="280176" y="3663782"/>
                  </a:cubicBezTo>
                  <a:lnTo>
                    <a:pt x="280176" y="3674640"/>
                  </a:lnTo>
                  <a:cubicBezTo>
                    <a:pt x="284176" y="3677402"/>
                    <a:pt x="289701" y="3679117"/>
                    <a:pt x="291987" y="3682070"/>
                  </a:cubicBezTo>
                  <a:lnTo>
                    <a:pt x="283795" y="3687499"/>
                  </a:lnTo>
                  <a:cubicBezTo>
                    <a:pt x="272746" y="3685308"/>
                    <a:pt x="276080" y="3693118"/>
                    <a:pt x="267126" y="3697024"/>
                  </a:cubicBezTo>
                  <a:lnTo>
                    <a:pt x="273508" y="3700929"/>
                  </a:lnTo>
                  <a:cubicBezTo>
                    <a:pt x="276080" y="3714550"/>
                    <a:pt x="295892" y="3700929"/>
                    <a:pt x="305322" y="3702739"/>
                  </a:cubicBezTo>
                  <a:cubicBezTo>
                    <a:pt x="316371" y="3703405"/>
                    <a:pt x="312180" y="3695976"/>
                    <a:pt x="312942" y="3689785"/>
                  </a:cubicBezTo>
                  <a:cubicBezTo>
                    <a:pt x="310084" y="3687880"/>
                    <a:pt x="304750" y="3686546"/>
                    <a:pt x="309608" y="3684355"/>
                  </a:cubicBezTo>
                  <a:cubicBezTo>
                    <a:pt x="329801" y="3685146"/>
                    <a:pt x="349984" y="3682736"/>
                    <a:pt x="369425" y="3677212"/>
                  </a:cubicBezTo>
                  <a:close/>
                  <a:moveTo>
                    <a:pt x="449721" y="4588088"/>
                  </a:moveTo>
                  <a:cubicBezTo>
                    <a:pt x="431471" y="4580278"/>
                    <a:pt x="411468" y="4577610"/>
                    <a:pt x="391809" y="4580182"/>
                  </a:cubicBezTo>
                  <a:lnTo>
                    <a:pt x="391809" y="4588660"/>
                  </a:lnTo>
                  <a:cubicBezTo>
                    <a:pt x="399429" y="4591612"/>
                    <a:pt x="399524" y="4591612"/>
                    <a:pt x="407906" y="4587040"/>
                  </a:cubicBezTo>
                  <a:cubicBezTo>
                    <a:pt x="420384" y="4585230"/>
                    <a:pt x="439434" y="4597422"/>
                    <a:pt x="449816" y="4588754"/>
                  </a:cubicBezTo>
                  <a:close/>
                  <a:moveTo>
                    <a:pt x="495726" y="4562275"/>
                  </a:moveTo>
                  <a:cubicBezTo>
                    <a:pt x="481439" y="4561323"/>
                    <a:pt x="455531" y="4556179"/>
                    <a:pt x="445530" y="4567228"/>
                  </a:cubicBezTo>
                  <a:cubicBezTo>
                    <a:pt x="459912" y="4568847"/>
                    <a:pt x="485820" y="4573991"/>
                    <a:pt x="495822" y="4562941"/>
                  </a:cubicBezTo>
                  <a:close/>
                  <a:moveTo>
                    <a:pt x="496679" y="39424"/>
                  </a:moveTo>
                  <a:cubicBezTo>
                    <a:pt x="487916" y="40281"/>
                    <a:pt x="452769" y="35423"/>
                    <a:pt x="472771" y="46758"/>
                  </a:cubicBezTo>
                  <a:lnTo>
                    <a:pt x="500299" y="46758"/>
                  </a:lnTo>
                  <a:cubicBezTo>
                    <a:pt x="506109" y="44948"/>
                    <a:pt x="504394" y="39519"/>
                    <a:pt x="496584" y="40091"/>
                  </a:cubicBezTo>
                  <a:close/>
                  <a:moveTo>
                    <a:pt x="532874" y="4472645"/>
                  </a:moveTo>
                  <a:lnTo>
                    <a:pt x="526492" y="4472645"/>
                  </a:lnTo>
                  <a:cubicBezTo>
                    <a:pt x="521825" y="4476360"/>
                    <a:pt x="521825" y="4476360"/>
                    <a:pt x="526492" y="4479979"/>
                  </a:cubicBezTo>
                  <a:lnTo>
                    <a:pt x="532969" y="4479979"/>
                  </a:lnTo>
                  <a:cubicBezTo>
                    <a:pt x="537732" y="4476930"/>
                    <a:pt x="537732" y="4476930"/>
                    <a:pt x="532969" y="4473311"/>
                  </a:cubicBezTo>
                  <a:close/>
                  <a:moveTo>
                    <a:pt x="549447" y="131530"/>
                  </a:moveTo>
                  <a:cubicBezTo>
                    <a:pt x="550686" y="127244"/>
                    <a:pt x="541637" y="127339"/>
                    <a:pt x="542875" y="131530"/>
                  </a:cubicBezTo>
                  <a:cubicBezTo>
                    <a:pt x="542399" y="136674"/>
                    <a:pt x="551257" y="136007"/>
                    <a:pt x="549543" y="132197"/>
                  </a:cubicBezTo>
                  <a:close/>
                  <a:moveTo>
                    <a:pt x="588881" y="3785321"/>
                  </a:moveTo>
                  <a:cubicBezTo>
                    <a:pt x="580404" y="3782368"/>
                    <a:pt x="571164" y="3782368"/>
                    <a:pt x="562687" y="3785321"/>
                  </a:cubicBezTo>
                  <a:cubicBezTo>
                    <a:pt x="563259" y="3796941"/>
                    <a:pt x="582975" y="3790750"/>
                    <a:pt x="588976" y="3785987"/>
                  </a:cubicBezTo>
                  <a:close/>
                  <a:moveTo>
                    <a:pt x="569164" y="3673021"/>
                  </a:moveTo>
                  <a:cubicBezTo>
                    <a:pt x="569164" y="3680260"/>
                    <a:pt x="578689" y="3673021"/>
                    <a:pt x="582213" y="3671021"/>
                  </a:cubicBezTo>
                  <a:cubicBezTo>
                    <a:pt x="578241" y="3668449"/>
                    <a:pt x="573136" y="3668449"/>
                    <a:pt x="569164" y="3671021"/>
                  </a:cubicBezTo>
                  <a:cubicBezTo>
                    <a:pt x="569402" y="3671888"/>
                    <a:pt x="569440" y="3672802"/>
                    <a:pt x="569259" y="3673687"/>
                  </a:cubicBezTo>
                  <a:close/>
                  <a:moveTo>
                    <a:pt x="588881" y="3744840"/>
                  </a:moveTo>
                  <a:cubicBezTo>
                    <a:pt x="584899" y="3742172"/>
                    <a:pt x="579718" y="3742172"/>
                    <a:pt x="575736" y="3744840"/>
                  </a:cubicBezTo>
                  <a:cubicBezTo>
                    <a:pt x="579632" y="3747649"/>
                    <a:pt x="584814" y="3747916"/>
                    <a:pt x="588976" y="3745506"/>
                  </a:cubicBezTo>
                  <a:close/>
                  <a:moveTo>
                    <a:pt x="608693" y="3641588"/>
                  </a:moveTo>
                  <a:cubicBezTo>
                    <a:pt x="599168" y="3635778"/>
                    <a:pt x="546114" y="3646160"/>
                    <a:pt x="559639" y="3658162"/>
                  </a:cubicBezTo>
                  <a:cubicBezTo>
                    <a:pt x="577832" y="3660448"/>
                    <a:pt x="593739" y="3649780"/>
                    <a:pt x="608788" y="3642255"/>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56" name="Google Shape;56;p4"/>
            <p:cNvSpPr/>
            <p:nvPr/>
          </p:nvSpPr>
          <p:spPr>
            <a:xfrm>
              <a:off x="6287576" y="708"/>
              <a:ext cx="449059" cy="6863371"/>
            </a:xfrm>
            <a:custGeom>
              <a:rect b="b" l="l" r="r" t="t"/>
              <a:pathLst>
                <a:path extrusionOk="0" h="4606289" w="670237">
                  <a:moveTo>
                    <a:pt x="638371" y="4605709"/>
                  </a:moveTo>
                  <a:lnTo>
                    <a:pt x="40486" y="4605709"/>
                  </a:lnTo>
                  <a:lnTo>
                    <a:pt x="40486" y="4600280"/>
                  </a:lnTo>
                  <a:lnTo>
                    <a:pt x="46678" y="4596374"/>
                  </a:lnTo>
                  <a:lnTo>
                    <a:pt x="40867" y="4592564"/>
                  </a:lnTo>
                  <a:cubicBezTo>
                    <a:pt x="48297" y="4590564"/>
                    <a:pt x="46582" y="4584659"/>
                    <a:pt x="47344" y="4579610"/>
                  </a:cubicBezTo>
                  <a:cubicBezTo>
                    <a:pt x="41153" y="4573609"/>
                    <a:pt x="36200" y="4572180"/>
                    <a:pt x="46868" y="4566942"/>
                  </a:cubicBezTo>
                  <a:lnTo>
                    <a:pt x="46868" y="4534080"/>
                  </a:lnTo>
                  <a:lnTo>
                    <a:pt x="53631" y="4530081"/>
                  </a:lnTo>
                  <a:lnTo>
                    <a:pt x="53631" y="4526461"/>
                  </a:lnTo>
                  <a:lnTo>
                    <a:pt x="46868" y="4522365"/>
                  </a:lnTo>
                  <a:lnTo>
                    <a:pt x="46868" y="4515412"/>
                  </a:lnTo>
                  <a:lnTo>
                    <a:pt x="40867" y="4511602"/>
                  </a:lnTo>
                  <a:lnTo>
                    <a:pt x="40867" y="4504076"/>
                  </a:lnTo>
                  <a:lnTo>
                    <a:pt x="46582" y="4500934"/>
                  </a:lnTo>
                  <a:cubicBezTo>
                    <a:pt x="48011" y="4493504"/>
                    <a:pt x="46582" y="4485599"/>
                    <a:pt x="47630" y="4478169"/>
                  </a:cubicBezTo>
                  <a:lnTo>
                    <a:pt x="53250" y="4475026"/>
                  </a:lnTo>
                  <a:lnTo>
                    <a:pt x="53250" y="4463881"/>
                  </a:lnTo>
                  <a:lnTo>
                    <a:pt x="47249" y="4460071"/>
                  </a:lnTo>
                  <a:lnTo>
                    <a:pt x="47249" y="4430734"/>
                  </a:lnTo>
                  <a:lnTo>
                    <a:pt x="53726" y="4426829"/>
                  </a:lnTo>
                  <a:lnTo>
                    <a:pt x="53726" y="4415970"/>
                  </a:lnTo>
                  <a:lnTo>
                    <a:pt x="59917" y="4412066"/>
                  </a:lnTo>
                  <a:lnTo>
                    <a:pt x="59917" y="4405017"/>
                  </a:lnTo>
                  <a:cubicBezTo>
                    <a:pt x="52774" y="4401778"/>
                    <a:pt x="54679" y="4397683"/>
                    <a:pt x="48202" y="4394254"/>
                  </a:cubicBezTo>
                  <a:cubicBezTo>
                    <a:pt x="43915" y="4390730"/>
                    <a:pt x="50297" y="4388253"/>
                    <a:pt x="53631" y="4386443"/>
                  </a:cubicBezTo>
                  <a:cubicBezTo>
                    <a:pt x="53631" y="4378538"/>
                    <a:pt x="51059" y="4372918"/>
                    <a:pt x="63156" y="4373203"/>
                  </a:cubicBezTo>
                  <a:lnTo>
                    <a:pt x="73443" y="4368060"/>
                  </a:lnTo>
                  <a:cubicBezTo>
                    <a:pt x="66013" y="4363964"/>
                    <a:pt x="53250" y="4368631"/>
                    <a:pt x="48011" y="4360059"/>
                  </a:cubicBezTo>
                  <a:lnTo>
                    <a:pt x="52678" y="4357487"/>
                  </a:lnTo>
                  <a:cubicBezTo>
                    <a:pt x="46392" y="4352153"/>
                    <a:pt x="44106" y="4350343"/>
                    <a:pt x="53536" y="4345771"/>
                  </a:cubicBezTo>
                  <a:lnTo>
                    <a:pt x="53536" y="4320435"/>
                  </a:lnTo>
                  <a:cubicBezTo>
                    <a:pt x="59441" y="4317291"/>
                    <a:pt x="68109" y="4317673"/>
                    <a:pt x="73348" y="4312529"/>
                  </a:cubicBezTo>
                  <a:cubicBezTo>
                    <a:pt x="74014" y="4303004"/>
                    <a:pt x="58870" y="4311006"/>
                    <a:pt x="59155" y="4301099"/>
                  </a:cubicBezTo>
                  <a:lnTo>
                    <a:pt x="40105" y="4290622"/>
                  </a:lnTo>
                  <a:cubicBezTo>
                    <a:pt x="44582" y="4288050"/>
                    <a:pt x="49059" y="4285478"/>
                    <a:pt x="52774" y="4283192"/>
                  </a:cubicBezTo>
                  <a:lnTo>
                    <a:pt x="52774" y="4268333"/>
                  </a:lnTo>
                  <a:cubicBezTo>
                    <a:pt x="44201" y="4263095"/>
                    <a:pt x="44201" y="4262809"/>
                    <a:pt x="52774" y="4257665"/>
                  </a:cubicBezTo>
                  <a:lnTo>
                    <a:pt x="52774" y="4250141"/>
                  </a:lnTo>
                  <a:lnTo>
                    <a:pt x="46963" y="4246426"/>
                  </a:lnTo>
                  <a:lnTo>
                    <a:pt x="59346" y="4238901"/>
                  </a:lnTo>
                  <a:lnTo>
                    <a:pt x="52774" y="4234710"/>
                  </a:lnTo>
                  <a:lnTo>
                    <a:pt x="52774" y="4227756"/>
                  </a:lnTo>
                  <a:cubicBezTo>
                    <a:pt x="44201" y="4222518"/>
                    <a:pt x="44201" y="4222327"/>
                    <a:pt x="52774" y="4217088"/>
                  </a:cubicBezTo>
                  <a:lnTo>
                    <a:pt x="52774" y="4099550"/>
                  </a:lnTo>
                  <a:lnTo>
                    <a:pt x="59346" y="4095359"/>
                  </a:lnTo>
                  <a:lnTo>
                    <a:pt x="53250" y="4091549"/>
                  </a:lnTo>
                  <a:lnTo>
                    <a:pt x="59727" y="4087739"/>
                  </a:lnTo>
                  <a:cubicBezTo>
                    <a:pt x="59727" y="4086405"/>
                    <a:pt x="59727" y="4085167"/>
                    <a:pt x="59727" y="4084024"/>
                  </a:cubicBezTo>
                  <a:cubicBezTo>
                    <a:pt x="48964" y="4080595"/>
                    <a:pt x="54964" y="4066784"/>
                    <a:pt x="53536" y="4058402"/>
                  </a:cubicBezTo>
                  <a:cubicBezTo>
                    <a:pt x="66490" y="4052782"/>
                    <a:pt x="57631" y="4034113"/>
                    <a:pt x="60013" y="4022493"/>
                  </a:cubicBezTo>
                  <a:cubicBezTo>
                    <a:pt x="43793" y="4017254"/>
                    <a:pt x="26301" y="4017635"/>
                    <a:pt x="10292" y="4023445"/>
                  </a:cubicBezTo>
                  <a:cubicBezTo>
                    <a:pt x="-23141" y="4015159"/>
                    <a:pt x="41058" y="4015254"/>
                    <a:pt x="48392" y="4016016"/>
                  </a:cubicBezTo>
                  <a:lnTo>
                    <a:pt x="48392" y="4016016"/>
                  </a:lnTo>
                  <a:cubicBezTo>
                    <a:pt x="49345" y="4016016"/>
                    <a:pt x="49916" y="4016016"/>
                    <a:pt x="48392" y="4016016"/>
                  </a:cubicBezTo>
                  <a:lnTo>
                    <a:pt x="59727" y="4010872"/>
                  </a:lnTo>
                  <a:lnTo>
                    <a:pt x="59727" y="3981059"/>
                  </a:lnTo>
                  <a:lnTo>
                    <a:pt x="53726" y="3977154"/>
                  </a:lnTo>
                  <a:cubicBezTo>
                    <a:pt x="58393" y="3973439"/>
                    <a:pt x="66680" y="3972963"/>
                    <a:pt x="66490" y="3966676"/>
                  </a:cubicBezTo>
                  <a:lnTo>
                    <a:pt x="60013" y="3962580"/>
                  </a:lnTo>
                  <a:lnTo>
                    <a:pt x="60013" y="3793226"/>
                  </a:lnTo>
                  <a:lnTo>
                    <a:pt x="66394" y="3789321"/>
                  </a:lnTo>
                  <a:lnTo>
                    <a:pt x="66394" y="3785796"/>
                  </a:lnTo>
                  <a:lnTo>
                    <a:pt x="60203" y="3781987"/>
                  </a:lnTo>
                  <a:lnTo>
                    <a:pt x="60203" y="3745030"/>
                  </a:lnTo>
                  <a:cubicBezTo>
                    <a:pt x="68776" y="3739791"/>
                    <a:pt x="68871" y="3739505"/>
                    <a:pt x="60965" y="3734742"/>
                  </a:cubicBezTo>
                  <a:cubicBezTo>
                    <a:pt x="59060" y="3731123"/>
                    <a:pt x="60298" y="3727503"/>
                    <a:pt x="59917" y="3723598"/>
                  </a:cubicBezTo>
                  <a:lnTo>
                    <a:pt x="66204" y="3719312"/>
                  </a:lnTo>
                  <a:lnTo>
                    <a:pt x="66204" y="3693690"/>
                  </a:lnTo>
                  <a:lnTo>
                    <a:pt x="60013" y="3689880"/>
                  </a:lnTo>
                  <a:lnTo>
                    <a:pt x="60013" y="3679021"/>
                  </a:lnTo>
                  <a:lnTo>
                    <a:pt x="66394" y="3675116"/>
                  </a:lnTo>
                  <a:lnTo>
                    <a:pt x="66394" y="3642064"/>
                  </a:lnTo>
                  <a:lnTo>
                    <a:pt x="60013" y="3638159"/>
                  </a:lnTo>
                  <a:cubicBezTo>
                    <a:pt x="59251" y="3635206"/>
                    <a:pt x="60870" y="3633111"/>
                    <a:pt x="64870" y="3632063"/>
                  </a:cubicBezTo>
                  <a:cubicBezTo>
                    <a:pt x="66957" y="3629520"/>
                    <a:pt x="67224" y="3625939"/>
                    <a:pt x="65537" y="3623110"/>
                  </a:cubicBezTo>
                  <a:cubicBezTo>
                    <a:pt x="50488" y="3590915"/>
                    <a:pt x="64585" y="3540814"/>
                    <a:pt x="59917" y="3502428"/>
                  </a:cubicBezTo>
                  <a:lnTo>
                    <a:pt x="66204" y="3498237"/>
                  </a:lnTo>
                  <a:lnTo>
                    <a:pt x="66204" y="3435753"/>
                  </a:lnTo>
                  <a:lnTo>
                    <a:pt x="60013" y="3431848"/>
                  </a:lnTo>
                  <a:lnTo>
                    <a:pt x="60013" y="3424609"/>
                  </a:lnTo>
                  <a:lnTo>
                    <a:pt x="66394" y="3420704"/>
                  </a:lnTo>
                  <a:lnTo>
                    <a:pt x="66394" y="3417179"/>
                  </a:lnTo>
                  <a:lnTo>
                    <a:pt x="60203" y="3413369"/>
                  </a:lnTo>
                  <a:lnTo>
                    <a:pt x="60203" y="3391271"/>
                  </a:lnTo>
                  <a:cubicBezTo>
                    <a:pt x="68871" y="3386032"/>
                    <a:pt x="68871" y="3385746"/>
                    <a:pt x="60870" y="3380889"/>
                  </a:cubicBezTo>
                  <a:cubicBezTo>
                    <a:pt x="58298" y="3355838"/>
                    <a:pt x="60870" y="3329263"/>
                    <a:pt x="59917" y="3303355"/>
                  </a:cubicBezTo>
                  <a:lnTo>
                    <a:pt x="66013" y="3299355"/>
                  </a:lnTo>
                  <a:lnTo>
                    <a:pt x="60013" y="3295545"/>
                  </a:lnTo>
                  <a:lnTo>
                    <a:pt x="60013" y="3188769"/>
                  </a:lnTo>
                  <a:lnTo>
                    <a:pt x="66394" y="3184960"/>
                  </a:lnTo>
                  <a:lnTo>
                    <a:pt x="66394" y="3129810"/>
                  </a:lnTo>
                  <a:lnTo>
                    <a:pt x="59917" y="3125809"/>
                  </a:lnTo>
                  <a:cubicBezTo>
                    <a:pt x="59698" y="3123666"/>
                    <a:pt x="60839" y="3121609"/>
                    <a:pt x="62775" y="3120666"/>
                  </a:cubicBezTo>
                  <a:cubicBezTo>
                    <a:pt x="75919" y="3113808"/>
                    <a:pt x="48106" y="3111141"/>
                    <a:pt x="66204" y="3104092"/>
                  </a:cubicBezTo>
                  <a:lnTo>
                    <a:pt x="66204" y="3096663"/>
                  </a:lnTo>
                  <a:lnTo>
                    <a:pt x="60013" y="3092853"/>
                  </a:lnTo>
                  <a:lnTo>
                    <a:pt x="60013" y="3078184"/>
                  </a:lnTo>
                  <a:lnTo>
                    <a:pt x="66585" y="3074184"/>
                  </a:lnTo>
                  <a:lnTo>
                    <a:pt x="66585" y="3045037"/>
                  </a:lnTo>
                  <a:lnTo>
                    <a:pt x="73062" y="3040941"/>
                  </a:lnTo>
                  <a:cubicBezTo>
                    <a:pt x="73062" y="3034655"/>
                    <a:pt x="65061" y="3034179"/>
                    <a:pt x="60298" y="3030464"/>
                  </a:cubicBezTo>
                  <a:lnTo>
                    <a:pt x="66299" y="3026559"/>
                  </a:lnTo>
                  <a:lnTo>
                    <a:pt x="66299" y="3019320"/>
                  </a:lnTo>
                  <a:lnTo>
                    <a:pt x="59917" y="3015510"/>
                  </a:lnTo>
                  <a:lnTo>
                    <a:pt x="59917" y="2989792"/>
                  </a:lnTo>
                  <a:lnTo>
                    <a:pt x="66299" y="2985982"/>
                  </a:lnTo>
                  <a:lnTo>
                    <a:pt x="66299" y="2978743"/>
                  </a:lnTo>
                  <a:lnTo>
                    <a:pt x="60298" y="2974743"/>
                  </a:lnTo>
                  <a:cubicBezTo>
                    <a:pt x="73824" y="2970933"/>
                    <a:pt x="59155" y="2953121"/>
                    <a:pt x="72681" y="2949406"/>
                  </a:cubicBezTo>
                  <a:lnTo>
                    <a:pt x="72681" y="2901781"/>
                  </a:lnTo>
                  <a:lnTo>
                    <a:pt x="66871" y="2898066"/>
                  </a:lnTo>
                  <a:cubicBezTo>
                    <a:pt x="66871" y="2897019"/>
                    <a:pt x="66871" y="2895780"/>
                    <a:pt x="66871" y="2894542"/>
                  </a:cubicBezTo>
                  <a:lnTo>
                    <a:pt x="73443" y="2890542"/>
                  </a:lnTo>
                  <a:lnTo>
                    <a:pt x="73443" y="2857490"/>
                  </a:lnTo>
                  <a:lnTo>
                    <a:pt x="67061" y="2853680"/>
                  </a:lnTo>
                  <a:lnTo>
                    <a:pt x="67061" y="2846251"/>
                  </a:lnTo>
                  <a:cubicBezTo>
                    <a:pt x="78015" y="2843012"/>
                    <a:pt x="72014" y="2829010"/>
                    <a:pt x="73443" y="2820914"/>
                  </a:cubicBezTo>
                  <a:cubicBezTo>
                    <a:pt x="56203" y="2815866"/>
                    <a:pt x="59727" y="2817961"/>
                    <a:pt x="73443" y="2809675"/>
                  </a:cubicBezTo>
                  <a:lnTo>
                    <a:pt x="73443" y="2802245"/>
                  </a:lnTo>
                  <a:lnTo>
                    <a:pt x="67061" y="2798340"/>
                  </a:lnTo>
                  <a:lnTo>
                    <a:pt x="67061" y="2783766"/>
                  </a:lnTo>
                  <a:lnTo>
                    <a:pt x="60489" y="2779861"/>
                  </a:lnTo>
                  <a:cubicBezTo>
                    <a:pt x="60489" y="2778528"/>
                    <a:pt x="60489" y="2777289"/>
                    <a:pt x="60489" y="2776146"/>
                  </a:cubicBezTo>
                  <a:lnTo>
                    <a:pt x="65156" y="2773480"/>
                  </a:lnTo>
                  <a:cubicBezTo>
                    <a:pt x="68109" y="2767764"/>
                    <a:pt x="66013" y="2760144"/>
                    <a:pt x="66585" y="2754430"/>
                  </a:cubicBezTo>
                  <a:cubicBezTo>
                    <a:pt x="78491" y="2750239"/>
                    <a:pt x="71347" y="2735380"/>
                    <a:pt x="73157" y="2725855"/>
                  </a:cubicBezTo>
                  <a:cubicBezTo>
                    <a:pt x="66585" y="2720806"/>
                    <a:pt x="62870" y="2718806"/>
                    <a:pt x="73157" y="2713853"/>
                  </a:cubicBezTo>
                  <a:lnTo>
                    <a:pt x="73157" y="2699470"/>
                  </a:lnTo>
                  <a:lnTo>
                    <a:pt x="79729" y="2695470"/>
                  </a:lnTo>
                  <a:lnTo>
                    <a:pt x="79729" y="2691184"/>
                  </a:lnTo>
                  <a:lnTo>
                    <a:pt x="72967" y="2687088"/>
                  </a:lnTo>
                  <a:lnTo>
                    <a:pt x="72967" y="2628319"/>
                  </a:lnTo>
                  <a:lnTo>
                    <a:pt x="67633" y="2625366"/>
                  </a:lnTo>
                  <a:cubicBezTo>
                    <a:pt x="64489" y="2616889"/>
                    <a:pt x="68680" y="2607268"/>
                    <a:pt x="65823" y="2598505"/>
                  </a:cubicBezTo>
                  <a:cubicBezTo>
                    <a:pt x="50488" y="2562787"/>
                    <a:pt x="64870" y="2508875"/>
                    <a:pt x="60108" y="2466775"/>
                  </a:cubicBezTo>
                  <a:lnTo>
                    <a:pt x="54012" y="2462774"/>
                  </a:lnTo>
                  <a:lnTo>
                    <a:pt x="60013" y="2458869"/>
                  </a:lnTo>
                  <a:lnTo>
                    <a:pt x="60013" y="2455440"/>
                  </a:lnTo>
                  <a:lnTo>
                    <a:pt x="53440" y="2451439"/>
                  </a:lnTo>
                  <a:lnTo>
                    <a:pt x="53440" y="2407434"/>
                  </a:lnTo>
                  <a:lnTo>
                    <a:pt x="47059" y="2403528"/>
                  </a:lnTo>
                  <a:cubicBezTo>
                    <a:pt x="46297" y="2400576"/>
                    <a:pt x="47916" y="2398480"/>
                    <a:pt x="51821" y="2397528"/>
                  </a:cubicBezTo>
                  <a:cubicBezTo>
                    <a:pt x="56012" y="2343616"/>
                    <a:pt x="53440" y="2284752"/>
                    <a:pt x="52678" y="2229983"/>
                  </a:cubicBezTo>
                  <a:lnTo>
                    <a:pt x="47440" y="2227030"/>
                  </a:lnTo>
                  <a:lnTo>
                    <a:pt x="53250" y="2223125"/>
                  </a:lnTo>
                  <a:lnTo>
                    <a:pt x="53250" y="2212552"/>
                  </a:lnTo>
                  <a:lnTo>
                    <a:pt x="59822" y="2208457"/>
                  </a:lnTo>
                  <a:lnTo>
                    <a:pt x="53440" y="2204456"/>
                  </a:lnTo>
                  <a:lnTo>
                    <a:pt x="53440" y="2182644"/>
                  </a:lnTo>
                  <a:lnTo>
                    <a:pt x="46678" y="2178453"/>
                  </a:lnTo>
                  <a:lnTo>
                    <a:pt x="46678" y="2119684"/>
                  </a:lnTo>
                  <a:cubicBezTo>
                    <a:pt x="44392" y="2116350"/>
                    <a:pt x="34771" y="2119684"/>
                    <a:pt x="34771" y="2115397"/>
                  </a:cubicBezTo>
                  <a:lnTo>
                    <a:pt x="46678" y="2108730"/>
                  </a:lnTo>
                  <a:lnTo>
                    <a:pt x="46678" y="2057104"/>
                  </a:lnTo>
                  <a:lnTo>
                    <a:pt x="40486" y="2053294"/>
                  </a:lnTo>
                  <a:lnTo>
                    <a:pt x="40486" y="2035006"/>
                  </a:lnTo>
                  <a:lnTo>
                    <a:pt x="46868" y="2031101"/>
                  </a:lnTo>
                  <a:lnTo>
                    <a:pt x="46868" y="1991096"/>
                  </a:lnTo>
                  <a:lnTo>
                    <a:pt x="40772" y="1987191"/>
                  </a:lnTo>
                  <a:lnTo>
                    <a:pt x="45725" y="1984428"/>
                  </a:lnTo>
                  <a:cubicBezTo>
                    <a:pt x="47353" y="1959435"/>
                    <a:pt x="47353" y="1934365"/>
                    <a:pt x="45725" y="1909371"/>
                  </a:cubicBezTo>
                  <a:lnTo>
                    <a:pt x="41058" y="1906800"/>
                  </a:lnTo>
                  <a:cubicBezTo>
                    <a:pt x="38677" y="1889083"/>
                    <a:pt x="41058" y="1869938"/>
                    <a:pt x="40201" y="1851460"/>
                  </a:cubicBezTo>
                  <a:lnTo>
                    <a:pt x="46392" y="1847363"/>
                  </a:lnTo>
                  <a:lnTo>
                    <a:pt x="40296" y="1843554"/>
                  </a:lnTo>
                  <a:lnTo>
                    <a:pt x="40296" y="1840030"/>
                  </a:lnTo>
                  <a:cubicBezTo>
                    <a:pt x="42391" y="1838696"/>
                    <a:pt x="44582" y="1837362"/>
                    <a:pt x="46678" y="1836219"/>
                  </a:cubicBezTo>
                  <a:lnTo>
                    <a:pt x="46678" y="1825266"/>
                  </a:lnTo>
                  <a:lnTo>
                    <a:pt x="40391" y="1821265"/>
                  </a:lnTo>
                  <a:cubicBezTo>
                    <a:pt x="39439" y="1818217"/>
                    <a:pt x="41534" y="1816312"/>
                    <a:pt x="45249" y="1815264"/>
                  </a:cubicBezTo>
                  <a:cubicBezTo>
                    <a:pt x="49440" y="1794119"/>
                    <a:pt x="45249" y="1769544"/>
                    <a:pt x="46773" y="1747828"/>
                  </a:cubicBezTo>
                  <a:lnTo>
                    <a:pt x="52964" y="1744398"/>
                  </a:lnTo>
                  <a:lnTo>
                    <a:pt x="46963" y="1740398"/>
                  </a:lnTo>
                  <a:lnTo>
                    <a:pt x="46963" y="1729158"/>
                  </a:lnTo>
                  <a:lnTo>
                    <a:pt x="53345" y="1725253"/>
                  </a:lnTo>
                  <a:lnTo>
                    <a:pt x="53345" y="1711061"/>
                  </a:lnTo>
                  <a:lnTo>
                    <a:pt x="46582" y="1707060"/>
                  </a:lnTo>
                  <a:lnTo>
                    <a:pt x="46582" y="1696297"/>
                  </a:lnTo>
                  <a:lnTo>
                    <a:pt x="40582" y="1692297"/>
                  </a:lnTo>
                  <a:lnTo>
                    <a:pt x="45630" y="1689535"/>
                  </a:lnTo>
                  <a:cubicBezTo>
                    <a:pt x="46297" y="1687439"/>
                    <a:pt x="42487" y="1686963"/>
                    <a:pt x="40582" y="1685153"/>
                  </a:cubicBezTo>
                  <a:lnTo>
                    <a:pt x="40582" y="1670579"/>
                  </a:lnTo>
                  <a:lnTo>
                    <a:pt x="46582" y="1666674"/>
                  </a:lnTo>
                  <a:lnTo>
                    <a:pt x="46582" y="1641052"/>
                  </a:lnTo>
                  <a:lnTo>
                    <a:pt x="40201" y="1637242"/>
                  </a:lnTo>
                  <a:lnTo>
                    <a:pt x="40201" y="1630003"/>
                  </a:lnTo>
                  <a:lnTo>
                    <a:pt x="46963" y="1625907"/>
                  </a:lnTo>
                  <a:lnTo>
                    <a:pt x="46963" y="1578282"/>
                  </a:lnTo>
                  <a:cubicBezTo>
                    <a:pt x="56488" y="1575711"/>
                    <a:pt x="51726" y="1566567"/>
                    <a:pt x="54107" y="1559232"/>
                  </a:cubicBezTo>
                  <a:cubicBezTo>
                    <a:pt x="62299" y="1554280"/>
                    <a:pt x="62299" y="1554089"/>
                    <a:pt x="54107" y="1548850"/>
                  </a:cubicBezTo>
                  <a:lnTo>
                    <a:pt x="54107" y="1478746"/>
                  </a:lnTo>
                  <a:lnTo>
                    <a:pt x="60108" y="1474936"/>
                  </a:lnTo>
                  <a:lnTo>
                    <a:pt x="60108" y="1423596"/>
                  </a:lnTo>
                  <a:lnTo>
                    <a:pt x="66871" y="1419596"/>
                  </a:lnTo>
                  <a:lnTo>
                    <a:pt x="66871" y="1416072"/>
                  </a:lnTo>
                  <a:lnTo>
                    <a:pt x="60489" y="1412166"/>
                  </a:lnTo>
                  <a:lnTo>
                    <a:pt x="60489" y="1401117"/>
                  </a:lnTo>
                  <a:lnTo>
                    <a:pt x="65347" y="1398355"/>
                  </a:lnTo>
                  <a:cubicBezTo>
                    <a:pt x="67424" y="1377114"/>
                    <a:pt x="67647" y="1355721"/>
                    <a:pt x="66013" y="1334442"/>
                  </a:cubicBezTo>
                  <a:lnTo>
                    <a:pt x="61441" y="1331870"/>
                  </a:lnTo>
                  <a:cubicBezTo>
                    <a:pt x="59822" y="1314154"/>
                    <a:pt x="59917" y="1235573"/>
                    <a:pt x="61441" y="1219952"/>
                  </a:cubicBezTo>
                  <a:lnTo>
                    <a:pt x="66394" y="1217190"/>
                  </a:lnTo>
                  <a:lnTo>
                    <a:pt x="66394" y="1183948"/>
                  </a:lnTo>
                  <a:lnTo>
                    <a:pt x="60489" y="1180137"/>
                  </a:lnTo>
                  <a:lnTo>
                    <a:pt x="66775" y="1176328"/>
                  </a:lnTo>
                  <a:lnTo>
                    <a:pt x="66775" y="1168612"/>
                  </a:lnTo>
                  <a:cubicBezTo>
                    <a:pt x="64108" y="1167660"/>
                    <a:pt x="49916" y="1166993"/>
                    <a:pt x="56488" y="1163850"/>
                  </a:cubicBezTo>
                  <a:cubicBezTo>
                    <a:pt x="63632" y="1164421"/>
                    <a:pt x="69538" y="1161563"/>
                    <a:pt x="66013" y="1154325"/>
                  </a:cubicBezTo>
                  <a:lnTo>
                    <a:pt x="61060" y="1151562"/>
                  </a:lnTo>
                  <a:cubicBezTo>
                    <a:pt x="60192" y="1146724"/>
                    <a:pt x="59904" y="1141800"/>
                    <a:pt x="60203" y="1136894"/>
                  </a:cubicBezTo>
                  <a:lnTo>
                    <a:pt x="66299" y="1132798"/>
                  </a:lnTo>
                  <a:lnTo>
                    <a:pt x="60203" y="1129083"/>
                  </a:lnTo>
                  <a:lnTo>
                    <a:pt x="60203" y="1103557"/>
                  </a:lnTo>
                  <a:lnTo>
                    <a:pt x="66585" y="1099651"/>
                  </a:lnTo>
                  <a:lnTo>
                    <a:pt x="66585" y="1077648"/>
                  </a:lnTo>
                  <a:lnTo>
                    <a:pt x="60203" y="1073743"/>
                  </a:lnTo>
                  <a:cubicBezTo>
                    <a:pt x="59441" y="1070790"/>
                    <a:pt x="61060" y="1068695"/>
                    <a:pt x="65156" y="1067647"/>
                  </a:cubicBezTo>
                  <a:cubicBezTo>
                    <a:pt x="68966" y="1056884"/>
                    <a:pt x="65156" y="1044406"/>
                    <a:pt x="67156" y="1033071"/>
                  </a:cubicBezTo>
                  <a:cubicBezTo>
                    <a:pt x="75634" y="1028023"/>
                    <a:pt x="75634" y="1027737"/>
                    <a:pt x="67156" y="1022689"/>
                  </a:cubicBezTo>
                  <a:lnTo>
                    <a:pt x="66585" y="1019165"/>
                  </a:lnTo>
                  <a:cubicBezTo>
                    <a:pt x="68580" y="1017527"/>
                    <a:pt x="70752" y="1016126"/>
                    <a:pt x="73062" y="1014974"/>
                  </a:cubicBezTo>
                  <a:lnTo>
                    <a:pt x="73062" y="996781"/>
                  </a:lnTo>
                  <a:lnTo>
                    <a:pt x="79634" y="992781"/>
                  </a:lnTo>
                  <a:lnTo>
                    <a:pt x="79634" y="989066"/>
                  </a:lnTo>
                  <a:cubicBezTo>
                    <a:pt x="73824" y="985351"/>
                    <a:pt x="62584" y="982684"/>
                    <a:pt x="67537" y="973921"/>
                  </a:cubicBezTo>
                  <a:lnTo>
                    <a:pt x="79253" y="967158"/>
                  </a:lnTo>
                  <a:cubicBezTo>
                    <a:pt x="80777" y="938012"/>
                    <a:pt x="79253" y="908199"/>
                    <a:pt x="79825" y="878671"/>
                  </a:cubicBezTo>
                  <a:lnTo>
                    <a:pt x="86111" y="874766"/>
                  </a:lnTo>
                  <a:lnTo>
                    <a:pt x="79920" y="870956"/>
                  </a:lnTo>
                  <a:lnTo>
                    <a:pt x="79920" y="867432"/>
                  </a:lnTo>
                  <a:cubicBezTo>
                    <a:pt x="82301" y="865908"/>
                    <a:pt x="84397" y="864574"/>
                    <a:pt x="86111" y="863622"/>
                  </a:cubicBezTo>
                  <a:lnTo>
                    <a:pt x="86111" y="856097"/>
                  </a:lnTo>
                  <a:lnTo>
                    <a:pt x="80682" y="853144"/>
                  </a:lnTo>
                  <a:cubicBezTo>
                    <a:pt x="80682" y="850477"/>
                    <a:pt x="79634" y="847524"/>
                    <a:pt x="79063" y="844857"/>
                  </a:cubicBezTo>
                  <a:lnTo>
                    <a:pt x="73824" y="841904"/>
                  </a:lnTo>
                  <a:cubicBezTo>
                    <a:pt x="72300" y="835999"/>
                    <a:pt x="73824" y="829903"/>
                    <a:pt x="72967" y="823712"/>
                  </a:cubicBezTo>
                  <a:lnTo>
                    <a:pt x="79539" y="819426"/>
                  </a:lnTo>
                  <a:lnTo>
                    <a:pt x="79539" y="808472"/>
                  </a:lnTo>
                  <a:lnTo>
                    <a:pt x="73252" y="804662"/>
                  </a:lnTo>
                  <a:lnTo>
                    <a:pt x="73252" y="738558"/>
                  </a:lnTo>
                  <a:lnTo>
                    <a:pt x="79825" y="734653"/>
                  </a:lnTo>
                  <a:cubicBezTo>
                    <a:pt x="79825" y="733320"/>
                    <a:pt x="79825" y="732177"/>
                    <a:pt x="79825" y="731034"/>
                  </a:cubicBezTo>
                  <a:cubicBezTo>
                    <a:pt x="77539" y="729700"/>
                    <a:pt x="75443" y="728271"/>
                    <a:pt x="73919" y="727319"/>
                  </a:cubicBezTo>
                  <a:lnTo>
                    <a:pt x="73919" y="716175"/>
                  </a:lnTo>
                  <a:lnTo>
                    <a:pt x="79158" y="713222"/>
                  </a:lnTo>
                  <a:cubicBezTo>
                    <a:pt x="82111" y="706935"/>
                    <a:pt x="78205" y="700172"/>
                    <a:pt x="81063" y="694172"/>
                  </a:cubicBezTo>
                  <a:lnTo>
                    <a:pt x="85825" y="691505"/>
                  </a:lnTo>
                  <a:cubicBezTo>
                    <a:pt x="84778" y="688838"/>
                    <a:pt x="77539" y="687600"/>
                    <a:pt x="80206" y="683980"/>
                  </a:cubicBezTo>
                  <a:lnTo>
                    <a:pt x="73538" y="679885"/>
                  </a:lnTo>
                  <a:lnTo>
                    <a:pt x="73538" y="676360"/>
                  </a:lnTo>
                  <a:lnTo>
                    <a:pt x="79920" y="672550"/>
                  </a:lnTo>
                  <a:lnTo>
                    <a:pt x="79920" y="624925"/>
                  </a:lnTo>
                  <a:lnTo>
                    <a:pt x="73919" y="621020"/>
                  </a:lnTo>
                  <a:cubicBezTo>
                    <a:pt x="87730" y="611495"/>
                    <a:pt x="76872" y="584729"/>
                    <a:pt x="80110" y="570061"/>
                  </a:cubicBezTo>
                  <a:cubicBezTo>
                    <a:pt x="76681" y="567013"/>
                    <a:pt x="73062" y="568061"/>
                    <a:pt x="69252" y="567585"/>
                  </a:cubicBezTo>
                  <a:lnTo>
                    <a:pt x="66394" y="563013"/>
                  </a:lnTo>
                  <a:lnTo>
                    <a:pt x="73348" y="558536"/>
                  </a:lnTo>
                  <a:lnTo>
                    <a:pt x="73348" y="551487"/>
                  </a:lnTo>
                  <a:lnTo>
                    <a:pt x="80110" y="547487"/>
                  </a:lnTo>
                  <a:lnTo>
                    <a:pt x="80110" y="529199"/>
                  </a:lnTo>
                  <a:lnTo>
                    <a:pt x="73348" y="525103"/>
                  </a:lnTo>
                  <a:lnTo>
                    <a:pt x="73348" y="503195"/>
                  </a:lnTo>
                  <a:lnTo>
                    <a:pt x="67918" y="500147"/>
                  </a:lnTo>
                  <a:cubicBezTo>
                    <a:pt x="65347" y="492718"/>
                    <a:pt x="67918" y="484812"/>
                    <a:pt x="66394" y="477192"/>
                  </a:cubicBezTo>
                  <a:lnTo>
                    <a:pt x="61537" y="474430"/>
                  </a:lnTo>
                  <a:cubicBezTo>
                    <a:pt x="61060" y="472335"/>
                    <a:pt x="64680" y="471858"/>
                    <a:pt x="66585" y="470144"/>
                  </a:cubicBezTo>
                  <a:lnTo>
                    <a:pt x="66585" y="459190"/>
                  </a:lnTo>
                  <a:lnTo>
                    <a:pt x="60584" y="455380"/>
                  </a:lnTo>
                  <a:lnTo>
                    <a:pt x="60584" y="448141"/>
                  </a:lnTo>
                  <a:lnTo>
                    <a:pt x="66966" y="444236"/>
                  </a:lnTo>
                  <a:lnTo>
                    <a:pt x="66966" y="414899"/>
                  </a:lnTo>
                  <a:lnTo>
                    <a:pt x="60584" y="411089"/>
                  </a:lnTo>
                  <a:lnTo>
                    <a:pt x="60584" y="374227"/>
                  </a:lnTo>
                  <a:cubicBezTo>
                    <a:pt x="78586" y="366703"/>
                    <a:pt x="51059" y="364702"/>
                    <a:pt x="64013" y="357558"/>
                  </a:cubicBezTo>
                  <a:cubicBezTo>
                    <a:pt x="66109" y="355939"/>
                    <a:pt x="66109" y="355939"/>
                    <a:pt x="66966" y="352510"/>
                  </a:cubicBezTo>
                  <a:lnTo>
                    <a:pt x="60489" y="348510"/>
                  </a:lnTo>
                  <a:lnTo>
                    <a:pt x="60489" y="341270"/>
                  </a:lnTo>
                  <a:lnTo>
                    <a:pt x="66871" y="337365"/>
                  </a:lnTo>
                  <a:lnTo>
                    <a:pt x="66871" y="328983"/>
                  </a:lnTo>
                  <a:lnTo>
                    <a:pt x="61346" y="325555"/>
                  </a:lnTo>
                  <a:lnTo>
                    <a:pt x="58203" y="319744"/>
                  </a:lnTo>
                  <a:cubicBezTo>
                    <a:pt x="16388" y="319172"/>
                    <a:pt x="65061" y="314505"/>
                    <a:pt x="73443" y="306885"/>
                  </a:cubicBezTo>
                  <a:lnTo>
                    <a:pt x="73443" y="303361"/>
                  </a:lnTo>
                  <a:lnTo>
                    <a:pt x="80015" y="299361"/>
                  </a:lnTo>
                  <a:lnTo>
                    <a:pt x="80015" y="291646"/>
                  </a:lnTo>
                  <a:cubicBezTo>
                    <a:pt x="69252" y="290217"/>
                    <a:pt x="57250" y="287645"/>
                    <a:pt x="60394" y="274215"/>
                  </a:cubicBezTo>
                  <a:lnTo>
                    <a:pt x="66299" y="270119"/>
                  </a:lnTo>
                  <a:cubicBezTo>
                    <a:pt x="64775" y="269071"/>
                    <a:pt x="62870" y="267833"/>
                    <a:pt x="60679" y="266213"/>
                  </a:cubicBezTo>
                  <a:lnTo>
                    <a:pt x="60679" y="259356"/>
                  </a:lnTo>
                  <a:lnTo>
                    <a:pt x="54012" y="255260"/>
                  </a:lnTo>
                  <a:lnTo>
                    <a:pt x="60489" y="251260"/>
                  </a:lnTo>
                  <a:lnTo>
                    <a:pt x="60489" y="247830"/>
                  </a:lnTo>
                  <a:cubicBezTo>
                    <a:pt x="64988" y="244192"/>
                    <a:pt x="70612" y="242239"/>
                    <a:pt x="76396" y="242306"/>
                  </a:cubicBezTo>
                  <a:cubicBezTo>
                    <a:pt x="81634" y="238877"/>
                    <a:pt x="81634" y="238877"/>
                    <a:pt x="76396" y="234972"/>
                  </a:cubicBezTo>
                  <a:lnTo>
                    <a:pt x="63442" y="234972"/>
                  </a:lnTo>
                  <a:cubicBezTo>
                    <a:pt x="56584" y="229066"/>
                    <a:pt x="61537" y="216398"/>
                    <a:pt x="60298" y="208016"/>
                  </a:cubicBezTo>
                  <a:cubicBezTo>
                    <a:pt x="62013" y="203920"/>
                    <a:pt x="69823" y="207064"/>
                    <a:pt x="73062" y="203729"/>
                  </a:cubicBezTo>
                  <a:lnTo>
                    <a:pt x="73062" y="196396"/>
                  </a:lnTo>
                  <a:cubicBezTo>
                    <a:pt x="71252" y="195253"/>
                    <a:pt x="69157" y="193919"/>
                    <a:pt x="66775" y="192585"/>
                  </a:cubicBezTo>
                  <a:lnTo>
                    <a:pt x="66775" y="181632"/>
                  </a:lnTo>
                  <a:lnTo>
                    <a:pt x="60013" y="177631"/>
                  </a:lnTo>
                  <a:lnTo>
                    <a:pt x="60013" y="170583"/>
                  </a:lnTo>
                  <a:lnTo>
                    <a:pt x="54012" y="166678"/>
                  </a:lnTo>
                  <a:lnTo>
                    <a:pt x="54012" y="155628"/>
                  </a:lnTo>
                  <a:cubicBezTo>
                    <a:pt x="63537" y="153247"/>
                    <a:pt x="63537" y="129530"/>
                    <a:pt x="54488" y="127053"/>
                  </a:cubicBezTo>
                  <a:cubicBezTo>
                    <a:pt x="53531" y="123424"/>
                    <a:pt x="53240" y="119643"/>
                    <a:pt x="53631" y="115909"/>
                  </a:cubicBezTo>
                  <a:lnTo>
                    <a:pt x="59822" y="111909"/>
                  </a:lnTo>
                  <a:lnTo>
                    <a:pt x="53631" y="108003"/>
                  </a:lnTo>
                  <a:lnTo>
                    <a:pt x="53631" y="86001"/>
                  </a:lnTo>
                  <a:cubicBezTo>
                    <a:pt x="58057" y="83905"/>
                    <a:pt x="62214" y="81276"/>
                    <a:pt x="66013" y="78190"/>
                  </a:cubicBezTo>
                  <a:lnTo>
                    <a:pt x="54012" y="71522"/>
                  </a:lnTo>
                  <a:lnTo>
                    <a:pt x="54012" y="52472"/>
                  </a:lnTo>
                  <a:lnTo>
                    <a:pt x="60013" y="48663"/>
                  </a:lnTo>
                  <a:lnTo>
                    <a:pt x="60013" y="41424"/>
                  </a:lnTo>
                  <a:lnTo>
                    <a:pt x="53631" y="37519"/>
                  </a:lnTo>
                  <a:lnTo>
                    <a:pt x="53631" y="-581"/>
                  </a:lnTo>
                  <a:lnTo>
                    <a:pt x="263848" y="-581"/>
                  </a:lnTo>
                  <a:cubicBezTo>
                    <a:pt x="267658" y="8086"/>
                    <a:pt x="286422" y="-581"/>
                    <a:pt x="293566" y="6372"/>
                  </a:cubicBezTo>
                  <a:cubicBezTo>
                    <a:pt x="296899" y="3800"/>
                    <a:pt x="303091" y="3228"/>
                    <a:pt x="303091" y="-581"/>
                  </a:cubicBezTo>
                  <a:lnTo>
                    <a:pt x="309663" y="-581"/>
                  </a:lnTo>
                  <a:cubicBezTo>
                    <a:pt x="310901" y="5514"/>
                    <a:pt x="347763" y="5610"/>
                    <a:pt x="349096" y="-581"/>
                  </a:cubicBezTo>
                  <a:lnTo>
                    <a:pt x="644372" y="-581"/>
                  </a:lnTo>
                  <a:lnTo>
                    <a:pt x="644372" y="89620"/>
                  </a:lnTo>
                  <a:lnTo>
                    <a:pt x="637894" y="93430"/>
                  </a:lnTo>
                  <a:lnTo>
                    <a:pt x="637894" y="281358"/>
                  </a:lnTo>
                  <a:lnTo>
                    <a:pt x="644752" y="285645"/>
                  </a:lnTo>
                  <a:lnTo>
                    <a:pt x="644752" y="325840"/>
                  </a:lnTo>
                  <a:cubicBezTo>
                    <a:pt x="654277" y="328888"/>
                    <a:pt x="654277" y="348510"/>
                    <a:pt x="644752" y="351462"/>
                  </a:cubicBezTo>
                  <a:cubicBezTo>
                    <a:pt x="646943" y="361749"/>
                    <a:pt x="638847" y="380037"/>
                    <a:pt x="651039" y="384514"/>
                  </a:cubicBezTo>
                  <a:lnTo>
                    <a:pt x="651039" y="432139"/>
                  </a:lnTo>
                  <a:lnTo>
                    <a:pt x="644752" y="435949"/>
                  </a:lnTo>
                  <a:lnTo>
                    <a:pt x="644752" y="446903"/>
                  </a:lnTo>
                  <a:lnTo>
                    <a:pt x="650944" y="450713"/>
                  </a:lnTo>
                  <a:lnTo>
                    <a:pt x="644372" y="454904"/>
                  </a:lnTo>
                  <a:lnTo>
                    <a:pt x="644372" y="480336"/>
                  </a:lnTo>
                  <a:cubicBezTo>
                    <a:pt x="634847" y="482336"/>
                    <a:pt x="634847" y="503195"/>
                    <a:pt x="644372" y="505482"/>
                  </a:cubicBezTo>
                  <a:cubicBezTo>
                    <a:pt x="644372" y="506625"/>
                    <a:pt x="644848" y="507863"/>
                    <a:pt x="645134" y="509196"/>
                  </a:cubicBezTo>
                  <a:lnTo>
                    <a:pt x="638752" y="513387"/>
                  </a:lnTo>
                  <a:lnTo>
                    <a:pt x="638752" y="520626"/>
                  </a:lnTo>
                  <a:lnTo>
                    <a:pt x="645134" y="524437"/>
                  </a:lnTo>
                  <a:lnTo>
                    <a:pt x="645134" y="564823"/>
                  </a:lnTo>
                  <a:lnTo>
                    <a:pt x="651706" y="568728"/>
                  </a:lnTo>
                  <a:cubicBezTo>
                    <a:pt x="651706" y="570061"/>
                    <a:pt x="651706" y="571299"/>
                    <a:pt x="651706" y="572538"/>
                  </a:cubicBezTo>
                  <a:cubicBezTo>
                    <a:pt x="656344" y="574671"/>
                    <a:pt x="660669" y="577424"/>
                    <a:pt x="664564" y="580729"/>
                  </a:cubicBezTo>
                  <a:cubicBezTo>
                    <a:pt x="664564" y="582920"/>
                    <a:pt x="664564" y="585301"/>
                    <a:pt x="663993" y="587206"/>
                  </a:cubicBezTo>
                  <a:lnTo>
                    <a:pt x="658564" y="590254"/>
                  </a:lnTo>
                  <a:cubicBezTo>
                    <a:pt x="658564" y="591492"/>
                    <a:pt x="658088" y="592635"/>
                    <a:pt x="657802" y="593969"/>
                  </a:cubicBezTo>
                  <a:lnTo>
                    <a:pt x="664279" y="598065"/>
                  </a:lnTo>
                  <a:lnTo>
                    <a:pt x="664279" y="605208"/>
                  </a:lnTo>
                  <a:lnTo>
                    <a:pt x="670946" y="609304"/>
                  </a:lnTo>
                  <a:lnTo>
                    <a:pt x="670946" y="634926"/>
                  </a:lnTo>
                  <a:lnTo>
                    <a:pt x="664184" y="639022"/>
                  </a:lnTo>
                  <a:lnTo>
                    <a:pt x="664184" y="671883"/>
                  </a:lnTo>
                  <a:cubicBezTo>
                    <a:pt x="659230" y="673693"/>
                    <a:pt x="657040" y="676360"/>
                    <a:pt x="657040" y="679408"/>
                  </a:cubicBezTo>
                  <a:cubicBezTo>
                    <a:pt x="655611" y="680837"/>
                    <a:pt x="651706" y="681218"/>
                    <a:pt x="652563" y="683409"/>
                  </a:cubicBezTo>
                  <a:lnTo>
                    <a:pt x="657897" y="686457"/>
                  </a:lnTo>
                  <a:cubicBezTo>
                    <a:pt x="657421" y="693410"/>
                    <a:pt x="660564" y="702364"/>
                    <a:pt x="651420" y="704745"/>
                  </a:cubicBezTo>
                  <a:lnTo>
                    <a:pt x="651420" y="715603"/>
                  </a:lnTo>
                  <a:lnTo>
                    <a:pt x="644657" y="719699"/>
                  </a:lnTo>
                  <a:lnTo>
                    <a:pt x="644657" y="741606"/>
                  </a:lnTo>
                  <a:lnTo>
                    <a:pt x="638180" y="745607"/>
                  </a:lnTo>
                  <a:cubicBezTo>
                    <a:pt x="638266" y="746788"/>
                    <a:pt x="638428" y="747969"/>
                    <a:pt x="638656" y="749131"/>
                  </a:cubicBezTo>
                  <a:lnTo>
                    <a:pt x="644276" y="752846"/>
                  </a:lnTo>
                  <a:lnTo>
                    <a:pt x="644276" y="760370"/>
                  </a:lnTo>
                  <a:lnTo>
                    <a:pt x="638561" y="763514"/>
                  </a:lnTo>
                  <a:cubicBezTo>
                    <a:pt x="637228" y="770944"/>
                    <a:pt x="639228" y="778849"/>
                    <a:pt x="637513" y="786279"/>
                  </a:cubicBezTo>
                  <a:lnTo>
                    <a:pt x="631894" y="789422"/>
                  </a:lnTo>
                  <a:lnTo>
                    <a:pt x="631894" y="800566"/>
                  </a:lnTo>
                  <a:lnTo>
                    <a:pt x="637894" y="804281"/>
                  </a:lnTo>
                  <a:lnTo>
                    <a:pt x="631703" y="808091"/>
                  </a:lnTo>
                  <a:lnTo>
                    <a:pt x="631703" y="830094"/>
                  </a:lnTo>
                  <a:lnTo>
                    <a:pt x="637894" y="833999"/>
                  </a:lnTo>
                  <a:cubicBezTo>
                    <a:pt x="620559" y="841714"/>
                    <a:pt x="646372" y="842762"/>
                    <a:pt x="631608" y="848572"/>
                  </a:cubicBezTo>
                  <a:cubicBezTo>
                    <a:pt x="634275" y="860954"/>
                    <a:pt x="624845" y="882672"/>
                    <a:pt x="638085" y="889053"/>
                  </a:cubicBezTo>
                  <a:lnTo>
                    <a:pt x="638085" y="907246"/>
                  </a:lnTo>
                  <a:lnTo>
                    <a:pt x="612939" y="921343"/>
                  </a:lnTo>
                  <a:cubicBezTo>
                    <a:pt x="616939" y="927535"/>
                    <a:pt x="631989" y="921343"/>
                    <a:pt x="637990" y="929535"/>
                  </a:cubicBezTo>
                  <a:lnTo>
                    <a:pt x="625322" y="937060"/>
                  </a:lnTo>
                  <a:cubicBezTo>
                    <a:pt x="623512" y="946585"/>
                    <a:pt x="640085" y="948966"/>
                    <a:pt x="638180" y="954776"/>
                  </a:cubicBezTo>
                  <a:cubicBezTo>
                    <a:pt x="634065" y="957805"/>
                    <a:pt x="629693" y="960482"/>
                    <a:pt x="625131" y="962777"/>
                  </a:cubicBezTo>
                  <a:lnTo>
                    <a:pt x="638276" y="970397"/>
                  </a:lnTo>
                  <a:cubicBezTo>
                    <a:pt x="637418" y="975350"/>
                    <a:pt x="637323" y="975350"/>
                    <a:pt x="631989" y="975731"/>
                  </a:cubicBezTo>
                  <a:cubicBezTo>
                    <a:pt x="622464" y="975731"/>
                    <a:pt x="623035" y="983636"/>
                    <a:pt x="628560" y="986780"/>
                  </a:cubicBezTo>
                  <a:lnTo>
                    <a:pt x="635704" y="986780"/>
                  </a:lnTo>
                  <a:lnTo>
                    <a:pt x="638752" y="991542"/>
                  </a:lnTo>
                  <a:cubicBezTo>
                    <a:pt x="636275" y="993066"/>
                    <a:pt x="634180" y="994400"/>
                    <a:pt x="631989" y="995924"/>
                  </a:cubicBezTo>
                  <a:lnTo>
                    <a:pt x="638180" y="999734"/>
                  </a:lnTo>
                  <a:lnTo>
                    <a:pt x="638180" y="1047359"/>
                  </a:lnTo>
                  <a:lnTo>
                    <a:pt x="644752" y="1051360"/>
                  </a:lnTo>
                  <a:cubicBezTo>
                    <a:pt x="644752" y="1052597"/>
                    <a:pt x="644752" y="1053836"/>
                    <a:pt x="644752" y="1054884"/>
                  </a:cubicBezTo>
                  <a:lnTo>
                    <a:pt x="638466" y="1058884"/>
                  </a:lnTo>
                  <a:cubicBezTo>
                    <a:pt x="638466" y="1060313"/>
                    <a:pt x="639038" y="1061456"/>
                    <a:pt x="639228" y="1062408"/>
                  </a:cubicBezTo>
                  <a:lnTo>
                    <a:pt x="643800" y="1065457"/>
                  </a:lnTo>
                  <a:cubicBezTo>
                    <a:pt x="646276" y="1070600"/>
                    <a:pt x="645896" y="1074124"/>
                    <a:pt x="638561" y="1076791"/>
                  </a:cubicBezTo>
                  <a:cubicBezTo>
                    <a:pt x="639133" y="1083840"/>
                    <a:pt x="635704" y="1092793"/>
                    <a:pt x="644943" y="1095270"/>
                  </a:cubicBezTo>
                  <a:lnTo>
                    <a:pt x="644943" y="1161945"/>
                  </a:lnTo>
                  <a:lnTo>
                    <a:pt x="638561" y="1165754"/>
                  </a:lnTo>
                  <a:lnTo>
                    <a:pt x="638561" y="1172994"/>
                  </a:lnTo>
                  <a:lnTo>
                    <a:pt x="644943" y="1176804"/>
                  </a:lnTo>
                  <a:lnTo>
                    <a:pt x="644943" y="1191377"/>
                  </a:lnTo>
                  <a:lnTo>
                    <a:pt x="638942" y="1195378"/>
                  </a:lnTo>
                  <a:lnTo>
                    <a:pt x="643990" y="1198235"/>
                  </a:lnTo>
                  <a:cubicBezTo>
                    <a:pt x="645562" y="1218266"/>
                    <a:pt x="645562" y="1238402"/>
                    <a:pt x="643990" y="1258433"/>
                  </a:cubicBezTo>
                  <a:lnTo>
                    <a:pt x="638656" y="1261481"/>
                  </a:lnTo>
                  <a:cubicBezTo>
                    <a:pt x="636466" y="1271958"/>
                    <a:pt x="644562" y="1289389"/>
                    <a:pt x="632275" y="1294533"/>
                  </a:cubicBezTo>
                  <a:lnTo>
                    <a:pt x="632275" y="1342158"/>
                  </a:lnTo>
                  <a:lnTo>
                    <a:pt x="625512" y="1346253"/>
                  </a:lnTo>
                  <a:lnTo>
                    <a:pt x="625512" y="1349778"/>
                  </a:lnTo>
                  <a:lnTo>
                    <a:pt x="632084" y="1353778"/>
                  </a:lnTo>
                  <a:cubicBezTo>
                    <a:pt x="632084" y="1355016"/>
                    <a:pt x="632084" y="1356254"/>
                    <a:pt x="632084" y="1357493"/>
                  </a:cubicBezTo>
                  <a:cubicBezTo>
                    <a:pt x="624083" y="1360445"/>
                    <a:pt x="624274" y="1365018"/>
                    <a:pt x="631513" y="1367685"/>
                  </a:cubicBezTo>
                  <a:cubicBezTo>
                    <a:pt x="636656" y="1378353"/>
                    <a:pt x="625417" y="1396260"/>
                    <a:pt x="639133" y="1401403"/>
                  </a:cubicBezTo>
                  <a:cubicBezTo>
                    <a:pt x="641228" y="1411785"/>
                    <a:pt x="633132" y="1429407"/>
                    <a:pt x="645514" y="1434455"/>
                  </a:cubicBezTo>
                  <a:lnTo>
                    <a:pt x="639133" y="1438360"/>
                  </a:lnTo>
                  <a:lnTo>
                    <a:pt x="639133" y="1449314"/>
                  </a:lnTo>
                  <a:lnTo>
                    <a:pt x="645705" y="1453219"/>
                  </a:lnTo>
                  <a:cubicBezTo>
                    <a:pt x="645705" y="1454553"/>
                    <a:pt x="645705" y="1455791"/>
                    <a:pt x="645705" y="1456838"/>
                  </a:cubicBezTo>
                  <a:lnTo>
                    <a:pt x="639323" y="1460935"/>
                  </a:lnTo>
                  <a:cubicBezTo>
                    <a:pt x="640276" y="1465887"/>
                    <a:pt x="638561" y="1470460"/>
                    <a:pt x="640371" y="1475603"/>
                  </a:cubicBezTo>
                  <a:cubicBezTo>
                    <a:pt x="645991" y="1478746"/>
                    <a:pt x="645991" y="1478746"/>
                    <a:pt x="639609" y="1482556"/>
                  </a:cubicBezTo>
                  <a:cubicBezTo>
                    <a:pt x="640561" y="1490271"/>
                    <a:pt x="635894" y="1501606"/>
                    <a:pt x="645991" y="1504463"/>
                  </a:cubicBezTo>
                  <a:lnTo>
                    <a:pt x="639704" y="1508369"/>
                  </a:lnTo>
                  <a:lnTo>
                    <a:pt x="639704" y="1511893"/>
                  </a:lnTo>
                  <a:cubicBezTo>
                    <a:pt x="641800" y="1513322"/>
                    <a:pt x="643895" y="1514560"/>
                    <a:pt x="645896" y="1515798"/>
                  </a:cubicBezTo>
                  <a:cubicBezTo>
                    <a:pt x="638276" y="1518465"/>
                    <a:pt x="641133" y="1523704"/>
                    <a:pt x="633989" y="1526181"/>
                  </a:cubicBezTo>
                  <a:cubicBezTo>
                    <a:pt x="633513" y="1535706"/>
                    <a:pt x="628274" y="1552088"/>
                    <a:pt x="639609" y="1556185"/>
                  </a:cubicBezTo>
                  <a:cubicBezTo>
                    <a:pt x="642371" y="1568567"/>
                    <a:pt x="632751" y="1590284"/>
                    <a:pt x="646086" y="1596666"/>
                  </a:cubicBezTo>
                  <a:lnTo>
                    <a:pt x="646086" y="1644291"/>
                  </a:lnTo>
                  <a:lnTo>
                    <a:pt x="639514" y="1648196"/>
                  </a:lnTo>
                  <a:lnTo>
                    <a:pt x="639514" y="1677438"/>
                  </a:lnTo>
                  <a:cubicBezTo>
                    <a:pt x="629227" y="1682391"/>
                    <a:pt x="632846" y="1684201"/>
                    <a:pt x="639514" y="1689915"/>
                  </a:cubicBezTo>
                  <a:cubicBezTo>
                    <a:pt x="638561" y="1695154"/>
                    <a:pt x="640657" y="1700964"/>
                    <a:pt x="633132" y="1703060"/>
                  </a:cubicBezTo>
                  <a:lnTo>
                    <a:pt x="638942" y="1707060"/>
                  </a:lnTo>
                  <a:lnTo>
                    <a:pt x="638942" y="1725348"/>
                  </a:lnTo>
                  <a:lnTo>
                    <a:pt x="632751" y="1729158"/>
                  </a:lnTo>
                  <a:lnTo>
                    <a:pt x="632751" y="1732587"/>
                  </a:lnTo>
                  <a:lnTo>
                    <a:pt x="626369" y="1736588"/>
                  </a:lnTo>
                  <a:lnTo>
                    <a:pt x="632370" y="1740303"/>
                  </a:lnTo>
                  <a:lnTo>
                    <a:pt x="632370" y="1748208"/>
                  </a:lnTo>
                  <a:cubicBezTo>
                    <a:pt x="619321" y="1753542"/>
                    <a:pt x="630465" y="1755638"/>
                    <a:pt x="632942" y="1762020"/>
                  </a:cubicBezTo>
                  <a:cubicBezTo>
                    <a:pt x="632942" y="1763448"/>
                    <a:pt x="636466" y="1764877"/>
                    <a:pt x="638656" y="1766401"/>
                  </a:cubicBezTo>
                  <a:lnTo>
                    <a:pt x="632656" y="1770211"/>
                  </a:lnTo>
                  <a:lnTo>
                    <a:pt x="632656" y="1784785"/>
                  </a:lnTo>
                  <a:lnTo>
                    <a:pt x="626179" y="1788690"/>
                  </a:lnTo>
                  <a:lnTo>
                    <a:pt x="626179" y="1792214"/>
                  </a:lnTo>
                  <a:lnTo>
                    <a:pt x="632942" y="1796500"/>
                  </a:lnTo>
                  <a:lnTo>
                    <a:pt x="632942" y="1803549"/>
                  </a:lnTo>
                  <a:cubicBezTo>
                    <a:pt x="641514" y="1806501"/>
                    <a:pt x="639514" y="1810788"/>
                    <a:pt x="638180" y="1814979"/>
                  </a:cubicBezTo>
                  <a:lnTo>
                    <a:pt x="632656" y="1818027"/>
                  </a:lnTo>
                  <a:cubicBezTo>
                    <a:pt x="635037" y="1829076"/>
                    <a:pt x="626464" y="1848983"/>
                    <a:pt x="638752" y="1854603"/>
                  </a:cubicBezTo>
                  <a:cubicBezTo>
                    <a:pt x="638752" y="1855841"/>
                    <a:pt x="638752" y="1856984"/>
                    <a:pt x="638752" y="1858317"/>
                  </a:cubicBezTo>
                  <a:lnTo>
                    <a:pt x="645229" y="1862318"/>
                  </a:lnTo>
                  <a:lnTo>
                    <a:pt x="645229" y="1865842"/>
                  </a:lnTo>
                  <a:lnTo>
                    <a:pt x="638847" y="1869748"/>
                  </a:lnTo>
                  <a:lnTo>
                    <a:pt x="638847" y="1880606"/>
                  </a:lnTo>
                  <a:cubicBezTo>
                    <a:pt x="649039" y="1886035"/>
                    <a:pt x="645324" y="1886512"/>
                    <a:pt x="639800" y="1892322"/>
                  </a:cubicBezTo>
                  <a:lnTo>
                    <a:pt x="644943" y="1895274"/>
                  </a:lnTo>
                  <a:cubicBezTo>
                    <a:pt x="646658" y="1900228"/>
                    <a:pt x="643514" y="1905752"/>
                    <a:pt x="646276" y="1910705"/>
                  </a:cubicBezTo>
                  <a:lnTo>
                    <a:pt x="651610" y="1913753"/>
                  </a:lnTo>
                  <a:lnTo>
                    <a:pt x="651610" y="2016718"/>
                  </a:lnTo>
                  <a:lnTo>
                    <a:pt x="658468" y="2020814"/>
                  </a:lnTo>
                  <a:lnTo>
                    <a:pt x="658468" y="2031673"/>
                  </a:lnTo>
                  <a:lnTo>
                    <a:pt x="652087" y="2035578"/>
                  </a:lnTo>
                  <a:lnTo>
                    <a:pt x="652087" y="2042817"/>
                  </a:lnTo>
                  <a:lnTo>
                    <a:pt x="658088" y="2046627"/>
                  </a:lnTo>
                  <a:cubicBezTo>
                    <a:pt x="659992" y="2053866"/>
                    <a:pt x="654087" y="2054818"/>
                    <a:pt x="653039" y="2058247"/>
                  </a:cubicBezTo>
                  <a:cubicBezTo>
                    <a:pt x="656373" y="2059866"/>
                    <a:pt x="659516" y="2061486"/>
                    <a:pt x="658183" y="2064724"/>
                  </a:cubicBezTo>
                  <a:lnTo>
                    <a:pt x="652087" y="2068725"/>
                  </a:lnTo>
                  <a:lnTo>
                    <a:pt x="652087" y="2083107"/>
                  </a:lnTo>
                  <a:lnTo>
                    <a:pt x="645324" y="2087108"/>
                  </a:lnTo>
                  <a:lnTo>
                    <a:pt x="645324" y="2127494"/>
                  </a:lnTo>
                  <a:lnTo>
                    <a:pt x="651706" y="2131399"/>
                  </a:lnTo>
                  <a:lnTo>
                    <a:pt x="651706" y="2256558"/>
                  </a:lnTo>
                  <a:lnTo>
                    <a:pt x="645705" y="2260368"/>
                  </a:lnTo>
                  <a:lnTo>
                    <a:pt x="645705" y="2279418"/>
                  </a:lnTo>
                  <a:lnTo>
                    <a:pt x="651230" y="2282466"/>
                  </a:lnTo>
                  <a:cubicBezTo>
                    <a:pt x="652182" y="2287562"/>
                    <a:pt x="652182" y="2292800"/>
                    <a:pt x="651230" y="2297896"/>
                  </a:cubicBezTo>
                  <a:lnTo>
                    <a:pt x="645896" y="2300945"/>
                  </a:lnTo>
                  <a:cubicBezTo>
                    <a:pt x="643800" y="2308564"/>
                    <a:pt x="647134" y="2316565"/>
                    <a:pt x="644181" y="2323995"/>
                  </a:cubicBezTo>
                  <a:lnTo>
                    <a:pt x="638942" y="2326948"/>
                  </a:lnTo>
                  <a:lnTo>
                    <a:pt x="645324" y="2330853"/>
                  </a:lnTo>
                  <a:lnTo>
                    <a:pt x="645324" y="2334377"/>
                  </a:lnTo>
                  <a:lnTo>
                    <a:pt x="651515" y="2338187"/>
                  </a:lnTo>
                  <a:cubicBezTo>
                    <a:pt x="649229" y="2339616"/>
                    <a:pt x="647134" y="2340949"/>
                    <a:pt x="644943" y="2342473"/>
                  </a:cubicBezTo>
                  <a:lnTo>
                    <a:pt x="644943" y="2404481"/>
                  </a:lnTo>
                  <a:cubicBezTo>
                    <a:pt x="643038" y="2406291"/>
                    <a:pt x="639228" y="2406672"/>
                    <a:pt x="639895" y="2408767"/>
                  </a:cubicBezTo>
                  <a:lnTo>
                    <a:pt x="644943" y="2411625"/>
                  </a:lnTo>
                  <a:lnTo>
                    <a:pt x="644943" y="2437533"/>
                  </a:lnTo>
                  <a:lnTo>
                    <a:pt x="639038" y="2441248"/>
                  </a:lnTo>
                  <a:cubicBezTo>
                    <a:pt x="639038" y="2442295"/>
                    <a:pt x="639038" y="2443534"/>
                    <a:pt x="639038" y="2444772"/>
                  </a:cubicBezTo>
                  <a:lnTo>
                    <a:pt x="645514" y="2448772"/>
                  </a:lnTo>
                  <a:lnTo>
                    <a:pt x="645514" y="2456011"/>
                  </a:lnTo>
                  <a:lnTo>
                    <a:pt x="639323" y="2459916"/>
                  </a:lnTo>
                  <a:cubicBezTo>
                    <a:pt x="646276" y="2463917"/>
                    <a:pt x="659611" y="2468775"/>
                    <a:pt x="645896" y="2474299"/>
                  </a:cubicBezTo>
                  <a:lnTo>
                    <a:pt x="645896" y="2503827"/>
                  </a:lnTo>
                  <a:lnTo>
                    <a:pt x="651992" y="2507732"/>
                  </a:lnTo>
                  <a:lnTo>
                    <a:pt x="651992" y="2510209"/>
                  </a:lnTo>
                  <a:lnTo>
                    <a:pt x="645610" y="2514019"/>
                  </a:lnTo>
                  <a:lnTo>
                    <a:pt x="645610" y="2576884"/>
                  </a:lnTo>
                  <a:cubicBezTo>
                    <a:pt x="647991" y="2578217"/>
                    <a:pt x="650086" y="2579551"/>
                    <a:pt x="651896" y="2580694"/>
                  </a:cubicBezTo>
                  <a:lnTo>
                    <a:pt x="651896" y="2587932"/>
                  </a:lnTo>
                  <a:lnTo>
                    <a:pt x="645610" y="2592029"/>
                  </a:lnTo>
                  <a:cubicBezTo>
                    <a:pt x="645029" y="2605592"/>
                    <a:pt x="645314" y="2619175"/>
                    <a:pt x="646467" y="2632700"/>
                  </a:cubicBezTo>
                  <a:cubicBezTo>
                    <a:pt x="665517" y="2650321"/>
                    <a:pt x="638466" y="2733189"/>
                    <a:pt x="658373" y="2749857"/>
                  </a:cubicBezTo>
                  <a:lnTo>
                    <a:pt x="652277" y="2753858"/>
                  </a:lnTo>
                  <a:lnTo>
                    <a:pt x="652277" y="2841964"/>
                  </a:lnTo>
                  <a:lnTo>
                    <a:pt x="645514" y="2846060"/>
                  </a:lnTo>
                  <a:lnTo>
                    <a:pt x="645514" y="2937976"/>
                  </a:lnTo>
                  <a:lnTo>
                    <a:pt x="639228" y="2941786"/>
                  </a:lnTo>
                  <a:lnTo>
                    <a:pt x="639228" y="2963789"/>
                  </a:lnTo>
                  <a:lnTo>
                    <a:pt x="645610" y="2967885"/>
                  </a:lnTo>
                  <a:cubicBezTo>
                    <a:pt x="646372" y="2987697"/>
                    <a:pt x="644086" y="3007985"/>
                    <a:pt x="646467" y="3026940"/>
                  </a:cubicBezTo>
                  <a:cubicBezTo>
                    <a:pt x="654563" y="3031893"/>
                    <a:pt x="654468" y="3032178"/>
                    <a:pt x="645896" y="3037417"/>
                  </a:cubicBezTo>
                  <a:lnTo>
                    <a:pt x="645896" y="3048466"/>
                  </a:lnTo>
                  <a:lnTo>
                    <a:pt x="651992" y="3052371"/>
                  </a:lnTo>
                  <a:lnTo>
                    <a:pt x="651992" y="3066945"/>
                  </a:lnTo>
                  <a:lnTo>
                    <a:pt x="645514" y="3070850"/>
                  </a:lnTo>
                  <a:lnTo>
                    <a:pt x="645514" y="3181245"/>
                  </a:lnTo>
                  <a:lnTo>
                    <a:pt x="638752" y="3185341"/>
                  </a:lnTo>
                  <a:lnTo>
                    <a:pt x="638752" y="3203343"/>
                  </a:lnTo>
                  <a:lnTo>
                    <a:pt x="632465" y="3207439"/>
                  </a:lnTo>
                  <a:cubicBezTo>
                    <a:pt x="631922" y="3214849"/>
                    <a:pt x="632208" y="3222288"/>
                    <a:pt x="633322" y="3229632"/>
                  </a:cubicBezTo>
                  <a:lnTo>
                    <a:pt x="637990" y="3232299"/>
                  </a:lnTo>
                  <a:cubicBezTo>
                    <a:pt x="639942" y="3236166"/>
                    <a:pt x="639942" y="3240719"/>
                    <a:pt x="637990" y="3244586"/>
                  </a:cubicBezTo>
                  <a:lnTo>
                    <a:pt x="632751" y="3247634"/>
                  </a:lnTo>
                  <a:cubicBezTo>
                    <a:pt x="632751" y="3254682"/>
                    <a:pt x="630084" y="3263541"/>
                    <a:pt x="639228" y="3265922"/>
                  </a:cubicBezTo>
                  <a:lnTo>
                    <a:pt x="639228" y="3343170"/>
                  </a:lnTo>
                  <a:lnTo>
                    <a:pt x="645610" y="3347075"/>
                  </a:lnTo>
                  <a:lnTo>
                    <a:pt x="639609" y="3350980"/>
                  </a:lnTo>
                  <a:cubicBezTo>
                    <a:pt x="641609" y="3352409"/>
                    <a:pt x="644562" y="3352695"/>
                    <a:pt x="644943" y="3354981"/>
                  </a:cubicBezTo>
                  <a:lnTo>
                    <a:pt x="639895" y="3357838"/>
                  </a:lnTo>
                  <a:cubicBezTo>
                    <a:pt x="638990" y="3362905"/>
                    <a:pt x="638990" y="3368106"/>
                    <a:pt x="639895" y="3373173"/>
                  </a:cubicBezTo>
                  <a:lnTo>
                    <a:pt x="645514" y="3376412"/>
                  </a:lnTo>
                  <a:lnTo>
                    <a:pt x="639418" y="3380317"/>
                  </a:lnTo>
                  <a:lnTo>
                    <a:pt x="639418" y="3394891"/>
                  </a:lnTo>
                  <a:lnTo>
                    <a:pt x="645800" y="3398796"/>
                  </a:lnTo>
                  <a:lnTo>
                    <a:pt x="645800" y="3402320"/>
                  </a:lnTo>
                  <a:lnTo>
                    <a:pt x="639609" y="3406130"/>
                  </a:lnTo>
                  <a:lnTo>
                    <a:pt x="639609" y="3417084"/>
                  </a:lnTo>
                  <a:lnTo>
                    <a:pt x="645896" y="3421275"/>
                  </a:lnTo>
                  <a:cubicBezTo>
                    <a:pt x="641133" y="3462042"/>
                    <a:pt x="655421" y="3514620"/>
                    <a:pt x="640276" y="3549196"/>
                  </a:cubicBezTo>
                  <a:cubicBezTo>
                    <a:pt x="638361" y="3553101"/>
                    <a:pt x="638361" y="3557672"/>
                    <a:pt x="640276" y="3561578"/>
                  </a:cubicBezTo>
                  <a:lnTo>
                    <a:pt x="645229" y="3564340"/>
                  </a:lnTo>
                  <a:lnTo>
                    <a:pt x="639038" y="3568246"/>
                  </a:lnTo>
                  <a:lnTo>
                    <a:pt x="639038" y="3582819"/>
                  </a:lnTo>
                  <a:lnTo>
                    <a:pt x="645419" y="3586724"/>
                  </a:lnTo>
                  <a:lnTo>
                    <a:pt x="645419" y="3593963"/>
                  </a:lnTo>
                  <a:cubicBezTo>
                    <a:pt x="627322" y="3602726"/>
                    <a:pt x="657992" y="3603964"/>
                    <a:pt x="638847" y="3613013"/>
                  </a:cubicBezTo>
                  <a:cubicBezTo>
                    <a:pt x="639418" y="3617014"/>
                    <a:pt x="637704" y="3620729"/>
                    <a:pt x="640371" y="3624253"/>
                  </a:cubicBezTo>
                  <a:cubicBezTo>
                    <a:pt x="643895" y="3625776"/>
                    <a:pt x="646562" y="3627586"/>
                    <a:pt x="645229" y="3630634"/>
                  </a:cubicBezTo>
                  <a:lnTo>
                    <a:pt x="639038" y="3634539"/>
                  </a:lnTo>
                  <a:lnTo>
                    <a:pt x="639038" y="3637969"/>
                  </a:lnTo>
                  <a:lnTo>
                    <a:pt x="632465" y="3641969"/>
                  </a:lnTo>
                  <a:lnTo>
                    <a:pt x="632465" y="3653209"/>
                  </a:lnTo>
                  <a:cubicBezTo>
                    <a:pt x="636466" y="3655971"/>
                    <a:pt x="641990" y="3657590"/>
                    <a:pt x="644467" y="3661114"/>
                  </a:cubicBezTo>
                  <a:lnTo>
                    <a:pt x="638942" y="3664162"/>
                  </a:lnTo>
                  <a:cubicBezTo>
                    <a:pt x="639800" y="3673687"/>
                    <a:pt x="637037" y="3685117"/>
                    <a:pt x="640371" y="3694547"/>
                  </a:cubicBezTo>
                  <a:lnTo>
                    <a:pt x="645229" y="3697214"/>
                  </a:lnTo>
                  <a:lnTo>
                    <a:pt x="645229" y="3726456"/>
                  </a:lnTo>
                  <a:lnTo>
                    <a:pt x="651896" y="3730551"/>
                  </a:lnTo>
                  <a:lnTo>
                    <a:pt x="645514" y="3734457"/>
                  </a:lnTo>
                  <a:cubicBezTo>
                    <a:pt x="645514" y="3735695"/>
                    <a:pt x="645514" y="3736933"/>
                    <a:pt x="645514" y="3737981"/>
                  </a:cubicBezTo>
                  <a:lnTo>
                    <a:pt x="651420" y="3741696"/>
                  </a:lnTo>
                  <a:lnTo>
                    <a:pt x="651420" y="3775033"/>
                  </a:lnTo>
                  <a:cubicBezTo>
                    <a:pt x="642847" y="3778081"/>
                    <a:pt x="644848" y="3782272"/>
                    <a:pt x="646276" y="3786463"/>
                  </a:cubicBezTo>
                  <a:lnTo>
                    <a:pt x="651801" y="3789511"/>
                  </a:lnTo>
                  <a:cubicBezTo>
                    <a:pt x="649610" y="3799798"/>
                    <a:pt x="657611" y="3818086"/>
                    <a:pt x="645419" y="3822563"/>
                  </a:cubicBezTo>
                  <a:lnTo>
                    <a:pt x="645419" y="3855519"/>
                  </a:lnTo>
                  <a:lnTo>
                    <a:pt x="638656" y="3859615"/>
                  </a:lnTo>
                  <a:lnTo>
                    <a:pt x="638656" y="3870474"/>
                  </a:lnTo>
                  <a:lnTo>
                    <a:pt x="631894" y="3874569"/>
                  </a:lnTo>
                  <a:lnTo>
                    <a:pt x="631894" y="3918480"/>
                  </a:lnTo>
                  <a:lnTo>
                    <a:pt x="625893" y="3922290"/>
                  </a:lnTo>
                  <a:lnTo>
                    <a:pt x="625893" y="3929434"/>
                  </a:lnTo>
                  <a:cubicBezTo>
                    <a:pt x="634465" y="3934672"/>
                    <a:pt x="634465" y="3934958"/>
                    <a:pt x="625893" y="3940101"/>
                  </a:cubicBezTo>
                  <a:lnTo>
                    <a:pt x="625893" y="3947531"/>
                  </a:lnTo>
                  <a:lnTo>
                    <a:pt x="631894" y="3951436"/>
                  </a:lnTo>
                  <a:lnTo>
                    <a:pt x="631894" y="4198134"/>
                  </a:lnTo>
                  <a:lnTo>
                    <a:pt x="625512" y="4202039"/>
                  </a:lnTo>
                  <a:lnTo>
                    <a:pt x="625512" y="4205563"/>
                  </a:lnTo>
                  <a:lnTo>
                    <a:pt x="632275" y="4209564"/>
                  </a:lnTo>
                  <a:lnTo>
                    <a:pt x="632275" y="4260904"/>
                  </a:lnTo>
                  <a:lnTo>
                    <a:pt x="638276" y="4264809"/>
                  </a:lnTo>
                  <a:lnTo>
                    <a:pt x="633227" y="4267666"/>
                  </a:lnTo>
                  <a:cubicBezTo>
                    <a:pt x="629036" y="4289669"/>
                    <a:pt x="635037" y="4313196"/>
                    <a:pt x="631036" y="4335198"/>
                  </a:cubicBezTo>
                  <a:lnTo>
                    <a:pt x="625893" y="4338056"/>
                  </a:lnTo>
                  <a:lnTo>
                    <a:pt x="625893" y="4345580"/>
                  </a:lnTo>
                  <a:lnTo>
                    <a:pt x="631894" y="4349391"/>
                  </a:lnTo>
                  <a:lnTo>
                    <a:pt x="631894" y="4356630"/>
                  </a:lnTo>
                  <a:lnTo>
                    <a:pt x="625512" y="4360535"/>
                  </a:lnTo>
                  <a:lnTo>
                    <a:pt x="625512" y="4389776"/>
                  </a:lnTo>
                  <a:lnTo>
                    <a:pt x="631703" y="4393682"/>
                  </a:lnTo>
                  <a:lnTo>
                    <a:pt x="625893" y="4397397"/>
                  </a:lnTo>
                  <a:lnTo>
                    <a:pt x="625893" y="4415875"/>
                  </a:lnTo>
                  <a:cubicBezTo>
                    <a:pt x="635418" y="4421114"/>
                    <a:pt x="634465" y="4426163"/>
                    <a:pt x="625893" y="4430162"/>
                  </a:cubicBezTo>
                  <a:cubicBezTo>
                    <a:pt x="629036" y="4444831"/>
                    <a:pt x="618368" y="4469787"/>
                    <a:pt x="632275" y="4478264"/>
                  </a:cubicBezTo>
                  <a:lnTo>
                    <a:pt x="632275" y="4599708"/>
                  </a:lnTo>
                  <a:cubicBezTo>
                    <a:pt x="633799" y="4601803"/>
                    <a:pt x="639038" y="4602470"/>
                    <a:pt x="638371" y="4605709"/>
                  </a:cubicBezTo>
                  <a:close/>
                  <a:moveTo>
                    <a:pt x="631132" y="2178739"/>
                  </a:moveTo>
                  <a:cubicBezTo>
                    <a:pt x="608367" y="2167118"/>
                    <a:pt x="580268" y="2170547"/>
                    <a:pt x="556551" y="2162927"/>
                  </a:cubicBezTo>
                  <a:lnTo>
                    <a:pt x="539501" y="2171500"/>
                  </a:lnTo>
                  <a:cubicBezTo>
                    <a:pt x="553789" y="2174738"/>
                    <a:pt x="567029" y="2172833"/>
                    <a:pt x="581888" y="2177120"/>
                  </a:cubicBezTo>
                  <a:cubicBezTo>
                    <a:pt x="597766" y="2182606"/>
                    <a:pt x="614930" y="2183177"/>
                    <a:pt x="631132" y="2178739"/>
                  </a:cubicBezTo>
                  <a:close/>
                  <a:moveTo>
                    <a:pt x="615320" y="1676009"/>
                  </a:moveTo>
                  <a:cubicBezTo>
                    <a:pt x="607062" y="1674704"/>
                    <a:pt x="598623" y="1676762"/>
                    <a:pt x="591889" y="1681724"/>
                  </a:cubicBezTo>
                  <a:lnTo>
                    <a:pt x="609605" y="1689820"/>
                  </a:lnTo>
                  <a:cubicBezTo>
                    <a:pt x="613215" y="1688801"/>
                    <a:pt x="616492" y="1686867"/>
                    <a:pt x="619130" y="1684201"/>
                  </a:cubicBezTo>
                  <a:cubicBezTo>
                    <a:pt x="617511" y="1681533"/>
                    <a:pt x="620940" y="1678200"/>
                    <a:pt x="615320" y="1676009"/>
                  </a:cubicBezTo>
                  <a:close/>
                  <a:moveTo>
                    <a:pt x="595604" y="1716490"/>
                  </a:moveTo>
                  <a:cubicBezTo>
                    <a:pt x="602652" y="1711632"/>
                    <a:pt x="611034" y="1713442"/>
                    <a:pt x="617892" y="1707727"/>
                  </a:cubicBezTo>
                  <a:cubicBezTo>
                    <a:pt x="611605" y="1702203"/>
                    <a:pt x="581411" y="1704203"/>
                    <a:pt x="595604" y="1716490"/>
                  </a:cubicBezTo>
                  <a:close/>
                  <a:moveTo>
                    <a:pt x="589126" y="1661245"/>
                  </a:moveTo>
                  <a:lnTo>
                    <a:pt x="583316" y="1657530"/>
                  </a:lnTo>
                  <a:cubicBezTo>
                    <a:pt x="554741" y="1660293"/>
                    <a:pt x="567600" y="1672580"/>
                    <a:pt x="588936" y="1668580"/>
                  </a:cubicBezTo>
                  <a:cubicBezTo>
                    <a:pt x="593603" y="1664769"/>
                    <a:pt x="593603" y="1663912"/>
                    <a:pt x="589126" y="1661245"/>
                  </a:cubicBezTo>
                  <a:close/>
                  <a:moveTo>
                    <a:pt x="595794" y="1628003"/>
                  </a:moveTo>
                  <a:lnTo>
                    <a:pt x="612082" y="1618478"/>
                  </a:lnTo>
                  <a:cubicBezTo>
                    <a:pt x="586774" y="1609191"/>
                    <a:pt x="558999" y="1609191"/>
                    <a:pt x="533691" y="1618478"/>
                  </a:cubicBezTo>
                  <a:lnTo>
                    <a:pt x="543216" y="1624003"/>
                  </a:lnTo>
                  <a:cubicBezTo>
                    <a:pt x="561599" y="1622288"/>
                    <a:pt x="577697" y="1629241"/>
                    <a:pt x="595794" y="1628003"/>
                  </a:cubicBezTo>
                  <a:close/>
                  <a:moveTo>
                    <a:pt x="612082" y="1574663"/>
                  </a:moveTo>
                  <a:cubicBezTo>
                    <a:pt x="590365" y="1563900"/>
                    <a:pt x="567790" y="1574663"/>
                    <a:pt x="543787" y="1572663"/>
                  </a:cubicBezTo>
                  <a:cubicBezTo>
                    <a:pt x="538168" y="1572091"/>
                    <a:pt x="541692" y="1567424"/>
                    <a:pt x="536358" y="1565424"/>
                  </a:cubicBezTo>
                  <a:cubicBezTo>
                    <a:pt x="525404" y="1564281"/>
                    <a:pt x="501496" y="1565424"/>
                    <a:pt x="522166" y="1576568"/>
                  </a:cubicBezTo>
                  <a:cubicBezTo>
                    <a:pt x="539701" y="1577635"/>
                    <a:pt x="557161" y="1579702"/>
                    <a:pt x="574458" y="1582759"/>
                  </a:cubicBezTo>
                  <a:cubicBezTo>
                    <a:pt x="583983" y="1585426"/>
                    <a:pt x="585507" y="1580663"/>
                    <a:pt x="590079" y="1580187"/>
                  </a:cubicBezTo>
                  <a:cubicBezTo>
                    <a:pt x="597794" y="1579426"/>
                    <a:pt x="605890" y="1582283"/>
                    <a:pt x="612082" y="1578282"/>
                  </a:cubicBezTo>
                  <a:close/>
                  <a:moveTo>
                    <a:pt x="513498" y="1593046"/>
                  </a:moveTo>
                  <a:lnTo>
                    <a:pt x="513498" y="1596666"/>
                  </a:lnTo>
                  <a:cubicBezTo>
                    <a:pt x="534358" y="1602857"/>
                    <a:pt x="564647" y="1607905"/>
                    <a:pt x="585793" y="1596666"/>
                  </a:cubicBezTo>
                  <a:cubicBezTo>
                    <a:pt x="585793" y="1590760"/>
                    <a:pt x="585793" y="1590760"/>
                    <a:pt x="582935" y="1587903"/>
                  </a:cubicBezTo>
                  <a:cubicBezTo>
                    <a:pt x="573610" y="1588436"/>
                    <a:pt x="564485" y="1590798"/>
                    <a:pt x="556075" y="1594856"/>
                  </a:cubicBezTo>
                  <a:cubicBezTo>
                    <a:pt x="551817" y="1592132"/>
                    <a:pt x="547283" y="1589865"/>
                    <a:pt x="542549" y="1588093"/>
                  </a:cubicBezTo>
                  <a:cubicBezTo>
                    <a:pt x="533786" y="1595046"/>
                    <a:pt x="522166" y="1588284"/>
                    <a:pt x="513498" y="1593046"/>
                  </a:cubicBezTo>
                  <a:close/>
                  <a:moveTo>
                    <a:pt x="520070" y="1735921"/>
                  </a:moveTo>
                  <a:cubicBezTo>
                    <a:pt x="548645" y="1746685"/>
                    <a:pt x="584650" y="1746494"/>
                    <a:pt x="616273" y="1750018"/>
                  </a:cubicBezTo>
                  <a:lnTo>
                    <a:pt x="619226" y="1745256"/>
                  </a:lnTo>
                  <a:cubicBezTo>
                    <a:pt x="614225" y="1741122"/>
                    <a:pt x="607996" y="1738740"/>
                    <a:pt x="601509" y="1738493"/>
                  </a:cubicBezTo>
                  <a:cubicBezTo>
                    <a:pt x="598099" y="1735416"/>
                    <a:pt x="592917" y="1735416"/>
                    <a:pt x="589508" y="1738493"/>
                  </a:cubicBezTo>
                  <a:cubicBezTo>
                    <a:pt x="569791" y="1735159"/>
                    <a:pt x="537215" y="1723920"/>
                    <a:pt x="520070" y="1735540"/>
                  </a:cubicBezTo>
                  <a:close/>
                  <a:moveTo>
                    <a:pt x="582554" y="1849555"/>
                  </a:moveTo>
                  <a:cubicBezTo>
                    <a:pt x="593889" y="1850221"/>
                    <a:pt x="606176" y="1856888"/>
                    <a:pt x="617606" y="1851936"/>
                  </a:cubicBezTo>
                  <a:cubicBezTo>
                    <a:pt x="631703" y="1835553"/>
                    <a:pt x="564361" y="1839553"/>
                    <a:pt x="582554" y="1849173"/>
                  </a:cubicBezTo>
                  <a:close/>
                  <a:moveTo>
                    <a:pt x="596556" y="1790023"/>
                  </a:moveTo>
                  <a:cubicBezTo>
                    <a:pt x="597318" y="1790023"/>
                    <a:pt x="598080" y="1789261"/>
                    <a:pt x="598842" y="1788785"/>
                  </a:cubicBezTo>
                  <a:lnTo>
                    <a:pt x="598842" y="1784975"/>
                  </a:lnTo>
                  <a:cubicBezTo>
                    <a:pt x="585412" y="1774878"/>
                    <a:pt x="566647" y="1780498"/>
                    <a:pt x="552932" y="1784975"/>
                  </a:cubicBezTo>
                  <a:cubicBezTo>
                    <a:pt x="567124" y="1788871"/>
                    <a:pt x="581859" y="1790442"/>
                    <a:pt x="596556" y="1789642"/>
                  </a:cubicBezTo>
                  <a:close/>
                  <a:moveTo>
                    <a:pt x="529881" y="2199598"/>
                  </a:moveTo>
                  <a:cubicBezTo>
                    <a:pt x="546074" y="2197598"/>
                    <a:pt x="563600" y="2198360"/>
                    <a:pt x="578077" y="2190835"/>
                  </a:cubicBezTo>
                  <a:cubicBezTo>
                    <a:pt x="567886" y="2185596"/>
                    <a:pt x="554170" y="2189883"/>
                    <a:pt x="542263" y="2188549"/>
                  </a:cubicBezTo>
                  <a:lnTo>
                    <a:pt x="536453" y="2195884"/>
                  </a:lnTo>
                  <a:cubicBezTo>
                    <a:pt x="533501" y="2194741"/>
                    <a:pt x="522356" y="2196550"/>
                    <a:pt x="530357" y="2199217"/>
                  </a:cubicBezTo>
                  <a:close/>
                  <a:moveTo>
                    <a:pt x="625131" y="2013670"/>
                  </a:moveTo>
                  <a:lnTo>
                    <a:pt x="625131" y="2009765"/>
                  </a:lnTo>
                  <a:cubicBezTo>
                    <a:pt x="615396" y="2002555"/>
                    <a:pt x="602100" y="2002555"/>
                    <a:pt x="592365" y="2009765"/>
                  </a:cubicBezTo>
                  <a:lnTo>
                    <a:pt x="592365" y="2013575"/>
                  </a:lnTo>
                  <a:cubicBezTo>
                    <a:pt x="603166" y="2015956"/>
                    <a:pt x="614368" y="2015861"/>
                    <a:pt x="625131" y="2013289"/>
                  </a:cubicBezTo>
                  <a:close/>
                  <a:moveTo>
                    <a:pt x="635227" y="1967474"/>
                  </a:moveTo>
                  <a:cubicBezTo>
                    <a:pt x="633075" y="1966388"/>
                    <a:pt x="631008" y="1965141"/>
                    <a:pt x="629036" y="1963759"/>
                  </a:cubicBezTo>
                  <a:lnTo>
                    <a:pt x="614844" y="1963759"/>
                  </a:lnTo>
                  <a:cubicBezTo>
                    <a:pt x="585697" y="1974618"/>
                    <a:pt x="646372" y="1972617"/>
                    <a:pt x="635227" y="1967283"/>
                  </a:cubicBezTo>
                  <a:close/>
                  <a:moveTo>
                    <a:pt x="590841" y="1919849"/>
                  </a:moveTo>
                  <a:cubicBezTo>
                    <a:pt x="589069" y="1920154"/>
                    <a:pt x="587355" y="1920764"/>
                    <a:pt x="585793" y="1921659"/>
                  </a:cubicBezTo>
                  <a:lnTo>
                    <a:pt x="585793" y="1925278"/>
                  </a:lnTo>
                  <a:cubicBezTo>
                    <a:pt x="603233" y="1928479"/>
                    <a:pt x="621121" y="1928479"/>
                    <a:pt x="638561" y="1925278"/>
                  </a:cubicBezTo>
                  <a:lnTo>
                    <a:pt x="628369" y="1920039"/>
                  </a:lnTo>
                  <a:cubicBezTo>
                    <a:pt x="616177" y="1918706"/>
                    <a:pt x="603128" y="1919658"/>
                    <a:pt x="590841" y="1919658"/>
                  </a:cubicBezTo>
                  <a:close/>
                  <a:moveTo>
                    <a:pt x="609224" y="1646862"/>
                  </a:moveTo>
                  <a:cubicBezTo>
                    <a:pt x="602938" y="1647624"/>
                    <a:pt x="597032" y="1645719"/>
                    <a:pt x="592746" y="1648672"/>
                  </a:cubicBezTo>
                  <a:cubicBezTo>
                    <a:pt x="592746" y="1649910"/>
                    <a:pt x="592746" y="1651053"/>
                    <a:pt x="592746" y="1652387"/>
                  </a:cubicBezTo>
                  <a:lnTo>
                    <a:pt x="599318" y="1656292"/>
                  </a:lnTo>
                  <a:cubicBezTo>
                    <a:pt x="599318" y="1666484"/>
                    <a:pt x="619226" y="1661531"/>
                    <a:pt x="624083" y="1656863"/>
                  </a:cubicBezTo>
                  <a:close/>
                  <a:moveTo>
                    <a:pt x="563028" y="1543897"/>
                  </a:moveTo>
                  <a:cubicBezTo>
                    <a:pt x="537787" y="1554184"/>
                    <a:pt x="505878" y="1541040"/>
                    <a:pt x="481208" y="1553422"/>
                  </a:cubicBezTo>
                  <a:cubicBezTo>
                    <a:pt x="526166" y="1562947"/>
                    <a:pt x="570743" y="1555613"/>
                    <a:pt x="617130" y="1554470"/>
                  </a:cubicBezTo>
                  <a:cubicBezTo>
                    <a:pt x="624940" y="1533324"/>
                    <a:pt x="575410" y="1547231"/>
                    <a:pt x="563028" y="1543326"/>
                  </a:cubicBezTo>
                  <a:close/>
                  <a:moveTo>
                    <a:pt x="408247" y="3059896"/>
                  </a:moveTo>
                  <a:cubicBezTo>
                    <a:pt x="415200" y="3055705"/>
                    <a:pt x="424058" y="3059896"/>
                    <a:pt x="431297" y="3054372"/>
                  </a:cubicBezTo>
                  <a:cubicBezTo>
                    <a:pt x="453586" y="3056753"/>
                    <a:pt x="485113" y="3062372"/>
                    <a:pt x="506830" y="3052562"/>
                  </a:cubicBezTo>
                  <a:lnTo>
                    <a:pt x="506830" y="3048657"/>
                  </a:lnTo>
                  <a:cubicBezTo>
                    <a:pt x="492591" y="3038036"/>
                    <a:pt x="473750" y="3035893"/>
                    <a:pt x="457491" y="3043037"/>
                  </a:cubicBezTo>
                  <a:cubicBezTo>
                    <a:pt x="449395" y="3037894"/>
                    <a:pt x="437679" y="3031988"/>
                    <a:pt x="428154" y="3037798"/>
                  </a:cubicBezTo>
                  <a:cubicBezTo>
                    <a:pt x="429868" y="3051038"/>
                    <a:pt x="335476" y="3036941"/>
                    <a:pt x="381577" y="3059420"/>
                  </a:cubicBezTo>
                  <a:cubicBezTo>
                    <a:pt x="372052" y="3065421"/>
                    <a:pt x="358717" y="3057991"/>
                    <a:pt x="349382" y="3063421"/>
                  </a:cubicBezTo>
                  <a:lnTo>
                    <a:pt x="349382" y="3066945"/>
                  </a:lnTo>
                  <a:lnTo>
                    <a:pt x="342810" y="3070945"/>
                  </a:lnTo>
                  <a:lnTo>
                    <a:pt x="342810" y="3078660"/>
                  </a:lnTo>
                  <a:lnTo>
                    <a:pt x="351287" y="3080280"/>
                  </a:lnTo>
                  <a:cubicBezTo>
                    <a:pt x="371861" y="3069135"/>
                    <a:pt x="396721" y="3073898"/>
                    <a:pt x="417962" y="3079518"/>
                  </a:cubicBezTo>
                  <a:cubicBezTo>
                    <a:pt x="438927" y="3076679"/>
                    <a:pt x="460244" y="3080899"/>
                    <a:pt x="478541" y="3091520"/>
                  </a:cubicBezTo>
                  <a:cubicBezTo>
                    <a:pt x="485018" y="3089614"/>
                    <a:pt x="493210" y="3092948"/>
                    <a:pt x="500068" y="3089424"/>
                  </a:cubicBezTo>
                  <a:lnTo>
                    <a:pt x="493876" y="3085423"/>
                  </a:lnTo>
                  <a:lnTo>
                    <a:pt x="493876" y="3078184"/>
                  </a:lnTo>
                  <a:cubicBezTo>
                    <a:pt x="496353" y="3075041"/>
                    <a:pt x="504449" y="3077613"/>
                    <a:pt x="506830" y="3074469"/>
                  </a:cubicBezTo>
                  <a:lnTo>
                    <a:pt x="506830" y="3070755"/>
                  </a:lnTo>
                  <a:cubicBezTo>
                    <a:pt x="502735" y="3067707"/>
                    <a:pt x="493591" y="3069707"/>
                    <a:pt x="490828" y="3065421"/>
                  </a:cubicBezTo>
                  <a:cubicBezTo>
                    <a:pt x="477017" y="3065421"/>
                    <a:pt x="462730" y="3063421"/>
                    <a:pt x="450728" y="3072660"/>
                  </a:cubicBezTo>
                  <a:cubicBezTo>
                    <a:pt x="439108" y="3075136"/>
                    <a:pt x="443965" y="3064373"/>
                    <a:pt x="433583" y="3065326"/>
                  </a:cubicBezTo>
                  <a:cubicBezTo>
                    <a:pt x="424763" y="3066535"/>
                    <a:pt x="415800" y="3064611"/>
                    <a:pt x="408247" y="3059896"/>
                  </a:cubicBezTo>
                  <a:close/>
                  <a:moveTo>
                    <a:pt x="518737" y="3034750"/>
                  </a:moveTo>
                  <a:cubicBezTo>
                    <a:pt x="520461" y="3032217"/>
                    <a:pt x="520718" y="3028950"/>
                    <a:pt x="519403" y="3026178"/>
                  </a:cubicBezTo>
                  <a:lnTo>
                    <a:pt x="509878" y="3021034"/>
                  </a:lnTo>
                  <a:cubicBezTo>
                    <a:pt x="505611" y="3019711"/>
                    <a:pt x="501077" y="3022101"/>
                    <a:pt x="499753" y="3026378"/>
                  </a:cubicBezTo>
                  <a:cubicBezTo>
                    <a:pt x="498648" y="3029931"/>
                    <a:pt x="500115" y="3033779"/>
                    <a:pt x="503306" y="3035703"/>
                  </a:cubicBezTo>
                  <a:cubicBezTo>
                    <a:pt x="508469" y="3036284"/>
                    <a:pt x="513688" y="3035960"/>
                    <a:pt x="518737" y="3034750"/>
                  </a:cubicBezTo>
                  <a:close/>
                  <a:moveTo>
                    <a:pt x="464539" y="2888446"/>
                  </a:moveTo>
                  <a:cubicBezTo>
                    <a:pt x="469873" y="2887780"/>
                    <a:pt x="475779" y="2889685"/>
                    <a:pt x="480065" y="2886922"/>
                  </a:cubicBezTo>
                  <a:cubicBezTo>
                    <a:pt x="480065" y="2874349"/>
                    <a:pt x="453300" y="2883779"/>
                    <a:pt x="444632" y="2881017"/>
                  </a:cubicBezTo>
                  <a:cubicBezTo>
                    <a:pt x="435107" y="2876350"/>
                    <a:pt x="435107" y="2876350"/>
                    <a:pt x="428249" y="2879302"/>
                  </a:cubicBezTo>
                  <a:lnTo>
                    <a:pt x="428249" y="2882922"/>
                  </a:lnTo>
                  <a:cubicBezTo>
                    <a:pt x="439108" y="2887970"/>
                    <a:pt x="453300" y="2896257"/>
                    <a:pt x="464539" y="2888446"/>
                  </a:cubicBezTo>
                  <a:close/>
                  <a:moveTo>
                    <a:pt x="457586" y="2943691"/>
                  </a:moveTo>
                  <a:cubicBezTo>
                    <a:pt x="456853" y="2944053"/>
                    <a:pt x="456157" y="2944463"/>
                    <a:pt x="455491" y="2944930"/>
                  </a:cubicBezTo>
                  <a:cubicBezTo>
                    <a:pt x="453586" y="2948930"/>
                    <a:pt x="465206" y="2946168"/>
                    <a:pt x="457586" y="2943691"/>
                  </a:cubicBezTo>
                  <a:close/>
                  <a:moveTo>
                    <a:pt x="486733" y="2959979"/>
                  </a:moveTo>
                  <a:cubicBezTo>
                    <a:pt x="486733" y="2961122"/>
                    <a:pt x="486733" y="2962265"/>
                    <a:pt x="486733" y="2963504"/>
                  </a:cubicBezTo>
                  <a:cubicBezTo>
                    <a:pt x="503211" y="2973029"/>
                    <a:pt x="524166" y="2977505"/>
                    <a:pt x="539215" y="2967980"/>
                  </a:cubicBezTo>
                  <a:lnTo>
                    <a:pt x="539215" y="2956455"/>
                  </a:lnTo>
                  <a:cubicBezTo>
                    <a:pt x="531081" y="2949664"/>
                    <a:pt x="520642" y="2946253"/>
                    <a:pt x="510069" y="2946930"/>
                  </a:cubicBezTo>
                  <a:cubicBezTo>
                    <a:pt x="500544" y="2961027"/>
                    <a:pt x="496353" y="2950168"/>
                    <a:pt x="483304" y="2950644"/>
                  </a:cubicBezTo>
                  <a:cubicBezTo>
                    <a:pt x="479303" y="2955312"/>
                    <a:pt x="479303" y="2955407"/>
                    <a:pt x="486733" y="2959979"/>
                  </a:cubicBezTo>
                  <a:close/>
                  <a:moveTo>
                    <a:pt x="510164" y="2939976"/>
                  </a:moveTo>
                  <a:cubicBezTo>
                    <a:pt x="518832" y="2939976"/>
                    <a:pt x="533882" y="2942358"/>
                    <a:pt x="538739" y="2933880"/>
                  </a:cubicBezTo>
                  <a:cubicBezTo>
                    <a:pt x="533501" y="2931976"/>
                    <a:pt x="497782" y="2929309"/>
                    <a:pt x="510164" y="2939976"/>
                  </a:cubicBezTo>
                  <a:close/>
                  <a:moveTo>
                    <a:pt x="506926" y="2986459"/>
                  </a:moveTo>
                  <a:lnTo>
                    <a:pt x="515879" y="2991412"/>
                  </a:lnTo>
                  <a:cubicBezTo>
                    <a:pt x="522070" y="2991412"/>
                    <a:pt x="519594" y="2988268"/>
                    <a:pt x="520070" y="2986363"/>
                  </a:cubicBezTo>
                  <a:cubicBezTo>
                    <a:pt x="516060" y="2983782"/>
                    <a:pt x="510898" y="2983820"/>
                    <a:pt x="506926" y="2986459"/>
                  </a:cubicBezTo>
                  <a:close/>
                  <a:moveTo>
                    <a:pt x="520070" y="3063801"/>
                  </a:moveTo>
                  <a:cubicBezTo>
                    <a:pt x="528852" y="3067488"/>
                    <a:pt x="538949" y="3066059"/>
                    <a:pt x="546359" y="3060087"/>
                  </a:cubicBezTo>
                  <a:cubicBezTo>
                    <a:pt x="537634" y="3056401"/>
                    <a:pt x="527595" y="3057668"/>
                    <a:pt x="520070" y="3063421"/>
                  </a:cubicBezTo>
                  <a:close/>
                  <a:moveTo>
                    <a:pt x="529595" y="2855490"/>
                  </a:moveTo>
                  <a:cubicBezTo>
                    <a:pt x="485971" y="2854728"/>
                    <a:pt x="442537" y="2848917"/>
                    <a:pt x="401579" y="2865015"/>
                  </a:cubicBezTo>
                  <a:cubicBezTo>
                    <a:pt x="403484" y="2885112"/>
                    <a:pt x="434821" y="2866634"/>
                    <a:pt x="446061" y="2862634"/>
                  </a:cubicBezTo>
                  <a:cubicBezTo>
                    <a:pt x="474045" y="2861995"/>
                    <a:pt x="502011" y="2864329"/>
                    <a:pt x="529500" y="2869587"/>
                  </a:cubicBezTo>
                  <a:cubicBezTo>
                    <a:pt x="542549" y="2866062"/>
                    <a:pt x="542073" y="2859395"/>
                    <a:pt x="529309" y="2855109"/>
                  </a:cubicBezTo>
                  <a:close/>
                  <a:moveTo>
                    <a:pt x="420629" y="2886255"/>
                  </a:moveTo>
                  <a:cubicBezTo>
                    <a:pt x="405484" y="2880636"/>
                    <a:pt x="408723" y="2893590"/>
                    <a:pt x="420629" y="2887494"/>
                  </a:cubicBezTo>
                  <a:cubicBezTo>
                    <a:pt x="420439" y="2886732"/>
                    <a:pt x="420629" y="2886160"/>
                    <a:pt x="420343" y="2885875"/>
                  </a:cubicBezTo>
                  <a:close/>
                  <a:moveTo>
                    <a:pt x="211079" y="2820342"/>
                  </a:moveTo>
                  <a:cubicBezTo>
                    <a:pt x="222793" y="2825715"/>
                    <a:pt x="236120" y="2826400"/>
                    <a:pt x="248322" y="2822248"/>
                  </a:cubicBezTo>
                  <a:lnTo>
                    <a:pt x="251084" y="2817485"/>
                  </a:lnTo>
                  <a:lnTo>
                    <a:pt x="241178" y="2810913"/>
                  </a:lnTo>
                  <a:cubicBezTo>
                    <a:pt x="230034" y="2822628"/>
                    <a:pt x="210793" y="2799102"/>
                    <a:pt x="211270" y="2819962"/>
                  </a:cubicBezTo>
                  <a:close/>
                  <a:moveTo>
                    <a:pt x="208031" y="2929309"/>
                  </a:moveTo>
                  <a:cubicBezTo>
                    <a:pt x="201935" y="2938834"/>
                    <a:pt x="236606" y="2938071"/>
                    <a:pt x="243083" y="2935309"/>
                  </a:cubicBezTo>
                  <a:cubicBezTo>
                    <a:pt x="235558" y="2929309"/>
                    <a:pt x="219080" y="2928546"/>
                    <a:pt x="208031" y="2929309"/>
                  </a:cubicBezTo>
                  <a:close/>
                  <a:moveTo>
                    <a:pt x="259561" y="2888351"/>
                  </a:moveTo>
                  <a:lnTo>
                    <a:pt x="277754" y="2879398"/>
                  </a:lnTo>
                  <a:lnTo>
                    <a:pt x="274801" y="2873682"/>
                  </a:lnTo>
                  <a:cubicBezTo>
                    <a:pt x="268991" y="2883969"/>
                    <a:pt x="224605" y="2866539"/>
                    <a:pt x="243750" y="2879302"/>
                  </a:cubicBezTo>
                  <a:lnTo>
                    <a:pt x="237940" y="2883112"/>
                  </a:lnTo>
                  <a:cubicBezTo>
                    <a:pt x="236320" y="2892351"/>
                    <a:pt x="255180" y="2887494"/>
                    <a:pt x="259561" y="2888065"/>
                  </a:cubicBezTo>
                  <a:close/>
                  <a:moveTo>
                    <a:pt x="283374" y="2809770"/>
                  </a:moveTo>
                  <a:cubicBezTo>
                    <a:pt x="283374" y="2809103"/>
                    <a:pt x="280897" y="2808532"/>
                    <a:pt x="279659" y="2807960"/>
                  </a:cubicBezTo>
                  <a:lnTo>
                    <a:pt x="263848" y="2816818"/>
                  </a:lnTo>
                  <a:cubicBezTo>
                    <a:pt x="261847" y="2826343"/>
                    <a:pt x="278040" y="2821295"/>
                    <a:pt x="283564" y="2816818"/>
                  </a:cubicBezTo>
                  <a:cubicBezTo>
                    <a:pt x="283758" y="2814370"/>
                    <a:pt x="283694" y="2811913"/>
                    <a:pt x="283374" y="2809484"/>
                  </a:cubicBezTo>
                  <a:close/>
                  <a:moveTo>
                    <a:pt x="273849" y="2837107"/>
                  </a:moveTo>
                  <a:cubicBezTo>
                    <a:pt x="270229" y="2837107"/>
                    <a:pt x="267372" y="2836440"/>
                    <a:pt x="264324" y="2838535"/>
                  </a:cubicBezTo>
                  <a:cubicBezTo>
                    <a:pt x="263276" y="2845489"/>
                    <a:pt x="263371" y="2845489"/>
                    <a:pt x="267372" y="2848060"/>
                  </a:cubicBezTo>
                  <a:cubicBezTo>
                    <a:pt x="286993" y="2848537"/>
                    <a:pt x="297376" y="2848346"/>
                    <a:pt x="273659" y="2836821"/>
                  </a:cubicBezTo>
                  <a:close/>
                  <a:moveTo>
                    <a:pt x="292899" y="2914450"/>
                  </a:moveTo>
                  <a:cubicBezTo>
                    <a:pt x="300328" y="2912164"/>
                    <a:pt x="288898" y="2909020"/>
                    <a:pt x="287184" y="2907115"/>
                  </a:cubicBezTo>
                  <a:cubicBezTo>
                    <a:pt x="281307" y="2906639"/>
                    <a:pt x="275471" y="2908439"/>
                    <a:pt x="270896" y="2912164"/>
                  </a:cubicBezTo>
                  <a:cubicBezTo>
                    <a:pt x="276802" y="2916735"/>
                    <a:pt x="286041" y="2913211"/>
                    <a:pt x="293185" y="2914164"/>
                  </a:cubicBezTo>
                  <a:close/>
                  <a:moveTo>
                    <a:pt x="270134" y="2934738"/>
                  </a:moveTo>
                  <a:cubicBezTo>
                    <a:pt x="274111" y="2937405"/>
                    <a:pt x="279302" y="2937405"/>
                    <a:pt x="283279" y="2934738"/>
                  </a:cubicBezTo>
                  <a:cubicBezTo>
                    <a:pt x="279425" y="2932109"/>
                    <a:pt x="274387" y="2932004"/>
                    <a:pt x="270420" y="2934452"/>
                  </a:cubicBezTo>
                  <a:close/>
                  <a:moveTo>
                    <a:pt x="299757" y="1374066"/>
                  </a:moveTo>
                  <a:cubicBezTo>
                    <a:pt x="304329" y="1370257"/>
                    <a:pt x="304329" y="1370257"/>
                    <a:pt x="299757" y="1366732"/>
                  </a:cubicBezTo>
                  <a:lnTo>
                    <a:pt x="286898" y="1366732"/>
                  </a:lnTo>
                  <a:cubicBezTo>
                    <a:pt x="282231" y="1370542"/>
                    <a:pt x="282231" y="1370542"/>
                    <a:pt x="286898" y="1374066"/>
                  </a:cubicBezTo>
                  <a:close/>
                  <a:moveTo>
                    <a:pt x="299757" y="2601267"/>
                  </a:moveTo>
                  <a:cubicBezTo>
                    <a:pt x="292994" y="2603839"/>
                    <a:pt x="303662" y="2606601"/>
                    <a:pt x="305662" y="2608983"/>
                  </a:cubicBezTo>
                  <a:lnTo>
                    <a:pt x="315187" y="2603458"/>
                  </a:lnTo>
                  <a:cubicBezTo>
                    <a:pt x="311759" y="2599077"/>
                    <a:pt x="305282" y="2601554"/>
                    <a:pt x="300043" y="2600982"/>
                  </a:cubicBezTo>
                  <a:close/>
                  <a:moveTo>
                    <a:pt x="296518" y="2845774"/>
                  </a:moveTo>
                  <a:cubicBezTo>
                    <a:pt x="314616" y="2851775"/>
                    <a:pt x="339190" y="2844631"/>
                    <a:pt x="355859" y="2839107"/>
                  </a:cubicBezTo>
                  <a:cubicBezTo>
                    <a:pt x="351001" y="2830058"/>
                    <a:pt x="295852" y="2836821"/>
                    <a:pt x="296804" y="2845489"/>
                  </a:cubicBezTo>
                  <a:close/>
                  <a:moveTo>
                    <a:pt x="474541" y="1169374"/>
                  </a:moveTo>
                  <a:cubicBezTo>
                    <a:pt x="474541" y="1181852"/>
                    <a:pt x="500544" y="1172803"/>
                    <a:pt x="509783" y="1175279"/>
                  </a:cubicBezTo>
                  <a:cubicBezTo>
                    <a:pt x="523785" y="1166040"/>
                    <a:pt x="479303" y="1160802"/>
                    <a:pt x="474826" y="1168803"/>
                  </a:cubicBezTo>
                  <a:close/>
                  <a:moveTo>
                    <a:pt x="481399" y="1115082"/>
                  </a:moveTo>
                  <a:cubicBezTo>
                    <a:pt x="488066" y="1118796"/>
                    <a:pt x="487780" y="1125940"/>
                    <a:pt x="497401" y="1123749"/>
                  </a:cubicBezTo>
                  <a:cubicBezTo>
                    <a:pt x="501211" y="1120606"/>
                    <a:pt x="512069" y="1118225"/>
                    <a:pt x="503211" y="1112701"/>
                  </a:cubicBezTo>
                  <a:cubicBezTo>
                    <a:pt x="497020" y="1113462"/>
                    <a:pt x="485399" y="1109176"/>
                    <a:pt x="481684" y="1114510"/>
                  </a:cubicBezTo>
                  <a:close/>
                  <a:moveTo>
                    <a:pt x="526928" y="1537706"/>
                  </a:moveTo>
                  <a:cubicBezTo>
                    <a:pt x="533862" y="1540097"/>
                    <a:pt x="540959" y="1541973"/>
                    <a:pt x="548169" y="1543326"/>
                  </a:cubicBezTo>
                  <a:cubicBezTo>
                    <a:pt x="552455" y="1538468"/>
                    <a:pt x="576172" y="1533038"/>
                    <a:pt x="571315" y="1525800"/>
                  </a:cubicBezTo>
                  <a:cubicBezTo>
                    <a:pt x="558932" y="1520847"/>
                    <a:pt x="544835" y="1533229"/>
                    <a:pt x="533691" y="1526848"/>
                  </a:cubicBezTo>
                  <a:cubicBezTo>
                    <a:pt x="524737" y="1521132"/>
                    <a:pt x="526928" y="1532753"/>
                    <a:pt x="526928" y="1537706"/>
                  </a:cubicBezTo>
                  <a:close/>
                  <a:moveTo>
                    <a:pt x="458539" y="1554089"/>
                  </a:moveTo>
                  <a:lnTo>
                    <a:pt x="467587" y="1548755"/>
                  </a:lnTo>
                  <a:cubicBezTo>
                    <a:pt x="455957" y="1542316"/>
                    <a:pt x="442203" y="1540868"/>
                    <a:pt x="429487" y="1544755"/>
                  </a:cubicBezTo>
                  <a:cubicBezTo>
                    <a:pt x="437203" y="1552003"/>
                    <a:pt x="447747" y="1555432"/>
                    <a:pt x="458253" y="1554089"/>
                  </a:cubicBezTo>
                  <a:close/>
                  <a:moveTo>
                    <a:pt x="453395" y="2694232"/>
                  </a:moveTo>
                  <a:cubicBezTo>
                    <a:pt x="438346" y="2688612"/>
                    <a:pt x="441584" y="2701661"/>
                    <a:pt x="453395" y="2695470"/>
                  </a:cubicBezTo>
                  <a:cubicBezTo>
                    <a:pt x="453300" y="2695089"/>
                    <a:pt x="453490" y="2694517"/>
                    <a:pt x="453109" y="2694232"/>
                  </a:cubicBezTo>
                  <a:close/>
                  <a:moveTo>
                    <a:pt x="436822" y="2817580"/>
                  </a:moveTo>
                  <a:cubicBezTo>
                    <a:pt x="451681" y="2820438"/>
                    <a:pt x="467207" y="2815295"/>
                    <a:pt x="480732" y="2813008"/>
                  </a:cubicBezTo>
                  <a:cubicBezTo>
                    <a:pt x="468826" y="2804150"/>
                    <a:pt x="449109" y="2806341"/>
                    <a:pt x="435107" y="2809103"/>
                  </a:cubicBezTo>
                  <a:cubicBezTo>
                    <a:pt x="435488" y="2811865"/>
                    <a:pt x="432821" y="2815009"/>
                    <a:pt x="436536" y="2817580"/>
                  </a:cubicBezTo>
                  <a:close/>
                  <a:moveTo>
                    <a:pt x="503497" y="2744714"/>
                  </a:moveTo>
                  <a:cubicBezTo>
                    <a:pt x="508450" y="2741094"/>
                    <a:pt x="508450" y="2741094"/>
                    <a:pt x="503497" y="2737285"/>
                  </a:cubicBezTo>
                  <a:cubicBezTo>
                    <a:pt x="489495" y="2739475"/>
                    <a:pt x="477970" y="2732808"/>
                    <a:pt x="464349" y="2733570"/>
                  </a:cubicBezTo>
                  <a:cubicBezTo>
                    <a:pt x="459682" y="2737189"/>
                    <a:pt x="459682" y="2737189"/>
                    <a:pt x="464349" y="2740999"/>
                  </a:cubicBezTo>
                  <a:cubicBezTo>
                    <a:pt x="477132" y="2744057"/>
                    <a:pt x="490276" y="2745314"/>
                    <a:pt x="503401" y="2744714"/>
                  </a:cubicBezTo>
                  <a:close/>
                  <a:moveTo>
                    <a:pt x="499687" y="2709567"/>
                  </a:moveTo>
                  <a:cubicBezTo>
                    <a:pt x="482570" y="2706881"/>
                    <a:pt x="465159" y="2706623"/>
                    <a:pt x="447966" y="2708805"/>
                  </a:cubicBezTo>
                  <a:cubicBezTo>
                    <a:pt x="444632" y="2728617"/>
                    <a:pt x="460634" y="2708805"/>
                    <a:pt x="467016" y="2717568"/>
                  </a:cubicBezTo>
                  <a:cubicBezTo>
                    <a:pt x="467016" y="2722711"/>
                    <a:pt x="472445" y="2722711"/>
                    <a:pt x="476541" y="2722616"/>
                  </a:cubicBezTo>
                  <a:close/>
                  <a:moveTo>
                    <a:pt x="542740" y="1513703"/>
                  </a:moveTo>
                  <a:cubicBezTo>
                    <a:pt x="558170" y="1502082"/>
                    <a:pt x="502830" y="1504940"/>
                    <a:pt x="497115" y="1509988"/>
                  </a:cubicBezTo>
                  <a:cubicBezTo>
                    <a:pt x="471016" y="1503702"/>
                    <a:pt x="439965" y="1499035"/>
                    <a:pt x="415200" y="1508369"/>
                  </a:cubicBezTo>
                  <a:cubicBezTo>
                    <a:pt x="421486" y="1512465"/>
                    <a:pt x="431297" y="1507512"/>
                    <a:pt x="437488" y="1513512"/>
                  </a:cubicBezTo>
                  <a:cubicBezTo>
                    <a:pt x="442327" y="1513036"/>
                    <a:pt x="447166" y="1514436"/>
                    <a:pt x="451014" y="1517418"/>
                  </a:cubicBezTo>
                  <a:cubicBezTo>
                    <a:pt x="479303" y="1508464"/>
                    <a:pt x="512545" y="1516370"/>
                    <a:pt x="542644" y="1513703"/>
                  </a:cubicBezTo>
                  <a:close/>
                  <a:moveTo>
                    <a:pt x="576172" y="1491700"/>
                  </a:moveTo>
                  <a:cubicBezTo>
                    <a:pt x="628751" y="1490367"/>
                    <a:pt x="565790" y="1486366"/>
                    <a:pt x="553027" y="1478841"/>
                  </a:cubicBezTo>
                  <a:cubicBezTo>
                    <a:pt x="553027" y="1475794"/>
                    <a:pt x="553027" y="1475794"/>
                    <a:pt x="549979" y="1473126"/>
                  </a:cubicBezTo>
                  <a:cubicBezTo>
                    <a:pt x="538949" y="1473031"/>
                    <a:pt x="527947" y="1474279"/>
                    <a:pt x="517213" y="1476841"/>
                  </a:cubicBezTo>
                  <a:cubicBezTo>
                    <a:pt x="497305" y="1469031"/>
                    <a:pt x="417962" y="1461696"/>
                    <a:pt x="493876" y="1482461"/>
                  </a:cubicBezTo>
                  <a:lnTo>
                    <a:pt x="493876" y="1493605"/>
                  </a:lnTo>
                  <a:cubicBezTo>
                    <a:pt x="520546" y="1498558"/>
                    <a:pt x="549979" y="1502749"/>
                    <a:pt x="576077" y="1491700"/>
                  </a:cubicBezTo>
                  <a:close/>
                  <a:moveTo>
                    <a:pt x="566647" y="1450362"/>
                  </a:moveTo>
                  <a:cubicBezTo>
                    <a:pt x="557122" y="1439122"/>
                    <a:pt x="539692" y="1447409"/>
                    <a:pt x="528547" y="1439789"/>
                  </a:cubicBezTo>
                  <a:cubicBezTo>
                    <a:pt x="514165" y="1437312"/>
                    <a:pt x="504163" y="1448076"/>
                    <a:pt x="491019" y="1440360"/>
                  </a:cubicBezTo>
                  <a:cubicBezTo>
                    <a:pt x="479303" y="1449314"/>
                    <a:pt x="466730" y="1433503"/>
                    <a:pt x="455205" y="1445314"/>
                  </a:cubicBezTo>
                  <a:cubicBezTo>
                    <a:pt x="459396" y="1449123"/>
                    <a:pt x="466254" y="1447028"/>
                    <a:pt x="471016" y="1447504"/>
                  </a:cubicBezTo>
                  <a:cubicBezTo>
                    <a:pt x="479208" y="1454076"/>
                    <a:pt x="487971" y="1448362"/>
                    <a:pt x="496258" y="1454267"/>
                  </a:cubicBezTo>
                  <a:cubicBezTo>
                    <a:pt x="504716" y="1449724"/>
                    <a:pt x="515184" y="1451495"/>
                    <a:pt x="521689" y="1458553"/>
                  </a:cubicBezTo>
                  <a:cubicBezTo>
                    <a:pt x="538072" y="1459601"/>
                    <a:pt x="547502" y="1452647"/>
                    <a:pt x="563885" y="1454839"/>
                  </a:cubicBezTo>
                  <a:close/>
                  <a:moveTo>
                    <a:pt x="382624" y="1353492"/>
                  </a:moveTo>
                  <a:cubicBezTo>
                    <a:pt x="406151" y="1360541"/>
                    <a:pt x="434536" y="1349111"/>
                    <a:pt x="457491" y="1358826"/>
                  </a:cubicBezTo>
                  <a:cubicBezTo>
                    <a:pt x="468635" y="1350730"/>
                    <a:pt x="478541" y="1361684"/>
                    <a:pt x="491400" y="1358826"/>
                  </a:cubicBezTo>
                  <a:lnTo>
                    <a:pt x="494543" y="1354255"/>
                  </a:lnTo>
                  <a:cubicBezTo>
                    <a:pt x="482542" y="1342348"/>
                    <a:pt x="465301" y="1344730"/>
                    <a:pt x="450442" y="1343682"/>
                  </a:cubicBezTo>
                  <a:cubicBezTo>
                    <a:pt x="431392" y="1336633"/>
                    <a:pt x="408151" y="1334157"/>
                    <a:pt x="389482" y="1345682"/>
                  </a:cubicBezTo>
                  <a:cubicBezTo>
                    <a:pt x="389482" y="1346825"/>
                    <a:pt x="389482" y="1347968"/>
                    <a:pt x="388816" y="1349397"/>
                  </a:cubicBezTo>
                  <a:close/>
                  <a:moveTo>
                    <a:pt x="405008" y="1314821"/>
                  </a:moveTo>
                  <a:cubicBezTo>
                    <a:pt x="418534" y="1304344"/>
                    <a:pt x="382720" y="1306534"/>
                    <a:pt x="377005" y="1308629"/>
                  </a:cubicBezTo>
                  <a:cubicBezTo>
                    <a:pt x="372337" y="1320155"/>
                    <a:pt x="397864" y="1312916"/>
                    <a:pt x="404818" y="1314821"/>
                  </a:cubicBezTo>
                  <a:close/>
                  <a:moveTo>
                    <a:pt x="504735" y="1260052"/>
                  </a:moveTo>
                  <a:cubicBezTo>
                    <a:pt x="494257" y="1258042"/>
                    <a:pt x="483408" y="1259766"/>
                    <a:pt x="474064" y="1264910"/>
                  </a:cubicBezTo>
                  <a:cubicBezTo>
                    <a:pt x="484875" y="1268148"/>
                    <a:pt x="496401" y="1268148"/>
                    <a:pt x="507211" y="1264910"/>
                  </a:cubicBezTo>
                  <a:cubicBezTo>
                    <a:pt x="506545" y="1263291"/>
                    <a:pt x="508354" y="1261290"/>
                    <a:pt x="504544" y="1260052"/>
                  </a:cubicBezTo>
                  <a:close/>
                  <a:moveTo>
                    <a:pt x="500163" y="1284627"/>
                  </a:moveTo>
                  <a:lnTo>
                    <a:pt x="503116" y="1289008"/>
                  </a:lnTo>
                  <a:cubicBezTo>
                    <a:pt x="516260" y="1288246"/>
                    <a:pt x="528833" y="1292056"/>
                    <a:pt x="539406" y="1283865"/>
                  </a:cubicBezTo>
                  <a:cubicBezTo>
                    <a:pt x="542454" y="1274340"/>
                    <a:pt x="529119" y="1279198"/>
                    <a:pt x="522451" y="1281007"/>
                  </a:cubicBezTo>
                  <a:cubicBezTo>
                    <a:pt x="515155" y="1276206"/>
                    <a:pt x="505392" y="1277778"/>
                    <a:pt x="499972" y="1284627"/>
                  </a:cubicBezTo>
                  <a:close/>
                  <a:moveTo>
                    <a:pt x="444918" y="1281674"/>
                  </a:moveTo>
                  <a:lnTo>
                    <a:pt x="421772" y="1294533"/>
                  </a:lnTo>
                  <a:lnTo>
                    <a:pt x="421772" y="1298248"/>
                  </a:lnTo>
                  <a:cubicBezTo>
                    <a:pt x="447585" y="1303295"/>
                    <a:pt x="525976" y="1278055"/>
                    <a:pt x="444727" y="1281483"/>
                  </a:cubicBezTo>
                  <a:close/>
                  <a:moveTo>
                    <a:pt x="427106" y="1231287"/>
                  </a:moveTo>
                  <a:cubicBezTo>
                    <a:pt x="412057" y="1225476"/>
                    <a:pt x="415200" y="1238621"/>
                    <a:pt x="427106" y="1232525"/>
                  </a:cubicBezTo>
                  <a:cubicBezTo>
                    <a:pt x="427011" y="1232049"/>
                    <a:pt x="427201" y="1231573"/>
                    <a:pt x="426916" y="1231287"/>
                  </a:cubicBezTo>
                  <a:close/>
                  <a:moveTo>
                    <a:pt x="416248" y="1372447"/>
                  </a:moveTo>
                  <a:cubicBezTo>
                    <a:pt x="419010" y="1374352"/>
                    <a:pt x="421867" y="1376067"/>
                    <a:pt x="424153" y="1377496"/>
                  </a:cubicBezTo>
                  <a:lnTo>
                    <a:pt x="438155" y="1377496"/>
                  </a:lnTo>
                  <a:cubicBezTo>
                    <a:pt x="442822" y="1373685"/>
                    <a:pt x="442822" y="1373685"/>
                    <a:pt x="438155" y="1370066"/>
                  </a:cubicBezTo>
                  <a:cubicBezTo>
                    <a:pt x="431678" y="1371495"/>
                    <a:pt x="419486" y="1367208"/>
                    <a:pt x="416057" y="1372447"/>
                  </a:cubicBezTo>
                  <a:close/>
                  <a:moveTo>
                    <a:pt x="404246" y="1418644"/>
                  </a:moveTo>
                  <a:cubicBezTo>
                    <a:pt x="342905" y="1437694"/>
                    <a:pt x="396531" y="1431312"/>
                    <a:pt x="424725" y="1432645"/>
                  </a:cubicBezTo>
                  <a:cubicBezTo>
                    <a:pt x="446918" y="1420263"/>
                    <a:pt x="473207" y="1443218"/>
                    <a:pt x="493686" y="1423692"/>
                  </a:cubicBezTo>
                  <a:lnTo>
                    <a:pt x="493686" y="1420072"/>
                  </a:lnTo>
                  <a:cubicBezTo>
                    <a:pt x="509212" y="1415786"/>
                    <a:pt x="529405" y="1427407"/>
                    <a:pt x="546169" y="1420072"/>
                  </a:cubicBezTo>
                  <a:lnTo>
                    <a:pt x="546169" y="1416453"/>
                  </a:lnTo>
                  <a:lnTo>
                    <a:pt x="536644" y="1411119"/>
                  </a:lnTo>
                  <a:cubicBezTo>
                    <a:pt x="516641" y="1424168"/>
                    <a:pt x="523309" y="1397498"/>
                    <a:pt x="503116" y="1411119"/>
                  </a:cubicBezTo>
                  <a:cubicBezTo>
                    <a:pt x="496543" y="1409690"/>
                    <a:pt x="494353" y="1413690"/>
                    <a:pt x="489971" y="1414357"/>
                  </a:cubicBezTo>
                  <a:cubicBezTo>
                    <a:pt x="471921" y="1409556"/>
                    <a:pt x="452995" y="1409071"/>
                    <a:pt x="434726" y="1412928"/>
                  </a:cubicBezTo>
                  <a:cubicBezTo>
                    <a:pt x="433393" y="1424358"/>
                    <a:pt x="412628" y="1414833"/>
                    <a:pt x="404056" y="1418644"/>
                  </a:cubicBezTo>
                  <a:close/>
                  <a:moveTo>
                    <a:pt x="543026" y="1395783"/>
                  </a:moveTo>
                  <a:cubicBezTo>
                    <a:pt x="545407" y="1396926"/>
                    <a:pt x="547312" y="1398451"/>
                    <a:pt x="549122" y="1399498"/>
                  </a:cubicBezTo>
                  <a:cubicBezTo>
                    <a:pt x="555027" y="1400737"/>
                    <a:pt x="565219" y="1396831"/>
                    <a:pt x="556170" y="1392164"/>
                  </a:cubicBezTo>
                  <a:cubicBezTo>
                    <a:pt x="553027" y="1392545"/>
                    <a:pt x="535310" y="1390545"/>
                    <a:pt x="543026" y="1395783"/>
                  </a:cubicBezTo>
                  <a:close/>
                  <a:moveTo>
                    <a:pt x="565981" y="1320631"/>
                  </a:moveTo>
                  <a:cubicBezTo>
                    <a:pt x="563980" y="1316345"/>
                    <a:pt x="557694" y="1320631"/>
                    <a:pt x="555503" y="1321965"/>
                  </a:cubicBezTo>
                  <a:cubicBezTo>
                    <a:pt x="542073" y="1320060"/>
                    <a:pt x="534834" y="1330442"/>
                    <a:pt x="523309" y="1321965"/>
                  </a:cubicBezTo>
                  <a:cubicBezTo>
                    <a:pt x="511307" y="1324917"/>
                    <a:pt x="487114" y="1309392"/>
                    <a:pt x="480827" y="1322917"/>
                  </a:cubicBezTo>
                  <a:cubicBezTo>
                    <a:pt x="507021" y="1327870"/>
                    <a:pt x="539025" y="1332442"/>
                    <a:pt x="566552" y="1327299"/>
                  </a:cubicBezTo>
                  <a:cubicBezTo>
                    <a:pt x="566581" y="1325098"/>
                    <a:pt x="566390" y="1322888"/>
                    <a:pt x="565981" y="1320726"/>
                  </a:cubicBezTo>
                  <a:close/>
                  <a:moveTo>
                    <a:pt x="552169" y="1253956"/>
                  </a:moveTo>
                  <a:cubicBezTo>
                    <a:pt x="540263" y="1247860"/>
                    <a:pt x="527309" y="1236240"/>
                    <a:pt x="513498" y="1243383"/>
                  </a:cubicBezTo>
                  <a:lnTo>
                    <a:pt x="513498" y="1251956"/>
                  </a:lnTo>
                  <a:cubicBezTo>
                    <a:pt x="519099" y="1251413"/>
                    <a:pt x="524728" y="1252823"/>
                    <a:pt x="529405" y="1255957"/>
                  </a:cubicBezTo>
                  <a:cubicBezTo>
                    <a:pt x="549407" y="1256147"/>
                    <a:pt x="549407" y="1256052"/>
                    <a:pt x="552169" y="1253575"/>
                  </a:cubicBezTo>
                  <a:close/>
                  <a:moveTo>
                    <a:pt x="470826" y="1233858"/>
                  </a:moveTo>
                  <a:cubicBezTo>
                    <a:pt x="460253" y="1233096"/>
                    <a:pt x="427106" y="1238145"/>
                    <a:pt x="450061" y="1248622"/>
                  </a:cubicBezTo>
                  <a:cubicBezTo>
                    <a:pt x="464730" y="1251479"/>
                    <a:pt x="520642" y="1245193"/>
                    <a:pt x="477970" y="1241288"/>
                  </a:cubicBezTo>
                  <a:cubicBezTo>
                    <a:pt x="471778" y="1239764"/>
                    <a:pt x="476350" y="1235287"/>
                    <a:pt x="470826" y="1233858"/>
                  </a:cubicBezTo>
                  <a:close/>
                  <a:moveTo>
                    <a:pt x="461301" y="1216904"/>
                  </a:moveTo>
                  <a:cubicBezTo>
                    <a:pt x="450823" y="1208617"/>
                    <a:pt x="438632" y="1213665"/>
                    <a:pt x="428059" y="1216904"/>
                  </a:cubicBezTo>
                  <a:lnTo>
                    <a:pt x="428059" y="1220428"/>
                  </a:lnTo>
                  <a:cubicBezTo>
                    <a:pt x="432535" y="1224333"/>
                    <a:pt x="440727" y="1221571"/>
                    <a:pt x="445109" y="1218713"/>
                  </a:cubicBezTo>
                  <a:cubicBezTo>
                    <a:pt x="450728" y="1218523"/>
                    <a:pt x="456824" y="1220333"/>
                    <a:pt x="461396" y="1216809"/>
                  </a:cubicBezTo>
                  <a:close/>
                  <a:moveTo>
                    <a:pt x="460729" y="1047930"/>
                  </a:moveTo>
                  <a:cubicBezTo>
                    <a:pt x="457567" y="1045397"/>
                    <a:pt x="453843" y="1043663"/>
                    <a:pt x="449871" y="1042882"/>
                  </a:cubicBezTo>
                  <a:cubicBezTo>
                    <a:pt x="440346" y="1050026"/>
                    <a:pt x="425773" y="1042311"/>
                    <a:pt x="414914" y="1047835"/>
                  </a:cubicBezTo>
                  <a:lnTo>
                    <a:pt x="414914" y="1051454"/>
                  </a:lnTo>
                  <a:cubicBezTo>
                    <a:pt x="430030" y="1054550"/>
                    <a:pt x="445613" y="1054550"/>
                    <a:pt x="460729" y="1051454"/>
                  </a:cubicBezTo>
                  <a:close/>
                  <a:moveTo>
                    <a:pt x="439965" y="1069171"/>
                  </a:moveTo>
                  <a:cubicBezTo>
                    <a:pt x="436155" y="1066599"/>
                    <a:pt x="429487" y="1068695"/>
                    <a:pt x="424820" y="1068028"/>
                  </a:cubicBezTo>
                  <a:cubicBezTo>
                    <a:pt x="420153" y="1071647"/>
                    <a:pt x="420153" y="1071647"/>
                    <a:pt x="424820" y="1075362"/>
                  </a:cubicBezTo>
                  <a:lnTo>
                    <a:pt x="432154" y="1075362"/>
                  </a:lnTo>
                  <a:cubicBezTo>
                    <a:pt x="433202" y="1073743"/>
                    <a:pt x="441203" y="1071362"/>
                    <a:pt x="440060" y="1069076"/>
                  </a:cubicBezTo>
                  <a:close/>
                  <a:moveTo>
                    <a:pt x="414914" y="1125178"/>
                  </a:moveTo>
                  <a:cubicBezTo>
                    <a:pt x="413676" y="1133560"/>
                    <a:pt x="429392" y="1131179"/>
                    <a:pt x="433964" y="1129083"/>
                  </a:cubicBezTo>
                  <a:cubicBezTo>
                    <a:pt x="433964" y="1127845"/>
                    <a:pt x="433964" y="1126702"/>
                    <a:pt x="433964" y="1125464"/>
                  </a:cubicBezTo>
                  <a:cubicBezTo>
                    <a:pt x="430764" y="1122968"/>
                    <a:pt x="427106" y="1121121"/>
                    <a:pt x="423201" y="1120035"/>
                  </a:cubicBezTo>
                  <a:close/>
                  <a:moveTo>
                    <a:pt x="412342" y="1141276"/>
                  </a:moveTo>
                  <a:cubicBezTo>
                    <a:pt x="396150" y="1150801"/>
                    <a:pt x="441489" y="1157182"/>
                    <a:pt x="447204" y="1147562"/>
                  </a:cubicBezTo>
                  <a:cubicBezTo>
                    <a:pt x="450157" y="1138799"/>
                    <a:pt x="435584" y="1142323"/>
                    <a:pt x="431392" y="1141752"/>
                  </a:cubicBezTo>
                  <a:cubicBezTo>
                    <a:pt x="422153" y="1136608"/>
                    <a:pt x="420534" y="1136608"/>
                    <a:pt x="412628" y="1141180"/>
                  </a:cubicBezTo>
                  <a:close/>
                  <a:moveTo>
                    <a:pt x="404722" y="1196901"/>
                  </a:moveTo>
                  <a:lnTo>
                    <a:pt x="398722" y="1200712"/>
                  </a:lnTo>
                  <a:lnTo>
                    <a:pt x="391864" y="1200712"/>
                  </a:lnTo>
                  <a:cubicBezTo>
                    <a:pt x="387292" y="1204426"/>
                    <a:pt x="387292" y="1204521"/>
                    <a:pt x="391864" y="1208045"/>
                  </a:cubicBezTo>
                  <a:cubicBezTo>
                    <a:pt x="405580" y="1206617"/>
                    <a:pt x="424058" y="1213379"/>
                    <a:pt x="404818" y="1196806"/>
                  </a:cubicBezTo>
                  <a:close/>
                  <a:moveTo>
                    <a:pt x="394150" y="634926"/>
                  </a:moveTo>
                  <a:cubicBezTo>
                    <a:pt x="392626" y="632354"/>
                    <a:pt x="388244" y="630926"/>
                    <a:pt x="384625" y="629116"/>
                  </a:cubicBezTo>
                  <a:cubicBezTo>
                    <a:pt x="379767" y="629688"/>
                    <a:pt x="374052" y="627783"/>
                    <a:pt x="369670" y="630450"/>
                  </a:cubicBezTo>
                  <a:cubicBezTo>
                    <a:pt x="368308" y="633603"/>
                    <a:pt x="368747" y="637241"/>
                    <a:pt x="370813" y="639975"/>
                  </a:cubicBezTo>
                  <a:lnTo>
                    <a:pt x="385482" y="639975"/>
                  </a:lnTo>
                  <a:close/>
                  <a:moveTo>
                    <a:pt x="376528" y="1088507"/>
                  </a:moveTo>
                  <a:cubicBezTo>
                    <a:pt x="377767" y="1090221"/>
                    <a:pt x="387673" y="1091079"/>
                    <a:pt x="387577" y="1087364"/>
                  </a:cubicBezTo>
                  <a:cubicBezTo>
                    <a:pt x="385291" y="1085840"/>
                    <a:pt x="376909" y="1084887"/>
                    <a:pt x="376624" y="1088793"/>
                  </a:cubicBezTo>
                  <a:close/>
                  <a:moveTo>
                    <a:pt x="371290" y="1163469"/>
                  </a:moveTo>
                  <a:cubicBezTo>
                    <a:pt x="344620" y="1174423"/>
                    <a:pt x="386339" y="1180423"/>
                    <a:pt x="388625" y="1169945"/>
                  </a:cubicBezTo>
                  <a:cubicBezTo>
                    <a:pt x="390911" y="1159468"/>
                    <a:pt x="378434" y="1164326"/>
                    <a:pt x="371385" y="1163755"/>
                  </a:cubicBezTo>
                  <a:close/>
                  <a:moveTo>
                    <a:pt x="371957" y="1402546"/>
                  </a:moveTo>
                  <a:cubicBezTo>
                    <a:pt x="368337" y="1400127"/>
                    <a:pt x="364003" y="1399012"/>
                    <a:pt x="359669" y="1399403"/>
                  </a:cubicBezTo>
                  <a:cubicBezTo>
                    <a:pt x="353478" y="1397879"/>
                    <a:pt x="357955" y="1393402"/>
                    <a:pt x="352335" y="1391973"/>
                  </a:cubicBezTo>
                  <a:cubicBezTo>
                    <a:pt x="342143" y="1391973"/>
                    <a:pt x="331951" y="1390259"/>
                    <a:pt x="323760" y="1397117"/>
                  </a:cubicBezTo>
                  <a:cubicBezTo>
                    <a:pt x="325284" y="1401022"/>
                    <a:pt x="333857" y="1397879"/>
                    <a:pt x="336238" y="1401213"/>
                  </a:cubicBezTo>
                  <a:lnTo>
                    <a:pt x="336238" y="1405308"/>
                  </a:lnTo>
                  <a:cubicBezTo>
                    <a:pt x="358050" y="1423311"/>
                    <a:pt x="476065" y="1393021"/>
                    <a:pt x="389197" y="1390259"/>
                  </a:cubicBezTo>
                  <a:cubicBezTo>
                    <a:pt x="389197" y="1391497"/>
                    <a:pt x="389197" y="1392640"/>
                    <a:pt x="389197" y="1394354"/>
                  </a:cubicBezTo>
                  <a:close/>
                  <a:moveTo>
                    <a:pt x="360241" y="1450171"/>
                  </a:moveTo>
                  <a:cubicBezTo>
                    <a:pt x="365356" y="1447676"/>
                    <a:pt x="370204" y="1444675"/>
                    <a:pt x="374719" y="1441218"/>
                  </a:cubicBezTo>
                  <a:cubicBezTo>
                    <a:pt x="372337" y="1438932"/>
                    <a:pt x="368623" y="1439980"/>
                    <a:pt x="365765" y="1439694"/>
                  </a:cubicBezTo>
                  <a:cubicBezTo>
                    <a:pt x="358240" y="1444551"/>
                    <a:pt x="349859" y="1443028"/>
                    <a:pt x="342810" y="1449219"/>
                  </a:cubicBezTo>
                  <a:cubicBezTo>
                    <a:pt x="347953" y="1452933"/>
                    <a:pt x="354335" y="1450933"/>
                    <a:pt x="360336" y="1450552"/>
                  </a:cubicBezTo>
                  <a:close/>
                  <a:moveTo>
                    <a:pt x="344905" y="1506655"/>
                  </a:moveTo>
                  <a:lnTo>
                    <a:pt x="336047" y="1511607"/>
                  </a:lnTo>
                  <a:cubicBezTo>
                    <a:pt x="342143" y="1516275"/>
                    <a:pt x="350049" y="1511607"/>
                    <a:pt x="355764" y="1507893"/>
                  </a:cubicBezTo>
                  <a:cubicBezTo>
                    <a:pt x="352478" y="1506026"/>
                    <a:pt x="348535" y="1505712"/>
                    <a:pt x="345001" y="1507035"/>
                  </a:cubicBezTo>
                  <a:close/>
                  <a:moveTo>
                    <a:pt x="345858" y="1420930"/>
                  </a:moveTo>
                  <a:cubicBezTo>
                    <a:pt x="354049" y="1416262"/>
                    <a:pt x="333094" y="1415976"/>
                    <a:pt x="330523" y="1418548"/>
                  </a:cubicBezTo>
                  <a:cubicBezTo>
                    <a:pt x="331380" y="1424358"/>
                    <a:pt x="341953" y="1420834"/>
                    <a:pt x="345953" y="1421691"/>
                  </a:cubicBezTo>
                  <a:close/>
                  <a:moveTo>
                    <a:pt x="319474" y="2854442"/>
                  </a:moveTo>
                  <a:lnTo>
                    <a:pt x="306615" y="2854442"/>
                  </a:lnTo>
                  <a:cubicBezTo>
                    <a:pt x="301852" y="2858157"/>
                    <a:pt x="301852" y="2858157"/>
                    <a:pt x="306615" y="2861871"/>
                  </a:cubicBezTo>
                  <a:lnTo>
                    <a:pt x="319474" y="2861871"/>
                  </a:lnTo>
                  <a:cubicBezTo>
                    <a:pt x="324332" y="2858919"/>
                    <a:pt x="324332" y="2858919"/>
                    <a:pt x="319569" y="2855204"/>
                  </a:cubicBezTo>
                  <a:close/>
                  <a:moveTo>
                    <a:pt x="306996" y="2965123"/>
                  </a:moveTo>
                  <a:cubicBezTo>
                    <a:pt x="321284" y="2966932"/>
                    <a:pt x="336333" y="2973505"/>
                    <a:pt x="349001" y="2963217"/>
                  </a:cubicBezTo>
                  <a:lnTo>
                    <a:pt x="349001" y="2960074"/>
                  </a:lnTo>
                  <a:lnTo>
                    <a:pt x="388244" y="2938071"/>
                  </a:lnTo>
                  <a:cubicBezTo>
                    <a:pt x="375671" y="2926356"/>
                    <a:pt x="355954" y="2933214"/>
                    <a:pt x="342619" y="2937500"/>
                  </a:cubicBezTo>
                  <a:lnTo>
                    <a:pt x="342619" y="2941024"/>
                  </a:lnTo>
                  <a:lnTo>
                    <a:pt x="336238" y="2944834"/>
                  </a:lnTo>
                  <a:cubicBezTo>
                    <a:pt x="338619" y="2948072"/>
                    <a:pt x="347096" y="2944834"/>
                    <a:pt x="348620" y="2948739"/>
                  </a:cubicBezTo>
                  <a:cubicBezTo>
                    <a:pt x="335742" y="2955798"/>
                    <a:pt x="321064" y="2958912"/>
                    <a:pt x="306424" y="2957693"/>
                  </a:cubicBezTo>
                  <a:cubicBezTo>
                    <a:pt x="301852" y="2962265"/>
                    <a:pt x="301852" y="2962360"/>
                    <a:pt x="307091" y="2965885"/>
                  </a:cubicBezTo>
                  <a:close/>
                  <a:moveTo>
                    <a:pt x="388339" y="2882255"/>
                  </a:moveTo>
                  <a:lnTo>
                    <a:pt x="388339" y="2878731"/>
                  </a:lnTo>
                  <a:cubicBezTo>
                    <a:pt x="384148" y="2874349"/>
                    <a:pt x="375385" y="2877397"/>
                    <a:pt x="371194" y="2880160"/>
                  </a:cubicBezTo>
                  <a:cubicBezTo>
                    <a:pt x="359079" y="2880836"/>
                    <a:pt x="347077" y="2882817"/>
                    <a:pt x="335380" y="2886065"/>
                  </a:cubicBezTo>
                  <a:cubicBezTo>
                    <a:pt x="325284" y="2890637"/>
                    <a:pt x="317283" y="2881112"/>
                    <a:pt x="304996" y="2883969"/>
                  </a:cubicBezTo>
                  <a:cubicBezTo>
                    <a:pt x="291470" y="2907782"/>
                    <a:pt x="379767" y="2894257"/>
                    <a:pt x="388435" y="2883017"/>
                  </a:cubicBezTo>
                  <a:close/>
                  <a:moveTo>
                    <a:pt x="391483" y="1472555"/>
                  </a:moveTo>
                  <a:cubicBezTo>
                    <a:pt x="408247" y="1463030"/>
                    <a:pt x="426916" y="1473412"/>
                    <a:pt x="444727" y="1472555"/>
                  </a:cubicBezTo>
                  <a:cubicBezTo>
                    <a:pt x="455395" y="1459410"/>
                    <a:pt x="419200" y="1467030"/>
                    <a:pt x="410057" y="1465126"/>
                  </a:cubicBezTo>
                  <a:cubicBezTo>
                    <a:pt x="403799" y="1457982"/>
                    <a:pt x="393302" y="1456372"/>
                    <a:pt x="385196" y="1461315"/>
                  </a:cubicBezTo>
                  <a:cubicBezTo>
                    <a:pt x="377586" y="1460792"/>
                    <a:pt x="369937" y="1461430"/>
                    <a:pt x="362527" y="1463221"/>
                  </a:cubicBezTo>
                  <a:cubicBezTo>
                    <a:pt x="362527" y="1465126"/>
                    <a:pt x="360241" y="1467792"/>
                    <a:pt x="366527" y="1468364"/>
                  </a:cubicBezTo>
                  <a:cubicBezTo>
                    <a:pt x="376814" y="1461696"/>
                    <a:pt x="381005" y="1475794"/>
                    <a:pt x="391578" y="1473317"/>
                  </a:cubicBezTo>
                  <a:close/>
                  <a:moveTo>
                    <a:pt x="509878" y="2762145"/>
                  </a:moveTo>
                  <a:cubicBezTo>
                    <a:pt x="507497" y="2761002"/>
                    <a:pt x="505307" y="2759764"/>
                    <a:pt x="503116" y="2758621"/>
                  </a:cubicBezTo>
                  <a:cubicBezTo>
                    <a:pt x="497972" y="2759287"/>
                    <a:pt x="492257" y="2757382"/>
                    <a:pt x="487590" y="2760240"/>
                  </a:cubicBezTo>
                  <a:cubicBezTo>
                    <a:pt x="487590" y="2767479"/>
                    <a:pt x="484447" y="2769765"/>
                    <a:pt x="497115" y="2769765"/>
                  </a:cubicBezTo>
                  <a:lnTo>
                    <a:pt x="502925" y="2766145"/>
                  </a:lnTo>
                  <a:cubicBezTo>
                    <a:pt x="506830" y="2767384"/>
                    <a:pt x="517403" y="2766812"/>
                    <a:pt x="509974" y="2762907"/>
                  </a:cubicBezTo>
                  <a:close/>
                  <a:moveTo>
                    <a:pt x="349382" y="1003353"/>
                  </a:moveTo>
                  <a:cubicBezTo>
                    <a:pt x="357097" y="1004878"/>
                    <a:pt x="368432" y="1012021"/>
                    <a:pt x="375576" y="1007068"/>
                  </a:cubicBezTo>
                  <a:cubicBezTo>
                    <a:pt x="378243" y="992495"/>
                    <a:pt x="356907" y="997353"/>
                    <a:pt x="349382" y="1003353"/>
                  </a:cubicBezTo>
                  <a:close/>
                  <a:moveTo>
                    <a:pt x="325284" y="1170517"/>
                  </a:moveTo>
                  <a:cubicBezTo>
                    <a:pt x="322426" y="1168231"/>
                    <a:pt x="315759" y="1166040"/>
                    <a:pt x="316330" y="1171279"/>
                  </a:cubicBezTo>
                  <a:cubicBezTo>
                    <a:pt x="318997" y="1177471"/>
                    <a:pt x="335380" y="1175375"/>
                    <a:pt x="342715" y="1172994"/>
                  </a:cubicBezTo>
                  <a:cubicBezTo>
                    <a:pt x="338143" y="1169184"/>
                    <a:pt x="330618" y="1172422"/>
                    <a:pt x="325284" y="1170517"/>
                  </a:cubicBezTo>
                  <a:close/>
                  <a:moveTo>
                    <a:pt x="326332" y="1060599"/>
                  </a:moveTo>
                  <a:lnTo>
                    <a:pt x="319855" y="1060599"/>
                  </a:lnTo>
                  <a:cubicBezTo>
                    <a:pt x="315092" y="1064123"/>
                    <a:pt x="315092" y="1064123"/>
                    <a:pt x="319855" y="1067933"/>
                  </a:cubicBezTo>
                  <a:lnTo>
                    <a:pt x="326332" y="1067933"/>
                  </a:lnTo>
                  <a:cubicBezTo>
                    <a:pt x="330904" y="1064314"/>
                    <a:pt x="330904" y="1064314"/>
                    <a:pt x="326332" y="1060599"/>
                  </a:cubicBezTo>
                  <a:close/>
                  <a:moveTo>
                    <a:pt x="293756" y="644166"/>
                  </a:moveTo>
                  <a:lnTo>
                    <a:pt x="319664" y="644166"/>
                  </a:lnTo>
                  <a:cubicBezTo>
                    <a:pt x="324427" y="640260"/>
                    <a:pt x="324427" y="640260"/>
                    <a:pt x="319664" y="636736"/>
                  </a:cubicBezTo>
                  <a:lnTo>
                    <a:pt x="293756" y="636736"/>
                  </a:lnTo>
                  <a:cubicBezTo>
                    <a:pt x="288803" y="640641"/>
                    <a:pt x="288803" y="640641"/>
                    <a:pt x="293756" y="644166"/>
                  </a:cubicBezTo>
                  <a:close/>
                  <a:moveTo>
                    <a:pt x="271563" y="1332061"/>
                  </a:moveTo>
                  <a:cubicBezTo>
                    <a:pt x="293842" y="1336557"/>
                    <a:pt x="316597" y="1338195"/>
                    <a:pt x="339286" y="1336919"/>
                  </a:cubicBezTo>
                  <a:cubicBezTo>
                    <a:pt x="344905" y="1335490"/>
                    <a:pt x="340524" y="1331014"/>
                    <a:pt x="346239" y="1329585"/>
                  </a:cubicBezTo>
                  <a:cubicBezTo>
                    <a:pt x="351954" y="1328156"/>
                    <a:pt x="361574" y="1331299"/>
                    <a:pt x="367956" y="1328251"/>
                  </a:cubicBezTo>
                  <a:cubicBezTo>
                    <a:pt x="358431" y="1319869"/>
                    <a:pt x="344810" y="1310916"/>
                    <a:pt x="333094" y="1322060"/>
                  </a:cubicBezTo>
                  <a:cubicBezTo>
                    <a:pt x="313854" y="1325394"/>
                    <a:pt x="287279" y="1323584"/>
                    <a:pt x="271563" y="1332061"/>
                  </a:cubicBezTo>
                  <a:close/>
                  <a:moveTo>
                    <a:pt x="254132" y="2740999"/>
                  </a:moveTo>
                  <a:cubicBezTo>
                    <a:pt x="249370" y="2744619"/>
                    <a:pt x="249370" y="2744714"/>
                    <a:pt x="254132" y="2748334"/>
                  </a:cubicBezTo>
                  <a:lnTo>
                    <a:pt x="266991" y="2748334"/>
                  </a:lnTo>
                  <a:cubicBezTo>
                    <a:pt x="271563" y="2744714"/>
                    <a:pt x="271563" y="2744714"/>
                    <a:pt x="266991" y="2740999"/>
                  </a:cubicBezTo>
                  <a:close/>
                  <a:moveTo>
                    <a:pt x="262895" y="2716520"/>
                  </a:moveTo>
                  <a:lnTo>
                    <a:pt x="254037" y="2711472"/>
                  </a:lnTo>
                  <a:lnTo>
                    <a:pt x="244512" y="2717091"/>
                  </a:lnTo>
                  <a:cubicBezTo>
                    <a:pt x="248322" y="2720997"/>
                    <a:pt x="266991" y="2727569"/>
                    <a:pt x="262895" y="2716520"/>
                  </a:cubicBezTo>
                  <a:close/>
                  <a:moveTo>
                    <a:pt x="201364" y="2836630"/>
                  </a:moveTo>
                  <a:cubicBezTo>
                    <a:pt x="214318" y="2823676"/>
                    <a:pt x="185838" y="2833772"/>
                    <a:pt x="181171" y="2832820"/>
                  </a:cubicBezTo>
                  <a:cubicBezTo>
                    <a:pt x="175170" y="2829105"/>
                    <a:pt x="159644" y="2819295"/>
                    <a:pt x="158501" y="2831296"/>
                  </a:cubicBezTo>
                  <a:lnTo>
                    <a:pt x="152119" y="2835297"/>
                  </a:lnTo>
                  <a:cubicBezTo>
                    <a:pt x="151072" y="2842917"/>
                    <a:pt x="163549" y="2841012"/>
                    <a:pt x="168407" y="2836821"/>
                  </a:cubicBezTo>
                  <a:cubicBezTo>
                    <a:pt x="179551" y="2836821"/>
                    <a:pt x="190505" y="2836916"/>
                    <a:pt x="201364" y="2836630"/>
                  </a:cubicBezTo>
                  <a:close/>
                  <a:moveTo>
                    <a:pt x="188314" y="2969314"/>
                  </a:moveTo>
                  <a:cubicBezTo>
                    <a:pt x="207364" y="2971600"/>
                    <a:pt x="246322" y="2961122"/>
                    <a:pt x="201364" y="2958074"/>
                  </a:cubicBezTo>
                  <a:cubicBezTo>
                    <a:pt x="197363" y="2955788"/>
                    <a:pt x="190029" y="2953121"/>
                    <a:pt x="191839" y="2960169"/>
                  </a:cubicBezTo>
                  <a:lnTo>
                    <a:pt x="185266" y="2964170"/>
                  </a:lnTo>
                  <a:cubicBezTo>
                    <a:pt x="185171" y="2965980"/>
                    <a:pt x="184028" y="2967980"/>
                    <a:pt x="188314" y="2969314"/>
                  </a:cubicBezTo>
                  <a:close/>
                  <a:moveTo>
                    <a:pt x="274039" y="2987887"/>
                  </a:moveTo>
                  <a:cubicBezTo>
                    <a:pt x="304662" y="2986754"/>
                    <a:pt x="335323" y="2987964"/>
                    <a:pt x="365765" y="2991507"/>
                  </a:cubicBezTo>
                  <a:cubicBezTo>
                    <a:pt x="370813" y="2987887"/>
                    <a:pt x="370813" y="2987887"/>
                    <a:pt x="365765" y="2984173"/>
                  </a:cubicBezTo>
                  <a:cubicBezTo>
                    <a:pt x="342619" y="2977648"/>
                    <a:pt x="318502" y="2975228"/>
                    <a:pt x="294518" y="2977029"/>
                  </a:cubicBezTo>
                  <a:cubicBezTo>
                    <a:pt x="260895" y="2984363"/>
                    <a:pt x="224414" y="2981887"/>
                    <a:pt x="192124" y="2990650"/>
                  </a:cubicBezTo>
                  <a:cubicBezTo>
                    <a:pt x="201649" y="3007318"/>
                    <a:pt x="227081" y="2996555"/>
                    <a:pt x="242512" y="2991602"/>
                  </a:cubicBezTo>
                  <a:cubicBezTo>
                    <a:pt x="251275" y="2990554"/>
                    <a:pt x="265181" y="2994460"/>
                    <a:pt x="273754" y="2987887"/>
                  </a:cubicBezTo>
                  <a:close/>
                  <a:moveTo>
                    <a:pt x="325665" y="3027892"/>
                  </a:moveTo>
                  <a:cubicBezTo>
                    <a:pt x="334695" y="3029949"/>
                    <a:pt x="344153" y="3028911"/>
                    <a:pt x="352525" y="3024939"/>
                  </a:cubicBezTo>
                  <a:cubicBezTo>
                    <a:pt x="358612" y="3028226"/>
                    <a:pt x="365603" y="3029426"/>
                    <a:pt x="372433" y="3028369"/>
                  </a:cubicBezTo>
                  <a:cubicBezTo>
                    <a:pt x="378148" y="3027130"/>
                    <a:pt x="373671" y="3022558"/>
                    <a:pt x="379100" y="3021034"/>
                  </a:cubicBezTo>
                  <a:lnTo>
                    <a:pt x="385672" y="3021034"/>
                  </a:lnTo>
                  <a:cubicBezTo>
                    <a:pt x="391197" y="3019510"/>
                    <a:pt x="386625" y="3015034"/>
                    <a:pt x="393102" y="3013605"/>
                  </a:cubicBezTo>
                  <a:cubicBezTo>
                    <a:pt x="407770" y="3015605"/>
                    <a:pt x="423868" y="3010176"/>
                    <a:pt x="437393" y="3010176"/>
                  </a:cubicBezTo>
                  <a:lnTo>
                    <a:pt x="452633" y="3017986"/>
                  </a:lnTo>
                  <a:cubicBezTo>
                    <a:pt x="456443" y="3022273"/>
                    <a:pt x="452062" y="3025606"/>
                    <a:pt x="457586" y="3028273"/>
                  </a:cubicBezTo>
                  <a:cubicBezTo>
                    <a:pt x="462349" y="3027607"/>
                    <a:pt x="470350" y="3030083"/>
                    <a:pt x="474160" y="3025987"/>
                  </a:cubicBezTo>
                  <a:cubicBezTo>
                    <a:pt x="474160" y="3022844"/>
                    <a:pt x="477970" y="3021034"/>
                    <a:pt x="480065" y="3018748"/>
                  </a:cubicBezTo>
                  <a:lnTo>
                    <a:pt x="475303" y="3015986"/>
                  </a:lnTo>
                  <a:cubicBezTo>
                    <a:pt x="486352" y="3003985"/>
                    <a:pt x="506926" y="3013700"/>
                    <a:pt x="520165" y="3008271"/>
                  </a:cubicBezTo>
                  <a:cubicBezTo>
                    <a:pt x="520165" y="3005509"/>
                    <a:pt x="520165" y="3005509"/>
                    <a:pt x="517879" y="3002841"/>
                  </a:cubicBezTo>
                  <a:cubicBezTo>
                    <a:pt x="495782" y="3008176"/>
                    <a:pt x="477684" y="2984553"/>
                    <a:pt x="457777" y="2995221"/>
                  </a:cubicBezTo>
                  <a:cubicBezTo>
                    <a:pt x="433488" y="2987601"/>
                    <a:pt x="421772" y="3001794"/>
                    <a:pt x="397769" y="3002460"/>
                  </a:cubicBezTo>
                  <a:lnTo>
                    <a:pt x="387577" y="2995221"/>
                  </a:lnTo>
                  <a:cubicBezTo>
                    <a:pt x="380148" y="2995888"/>
                    <a:pt x="375195" y="2993602"/>
                    <a:pt x="370147" y="2996746"/>
                  </a:cubicBezTo>
                  <a:cubicBezTo>
                    <a:pt x="367575" y="3001794"/>
                    <a:pt x="371194" y="3007318"/>
                    <a:pt x="367956" y="3012652"/>
                  </a:cubicBezTo>
                  <a:cubicBezTo>
                    <a:pt x="354716" y="3020844"/>
                    <a:pt x="336714" y="3018082"/>
                    <a:pt x="323284" y="3022939"/>
                  </a:cubicBezTo>
                  <a:cubicBezTo>
                    <a:pt x="323474" y="3024559"/>
                    <a:pt x="321569" y="3026654"/>
                    <a:pt x="325379" y="3027892"/>
                  </a:cubicBezTo>
                  <a:close/>
                  <a:moveTo>
                    <a:pt x="359098" y="3227441"/>
                  </a:moveTo>
                  <a:lnTo>
                    <a:pt x="333094" y="3227441"/>
                  </a:lnTo>
                  <a:cubicBezTo>
                    <a:pt x="328427" y="3231251"/>
                    <a:pt x="328427" y="3231251"/>
                    <a:pt x="333094" y="3234775"/>
                  </a:cubicBezTo>
                  <a:lnTo>
                    <a:pt x="359002" y="3234775"/>
                  </a:lnTo>
                  <a:cubicBezTo>
                    <a:pt x="363860" y="3230965"/>
                    <a:pt x="363860" y="3230965"/>
                    <a:pt x="358812" y="3227441"/>
                  </a:cubicBezTo>
                  <a:close/>
                  <a:moveTo>
                    <a:pt x="365765" y="3157528"/>
                  </a:moveTo>
                  <a:cubicBezTo>
                    <a:pt x="377833" y="3156023"/>
                    <a:pt x="390063" y="3158575"/>
                    <a:pt x="400532" y="3164766"/>
                  </a:cubicBezTo>
                  <a:cubicBezTo>
                    <a:pt x="426106" y="3155127"/>
                    <a:pt x="453052" y="3149631"/>
                    <a:pt x="480351" y="3148479"/>
                  </a:cubicBezTo>
                  <a:cubicBezTo>
                    <a:pt x="480351" y="3147336"/>
                    <a:pt x="480351" y="3146098"/>
                    <a:pt x="481018" y="3144764"/>
                  </a:cubicBezTo>
                  <a:lnTo>
                    <a:pt x="474541" y="3140859"/>
                  </a:lnTo>
                  <a:cubicBezTo>
                    <a:pt x="474541" y="3131334"/>
                    <a:pt x="457872" y="3136573"/>
                    <a:pt x="451014" y="3135048"/>
                  </a:cubicBezTo>
                  <a:cubicBezTo>
                    <a:pt x="440927" y="3129667"/>
                    <a:pt x="428811" y="3129667"/>
                    <a:pt x="418724" y="3135048"/>
                  </a:cubicBezTo>
                  <a:cubicBezTo>
                    <a:pt x="403865" y="3125523"/>
                    <a:pt x="385006" y="3137144"/>
                    <a:pt x="371099" y="3142478"/>
                  </a:cubicBezTo>
                  <a:cubicBezTo>
                    <a:pt x="363660" y="3141478"/>
                    <a:pt x="356116" y="3143393"/>
                    <a:pt x="350049" y="3147812"/>
                  </a:cubicBezTo>
                  <a:close/>
                  <a:moveTo>
                    <a:pt x="421867" y="3232966"/>
                  </a:moveTo>
                  <a:lnTo>
                    <a:pt x="412342" y="3227441"/>
                  </a:lnTo>
                  <a:cubicBezTo>
                    <a:pt x="407732" y="3228117"/>
                    <a:pt x="403065" y="3226803"/>
                    <a:pt x="399484" y="3223821"/>
                  </a:cubicBezTo>
                  <a:lnTo>
                    <a:pt x="384053" y="3223821"/>
                  </a:lnTo>
                  <a:cubicBezTo>
                    <a:pt x="367861" y="3232489"/>
                    <a:pt x="379005" y="3236204"/>
                    <a:pt x="391768" y="3234775"/>
                  </a:cubicBezTo>
                  <a:cubicBezTo>
                    <a:pt x="401103" y="3240481"/>
                    <a:pt x="413009" y="3239757"/>
                    <a:pt x="421582" y="3232966"/>
                  </a:cubicBezTo>
                  <a:close/>
                  <a:moveTo>
                    <a:pt x="428059" y="3206962"/>
                  </a:moveTo>
                  <a:cubicBezTo>
                    <a:pt x="414628" y="3196295"/>
                    <a:pt x="399484" y="3204200"/>
                    <a:pt x="384625" y="3205247"/>
                  </a:cubicBezTo>
                  <a:cubicBezTo>
                    <a:pt x="362146" y="3219154"/>
                    <a:pt x="389292" y="3217535"/>
                    <a:pt x="399674" y="3209439"/>
                  </a:cubicBezTo>
                  <a:cubicBezTo>
                    <a:pt x="407866" y="3216201"/>
                    <a:pt x="419391" y="3209439"/>
                    <a:pt x="427773" y="3206962"/>
                  </a:cubicBezTo>
                  <a:close/>
                  <a:moveTo>
                    <a:pt x="486161" y="3180578"/>
                  </a:moveTo>
                  <a:cubicBezTo>
                    <a:pt x="455872" y="3176387"/>
                    <a:pt x="425868" y="3183340"/>
                    <a:pt x="396150" y="3184769"/>
                  </a:cubicBezTo>
                  <a:cubicBezTo>
                    <a:pt x="397484" y="3200676"/>
                    <a:pt x="427011" y="3182483"/>
                    <a:pt x="435012" y="3188769"/>
                  </a:cubicBezTo>
                  <a:lnTo>
                    <a:pt x="435012" y="3192389"/>
                  </a:lnTo>
                  <a:cubicBezTo>
                    <a:pt x="444537" y="3197056"/>
                    <a:pt x="455300" y="3190294"/>
                    <a:pt x="464730" y="3186960"/>
                  </a:cubicBezTo>
                  <a:cubicBezTo>
                    <a:pt x="470445" y="3187436"/>
                    <a:pt x="484637" y="3186960"/>
                    <a:pt x="485875" y="3180578"/>
                  </a:cubicBezTo>
                  <a:close/>
                  <a:moveTo>
                    <a:pt x="546455" y="3115617"/>
                  </a:moveTo>
                  <a:cubicBezTo>
                    <a:pt x="546455" y="3114665"/>
                    <a:pt x="543883" y="3113998"/>
                    <a:pt x="542740" y="3113332"/>
                  </a:cubicBezTo>
                  <a:cubicBezTo>
                    <a:pt x="536196" y="3112398"/>
                    <a:pt x="529529" y="3113569"/>
                    <a:pt x="523690" y="3116665"/>
                  </a:cubicBezTo>
                  <a:lnTo>
                    <a:pt x="511879" y="3109997"/>
                  </a:lnTo>
                  <a:cubicBezTo>
                    <a:pt x="498163" y="3114379"/>
                    <a:pt x="494829" y="3123809"/>
                    <a:pt x="484732" y="3109521"/>
                  </a:cubicBezTo>
                  <a:cubicBezTo>
                    <a:pt x="472636" y="3112189"/>
                    <a:pt x="459777" y="3111712"/>
                    <a:pt x="448918" y="3119046"/>
                  </a:cubicBezTo>
                  <a:lnTo>
                    <a:pt x="455014" y="3122857"/>
                  </a:lnTo>
                  <a:cubicBezTo>
                    <a:pt x="454062" y="3133905"/>
                    <a:pt x="474064" y="3121142"/>
                    <a:pt x="480446" y="3121047"/>
                  </a:cubicBezTo>
                  <a:cubicBezTo>
                    <a:pt x="499401" y="3123523"/>
                    <a:pt x="533596" y="3138287"/>
                    <a:pt x="545978" y="3115617"/>
                  </a:cubicBezTo>
                  <a:close/>
                  <a:moveTo>
                    <a:pt x="555980" y="2250843"/>
                  </a:moveTo>
                  <a:cubicBezTo>
                    <a:pt x="571981" y="2242842"/>
                    <a:pt x="591127" y="2251510"/>
                    <a:pt x="605509" y="2237984"/>
                  </a:cubicBezTo>
                  <a:cubicBezTo>
                    <a:pt x="595413" y="2237984"/>
                    <a:pt x="568267" y="2225030"/>
                    <a:pt x="565314" y="2237984"/>
                  </a:cubicBezTo>
                  <a:cubicBezTo>
                    <a:pt x="558932" y="2250081"/>
                    <a:pt x="502259" y="2235126"/>
                    <a:pt x="517022" y="2250652"/>
                  </a:cubicBezTo>
                  <a:close/>
                  <a:moveTo>
                    <a:pt x="584555" y="2258082"/>
                  </a:moveTo>
                  <a:cubicBezTo>
                    <a:pt x="578649" y="2256748"/>
                    <a:pt x="571696" y="2251700"/>
                    <a:pt x="566171" y="2256367"/>
                  </a:cubicBezTo>
                  <a:lnTo>
                    <a:pt x="566171" y="2260273"/>
                  </a:lnTo>
                  <a:cubicBezTo>
                    <a:pt x="574001" y="2265168"/>
                    <a:pt x="583373" y="2266959"/>
                    <a:pt x="592460" y="2265321"/>
                  </a:cubicBezTo>
                  <a:lnTo>
                    <a:pt x="592460" y="2260177"/>
                  </a:lnTo>
                  <a:cubicBezTo>
                    <a:pt x="589898" y="2258758"/>
                    <a:pt x="587012" y="2258034"/>
                    <a:pt x="584078" y="2258082"/>
                  </a:cubicBezTo>
                  <a:close/>
                  <a:moveTo>
                    <a:pt x="569029" y="2283990"/>
                  </a:moveTo>
                  <a:cubicBezTo>
                    <a:pt x="582268" y="2283228"/>
                    <a:pt x="594270" y="2287038"/>
                    <a:pt x="604938" y="2278846"/>
                  </a:cubicBezTo>
                  <a:cubicBezTo>
                    <a:pt x="591889" y="2273893"/>
                    <a:pt x="573220" y="2277132"/>
                    <a:pt x="559409" y="2277417"/>
                  </a:cubicBezTo>
                  <a:close/>
                  <a:moveTo>
                    <a:pt x="608843" y="2302468"/>
                  </a:moveTo>
                  <a:lnTo>
                    <a:pt x="595984" y="2302468"/>
                  </a:lnTo>
                  <a:cubicBezTo>
                    <a:pt x="591127" y="2305992"/>
                    <a:pt x="591127" y="2305992"/>
                    <a:pt x="595984" y="2309803"/>
                  </a:cubicBezTo>
                  <a:lnTo>
                    <a:pt x="608938" y="2309803"/>
                  </a:lnTo>
                  <a:cubicBezTo>
                    <a:pt x="613415" y="2306279"/>
                    <a:pt x="613415" y="2306279"/>
                    <a:pt x="608748" y="230246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57" name="Google Shape;57;p4"/>
            <p:cNvSpPr/>
            <p:nvPr/>
          </p:nvSpPr>
          <p:spPr>
            <a:xfrm>
              <a:off x="11492667" y="708"/>
              <a:ext cx="426620" cy="6863231"/>
            </a:xfrm>
            <a:custGeom>
              <a:rect b="b" l="l" r="r" t="t"/>
              <a:pathLst>
                <a:path extrusionOk="0" h="4606195" w="636746">
                  <a:moveTo>
                    <a:pt x="599165" y="4577991"/>
                  </a:moveTo>
                  <a:lnTo>
                    <a:pt x="599165" y="4605614"/>
                  </a:lnTo>
                  <a:lnTo>
                    <a:pt x="20997" y="4605614"/>
                  </a:lnTo>
                  <a:lnTo>
                    <a:pt x="20997" y="4563323"/>
                  </a:lnTo>
                  <a:lnTo>
                    <a:pt x="14711" y="4559418"/>
                  </a:lnTo>
                  <a:cubicBezTo>
                    <a:pt x="28332" y="4551988"/>
                    <a:pt x="18140" y="4528652"/>
                    <a:pt x="20997" y="4515317"/>
                  </a:cubicBezTo>
                  <a:lnTo>
                    <a:pt x="26426" y="4512268"/>
                  </a:lnTo>
                  <a:cubicBezTo>
                    <a:pt x="27951" y="4508078"/>
                    <a:pt x="30141" y="4503886"/>
                    <a:pt x="21473" y="4500839"/>
                  </a:cubicBezTo>
                  <a:lnTo>
                    <a:pt x="21473" y="4493314"/>
                  </a:lnTo>
                  <a:lnTo>
                    <a:pt x="27379" y="4489409"/>
                  </a:lnTo>
                  <a:lnTo>
                    <a:pt x="27379" y="4437974"/>
                  </a:lnTo>
                  <a:lnTo>
                    <a:pt x="20997" y="4434164"/>
                  </a:lnTo>
                  <a:lnTo>
                    <a:pt x="20997" y="4426925"/>
                  </a:lnTo>
                  <a:lnTo>
                    <a:pt x="27379" y="4423115"/>
                  </a:lnTo>
                  <a:lnTo>
                    <a:pt x="27379" y="4404637"/>
                  </a:lnTo>
                  <a:cubicBezTo>
                    <a:pt x="9472" y="4397398"/>
                    <a:pt x="38999" y="4393587"/>
                    <a:pt x="21378" y="4386539"/>
                  </a:cubicBezTo>
                  <a:lnTo>
                    <a:pt x="21378" y="4305386"/>
                  </a:lnTo>
                  <a:lnTo>
                    <a:pt x="27379" y="4301480"/>
                  </a:lnTo>
                  <a:lnTo>
                    <a:pt x="27379" y="4272239"/>
                  </a:lnTo>
                  <a:lnTo>
                    <a:pt x="21188" y="4268524"/>
                  </a:lnTo>
                  <a:lnTo>
                    <a:pt x="27474" y="4264714"/>
                  </a:lnTo>
                  <a:lnTo>
                    <a:pt x="27474" y="4227947"/>
                  </a:lnTo>
                  <a:lnTo>
                    <a:pt x="20997" y="4223852"/>
                  </a:lnTo>
                  <a:cubicBezTo>
                    <a:pt x="20997" y="4222519"/>
                    <a:pt x="21569" y="4221280"/>
                    <a:pt x="21759" y="4220137"/>
                  </a:cubicBezTo>
                  <a:lnTo>
                    <a:pt x="26712" y="4217375"/>
                  </a:lnTo>
                  <a:cubicBezTo>
                    <a:pt x="28522" y="4184419"/>
                    <a:pt x="28332" y="4149937"/>
                    <a:pt x="26712" y="4116886"/>
                  </a:cubicBezTo>
                  <a:cubicBezTo>
                    <a:pt x="21569" y="4114124"/>
                    <a:pt x="21664" y="4114029"/>
                    <a:pt x="20902" y="4110409"/>
                  </a:cubicBezTo>
                  <a:lnTo>
                    <a:pt x="27284" y="4106313"/>
                  </a:lnTo>
                  <a:lnTo>
                    <a:pt x="27284" y="4006968"/>
                  </a:lnTo>
                  <a:lnTo>
                    <a:pt x="20997" y="4003062"/>
                  </a:lnTo>
                  <a:lnTo>
                    <a:pt x="20997" y="3999538"/>
                  </a:lnTo>
                  <a:lnTo>
                    <a:pt x="27379" y="3995728"/>
                  </a:lnTo>
                  <a:lnTo>
                    <a:pt x="27379" y="3980964"/>
                  </a:lnTo>
                  <a:lnTo>
                    <a:pt x="22521" y="3978297"/>
                  </a:lnTo>
                  <a:cubicBezTo>
                    <a:pt x="20006" y="3953351"/>
                    <a:pt x="19721" y="3928234"/>
                    <a:pt x="21664" y="3903240"/>
                  </a:cubicBezTo>
                  <a:cubicBezTo>
                    <a:pt x="28808" y="3900288"/>
                    <a:pt x="26426" y="3896097"/>
                    <a:pt x="33666" y="3892382"/>
                  </a:cubicBezTo>
                  <a:cubicBezTo>
                    <a:pt x="34104" y="3887791"/>
                    <a:pt x="34104" y="3883161"/>
                    <a:pt x="33666" y="3878570"/>
                  </a:cubicBezTo>
                  <a:cubicBezTo>
                    <a:pt x="29531" y="3875494"/>
                    <a:pt x="25131" y="3872779"/>
                    <a:pt x="20521" y="3870474"/>
                  </a:cubicBezTo>
                  <a:lnTo>
                    <a:pt x="20521" y="3866759"/>
                  </a:lnTo>
                  <a:lnTo>
                    <a:pt x="38904" y="3856663"/>
                  </a:lnTo>
                  <a:cubicBezTo>
                    <a:pt x="37094" y="3851615"/>
                    <a:pt x="27760" y="3850758"/>
                    <a:pt x="39762" y="3844947"/>
                  </a:cubicBezTo>
                  <a:cubicBezTo>
                    <a:pt x="39762" y="3843709"/>
                    <a:pt x="39762" y="3842566"/>
                    <a:pt x="39762" y="3841233"/>
                  </a:cubicBezTo>
                  <a:lnTo>
                    <a:pt x="33285" y="3837232"/>
                  </a:lnTo>
                  <a:lnTo>
                    <a:pt x="33285" y="3834089"/>
                  </a:lnTo>
                  <a:lnTo>
                    <a:pt x="39666" y="3830279"/>
                  </a:lnTo>
                  <a:lnTo>
                    <a:pt x="39666" y="3782654"/>
                  </a:lnTo>
                  <a:cubicBezTo>
                    <a:pt x="32237" y="3779606"/>
                    <a:pt x="31094" y="3775415"/>
                    <a:pt x="38523" y="3772272"/>
                  </a:cubicBezTo>
                  <a:cubicBezTo>
                    <a:pt x="34999" y="3764652"/>
                    <a:pt x="23854" y="3777225"/>
                    <a:pt x="26617" y="3757317"/>
                  </a:cubicBezTo>
                  <a:lnTo>
                    <a:pt x="32999" y="3753222"/>
                  </a:lnTo>
                  <a:lnTo>
                    <a:pt x="32999" y="3742268"/>
                  </a:lnTo>
                  <a:lnTo>
                    <a:pt x="26617" y="3738458"/>
                  </a:lnTo>
                  <a:lnTo>
                    <a:pt x="26617" y="3731219"/>
                  </a:lnTo>
                  <a:lnTo>
                    <a:pt x="32999" y="3727313"/>
                  </a:lnTo>
                  <a:lnTo>
                    <a:pt x="32999" y="3719979"/>
                  </a:lnTo>
                  <a:cubicBezTo>
                    <a:pt x="26522" y="3716074"/>
                    <a:pt x="12139" y="3711216"/>
                    <a:pt x="26236" y="3705597"/>
                  </a:cubicBezTo>
                  <a:lnTo>
                    <a:pt x="26236" y="3698548"/>
                  </a:lnTo>
                  <a:lnTo>
                    <a:pt x="32903" y="3694357"/>
                  </a:lnTo>
                  <a:cubicBezTo>
                    <a:pt x="32903" y="3693309"/>
                    <a:pt x="32903" y="3692071"/>
                    <a:pt x="32903" y="3690738"/>
                  </a:cubicBezTo>
                  <a:lnTo>
                    <a:pt x="19283" y="3682736"/>
                  </a:lnTo>
                  <a:cubicBezTo>
                    <a:pt x="20140" y="3681117"/>
                    <a:pt x="20902" y="3679498"/>
                    <a:pt x="22045" y="3677402"/>
                  </a:cubicBezTo>
                  <a:lnTo>
                    <a:pt x="36428" y="3684928"/>
                  </a:lnTo>
                  <a:cubicBezTo>
                    <a:pt x="41285" y="3682451"/>
                    <a:pt x="38713" y="3673974"/>
                    <a:pt x="39285" y="3669020"/>
                  </a:cubicBezTo>
                  <a:cubicBezTo>
                    <a:pt x="35951" y="3665401"/>
                    <a:pt x="24331" y="3666068"/>
                    <a:pt x="20235" y="3661210"/>
                  </a:cubicBezTo>
                  <a:lnTo>
                    <a:pt x="20235" y="3653114"/>
                  </a:lnTo>
                  <a:cubicBezTo>
                    <a:pt x="25350" y="3650246"/>
                    <a:pt x="31713" y="3650895"/>
                    <a:pt x="36142" y="3654733"/>
                  </a:cubicBezTo>
                  <a:cubicBezTo>
                    <a:pt x="41857" y="3653018"/>
                    <a:pt x="40238" y="3646351"/>
                    <a:pt x="39095" y="3641684"/>
                  </a:cubicBezTo>
                  <a:lnTo>
                    <a:pt x="33666" y="3638636"/>
                  </a:lnTo>
                  <a:cubicBezTo>
                    <a:pt x="33666" y="3636636"/>
                    <a:pt x="33666" y="3634254"/>
                    <a:pt x="33189" y="3631683"/>
                  </a:cubicBezTo>
                  <a:cubicBezTo>
                    <a:pt x="29179" y="3628625"/>
                    <a:pt x="24864" y="3625977"/>
                    <a:pt x="20330" y="3623777"/>
                  </a:cubicBezTo>
                  <a:lnTo>
                    <a:pt x="20330" y="3605489"/>
                  </a:lnTo>
                  <a:lnTo>
                    <a:pt x="26712" y="3601679"/>
                  </a:lnTo>
                  <a:lnTo>
                    <a:pt x="26712" y="3598154"/>
                  </a:lnTo>
                  <a:lnTo>
                    <a:pt x="19949" y="3593963"/>
                  </a:lnTo>
                  <a:lnTo>
                    <a:pt x="19949" y="3553673"/>
                  </a:lnTo>
                  <a:cubicBezTo>
                    <a:pt x="11758" y="3551578"/>
                    <a:pt x="14329" y="3544148"/>
                    <a:pt x="13377" y="3539290"/>
                  </a:cubicBezTo>
                  <a:lnTo>
                    <a:pt x="19092" y="3536052"/>
                  </a:lnTo>
                  <a:cubicBezTo>
                    <a:pt x="19092" y="3533670"/>
                    <a:pt x="15949" y="3533480"/>
                    <a:pt x="13949" y="3531956"/>
                  </a:cubicBezTo>
                  <a:lnTo>
                    <a:pt x="13949" y="3498713"/>
                  </a:lnTo>
                  <a:lnTo>
                    <a:pt x="20045" y="3494808"/>
                  </a:lnTo>
                  <a:lnTo>
                    <a:pt x="20045" y="3491189"/>
                  </a:lnTo>
                  <a:lnTo>
                    <a:pt x="13663" y="3487379"/>
                  </a:lnTo>
                  <a:lnTo>
                    <a:pt x="13663" y="3432229"/>
                  </a:lnTo>
                  <a:lnTo>
                    <a:pt x="19949" y="3428324"/>
                  </a:lnTo>
                  <a:lnTo>
                    <a:pt x="19949" y="3410131"/>
                  </a:lnTo>
                  <a:lnTo>
                    <a:pt x="14044" y="3406131"/>
                  </a:lnTo>
                  <a:cubicBezTo>
                    <a:pt x="24807" y="3401368"/>
                    <a:pt x="20521" y="3381270"/>
                    <a:pt x="18521" y="3371936"/>
                  </a:cubicBezTo>
                  <a:cubicBezTo>
                    <a:pt x="12110" y="3371812"/>
                    <a:pt x="5890" y="3369717"/>
                    <a:pt x="709" y="3365935"/>
                  </a:cubicBezTo>
                  <a:lnTo>
                    <a:pt x="7091" y="3361934"/>
                  </a:lnTo>
                  <a:lnTo>
                    <a:pt x="7091" y="3357839"/>
                  </a:lnTo>
                  <a:cubicBezTo>
                    <a:pt x="12234" y="3354981"/>
                    <a:pt x="22902" y="3356886"/>
                    <a:pt x="19663" y="3350219"/>
                  </a:cubicBezTo>
                  <a:cubicBezTo>
                    <a:pt x="9091" y="3346885"/>
                    <a:pt x="15092" y="3332883"/>
                    <a:pt x="13568" y="3324692"/>
                  </a:cubicBezTo>
                  <a:lnTo>
                    <a:pt x="19663" y="3321262"/>
                  </a:lnTo>
                  <a:lnTo>
                    <a:pt x="19663" y="3313738"/>
                  </a:lnTo>
                  <a:lnTo>
                    <a:pt x="13949" y="3309928"/>
                  </a:lnTo>
                  <a:lnTo>
                    <a:pt x="26712" y="3302499"/>
                  </a:lnTo>
                  <a:lnTo>
                    <a:pt x="26712" y="3298974"/>
                  </a:lnTo>
                  <a:lnTo>
                    <a:pt x="20235" y="3294974"/>
                  </a:lnTo>
                  <a:cubicBezTo>
                    <a:pt x="19569" y="3290211"/>
                    <a:pt x="19569" y="3290211"/>
                    <a:pt x="14139" y="3289640"/>
                  </a:cubicBezTo>
                  <a:cubicBezTo>
                    <a:pt x="-1196" y="3288687"/>
                    <a:pt x="12330" y="3280115"/>
                    <a:pt x="19569" y="3277162"/>
                  </a:cubicBezTo>
                  <a:lnTo>
                    <a:pt x="20140" y="3273543"/>
                  </a:lnTo>
                  <a:cubicBezTo>
                    <a:pt x="25760" y="3267447"/>
                    <a:pt x="39190" y="3268018"/>
                    <a:pt x="46524" y="3261827"/>
                  </a:cubicBezTo>
                  <a:cubicBezTo>
                    <a:pt x="46524" y="3260398"/>
                    <a:pt x="46524" y="3259255"/>
                    <a:pt x="45857" y="3258017"/>
                  </a:cubicBezTo>
                  <a:cubicBezTo>
                    <a:pt x="42428" y="3256016"/>
                    <a:pt x="9662" y="3256493"/>
                    <a:pt x="24045" y="3245444"/>
                  </a:cubicBezTo>
                  <a:cubicBezTo>
                    <a:pt x="29188" y="3244586"/>
                    <a:pt x="32713" y="3247634"/>
                    <a:pt x="37476" y="3248682"/>
                  </a:cubicBezTo>
                  <a:cubicBezTo>
                    <a:pt x="41952" y="3247063"/>
                    <a:pt x="38904" y="3240395"/>
                    <a:pt x="39762" y="3236490"/>
                  </a:cubicBezTo>
                  <a:lnTo>
                    <a:pt x="46619" y="3232299"/>
                  </a:lnTo>
                  <a:lnTo>
                    <a:pt x="46619" y="3221536"/>
                  </a:lnTo>
                  <a:lnTo>
                    <a:pt x="52716" y="3217726"/>
                  </a:lnTo>
                  <a:lnTo>
                    <a:pt x="52716" y="3210392"/>
                  </a:lnTo>
                  <a:lnTo>
                    <a:pt x="43191" y="3204963"/>
                  </a:lnTo>
                  <a:cubicBezTo>
                    <a:pt x="32523" y="3204486"/>
                    <a:pt x="19663" y="3216011"/>
                    <a:pt x="18711" y="3198771"/>
                  </a:cubicBezTo>
                  <a:lnTo>
                    <a:pt x="13568" y="3195628"/>
                  </a:lnTo>
                  <a:lnTo>
                    <a:pt x="13568" y="3173625"/>
                  </a:lnTo>
                  <a:lnTo>
                    <a:pt x="19949" y="3169815"/>
                  </a:lnTo>
                  <a:lnTo>
                    <a:pt x="19949" y="3162576"/>
                  </a:lnTo>
                  <a:lnTo>
                    <a:pt x="13187" y="3158385"/>
                  </a:lnTo>
                  <a:lnTo>
                    <a:pt x="13187" y="3095997"/>
                  </a:lnTo>
                  <a:lnTo>
                    <a:pt x="8234" y="3093234"/>
                  </a:lnTo>
                  <a:cubicBezTo>
                    <a:pt x="6748" y="3085738"/>
                    <a:pt x="6300" y="3078080"/>
                    <a:pt x="6900" y="3070470"/>
                  </a:cubicBezTo>
                  <a:lnTo>
                    <a:pt x="12615" y="3067231"/>
                  </a:lnTo>
                  <a:cubicBezTo>
                    <a:pt x="14711" y="3063707"/>
                    <a:pt x="12615" y="3059992"/>
                    <a:pt x="14044" y="3056468"/>
                  </a:cubicBezTo>
                  <a:lnTo>
                    <a:pt x="7186" y="3051991"/>
                  </a:lnTo>
                  <a:lnTo>
                    <a:pt x="7186" y="2868159"/>
                  </a:lnTo>
                  <a:lnTo>
                    <a:pt x="13377" y="2864253"/>
                  </a:lnTo>
                  <a:lnTo>
                    <a:pt x="13377" y="2860729"/>
                  </a:lnTo>
                  <a:lnTo>
                    <a:pt x="6996" y="2856824"/>
                  </a:lnTo>
                  <a:lnTo>
                    <a:pt x="6996" y="2775956"/>
                  </a:lnTo>
                  <a:lnTo>
                    <a:pt x="13568" y="2771956"/>
                  </a:lnTo>
                  <a:cubicBezTo>
                    <a:pt x="13568" y="2770622"/>
                    <a:pt x="13568" y="2769384"/>
                    <a:pt x="12996" y="2768241"/>
                  </a:cubicBezTo>
                  <a:cubicBezTo>
                    <a:pt x="1757" y="2764145"/>
                    <a:pt x="8805" y="2748143"/>
                    <a:pt x="6900" y="2739000"/>
                  </a:cubicBezTo>
                  <a:lnTo>
                    <a:pt x="13091" y="2735666"/>
                  </a:lnTo>
                  <a:lnTo>
                    <a:pt x="7281" y="2731665"/>
                  </a:lnTo>
                  <a:lnTo>
                    <a:pt x="7281" y="2710139"/>
                  </a:lnTo>
                  <a:lnTo>
                    <a:pt x="13377" y="2706329"/>
                  </a:lnTo>
                  <a:lnTo>
                    <a:pt x="13377" y="2658704"/>
                  </a:lnTo>
                  <a:lnTo>
                    <a:pt x="20140" y="2654608"/>
                  </a:lnTo>
                  <a:lnTo>
                    <a:pt x="20140" y="2632700"/>
                  </a:lnTo>
                  <a:lnTo>
                    <a:pt x="26331" y="2628890"/>
                  </a:lnTo>
                  <a:lnTo>
                    <a:pt x="26331" y="2610412"/>
                  </a:lnTo>
                  <a:lnTo>
                    <a:pt x="21473" y="2607650"/>
                  </a:lnTo>
                  <a:cubicBezTo>
                    <a:pt x="18711" y="2601840"/>
                    <a:pt x="18807" y="2594505"/>
                    <a:pt x="26236" y="2592410"/>
                  </a:cubicBezTo>
                  <a:cubicBezTo>
                    <a:pt x="27474" y="2586600"/>
                    <a:pt x="26236" y="2580504"/>
                    <a:pt x="26903" y="2574312"/>
                  </a:cubicBezTo>
                  <a:lnTo>
                    <a:pt x="20426" y="2569931"/>
                  </a:lnTo>
                  <a:lnTo>
                    <a:pt x="20426" y="2525925"/>
                  </a:lnTo>
                  <a:lnTo>
                    <a:pt x="26522" y="2522020"/>
                  </a:lnTo>
                  <a:lnTo>
                    <a:pt x="26522" y="2514876"/>
                  </a:lnTo>
                  <a:lnTo>
                    <a:pt x="20140" y="2510971"/>
                  </a:lnTo>
                  <a:lnTo>
                    <a:pt x="20140" y="2496398"/>
                  </a:lnTo>
                  <a:lnTo>
                    <a:pt x="26712" y="2492302"/>
                  </a:lnTo>
                  <a:cubicBezTo>
                    <a:pt x="26436" y="2491083"/>
                    <a:pt x="26246" y="2489835"/>
                    <a:pt x="26141" y="2488587"/>
                  </a:cubicBezTo>
                  <a:cubicBezTo>
                    <a:pt x="17759" y="2483539"/>
                    <a:pt x="17759" y="2483253"/>
                    <a:pt x="26141" y="2478110"/>
                  </a:cubicBezTo>
                  <a:lnTo>
                    <a:pt x="26141" y="2470585"/>
                  </a:lnTo>
                  <a:lnTo>
                    <a:pt x="20330" y="2466775"/>
                  </a:lnTo>
                  <a:lnTo>
                    <a:pt x="20330" y="2452202"/>
                  </a:lnTo>
                  <a:lnTo>
                    <a:pt x="26522" y="2448297"/>
                  </a:lnTo>
                  <a:lnTo>
                    <a:pt x="26522" y="2426389"/>
                  </a:lnTo>
                  <a:lnTo>
                    <a:pt x="20235" y="2422484"/>
                  </a:lnTo>
                  <a:cubicBezTo>
                    <a:pt x="34428" y="2412959"/>
                    <a:pt x="23283" y="2386575"/>
                    <a:pt x="26617" y="2371049"/>
                  </a:cubicBezTo>
                  <a:cubicBezTo>
                    <a:pt x="17759" y="2365620"/>
                    <a:pt x="17759" y="2365334"/>
                    <a:pt x="26141" y="2360190"/>
                  </a:cubicBezTo>
                  <a:lnTo>
                    <a:pt x="20521" y="2356380"/>
                  </a:lnTo>
                  <a:lnTo>
                    <a:pt x="26617" y="2352475"/>
                  </a:lnTo>
                  <a:lnTo>
                    <a:pt x="26617" y="2348189"/>
                  </a:lnTo>
                  <a:lnTo>
                    <a:pt x="19949" y="2344188"/>
                  </a:lnTo>
                  <a:lnTo>
                    <a:pt x="19949" y="2322281"/>
                  </a:lnTo>
                  <a:cubicBezTo>
                    <a:pt x="8234" y="2318280"/>
                    <a:pt x="15378" y="2302374"/>
                    <a:pt x="13473" y="2292849"/>
                  </a:cubicBezTo>
                  <a:lnTo>
                    <a:pt x="18807" y="2289896"/>
                  </a:lnTo>
                  <a:cubicBezTo>
                    <a:pt x="21378" y="2284466"/>
                    <a:pt x="21378" y="2276847"/>
                    <a:pt x="14425" y="2274941"/>
                  </a:cubicBezTo>
                  <a:cubicBezTo>
                    <a:pt x="13282" y="2266359"/>
                    <a:pt x="12967" y="2257682"/>
                    <a:pt x="13473" y="2249034"/>
                  </a:cubicBezTo>
                  <a:lnTo>
                    <a:pt x="19854" y="2244937"/>
                  </a:lnTo>
                  <a:lnTo>
                    <a:pt x="19854" y="2211886"/>
                  </a:lnTo>
                  <a:lnTo>
                    <a:pt x="13568" y="2208076"/>
                  </a:lnTo>
                  <a:lnTo>
                    <a:pt x="13568" y="2197122"/>
                  </a:lnTo>
                  <a:lnTo>
                    <a:pt x="19949" y="2193217"/>
                  </a:lnTo>
                  <a:lnTo>
                    <a:pt x="19949" y="2189693"/>
                  </a:lnTo>
                  <a:lnTo>
                    <a:pt x="13853" y="2185883"/>
                  </a:lnTo>
                  <a:lnTo>
                    <a:pt x="13853" y="2174738"/>
                  </a:lnTo>
                  <a:cubicBezTo>
                    <a:pt x="19187" y="2172834"/>
                    <a:pt x="22045" y="2168547"/>
                    <a:pt x="19092" y="2163309"/>
                  </a:cubicBezTo>
                  <a:lnTo>
                    <a:pt x="14425" y="2160737"/>
                  </a:lnTo>
                  <a:cubicBezTo>
                    <a:pt x="11948" y="2141687"/>
                    <a:pt x="14425" y="2121399"/>
                    <a:pt x="13473" y="2101682"/>
                  </a:cubicBezTo>
                  <a:lnTo>
                    <a:pt x="19854" y="2097491"/>
                  </a:lnTo>
                  <a:lnTo>
                    <a:pt x="19854" y="1987382"/>
                  </a:lnTo>
                  <a:lnTo>
                    <a:pt x="13663" y="1983571"/>
                  </a:lnTo>
                  <a:lnTo>
                    <a:pt x="13663" y="1980047"/>
                  </a:lnTo>
                  <a:cubicBezTo>
                    <a:pt x="15663" y="1978714"/>
                    <a:pt x="17854" y="1977381"/>
                    <a:pt x="20140" y="1976047"/>
                  </a:cubicBezTo>
                  <a:lnTo>
                    <a:pt x="20140" y="1902609"/>
                  </a:lnTo>
                  <a:lnTo>
                    <a:pt x="26426" y="1898704"/>
                  </a:lnTo>
                  <a:lnTo>
                    <a:pt x="26426" y="1858127"/>
                  </a:lnTo>
                  <a:lnTo>
                    <a:pt x="21473" y="1855365"/>
                  </a:lnTo>
                  <a:cubicBezTo>
                    <a:pt x="19873" y="1849145"/>
                    <a:pt x="19387" y="1842697"/>
                    <a:pt x="20045" y="1836315"/>
                  </a:cubicBezTo>
                  <a:lnTo>
                    <a:pt x="25664" y="1833172"/>
                  </a:lnTo>
                  <a:cubicBezTo>
                    <a:pt x="27569" y="1829552"/>
                    <a:pt x="26331" y="1825933"/>
                    <a:pt x="26712" y="1822028"/>
                  </a:cubicBezTo>
                  <a:lnTo>
                    <a:pt x="20426" y="1817837"/>
                  </a:lnTo>
                  <a:lnTo>
                    <a:pt x="20426" y="1770212"/>
                  </a:lnTo>
                  <a:lnTo>
                    <a:pt x="26522" y="1766402"/>
                  </a:lnTo>
                  <a:lnTo>
                    <a:pt x="26522" y="1748114"/>
                  </a:lnTo>
                  <a:lnTo>
                    <a:pt x="20140" y="1744303"/>
                  </a:lnTo>
                  <a:lnTo>
                    <a:pt x="20140" y="1740684"/>
                  </a:lnTo>
                  <a:lnTo>
                    <a:pt x="26903" y="1736588"/>
                  </a:lnTo>
                  <a:lnTo>
                    <a:pt x="26903" y="1725730"/>
                  </a:lnTo>
                  <a:cubicBezTo>
                    <a:pt x="43667" y="1705061"/>
                    <a:pt x="26903" y="1663818"/>
                    <a:pt x="34142" y="1636957"/>
                  </a:cubicBezTo>
                  <a:lnTo>
                    <a:pt x="39285" y="1634100"/>
                  </a:lnTo>
                  <a:lnTo>
                    <a:pt x="33570" y="1630099"/>
                  </a:lnTo>
                  <a:lnTo>
                    <a:pt x="33570" y="1567996"/>
                  </a:lnTo>
                  <a:lnTo>
                    <a:pt x="26807" y="1563710"/>
                  </a:lnTo>
                  <a:lnTo>
                    <a:pt x="26807" y="1552851"/>
                  </a:lnTo>
                  <a:lnTo>
                    <a:pt x="33189" y="1548946"/>
                  </a:lnTo>
                  <a:lnTo>
                    <a:pt x="33189" y="1541707"/>
                  </a:lnTo>
                  <a:lnTo>
                    <a:pt x="26903" y="1537897"/>
                  </a:lnTo>
                  <a:lnTo>
                    <a:pt x="26903" y="1530468"/>
                  </a:lnTo>
                  <a:lnTo>
                    <a:pt x="31856" y="1527705"/>
                  </a:lnTo>
                  <a:cubicBezTo>
                    <a:pt x="35380" y="1518180"/>
                    <a:pt x="31856" y="1507036"/>
                    <a:pt x="33761" y="1497130"/>
                  </a:cubicBezTo>
                  <a:cubicBezTo>
                    <a:pt x="46715" y="1489605"/>
                    <a:pt x="36904" y="1467507"/>
                    <a:pt x="39762" y="1453696"/>
                  </a:cubicBezTo>
                  <a:lnTo>
                    <a:pt x="33856" y="1449695"/>
                  </a:lnTo>
                  <a:cubicBezTo>
                    <a:pt x="33856" y="1448743"/>
                    <a:pt x="33856" y="1447505"/>
                    <a:pt x="33189" y="1446171"/>
                  </a:cubicBezTo>
                  <a:lnTo>
                    <a:pt x="39666" y="1442075"/>
                  </a:lnTo>
                  <a:lnTo>
                    <a:pt x="39666" y="1434932"/>
                  </a:lnTo>
                  <a:lnTo>
                    <a:pt x="33285" y="1431027"/>
                  </a:lnTo>
                  <a:lnTo>
                    <a:pt x="33285" y="1423788"/>
                  </a:lnTo>
                  <a:lnTo>
                    <a:pt x="39571" y="1419977"/>
                  </a:lnTo>
                  <a:lnTo>
                    <a:pt x="39571" y="1412548"/>
                  </a:lnTo>
                  <a:cubicBezTo>
                    <a:pt x="22807" y="1390450"/>
                    <a:pt x="39571" y="1345206"/>
                    <a:pt x="32427" y="1316441"/>
                  </a:cubicBezTo>
                  <a:lnTo>
                    <a:pt x="27665" y="1313774"/>
                  </a:lnTo>
                  <a:cubicBezTo>
                    <a:pt x="27665" y="1311202"/>
                    <a:pt x="33856" y="1310726"/>
                    <a:pt x="33189" y="1308154"/>
                  </a:cubicBezTo>
                  <a:cubicBezTo>
                    <a:pt x="32523" y="1305582"/>
                    <a:pt x="36904" y="1304058"/>
                    <a:pt x="39666" y="1302153"/>
                  </a:cubicBezTo>
                  <a:lnTo>
                    <a:pt x="39666" y="1294914"/>
                  </a:lnTo>
                  <a:lnTo>
                    <a:pt x="33285" y="1291009"/>
                  </a:lnTo>
                  <a:lnTo>
                    <a:pt x="33285" y="1287485"/>
                  </a:lnTo>
                  <a:lnTo>
                    <a:pt x="39571" y="1283579"/>
                  </a:lnTo>
                  <a:lnTo>
                    <a:pt x="39571" y="1271864"/>
                  </a:lnTo>
                  <a:cubicBezTo>
                    <a:pt x="23569" y="1240336"/>
                    <a:pt x="36999" y="1187853"/>
                    <a:pt x="33951" y="1149944"/>
                  </a:cubicBezTo>
                  <a:cubicBezTo>
                    <a:pt x="42143" y="1144991"/>
                    <a:pt x="42143" y="1144705"/>
                    <a:pt x="33951" y="1139466"/>
                  </a:cubicBezTo>
                  <a:lnTo>
                    <a:pt x="33951" y="1128989"/>
                  </a:lnTo>
                  <a:lnTo>
                    <a:pt x="40047" y="1125178"/>
                  </a:lnTo>
                  <a:lnTo>
                    <a:pt x="40047" y="1109939"/>
                  </a:lnTo>
                  <a:lnTo>
                    <a:pt x="33666" y="1106128"/>
                  </a:lnTo>
                  <a:lnTo>
                    <a:pt x="33666" y="1102509"/>
                  </a:lnTo>
                  <a:lnTo>
                    <a:pt x="40428" y="1098413"/>
                  </a:lnTo>
                  <a:lnTo>
                    <a:pt x="40428" y="1083936"/>
                  </a:lnTo>
                  <a:cubicBezTo>
                    <a:pt x="58049" y="1077363"/>
                    <a:pt x="30332" y="1071553"/>
                    <a:pt x="46524" y="1065743"/>
                  </a:cubicBezTo>
                  <a:lnTo>
                    <a:pt x="33666" y="1058123"/>
                  </a:lnTo>
                  <a:lnTo>
                    <a:pt x="33666" y="1006687"/>
                  </a:lnTo>
                  <a:lnTo>
                    <a:pt x="39952" y="1002878"/>
                  </a:lnTo>
                  <a:lnTo>
                    <a:pt x="39952" y="973541"/>
                  </a:lnTo>
                  <a:lnTo>
                    <a:pt x="34046" y="969540"/>
                  </a:lnTo>
                  <a:lnTo>
                    <a:pt x="39190" y="966683"/>
                  </a:lnTo>
                  <a:cubicBezTo>
                    <a:pt x="41095" y="963159"/>
                    <a:pt x="39857" y="959444"/>
                    <a:pt x="40238" y="955538"/>
                  </a:cubicBezTo>
                  <a:lnTo>
                    <a:pt x="34142" y="951443"/>
                  </a:lnTo>
                  <a:lnTo>
                    <a:pt x="40047" y="947633"/>
                  </a:lnTo>
                  <a:lnTo>
                    <a:pt x="40047" y="914676"/>
                  </a:lnTo>
                  <a:lnTo>
                    <a:pt x="33666" y="910771"/>
                  </a:lnTo>
                  <a:lnTo>
                    <a:pt x="33666" y="907152"/>
                  </a:lnTo>
                  <a:lnTo>
                    <a:pt x="40428" y="903056"/>
                  </a:lnTo>
                  <a:lnTo>
                    <a:pt x="40428" y="836952"/>
                  </a:lnTo>
                  <a:lnTo>
                    <a:pt x="45381" y="834190"/>
                  </a:lnTo>
                  <a:cubicBezTo>
                    <a:pt x="45381" y="834190"/>
                    <a:pt x="45953" y="833047"/>
                    <a:pt x="45381" y="832951"/>
                  </a:cubicBezTo>
                  <a:cubicBezTo>
                    <a:pt x="38904" y="831142"/>
                    <a:pt x="41476" y="826284"/>
                    <a:pt x="35856" y="824093"/>
                  </a:cubicBezTo>
                  <a:cubicBezTo>
                    <a:pt x="32713" y="822760"/>
                    <a:pt x="32903" y="820950"/>
                    <a:pt x="32999" y="818950"/>
                  </a:cubicBezTo>
                  <a:lnTo>
                    <a:pt x="39380" y="814950"/>
                  </a:lnTo>
                  <a:lnTo>
                    <a:pt x="39380" y="807711"/>
                  </a:lnTo>
                  <a:lnTo>
                    <a:pt x="32808" y="803805"/>
                  </a:lnTo>
                  <a:lnTo>
                    <a:pt x="32808" y="786089"/>
                  </a:lnTo>
                  <a:lnTo>
                    <a:pt x="26617" y="782184"/>
                  </a:lnTo>
                  <a:lnTo>
                    <a:pt x="26617" y="771134"/>
                  </a:lnTo>
                  <a:cubicBezTo>
                    <a:pt x="36142" y="768562"/>
                    <a:pt x="36142" y="749227"/>
                    <a:pt x="27379" y="745988"/>
                  </a:cubicBezTo>
                  <a:cubicBezTo>
                    <a:pt x="26112" y="732501"/>
                    <a:pt x="25760" y="718947"/>
                    <a:pt x="26331" y="705412"/>
                  </a:cubicBezTo>
                  <a:lnTo>
                    <a:pt x="32618" y="701221"/>
                  </a:lnTo>
                  <a:lnTo>
                    <a:pt x="32618" y="661216"/>
                  </a:lnTo>
                  <a:lnTo>
                    <a:pt x="39190" y="657120"/>
                  </a:lnTo>
                  <a:lnTo>
                    <a:pt x="32903" y="653215"/>
                  </a:lnTo>
                  <a:lnTo>
                    <a:pt x="32903" y="502244"/>
                  </a:lnTo>
                  <a:lnTo>
                    <a:pt x="26617" y="498338"/>
                  </a:lnTo>
                  <a:lnTo>
                    <a:pt x="26617" y="483575"/>
                  </a:lnTo>
                  <a:cubicBezTo>
                    <a:pt x="44143" y="477098"/>
                    <a:pt x="17092" y="471192"/>
                    <a:pt x="32618" y="465477"/>
                  </a:cubicBezTo>
                  <a:lnTo>
                    <a:pt x="32618" y="292218"/>
                  </a:lnTo>
                  <a:lnTo>
                    <a:pt x="26712" y="288503"/>
                  </a:lnTo>
                  <a:lnTo>
                    <a:pt x="32903" y="284597"/>
                  </a:lnTo>
                  <a:lnTo>
                    <a:pt x="32903" y="255356"/>
                  </a:lnTo>
                  <a:lnTo>
                    <a:pt x="26617" y="251450"/>
                  </a:lnTo>
                  <a:cubicBezTo>
                    <a:pt x="44047" y="194300"/>
                    <a:pt x="27284" y="116100"/>
                    <a:pt x="32903" y="52568"/>
                  </a:cubicBezTo>
                  <a:lnTo>
                    <a:pt x="26998" y="49235"/>
                  </a:lnTo>
                  <a:cubicBezTo>
                    <a:pt x="26046" y="44139"/>
                    <a:pt x="26046" y="38900"/>
                    <a:pt x="26998" y="33804"/>
                  </a:cubicBezTo>
                  <a:lnTo>
                    <a:pt x="32141" y="30852"/>
                  </a:lnTo>
                  <a:cubicBezTo>
                    <a:pt x="31284" y="28756"/>
                    <a:pt x="28617" y="28280"/>
                    <a:pt x="26522" y="26851"/>
                  </a:cubicBezTo>
                  <a:lnTo>
                    <a:pt x="26522" y="5039"/>
                  </a:lnTo>
                  <a:cubicBezTo>
                    <a:pt x="28332" y="3324"/>
                    <a:pt x="33761" y="2467"/>
                    <a:pt x="32903" y="-581"/>
                  </a:cubicBezTo>
                  <a:lnTo>
                    <a:pt x="604403" y="-581"/>
                  </a:lnTo>
                  <a:lnTo>
                    <a:pt x="604403" y="19612"/>
                  </a:lnTo>
                  <a:lnTo>
                    <a:pt x="611166" y="23708"/>
                  </a:lnTo>
                  <a:lnTo>
                    <a:pt x="611166" y="38090"/>
                  </a:lnTo>
                  <a:lnTo>
                    <a:pt x="617167" y="41900"/>
                  </a:lnTo>
                  <a:lnTo>
                    <a:pt x="617167" y="49330"/>
                  </a:lnTo>
                  <a:cubicBezTo>
                    <a:pt x="608594" y="54569"/>
                    <a:pt x="608594" y="54854"/>
                    <a:pt x="617167" y="59998"/>
                  </a:cubicBezTo>
                  <a:lnTo>
                    <a:pt x="617167" y="82191"/>
                  </a:lnTo>
                  <a:lnTo>
                    <a:pt x="611357" y="86001"/>
                  </a:lnTo>
                  <a:cubicBezTo>
                    <a:pt x="611357" y="87049"/>
                    <a:pt x="611357" y="88192"/>
                    <a:pt x="611357" y="89525"/>
                  </a:cubicBezTo>
                  <a:lnTo>
                    <a:pt x="617929" y="93526"/>
                  </a:lnTo>
                  <a:lnTo>
                    <a:pt x="617929" y="126482"/>
                  </a:lnTo>
                  <a:lnTo>
                    <a:pt x="624311" y="130293"/>
                  </a:lnTo>
                  <a:lnTo>
                    <a:pt x="624311" y="137722"/>
                  </a:lnTo>
                  <a:cubicBezTo>
                    <a:pt x="618882" y="139627"/>
                    <a:pt x="616119" y="143913"/>
                    <a:pt x="618786" y="149152"/>
                  </a:cubicBezTo>
                  <a:cubicBezTo>
                    <a:pt x="632883" y="165630"/>
                    <a:pt x="620596" y="199158"/>
                    <a:pt x="624501" y="221923"/>
                  </a:cubicBezTo>
                  <a:lnTo>
                    <a:pt x="630692" y="226114"/>
                  </a:lnTo>
                  <a:lnTo>
                    <a:pt x="630692" y="233353"/>
                  </a:lnTo>
                  <a:lnTo>
                    <a:pt x="624692" y="237163"/>
                  </a:lnTo>
                  <a:lnTo>
                    <a:pt x="624692" y="248117"/>
                  </a:lnTo>
                  <a:lnTo>
                    <a:pt x="631169" y="251926"/>
                  </a:lnTo>
                  <a:lnTo>
                    <a:pt x="631169" y="292312"/>
                  </a:lnTo>
                  <a:lnTo>
                    <a:pt x="637360" y="296218"/>
                  </a:lnTo>
                  <a:lnTo>
                    <a:pt x="631645" y="299456"/>
                  </a:lnTo>
                  <a:cubicBezTo>
                    <a:pt x="630121" y="306695"/>
                    <a:pt x="631645" y="314601"/>
                    <a:pt x="630788" y="322031"/>
                  </a:cubicBezTo>
                  <a:cubicBezTo>
                    <a:pt x="622120" y="327270"/>
                    <a:pt x="622215" y="327555"/>
                    <a:pt x="630788" y="332794"/>
                  </a:cubicBezTo>
                  <a:lnTo>
                    <a:pt x="630788" y="347558"/>
                  </a:lnTo>
                  <a:lnTo>
                    <a:pt x="624597" y="351368"/>
                  </a:lnTo>
                  <a:lnTo>
                    <a:pt x="624597" y="365846"/>
                  </a:lnTo>
                  <a:lnTo>
                    <a:pt x="618215" y="369846"/>
                  </a:lnTo>
                  <a:lnTo>
                    <a:pt x="624216" y="373561"/>
                  </a:lnTo>
                  <a:lnTo>
                    <a:pt x="624216" y="384705"/>
                  </a:lnTo>
                  <a:lnTo>
                    <a:pt x="618500" y="387848"/>
                  </a:lnTo>
                  <a:cubicBezTo>
                    <a:pt x="617596" y="392954"/>
                    <a:pt x="617596" y="398173"/>
                    <a:pt x="618500" y="403279"/>
                  </a:cubicBezTo>
                  <a:lnTo>
                    <a:pt x="623549" y="406136"/>
                  </a:lnTo>
                  <a:cubicBezTo>
                    <a:pt x="622882" y="408804"/>
                    <a:pt x="615357" y="410042"/>
                    <a:pt x="618024" y="413661"/>
                  </a:cubicBezTo>
                  <a:lnTo>
                    <a:pt x="611452" y="417757"/>
                  </a:lnTo>
                  <a:lnTo>
                    <a:pt x="611452" y="424996"/>
                  </a:lnTo>
                  <a:lnTo>
                    <a:pt x="617834" y="428806"/>
                  </a:lnTo>
                  <a:lnTo>
                    <a:pt x="617834" y="436045"/>
                  </a:lnTo>
                  <a:lnTo>
                    <a:pt x="611357" y="440141"/>
                  </a:lnTo>
                  <a:cubicBezTo>
                    <a:pt x="611357" y="441474"/>
                    <a:pt x="611833" y="442617"/>
                    <a:pt x="612024" y="443855"/>
                  </a:cubicBezTo>
                  <a:lnTo>
                    <a:pt x="616691" y="446427"/>
                  </a:lnTo>
                  <a:cubicBezTo>
                    <a:pt x="620215" y="454809"/>
                    <a:pt x="615929" y="464906"/>
                    <a:pt x="618977" y="473573"/>
                  </a:cubicBezTo>
                  <a:lnTo>
                    <a:pt x="630788" y="480146"/>
                  </a:lnTo>
                  <a:lnTo>
                    <a:pt x="630788" y="495005"/>
                  </a:lnTo>
                  <a:lnTo>
                    <a:pt x="624597" y="498815"/>
                  </a:lnTo>
                  <a:lnTo>
                    <a:pt x="624597" y="502339"/>
                  </a:lnTo>
                  <a:lnTo>
                    <a:pt x="618119" y="506244"/>
                  </a:lnTo>
                  <a:cubicBezTo>
                    <a:pt x="637169" y="508149"/>
                    <a:pt x="630121" y="517484"/>
                    <a:pt x="631074" y="531962"/>
                  </a:cubicBezTo>
                  <a:lnTo>
                    <a:pt x="625740" y="534914"/>
                  </a:lnTo>
                  <a:cubicBezTo>
                    <a:pt x="623834" y="538819"/>
                    <a:pt x="623834" y="543392"/>
                    <a:pt x="625740" y="547297"/>
                  </a:cubicBezTo>
                  <a:lnTo>
                    <a:pt x="630407" y="549869"/>
                  </a:lnTo>
                  <a:cubicBezTo>
                    <a:pt x="632693" y="576253"/>
                    <a:pt x="630407" y="603971"/>
                    <a:pt x="631264" y="631021"/>
                  </a:cubicBezTo>
                  <a:lnTo>
                    <a:pt x="637455" y="635022"/>
                  </a:lnTo>
                  <a:lnTo>
                    <a:pt x="631264" y="638832"/>
                  </a:lnTo>
                  <a:lnTo>
                    <a:pt x="631264" y="748941"/>
                  </a:lnTo>
                  <a:lnTo>
                    <a:pt x="624882" y="752847"/>
                  </a:lnTo>
                  <a:lnTo>
                    <a:pt x="624882" y="774849"/>
                  </a:lnTo>
                  <a:lnTo>
                    <a:pt x="630883" y="778659"/>
                  </a:lnTo>
                  <a:lnTo>
                    <a:pt x="630883" y="786089"/>
                  </a:lnTo>
                  <a:cubicBezTo>
                    <a:pt x="619358" y="790280"/>
                    <a:pt x="625359" y="810949"/>
                    <a:pt x="625835" y="838095"/>
                  </a:cubicBezTo>
                  <a:lnTo>
                    <a:pt x="630883" y="840953"/>
                  </a:lnTo>
                  <a:lnTo>
                    <a:pt x="624882" y="844953"/>
                  </a:lnTo>
                  <a:lnTo>
                    <a:pt x="624882" y="855812"/>
                  </a:lnTo>
                  <a:lnTo>
                    <a:pt x="631264" y="859717"/>
                  </a:lnTo>
                  <a:lnTo>
                    <a:pt x="631264" y="911152"/>
                  </a:lnTo>
                  <a:lnTo>
                    <a:pt x="624882" y="914962"/>
                  </a:lnTo>
                  <a:lnTo>
                    <a:pt x="624882" y="955538"/>
                  </a:lnTo>
                  <a:lnTo>
                    <a:pt x="629740" y="958205"/>
                  </a:lnTo>
                  <a:cubicBezTo>
                    <a:pt x="631931" y="980713"/>
                    <a:pt x="632188" y="1003373"/>
                    <a:pt x="630502" y="1025928"/>
                  </a:cubicBezTo>
                  <a:cubicBezTo>
                    <a:pt x="622310" y="1030881"/>
                    <a:pt x="622310" y="1031071"/>
                    <a:pt x="630502" y="1036311"/>
                  </a:cubicBezTo>
                  <a:lnTo>
                    <a:pt x="630502" y="1043740"/>
                  </a:lnTo>
                  <a:lnTo>
                    <a:pt x="624692" y="1047550"/>
                  </a:lnTo>
                  <a:cubicBezTo>
                    <a:pt x="624692" y="1048598"/>
                    <a:pt x="624692" y="1049741"/>
                    <a:pt x="624692" y="1051074"/>
                  </a:cubicBezTo>
                  <a:lnTo>
                    <a:pt x="631264" y="1054979"/>
                  </a:lnTo>
                  <a:lnTo>
                    <a:pt x="631264" y="1058503"/>
                  </a:lnTo>
                  <a:lnTo>
                    <a:pt x="624692" y="1062504"/>
                  </a:lnTo>
                  <a:cubicBezTo>
                    <a:pt x="624692" y="1074791"/>
                    <a:pt x="624025" y="1087174"/>
                    <a:pt x="624692" y="1099175"/>
                  </a:cubicBezTo>
                  <a:lnTo>
                    <a:pt x="630502" y="1103081"/>
                  </a:lnTo>
                  <a:cubicBezTo>
                    <a:pt x="620977" y="1103081"/>
                    <a:pt x="620977" y="1157944"/>
                    <a:pt x="630502" y="1157944"/>
                  </a:cubicBezTo>
                  <a:lnTo>
                    <a:pt x="624501" y="1161850"/>
                  </a:lnTo>
                  <a:lnTo>
                    <a:pt x="624501" y="1257100"/>
                  </a:lnTo>
                  <a:lnTo>
                    <a:pt x="617834" y="1261100"/>
                  </a:lnTo>
                  <a:lnTo>
                    <a:pt x="617834" y="1353112"/>
                  </a:lnTo>
                  <a:lnTo>
                    <a:pt x="624597" y="1357208"/>
                  </a:lnTo>
                  <a:lnTo>
                    <a:pt x="624597" y="1456458"/>
                  </a:lnTo>
                  <a:lnTo>
                    <a:pt x="630407" y="1459696"/>
                  </a:lnTo>
                  <a:cubicBezTo>
                    <a:pt x="631264" y="1464773"/>
                    <a:pt x="631264" y="1469955"/>
                    <a:pt x="630407" y="1475032"/>
                  </a:cubicBezTo>
                  <a:cubicBezTo>
                    <a:pt x="620882" y="1477318"/>
                    <a:pt x="620882" y="1505702"/>
                    <a:pt x="630407" y="1507703"/>
                  </a:cubicBezTo>
                  <a:lnTo>
                    <a:pt x="624311" y="1511703"/>
                  </a:lnTo>
                  <a:lnTo>
                    <a:pt x="624311" y="1567139"/>
                  </a:lnTo>
                  <a:lnTo>
                    <a:pt x="630692" y="1571044"/>
                  </a:lnTo>
                  <a:lnTo>
                    <a:pt x="630692" y="1604096"/>
                  </a:lnTo>
                  <a:lnTo>
                    <a:pt x="624501" y="1607906"/>
                  </a:lnTo>
                  <a:lnTo>
                    <a:pt x="624501" y="1615335"/>
                  </a:lnTo>
                  <a:cubicBezTo>
                    <a:pt x="635550" y="1620098"/>
                    <a:pt x="630216" y="1630670"/>
                    <a:pt x="629835" y="1659912"/>
                  </a:cubicBezTo>
                  <a:cubicBezTo>
                    <a:pt x="616595" y="1671914"/>
                    <a:pt x="627644" y="1699822"/>
                    <a:pt x="624216" y="1717920"/>
                  </a:cubicBezTo>
                  <a:lnTo>
                    <a:pt x="630311" y="1721920"/>
                  </a:lnTo>
                  <a:lnTo>
                    <a:pt x="624311" y="1725825"/>
                  </a:lnTo>
                  <a:lnTo>
                    <a:pt x="624311" y="1824981"/>
                  </a:lnTo>
                  <a:lnTo>
                    <a:pt x="617739" y="1828981"/>
                  </a:lnTo>
                  <a:lnTo>
                    <a:pt x="617739" y="1843364"/>
                  </a:lnTo>
                  <a:lnTo>
                    <a:pt x="623930" y="1847269"/>
                  </a:lnTo>
                  <a:lnTo>
                    <a:pt x="623930" y="1883940"/>
                  </a:lnTo>
                  <a:lnTo>
                    <a:pt x="618119" y="1887941"/>
                  </a:lnTo>
                  <a:lnTo>
                    <a:pt x="623263" y="1890798"/>
                  </a:lnTo>
                  <a:cubicBezTo>
                    <a:pt x="624454" y="1901867"/>
                    <a:pt x="624768" y="1913011"/>
                    <a:pt x="624216" y="1924136"/>
                  </a:cubicBezTo>
                  <a:lnTo>
                    <a:pt x="630311" y="1928136"/>
                  </a:lnTo>
                  <a:lnTo>
                    <a:pt x="624311" y="1931946"/>
                  </a:lnTo>
                  <a:lnTo>
                    <a:pt x="624311" y="1990715"/>
                  </a:lnTo>
                  <a:lnTo>
                    <a:pt x="617739" y="1994621"/>
                  </a:lnTo>
                  <a:lnTo>
                    <a:pt x="617739" y="2005289"/>
                  </a:lnTo>
                  <a:lnTo>
                    <a:pt x="624216" y="2009289"/>
                  </a:lnTo>
                  <a:cubicBezTo>
                    <a:pt x="624216" y="2016909"/>
                    <a:pt x="609452" y="2016719"/>
                    <a:pt x="623358" y="2023196"/>
                  </a:cubicBezTo>
                  <a:cubicBezTo>
                    <a:pt x="624320" y="2026825"/>
                    <a:pt x="624606" y="2030606"/>
                    <a:pt x="624216" y="2034340"/>
                  </a:cubicBezTo>
                  <a:lnTo>
                    <a:pt x="617929" y="2038531"/>
                  </a:lnTo>
                  <a:lnTo>
                    <a:pt x="617929" y="2063868"/>
                  </a:lnTo>
                  <a:lnTo>
                    <a:pt x="611166" y="2068059"/>
                  </a:lnTo>
                  <a:lnTo>
                    <a:pt x="611166" y="2071964"/>
                  </a:lnTo>
                  <a:lnTo>
                    <a:pt x="617548" y="2075774"/>
                  </a:lnTo>
                  <a:lnTo>
                    <a:pt x="617548" y="2160451"/>
                  </a:lnTo>
                  <a:lnTo>
                    <a:pt x="611071" y="2164546"/>
                  </a:lnTo>
                  <a:cubicBezTo>
                    <a:pt x="611071" y="2165880"/>
                    <a:pt x="611547" y="2167023"/>
                    <a:pt x="611738" y="2168261"/>
                  </a:cubicBezTo>
                  <a:lnTo>
                    <a:pt x="616786" y="2171024"/>
                  </a:lnTo>
                  <a:cubicBezTo>
                    <a:pt x="620215" y="2194170"/>
                    <a:pt x="615167" y="2218649"/>
                    <a:pt x="618500" y="2241985"/>
                  </a:cubicBezTo>
                  <a:lnTo>
                    <a:pt x="623358" y="2244747"/>
                  </a:lnTo>
                  <a:cubicBezTo>
                    <a:pt x="624416" y="2255796"/>
                    <a:pt x="624701" y="2266902"/>
                    <a:pt x="624216" y="2277990"/>
                  </a:cubicBezTo>
                  <a:lnTo>
                    <a:pt x="617929" y="2282085"/>
                  </a:lnTo>
                  <a:lnTo>
                    <a:pt x="617929" y="2289420"/>
                  </a:lnTo>
                  <a:lnTo>
                    <a:pt x="624216" y="2293229"/>
                  </a:lnTo>
                  <a:lnTo>
                    <a:pt x="624216" y="2296754"/>
                  </a:lnTo>
                  <a:lnTo>
                    <a:pt x="617834" y="2300564"/>
                  </a:lnTo>
                  <a:lnTo>
                    <a:pt x="617834" y="2315327"/>
                  </a:lnTo>
                  <a:cubicBezTo>
                    <a:pt x="621358" y="2317328"/>
                    <a:pt x="625454" y="2318566"/>
                    <a:pt x="624216" y="2323233"/>
                  </a:cubicBezTo>
                  <a:cubicBezTo>
                    <a:pt x="629168" y="2409720"/>
                    <a:pt x="614691" y="2507446"/>
                    <a:pt x="629740" y="2588504"/>
                  </a:cubicBezTo>
                  <a:lnTo>
                    <a:pt x="624597" y="2591457"/>
                  </a:lnTo>
                  <a:lnTo>
                    <a:pt x="624597" y="2613079"/>
                  </a:lnTo>
                  <a:cubicBezTo>
                    <a:pt x="622406" y="2614603"/>
                    <a:pt x="620310" y="2615936"/>
                    <a:pt x="618024" y="2617365"/>
                  </a:cubicBezTo>
                  <a:cubicBezTo>
                    <a:pt x="618024" y="2618413"/>
                    <a:pt x="618024" y="2619556"/>
                    <a:pt x="618024" y="2620890"/>
                  </a:cubicBezTo>
                  <a:lnTo>
                    <a:pt x="624597" y="2624890"/>
                  </a:lnTo>
                  <a:lnTo>
                    <a:pt x="624597" y="2646893"/>
                  </a:lnTo>
                  <a:lnTo>
                    <a:pt x="618215" y="2650703"/>
                  </a:lnTo>
                  <a:lnTo>
                    <a:pt x="618215" y="2742714"/>
                  </a:lnTo>
                  <a:lnTo>
                    <a:pt x="624216" y="2746620"/>
                  </a:lnTo>
                  <a:cubicBezTo>
                    <a:pt x="616976" y="2748906"/>
                    <a:pt x="617929" y="2754335"/>
                    <a:pt x="618024" y="2760716"/>
                  </a:cubicBezTo>
                  <a:lnTo>
                    <a:pt x="611833" y="2764908"/>
                  </a:lnTo>
                  <a:lnTo>
                    <a:pt x="611833" y="2793483"/>
                  </a:lnTo>
                  <a:lnTo>
                    <a:pt x="605070" y="2797769"/>
                  </a:lnTo>
                  <a:lnTo>
                    <a:pt x="605070" y="2812342"/>
                  </a:lnTo>
                  <a:lnTo>
                    <a:pt x="611452" y="2816247"/>
                  </a:lnTo>
                  <a:lnTo>
                    <a:pt x="611452" y="2823486"/>
                  </a:lnTo>
                  <a:lnTo>
                    <a:pt x="604689" y="2827582"/>
                  </a:lnTo>
                  <a:lnTo>
                    <a:pt x="604689" y="2878921"/>
                  </a:lnTo>
                  <a:cubicBezTo>
                    <a:pt x="596498" y="2881970"/>
                    <a:pt x="596593" y="2886542"/>
                    <a:pt x="603832" y="2889304"/>
                  </a:cubicBezTo>
                  <a:cubicBezTo>
                    <a:pt x="605232" y="2906630"/>
                    <a:pt x="605585" y="2924032"/>
                    <a:pt x="604880" y="2941406"/>
                  </a:cubicBezTo>
                  <a:lnTo>
                    <a:pt x="611166" y="2944930"/>
                  </a:lnTo>
                  <a:lnTo>
                    <a:pt x="611166" y="2963409"/>
                  </a:lnTo>
                  <a:lnTo>
                    <a:pt x="605166" y="2967218"/>
                  </a:lnTo>
                  <a:cubicBezTo>
                    <a:pt x="605166" y="2968266"/>
                    <a:pt x="605166" y="2969504"/>
                    <a:pt x="605166" y="2970743"/>
                  </a:cubicBezTo>
                  <a:lnTo>
                    <a:pt x="611738" y="2974648"/>
                  </a:lnTo>
                  <a:lnTo>
                    <a:pt x="611738" y="3000365"/>
                  </a:lnTo>
                  <a:lnTo>
                    <a:pt x="604975" y="3004461"/>
                  </a:lnTo>
                  <a:lnTo>
                    <a:pt x="604975" y="3044752"/>
                  </a:lnTo>
                  <a:cubicBezTo>
                    <a:pt x="587544" y="3073803"/>
                    <a:pt x="604975" y="3124095"/>
                    <a:pt x="597736" y="3159052"/>
                  </a:cubicBezTo>
                  <a:lnTo>
                    <a:pt x="592497" y="3162005"/>
                  </a:lnTo>
                  <a:lnTo>
                    <a:pt x="598308" y="3166005"/>
                  </a:lnTo>
                  <a:lnTo>
                    <a:pt x="598308" y="3202677"/>
                  </a:lnTo>
                  <a:lnTo>
                    <a:pt x="592211" y="3206582"/>
                  </a:lnTo>
                  <a:lnTo>
                    <a:pt x="592211" y="3250587"/>
                  </a:lnTo>
                  <a:lnTo>
                    <a:pt x="598403" y="3254397"/>
                  </a:lnTo>
                  <a:lnTo>
                    <a:pt x="592307" y="3258207"/>
                  </a:lnTo>
                  <a:lnTo>
                    <a:pt x="592307" y="3350314"/>
                  </a:lnTo>
                  <a:cubicBezTo>
                    <a:pt x="600975" y="3355648"/>
                    <a:pt x="600975" y="3355934"/>
                    <a:pt x="592783" y="3360887"/>
                  </a:cubicBezTo>
                  <a:cubicBezTo>
                    <a:pt x="589735" y="3375555"/>
                    <a:pt x="594498" y="3391462"/>
                    <a:pt x="591068" y="3406035"/>
                  </a:cubicBezTo>
                  <a:lnTo>
                    <a:pt x="585734" y="3408988"/>
                  </a:lnTo>
                  <a:lnTo>
                    <a:pt x="585734" y="3419751"/>
                  </a:lnTo>
                  <a:lnTo>
                    <a:pt x="579258" y="3423847"/>
                  </a:lnTo>
                  <a:cubicBezTo>
                    <a:pt x="601546" y="3429943"/>
                    <a:pt x="616595" y="3416132"/>
                    <a:pt x="611738" y="3449565"/>
                  </a:cubicBezTo>
                  <a:lnTo>
                    <a:pt x="618596" y="3453851"/>
                  </a:lnTo>
                  <a:lnTo>
                    <a:pt x="618596" y="3519668"/>
                  </a:lnTo>
                  <a:lnTo>
                    <a:pt x="624406" y="3523669"/>
                  </a:lnTo>
                  <a:lnTo>
                    <a:pt x="619072" y="3526717"/>
                  </a:lnTo>
                  <a:cubicBezTo>
                    <a:pt x="618234" y="3531555"/>
                    <a:pt x="617977" y="3536480"/>
                    <a:pt x="618310" y="3541386"/>
                  </a:cubicBezTo>
                  <a:lnTo>
                    <a:pt x="624597" y="3545577"/>
                  </a:lnTo>
                  <a:lnTo>
                    <a:pt x="624597" y="3612252"/>
                  </a:lnTo>
                  <a:cubicBezTo>
                    <a:pt x="605547" y="3623586"/>
                    <a:pt x="578686" y="3621015"/>
                    <a:pt x="555635" y="3624539"/>
                  </a:cubicBezTo>
                  <a:lnTo>
                    <a:pt x="539538" y="3634731"/>
                  </a:lnTo>
                  <a:cubicBezTo>
                    <a:pt x="539538" y="3641874"/>
                    <a:pt x="541824" y="3647208"/>
                    <a:pt x="530013" y="3647018"/>
                  </a:cubicBezTo>
                  <a:lnTo>
                    <a:pt x="519441" y="3652161"/>
                  </a:lnTo>
                  <a:lnTo>
                    <a:pt x="519441" y="3671211"/>
                  </a:lnTo>
                  <a:cubicBezTo>
                    <a:pt x="517345" y="3672545"/>
                    <a:pt x="514868" y="3673116"/>
                    <a:pt x="513725" y="3675212"/>
                  </a:cubicBezTo>
                  <a:lnTo>
                    <a:pt x="519059" y="3678165"/>
                  </a:lnTo>
                  <a:cubicBezTo>
                    <a:pt x="520583" y="3685499"/>
                    <a:pt x="519059" y="3693404"/>
                    <a:pt x="520012" y="3700834"/>
                  </a:cubicBezTo>
                  <a:lnTo>
                    <a:pt x="525346" y="3703787"/>
                  </a:lnTo>
                  <a:cubicBezTo>
                    <a:pt x="521612" y="3706920"/>
                    <a:pt x="517478" y="3709549"/>
                    <a:pt x="513059" y="3711597"/>
                  </a:cubicBezTo>
                  <a:lnTo>
                    <a:pt x="519631" y="3715502"/>
                  </a:lnTo>
                  <a:cubicBezTo>
                    <a:pt x="519631" y="3716836"/>
                    <a:pt x="519631" y="3717979"/>
                    <a:pt x="519631" y="3719027"/>
                  </a:cubicBezTo>
                  <a:lnTo>
                    <a:pt x="513344" y="3723122"/>
                  </a:lnTo>
                  <a:cubicBezTo>
                    <a:pt x="513344" y="3724456"/>
                    <a:pt x="513916" y="3725599"/>
                    <a:pt x="514107" y="3726837"/>
                  </a:cubicBezTo>
                  <a:cubicBezTo>
                    <a:pt x="523632" y="3729504"/>
                    <a:pt x="518964" y="3741411"/>
                    <a:pt x="520012" y="3748459"/>
                  </a:cubicBezTo>
                  <a:lnTo>
                    <a:pt x="526203" y="3751983"/>
                  </a:lnTo>
                  <a:lnTo>
                    <a:pt x="526203" y="3781034"/>
                  </a:lnTo>
                  <a:lnTo>
                    <a:pt x="532966" y="3785416"/>
                  </a:lnTo>
                  <a:lnTo>
                    <a:pt x="532966" y="3810848"/>
                  </a:lnTo>
                  <a:lnTo>
                    <a:pt x="539729" y="3814943"/>
                  </a:lnTo>
                  <a:lnTo>
                    <a:pt x="539729" y="3818468"/>
                  </a:lnTo>
                  <a:cubicBezTo>
                    <a:pt x="543062" y="3821230"/>
                    <a:pt x="549254" y="3819420"/>
                    <a:pt x="552778" y="3822563"/>
                  </a:cubicBezTo>
                  <a:cubicBezTo>
                    <a:pt x="552778" y="3823706"/>
                    <a:pt x="552778" y="3824945"/>
                    <a:pt x="552778" y="3825993"/>
                  </a:cubicBezTo>
                  <a:lnTo>
                    <a:pt x="546587" y="3829898"/>
                  </a:lnTo>
                  <a:cubicBezTo>
                    <a:pt x="546587" y="3846853"/>
                    <a:pt x="527537" y="3836470"/>
                    <a:pt x="552968" y="3852377"/>
                  </a:cubicBezTo>
                  <a:cubicBezTo>
                    <a:pt x="552968" y="3852377"/>
                    <a:pt x="552968" y="3853901"/>
                    <a:pt x="552968" y="3855139"/>
                  </a:cubicBezTo>
                  <a:lnTo>
                    <a:pt x="559445" y="3859044"/>
                  </a:lnTo>
                  <a:lnTo>
                    <a:pt x="553254" y="3862854"/>
                  </a:lnTo>
                  <a:cubicBezTo>
                    <a:pt x="561636" y="3865140"/>
                    <a:pt x="558493" y="3872379"/>
                    <a:pt x="560398" y="3877999"/>
                  </a:cubicBezTo>
                  <a:lnTo>
                    <a:pt x="565065" y="3880571"/>
                  </a:lnTo>
                  <a:cubicBezTo>
                    <a:pt x="565065" y="3882952"/>
                    <a:pt x="561827" y="3883143"/>
                    <a:pt x="559826" y="3884762"/>
                  </a:cubicBezTo>
                  <a:cubicBezTo>
                    <a:pt x="574971" y="3897430"/>
                    <a:pt x="597450" y="3883237"/>
                    <a:pt x="612405" y="3896192"/>
                  </a:cubicBezTo>
                  <a:lnTo>
                    <a:pt x="612405" y="3907050"/>
                  </a:lnTo>
                  <a:cubicBezTo>
                    <a:pt x="621072" y="3912384"/>
                    <a:pt x="621072" y="3912670"/>
                    <a:pt x="613071" y="3917433"/>
                  </a:cubicBezTo>
                  <a:cubicBezTo>
                    <a:pt x="610976" y="3922290"/>
                    <a:pt x="613071" y="3926958"/>
                    <a:pt x="611833" y="3932101"/>
                  </a:cubicBezTo>
                  <a:lnTo>
                    <a:pt x="618119" y="3936292"/>
                  </a:lnTo>
                  <a:cubicBezTo>
                    <a:pt x="618119" y="3937245"/>
                    <a:pt x="618119" y="3938483"/>
                    <a:pt x="618691" y="3939816"/>
                  </a:cubicBezTo>
                  <a:lnTo>
                    <a:pt x="612214" y="3943817"/>
                  </a:lnTo>
                  <a:lnTo>
                    <a:pt x="612214" y="3947436"/>
                  </a:lnTo>
                  <a:lnTo>
                    <a:pt x="618500" y="3951246"/>
                  </a:lnTo>
                  <a:cubicBezTo>
                    <a:pt x="605832" y="3956771"/>
                    <a:pt x="614595" y="3976678"/>
                    <a:pt x="612119" y="3988012"/>
                  </a:cubicBezTo>
                  <a:cubicBezTo>
                    <a:pt x="621072" y="3993442"/>
                    <a:pt x="621072" y="3993728"/>
                    <a:pt x="613071" y="3998586"/>
                  </a:cubicBezTo>
                  <a:cubicBezTo>
                    <a:pt x="611900" y="4014397"/>
                    <a:pt x="611585" y="4030304"/>
                    <a:pt x="612119" y="4046211"/>
                  </a:cubicBezTo>
                  <a:lnTo>
                    <a:pt x="618215" y="4050211"/>
                  </a:lnTo>
                  <a:cubicBezTo>
                    <a:pt x="618215" y="4051163"/>
                    <a:pt x="618215" y="4052402"/>
                    <a:pt x="618691" y="4053735"/>
                  </a:cubicBezTo>
                  <a:lnTo>
                    <a:pt x="612214" y="4057736"/>
                  </a:lnTo>
                  <a:lnTo>
                    <a:pt x="612214" y="4116505"/>
                  </a:lnTo>
                  <a:lnTo>
                    <a:pt x="605832" y="4120410"/>
                  </a:lnTo>
                  <a:lnTo>
                    <a:pt x="611833" y="4124125"/>
                  </a:lnTo>
                  <a:lnTo>
                    <a:pt x="611833" y="4131554"/>
                  </a:lnTo>
                  <a:cubicBezTo>
                    <a:pt x="600022" y="4134984"/>
                    <a:pt x="606309" y="4165940"/>
                    <a:pt x="606594" y="4194610"/>
                  </a:cubicBezTo>
                  <a:lnTo>
                    <a:pt x="611261" y="4197182"/>
                  </a:lnTo>
                  <a:cubicBezTo>
                    <a:pt x="612366" y="4211945"/>
                    <a:pt x="612652" y="4226709"/>
                    <a:pt x="612119" y="4241473"/>
                  </a:cubicBezTo>
                  <a:lnTo>
                    <a:pt x="618500" y="4245664"/>
                  </a:lnTo>
                  <a:lnTo>
                    <a:pt x="618500" y="4304147"/>
                  </a:lnTo>
                  <a:lnTo>
                    <a:pt x="625263" y="4308339"/>
                  </a:lnTo>
                  <a:lnTo>
                    <a:pt x="625263" y="4311863"/>
                  </a:lnTo>
                  <a:lnTo>
                    <a:pt x="618596" y="4315863"/>
                  </a:lnTo>
                  <a:lnTo>
                    <a:pt x="618596" y="4386539"/>
                  </a:lnTo>
                  <a:lnTo>
                    <a:pt x="612119" y="4390635"/>
                  </a:lnTo>
                  <a:cubicBezTo>
                    <a:pt x="612119" y="4391968"/>
                    <a:pt x="612595" y="4393206"/>
                    <a:pt x="612785" y="4394349"/>
                  </a:cubicBezTo>
                  <a:cubicBezTo>
                    <a:pt x="621644" y="4396445"/>
                    <a:pt x="621739" y="4417114"/>
                    <a:pt x="612785" y="4419304"/>
                  </a:cubicBezTo>
                  <a:cubicBezTo>
                    <a:pt x="611728" y="4426639"/>
                    <a:pt x="611433" y="4434069"/>
                    <a:pt x="611928" y="4441498"/>
                  </a:cubicBezTo>
                  <a:lnTo>
                    <a:pt x="618119" y="4445498"/>
                  </a:lnTo>
                  <a:cubicBezTo>
                    <a:pt x="618119" y="4446547"/>
                    <a:pt x="618119" y="4447690"/>
                    <a:pt x="618119" y="4449023"/>
                  </a:cubicBezTo>
                  <a:lnTo>
                    <a:pt x="611547" y="4453023"/>
                  </a:lnTo>
                  <a:lnTo>
                    <a:pt x="611547" y="4500648"/>
                  </a:lnTo>
                  <a:lnTo>
                    <a:pt x="605166" y="4504458"/>
                  </a:lnTo>
                  <a:lnTo>
                    <a:pt x="605166" y="4533795"/>
                  </a:lnTo>
                  <a:lnTo>
                    <a:pt x="611166" y="4537796"/>
                  </a:lnTo>
                  <a:lnTo>
                    <a:pt x="605642" y="4540939"/>
                  </a:lnTo>
                  <a:cubicBezTo>
                    <a:pt x="605004" y="4547226"/>
                    <a:pt x="604746" y="4553608"/>
                    <a:pt x="604880" y="4559989"/>
                  </a:cubicBezTo>
                  <a:lnTo>
                    <a:pt x="611166" y="4563513"/>
                  </a:lnTo>
                  <a:lnTo>
                    <a:pt x="605166" y="4567514"/>
                  </a:lnTo>
                  <a:lnTo>
                    <a:pt x="605166" y="4574562"/>
                  </a:lnTo>
                  <a:close/>
                  <a:moveTo>
                    <a:pt x="530109" y="3536909"/>
                  </a:moveTo>
                  <a:cubicBezTo>
                    <a:pt x="513725" y="3533765"/>
                    <a:pt x="520107" y="3554530"/>
                    <a:pt x="532490" y="3546434"/>
                  </a:cubicBezTo>
                  <a:cubicBezTo>
                    <a:pt x="532966" y="3543290"/>
                    <a:pt x="536205" y="3539766"/>
                    <a:pt x="530013" y="3536909"/>
                  </a:cubicBezTo>
                  <a:close/>
                  <a:moveTo>
                    <a:pt x="511058" y="2708234"/>
                  </a:moveTo>
                  <a:cubicBezTo>
                    <a:pt x="498200" y="2709281"/>
                    <a:pt x="485055" y="2703757"/>
                    <a:pt x="477911" y="2715568"/>
                  </a:cubicBezTo>
                  <a:cubicBezTo>
                    <a:pt x="475911" y="2715568"/>
                    <a:pt x="468386" y="2714901"/>
                    <a:pt x="469244" y="2717949"/>
                  </a:cubicBezTo>
                  <a:cubicBezTo>
                    <a:pt x="486189" y="2721454"/>
                    <a:pt x="503781" y="2719864"/>
                    <a:pt x="519822" y="2713378"/>
                  </a:cubicBezTo>
                  <a:close/>
                  <a:moveTo>
                    <a:pt x="356468" y="2606983"/>
                  </a:moveTo>
                  <a:lnTo>
                    <a:pt x="356468" y="2610507"/>
                  </a:lnTo>
                  <a:cubicBezTo>
                    <a:pt x="369326" y="2613889"/>
                    <a:pt x="382852" y="2613889"/>
                    <a:pt x="395711" y="2610507"/>
                  </a:cubicBezTo>
                  <a:lnTo>
                    <a:pt x="395711" y="2603554"/>
                  </a:lnTo>
                  <a:cubicBezTo>
                    <a:pt x="383519" y="2588028"/>
                    <a:pt x="365993" y="2595172"/>
                    <a:pt x="350181" y="2603554"/>
                  </a:cubicBezTo>
                  <a:close/>
                  <a:moveTo>
                    <a:pt x="355420" y="2566883"/>
                  </a:moveTo>
                  <a:cubicBezTo>
                    <a:pt x="355420" y="2563168"/>
                    <a:pt x="345895" y="2564025"/>
                    <a:pt x="344466" y="2565740"/>
                  </a:cubicBezTo>
                  <a:cubicBezTo>
                    <a:pt x="343609" y="2568978"/>
                    <a:pt x="353801" y="2568121"/>
                    <a:pt x="354944" y="2566406"/>
                  </a:cubicBezTo>
                  <a:close/>
                  <a:moveTo>
                    <a:pt x="374470" y="2586504"/>
                  </a:moveTo>
                  <a:cubicBezTo>
                    <a:pt x="379423" y="2587276"/>
                    <a:pt x="384500" y="2586685"/>
                    <a:pt x="389139" y="2584790"/>
                  </a:cubicBezTo>
                  <a:lnTo>
                    <a:pt x="389139" y="2581361"/>
                  </a:lnTo>
                  <a:cubicBezTo>
                    <a:pt x="383424" y="2576027"/>
                    <a:pt x="375042" y="2581361"/>
                    <a:pt x="369422" y="2584790"/>
                  </a:cubicBezTo>
                  <a:cubicBezTo>
                    <a:pt x="370955" y="2585456"/>
                    <a:pt x="372546" y="2585971"/>
                    <a:pt x="374184" y="2586314"/>
                  </a:cubicBezTo>
                  <a:close/>
                  <a:moveTo>
                    <a:pt x="396187" y="2555071"/>
                  </a:moveTo>
                  <a:cubicBezTo>
                    <a:pt x="403521" y="2548023"/>
                    <a:pt x="412951" y="2551357"/>
                    <a:pt x="420952" y="2548404"/>
                  </a:cubicBezTo>
                  <a:cubicBezTo>
                    <a:pt x="425905" y="2538879"/>
                    <a:pt x="404378" y="2543451"/>
                    <a:pt x="398949" y="2542404"/>
                  </a:cubicBezTo>
                  <a:cubicBezTo>
                    <a:pt x="395015" y="2545356"/>
                    <a:pt x="390139" y="2546775"/>
                    <a:pt x="385233" y="2546404"/>
                  </a:cubicBezTo>
                  <a:cubicBezTo>
                    <a:pt x="356182" y="2567359"/>
                    <a:pt x="368945" y="2529450"/>
                    <a:pt x="331417" y="2555358"/>
                  </a:cubicBezTo>
                  <a:cubicBezTo>
                    <a:pt x="347533" y="2559396"/>
                    <a:pt x="363926" y="2562197"/>
                    <a:pt x="380471" y="2563740"/>
                  </a:cubicBezTo>
                  <a:cubicBezTo>
                    <a:pt x="384948" y="2559262"/>
                    <a:pt x="397425" y="2561454"/>
                    <a:pt x="395901" y="2554595"/>
                  </a:cubicBezTo>
                  <a:close/>
                  <a:moveTo>
                    <a:pt x="326940" y="2520115"/>
                  </a:moveTo>
                  <a:cubicBezTo>
                    <a:pt x="340466" y="2519543"/>
                    <a:pt x="348181" y="2511924"/>
                    <a:pt x="359706" y="2520115"/>
                  </a:cubicBezTo>
                  <a:cubicBezTo>
                    <a:pt x="362659" y="2518020"/>
                    <a:pt x="366659" y="2516495"/>
                    <a:pt x="369803" y="2513829"/>
                  </a:cubicBezTo>
                  <a:cubicBezTo>
                    <a:pt x="365135" y="2494779"/>
                    <a:pt x="314558" y="2510018"/>
                    <a:pt x="295222" y="2505351"/>
                  </a:cubicBezTo>
                  <a:cubicBezTo>
                    <a:pt x="287792" y="2512971"/>
                    <a:pt x="264551" y="2502875"/>
                    <a:pt x="264932" y="2514876"/>
                  </a:cubicBezTo>
                  <a:cubicBezTo>
                    <a:pt x="282458" y="2526783"/>
                    <a:pt x="307605" y="2507256"/>
                    <a:pt x="326655" y="2519639"/>
                  </a:cubicBezTo>
                  <a:close/>
                  <a:moveTo>
                    <a:pt x="319701" y="2619842"/>
                  </a:moveTo>
                  <a:cubicBezTo>
                    <a:pt x="311129" y="2619842"/>
                    <a:pt x="302556" y="2619842"/>
                    <a:pt x="294079" y="2619842"/>
                  </a:cubicBezTo>
                  <a:cubicBezTo>
                    <a:pt x="289221" y="2623461"/>
                    <a:pt x="289221" y="2623461"/>
                    <a:pt x="294079" y="2627176"/>
                  </a:cubicBezTo>
                  <a:lnTo>
                    <a:pt x="307509" y="2627176"/>
                  </a:lnTo>
                  <a:lnTo>
                    <a:pt x="313415" y="2631081"/>
                  </a:lnTo>
                  <a:cubicBezTo>
                    <a:pt x="316653" y="2629748"/>
                    <a:pt x="316558" y="2628033"/>
                    <a:pt x="317320" y="2626319"/>
                  </a:cubicBezTo>
                  <a:cubicBezTo>
                    <a:pt x="318082" y="2624604"/>
                    <a:pt x="327035" y="2620699"/>
                    <a:pt x="319416" y="2619365"/>
                  </a:cubicBezTo>
                  <a:close/>
                  <a:moveTo>
                    <a:pt x="132440" y="2573169"/>
                  </a:moveTo>
                  <a:lnTo>
                    <a:pt x="126248" y="2576979"/>
                  </a:lnTo>
                  <a:cubicBezTo>
                    <a:pt x="133202" y="2578694"/>
                    <a:pt x="152157" y="2582790"/>
                    <a:pt x="152919" y="2572884"/>
                  </a:cubicBezTo>
                  <a:cubicBezTo>
                    <a:pt x="162444" y="2563930"/>
                    <a:pt x="174826" y="2570788"/>
                    <a:pt x="185303" y="2565835"/>
                  </a:cubicBezTo>
                  <a:cubicBezTo>
                    <a:pt x="187685" y="2534784"/>
                    <a:pt x="152252" y="2561168"/>
                    <a:pt x="139203" y="2547452"/>
                  </a:cubicBezTo>
                  <a:cubicBezTo>
                    <a:pt x="181208" y="2532021"/>
                    <a:pt x="143488" y="2534498"/>
                    <a:pt x="124344" y="2534498"/>
                  </a:cubicBezTo>
                  <a:cubicBezTo>
                    <a:pt x="116723" y="2535736"/>
                    <a:pt x="122248" y="2540499"/>
                    <a:pt x="115962" y="2541641"/>
                  </a:cubicBezTo>
                  <a:lnTo>
                    <a:pt x="109008" y="2538213"/>
                  </a:lnTo>
                  <a:cubicBezTo>
                    <a:pt x="103579" y="2538784"/>
                    <a:pt x="97673" y="2536879"/>
                    <a:pt x="93482" y="2539832"/>
                  </a:cubicBezTo>
                  <a:cubicBezTo>
                    <a:pt x="93482" y="2541070"/>
                    <a:pt x="93482" y="2542308"/>
                    <a:pt x="93482" y="2543927"/>
                  </a:cubicBezTo>
                  <a:lnTo>
                    <a:pt x="103007" y="2548690"/>
                  </a:lnTo>
                  <a:cubicBezTo>
                    <a:pt x="113390" y="2541165"/>
                    <a:pt x="122057" y="2550309"/>
                    <a:pt x="132059" y="2555358"/>
                  </a:cubicBezTo>
                  <a:cubicBezTo>
                    <a:pt x="134526" y="2560358"/>
                    <a:pt x="132478" y="2566416"/>
                    <a:pt x="127477" y="2568883"/>
                  </a:cubicBezTo>
                  <a:cubicBezTo>
                    <a:pt x="127115" y="2569064"/>
                    <a:pt x="126734" y="2569226"/>
                    <a:pt x="126344" y="2569359"/>
                  </a:cubicBezTo>
                  <a:close/>
                  <a:moveTo>
                    <a:pt x="105294" y="2594696"/>
                  </a:moveTo>
                  <a:cubicBezTo>
                    <a:pt x="104532" y="2594696"/>
                    <a:pt x="103389" y="2593458"/>
                    <a:pt x="103103" y="2593553"/>
                  </a:cubicBezTo>
                  <a:cubicBezTo>
                    <a:pt x="95578" y="2595839"/>
                    <a:pt x="107103" y="2598696"/>
                    <a:pt x="105294" y="2594696"/>
                  </a:cubicBezTo>
                  <a:close/>
                  <a:moveTo>
                    <a:pt x="116247" y="2472014"/>
                  </a:moveTo>
                  <a:lnTo>
                    <a:pt x="103293" y="2472014"/>
                  </a:lnTo>
                  <a:cubicBezTo>
                    <a:pt x="98435" y="2475538"/>
                    <a:pt x="98435" y="2475538"/>
                    <a:pt x="103293" y="2479348"/>
                  </a:cubicBezTo>
                  <a:lnTo>
                    <a:pt x="116152" y="2479348"/>
                  </a:lnTo>
                  <a:cubicBezTo>
                    <a:pt x="120820" y="2475729"/>
                    <a:pt x="120820" y="2475633"/>
                    <a:pt x="116247" y="2472014"/>
                  </a:cubicBezTo>
                  <a:close/>
                  <a:moveTo>
                    <a:pt x="123010" y="2505161"/>
                  </a:moveTo>
                  <a:cubicBezTo>
                    <a:pt x="136440" y="2506113"/>
                    <a:pt x="130821" y="2501351"/>
                    <a:pt x="123010" y="2497827"/>
                  </a:cubicBezTo>
                  <a:cubicBezTo>
                    <a:pt x="118152" y="2501541"/>
                    <a:pt x="118152" y="2501541"/>
                    <a:pt x="122915" y="2505065"/>
                  </a:cubicBezTo>
                  <a:close/>
                  <a:moveTo>
                    <a:pt x="245406" y="300314"/>
                  </a:moveTo>
                  <a:cubicBezTo>
                    <a:pt x="247121" y="302790"/>
                    <a:pt x="258360" y="301552"/>
                    <a:pt x="256360" y="299171"/>
                  </a:cubicBezTo>
                  <a:cubicBezTo>
                    <a:pt x="254360" y="296789"/>
                    <a:pt x="244263" y="296694"/>
                    <a:pt x="245406" y="300314"/>
                  </a:cubicBezTo>
                  <a:close/>
                  <a:moveTo>
                    <a:pt x="251026" y="264786"/>
                  </a:moveTo>
                  <a:cubicBezTo>
                    <a:pt x="257788" y="265833"/>
                    <a:pt x="257979" y="260023"/>
                    <a:pt x="251026" y="261071"/>
                  </a:cubicBezTo>
                  <a:cubicBezTo>
                    <a:pt x="244835" y="259737"/>
                    <a:pt x="242168" y="264595"/>
                    <a:pt x="251026" y="264500"/>
                  </a:cubicBezTo>
                  <a:close/>
                  <a:moveTo>
                    <a:pt x="241501" y="316411"/>
                  </a:moveTo>
                  <a:cubicBezTo>
                    <a:pt x="226547" y="325936"/>
                    <a:pt x="206163" y="313839"/>
                    <a:pt x="192162" y="325936"/>
                  </a:cubicBezTo>
                  <a:lnTo>
                    <a:pt x="192162" y="333270"/>
                  </a:lnTo>
                  <a:cubicBezTo>
                    <a:pt x="194828" y="336413"/>
                    <a:pt x="202925" y="333842"/>
                    <a:pt x="205306" y="337271"/>
                  </a:cubicBezTo>
                  <a:cubicBezTo>
                    <a:pt x="205306" y="338509"/>
                    <a:pt x="205306" y="339652"/>
                    <a:pt x="205306" y="340700"/>
                  </a:cubicBezTo>
                  <a:cubicBezTo>
                    <a:pt x="203115" y="342224"/>
                    <a:pt x="200925" y="343557"/>
                    <a:pt x="199019" y="344795"/>
                  </a:cubicBezTo>
                  <a:cubicBezTo>
                    <a:pt x="199019" y="352320"/>
                    <a:pt x="259027" y="355654"/>
                    <a:pt x="264171" y="348415"/>
                  </a:cubicBezTo>
                  <a:cubicBezTo>
                    <a:pt x="259027" y="344700"/>
                    <a:pt x="250645" y="346034"/>
                    <a:pt x="244549" y="340128"/>
                  </a:cubicBezTo>
                  <a:cubicBezTo>
                    <a:pt x="261979" y="330603"/>
                    <a:pt x="281030" y="344986"/>
                    <a:pt x="297222" y="333556"/>
                  </a:cubicBezTo>
                  <a:cubicBezTo>
                    <a:pt x="297222" y="332318"/>
                    <a:pt x="297222" y="331079"/>
                    <a:pt x="297222" y="329365"/>
                  </a:cubicBezTo>
                  <a:cubicBezTo>
                    <a:pt x="291012" y="326527"/>
                    <a:pt x="284649" y="324012"/>
                    <a:pt x="278172" y="321840"/>
                  </a:cubicBezTo>
                  <a:cubicBezTo>
                    <a:pt x="275029" y="317935"/>
                    <a:pt x="281030" y="313363"/>
                    <a:pt x="274648" y="309553"/>
                  </a:cubicBezTo>
                  <a:cubicBezTo>
                    <a:pt x="262266" y="305552"/>
                    <a:pt x="252741" y="316125"/>
                    <a:pt x="241120" y="316125"/>
                  </a:cubicBezTo>
                  <a:close/>
                  <a:moveTo>
                    <a:pt x="298651" y="351939"/>
                  </a:moveTo>
                  <a:cubicBezTo>
                    <a:pt x="306176" y="355654"/>
                    <a:pt x="303509" y="362607"/>
                    <a:pt x="314653" y="360607"/>
                  </a:cubicBezTo>
                  <a:cubicBezTo>
                    <a:pt x="342561" y="349558"/>
                    <a:pt x="292650" y="337080"/>
                    <a:pt x="298080" y="351654"/>
                  </a:cubicBezTo>
                  <a:close/>
                  <a:moveTo>
                    <a:pt x="296175" y="439188"/>
                  </a:moveTo>
                  <a:cubicBezTo>
                    <a:pt x="293736" y="437398"/>
                    <a:pt x="291184" y="435740"/>
                    <a:pt x="288555" y="434235"/>
                  </a:cubicBezTo>
                  <a:cubicBezTo>
                    <a:pt x="277887" y="434235"/>
                    <a:pt x="263980" y="433092"/>
                    <a:pt x="280363" y="441665"/>
                  </a:cubicBezTo>
                  <a:lnTo>
                    <a:pt x="288173" y="441665"/>
                  </a:lnTo>
                  <a:lnTo>
                    <a:pt x="293984" y="445379"/>
                  </a:lnTo>
                  <a:cubicBezTo>
                    <a:pt x="297413" y="443189"/>
                    <a:pt x="298175" y="441093"/>
                    <a:pt x="295603" y="438902"/>
                  </a:cubicBezTo>
                  <a:close/>
                  <a:moveTo>
                    <a:pt x="309795" y="303266"/>
                  </a:moveTo>
                  <a:lnTo>
                    <a:pt x="300842" y="297932"/>
                  </a:lnTo>
                  <a:cubicBezTo>
                    <a:pt x="286935" y="296885"/>
                    <a:pt x="293031" y="301552"/>
                    <a:pt x="300842" y="305267"/>
                  </a:cubicBezTo>
                  <a:cubicBezTo>
                    <a:pt x="302651" y="305076"/>
                    <a:pt x="309414" y="305743"/>
                    <a:pt x="309224" y="302981"/>
                  </a:cubicBezTo>
                  <a:close/>
                  <a:moveTo>
                    <a:pt x="243596" y="389944"/>
                  </a:moveTo>
                  <a:cubicBezTo>
                    <a:pt x="237786" y="388611"/>
                    <a:pt x="230738" y="383562"/>
                    <a:pt x="225213" y="388229"/>
                  </a:cubicBezTo>
                  <a:lnTo>
                    <a:pt x="225213" y="395564"/>
                  </a:lnTo>
                  <a:cubicBezTo>
                    <a:pt x="232719" y="401336"/>
                    <a:pt x="242720" y="402707"/>
                    <a:pt x="251502" y="399183"/>
                  </a:cubicBezTo>
                  <a:lnTo>
                    <a:pt x="251502" y="392325"/>
                  </a:lnTo>
                  <a:cubicBezTo>
                    <a:pt x="249216" y="389944"/>
                    <a:pt x="245978" y="390134"/>
                    <a:pt x="243025" y="389658"/>
                  </a:cubicBezTo>
                  <a:close/>
                  <a:moveTo>
                    <a:pt x="182922" y="371560"/>
                  </a:moveTo>
                  <a:cubicBezTo>
                    <a:pt x="176445" y="377466"/>
                    <a:pt x="167587" y="373370"/>
                    <a:pt x="160634" y="376609"/>
                  </a:cubicBezTo>
                  <a:cubicBezTo>
                    <a:pt x="163205" y="382324"/>
                    <a:pt x="177683" y="376609"/>
                    <a:pt x="182637" y="382419"/>
                  </a:cubicBezTo>
                  <a:cubicBezTo>
                    <a:pt x="195971" y="377085"/>
                    <a:pt x="208354" y="377466"/>
                    <a:pt x="220260" y="369370"/>
                  </a:cubicBezTo>
                  <a:lnTo>
                    <a:pt x="209783" y="367655"/>
                  </a:lnTo>
                  <a:cubicBezTo>
                    <a:pt x="201115" y="373180"/>
                    <a:pt x="191971" y="370894"/>
                    <a:pt x="182351" y="371275"/>
                  </a:cubicBezTo>
                  <a:close/>
                  <a:moveTo>
                    <a:pt x="192447" y="2471252"/>
                  </a:moveTo>
                  <a:cubicBezTo>
                    <a:pt x="192447" y="2458202"/>
                    <a:pt x="171587" y="2466584"/>
                    <a:pt x="163872" y="2471252"/>
                  </a:cubicBezTo>
                  <a:cubicBezTo>
                    <a:pt x="173140" y="2472471"/>
                    <a:pt x="182541" y="2472376"/>
                    <a:pt x="191780" y="2470966"/>
                  </a:cubicBezTo>
                  <a:close/>
                  <a:moveTo>
                    <a:pt x="182922" y="2531164"/>
                  </a:moveTo>
                  <a:lnTo>
                    <a:pt x="174064" y="2536117"/>
                  </a:lnTo>
                  <a:cubicBezTo>
                    <a:pt x="175683" y="2540308"/>
                    <a:pt x="189018" y="2539641"/>
                    <a:pt x="191971" y="2536117"/>
                  </a:cubicBezTo>
                  <a:cubicBezTo>
                    <a:pt x="187875" y="2534117"/>
                    <a:pt x="184923" y="2532497"/>
                    <a:pt x="181875" y="2530878"/>
                  </a:cubicBezTo>
                  <a:close/>
                  <a:moveTo>
                    <a:pt x="182922" y="404803"/>
                  </a:moveTo>
                  <a:cubicBezTo>
                    <a:pt x="192238" y="408689"/>
                    <a:pt x="202258" y="410603"/>
                    <a:pt x="212355" y="410423"/>
                  </a:cubicBezTo>
                  <a:lnTo>
                    <a:pt x="212355" y="402231"/>
                  </a:lnTo>
                  <a:cubicBezTo>
                    <a:pt x="201296" y="396440"/>
                    <a:pt x="188923" y="393582"/>
                    <a:pt x="176445" y="393945"/>
                  </a:cubicBezTo>
                  <a:cubicBezTo>
                    <a:pt x="173873" y="395564"/>
                    <a:pt x="169016" y="396802"/>
                    <a:pt x="167492" y="399374"/>
                  </a:cubicBezTo>
                  <a:lnTo>
                    <a:pt x="176160" y="404803"/>
                  </a:lnTo>
                  <a:close/>
                  <a:moveTo>
                    <a:pt x="179493" y="2584504"/>
                  </a:moveTo>
                  <a:cubicBezTo>
                    <a:pt x="185589" y="2586409"/>
                    <a:pt x="185589" y="2586409"/>
                    <a:pt x="212926" y="2585742"/>
                  </a:cubicBezTo>
                  <a:cubicBezTo>
                    <a:pt x="210545" y="2572122"/>
                    <a:pt x="185970" y="2579456"/>
                    <a:pt x="178446" y="2584219"/>
                  </a:cubicBezTo>
                  <a:close/>
                  <a:moveTo>
                    <a:pt x="215879" y="2424389"/>
                  </a:moveTo>
                  <a:cubicBezTo>
                    <a:pt x="229880" y="2433438"/>
                    <a:pt x="249312" y="2423055"/>
                    <a:pt x="262742" y="2431628"/>
                  </a:cubicBezTo>
                  <a:cubicBezTo>
                    <a:pt x="273410" y="2431628"/>
                    <a:pt x="273410" y="2431628"/>
                    <a:pt x="278172" y="2429627"/>
                  </a:cubicBezTo>
                  <a:cubicBezTo>
                    <a:pt x="278172" y="2420102"/>
                    <a:pt x="293126" y="2426008"/>
                    <a:pt x="301795" y="2424484"/>
                  </a:cubicBezTo>
                  <a:lnTo>
                    <a:pt x="313034" y="2416387"/>
                  </a:lnTo>
                  <a:cubicBezTo>
                    <a:pt x="324273" y="2432104"/>
                    <a:pt x="343228" y="2427818"/>
                    <a:pt x="360659" y="2428104"/>
                  </a:cubicBezTo>
                  <a:cubicBezTo>
                    <a:pt x="366945" y="2433818"/>
                    <a:pt x="372184" y="2427437"/>
                    <a:pt x="379233" y="2428104"/>
                  </a:cubicBezTo>
                  <a:cubicBezTo>
                    <a:pt x="386281" y="2428770"/>
                    <a:pt x="398283" y="2431056"/>
                    <a:pt x="396187" y="2422294"/>
                  </a:cubicBezTo>
                  <a:lnTo>
                    <a:pt x="386662" y="2417054"/>
                  </a:lnTo>
                  <a:cubicBezTo>
                    <a:pt x="367612" y="2427246"/>
                    <a:pt x="347419" y="2413054"/>
                    <a:pt x="326845" y="2417054"/>
                  </a:cubicBezTo>
                  <a:cubicBezTo>
                    <a:pt x="323511" y="2412196"/>
                    <a:pt x="311796" y="2414959"/>
                    <a:pt x="308462" y="2410387"/>
                  </a:cubicBezTo>
                  <a:cubicBezTo>
                    <a:pt x="303699" y="2409177"/>
                    <a:pt x="298632" y="2410311"/>
                    <a:pt x="294841" y="2413435"/>
                  </a:cubicBezTo>
                  <a:cubicBezTo>
                    <a:pt x="255979" y="2420102"/>
                    <a:pt x="212831" y="2404577"/>
                    <a:pt x="179684" y="2426961"/>
                  </a:cubicBezTo>
                  <a:cubicBezTo>
                    <a:pt x="182922" y="2437819"/>
                    <a:pt x="206068" y="2429913"/>
                    <a:pt x="214831" y="2424389"/>
                  </a:cubicBezTo>
                  <a:close/>
                  <a:moveTo>
                    <a:pt x="339037" y="305457"/>
                  </a:moveTo>
                  <a:cubicBezTo>
                    <a:pt x="348086" y="307457"/>
                    <a:pt x="355801" y="299933"/>
                    <a:pt x="347133" y="294218"/>
                  </a:cubicBezTo>
                  <a:cubicBezTo>
                    <a:pt x="338370" y="292694"/>
                    <a:pt x="333227" y="296599"/>
                    <a:pt x="337989" y="305171"/>
                  </a:cubicBezTo>
                  <a:close/>
                  <a:moveTo>
                    <a:pt x="337418" y="2444582"/>
                  </a:moveTo>
                  <a:cubicBezTo>
                    <a:pt x="320940" y="2444010"/>
                    <a:pt x="299318" y="2437724"/>
                    <a:pt x="284268" y="2452964"/>
                  </a:cubicBezTo>
                  <a:lnTo>
                    <a:pt x="287507" y="2457440"/>
                  </a:lnTo>
                  <a:cubicBezTo>
                    <a:pt x="307223" y="2454487"/>
                    <a:pt x="325607" y="2468680"/>
                    <a:pt x="343418" y="2455821"/>
                  </a:cubicBezTo>
                  <a:cubicBezTo>
                    <a:pt x="343418" y="2454678"/>
                    <a:pt x="343418" y="2453535"/>
                    <a:pt x="343418" y="2452106"/>
                  </a:cubicBezTo>
                  <a:lnTo>
                    <a:pt x="349895" y="2448201"/>
                  </a:lnTo>
                  <a:lnTo>
                    <a:pt x="349895" y="2444677"/>
                  </a:lnTo>
                  <a:cubicBezTo>
                    <a:pt x="343037" y="2441629"/>
                    <a:pt x="341990" y="2441534"/>
                    <a:pt x="336370" y="2444296"/>
                  </a:cubicBezTo>
                  <a:close/>
                  <a:moveTo>
                    <a:pt x="235691" y="2450011"/>
                  </a:moveTo>
                  <a:lnTo>
                    <a:pt x="242073" y="2450011"/>
                  </a:lnTo>
                  <a:cubicBezTo>
                    <a:pt x="246740" y="2446296"/>
                    <a:pt x="246740" y="2446296"/>
                    <a:pt x="242073" y="2442677"/>
                  </a:cubicBezTo>
                  <a:lnTo>
                    <a:pt x="235691" y="2442677"/>
                  </a:lnTo>
                  <a:cubicBezTo>
                    <a:pt x="229880" y="2446106"/>
                    <a:pt x="229880" y="2446201"/>
                    <a:pt x="234643" y="2449725"/>
                  </a:cubicBezTo>
                  <a:close/>
                  <a:moveTo>
                    <a:pt x="238929" y="2476872"/>
                  </a:moveTo>
                  <a:cubicBezTo>
                    <a:pt x="238929" y="2477729"/>
                    <a:pt x="241215" y="2478586"/>
                    <a:pt x="242549" y="2479634"/>
                  </a:cubicBezTo>
                  <a:cubicBezTo>
                    <a:pt x="245787" y="2479634"/>
                    <a:pt x="251216" y="2478967"/>
                    <a:pt x="252074" y="2482586"/>
                  </a:cubicBezTo>
                  <a:cubicBezTo>
                    <a:pt x="256741" y="2493064"/>
                    <a:pt x="275982" y="2482586"/>
                    <a:pt x="284459" y="2488492"/>
                  </a:cubicBezTo>
                  <a:cubicBezTo>
                    <a:pt x="286173" y="2499446"/>
                    <a:pt x="301318" y="2492016"/>
                    <a:pt x="308748" y="2494779"/>
                  </a:cubicBezTo>
                  <a:cubicBezTo>
                    <a:pt x="317415" y="2499255"/>
                    <a:pt x="318273" y="2499255"/>
                    <a:pt x="326940" y="2494779"/>
                  </a:cubicBezTo>
                  <a:cubicBezTo>
                    <a:pt x="331893" y="2492969"/>
                    <a:pt x="339799" y="2496874"/>
                    <a:pt x="343323" y="2492302"/>
                  </a:cubicBezTo>
                  <a:lnTo>
                    <a:pt x="334275" y="2486968"/>
                  </a:lnTo>
                  <a:cubicBezTo>
                    <a:pt x="261123" y="2491826"/>
                    <a:pt x="305700" y="2470109"/>
                    <a:pt x="342275" y="2483634"/>
                  </a:cubicBezTo>
                  <a:cubicBezTo>
                    <a:pt x="353420" y="2482110"/>
                    <a:pt x="376851" y="2483634"/>
                    <a:pt x="383614" y="2475633"/>
                  </a:cubicBezTo>
                  <a:cubicBezTo>
                    <a:pt x="382281" y="2470490"/>
                    <a:pt x="395711" y="2472204"/>
                    <a:pt x="399807" y="2475633"/>
                  </a:cubicBezTo>
                  <a:cubicBezTo>
                    <a:pt x="409332" y="2469252"/>
                    <a:pt x="420476" y="2474681"/>
                    <a:pt x="429429" y="2466108"/>
                  </a:cubicBezTo>
                  <a:cubicBezTo>
                    <a:pt x="414666" y="2453154"/>
                    <a:pt x="396758" y="2472014"/>
                    <a:pt x="380185" y="2460679"/>
                  </a:cubicBezTo>
                  <a:cubicBezTo>
                    <a:pt x="372556" y="2466356"/>
                    <a:pt x="363078" y="2468976"/>
                    <a:pt x="353610" y="2468013"/>
                  </a:cubicBezTo>
                  <a:cubicBezTo>
                    <a:pt x="347581" y="2472671"/>
                    <a:pt x="339161" y="2472671"/>
                    <a:pt x="333132" y="2468013"/>
                  </a:cubicBezTo>
                  <a:cubicBezTo>
                    <a:pt x="314082" y="2465822"/>
                    <a:pt x="301128" y="2473252"/>
                    <a:pt x="282745" y="2471633"/>
                  </a:cubicBezTo>
                  <a:cubicBezTo>
                    <a:pt x="275601" y="2471633"/>
                    <a:pt x="280935" y="2466204"/>
                    <a:pt x="275410" y="2464679"/>
                  </a:cubicBezTo>
                  <a:cubicBezTo>
                    <a:pt x="263980" y="2463632"/>
                    <a:pt x="251502" y="2456964"/>
                    <a:pt x="239691" y="2462108"/>
                  </a:cubicBezTo>
                  <a:cubicBezTo>
                    <a:pt x="238215" y="2466784"/>
                    <a:pt x="237605" y="2471690"/>
                    <a:pt x="237882" y="2476586"/>
                  </a:cubicBezTo>
                  <a:close/>
                  <a:moveTo>
                    <a:pt x="386567" y="2516400"/>
                  </a:moveTo>
                  <a:cubicBezTo>
                    <a:pt x="397806" y="2518115"/>
                    <a:pt x="410379" y="2513353"/>
                    <a:pt x="421047" y="2512686"/>
                  </a:cubicBezTo>
                  <a:cubicBezTo>
                    <a:pt x="428572" y="2512686"/>
                    <a:pt x="429239" y="2512019"/>
                    <a:pt x="429334" y="2507161"/>
                  </a:cubicBezTo>
                  <a:cubicBezTo>
                    <a:pt x="414056" y="2503828"/>
                    <a:pt x="398225" y="2503828"/>
                    <a:pt x="382947" y="2507161"/>
                  </a:cubicBezTo>
                  <a:cubicBezTo>
                    <a:pt x="383995" y="2510114"/>
                    <a:pt x="380090" y="2512876"/>
                    <a:pt x="385519" y="2516115"/>
                  </a:cubicBezTo>
                  <a:close/>
                  <a:moveTo>
                    <a:pt x="259313" y="2625557"/>
                  </a:moveTo>
                  <a:lnTo>
                    <a:pt x="268838" y="2630700"/>
                  </a:lnTo>
                  <a:cubicBezTo>
                    <a:pt x="286269" y="2622509"/>
                    <a:pt x="265790" y="2619937"/>
                    <a:pt x="258265" y="2625271"/>
                  </a:cubicBezTo>
                  <a:close/>
                  <a:moveTo>
                    <a:pt x="327607" y="2534784"/>
                  </a:moveTo>
                  <a:cubicBezTo>
                    <a:pt x="337132" y="2534784"/>
                    <a:pt x="351039" y="2535927"/>
                    <a:pt x="334846" y="2527449"/>
                  </a:cubicBezTo>
                  <a:lnTo>
                    <a:pt x="327417" y="2527449"/>
                  </a:lnTo>
                  <a:cubicBezTo>
                    <a:pt x="321701" y="2530878"/>
                    <a:pt x="321130" y="2530402"/>
                    <a:pt x="326559" y="2534498"/>
                  </a:cubicBezTo>
                  <a:close/>
                  <a:moveTo>
                    <a:pt x="426381" y="2534784"/>
                  </a:moveTo>
                  <a:cubicBezTo>
                    <a:pt x="432277" y="2539413"/>
                    <a:pt x="440574" y="2539413"/>
                    <a:pt x="446479" y="2534784"/>
                  </a:cubicBezTo>
                  <a:cubicBezTo>
                    <a:pt x="454480" y="2533926"/>
                    <a:pt x="462576" y="2536784"/>
                    <a:pt x="468672" y="2532879"/>
                  </a:cubicBezTo>
                  <a:cubicBezTo>
                    <a:pt x="440097" y="2508971"/>
                    <a:pt x="405617" y="2527354"/>
                    <a:pt x="372660" y="2527354"/>
                  </a:cubicBezTo>
                  <a:lnTo>
                    <a:pt x="369803" y="2531736"/>
                  </a:lnTo>
                  <a:cubicBezTo>
                    <a:pt x="372803" y="2534660"/>
                    <a:pt x="376461" y="2536812"/>
                    <a:pt x="380471" y="2538022"/>
                  </a:cubicBezTo>
                  <a:cubicBezTo>
                    <a:pt x="393806" y="2531069"/>
                    <a:pt x="410856" y="2536212"/>
                    <a:pt x="425333" y="2534688"/>
                  </a:cubicBezTo>
                  <a:close/>
                  <a:moveTo>
                    <a:pt x="97578" y="3219822"/>
                  </a:moveTo>
                  <a:cubicBezTo>
                    <a:pt x="113485" y="3221060"/>
                    <a:pt x="123010" y="3213440"/>
                    <a:pt x="137107" y="3209058"/>
                  </a:cubicBezTo>
                  <a:cubicBezTo>
                    <a:pt x="152728" y="3214964"/>
                    <a:pt x="165682" y="3208391"/>
                    <a:pt x="178826" y="3199533"/>
                  </a:cubicBezTo>
                  <a:lnTo>
                    <a:pt x="181684" y="3194009"/>
                  </a:lnTo>
                  <a:cubicBezTo>
                    <a:pt x="188885" y="3195218"/>
                    <a:pt x="196286" y="3193904"/>
                    <a:pt x="202639" y="3190294"/>
                  </a:cubicBezTo>
                  <a:lnTo>
                    <a:pt x="216450" y="3197724"/>
                  </a:lnTo>
                  <a:cubicBezTo>
                    <a:pt x="223423" y="3198114"/>
                    <a:pt x="230414" y="3197504"/>
                    <a:pt x="237215" y="3195914"/>
                  </a:cubicBezTo>
                  <a:lnTo>
                    <a:pt x="237215" y="3192485"/>
                  </a:lnTo>
                  <a:cubicBezTo>
                    <a:pt x="241501" y="3188103"/>
                    <a:pt x="250264" y="3191151"/>
                    <a:pt x="254360" y="3193723"/>
                  </a:cubicBezTo>
                  <a:cubicBezTo>
                    <a:pt x="260551" y="3194675"/>
                    <a:pt x="266647" y="3192199"/>
                    <a:pt x="269505" y="3195914"/>
                  </a:cubicBezTo>
                  <a:cubicBezTo>
                    <a:pt x="246835" y="3221155"/>
                    <a:pt x="205592" y="3187818"/>
                    <a:pt x="178255" y="3206868"/>
                  </a:cubicBezTo>
                  <a:cubicBezTo>
                    <a:pt x="175588" y="3223631"/>
                    <a:pt x="189876" y="3209058"/>
                    <a:pt x="202448" y="3212583"/>
                  </a:cubicBezTo>
                  <a:lnTo>
                    <a:pt x="212450" y="3219822"/>
                  </a:lnTo>
                  <a:cubicBezTo>
                    <a:pt x="220165" y="3219822"/>
                    <a:pt x="247026" y="3217821"/>
                    <a:pt x="233500" y="3227061"/>
                  </a:cubicBezTo>
                  <a:cubicBezTo>
                    <a:pt x="218717" y="3225117"/>
                    <a:pt x="203734" y="3228499"/>
                    <a:pt x="191209" y="3236586"/>
                  </a:cubicBezTo>
                  <a:cubicBezTo>
                    <a:pt x="208164" y="3251254"/>
                    <a:pt x="229309" y="3229918"/>
                    <a:pt x="247692" y="3242300"/>
                  </a:cubicBezTo>
                  <a:cubicBezTo>
                    <a:pt x="256551" y="3242300"/>
                    <a:pt x="256646" y="3242300"/>
                    <a:pt x="257217" y="3236966"/>
                  </a:cubicBezTo>
                  <a:lnTo>
                    <a:pt x="263599" y="3233061"/>
                  </a:lnTo>
                  <a:lnTo>
                    <a:pt x="257122" y="3229156"/>
                  </a:lnTo>
                  <a:cubicBezTo>
                    <a:pt x="255122" y="3210677"/>
                    <a:pt x="284268" y="3226679"/>
                    <a:pt x="293126" y="3216583"/>
                  </a:cubicBezTo>
                  <a:cubicBezTo>
                    <a:pt x="304271" y="3223060"/>
                    <a:pt x="317987" y="3222203"/>
                    <a:pt x="329512" y="3226108"/>
                  </a:cubicBezTo>
                  <a:cubicBezTo>
                    <a:pt x="329512" y="3227537"/>
                    <a:pt x="328750" y="3229251"/>
                    <a:pt x="328178" y="3231346"/>
                  </a:cubicBezTo>
                  <a:cubicBezTo>
                    <a:pt x="311414" y="3228394"/>
                    <a:pt x="295794" y="3240871"/>
                    <a:pt x="280553" y="3231919"/>
                  </a:cubicBezTo>
                  <a:cubicBezTo>
                    <a:pt x="273696" y="3233728"/>
                    <a:pt x="277696" y="3243063"/>
                    <a:pt x="276648" y="3247730"/>
                  </a:cubicBezTo>
                  <a:lnTo>
                    <a:pt x="267123" y="3253731"/>
                  </a:lnTo>
                  <a:cubicBezTo>
                    <a:pt x="256551" y="3253731"/>
                    <a:pt x="248930" y="3261160"/>
                    <a:pt x="239310" y="3253731"/>
                  </a:cubicBezTo>
                  <a:cubicBezTo>
                    <a:pt x="234167" y="3254587"/>
                    <a:pt x="228166" y="3252683"/>
                    <a:pt x="224261" y="3255921"/>
                  </a:cubicBezTo>
                  <a:lnTo>
                    <a:pt x="224261" y="3259445"/>
                  </a:lnTo>
                  <a:lnTo>
                    <a:pt x="230452" y="3263351"/>
                  </a:lnTo>
                  <a:cubicBezTo>
                    <a:pt x="221880" y="3267161"/>
                    <a:pt x="216260" y="3263351"/>
                    <a:pt x="217212" y="3274495"/>
                  </a:cubicBezTo>
                  <a:lnTo>
                    <a:pt x="205211" y="3281258"/>
                  </a:lnTo>
                  <a:cubicBezTo>
                    <a:pt x="205211" y="3282401"/>
                    <a:pt x="205211" y="3283639"/>
                    <a:pt x="204449" y="3284972"/>
                  </a:cubicBezTo>
                  <a:lnTo>
                    <a:pt x="210830" y="3288973"/>
                  </a:lnTo>
                  <a:cubicBezTo>
                    <a:pt x="214926" y="3305356"/>
                    <a:pt x="192352" y="3293831"/>
                    <a:pt x="185018" y="3300022"/>
                  </a:cubicBezTo>
                  <a:lnTo>
                    <a:pt x="190923" y="3303832"/>
                  </a:lnTo>
                  <a:lnTo>
                    <a:pt x="185779" y="3307261"/>
                  </a:lnTo>
                  <a:lnTo>
                    <a:pt x="194162" y="3312881"/>
                  </a:lnTo>
                  <a:cubicBezTo>
                    <a:pt x="203687" y="3312881"/>
                    <a:pt x="203687" y="3312881"/>
                    <a:pt x="204544" y="3318215"/>
                  </a:cubicBezTo>
                  <a:lnTo>
                    <a:pt x="198067" y="3322215"/>
                  </a:lnTo>
                  <a:lnTo>
                    <a:pt x="198067" y="3325930"/>
                  </a:lnTo>
                  <a:cubicBezTo>
                    <a:pt x="190733" y="3328978"/>
                    <a:pt x="184256" y="3335455"/>
                    <a:pt x="175493" y="3335455"/>
                  </a:cubicBezTo>
                  <a:cubicBezTo>
                    <a:pt x="169301" y="3336788"/>
                    <a:pt x="173873" y="3341361"/>
                    <a:pt x="168254" y="3342789"/>
                  </a:cubicBezTo>
                  <a:lnTo>
                    <a:pt x="161110" y="3342789"/>
                  </a:lnTo>
                  <a:lnTo>
                    <a:pt x="157871" y="3347552"/>
                  </a:lnTo>
                  <a:cubicBezTo>
                    <a:pt x="174445" y="3358029"/>
                    <a:pt x="195971" y="3357077"/>
                    <a:pt x="214260" y="3364792"/>
                  </a:cubicBezTo>
                  <a:cubicBezTo>
                    <a:pt x="229785" y="3360220"/>
                    <a:pt x="257027" y="3352124"/>
                    <a:pt x="270171" y="3360887"/>
                  </a:cubicBezTo>
                  <a:cubicBezTo>
                    <a:pt x="277696" y="3370412"/>
                    <a:pt x="301318" y="3362982"/>
                    <a:pt x="313796" y="3364411"/>
                  </a:cubicBezTo>
                  <a:cubicBezTo>
                    <a:pt x="316939" y="3359649"/>
                    <a:pt x="328941" y="3362697"/>
                    <a:pt x="332084" y="3357743"/>
                  </a:cubicBezTo>
                  <a:cubicBezTo>
                    <a:pt x="349895" y="3359458"/>
                    <a:pt x="361421" y="3352029"/>
                    <a:pt x="380375" y="3353934"/>
                  </a:cubicBezTo>
                  <a:cubicBezTo>
                    <a:pt x="381614" y="3356696"/>
                    <a:pt x="381518" y="3360696"/>
                    <a:pt x="388091" y="3362697"/>
                  </a:cubicBezTo>
                  <a:lnTo>
                    <a:pt x="388091" y="3369840"/>
                  </a:lnTo>
                  <a:lnTo>
                    <a:pt x="394663" y="3374031"/>
                  </a:lnTo>
                  <a:cubicBezTo>
                    <a:pt x="395997" y="3386128"/>
                    <a:pt x="411427" y="3376222"/>
                    <a:pt x="417714" y="3372507"/>
                  </a:cubicBezTo>
                  <a:cubicBezTo>
                    <a:pt x="441431" y="3384033"/>
                    <a:pt x="471530" y="3372507"/>
                    <a:pt x="493914" y="3388890"/>
                  </a:cubicBezTo>
                  <a:cubicBezTo>
                    <a:pt x="484255" y="3391929"/>
                    <a:pt x="473816" y="3391319"/>
                    <a:pt x="464576" y="3387176"/>
                  </a:cubicBezTo>
                  <a:cubicBezTo>
                    <a:pt x="441717" y="3385842"/>
                    <a:pt x="418857" y="3387747"/>
                    <a:pt x="397901" y="3383556"/>
                  </a:cubicBezTo>
                  <a:lnTo>
                    <a:pt x="384471" y="3391081"/>
                  </a:lnTo>
                  <a:cubicBezTo>
                    <a:pt x="382947" y="3388224"/>
                    <a:pt x="377137" y="3387747"/>
                    <a:pt x="376089" y="3384699"/>
                  </a:cubicBezTo>
                  <a:cubicBezTo>
                    <a:pt x="395139" y="3376127"/>
                    <a:pt x="357516" y="3367554"/>
                    <a:pt x="351134" y="3369364"/>
                  </a:cubicBezTo>
                  <a:cubicBezTo>
                    <a:pt x="288840" y="3380318"/>
                    <a:pt x="264742" y="3364220"/>
                    <a:pt x="220832" y="3372317"/>
                  </a:cubicBezTo>
                  <a:cubicBezTo>
                    <a:pt x="216736" y="3375079"/>
                    <a:pt x="216831" y="3379746"/>
                    <a:pt x="211307" y="3381175"/>
                  </a:cubicBezTo>
                  <a:cubicBezTo>
                    <a:pt x="224756" y="3385318"/>
                    <a:pt x="239186" y="3385023"/>
                    <a:pt x="252454" y="3380318"/>
                  </a:cubicBezTo>
                  <a:cubicBezTo>
                    <a:pt x="278648" y="3376413"/>
                    <a:pt x="321606" y="3396225"/>
                    <a:pt x="266266" y="3394510"/>
                  </a:cubicBezTo>
                  <a:cubicBezTo>
                    <a:pt x="259313" y="3399368"/>
                    <a:pt x="249788" y="3399082"/>
                    <a:pt x="243120" y="3403559"/>
                  </a:cubicBezTo>
                  <a:cubicBezTo>
                    <a:pt x="246216" y="3404464"/>
                    <a:pt x="249416" y="3404978"/>
                    <a:pt x="252645" y="3405083"/>
                  </a:cubicBezTo>
                  <a:cubicBezTo>
                    <a:pt x="259694" y="3407940"/>
                    <a:pt x="317034" y="3403654"/>
                    <a:pt x="326178" y="3398129"/>
                  </a:cubicBezTo>
                  <a:cubicBezTo>
                    <a:pt x="330017" y="3401063"/>
                    <a:pt x="334789" y="3402483"/>
                    <a:pt x="339608" y="3402130"/>
                  </a:cubicBezTo>
                  <a:cubicBezTo>
                    <a:pt x="341894" y="3406607"/>
                    <a:pt x="355896" y="3403273"/>
                    <a:pt x="355420" y="3409179"/>
                  </a:cubicBezTo>
                  <a:cubicBezTo>
                    <a:pt x="347619" y="3410455"/>
                    <a:pt x="339932" y="3412398"/>
                    <a:pt x="332465" y="3414989"/>
                  </a:cubicBezTo>
                  <a:cubicBezTo>
                    <a:pt x="325892" y="3411560"/>
                    <a:pt x="321320" y="3407274"/>
                    <a:pt x="313415" y="3407750"/>
                  </a:cubicBezTo>
                  <a:cubicBezTo>
                    <a:pt x="300899" y="3413617"/>
                    <a:pt x="287097" y="3416170"/>
                    <a:pt x="273314" y="3415179"/>
                  </a:cubicBezTo>
                  <a:cubicBezTo>
                    <a:pt x="263789" y="3429943"/>
                    <a:pt x="244739" y="3418037"/>
                    <a:pt x="231214" y="3424038"/>
                  </a:cubicBezTo>
                  <a:cubicBezTo>
                    <a:pt x="229404" y="3430610"/>
                    <a:pt x="231976" y="3437278"/>
                    <a:pt x="229690" y="3443088"/>
                  </a:cubicBezTo>
                  <a:cubicBezTo>
                    <a:pt x="215688" y="3447850"/>
                    <a:pt x="198543" y="3440802"/>
                    <a:pt x="184923" y="3446136"/>
                  </a:cubicBezTo>
                  <a:cubicBezTo>
                    <a:pt x="184923" y="3449088"/>
                    <a:pt x="182732" y="3452136"/>
                    <a:pt x="186922" y="3455089"/>
                  </a:cubicBezTo>
                  <a:cubicBezTo>
                    <a:pt x="195314" y="3454270"/>
                    <a:pt x="203734" y="3456394"/>
                    <a:pt x="210735" y="3461090"/>
                  </a:cubicBezTo>
                  <a:cubicBezTo>
                    <a:pt x="206058" y="3463290"/>
                    <a:pt x="201696" y="3466109"/>
                    <a:pt x="197781" y="3469471"/>
                  </a:cubicBezTo>
                  <a:cubicBezTo>
                    <a:pt x="197781" y="3478996"/>
                    <a:pt x="304271" y="3469471"/>
                    <a:pt x="309795" y="3461280"/>
                  </a:cubicBezTo>
                  <a:cubicBezTo>
                    <a:pt x="292460" y="3452898"/>
                    <a:pt x="312557" y="3452517"/>
                    <a:pt x="319320" y="3448326"/>
                  </a:cubicBezTo>
                  <a:cubicBezTo>
                    <a:pt x="334656" y="3455279"/>
                    <a:pt x="352943" y="3444516"/>
                    <a:pt x="369898" y="3448326"/>
                  </a:cubicBezTo>
                  <a:cubicBezTo>
                    <a:pt x="380785" y="3443602"/>
                    <a:pt x="392510" y="3441135"/>
                    <a:pt x="404378" y="3441087"/>
                  </a:cubicBezTo>
                  <a:cubicBezTo>
                    <a:pt x="421905" y="3428419"/>
                    <a:pt x="455718" y="3425085"/>
                    <a:pt x="473530" y="3428133"/>
                  </a:cubicBezTo>
                  <a:cubicBezTo>
                    <a:pt x="469530" y="3436801"/>
                    <a:pt x="529156" y="3437658"/>
                    <a:pt x="526584" y="3428133"/>
                  </a:cubicBezTo>
                  <a:cubicBezTo>
                    <a:pt x="536109" y="3424228"/>
                    <a:pt x="532394" y="3420609"/>
                    <a:pt x="526584" y="3416322"/>
                  </a:cubicBezTo>
                  <a:cubicBezTo>
                    <a:pt x="525822" y="3414608"/>
                    <a:pt x="525822" y="3412894"/>
                    <a:pt x="522869" y="3411845"/>
                  </a:cubicBezTo>
                  <a:cubicBezTo>
                    <a:pt x="516011" y="3410512"/>
                    <a:pt x="499438" y="3421370"/>
                    <a:pt x="500105" y="3410131"/>
                  </a:cubicBezTo>
                  <a:cubicBezTo>
                    <a:pt x="498009" y="3408321"/>
                    <a:pt x="492770" y="3407559"/>
                    <a:pt x="493533" y="3404416"/>
                  </a:cubicBezTo>
                  <a:cubicBezTo>
                    <a:pt x="499352" y="3405045"/>
                    <a:pt x="505220" y="3403806"/>
                    <a:pt x="510297" y="3400892"/>
                  </a:cubicBezTo>
                  <a:cubicBezTo>
                    <a:pt x="518964" y="3400130"/>
                    <a:pt x="519059" y="3400892"/>
                    <a:pt x="519822" y="3395367"/>
                  </a:cubicBezTo>
                  <a:lnTo>
                    <a:pt x="532775" y="3387747"/>
                  </a:lnTo>
                  <a:lnTo>
                    <a:pt x="523250" y="3382413"/>
                  </a:lnTo>
                  <a:lnTo>
                    <a:pt x="516392" y="3385938"/>
                  </a:lnTo>
                  <a:lnTo>
                    <a:pt x="506867" y="3380413"/>
                  </a:lnTo>
                  <a:cubicBezTo>
                    <a:pt x="504105" y="3364887"/>
                    <a:pt x="530585" y="3372031"/>
                    <a:pt x="539538" y="3372984"/>
                  </a:cubicBezTo>
                  <a:cubicBezTo>
                    <a:pt x="542396" y="3386509"/>
                    <a:pt x="566303" y="3374888"/>
                    <a:pt x="572876" y="3368126"/>
                  </a:cubicBezTo>
                  <a:lnTo>
                    <a:pt x="569733" y="3363840"/>
                  </a:lnTo>
                  <a:lnTo>
                    <a:pt x="555255" y="3363840"/>
                  </a:lnTo>
                  <a:lnTo>
                    <a:pt x="552302" y="3359077"/>
                  </a:lnTo>
                  <a:lnTo>
                    <a:pt x="559065" y="3354695"/>
                  </a:lnTo>
                  <a:lnTo>
                    <a:pt x="546206" y="3347075"/>
                  </a:lnTo>
                  <a:cubicBezTo>
                    <a:pt x="544586" y="3338122"/>
                    <a:pt x="558779" y="3343932"/>
                    <a:pt x="564399" y="3340789"/>
                  </a:cubicBezTo>
                  <a:cubicBezTo>
                    <a:pt x="566780" y="3338217"/>
                    <a:pt x="565827" y="3334788"/>
                    <a:pt x="571352" y="3333169"/>
                  </a:cubicBezTo>
                  <a:cubicBezTo>
                    <a:pt x="571352" y="3328121"/>
                    <a:pt x="586877" y="3323072"/>
                    <a:pt x="574971" y="3319643"/>
                  </a:cubicBezTo>
                  <a:cubicBezTo>
                    <a:pt x="555302" y="3315900"/>
                    <a:pt x="535233" y="3314652"/>
                    <a:pt x="515250" y="3315929"/>
                  </a:cubicBezTo>
                  <a:cubicBezTo>
                    <a:pt x="469625" y="3299831"/>
                    <a:pt x="509249" y="3309642"/>
                    <a:pt x="523346" y="3301356"/>
                  </a:cubicBezTo>
                  <a:cubicBezTo>
                    <a:pt x="534652" y="3306451"/>
                    <a:pt x="547149" y="3308299"/>
                    <a:pt x="559445" y="3306690"/>
                  </a:cubicBezTo>
                  <a:lnTo>
                    <a:pt x="559445" y="3296022"/>
                  </a:lnTo>
                  <a:cubicBezTo>
                    <a:pt x="565542" y="3291450"/>
                    <a:pt x="574114" y="3288402"/>
                    <a:pt x="579067" y="3284115"/>
                  </a:cubicBezTo>
                  <a:cubicBezTo>
                    <a:pt x="581925" y="3265065"/>
                    <a:pt x="571637" y="3276972"/>
                    <a:pt x="566113" y="3268590"/>
                  </a:cubicBezTo>
                  <a:cubicBezTo>
                    <a:pt x="566113" y="3262779"/>
                    <a:pt x="556588" y="3265922"/>
                    <a:pt x="552968" y="3262589"/>
                  </a:cubicBezTo>
                  <a:lnTo>
                    <a:pt x="552968" y="3258969"/>
                  </a:lnTo>
                  <a:lnTo>
                    <a:pt x="559350" y="3255064"/>
                  </a:lnTo>
                  <a:lnTo>
                    <a:pt x="559350" y="3251445"/>
                  </a:lnTo>
                  <a:cubicBezTo>
                    <a:pt x="552207" y="3245634"/>
                    <a:pt x="543825" y="3247158"/>
                    <a:pt x="536395" y="3241920"/>
                  </a:cubicBezTo>
                  <a:cubicBezTo>
                    <a:pt x="532299" y="3245253"/>
                    <a:pt x="518678" y="3248873"/>
                    <a:pt x="520107" y="3240491"/>
                  </a:cubicBezTo>
                  <a:cubicBezTo>
                    <a:pt x="536405" y="3236786"/>
                    <a:pt x="553026" y="3234709"/>
                    <a:pt x="569733" y="3234300"/>
                  </a:cubicBezTo>
                  <a:cubicBezTo>
                    <a:pt x="575924" y="3229632"/>
                    <a:pt x="571066" y="3217916"/>
                    <a:pt x="572495" y="3210582"/>
                  </a:cubicBezTo>
                  <a:cubicBezTo>
                    <a:pt x="570018" y="3208868"/>
                    <a:pt x="565446" y="3207629"/>
                    <a:pt x="565827" y="3204486"/>
                  </a:cubicBezTo>
                  <a:cubicBezTo>
                    <a:pt x="549159" y="3191342"/>
                    <a:pt x="570494" y="3196390"/>
                    <a:pt x="578591" y="3188770"/>
                  </a:cubicBezTo>
                  <a:cubicBezTo>
                    <a:pt x="578591" y="3187532"/>
                    <a:pt x="578591" y="3186389"/>
                    <a:pt x="579162" y="3184865"/>
                  </a:cubicBezTo>
                  <a:cubicBezTo>
                    <a:pt x="574019" y="3179912"/>
                    <a:pt x="565065" y="3180103"/>
                    <a:pt x="559541" y="3177245"/>
                  </a:cubicBezTo>
                  <a:lnTo>
                    <a:pt x="559541" y="3169529"/>
                  </a:lnTo>
                  <a:cubicBezTo>
                    <a:pt x="585925" y="3164577"/>
                    <a:pt x="562970" y="3165720"/>
                    <a:pt x="554016" y="3163338"/>
                  </a:cubicBezTo>
                  <a:cubicBezTo>
                    <a:pt x="552216" y="3159957"/>
                    <a:pt x="551978" y="3155956"/>
                    <a:pt x="553350" y="3152384"/>
                  </a:cubicBezTo>
                  <a:cubicBezTo>
                    <a:pt x="561541" y="3142859"/>
                    <a:pt x="570590" y="3148193"/>
                    <a:pt x="578686" y="3144479"/>
                  </a:cubicBezTo>
                  <a:cubicBezTo>
                    <a:pt x="578686" y="3143240"/>
                    <a:pt x="578686" y="3142097"/>
                    <a:pt x="579162" y="3140287"/>
                  </a:cubicBezTo>
                  <a:cubicBezTo>
                    <a:pt x="572743" y="3137402"/>
                    <a:pt x="566161" y="3134887"/>
                    <a:pt x="559445" y="3132763"/>
                  </a:cubicBezTo>
                  <a:cubicBezTo>
                    <a:pt x="559445" y="3131715"/>
                    <a:pt x="559445" y="3130477"/>
                    <a:pt x="559445" y="3130096"/>
                  </a:cubicBezTo>
                  <a:cubicBezTo>
                    <a:pt x="563065" y="3126286"/>
                    <a:pt x="569733" y="3124762"/>
                    <a:pt x="572685" y="3120571"/>
                  </a:cubicBezTo>
                  <a:lnTo>
                    <a:pt x="569637" y="3116475"/>
                  </a:lnTo>
                  <a:cubicBezTo>
                    <a:pt x="565732" y="3116475"/>
                    <a:pt x="562112" y="3117046"/>
                    <a:pt x="560112" y="3114951"/>
                  </a:cubicBezTo>
                  <a:cubicBezTo>
                    <a:pt x="563884" y="3111875"/>
                    <a:pt x="568009" y="3109246"/>
                    <a:pt x="572400" y="3107141"/>
                  </a:cubicBezTo>
                  <a:lnTo>
                    <a:pt x="572400" y="3096187"/>
                  </a:lnTo>
                  <a:lnTo>
                    <a:pt x="578781" y="3092282"/>
                  </a:lnTo>
                  <a:cubicBezTo>
                    <a:pt x="573828" y="3090377"/>
                    <a:pt x="571542" y="3087805"/>
                    <a:pt x="571637" y="3085233"/>
                  </a:cubicBezTo>
                  <a:lnTo>
                    <a:pt x="562875" y="3079519"/>
                  </a:lnTo>
                  <a:lnTo>
                    <a:pt x="554874" y="3083519"/>
                  </a:lnTo>
                  <a:lnTo>
                    <a:pt x="544777" y="3081709"/>
                  </a:lnTo>
                  <a:cubicBezTo>
                    <a:pt x="555635" y="3072184"/>
                    <a:pt x="573352" y="3080280"/>
                    <a:pt x="584592" y="3070279"/>
                  </a:cubicBezTo>
                  <a:lnTo>
                    <a:pt x="576114" y="3064850"/>
                  </a:lnTo>
                  <a:lnTo>
                    <a:pt x="568875" y="3064850"/>
                  </a:lnTo>
                  <a:cubicBezTo>
                    <a:pt x="562875" y="3060373"/>
                    <a:pt x="552397" y="3060945"/>
                    <a:pt x="546015" y="3055325"/>
                  </a:cubicBezTo>
                  <a:cubicBezTo>
                    <a:pt x="546682" y="3053515"/>
                    <a:pt x="544872" y="3051420"/>
                    <a:pt x="549444" y="3049991"/>
                  </a:cubicBezTo>
                  <a:cubicBezTo>
                    <a:pt x="560627" y="3050791"/>
                    <a:pt x="571637" y="3046886"/>
                    <a:pt x="579829" y="3039227"/>
                  </a:cubicBezTo>
                  <a:cubicBezTo>
                    <a:pt x="576972" y="3035512"/>
                    <a:pt x="578876" y="3032274"/>
                    <a:pt x="585258" y="3029702"/>
                  </a:cubicBezTo>
                  <a:lnTo>
                    <a:pt x="585258" y="3022654"/>
                  </a:lnTo>
                  <a:lnTo>
                    <a:pt x="592021" y="3018368"/>
                  </a:lnTo>
                  <a:lnTo>
                    <a:pt x="592021" y="3003509"/>
                  </a:lnTo>
                  <a:cubicBezTo>
                    <a:pt x="574781" y="2987697"/>
                    <a:pt x="553921" y="3003509"/>
                    <a:pt x="533823" y="2996841"/>
                  </a:cubicBezTo>
                  <a:cubicBezTo>
                    <a:pt x="548682" y="2982840"/>
                    <a:pt x="574305" y="2990650"/>
                    <a:pt x="592307" y="2985030"/>
                  </a:cubicBezTo>
                  <a:lnTo>
                    <a:pt x="592307" y="2981697"/>
                  </a:lnTo>
                  <a:cubicBezTo>
                    <a:pt x="594498" y="2980268"/>
                    <a:pt x="596402" y="2978934"/>
                    <a:pt x="597736" y="2978172"/>
                  </a:cubicBezTo>
                  <a:lnTo>
                    <a:pt x="582877" y="2968647"/>
                  </a:lnTo>
                  <a:cubicBezTo>
                    <a:pt x="573352" y="2968647"/>
                    <a:pt x="572876" y="2968647"/>
                    <a:pt x="572400" y="2963313"/>
                  </a:cubicBezTo>
                  <a:lnTo>
                    <a:pt x="585449" y="2955598"/>
                  </a:lnTo>
                  <a:lnTo>
                    <a:pt x="585449" y="2944549"/>
                  </a:lnTo>
                  <a:cubicBezTo>
                    <a:pt x="579858" y="2941072"/>
                    <a:pt x="573590" y="2938834"/>
                    <a:pt x="567066" y="2937977"/>
                  </a:cubicBezTo>
                  <a:cubicBezTo>
                    <a:pt x="570399" y="2929118"/>
                    <a:pt x="585544" y="2934262"/>
                    <a:pt x="592116" y="2929785"/>
                  </a:cubicBezTo>
                  <a:cubicBezTo>
                    <a:pt x="592116" y="2928452"/>
                    <a:pt x="591450" y="2926737"/>
                    <a:pt x="591068" y="2925404"/>
                  </a:cubicBezTo>
                  <a:cubicBezTo>
                    <a:pt x="576495" y="2921784"/>
                    <a:pt x="560398" y="2927499"/>
                    <a:pt x="546206" y="2922546"/>
                  </a:cubicBezTo>
                  <a:cubicBezTo>
                    <a:pt x="543158" y="2909116"/>
                    <a:pt x="516869" y="2922546"/>
                    <a:pt x="507153" y="2914926"/>
                  </a:cubicBezTo>
                  <a:cubicBezTo>
                    <a:pt x="520869" y="2913116"/>
                    <a:pt x="561065" y="2908925"/>
                    <a:pt x="520679" y="2904544"/>
                  </a:cubicBezTo>
                  <a:cubicBezTo>
                    <a:pt x="518012" y="2899210"/>
                    <a:pt x="519345" y="2897971"/>
                    <a:pt x="509439" y="2898924"/>
                  </a:cubicBezTo>
                  <a:cubicBezTo>
                    <a:pt x="500391" y="2903591"/>
                    <a:pt x="499914" y="2903591"/>
                    <a:pt x="491056" y="2898924"/>
                  </a:cubicBezTo>
                  <a:cubicBezTo>
                    <a:pt x="481531" y="2896924"/>
                    <a:pt x="470006" y="2901210"/>
                    <a:pt x="461148" y="2896448"/>
                  </a:cubicBezTo>
                  <a:cubicBezTo>
                    <a:pt x="479435" y="2886923"/>
                    <a:pt x="504010" y="2899305"/>
                    <a:pt x="523346" y="2887685"/>
                  </a:cubicBezTo>
                  <a:cubicBezTo>
                    <a:pt x="537348" y="2884732"/>
                    <a:pt x="543348" y="2894733"/>
                    <a:pt x="555540" y="2894829"/>
                  </a:cubicBezTo>
                  <a:cubicBezTo>
                    <a:pt x="562303" y="2889019"/>
                    <a:pt x="570590" y="2892924"/>
                    <a:pt x="578495" y="2889590"/>
                  </a:cubicBezTo>
                  <a:cubicBezTo>
                    <a:pt x="571066" y="2883970"/>
                    <a:pt x="560684" y="2880065"/>
                    <a:pt x="553064" y="2874350"/>
                  </a:cubicBezTo>
                  <a:cubicBezTo>
                    <a:pt x="563351" y="2865778"/>
                    <a:pt x="575257" y="2872254"/>
                    <a:pt x="585544" y="2863491"/>
                  </a:cubicBezTo>
                  <a:cubicBezTo>
                    <a:pt x="589544" y="2849966"/>
                    <a:pt x="573161" y="2857205"/>
                    <a:pt x="566494" y="2852442"/>
                  </a:cubicBezTo>
                  <a:cubicBezTo>
                    <a:pt x="571733" y="2849870"/>
                    <a:pt x="580782" y="2849585"/>
                    <a:pt x="586020" y="2844727"/>
                  </a:cubicBezTo>
                  <a:cubicBezTo>
                    <a:pt x="584592" y="2835202"/>
                    <a:pt x="589544" y="2822058"/>
                    <a:pt x="575543" y="2824725"/>
                  </a:cubicBezTo>
                  <a:lnTo>
                    <a:pt x="566018" y="2830820"/>
                  </a:lnTo>
                  <a:cubicBezTo>
                    <a:pt x="564208" y="2840345"/>
                    <a:pt x="547730" y="2835774"/>
                    <a:pt x="542015" y="2832154"/>
                  </a:cubicBezTo>
                  <a:cubicBezTo>
                    <a:pt x="529832" y="2832973"/>
                    <a:pt x="517621" y="2831020"/>
                    <a:pt x="506296" y="2826439"/>
                  </a:cubicBezTo>
                  <a:cubicBezTo>
                    <a:pt x="464481" y="2816914"/>
                    <a:pt x="574781" y="2819009"/>
                    <a:pt x="584877" y="2815866"/>
                  </a:cubicBezTo>
                  <a:cubicBezTo>
                    <a:pt x="584877" y="2810056"/>
                    <a:pt x="588783" y="2806341"/>
                    <a:pt x="578115" y="2806341"/>
                  </a:cubicBezTo>
                  <a:cubicBezTo>
                    <a:pt x="570933" y="2803179"/>
                    <a:pt x="563056" y="2801960"/>
                    <a:pt x="555255" y="2802817"/>
                  </a:cubicBezTo>
                  <a:cubicBezTo>
                    <a:pt x="548539" y="2807875"/>
                    <a:pt x="539034" y="2806779"/>
                    <a:pt x="533633" y="2800340"/>
                  </a:cubicBezTo>
                  <a:cubicBezTo>
                    <a:pt x="548587" y="2798436"/>
                    <a:pt x="564017" y="2791959"/>
                    <a:pt x="578876" y="2789672"/>
                  </a:cubicBezTo>
                  <a:lnTo>
                    <a:pt x="577638" y="2784720"/>
                  </a:lnTo>
                  <a:cubicBezTo>
                    <a:pt x="558588" y="2784720"/>
                    <a:pt x="546968" y="2778719"/>
                    <a:pt x="530013" y="2776909"/>
                  </a:cubicBezTo>
                  <a:cubicBezTo>
                    <a:pt x="509277" y="2780624"/>
                    <a:pt x="487922" y="2778814"/>
                    <a:pt x="468101" y="2771670"/>
                  </a:cubicBezTo>
                  <a:cubicBezTo>
                    <a:pt x="485055" y="2755478"/>
                    <a:pt x="517821" y="2766050"/>
                    <a:pt x="533061" y="2753668"/>
                  </a:cubicBezTo>
                  <a:cubicBezTo>
                    <a:pt x="529070" y="2750477"/>
                    <a:pt x="524727" y="2747753"/>
                    <a:pt x="520107" y="2745571"/>
                  </a:cubicBezTo>
                  <a:lnTo>
                    <a:pt x="520107" y="2738523"/>
                  </a:lnTo>
                  <a:cubicBezTo>
                    <a:pt x="484865" y="2729570"/>
                    <a:pt x="446098" y="2720426"/>
                    <a:pt x="410856" y="2732618"/>
                  </a:cubicBezTo>
                  <a:cubicBezTo>
                    <a:pt x="405426" y="2732046"/>
                    <a:pt x="399521" y="2733856"/>
                    <a:pt x="395234" y="2730808"/>
                  </a:cubicBezTo>
                  <a:lnTo>
                    <a:pt x="395234" y="2727379"/>
                  </a:lnTo>
                  <a:cubicBezTo>
                    <a:pt x="392758" y="2723950"/>
                    <a:pt x="384662" y="2726521"/>
                    <a:pt x="382281" y="2723379"/>
                  </a:cubicBezTo>
                  <a:lnTo>
                    <a:pt x="388091" y="2719568"/>
                  </a:lnTo>
                  <a:lnTo>
                    <a:pt x="382185" y="2715663"/>
                  </a:lnTo>
                  <a:cubicBezTo>
                    <a:pt x="384948" y="2704233"/>
                    <a:pt x="371803" y="2708329"/>
                    <a:pt x="365517" y="2703281"/>
                  </a:cubicBezTo>
                  <a:cubicBezTo>
                    <a:pt x="351324" y="2707471"/>
                    <a:pt x="334560" y="2714901"/>
                    <a:pt x="322464" y="2704138"/>
                  </a:cubicBezTo>
                  <a:lnTo>
                    <a:pt x="325131" y="2699471"/>
                  </a:lnTo>
                  <a:cubicBezTo>
                    <a:pt x="345324" y="2701471"/>
                    <a:pt x="367041" y="2694994"/>
                    <a:pt x="385328" y="2702995"/>
                  </a:cubicBezTo>
                  <a:lnTo>
                    <a:pt x="392091" y="2699566"/>
                  </a:lnTo>
                  <a:lnTo>
                    <a:pt x="401616" y="2704900"/>
                  </a:lnTo>
                  <a:lnTo>
                    <a:pt x="401616" y="2712139"/>
                  </a:lnTo>
                  <a:lnTo>
                    <a:pt x="408284" y="2716140"/>
                  </a:lnTo>
                  <a:cubicBezTo>
                    <a:pt x="406665" y="2723569"/>
                    <a:pt x="423905" y="2723283"/>
                    <a:pt x="427810" y="2719092"/>
                  </a:cubicBezTo>
                  <a:cubicBezTo>
                    <a:pt x="425619" y="2705948"/>
                    <a:pt x="442193" y="2711568"/>
                    <a:pt x="451242" y="2710520"/>
                  </a:cubicBezTo>
                  <a:lnTo>
                    <a:pt x="460005" y="2704900"/>
                  </a:lnTo>
                  <a:cubicBezTo>
                    <a:pt x="447241" y="2699852"/>
                    <a:pt x="459528" y="2692041"/>
                    <a:pt x="467339" y="2697566"/>
                  </a:cubicBezTo>
                  <a:cubicBezTo>
                    <a:pt x="475911" y="2697566"/>
                    <a:pt x="496485" y="2697566"/>
                    <a:pt x="500295" y="2687374"/>
                  </a:cubicBezTo>
                  <a:cubicBezTo>
                    <a:pt x="495628" y="2684516"/>
                    <a:pt x="486770" y="2675372"/>
                    <a:pt x="480578" y="2679183"/>
                  </a:cubicBezTo>
                  <a:cubicBezTo>
                    <a:pt x="481245" y="2688708"/>
                    <a:pt x="460100" y="2685183"/>
                    <a:pt x="454670" y="2682611"/>
                  </a:cubicBezTo>
                  <a:lnTo>
                    <a:pt x="473720" y="2671943"/>
                  </a:lnTo>
                  <a:lnTo>
                    <a:pt x="473720" y="2664419"/>
                  </a:lnTo>
                  <a:cubicBezTo>
                    <a:pt x="461909" y="2655846"/>
                    <a:pt x="446479" y="2659846"/>
                    <a:pt x="432382" y="2654894"/>
                  </a:cubicBezTo>
                  <a:cubicBezTo>
                    <a:pt x="412475" y="2668038"/>
                    <a:pt x="393234" y="2664419"/>
                    <a:pt x="371612" y="2661942"/>
                  </a:cubicBezTo>
                  <a:cubicBezTo>
                    <a:pt x="363516" y="2655941"/>
                    <a:pt x="350086" y="2660609"/>
                    <a:pt x="342180" y="2652417"/>
                  </a:cubicBezTo>
                  <a:cubicBezTo>
                    <a:pt x="343037" y="2650703"/>
                    <a:pt x="343895" y="2649084"/>
                    <a:pt x="344847" y="2647464"/>
                  </a:cubicBezTo>
                  <a:cubicBezTo>
                    <a:pt x="368945" y="2646703"/>
                    <a:pt x="388948" y="2651179"/>
                    <a:pt x="411522" y="2647464"/>
                  </a:cubicBezTo>
                  <a:cubicBezTo>
                    <a:pt x="417714" y="2643940"/>
                    <a:pt x="421047" y="2642416"/>
                    <a:pt x="427619" y="2645654"/>
                  </a:cubicBezTo>
                  <a:cubicBezTo>
                    <a:pt x="431677" y="2648522"/>
                    <a:pt x="437087" y="2648522"/>
                    <a:pt x="441145" y="2645654"/>
                  </a:cubicBezTo>
                  <a:cubicBezTo>
                    <a:pt x="450003" y="2640416"/>
                    <a:pt x="454766" y="2648893"/>
                    <a:pt x="464291" y="2647655"/>
                  </a:cubicBezTo>
                  <a:lnTo>
                    <a:pt x="479531" y="2638130"/>
                  </a:lnTo>
                  <a:lnTo>
                    <a:pt x="474006" y="2634606"/>
                  </a:lnTo>
                  <a:lnTo>
                    <a:pt x="480007" y="2630891"/>
                  </a:lnTo>
                  <a:lnTo>
                    <a:pt x="474101" y="2627081"/>
                  </a:lnTo>
                  <a:lnTo>
                    <a:pt x="500009" y="2612508"/>
                  </a:lnTo>
                  <a:lnTo>
                    <a:pt x="500009" y="2608793"/>
                  </a:lnTo>
                  <a:cubicBezTo>
                    <a:pt x="490961" y="2604221"/>
                    <a:pt x="479626" y="2610888"/>
                    <a:pt x="470292" y="2614317"/>
                  </a:cubicBezTo>
                  <a:cubicBezTo>
                    <a:pt x="456575" y="2619175"/>
                    <a:pt x="444574" y="2614317"/>
                    <a:pt x="430763" y="2614317"/>
                  </a:cubicBezTo>
                  <a:cubicBezTo>
                    <a:pt x="414799" y="2626004"/>
                    <a:pt x="394130" y="2629138"/>
                    <a:pt x="375423" y="2622699"/>
                  </a:cubicBezTo>
                  <a:cubicBezTo>
                    <a:pt x="373899" y="2613174"/>
                    <a:pt x="359420" y="2619365"/>
                    <a:pt x="352467" y="2617937"/>
                  </a:cubicBezTo>
                  <a:cubicBezTo>
                    <a:pt x="349038" y="2620509"/>
                    <a:pt x="349038" y="2620509"/>
                    <a:pt x="350181" y="2624033"/>
                  </a:cubicBezTo>
                  <a:lnTo>
                    <a:pt x="361802" y="2630605"/>
                  </a:lnTo>
                  <a:cubicBezTo>
                    <a:pt x="361802" y="2633748"/>
                    <a:pt x="362850" y="2634320"/>
                    <a:pt x="358944" y="2636320"/>
                  </a:cubicBezTo>
                  <a:cubicBezTo>
                    <a:pt x="332884" y="2634367"/>
                    <a:pt x="306709" y="2634367"/>
                    <a:pt x="280649" y="2636320"/>
                  </a:cubicBezTo>
                  <a:cubicBezTo>
                    <a:pt x="263789" y="2644893"/>
                    <a:pt x="271124" y="2641083"/>
                    <a:pt x="276648" y="2652798"/>
                  </a:cubicBezTo>
                  <a:lnTo>
                    <a:pt x="270457" y="2656704"/>
                  </a:lnTo>
                  <a:lnTo>
                    <a:pt x="276553" y="2660513"/>
                  </a:lnTo>
                  <a:cubicBezTo>
                    <a:pt x="266580" y="2662704"/>
                    <a:pt x="256303" y="2663181"/>
                    <a:pt x="246168" y="2661942"/>
                  </a:cubicBezTo>
                  <a:cubicBezTo>
                    <a:pt x="243311" y="2659656"/>
                    <a:pt x="238929" y="2658704"/>
                    <a:pt x="238167" y="2656228"/>
                  </a:cubicBezTo>
                  <a:lnTo>
                    <a:pt x="249788" y="2649750"/>
                  </a:lnTo>
                  <a:cubicBezTo>
                    <a:pt x="249788" y="2648512"/>
                    <a:pt x="249788" y="2647369"/>
                    <a:pt x="250455" y="2645940"/>
                  </a:cubicBezTo>
                  <a:cubicBezTo>
                    <a:pt x="245121" y="2640702"/>
                    <a:pt x="236453" y="2641083"/>
                    <a:pt x="230642" y="2637939"/>
                  </a:cubicBezTo>
                  <a:lnTo>
                    <a:pt x="230642" y="2627176"/>
                  </a:lnTo>
                  <a:cubicBezTo>
                    <a:pt x="222641" y="2624795"/>
                    <a:pt x="209307" y="2623747"/>
                    <a:pt x="223689" y="2615936"/>
                  </a:cubicBezTo>
                  <a:lnTo>
                    <a:pt x="214164" y="2610888"/>
                  </a:lnTo>
                  <a:cubicBezTo>
                    <a:pt x="209211" y="2614698"/>
                    <a:pt x="202734" y="2613650"/>
                    <a:pt x="197781" y="2616222"/>
                  </a:cubicBezTo>
                  <a:lnTo>
                    <a:pt x="197781" y="2619747"/>
                  </a:lnTo>
                  <a:cubicBezTo>
                    <a:pt x="190257" y="2622699"/>
                    <a:pt x="190257" y="2622699"/>
                    <a:pt x="181588" y="2618222"/>
                  </a:cubicBezTo>
                  <a:cubicBezTo>
                    <a:pt x="169778" y="2627176"/>
                    <a:pt x="157110" y="2611555"/>
                    <a:pt x="145584" y="2623271"/>
                  </a:cubicBezTo>
                  <a:cubicBezTo>
                    <a:pt x="147489" y="2637082"/>
                    <a:pt x="174159" y="2623842"/>
                    <a:pt x="184351" y="2630891"/>
                  </a:cubicBezTo>
                  <a:cubicBezTo>
                    <a:pt x="183303" y="2641369"/>
                    <a:pt x="199877" y="2632796"/>
                    <a:pt x="204258" y="2638797"/>
                  </a:cubicBezTo>
                  <a:cubicBezTo>
                    <a:pt x="195152" y="2641387"/>
                    <a:pt x="185894" y="2643388"/>
                    <a:pt x="176541" y="2644797"/>
                  </a:cubicBezTo>
                  <a:cubicBezTo>
                    <a:pt x="179112" y="2658037"/>
                    <a:pt x="182922" y="2657084"/>
                    <a:pt x="194828" y="2651179"/>
                  </a:cubicBezTo>
                  <a:cubicBezTo>
                    <a:pt x="204353" y="2653370"/>
                    <a:pt x="215212" y="2654322"/>
                    <a:pt x="223403" y="2656704"/>
                  </a:cubicBezTo>
                  <a:cubicBezTo>
                    <a:pt x="223403" y="2660419"/>
                    <a:pt x="223403" y="2660419"/>
                    <a:pt x="221117" y="2661752"/>
                  </a:cubicBezTo>
                  <a:cubicBezTo>
                    <a:pt x="189399" y="2661752"/>
                    <a:pt x="160062" y="2655561"/>
                    <a:pt x="128058" y="2662228"/>
                  </a:cubicBezTo>
                  <a:lnTo>
                    <a:pt x="119200" y="2667657"/>
                  </a:lnTo>
                  <a:cubicBezTo>
                    <a:pt x="121762" y="2670324"/>
                    <a:pt x="125087" y="2672124"/>
                    <a:pt x="128725" y="2672801"/>
                  </a:cubicBezTo>
                  <a:lnTo>
                    <a:pt x="134535" y="2669467"/>
                  </a:lnTo>
                  <a:cubicBezTo>
                    <a:pt x="158824" y="2668800"/>
                    <a:pt x="182160" y="2677277"/>
                    <a:pt x="206258" y="2669467"/>
                  </a:cubicBezTo>
                  <a:cubicBezTo>
                    <a:pt x="210193" y="2666686"/>
                    <a:pt x="214993" y="2665400"/>
                    <a:pt x="219784" y="2665847"/>
                  </a:cubicBezTo>
                  <a:cubicBezTo>
                    <a:pt x="225022" y="2668229"/>
                    <a:pt x="221880" y="2673277"/>
                    <a:pt x="229309" y="2674801"/>
                  </a:cubicBezTo>
                  <a:cubicBezTo>
                    <a:pt x="232262" y="2693851"/>
                    <a:pt x="202830" y="2677659"/>
                    <a:pt x="193590" y="2687755"/>
                  </a:cubicBezTo>
                  <a:cubicBezTo>
                    <a:pt x="189066" y="2687155"/>
                    <a:pt x="184484" y="2688431"/>
                    <a:pt x="180922" y="2691279"/>
                  </a:cubicBezTo>
                  <a:cubicBezTo>
                    <a:pt x="169587" y="2692803"/>
                    <a:pt x="173207" y="2688612"/>
                    <a:pt x="167206" y="2684231"/>
                  </a:cubicBezTo>
                  <a:cubicBezTo>
                    <a:pt x="160396" y="2685307"/>
                    <a:pt x="153414" y="2684069"/>
                    <a:pt x="147394" y="2680706"/>
                  </a:cubicBezTo>
                  <a:cubicBezTo>
                    <a:pt x="142727" y="2684516"/>
                    <a:pt x="136059" y="2683469"/>
                    <a:pt x="131201" y="2685945"/>
                  </a:cubicBezTo>
                  <a:lnTo>
                    <a:pt x="137488" y="2689755"/>
                  </a:lnTo>
                  <a:lnTo>
                    <a:pt x="137488" y="2693470"/>
                  </a:lnTo>
                  <a:cubicBezTo>
                    <a:pt x="125105" y="2702995"/>
                    <a:pt x="110056" y="2697661"/>
                    <a:pt x="94530" y="2698804"/>
                  </a:cubicBezTo>
                  <a:lnTo>
                    <a:pt x="85005" y="2705281"/>
                  </a:lnTo>
                  <a:cubicBezTo>
                    <a:pt x="83672" y="2713663"/>
                    <a:pt x="69003" y="2708710"/>
                    <a:pt x="60812" y="2709948"/>
                  </a:cubicBezTo>
                  <a:lnTo>
                    <a:pt x="58145" y="2714711"/>
                  </a:lnTo>
                  <a:cubicBezTo>
                    <a:pt x="70527" y="2726998"/>
                    <a:pt x="90149" y="2716806"/>
                    <a:pt x="104436" y="2722997"/>
                  </a:cubicBezTo>
                  <a:lnTo>
                    <a:pt x="104436" y="2726427"/>
                  </a:lnTo>
                  <a:cubicBezTo>
                    <a:pt x="97959" y="2728808"/>
                    <a:pt x="99578" y="2732046"/>
                    <a:pt x="94911" y="2735952"/>
                  </a:cubicBezTo>
                  <a:cubicBezTo>
                    <a:pt x="83767" y="2728236"/>
                    <a:pt x="69575" y="2735952"/>
                    <a:pt x="58812" y="2741476"/>
                  </a:cubicBezTo>
                  <a:cubicBezTo>
                    <a:pt x="65289" y="2743952"/>
                    <a:pt x="69194" y="2744048"/>
                    <a:pt x="109199" y="2742714"/>
                  </a:cubicBezTo>
                  <a:lnTo>
                    <a:pt x="114152" y="2739952"/>
                  </a:lnTo>
                  <a:cubicBezTo>
                    <a:pt x="194638" y="2754525"/>
                    <a:pt x="89673" y="2751096"/>
                    <a:pt x="73385" y="2766527"/>
                  </a:cubicBezTo>
                  <a:cubicBezTo>
                    <a:pt x="86529" y="2771670"/>
                    <a:pt x="117962" y="2777195"/>
                    <a:pt x="134154" y="2766527"/>
                  </a:cubicBezTo>
                  <a:lnTo>
                    <a:pt x="143679" y="2771194"/>
                  </a:lnTo>
                  <a:cubicBezTo>
                    <a:pt x="143679" y="2772909"/>
                    <a:pt x="143679" y="2774146"/>
                    <a:pt x="143679" y="2775385"/>
                  </a:cubicBezTo>
                  <a:lnTo>
                    <a:pt x="134154" y="2780529"/>
                  </a:lnTo>
                  <a:cubicBezTo>
                    <a:pt x="126973" y="2775499"/>
                    <a:pt x="117219" y="2776347"/>
                    <a:pt x="111008" y="2782529"/>
                  </a:cubicBezTo>
                  <a:cubicBezTo>
                    <a:pt x="158633" y="2806436"/>
                    <a:pt x="95483" y="2787386"/>
                    <a:pt x="84624" y="2802245"/>
                  </a:cubicBezTo>
                  <a:cubicBezTo>
                    <a:pt x="83291" y="2810532"/>
                    <a:pt x="70241" y="2803484"/>
                    <a:pt x="65574" y="2808151"/>
                  </a:cubicBezTo>
                  <a:lnTo>
                    <a:pt x="65574" y="2811770"/>
                  </a:lnTo>
                  <a:lnTo>
                    <a:pt x="72146" y="2815771"/>
                  </a:lnTo>
                  <a:lnTo>
                    <a:pt x="72146" y="2819390"/>
                  </a:lnTo>
                  <a:cubicBezTo>
                    <a:pt x="64526" y="2822058"/>
                    <a:pt x="64526" y="2822058"/>
                    <a:pt x="55954" y="2817676"/>
                  </a:cubicBezTo>
                  <a:cubicBezTo>
                    <a:pt x="48524" y="2822344"/>
                    <a:pt x="40333" y="2820438"/>
                    <a:pt x="33094" y="2826629"/>
                  </a:cubicBezTo>
                  <a:lnTo>
                    <a:pt x="33094" y="2834154"/>
                  </a:lnTo>
                  <a:cubicBezTo>
                    <a:pt x="37761" y="2838917"/>
                    <a:pt x="47001" y="2838917"/>
                    <a:pt x="52144" y="2841584"/>
                  </a:cubicBezTo>
                  <a:lnTo>
                    <a:pt x="52144" y="2848918"/>
                  </a:lnTo>
                  <a:cubicBezTo>
                    <a:pt x="41095" y="2853014"/>
                    <a:pt x="28332" y="2846537"/>
                    <a:pt x="33094" y="2863872"/>
                  </a:cubicBezTo>
                  <a:cubicBezTo>
                    <a:pt x="45191" y="2867206"/>
                    <a:pt x="59859" y="2863396"/>
                    <a:pt x="71861" y="2869111"/>
                  </a:cubicBezTo>
                  <a:cubicBezTo>
                    <a:pt x="65955" y="2876922"/>
                    <a:pt x="41666" y="2871873"/>
                    <a:pt x="33761" y="2881684"/>
                  </a:cubicBezTo>
                  <a:cubicBezTo>
                    <a:pt x="41476" y="2890447"/>
                    <a:pt x="51382" y="2885208"/>
                    <a:pt x="58049" y="2889113"/>
                  </a:cubicBezTo>
                  <a:cubicBezTo>
                    <a:pt x="60240" y="2894829"/>
                    <a:pt x="55097" y="2894257"/>
                    <a:pt x="48524" y="2895209"/>
                  </a:cubicBezTo>
                  <a:lnTo>
                    <a:pt x="38999" y="2900163"/>
                  </a:lnTo>
                  <a:lnTo>
                    <a:pt x="38999" y="2909688"/>
                  </a:lnTo>
                  <a:cubicBezTo>
                    <a:pt x="44638" y="2908792"/>
                    <a:pt x="50401" y="2910202"/>
                    <a:pt x="55001" y="2913593"/>
                  </a:cubicBezTo>
                  <a:cubicBezTo>
                    <a:pt x="68717" y="2915688"/>
                    <a:pt x="80910" y="2909211"/>
                    <a:pt x="94626" y="2910068"/>
                  </a:cubicBezTo>
                  <a:cubicBezTo>
                    <a:pt x="99483" y="2913879"/>
                    <a:pt x="99483" y="2913879"/>
                    <a:pt x="94626" y="2917403"/>
                  </a:cubicBezTo>
                  <a:cubicBezTo>
                    <a:pt x="78242" y="2918260"/>
                    <a:pt x="66812" y="2927690"/>
                    <a:pt x="49953" y="2921689"/>
                  </a:cubicBezTo>
                  <a:cubicBezTo>
                    <a:pt x="43638" y="2920508"/>
                    <a:pt x="37161" y="2922585"/>
                    <a:pt x="32713" y="2927213"/>
                  </a:cubicBezTo>
                  <a:cubicBezTo>
                    <a:pt x="32713" y="2929118"/>
                    <a:pt x="32713" y="2930833"/>
                    <a:pt x="35761" y="2932071"/>
                  </a:cubicBezTo>
                  <a:cubicBezTo>
                    <a:pt x="40905" y="2933881"/>
                    <a:pt x="38713" y="2938167"/>
                    <a:pt x="39857" y="2941596"/>
                  </a:cubicBezTo>
                  <a:cubicBezTo>
                    <a:pt x="49734" y="2948092"/>
                    <a:pt x="60564" y="2953007"/>
                    <a:pt x="71956" y="2956170"/>
                  </a:cubicBezTo>
                  <a:lnTo>
                    <a:pt x="71956" y="2963313"/>
                  </a:lnTo>
                  <a:cubicBezTo>
                    <a:pt x="61383" y="2971600"/>
                    <a:pt x="50239" y="2971409"/>
                    <a:pt x="39476" y="2977982"/>
                  </a:cubicBezTo>
                  <a:lnTo>
                    <a:pt x="45572" y="2981792"/>
                  </a:lnTo>
                  <a:lnTo>
                    <a:pt x="39190" y="2985697"/>
                  </a:lnTo>
                  <a:cubicBezTo>
                    <a:pt x="39190" y="2987411"/>
                    <a:pt x="38237" y="2989412"/>
                    <a:pt x="42428" y="2990840"/>
                  </a:cubicBezTo>
                  <a:cubicBezTo>
                    <a:pt x="77480" y="2989603"/>
                    <a:pt x="113771" y="2988650"/>
                    <a:pt x="144632" y="3007700"/>
                  </a:cubicBezTo>
                  <a:cubicBezTo>
                    <a:pt x="136155" y="3015225"/>
                    <a:pt x="121676" y="3010557"/>
                    <a:pt x="111771" y="3015320"/>
                  </a:cubicBezTo>
                  <a:cubicBezTo>
                    <a:pt x="111771" y="3018082"/>
                    <a:pt x="109389" y="3019606"/>
                    <a:pt x="106627" y="3021511"/>
                  </a:cubicBezTo>
                  <a:cubicBezTo>
                    <a:pt x="103865" y="3023416"/>
                    <a:pt x="104912" y="3027321"/>
                    <a:pt x="99578" y="3029131"/>
                  </a:cubicBezTo>
                  <a:cubicBezTo>
                    <a:pt x="97578" y="3033131"/>
                    <a:pt x="109103" y="3030369"/>
                    <a:pt x="110722" y="3033036"/>
                  </a:cubicBezTo>
                  <a:cubicBezTo>
                    <a:pt x="114342" y="3039132"/>
                    <a:pt x="105103" y="3038942"/>
                    <a:pt x="101197" y="3039227"/>
                  </a:cubicBezTo>
                  <a:cubicBezTo>
                    <a:pt x="87291" y="3050658"/>
                    <a:pt x="65384" y="3041990"/>
                    <a:pt x="52525" y="3056278"/>
                  </a:cubicBezTo>
                  <a:cubicBezTo>
                    <a:pt x="58430" y="3067136"/>
                    <a:pt x="80433" y="3058277"/>
                    <a:pt x="91958" y="3061040"/>
                  </a:cubicBezTo>
                  <a:cubicBezTo>
                    <a:pt x="91958" y="3066850"/>
                    <a:pt x="78719" y="3063707"/>
                    <a:pt x="75957" y="3067993"/>
                  </a:cubicBezTo>
                  <a:cubicBezTo>
                    <a:pt x="74814" y="3068660"/>
                    <a:pt x="68337" y="3067993"/>
                    <a:pt x="67670" y="3069803"/>
                  </a:cubicBezTo>
                  <a:lnTo>
                    <a:pt x="81576" y="3079328"/>
                  </a:lnTo>
                  <a:cubicBezTo>
                    <a:pt x="94626" y="3078185"/>
                    <a:pt x="105770" y="3071708"/>
                    <a:pt x="118057" y="3077423"/>
                  </a:cubicBezTo>
                  <a:lnTo>
                    <a:pt x="111485" y="3081518"/>
                  </a:lnTo>
                  <a:lnTo>
                    <a:pt x="111485" y="3088853"/>
                  </a:lnTo>
                  <a:lnTo>
                    <a:pt x="79005" y="3106760"/>
                  </a:lnTo>
                  <a:cubicBezTo>
                    <a:pt x="80814" y="3118380"/>
                    <a:pt x="56240" y="3106760"/>
                    <a:pt x="59955" y="3118285"/>
                  </a:cubicBezTo>
                  <a:cubicBezTo>
                    <a:pt x="64412" y="3121952"/>
                    <a:pt x="70099" y="3123790"/>
                    <a:pt x="75861" y="3123429"/>
                  </a:cubicBezTo>
                  <a:cubicBezTo>
                    <a:pt x="81386" y="3122000"/>
                    <a:pt x="76813" y="3117428"/>
                    <a:pt x="82433" y="3116190"/>
                  </a:cubicBezTo>
                  <a:lnTo>
                    <a:pt x="95769" y="3116190"/>
                  </a:lnTo>
                  <a:cubicBezTo>
                    <a:pt x="110313" y="3122905"/>
                    <a:pt x="126487" y="3125286"/>
                    <a:pt x="142346" y="3123047"/>
                  </a:cubicBezTo>
                  <a:cubicBezTo>
                    <a:pt x="148156" y="3118475"/>
                    <a:pt x="161396" y="3118285"/>
                    <a:pt x="157395" y="3125619"/>
                  </a:cubicBezTo>
                  <a:cubicBezTo>
                    <a:pt x="141489" y="3134192"/>
                    <a:pt x="113866" y="3139526"/>
                    <a:pt x="98816" y="3131239"/>
                  </a:cubicBezTo>
                  <a:cubicBezTo>
                    <a:pt x="97102" y="3126381"/>
                    <a:pt x="94244" y="3125810"/>
                    <a:pt x="85767" y="3128953"/>
                  </a:cubicBezTo>
                  <a:lnTo>
                    <a:pt x="85767" y="3132572"/>
                  </a:lnTo>
                  <a:lnTo>
                    <a:pt x="79100" y="3136573"/>
                  </a:lnTo>
                  <a:cubicBezTo>
                    <a:pt x="77862" y="3155623"/>
                    <a:pt x="103484" y="3138764"/>
                    <a:pt x="115104" y="3142003"/>
                  </a:cubicBezTo>
                  <a:cubicBezTo>
                    <a:pt x="120914" y="3148479"/>
                    <a:pt x="138821" y="3147336"/>
                    <a:pt x="138250" y="3154670"/>
                  </a:cubicBezTo>
                  <a:cubicBezTo>
                    <a:pt x="117485" y="3170101"/>
                    <a:pt x="89387" y="3159433"/>
                    <a:pt x="66336" y="3166196"/>
                  </a:cubicBezTo>
                  <a:lnTo>
                    <a:pt x="66336" y="3172959"/>
                  </a:lnTo>
                  <a:lnTo>
                    <a:pt x="75861" y="3178769"/>
                  </a:lnTo>
                  <a:cubicBezTo>
                    <a:pt x="93006" y="3169244"/>
                    <a:pt x="112532" y="3179721"/>
                    <a:pt x="129201" y="3178769"/>
                  </a:cubicBezTo>
                  <a:cubicBezTo>
                    <a:pt x="161872" y="3159719"/>
                    <a:pt x="199019" y="3174006"/>
                    <a:pt x="233976" y="3167815"/>
                  </a:cubicBezTo>
                  <a:cubicBezTo>
                    <a:pt x="234833" y="3163719"/>
                    <a:pt x="257503" y="3164767"/>
                    <a:pt x="245787" y="3160671"/>
                  </a:cubicBezTo>
                  <a:cubicBezTo>
                    <a:pt x="232928" y="3162386"/>
                    <a:pt x="220546" y="3156290"/>
                    <a:pt x="206735" y="3157052"/>
                  </a:cubicBezTo>
                  <a:lnTo>
                    <a:pt x="198353" y="3151146"/>
                  </a:lnTo>
                  <a:cubicBezTo>
                    <a:pt x="236453" y="3137716"/>
                    <a:pt x="281316" y="3151146"/>
                    <a:pt x="322178" y="3151146"/>
                  </a:cubicBezTo>
                  <a:lnTo>
                    <a:pt x="322178" y="3154670"/>
                  </a:lnTo>
                  <a:lnTo>
                    <a:pt x="328464" y="3158576"/>
                  </a:lnTo>
                  <a:cubicBezTo>
                    <a:pt x="323225" y="3160481"/>
                    <a:pt x="321511" y="3163148"/>
                    <a:pt x="321320" y="3165529"/>
                  </a:cubicBezTo>
                  <a:lnTo>
                    <a:pt x="312843" y="3171149"/>
                  </a:lnTo>
                  <a:cubicBezTo>
                    <a:pt x="300651" y="3172768"/>
                    <a:pt x="290460" y="3166196"/>
                    <a:pt x="279887" y="3167815"/>
                  </a:cubicBezTo>
                  <a:cubicBezTo>
                    <a:pt x="258932" y="3174292"/>
                    <a:pt x="234071" y="3180483"/>
                    <a:pt x="213212" y="3175054"/>
                  </a:cubicBezTo>
                  <a:cubicBezTo>
                    <a:pt x="194162" y="3182484"/>
                    <a:pt x="172921" y="3194104"/>
                    <a:pt x="153871" y="3178483"/>
                  </a:cubicBezTo>
                  <a:lnTo>
                    <a:pt x="144917" y="3184579"/>
                  </a:lnTo>
                  <a:cubicBezTo>
                    <a:pt x="133963" y="3198866"/>
                    <a:pt x="99769" y="3201629"/>
                    <a:pt x="81671" y="3208201"/>
                  </a:cubicBezTo>
                  <a:cubicBezTo>
                    <a:pt x="72146" y="3217059"/>
                    <a:pt x="94340" y="3216487"/>
                    <a:pt x="96530" y="3219726"/>
                  </a:cubicBezTo>
                  <a:close/>
                  <a:moveTo>
                    <a:pt x="89863" y="2792340"/>
                  </a:moveTo>
                  <a:lnTo>
                    <a:pt x="101103" y="2787196"/>
                  </a:lnTo>
                  <a:cubicBezTo>
                    <a:pt x="92492" y="2784244"/>
                    <a:pt x="83138" y="2784244"/>
                    <a:pt x="74528" y="2787196"/>
                  </a:cubicBezTo>
                  <a:lnTo>
                    <a:pt x="74528" y="2791577"/>
                  </a:lnTo>
                  <a:cubicBezTo>
                    <a:pt x="79205" y="2792673"/>
                    <a:pt x="84053" y="2792902"/>
                    <a:pt x="88815" y="2792244"/>
                  </a:cubicBezTo>
                  <a:close/>
                  <a:moveTo>
                    <a:pt x="563922" y="3441183"/>
                  </a:moveTo>
                  <a:lnTo>
                    <a:pt x="556969" y="3441183"/>
                  </a:lnTo>
                  <a:lnTo>
                    <a:pt x="551254" y="3437468"/>
                  </a:lnTo>
                  <a:cubicBezTo>
                    <a:pt x="537348" y="3435562"/>
                    <a:pt x="540110" y="3445087"/>
                    <a:pt x="549825" y="3448517"/>
                  </a:cubicBezTo>
                  <a:cubicBezTo>
                    <a:pt x="555255" y="3448993"/>
                    <a:pt x="574209" y="3448898"/>
                    <a:pt x="562875" y="3441087"/>
                  </a:cubicBezTo>
                  <a:close/>
                  <a:moveTo>
                    <a:pt x="491247" y="3444897"/>
                  </a:moveTo>
                  <a:lnTo>
                    <a:pt x="478578" y="3444897"/>
                  </a:lnTo>
                  <a:cubicBezTo>
                    <a:pt x="470292" y="3449279"/>
                    <a:pt x="480578" y="3453470"/>
                    <a:pt x="484579" y="3455946"/>
                  </a:cubicBezTo>
                  <a:cubicBezTo>
                    <a:pt x="492104" y="3456804"/>
                    <a:pt x="494961" y="3454136"/>
                    <a:pt x="501629" y="3450327"/>
                  </a:cubicBezTo>
                  <a:cubicBezTo>
                    <a:pt x="496961" y="3448517"/>
                    <a:pt x="494390" y="3446326"/>
                    <a:pt x="490199" y="3444802"/>
                  </a:cubicBezTo>
                  <a:close/>
                  <a:moveTo>
                    <a:pt x="186446" y="3376698"/>
                  </a:moveTo>
                  <a:lnTo>
                    <a:pt x="186446" y="3373079"/>
                  </a:lnTo>
                  <a:cubicBezTo>
                    <a:pt x="182455" y="3370469"/>
                    <a:pt x="177293" y="3370469"/>
                    <a:pt x="173302" y="3373079"/>
                  </a:cubicBezTo>
                  <a:lnTo>
                    <a:pt x="173302" y="3376889"/>
                  </a:lnTo>
                  <a:cubicBezTo>
                    <a:pt x="176988" y="3378994"/>
                    <a:pt x="181522" y="3378994"/>
                    <a:pt x="185208" y="3376889"/>
                  </a:cubicBezTo>
                  <a:close/>
                  <a:moveTo>
                    <a:pt x="169682" y="3308499"/>
                  </a:moveTo>
                  <a:cubicBezTo>
                    <a:pt x="172826" y="3306499"/>
                    <a:pt x="177779" y="3305261"/>
                    <a:pt x="178541" y="3302975"/>
                  </a:cubicBezTo>
                  <a:lnTo>
                    <a:pt x="170444" y="3297450"/>
                  </a:lnTo>
                  <a:cubicBezTo>
                    <a:pt x="159205" y="3297450"/>
                    <a:pt x="150061" y="3295545"/>
                    <a:pt x="141203" y="3302499"/>
                  </a:cubicBezTo>
                  <a:cubicBezTo>
                    <a:pt x="140536" y="3306023"/>
                    <a:pt x="140536" y="3306023"/>
                    <a:pt x="144155" y="3308499"/>
                  </a:cubicBezTo>
                  <a:close/>
                  <a:moveTo>
                    <a:pt x="188732" y="3263636"/>
                  </a:moveTo>
                  <a:cubicBezTo>
                    <a:pt x="197143" y="3265789"/>
                    <a:pt x="206087" y="3264008"/>
                    <a:pt x="213021" y="3258779"/>
                  </a:cubicBezTo>
                  <a:lnTo>
                    <a:pt x="213021" y="3254587"/>
                  </a:lnTo>
                  <a:cubicBezTo>
                    <a:pt x="205059" y="3248244"/>
                    <a:pt x="193705" y="3248444"/>
                    <a:pt x="185970" y="3255064"/>
                  </a:cubicBezTo>
                  <a:cubicBezTo>
                    <a:pt x="187018" y="3257826"/>
                    <a:pt x="182637" y="3261065"/>
                    <a:pt x="187113" y="3263541"/>
                  </a:cubicBezTo>
                  <a:close/>
                  <a:moveTo>
                    <a:pt x="131582" y="3253254"/>
                  </a:moveTo>
                  <a:cubicBezTo>
                    <a:pt x="138402" y="3252064"/>
                    <a:pt x="145432" y="3253340"/>
                    <a:pt x="151394" y="3256874"/>
                  </a:cubicBezTo>
                  <a:cubicBezTo>
                    <a:pt x="154347" y="3256874"/>
                    <a:pt x="157967" y="3257636"/>
                    <a:pt x="160062" y="3255540"/>
                  </a:cubicBezTo>
                  <a:cubicBezTo>
                    <a:pt x="169016" y="3239634"/>
                    <a:pt x="121962" y="3244968"/>
                    <a:pt x="115199" y="3248397"/>
                  </a:cubicBezTo>
                  <a:cubicBezTo>
                    <a:pt x="116438" y="3251730"/>
                    <a:pt x="108818" y="3253445"/>
                    <a:pt x="109485" y="3255636"/>
                  </a:cubicBezTo>
                  <a:cubicBezTo>
                    <a:pt x="116219" y="3257664"/>
                    <a:pt x="123486" y="3256731"/>
                    <a:pt x="129487" y="3253064"/>
                  </a:cubicBezTo>
                  <a:close/>
                  <a:moveTo>
                    <a:pt x="146251" y="3408036"/>
                  </a:moveTo>
                  <a:cubicBezTo>
                    <a:pt x="149118" y="3408388"/>
                    <a:pt x="152023" y="3407712"/>
                    <a:pt x="154442" y="3406131"/>
                  </a:cubicBezTo>
                  <a:lnTo>
                    <a:pt x="154442" y="3399082"/>
                  </a:lnTo>
                  <a:cubicBezTo>
                    <a:pt x="148156" y="3394510"/>
                    <a:pt x="140726" y="3404130"/>
                    <a:pt x="134440" y="3405845"/>
                  </a:cubicBezTo>
                  <a:cubicBezTo>
                    <a:pt x="137441" y="3407388"/>
                    <a:pt x="140793" y="3408112"/>
                    <a:pt x="144155" y="3407940"/>
                  </a:cubicBezTo>
                  <a:close/>
                  <a:moveTo>
                    <a:pt x="147870" y="3542433"/>
                  </a:moveTo>
                  <a:cubicBezTo>
                    <a:pt x="155966" y="3546720"/>
                    <a:pt x="158729" y="3542433"/>
                    <a:pt x="166063" y="3540624"/>
                  </a:cubicBezTo>
                  <a:cubicBezTo>
                    <a:pt x="171016" y="3540624"/>
                    <a:pt x="176826" y="3541957"/>
                    <a:pt x="180732" y="3538814"/>
                  </a:cubicBezTo>
                  <a:lnTo>
                    <a:pt x="180732" y="3535194"/>
                  </a:lnTo>
                  <a:cubicBezTo>
                    <a:pt x="172635" y="3531003"/>
                    <a:pt x="169778" y="3534718"/>
                    <a:pt x="162538" y="3537004"/>
                  </a:cubicBezTo>
                  <a:cubicBezTo>
                    <a:pt x="157586" y="3537004"/>
                    <a:pt x="151776" y="3535670"/>
                    <a:pt x="147870" y="3538814"/>
                  </a:cubicBezTo>
                  <a:close/>
                  <a:moveTo>
                    <a:pt x="233595" y="3807704"/>
                  </a:moveTo>
                  <a:cubicBezTo>
                    <a:pt x="243120" y="3816468"/>
                    <a:pt x="252645" y="3796370"/>
                    <a:pt x="262170" y="3806085"/>
                  </a:cubicBezTo>
                  <a:cubicBezTo>
                    <a:pt x="283125" y="3807609"/>
                    <a:pt x="303128" y="3797989"/>
                    <a:pt x="323130" y="3793703"/>
                  </a:cubicBezTo>
                  <a:cubicBezTo>
                    <a:pt x="300461" y="3784178"/>
                    <a:pt x="267313" y="3797322"/>
                    <a:pt x="242263" y="3798656"/>
                  </a:cubicBezTo>
                  <a:cubicBezTo>
                    <a:pt x="236262" y="3801704"/>
                    <a:pt x="237882" y="3805514"/>
                    <a:pt x="231881" y="3807609"/>
                  </a:cubicBezTo>
                  <a:close/>
                  <a:moveTo>
                    <a:pt x="236262" y="3603203"/>
                  </a:moveTo>
                  <a:cubicBezTo>
                    <a:pt x="236262" y="3603203"/>
                    <a:pt x="237596" y="3602536"/>
                    <a:pt x="238358" y="3602060"/>
                  </a:cubicBezTo>
                  <a:cubicBezTo>
                    <a:pt x="238548" y="3597964"/>
                    <a:pt x="227023" y="3600726"/>
                    <a:pt x="234547" y="3603108"/>
                  </a:cubicBezTo>
                  <a:close/>
                  <a:moveTo>
                    <a:pt x="361040" y="3772843"/>
                  </a:moveTo>
                  <a:lnTo>
                    <a:pt x="353706" y="3772843"/>
                  </a:lnTo>
                  <a:cubicBezTo>
                    <a:pt x="337418" y="3781320"/>
                    <a:pt x="351419" y="3780272"/>
                    <a:pt x="361230" y="3780178"/>
                  </a:cubicBezTo>
                  <a:cubicBezTo>
                    <a:pt x="363611" y="3777701"/>
                    <a:pt x="364088" y="3775224"/>
                    <a:pt x="359325" y="3772748"/>
                  </a:cubicBezTo>
                  <a:close/>
                  <a:moveTo>
                    <a:pt x="361040" y="3794941"/>
                  </a:moveTo>
                  <a:cubicBezTo>
                    <a:pt x="356373" y="3798751"/>
                    <a:pt x="356373" y="3798751"/>
                    <a:pt x="361040" y="3802275"/>
                  </a:cubicBezTo>
                  <a:lnTo>
                    <a:pt x="373994" y="3802275"/>
                  </a:lnTo>
                  <a:cubicBezTo>
                    <a:pt x="378566" y="3798465"/>
                    <a:pt x="378566" y="3798465"/>
                    <a:pt x="373994" y="3794941"/>
                  </a:cubicBezTo>
                  <a:close/>
                  <a:moveTo>
                    <a:pt x="337989" y="3793131"/>
                  </a:moveTo>
                  <a:cubicBezTo>
                    <a:pt x="341999" y="3795693"/>
                    <a:pt x="347124" y="3795693"/>
                    <a:pt x="351134" y="3793131"/>
                  </a:cubicBezTo>
                  <a:cubicBezTo>
                    <a:pt x="351134" y="3791226"/>
                    <a:pt x="353134" y="3788559"/>
                    <a:pt x="346943" y="3788083"/>
                  </a:cubicBezTo>
                  <a:close/>
                  <a:moveTo>
                    <a:pt x="334370" y="3816849"/>
                  </a:moveTo>
                  <a:cubicBezTo>
                    <a:pt x="319434" y="3810486"/>
                    <a:pt x="302356" y="3811686"/>
                    <a:pt x="288459" y="3820087"/>
                  </a:cubicBezTo>
                  <a:cubicBezTo>
                    <a:pt x="303032" y="3819515"/>
                    <a:pt x="295222" y="3826087"/>
                    <a:pt x="301508" y="3827897"/>
                  </a:cubicBezTo>
                  <a:cubicBezTo>
                    <a:pt x="327321" y="3821516"/>
                    <a:pt x="354467" y="3824945"/>
                    <a:pt x="380757" y="3827897"/>
                  </a:cubicBezTo>
                  <a:cubicBezTo>
                    <a:pt x="389710" y="3823611"/>
                    <a:pt x="378756" y="3820944"/>
                    <a:pt x="377423" y="3817420"/>
                  </a:cubicBezTo>
                  <a:cubicBezTo>
                    <a:pt x="369231" y="3808753"/>
                    <a:pt x="341990" y="3812658"/>
                    <a:pt x="332465" y="3816753"/>
                  </a:cubicBezTo>
                  <a:close/>
                  <a:moveTo>
                    <a:pt x="233024" y="4165273"/>
                  </a:moveTo>
                  <a:lnTo>
                    <a:pt x="233024" y="4168797"/>
                  </a:lnTo>
                  <a:cubicBezTo>
                    <a:pt x="240167" y="4171845"/>
                    <a:pt x="240263" y="4171845"/>
                    <a:pt x="248454" y="4167654"/>
                  </a:cubicBezTo>
                  <a:cubicBezTo>
                    <a:pt x="253312" y="4167654"/>
                    <a:pt x="255312" y="4172226"/>
                    <a:pt x="261885" y="4170797"/>
                  </a:cubicBezTo>
                  <a:cubicBezTo>
                    <a:pt x="272267" y="4177370"/>
                    <a:pt x="283125" y="4173465"/>
                    <a:pt x="296746" y="4174417"/>
                  </a:cubicBezTo>
                  <a:cubicBezTo>
                    <a:pt x="330274" y="4159939"/>
                    <a:pt x="236548" y="4155938"/>
                    <a:pt x="231309" y="4165178"/>
                  </a:cubicBezTo>
                  <a:close/>
                  <a:moveTo>
                    <a:pt x="292174" y="4209564"/>
                  </a:moveTo>
                  <a:cubicBezTo>
                    <a:pt x="285887" y="4204992"/>
                    <a:pt x="278172" y="4209564"/>
                    <a:pt x="272362" y="4213184"/>
                  </a:cubicBezTo>
                  <a:cubicBezTo>
                    <a:pt x="280173" y="4214422"/>
                    <a:pt x="291412" y="4221851"/>
                    <a:pt x="298556" y="4216898"/>
                  </a:cubicBezTo>
                  <a:lnTo>
                    <a:pt x="298556" y="4212517"/>
                  </a:lnTo>
                  <a:cubicBezTo>
                    <a:pt x="295775" y="4211755"/>
                    <a:pt x="293069" y="4210707"/>
                    <a:pt x="290460" y="4209469"/>
                  </a:cubicBezTo>
                  <a:close/>
                  <a:moveTo>
                    <a:pt x="229690" y="4207659"/>
                  </a:moveTo>
                  <a:cubicBezTo>
                    <a:pt x="210688" y="4198325"/>
                    <a:pt x="189409" y="4194515"/>
                    <a:pt x="168349" y="4196801"/>
                  </a:cubicBezTo>
                  <a:cubicBezTo>
                    <a:pt x="168349" y="4202516"/>
                    <a:pt x="157395" y="4198515"/>
                    <a:pt x="154062" y="4202135"/>
                  </a:cubicBezTo>
                  <a:lnTo>
                    <a:pt x="154062" y="4205945"/>
                  </a:lnTo>
                  <a:cubicBezTo>
                    <a:pt x="170064" y="4221661"/>
                    <a:pt x="201687" y="4195087"/>
                    <a:pt x="213688" y="4213470"/>
                  </a:cubicBezTo>
                  <a:cubicBezTo>
                    <a:pt x="224832" y="4222994"/>
                    <a:pt x="236834" y="4216232"/>
                    <a:pt x="249216" y="4215089"/>
                  </a:cubicBezTo>
                  <a:cubicBezTo>
                    <a:pt x="253979" y="4211279"/>
                    <a:pt x="254074" y="4211279"/>
                    <a:pt x="249216" y="4207659"/>
                  </a:cubicBezTo>
                  <a:close/>
                  <a:moveTo>
                    <a:pt x="213116" y="4149271"/>
                  </a:moveTo>
                  <a:cubicBezTo>
                    <a:pt x="207116" y="4139746"/>
                    <a:pt x="187685" y="4147461"/>
                    <a:pt x="177017" y="4144985"/>
                  </a:cubicBezTo>
                  <a:cubicBezTo>
                    <a:pt x="172350" y="4148890"/>
                    <a:pt x="172350" y="4148890"/>
                    <a:pt x="177017" y="4152414"/>
                  </a:cubicBezTo>
                  <a:cubicBezTo>
                    <a:pt x="190066" y="4150414"/>
                    <a:pt x="201115" y="4161368"/>
                    <a:pt x="212259" y="4150890"/>
                  </a:cubicBezTo>
                  <a:cubicBezTo>
                    <a:pt x="212059" y="4150319"/>
                    <a:pt x="211764" y="4149747"/>
                    <a:pt x="211402" y="4149176"/>
                  </a:cubicBezTo>
                  <a:close/>
                  <a:moveTo>
                    <a:pt x="170254" y="4233473"/>
                  </a:moveTo>
                  <a:cubicBezTo>
                    <a:pt x="176150" y="4236997"/>
                    <a:pt x="183103" y="4238329"/>
                    <a:pt x="189876" y="4237186"/>
                  </a:cubicBezTo>
                  <a:cubicBezTo>
                    <a:pt x="194828" y="4233662"/>
                    <a:pt x="194828" y="4233662"/>
                    <a:pt x="189876" y="4229758"/>
                  </a:cubicBezTo>
                  <a:cubicBezTo>
                    <a:pt x="179207" y="4227090"/>
                    <a:pt x="168206" y="4225852"/>
                    <a:pt x="157204" y="4226138"/>
                  </a:cubicBezTo>
                  <a:cubicBezTo>
                    <a:pt x="152252" y="4229662"/>
                    <a:pt x="152252" y="4229662"/>
                    <a:pt x="157204" y="4233473"/>
                  </a:cubicBezTo>
                  <a:close/>
                  <a:moveTo>
                    <a:pt x="246454" y="4305386"/>
                  </a:moveTo>
                  <a:cubicBezTo>
                    <a:pt x="242463" y="4302814"/>
                    <a:pt x="237300" y="4302814"/>
                    <a:pt x="233310" y="4305386"/>
                  </a:cubicBezTo>
                  <a:lnTo>
                    <a:pt x="233310" y="4309005"/>
                  </a:lnTo>
                  <a:cubicBezTo>
                    <a:pt x="237300" y="4311577"/>
                    <a:pt x="242463" y="4311577"/>
                    <a:pt x="246454" y="4309005"/>
                  </a:cubicBezTo>
                  <a:close/>
                  <a:moveTo>
                    <a:pt x="285887" y="4278430"/>
                  </a:moveTo>
                  <a:cubicBezTo>
                    <a:pt x="285887" y="4273954"/>
                    <a:pt x="279315" y="4272620"/>
                    <a:pt x="274839" y="4270334"/>
                  </a:cubicBezTo>
                  <a:cubicBezTo>
                    <a:pt x="239596" y="4270334"/>
                    <a:pt x="239596" y="4270334"/>
                    <a:pt x="232833" y="4268429"/>
                  </a:cubicBezTo>
                  <a:cubicBezTo>
                    <a:pt x="237082" y="4265667"/>
                    <a:pt x="241796" y="4263761"/>
                    <a:pt x="246740" y="4262714"/>
                  </a:cubicBezTo>
                  <a:cubicBezTo>
                    <a:pt x="265790" y="4246522"/>
                    <a:pt x="213974" y="4265190"/>
                    <a:pt x="208640" y="4255475"/>
                  </a:cubicBezTo>
                  <a:cubicBezTo>
                    <a:pt x="203620" y="4258333"/>
                    <a:pt x="198010" y="4259951"/>
                    <a:pt x="192257" y="4260237"/>
                  </a:cubicBezTo>
                  <a:cubicBezTo>
                    <a:pt x="195876" y="4279287"/>
                    <a:pt x="182732" y="4270810"/>
                    <a:pt x="172445" y="4275763"/>
                  </a:cubicBezTo>
                  <a:cubicBezTo>
                    <a:pt x="182922" y="4284431"/>
                    <a:pt x="196733" y="4283002"/>
                    <a:pt x="208640" y="4288431"/>
                  </a:cubicBezTo>
                  <a:lnTo>
                    <a:pt x="215307" y="4285002"/>
                  </a:lnTo>
                  <a:cubicBezTo>
                    <a:pt x="220461" y="4288051"/>
                    <a:pt x="226480" y="4289384"/>
                    <a:pt x="232452" y="4288717"/>
                  </a:cubicBezTo>
                  <a:cubicBezTo>
                    <a:pt x="244454" y="4292432"/>
                    <a:pt x="252931" y="4300528"/>
                    <a:pt x="264551" y="4293765"/>
                  </a:cubicBezTo>
                  <a:lnTo>
                    <a:pt x="264551" y="4290241"/>
                  </a:lnTo>
                  <a:cubicBezTo>
                    <a:pt x="270457" y="4286050"/>
                    <a:pt x="279125" y="4283764"/>
                    <a:pt x="283792" y="4278335"/>
                  </a:cubicBezTo>
                  <a:close/>
                  <a:moveTo>
                    <a:pt x="305604" y="4290623"/>
                  </a:moveTo>
                  <a:cubicBezTo>
                    <a:pt x="301518" y="4287860"/>
                    <a:pt x="296165" y="4287860"/>
                    <a:pt x="292079" y="4290623"/>
                  </a:cubicBezTo>
                  <a:cubicBezTo>
                    <a:pt x="294365" y="4292909"/>
                    <a:pt x="304557" y="4299862"/>
                    <a:pt x="303890" y="4290527"/>
                  </a:cubicBezTo>
                  <a:close/>
                  <a:moveTo>
                    <a:pt x="318177" y="4253761"/>
                  </a:moveTo>
                  <a:lnTo>
                    <a:pt x="309128" y="4248236"/>
                  </a:lnTo>
                  <a:cubicBezTo>
                    <a:pt x="299603" y="4246997"/>
                    <a:pt x="293603" y="4253761"/>
                    <a:pt x="285792" y="4257761"/>
                  </a:cubicBezTo>
                  <a:cubicBezTo>
                    <a:pt x="295994" y="4260999"/>
                    <a:pt x="307119" y="4259571"/>
                    <a:pt x="316082" y="4253666"/>
                  </a:cubicBezTo>
                  <a:close/>
                  <a:moveTo>
                    <a:pt x="318939" y="3870665"/>
                  </a:moveTo>
                  <a:cubicBezTo>
                    <a:pt x="310110" y="3867045"/>
                    <a:pt x="300023" y="3868312"/>
                    <a:pt x="292364" y="3873999"/>
                  </a:cubicBezTo>
                  <a:lnTo>
                    <a:pt x="292364" y="3881714"/>
                  </a:lnTo>
                  <a:cubicBezTo>
                    <a:pt x="297508" y="3885047"/>
                    <a:pt x="303890" y="3883333"/>
                    <a:pt x="312081" y="3882857"/>
                  </a:cubicBezTo>
                  <a:lnTo>
                    <a:pt x="312081" y="3874189"/>
                  </a:lnTo>
                  <a:close/>
                  <a:moveTo>
                    <a:pt x="350658" y="4303481"/>
                  </a:moveTo>
                  <a:cubicBezTo>
                    <a:pt x="342647" y="4302814"/>
                    <a:pt x="334589" y="4303195"/>
                    <a:pt x="326655" y="4304529"/>
                  </a:cubicBezTo>
                  <a:cubicBezTo>
                    <a:pt x="322083" y="4310911"/>
                    <a:pt x="327321" y="4315768"/>
                    <a:pt x="335036" y="4314625"/>
                  </a:cubicBezTo>
                  <a:cubicBezTo>
                    <a:pt x="337418" y="4310339"/>
                    <a:pt x="347133" y="4309482"/>
                    <a:pt x="348562" y="4303386"/>
                  </a:cubicBezTo>
                  <a:close/>
                  <a:moveTo>
                    <a:pt x="363611" y="3947246"/>
                  </a:moveTo>
                  <a:cubicBezTo>
                    <a:pt x="362850" y="3947246"/>
                    <a:pt x="361707" y="3946008"/>
                    <a:pt x="361421" y="3946103"/>
                  </a:cubicBezTo>
                  <a:cubicBezTo>
                    <a:pt x="351515" y="3948389"/>
                    <a:pt x="363326" y="3951151"/>
                    <a:pt x="361516" y="3947150"/>
                  </a:cubicBezTo>
                  <a:close/>
                  <a:moveTo>
                    <a:pt x="395997" y="3901811"/>
                  </a:moveTo>
                  <a:cubicBezTo>
                    <a:pt x="373517" y="3902535"/>
                    <a:pt x="351010" y="3901297"/>
                    <a:pt x="328750" y="3898096"/>
                  </a:cubicBezTo>
                  <a:cubicBezTo>
                    <a:pt x="323892" y="3901716"/>
                    <a:pt x="323892" y="3901811"/>
                    <a:pt x="328750" y="3905526"/>
                  </a:cubicBezTo>
                  <a:cubicBezTo>
                    <a:pt x="339323" y="3903716"/>
                    <a:pt x="403902" y="3925243"/>
                    <a:pt x="393901" y="3901716"/>
                  </a:cubicBezTo>
                  <a:close/>
                  <a:moveTo>
                    <a:pt x="401140" y="3713979"/>
                  </a:moveTo>
                  <a:cubicBezTo>
                    <a:pt x="351039" y="3712931"/>
                    <a:pt x="374946" y="3701691"/>
                    <a:pt x="403902" y="3690738"/>
                  </a:cubicBezTo>
                  <a:lnTo>
                    <a:pt x="403902" y="3682451"/>
                  </a:lnTo>
                  <a:cubicBezTo>
                    <a:pt x="383957" y="3673888"/>
                    <a:pt x="362821" y="3668401"/>
                    <a:pt x="341228" y="3666163"/>
                  </a:cubicBezTo>
                  <a:cubicBezTo>
                    <a:pt x="334179" y="3670735"/>
                    <a:pt x="317415" y="3679498"/>
                    <a:pt x="312653" y="3669116"/>
                  </a:cubicBezTo>
                  <a:cubicBezTo>
                    <a:pt x="311796" y="3666639"/>
                    <a:pt x="306557" y="3666068"/>
                    <a:pt x="306747" y="3664449"/>
                  </a:cubicBezTo>
                  <a:lnTo>
                    <a:pt x="315415" y="3658448"/>
                  </a:lnTo>
                  <a:cubicBezTo>
                    <a:pt x="328178" y="3657686"/>
                    <a:pt x="335703" y="3652638"/>
                    <a:pt x="348943" y="3654637"/>
                  </a:cubicBezTo>
                  <a:cubicBezTo>
                    <a:pt x="357801" y="3648447"/>
                    <a:pt x="363421" y="3653400"/>
                    <a:pt x="371327" y="3649304"/>
                  </a:cubicBezTo>
                  <a:cubicBezTo>
                    <a:pt x="355610" y="3639017"/>
                    <a:pt x="332655" y="3647113"/>
                    <a:pt x="315606" y="3651019"/>
                  </a:cubicBezTo>
                  <a:lnTo>
                    <a:pt x="307890" y="3647208"/>
                  </a:lnTo>
                  <a:lnTo>
                    <a:pt x="299413" y="3648827"/>
                  </a:lnTo>
                  <a:lnTo>
                    <a:pt x="299413" y="3653114"/>
                  </a:lnTo>
                  <a:lnTo>
                    <a:pt x="292746" y="3657114"/>
                  </a:lnTo>
                  <a:lnTo>
                    <a:pt x="292746" y="3660638"/>
                  </a:lnTo>
                  <a:lnTo>
                    <a:pt x="299318" y="3664639"/>
                  </a:lnTo>
                  <a:cubicBezTo>
                    <a:pt x="294365" y="3675783"/>
                    <a:pt x="254360" y="3670449"/>
                    <a:pt x="241215" y="3674831"/>
                  </a:cubicBezTo>
                  <a:cubicBezTo>
                    <a:pt x="240072" y="3681784"/>
                    <a:pt x="240072" y="3681784"/>
                    <a:pt x="243596" y="3684356"/>
                  </a:cubicBezTo>
                  <a:cubicBezTo>
                    <a:pt x="271314" y="3677784"/>
                    <a:pt x="297603" y="3688166"/>
                    <a:pt x="325511" y="3690166"/>
                  </a:cubicBezTo>
                  <a:lnTo>
                    <a:pt x="325511" y="3693786"/>
                  </a:lnTo>
                  <a:cubicBezTo>
                    <a:pt x="322368" y="3696929"/>
                    <a:pt x="311320" y="3693786"/>
                    <a:pt x="312653" y="3699691"/>
                  </a:cubicBezTo>
                  <a:cubicBezTo>
                    <a:pt x="303318" y="3704930"/>
                    <a:pt x="293183" y="3708559"/>
                    <a:pt x="282649" y="3710454"/>
                  </a:cubicBezTo>
                  <a:cubicBezTo>
                    <a:pt x="201687" y="3733981"/>
                    <a:pt x="267123" y="3733981"/>
                    <a:pt x="303032" y="3721408"/>
                  </a:cubicBezTo>
                  <a:cubicBezTo>
                    <a:pt x="336560" y="3722646"/>
                    <a:pt x="372089" y="3730361"/>
                    <a:pt x="404664" y="3726456"/>
                  </a:cubicBezTo>
                  <a:cubicBezTo>
                    <a:pt x="400950" y="3722265"/>
                    <a:pt x="404950" y="3717788"/>
                    <a:pt x="399140" y="3713883"/>
                  </a:cubicBezTo>
                  <a:close/>
                  <a:moveTo>
                    <a:pt x="262837" y="3610727"/>
                  </a:moveTo>
                  <a:lnTo>
                    <a:pt x="269219" y="3610727"/>
                  </a:lnTo>
                  <a:cubicBezTo>
                    <a:pt x="273981" y="3607108"/>
                    <a:pt x="273981" y="3607108"/>
                    <a:pt x="269219" y="3603298"/>
                  </a:cubicBezTo>
                  <a:lnTo>
                    <a:pt x="262837" y="3603298"/>
                  </a:lnTo>
                  <a:cubicBezTo>
                    <a:pt x="256265" y="3606822"/>
                    <a:pt x="256265" y="3606822"/>
                    <a:pt x="260741" y="3610632"/>
                  </a:cubicBezTo>
                  <a:close/>
                  <a:moveTo>
                    <a:pt x="426762" y="3618062"/>
                  </a:moveTo>
                  <a:cubicBezTo>
                    <a:pt x="421809" y="3618729"/>
                    <a:pt x="416094" y="3616824"/>
                    <a:pt x="411713" y="3619300"/>
                  </a:cubicBezTo>
                  <a:cubicBezTo>
                    <a:pt x="411046" y="3622729"/>
                    <a:pt x="407998" y="3626253"/>
                    <a:pt x="414284" y="3628825"/>
                  </a:cubicBezTo>
                  <a:cubicBezTo>
                    <a:pt x="416380" y="3627491"/>
                    <a:pt x="418380" y="3626062"/>
                    <a:pt x="420285" y="3624920"/>
                  </a:cubicBezTo>
                  <a:lnTo>
                    <a:pt x="427143" y="3624920"/>
                  </a:lnTo>
                  <a:cubicBezTo>
                    <a:pt x="429620" y="3621491"/>
                    <a:pt x="429715" y="3621395"/>
                    <a:pt x="424667" y="3617966"/>
                  </a:cubicBezTo>
                  <a:close/>
                  <a:moveTo>
                    <a:pt x="468577" y="3899335"/>
                  </a:moveTo>
                  <a:lnTo>
                    <a:pt x="459624" y="3894382"/>
                  </a:lnTo>
                  <a:cubicBezTo>
                    <a:pt x="453775" y="3894391"/>
                    <a:pt x="448108" y="3896373"/>
                    <a:pt x="443526" y="3900002"/>
                  </a:cubicBezTo>
                  <a:lnTo>
                    <a:pt x="443526" y="3903621"/>
                  </a:lnTo>
                  <a:cubicBezTo>
                    <a:pt x="448089" y="3907288"/>
                    <a:pt x="453775" y="3909270"/>
                    <a:pt x="459624" y="3909241"/>
                  </a:cubicBezTo>
                  <a:cubicBezTo>
                    <a:pt x="460481" y="3906765"/>
                    <a:pt x="471720" y="3904288"/>
                    <a:pt x="466482" y="3899240"/>
                  </a:cubicBezTo>
                  <a:close/>
                  <a:moveTo>
                    <a:pt x="446765" y="3537385"/>
                  </a:moveTo>
                  <a:cubicBezTo>
                    <a:pt x="442098" y="3539861"/>
                    <a:pt x="442098" y="3542243"/>
                    <a:pt x="446765" y="3544719"/>
                  </a:cubicBezTo>
                  <a:cubicBezTo>
                    <a:pt x="449432" y="3541766"/>
                    <a:pt x="449432" y="3539385"/>
                    <a:pt x="444669" y="3536909"/>
                  </a:cubicBezTo>
                  <a:close/>
                  <a:moveTo>
                    <a:pt x="492199" y="3504333"/>
                  </a:moveTo>
                  <a:cubicBezTo>
                    <a:pt x="499438" y="3500485"/>
                    <a:pt x="507744" y="3499142"/>
                    <a:pt x="515821" y="3500523"/>
                  </a:cubicBezTo>
                  <a:cubicBezTo>
                    <a:pt x="520298" y="3492141"/>
                    <a:pt x="541062" y="3501095"/>
                    <a:pt x="548016" y="3490998"/>
                  </a:cubicBezTo>
                  <a:lnTo>
                    <a:pt x="539062" y="3485379"/>
                  </a:lnTo>
                  <a:cubicBezTo>
                    <a:pt x="523250" y="3486998"/>
                    <a:pt x="532680" y="3479187"/>
                    <a:pt x="526680" y="3470996"/>
                  </a:cubicBezTo>
                  <a:cubicBezTo>
                    <a:pt x="522108" y="3469281"/>
                    <a:pt x="514297" y="3472425"/>
                    <a:pt x="509534" y="3468995"/>
                  </a:cubicBezTo>
                  <a:cubicBezTo>
                    <a:pt x="506201" y="3454518"/>
                    <a:pt x="488484" y="3473758"/>
                    <a:pt x="479912" y="3463376"/>
                  </a:cubicBezTo>
                  <a:cubicBezTo>
                    <a:pt x="466882" y="3470434"/>
                    <a:pt x="452499" y="3474625"/>
                    <a:pt x="437716" y="3475663"/>
                  </a:cubicBezTo>
                  <a:cubicBezTo>
                    <a:pt x="436954" y="3477759"/>
                    <a:pt x="436287" y="3479378"/>
                    <a:pt x="435811" y="3480806"/>
                  </a:cubicBezTo>
                  <a:cubicBezTo>
                    <a:pt x="420933" y="3482978"/>
                    <a:pt x="405798" y="3482626"/>
                    <a:pt x="391043" y="3479759"/>
                  </a:cubicBezTo>
                  <a:cubicBezTo>
                    <a:pt x="397520" y="3470710"/>
                    <a:pt x="420952" y="3479759"/>
                    <a:pt x="416761" y="3465566"/>
                  </a:cubicBezTo>
                  <a:lnTo>
                    <a:pt x="407712" y="3459566"/>
                  </a:lnTo>
                  <a:cubicBezTo>
                    <a:pt x="387024" y="3463681"/>
                    <a:pt x="365936" y="3465500"/>
                    <a:pt x="344847" y="3464995"/>
                  </a:cubicBezTo>
                  <a:cubicBezTo>
                    <a:pt x="337418" y="3460804"/>
                    <a:pt x="329322" y="3463947"/>
                    <a:pt x="331798" y="3472520"/>
                  </a:cubicBezTo>
                  <a:cubicBezTo>
                    <a:pt x="348276" y="3482521"/>
                    <a:pt x="312748" y="3474234"/>
                    <a:pt x="307795" y="3482045"/>
                  </a:cubicBezTo>
                  <a:cubicBezTo>
                    <a:pt x="276934" y="3480711"/>
                    <a:pt x="249883" y="3490617"/>
                    <a:pt x="216736" y="3488998"/>
                  </a:cubicBezTo>
                  <a:lnTo>
                    <a:pt x="200829" y="3498523"/>
                  </a:lnTo>
                  <a:cubicBezTo>
                    <a:pt x="200829" y="3499095"/>
                    <a:pt x="200829" y="3500333"/>
                    <a:pt x="200353" y="3501857"/>
                  </a:cubicBezTo>
                  <a:cubicBezTo>
                    <a:pt x="191304" y="3510143"/>
                    <a:pt x="175778" y="3504429"/>
                    <a:pt x="167206" y="3513763"/>
                  </a:cubicBezTo>
                  <a:lnTo>
                    <a:pt x="169873" y="3518430"/>
                  </a:lnTo>
                  <a:cubicBezTo>
                    <a:pt x="197114" y="3523288"/>
                    <a:pt x="222356" y="3517573"/>
                    <a:pt x="249978" y="3518430"/>
                  </a:cubicBezTo>
                  <a:cubicBezTo>
                    <a:pt x="256360" y="3522050"/>
                    <a:pt x="259503" y="3523479"/>
                    <a:pt x="266076" y="3520145"/>
                  </a:cubicBezTo>
                  <a:cubicBezTo>
                    <a:pt x="275029" y="3514715"/>
                    <a:pt x="279506" y="3522812"/>
                    <a:pt x="288555" y="3521954"/>
                  </a:cubicBezTo>
                  <a:cubicBezTo>
                    <a:pt x="304937" y="3513763"/>
                    <a:pt x="329417" y="3529384"/>
                    <a:pt x="344847" y="3534527"/>
                  </a:cubicBezTo>
                  <a:cubicBezTo>
                    <a:pt x="344847" y="3536433"/>
                    <a:pt x="344847" y="3537575"/>
                    <a:pt x="345419" y="3538814"/>
                  </a:cubicBezTo>
                  <a:cubicBezTo>
                    <a:pt x="349848" y="3542414"/>
                    <a:pt x="355430" y="3544281"/>
                    <a:pt x="361135" y="3544052"/>
                  </a:cubicBezTo>
                  <a:cubicBezTo>
                    <a:pt x="365993" y="3547863"/>
                    <a:pt x="365993" y="3547863"/>
                    <a:pt x="361135" y="3551387"/>
                  </a:cubicBezTo>
                  <a:cubicBezTo>
                    <a:pt x="353648" y="3552549"/>
                    <a:pt x="345990" y="3551025"/>
                    <a:pt x="339513" y="3547100"/>
                  </a:cubicBezTo>
                  <a:cubicBezTo>
                    <a:pt x="339513" y="3553673"/>
                    <a:pt x="328369" y="3549577"/>
                    <a:pt x="325226" y="3553482"/>
                  </a:cubicBezTo>
                  <a:lnTo>
                    <a:pt x="325226" y="3557006"/>
                  </a:lnTo>
                  <a:lnTo>
                    <a:pt x="315701" y="3562340"/>
                  </a:lnTo>
                  <a:cubicBezTo>
                    <a:pt x="308643" y="3557292"/>
                    <a:pt x="298965" y="3558092"/>
                    <a:pt x="292841" y="3564245"/>
                  </a:cubicBezTo>
                  <a:lnTo>
                    <a:pt x="292841" y="3571008"/>
                  </a:lnTo>
                  <a:cubicBezTo>
                    <a:pt x="283316" y="3581390"/>
                    <a:pt x="269219" y="3573961"/>
                    <a:pt x="259598" y="3579200"/>
                  </a:cubicBezTo>
                  <a:cubicBezTo>
                    <a:pt x="258265" y="3586629"/>
                    <a:pt x="269123" y="3583962"/>
                    <a:pt x="274934" y="3584344"/>
                  </a:cubicBezTo>
                  <a:cubicBezTo>
                    <a:pt x="290174" y="3595202"/>
                    <a:pt x="308366" y="3578724"/>
                    <a:pt x="324654" y="3586058"/>
                  </a:cubicBezTo>
                  <a:cubicBezTo>
                    <a:pt x="315986" y="3595106"/>
                    <a:pt x="302937" y="3593963"/>
                    <a:pt x="293222" y="3601488"/>
                  </a:cubicBezTo>
                  <a:lnTo>
                    <a:pt x="302175" y="3606727"/>
                  </a:lnTo>
                  <a:cubicBezTo>
                    <a:pt x="351800" y="3602536"/>
                    <a:pt x="400378" y="3616252"/>
                    <a:pt x="443622" y="3585391"/>
                  </a:cubicBezTo>
                  <a:cubicBezTo>
                    <a:pt x="450194" y="3569008"/>
                    <a:pt x="389996" y="3581962"/>
                    <a:pt x="381518" y="3584438"/>
                  </a:cubicBezTo>
                  <a:cubicBezTo>
                    <a:pt x="374375" y="3580629"/>
                    <a:pt x="380090" y="3575485"/>
                    <a:pt x="377137" y="3571294"/>
                  </a:cubicBezTo>
                  <a:cubicBezTo>
                    <a:pt x="365802" y="3567198"/>
                    <a:pt x="374470" y="3561769"/>
                    <a:pt x="381042" y="3558911"/>
                  </a:cubicBezTo>
                  <a:lnTo>
                    <a:pt x="388186" y="3562245"/>
                  </a:lnTo>
                  <a:cubicBezTo>
                    <a:pt x="398568" y="3554340"/>
                    <a:pt x="412951" y="3562245"/>
                    <a:pt x="423714" y="3556721"/>
                  </a:cubicBezTo>
                  <a:lnTo>
                    <a:pt x="423714" y="3549482"/>
                  </a:lnTo>
                  <a:lnTo>
                    <a:pt x="397901" y="3535004"/>
                  </a:lnTo>
                  <a:lnTo>
                    <a:pt x="397901" y="3531384"/>
                  </a:lnTo>
                  <a:lnTo>
                    <a:pt x="390377" y="3526717"/>
                  </a:lnTo>
                  <a:cubicBezTo>
                    <a:pt x="418475" y="3523859"/>
                    <a:pt x="439811" y="3517763"/>
                    <a:pt x="467910" y="3521859"/>
                  </a:cubicBezTo>
                  <a:cubicBezTo>
                    <a:pt x="468863" y="3520240"/>
                    <a:pt x="469815" y="3518621"/>
                    <a:pt x="470673" y="3517002"/>
                  </a:cubicBezTo>
                  <a:lnTo>
                    <a:pt x="463529" y="3512620"/>
                  </a:lnTo>
                  <a:cubicBezTo>
                    <a:pt x="471225" y="3506943"/>
                    <a:pt x="480540" y="3503866"/>
                    <a:pt x="490103" y="3503857"/>
                  </a:cubicBezTo>
                  <a:close/>
                  <a:moveTo>
                    <a:pt x="275982" y="3541004"/>
                  </a:moveTo>
                  <a:lnTo>
                    <a:pt x="282363" y="3541004"/>
                  </a:lnTo>
                  <a:cubicBezTo>
                    <a:pt x="287792" y="3537480"/>
                    <a:pt x="287412" y="3537004"/>
                    <a:pt x="282363" y="3533670"/>
                  </a:cubicBezTo>
                  <a:lnTo>
                    <a:pt x="275982" y="3533670"/>
                  </a:lnTo>
                  <a:cubicBezTo>
                    <a:pt x="269219" y="3536813"/>
                    <a:pt x="269314" y="3536813"/>
                    <a:pt x="273886" y="3540528"/>
                  </a:cubicBezTo>
                  <a:close/>
                  <a:moveTo>
                    <a:pt x="499343" y="3518811"/>
                  </a:moveTo>
                  <a:cubicBezTo>
                    <a:pt x="517726" y="3516525"/>
                    <a:pt x="535347" y="3529479"/>
                    <a:pt x="552111" y="3515287"/>
                  </a:cubicBezTo>
                  <a:lnTo>
                    <a:pt x="562112" y="3515287"/>
                  </a:lnTo>
                  <a:lnTo>
                    <a:pt x="571066" y="3522716"/>
                  </a:lnTo>
                  <a:cubicBezTo>
                    <a:pt x="577200" y="3522983"/>
                    <a:pt x="583220" y="3521021"/>
                    <a:pt x="588020" y="3517192"/>
                  </a:cubicBezTo>
                  <a:lnTo>
                    <a:pt x="588020" y="3513478"/>
                  </a:lnTo>
                  <a:lnTo>
                    <a:pt x="594498" y="3509572"/>
                  </a:lnTo>
                  <a:cubicBezTo>
                    <a:pt x="590687" y="3508181"/>
                    <a:pt x="586639" y="3507601"/>
                    <a:pt x="582591" y="3507858"/>
                  </a:cubicBezTo>
                  <a:cubicBezTo>
                    <a:pt x="567637" y="3507858"/>
                    <a:pt x="582591" y="3493570"/>
                    <a:pt x="562684" y="3496809"/>
                  </a:cubicBezTo>
                  <a:cubicBezTo>
                    <a:pt x="538109" y="3493665"/>
                    <a:pt x="558207" y="3509858"/>
                    <a:pt x="538014" y="3507953"/>
                  </a:cubicBezTo>
                  <a:lnTo>
                    <a:pt x="527156" y="3500523"/>
                  </a:lnTo>
                  <a:lnTo>
                    <a:pt x="513440" y="3500523"/>
                  </a:lnTo>
                  <a:cubicBezTo>
                    <a:pt x="514297" y="3503571"/>
                    <a:pt x="508487" y="3504143"/>
                    <a:pt x="506677" y="3506524"/>
                  </a:cubicBezTo>
                  <a:lnTo>
                    <a:pt x="506677" y="3509763"/>
                  </a:lnTo>
                  <a:cubicBezTo>
                    <a:pt x="503915" y="3511572"/>
                    <a:pt x="486198" y="3511477"/>
                    <a:pt x="497247" y="3518335"/>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58" name="Google Shape;58;p4"/>
            <p:cNvSpPr/>
            <p:nvPr/>
          </p:nvSpPr>
          <p:spPr>
            <a:xfrm>
              <a:off x="9333503" y="-144"/>
              <a:ext cx="426406" cy="6864364"/>
            </a:xfrm>
            <a:custGeom>
              <a:rect b="b" l="l" r="r" t="t"/>
              <a:pathLst>
                <a:path extrusionOk="0" h="4606956" w="636427">
                  <a:moveTo>
                    <a:pt x="604180" y="4534557"/>
                  </a:moveTo>
                  <a:lnTo>
                    <a:pt x="604180" y="4606375"/>
                  </a:lnTo>
                  <a:lnTo>
                    <a:pt x="591035" y="4606375"/>
                  </a:lnTo>
                  <a:lnTo>
                    <a:pt x="591035" y="4596850"/>
                  </a:lnTo>
                  <a:lnTo>
                    <a:pt x="584654" y="4592945"/>
                  </a:lnTo>
                  <a:lnTo>
                    <a:pt x="584654" y="4582086"/>
                  </a:lnTo>
                  <a:lnTo>
                    <a:pt x="591131" y="4577896"/>
                  </a:lnTo>
                  <a:cubicBezTo>
                    <a:pt x="591131" y="4572847"/>
                    <a:pt x="585035" y="4571514"/>
                    <a:pt x="581606" y="4569132"/>
                  </a:cubicBezTo>
                  <a:cubicBezTo>
                    <a:pt x="555126" y="4567989"/>
                    <a:pt x="532076" y="4583611"/>
                    <a:pt x="505406" y="4574658"/>
                  </a:cubicBezTo>
                  <a:cubicBezTo>
                    <a:pt x="505882" y="4572943"/>
                    <a:pt x="504072" y="4570847"/>
                    <a:pt x="507882" y="4569609"/>
                  </a:cubicBezTo>
                  <a:cubicBezTo>
                    <a:pt x="532276" y="4568561"/>
                    <a:pt x="556584" y="4565894"/>
                    <a:pt x="580653" y="4561798"/>
                  </a:cubicBezTo>
                  <a:cubicBezTo>
                    <a:pt x="585606" y="4559132"/>
                    <a:pt x="584368" y="4554560"/>
                    <a:pt x="590178" y="4552750"/>
                  </a:cubicBezTo>
                  <a:lnTo>
                    <a:pt x="590178" y="4541700"/>
                  </a:lnTo>
                  <a:cubicBezTo>
                    <a:pt x="583035" y="4535033"/>
                    <a:pt x="569604" y="4535700"/>
                    <a:pt x="561603" y="4528937"/>
                  </a:cubicBezTo>
                  <a:cubicBezTo>
                    <a:pt x="556650" y="4529889"/>
                    <a:pt x="557603" y="4534176"/>
                    <a:pt x="557698" y="4537415"/>
                  </a:cubicBezTo>
                  <a:lnTo>
                    <a:pt x="548173" y="4543415"/>
                  </a:lnTo>
                  <a:cubicBezTo>
                    <a:pt x="538648" y="4544272"/>
                    <a:pt x="527980" y="4541510"/>
                    <a:pt x="519598" y="4544749"/>
                  </a:cubicBezTo>
                  <a:cubicBezTo>
                    <a:pt x="519598" y="4555988"/>
                    <a:pt x="511692" y="4556369"/>
                    <a:pt x="501596" y="4550654"/>
                  </a:cubicBezTo>
                  <a:cubicBezTo>
                    <a:pt x="482546" y="4553607"/>
                    <a:pt x="460638" y="4545892"/>
                    <a:pt x="446256" y="4549130"/>
                  </a:cubicBezTo>
                  <a:cubicBezTo>
                    <a:pt x="440969" y="4551511"/>
                    <a:pt x="434787" y="4550750"/>
                    <a:pt x="430254" y="4547130"/>
                  </a:cubicBezTo>
                  <a:cubicBezTo>
                    <a:pt x="407393" y="4555988"/>
                    <a:pt x="385105" y="4532366"/>
                    <a:pt x="359197" y="4539605"/>
                  </a:cubicBezTo>
                  <a:cubicBezTo>
                    <a:pt x="321126" y="4554750"/>
                    <a:pt x="279501" y="4558655"/>
                    <a:pt x="239277" y="4550845"/>
                  </a:cubicBezTo>
                  <a:lnTo>
                    <a:pt x="229752" y="4556083"/>
                  </a:lnTo>
                  <a:cubicBezTo>
                    <a:pt x="235658" y="4560465"/>
                    <a:pt x="244135" y="4563418"/>
                    <a:pt x="249279" y="4567894"/>
                  </a:cubicBezTo>
                  <a:cubicBezTo>
                    <a:pt x="249279" y="4573800"/>
                    <a:pt x="249279" y="4573800"/>
                    <a:pt x="245659" y="4576562"/>
                  </a:cubicBezTo>
                  <a:cubicBezTo>
                    <a:pt x="241087" y="4576085"/>
                    <a:pt x="236506" y="4577324"/>
                    <a:pt x="232705" y="4579896"/>
                  </a:cubicBezTo>
                  <a:cubicBezTo>
                    <a:pt x="224209" y="4575991"/>
                    <a:pt x="214674" y="4575038"/>
                    <a:pt x="205559" y="4577039"/>
                  </a:cubicBezTo>
                  <a:cubicBezTo>
                    <a:pt x="202511" y="4581801"/>
                    <a:pt x="190509" y="4578753"/>
                    <a:pt x="187175" y="4583897"/>
                  </a:cubicBezTo>
                  <a:cubicBezTo>
                    <a:pt x="179841" y="4585896"/>
                    <a:pt x="155648" y="4578373"/>
                    <a:pt x="158029" y="4589802"/>
                  </a:cubicBezTo>
                  <a:cubicBezTo>
                    <a:pt x="165554" y="4595517"/>
                    <a:pt x="179270" y="4598755"/>
                    <a:pt x="183556" y="4605994"/>
                  </a:cubicBezTo>
                  <a:lnTo>
                    <a:pt x="19250" y="4605994"/>
                  </a:lnTo>
                  <a:lnTo>
                    <a:pt x="19250" y="4571038"/>
                  </a:lnTo>
                  <a:lnTo>
                    <a:pt x="26013" y="4566942"/>
                  </a:lnTo>
                  <a:lnTo>
                    <a:pt x="26013" y="4501600"/>
                  </a:lnTo>
                  <a:cubicBezTo>
                    <a:pt x="37062" y="4498172"/>
                    <a:pt x="30965" y="4484455"/>
                    <a:pt x="32394" y="4475883"/>
                  </a:cubicBezTo>
                  <a:lnTo>
                    <a:pt x="26679" y="4472739"/>
                  </a:lnTo>
                  <a:cubicBezTo>
                    <a:pt x="23346" y="4440926"/>
                    <a:pt x="28394" y="4407589"/>
                    <a:pt x="24965" y="4375871"/>
                  </a:cubicBezTo>
                  <a:lnTo>
                    <a:pt x="19726" y="4372918"/>
                  </a:lnTo>
                  <a:lnTo>
                    <a:pt x="25536" y="4369107"/>
                  </a:lnTo>
                  <a:lnTo>
                    <a:pt x="19440" y="4365297"/>
                  </a:lnTo>
                  <a:lnTo>
                    <a:pt x="25631" y="4361583"/>
                  </a:lnTo>
                  <a:lnTo>
                    <a:pt x="25631" y="4354154"/>
                  </a:lnTo>
                  <a:cubicBezTo>
                    <a:pt x="9915" y="4337008"/>
                    <a:pt x="23917" y="4300528"/>
                    <a:pt x="19059" y="4276811"/>
                  </a:cubicBezTo>
                  <a:lnTo>
                    <a:pt x="13725" y="4273762"/>
                  </a:lnTo>
                  <a:cubicBezTo>
                    <a:pt x="11868" y="4268619"/>
                    <a:pt x="11868" y="4262903"/>
                    <a:pt x="13725" y="4257761"/>
                  </a:cubicBezTo>
                  <a:lnTo>
                    <a:pt x="18678" y="4254998"/>
                  </a:lnTo>
                  <a:lnTo>
                    <a:pt x="18678" y="4207373"/>
                  </a:lnTo>
                  <a:lnTo>
                    <a:pt x="25441" y="4203182"/>
                  </a:lnTo>
                  <a:lnTo>
                    <a:pt x="25441" y="4000776"/>
                  </a:lnTo>
                  <a:lnTo>
                    <a:pt x="32108" y="3996775"/>
                  </a:lnTo>
                  <a:lnTo>
                    <a:pt x="32108" y="3982107"/>
                  </a:lnTo>
                  <a:lnTo>
                    <a:pt x="25536" y="3978106"/>
                  </a:lnTo>
                  <a:cubicBezTo>
                    <a:pt x="25536" y="3976773"/>
                    <a:pt x="25536" y="3975630"/>
                    <a:pt x="26108" y="3974392"/>
                  </a:cubicBezTo>
                  <a:cubicBezTo>
                    <a:pt x="36204" y="3969439"/>
                    <a:pt x="31728" y="3964867"/>
                    <a:pt x="31251" y="3937339"/>
                  </a:cubicBezTo>
                  <a:cubicBezTo>
                    <a:pt x="23250" y="3932482"/>
                    <a:pt x="23250" y="3932196"/>
                    <a:pt x="31823" y="3926957"/>
                  </a:cubicBezTo>
                  <a:lnTo>
                    <a:pt x="31823" y="3901145"/>
                  </a:lnTo>
                  <a:lnTo>
                    <a:pt x="25917" y="3897430"/>
                  </a:lnTo>
                  <a:lnTo>
                    <a:pt x="32108" y="3893524"/>
                  </a:lnTo>
                  <a:lnTo>
                    <a:pt x="32108" y="3826849"/>
                  </a:lnTo>
                  <a:lnTo>
                    <a:pt x="25822" y="3823039"/>
                  </a:lnTo>
                  <a:lnTo>
                    <a:pt x="25822" y="3793512"/>
                  </a:lnTo>
                  <a:cubicBezTo>
                    <a:pt x="36585" y="3790083"/>
                    <a:pt x="31251" y="3776271"/>
                    <a:pt x="31632" y="3767604"/>
                  </a:cubicBezTo>
                  <a:lnTo>
                    <a:pt x="26298" y="3764556"/>
                  </a:lnTo>
                  <a:cubicBezTo>
                    <a:pt x="25460" y="3759717"/>
                    <a:pt x="25203" y="3754792"/>
                    <a:pt x="25536" y="3749887"/>
                  </a:cubicBezTo>
                  <a:lnTo>
                    <a:pt x="31823" y="3745696"/>
                  </a:lnTo>
                  <a:lnTo>
                    <a:pt x="31823" y="3709120"/>
                  </a:lnTo>
                  <a:lnTo>
                    <a:pt x="25822" y="3705405"/>
                  </a:lnTo>
                  <a:lnTo>
                    <a:pt x="32013" y="3701500"/>
                  </a:lnTo>
                  <a:lnTo>
                    <a:pt x="32013" y="3580057"/>
                  </a:lnTo>
                  <a:lnTo>
                    <a:pt x="25917" y="3576246"/>
                  </a:lnTo>
                  <a:lnTo>
                    <a:pt x="25917" y="3528621"/>
                  </a:lnTo>
                  <a:lnTo>
                    <a:pt x="31632" y="3524716"/>
                  </a:lnTo>
                  <a:lnTo>
                    <a:pt x="26489" y="3521764"/>
                  </a:lnTo>
                  <a:cubicBezTo>
                    <a:pt x="23917" y="3481949"/>
                    <a:pt x="26489" y="3440706"/>
                    <a:pt x="25536" y="3400034"/>
                  </a:cubicBezTo>
                  <a:lnTo>
                    <a:pt x="31918" y="3395938"/>
                  </a:lnTo>
                  <a:lnTo>
                    <a:pt x="31918" y="3384985"/>
                  </a:lnTo>
                  <a:lnTo>
                    <a:pt x="25631" y="3381175"/>
                  </a:lnTo>
                  <a:lnTo>
                    <a:pt x="25631" y="3373935"/>
                  </a:lnTo>
                  <a:lnTo>
                    <a:pt x="32013" y="3370030"/>
                  </a:lnTo>
                  <a:lnTo>
                    <a:pt x="32013" y="3318595"/>
                  </a:lnTo>
                  <a:lnTo>
                    <a:pt x="25917" y="3314786"/>
                  </a:lnTo>
                  <a:lnTo>
                    <a:pt x="25917" y="3307356"/>
                  </a:lnTo>
                  <a:cubicBezTo>
                    <a:pt x="33156" y="3305070"/>
                    <a:pt x="32299" y="3299545"/>
                    <a:pt x="32204" y="3293354"/>
                  </a:cubicBezTo>
                  <a:lnTo>
                    <a:pt x="26298" y="3289258"/>
                  </a:lnTo>
                  <a:cubicBezTo>
                    <a:pt x="25498" y="3285696"/>
                    <a:pt x="25241" y="3282038"/>
                    <a:pt x="25536" y="3278400"/>
                  </a:cubicBezTo>
                  <a:lnTo>
                    <a:pt x="31918" y="3274304"/>
                  </a:lnTo>
                  <a:lnTo>
                    <a:pt x="31918" y="3259540"/>
                  </a:lnTo>
                  <a:lnTo>
                    <a:pt x="25631" y="3255635"/>
                  </a:lnTo>
                  <a:lnTo>
                    <a:pt x="25631" y="3248491"/>
                  </a:lnTo>
                  <a:lnTo>
                    <a:pt x="19155" y="3244586"/>
                  </a:lnTo>
                  <a:lnTo>
                    <a:pt x="19155" y="3233537"/>
                  </a:lnTo>
                  <a:lnTo>
                    <a:pt x="24012" y="3230870"/>
                  </a:lnTo>
                  <a:cubicBezTo>
                    <a:pt x="26356" y="3212096"/>
                    <a:pt x="26641" y="3193123"/>
                    <a:pt x="24870" y="3174292"/>
                  </a:cubicBezTo>
                  <a:lnTo>
                    <a:pt x="12868" y="3167529"/>
                  </a:lnTo>
                  <a:lnTo>
                    <a:pt x="12868" y="3160004"/>
                  </a:lnTo>
                  <a:lnTo>
                    <a:pt x="18678" y="3156289"/>
                  </a:lnTo>
                  <a:cubicBezTo>
                    <a:pt x="18678" y="3155242"/>
                    <a:pt x="18678" y="3154099"/>
                    <a:pt x="18678" y="3152765"/>
                  </a:cubicBezTo>
                  <a:lnTo>
                    <a:pt x="12106" y="3148764"/>
                  </a:lnTo>
                  <a:lnTo>
                    <a:pt x="12106" y="3141526"/>
                  </a:lnTo>
                  <a:lnTo>
                    <a:pt x="18392" y="3137716"/>
                  </a:lnTo>
                  <a:lnTo>
                    <a:pt x="18392" y="2913116"/>
                  </a:lnTo>
                  <a:lnTo>
                    <a:pt x="12487" y="2909116"/>
                  </a:lnTo>
                  <a:cubicBezTo>
                    <a:pt x="19726" y="2906830"/>
                    <a:pt x="18773" y="2901400"/>
                    <a:pt x="18678" y="2895114"/>
                  </a:cubicBezTo>
                  <a:lnTo>
                    <a:pt x="12392" y="2890828"/>
                  </a:lnTo>
                  <a:lnTo>
                    <a:pt x="12392" y="2876254"/>
                  </a:lnTo>
                  <a:lnTo>
                    <a:pt x="18488" y="2872445"/>
                  </a:lnTo>
                  <a:lnTo>
                    <a:pt x="18488" y="2843107"/>
                  </a:lnTo>
                  <a:lnTo>
                    <a:pt x="12106" y="2839202"/>
                  </a:lnTo>
                  <a:lnTo>
                    <a:pt x="12106" y="2828344"/>
                  </a:lnTo>
                  <a:lnTo>
                    <a:pt x="18869" y="2824248"/>
                  </a:lnTo>
                  <a:lnTo>
                    <a:pt x="18869" y="2739475"/>
                  </a:lnTo>
                  <a:cubicBezTo>
                    <a:pt x="31632" y="2733570"/>
                    <a:pt x="22774" y="2714139"/>
                    <a:pt x="25155" y="2702804"/>
                  </a:cubicBezTo>
                  <a:cubicBezTo>
                    <a:pt x="9725" y="2695946"/>
                    <a:pt x="25822" y="2695565"/>
                    <a:pt x="25155" y="2688231"/>
                  </a:cubicBezTo>
                  <a:lnTo>
                    <a:pt x="18964" y="2684326"/>
                  </a:lnTo>
                  <a:lnTo>
                    <a:pt x="18964" y="2629176"/>
                  </a:lnTo>
                  <a:lnTo>
                    <a:pt x="25346" y="2625366"/>
                  </a:lnTo>
                  <a:lnTo>
                    <a:pt x="25346" y="2614412"/>
                  </a:lnTo>
                  <a:lnTo>
                    <a:pt x="18583" y="2610221"/>
                  </a:lnTo>
                  <a:lnTo>
                    <a:pt x="18583" y="2592124"/>
                  </a:lnTo>
                  <a:cubicBezTo>
                    <a:pt x="9915" y="2586789"/>
                    <a:pt x="9915" y="2586504"/>
                    <a:pt x="17821" y="2581741"/>
                  </a:cubicBezTo>
                  <a:cubicBezTo>
                    <a:pt x="11820" y="2576312"/>
                    <a:pt x="9153" y="2574693"/>
                    <a:pt x="18678" y="2570026"/>
                  </a:cubicBezTo>
                  <a:lnTo>
                    <a:pt x="18678" y="2566502"/>
                  </a:lnTo>
                  <a:lnTo>
                    <a:pt x="12487" y="2562691"/>
                  </a:lnTo>
                  <a:lnTo>
                    <a:pt x="18488" y="2558976"/>
                  </a:lnTo>
                  <a:lnTo>
                    <a:pt x="18488" y="2522210"/>
                  </a:lnTo>
                  <a:lnTo>
                    <a:pt x="12678" y="2518210"/>
                  </a:lnTo>
                  <a:cubicBezTo>
                    <a:pt x="22203" y="2515162"/>
                    <a:pt x="17726" y="2504970"/>
                    <a:pt x="18773" y="2496874"/>
                  </a:cubicBezTo>
                  <a:lnTo>
                    <a:pt x="25155" y="2492683"/>
                  </a:lnTo>
                  <a:lnTo>
                    <a:pt x="25155" y="2485444"/>
                  </a:lnTo>
                  <a:lnTo>
                    <a:pt x="18869" y="2481634"/>
                  </a:lnTo>
                  <a:lnTo>
                    <a:pt x="18869" y="2474394"/>
                  </a:lnTo>
                  <a:lnTo>
                    <a:pt x="25250" y="2470489"/>
                  </a:lnTo>
                  <a:lnTo>
                    <a:pt x="25250" y="2408005"/>
                  </a:lnTo>
                  <a:cubicBezTo>
                    <a:pt x="22393" y="2404671"/>
                    <a:pt x="11439" y="2408005"/>
                    <a:pt x="12201" y="2401909"/>
                  </a:cubicBezTo>
                  <a:cubicBezTo>
                    <a:pt x="11058" y="2397718"/>
                    <a:pt x="26394" y="2399337"/>
                    <a:pt x="25346" y="2396099"/>
                  </a:cubicBezTo>
                  <a:cubicBezTo>
                    <a:pt x="23631" y="2386574"/>
                    <a:pt x="30394" y="2372001"/>
                    <a:pt x="19726" y="2367524"/>
                  </a:cubicBezTo>
                  <a:cubicBezTo>
                    <a:pt x="18583" y="2358942"/>
                    <a:pt x="18269" y="2350265"/>
                    <a:pt x="18773" y="2341616"/>
                  </a:cubicBezTo>
                  <a:lnTo>
                    <a:pt x="12678" y="2337616"/>
                  </a:lnTo>
                  <a:lnTo>
                    <a:pt x="18773" y="2333805"/>
                  </a:lnTo>
                  <a:lnTo>
                    <a:pt x="18773" y="2241794"/>
                  </a:lnTo>
                  <a:lnTo>
                    <a:pt x="12392" y="2237984"/>
                  </a:lnTo>
                  <a:lnTo>
                    <a:pt x="12392" y="2230745"/>
                  </a:lnTo>
                  <a:lnTo>
                    <a:pt x="18583" y="2226840"/>
                  </a:lnTo>
                  <a:cubicBezTo>
                    <a:pt x="19821" y="2223602"/>
                    <a:pt x="16869" y="2221887"/>
                    <a:pt x="13535" y="2220363"/>
                  </a:cubicBezTo>
                  <a:cubicBezTo>
                    <a:pt x="10296" y="2212648"/>
                    <a:pt x="13535" y="2201980"/>
                    <a:pt x="12297" y="2193788"/>
                  </a:cubicBezTo>
                  <a:lnTo>
                    <a:pt x="18392" y="2190359"/>
                  </a:lnTo>
                  <a:lnTo>
                    <a:pt x="12487" y="2186359"/>
                  </a:lnTo>
                  <a:lnTo>
                    <a:pt x="12487" y="2120255"/>
                  </a:lnTo>
                  <a:lnTo>
                    <a:pt x="18773" y="2116350"/>
                  </a:lnTo>
                  <a:lnTo>
                    <a:pt x="18773" y="2109206"/>
                  </a:lnTo>
                  <a:lnTo>
                    <a:pt x="12487" y="2105301"/>
                  </a:lnTo>
                  <a:cubicBezTo>
                    <a:pt x="23441" y="2101872"/>
                    <a:pt x="17345" y="2088156"/>
                    <a:pt x="18773" y="2079583"/>
                  </a:cubicBezTo>
                  <a:cubicBezTo>
                    <a:pt x="9915" y="2074154"/>
                    <a:pt x="9915" y="2073964"/>
                    <a:pt x="18773" y="2068725"/>
                  </a:cubicBezTo>
                  <a:lnTo>
                    <a:pt x="18773" y="2036530"/>
                  </a:lnTo>
                  <a:lnTo>
                    <a:pt x="25631" y="2032244"/>
                  </a:lnTo>
                  <a:lnTo>
                    <a:pt x="25631" y="2025100"/>
                  </a:lnTo>
                  <a:lnTo>
                    <a:pt x="32299" y="2021005"/>
                  </a:lnTo>
                  <a:lnTo>
                    <a:pt x="32299" y="2017480"/>
                  </a:lnTo>
                  <a:lnTo>
                    <a:pt x="25536" y="2013385"/>
                  </a:lnTo>
                  <a:lnTo>
                    <a:pt x="25536" y="1899656"/>
                  </a:lnTo>
                  <a:lnTo>
                    <a:pt x="19440" y="1895655"/>
                  </a:lnTo>
                  <a:cubicBezTo>
                    <a:pt x="18107" y="1892417"/>
                    <a:pt x="21345" y="1890798"/>
                    <a:pt x="24679" y="1889178"/>
                  </a:cubicBezTo>
                  <a:cubicBezTo>
                    <a:pt x="25155" y="1887083"/>
                    <a:pt x="21440" y="1886607"/>
                    <a:pt x="19536" y="1884893"/>
                  </a:cubicBezTo>
                  <a:lnTo>
                    <a:pt x="19536" y="1844887"/>
                  </a:lnTo>
                  <a:lnTo>
                    <a:pt x="12773" y="1840601"/>
                  </a:lnTo>
                  <a:lnTo>
                    <a:pt x="12773" y="1833362"/>
                  </a:lnTo>
                  <a:lnTo>
                    <a:pt x="19250" y="1829457"/>
                  </a:lnTo>
                  <a:lnTo>
                    <a:pt x="19250" y="1825933"/>
                  </a:lnTo>
                  <a:lnTo>
                    <a:pt x="25536" y="1822123"/>
                  </a:lnTo>
                  <a:lnTo>
                    <a:pt x="25536" y="1814693"/>
                  </a:lnTo>
                  <a:cubicBezTo>
                    <a:pt x="18583" y="1811931"/>
                    <a:pt x="16869" y="1807549"/>
                    <a:pt x="24965" y="1804215"/>
                  </a:cubicBezTo>
                  <a:cubicBezTo>
                    <a:pt x="25927" y="1799386"/>
                    <a:pt x="26213" y="1794452"/>
                    <a:pt x="25822" y="1789547"/>
                  </a:cubicBezTo>
                  <a:lnTo>
                    <a:pt x="19536" y="1785356"/>
                  </a:lnTo>
                  <a:lnTo>
                    <a:pt x="19536" y="1763353"/>
                  </a:lnTo>
                  <a:lnTo>
                    <a:pt x="25441" y="1759639"/>
                  </a:lnTo>
                  <a:lnTo>
                    <a:pt x="19155" y="1755733"/>
                  </a:lnTo>
                  <a:lnTo>
                    <a:pt x="19155" y="1722682"/>
                  </a:lnTo>
                  <a:cubicBezTo>
                    <a:pt x="16297" y="1719443"/>
                    <a:pt x="-6563" y="1722682"/>
                    <a:pt x="3057" y="1717157"/>
                  </a:cubicBezTo>
                  <a:cubicBezTo>
                    <a:pt x="10772" y="1717157"/>
                    <a:pt x="22774" y="1718586"/>
                    <a:pt x="18678" y="1707632"/>
                  </a:cubicBezTo>
                  <a:cubicBezTo>
                    <a:pt x="10963" y="1705537"/>
                    <a:pt x="13439" y="1699821"/>
                    <a:pt x="12011" y="1694011"/>
                  </a:cubicBezTo>
                  <a:lnTo>
                    <a:pt x="18773" y="1689630"/>
                  </a:lnTo>
                  <a:lnTo>
                    <a:pt x="12773" y="1685820"/>
                  </a:lnTo>
                  <a:lnTo>
                    <a:pt x="12773" y="1590570"/>
                  </a:lnTo>
                  <a:lnTo>
                    <a:pt x="19345" y="1586569"/>
                  </a:lnTo>
                  <a:lnTo>
                    <a:pt x="19345" y="1549993"/>
                  </a:lnTo>
                  <a:lnTo>
                    <a:pt x="25441" y="1546183"/>
                  </a:lnTo>
                  <a:lnTo>
                    <a:pt x="25441" y="1535325"/>
                  </a:lnTo>
                  <a:cubicBezTo>
                    <a:pt x="23250" y="1533705"/>
                    <a:pt x="21440" y="1532468"/>
                    <a:pt x="19631" y="1531324"/>
                  </a:cubicBezTo>
                  <a:lnTo>
                    <a:pt x="25346" y="1528086"/>
                  </a:lnTo>
                  <a:lnTo>
                    <a:pt x="25346" y="1520275"/>
                  </a:lnTo>
                  <a:lnTo>
                    <a:pt x="19440" y="1516370"/>
                  </a:lnTo>
                  <a:lnTo>
                    <a:pt x="19440" y="1501797"/>
                  </a:lnTo>
                  <a:lnTo>
                    <a:pt x="25727" y="1497987"/>
                  </a:lnTo>
                  <a:lnTo>
                    <a:pt x="25727" y="1483414"/>
                  </a:lnTo>
                  <a:lnTo>
                    <a:pt x="32013" y="1479508"/>
                  </a:lnTo>
                  <a:lnTo>
                    <a:pt x="25727" y="1475603"/>
                  </a:lnTo>
                  <a:cubicBezTo>
                    <a:pt x="25727" y="1474174"/>
                    <a:pt x="25727" y="1473031"/>
                    <a:pt x="26394" y="1471793"/>
                  </a:cubicBezTo>
                  <a:cubicBezTo>
                    <a:pt x="37538" y="1467792"/>
                    <a:pt x="30489" y="1451695"/>
                    <a:pt x="32299" y="1443218"/>
                  </a:cubicBezTo>
                  <a:cubicBezTo>
                    <a:pt x="23441" y="1437884"/>
                    <a:pt x="23441" y="1437503"/>
                    <a:pt x="32299" y="1432264"/>
                  </a:cubicBezTo>
                  <a:lnTo>
                    <a:pt x="32299" y="1405975"/>
                  </a:lnTo>
                  <a:lnTo>
                    <a:pt x="39062" y="1401880"/>
                  </a:lnTo>
                  <a:lnTo>
                    <a:pt x="39062" y="1379972"/>
                  </a:lnTo>
                  <a:lnTo>
                    <a:pt x="45348" y="1376067"/>
                  </a:lnTo>
                  <a:lnTo>
                    <a:pt x="39443" y="1372352"/>
                  </a:lnTo>
                  <a:lnTo>
                    <a:pt x="39443" y="1364827"/>
                  </a:lnTo>
                  <a:lnTo>
                    <a:pt x="45253" y="1361589"/>
                  </a:lnTo>
                  <a:cubicBezTo>
                    <a:pt x="45253" y="1359684"/>
                    <a:pt x="45253" y="1357303"/>
                    <a:pt x="45824" y="1354635"/>
                  </a:cubicBezTo>
                  <a:lnTo>
                    <a:pt x="39538" y="1350254"/>
                  </a:lnTo>
                  <a:lnTo>
                    <a:pt x="39538" y="1317774"/>
                  </a:lnTo>
                  <a:lnTo>
                    <a:pt x="32871" y="1313583"/>
                  </a:lnTo>
                  <a:cubicBezTo>
                    <a:pt x="32871" y="1312535"/>
                    <a:pt x="32871" y="1311297"/>
                    <a:pt x="32871" y="1309963"/>
                  </a:cubicBezTo>
                  <a:lnTo>
                    <a:pt x="26489" y="1306058"/>
                  </a:lnTo>
                  <a:lnTo>
                    <a:pt x="33061" y="1302058"/>
                  </a:lnTo>
                  <a:lnTo>
                    <a:pt x="33061" y="1228811"/>
                  </a:lnTo>
                  <a:lnTo>
                    <a:pt x="45634" y="1221762"/>
                  </a:lnTo>
                  <a:cubicBezTo>
                    <a:pt x="45634" y="1219857"/>
                    <a:pt x="45634" y="1217476"/>
                    <a:pt x="46205" y="1214523"/>
                  </a:cubicBezTo>
                  <a:lnTo>
                    <a:pt x="52206" y="1210427"/>
                  </a:lnTo>
                  <a:lnTo>
                    <a:pt x="52206" y="1203188"/>
                  </a:lnTo>
                  <a:lnTo>
                    <a:pt x="46205" y="1199378"/>
                  </a:lnTo>
                  <a:lnTo>
                    <a:pt x="46205" y="1192330"/>
                  </a:lnTo>
                  <a:lnTo>
                    <a:pt x="39538" y="1188329"/>
                  </a:lnTo>
                  <a:lnTo>
                    <a:pt x="39538" y="1184710"/>
                  </a:lnTo>
                  <a:lnTo>
                    <a:pt x="45824" y="1180899"/>
                  </a:lnTo>
                  <a:lnTo>
                    <a:pt x="45824" y="1162421"/>
                  </a:lnTo>
                  <a:cubicBezTo>
                    <a:pt x="43824" y="1160993"/>
                    <a:pt x="40967" y="1160611"/>
                    <a:pt x="40300" y="1158421"/>
                  </a:cubicBezTo>
                  <a:cubicBezTo>
                    <a:pt x="45824" y="1155182"/>
                    <a:pt x="45824" y="1155182"/>
                    <a:pt x="39824" y="1151658"/>
                  </a:cubicBezTo>
                  <a:lnTo>
                    <a:pt x="39824" y="1104033"/>
                  </a:lnTo>
                  <a:lnTo>
                    <a:pt x="33061" y="1099746"/>
                  </a:lnTo>
                  <a:lnTo>
                    <a:pt x="33061" y="1082125"/>
                  </a:lnTo>
                  <a:lnTo>
                    <a:pt x="26394" y="1078125"/>
                  </a:lnTo>
                  <a:lnTo>
                    <a:pt x="26394" y="1030500"/>
                  </a:lnTo>
                  <a:lnTo>
                    <a:pt x="33156" y="1026404"/>
                  </a:lnTo>
                  <a:lnTo>
                    <a:pt x="33156" y="1004496"/>
                  </a:lnTo>
                  <a:cubicBezTo>
                    <a:pt x="38490" y="1002592"/>
                    <a:pt x="41348" y="998305"/>
                    <a:pt x="38586" y="993161"/>
                  </a:cubicBezTo>
                  <a:lnTo>
                    <a:pt x="33823" y="990399"/>
                  </a:lnTo>
                  <a:cubicBezTo>
                    <a:pt x="30965" y="984018"/>
                    <a:pt x="34966" y="977255"/>
                    <a:pt x="31918" y="971349"/>
                  </a:cubicBezTo>
                  <a:lnTo>
                    <a:pt x="26870" y="967825"/>
                  </a:lnTo>
                  <a:lnTo>
                    <a:pt x="26870" y="946013"/>
                  </a:lnTo>
                  <a:lnTo>
                    <a:pt x="20107" y="941822"/>
                  </a:lnTo>
                  <a:lnTo>
                    <a:pt x="20107" y="916105"/>
                  </a:lnTo>
                  <a:lnTo>
                    <a:pt x="26584" y="912199"/>
                  </a:lnTo>
                  <a:lnTo>
                    <a:pt x="26584" y="882958"/>
                  </a:lnTo>
                  <a:lnTo>
                    <a:pt x="33347" y="878767"/>
                  </a:lnTo>
                  <a:lnTo>
                    <a:pt x="33347" y="868003"/>
                  </a:lnTo>
                  <a:cubicBezTo>
                    <a:pt x="46015" y="860478"/>
                    <a:pt x="38205" y="836761"/>
                    <a:pt x="38681" y="823331"/>
                  </a:cubicBezTo>
                  <a:lnTo>
                    <a:pt x="34014" y="820759"/>
                  </a:lnTo>
                  <a:cubicBezTo>
                    <a:pt x="32394" y="815711"/>
                    <a:pt x="31442" y="811806"/>
                    <a:pt x="39824" y="809615"/>
                  </a:cubicBezTo>
                  <a:lnTo>
                    <a:pt x="33347" y="805519"/>
                  </a:lnTo>
                  <a:lnTo>
                    <a:pt x="39443" y="801709"/>
                  </a:lnTo>
                  <a:cubicBezTo>
                    <a:pt x="27822" y="797614"/>
                    <a:pt x="34871" y="781802"/>
                    <a:pt x="33061" y="772277"/>
                  </a:cubicBezTo>
                  <a:cubicBezTo>
                    <a:pt x="52111" y="764371"/>
                    <a:pt x="20964" y="761990"/>
                    <a:pt x="39443" y="753989"/>
                  </a:cubicBezTo>
                  <a:lnTo>
                    <a:pt x="39443" y="687314"/>
                  </a:lnTo>
                  <a:lnTo>
                    <a:pt x="33252" y="683599"/>
                  </a:lnTo>
                  <a:lnTo>
                    <a:pt x="39538" y="679789"/>
                  </a:lnTo>
                  <a:lnTo>
                    <a:pt x="39538" y="643023"/>
                  </a:lnTo>
                  <a:lnTo>
                    <a:pt x="33442" y="639022"/>
                  </a:lnTo>
                  <a:lnTo>
                    <a:pt x="38490" y="636260"/>
                  </a:lnTo>
                  <a:cubicBezTo>
                    <a:pt x="42967" y="530723"/>
                    <a:pt x="39443" y="467096"/>
                    <a:pt x="38490" y="446998"/>
                  </a:cubicBezTo>
                  <a:cubicBezTo>
                    <a:pt x="30680" y="442331"/>
                    <a:pt x="30680" y="441950"/>
                    <a:pt x="39347" y="436711"/>
                  </a:cubicBezTo>
                  <a:lnTo>
                    <a:pt x="39347" y="421947"/>
                  </a:lnTo>
                  <a:lnTo>
                    <a:pt x="33061" y="418137"/>
                  </a:lnTo>
                  <a:lnTo>
                    <a:pt x="33061" y="370512"/>
                  </a:lnTo>
                  <a:lnTo>
                    <a:pt x="26394" y="366607"/>
                  </a:lnTo>
                  <a:cubicBezTo>
                    <a:pt x="26394" y="365274"/>
                    <a:pt x="26394" y="364035"/>
                    <a:pt x="26394" y="362988"/>
                  </a:cubicBezTo>
                  <a:lnTo>
                    <a:pt x="32204" y="359177"/>
                  </a:lnTo>
                  <a:cubicBezTo>
                    <a:pt x="20107" y="357082"/>
                    <a:pt x="27060" y="299837"/>
                    <a:pt x="27155" y="274024"/>
                  </a:cubicBezTo>
                  <a:lnTo>
                    <a:pt x="32204" y="271167"/>
                  </a:lnTo>
                  <a:lnTo>
                    <a:pt x="32204" y="160772"/>
                  </a:lnTo>
                  <a:lnTo>
                    <a:pt x="38966" y="156486"/>
                  </a:lnTo>
                  <a:lnTo>
                    <a:pt x="38966" y="64474"/>
                  </a:lnTo>
                  <a:lnTo>
                    <a:pt x="32585" y="60664"/>
                  </a:lnTo>
                  <a:lnTo>
                    <a:pt x="32585" y="-105"/>
                  </a:lnTo>
                  <a:lnTo>
                    <a:pt x="190319" y="-105"/>
                  </a:lnTo>
                  <a:lnTo>
                    <a:pt x="190319" y="9420"/>
                  </a:lnTo>
                  <a:cubicBezTo>
                    <a:pt x="180880" y="10172"/>
                    <a:pt x="171983" y="14173"/>
                    <a:pt x="165173" y="20755"/>
                  </a:cubicBezTo>
                  <a:cubicBezTo>
                    <a:pt x="170202" y="24117"/>
                    <a:pt x="175641" y="26803"/>
                    <a:pt x="181365" y="28755"/>
                  </a:cubicBezTo>
                  <a:cubicBezTo>
                    <a:pt x="190033" y="24279"/>
                    <a:pt x="190890" y="24279"/>
                    <a:pt x="199844" y="28755"/>
                  </a:cubicBezTo>
                  <a:cubicBezTo>
                    <a:pt x="208607" y="28755"/>
                    <a:pt x="218894" y="26851"/>
                    <a:pt x="226323" y="32375"/>
                  </a:cubicBezTo>
                  <a:cubicBezTo>
                    <a:pt x="237944" y="27708"/>
                    <a:pt x="251469" y="21326"/>
                    <a:pt x="262518" y="30756"/>
                  </a:cubicBezTo>
                  <a:lnTo>
                    <a:pt x="262518" y="41043"/>
                  </a:lnTo>
                  <a:cubicBezTo>
                    <a:pt x="257280" y="46091"/>
                    <a:pt x="247945" y="48472"/>
                    <a:pt x="243468" y="53330"/>
                  </a:cubicBezTo>
                  <a:cubicBezTo>
                    <a:pt x="282521" y="56187"/>
                    <a:pt x="323669" y="53806"/>
                    <a:pt x="360816" y="63902"/>
                  </a:cubicBezTo>
                  <a:lnTo>
                    <a:pt x="360816" y="67427"/>
                  </a:lnTo>
                  <a:cubicBezTo>
                    <a:pt x="375485" y="71046"/>
                    <a:pt x="393963" y="63426"/>
                    <a:pt x="409870" y="62093"/>
                  </a:cubicBezTo>
                  <a:cubicBezTo>
                    <a:pt x="427206" y="51806"/>
                    <a:pt x="445970" y="57045"/>
                    <a:pt x="463877" y="61426"/>
                  </a:cubicBezTo>
                  <a:cubicBezTo>
                    <a:pt x="478260" y="52758"/>
                    <a:pt x="499786" y="64093"/>
                    <a:pt x="514931" y="54949"/>
                  </a:cubicBezTo>
                  <a:cubicBezTo>
                    <a:pt x="524456" y="53997"/>
                    <a:pt x="524456" y="56283"/>
                    <a:pt x="525313" y="59426"/>
                  </a:cubicBezTo>
                  <a:lnTo>
                    <a:pt x="534838" y="65808"/>
                  </a:lnTo>
                  <a:cubicBezTo>
                    <a:pt x="539867" y="66179"/>
                    <a:pt x="544868" y="64836"/>
                    <a:pt x="549030" y="61998"/>
                  </a:cubicBezTo>
                  <a:cubicBezTo>
                    <a:pt x="554736" y="62036"/>
                    <a:pt x="560279" y="63902"/>
                    <a:pt x="564842" y="67332"/>
                  </a:cubicBezTo>
                  <a:lnTo>
                    <a:pt x="564842" y="75428"/>
                  </a:lnTo>
                  <a:lnTo>
                    <a:pt x="574367" y="77238"/>
                  </a:lnTo>
                  <a:lnTo>
                    <a:pt x="597798" y="64093"/>
                  </a:lnTo>
                  <a:lnTo>
                    <a:pt x="597798" y="53711"/>
                  </a:lnTo>
                  <a:cubicBezTo>
                    <a:pt x="583606" y="41805"/>
                    <a:pt x="566747" y="43710"/>
                    <a:pt x="547887" y="43138"/>
                  </a:cubicBezTo>
                  <a:cubicBezTo>
                    <a:pt x="539410" y="37709"/>
                    <a:pt x="531219" y="32946"/>
                    <a:pt x="522360" y="39805"/>
                  </a:cubicBezTo>
                  <a:cubicBezTo>
                    <a:pt x="509692" y="26565"/>
                    <a:pt x="555126" y="34661"/>
                    <a:pt x="561984" y="32565"/>
                  </a:cubicBezTo>
                  <a:cubicBezTo>
                    <a:pt x="572147" y="41633"/>
                    <a:pt x="587292" y="42271"/>
                    <a:pt x="598179" y="34089"/>
                  </a:cubicBezTo>
                  <a:cubicBezTo>
                    <a:pt x="598179" y="32661"/>
                    <a:pt x="597608" y="31422"/>
                    <a:pt x="597322" y="30280"/>
                  </a:cubicBezTo>
                  <a:lnTo>
                    <a:pt x="585321" y="23612"/>
                  </a:lnTo>
                  <a:lnTo>
                    <a:pt x="591226" y="19707"/>
                  </a:lnTo>
                  <a:cubicBezTo>
                    <a:pt x="591226" y="18659"/>
                    <a:pt x="591226" y="17516"/>
                    <a:pt x="591226" y="16183"/>
                  </a:cubicBezTo>
                  <a:lnTo>
                    <a:pt x="597798" y="12277"/>
                  </a:lnTo>
                  <a:lnTo>
                    <a:pt x="597798" y="-581"/>
                  </a:lnTo>
                  <a:lnTo>
                    <a:pt x="610943" y="-581"/>
                  </a:lnTo>
                  <a:lnTo>
                    <a:pt x="610943" y="12277"/>
                  </a:lnTo>
                  <a:lnTo>
                    <a:pt x="617420" y="16087"/>
                  </a:lnTo>
                  <a:lnTo>
                    <a:pt x="617420" y="38185"/>
                  </a:lnTo>
                  <a:cubicBezTo>
                    <a:pt x="606371" y="41614"/>
                    <a:pt x="612372" y="55235"/>
                    <a:pt x="610943" y="63902"/>
                  </a:cubicBezTo>
                  <a:lnTo>
                    <a:pt x="616277" y="66855"/>
                  </a:lnTo>
                  <a:cubicBezTo>
                    <a:pt x="617896" y="81714"/>
                    <a:pt x="618182" y="142579"/>
                    <a:pt x="616277" y="167535"/>
                  </a:cubicBezTo>
                  <a:lnTo>
                    <a:pt x="611705" y="170106"/>
                  </a:lnTo>
                  <a:cubicBezTo>
                    <a:pt x="612752" y="173917"/>
                    <a:pt x="619896" y="175155"/>
                    <a:pt x="623421" y="178012"/>
                  </a:cubicBezTo>
                  <a:lnTo>
                    <a:pt x="617039" y="181917"/>
                  </a:lnTo>
                  <a:lnTo>
                    <a:pt x="617039" y="189156"/>
                  </a:lnTo>
                  <a:lnTo>
                    <a:pt x="623516" y="192967"/>
                  </a:lnTo>
                  <a:lnTo>
                    <a:pt x="623516" y="237162"/>
                  </a:lnTo>
                  <a:cubicBezTo>
                    <a:pt x="618839" y="240944"/>
                    <a:pt x="612953" y="242906"/>
                    <a:pt x="606942" y="242687"/>
                  </a:cubicBezTo>
                  <a:lnTo>
                    <a:pt x="591512" y="233162"/>
                  </a:lnTo>
                  <a:lnTo>
                    <a:pt x="597322" y="229542"/>
                  </a:lnTo>
                  <a:lnTo>
                    <a:pt x="597322" y="222303"/>
                  </a:lnTo>
                  <a:cubicBezTo>
                    <a:pt x="587797" y="215731"/>
                    <a:pt x="578272" y="229828"/>
                    <a:pt x="567890" y="220589"/>
                  </a:cubicBezTo>
                  <a:lnTo>
                    <a:pt x="561698" y="220589"/>
                  </a:lnTo>
                  <a:cubicBezTo>
                    <a:pt x="555602" y="219255"/>
                    <a:pt x="560175" y="214779"/>
                    <a:pt x="554650" y="213255"/>
                  </a:cubicBezTo>
                  <a:lnTo>
                    <a:pt x="538172" y="213255"/>
                  </a:lnTo>
                  <a:lnTo>
                    <a:pt x="538172" y="207635"/>
                  </a:lnTo>
                  <a:cubicBezTo>
                    <a:pt x="509597" y="193728"/>
                    <a:pt x="477688" y="203253"/>
                    <a:pt x="446256" y="198110"/>
                  </a:cubicBezTo>
                  <a:cubicBezTo>
                    <a:pt x="444065" y="190680"/>
                    <a:pt x="425872" y="198110"/>
                    <a:pt x="420538" y="188585"/>
                  </a:cubicBezTo>
                  <a:cubicBezTo>
                    <a:pt x="450447" y="180394"/>
                    <a:pt x="479688" y="190014"/>
                    <a:pt x="509501" y="183442"/>
                  </a:cubicBezTo>
                  <a:cubicBezTo>
                    <a:pt x="511626" y="189061"/>
                    <a:pt x="516617" y="193100"/>
                    <a:pt x="522551" y="194014"/>
                  </a:cubicBezTo>
                  <a:cubicBezTo>
                    <a:pt x="531590" y="188033"/>
                    <a:pt x="542458" y="185470"/>
                    <a:pt x="553221" y="186775"/>
                  </a:cubicBezTo>
                  <a:lnTo>
                    <a:pt x="561032" y="190490"/>
                  </a:lnTo>
                  <a:cubicBezTo>
                    <a:pt x="573414" y="181727"/>
                    <a:pt x="586749" y="192681"/>
                    <a:pt x="600465" y="190490"/>
                  </a:cubicBezTo>
                  <a:cubicBezTo>
                    <a:pt x="615039" y="174583"/>
                    <a:pt x="559984" y="183442"/>
                    <a:pt x="557889" y="168392"/>
                  </a:cubicBezTo>
                  <a:cubicBezTo>
                    <a:pt x="571795" y="168392"/>
                    <a:pt x="584749" y="177917"/>
                    <a:pt x="597131" y="166678"/>
                  </a:cubicBezTo>
                  <a:lnTo>
                    <a:pt x="597131" y="151914"/>
                  </a:lnTo>
                  <a:lnTo>
                    <a:pt x="591035" y="148104"/>
                  </a:lnTo>
                  <a:lnTo>
                    <a:pt x="603704" y="140579"/>
                  </a:lnTo>
                  <a:cubicBezTo>
                    <a:pt x="595227" y="138293"/>
                    <a:pt x="598370" y="131054"/>
                    <a:pt x="596560" y="125530"/>
                  </a:cubicBezTo>
                  <a:cubicBezTo>
                    <a:pt x="592274" y="124453"/>
                    <a:pt x="589674" y="120110"/>
                    <a:pt x="590750" y="115824"/>
                  </a:cubicBezTo>
                  <a:cubicBezTo>
                    <a:pt x="590845" y="115433"/>
                    <a:pt x="590978" y="115042"/>
                    <a:pt x="591131" y="114671"/>
                  </a:cubicBezTo>
                  <a:lnTo>
                    <a:pt x="596846" y="111527"/>
                  </a:lnTo>
                  <a:lnTo>
                    <a:pt x="596846" y="104003"/>
                  </a:lnTo>
                  <a:lnTo>
                    <a:pt x="591321" y="100288"/>
                  </a:lnTo>
                  <a:lnTo>
                    <a:pt x="597227" y="96478"/>
                  </a:lnTo>
                  <a:lnTo>
                    <a:pt x="597227" y="88858"/>
                  </a:lnTo>
                  <a:lnTo>
                    <a:pt x="585702" y="83619"/>
                  </a:lnTo>
                  <a:cubicBezTo>
                    <a:pt x="587226" y="83619"/>
                    <a:pt x="586654" y="83619"/>
                    <a:pt x="585702" y="83619"/>
                  </a:cubicBezTo>
                  <a:lnTo>
                    <a:pt x="585702" y="83619"/>
                  </a:lnTo>
                  <a:cubicBezTo>
                    <a:pt x="557127" y="82000"/>
                    <a:pt x="531314" y="92287"/>
                    <a:pt x="502453" y="83619"/>
                  </a:cubicBezTo>
                  <a:cubicBezTo>
                    <a:pt x="496929" y="81429"/>
                    <a:pt x="491976" y="75904"/>
                    <a:pt x="485689" y="76095"/>
                  </a:cubicBezTo>
                  <a:lnTo>
                    <a:pt x="485689" y="70570"/>
                  </a:lnTo>
                  <a:cubicBezTo>
                    <a:pt x="451304" y="59426"/>
                    <a:pt x="408060" y="80762"/>
                    <a:pt x="370437" y="76285"/>
                  </a:cubicBezTo>
                  <a:cubicBezTo>
                    <a:pt x="356054" y="87144"/>
                    <a:pt x="344624" y="72094"/>
                    <a:pt x="330146" y="72380"/>
                  </a:cubicBezTo>
                  <a:lnTo>
                    <a:pt x="320621" y="65141"/>
                  </a:lnTo>
                  <a:cubicBezTo>
                    <a:pt x="286997" y="68856"/>
                    <a:pt x="253946" y="55616"/>
                    <a:pt x="217560" y="62379"/>
                  </a:cubicBezTo>
                  <a:cubicBezTo>
                    <a:pt x="216989" y="63712"/>
                    <a:pt x="216417" y="65331"/>
                    <a:pt x="215655" y="67332"/>
                  </a:cubicBezTo>
                  <a:lnTo>
                    <a:pt x="204511" y="73618"/>
                  </a:lnTo>
                  <a:cubicBezTo>
                    <a:pt x="211369" y="79047"/>
                    <a:pt x="231276" y="77047"/>
                    <a:pt x="239658" y="72571"/>
                  </a:cubicBezTo>
                  <a:cubicBezTo>
                    <a:pt x="247278" y="77524"/>
                    <a:pt x="257946" y="83619"/>
                    <a:pt x="264995" y="76285"/>
                  </a:cubicBezTo>
                  <a:lnTo>
                    <a:pt x="279758" y="76285"/>
                  </a:lnTo>
                  <a:lnTo>
                    <a:pt x="294617" y="85810"/>
                  </a:lnTo>
                  <a:cubicBezTo>
                    <a:pt x="294617" y="94002"/>
                    <a:pt x="314811" y="94192"/>
                    <a:pt x="321573" y="99526"/>
                  </a:cubicBezTo>
                  <a:cubicBezTo>
                    <a:pt x="321573" y="101146"/>
                    <a:pt x="321573" y="102384"/>
                    <a:pt x="321573" y="103527"/>
                  </a:cubicBezTo>
                  <a:cubicBezTo>
                    <a:pt x="301095" y="100193"/>
                    <a:pt x="275663" y="107432"/>
                    <a:pt x="252707" y="105241"/>
                  </a:cubicBezTo>
                  <a:cubicBezTo>
                    <a:pt x="245754" y="101622"/>
                    <a:pt x="252707" y="96955"/>
                    <a:pt x="248993" y="93049"/>
                  </a:cubicBezTo>
                  <a:cubicBezTo>
                    <a:pt x="240897" y="81429"/>
                    <a:pt x="224895" y="90192"/>
                    <a:pt x="216989" y="96192"/>
                  </a:cubicBezTo>
                  <a:cubicBezTo>
                    <a:pt x="221370" y="100288"/>
                    <a:pt x="234610" y="94669"/>
                    <a:pt x="235372" y="100288"/>
                  </a:cubicBezTo>
                  <a:cubicBezTo>
                    <a:pt x="232324" y="102002"/>
                    <a:pt x="229657" y="103527"/>
                    <a:pt x="229657" y="106384"/>
                  </a:cubicBezTo>
                  <a:cubicBezTo>
                    <a:pt x="227752" y="110385"/>
                    <a:pt x="216894" y="108670"/>
                    <a:pt x="212703" y="112194"/>
                  </a:cubicBezTo>
                  <a:cubicBezTo>
                    <a:pt x="206292" y="108622"/>
                    <a:pt x="198720" y="107737"/>
                    <a:pt x="191652" y="109718"/>
                  </a:cubicBezTo>
                  <a:cubicBezTo>
                    <a:pt x="191652" y="111242"/>
                    <a:pt x="190509" y="112861"/>
                    <a:pt x="189842" y="114671"/>
                  </a:cubicBezTo>
                  <a:lnTo>
                    <a:pt x="184413" y="118290"/>
                  </a:lnTo>
                  <a:cubicBezTo>
                    <a:pt x="186318" y="121529"/>
                    <a:pt x="200987" y="117814"/>
                    <a:pt x="193938" y="123720"/>
                  </a:cubicBezTo>
                  <a:cubicBezTo>
                    <a:pt x="156791" y="124291"/>
                    <a:pt x="203463" y="127720"/>
                    <a:pt x="212988" y="138007"/>
                  </a:cubicBezTo>
                  <a:cubicBezTo>
                    <a:pt x="217865" y="137626"/>
                    <a:pt x="222713" y="139055"/>
                    <a:pt x="226609" y="142008"/>
                  </a:cubicBezTo>
                  <a:cubicBezTo>
                    <a:pt x="261661" y="148961"/>
                    <a:pt x="301475" y="139150"/>
                    <a:pt x="334908" y="151533"/>
                  </a:cubicBezTo>
                  <a:lnTo>
                    <a:pt x="328717" y="155438"/>
                  </a:lnTo>
                  <a:lnTo>
                    <a:pt x="328717" y="162582"/>
                  </a:lnTo>
                  <a:cubicBezTo>
                    <a:pt x="309667" y="173535"/>
                    <a:pt x="264899" y="149342"/>
                    <a:pt x="256137" y="169440"/>
                  </a:cubicBezTo>
                  <a:lnTo>
                    <a:pt x="246612" y="175631"/>
                  </a:lnTo>
                  <a:cubicBezTo>
                    <a:pt x="242421" y="175631"/>
                    <a:pt x="238991" y="175631"/>
                    <a:pt x="237087" y="177346"/>
                  </a:cubicBezTo>
                  <a:lnTo>
                    <a:pt x="243182" y="181251"/>
                  </a:lnTo>
                  <a:lnTo>
                    <a:pt x="243182" y="188299"/>
                  </a:lnTo>
                  <a:cubicBezTo>
                    <a:pt x="257851" y="191633"/>
                    <a:pt x="277568" y="184870"/>
                    <a:pt x="292522" y="179345"/>
                  </a:cubicBezTo>
                  <a:cubicBezTo>
                    <a:pt x="318144" y="185728"/>
                    <a:pt x="344147" y="185156"/>
                    <a:pt x="370151" y="190490"/>
                  </a:cubicBezTo>
                  <a:cubicBezTo>
                    <a:pt x="374913" y="187347"/>
                    <a:pt x="395868" y="182013"/>
                    <a:pt x="393773" y="192490"/>
                  </a:cubicBezTo>
                  <a:cubicBezTo>
                    <a:pt x="361864" y="202015"/>
                    <a:pt x="318811" y="199824"/>
                    <a:pt x="285950" y="194300"/>
                  </a:cubicBezTo>
                  <a:lnTo>
                    <a:pt x="269567" y="203158"/>
                  </a:lnTo>
                  <a:lnTo>
                    <a:pt x="269567" y="206968"/>
                  </a:lnTo>
                  <a:cubicBezTo>
                    <a:pt x="279092" y="210683"/>
                    <a:pt x="281568" y="209064"/>
                    <a:pt x="283188" y="203063"/>
                  </a:cubicBezTo>
                  <a:cubicBezTo>
                    <a:pt x="286140" y="200396"/>
                    <a:pt x="290998" y="201730"/>
                    <a:pt x="295094" y="201444"/>
                  </a:cubicBezTo>
                  <a:cubicBezTo>
                    <a:pt x="301952" y="200396"/>
                    <a:pt x="300809" y="205635"/>
                    <a:pt x="305571" y="208778"/>
                  </a:cubicBezTo>
                  <a:lnTo>
                    <a:pt x="312334" y="208778"/>
                  </a:lnTo>
                  <a:lnTo>
                    <a:pt x="321288" y="214112"/>
                  </a:lnTo>
                  <a:cubicBezTo>
                    <a:pt x="317858" y="218684"/>
                    <a:pt x="309953" y="214779"/>
                    <a:pt x="305000" y="216589"/>
                  </a:cubicBezTo>
                  <a:cubicBezTo>
                    <a:pt x="301095" y="220589"/>
                    <a:pt x="294141" y="219732"/>
                    <a:pt x="287760" y="219827"/>
                  </a:cubicBezTo>
                  <a:cubicBezTo>
                    <a:pt x="276139" y="212207"/>
                    <a:pt x="264709" y="214588"/>
                    <a:pt x="252898" y="208778"/>
                  </a:cubicBezTo>
                  <a:lnTo>
                    <a:pt x="244040" y="214112"/>
                  </a:lnTo>
                  <a:cubicBezTo>
                    <a:pt x="249393" y="218598"/>
                    <a:pt x="256108" y="221151"/>
                    <a:pt x="263090" y="221351"/>
                  </a:cubicBezTo>
                  <a:lnTo>
                    <a:pt x="263090" y="225447"/>
                  </a:lnTo>
                  <a:cubicBezTo>
                    <a:pt x="268900" y="227256"/>
                    <a:pt x="268900" y="227256"/>
                    <a:pt x="337289" y="227256"/>
                  </a:cubicBezTo>
                  <a:cubicBezTo>
                    <a:pt x="349672" y="235258"/>
                    <a:pt x="365864" y="226018"/>
                    <a:pt x="378152" y="234591"/>
                  </a:cubicBezTo>
                  <a:cubicBezTo>
                    <a:pt x="406727" y="236686"/>
                    <a:pt x="437397" y="220875"/>
                    <a:pt x="462924" y="241735"/>
                  </a:cubicBezTo>
                  <a:cubicBezTo>
                    <a:pt x="471116" y="236019"/>
                    <a:pt x="481974" y="241068"/>
                    <a:pt x="490166" y="234496"/>
                  </a:cubicBezTo>
                  <a:lnTo>
                    <a:pt x="493309" y="238782"/>
                  </a:lnTo>
                  <a:cubicBezTo>
                    <a:pt x="490547" y="242782"/>
                    <a:pt x="483784" y="244211"/>
                    <a:pt x="480069" y="248307"/>
                  </a:cubicBezTo>
                  <a:cubicBezTo>
                    <a:pt x="480069" y="248307"/>
                    <a:pt x="480069" y="249735"/>
                    <a:pt x="480069" y="250974"/>
                  </a:cubicBezTo>
                  <a:cubicBezTo>
                    <a:pt x="486241" y="254079"/>
                    <a:pt x="493519" y="254079"/>
                    <a:pt x="499691" y="250974"/>
                  </a:cubicBezTo>
                  <a:cubicBezTo>
                    <a:pt x="509787" y="246687"/>
                    <a:pt x="520169" y="254593"/>
                    <a:pt x="531219" y="253641"/>
                  </a:cubicBezTo>
                  <a:cubicBezTo>
                    <a:pt x="534648" y="259070"/>
                    <a:pt x="531219" y="264594"/>
                    <a:pt x="533409" y="269833"/>
                  </a:cubicBezTo>
                  <a:cubicBezTo>
                    <a:pt x="540582" y="271519"/>
                    <a:pt x="547983" y="271996"/>
                    <a:pt x="555317" y="271262"/>
                  </a:cubicBezTo>
                  <a:cubicBezTo>
                    <a:pt x="559432" y="268252"/>
                    <a:pt x="564547" y="266928"/>
                    <a:pt x="569604" y="267547"/>
                  </a:cubicBezTo>
                  <a:cubicBezTo>
                    <a:pt x="578177" y="249069"/>
                    <a:pt x="603799" y="257260"/>
                    <a:pt x="617991" y="262308"/>
                  </a:cubicBezTo>
                  <a:cubicBezTo>
                    <a:pt x="617991" y="270786"/>
                    <a:pt x="617991" y="279453"/>
                    <a:pt x="617991" y="287835"/>
                  </a:cubicBezTo>
                  <a:lnTo>
                    <a:pt x="612086" y="291741"/>
                  </a:lnTo>
                  <a:cubicBezTo>
                    <a:pt x="619896" y="293836"/>
                    <a:pt x="617896" y="301266"/>
                    <a:pt x="618468" y="306219"/>
                  </a:cubicBezTo>
                  <a:lnTo>
                    <a:pt x="612562" y="309457"/>
                  </a:lnTo>
                  <a:cubicBezTo>
                    <a:pt x="611505" y="318049"/>
                    <a:pt x="611219" y="326717"/>
                    <a:pt x="611705" y="335365"/>
                  </a:cubicBezTo>
                  <a:lnTo>
                    <a:pt x="605609" y="339366"/>
                  </a:lnTo>
                  <a:cubicBezTo>
                    <a:pt x="605609" y="340318"/>
                    <a:pt x="605609" y="341556"/>
                    <a:pt x="605609" y="342890"/>
                  </a:cubicBezTo>
                  <a:lnTo>
                    <a:pt x="612181" y="346890"/>
                  </a:lnTo>
                  <a:lnTo>
                    <a:pt x="612181" y="354034"/>
                  </a:lnTo>
                  <a:lnTo>
                    <a:pt x="618563" y="357939"/>
                  </a:lnTo>
                  <a:cubicBezTo>
                    <a:pt x="606752" y="362892"/>
                    <a:pt x="617706" y="373942"/>
                    <a:pt x="602465" y="378133"/>
                  </a:cubicBezTo>
                  <a:cubicBezTo>
                    <a:pt x="597417" y="374513"/>
                    <a:pt x="599227" y="371465"/>
                    <a:pt x="592464" y="368608"/>
                  </a:cubicBezTo>
                  <a:cubicBezTo>
                    <a:pt x="591798" y="365178"/>
                    <a:pt x="595131" y="355653"/>
                    <a:pt x="588369" y="356511"/>
                  </a:cubicBezTo>
                  <a:cubicBezTo>
                    <a:pt x="585416" y="356511"/>
                    <a:pt x="585892" y="359273"/>
                    <a:pt x="585987" y="361273"/>
                  </a:cubicBezTo>
                  <a:cubicBezTo>
                    <a:pt x="579987" y="364235"/>
                    <a:pt x="572938" y="364235"/>
                    <a:pt x="566937" y="361273"/>
                  </a:cubicBezTo>
                  <a:cubicBezTo>
                    <a:pt x="572367" y="351748"/>
                    <a:pt x="608943" y="353844"/>
                    <a:pt x="593131" y="346795"/>
                  </a:cubicBezTo>
                  <a:lnTo>
                    <a:pt x="599418" y="342890"/>
                  </a:lnTo>
                  <a:lnTo>
                    <a:pt x="599418" y="324602"/>
                  </a:lnTo>
                  <a:lnTo>
                    <a:pt x="593036" y="320697"/>
                  </a:lnTo>
                  <a:cubicBezTo>
                    <a:pt x="597608" y="317172"/>
                    <a:pt x="609038" y="320697"/>
                    <a:pt x="605418" y="313172"/>
                  </a:cubicBezTo>
                  <a:lnTo>
                    <a:pt x="595893" y="307933"/>
                  </a:lnTo>
                  <a:cubicBezTo>
                    <a:pt x="566461" y="305362"/>
                    <a:pt x="534171" y="320506"/>
                    <a:pt x="507215" y="306124"/>
                  </a:cubicBezTo>
                  <a:lnTo>
                    <a:pt x="507215" y="298789"/>
                  </a:lnTo>
                  <a:cubicBezTo>
                    <a:pt x="514455" y="295741"/>
                    <a:pt x="514550" y="295741"/>
                    <a:pt x="523122" y="300313"/>
                  </a:cubicBezTo>
                  <a:cubicBezTo>
                    <a:pt x="570747" y="290788"/>
                    <a:pt x="549602" y="298503"/>
                    <a:pt x="520074" y="279930"/>
                  </a:cubicBezTo>
                  <a:lnTo>
                    <a:pt x="520074" y="269167"/>
                  </a:lnTo>
                  <a:cubicBezTo>
                    <a:pt x="498643" y="250117"/>
                    <a:pt x="476164" y="265356"/>
                    <a:pt x="454638" y="273072"/>
                  </a:cubicBezTo>
                  <a:lnTo>
                    <a:pt x="454638" y="276691"/>
                  </a:lnTo>
                  <a:cubicBezTo>
                    <a:pt x="465020" y="281358"/>
                    <a:pt x="479498" y="274501"/>
                    <a:pt x="487785" y="285073"/>
                  </a:cubicBezTo>
                  <a:lnTo>
                    <a:pt x="484832" y="289455"/>
                  </a:lnTo>
                  <a:lnTo>
                    <a:pt x="467496" y="289455"/>
                  </a:lnTo>
                  <a:cubicBezTo>
                    <a:pt x="469211" y="287074"/>
                    <a:pt x="463210" y="284787"/>
                    <a:pt x="461781" y="287359"/>
                  </a:cubicBezTo>
                  <a:cubicBezTo>
                    <a:pt x="461781" y="288978"/>
                    <a:pt x="465020" y="289550"/>
                    <a:pt x="467496" y="289455"/>
                  </a:cubicBezTo>
                  <a:cubicBezTo>
                    <a:pt x="467496" y="289455"/>
                    <a:pt x="466544" y="289455"/>
                    <a:pt x="466258" y="289455"/>
                  </a:cubicBezTo>
                  <a:cubicBezTo>
                    <a:pt x="467487" y="292474"/>
                    <a:pt x="467972" y="295741"/>
                    <a:pt x="467687" y="298980"/>
                  </a:cubicBezTo>
                  <a:cubicBezTo>
                    <a:pt x="445684" y="309171"/>
                    <a:pt x="413204" y="305457"/>
                    <a:pt x="389487" y="302314"/>
                  </a:cubicBezTo>
                  <a:cubicBezTo>
                    <a:pt x="393135" y="301390"/>
                    <a:pt x="395897" y="298399"/>
                    <a:pt x="396535" y="294694"/>
                  </a:cubicBezTo>
                  <a:lnTo>
                    <a:pt x="408156" y="288121"/>
                  </a:lnTo>
                  <a:cubicBezTo>
                    <a:pt x="398631" y="284120"/>
                    <a:pt x="336908" y="283549"/>
                    <a:pt x="342814" y="298980"/>
                  </a:cubicBezTo>
                  <a:cubicBezTo>
                    <a:pt x="323002" y="300789"/>
                    <a:pt x="304714" y="304599"/>
                    <a:pt x="283949" y="304504"/>
                  </a:cubicBezTo>
                  <a:cubicBezTo>
                    <a:pt x="263090" y="309933"/>
                    <a:pt x="295284" y="315934"/>
                    <a:pt x="300714" y="308219"/>
                  </a:cubicBezTo>
                  <a:cubicBezTo>
                    <a:pt x="315858" y="310600"/>
                    <a:pt x="330146" y="322220"/>
                    <a:pt x="345957" y="312124"/>
                  </a:cubicBezTo>
                  <a:cubicBezTo>
                    <a:pt x="371103" y="324983"/>
                    <a:pt x="403107" y="312124"/>
                    <a:pt x="428158" y="324697"/>
                  </a:cubicBezTo>
                  <a:lnTo>
                    <a:pt x="428158" y="332031"/>
                  </a:lnTo>
                  <a:lnTo>
                    <a:pt x="421586" y="336032"/>
                  </a:lnTo>
                  <a:lnTo>
                    <a:pt x="421586" y="343271"/>
                  </a:lnTo>
                  <a:cubicBezTo>
                    <a:pt x="412823" y="346510"/>
                    <a:pt x="401107" y="344319"/>
                    <a:pt x="392154" y="352796"/>
                  </a:cubicBezTo>
                  <a:cubicBezTo>
                    <a:pt x="384153" y="352796"/>
                    <a:pt x="371675" y="351558"/>
                    <a:pt x="369103" y="361559"/>
                  </a:cubicBezTo>
                  <a:cubicBezTo>
                    <a:pt x="377485" y="367369"/>
                    <a:pt x="381581" y="370322"/>
                    <a:pt x="391772" y="364131"/>
                  </a:cubicBezTo>
                  <a:cubicBezTo>
                    <a:pt x="406917" y="374227"/>
                    <a:pt x="419871" y="353177"/>
                    <a:pt x="432063" y="371274"/>
                  </a:cubicBezTo>
                  <a:cubicBezTo>
                    <a:pt x="449685" y="366512"/>
                    <a:pt x="468068" y="357368"/>
                    <a:pt x="484451" y="371274"/>
                  </a:cubicBezTo>
                  <a:lnTo>
                    <a:pt x="494928" y="363464"/>
                  </a:lnTo>
                  <a:cubicBezTo>
                    <a:pt x="493976" y="358416"/>
                    <a:pt x="492261" y="355844"/>
                    <a:pt x="483593" y="356130"/>
                  </a:cubicBezTo>
                  <a:cubicBezTo>
                    <a:pt x="472259" y="346605"/>
                    <a:pt x="455018" y="350034"/>
                    <a:pt x="442160" y="343271"/>
                  </a:cubicBezTo>
                  <a:lnTo>
                    <a:pt x="451018" y="338032"/>
                  </a:lnTo>
                  <a:cubicBezTo>
                    <a:pt x="470068" y="339175"/>
                    <a:pt x="485118" y="352796"/>
                    <a:pt x="505692" y="349081"/>
                  </a:cubicBezTo>
                  <a:cubicBezTo>
                    <a:pt x="511597" y="350224"/>
                    <a:pt x="528361" y="345176"/>
                    <a:pt x="526456" y="354701"/>
                  </a:cubicBezTo>
                  <a:lnTo>
                    <a:pt x="507406" y="365178"/>
                  </a:lnTo>
                  <a:cubicBezTo>
                    <a:pt x="507406" y="366321"/>
                    <a:pt x="506835" y="367464"/>
                    <a:pt x="506549" y="368893"/>
                  </a:cubicBezTo>
                  <a:lnTo>
                    <a:pt x="512740" y="372894"/>
                  </a:lnTo>
                  <a:cubicBezTo>
                    <a:pt x="472068" y="385562"/>
                    <a:pt x="428730" y="373656"/>
                    <a:pt x="385867" y="374989"/>
                  </a:cubicBezTo>
                  <a:cubicBezTo>
                    <a:pt x="376342" y="367464"/>
                    <a:pt x="354435" y="373942"/>
                    <a:pt x="348815" y="362512"/>
                  </a:cubicBezTo>
                  <a:cubicBezTo>
                    <a:pt x="348243" y="360702"/>
                    <a:pt x="345386" y="359844"/>
                    <a:pt x="341481" y="360035"/>
                  </a:cubicBezTo>
                  <a:cubicBezTo>
                    <a:pt x="337575" y="360226"/>
                    <a:pt x="336623" y="360702"/>
                    <a:pt x="335861" y="363464"/>
                  </a:cubicBezTo>
                  <a:cubicBezTo>
                    <a:pt x="329289" y="377847"/>
                    <a:pt x="301190" y="351939"/>
                    <a:pt x="295951" y="369560"/>
                  </a:cubicBezTo>
                  <a:cubicBezTo>
                    <a:pt x="265662" y="382514"/>
                    <a:pt x="300904" y="386610"/>
                    <a:pt x="313287" y="379085"/>
                  </a:cubicBezTo>
                  <a:cubicBezTo>
                    <a:pt x="316525" y="384133"/>
                    <a:pt x="328527" y="381085"/>
                    <a:pt x="331670" y="385848"/>
                  </a:cubicBezTo>
                  <a:cubicBezTo>
                    <a:pt x="358721" y="383657"/>
                    <a:pt x="386915" y="394706"/>
                    <a:pt x="411394" y="382800"/>
                  </a:cubicBezTo>
                  <a:cubicBezTo>
                    <a:pt x="441398" y="396611"/>
                    <a:pt x="469687" y="389658"/>
                    <a:pt x="503120" y="390134"/>
                  </a:cubicBezTo>
                  <a:cubicBezTo>
                    <a:pt x="531695" y="392896"/>
                    <a:pt x="564556" y="392134"/>
                    <a:pt x="595417" y="393753"/>
                  </a:cubicBezTo>
                  <a:cubicBezTo>
                    <a:pt x="600846" y="390801"/>
                    <a:pt x="597608" y="387562"/>
                    <a:pt x="598656" y="384705"/>
                  </a:cubicBezTo>
                  <a:cubicBezTo>
                    <a:pt x="602656" y="380514"/>
                    <a:pt x="608181" y="386896"/>
                    <a:pt x="611990" y="388515"/>
                  </a:cubicBezTo>
                  <a:lnTo>
                    <a:pt x="611990" y="399373"/>
                  </a:lnTo>
                  <a:cubicBezTo>
                    <a:pt x="617325" y="401374"/>
                    <a:pt x="620182" y="405660"/>
                    <a:pt x="617325" y="410803"/>
                  </a:cubicBezTo>
                  <a:lnTo>
                    <a:pt x="612181" y="413756"/>
                  </a:lnTo>
                  <a:lnTo>
                    <a:pt x="617801" y="417566"/>
                  </a:lnTo>
                  <a:lnTo>
                    <a:pt x="611800" y="421471"/>
                  </a:lnTo>
                  <a:lnTo>
                    <a:pt x="611800" y="439664"/>
                  </a:lnTo>
                  <a:lnTo>
                    <a:pt x="618182" y="443569"/>
                  </a:lnTo>
                  <a:lnTo>
                    <a:pt x="618182" y="454523"/>
                  </a:lnTo>
                  <a:lnTo>
                    <a:pt x="611990" y="458333"/>
                  </a:lnTo>
                  <a:lnTo>
                    <a:pt x="611990" y="495195"/>
                  </a:lnTo>
                  <a:cubicBezTo>
                    <a:pt x="627326" y="506434"/>
                    <a:pt x="613038" y="533962"/>
                    <a:pt x="619230" y="550916"/>
                  </a:cubicBezTo>
                  <a:lnTo>
                    <a:pt x="623897" y="553488"/>
                  </a:lnTo>
                  <a:cubicBezTo>
                    <a:pt x="624983" y="557098"/>
                    <a:pt x="625307" y="560888"/>
                    <a:pt x="624849" y="564632"/>
                  </a:cubicBezTo>
                  <a:lnTo>
                    <a:pt x="618563" y="568823"/>
                  </a:lnTo>
                  <a:lnTo>
                    <a:pt x="618563" y="576062"/>
                  </a:lnTo>
                  <a:lnTo>
                    <a:pt x="624754" y="579872"/>
                  </a:lnTo>
                  <a:lnTo>
                    <a:pt x="624754" y="583396"/>
                  </a:lnTo>
                  <a:lnTo>
                    <a:pt x="618372" y="587301"/>
                  </a:lnTo>
                  <a:lnTo>
                    <a:pt x="618372" y="590826"/>
                  </a:lnTo>
                  <a:lnTo>
                    <a:pt x="624564" y="594636"/>
                  </a:lnTo>
                  <a:lnTo>
                    <a:pt x="624564" y="609495"/>
                  </a:lnTo>
                  <a:cubicBezTo>
                    <a:pt x="617134" y="612543"/>
                    <a:pt x="619420" y="616734"/>
                    <a:pt x="612562" y="620353"/>
                  </a:cubicBezTo>
                  <a:cubicBezTo>
                    <a:pt x="613991" y="621306"/>
                    <a:pt x="615801" y="622639"/>
                    <a:pt x="618087" y="624068"/>
                  </a:cubicBezTo>
                  <a:lnTo>
                    <a:pt x="618087" y="638737"/>
                  </a:lnTo>
                  <a:lnTo>
                    <a:pt x="611800" y="642546"/>
                  </a:lnTo>
                  <a:lnTo>
                    <a:pt x="611800" y="657120"/>
                  </a:lnTo>
                  <a:lnTo>
                    <a:pt x="618182" y="661025"/>
                  </a:lnTo>
                  <a:lnTo>
                    <a:pt x="618182" y="679408"/>
                  </a:lnTo>
                  <a:cubicBezTo>
                    <a:pt x="604275" y="687695"/>
                    <a:pt x="614848" y="712841"/>
                    <a:pt x="611705" y="727033"/>
                  </a:cubicBezTo>
                  <a:lnTo>
                    <a:pt x="617039" y="729986"/>
                  </a:lnTo>
                  <a:cubicBezTo>
                    <a:pt x="618182" y="732272"/>
                    <a:pt x="613514" y="732462"/>
                    <a:pt x="612752" y="733987"/>
                  </a:cubicBezTo>
                  <a:cubicBezTo>
                    <a:pt x="611686" y="738825"/>
                    <a:pt x="611324" y="743807"/>
                    <a:pt x="611705" y="748750"/>
                  </a:cubicBezTo>
                  <a:lnTo>
                    <a:pt x="617896" y="752751"/>
                  </a:lnTo>
                  <a:lnTo>
                    <a:pt x="611800" y="756656"/>
                  </a:lnTo>
                  <a:lnTo>
                    <a:pt x="611800" y="870956"/>
                  </a:lnTo>
                  <a:lnTo>
                    <a:pt x="618182" y="874861"/>
                  </a:lnTo>
                  <a:lnTo>
                    <a:pt x="618182" y="882100"/>
                  </a:lnTo>
                  <a:lnTo>
                    <a:pt x="612086" y="885910"/>
                  </a:lnTo>
                  <a:lnTo>
                    <a:pt x="612086" y="911818"/>
                  </a:lnTo>
                  <a:lnTo>
                    <a:pt x="617896" y="915057"/>
                  </a:lnTo>
                  <a:cubicBezTo>
                    <a:pt x="617896" y="916961"/>
                    <a:pt x="617896" y="919248"/>
                    <a:pt x="618468" y="922010"/>
                  </a:cubicBezTo>
                  <a:cubicBezTo>
                    <a:pt x="612657" y="925153"/>
                    <a:pt x="607323" y="929916"/>
                    <a:pt x="618468" y="933345"/>
                  </a:cubicBezTo>
                  <a:lnTo>
                    <a:pt x="618468" y="948775"/>
                  </a:lnTo>
                  <a:lnTo>
                    <a:pt x="612086" y="952585"/>
                  </a:lnTo>
                  <a:lnTo>
                    <a:pt x="612086" y="1132989"/>
                  </a:lnTo>
                  <a:lnTo>
                    <a:pt x="605704" y="1136894"/>
                  </a:lnTo>
                  <a:cubicBezTo>
                    <a:pt x="612848" y="1139085"/>
                    <a:pt x="613324" y="1146419"/>
                    <a:pt x="611419" y="1151848"/>
                  </a:cubicBezTo>
                  <a:lnTo>
                    <a:pt x="598370" y="1158325"/>
                  </a:lnTo>
                  <a:cubicBezTo>
                    <a:pt x="595227" y="1169469"/>
                    <a:pt x="602751" y="1165755"/>
                    <a:pt x="610848" y="1169565"/>
                  </a:cubicBezTo>
                  <a:lnTo>
                    <a:pt x="610848" y="1198997"/>
                  </a:lnTo>
                  <a:lnTo>
                    <a:pt x="604466" y="1202902"/>
                  </a:lnTo>
                  <a:lnTo>
                    <a:pt x="604466" y="1217476"/>
                  </a:lnTo>
                  <a:lnTo>
                    <a:pt x="611229" y="1221476"/>
                  </a:lnTo>
                  <a:lnTo>
                    <a:pt x="611229" y="1232239"/>
                  </a:lnTo>
                  <a:lnTo>
                    <a:pt x="617229" y="1236049"/>
                  </a:lnTo>
                  <a:lnTo>
                    <a:pt x="617229" y="1291675"/>
                  </a:lnTo>
                  <a:cubicBezTo>
                    <a:pt x="608657" y="1296819"/>
                    <a:pt x="608657" y="1297105"/>
                    <a:pt x="617229" y="1302248"/>
                  </a:cubicBezTo>
                  <a:lnTo>
                    <a:pt x="611419" y="1306153"/>
                  </a:lnTo>
                  <a:lnTo>
                    <a:pt x="617610" y="1309963"/>
                  </a:lnTo>
                  <a:lnTo>
                    <a:pt x="617610" y="1313487"/>
                  </a:lnTo>
                  <a:lnTo>
                    <a:pt x="611229" y="1317298"/>
                  </a:lnTo>
                  <a:lnTo>
                    <a:pt x="611229" y="1361589"/>
                  </a:lnTo>
                  <a:cubicBezTo>
                    <a:pt x="627707" y="1379877"/>
                    <a:pt x="611895" y="1418262"/>
                    <a:pt x="618372" y="1442932"/>
                  </a:cubicBezTo>
                  <a:lnTo>
                    <a:pt x="623325" y="1445694"/>
                  </a:lnTo>
                  <a:cubicBezTo>
                    <a:pt x="626659" y="1468840"/>
                    <a:pt x="621706" y="1493319"/>
                    <a:pt x="625040" y="1516751"/>
                  </a:cubicBezTo>
                  <a:lnTo>
                    <a:pt x="630374" y="1519704"/>
                  </a:lnTo>
                  <a:lnTo>
                    <a:pt x="630374" y="1545135"/>
                  </a:lnTo>
                  <a:lnTo>
                    <a:pt x="637137" y="1549422"/>
                  </a:lnTo>
                  <a:lnTo>
                    <a:pt x="637137" y="1571424"/>
                  </a:lnTo>
                  <a:lnTo>
                    <a:pt x="630755" y="1575235"/>
                  </a:lnTo>
                  <a:lnTo>
                    <a:pt x="630755" y="1608286"/>
                  </a:lnTo>
                  <a:lnTo>
                    <a:pt x="623992" y="1612382"/>
                  </a:lnTo>
                  <a:lnTo>
                    <a:pt x="623992" y="1637909"/>
                  </a:lnTo>
                  <a:cubicBezTo>
                    <a:pt x="613800" y="1640862"/>
                    <a:pt x="618563" y="1652196"/>
                    <a:pt x="617610" y="1660007"/>
                  </a:cubicBezTo>
                  <a:lnTo>
                    <a:pt x="623325" y="1663150"/>
                  </a:lnTo>
                  <a:cubicBezTo>
                    <a:pt x="624468" y="1671865"/>
                    <a:pt x="624754" y="1680667"/>
                    <a:pt x="624183" y="1689439"/>
                  </a:cubicBezTo>
                  <a:lnTo>
                    <a:pt x="630374" y="1692868"/>
                  </a:lnTo>
                  <a:lnTo>
                    <a:pt x="630374" y="1729825"/>
                  </a:lnTo>
                  <a:lnTo>
                    <a:pt x="624373" y="1733730"/>
                  </a:lnTo>
                  <a:lnTo>
                    <a:pt x="624373" y="1810692"/>
                  </a:lnTo>
                  <a:lnTo>
                    <a:pt x="617610" y="1814788"/>
                  </a:lnTo>
                  <a:lnTo>
                    <a:pt x="617610" y="1818312"/>
                  </a:lnTo>
                  <a:lnTo>
                    <a:pt x="624183" y="1822313"/>
                  </a:lnTo>
                  <a:cubicBezTo>
                    <a:pt x="624249" y="1823485"/>
                    <a:pt x="624249" y="1824665"/>
                    <a:pt x="624183" y="1825837"/>
                  </a:cubicBezTo>
                  <a:lnTo>
                    <a:pt x="618372" y="1829647"/>
                  </a:lnTo>
                  <a:lnTo>
                    <a:pt x="618372" y="1921849"/>
                  </a:lnTo>
                  <a:cubicBezTo>
                    <a:pt x="627897" y="1923659"/>
                    <a:pt x="627897" y="1959949"/>
                    <a:pt x="618372" y="1961949"/>
                  </a:cubicBezTo>
                  <a:lnTo>
                    <a:pt x="618372" y="1987858"/>
                  </a:lnTo>
                  <a:lnTo>
                    <a:pt x="624373" y="1991667"/>
                  </a:lnTo>
                  <a:lnTo>
                    <a:pt x="624373" y="2031863"/>
                  </a:lnTo>
                  <a:lnTo>
                    <a:pt x="631136" y="2035959"/>
                  </a:lnTo>
                  <a:lnTo>
                    <a:pt x="631136" y="2068915"/>
                  </a:lnTo>
                  <a:lnTo>
                    <a:pt x="624754" y="2072821"/>
                  </a:lnTo>
                  <a:cubicBezTo>
                    <a:pt x="636470" y="2076916"/>
                    <a:pt x="629326" y="2092823"/>
                    <a:pt x="631136" y="2102158"/>
                  </a:cubicBezTo>
                  <a:cubicBezTo>
                    <a:pt x="617039" y="2106063"/>
                    <a:pt x="632088" y="2123875"/>
                    <a:pt x="618372" y="2127780"/>
                  </a:cubicBezTo>
                  <a:lnTo>
                    <a:pt x="618372" y="2149497"/>
                  </a:lnTo>
                  <a:lnTo>
                    <a:pt x="611800" y="2153688"/>
                  </a:lnTo>
                  <a:cubicBezTo>
                    <a:pt x="611800" y="2154735"/>
                    <a:pt x="611800" y="2155974"/>
                    <a:pt x="611800" y="2157212"/>
                  </a:cubicBezTo>
                  <a:lnTo>
                    <a:pt x="624754" y="2164927"/>
                  </a:lnTo>
                  <a:cubicBezTo>
                    <a:pt x="614658" y="2167785"/>
                    <a:pt x="619325" y="2179310"/>
                    <a:pt x="618372" y="2186930"/>
                  </a:cubicBezTo>
                  <a:cubicBezTo>
                    <a:pt x="624754" y="2190645"/>
                    <a:pt x="624754" y="2190645"/>
                    <a:pt x="618372" y="2194074"/>
                  </a:cubicBezTo>
                  <a:lnTo>
                    <a:pt x="618372" y="2201122"/>
                  </a:lnTo>
                  <a:lnTo>
                    <a:pt x="611705" y="2205313"/>
                  </a:lnTo>
                  <a:lnTo>
                    <a:pt x="617991" y="2209123"/>
                  </a:lnTo>
                  <a:lnTo>
                    <a:pt x="617991" y="2220077"/>
                  </a:lnTo>
                  <a:lnTo>
                    <a:pt x="611419" y="2223982"/>
                  </a:lnTo>
                  <a:cubicBezTo>
                    <a:pt x="610276" y="2227602"/>
                    <a:pt x="614943" y="2229221"/>
                    <a:pt x="617229" y="2231602"/>
                  </a:cubicBezTo>
                  <a:cubicBezTo>
                    <a:pt x="605418" y="2237318"/>
                    <a:pt x="613800" y="2255986"/>
                    <a:pt x="611419" y="2267130"/>
                  </a:cubicBezTo>
                  <a:cubicBezTo>
                    <a:pt x="607476" y="2270341"/>
                    <a:pt x="603161" y="2273055"/>
                    <a:pt x="598560" y="2275227"/>
                  </a:cubicBezTo>
                  <a:cubicBezTo>
                    <a:pt x="603894" y="2280561"/>
                    <a:pt x="628183" y="2286180"/>
                    <a:pt x="612467" y="2293229"/>
                  </a:cubicBezTo>
                  <a:cubicBezTo>
                    <a:pt x="610562" y="2296849"/>
                    <a:pt x="611800" y="2300468"/>
                    <a:pt x="611419" y="2304087"/>
                  </a:cubicBezTo>
                  <a:cubicBezTo>
                    <a:pt x="618087" y="2309041"/>
                    <a:pt x="621611" y="2311136"/>
                    <a:pt x="611419" y="2315804"/>
                  </a:cubicBezTo>
                  <a:lnTo>
                    <a:pt x="617420" y="2319613"/>
                  </a:lnTo>
                  <a:lnTo>
                    <a:pt x="611133" y="2323614"/>
                  </a:lnTo>
                  <a:cubicBezTo>
                    <a:pt x="611133" y="2324947"/>
                    <a:pt x="611133" y="2326948"/>
                    <a:pt x="611800" y="2327138"/>
                  </a:cubicBezTo>
                  <a:cubicBezTo>
                    <a:pt x="619610" y="2329329"/>
                    <a:pt x="615610" y="2335520"/>
                    <a:pt x="623325" y="2337520"/>
                  </a:cubicBezTo>
                  <a:cubicBezTo>
                    <a:pt x="626659" y="2341426"/>
                    <a:pt x="621230" y="2343521"/>
                    <a:pt x="617991" y="2345235"/>
                  </a:cubicBezTo>
                  <a:lnTo>
                    <a:pt x="617991" y="2396575"/>
                  </a:lnTo>
                  <a:lnTo>
                    <a:pt x="624183" y="2400480"/>
                  </a:lnTo>
                  <a:lnTo>
                    <a:pt x="624183" y="2426103"/>
                  </a:lnTo>
                  <a:lnTo>
                    <a:pt x="617801" y="2430008"/>
                  </a:lnTo>
                  <a:lnTo>
                    <a:pt x="617801" y="2433532"/>
                  </a:lnTo>
                  <a:lnTo>
                    <a:pt x="623992" y="2437343"/>
                  </a:lnTo>
                  <a:lnTo>
                    <a:pt x="623992" y="2444772"/>
                  </a:lnTo>
                  <a:cubicBezTo>
                    <a:pt x="616753" y="2447058"/>
                    <a:pt x="617515" y="2452487"/>
                    <a:pt x="617706" y="2458774"/>
                  </a:cubicBezTo>
                  <a:lnTo>
                    <a:pt x="623611" y="2462964"/>
                  </a:lnTo>
                  <a:lnTo>
                    <a:pt x="617991" y="2466775"/>
                  </a:lnTo>
                  <a:lnTo>
                    <a:pt x="617991" y="2529925"/>
                  </a:lnTo>
                  <a:lnTo>
                    <a:pt x="624087" y="2533640"/>
                  </a:lnTo>
                  <a:lnTo>
                    <a:pt x="617610" y="2537641"/>
                  </a:lnTo>
                  <a:lnTo>
                    <a:pt x="617610" y="2574217"/>
                  </a:lnTo>
                  <a:lnTo>
                    <a:pt x="611419" y="2578026"/>
                  </a:lnTo>
                  <a:lnTo>
                    <a:pt x="611419" y="2585456"/>
                  </a:lnTo>
                  <a:lnTo>
                    <a:pt x="616753" y="2588504"/>
                  </a:lnTo>
                  <a:cubicBezTo>
                    <a:pt x="618753" y="2622603"/>
                    <a:pt x="618277" y="2658322"/>
                    <a:pt x="616753" y="2692612"/>
                  </a:cubicBezTo>
                  <a:cubicBezTo>
                    <a:pt x="609323" y="2695184"/>
                    <a:pt x="612467" y="2700328"/>
                    <a:pt x="604656" y="2703090"/>
                  </a:cubicBezTo>
                  <a:lnTo>
                    <a:pt x="610848" y="2706995"/>
                  </a:lnTo>
                  <a:lnTo>
                    <a:pt x="610848" y="2725283"/>
                  </a:lnTo>
                  <a:lnTo>
                    <a:pt x="604561" y="2729188"/>
                  </a:lnTo>
                  <a:lnTo>
                    <a:pt x="604561" y="2736332"/>
                  </a:lnTo>
                  <a:lnTo>
                    <a:pt x="610657" y="2740237"/>
                  </a:lnTo>
                  <a:lnTo>
                    <a:pt x="610657" y="2747667"/>
                  </a:lnTo>
                  <a:cubicBezTo>
                    <a:pt x="596941" y="2753954"/>
                    <a:pt x="608657" y="2773384"/>
                    <a:pt x="603418" y="2784910"/>
                  </a:cubicBezTo>
                  <a:lnTo>
                    <a:pt x="598656" y="2787481"/>
                  </a:lnTo>
                  <a:cubicBezTo>
                    <a:pt x="597760" y="2791025"/>
                    <a:pt x="597465" y="2794701"/>
                    <a:pt x="597798" y="2798340"/>
                  </a:cubicBezTo>
                  <a:cubicBezTo>
                    <a:pt x="600846" y="2801674"/>
                    <a:pt x="607323" y="2803388"/>
                    <a:pt x="610562" y="2806531"/>
                  </a:cubicBezTo>
                  <a:lnTo>
                    <a:pt x="604371" y="2810341"/>
                  </a:lnTo>
                  <a:lnTo>
                    <a:pt x="604371" y="2813961"/>
                  </a:lnTo>
                  <a:lnTo>
                    <a:pt x="594846" y="2819486"/>
                  </a:lnTo>
                  <a:lnTo>
                    <a:pt x="585321" y="2813294"/>
                  </a:lnTo>
                  <a:lnTo>
                    <a:pt x="585321" y="2806150"/>
                  </a:lnTo>
                  <a:lnTo>
                    <a:pt x="591226" y="2802340"/>
                  </a:lnTo>
                  <a:lnTo>
                    <a:pt x="591226" y="2787672"/>
                  </a:lnTo>
                  <a:lnTo>
                    <a:pt x="578463" y="2780147"/>
                  </a:lnTo>
                  <a:cubicBezTo>
                    <a:pt x="583120" y="2778004"/>
                    <a:pt x="587483" y="2775242"/>
                    <a:pt x="591417" y="2771955"/>
                  </a:cubicBezTo>
                  <a:cubicBezTo>
                    <a:pt x="590750" y="2766241"/>
                    <a:pt x="582939" y="2765288"/>
                    <a:pt x="578653" y="2762430"/>
                  </a:cubicBezTo>
                  <a:cubicBezTo>
                    <a:pt x="581320" y="2759478"/>
                    <a:pt x="588178" y="2761002"/>
                    <a:pt x="591417" y="2758525"/>
                  </a:cubicBezTo>
                  <a:lnTo>
                    <a:pt x="591417" y="2739475"/>
                  </a:lnTo>
                  <a:lnTo>
                    <a:pt x="597989" y="2735570"/>
                  </a:lnTo>
                  <a:cubicBezTo>
                    <a:pt x="597989" y="2734237"/>
                    <a:pt x="597989" y="2732998"/>
                    <a:pt x="597989" y="2731855"/>
                  </a:cubicBezTo>
                  <a:cubicBezTo>
                    <a:pt x="590464" y="2730331"/>
                    <a:pt x="594084" y="2725188"/>
                    <a:pt x="588464" y="2722902"/>
                  </a:cubicBezTo>
                  <a:cubicBezTo>
                    <a:pt x="577510" y="2723569"/>
                    <a:pt x="551126" y="2720806"/>
                    <a:pt x="552269" y="2735189"/>
                  </a:cubicBezTo>
                  <a:cubicBezTo>
                    <a:pt x="541696" y="2742333"/>
                    <a:pt x="534457" y="2741571"/>
                    <a:pt x="526075" y="2746524"/>
                  </a:cubicBezTo>
                  <a:cubicBezTo>
                    <a:pt x="527123" y="2750810"/>
                    <a:pt x="522741" y="2751953"/>
                    <a:pt x="520265" y="2754620"/>
                  </a:cubicBezTo>
                  <a:cubicBezTo>
                    <a:pt x="525789" y="2757859"/>
                    <a:pt x="525789" y="2757859"/>
                    <a:pt x="520265" y="2761383"/>
                  </a:cubicBezTo>
                  <a:lnTo>
                    <a:pt x="520265" y="2769098"/>
                  </a:lnTo>
                  <a:lnTo>
                    <a:pt x="539315" y="2779957"/>
                  </a:lnTo>
                  <a:cubicBezTo>
                    <a:pt x="513121" y="2789482"/>
                    <a:pt x="484165" y="2787291"/>
                    <a:pt x="460543" y="2805770"/>
                  </a:cubicBezTo>
                  <a:lnTo>
                    <a:pt x="473402" y="2813008"/>
                  </a:lnTo>
                  <a:lnTo>
                    <a:pt x="473402" y="2823771"/>
                  </a:lnTo>
                  <a:lnTo>
                    <a:pt x="479974" y="2827868"/>
                  </a:lnTo>
                  <a:lnTo>
                    <a:pt x="473973" y="2831677"/>
                  </a:lnTo>
                  <a:lnTo>
                    <a:pt x="479879" y="2835392"/>
                  </a:lnTo>
                  <a:lnTo>
                    <a:pt x="479879" y="2846441"/>
                  </a:lnTo>
                  <a:lnTo>
                    <a:pt x="474926" y="2849299"/>
                  </a:lnTo>
                  <a:cubicBezTo>
                    <a:pt x="477307" y="2854442"/>
                    <a:pt x="487975" y="2856823"/>
                    <a:pt x="493309" y="2861014"/>
                  </a:cubicBezTo>
                  <a:cubicBezTo>
                    <a:pt x="479498" y="2867015"/>
                    <a:pt x="459495" y="2857109"/>
                    <a:pt x="447684" y="2868634"/>
                  </a:cubicBezTo>
                  <a:lnTo>
                    <a:pt x="447684" y="2875969"/>
                  </a:lnTo>
                  <a:cubicBezTo>
                    <a:pt x="458733" y="2879683"/>
                    <a:pt x="471401" y="2875969"/>
                    <a:pt x="484356" y="2877492"/>
                  </a:cubicBezTo>
                  <a:cubicBezTo>
                    <a:pt x="501501" y="2887017"/>
                    <a:pt x="489975" y="2889970"/>
                    <a:pt x="476735" y="2888637"/>
                  </a:cubicBezTo>
                  <a:cubicBezTo>
                    <a:pt x="467210" y="2897495"/>
                    <a:pt x="482831" y="2894828"/>
                    <a:pt x="486737" y="2898162"/>
                  </a:cubicBezTo>
                  <a:lnTo>
                    <a:pt x="486737" y="2905687"/>
                  </a:lnTo>
                  <a:cubicBezTo>
                    <a:pt x="476545" y="2915212"/>
                    <a:pt x="468258" y="2907592"/>
                    <a:pt x="456162" y="2907496"/>
                  </a:cubicBezTo>
                  <a:cubicBezTo>
                    <a:pt x="453494" y="2909592"/>
                    <a:pt x="446637" y="2911306"/>
                    <a:pt x="447398" y="2915974"/>
                  </a:cubicBezTo>
                  <a:cubicBezTo>
                    <a:pt x="452113" y="2920346"/>
                    <a:pt x="458305" y="2922765"/>
                    <a:pt x="464734" y="2922736"/>
                  </a:cubicBezTo>
                  <a:cubicBezTo>
                    <a:pt x="466106" y="2922755"/>
                    <a:pt x="467201" y="2923870"/>
                    <a:pt x="467182" y="2925241"/>
                  </a:cubicBezTo>
                  <a:cubicBezTo>
                    <a:pt x="467182" y="2925422"/>
                    <a:pt x="467153" y="2925604"/>
                    <a:pt x="467115" y="2925784"/>
                  </a:cubicBezTo>
                  <a:cubicBezTo>
                    <a:pt x="452351" y="2925213"/>
                    <a:pt x="438540" y="2936643"/>
                    <a:pt x="425110" y="2940358"/>
                  </a:cubicBezTo>
                  <a:cubicBezTo>
                    <a:pt x="412347" y="2937977"/>
                    <a:pt x="409775" y="2945501"/>
                    <a:pt x="396535" y="2943215"/>
                  </a:cubicBezTo>
                  <a:cubicBezTo>
                    <a:pt x="388820" y="2936033"/>
                    <a:pt x="376999" y="2935633"/>
                    <a:pt x="368817" y="2942262"/>
                  </a:cubicBezTo>
                  <a:lnTo>
                    <a:pt x="375199" y="2946168"/>
                  </a:lnTo>
                  <a:lnTo>
                    <a:pt x="375199" y="2949787"/>
                  </a:lnTo>
                  <a:cubicBezTo>
                    <a:pt x="386343" y="2959312"/>
                    <a:pt x="401964" y="2950740"/>
                    <a:pt x="413299" y="2960169"/>
                  </a:cubicBezTo>
                  <a:cubicBezTo>
                    <a:pt x="397392" y="2974267"/>
                    <a:pt x="370437" y="2960169"/>
                    <a:pt x="352434" y="2973409"/>
                  </a:cubicBezTo>
                  <a:cubicBezTo>
                    <a:pt x="345386" y="2969599"/>
                    <a:pt x="318621" y="2964456"/>
                    <a:pt x="322335" y="2979219"/>
                  </a:cubicBezTo>
                  <a:cubicBezTo>
                    <a:pt x="351930" y="2982810"/>
                    <a:pt x="381876" y="2982201"/>
                    <a:pt x="411299" y="2977410"/>
                  </a:cubicBezTo>
                  <a:lnTo>
                    <a:pt x="420157" y="2982744"/>
                  </a:lnTo>
                  <a:cubicBezTo>
                    <a:pt x="399145" y="2993126"/>
                    <a:pt x="374980" y="2995174"/>
                    <a:pt x="352530" y="2988459"/>
                  </a:cubicBezTo>
                  <a:lnTo>
                    <a:pt x="345481" y="2991983"/>
                  </a:lnTo>
                  <a:cubicBezTo>
                    <a:pt x="294998" y="2977696"/>
                    <a:pt x="349196" y="3011985"/>
                    <a:pt x="371103" y="2999508"/>
                  </a:cubicBezTo>
                  <a:cubicBezTo>
                    <a:pt x="377866" y="3002270"/>
                    <a:pt x="372246" y="3010176"/>
                    <a:pt x="380628" y="3012081"/>
                  </a:cubicBezTo>
                  <a:cubicBezTo>
                    <a:pt x="381533" y="3017186"/>
                    <a:pt x="381533" y="3022406"/>
                    <a:pt x="380628" y="3027511"/>
                  </a:cubicBezTo>
                  <a:cubicBezTo>
                    <a:pt x="361569" y="3033293"/>
                    <a:pt x="341919" y="3036903"/>
                    <a:pt x="322049" y="3038275"/>
                  </a:cubicBezTo>
                  <a:cubicBezTo>
                    <a:pt x="307286" y="3044085"/>
                    <a:pt x="292046" y="3058277"/>
                    <a:pt x="319382" y="3047800"/>
                  </a:cubicBezTo>
                  <a:cubicBezTo>
                    <a:pt x="325955" y="3049324"/>
                    <a:pt x="327955" y="3045133"/>
                    <a:pt x="332908" y="3044751"/>
                  </a:cubicBezTo>
                  <a:cubicBezTo>
                    <a:pt x="339956" y="3049990"/>
                    <a:pt x="350624" y="3047228"/>
                    <a:pt x="358911" y="3048180"/>
                  </a:cubicBezTo>
                  <a:cubicBezTo>
                    <a:pt x="363769" y="3051324"/>
                    <a:pt x="360054" y="3054467"/>
                    <a:pt x="361673" y="3056944"/>
                  </a:cubicBezTo>
                  <a:cubicBezTo>
                    <a:pt x="352815" y="3064087"/>
                    <a:pt x="343100" y="3062563"/>
                    <a:pt x="332432" y="3062563"/>
                  </a:cubicBezTo>
                  <a:cubicBezTo>
                    <a:pt x="326240" y="3065326"/>
                    <a:pt x="328527" y="3073993"/>
                    <a:pt x="329384" y="3079613"/>
                  </a:cubicBezTo>
                  <a:cubicBezTo>
                    <a:pt x="349196" y="3092281"/>
                    <a:pt x="317763" y="3084566"/>
                    <a:pt x="315382" y="3091614"/>
                  </a:cubicBezTo>
                  <a:cubicBezTo>
                    <a:pt x="310429" y="3101139"/>
                    <a:pt x="290427" y="3091614"/>
                    <a:pt x="282616" y="3101139"/>
                  </a:cubicBezTo>
                  <a:lnTo>
                    <a:pt x="282616" y="3104950"/>
                  </a:lnTo>
                  <a:cubicBezTo>
                    <a:pt x="275948" y="3114475"/>
                    <a:pt x="234991" y="3104950"/>
                    <a:pt x="246897" y="3121523"/>
                  </a:cubicBezTo>
                  <a:cubicBezTo>
                    <a:pt x="258518" y="3118952"/>
                    <a:pt x="255660" y="3129620"/>
                    <a:pt x="256422" y="3137906"/>
                  </a:cubicBezTo>
                  <a:lnTo>
                    <a:pt x="262232" y="3141716"/>
                  </a:lnTo>
                  <a:cubicBezTo>
                    <a:pt x="262232" y="3142764"/>
                    <a:pt x="262232" y="3143907"/>
                    <a:pt x="262709" y="3145335"/>
                  </a:cubicBezTo>
                  <a:cubicBezTo>
                    <a:pt x="257565" y="3150384"/>
                    <a:pt x="248707" y="3150193"/>
                    <a:pt x="243087" y="3153051"/>
                  </a:cubicBezTo>
                  <a:lnTo>
                    <a:pt x="243087" y="3160290"/>
                  </a:lnTo>
                  <a:cubicBezTo>
                    <a:pt x="257946" y="3159147"/>
                    <a:pt x="279568" y="3155623"/>
                    <a:pt x="295475" y="3162004"/>
                  </a:cubicBezTo>
                  <a:cubicBezTo>
                    <a:pt x="295475" y="3168005"/>
                    <a:pt x="284616" y="3164576"/>
                    <a:pt x="279187" y="3166005"/>
                  </a:cubicBezTo>
                  <a:cubicBezTo>
                    <a:pt x="256232" y="3172767"/>
                    <a:pt x="258518" y="3173054"/>
                    <a:pt x="279187" y="3184007"/>
                  </a:cubicBezTo>
                  <a:cubicBezTo>
                    <a:pt x="294332" y="3188293"/>
                    <a:pt x="305952" y="3169910"/>
                    <a:pt x="318621" y="3180293"/>
                  </a:cubicBezTo>
                  <a:cubicBezTo>
                    <a:pt x="332432" y="3179435"/>
                    <a:pt x="343766" y="3186293"/>
                    <a:pt x="358435" y="3184102"/>
                  </a:cubicBezTo>
                  <a:lnTo>
                    <a:pt x="374056" y="3193627"/>
                  </a:lnTo>
                  <a:cubicBezTo>
                    <a:pt x="357482" y="3202009"/>
                    <a:pt x="340528" y="3187055"/>
                    <a:pt x="326431" y="3195152"/>
                  </a:cubicBezTo>
                  <a:cubicBezTo>
                    <a:pt x="319459" y="3196695"/>
                    <a:pt x="312163" y="3195504"/>
                    <a:pt x="306047" y="3191817"/>
                  </a:cubicBezTo>
                  <a:cubicBezTo>
                    <a:pt x="284140" y="3192675"/>
                    <a:pt x="263280" y="3202867"/>
                    <a:pt x="240420" y="3199343"/>
                  </a:cubicBezTo>
                  <a:cubicBezTo>
                    <a:pt x="236420" y="3200676"/>
                    <a:pt x="237277" y="3202676"/>
                    <a:pt x="237087" y="3204486"/>
                  </a:cubicBezTo>
                  <a:lnTo>
                    <a:pt x="250040" y="3212106"/>
                  </a:lnTo>
                  <a:lnTo>
                    <a:pt x="250040" y="3219536"/>
                  </a:lnTo>
                  <a:cubicBezTo>
                    <a:pt x="244897" y="3222869"/>
                    <a:pt x="236229" y="3219536"/>
                    <a:pt x="236324" y="3227251"/>
                  </a:cubicBezTo>
                  <a:lnTo>
                    <a:pt x="224704" y="3233823"/>
                  </a:lnTo>
                  <a:cubicBezTo>
                    <a:pt x="229276" y="3239347"/>
                    <a:pt x="244706" y="3231727"/>
                    <a:pt x="243754" y="3241252"/>
                  </a:cubicBezTo>
                  <a:cubicBezTo>
                    <a:pt x="233372" y="3246110"/>
                    <a:pt x="220227" y="3245443"/>
                    <a:pt x="210893" y="3252778"/>
                  </a:cubicBezTo>
                  <a:cubicBezTo>
                    <a:pt x="210893" y="3258874"/>
                    <a:pt x="210893" y="3258874"/>
                    <a:pt x="214036" y="3261731"/>
                  </a:cubicBezTo>
                  <a:cubicBezTo>
                    <a:pt x="218179" y="3258855"/>
                    <a:pt x="223228" y="3257606"/>
                    <a:pt x="228228" y="3258207"/>
                  </a:cubicBezTo>
                  <a:lnTo>
                    <a:pt x="231086" y="3262970"/>
                  </a:lnTo>
                  <a:lnTo>
                    <a:pt x="224323" y="3267351"/>
                  </a:lnTo>
                  <a:lnTo>
                    <a:pt x="230610" y="3271161"/>
                  </a:lnTo>
                  <a:cubicBezTo>
                    <a:pt x="228895" y="3277733"/>
                    <a:pt x="236610" y="3276209"/>
                    <a:pt x="240135" y="3273066"/>
                  </a:cubicBezTo>
                  <a:cubicBezTo>
                    <a:pt x="247088" y="3277638"/>
                    <a:pt x="252327" y="3276495"/>
                    <a:pt x="261852" y="3276495"/>
                  </a:cubicBezTo>
                  <a:lnTo>
                    <a:pt x="272424" y="3284115"/>
                  </a:lnTo>
                  <a:cubicBezTo>
                    <a:pt x="280787" y="3282686"/>
                    <a:pt x="289369" y="3284601"/>
                    <a:pt x="296332" y="3289449"/>
                  </a:cubicBezTo>
                  <a:cubicBezTo>
                    <a:pt x="281664" y="3294878"/>
                    <a:pt x="268900" y="3289449"/>
                    <a:pt x="254136" y="3287639"/>
                  </a:cubicBezTo>
                  <a:cubicBezTo>
                    <a:pt x="250098" y="3284772"/>
                    <a:pt x="245154" y="3283486"/>
                    <a:pt x="240230" y="3284019"/>
                  </a:cubicBezTo>
                  <a:lnTo>
                    <a:pt x="231181" y="3289353"/>
                  </a:lnTo>
                  <a:cubicBezTo>
                    <a:pt x="224514" y="3306022"/>
                    <a:pt x="183556" y="3284115"/>
                    <a:pt x="178031" y="3300307"/>
                  </a:cubicBezTo>
                  <a:lnTo>
                    <a:pt x="184604" y="3304308"/>
                  </a:lnTo>
                  <a:lnTo>
                    <a:pt x="184604" y="3307927"/>
                  </a:lnTo>
                  <a:cubicBezTo>
                    <a:pt x="170697" y="3312785"/>
                    <a:pt x="154695" y="3307927"/>
                    <a:pt x="140313" y="3310595"/>
                  </a:cubicBezTo>
                  <a:cubicBezTo>
                    <a:pt x="136788" y="3314500"/>
                    <a:pt x="139741" y="3318786"/>
                    <a:pt x="138217" y="3322882"/>
                  </a:cubicBezTo>
                  <a:cubicBezTo>
                    <a:pt x="132026" y="3327263"/>
                    <a:pt x="115929" y="3320024"/>
                    <a:pt x="119167" y="3332407"/>
                  </a:cubicBezTo>
                  <a:cubicBezTo>
                    <a:pt x="118119" y="3336407"/>
                    <a:pt x="113071" y="3335169"/>
                    <a:pt x="109642" y="3335455"/>
                  </a:cubicBezTo>
                  <a:cubicBezTo>
                    <a:pt x="98621" y="3340284"/>
                    <a:pt x="87220" y="3344170"/>
                    <a:pt x="75542" y="3347075"/>
                  </a:cubicBezTo>
                  <a:cubicBezTo>
                    <a:pt x="62493" y="3354981"/>
                    <a:pt x="50015" y="3342408"/>
                    <a:pt x="53540" y="3366696"/>
                  </a:cubicBezTo>
                  <a:cubicBezTo>
                    <a:pt x="58207" y="3369935"/>
                    <a:pt x="64113" y="3368030"/>
                    <a:pt x="69447" y="3368601"/>
                  </a:cubicBezTo>
                  <a:cubicBezTo>
                    <a:pt x="77257" y="3362315"/>
                    <a:pt x="88497" y="3367554"/>
                    <a:pt x="96402" y="3361362"/>
                  </a:cubicBezTo>
                  <a:cubicBezTo>
                    <a:pt x="100117" y="3367363"/>
                    <a:pt x="120786" y="3362220"/>
                    <a:pt x="117357" y="3367839"/>
                  </a:cubicBezTo>
                  <a:cubicBezTo>
                    <a:pt x="107823" y="3369268"/>
                    <a:pt x="98536" y="3371993"/>
                    <a:pt x="89735" y="3375936"/>
                  </a:cubicBezTo>
                  <a:cubicBezTo>
                    <a:pt x="84877" y="3376507"/>
                    <a:pt x="78019" y="3374221"/>
                    <a:pt x="73923" y="3378222"/>
                  </a:cubicBezTo>
                  <a:cubicBezTo>
                    <a:pt x="78305" y="3381555"/>
                    <a:pt x="86591" y="3382317"/>
                    <a:pt x="86496" y="3388509"/>
                  </a:cubicBezTo>
                  <a:lnTo>
                    <a:pt x="80019" y="3392605"/>
                  </a:lnTo>
                  <a:lnTo>
                    <a:pt x="80019" y="3403177"/>
                  </a:lnTo>
                  <a:cubicBezTo>
                    <a:pt x="74209" y="3407559"/>
                    <a:pt x="65827" y="3410416"/>
                    <a:pt x="60969" y="3414703"/>
                  </a:cubicBezTo>
                  <a:lnTo>
                    <a:pt x="69542" y="3420132"/>
                  </a:lnTo>
                  <a:cubicBezTo>
                    <a:pt x="88592" y="3420894"/>
                    <a:pt x="110785" y="3408702"/>
                    <a:pt x="123930" y="3423846"/>
                  </a:cubicBezTo>
                  <a:cubicBezTo>
                    <a:pt x="135169" y="3422513"/>
                    <a:pt x="141360" y="3424704"/>
                    <a:pt x="138979" y="3436705"/>
                  </a:cubicBezTo>
                  <a:lnTo>
                    <a:pt x="145551" y="3440610"/>
                  </a:lnTo>
                  <a:cubicBezTo>
                    <a:pt x="145551" y="3441944"/>
                    <a:pt x="145551" y="3443182"/>
                    <a:pt x="145551" y="3444421"/>
                  </a:cubicBezTo>
                  <a:cubicBezTo>
                    <a:pt x="161363" y="3449659"/>
                    <a:pt x="131740" y="3451088"/>
                    <a:pt x="125739" y="3458994"/>
                  </a:cubicBezTo>
                  <a:cubicBezTo>
                    <a:pt x="125739" y="3459946"/>
                    <a:pt x="125739" y="3461089"/>
                    <a:pt x="125739" y="3462328"/>
                  </a:cubicBezTo>
                  <a:cubicBezTo>
                    <a:pt x="133264" y="3468805"/>
                    <a:pt x="151838" y="3458232"/>
                    <a:pt x="152123" y="3469852"/>
                  </a:cubicBezTo>
                  <a:cubicBezTo>
                    <a:pt x="138227" y="3472462"/>
                    <a:pt x="124206" y="3474339"/>
                    <a:pt x="110118" y="3475472"/>
                  </a:cubicBezTo>
                  <a:cubicBezTo>
                    <a:pt x="106499" y="3475472"/>
                    <a:pt x="104689" y="3479473"/>
                    <a:pt x="106880" y="3481378"/>
                  </a:cubicBezTo>
                  <a:cubicBezTo>
                    <a:pt x="114405" y="3484426"/>
                    <a:pt x="111547" y="3489855"/>
                    <a:pt x="118786" y="3491855"/>
                  </a:cubicBezTo>
                  <a:lnTo>
                    <a:pt x="118786" y="3499666"/>
                  </a:lnTo>
                  <a:cubicBezTo>
                    <a:pt x="131454" y="3507371"/>
                    <a:pt x="146370" y="3510524"/>
                    <a:pt x="161077" y="3508619"/>
                  </a:cubicBezTo>
                  <a:cubicBezTo>
                    <a:pt x="189652" y="3497570"/>
                    <a:pt x="175936" y="3515477"/>
                    <a:pt x="158791" y="3521478"/>
                  </a:cubicBezTo>
                  <a:lnTo>
                    <a:pt x="158791" y="3528717"/>
                  </a:lnTo>
                  <a:cubicBezTo>
                    <a:pt x="178794" y="3534146"/>
                    <a:pt x="199653" y="3527478"/>
                    <a:pt x="219846" y="3534337"/>
                  </a:cubicBezTo>
                  <a:cubicBezTo>
                    <a:pt x="227819" y="3528936"/>
                    <a:pt x="237391" y="3526383"/>
                    <a:pt x="246992" y="3527098"/>
                  </a:cubicBezTo>
                  <a:cubicBezTo>
                    <a:pt x="251850" y="3528336"/>
                    <a:pt x="249279" y="3531479"/>
                    <a:pt x="251850" y="3533194"/>
                  </a:cubicBezTo>
                  <a:cubicBezTo>
                    <a:pt x="254708" y="3535013"/>
                    <a:pt x="257670" y="3536660"/>
                    <a:pt x="260708" y="3538146"/>
                  </a:cubicBezTo>
                  <a:cubicBezTo>
                    <a:pt x="264766" y="3538423"/>
                    <a:pt x="268805" y="3537385"/>
                    <a:pt x="272234" y="3535194"/>
                  </a:cubicBezTo>
                  <a:cubicBezTo>
                    <a:pt x="279187" y="3531860"/>
                    <a:pt x="295761" y="3539480"/>
                    <a:pt x="296618" y="3528907"/>
                  </a:cubicBezTo>
                  <a:cubicBezTo>
                    <a:pt x="305666" y="3524716"/>
                    <a:pt x="316525" y="3530146"/>
                    <a:pt x="326336" y="3523478"/>
                  </a:cubicBezTo>
                  <a:cubicBezTo>
                    <a:pt x="348910" y="3545671"/>
                    <a:pt x="401774" y="3525859"/>
                    <a:pt x="421586" y="3533003"/>
                  </a:cubicBezTo>
                  <a:lnTo>
                    <a:pt x="421586" y="3536623"/>
                  </a:lnTo>
                  <a:cubicBezTo>
                    <a:pt x="403317" y="3541804"/>
                    <a:pt x="384533" y="3544995"/>
                    <a:pt x="365579" y="3546148"/>
                  </a:cubicBezTo>
                  <a:lnTo>
                    <a:pt x="356054" y="3551672"/>
                  </a:lnTo>
                  <a:cubicBezTo>
                    <a:pt x="386343" y="3568817"/>
                    <a:pt x="424348" y="3545862"/>
                    <a:pt x="453971" y="3552339"/>
                  </a:cubicBezTo>
                  <a:cubicBezTo>
                    <a:pt x="453971" y="3558339"/>
                    <a:pt x="459210" y="3557102"/>
                    <a:pt x="464543" y="3557196"/>
                  </a:cubicBezTo>
                  <a:cubicBezTo>
                    <a:pt x="467592" y="3559578"/>
                    <a:pt x="474068" y="3560816"/>
                    <a:pt x="474068" y="3565864"/>
                  </a:cubicBezTo>
                  <a:cubicBezTo>
                    <a:pt x="463972" y="3578437"/>
                    <a:pt x="452256" y="3564435"/>
                    <a:pt x="440826" y="3570436"/>
                  </a:cubicBezTo>
                  <a:cubicBezTo>
                    <a:pt x="437588" y="3573008"/>
                    <a:pt x="429587" y="3570436"/>
                    <a:pt x="428158" y="3574437"/>
                  </a:cubicBezTo>
                  <a:cubicBezTo>
                    <a:pt x="437112" y="3586534"/>
                    <a:pt x="467592" y="3575866"/>
                    <a:pt x="483689" y="3579294"/>
                  </a:cubicBezTo>
                  <a:cubicBezTo>
                    <a:pt x="489309" y="3577771"/>
                    <a:pt x="485213" y="3573389"/>
                    <a:pt x="490642" y="3571865"/>
                  </a:cubicBezTo>
                  <a:cubicBezTo>
                    <a:pt x="496071" y="3570341"/>
                    <a:pt x="491214" y="3565674"/>
                    <a:pt x="499214" y="3564435"/>
                  </a:cubicBezTo>
                  <a:cubicBezTo>
                    <a:pt x="504358" y="3563102"/>
                    <a:pt x="520836" y="3568341"/>
                    <a:pt x="520074" y="3559292"/>
                  </a:cubicBezTo>
                  <a:cubicBezTo>
                    <a:pt x="517979" y="3557387"/>
                    <a:pt x="512645" y="3556720"/>
                    <a:pt x="513502" y="3553482"/>
                  </a:cubicBezTo>
                  <a:lnTo>
                    <a:pt x="523027" y="3553482"/>
                  </a:lnTo>
                  <a:cubicBezTo>
                    <a:pt x="528361" y="3551862"/>
                    <a:pt x="524837" y="3547767"/>
                    <a:pt x="529980" y="3545862"/>
                  </a:cubicBezTo>
                  <a:cubicBezTo>
                    <a:pt x="535124" y="3543957"/>
                    <a:pt x="546649" y="3533194"/>
                    <a:pt x="546363" y="3544433"/>
                  </a:cubicBezTo>
                  <a:cubicBezTo>
                    <a:pt x="552078" y="3548814"/>
                    <a:pt x="618468" y="3546338"/>
                    <a:pt x="599132" y="3536813"/>
                  </a:cubicBezTo>
                  <a:lnTo>
                    <a:pt x="599132" y="3529670"/>
                  </a:lnTo>
                  <a:lnTo>
                    <a:pt x="604847" y="3525955"/>
                  </a:lnTo>
                  <a:lnTo>
                    <a:pt x="598751" y="3522144"/>
                  </a:lnTo>
                  <a:lnTo>
                    <a:pt x="598751" y="3511286"/>
                  </a:lnTo>
                  <a:lnTo>
                    <a:pt x="592369" y="3507381"/>
                  </a:lnTo>
                  <a:lnTo>
                    <a:pt x="598560" y="3503571"/>
                  </a:lnTo>
                  <a:cubicBezTo>
                    <a:pt x="599418" y="3500523"/>
                    <a:pt x="597322" y="3498523"/>
                    <a:pt x="593512" y="3497475"/>
                  </a:cubicBezTo>
                  <a:cubicBezTo>
                    <a:pt x="591702" y="3492998"/>
                    <a:pt x="589512" y="3488712"/>
                    <a:pt x="597989" y="3485759"/>
                  </a:cubicBezTo>
                  <a:cubicBezTo>
                    <a:pt x="598732" y="3480873"/>
                    <a:pt x="598979" y="3475929"/>
                    <a:pt x="598751" y="3470995"/>
                  </a:cubicBezTo>
                  <a:lnTo>
                    <a:pt x="592560" y="3466995"/>
                  </a:lnTo>
                  <a:cubicBezTo>
                    <a:pt x="592560" y="3465947"/>
                    <a:pt x="592560" y="3464804"/>
                    <a:pt x="592083" y="3463471"/>
                  </a:cubicBezTo>
                  <a:lnTo>
                    <a:pt x="585702" y="3459565"/>
                  </a:lnTo>
                  <a:lnTo>
                    <a:pt x="592083" y="3455660"/>
                  </a:lnTo>
                  <a:cubicBezTo>
                    <a:pt x="592083" y="3454422"/>
                    <a:pt x="592083" y="3453184"/>
                    <a:pt x="592083" y="3452136"/>
                  </a:cubicBezTo>
                  <a:lnTo>
                    <a:pt x="585797" y="3448136"/>
                  </a:lnTo>
                  <a:cubicBezTo>
                    <a:pt x="585797" y="3442896"/>
                    <a:pt x="591798" y="3441753"/>
                    <a:pt x="595322" y="3439277"/>
                  </a:cubicBezTo>
                  <a:lnTo>
                    <a:pt x="603418" y="3439277"/>
                  </a:lnTo>
                  <a:lnTo>
                    <a:pt x="606847" y="3433753"/>
                  </a:lnTo>
                  <a:lnTo>
                    <a:pt x="592655" y="3427466"/>
                  </a:lnTo>
                  <a:lnTo>
                    <a:pt x="592655" y="3419084"/>
                  </a:lnTo>
                  <a:lnTo>
                    <a:pt x="598370" y="3415655"/>
                  </a:lnTo>
                  <a:lnTo>
                    <a:pt x="601323" y="3409845"/>
                  </a:lnTo>
                  <a:cubicBezTo>
                    <a:pt x="612752" y="3408702"/>
                    <a:pt x="621992" y="3409845"/>
                    <a:pt x="618944" y="3422703"/>
                  </a:cubicBezTo>
                  <a:lnTo>
                    <a:pt x="613134" y="3425942"/>
                  </a:lnTo>
                  <a:cubicBezTo>
                    <a:pt x="611133" y="3431085"/>
                    <a:pt x="613134" y="3436419"/>
                    <a:pt x="612276" y="3441087"/>
                  </a:cubicBezTo>
                  <a:lnTo>
                    <a:pt x="618563" y="3444611"/>
                  </a:lnTo>
                  <a:lnTo>
                    <a:pt x="618563" y="3466804"/>
                  </a:lnTo>
                  <a:lnTo>
                    <a:pt x="612657" y="3470614"/>
                  </a:lnTo>
                  <a:cubicBezTo>
                    <a:pt x="611895" y="3493760"/>
                    <a:pt x="612657" y="3517096"/>
                    <a:pt x="612657" y="3540433"/>
                  </a:cubicBezTo>
                  <a:lnTo>
                    <a:pt x="619134" y="3544338"/>
                  </a:lnTo>
                  <a:lnTo>
                    <a:pt x="612943" y="3548053"/>
                  </a:lnTo>
                  <a:lnTo>
                    <a:pt x="612943" y="3559197"/>
                  </a:lnTo>
                  <a:cubicBezTo>
                    <a:pt x="621611" y="3564435"/>
                    <a:pt x="621611" y="3564817"/>
                    <a:pt x="613705" y="3569484"/>
                  </a:cubicBezTo>
                  <a:cubicBezTo>
                    <a:pt x="610752" y="3598059"/>
                    <a:pt x="613705" y="3628539"/>
                    <a:pt x="612657" y="3658066"/>
                  </a:cubicBezTo>
                  <a:lnTo>
                    <a:pt x="606466" y="3662257"/>
                  </a:lnTo>
                  <a:lnTo>
                    <a:pt x="606466" y="3669496"/>
                  </a:lnTo>
                  <a:lnTo>
                    <a:pt x="612372" y="3673211"/>
                  </a:lnTo>
                  <a:lnTo>
                    <a:pt x="606180" y="3677021"/>
                  </a:lnTo>
                  <a:lnTo>
                    <a:pt x="606180" y="3680641"/>
                  </a:lnTo>
                  <a:lnTo>
                    <a:pt x="612467" y="3684451"/>
                  </a:lnTo>
                  <a:lnTo>
                    <a:pt x="612467" y="3703501"/>
                  </a:lnTo>
                  <a:lnTo>
                    <a:pt x="603704" y="3704929"/>
                  </a:lnTo>
                  <a:cubicBezTo>
                    <a:pt x="587321" y="3697595"/>
                    <a:pt x="565604" y="3692833"/>
                    <a:pt x="549030" y="3701214"/>
                  </a:cubicBezTo>
                  <a:lnTo>
                    <a:pt x="540553" y="3699595"/>
                  </a:lnTo>
                  <a:lnTo>
                    <a:pt x="540553" y="3695214"/>
                  </a:lnTo>
                  <a:cubicBezTo>
                    <a:pt x="555031" y="3682926"/>
                    <a:pt x="573890" y="3687880"/>
                    <a:pt x="591702" y="3685022"/>
                  </a:cubicBezTo>
                  <a:cubicBezTo>
                    <a:pt x="594941" y="3679878"/>
                    <a:pt x="591702" y="3674354"/>
                    <a:pt x="593893" y="3669115"/>
                  </a:cubicBezTo>
                  <a:cubicBezTo>
                    <a:pt x="618563" y="3644922"/>
                    <a:pt x="538743" y="3662829"/>
                    <a:pt x="527885" y="3655209"/>
                  </a:cubicBezTo>
                  <a:cubicBezTo>
                    <a:pt x="525313" y="3644064"/>
                    <a:pt x="550459" y="3651303"/>
                    <a:pt x="555793" y="3649304"/>
                  </a:cubicBezTo>
                  <a:cubicBezTo>
                    <a:pt x="563508" y="3642160"/>
                    <a:pt x="597227" y="3644922"/>
                    <a:pt x="592369" y="3636064"/>
                  </a:cubicBezTo>
                  <a:cubicBezTo>
                    <a:pt x="578081" y="3629777"/>
                    <a:pt x="548173" y="3641969"/>
                    <a:pt x="540267" y="3629967"/>
                  </a:cubicBezTo>
                  <a:lnTo>
                    <a:pt x="530742" y="3623586"/>
                  </a:lnTo>
                  <a:cubicBezTo>
                    <a:pt x="498672" y="3608460"/>
                    <a:pt x="461248" y="3609803"/>
                    <a:pt x="430349" y="3627205"/>
                  </a:cubicBezTo>
                  <a:cubicBezTo>
                    <a:pt x="409108" y="3635206"/>
                    <a:pt x="385010" y="3624443"/>
                    <a:pt x="366055" y="3638254"/>
                  </a:cubicBezTo>
                  <a:cubicBezTo>
                    <a:pt x="361388" y="3638826"/>
                    <a:pt x="348624" y="3635778"/>
                    <a:pt x="349672" y="3642827"/>
                  </a:cubicBezTo>
                  <a:cubicBezTo>
                    <a:pt x="363102" y="3649875"/>
                    <a:pt x="383295" y="3643684"/>
                    <a:pt x="399012" y="3645684"/>
                  </a:cubicBezTo>
                  <a:cubicBezTo>
                    <a:pt x="407775" y="3642064"/>
                    <a:pt x="420633" y="3634730"/>
                    <a:pt x="430635" y="3641398"/>
                  </a:cubicBezTo>
                  <a:cubicBezTo>
                    <a:pt x="446351" y="3641398"/>
                    <a:pt x="449685" y="3641398"/>
                    <a:pt x="448065" y="3658733"/>
                  </a:cubicBezTo>
                  <a:cubicBezTo>
                    <a:pt x="455876" y="3660257"/>
                    <a:pt x="452447" y="3665401"/>
                    <a:pt x="457590" y="3667687"/>
                  </a:cubicBezTo>
                  <a:cubicBezTo>
                    <a:pt x="465972" y="3661971"/>
                    <a:pt x="475116" y="3664734"/>
                    <a:pt x="485022" y="3664162"/>
                  </a:cubicBezTo>
                  <a:lnTo>
                    <a:pt x="487975" y="3669020"/>
                  </a:lnTo>
                  <a:cubicBezTo>
                    <a:pt x="484070" y="3670830"/>
                    <a:pt x="480641" y="3674735"/>
                    <a:pt x="476545" y="3674544"/>
                  </a:cubicBezTo>
                  <a:cubicBezTo>
                    <a:pt x="458543" y="3665019"/>
                    <a:pt x="436826" y="3687499"/>
                    <a:pt x="418157" y="3675211"/>
                  </a:cubicBezTo>
                  <a:cubicBezTo>
                    <a:pt x="393678" y="3695023"/>
                    <a:pt x="359388" y="3670353"/>
                    <a:pt x="335670" y="3684736"/>
                  </a:cubicBezTo>
                  <a:lnTo>
                    <a:pt x="338814" y="3689499"/>
                  </a:lnTo>
                  <a:cubicBezTo>
                    <a:pt x="411775" y="3696547"/>
                    <a:pt x="329289" y="3712264"/>
                    <a:pt x="307095" y="3700738"/>
                  </a:cubicBezTo>
                  <a:cubicBezTo>
                    <a:pt x="268995" y="3701596"/>
                    <a:pt x="225275" y="3706644"/>
                    <a:pt x="190128" y="3710930"/>
                  </a:cubicBezTo>
                  <a:cubicBezTo>
                    <a:pt x="181041" y="3711511"/>
                    <a:pt x="172050" y="3713007"/>
                    <a:pt x="163268" y="3715407"/>
                  </a:cubicBezTo>
                  <a:cubicBezTo>
                    <a:pt x="159839" y="3715407"/>
                    <a:pt x="158505" y="3717312"/>
                    <a:pt x="158886" y="3719503"/>
                  </a:cubicBezTo>
                  <a:cubicBezTo>
                    <a:pt x="179174" y="3733504"/>
                    <a:pt x="209655" y="3718360"/>
                    <a:pt x="234420" y="3722551"/>
                  </a:cubicBezTo>
                  <a:cubicBezTo>
                    <a:pt x="238230" y="3721217"/>
                    <a:pt x="237372" y="3719312"/>
                    <a:pt x="237848" y="3717598"/>
                  </a:cubicBezTo>
                  <a:cubicBezTo>
                    <a:pt x="252993" y="3717598"/>
                    <a:pt x="274520" y="3720264"/>
                    <a:pt x="292046" y="3718931"/>
                  </a:cubicBezTo>
                  <a:cubicBezTo>
                    <a:pt x="320621" y="3711978"/>
                    <a:pt x="357673" y="3717312"/>
                    <a:pt x="385962" y="3726360"/>
                  </a:cubicBezTo>
                  <a:cubicBezTo>
                    <a:pt x="398821" y="3726360"/>
                    <a:pt x="412251" y="3740839"/>
                    <a:pt x="424062" y="3730171"/>
                  </a:cubicBezTo>
                  <a:cubicBezTo>
                    <a:pt x="431777" y="3735505"/>
                    <a:pt x="441207" y="3733219"/>
                    <a:pt x="450351" y="3733695"/>
                  </a:cubicBezTo>
                  <a:cubicBezTo>
                    <a:pt x="455590" y="3737314"/>
                    <a:pt x="455590" y="3737410"/>
                    <a:pt x="450351" y="3741124"/>
                  </a:cubicBezTo>
                  <a:cubicBezTo>
                    <a:pt x="439588" y="3739981"/>
                    <a:pt x="427682" y="3754555"/>
                    <a:pt x="418823" y="3745315"/>
                  </a:cubicBezTo>
                  <a:cubicBezTo>
                    <a:pt x="413871" y="3745315"/>
                    <a:pt x="411775" y="3749887"/>
                    <a:pt x="405298" y="3748363"/>
                  </a:cubicBezTo>
                  <a:cubicBezTo>
                    <a:pt x="391868" y="3757888"/>
                    <a:pt x="331194" y="3744554"/>
                    <a:pt x="381295" y="3764842"/>
                  </a:cubicBezTo>
                  <a:cubicBezTo>
                    <a:pt x="376628" y="3767889"/>
                    <a:pt x="370532" y="3766652"/>
                    <a:pt x="364722" y="3770271"/>
                  </a:cubicBezTo>
                  <a:cubicBezTo>
                    <a:pt x="349672" y="3772747"/>
                    <a:pt x="293379" y="3765413"/>
                    <a:pt x="290617" y="3780272"/>
                  </a:cubicBezTo>
                  <a:cubicBezTo>
                    <a:pt x="333670" y="3784939"/>
                    <a:pt x="378914" y="3781891"/>
                    <a:pt x="420824" y="3783320"/>
                  </a:cubicBezTo>
                  <a:cubicBezTo>
                    <a:pt x="405755" y="3785454"/>
                    <a:pt x="391429" y="3791245"/>
                    <a:pt x="379104" y="3800179"/>
                  </a:cubicBezTo>
                  <a:lnTo>
                    <a:pt x="358530" y="3800179"/>
                  </a:lnTo>
                  <a:cubicBezTo>
                    <a:pt x="355673" y="3801799"/>
                    <a:pt x="355673" y="3801799"/>
                    <a:pt x="361864" y="3805513"/>
                  </a:cubicBezTo>
                  <a:lnTo>
                    <a:pt x="361864" y="3815800"/>
                  </a:lnTo>
                  <a:cubicBezTo>
                    <a:pt x="343576" y="3825325"/>
                    <a:pt x="331956" y="3816372"/>
                    <a:pt x="312048" y="3817801"/>
                  </a:cubicBezTo>
                  <a:lnTo>
                    <a:pt x="304142" y="3823230"/>
                  </a:lnTo>
                  <a:cubicBezTo>
                    <a:pt x="316620" y="3834564"/>
                    <a:pt x="342242" y="3830469"/>
                    <a:pt x="364912" y="3835993"/>
                  </a:cubicBezTo>
                  <a:cubicBezTo>
                    <a:pt x="384276" y="3830040"/>
                    <a:pt x="404984" y="3830040"/>
                    <a:pt x="424348" y="3835993"/>
                  </a:cubicBezTo>
                  <a:lnTo>
                    <a:pt x="431111" y="3832564"/>
                  </a:lnTo>
                  <a:cubicBezTo>
                    <a:pt x="439817" y="3837289"/>
                    <a:pt x="450313" y="3837289"/>
                    <a:pt x="459019" y="3832564"/>
                  </a:cubicBezTo>
                  <a:cubicBezTo>
                    <a:pt x="474354" y="3830945"/>
                    <a:pt x="494071" y="3837327"/>
                    <a:pt x="506644" y="3826468"/>
                  </a:cubicBezTo>
                  <a:cubicBezTo>
                    <a:pt x="506644" y="3821420"/>
                    <a:pt x="500453" y="3820277"/>
                    <a:pt x="497119" y="3817801"/>
                  </a:cubicBezTo>
                  <a:cubicBezTo>
                    <a:pt x="480022" y="3818677"/>
                    <a:pt x="462962" y="3815410"/>
                    <a:pt x="447398" y="3808276"/>
                  </a:cubicBezTo>
                  <a:cubicBezTo>
                    <a:pt x="464258" y="3796179"/>
                    <a:pt x="483498" y="3810180"/>
                    <a:pt x="503596" y="3806371"/>
                  </a:cubicBezTo>
                  <a:lnTo>
                    <a:pt x="519693" y="3796846"/>
                  </a:lnTo>
                  <a:cubicBezTo>
                    <a:pt x="510121" y="3792169"/>
                    <a:pt x="500300" y="3788035"/>
                    <a:pt x="490261" y="3784463"/>
                  </a:cubicBezTo>
                  <a:lnTo>
                    <a:pt x="483403" y="3787892"/>
                  </a:lnTo>
                  <a:cubicBezTo>
                    <a:pt x="471401" y="3778367"/>
                    <a:pt x="498643" y="3780844"/>
                    <a:pt x="502453" y="3780653"/>
                  </a:cubicBezTo>
                  <a:cubicBezTo>
                    <a:pt x="514169" y="3784273"/>
                    <a:pt x="525027" y="3792274"/>
                    <a:pt x="535790" y="3784558"/>
                  </a:cubicBezTo>
                  <a:cubicBezTo>
                    <a:pt x="554840" y="3794083"/>
                    <a:pt x="581034" y="3778462"/>
                    <a:pt x="598465" y="3771033"/>
                  </a:cubicBezTo>
                  <a:cubicBezTo>
                    <a:pt x="598465" y="3769890"/>
                    <a:pt x="598465" y="3768651"/>
                    <a:pt x="598465" y="3767509"/>
                  </a:cubicBezTo>
                  <a:cubicBezTo>
                    <a:pt x="587702" y="3758841"/>
                    <a:pt x="568747" y="3765032"/>
                    <a:pt x="592274" y="3753126"/>
                  </a:cubicBezTo>
                  <a:lnTo>
                    <a:pt x="592274" y="3738362"/>
                  </a:lnTo>
                  <a:cubicBezTo>
                    <a:pt x="589988" y="3735219"/>
                    <a:pt x="581892" y="3737791"/>
                    <a:pt x="579415" y="3734552"/>
                  </a:cubicBezTo>
                  <a:cubicBezTo>
                    <a:pt x="587702" y="3730933"/>
                    <a:pt x="595608" y="3733600"/>
                    <a:pt x="591798" y="3723218"/>
                  </a:cubicBezTo>
                  <a:cubicBezTo>
                    <a:pt x="588273" y="3718741"/>
                    <a:pt x="561794" y="3725789"/>
                    <a:pt x="569319" y="3717978"/>
                  </a:cubicBezTo>
                  <a:cubicBezTo>
                    <a:pt x="578682" y="3717045"/>
                    <a:pt x="587816" y="3714569"/>
                    <a:pt x="596369" y="3710645"/>
                  </a:cubicBezTo>
                  <a:cubicBezTo>
                    <a:pt x="601951" y="3710692"/>
                    <a:pt x="607399" y="3712416"/>
                    <a:pt x="611990" y="3715597"/>
                  </a:cubicBezTo>
                  <a:lnTo>
                    <a:pt x="611990" y="3768175"/>
                  </a:lnTo>
                  <a:lnTo>
                    <a:pt x="605514" y="3772271"/>
                  </a:lnTo>
                  <a:cubicBezTo>
                    <a:pt x="605514" y="3779796"/>
                    <a:pt x="620277" y="3779701"/>
                    <a:pt x="606466" y="3786178"/>
                  </a:cubicBezTo>
                  <a:cubicBezTo>
                    <a:pt x="605285" y="3795912"/>
                    <a:pt x="604961" y="3805723"/>
                    <a:pt x="605514" y="3815514"/>
                  </a:cubicBezTo>
                  <a:cubicBezTo>
                    <a:pt x="595103" y="3824002"/>
                    <a:pt x="580063" y="3823639"/>
                    <a:pt x="570081" y="3814657"/>
                  </a:cubicBezTo>
                  <a:cubicBezTo>
                    <a:pt x="565213" y="3815067"/>
                    <a:pt x="560365" y="3813676"/>
                    <a:pt x="556460" y="3810752"/>
                  </a:cubicBezTo>
                  <a:lnTo>
                    <a:pt x="549506" y="3810752"/>
                  </a:lnTo>
                  <a:lnTo>
                    <a:pt x="527218" y="3823706"/>
                  </a:lnTo>
                  <a:cubicBezTo>
                    <a:pt x="536743" y="3827993"/>
                    <a:pt x="551602" y="3821706"/>
                    <a:pt x="558841" y="3831326"/>
                  </a:cubicBezTo>
                  <a:cubicBezTo>
                    <a:pt x="546839" y="3833136"/>
                    <a:pt x="535029" y="3833803"/>
                    <a:pt x="523408" y="3836469"/>
                  </a:cubicBezTo>
                  <a:cubicBezTo>
                    <a:pt x="518264" y="3838470"/>
                    <a:pt x="521693" y="3843232"/>
                    <a:pt x="515979" y="3843709"/>
                  </a:cubicBezTo>
                  <a:cubicBezTo>
                    <a:pt x="495785" y="3845614"/>
                    <a:pt x="477212" y="3838470"/>
                    <a:pt x="457876" y="3839994"/>
                  </a:cubicBezTo>
                  <a:cubicBezTo>
                    <a:pt x="436540" y="3851138"/>
                    <a:pt x="414537" y="3834946"/>
                    <a:pt x="392154" y="3843804"/>
                  </a:cubicBezTo>
                  <a:cubicBezTo>
                    <a:pt x="382629" y="3837232"/>
                    <a:pt x="364531" y="3837803"/>
                    <a:pt x="368913" y="3852757"/>
                  </a:cubicBezTo>
                  <a:cubicBezTo>
                    <a:pt x="381105" y="3862282"/>
                    <a:pt x="400345" y="3859710"/>
                    <a:pt x="413775" y="3854853"/>
                  </a:cubicBezTo>
                  <a:cubicBezTo>
                    <a:pt x="445208" y="3851424"/>
                    <a:pt x="482069" y="3863139"/>
                    <a:pt x="510168" y="3847519"/>
                  </a:cubicBezTo>
                  <a:cubicBezTo>
                    <a:pt x="518388" y="3852529"/>
                    <a:pt x="528713" y="3852529"/>
                    <a:pt x="536934" y="3847519"/>
                  </a:cubicBezTo>
                  <a:cubicBezTo>
                    <a:pt x="551031" y="3854567"/>
                    <a:pt x="568176" y="3854758"/>
                    <a:pt x="582654" y="3861996"/>
                  </a:cubicBezTo>
                  <a:lnTo>
                    <a:pt x="598656" y="3852471"/>
                  </a:lnTo>
                  <a:lnTo>
                    <a:pt x="592560" y="3848757"/>
                  </a:lnTo>
                  <a:cubicBezTo>
                    <a:pt x="594084" y="3841232"/>
                    <a:pt x="589035" y="3829707"/>
                    <a:pt x="595417" y="3824945"/>
                  </a:cubicBezTo>
                  <a:cubicBezTo>
                    <a:pt x="611229" y="3831231"/>
                    <a:pt x="604942" y="3836851"/>
                    <a:pt x="604942" y="3867712"/>
                  </a:cubicBezTo>
                  <a:cubicBezTo>
                    <a:pt x="602751" y="3869807"/>
                    <a:pt x="599037" y="3868759"/>
                    <a:pt x="596179" y="3869045"/>
                  </a:cubicBezTo>
                  <a:cubicBezTo>
                    <a:pt x="580177" y="3860663"/>
                    <a:pt x="562270" y="3869045"/>
                    <a:pt x="545601" y="3861616"/>
                  </a:cubicBezTo>
                  <a:cubicBezTo>
                    <a:pt x="526551" y="3854662"/>
                    <a:pt x="503787" y="3859710"/>
                    <a:pt x="484260" y="3865235"/>
                  </a:cubicBezTo>
                  <a:cubicBezTo>
                    <a:pt x="447780" y="3869426"/>
                    <a:pt x="409584" y="3861711"/>
                    <a:pt x="375961" y="3874760"/>
                  </a:cubicBezTo>
                  <a:cubicBezTo>
                    <a:pt x="375961" y="3876379"/>
                    <a:pt x="375961" y="3877617"/>
                    <a:pt x="375961" y="3878760"/>
                  </a:cubicBezTo>
                  <a:cubicBezTo>
                    <a:pt x="393868" y="3884761"/>
                    <a:pt x="416823" y="3875808"/>
                    <a:pt x="434254" y="3882666"/>
                  </a:cubicBezTo>
                  <a:cubicBezTo>
                    <a:pt x="416128" y="3886914"/>
                    <a:pt x="397516" y="3888676"/>
                    <a:pt x="378914" y="3887905"/>
                  </a:cubicBezTo>
                  <a:cubicBezTo>
                    <a:pt x="375294" y="3891620"/>
                    <a:pt x="375294" y="3891620"/>
                    <a:pt x="377199" y="3905240"/>
                  </a:cubicBezTo>
                  <a:cubicBezTo>
                    <a:pt x="392963" y="3904526"/>
                    <a:pt x="408460" y="3909536"/>
                    <a:pt x="420824" y="3919337"/>
                  </a:cubicBezTo>
                  <a:lnTo>
                    <a:pt x="411965" y="3924766"/>
                  </a:lnTo>
                  <a:cubicBezTo>
                    <a:pt x="402440" y="3923528"/>
                    <a:pt x="396535" y="3930386"/>
                    <a:pt x="388820" y="3934291"/>
                  </a:cubicBezTo>
                  <a:lnTo>
                    <a:pt x="388820" y="3942102"/>
                  </a:lnTo>
                  <a:cubicBezTo>
                    <a:pt x="395202" y="3943150"/>
                    <a:pt x="404155" y="3944102"/>
                    <a:pt x="407870" y="3949436"/>
                  </a:cubicBezTo>
                  <a:cubicBezTo>
                    <a:pt x="399964" y="3952961"/>
                    <a:pt x="385296" y="3945531"/>
                    <a:pt x="388820" y="3963438"/>
                  </a:cubicBezTo>
                  <a:lnTo>
                    <a:pt x="383105" y="3967248"/>
                  </a:lnTo>
                  <a:cubicBezTo>
                    <a:pt x="381295" y="3977345"/>
                    <a:pt x="403012" y="3970296"/>
                    <a:pt x="408822" y="3978487"/>
                  </a:cubicBezTo>
                  <a:cubicBezTo>
                    <a:pt x="400345" y="3984012"/>
                    <a:pt x="380247" y="3974392"/>
                    <a:pt x="375866" y="3984393"/>
                  </a:cubicBezTo>
                  <a:cubicBezTo>
                    <a:pt x="361578" y="3996109"/>
                    <a:pt x="383867" y="3989822"/>
                    <a:pt x="392154" y="3991346"/>
                  </a:cubicBezTo>
                  <a:cubicBezTo>
                    <a:pt x="397106" y="3995252"/>
                    <a:pt x="397106" y="3995252"/>
                    <a:pt x="392154" y="3998776"/>
                  </a:cubicBezTo>
                  <a:cubicBezTo>
                    <a:pt x="375771" y="4002585"/>
                    <a:pt x="358054" y="4002681"/>
                    <a:pt x="343290" y="4011634"/>
                  </a:cubicBezTo>
                  <a:cubicBezTo>
                    <a:pt x="354530" y="4020302"/>
                    <a:pt x="366531" y="4016397"/>
                    <a:pt x="380247" y="4017159"/>
                  </a:cubicBezTo>
                  <a:lnTo>
                    <a:pt x="384057" y="4010872"/>
                  </a:lnTo>
                  <a:cubicBezTo>
                    <a:pt x="391011" y="4010015"/>
                    <a:pt x="456733" y="4004871"/>
                    <a:pt x="437493" y="4017159"/>
                  </a:cubicBezTo>
                  <a:cubicBezTo>
                    <a:pt x="427625" y="4015730"/>
                    <a:pt x="417566" y="4017635"/>
                    <a:pt x="408918" y="4022588"/>
                  </a:cubicBezTo>
                  <a:cubicBezTo>
                    <a:pt x="418443" y="4027827"/>
                    <a:pt x="435397" y="4020302"/>
                    <a:pt x="441588" y="4030875"/>
                  </a:cubicBezTo>
                  <a:cubicBezTo>
                    <a:pt x="441588" y="4034685"/>
                    <a:pt x="452733" y="4037352"/>
                    <a:pt x="444636" y="4039257"/>
                  </a:cubicBezTo>
                  <a:cubicBezTo>
                    <a:pt x="431301" y="4042781"/>
                    <a:pt x="416918" y="4031065"/>
                    <a:pt x="406536" y="4039257"/>
                  </a:cubicBezTo>
                  <a:cubicBezTo>
                    <a:pt x="399745" y="4040495"/>
                    <a:pt x="392744" y="4039352"/>
                    <a:pt x="386629" y="4036209"/>
                  </a:cubicBezTo>
                  <a:cubicBezTo>
                    <a:pt x="349196" y="4055259"/>
                    <a:pt x="361769" y="4048972"/>
                    <a:pt x="389487" y="4059545"/>
                  </a:cubicBezTo>
                  <a:cubicBezTo>
                    <a:pt x="389487" y="4061260"/>
                    <a:pt x="389487" y="4062403"/>
                    <a:pt x="389487" y="4063546"/>
                  </a:cubicBezTo>
                  <a:cubicBezTo>
                    <a:pt x="386439" y="4066689"/>
                    <a:pt x="373770" y="4063070"/>
                    <a:pt x="377199" y="4070880"/>
                  </a:cubicBezTo>
                  <a:lnTo>
                    <a:pt x="386724" y="4076404"/>
                  </a:lnTo>
                  <a:cubicBezTo>
                    <a:pt x="398821" y="4077642"/>
                    <a:pt x="407775" y="4081929"/>
                    <a:pt x="421014" y="4080214"/>
                  </a:cubicBezTo>
                  <a:cubicBezTo>
                    <a:pt x="421872" y="4081834"/>
                    <a:pt x="422729" y="4083453"/>
                    <a:pt x="423300" y="4084786"/>
                  </a:cubicBezTo>
                  <a:cubicBezTo>
                    <a:pt x="420729" y="4088692"/>
                    <a:pt x="412537" y="4086120"/>
                    <a:pt x="409870" y="4089263"/>
                  </a:cubicBezTo>
                  <a:lnTo>
                    <a:pt x="409870" y="4096597"/>
                  </a:lnTo>
                  <a:lnTo>
                    <a:pt x="428920" y="4107456"/>
                  </a:lnTo>
                  <a:cubicBezTo>
                    <a:pt x="431492" y="4113171"/>
                    <a:pt x="421014" y="4113171"/>
                    <a:pt x="422824" y="4118124"/>
                  </a:cubicBezTo>
                  <a:cubicBezTo>
                    <a:pt x="428158" y="4125267"/>
                    <a:pt x="453018" y="4113552"/>
                    <a:pt x="449018" y="4129459"/>
                  </a:cubicBezTo>
                  <a:cubicBezTo>
                    <a:pt x="439493" y="4132887"/>
                    <a:pt x="372056" y="4133269"/>
                    <a:pt x="406536" y="4149937"/>
                  </a:cubicBezTo>
                  <a:cubicBezTo>
                    <a:pt x="432825" y="4147746"/>
                    <a:pt x="464543" y="4134792"/>
                    <a:pt x="487594" y="4152319"/>
                  </a:cubicBezTo>
                  <a:cubicBezTo>
                    <a:pt x="467687" y="4157462"/>
                    <a:pt x="429015" y="4149175"/>
                    <a:pt x="416061" y="4162701"/>
                  </a:cubicBezTo>
                  <a:cubicBezTo>
                    <a:pt x="423396" y="4170321"/>
                    <a:pt x="435111" y="4166416"/>
                    <a:pt x="442255" y="4170416"/>
                  </a:cubicBezTo>
                  <a:cubicBezTo>
                    <a:pt x="437740" y="4174035"/>
                    <a:pt x="432120" y="4175941"/>
                    <a:pt x="426348" y="4175845"/>
                  </a:cubicBezTo>
                  <a:lnTo>
                    <a:pt x="412537" y="4168511"/>
                  </a:lnTo>
                  <a:cubicBezTo>
                    <a:pt x="394535" y="4173369"/>
                    <a:pt x="377295" y="4181941"/>
                    <a:pt x="358340" y="4184323"/>
                  </a:cubicBezTo>
                  <a:cubicBezTo>
                    <a:pt x="353672" y="4209850"/>
                    <a:pt x="456162" y="4176036"/>
                    <a:pt x="462258" y="4195848"/>
                  </a:cubicBezTo>
                  <a:cubicBezTo>
                    <a:pt x="454190" y="4198706"/>
                    <a:pt x="445903" y="4200896"/>
                    <a:pt x="437493" y="4202515"/>
                  </a:cubicBezTo>
                  <a:cubicBezTo>
                    <a:pt x="441398" y="4208897"/>
                    <a:pt x="464258" y="4202515"/>
                    <a:pt x="472354" y="4212707"/>
                  </a:cubicBezTo>
                  <a:lnTo>
                    <a:pt x="479117" y="4212707"/>
                  </a:lnTo>
                  <a:cubicBezTo>
                    <a:pt x="486070" y="4208231"/>
                    <a:pt x="497119" y="4208421"/>
                    <a:pt x="504453" y="4202134"/>
                  </a:cubicBezTo>
                  <a:cubicBezTo>
                    <a:pt x="532457" y="4211183"/>
                    <a:pt x="567033" y="4202134"/>
                    <a:pt x="593512" y="4192609"/>
                  </a:cubicBezTo>
                  <a:lnTo>
                    <a:pt x="593512" y="4174226"/>
                  </a:lnTo>
                  <a:lnTo>
                    <a:pt x="587130" y="4170416"/>
                  </a:lnTo>
                  <a:lnTo>
                    <a:pt x="587130" y="4148413"/>
                  </a:lnTo>
                  <a:lnTo>
                    <a:pt x="593131" y="4144508"/>
                  </a:lnTo>
                  <a:lnTo>
                    <a:pt x="580748" y="4137555"/>
                  </a:lnTo>
                  <a:lnTo>
                    <a:pt x="586654" y="4133650"/>
                  </a:lnTo>
                  <a:cubicBezTo>
                    <a:pt x="586654" y="4132602"/>
                    <a:pt x="586654" y="4131459"/>
                    <a:pt x="586654" y="4130125"/>
                  </a:cubicBezTo>
                  <a:lnTo>
                    <a:pt x="593226" y="4126220"/>
                  </a:lnTo>
                  <a:lnTo>
                    <a:pt x="593226" y="4107932"/>
                  </a:lnTo>
                  <a:lnTo>
                    <a:pt x="586654" y="4103932"/>
                  </a:lnTo>
                  <a:cubicBezTo>
                    <a:pt x="585511" y="4100121"/>
                    <a:pt x="590750" y="4098407"/>
                    <a:pt x="593226" y="4096121"/>
                  </a:cubicBezTo>
                  <a:cubicBezTo>
                    <a:pt x="593607" y="4092501"/>
                    <a:pt x="593312" y="4088787"/>
                    <a:pt x="592369" y="4085262"/>
                  </a:cubicBezTo>
                  <a:cubicBezTo>
                    <a:pt x="573319" y="4077642"/>
                    <a:pt x="550935" y="4093835"/>
                    <a:pt x="534457" y="4082214"/>
                  </a:cubicBezTo>
                  <a:cubicBezTo>
                    <a:pt x="534457" y="4080977"/>
                    <a:pt x="534457" y="4079833"/>
                    <a:pt x="534457" y="4078690"/>
                  </a:cubicBezTo>
                  <a:cubicBezTo>
                    <a:pt x="540077" y="4074118"/>
                    <a:pt x="549221" y="4078690"/>
                    <a:pt x="557412" y="4073166"/>
                  </a:cubicBezTo>
                  <a:cubicBezTo>
                    <a:pt x="565889" y="4070023"/>
                    <a:pt x="584463" y="4078976"/>
                    <a:pt x="587606" y="4067070"/>
                  </a:cubicBezTo>
                  <a:lnTo>
                    <a:pt x="597131" y="4061831"/>
                  </a:lnTo>
                  <a:cubicBezTo>
                    <a:pt x="601989" y="4065165"/>
                    <a:pt x="600370" y="4068404"/>
                    <a:pt x="606656" y="4071356"/>
                  </a:cubicBezTo>
                  <a:lnTo>
                    <a:pt x="606656" y="4085739"/>
                  </a:lnTo>
                  <a:lnTo>
                    <a:pt x="600465" y="4089549"/>
                  </a:lnTo>
                  <a:lnTo>
                    <a:pt x="600465" y="4093073"/>
                  </a:lnTo>
                  <a:lnTo>
                    <a:pt x="606847" y="4096979"/>
                  </a:lnTo>
                  <a:lnTo>
                    <a:pt x="606847" y="4111075"/>
                  </a:lnTo>
                  <a:lnTo>
                    <a:pt x="600656" y="4114980"/>
                  </a:lnTo>
                  <a:lnTo>
                    <a:pt x="600656" y="4136888"/>
                  </a:lnTo>
                  <a:lnTo>
                    <a:pt x="606466" y="4140889"/>
                  </a:lnTo>
                  <a:lnTo>
                    <a:pt x="600846" y="4144032"/>
                  </a:lnTo>
                  <a:cubicBezTo>
                    <a:pt x="597894" y="4156224"/>
                    <a:pt x="609514" y="4152414"/>
                    <a:pt x="606466" y="4158510"/>
                  </a:cubicBezTo>
                  <a:lnTo>
                    <a:pt x="613324" y="4162701"/>
                  </a:lnTo>
                  <a:cubicBezTo>
                    <a:pt x="608943" y="4165273"/>
                    <a:pt x="604561" y="4167845"/>
                    <a:pt x="600751" y="4170226"/>
                  </a:cubicBezTo>
                  <a:lnTo>
                    <a:pt x="600751" y="4188609"/>
                  </a:lnTo>
                  <a:cubicBezTo>
                    <a:pt x="602942" y="4191847"/>
                    <a:pt x="612752" y="4188609"/>
                    <a:pt x="612562" y="4192800"/>
                  </a:cubicBezTo>
                  <a:lnTo>
                    <a:pt x="607895" y="4195371"/>
                  </a:lnTo>
                  <a:cubicBezTo>
                    <a:pt x="606904" y="4198991"/>
                    <a:pt x="606580" y="4202801"/>
                    <a:pt x="606942" y="4206611"/>
                  </a:cubicBezTo>
                  <a:lnTo>
                    <a:pt x="600370" y="4210897"/>
                  </a:lnTo>
                  <a:cubicBezTo>
                    <a:pt x="599798" y="4214708"/>
                    <a:pt x="602751" y="4222137"/>
                    <a:pt x="596846" y="4222899"/>
                  </a:cubicBezTo>
                  <a:lnTo>
                    <a:pt x="587321" y="4218136"/>
                  </a:lnTo>
                  <a:lnTo>
                    <a:pt x="587321" y="4213755"/>
                  </a:lnTo>
                  <a:lnTo>
                    <a:pt x="578748" y="4212231"/>
                  </a:lnTo>
                  <a:cubicBezTo>
                    <a:pt x="556364" y="4217089"/>
                    <a:pt x="527409" y="4224328"/>
                    <a:pt x="505120" y="4216327"/>
                  </a:cubicBezTo>
                  <a:cubicBezTo>
                    <a:pt x="488070" y="4218422"/>
                    <a:pt x="469782" y="4224423"/>
                    <a:pt x="453780" y="4216327"/>
                  </a:cubicBezTo>
                  <a:cubicBezTo>
                    <a:pt x="435778" y="4209564"/>
                    <a:pt x="422062" y="4229566"/>
                    <a:pt x="406727" y="4219661"/>
                  </a:cubicBezTo>
                  <a:cubicBezTo>
                    <a:pt x="393106" y="4230138"/>
                    <a:pt x="380628" y="4214041"/>
                    <a:pt x="368627" y="4222613"/>
                  </a:cubicBezTo>
                  <a:cubicBezTo>
                    <a:pt x="355578" y="4225566"/>
                    <a:pt x="347481" y="4220613"/>
                    <a:pt x="335385" y="4219565"/>
                  </a:cubicBezTo>
                  <a:cubicBezTo>
                    <a:pt x="316335" y="4212802"/>
                    <a:pt x="290807" y="4222422"/>
                    <a:pt x="272329" y="4229090"/>
                  </a:cubicBezTo>
                  <a:lnTo>
                    <a:pt x="285188" y="4236234"/>
                  </a:lnTo>
                  <a:cubicBezTo>
                    <a:pt x="286331" y="4239949"/>
                    <a:pt x="283759" y="4241758"/>
                    <a:pt x="280044" y="4242996"/>
                  </a:cubicBezTo>
                  <a:cubicBezTo>
                    <a:pt x="273853" y="4254046"/>
                    <a:pt x="287760" y="4253474"/>
                    <a:pt x="295570" y="4252521"/>
                  </a:cubicBezTo>
                  <a:cubicBezTo>
                    <a:pt x="298332" y="4250808"/>
                    <a:pt x="298332" y="4250808"/>
                    <a:pt x="291855" y="4246902"/>
                  </a:cubicBezTo>
                  <a:cubicBezTo>
                    <a:pt x="305076" y="4239663"/>
                    <a:pt x="320906" y="4238901"/>
                    <a:pt x="334718" y="4244998"/>
                  </a:cubicBezTo>
                  <a:cubicBezTo>
                    <a:pt x="343252" y="4240520"/>
                    <a:pt x="352215" y="4236996"/>
                    <a:pt x="361483" y="4234328"/>
                  </a:cubicBezTo>
                  <a:cubicBezTo>
                    <a:pt x="375771" y="4238139"/>
                    <a:pt x="390058" y="4232138"/>
                    <a:pt x="407679" y="4234328"/>
                  </a:cubicBezTo>
                  <a:lnTo>
                    <a:pt x="418252" y="4226804"/>
                  </a:lnTo>
                  <a:cubicBezTo>
                    <a:pt x="430349" y="4224709"/>
                    <a:pt x="436254" y="4230424"/>
                    <a:pt x="446827" y="4230233"/>
                  </a:cubicBezTo>
                  <a:cubicBezTo>
                    <a:pt x="459781" y="4222708"/>
                    <a:pt x="474450" y="4229376"/>
                    <a:pt x="485689" y="4233948"/>
                  </a:cubicBezTo>
                  <a:cubicBezTo>
                    <a:pt x="491747" y="4230710"/>
                    <a:pt x="498700" y="4229472"/>
                    <a:pt x="505501" y="4230519"/>
                  </a:cubicBezTo>
                  <a:cubicBezTo>
                    <a:pt x="511216" y="4234424"/>
                    <a:pt x="511216" y="4234614"/>
                    <a:pt x="503406" y="4239186"/>
                  </a:cubicBezTo>
                  <a:cubicBezTo>
                    <a:pt x="502415" y="4242806"/>
                    <a:pt x="502091" y="4246616"/>
                    <a:pt x="502453" y="4250331"/>
                  </a:cubicBezTo>
                  <a:lnTo>
                    <a:pt x="508644" y="4254332"/>
                  </a:lnTo>
                  <a:cubicBezTo>
                    <a:pt x="504263" y="4268333"/>
                    <a:pt x="471021" y="4252617"/>
                    <a:pt x="460448" y="4266904"/>
                  </a:cubicBezTo>
                  <a:cubicBezTo>
                    <a:pt x="455438" y="4266523"/>
                    <a:pt x="450475" y="4268047"/>
                    <a:pt x="446541" y="4271191"/>
                  </a:cubicBezTo>
                  <a:lnTo>
                    <a:pt x="437969" y="4265380"/>
                  </a:lnTo>
                  <a:cubicBezTo>
                    <a:pt x="442607" y="4262046"/>
                    <a:pt x="447513" y="4259094"/>
                    <a:pt x="452637" y="4256522"/>
                  </a:cubicBezTo>
                  <a:cubicBezTo>
                    <a:pt x="463781" y="4258618"/>
                    <a:pt x="469020" y="4252141"/>
                    <a:pt x="479022" y="4252617"/>
                  </a:cubicBezTo>
                  <a:lnTo>
                    <a:pt x="488547" y="4247759"/>
                  </a:lnTo>
                  <a:cubicBezTo>
                    <a:pt x="488547" y="4245854"/>
                    <a:pt x="488547" y="4245759"/>
                    <a:pt x="472354" y="4238234"/>
                  </a:cubicBezTo>
                  <a:cubicBezTo>
                    <a:pt x="460962" y="4247283"/>
                    <a:pt x="444798" y="4246997"/>
                    <a:pt x="433683" y="4237663"/>
                  </a:cubicBezTo>
                  <a:cubicBezTo>
                    <a:pt x="406251" y="4243569"/>
                    <a:pt x="375008" y="4236043"/>
                    <a:pt x="351291" y="4250331"/>
                  </a:cubicBezTo>
                  <a:cubicBezTo>
                    <a:pt x="366055" y="4252235"/>
                    <a:pt x="380619" y="4255379"/>
                    <a:pt x="394821" y="4259856"/>
                  </a:cubicBezTo>
                  <a:cubicBezTo>
                    <a:pt x="397583" y="4263952"/>
                    <a:pt x="406536" y="4262142"/>
                    <a:pt x="410822" y="4265095"/>
                  </a:cubicBezTo>
                  <a:lnTo>
                    <a:pt x="410822" y="4268619"/>
                  </a:lnTo>
                  <a:lnTo>
                    <a:pt x="423776" y="4276239"/>
                  </a:lnTo>
                  <a:lnTo>
                    <a:pt x="423776" y="4283764"/>
                  </a:lnTo>
                  <a:cubicBezTo>
                    <a:pt x="397869" y="4296813"/>
                    <a:pt x="361769" y="4285002"/>
                    <a:pt x="336908" y="4292241"/>
                  </a:cubicBezTo>
                  <a:cubicBezTo>
                    <a:pt x="321764" y="4293479"/>
                    <a:pt x="304714" y="4290335"/>
                    <a:pt x="293474" y="4302337"/>
                  </a:cubicBezTo>
                  <a:cubicBezTo>
                    <a:pt x="327574" y="4308053"/>
                    <a:pt x="358340" y="4322911"/>
                    <a:pt x="394154" y="4322245"/>
                  </a:cubicBezTo>
                  <a:cubicBezTo>
                    <a:pt x="404536" y="4316244"/>
                    <a:pt x="389201" y="4312720"/>
                    <a:pt x="384629" y="4309481"/>
                  </a:cubicBezTo>
                  <a:cubicBezTo>
                    <a:pt x="399964" y="4296622"/>
                    <a:pt x="423776" y="4310244"/>
                    <a:pt x="439969" y="4299956"/>
                  </a:cubicBezTo>
                  <a:cubicBezTo>
                    <a:pt x="449494" y="4305576"/>
                    <a:pt x="460067" y="4300719"/>
                    <a:pt x="456733" y="4315386"/>
                  </a:cubicBezTo>
                  <a:cubicBezTo>
                    <a:pt x="437112" y="4332341"/>
                    <a:pt x="485308" y="4307767"/>
                    <a:pt x="483022" y="4323768"/>
                  </a:cubicBezTo>
                  <a:cubicBezTo>
                    <a:pt x="476802" y="4329769"/>
                    <a:pt x="467230" y="4330627"/>
                    <a:pt x="460067" y="4325769"/>
                  </a:cubicBezTo>
                  <a:cubicBezTo>
                    <a:pt x="455590" y="4329674"/>
                    <a:pt x="448922" y="4328341"/>
                    <a:pt x="444351" y="4330723"/>
                  </a:cubicBezTo>
                  <a:cubicBezTo>
                    <a:pt x="459324" y="4339103"/>
                    <a:pt x="475631" y="4344819"/>
                    <a:pt x="492547" y="4347676"/>
                  </a:cubicBezTo>
                  <a:cubicBezTo>
                    <a:pt x="498262" y="4345390"/>
                    <a:pt x="495595" y="4338151"/>
                    <a:pt x="506072" y="4340248"/>
                  </a:cubicBezTo>
                  <a:cubicBezTo>
                    <a:pt x="511311" y="4337866"/>
                    <a:pt x="508168" y="4332818"/>
                    <a:pt x="515597" y="4331293"/>
                  </a:cubicBezTo>
                  <a:lnTo>
                    <a:pt x="515597" y="4320435"/>
                  </a:lnTo>
                  <a:cubicBezTo>
                    <a:pt x="523122" y="4316149"/>
                    <a:pt x="535219" y="4320435"/>
                    <a:pt x="541887" y="4312625"/>
                  </a:cubicBezTo>
                  <a:cubicBezTo>
                    <a:pt x="534552" y="4308815"/>
                    <a:pt x="525980" y="4313196"/>
                    <a:pt x="518931" y="4307195"/>
                  </a:cubicBezTo>
                  <a:cubicBezTo>
                    <a:pt x="511311" y="4305481"/>
                    <a:pt x="503787" y="4314625"/>
                    <a:pt x="496738" y="4309385"/>
                  </a:cubicBezTo>
                  <a:cubicBezTo>
                    <a:pt x="495405" y="4302052"/>
                    <a:pt x="493881" y="4299860"/>
                    <a:pt x="506263" y="4299385"/>
                  </a:cubicBezTo>
                  <a:cubicBezTo>
                    <a:pt x="521789" y="4286716"/>
                    <a:pt x="534838" y="4288717"/>
                    <a:pt x="553888" y="4292432"/>
                  </a:cubicBezTo>
                  <a:lnTo>
                    <a:pt x="563413" y="4299576"/>
                  </a:lnTo>
                  <a:cubicBezTo>
                    <a:pt x="576843" y="4299576"/>
                    <a:pt x="584939" y="4300814"/>
                    <a:pt x="594084" y="4294527"/>
                  </a:cubicBezTo>
                  <a:lnTo>
                    <a:pt x="594084" y="4290051"/>
                  </a:lnTo>
                  <a:cubicBezTo>
                    <a:pt x="589416" y="4290051"/>
                    <a:pt x="575034" y="4286431"/>
                    <a:pt x="587130" y="4285097"/>
                  </a:cubicBezTo>
                  <a:cubicBezTo>
                    <a:pt x="601132" y="4285097"/>
                    <a:pt x="591512" y="4266047"/>
                    <a:pt x="594179" y="4257665"/>
                  </a:cubicBezTo>
                  <a:cubicBezTo>
                    <a:pt x="587035" y="4250997"/>
                    <a:pt x="570843" y="4261666"/>
                    <a:pt x="567699" y="4250808"/>
                  </a:cubicBezTo>
                  <a:cubicBezTo>
                    <a:pt x="566842" y="4249188"/>
                    <a:pt x="564080" y="4247950"/>
                    <a:pt x="561984" y="4246521"/>
                  </a:cubicBezTo>
                  <a:cubicBezTo>
                    <a:pt x="568938" y="4240901"/>
                    <a:pt x="578081" y="4246521"/>
                    <a:pt x="585511" y="4247473"/>
                  </a:cubicBezTo>
                  <a:cubicBezTo>
                    <a:pt x="589988" y="4245854"/>
                    <a:pt x="586464" y="4242044"/>
                    <a:pt x="587892" y="4238997"/>
                  </a:cubicBezTo>
                  <a:lnTo>
                    <a:pt x="594274" y="4234996"/>
                  </a:lnTo>
                  <a:cubicBezTo>
                    <a:pt x="594274" y="4227185"/>
                    <a:pt x="600275" y="4230138"/>
                    <a:pt x="601894" y="4235853"/>
                  </a:cubicBezTo>
                  <a:cubicBezTo>
                    <a:pt x="610371" y="4239186"/>
                    <a:pt x="607609" y="4243187"/>
                    <a:pt x="601227" y="4246330"/>
                  </a:cubicBezTo>
                  <a:lnTo>
                    <a:pt x="607133" y="4250045"/>
                  </a:lnTo>
                  <a:lnTo>
                    <a:pt x="600942" y="4253855"/>
                  </a:lnTo>
                  <a:lnTo>
                    <a:pt x="600942" y="4279667"/>
                  </a:lnTo>
                  <a:cubicBezTo>
                    <a:pt x="615039" y="4287954"/>
                    <a:pt x="604180" y="4313005"/>
                    <a:pt x="607323" y="4327292"/>
                  </a:cubicBezTo>
                  <a:cubicBezTo>
                    <a:pt x="614753" y="4329578"/>
                    <a:pt x="614181" y="4334913"/>
                    <a:pt x="613896" y="4341104"/>
                  </a:cubicBezTo>
                  <a:cubicBezTo>
                    <a:pt x="600189" y="4349677"/>
                    <a:pt x="583720" y="4352629"/>
                    <a:pt x="567890" y="4349391"/>
                  </a:cubicBezTo>
                  <a:lnTo>
                    <a:pt x="567890" y="4345772"/>
                  </a:lnTo>
                  <a:cubicBezTo>
                    <a:pt x="565699" y="4344343"/>
                    <a:pt x="563413" y="4343104"/>
                    <a:pt x="561413" y="4341771"/>
                  </a:cubicBezTo>
                  <a:lnTo>
                    <a:pt x="561413" y="4338056"/>
                  </a:lnTo>
                  <a:cubicBezTo>
                    <a:pt x="553221" y="4335961"/>
                    <a:pt x="553221" y="4335961"/>
                    <a:pt x="530552" y="4337485"/>
                  </a:cubicBezTo>
                  <a:cubicBezTo>
                    <a:pt x="526932" y="4341390"/>
                    <a:pt x="530552" y="4345772"/>
                    <a:pt x="528552" y="4349200"/>
                  </a:cubicBezTo>
                  <a:lnTo>
                    <a:pt x="519026" y="4354915"/>
                  </a:lnTo>
                  <a:cubicBezTo>
                    <a:pt x="514216" y="4354440"/>
                    <a:pt x="509387" y="4355678"/>
                    <a:pt x="505406" y="4358439"/>
                  </a:cubicBezTo>
                  <a:cubicBezTo>
                    <a:pt x="494071" y="4358439"/>
                    <a:pt x="486356" y="4350629"/>
                    <a:pt x="476164" y="4356726"/>
                  </a:cubicBezTo>
                  <a:lnTo>
                    <a:pt x="476164" y="4360345"/>
                  </a:lnTo>
                  <a:lnTo>
                    <a:pt x="482831" y="4364345"/>
                  </a:lnTo>
                  <a:cubicBezTo>
                    <a:pt x="481974" y="4367298"/>
                    <a:pt x="484546" y="4370536"/>
                    <a:pt x="479974" y="4373299"/>
                  </a:cubicBezTo>
                  <a:cubicBezTo>
                    <a:pt x="456447" y="4356821"/>
                    <a:pt x="439302" y="4380157"/>
                    <a:pt x="414442" y="4377014"/>
                  </a:cubicBezTo>
                  <a:cubicBezTo>
                    <a:pt x="362150" y="4369298"/>
                    <a:pt x="305857" y="4380729"/>
                    <a:pt x="252517" y="4378728"/>
                  </a:cubicBezTo>
                  <a:lnTo>
                    <a:pt x="258708" y="4382633"/>
                  </a:lnTo>
                  <a:cubicBezTo>
                    <a:pt x="253374" y="4389015"/>
                    <a:pt x="230800" y="4386919"/>
                    <a:pt x="242421" y="4395396"/>
                  </a:cubicBezTo>
                  <a:cubicBezTo>
                    <a:pt x="258613" y="4397207"/>
                    <a:pt x="273186" y="4385871"/>
                    <a:pt x="288903" y="4388253"/>
                  </a:cubicBezTo>
                  <a:cubicBezTo>
                    <a:pt x="294237" y="4394063"/>
                    <a:pt x="305476" y="4389300"/>
                    <a:pt x="311191" y="4393683"/>
                  </a:cubicBezTo>
                  <a:cubicBezTo>
                    <a:pt x="302714" y="4401588"/>
                    <a:pt x="290807" y="4396349"/>
                    <a:pt x="281854" y="4403208"/>
                  </a:cubicBezTo>
                  <a:cubicBezTo>
                    <a:pt x="276234" y="4399111"/>
                    <a:pt x="264042" y="4397111"/>
                    <a:pt x="265376" y="4405398"/>
                  </a:cubicBezTo>
                  <a:lnTo>
                    <a:pt x="277187" y="4410636"/>
                  </a:lnTo>
                  <a:cubicBezTo>
                    <a:pt x="275472" y="4410636"/>
                    <a:pt x="276330" y="4410636"/>
                    <a:pt x="277187" y="4410636"/>
                  </a:cubicBezTo>
                  <a:lnTo>
                    <a:pt x="277187" y="4410636"/>
                  </a:lnTo>
                  <a:cubicBezTo>
                    <a:pt x="311096" y="4412828"/>
                    <a:pt x="340242" y="4406827"/>
                    <a:pt x="374151" y="4407112"/>
                  </a:cubicBezTo>
                  <a:cubicBezTo>
                    <a:pt x="379390" y="4409779"/>
                    <a:pt x="401488" y="4420257"/>
                    <a:pt x="383010" y="4421686"/>
                  </a:cubicBezTo>
                  <a:cubicBezTo>
                    <a:pt x="364979" y="4415589"/>
                    <a:pt x="345252" y="4416828"/>
                    <a:pt x="328146" y="4425210"/>
                  </a:cubicBezTo>
                  <a:cubicBezTo>
                    <a:pt x="315287" y="4426448"/>
                    <a:pt x="300142" y="4421876"/>
                    <a:pt x="288522" y="4428925"/>
                  </a:cubicBezTo>
                  <a:cubicBezTo>
                    <a:pt x="273472" y="4423591"/>
                    <a:pt x="254231" y="4417018"/>
                    <a:pt x="239182" y="4419400"/>
                  </a:cubicBezTo>
                  <a:lnTo>
                    <a:pt x="239182" y="4423115"/>
                  </a:lnTo>
                  <a:cubicBezTo>
                    <a:pt x="234705" y="4425496"/>
                    <a:pt x="230324" y="4427972"/>
                    <a:pt x="226038" y="4430449"/>
                  </a:cubicBezTo>
                  <a:cubicBezTo>
                    <a:pt x="235086" y="4434164"/>
                    <a:pt x="243659" y="4430449"/>
                    <a:pt x="251660" y="4437688"/>
                  </a:cubicBezTo>
                  <a:cubicBezTo>
                    <a:pt x="254803" y="4445498"/>
                    <a:pt x="236896" y="4443021"/>
                    <a:pt x="232610" y="4448832"/>
                  </a:cubicBezTo>
                  <a:lnTo>
                    <a:pt x="232610" y="4452546"/>
                  </a:lnTo>
                  <a:cubicBezTo>
                    <a:pt x="237658" y="4454642"/>
                    <a:pt x="251088" y="4457023"/>
                    <a:pt x="252231" y="4450356"/>
                  </a:cubicBezTo>
                  <a:cubicBezTo>
                    <a:pt x="267281" y="4435592"/>
                    <a:pt x="297665" y="4450356"/>
                    <a:pt x="314906" y="4443594"/>
                  </a:cubicBezTo>
                  <a:cubicBezTo>
                    <a:pt x="318906" y="4444927"/>
                    <a:pt x="317763" y="4446927"/>
                    <a:pt x="318049" y="4448641"/>
                  </a:cubicBezTo>
                  <a:lnTo>
                    <a:pt x="324526" y="4452642"/>
                  </a:lnTo>
                  <a:lnTo>
                    <a:pt x="324526" y="4456261"/>
                  </a:lnTo>
                  <a:cubicBezTo>
                    <a:pt x="309143" y="4463977"/>
                    <a:pt x="291208" y="4464643"/>
                    <a:pt x="275282" y="4458166"/>
                  </a:cubicBezTo>
                  <a:cubicBezTo>
                    <a:pt x="262614" y="4462071"/>
                    <a:pt x="241944" y="4467691"/>
                    <a:pt x="230514" y="4462358"/>
                  </a:cubicBezTo>
                  <a:cubicBezTo>
                    <a:pt x="217274" y="4474073"/>
                    <a:pt x="183842" y="4461785"/>
                    <a:pt x="186604" y="4477788"/>
                  </a:cubicBezTo>
                  <a:cubicBezTo>
                    <a:pt x="201844" y="4485027"/>
                    <a:pt x="186604" y="4489122"/>
                    <a:pt x="177079" y="4487313"/>
                  </a:cubicBezTo>
                  <a:cubicBezTo>
                    <a:pt x="174126" y="4489028"/>
                    <a:pt x="174126" y="4489028"/>
                    <a:pt x="180317" y="4492742"/>
                  </a:cubicBezTo>
                  <a:lnTo>
                    <a:pt x="180317" y="4496266"/>
                  </a:lnTo>
                  <a:cubicBezTo>
                    <a:pt x="194033" y="4504268"/>
                    <a:pt x="220227" y="4483693"/>
                    <a:pt x="227942" y="4504458"/>
                  </a:cubicBezTo>
                  <a:cubicBezTo>
                    <a:pt x="229847" y="4506268"/>
                    <a:pt x="230514" y="4505220"/>
                    <a:pt x="234610" y="4506649"/>
                  </a:cubicBezTo>
                  <a:cubicBezTo>
                    <a:pt x="233238" y="4507315"/>
                    <a:pt x="231933" y="4508078"/>
                    <a:pt x="230705" y="4509030"/>
                  </a:cubicBezTo>
                  <a:cubicBezTo>
                    <a:pt x="219751" y="4509030"/>
                    <a:pt x="207083" y="4512173"/>
                    <a:pt x="197653" y="4505982"/>
                  </a:cubicBezTo>
                  <a:cubicBezTo>
                    <a:pt x="189176" y="4513411"/>
                    <a:pt x="148599" y="4507029"/>
                    <a:pt x="154886" y="4522270"/>
                  </a:cubicBezTo>
                  <a:lnTo>
                    <a:pt x="164411" y="4527794"/>
                  </a:lnTo>
                  <a:cubicBezTo>
                    <a:pt x="173783" y="4526937"/>
                    <a:pt x="182937" y="4524461"/>
                    <a:pt x="191462" y="4520460"/>
                  </a:cubicBezTo>
                  <a:cubicBezTo>
                    <a:pt x="199939" y="4520460"/>
                    <a:pt x="199939" y="4520460"/>
                    <a:pt x="200987" y="4517031"/>
                  </a:cubicBezTo>
                  <a:cubicBezTo>
                    <a:pt x="202225" y="4508363"/>
                    <a:pt x="217941" y="4516269"/>
                    <a:pt x="223561" y="4520174"/>
                  </a:cubicBezTo>
                  <a:cubicBezTo>
                    <a:pt x="229276" y="4513030"/>
                    <a:pt x="254803" y="4522746"/>
                    <a:pt x="240039" y="4508267"/>
                  </a:cubicBezTo>
                  <a:cubicBezTo>
                    <a:pt x="245659" y="4510269"/>
                    <a:pt x="238325" y="4505886"/>
                    <a:pt x="236801" y="4506172"/>
                  </a:cubicBezTo>
                  <a:cubicBezTo>
                    <a:pt x="224704" y="4499124"/>
                    <a:pt x="280044" y="4503410"/>
                    <a:pt x="289379" y="4498458"/>
                  </a:cubicBezTo>
                  <a:cubicBezTo>
                    <a:pt x="295094" y="4505315"/>
                    <a:pt x="310429" y="4497315"/>
                    <a:pt x="312620" y="4506554"/>
                  </a:cubicBezTo>
                  <a:cubicBezTo>
                    <a:pt x="297761" y="4515411"/>
                    <a:pt x="280616" y="4529699"/>
                    <a:pt x="263471" y="4531509"/>
                  </a:cubicBezTo>
                  <a:cubicBezTo>
                    <a:pt x="255708" y="4526556"/>
                    <a:pt x="245802" y="4526556"/>
                    <a:pt x="238039" y="4531509"/>
                  </a:cubicBezTo>
                  <a:cubicBezTo>
                    <a:pt x="228038" y="4535415"/>
                    <a:pt x="204035" y="4525318"/>
                    <a:pt x="200796" y="4537510"/>
                  </a:cubicBezTo>
                  <a:cubicBezTo>
                    <a:pt x="229371" y="4549416"/>
                    <a:pt x="268329" y="4552464"/>
                    <a:pt x="296046" y="4535510"/>
                  </a:cubicBezTo>
                  <a:cubicBezTo>
                    <a:pt x="305571" y="4543606"/>
                    <a:pt x="319764" y="4538176"/>
                    <a:pt x="328336" y="4532175"/>
                  </a:cubicBezTo>
                  <a:cubicBezTo>
                    <a:pt x="348243" y="4522650"/>
                    <a:pt x="369484" y="4536747"/>
                    <a:pt x="388248" y="4528460"/>
                  </a:cubicBezTo>
                  <a:cubicBezTo>
                    <a:pt x="406727" y="4535795"/>
                    <a:pt x="428444" y="4535415"/>
                    <a:pt x="446922" y="4542939"/>
                  </a:cubicBezTo>
                  <a:cubicBezTo>
                    <a:pt x="452161" y="4535890"/>
                    <a:pt x="470259" y="4543986"/>
                    <a:pt x="469782" y="4534366"/>
                  </a:cubicBezTo>
                  <a:cubicBezTo>
                    <a:pt x="465210" y="4528842"/>
                    <a:pt x="455304" y="4534366"/>
                    <a:pt x="450065" y="4529889"/>
                  </a:cubicBezTo>
                  <a:lnTo>
                    <a:pt x="461210" y="4524747"/>
                  </a:lnTo>
                  <a:cubicBezTo>
                    <a:pt x="500167" y="4524747"/>
                    <a:pt x="546173" y="4516269"/>
                    <a:pt x="585035" y="4524747"/>
                  </a:cubicBezTo>
                  <a:lnTo>
                    <a:pt x="594560" y="4519508"/>
                  </a:lnTo>
                  <a:lnTo>
                    <a:pt x="594560" y="4512173"/>
                  </a:lnTo>
                  <a:lnTo>
                    <a:pt x="588178" y="4508267"/>
                  </a:lnTo>
                  <a:lnTo>
                    <a:pt x="588178" y="4471501"/>
                  </a:lnTo>
                  <a:cubicBezTo>
                    <a:pt x="606180" y="4463977"/>
                    <a:pt x="579320" y="4461976"/>
                    <a:pt x="591417" y="4454928"/>
                  </a:cubicBezTo>
                  <a:cubicBezTo>
                    <a:pt x="597989" y="4451022"/>
                    <a:pt x="593417" y="4448832"/>
                    <a:pt x="588464" y="4445975"/>
                  </a:cubicBezTo>
                  <a:cubicBezTo>
                    <a:pt x="588464" y="4444832"/>
                    <a:pt x="588464" y="4443594"/>
                    <a:pt x="587892" y="4441688"/>
                  </a:cubicBezTo>
                  <a:lnTo>
                    <a:pt x="573605" y="4435402"/>
                  </a:lnTo>
                  <a:cubicBezTo>
                    <a:pt x="571795" y="4434735"/>
                    <a:pt x="562080" y="4439211"/>
                    <a:pt x="555412" y="4434544"/>
                  </a:cubicBezTo>
                  <a:cubicBezTo>
                    <a:pt x="564937" y="4427305"/>
                    <a:pt x="573605" y="4429401"/>
                    <a:pt x="585797" y="4429211"/>
                  </a:cubicBezTo>
                  <a:cubicBezTo>
                    <a:pt x="608181" y="4417495"/>
                    <a:pt x="580463" y="4414828"/>
                    <a:pt x="570652" y="4421686"/>
                  </a:cubicBezTo>
                  <a:cubicBezTo>
                    <a:pt x="554840" y="4417971"/>
                    <a:pt x="548744" y="4422733"/>
                    <a:pt x="531028" y="4421686"/>
                  </a:cubicBezTo>
                  <a:lnTo>
                    <a:pt x="520931" y="4414542"/>
                  </a:lnTo>
                  <a:cubicBezTo>
                    <a:pt x="514455" y="4413780"/>
                    <a:pt x="507958" y="4415685"/>
                    <a:pt x="502929" y="4419876"/>
                  </a:cubicBezTo>
                  <a:lnTo>
                    <a:pt x="508930" y="4423685"/>
                  </a:lnTo>
                  <a:cubicBezTo>
                    <a:pt x="501786" y="4426639"/>
                    <a:pt x="501786" y="4426639"/>
                    <a:pt x="493118" y="4422067"/>
                  </a:cubicBezTo>
                  <a:cubicBezTo>
                    <a:pt x="468934" y="4424734"/>
                    <a:pt x="444531" y="4424734"/>
                    <a:pt x="420347" y="4422067"/>
                  </a:cubicBezTo>
                  <a:cubicBezTo>
                    <a:pt x="407489" y="4410922"/>
                    <a:pt x="435588" y="4418257"/>
                    <a:pt x="437016" y="4411590"/>
                  </a:cubicBezTo>
                  <a:cubicBezTo>
                    <a:pt x="438445" y="4404921"/>
                    <a:pt x="448446" y="4408065"/>
                    <a:pt x="453304" y="4407303"/>
                  </a:cubicBezTo>
                  <a:cubicBezTo>
                    <a:pt x="462829" y="4412351"/>
                    <a:pt x="463401" y="4412351"/>
                    <a:pt x="472354" y="4407303"/>
                  </a:cubicBezTo>
                  <a:cubicBezTo>
                    <a:pt x="489937" y="4409875"/>
                    <a:pt x="507825" y="4409875"/>
                    <a:pt x="525408" y="4407303"/>
                  </a:cubicBezTo>
                  <a:lnTo>
                    <a:pt x="534933" y="4401683"/>
                  </a:lnTo>
                  <a:lnTo>
                    <a:pt x="522170" y="4394349"/>
                  </a:lnTo>
                  <a:cubicBezTo>
                    <a:pt x="537981" y="4390158"/>
                    <a:pt x="555984" y="4392729"/>
                    <a:pt x="571319" y="4384824"/>
                  </a:cubicBezTo>
                  <a:lnTo>
                    <a:pt x="578177" y="4388253"/>
                  </a:lnTo>
                  <a:cubicBezTo>
                    <a:pt x="582749" y="4383967"/>
                    <a:pt x="589131" y="4385585"/>
                    <a:pt x="594084" y="4383015"/>
                  </a:cubicBezTo>
                  <a:lnTo>
                    <a:pt x="594084" y="4379300"/>
                  </a:lnTo>
                  <a:lnTo>
                    <a:pt x="587511" y="4375394"/>
                  </a:lnTo>
                  <a:lnTo>
                    <a:pt x="587511" y="4371775"/>
                  </a:lnTo>
                  <a:cubicBezTo>
                    <a:pt x="593998" y="4367108"/>
                    <a:pt x="602075" y="4365108"/>
                    <a:pt x="609990" y="4366346"/>
                  </a:cubicBezTo>
                  <a:cubicBezTo>
                    <a:pt x="619515" y="4382252"/>
                    <a:pt x="610943" y="4410922"/>
                    <a:pt x="613800" y="4430735"/>
                  </a:cubicBezTo>
                  <a:cubicBezTo>
                    <a:pt x="604847" y="4436164"/>
                    <a:pt x="604847" y="4436354"/>
                    <a:pt x="612943" y="4441308"/>
                  </a:cubicBezTo>
                  <a:cubicBezTo>
                    <a:pt x="615324" y="4463882"/>
                    <a:pt x="612943" y="4487885"/>
                    <a:pt x="613800" y="4511316"/>
                  </a:cubicBezTo>
                  <a:lnTo>
                    <a:pt x="607514" y="4515507"/>
                  </a:lnTo>
                  <a:lnTo>
                    <a:pt x="607514" y="4526461"/>
                  </a:lnTo>
                  <a:cubicBezTo>
                    <a:pt x="609228" y="4527413"/>
                    <a:pt x="611324" y="4528842"/>
                    <a:pt x="613514" y="4530175"/>
                  </a:cubicBezTo>
                  <a:close/>
                  <a:moveTo>
                    <a:pt x="570176" y="4404921"/>
                  </a:moveTo>
                  <a:cubicBezTo>
                    <a:pt x="566366" y="4402826"/>
                    <a:pt x="559031" y="4403969"/>
                    <a:pt x="555602" y="4400540"/>
                  </a:cubicBezTo>
                  <a:lnTo>
                    <a:pt x="531885" y="4412922"/>
                  </a:lnTo>
                  <a:cubicBezTo>
                    <a:pt x="545020" y="4417590"/>
                    <a:pt x="559679" y="4414542"/>
                    <a:pt x="569795" y="4404921"/>
                  </a:cubicBezTo>
                  <a:close/>
                  <a:moveTo>
                    <a:pt x="545792" y="4320435"/>
                  </a:moveTo>
                  <a:cubicBezTo>
                    <a:pt x="546268" y="4321959"/>
                    <a:pt x="546839" y="4321864"/>
                    <a:pt x="549888" y="4322340"/>
                  </a:cubicBezTo>
                  <a:lnTo>
                    <a:pt x="548744" y="4322340"/>
                  </a:lnTo>
                  <a:cubicBezTo>
                    <a:pt x="549697" y="4322340"/>
                    <a:pt x="551507" y="4322340"/>
                    <a:pt x="551602" y="4322340"/>
                  </a:cubicBezTo>
                  <a:lnTo>
                    <a:pt x="553031" y="4322340"/>
                  </a:lnTo>
                  <a:cubicBezTo>
                    <a:pt x="549888" y="4333675"/>
                    <a:pt x="579225" y="4317387"/>
                    <a:pt x="583892" y="4312815"/>
                  </a:cubicBezTo>
                  <a:cubicBezTo>
                    <a:pt x="577510" y="4304529"/>
                    <a:pt x="545792" y="4306529"/>
                    <a:pt x="564270" y="4317006"/>
                  </a:cubicBezTo>
                  <a:cubicBezTo>
                    <a:pt x="560460" y="4319387"/>
                    <a:pt x="556222" y="4321007"/>
                    <a:pt x="551793" y="4321768"/>
                  </a:cubicBezTo>
                  <a:cubicBezTo>
                    <a:pt x="551983" y="4319673"/>
                    <a:pt x="547221" y="4318054"/>
                    <a:pt x="545792" y="4320625"/>
                  </a:cubicBezTo>
                  <a:close/>
                  <a:moveTo>
                    <a:pt x="551697" y="3801037"/>
                  </a:moveTo>
                  <a:cubicBezTo>
                    <a:pt x="563508" y="3804942"/>
                    <a:pt x="578367" y="3809895"/>
                    <a:pt x="591035" y="3804846"/>
                  </a:cubicBezTo>
                  <a:cubicBezTo>
                    <a:pt x="592083" y="3784368"/>
                    <a:pt x="591035" y="3789416"/>
                    <a:pt x="573700" y="3792464"/>
                  </a:cubicBezTo>
                  <a:cubicBezTo>
                    <a:pt x="568461" y="3797798"/>
                    <a:pt x="558365" y="3793607"/>
                    <a:pt x="551697" y="3797417"/>
                  </a:cubicBezTo>
                  <a:close/>
                  <a:moveTo>
                    <a:pt x="342147" y="3897620"/>
                  </a:moveTo>
                  <a:cubicBezTo>
                    <a:pt x="345510" y="3899544"/>
                    <a:pt x="349643" y="3899544"/>
                    <a:pt x="353006" y="3897620"/>
                  </a:cubicBezTo>
                  <a:cubicBezTo>
                    <a:pt x="353958" y="3893715"/>
                    <a:pt x="341195" y="3894001"/>
                    <a:pt x="342623" y="3897620"/>
                  </a:cubicBezTo>
                  <a:close/>
                  <a:moveTo>
                    <a:pt x="302142" y="3918670"/>
                  </a:moveTo>
                  <a:cubicBezTo>
                    <a:pt x="319668" y="3922385"/>
                    <a:pt x="344814" y="3924480"/>
                    <a:pt x="360626" y="3915337"/>
                  </a:cubicBezTo>
                  <a:cubicBezTo>
                    <a:pt x="355863" y="3912860"/>
                    <a:pt x="349291" y="3913812"/>
                    <a:pt x="344147" y="3910098"/>
                  </a:cubicBezTo>
                  <a:cubicBezTo>
                    <a:pt x="332622" y="3920575"/>
                    <a:pt x="316430" y="3915051"/>
                    <a:pt x="303095" y="3918670"/>
                  </a:cubicBezTo>
                  <a:close/>
                  <a:moveTo>
                    <a:pt x="294903" y="3801132"/>
                  </a:moveTo>
                  <a:cubicBezTo>
                    <a:pt x="298894" y="3803742"/>
                    <a:pt x="304057" y="3803742"/>
                    <a:pt x="308048" y="3801132"/>
                  </a:cubicBezTo>
                  <a:lnTo>
                    <a:pt x="308048" y="3797512"/>
                  </a:lnTo>
                  <a:cubicBezTo>
                    <a:pt x="304057" y="3794903"/>
                    <a:pt x="298894" y="3794903"/>
                    <a:pt x="294903" y="3797512"/>
                  </a:cubicBezTo>
                  <a:close/>
                  <a:moveTo>
                    <a:pt x="335670" y="4332532"/>
                  </a:moveTo>
                  <a:cubicBezTo>
                    <a:pt x="337099" y="4333770"/>
                    <a:pt x="341481" y="4334722"/>
                    <a:pt x="340909" y="4336817"/>
                  </a:cubicBezTo>
                  <a:cubicBezTo>
                    <a:pt x="340147" y="4341485"/>
                    <a:pt x="346624" y="4340818"/>
                    <a:pt x="349672" y="4341104"/>
                  </a:cubicBezTo>
                  <a:lnTo>
                    <a:pt x="367007" y="4349867"/>
                  </a:lnTo>
                  <a:lnTo>
                    <a:pt x="367007" y="4357678"/>
                  </a:lnTo>
                  <a:cubicBezTo>
                    <a:pt x="364626" y="4360821"/>
                    <a:pt x="357482" y="4357678"/>
                    <a:pt x="355768" y="4360440"/>
                  </a:cubicBezTo>
                  <a:cubicBezTo>
                    <a:pt x="354054" y="4363202"/>
                    <a:pt x="351863" y="4367298"/>
                    <a:pt x="357197" y="4369965"/>
                  </a:cubicBezTo>
                  <a:cubicBezTo>
                    <a:pt x="388344" y="4367678"/>
                    <a:pt x="418443" y="4362916"/>
                    <a:pt x="450351" y="4362536"/>
                  </a:cubicBezTo>
                  <a:lnTo>
                    <a:pt x="453304" y="4357487"/>
                  </a:lnTo>
                  <a:lnTo>
                    <a:pt x="432921" y="4346058"/>
                  </a:lnTo>
                  <a:cubicBezTo>
                    <a:pt x="432921" y="4344533"/>
                    <a:pt x="432921" y="4343390"/>
                    <a:pt x="432921" y="4342152"/>
                  </a:cubicBezTo>
                  <a:cubicBezTo>
                    <a:pt x="425491" y="4340628"/>
                    <a:pt x="428920" y="4335485"/>
                    <a:pt x="423396" y="4333198"/>
                  </a:cubicBezTo>
                  <a:cubicBezTo>
                    <a:pt x="395297" y="4338151"/>
                    <a:pt x="360245" y="4326150"/>
                    <a:pt x="336147" y="4332532"/>
                  </a:cubicBezTo>
                  <a:close/>
                  <a:moveTo>
                    <a:pt x="248897" y="3761032"/>
                  </a:moveTo>
                  <a:cubicBezTo>
                    <a:pt x="253012" y="3763804"/>
                    <a:pt x="258404" y="3763804"/>
                    <a:pt x="262518" y="3761032"/>
                  </a:cubicBezTo>
                  <a:cubicBezTo>
                    <a:pt x="258422" y="3758650"/>
                    <a:pt x="248231" y="3751221"/>
                    <a:pt x="249374" y="3760555"/>
                  </a:cubicBezTo>
                  <a:close/>
                  <a:moveTo>
                    <a:pt x="235848" y="4362059"/>
                  </a:moveTo>
                  <a:cubicBezTo>
                    <a:pt x="235848" y="4363488"/>
                    <a:pt x="235372" y="4364631"/>
                    <a:pt x="235181" y="4365774"/>
                  </a:cubicBezTo>
                  <a:lnTo>
                    <a:pt x="209655" y="4380061"/>
                  </a:lnTo>
                  <a:cubicBezTo>
                    <a:pt x="217970" y="4383776"/>
                    <a:pt x="227647" y="4382538"/>
                    <a:pt x="234800" y="4376919"/>
                  </a:cubicBezTo>
                  <a:cubicBezTo>
                    <a:pt x="236134" y="4374347"/>
                    <a:pt x="237087" y="4372727"/>
                    <a:pt x="237944" y="4371108"/>
                  </a:cubicBezTo>
                  <a:cubicBezTo>
                    <a:pt x="259089" y="4371108"/>
                    <a:pt x="278520" y="4377014"/>
                    <a:pt x="298332" y="4367584"/>
                  </a:cubicBezTo>
                  <a:cubicBezTo>
                    <a:pt x="307762" y="4372536"/>
                    <a:pt x="319135" y="4371775"/>
                    <a:pt x="327860" y="4365679"/>
                  </a:cubicBezTo>
                  <a:cubicBezTo>
                    <a:pt x="327860" y="4363965"/>
                    <a:pt x="327860" y="4362822"/>
                    <a:pt x="327860" y="4361583"/>
                  </a:cubicBezTo>
                  <a:cubicBezTo>
                    <a:pt x="309953" y="4349010"/>
                    <a:pt x="286807" y="4357583"/>
                    <a:pt x="269281" y="4343486"/>
                  </a:cubicBezTo>
                  <a:lnTo>
                    <a:pt x="275567" y="4339580"/>
                  </a:lnTo>
                  <a:lnTo>
                    <a:pt x="275567" y="4335961"/>
                  </a:lnTo>
                  <a:lnTo>
                    <a:pt x="266042" y="4330532"/>
                  </a:lnTo>
                  <a:cubicBezTo>
                    <a:pt x="250564" y="4338723"/>
                    <a:pt x="233829" y="4344343"/>
                    <a:pt x="216513" y="4347010"/>
                  </a:cubicBezTo>
                  <a:lnTo>
                    <a:pt x="216513" y="4350725"/>
                  </a:lnTo>
                  <a:cubicBezTo>
                    <a:pt x="219180" y="4353772"/>
                    <a:pt x="227276" y="4351200"/>
                    <a:pt x="229657" y="4354629"/>
                  </a:cubicBezTo>
                  <a:lnTo>
                    <a:pt x="229657" y="4358153"/>
                  </a:lnTo>
                  <a:close/>
                  <a:moveTo>
                    <a:pt x="204225" y="4398730"/>
                  </a:moveTo>
                  <a:lnTo>
                    <a:pt x="212607" y="4404255"/>
                  </a:lnTo>
                  <a:cubicBezTo>
                    <a:pt x="216227" y="4404255"/>
                    <a:pt x="219751" y="4404826"/>
                    <a:pt x="222132" y="4402160"/>
                  </a:cubicBezTo>
                  <a:cubicBezTo>
                    <a:pt x="223123" y="4398921"/>
                    <a:pt x="222599" y="4395396"/>
                    <a:pt x="220704" y="4392635"/>
                  </a:cubicBezTo>
                  <a:lnTo>
                    <a:pt x="212798" y="4392635"/>
                  </a:lnTo>
                  <a:cubicBezTo>
                    <a:pt x="210512" y="4394635"/>
                    <a:pt x="205559" y="4395778"/>
                    <a:pt x="204702" y="4398254"/>
                  </a:cubicBezTo>
                  <a:close/>
                  <a:moveTo>
                    <a:pt x="380342" y="3663020"/>
                  </a:moveTo>
                  <a:cubicBezTo>
                    <a:pt x="381105" y="3669401"/>
                    <a:pt x="391772" y="3667687"/>
                    <a:pt x="396725" y="3663020"/>
                  </a:cubicBezTo>
                  <a:cubicBezTo>
                    <a:pt x="406251" y="3667972"/>
                    <a:pt x="406917" y="3667972"/>
                    <a:pt x="415776" y="3663020"/>
                  </a:cubicBezTo>
                  <a:lnTo>
                    <a:pt x="422348" y="3666258"/>
                  </a:lnTo>
                  <a:cubicBezTo>
                    <a:pt x="423491" y="3665496"/>
                    <a:pt x="425872" y="3664734"/>
                    <a:pt x="425777" y="3663972"/>
                  </a:cubicBezTo>
                  <a:cubicBezTo>
                    <a:pt x="423586" y="3660162"/>
                    <a:pt x="437112" y="3657495"/>
                    <a:pt x="429015" y="3655590"/>
                  </a:cubicBezTo>
                  <a:cubicBezTo>
                    <a:pt x="415394" y="3655590"/>
                    <a:pt x="403393" y="3649875"/>
                    <a:pt x="389772" y="3651875"/>
                  </a:cubicBezTo>
                  <a:cubicBezTo>
                    <a:pt x="384248" y="3654066"/>
                    <a:pt x="387963" y="3659209"/>
                    <a:pt x="380247" y="3660733"/>
                  </a:cubicBezTo>
                  <a:cubicBezTo>
                    <a:pt x="380342" y="3661362"/>
                    <a:pt x="380533" y="3661971"/>
                    <a:pt x="380819" y="3662543"/>
                  </a:cubicBezTo>
                  <a:close/>
                  <a:moveTo>
                    <a:pt x="598370" y="3616728"/>
                  </a:moveTo>
                  <a:lnTo>
                    <a:pt x="588083" y="3611870"/>
                  </a:lnTo>
                  <a:cubicBezTo>
                    <a:pt x="578558" y="3622728"/>
                    <a:pt x="544077" y="3602345"/>
                    <a:pt x="546268" y="3617299"/>
                  </a:cubicBezTo>
                  <a:cubicBezTo>
                    <a:pt x="556555" y="3626824"/>
                    <a:pt x="570938" y="3618347"/>
                    <a:pt x="581796" y="3626062"/>
                  </a:cubicBezTo>
                  <a:close/>
                  <a:moveTo>
                    <a:pt x="539315" y="3591296"/>
                  </a:moveTo>
                  <a:cubicBezTo>
                    <a:pt x="556460" y="3597583"/>
                    <a:pt x="580939" y="3605107"/>
                    <a:pt x="597798" y="3594916"/>
                  </a:cubicBezTo>
                  <a:lnTo>
                    <a:pt x="592179" y="3591296"/>
                  </a:lnTo>
                  <a:cubicBezTo>
                    <a:pt x="591512" y="3589486"/>
                    <a:pt x="590845" y="3587867"/>
                    <a:pt x="590369" y="3586438"/>
                  </a:cubicBezTo>
                  <a:cubicBezTo>
                    <a:pt x="573062" y="3583476"/>
                    <a:pt x="555279" y="3585143"/>
                    <a:pt x="538839" y="3591296"/>
                  </a:cubicBezTo>
                  <a:close/>
                  <a:moveTo>
                    <a:pt x="351006" y="3581771"/>
                  </a:moveTo>
                  <a:cubicBezTo>
                    <a:pt x="358911" y="3583209"/>
                    <a:pt x="367046" y="3582724"/>
                    <a:pt x="374723" y="3580343"/>
                  </a:cubicBezTo>
                  <a:lnTo>
                    <a:pt x="374723" y="3576723"/>
                  </a:lnTo>
                  <a:cubicBezTo>
                    <a:pt x="366236" y="3573608"/>
                    <a:pt x="356921" y="3573608"/>
                    <a:pt x="348434" y="3576723"/>
                  </a:cubicBezTo>
                  <a:cubicBezTo>
                    <a:pt x="348434" y="3577675"/>
                    <a:pt x="346529" y="3580057"/>
                    <a:pt x="350720" y="3581390"/>
                  </a:cubicBezTo>
                  <a:close/>
                  <a:moveTo>
                    <a:pt x="236420" y="3653875"/>
                  </a:moveTo>
                  <a:cubicBezTo>
                    <a:pt x="237277" y="3658638"/>
                    <a:pt x="233753" y="3664543"/>
                    <a:pt x="239563" y="3666829"/>
                  </a:cubicBezTo>
                  <a:cubicBezTo>
                    <a:pt x="250612" y="3667877"/>
                    <a:pt x="264709" y="3664353"/>
                    <a:pt x="275948" y="3668830"/>
                  </a:cubicBezTo>
                  <a:lnTo>
                    <a:pt x="275948" y="3672354"/>
                  </a:lnTo>
                  <a:lnTo>
                    <a:pt x="285473" y="3677783"/>
                  </a:lnTo>
                  <a:cubicBezTo>
                    <a:pt x="300237" y="3670163"/>
                    <a:pt x="315668" y="3675783"/>
                    <a:pt x="335194" y="3674164"/>
                  </a:cubicBezTo>
                  <a:cubicBezTo>
                    <a:pt x="337480" y="3672354"/>
                    <a:pt x="341099" y="3669210"/>
                    <a:pt x="343862" y="3666925"/>
                  </a:cubicBezTo>
                  <a:cubicBezTo>
                    <a:pt x="349386" y="3666258"/>
                    <a:pt x="351196" y="3666925"/>
                    <a:pt x="354530" y="3665019"/>
                  </a:cubicBezTo>
                  <a:lnTo>
                    <a:pt x="354530" y="3660162"/>
                  </a:lnTo>
                  <a:cubicBezTo>
                    <a:pt x="348938" y="3660562"/>
                    <a:pt x="343376" y="3659095"/>
                    <a:pt x="338718" y="3655971"/>
                  </a:cubicBezTo>
                  <a:cubicBezTo>
                    <a:pt x="319097" y="3661591"/>
                    <a:pt x="297665" y="3652256"/>
                    <a:pt x="278901" y="3659305"/>
                  </a:cubicBezTo>
                  <a:cubicBezTo>
                    <a:pt x="273091" y="3657780"/>
                    <a:pt x="278901" y="3652256"/>
                    <a:pt x="271377" y="3652161"/>
                  </a:cubicBezTo>
                  <a:cubicBezTo>
                    <a:pt x="259851" y="3652828"/>
                    <a:pt x="246992" y="3650160"/>
                    <a:pt x="236420" y="3653875"/>
                  </a:cubicBezTo>
                  <a:close/>
                  <a:moveTo>
                    <a:pt x="196986" y="3687117"/>
                  </a:moveTo>
                  <a:cubicBezTo>
                    <a:pt x="214369" y="3690261"/>
                    <a:pt x="232181" y="3690261"/>
                    <a:pt x="249564" y="3687117"/>
                  </a:cubicBezTo>
                  <a:cubicBezTo>
                    <a:pt x="248612" y="3676069"/>
                    <a:pt x="206702" y="3681879"/>
                    <a:pt x="196986" y="3683403"/>
                  </a:cubicBezTo>
                  <a:close/>
                  <a:moveTo>
                    <a:pt x="189176" y="3686451"/>
                  </a:moveTo>
                  <a:cubicBezTo>
                    <a:pt x="174222" y="3680641"/>
                    <a:pt x="177174" y="3693690"/>
                    <a:pt x="189176" y="3687689"/>
                  </a:cubicBezTo>
                  <a:cubicBezTo>
                    <a:pt x="188795" y="3687022"/>
                    <a:pt x="189366" y="3686546"/>
                    <a:pt x="188795" y="3686261"/>
                  </a:cubicBezTo>
                  <a:close/>
                  <a:moveTo>
                    <a:pt x="170888" y="3546910"/>
                  </a:moveTo>
                  <a:cubicBezTo>
                    <a:pt x="172983" y="3548243"/>
                    <a:pt x="176698" y="3549386"/>
                    <a:pt x="176984" y="3550815"/>
                  </a:cubicBezTo>
                  <a:cubicBezTo>
                    <a:pt x="175841" y="3559673"/>
                    <a:pt x="192795" y="3555387"/>
                    <a:pt x="196034" y="3550815"/>
                  </a:cubicBezTo>
                  <a:lnTo>
                    <a:pt x="181080" y="3541290"/>
                  </a:lnTo>
                  <a:close/>
                  <a:moveTo>
                    <a:pt x="174126" y="3670735"/>
                  </a:moveTo>
                  <a:lnTo>
                    <a:pt x="186985" y="3670735"/>
                  </a:lnTo>
                  <a:cubicBezTo>
                    <a:pt x="191747" y="3667020"/>
                    <a:pt x="191747" y="3667020"/>
                    <a:pt x="186985" y="3663305"/>
                  </a:cubicBezTo>
                  <a:lnTo>
                    <a:pt x="174126" y="3663305"/>
                  </a:lnTo>
                  <a:cubicBezTo>
                    <a:pt x="169173" y="3666639"/>
                    <a:pt x="169173" y="3666639"/>
                    <a:pt x="174031" y="3670353"/>
                  </a:cubicBezTo>
                  <a:close/>
                  <a:moveTo>
                    <a:pt x="552364" y="286216"/>
                  </a:moveTo>
                  <a:cubicBezTo>
                    <a:pt x="556793" y="288702"/>
                    <a:pt x="561984" y="289455"/>
                    <a:pt x="566937" y="288311"/>
                  </a:cubicBezTo>
                  <a:cubicBezTo>
                    <a:pt x="565194" y="289464"/>
                    <a:pt x="563337" y="290455"/>
                    <a:pt x="561413" y="291264"/>
                  </a:cubicBezTo>
                  <a:lnTo>
                    <a:pt x="570938" y="288788"/>
                  </a:lnTo>
                  <a:cubicBezTo>
                    <a:pt x="567604" y="303647"/>
                    <a:pt x="585035" y="297646"/>
                    <a:pt x="594084" y="298789"/>
                  </a:cubicBezTo>
                  <a:cubicBezTo>
                    <a:pt x="598656" y="294789"/>
                    <a:pt x="598656" y="294789"/>
                    <a:pt x="593512" y="291360"/>
                  </a:cubicBezTo>
                  <a:cubicBezTo>
                    <a:pt x="583987" y="292502"/>
                    <a:pt x="581892" y="284978"/>
                    <a:pt x="570938" y="288788"/>
                  </a:cubicBezTo>
                  <a:lnTo>
                    <a:pt x="570938" y="285835"/>
                  </a:lnTo>
                  <a:lnTo>
                    <a:pt x="561413" y="280787"/>
                  </a:lnTo>
                  <a:cubicBezTo>
                    <a:pt x="557993" y="281673"/>
                    <a:pt x="554840" y="283416"/>
                    <a:pt x="552269" y="285835"/>
                  </a:cubicBezTo>
                  <a:close/>
                  <a:moveTo>
                    <a:pt x="347767" y="276691"/>
                  </a:moveTo>
                  <a:lnTo>
                    <a:pt x="350815" y="280787"/>
                  </a:lnTo>
                  <a:cubicBezTo>
                    <a:pt x="379247" y="277263"/>
                    <a:pt x="407908" y="276024"/>
                    <a:pt x="436540" y="277072"/>
                  </a:cubicBezTo>
                  <a:cubicBezTo>
                    <a:pt x="441493" y="273548"/>
                    <a:pt x="439683" y="270214"/>
                    <a:pt x="446065" y="267547"/>
                  </a:cubicBezTo>
                  <a:cubicBezTo>
                    <a:pt x="446065" y="266595"/>
                    <a:pt x="446065" y="265356"/>
                    <a:pt x="446065" y="264118"/>
                  </a:cubicBezTo>
                  <a:lnTo>
                    <a:pt x="459210" y="256403"/>
                  </a:lnTo>
                  <a:cubicBezTo>
                    <a:pt x="459210" y="250593"/>
                    <a:pt x="459210" y="250593"/>
                    <a:pt x="456352" y="247545"/>
                  </a:cubicBezTo>
                  <a:lnTo>
                    <a:pt x="435397" y="247545"/>
                  </a:lnTo>
                  <a:lnTo>
                    <a:pt x="424729" y="240020"/>
                  </a:lnTo>
                  <a:cubicBezTo>
                    <a:pt x="412347" y="242973"/>
                    <a:pt x="353482" y="231067"/>
                    <a:pt x="370913" y="250974"/>
                  </a:cubicBezTo>
                  <a:cubicBezTo>
                    <a:pt x="377675" y="250974"/>
                    <a:pt x="381295" y="251926"/>
                    <a:pt x="380438" y="256689"/>
                  </a:cubicBezTo>
                  <a:cubicBezTo>
                    <a:pt x="369046" y="262242"/>
                    <a:pt x="358102" y="268642"/>
                    <a:pt x="347672" y="275834"/>
                  </a:cubicBezTo>
                  <a:close/>
                  <a:moveTo>
                    <a:pt x="242992" y="157438"/>
                  </a:moveTo>
                  <a:cubicBezTo>
                    <a:pt x="244735" y="159152"/>
                    <a:pt x="247535" y="159152"/>
                    <a:pt x="249279" y="157438"/>
                  </a:cubicBezTo>
                  <a:cubicBezTo>
                    <a:pt x="247859" y="155476"/>
                    <a:pt x="245126" y="155038"/>
                    <a:pt x="243164" y="156447"/>
                  </a:cubicBezTo>
                  <a:cubicBezTo>
                    <a:pt x="243106" y="156495"/>
                    <a:pt x="243049" y="156533"/>
                    <a:pt x="242992" y="156581"/>
                  </a:cubicBezTo>
                  <a:close/>
                  <a:moveTo>
                    <a:pt x="574652" y="196110"/>
                  </a:moveTo>
                  <a:cubicBezTo>
                    <a:pt x="565127" y="197158"/>
                    <a:pt x="553983" y="193538"/>
                    <a:pt x="546077" y="198110"/>
                  </a:cubicBezTo>
                  <a:lnTo>
                    <a:pt x="561603" y="207159"/>
                  </a:lnTo>
                  <a:cubicBezTo>
                    <a:pt x="566842" y="206492"/>
                    <a:pt x="572462" y="208302"/>
                    <a:pt x="576939" y="205921"/>
                  </a:cubicBezTo>
                  <a:cubicBezTo>
                    <a:pt x="578367" y="198395"/>
                    <a:pt x="578367" y="198395"/>
                    <a:pt x="574652" y="195253"/>
                  </a:cubicBezTo>
                  <a:close/>
                  <a:moveTo>
                    <a:pt x="74399" y="1339110"/>
                  </a:moveTo>
                  <a:lnTo>
                    <a:pt x="64874" y="1344253"/>
                  </a:lnTo>
                  <a:cubicBezTo>
                    <a:pt x="68970" y="1346739"/>
                    <a:pt x="74114" y="1346739"/>
                    <a:pt x="78210" y="1344253"/>
                  </a:cubicBezTo>
                  <a:cubicBezTo>
                    <a:pt x="78114" y="1341205"/>
                    <a:pt x="80591" y="1338538"/>
                    <a:pt x="74495" y="1338062"/>
                  </a:cubicBezTo>
                  <a:close/>
                  <a:moveTo>
                    <a:pt x="83924" y="1233002"/>
                  </a:moveTo>
                  <a:cubicBezTo>
                    <a:pt x="79829" y="1230334"/>
                    <a:pt x="73828" y="1232430"/>
                    <a:pt x="68970" y="1231763"/>
                  </a:cubicBezTo>
                  <a:cubicBezTo>
                    <a:pt x="64208" y="1235287"/>
                    <a:pt x="64208" y="1235287"/>
                    <a:pt x="68494" y="1239097"/>
                  </a:cubicBezTo>
                  <a:cubicBezTo>
                    <a:pt x="72018" y="1233382"/>
                    <a:pt x="83448" y="1236526"/>
                    <a:pt x="84020" y="1231953"/>
                  </a:cubicBezTo>
                  <a:close/>
                  <a:moveTo>
                    <a:pt x="117357" y="979636"/>
                  </a:moveTo>
                  <a:cubicBezTo>
                    <a:pt x="110595" y="975064"/>
                    <a:pt x="100689" y="979636"/>
                    <a:pt x="94497" y="974111"/>
                  </a:cubicBezTo>
                  <a:cubicBezTo>
                    <a:pt x="84972" y="981732"/>
                    <a:pt x="70113" y="974111"/>
                    <a:pt x="58969" y="979445"/>
                  </a:cubicBezTo>
                  <a:cubicBezTo>
                    <a:pt x="73733" y="993352"/>
                    <a:pt x="93069" y="975636"/>
                    <a:pt x="108118" y="984875"/>
                  </a:cubicBezTo>
                  <a:close/>
                  <a:moveTo>
                    <a:pt x="146980" y="1021736"/>
                  </a:moveTo>
                  <a:cubicBezTo>
                    <a:pt x="160315" y="1023451"/>
                    <a:pt x="159458" y="1015355"/>
                    <a:pt x="154219" y="1010688"/>
                  </a:cubicBezTo>
                  <a:cubicBezTo>
                    <a:pt x="147171" y="1010688"/>
                    <a:pt x="118500" y="1018308"/>
                    <a:pt x="141360" y="1018022"/>
                  </a:cubicBezTo>
                  <a:close/>
                  <a:moveTo>
                    <a:pt x="135931" y="1132227"/>
                  </a:moveTo>
                  <a:cubicBezTo>
                    <a:pt x="131835" y="1132227"/>
                    <a:pt x="127358" y="1132227"/>
                    <a:pt x="124596" y="1134132"/>
                  </a:cubicBezTo>
                  <a:cubicBezTo>
                    <a:pt x="130835" y="1136942"/>
                    <a:pt x="137979" y="1136942"/>
                    <a:pt x="144218" y="1134132"/>
                  </a:cubicBezTo>
                  <a:cubicBezTo>
                    <a:pt x="141922" y="1132208"/>
                    <a:pt x="139017" y="1131160"/>
                    <a:pt x="136026" y="1131179"/>
                  </a:cubicBezTo>
                  <a:close/>
                  <a:moveTo>
                    <a:pt x="161553" y="575776"/>
                  </a:moveTo>
                  <a:cubicBezTo>
                    <a:pt x="179937" y="566251"/>
                    <a:pt x="156505" y="568918"/>
                    <a:pt x="147647" y="568442"/>
                  </a:cubicBezTo>
                  <a:cubicBezTo>
                    <a:pt x="142884" y="572062"/>
                    <a:pt x="142884" y="572062"/>
                    <a:pt x="147647" y="575776"/>
                  </a:cubicBezTo>
                  <a:close/>
                  <a:moveTo>
                    <a:pt x="147361" y="129911"/>
                  </a:moveTo>
                  <a:lnTo>
                    <a:pt x="128311" y="129911"/>
                  </a:lnTo>
                  <a:cubicBezTo>
                    <a:pt x="123358" y="133530"/>
                    <a:pt x="123358" y="133530"/>
                    <a:pt x="128311" y="137245"/>
                  </a:cubicBezTo>
                  <a:lnTo>
                    <a:pt x="147361" y="137245"/>
                  </a:lnTo>
                  <a:cubicBezTo>
                    <a:pt x="152314" y="132578"/>
                    <a:pt x="152314" y="132578"/>
                    <a:pt x="147456" y="128863"/>
                  </a:cubicBezTo>
                  <a:close/>
                  <a:moveTo>
                    <a:pt x="113452" y="863050"/>
                  </a:moveTo>
                  <a:cubicBezTo>
                    <a:pt x="105641" y="868480"/>
                    <a:pt x="91735" y="863050"/>
                    <a:pt x="85353" y="872575"/>
                  </a:cubicBezTo>
                  <a:cubicBezTo>
                    <a:pt x="86115" y="877433"/>
                    <a:pt x="86401" y="877433"/>
                    <a:pt x="94878" y="877338"/>
                  </a:cubicBezTo>
                  <a:cubicBezTo>
                    <a:pt x="100832" y="872766"/>
                    <a:pt x="109118" y="872766"/>
                    <a:pt x="115071" y="877338"/>
                  </a:cubicBezTo>
                  <a:cubicBezTo>
                    <a:pt x="121453" y="871623"/>
                    <a:pt x="130692" y="876099"/>
                    <a:pt x="137741" y="871908"/>
                  </a:cubicBezTo>
                  <a:lnTo>
                    <a:pt x="137741" y="864669"/>
                  </a:lnTo>
                  <a:cubicBezTo>
                    <a:pt x="131645" y="861907"/>
                    <a:pt x="131645" y="861907"/>
                    <a:pt x="113452" y="863050"/>
                  </a:cubicBezTo>
                  <a:close/>
                  <a:moveTo>
                    <a:pt x="101641" y="844000"/>
                  </a:moveTo>
                  <a:cubicBezTo>
                    <a:pt x="106280" y="841524"/>
                    <a:pt x="106280" y="839047"/>
                    <a:pt x="101641" y="836570"/>
                  </a:cubicBezTo>
                  <a:cubicBezTo>
                    <a:pt x="96879" y="838923"/>
                    <a:pt x="96879" y="841400"/>
                    <a:pt x="101641" y="844000"/>
                  </a:cubicBezTo>
                  <a:close/>
                  <a:moveTo>
                    <a:pt x="108023" y="692743"/>
                  </a:moveTo>
                  <a:lnTo>
                    <a:pt x="101831" y="696553"/>
                  </a:lnTo>
                  <a:cubicBezTo>
                    <a:pt x="92306" y="696553"/>
                    <a:pt x="69256" y="694648"/>
                    <a:pt x="88115" y="703983"/>
                  </a:cubicBezTo>
                  <a:lnTo>
                    <a:pt x="102403" y="703983"/>
                  </a:lnTo>
                  <a:cubicBezTo>
                    <a:pt x="106118" y="700363"/>
                    <a:pt x="116690" y="698363"/>
                    <a:pt x="108023" y="692553"/>
                  </a:cubicBezTo>
                  <a:close/>
                  <a:moveTo>
                    <a:pt x="68970" y="958205"/>
                  </a:moveTo>
                  <a:cubicBezTo>
                    <a:pt x="57921" y="962396"/>
                    <a:pt x="126882" y="969444"/>
                    <a:pt x="130502" y="960395"/>
                  </a:cubicBezTo>
                  <a:cubicBezTo>
                    <a:pt x="127749" y="957681"/>
                    <a:pt x="124282" y="955795"/>
                    <a:pt x="120500" y="954967"/>
                  </a:cubicBezTo>
                  <a:lnTo>
                    <a:pt x="108213" y="961920"/>
                  </a:lnTo>
                  <a:lnTo>
                    <a:pt x="95164" y="954585"/>
                  </a:lnTo>
                  <a:cubicBezTo>
                    <a:pt x="87544" y="960015"/>
                    <a:pt x="77924" y="957538"/>
                    <a:pt x="68970" y="958300"/>
                  </a:cubicBezTo>
                  <a:close/>
                  <a:moveTo>
                    <a:pt x="115071" y="1028404"/>
                  </a:moveTo>
                  <a:cubicBezTo>
                    <a:pt x="123263" y="1024118"/>
                    <a:pt x="127644" y="1020117"/>
                    <a:pt x="115071" y="1020880"/>
                  </a:cubicBezTo>
                  <a:cubicBezTo>
                    <a:pt x="110023" y="1023070"/>
                    <a:pt x="110023" y="1025547"/>
                    <a:pt x="115071" y="1028214"/>
                  </a:cubicBezTo>
                  <a:close/>
                  <a:moveTo>
                    <a:pt x="120977" y="1042978"/>
                  </a:moveTo>
                  <a:cubicBezTo>
                    <a:pt x="126730" y="1043378"/>
                    <a:pt x="132416" y="1041577"/>
                    <a:pt x="136883" y="1037929"/>
                  </a:cubicBezTo>
                  <a:cubicBezTo>
                    <a:pt x="137550" y="1034500"/>
                    <a:pt x="137550" y="1034500"/>
                    <a:pt x="134216" y="1031928"/>
                  </a:cubicBezTo>
                  <a:lnTo>
                    <a:pt x="121548" y="1031928"/>
                  </a:lnTo>
                  <a:cubicBezTo>
                    <a:pt x="118500" y="1033929"/>
                    <a:pt x="113642" y="1035167"/>
                    <a:pt x="112690" y="1037644"/>
                  </a:cubicBezTo>
                  <a:close/>
                  <a:moveTo>
                    <a:pt x="134216" y="3243253"/>
                  </a:moveTo>
                  <a:cubicBezTo>
                    <a:pt x="131645" y="3243253"/>
                    <a:pt x="127168" y="3242395"/>
                    <a:pt x="125644" y="3244491"/>
                  </a:cubicBezTo>
                  <a:cubicBezTo>
                    <a:pt x="122882" y="3247920"/>
                    <a:pt x="144218" y="3246968"/>
                    <a:pt x="134216" y="3242871"/>
                  </a:cubicBezTo>
                  <a:close/>
                  <a:moveTo>
                    <a:pt x="165458" y="1149943"/>
                  </a:moveTo>
                  <a:cubicBezTo>
                    <a:pt x="167249" y="1149648"/>
                    <a:pt x="168992" y="1149067"/>
                    <a:pt x="170602" y="1148229"/>
                  </a:cubicBezTo>
                  <a:cubicBezTo>
                    <a:pt x="171364" y="1137656"/>
                    <a:pt x="150885" y="1144324"/>
                    <a:pt x="145742" y="1146228"/>
                  </a:cubicBezTo>
                  <a:cubicBezTo>
                    <a:pt x="138789" y="1147181"/>
                    <a:pt x="131073" y="1144800"/>
                    <a:pt x="124596" y="1148229"/>
                  </a:cubicBezTo>
                  <a:cubicBezTo>
                    <a:pt x="124596" y="1149848"/>
                    <a:pt x="123072" y="1152229"/>
                    <a:pt x="126882" y="1152991"/>
                  </a:cubicBezTo>
                  <a:cubicBezTo>
                    <a:pt x="139474" y="1149762"/>
                    <a:pt x="152495" y="1148610"/>
                    <a:pt x="165458" y="1149562"/>
                  </a:cubicBezTo>
                  <a:close/>
                  <a:moveTo>
                    <a:pt x="177174" y="1299295"/>
                  </a:moveTo>
                  <a:cubicBezTo>
                    <a:pt x="173183" y="1296685"/>
                    <a:pt x="168021" y="1296685"/>
                    <a:pt x="164030" y="1299295"/>
                  </a:cubicBezTo>
                  <a:lnTo>
                    <a:pt x="164030" y="1302915"/>
                  </a:lnTo>
                  <a:cubicBezTo>
                    <a:pt x="168021" y="1305524"/>
                    <a:pt x="173183" y="1305524"/>
                    <a:pt x="177174" y="1302915"/>
                  </a:cubicBezTo>
                  <a:close/>
                  <a:moveTo>
                    <a:pt x="193462" y="1279007"/>
                  </a:moveTo>
                  <a:cubicBezTo>
                    <a:pt x="187080" y="1277959"/>
                    <a:pt x="163077" y="1280817"/>
                    <a:pt x="173936" y="1290056"/>
                  </a:cubicBezTo>
                  <a:cubicBezTo>
                    <a:pt x="180317" y="1290723"/>
                    <a:pt x="204416" y="1287865"/>
                    <a:pt x="193462" y="1278626"/>
                  </a:cubicBezTo>
                  <a:close/>
                  <a:moveTo>
                    <a:pt x="239277" y="3129048"/>
                  </a:moveTo>
                  <a:cubicBezTo>
                    <a:pt x="236705" y="3129048"/>
                    <a:pt x="232324" y="3128191"/>
                    <a:pt x="230800" y="3130191"/>
                  </a:cubicBezTo>
                  <a:cubicBezTo>
                    <a:pt x="227942" y="3133715"/>
                    <a:pt x="249374" y="3132762"/>
                    <a:pt x="239277" y="3128667"/>
                  </a:cubicBezTo>
                  <a:close/>
                  <a:moveTo>
                    <a:pt x="261280" y="1148800"/>
                  </a:moveTo>
                  <a:cubicBezTo>
                    <a:pt x="266423" y="1143562"/>
                    <a:pt x="256898" y="1141943"/>
                    <a:pt x="252231" y="1142704"/>
                  </a:cubicBezTo>
                  <a:cubicBezTo>
                    <a:pt x="248421" y="1147371"/>
                    <a:pt x="241278" y="1145276"/>
                    <a:pt x="237467" y="1147562"/>
                  </a:cubicBezTo>
                  <a:cubicBezTo>
                    <a:pt x="232229" y="1156135"/>
                    <a:pt x="247659" y="1153277"/>
                    <a:pt x="254041" y="1153753"/>
                  </a:cubicBezTo>
                  <a:cubicBezTo>
                    <a:pt x="256546" y="1152239"/>
                    <a:pt x="258965" y="1150591"/>
                    <a:pt x="261280" y="1148800"/>
                  </a:cubicBezTo>
                  <a:close/>
                  <a:moveTo>
                    <a:pt x="266519" y="1120987"/>
                  </a:moveTo>
                  <a:cubicBezTo>
                    <a:pt x="258537" y="1119863"/>
                    <a:pt x="250412" y="1120311"/>
                    <a:pt x="242611" y="1122320"/>
                  </a:cubicBezTo>
                  <a:lnTo>
                    <a:pt x="258899" y="1131084"/>
                  </a:lnTo>
                  <a:cubicBezTo>
                    <a:pt x="262623" y="1129950"/>
                    <a:pt x="266109" y="1128140"/>
                    <a:pt x="269186" y="1125750"/>
                  </a:cubicBezTo>
                  <a:cubicBezTo>
                    <a:pt x="268900" y="1123749"/>
                    <a:pt x="270138" y="1121749"/>
                    <a:pt x="266519" y="1120225"/>
                  </a:cubicBezTo>
                  <a:close/>
                  <a:moveTo>
                    <a:pt x="279854" y="1272244"/>
                  </a:moveTo>
                  <a:cubicBezTo>
                    <a:pt x="274063" y="1271158"/>
                    <a:pt x="268119" y="1271158"/>
                    <a:pt x="262328" y="1272244"/>
                  </a:cubicBezTo>
                  <a:cubicBezTo>
                    <a:pt x="260994" y="1281769"/>
                    <a:pt x="276520" y="1279578"/>
                    <a:pt x="282330" y="1276816"/>
                  </a:cubicBezTo>
                  <a:cubicBezTo>
                    <a:pt x="281854" y="1275102"/>
                    <a:pt x="284045" y="1273101"/>
                    <a:pt x="279854" y="1271863"/>
                  </a:cubicBezTo>
                  <a:close/>
                  <a:moveTo>
                    <a:pt x="314906" y="1074315"/>
                  </a:moveTo>
                  <a:cubicBezTo>
                    <a:pt x="318716" y="1056789"/>
                    <a:pt x="302333" y="1061456"/>
                    <a:pt x="288807" y="1062599"/>
                  </a:cubicBezTo>
                  <a:lnTo>
                    <a:pt x="288807" y="1074886"/>
                  </a:lnTo>
                  <a:cubicBezTo>
                    <a:pt x="296580" y="1080954"/>
                    <a:pt x="307590" y="1080554"/>
                    <a:pt x="314906" y="1073934"/>
                  </a:cubicBezTo>
                  <a:close/>
                  <a:moveTo>
                    <a:pt x="299856" y="1002592"/>
                  </a:moveTo>
                  <a:cubicBezTo>
                    <a:pt x="315668" y="1005639"/>
                    <a:pt x="321669" y="995924"/>
                    <a:pt x="337194" y="1002020"/>
                  </a:cubicBezTo>
                  <a:cubicBezTo>
                    <a:pt x="342109" y="1003429"/>
                    <a:pt x="347405" y="1002287"/>
                    <a:pt x="351291" y="998972"/>
                  </a:cubicBezTo>
                  <a:cubicBezTo>
                    <a:pt x="355578" y="999639"/>
                    <a:pt x="375008" y="998972"/>
                    <a:pt x="364912" y="991828"/>
                  </a:cubicBezTo>
                  <a:cubicBezTo>
                    <a:pt x="341195" y="994019"/>
                    <a:pt x="354720" y="983160"/>
                    <a:pt x="337385" y="984208"/>
                  </a:cubicBezTo>
                  <a:lnTo>
                    <a:pt x="326145" y="991638"/>
                  </a:lnTo>
                  <a:cubicBezTo>
                    <a:pt x="313953" y="991638"/>
                    <a:pt x="305095" y="989733"/>
                    <a:pt x="295856" y="996876"/>
                  </a:cubicBezTo>
                  <a:cubicBezTo>
                    <a:pt x="295113" y="998962"/>
                    <a:pt x="296199" y="1001248"/>
                    <a:pt x="298285" y="1001982"/>
                  </a:cubicBezTo>
                  <a:cubicBezTo>
                    <a:pt x="298790" y="1002163"/>
                    <a:pt x="299323" y="1002239"/>
                    <a:pt x="299856" y="1002210"/>
                  </a:cubicBezTo>
                  <a:close/>
                  <a:moveTo>
                    <a:pt x="337956" y="1149943"/>
                  </a:moveTo>
                  <a:cubicBezTo>
                    <a:pt x="338718" y="1149943"/>
                    <a:pt x="339480" y="1149181"/>
                    <a:pt x="340242" y="1148800"/>
                  </a:cubicBezTo>
                  <a:cubicBezTo>
                    <a:pt x="341738" y="1145733"/>
                    <a:pt x="341490" y="1142104"/>
                    <a:pt x="339575" y="1139275"/>
                  </a:cubicBezTo>
                  <a:lnTo>
                    <a:pt x="317954" y="1139275"/>
                  </a:lnTo>
                  <a:cubicBezTo>
                    <a:pt x="316144" y="1141561"/>
                    <a:pt x="310143" y="1142228"/>
                    <a:pt x="309477" y="1144609"/>
                  </a:cubicBezTo>
                  <a:lnTo>
                    <a:pt x="317858" y="1150324"/>
                  </a:lnTo>
                  <a:close/>
                  <a:moveTo>
                    <a:pt x="337956" y="1249575"/>
                  </a:moveTo>
                  <a:cubicBezTo>
                    <a:pt x="332717" y="1250146"/>
                    <a:pt x="326145" y="1247670"/>
                    <a:pt x="322240" y="1251765"/>
                  </a:cubicBezTo>
                  <a:cubicBezTo>
                    <a:pt x="326593" y="1255357"/>
                    <a:pt x="332127" y="1257195"/>
                    <a:pt x="337766" y="1256909"/>
                  </a:cubicBezTo>
                  <a:cubicBezTo>
                    <a:pt x="342719" y="1253004"/>
                    <a:pt x="342719" y="1252908"/>
                    <a:pt x="338147" y="1249194"/>
                  </a:cubicBezTo>
                  <a:close/>
                  <a:moveTo>
                    <a:pt x="380628" y="1056408"/>
                  </a:moveTo>
                  <a:cubicBezTo>
                    <a:pt x="377475" y="1053769"/>
                    <a:pt x="373704" y="1051969"/>
                    <a:pt x="369674" y="1051169"/>
                  </a:cubicBezTo>
                  <a:cubicBezTo>
                    <a:pt x="355578" y="1058122"/>
                    <a:pt x="339385" y="1052217"/>
                    <a:pt x="321097" y="1054693"/>
                  </a:cubicBezTo>
                  <a:cubicBezTo>
                    <a:pt x="322716" y="1068219"/>
                    <a:pt x="367293" y="1060789"/>
                    <a:pt x="380247" y="1059932"/>
                  </a:cubicBezTo>
                  <a:cubicBezTo>
                    <a:pt x="380628" y="1058408"/>
                    <a:pt x="380723" y="1057170"/>
                    <a:pt x="380819" y="1056027"/>
                  </a:cubicBezTo>
                  <a:close/>
                  <a:moveTo>
                    <a:pt x="392154" y="980208"/>
                  </a:moveTo>
                  <a:cubicBezTo>
                    <a:pt x="394821" y="977350"/>
                    <a:pt x="394249" y="975255"/>
                    <a:pt x="389867" y="973255"/>
                  </a:cubicBezTo>
                  <a:cubicBezTo>
                    <a:pt x="381105" y="974683"/>
                    <a:pt x="371294" y="972207"/>
                    <a:pt x="362531" y="974302"/>
                  </a:cubicBezTo>
                  <a:cubicBezTo>
                    <a:pt x="359864" y="977064"/>
                    <a:pt x="360435" y="979160"/>
                    <a:pt x="364817" y="981160"/>
                  </a:cubicBezTo>
                  <a:cubicBezTo>
                    <a:pt x="373770" y="979065"/>
                    <a:pt x="383581" y="981541"/>
                    <a:pt x="392344" y="979445"/>
                  </a:cubicBezTo>
                  <a:close/>
                  <a:moveTo>
                    <a:pt x="415966" y="542058"/>
                  </a:moveTo>
                  <a:cubicBezTo>
                    <a:pt x="440826" y="541391"/>
                    <a:pt x="461972" y="547392"/>
                    <a:pt x="485784" y="549773"/>
                  </a:cubicBezTo>
                  <a:cubicBezTo>
                    <a:pt x="490071" y="540248"/>
                    <a:pt x="510264" y="550630"/>
                    <a:pt x="518550" y="543963"/>
                  </a:cubicBezTo>
                  <a:lnTo>
                    <a:pt x="518550" y="540343"/>
                  </a:lnTo>
                  <a:cubicBezTo>
                    <a:pt x="536457" y="527199"/>
                    <a:pt x="483689" y="547868"/>
                    <a:pt x="475688" y="542248"/>
                  </a:cubicBezTo>
                  <a:cubicBezTo>
                    <a:pt x="463401" y="535390"/>
                    <a:pt x="451018" y="540534"/>
                    <a:pt x="438064" y="534819"/>
                  </a:cubicBezTo>
                  <a:cubicBezTo>
                    <a:pt x="430730" y="530342"/>
                    <a:pt x="404822" y="526342"/>
                    <a:pt x="416156" y="541295"/>
                  </a:cubicBezTo>
                  <a:close/>
                  <a:moveTo>
                    <a:pt x="516169" y="1116606"/>
                  </a:moveTo>
                  <a:cubicBezTo>
                    <a:pt x="525694" y="1110605"/>
                    <a:pt x="551031" y="1102699"/>
                    <a:pt x="527885" y="1095270"/>
                  </a:cubicBezTo>
                  <a:cubicBezTo>
                    <a:pt x="506263" y="1097365"/>
                    <a:pt x="482260" y="1089364"/>
                    <a:pt x="463877" y="1101842"/>
                  </a:cubicBezTo>
                  <a:cubicBezTo>
                    <a:pt x="459219" y="1103270"/>
                    <a:pt x="454161" y="1102309"/>
                    <a:pt x="450351" y="1099270"/>
                  </a:cubicBezTo>
                  <a:cubicBezTo>
                    <a:pt x="446198" y="1100347"/>
                    <a:pt x="442417" y="1102518"/>
                    <a:pt x="439397" y="1105557"/>
                  </a:cubicBezTo>
                  <a:lnTo>
                    <a:pt x="442350" y="1109843"/>
                  </a:lnTo>
                  <a:cubicBezTo>
                    <a:pt x="463305" y="1109843"/>
                    <a:pt x="486070" y="1098889"/>
                    <a:pt x="505120" y="1111558"/>
                  </a:cubicBezTo>
                  <a:cubicBezTo>
                    <a:pt x="505120" y="1112795"/>
                    <a:pt x="505120" y="1113939"/>
                    <a:pt x="505120" y="1115177"/>
                  </a:cubicBezTo>
                  <a:cubicBezTo>
                    <a:pt x="508530" y="1117216"/>
                    <a:pt x="512731" y="1117473"/>
                    <a:pt x="516360" y="1115844"/>
                  </a:cubicBezTo>
                  <a:close/>
                  <a:moveTo>
                    <a:pt x="498929" y="1122797"/>
                  </a:moveTo>
                  <a:lnTo>
                    <a:pt x="498929" y="1126417"/>
                  </a:lnTo>
                  <a:cubicBezTo>
                    <a:pt x="502920" y="1129026"/>
                    <a:pt x="508082" y="1129026"/>
                    <a:pt x="512073" y="1126417"/>
                  </a:cubicBezTo>
                  <a:lnTo>
                    <a:pt x="512073" y="1122797"/>
                  </a:lnTo>
                  <a:cubicBezTo>
                    <a:pt x="508273" y="1120025"/>
                    <a:pt x="503215" y="1119730"/>
                    <a:pt x="499119" y="1122035"/>
                  </a:cubicBezTo>
                  <a:close/>
                  <a:moveTo>
                    <a:pt x="456257" y="1460077"/>
                  </a:moveTo>
                  <a:cubicBezTo>
                    <a:pt x="470716" y="1461172"/>
                    <a:pt x="485251" y="1459267"/>
                    <a:pt x="498929" y="1454458"/>
                  </a:cubicBezTo>
                  <a:cubicBezTo>
                    <a:pt x="491785" y="1450171"/>
                    <a:pt x="482831" y="1455315"/>
                    <a:pt x="475783" y="1448838"/>
                  </a:cubicBezTo>
                  <a:cubicBezTo>
                    <a:pt x="468020" y="1448685"/>
                    <a:pt x="460257" y="1449066"/>
                    <a:pt x="452542" y="1449981"/>
                  </a:cubicBezTo>
                  <a:cubicBezTo>
                    <a:pt x="454256" y="1452838"/>
                    <a:pt x="450923" y="1456077"/>
                    <a:pt x="456447" y="1459315"/>
                  </a:cubicBezTo>
                  <a:close/>
                  <a:moveTo>
                    <a:pt x="437207" y="969730"/>
                  </a:moveTo>
                  <a:cubicBezTo>
                    <a:pt x="446732" y="969730"/>
                    <a:pt x="450065" y="964015"/>
                    <a:pt x="458067" y="969730"/>
                  </a:cubicBezTo>
                  <a:cubicBezTo>
                    <a:pt x="469373" y="968759"/>
                    <a:pt x="480565" y="966749"/>
                    <a:pt x="491499" y="963730"/>
                  </a:cubicBezTo>
                  <a:lnTo>
                    <a:pt x="482736" y="958396"/>
                  </a:lnTo>
                  <a:cubicBezTo>
                    <a:pt x="466448" y="961824"/>
                    <a:pt x="435968" y="951156"/>
                    <a:pt x="426634" y="963539"/>
                  </a:cubicBezTo>
                  <a:cubicBezTo>
                    <a:pt x="429930" y="965825"/>
                    <a:pt x="433521" y="967654"/>
                    <a:pt x="437302" y="968968"/>
                  </a:cubicBezTo>
                  <a:close/>
                  <a:moveTo>
                    <a:pt x="420157" y="1126512"/>
                  </a:moveTo>
                  <a:cubicBezTo>
                    <a:pt x="424167" y="1129074"/>
                    <a:pt x="429291" y="1129074"/>
                    <a:pt x="433301" y="1126512"/>
                  </a:cubicBezTo>
                  <a:cubicBezTo>
                    <a:pt x="429501" y="1123654"/>
                    <a:pt x="424358" y="1123349"/>
                    <a:pt x="420252" y="1125750"/>
                  </a:cubicBezTo>
                  <a:close/>
                  <a:moveTo>
                    <a:pt x="553507" y="1105652"/>
                  </a:moveTo>
                  <a:cubicBezTo>
                    <a:pt x="559413" y="1105652"/>
                    <a:pt x="565794" y="1107843"/>
                    <a:pt x="570843" y="1104319"/>
                  </a:cubicBezTo>
                  <a:lnTo>
                    <a:pt x="570843" y="1100699"/>
                  </a:lnTo>
                  <a:cubicBezTo>
                    <a:pt x="564604" y="1097746"/>
                    <a:pt x="557365" y="1097746"/>
                    <a:pt x="551126" y="1100699"/>
                  </a:cubicBezTo>
                  <a:cubicBezTo>
                    <a:pt x="552078" y="1101651"/>
                    <a:pt x="550745" y="1103652"/>
                    <a:pt x="553983" y="1104890"/>
                  </a:cubicBezTo>
                  <a:close/>
                  <a:moveTo>
                    <a:pt x="554460" y="1073076"/>
                  </a:moveTo>
                  <a:cubicBezTo>
                    <a:pt x="504834" y="1072505"/>
                    <a:pt x="510644" y="1090603"/>
                    <a:pt x="556555" y="1082601"/>
                  </a:cubicBezTo>
                  <a:cubicBezTo>
                    <a:pt x="558079" y="1078792"/>
                    <a:pt x="560746" y="1075268"/>
                    <a:pt x="554936" y="1072600"/>
                  </a:cubicBezTo>
                  <a:close/>
                  <a:moveTo>
                    <a:pt x="509692" y="876862"/>
                  </a:moveTo>
                  <a:cubicBezTo>
                    <a:pt x="513312" y="873814"/>
                    <a:pt x="519789" y="875243"/>
                    <a:pt x="523884" y="872099"/>
                  </a:cubicBezTo>
                  <a:lnTo>
                    <a:pt x="515217" y="866574"/>
                  </a:lnTo>
                  <a:lnTo>
                    <a:pt x="498548" y="876099"/>
                  </a:lnTo>
                  <a:cubicBezTo>
                    <a:pt x="502129" y="878233"/>
                    <a:pt x="506587" y="878233"/>
                    <a:pt x="510168" y="876099"/>
                  </a:cubicBezTo>
                  <a:close/>
                  <a:moveTo>
                    <a:pt x="503120" y="910675"/>
                  </a:moveTo>
                  <a:cubicBezTo>
                    <a:pt x="495976" y="909723"/>
                    <a:pt x="501024" y="916009"/>
                    <a:pt x="505406" y="911914"/>
                  </a:cubicBezTo>
                  <a:cubicBezTo>
                    <a:pt x="504701" y="911409"/>
                    <a:pt x="503929" y="910990"/>
                    <a:pt x="503120" y="910675"/>
                  </a:cubicBezTo>
                  <a:close/>
                  <a:moveTo>
                    <a:pt x="515217" y="1042692"/>
                  </a:moveTo>
                  <a:lnTo>
                    <a:pt x="522170" y="1042692"/>
                  </a:lnTo>
                  <a:cubicBezTo>
                    <a:pt x="538934" y="1034405"/>
                    <a:pt x="525027" y="1035167"/>
                    <a:pt x="514835" y="1035358"/>
                  </a:cubicBezTo>
                  <a:cubicBezTo>
                    <a:pt x="511216" y="1037929"/>
                    <a:pt x="510644" y="1040310"/>
                    <a:pt x="515502" y="1042787"/>
                  </a:cubicBezTo>
                  <a:close/>
                  <a:moveTo>
                    <a:pt x="524742" y="1060123"/>
                  </a:moveTo>
                  <a:cubicBezTo>
                    <a:pt x="524170" y="1065457"/>
                    <a:pt x="530647" y="1064885"/>
                    <a:pt x="535410" y="1064790"/>
                  </a:cubicBezTo>
                  <a:cubicBezTo>
                    <a:pt x="538839" y="1061646"/>
                    <a:pt x="549316" y="1059075"/>
                    <a:pt x="549602" y="1054789"/>
                  </a:cubicBezTo>
                  <a:cubicBezTo>
                    <a:pt x="543696" y="1053550"/>
                    <a:pt x="523980" y="1049740"/>
                    <a:pt x="525313" y="1060218"/>
                  </a:cubicBezTo>
                  <a:close/>
                  <a:moveTo>
                    <a:pt x="551316" y="893530"/>
                  </a:moveTo>
                  <a:cubicBezTo>
                    <a:pt x="542696" y="890625"/>
                    <a:pt x="533362" y="890625"/>
                    <a:pt x="524742" y="893530"/>
                  </a:cubicBezTo>
                  <a:cubicBezTo>
                    <a:pt x="525027" y="904198"/>
                    <a:pt x="546268" y="897435"/>
                    <a:pt x="551888" y="893626"/>
                  </a:cubicBezTo>
                  <a:close/>
                  <a:moveTo>
                    <a:pt x="544363" y="823331"/>
                  </a:moveTo>
                  <a:cubicBezTo>
                    <a:pt x="537391" y="818426"/>
                    <a:pt x="528742" y="816530"/>
                    <a:pt x="520360" y="818093"/>
                  </a:cubicBezTo>
                  <a:lnTo>
                    <a:pt x="509978" y="825236"/>
                  </a:lnTo>
                  <a:cubicBezTo>
                    <a:pt x="502834" y="823045"/>
                    <a:pt x="415299" y="817997"/>
                    <a:pt x="430539" y="828855"/>
                  </a:cubicBezTo>
                  <a:cubicBezTo>
                    <a:pt x="443493" y="827712"/>
                    <a:pt x="451399" y="835904"/>
                    <a:pt x="463591" y="829617"/>
                  </a:cubicBezTo>
                  <a:cubicBezTo>
                    <a:pt x="467877" y="838476"/>
                    <a:pt x="523122" y="835809"/>
                    <a:pt x="495785" y="839905"/>
                  </a:cubicBezTo>
                  <a:cubicBezTo>
                    <a:pt x="490451" y="843524"/>
                    <a:pt x="490451" y="843524"/>
                    <a:pt x="495785" y="847429"/>
                  </a:cubicBezTo>
                  <a:cubicBezTo>
                    <a:pt x="500558" y="846896"/>
                    <a:pt x="505358" y="848191"/>
                    <a:pt x="509216" y="851049"/>
                  </a:cubicBezTo>
                  <a:cubicBezTo>
                    <a:pt x="514359" y="850477"/>
                    <a:pt x="520169" y="852382"/>
                    <a:pt x="524932" y="849430"/>
                  </a:cubicBezTo>
                  <a:lnTo>
                    <a:pt x="524932" y="834951"/>
                  </a:lnTo>
                  <a:close/>
                  <a:moveTo>
                    <a:pt x="518169" y="1195663"/>
                  </a:moveTo>
                  <a:cubicBezTo>
                    <a:pt x="522208" y="1198244"/>
                    <a:pt x="527370" y="1198244"/>
                    <a:pt x="531409" y="1195663"/>
                  </a:cubicBezTo>
                  <a:cubicBezTo>
                    <a:pt x="527513" y="1193282"/>
                    <a:pt x="522598" y="1193320"/>
                    <a:pt x="518741" y="1195758"/>
                  </a:cubicBezTo>
                  <a:close/>
                  <a:moveTo>
                    <a:pt x="511692" y="1726396"/>
                  </a:moveTo>
                  <a:lnTo>
                    <a:pt x="511692" y="1729825"/>
                  </a:lnTo>
                  <a:cubicBezTo>
                    <a:pt x="515883" y="1732207"/>
                    <a:pt x="523980" y="1732016"/>
                    <a:pt x="527980" y="1734683"/>
                  </a:cubicBezTo>
                  <a:lnTo>
                    <a:pt x="538172" y="1730016"/>
                  </a:lnTo>
                  <a:lnTo>
                    <a:pt x="528647" y="1724682"/>
                  </a:lnTo>
                  <a:cubicBezTo>
                    <a:pt x="523503" y="1725063"/>
                    <a:pt x="516931" y="1722777"/>
                    <a:pt x="512645" y="1726492"/>
                  </a:cubicBezTo>
                  <a:close/>
                  <a:moveTo>
                    <a:pt x="505787" y="1755543"/>
                  </a:moveTo>
                  <a:cubicBezTo>
                    <a:pt x="513702" y="1764296"/>
                    <a:pt x="526494" y="1766678"/>
                    <a:pt x="537029" y="1761353"/>
                  </a:cubicBezTo>
                  <a:cubicBezTo>
                    <a:pt x="542268" y="1761353"/>
                    <a:pt x="545982" y="1759829"/>
                    <a:pt x="543887" y="1755448"/>
                  </a:cubicBezTo>
                  <a:cubicBezTo>
                    <a:pt x="532466" y="1747999"/>
                    <a:pt x="517703" y="1748075"/>
                    <a:pt x="506358" y="1755638"/>
                  </a:cubicBezTo>
                  <a:close/>
                  <a:moveTo>
                    <a:pt x="549792" y="1622955"/>
                  </a:moveTo>
                  <a:lnTo>
                    <a:pt x="541506" y="1617620"/>
                  </a:lnTo>
                  <a:cubicBezTo>
                    <a:pt x="519026" y="1613811"/>
                    <a:pt x="522456" y="1628955"/>
                    <a:pt x="540934" y="1628670"/>
                  </a:cubicBezTo>
                  <a:cubicBezTo>
                    <a:pt x="544554" y="1626669"/>
                    <a:pt x="549506" y="1625526"/>
                    <a:pt x="550745" y="1623050"/>
                  </a:cubicBezTo>
                  <a:close/>
                  <a:moveTo>
                    <a:pt x="545315" y="2647178"/>
                  </a:moveTo>
                  <a:cubicBezTo>
                    <a:pt x="553355" y="2651350"/>
                    <a:pt x="563118" y="2650217"/>
                    <a:pt x="569985" y="2644321"/>
                  </a:cubicBezTo>
                  <a:cubicBezTo>
                    <a:pt x="562080" y="2640434"/>
                    <a:pt x="552621" y="2641596"/>
                    <a:pt x="545887" y="2647273"/>
                  </a:cubicBezTo>
                  <a:close/>
                  <a:moveTo>
                    <a:pt x="587226" y="2564787"/>
                  </a:moveTo>
                  <a:lnTo>
                    <a:pt x="596751" y="2558976"/>
                  </a:lnTo>
                  <a:cubicBezTo>
                    <a:pt x="587702" y="2555833"/>
                    <a:pt x="591131" y="2547452"/>
                    <a:pt x="580082" y="2550023"/>
                  </a:cubicBezTo>
                  <a:lnTo>
                    <a:pt x="563889" y="2559548"/>
                  </a:lnTo>
                  <a:cubicBezTo>
                    <a:pt x="563889" y="2560691"/>
                    <a:pt x="564651" y="2562405"/>
                    <a:pt x="565032" y="2563834"/>
                  </a:cubicBezTo>
                  <a:cubicBezTo>
                    <a:pt x="572576" y="2564882"/>
                    <a:pt x="580196" y="2565234"/>
                    <a:pt x="587797" y="2564882"/>
                  </a:cubicBezTo>
                  <a:close/>
                  <a:moveTo>
                    <a:pt x="577034" y="716936"/>
                  </a:moveTo>
                  <a:cubicBezTo>
                    <a:pt x="572652" y="711793"/>
                    <a:pt x="563032" y="712079"/>
                    <a:pt x="557984" y="708936"/>
                  </a:cubicBezTo>
                  <a:lnTo>
                    <a:pt x="557984" y="697792"/>
                  </a:lnTo>
                  <a:lnTo>
                    <a:pt x="549221" y="696172"/>
                  </a:lnTo>
                  <a:cubicBezTo>
                    <a:pt x="543696" y="699315"/>
                    <a:pt x="537886" y="701792"/>
                    <a:pt x="532933" y="705221"/>
                  </a:cubicBezTo>
                  <a:cubicBezTo>
                    <a:pt x="530742" y="707031"/>
                    <a:pt x="532933" y="709983"/>
                    <a:pt x="527504" y="711317"/>
                  </a:cubicBezTo>
                  <a:lnTo>
                    <a:pt x="508454" y="711317"/>
                  </a:lnTo>
                  <a:cubicBezTo>
                    <a:pt x="499786" y="718461"/>
                    <a:pt x="482736" y="716651"/>
                    <a:pt x="473211" y="720842"/>
                  </a:cubicBezTo>
                  <a:cubicBezTo>
                    <a:pt x="474068" y="735320"/>
                    <a:pt x="540839" y="713222"/>
                    <a:pt x="562080" y="730367"/>
                  </a:cubicBezTo>
                  <a:lnTo>
                    <a:pt x="571128" y="724842"/>
                  </a:lnTo>
                  <a:cubicBezTo>
                    <a:pt x="571890" y="720175"/>
                    <a:pt x="572271" y="720175"/>
                    <a:pt x="577605" y="716842"/>
                  </a:cubicBezTo>
                  <a:close/>
                  <a:moveTo>
                    <a:pt x="550745" y="739035"/>
                  </a:moveTo>
                  <a:lnTo>
                    <a:pt x="534933" y="729510"/>
                  </a:lnTo>
                  <a:cubicBezTo>
                    <a:pt x="521027" y="729510"/>
                    <a:pt x="515121" y="740368"/>
                    <a:pt x="498548" y="737130"/>
                  </a:cubicBezTo>
                  <a:cubicBezTo>
                    <a:pt x="498548" y="741702"/>
                    <a:pt x="498548" y="741702"/>
                    <a:pt x="500834" y="743702"/>
                  </a:cubicBezTo>
                  <a:cubicBezTo>
                    <a:pt x="517122" y="743702"/>
                    <a:pt x="535600" y="746750"/>
                    <a:pt x="551031" y="742083"/>
                  </a:cubicBezTo>
                  <a:cubicBezTo>
                    <a:pt x="551507" y="740940"/>
                    <a:pt x="551412" y="739797"/>
                    <a:pt x="551316" y="739225"/>
                  </a:cubicBezTo>
                  <a:close/>
                  <a:moveTo>
                    <a:pt x="463591" y="696458"/>
                  </a:moveTo>
                  <a:cubicBezTo>
                    <a:pt x="470639" y="695791"/>
                    <a:pt x="478640" y="698268"/>
                    <a:pt x="485022" y="694839"/>
                  </a:cubicBezTo>
                  <a:lnTo>
                    <a:pt x="485022" y="691219"/>
                  </a:lnTo>
                  <a:cubicBezTo>
                    <a:pt x="468925" y="675884"/>
                    <a:pt x="448065" y="703316"/>
                    <a:pt x="429206" y="689219"/>
                  </a:cubicBezTo>
                  <a:cubicBezTo>
                    <a:pt x="421586" y="694839"/>
                    <a:pt x="411965" y="692362"/>
                    <a:pt x="403012" y="692839"/>
                  </a:cubicBezTo>
                  <a:cubicBezTo>
                    <a:pt x="398154" y="696553"/>
                    <a:pt x="398154" y="696553"/>
                    <a:pt x="403012" y="700173"/>
                  </a:cubicBezTo>
                  <a:cubicBezTo>
                    <a:pt x="424919" y="701125"/>
                    <a:pt x="445113" y="709983"/>
                    <a:pt x="464163" y="696363"/>
                  </a:cubicBezTo>
                  <a:close/>
                  <a:moveTo>
                    <a:pt x="448922" y="718556"/>
                  </a:moveTo>
                  <a:cubicBezTo>
                    <a:pt x="445589" y="718556"/>
                    <a:pt x="427777" y="717413"/>
                    <a:pt x="436445" y="722270"/>
                  </a:cubicBezTo>
                  <a:cubicBezTo>
                    <a:pt x="440350" y="722176"/>
                    <a:pt x="458162" y="723319"/>
                    <a:pt x="449494" y="718461"/>
                  </a:cubicBezTo>
                  <a:close/>
                  <a:moveTo>
                    <a:pt x="422824" y="659596"/>
                  </a:moveTo>
                  <a:cubicBezTo>
                    <a:pt x="453494" y="668550"/>
                    <a:pt x="488451" y="655024"/>
                    <a:pt x="516455" y="674265"/>
                  </a:cubicBezTo>
                  <a:cubicBezTo>
                    <a:pt x="527789" y="670931"/>
                    <a:pt x="541982" y="672550"/>
                    <a:pt x="550554" y="664740"/>
                  </a:cubicBezTo>
                  <a:lnTo>
                    <a:pt x="550554" y="655786"/>
                  </a:lnTo>
                  <a:cubicBezTo>
                    <a:pt x="508644" y="654358"/>
                    <a:pt x="474354" y="657977"/>
                    <a:pt x="436921" y="648833"/>
                  </a:cubicBezTo>
                  <a:cubicBezTo>
                    <a:pt x="432254" y="652833"/>
                    <a:pt x="411965" y="651405"/>
                    <a:pt x="423396" y="659501"/>
                  </a:cubicBezTo>
                  <a:close/>
                  <a:moveTo>
                    <a:pt x="428444" y="570537"/>
                  </a:moveTo>
                  <a:cubicBezTo>
                    <a:pt x="430349" y="571299"/>
                    <a:pt x="434921" y="569394"/>
                    <a:pt x="430635" y="568156"/>
                  </a:cubicBezTo>
                  <a:cubicBezTo>
                    <a:pt x="429301" y="567775"/>
                    <a:pt x="424634" y="569299"/>
                    <a:pt x="429015" y="570443"/>
                  </a:cubicBezTo>
                  <a:close/>
                  <a:moveTo>
                    <a:pt x="487975" y="567108"/>
                  </a:moveTo>
                  <a:lnTo>
                    <a:pt x="495405" y="567585"/>
                  </a:lnTo>
                  <a:cubicBezTo>
                    <a:pt x="504930" y="561108"/>
                    <a:pt x="521979" y="557012"/>
                    <a:pt x="501501" y="549106"/>
                  </a:cubicBezTo>
                  <a:lnTo>
                    <a:pt x="485498" y="549106"/>
                  </a:lnTo>
                  <a:cubicBezTo>
                    <a:pt x="486070" y="552059"/>
                    <a:pt x="480641" y="552726"/>
                    <a:pt x="478831" y="554821"/>
                  </a:cubicBezTo>
                  <a:lnTo>
                    <a:pt x="478831" y="561965"/>
                  </a:lnTo>
                  <a:close/>
                  <a:moveTo>
                    <a:pt x="500453" y="636736"/>
                  </a:moveTo>
                  <a:cubicBezTo>
                    <a:pt x="521408" y="636736"/>
                    <a:pt x="546077" y="642928"/>
                    <a:pt x="564747" y="631498"/>
                  </a:cubicBezTo>
                  <a:cubicBezTo>
                    <a:pt x="546173" y="624487"/>
                    <a:pt x="525551" y="625306"/>
                    <a:pt x="507597" y="633783"/>
                  </a:cubicBezTo>
                  <a:cubicBezTo>
                    <a:pt x="505977" y="633783"/>
                    <a:pt x="496547" y="633783"/>
                    <a:pt x="501024" y="636641"/>
                  </a:cubicBezTo>
                  <a:close/>
                  <a:moveTo>
                    <a:pt x="570652" y="610542"/>
                  </a:moveTo>
                  <a:cubicBezTo>
                    <a:pt x="542477" y="605685"/>
                    <a:pt x="513673" y="605685"/>
                    <a:pt x="485498" y="610542"/>
                  </a:cubicBezTo>
                  <a:cubicBezTo>
                    <a:pt x="494357" y="620067"/>
                    <a:pt x="527504" y="616162"/>
                    <a:pt x="541220" y="611495"/>
                  </a:cubicBezTo>
                  <a:cubicBezTo>
                    <a:pt x="548268" y="615400"/>
                    <a:pt x="570271" y="619591"/>
                    <a:pt x="571223" y="610447"/>
                  </a:cubicBezTo>
                  <a:close/>
                  <a:moveTo>
                    <a:pt x="563223" y="540343"/>
                  </a:moveTo>
                  <a:cubicBezTo>
                    <a:pt x="558746" y="533866"/>
                    <a:pt x="548649" y="533962"/>
                    <a:pt x="541220" y="534342"/>
                  </a:cubicBezTo>
                  <a:cubicBezTo>
                    <a:pt x="532743" y="540058"/>
                    <a:pt x="543410" y="542153"/>
                    <a:pt x="547316" y="545392"/>
                  </a:cubicBezTo>
                  <a:lnTo>
                    <a:pt x="554460" y="545392"/>
                  </a:lnTo>
                  <a:close/>
                  <a:moveTo>
                    <a:pt x="550459" y="521293"/>
                  </a:moveTo>
                  <a:cubicBezTo>
                    <a:pt x="546077" y="517388"/>
                    <a:pt x="539601" y="519579"/>
                    <a:pt x="534171" y="519103"/>
                  </a:cubicBezTo>
                  <a:cubicBezTo>
                    <a:pt x="520741" y="506339"/>
                    <a:pt x="501024" y="537581"/>
                    <a:pt x="489689" y="511864"/>
                  </a:cubicBezTo>
                  <a:cubicBezTo>
                    <a:pt x="474545" y="510911"/>
                    <a:pt x="464448" y="517483"/>
                    <a:pt x="448351" y="515388"/>
                  </a:cubicBezTo>
                  <a:cubicBezTo>
                    <a:pt x="415966" y="527389"/>
                    <a:pt x="543982" y="531866"/>
                    <a:pt x="550745" y="521674"/>
                  </a:cubicBezTo>
                  <a:close/>
                  <a:moveTo>
                    <a:pt x="409489" y="670169"/>
                  </a:moveTo>
                  <a:cubicBezTo>
                    <a:pt x="398249" y="671979"/>
                    <a:pt x="382629" y="666264"/>
                    <a:pt x="373770" y="673122"/>
                  </a:cubicBezTo>
                  <a:cubicBezTo>
                    <a:pt x="371294" y="682075"/>
                    <a:pt x="428539" y="679885"/>
                    <a:pt x="410060" y="670550"/>
                  </a:cubicBezTo>
                  <a:close/>
                  <a:moveTo>
                    <a:pt x="386820" y="788184"/>
                  </a:moveTo>
                  <a:cubicBezTo>
                    <a:pt x="386820" y="795423"/>
                    <a:pt x="396345" y="788184"/>
                    <a:pt x="399869" y="786183"/>
                  </a:cubicBezTo>
                  <a:cubicBezTo>
                    <a:pt x="395916" y="783564"/>
                    <a:pt x="390772" y="783564"/>
                    <a:pt x="386820" y="786183"/>
                  </a:cubicBezTo>
                  <a:cubicBezTo>
                    <a:pt x="387200" y="786917"/>
                    <a:pt x="387391" y="787736"/>
                    <a:pt x="387391" y="788565"/>
                  </a:cubicBezTo>
                  <a:close/>
                  <a:moveTo>
                    <a:pt x="364340" y="821331"/>
                  </a:moveTo>
                  <a:cubicBezTo>
                    <a:pt x="356625" y="823045"/>
                    <a:pt x="367865" y="826665"/>
                    <a:pt x="369770" y="828665"/>
                  </a:cubicBezTo>
                  <a:cubicBezTo>
                    <a:pt x="381886" y="829437"/>
                    <a:pt x="394040" y="827751"/>
                    <a:pt x="405489" y="823712"/>
                  </a:cubicBezTo>
                  <a:cubicBezTo>
                    <a:pt x="397106" y="817806"/>
                    <a:pt x="377199" y="823521"/>
                    <a:pt x="364912" y="821711"/>
                  </a:cubicBezTo>
                  <a:close/>
                  <a:moveTo>
                    <a:pt x="408918" y="751798"/>
                  </a:moveTo>
                  <a:cubicBezTo>
                    <a:pt x="427396" y="749703"/>
                    <a:pt x="451780" y="753989"/>
                    <a:pt x="466068" y="743512"/>
                  </a:cubicBezTo>
                  <a:cubicBezTo>
                    <a:pt x="447970" y="731605"/>
                    <a:pt x="416347" y="748941"/>
                    <a:pt x="396916" y="740273"/>
                  </a:cubicBezTo>
                  <a:cubicBezTo>
                    <a:pt x="388629" y="740273"/>
                    <a:pt x="388629" y="740273"/>
                    <a:pt x="387391" y="745607"/>
                  </a:cubicBezTo>
                  <a:cubicBezTo>
                    <a:pt x="392858" y="749274"/>
                    <a:pt x="398783" y="752227"/>
                    <a:pt x="405012" y="754370"/>
                  </a:cubicBezTo>
                  <a:close/>
                  <a:moveTo>
                    <a:pt x="432825" y="760466"/>
                  </a:moveTo>
                  <a:lnTo>
                    <a:pt x="432825" y="764085"/>
                  </a:lnTo>
                  <a:cubicBezTo>
                    <a:pt x="436816" y="766695"/>
                    <a:pt x="441979" y="766695"/>
                    <a:pt x="445970" y="764085"/>
                  </a:cubicBezTo>
                  <a:lnTo>
                    <a:pt x="445970" y="760466"/>
                  </a:lnTo>
                  <a:cubicBezTo>
                    <a:pt x="442045" y="758208"/>
                    <a:pt x="437178" y="758361"/>
                    <a:pt x="433397" y="760847"/>
                  </a:cubicBezTo>
                  <a:close/>
                  <a:moveTo>
                    <a:pt x="406536" y="809615"/>
                  </a:moveTo>
                  <a:cubicBezTo>
                    <a:pt x="412347" y="821711"/>
                    <a:pt x="432635" y="806662"/>
                    <a:pt x="442922" y="810091"/>
                  </a:cubicBezTo>
                  <a:cubicBezTo>
                    <a:pt x="461972" y="803138"/>
                    <a:pt x="489785" y="816378"/>
                    <a:pt x="511692" y="808472"/>
                  </a:cubicBezTo>
                  <a:cubicBezTo>
                    <a:pt x="511121" y="804471"/>
                    <a:pt x="513597" y="801138"/>
                    <a:pt x="508549" y="798947"/>
                  </a:cubicBezTo>
                  <a:cubicBezTo>
                    <a:pt x="489499" y="795232"/>
                    <a:pt x="469687" y="805805"/>
                    <a:pt x="452542" y="800662"/>
                  </a:cubicBezTo>
                  <a:lnTo>
                    <a:pt x="452542" y="796375"/>
                  </a:lnTo>
                  <a:cubicBezTo>
                    <a:pt x="465458" y="797309"/>
                    <a:pt x="478269" y="793479"/>
                    <a:pt x="488547" y="785612"/>
                  </a:cubicBezTo>
                  <a:cubicBezTo>
                    <a:pt x="507597" y="788279"/>
                    <a:pt x="525313" y="792184"/>
                    <a:pt x="544458" y="787136"/>
                  </a:cubicBezTo>
                  <a:lnTo>
                    <a:pt x="544458" y="779993"/>
                  </a:lnTo>
                  <a:cubicBezTo>
                    <a:pt x="550459" y="777135"/>
                    <a:pt x="558936" y="777325"/>
                    <a:pt x="564270" y="772277"/>
                  </a:cubicBezTo>
                  <a:cubicBezTo>
                    <a:pt x="564270" y="770848"/>
                    <a:pt x="564270" y="769610"/>
                    <a:pt x="563699" y="768467"/>
                  </a:cubicBezTo>
                  <a:cubicBezTo>
                    <a:pt x="557069" y="763762"/>
                    <a:pt x="548849" y="761876"/>
                    <a:pt x="540839" y="763228"/>
                  </a:cubicBezTo>
                  <a:lnTo>
                    <a:pt x="532076" y="768753"/>
                  </a:lnTo>
                  <a:cubicBezTo>
                    <a:pt x="520455" y="785136"/>
                    <a:pt x="486451" y="778278"/>
                    <a:pt x="466734" y="781802"/>
                  </a:cubicBezTo>
                  <a:cubicBezTo>
                    <a:pt x="466734" y="787612"/>
                    <a:pt x="455590" y="783517"/>
                    <a:pt x="452542" y="787231"/>
                  </a:cubicBezTo>
                  <a:lnTo>
                    <a:pt x="452542" y="796756"/>
                  </a:lnTo>
                  <a:cubicBezTo>
                    <a:pt x="447113" y="796756"/>
                    <a:pt x="425396" y="794946"/>
                    <a:pt x="438635" y="801900"/>
                  </a:cubicBezTo>
                  <a:cubicBezTo>
                    <a:pt x="429777" y="808377"/>
                    <a:pt x="415680" y="799899"/>
                    <a:pt x="406536" y="806281"/>
                  </a:cubicBezTo>
                  <a:close/>
                  <a:moveTo>
                    <a:pt x="419014" y="853239"/>
                  </a:moveTo>
                  <a:cubicBezTo>
                    <a:pt x="435873" y="859431"/>
                    <a:pt x="446541" y="855049"/>
                    <a:pt x="464734" y="854478"/>
                  </a:cubicBezTo>
                  <a:cubicBezTo>
                    <a:pt x="462639" y="848191"/>
                    <a:pt x="472354" y="845715"/>
                    <a:pt x="478355" y="841810"/>
                  </a:cubicBezTo>
                  <a:cubicBezTo>
                    <a:pt x="472830" y="837523"/>
                    <a:pt x="466163" y="840667"/>
                    <a:pt x="460924" y="843714"/>
                  </a:cubicBezTo>
                  <a:cubicBezTo>
                    <a:pt x="446551" y="843543"/>
                    <a:pt x="432349" y="846915"/>
                    <a:pt x="419585" y="853525"/>
                  </a:cubicBezTo>
                  <a:close/>
                  <a:moveTo>
                    <a:pt x="430254" y="909342"/>
                  </a:moveTo>
                  <a:cubicBezTo>
                    <a:pt x="422634" y="910104"/>
                    <a:pt x="361292" y="909342"/>
                    <a:pt x="376818" y="920676"/>
                  </a:cubicBezTo>
                  <a:cubicBezTo>
                    <a:pt x="381866" y="921534"/>
                    <a:pt x="387581" y="919629"/>
                    <a:pt x="392344" y="922010"/>
                  </a:cubicBezTo>
                  <a:cubicBezTo>
                    <a:pt x="397106" y="924391"/>
                    <a:pt x="389867" y="929344"/>
                    <a:pt x="396821" y="931535"/>
                  </a:cubicBezTo>
                  <a:lnTo>
                    <a:pt x="409870" y="931535"/>
                  </a:lnTo>
                  <a:cubicBezTo>
                    <a:pt x="416728" y="929058"/>
                    <a:pt x="409870" y="924582"/>
                    <a:pt x="414823" y="921343"/>
                  </a:cubicBezTo>
                  <a:cubicBezTo>
                    <a:pt x="424348" y="914009"/>
                    <a:pt x="437112" y="919248"/>
                    <a:pt x="445970" y="911342"/>
                  </a:cubicBezTo>
                  <a:lnTo>
                    <a:pt x="445970" y="907627"/>
                  </a:lnTo>
                  <a:cubicBezTo>
                    <a:pt x="438921" y="905532"/>
                    <a:pt x="438921" y="905532"/>
                    <a:pt x="430825" y="909723"/>
                  </a:cubicBezTo>
                  <a:close/>
                  <a:moveTo>
                    <a:pt x="393297" y="2868539"/>
                  </a:moveTo>
                  <a:cubicBezTo>
                    <a:pt x="388153" y="2863014"/>
                    <a:pt x="382533" y="2873968"/>
                    <a:pt x="391106" y="2873397"/>
                  </a:cubicBezTo>
                  <a:cubicBezTo>
                    <a:pt x="394344" y="2872825"/>
                    <a:pt x="394344" y="2871111"/>
                    <a:pt x="393868" y="2868920"/>
                  </a:cubicBezTo>
                  <a:close/>
                  <a:moveTo>
                    <a:pt x="396345" y="1274340"/>
                  </a:moveTo>
                  <a:cubicBezTo>
                    <a:pt x="388153" y="1278626"/>
                    <a:pt x="383772" y="1282626"/>
                    <a:pt x="396345" y="1281960"/>
                  </a:cubicBezTo>
                  <a:cubicBezTo>
                    <a:pt x="401964" y="1279960"/>
                    <a:pt x="401964" y="1277483"/>
                    <a:pt x="396916" y="1274720"/>
                  </a:cubicBezTo>
                  <a:close/>
                  <a:moveTo>
                    <a:pt x="413109" y="1383401"/>
                  </a:moveTo>
                  <a:cubicBezTo>
                    <a:pt x="406917" y="1380639"/>
                    <a:pt x="406917" y="1380734"/>
                    <a:pt x="400250" y="1383401"/>
                  </a:cubicBezTo>
                  <a:cubicBezTo>
                    <a:pt x="404250" y="1386925"/>
                    <a:pt x="415109" y="1392735"/>
                    <a:pt x="413680" y="1383782"/>
                  </a:cubicBezTo>
                  <a:close/>
                  <a:moveTo>
                    <a:pt x="426253" y="1486271"/>
                  </a:moveTo>
                  <a:cubicBezTo>
                    <a:pt x="422205" y="1483842"/>
                    <a:pt x="417157" y="1483842"/>
                    <a:pt x="413109" y="1486271"/>
                  </a:cubicBezTo>
                  <a:lnTo>
                    <a:pt x="422062" y="1491319"/>
                  </a:lnTo>
                  <a:cubicBezTo>
                    <a:pt x="428825" y="1491700"/>
                    <a:pt x="426253" y="1488748"/>
                    <a:pt x="426920" y="1486652"/>
                  </a:cubicBezTo>
                  <a:close/>
                  <a:moveTo>
                    <a:pt x="445970" y="1538087"/>
                  </a:moveTo>
                  <a:cubicBezTo>
                    <a:pt x="441950" y="1535573"/>
                    <a:pt x="436845" y="1535573"/>
                    <a:pt x="432825" y="1538087"/>
                  </a:cubicBezTo>
                  <a:lnTo>
                    <a:pt x="432825" y="1541611"/>
                  </a:lnTo>
                  <a:cubicBezTo>
                    <a:pt x="436807" y="1544278"/>
                    <a:pt x="441988" y="1544278"/>
                    <a:pt x="445970" y="1541611"/>
                  </a:cubicBezTo>
                  <a:close/>
                  <a:moveTo>
                    <a:pt x="453685" y="1516084"/>
                  </a:moveTo>
                  <a:cubicBezTo>
                    <a:pt x="445875" y="1512655"/>
                    <a:pt x="441207" y="1508274"/>
                    <a:pt x="431682" y="1512179"/>
                  </a:cubicBezTo>
                  <a:cubicBezTo>
                    <a:pt x="439969" y="1515989"/>
                    <a:pt x="444636" y="1520275"/>
                    <a:pt x="454256" y="1516465"/>
                  </a:cubicBezTo>
                  <a:close/>
                  <a:moveTo>
                    <a:pt x="485308" y="1479223"/>
                  </a:moveTo>
                  <a:lnTo>
                    <a:pt x="485308" y="1475603"/>
                  </a:lnTo>
                  <a:cubicBezTo>
                    <a:pt x="475783" y="1468174"/>
                    <a:pt x="465496" y="1469317"/>
                    <a:pt x="452542" y="1470840"/>
                  </a:cubicBezTo>
                  <a:cubicBezTo>
                    <a:pt x="453114" y="1474841"/>
                    <a:pt x="450732" y="1478842"/>
                    <a:pt x="454638" y="1480365"/>
                  </a:cubicBezTo>
                  <a:cubicBezTo>
                    <a:pt x="479593" y="1482175"/>
                    <a:pt x="479593" y="1481604"/>
                    <a:pt x="485880" y="1479603"/>
                  </a:cubicBezTo>
                  <a:close/>
                  <a:moveTo>
                    <a:pt x="475783" y="1547231"/>
                  </a:moveTo>
                  <a:cubicBezTo>
                    <a:pt x="485308" y="1547231"/>
                    <a:pt x="527504" y="1551422"/>
                    <a:pt x="502739" y="1536087"/>
                  </a:cubicBezTo>
                  <a:cubicBezTo>
                    <a:pt x="491118" y="1535610"/>
                    <a:pt x="482927" y="1538087"/>
                    <a:pt x="474164" y="1532468"/>
                  </a:cubicBezTo>
                  <a:cubicBezTo>
                    <a:pt x="468830" y="1533039"/>
                    <a:pt x="462829" y="1531229"/>
                    <a:pt x="458638" y="1534372"/>
                  </a:cubicBezTo>
                  <a:lnTo>
                    <a:pt x="458638" y="1538182"/>
                  </a:lnTo>
                  <a:cubicBezTo>
                    <a:pt x="465020" y="1541326"/>
                    <a:pt x="470449" y="1544374"/>
                    <a:pt x="476735" y="1547612"/>
                  </a:cubicBezTo>
                  <a:close/>
                  <a:moveTo>
                    <a:pt x="487022" y="1605524"/>
                  </a:moveTo>
                  <a:cubicBezTo>
                    <a:pt x="510644" y="1606572"/>
                    <a:pt x="510644" y="1606572"/>
                    <a:pt x="517788" y="1604571"/>
                  </a:cubicBezTo>
                  <a:cubicBezTo>
                    <a:pt x="508930" y="1599619"/>
                    <a:pt x="494643" y="1592380"/>
                    <a:pt x="485022" y="1597047"/>
                  </a:cubicBezTo>
                  <a:cubicBezTo>
                    <a:pt x="486451" y="1600380"/>
                    <a:pt x="484070" y="1604667"/>
                    <a:pt x="487975" y="1606000"/>
                  </a:cubicBezTo>
                  <a:close/>
                  <a:moveTo>
                    <a:pt x="488356" y="1646862"/>
                  </a:moveTo>
                  <a:cubicBezTo>
                    <a:pt x="490737" y="1647911"/>
                    <a:pt x="492833" y="1649244"/>
                    <a:pt x="495023" y="1650387"/>
                  </a:cubicBezTo>
                  <a:cubicBezTo>
                    <a:pt x="499214" y="1646577"/>
                    <a:pt x="499214" y="1646577"/>
                    <a:pt x="494547" y="1643053"/>
                  </a:cubicBezTo>
                  <a:cubicBezTo>
                    <a:pt x="492452" y="1643053"/>
                    <a:pt x="482165" y="1643529"/>
                    <a:pt x="489309" y="1647244"/>
                  </a:cubicBezTo>
                  <a:close/>
                  <a:moveTo>
                    <a:pt x="593131" y="2656512"/>
                  </a:moveTo>
                  <a:cubicBezTo>
                    <a:pt x="567794" y="2660037"/>
                    <a:pt x="539791" y="2655179"/>
                    <a:pt x="517598" y="2669467"/>
                  </a:cubicBezTo>
                  <a:cubicBezTo>
                    <a:pt x="524541" y="2672810"/>
                    <a:pt x="531171" y="2676763"/>
                    <a:pt x="537410" y="2681278"/>
                  </a:cubicBezTo>
                  <a:cubicBezTo>
                    <a:pt x="536838" y="2683278"/>
                    <a:pt x="536552" y="2685278"/>
                    <a:pt x="534267" y="2685945"/>
                  </a:cubicBezTo>
                  <a:cubicBezTo>
                    <a:pt x="524742" y="2685945"/>
                    <a:pt x="515217" y="2688040"/>
                    <a:pt x="507406" y="2682325"/>
                  </a:cubicBezTo>
                  <a:cubicBezTo>
                    <a:pt x="502263" y="2682897"/>
                    <a:pt x="496452" y="2680992"/>
                    <a:pt x="491404" y="2684135"/>
                  </a:cubicBezTo>
                  <a:cubicBezTo>
                    <a:pt x="489499" y="2695375"/>
                    <a:pt x="495500" y="2691184"/>
                    <a:pt x="504072" y="2694994"/>
                  </a:cubicBezTo>
                  <a:cubicBezTo>
                    <a:pt x="504072" y="2696137"/>
                    <a:pt x="504072" y="2697375"/>
                    <a:pt x="504548" y="2698708"/>
                  </a:cubicBezTo>
                  <a:lnTo>
                    <a:pt x="491404" y="2706424"/>
                  </a:lnTo>
                  <a:lnTo>
                    <a:pt x="491404" y="2710138"/>
                  </a:lnTo>
                  <a:cubicBezTo>
                    <a:pt x="521979" y="2721378"/>
                    <a:pt x="562270" y="2715854"/>
                    <a:pt x="594655" y="2711091"/>
                  </a:cubicBezTo>
                  <a:cubicBezTo>
                    <a:pt x="596893" y="2706690"/>
                    <a:pt x="596893" y="2701490"/>
                    <a:pt x="594655" y="2697089"/>
                  </a:cubicBezTo>
                  <a:lnTo>
                    <a:pt x="559794" y="2697089"/>
                  </a:lnTo>
                  <a:lnTo>
                    <a:pt x="550935" y="2691755"/>
                  </a:lnTo>
                  <a:cubicBezTo>
                    <a:pt x="562651" y="2685850"/>
                    <a:pt x="578844" y="2694327"/>
                    <a:pt x="589035" y="2684230"/>
                  </a:cubicBezTo>
                  <a:cubicBezTo>
                    <a:pt x="576558" y="2678801"/>
                    <a:pt x="560937" y="2686897"/>
                    <a:pt x="549888" y="2676705"/>
                  </a:cubicBezTo>
                  <a:cubicBezTo>
                    <a:pt x="557317" y="2672610"/>
                    <a:pt x="567128" y="2676705"/>
                    <a:pt x="574462" y="2673943"/>
                  </a:cubicBezTo>
                  <a:lnTo>
                    <a:pt x="578272" y="2667847"/>
                  </a:lnTo>
                  <a:cubicBezTo>
                    <a:pt x="584082" y="2666895"/>
                    <a:pt x="589893" y="2668800"/>
                    <a:pt x="594464" y="2666419"/>
                  </a:cubicBezTo>
                  <a:cubicBezTo>
                    <a:pt x="597417" y="2663275"/>
                    <a:pt x="600370" y="2659846"/>
                    <a:pt x="594274" y="2656894"/>
                  </a:cubicBezTo>
                  <a:close/>
                  <a:moveTo>
                    <a:pt x="593131" y="515483"/>
                  </a:moveTo>
                  <a:cubicBezTo>
                    <a:pt x="552364" y="512720"/>
                    <a:pt x="557603" y="533580"/>
                    <a:pt x="594941" y="525008"/>
                  </a:cubicBezTo>
                  <a:cubicBezTo>
                    <a:pt x="597608" y="522436"/>
                    <a:pt x="599989" y="518912"/>
                    <a:pt x="594464" y="515864"/>
                  </a:cubicBezTo>
                  <a:close/>
                  <a:moveTo>
                    <a:pt x="596274" y="495099"/>
                  </a:moveTo>
                  <a:cubicBezTo>
                    <a:pt x="599798" y="465572"/>
                    <a:pt x="588940" y="479574"/>
                    <a:pt x="569985" y="472811"/>
                  </a:cubicBezTo>
                  <a:lnTo>
                    <a:pt x="569985" y="469192"/>
                  </a:lnTo>
                  <a:cubicBezTo>
                    <a:pt x="578939" y="463762"/>
                    <a:pt x="589035" y="461953"/>
                    <a:pt x="576367" y="453475"/>
                  </a:cubicBezTo>
                  <a:cubicBezTo>
                    <a:pt x="572652" y="443950"/>
                    <a:pt x="553793" y="453475"/>
                    <a:pt x="546744" y="445855"/>
                  </a:cubicBezTo>
                  <a:lnTo>
                    <a:pt x="537219" y="450808"/>
                  </a:lnTo>
                  <a:cubicBezTo>
                    <a:pt x="537219" y="463191"/>
                    <a:pt x="557889" y="451380"/>
                    <a:pt x="563889" y="459095"/>
                  </a:cubicBezTo>
                  <a:cubicBezTo>
                    <a:pt x="565413" y="470525"/>
                    <a:pt x="554364" y="465572"/>
                    <a:pt x="547125" y="471096"/>
                  </a:cubicBezTo>
                  <a:cubicBezTo>
                    <a:pt x="532114" y="465286"/>
                    <a:pt x="515464" y="465286"/>
                    <a:pt x="500453" y="471096"/>
                  </a:cubicBezTo>
                  <a:cubicBezTo>
                    <a:pt x="486070" y="467572"/>
                    <a:pt x="477402" y="461571"/>
                    <a:pt x="462353" y="467382"/>
                  </a:cubicBezTo>
                  <a:cubicBezTo>
                    <a:pt x="458447" y="469953"/>
                    <a:pt x="450732" y="471096"/>
                    <a:pt x="451971" y="475764"/>
                  </a:cubicBezTo>
                  <a:cubicBezTo>
                    <a:pt x="462448" y="487384"/>
                    <a:pt x="479212" y="478240"/>
                    <a:pt x="491214" y="483860"/>
                  </a:cubicBezTo>
                  <a:lnTo>
                    <a:pt x="491214" y="487480"/>
                  </a:lnTo>
                  <a:cubicBezTo>
                    <a:pt x="483498" y="491766"/>
                    <a:pt x="469592" y="491289"/>
                    <a:pt x="462639" y="497005"/>
                  </a:cubicBezTo>
                  <a:cubicBezTo>
                    <a:pt x="455590" y="489385"/>
                    <a:pt x="434635" y="497005"/>
                    <a:pt x="453114" y="501005"/>
                  </a:cubicBezTo>
                  <a:cubicBezTo>
                    <a:pt x="472164" y="500338"/>
                    <a:pt x="491690" y="509387"/>
                    <a:pt x="509597" y="501576"/>
                  </a:cubicBezTo>
                  <a:cubicBezTo>
                    <a:pt x="515312" y="503101"/>
                    <a:pt x="508168" y="506625"/>
                    <a:pt x="515026" y="508053"/>
                  </a:cubicBezTo>
                  <a:cubicBezTo>
                    <a:pt x="523789" y="509863"/>
                    <a:pt x="530171" y="505482"/>
                    <a:pt x="540839" y="504720"/>
                  </a:cubicBezTo>
                  <a:cubicBezTo>
                    <a:pt x="550364" y="497100"/>
                    <a:pt x="564461" y="504720"/>
                    <a:pt x="574367" y="497481"/>
                  </a:cubicBezTo>
                  <a:lnTo>
                    <a:pt x="580844" y="500624"/>
                  </a:lnTo>
                  <a:cubicBezTo>
                    <a:pt x="586273" y="497100"/>
                    <a:pt x="592845" y="498052"/>
                    <a:pt x="597608" y="495480"/>
                  </a:cubicBezTo>
                  <a:close/>
                  <a:moveTo>
                    <a:pt x="366817" y="421757"/>
                  </a:moveTo>
                  <a:cubicBezTo>
                    <a:pt x="395964" y="429663"/>
                    <a:pt x="419395" y="449284"/>
                    <a:pt x="451018" y="449094"/>
                  </a:cubicBezTo>
                  <a:lnTo>
                    <a:pt x="460543" y="456428"/>
                  </a:lnTo>
                  <a:cubicBezTo>
                    <a:pt x="476259" y="455190"/>
                    <a:pt x="490833" y="459190"/>
                    <a:pt x="504072" y="454714"/>
                  </a:cubicBezTo>
                  <a:lnTo>
                    <a:pt x="504072" y="447760"/>
                  </a:lnTo>
                  <a:cubicBezTo>
                    <a:pt x="506339" y="445912"/>
                    <a:pt x="509263" y="445046"/>
                    <a:pt x="512168" y="445379"/>
                  </a:cubicBezTo>
                  <a:cubicBezTo>
                    <a:pt x="518074" y="443760"/>
                    <a:pt x="521693" y="440331"/>
                    <a:pt x="526742" y="445379"/>
                  </a:cubicBezTo>
                  <a:cubicBezTo>
                    <a:pt x="549506" y="440902"/>
                    <a:pt x="571319" y="432139"/>
                    <a:pt x="595798" y="433092"/>
                  </a:cubicBezTo>
                  <a:cubicBezTo>
                    <a:pt x="598179" y="425852"/>
                    <a:pt x="594274" y="423567"/>
                    <a:pt x="587892" y="423567"/>
                  </a:cubicBezTo>
                  <a:lnTo>
                    <a:pt x="576367" y="418423"/>
                  </a:lnTo>
                  <a:cubicBezTo>
                    <a:pt x="578844" y="416804"/>
                    <a:pt x="580748" y="415471"/>
                    <a:pt x="582558" y="414423"/>
                  </a:cubicBezTo>
                  <a:lnTo>
                    <a:pt x="573033" y="408898"/>
                  </a:lnTo>
                  <a:cubicBezTo>
                    <a:pt x="539410" y="413185"/>
                    <a:pt x="505501" y="394611"/>
                    <a:pt x="474926" y="401278"/>
                  </a:cubicBezTo>
                  <a:cubicBezTo>
                    <a:pt x="463686" y="403183"/>
                    <a:pt x="446351" y="397564"/>
                    <a:pt x="439302" y="407660"/>
                  </a:cubicBezTo>
                  <a:cubicBezTo>
                    <a:pt x="447018" y="410613"/>
                    <a:pt x="456923" y="407660"/>
                    <a:pt x="464163" y="414232"/>
                  </a:cubicBezTo>
                  <a:cubicBezTo>
                    <a:pt x="454638" y="419376"/>
                    <a:pt x="443874" y="412613"/>
                    <a:pt x="434826" y="420042"/>
                  </a:cubicBezTo>
                  <a:cubicBezTo>
                    <a:pt x="421586" y="424233"/>
                    <a:pt x="372437" y="405850"/>
                    <a:pt x="368150" y="422138"/>
                  </a:cubicBezTo>
                  <a:close/>
                  <a:moveTo>
                    <a:pt x="360531" y="569299"/>
                  </a:moveTo>
                  <a:cubicBezTo>
                    <a:pt x="375866" y="583777"/>
                    <a:pt x="437588" y="567013"/>
                    <a:pt x="383772" y="567108"/>
                  </a:cubicBezTo>
                  <a:cubicBezTo>
                    <a:pt x="376771" y="562727"/>
                    <a:pt x="367665" y="563794"/>
                    <a:pt x="361864" y="569680"/>
                  </a:cubicBezTo>
                  <a:close/>
                  <a:moveTo>
                    <a:pt x="353196" y="845524"/>
                  </a:moveTo>
                  <a:lnTo>
                    <a:pt x="353196" y="849144"/>
                  </a:lnTo>
                  <a:cubicBezTo>
                    <a:pt x="357187" y="851754"/>
                    <a:pt x="362350" y="851754"/>
                    <a:pt x="366341" y="849144"/>
                  </a:cubicBezTo>
                  <a:lnTo>
                    <a:pt x="366341" y="845524"/>
                  </a:lnTo>
                  <a:cubicBezTo>
                    <a:pt x="362626" y="843619"/>
                    <a:pt x="358216" y="843657"/>
                    <a:pt x="354530" y="845619"/>
                  </a:cubicBezTo>
                  <a:close/>
                  <a:moveTo>
                    <a:pt x="347862" y="787231"/>
                  </a:moveTo>
                  <a:cubicBezTo>
                    <a:pt x="351225" y="789155"/>
                    <a:pt x="355358" y="789155"/>
                    <a:pt x="358721" y="787231"/>
                  </a:cubicBezTo>
                  <a:cubicBezTo>
                    <a:pt x="360245" y="783517"/>
                    <a:pt x="347481" y="783802"/>
                    <a:pt x="349196" y="787326"/>
                  </a:cubicBezTo>
                  <a:close/>
                  <a:moveTo>
                    <a:pt x="349767" y="895245"/>
                  </a:moveTo>
                  <a:cubicBezTo>
                    <a:pt x="363102" y="897055"/>
                    <a:pt x="377771" y="902198"/>
                    <a:pt x="391487" y="897721"/>
                  </a:cubicBezTo>
                  <a:cubicBezTo>
                    <a:pt x="393097" y="895092"/>
                    <a:pt x="393097" y="891778"/>
                    <a:pt x="391487" y="889149"/>
                  </a:cubicBezTo>
                  <a:lnTo>
                    <a:pt x="379962" y="882672"/>
                  </a:lnTo>
                  <a:cubicBezTo>
                    <a:pt x="379104" y="871051"/>
                    <a:pt x="401583" y="879148"/>
                    <a:pt x="408537" y="876862"/>
                  </a:cubicBezTo>
                  <a:cubicBezTo>
                    <a:pt x="417014" y="872099"/>
                    <a:pt x="417109" y="872099"/>
                    <a:pt x="427015" y="876195"/>
                  </a:cubicBezTo>
                  <a:cubicBezTo>
                    <a:pt x="428444" y="876766"/>
                    <a:pt x="430825" y="876195"/>
                    <a:pt x="431301" y="874956"/>
                  </a:cubicBezTo>
                  <a:cubicBezTo>
                    <a:pt x="432254" y="861907"/>
                    <a:pt x="353387" y="869336"/>
                    <a:pt x="345576" y="882767"/>
                  </a:cubicBezTo>
                  <a:cubicBezTo>
                    <a:pt x="349196" y="887244"/>
                    <a:pt x="344624" y="891625"/>
                    <a:pt x="350720" y="895340"/>
                  </a:cubicBezTo>
                  <a:close/>
                  <a:moveTo>
                    <a:pt x="307190" y="824093"/>
                  </a:moveTo>
                  <a:cubicBezTo>
                    <a:pt x="299475" y="818283"/>
                    <a:pt x="275948" y="827236"/>
                    <a:pt x="267757" y="830570"/>
                  </a:cubicBezTo>
                  <a:cubicBezTo>
                    <a:pt x="271281" y="843333"/>
                    <a:pt x="305571" y="835618"/>
                    <a:pt x="308524" y="824188"/>
                  </a:cubicBezTo>
                  <a:close/>
                  <a:moveTo>
                    <a:pt x="302999" y="873147"/>
                  </a:moveTo>
                  <a:cubicBezTo>
                    <a:pt x="282997" y="872671"/>
                    <a:pt x="283949" y="874861"/>
                    <a:pt x="297380" y="887910"/>
                  </a:cubicBezTo>
                  <a:lnTo>
                    <a:pt x="313953" y="878385"/>
                  </a:lnTo>
                  <a:close/>
                  <a:moveTo>
                    <a:pt x="271186" y="935821"/>
                  </a:moveTo>
                  <a:cubicBezTo>
                    <a:pt x="282235" y="935821"/>
                    <a:pt x="293570" y="927344"/>
                    <a:pt x="304047" y="935821"/>
                  </a:cubicBezTo>
                  <a:cubicBezTo>
                    <a:pt x="323859" y="924867"/>
                    <a:pt x="253374" y="924963"/>
                    <a:pt x="272520" y="935917"/>
                  </a:cubicBezTo>
                  <a:close/>
                  <a:moveTo>
                    <a:pt x="349958" y="917438"/>
                  </a:moveTo>
                  <a:lnTo>
                    <a:pt x="359483" y="912199"/>
                  </a:lnTo>
                  <a:cubicBezTo>
                    <a:pt x="303857" y="901817"/>
                    <a:pt x="256708" y="921248"/>
                    <a:pt x="351291" y="917533"/>
                  </a:cubicBezTo>
                  <a:close/>
                  <a:moveTo>
                    <a:pt x="336813" y="810567"/>
                  </a:moveTo>
                  <a:cubicBezTo>
                    <a:pt x="341509" y="808091"/>
                    <a:pt x="341509" y="805614"/>
                    <a:pt x="336813" y="803138"/>
                  </a:cubicBezTo>
                  <a:cubicBezTo>
                    <a:pt x="332937" y="805681"/>
                    <a:pt x="333384" y="808186"/>
                    <a:pt x="338147" y="810663"/>
                  </a:cubicBezTo>
                  <a:close/>
                  <a:moveTo>
                    <a:pt x="313763" y="823521"/>
                  </a:moveTo>
                  <a:lnTo>
                    <a:pt x="313763" y="827522"/>
                  </a:lnTo>
                  <a:cubicBezTo>
                    <a:pt x="321707" y="833865"/>
                    <a:pt x="333098" y="833418"/>
                    <a:pt x="340528" y="826474"/>
                  </a:cubicBezTo>
                  <a:cubicBezTo>
                    <a:pt x="339766" y="825046"/>
                    <a:pt x="339004" y="823426"/>
                    <a:pt x="337861" y="820855"/>
                  </a:cubicBezTo>
                  <a:cubicBezTo>
                    <a:pt x="331098" y="823426"/>
                    <a:pt x="322145" y="818949"/>
                    <a:pt x="315096" y="823617"/>
                  </a:cubicBezTo>
                  <a:close/>
                  <a:moveTo>
                    <a:pt x="261185" y="738654"/>
                  </a:moveTo>
                  <a:lnTo>
                    <a:pt x="261185" y="742369"/>
                  </a:lnTo>
                  <a:cubicBezTo>
                    <a:pt x="274710" y="748179"/>
                    <a:pt x="291379" y="739225"/>
                    <a:pt x="303952" y="747893"/>
                  </a:cubicBezTo>
                  <a:cubicBezTo>
                    <a:pt x="340623" y="746655"/>
                    <a:pt x="308524" y="740273"/>
                    <a:pt x="297285" y="733415"/>
                  </a:cubicBezTo>
                  <a:cubicBezTo>
                    <a:pt x="285759" y="740083"/>
                    <a:pt x="261756" y="735892"/>
                    <a:pt x="262518" y="739225"/>
                  </a:cubicBezTo>
                  <a:close/>
                  <a:moveTo>
                    <a:pt x="228609" y="228209"/>
                  </a:moveTo>
                  <a:cubicBezTo>
                    <a:pt x="212512" y="229542"/>
                    <a:pt x="243849" y="240686"/>
                    <a:pt x="248326" y="244497"/>
                  </a:cubicBezTo>
                  <a:cubicBezTo>
                    <a:pt x="241468" y="247164"/>
                    <a:pt x="243182" y="250021"/>
                    <a:pt x="238801" y="254022"/>
                  </a:cubicBezTo>
                  <a:cubicBezTo>
                    <a:pt x="232514" y="253669"/>
                    <a:pt x="226399" y="256146"/>
                    <a:pt x="222132" y="260785"/>
                  </a:cubicBezTo>
                  <a:cubicBezTo>
                    <a:pt x="224037" y="269547"/>
                    <a:pt x="238325" y="263737"/>
                    <a:pt x="244897" y="265356"/>
                  </a:cubicBezTo>
                  <a:cubicBezTo>
                    <a:pt x="257565" y="268405"/>
                    <a:pt x="267662" y="278406"/>
                    <a:pt x="281282" y="274881"/>
                  </a:cubicBezTo>
                  <a:cubicBezTo>
                    <a:pt x="281282" y="273262"/>
                    <a:pt x="281282" y="272119"/>
                    <a:pt x="281282" y="270976"/>
                  </a:cubicBezTo>
                  <a:lnTo>
                    <a:pt x="276044" y="267642"/>
                  </a:lnTo>
                  <a:cubicBezTo>
                    <a:pt x="281378" y="264214"/>
                    <a:pt x="286426" y="261070"/>
                    <a:pt x="290998" y="258117"/>
                  </a:cubicBezTo>
                  <a:cubicBezTo>
                    <a:pt x="304333" y="257451"/>
                    <a:pt x="316620" y="261070"/>
                    <a:pt x="327193" y="252879"/>
                  </a:cubicBezTo>
                  <a:lnTo>
                    <a:pt x="327193" y="249164"/>
                  </a:lnTo>
                  <a:lnTo>
                    <a:pt x="333765" y="245259"/>
                  </a:lnTo>
                  <a:lnTo>
                    <a:pt x="333765" y="241639"/>
                  </a:lnTo>
                  <a:cubicBezTo>
                    <a:pt x="300428" y="233829"/>
                    <a:pt x="263661" y="238877"/>
                    <a:pt x="229943" y="228304"/>
                  </a:cubicBezTo>
                  <a:close/>
                  <a:moveTo>
                    <a:pt x="208702" y="211635"/>
                  </a:moveTo>
                  <a:cubicBezTo>
                    <a:pt x="216046" y="218589"/>
                    <a:pt x="227552" y="218589"/>
                    <a:pt x="234896" y="211635"/>
                  </a:cubicBezTo>
                  <a:cubicBezTo>
                    <a:pt x="227723" y="205511"/>
                    <a:pt x="217160" y="205549"/>
                    <a:pt x="210036" y="211731"/>
                  </a:cubicBezTo>
                  <a:close/>
                  <a:moveTo>
                    <a:pt x="205940" y="965253"/>
                  </a:moveTo>
                  <a:cubicBezTo>
                    <a:pt x="232419" y="964586"/>
                    <a:pt x="263090" y="954395"/>
                    <a:pt x="287474" y="967158"/>
                  </a:cubicBezTo>
                  <a:lnTo>
                    <a:pt x="287474" y="970778"/>
                  </a:lnTo>
                  <a:cubicBezTo>
                    <a:pt x="292427" y="975350"/>
                    <a:pt x="301856" y="970778"/>
                    <a:pt x="306524" y="967635"/>
                  </a:cubicBezTo>
                  <a:lnTo>
                    <a:pt x="309953" y="961348"/>
                  </a:lnTo>
                  <a:cubicBezTo>
                    <a:pt x="316125" y="965072"/>
                    <a:pt x="323412" y="966492"/>
                    <a:pt x="330527" y="965349"/>
                  </a:cubicBezTo>
                  <a:cubicBezTo>
                    <a:pt x="336051" y="963825"/>
                    <a:pt x="331574" y="959253"/>
                    <a:pt x="337861" y="957824"/>
                  </a:cubicBezTo>
                  <a:cubicBezTo>
                    <a:pt x="351891" y="957824"/>
                    <a:pt x="365874" y="956100"/>
                    <a:pt x="379485" y="952680"/>
                  </a:cubicBezTo>
                  <a:lnTo>
                    <a:pt x="379485" y="949061"/>
                  </a:lnTo>
                  <a:cubicBezTo>
                    <a:pt x="351958" y="946203"/>
                    <a:pt x="321859" y="956586"/>
                    <a:pt x="292046" y="954205"/>
                  </a:cubicBezTo>
                  <a:cubicBezTo>
                    <a:pt x="266423" y="944680"/>
                    <a:pt x="236515" y="954205"/>
                    <a:pt x="210036" y="955348"/>
                  </a:cubicBezTo>
                  <a:cubicBezTo>
                    <a:pt x="211369" y="959729"/>
                    <a:pt x="199558" y="964586"/>
                    <a:pt x="207273" y="965349"/>
                  </a:cubicBezTo>
                  <a:close/>
                  <a:moveTo>
                    <a:pt x="193653" y="567775"/>
                  </a:moveTo>
                  <a:cubicBezTo>
                    <a:pt x="193653" y="567775"/>
                    <a:pt x="195081" y="567108"/>
                    <a:pt x="195748" y="566632"/>
                  </a:cubicBezTo>
                  <a:cubicBezTo>
                    <a:pt x="197653" y="562155"/>
                    <a:pt x="186128" y="564823"/>
                    <a:pt x="193653" y="567775"/>
                  </a:cubicBezTo>
                  <a:close/>
                  <a:moveTo>
                    <a:pt x="160220" y="1076029"/>
                  </a:moveTo>
                  <a:lnTo>
                    <a:pt x="150695" y="1081363"/>
                  </a:lnTo>
                  <a:cubicBezTo>
                    <a:pt x="153457" y="1083078"/>
                    <a:pt x="156314" y="1084793"/>
                    <a:pt x="160220" y="1086983"/>
                  </a:cubicBezTo>
                  <a:cubicBezTo>
                    <a:pt x="185175" y="1089078"/>
                    <a:pt x="216322" y="1082316"/>
                    <a:pt x="239658" y="1090412"/>
                  </a:cubicBezTo>
                  <a:cubicBezTo>
                    <a:pt x="252231" y="1082125"/>
                    <a:pt x="268710" y="1091174"/>
                    <a:pt x="281854" y="1085078"/>
                  </a:cubicBezTo>
                  <a:lnTo>
                    <a:pt x="281854" y="1081458"/>
                  </a:lnTo>
                  <a:cubicBezTo>
                    <a:pt x="259985" y="1071753"/>
                    <a:pt x="235191" y="1071038"/>
                    <a:pt x="212798" y="1079458"/>
                  </a:cubicBezTo>
                  <a:cubicBezTo>
                    <a:pt x="197272" y="1071838"/>
                    <a:pt x="177555" y="1077839"/>
                    <a:pt x="160220" y="1076029"/>
                  </a:cubicBezTo>
                  <a:close/>
                  <a:moveTo>
                    <a:pt x="163649" y="87430"/>
                  </a:moveTo>
                  <a:cubicBezTo>
                    <a:pt x="163649" y="91144"/>
                    <a:pt x="163649" y="93906"/>
                    <a:pt x="167173" y="95716"/>
                  </a:cubicBezTo>
                  <a:cubicBezTo>
                    <a:pt x="178889" y="95545"/>
                    <a:pt x="190481" y="98154"/>
                    <a:pt x="200987" y="103336"/>
                  </a:cubicBezTo>
                  <a:lnTo>
                    <a:pt x="209273" y="101812"/>
                  </a:lnTo>
                  <a:cubicBezTo>
                    <a:pt x="209273" y="100193"/>
                    <a:pt x="209273" y="99050"/>
                    <a:pt x="209273" y="97717"/>
                  </a:cubicBezTo>
                  <a:lnTo>
                    <a:pt x="202701" y="93811"/>
                  </a:lnTo>
                  <a:cubicBezTo>
                    <a:pt x="203844" y="86763"/>
                    <a:pt x="195367" y="89335"/>
                    <a:pt x="191366" y="87525"/>
                  </a:cubicBezTo>
                  <a:cubicBezTo>
                    <a:pt x="183747" y="80857"/>
                    <a:pt x="171269" y="78190"/>
                    <a:pt x="164030" y="87430"/>
                  </a:cubicBezTo>
                  <a:close/>
                  <a:moveTo>
                    <a:pt x="110404" y="3428609"/>
                  </a:moveTo>
                  <a:cubicBezTo>
                    <a:pt x="103927" y="3416989"/>
                    <a:pt x="27060" y="3428609"/>
                    <a:pt x="59064" y="3438134"/>
                  </a:cubicBezTo>
                  <a:cubicBezTo>
                    <a:pt x="64798" y="3437372"/>
                    <a:pt x="70609" y="3438696"/>
                    <a:pt x="75447" y="3441849"/>
                  </a:cubicBezTo>
                  <a:cubicBezTo>
                    <a:pt x="88239" y="3440839"/>
                    <a:pt x="100479" y="3436248"/>
                    <a:pt x="110785" y="3428609"/>
                  </a:cubicBezTo>
                  <a:close/>
                  <a:moveTo>
                    <a:pt x="150123" y="4479503"/>
                  </a:moveTo>
                  <a:lnTo>
                    <a:pt x="134312" y="4469978"/>
                  </a:lnTo>
                  <a:cubicBezTo>
                    <a:pt x="84020" y="4480455"/>
                    <a:pt x="129264" y="4484075"/>
                    <a:pt x="150695" y="447950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nvGrpSpPr>
            <p:cNvPr id="59" name="Google Shape;59;p4"/>
            <p:cNvGrpSpPr/>
            <p:nvPr/>
          </p:nvGrpSpPr>
          <p:grpSpPr>
            <a:xfrm>
              <a:off x="10046859" y="565"/>
              <a:ext cx="413401" cy="6860915"/>
              <a:chOff x="1296395" y="-143"/>
              <a:chExt cx="407935" cy="6860915"/>
            </a:xfrm>
          </p:grpSpPr>
          <p:sp>
            <p:nvSpPr>
              <p:cNvPr id="60" name="Google Shape;60;p4"/>
              <p:cNvSpPr/>
              <p:nvPr/>
            </p:nvSpPr>
            <p:spPr>
              <a:xfrm>
                <a:off x="1300925" y="-143"/>
                <a:ext cx="403405" cy="3700345"/>
              </a:xfrm>
              <a:custGeom>
                <a:rect b="b" l="l" r="r" t="t"/>
                <a:pathLst>
                  <a:path extrusionOk="0" h="2483453" w="611219">
                    <a:moveTo>
                      <a:pt x="7186" y="15897"/>
                    </a:moveTo>
                    <a:lnTo>
                      <a:pt x="7186" y="-581"/>
                    </a:lnTo>
                    <a:lnTo>
                      <a:pt x="578686" y="-581"/>
                    </a:lnTo>
                    <a:lnTo>
                      <a:pt x="578686" y="12182"/>
                    </a:lnTo>
                    <a:lnTo>
                      <a:pt x="572495" y="16087"/>
                    </a:lnTo>
                    <a:lnTo>
                      <a:pt x="578305" y="19898"/>
                    </a:lnTo>
                    <a:cubicBezTo>
                      <a:pt x="568780" y="22469"/>
                      <a:pt x="568780" y="46377"/>
                      <a:pt x="578305" y="48949"/>
                    </a:cubicBezTo>
                    <a:lnTo>
                      <a:pt x="578305" y="151723"/>
                    </a:lnTo>
                    <a:lnTo>
                      <a:pt x="585068" y="156105"/>
                    </a:lnTo>
                    <a:lnTo>
                      <a:pt x="585068" y="233162"/>
                    </a:lnTo>
                    <a:lnTo>
                      <a:pt x="591830" y="237163"/>
                    </a:lnTo>
                    <a:lnTo>
                      <a:pt x="591830" y="244401"/>
                    </a:lnTo>
                    <a:lnTo>
                      <a:pt x="585544" y="248307"/>
                    </a:lnTo>
                    <a:cubicBezTo>
                      <a:pt x="596498" y="251736"/>
                      <a:pt x="590402" y="265452"/>
                      <a:pt x="591830" y="273929"/>
                    </a:cubicBezTo>
                    <a:lnTo>
                      <a:pt x="586401" y="276977"/>
                    </a:lnTo>
                    <a:cubicBezTo>
                      <a:pt x="585068" y="284597"/>
                      <a:pt x="585068" y="284597"/>
                      <a:pt x="591449" y="288502"/>
                    </a:cubicBezTo>
                    <a:lnTo>
                      <a:pt x="591449" y="299647"/>
                    </a:lnTo>
                    <a:lnTo>
                      <a:pt x="585449" y="303456"/>
                    </a:lnTo>
                    <a:lnTo>
                      <a:pt x="585449" y="332889"/>
                    </a:lnTo>
                    <a:lnTo>
                      <a:pt x="591830" y="336699"/>
                    </a:lnTo>
                    <a:lnTo>
                      <a:pt x="591830" y="340223"/>
                    </a:lnTo>
                    <a:lnTo>
                      <a:pt x="585068" y="344319"/>
                    </a:lnTo>
                    <a:lnTo>
                      <a:pt x="585068" y="366226"/>
                    </a:lnTo>
                    <a:cubicBezTo>
                      <a:pt x="574114" y="369846"/>
                      <a:pt x="580019" y="383467"/>
                      <a:pt x="578686" y="391849"/>
                    </a:cubicBezTo>
                    <a:cubicBezTo>
                      <a:pt x="569828" y="397278"/>
                      <a:pt x="569828" y="397564"/>
                      <a:pt x="578686" y="402802"/>
                    </a:cubicBezTo>
                    <a:lnTo>
                      <a:pt x="578686" y="413470"/>
                    </a:lnTo>
                    <a:lnTo>
                      <a:pt x="585258" y="417661"/>
                    </a:lnTo>
                    <a:lnTo>
                      <a:pt x="578972" y="421471"/>
                    </a:lnTo>
                    <a:lnTo>
                      <a:pt x="578972" y="432330"/>
                    </a:lnTo>
                    <a:lnTo>
                      <a:pt x="572018" y="436711"/>
                    </a:lnTo>
                    <a:cubicBezTo>
                      <a:pt x="579227" y="436816"/>
                      <a:pt x="586172" y="439445"/>
                      <a:pt x="591640" y="444141"/>
                    </a:cubicBezTo>
                    <a:lnTo>
                      <a:pt x="591640" y="450713"/>
                    </a:lnTo>
                    <a:cubicBezTo>
                      <a:pt x="589354" y="453475"/>
                      <a:pt x="582877" y="455094"/>
                      <a:pt x="579067" y="458809"/>
                    </a:cubicBezTo>
                    <a:lnTo>
                      <a:pt x="579067" y="461762"/>
                    </a:lnTo>
                    <a:lnTo>
                      <a:pt x="591830" y="469382"/>
                    </a:lnTo>
                    <a:lnTo>
                      <a:pt x="582305" y="474716"/>
                    </a:lnTo>
                    <a:lnTo>
                      <a:pt x="575352" y="471287"/>
                    </a:lnTo>
                    <a:cubicBezTo>
                      <a:pt x="570018" y="473764"/>
                      <a:pt x="573352" y="477098"/>
                      <a:pt x="572304" y="479860"/>
                    </a:cubicBezTo>
                    <a:cubicBezTo>
                      <a:pt x="577872" y="484451"/>
                      <a:pt x="584904" y="486880"/>
                      <a:pt x="592116" y="486717"/>
                    </a:cubicBezTo>
                    <a:lnTo>
                      <a:pt x="592116" y="495004"/>
                    </a:lnTo>
                    <a:lnTo>
                      <a:pt x="598593" y="499005"/>
                    </a:lnTo>
                    <a:cubicBezTo>
                      <a:pt x="598593" y="506625"/>
                      <a:pt x="583829" y="506530"/>
                      <a:pt x="597736" y="513006"/>
                    </a:cubicBezTo>
                    <a:cubicBezTo>
                      <a:pt x="598838" y="523960"/>
                      <a:pt x="599125" y="534971"/>
                      <a:pt x="598593" y="545963"/>
                    </a:cubicBezTo>
                    <a:cubicBezTo>
                      <a:pt x="597069" y="548630"/>
                      <a:pt x="589544" y="549773"/>
                      <a:pt x="592307" y="553964"/>
                    </a:cubicBezTo>
                    <a:lnTo>
                      <a:pt x="604880" y="561489"/>
                    </a:lnTo>
                    <a:lnTo>
                      <a:pt x="598307" y="565585"/>
                    </a:lnTo>
                    <a:lnTo>
                      <a:pt x="598307" y="591112"/>
                    </a:lnTo>
                    <a:cubicBezTo>
                      <a:pt x="592211" y="594636"/>
                      <a:pt x="592211" y="594636"/>
                      <a:pt x="598307" y="598255"/>
                    </a:cubicBezTo>
                    <a:cubicBezTo>
                      <a:pt x="598307" y="603875"/>
                      <a:pt x="598307" y="609971"/>
                      <a:pt x="598307" y="616258"/>
                    </a:cubicBezTo>
                    <a:lnTo>
                      <a:pt x="592211" y="620258"/>
                    </a:lnTo>
                    <a:cubicBezTo>
                      <a:pt x="592211" y="621306"/>
                      <a:pt x="592211" y="622544"/>
                      <a:pt x="591735" y="623782"/>
                    </a:cubicBezTo>
                    <a:lnTo>
                      <a:pt x="598307" y="627783"/>
                    </a:lnTo>
                    <a:lnTo>
                      <a:pt x="598307" y="631307"/>
                    </a:lnTo>
                    <a:lnTo>
                      <a:pt x="591926" y="635212"/>
                    </a:lnTo>
                    <a:lnTo>
                      <a:pt x="591926" y="672074"/>
                    </a:lnTo>
                    <a:lnTo>
                      <a:pt x="597926" y="676074"/>
                    </a:lnTo>
                    <a:lnTo>
                      <a:pt x="585544" y="682933"/>
                    </a:lnTo>
                    <a:lnTo>
                      <a:pt x="585544" y="694172"/>
                    </a:lnTo>
                    <a:lnTo>
                      <a:pt x="591545" y="697982"/>
                    </a:lnTo>
                    <a:lnTo>
                      <a:pt x="591545" y="705221"/>
                    </a:lnTo>
                    <a:lnTo>
                      <a:pt x="585163" y="709031"/>
                    </a:lnTo>
                    <a:lnTo>
                      <a:pt x="585163" y="723699"/>
                    </a:lnTo>
                    <a:lnTo>
                      <a:pt x="591545" y="727510"/>
                    </a:lnTo>
                    <a:lnTo>
                      <a:pt x="591545" y="830570"/>
                    </a:lnTo>
                    <a:lnTo>
                      <a:pt x="585163" y="834666"/>
                    </a:lnTo>
                    <a:cubicBezTo>
                      <a:pt x="585163" y="836094"/>
                      <a:pt x="585734" y="837238"/>
                      <a:pt x="585925" y="838381"/>
                    </a:cubicBezTo>
                    <a:cubicBezTo>
                      <a:pt x="595450" y="843238"/>
                      <a:pt x="591545" y="847906"/>
                      <a:pt x="590592" y="871813"/>
                    </a:cubicBezTo>
                    <a:lnTo>
                      <a:pt x="585544" y="874576"/>
                    </a:lnTo>
                    <a:lnTo>
                      <a:pt x="585544" y="893626"/>
                    </a:lnTo>
                    <a:lnTo>
                      <a:pt x="591545" y="897435"/>
                    </a:lnTo>
                    <a:lnTo>
                      <a:pt x="591545" y="912104"/>
                    </a:lnTo>
                    <a:lnTo>
                      <a:pt x="585163" y="915914"/>
                    </a:lnTo>
                    <a:lnTo>
                      <a:pt x="585163" y="930487"/>
                    </a:lnTo>
                    <a:lnTo>
                      <a:pt x="591735" y="934488"/>
                    </a:lnTo>
                    <a:cubicBezTo>
                      <a:pt x="592878" y="938107"/>
                      <a:pt x="588211" y="939726"/>
                      <a:pt x="585925" y="942013"/>
                    </a:cubicBezTo>
                    <a:lnTo>
                      <a:pt x="591164" y="944966"/>
                    </a:lnTo>
                    <a:cubicBezTo>
                      <a:pt x="592116" y="950061"/>
                      <a:pt x="592116" y="955300"/>
                      <a:pt x="591164" y="960396"/>
                    </a:cubicBezTo>
                    <a:lnTo>
                      <a:pt x="585544" y="963539"/>
                    </a:lnTo>
                    <a:lnTo>
                      <a:pt x="585544" y="989447"/>
                    </a:lnTo>
                    <a:lnTo>
                      <a:pt x="591640" y="993257"/>
                    </a:lnTo>
                    <a:lnTo>
                      <a:pt x="591640" y="1000496"/>
                    </a:lnTo>
                    <a:lnTo>
                      <a:pt x="585353" y="1004306"/>
                    </a:lnTo>
                    <a:lnTo>
                      <a:pt x="591545" y="1008021"/>
                    </a:lnTo>
                    <a:lnTo>
                      <a:pt x="591545" y="1037548"/>
                    </a:lnTo>
                    <a:lnTo>
                      <a:pt x="586211" y="1040596"/>
                    </a:lnTo>
                    <a:cubicBezTo>
                      <a:pt x="584543" y="1054360"/>
                      <a:pt x="584543" y="1068266"/>
                      <a:pt x="586211" y="1082030"/>
                    </a:cubicBezTo>
                    <a:cubicBezTo>
                      <a:pt x="600308" y="1096127"/>
                      <a:pt x="588401" y="1127084"/>
                      <a:pt x="592116" y="1147562"/>
                    </a:cubicBezTo>
                    <a:lnTo>
                      <a:pt x="586211" y="1151563"/>
                    </a:lnTo>
                    <a:cubicBezTo>
                      <a:pt x="586211" y="1152515"/>
                      <a:pt x="586211" y="1153658"/>
                      <a:pt x="585544" y="1154992"/>
                    </a:cubicBezTo>
                    <a:lnTo>
                      <a:pt x="591830" y="1158992"/>
                    </a:lnTo>
                    <a:cubicBezTo>
                      <a:pt x="591830" y="1160135"/>
                      <a:pt x="591830" y="1161278"/>
                      <a:pt x="591830" y="1162612"/>
                    </a:cubicBezTo>
                    <a:lnTo>
                      <a:pt x="585353" y="1166517"/>
                    </a:lnTo>
                    <a:lnTo>
                      <a:pt x="585353" y="1176899"/>
                    </a:lnTo>
                    <a:lnTo>
                      <a:pt x="592116" y="1180995"/>
                    </a:lnTo>
                    <a:lnTo>
                      <a:pt x="592116" y="1202902"/>
                    </a:lnTo>
                    <a:lnTo>
                      <a:pt x="597545" y="1205855"/>
                    </a:lnTo>
                    <a:cubicBezTo>
                      <a:pt x="600403" y="1212046"/>
                      <a:pt x="596688" y="1218809"/>
                      <a:pt x="599260" y="1224905"/>
                    </a:cubicBezTo>
                    <a:lnTo>
                      <a:pt x="604499" y="1227858"/>
                    </a:lnTo>
                    <a:lnTo>
                      <a:pt x="598688" y="1231859"/>
                    </a:lnTo>
                    <a:lnTo>
                      <a:pt x="598688" y="1260434"/>
                    </a:lnTo>
                    <a:lnTo>
                      <a:pt x="591926" y="1264625"/>
                    </a:lnTo>
                    <a:lnTo>
                      <a:pt x="591926" y="1327013"/>
                    </a:lnTo>
                    <a:lnTo>
                      <a:pt x="585353" y="1331014"/>
                    </a:lnTo>
                    <a:lnTo>
                      <a:pt x="585353" y="1349301"/>
                    </a:lnTo>
                    <a:cubicBezTo>
                      <a:pt x="594878" y="1353874"/>
                      <a:pt x="592592" y="1355588"/>
                      <a:pt x="586211" y="1360922"/>
                    </a:cubicBezTo>
                    <a:lnTo>
                      <a:pt x="590878" y="1363589"/>
                    </a:lnTo>
                    <a:cubicBezTo>
                      <a:pt x="592111" y="1375867"/>
                      <a:pt x="592430" y="1388221"/>
                      <a:pt x="591830" y="1400546"/>
                    </a:cubicBezTo>
                    <a:lnTo>
                      <a:pt x="597831" y="1404547"/>
                    </a:lnTo>
                    <a:cubicBezTo>
                      <a:pt x="597831" y="1405499"/>
                      <a:pt x="597831" y="1406642"/>
                      <a:pt x="598498" y="1407976"/>
                    </a:cubicBezTo>
                    <a:lnTo>
                      <a:pt x="591926" y="1412071"/>
                    </a:lnTo>
                    <a:lnTo>
                      <a:pt x="591926" y="1419311"/>
                    </a:lnTo>
                    <a:lnTo>
                      <a:pt x="598498" y="1423311"/>
                    </a:lnTo>
                    <a:lnTo>
                      <a:pt x="598498" y="1478270"/>
                    </a:lnTo>
                    <a:lnTo>
                      <a:pt x="605261" y="1482461"/>
                    </a:lnTo>
                    <a:lnTo>
                      <a:pt x="605261" y="1489319"/>
                    </a:lnTo>
                    <a:lnTo>
                      <a:pt x="611928" y="1493891"/>
                    </a:lnTo>
                    <a:lnTo>
                      <a:pt x="578781" y="1512465"/>
                    </a:lnTo>
                    <a:cubicBezTo>
                      <a:pt x="578019" y="1519418"/>
                      <a:pt x="587068" y="1515323"/>
                      <a:pt x="590592" y="1518180"/>
                    </a:cubicBezTo>
                    <a:cubicBezTo>
                      <a:pt x="595545" y="1523323"/>
                      <a:pt x="586306" y="1525228"/>
                      <a:pt x="581924" y="1524466"/>
                    </a:cubicBezTo>
                    <a:cubicBezTo>
                      <a:pt x="571733" y="1532468"/>
                      <a:pt x="586211" y="1530086"/>
                      <a:pt x="591449" y="1533991"/>
                    </a:cubicBezTo>
                    <a:lnTo>
                      <a:pt x="591449" y="1552470"/>
                    </a:lnTo>
                    <a:lnTo>
                      <a:pt x="585163" y="1556280"/>
                    </a:lnTo>
                    <a:lnTo>
                      <a:pt x="585163" y="1563424"/>
                    </a:lnTo>
                    <a:lnTo>
                      <a:pt x="578686" y="1567329"/>
                    </a:lnTo>
                    <a:lnTo>
                      <a:pt x="578686" y="1578283"/>
                    </a:lnTo>
                    <a:lnTo>
                      <a:pt x="584782" y="1582092"/>
                    </a:lnTo>
                    <a:lnTo>
                      <a:pt x="584782" y="1589522"/>
                    </a:lnTo>
                    <a:cubicBezTo>
                      <a:pt x="576114" y="1594761"/>
                      <a:pt x="576114" y="1595047"/>
                      <a:pt x="584782" y="1599999"/>
                    </a:cubicBezTo>
                    <a:cubicBezTo>
                      <a:pt x="585661" y="1603610"/>
                      <a:pt x="585918" y="1607353"/>
                      <a:pt x="585544" y="1611049"/>
                    </a:cubicBezTo>
                    <a:lnTo>
                      <a:pt x="579353" y="1615144"/>
                    </a:lnTo>
                    <a:lnTo>
                      <a:pt x="585544" y="1618954"/>
                    </a:lnTo>
                    <a:lnTo>
                      <a:pt x="585544" y="1662960"/>
                    </a:lnTo>
                    <a:lnTo>
                      <a:pt x="592116" y="1666961"/>
                    </a:lnTo>
                    <a:cubicBezTo>
                      <a:pt x="592116" y="1668199"/>
                      <a:pt x="592116" y="1669437"/>
                      <a:pt x="592116" y="1670485"/>
                    </a:cubicBezTo>
                    <a:lnTo>
                      <a:pt x="586211" y="1674200"/>
                    </a:lnTo>
                    <a:lnTo>
                      <a:pt x="586211" y="1700774"/>
                    </a:lnTo>
                    <a:cubicBezTo>
                      <a:pt x="594783" y="1706013"/>
                      <a:pt x="594783" y="1706203"/>
                      <a:pt x="586211" y="1711442"/>
                    </a:cubicBezTo>
                    <a:lnTo>
                      <a:pt x="591926" y="1715252"/>
                    </a:lnTo>
                    <a:cubicBezTo>
                      <a:pt x="591988" y="1716462"/>
                      <a:pt x="591988" y="1717662"/>
                      <a:pt x="591926" y="1718872"/>
                    </a:cubicBezTo>
                    <a:lnTo>
                      <a:pt x="598498" y="1722777"/>
                    </a:lnTo>
                    <a:lnTo>
                      <a:pt x="598498" y="1855269"/>
                    </a:lnTo>
                    <a:lnTo>
                      <a:pt x="604880" y="1859175"/>
                    </a:lnTo>
                    <a:lnTo>
                      <a:pt x="604880" y="1866414"/>
                    </a:lnTo>
                    <a:lnTo>
                      <a:pt x="598879" y="1870224"/>
                    </a:lnTo>
                    <a:lnTo>
                      <a:pt x="598879" y="1877653"/>
                    </a:lnTo>
                    <a:cubicBezTo>
                      <a:pt x="606118" y="1879939"/>
                      <a:pt x="605165" y="1885464"/>
                      <a:pt x="605165" y="1891655"/>
                    </a:cubicBezTo>
                    <a:lnTo>
                      <a:pt x="598879" y="1895941"/>
                    </a:lnTo>
                    <a:lnTo>
                      <a:pt x="598879" y="1903180"/>
                    </a:lnTo>
                    <a:lnTo>
                      <a:pt x="604880" y="1906991"/>
                    </a:lnTo>
                    <a:lnTo>
                      <a:pt x="604880" y="1925278"/>
                    </a:lnTo>
                    <a:lnTo>
                      <a:pt x="598498" y="1929183"/>
                    </a:lnTo>
                    <a:lnTo>
                      <a:pt x="598498" y="2005574"/>
                    </a:lnTo>
                    <a:lnTo>
                      <a:pt x="591735" y="2009574"/>
                    </a:lnTo>
                    <a:lnTo>
                      <a:pt x="591735" y="2083108"/>
                    </a:lnTo>
                    <a:cubicBezTo>
                      <a:pt x="583067" y="2086441"/>
                      <a:pt x="583734" y="2090728"/>
                      <a:pt x="591735" y="2093776"/>
                    </a:cubicBezTo>
                    <a:cubicBezTo>
                      <a:pt x="591735" y="2095776"/>
                      <a:pt x="591735" y="2098157"/>
                      <a:pt x="592307" y="2101015"/>
                    </a:cubicBezTo>
                    <a:lnTo>
                      <a:pt x="598022" y="2104920"/>
                    </a:lnTo>
                    <a:cubicBezTo>
                      <a:pt x="598022" y="2105873"/>
                      <a:pt x="598498" y="2107016"/>
                      <a:pt x="598784" y="2108635"/>
                    </a:cubicBezTo>
                    <a:lnTo>
                      <a:pt x="585734" y="2116159"/>
                    </a:lnTo>
                    <a:lnTo>
                      <a:pt x="592402" y="2120255"/>
                    </a:lnTo>
                    <a:lnTo>
                      <a:pt x="592402" y="2131018"/>
                    </a:lnTo>
                    <a:cubicBezTo>
                      <a:pt x="596979" y="2132000"/>
                      <a:pt x="599890" y="2136514"/>
                      <a:pt x="598906" y="2141086"/>
                    </a:cubicBezTo>
                    <a:cubicBezTo>
                      <a:pt x="598897" y="2141134"/>
                      <a:pt x="598888" y="2141172"/>
                      <a:pt x="598879" y="2141210"/>
                    </a:cubicBezTo>
                    <a:lnTo>
                      <a:pt x="592497" y="2145782"/>
                    </a:lnTo>
                    <a:cubicBezTo>
                      <a:pt x="592497" y="2147402"/>
                      <a:pt x="592497" y="2149783"/>
                      <a:pt x="592021" y="2152450"/>
                    </a:cubicBezTo>
                    <a:lnTo>
                      <a:pt x="598403" y="2156736"/>
                    </a:lnTo>
                    <a:lnTo>
                      <a:pt x="598403" y="2175024"/>
                    </a:lnTo>
                    <a:lnTo>
                      <a:pt x="592307" y="2178834"/>
                    </a:lnTo>
                    <a:lnTo>
                      <a:pt x="592307" y="2207980"/>
                    </a:lnTo>
                    <a:lnTo>
                      <a:pt x="585544" y="2212076"/>
                    </a:lnTo>
                    <a:lnTo>
                      <a:pt x="585544" y="2226650"/>
                    </a:lnTo>
                    <a:lnTo>
                      <a:pt x="579257" y="2230459"/>
                    </a:lnTo>
                    <a:lnTo>
                      <a:pt x="579257" y="2267416"/>
                    </a:lnTo>
                    <a:cubicBezTo>
                      <a:pt x="587258" y="2269512"/>
                      <a:pt x="584972" y="2276941"/>
                      <a:pt x="585830" y="2282180"/>
                    </a:cubicBezTo>
                    <a:cubicBezTo>
                      <a:pt x="598784" y="2288657"/>
                      <a:pt x="589449" y="2309231"/>
                      <a:pt x="592116" y="2321709"/>
                    </a:cubicBezTo>
                    <a:cubicBezTo>
                      <a:pt x="590973" y="2324566"/>
                      <a:pt x="582591" y="2325424"/>
                      <a:pt x="587449" y="2330758"/>
                    </a:cubicBezTo>
                    <a:lnTo>
                      <a:pt x="592021" y="2333615"/>
                    </a:lnTo>
                    <a:lnTo>
                      <a:pt x="592021" y="2359142"/>
                    </a:lnTo>
                    <a:lnTo>
                      <a:pt x="598498" y="2363142"/>
                    </a:lnTo>
                    <a:lnTo>
                      <a:pt x="592688" y="2367524"/>
                    </a:lnTo>
                    <a:cubicBezTo>
                      <a:pt x="591354" y="2370668"/>
                      <a:pt x="594116" y="2372477"/>
                      <a:pt x="597545" y="2373906"/>
                    </a:cubicBezTo>
                    <a:cubicBezTo>
                      <a:pt x="601070" y="2379621"/>
                      <a:pt x="598212" y="2387146"/>
                      <a:pt x="598784" y="2392956"/>
                    </a:cubicBezTo>
                    <a:lnTo>
                      <a:pt x="592688" y="2396099"/>
                    </a:lnTo>
                    <a:lnTo>
                      <a:pt x="598784" y="2400290"/>
                    </a:lnTo>
                    <a:cubicBezTo>
                      <a:pt x="601165" y="2438962"/>
                      <a:pt x="598784" y="2428389"/>
                      <a:pt x="566113" y="2433056"/>
                    </a:cubicBezTo>
                    <a:lnTo>
                      <a:pt x="572590" y="2437057"/>
                    </a:lnTo>
                    <a:lnTo>
                      <a:pt x="572590" y="2444200"/>
                    </a:lnTo>
                    <a:lnTo>
                      <a:pt x="579067" y="2448201"/>
                    </a:lnTo>
                    <a:cubicBezTo>
                      <a:pt x="579067" y="2479252"/>
                      <a:pt x="579067" y="2479252"/>
                      <a:pt x="576114" y="2482872"/>
                    </a:cubicBezTo>
                    <a:cubicBezTo>
                      <a:pt x="555350" y="2474871"/>
                      <a:pt x="543539" y="2482872"/>
                      <a:pt x="572399" y="2466870"/>
                    </a:cubicBezTo>
                    <a:lnTo>
                      <a:pt x="572399" y="2462774"/>
                    </a:lnTo>
                    <a:cubicBezTo>
                      <a:pt x="565922" y="2457821"/>
                      <a:pt x="542491" y="2451630"/>
                      <a:pt x="559160" y="2444582"/>
                    </a:cubicBezTo>
                    <a:lnTo>
                      <a:pt x="559160" y="2437343"/>
                    </a:lnTo>
                    <a:cubicBezTo>
                      <a:pt x="535252" y="2430960"/>
                      <a:pt x="516583" y="2437343"/>
                      <a:pt x="491246" y="2438866"/>
                    </a:cubicBezTo>
                    <a:cubicBezTo>
                      <a:pt x="487341" y="2441819"/>
                      <a:pt x="476578" y="2445153"/>
                      <a:pt x="474101" y="2440200"/>
                    </a:cubicBezTo>
                    <a:cubicBezTo>
                      <a:pt x="470577" y="2427913"/>
                      <a:pt x="452956" y="2440200"/>
                      <a:pt x="444479" y="2438866"/>
                    </a:cubicBezTo>
                    <a:cubicBezTo>
                      <a:pt x="439240" y="2433818"/>
                      <a:pt x="426095" y="2437152"/>
                      <a:pt x="428191" y="2430008"/>
                    </a:cubicBezTo>
                    <a:cubicBezTo>
                      <a:pt x="442859" y="2426579"/>
                      <a:pt x="460481" y="2426389"/>
                      <a:pt x="475816" y="2424293"/>
                    </a:cubicBezTo>
                    <a:cubicBezTo>
                      <a:pt x="479245" y="2424293"/>
                      <a:pt x="480578" y="2426008"/>
                      <a:pt x="480674" y="2428103"/>
                    </a:cubicBezTo>
                    <a:cubicBezTo>
                      <a:pt x="480674" y="2436104"/>
                      <a:pt x="498866" y="2428103"/>
                      <a:pt x="502867" y="2424103"/>
                    </a:cubicBezTo>
                    <a:cubicBezTo>
                      <a:pt x="524203" y="2426769"/>
                      <a:pt x="540110" y="2418293"/>
                      <a:pt x="559350" y="2414578"/>
                    </a:cubicBezTo>
                    <a:lnTo>
                      <a:pt x="559350" y="2410958"/>
                    </a:lnTo>
                    <a:cubicBezTo>
                      <a:pt x="561922" y="2407815"/>
                      <a:pt x="570113" y="2410958"/>
                      <a:pt x="572114" y="2407053"/>
                    </a:cubicBezTo>
                    <a:cubicBezTo>
                      <a:pt x="557922" y="2406176"/>
                      <a:pt x="543799" y="2404424"/>
                      <a:pt x="529823" y="2401814"/>
                    </a:cubicBezTo>
                    <a:cubicBezTo>
                      <a:pt x="524298" y="2403148"/>
                      <a:pt x="528775" y="2407719"/>
                      <a:pt x="523155" y="2409053"/>
                    </a:cubicBezTo>
                    <a:lnTo>
                      <a:pt x="509725" y="2409053"/>
                    </a:lnTo>
                    <a:cubicBezTo>
                      <a:pt x="504486" y="2406672"/>
                      <a:pt x="507629" y="2401624"/>
                      <a:pt x="500200" y="2400100"/>
                    </a:cubicBezTo>
                    <a:cubicBezTo>
                      <a:pt x="517154" y="2390575"/>
                      <a:pt x="540491" y="2398004"/>
                      <a:pt x="558493" y="2392289"/>
                    </a:cubicBezTo>
                    <a:cubicBezTo>
                      <a:pt x="526013" y="2374573"/>
                      <a:pt x="488675" y="2392289"/>
                      <a:pt x="453718" y="2381431"/>
                    </a:cubicBezTo>
                    <a:cubicBezTo>
                      <a:pt x="481992" y="2369772"/>
                      <a:pt x="513580" y="2368991"/>
                      <a:pt x="542396" y="2379240"/>
                    </a:cubicBezTo>
                    <a:lnTo>
                      <a:pt x="551921" y="2374287"/>
                    </a:lnTo>
                    <a:lnTo>
                      <a:pt x="551921" y="2363048"/>
                    </a:lnTo>
                    <a:cubicBezTo>
                      <a:pt x="546301" y="2360571"/>
                      <a:pt x="539443" y="2361143"/>
                      <a:pt x="533728" y="2356570"/>
                    </a:cubicBezTo>
                    <a:cubicBezTo>
                      <a:pt x="526203" y="2344092"/>
                      <a:pt x="545444" y="2347712"/>
                      <a:pt x="551540" y="2341235"/>
                    </a:cubicBezTo>
                    <a:cubicBezTo>
                      <a:pt x="551540" y="2332853"/>
                      <a:pt x="562589" y="2336377"/>
                      <a:pt x="568208" y="2335139"/>
                    </a:cubicBezTo>
                    <a:lnTo>
                      <a:pt x="577733" y="2330091"/>
                    </a:lnTo>
                    <a:lnTo>
                      <a:pt x="577733" y="2326185"/>
                    </a:lnTo>
                    <a:cubicBezTo>
                      <a:pt x="571161" y="2322185"/>
                      <a:pt x="562874" y="2326185"/>
                      <a:pt x="550111" y="2321614"/>
                    </a:cubicBezTo>
                    <a:cubicBezTo>
                      <a:pt x="551730" y="2323900"/>
                      <a:pt x="542110" y="2315804"/>
                      <a:pt x="542491" y="2313327"/>
                    </a:cubicBezTo>
                    <a:cubicBezTo>
                      <a:pt x="521536" y="2307612"/>
                      <a:pt x="511058" y="2329234"/>
                      <a:pt x="492199" y="2314661"/>
                    </a:cubicBezTo>
                    <a:cubicBezTo>
                      <a:pt x="498485" y="2313422"/>
                      <a:pt x="511249" y="2312565"/>
                      <a:pt x="513249" y="2303516"/>
                    </a:cubicBezTo>
                    <a:lnTo>
                      <a:pt x="532299" y="2293039"/>
                    </a:lnTo>
                    <a:lnTo>
                      <a:pt x="532299" y="2289419"/>
                    </a:lnTo>
                    <a:cubicBezTo>
                      <a:pt x="538586" y="2285419"/>
                      <a:pt x="546777" y="2288276"/>
                      <a:pt x="559160" y="2286942"/>
                    </a:cubicBezTo>
                    <a:cubicBezTo>
                      <a:pt x="559160" y="2281895"/>
                      <a:pt x="581162" y="2284752"/>
                      <a:pt x="568685" y="2276561"/>
                    </a:cubicBezTo>
                    <a:cubicBezTo>
                      <a:pt x="527101" y="2269512"/>
                      <a:pt x="484468" y="2271855"/>
                      <a:pt x="443907" y="2283418"/>
                    </a:cubicBezTo>
                    <a:cubicBezTo>
                      <a:pt x="441907" y="2279609"/>
                      <a:pt x="422381" y="2281132"/>
                      <a:pt x="430572" y="2276465"/>
                    </a:cubicBezTo>
                    <a:cubicBezTo>
                      <a:pt x="461734" y="2273436"/>
                      <a:pt x="492522" y="2267340"/>
                      <a:pt x="522488" y="2258273"/>
                    </a:cubicBezTo>
                    <a:cubicBezTo>
                      <a:pt x="538205" y="2266083"/>
                      <a:pt x="538586" y="2261511"/>
                      <a:pt x="540110" y="2247986"/>
                    </a:cubicBezTo>
                    <a:cubicBezTo>
                      <a:pt x="534009" y="2247986"/>
                      <a:pt x="527998" y="2246509"/>
                      <a:pt x="522584" y="2243699"/>
                    </a:cubicBezTo>
                    <a:cubicBezTo>
                      <a:pt x="516392" y="2247033"/>
                      <a:pt x="516392" y="2247033"/>
                      <a:pt x="510677" y="2243699"/>
                    </a:cubicBezTo>
                    <a:cubicBezTo>
                      <a:pt x="496867" y="2247671"/>
                      <a:pt x="483289" y="2252405"/>
                      <a:pt x="470006" y="2257891"/>
                    </a:cubicBezTo>
                    <a:cubicBezTo>
                      <a:pt x="446384" y="2252177"/>
                      <a:pt x="424571" y="2256177"/>
                      <a:pt x="402092" y="2248366"/>
                    </a:cubicBezTo>
                    <a:cubicBezTo>
                      <a:pt x="414761" y="2245128"/>
                      <a:pt x="430096" y="2248366"/>
                      <a:pt x="444098" y="2247128"/>
                    </a:cubicBezTo>
                    <a:lnTo>
                      <a:pt x="459242" y="2237603"/>
                    </a:lnTo>
                    <a:lnTo>
                      <a:pt x="447527" y="2230555"/>
                    </a:lnTo>
                    <a:lnTo>
                      <a:pt x="447527" y="2226935"/>
                    </a:lnTo>
                    <a:cubicBezTo>
                      <a:pt x="450765" y="2223602"/>
                      <a:pt x="461814" y="2226935"/>
                      <a:pt x="460576" y="2220934"/>
                    </a:cubicBezTo>
                    <a:cubicBezTo>
                      <a:pt x="470101" y="2212076"/>
                      <a:pt x="490675" y="2220934"/>
                      <a:pt x="503153" y="2221506"/>
                    </a:cubicBezTo>
                    <a:cubicBezTo>
                      <a:pt x="508772" y="2225601"/>
                      <a:pt x="520012" y="2227316"/>
                      <a:pt x="519917" y="2219887"/>
                    </a:cubicBezTo>
                    <a:cubicBezTo>
                      <a:pt x="519917" y="2218458"/>
                      <a:pt x="523917" y="2217315"/>
                      <a:pt x="526108" y="2215982"/>
                    </a:cubicBezTo>
                    <a:cubicBezTo>
                      <a:pt x="508201" y="2208933"/>
                      <a:pt x="488008" y="2214457"/>
                      <a:pt x="470482" y="2206457"/>
                    </a:cubicBezTo>
                    <a:cubicBezTo>
                      <a:pt x="462957" y="2212552"/>
                      <a:pt x="451432" y="2207504"/>
                      <a:pt x="444383" y="2213219"/>
                    </a:cubicBezTo>
                    <a:lnTo>
                      <a:pt x="427715" y="2203694"/>
                    </a:lnTo>
                    <a:cubicBezTo>
                      <a:pt x="427715" y="2202742"/>
                      <a:pt x="427715" y="2201504"/>
                      <a:pt x="427715" y="2200361"/>
                    </a:cubicBezTo>
                    <a:cubicBezTo>
                      <a:pt x="462481" y="2198646"/>
                      <a:pt x="500771" y="2194741"/>
                      <a:pt x="532490" y="2211314"/>
                    </a:cubicBezTo>
                    <a:cubicBezTo>
                      <a:pt x="532490" y="2213124"/>
                      <a:pt x="532490" y="2214267"/>
                      <a:pt x="532490" y="2215505"/>
                    </a:cubicBezTo>
                    <a:cubicBezTo>
                      <a:pt x="536681" y="2218458"/>
                      <a:pt x="542681" y="2216553"/>
                      <a:pt x="548111" y="2217125"/>
                    </a:cubicBezTo>
                    <a:lnTo>
                      <a:pt x="557159" y="2212267"/>
                    </a:lnTo>
                    <a:cubicBezTo>
                      <a:pt x="556207" y="2208933"/>
                      <a:pt x="550206" y="2207790"/>
                      <a:pt x="552111" y="2200932"/>
                    </a:cubicBezTo>
                    <a:cubicBezTo>
                      <a:pt x="539633" y="2190645"/>
                      <a:pt x="522774" y="2196932"/>
                      <a:pt x="508201" y="2194455"/>
                    </a:cubicBezTo>
                    <a:cubicBezTo>
                      <a:pt x="499962" y="2190683"/>
                      <a:pt x="491133" y="2188359"/>
                      <a:pt x="482102" y="2187597"/>
                    </a:cubicBezTo>
                    <a:lnTo>
                      <a:pt x="466862" y="2178072"/>
                    </a:lnTo>
                    <a:cubicBezTo>
                      <a:pt x="466862" y="2176167"/>
                      <a:pt x="465910" y="2173309"/>
                      <a:pt x="465338" y="2170166"/>
                    </a:cubicBezTo>
                    <a:cubicBezTo>
                      <a:pt x="441240" y="2170166"/>
                      <a:pt x="419999" y="2165975"/>
                      <a:pt x="396282" y="2165213"/>
                    </a:cubicBezTo>
                    <a:cubicBezTo>
                      <a:pt x="392472" y="2164070"/>
                      <a:pt x="394568" y="2159593"/>
                      <a:pt x="394091" y="2156736"/>
                    </a:cubicBezTo>
                    <a:lnTo>
                      <a:pt x="400664" y="2152640"/>
                    </a:lnTo>
                    <a:cubicBezTo>
                      <a:pt x="400664" y="2151307"/>
                      <a:pt x="400664" y="2150164"/>
                      <a:pt x="400664" y="2148925"/>
                    </a:cubicBezTo>
                    <a:cubicBezTo>
                      <a:pt x="405140" y="2147402"/>
                      <a:pt x="410189" y="2142829"/>
                      <a:pt x="403426" y="2140067"/>
                    </a:cubicBezTo>
                    <a:cubicBezTo>
                      <a:pt x="398854" y="2137591"/>
                      <a:pt x="401330" y="2134352"/>
                      <a:pt x="396282" y="2132543"/>
                    </a:cubicBezTo>
                    <a:cubicBezTo>
                      <a:pt x="382090" y="2134352"/>
                      <a:pt x="358849" y="2129875"/>
                      <a:pt x="386757" y="2123018"/>
                    </a:cubicBezTo>
                    <a:lnTo>
                      <a:pt x="386757" y="2119493"/>
                    </a:lnTo>
                    <a:cubicBezTo>
                      <a:pt x="379565" y="2115931"/>
                      <a:pt x="371016" y="2116521"/>
                      <a:pt x="364373" y="2121017"/>
                    </a:cubicBezTo>
                    <a:cubicBezTo>
                      <a:pt x="346435" y="2119874"/>
                      <a:pt x="328425" y="2121189"/>
                      <a:pt x="310843" y="2124923"/>
                    </a:cubicBezTo>
                    <a:lnTo>
                      <a:pt x="302842" y="2119303"/>
                    </a:lnTo>
                    <a:cubicBezTo>
                      <a:pt x="325416" y="2102443"/>
                      <a:pt x="360468" y="2115207"/>
                      <a:pt x="386662" y="2108159"/>
                    </a:cubicBezTo>
                    <a:lnTo>
                      <a:pt x="377137" y="2102919"/>
                    </a:lnTo>
                    <a:cubicBezTo>
                      <a:pt x="372660" y="2106444"/>
                      <a:pt x="355801" y="2109587"/>
                      <a:pt x="355325" y="2103872"/>
                    </a:cubicBezTo>
                    <a:cubicBezTo>
                      <a:pt x="366755" y="2095299"/>
                      <a:pt x="379804" y="2093300"/>
                      <a:pt x="391996" y="2086823"/>
                    </a:cubicBezTo>
                    <a:cubicBezTo>
                      <a:pt x="391996" y="2070059"/>
                      <a:pt x="347514" y="2081583"/>
                      <a:pt x="334846" y="2075393"/>
                    </a:cubicBezTo>
                    <a:cubicBezTo>
                      <a:pt x="337322" y="2072058"/>
                      <a:pt x="344371" y="2073583"/>
                      <a:pt x="348562" y="2073297"/>
                    </a:cubicBezTo>
                    <a:cubicBezTo>
                      <a:pt x="352753" y="2073011"/>
                      <a:pt x="356944" y="2068916"/>
                      <a:pt x="362183" y="2069677"/>
                    </a:cubicBezTo>
                    <a:cubicBezTo>
                      <a:pt x="367351" y="2070135"/>
                      <a:pt x="372522" y="2068820"/>
                      <a:pt x="376851" y="2065963"/>
                    </a:cubicBezTo>
                    <a:cubicBezTo>
                      <a:pt x="383423" y="2065105"/>
                      <a:pt x="393044" y="2068153"/>
                      <a:pt x="398949" y="2063867"/>
                    </a:cubicBezTo>
                    <a:lnTo>
                      <a:pt x="390091" y="2058533"/>
                    </a:lnTo>
                    <a:lnTo>
                      <a:pt x="365135" y="2058533"/>
                    </a:lnTo>
                    <a:cubicBezTo>
                      <a:pt x="361516" y="2056438"/>
                      <a:pt x="361611" y="2053580"/>
                      <a:pt x="361992" y="2049960"/>
                    </a:cubicBezTo>
                    <a:cubicBezTo>
                      <a:pt x="366564" y="2044912"/>
                      <a:pt x="378661" y="2041102"/>
                      <a:pt x="383614" y="2046913"/>
                    </a:cubicBezTo>
                    <a:cubicBezTo>
                      <a:pt x="390326" y="2047532"/>
                      <a:pt x="397071" y="2047722"/>
                      <a:pt x="403807" y="2047484"/>
                    </a:cubicBezTo>
                    <a:cubicBezTo>
                      <a:pt x="411046" y="2043579"/>
                      <a:pt x="420952" y="2040626"/>
                      <a:pt x="422285" y="2033958"/>
                    </a:cubicBezTo>
                    <a:lnTo>
                      <a:pt x="433906" y="2027386"/>
                    </a:lnTo>
                    <a:cubicBezTo>
                      <a:pt x="433906" y="2026243"/>
                      <a:pt x="433906" y="2025005"/>
                      <a:pt x="433906" y="2023767"/>
                    </a:cubicBezTo>
                    <a:lnTo>
                      <a:pt x="440383" y="2019766"/>
                    </a:lnTo>
                    <a:lnTo>
                      <a:pt x="440383" y="2012432"/>
                    </a:lnTo>
                    <a:cubicBezTo>
                      <a:pt x="420095" y="2011860"/>
                      <a:pt x="397997" y="2002241"/>
                      <a:pt x="378089" y="2010527"/>
                    </a:cubicBezTo>
                    <a:cubicBezTo>
                      <a:pt x="374565" y="2007575"/>
                      <a:pt x="374565" y="2007575"/>
                      <a:pt x="375994" y="2001002"/>
                    </a:cubicBezTo>
                    <a:cubicBezTo>
                      <a:pt x="395044" y="1998335"/>
                      <a:pt x="416285" y="2001764"/>
                      <a:pt x="433811" y="1994906"/>
                    </a:cubicBezTo>
                    <a:cubicBezTo>
                      <a:pt x="431334" y="1991191"/>
                      <a:pt x="423238" y="1993763"/>
                      <a:pt x="420857" y="1990715"/>
                    </a:cubicBezTo>
                    <a:lnTo>
                      <a:pt x="427334" y="1986715"/>
                    </a:lnTo>
                    <a:cubicBezTo>
                      <a:pt x="427334" y="1985381"/>
                      <a:pt x="427334" y="1984238"/>
                      <a:pt x="426857" y="1983000"/>
                    </a:cubicBezTo>
                    <a:cubicBezTo>
                      <a:pt x="420761" y="1979380"/>
                      <a:pt x="411808" y="1983667"/>
                      <a:pt x="404283" y="1977857"/>
                    </a:cubicBezTo>
                    <a:cubicBezTo>
                      <a:pt x="397425" y="1978618"/>
                      <a:pt x="391329" y="1976237"/>
                      <a:pt x="400759" y="1972332"/>
                    </a:cubicBezTo>
                    <a:cubicBezTo>
                      <a:pt x="380280" y="1961569"/>
                      <a:pt x="354753" y="1968426"/>
                      <a:pt x="332274" y="1962807"/>
                    </a:cubicBezTo>
                    <a:cubicBezTo>
                      <a:pt x="322178" y="1967569"/>
                      <a:pt x="297127" y="1969855"/>
                      <a:pt x="290745" y="1959950"/>
                    </a:cubicBezTo>
                    <a:cubicBezTo>
                      <a:pt x="330369" y="1952901"/>
                      <a:pt x="376470" y="1959283"/>
                      <a:pt x="413618" y="1945757"/>
                    </a:cubicBezTo>
                    <a:cubicBezTo>
                      <a:pt x="411332" y="1942804"/>
                      <a:pt x="381233" y="1941280"/>
                      <a:pt x="391710" y="1936232"/>
                    </a:cubicBezTo>
                    <a:cubicBezTo>
                      <a:pt x="396568" y="1929183"/>
                      <a:pt x="414665" y="1937280"/>
                      <a:pt x="414189" y="1927469"/>
                    </a:cubicBezTo>
                    <a:cubicBezTo>
                      <a:pt x="411808" y="1924707"/>
                      <a:pt x="406569" y="1925850"/>
                      <a:pt x="402188" y="1924612"/>
                    </a:cubicBezTo>
                    <a:cubicBezTo>
                      <a:pt x="401426" y="1914324"/>
                      <a:pt x="393520" y="1920801"/>
                      <a:pt x="388662" y="1916039"/>
                    </a:cubicBezTo>
                    <a:lnTo>
                      <a:pt x="397616" y="1910705"/>
                    </a:lnTo>
                    <a:cubicBezTo>
                      <a:pt x="422762" y="1924802"/>
                      <a:pt x="406093" y="1896323"/>
                      <a:pt x="426191" y="1904704"/>
                    </a:cubicBezTo>
                    <a:lnTo>
                      <a:pt x="440859" y="1897942"/>
                    </a:lnTo>
                    <a:cubicBezTo>
                      <a:pt x="431334" y="1895561"/>
                      <a:pt x="420666" y="1888417"/>
                      <a:pt x="411141" y="1895846"/>
                    </a:cubicBezTo>
                    <a:cubicBezTo>
                      <a:pt x="393329" y="1880130"/>
                      <a:pt x="366278" y="1912610"/>
                      <a:pt x="354944" y="1893846"/>
                    </a:cubicBezTo>
                    <a:cubicBezTo>
                      <a:pt x="349610" y="1890227"/>
                      <a:pt x="341228" y="1894989"/>
                      <a:pt x="335894" y="1890036"/>
                    </a:cubicBezTo>
                    <a:cubicBezTo>
                      <a:pt x="348562" y="1883559"/>
                      <a:pt x="329798" y="1884893"/>
                      <a:pt x="324273" y="1884702"/>
                    </a:cubicBezTo>
                    <a:lnTo>
                      <a:pt x="321416" y="1879939"/>
                    </a:lnTo>
                    <a:cubicBezTo>
                      <a:pt x="329417" y="1871938"/>
                      <a:pt x="340466" y="1875748"/>
                      <a:pt x="348276" y="1871938"/>
                    </a:cubicBezTo>
                    <a:lnTo>
                      <a:pt x="348276" y="1868319"/>
                    </a:lnTo>
                    <a:lnTo>
                      <a:pt x="341704" y="1864414"/>
                    </a:lnTo>
                    <a:cubicBezTo>
                      <a:pt x="341704" y="1863080"/>
                      <a:pt x="341704" y="1861842"/>
                      <a:pt x="341704" y="1860699"/>
                    </a:cubicBezTo>
                    <a:cubicBezTo>
                      <a:pt x="325321" y="1853650"/>
                      <a:pt x="348752" y="1847554"/>
                      <a:pt x="354944" y="1842697"/>
                    </a:cubicBezTo>
                    <a:lnTo>
                      <a:pt x="354944" y="1839077"/>
                    </a:lnTo>
                    <a:cubicBezTo>
                      <a:pt x="347800" y="1835934"/>
                      <a:pt x="347609" y="1835934"/>
                      <a:pt x="339418" y="1840220"/>
                    </a:cubicBezTo>
                    <a:cubicBezTo>
                      <a:pt x="324178" y="1842982"/>
                      <a:pt x="307033" y="1836505"/>
                      <a:pt x="292650" y="1844125"/>
                    </a:cubicBezTo>
                    <a:cubicBezTo>
                      <a:pt x="284840" y="1837458"/>
                      <a:pt x="272362" y="1843268"/>
                      <a:pt x="264075" y="1839363"/>
                    </a:cubicBezTo>
                    <a:cubicBezTo>
                      <a:pt x="284935" y="1823456"/>
                      <a:pt x="321225" y="1842220"/>
                      <a:pt x="341990" y="1824408"/>
                    </a:cubicBezTo>
                    <a:cubicBezTo>
                      <a:pt x="338846" y="1820313"/>
                      <a:pt x="329988" y="1824408"/>
                      <a:pt x="328845" y="1819646"/>
                    </a:cubicBezTo>
                    <a:cubicBezTo>
                      <a:pt x="325702" y="1810121"/>
                      <a:pt x="305795" y="1814503"/>
                      <a:pt x="298937" y="1818408"/>
                    </a:cubicBezTo>
                    <a:cubicBezTo>
                      <a:pt x="244930" y="1820027"/>
                      <a:pt x="188732" y="1815741"/>
                      <a:pt x="138250" y="1816598"/>
                    </a:cubicBezTo>
                    <a:lnTo>
                      <a:pt x="138250" y="1808788"/>
                    </a:lnTo>
                    <a:lnTo>
                      <a:pt x="146727" y="1807168"/>
                    </a:lnTo>
                    <a:cubicBezTo>
                      <a:pt x="171684" y="1813417"/>
                      <a:pt x="197728" y="1813969"/>
                      <a:pt x="222927" y="1808788"/>
                    </a:cubicBezTo>
                    <a:lnTo>
                      <a:pt x="217879" y="1805930"/>
                    </a:lnTo>
                    <a:cubicBezTo>
                      <a:pt x="211973" y="1789738"/>
                      <a:pt x="234452" y="1791928"/>
                      <a:pt x="243501" y="1783737"/>
                    </a:cubicBezTo>
                    <a:lnTo>
                      <a:pt x="243501" y="1779832"/>
                    </a:lnTo>
                    <a:cubicBezTo>
                      <a:pt x="232166" y="1776879"/>
                      <a:pt x="219022" y="1770307"/>
                      <a:pt x="207497" y="1777926"/>
                    </a:cubicBezTo>
                    <a:cubicBezTo>
                      <a:pt x="195495" y="1769259"/>
                      <a:pt x="180350" y="1782023"/>
                      <a:pt x="168539" y="1785165"/>
                    </a:cubicBezTo>
                    <a:cubicBezTo>
                      <a:pt x="159014" y="1787071"/>
                      <a:pt x="151394" y="1781832"/>
                      <a:pt x="141584" y="1781737"/>
                    </a:cubicBezTo>
                    <a:lnTo>
                      <a:pt x="133011" y="1776307"/>
                    </a:lnTo>
                    <a:cubicBezTo>
                      <a:pt x="141584" y="1771926"/>
                      <a:pt x="157395" y="1771736"/>
                      <a:pt x="164444" y="1764973"/>
                    </a:cubicBezTo>
                    <a:cubicBezTo>
                      <a:pt x="161110" y="1761353"/>
                      <a:pt x="149299" y="1765830"/>
                      <a:pt x="150251" y="1759639"/>
                    </a:cubicBezTo>
                    <a:cubicBezTo>
                      <a:pt x="141774" y="1757924"/>
                      <a:pt x="55001" y="1759639"/>
                      <a:pt x="76909" y="1748494"/>
                    </a:cubicBezTo>
                    <a:cubicBezTo>
                      <a:pt x="104436" y="1753924"/>
                      <a:pt x="123391" y="1737445"/>
                      <a:pt x="148156" y="1733826"/>
                    </a:cubicBezTo>
                    <a:cubicBezTo>
                      <a:pt x="153490" y="1729635"/>
                      <a:pt x="153490" y="1729635"/>
                      <a:pt x="145775" y="1724967"/>
                    </a:cubicBezTo>
                    <a:cubicBezTo>
                      <a:pt x="149587" y="1721967"/>
                      <a:pt x="153706" y="1719386"/>
                      <a:pt x="158062" y="1717252"/>
                    </a:cubicBezTo>
                    <a:lnTo>
                      <a:pt x="151680" y="1713347"/>
                    </a:lnTo>
                    <a:cubicBezTo>
                      <a:pt x="151680" y="1711918"/>
                      <a:pt x="151680" y="1710775"/>
                      <a:pt x="151204" y="1709537"/>
                    </a:cubicBezTo>
                    <a:cubicBezTo>
                      <a:pt x="138059" y="1696583"/>
                      <a:pt x="122629" y="1713347"/>
                      <a:pt x="108913" y="1704679"/>
                    </a:cubicBezTo>
                    <a:cubicBezTo>
                      <a:pt x="103769" y="1708299"/>
                      <a:pt x="97197" y="1707251"/>
                      <a:pt x="92435" y="1710013"/>
                    </a:cubicBezTo>
                    <a:lnTo>
                      <a:pt x="92435" y="1713538"/>
                    </a:lnTo>
                    <a:cubicBezTo>
                      <a:pt x="78433" y="1718014"/>
                      <a:pt x="61955" y="1711728"/>
                      <a:pt x="49858" y="1723063"/>
                    </a:cubicBezTo>
                    <a:cubicBezTo>
                      <a:pt x="42428" y="1721634"/>
                      <a:pt x="38618" y="1725444"/>
                      <a:pt x="39857" y="1731921"/>
                    </a:cubicBezTo>
                    <a:lnTo>
                      <a:pt x="33951" y="1735826"/>
                    </a:lnTo>
                    <a:cubicBezTo>
                      <a:pt x="33951" y="1736779"/>
                      <a:pt x="33951" y="1737922"/>
                      <a:pt x="33380" y="1739350"/>
                    </a:cubicBezTo>
                    <a:lnTo>
                      <a:pt x="26903" y="1743351"/>
                    </a:lnTo>
                    <a:lnTo>
                      <a:pt x="26903" y="1748399"/>
                    </a:lnTo>
                    <a:cubicBezTo>
                      <a:pt x="38523" y="1754400"/>
                      <a:pt x="52525" y="1752399"/>
                      <a:pt x="65860" y="1756019"/>
                    </a:cubicBezTo>
                    <a:cubicBezTo>
                      <a:pt x="55763" y="1764592"/>
                      <a:pt x="43667" y="1758305"/>
                      <a:pt x="33570" y="1766782"/>
                    </a:cubicBezTo>
                    <a:cubicBezTo>
                      <a:pt x="44524" y="1780308"/>
                      <a:pt x="74432" y="1763544"/>
                      <a:pt x="79290" y="1778117"/>
                    </a:cubicBezTo>
                    <a:cubicBezTo>
                      <a:pt x="73194" y="1779832"/>
                      <a:pt x="73194" y="1779832"/>
                      <a:pt x="43857" y="1779832"/>
                    </a:cubicBezTo>
                    <a:cubicBezTo>
                      <a:pt x="37761" y="1775069"/>
                      <a:pt x="23855" y="1773831"/>
                      <a:pt x="26807" y="1784404"/>
                    </a:cubicBezTo>
                    <a:cubicBezTo>
                      <a:pt x="28617" y="1787451"/>
                      <a:pt x="33856" y="1788690"/>
                      <a:pt x="36904" y="1790976"/>
                    </a:cubicBezTo>
                    <a:cubicBezTo>
                      <a:pt x="43476" y="1790976"/>
                      <a:pt x="70337" y="1789833"/>
                      <a:pt x="55192" y="1798215"/>
                    </a:cubicBezTo>
                    <a:cubicBezTo>
                      <a:pt x="48810" y="1799548"/>
                      <a:pt x="32713" y="1794310"/>
                      <a:pt x="33380" y="1803739"/>
                    </a:cubicBezTo>
                    <a:lnTo>
                      <a:pt x="20426" y="1811169"/>
                    </a:lnTo>
                    <a:lnTo>
                      <a:pt x="26331" y="1814503"/>
                    </a:lnTo>
                    <a:cubicBezTo>
                      <a:pt x="27855" y="1821932"/>
                      <a:pt x="26331" y="1829742"/>
                      <a:pt x="27284" y="1837172"/>
                    </a:cubicBezTo>
                    <a:lnTo>
                      <a:pt x="32618" y="1840125"/>
                    </a:lnTo>
                    <a:cubicBezTo>
                      <a:pt x="33856" y="1845268"/>
                      <a:pt x="33856" y="1845459"/>
                      <a:pt x="26045" y="1846126"/>
                    </a:cubicBezTo>
                    <a:cubicBezTo>
                      <a:pt x="19854" y="1846126"/>
                      <a:pt x="20616" y="1848888"/>
                      <a:pt x="20140" y="1851364"/>
                    </a:cubicBezTo>
                    <a:cubicBezTo>
                      <a:pt x="6519" y="1858889"/>
                      <a:pt x="16806" y="1803739"/>
                      <a:pt x="13758" y="1792785"/>
                    </a:cubicBezTo>
                    <a:lnTo>
                      <a:pt x="20045" y="1788880"/>
                    </a:lnTo>
                    <a:cubicBezTo>
                      <a:pt x="7853" y="1784118"/>
                      <a:pt x="15854" y="1766211"/>
                      <a:pt x="13663" y="1755829"/>
                    </a:cubicBezTo>
                    <a:lnTo>
                      <a:pt x="19187" y="1752781"/>
                    </a:lnTo>
                    <a:cubicBezTo>
                      <a:pt x="23188" y="1735731"/>
                      <a:pt x="17378" y="1717157"/>
                      <a:pt x="21378" y="1700012"/>
                    </a:cubicBezTo>
                    <a:lnTo>
                      <a:pt x="26426" y="1697155"/>
                    </a:lnTo>
                    <a:lnTo>
                      <a:pt x="26426" y="1678105"/>
                    </a:lnTo>
                    <a:lnTo>
                      <a:pt x="20521" y="1674294"/>
                    </a:lnTo>
                    <a:lnTo>
                      <a:pt x="20521" y="1663341"/>
                    </a:lnTo>
                    <a:lnTo>
                      <a:pt x="26807" y="1659531"/>
                    </a:lnTo>
                    <a:lnTo>
                      <a:pt x="26807" y="1655911"/>
                    </a:lnTo>
                    <a:cubicBezTo>
                      <a:pt x="6138" y="1654483"/>
                      <a:pt x="15663" y="1638004"/>
                      <a:pt x="13663" y="1622955"/>
                    </a:cubicBezTo>
                    <a:lnTo>
                      <a:pt x="19854" y="1618859"/>
                    </a:lnTo>
                    <a:cubicBezTo>
                      <a:pt x="6424" y="1610382"/>
                      <a:pt x="16806" y="1586569"/>
                      <a:pt x="13663" y="1571234"/>
                    </a:cubicBezTo>
                    <a:lnTo>
                      <a:pt x="7853" y="1567233"/>
                    </a:lnTo>
                    <a:lnTo>
                      <a:pt x="7091" y="1563805"/>
                    </a:lnTo>
                    <a:lnTo>
                      <a:pt x="13568" y="1559614"/>
                    </a:lnTo>
                    <a:lnTo>
                      <a:pt x="13568" y="1552374"/>
                    </a:lnTo>
                    <a:lnTo>
                      <a:pt x="7186" y="1548565"/>
                    </a:lnTo>
                    <a:lnTo>
                      <a:pt x="7186" y="1493415"/>
                    </a:lnTo>
                    <a:lnTo>
                      <a:pt x="13949" y="1489319"/>
                    </a:lnTo>
                    <a:lnTo>
                      <a:pt x="13949" y="1463983"/>
                    </a:lnTo>
                    <a:lnTo>
                      <a:pt x="19854" y="1459982"/>
                    </a:lnTo>
                    <a:lnTo>
                      <a:pt x="14806" y="1457124"/>
                    </a:lnTo>
                    <a:cubicBezTo>
                      <a:pt x="12710" y="1453600"/>
                      <a:pt x="14139" y="1449981"/>
                      <a:pt x="13663" y="1445980"/>
                    </a:cubicBezTo>
                    <a:lnTo>
                      <a:pt x="19759" y="1441885"/>
                    </a:lnTo>
                    <a:lnTo>
                      <a:pt x="13853" y="1437979"/>
                    </a:lnTo>
                    <a:lnTo>
                      <a:pt x="13853" y="1276054"/>
                    </a:lnTo>
                    <a:lnTo>
                      <a:pt x="20330" y="1272149"/>
                    </a:lnTo>
                    <a:lnTo>
                      <a:pt x="20330" y="1191282"/>
                    </a:lnTo>
                    <a:lnTo>
                      <a:pt x="26617" y="1187376"/>
                    </a:lnTo>
                    <a:lnTo>
                      <a:pt x="26617" y="1172613"/>
                    </a:lnTo>
                    <a:cubicBezTo>
                      <a:pt x="13377" y="1165850"/>
                      <a:pt x="22997" y="1144609"/>
                      <a:pt x="20235" y="1132227"/>
                    </a:cubicBezTo>
                    <a:cubicBezTo>
                      <a:pt x="11377" y="1126798"/>
                      <a:pt x="11377" y="1126607"/>
                      <a:pt x="20235" y="1121368"/>
                    </a:cubicBezTo>
                    <a:lnTo>
                      <a:pt x="20235" y="1088126"/>
                    </a:lnTo>
                    <a:lnTo>
                      <a:pt x="14330" y="1084316"/>
                    </a:lnTo>
                    <a:cubicBezTo>
                      <a:pt x="14330" y="1083268"/>
                      <a:pt x="14330" y="1082125"/>
                      <a:pt x="14330" y="1080792"/>
                    </a:cubicBezTo>
                    <a:lnTo>
                      <a:pt x="20997" y="1076791"/>
                    </a:lnTo>
                    <a:lnTo>
                      <a:pt x="20997" y="1062599"/>
                    </a:lnTo>
                    <a:lnTo>
                      <a:pt x="27569" y="1058599"/>
                    </a:lnTo>
                    <a:lnTo>
                      <a:pt x="26998" y="1054884"/>
                    </a:lnTo>
                    <a:cubicBezTo>
                      <a:pt x="15949" y="1051074"/>
                      <a:pt x="21664" y="1027452"/>
                      <a:pt x="21759" y="995638"/>
                    </a:cubicBezTo>
                    <a:cubicBezTo>
                      <a:pt x="26008" y="994638"/>
                      <a:pt x="28640" y="990381"/>
                      <a:pt x="27636" y="986123"/>
                    </a:cubicBezTo>
                    <a:cubicBezTo>
                      <a:pt x="27589" y="985932"/>
                      <a:pt x="27536" y="985732"/>
                      <a:pt x="27474" y="985542"/>
                    </a:cubicBezTo>
                    <a:lnTo>
                      <a:pt x="21569" y="981541"/>
                    </a:lnTo>
                    <a:cubicBezTo>
                      <a:pt x="21569" y="980589"/>
                      <a:pt x="21569" y="979446"/>
                      <a:pt x="20902" y="978112"/>
                    </a:cubicBezTo>
                    <a:lnTo>
                      <a:pt x="27379" y="974017"/>
                    </a:lnTo>
                    <a:lnTo>
                      <a:pt x="27379" y="955919"/>
                    </a:lnTo>
                    <a:lnTo>
                      <a:pt x="34046" y="951919"/>
                    </a:lnTo>
                    <a:lnTo>
                      <a:pt x="34046" y="948299"/>
                    </a:lnTo>
                    <a:lnTo>
                      <a:pt x="27569" y="944299"/>
                    </a:lnTo>
                    <a:lnTo>
                      <a:pt x="26998" y="940584"/>
                    </a:lnTo>
                    <a:cubicBezTo>
                      <a:pt x="10424" y="896959"/>
                      <a:pt x="26236" y="833142"/>
                      <a:pt x="20902" y="783041"/>
                    </a:cubicBezTo>
                    <a:lnTo>
                      <a:pt x="30427" y="776944"/>
                    </a:lnTo>
                    <a:lnTo>
                      <a:pt x="37666" y="776944"/>
                    </a:lnTo>
                    <a:cubicBezTo>
                      <a:pt x="50525" y="764371"/>
                      <a:pt x="18044" y="775230"/>
                      <a:pt x="20902" y="764371"/>
                    </a:cubicBezTo>
                    <a:lnTo>
                      <a:pt x="27569" y="760371"/>
                    </a:lnTo>
                    <a:lnTo>
                      <a:pt x="27569" y="719699"/>
                    </a:lnTo>
                    <a:lnTo>
                      <a:pt x="34142" y="715699"/>
                    </a:lnTo>
                    <a:cubicBezTo>
                      <a:pt x="34142" y="705602"/>
                      <a:pt x="16425" y="715699"/>
                      <a:pt x="21473" y="700935"/>
                    </a:cubicBezTo>
                    <a:lnTo>
                      <a:pt x="34046" y="693886"/>
                    </a:lnTo>
                    <a:cubicBezTo>
                      <a:pt x="34046" y="679218"/>
                      <a:pt x="38333" y="679504"/>
                      <a:pt x="21188" y="675598"/>
                    </a:cubicBezTo>
                    <a:cubicBezTo>
                      <a:pt x="23283" y="672836"/>
                      <a:pt x="28617" y="674169"/>
                      <a:pt x="31951" y="672932"/>
                    </a:cubicBezTo>
                    <a:cubicBezTo>
                      <a:pt x="36999" y="668074"/>
                      <a:pt x="32808" y="656739"/>
                      <a:pt x="34046" y="649691"/>
                    </a:cubicBezTo>
                    <a:cubicBezTo>
                      <a:pt x="24998" y="645880"/>
                      <a:pt x="18997" y="641118"/>
                      <a:pt x="20807" y="631307"/>
                    </a:cubicBezTo>
                    <a:lnTo>
                      <a:pt x="26807" y="627973"/>
                    </a:lnTo>
                    <a:cubicBezTo>
                      <a:pt x="27641" y="623135"/>
                      <a:pt x="27896" y="618210"/>
                      <a:pt x="27569" y="613305"/>
                    </a:cubicBezTo>
                    <a:lnTo>
                      <a:pt x="21378" y="609209"/>
                    </a:lnTo>
                    <a:lnTo>
                      <a:pt x="33951" y="601589"/>
                    </a:lnTo>
                    <a:lnTo>
                      <a:pt x="33951" y="590731"/>
                    </a:lnTo>
                    <a:cubicBezTo>
                      <a:pt x="23950" y="585492"/>
                      <a:pt x="27188" y="584825"/>
                      <a:pt x="33094" y="579110"/>
                    </a:cubicBezTo>
                    <a:lnTo>
                      <a:pt x="28331" y="576443"/>
                    </a:lnTo>
                    <a:cubicBezTo>
                      <a:pt x="27421" y="572805"/>
                      <a:pt x="27130" y="569033"/>
                      <a:pt x="27474" y="565299"/>
                    </a:cubicBezTo>
                    <a:lnTo>
                      <a:pt x="33665" y="561298"/>
                    </a:lnTo>
                    <a:cubicBezTo>
                      <a:pt x="33665" y="560251"/>
                      <a:pt x="33665" y="559108"/>
                      <a:pt x="33665" y="557774"/>
                    </a:cubicBezTo>
                    <a:lnTo>
                      <a:pt x="27093" y="553774"/>
                    </a:lnTo>
                    <a:lnTo>
                      <a:pt x="27093" y="546630"/>
                    </a:lnTo>
                    <a:lnTo>
                      <a:pt x="20330" y="542534"/>
                    </a:lnTo>
                    <a:lnTo>
                      <a:pt x="20330" y="502529"/>
                    </a:lnTo>
                    <a:lnTo>
                      <a:pt x="13568" y="498243"/>
                    </a:lnTo>
                    <a:lnTo>
                      <a:pt x="13568" y="469001"/>
                    </a:lnTo>
                    <a:cubicBezTo>
                      <a:pt x="5852" y="466715"/>
                      <a:pt x="7567" y="462810"/>
                      <a:pt x="7281" y="458809"/>
                    </a:cubicBezTo>
                    <a:lnTo>
                      <a:pt x="13282" y="454618"/>
                    </a:lnTo>
                    <a:lnTo>
                      <a:pt x="7567" y="450809"/>
                    </a:lnTo>
                    <a:lnTo>
                      <a:pt x="7567" y="399373"/>
                    </a:lnTo>
                    <a:lnTo>
                      <a:pt x="13853" y="395468"/>
                    </a:lnTo>
                    <a:lnTo>
                      <a:pt x="13853" y="384610"/>
                    </a:lnTo>
                    <a:lnTo>
                      <a:pt x="7472" y="380799"/>
                    </a:lnTo>
                    <a:lnTo>
                      <a:pt x="7472" y="358797"/>
                    </a:lnTo>
                    <a:lnTo>
                      <a:pt x="13472" y="354796"/>
                    </a:lnTo>
                    <a:lnTo>
                      <a:pt x="1566" y="348129"/>
                    </a:lnTo>
                    <a:cubicBezTo>
                      <a:pt x="3471" y="342985"/>
                      <a:pt x="15568" y="349082"/>
                      <a:pt x="13853" y="340509"/>
                    </a:cubicBezTo>
                    <a:lnTo>
                      <a:pt x="7281" y="336509"/>
                    </a:lnTo>
                    <a:lnTo>
                      <a:pt x="7281" y="329174"/>
                    </a:lnTo>
                    <a:lnTo>
                      <a:pt x="13663" y="325364"/>
                    </a:lnTo>
                    <a:lnTo>
                      <a:pt x="13663" y="317935"/>
                    </a:lnTo>
                    <a:cubicBezTo>
                      <a:pt x="-3482" y="279359"/>
                      <a:pt x="12710" y="219827"/>
                      <a:pt x="7281" y="174393"/>
                    </a:cubicBezTo>
                    <a:cubicBezTo>
                      <a:pt x="16235" y="168964"/>
                      <a:pt x="16235" y="168678"/>
                      <a:pt x="7281" y="163534"/>
                    </a:cubicBezTo>
                    <a:lnTo>
                      <a:pt x="7281" y="126577"/>
                    </a:lnTo>
                    <a:lnTo>
                      <a:pt x="13377" y="122767"/>
                    </a:lnTo>
                    <a:lnTo>
                      <a:pt x="13377" y="108194"/>
                    </a:lnTo>
                    <a:lnTo>
                      <a:pt x="7091" y="104479"/>
                    </a:lnTo>
                    <a:lnTo>
                      <a:pt x="13282" y="100669"/>
                    </a:lnTo>
                    <a:lnTo>
                      <a:pt x="13282" y="89620"/>
                    </a:lnTo>
                    <a:cubicBezTo>
                      <a:pt x="-5768" y="81715"/>
                      <a:pt x="25188" y="80095"/>
                      <a:pt x="7281" y="70570"/>
                    </a:cubicBezTo>
                    <a:lnTo>
                      <a:pt x="7281" y="24374"/>
                    </a:lnTo>
                    <a:lnTo>
                      <a:pt x="709" y="20183"/>
                    </a:lnTo>
                    <a:close/>
                    <a:moveTo>
                      <a:pt x="150061" y="1747352"/>
                    </a:moveTo>
                    <a:cubicBezTo>
                      <a:pt x="146251" y="1744780"/>
                      <a:pt x="139679" y="1746780"/>
                      <a:pt x="135011" y="1746209"/>
                    </a:cubicBezTo>
                    <a:cubicBezTo>
                      <a:pt x="130249" y="1749828"/>
                      <a:pt x="130249" y="1749828"/>
                      <a:pt x="135011" y="1753542"/>
                    </a:cubicBezTo>
                    <a:lnTo>
                      <a:pt x="142346" y="1753542"/>
                    </a:lnTo>
                    <a:cubicBezTo>
                      <a:pt x="143679" y="1751923"/>
                      <a:pt x="151871" y="1749542"/>
                      <a:pt x="150537" y="1747352"/>
                    </a:cubicBezTo>
                    <a:close/>
                    <a:moveTo>
                      <a:pt x="426286" y="2071678"/>
                    </a:moveTo>
                    <a:cubicBezTo>
                      <a:pt x="425714" y="2071202"/>
                      <a:pt x="424476" y="2070439"/>
                      <a:pt x="424190" y="2070535"/>
                    </a:cubicBezTo>
                    <a:cubicBezTo>
                      <a:pt x="416856" y="2073107"/>
                      <a:pt x="428667" y="2075583"/>
                      <a:pt x="426572" y="2071678"/>
                    </a:cubicBezTo>
                    <a:close/>
                    <a:moveTo>
                      <a:pt x="49763" y="1462649"/>
                    </a:moveTo>
                    <a:cubicBezTo>
                      <a:pt x="65814" y="1469698"/>
                      <a:pt x="84437" y="1467355"/>
                      <a:pt x="98245" y="1456553"/>
                    </a:cubicBezTo>
                    <a:cubicBezTo>
                      <a:pt x="80433" y="1447790"/>
                      <a:pt x="62336" y="1457124"/>
                      <a:pt x="42809" y="1455029"/>
                    </a:cubicBezTo>
                    <a:cubicBezTo>
                      <a:pt x="37380" y="1460268"/>
                      <a:pt x="38904" y="1461792"/>
                      <a:pt x="49763" y="1462649"/>
                    </a:cubicBezTo>
                    <a:close/>
                    <a:moveTo>
                      <a:pt x="60526" y="1405499"/>
                    </a:moveTo>
                    <a:cubicBezTo>
                      <a:pt x="63193" y="1407309"/>
                      <a:pt x="66146" y="1408928"/>
                      <a:pt x="68622" y="1410452"/>
                    </a:cubicBezTo>
                    <a:cubicBezTo>
                      <a:pt x="74518" y="1410957"/>
                      <a:pt x="80374" y="1409109"/>
                      <a:pt x="84910" y="1405308"/>
                    </a:cubicBezTo>
                    <a:cubicBezTo>
                      <a:pt x="80624" y="1402356"/>
                      <a:pt x="63479" y="1401308"/>
                      <a:pt x="60907" y="1405499"/>
                    </a:cubicBezTo>
                    <a:close/>
                    <a:moveTo>
                      <a:pt x="101388" y="1446933"/>
                    </a:moveTo>
                    <a:cubicBezTo>
                      <a:pt x="112723" y="1445028"/>
                      <a:pt x="122534" y="1454458"/>
                      <a:pt x="131678" y="1448838"/>
                    </a:cubicBezTo>
                    <a:lnTo>
                      <a:pt x="131678" y="1438074"/>
                    </a:lnTo>
                    <a:cubicBezTo>
                      <a:pt x="127201" y="1434074"/>
                      <a:pt x="115485" y="1438646"/>
                      <a:pt x="109675" y="1433122"/>
                    </a:cubicBezTo>
                    <a:cubicBezTo>
                      <a:pt x="105698" y="1434055"/>
                      <a:pt x="101985" y="1435875"/>
                      <a:pt x="98816" y="1438456"/>
                    </a:cubicBezTo>
                    <a:cubicBezTo>
                      <a:pt x="100340" y="1441599"/>
                      <a:pt x="97388" y="1444837"/>
                      <a:pt x="101769" y="1447314"/>
                    </a:cubicBezTo>
                    <a:close/>
                    <a:moveTo>
                      <a:pt x="95578" y="1484176"/>
                    </a:moveTo>
                    <a:lnTo>
                      <a:pt x="89672" y="1480461"/>
                    </a:lnTo>
                    <a:lnTo>
                      <a:pt x="75671" y="1480461"/>
                    </a:lnTo>
                    <a:lnTo>
                      <a:pt x="67003" y="1485604"/>
                    </a:lnTo>
                    <a:cubicBezTo>
                      <a:pt x="73194" y="1493796"/>
                      <a:pt x="86053" y="1491129"/>
                      <a:pt x="95578" y="1491510"/>
                    </a:cubicBezTo>
                    <a:cubicBezTo>
                      <a:pt x="100436" y="1488081"/>
                      <a:pt x="100340" y="1487224"/>
                      <a:pt x="95959" y="1484557"/>
                    </a:cubicBezTo>
                    <a:close/>
                    <a:moveTo>
                      <a:pt x="125391" y="1681724"/>
                    </a:moveTo>
                    <a:lnTo>
                      <a:pt x="125391" y="1674485"/>
                    </a:lnTo>
                    <a:cubicBezTo>
                      <a:pt x="120057" y="1671913"/>
                      <a:pt x="114152" y="1672961"/>
                      <a:pt x="109389" y="1669151"/>
                    </a:cubicBezTo>
                    <a:cubicBezTo>
                      <a:pt x="85291" y="1674580"/>
                      <a:pt x="57764" y="1679914"/>
                      <a:pt x="33951" y="1685248"/>
                    </a:cubicBezTo>
                    <a:cubicBezTo>
                      <a:pt x="33951" y="1686487"/>
                      <a:pt x="33951" y="1687630"/>
                      <a:pt x="33475" y="1688963"/>
                    </a:cubicBezTo>
                    <a:lnTo>
                      <a:pt x="39857" y="1692868"/>
                    </a:lnTo>
                    <a:lnTo>
                      <a:pt x="33570" y="1696678"/>
                    </a:lnTo>
                    <a:lnTo>
                      <a:pt x="33570" y="1700298"/>
                    </a:lnTo>
                    <a:cubicBezTo>
                      <a:pt x="46627" y="1707842"/>
                      <a:pt x="61697" y="1711175"/>
                      <a:pt x="76718" y="1709823"/>
                    </a:cubicBezTo>
                    <a:lnTo>
                      <a:pt x="86243" y="1703632"/>
                    </a:lnTo>
                    <a:cubicBezTo>
                      <a:pt x="86243" y="1702869"/>
                      <a:pt x="85100" y="1700107"/>
                      <a:pt x="90339" y="1698774"/>
                    </a:cubicBezTo>
                    <a:cubicBezTo>
                      <a:pt x="95850" y="1698888"/>
                      <a:pt x="101220" y="1697031"/>
                      <a:pt x="105484" y="1693535"/>
                    </a:cubicBezTo>
                    <a:cubicBezTo>
                      <a:pt x="105484" y="1692392"/>
                      <a:pt x="105484" y="1691154"/>
                      <a:pt x="105484" y="1689725"/>
                    </a:cubicBezTo>
                    <a:cubicBezTo>
                      <a:pt x="110913" y="1684105"/>
                      <a:pt x="119771" y="1684391"/>
                      <a:pt x="125391" y="1681724"/>
                    </a:cubicBezTo>
                    <a:close/>
                    <a:moveTo>
                      <a:pt x="135392" y="1691249"/>
                    </a:moveTo>
                    <a:lnTo>
                      <a:pt x="128153" y="1691249"/>
                    </a:lnTo>
                    <a:cubicBezTo>
                      <a:pt x="124248" y="1694583"/>
                      <a:pt x="113675" y="1696583"/>
                      <a:pt x="122343" y="1702489"/>
                    </a:cubicBezTo>
                    <a:lnTo>
                      <a:pt x="128534" y="1698679"/>
                    </a:lnTo>
                    <a:cubicBezTo>
                      <a:pt x="134249" y="1699536"/>
                      <a:pt x="144155" y="1695536"/>
                      <a:pt x="135488" y="1691249"/>
                    </a:cubicBezTo>
                    <a:close/>
                    <a:moveTo>
                      <a:pt x="164729" y="1679152"/>
                    </a:moveTo>
                    <a:cubicBezTo>
                      <a:pt x="164729" y="1678200"/>
                      <a:pt x="162443" y="1677438"/>
                      <a:pt x="161205" y="1676581"/>
                    </a:cubicBezTo>
                    <a:lnTo>
                      <a:pt x="142155" y="1676581"/>
                    </a:lnTo>
                    <a:cubicBezTo>
                      <a:pt x="133392" y="1682010"/>
                      <a:pt x="144155" y="1684391"/>
                      <a:pt x="148061" y="1687630"/>
                    </a:cubicBezTo>
                    <a:cubicBezTo>
                      <a:pt x="153680" y="1687820"/>
                      <a:pt x="164920" y="1685058"/>
                      <a:pt x="164729" y="1678771"/>
                    </a:cubicBezTo>
                    <a:close/>
                    <a:moveTo>
                      <a:pt x="312748" y="792089"/>
                    </a:moveTo>
                    <a:cubicBezTo>
                      <a:pt x="308271" y="794756"/>
                      <a:pt x="308271" y="795613"/>
                      <a:pt x="312748" y="799519"/>
                    </a:cubicBezTo>
                    <a:lnTo>
                      <a:pt x="319987" y="799519"/>
                    </a:lnTo>
                    <a:cubicBezTo>
                      <a:pt x="323702" y="796280"/>
                      <a:pt x="334274" y="794089"/>
                      <a:pt x="325892" y="788375"/>
                    </a:cubicBezTo>
                    <a:lnTo>
                      <a:pt x="318653" y="788375"/>
                    </a:lnTo>
                    <a:close/>
                    <a:moveTo>
                      <a:pt x="329131" y="668264"/>
                    </a:moveTo>
                    <a:cubicBezTo>
                      <a:pt x="325154" y="665597"/>
                      <a:pt x="319963" y="665597"/>
                      <a:pt x="315986" y="668264"/>
                    </a:cubicBezTo>
                    <a:cubicBezTo>
                      <a:pt x="319963" y="670931"/>
                      <a:pt x="325154" y="670931"/>
                      <a:pt x="329131" y="668264"/>
                    </a:cubicBezTo>
                    <a:close/>
                    <a:moveTo>
                      <a:pt x="306938" y="850668"/>
                    </a:moveTo>
                    <a:lnTo>
                      <a:pt x="290174" y="860193"/>
                    </a:lnTo>
                    <a:lnTo>
                      <a:pt x="290174" y="863908"/>
                    </a:lnTo>
                    <a:cubicBezTo>
                      <a:pt x="299525" y="871594"/>
                      <a:pt x="313059" y="871385"/>
                      <a:pt x="322178" y="863432"/>
                    </a:cubicBezTo>
                    <a:cubicBezTo>
                      <a:pt x="306938" y="859145"/>
                      <a:pt x="341228" y="850382"/>
                      <a:pt x="306938" y="850668"/>
                    </a:cubicBezTo>
                    <a:close/>
                    <a:moveTo>
                      <a:pt x="280363" y="935441"/>
                    </a:moveTo>
                    <a:cubicBezTo>
                      <a:pt x="269885" y="943060"/>
                      <a:pt x="254264" y="935441"/>
                      <a:pt x="244454" y="944966"/>
                    </a:cubicBezTo>
                    <a:cubicBezTo>
                      <a:pt x="269409" y="955824"/>
                      <a:pt x="303794" y="951538"/>
                      <a:pt x="329036" y="944966"/>
                    </a:cubicBezTo>
                    <a:cubicBezTo>
                      <a:pt x="330655" y="925534"/>
                      <a:pt x="292269" y="939346"/>
                      <a:pt x="279887" y="935441"/>
                    </a:cubicBezTo>
                    <a:close/>
                    <a:moveTo>
                      <a:pt x="363230" y="829999"/>
                    </a:moveTo>
                    <a:cubicBezTo>
                      <a:pt x="359516" y="837619"/>
                      <a:pt x="365897" y="840476"/>
                      <a:pt x="372755" y="839524"/>
                    </a:cubicBezTo>
                    <a:cubicBezTo>
                      <a:pt x="377242" y="842457"/>
                      <a:pt x="382073" y="844819"/>
                      <a:pt x="387138" y="846572"/>
                    </a:cubicBezTo>
                    <a:cubicBezTo>
                      <a:pt x="396092" y="842667"/>
                      <a:pt x="438764" y="840191"/>
                      <a:pt x="413141" y="828189"/>
                    </a:cubicBezTo>
                    <a:cubicBezTo>
                      <a:pt x="394853" y="829713"/>
                      <a:pt x="377994" y="826569"/>
                      <a:pt x="362754" y="829999"/>
                    </a:cubicBezTo>
                    <a:close/>
                    <a:moveTo>
                      <a:pt x="363230" y="775706"/>
                    </a:moveTo>
                    <a:lnTo>
                      <a:pt x="371136" y="780659"/>
                    </a:lnTo>
                    <a:cubicBezTo>
                      <a:pt x="380661" y="779993"/>
                      <a:pt x="412475" y="784088"/>
                      <a:pt x="392663" y="773325"/>
                    </a:cubicBezTo>
                    <a:cubicBezTo>
                      <a:pt x="383138" y="774944"/>
                      <a:pt x="368850" y="769801"/>
                      <a:pt x="363040" y="775706"/>
                    </a:cubicBezTo>
                    <a:close/>
                    <a:moveTo>
                      <a:pt x="411713" y="953442"/>
                    </a:moveTo>
                    <a:cubicBezTo>
                      <a:pt x="412475" y="953442"/>
                      <a:pt x="413237" y="952681"/>
                      <a:pt x="414284" y="952014"/>
                    </a:cubicBezTo>
                    <a:cubicBezTo>
                      <a:pt x="405902" y="948013"/>
                      <a:pt x="401140" y="942489"/>
                      <a:pt x="390567" y="942489"/>
                    </a:cubicBezTo>
                    <a:lnTo>
                      <a:pt x="380090" y="950014"/>
                    </a:lnTo>
                    <a:cubicBezTo>
                      <a:pt x="370565" y="950014"/>
                      <a:pt x="365421" y="951252"/>
                      <a:pt x="357801" y="946109"/>
                    </a:cubicBezTo>
                    <a:lnTo>
                      <a:pt x="354753" y="950776"/>
                    </a:lnTo>
                    <a:cubicBezTo>
                      <a:pt x="357801" y="953709"/>
                      <a:pt x="361533" y="955843"/>
                      <a:pt x="365612" y="956967"/>
                    </a:cubicBezTo>
                    <a:cubicBezTo>
                      <a:pt x="379137" y="950490"/>
                      <a:pt x="396568" y="955348"/>
                      <a:pt x="411713" y="953442"/>
                    </a:cubicBezTo>
                    <a:close/>
                    <a:moveTo>
                      <a:pt x="373613" y="969921"/>
                    </a:moveTo>
                    <a:cubicBezTo>
                      <a:pt x="370946" y="968016"/>
                      <a:pt x="368088" y="966206"/>
                      <a:pt x="366183" y="964968"/>
                    </a:cubicBezTo>
                    <a:lnTo>
                      <a:pt x="345133" y="964968"/>
                    </a:lnTo>
                    <a:cubicBezTo>
                      <a:pt x="340561" y="968778"/>
                      <a:pt x="340561" y="968778"/>
                      <a:pt x="345133" y="972302"/>
                    </a:cubicBezTo>
                    <a:cubicBezTo>
                      <a:pt x="354563" y="970683"/>
                      <a:pt x="368850" y="975826"/>
                      <a:pt x="373613" y="969921"/>
                    </a:cubicBezTo>
                    <a:close/>
                    <a:moveTo>
                      <a:pt x="433144" y="910199"/>
                    </a:moveTo>
                    <a:cubicBezTo>
                      <a:pt x="448098" y="913247"/>
                      <a:pt x="448479" y="918105"/>
                      <a:pt x="459147" y="905246"/>
                    </a:cubicBezTo>
                    <a:cubicBezTo>
                      <a:pt x="463243" y="891435"/>
                      <a:pt x="431334" y="905246"/>
                      <a:pt x="424286" y="895721"/>
                    </a:cubicBezTo>
                    <a:cubicBezTo>
                      <a:pt x="404474" y="905246"/>
                      <a:pt x="379899" y="891911"/>
                      <a:pt x="361897" y="908485"/>
                    </a:cubicBezTo>
                    <a:cubicBezTo>
                      <a:pt x="383138" y="921629"/>
                      <a:pt x="409331" y="907246"/>
                      <a:pt x="433144" y="910199"/>
                    </a:cubicBezTo>
                    <a:close/>
                    <a:moveTo>
                      <a:pt x="350943" y="858574"/>
                    </a:moveTo>
                    <a:cubicBezTo>
                      <a:pt x="343799" y="859241"/>
                      <a:pt x="335894" y="856669"/>
                      <a:pt x="329321" y="860288"/>
                    </a:cubicBezTo>
                    <a:lnTo>
                      <a:pt x="329321" y="863908"/>
                    </a:lnTo>
                    <a:cubicBezTo>
                      <a:pt x="348529" y="871928"/>
                      <a:pt x="370400" y="870375"/>
                      <a:pt x="388281" y="859717"/>
                    </a:cubicBezTo>
                    <a:cubicBezTo>
                      <a:pt x="388281" y="855050"/>
                      <a:pt x="382185" y="853430"/>
                      <a:pt x="379328" y="851239"/>
                    </a:cubicBezTo>
                    <a:cubicBezTo>
                      <a:pt x="374188" y="850582"/>
                      <a:pt x="368990" y="851878"/>
                      <a:pt x="364754" y="854859"/>
                    </a:cubicBezTo>
                    <a:cubicBezTo>
                      <a:pt x="357801" y="853049"/>
                      <a:pt x="355706" y="857145"/>
                      <a:pt x="350943" y="858098"/>
                    </a:cubicBezTo>
                    <a:close/>
                    <a:moveTo>
                      <a:pt x="267980" y="1028785"/>
                    </a:moveTo>
                    <a:cubicBezTo>
                      <a:pt x="264361" y="1027833"/>
                      <a:pt x="260360" y="1032310"/>
                      <a:pt x="256931" y="1033453"/>
                    </a:cubicBezTo>
                    <a:lnTo>
                      <a:pt x="256931" y="1037453"/>
                    </a:lnTo>
                    <a:lnTo>
                      <a:pt x="250073" y="1040882"/>
                    </a:lnTo>
                    <a:cubicBezTo>
                      <a:pt x="256931" y="1045168"/>
                      <a:pt x="264266" y="1040882"/>
                      <a:pt x="269981" y="1037548"/>
                    </a:cubicBezTo>
                    <a:cubicBezTo>
                      <a:pt x="268838" y="1034024"/>
                      <a:pt x="272076" y="1029928"/>
                      <a:pt x="267980" y="1028309"/>
                    </a:cubicBezTo>
                    <a:close/>
                    <a:moveTo>
                      <a:pt x="286459" y="969064"/>
                    </a:moveTo>
                    <a:lnTo>
                      <a:pt x="293317" y="969064"/>
                    </a:lnTo>
                    <a:lnTo>
                      <a:pt x="299222" y="976493"/>
                    </a:lnTo>
                    <a:cubicBezTo>
                      <a:pt x="305007" y="976998"/>
                      <a:pt x="310835" y="976350"/>
                      <a:pt x="316367" y="974588"/>
                    </a:cubicBezTo>
                    <a:cubicBezTo>
                      <a:pt x="313415" y="972112"/>
                      <a:pt x="319415" y="968397"/>
                      <a:pt x="312748" y="965063"/>
                    </a:cubicBezTo>
                    <a:cubicBezTo>
                      <a:pt x="303794" y="965063"/>
                      <a:pt x="296365" y="959348"/>
                      <a:pt x="286745" y="961348"/>
                    </a:cubicBezTo>
                    <a:cubicBezTo>
                      <a:pt x="282077" y="964777"/>
                      <a:pt x="282077" y="964777"/>
                      <a:pt x="286459" y="968587"/>
                    </a:cubicBezTo>
                    <a:close/>
                    <a:moveTo>
                      <a:pt x="315034" y="992400"/>
                    </a:moveTo>
                    <a:cubicBezTo>
                      <a:pt x="312662" y="990599"/>
                      <a:pt x="310181" y="988943"/>
                      <a:pt x="307604" y="987447"/>
                    </a:cubicBezTo>
                    <a:cubicBezTo>
                      <a:pt x="302937" y="987447"/>
                      <a:pt x="299413" y="987447"/>
                      <a:pt x="297413" y="988971"/>
                    </a:cubicBezTo>
                    <a:cubicBezTo>
                      <a:pt x="287888" y="1001067"/>
                      <a:pt x="321511" y="1001830"/>
                      <a:pt x="314748" y="991924"/>
                    </a:cubicBezTo>
                    <a:close/>
                    <a:moveTo>
                      <a:pt x="315034" y="1037739"/>
                    </a:moveTo>
                    <a:cubicBezTo>
                      <a:pt x="306987" y="1033529"/>
                      <a:pt x="297190" y="1034624"/>
                      <a:pt x="290269" y="1040501"/>
                    </a:cubicBezTo>
                    <a:cubicBezTo>
                      <a:pt x="298469" y="1044616"/>
                      <a:pt x="308346" y="1043330"/>
                      <a:pt x="315224" y="1037263"/>
                    </a:cubicBezTo>
                    <a:close/>
                    <a:moveTo>
                      <a:pt x="351705" y="1112891"/>
                    </a:moveTo>
                    <a:cubicBezTo>
                      <a:pt x="344466" y="1114224"/>
                      <a:pt x="307128" y="1107557"/>
                      <a:pt x="319130" y="1120130"/>
                    </a:cubicBezTo>
                    <a:cubicBezTo>
                      <a:pt x="323797" y="1119749"/>
                      <a:pt x="362564" y="1116034"/>
                      <a:pt x="351896" y="1112415"/>
                    </a:cubicBezTo>
                    <a:close/>
                    <a:moveTo>
                      <a:pt x="417713" y="1068600"/>
                    </a:moveTo>
                    <a:cubicBezTo>
                      <a:pt x="388376" y="1071648"/>
                      <a:pt x="356658" y="1052503"/>
                      <a:pt x="329512" y="1066409"/>
                    </a:cubicBezTo>
                    <a:cubicBezTo>
                      <a:pt x="341513" y="1078316"/>
                      <a:pt x="360944" y="1067076"/>
                      <a:pt x="374089" y="1076601"/>
                    </a:cubicBezTo>
                    <a:cubicBezTo>
                      <a:pt x="385709" y="1072696"/>
                      <a:pt x="393139" y="1082697"/>
                      <a:pt x="404950" y="1079363"/>
                    </a:cubicBezTo>
                    <a:cubicBezTo>
                      <a:pt x="408665" y="1075458"/>
                      <a:pt x="424952" y="1071553"/>
                      <a:pt x="417904" y="1068124"/>
                    </a:cubicBezTo>
                    <a:close/>
                    <a:moveTo>
                      <a:pt x="417713" y="1028309"/>
                    </a:moveTo>
                    <a:cubicBezTo>
                      <a:pt x="399954" y="1028166"/>
                      <a:pt x="382298" y="1025604"/>
                      <a:pt x="365231" y="1020689"/>
                    </a:cubicBezTo>
                    <a:cubicBezTo>
                      <a:pt x="359611" y="1022023"/>
                      <a:pt x="343418" y="1016879"/>
                      <a:pt x="342180" y="1024785"/>
                    </a:cubicBezTo>
                    <a:cubicBezTo>
                      <a:pt x="342180" y="1026023"/>
                      <a:pt x="341513" y="1027071"/>
                      <a:pt x="338561" y="1028023"/>
                    </a:cubicBezTo>
                    <a:cubicBezTo>
                      <a:pt x="295793" y="1029642"/>
                      <a:pt x="351134" y="1043168"/>
                      <a:pt x="365040" y="1039073"/>
                    </a:cubicBezTo>
                    <a:cubicBezTo>
                      <a:pt x="382661" y="1027928"/>
                      <a:pt x="403997" y="1048598"/>
                      <a:pt x="420857" y="1033643"/>
                    </a:cubicBezTo>
                    <a:cubicBezTo>
                      <a:pt x="421238" y="1031452"/>
                      <a:pt x="422476" y="1029548"/>
                      <a:pt x="417809" y="1027833"/>
                    </a:cubicBezTo>
                    <a:close/>
                    <a:moveTo>
                      <a:pt x="385519" y="1016975"/>
                    </a:moveTo>
                    <a:lnTo>
                      <a:pt x="413046" y="1016975"/>
                    </a:lnTo>
                    <a:cubicBezTo>
                      <a:pt x="421523" y="998972"/>
                      <a:pt x="391329" y="1007926"/>
                      <a:pt x="381614" y="1005925"/>
                    </a:cubicBezTo>
                    <a:cubicBezTo>
                      <a:pt x="376375" y="1005925"/>
                      <a:pt x="376375" y="1005925"/>
                      <a:pt x="375041" y="1010592"/>
                    </a:cubicBezTo>
                    <a:cubicBezTo>
                      <a:pt x="378135" y="1013250"/>
                      <a:pt x="381730" y="1015260"/>
                      <a:pt x="385614" y="1016498"/>
                    </a:cubicBezTo>
                    <a:close/>
                    <a:moveTo>
                      <a:pt x="444002" y="972778"/>
                    </a:moveTo>
                    <a:lnTo>
                      <a:pt x="453527" y="967635"/>
                    </a:lnTo>
                    <a:cubicBezTo>
                      <a:pt x="454575" y="949918"/>
                      <a:pt x="390758" y="971159"/>
                      <a:pt x="381804" y="975160"/>
                    </a:cubicBezTo>
                    <a:lnTo>
                      <a:pt x="381804" y="985732"/>
                    </a:lnTo>
                    <a:cubicBezTo>
                      <a:pt x="377899" y="988780"/>
                      <a:pt x="368660" y="986685"/>
                      <a:pt x="365993" y="990876"/>
                    </a:cubicBezTo>
                    <a:cubicBezTo>
                      <a:pt x="361421" y="990876"/>
                      <a:pt x="351515" y="993067"/>
                      <a:pt x="350181" y="997353"/>
                    </a:cubicBezTo>
                    <a:cubicBezTo>
                      <a:pt x="361325" y="998972"/>
                      <a:pt x="374279" y="999639"/>
                      <a:pt x="385328" y="1002210"/>
                    </a:cubicBezTo>
                    <a:cubicBezTo>
                      <a:pt x="393425" y="995733"/>
                      <a:pt x="407331" y="995067"/>
                      <a:pt x="414475" y="989256"/>
                    </a:cubicBezTo>
                    <a:lnTo>
                      <a:pt x="408665" y="985637"/>
                    </a:lnTo>
                    <a:cubicBezTo>
                      <a:pt x="414856" y="983256"/>
                      <a:pt x="413237" y="979827"/>
                      <a:pt x="418190" y="976112"/>
                    </a:cubicBezTo>
                    <a:cubicBezTo>
                      <a:pt x="426953" y="976112"/>
                      <a:pt x="434477" y="970302"/>
                      <a:pt x="444098" y="972302"/>
                    </a:cubicBezTo>
                    <a:close/>
                    <a:moveTo>
                      <a:pt x="467053" y="1011450"/>
                    </a:moveTo>
                    <a:cubicBezTo>
                      <a:pt x="460792" y="1008593"/>
                      <a:pt x="453597" y="1008593"/>
                      <a:pt x="447336" y="1011450"/>
                    </a:cubicBezTo>
                    <a:cubicBezTo>
                      <a:pt x="447336" y="1014879"/>
                      <a:pt x="446193" y="1020975"/>
                      <a:pt x="451527" y="1020023"/>
                    </a:cubicBezTo>
                    <a:cubicBezTo>
                      <a:pt x="455432" y="1016308"/>
                      <a:pt x="463148" y="1017736"/>
                      <a:pt x="467053" y="1014974"/>
                    </a:cubicBezTo>
                    <a:close/>
                    <a:moveTo>
                      <a:pt x="516202" y="887625"/>
                    </a:moveTo>
                    <a:cubicBezTo>
                      <a:pt x="515432" y="887853"/>
                      <a:pt x="514718" y="888244"/>
                      <a:pt x="514106" y="888768"/>
                    </a:cubicBezTo>
                    <a:cubicBezTo>
                      <a:pt x="512106" y="892673"/>
                      <a:pt x="523917" y="890197"/>
                      <a:pt x="516488" y="887625"/>
                    </a:cubicBezTo>
                    <a:close/>
                    <a:moveTo>
                      <a:pt x="535252" y="942774"/>
                    </a:moveTo>
                    <a:lnTo>
                      <a:pt x="522965" y="942774"/>
                    </a:lnTo>
                    <a:cubicBezTo>
                      <a:pt x="518297" y="946585"/>
                      <a:pt x="518297" y="946585"/>
                      <a:pt x="522965" y="950204"/>
                    </a:cubicBezTo>
                    <a:lnTo>
                      <a:pt x="536109" y="950204"/>
                    </a:lnTo>
                    <a:cubicBezTo>
                      <a:pt x="540776" y="946394"/>
                      <a:pt x="540776" y="946394"/>
                      <a:pt x="535538" y="942774"/>
                    </a:cubicBezTo>
                    <a:close/>
                    <a:moveTo>
                      <a:pt x="552016" y="929916"/>
                    </a:moveTo>
                    <a:cubicBezTo>
                      <a:pt x="552016" y="928201"/>
                      <a:pt x="553254" y="926296"/>
                      <a:pt x="547920" y="924391"/>
                    </a:cubicBezTo>
                    <a:cubicBezTo>
                      <a:pt x="541919" y="925820"/>
                      <a:pt x="533347" y="922010"/>
                      <a:pt x="526108" y="926010"/>
                    </a:cubicBezTo>
                    <a:cubicBezTo>
                      <a:pt x="533823" y="928011"/>
                      <a:pt x="545063" y="934678"/>
                      <a:pt x="552587" y="929916"/>
                    </a:cubicBezTo>
                    <a:close/>
                    <a:moveTo>
                      <a:pt x="565351" y="2192074"/>
                    </a:moveTo>
                    <a:cubicBezTo>
                      <a:pt x="553921" y="2192074"/>
                      <a:pt x="563541" y="2197026"/>
                      <a:pt x="567827" y="2199503"/>
                    </a:cubicBezTo>
                    <a:lnTo>
                      <a:pt x="575257" y="2199503"/>
                    </a:lnTo>
                    <a:cubicBezTo>
                      <a:pt x="585258" y="2192931"/>
                      <a:pt x="571066" y="2191312"/>
                      <a:pt x="565922" y="2192074"/>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61" name="Google Shape;61;p4"/>
              <p:cNvSpPr/>
              <p:nvPr/>
            </p:nvSpPr>
            <p:spPr>
              <a:xfrm>
                <a:off x="1296395" y="3407657"/>
                <a:ext cx="391208" cy="3453115"/>
              </a:xfrm>
              <a:custGeom>
                <a:rect b="b" l="l" r="r" t="t"/>
                <a:pathLst>
                  <a:path extrusionOk="0" h="2317527" w="592740">
                    <a:moveTo>
                      <a:pt x="579067" y="2316946"/>
                    </a:moveTo>
                    <a:lnTo>
                      <a:pt x="7567" y="2316946"/>
                    </a:lnTo>
                    <a:lnTo>
                      <a:pt x="7567" y="2304088"/>
                    </a:lnTo>
                    <a:lnTo>
                      <a:pt x="995" y="2300087"/>
                    </a:lnTo>
                    <a:cubicBezTo>
                      <a:pt x="995" y="2298849"/>
                      <a:pt x="995" y="2297610"/>
                      <a:pt x="995" y="2296563"/>
                    </a:cubicBezTo>
                    <a:lnTo>
                      <a:pt x="6805" y="2292848"/>
                    </a:lnTo>
                    <a:lnTo>
                      <a:pt x="6805" y="2285324"/>
                    </a:lnTo>
                    <a:lnTo>
                      <a:pt x="1852" y="2282561"/>
                    </a:lnTo>
                    <a:cubicBezTo>
                      <a:pt x="14330" y="2255986"/>
                      <a:pt x="3376" y="2215886"/>
                      <a:pt x="6900" y="2182549"/>
                    </a:cubicBezTo>
                    <a:lnTo>
                      <a:pt x="995" y="2178739"/>
                    </a:lnTo>
                    <a:cubicBezTo>
                      <a:pt x="995" y="2177691"/>
                      <a:pt x="995" y="2176548"/>
                      <a:pt x="995" y="2175214"/>
                    </a:cubicBezTo>
                    <a:lnTo>
                      <a:pt x="7567" y="2171309"/>
                    </a:lnTo>
                    <a:lnTo>
                      <a:pt x="7567" y="2101396"/>
                    </a:lnTo>
                    <a:lnTo>
                      <a:pt x="1185" y="2097585"/>
                    </a:lnTo>
                    <a:lnTo>
                      <a:pt x="1185" y="2023862"/>
                    </a:lnTo>
                    <a:cubicBezTo>
                      <a:pt x="13472" y="2019004"/>
                      <a:pt x="5471" y="2001097"/>
                      <a:pt x="7567" y="1990811"/>
                    </a:cubicBezTo>
                    <a:lnTo>
                      <a:pt x="2233" y="1987762"/>
                    </a:lnTo>
                    <a:cubicBezTo>
                      <a:pt x="15568" y="1939471"/>
                      <a:pt x="3090" y="1876511"/>
                      <a:pt x="7186" y="1821837"/>
                    </a:cubicBezTo>
                    <a:lnTo>
                      <a:pt x="13949" y="1817551"/>
                    </a:lnTo>
                    <a:lnTo>
                      <a:pt x="13949" y="1758686"/>
                    </a:lnTo>
                    <a:lnTo>
                      <a:pt x="7662" y="1754876"/>
                    </a:lnTo>
                    <a:lnTo>
                      <a:pt x="7662" y="1751352"/>
                    </a:lnTo>
                    <a:lnTo>
                      <a:pt x="14044" y="1747447"/>
                    </a:lnTo>
                    <a:lnTo>
                      <a:pt x="14044" y="1718110"/>
                    </a:lnTo>
                    <a:lnTo>
                      <a:pt x="8043" y="1714204"/>
                    </a:lnTo>
                    <a:cubicBezTo>
                      <a:pt x="18711" y="1710585"/>
                      <a:pt x="12710" y="1698202"/>
                      <a:pt x="14139" y="1689154"/>
                    </a:cubicBezTo>
                    <a:lnTo>
                      <a:pt x="20045" y="1685058"/>
                    </a:lnTo>
                    <a:cubicBezTo>
                      <a:pt x="20045" y="1684201"/>
                      <a:pt x="20521" y="1683058"/>
                      <a:pt x="20807" y="1681629"/>
                    </a:cubicBezTo>
                    <a:lnTo>
                      <a:pt x="14330" y="1677533"/>
                    </a:lnTo>
                    <a:lnTo>
                      <a:pt x="14330" y="1622574"/>
                    </a:lnTo>
                    <a:lnTo>
                      <a:pt x="7757" y="1618573"/>
                    </a:lnTo>
                    <a:lnTo>
                      <a:pt x="14330" y="1614573"/>
                    </a:lnTo>
                    <a:lnTo>
                      <a:pt x="14330" y="1559518"/>
                    </a:lnTo>
                    <a:cubicBezTo>
                      <a:pt x="24521" y="1556661"/>
                      <a:pt x="19759" y="1545231"/>
                      <a:pt x="20711" y="1537515"/>
                    </a:cubicBezTo>
                    <a:cubicBezTo>
                      <a:pt x="17949" y="1535706"/>
                      <a:pt x="15377" y="1535325"/>
                      <a:pt x="14234" y="1532848"/>
                    </a:cubicBezTo>
                    <a:cubicBezTo>
                      <a:pt x="19473" y="1451981"/>
                      <a:pt x="3757" y="1358541"/>
                      <a:pt x="19949" y="1283675"/>
                    </a:cubicBezTo>
                    <a:cubicBezTo>
                      <a:pt x="22140" y="1268339"/>
                      <a:pt x="19949" y="1251765"/>
                      <a:pt x="20711" y="1236050"/>
                    </a:cubicBezTo>
                    <a:lnTo>
                      <a:pt x="14425" y="1231954"/>
                    </a:lnTo>
                    <a:lnTo>
                      <a:pt x="14425" y="1213665"/>
                    </a:lnTo>
                    <a:lnTo>
                      <a:pt x="20711" y="1209856"/>
                    </a:lnTo>
                    <a:lnTo>
                      <a:pt x="20711" y="1202521"/>
                    </a:lnTo>
                    <a:lnTo>
                      <a:pt x="14330" y="1198711"/>
                    </a:lnTo>
                    <a:lnTo>
                      <a:pt x="14330" y="1135846"/>
                    </a:lnTo>
                    <a:lnTo>
                      <a:pt x="20426" y="1131941"/>
                    </a:lnTo>
                    <a:cubicBezTo>
                      <a:pt x="13377" y="1129846"/>
                      <a:pt x="13949" y="1124131"/>
                      <a:pt x="14139" y="1118320"/>
                    </a:cubicBezTo>
                    <a:cubicBezTo>
                      <a:pt x="24902" y="1111748"/>
                      <a:pt x="21283" y="1107557"/>
                      <a:pt x="9472" y="1107748"/>
                    </a:cubicBezTo>
                    <a:lnTo>
                      <a:pt x="7281" y="1103461"/>
                    </a:lnTo>
                    <a:cubicBezTo>
                      <a:pt x="9853" y="1099461"/>
                      <a:pt x="18044" y="1102033"/>
                      <a:pt x="20711" y="1098985"/>
                    </a:cubicBezTo>
                    <a:lnTo>
                      <a:pt x="20711" y="1069171"/>
                    </a:lnTo>
                    <a:lnTo>
                      <a:pt x="27188" y="1065361"/>
                    </a:lnTo>
                    <a:lnTo>
                      <a:pt x="27188" y="1043358"/>
                    </a:lnTo>
                    <a:lnTo>
                      <a:pt x="21092" y="1039549"/>
                    </a:lnTo>
                    <a:lnTo>
                      <a:pt x="21092" y="1028309"/>
                    </a:lnTo>
                    <a:cubicBezTo>
                      <a:pt x="28141" y="1025833"/>
                      <a:pt x="28522" y="1022309"/>
                      <a:pt x="25950" y="1017070"/>
                    </a:cubicBezTo>
                    <a:lnTo>
                      <a:pt x="21188" y="1013831"/>
                    </a:lnTo>
                    <a:lnTo>
                      <a:pt x="21188" y="792946"/>
                    </a:lnTo>
                    <a:lnTo>
                      <a:pt x="26903" y="789231"/>
                    </a:lnTo>
                    <a:cubicBezTo>
                      <a:pt x="26903" y="788184"/>
                      <a:pt x="26903" y="786946"/>
                      <a:pt x="27379" y="785707"/>
                    </a:cubicBezTo>
                    <a:lnTo>
                      <a:pt x="20807" y="781707"/>
                    </a:lnTo>
                    <a:lnTo>
                      <a:pt x="20807" y="767039"/>
                    </a:lnTo>
                    <a:lnTo>
                      <a:pt x="27474" y="763038"/>
                    </a:lnTo>
                    <a:lnTo>
                      <a:pt x="27474" y="722843"/>
                    </a:lnTo>
                    <a:lnTo>
                      <a:pt x="33475" y="718937"/>
                    </a:lnTo>
                    <a:cubicBezTo>
                      <a:pt x="31665" y="717794"/>
                      <a:pt x="30046" y="716937"/>
                      <a:pt x="28522" y="716080"/>
                    </a:cubicBezTo>
                    <a:cubicBezTo>
                      <a:pt x="26795" y="697296"/>
                      <a:pt x="26636" y="678408"/>
                      <a:pt x="28046" y="659596"/>
                    </a:cubicBezTo>
                    <a:lnTo>
                      <a:pt x="32713" y="657024"/>
                    </a:lnTo>
                    <a:cubicBezTo>
                      <a:pt x="25664" y="651786"/>
                      <a:pt x="24331" y="649785"/>
                      <a:pt x="33475" y="645404"/>
                    </a:cubicBezTo>
                    <a:lnTo>
                      <a:pt x="33475" y="619782"/>
                    </a:lnTo>
                    <a:lnTo>
                      <a:pt x="26903" y="615876"/>
                    </a:lnTo>
                    <a:cubicBezTo>
                      <a:pt x="26903" y="614543"/>
                      <a:pt x="26903" y="613305"/>
                      <a:pt x="26903" y="612257"/>
                    </a:cubicBezTo>
                    <a:lnTo>
                      <a:pt x="32713" y="608543"/>
                    </a:lnTo>
                    <a:lnTo>
                      <a:pt x="32713" y="597398"/>
                    </a:lnTo>
                    <a:cubicBezTo>
                      <a:pt x="25474" y="595112"/>
                      <a:pt x="26426" y="589683"/>
                      <a:pt x="26522" y="583301"/>
                    </a:cubicBezTo>
                    <a:lnTo>
                      <a:pt x="20807" y="579396"/>
                    </a:lnTo>
                    <a:cubicBezTo>
                      <a:pt x="21759" y="575395"/>
                      <a:pt x="30332" y="578920"/>
                      <a:pt x="32903" y="575395"/>
                    </a:cubicBezTo>
                    <a:lnTo>
                      <a:pt x="32903" y="549773"/>
                    </a:lnTo>
                    <a:lnTo>
                      <a:pt x="26522" y="545963"/>
                    </a:lnTo>
                    <a:lnTo>
                      <a:pt x="26522" y="527675"/>
                    </a:lnTo>
                    <a:lnTo>
                      <a:pt x="32903" y="523770"/>
                    </a:lnTo>
                    <a:lnTo>
                      <a:pt x="32903" y="501672"/>
                    </a:lnTo>
                    <a:lnTo>
                      <a:pt x="28046" y="498910"/>
                    </a:lnTo>
                    <a:cubicBezTo>
                      <a:pt x="25188" y="494433"/>
                      <a:pt x="26998" y="488146"/>
                      <a:pt x="26522" y="483384"/>
                    </a:cubicBezTo>
                    <a:lnTo>
                      <a:pt x="32332" y="480145"/>
                    </a:lnTo>
                    <a:cubicBezTo>
                      <a:pt x="34237" y="475573"/>
                      <a:pt x="32332" y="470620"/>
                      <a:pt x="33189" y="465477"/>
                    </a:cubicBezTo>
                    <a:lnTo>
                      <a:pt x="27093" y="461381"/>
                    </a:lnTo>
                    <a:lnTo>
                      <a:pt x="32808" y="457571"/>
                    </a:lnTo>
                    <a:cubicBezTo>
                      <a:pt x="32808" y="456523"/>
                      <a:pt x="32808" y="455380"/>
                      <a:pt x="32808" y="454047"/>
                    </a:cubicBezTo>
                    <a:lnTo>
                      <a:pt x="39380" y="450046"/>
                    </a:lnTo>
                    <a:lnTo>
                      <a:pt x="39380" y="409756"/>
                    </a:lnTo>
                    <a:lnTo>
                      <a:pt x="46048" y="405755"/>
                    </a:lnTo>
                    <a:cubicBezTo>
                      <a:pt x="46048" y="404422"/>
                      <a:pt x="46048" y="403279"/>
                      <a:pt x="45572" y="402231"/>
                    </a:cubicBezTo>
                    <a:cubicBezTo>
                      <a:pt x="43381" y="400707"/>
                      <a:pt x="41285" y="399373"/>
                      <a:pt x="39380" y="398230"/>
                    </a:cubicBezTo>
                    <a:lnTo>
                      <a:pt x="39380" y="392896"/>
                    </a:lnTo>
                    <a:cubicBezTo>
                      <a:pt x="33493" y="388153"/>
                      <a:pt x="27105" y="384067"/>
                      <a:pt x="20330" y="380704"/>
                    </a:cubicBezTo>
                    <a:lnTo>
                      <a:pt x="20330" y="340414"/>
                    </a:lnTo>
                    <a:lnTo>
                      <a:pt x="13663" y="336318"/>
                    </a:lnTo>
                    <a:lnTo>
                      <a:pt x="13663" y="332794"/>
                    </a:lnTo>
                    <a:lnTo>
                      <a:pt x="19949" y="328983"/>
                    </a:lnTo>
                    <a:lnTo>
                      <a:pt x="19949" y="314220"/>
                    </a:lnTo>
                    <a:cubicBezTo>
                      <a:pt x="12806" y="311934"/>
                      <a:pt x="12234" y="304695"/>
                      <a:pt x="14520" y="299075"/>
                    </a:cubicBezTo>
                    <a:lnTo>
                      <a:pt x="19092" y="296503"/>
                    </a:lnTo>
                    <a:cubicBezTo>
                      <a:pt x="20668" y="271510"/>
                      <a:pt x="20668" y="246440"/>
                      <a:pt x="19092" y="221446"/>
                    </a:cubicBezTo>
                    <a:lnTo>
                      <a:pt x="14139" y="218684"/>
                    </a:lnTo>
                    <a:lnTo>
                      <a:pt x="14139" y="171059"/>
                    </a:lnTo>
                    <a:lnTo>
                      <a:pt x="7376" y="166773"/>
                    </a:lnTo>
                    <a:lnTo>
                      <a:pt x="7376" y="145246"/>
                    </a:lnTo>
                    <a:lnTo>
                      <a:pt x="709" y="141246"/>
                    </a:lnTo>
                    <a:lnTo>
                      <a:pt x="709" y="126196"/>
                    </a:lnTo>
                    <a:lnTo>
                      <a:pt x="7472" y="122005"/>
                    </a:lnTo>
                    <a:lnTo>
                      <a:pt x="7472" y="89144"/>
                    </a:lnTo>
                    <a:cubicBezTo>
                      <a:pt x="19092" y="83905"/>
                      <a:pt x="12996" y="65903"/>
                      <a:pt x="12996" y="55616"/>
                    </a:cubicBezTo>
                    <a:cubicBezTo>
                      <a:pt x="-720" y="49901"/>
                      <a:pt x="14044" y="48377"/>
                      <a:pt x="13758" y="41614"/>
                    </a:cubicBezTo>
                    <a:lnTo>
                      <a:pt x="7376" y="37614"/>
                    </a:lnTo>
                    <a:lnTo>
                      <a:pt x="7376" y="34090"/>
                    </a:lnTo>
                    <a:lnTo>
                      <a:pt x="13758" y="30184"/>
                    </a:lnTo>
                    <a:lnTo>
                      <a:pt x="13758" y="26660"/>
                    </a:lnTo>
                    <a:lnTo>
                      <a:pt x="7757" y="22945"/>
                    </a:lnTo>
                    <a:cubicBezTo>
                      <a:pt x="9091" y="16373"/>
                      <a:pt x="4709" y="6276"/>
                      <a:pt x="10234" y="2752"/>
                    </a:cubicBezTo>
                    <a:lnTo>
                      <a:pt x="17092" y="6276"/>
                    </a:lnTo>
                    <a:cubicBezTo>
                      <a:pt x="21389" y="3590"/>
                      <a:pt x="25915" y="1305"/>
                      <a:pt x="30617" y="-581"/>
                    </a:cubicBezTo>
                    <a:lnTo>
                      <a:pt x="40142" y="4276"/>
                    </a:lnTo>
                    <a:lnTo>
                      <a:pt x="40142" y="11896"/>
                    </a:lnTo>
                    <a:lnTo>
                      <a:pt x="33570" y="15897"/>
                    </a:lnTo>
                    <a:cubicBezTo>
                      <a:pt x="32522" y="20374"/>
                      <a:pt x="38142" y="21231"/>
                      <a:pt x="39952" y="23803"/>
                    </a:cubicBezTo>
                    <a:cubicBezTo>
                      <a:pt x="42238" y="32661"/>
                      <a:pt x="56049" y="27041"/>
                      <a:pt x="62907" y="28565"/>
                    </a:cubicBezTo>
                    <a:cubicBezTo>
                      <a:pt x="68908" y="27041"/>
                      <a:pt x="63574" y="22279"/>
                      <a:pt x="71480" y="21231"/>
                    </a:cubicBezTo>
                    <a:cubicBezTo>
                      <a:pt x="75666" y="21202"/>
                      <a:pt x="79771" y="22393"/>
                      <a:pt x="83291" y="24660"/>
                    </a:cubicBezTo>
                    <a:cubicBezTo>
                      <a:pt x="89863" y="21231"/>
                      <a:pt x="94054" y="16754"/>
                      <a:pt x="102341" y="17421"/>
                    </a:cubicBezTo>
                    <a:cubicBezTo>
                      <a:pt x="114247" y="25422"/>
                      <a:pt x="130916" y="18088"/>
                      <a:pt x="144346" y="22279"/>
                    </a:cubicBezTo>
                    <a:cubicBezTo>
                      <a:pt x="134249" y="31804"/>
                      <a:pt x="111770" y="40662"/>
                      <a:pt x="96721" y="32375"/>
                    </a:cubicBezTo>
                    <a:cubicBezTo>
                      <a:pt x="84243" y="30280"/>
                      <a:pt x="69575" y="41900"/>
                      <a:pt x="57383" y="32375"/>
                    </a:cubicBezTo>
                    <a:cubicBezTo>
                      <a:pt x="49858" y="37138"/>
                      <a:pt x="41381" y="35709"/>
                      <a:pt x="34427" y="41900"/>
                    </a:cubicBezTo>
                    <a:lnTo>
                      <a:pt x="40904" y="45901"/>
                    </a:lnTo>
                    <a:cubicBezTo>
                      <a:pt x="40904" y="47139"/>
                      <a:pt x="40904" y="48377"/>
                      <a:pt x="40904" y="49520"/>
                    </a:cubicBezTo>
                    <a:lnTo>
                      <a:pt x="54620" y="57235"/>
                    </a:lnTo>
                    <a:lnTo>
                      <a:pt x="50906" y="62283"/>
                    </a:lnTo>
                    <a:cubicBezTo>
                      <a:pt x="44944" y="61846"/>
                      <a:pt x="39042" y="63722"/>
                      <a:pt x="34427" y="67523"/>
                    </a:cubicBezTo>
                    <a:cubicBezTo>
                      <a:pt x="34427" y="68760"/>
                      <a:pt x="34427" y="69999"/>
                      <a:pt x="34427" y="71142"/>
                    </a:cubicBezTo>
                    <a:cubicBezTo>
                      <a:pt x="40333" y="75428"/>
                      <a:pt x="48048" y="71142"/>
                      <a:pt x="54239" y="75142"/>
                    </a:cubicBezTo>
                    <a:cubicBezTo>
                      <a:pt x="39190" y="85715"/>
                      <a:pt x="24521" y="76666"/>
                      <a:pt x="44714" y="95621"/>
                    </a:cubicBezTo>
                    <a:cubicBezTo>
                      <a:pt x="51953" y="99431"/>
                      <a:pt x="30903" y="99907"/>
                      <a:pt x="28236" y="104574"/>
                    </a:cubicBezTo>
                    <a:lnTo>
                      <a:pt x="28236" y="108289"/>
                    </a:lnTo>
                    <a:cubicBezTo>
                      <a:pt x="32661" y="110375"/>
                      <a:pt x="36793" y="113033"/>
                      <a:pt x="40523" y="116195"/>
                    </a:cubicBezTo>
                    <a:lnTo>
                      <a:pt x="28808" y="122672"/>
                    </a:lnTo>
                    <a:cubicBezTo>
                      <a:pt x="39605" y="130273"/>
                      <a:pt x="51620" y="135978"/>
                      <a:pt x="64336" y="139532"/>
                    </a:cubicBezTo>
                    <a:cubicBezTo>
                      <a:pt x="72146" y="133912"/>
                      <a:pt x="82052" y="136579"/>
                      <a:pt x="90815" y="136007"/>
                    </a:cubicBezTo>
                    <a:cubicBezTo>
                      <a:pt x="93673" y="140293"/>
                      <a:pt x="102626" y="138483"/>
                      <a:pt x="106817" y="141341"/>
                    </a:cubicBezTo>
                    <a:cubicBezTo>
                      <a:pt x="107579" y="146389"/>
                      <a:pt x="105389" y="148675"/>
                      <a:pt x="97292" y="143532"/>
                    </a:cubicBezTo>
                    <a:cubicBezTo>
                      <a:pt x="77619" y="149790"/>
                      <a:pt x="56316" y="148466"/>
                      <a:pt x="37571" y="139817"/>
                    </a:cubicBezTo>
                    <a:lnTo>
                      <a:pt x="28046" y="145056"/>
                    </a:lnTo>
                    <a:cubicBezTo>
                      <a:pt x="39571" y="146770"/>
                      <a:pt x="52239" y="159915"/>
                      <a:pt x="63955" y="150771"/>
                    </a:cubicBezTo>
                    <a:cubicBezTo>
                      <a:pt x="70527" y="156010"/>
                      <a:pt x="83005" y="152009"/>
                      <a:pt x="80433" y="163344"/>
                    </a:cubicBezTo>
                    <a:cubicBezTo>
                      <a:pt x="67193" y="172107"/>
                      <a:pt x="53287" y="168297"/>
                      <a:pt x="38237" y="172869"/>
                    </a:cubicBezTo>
                    <a:lnTo>
                      <a:pt x="28712" y="177726"/>
                    </a:lnTo>
                    <a:cubicBezTo>
                      <a:pt x="28712" y="180965"/>
                      <a:pt x="35094" y="181537"/>
                      <a:pt x="35380" y="186775"/>
                    </a:cubicBezTo>
                    <a:cubicBezTo>
                      <a:pt x="50334" y="190776"/>
                      <a:pt x="67098" y="178012"/>
                      <a:pt x="79957" y="189347"/>
                    </a:cubicBezTo>
                    <a:cubicBezTo>
                      <a:pt x="81671" y="197158"/>
                      <a:pt x="67003" y="194110"/>
                      <a:pt x="60907" y="200015"/>
                    </a:cubicBezTo>
                    <a:cubicBezTo>
                      <a:pt x="57859" y="206397"/>
                      <a:pt x="61859" y="213160"/>
                      <a:pt x="59002" y="219637"/>
                    </a:cubicBezTo>
                    <a:lnTo>
                      <a:pt x="47191" y="226209"/>
                    </a:lnTo>
                    <a:cubicBezTo>
                      <a:pt x="67574" y="235734"/>
                      <a:pt x="94816" y="214112"/>
                      <a:pt x="111294" y="234496"/>
                    </a:cubicBezTo>
                    <a:cubicBezTo>
                      <a:pt x="93330" y="238048"/>
                      <a:pt x="76241" y="245107"/>
                      <a:pt x="61002" y="255260"/>
                    </a:cubicBezTo>
                    <a:cubicBezTo>
                      <a:pt x="61002" y="257356"/>
                      <a:pt x="64241" y="257832"/>
                      <a:pt x="66050" y="259642"/>
                    </a:cubicBezTo>
                    <a:lnTo>
                      <a:pt x="66050" y="266881"/>
                    </a:lnTo>
                    <a:lnTo>
                      <a:pt x="60240" y="270595"/>
                    </a:lnTo>
                    <a:cubicBezTo>
                      <a:pt x="60240" y="271643"/>
                      <a:pt x="60240" y="272882"/>
                      <a:pt x="60240" y="274120"/>
                    </a:cubicBezTo>
                    <a:cubicBezTo>
                      <a:pt x="69765" y="279644"/>
                      <a:pt x="84719" y="272215"/>
                      <a:pt x="93197" y="282311"/>
                    </a:cubicBezTo>
                    <a:cubicBezTo>
                      <a:pt x="87577" y="283264"/>
                      <a:pt x="68813" y="285264"/>
                      <a:pt x="74147" y="297170"/>
                    </a:cubicBezTo>
                    <a:cubicBezTo>
                      <a:pt x="95197" y="305076"/>
                      <a:pt x="131297" y="283740"/>
                      <a:pt x="145203" y="299837"/>
                    </a:cubicBezTo>
                    <a:cubicBezTo>
                      <a:pt x="137012" y="304123"/>
                      <a:pt x="123867" y="304123"/>
                      <a:pt x="115866" y="309362"/>
                    </a:cubicBezTo>
                    <a:cubicBezTo>
                      <a:pt x="102912" y="310886"/>
                      <a:pt x="94911" y="304028"/>
                      <a:pt x="80624" y="305742"/>
                    </a:cubicBezTo>
                    <a:lnTo>
                      <a:pt x="67574" y="313363"/>
                    </a:lnTo>
                    <a:cubicBezTo>
                      <a:pt x="63383" y="313363"/>
                      <a:pt x="51477" y="311458"/>
                      <a:pt x="53192" y="318411"/>
                    </a:cubicBezTo>
                    <a:cubicBezTo>
                      <a:pt x="65193" y="330032"/>
                      <a:pt x="118819" y="316506"/>
                      <a:pt x="118343" y="330032"/>
                    </a:cubicBezTo>
                    <a:cubicBezTo>
                      <a:pt x="95387" y="334223"/>
                      <a:pt x="69289" y="327269"/>
                      <a:pt x="47667" y="336509"/>
                    </a:cubicBezTo>
                    <a:cubicBezTo>
                      <a:pt x="54335" y="342890"/>
                      <a:pt x="71480" y="335080"/>
                      <a:pt x="79385" y="344414"/>
                    </a:cubicBezTo>
                    <a:lnTo>
                      <a:pt x="79385" y="347939"/>
                    </a:lnTo>
                    <a:lnTo>
                      <a:pt x="86148" y="352034"/>
                    </a:lnTo>
                    <a:lnTo>
                      <a:pt x="86148" y="354796"/>
                    </a:lnTo>
                    <a:cubicBezTo>
                      <a:pt x="90017" y="357673"/>
                      <a:pt x="95361" y="357473"/>
                      <a:pt x="99007" y="354320"/>
                    </a:cubicBezTo>
                    <a:cubicBezTo>
                      <a:pt x="99674" y="352606"/>
                      <a:pt x="99007" y="350701"/>
                      <a:pt x="102150" y="349558"/>
                    </a:cubicBezTo>
                    <a:cubicBezTo>
                      <a:pt x="111675" y="348510"/>
                      <a:pt x="120152" y="357368"/>
                      <a:pt x="129011" y="349558"/>
                    </a:cubicBezTo>
                    <a:cubicBezTo>
                      <a:pt x="137393" y="359083"/>
                      <a:pt x="161491" y="344891"/>
                      <a:pt x="158348" y="362416"/>
                    </a:cubicBezTo>
                    <a:cubicBezTo>
                      <a:pt x="139298" y="377180"/>
                      <a:pt x="113961" y="355844"/>
                      <a:pt x="95387" y="371941"/>
                    </a:cubicBezTo>
                    <a:cubicBezTo>
                      <a:pt x="87196" y="371941"/>
                      <a:pt x="77099" y="370513"/>
                      <a:pt x="79385" y="380895"/>
                    </a:cubicBezTo>
                    <a:lnTo>
                      <a:pt x="66336" y="388610"/>
                    </a:lnTo>
                    <a:lnTo>
                      <a:pt x="66336" y="392230"/>
                    </a:lnTo>
                    <a:cubicBezTo>
                      <a:pt x="69575" y="394515"/>
                      <a:pt x="71575" y="393468"/>
                      <a:pt x="76814" y="394039"/>
                    </a:cubicBezTo>
                    <a:lnTo>
                      <a:pt x="87291" y="386515"/>
                    </a:lnTo>
                    <a:cubicBezTo>
                      <a:pt x="98912" y="385943"/>
                      <a:pt x="106913" y="388705"/>
                      <a:pt x="115866" y="382991"/>
                    </a:cubicBezTo>
                    <a:lnTo>
                      <a:pt x="125391" y="388325"/>
                    </a:lnTo>
                    <a:lnTo>
                      <a:pt x="118724" y="392325"/>
                    </a:lnTo>
                    <a:lnTo>
                      <a:pt x="118724" y="402421"/>
                    </a:lnTo>
                    <a:cubicBezTo>
                      <a:pt x="104572" y="406089"/>
                      <a:pt x="90002" y="407879"/>
                      <a:pt x="75385" y="407755"/>
                    </a:cubicBezTo>
                    <a:cubicBezTo>
                      <a:pt x="65193" y="411566"/>
                      <a:pt x="62431" y="420995"/>
                      <a:pt x="76718" y="418519"/>
                    </a:cubicBezTo>
                    <a:cubicBezTo>
                      <a:pt x="84564" y="413651"/>
                      <a:pt x="94495" y="413651"/>
                      <a:pt x="102341" y="418519"/>
                    </a:cubicBezTo>
                    <a:cubicBezTo>
                      <a:pt x="109961" y="410994"/>
                      <a:pt x="191876" y="408231"/>
                      <a:pt x="180446" y="418519"/>
                    </a:cubicBezTo>
                    <a:cubicBezTo>
                      <a:pt x="171693" y="417585"/>
                      <a:pt x="162919" y="420071"/>
                      <a:pt x="155966" y="425472"/>
                    </a:cubicBezTo>
                    <a:cubicBezTo>
                      <a:pt x="151013" y="427377"/>
                      <a:pt x="136916" y="422424"/>
                      <a:pt x="139107" y="431759"/>
                    </a:cubicBezTo>
                    <a:cubicBezTo>
                      <a:pt x="152442" y="438616"/>
                      <a:pt x="168635" y="424424"/>
                      <a:pt x="181398" y="433187"/>
                    </a:cubicBezTo>
                    <a:cubicBezTo>
                      <a:pt x="196257" y="424139"/>
                      <a:pt x="209973" y="436235"/>
                      <a:pt x="225499" y="433187"/>
                    </a:cubicBezTo>
                    <a:cubicBezTo>
                      <a:pt x="235024" y="430330"/>
                      <a:pt x="236548" y="426805"/>
                      <a:pt x="246644" y="433187"/>
                    </a:cubicBezTo>
                    <a:cubicBezTo>
                      <a:pt x="271028" y="442712"/>
                      <a:pt x="294269" y="439283"/>
                      <a:pt x="319796" y="436997"/>
                    </a:cubicBezTo>
                    <a:cubicBezTo>
                      <a:pt x="326559" y="434235"/>
                      <a:pt x="367421" y="421091"/>
                      <a:pt x="361992" y="438998"/>
                    </a:cubicBezTo>
                    <a:cubicBezTo>
                      <a:pt x="330772" y="446179"/>
                      <a:pt x="298767" y="449380"/>
                      <a:pt x="266742" y="448523"/>
                    </a:cubicBezTo>
                    <a:cubicBezTo>
                      <a:pt x="254360" y="437854"/>
                      <a:pt x="241882" y="442236"/>
                      <a:pt x="227594" y="444903"/>
                    </a:cubicBezTo>
                    <a:lnTo>
                      <a:pt x="207973" y="455952"/>
                    </a:lnTo>
                    <a:cubicBezTo>
                      <a:pt x="198551" y="450666"/>
                      <a:pt x="186914" y="451332"/>
                      <a:pt x="178160" y="457666"/>
                    </a:cubicBezTo>
                    <a:lnTo>
                      <a:pt x="184827" y="461857"/>
                    </a:lnTo>
                    <a:cubicBezTo>
                      <a:pt x="184160" y="466906"/>
                      <a:pt x="184065" y="466906"/>
                      <a:pt x="175302" y="467096"/>
                    </a:cubicBezTo>
                    <a:lnTo>
                      <a:pt x="155300" y="478241"/>
                    </a:lnTo>
                    <a:cubicBezTo>
                      <a:pt x="145775" y="477383"/>
                      <a:pt x="143870" y="481765"/>
                      <a:pt x="139107" y="483860"/>
                    </a:cubicBezTo>
                    <a:lnTo>
                      <a:pt x="139107" y="487480"/>
                    </a:lnTo>
                    <a:cubicBezTo>
                      <a:pt x="145584" y="491290"/>
                      <a:pt x="153871" y="487480"/>
                      <a:pt x="160253" y="489670"/>
                    </a:cubicBezTo>
                    <a:lnTo>
                      <a:pt x="168254" y="485670"/>
                    </a:lnTo>
                    <a:cubicBezTo>
                      <a:pt x="198353" y="496338"/>
                      <a:pt x="227690" y="475573"/>
                      <a:pt x="258646" y="486432"/>
                    </a:cubicBezTo>
                    <a:cubicBezTo>
                      <a:pt x="234643" y="487194"/>
                      <a:pt x="211878" y="500624"/>
                      <a:pt x="187780" y="500053"/>
                    </a:cubicBezTo>
                    <a:cubicBezTo>
                      <a:pt x="173397" y="492147"/>
                      <a:pt x="158443" y="497862"/>
                      <a:pt x="143298" y="500053"/>
                    </a:cubicBezTo>
                    <a:cubicBezTo>
                      <a:pt x="129868" y="491290"/>
                      <a:pt x="100436" y="488051"/>
                      <a:pt x="92625" y="502339"/>
                    </a:cubicBezTo>
                    <a:lnTo>
                      <a:pt x="105960" y="507577"/>
                    </a:lnTo>
                    <a:lnTo>
                      <a:pt x="105960" y="513006"/>
                    </a:lnTo>
                    <a:cubicBezTo>
                      <a:pt x="198448" y="521198"/>
                      <a:pt x="83195" y="535295"/>
                      <a:pt x="182160" y="533295"/>
                    </a:cubicBezTo>
                    <a:lnTo>
                      <a:pt x="185113" y="538248"/>
                    </a:lnTo>
                    <a:cubicBezTo>
                      <a:pt x="173016" y="548535"/>
                      <a:pt x="158538" y="542058"/>
                      <a:pt x="143774" y="545773"/>
                    </a:cubicBezTo>
                    <a:cubicBezTo>
                      <a:pt x="158062" y="553488"/>
                      <a:pt x="184922" y="539296"/>
                      <a:pt x="191971" y="557774"/>
                    </a:cubicBezTo>
                    <a:lnTo>
                      <a:pt x="203591" y="564251"/>
                    </a:lnTo>
                    <a:cubicBezTo>
                      <a:pt x="200162" y="569204"/>
                      <a:pt x="191685" y="564251"/>
                      <a:pt x="191399" y="564251"/>
                    </a:cubicBezTo>
                    <a:cubicBezTo>
                      <a:pt x="175397" y="574824"/>
                      <a:pt x="158824" y="568251"/>
                      <a:pt x="141774" y="569966"/>
                    </a:cubicBezTo>
                    <a:cubicBezTo>
                      <a:pt x="135869" y="572062"/>
                      <a:pt x="139393" y="578158"/>
                      <a:pt x="138536" y="582730"/>
                    </a:cubicBezTo>
                    <a:lnTo>
                      <a:pt x="145108" y="586825"/>
                    </a:lnTo>
                    <a:cubicBezTo>
                      <a:pt x="145584" y="591778"/>
                      <a:pt x="145679" y="591588"/>
                      <a:pt x="154633" y="592255"/>
                    </a:cubicBezTo>
                    <a:cubicBezTo>
                      <a:pt x="163290" y="595893"/>
                      <a:pt x="172770" y="597103"/>
                      <a:pt x="182065" y="595779"/>
                    </a:cubicBezTo>
                    <a:cubicBezTo>
                      <a:pt x="183017" y="601303"/>
                      <a:pt x="191590" y="603018"/>
                      <a:pt x="191590" y="608161"/>
                    </a:cubicBezTo>
                    <a:cubicBezTo>
                      <a:pt x="186923" y="614067"/>
                      <a:pt x="176064" y="612924"/>
                      <a:pt x="169016" y="617686"/>
                    </a:cubicBezTo>
                    <a:cubicBezTo>
                      <a:pt x="165077" y="615162"/>
                      <a:pt x="160448" y="613933"/>
                      <a:pt x="155776" y="614162"/>
                    </a:cubicBezTo>
                    <a:cubicBezTo>
                      <a:pt x="146251" y="621116"/>
                      <a:pt x="135392" y="620734"/>
                      <a:pt x="125963" y="627021"/>
                    </a:cubicBezTo>
                    <a:lnTo>
                      <a:pt x="125963" y="631021"/>
                    </a:lnTo>
                    <a:cubicBezTo>
                      <a:pt x="140191" y="634955"/>
                      <a:pt x="154925" y="636755"/>
                      <a:pt x="169682" y="636355"/>
                    </a:cubicBezTo>
                    <a:lnTo>
                      <a:pt x="178636" y="629212"/>
                    </a:lnTo>
                    <a:cubicBezTo>
                      <a:pt x="184348" y="628202"/>
                      <a:pt x="190229" y="629469"/>
                      <a:pt x="195019" y="632736"/>
                    </a:cubicBezTo>
                    <a:cubicBezTo>
                      <a:pt x="201591" y="621020"/>
                      <a:pt x="220546" y="624354"/>
                      <a:pt x="230833" y="630831"/>
                    </a:cubicBezTo>
                    <a:lnTo>
                      <a:pt x="230833" y="634832"/>
                    </a:lnTo>
                    <a:cubicBezTo>
                      <a:pt x="223880" y="636736"/>
                      <a:pt x="226166" y="641118"/>
                      <a:pt x="221308" y="643785"/>
                    </a:cubicBezTo>
                    <a:cubicBezTo>
                      <a:pt x="204624" y="639546"/>
                      <a:pt x="186966" y="641585"/>
                      <a:pt x="171683" y="649500"/>
                    </a:cubicBezTo>
                    <a:cubicBezTo>
                      <a:pt x="177683" y="655025"/>
                      <a:pt x="189018" y="653691"/>
                      <a:pt x="194066" y="659025"/>
                    </a:cubicBezTo>
                    <a:cubicBezTo>
                      <a:pt x="208163" y="652739"/>
                      <a:pt x="226832" y="647595"/>
                      <a:pt x="240929" y="654834"/>
                    </a:cubicBezTo>
                    <a:cubicBezTo>
                      <a:pt x="252740" y="647309"/>
                      <a:pt x="247692" y="657596"/>
                      <a:pt x="256741" y="660930"/>
                    </a:cubicBezTo>
                    <a:cubicBezTo>
                      <a:pt x="231595" y="667692"/>
                      <a:pt x="204163" y="657120"/>
                      <a:pt x="182065" y="669693"/>
                    </a:cubicBezTo>
                    <a:lnTo>
                      <a:pt x="175207" y="666454"/>
                    </a:lnTo>
                    <a:cubicBezTo>
                      <a:pt x="171293" y="669188"/>
                      <a:pt x="166521" y="670407"/>
                      <a:pt x="161777" y="669884"/>
                    </a:cubicBezTo>
                    <a:lnTo>
                      <a:pt x="152252" y="675503"/>
                    </a:lnTo>
                    <a:cubicBezTo>
                      <a:pt x="149299" y="683600"/>
                      <a:pt x="164158" y="680742"/>
                      <a:pt x="168825" y="680647"/>
                    </a:cubicBezTo>
                    <a:cubicBezTo>
                      <a:pt x="171968" y="675789"/>
                      <a:pt x="183970" y="678932"/>
                      <a:pt x="187018" y="674075"/>
                    </a:cubicBezTo>
                    <a:cubicBezTo>
                      <a:pt x="198829" y="674075"/>
                      <a:pt x="213307" y="670836"/>
                      <a:pt x="223880" y="675884"/>
                    </a:cubicBezTo>
                    <a:cubicBezTo>
                      <a:pt x="225213" y="677313"/>
                      <a:pt x="223403" y="680361"/>
                      <a:pt x="221213" y="680647"/>
                    </a:cubicBezTo>
                    <a:cubicBezTo>
                      <a:pt x="203808" y="683257"/>
                      <a:pt x="187005" y="688924"/>
                      <a:pt x="171587" y="697410"/>
                    </a:cubicBezTo>
                    <a:lnTo>
                      <a:pt x="171587" y="701221"/>
                    </a:lnTo>
                    <a:cubicBezTo>
                      <a:pt x="173969" y="704459"/>
                      <a:pt x="182351" y="701221"/>
                      <a:pt x="184065" y="705221"/>
                    </a:cubicBezTo>
                    <a:cubicBezTo>
                      <a:pt x="176064" y="711412"/>
                      <a:pt x="166825" y="709507"/>
                      <a:pt x="158633" y="715889"/>
                    </a:cubicBezTo>
                    <a:lnTo>
                      <a:pt x="158633" y="726271"/>
                    </a:lnTo>
                    <a:cubicBezTo>
                      <a:pt x="164090" y="730167"/>
                      <a:pt x="170010" y="733358"/>
                      <a:pt x="176255" y="735796"/>
                    </a:cubicBezTo>
                    <a:cubicBezTo>
                      <a:pt x="180266" y="735673"/>
                      <a:pt x="184162" y="734415"/>
                      <a:pt x="187494" y="732177"/>
                    </a:cubicBezTo>
                    <a:cubicBezTo>
                      <a:pt x="193971" y="730272"/>
                      <a:pt x="198162" y="735892"/>
                      <a:pt x="204353" y="735701"/>
                    </a:cubicBezTo>
                    <a:cubicBezTo>
                      <a:pt x="202353" y="743702"/>
                      <a:pt x="184637" y="735701"/>
                      <a:pt x="178826" y="741226"/>
                    </a:cubicBezTo>
                    <a:lnTo>
                      <a:pt x="194162" y="750751"/>
                    </a:lnTo>
                    <a:cubicBezTo>
                      <a:pt x="218641" y="752560"/>
                      <a:pt x="241787" y="741893"/>
                      <a:pt x="263408" y="752656"/>
                    </a:cubicBezTo>
                    <a:lnTo>
                      <a:pt x="263408" y="756370"/>
                    </a:lnTo>
                    <a:lnTo>
                      <a:pt x="253883" y="761704"/>
                    </a:lnTo>
                    <a:lnTo>
                      <a:pt x="240263" y="754656"/>
                    </a:lnTo>
                    <a:cubicBezTo>
                      <a:pt x="233119" y="758085"/>
                      <a:pt x="228642" y="763514"/>
                      <a:pt x="217498" y="762466"/>
                    </a:cubicBezTo>
                    <a:lnTo>
                      <a:pt x="217498" y="767419"/>
                    </a:lnTo>
                    <a:cubicBezTo>
                      <a:pt x="246073" y="776944"/>
                      <a:pt x="280839" y="770848"/>
                      <a:pt x="312748" y="772849"/>
                    </a:cubicBezTo>
                    <a:cubicBezTo>
                      <a:pt x="322273" y="760085"/>
                      <a:pt x="354658" y="763324"/>
                      <a:pt x="368660" y="771039"/>
                    </a:cubicBezTo>
                    <a:cubicBezTo>
                      <a:pt x="351705" y="777801"/>
                      <a:pt x="329893" y="772658"/>
                      <a:pt x="312748" y="780564"/>
                    </a:cubicBezTo>
                    <a:lnTo>
                      <a:pt x="306080" y="777135"/>
                    </a:lnTo>
                    <a:cubicBezTo>
                      <a:pt x="292174" y="787612"/>
                      <a:pt x="280172" y="771420"/>
                      <a:pt x="267980" y="780183"/>
                    </a:cubicBezTo>
                    <a:cubicBezTo>
                      <a:pt x="254455" y="779421"/>
                      <a:pt x="242263" y="784660"/>
                      <a:pt x="227309" y="784184"/>
                    </a:cubicBezTo>
                    <a:lnTo>
                      <a:pt x="219403" y="790184"/>
                    </a:lnTo>
                    <a:cubicBezTo>
                      <a:pt x="221022" y="792756"/>
                      <a:pt x="226928" y="794470"/>
                      <a:pt x="230833" y="797233"/>
                    </a:cubicBezTo>
                    <a:lnTo>
                      <a:pt x="230833" y="800662"/>
                    </a:lnTo>
                    <a:cubicBezTo>
                      <a:pt x="238453" y="807710"/>
                      <a:pt x="268933" y="788946"/>
                      <a:pt x="269885" y="804948"/>
                    </a:cubicBezTo>
                    <a:cubicBezTo>
                      <a:pt x="240834" y="819331"/>
                      <a:pt x="269885" y="819521"/>
                      <a:pt x="284554" y="813806"/>
                    </a:cubicBezTo>
                    <a:cubicBezTo>
                      <a:pt x="297317" y="811425"/>
                      <a:pt x="308938" y="818569"/>
                      <a:pt x="319320" y="813806"/>
                    </a:cubicBezTo>
                    <a:lnTo>
                      <a:pt x="326178" y="817045"/>
                    </a:lnTo>
                    <a:cubicBezTo>
                      <a:pt x="345990" y="809615"/>
                      <a:pt x="371041" y="818283"/>
                      <a:pt x="390948" y="823998"/>
                    </a:cubicBezTo>
                    <a:cubicBezTo>
                      <a:pt x="407141" y="826855"/>
                      <a:pt x="425429" y="821426"/>
                      <a:pt x="441050" y="826570"/>
                    </a:cubicBezTo>
                    <a:cubicBezTo>
                      <a:pt x="399711" y="838857"/>
                      <a:pt x="355325" y="821426"/>
                      <a:pt x="313034" y="828284"/>
                    </a:cubicBezTo>
                    <a:cubicBezTo>
                      <a:pt x="307509" y="823998"/>
                      <a:pt x="300080" y="825332"/>
                      <a:pt x="293984" y="821426"/>
                    </a:cubicBezTo>
                    <a:cubicBezTo>
                      <a:pt x="283779" y="827570"/>
                      <a:pt x="271766" y="829989"/>
                      <a:pt x="259979" y="828284"/>
                    </a:cubicBezTo>
                    <a:lnTo>
                      <a:pt x="257122" y="832665"/>
                    </a:lnTo>
                    <a:cubicBezTo>
                      <a:pt x="281887" y="846858"/>
                      <a:pt x="315415" y="830094"/>
                      <a:pt x="344561" y="835714"/>
                    </a:cubicBezTo>
                    <a:cubicBezTo>
                      <a:pt x="351705" y="837047"/>
                      <a:pt x="355325" y="843048"/>
                      <a:pt x="362087" y="843048"/>
                    </a:cubicBezTo>
                    <a:cubicBezTo>
                      <a:pt x="373994" y="843048"/>
                      <a:pt x="363992" y="848191"/>
                      <a:pt x="358944" y="850382"/>
                    </a:cubicBezTo>
                    <a:cubicBezTo>
                      <a:pt x="338370" y="849239"/>
                      <a:pt x="313224" y="838857"/>
                      <a:pt x="294365" y="846286"/>
                    </a:cubicBezTo>
                    <a:cubicBezTo>
                      <a:pt x="281982" y="845143"/>
                      <a:pt x="275315" y="857526"/>
                      <a:pt x="267885" y="861431"/>
                    </a:cubicBezTo>
                    <a:cubicBezTo>
                      <a:pt x="263218" y="861431"/>
                      <a:pt x="255693" y="860860"/>
                      <a:pt x="257598" y="866574"/>
                    </a:cubicBezTo>
                    <a:cubicBezTo>
                      <a:pt x="285602" y="878767"/>
                      <a:pt x="311700" y="851620"/>
                      <a:pt x="339323" y="864955"/>
                    </a:cubicBezTo>
                    <a:cubicBezTo>
                      <a:pt x="348086" y="870480"/>
                      <a:pt x="329798" y="868480"/>
                      <a:pt x="326464" y="868860"/>
                    </a:cubicBezTo>
                    <a:cubicBezTo>
                      <a:pt x="315986" y="876576"/>
                      <a:pt x="301889" y="877338"/>
                      <a:pt x="290650" y="881910"/>
                    </a:cubicBezTo>
                    <a:cubicBezTo>
                      <a:pt x="304271" y="886482"/>
                      <a:pt x="319225" y="881910"/>
                      <a:pt x="332560" y="879910"/>
                    </a:cubicBezTo>
                    <a:cubicBezTo>
                      <a:pt x="336751" y="882672"/>
                      <a:pt x="336846" y="882672"/>
                      <a:pt x="335227" y="889435"/>
                    </a:cubicBezTo>
                    <a:cubicBezTo>
                      <a:pt x="318653" y="894483"/>
                      <a:pt x="299032" y="890864"/>
                      <a:pt x="283792" y="899817"/>
                    </a:cubicBezTo>
                    <a:lnTo>
                      <a:pt x="283792" y="903531"/>
                    </a:lnTo>
                    <a:cubicBezTo>
                      <a:pt x="296841" y="911437"/>
                      <a:pt x="311510" y="893435"/>
                      <a:pt x="323892" y="909151"/>
                    </a:cubicBezTo>
                    <a:cubicBezTo>
                      <a:pt x="360563" y="904674"/>
                      <a:pt x="393710" y="917152"/>
                      <a:pt x="425810" y="909151"/>
                    </a:cubicBezTo>
                    <a:cubicBezTo>
                      <a:pt x="431334" y="909723"/>
                      <a:pt x="437240" y="907818"/>
                      <a:pt x="441335" y="910961"/>
                    </a:cubicBezTo>
                    <a:lnTo>
                      <a:pt x="434858" y="914866"/>
                    </a:lnTo>
                    <a:cubicBezTo>
                      <a:pt x="434858" y="916200"/>
                      <a:pt x="434858" y="917343"/>
                      <a:pt x="434858" y="918581"/>
                    </a:cubicBezTo>
                    <a:cubicBezTo>
                      <a:pt x="424667" y="920010"/>
                      <a:pt x="406950" y="927154"/>
                      <a:pt x="398854" y="920296"/>
                    </a:cubicBezTo>
                    <a:cubicBezTo>
                      <a:pt x="386376" y="917819"/>
                      <a:pt x="375899" y="928964"/>
                      <a:pt x="365231" y="919724"/>
                    </a:cubicBezTo>
                    <a:cubicBezTo>
                      <a:pt x="332655" y="915628"/>
                      <a:pt x="291031" y="926868"/>
                      <a:pt x="257312" y="932583"/>
                    </a:cubicBezTo>
                    <a:lnTo>
                      <a:pt x="264266" y="936869"/>
                    </a:lnTo>
                    <a:lnTo>
                      <a:pt x="264266" y="940393"/>
                    </a:lnTo>
                    <a:lnTo>
                      <a:pt x="257693" y="944394"/>
                    </a:lnTo>
                    <a:cubicBezTo>
                      <a:pt x="257693" y="945727"/>
                      <a:pt x="257693" y="946870"/>
                      <a:pt x="257693" y="948108"/>
                    </a:cubicBezTo>
                    <a:cubicBezTo>
                      <a:pt x="268133" y="950976"/>
                      <a:pt x="279177" y="950776"/>
                      <a:pt x="289507" y="947537"/>
                    </a:cubicBezTo>
                    <a:lnTo>
                      <a:pt x="277791" y="940965"/>
                    </a:lnTo>
                    <a:cubicBezTo>
                      <a:pt x="276743" y="938679"/>
                      <a:pt x="275791" y="936488"/>
                      <a:pt x="280934" y="935250"/>
                    </a:cubicBezTo>
                    <a:cubicBezTo>
                      <a:pt x="296746" y="941536"/>
                      <a:pt x="315701" y="931630"/>
                      <a:pt x="333131" y="935250"/>
                    </a:cubicBezTo>
                    <a:cubicBezTo>
                      <a:pt x="337989" y="938869"/>
                      <a:pt x="335608" y="941918"/>
                      <a:pt x="335894" y="945251"/>
                    </a:cubicBezTo>
                    <a:lnTo>
                      <a:pt x="327416" y="946680"/>
                    </a:lnTo>
                    <a:lnTo>
                      <a:pt x="319892" y="942870"/>
                    </a:lnTo>
                    <a:cubicBezTo>
                      <a:pt x="314367" y="944299"/>
                      <a:pt x="318177" y="948394"/>
                      <a:pt x="313129" y="950300"/>
                    </a:cubicBezTo>
                    <a:cubicBezTo>
                      <a:pt x="309823" y="951756"/>
                      <a:pt x="306638" y="953481"/>
                      <a:pt x="303604" y="955443"/>
                    </a:cubicBezTo>
                    <a:cubicBezTo>
                      <a:pt x="302461" y="967254"/>
                      <a:pt x="281030" y="958015"/>
                      <a:pt x="272743" y="961729"/>
                    </a:cubicBezTo>
                    <a:cubicBezTo>
                      <a:pt x="264467" y="967349"/>
                      <a:pt x="255186" y="971331"/>
                      <a:pt x="245406" y="973445"/>
                    </a:cubicBezTo>
                    <a:cubicBezTo>
                      <a:pt x="244739" y="976112"/>
                      <a:pt x="252074" y="978303"/>
                      <a:pt x="254931" y="979255"/>
                    </a:cubicBezTo>
                    <a:cubicBezTo>
                      <a:pt x="268473" y="973093"/>
                      <a:pt x="284178" y="973988"/>
                      <a:pt x="296936" y="981637"/>
                    </a:cubicBezTo>
                    <a:cubicBezTo>
                      <a:pt x="288935" y="983160"/>
                      <a:pt x="292745" y="988400"/>
                      <a:pt x="287411" y="990590"/>
                    </a:cubicBezTo>
                    <a:cubicBezTo>
                      <a:pt x="272267" y="990590"/>
                      <a:pt x="259313" y="984970"/>
                      <a:pt x="245025" y="992400"/>
                    </a:cubicBezTo>
                    <a:cubicBezTo>
                      <a:pt x="245025" y="993543"/>
                      <a:pt x="245025" y="994686"/>
                      <a:pt x="245025" y="996019"/>
                    </a:cubicBezTo>
                    <a:lnTo>
                      <a:pt x="238453" y="999924"/>
                    </a:lnTo>
                    <a:lnTo>
                      <a:pt x="238453" y="1003544"/>
                    </a:lnTo>
                    <a:cubicBezTo>
                      <a:pt x="261694" y="1015546"/>
                      <a:pt x="286078" y="985065"/>
                      <a:pt x="301223" y="1005354"/>
                    </a:cubicBezTo>
                    <a:cubicBezTo>
                      <a:pt x="305033" y="1005354"/>
                      <a:pt x="312367" y="1005354"/>
                      <a:pt x="310748" y="1010402"/>
                    </a:cubicBezTo>
                    <a:cubicBezTo>
                      <a:pt x="309128" y="1015450"/>
                      <a:pt x="298841" y="1012307"/>
                      <a:pt x="294650" y="1009259"/>
                    </a:cubicBezTo>
                    <a:cubicBezTo>
                      <a:pt x="277315" y="1005164"/>
                      <a:pt x="266075" y="1023737"/>
                      <a:pt x="248549" y="1020117"/>
                    </a:cubicBezTo>
                    <a:cubicBezTo>
                      <a:pt x="243692" y="1024023"/>
                      <a:pt x="243596" y="1024023"/>
                      <a:pt x="248549" y="1027356"/>
                    </a:cubicBezTo>
                    <a:cubicBezTo>
                      <a:pt x="277601" y="1024594"/>
                      <a:pt x="304747" y="1016593"/>
                      <a:pt x="333512" y="1027356"/>
                    </a:cubicBezTo>
                    <a:cubicBezTo>
                      <a:pt x="351468" y="1020794"/>
                      <a:pt x="371269" y="1021442"/>
                      <a:pt x="388757" y="1029166"/>
                    </a:cubicBezTo>
                    <a:cubicBezTo>
                      <a:pt x="372470" y="1036215"/>
                      <a:pt x="350657" y="1025833"/>
                      <a:pt x="334751" y="1034215"/>
                    </a:cubicBezTo>
                    <a:cubicBezTo>
                      <a:pt x="326654" y="1037358"/>
                      <a:pt x="320939" y="1030881"/>
                      <a:pt x="314272" y="1027833"/>
                    </a:cubicBezTo>
                    <a:cubicBezTo>
                      <a:pt x="307700" y="1029833"/>
                      <a:pt x="311510" y="1039167"/>
                      <a:pt x="310557" y="1043358"/>
                    </a:cubicBezTo>
                    <a:lnTo>
                      <a:pt x="320082" y="1049835"/>
                    </a:lnTo>
                    <a:cubicBezTo>
                      <a:pt x="332274" y="1050693"/>
                      <a:pt x="344085" y="1047073"/>
                      <a:pt x="353896" y="1053360"/>
                    </a:cubicBezTo>
                    <a:cubicBezTo>
                      <a:pt x="364945" y="1054693"/>
                      <a:pt x="365802" y="1045359"/>
                      <a:pt x="378947" y="1046026"/>
                    </a:cubicBezTo>
                    <a:cubicBezTo>
                      <a:pt x="399902" y="1055551"/>
                      <a:pt x="426572" y="1044121"/>
                      <a:pt x="448479" y="1053360"/>
                    </a:cubicBezTo>
                    <a:cubicBezTo>
                      <a:pt x="438478" y="1064695"/>
                      <a:pt x="408950" y="1048883"/>
                      <a:pt x="395996" y="1062885"/>
                    </a:cubicBezTo>
                    <a:cubicBezTo>
                      <a:pt x="395139" y="1065743"/>
                      <a:pt x="397520" y="1067552"/>
                      <a:pt x="401616" y="1068885"/>
                    </a:cubicBezTo>
                    <a:cubicBezTo>
                      <a:pt x="400568" y="1072315"/>
                      <a:pt x="394758" y="1073076"/>
                      <a:pt x="392091" y="1075363"/>
                    </a:cubicBezTo>
                    <a:cubicBezTo>
                      <a:pt x="378375" y="1072505"/>
                      <a:pt x="367326" y="1081173"/>
                      <a:pt x="356182" y="1076982"/>
                    </a:cubicBezTo>
                    <a:lnTo>
                      <a:pt x="356182" y="1073362"/>
                    </a:lnTo>
                    <a:cubicBezTo>
                      <a:pt x="340942" y="1069934"/>
                      <a:pt x="323035" y="1077839"/>
                      <a:pt x="307128" y="1078887"/>
                    </a:cubicBezTo>
                    <a:cubicBezTo>
                      <a:pt x="301699" y="1081840"/>
                      <a:pt x="301508" y="1088412"/>
                      <a:pt x="309414" y="1091555"/>
                    </a:cubicBezTo>
                    <a:cubicBezTo>
                      <a:pt x="310271" y="1093746"/>
                      <a:pt x="310748" y="1097080"/>
                      <a:pt x="314462" y="1097175"/>
                    </a:cubicBezTo>
                    <a:cubicBezTo>
                      <a:pt x="324628" y="1097918"/>
                      <a:pt x="334843" y="1096727"/>
                      <a:pt x="344561" y="1093651"/>
                    </a:cubicBezTo>
                    <a:cubicBezTo>
                      <a:pt x="352630" y="1095556"/>
                      <a:pt x="360459" y="1098366"/>
                      <a:pt x="367898" y="1102033"/>
                    </a:cubicBezTo>
                    <a:cubicBezTo>
                      <a:pt x="367898" y="1108034"/>
                      <a:pt x="355801" y="1103461"/>
                      <a:pt x="352753" y="1101080"/>
                    </a:cubicBezTo>
                    <a:cubicBezTo>
                      <a:pt x="333731" y="1103652"/>
                      <a:pt x="315280" y="1109424"/>
                      <a:pt x="298175" y="1118130"/>
                    </a:cubicBezTo>
                    <a:cubicBezTo>
                      <a:pt x="341990" y="1122988"/>
                      <a:pt x="385043" y="1113844"/>
                      <a:pt x="428667" y="1121273"/>
                    </a:cubicBezTo>
                    <a:cubicBezTo>
                      <a:pt x="410284" y="1131846"/>
                      <a:pt x="388281" y="1124607"/>
                      <a:pt x="365421" y="1126607"/>
                    </a:cubicBezTo>
                    <a:lnTo>
                      <a:pt x="355896" y="1134132"/>
                    </a:lnTo>
                    <a:cubicBezTo>
                      <a:pt x="334655" y="1138132"/>
                      <a:pt x="320273" y="1124607"/>
                      <a:pt x="303699" y="1135942"/>
                    </a:cubicBezTo>
                    <a:lnTo>
                      <a:pt x="303699" y="1139657"/>
                    </a:lnTo>
                    <a:cubicBezTo>
                      <a:pt x="310652" y="1143752"/>
                      <a:pt x="320082" y="1139657"/>
                      <a:pt x="326273" y="1144991"/>
                    </a:cubicBezTo>
                    <a:cubicBezTo>
                      <a:pt x="374756" y="1133465"/>
                      <a:pt x="426762" y="1149182"/>
                      <a:pt x="471339" y="1167279"/>
                    </a:cubicBezTo>
                    <a:cubicBezTo>
                      <a:pt x="479054" y="1162326"/>
                      <a:pt x="482960" y="1159659"/>
                      <a:pt x="492294" y="1162802"/>
                    </a:cubicBezTo>
                    <a:cubicBezTo>
                      <a:pt x="501248" y="1149182"/>
                      <a:pt x="526298" y="1159373"/>
                      <a:pt x="544205" y="1156420"/>
                    </a:cubicBezTo>
                    <a:lnTo>
                      <a:pt x="551730" y="1162136"/>
                    </a:lnTo>
                    <a:cubicBezTo>
                      <a:pt x="519536" y="1175280"/>
                      <a:pt x="478197" y="1169946"/>
                      <a:pt x="442764" y="1174709"/>
                    </a:cubicBezTo>
                    <a:cubicBezTo>
                      <a:pt x="435335" y="1176804"/>
                      <a:pt x="414951" y="1169184"/>
                      <a:pt x="415808" y="1180519"/>
                    </a:cubicBezTo>
                    <a:cubicBezTo>
                      <a:pt x="421098" y="1182185"/>
                      <a:pt x="426684" y="1182709"/>
                      <a:pt x="432191" y="1182042"/>
                    </a:cubicBezTo>
                    <a:lnTo>
                      <a:pt x="446955" y="1191567"/>
                    </a:lnTo>
                    <a:cubicBezTo>
                      <a:pt x="438097" y="1197092"/>
                      <a:pt x="429810" y="1186710"/>
                      <a:pt x="420285" y="1189758"/>
                    </a:cubicBezTo>
                    <a:cubicBezTo>
                      <a:pt x="404855" y="1189758"/>
                      <a:pt x="391710" y="1185757"/>
                      <a:pt x="395615" y="1206332"/>
                    </a:cubicBezTo>
                    <a:cubicBezTo>
                      <a:pt x="399902" y="1209474"/>
                      <a:pt x="405902" y="1207570"/>
                      <a:pt x="411332" y="1208236"/>
                    </a:cubicBezTo>
                    <a:cubicBezTo>
                      <a:pt x="419237" y="1204236"/>
                      <a:pt x="444288" y="1199473"/>
                      <a:pt x="448098" y="1209094"/>
                    </a:cubicBezTo>
                    <a:cubicBezTo>
                      <a:pt x="438573" y="1220905"/>
                      <a:pt x="419523" y="1210808"/>
                      <a:pt x="408760" y="1221095"/>
                    </a:cubicBezTo>
                    <a:cubicBezTo>
                      <a:pt x="407617" y="1229191"/>
                      <a:pt x="410665" y="1232430"/>
                      <a:pt x="418285" y="1226810"/>
                    </a:cubicBezTo>
                    <a:cubicBezTo>
                      <a:pt x="442214" y="1231982"/>
                      <a:pt x="466827" y="1233202"/>
                      <a:pt x="491151" y="1230430"/>
                    </a:cubicBezTo>
                    <a:lnTo>
                      <a:pt x="500676" y="1235764"/>
                    </a:lnTo>
                    <a:lnTo>
                      <a:pt x="500676" y="1243098"/>
                    </a:lnTo>
                    <a:cubicBezTo>
                      <a:pt x="496199" y="1247956"/>
                      <a:pt x="464195" y="1241479"/>
                      <a:pt x="470482" y="1248241"/>
                    </a:cubicBezTo>
                    <a:cubicBezTo>
                      <a:pt x="481626" y="1248908"/>
                      <a:pt x="523917" y="1244908"/>
                      <a:pt x="497628" y="1259767"/>
                    </a:cubicBezTo>
                    <a:lnTo>
                      <a:pt x="490580" y="1256243"/>
                    </a:lnTo>
                    <a:cubicBezTo>
                      <a:pt x="464957" y="1264815"/>
                      <a:pt x="438097" y="1256243"/>
                      <a:pt x="411998" y="1266911"/>
                    </a:cubicBezTo>
                    <a:cubicBezTo>
                      <a:pt x="403807" y="1266339"/>
                      <a:pt x="343990" y="1267767"/>
                      <a:pt x="353229" y="1274340"/>
                    </a:cubicBezTo>
                    <a:cubicBezTo>
                      <a:pt x="377232" y="1276340"/>
                      <a:pt x="403426" y="1282341"/>
                      <a:pt x="426191" y="1275102"/>
                    </a:cubicBezTo>
                    <a:cubicBezTo>
                      <a:pt x="430763" y="1276245"/>
                      <a:pt x="427524" y="1280531"/>
                      <a:pt x="428477" y="1283675"/>
                    </a:cubicBezTo>
                    <a:cubicBezTo>
                      <a:pt x="445907" y="1291580"/>
                      <a:pt x="579638" y="1310249"/>
                      <a:pt x="579638" y="1287770"/>
                    </a:cubicBezTo>
                    <a:lnTo>
                      <a:pt x="573257" y="1283770"/>
                    </a:lnTo>
                    <a:cubicBezTo>
                      <a:pt x="573257" y="1282626"/>
                      <a:pt x="573257" y="1281483"/>
                      <a:pt x="573257" y="1280150"/>
                    </a:cubicBezTo>
                    <a:lnTo>
                      <a:pt x="579829" y="1276245"/>
                    </a:lnTo>
                    <a:lnTo>
                      <a:pt x="579829" y="1268910"/>
                    </a:lnTo>
                    <a:cubicBezTo>
                      <a:pt x="573923" y="1265101"/>
                      <a:pt x="565446" y="1269577"/>
                      <a:pt x="560779" y="1264815"/>
                    </a:cubicBezTo>
                    <a:cubicBezTo>
                      <a:pt x="558874" y="1259100"/>
                      <a:pt x="566399" y="1259862"/>
                      <a:pt x="571066" y="1259671"/>
                    </a:cubicBezTo>
                    <a:lnTo>
                      <a:pt x="585639" y="1250146"/>
                    </a:lnTo>
                    <a:cubicBezTo>
                      <a:pt x="584591" y="1249480"/>
                      <a:pt x="582686" y="1248146"/>
                      <a:pt x="580400" y="1246813"/>
                    </a:cubicBezTo>
                    <a:lnTo>
                      <a:pt x="580400" y="1232335"/>
                    </a:lnTo>
                    <a:cubicBezTo>
                      <a:pt x="577162" y="1228906"/>
                      <a:pt x="570304" y="1231573"/>
                      <a:pt x="567446" y="1228334"/>
                    </a:cubicBezTo>
                    <a:cubicBezTo>
                      <a:pt x="572495" y="1225476"/>
                      <a:pt x="583067" y="1227477"/>
                      <a:pt x="579734" y="1220714"/>
                    </a:cubicBezTo>
                    <a:cubicBezTo>
                      <a:pt x="568875" y="1217095"/>
                      <a:pt x="576305" y="1211189"/>
                      <a:pt x="582210" y="1208046"/>
                    </a:cubicBezTo>
                    <a:lnTo>
                      <a:pt x="590592" y="1208046"/>
                    </a:lnTo>
                    <a:cubicBezTo>
                      <a:pt x="593450" y="1211475"/>
                      <a:pt x="593450" y="1211475"/>
                      <a:pt x="593450" y="1293771"/>
                    </a:cubicBezTo>
                    <a:lnTo>
                      <a:pt x="586973" y="1297867"/>
                    </a:lnTo>
                    <a:lnTo>
                      <a:pt x="586973" y="1334538"/>
                    </a:lnTo>
                    <a:lnTo>
                      <a:pt x="593259" y="1338443"/>
                    </a:lnTo>
                    <a:cubicBezTo>
                      <a:pt x="565827" y="1349207"/>
                      <a:pt x="532394" y="1342063"/>
                      <a:pt x="505820" y="1357969"/>
                    </a:cubicBezTo>
                    <a:cubicBezTo>
                      <a:pt x="485246" y="1355874"/>
                      <a:pt x="466672" y="1368542"/>
                      <a:pt x="448670" y="1378829"/>
                    </a:cubicBezTo>
                    <a:lnTo>
                      <a:pt x="448670" y="1382544"/>
                    </a:lnTo>
                    <a:cubicBezTo>
                      <a:pt x="455432" y="1387354"/>
                      <a:pt x="463827" y="1389269"/>
                      <a:pt x="472006" y="1387878"/>
                    </a:cubicBezTo>
                    <a:lnTo>
                      <a:pt x="486960" y="1397403"/>
                    </a:lnTo>
                    <a:cubicBezTo>
                      <a:pt x="481626" y="1406928"/>
                      <a:pt x="445622" y="1398355"/>
                      <a:pt x="451051" y="1405594"/>
                    </a:cubicBezTo>
                    <a:cubicBezTo>
                      <a:pt x="455432" y="1408643"/>
                      <a:pt x="492770" y="1409023"/>
                      <a:pt x="476006" y="1415119"/>
                    </a:cubicBezTo>
                    <a:cubicBezTo>
                      <a:pt x="473911" y="1418644"/>
                      <a:pt x="475340" y="1422263"/>
                      <a:pt x="474959" y="1425883"/>
                    </a:cubicBezTo>
                    <a:cubicBezTo>
                      <a:pt x="474578" y="1429502"/>
                      <a:pt x="458099" y="1427788"/>
                      <a:pt x="461909" y="1433503"/>
                    </a:cubicBezTo>
                    <a:cubicBezTo>
                      <a:pt x="472963" y="1437141"/>
                      <a:pt x="484475" y="1439189"/>
                      <a:pt x="496104" y="1439599"/>
                    </a:cubicBezTo>
                    <a:cubicBezTo>
                      <a:pt x="501629" y="1436170"/>
                      <a:pt x="512297" y="1436741"/>
                      <a:pt x="517345" y="1432264"/>
                    </a:cubicBezTo>
                    <a:cubicBezTo>
                      <a:pt x="529442" y="1431121"/>
                      <a:pt x="599641" y="1438932"/>
                      <a:pt x="563351" y="1417596"/>
                    </a:cubicBezTo>
                    <a:cubicBezTo>
                      <a:pt x="551444" y="1418453"/>
                      <a:pt x="539633" y="1414929"/>
                      <a:pt x="529537" y="1421501"/>
                    </a:cubicBezTo>
                    <a:lnTo>
                      <a:pt x="521060" y="1419882"/>
                    </a:lnTo>
                    <a:lnTo>
                      <a:pt x="521060" y="1415500"/>
                    </a:lnTo>
                    <a:cubicBezTo>
                      <a:pt x="534204" y="1405308"/>
                      <a:pt x="550587" y="1413024"/>
                      <a:pt x="566303" y="1413881"/>
                    </a:cubicBezTo>
                    <a:cubicBezTo>
                      <a:pt x="582020" y="1414739"/>
                      <a:pt x="571352" y="1397308"/>
                      <a:pt x="564017" y="1395403"/>
                    </a:cubicBezTo>
                    <a:cubicBezTo>
                      <a:pt x="549941" y="1399994"/>
                      <a:pt x="534674" y="1399318"/>
                      <a:pt x="521060" y="1393498"/>
                    </a:cubicBezTo>
                    <a:lnTo>
                      <a:pt x="521060" y="1389783"/>
                    </a:lnTo>
                    <a:cubicBezTo>
                      <a:pt x="534776" y="1387687"/>
                      <a:pt x="555254" y="1383020"/>
                      <a:pt x="570209" y="1380258"/>
                    </a:cubicBezTo>
                    <a:cubicBezTo>
                      <a:pt x="575828" y="1378925"/>
                      <a:pt x="570780" y="1374257"/>
                      <a:pt x="577257" y="1373209"/>
                    </a:cubicBezTo>
                    <a:lnTo>
                      <a:pt x="586782" y="1378448"/>
                    </a:lnTo>
                    <a:lnTo>
                      <a:pt x="586782" y="1385687"/>
                    </a:lnTo>
                    <a:lnTo>
                      <a:pt x="593164" y="1389593"/>
                    </a:lnTo>
                    <a:cubicBezTo>
                      <a:pt x="577829" y="1401213"/>
                      <a:pt x="591735" y="1431026"/>
                      <a:pt x="586115" y="1448838"/>
                    </a:cubicBezTo>
                    <a:cubicBezTo>
                      <a:pt x="586115" y="1490939"/>
                      <a:pt x="587354" y="1555709"/>
                      <a:pt x="586782" y="1606572"/>
                    </a:cubicBezTo>
                    <a:lnTo>
                      <a:pt x="580496" y="1610667"/>
                    </a:lnTo>
                    <a:lnTo>
                      <a:pt x="580496" y="1680295"/>
                    </a:lnTo>
                    <a:lnTo>
                      <a:pt x="573733" y="1684391"/>
                    </a:lnTo>
                    <a:lnTo>
                      <a:pt x="573733" y="1691630"/>
                    </a:lnTo>
                    <a:lnTo>
                      <a:pt x="579924" y="1695440"/>
                    </a:lnTo>
                    <a:lnTo>
                      <a:pt x="573923" y="1699250"/>
                    </a:lnTo>
                    <a:cubicBezTo>
                      <a:pt x="572590" y="1702489"/>
                      <a:pt x="575733" y="1704203"/>
                      <a:pt x="578972" y="1705727"/>
                    </a:cubicBezTo>
                    <a:cubicBezTo>
                      <a:pt x="581924" y="1710871"/>
                      <a:pt x="578972" y="1718014"/>
                      <a:pt x="580210" y="1724777"/>
                    </a:cubicBezTo>
                    <a:lnTo>
                      <a:pt x="574304" y="1728873"/>
                    </a:lnTo>
                    <a:lnTo>
                      <a:pt x="580019" y="1732683"/>
                    </a:lnTo>
                    <a:lnTo>
                      <a:pt x="580019" y="1739636"/>
                    </a:lnTo>
                    <a:lnTo>
                      <a:pt x="586687" y="1743637"/>
                    </a:lnTo>
                    <a:lnTo>
                      <a:pt x="580400" y="1747447"/>
                    </a:lnTo>
                    <a:lnTo>
                      <a:pt x="580400" y="1765735"/>
                    </a:lnTo>
                    <a:lnTo>
                      <a:pt x="586877" y="1769926"/>
                    </a:lnTo>
                    <a:lnTo>
                      <a:pt x="586020" y="1773641"/>
                    </a:lnTo>
                    <a:lnTo>
                      <a:pt x="580686" y="1776593"/>
                    </a:lnTo>
                    <a:cubicBezTo>
                      <a:pt x="580686" y="1778593"/>
                      <a:pt x="580686" y="1780974"/>
                      <a:pt x="580019" y="1783832"/>
                    </a:cubicBezTo>
                    <a:lnTo>
                      <a:pt x="574304" y="1787737"/>
                    </a:lnTo>
                    <a:lnTo>
                      <a:pt x="573638" y="1791262"/>
                    </a:lnTo>
                    <a:lnTo>
                      <a:pt x="579924" y="1795262"/>
                    </a:lnTo>
                    <a:cubicBezTo>
                      <a:pt x="579924" y="1796310"/>
                      <a:pt x="579924" y="1797453"/>
                      <a:pt x="579924" y="1798786"/>
                    </a:cubicBezTo>
                    <a:lnTo>
                      <a:pt x="586496" y="1802692"/>
                    </a:lnTo>
                    <a:lnTo>
                      <a:pt x="586496" y="1806311"/>
                    </a:lnTo>
                    <a:cubicBezTo>
                      <a:pt x="579543" y="1809169"/>
                      <a:pt x="570875" y="1807264"/>
                      <a:pt x="573352" y="1817360"/>
                    </a:cubicBezTo>
                    <a:cubicBezTo>
                      <a:pt x="586687" y="1822694"/>
                      <a:pt x="575162" y="1827647"/>
                      <a:pt x="567161" y="1831934"/>
                    </a:cubicBezTo>
                    <a:lnTo>
                      <a:pt x="567161" y="1843078"/>
                    </a:lnTo>
                    <a:lnTo>
                      <a:pt x="573257" y="1846888"/>
                    </a:lnTo>
                    <a:lnTo>
                      <a:pt x="573257" y="1861270"/>
                    </a:lnTo>
                    <a:lnTo>
                      <a:pt x="580019" y="1865461"/>
                    </a:lnTo>
                    <a:lnTo>
                      <a:pt x="580019" y="1868891"/>
                    </a:lnTo>
                    <a:lnTo>
                      <a:pt x="586211" y="1872796"/>
                    </a:lnTo>
                    <a:cubicBezTo>
                      <a:pt x="583639" y="1876034"/>
                      <a:pt x="574019" y="1872796"/>
                      <a:pt x="573542" y="1877082"/>
                    </a:cubicBezTo>
                    <a:cubicBezTo>
                      <a:pt x="572792" y="1883178"/>
                      <a:pt x="573049" y="1889274"/>
                      <a:pt x="574304" y="1895274"/>
                    </a:cubicBezTo>
                    <a:cubicBezTo>
                      <a:pt x="582305" y="1900132"/>
                      <a:pt x="582305" y="1900418"/>
                      <a:pt x="573733" y="1905657"/>
                    </a:cubicBezTo>
                    <a:lnTo>
                      <a:pt x="573733" y="1916896"/>
                    </a:lnTo>
                    <a:lnTo>
                      <a:pt x="567065" y="1920992"/>
                    </a:lnTo>
                    <a:lnTo>
                      <a:pt x="573447" y="1924992"/>
                    </a:lnTo>
                    <a:lnTo>
                      <a:pt x="573447" y="1932041"/>
                    </a:lnTo>
                    <a:lnTo>
                      <a:pt x="579448" y="1935851"/>
                    </a:lnTo>
                    <a:lnTo>
                      <a:pt x="573828" y="1939757"/>
                    </a:lnTo>
                    <a:lnTo>
                      <a:pt x="579448" y="1942899"/>
                    </a:lnTo>
                    <a:lnTo>
                      <a:pt x="579448" y="1949757"/>
                    </a:lnTo>
                    <a:lnTo>
                      <a:pt x="586211" y="1954235"/>
                    </a:lnTo>
                    <a:lnTo>
                      <a:pt x="586211" y="2090442"/>
                    </a:lnTo>
                    <a:lnTo>
                      <a:pt x="580210" y="2094252"/>
                    </a:lnTo>
                    <a:lnTo>
                      <a:pt x="586401" y="2098062"/>
                    </a:lnTo>
                    <a:lnTo>
                      <a:pt x="586401" y="2105206"/>
                    </a:lnTo>
                    <a:lnTo>
                      <a:pt x="580305" y="2109206"/>
                    </a:lnTo>
                    <a:cubicBezTo>
                      <a:pt x="585639" y="2111111"/>
                      <a:pt x="588497" y="2115492"/>
                      <a:pt x="585449" y="2120636"/>
                    </a:cubicBezTo>
                    <a:lnTo>
                      <a:pt x="580781" y="2123208"/>
                    </a:lnTo>
                    <a:lnTo>
                      <a:pt x="586592" y="2130828"/>
                    </a:lnTo>
                    <a:lnTo>
                      <a:pt x="580019" y="2134829"/>
                    </a:lnTo>
                    <a:lnTo>
                      <a:pt x="580019" y="2189979"/>
                    </a:lnTo>
                    <a:lnTo>
                      <a:pt x="573352" y="2193883"/>
                    </a:lnTo>
                    <a:cubicBezTo>
                      <a:pt x="573352" y="2195217"/>
                      <a:pt x="573352" y="2196360"/>
                      <a:pt x="573352" y="2197503"/>
                    </a:cubicBezTo>
                    <a:lnTo>
                      <a:pt x="579638" y="2201504"/>
                    </a:lnTo>
                    <a:cubicBezTo>
                      <a:pt x="579638" y="2202837"/>
                      <a:pt x="579067" y="2204075"/>
                      <a:pt x="578876" y="2205218"/>
                    </a:cubicBezTo>
                    <a:lnTo>
                      <a:pt x="573923" y="2207981"/>
                    </a:lnTo>
                    <a:cubicBezTo>
                      <a:pt x="571256" y="2232078"/>
                      <a:pt x="573923" y="2257892"/>
                      <a:pt x="572971" y="2282180"/>
                    </a:cubicBezTo>
                    <a:lnTo>
                      <a:pt x="566875" y="2285609"/>
                    </a:lnTo>
                    <a:lnTo>
                      <a:pt x="566875" y="2293134"/>
                    </a:lnTo>
                    <a:lnTo>
                      <a:pt x="572780" y="2296944"/>
                    </a:lnTo>
                    <a:lnTo>
                      <a:pt x="572780" y="2311327"/>
                    </a:lnTo>
                    <a:cubicBezTo>
                      <a:pt x="574590" y="2313041"/>
                      <a:pt x="579829" y="2313708"/>
                      <a:pt x="579067" y="2316946"/>
                    </a:cubicBezTo>
                    <a:close/>
                    <a:moveTo>
                      <a:pt x="315605" y="1062314"/>
                    </a:moveTo>
                    <a:cubicBezTo>
                      <a:pt x="323640" y="1068885"/>
                      <a:pt x="335193" y="1068885"/>
                      <a:pt x="343228" y="1062314"/>
                    </a:cubicBezTo>
                    <a:cubicBezTo>
                      <a:pt x="334213" y="1059646"/>
                      <a:pt x="324620" y="1059646"/>
                      <a:pt x="315605" y="1062314"/>
                    </a:cubicBezTo>
                    <a:close/>
                    <a:moveTo>
                      <a:pt x="47096" y="277453"/>
                    </a:moveTo>
                    <a:cubicBezTo>
                      <a:pt x="41095" y="274501"/>
                      <a:pt x="41095" y="274501"/>
                      <a:pt x="34142" y="277453"/>
                    </a:cubicBezTo>
                    <a:lnTo>
                      <a:pt x="40619" y="281358"/>
                    </a:lnTo>
                    <a:lnTo>
                      <a:pt x="33665" y="284788"/>
                    </a:lnTo>
                    <a:cubicBezTo>
                      <a:pt x="37746" y="287455"/>
                      <a:pt x="43015" y="287455"/>
                      <a:pt x="47096" y="284788"/>
                    </a:cubicBezTo>
                    <a:close/>
                    <a:moveTo>
                      <a:pt x="76909" y="478050"/>
                    </a:moveTo>
                    <a:lnTo>
                      <a:pt x="89863" y="478050"/>
                    </a:lnTo>
                    <a:cubicBezTo>
                      <a:pt x="94530" y="474240"/>
                      <a:pt x="94530" y="474240"/>
                      <a:pt x="89863" y="470620"/>
                    </a:cubicBezTo>
                    <a:lnTo>
                      <a:pt x="77004" y="470620"/>
                    </a:lnTo>
                    <a:cubicBezTo>
                      <a:pt x="71861" y="474430"/>
                      <a:pt x="71861" y="474430"/>
                      <a:pt x="76718" y="478050"/>
                    </a:cubicBezTo>
                    <a:close/>
                    <a:moveTo>
                      <a:pt x="73385" y="652929"/>
                    </a:moveTo>
                    <a:cubicBezTo>
                      <a:pt x="77345" y="655644"/>
                      <a:pt x="82569" y="655644"/>
                      <a:pt x="86529" y="652929"/>
                    </a:cubicBezTo>
                    <a:lnTo>
                      <a:pt x="86529" y="649405"/>
                    </a:lnTo>
                    <a:cubicBezTo>
                      <a:pt x="80147" y="646643"/>
                      <a:pt x="80147" y="646738"/>
                      <a:pt x="73385" y="649405"/>
                    </a:cubicBezTo>
                    <a:close/>
                    <a:moveTo>
                      <a:pt x="112532" y="671979"/>
                    </a:moveTo>
                    <a:cubicBezTo>
                      <a:pt x="105831" y="667121"/>
                      <a:pt x="97441" y="665197"/>
                      <a:pt x="89291" y="666645"/>
                    </a:cubicBezTo>
                    <a:cubicBezTo>
                      <a:pt x="83814" y="669302"/>
                      <a:pt x="78614" y="672493"/>
                      <a:pt x="73766" y="676170"/>
                    </a:cubicBezTo>
                    <a:cubicBezTo>
                      <a:pt x="81862" y="678646"/>
                      <a:pt x="89958" y="675313"/>
                      <a:pt x="96816" y="681028"/>
                    </a:cubicBezTo>
                    <a:cubicBezTo>
                      <a:pt x="101960" y="680361"/>
                      <a:pt x="107865" y="682266"/>
                      <a:pt x="112532" y="679313"/>
                    </a:cubicBezTo>
                    <a:close/>
                    <a:moveTo>
                      <a:pt x="146727" y="649024"/>
                    </a:moveTo>
                    <a:cubicBezTo>
                      <a:pt x="127677" y="650834"/>
                      <a:pt x="108627" y="639499"/>
                      <a:pt x="93101" y="649881"/>
                    </a:cubicBezTo>
                    <a:cubicBezTo>
                      <a:pt x="106817" y="661311"/>
                      <a:pt x="120057" y="659406"/>
                      <a:pt x="135964" y="655405"/>
                    </a:cubicBezTo>
                    <a:close/>
                    <a:moveTo>
                      <a:pt x="227690" y="946489"/>
                    </a:moveTo>
                    <a:cubicBezTo>
                      <a:pt x="218165" y="946489"/>
                      <a:pt x="204258" y="945346"/>
                      <a:pt x="220451" y="953824"/>
                    </a:cubicBezTo>
                    <a:lnTo>
                      <a:pt x="228071" y="953824"/>
                    </a:lnTo>
                    <a:cubicBezTo>
                      <a:pt x="232166" y="949633"/>
                      <a:pt x="232262" y="949633"/>
                      <a:pt x="227499" y="946013"/>
                    </a:cubicBezTo>
                    <a:close/>
                    <a:moveTo>
                      <a:pt x="275696" y="1061456"/>
                    </a:moveTo>
                    <a:cubicBezTo>
                      <a:pt x="273505" y="1059551"/>
                      <a:pt x="270076" y="1060504"/>
                      <a:pt x="267123" y="1060218"/>
                    </a:cubicBezTo>
                    <a:cubicBezTo>
                      <a:pt x="262265" y="1062694"/>
                      <a:pt x="262361" y="1065076"/>
                      <a:pt x="267123" y="1067838"/>
                    </a:cubicBezTo>
                    <a:cubicBezTo>
                      <a:pt x="269028" y="1065838"/>
                      <a:pt x="276648" y="1063933"/>
                      <a:pt x="275696" y="1061456"/>
                    </a:cubicBezTo>
                    <a:close/>
                    <a:moveTo>
                      <a:pt x="383519" y="1222429"/>
                    </a:moveTo>
                    <a:cubicBezTo>
                      <a:pt x="378566" y="1222429"/>
                      <a:pt x="372755" y="1221095"/>
                      <a:pt x="368660" y="1224429"/>
                    </a:cubicBezTo>
                    <a:lnTo>
                      <a:pt x="375422" y="1227858"/>
                    </a:lnTo>
                    <a:lnTo>
                      <a:pt x="375422" y="1233002"/>
                    </a:lnTo>
                    <a:cubicBezTo>
                      <a:pt x="382090" y="1232430"/>
                      <a:pt x="388567" y="1235573"/>
                      <a:pt x="395139" y="1231668"/>
                    </a:cubicBezTo>
                    <a:lnTo>
                      <a:pt x="395139" y="1228048"/>
                    </a:lnTo>
                    <a:cubicBezTo>
                      <a:pt x="391607" y="1225543"/>
                      <a:pt x="387679" y="1223638"/>
                      <a:pt x="383519" y="1222429"/>
                    </a:cubicBezTo>
                    <a:close/>
                    <a:moveTo>
                      <a:pt x="359230" y="1185472"/>
                    </a:moveTo>
                    <a:cubicBezTo>
                      <a:pt x="373918" y="1185453"/>
                      <a:pt x="388421" y="1182205"/>
                      <a:pt x="401711" y="1175947"/>
                    </a:cubicBezTo>
                    <a:cubicBezTo>
                      <a:pt x="401711" y="1172899"/>
                      <a:pt x="401711" y="1172899"/>
                      <a:pt x="399425" y="1170994"/>
                    </a:cubicBezTo>
                    <a:cubicBezTo>
                      <a:pt x="384281" y="1166327"/>
                      <a:pt x="373041" y="1176328"/>
                      <a:pt x="359325" y="1177757"/>
                    </a:cubicBezTo>
                    <a:cubicBezTo>
                      <a:pt x="354182" y="1181852"/>
                      <a:pt x="354182" y="1181852"/>
                      <a:pt x="359230" y="1185472"/>
                    </a:cubicBezTo>
                    <a:close/>
                    <a:moveTo>
                      <a:pt x="355420" y="1263386"/>
                    </a:moveTo>
                    <a:cubicBezTo>
                      <a:pt x="366131" y="1257242"/>
                      <a:pt x="378450" y="1254490"/>
                      <a:pt x="390758" y="1255480"/>
                    </a:cubicBezTo>
                    <a:cubicBezTo>
                      <a:pt x="409808" y="1242812"/>
                      <a:pt x="349038" y="1244432"/>
                      <a:pt x="343133" y="1253385"/>
                    </a:cubicBezTo>
                    <a:cubicBezTo>
                      <a:pt x="343133" y="1254623"/>
                      <a:pt x="343133" y="1255766"/>
                      <a:pt x="342561" y="1257195"/>
                    </a:cubicBezTo>
                    <a:cubicBezTo>
                      <a:pt x="346489" y="1259928"/>
                      <a:pt x="350831" y="1262024"/>
                      <a:pt x="355420" y="1263386"/>
                    </a:cubicBezTo>
                    <a:close/>
                    <a:moveTo>
                      <a:pt x="404855" y="1723634"/>
                    </a:moveTo>
                    <a:cubicBezTo>
                      <a:pt x="400949" y="1724491"/>
                      <a:pt x="389805" y="1721348"/>
                      <a:pt x="389710" y="1726110"/>
                    </a:cubicBezTo>
                    <a:cubicBezTo>
                      <a:pt x="392091" y="1728492"/>
                      <a:pt x="413618" y="1728302"/>
                      <a:pt x="404855" y="1723634"/>
                    </a:cubicBezTo>
                    <a:close/>
                    <a:moveTo>
                      <a:pt x="418571" y="1406642"/>
                    </a:moveTo>
                    <a:lnTo>
                      <a:pt x="412284" y="1406642"/>
                    </a:lnTo>
                    <a:cubicBezTo>
                      <a:pt x="409236" y="1408738"/>
                      <a:pt x="404283" y="1409881"/>
                      <a:pt x="403426" y="1412357"/>
                    </a:cubicBezTo>
                    <a:lnTo>
                      <a:pt x="411713" y="1417786"/>
                    </a:lnTo>
                    <a:cubicBezTo>
                      <a:pt x="415523" y="1417786"/>
                      <a:pt x="418952" y="1418358"/>
                      <a:pt x="421238" y="1416358"/>
                    </a:cubicBezTo>
                    <a:cubicBezTo>
                      <a:pt x="420952" y="1413024"/>
                      <a:pt x="424190" y="1409499"/>
                      <a:pt x="418571" y="1406642"/>
                    </a:cubicBezTo>
                    <a:close/>
                    <a:moveTo>
                      <a:pt x="444764" y="1339967"/>
                    </a:moveTo>
                    <a:cubicBezTo>
                      <a:pt x="469148" y="1335491"/>
                      <a:pt x="493628" y="1352731"/>
                      <a:pt x="515821" y="1344539"/>
                    </a:cubicBezTo>
                    <a:cubicBezTo>
                      <a:pt x="520393" y="1342253"/>
                      <a:pt x="591068" y="1333109"/>
                      <a:pt x="566113" y="1328918"/>
                    </a:cubicBezTo>
                    <a:cubicBezTo>
                      <a:pt x="556588" y="1327299"/>
                      <a:pt x="540395" y="1333109"/>
                      <a:pt x="533537" y="1325966"/>
                    </a:cubicBezTo>
                    <a:cubicBezTo>
                      <a:pt x="543062" y="1313964"/>
                      <a:pt x="568113" y="1328823"/>
                      <a:pt x="579543" y="1316441"/>
                    </a:cubicBezTo>
                    <a:lnTo>
                      <a:pt x="579543" y="1309011"/>
                    </a:lnTo>
                    <a:cubicBezTo>
                      <a:pt x="569944" y="1305753"/>
                      <a:pt x="559454" y="1306373"/>
                      <a:pt x="550301" y="1310725"/>
                    </a:cubicBezTo>
                    <a:cubicBezTo>
                      <a:pt x="498104" y="1300343"/>
                      <a:pt x="440764" y="1309868"/>
                      <a:pt x="389043" y="1305296"/>
                    </a:cubicBezTo>
                    <a:lnTo>
                      <a:pt x="389043" y="1309011"/>
                    </a:lnTo>
                    <a:cubicBezTo>
                      <a:pt x="386567" y="1312154"/>
                      <a:pt x="378375" y="1309011"/>
                      <a:pt x="376280" y="1312916"/>
                    </a:cubicBezTo>
                    <a:cubicBezTo>
                      <a:pt x="382729" y="1317526"/>
                      <a:pt x="390739" y="1319412"/>
                      <a:pt x="398568" y="1318155"/>
                    </a:cubicBezTo>
                    <a:cubicBezTo>
                      <a:pt x="403712" y="1321870"/>
                      <a:pt x="403712" y="1321870"/>
                      <a:pt x="398568" y="1325680"/>
                    </a:cubicBezTo>
                    <a:cubicBezTo>
                      <a:pt x="392186" y="1324632"/>
                      <a:pt x="387995" y="1328061"/>
                      <a:pt x="382471" y="1331109"/>
                    </a:cubicBezTo>
                    <a:cubicBezTo>
                      <a:pt x="382471" y="1332633"/>
                      <a:pt x="383233" y="1334252"/>
                      <a:pt x="383709" y="1336252"/>
                    </a:cubicBezTo>
                    <a:cubicBezTo>
                      <a:pt x="405426" y="1340920"/>
                      <a:pt x="425429" y="1325108"/>
                      <a:pt x="444288" y="1340253"/>
                    </a:cubicBezTo>
                    <a:close/>
                    <a:moveTo>
                      <a:pt x="461338" y="1461697"/>
                    </a:moveTo>
                    <a:cubicBezTo>
                      <a:pt x="462576" y="1457411"/>
                      <a:pt x="453527" y="1457506"/>
                      <a:pt x="454766" y="1461697"/>
                    </a:cubicBezTo>
                    <a:cubicBezTo>
                      <a:pt x="453718" y="1466459"/>
                      <a:pt x="462576" y="1465793"/>
                      <a:pt x="460862" y="1461982"/>
                    </a:cubicBezTo>
                    <a:close/>
                    <a:moveTo>
                      <a:pt x="474578" y="1463411"/>
                    </a:moveTo>
                    <a:cubicBezTo>
                      <a:pt x="481305" y="1468078"/>
                      <a:pt x="489495" y="1470136"/>
                      <a:pt x="497628" y="1469221"/>
                    </a:cubicBezTo>
                    <a:cubicBezTo>
                      <a:pt x="501056" y="1471965"/>
                      <a:pt x="505482" y="1473146"/>
                      <a:pt x="509820" y="1472460"/>
                    </a:cubicBezTo>
                    <a:cubicBezTo>
                      <a:pt x="528870" y="1462935"/>
                      <a:pt x="553349" y="1470745"/>
                      <a:pt x="571923" y="1459982"/>
                    </a:cubicBezTo>
                    <a:cubicBezTo>
                      <a:pt x="573541" y="1455620"/>
                      <a:pt x="572900" y="1450734"/>
                      <a:pt x="570209" y="1446933"/>
                    </a:cubicBezTo>
                    <a:cubicBezTo>
                      <a:pt x="554111" y="1450267"/>
                      <a:pt x="538014" y="1439694"/>
                      <a:pt x="523727" y="1446933"/>
                    </a:cubicBezTo>
                    <a:cubicBezTo>
                      <a:pt x="513535" y="1439599"/>
                      <a:pt x="502105" y="1446361"/>
                      <a:pt x="490865" y="1446933"/>
                    </a:cubicBezTo>
                    <a:cubicBezTo>
                      <a:pt x="483531" y="1449409"/>
                      <a:pt x="489532" y="1453886"/>
                      <a:pt x="486008" y="1456458"/>
                    </a:cubicBezTo>
                    <a:close/>
                    <a:moveTo>
                      <a:pt x="549730" y="1476461"/>
                    </a:moveTo>
                    <a:cubicBezTo>
                      <a:pt x="547158" y="1476461"/>
                      <a:pt x="542777" y="1475603"/>
                      <a:pt x="541253" y="1477699"/>
                    </a:cubicBezTo>
                    <a:cubicBezTo>
                      <a:pt x="537919" y="1481794"/>
                      <a:pt x="559255" y="1480842"/>
                      <a:pt x="549254" y="1476746"/>
                    </a:cubicBezTo>
                    <a:close/>
                    <a:moveTo>
                      <a:pt x="499628" y="1684105"/>
                    </a:moveTo>
                    <a:cubicBezTo>
                      <a:pt x="492525" y="1681648"/>
                      <a:pt x="485181" y="1679962"/>
                      <a:pt x="477721" y="1679057"/>
                    </a:cubicBezTo>
                    <a:cubicBezTo>
                      <a:pt x="473149" y="1682867"/>
                      <a:pt x="473149" y="1682867"/>
                      <a:pt x="477721" y="1686487"/>
                    </a:cubicBezTo>
                    <a:cubicBezTo>
                      <a:pt x="483341" y="1685439"/>
                      <a:pt x="496771" y="1689820"/>
                      <a:pt x="499152" y="1684391"/>
                    </a:cubicBezTo>
                    <a:close/>
                    <a:moveTo>
                      <a:pt x="519155" y="1639719"/>
                    </a:moveTo>
                    <a:cubicBezTo>
                      <a:pt x="515154" y="1637528"/>
                      <a:pt x="508296" y="1639719"/>
                      <a:pt x="504391" y="1634861"/>
                    </a:cubicBezTo>
                    <a:cubicBezTo>
                      <a:pt x="475816" y="1638195"/>
                      <a:pt x="489818" y="1649816"/>
                      <a:pt x="511154" y="1645910"/>
                    </a:cubicBezTo>
                    <a:cubicBezTo>
                      <a:pt x="511916" y="1644576"/>
                      <a:pt x="520202" y="1642290"/>
                      <a:pt x="518678" y="1640005"/>
                    </a:cubicBezTo>
                    <a:close/>
                    <a:moveTo>
                      <a:pt x="557255" y="1509322"/>
                    </a:moveTo>
                    <a:lnTo>
                      <a:pt x="573352" y="1509322"/>
                    </a:lnTo>
                    <a:lnTo>
                      <a:pt x="573352" y="1496844"/>
                    </a:lnTo>
                    <a:lnTo>
                      <a:pt x="563827" y="1491796"/>
                    </a:lnTo>
                    <a:lnTo>
                      <a:pt x="557255" y="1494844"/>
                    </a:lnTo>
                    <a:cubicBezTo>
                      <a:pt x="545729" y="1486366"/>
                      <a:pt x="526775" y="1496177"/>
                      <a:pt x="515440" y="1489224"/>
                    </a:cubicBezTo>
                    <a:cubicBezTo>
                      <a:pt x="531537" y="1478556"/>
                      <a:pt x="485817" y="1486176"/>
                      <a:pt x="481912" y="1489224"/>
                    </a:cubicBezTo>
                    <a:lnTo>
                      <a:pt x="481912" y="1496558"/>
                    </a:lnTo>
                    <a:cubicBezTo>
                      <a:pt x="502391" y="1511417"/>
                      <a:pt x="535919" y="1493796"/>
                      <a:pt x="556397" y="1509607"/>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grpSp>
          <p:nvGrpSpPr>
            <p:cNvPr id="62" name="Google Shape;62;p4"/>
            <p:cNvGrpSpPr/>
            <p:nvPr/>
          </p:nvGrpSpPr>
          <p:grpSpPr>
            <a:xfrm>
              <a:off x="10738904" y="565"/>
              <a:ext cx="418177" cy="6861317"/>
              <a:chOff x="10080554" y="-143"/>
              <a:chExt cx="412648" cy="6861317"/>
            </a:xfrm>
          </p:grpSpPr>
          <p:sp>
            <p:nvSpPr>
              <p:cNvPr id="63" name="Google Shape;63;p4"/>
              <p:cNvSpPr/>
              <p:nvPr/>
            </p:nvSpPr>
            <p:spPr>
              <a:xfrm>
                <a:off x="10080554" y="2907392"/>
                <a:ext cx="404410" cy="3953782"/>
              </a:xfrm>
              <a:custGeom>
                <a:rect b="b" l="l" r="r" t="t"/>
                <a:pathLst>
                  <a:path extrusionOk="0" h="2653545" w="612743">
                    <a:moveTo>
                      <a:pt x="598593" y="2643439"/>
                    </a:moveTo>
                    <a:lnTo>
                      <a:pt x="598593" y="2652964"/>
                    </a:lnTo>
                    <a:lnTo>
                      <a:pt x="709" y="2652964"/>
                    </a:lnTo>
                    <a:lnTo>
                      <a:pt x="709" y="2599529"/>
                    </a:lnTo>
                    <a:lnTo>
                      <a:pt x="7472" y="2595528"/>
                    </a:lnTo>
                    <a:lnTo>
                      <a:pt x="7472" y="2547903"/>
                    </a:lnTo>
                    <a:cubicBezTo>
                      <a:pt x="24045" y="2520187"/>
                      <a:pt x="8900" y="2471703"/>
                      <a:pt x="13853" y="2437414"/>
                    </a:cubicBezTo>
                    <a:cubicBezTo>
                      <a:pt x="-910" y="2431604"/>
                      <a:pt x="24902" y="2430556"/>
                      <a:pt x="7472" y="2422840"/>
                    </a:cubicBezTo>
                    <a:lnTo>
                      <a:pt x="7472" y="2371500"/>
                    </a:lnTo>
                    <a:lnTo>
                      <a:pt x="804" y="2367405"/>
                    </a:lnTo>
                    <a:lnTo>
                      <a:pt x="804" y="2323304"/>
                    </a:lnTo>
                    <a:lnTo>
                      <a:pt x="6995" y="2319494"/>
                    </a:lnTo>
                    <a:lnTo>
                      <a:pt x="709" y="2315493"/>
                    </a:lnTo>
                    <a:cubicBezTo>
                      <a:pt x="709" y="2314161"/>
                      <a:pt x="709" y="2313018"/>
                      <a:pt x="1376" y="2311779"/>
                    </a:cubicBezTo>
                    <a:cubicBezTo>
                      <a:pt x="16711" y="2295872"/>
                      <a:pt x="1376" y="2263012"/>
                      <a:pt x="8233" y="2241580"/>
                    </a:cubicBezTo>
                    <a:lnTo>
                      <a:pt x="13091" y="2238818"/>
                    </a:lnTo>
                    <a:cubicBezTo>
                      <a:pt x="13958" y="2233960"/>
                      <a:pt x="14253" y="2229007"/>
                      <a:pt x="13949" y="2224053"/>
                    </a:cubicBezTo>
                    <a:lnTo>
                      <a:pt x="19949" y="2220053"/>
                    </a:lnTo>
                    <a:lnTo>
                      <a:pt x="14139" y="2216338"/>
                    </a:lnTo>
                    <a:lnTo>
                      <a:pt x="20521" y="2212433"/>
                    </a:lnTo>
                    <a:lnTo>
                      <a:pt x="20521" y="2190526"/>
                    </a:lnTo>
                    <a:cubicBezTo>
                      <a:pt x="30046" y="2188049"/>
                      <a:pt x="26617" y="2179191"/>
                      <a:pt x="26998" y="2172143"/>
                    </a:cubicBezTo>
                    <a:lnTo>
                      <a:pt x="32999" y="2168713"/>
                    </a:lnTo>
                    <a:cubicBezTo>
                      <a:pt x="33903" y="2163665"/>
                      <a:pt x="33903" y="2158427"/>
                      <a:pt x="32999" y="2153378"/>
                    </a:cubicBezTo>
                    <a:lnTo>
                      <a:pt x="20997" y="2146616"/>
                    </a:lnTo>
                    <a:lnTo>
                      <a:pt x="20426" y="2142901"/>
                    </a:lnTo>
                    <a:lnTo>
                      <a:pt x="26903" y="2138901"/>
                    </a:lnTo>
                    <a:lnTo>
                      <a:pt x="26903" y="2083750"/>
                    </a:lnTo>
                    <a:lnTo>
                      <a:pt x="20521" y="2079845"/>
                    </a:lnTo>
                    <a:lnTo>
                      <a:pt x="20521" y="2076321"/>
                    </a:lnTo>
                    <a:lnTo>
                      <a:pt x="26712" y="2072511"/>
                    </a:lnTo>
                    <a:lnTo>
                      <a:pt x="26712" y="2039269"/>
                    </a:lnTo>
                    <a:cubicBezTo>
                      <a:pt x="18044" y="2034030"/>
                      <a:pt x="18044" y="2033744"/>
                      <a:pt x="26045" y="2028886"/>
                    </a:cubicBezTo>
                    <a:cubicBezTo>
                      <a:pt x="28141" y="2024124"/>
                      <a:pt x="26045" y="2019361"/>
                      <a:pt x="27283" y="2014313"/>
                    </a:cubicBezTo>
                    <a:lnTo>
                      <a:pt x="20997" y="2010122"/>
                    </a:lnTo>
                    <a:cubicBezTo>
                      <a:pt x="20997" y="2009075"/>
                      <a:pt x="20997" y="2007932"/>
                      <a:pt x="20426" y="2006598"/>
                    </a:cubicBezTo>
                    <a:lnTo>
                      <a:pt x="26903" y="2002502"/>
                    </a:lnTo>
                    <a:lnTo>
                      <a:pt x="26903" y="1910777"/>
                    </a:lnTo>
                    <a:lnTo>
                      <a:pt x="33475" y="1906681"/>
                    </a:lnTo>
                    <a:lnTo>
                      <a:pt x="33475" y="1884773"/>
                    </a:lnTo>
                    <a:lnTo>
                      <a:pt x="26998" y="1880677"/>
                    </a:lnTo>
                    <a:cubicBezTo>
                      <a:pt x="26998" y="1879344"/>
                      <a:pt x="26998" y="1878201"/>
                      <a:pt x="27474" y="1877058"/>
                    </a:cubicBezTo>
                    <a:cubicBezTo>
                      <a:pt x="32046" y="1875343"/>
                      <a:pt x="34808" y="1872105"/>
                      <a:pt x="33475" y="1867533"/>
                    </a:cubicBezTo>
                    <a:cubicBezTo>
                      <a:pt x="33475" y="1861056"/>
                      <a:pt x="35475" y="1854293"/>
                      <a:pt x="27474" y="1852007"/>
                    </a:cubicBezTo>
                    <a:lnTo>
                      <a:pt x="33189" y="1848007"/>
                    </a:lnTo>
                    <a:lnTo>
                      <a:pt x="33189" y="1837053"/>
                    </a:lnTo>
                    <a:lnTo>
                      <a:pt x="27093" y="1833243"/>
                    </a:lnTo>
                    <a:lnTo>
                      <a:pt x="27093" y="1789047"/>
                    </a:lnTo>
                    <a:lnTo>
                      <a:pt x="20426" y="1784951"/>
                    </a:lnTo>
                    <a:lnTo>
                      <a:pt x="20426" y="1689701"/>
                    </a:lnTo>
                    <a:lnTo>
                      <a:pt x="14139" y="1685796"/>
                    </a:lnTo>
                    <a:cubicBezTo>
                      <a:pt x="21473" y="1683320"/>
                      <a:pt x="19283" y="1677700"/>
                      <a:pt x="25855" y="1675509"/>
                    </a:cubicBezTo>
                    <a:cubicBezTo>
                      <a:pt x="26331" y="1673413"/>
                      <a:pt x="22616" y="1672937"/>
                      <a:pt x="20807" y="1671223"/>
                    </a:cubicBezTo>
                    <a:lnTo>
                      <a:pt x="20807" y="1579211"/>
                    </a:lnTo>
                    <a:lnTo>
                      <a:pt x="26807" y="1575401"/>
                    </a:lnTo>
                    <a:lnTo>
                      <a:pt x="26807" y="1553589"/>
                    </a:lnTo>
                    <a:lnTo>
                      <a:pt x="33570" y="1549493"/>
                    </a:lnTo>
                    <a:lnTo>
                      <a:pt x="33570" y="1538539"/>
                    </a:lnTo>
                    <a:lnTo>
                      <a:pt x="26807" y="1534444"/>
                    </a:lnTo>
                    <a:lnTo>
                      <a:pt x="26807" y="1468531"/>
                    </a:lnTo>
                    <a:lnTo>
                      <a:pt x="20807" y="1464530"/>
                    </a:lnTo>
                    <a:lnTo>
                      <a:pt x="25855" y="1461673"/>
                    </a:lnTo>
                    <a:cubicBezTo>
                      <a:pt x="29665" y="1449386"/>
                      <a:pt x="24331" y="1435955"/>
                      <a:pt x="28046" y="1423573"/>
                    </a:cubicBezTo>
                    <a:lnTo>
                      <a:pt x="33189" y="1420620"/>
                    </a:lnTo>
                    <a:lnTo>
                      <a:pt x="33189" y="1413191"/>
                    </a:lnTo>
                    <a:lnTo>
                      <a:pt x="27188" y="1409380"/>
                    </a:lnTo>
                    <a:lnTo>
                      <a:pt x="27188" y="1379948"/>
                    </a:lnTo>
                    <a:lnTo>
                      <a:pt x="33570" y="1376138"/>
                    </a:lnTo>
                    <a:lnTo>
                      <a:pt x="33570" y="1372614"/>
                    </a:lnTo>
                    <a:lnTo>
                      <a:pt x="26998" y="1368613"/>
                    </a:lnTo>
                    <a:cubicBezTo>
                      <a:pt x="26998" y="1367375"/>
                      <a:pt x="26998" y="1366137"/>
                      <a:pt x="26998" y="1365089"/>
                    </a:cubicBezTo>
                    <a:lnTo>
                      <a:pt x="33665" y="1360898"/>
                    </a:lnTo>
                    <a:lnTo>
                      <a:pt x="33665" y="1320703"/>
                    </a:lnTo>
                    <a:cubicBezTo>
                      <a:pt x="39666" y="1317274"/>
                      <a:pt x="39666" y="1317274"/>
                      <a:pt x="33665" y="1313750"/>
                    </a:cubicBezTo>
                    <a:lnTo>
                      <a:pt x="33665" y="1306320"/>
                    </a:lnTo>
                    <a:lnTo>
                      <a:pt x="39571" y="1302510"/>
                    </a:lnTo>
                    <a:lnTo>
                      <a:pt x="39571" y="1291556"/>
                    </a:lnTo>
                    <a:lnTo>
                      <a:pt x="33284" y="1287746"/>
                    </a:lnTo>
                    <a:lnTo>
                      <a:pt x="33284" y="1250980"/>
                    </a:lnTo>
                    <a:lnTo>
                      <a:pt x="39857" y="1247075"/>
                    </a:lnTo>
                    <a:cubicBezTo>
                      <a:pt x="39857" y="1245741"/>
                      <a:pt x="39857" y="1244598"/>
                      <a:pt x="39857" y="1243360"/>
                    </a:cubicBezTo>
                    <a:cubicBezTo>
                      <a:pt x="22235" y="1236121"/>
                      <a:pt x="51572" y="1232406"/>
                      <a:pt x="34046" y="1225357"/>
                    </a:cubicBezTo>
                    <a:lnTo>
                      <a:pt x="34046" y="1211070"/>
                    </a:lnTo>
                    <a:lnTo>
                      <a:pt x="27474" y="1206784"/>
                    </a:lnTo>
                    <a:lnTo>
                      <a:pt x="33665" y="1202879"/>
                    </a:lnTo>
                    <a:lnTo>
                      <a:pt x="33665" y="1169922"/>
                    </a:lnTo>
                    <a:lnTo>
                      <a:pt x="26903" y="1165921"/>
                    </a:lnTo>
                    <a:lnTo>
                      <a:pt x="26903" y="1099913"/>
                    </a:lnTo>
                    <a:lnTo>
                      <a:pt x="20807" y="1096008"/>
                    </a:lnTo>
                    <a:lnTo>
                      <a:pt x="20807" y="947989"/>
                    </a:lnTo>
                    <a:cubicBezTo>
                      <a:pt x="37094" y="930749"/>
                      <a:pt x="20807" y="893507"/>
                      <a:pt x="28046" y="870266"/>
                    </a:cubicBezTo>
                    <a:lnTo>
                      <a:pt x="32618" y="867694"/>
                    </a:lnTo>
                    <a:cubicBezTo>
                      <a:pt x="33475" y="863503"/>
                      <a:pt x="37285" y="859026"/>
                      <a:pt x="27379" y="856835"/>
                    </a:cubicBezTo>
                    <a:lnTo>
                      <a:pt x="27379" y="848739"/>
                    </a:lnTo>
                    <a:lnTo>
                      <a:pt x="33570" y="844929"/>
                    </a:lnTo>
                    <a:lnTo>
                      <a:pt x="33570" y="841405"/>
                    </a:lnTo>
                    <a:lnTo>
                      <a:pt x="27188" y="837500"/>
                    </a:lnTo>
                    <a:lnTo>
                      <a:pt x="27188" y="822926"/>
                    </a:lnTo>
                    <a:lnTo>
                      <a:pt x="33379" y="819116"/>
                    </a:lnTo>
                    <a:lnTo>
                      <a:pt x="33379" y="807972"/>
                    </a:lnTo>
                    <a:cubicBezTo>
                      <a:pt x="24712" y="802733"/>
                      <a:pt x="24712" y="802447"/>
                      <a:pt x="32618" y="797590"/>
                    </a:cubicBezTo>
                    <a:cubicBezTo>
                      <a:pt x="34523" y="794066"/>
                      <a:pt x="33284" y="790446"/>
                      <a:pt x="33665" y="786445"/>
                    </a:cubicBezTo>
                    <a:lnTo>
                      <a:pt x="27379" y="782254"/>
                    </a:lnTo>
                    <a:lnTo>
                      <a:pt x="27379" y="775110"/>
                    </a:lnTo>
                    <a:lnTo>
                      <a:pt x="33570" y="771205"/>
                    </a:lnTo>
                    <a:lnTo>
                      <a:pt x="33570" y="731010"/>
                    </a:lnTo>
                    <a:lnTo>
                      <a:pt x="40142" y="727009"/>
                    </a:lnTo>
                    <a:lnTo>
                      <a:pt x="40142" y="719675"/>
                    </a:lnTo>
                    <a:cubicBezTo>
                      <a:pt x="36142" y="716913"/>
                      <a:pt x="30617" y="715198"/>
                      <a:pt x="28046" y="711770"/>
                    </a:cubicBezTo>
                    <a:lnTo>
                      <a:pt x="39952" y="705102"/>
                    </a:lnTo>
                    <a:lnTo>
                      <a:pt x="39952" y="671860"/>
                    </a:lnTo>
                    <a:lnTo>
                      <a:pt x="33761" y="668049"/>
                    </a:lnTo>
                    <a:lnTo>
                      <a:pt x="33761" y="605756"/>
                    </a:lnTo>
                    <a:lnTo>
                      <a:pt x="27188" y="601661"/>
                    </a:lnTo>
                    <a:lnTo>
                      <a:pt x="27188" y="598136"/>
                    </a:lnTo>
                    <a:lnTo>
                      <a:pt x="33379" y="594326"/>
                    </a:lnTo>
                    <a:lnTo>
                      <a:pt x="33379" y="579467"/>
                    </a:lnTo>
                    <a:lnTo>
                      <a:pt x="28046" y="576514"/>
                    </a:lnTo>
                    <a:cubicBezTo>
                      <a:pt x="21188" y="563561"/>
                      <a:pt x="38142" y="528889"/>
                      <a:pt x="17378" y="529842"/>
                    </a:cubicBezTo>
                    <a:cubicBezTo>
                      <a:pt x="10424" y="527080"/>
                      <a:pt x="24140" y="523365"/>
                      <a:pt x="26903" y="520793"/>
                    </a:cubicBezTo>
                    <a:lnTo>
                      <a:pt x="26903" y="513459"/>
                    </a:lnTo>
                    <a:lnTo>
                      <a:pt x="20521" y="509553"/>
                    </a:lnTo>
                    <a:lnTo>
                      <a:pt x="20521" y="506029"/>
                    </a:lnTo>
                    <a:lnTo>
                      <a:pt x="27188" y="501838"/>
                    </a:lnTo>
                    <a:lnTo>
                      <a:pt x="27188" y="480026"/>
                    </a:lnTo>
                    <a:cubicBezTo>
                      <a:pt x="30332" y="478121"/>
                      <a:pt x="34142" y="476883"/>
                      <a:pt x="33665" y="473930"/>
                    </a:cubicBezTo>
                    <a:cubicBezTo>
                      <a:pt x="33189" y="470977"/>
                      <a:pt x="37094" y="470977"/>
                      <a:pt x="39190" y="469644"/>
                    </a:cubicBezTo>
                    <a:cubicBezTo>
                      <a:pt x="41476" y="466119"/>
                      <a:pt x="39190" y="462405"/>
                      <a:pt x="40714" y="458881"/>
                    </a:cubicBezTo>
                    <a:lnTo>
                      <a:pt x="33856" y="454308"/>
                    </a:lnTo>
                    <a:lnTo>
                      <a:pt x="33856" y="403255"/>
                    </a:lnTo>
                    <a:lnTo>
                      <a:pt x="27093" y="399064"/>
                    </a:lnTo>
                    <a:lnTo>
                      <a:pt x="27093" y="318101"/>
                    </a:lnTo>
                    <a:lnTo>
                      <a:pt x="33570" y="314196"/>
                    </a:lnTo>
                    <a:lnTo>
                      <a:pt x="33570" y="310672"/>
                    </a:lnTo>
                    <a:lnTo>
                      <a:pt x="26807" y="306576"/>
                    </a:lnTo>
                    <a:lnTo>
                      <a:pt x="26807" y="258951"/>
                    </a:lnTo>
                    <a:cubicBezTo>
                      <a:pt x="19664" y="256665"/>
                      <a:pt x="19092" y="249426"/>
                      <a:pt x="21188" y="243806"/>
                    </a:cubicBezTo>
                    <a:cubicBezTo>
                      <a:pt x="29379" y="238948"/>
                      <a:pt x="29379" y="238663"/>
                      <a:pt x="21188" y="233424"/>
                    </a:cubicBezTo>
                    <a:lnTo>
                      <a:pt x="27188" y="229519"/>
                    </a:lnTo>
                    <a:lnTo>
                      <a:pt x="27188" y="222280"/>
                    </a:lnTo>
                    <a:cubicBezTo>
                      <a:pt x="25283" y="221041"/>
                      <a:pt x="22997" y="219803"/>
                      <a:pt x="20807" y="218469"/>
                    </a:cubicBezTo>
                    <a:lnTo>
                      <a:pt x="20807" y="178369"/>
                    </a:lnTo>
                    <a:lnTo>
                      <a:pt x="27569" y="174369"/>
                    </a:lnTo>
                    <a:lnTo>
                      <a:pt x="27569" y="156271"/>
                    </a:lnTo>
                    <a:lnTo>
                      <a:pt x="33761" y="152271"/>
                    </a:lnTo>
                    <a:cubicBezTo>
                      <a:pt x="34713" y="149128"/>
                      <a:pt x="32237" y="147318"/>
                      <a:pt x="28712" y="146175"/>
                    </a:cubicBezTo>
                    <a:cubicBezTo>
                      <a:pt x="26522" y="143032"/>
                      <a:pt x="26522" y="81595"/>
                      <a:pt x="28712" y="59783"/>
                    </a:cubicBezTo>
                    <a:lnTo>
                      <a:pt x="33761" y="56926"/>
                    </a:lnTo>
                    <a:lnTo>
                      <a:pt x="33761" y="16349"/>
                    </a:lnTo>
                    <a:lnTo>
                      <a:pt x="27950" y="12539"/>
                    </a:lnTo>
                    <a:lnTo>
                      <a:pt x="34142" y="8729"/>
                    </a:lnTo>
                    <a:lnTo>
                      <a:pt x="34142" y="1490"/>
                    </a:lnTo>
                    <a:cubicBezTo>
                      <a:pt x="41095" y="-1272"/>
                      <a:pt x="41190" y="-1272"/>
                      <a:pt x="47477" y="1490"/>
                    </a:cubicBezTo>
                    <a:lnTo>
                      <a:pt x="47477" y="12730"/>
                    </a:lnTo>
                    <a:lnTo>
                      <a:pt x="56049" y="14253"/>
                    </a:lnTo>
                    <a:cubicBezTo>
                      <a:pt x="78147" y="1966"/>
                      <a:pt x="103103" y="17587"/>
                      <a:pt x="62336" y="17778"/>
                    </a:cubicBezTo>
                    <a:cubicBezTo>
                      <a:pt x="61574" y="19493"/>
                      <a:pt x="60716" y="21112"/>
                      <a:pt x="60145" y="22255"/>
                    </a:cubicBezTo>
                    <a:cubicBezTo>
                      <a:pt x="62526" y="26446"/>
                      <a:pt x="71003" y="23588"/>
                      <a:pt x="73575" y="27398"/>
                    </a:cubicBezTo>
                    <a:lnTo>
                      <a:pt x="73575" y="30541"/>
                    </a:lnTo>
                    <a:cubicBezTo>
                      <a:pt x="70718" y="31875"/>
                      <a:pt x="41571" y="38923"/>
                      <a:pt x="50715" y="43590"/>
                    </a:cubicBezTo>
                    <a:cubicBezTo>
                      <a:pt x="69460" y="57973"/>
                      <a:pt x="94140" y="62079"/>
                      <a:pt x="116533" y="54544"/>
                    </a:cubicBezTo>
                    <a:lnTo>
                      <a:pt x="125486" y="59974"/>
                    </a:lnTo>
                    <a:cubicBezTo>
                      <a:pt x="127201" y="74928"/>
                      <a:pt x="88148" y="54830"/>
                      <a:pt x="93101" y="74833"/>
                    </a:cubicBezTo>
                    <a:cubicBezTo>
                      <a:pt x="80147" y="82262"/>
                      <a:pt x="67479" y="90263"/>
                      <a:pt x="50810" y="87596"/>
                    </a:cubicBezTo>
                    <a:cubicBezTo>
                      <a:pt x="46810" y="90644"/>
                      <a:pt x="46715" y="90644"/>
                      <a:pt x="48524" y="97121"/>
                    </a:cubicBezTo>
                    <a:cubicBezTo>
                      <a:pt x="53496" y="98398"/>
                      <a:pt x="58669" y="98712"/>
                      <a:pt x="63764" y="98074"/>
                    </a:cubicBezTo>
                    <a:cubicBezTo>
                      <a:pt x="80147" y="90644"/>
                      <a:pt x="99769" y="96549"/>
                      <a:pt x="116723" y="94740"/>
                    </a:cubicBezTo>
                    <a:cubicBezTo>
                      <a:pt x="124467" y="99474"/>
                      <a:pt x="134221" y="99474"/>
                      <a:pt x="141965" y="94740"/>
                    </a:cubicBezTo>
                    <a:cubicBezTo>
                      <a:pt x="149994" y="98207"/>
                      <a:pt x="157757" y="102246"/>
                      <a:pt x="165206" y="106837"/>
                    </a:cubicBezTo>
                    <a:lnTo>
                      <a:pt x="159205" y="110742"/>
                    </a:lnTo>
                    <a:cubicBezTo>
                      <a:pt x="159205" y="111790"/>
                      <a:pt x="159205" y="113028"/>
                      <a:pt x="159205" y="114266"/>
                    </a:cubicBezTo>
                    <a:cubicBezTo>
                      <a:pt x="155776" y="117409"/>
                      <a:pt x="122057" y="117885"/>
                      <a:pt x="128820" y="113123"/>
                    </a:cubicBezTo>
                    <a:cubicBezTo>
                      <a:pt x="134849" y="112866"/>
                      <a:pt x="140621" y="110589"/>
                      <a:pt x="145203" y="106646"/>
                    </a:cubicBezTo>
                    <a:cubicBezTo>
                      <a:pt x="123486" y="100074"/>
                      <a:pt x="100150" y="113694"/>
                      <a:pt x="79481" y="105218"/>
                    </a:cubicBezTo>
                    <a:cubicBezTo>
                      <a:pt x="70565" y="107056"/>
                      <a:pt x="61983" y="110265"/>
                      <a:pt x="54049" y="114743"/>
                    </a:cubicBezTo>
                    <a:cubicBezTo>
                      <a:pt x="54049" y="116266"/>
                      <a:pt x="54049" y="117409"/>
                      <a:pt x="54620" y="118648"/>
                    </a:cubicBezTo>
                    <a:cubicBezTo>
                      <a:pt x="72623" y="124172"/>
                      <a:pt x="91101" y="114647"/>
                      <a:pt x="110151" y="116552"/>
                    </a:cubicBezTo>
                    <a:lnTo>
                      <a:pt x="119676" y="121982"/>
                    </a:lnTo>
                    <a:lnTo>
                      <a:pt x="106913" y="129411"/>
                    </a:lnTo>
                    <a:lnTo>
                      <a:pt x="106913" y="133030"/>
                    </a:lnTo>
                    <a:lnTo>
                      <a:pt x="113008" y="136841"/>
                    </a:lnTo>
                    <a:lnTo>
                      <a:pt x="107675" y="140460"/>
                    </a:lnTo>
                    <a:cubicBezTo>
                      <a:pt x="130439" y="168463"/>
                      <a:pt x="159586" y="142460"/>
                      <a:pt x="185684" y="138650"/>
                    </a:cubicBezTo>
                    <a:lnTo>
                      <a:pt x="185684" y="158843"/>
                    </a:lnTo>
                    <a:cubicBezTo>
                      <a:pt x="176159" y="165510"/>
                      <a:pt x="155966" y="153509"/>
                      <a:pt x="152537" y="166463"/>
                    </a:cubicBezTo>
                    <a:cubicBezTo>
                      <a:pt x="142346" y="172464"/>
                      <a:pt x="97578" y="164653"/>
                      <a:pt x="100340" y="179989"/>
                    </a:cubicBezTo>
                    <a:cubicBezTo>
                      <a:pt x="105522" y="186532"/>
                      <a:pt x="114828" y="188104"/>
                      <a:pt x="121867" y="183608"/>
                    </a:cubicBezTo>
                    <a:cubicBezTo>
                      <a:pt x="155204" y="182179"/>
                      <a:pt x="158443" y="182274"/>
                      <a:pt x="165872" y="184560"/>
                    </a:cubicBezTo>
                    <a:lnTo>
                      <a:pt x="159300" y="188657"/>
                    </a:lnTo>
                    <a:lnTo>
                      <a:pt x="159300" y="192086"/>
                    </a:lnTo>
                    <a:cubicBezTo>
                      <a:pt x="152537" y="196181"/>
                      <a:pt x="79195" y="196086"/>
                      <a:pt x="97673" y="208468"/>
                    </a:cubicBezTo>
                    <a:cubicBezTo>
                      <a:pt x="110627" y="205515"/>
                      <a:pt x="125201" y="216279"/>
                      <a:pt x="135202" y="209326"/>
                    </a:cubicBezTo>
                    <a:cubicBezTo>
                      <a:pt x="150947" y="209402"/>
                      <a:pt x="166672" y="208001"/>
                      <a:pt x="182160" y="205135"/>
                    </a:cubicBezTo>
                    <a:cubicBezTo>
                      <a:pt x="191685" y="213231"/>
                      <a:pt x="208735" y="203992"/>
                      <a:pt x="218450" y="211231"/>
                    </a:cubicBezTo>
                    <a:cubicBezTo>
                      <a:pt x="218450" y="220756"/>
                      <a:pt x="200734" y="212564"/>
                      <a:pt x="195495" y="219518"/>
                    </a:cubicBezTo>
                    <a:cubicBezTo>
                      <a:pt x="176445" y="211707"/>
                      <a:pt x="157395" y="219518"/>
                      <a:pt x="136631" y="223042"/>
                    </a:cubicBezTo>
                    <a:cubicBezTo>
                      <a:pt x="123867" y="218946"/>
                      <a:pt x="82624" y="214660"/>
                      <a:pt x="74051" y="223994"/>
                    </a:cubicBezTo>
                    <a:cubicBezTo>
                      <a:pt x="78719" y="227233"/>
                      <a:pt x="80052" y="231614"/>
                      <a:pt x="84338" y="234377"/>
                    </a:cubicBezTo>
                    <a:cubicBezTo>
                      <a:pt x="97197" y="231395"/>
                      <a:pt x="110408" y="230242"/>
                      <a:pt x="123581" y="230947"/>
                    </a:cubicBezTo>
                    <a:cubicBezTo>
                      <a:pt x="133106" y="235710"/>
                      <a:pt x="133106" y="235710"/>
                      <a:pt x="142631" y="230947"/>
                    </a:cubicBezTo>
                    <a:cubicBezTo>
                      <a:pt x="174064" y="230947"/>
                      <a:pt x="207878" y="227328"/>
                      <a:pt x="237881" y="236186"/>
                    </a:cubicBezTo>
                    <a:cubicBezTo>
                      <a:pt x="232262" y="238568"/>
                      <a:pt x="233595" y="242377"/>
                      <a:pt x="228833" y="245140"/>
                    </a:cubicBezTo>
                    <a:cubicBezTo>
                      <a:pt x="209783" y="240853"/>
                      <a:pt x="189113" y="238472"/>
                      <a:pt x="173207" y="250474"/>
                    </a:cubicBezTo>
                    <a:cubicBezTo>
                      <a:pt x="173207" y="252188"/>
                      <a:pt x="173207" y="253427"/>
                      <a:pt x="172730" y="254665"/>
                    </a:cubicBezTo>
                    <a:cubicBezTo>
                      <a:pt x="158729" y="260760"/>
                      <a:pt x="137678" y="265618"/>
                      <a:pt x="123677" y="260189"/>
                    </a:cubicBezTo>
                    <a:cubicBezTo>
                      <a:pt x="118724" y="261713"/>
                      <a:pt x="122057" y="268095"/>
                      <a:pt x="116533" y="266666"/>
                    </a:cubicBezTo>
                    <a:cubicBezTo>
                      <a:pt x="108646" y="263342"/>
                      <a:pt x="100350" y="261066"/>
                      <a:pt x="91863" y="259903"/>
                    </a:cubicBezTo>
                    <a:cubicBezTo>
                      <a:pt x="81386" y="262475"/>
                      <a:pt x="82338" y="269428"/>
                      <a:pt x="75290" y="272477"/>
                    </a:cubicBezTo>
                    <a:cubicBezTo>
                      <a:pt x="84834" y="280201"/>
                      <a:pt x="97130" y="283640"/>
                      <a:pt x="109294" y="282002"/>
                    </a:cubicBezTo>
                    <a:cubicBezTo>
                      <a:pt x="133421" y="275725"/>
                      <a:pt x="158119" y="271934"/>
                      <a:pt x="183017" y="270667"/>
                    </a:cubicBezTo>
                    <a:cubicBezTo>
                      <a:pt x="190228" y="276248"/>
                      <a:pt x="199267" y="278925"/>
                      <a:pt x="208354" y="278191"/>
                    </a:cubicBezTo>
                    <a:lnTo>
                      <a:pt x="199591" y="283621"/>
                    </a:lnTo>
                    <a:lnTo>
                      <a:pt x="209116" y="288859"/>
                    </a:lnTo>
                    <a:cubicBezTo>
                      <a:pt x="233881" y="279334"/>
                      <a:pt x="263885" y="283335"/>
                      <a:pt x="287602" y="270952"/>
                    </a:cubicBezTo>
                    <a:cubicBezTo>
                      <a:pt x="292507" y="271352"/>
                      <a:pt x="297393" y="269924"/>
                      <a:pt x="301318" y="266952"/>
                    </a:cubicBezTo>
                    <a:cubicBezTo>
                      <a:pt x="304271" y="266952"/>
                      <a:pt x="322749" y="265237"/>
                      <a:pt x="314367" y="270667"/>
                    </a:cubicBezTo>
                    <a:cubicBezTo>
                      <a:pt x="308747" y="275619"/>
                      <a:pt x="297127" y="272477"/>
                      <a:pt x="297794" y="279620"/>
                    </a:cubicBezTo>
                    <a:cubicBezTo>
                      <a:pt x="297794" y="280953"/>
                      <a:pt x="293793" y="282192"/>
                      <a:pt x="291507" y="283525"/>
                    </a:cubicBezTo>
                    <a:lnTo>
                      <a:pt x="291507" y="287145"/>
                    </a:lnTo>
                    <a:cubicBezTo>
                      <a:pt x="282649" y="293432"/>
                      <a:pt x="250550" y="273619"/>
                      <a:pt x="252074" y="294289"/>
                    </a:cubicBezTo>
                    <a:cubicBezTo>
                      <a:pt x="269504" y="303814"/>
                      <a:pt x="346847" y="285621"/>
                      <a:pt x="349610" y="302480"/>
                    </a:cubicBezTo>
                    <a:cubicBezTo>
                      <a:pt x="327893" y="316577"/>
                      <a:pt x="300651" y="306386"/>
                      <a:pt x="278267" y="316863"/>
                    </a:cubicBezTo>
                    <a:cubicBezTo>
                      <a:pt x="267790" y="319530"/>
                      <a:pt x="263218" y="318292"/>
                      <a:pt x="265218" y="331436"/>
                    </a:cubicBezTo>
                    <a:cubicBezTo>
                      <a:pt x="260551" y="335341"/>
                      <a:pt x="236643" y="329912"/>
                      <a:pt x="248740" y="340961"/>
                    </a:cubicBezTo>
                    <a:cubicBezTo>
                      <a:pt x="286173" y="344581"/>
                      <a:pt x="320749" y="340199"/>
                      <a:pt x="357039" y="346581"/>
                    </a:cubicBezTo>
                    <a:cubicBezTo>
                      <a:pt x="337989" y="365059"/>
                      <a:pt x="312272" y="342104"/>
                      <a:pt x="291698" y="357439"/>
                    </a:cubicBezTo>
                    <a:lnTo>
                      <a:pt x="304652" y="365155"/>
                    </a:lnTo>
                    <a:cubicBezTo>
                      <a:pt x="304652" y="366584"/>
                      <a:pt x="304652" y="367727"/>
                      <a:pt x="304652" y="368965"/>
                    </a:cubicBezTo>
                    <a:cubicBezTo>
                      <a:pt x="297870" y="373641"/>
                      <a:pt x="289535" y="375489"/>
                      <a:pt x="281411" y="374108"/>
                    </a:cubicBezTo>
                    <a:cubicBezTo>
                      <a:pt x="278839" y="383633"/>
                      <a:pt x="266075" y="385728"/>
                      <a:pt x="259408" y="386491"/>
                    </a:cubicBezTo>
                    <a:cubicBezTo>
                      <a:pt x="259408" y="388110"/>
                      <a:pt x="259408" y="389348"/>
                      <a:pt x="259408" y="390015"/>
                    </a:cubicBezTo>
                    <a:lnTo>
                      <a:pt x="229309" y="406969"/>
                    </a:lnTo>
                    <a:lnTo>
                      <a:pt x="222832" y="403826"/>
                    </a:lnTo>
                    <a:cubicBezTo>
                      <a:pt x="220165" y="406112"/>
                      <a:pt x="220165" y="406112"/>
                      <a:pt x="219974" y="409732"/>
                    </a:cubicBezTo>
                    <a:cubicBezTo>
                      <a:pt x="224603" y="412923"/>
                      <a:pt x="230071" y="414685"/>
                      <a:pt x="235691" y="414780"/>
                    </a:cubicBezTo>
                    <a:cubicBezTo>
                      <a:pt x="245882" y="409160"/>
                      <a:pt x="259503" y="412399"/>
                      <a:pt x="269314" y="403826"/>
                    </a:cubicBezTo>
                    <a:lnTo>
                      <a:pt x="277029" y="407636"/>
                    </a:lnTo>
                    <a:lnTo>
                      <a:pt x="285506" y="406017"/>
                    </a:lnTo>
                    <a:lnTo>
                      <a:pt x="285506" y="401921"/>
                    </a:lnTo>
                    <a:lnTo>
                      <a:pt x="279220" y="398016"/>
                    </a:lnTo>
                    <a:cubicBezTo>
                      <a:pt x="288811" y="392424"/>
                      <a:pt x="299651" y="389310"/>
                      <a:pt x="310748" y="388967"/>
                    </a:cubicBezTo>
                    <a:lnTo>
                      <a:pt x="323035" y="381728"/>
                    </a:lnTo>
                    <a:cubicBezTo>
                      <a:pt x="336751" y="384967"/>
                      <a:pt x="364754" y="374680"/>
                      <a:pt x="370660" y="386777"/>
                    </a:cubicBezTo>
                    <a:cubicBezTo>
                      <a:pt x="368183" y="390205"/>
                      <a:pt x="360087" y="387633"/>
                      <a:pt x="357420" y="390872"/>
                    </a:cubicBezTo>
                    <a:lnTo>
                      <a:pt x="357420" y="395539"/>
                    </a:lnTo>
                    <a:cubicBezTo>
                      <a:pt x="352858" y="399130"/>
                      <a:pt x="347219" y="401083"/>
                      <a:pt x="341418" y="401064"/>
                    </a:cubicBezTo>
                    <a:cubicBezTo>
                      <a:pt x="333731" y="395339"/>
                      <a:pt x="324178" y="392720"/>
                      <a:pt x="314653" y="393730"/>
                    </a:cubicBezTo>
                    <a:cubicBezTo>
                      <a:pt x="309414" y="396111"/>
                      <a:pt x="312557" y="401159"/>
                      <a:pt x="305128" y="402683"/>
                    </a:cubicBezTo>
                    <a:lnTo>
                      <a:pt x="305128" y="417257"/>
                    </a:lnTo>
                    <a:cubicBezTo>
                      <a:pt x="292745" y="423257"/>
                      <a:pt x="276553" y="414589"/>
                      <a:pt x="265694" y="425067"/>
                    </a:cubicBezTo>
                    <a:cubicBezTo>
                      <a:pt x="288554" y="429068"/>
                      <a:pt x="311891" y="433068"/>
                      <a:pt x="334751" y="426876"/>
                    </a:cubicBezTo>
                    <a:cubicBezTo>
                      <a:pt x="339989" y="429258"/>
                      <a:pt x="336846" y="432592"/>
                      <a:pt x="337989" y="435354"/>
                    </a:cubicBezTo>
                    <a:cubicBezTo>
                      <a:pt x="342371" y="439926"/>
                      <a:pt x="356087" y="437544"/>
                      <a:pt x="357611" y="444879"/>
                    </a:cubicBezTo>
                    <a:lnTo>
                      <a:pt x="357611" y="444879"/>
                    </a:lnTo>
                    <a:cubicBezTo>
                      <a:pt x="336465" y="443164"/>
                      <a:pt x="234548" y="444879"/>
                      <a:pt x="308462" y="452403"/>
                    </a:cubicBezTo>
                    <a:cubicBezTo>
                      <a:pt x="312748" y="453832"/>
                      <a:pt x="311414" y="455833"/>
                      <a:pt x="311700" y="457547"/>
                    </a:cubicBezTo>
                    <a:cubicBezTo>
                      <a:pt x="306080" y="461928"/>
                      <a:pt x="297889" y="457547"/>
                      <a:pt x="292079" y="461548"/>
                    </a:cubicBezTo>
                    <a:lnTo>
                      <a:pt x="292079" y="465072"/>
                    </a:lnTo>
                    <a:cubicBezTo>
                      <a:pt x="296146" y="466901"/>
                      <a:pt x="299251" y="470358"/>
                      <a:pt x="300651" y="474597"/>
                    </a:cubicBezTo>
                    <a:cubicBezTo>
                      <a:pt x="350848" y="473930"/>
                      <a:pt x="394472" y="498219"/>
                      <a:pt x="442574" y="505744"/>
                    </a:cubicBezTo>
                    <a:cubicBezTo>
                      <a:pt x="443717" y="510697"/>
                      <a:pt x="444955" y="511554"/>
                      <a:pt x="450765" y="511554"/>
                    </a:cubicBezTo>
                    <a:cubicBezTo>
                      <a:pt x="462166" y="510515"/>
                      <a:pt x="473539" y="513935"/>
                      <a:pt x="482483" y="521079"/>
                    </a:cubicBezTo>
                    <a:cubicBezTo>
                      <a:pt x="477530" y="524413"/>
                      <a:pt x="471530" y="521936"/>
                      <a:pt x="466958" y="523175"/>
                    </a:cubicBezTo>
                    <a:lnTo>
                      <a:pt x="459528" y="519269"/>
                    </a:lnTo>
                    <a:cubicBezTo>
                      <a:pt x="448498" y="524088"/>
                      <a:pt x="437097" y="528013"/>
                      <a:pt x="425429" y="530985"/>
                    </a:cubicBezTo>
                    <a:cubicBezTo>
                      <a:pt x="419809" y="534604"/>
                      <a:pt x="392091" y="537271"/>
                      <a:pt x="409331" y="546320"/>
                    </a:cubicBezTo>
                    <a:cubicBezTo>
                      <a:pt x="391329" y="564799"/>
                      <a:pt x="363897" y="557178"/>
                      <a:pt x="341037" y="563370"/>
                    </a:cubicBezTo>
                    <a:lnTo>
                      <a:pt x="332560" y="568895"/>
                    </a:lnTo>
                    <a:cubicBezTo>
                      <a:pt x="346276" y="574228"/>
                      <a:pt x="363326" y="572419"/>
                      <a:pt x="377518" y="576419"/>
                    </a:cubicBezTo>
                    <a:cubicBezTo>
                      <a:pt x="361611" y="583658"/>
                      <a:pt x="345990" y="591183"/>
                      <a:pt x="327226" y="589278"/>
                    </a:cubicBezTo>
                    <a:cubicBezTo>
                      <a:pt x="326273" y="590802"/>
                      <a:pt x="325321" y="592421"/>
                      <a:pt x="324178" y="594135"/>
                    </a:cubicBezTo>
                    <a:cubicBezTo>
                      <a:pt x="335322" y="603660"/>
                      <a:pt x="347324" y="599089"/>
                      <a:pt x="359516" y="596612"/>
                    </a:cubicBezTo>
                    <a:cubicBezTo>
                      <a:pt x="365326" y="595660"/>
                      <a:pt x="378566" y="599755"/>
                      <a:pt x="377708" y="590897"/>
                    </a:cubicBezTo>
                    <a:cubicBezTo>
                      <a:pt x="381995" y="587945"/>
                      <a:pt x="387900" y="589850"/>
                      <a:pt x="393425" y="589183"/>
                    </a:cubicBezTo>
                    <a:cubicBezTo>
                      <a:pt x="415904" y="598708"/>
                      <a:pt x="395520" y="601089"/>
                      <a:pt x="383138" y="604042"/>
                    </a:cubicBezTo>
                    <a:cubicBezTo>
                      <a:pt x="373613" y="605280"/>
                      <a:pt x="365040" y="614043"/>
                      <a:pt x="353896" y="607471"/>
                    </a:cubicBezTo>
                    <a:lnTo>
                      <a:pt x="339513" y="616996"/>
                    </a:lnTo>
                    <a:cubicBezTo>
                      <a:pt x="343171" y="619577"/>
                      <a:pt x="347019" y="621873"/>
                      <a:pt x="351038" y="623853"/>
                    </a:cubicBezTo>
                    <a:cubicBezTo>
                      <a:pt x="316748" y="641284"/>
                      <a:pt x="273410" y="614328"/>
                      <a:pt x="239786" y="634712"/>
                    </a:cubicBezTo>
                    <a:cubicBezTo>
                      <a:pt x="239786" y="635950"/>
                      <a:pt x="239786" y="637093"/>
                      <a:pt x="239786" y="638332"/>
                    </a:cubicBezTo>
                    <a:cubicBezTo>
                      <a:pt x="284649" y="645666"/>
                      <a:pt x="327797" y="632331"/>
                      <a:pt x="373136" y="633188"/>
                    </a:cubicBezTo>
                    <a:cubicBezTo>
                      <a:pt x="384281" y="629569"/>
                      <a:pt x="383233" y="621853"/>
                      <a:pt x="394282" y="618139"/>
                    </a:cubicBezTo>
                    <a:cubicBezTo>
                      <a:pt x="417713" y="619758"/>
                      <a:pt x="440573" y="609757"/>
                      <a:pt x="462386" y="613091"/>
                    </a:cubicBezTo>
                    <a:cubicBezTo>
                      <a:pt x="449527" y="617948"/>
                      <a:pt x="433811" y="636236"/>
                      <a:pt x="420571" y="625949"/>
                    </a:cubicBezTo>
                    <a:cubicBezTo>
                      <a:pt x="409141" y="630997"/>
                      <a:pt x="400473" y="639284"/>
                      <a:pt x="387138" y="636808"/>
                    </a:cubicBezTo>
                    <a:cubicBezTo>
                      <a:pt x="381614" y="639284"/>
                      <a:pt x="384947" y="642618"/>
                      <a:pt x="383900" y="645475"/>
                    </a:cubicBezTo>
                    <a:cubicBezTo>
                      <a:pt x="398949" y="651905"/>
                      <a:pt x="415161" y="655143"/>
                      <a:pt x="431525" y="655000"/>
                    </a:cubicBezTo>
                    <a:cubicBezTo>
                      <a:pt x="438859" y="655953"/>
                      <a:pt x="449717" y="652619"/>
                      <a:pt x="455528" y="657191"/>
                    </a:cubicBezTo>
                    <a:cubicBezTo>
                      <a:pt x="454004" y="660716"/>
                      <a:pt x="460100" y="662049"/>
                      <a:pt x="461338" y="664145"/>
                    </a:cubicBezTo>
                    <a:lnTo>
                      <a:pt x="452765" y="669764"/>
                    </a:lnTo>
                    <a:cubicBezTo>
                      <a:pt x="447898" y="670174"/>
                      <a:pt x="443031" y="668926"/>
                      <a:pt x="438954" y="666240"/>
                    </a:cubicBezTo>
                    <a:cubicBezTo>
                      <a:pt x="431715" y="671669"/>
                      <a:pt x="423047" y="669288"/>
                      <a:pt x="414761" y="669764"/>
                    </a:cubicBezTo>
                    <a:cubicBezTo>
                      <a:pt x="405807" y="672241"/>
                      <a:pt x="402473" y="678241"/>
                      <a:pt x="392758" y="677194"/>
                    </a:cubicBezTo>
                    <a:lnTo>
                      <a:pt x="383233" y="684242"/>
                    </a:lnTo>
                    <a:cubicBezTo>
                      <a:pt x="377708" y="693767"/>
                      <a:pt x="359897" y="697767"/>
                      <a:pt x="350943" y="704721"/>
                    </a:cubicBezTo>
                    <a:cubicBezTo>
                      <a:pt x="362945" y="713008"/>
                      <a:pt x="392948" y="697006"/>
                      <a:pt x="396854" y="713198"/>
                    </a:cubicBezTo>
                    <a:cubicBezTo>
                      <a:pt x="395806" y="720056"/>
                      <a:pt x="384757" y="717199"/>
                      <a:pt x="379709" y="720913"/>
                    </a:cubicBezTo>
                    <a:cubicBezTo>
                      <a:pt x="370593" y="715808"/>
                      <a:pt x="359277" y="716751"/>
                      <a:pt x="351134" y="723294"/>
                    </a:cubicBezTo>
                    <a:cubicBezTo>
                      <a:pt x="351134" y="724819"/>
                      <a:pt x="350657" y="726057"/>
                      <a:pt x="350467" y="727200"/>
                    </a:cubicBezTo>
                    <a:lnTo>
                      <a:pt x="338846" y="733677"/>
                    </a:lnTo>
                    <a:cubicBezTo>
                      <a:pt x="340085" y="738344"/>
                      <a:pt x="350657" y="735296"/>
                      <a:pt x="354563" y="736058"/>
                    </a:cubicBezTo>
                    <a:cubicBezTo>
                      <a:pt x="359201" y="739525"/>
                      <a:pt x="365030" y="741001"/>
                      <a:pt x="370755" y="740154"/>
                    </a:cubicBezTo>
                    <a:lnTo>
                      <a:pt x="370755" y="748917"/>
                    </a:lnTo>
                    <a:lnTo>
                      <a:pt x="357801" y="756442"/>
                    </a:lnTo>
                    <a:cubicBezTo>
                      <a:pt x="365154" y="758385"/>
                      <a:pt x="372812" y="758975"/>
                      <a:pt x="380375" y="758156"/>
                    </a:cubicBezTo>
                    <a:cubicBezTo>
                      <a:pt x="392091" y="750917"/>
                      <a:pt x="407903" y="752918"/>
                      <a:pt x="419809" y="747678"/>
                    </a:cubicBezTo>
                    <a:lnTo>
                      <a:pt x="430191" y="752536"/>
                    </a:lnTo>
                    <a:cubicBezTo>
                      <a:pt x="404093" y="763490"/>
                      <a:pt x="374565" y="761204"/>
                      <a:pt x="346562" y="765681"/>
                    </a:cubicBezTo>
                    <a:lnTo>
                      <a:pt x="343609" y="771396"/>
                    </a:lnTo>
                    <a:lnTo>
                      <a:pt x="337989" y="774825"/>
                    </a:lnTo>
                    <a:cubicBezTo>
                      <a:pt x="346562" y="783112"/>
                      <a:pt x="359992" y="777492"/>
                      <a:pt x="369993" y="782349"/>
                    </a:cubicBezTo>
                    <a:lnTo>
                      <a:pt x="361040" y="787683"/>
                    </a:lnTo>
                    <a:cubicBezTo>
                      <a:pt x="355210" y="787388"/>
                      <a:pt x="349486" y="789255"/>
                      <a:pt x="344942" y="792922"/>
                    </a:cubicBezTo>
                    <a:cubicBezTo>
                      <a:pt x="352467" y="808258"/>
                      <a:pt x="388186" y="792161"/>
                      <a:pt x="403616" y="800543"/>
                    </a:cubicBezTo>
                    <a:cubicBezTo>
                      <a:pt x="394949" y="806924"/>
                      <a:pt x="371136" y="795685"/>
                      <a:pt x="371136" y="808067"/>
                    </a:cubicBezTo>
                    <a:cubicBezTo>
                      <a:pt x="375708" y="809972"/>
                      <a:pt x="378470" y="812353"/>
                      <a:pt x="378185" y="814925"/>
                    </a:cubicBezTo>
                    <a:cubicBezTo>
                      <a:pt x="389900" y="825117"/>
                      <a:pt x="404378" y="822355"/>
                      <a:pt x="416285" y="830070"/>
                    </a:cubicBezTo>
                    <a:cubicBezTo>
                      <a:pt x="391424" y="837214"/>
                      <a:pt x="379709" y="825117"/>
                      <a:pt x="353134" y="831784"/>
                    </a:cubicBezTo>
                    <a:cubicBezTo>
                      <a:pt x="329702" y="842643"/>
                      <a:pt x="360087" y="845310"/>
                      <a:pt x="370374" y="848072"/>
                    </a:cubicBezTo>
                    <a:lnTo>
                      <a:pt x="370374" y="852739"/>
                    </a:lnTo>
                    <a:cubicBezTo>
                      <a:pt x="357801" y="858549"/>
                      <a:pt x="352562" y="848263"/>
                      <a:pt x="340942" y="865503"/>
                    </a:cubicBezTo>
                    <a:cubicBezTo>
                      <a:pt x="336370" y="865503"/>
                      <a:pt x="332369" y="865503"/>
                      <a:pt x="327416" y="865503"/>
                    </a:cubicBezTo>
                    <a:lnTo>
                      <a:pt x="311510" y="875028"/>
                    </a:lnTo>
                    <a:cubicBezTo>
                      <a:pt x="311510" y="875790"/>
                      <a:pt x="311510" y="877028"/>
                      <a:pt x="311510" y="878171"/>
                    </a:cubicBezTo>
                    <a:cubicBezTo>
                      <a:pt x="315891" y="881314"/>
                      <a:pt x="322559" y="880171"/>
                      <a:pt x="327893" y="883600"/>
                    </a:cubicBezTo>
                    <a:lnTo>
                      <a:pt x="334370" y="880648"/>
                    </a:lnTo>
                    <a:cubicBezTo>
                      <a:pt x="338342" y="883324"/>
                      <a:pt x="343133" y="884505"/>
                      <a:pt x="347895" y="883982"/>
                    </a:cubicBezTo>
                    <a:lnTo>
                      <a:pt x="356944" y="878457"/>
                    </a:lnTo>
                    <a:cubicBezTo>
                      <a:pt x="356944" y="870266"/>
                      <a:pt x="373422" y="871789"/>
                      <a:pt x="379518" y="876171"/>
                    </a:cubicBezTo>
                    <a:cubicBezTo>
                      <a:pt x="389043" y="878266"/>
                      <a:pt x="400568" y="874266"/>
                      <a:pt x="409903" y="878552"/>
                    </a:cubicBezTo>
                    <a:cubicBezTo>
                      <a:pt x="407712" y="879885"/>
                      <a:pt x="405521" y="881124"/>
                      <a:pt x="403521" y="882457"/>
                    </a:cubicBezTo>
                    <a:cubicBezTo>
                      <a:pt x="403521" y="883791"/>
                      <a:pt x="403521" y="884934"/>
                      <a:pt x="403045" y="886172"/>
                    </a:cubicBezTo>
                    <a:cubicBezTo>
                      <a:pt x="396663" y="889601"/>
                      <a:pt x="381423" y="885505"/>
                      <a:pt x="378375" y="893983"/>
                    </a:cubicBezTo>
                    <a:cubicBezTo>
                      <a:pt x="382852" y="896078"/>
                      <a:pt x="389615" y="894935"/>
                      <a:pt x="394091" y="898650"/>
                    </a:cubicBezTo>
                    <a:cubicBezTo>
                      <a:pt x="401949" y="893716"/>
                      <a:pt x="411951" y="893716"/>
                      <a:pt x="419809" y="898650"/>
                    </a:cubicBezTo>
                    <a:cubicBezTo>
                      <a:pt x="432096" y="899507"/>
                      <a:pt x="451432" y="897792"/>
                      <a:pt x="461624" y="904936"/>
                    </a:cubicBezTo>
                    <a:cubicBezTo>
                      <a:pt x="450860" y="908366"/>
                      <a:pt x="438192" y="904936"/>
                      <a:pt x="424762" y="906270"/>
                    </a:cubicBezTo>
                    <a:lnTo>
                      <a:pt x="414665" y="913509"/>
                    </a:lnTo>
                    <a:cubicBezTo>
                      <a:pt x="387738" y="911804"/>
                      <a:pt x="360973" y="908175"/>
                      <a:pt x="334560" y="902650"/>
                    </a:cubicBezTo>
                    <a:cubicBezTo>
                      <a:pt x="299984" y="921224"/>
                      <a:pt x="327797" y="910842"/>
                      <a:pt x="331417" y="922748"/>
                    </a:cubicBezTo>
                    <a:cubicBezTo>
                      <a:pt x="332941" y="924748"/>
                      <a:pt x="339132" y="925034"/>
                      <a:pt x="342085" y="925415"/>
                    </a:cubicBezTo>
                    <a:cubicBezTo>
                      <a:pt x="349133" y="929320"/>
                      <a:pt x="326464" y="926939"/>
                      <a:pt x="330655" y="934273"/>
                    </a:cubicBezTo>
                    <a:lnTo>
                      <a:pt x="325607" y="937607"/>
                    </a:lnTo>
                    <a:lnTo>
                      <a:pt x="334179" y="943322"/>
                    </a:lnTo>
                    <a:lnTo>
                      <a:pt x="380756" y="943322"/>
                    </a:lnTo>
                    <a:cubicBezTo>
                      <a:pt x="383519" y="947513"/>
                      <a:pt x="392567" y="945703"/>
                      <a:pt x="396663" y="948561"/>
                    </a:cubicBezTo>
                    <a:lnTo>
                      <a:pt x="390472" y="952466"/>
                    </a:lnTo>
                    <a:cubicBezTo>
                      <a:pt x="394568" y="955609"/>
                      <a:pt x="400568" y="953704"/>
                      <a:pt x="405998" y="954276"/>
                    </a:cubicBezTo>
                    <a:lnTo>
                      <a:pt x="413046" y="950847"/>
                    </a:lnTo>
                    <a:cubicBezTo>
                      <a:pt x="421904" y="954086"/>
                      <a:pt x="411522" y="959515"/>
                      <a:pt x="407903" y="961705"/>
                    </a:cubicBezTo>
                    <a:cubicBezTo>
                      <a:pt x="365421" y="960182"/>
                      <a:pt x="387805" y="972945"/>
                      <a:pt x="413332" y="969040"/>
                    </a:cubicBezTo>
                    <a:cubicBezTo>
                      <a:pt x="421523" y="973707"/>
                      <a:pt x="455051" y="990185"/>
                      <a:pt x="436859" y="996281"/>
                    </a:cubicBezTo>
                    <a:cubicBezTo>
                      <a:pt x="444479" y="1012569"/>
                      <a:pt x="486293" y="994471"/>
                      <a:pt x="502486" y="1004473"/>
                    </a:cubicBezTo>
                    <a:cubicBezTo>
                      <a:pt x="497714" y="1007740"/>
                      <a:pt x="492075" y="1009530"/>
                      <a:pt x="486293" y="1009616"/>
                    </a:cubicBezTo>
                    <a:cubicBezTo>
                      <a:pt x="482226" y="1006882"/>
                      <a:pt x="477378" y="1005539"/>
                      <a:pt x="472482" y="1005806"/>
                    </a:cubicBezTo>
                    <a:cubicBezTo>
                      <a:pt x="459433" y="1023046"/>
                      <a:pt x="422190" y="1008664"/>
                      <a:pt x="423143" y="1025999"/>
                    </a:cubicBezTo>
                    <a:lnTo>
                      <a:pt x="436382" y="1033714"/>
                    </a:lnTo>
                    <a:cubicBezTo>
                      <a:pt x="433906" y="1044573"/>
                      <a:pt x="416094" y="1036572"/>
                      <a:pt x="405521" y="1038953"/>
                    </a:cubicBezTo>
                    <a:cubicBezTo>
                      <a:pt x="401711" y="1041239"/>
                      <a:pt x="391615" y="1046573"/>
                      <a:pt x="400759" y="1050097"/>
                    </a:cubicBezTo>
                    <a:cubicBezTo>
                      <a:pt x="410951" y="1050097"/>
                      <a:pt x="438192" y="1037143"/>
                      <a:pt x="436192" y="1055526"/>
                    </a:cubicBezTo>
                    <a:cubicBezTo>
                      <a:pt x="431239" y="1059432"/>
                      <a:pt x="401426" y="1058003"/>
                      <a:pt x="404093" y="1066957"/>
                    </a:cubicBezTo>
                    <a:cubicBezTo>
                      <a:pt x="429239" y="1068195"/>
                      <a:pt x="453718" y="1071719"/>
                      <a:pt x="479054" y="1072195"/>
                    </a:cubicBezTo>
                    <a:cubicBezTo>
                      <a:pt x="486103" y="1079244"/>
                      <a:pt x="466291" y="1072195"/>
                      <a:pt x="469529" y="1081720"/>
                    </a:cubicBezTo>
                    <a:cubicBezTo>
                      <a:pt x="478102" y="1089626"/>
                      <a:pt x="483055" y="1083816"/>
                      <a:pt x="493342" y="1083625"/>
                    </a:cubicBezTo>
                    <a:lnTo>
                      <a:pt x="503819" y="1091150"/>
                    </a:lnTo>
                    <a:cubicBezTo>
                      <a:pt x="525536" y="1087531"/>
                      <a:pt x="541919" y="1104200"/>
                      <a:pt x="561636" y="1100009"/>
                    </a:cubicBezTo>
                    <a:lnTo>
                      <a:pt x="561636" y="1092865"/>
                    </a:lnTo>
                    <a:cubicBezTo>
                      <a:pt x="564875" y="1089531"/>
                      <a:pt x="575924" y="1092865"/>
                      <a:pt x="574685" y="1086864"/>
                    </a:cubicBezTo>
                    <a:cubicBezTo>
                      <a:pt x="574685" y="1085626"/>
                      <a:pt x="575543" y="1084673"/>
                      <a:pt x="578114" y="1083721"/>
                    </a:cubicBezTo>
                    <a:cubicBezTo>
                      <a:pt x="583163" y="1083721"/>
                      <a:pt x="601736" y="1084768"/>
                      <a:pt x="588306" y="1078482"/>
                    </a:cubicBezTo>
                    <a:cubicBezTo>
                      <a:pt x="590211" y="1062766"/>
                      <a:pt x="569256" y="1072862"/>
                      <a:pt x="561636" y="1063528"/>
                    </a:cubicBezTo>
                    <a:cubicBezTo>
                      <a:pt x="571161" y="1059622"/>
                      <a:pt x="591354" y="1057908"/>
                      <a:pt x="587830" y="1042287"/>
                    </a:cubicBezTo>
                    <a:cubicBezTo>
                      <a:pt x="580438" y="1035867"/>
                      <a:pt x="571266" y="1031848"/>
                      <a:pt x="561541" y="1030762"/>
                    </a:cubicBezTo>
                    <a:lnTo>
                      <a:pt x="561541" y="1026666"/>
                    </a:lnTo>
                    <a:cubicBezTo>
                      <a:pt x="575828" y="1021237"/>
                      <a:pt x="592402" y="1031809"/>
                      <a:pt x="587830" y="1008283"/>
                    </a:cubicBezTo>
                    <a:lnTo>
                      <a:pt x="594021" y="1004377"/>
                    </a:lnTo>
                    <a:lnTo>
                      <a:pt x="594021" y="993233"/>
                    </a:lnTo>
                    <a:lnTo>
                      <a:pt x="588973" y="990376"/>
                    </a:lnTo>
                    <a:cubicBezTo>
                      <a:pt x="586306" y="985709"/>
                      <a:pt x="588973" y="980851"/>
                      <a:pt x="587639" y="976564"/>
                    </a:cubicBezTo>
                    <a:cubicBezTo>
                      <a:pt x="593354" y="970659"/>
                      <a:pt x="598784" y="969325"/>
                      <a:pt x="587639" y="963896"/>
                    </a:cubicBezTo>
                    <a:lnTo>
                      <a:pt x="587639" y="912747"/>
                    </a:lnTo>
                    <a:lnTo>
                      <a:pt x="574495" y="904841"/>
                    </a:lnTo>
                    <a:cubicBezTo>
                      <a:pt x="582496" y="901031"/>
                      <a:pt x="589830" y="897507"/>
                      <a:pt x="587449" y="887506"/>
                    </a:cubicBezTo>
                    <a:cubicBezTo>
                      <a:pt x="583477" y="884267"/>
                      <a:pt x="579124" y="881514"/>
                      <a:pt x="574495" y="879314"/>
                    </a:cubicBezTo>
                    <a:lnTo>
                      <a:pt x="587258" y="871694"/>
                    </a:lnTo>
                    <a:lnTo>
                      <a:pt x="587258" y="846072"/>
                    </a:lnTo>
                    <a:lnTo>
                      <a:pt x="581258" y="842262"/>
                    </a:lnTo>
                    <a:lnTo>
                      <a:pt x="581258" y="833689"/>
                    </a:lnTo>
                    <a:cubicBezTo>
                      <a:pt x="587258" y="830261"/>
                      <a:pt x="587258" y="830261"/>
                      <a:pt x="581258" y="827022"/>
                    </a:cubicBezTo>
                    <a:cubicBezTo>
                      <a:pt x="584782" y="822735"/>
                      <a:pt x="599165" y="824927"/>
                      <a:pt x="600308" y="817497"/>
                    </a:cubicBezTo>
                    <a:cubicBezTo>
                      <a:pt x="613643" y="818544"/>
                      <a:pt x="604118" y="842071"/>
                      <a:pt x="606880" y="852073"/>
                    </a:cubicBezTo>
                    <a:lnTo>
                      <a:pt x="600593" y="856264"/>
                    </a:lnTo>
                    <a:lnTo>
                      <a:pt x="600593" y="973992"/>
                    </a:lnTo>
                    <a:lnTo>
                      <a:pt x="606689" y="977898"/>
                    </a:lnTo>
                    <a:lnTo>
                      <a:pt x="606689" y="1043906"/>
                    </a:lnTo>
                    <a:lnTo>
                      <a:pt x="613452" y="1047907"/>
                    </a:lnTo>
                    <a:lnTo>
                      <a:pt x="613452" y="1055146"/>
                    </a:lnTo>
                    <a:lnTo>
                      <a:pt x="606689" y="1059241"/>
                    </a:lnTo>
                    <a:lnTo>
                      <a:pt x="606689" y="1143728"/>
                    </a:lnTo>
                    <a:lnTo>
                      <a:pt x="601165" y="1146871"/>
                    </a:lnTo>
                    <a:cubicBezTo>
                      <a:pt x="598688" y="1152968"/>
                      <a:pt x="601165" y="1159635"/>
                      <a:pt x="599546" y="1165921"/>
                    </a:cubicBezTo>
                    <a:lnTo>
                      <a:pt x="594974" y="1168493"/>
                    </a:lnTo>
                    <a:cubicBezTo>
                      <a:pt x="593059" y="1172398"/>
                      <a:pt x="593059" y="1176970"/>
                      <a:pt x="594974" y="1180876"/>
                    </a:cubicBezTo>
                    <a:lnTo>
                      <a:pt x="600022" y="1183638"/>
                    </a:lnTo>
                    <a:lnTo>
                      <a:pt x="594116" y="1187638"/>
                    </a:lnTo>
                    <a:lnTo>
                      <a:pt x="594116" y="1202212"/>
                    </a:lnTo>
                    <a:lnTo>
                      <a:pt x="600403" y="1206117"/>
                    </a:lnTo>
                    <a:lnTo>
                      <a:pt x="600403" y="1268601"/>
                    </a:lnTo>
                    <a:lnTo>
                      <a:pt x="594021" y="1272506"/>
                    </a:lnTo>
                    <a:lnTo>
                      <a:pt x="594021" y="1287079"/>
                    </a:lnTo>
                    <a:lnTo>
                      <a:pt x="600117" y="1290889"/>
                    </a:lnTo>
                    <a:lnTo>
                      <a:pt x="600117" y="1309939"/>
                    </a:lnTo>
                    <a:lnTo>
                      <a:pt x="595164" y="1312701"/>
                    </a:lnTo>
                    <a:cubicBezTo>
                      <a:pt x="593659" y="1320227"/>
                      <a:pt x="593240" y="1327923"/>
                      <a:pt x="593926" y="1335562"/>
                    </a:cubicBezTo>
                    <a:lnTo>
                      <a:pt x="599546" y="1338705"/>
                    </a:lnTo>
                    <a:cubicBezTo>
                      <a:pt x="600736" y="1347287"/>
                      <a:pt x="601051" y="1355964"/>
                      <a:pt x="600498" y="1364613"/>
                    </a:cubicBezTo>
                    <a:lnTo>
                      <a:pt x="594212" y="1368804"/>
                    </a:lnTo>
                    <a:lnTo>
                      <a:pt x="594212" y="1412809"/>
                    </a:lnTo>
                    <a:cubicBezTo>
                      <a:pt x="595831" y="1413952"/>
                      <a:pt x="598022" y="1415286"/>
                      <a:pt x="600403" y="1416715"/>
                    </a:cubicBezTo>
                    <a:lnTo>
                      <a:pt x="600403" y="1446051"/>
                    </a:lnTo>
                    <a:lnTo>
                      <a:pt x="593926" y="1449862"/>
                    </a:lnTo>
                    <a:lnTo>
                      <a:pt x="593926" y="1460816"/>
                    </a:lnTo>
                    <a:lnTo>
                      <a:pt x="600212" y="1464721"/>
                    </a:lnTo>
                    <a:cubicBezTo>
                      <a:pt x="601546" y="1467769"/>
                      <a:pt x="598879" y="1469579"/>
                      <a:pt x="595259" y="1471102"/>
                    </a:cubicBezTo>
                    <a:cubicBezTo>
                      <a:pt x="591640" y="1483009"/>
                      <a:pt x="595259" y="1496725"/>
                      <a:pt x="593354" y="1509202"/>
                    </a:cubicBezTo>
                    <a:cubicBezTo>
                      <a:pt x="585544" y="1511488"/>
                      <a:pt x="587639" y="1515489"/>
                      <a:pt x="587354" y="1518727"/>
                    </a:cubicBezTo>
                    <a:cubicBezTo>
                      <a:pt x="591830" y="1522728"/>
                      <a:pt x="597926" y="1525586"/>
                      <a:pt x="587354" y="1530634"/>
                    </a:cubicBezTo>
                    <a:lnTo>
                      <a:pt x="587354" y="1541397"/>
                    </a:lnTo>
                    <a:lnTo>
                      <a:pt x="580686" y="1545397"/>
                    </a:lnTo>
                    <a:lnTo>
                      <a:pt x="580686" y="1556351"/>
                    </a:lnTo>
                    <a:lnTo>
                      <a:pt x="587449" y="1560447"/>
                    </a:lnTo>
                    <a:lnTo>
                      <a:pt x="587449" y="1615502"/>
                    </a:lnTo>
                    <a:cubicBezTo>
                      <a:pt x="596117" y="1620740"/>
                      <a:pt x="596117" y="1621121"/>
                      <a:pt x="588306" y="1625788"/>
                    </a:cubicBezTo>
                    <a:cubicBezTo>
                      <a:pt x="586592" y="1632932"/>
                      <a:pt x="584210" y="1645600"/>
                      <a:pt x="593450" y="1648363"/>
                    </a:cubicBezTo>
                    <a:lnTo>
                      <a:pt x="593450" y="1659031"/>
                    </a:lnTo>
                    <a:lnTo>
                      <a:pt x="600212" y="1663317"/>
                    </a:lnTo>
                    <a:lnTo>
                      <a:pt x="600212" y="1674080"/>
                    </a:lnTo>
                    <a:lnTo>
                      <a:pt x="606880" y="1678081"/>
                    </a:lnTo>
                    <a:lnTo>
                      <a:pt x="606880" y="1681700"/>
                    </a:lnTo>
                    <a:cubicBezTo>
                      <a:pt x="596021" y="1685796"/>
                      <a:pt x="590687" y="1692559"/>
                      <a:pt x="594497" y="1704179"/>
                    </a:cubicBezTo>
                    <a:cubicBezTo>
                      <a:pt x="602689" y="1709227"/>
                      <a:pt x="602689" y="1709418"/>
                      <a:pt x="594497" y="1714657"/>
                    </a:cubicBezTo>
                    <a:lnTo>
                      <a:pt x="594497" y="1777427"/>
                    </a:lnTo>
                    <a:lnTo>
                      <a:pt x="600403" y="1781141"/>
                    </a:lnTo>
                    <a:cubicBezTo>
                      <a:pt x="600403" y="1782189"/>
                      <a:pt x="600403" y="1783427"/>
                      <a:pt x="600403" y="1784666"/>
                    </a:cubicBezTo>
                    <a:lnTo>
                      <a:pt x="593831" y="1788666"/>
                    </a:lnTo>
                    <a:lnTo>
                      <a:pt x="593831" y="1803239"/>
                    </a:lnTo>
                    <a:lnTo>
                      <a:pt x="600212" y="1807049"/>
                    </a:lnTo>
                    <a:lnTo>
                      <a:pt x="600212" y="1858675"/>
                    </a:lnTo>
                    <a:cubicBezTo>
                      <a:pt x="592497" y="1860770"/>
                      <a:pt x="593640" y="1867152"/>
                      <a:pt x="593831" y="1873248"/>
                    </a:cubicBezTo>
                    <a:cubicBezTo>
                      <a:pt x="602784" y="1878772"/>
                      <a:pt x="602784" y="1878963"/>
                      <a:pt x="594593" y="1883916"/>
                    </a:cubicBezTo>
                    <a:cubicBezTo>
                      <a:pt x="593164" y="1886202"/>
                      <a:pt x="594021" y="1888679"/>
                      <a:pt x="593831" y="1891345"/>
                    </a:cubicBezTo>
                    <a:lnTo>
                      <a:pt x="587449" y="1895441"/>
                    </a:lnTo>
                    <a:lnTo>
                      <a:pt x="587449" y="1902775"/>
                    </a:lnTo>
                    <a:lnTo>
                      <a:pt x="593831" y="1906586"/>
                    </a:lnTo>
                    <a:lnTo>
                      <a:pt x="593831" y="1913825"/>
                    </a:lnTo>
                    <a:lnTo>
                      <a:pt x="587449" y="1917634"/>
                    </a:lnTo>
                    <a:lnTo>
                      <a:pt x="587449" y="1939637"/>
                    </a:lnTo>
                    <a:lnTo>
                      <a:pt x="593450" y="1943543"/>
                    </a:lnTo>
                    <a:cubicBezTo>
                      <a:pt x="584877" y="1948781"/>
                      <a:pt x="584877" y="1948972"/>
                      <a:pt x="593450" y="1954211"/>
                    </a:cubicBezTo>
                    <a:lnTo>
                      <a:pt x="593450" y="1972213"/>
                    </a:lnTo>
                    <a:lnTo>
                      <a:pt x="600212" y="1976594"/>
                    </a:lnTo>
                    <a:lnTo>
                      <a:pt x="600212" y="1983833"/>
                    </a:lnTo>
                    <a:lnTo>
                      <a:pt x="593831" y="1987643"/>
                    </a:lnTo>
                    <a:lnTo>
                      <a:pt x="593831" y="1994882"/>
                    </a:lnTo>
                    <a:lnTo>
                      <a:pt x="587449" y="1998692"/>
                    </a:lnTo>
                    <a:lnTo>
                      <a:pt x="587449" y="2005931"/>
                    </a:lnTo>
                    <a:lnTo>
                      <a:pt x="594212" y="2010218"/>
                    </a:lnTo>
                    <a:lnTo>
                      <a:pt x="594212" y="2039364"/>
                    </a:lnTo>
                    <a:lnTo>
                      <a:pt x="599165" y="2042126"/>
                    </a:lnTo>
                    <a:cubicBezTo>
                      <a:pt x="600689" y="2049746"/>
                      <a:pt x="600689" y="2049746"/>
                      <a:pt x="594593" y="2053461"/>
                    </a:cubicBezTo>
                    <a:cubicBezTo>
                      <a:pt x="593573" y="2068225"/>
                      <a:pt x="593316" y="2082988"/>
                      <a:pt x="593831" y="2097752"/>
                    </a:cubicBezTo>
                    <a:lnTo>
                      <a:pt x="587449" y="2101848"/>
                    </a:lnTo>
                    <a:lnTo>
                      <a:pt x="587449" y="2131185"/>
                    </a:lnTo>
                    <a:lnTo>
                      <a:pt x="593735" y="2134995"/>
                    </a:lnTo>
                    <a:lnTo>
                      <a:pt x="593735" y="2142329"/>
                    </a:lnTo>
                    <a:lnTo>
                      <a:pt x="587354" y="2146139"/>
                    </a:lnTo>
                    <a:lnTo>
                      <a:pt x="587354" y="2153378"/>
                    </a:lnTo>
                    <a:lnTo>
                      <a:pt x="594116" y="2157569"/>
                    </a:lnTo>
                    <a:lnTo>
                      <a:pt x="594116" y="2197765"/>
                    </a:lnTo>
                    <a:cubicBezTo>
                      <a:pt x="605546" y="2202622"/>
                      <a:pt x="599641" y="2221006"/>
                      <a:pt x="599355" y="2231388"/>
                    </a:cubicBezTo>
                    <a:cubicBezTo>
                      <a:pt x="591449" y="2236150"/>
                      <a:pt x="591449" y="2236436"/>
                      <a:pt x="600117" y="2241675"/>
                    </a:cubicBezTo>
                    <a:lnTo>
                      <a:pt x="600117" y="2252914"/>
                    </a:lnTo>
                    <a:lnTo>
                      <a:pt x="593831" y="2256725"/>
                    </a:lnTo>
                    <a:lnTo>
                      <a:pt x="593831" y="2326447"/>
                    </a:lnTo>
                    <a:lnTo>
                      <a:pt x="587354" y="2330448"/>
                    </a:lnTo>
                    <a:lnTo>
                      <a:pt x="587354" y="2356165"/>
                    </a:lnTo>
                    <a:lnTo>
                      <a:pt x="594021" y="2360261"/>
                    </a:lnTo>
                    <a:lnTo>
                      <a:pt x="594021" y="2433889"/>
                    </a:lnTo>
                    <a:cubicBezTo>
                      <a:pt x="601165" y="2436175"/>
                      <a:pt x="601736" y="2443414"/>
                      <a:pt x="599546" y="2448939"/>
                    </a:cubicBezTo>
                    <a:lnTo>
                      <a:pt x="594212" y="2451892"/>
                    </a:lnTo>
                    <a:cubicBezTo>
                      <a:pt x="592878" y="2459322"/>
                      <a:pt x="594783" y="2467227"/>
                      <a:pt x="593259" y="2474561"/>
                    </a:cubicBezTo>
                    <a:lnTo>
                      <a:pt x="587544" y="2477800"/>
                    </a:lnTo>
                    <a:lnTo>
                      <a:pt x="587544" y="2499992"/>
                    </a:lnTo>
                    <a:lnTo>
                      <a:pt x="593640" y="2503803"/>
                    </a:lnTo>
                    <a:lnTo>
                      <a:pt x="593640" y="2511042"/>
                    </a:lnTo>
                    <a:lnTo>
                      <a:pt x="587258" y="2514947"/>
                    </a:lnTo>
                    <a:lnTo>
                      <a:pt x="587258" y="2522091"/>
                    </a:lnTo>
                    <a:lnTo>
                      <a:pt x="594021" y="2526186"/>
                    </a:lnTo>
                    <a:lnTo>
                      <a:pt x="594021" y="2566383"/>
                    </a:lnTo>
                    <a:lnTo>
                      <a:pt x="599927" y="2570287"/>
                    </a:lnTo>
                    <a:cubicBezTo>
                      <a:pt x="590402" y="2570859"/>
                      <a:pt x="590402" y="2624580"/>
                      <a:pt x="599927" y="2625151"/>
                    </a:cubicBezTo>
                    <a:lnTo>
                      <a:pt x="599927" y="2632105"/>
                    </a:lnTo>
                    <a:lnTo>
                      <a:pt x="606499" y="2636391"/>
                    </a:lnTo>
                    <a:cubicBezTo>
                      <a:pt x="606499" y="2637439"/>
                      <a:pt x="606499" y="2638582"/>
                      <a:pt x="606499" y="2639915"/>
                    </a:cubicBezTo>
                    <a:close/>
                    <a:moveTo>
                      <a:pt x="341418" y="704626"/>
                    </a:moveTo>
                    <a:cubicBezTo>
                      <a:pt x="336941" y="701578"/>
                      <a:pt x="330083" y="702816"/>
                      <a:pt x="329321" y="706816"/>
                    </a:cubicBezTo>
                    <a:lnTo>
                      <a:pt x="328845" y="706816"/>
                    </a:lnTo>
                    <a:cubicBezTo>
                      <a:pt x="326464" y="705769"/>
                      <a:pt x="319320" y="708531"/>
                      <a:pt x="325035" y="709960"/>
                    </a:cubicBezTo>
                    <a:cubicBezTo>
                      <a:pt x="326940" y="709960"/>
                      <a:pt x="328274" y="709960"/>
                      <a:pt x="328845" y="706816"/>
                    </a:cubicBezTo>
                    <a:cubicBezTo>
                      <a:pt x="328845" y="706816"/>
                      <a:pt x="328845" y="706816"/>
                      <a:pt x="328845" y="707674"/>
                    </a:cubicBezTo>
                    <a:lnTo>
                      <a:pt x="328845" y="706721"/>
                    </a:lnTo>
                    <a:cubicBezTo>
                      <a:pt x="333417" y="706721"/>
                      <a:pt x="339513" y="708721"/>
                      <a:pt x="341704" y="705007"/>
                    </a:cubicBezTo>
                    <a:close/>
                    <a:moveTo>
                      <a:pt x="323321" y="679670"/>
                    </a:moveTo>
                    <a:cubicBezTo>
                      <a:pt x="328369" y="681956"/>
                      <a:pt x="327988" y="685290"/>
                      <a:pt x="332179" y="688338"/>
                    </a:cubicBezTo>
                    <a:cubicBezTo>
                      <a:pt x="336227" y="684985"/>
                      <a:pt x="336789" y="678975"/>
                      <a:pt x="333436" y="674926"/>
                    </a:cubicBezTo>
                    <a:cubicBezTo>
                      <a:pt x="333055" y="674469"/>
                      <a:pt x="332636" y="674050"/>
                      <a:pt x="332179" y="673670"/>
                    </a:cubicBezTo>
                    <a:cubicBezTo>
                      <a:pt x="328559" y="673288"/>
                      <a:pt x="319034" y="674908"/>
                      <a:pt x="323606" y="680051"/>
                    </a:cubicBezTo>
                    <a:close/>
                    <a:moveTo>
                      <a:pt x="309224" y="659382"/>
                    </a:moveTo>
                    <a:cubicBezTo>
                      <a:pt x="309309" y="659953"/>
                      <a:pt x="309509" y="660506"/>
                      <a:pt x="309795" y="661001"/>
                    </a:cubicBezTo>
                    <a:cubicBezTo>
                      <a:pt x="321416" y="667602"/>
                      <a:pt x="335351" y="668755"/>
                      <a:pt x="347895" y="664145"/>
                    </a:cubicBezTo>
                    <a:lnTo>
                      <a:pt x="342371" y="660525"/>
                    </a:lnTo>
                    <a:cubicBezTo>
                      <a:pt x="362659" y="653667"/>
                      <a:pt x="308176" y="652143"/>
                      <a:pt x="309509" y="659763"/>
                    </a:cubicBezTo>
                    <a:close/>
                    <a:moveTo>
                      <a:pt x="315796" y="546510"/>
                    </a:moveTo>
                    <a:cubicBezTo>
                      <a:pt x="297508" y="532318"/>
                      <a:pt x="271314" y="546510"/>
                      <a:pt x="256360" y="558988"/>
                    </a:cubicBezTo>
                    <a:lnTo>
                      <a:pt x="259408" y="563084"/>
                    </a:lnTo>
                    <a:cubicBezTo>
                      <a:pt x="278934" y="564484"/>
                      <a:pt x="298422" y="560046"/>
                      <a:pt x="315415" y="550321"/>
                    </a:cubicBezTo>
                    <a:cubicBezTo>
                      <a:pt x="315796" y="549558"/>
                      <a:pt x="315986" y="547939"/>
                      <a:pt x="316082" y="546892"/>
                    </a:cubicBezTo>
                    <a:close/>
                    <a:moveTo>
                      <a:pt x="256265" y="507077"/>
                    </a:moveTo>
                    <a:cubicBezTo>
                      <a:pt x="256265" y="510982"/>
                      <a:pt x="262742" y="512601"/>
                      <a:pt x="266933" y="515173"/>
                    </a:cubicBezTo>
                    <a:cubicBezTo>
                      <a:pt x="289316" y="515936"/>
                      <a:pt x="317510" y="512125"/>
                      <a:pt x="332655" y="525746"/>
                    </a:cubicBezTo>
                    <a:cubicBezTo>
                      <a:pt x="349419" y="519174"/>
                      <a:pt x="372946" y="521936"/>
                      <a:pt x="387995" y="516888"/>
                    </a:cubicBezTo>
                    <a:lnTo>
                      <a:pt x="387995" y="513364"/>
                    </a:lnTo>
                    <a:cubicBezTo>
                      <a:pt x="385614" y="511935"/>
                      <a:pt x="381995" y="510697"/>
                      <a:pt x="381709" y="509363"/>
                    </a:cubicBezTo>
                    <a:cubicBezTo>
                      <a:pt x="381709" y="501457"/>
                      <a:pt x="352372" y="497171"/>
                      <a:pt x="345228" y="504125"/>
                    </a:cubicBezTo>
                    <a:cubicBezTo>
                      <a:pt x="308938" y="507553"/>
                      <a:pt x="292174" y="479931"/>
                      <a:pt x="256550" y="507458"/>
                    </a:cubicBezTo>
                    <a:close/>
                    <a:moveTo>
                      <a:pt x="507439" y="1108391"/>
                    </a:moveTo>
                    <a:cubicBezTo>
                      <a:pt x="509372" y="1108467"/>
                      <a:pt x="511230" y="1109134"/>
                      <a:pt x="512773" y="1110295"/>
                    </a:cubicBezTo>
                    <a:lnTo>
                      <a:pt x="512773" y="1114201"/>
                    </a:lnTo>
                    <a:cubicBezTo>
                      <a:pt x="522298" y="1118487"/>
                      <a:pt x="531823" y="1111534"/>
                      <a:pt x="537824" y="1106581"/>
                    </a:cubicBezTo>
                    <a:lnTo>
                      <a:pt x="529918" y="1101247"/>
                    </a:lnTo>
                    <a:lnTo>
                      <a:pt x="502772" y="1101247"/>
                    </a:lnTo>
                    <a:cubicBezTo>
                      <a:pt x="497628" y="1106295"/>
                      <a:pt x="498390" y="1107724"/>
                      <a:pt x="507725" y="1108771"/>
                    </a:cubicBezTo>
                    <a:close/>
                    <a:moveTo>
                      <a:pt x="387995" y="1136013"/>
                    </a:moveTo>
                    <a:cubicBezTo>
                      <a:pt x="386662" y="1141157"/>
                      <a:pt x="392472" y="1141823"/>
                      <a:pt x="396758" y="1141633"/>
                    </a:cubicBezTo>
                    <a:cubicBezTo>
                      <a:pt x="434001" y="1141633"/>
                      <a:pt x="468577" y="1149443"/>
                      <a:pt x="499628" y="1124107"/>
                    </a:cubicBezTo>
                    <a:cubicBezTo>
                      <a:pt x="491342" y="1113725"/>
                      <a:pt x="402378" y="1126964"/>
                      <a:pt x="388281" y="1136394"/>
                    </a:cubicBezTo>
                    <a:close/>
                    <a:moveTo>
                      <a:pt x="370850" y="993709"/>
                    </a:moveTo>
                    <a:cubicBezTo>
                      <a:pt x="378785" y="995195"/>
                      <a:pt x="386967" y="994710"/>
                      <a:pt x="394663" y="992281"/>
                    </a:cubicBezTo>
                    <a:lnTo>
                      <a:pt x="394663" y="988661"/>
                    </a:lnTo>
                    <a:cubicBezTo>
                      <a:pt x="386128" y="985613"/>
                      <a:pt x="376813" y="985613"/>
                      <a:pt x="368279" y="988661"/>
                    </a:cubicBezTo>
                    <a:cubicBezTo>
                      <a:pt x="369041" y="990852"/>
                      <a:pt x="367231" y="992852"/>
                      <a:pt x="371136" y="994091"/>
                    </a:cubicBezTo>
                    <a:close/>
                    <a:moveTo>
                      <a:pt x="326083" y="968563"/>
                    </a:moveTo>
                    <a:cubicBezTo>
                      <a:pt x="331893" y="979993"/>
                      <a:pt x="345704" y="976850"/>
                      <a:pt x="355229" y="970278"/>
                    </a:cubicBezTo>
                    <a:cubicBezTo>
                      <a:pt x="346752" y="966182"/>
                      <a:pt x="341418" y="960086"/>
                      <a:pt x="330941" y="960753"/>
                    </a:cubicBezTo>
                    <a:cubicBezTo>
                      <a:pt x="329988" y="963706"/>
                      <a:pt x="319511" y="965896"/>
                      <a:pt x="326369" y="968945"/>
                    </a:cubicBezTo>
                    <a:close/>
                    <a:moveTo>
                      <a:pt x="351038" y="986852"/>
                    </a:moveTo>
                    <a:cubicBezTo>
                      <a:pt x="347133" y="988280"/>
                      <a:pt x="340370" y="984756"/>
                      <a:pt x="335513" y="988757"/>
                    </a:cubicBezTo>
                    <a:lnTo>
                      <a:pt x="335513" y="995995"/>
                    </a:lnTo>
                    <a:cubicBezTo>
                      <a:pt x="341323" y="1000853"/>
                      <a:pt x="350086" y="995995"/>
                      <a:pt x="355325" y="992852"/>
                    </a:cubicBezTo>
                    <a:cubicBezTo>
                      <a:pt x="355134" y="990947"/>
                      <a:pt x="356658" y="988947"/>
                      <a:pt x="351324" y="987232"/>
                    </a:cubicBezTo>
                    <a:close/>
                    <a:moveTo>
                      <a:pt x="289602" y="664430"/>
                    </a:moveTo>
                    <a:cubicBezTo>
                      <a:pt x="291412" y="666173"/>
                      <a:pt x="294269" y="666173"/>
                      <a:pt x="296079" y="664430"/>
                    </a:cubicBezTo>
                    <a:cubicBezTo>
                      <a:pt x="294250" y="662878"/>
                      <a:pt x="291517" y="663039"/>
                      <a:pt x="289888" y="664811"/>
                    </a:cubicBezTo>
                    <a:close/>
                    <a:moveTo>
                      <a:pt x="286268" y="1159730"/>
                    </a:moveTo>
                    <a:cubicBezTo>
                      <a:pt x="286268" y="1159730"/>
                      <a:pt x="287792" y="1158968"/>
                      <a:pt x="288364" y="1158492"/>
                    </a:cubicBezTo>
                    <a:cubicBezTo>
                      <a:pt x="290745" y="1155254"/>
                      <a:pt x="279029" y="1157539"/>
                      <a:pt x="286459" y="1160397"/>
                    </a:cubicBezTo>
                    <a:close/>
                    <a:moveTo>
                      <a:pt x="279125" y="1167160"/>
                    </a:moveTo>
                    <a:cubicBezTo>
                      <a:pt x="264647" y="1174780"/>
                      <a:pt x="257503" y="1179542"/>
                      <a:pt x="279982" y="1178209"/>
                    </a:cubicBezTo>
                    <a:cubicBezTo>
                      <a:pt x="283982" y="1175066"/>
                      <a:pt x="294746" y="1172875"/>
                      <a:pt x="286173" y="1167160"/>
                    </a:cubicBezTo>
                    <a:close/>
                    <a:moveTo>
                      <a:pt x="250550" y="1158397"/>
                    </a:moveTo>
                    <a:lnTo>
                      <a:pt x="260075" y="1163445"/>
                    </a:lnTo>
                    <a:cubicBezTo>
                      <a:pt x="304271" y="1153825"/>
                      <a:pt x="248359" y="1146014"/>
                      <a:pt x="251121" y="1159063"/>
                    </a:cubicBezTo>
                    <a:close/>
                    <a:moveTo>
                      <a:pt x="233500" y="360107"/>
                    </a:moveTo>
                    <a:cubicBezTo>
                      <a:pt x="228737" y="363726"/>
                      <a:pt x="228737" y="363821"/>
                      <a:pt x="233500" y="367441"/>
                    </a:cubicBezTo>
                    <a:lnTo>
                      <a:pt x="246359" y="367441"/>
                    </a:lnTo>
                    <a:cubicBezTo>
                      <a:pt x="251121" y="363821"/>
                      <a:pt x="251121" y="363726"/>
                      <a:pt x="246359" y="360107"/>
                    </a:cubicBezTo>
                    <a:close/>
                    <a:moveTo>
                      <a:pt x="118438" y="321435"/>
                    </a:moveTo>
                    <a:cubicBezTo>
                      <a:pt x="118438" y="325912"/>
                      <a:pt x="169206" y="320387"/>
                      <a:pt x="188542" y="319720"/>
                    </a:cubicBezTo>
                    <a:lnTo>
                      <a:pt x="200448" y="328293"/>
                    </a:lnTo>
                    <a:lnTo>
                      <a:pt x="212450" y="319720"/>
                    </a:lnTo>
                    <a:cubicBezTo>
                      <a:pt x="224070" y="318673"/>
                      <a:pt x="233976" y="321149"/>
                      <a:pt x="242834" y="317910"/>
                    </a:cubicBezTo>
                    <a:cubicBezTo>
                      <a:pt x="244073" y="296670"/>
                      <a:pt x="198162" y="316101"/>
                      <a:pt x="185684" y="304957"/>
                    </a:cubicBezTo>
                    <a:cubicBezTo>
                      <a:pt x="164158" y="298289"/>
                      <a:pt x="139869" y="312576"/>
                      <a:pt x="119009" y="322101"/>
                    </a:cubicBezTo>
                    <a:close/>
                    <a:moveTo>
                      <a:pt x="203306" y="358011"/>
                    </a:moveTo>
                    <a:cubicBezTo>
                      <a:pt x="180541" y="351534"/>
                      <a:pt x="155681" y="364774"/>
                      <a:pt x="132630" y="365059"/>
                    </a:cubicBezTo>
                    <a:cubicBezTo>
                      <a:pt x="131011" y="372013"/>
                      <a:pt x="131106" y="372013"/>
                      <a:pt x="135011" y="374584"/>
                    </a:cubicBezTo>
                    <a:cubicBezTo>
                      <a:pt x="148251" y="372870"/>
                      <a:pt x="160538" y="364202"/>
                      <a:pt x="174635" y="367536"/>
                    </a:cubicBezTo>
                    <a:cubicBezTo>
                      <a:pt x="185779" y="374584"/>
                      <a:pt x="192828" y="367536"/>
                      <a:pt x="203210" y="365250"/>
                    </a:cubicBezTo>
                    <a:cubicBezTo>
                      <a:pt x="203972" y="363536"/>
                      <a:pt x="204068" y="361059"/>
                      <a:pt x="203877" y="358678"/>
                    </a:cubicBezTo>
                    <a:close/>
                    <a:moveTo>
                      <a:pt x="32713" y="2223101"/>
                    </a:moveTo>
                    <a:cubicBezTo>
                      <a:pt x="37342" y="2226625"/>
                      <a:pt x="43000" y="2228531"/>
                      <a:pt x="48810" y="2228531"/>
                    </a:cubicBezTo>
                    <a:cubicBezTo>
                      <a:pt x="72908" y="2225102"/>
                      <a:pt x="97769" y="2216243"/>
                      <a:pt x="121962" y="2213862"/>
                    </a:cubicBezTo>
                    <a:cubicBezTo>
                      <a:pt x="137869" y="2219101"/>
                      <a:pt x="157300" y="2231579"/>
                      <a:pt x="174064" y="2221196"/>
                    </a:cubicBezTo>
                    <a:cubicBezTo>
                      <a:pt x="187589" y="2217767"/>
                      <a:pt x="201686" y="2229293"/>
                      <a:pt x="213783" y="2221196"/>
                    </a:cubicBezTo>
                    <a:cubicBezTo>
                      <a:pt x="220193" y="2224530"/>
                      <a:pt x="227509" y="2225673"/>
                      <a:pt x="234643" y="2224530"/>
                    </a:cubicBezTo>
                    <a:cubicBezTo>
                      <a:pt x="240453" y="2219482"/>
                      <a:pt x="251312" y="2219863"/>
                      <a:pt x="256741" y="2215672"/>
                    </a:cubicBezTo>
                    <a:cubicBezTo>
                      <a:pt x="214354" y="2204051"/>
                      <a:pt x="164729" y="2227197"/>
                      <a:pt x="125105" y="2200813"/>
                    </a:cubicBezTo>
                    <a:lnTo>
                      <a:pt x="131297" y="2196907"/>
                    </a:lnTo>
                    <a:cubicBezTo>
                      <a:pt x="127106" y="2193859"/>
                      <a:pt x="121200" y="2195764"/>
                      <a:pt x="114533" y="2195002"/>
                    </a:cubicBezTo>
                    <a:lnTo>
                      <a:pt x="103865" y="2202622"/>
                    </a:lnTo>
                    <a:cubicBezTo>
                      <a:pt x="89006" y="2203670"/>
                      <a:pt x="76528" y="2197955"/>
                      <a:pt x="68908" y="2210052"/>
                    </a:cubicBezTo>
                    <a:cubicBezTo>
                      <a:pt x="63669" y="2211576"/>
                      <a:pt x="68336" y="2216243"/>
                      <a:pt x="60335" y="2217482"/>
                    </a:cubicBezTo>
                    <a:cubicBezTo>
                      <a:pt x="50858" y="2216243"/>
                      <a:pt x="41238" y="2218434"/>
                      <a:pt x="33284" y="2223768"/>
                    </a:cubicBezTo>
                    <a:close/>
                    <a:moveTo>
                      <a:pt x="133868" y="2179953"/>
                    </a:moveTo>
                    <a:cubicBezTo>
                      <a:pt x="146165" y="2181668"/>
                      <a:pt x="158681" y="2181286"/>
                      <a:pt x="170825" y="2178620"/>
                    </a:cubicBezTo>
                    <a:lnTo>
                      <a:pt x="170825" y="2175095"/>
                    </a:lnTo>
                    <a:lnTo>
                      <a:pt x="164444" y="2171094"/>
                    </a:lnTo>
                    <a:cubicBezTo>
                      <a:pt x="166634" y="2154616"/>
                      <a:pt x="150156" y="2166618"/>
                      <a:pt x="141488" y="2165856"/>
                    </a:cubicBezTo>
                    <a:cubicBezTo>
                      <a:pt x="118819" y="2158712"/>
                      <a:pt x="86624" y="2147949"/>
                      <a:pt x="66717" y="2164427"/>
                    </a:cubicBezTo>
                    <a:cubicBezTo>
                      <a:pt x="85291" y="2167570"/>
                      <a:pt x="105579" y="2164427"/>
                      <a:pt x="122819" y="2173095"/>
                    </a:cubicBezTo>
                    <a:cubicBezTo>
                      <a:pt x="125772" y="2173095"/>
                      <a:pt x="129296" y="2173095"/>
                      <a:pt x="131297" y="2174905"/>
                    </a:cubicBezTo>
                    <a:cubicBezTo>
                      <a:pt x="133297" y="2176714"/>
                      <a:pt x="130820" y="2179286"/>
                      <a:pt x="134059" y="2180619"/>
                    </a:cubicBezTo>
                    <a:close/>
                    <a:moveTo>
                      <a:pt x="92530" y="2140043"/>
                    </a:moveTo>
                    <a:cubicBezTo>
                      <a:pt x="103579" y="2140043"/>
                      <a:pt x="115009" y="2142329"/>
                      <a:pt x="124343" y="2134804"/>
                    </a:cubicBezTo>
                    <a:cubicBezTo>
                      <a:pt x="120057" y="2129852"/>
                      <a:pt x="67384" y="2133281"/>
                      <a:pt x="93101" y="2140710"/>
                    </a:cubicBezTo>
                    <a:close/>
                    <a:moveTo>
                      <a:pt x="167587" y="2202718"/>
                    </a:moveTo>
                    <a:lnTo>
                      <a:pt x="174921" y="2202718"/>
                    </a:lnTo>
                    <a:cubicBezTo>
                      <a:pt x="191304" y="2194145"/>
                      <a:pt x="177302" y="2195193"/>
                      <a:pt x="167396" y="2195288"/>
                    </a:cubicBezTo>
                    <a:cubicBezTo>
                      <a:pt x="163967" y="2198432"/>
                      <a:pt x="163396" y="2200908"/>
                      <a:pt x="168158" y="2203384"/>
                    </a:cubicBezTo>
                    <a:close/>
                    <a:moveTo>
                      <a:pt x="196162" y="2114231"/>
                    </a:moveTo>
                    <a:cubicBezTo>
                      <a:pt x="212354" y="2114231"/>
                      <a:pt x="212354" y="2114231"/>
                      <a:pt x="217117" y="2112230"/>
                    </a:cubicBezTo>
                    <a:lnTo>
                      <a:pt x="217117" y="2108706"/>
                    </a:lnTo>
                    <a:cubicBezTo>
                      <a:pt x="213212" y="2105563"/>
                      <a:pt x="203972" y="2107658"/>
                      <a:pt x="201115" y="2103182"/>
                    </a:cubicBezTo>
                    <a:cubicBezTo>
                      <a:pt x="194162" y="2104134"/>
                      <a:pt x="183589" y="2100610"/>
                      <a:pt x="177969" y="2105563"/>
                    </a:cubicBezTo>
                    <a:cubicBezTo>
                      <a:pt x="177398" y="2107277"/>
                      <a:pt x="177969" y="2109182"/>
                      <a:pt x="174540" y="2110420"/>
                    </a:cubicBezTo>
                    <a:cubicBezTo>
                      <a:pt x="150251" y="2110420"/>
                      <a:pt x="113199" y="2098895"/>
                      <a:pt x="92339" y="2111182"/>
                    </a:cubicBezTo>
                    <a:cubicBezTo>
                      <a:pt x="107865" y="2114993"/>
                      <a:pt x="131963" y="2126518"/>
                      <a:pt x="148442" y="2118041"/>
                    </a:cubicBezTo>
                    <a:cubicBezTo>
                      <a:pt x="167206" y="2119564"/>
                      <a:pt x="180160" y="2126137"/>
                      <a:pt x="196448" y="2114897"/>
                    </a:cubicBezTo>
                    <a:close/>
                    <a:moveTo>
                      <a:pt x="101674" y="2018980"/>
                    </a:moveTo>
                    <a:cubicBezTo>
                      <a:pt x="100912" y="2018980"/>
                      <a:pt x="100150" y="2019743"/>
                      <a:pt x="99388" y="2020219"/>
                    </a:cubicBezTo>
                    <a:cubicBezTo>
                      <a:pt x="99388" y="2024600"/>
                      <a:pt x="99388" y="2024791"/>
                      <a:pt x="106436" y="2025838"/>
                    </a:cubicBezTo>
                    <a:cubicBezTo>
                      <a:pt x="118533" y="2033077"/>
                      <a:pt x="127677" y="2027267"/>
                      <a:pt x="138345" y="2020409"/>
                    </a:cubicBezTo>
                    <a:cubicBezTo>
                      <a:pt x="127391" y="2016980"/>
                      <a:pt x="113961" y="2019647"/>
                      <a:pt x="101960" y="2019457"/>
                    </a:cubicBezTo>
                    <a:close/>
                    <a:moveTo>
                      <a:pt x="116152" y="2007550"/>
                    </a:moveTo>
                    <a:cubicBezTo>
                      <a:pt x="138821" y="2004978"/>
                      <a:pt x="165682" y="2014123"/>
                      <a:pt x="186446" y="2000883"/>
                    </a:cubicBezTo>
                    <a:cubicBezTo>
                      <a:pt x="180274" y="2001540"/>
                      <a:pt x="174054" y="2000169"/>
                      <a:pt x="168730" y="1996978"/>
                    </a:cubicBezTo>
                    <a:cubicBezTo>
                      <a:pt x="116723" y="1995930"/>
                      <a:pt x="112913" y="1996025"/>
                      <a:pt x="105579" y="1998311"/>
                    </a:cubicBezTo>
                    <a:lnTo>
                      <a:pt x="105579" y="2002216"/>
                    </a:lnTo>
                    <a:close/>
                    <a:moveTo>
                      <a:pt x="94816" y="2041269"/>
                    </a:moveTo>
                    <a:lnTo>
                      <a:pt x="89577" y="2044127"/>
                    </a:lnTo>
                    <a:cubicBezTo>
                      <a:pt x="85100" y="2041555"/>
                      <a:pt x="77957" y="2038316"/>
                      <a:pt x="73670" y="2042793"/>
                    </a:cubicBezTo>
                    <a:cubicBezTo>
                      <a:pt x="79385" y="2045174"/>
                      <a:pt x="77861" y="2048889"/>
                      <a:pt x="82719" y="2051746"/>
                    </a:cubicBezTo>
                    <a:cubicBezTo>
                      <a:pt x="110151" y="2051746"/>
                      <a:pt x="138536" y="2059557"/>
                      <a:pt x="164348" y="2050127"/>
                    </a:cubicBezTo>
                    <a:lnTo>
                      <a:pt x="164348" y="2043364"/>
                    </a:lnTo>
                    <a:cubicBezTo>
                      <a:pt x="145298" y="2029648"/>
                      <a:pt x="117771" y="2044984"/>
                      <a:pt x="95102" y="2041745"/>
                    </a:cubicBezTo>
                    <a:close/>
                    <a:moveTo>
                      <a:pt x="215021" y="2140329"/>
                    </a:moveTo>
                    <a:cubicBezTo>
                      <a:pt x="235976" y="2139853"/>
                      <a:pt x="247121" y="2153473"/>
                      <a:pt x="266456" y="2136519"/>
                    </a:cubicBezTo>
                    <a:cubicBezTo>
                      <a:pt x="276743" y="2144901"/>
                      <a:pt x="288650" y="2134043"/>
                      <a:pt x="299699" y="2136519"/>
                    </a:cubicBezTo>
                    <a:cubicBezTo>
                      <a:pt x="305890" y="2142425"/>
                      <a:pt x="320939" y="2139948"/>
                      <a:pt x="328940" y="2134709"/>
                    </a:cubicBezTo>
                    <a:cubicBezTo>
                      <a:pt x="303223" y="2116802"/>
                      <a:pt x="247406" y="2131566"/>
                      <a:pt x="213783" y="2132709"/>
                    </a:cubicBezTo>
                    <a:cubicBezTo>
                      <a:pt x="209306" y="2137472"/>
                      <a:pt x="209306" y="2137472"/>
                      <a:pt x="215307" y="2140805"/>
                    </a:cubicBezTo>
                    <a:close/>
                    <a:moveTo>
                      <a:pt x="269790" y="2046317"/>
                    </a:moveTo>
                    <a:cubicBezTo>
                      <a:pt x="270647" y="2057461"/>
                      <a:pt x="302270" y="2051937"/>
                      <a:pt x="308938" y="2046317"/>
                    </a:cubicBezTo>
                    <a:cubicBezTo>
                      <a:pt x="301575" y="2042793"/>
                      <a:pt x="293488" y="2040983"/>
                      <a:pt x="285316" y="2041174"/>
                    </a:cubicBezTo>
                    <a:cubicBezTo>
                      <a:pt x="280934" y="2044888"/>
                      <a:pt x="274553" y="2044412"/>
                      <a:pt x="270076" y="2046793"/>
                    </a:cubicBezTo>
                    <a:close/>
                    <a:moveTo>
                      <a:pt x="279315" y="2029648"/>
                    </a:moveTo>
                    <a:cubicBezTo>
                      <a:pt x="293126" y="2025457"/>
                      <a:pt x="308652" y="2028886"/>
                      <a:pt x="321225" y="2020886"/>
                    </a:cubicBezTo>
                    <a:cubicBezTo>
                      <a:pt x="305823" y="2008836"/>
                      <a:pt x="283811" y="2010398"/>
                      <a:pt x="270266" y="2024505"/>
                    </a:cubicBezTo>
                    <a:close/>
                    <a:moveTo>
                      <a:pt x="260265" y="2103372"/>
                    </a:moveTo>
                    <a:cubicBezTo>
                      <a:pt x="231690" y="2113944"/>
                      <a:pt x="290555" y="2112897"/>
                      <a:pt x="295889" y="2108039"/>
                    </a:cubicBezTo>
                    <a:cubicBezTo>
                      <a:pt x="293412" y="2098229"/>
                      <a:pt x="270076" y="2106325"/>
                      <a:pt x="260551" y="2103848"/>
                    </a:cubicBezTo>
                    <a:close/>
                    <a:moveTo>
                      <a:pt x="333322" y="1999930"/>
                    </a:moveTo>
                    <a:lnTo>
                      <a:pt x="346085" y="1999930"/>
                    </a:lnTo>
                    <a:cubicBezTo>
                      <a:pt x="403235" y="1986977"/>
                      <a:pt x="239786" y="1992406"/>
                      <a:pt x="230166" y="1995168"/>
                    </a:cubicBezTo>
                    <a:cubicBezTo>
                      <a:pt x="228452" y="2009265"/>
                      <a:pt x="251693" y="2004693"/>
                      <a:pt x="260075" y="2000216"/>
                    </a:cubicBezTo>
                    <a:cubicBezTo>
                      <a:pt x="284935" y="1997073"/>
                      <a:pt x="311700" y="2006884"/>
                      <a:pt x="334084" y="2000407"/>
                    </a:cubicBezTo>
                    <a:close/>
                    <a:moveTo>
                      <a:pt x="266075" y="1971355"/>
                    </a:moveTo>
                    <a:cubicBezTo>
                      <a:pt x="255598" y="1977547"/>
                      <a:pt x="243215" y="1972975"/>
                      <a:pt x="232833" y="1975070"/>
                    </a:cubicBezTo>
                    <a:cubicBezTo>
                      <a:pt x="227328" y="1979718"/>
                      <a:pt x="219279" y="1979718"/>
                      <a:pt x="213783" y="1975070"/>
                    </a:cubicBezTo>
                    <a:cubicBezTo>
                      <a:pt x="199400" y="1974594"/>
                      <a:pt x="188161" y="1970212"/>
                      <a:pt x="174064" y="1975070"/>
                    </a:cubicBezTo>
                    <a:cubicBezTo>
                      <a:pt x="160253" y="1962688"/>
                      <a:pt x="141012" y="1972118"/>
                      <a:pt x="126439" y="1964021"/>
                    </a:cubicBezTo>
                    <a:cubicBezTo>
                      <a:pt x="106722" y="1965545"/>
                      <a:pt x="93006" y="1975070"/>
                      <a:pt x="72337" y="1971451"/>
                    </a:cubicBezTo>
                    <a:cubicBezTo>
                      <a:pt x="48429" y="1980309"/>
                      <a:pt x="90339" y="1976975"/>
                      <a:pt x="95006" y="1982404"/>
                    </a:cubicBezTo>
                    <a:cubicBezTo>
                      <a:pt x="128344" y="1964879"/>
                      <a:pt x="171873" y="1982404"/>
                      <a:pt x="206354" y="1986119"/>
                    </a:cubicBezTo>
                    <a:cubicBezTo>
                      <a:pt x="225404" y="1975546"/>
                      <a:pt x="250454" y="1990215"/>
                      <a:pt x="268457" y="1977261"/>
                    </a:cubicBezTo>
                    <a:cubicBezTo>
                      <a:pt x="269981" y="1974880"/>
                      <a:pt x="271790" y="1972498"/>
                      <a:pt x="266361" y="1971641"/>
                    </a:cubicBezTo>
                    <a:close/>
                    <a:moveTo>
                      <a:pt x="59573" y="2094323"/>
                    </a:moveTo>
                    <a:cubicBezTo>
                      <a:pt x="64241" y="2097466"/>
                      <a:pt x="70051" y="2095561"/>
                      <a:pt x="75385" y="2096228"/>
                    </a:cubicBezTo>
                    <a:cubicBezTo>
                      <a:pt x="83633" y="2091085"/>
                      <a:pt x="94092" y="2091085"/>
                      <a:pt x="102341" y="2096228"/>
                    </a:cubicBezTo>
                    <a:cubicBezTo>
                      <a:pt x="113390" y="2088608"/>
                      <a:pt x="128153" y="2096704"/>
                      <a:pt x="138345" y="2087179"/>
                    </a:cubicBezTo>
                    <a:lnTo>
                      <a:pt x="138345" y="2079750"/>
                    </a:lnTo>
                    <a:cubicBezTo>
                      <a:pt x="133697" y="2076130"/>
                      <a:pt x="127953" y="2074130"/>
                      <a:pt x="122057" y="2074225"/>
                    </a:cubicBezTo>
                    <a:cubicBezTo>
                      <a:pt x="103865" y="2090227"/>
                      <a:pt x="79004" y="2081464"/>
                      <a:pt x="59859" y="2094609"/>
                    </a:cubicBezTo>
                    <a:close/>
                    <a:moveTo>
                      <a:pt x="82052" y="2291776"/>
                    </a:moveTo>
                    <a:cubicBezTo>
                      <a:pt x="45476" y="2305683"/>
                      <a:pt x="30713" y="2306064"/>
                      <a:pt x="82529" y="2306254"/>
                    </a:cubicBezTo>
                    <a:cubicBezTo>
                      <a:pt x="90149" y="2293300"/>
                      <a:pt x="108341" y="2300635"/>
                      <a:pt x="121867" y="2298824"/>
                    </a:cubicBezTo>
                    <a:cubicBezTo>
                      <a:pt x="126725" y="2295491"/>
                      <a:pt x="125105" y="2292348"/>
                      <a:pt x="131392" y="2289299"/>
                    </a:cubicBezTo>
                    <a:cubicBezTo>
                      <a:pt x="130630" y="2264154"/>
                      <a:pt x="95959" y="2297492"/>
                      <a:pt x="82338" y="2292062"/>
                    </a:cubicBezTo>
                    <a:close/>
                    <a:moveTo>
                      <a:pt x="93482" y="2260725"/>
                    </a:moveTo>
                    <a:cubicBezTo>
                      <a:pt x="97007" y="2263582"/>
                      <a:pt x="103865" y="2261297"/>
                      <a:pt x="108437" y="2262059"/>
                    </a:cubicBezTo>
                    <a:cubicBezTo>
                      <a:pt x="113580" y="2258629"/>
                      <a:pt x="113485" y="2258629"/>
                      <a:pt x="109008" y="2254724"/>
                    </a:cubicBezTo>
                    <a:cubicBezTo>
                      <a:pt x="104817" y="2254343"/>
                      <a:pt x="95197" y="2256819"/>
                      <a:pt x="93768" y="2261010"/>
                    </a:cubicBezTo>
                    <a:close/>
                    <a:moveTo>
                      <a:pt x="122057" y="2309969"/>
                    </a:moveTo>
                    <a:cubicBezTo>
                      <a:pt x="117295" y="2313493"/>
                      <a:pt x="117295" y="2313493"/>
                      <a:pt x="122057" y="2317304"/>
                    </a:cubicBezTo>
                    <a:cubicBezTo>
                      <a:pt x="126772" y="2316732"/>
                      <a:pt x="131516" y="2318065"/>
                      <a:pt x="135297" y="2320923"/>
                    </a:cubicBezTo>
                    <a:cubicBezTo>
                      <a:pt x="170730" y="2310064"/>
                      <a:pt x="139393" y="2309303"/>
                      <a:pt x="122438" y="2310064"/>
                    </a:cubicBezTo>
                    <a:close/>
                    <a:moveTo>
                      <a:pt x="34808" y="2360547"/>
                    </a:moveTo>
                    <a:cubicBezTo>
                      <a:pt x="47686" y="2362547"/>
                      <a:pt x="60878" y="2361023"/>
                      <a:pt x="72908" y="2355974"/>
                    </a:cubicBezTo>
                    <a:lnTo>
                      <a:pt x="72908" y="2352261"/>
                    </a:lnTo>
                    <a:cubicBezTo>
                      <a:pt x="111008" y="2327876"/>
                      <a:pt x="159395" y="2358737"/>
                      <a:pt x="197781" y="2341211"/>
                    </a:cubicBezTo>
                    <a:cubicBezTo>
                      <a:pt x="197781" y="2339782"/>
                      <a:pt x="197019" y="2338067"/>
                      <a:pt x="196543" y="2336163"/>
                    </a:cubicBezTo>
                    <a:cubicBezTo>
                      <a:pt x="164634" y="2336163"/>
                      <a:pt x="136821" y="2341402"/>
                      <a:pt x="108532" y="2324638"/>
                    </a:cubicBezTo>
                    <a:cubicBezTo>
                      <a:pt x="89482" y="2335020"/>
                      <a:pt x="64622" y="2331972"/>
                      <a:pt x="46619" y="2342164"/>
                    </a:cubicBezTo>
                    <a:cubicBezTo>
                      <a:pt x="48239" y="2354356"/>
                      <a:pt x="39666" y="2347974"/>
                      <a:pt x="34046" y="2351689"/>
                    </a:cubicBezTo>
                    <a:cubicBezTo>
                      <a:pt x="33761" y="2355118"/>
                      <a:pt x="32046" y="2357689"/>
                      <a:pt x="35189" y="2360832"/>
                    </a:cubicBezTo>
                    <a:close/>
                    <a:moveTo>
                      <a:pt x="214640" y="2387407"/>
                    </a:moveTo>
                    <a:cubicBezTo>
                      <a:pt x="216450" y="2386931"/>
                      <a:pt x="221498" y="2387979"/>
                      <a:pt x="224165" y="2385026"/>
                    </a:cubicBezTo>
                    <a:cubicBezTo>
                      <a:pt x="224165" y="2383502"/>
                      <a:pt x="225118" y="2381502"/>
                      <a:pt x="220165" y="2379978"/>
                    </a:cubicBezTo>
                    <a:cubicBezTo>
                      <a:pt x="193781" y="2377121"/>
                      <a:pt x="167111" y="2380930"/>
                      <a:pt x="142536" y="2390932"/>
                    </a:cubicBezTo>
                    <a:cubicBezTo>
                      <a:pt x="131487" y="2395789"/>
                      <a:pt x="130916" y="2397028"/>
                      <a:pt x="142536" y="2401886"/>
                    </a:cubicBezTo>
                    <a:cubicBezTo>
                      <a:pt x="157490" y="2405028"/>
                      <a:pt x="170063" y="2394074"/>
                      <a:pt x="182636" y="2401886"/>
                    </a:cubicBezTo>
                    <a:cubicBezTo>
                      <a:pt x="190256" y="2401124"/>
                      <a:pt x="198162" y="2403790"/>
                      <a:pt x="204544" y="2400075"/>
                    </a:cubicBezTo>
                    <a:lnTo>
                      <a:pt x="204544" y="2392551"/>
                    </a:lnTo>
                    <a:close/>
                    <a:moveTo>
                      <a:pt x="202448" y="2446272"/>
                    </a:moveTo>
                    <a:cubicBezTo>
                      <a:pt x="198353" y="2446272"/>
                      <a:pt x="193876" y="2445605"/>
                      <a:pt x="190923" y="2448177"/>
                    </a:cubicBezTo>
                    <a:lnTo>
                      <a:pt x="190923" y="2452367"/>
                    </a:lnTo>
                    <a:cubicBezTo>
                      <a:pt x="195876" y="2455321"/>
                      <a:pt x="204925" y="2460274"/>
                      <a:pt x="210545" y="2455416"/>
                    </a:cubicBezTo>
                    <a:lnTo>
                      <a:pt x="210545" y="2448177"/>
                    </a:lnTo>
                    <a:cubicBezTo>
                      <a:pt x="208144" y="2447034"/>
                      <a:pt x="205496" y="2446462"/>
                      <a:pt x="202829" y="2446557"/>
                    </a:cubicBezTo>
                    <a:close/>
                    <a:moveTo>
                      <a:pt x="161110" y="2475418"/>
                    </a:moveTo>
                    <a:cubicBezTo>
                      <a:pt x="168882" y="2476466"/>
                      <a:pt x="176778" y="2475895"/>
                      <a:pt x="184351" y="2473894"/>
                    </a:cubicBezTo>
                    <a:cubicBezTo>
                      <a:pt x="183684" y="2464369"/>
                      <a:pt x="166825" y="2468942"/>
                      <a:pt x="157776" y="2469608"/>
                    </a:cubicBezTo>
                    <a:cubicBezTo>
                      <a:pt x="158824" y="2471989"/>
                      <a:pt x="157014" y="2474180"/>
                      <a:pt x="161491" y="2475704"/>
                    </a:cubicBezTo>
                    <a:close/>
                    <a:moveTo>
                      <a:pt x="108818" y="2394456"/>
                    </a:moveTo>
                    <a:lnTo>
                      <a:pt x="125105" y="2385503"/>
                    </a:lnTo>
                    <a:cubicBezTo>
                      <a:pt x="122343" y="2372739"/>
                      <a:pt x="93387" y="2386169"/>
                      <a:pt x="82624" y="2372643"/>
                    </a:cubicBezTo>
                    <a:cubicBezTo>
                      <a:pt x="66812" y="2382168"/>
                      <a:pt x="48620" y="2383883"/>
                      <a:pt x="33094" y="2393027"/>
                    </a:cubicBezTo>
                    <a:cubicBezTo>
                      <a:pt x="33094" y="2394647"/>
                      <a:pt x="33665" y="2395789"/>
                      <a:pt x="33951" y="2396932"/>
                    </a:cubicBezTo>
                    <a:lnTo>
                      <a:pt x="45476" y="2403410"/>
                    </a:lnTo>
                    <a:cubicBezTo>
                      <a:pt x="45476" y="2419793"/>
                      <a:pt x="104436" y="2399409"/>
                      <a:pt x="95578" y="2394647"/>
                    </a:cubicBezTo>
                    <a:cubicBezTo>
                      <a:pt x="63955" y="2394647"/>
                      <a:pt x="84719" y="2383693"/>
                      <a:pt x="102150" y="2387312"/>
                    </a:cubicBezTo>
                    <a:cubicBezTo>
                      <a:pt x="108056" y="2389027"/>
                      <a:pt x="103293" y="2393504"/>
                      <a:pt x="109199" y="2394742"/>
                    </a:cubicBezTo>
                    <a:close/>
                    <a:moveTo>
                      <a:pt x="106627" y="2452463"/>
                    </a:moveTo>
                    <a:cubicBezTo>
                      <a:pt x="113675" y="2453226"/>
                      <a:pt x="183684" y="2459226"/>
                      <a:pt x="167777" y="2446272"/>
                    </a:cubicBezTo>
                    <a:cubicBezTo>
                      <a:pt x="149489" y="2449511"/>
                      <a:pt x="121105" y="2439604"/>
                      <a:pt x="107008" y="2452939"/>
                    </a:cubicBezTo>
                    <a:close/>
                    <a:moveTo>
                      <a:pt x="115295" y="2468370"/>
                    </a:moveTo>
                    <a:cubicBezTo>
                      <a:pt x="111961" y="2468370"/>
                      <a:pt x="107103" y="2467227"/>
                      <a:pt x="106341" y="2470751"/>
                    </a:cubicBezTo>
                    <a:lnTo>
                      <a:pt x="115295" y="2475800"/>
                    </a:lnTo>
                    <a:cubicBezTo>
                      <a:pt x="120343" y="2473609"/>
                      <a:pt x="120438" y="2471133"/>
                      <a:pt x="115676" y="2468656"/>
                    </a:cubicBezTo>
                    <a:close/>
                    <a:moveTo>
                      <a:pt x="230261" y="2494659"/>
                    </a:moveTo>
                    <a:cubicBezTo>
                      <a:pt x="229690" y="2487706"/>
                      <a:pt x="218069" y="2491326"/>
                      <a:pt x="214354" y="2490467"/>
                    </a:cubicBezTo>
                    <a:cubicBezTo>
                      <a:pt x="207982" y="2487229"/>
                      <a:pt x="200753" y="2486086"/>
                      <a:pt x="193685" y="2487134"/>
                    </a:cubicBezTo>
                    <a:cubicBezTo>
                      <a:pt x="177874" y="2494850"/>
                      <a:pt x="157776" y="2485420"/>
                      <a:pt x="144441" y="2500851"/>
                    </a:cubicBezTo>
                    <a:lnTo>
                      <a:pt x="147489" y="2505232"/>
                    </a:lnTo>
                    <a:cubicBezTo>
                      <a:pt x="174064" y="2496754"/>
                      <a:pt x="201782" y="2498469"/>
                      <a:pt x="229690" y="2496279"/>
                    </a:cubicBezTo>
                    <a:cubicBezTo>
                      <a:pt x="230080" y="2495897"/>
                      <a:pt x="230404" y="2495421"/>
                      <a:pt x="230642" y="2494945"/>
                    </a:cubicBezTo>
                    <a:close/>
                    <a:moveTo>
                      <a:pt x="230261" y="2400171"/>
                    </a:moveTo>
                    <a:cubicBezTo>
                      <a:pt x="226251" y="2397599"/>
                      <a:pt x="221127" y="2397599"/>
                      <a:pt x="217117" y="2400171"/>
                    </a:cubicBezTo>
                    <a:cubicBezTo>
                      <a:pt x="221117" y="2403124"/>
                      <a:pt x="226518" y="2403219"/>
                      <a:pt x="230642" y="2400457"/>
                    </a:cubicBezTo>
                    <a:close/>
                    <a:moveTo>
                      <a:pt x="233595" y="2313589"/>
                    </a:moveTo>
                    <a:lnTo>
                      <a:pt x="227404" y="2309969"/>
                    </a:lnTo>
                    <a:lnTo>
                      <a:pt x="220355" y="2309969"/>
                    </a:lnTo>
                    <a:lnTo>
                      <a:pt x="211497" y="2315018"/>
                    </a:lnTo>
                    <a:cubicBezTo>
                      <a:pt x="216069" y="2321399"/>
                      <a:pt x="226166" y="2321304"/>
                      <a:pt x="233595" y="2321018"/>
                    </a:cubicBezTo>
                    <a:cubicBezTo>
                      <a:pt x="238834" y="2317399"/>
                      <a:pt x="238834" y="2316542"/>
                      <a:pt x="233976" y="2313875"/>
                    </a:cubicBezTo>
                    <a:close/>
                    <a:moveTo>
                      <a:pt x="239977" y="2298824"/>
                    </a:moveTo>
                    <a:cubicBezTo>
                      <a:pt x="253121" y="2301016"/>
                      <a:pt x="295031" y="2294157"/>
                      <a:pt x="266171" y="2280537"/>
                    </a:cubicBezTo>
                    <a:cubicBezTo>
                      <a:pt x="255407" y="2290062"/>
                      <a:pt x="242072" y="2285300"/>
                      <a:pt x="230261" y="2290062"/>
                    </a:cubicBezTo>
                    <a:lnTo>
                      <a:pt x="230261" y="2293586"/>
                    </a:lnTo>
                    <a:close/>
                    <a:moveTo>
                      <a:pt x="283316" y="2502184"/>
                    </a:moveTo>
                    <a:cubicBezTo>
                      <a:pt x="278172" y="2491230"/>
                      <a:pt x="258646" y="2492659"/>
                      <a:pt x="250169" y="2499612"/>
                    </a:cubicBezTo>
                    <a:lnTo>
                      <a:pt x="256550" y="2503518"/>
                    </a:lnTo>
                    <a:cubicBezTo>
                      <a:pt x="257217" y="2513995"/>
                      <a:pt x="278553" y="2509042"/>
                      <a:pt x="283697" y="2502469"/>
                    </a:cubicBezTo>
                    <a:close/>
                    <a:moveTo>
                      <a:pt x="295793" y="2257296"/>
                    </a:moveTo>
                    <a:cubicBezTo>
                      <a:pt x="295793" y="2256439"/>
                      <a:pt x="293507" y="2255677"/>
                      <a:pt x="292269" y="2254820"/>
                    </a:cubicBezTo>
                    <a:cubicBezTo>
                      <a:pt x="281792" y="2264344"/>
                      <a:pt x="273219" y="2250247"/>
                      <a:pt x="262932" y="2256534"/>
                    </a:cubicBezTo>
                    <a:cubicBezTo>
                      <a:pt x="250740" y="2262153"/>
                      <a:pt x="253407" y="2255200"/>
                      <a:pt x="246359" y="2250914"/>
                    </a:cubicBezTo>
                    <a:cubicBezTo>
                      <a:pt x="239882" y="2250057"/>
                      <a:pt x="230166" y="2253391"/>
                      <a:pt x="224451" y="2248723"/>
                    </a:cubicBezTo>
                    <a:lnTo>
                      <a:pt x="236167" y="2242151"/>
                    </a:lnTo>
                    <a:cubicBezTo>
                      <a:pt x="227299" y="2234912"/>
                      <a:pt x="214764" y="2234151"/>
                      <a:pt x="205115" y="2240341"/>
                    </a:cubicBezTo>
                    <a:cubicBezTo>
                      <a:pt x="189018" y="2238722"/>
                      <a:pt x="57573" y="2226054"/>
                      <a:pt x="69289" y="2247294"/>
                    </a:cubicBezTo>
                    <a:cubicBezTo>
                      <a:pt x="76099" y="2246152"/>
                      <a:pt x="83100" y="2247390"/>
                      <a:pt x="89101" y="2250819"/>
                    </a:cubicBezTo>
                    <a:cubicBezTo>
                      <a:pt x="112989" y="2241580"/>
                      <a:pt x="139850" y="2244342"/>
                      <a:pt x="161396" y="2258153"/>
                    </a:cubicBezTo>
                    <a:cubicBezTo>
                      <a:pt x="170921" y="2254915"/>
                      <a:pt x="181874" y="2248152"/>
                      <a:pt x="190828" y="2252819"/>
                    </a:cubicBezTo>
                    <a:lnTo>
                      <a:pt x="190828" y="2260154"/>
                    </a:lnTo>
                    <a:cubicBezTo>
                      <a:pt x="215402" y="2273964"/>
                      <a:pt x="244835" y="2257391"/>
                      <a:pt x="272838" y="2262059"/>
                    </a:cubicBezTo>
                    <a:cubicBezTo>
                      <a:pt x="279506" y="2267107"/>
                      <a:pt x="299984" y="2269965"/>
                      <a:pt x="295984" y="2257582"/>
                    </a:cubicBezTo>
                    <a:close/>
                    <a:moveTo>
                      <a:pt x="328845" y="2492659"/>
                    </a:moveTo>
                    <a:cubicBezTo>
                      <a:pt x="319320" y="2486372"/>
                      <a:pt x="305604" y="2498374"/>
                      <a:pt x="296651" y="2500088"/>
                    </a:cubicBezTo>
                    <a:cubicBezTo>
                      <a:pt x="307509" y="2509613"/>
                      <a:pt x="318082" y="2502755"/>
                      <a:pt x="328464" y="2496183"/>
                    </a:cubicBezTo>
                    <a:cubicBezTo>
                      <a:pt x="329036" y="2495325"/>
                      <a:pt x="329131" y="2494087"/>
                      <a:pt x="329226" y="2492944"/>
                    </a:cubicBezTo>
                    <a:close/>
                    <a:moveTo>
                      <a:pt x="341418" y="2425984"/>
                    </a:moveTo>
                    <a:lnTo>
                      <a:pt x="332369" y="2420364"/>
                    </a:lnTo>
                    <a:cubicBezTo>
                      <a:pt x="327569" y="2420936"/>
                      <a:pt x="322730" y="2419602"/>
                      <a:pt x="318844" y="2416744"/>
                    </a:cubicBezTo>
                    <a:lnTo>
                      <a:pt x="309319" y="2421888"/>
                    </a:lnTo>
                    <a:cubicBezTo>
                      <a:pt x="307223" y="2432270"/>
                      <a:pt x="336846" y="2428746"/>
                      <a:pt x="341799" y="2426364"/>
                    </a:cubicBezTo>
                    <a:close/>
                    <a:moveTo>
                      <a:pt x="367231" y="2149759"/>
                    </a:moveTo>
                    <a:cubicBezTo>
                      <a:pt x="353420" y="2136233"/>
                      <a:pt x="332084" y="2151950"/>
                      <a:pt x="316367" y="2153569"/>
                    </a:cubicBezTo>
                    <a:lnTo>
                      <a:pt x="321035" y="2156712"/>
                    </a:lnTo>
                    <a:lnTo>
                      <a:pt x="313034" y="2162427"/>
                    </a:lnTo>
                    <a:lnTo>
                      <a:pt x="291602" y="2162427"/>
                    </a:lnTo>
                    <a:cubicBezTo>
                      <a:pt x="290650" y="2160808"/>
                      <a:pt x="289793" y="2159188"/>
                      <a:pt x="288935" y="2157569"/>
                    </a:cubicBezTo>
                    <a:lnTo>
                      <a:pt x="296079" y="2153093"/>
                    </a:lnTo>
                    <a:lnTo>
                      <a:pt x="286554" y="2148426"/>
                    </a:lnTo>
                    <a:cubicBezTo>
                      <a:pt x="281982" y="2148426"/>
                      <a:pt x="283125" y="2153759"/>
                      <a:pt x="283125" y="2156522"/>
                    </a:cubicBezTo>
                    <a:lnTo>
                      <a:pt x="266837" y="2166047"/>
                    </a:lnTo>
                    <a:cubicBezTo>
                      <a:pt x="255598" y="2164713"/>
                      <a:pt x="248835" y="2174809"/>
                      <a:pt x="238262" y="2177095"/>
                    </a:cubicBezTo>
                    <a:cubicBezTo>
                      <a:pt x="222165" y="2177095"/>
                      <a:pt x="200162" y="2166332"/>
                      <a:pt x="185875" y="2178810"/>
                    </a:cubicBezTo>
                    <a:lnTo>
                      <a:pt x="193685" y="2184334"/>
                    </a:lnTo>
                    <a:lnTo>
                      <a:pt x="293031" y="2184334"/>
                    </a:lnTo>
                    <a:cubicBezTo>
                      <a:pt x="304842" y="2175952"/>
                      <a:pt x="323225" y="2179382"/>
                      <a:pt x="335608" y="2174809"/>
                    </a:cubicBezTo>
                    <a:lnTo>
                      <a:pt x="335608" y="2163856"/>
                    </a:lnTo>
                    <a:lnTo>
                      <a:pt x="329226" y="2159950"/>
                    </a:lnTo>
                    <a:cubicBezTo>
                      <a:pt x="338751" y="2158045"/>
                      <a:pt x="348276" y="2156141"/>
                      <a:pt x="358754" y="2154616"/>
                    </a:cubicBezTo>
                    <a:close/>
                    <a:moveTo>
                      <a:pt x="387995" y="2016409"/>
                    </a:moveTo>
                    <a:cubicBezTo>
                      <a:pt x="382852" y="2013646"/>
                      <a:pt x="372374" y="2016409"/>
                      <a:pt x="364850" y="2010979"/>
                    </a:cubicBezTo>
                    <a:cubicBezTo>
                      <a:pt x="361135" y="2013646"/>
                      <a:pt x="355325" y="2014313"/>
                      <a:pt x="355325" y="2019647"/>
                    </a:cubicBezTo>
                    <a:cubicBezTo>
                      <a:pt x="365612" y="2031172"/>
                      <a:pt x="378185" y="2024314"/>
                      <a:pt x="388376" y="2017171"/>
                    </a:cubicBezTo>
                    <a:close/>
                    <a:moveTo>
                      <a:pt x="390758" y="1970403"/>
                    </a:moveTo>
                    <a:cubicBezTo>
                      <a:pt x="370184" y="1968688"/>
                      <a:pt x="357801" y="1973832"/>
                      <a:pt x="384757" y="1981452"/>
                    </a:cubicBezTo>
                    <a:cubicBezTo>
                      <a:pt x="389329" y="1979642"/>
                      <a:pt x="400759" y="1975260"/>
                      <a:pt x="391234" y="1971165"/>
                    </a:cubicBezTo>
                    <a:close/>
                    <a:moveTo>
                      <a:pt x="525251" y="1316131"/>
                    </a:moveTo>
                    <a:cubicBezTo>
                      <a:pt x="513344" y="1313464"/>
                      <a:pt x="499438" y="1314321"/>
                      <a:pt x="488484" y="1307749"/>
                    </a:cubicBezTo>
                    <a:cubicBezTo>
                      <a:pt x="484769" y="1311178"/>
                      <a:pt x="475816" y="1312321"/>
                      <a:pt x="473435" y="1308320"/>
                    </a:cubicBezTo>
                    <a:cubicBezTo>
                      <a:pt x="473435" y="1307272"/>
                      <a:pt x="473435" y="1305939"/>
                      <a:pt x="472577" y="1304891"/>
                    </a:cubicBezTo>
                    <a:cubicBezTo>
                      <a:pt x="463052" y="1297366"/>
                      <a:pt x="482102" y="1300510"/>
                      <a:pt x="486484" y="1294223"/>
                    </a:cubicBezTo>
                    <a:cubicBezTo>
                      <a:pt x="490294" y="1278031"/>
                      <a:pt x="475816" y="1282317"/>
                      <a:pt x="466577" y="1275935"/>
                    </a:cubicBezTo>
                    <a:lnTo>
                      <a:pt x="466577" y="1262314"/>
                    </a:lnTo>
                    <a:lnTo>
                      <a:pt x="460481" y="1258409"/>
                    </a:lnTo>
                    <a:cubicBezTo>
                      <a:pt x="464386" y="1226882"/>
                      <a:pt x="422381" y="1248027"/>
                      <a:pt x="404283" y="1245646"/>
                    </a:cubicBezTo>
                    <a:cubicBezTo>
                      <a:pt x="393234" y="1239359"/>
                      <a:pt x="377327" y="1240502"/>
                      <a:pt x="367993" y="1232216"/>
                    </a:cubicBezTo>
                    <a:lnTo>
                      <a:pt x="377518" y="1230691"/>
                    </a:lnTo>
                    <a:lnTo>
                      <a:pt x="385043" y="1234502"/>
                    </a:lnTo>
                    <a:cubicBezTo>
                      <a:pt x="396663" y="1226120"/>
                      <a:pt x="413618" y="1235549"/>
                      <a:pt x="424857" y="1227358"/>
                    </a:cubicBezTo>
                    <a:cubicBezTo>
                      <a:pt x="436859" y="1228119"/>
                      <a:pt x="448384" y="1235073"/>
                      <a:pt x="456956" y="1227358"/>
                    </a:cubicBezTo>
                    <a:cubicBezTo>
                      <a:pt x="480864" y="1238883"/>
                      <a:pt x="544205" y="1225834"/>
                      <a:pt x="476578" y="1216309"/>
                    </a:cubicBezTo>
                    <a:cubicBezTo>
                      <a:pt x="469910" y="1223452"/>
                      <a:pt x="453718" y="1218309"/>
                      <a:pt x="447431" y="1214499"/>
                    </a:cubicBezTo>
                    <a:lnTo>
                      <a:pt x="448098" y="1210308"/>
                    </a:lnTo>
                    <a:cubicBezTo>
                      <a:pt x="458385" y="1206879"/>
                      <a:pt x="453432" y="1199544"/>
                      <a:pt x="444383" y="1201354"/>
                    </a:cubicBezTo>
                    <a:cubicBezTo>
                      <a:pt x="439049" y="1197163"/>
                      <a:pt x="439049" y="1197068"/>
                      <a:pt x="447527" y="1191829"/>
                    </a:cubicBezTo>
                    <a:cubicBezTo>
                      <a:pt x="446193" y="1183542"/>
                      <a:pt x="450479" y="1171541"/>
                      <a:pt x="445431" y="1164779"/>
                    </a:cubicBezTo>
                    <a:cubicBezTo>
                      <a:pt x="416856" y="1161921"/>
                      <a:pt x="384471" y="1144966"/>
                      <a:pt x="356563" y="1155254"/>
                    </a:cubicBezTo>
                    <a:cubicBezTo>
                      <a:pt x="371422" y="1157063"/>
                      <a:pt x="374946" y="1163540"/>
                      <a:pt x="357706" y="1164779"/>
                    </a:cubicBezTo>
                    <a:cubicBezTo>
                      <a:pt x="342942" y="1172875"/>
                      <a:pt x="323702" y="1170969"/>
                      <a:pt x="307414" y="1175446"/>
                    </a:cubicBezTo>
                    <a:cubicBezTo>
                      <a:pt x="302261" y="1176799"/>
                      <a:pt x="297908" y="1180257"/>
                      <a:pt x="295412" y="1184971"/>
                    </a:cubicBezTo>
                    <a:cubicBezTo>
                      <a:pt x="290555" y="1187829"/>
                      <a:pt x="285221" y="1185543"/>
                      <a:pt x="277982" y="1186210"/>
                    </a:cubicBezTo>
                    <a:lnTo>
                      <a:pt x="267504" y="1193830"/>
                    </a:lnTo>
                    <a:cubicBezTo>
                      <a:pt x="256265" y="1192687"/>
                      <a:pt x="246263" y="1195163"/>
                      <a:pt x="237405" y="1191829"/>
                    </a:cubicBezTo>
                    <a:lnTo>
                      <a:pt x="237405" y="1184209"/>
                    </a:lnTo>
                    <a:cubicBezTo>
                      <a:pt x="242263" y="1178685"/>
                      <a:pt x="260075" y="1180494"/>
                      <a:pt x="256455" y="1173065"/>
                    </a:cubicBezTo>
                    <a:lnTo>
                      <a:pt x="246930" y="1167827"/>
                    </a:lnTo>
                    <a:cubicBezTo>
                      <a:pt x="235500" y="1167827"/>
                      <a:pt x="225785" y="1177352"/>
                      <a:pt x="217307" y="1176589"/>
                    </a:cubicBezTo>
                    <a:lnTo>
                      <a:pt x="217307" y="1180685"/>
                    </a:lnTo>
                    <a:cubicBezTo>
                      <a:pt x="219689" y="1183829"/>
                      <a:pt x="227785" y="1181161"/>
                      <a:pt x="230357" y="1184971"/>
                    </a:cubicBezTo>
                    <a:cubicBezTo>
                      <a:pt x="215498" y="1187067"/>
                      <a:pt x="205020" y="1197163"/>
                      <a:pt x="190923" y="1204021"/>
                    </a:cubicBezTo>
                    <a:lnTo>
                      <a:pt x="190923" y="1218690"/>
                    </a:lnTo>
                    <a:lnTo>
                      <a:pt x="177398" y="1224691"/>
                    </a:lnTo>
                    <a:lnTo>
                      <a:pt x="177398" y="1232596"/>
                    </a:lnTo>
                    <a:cubicBezTo>
                      <a:pt x="165587" y="1238407"/>
                      <a:pt x="173207" y="1239073"/>
                      <a:pt x="177398" y="1244693"/>
                    </a:cubicBezTo>
                    <a:cubicBezTo>
                      <a:pt x="181684" y="1252313"/>
                      <a:pt x="196448" y="1246693"/>
                      <a:pt x="203687" y="1254218"/>
                    </a:cubicBezTo>
                    <a:cubicBezTo>
                      <a:pt x="199210" y="1258123"/>
                      <a:pt x="191114" y="1254218"/>
                      <a:pt x="185970" y="1256790"/>
                    </a:cubicBezTo>
                    <a:cubicBezTo>
                      <a:pt x="180827" y="1259362"/>
                      <a:pt x="174921" y="1264600"/>
                      <a:pt x="167587" y="1263362"/>
                    </a:cubicBezTo>
                    <a:cubicBezTo>
                      <a:pt x="162062" y="1262028"/>
                      <a:pt x="166539" y="1257457"/>
                      <a:pt x="160443" y="1256028"/>
                    </a:cubicBezTo>
                    <a:cubicBezTo>
                      <a:pt x="146060" y="1258504"/>
                      <a:pt x="134345" y="1247836"/>
                      <a:pt x="122343" y="1241931"/>
                    </a:cubicBezTo>
                    <a:lnTo>
                      <a:pt x="104912" y="1251456"/>
                    </a:lnTo>
                    <a:cubicBezTo>
                      <a:pt x="108627" y="1266315"/>
                      <a:pt x="93197" y="1261838"/>
                      <a:pt x="84338" y="1268982"/>
                    </a:cubicBezTo>
                    <a:cubicBezTo>
                      <a:pt x="96721" y="1268982"/>
                      <a:pt x="103388" y="1278507"/>
                      <a:pt x="114628" y="1277840"/>
                    </a:cubicBezTo>
                    <a:cubicBezTo>
                      <a:pt x="119486" y="1281745"/>
                      <a:pt x="119486" y="1281745"/>
                      <a:pt x="114628" y="1285269"/>
                    </a:cubicBezTo>
                    <a:cubicBezTo>
                      <a:pt x="109894" y="1285527"/>
                      <a:pt x="105208" y="1284222"/>
                      <a:pt x="101293" y="1281555"/>
                    </a:cubicBezTo>
                    <a:cubicBezTo>
                      <a:pt x="92339" y="1280888"/>
                      <a:pt x="86434" y="1287270"/>
                      <a:pt x="79004" y="1291080"/>
                    </a:cubicBezTo>
                    <a:cubicBezTo>
                      <a:pt x="83738" y="1293271"/>
                      <a:pt x="88167" y="1296090"/>
                      <a:pt x="92149" y="1299462"/>
                    </a:cubicBezTo>
                    <a:cubicBezTo>
                      <a:pt x="96626" y="1314607"/>
                      <a:pt x="77861" y="1313368"/>
                      <a:pt x="69098" y="1308034"/>
                    </a:cubicBezTo>
                    <a:lnTo>
                      <a:pt x="59573" y="1312987"/>
                    </a:lnTo>
                    <a:lnTo>
                      <a:pt x="59573" y="1315845"/>
                    </a:lnTo>
                    <a:cubicBezTo>
                      <a:pt x="62907" y="1319941"/>
                      <a:pt x="69575" y="1321274"/>
                      <a:pt x="72051" y="1325370"/>
                    </a:cubicBezTo>
                    <a:lnTo>
                      <a:pt x="46333" y="1338991"/>
                    </a:lnTo>
                    <a:cubicBezTo>
                      <a:pt x="74432" y="1355755"/>
                      <a:pt x="109389" y="1350992"/>
                      <a:pt x="138059" y="1364899"/>
                    </a:cubicBezTo>
                    <a:cubicBezTo>
                      <a:pt x="126344" y="1369851"/>
                      <a:pt x="136726" y="1372900"/>
                      <a:pt x="128534" y="1377662"/>
                    </a:cubicBezTo>
                    <a:cubicBezTo>
                      <a:pt x="118247" y="1380139"/>
                      <a:pt x="121010" y="1371566"/>
                      <a:pt x="112723" y="1368709"/>
                    </a:cubicBezTo>
                    <a:cubicBezTo>
                      <a:pt x="111199" y="1358707"/>
                      <a:pt x="95864" y="1362518"/>
                      <a:pt x="89577" y="1366518"/>
                    </a:cubicBezTo>
                    <a:cubicBezTo>
                      <a:pt x="75137" y="1365127"/>
                      <a:pt x="60564" y="1367223"/>
                      <a:pt x="47096" y="1372614"/>
                    </a:cubicBezTo>
                    <a:cubicBezTo>
                      <a:pt x="54049" y="1374709"/>
                      <a:pt x="53001" y="1378520"/>
                      <a:pt x="53763" y="1383663"/>
                    </a:cubicBezTo>
                    <a:lnTo>
                      <a:pt x="63288" y="1388521"/>
                    </a:lnTo>
                    <a:cubicBezTo>
                      <a:pt x="69565" y="1385406"/>
                      <a:pt x="76642" y="1384282"/>
                      <a:pt x="83576" y="1385282"/>
                    </a:cubicBezTo>
                    <a:lnTo>
                      <a:pt x="92625" y="1390616"/>
                    </a:lnTo>
                    <a:cubicBezTo>
                      <a:pt x="76147" y="1392426"/>
                      <a:pt x="60431" y="1400141"/>
                      <a:pt x="43381" y="1400141"/>
                    </a:cubicBezTo>
                    <a:cubicBezTo>
                      <a:pt x="40714" y="1400903"/>
                      <a:pt x="40523" y="1402713"/>
                      <a:pt x="40238" y="1404999"/>
                    </a:cubicBezTo>
                    <a:cubicBezTo>
                      <a:pt x="52239" y="1413381"/>
                      <a:pt x="62907" y="1411095"/>
                      <a:pt x="74147" y="1422049"/>
                    </a:cubicBezTo>
                    <a:cubicBezTo>
                      <a:pt x="68432" y="1430907"/>
                      <a:pt x="48524" y="1433764"/>
                      <a:pt x="40333" y="1435003"/>
                    </a:cubicBezTo>
                    <a:lnTo>
                      <a:pt x="40333" y="1450338"/>
                    </a:lnTo>
                    <a:cubicBezTo>
                      <a:pt x="47191" y="1455291"/>
                      <a:pt x="60812" y="1458815"/>
                      <a:pt x="65193" y="1465387"/>
                    </a:cubicBezTo>
                    <a:cubicBezTo>
                      <a:pt x="57097" y="1472150"/>
                      <a:pt x="47096" y="1468054"/>
                      <a:pt x="40333" y="1471864"/>
                    </a:cubicBezTo>
                    <a:lnTo>
                      <a:pt x="40333" y="1475484"/>
                    </a:lnTo>
                    <a:lnTo>
                      <a:pt x="46905" y="1479484"/>
                    </a:lnTo>
                    <a:lnTo>
                      <a:pt x="46905" y="1482913"/>
                    </a:lnTo>
                    <a:lnTo>
                      <a:pt x="53954" y="1487295"/>
                    </a:lnTo>
                    <a:cubicBezTo>
                      <a:pt x="47191" y="1508059"/>
                      <a:pt x="97007" y="1500059"/>
                      <a:pt x="109294" y="1495868"/>
                    </a:cubicBezTo>
                    <a:cubicBezTo>
                      <a:pt x="112247" y="1495868"/>
                      <a:pt x="115866" y="1495105"/>
                      <a:pt x="118247" y="1497391"/>
                    </a:cubicBezTo>
                    <a:cubicBezTo>
                      <a:pt x="113485" y="1501392"/>
                      <a:pt x="108113" y="1504611"/>
                      <a:pt x="102341" y="1506916"/>
                    </a:cubicBezTo>
                    <a:cubicBezTo>
                      <a:pt x="91768" y="1508441"/>
                      <a:pt x="81576" y="1504916"/>
                      <a:pt x="73194" y="1509202"/>
                    </a:cubicBezTo>
                    <a:cubicBezTo>
                      <a:pt x="73194" y="1518060"/>
                      <a:pt x="56525" y="1514918"/>
                      <a:pt x="50334" y="1511203"/>
                    </a:cubicBezTo>
                    <a:cubicBezTo>
                      <a:pt x="39761" y="1516156"/>
                      <a:pt x="52715" y="1523680"/>
                      <a:pt x="56049" y="1525586"/>
                    </a:cubicBezTo>
                    <a:cubicBezTo>
                      <a:pt x="62174" y="1525366"/>
                      <a:pt x="68184" y="1527319"/>
                      <a:pt x="73004" y="1531110"/>
                    </a:cubicBezTo>
                    <a:lnTo>
                      <a:pt x="73004" y="1534920"/>
                    </a:lnTo>
                    <a:lnTo>
                      <a:pt x="47762" y="1548827"/>
                    </a:lnTo>
                    <a:cubicBezTo>
                      <a:pt x="45286" y="1554541"/>
                      <a:pt x="48524" y="1560066"/>
                      <a:pt x="45381" y="1565114"/>
                    </a:cubicBezTo>
                    <a:lnTo>
                      <a:pt x="40714" y="1567781"/>
                    </a:lnTo>
                    <a:cubicBezTo>
                      <a:pt x="40714" y="1568924"/>
                      <a:pt x="40714" y="1570162"/>
                      <a:pt x="40238" y="1571496"/>
                    </a:cubicBezTo>
                    <a:lnTo>
                      <a:pt x="53477" y="1579401"/>
                    </a:lnTo>
                    <a:lnTo>
                      <a:pt x="53477" y="1593784"/>
                    </a:lnTo>
                    <a:lnTo>
                      <a:pt x="59573" y="1597690"/>
                    </a:lnTo>
                    <a:cubicBezTo>
                      <a:pt x="53573" y="1601214"/>
                      <a:pt x="53573" y="1601214"/>
                      <a:pt x="59573" y="1604452"/>
                    </a:cubicBezTo>
                    <a:cubicBezTo>
                      <a:pt x="61669" y="1610263"/>
                      <a:pt x="61193" y="1617311"/>
                      <a:pt x="54239" y="1619407"/>
                    </a:cubicBezTo>
                    <a:cubicBezTo>
                      <a:pt x="54239" y="1620550"/>
                      <a:pt x="54239" y="1621788"/>
                      <a:pt x="54239" y="1623121"/>
                    </a:cubicBezTo>
                    <a:lnTo>
                      <a:pt x="47762" y="1627026"/>
                    </a:lnTo>
                    <a:lnTo>
                      <a:pt x="54049" y="1630741"/>
                    </a:lnTo>
                    <a:lnTo>
                      <a:pt x="54049" y="1638171"/>
                    </a:lnTo>
                    <a:lnTo>
                      <a:pt x="41952" y="1644934"/>
                    </a:lnTo>
                    <a:cubicBezTo>
                      <a:pt x="12806" y="1673509"/>
                      <a:pt x="98245" y="1649125"/>
                      <a:pt x="110532" y="1661698"/>
                    </a:cubicBezTo>
                    <a:cubicBezTo>
                      <a:pt x="119486" y="1656078"/>
                      <a:pt x="126915" y="1651601"/>
                      <a:pt x="136440" y="1658173"/>
                    </a:cubicBezTo>
                    <a:cubicBezTo>
                      <a:pt x="142631" y="1658173"/>
                      <a:pt x="149489" y="1659412"/>
                      <a:pt x="139964" y="1663888"/>
                    </a:cubicBezTo>
                    <a:lnTo>
                      <a:pt x="139964" y="1670460"/>
                    </a:lnTo>
                    <a:cubicBezTo>
                      <a:pt x="134564" y="1674128"/>
                      <a:pt x="127363" y="1673699"/>
                      <a:pt x="122438" y="1669413"/>
                    </a:cubicBezTo>
                    <a:cubicBezTo>
                      <a:pt x="102626" y="1668651"/>
                      <a:pt x="94435" y="1678938"/>
                      <a:pt x="77480" y="1669413"/>
                    </a:cubicBezTo>
                    <a:cubicBezTo>
                      <a:pt x="73537" y="1672156"/>
                      <a:pt x="68736" y="1673413"/>
                      <a:pt x="63955" y="1672937"/>
                    </a:cubicBezTo>
                    <a:lnTo>
                      <a:pt x="54430" y="1678366"/>
                    </a:lnTo>
                    <a:cubicBezTo>
                      <a:pt x="52811" y="1680748"/>
                      <a:pt x="55287" y="1684082"/>
                      <a:pt x="58049" y="1683986"/>
                    </a:cubicBezTo>
                    <a:cubicBezTo>
                      <a:pt x="90149" y="1686844"/>
                      <a:pt x="119009" y="1678462"/>
                      <a:pt x="150156" y="1680938"/>
                    </a:cubicBezTo>
                    <a:cubicBezTo>
                      <a:pt x="155300" y="1682653"/>
                      <a:pt x="145298" y="1685891"/>
                      <a:pt x="142917" y="1687320"/>
                    </a:cubicBezTo>
                    <a:cubicBezTo>
                      <a:pt x="126915" y="1704275"/>
                      <a:pt x="93578" y="1691130"/>
                      <a:pt x="70432" y="1695226"/>
                    </a:cubicBezTo>
                    <a:cubicBezTo>
                      <a:pt x="59097" y="1701703"/>
                      <a:pt x="77671" y="1703608"/>
                      <a:pt x="82052" y="1702560"/>
                    </a:cubicBezTo>
                    <a:cubicBezTo>
                      <a:pt x="111961" y="1718752"/>
                      <a:pt x="145013" y="1693035"/>
                      <a:pt x="175493" y="1709609"/>
                    </a:cubicBezTo>
                    <a:cubicBezTo>
                      <a:pt x="191685" y="1701893"/>
                      <a:pt x="210164" y="1707608"/>
                      <a:pt x="224642" y="1715323"/>
                    </a:cubicBezTo>
                    <a:cubicBezTo>
                      <a:pt x="219689" y="1718467"/>
                      <a:pt x="213878" y="1716562"/>
                      <a:pt x="208640" y="1717229"/>
                    </a:cubicBezTo>
                    <a:cubicBezTo>
                      <a:pt x="202582" y="1713666"/>
                      <a:pt x="195467" y="1712351"/>
                      <a:pt x="188542" y="1713514"/>
                    </a:cubicBezTo>
                    <a:cubicBezTo>
                      <a:pt x="179017" y="1729706"/>
                      <a:pt x="156824" y="1715133"/>
                      <a:pt x="142631" y="1717419"/>
                    </a:cubicBezTo>
                    <a:cubicBezTo>
                      <a:pt x="121105" y="1726944"/>
                      <a:pt x="101102" y="1713037"/>
                      <a:pt x="77861" y="1717419"/>
                    </a:cubicBezTo>
                    <a:cubicBezTo>
                      <a:pt x="65850" y="1722248"/>
                      <a:pt x="53535" y="1726287"/>
                      <a:pt x="41000" y="1729516"/>
                    </a:cubicBezTo>
                    <a:lnTo>
                      <a:pt x="41000" y="1737231"/>
                    </a:lnTo>
                    <a:lnTo>
                      <a:pt x="34237" y="1741422"/>
                    </a:lnTo>
                    <a:lnTo>
                      <a:pt x="34237" y="1752471"/>
                    </a:lnTo>
                    <a:cubicBezTo>
                      <a:pt x="59288" y="1768568"/>
                      <a:pt x="79957" y="1740565"/>
                      <a:pt x="103388" y="1765330"/>
                    </a:cubicBezTo>
                    <a:cubicBezTo>
                      <a:pt x="115390" y="1763901"/>
                      <a:pt x="127296" y="1758281"/>
                      <a:pt x="139107" y="1763425"/>
                    </a:cubicBezTo>
                    <a:cubicBezTo>
                      <a:pt x="136821" y="1780475"/>
                      <a:pt x="164063" y="1767235"/>
                      <a:pt x="171778" y="1778188"/>
                    </a:cubicBezTo>
                    <a:lnTo>
                      <a:pt x="171778" y="1785427"/>
                    </a:lnTo>
                    <a:lnTo>
                      <a:pt x="162253" y="1791143"/>
                    </a:lnTo>
                    <a:lnTo>
                      <a:pt x="154919" y="1787332"/>
                    </a:lnTo>
                    <a:cubicBezTo>
                      <a:pt x="148442" y="1788857"/>
                      <a:pt x="146346" y="1784666"/>
                      <a:pt x="141774" y="1784284"/>
                    </a:cubicBezTo>
                    <a:cubicBezTo>
                      <a:pt x="133868" y="1789904"/>
                      <a:pt x="122724" y="1784856"/>
                      <a:pt x="116438" y="1790952"/>
                    </a:cubicBezTo>
                    <a:cubicBezTo>
                      <a:pt x="106055" y="1782761"/>
                      <a:pt x="94911" y="1793524"/>
                      <a:pt x="83291" y="1790952"/>
                    </a:cubicBezTo>
                    <a:cubicBezTo>
                      <a:pt x="68622" y="1782284"/>
                      <a:pt x="52334" y="1789333"/>
                      <a:pt x="40333" y="1796381"/>
                    </a:cubicBezTo>
                    <a:cubicBezTo>
                      <a:pt x="37380" y="1818575"/>
                      <a:pt x="104436" y="1790952"/>
                      <a:pt x="119200" y="1804859"/>
                    </a:cubicBezTo>
                    <a:cubicBezTo>
                      <a:pt x="117104" y="1815336"/>
                      <a:pt x="96245" y="1804859"/>
                      <a:pt x="89482" y="1812955"/>
                    </a:cubicBezTo>
                    <a:cubicBezTo>
                      <a:pt x="74147" y="1810288"/>
                      <a:pt x="64812" y="1806859"/>
                      <a:pt x="52906" y="1814955"/>
                    </a:cubicBezTo>
                    <a:lnTo>
                      <a:pt x="55763" y="1820479"/>
                    </a:lnTo>
                    <a:cubicBezTo>
                      <a:pt x="67479" y="1821432"/>
                      <a:pt x="81100" y="1818384"/>
                      <a:pt x="91006" y="1821813"/>
                    </a:cubicBezTo>
                    <a:lnTo>
                      <a:pt x="77099" y="1831338"/>
                    </a:lnTo>
                    <a:cubicBezTo>
                      <a:pt x="63193" y="1829814"/>
                      <a:pt x="56716" y="1835910"/>
                      <a:pt x="46715" y="1840101"/>
                    </a:cubicBezTo>
                    <a:cubicBezTo>
                      <a:pt x="69384" y="1847244"/>
                      <a:pt x="94340" y="1839053"/>
                      <a:pt x="115866" y="1845435"/>
                    </a:cubicBezTo>
                    <a:cubicBezTo>
                      <a:pt x="130916" y="1838196"/>
                      <a:pt x="145870" y="1863628"/>
                      <a:pt x="162253" y="1849721"/>
                    </a:cubicBezTo>
                    <a:lnTo>
                      <a:pt x="171778" y="1854960"/>
                    </a:lnTo>
                    <a:cubicBezTo>
                      <a:pt x="154061" y="1864485"/>
                      <a:pt x="136250" y="1856103"/>
                      <a:pt x="116247" y="1857055"/>
                    </a:cubicBezTo>
                    <a:cubicBezTo>
                      <a:pt x="95006" y="1862389"/>
                      <a:pt x="69956" y="1855817"/>
                      <a:pt x="47286" y="1862389"/>
                    </a:cubicBezTo>
                    <a:lnTo>
                      <a:pt x="47286" y="1866294"/>
                    </a:lnTo>
                    <a:cubicBezTo>
                      <a:pt x="58097" y="1873153"/>
                      <a:pt x="71718" y="1873877"/>
                      <a:pt x="83195" y="1868200"/>
                    </a:cubicBezTo>
                    <a:cubicBezTo>
                      <a:pt x="102245" y="1880010"/>
                      <a:pt x="128629" y="1874867"/>
                      <a:pt x="149394" y="1878772"/>
                    </a:cubicBezTo>
                    <a:cubicBezTo>
                      <a:pt x="158919" y="1874010"/>
                      <a:pt x="158919" y="1874010"/>
                      <a:pt x="168444" y="1878772"/>
                    </a:cubicBezTo>
                    <a:cubicBezTo>
                      <a:pt x="192352" y="1878772"/>
                      <a:pt x="216069" y="1869247"/>
                      <a:pt x="241025" y="1871628"/>
                    </a:cubicBezTo>
                    <a:cubicBezTo>
                      <a:pt x="248168" y="1877725"/>
                      <a:pt x="227213" y="1873057"/>
                      <a:pt x="230928" y="1880487"/>
                    </a:cubicBezTo>
                    <a:cubicBezTo>
                      <a:pt x="229499" y="1882678"/>
                      <a:pt x="223403" y="1883059"/>
                      <a:pt x="220355" y="1883154"/>
                    </a:cubicBezTo>
                    <a:cubicBezTo>
                      <a:pt x="217012" y="1886307"/>
                      <a:pt x="211792" y="1886307"/>
                      <a:pt x="208449" y="1883154"/>
                    </a:cubicBezTo>
                    <a:cubicBezTo>
                      <a:pt x="192542" y="1886869"/>
                      <a:pt x="170349" y="1891917"/>
                      <a:pt x="155300" y="1886773"/>
                    </a:cubicBezTo>
                    <a:cubicBezTo>
                      <a:pt x="145775" y="1893917"/>
                      <a:pt x="138345" y="1888202"/>
                      <a:pt x="129582" y="1883059"/>
                    </a:cubicBezTo>
                    <a:cubicBezTo>
                      <a:pt x="109818" y="1885583"/>
                      <a:pt x="89815" y="1885583"/>
                      <a:pt x="70051" y="1883059"/>
                    </a:cubicBezTo>
                    <a:cubicBezTo>
                      <a:pt x="63098" y="1887849"/>
                      <a:pt x="55097" y="1890888"/>
                      <a:pt x="46715" y="1891917"/>
                    </a:cubicBezTo>
                    <a:cubicBezTo>
                      <a:pt x="75861" y="1907442"/>
                      <a:pt x="110723" y="1893155"/>
                      <a:pt x="141965" y="1901442"/>
                    </a:cubicBezTo>
                    <a:cubicBezTo>
                      <a:pt x="180065" y="1891917"/>
                      <a:pt x="214164" y="1896298"/>
                      <a:pt x="255693" y="1894298"/>
                    </a:cubicBezTo>
                    <a:lnTo>
                      <a:pt x="265885" y="1901632"/>
                    </a:lnTo>
                    <a:cubicBezTo>
                      <a:pt x="272838" y="1902395"/>
                      <a:pt x="278458" y="1899823"/>
                      <a:pt x="282744" y="1903347"/>
                    </a:cubicBezTo>
                    <a:cubicBezTo>
                      <a:pt x="274743" y="1907442"/>
                      <a:pt x="261884" y="1904966"/>
                      <a:pt x="252931" y="1904871"/>
                    </a:cubicBezTo>
                    <a:cubicBezTo>
                      <a:pt x="220927" y="1895918"/>
                      <a:pt x="182065" y="1906966"/>
                      <a:pt x="151680" y="1918301"/>
                    </a:cubicBezTo>
                    <a:cubicBezTo>
                      <a:pt x="177207" y="1933922"/>
                      <a:pt x="208830" y="1907919"/>
                      <a:pt x="236262" y="1917634"/>
                    </a:cubicBezTo>
                    <a:cubicBezTo>
                      <a:pt x="213116" y="1933541"/>
                      <a:pt x="180160" y="1928588"/>
                      <a:pt x="153966" y="1939066"/>
                    </a:cubicBezTo>
                    <a:lnTo>
                      <a:pt x="142631" y="1930874"/>
                    </a:lnTo>
                    <a:cubicBezTo>
                      <a:pt x="114123" y="1932579"/>
                      <a:pt x="85510" y="1930207"/>
                      <a:pt x="57668" y="1923826"/>
                    </a:cubicBezTo>
                    <a:cubicBezTo>
                      <a:pt x="54335" y="1924397"/>
                      <a:pt x="53001" y="1925826"/>
                      <a:pt x="53287" y="1927921"/>
                    </a:cubicBezTo>
                    <a:cubicBezTo>
                      <a:pt x="52239" y="1931541"/>
                      <a:pt x="40904" y="1934208"/>
                      <a:pt x="50239" y="1938494"/>
                    </a:cubicBezTo>
                    <a:cubicBezTo>
                      <a:pt x="82624" y="1946114"/>
                      <a:pt x="117390" y="1927255"/>
                      <a:pt x="145489" y="1951829"/>
                    </a:cubicBezTo>
                    <a:cubicBezTo>
                      <a:pt x="144251" y="1956877"/>
                      <a:pt x="152061" y="1958020"/>
                      <a:pt x="156252" y="1960783"/>
                    </a:cubicBezTo>
                    <a:cubicBezTo>
                      <a:pt x="175931" y="1960401"/>
                      <a:pt x="195600" y="1961478"/>
                      <a:pt x="215117" y="1964021"/>
                    </a:cubicBezTo>
                    <a:cubicBezTo>
                      <a:pt x="218450" y="1958973"/>
                      <a:pt x="230452" y="1962021"/>
                      <a:pt x="233595" y="1957068"/>
                    </a:cubicBezTo>
                    <a:cubicBezTo>
                      <a:pt x="256026" y="1952915"/>
                      <a:pt x="279182" y="1955334"/>
                      <a:pt x="300270" y="1964021"/>
                    </a:cubicBezTo>
                    <a:cubicBezTo>
                      <a:pt x="323606" y="1953734"/>
                      <a:pt x="348657" y="1978213"/>
                      <a:pt x="372279" y="1960783"/>
                    </a:cubicBezTo>
                    <a:cubicBezTo>
                      <a:pt x="380375" y="1957353"/>
                      <a:pt x="397235" y="1969355"/>
                      <a:pt x="395044" y="1958782"/>
                    </a:cubicBezTo>
                    <a:cubicBezTo>
                      <a:pt x="376946" y="1940304"/>
                      <a:pt x="345800" y="1961640"/>
                      <a:pt x="329417" y="1946114"/>
                    </a:cubicBezTo>
                    <a:cubicBezTo>
                      <a:pt x="327797" y="1939732"/>
                      <a:pt x="317987" y="1941828"/>
                      <a:pt x="313034" y="1946114"/>
                    </a:cubicBezTo>
                    <a:cubicBezTo>
                      <a:pt x="297889" y="1946114"/>
                      <a:pt x="277791" y="1947448"/>
                      <a:pt x="264647" y="1940590"/>
                    </a:cubicBezTo>
                    <a:lnTo>
                      <a:pt x="273029" y="1935161"/>
                    </a:lnTo>
                    <a:cubicBezTo>
                      <a:pt x="310176" y="1929827"/>
                      <a:pt x="349229" y="1946114"/>
                      <a:pt x="381899" y="1933351"/>
                    </a:cubicBezTo>
                    <a:lnTo>
                      <a:pt x="381899" y="1925921"/>
                    </a:lnTo>
                    <a:lnTo>
                      <a:pt x="375708" y="1922016"/>
                    </a:lnTo>
                    <a:cubicBezTo>
                      <a:pt x="380280" y="1919063"/>
                      <a:pt x="386090" y="1920968"/>
                      <a:pt x="391424" y="1920302"/>
                    </a:cubicBezTo>
                    <a:cubicBezTo>
                      <a:pt x="400949" y="1926874"/>
                      <a:pt x="411236" y="1930970"/>
                      <a:pt x="421238" y="1922207"/>
                    </a:cubicBezTo>
                    <a:lnTo>
                      <a:pt x="421238" y="1918396"/>
                    </a:lnTo>
                    <a:cubicBezTo>
                      <a:pt x="431810" y="1909728"/>
                      <a:pt x="444288" y="1914491"/>
                      <a:pt x="456956" y="1916682"/>
                    </a:cubicBezTo>
                    <a:cubicBezTo>
                      <a:pt x="463148" y="1915348"/>
                      <a:pt x="458576" y="1910777"/>
                      <a:pt x="464100" y="1909252"/>
                    </a:cubicBezTo>
                    <a:lnTo>
                      <a:pt x="490389" y="1909252"/>
                    </a:lnTo>
                    <a:cubicBezTo>
                      <a:pt x="495437" y="1905061"/>
                      <a:pt x="495533" y="1904966"/>
                      <a:pt x="487627" y="1900394"/>
                    </a:cubicBezTo>
                    <a:lnTo>
                      <a:pt x="487055" y="1896679"/>
                    </a:lnTo>
                    <a:cubicBezTo>
                      <a:pt x="479340" y="1892584"/>
                      <a:pt x="461909" y="1883535"/>
                      <a:pt x="454861" y="1889345"/>
                    </a:cubicBezTo>
                    <a:cubicBezTo>
                      <a:pt x="462767" y="1893917"/>
                      <a:pt x="462671" y="1894012"/>
                      <a:pt x="457433" y="1898204"/>
                    </a:cubicBezTo>
                    <a:cubicBezTo>
                      <a:pt x="428858" y="1904680"/>
                      <a:pt x="398282" y="1899727"/>
                      <a:pt x="370850" y="1908585"/>
                    </a:cubicBezTo>
                    <a:cubicBezTo>
                      <a:pt x="361325" y="1901347"/>
                      <a:pt x="350372" y="1908585"/>
                      <a:pt x="339704" y="1909252"/>
                    </a:cubicBezTo>
                    <a:cubicBezTo>
                      <a:pt x="334941" y="1905157"/>
                      <a:pt x="328178" y="1906490"/>
                      <a:pt x="323702" y="1904204"/>
                    </a:cubicBezTo>
                    <a:cubicBezTo>
                      <a:pt x="340466" y="1893346"/>
                      <a:pt x="365516" y="1897537"/>
                      <a:pt x="384662" y="1890869"/>
                    </a:cubicBezTo>
                    <a:cubicBezTo>
                      <a:pt x="390672" y="1895470"/>
                      <a:pt x="399035" y="1895470"/>
                      <a:pt x="405045" y="1890869"/>
                    </a:cubicBezTo>
                    <a:cubicBezTo>
                      <a:pt x="416856" y="1898680"/>
                      <a:pt x="429905" y="1891822"/>
                      <a:pt x="441050" y="1888869"/>
                    </a:cubicBezTo>
                    <a:cubicBezTo>
                      <a:pt x="438383" y="1874296"/>
                      <a:pt x="456194" y="1881916"/>
                      <a:pt x="466100" y="1878867"/>
                    </a:cubicBezTo>
                    <a:cubicBezTo>
                      <a:pt x="469034" y="1876267"/>
                      <a:pt x="473044" y="1875239"/>
                      <a:pt x="476864" y="1876105"/>
                    </a:cubicBezTo>
                    <a:cubicBezTo>
                      <a:pt x="511630" y="1855817"/>
                      <a:pt x="443145" y="1869533"/>
                      <a:pt x="435906" y="1876105"/>
                    </a:cubicBezTo>
                    <a:cubicBezTo>
                      <a:pt x="430382" y="1877153"/>
                      <a:pt x="427429" y="1872295"/>
                      <a:pt x="422190" y="1872486"/>
                    </a:cubicBezTo>
                    <a:cubicBezTo>
                      <a:pt x="413713" y="1872486"/>
                      <a:pt x="415332" y="1869057"/>
                      <a:pt x="414475" y="1867343"/>
                    </a:cubicBezTo>
                    <a:lnTo>
                      <a:pt x="404950" y="1861342"/>
                    </a:lnTo>
                    <a:cubicBezTo>
                      <a:pt x="388452" y="1860808"/>
                      <a:pt x="372022" y="1859027"/>
                      <a:pt x="355801" y="1856008"/>
                    </a:cubicBezTo>
                    <a:cubicBezTo>
                      <a:pt x="369707" y="1850864"/>
                      <a:pt x="389615" y="1846483"/>
                      <a:pt x="404474" y="1853817"/>
                    </a:cubicBezTo>
                    <a:cubicBezTo>
                      <a:pt x="410760" y="1845530"/>
                      <a:pt x="485150" y="1857341"/>
                      <a:pt x="453623" y="1839244"/>
                    </a:cubicBezTo>
                    <a:cubicBezTo>
                      <a:pt x="448289" y="1839244"/>
                      <a:pt x="448193" y="1839244"/>
                      <a:pt x="447431" y="1833910"/>
                    </a:cubicBezTo>
                    <a:cubicBezTo>
                      <a:pt x="456956" y="1826290"/>
                      <a:pt x="470196" y="1827433"/>
                      <a:pt x="480769" y="1822099"/>
                    </a:cubicBezTo>
                    <a:cubicBezTo>
                      <a:pt x="479912" y="1820575"/>
                      <a:pt x="479054" y="1818955"/>
                      <a:pt x="478292" y="1817336"/>
                    </a:cubicBezTo>
                    <a:cubicBezTo>
                      <a:pt x="449717" y="1817336"/>
                      <a:pt x="424571" y="1807811"/>
                      <a:pt x="395520" y="1807811"/>
                    </a:cubicBezTo>
                    <a:cubicBezTo>
                      <a:pt x="411617" y="1794381"/>
                      <a:pt x="438859" y="1809716"/>
                      <a:pt x="452670" y="1792571"/>
                    </a:cubicBezTo>
                    <a:cubicBezTo>
                      <a:pt x="450575" y="1790857"/>
                      <a:pt x="447431" y="1789428"/>
                      <a:pt x="447336" y="1787999"/>
                    </a:cubicBezTo>
                    <a:cubicBezTo>
                      <a:pt x="445812" y="1780760"/>
                      <a:pt x="432858" y="1779808"/>
                      <a:pt x="427524" y="1778474"/>
                    </a:cubicBezTo>
                    <a:cubicBezTo>
                      <a:pt x="427524" y="1776378"/>
                      <a:pt x="426095" y="1774474"/>
                      <a:pt x="430667" y="1772664"/>
                    </a:cubicBezTo>
                    <a:cubicBezTo>
                      <a:pt x="450536" y="1772816"/>
                      <a:pt x="469948" y="1766759"/>
                      <a:pt x="486198" y="1755329"/>
                    </a:cubicBezTo>
                    <a:lnTo>
                      <a:pt x="486198" y="1748947"/>
                    </a:lnTo>
                    <a:lnTo>
                      <a:pt x="492961" y="1744756"/>
                    </a:lnTo>
                    <a:lnTo>
                      <a:pt x="492961" y="1741232"/>
                    </a:lnTo>
                    <a:cubicBezTo>
                      <a:pt x="487055" y="1733707"/>
                      <a:pt x="465815" y="1751900"/>
                      <a:pt x="467339" y="1737231"/>
                    </a:cubicBezTo>
                    <a:lnTo>
                      <a:pt x="476864" y="1731897"/>
                    </a:lnTo>
                    <a:cubicBezTo>
                      <a:pt x="484788" y="1733202"/>
                      <a:pt x="492904" y="1731316"/>
                      <a:pt x="499438" y="1726658"/>
                    </a:cubicBezTo>
                    <a:cubicBezTo>
                      <a:pt x="503343" y="1715800"/>
                      <a:pt x="456766" y="1724563"/>
                      <a:pt x="444288" y="1709894"/>
                    </a:cubicBezTo>
                    <a:cubicBezTo>
                      <a:pt x="434039" y="1718752"/>
                      <a:pt x="419075" y="1719495"/>
                      <a:pt x="407998" y="1711704"/>
                    </a:cubicBezTo>
                    <a:lnTo>
                      <a:pt x="407998" y="1707894"/>
                    </a:lnTo>
                    <a:cubicBezTo>
                      <a:pt x="424667" y="1699988"/>
                      <a:pt x="421714" y="1698369"/>
                      <a:pt x="403902" y="1698369"/>
                    </a:cubicBezTo>
                    <a:cubicBezTo>
                      <a:pt x="400949" y="1695988"/>
                      <a:pt x="394377" y="1694559"/>
                      <a:pt x="394377" y="1689701"/>
                    </a:cubicBezTo>
                    <a:cubicBezTo>
                      <a:pt x="405140" y="1682272"/>
                      <a:pt x="411903" y="1683605"/>
                      <a:pt x="420857" y="1678176"/>
                    </a:cubicBezTo>
                    <a:lnTo>
                      <a:pt x="420857" y="1669984"/>
                    </a:lnTo>
                    <a:cubicBezTo>
                      <a:pt x="439173" y="1665669"/>
                      <a:pt x="457804" y="1662803"/>
                      <a:pt x="476578" y="1661412"/>
                    </a:cubicBezTo>
                    <a:cubicBezTo>
                      <a:pt x="481912" y="1659031"/>
                      <a:pt x="478483" y="1653982"/>
                      <a:pt x="486103" y="1652459"/>
                    </a:cubicBezTo>
                    <a:lnTo>
                      <a:pt x="486103" y="1648744"/>
                    </a:lnTo>
                    <a:lnTo>
                      <a:pt x="492675" y="1644743"/>
                    </a:lnTo>
                    <a:lnTo>
                      <a:pt x="492675" y="1641219"/>
                    </a:lnTo>
                    <a:lnTo>
                      <a:pt x="486103" y="1637314"/>
                    </a:lnTo>
                    <a:cubicBezTo>
                      <a:pt x="486103" y="1635885"/>
                      <a:pt x="486103" y="1634742"/>
                      <a:pt x="486103" y="1633503"/>
                    </a:cubicBezTo>
                    <a:cubicBezTo>
                      <a:pt x="472006" y="1623978"/>
                      <a:pt x="453718" y="1629884"/>
                      <a:pt x="437144" y="1628265"/>
                    </a:cubicBezTo>
                    <a:lnTo>
                      <a:pt x="427619" y="1622835"/>
                    </a:lnTo>
                    <a:cubicBezTo>
                      <a:pt x="427619" y="1611787"/>
                      <a:pt x="455147" y="1617216"/>
                      <a:pt x="462005" y="1620073"/>
                    </a:cubicBezTo>
                    <a:cubicBezTo>
                      <a:pt x="465719" y="1620931"/>
                      <a:pt x="466481" y="1618359"/>
                      <a:pt x="468958" y="1617787"/>
                    </a:cubicBezTo>
                    <a:cubicBezTo>
                      <a:pt x="471434" y="1617216"/>
                      <a:pt x="478483" y="1617787"/>
                      <a:pt x="479435" y="1615025"/>
                    </a:cubicBezTo>
                    <a:cubicBezTo>
                      <a:pt x="477054" y="1610739"/>
                      <a:pt x="490294" y="1608739"/>
                      <a:pt x="482960" y="1606167"/>
                    </a:cubicBezTo>
                    <a:cubicBezTo>
                      <a:pt x="466481" y="1608739"/>
                      <a:pt x="450765" y="1593784"/>
                      <a:pt x="435335" y="1601881"/>
                    </a:cubicBezTo>
                    <a:lnTo>
                      <a:pt x="426857" y="1596832"/>
                    </a:lnTo>
                    <a:cubicBezTo>
                      <a:pt x="434096" y="1590832"/>
                      <a:pt x="442478" y="1592546"/>
                      <a:pt x="449813" y="1587879"/>
                    </a:cubicBezTo>
                    <a:cubicBezTo>
                      <a:pt x="457623" y="1593975"/>
                      <a:pt x="464672" y="1590165"/>
                      <a:pt x="471053" y="1587879"/>
                    </a:cubicBezTo>
                    <a:cubicBezTo>
                      <a:pt x="480397" y="1588183"/>
                      <a:pt x="489684" y="1586221"/>
                      <a:pt x="498104" y="1582164"/>
                    </a:cubicBezTo>
                    <a:cubicBezTo>
                      <a:pt x="481721" y="1562543"/>
                      <a:pt x="458099" y="1558542"/>
                      <a:pt x="433906" y="1556351"/>
                    </a:cubicBezTo>
                    <a:lnTo>
                      <a:pt x="443431" y="1551017"/>
                    </a:lnTo>
                    <a:cubicBezTo>
                      <a:pt x="458480" y="1552446"/>
                      <a:pt x="472673" y="1543207"/>
                      <a:pt x="486293" y="1538349"/>
                    </a:cubicBezTo>
                    <a:cubicBezTo>
                      <a:pt x="486293" y="1536158"/>
                      <a:pt x="487151" y="1534158"/>
                      <a:pt x="483150" y="1532919"/>
                    </a:cubicBezTo>
                    <a:cubicBezTo>
                      <a:pt x="447908" y="1544159"/>
                      <a:pt x="461909" y="1527967"/>
                      <a:pt x="486198" y="1523394"/>
                    </a:cubicBezTo>
                    <a:cubicBezTo>
                      <a:pt x="474863" y="1511870"/>
                      <a:pt x="460290" y="1523394"/>
                      <a:pt x="448098" y="1520442"/>
                    </a:cubicBezTo>
                    <a:cubicBezTo>
                      <a:pt x="451527" y="1511870"/>
                      <a:pt x="466386" y="1516251"/>
                      <a:pt x="472958" y="1512441"/>
                    </a:cubicBezTo>
                    <a:lnTo>
                      <a:pt x="472958" y="1505107"/>
                    </a:lnTo>
                    <a:lnTo>
                      <a:pt x="466767" y="1501392"/>
                    </a:lnTo>
                    <a:cubicBezTo>
                      <a:pt x="468005" y="1490343"/>
                      <a:pt x="452099" y="1502821"/>
                      <a:pt x="444383" y="1499392"/>
                    </a:cubicBezTo>
                    <a:cubicBezTo>
                      <a:pt x="438764" y="1498534"/>
                      <a:pt x="441716" y="1492724"/>
                      <a:pt x="434858" y="1490819"/>
                    </a:cubicBezTo>
                    <a:cubicBezTo>
                      <a:pt x="434096" y="1490819"/>
                      <a:pt x="434001" y="1489867"/>
                      <a:pt x="433620" y="1489295"/>
                    </a:cubicBezTo>
                    <a:cubicBezTo>
                      <a:pt x="433239" y="1488724"/>
                      <a:pt x="435144" y="1484723"/>
                      <a:pt x="437240" y="1484723"/>
                    </a:cubicBezTo>
                    <a:cubicBezTo>
                      <a:pt x="451537" y="1485961"/>
                      <a:pt x="465938" y="1484075"/>
                      <a:pt x="479435" y="1479199"/>
                    </a:cubicBezTo>
                    <a:lnTo>
                      <a:pt x="479435" y="1471293"/>
                    </a:lnTo>
                    <a:cubicBezTo>
                      <a:pt x="472292" y="1465673"/>
                      <a:pt x="457337" y="1463102"/>
                      <a:pt x="453337" y="1454243"/>
                    </a:cubicBezTo>
                    <a:cubicBezTo>
                      <a:pt x="459623" y="1449386"/>
                      <a:pt x="463719" y="1447290"/>
                      <a:pt x="453908" y="1442527"/>
                    </a:cubicBezTo>
                    <a:cubicBezTo>
                      <a:pt x="455813" y="1439003"/>
                      <a:pt x="464100" y="1441860"/>
                      <a:pt x="466577" y="1438336"/>
                    </a:cubicBezTo>
                    <a:lnTo>
                      <a:pt x="466577" y="1431383"/>
                    </a:lnTo>
                    <a:lnTo>
                      <a:pt x="472768" y="1427478"/>
                    </a:lnTo>
                    <a:cubicBezTo>
                      <a:pt x="468196" y="1419858"/>
                      <a:pt x="397425" y="1421382"/>
                      <a:pt x="428096" y="1411000"/>
                    </a:cubicBezTo>
                    <a:cubicBezTo>
                      <a:pt x="439478" y="1410904"/>
                      <a:pt x="450603" y="1407609"/>
                      <a:pt x="460195" y="1401475"/>
                    </a:cubicBezTo>
                    <a:lnTo>
                      <a:pt x="460195" y="1383472"/>
                    </a:lnTo>
                    <a:cubicBezTo>
                      <a:pt x="468482" y="1381472"/>
                      <a:pt x="464386" y="1375185"/>
                      <a:pt x="472006" y="1373090"/>
                    </a:cubicBezTo>
                    <a:cubicBezTo>
                      <a:pt x="478102" y="1364613"/>
                      <a:pt x="456099" y="1369185"/>
                      <a:pt x="459909" y="1362518"/>
                    </a:cubicBezTo>
                    <a:cubicBezTo>
                      <a:pt x="467996" y="1357507"/>
                      <a:pt x="476578" y="1353354"/>
                      <a:pt x="485531" y="1350135"/>
                    </a:cubicBezTo>
                    <a:lnTo>
                      <a:pt x="467434" y="1339467"/>
                    </a:lnTo>
                    <a:lnTo>
                      <a:pt x="466767" y="1335181"/>
                    </a:lnTo>
                    <a:cubicBezTo>
                      <a:pt x="482026" y="1326980"/>
                      <a:pt x="499076" y="1322693"/>
                      <a:pt x="516392" y="1322703"/>
                    </a:cubicBezTo>
                    <a:close/>
                    <a:moveTo>
                      <a:pt x="446765" y="1688558"/>
                    </a:moveTo>
                    <a:lnTo>
                      <a:pt x="440002" y="1692845"/>
                    </a:lnTo>
                    <a:lnTo>
                      <a:pt x="442669" y="1697607"/>
                    </a:lnTo>
                    <a:cubicBezTo>
                      <a:pt x="449803" y="1696378"/>
                      <a:pt x="457137" y="1697655"/>
                      <a:pt x="463433" y="1701227"/>
                    </a:cubicBezTo>
                    <a:cubicBezTo>
                      <a:pt x="467291" y="1698598"/>
                      <a:pt x="471920" y="1697321"/>
                      <a:pt x="476578" y="1697607"/>
                    </a:cubicBezTo>
                    <a:cubicBezTo>
                      <a:pt x="480721" y="1692111"/>
                      <a:pt x="486236" y="1687806"/>
                      <a:pt x="492580" y="1685129"/>
                    </a:cubicBezTo>
                    <a:cubicBezTo>
                      <a:pt x="483474" y="1680995"/>
                      <a:pt x="473520" y="1679072"/>
                      <a:pt x="463529" y="1679509"/>
                    </a:cubicBezTo>
                    <a:cubicBezTo>
                      <a:pt x="455813" y="1685319"/>
                      <a:pt x="446955" y="1680652"/>
                      <a:pt x="440669" y="1684843"/>
                    </a:cubicBezTo>
                    <a:close/>
                    <a:moveTo>
                      <a:pt x="42143" y="1774283"/>
                    </a:moveTo>
                    <a:cubicBezTo>
                      <a:pt x="54144" y="1774283"/>
                      <a:pt x="67955" y="1776950"/>
                      <a:pt x="79195" y="1772854"/>
                    </a:cubicBezTo>
                    <a:cubicBezTo>
                      <a:pt x="67184" y="1766016"/>
                      <a:pt x="52792" y="1764730"/>
                      <a:pt x="39761" y="1769330"/>
                    </a:cubicBezTo>
                    <a:cubicBezTo>
                      <a:pt x="40238" y="1773426"/>
                      <a:pt x="40238" y="1773426"/>
                      <a:pt x="42524" y="1775426"/>
                    </a:cubicBezTo>
                    <a:close/>
                    <a:moveTo>
                      <a:pt x="537919" y="1271173"/>
                    </a:moveTo>
                    <a:cubicBezTo>
                      <a:pt x="535414" y="1269249"/>
                      <a:pt x="532737" y="1267553"/>
                      <a:pt x="529918" y="1266125"/>
                    </a:cubicBezTo>
                    <a:cubicBezTo>
                      <a:pt x="525917" y="1266125"/>
                      <a:pt x="522393" y="1265458"/>
                      <a:pt x="519250" y="1268506"/>
                    </a:cubicBezTo>
                    <a:cubicBezTo>
                      <a:pt x="521917" y="1270696"/>
                      <a:pt x="515726" y="1274507"/>
                      <a:pt x="522774" y="1277269"/>
                    </a:cubicBezTo>
                    <a:cubicBezTo>
                      <a:pt x="527727" y="1278221"/>
                      <a:pt x="543634" y="1280126"/>
                      <a:pt x="538300" y="1272316"/>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64" name="Google Shape;64;p4"/>
              <p:cNvSpPr/>
              <p:nvPr/>
            </p:nvSpPr>
            <p:spPr>
              <a:xfrm>
                <a:off x="10083933" y="-143"/>
                <a:ext cx="409269" cy="2966426"/>
              </a:xfrm>
              <a:custGeom>
                <a:rect b="b" l="l" r="r" t="t"/>
                <a:pathLst>
                  <a:path extrusionOk="0" h="1990890" w="620104">
                    <a:moveTo>
                      <a:pt x="2165" y="23326"/>
                    </a:moveTo>
                    <a:lnTo>
                      <a:pt x="2165" y="-581"/>
                    </a:lnTo>
                    <a:lnTo>
                      <a:pt x="600049" y="-581"/>
                    </a:lnTo>
                    <a:lnTo>
                      <a:pt x="600049" y="8944"/>
                    </a:lnTo>
                    <a:cubicBezTo>
                      <a:pt x="606431" y="9991"/>
                      <a:pt x="615289" y="11039"/>
                      <a:pt x="619099" y="16278"/>
                    </a:cubicBezTo>
                    <a:cubicBezTo>
                      <a:pt x="613384" y="19421"/>
                      <a:pt x="607288" y="15421"/>
                      <a:pt x="605478" y="23898"/>
                    </a:cubicBezTo>
                    <a:cubicBezTo>
                      <a:pt x="598620" y="26565"/>
                      <a:pt x="601192" y="31613"/>
                      <a:pt x="593572" y="34375"/>
                    </a:cubicBezTo>
                    <a:lnTo>
                      <a:pt x="593572" y="76381"/>
                    </a:lnTo>
                    <a:cubicBezTo>
                      <a:pt x="591476" y="80000"/>
                      <a:pt x="603097" y="79905"/>
                      <a:pt x="606716" y="82191"/>
                    </a:cubicBezTo>
                    <a:lnTo>
                      <a:pt x="606716" y="85810"/>
                    </a:lnTo>
                    <a:lnTo>
                      <a:pt x="600144" y="89811"/>
                    </a:lnTo>
                    <a:cubicBezTo>
                      <a:pt x="600144" y="91144"/>
                      <a:pt x="600144" y="92287"/>
                      <a:pt x="600144" y="93526"/>
                    </a:cubicBezTo>
                    <a:cubicBezTo>
                      <a:pt x="584142" y="117719"/>
                      <a:pt x="598620" y="161915"/>
                      <a:pt x="593953" y="192776"/>
                    </a:cubicBezTo>
                    <a:lnTo>
                      <a:pt x="599287" y="195729"/>
                    </a:lnTo>
                    <a:cubicBezTo>
                      <a:pt x="600744" y="205721"/>
                      <a:pt x="601154" y="215846"/>
                      <a:pt x="600525" y="225923"/>
                    </a:cubicBezTo>
                    <a:cubicBezTo>
                      <a:pt x="597953" y="227447"/>
                      <a:pt x="596334" y="228304"/>
                      <a:pt x="594334" y="229352"/>
                    </a:cubicBezTo>
                    <a:lnTo>
                      <a:pt x="594334" y="236877"/>
                    </a:lnTo>
                    <a:lnTo>
                      <a:pt x="600239" y="240782"/>
                    </a:lnTo>
                    <a:lnTo>
                      <a:pt x="600239" y="251640"/>
                    </a:lnTo>
                    <a:lnTo>
                      <a:pt x="594143" y="255451"/>
                    </a:lnTo>
                    <a:lnTo>
                      <a:pt x="600335" y="259260"/>
                    </a:lnTo>
                    <a:lnTo>
                      <a:pt x="600335" y="262499"/>
                    </a:lnTo>
                    <a:lnTo>
                      <a:pt x="594239" y="266404"/>
                    </a:lnTo>
                    <a:lnTo>
                      <a:pt x="599192" y="269167"/>
                    </a:lnTo>
                    <a:cubicBezTo>
                      <a:pt x="599858" y="271453"/>
                      <a:pt x="592334" y="274786"/>
                      <a:pt x="594334" y="280787"/>
                    </a:cubicBezTo>
                    <a:lnTo>
                      <a:pt x="600049" y="284597"/>
                    </a:lnTo>
                    <a:lnTo>
                      <a:pt x="593953" y="288407"/>
                    </a:lnTo>
                    <a:lnTo>
                      <a:pt x="593953" y="295551"/>
                    </a:lnTo>
                    <a:lnTo>
                      <a:pt x="587666" y="299456"/>
                    </a:lnTo>
                    <a:lnTo>
                      <a:pt x="593953" y="303456"/>
                    </a:lnTo>
                    <a:cubicBezTo>
                      <a:pt x="593953" y="304790"/>
                      <a:pt x="593953" y="305933"/>
                      <a:pt x="593191" y="307171"/>
                    </a:cubicBezTo>
                    <a:cubicBezTo>
                      <a:pt x="585761" y="308981"/>
                      <a:pt x="587762" y="316696"/>
                      <a:pt x="587190" y="321459"/>
                    </a:cubicBezTo>
                    <a:lnTo>
                      <a:pt x="593096" y="324698"/>
                    </a:lnTo>
                    <a:cubicBezTo>
                      <a:pt x="594105" y="333298"/>
                      <a:pt x="594391" y="341956"/>
                      <a:pt x="593953" y="350605"/>
                    </a:cubicBezTo>
                    <a:lnTo>
                      <a:pt x="600049" y="354606"/>
                    </a:lnTo>
                    <a:lnTo>
                      <a:pt x="593953" y="358416"/>
                    </a:lnTo>
                    <a:lnTo>
                      <a:pt x="593953" y="387753"/>
                    </a:lnTo>
                    <a:lnTo>
                      <a:pt x="600430" y="391658"/>
                    </a:lnTo>
                    <a:lnTo>
                      <a:pt x="600430" y="457762"/>
                    </a:lnTo>
                    <a:lnTo>
                      <a:pt x="593858" y="461857"/>
                    </a:lnTo>
                    <a:cubicBezTo>
                      <a:pt x="593858" y="463191"/>
                      <a:pt x="593858" y="464905"/>
                      <a:pt x="594715" y="465477"/>
                    </a:cubicBezTo>
                    <a:cubicBezTo>
                      <a:pt x="602049" y="468716"/>
                      <a:pt x="599287" y="473859"/>
                      <a:pt x="606621" y="476049"/>
                    </a:cubicBezTo>
                    <a:lnTo>
                      <a:pt x="600716" y="479955"/>
                    </a:lnTo>
                    <a:lnTo>
                      <a:pt x="600716" y="505291"/>
                    </a:lnTo>
                    <a:lnTo>
                      <a:pt x="594048" y="509482"/>
                    </a:lnTo>
                    <a:lnTo>
                      <a:pt x="594048" y="549773"/>
                    </a:lnTo>
                    <a:lnTo>
                      <a:pt x="587476" y="553774"/>
                    </a:lnTo>
                    <a:lnTo>
                      <a:pt x="587476" y="564727"/>
                    </a:lnTo>
                    <a:cubicBezTo>
                      <a:pt x="601859" y="574252"/>
                      <a:pt x="590524" y="600732"/>
                      <a:pt x="593953" y="616258"/>
                    </a:cubicBezTo>
                    <a:cubicBezTo>
                      <a:pt x="610050" y="628926"/>
                      <a:pt x="595096" y="660644"/>
                      <a:pt x="601382" y="679409"/>
                    </a:cubicBezTo>
                    <a:cubicBezTo>
                      <a:pt x="613003" y="685123"/>
                      <a:pt x="604716" y="703793"/>
                      <a:pt x="607097" y="714937"/>
                    </a:cubicBezTo>
                    <a:cubicBezTo>
                      <a:pt x="600525" y="719985"/>
                      <a:pt x="596810" y="721985"/>
                      <a:pt x="607097" y="726938"/>
                    </a:cubicBezTo>
                    <a:lnTo>
                      <a:pt x="607097" y="737797"/>
                    </a:lnTo>
                    <a:lnTo>
                      <a:pt x="600620" y="741702"/>
                    </a:lnTo>
                    <a:lnTo>
                      <a:pt x="600620" y="767324"/>
                    </a:lnTo>
                    <a:lnTo>
                      <a:pt x="594334" y="771229"/>
                    </a:lnTo>
                    <a:lnTo>
                      <a:pt x="594334" y="881719"/>
                    </a:lnTo>
                    <a:cubicBezTo>
                      <a:pt x="603859" y="884196"/>
                      <a:pt x="600144" y="893150"/>
                      <a:pt x="600716" y="900007"/>
                    </a:cubicBezTo>
                    <a:cubicBezTo>
                      <a:pt x="591762" y="905437"/>
                      <a:pt x="591762" y="905723"/>
                      <a:pt x="600716" y="910866"/>
                    </a:cubicBezTo>
                    <a:lnTo>
                      <a:pt x="600716" y="925249"/>
                    </a:lnTo>
                    <a:lnTo>
                      <a:pt x="607383" y="929535"/>
                    </a:lnTo>
                    <a:lnTo>
                      <a:pt x="607383" y="954967"/>
                    </a:lnTo>
                    <a:lnTo>
                      <a:pt x="614146" y="959062"/>
                    </a:lnTo>
                    <a:lnTo>
                      <a:pt x="614146" y="1032690"/>
                    </a:lnTo>
                    <a:lnTo>
                      <a:pt x="607764" y="1036501"/>
                    </a:lnTo>
                    <a:lnTo>
                      <a:pt x="607764" y="1043835"/>
                    </a:lnTo>
                    <a:cubicBezTo>
                      <a:pt x="617289" y="1046311"/>
                      <a:pt x="613765" y="1055169"/>
                      <a:pt x="614241" y="1062218"/>
                    </a:cubicBezTo>
                    <a:cubicBezTo>
                      <a:pt x="606526" y="1064790"/>
                      <a:pt x="607383" y="1069362"/>
                      <a:pt x="607669" y="1076411"/>
                    </a:cubicBezTo>
                    <a:lnTo>
                      <a:pt x="613765" y="1080697"/>
                    </a:lnTo>
                    <a:lnTo>
                      <a:pt x="613765" y="1087841"/>
                    </a:lnTo>
                    <a:lnTo>
                      <a:pt x="608145" y="1091555"/>
                    </a:lnTo>
                    <a:cubicBezTo>
                      <a:pt x="608145" y="1092603"/>
                      <a:pt x="608145" y="1093746"/>
                      <a:pt x="607574" y="1095079"/>
                    </a:cubicBezTo>
                    <a:lnTo>
                      <a:pt x="614146" y="1099080"/>
                    </a:lnTo>
                    <a:lnTo>
                      <a:pt x="614146" y="1106319"/>
                    </a:lnTo>
                    <a:lnTo>
                      <a:pt x="620623" y="1110224"/>
                    </a:lnTo>
                    <a:lnTo>
                      <a:pt x="620623" y="1139561"/>
                    </a:lnTo>
                    <a:lnTo>
                      <a:pt x="614527" y="1143466"/>
                    </a:lnTo>
                    <a:lnTo>
                      <a:pt x="619480" y="1146229"/>
                    </a:lnTo>
                    <a:cubicBezTo>
                      <a:pt x="620813" y="1148515"/>
                      <a:pt x="615956" y="1148610"/>
                      <a:pt x="615956" y="1148515"/>
                    </a:cubicBezTo>
                    <a:cubicBezTo>
                      <a:pt x="611479" y="1165374"/>
                      <a:pt x="615956" y="1183852"/>
                      <a:pt x="614241" y="1201855"/>
                    </a:cubicBezTo>
                    <a:lnTo>
                      <a:pt x="620242" y="1205760"/>
                    </a:lnTo>
                    <a:cubicBezTo>
                      <a:pt x="620242" y="1206808"/>
                      <a:pt x="620242" y="1207951"/>
                      <a:pt x="620813" y="1209379"/>
                    </a:cubicBezTo>
                    <a:lnTo>
                      <a:pt x="614241" y="1213380"/>
                    </a:lnTo>
                    <a:lnTo>
                      <a:pt x="614241" y="1231668"/>
                    </a:lnTo>
                    <a:lnTo>
                      <a:pt x="620718" y="1235573"/>
                    </a:lnTo>
                    <a:lnTo>
                      <a:pt x="620718" y="1257576"/>
                    </a:lnTo>
                    <a:cubicBezTo>
                      <a:pt x="609574" y="1261195"/>
                      <a:pt x="615479" y="1274816"/>
                      <a:pt x="614241" y="1283293"/>
                    </a:cubicBezTo>
                    <a:cubicBezTo>
                      <a:pt x="602049" y="1287294"/>
                      <a:pt x="610622" y="1300724"/>
                      <a:pt x="606716" y="1309582"/>
                    </a:cubicBezTo>
                    <a:lnTo>
                      <a:pt x="601573" y="1312535"/>
                    </a:lnTo>
                    <a:lnTo>
                      <a:pt x="607383" y="1316535"/>
                    </a:lnTo>
                    <a:lnTo>
                      <a:pt x="607383" y="1323774"/>
                    </a:lnTo>
                    <a:lnTo>
                      <a:pt x="601192" y="1327585"/>
                    </a:lnTo>
                    <a:lnTo>
                      <a:pt x="601192" y="1375210"/>
                    </a:lnTo>
                    <a:lnTo>
                      <a:pt x="594524" y="1379210"/>
                    </a:lnTo>
                    <a:lnTo>
                      <a:pt x="594524" y="1405499"/>
                    </a:lnTo>
                    <a:lnTo>
                      <a:pt x="600811" y="1409404"/>
                    </a:lnTo>
                    <a:lnTo>
                      <a:pt x="600811" y="1468364"/>
                    </a:lnTo>
                    <a:cubicBezTo>
                      <a:pt x="583285" y="1474841"/>
                      <a:pt x="610336" y="1480747"/>
                      <a:pt x="594810" y="1486462"/>
                    </a:cubicBezTo>
                    <a:lnTo>
                      <a:pt x="594810" y="1526657"/>
                    </a:lnTo>
                    <a:lnTo>
                      <a:pt x="588047" y="1530943"/>
                    </a:lnTo>
                    <a:lnTo>
                      <a:pt x="588047" y="1549232"/>
                    </a:lnTo>
                    <a:lnTo>
                      <a:pt x="594429" y="1553041"/>
                    </a:lnTo>
                    <a:lnTo>
                      <a:pt x="594429" y="1563995"/>
                    </a:lnTo>
                    <a:lnTo>
                      <a:pt x="588143" y="1567805"/>
                    </a:lnTo>
                    <a:lnTo>
                      <a:pt x="588143" y="1634480"/>
                    </a:lnTo>
                    <a:cubicBezTo>
                      <a:pt x="603002" y="1644005"/>
                      <a:pt x="589762" y="1670865"/>
                      <a:pt x="595286" y="1686391"/>
                    </a:cubicBezTo>
                    <a:lnTo>
                      <a:pt x="599954" y="1688963"/>
                    </a:lnTo>
                    <a:cubicBezTo>
                      <a:pt x="600525" y="1691058"/>
                      <a:pt x="596715" y="1691535"/>
                      <a:pt x="594905" y="1693344"/>
                    </a:cubicBezTo>
                    <a:lnTo>
                      <a:pt x="594905" y="1718967"/>
                    </a:lnTo>
                    <a:lnTo>
                      <a:pt x="600906" y="1722872"/>
                    </a:lnTo>
                    <a:lnTo>
                      <a:pt x="600906" y="1925088"/>
                    </a:lnTo>
                    <a:lnTo>
                      <a:pt x="607574" y="1929183"/>
                    </a:lnTo>
                    <a:lnTo>
                      <a:pt x="607574" y="1932708"/>
                    </a:lnTo>
                    <a:lnTo>
                      <a:pt x="601382" y="1936613"/>
                    </a:lnTo>
                    <a:lnTo>
                      <a:pt x="607383" y="1940328"/>
                    </a:lnTo>
                    <a:lnTo>
                      <a:pt x="607383" y="1969855"/>
                    </a:lnTo>
                    <a:cubicBezTo>
                      <a:pt x="597858" y="1972523"/>
                      <a:pt x="602906" y="1981762"/>
                      <a:pt x="600144" y="1988905"/>
                    </a:cubicBezTo>
                    <a:cubicBezTo>
                      <a:pt x="594429" y="1992334"/>
                      <a:pt x="587285" y="1988905"/>
                      <a:pt x="581666" y="1984810"/>
                    </a:cubicBezTo>
                    <a:lnTo>
                      <a:pt x="581666" y="1976999"/>
                    </a:lnTo>
                    <a:lnTo>
                      <a:pt x="587666" y="1973284"/>
                    </a:lnTo>
                    <a:lnTo>
                      <a:pt x="581570" y="1969379"/>
                    </a:lnTo>
                    <a:lnTo>
                      <a:pt x="593191" y="1962902"/>
                    </a:lnTo>
                    <a:cubicBezTo>
                      <a:pt x="594658" y="1956863"/>
                      <a:pt x="595105" y="1950615"/>
                      <a:pt x="594524" y="1944424"/>
                    </a:cubicBezTo>
                    <a:cubicBezTo>
                      <a:pt x="587476" y="1940614"/>
                      <a:pt x="589762" y="1937852"/>
                      <a:pt x="584237" y="1934327"/>
                    </a:cubicBezTo>
                    <a:cubicBezTo>
                      <a:pt x="580999" y="1933089"/>
                      <a:pt x="581285" y="1931755"/>
                      <a:pt x="581380" y="1929279"/>
                    </a:cubicBezTo>
                    <a:lnTo>
                      <a:pt x="587857" y="1925278"/>
                    </a:lnTo>
                    <a:lnTo>
                      <a:pt x="587857" y="1921659"/>
                    </a:lnTo>
                    <a:lnTo>
                      <a:pt x="581475" y="1917849"/>
                    </a:lnTo>
                    <a:lnTo>
                      <a:pt x="581475" y="1914324"/>
                    </a:lnTo>
                    <a:lnTo>
                      <a:pt x="587952" y="1910229"/>
                    </a:lnTo>
                    <a:cubicBezTo>
                      <a:pt x="589190" y="1902800"/>
                      <a:pt x="576522" y="1906895"/>
                      <a:pt x="571474" y="1901466"/>
                    </a:cubicBezTo>
                    <a:lnTo>
                      <a:pt x="564711" y="1904895"/>
                    </a:lnTo>
                    <a:cubicBezTo>
                      <a:pt x="563159" y="1904514"/>
                      <a:pt x="561949" y="1903304"/>
                      <a:pt x="561568" y="1901751"/>
                    </a:cubicBezTo>
                    <a:cubicBezTo>
                      <a:pt x="554519" y="1888798"/>
                      <a:pt x="532993" y="1908134"/>
                      <a:pt x="522515" y="1899370"/>
                    </a:cubicBezTo>
                    <a:cubicBezTo>
                      <a:pt x="529278" y="1888607"/>
                      <a:pt x="593096" y="1896417"/>
                      <a:pt x="577475" y="1882987"/>
                    </a:cubicBezTo>
                    <a:cubicBezTo>
                      <a:pt x="567950" y="1882321"/>
                      <a:pt x="546328" y="1885654"/>
                      <a:pt x="564044" y="1875748"/>
                    </a:cubicBezTo>
                    <a:lnTo>
                      <a:pt x="585095" y="1875748"/>
                    </a:lnTo>
                    <a:cubicBezTo>
                      <a:pt x="591572" y="1869938"/>
                      <a:pt x="586238" y="1856698"/>
                      <a:pt x="587952" y="1847840"/>
                    </a:cubicBezTo>
                    <a:cubicBezTo>
                      <a:pt x="584142" y="1846411"/>
                      <a:pt x="577760" y="1847269"/>
                      <a:pt x="575474" y="1844316"/>
                    </a:cubicBezTo>
                    <a:cubicBezTo>
                      <a:pt x="580523" y="1841077"/>
                      <a:pt x="594524" y="1843458"/>
                      <a:pt x="584999" y="1835362"/>
                    </a:cubicBezTo>
                    <a:lnTo>
                      <a:pt x="562044" y="1835362"/>
                    </a:lnTo>
                    <a:cubicBezTo>
                      <a:pt x="562044" y="1829457"/>
                      <a:pt x="551090" y="1832790"/>
                      <a:pt x="545852" y="1831457"/>
                    </a:cubicBezTo>
                    <a:cubicBezTo>
                      <a:pt x="540708" y="1827361"/>
                      <a:pt x="526230" y="1828599"/>
                      <a:pt x="523754" y="1821932"/>
                    </a:cubicBezTo>
                    <a:cubicBezTo>
                      <a:pt x="533279" y="1816979"/>
                      <a:pt x="559091" y="1833933"/>
                      <a:pt x="561854" y="1818694"/>
                    </a:cubicBezTo>
                    <a:cubicBezTo>
                      <a:pt x="557758" y="1814598"/>
                      <a:pt x="540994" y="1814598"/>
                      <a:pt x="541756" y="1807644"/>
                    </a:cubicBezTo>
                    <a:lnTo>
                      <a:pt x="516134" y="1793262"/>
                    </a:lnTo>
                    <a:cubicBezTo>
                      <a:pt x="521944" y="1789166"/>
                      <a:pt x="529564" y="1793262"/>
                      <a:pt x="535184" y="1789357"/>
                    </a:cubicBezTo>
                    <a:lnTo>
                      <a:pt x="535184" y="1785737"/>
                    </a:lnTo>
                    <a:cubicBezTo>
                      <a:pt x="527468" y="1781641"/>
                      <a:pt x="516705" y="1786975"/>
                      <a:pt x="509371" y="1781832"/>
                    </a:cubicBezTo>
                    <a:cubicBezTo>
                      <a:pt x="526992" y="1770973"/>
                      <a:pt x="550424" y="1780879"/>
                      <a:pt x="567759" y="1767449"/>
                    </a:cubicBezTo>
                    <a:lnTo>
                      <a:pt x="567759" y="1762973"/>
                    </a:lnTo>
                    <a:cubicBezTo>
                      <a:pt x="550328" y="1748399"/>
                      <a:pt x="533088" y="1778212"/>
                      <a:pt x="534136" y="1745351"/>
                    </a:cubicBezTo>
                    <a:cubicBezTo>
                      <a:pt x="526040" y="1737160"/>
                      <a:pt x="517277" y="1741636"/>
                      <a:pt x="508609" y="1737922"/>
                    </a:cubicBezTo>
                    <a:cubicBezTo>
                      <a:pt x="514895" y="1734016"/>
                      <a:pt x="521849" y="1730492"/>
                      <a:pt x="527659" y="1726777"/>
                    </a:cubicBezTo>
                    <a:cubicBezTo>
                      <a:pt x="518134" y="1722872"/>
                      <a:pt x="523658" y="1720396"/>
                      <a:pt x="530993" y="1721253"/>
                    </a:cubicBezTo>
                    <a:cubicBezTo>
                      <a:pt x="538708" y="1717824"/>
                      <a:pt x="530993" y="1712966"/>
                      <a:pt x="535374" y="1709537"/>
                    </a:cubicBezTo>
                    <a:lnTo>
                      <a:pt x="528135" y="1704679"/>
                    </a:lnTo>
                    <a:cubicBezTo>
                      <a:pt x="535184" y="1695154"/>
                      <a:pt x="556710" y="1704679"/>
                      <a:pt x="554138" y="1690011"/>
                    </a:cubicBezTo>
                    <a:lnTo>
                      <a:pt x="560615" y="1686011"/>
                    </a:lnTo>
                    <a:lnTo>
                      <a:pt x="560044" y="1682296"/>
                    </a:lnTo>
                    <a:cubicBezTo>
                      <a:pt x="550519" y="1680677"/>
                      <a:pt x="517467" y="1676199"/>
                      <a:pt x="514229" y="1685820"/>
                    </a:cubicBezTo>
                    <a:lnTo>
                      <a:pt x="504704" y="1691725"/>
                    </a:lnTo>
                    <a:cubicBezTo>
                      <a:pt x="495179" y="1691725"/>
                      <a:pt x="495179" y="1691725"/>
                      <a:pt x="494512" y="1686582"/>
                    </a:cubicBezTo>
                    <a:lnTo>
                      <a:pt x="500989" y="1682486"/>
                    </a:lnTo>
                    <a:lnTo>
                      <a:pt x="500989" y="1671818"/>
                    </a:lnTo>
                    <a:cubicBezTo>
                      <a:pt x="505085" y="1666865"/>
                      <a:pt x="544328" y="1669627"/>
                      <a:pt x="540137" y="1660484"/>
                    </a:cubicBezTo>
                    <a:cubicBezTo>
                      <a:pt x="533850" y="1658007"/>
                      <a:pt x="535374" y="1654578"/>
                      <a:pt x="530612" y="1650959"/>
                    </a:cubicBezTo>
                    <a:cubicBezTo>
                      <a:pt x="523563" y="1649530"/>
                      <a:pt x="509752" y="1655054"/>
                      <a:pt x="507466" y="1646291"/>
                    </a:cubicBezTo>
                    <a:cubicBezTo>
                      <a:pt x="506704" y="1644672"/>
                      <a:pt x="503846" y="1643433"/>
                      <a:pt x="501656" y="1641719"/>
                    </a:cubicBezTo>
                    <a:lnTo>
                      <a:pt x="507561" y="1638004"/>
                    </a:lnTo>
                    <a:lnTo>
                      <a:pt x="507561" y="1630766"/>
                    </a:lnTo>
                    <a:lnTo>
                      <a:pt x="501179" y="1626860"/>
                    </a:lnTo>
                    <a:cubicBezTo>
                      <a:pt x="506037" y="1622860"/>
                      <a:pt x="516419" y="1627813"/>
                      <a:pt x="520229" y="1622860"/>
                    </a:cubicBezTo>
                    <a:cubicBezTo>
                      <a:pt x="519182" y="1619240"/>
                      <a:pt x="524706" y="1618383"/>
                      <a:pt x="526135" y="1615430"/>
                    </a:cubicBezTo>
                    <a:lnTo>
                      <a:pt x="514229" y="1608763"/>
                    </a:lnTo>
                    <a:lnTo>
                      <a:pt x="520420" y="1604762"/>
                    </a:lnTo>
                    <a:lnTo>
                      <a:pt x="520420" y="1601333"/>
                    </a:lnTo>
                    <a:cubicBezTo>
                      <a:pt x="514219" y="1598190"/>
                      <a:pt x="506904" y="1598190"/>
                      <a:pt x="500703" y="1601333"/>
                    </a:cubicBezTo>
                    <a:lnTo>
                      <a:pt x="500703" y="1604857"/>
                    </a:lnTo>
                    <a:cubicBezTo>
                      <a:pt x="486320" y="1614382"/>
                      <a:pt x="468699" y="1608572"/>
                      <a:pt x="450887" y="1610191"/>
                    </a:cubicBezTo>
                    <a:lnTo>
                      <a:pt x="436314" y="1600666"/>
                    </a:lnTo>
                    <a:cubicBezTo>
                      <a:pt x="450411" y="1593046"/>
                      <a:pt x="468699" y="1605333"/>
                      <a:pt x="480986" y="1600666"/>
                    </a:cubicBezTo>
                    <a:lnTo>
                      <a:pt x="480986" y="1597047"/>
                    </a:lnTo>
                    <a:cubicBezTo>
                      <a:pt x="472814" y="1592503"/>
                      <a:pt x="463975" y="1589294"/>
                      <a:pt x="454793" y="1587522"/>
                    </a:cubicBezTo>
                    <a:cubicBezTo>
                      <a:pt x="454221" y="1581616"/>
                      <a:pt x="465746" y="1584760"/>
                      <a:pt x="469556" y="1583712"/>
                    </a:cubicBezTo>
                    <a:cubicBezTo>
                      <a:pt x="475557" y="1580949"/>
                      <a:pt x="481748" y="1580854"/>
                      <a:pt x="487654" y="1577997"/>
                    </a:cubicBezTo>
                    <a:cubicBezTo>
                      <a:pt x="487654" y="1576854"/>
                      <a:pt x="487654" y="1575615"/>
                      <a:pt x="487654" y="1574568"/>
                    </a:cubicBezTo>
                    <a:lnTo>
                      <a:pt x="493655" y="1570758"/>
                    </a:lnTo>
                    <a:cubicBezTo>
                      <a:pt x="486797" y="1567233"/>
                      <a:pt x="478700" y="1570758"/>
                      <a:pt x="468128" y="1567424"/>
                    </a:cubicBezTo>
                    <a:lnTo>
                      <a:pt x="462317" y="1564376"/>
                    </a:lnTo>
                    <a:cubicBezTo>
                      <a:pt x="469642" y="1556575"/>
                      <a:pt x="480282" y="1552784"/>
                      <a:pt x="490892" y="1554184"/>
                    </a:cubicBezTo>
                    <a:cubicBezTo>
                      <a:pt x="496512" y="1551708"/>
                      <a:pt x="492321" y="1548374"/>
                      <a:pt x="495655" y="1544659"/>
                    </a:cubicBezTo>
                    <a:cubicBezTo>
                      <a:pt x="501179" y="1542278"/>
                      <a:pt x="503846" y="1538182"/>
                      <a:pt x="512514" y="1536563"/>
                    </a:cubicBezTo>
                    <a:cubicBezTo>
                      <a:pt x="515657" y="1538849"/>
                      <a:pt x="519563" y="1541516"/>
                      <a:pt x="522039" y="1543516"/>
                    </a:cubicBezTo>
                    <a:cubicBezTo>
                      <a:pt x="530402" y="1545078"/>
                      <a:pt x="539041" y="1543155"/>
                      <a:pt x="545947" y="1538182"/>
                    </a:cubicBezTo>
                    <a:cubicBezTo>
                      <a:pt x="545947" y="1536944"/>
                      <a:pt x="545947" y="1535801"/>
                      <a:pt x="526325" y="1534658"/>
                    </a:cubicBezTo>
                    <a:cubicBezTo>
                      <a:pt x="559472" y="1532182"/>
                      <a:pt x="507275" y="1529991"/>
                      <a:pt x="506418" y="1535516"/>
                    </a:cubicBezTo>
                    <a:cubicBezTo>
                      <a:pt x="462317" y="1538468"/>
                      <a:pt x="441077" y="1530276"/>
                      <a:pt x="400881" y="1527038"/>
                    </a:cubicBezTo>
                    <a:cubicBezTo>
                      <a:pt x="407739" y="1521609"/>
                      <a:pt x="418121" y="1522943"/>
                      <a:pt x="427170" y="1519513"/>
                    </a:cubicBezTo>
                    <a:lnTo>
                      <a:pt x="421646" y="1515799"/>
                    </a:lnTo>
                    <a:cubicBezTo>
                      <a:pt x="439457" y="1506274"/>
                      <a:pt x="385546" y="1512084"/>
                      <a:pt x="378688" y="1510560"/>
                    </a:cubicBezTo>
                    <a:cubicBezTo>
                      <a:pt x="372687" y="1513703"/>
                      <a:pt x="377164" y="1518942"/>
                      <a:pt x="367829" y="1517894"/>
                    </a:cubicBezTo>
                    <a:cubicBezTo>
                      <a:pt x="363638" y="1517894"/>
                      <a:pt x="362495" y="1517323"/>
                      <a:pt x="362210" y="1514561"/>
                    </a:cubicBezTo>
                    <a:cubicBezTo>
                      <a:pt x="360209" y="1507035"/>
                      <a:pt x="347160" y="1511703"/>
                      <a:pt x="341064" y="1510465"/>
                    </a:cubicBezTo>
                    <a:cubicBezTo>
                      <a:pt x="318871" y="1511226"/>
                      <a:pt x="317633" y="1507226"/>
                      <a:pt x="340207" y="1506083"/>
                    </a:cubicBezTo>
                    <a:cubicBezTo>
                      <a:pt x="343636" y="1503130"/>
                      <a:pt x="349732" y="1503797"/>
                      <a:pt x="353828" y="1502178"/>
                    </a:cubicBezTo>
                    <a:cubicBezTo>
                      <a:pt x="356323" y="1497558"/>
                      <a:pt x="360371" y="1493986"/>
                      <a:pt x="365258" y="1492082"/>
                    </a:cubicBezTo>
                    <a:cubicBezTo>
                      <a:pt x="384889" y="1489129"/>
                      <a:pt x="403653" y="1482014"/>
                      <a:pt x="420312" y="1471222"/>
                    </a:cubicBezTo>
                    <a:lnTo>
                      <a:pt x="410787" y="1466364"/>
                    </a:lnTo>
                    <a:cubicBezTo>
                      <a:pt x="408215" y="1469126"/>
                      <a:pt x="398405" y="1471031"/>
                      <a:pt x="398119" y="1469221"/>
                    </a:cubicBezTo>
                    <a:cubicBezTo>
                      <a:pt x="381926" y="1472841"/>
                      <a:pt x="373640" y="1480461"/>
                      <a:pt x="358400" y="1484652"/>
                    </a:cubicBezTo>
                    <a:cubicBezTo>
                      <a:pt x="333349" y="1477794"/>
                      <a:pt x="306298" y="1482937"/>
                      <a:pt x="283438" y="1467792"/>
                    </a:cubicBezTo>
                    <a:cubicBezTo>
                      <a:pt x="305374" y="1459668"/>
                      <a:pt x="328539" y="1455353"/>
                      <a:pt x="351923" y="1455029"/>
                    </a:cubicBezTo>
                    <a:cubicBezTo>
                      <a:pt x="356018" y="1453696"/>
                      <a:pt x="354875" y="1451695"/>
                      <a:pt x="355161" y="1449505"/>
                    </a:cubicBezTo>
                    <a:cubicBezTo>
                      <a:pt x="345636" y="1442170"/>
                      <a:pt x="330872" y="1444551"/>
                      <a:pt x="318585" y="1444075"/>
                    </a:cubicBezTo>
                    <a:cubicBezTo>
                      <a:pt x="314966" y="1442170"/>
                      <a:pt x="315728" y="1441409"/>
                      <a:pt x="316109" y="1438456"/>
                    </a:cubicBezTo>
                    <a:cubicBezTo>
                      <a:pt x="326586" y="1433883"/>
                      <a:pt x="364781" y="1435503"/>
                      <a:pt x="362019" y="1419977"/>
                    </a:cubicBezTo>
                    <a:cubicBezTo>
                      <a:pt x="354304" y="1415691"/>
                      <a:pt x="344017" y="1412548"/>
                      <a:pt x="335921" y="1409023"/>
                    </a:cubicBezTo>
                    <a:lnTo>
                      <a:pt x="342302" y="1404928"/>
                    </a:lnTo>
                    <a:lnTo>
                      <a:pt x="342302" y="1394450"/>
                    </a:lnTo>
                    <a:cubicBezTo>
                      <a:pt x="351570" y="1390631"/>
                      <a:pt x="361514" y="1388726"/>
                      <a:pt x="371544" y="1388830"/>
                    </a:cubicBezTo>
                    <a:cubicBezTo>
                      <a:pt x="374211" y="1387973"/>
                      <a:pt x="374783" y="1387116"/>
                      <a:pt x="373354" y="1386258"/>
                    </a:cubicBezTo>
                    <a:cubicBezTo>
                      <a:pt x="357161" y="1378925"/>
                      <a:pt x="338111" y="1379115"/>
                      <a:pt x="320300" y="1377876"/>
                    </a:cubicBezTo>
                    <a:cubicBezTo>
                      <a:pt x="305155" y="1385115"/>
                      <a:pt x="285724" y="1395307"/>
                      <a:pt x="269722" y="1394450"/>
                    </a:cubicBezTo>
                    <a:cubicBezTo>
                      <a:pt x="268674" y="1386544"/>
                      <a:pt x="271436" y="1382925"/>
                      <a:pt x="279247" y="1388544"/>
                    </a:cubicBezTo>
                    <a:cubicBezTo>
                      <a:pt x="284486" y="1387592"/>
                      <a:pt x="283152" y="1383401"/>
                      <a:pt x="283152" y="1379686"/>
                    </a:cubicBezTo>
                    <a:cubicBezTo>
                      <a:pt x="290963" y="1378162"/>
                      <a:pt x="293344" y="1365399"/>
                      <a:pt x="283152" y="1366828"/>
                    </a:cubicBezTo>
                    <a:lnTo>
                      <a:pt x="283152" y="1366828"/>
                    </a:lnTo>
                    <a:lnTo>
                      <a:pt x="283152" y="1357303"/>
                    </a:lnTo>
                    <a:cubicBezTo>
                      <a:pt x="289343" y="1350444"/>
                      <a:pt x="307727" y="1354826"/>
                      <a:pt x="302202" y="1342158"/>
                    </a:cubicBezTo>
                    <a:cubicBezTo>
                      <a:pt x="287343" y="1334728"/>
                      <a:pt x="271627" y="1334919"/>
                      <a:pt x="255434" y="1329680"/>
                    </a:cubicBezTo>
                    <a:cubicBezTo>
                      <a:pt x="242223" y="1335795"/>
                      <a:pt x="228031" y="1339510"/>
                      <a:pt x="213524" y="1340634"/>
                    </a:cubicBezTo>
                    <a:cubicBezTo>
                      <a:pt x="210095" y="1338062"/>
                      <a:pt x="203999" y="1337110"/>
                      <a:pt x="203999" y="1331109"/>
                    </a:cubicBezTo>
                    <a:lnTo>
                      <a:pt x="184473" y="1320155"/>
                    </a:lnTo>
                    <a:cubicBezTo>
                      <a:pt x="184473" y="1318631"/>
                      <a:pt x="184473" y="1317393"/>
                      <a:pt x="183902" y="1316250"/>
                    </a:cubicBezTo>
                    <a:cubicBezTo>
                      <a:pt x="175234" y="1312440"/>
                      <a:pt x="170090" y="1308725"/>
                      <a:pt x="170662" y="1299010"/>
                    </a:cubicBezTo>
                    <a:lnTo>
                      <a:pt x="177044" y="1294628"/>
                    </a:lnTo>
                    <a:cubicBezTo>
                      <a:pt x="172281" y="1291294"/>
                      <a:pt x="163042" y="1291771"/>
                      <a:pt x="157994" y="1287008"/>
                    </a:cubicBezTo>
                    <a:lnTo>
                      <a:pt x="157994" y="1279579"/>
                    </a:lnTo>
                    <a:cubicBezTo>
                      <a:pt x="152183" y="1273768"/>
                      <a:pt x="127609" y="1273387"/>
                      <a:pt x="143706" y="1265482"/>
                    </a:cubicBezTo>
                    <a:cubicBezTo>
                      <a:pt x="144659" y="1264434"/>
                      <a:pt x="144563" y="1263196"/>
                      <a:pt x="144944" y="1262053"/>
                    </a:cubicBezTo>
                    <a:cubicBezTo>
                      <a:pt x="133895" y="1254337"/>
                      <a:pt x="115131" y="1243669"/>
                      <a:pt x="102463" y="1251861"/>
                    </a:cubicBezTo>
                    <a:cubicBezTo>
                      <a:pt x="75031" y="1237193"/>
                      <a:pt x="38836" y="1258909"/>
                      <a:pt x="13118" y="1239288"/>
                    </a:cubicBezTo>
                    <a:cubicBezTo>
                      <a:pt x="32168" y="1235097"/>
                      <a:pt x="53123" y="1241002"/>
                      <a:pt x="70268" y="1225762"/>
                    </a:cubicBezTo>
                    <a:lnTo>
                      <a:pt x="79793" y="1227477"/>
                    </a:lnTo>
                    <a:lnTo>
                      <a:pt x="79793" y="1231477"/>
                    </a:lnTo>
                    <a:cubicBezTo>
                      <a:pt x="86651" y="1235383"/>
                      <a:pt x="102939" y="1235954"/>
                      <a:pt x="99605" y="1224333"/>
                    </a:cubicBezTo>
                    <a:cubicBezTo>
                      <a:pt x="76174" y="1211666"/>
                      <a:pt x="45122" y="1228524"/>
                      <a:pt x="20834" y="1213380"/>
                    </a:cubicBezTo>
                    <a:lnTo>
                      <a:pt x="20834" y="1206046"/>
                    </a:lnTo>
                    <a:lnTo>
                      <a:pt x="27215" y="1202141"/>
                    </a:lnTo>
                    <a:lnTo>
                      <a:pt x="27215" y="1198616"/>
                    </a:lnTo>
                    <a:lnTo>
                      <a:pt x="20738" y="1194520"/>
                    </a:lnTo>
                    <a:cubicBezTo>
                      <a:pt x="20738" y="1193187"/>
                      <a:pt x="20738" y="1192044"/>
                      <a:pt x="21310" y="1190901"/>
                    </a:cubicBezTo>
                    <a:cubicBezTo>
                      <a:pt x="29740" y="1184262"/>
                      <a:pt x="41408" y="1183576"/>
                      <a:pt x="50552" y="1189186"/>
                    </a:cubicBezTo>
                    <a:lnTo>
                      <a:pt x="60077" y="1183852"/>
                    </a:lnTo>
                    <a:lnTo>
                      <a:pt x="60077" y="1180328"/>
                    </a:lnTo>
                    <a:lnTo>
                      <a:pt x="66363" y="1176423"/>
                    </a:lnTo>
                    <a:lnTo>
                      <a:pt x="60458" y="1172613"/>
                    </a:lnTo>
                    <a:cubicBezTo>
                      <a:pt x="72364" y="1168232"/>
                      <a:pt x="63601" y="1163088"/>
                      <a:pt x="56648" y="1159850"/>
                    </a:cubicBezTo>
                    <a:cubicBezTo>
                      <a:pt x="50771" y="1159744"/>
                      <a:pt x="45037" y="1161697"/>
                      <a:pt x="40455" y="1165374"/>
                    </a:cubicBezTo>
                    <a:lnTo>
                      <a:pt x="40455" y="1176899"/>
                    </a:lnTo>
                    <a:cubicBezTo>
                      <a:pt x="15976" y="1187186"/>
                      <a:pt x="30930" y="1139466"/>
                      <a:pt x="27311" y="1125655"/>
                    </a:cubicBezTo>
                    <a:lnTo>
                      <a:pt x="33502" y="1121654"/>
                    </a:lnTo>
                    <a:lnTo>
                      <a:pt x="28549" y="1118892"/>
                    </a:lnTo>
                    <a:cubicBezTo>
                      <a:pt x="27044" y="1108900"/>
                      <a:pt x="26634" y="1098775"/>
                      <a:pt x="27311" y="1088698"/>
                    </a:cubicBezTo>
                    <a:lnTo>
                      <a:pt x="32930" y="1085459"/>
                    </a:lnTo>
                    <a:cubicBezTo>
                      <a:pt x="34073" y="1078125"/>
                      <a:pt x="34397" y="1070677"/>
                      <a:pt x="33883" y="1063266"/>
                    </a:cubicBezTo>
                    <a:lnTo>
                      <a:pt x="27596" y="1059170"/>
                    </a:lnTo>
                    <a:lnTo>
                      <a:pt x="27596" y="1040882"/>
                    </a:lnTo>
                    <a:lnTo>
                      <a:pt x="33788" y="1036977"/>
                    </a:lnTo>
                    <a:lnTo>
                      <a:pt x="33788" y="948299"/>
                    </a:lnTo>
                    <a:lnTo>
                      <a:pt x="40360" y="944299"/>
                    </a:lnTo>
                    <a:lnTo>
                      <a:pt x="40360" y="940775"/>
                    </a:lnTo>
                    <a:lnTo>
                      <a:pt x="33597" y="936584"/>
                    </a:lnTo>
                    <a:lnTo>
                      <a:pt x="33597" y="900674"/>
                    </a:lnTo>
                    <a:cubicBezTo>
                      <a:pt x="24929" y="895435"/>
                      <a:pt x="24929" y="895149"/>
                      <a:pt x="32930" y="890292"/>
                    </a:cubicBezTo>
                    <a:cubicBezTo>
                      <a:pt x="35597" y="865431"/>
                      <a:pt x="32930" y="838666"/>
                      <a:pt x="33883" y="812854"/>
                    </a:cubicBezTo>
                    <a:lnTo>
                      <a:pt x="40074" y="808663"/>
                    </a:lnTo>
                    <a:lnTo>
                      <a:pt x="40074" y="801424"/>
                    </a:lnTo>
                    <a:lnTo>
                      <a:pt x="33978" y="797614"/>
                    </a:lnTo>
                    <a:lnTo>
                      <a:pt x="33978" y="786374"/>
                    </a:lnTo>
                    <a:lnTo>
                      <a:pt x="40265" y="782564"/>
                    </a:lnTo>
                    <a:cubicBezTo>
                      <a:pt x="34550" y="778850"/>
                      <a:pt x="23501" y="776182"/>
                      <a:pt x="28168" y="767324"/>
                    </a:cubicBezTo>
                    <a:cubicBezTo>
                      <a:pt x="38264" y="763991"/>
                      <a:pt x="32454" y="751131"/>
                      <a:pt x="33883" y="742845"/>
                    </a:cubicBezTo>
                    <a:cubicBezTo>
                      <a:pt x="37912" y="739701"/>
                      <a:pt x="42246" y="736987"/>
                      <a:pt x="46837" y="734749"/>
                    </a:cubicBezTo>
                    <a:lnTo>
                      <a:pt x="34169" y="727319"/>
                    </a:lnTo>
                    <a:lnTo>
                      <a:pt x="34169" y="705031"/>
                    </a:lnTo>
                    <a:cubicBezTo>
                      <a:pt x="41122" y="703030"/>
                      <a:pt x="40741" y="697316"/>
                      <a:pt x="40455" y="691600"/>
                    </a:cubicBezTo>
                    <a:cubicBezTo>
                      <a:pt x="37883" y="688076"/>
                      <a:pt x="32073" y="686171"/>
                      <a:pt x="27882" y="683409"/>
                    </a:cubicBezTo>
                    <a:cubicBezTo>
                      <a:pt x="27882" y="682266"/>
                      <a:pt x="27882" y="681123"/>
                      <a:pt x="27311" y="679694"/>
                    </a:cubicBezTo>
                    <a:lnTo>
                      <a:pt x="33788" y="675694"/>
                    </a:lnTo>
                    <a:lnTo>
                      <a:pt x="33788" y="602160"/>
                    </a:lnTo>
                    <a:lnTo>
                      <a:pt x="27406" y="598255"/>
                    </a:lnTo>
                    <a:lnTo>
                      <a:pt x="27406" y="591016"/>
                    </a:lnTo>
                    <a:lnTo>
                      <a:pt x="34073" y="586921"/>
                    </a:lnTo>
                    <a:lnTo>
                      <a:pt x="34073" y="550344"/>
                    </a:lnTo>
                    <a:cubicBezTo>
                      <a:pt x="39503" y="548344"/>
                      <a:pt x="42265" y="544058"/>
                      <a:pt x="39598" y="538915"/>
                    </a:cubicBezTo>
                    <a:lnTo>
                      <a:pt x="34931" y="536248"/>
                    </a:lnTo>
                    <a:cubicBezTo>
                      <a:pt x="32930" y="532723"/>
                      <a:pt x="34264" y="529104"/>
                      <a:pt x="33788" y="525103"/>
                    </a:cubicBezTo>
                    <a:lnTo>
                      <a:pt x="39788" y="521103"/>
                    </a:lnTo>
                    <a:cubicBezTo>
                      <a:pt x="39788" y="520150"/>
                      <a:pt x="40265" y="519007"/>
                      <a:pt x="40455" y="517579"/>
                    </a:cubicBezTo>
                    <a:lnTo>
                      <a:pt x="33978" y="513578"/>
                    </a:lnTo>
                    <a:lnTo>
                      <a:pt x="33978" y="495481"/>
                    </a:lnTo>
                    <a:lnTo>
                      <a:pt x="27501" y="491480"/>
                    </a:lnTo>
                    <a:lnTo>
                      <a:pt x="33597" y="487670"/>
                    </a:lnTo>
                    <a:lnTo>
                      <a:pt x="33597" y="472907"/>
                    </a:lnTo>
                    <a:lnTo>
                      <a:pt x="28263" y="469859"/>
                    </a:lnTo>
                    <a:cubicBezTo>
                      <a:pt x="25310" y="463667"/>
                      <a:pt x="29025" y="456904"/>
                      <a:pt x="26453" y="450809"/>
                    </a:cubicBezTo>
                    <a:lnTo>
                      <a:pt x="21691" y="448237"/>
                    </a:lnTo>
                    <a:cubicBezTo>
                      <a:pt x="18167" y="440331"/>
                      <a:pt x="25596" y="429187"/>
                      <a:pt x="14452" y="425758"/>
                    </a:cubicBezTo>
                    <a:lnTo>
                      <a:pt x="14452" y="400231"/>
                    </a:lnTo>
                    <a:lnTo>
                      <a:pt x="7689" y="396040"/>
                    </a:lnTo>
                    <a:lnTo>
                      <a:pt x="7689" y="392516"/>
                    </a:lnTo>
                    <a:lnTo>
                      <a:pt x="14071" y="388610"/>
                    </a:lnTo>
                    <a:lnTo>
                      <a:pt x="14071" y="385086"/>
                    </a:lnTo>
                    <a:lnTo>
                      <a:pt x="7308" y="380895"/>
                    </a:lnTo>
                    <a:lnTo>
                      <a:pt x="7308" y="333270"/>
                    </a:lnTo>
                    <a:cubicBezTo>
                      <a:pt x="-1360" y="328031"/>
                      <a:pt x="-1360" y="327650"/>
                      <a:pt x="6546" y="322888"/>
                    </a:cubicBezTo>
                    <a:cubicBezTo>
                      <a:pt x="10356" y="306885"/>
                      <a:pt x="4641" y="289645"/>
                      <a:pt x="8737" y="273739"/>
                    </a:cubicBezTo>
                    <a:lnTo>
                      <a:pt x="13785" y="270976"/>
                    </a:lnTo>
                    <a:lnTo>
                      <a:pt x="13785" y="241354"/>
                    </a:lnTo>
                    <a:lnTo>
                      <a:pt x="7880" y="237639"/>
                    </a:lnTo>
                    <a:lnTo>
                      <a:pt x="14166" y="233829"/>
                    </a:lnTo>
                    <a:lnTo>
                      <a:pt x="14166" y="108194"/>
                    </a:lnTo>
                    <a:lnTo>
                      <a:pt x="7975" y="104384"/>
                    </a:lnTo>
                    <a:lnTo>
                      <a:pt x="14166" y="100383"/>
                    </a:lnTo>
                    <a:cubicBezTo>
                      <a:pt x="14166" y="98955"/>
                      <a:pt x="13595" y="97812"/>
                      <a:pt x="13404" y="96669"/>
                    </a:cubicBezTo>
                    <a:cubicBezTo>
                      <a:pt x="260" y="87144"/>
                      <a:pt x="10737" y="61807"/>
                      <a:pt x="7594" y="45996"/>
                    </a:cubicBezTo>
                    <a:lnTo>
                      <a:pt x="1688" y="41995"/>
                    </a:lnTo>
                    <a:cubicBezTo>
                      <a:pt x="1688" y="41043"/>
                      <a:pt x="1688" y="39900"/>
                      <a:pt x="926" y="38471"/>
                    </a:cubicBezTo>
                    <a:lnTo>
                      <a:pt x="7403" y="34375"/>
                    </a:lnTo>
                    <a:lnTo>
                      <a:pt x="7403" y="27136"/>
                    </a:lnTo>
                    <a:close/>
                    <a:moveTo>
                      <a:pt x="51314" y="1200712"/>
                    </a:moveTo>
                    <a:lnTo>
                      <a:pt x="44646" y="1197187"/>
                    </a:lnTo>
                    <a:cubicBezTo>
                      <a:pt x="40265" y="1200998"/>
                      <a:pt x="40169" y="1200998"/>
                      <a:pt x="44646" y="1204427"/>
                    </a:cubicBezTo>
                    <a:cubicBezTo>
                      <a:pt x="48170" y="1204903"/>
                      <a:pt x="58457" y="1204331"/>
                      <a:pt x="51314" y="1200712"/>
                    </a:cubicBezTo>
                    <a:close/>
                    <a:moveTo>
                      <a:pt x="456888" y="530057"/>
                    </a:moveTo>
                    <a:cubicBezTo>
                      <a:pt x="449459" y="530057"/>
                      <a:pt x="449078" y="530057"/>
                      <a:pt x="448887" y="535581"/>
                    </a:cubicBezTo>
                    <a:cubicBezTo>
                      <a:pt x="455364" y="540343"/>
                      <a:pt x="463270" y="535581"/>
                      <a:pt x="469556" y="532152"/>
                    </a:cubicBezTo>
                    <a:cubicBezTo>
                      <a:pt x="465584" y="530380"/>
                      <a:pt x="461222" y="529656"/>
                      <a:pt x="456888" y="530057"/>
                    </a:cubicBezTo>
                    <a:close/>
                    <a:moveTo>
                      <a:pt x="334397" y="154391"/>
                    </a:moveTo>
                    <a:cubicBezTo>
                      <a:pt x="323824" y="153819"/>
                      <a:pt x="314680" y="146389"/>
                      <a:pt x="305060" y="155629"/>
                    </a:cubicBezTo>
                    <a:cubicBezTo>
                      <a:pt x="310679" y="159153"/>
                      <a:pt x="320585" y="159248"/>
                      <a:pt x="326586" y="165154"/>
                    </a:cubicBezTo>
                    <a:cubicBezTo>
                      <a:pt x="334682" y="167249"/>
                      <a:pt x="342302" y="160963"/>
                      <a:pt x="334397" y="154391"/>
                    </a:cubicBezTo>
                    <a:close/>
                    <a:moveTo>
                      <a:pt x="320776" y="235258"/>
                    </a:moveTo>
                    <a:lnTo>
                      <a:pt x="333730" y="235258"/>
                    </a:lnTo>
                    <a:cubicBezTo>
                      <a:pt x="338588" y="231734"/>
                      <a:pt x="338588" y="231734"/>
                      <a:pt x="333730" y="227923"/>
                    </a:cubicBezTo>
                    <a:lnTo>
                      <a:pt x="320871" y="227923"/>
                    </a:lnTo>
                    <a:cubicBezTo>
                      <a:pt x="316394" y="231447"/>
                      <a:pt x="316394" y="231447"/>
                      <a:pt x="320776" y="235258"/>
                    </a:cubicBezTo>
                    <a:close/>
                    <a:moveTo>
                      <a:pt x="228764" y="405374"/>
                    </a:moveTo>
                    <a:cubicBezTo>
                      <a:pt x="251053" y="408422"/>
                      <a:pt x="273151" y="388991"/>
                      <a:pt x="294773" y="401374"/>
                    </a:cubicBezTo>
                    <a:lnTo>
                      <a:pt x="304298" y="396040"/>
                    </a:lnTo>
                    <a:cubicBezTo>
                      <a:pt x="304298" y="392992"/>
                      <a:pt x="304298" y="392992"/>
                      <a:pt x="301059" y="390324"/>
                    </a:cubicBezTo>
                    <a:cubicBezTo>
                      <a:pt x="272484" y="390324"/>
                      <a:pt x="242576" y="399849"/>
                      <a:pt x="214763" y="386610"/>
                    </a:cubicBezTo>
                    <a:cubicBezTo>
                      <a:pt x="210381" y="387848"/>
                      <a:pt x="204380" y="385276"/>
                      <a:pt x="199523" y="388419"/>
                    </a:cubicBezTo>
                    <a:lnTo>
                      <a:pt x="199523" y="395182"/>
                    </a:lnTo>
                    <a:cubicBezTo>
                      <a:pt x="194998" y="399278"/>
                      <a:pt x="189150" y="401612"/>
                      <a:pt x="183044" y="401755"/>
                    </a:cubicBezTo>
                    <a:cubicBezTo>
                      <a:pt x="175701" y="395868"/>
                      <a:pt x="166290" y="393182"/>
                      <a:pt x="156946" y="394325"/>
                    </a:cubicBezTo>
                    <a:cubicBezTo>
                      <a:pt x="146278" y="397468"/>
                      <a:pt x="147421" y="405946"/>
                      <a:pt x="136277" y="408898"/>
                    </a:cubicBezTo>
                    <a:cubicBezTo>
                      <a:pt x="121513" y="406993"/>
                      <a:pt x="108654" y="401659"/>
                      <a:pt x="94081" y="407089"/>
                    </a:cubicBezTo>
                    <a:lnTo>
                      <a:pt x="94081" y="410803"/>
                    </a:lnTo>
                    <a:cubicBezTo>
                      <a:pt x="104130" y="419185"/>
                      <a:pt x="117989" y="421309"/>
                      <a:pt x="130085" y="416328"/>
                    </a:cubicBezTo>
                    <a:cubicBezTo>
                      <a:pt x="140553" y="421386"/>
                      <a:pt x="152764" y="421386"/>
                      <a:pt x="163232" y="416328"/>
                    </a:cubicBezTo>
                    <a:cubicBezTo>
                      <a:pt x="183235" y="425853"/>
                      <a:pt x="200570" y="412518"/>
                      <a:pt x="222002" y="416328"/>
                    </a:cubicBezTo>
                    <a:cubicBezTo>
                      <a:pt x="235718" y="424805"/>
                      <a:pt x="250100" y="413851"/>
                      <a:pt x="264483" y="418138"/>
                    </a:cubicBezTo>
                    <a:cubicBezTo>
                      <a:pt x="264483" y="416994"/>
                      <a:pt x="264483" y="415757"/>
                      <a:pt x="264483" y="414613"/>
                    </a:cubicBezTo>
                    <a:cubicBezTo>
                      <a:pt x="258292" y="412042"/>
                      <a:pt x="251720" y="411280"/>
                      <a:pt x="246767" y="408803"/>
                    </a:cubicBezTo>
                    <a:cubicBezTo>
                      <a:pt x="243242" y="408136"/>
                      <a:pt x="220097" y="410041"/>
                      <a:pt x="228764" y="405374"/>
                    </a:cubicBezTo>
                    <a:close/>
                    <a:moveTo>
                      <a:pt x="102177" y="397944"/>
                    </a:moveTo>
                    <a:cubicBezTo>
                      <a:pt x="110273" y="400802"/>
                      <a:pt x="115512" y="404136"/>
                      <a:pt x="113893" y="392325"/>
                    </a:cubicBezTo>
                    <a:cubicBezTo>
                      <a:pt x="108749" y="388991"/>
                      <a:pt x="102368" y="390706"/>
                      <a:pt x="94176" y="391182"/>
                    </a:cubicBezTo>
                    <a:lnTo>
                      <a:pt x="94176" y="395944"/>
                    </a:lnTo>
                    <a:cubicBezTo>
                      <a:pt x="96605" y="397307"/>
                      <a:pt x="99415" y="397840"/>
                      <a:pt x="102177" y="397468"/>
                    </a:cubicBezTo>
                    <a:close/>
                    <a:moveTo>
                      <a:pt x="145421" y="335270"/>
                    </a:moveTo>
                    <a:lnTo>
                      <a:pt x="136372" y="335270"/>
                    </a:lnTo>
                    <a:cubicBezTo>
                      <a:pt x="132467" y="338413"/>
                      <a:pt x="121513" y="340890"/>
                      <a:pt x="130562" y="346319"/>
                    </a:cubicBezTo>
                    <a:lnTo>
                      <a:pt x="143420" y="346319"/>
                    </a:lnTo>
                    <a:cubicBezTo>
                      <a:pt x="147040" y="342795"/>
                      <a:pt x="147135" y="342795"/>
                      <a:pt x="145421" y="334794"/>
                    </a:cubicBezTo>
                    <a:close/>
                    <a:moveTo>
                      <a:pt x="120465" y="184109"/>
                    </a:moveTo>
                    <a:cubicBezTo>
                      <a:pt x="118465" y="175440"/>
                      <a:pt x="105701" y="188204"/>
                      <a:pt x="100082" y="189538"/>
                    </a:cubicBezTo>
                    <a:cubicBezTo>
                      <a:pt x="106902" y="192509"/>
                      <a:pt x="114817" y="191242"/>
                      <a:pt x="120370" y="186299"/>
                    </a:cubicBezTo>
                    <a:cubicBezTo>
                      <a:pt x="120370" y="184870"/>
                      <a:pt x="120179" y="184204"/>
                      <a:pt x="120465" y="183632"/>
                    </a:cubicBezTo>
                    <a:close/>
                    <a:moveTo>
                      <a:pt x="113798" y="205730"/>
                    </a:moveTo>
                    <a:cubicBezTo>
                      <a:pt x="121227" y="215255"/>
                      <a:pt x="136086" y="207730"/>
                      <a:pt x="154565" y="207159"/>
                    </a:cubicBezTo>
                    <a:cubicBezTo>
                      <a:pt x="153412" y="208311"/>
                      <a:pt x="152050" y="209245"/>
                      <a:pt x="150564" y="209921"/>
                    </a:cubicBezTo>
                    <a:cubicBezTo>
                      <a:pt x="154374" y="208778"/>
                      <a:pt x="157327" y="208016"/>
                      <a:pt x="159613" y="207444"/>
                    </a:cubicBezTo>
                    <a:cubicBezTo>
                      <a:pt x="163118" y="210531"/>
                      <a:pt x="168252" y="210921"/>
                      <a:pt x="172186" y="208397"/>
                    </a:cubicBezTo>
                    <a:cubicBezTo>
                      <a:pt x="169424" y="204873"/>
                      <a:pt x="166185" y="206207"/>
                      <a:pt x="159613" y="207444"/>
                    </a:cubicBezTo>
                    <a:cubicBezTo>
                      <a:pt x="159518" y="207073"/>
                      <a:pt x="159518" y="206673"/>
                      <a:pt x="159613" y="206301"/>
                    </a:cubicBezTo>
                    <a:lnTo>
                      <a:pt x="154374" y="207159"/>
                    </a:lnTo>
                    <a:cubicBezTo>
                      <a:pt x="175234" y="201349"/>
                      <a:pt x="114369" y="198681"/>
                      <a:pt x="113798" y="205349"/>
                    </a:cubicBezTo>
                    <a:close/>
                    <a:moveTo>
                      <a:pt x="248862" y="357558"/>
                    </a:moveTo>
                    <a:cubicBezTo>
                      <a:pt x="243338" y="361369"/>
                      <a:pt x="237242" y="360321"/>
                      <a:pt x="232098" y="362892"/>
                    </a:cubicBezTo>
                    <a:cubicBezTo>
                      <a:pt x="231431" y="372417"/>
                      <a:pt x="248862" y="367083"/>
                      <a:pt x="255530" y="368608"/>
                    </a:cubicBezTo>
                    <a:cubicBezTo>
                      <a:pt x="264150" y="374027"/>
                      <a:pt x="275265" y="373332"/>
                      <a:pt x="283152" y="366893"/>
                    </a:cubicBezTo>
                    <a:lnTo>
                      <a:pt x="269246" y="357368"/>
                    </a:lnTo>
                    <a:close/>
                    <a:moveTo>
                      <a:pt x="262292" y="161534"/>
                    </a:moveTo>
                    <a:cubicBezTo>
                      <a:pt x="272294" y="161534"/>
                      <a:pt x="282390" y="163249"/>
                      <a:pt x="290867" y="156486"/>
                    </a:cubicBezTo>
                    <a:cubicBezTo>
                      <a:pt x="296868" y="141055"/>
                      <a:pt x="266960" y="145722"/>
                      <a:pt x="259530" y="151914"/>
                    </a:cubicBezTo>
                    <a:cubicBezTo>
                      <a:pt x="259244" y="155247"/>
                      <a:pt x="255053" y="158962"/>
                      <a:pt x="262292" y="161534"/>
                    </a:cubicBezTo>
                    <a:close/>
                    <a:moveTo>
                      <a:pt x="233717" y="339651"/>
                    </a:moveTo>
                    <a:cubicBezTo>
                      <a:pt x="242671" y="336127"/>
                      <a:pt x="235241" y="333937"/>
                      <a:pt x="229431" y="334794"/>
                    </a:cubicBezTo>
                    <a:cubicBezTo>
                      <a:pt x="224669" y="337175"/>
                      <a:pt x="224669" y="339651"/>
                      <a:pt x="229431" y="342128"/>
                    </a:cubicBezTo>
                    <a:cubicBezTo>
                      <a:pt x="230708" y="341356"/>
                      <a:pt x="231946" y="340537"/>
                      <a:pt x="233146" y="339651"/>
                    </a:cubicBezTo>
                    <a:close/>
                    <a:moveTo>
                      <a:pt x="235908" y="154200"/>
                    </a:moveTo>
                    <a:cubicBezTo>
                      <a:pt x="211524" y="154200"/>
                      <a:pt x="186092" y="163725"/>
                      <a:pt x="163137" y="150485"/>
                    </a:cubicBezTo>
                    <a:cubicBezTo>
                      <a:pt x="157898" y="151152"/>
                      <a:pt x="152088" y="149247"/>
                      <a:pt x="147802" y="152009"/>
                    </a:cubicBezTo>
                    <a:lnTo>
                      <a:pt x="147230" y="155629"/>
                    </a:lnTo>
                    <a:cubicBezTo>
                      <a:pt x="161613" y="168392"/>
                      <a:pt x="185330" y="161629"/>
                      <a:pt x="202475" y="168487"/>
                    </a:cubicBezTo>
                    <a:cubicBezTo>
                      <a:pt x="215715" y="170773"/>
                      <a:pt x="208857" y="165344"/>
                      <a:pt x="216477" y="161534"/>
                    </a:cubicBezTo>
                    <a:cubicBezTo>
                      <a:pt x="220763" y="161439"/>
                      <a:pt x="247719" y="163916"/>
                      <a:pt x="235337" y="154200"/>
                    </a:cubicBezTo>
                    <a:close/>
                    <a:moveTo>
                      <a:pt x="216858" y="198586"/>
                    </a:moveTo>
                    <a:cubicBezTo>
                      <a:pt x="211257" y="198110"/>
                      <a:pt x="205609" y="198425"/>
                      <a:pt x="200094" y="199539"/>
                    </a:cubicBezTo>
                    <a:lnTo>
                      <a:pt x="200094" y="208206"/>
                    </a:lnTo>
                    <a:cubicBezTo>
                      <a:pt x="209029" y="211198"/>
                      <a:pt x="218858" y="209597"/>
                      <a:pt x="226383" y="203920"/>
                    </a:cubicBezTo>
                    <a:close/>
                    <a:moveTo>
                      <a:pt x="183997" y="176488"/>
                    </a:moveTo>
                    <a:cubicBezTo>
                      <a:pt x="174586" y="175079"/>
                      <a:pt x="165014" y="177593"/>
                      <a:pt x="157517" y="183442"/>
                    </a:cubicBezTo>
                    <a:cubicBezTo>
                      <a:pt x="171805" y="182775"/>
                      <a:pt x="163613" y="189442"/>
                      <a:pt x="170852" y="190871"/>
                    </a:cubicBezTo>
                    <a:cubicBezTo>
                      <a:pt x="174681" y="187947"/>
                      <a:pt x="179482" y="186585"/>
                      <a:pt x="184283" y="187061"/>
                    </a:cubicBezTo>
                    <a:lnTo>
                      <a:pt x="193808" y="181823"/>
                    </a:lnTo>
                    <a:close/>
                    <a:moveTo>
                      <a:pt x="140944" y="260022"/>
                    </a:moveTo>
                    <a:cubicBezTo>
                      <a:pt x="142182" y="264785"/>
                      <a:pt x="142182" y="264880"/>
                      <a:pt x="150469" y="264785"/>
                    </a:cubicBezTo>
                    <a:cubicBezTo>
                      <a:pt x="158565" y="268119"/>
                      <a:pt x="163709" y="272976"/>
                      <a:pt x="171424" y="275644"/>
                    </a:cubicBezTo>
                    <a:cubicBezTo>
                      <a:pt x="179139" y="278310"/>
                      <a:pt x="180949" y="272405"/>
                      <a:pt x="186759" y="272024"/>
                    </a:cubicBezTo>
                    <a:cubicBezTo>
                      <a:pt x="199046" y="272024"/>
                      <a:pt x="209524" y="277549"/>
                      <a:pt x="223240" y="275644"/>
                    </a:cubicBezTo>
                    <a:cubicBezTo>
                      <a:pt x="227021" y="274062"/>
                      <a:pt x="230507" y="271843"/>
                      <a:pt x="233527" y="269071"/>
                    </a:cubicBezTo>
                    <a:cubicBezTo>
                      <a:pt x="232670" y="267738"/>
                      <a:pt x="231527" y="266214"/>
                      <a:pt x="230384" y="264594"/>
                    </a:cubicBezTo>
                    <a:lnTo>
                      <a:pt x="223049" y="268309"/>
                    </a:lnTo>
                    <a:lnTo>
                      <a:pt x="213524" y="263071"/>
                    </a:lnTo>
                    <a:cubicBezTo>
                      <a:pt x="215810" y="249355"/>
                      <a:pt x="198284" y="254022"/>
                      <a:pt x="189236" y="254212"/>
                    </a:cubicBezTo>
                    <a:cubicBezTo>
                      <a:pt x="174281" y="262499"/>
                      <a:pt x="153993" y="244592"/>
                      <a:pt x="140087" y="260022"/>
                    </a:cubicBezTo>
                    <a:close/>
                    <a:moveTo>
                      <a:pt x="60077" y="269547"/>
                    </a:moveTo>
                    <a:cubicBezTo>
                      <a:pt x="71164" y="277044"/>
                      <a:pt x="83851" y="281835"/>
                      <a:pt x="97129" y="283550"/>
                    </a:cubicBezTo>
                    <a:cubicBezTo>
                      <a:pt x="108368" y="276024"/>
                      <a:pt x="123799" y="276691"/>
                      <a:pt x="134657" y="270976"/>
                    </a:cubicBezTo>
                    <a:cubicBezTo>
                      <a:pt x="127228" y="267071"/>
                      <a:pt x="118560" y="259927"/>
                      <a:pt x="110940" y="261451"/>
                    </a:cubicBezTo>
                    <a:cubicBezTo>
                      <a:pt x="102463" y="255927"/>
                      <a:pt x="95510" y="254498"/>
                      <a:pt x="92747" y="246783"/>
                    </a:cubicBezTo>
                    <a:cubicBezTo>
                      <a:pt x="81355" y="247173"/>
                      <a:pt x="69973" y="245926"/>
                      <a:pt x="58934" y="243068"/>
                    </a:cubicBezTo>
                    <a:cubicBezTo>
                      <a:pt x="53409" y="244497"/>
                      <a:pt x="57886" y="248974"/>
                      <a:pt x="51980" y="250402"/>
                    </a:cubicBezTo>
                    <a:cubicBezTo>
                      <a:pt x="46075" y="251831"/>
                      <a:pt x="41027" y="249069"/>
                      <a:pt x="36264" y="252022"/>
                    </a:cubicBezTo>
                    <a:lnTo>
                      <a:pt x="42265" y="255927"/>
                    </a:lnTo>
                    <a:lnTo>
                      <a:pt x="42265" y="262499"/>
                    </a:lnTo>
                    <a:cubicBezTo>
                      <a:pt x="47046" y="266481"/>
                      <a:pt x="52999" y="268785"/>
                      <a:pt x="59219" y="269071"/>
                    </a:cubicBezTo>
                    <a:close/>
                    <a:moveTo>
                      <a:pt x="55600" y="308314"/>
                    </a:moveTo>
                    <a:cubicBezTo>
                      <a:pt x="55600" y="317268"/>
                      <a:pt x="55600" y="317268"/>
                      <a:pt x="58743" y="320411"/>
                    </a:cubicBezTo>
                    <a:cubicBezTo>
                      <a:pt x="91890" y="317268"/>
                      <a:pt x="123608" y="335460"/>
                      <a:pt x="153993" y="318697"/>
                    </a:cubicBezTo>
                    <a:cubicBezTo>
                      <a:pt x="153993" y="317649"/>
                      <a:pt x="153993" y="316601"/>
                      <a:pt x="161137" y="314887"/>
                    </a:cubicBezTo>
                    <a:cubicBezTo>
                      <a:pt x="168852" y="319363"/>
                      <a:pt x="177520" y="314887"/>
                      <a:pt x="185045" y="320983"/>
                    </a:cubicBezTo>
                    <a:cubicBezTo>
                      <a:pt x="191426" y="318982"/>
                      <a:pt x="199618" y="322506"/>
                      <a:pt x="206095" y="318887"/>
                    </a:cubicBezTo>
                    <a:cubicBezTo>
                      <a:pt x="206095" y="317744"/>
                      <a:pt x="206095" y="316506"/>
                      <a:pt x="206666" y="314696"/>
                    </a:cubicBezTo>
                    <a:cubicBezTo>
                      <a:pt x="204285" y="313648"/>
                      <a:pt x="201428" y="312410"/>
                      <a:pt x="172091" y="312791"/>
                    </a:cubicBezTo>
                    <a:cubicBezTo>
                      <a:pt x="177710" y="311839"/>
                      <a:pt x="185045" y="310696"/>
                      <a:pt x="194760" y="309362"/>
                    </a:cubicBezTo>
                    <a:cubicBezTo>
                      <a:pt x="188188" y="311743"/>
                      <a:pt x="155517" y="304790"/>
                      <a:pt x="155041" y="313077"/>
                    </a:cubicBezTo>
                    <a:cubicBezTo>
                      <a:pt x="130371" y="312219"/>
                      <a:pt x="103796" y="317363"/>
                      <a:pt x="82175" y="304219"/>
                    </a:cubicBezTo>
                    <a:cubicBezTo>
                      <a:pt x="82175" y="293646"/>
                      <a:pt x="63125" y="301171"/>
                      <a:pt x="57695" y="294694"/>
                    </a:cubicBezTo>
                    <a:cubicBezTo>
                      <a:pt x="52171" y="295265"/>
                      <a:pt x="46170" y="293360"/>
                      <a:pt x="42455" y="296694"/>
                    </a:cubicBezTo>
                    <a:lnTo>
                      <a:pt x="42455" y="299647"/>
                    </a:lnTo>
                    <a:cubicBezTo>
                      <a:pt x="45313" y="302885"/>
                      <a:pt x="51790" y="304409"/>
                      <a:pt x="54743" y="307838"/>
                    </a:cubicBezTo>
                    <a:close/>
                    <a:moveTo>
                      <a:pt x="78746" y="357463"/>
                    </a:moveTo>
                    <a:cubicBezTo>
                      <a:pt x="93224" y="367465"/>
                      <a:pt x="110369" y="365655"/>
                      <a:pt x="124847" y="375942"/>
                    </a:cubicBezTo>
                    <a:cubicBezTo>
                      <a:pt x="129323" y="374989"/>
                      <a:pt x="134943" y="377085"/>
                      <a:pt x="140372" y="374418"/>
                    </a:cubicBezTo>
                    <a:cubicBezTo>
                      <a:pt x="144754" y="364417"/>
                      <a:pt x="128371" y="361559"/>
                      <a:pt x="125037" y="357178"/>
                    </a:cubicBezTo>
                    <a:cubicBezTo>
                      <a:pt x="99034" y="360130"/>
                      <a:pt x="73983" y="334794"/>
                      <a:pt x="50266" y="351844"/>
                    </a:cubicBezTo>
                    <a:lnTo>
                      <a:pt x="58553" y="357463"/>
                    </a:lnTo>
                    <a:close/>
                    <a:moveTo>
                      <a:pt x="98653" y="449380"/>
                    </a:moveTo>
                    <a:cubicBezTo>
                      <a:pt x="103272" y="449818"/>
                      <a:pt x="107892" y="448599"/>
                      <a:pt x="111702" y="445951"/>
                    </a:cubicBezTo>
                    <a:lnTo>
                      <a:pt x="121227" y="451285"/>
                    </a:lnTo>
                    <a:lnTo>
                      <a:pt x="121227" y="455000"/>
                    </a:lnTo>
                    <a:cubicBezTo>
                      <a:pt x="131228" y="462810"/>
                      <a:pt x="144754" y="462905"/>
                      <a:pt x="140944" y="447760"/>
                    </a:cubicBezTo>
                    <a:lnTo>
                      <a:pt x="150469" y="442140"/>
                    </a:lnTo>
                    <a:cubicBezTo>
                      <a:pt x="155193" y="442598"/>
                      <a:pt x="159927" y="441350"/>
                      <a:pt x="163804" y="438616"/>
                    </a:cubicBezTo>
                    <a:cubicBezTo>
                      <a:pt x="187616" y="445760"/>
                      <a:pt x="217239" y="448141"/>
                      <a:pt x="239242" y="435950"/>
                    </a:cubicBezTo>
                    <a:cubicBezTo>
                      <a:pt x="233241" y="425662"/>
                      <a:pt x="202952" y="423948"/>
                      <a:pt x="194474" y="432901"/>
                    </a:cubicBezTo>
                    <a:cubicBezTo>
                      <a:pt x="181711" y="436235"/>
                      <a:pt x="180282" y="431377"/>
                      <a:pt x="174758" y="431092"/>
                    </a:cubicBezTo>
                    <a:cubicBezTo>
                      <a:pt x="150564" y="425758"/>
                      <a:pt x="138182" y="444426"/>
                      <a:pt x="114464" y="442140"/>
                    </a:cubicBezTo>
                    <a:lnTo>
                      <a:pt x="104939" y="434521"/>
                    </a:lnTo>
                    <a:cubicBezTo>
                      <a:pt x="91985" y="437283"/>
                      <a:pt x="85127" y="427758"/>
                      <a:pt x="74936" y="432997"/>
                    </a:cubicBezTo>
                    <a:lnTo>
                      <a:pt x="74936" y="443474"/>
                    </a:lnTo>
                    <a:lnTo>
                      <a:pt x="91223" y="452999"/>
                    </a:lnTo>
                    <a:close/>
                    <a:moveTo>
                      <a:pt x="225145" y="450713"/>
                    </a:moveTo>
                    <a:cubicBezTo>
                      <a:pt x="210095" y="444998"/>
                      <a:pt x="213239" y="457952"/>
                      <a:pt x="225145" y="451951"/>
                    </a:cubicBezTo>
                    <a:cubicBezTo>
                      <a:pt x="224192" y="450999"/>
                      <a:pt x="224669" y="450522"/>
                      <a:pt x="224192" y="450237"/>
                    </a:cubicBezTo>
                    <a:close/>
                    <a:moveTo>
                      <a:pt x="196570" y="449475"/>
                    </a:moveTo>
                    <a:lnTo>
                      <a:pt x="183330" y="449475"/>
                    </a:lnTo>
                    <a:lnTo>
                      <a:pt x="177520" y="453190"/>
                    </a:lnTo>
                    <a:cubicBezTo>
                      <a:pt x="164756" y="452237"/>
                      <a:pt x="167995" y="456143"/>
                      <a:pt x="176186" y="460524"/>
                    </a:cubicBezTo>
                    <a:lnTo>
                      <a:pt x="190569" y="460524"/>
                    </a:lnTo>
                    <a:cubicBezTo>
                      <a:pt x="193712" y="456904"/>
                      <a:pt x="204571" y="454618"/>
                      <a:pt x="195617" y="448999"/>
                    </a:cubicBezTo>
                    <a:close/>
                    <a:moveTo>
                      <a:pt x="116941" y="509006"/>
                    </a:moveTo>
                    <a:cubicBezTo>
                      <a:pt x="112369" y="512150"/>
                      <a:pt x="105987" y="511673"/>
                      <a:pt x="101510" y="513959"/>
                    </a:cubicBezTo>
                    <a:lnTo>
                      <a:pt x="101510" y="518150"/>
                    </a:lnTo>
                    <a:cubicBezTo>
                      <a:pt x="109159" y="524408"/>
                      <a:pt x="120151" y="524408"/>
                      <a:pt x="127799" y="518150"/>
                    </a:cubicBezTo>
                    <a:lnTo>
                      <a:pt x="127799" y="510149"/>
                    </a:lnTo>
                    <a:cubicBezTo>
                      <a:pt x="124475" y="507606"/>
                      <a:pt x="120065" y="506987"/>
                      <a:pt x="116179" y="508530"/>
                    </a:cubicBezTo>
                    <a:close/>
                    <a:moveTo>
                      <a:pt x="334682" y="1153373"/>
                    </a:moveTo>
                    <a:cubicBezTo>
                      <a:pt x="325157" y="1153373"/>
                      <a:pt x="301916" y="1150991"/>
                      <a:pt x="321062" y="1160707"/>
                    </a:cubicBezTo>
                    <a:lnTo>
                      <a:pt x="334587" y="1160707"/>
                    </a:lnTo>
                    <a:cubicBezTo>
                      <a:pt x="338492" y="1156611"/>
                      <a:pt x="338492" y="1156611"/>
                      <a:pt x="333920" y="1152896"/>
                    </a:cubicBezTo>
                    <a:close/>
                    <a:moveTo>
                      <a:pt x="334682" y="817997"/>
                    </a:moveTo>
                    <a:cubicBezTo>
                      <a:pt x="337730" y="816092"/>
                      <a:pt x="341445" y="814378"/>
                      <a:pt x="344207" y="812282"/>
                    </a:cubicBezTo>
                    <a:lnTo>
                      <a:pt x="344207" y="808853"/>
                    </a:lnTo>
                    <a:cubicBezTo>
                      <a:pt x="338111" y="804090"/>
                      <a:pt x="330301" y="808853"/>
                      <a:pt x="324586" y="812473"/>
                    </a:cubicBezTo>
                    <a:close/>
                    <a:moveTo>
                      <a:pt x="364210" y="1081458"/>
                    </a:moveTo>
                    <a:cubicBezTo>
                      <a:pt x="356695" y="1075705"/>
                      <a:pt x="346713" y="1074334"/>
                      <a:pt x="337921" y="1077839"/>
                    </a:cubicBezTo>
                    <a:lnTo>
                      <a:pt x="337921" y="1084888"/>
                    </a:lnTo>
                    <a:cubicBezTo>
                      <a:pt x="340959" y="1086964"/>
                      <a:pt x="344779" y="1087564"/>
                      <a:pt x="348303" y="1086507"/>
                    </a:cubicBezTo>
                    <a:cubicBezTo>
                      <a:pt x="350589" y="1081649"/>
                      <a:pt x="359543" y="1084126"/>
                      <a:pt x="363543" y="1080982"/>
                    </a:cubicBezTo>
                    <a:close/>
                    <a:moveTo>
                      <a:pt x="400214" y="1127560"/>
                    </a:moveTo>
                    <a:cubicBezTo>
                      <a:pt x="411835" y="1132608"/>
                      <a:pt x="425265" y="1138799"/>
                      <a:pt x="436409" y="1129465"/>
                    </a:cubicBezTo>
                    <a:lnTo>
                      <a:pt x="436409" y="1125750"/>
                    </a:lnTo>
                    <a:lnTo>
                      <a:pt x="429837" y="1121844"/>
                    </a:lnTo>
                    <a:lnTo>
                      <a:pt x="429837" y="1118320"/>
                    </a:lnTo>
                    <a:cubicBezTo>
                      <a:pt x="425837" y="1115177"/>
                      <a:pt x="416597" y="1117368"/>
                      <a:pt x="413930" y="1112986"/>
                    </a:cubicBezTo>
                    <a:cubicBezTo>
                      <a:pt x="393452" y="1114034"/>
                      <a:pt x="373163" y="1121464"/>
                      <a:pt x="352208" y="1121464"/>
                    </a:cubicBezTo>
                    <a:cubicBezTo>
                      <a:pt x="351827" y="1134799"/>
                      <a:pt x="387641" y="1123654"/>
                      <a:pt x="399548" y="1127084"/>
                    </a:cubicBezTo>
                    <a:close/>
                    <a:moveTo>
                      <a:pt x="371639" y="797518"/>
                    </a:moveTo>
                    <a:cubicBezTo>
                      <a:pt x="378307" y="800757"/>
                      <a:pt x="375640" y="803900"/>
                      <a:pt x="381831" y="807043"/>
                    </a:cubicBezTo>
                    <a:cubicBezTo>
                      <a:pt x="385355" y="798471"/>
                      <a:pt x="395261" y="795899"/>
                      <a:pt x="404120" y="790184"/>
                    </a:cubicBezTo>
                    <a:lnTo>
                      <a:pt x="404120" y="786374"/>
                    </a:lnTo>
                    <a:cubicBezTo>
                      <a:pt x="407263" y="782945"/>
                      <a:pt x="418407" y="786374"/>
                      <a:pt x="417074" y="780373"/>
                    </a:cubicBezTo>
                    <a:cubicBezTo>
                      <a:pt x="418883" y="774944"/>
                      <a:pt x="429266" y="778468"/>
                      <a:pt x="433457" y="773610"/>
                    </a:cubicBezTo>
                    <a:cubicBezTo>
                      <a:pt x="450316" y="783612"/>
                      <a:pt x="470509" y="779135"/>
                      <a:pt x="488892" y="782374"/>
                    </a:cubicBezTo>
                    <a:cubicBezTo>
                      <a:pt x="488892" y="783612"/>
                      <a:pt x="488892" y="784755"/>
                      <a:pt x="488892" y="786088"/>
                    </a:cubicBezTo>
                    <a:lnTo>
                      <a:pt x="482510" y="790089"/>
                    </a:lnTo>
                    <a:cubicBezTo>
                      <a:pt x="483177" y="792851"/>
                      <a:pt x="480415" y="795899"/>
                      <a:pt x="484701" y="798852"/>
                    </a:cubicBezTo>
                    <a:cubicBezTo>
                      <a:pt x="495179" y="796947"/>
                      <a:pt x="506609" y="806186"/>
                      <a:pt x="514705" y="800948"/>
                    </a:cubicBezTo>
                    <a:lnTo>
                      <a:pt x="508990" y="797328"/>
                    </a:lnTo>
                    <a:lnTo>
                      <a:pt x="508990" y="787803"/>
                    </a:lnTo>
                    <a:cubicBezTo>
                      <a:pt x="552138" y="789041"/>
                      <a:pt x="504037" y="777135"/>
                      <a:pt x="490797" y="773706"/>
                    </a:cubicBezTo>
                    <a:cubicBezTo>
                      <a:pt x="472795" y="782564"/>
                      <a:pt x="457650" y="760276"/>
                      <a:pt x="436219" y="765705"/>
                    </a:cubicBezTo>
                    <a:lnTo>
                      <a:pt x="427361" y="758561"/>
                    </a:lnTo>
                    <a:cubicBezTo>
                      <a:pt x="410787" y="759800"/>
                      <a:pt x="396500" y="754656"/>
                      <a:pt x="383831" y="763895"/>
                    </a:cubicBezTo>
                    <a:lnTo>
                      <a:pt x="383831" y="767324"/>
                    </a:lnTo>
                    <a:lnTo>
                      <a:pt x="390023" y="771134"/>
                    </a:lnTo>
                    <a:lnTo>
                      <a:pt x="383831" y="775039"/>
                    </a:lnTo>
                    <a:cubicBezTo>
                      <a:pt x="380021" y="788469"/>
                      <a:pt x="365543" y="770658"/>
                      <a:pt x="370592" y="797042"/>
                    </a:cubicBezTo>
                    <a:close/>
                    <a:moveTo>
                      <a:pt x="537279" y="908389"/>
                    </a:moveTo>
                    <a:lnTo>
                      <a:pt x="521468" y="911723"/>
                    </a:lnTo>
                    <a:cubicBezTo>
                      <a:pt x="532326" y="914676"/>
                      <a:pt x="546233" y="915533"/>
                      <a:pt x="554424" y="908389"/>
                    </a:cubicBezTo>
                    <a:lnTo>
                      <a:pt x="545852" y="902960"/>
                    </a:lnTo>
                    <a:cubicBezTo>
                      <a:pt x="542156" y="903398"/>
                      <a:pt x="538736" y="905151"/>
                      <a:pt x="536231" y="907913"/>
                    </a:cubicBezTo>
                    <a:close/>
                    <a:moveTo>
                      <a:pt x="380212" y="1086507"/>
                    </a:moveTo>
                    <a:cubicBezTo>
                      <a:pt x="399262" y="1088412"/>
                      <a:pt x="420503" y="1076982"/>
                      <a:pt x="439457" y="1086507"/>
                    </a:cubicBezTo>
                    <a:cubicBezTo>
                      <a:pt x="444887" y="1083744"/>
                      <a:pt x="453840" y="1081173"/>
                      <a:pt x="455174" y="1076982"/>
                    </a:cubicBezTo>
                    <a:cubicBezTo>
                      <a:pt x="430409" y="1066123"/>
                      <a:pt x="400595" y="1072600"/>
                      <a:pt x="377545" y="1081649"/>
                    </a:cubicBezTo>
                    <a:cubicBezTo>
                      <a:pt x="377259" y="1082697"/>
                      <a:pt x="375068" y="1084793"/>
                      <a:pt x="379164" y="1086031"/>
                    </a:cubicBezTo>
                    <a:close/>
                    <a:moveTo>
                      <a:pt x="381926" y="946965"/>
                    </a:moveTo>
                    <a:cubicBezTo>
                      <a:pt x="379355" y="946965"/>
                      <a:pt x="376878" y="950014"/>
                      <a:pt x="378021" y="952014"/>
                    </a:cubicBezTo>
                    <a:lnTo>
                      <a:pt x="393737" y="961539"/>
                    </a:lnTo>
                    <a:lnTo>
                      <a:pt x="401738" y="961539"/>
                    </a:lnTo>
                    <a:cubicBezTo>
                      <a:pt x="406406" y="956872"/>
                      <a:pt x="418026" y="957919"/>
                      <a:pt x="423741" y="952014"/>
                    </a:cubicBezTo>
                    <a:cubicBezTo>
                      <a:pt x="410882" y="942965"/>
                      <a:pt x="395642" y="947442"/>
                      <a:pt x="380879" y="946489"/>
                    </a:cubicBezTo>
                    <a:close/>
                    <a:moveTo>
                      <a:pt x="400976" y="932202"/>
                    </a:moveTo>
                    <a:lnTo>
                      <a:pt x="408025" y="932202"/>
                    </a:lnTo>
                    <a:lnTo>
                      <a:pt x="413549" y="928582"/>
                    </a:lnTo>
                    <a:cubicBezTo>
                      <a:pt x="426218" y="929535"/>
                      <a:pt x="423074" y="925725"/>
                      <a:pt x="415169" y="921153"/>
                    </a:cubicBezTo>
                    <a:lnTo>
                      <a:pt x="398690" y="921153"/>
                    </a:lnTo>
                    <a:cubicBezTo>
                      <a:pt x="398024" y="924391"/>
                      <a:pt x="392690" y="928011"/>
                      <a:pt x="399643" y="931726"/>
                    </a:cubicBezTo>
                    <a:close/>
                    <a:moveTo>
                      <a:pt x="377926" y="989352"/>
                    </a:moveTo>
                    <a:cubicBezTo>
                      <a:pt x="378193" y="990609"/>
                      <a:pt x="378383" y="991885"/>
                      <a:pt x="378497" y="993162"/>
                    </a:cubicBezTo>
                    <a:cubicBezTo>
                      <a:pt x="385584" y="999744"/>
                      <a:pt x="396557" y="999744"/>
                      <a:pt x="403643" y="993162"/>
                    </a:cubicBezTo>
                    <a:cubicBezTo>
                      <a:pt x="403643" y="992019"/>
                      <a:pt x="403643" y="990781"/>
                      <a:pt x="404310" y="989352"/>
                    </a:cubicBezTo>
                    <a:cubicBezTo>
                      <a:pt x="397176" y="981627"/>
                      <a:pt x="385117" y="981141"/>
                      <a:pt x="377392" y="988285"/>
                    </a:cubicBezTo>
                    <a:cubicBezTo>
                      <a:pt x="377116" y="988533"/>
                      <a:pt x="376849" y="988800"/>
                      <a:pt x="376592" y="989066"/>
                    </a:cubicBezTo>
                    <a:close/>
                    <a:moveTo>
                      <a:pt x="480796" y="947442"/>
                    </a:moveTo>
                    <a:cubicBezTo>
                      <a:pt x="474795" y="945909"/>
                      <a:pt x="468451" y="946452"/>
                      <a:pt x="462794" y="948966"/>
                    </a:cubicBezTo>
                    <a:cubicBezTo>
                      <a:pt x="470509" y="952014"/>
                      <a:pt x="473652" y="956681"/>
                      <a:pt x="483272" y="952204"/>
                    </a:cubicBezTo>
                    <a:cubicBezTo>
                      <a:pt x="481367" y="950394"/>
                      <a:pt x="483177" y="948299"/>
                      <a:pt x="479462" y="947156"/>
                    </a:cubicBezTo>
                    <a:close/>
                    <a:moveTo>
                      <a:pt x="466508" y="1035262"/>
                    </a:moveTo>
                    <a:lnTo>
                      <a:pt x="460127" y="1035262"/>
                    </a:lnTo>
                    <a:cubicBezTo>
                      <a:pt x="455459" y="1038977"/>
                      <a:pt x="455459" y="1038977"/>
                      <a:pt x="460127" y="1042597"/>
                    </a:cubicBezTo>
                    <a:lnTo>
                      <a:pt x="466604" y="1042597"/>
                    </a:lnTo>
                    <a:cubicBezTo>
                      <a:pt x="469937" y="1038596"/>
                      <a:pt x="469937" y="1038501"/>
                      <a:pt x="465175" y="1034976"/>
                    </a:cubicBezTo>
                    <a:close/>
                    <a:moveTo>
                      <a:pt x="473271" y="902579"/>
                    </a:moveTo>
                    <a:cubicBezTo>
                      <a:pt x="463746" y="905913"/>
                      <a:pt x="438314" y="889339"/>
                      <a:pt x="444696" y="908675"/>
                    </a:cubicBezTo>
                    <a:cubicBezTo>
                      <a:pt x="448982" y="910199"/>
                      <a:pt x="484320" y="913343"/>
                      <a:pt x="471842" y="902293"/>
                    </a:cubicBezTo>
                    <a:close/>
                    <a:moveTo>
                      <a:pt x="423646" y="1184329"/>
                    </a:moveTo>
                    <a:cubicBezTo>
                      <a:pt x="430799" y="1189482"/>
                      <a:pt x="439734" y="1191510"/>
                      <a:pt x="448411" y="1189948"/>
                    </a:cubicBezTo>
                    <a:cubicBezTo>
                      <a:pt x="452030" y="1187758"/>
                      <a:pt x="461936" y="1182519"/>
                      <a:pt x="453078" y="1178994"/>
                    </a:cubicBezTo>
                    <a:cubicBezTo>
                      <a:pt x="448754" y="1179233"/>
                      <a:pt x="444468" y="1178128"/>
                      <a:pt x="440791" y="1175852"/>
                    </a:cubicBezTo>
                    <a:close/>
                    <a:moveTo>
                      <a:pt x="473462" y="1108890"/>
                    </a:moveTo>
                    <a:lnTo>
                      <a:pt x="482034" y="1103747"/>
                    </a:lnTo>
                    <a:cubicBezTo>
                      <a:pt x="473652" y="1094222"/>
                      <a:pt x="458412" y="1098985"/>
                      <a:pt x="446411" y="1097842"/>
                    </a:cubicBezTo>
                    <a:lnTo>
                      <a:pt x="442982" y="1102509"/>
                    </a:lnTo>
                    <a:lnTo>
                      <a:pt x="453269" y="1108890"/>
                    </a:lnTo>
                    <a:close/>
                    <a:moveTo>
                      <a:pt x="459746" y="1359493"/>
                    </a:moveTo>
                    <a:cubicBezTo>
                      <a:pt x="443077" y="1367780"/>
                      <a:pt x="456698" y="1367113"/>
                      <a:pt x="466699" y="1366923"/>
                    </a:cubicBezTo>
                    <a:cubicBezTo>
                      <a:pt x="471271" y="1363208"/>
                      <a:pt x="471271" y="1363208"/>
                      <a:pt x="466699" y="1359493"/>
                    </a:cubicBezTo>
                    <a:close/>
                    <a:moveTo>
                      <a:pt x="459746" y="1389021"/>
                    </a:moveTo>
                    <a:lnTo>
                      <a:pt x="467556" y="1389021"/>
                    </a:lnTo>
                    <a:cubicBezTo>
                      <a:pt x="483272" y="1380163"/>
                      <a:pt x="469271" y="1381687"/>
                      <a:pt x="460031" y="1381591"/>
                    </a:cubicBezTo>
                    <a:cubicBezTo>
                      <a:pt x="454126" y="1384925"/>
                      <a:pt x="454126" y="1384925"/>
                      <a:pt x="458698" y="1388735"/>
                    </a:cubicBezTo>
                    <a:close/>
                    <a:moveTo>
                      <a:pt x="484606" y="1178042"/>
                    </a:moveTo>
                    <a:cubicBezTo>
                      <a:pt x="485273" y="1178137"/>
                      <a:pt x="485939" y="1178137"/>
                      <a:pt x="486606" y="1178042"/>
                    </a:cubicBezTo>
                    <a:cubicBezTo>
                      <a:pt x="555186" y="1156135"/>
                      <a:pt x="540899" y="1155182"/>
                      <a:pt x="479939" y="1160040"/>
                    </a:cubicBezTo>
                    <a:cubicBezTo>
                      <a:pt x="459841" y="1167374"/>
                      <a:pt x="472795" y="1172041"/>
                      <a:pt x="483558" y="1177757"/>
                    </a:cubicBezTo>
                    <a:close/>
                    <a:moveTo>
                      <a:pt x="384308" y="1206617"/>
                    </a:moveTo>
                    <a:cubicBezTo>
                      <a:pt x="380317" y="1204007"/>
                      <a:pt x="375154" y="1204007"/>
                      <a:pt x="371163" y="1206617"/>
                    </a:cubicBezTo>
                    <a:lnTo>
                      <a:pt x="371163" y="1210141"/>
                    </a:lnTo>
                    <a:cubicBezTo>
                      <a:pt x="377545" y="1212904"/>
                      <a:pt x="377545" y="1212904"/>
                      <a:pt x="384308" y="1210141"/>
                    </a:cubicBezTo>
                    <a:close/>
                    <a:moveTo>
                      <a:pt x="384308" y="1162326"/>
                    </a:moveTo>
                    <a:cubicBezTo>
                      <a:pt x="396976" y="1170613"/>
                      <a:pt x="415931" y="1169184"/>
                      <a:pt x="429932" y="1165850"/>
                    </a:cubicBezTo>
                    <a:cubicBezTo>
                      <a:pt x="416226" y="1156249"/>
                      <a:pt x="398405" y="1154830"/>
                      <a:pt x="383355" y="1162136"/>
                    </a:cubicBezTo>
                    <a:close/>
                    <a:moveTo>
                      <a:pt x="413740" y="1333776"/>
                    </a:moveTo>
                    <a:lnTo>
                      <a:pt x="394690" y="1333776"/>
                    </a:lnTo>
                    <a:cubicBezTo>
                      <a:pt x="389737" y="1337300"/>
                      <a:pt x="389737" y="1337395"/>
                      <a:pt x="394690" y="1341205"/>
                    </a:cubicBezTo>
                    <a:lnTo>
                      <a:pt x="413740" y="1341205"/>
                    </a:lnTo>
                    <a:cubicBezTo>
                      <a:pt x="417455" y="1337300"/>
                      <a:pt x="417455" y="1337300"/>
                      <a:pt x="412787" y="1333395"/>
                    </a:cubicBezTo>
                    <a:close/>
                    <a:moveTo>
                      <a:pt x="420407" y="1230620"/>
                    </a:moveTo>
                    <a:lnTo>
                      <a:pt x="412597" y="1230620"/>
                    </a:lnTo>
                    <a:cubicBezTo>
                      <a:pt x="396785" y="1239478"/>
                      <a:pt x="410787" y="1237954"/>
                      <a:pt x="420122" y="1238049"/>
                    </a:cubicBezTo>
                    <a:cubicBezTo>
                      <a:pt x="424217" y="1234049"/>
                      <a:pt x="424217" y="1234049"/>
                      <a:pt x="419455" y="1230239"/>
                    </a:cubicBezTo>
                    <a:close/>
                    <a:moveTo>
                      <a:pt x="447935" y="1204140"/>
                    </a:moveTo>
                    <a:lnTo>
                      <a:pt x="457460" y="1198807"/>
                    </a:lnTo>
                    <a:lnTo>
                      <a:pt x="454793" y="1193854"/>
                    </a:lnTo>
                    <a:cubicBezTo>
                      <a:pt x="441839" y="1198711"/>
                      <a:pt x="414502" y="1183471"/>
                      <a:pt x="410882" y="1195092"/>
                    </a:cubicBezTo>
                    <a:cubicBezTo>
                      <a:pt x="416578" y="1199245"/>
                      <a:pt x="422789" y="1202636"/>
                      <a:pt x="429361" y="1205188"/>
                    </a:cubicBezTo>
                    <a:cubicBezTo>
                      <a:pt x="433742" y="1203664"/>
                      <a:pt x="440505" y="1205474"/>
                      <a:pt x="446982" y="1203760"/>
                    </a:cubicBezTo>
                    <a:close/>
                    <a:moveTo>
                      <a:pt x="443267" y="1475603"/>
                    </a:moveTo>
                    <a:lnTo>
                      <a:pt x="443267" y="1471983"/>
                    </a:lnTo>
                    <a:cubicBezTo>
                      <a:pt x="439276" y="1469374"/>
                      <a:pt x="434114" y="1469374"/>
                      <a:pt x="430123" y="1471983"/>
                    </a:cubicBezTo>
                    <a:lnTo>
                      <a:pt x="430123" y="1475603"/>
                    </a:lnTo>
                    <a:cubicBezTo>
                      <a:pt x="433952" y="1477708"/>
                      <a:pt x="438619" y="1477556"/>
                      <a:pt x="442315" y="1475222"/>
                    </a:cubicBezTo>
                    <a:close/>
                    <a:moveTo>
                      <a:pt x="495845" y="1493701"/>
                    </a:moveTo>
                    <a:lnTo>
                      <a:pt x="495274" y="1490177"/>
                    </a:lnTo>
                    <a:cubicBezTo>
                      <a:pt x="476691" y="1482566"/>
                      <a:pt x="456031" y="1481728"/>
                      <a:pt x="436886" y="1487795"/>
                    </a:cubicBezTo>
                    <a:cubicBezTo>
                      <a:pt x="440505" y="1496367"/>
                      <a:pt x="463365" y="1496177"/>
                      <a:pt x="473176" y="1496177"/>
                    </a:cubicBezTo>
                    <a:cubicBezTo>
                      <a:pt x="482415" y="1502083"/>
                      <a:pt x="486511" y="1499035"/>
                      <a:pt x="494893" y="1493319"/>
                    </a:cubicBezTo>
                    <a:close/>
                    <a:moveTo>
                      <a:pt x="494702" y="1287199"/>
                    </a:moveTo>
                    <a:cubicBezTo>
                      <a:pt x="492169" y="1285361"/>
                      <a:pt x="489530" y="1283675"/>
                      <a:pt x="486797" y="1282150"/>
                    </a:cubicBezTo>
                    <a:cubicBezTo>
                      <a:pt x="482701" y="1282150"/>
                      <a:pt x="479177" y="1281579"/>
                      <a:pt x="477272" y="1283579"/>
                    </a:cubicBezTo>
                    <a:cubicBezTo>
                      <a:pt x="466794" y="1295390"/>
                      <a:pt x="500417" y="1297009"/>
                      <a:pt x="493750" y="1286817"/>
                    </a:cubicBezTo>
                    <a:close/>
                    <a:moveTo>
                      <a:pt x="535469" y="1453600"/>
                    </a:moveTo>
                    <a:cubicBezTo>
                      <a:pt x="525640" y="1447238"/>
                      <a:pt x="513390" y="1445895"/>
                      <a:pt x="502418" y="1449981"/>
                    </a:cubicBezTo>
                    <a:lnTo>
                      <a:pt x="502418" y="1453124"/>
                    </a:lnTo>
                    <a:cubicBezTo>
                      <a:pt x="512981" y="1455553"/>
                      <a:pt x="523954" y="1455553"/>
                      <a:pt x="534517" y="1453124"/>
                    </a:cubicBezTo>
                    <a:close/>
                    <a:moveTo>
                      <a:pt x="559282" y="1411024"/>
                    </a:moveTo>
                    <a:cubicBezTo>
                      <a:pt x="569064" y="1411100"/>
                      <a:pt x="578761" y="1409280"/>
                      <a:pt x="587857" y="1405690"/>
                    </a:cubicBezTo>
                    <a:lnTo>
                      <a:pt x="587857" y="1402166"/>
                    </a:lnTo>
                    <a:cubicBezTo>
                      <a:pt x="585514" y="1400565"/>
                      <a:pt x="582685" y="1399822"/>
                      <a:pt x="579856" y="1400070"/>
                    </a:cubicBezTo>
                    <a:cubicBezTo>
                      <a:pt x="573855" y="1398260"/>
                      <a:pt x="570331" y="1395212"/>
                      <a:pt x="565092" y="1400070"/>
                    </a:cubicBezTo>
                    <a:cubicBezTo>
                      <a:pt x="551471" y="1401308"/>
                      <a:pt x="483653" y="1403975"/>
                      <a:pt x="525563" y="1415024"/>
                    </a:cubicBezTo>
                    <a:cubicBezTo>
                      <a:pt x="533622" y="1409929"/>
                      <a:pt x="543890" y="1409929"/>
                      <a:pt x="551948" y="1415024"/>
                    </a:cubicBezTo>
                    <a:close/>
                    <a:moveTo>
                      <a:pt x="567092" y="1748399"/>
                    </a:moveTo>
                    <a:cubicBezTo>
                      <a:pt x="568712" y="1739826"/>
                      <a:pt x="551948" y="1742303"/>
                      <a:pt x="546709" y="1745066"/>
                    </a:cubicBezTo>
                    <a:cubicBezTo>
                      <a:pt x="552710" y="1747828"/>
                      <a:pt x="560901" y="1752686"/>
                      <a:pt x="567092" y="1748399"/>
                    </a:cubicBezTo>
                    <a:close/>
                    <a:moveTo>
                      <a:pt x="586809" y="1656293"/>
                    </a:moveTo>
                    <a:cubicBezTo>
                      <a:pt x="577589" y="1649044"/>
                      <a:pt x="564597" y="1649044"/>
                      <a:pt x="555377" y="1656293"/>
                    </a:cubicBezTo>
                    <a:lnTo>
                      <a:pt x="569759" y="1665818"/>
                    </a:lnTo>
                    <a:cubicBezTo>
                      <a:pt x="575932" y="1666161"/>
                      <a:pt x="582009" y="1664189"/>
                      <a:pt x="586809" y="1660293"/>
                    </a:cubicBezTo>
                    <a:close/>
                    <a:moveTo>
                      <a:pt x="586809" y="1380068"/>
                    </a:moveTo>
                    <a:cubicBezTo>
                      <a:pt x="586809" y="1380068"/>
                      <a:pt x="585571" y="1379210"/>
                      <a:pt x="584333" y="1378258"/>
                    </a:cubicBezTo>
                    <a:cubicBezTo>
                      <a:pt x="574817" y="1377724"/>
                      <a:pt x="565273" y="1377724"/>
                      <a:pt x="555758" y="1378258"/>
                    </a:cubicBezTo>
                    <a:cubicBezTo>
                      <a:pt x="546709" y="1383687"/>
                      <a:pt x="532231" y="1381973"/>
                      <a:pt x="522325" y="1386258"/>
                    </a:cubicBezTo>
                    <a:cubicBezTo>
                      <a:pt x="535850" y="1393593"/>
                      <a:pt x="569283" y="1392069"/>
                      <a:pt x="586523" y="1387116"/>
                    </a:cubicBezTo>
                    <a:cubicBezTo>
                      <a:pt x="586904" y="1384639"/>
                      <a:pt x="587000" y="1382258"/>
                      <a:pt x="586809" y="1379782"/>
                    </a:cubicBezTo>
                    <a:close/>
                    <a:moveTo>
                      <a:pt x="573855" y="683314"/>
                    </a:moveTo>
                    <a:lnTo>
                      <a:pt x="580142" y="679504"/>
                    </a:lnTo>
                    <a:lnTo>
                      <a:pt x="580142" y="661120"/>
                    </a:lnTo>
                    <a:cubicBezTo>
                      <a:pt x="576522" y="658263"/>
                      <a:pt x="569664" y="657024"/>
                      <a:pt x="568235" y="653215"/>
                    </a:cubicBezTo>
                    <a:lnTo>
                      <a:pt x="573284" y="650357"/>
                    </a:lnTo>
                    <a:lnTo>
                      <a:pt x="573284" y="643499"/>
                    </a:lnTo>
                    <a:lnTo>
                      <a:pt x="580332" y="639023"/>
                    </a:lnTo>
                    <a:cubicBezTo>
                      <a:pt x="580904" y="623687"/>
                      <a:pt x="581856" y="624068"/>
                      <a:pt x="567188" y="620734"/>
                    </a:cubicBezTo>
                    <a:lnTo>
                      <a:pt x="567188" y="617115"/>
                    </a:lnTo>
                    <a:lnTo>
                      <a:pt x="573760" y="613210"/>
                    </a:lnTo>
                    <a:cubicBezTo>
                      <a:pt x="573760" y="611876"/>
                      <a:pt x="573760" y="610733"/>
                      <a:pt x="573760" y="609495"/>
                    </a:cubicBezTo>
                    <a:cubicBezTo>
                      <a:pt x="559377" y="599970"/>
                      <a:pt x="541756" y="605875"/>
                      <a:pt x="524039" y="604256"/>
                    </a:cubicBezTo>
                    <a:cubicBezTo>
                      <a:pt x="520706" y="601780"/>
                      <a:pt x="514514" y="600351"/>
                      <a:pt x="514514" y="594731"/>
                    </a:cubicBezTo>
                    <a:cubicBezTo>
                      <a:pt x="521525" y="589864"/>
                      <a:pt x="529792" y="587121"/>
                      <a:pt x="538327" y="586825"/>
                    </a:cubicBezTo>
                    <a:lnTo>
                      <a:pt x="521563" y="580348"/>
                    </a:lnTo>
                    <a:cubicBezTo>
                      <a:pt x="517181" y="553583"/>
                      <a:pt x="472890" y="576443"/>
                      <a:pt x="455459" y="568633"/>
                    </a:cubicBezTo>
                    <a:cubicBezTo>
                      <a:pt x="455459" y="567204"/>
                      <a:pt x="456221" y="565489"/>
                      <a:pt x="456507" y="564156"/>
                    </a:cubicBezTo>
                    <a:cubicBezTo>
                      <a:pt x="463365" y="560346"/>
                      <a:pt x="479653" y="567394"/>
                      <a:pt x="481748" y="559489"/>
                    </a:cubicBezTo>
                    <a:cubicBezTo>
                      <a:pt x="485654" y="558917"/>
                      <a:pt x="492035" y="561013"/>
                      <a:pt x="494226" y="557298"/>
                    </a:cubicBezTo>
                    <a:cubicBezTo>
                      <a:pt x="489273" y="554059"/>
                      <a:pt x="482129" y="555679"/>
                      <a:pt x="481748" y="559489"/>
                    </a:cubicBezTo>
                    <a:cubicBezTo>
                      <a:pt x="471176" y="560155"/>
                      <a:pt x="462698" y="543391"/>
                      <a:pt x="452602" y="551869"/>
                    </a:cubicBezTo>
                    <a:cubicBezTo>
                      <a:pt x="430885" y="539486"/>
                      <a:pt x="392880" y="564060"/>
                      <a:pt x="376402" y="543296"/>
                    </a:cubicBezTo>
                    <a:cubicBezTo>
                      <a:pt x="363257" y="529961"/>
                      <a:pt x="338302" y="536152"/>
                      <a:pt x="324776" y="527675"/>
                    </a:cubicBezTo>
                    <a:cubicBezTo>
                      <a:pt x="346493" y="516912"/>
                      <a:pt x="372401" y="535771"/>
                      <a:pt x="393071" y="518817"/>
                    </a:cubicBezTo>
                    <a:cubicBezTo>
                      <a:pt x="401300" y="518636"/>
                      <a:pt x="409520" y="519207"/>
                      <a:pt x="417645" y="520532"/>
                    </a:cubicBezTo>
                    <a:cubicBezTo>
                      <a:pt x="425265" y="520532"/>
                      <a:pt x="419264" y="527389"/>
                      <a:pt x="425646" y="530057"/>
                    </a:cubicBezTo>
                    <a:cubicBezTo>
                      <a:pt x="432028" y="532723"/>
                      <a:pt x="438600" y="526437"/>
                      <a:pt x="434409" y="520532"/>
                    </a:cubicBezTo>
                    <a:cubicBezTo>
                      <a:pt x="393071" y="493290"/>
                      <a:pt x="341921" y="516341"/>
                      <a:pt x="297725" y="505577"/>
                    </a:cubicBezTo>
                    <a:cubicBezTo>
                      <a:pt x="308489" y="491671"/>
                      <a:pt x="341636" y="509768"/>
                      <a:pt x="356495" y="495481"/>
                    </a:cubicBezTo>
                    <a:lnTo>
                      <a:pt x="356495" y="485289"/>
                    </a:lnTo>
                    <a:lnTo>
                      <a:pt x="373640" y="475764"/>
                    </a:lnTo>
                    <a:cubicBezTo>
                      <a:pt x="378593" y="480526"/>
                      <a:pt x="393547" y="479002"/>
                      <a:pt x="394785" y="472525"/>
                    </a:cubicBezTo>
                    <a:cubicBezTo>
                      <a:pt x="388022" y="470144"/>
                      <a:pt x="378307" y="472525"/>
                      <a:pt x="372497" y="467763"/>
                    </a:cubicBezTo>
                    <a:cubicBezTo>
                      <a:pt x="292868" y="483765"/>
                      <a:pt x="205428" y="453571"/>
                      <a:pt x="133324" y="480717"/>
                    </a:cubicBezTo>
                    <a:lnTo>
                      <a:pt x="133324" y="486241"/>
                    </a:lnTo>
                    <a:cubicBezTo>
                      <a:pt x="128371" y="485670"/>
                      <a:pt x="114274" y="486241"/>
                      <a:pt x="122656" y="493100"/>
                    </a:cubicBezTo>
                    <a:cubicBezTo>
                      <a:pt x="131133" y="489575"/>
                      <a:pt x="131133" y="489575"/>
                      <a:pt x="133324" y="486241"/>
                    </a:cubicBezTo>
                    <a:cubicBezTo>
                      <a:pt x="149707" y="482717"/>
                      <a:pt x="165423" y="495766"/>
                      <a:pt x="179139" y="484527"/>
                    </a:cubicBezTo>
                    <a:cubicBezTo>
                      <a:pt x="181235" y="473573"/>
                      <a:pt x="223049" y="477383"/>
                      <a:pt x="232003" y="484527"/>
                    </a:cubicBezTo>
                    <a:cubicBezTo>
                      <a:pt x="229622" y="494814"/>
                      <a:pt x="217049" y="494052"/>
                      <a:pt x="208857" y="493480"/>
                    </a:cubicBezTo>
                    <a:cubicBezTo>
                      <a:pt x="204095" y="497481"/>
                      <a:pt x="204095" y="497576"/>
                      <a:pt x="209714" y="501005"/>
                    </a:cubicBezTo>
                    <a:cubicBezTo>
                      <a:pt x="220097" y="501005"/>
                      <a:pt x="230098" y="499576"/>
                      <a:pt x="238289" y="506530"/>
                    </a:cubicBezTo>
                    <a:cubicBezTo>
                      <a:pt x="231717" y="511578"/>
                      <a:pt x="221525" y="510911"/>
                      <a:pt x="215334" y="515483"/>
                    </a:cubicBezTo>
                    <a:cubicBezTo>
                      <a:pt x="197303" y="508835"/>
                      <a:pt x="177387" y="509444"/>
                      <a:pt x="159803" y="517197"/>
                    </a:cubicBezTo>
                    <a:cubicBezTo>
                      <a:pt x="158565" y="529104"/>
                      <a:pt x="178853" y="519103"/>
                      <a:pt x="185521" y="524817"/>
                    </a:cubicBezTo>
                    <a:lnTo>
                      <a:pt x="185521" y="528437"/>
                    </a:lnTo>
                    <a:cubicBezTo>
                      <a:pt x="167328" y="538724"/>
                      <a:pt x="167328" y="538724"/>
                      <a:pt x="165804" y="542248"/>
                    </a:cubicBezTo>
                    <a:cubicBezTo>
                      <a:pt x="169624" y="545525"/>
                      <a:pt x="173891" y="548258"/>
                      <a:pt x="178472" y="550344"/>
                    </a:cubicBezTo>
                    <a:cubicBezTo>
                      <a:pt x="173138" y="554821"/>
                      <a:pt x="83699" y="555202"/>
                      <a:pt x="103415" y="567108"/>
                    </a:cubicBezTo>
                    <a:cubicBezTo>
                      <a:pt x="116274" y="569109"/>
                      <a:pt x="127990" y="558346"/>
                      <a:pt x="139325" y="568918"/>
                    </a:cubicBezTo>
                    <a:lnTo>
                      <a:pt x="133038" y="572824"/>
                    </a:lnTo>
                    <a:cubicBezTo>
                      <a:pt x="133038" y="584063"/>
                      <a:pt x="113988" y="574252"/>
                      <a:pt x="106749" y="580348"/>
                    </a:cubicBezTo>
                    <a:cubicBezTo>
                      <a:pt x="106749" y="581587"/>
                      <a:pt x="106749" y="582825"/>
                      <a:pt x="106749" y="583492"/>
                    </a:cubicBezTo>
                    <a:lnTo>
                      <a:pt x="122656" y="593017"/>
                    </a:lnTo>
                    <a:cubicBezTo>
                      <a:pt x="141706" y="590159"/>
                      <a:pt x="158851" y="573967"/>
                      <a:pt x="178949" y="584159"/>
                    </a:cubicBezTo>
                    <a:lnTo>
                      <a:pt x="178949" y="591112"/>
                    </a:lnTo>
                    <a:cubicBezTo>
                      <a:pt x="190379" y="595303"/>
                      <a:pt x="181330" y="604732"/>
                      <a:pt x="188474" y="611400"/>
                    </a:cubicBezTo>
                    <a:lnTo>
                      <a:pt x="215525" y="611400"/>
                    </a:lnTo>
                    <a:lnTo>
                      <a:pt x="224192" y="616829"/>
                    </a:lnTo>
                    <a:cubicBezTo>
                      <a:pt x="219525" y="621496"/>
                      <a:pt x="211048" y="616829"/>
                      <a:pt x="205809" y="620449"/>
                    </a:cubicBezTo>
                    <a:cubicBezTo>
                      <a:pt x="203618" y="632355"/>
                      <a:pt x="186759" y="622163"/>
                      <a:pt x="179139" y="627973"/>
                    </a:cubicBezTo>
                    <a:lnTo>
                      <a:pt x="179139" y="631688"/>
                    </a:lnTo>
                    <a:cubicBezTo>
                      <a:pt x="193046" y="644451"/>
                      <a:pt x="207238" y="631212"/>
                      <a:pt x="222002" y="629878"/>
                    </a:cubicBezTo>
                    <a:cubicBezTo>
                      <a:pt x="230384" y="635784"/>
                      <a:pt x="244957" y="641404"/>
                      <a:pt x="253815" y="634069"/>
                    </a:cubicBezTo>
                    <a:cubicBezTo>
                      <a:pt x="258692" y="634231"/>
                      <a:pt x="263493" y="632755"/>
                      <a:pt x="267436" y="629878"/>
                    </a:cubicBezTo>
                    <a:cubicBezTo>
                      <a:pt x="298773" y="632926"/>
                      <a:pt x="268103" y="614733"/>
                      <a:pt x="307536" y="618829"/>
                    </a:cubicBezTo>
                    <a:lnTo>
                      <a:pt x="317061" y="624449"/>
                    </a:lnTo>
                    <a:lnTo>
                      <a:pt x="317061" y="631117"/>
                    </a:lnTo>
                    <a:lnTo>
                      <a:pt x="323633" y="635308"/>
                    </a:lnTo>
                    <a:cubicBezTo>
                      <a:pt x="323633" y="636451"/>
                      <a:pt x="323633" y="637594"/>
                      <a:pt x="323633" y="638832"/>
                    </a:cubicBezTo>
                    <a:cubicBezTo>
                      <a:pt x="311346" y="646643"/>
                      <a:pt x="295058" y="623497"/>
                      <a:pt x="284200" y="640070"/>
                    </a:cubicBezTo>
                    <a:cubicBezTo>
                      <a:pt x="284200" y="643690"/>
                      <a:pt x="284200" y="646643"/>
                      <a:pt x="280676" y="648262"/>
                    </a:cubicBezTo>
                    <a:cubicBezTo>
                      <a:pt x="252101" y="647119"/>
                      <a:pt x="218382" y="637689"/>
                      <a:pt x="192284" y="650071"/>
                    </a:cubicBezTo>
                    <a:lnTo>
                      <a:pt x="192284" y="657406"/>
                    </a:lnTo>
                    <a:lnTo>
                      <a:pt x="197903" y="660835"/>
                    </a:lnTo>
                    <a:lnTo>
                      <a:pt x="200761" y="666549"/>
                    </a:lnTo>
                    <a:cubicBezTo>
                      <a:pt x="223716" y="666549"/>
                      <a:pt x="245719" y="657024"/>
                      <a:pt x="268484" y="656072"/>
                    </a:cubicBezTo>
                    <a:cubicBezTo>
                      <a:pt x="278485" y="663121"/>
                      <a:pt x="346493" y="673122"/>
                      <a:pt x="350494" y="661692"/>
                    </a:cubicBezTo>
                    <a:lnTo>
                      <a:pt x="359447" y="655501"/>
                    </a:lnTo>
                    <a:lnTo>
                      <a:pt x="369449" y="661120"/>
                    </a:lnTo>
                    <a:lnTo>
                      <a:pt x="369449" y="664550"/>
                    </a:lnTo>
                    <a:lnTo>
                      <a:pt x="376116" y="668645"/>
                    </a:lnTo>
                    <a:cubicBezTo>
                      <a:pt x="376116" y="680170"/>
                      <a:pt x="396976" y="669502"/>
                      <a:pt x="402215" y="676360"/>
                    </a:cubicBezTo>
                    <a:cubicBezTo>
                      <a:pt x="402215" y="679123"/>
                      <a:pt x="404120" y="680837"/>
                      <a:pt x="407549" y="682551"/>
                    </a:cubicBezTo>
                    <a:cubicBezTo>
                      <a:pt x="405453" y="688838"/>
                      <a:pt x="386879" y="683409"/>
                      <a:pt x="379640" y="685123"/>
                    </a:cubicBezTo>
                    <a:cubicBezTo>
                      <a:pt x="351065" y="709983"/>
                      <a:pt x="395833" y="694648"/>
                      <a:pt x="408787" y="701601"/>
                    </a:cubicBezTo>
                    <a:cubicBezTo>
                      <a:pt x="399262" y="718365"/>
                      <a:pt x="353828" y="696839"/>
                      <a:pt x="336968" y="712841"/>
                    </a:cubicBezTo>
                    <a:cubicBezTo>
                      <a:pt x="346493" y="720271"/>
                      <a:pt x="366782" y="718842"/>
                      <a:pt x="375545" y="723509"/>
                    </a:cubicBezTo>
                    <a:cubicBezTo>
                      <a:pt x="378688" y="731986"/>
                      <a:pt x="364686" y="729891"/>
                      <a:pt x="360876" y="726367"/>
                    </a:cubicBezTo>
                    <a:cubicBezTo>
                      <a:pt x="355552" y="725081"/>
                      <a:pt x="349922" y="726157"/>
                      <a:pt x="345446" y="729319"/>
                    </a:cubicBezTo>
                    <a:cubicBezTo>
                      <a:pt x="340207" y="729319"/>
                      <a:pt x="333920" y="727795"/>
                      <a:pt x="330968" y="731510"/>
                    </a:cubicBezTo>
                    <a:cubicBezTo>
                      <a:pt x="348494" y="738082"/>
                      <a:pt x="370401" y="737130"/>
                      <a:pt x="388689" y="741893"/>
                    </a:cubicBezTo>
                    <a:cubicBezTo>
                      <a:pt x="387165" y="745798"/>
                      <a:pt x="379164" y="742749"/>
                      <a:pt x="376307" y="745893"/>
                    </a:cubicBezTo>
                    <a:cubicBezTo>
                      <a:pt x="375449" y="755989"/>
                      <a:pt x="393928" y="749798"/>
                      <a:pt x="400786" y="751513"/>
                    </a:cubicBezTo>
                    <a:cubicBezTo>
                      <a:pt x="443458" y="750846"/>
                      <a:pt x="483939" y="773706"/>
                      <a:pt x="526992" y="764562"/>
                    </a:cubicBezTo>
                    <a:lnTo>
                      <a:pt x="526992" y="753799"/>
                    </a:lnTo>
                    <a:lnTo>
                      <a:pt x="533755" y="749608"/>
                    </a:lnTo>
                    <a:lnTo>
                      <a:pt x="533755" y="745893"/>
                    </a:lnTo>
                    <a:cubicBezTo>
                      <a:pt x="538394" y="742578"/>
                      <a:pt x="543880" y="740664"/>
                      <a:pt x="549566" y="740368"/>
                    </a:cubicBezTo>
                    <a:cubicBezTo>
                      <a:pt x="553748" y="743169"/>
                      <a:pt x="558739" y="744512"/>
                      <a:pt x="563759" y="744178"/>
                    </a:cubicBezTo>
                    <a:lnTo>
                      <a:pt x="579380" y="734653"/>
                    </a:lnTo>
                    <a:cubicBezTo>
                      <a:pt x="579380" y="731129"/>
                      <a:pt x="581475" y="726938"/>
                      <a:pt x="578046" y="722938"/>
                    </a:cubicBezTo>
                    <a:cubicBezTo>
                      <a:pt x="566492" y="721890"/>
                      <a:pt x="554872" y="721604"/>
                      <a:pt x="543280" y="722080"/>
                    </a:cubicBezTo>
                    <a:cubicBezTo>
                      <a:pt x="539375" y="726938"/>
                      <a:pt x="528230" y="724652"/>
                      <a:pt x="524230" y="729033"/>
                    </a:cubicBezTo>
                    <a:cubicBezTo>
                      <a:pt x="513848" y="731510"/>
                      <a:pt x="509942" y="725319"/>
                      <a:pt x="519467" y="719508"/>
                    </a:cubicBezTo>
                    <a:cubicBezTo>
                      <a:pt x="516134" y="717889"/>
                      <a:pt x="512705" y="716270"/>
                      <a:pt x="514038" y="712746"/>
                    </a:cubicBezTo>
                    <a:cubicBezTo>
                      <a:pt x="517115" y="710412"/>
                      <a:pt x="520610" y="708669"/>
                      <a:pt x="524325" y="707602"/>
                    </a:cubicBezTo>
                    <a:cubicBezTo>
                      <a:pt x="539851" y="715699"/>
                      <a:pt x="557663" y="701316"/>
                      <a:pt x="574617" y="703602"/>
                    </a:cubicBezTo>
                    <a:cubicBezTo>
                      <a:pt x="579189" y="702554"/>
                      <a:pt x="579380" y="700840"/>
                      <a:pt x="579570" y="698935"/>
                    </a:cubicBezTo>
                    <a:cubicBezTo>
                      <a:pt x="579761" y="697030"/>
                      <a:pt x="587381" y="695601"/>
                      <a:pt x="586047" y="691219"/>
                    </a:cubicBezTo>
                    <a:cubicBezTo>
                      <a:pt x="582209" y="688171"/>
                      <a:pt x="578132" y="685428"/>
                      <a:pt x="573855" y="683028"/>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sp>
          <p:nvSpPr>
            <p:cNvPr id="65" name="Google Shape;65;p4"/>
            <p:cNvSpPr/>
            <p:nvPr/>
          </p:nvSpPr>
          <p:spPr>
            <a:xfrm>
              <a:off x="7774516" y="708"/>
              <a:ext cx="435171" cy="6863655"/>
            </a:xfrm>
            <a:custGeom>
              <a:rect b="b" l="l" r="r" t="t"/>
              <a:pathLst>
                <a:path extrusionOk="0" h="4606480" w="649509">
                  <a:moveTo>
                    <a:pt x="604785" y="4589326"/>
                  </a:moveTo>
                  <a:lnTo>
                    <a:pt x="604785" y="4605899"/>
                  </a:lnTo>
                  <a:lnTo>
                    <a:pt x="26617" y="4605899"/>
                  </a:lnTo>
                  <a:lnTo>
                    <a:pt x="26617" y="4567227"/>
                  </a:lnTo>
                  <a:lnTo>
                    <a:pt x="32999" y="4563418"/>
                  </a:lnTo>
                  <a:lnTo>
                    <a:pt x="32999" y="4526556"/>
                  </a:lnTo>
                  <a:cubicBezTo>
                    <a:pt x="28646" y="4522937"/>
                    <a:pt x="23131" y="4521031"/>
                    <a:pt x="17473" y="4521127"/>
                  </a:cubicBezTo>
                  <a:cubicBezTo>
                    <a:pt x="11282" y="4516269"/>
                    <a:pt x="10424" y="4512269"/>
                    <a:pt x="709" y="4508459"/>
                  </a:cubicBezTo>
                  <a:lnTo>
                    <a:pt x="709" y="4504839"/>
                  </a:lnTo>
                  <a:cubicBezTo>
                    <a:pt x="8901" y="4495885"/>
                    <a:pt x="24807" y="4502553"/>
                    <a:pt x="32808" y="4493028"/>
                  </a:cubicBezTo>
                  <a:lnTo>
                    <a:pt x="28046" y="4490361"/>
                  </a:lnTo>
                  <a:cubicBezTo>
                    <a:pt x="26141" y="4486455"/>
                    <a:pt x="26141" y="4481979"/>
                    <a:pt x="28046" y="4478073"/>
                  </a:cubicBezTo>
                  <a:lnTo>
                    <a:pt x="32713" y="4475407"/>
                  </a:lnTo>
                  <a:cubicBezTo>
                    <a:pt x="40142" y="4426639"/>
                    <a:pt x="21759" y="4362630"/>
                    <a:pt x="39762" y="4320340"/>
                  </a:cubicBezTo>
                  <a:lnTo>
                    <a:pt x="39762" y="4301956"/>
                  </a:lnTo>
                  <a:lnTo>
                    <a:pt x="33379" y="4298052"/>
                  </a:lnTo>
                  <a:lnTo>
                    <a:pt x="33379" y="4294528"/>
                  </a:lnTo>
                  <a:lnTo>
                    <a:pt x="39762" y="4290717"/>
                  </a:lnTo>
                  <a:lnTo>
                    <a:pt x="39762" y="4279573"/>
                  </a:lnTo>
                  <a:cubicBezTo>
                    <a:pt x="28808" y="4275667"/>
                    <a:pt x="34142" y="4271381"/>
                    <a:pt x="39762" y="4268048"/>
                  </a:cubicBezTo>
                  <a:cubicBezTo>
                    <a:pt x="39762" y="4265285"/>
                    <a:pt x="39762" y="4262999"/>
                    <a:pt x="39095" y="4261095"/>
                  </a:cubicBezTo>
                  <a:lnTo>
                    <a:pt x="33379" y="4257855"/>
                  </a:lnTo>
                  <a:lnTo>
                    <a:pt x="33379" y="4250331"/>
                  </a:lnTo>
                  <a:lnTo>
                    <a:pt x="39380" y="4246521"/>
                  </a:lnTo>
                  <a:lnTo>
                    <a:pt x="39380" y="4195086"/>
                  </a:lnTo>
                  <a:lnTo>
                    <a:pt x="32999" y="4191181"/>
                  </a:lnTo>
                  <a:lnTo>
                    <a:pt x="32999" y="4139746"/>
                  </a:lnTo>
                  <a:lnTo>
                    <a:pt x="39571" y="4135745"/>
                  </a:lnTo>
                  <a:cubicBezTo>
                    <a:pt x="39571" y="4134412"/>
                    <a:pt x="39571" y="4133269"/>
                    <a:pt x="39571" y="4132221"/>
                  </a:cubicBezTo>
                  <a:lnTo>
                    <a:pt x="33379" y="4128220"/>
                  </a:lnTo>
                  <a:cubicBezTo>
                    <a:pt x="33142" y="4123363"/>
                    <a:pt x="33399" y="4118410"/>
                    <a:pt x="34142" y="4113552"/>
                  </a:cubicBezTo>
                  <a:cubicBezTo>
                    <a:pt x="43667" y="4110409"/>
                    <a:pt x="43667" y="4090882"/>
                    <a:pt x="33475" y="4088120"/>
                  </a:cubicBezTo>
                  <a:cubicBezTo>
                    <a:pt x="35666" y="4077738"/>
                    <a:pt x="27569" y="4059545"/>
                    <a:pt x="39857" y="4054973"/>
                  </a:cubicBezTo>
                  <a:lnTo>
                    <a:pt x="39857" y="4022017"/>
                  </a:lnTo>
                  <a:lnTo>
                    <a:pt x="46524" y="4018016"/>
                  </a:lnTo>
                  <a:lnTo>
                    <a:pt x="46524" y="3973916"/>
                  </a:lnTo>
                  <a:lnTo>
                    <a:pt x="40238" y="3970105"/>
                  </a:lnTo>
                  <a:lnTo>
                    <a:pt x="40238" y="3962866"/>
                  </a:lnTo>
                  <a:lnTo>
                    <a:pt x="46619" y="3958675"/>
                  </a:lnTo>
                  <a:cubicBezTo>
                    <a:pt x="47382" y="3927910"/>
                    <a:pt x="45096" y="3896573"/>
                    <a:pt x="47477" y="3866473"/>
                  </a:cubicBezTo>
                  <a:lnTo>
                    <a:pt x="52144" y="3863901"/>
                  </a:lnTo>
                  <a:cubicBezTo>
                    <a:pt x="53678" y="3846309"/>
                    <a:pt x="53678" y="3828621"/>
                    <a:pt x="52144" y="3811038"/>
                  </a:cubicBezTo>
                  <a:lnTo>
                    <a:pt x="47477" y="3808371"/>
                  </a:lnTo>
                  <a:cubicBezTo>
                    <a:pt x="45562" y="3784644"/>
                    <a:pt x="45876" y="3760794"/>
                    <a:pt x="48429" y="3737124"/>
                  </a:cubicBezTo>
                  <a:lnTo>
                    <a:pt x="53192" y="3734457"/>
                  </a:lnTo>
                  <a:lnTo>
                    <a:pt x="53192" y="3723313"/>
                  </a:lnTo>
                  <a:lnTo>
                    <a:pt x="46810" y="3719503"/>
                  </a:lnTo>
                  <a:lnTo>
                    <a:pt x="46810" y="3715979"/>
                  </a:lnTo>
                  <a:lnTo>
                    <a:pt x="53096" y="3712073"/>
                  </a:lnTo>
                  <a:lnTo>
                    <a:pt x="53096" y="3657019"/>
                  </a:lnTo>
                  <a:lnTo>
                    <a:pt x="46810" y="3652828"/>
                  </a:lnTo>
                  <a:cubicBezTo>
                    <a:pt x="47572" y="3623300"/>
                    <a:pt x="45286" y="3593201"/>
                    <a:pt x="47667" y="3564341"/>
                  </a:cubicBezTo>
                  <a:cubicBezTo>
                    <a:pt x="55764" y="3559387"/>
                    <a:pt x="55764" y="3559197"/>
                    <a:pt x="47667" y="3554149"/>
                  </a:cubicBezTo>
                  <a:cubicBezTo>
                    <a:pt x="41190" y="3527098"/>
                    <a:pt x="57192" y="3485950"/>
                    <a:pt x="40619" y="3465376"/>
                  </a:cubicBezTo>
                  <a:lnTo>
                    <a:pt x="40619" y="3388033"/>
                  </a:lnTo>
                  <a:lnTo>
                    <a:pt x="46905" y="3384127"/>
                  </a:lnTo>
                  <a:lnTo>
                    <a:pt x="46905" y="3380603"/>
                  </a:lnTo>
                  <a:cubicBezTo>
                    <a:pt x="37380" y="3376127"/>
                    <a:pt x="39476" y="3373745"/>
                    <a:pt x="46905" y="3368792"/>
                  </a:cubicBezTo>
                  <a:cubicBezTo>
                    <a:pt x="47239" y="3365153"/>
                    <a:pt x="46943" y="3361477"/>
                    <a:pt x="46048" y="3357934"/>
                  </a:cubicBezTo>
                  <a:cubicBezTo>
                    <a:pt x="27569" y="3342122"/>
                    <a:pt x="53192" y="3286115"/>
                    <a:pt x="34428" y="3270399"/>
                  </a:cubicBezTo>
                  <a:cubicBezTo>
                    <a:pt x="34428" y="3269256"/>
                    <a:pt x="34428" y="3268017"/>
                    <a:pt x="33666" y="3266684"/>
                  </a:cubicBezTo>
                  <a:lnTo>
                    <a:pt x="40142" y="3262588"/>
                  </a:lnTo>
                  <a:lnTo>
                    <a:pt x="40142" y="3137620"/>
                  </a:lnTo>
                  <a:lnTo>
                    <a:pt x="46905" y="3133525"/>
                  </a:lnTo>
                  <a:lnTo>
                    <a:pt x="46905" y="3041609"/>
                  </a:lnTo>
                  <a:lnTo>
                    <a:pt x="53287" y="3037703"/>
                  </a:lnTo>
                  <a:lnTo>
                    <a:pt x="53287" y="3026844"/>
                  </a:lnTo>
                  <a:lnTo>
                    <a:pt x="47286" y="3022939"/>
                  </a:lnTo>
                  <a:lnTo>
                    <a:pt x="47286" y="3015224"/>
                  </a:lnTo>
                  <a:cubicBezTo>
                    <a:pt x="56811" y="3013129"/>
                    <a:pt x="56811" y="2984935"/>
                    <a:pt x="47286" y="2982649"/>
                  </a:cubicBezTo>
                  <a:cubicBezTo>
                    <a:pt x="40523" y="2950835"/>
                    <a:pt x="57287" y="2904544"/>
                    <a:pt x="40238" y="2879207"/>
                  </a:cubicBezTo>
                  <a:lnTo>
                    <a:pt x="46619" y="2875302"/>
                  </a:lnTo>
                  <a:lnTo>
                    <a:pt x="46619" y="2842250"/>
                  </a:lnTo>
                  <a:cubicBezTo>
                    <a:pt x="37094" y="2838154"/>
                    <a:pt x="38619" y="2835297"/>
                    <a:pt x="46143" y="2831201"/>
                  </a:cubicBezTo>
                  <a:lnTo>
                    <a:pt x="46143" y="2823581"/>
                  </a:lnTo>
                  <a:lnTo>
                    <a:pt x="41095" y="2820724"/>
                  </a:lnTo>
                  <a:cubicBezTo>
                    <a:pt x="39180" y="2816818"/>
                    <a:pt x="39180" y="2812246"/>
                    <a:pt x="41095" y="2808341"/>
                  </a:cubicBezTo>
                  <a:lnTo>
                    <a:pt x="46429" y="2805388"/>
                  </a:lnTo>
                  <a:cubicBezTo>
                    <a:pt x="40619" y="2733284"/>
                    <a:pt x="57669" y="2646321"/>
                    <a:pt x="40047" y="2580694"/>
                  </a:cubicBezTo>
                  <a:lnTo>
                    <a:pt x="46429" y="2576788"/>
                  </a:lnTo>
                  <a:lnTo>
                    <a:pt x="46429" y="2499541"/>
                  </a:lnTo>
                  <a:lnTo>
                    <a:pt x="52811" y="2495731"/>
                  </a:lnTo>
                  <a:lnTo>
                    <a:pt x="52811" y="2473728"/>
                  </a:lnTo>
                  <a:lnTo>
                    <a:pt x="46048" y="2469442"/>
                  </a:lnTo>
                  <a:lnTo>
                    <a:pt x="46048" y="2440295"/>
                  </a:lnTo>
                  <a:cubicBezTo>
                    <a:pt x="36523" y="2438581"/>
                    <a:pt x="36523" y="2413435"/>
                    <a:pt x="46048" y="2411720"/>
                  </a:cubicBezTo>
                  <a:cubicBezTo>
                    <a:pt x="46048" y="2410577"/>
                    <a:pt x="46048" y="2409434"/>
                    <a:pt x="46810" y="2408005"/>
                  </a:cubicBezTo>
                  <a:lnTo>
                    <a:pt x="40428" y="2403910"/>
                  </a:lnTo>
                  <a:lnTo>
                    <a:pt x="40428" y="2323233"/>
                  </a:lnTo>
                  <a:lnTo>
                    <a:pt x="33761" y="2319232"/>
                  </a:lnTo>
                  <a:lnTo>
                    <a:pt x="40047" y="2315423"/>
                  </a:lnTo>
                  <a:lnTo>
                    <a:pt x="40047" y="2260273"/>
                  </a:lnTo>
                  <a:lnTo>
                    <a:pt x="34046" y="2256463"/>
                  </a:lnTo>
                  <a:lnTo>
                    <a:pt x="34046" y="2230555"/>
                  </a:lnTo>
                  <a:lnTo>
                    <a:pt x="39380" y="2227602"/>
                  </a:lnTo>
                  <a:cubicBezTo>
                    <a:pt x="42714" y="2199503"/>
                    <a:pt x="37666" y="2169880"/>
                    <a:pt x="41095" y="2141877"/>
                  </a:cubicBezTo>
                  <a:lnTo>
                    <a:pt x="46048" y="2139115"/>
                  </a:lnTo>
                  <a:cubicBezTo>
                    <a:pt x="52525" y="2114445"/>
                    <a:pt x="36523" y="2075964"/>
                    <a:pt x="53192" y="2057676"/>
                  </a:cubicBezTo>
                  <a:lnTo>
                    <a:pt x="53192" y="1991001"/>
                  </a:lnTo>
                  <a:lnTo>
                    <a:pt x="46810" y="1987191"/>
                  </a:lnTo>
                  <a:lnTo>
                    <a:pt x="46810" y="1972617"/>
                  </a:lnTo>
                  <a:lnTo>
                    <a:pt x="53192" y="1968808"/>
                  </a:lnTo>
                  <a:lnTo>
                    <a:pt x="53192" y="1954139"/>
                  </a:lnTo>
                  <a:lnTo>
                    <a:pt x="46810" y="1950043"/>
                  </a:lnTo>
                  <a:cubicBezTo>
                    <a:pt x="46334" y="1943871"/>
                    <a:pt x="46591" y="1937670"/>
                    <a:pt x="47572" y="1931565"/>
                  </a:cubicBezTo>
                  <a:lnTo>
                    <a:pt x="52239" y="1928898"/>
                  </a:lnTo>
                  <a:cubicBezTo>
                    <a:pt x="53192" y="1904038"/>
                    <a:pt x="57383" y="1900323"/>
                    <a:pt x="47572" y="1895561"/>
                  </a:cubicBezTo>
                  <a:lnTo>
                    <a:pt x="46715" y="1891846"/>
                  </a:lnTo>
                  <a:lnTo>
                    <a:pt x="53192" y="1887750"/>
                  </a:lnTo>
                  <a:lnTo>
                    <a:pt x="53192" y="1854889"/>
                  </a:lnTo>
                  <a:lnTo>
                    <a:pt x="59955" y="1850888"/>
                  </a:lnTo>
                  <a:lnTo>
                    <a:pt x="59955" y="1847269"/>
                  </a:lnTo>
                  <a:lnTo>
                    <a:pt x="53192" y="1843173"/>
                  </a:lnTo>
                  <a:lnTo>
                    <a:pt x="53192" y="1769926"/>
                  </a:lnTo>
                  <a:lnTo>
                    <a:pt x="47191" y="1766020"/>
                  </a:lnTo>
                  <a:lnTo>
                    <a:pt x="47191" y="1732778"/>
                  </a:lnTo>
                  <a:lnTo>
                    <a:pt x="53382" y="1729349"/>
                  </a:lnTo>
                  <a:cubicBezTo>
                    <a:pt x="51477" y="1719824"/>
                    <a:pt x="58907" y="1704013"/>
                    <a:pt x="46810" y="1699822"/>
                  </a:cubicBezTo>
                  <a:cubicBezTo>
                    <a:pt x="46810" y="1692964"/>
                    <a:pt x="43953" y="1683915"/>
                    <a:pt x="53192" y="1681533"/>
                  </a:cubicBezTo>
                  <a:lnTo>
                    <a:pt x="53192" y="1674104"/>
                  </a:lnTo>
                  <a:lnTo>
                    <a:pt x="46810" y="1670294"/>
                  </a:lnTo>
                  <a:lnTo>
                    <a:pt x="46810" y="1593046"/>
                  </a:lnTo>
                  <a:lnTo>
                    <a:pt x="53192" y="1589236"/>
                  </a:lnTo>
                  <a:lnTo>
                    <a:pt x="53192" y="1581902"/>
                  </a:lnTo>
                  <a:lnTo>
                    <a:pt x="47191" y="1578092"/>
                  </a:lnTo>
                  <a:lnTo>
                    <a:pt x="47191" y="1530467"/>
                  </a:lnTo>
                  <a:cubicBezTo>
                    <a:pt x="64336" y="1518847"/>
                    <a:pt x="44047" y="1484080"/>
                    <a:pt x="56716" y="1469888"/>
                  </a:cubicBezTo>
                  <a:cubicBezTo>
                    <a:pt x="59764" y="1469888"/>
                    <a:pt x="63383" y="1470460"/>
                    <a:pt x="66241" y="1467698"/>
                  </a:cubicBezTo>
                  <a:cubicBezTo>
                    <a:pt x="67194" y="1453696"/>
                    <a:pt x="66241" y="1457601"/>
                    <a:pt x="53382" y="1453505"/>
                  </a:cubicBezTo>
                  <a:cubicBezTo>
                    <a:pt x="50620" y="1445980"/>
                    <a:pt x="62907" y="1449219"/>
                    <a:pt x="66146" y="1445790"/>
                  </a:cubicBezTo>
                  <a:lnTo>
                    <a:pt x="66146" y="1438551"/>
                  </a:lnTo>
                  <a:cubicBezTo>
                    <a:pt x="62526" y="1436169"/>
                    <a:pt x="55764" y="1437408"/>
                    <a:pt x="53287" y="1434741"/>
                  </a:cubicBezTo>
                  <a:lnTo>
                    <a:pt x="53287" y="1427597"/>
                  </a:lnTo>
                  <a:lnTo>
                    <a:pt x="59192" y="1423692"/>
                  </a:lnTo>
                  <a:lnTo>
                    <a:pt x="59192" y="1416262"/>
                  </a:lnTo>
                  <a:cubicBezTo>
                    <a:pt x="50715" y="1411024"/>
                    <a:pt x="50715" y="1410833"/>
                    <a:pt x="59192" y="1405594"/>
                  </a:cubicBezTo>
                  <a:lnTo>
                    <a:pt x="59192" y="1398165"/>
                  </a:lnTo>
                  <a:lnTo>
                    <a:pt x="53096" y="1394260"/>
                  </a:lnTo>
                  <a:lnTo>
                    <a:pt x="53096" y="1310249"/>
                  </a:lnTo>
                  <a:lnTo>
                    <a:pt x="46429" y="1306249"/>
                  </a:lnTo>
                  <a:lnTo>
                    <a:pt x="46429" y="1162136"/>
                  </a:lnTo>
                  <a:cubicBezTo>
                    <a:pt x="55954" y="1157658"/>
                    <a:pt x="53954" y="1155373"/>
                    <a:pt x="46429" y="1150325"/>
                  </a:cubicBezTo>
                  <a:cubicBezTo>
                    <a:pt x="46429" y="1146800"/>
                    <a:pt x="45476" y="1142704"/>
                    <a:pt x="47286" y="1139466"/>
                  </a:cubicBezTo>
                  <a:lnTo>
                    <a:pt x="52144" y="1136799"/>
                  </a:lnTo>
                  <a:cubicBezTo>
                    <a:pt x="55478" y="1113558"/>
                    <a:pt x="50430" y="1089174"/>
                    <a:pt x="53858" y="1065743"/>
                  </a:cubicBezTo>
                  <a:lnTo>
                    <a:pt x="59573" y="1062599"/>
                  </a:lnTo>
                  <a:cubicBezTo>
                    <a:pt x="59573" y="1055646"/>
                    <a:pt x="62241" y="1046693"/>
                    <a:pt x="53096" y="1044216"/>
                  </a:cubicBezTo>
                  <a:lnTo>
                    <a:pt x="53096" y="808568"/>
                  </a:lnTo>
                  <a:lnTo>
                    <a:pt x="46429" y="804567"/>
                  </a:lnTo>
                  <a:lnTo>
                    <a:pt x="46429" y="801042"/>
                  </a:lnTo>
                  <a:lnTo>
                    <a:pt x="52811" y="797137"/>
                  </a:lnTo>
                  <a:lnTo>
                    <a:pt x="52811" y="708840"/>
                  </a:lnTo>
                  <a:lnTo>
                    <a:pt x="46429" y="704840"/>
                  </a:lnTo>
                  <a:cubicBezTo>
                    <a:pt x="45286" y="700840"/>
                    <a:pt x="50810" y="699411"/>
                    <a:pt x="53001" y="696839"/>
                  </a:cubicBezTo>
                  <a:cubicBezTo>
                    <a:pt x="53001" y="691315"/>
                    <a:pt x="53858" y="685314"/>
                    <a:pt x="47191" y="683409"/>
                  </a:cubicBezTo>
                  <a:cubicBezTo>
                    <a:pt x="45419" y="663368"/>
                    <a:pt x="45676" y="643204"/>
                    <a:pt x="47953" y="623211"/>
                  </a:cubicBezTo>
                  <a:lnTo>
                    <a:pt x="52811" y="620449"/>
                  </a:lnTo>
                  <a:lnTo>
                    <a:pt x="52811" y="539391"/>
                  </a:lnTo>
                  <a:lnTo>
                    <a:pt x="46429" y="535581"/>
                  </a:lnTo>
                  <a:lnTo>
                    <a:pt x="46429" y="517293"/>
                  </a:lnTo>
                  <a:lnTo>
                    <a:pt x="52620" y="513483"/>
                  </a:lnTo>
                  <a:lnTo>
                    <a:pt x="46810" y="509673"/>
                  </a:lnTo>
                  <a:lnTo>
                    <a:pt x="46810" y="380895"/>
                  </a:lnTo>
                  <a:lnTo>
                    <a:pt x="53192" y="376513"/>
                  </a:lnTo>
                  <a:cubicBezTo>
                    <a:pt x="53192" y="373846"/>
                    <a:pt x="53192" y="371465"/>
                    <a:pt x="52525" y="369560"/>
                  </a:cubicBezTo>
                  <a:lnTo>
                    <a:pt x="46429" y="366131"/>
                  </a:lnTo>
                  <a:cubicBezTo>
                    <a:pt x="41476" y="329269"/>
                    <a:pt x="56526" y="278692"/>
                    <a:pt x="40238" y="248402"/>
                  </a:cubicBezTo>
                  <a:cubicBezTo>
                    <a:pt x="40238" y="247164"/>
                    <a:pt x="40238" y="246021"/>
                    <a:pt x="40238" y="244687"/>
                  </a:cubicBezTo>
                  <a:lnTo>
                    <a:pt x="46810" y="240687"/>
                  </a:lnTo>
                  <a:lnTo>
                    <a:pt x="46810" y="222399"/>
                  </a:lnTo>
                  <a:lnTo>
                    <a:pt x="40238" y="218494"/>
                  </a:lnTo>
                  <a:cubicBezTo>
                    <a:pt x="40238" y="182775"/>
                    <a:pt x="41000" y="147151"/>
                    <a:pt x="40238" y="111623"/>
                  </a:cubicBezTo>
                  <a:cubicBezTo>
                    <a:pt x="33475" y="107527"/>
                    <a:pt x="23474" y="111623"/>
                    <a:pt x="15949" y="108956"/>
                  </a:cubicBezTo>
                  <a:cubicBezTo>
                    <a:pt x="13806" y="105165"/>
                    <a:pt x="13530" y="100603"/>
                    <a:pt x="15187" y="96574"/>
                  </a:cubicBezTo>
                  <a:lnTo>
                    <a:pt x="40714" y="82382"/>
                  </a:lnTo>
                  <a:lnTo>
                    <a:pt x="40714" y="-581"/>
                  </a:lnTo>
                  <a:lnTo>
                    <a:pt x="612214" y="-581"/>
                  </a:lnTo>
                  <a:lnTo>
                    <a:pt x="612214" y="5324"/>
                  </a:lnTo>
                  <a:lnTo>
                    <a:pt x="618501" y="9229"/>
                  </a:lnTo>
                  <a:cubicBezTo>
                    <a:pt x="605451" y="15707"/>
                    <a:pt x="614881" y="37233"/>
                    <a:pt x="612214" y="49616"/>
                  </a:cubicBezTo>
                  <a:lnTo>
                    <a:pt x="617453" y="52568"/>
                  </a:lnTo>
                  <a:cubicBezTo>
                    <a:pt x="620691" y="64475"/>
                    <a:pt x="617453" y="78191"/>
                    <a:pt x="618786" y="90668"/>
                  </a:cubicBezTo>
                  <a:cubicBezTo>
                    <a:pt x="604689" y="98860"/>
                    <a:pt x="615262" y="122958"/>
                    <a:pt x="612214" y="137531"/>
                  </a:cubicBezTo>
                  <a:cubicBezTo>
                    <a:pt x="613262" y="140103"/>
                    <a:pt x="615834" y="140293"/>
                    <a:pt x="618691" y="142198"/>
                  </a:cubicBezTo>
                  <a:cubicBezTo>
                    <a:pt x="618691" y="173821"/>
                    <a:pt x="618691" y="206492"/>
                    <a:pt x="618691" y="238020"/>
                  </a:cubicBezTo>
                  <a:lnTo>
                    <a:pt x="624311" y="241259"/>
                  </a:lnTo>
                  <a:cubicBezTo>
                    <a:pt x="623549" y="255641"/>
                    <a:pt x="631931" y="280978"/>
                    <a:pt x="618977" y="289455"/>
                  </a:cubicBezTo>
                  <a:lnTo>
                    <a:pt x="618977" y="300885"/>
                  </a:lnTo>
                  <a:cubicBezTo>
                    <a:pt x="621930" y="303647"/>
                    <a:pt x="631264" y="305362"/>
                    <a:pt x="631835" y="310410"/>
                  </a:cubicBezTo>
                  <a:cubicBezTo>
                    <a:pt x="620120" y="309362"/>
                    <a:pt x="627168" y="326602"/>
                    <a:pt x="625072" y="333841"/>
                  </a:cubicBezTo>
                  <a:lnTo>
                    <a:pt x="631550" y="338032"/>
                  </a:lnTo>
                  <a:lnTo>
                    <a:pt x="631550" y="360035"/>
                  </a:lnTo>
                  <a:lnTo>
                    <a:pt x="625359" y="363845"/>
                  </a:lnTo>
                  <a:lnTo>
                    <a:pt x="625359" y="367369"/>
                  </a:lnTo>
                  <a:lnTo>
                    <a:pt x="631740" y="371274"/>
                  </a:lnTo>
                  <a:lnTo>
                    <a:pt x="631740" y="376799"/>
                  </a:lnTo>
                  <a:lnTo>
                    <a:pt x="625454" y="380609"/>
                  </a:lnTo>
                  <a:lnTo>
                    <a:pt x="625454" y="402802"/>
                  </a:lnTo>
                  <a:cubicBezTo>
                    <a:pt x="642980" y="409184"/>
                    <a:pt x="615929" y="415185"/>
                    <a:pt x="631169" y="420709"/>
                  </a:cubicBezTo>
                  <a:cubicBezTo>
                    <a:pt x="631883" y="423119"/>
                    <a:pt x="632102" y="425643"/>
                    <a:pt x="631835" y="428139"/>
                  </a:cubicBezTo>
                  <a:lnTo>
                    <a:pt x="625359" y="432235"/>
                  </a:lnTo>
                  <a:lnTo>
                    <a:pt x="625359" y="461476"/>
                  </a:lnTo>
                  <a:lnTo>
                    <a:pt x="631550" y="465381"/>
                  </a:lnTo>
                  <a:lnTo>
                    <a:pt x="625454" y="469096"/>
                  </a:lnTo>
                  <a:cubicBezTo>
                    <a:pt x="624025" y="474621"/>
                    <a:pt x="636312" y="476812"/>
                    <a:pt x="630883" y="484241"/>
                  </a:cubicBezTo>
                  <a:cubicBezTo>
                    <a:pt x="623073" y="486432"/>
                    <a:pt x="620405" y="508720"/>
                    <a:pt x="632312" y="507672"/>
                  </a:cubicBezTo>
                  <a:cubicBezTo>
                    <a:pt x="649457" y="550250"/>
                    <a:pt x="632312" y="619782"/>
                    <a:pt x="638408" y="671312"/>
                  </a:cubicBezTo>
                  <a:lnTo>
                    <a:pt x="632026" y="675408"/>
                  </a:lnTo>
                  <a:lnTo>
                    <a:pt x="632026" y="686362"/>
                  </a:lnTo>
                  <a:lnTo>
                    <a:pt x="638408" y="690172"/>
                  </a:lnTo>
                  <a:lnTo>
                    <a:pt x="638408" y="693696"/>
                  </a:lnTo>
                  <a:lnTo>
                    <a:pt x="632026" y="697506"/>
                  </a:lnTo>
                  <a:lnTo>
                    <a:pt x="632026" y="704935"/>
                  </a:lnTo>
                  <a:cubicBezTo>
                    <a:pt x="649362" y="753417"/>
                    <a:pt x="632883" y="823045"/>
                    <a:pt x="638408" y="878005"/>
                  </a:cubicBezTo>
                  <a:cubicBezTo>
                    <a:pt x="619358" y="925630"/>
                    <a:pt x="639075" y="997543"/>
                    <a:pt x="630979" y="1051740"/>
                  </a:cubicBezTo>
                  <a:cubicBezTo>
                    <a:pt x="622882" y="1056598"/>
                    <a:pt x="622882" y="1056884"/>
                    <a:pt x="630979" y="1061932"/>
                  </a:cubicBezTo>
                  <a:cubicBezTo>
                    <a:pt x="631692" y="1064342"/>
                    <a:pt x="631912" y="1066866"/>
                    <a:pt x="631645" y="1069362"/>
                  </a:cubicBezTo>
                  <a:lnTo>
                    <a:pt x="625168" y="1073362"/>
                  </a:lnTo>
                  <a:lnTo>
                    <a:pt x="625168" y="1084316"/>
                  </a:lnTo>
                  <a:lnTo>
                    <a:pt x="631550" y="1088126"/>
                  </a:lnTo>
                  <a:lnTo>
                    <a:pt x="631550" y="1091841"/>
                  </a:lnTo>
                  <a:cubicBezTo>
                    <a:pt x="624120" y="1097366"/>
                    <a:pt x="616976" y="1088888"/>
                    <a:pt x="608976" y="1089936"/>
                  </a:cubicBezTo>
                  <a:lnTo>
                    <a:pt x="595450" y="1097175"/>
                  </a:lnTo>
                  <a:lnTo>
                    <a:pt x="588782" y="1093936"/>
                  </a:lnTo>
                  <a:lnTo>
                    <a:pt x="579257" y="1098985"/>
                  </a:lnTo>
                  <a:lnTo>
                    <a:pt x="579257" y="1106509"/>
                  </a:lnTo>
                  <a:cubicBezTo>
                    <a:pt x="591830" y="1111367"/>
                    <a:pt x="590783" y="1118225"/>
                    <a:pt x="602689" y="1123083"/>
                  </a:cubicBezTo>
                  <a:lnTo>
                    <a:pt x="609166" y="1123083"/>
                  </a:lnTo>
                  <a:cubicBezTo>
                    <a:pt x="611929" y="1127274"/>
                    <a:pt x="620882" y="1125464"/>
                    <a:pt x="625263" y="1128512"/>
                  </a:cubicBezTo>
                  <a:cubicBezTo>
                    <a:pt x="624596" y="1132322"/>
                    <a:pt x="627930" y="1142228"/>
                    <a:pt x="620882" y="1140704"/>
                  </a:cubicBezTo>
                  <a:cubicBezTo>
                    <a:pt x="618024" y="1140133"/>
                    <a:pt x="618596" y="1137847"/>
                    <a:pt x="618691" y="1135846"/>
                  </a:cubicBezTo>
                  <a:cubicBezTo>
                    <a:pt x="609166" y="1128607"/>
                    <a:pt x="600498" y="1130512"/>
                    <a:pt x="588497" y="1130417"/>
                  </a:cubicBezTo>
                  <a:lnTo>
                    <a:pt x="573733" y="1139942"/>
                  </a:lnTo>
                  <a:cubicBezTo>
                    <a:pt x="577162" y="1143086"/>
                    <a:pt x="583258" y="1145371"/>
                    <a:pt x="588401" y="1148896"/>
                  </a:cubicBezTo>
                  <a:cubicBezTo>
                    <a:pt x="596679" y="1143857"/>
                    <a:pt x="607080" y="1143857"/>
                    <a:pt x="615357" y="1148896"/>
                  </a:cubicBezTo>
                  <a:lnTo>
                    <a:pt x="622120" y="1145467"/>
                  </a:lnTo>
                  <a:cubicBezTo>
                    <a:pt x="626121" y="1148610"/>
                    <a:pt x="628216" y="1181471"/>
                    <a:pt x="621358" y="1181662"/>
                  </a:cubicBezTo>
                  <a:cubicBezTo>
                    <a:pt x="613414" y="1178175"/>
                    <a:pt x="605013" y="1175871"/>
                    <a:pt x="596403" y="1174804"/>
                  </a:cubicBezTo>
                  <a:cubicBezTo>
                    <a:pt x="592592" y="1176375"/>
                    <a:pt x="589030" y="1178490"/>
                    <a:pt x="585830" y="1181090"/>
                  </a:cubicBezTo>
                  <a:cubicBezTo>
                    <a:pt x="593640" y="1197283"/>
                    <a:pt x="618596" y="1193187"/>
                    <a:pt x="631835" y="1202902"/>
                  </a:cubicBezTo>
                  <a:cubicBezTo>
                    <a:pt x="631835" y="1204045"/>
                    <a:pt x="631835" y="1205283"/>
                    <a:pt x="631169" y="1206426"/>
                  </a:cubicBezTo>
                  <a:cubicBezTo>
                    <a:pt x="615547" y="1218333"/>
                    <a:pt x="594974" y="1210713"/>
                    <a:pt x="579067" y="1220905"/>
                  </a:cubicBezTo>
                  <a:cubicBezTo>
                    <a:pt x="583067" y="1224715"/>
                    <a:pt x="612023" y="1229001"/>
                    <a:pt x="592879" y="1233763"/>
                  </a:cubicBezTo>
                  <a:cubicBezTo>
                    <a:pt x="587449" y="1233763"/>
                    <a:pt x="584591" y="1236144"/>
                    <a:pt x="585830" y="1238240"/>
                  </a:cubicBezTo>
                  <a:cubicBezTo>
                    <a:pt x="593069" y="1242431"/>
                    <a:pt x="590973" y="1247289"/>
                    <a:pt x="598403" y="1250051"/>
                  </a:cubicBezTo>
                  <a:cubicBezTo>
                    <a:pt x="596688" y="1253766"/>
                    <a:pt x="588306" y="1250813"/>
                    <a:pt x="585925" y="1253957"/>
                  </a:cubicBezTo>
                  <a:lnTo>
                    <a:pt x="598689" y="1261577"/>
                  </a:lnTo>
                  <a:cubicBezTo>
                    <a:pt x="590687" y="1266434"/>
                    <a:pt x="590687" y="1266434"/>
                    <a:pt x="595736" y="1271102"/>
                  </a:cubicBezTo>
                  <a:cubicBezTo>
                    <a:pt x="605261" y="1270625"/>
                    <a:pt x="614786" y="1273007"/>
                    <a:pt x="622215" y="1267482"/>
                  </a:cubicBezTo>
                  <a:cubicBezTo>
                    <a:pt x="625120" y="1268577"/>
                    <a:pt x="626587" y="1271825"/>
                    <a:pt x="625492" y="1274721"/>
                  </a:cubicBezTo>
                  <a:cubicBezTo>
                    <a:pt x="624720" y="1276759"/>
                    <a:pt x="622853" y="1278159"/>
                    <a:pt x="620691" y="1278341"/>
                  </a:cubicBezTo>
                  <a:cubicBezTo>
                    <a:pt x="613090" y="1277778"/>
                    <a:pt x="605509" y="1279684"/>
                    <a:pt x="599069" y="1283769"/>
                  </a:cubicBezTo>
                  <a:lnTo>
                    <a:pt x="599069" y="1291390"/>
                  </a:lnTo>
                  <a:cubicBezTo>
                    <a:pt x="606404" y="1296057"/>
                    <a:pt x="635170" y="1287866"/>
                    <a:pt x="622215" y="1304153"/>
                  </a:cubicBezTo>
                  <a:lnTo>
                    <a:pt x="608594" y="1297009"/>
                  </a:lnTo>
                  <a:lnTo>
                    <a:pt x="579257" y="1313393"/>
                  </a:lnTo>
                  <a:cubicBezTo>
                    <a:pt x="588116" y="1318822"/>
                    <a:pt x="588116" y="1319107"/>
                    <a:pt x="579257" y="1324251"/>
                  </a:cubicBezTo>
                  <a:cubicBezTo>
                    <a:pt x="585792" y="1326184"/>
                    <a:pt x="592164" y="1328642"/>
                    <a:pt x="598307" y="1331585"/>
                  </a:cubicBezTo>
                  <a:lnTo>
                    <a:pt x="598307" y="1339205"/>
                  </a:lnTo>
                  <a:lnTo>
                    <a:pt x="591354" y="1343587"/>
                  </a:lnTo>
                  <a:lnTo>
                    <a:pt x="594212" y="1348349"/>
                  </a:lnTo>
                  <a:lnTo>
                    <a:pt x="601927" y="1348349"/>
                  </a:lnTo>
                  <a:cubicBezTo>
                    <a:pt x="606785" y="1351493"/>
                    <a:pt x="611452" y="1354635"/>
                    <a:pt x="617262" y="1357874"/>
                  </a:cubicBezTo>
                  <a:cubicBezTo>
                    <a:pt x="614595" y="1361113"/>
                    <a:pt x="608404" y="1358732"/>
                    <a:pt x="596497" y="1360446"/>
                  </a:cubicBezTo>
                  <a:cubicBezTo>
                    <a:pt x="598212" y="1360446"/>
                    <a:pt x="596497" y="1363208"/>
                    <a:pt x="591640" y="1365018"/>
                  </a:cubicBezTo>
                  <a:cubicBezTo>
                    <a:pt x="599641" y="1366732"/>
                    <a:pt x="596403" y="1371781"/>
                    <a:pt x="601641" y="1374067"/>
                  </a:cubicBezTo>
                  <a:cubicBezTo>
                    <a:pt x="608937" y="1373409"/>
                    <a:pt x="616281" y="1373828"/>
                    <a:pt x="623453" y="1375305"/>
                  </a:cubicBezTo>
                  <a:cubicBezTo>
                    <a:pt x="633645" y="1392926"/>
                    <a:pt x="590211" y="1380924"/>
                    <a:pt x="591830" y="1394355"/>
                  </a:cubicBezTo>
                  <a:cubicBezTo>
                    <a:pt x="599736" y="1400165"/>
                    <a:pt x="617357" y="1398069"/>
                    <a:pt x="624692" y="1405308"/>
                  </a:cubicBezTo>
                  <a:cubicBezTo>
                    <a:pt x="626216" y="1410928"/>
                    <a:pt x="619358" y="1410738"/>
                    <a:pt x="615167" y="1410738"/>
                  </a:cubicBezTo>
                  <a:cubicBezTo>
                    <a:pt x="607071" y="1413214"/>
                    <a:pt x="621739" y="1417119"/>
                    <a:pt x="624692" y="1419596"/>
                  </a:cubicBezTo>
                  <a:cubicBezTo>
                    <a:pt x="614500" y="1424073"/>
                    <a:pt x="600784" y="1419596"/>
                    <a:pt x="592497" y="1426930"/>
                  </a:cubicBezTo>
                  <a:lnTo>
                    <a:pt x="592497" y="1434646"/>
                  </a:lnTo>
                  <a:lnTo>
                    <a:pt x="604023" y="1441218"/>
                  </a:lnTo>
                  <a:cubicBezTo>
                    <a:pt x="605928" y="1444647"/>
                    <a:pt x="607166" y="1448742"/>
                    <a:pt x="615357" y="1447504"/>
                  </a:cubicBezTo>
                  <a:cubicBezTo>
                    <a:pt x="627835" y="1457982"/>
                    <a:pt x="596307" y="1452743"/>
                    <a:pt x="592307" y="1460363"/>
                  </a:cubicBezTo>
                  <a:lnTo>
                    <a:pt x="592307" y="1467792"/>
                  </a:lnTo>
                  <a:lnTo>
                    <a:pt x="608594" y="1477317"/>
                  </a:lnTo>
                  <a:lnTo>
                    <a:pt x="615453" y="1473889"/>
                  </a:lnTo>
                  <a:cubicBezTo>
                    <a:pt x="620405" y="1476556"/>
                    <a:pt x="617453" y="1484652"/>
                    <a:pt x="618882" y="1490177"/>
                  </a:cubicBezTo>
                  <a:lnTo>
                    <a:pt x="624882" y="1493986"/>
                  </a:lnTo>
                  <a:cubicBezTo>
                    <a:pt x="619548" y="1499225"/>
                    <a:pt x="610595" y="1498463"/>
                    <a:pt x="605832" y="1501797"/>
                  </a:cubicBezTo>
                  <a:cubicBezTo>
                    <a:pt x="604594" y="1508940"/>
                    <a:pt x="619262" y="1506083"/>
                    <a:pt x="624882" y="1512179"/>
                  </a:cubicBezTo>
                  <a:cubicBezTo>
                    <a:pt x="629073" y="1521704"/>
                    <a:pt x="615357" y="1520847"/>
                    <a:pt x="620691" y="1528086"/>
                  </a:cubicBezTo>
                  <a:lnTo>
                    <a:pt x="625168" y="1530943"/>
                  </a:lnTo>
                  <a:lnTo>
                    <a:pt x="625168" y="1541897"/>
                  </a:lnTo>
                  <a:lnTo>
                    <a:pt x="618786" y="1545707"/>
                  </a:lnTo>
                  <a:lnTo>
                    <a:pt x="618786" y="1578664"/>
                  </a:lnTo>
                  <a:lnTo>
                    <a:pt x="624978" y="1582569"/>
                  </a:lnTo>
                  <a:lnTo>
                    <a:pt x="619167" y="1586283"/>
                  </a:lnTo>
                  <a:lnTo>
                    <a:pt x="619167" y="1593809"/>
                  </a:lnTo>
                  <a:cubicBezTo>
                    <a:pt x="626882" y="1596951"/>
                    <a:pt x="624025" y="1601048"/>
                    <a:pt x="631455" y="1604857"/>
                  </a:cubicBezTo>
                  <a:lnTo>
                    <a:pt x="631455" y="1611334"/>
                  </a:lnTo>
                  <a:lnTo>
                    <a:pt x="638312" y="1615716"/>
                  </a:lnTo>
                  <a:lnTo>
                    <a:pt x="638312" y="1659817"/>
                  </a:lnTo>
                  <a:lnTo>
                    <a:pt x="631931" y="1663626"/>
                  </a:lnTo>
                  <a:lnTo>
                    <a:pt x="631931" y="1689249"/>
                  </a:lnTo>
                  <a:lnTo>
                    <a:pt x="625168" y="1693344"/>
                  </a:lnTo>
                  <a:lnTo>
                    <a:pt x="625168" y="1700393"/>
                  </a:lnTo>
                  <a:lnTo>
                    <a:pt x="618977" y="1704298"/>
                  </a:lnTo>
                  <a:cubicBezTo>
                    <a:pt x="617739" y="1707442"/>
                    <a:pt x="620691" y="1709156"/>
                    <a:pt x="624120" y="1710680"/>
                  </a:cubicBezTo>
                  <a:cubicBezTo>
                    <a:pt x="624882" y="1712966"/>
                    <a:pt x="620977" y="1713347"/>
                    <a:pt x="619358" y="1715062"/>
                  </a:cubicBezTo>
                  <a:lnTo>
                    <a:pt x="625072" y="1718872"/>
                  </a:lnTo>
                  <a:lnTo>
                    <a:pt x="625072" y="1747447"/>
                  </a:lnTo>
                  <a:lnTo>
                    <a:pt x="631835" y="1751543"/>
                  </a:lnTo>
                  <a:lnTo>
                    <a:pt x="631835" y="1755162"/>
                  </a:lnTo>
                  <a:lnTo>
                    <a:pt x="625359" y="1759067"/>
                  </a:lnTo>
                  <a:cubicBezTo>
                    <a:pt x="625359" y="1760305"/>
                    <a:pt x="625359" y="1761544"/>
                    <a:pt x="625359" y="1762591"/>
                  </a:cubicBezTo>
                  <a:lnTo>
                    <a:pt x="631359" y="1766402"/>
                  </a:lnTo>
                  <a:cubicBezTo>
                    <a:pt x="632693" y="1769640"/>
                    <a:pt x="629645" y="1771354"/>
                    <a:pt x="626216" y="1772878"/>
                  </a:cubicBezTo>
                  <a:cubicBezTo>
                    <a:pt x="625454" y="1775069"/>
                    <a:pt x="629359" y="1775545"/>
                    <a:pt x="631645" y="1777736"/>
                  </a:cubicBezTo>
                  <a:cubicBezTo>
                    <a:pt x="630597" y="1783356"/>
                    <a:pt x="635741" y="1816408"/>
                    <a:pt x="625072" y="1805358"/>
                  </a:cubicBezTo>
                  <a:cubicBezTo>
                    <a:pt x="625739" y="1799834"/>
                    <a:pt x="615547" y="1802025"/>
                    <a:pt x="612023" y="1799453"/>
                  </a:cubicBezTo>
                  <a:lnTo>
                    <a:pt x="618310" y="1795643"/>
                  </a:lnTo>
                  <a:lnTo>
                    <a:pt x="618310" y="1777355"/>
                  </a:lnTo>
                  <a:lnTo>
                    <a:pt x="612214" y="1773545"/>
                  </a:lnTo>
                  <a:lnTo>
                    <a:pt x="612214" y="1766115"/>
                  </a:lnTo>
                  <a:cubicBezTo>
                    <a:pt x="620501" y="1761258"/>
                    <a:pt x="620405" y="1761258"/>
                    <a:pt x="614976" y="1756590"/>
                  </a:cubicBezTo>
                  <a:cubicBezTo>
                    <a:pt x="603070" y="1754876"/>
                    <a:pt x="593926" y="1750209"/>
                    <a:pt x="583354" y="1759829"/>
                  </a:cubicBezTo>
                  <a:cubicBezTo>
                    <a:pt x="556493" y="1759829"/>
                    <a:pt x="532299" y="1754591"/>
                    <a:pt x="502772" y="1756877"/>
                  </a:cubicBezTo>
                  <a:lnTo>
                    <a:pt x="493247" y="1749351"/>
                  </a:lnTo>
                  <a:cubicBezTo>
                    <a:pt x="470768" y="1747447"/>
                    <a:pt x="457147" y="1751923"/>
                    <a:pt x="437430" y="1753162"/>
                  </a:cubicBezTo>
                  <a:cubicBezTo>
                    <a:pt x="433525" y="1755962"/>
                    <a:pt x="428801" y="1757372"/>
                    <a:pt x="424000" y="1757162"/>
                  </a:cubicBezTo>
                  <a:cubicBezTo>
                    <a:pt x="414856" y="1762487"/>
                    <a:pt x="403331" y="1761334"/>
                    <a:pt x="395425" y="1754305"/>
                  </a:cubicBezTo>
                  <a:cubicBezTo>
                    <a:pt x="394853" y="1749161"/>
                    <a:pt x="401521" y="1748113"/>
                    <a:pt x="404950" y="1745542"/>
                  </a:cubicBezTo>
                  <a:cubicBezTo>
                    <a:pt x="431906" y="1736017"/>
                    <a:pt x="462957" y="1727159"/>
                    <a:pt x="490675" y="1741732"/>
                  </a:cubicBezTo>
                  <a:cubicBezTo>
                    <a:pt x="495628" y="1740589"/>
                    <a:pt x="492961" y="1737540"/>
                    <a:pt x="495437" y="1735826"/>
                  </a:cubicBezTo>
                  <a:cubicBezTo>
                    <a:pt x="498285" y="1733988"/>
                    <a:pt x="501238" y="1732340"/>
                    <a:pt x="504296" y="1730873"/>
                  </a:cubicBezTo>
                  <a:cubicBezTo>
                    <a:pt x="525060" y="1734302"/>
                    <a:pt x="552397" y="1759448"/>
                    <a:pt x="569828" y="1738303"/>
                  </a:cubicBezTo>
                  <a:cubicBezTo>
                    <a:pt x="589449" y="1736969"/>
                    <a:pt x="600403" y="1753638"/>
                    <a:pt x="618691" y="1736588"/>
                  </a:cubicBezTo>
                  <a:lnTo>
                    <a:pt x="618691" y="1729349"/>
                  </a:lnTo>
                  <a:cubicBezTo>
                    <a:pt x="606309" y="1724396"/>
                    <a:pt x="618691" y="1708775"/>
                    <a:pt x="595355" y="1720491"/>
                  </a:cubicBezTo>
                  <a:cubicBezTo>
                    <a:pt x="585353" y="1720491"/>
                    <a:pt x="580877" y="1726016"/>
                    <a:pt x="571733" y="1724111"/>
                  </a:cubicBezTo>
                  <a:cubicBezTo>
                    <a:pt x="564589" y="1721825"/>
                    <a:pt x="560207" y="1718014"/>
                    <a:pt x="552683" y="1722491"/>
                  </a:cubicBezTo>
                  <a:cubicBezTo>
                    <a:pt x="527470" y="1723368"/>
                    <a:pt x="502238" y="1721482"/>
                    <a:pt x="477435" y="1716871"/>
                  </a:cubicBezTo>
                  <a:cubicBezTo>
                    <a:pt x="471006" y="1720253"/>
                    <a:pt x="463643" y="1721425"/>
                    <a:pt x="456480" y="1720205"/>
                  </a:cubicBezTo>
                  <a:cubicBezTo>
                    <a:pt x="455623" y="1718586"/>
                    <a:pt x="454861" y="1716871"/>
                    <a:pt x="453622" y="1714586"/>
                  </a:cubicBezTo>
                  <a:cubicBezTo>
                    <a:pt x="452385" y="1712300"/>
                    <a:pt x="446955" y="1712204"/>
                    <a:pt x="447908" y="1709347"/>
                  </a:cubicBezTo>
                  <a:cubicBezTo>
                    <a:pt x="457433" y="1709347"/>
                    <a:pt x="468101" y="1710490"/>
                    <a:pt x="474578" y="1702489"/>
                  </a:cubicBezTo>
                  <a:lnTo>
                    <a:pt x="471720" y="1698298"/>
                  </a:lnTo>
                  <a:lnTo>
                    <a:pt x="463720" y="1698298"/>
                  </a:lnTo>
                  <a:lnTo>
                    <a:pt x="452003" y="1690868"/>
                  </a:lnTo>
                  <a:lnTo>
                    <a:pt x="444097" y="1690868"/>
                  </a:lnTo>
                  <a:lnTo>
                    <a:pt x="438573" y="1694583"/>
                  </a:lnTo>
                  <a:lnTo>
                    <a:pt x="428191" y="1694583"/>
                  </a:lnTo>
                  <a:cubicBezTo>
                    <a:pt x="427429" y="1691440"/>
                    <a:pt x="432763" y="1690678"/>
                    <a:pt x="434763" y="1688868"/>
                  </a:cubicBezTo>
                  <a:cubicBezTo>
                    <a:pt x="434763" y="1686201"/>
                    <a:pt x="434763" y="1684677"/>
                    <a:pt x="437811" y="1683725"/>
                  </a:cubicBezTo>
                  <a:cubicBezTo>
                    <a:pt x="457909" y="1689820"/>
                    <a:pt x="476673" y="1668960"/>
                    <a:pt x="493532" y="1681438"/>
                  </a:cubicBezTo>
                  <a:cubicBezTo>
                    <a:pt x="494485" y="1692487"/>
                    <a:pt x="514869" y="1686487"/>
                    <a:pt x="520012" y="1681438"/>
                  </a:cubicBezTo>
                  <a:lnTo>
                    <a:pt x="520012" y="1674200"/>
                  </a:lnTo>
                  <a:cubicBezTo>
                    <a:pt x="512868" y="1670389"/>
                    <a:pt x="504105" y="1674771"/>
                    <a:pt x="497152" y="1668866"/>
                  </a:cubicBezTo>
                  <a:cubicBezTo>
                    <a:pt x="488294" y="1667817"/>
                    <a:pt x="474292" y="1678391"/>
                    <a:pt x="467529" y="1669342"/>
                  </a:cubicBezTo>
                  <a:cubicBezTo>
                    <a:pt x="466005" y="1664865"/>
                    <a:pt x="465910" y="1664865"/>
                    <a:pt x="457147" y="1665532"/>
                  </a:cubicBezTo>
                  <a:cubicBezTo>
                    <a:pt x="442955" y="1677248"/>
                    <a:pt x="434763" y="1669532"/>
                    <a:pt x="416666" y="1669818"/>
                  </a:cubicBezTo>
                  <a:cubicBezTo>
                    <a:pt x="413246" y="1672008"/>
                    <a:pt x="409179" y="1672951"/>
                    <a:pt x="405141" y="1672485"/>
                  </a:cubicBezTo>
                  <a:lnTo>
                    <a:pt x="395616" y="1666961"/>
                  </a:lnTo>
                  <a:lnTo>
                    <a:pt x="395616" y="1660007"/>
                  </a:lnTo>
                  <a:lnTo>
                    <a:pt x="382185" y="1652102"/>
                  </a:lnTo>
                  <a:lnTo>
                    <a:pt x="382185" y="1648482"/>
                  </a:lnTo>
                  <a:cubicBezTo>
                    <a:pt x="413618" y="1640291"/>
                    <a:pt x="458385" y="1662769"/>
                    <a:pt x="485912" y="1644100"/>
                  </a:cubicBezTo>
                  <a:cubicBezTo>
                    <a:pt x="470101" y="1642672"/>
                    <a:pt x="450860" y="1639909"/>
                    <a:pt x="436764" y="1646958"/>
                  </a:cubicBezTo>
                  <a:cubicBezTo>
                    <a:pt x="428867" y="1645548"/>
                    <a:pt x="421428" y="1642290"/>
                    <a:pt x="415046" y="1637433"/>
                  </a:cubicBezTo>
                  <a:cubicBezTo>
                    <a:pt x="415046" y="1636100"/>
                    <a:pt x="414570" y="1634861"/>
                    <a:pt x="414380" y="1633718"/>
                  </a:cubicBezTo>
                  <a:cubicBezTo>
                    <a:pt x="409998" y="1630956"/>
                    <a:pt x="404093" y="1632861"/>
                    <a:pt x="398949" y="1632194"/>
                  </a:cubicBezTo>
                  <a:cubicBezTo>
                    <a:pt x="383995" y="1637719"/>
                    <a:pt x="364469" y="1644196"/>
                    <a:pt x="349324" y="1641719"/>
                  </a:cubicBezTo>
                  <a:lnTo>
                    <a:pt x="349324" y="1634099"/>
                  </a:lnTo>
                  <a:cubicBezTo>
                    <a:pt x="372375" y="1624574"/>
                    <a:pt x="399140" y="1626003"/>
                    <a:pt x="425047" y="1625146"/>
                  </a:cubicBezTo>
                  <a:lnTo>
                    <a:pt x="434572" y="1619049"/>
                  </a:lnTo>
                  <a:cubicBezTo>
                    <a:pt x="436001" y="1599143"/>
                    <a:pt x="407807" y="1616859"/>
                    <a:pt x="396472" y="1612859"/>
                  </a:cubicBezTo>
                  <a:cubicBezTo>
                    <a:pt x="386947" y="1603334"/>
                    <a:pt x="377422" y="1608763"/>
                    <a:pt x="365707" y="1610287"/>
                  </a:cubicBezTo>
                  <a:cubicBezTo>
                    <a:pt x="352372" y="1603905"/>
                    <a:pt x="336560" y="1602285"/>
                    <a:pt x="322844" y="1597333"/>
                  </a:cubicBezTo>
                  <a:lnTo>
                    <a:pt x="322844" y="1593809"/>
                  </a:lnTo>
                  <a:lnTo>
                    <a:pt x="329417" y="1589808"/>
                  </a:lnTo>
                  <a:cubicBezTo>
                    <a:pt x="329417" y="1588569"/>
                    <a:pt x="329417" y="1587332"/>
                    <a:pt x="329417" y="1586093"/>
                  </a:cubicBezTo>
                  <a:cubicBezTo>
                    <a:pt x="381137" y="1562376"/>
                    <a:pt x="242358" y="1567996"/>
                    <a:pt x="227880" y="1566186"/>
                  </a:cubicBezTo>
                  <a:cubicBezTo>
                    <a:pt x="222451" y="1567329"/>
                    <a:pt x="224642" y="1572663"/>
                    <a:pt x="218355" y="1574759"/>
                  </a:cubicBezTo>
                  <a:cubicBezTo>
                    <a:pt x="211212" y="1587712"/>
                    <a:pt x="187971" y="1578092"/>
                    <a:pt x="173397" y="1580854"/>
                  </a:cubicBezTo>
                  <a:cubicBezTo>
                    <a:pt x="172540" y="1582474"/>
                    <a:pt x="171587" y="1584093"/>
                    <a:pt x="169587" y="1587426"/>
                  </a:cubicBezTo>
                  <a:cubicBezTo>
                    <a:pt x="164539" y="1597904"/>
                    <a:pt x="91958" y="1593142"/>
                    <a:pt x="108723" y="1606476"/>
                  </a:cubicBezTo>
                  <a:cubicBezTo>
                    <a:pt x="127773" y="1605619"/>
                    <a:pt x="145489" y="1606476"/>
                    <a:pt x="157871" y="1619526"/>
                  </a:cubicBezTo>
                  <a:lnTo>
                    <a:pt x="157871" y="1622860"/>
                  </a:lnTo>
                  <a:lnTo>
                    <a:pt x="164539" y="1626860"/>
                  </a:lnTo>
                  <a:lnTo>
                    <a:pt x="164539" y="1630480"/>
                  </a:lnTo>
                  <a:cubicBezTo>
                    <a:pt x="104055" y="1654673"/>
                    <a:pt x="166635" y="1643433"/>
                    <a:pt x="190637" y="1656388"/>
                  </a:cubicBezTo>
                  <a:cubicBezTo>
                    <a:pt x="176636" y="1658102"/>
                    <a:pt x="163110" y="1661150"/>
                    <a:pt x="147966" y="1661722"/>
                  </a:cubicBezTo>
                  <a:lnTo>
                    <a:pt x="132726" y="1671247"/>
                  </a:lnTo>
                  <a:cubicBezTo>
                    <a:pt x="135869" y="1674009"/>
                    <a:pt x="141298" y="1672675"/>
                    <a:pt x="144822" y="1674771"/>
                  </a:cubicBezTo>
                  <a:cubicBezTo>
                    <a:pt x="154347" y="1680486"/>
                    <a:pt x="157776" y="1672104"/>
                    <a:pt x="167301" y="1673057"/>
                  </a:cubicBezTo>
                  <a:cubicBezTo>
                    <a:pt x="181684" y="1684296"/>
                    <a:pt x="200162" y="1667532"/>
                    <a:pt x="214069" y="1676581"/>
                  </a:cubicBezTo>
                  <a:cubicBezTo>
                    <a:pt x="223594" y="1668770"/>
                    <a:pt x="231023" y="1676581"/>
                    <a:pt x="242073" y="1680200"/>
                  </a:cubicBezTo>
                  <a:cubicBezTo>
                    <a:pt x="259503" y="1682105"/>
                    <a:pt x="282458" y="1681819"/>
                    <a:pt x="299223" y="1687820"/>
                  </a:cubicBezTo>
                  <a:cubicBezTo>
                    <a:pt x="307319" y="1687820"/>
                    <a:pt x="331417" y="1685820"/>
                    <a:pt x="313415" y="1694393"/>
                  </a:cubicBezTo>
                  <a:cubicBezTo>
                    <a:pt x="309224" y="1695345"/>
                    <a:pt x="309224" y="1692392"/>
                    <a:pt x="311320" y="1692487"/>
                  </a:cubicBezTo>
                  <a:cubicBezTo>
                    <a:pt x="297889" y="1691821"/>
                    <a:pt x="296365" y="1688963"/>
                    <a:pt x="286078" y="1694964"/>
                  </a:cubicBezTo>
                  <a:cubicBezTo>
                    <a:pt x="258837" y="1694488"/>
                    <a:pt x="233310" y="1691154"/>
                    <a:pt x="208164" y="1701822"/>
                  </a:cubicBezTo>
                  <a:cubicBezTo>
                    <a:pt x="193971" y="1707727"/>
                    <a:pt x="149680" y="1692297"/>
                    <a:pt x="151014" y="1712109"/>
                  </a:cubicBezTo>
                  <a:cubicBezTo>
                    <a:pt x="162538" y="1712109"/>
                    <a:pt x="174540" y="1725158"/>
                    <a:pt x="187399" y="1724587"/>
                  </a:cubicBezTo>
                  <a:cubicBezTo>
                    <a:pt x="190257" y="1722872"/>
                    <a:pt x="190257" y="1722872"/>
                    <a:pt x="184256" y="1719253"/>
                  </a:cubicBezTo>
                  <a:cubicBezTo>
                    <a:pt x="189876" y="1714776"/>
                    <a:pt x="199401" y="1719253"/>
                    <a:pt x="206449" y="1714109"/>
                  </a:cubicBezTo>
                  <a:cubicBezTo>
                    <a:pt x="212259" y="1714109"/>
                    <a:pt x="209402" y="1717538"/>
                    <a:pt x="210830" y="1719443"/>
                  </a:cubicBezTo>
                  <a:cubicBezTo>
                    <a:pt x="215812" y="1723529"/>
                    <a:pt x="222251" y="1725396"/>
                    <a:pt x="228642" y="1724587"/>
                  </a:cubicBezTo>
                  <a:lnTo>
                    <a:pt x="239025" y="1717157"/>
                  </a:lnTo>
                  <a:cubicBezTo>
                    <a:pt x="249978" y="1715824"/>
                    <a:pt x="270933" y="1735255"/>
                    <a:pt x="269790" y="1715538"/>
                  </a:cubicBezTo>
                  <a:cubicBezTo>
                    <a:pt x="280173" y="1701726"/>
                    <a:pt x="295888" y="1706966"/>
                    <a:pt x="311986" y="1706013"/>
                  </a:cubicBezTo>
                  <a:cubicBezTo>
                    <a:pt x="317415" y="1711251"/>
                    <a:pt x="329797" y="1707632"/>
                    <a:pt x="328560" y="1714966"/>
                  </a:cubicBezTo>
                  <a:lnTo>
                    <a:pt x="322082" y="1718967"/>
                  </a:lnTo>
                  <a:lnTo>
                    <a:pt x="322082" y="1722491"/>
                  </a:lnTo>
                  <a:lnTo>
                    <a:pt x="328369" y="1726396"/>
                  </a:lnTo>
                  <a:cubicBezTo>
                    <a:pt x="307033" y="1737160"/>
                    <a:pt x="280744" y="1734683"/>
                    <a:pt x="258360" y="1742684"/>
                  </a:cubicBezTo>
                  <a:cubicBezTo>
                    <a:pt x="248835" y="1743541"/>
                    <a:pt x="242358" y="1750590"/>
                    <a:pt x="233881" y="1743256"/>
                  </a:cubicBezTo>
                  <a:cubicBezTo>
                    <a:pt x="228137" y="1745675"/>
                    <a:pt x="222603" y="1748542"/>
                    <a:pt x="217307" y="1751828"/>
                  </a:cubicBezTo>
                  <a:lnTo>
                    <a:pt x="217307" y="1759353"/>
                  </a:lnTo>
                  <a:lnTo>
                    <a:pt x="223118" y="1763163"/>
                  </a:lnTo>
                  <a:cubicBezTo>
                    <a:pt x="215403" y="1771069"/>
                    <a:pt x="201877" y="1766020"/>
                    <a:pt x="194543" y="1772688"/>
                  </a:cubicBezTo>
                  <a:cubicBezTo>
                    <a:pt x="185875" y="1771640"/>
                    <a:pt x="171016" y="1773926"/>
                    <a:pt x="169873" y="1782213"/>
                  </a:cubicBezTo>
                  <a:lnTo>
                    <a:pt x="150823" y="1792595"/>
                  </a:lnTo>
                  <a:lnTo>
                    <a:pt x="150823" y="1798119"/>
                  </a:lnTo>
                  <a:cubicBezTo>
                    <a:pt x="141565" y="1799824"/>
                    <a:pt x="132649" y="1803044"/>
                    <a:pt x="124438" y="1807644"/>
                  </a:cubicBezTo>
                  <a:cubicBezTo>
                    <a:pt x="143488" y="1819551"/>
                    <a:pt x="165206" y="1811550"/>
                    <a:pt x="183398" y="1799072"/>
                  </a:cubicBezTo>
                  <a:lnTo>
                    <a:pt x="183398" y="1793357"/>
                  </a:lnTo>
                  <a:cubicBezTo>
                    <a:pt x="192923" y="1790499"/>
                    <a:pt x="226261" y="1784785"/>
                    <a:pt x="223118" y="1800024"/>
                  </a:cubicBezTo>
                  <a:lnTo>
                    <a:pt x="216831" y="1804025"/>
                  </a:lnTo>
                  <a:cubicBezTo>
                    <a:pt x="220927" y="1807073"/>
                    <a:pt x="226928" y="1805168"/>
                    <a:pt x="233691" y="1805930"/>
                  </a:cubicBezTo>
                  <a:lnTo>
                    <a:pt x="244168" y="1798310"/>
                  </a:lnTo>
                  <a:cubicBezTo>
                    <a:pt x="256551" y="1796310"/>
                    <a:pt x="262266" y="1802120"/>
                    <a:pt x="272743" y="1801834"/>
                  </a:cubicBezTo>
                  <a:cubicBezTo>
                    <a:pt x="284554" y="1791071"/>
                    <a:pt x="298460" y="1798215"/>
                    <a:pt x="311796" y="1791166"/>
                  </a:cubicBezTo>
                  <a:cubicBezTo>
                    <a:pt x="338180" y="1791833"/>
                    <a:pt x="368374" y="1799834"/>
                    <a:pt x="393330" y="1785737"/>
                  </a:cubicBezTo>
                  <a:cubicBezTo>
                    <a:pt x="393330" y="1778879"/>
                    <a:pt x="401902" y="1781451"/>
                    <a:pt x="406950" y="1778117"/>
                  </a:cubicBezTo>
                  <a:lnTo>
                    <a:pt x="406950" y="1774498"/>
                  </a:lnTo>
                  <a:cubicBezTo>
                    <a:pt x="410855" y="1771164"/>
                    <a:pt x="416475" y="1773069"/>
                    <a:pt x="422381" y="1772498"/>
                  </a:cubicBezTo>
                  <a:cubicBezTo>
                    <a:pt x="431048" y="1777832"/>
                    <a:pt x="438859" y="1775640"/>
                    <a:pt x="450956" y="1776022"/>
                  </a:cubicBezTo>
                  <a:lnTo>
                    <a:pt x="460481" y="1768878"/>
                  </a:lnTo>
                  <a:cubicBezTo>
                    <a:pt x="476102" y="1771164"/>
                    <a:pt x="485722" y="1759353"/>
                    <a:pt x="498581" y="1770783"/>
                  </a:cubicBezTo>
                  <a:cubicBezTo>
                    <a:pt x="452766" y="1787166"/>
                    <a:pt x="499057" y="1780308"/>
                    <a:pt x="515059" y="1790881"/>
                  </a:cubicBezTo>
                  <a:cubicBezTo>
                    <a:pt x="527823" y="1793929"/>
                    <a:pt x="552207" y="1778022"/>
                    <a:pt x="557636" y="1792881"/>
                  </a:cubicBezTo>
                  <a:cubicBezTo>
                    <a:pt x="548111" y="1797643"/>
                    <a:pt x="538586" y="1806787"/>
                    <a:pt x="528013" y="1798501"/>
                  </a:cubicBezTo>
                  <a:cubicBezTo>
                    <a:pt x="513535" y="1806978"/>
                    <a:pt x="496962" y="1790595"/>
                    <a:pt x="482674" y="1805358"/>
                  </a:cubicBezTo>
                  <a:cubicBezTo>
                    <a:pt x="445907" y="1779451"/>
                    <a:pt x="401902" y="1792691"/>
                    <a:pt x="363707" y="1805358"/>
                  </a:cubicBezTo>
                  <a:cubicBezTo>
                    <a:pt x="358182" y="1807740"/>
                    <a:pt x="361516" y="1811074"/>
                    <a:pt x="360373" y="1814217"/>
                  </a:cubicBezTo>
                  <a:cubicBezTo>
                    <a:pt x="370851" y="1825933"/>
                    <a:pt x="389424" y="1812979"/>
                    <a:pt x="396758" y="1826980"/>
                  </a:cubicBezTo>
                  <a:cubicBezTo>
                    <a:pt x="395901" y="1826980"/>
                    <a:pt x="392663" y="1826123"/>
                    <a:pt x="393425" y="1823742"/>
                  </a:cubicBezTo>
                  <a:cubicBezTo>
                    <a:pt x="388281" y="1823742"/>
                    <a:pt x="385138" y="1827076"/>
                    <a:pt x="380280" y="1829266"/>
                  </a:cubicBezTo>
                  <a:cubicBezTo>
                    <a:pt x="376661" y="1843458"/>
                    <a:pt x="389805" y="1844887"/>
                    <a:pt x="399807" y="1840506"/>
                  </a:cubicBezTo>
                  <a:cubicBezTo>
                    <a:pt x="399997" y="1835810"/>
                    <a:pt x="398949" y="1831143"/>
                    <a:pt x="396758" y="1826980"/>
                  </a:cubicBezTo>
                  <a:cubicBezTo>
                    <a:pt x="396758" y="1826980"/>
                    <a:pt x="396758" y="1826980"/>
                    <a:pt x="396758" y="1826980"/>
                  </a:cubicBezTo>
                  <a:cubicBezTo>
                    <a:pt x="403616" y="1817455"/>
                    <a:pt x="415808" y="1835172"/>
                    <a:pt x="424762" y="1834982"/>
                  </a:cubicBezTo>
                  <a:cubicBezTo>
                    <a:pt x="428705" y="1835219"/>
                    <a:pt x="432525" y="1836505"/>
                    <a:pt x="435811" y="1838696"/>
                  </a:cubicBezTo>
                  <a:lnTo>
                    <a:pt x="450575" y="1838696"/>
                  </a:lnTo>
                  <a:lnTo>
                    <a:pt x="460100" y="1831552"/>
                  </a:lnTo>
                  <a:cubicBezTo>
                    <a:pt x="499057" y="1836505"/>
                    <a:pt x="641837" y="1817932"/>
                    <a:pt x="524584" y="1849935"/>
                  </a:cubicBezTo>
                  <a:cubicBezTo>
                    <a:pt x="510296" y="1846221"/>
                    <a:pt x="495476" y="1844992"/>
                    <a:pt x="480769" y="1846316"/>
                  </a:cubicBezTo>
                  <a:lnTo>
                    <a:pt x="478007" y="1851269"/>
                  </a:lnTo>
                  <a:cubicBezTo>
                    <a:pt x="486008" y="1859270"/>
                    <a:pt x="497057" y="1855079"/>
                    <a:pt x="504962" y="1859460"/>
                  </a:cubicBezTo>
                  <a:lnTo>
                    <a:pt x="504962" y="1862699"/>
                  </a:lnTo>
                  <a:lnTo>
                    <a:pt x="511154" y="1866699"/>
                  </a:lnTo>
                  <a:cubicBezTo>
                    <a:pt x="506867" y="1869938"/>
                    <a:pt x="488198" y="1864033"/>
                    <a:pt x="491532" y="1877082"/>
                  </a:cubicBezTo>
                  <a:lnTo>
                    <a:pt x="486103" y="1880892"/>
                  </a:lnTo>
                  <a:cubicBezTo>
                    <a:pt x="501000" y="1888045"/>
                    <a:pt x="518107" y="1889036"/>
                    <a:pt x="533728" y="1883654"/>
                  </a:cubicBezTo>
                  <a:cubicBezTo>
                    <a:pt x="550397" y="1885749"/>
                    <a:pt x="595069" y="1894132"/>
                    <a:pt x="547920" y="1894036"/>
                  </a:cubicBezTo>
                  <a:cubicBezTo>
                    <a:pt x="538395" y="1910419"/>
                    <a:pt x="531347" y="1892989"/>
                    <a:pt x="518393" y="1899561"/>
                  </a:cubicBezTo>
                  <a:lnTo>
                    <a:pt x="518393" y="1903371"/>
                  </a:lnTo>
                  <a:cubicBezTo>
                    <a:pt x="523251" y="1908800"/>
                    <a:pt x="541062" y="1907467"/>
                    <a:pt x="537443" y="1914706"/>
                  </a:cubicBezTo>
                  <a:cubicBezTo>
                    <a:pt x="526965" y="1919278"/>
                    <a:pt x="515726" y="1906705"/>
                    <a:pt x="505725" y="1917754"/>
                  </a:cubicBezTo>
                  <a:cubicBezTo>
                    <a:pt x="507725" y="1921373"/>
                    <a:pt x="515916" y="1918611"/>
                    <a:pt x="518393" y="1921659"/>
                  </a:cubicBezTo>
                  <a:lnTo>
                    <a:pt x="518393" y="1925374"/>
                  </a:lnTo>
                  <a:cubicBezTo>
                    <a:pt x="525346" y="1930993"/>
                    <a:pt x="533728" y="1929850"/>
                    <a:pt x="541253" y="1934899"/>
                  </a:cubicBezTo>
                  <a:lnTo>
                    <a:pt x="554683" y="1927945"/>
                  </a:lnTo>
                  <a:cubicBezTo>
                    <a:pt x="558588" y="1929183"/>
                    <a:pt x="557636" y="1931184"/>
                    <a:pt x="557826" y="1932994"/>
                  </a:cubicBezTo>
                  <a:lnTo>
                    <a:pt x="551254" y="1936994"/>
                  </a:lnTo>
                  <a:lnTo>
                    <a:pt x="551254" y="1947948"/>
                  </a:lnTo>
                  <a:cubicBezTo>
                    <a:pt x="564875" y="1960902"/>
                    <a:pt x="590116" y="1941566"/>
                    <a:pt x="602594" y="1952329"/>
                  </a:cubicBezTo>
                  <a:cubicBezTo>
                    <a:pt x="590650" y="1954282"/>
                    <a:pt x="579115" y="1958244"/>
                    <a:pt x="568495" y="1964045"/>
                  </a:cubicBezTo>
                  <a:cubicBezTo>
                    <a:pt x="563541" y="1966045"/>
                    <a:pt x="549445" y="1961093"/>
                    <a:pt x="551730" y="1970332"/>
                  </a:cubicBezTo>
                  <a:cubicBezTo>
                    <a:pt x="582496" y="1987762"/>
                    <a:pt x="549445" y="1976904"/>
                    <a:pt x="551730" y="1989382"/>
                  </a:cubicBezTo>
                  <a:lnTo>
                    <a:pt x="564398" y="1994525"/>
                  </a:lnTo>
                  <a:lnTo>
                    <a:pt x="564398" y="2003384"/>
                  </a:lnTo>
                  <a:lnTo>
                    <a:pt x="557445" y="2007669"/>
                  </a:lnTo>
                  <a:lnTo>
                    <a:pt x="560112" y="2012623"/>
                  </a:lnTo>
                  <a:cubicBezTo>
                    <a:pt x="568018" y="2012623"/>
                    <a:pt x="595164" y="2014432"/>
                    <a:pt x="579162" y="2003955"/>
                  </a:cubicBezTo>
                  <a:cubicBezTo>
                    <a:pt x="573733" y="1999097"/>
                    <a:pt x="586496" y="1997383"/>
                    <a:pt x="584877" y="1992906"/>
                  </a:cubicBezTo>
                  <a:cubicBezTo>
                    <a:pt x="590116" y="1988048"/>
                    <a:pt x="601355" y="1991477"/>
                    <a:pt x="607642" y="1990524"/>
                  </a:cubicBezTo>
                  <a:cubicBezTo>
                    <a:pt x="615167" y="1982142"/>
                    <a:pt x="608690" y="1963950"/>
                    <a:pt x="610690" y="1952424"/>
                  </a:cubicBezTo>
                  <a:lnTo>
                    <a:pt x="617453" y="1948329"/>
                  </a:lnTo>
                  <a:lnTo>
                    <a:pt x="617453" y="1933184"/>
                  </a:lnTo>
                  <a:lnTo>
                    <a:pt x="608976" y="1931565"/>
                  </a:lnTo>
                  <a:cubicBezTo>
                    <a:pt x="598784" y="1939375"/>
                    <a:pt x="585068" y="1931565"/>
                    <a:pt x="574685" y="1939185"/>
                  </a:cubicBezTo>
                  <a:cubicBezTo>
                    <a:pt x="561160" y="1921850"/>
                    <a:pt x="598498" y="1929660"/>
                    <a:pt x="607356" y="1928136"/>
                  </a:cubicBezTo>
                  <a:cubicBezTo>
                    <a:pt x="614405" y="1923964"/>
                    <a:pt x="622968" y="1923269"/>
                    <a:pt x="630597" y="1926231"/>
                  </a:cubicBezTo>
                  <a:lnTo>
                    <a:pt x="630597" y="1937280"/>
                  </a:lnTo>
                  <a:lnTo>
                    <a:pt x="624025" y="1941280"/>
                  </a:lnTo>
                  <a:lnTo>
                    <a:pt x="624025" y="1981571"/>
                  </a:lnTo>
                  <a:lnTo>
                    <a:pt x="617262" y="1985762"/>
                  </a:lnTo>
                  <a:lnTo>
                    <a:pt x="617262" y="1996525"/>
                  </a:lnTo>
                  <a:cubicBezTo>
                    <a:pt x="608594" y="2001764"/>
                    <a:pt x="608594" y="2002050"/>
                    <a:pt x="617262" y="2007193"/>
                  </a:cubicBezTo>
                  <a:lnTo>
                    <a:pt x="617262" y="2014052"/>
                  </a:lnTo>
                  <a:lnTo>
                    <a:pt x="624025" y="2018528"/>
                  </a:lnTo>
                  <a:lnTo>
                    <a:pt x="624025" y="2053199"/>
                  </a:lnTo>
                  <a:lnTo>
                    <a:pt x="630788" y="2057390"/>
                  </a:lnTo>
                  <a:lnTo>
                    <a:pt x="630788" y="2171690"/>
                  </a:lnTo>
                  <a:lnTo>
                    <a:pt x="624406" y="2175595"/>
                  </a:lnTo>
                  <a:lnTo>
                    <a:pt x="624406" y="2179119"/>
                  </a:lnTo>
                  <a:lnTo>
                    <a:pt x="631169" y="2183310"/>
                  </a:lnTo>
                  <a:lnTo>
                    <a:pt x="631169" y="2208838"/>
                  </a:lnTo>
                  <a:cubicBezTo>
                    <a:pt x="642027" y="2211505"/>
                    <a:pt x="632883" y="2223982"/>
                    <a:pt x="643266" y="2226650"/>
                  </a:cubicBezTo>
                  <a:cubicBezTo>
                    <a:pt x="644094" y="2231488"/>
                    <a:pt x="644352" y="2236412"/>
                    <a:pt x="644028" y="2241318"/>
                  </a:cubicBezTo>
                  <a:lnTo>
                    <a:pt x="637741" y="2245604"/>
                  </a:lnTo>
                  <a:lnTo>
                    <a:pt x="637741" y="2281799"/>
                  </a:lnTo>
                  <a:lnTo>
                    <a:pt x="630979" y="2285990"/>
                  </a:lnTo>
                  <a:lnTo>
                    <a:pt x="630979" y="2307898"/>
                  </a:lnTo>
                  <a:lnTo>
                    <a:pt x="624406" y="2311898"/>
                  </a:lnTo>
                  <a:lnTo>
                    <a:pt x="624406" y="2381812"/>
                  </a:lnTo>
                  <a:lnTo>
                    <a:pt x="630121" y="2385050"/>
                  </a:lnTo>
                  <a:cubicBezTo>
                    <a:pt x="632312" y="2392194"/>
                    <a:pt x="629550" y="2400100"/>
                    <a:pt x="631455" y="2407910"/>
                  </a:cubicBezTo>
                  <a:lnTo>
                    <a:pt x="636122" y="2410482"/>
                  </a:lnTo>
                  <a:cubicBezTo>
                    <a:pt x="637712" y="2431789"/>
                    <a:pt x="637712" y="2453182"/>
                    <a:pt x="636122" y="2474490"/>
                  </a:cubicBezTo>
                  <a:cubicBezTo>
                    <a:pt x="622787" y="2487634"/>
                    <a:pt x="634121" y="2516876"/>
                    <a:pt x="630597" y="2536117"/>
                  </a:cubicBezTo>
                  <a:lnTo>
                    <a:pt x="636884" y="2540308"/>
                  </a:lnTo>
                  <a:lnTo>
                    <a:pt x="636884" y="2561929"/>
                  </a:lnTo>
                  <a:lnTo>
                    <a:pt x="643646" y="2566120"/>
                  </a:lnTo>
                  <a:lnTo>
                    <a:pt x="643646" y="2595267"/>
                  </a:lnTo>
                  <a:lnTo>
                    <a:pt x="650219" y="2599268"/>
                  </a:lnTo>
                  <a:lnTo>
                    <a:pt x="650219" y="2654417"/>
                  </a:lnTo>
                  <a:lnTo>
                    <a:pt x="643456" y="2658608"/>
                  </a:lnTo>
                  <a:lnTo>
                    <a:pt x="643456" y="2687850"/>
                  </a:lnTo>
                  <a:cubicBezTo>
                    <a:pt x="629930" y="2696041"/>
                    <a:pt x="640217" y="2718425"/>
                    <a:pt x="637169" y="2731855"/>
                  </a:cubicBezTo>
                  <a:lnTo>
                    <a:pt x="624311" y="2739095"/>
                  </a:lnTo>
                  <a:lnTo>
                    <a:pt x="624311" y="2790339"/>
                  </a:lnTo>
                  <a:lnTo>
                    <a:pt x="617548" y="2794530"/>
                  </a:lnTo>
                  <a:lnTo>
                    <a:pt x="617548" y="2801769"/>
                  </a:lnTo>
                  <a:lnTo>
                    <a:pt x="623930" y="2805674"/>
                  </a:lnTo>
                  <a:lnTo>
                    <a:pt x="623930" y="2809294"/>
                  </a:lnTo>
                  <a:cubicBezTo>
                    <a:pt x="614405" y="2811866"/>
                    <a:pt x="618882" y="2821200"/>
                    <a:pt x="617072" y="2827486"/>
                  </a:cubicBezTo>
                  <a:cubicBezTo>
                    <a:pt x="624978" y="2830249"/>
                    <a:pt x="624311" y="2834535"/>
                    <a:pt x="624025" y="2841869"/>
                  </a:cubicBezTo>
                  <a:cubicBezTo>
                    <a:pt x="622501" y="2842917"/>
                    <a:pt x="620501" y="2844250"/>
                    <a:pt x="617929" y="2846155"/>
                  </a:cubicBezTo>
                  <a:lnTo>
                    <a:pt x="617929" y="2853299"/>
                  </a:lnTo>
                  <a:lnTo>
                    <a:pt x="623739" y="2857109"/>
                  </a:lnTo>
                  <a:lnTo>
                    <a:pt x="623739" y="2897209"/>
                  </a:lnTo>
                  <a:lnTo>
                    <a:pt x="630502" y="2901305"/>
                  </a:lnTo>
                  <a:lnTo>
                    <a:pt x="630502" y="2904925"/>
                  </a:lnTo>
                  <a:lnTo>
                    <a:pt x="624120" y="2908735"/>
                  </a:lnTo>
                  <a:lnTo>
                    <a:pt x="624120" y="2963980"/>
                  </a:lnTo>
                  <a:cubicBezTo>
                    <a:pt x="638694" y="2974362"/>
                    <a:pt x="626978" y="3002556"/>
                    <a:pt x="630597" y="3019225"/>
                  </a:cubicBezTo>
                  <a:cubicBezTo>
                    <a:pt x="637836" y="3021510"/>
                    <a:pt x="637455" y="3026844"/>
                    <a:pt x="637169" y="3032941"/>
                  </a:cubicBezTo>
                  <a:cubicBezTo>
                    <a:pt x="630788" y="3037703"/>
                    <a:pt x="627644" y="3040751"/>
                    <a:pt x="637169" y="3044847"/>
                  </a:cubicBezTo>
                  <a:lnTo>
                    <a:pt x="637169" y="3107521"/>
                  </a:lnTo>
                  <a:lnTo>
                    <a:pt x="630979" y="3111426"/>
                  </a:lnTo>
                  <a:lnTo>
                    <a:pt x="630979" y="3122285"/>
                  </a:lnTo>
                  <a:lnTo>
                    <a:pt x="637265" y="3126191"/>
                  </a:lnTo>
                  <a:lnTo>
                    <a:pt x="637265" y="3129524"/>
                  </a:lnTo>
                  <a:lnTo>
                    <a:pt x="630502" y="3133715"/>
                  </a:lnTo>
                  <a:lnTo>
                    <a:pt x="630502" y="3181340"/>
                  </a:lnTo>
                  <a:lnTo>
                    <a:pt x="625549" y="3184102"/>
                  </a:lnTo>
                  <a:cubicBezTo>
                    <a:pt x="623959" y="3204171"/>
                    <a:pt x="623959" y="3224327"/>
                    <a:pt x="625549" y="3244396"/>
                  </a:cubicBezTo>
                  <a:cubicBezTo>
                    <a:pt x="633455" y="3249158"/>
                    <a:pt x="633455" y="3249444"/>
                    <a:pt x="624787" y="3254778"/>
                  </a:cubicBezTo>
                  <a:lnTo>
                    <a:pt x="624787" y="3273161"/>
                  </a:lnTo>
                  <a:lnTo>
                    <a:pt x="631073" y="3277066"/>
                  </a:lnTo>
                  <a:lnTo>
                    <a:pt x="631073" y="3324691"/>
                  </a:lnTo>
                  <a:lnTo>
                    <a:pt x="624692" y="3328597"/>
                  </a:lnTo>
                  <a:lnTo>
                    <a:pt x="624692" y="3332121"/>
                  </a:lnTo>
                  <a:lnTo>
                    <a:pt x="630788" y="3335931"/>
                  </a:lnTo>
                  <a:lnTo>
                    <a:pt x="630788" y="3350790"/>
                  </a:lnTo>
                  <a:cubicBezTo>
                    <a:pt x="622215" y="3356029"/>
                    <a:pt x="622215" y="3356314"/>
                    <a:pt x="630216" y="3361172"/>
                  </a:cubicBezTo>
                  <a:cubicBezTo>
                    <a:pt x="631207" y="3364801"/>
                    <a:pt x="631531" y="3368573"/>
                    <a:pt x="631169" y="3372316"/>
                  </a:cubicBezTo>
                  <a:lnTo>
                    <a:pt x="624787" y="3376412"/>
                  </a:lnTo>
                  <a:lnTo>
                    <a:pt x="624787" y="3409178"/>
                  </a:lnTo>
                  <a:lnTo>
                    <a:pt x="618024" y="3413274"/>
                  </a:lnTo>
                  <a:lnTo>
                    <a:pt x="618024" y="3438896"/>
                  </a:lnTo>
                  <a:lnTo>
                    <a:pt x="611547" y="3442802"/>
                  </a:lnTo>
                  <a:lnTo>
                    <a:pt x="611547" y="3479473"/>
                  </a:lnTo>
                  <a:lnTo>
                    <a:pt x="617739" y="3483473"/>
                  </a:lnTo>
                  <a:cubicBezTo>
                    <a:pt x="610023" y="3485854"/>
                    <a:pt x="611642" y="3489760"/>
                    <a:pt x="611452" y="3493760"/>
                  </a:cubicBezTo>
                  <a:lnTo>
                    <a:pt x="617072" y="3497666"/>
                  </a:lnTo>
                  <a:cubicBezTo>
                    <a:pt x="610213" y="3502714"/>
                    <a:pt x="608880" y="3504809"/>
                    <a:pt x="617929" y="3509095"/>
                  </a:cubicBezTo>
                  <a:lnTo>
                    <a:pt x="617929" y="3545767"/>
                  </a:lnTo>
                  <a:lnTo>
                    <a:pt x="624406" y="3549672"/>
                  </a:lnTo>
                  <a:lnTo>
                    <a:pt x="624406" y="3582724"/>
                  </a:lnTo>
                  <a:lnTo>
                    <a:pt x="618405" y="3586629"/>
                  </a:lnTo>
                  <a:cubicBezTo>
                    <a:pt x="627930" y="3588629"/>
                    <a:pt x="627930" y="3616823"/>
                    <a:pt x="618405" y="3619109"/>
                  </a:cubicBezTo>
                  <a:cubicBezTo>
                    <a:pt x="616500" y="3622729"/>
                    <a:pt x="618405" y="3626348"/>
                    <a:pt x="617167" y="3629967"/>
                  </a:cubicBezTo>
                  <a:lnTo>
                    <a:pt x="623930" y="3634349"/>
                  </a:lnTo>
                  <a:lnTo>
                    <a:pt x="623930" y="3671116"/>
                  </a:lnTo>
                  <a:lnTo>
                    <a:pt x="617643" y="3674926"/>
                  </a:lnTo>
                  <a:lnTo>
                    <a:pt x="617643" y="3711692"/>
                  </a:lnTo>
                  <a:lnTo>
                    <a:pt x="624025" y="3715502"/>
                  </a:lnTo>
                  <a:lnTo>
                    <a:pt x="624025" y="3722741"/>
                  </a:lnTo>
                  <a:lnTo>
                    <a:pt x="617929" y="3726551"/>
                  </a:lnTo>
                  <a:lnTo>
                    <a:pt x="617929" y="3785606"/>
                  </a:lnTo>
                  <a:lnTo>
                    <a:pt x="622977" y="3788464"/>
                  </a:lnTo>
                  <a:cubicBezTo>
                    <a:pt x="613452" y="3796370"/>
                    <a:pt x="619072" y="3812848"/>
                    <a:pt x="617643" y="3825611"/>
                  </a:cubicBezTo>
                  <a:lnTo>
                    <a:pt x="623930" y="3829707"/>
                  </a:lnTo>
                  <a:lnTo>
                    <a:pt x="623930" y="3836660"/>
                  </a:lnTo>
                  <a:lnTo>
                    <a:pt x="630692" y="3840756"/>
                  </a:lnTo>
                  <a:lnTo>
                    <a:pt x="630692" y="3844375"/>
                  </a:lnTo>
                  <a:lnTo>
                    <a:pt x="624311" y="3848186"/>
                  </a:lnTo>
                  <a:lnTo>
                    <a:pt x="624311" y="3870188"/>
                  </a:lnTo>
                  <a:lnTo>
                    <a:pt x="630502" y="3874093"/>
                  </a:lnTo>
                  <a:cubicBezTo>
                    <a:pt x="631835" y="3877332"/>
                    <a:pt x="628692" y="3878951"/>
                    <a:pt x="624596" y="3880856"/>
                  </a:cubicBezTo>
                  <a:cubicBezTo>
                    <a:pt x="624596" y="3882951"/>
                    <a:pt x="624406" y="3885333"/>
                    <a:pt x="624025" y="3888000"/>
                  </a:cubicBezTo>
                  <a:lnTo>
                    <a:pt x="630312" y="3892382"/>
                  </a:lnTo>
                  <a:lnTo>
                    <a:pt x="630312" y="3899525"/>
                  </a:lnTo>
                  <a:lnTo>
                    <a:pt x="624406" y="3903430"/>
                  </a:lnTo>
                  <a:lnTo>
                    <a:pt x="624406" y="3962009"/>
                  </a:lnTo>
                  <a:lnTo>
                    <a:pt x="617643" y="3966105"/>
                  </a:lnTo>
                  <a:lnTo>
                    <a:pt x="617643" y="3969629"/>
                  </a:lnTo>
                  <a:lnTo>
                    <a:pt x="623930" y="3973534"/>
                  </a:lnTo>
                  <a:lnTo>
                    <a:pt x="618691" y="3976487"/>
                  </a:lnTo>
                  <a:cubicBezTo>
                    <a:pt x="617243" y="3985203"/>
                    <a:pt x="616891" y="3994109"/>
                    <a:pt x="617643" y="4002871"/>
                  </a:cubicBezTo>
                  <a:lnTo>
                    <a:pt x="612214" y="4005920"/>
                  </a:lnTo>
                  <a:cubicBezTo>
                    <a:pt x="610595" y="4029637"/>
                    <a:pt x="610595" y="4053449"/>
                    <a:pt x="612214" y="4077166"/>
                  </a:cubicBezTo>
                  <a:lnTo>
                    <a:pt x="617262" y="4080024"/>
                  </a:lnTo>
                  <a:lnTo>
                    <a:pt x="617262" y="4290145"/>
                  </a:lnTo>
                  <a:lnTo>
                    <a:pt x="611452" y="4293860"/>
                  </a:lnTo>
                  <a:cubicBezTo>
                    <a:pt x="611452" y="4294908"/>
                    <a:pt x="611452" y="4296146"/>
                    <a:pt x="611452" y="4297480"/>
                  </a:cubicBezTo>
                  <a:lnTo>
                    <a:pt x="617834" y="4301385"/>
                  </a:lnTo>
                  <a:lnTo>
                    <a:pt x="611547" y="4305100"/>
                  </a:lnTo>
                  <a:lnTo>
                    <a:pt x="611547" y="4334628"/>
                  </a:lnTo>
                  <a:cubicBezTo>
                    <a:pt x="621739" y="4337484"/>
                    <a:pt x="616976" y="4348915"/>
                    <a:pt x="618024" y="4356630"/>
                  </a:cubicBezTo>
                  <a:lnTo>
                    <a:pt x="611929" y="4360059"/>
                  </a:lnTo>
                  <a:cubicBezTo>
                    <a:pt x="610500" y="4367393"/>
                    <a:pt x="611929" y="4375299"/>
                    <a:pt x="610976" y="4382728"/>
                  </a:cubicBezTo>
                  <a:lnTo>
                    <a:pt x="605261" y="4385872"/>
                  </a:lnTo>
                  <a:lnTo>
                    <a:pt x="605261" y="4400730"/>
                  </a:lnTo>
                  <a:lnTo>
                    <a:pt x="611262" y="4404636"/>
                  </a:lnTo>
                  <a:lnTo>
                    <a:pt x="611262" y="4434449"/>
                  </a:lnTo>
                  <a:lnTo>
                    <a:pt x="604880" y="4438260"/>
                  </a:lnTo>
                  <a:lnTo>
                    <a:pt x="604880" y="4504458"/>
                  </a:lnTo>
                  <a:lnTo>
                    <a:pt x="598498" y="4508268"/>
                  </a:lnTo>
                  <a:lnTo>
                    <a:pt x="598498" y="4515507"/>
                  </a:lnTo>
                  <a:lnTo>
                    <a:pt x="605261" y="4519888"/>
                  </a:lnTo>
                  <a:lnTo>
                    <a:pt x="605261" y="4541606"/>
                  </a:lnTo>
                  <a:lnTo>
                    <a:pt x="610213" y="4544368"/>
                  </a:lnTo>
                  <a:cubicBezTo>
                    <a:pt x="610976" y="4546559"/>
                    <a:pt x="607071" y="4546940"/>
                    <a:pt x="605261" y="4548749"/>
                  </a:cubicBezTo>
                  <a:lnTo>
                    <a:pt x="605261" y="4570276"/>
                  </a:lnTo>
                  <a:lnTo>
                    <a:pt x="598498" y="4574562"/>
                  </a:lnTo>
                  <a:lnTo>
                    <a:pt x="598498" y="4585516"/>
                  </a:lnTo>
                  <a:close/>
                  <a:moveTo>
                    <a:pt x="595260" y="1167469"/>
                  </a:moveTo>
                  <a:cubicBezTo>
                    <a:pt x="601641" y="1167469"/>
                    <a:pt x="608023" y="1167469"/>
                    <a:pt x="614310" y="1167469"/>
                  </a:cubicBezTo>
                  <a:cubicBezTo>
                    <a:pt x="619072" y="1163850"/>
                    <a:pt x="619834" y="1159278"/>
                    <a:pt x="614310" y="1156420"/>
                  </a:cubicBezTo>
                  <a:cubicBezTo>
                    <a:pt x="610452" y="1159278"/>
                    <a:pt x="605652" y="1160573"/>
                    <a:pt x="600879" y="1160040"/>
                  </a:cubicBezTo>
                  <a:lnTo>
                    <a:pt x="592021" y="1165374"/>
                  </a:lnTo>
                  <a:cubicBezTo>
                    <a:pt x="592116" y="1166136"/>
                    <a:pt x="592973" y="1167374"/>
                    <a:pt x="595260" y="1167374"/>
                  </a:cubicBezTo>
                  <a:close/>
                  <a:moveTo>
                    <a:pt x="222451" y="1552089"/>
                  </a:moveTo>
                  <a:cubicBezTo>
                    <a:pt x="207306" y="1546374"/>
                    <a:pt x="210640" y="1559423"/>
                    <a:pt x="222451" y="1553327"/>
                  </a:cubicBezTo>
                  <a:cubicBezTo>
                    <a:pt x="222641" y="1552851"/>
                    <a:pt x="222832" y="1552374"/>
                    <a:pt x="222451" y="1552089"/>
                  </a:cubicBezTo>
                  <a:close/>
                  <a:moveTo>
                    <a:pt x="237501" y="663978"/>
                  </a:moveTo>
                  <a:cubicBezTo>
                    <a:pt x="230471" y="662473"/>
                    <a:pt x="223194" y="662473"/>
                    <a:pt x="216164" y="663978"/>
                  </a:cubicBezTo>
                  <a:cubicBezTo>
                    <a:pt x="222756" y="667826"/>
                    <a:pt x="230909" y="667826"/>
                    <a:pt x="237501" y="663978"/>
                  </a:cubicBezTo>
                  <a:close/>
                  <a:moveTo>
                    <a:pt x="280173" y="1536373"/>
                  </a:moveTo>
                  <a:cubicBezTo>
                    <a:pt x="297889" y="1527895"/>
                    <a:pt x="285411" y="1523323"/>
                    <a:pt x="272933" y="1525038"/>
                  </a:cubicBezTo>
                  <a:cubicBezTo>
                    <a:pt x="268428" y="1520971"/>
                    <a:pt x="261827" y="1520247"/>
                    <a:pt x="256551" y="1523228"/>
                  </a:cubicBezTo>
                  <a:lnTo>
                    <a:pt x="256551" y="1526943"/>
                  </a:lnTo>
                  <a:cubicBezTo>
                    <a:pt x="264075" y="1532944"/>
                    <a:pt x="271886" y="1531134"/>
                    <a:pt x="280173" y="1536373"/>
                  </a:cubicBezTo>
                  <a:close/>
                  <a:moveTo>
                    <a:pt x="284173" y="543677"/>
                  </a:moveTo>
                  <a:cubicBezTo>
                    <a:pt x="285887" y="545677"/>
                    <a:pt x="289698" y="544630"/>
                    <a:pt x="292650" y="544820"/>
                  </a:cubicBezTo>
                  <a:cubicBezTo>
                    <a:pt x="297413" y="542344"/>
                    <a:pt x="297413" y="539962"/>
                    <a:pt x="292650" y="537486"/>
                  </a:cubicBezTo>
                  <a:cubicBezTo>
                    <a:pt x="290650" y="539391"/>
                    <a:pt x="283125" y="540819"/>
                    <a:pt x="284173" y="543677"/>
                  </a:cubicBezTo>
                  <a:close/>
                  <a:moveTo>
                    <a:pt x="312748" y="1554566"/>
                  </a:moveTo>
                  <a:cubicBezTo>
                    <a:pt x="305033" y="1555899"/>
                    <a:pt x="300461" y="1549326"/>
                    <a:pt x="292460" y="1550851"/>
                  </a:cubicBezTo>
                  <a:lnTo>
                    <a:pt x="286745" y="1547136"/>
                  </a:lnTo>
                  <a:cubicBezTo>
                    <a:pt x="275219" y="1544278"/>
                    <a:pt x="269885" y="1560376"/>
                    <a:pt x="286745" y="1558280"/>
                  </a:cubicBezTo>
                  <a:lnTo>
                    <a:pt x="292364" y="1561899"/>
                  </a:lnTo>
                  <a:lnTo>
                    <a:pt x="312272" y="1561899"/>
                  </a:lnTo>
                  <a:cubicBezTo>
                    <a:pt x="317034" y="1557899"/>
                    <a:pt x="317034" y="1557899"/>
                    <a:pt x="312367" y="1554566"/>
                  </a:cubicBezTo>
                  <a:close/>
                  <a:moveTo>
                    <a:pt x="320272" y="600637"/>
                  </a:moveTo>
                  <a:cubicBezTo>
                    <a:pt x="308176" y="599874"/>
                    <a:pt x="308176" y="599874"/>
                    <a:pt x="302937" y="601970"/>
                  </a:cubicBezTo>
                  <a:lnTo>
                    <a:pt x="302937" y="605399"/>
                  </a:lnTo>
                  <a:cubicBezTo>
                    <a:pt x="309176" y="608352"/>
                    <a:pt x="316415" y="608352"/>
                    <a:pt x="322654" y="605399"/>
                  </a:cubicBezTo>
                  <a:cubicBezTo>
                    <a:pt x="321797" y="603875"/>
                    <a:pt x="323702" y="601875"/>
                    <a:pt x="319892" y="600637"/>
                  </a:cubicBezTo>
                  <a:close/>
                  <a:moveTo>
                    <a:pt x="358372" y="721700"/>
                  </a:moveTo>
                  <a:lnTo>
                    <a:pt x="344847" y="721700"/>
                  </a:lnTo>
                  <a:lnTo>
                    <a:pt x="336370" y="727319"/>
                  </a:lnTo>
                  <a:cubicBezTo>
                    <a:pt x="343133" y="731415"/>
                    <a:pt x="342466" y="738558"/>
                    <a:pt x="352086" y="736844"/>
                  </a:cubicBezTo>
                  <a:cubicBezTo>
                    <a:pt x="354658" y="734463"/>
                    <a:pt x="360087" y="733320"/>
                    <a:pt x="361611" y="730367"/>
                  </a:cubicBezTo>
                  <a:cubicBezTo>
                    <a:pt x="360849" y="727129"/>
                    <a:pt x="363992" y="723890"/>
                    <a:pt x="358658" y="721700"/>
                  </a:cubicBezTo>
                  <a:close/>
                  <a:moveTo>
                    <a:pt x="407426" y="948108"/>
                  </a:moveTo>
                  <a:cubicBezTo>
                    <a:pt x="410570" y="932488"/>
                    <a:pt x="387614" y="941251"/>
                    <a:pt x="377995" y="939155"/>
                  </a:cubicBezTo>
                  <a:lnTo>
                    <a:pt x="369041" y="944299"/>
                  </a:lnTo>
                  <a:cubicBezTo>
                    <a:pt x="363897" y="962777"/>
                    <a:pt x="398568" y="951443"/>
                    <a:pt x="407426" y="948299"/>
                  </a:cubicBezTo>
                  <a:close/>
                  <a:moveTo>
                    <a:pt x="368183" y="811996"/>
                  </a:moveTo>
                  <a:cubicBezTo>
                    <a:pt x="372194" y="814654"/>
                    <a:pt x="377413" y="814654"/>
                    <a:pt x="381423" y="811996"/>
                  </a:cubicBezTo>
                  <a:cubicBezTo>
                    <a:pt x="377413" y="809339"/>
                    <a:pt x="372194" y="809339"/>
                    <a:pt x="368183" y="811996"/>
                  </a:cubicBezTo>
                  <a:close/>
                  <a:moveTo>
                    <a:pt x="369422" y="713127"/>
                  </a:moveTo>
                  <a:cubicBezTo>
                    <a:pt x="370851" y="715317"/>
                    <a:pt x="375041" y="713127"/>
                    <a:pt x="373708" y="711889"/>
                  </a:cubicBezTo>
                  <a:cubicBezTo>
                    <a:pt x="372375" y="710650"/>
                    <a:pt x="368183" y="711698"/>
                    <a:pt x="369422" y="713127"/>
                  </a:cubicBezTo>
                  <a:close/>
                  <a:moveTo>
                    <a:pt x="414285" y="1600762"/>
                  </a:moveTo>
                  <a:cubicBezTo>
                    <a:pt x="410370" y="1598133"/>
                    <a:pt x="405245" y="1598133"/>
                    <a:pt x="401330" y="1600762"/>
                  </a:cubicBezTo>
                  <a:cubicBezTo>
                    <a:pt x="404760" y="1603429"/>
                    <a:pt x="415808" y="1609715"/>
                    <a:pt x="414285" y="1600762"/>
                  </a:cubicBezTo>
                  <a:close/>
                  <a:moveTo>
                    <a:pt x="448479" y="891244"/>
                  </a:moveTo>
                  <a:lnTo>
                    <a:pt x="456957" y="891244"/>
                  </a:lnTo>
                  <a:cubicBezTo>
                    <a:pt x="466482" y="875433"/>
                    <a:pt x="489627" y="890101"/>
                    <a:pt x="503153" y="880481"/>
                  </a:cubicBezTo>
                  <a:cubicBezTo>
                    <a:pt x="506810" y="883872"/>
                    <a:pt x="512449" y="883872"/>
                    <a:pt x="516107" y="880481"/>
                  </a:cubicBezTo>
                  <a:cubicBezTo>
                    <a:pt x="536966" y="877909"/>
                    <a:pt x="558112" y="887244"/>
                    <a:pt x="577353" y="879148"/>
                  </a:cubicBezTo>
                  <a:cubicBezTo>
                    <a:pt x="578876" y="865527"/>
                    <a:pt x="500581" y="873337"/>
                    <a:pt x="486960" y="867717"/>
                  </a:cubicBezTo>
                  <a:cubicBezTo>
                    <a:pt x="484674" y="865241"/>
                    <a:pt x="478388" y="866003"/>
                    <a:pt x="479912" y="869432"/>
                  </a:cubicBezTo>
                  <a:cubicBezTo>
                    <a:pt x="470387" y="880195"/>
                    <a:pt x="451337" y="865146"/>
                    <a:pt x="435906" y="869432"/>
                  </a:cubicBezTo>
                  <a:lnTo>
                    <a:pt x="425810" y="876671"/>
                  </a:lnTo>
                  <a:cubicBezTo>
                    <a:pt x="417428" y="875052"/>
                    <a:pt x="412570" y="880957"/>
                    <a:pt x="405997" y="880576"/>
                  </a:cubicBezTo>
                  <a:lnTo>
                    <a:pt x="381137" y="894388"/>
                  </a:lnTo>
                  <a:lnTo>
                    <a:pt x="383709" y="898674"/>
                  </a:lnTo>
                  <a:cubicBezTo>
                    <a:pt x="393806" y="899626"/>
                    <a:pt x="402188" y="890673"/>
                    <a:pt x="411427" y="898674"/>
                  </a:cubicBezTo>
                  <a:cubicBezTo>
                    <a:pt x="416666" y="898102"/>
                    <a:pt x="422571" y="900007"/>
                    <a:pt x="427048" y="896959"/>
                  </a:cubicBezTo>
                  <a:lnTo>
                    <a:pt x="420857" y="893054"/>
                  </a:lnTo>
                  <a:lnTo>
                    <a:pt x="420857" y="889149"/>
                  </a:lnTo>
                  <a:cubicBezTo>
                    <a:pt x="425800" y="885472"/>
                    <a:pt x="431849" y="883586"/>
                    <a:pt x="438002" y="883815"/>
                  </a:cubicBezTo>
                  <a:close/>
                  <a:moveTo>
                    <a:pt x="456957" y="938869"/>
                  </a:moveTo>
                  <a:lnTo>
                    <a:pt x="450480" y="938869"/>
                  </a:lnTo>
                  <a:cubicBezTo>
                    <a:pt x="445717" y="942489"/>
                    <a:pt x="445717" y="942489"/>
                    <a:pt x="450480" y="946204"/>
                  </a:cubicBezTo>
                  <a:lnTo>
                    <a:pt x="456861" y="946204"/>
                  </a:lnTo>
                  <a:cubicBezTo>
                    <a:pt x="461528" y="942870"/>
                    <a:pt x="461528" y="942870"/>
                    <a:pt x="456957" y="938774"/>
                  </a:cubicBezTo>
                  <a:close/>
                  <a:moveTo>
                    <a:pt x="519250" y="1655626"/>
                  </a:moveTo>
                  <a:cubicBezTo>
                    <a:pt x="515535" y="1653149"/>
                    <a:pt x="504962" y="1646101"/>
                    <a:pt x="506201" y="1655626"/>
                  </a:cubicBezTo>
                  <a:cubicBezTo>
                    <a:pt x="510096" y="1658331"/>
                    <a:pt x="515240" y="1658445"/>
                    <a:pt x="519250" y="1655911"/>
                  </a:cubicBezTo>
                  <a:close/>
                  <a:moveTo>
                    <a:pt x="522965" y="939060"/>
                  </a:moveTo>
                  <a:cubicBezTo>
                    <a:pt x="514392" y="938203"/>
                    <a:pt x="503915" y="940775"/>
                    <a:pt x="496962" y="935535"/>
                  </a:cubicBezTo>
                  <a:cubicBezTo>
                    <a:pt x="492285" y="935926"/>
                    <a:pt x="487627" y="934650"/>
                    <a:pt x="483817" y="931916"/>
                  </a:cubicBezTo>
                  <a:lnTo>
                    <a:pt x="467244" y="941441"/>
                  </a:lnTo>
                  <a:cubicBezTo>
                    <a:pt x="464005" y="949347"/>
                    <a:pt x="479531" y="946109"/>
                    <a:pt x="484579" y="942584"/>
                  </a:cubicBezTo>
                  <a:cubicBezTo>
                    <a:pt x="494104" y="943251"/>
                    <a:pt x="503057" y="941441"/>
                    <a:pt x="510582" y="946585"/>
                  </a:cubicBezTo>
                  <a:cubicBezTo>
                    <a:pt x="516202" y="946013"/>
                    <a:pt x="522107" y="947918"/>
                    <a:pt x="525917" y="944584"/>
                  </a:cubicBezTo>
                  <a:cubicBezTo>
                    <a:pt x="526013" y="940965"/>
                    <a:pt x="525917" y="940965"/>
                    <a:pt x="522965" y="939346"/>
                  </a:cubicBezTo>
                  <a:close/>
                  <a:moveTo>
                    <a:pt x="603927" y="1694297"/>
                  </a:moveTo>
                  <a:cubicBezTo>
                    <a:pt x="583067" y="1690963"/>
                    <a:pt x="564875" y="1703822"/>
                    <a:pt x="545825" y="1699917"/>
                  </a:cubicBezTo>
                  <a:cubicBezTo>
                    <a:pt x="539538" y="1697250"/>
                    <a:pt x="539538" y="1697155"/>
                    <a:pt x="532490" y="1699917"/>
                  </a:cubicBezTo>
                  <a:cubicBezTo>
                    <a:pt x="536300" y="1711918"/>
                    <a:pt x="596403" y="1704203"/>
                    <a:pt x="611357" y="1704013"/>
                  </a:cubicBezTo>
                  <a:cubicBezTo>
                    <a:pt x="611166" y="1698584"/>
                    <a:pt x="612976" y="1694107"/>
                    <a:pt x="603927" y="1694583"/>
                  </a:cubicBezTo>
                  <a:close/>
                  <a:moveTo>
                    <a:pt x="568780" y="1653911"/>
                  </a:moveTo>
                  <a:cubicBezTo>
                    <a:pt x="566875" y="1653911"/>
                    <a:pt x="566018" y="1654864"/>
                    <a:pt x="565256" y="1654578"/>
                  </a:cubicBezTo>
                  <a:lnTo>
                    <a:pt x="574781" y="1661150"/>
                  </a:lnTo>
                  <a:cubicBezTo>
                    <a:pt x="586020" y="1661150"/>
                    <a:pt x="595164" y="1662960"/>
                    <a:pt x="604023" y="1656007"/>
                  </a:cubicBezTo>
                  <a:cubicBezTo>
                    <a:pt x="594116" y="1651054"/>
                    <a:pt x="580210" y="1655244"/>
                    <a:pt x="568780" y="1654197"/>
                  </a:cubicBezTo>
                  <a:close/>
                  <a:moveTo>
                    <a:pt x="578876" y="917438"/>
                  </a:moveTo>
                  <a:lnTo>
                    <a:pt x="575924" y="913056"/>
                  </a:lnTo>
                  <a:cubicBezTo>
                    <a:pt x="569161" y="913056"/>
                    <a:pt x="543729" y="915438"/>
                    <a:pt x="558779" y="907532"/>
                  </a:cubicBezTo>
                  <a:lnTo>
                    <a:pt x="540300" y="897150"/>
                  </a:lnTo>
                  <a:lnTo>
                    <a:pt x="536871" y="891054"/>
                  </a:lnTo>
                  <a:cubicBezTo>
                    <a:pt x="506677" y="893054"/>
                    <a:pt x="474387" y="884768"/>
                    <a:pt x="447717" y="899817"/>
                  </a:cubicBezTo>
                  <a:cubicBezTo>
                    <a:pt x="461719" y="902293"/>
                    <a:pt x="474959" y="916009"/>
                    <a:pt x="489627" y="916771"/>
                  </a:cubicBezTo>
                  <a:cubicBezTo>
                    <a:pt x="498581" y="909532"/>
                    <a:pt x="503915" y="915438"/>
                    <a:pt x="513916" y="916771"/>
                  </a:cubicBezTo>
                  <a:cubicBezTo>
                    <a:pt x="521240" y="918581"/>
                    <a:pt x="528403" y="920962"/>
                    <a:pt x="535347" y="923915"/>
                  </a:cubicBezTo>
                  <a:cubicBezTo>
                    <a:pt x="549159" y="922486"/>
                    <a:pt x="567446" y="929249"/>
                    <a:pt x="578876" y="917724"/>
                  </a:cubicBezTo>
                  <a:close/>
                  <a:moveTo>
                    <a:pt x="613548" y="747226"/>
                  </a:moveTo>
                  <a:cubicBezTo>
                    <a:pt x="606309" y="746560"/>
                    <a:pt x="598212" y="749132"/>
                    <a:pt x="591735" y="745417"/>
                  </a:cubicBezTo>
                  <a:lnTo>
                    <a:pt x="591735" y="741988"/>
                  </a:lnTo>
                  <a:cubicBezTo>
                    <a:pt x="582210" y="739416"/>
                    <a:pt x="571637" y="732463"/>
                    <a:pt x="562112" y="739701"/>
                  </a:cubicBezTo>
                  <a:cubicBezTo>
                    <a:pt x="547882" y="743369"/>
                    <a:pt x="532890" y="742673"/>
                    <a:pt x="519060" y="737701"/>
                  </a:cubicBezTo>
                  <a:lnTo>
                    <a:pt x="538110" y="728748"/>
                  </a:lnTo>
                  <a:cubicBezTo>
                    <a:pt x="539443" y="728748"/>
                    <a:pt x="550016" y="730082"/>
                    <a:pt x="551921" y="726367"/>
                  </a:cubicBezTo>
                  <a:cubicBezTo>
                    <a:pt x="550968" y="710269"/>
                    <a:pt x="576971" y="720557"/>
                    <a:pt x="588497" y="717794"/>
                  </a:cubicBezTo>
                  <a:lnTo>
                    <a:pt x="596974" y="712365"/>
                  </a:lnTo>
                  <a:cubicBezTo>
                    <a:pt x="591354" y="704745"/>
                    <a:pt x="580115" y="706745"/>
                    <a:pt x="573257" y="710365"/>
                  </a:cubicBezTo>
                  <a:cubicBezTo>
                    <a:pt x="551540" y="715508"/>
                    <a:pt x="532394" y="689790"/>
                    <a:pt x="512868" y="704745"/>
                  </a:cubicBezTo>
                  <a:lnTo>
                    <a:pt x="512868" y="712175"/>
                  </a:lnTo>
                  <a:cubicBezTo>
                    <a:pt x="514678" y="713794"/>
                    <a:pt x="520107" y="714651"/>
                    <a:pt x="519250" y="717699"/>
                  </a:cubicBezTo>
                  <a:cubicBezTo>
                    <a:pt x="478950" y="713527"/>
                    <a:pt x="438230" y="719147"/>
                    <a:pt x="400569" y="734082"/>
                  </a:cubicBezTo>
                  <a:cubicBezTo>
                    <a:pt x="427048" y="748750"/>
                    <a:pt x="457719" y="729224"/>
                    <a:pt x="485532" y="741226"/>
                  </a:cubicBezTo>
                  <a:cubicBezTo>
                    <a:pt x="478483" y="750751"/>
                    <a:pt x="462005" y="744464"/>
                    <a:pt x="453622" y="752846"/>
                  </a:cubicBezTo>
                  <a:cubicBezTo>
                    <a:pt x="443041" y="753017"/>
                    <a:pt x="432534" y="751008"/>
                    <a:pt x="422762" y="746940"/>
                  </a:cubicBezTo>
                  <a:lnTo>
                    <a:pt x="414285" y="748465"/>
                  </a:lnTo>
                  <a:cubicBezTo>
                    <a:pt x="414285" y="751131"/>
                    <a:pt x="414285" y="753323"/>
                    <a:pt x="444764" y="754370"/>
                  </a:cubicBezTo>
                  <a:cubicBezTo>
                    <a:pt x="439145" y="754942"/>
                    <a:pt x="429905" y="755799"/>
                    <a:pt x="414285" y="757037"/>
                  </a:cubicBezTo>
                  <a:cubicBezTo>
                    <a:pt x="420000" y="758275"/>
                    <a:pt x="457719" y="761228"/>
                    <a:pt x="452385" y="754560"/>
                  </a:cubicBezTo>
                  <a:cubicBezTo>
                    <a:pt x="465910" y="755704"/>
                    <a:pt x="478578" y="766467"/>
                    <a:pt x="491151" y="758847"/>
                  </a:cubicBezTo>
                  <a:cubicBezTo>
                    <a:pt x="493818" y="762562"/>
                    <a:pt x="502486" y="760561"/>
                    <a:pt x="505534" y="764085"/>
                  </a:cubicBezTo>
                  <a:cubicBezTo>
                    <a:pt x="501914" y="766943"/>
                    <a:pt x="494104" y="765038"/>
                    <a:pt x="490008" y="769229"/>
                  </a:cubicBezTo>
                  <a:cubicBezTo>
                    <a:pt x="479569" y="763362"/>
                    <a:pt x="466558" y="764771"/>
                    <a:pt x="457623" y="772753"/>
                  </a:cubicBezTo>
                  <a:cubicBezTo>
                    <a:pt x="433716" y="765705"/>
                    <a:pt x="403998" y="769134"/>
                    <a:pt x="378756" y="772753"/>
                  </a:cubicBezTo>
                  <a:cubicBezTo>
                    <a:pt x="373517" y="776373"/>
                    <a:pt x="373517" y="776373"/>
                    <a:pt x="378756" y="780183"/>
                  </a:cubicBezTo>
                  <a:cubicBezTo>
                    <a:pt x="399235" y="779326"/>
                    <a:pt x="420857" y="773230"/>
                    <a:pt x="440669" y="778087"/>
                  </a:cubicBezTo>
                  <a:cubicBezTo>
                    <a:pt x="440669" y="779326"/>
                    <a:pt x="440669" y="780469"/>
                    <a:pt x="441145" y="781898"/>
                  </a:cubicBezTo>
                  <a:cubicBezTo>
                    <a:pt x="428953" y="792946"/>
                    <a:pt x="407046" y="786279"/>
                    <a:pt x="396187" y="797423"/>
                  </a:cubicBezTo>
                  <a:lnTo>
                    <a:pt x="401235" y="800281"/>
                  </a:lnTo>
                  <a:lnTo>
                    <a:pt x="401235" y="811806"/>
                  </a:lnTo>
                  <a:lnTo>
                    <a:pt x="414761" y="817806"/>
                  </a:lnTo>
                  <a:lnTo>
                    <a:pt x="414761" y="823045"/>
                  </a:lnTo>
                  <a:cubicBezTo>
                    <a:pt x="404569" y="825712"/>
                    <a:pt x="374184" y="828379"/>
                    <a:pt x="397521" y="839238"/>
                  </a:cubicBezTo>
                  <a:cubicBezTo>
                    <a:pt x="409884" y="839800"/>
                    <a:pt x="422162" y="841553"/>
                    <a:pt x="434192" y="844476"/>
                  </a:cubicBezTo>
                  <a:lnTo>
                    <a:pt x="434192" y="848096"/>
                  </a:lnTo>
                  <a:cubicBezTo>
                    <a:pt x="424667" y="850668"/>
                    <a:pt x="413999" y="857621"/>
                    <a:pt x="405617" y="850477"/>
                  </a:cubicBezTo>
                  <a:cubicBezTo>
                    <a:pt x="396092" y="853621"/>
                    <a:pt x="406855" y="859145"/>
                    <a:pt x="410475" y="861145"/>
                  </a:cubicBezTo>
                  <a:cubicBezTo>
                    <a:pt x="417742" y="862431"/>
                    <a:pt x="425229" y="861221"/>
                    <a:pt x="431715" y="857716"/>
                  </a:cubicBezTo>
                  <a:cubicBezTo>
                    <a:pt x="442478" y="857716"/>
                    <a:pt x="447717" y="863432"/>
                    <a:pt x="458290" y="861050"/>
                  </a:cubicBezTo>
                  <a:cubicBezTo>
                    <a:pt x="463862" y="856592"/>
                    <a:pt x="471768" y="856592"/>
                    <a:pt x="477340" y="861050"/>
                  </a:cubicBezTo>
                  <a:cubicBezTo>
                    <a:pt x="505915" y="849144"/>
                    <a:pt x="544777" y="859621"/>
                    <a:pt x="575162" y="864479"/>
                  </a:cubicBezTo>
                  <a:cubicBezTo>
                    <a:pt x="584687" y="860479"/>
                    <a:pt x="584687" y="860098"/>
                    <a:pt x="586782" y="854954"/>
                  </a:cubicBezTo>
                  <a:lnTo>
                    <a:pt x="605832" y="844572"/>
                  </a:lnTo>
                  <a:cubicBezTo>
                    <a:pt x="592212" y="836761"/>
                    <a:pt x="574495" y="842000"/>
                    <a:pt x="560017" y="836571"/>
                  </a:cubicBezTo>
                  <a:cubicBezTo>
                    <a:pt x="562684" y="825998"/>
                    <a:pt x="550492" y="826284"/>
                    <a:pt x="543538" y="831523"/>
                  </a:cubicBezTo>
                  <a:lnTo>
                    <a:pt x="527251" y="821998"/>
                  </a:lnTo>
                  <a:lnTo>
                    <a:pt x="527251" y="814663"/>
                  </a:lnTo>
                  <a:cubicBezTo>
                    <a:pt x="538491" y="812092"/>
                    <a:pt x="550016" y="822950"/>
                    <a:pt x="563637" y="820092"/>
                  </a:cubicBezTo>
                  <a:lnTo>
                    <a:pt x="579734" y="810567"/>
                  </a:lnTo>
                  <a:cubicBezTo>
                    <a:pt x="584782" y="790279"/>
                    <a:pt x="542872" y="820855"/>
                    <a:pt x="546873" y="795708"/>
                  </a:cubicBezTo>
                  <a:lnTo>
                    <a:pt x="555635" y="794185"/>
                  </a:lnTo>
                  <a:cubicBezTo>
                    <a:pt x="561636" y="798756"/>
                    <a:pt x="588592" y="802376"/>
                    <a:pt x="573162" y="791423"/>
                  </a:cubicBezTo>
                  <a:cubicBezTo>
                    <a:pt x="570971" y="782945"/>
                    <a:pt x="548968" y="787136"/>
                    <a:pt x="543158" y="790470"/>
                  </a:cubicBezTo>
                  <a:cubicBezTo>
                    <a:pt x="537633" y="786088"/>
                    <a:pt x="529061" y="787803"/>
                    <a:pt x="524108" y="783517"/>
                  </a:cubicBezTo>
                  <a:cubicBezTo>
                    <a:pt x="515726" y="779993"/>
                    <a:pt x="486579" y="796185"/>
                    <a:pt x="488960" y="780849"/>
                  </a:cubicBezTo>
                  <a:cubicBezTo>
                    <a:pt x="496771" y="775039"/>
                    <a:pt x="511249" y="774373"/>
                    <a:pt x="520583" y="770372"/>
                  </a:cubicBezTo>
                  <a:lnTo>
                    <a:pt x="520583" y="767324"/>
                  </a:lnTo>
                  <a:cubicBezTo>
                    <a:pt x="527918" y="764695"/>
                    <a:pt x="535519" y="762876"/>
                    <a:pt x="543253" y="761895"/>
                  </a:cubicBezTo>
                  <a:cubicBezTo>
                    <a:pt x="555540" y="772277"/>
                    <a:pt x="567828" y="768658"/>
                    <a:pt x="579639" y="760180"/>
                  </a:cubicBezTo>
                  <a:cubicBezTo>
                    <a:pt x="582591" y="747036"/>
                    <a:pt x="605546" y="758561"/>
                    <a:pt x="616310" y="758180"/>
                  </a:cubicBezTo>
                  <a:lnTo>
                    <a:pt x="624406" y="752656"/>
                  </a:lnTo>
                  <a:cubicBezTo>
                    <a:pt x="621348" y="749941"/>
                    <a:pt x="617586" y="748160"/>
                    <a:pt x="613548" y="747512"/>
                  </a:cubicBezTo>
                  <a:close/>
                  <a:moveTo>
                    <a:pt x="430096" y="714079"/>
                  </a:moveTo>
                  <a:cubicBezTo>
                    <a:pt x="435621" y="709983"/>
                    <a:pt x="441431" y="711126"/>
                    <a:pt x="446765" y="708650"/>
                  </a:cubicBezTo>
                  <a:cubicBezTo>
                    <a:pt x="446765" y="707507"/>
                    <a:pt x="446765" y="706269"/>
                    <a:pt x="446765" y="704649"/>
                  </a:cubicBezTo>
                  <a:cubicBezTo>
                    <a:pt x="442383" y="703793"/>
                    <a:pt x="441621" y="700078"/>
                    <a:pt x="435716" y="699887"/>
                  </a:cubicBezTo>
                  <a:cubicBezTo>
                    <a:pt x="430820" y="702278"/>
                    <a:pt x="426133" y="705088"/>
                    <a:pt x="421714" y="708269"/>
                  </a:cubicBezTo>
                  <a:close/>
                  <a:moveTo>
                    <a:pt x="609071" y="637308"/>
                  </a:moveTo>
                  <a:cubicBezTo>
                    <a:pt x="605346" y="635889"/>
                    <a:pt x="601165" y="636432"/>
                    <a:pt x="597926" y="638737"/>
                  </a:cubicBezTo>
                  <a:cubicBezTo>
                    <a:pt x="603832" y="642070"/>
                    <a:pt x="611547" y="647023"/>
                    <a:pt x="618119" y="641975"/>
                  </a:cubicBezTo>
                  <a:cubicBezTo>
                    <a:pt x="615195" y="640327"/>
                    <a:pt x="612176" y="638860"/>
                    <a:pt x="609071" y="637594"/>
                  </a:cubicBezTo>
                  <a:close/>
                  <a:moveTo>
                    <a:pt x="607451" y="614638"/>
                  </a:moveTo>
                  <a:cubicBezTo>
                    <a:pt x="592783" y="617401"/>
                    <a:pt x="576210" y="605113"/>
                    <a:pt x="562017" y="614638"/>
                  </a:cubicBezTo>
                  <a:cubicBezTo>
                    <a:pt x="554588" y="608828"/>
                    <a:pt x="545634" y="613114"/>
                    <a:pt x="539634" y="609590"/>
                  </a:cubicBezTo>
                  <a:cubicBezTo>
                    <a:pt x="539634" y="608352"/>
                    <a:pt x="539634" y="607209"/>
                    <a:pt x="539062" y="605875"/>
                  </a:cubicBezTo>
                  <a:lnTo>
                    <a:pt x="545539" y="601780"/>
                  </a:lnTo>
                  <a:lnTo>
                    <a:pt x="545539" y="597969"/>
                  </a:lnTo>
                  <a:cubicBezTo>
                    <a:pt x="529156" y="591302"/>
                    <a:pt x="507439" y="584254"/>
                    <a:pt x="489818" y="592541"/>
                  </a:cubicBezTo>
                  <a:cubicBezTo>
                    <a:pt x="469434" y="578919"/>
                    <a:pt x="448860" y="604732"/>
                    <a:pt x="430287" y="588730"/>
                  </a:cubicBezTo>
                  <a:cubicBezTo>
                    <a:pt x="421523" y="589778"/>
                    <a:pt x="411808" y="587873"/>
                    <a:pt x="403045" y="589493"/>
                  </a:cubicBezTo>
                  <a:cubicBezTo>
                    <a:pt x="398568" y="607590"/>
                    <a:pt x="402378" y="603304"/>
                    <a:pt x="381233" y="603685"/>
                  </a:cubicBezTo>
                  <a:cubicBezTo>
                    <a:pt x="382376" y="597017"/>
                    <a:pt x="367897" y="602542"/>
                    <a:pt x="381233" y="603685"/>
                  </a:cubicBezTo>
                  <a:lnTo>
                    <a:pt x="378661" y="603685"/>
                  </a:lnTo>
                  <a:cubicBezTo>
                    <a:pt x="379575" y="603837"/>
                    <a:pt x="380509" y="603837"/>
                    <a:pt x="381423" y="603685"/>
                  </a:cubicBezTo>
                  <a:lnTo>
                    <a:pt x="381423" y="603685"/>
                  </a:lnTo>
                  <a:lnTo>
                    <a:pt x="381423" y="609685"/>
                  </a:lnTo>
                  <a:cubicBezTo>
                    <a:pt x="368183" y="610638"/>
                    <a:pt x="359135" y="621116"/>
                    <a:pt x="345133" y="618353"/>
                  </a:cubicBezTo>
                  <a:lnTo>
                    <a:pt x="335608" y="623878"/>
                  </a:lnTo>
                  <a:lnTo>
                    <a:pt x="341132" y="627593"/>
                  </a:lnTo>
                  <a:cubicBezTo>
                    <a:pt x="341132" y="628640"/>
                    <a:pt x="341132" y="629878"/>
                    <a:pt x="341132" y="631117"/>
                  </a:cubicBezTo>
                  <a:lnTo>
                    <a:pt x="334560" y="635117"/>
                  </a:lnTo>
                  <a:lnTo>
                    <a:pt x="334560" y="642356"/>
                  </a:lnTo>
                  <a:cubicBezTo>
                    <a:pt x="351134" y="651881"/>
                    <a:pt x="373327" y="632831"/>
                    <a:pt x="385995" y="646643"/>
                  </a:cubicBezTo>
                  <a:lnTo>
                    <a:pt x="381233" y="649309"/>
                  </a:lnTo>
                  <a:cubicBezTo>
                    <a:pt x="380661" y="652262"/>
                    <a:pt x="380090" y="655119"/>
                    <a:pt x="379518" y="657691"/>
                  </a:cubicBezTo>
                  <a:lnTo>
                    <a:pt x="373898" y="660835"/>
                  </a:lnTo>
                  <a:cubicBezTo>
                    <a:pt x="373898" y="662358"/>
                    <a:pt x="374660" y="663978"/>
                    <a:pt x="375232" y="666169"/>
                  </a:cubicBezTo>
                  <a:cubicBezTo>
                    <a:pt x="387520" y="662454"/>
                    <a:pt x="406760" y="675694"/>
                    <a:pt x="413332" y="666169"/>
                  </a:cubicBezTo>
                  <a:cubicBezTo>
                    <a:pt x="413332" y="662835"/>
                    <a:pt x="418761" y="662358"/>
                    <a:pt x="422381" y="662930"/>
                  </a:cubicBezTo>
                  <a:cubicBezTo>
                    <a:pt x="429715" y="664454"/>
                    <a:pt x="425524" y="674360"/>
                    <a:pt x="426476" y="679027"/>
                  </a:cubicBezTo>
                  <a:lnTo>
                    <a:pt x="416951" y="685028"/>
                  </a:lnTo>
                  <a:cubicBezTo>
                    <a:pt x="410894" y="684637"/>
                    <a:pt x="404912" y="686619"/>
                    <a:pt x="400283" y="690553"/>
                  </a:cubicBezTo>
                  <a:cubicBezTo>
                    <a:pt x="400283" y="691982"/>
                    <a:pt x="401045" y="693696"/>
                    <a:pt x="401426" y="695029"/>
                  </a:cubicBezTo>
                  <a:cubicBezTo>
                    <a:pt x="421714" y="696458"/>
                    <a:pt x="436764" y="688743"/>
                    <a:pt x="456194" y="696077"/>
                  </a:cubicBezTo>
                  <a:cubicBezTo>
                    <a:pt x="467853" y="706641"/>
                    <a:pt x="484808" y="708945"/>
                    <a:pt x="498866" y="701887"/>
                  </a:cubicBezTo>
                  <a:lnTo>
                    <a:pt x="498866" y="697792"/>
                  </a:lnTo>
                  <a:cubicBezTo>
                    <a:pt x="527441" y="672169"/>
                    <a:pt x="564970" y="718747"/>
                    <a:pt x="589544" y="685981"/>
                  </a:cubicBezTo>
                  <a:cubicBezTo>
                    <a:pt x="564875" y="668835"/>
                    <a:pt x="538776" y="688076"/>
                    <a:pt x="512487" y="679123"/>
                  </a:cubicBezTo>
                  <a:cubicBezTo>
                    <a:pt x="519441" y="673884"/>
                    <a:pt x="528108" y="674075"/>
                    <a:pt x="535347" y="670360"/>
                  </a:cubicBezTo>
                  <a:cubicBezTo>
                    <a:pt x="544015" y="669788"/>
                    <a:pt x="544205" y="670360"/>
                    <a:pt x="544872" y="665026"/>
                  </a:cubicBezTo>
                  <a:lnTo>
                    <a:pt x="538395" y="660930"/>
                  </a:lnTo>
                  <a:lnTo>
                    <a:pt x="538395" y="657501"/>
                  </a:lnTo>
                  <a:cubicBezTo>
                    <a:pt x="545348" y="654453"/>
                    <a:pt x="557445" y="653119"/>
                    <a:pt x="563732" y="645785"/>
                  </a:cubicBezTo>
                  <a:lnTo>
                    <a:pt x="552016" y="639213"/>
                  </a:lnTo>
                  <a:cubicBezTo>
                    <a:pt x="552683" y="635879"/>
                    <a:pt x="549539" y="633593"/>
                    <a:pt x="545254" y="631688"/>
                  </a:cubicBezTo>
                  <a:cubicBezTo>
                    <a:pt x="552873" y="627116"/>
                    <a:pt x="566685" y="627973"/>
                    <a:pt x="573829" y="622163"/>
                  </a:cubicBezTo>
                  <a:cubicBezTo>
                    <a:pt x="587259" y="626259"/>
                    <a:pt x="604213" y="633498"/>
                    <a:pt x="616786" y="623973"/>
                  </a:cubicBezTo>
                  <a:lnTo>
                    <a:pt x="616786" y="620067"/>
                  </a:lnTo>
                  <a:close/>
                  <a:moveTo>
                    <a:pt x="370469" y="584444"/>
                  </a:moveTo>
                  <a:cubicBezTo>
                    <a:pt x="450384" y="580729"/>
                    <a:pt x="395806" y="560918"/>
                    <a:pt x="361707" y="579491"/>
                  </a:cubicBezTo>
                  <a:cubicBezTo>
                    <a:pt x="364659" y="581491"/>
                    <a:pt x="367421" y="583110"/>
                    <a:pt x="370469" y="584730"/>
                  </a:cubicBezTo>
                  <a:close/>
                  <a:moveTo>
                    <a:pt x="463529" y="570252"/>
                  </a:moveTo>
                  <a:cubicBezTo>
                    <a:pt x="463529" y="570252"/>
                    <a:pt x="464957" y="569490"/>
                    <a:pt x="465719" y="569109"/>
                  </a:cubicBezTo>
                  <a:cubicBezTo>
                    <a:pt x="467529" y="565394"/>
                    <a:pt x="456004" y="568061"/>
                    <a:pt x="463433" y="570538"/>
                  </a:cubicBezTo>
                  <a:close/>
                  <a:moveTo>
                    <a:pt x="499628" y="564823"/>
                  </a:moveTo>
                  <a:lnTo>
                    <a:pt x="499628" y="561203"/>
                  </a:lnTo>
                  <a:cubicBezTo>
                    <a:pt x="495637" y="558593"/>
                    <a:pt x="490475" y="558593"/>
                    <a:pt x="486484" y="561203"/>
                  </a:cubicBezTo>
                  <a:lnTo>
                    <a:pt x="486484" y="564823"/>
                  </a:lnTo>
                  <a:cubicBezTo>
                    <a:pt x="490418" y="567518"/>
                    <a:pt x="495580" y="567632"/>
                    <a:pt x="499628" y="565109"/>
                  </a:cubicBezTo>
                  <a:close/>
                  <a:moveTo>
                    <a:pt x="519441" y="577682"/>
                  </a:moveTo>
                  <a:cubicBezTo>
                    <a:pt x="522298" y="578443"/>
                    <a:pt x="528966" y="575872"/>
                    <a:pt x="522393" y="574062"/>
                  </a:cubicBezTo>
                  <a:cubicBezTo>
                    <a:pt x="515821" y="572252"/>
                    <a:pt x="507630" y="576824"/>
                    <a:pt x="519441" y="577967"/>
                  </a:cubicBezTo>
                  <a:close/>
                  <a:moveTo>
                    <a:pt x="307509" y="1819837"/>
                  </a:moveTo>
                  <a:cubicBezTo>
                    <a:pt x="294174" y="1819837"/>
                    <a:pt x="295698" y="1821837"/>
                    <a:pt x="296460" y="1829362"/>
                  </a:cubicBezTo>
                  <a:lnTo>
                    <a:pt x="307223" y="1835934"/>
                  </a:lnTo>
                  <a:cubicBezTo>
                    <a:pt x="309891" y="1830924"/>
                    <a:pt x="309995" y="1824942"/>
                    <a:pt x="307509" y="1819837"/>
                  </a:cubicBezTo>
                  <a:close/>
                  <a:moveTo>
                    <a:pt x="332179" y="1805168"/>
                  </a:moveTo>
                  <a:lnTo>
                    <a:pt x="324750" y="1805168"/>
                  </a:lnTo>
                  <a:cubicBezTo>
                    <a:pt x="308557" y="1813645"/>
                    <a:pt x="322368" y="1812598"/>
                    <a:pt x="331989" y="1812502"/>
                  </a:cubicBezTo>
                  <a:cubicBezTo>
                    <a:pt x="336751" y="1808883"/>
                    <a:pt x="336656" y="1808883"/>
                    <a:pt x="332179" y="1805549"/>
                  </a:cubicBezTo>
                  <a:close/>
                  <a:moveTo>
                    <a:pt x="368279" y="1869652"/>
                  </a:moveTo>
                  <a:cubicBezTo>
                    <a:pt x="364307" y="1866986"/>
                    <a:pt x="359115" y="1866986"/>
                    <a:pt x="355134" y="1869652"/>
                  </a:cubicBezTo>
                  <a:cubicBezTo>
                    <a:pt x="359087" y="1872272"/>
                    <a:pt x="364231" y="1872272"/>
                    <a:pt x="368183" y="1869652"/>
                  </a:cubicBezTo>
                  <a:close/>
                  <a:moveTo>
                    <a:pt x="519345" y="2079202"/>
                  </a:moveTo>
                  <a:cubicBezTo>
                    <a:pt x="508963" y="2070249"/>
                    <a:pt x="497723" y="2075393"/>
                    <a:pt x="486770" y="2079202"/>
                  </a:cubicBezTo>
                  <a:cubicBezTo>
                    <a:pt x="492961" y="2084918"/>
                    <a:pt x="518583" y="2091299"/>
                    <a:pt x="519345" y="2079679"/>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66" name="Google Shape;66;p4"/>
            <p:cNvSpPr/>
            <p:nvPr/>
          </p:nvSpPr>
          <p:spPr>
            <a:xfrm flipH="1" rot="10800000">
              <a:off x="8531464" y="-4802"/>
              <a:ext cx="449059" cy="6863371"/>
            </a:xfrm>
            <a:custGeom>
              <a:rect b="b" l="l" r="r" t="t"/>
              <a:pathLst>
                <a:path extrusionOk="0" h="4606289" w="670237">
                  <a:moveTo>
                    <a:pt x="638371" y="4605709"/>
                  </a:moveTo>
                  <a:lnTo>
                    <a:pt x="40486" y="4605709"/>
                  </a:lnTo>
                  <a:lnTo>
                    <a:pt x="40486" y="4600280"/>
                  </a:lnTo>
                  <a:lnTo>
                    <a:pt x="46678" y="4596374"/>
                  </a:lnTo>
                  <a:lnTo>
                    <a:pt x="40867" y="4592564"/>
                  </a:lnTo>
                  <a:cubicBezTo>
                    <a:pt x="48297" y="4590564"/>
                    <a:pt x="46582" y="4584659"/>
                    <a:pt x="47344" y="4579610"/>
                  </a:cubicBezTo>
                  <a:cubicBezTo>
                    <a:pt x="41153" y="4573609"/>
                    <a:pt x="36200" y="4572180"/>
                    <a:pt x="46868" y="4566942"/>
                  </a:cubicBezTo>
                  <a:lnTo>
                    <a:pt x="46868" y="4534080"/>
                  </a:lnTo>
                  <a:lnTo>
                    <a:pt x="53631" y="4530081"/>
                  </a:lnTo>
                  <a:lnTo>
                    <a:pt x="53631" y="4526461"/>
                  </a:lnTo>
                  <a:lnTo>
                    <a:pt x="46868" y="4522365"/>
                  </a:lnTo>
                  <a:lnTo>
                    <a:pt x="46868" y="4515412"/>
                  </a:lnTo>
                  <a:lnTo>
                    <a:pt x="40867" y="4511602"/>
                  </a:lnTo>
                  <a:lnTo>
                    <a:pt x="40867" y="4504076"/>
                  </a:lnTo>
                  <a:lnTo>
                    <a:pt x="46582" y="4500934"/>
                  </a:lnTo>
                  <a:cubicBezTo>
                    <a:pt x="48011" y="4493504"/>
                    <a:pt x="46582" y="4485599"/>
                    <a:pt x="47630" y="4478169"/>
                  </a:cubicBezTo>
                  <a:lnTo>
                    <a:pt x="53250" y="4475026"/>
                  </a:lnTo>
                  <a:lnTo>
                    <a:pt x="53250" y="4463881"/>
                  </a:lnTo>
                  <a:lnTo>
                    <a:pt x="47249" y="4460071"/>
                  </a:lnTo>
                  <a:lnTo>
                    <a:pt x="47249" y="4430734"/>
                  </a:lnTo>
                  <a:lnTo>
                    <a:pt x="53726" y="4426829"/>
                  </a:lnTo>
                  <a:lnTo>
                    <a:pt x="53726" y="4415970"/>
                  </a:lnTo>
                  <a:lnTo>
                    <a:pt x="59917" y="4412066"/>
                  </a:lnTo>
                  <a:lnTo>
                    <a:pt x="59917" y="4405017"/>
                  </a:lnTo>
                  <a:cubicBezTo>
                    <a:pt x="52774" y="4401778"/>
                    <a:pt x="54679" y="4397683"/>
                    <a:pt x="48202" y="4394254"/>
                  </a:cubicBezTo>
                  <a:cubicBezTo>
                    <a:pt x="43915" y="4390730"/>
                    <a:pt x="50297" y="4388253"/>
                    <a:pt x="53631" y="4386443"/>
                  </a:cubicBezTo>
                  <a:cubicBezTo>
                    <a:pt x="53631" y="4378538"/>
                    <a:pt x="51059" y="4372918"/>
                    <a:pt x="63156" y="4373203"/>
                  </a:cubicBezTo>
                  <a:lnTo>
                    <a:pt x="73443" y="4368060"/>
                  </a:lnTo>
                  <a:cubicBezTo>
                    <a:pt x="66013" y="4363964"/>
                    <a:pt x="53250" y="4368631"/>
                    <a:pt x="48011" y="4360059"/>
                  </a:cubicBezTo>
                  <a:lnTo>
                    <a:pt x="52678" y="4357487"/>
                  </a:lnTo>
                  <a:cubicBezTo>
                    <a:pt x="46392" y="4352153"/>
                    <a:pt x="44106" y="4350343"/>
                    <a:pt x="53536" y="4345771"/>
                  </a:cubicBezTo>
                  <a:lnTo>
                    <a:pt x="53536" y="4320435"/>
                  </a:lnTo>
                  <a:cubicBezTo>
                    <a:pt x="59441" y="4317291"/>
                    <a:pt x="68109" y="4317673"/>
                    <a:pt x="73348" y="4312529"/>
                  </a:cubicBezTo>
                  <a:cubicBezTo>
                    <a:pt x="74014" y="4303004"/>
                    <a:pt x="58870" y="4311006"/>
                    <a:pt x="59155" y="4301099"/>
                  </a:cubicBezTo>
                  <a:lnTo>
                    <a:pt x="40105" y="4290622"/>
                  </a:lnTo>
                  <a:cubicBezTo>
                    <a:pt x="44582" y="4288050"/>
                    <a:pt x="49059" y="4285478"/>
                    <a:pt x="52774" y="4283192"/>
                  </a:cubicBezTo>
                  <a:lnTo>
                    <a:pt x="52774" y="4268333"/>
                  </a:lnTo>
                  <a:cubicBezTo>
                    <a:pt x="44201" y="4263095"/>
                    <a:pt x="44201" y="4262809"/>
                    <a:pt x="52774" y="4257665"/>
                  </a:cubicBezTo>
                  <a:lnTo>
                    <a:pt x="52774" y="4250141"/>
                  </a:lnTo>
                  <a:lnTo>
                    <a:pt x="46963" y="4246426"/>
                  </a:lnTo>
                  <a:lnTo>
                    <a:pt x="59346" y="4238901"/>
                  </a:lnTo>
                  <a:lnTo>
                    <a:pt x="52774" y="4234710"/>
                  </a:lnTo>
                  <a:lnTo>
                    <a:pt x="52774" y="4227756"/>
                  </a:lnTo>
                  <a:cubicBezTo>
                    <a:pt x="44201" y="4222518"/>
                    <a:pt x="44201" y="4222327"/>
                    <a:pt x="52774" y="4217088"/>
                  </a:cubicBezTo>
                  <a:lnTo>
                    <a:pt x="52774" y="4099550"/>
                  </a:lnTo>
                  <a:lnTo>
                    <a:pt x="59346" y="4095359"/>
                  </a:lnTo>
                  <a:lnTo>
                    <a:pt x="53250" y="4091549"/>
                  </a:lnTo>
                  <a:lnTo>
                    <a:pt x="59727" y="4087739"/>
                  </a:lnTo>
                  <a:cubicBezTo>
                    <a:pt x="59727" y="4086405"/>
                    <a:pt x="59727" y="4085167"/>
                    <a:pt x="59727" y="4084024"/>
                  </a:cubicBezTo>
                  <a:cubicBezTo>
                    <a:pt x="48964" y="4080595"/>
                    <a:pt x="54964" y="4066784"/>
                    <a:pt x="53536" y="4058402"/>
                  </a:cubicBezTo>
                  <a:cubicBezTo>
                    <a:pt x="66490" y="4052782"/>
                    <a:pt x="57631" y="4034113"/>
                    <a:pt x="60013" y="4022493"/>
                  </a:cubicBezTo>
                  <a:cubicBezTo>
                    <a:pt x="43793" y="4017254"/>
                    <a:pt x="26301" y="4017635"/>
                    <a:pt x="10292" y="4023445"/>
                  </a:cubicBezTo>
                  <a:cubicBezTo>
                    <a:pt x="-23141" y="4015159"/>
                    <a:pt x="41058" y="4015254"/>
                    <a:pt x="48392" y="4016016"/>
                  </a:cubicBezTo>
                  <a:lnTo>
                    <a:pt x="48392" y="4016016"/>
                  </a:lnTo>
                  <a:cubicBezTo>
                    <a:pt x="49345" y="4016016"/>
                    <a:pt x="49916" y="4016016"/>
                    <a:pt x="48392" y="4016016"/>
                  </a:cubicBezTo>
                  <a:lnTo>
                    <a:pt x="59727" y="4010872"/>
                  </a:lnTo>
                  <a:lnTo>
                    <a:pt x="59727" y="3981059"/>
                  </a:lnTo>
                  <a:lnTo>
                    <a:pt x="53726" y="3977154"/>
                  </a:lnTo>
                  <a:cubicBezTo>
                    <a:pt x="58393" y="3973439"/>
                    <a:pt x="66680" y="3972963"/>
                    <a:pt x="66490" y="3966676"/>
                  </a:cubicBezTo>
                  <a:lnTo>
                    <a:pt x="60013" y="3962580"/>
                  </a:lnTo>
                  <a:lnTo>
                    <a:pt x="60013" y="3793226"/>
                  </a:lnTo>
                  <a:lnTo>
                    <a:pt x="66394" y="3789321"/>
                  </a:lnTo>
                  <a:lnTo>
                    <a:pt x="66394" y="3785796"/>
                  </a:lnTo>
                  <a:lnTo>
                    <a:pt x="60203" y="3781987"/>
                  </a:lnTo>
                  <a:lnTo>
                    <a:pt x="60203" y="3745030"/>
                  </a:lnTo>
                  <a:cubicBezTo>
                    <a:pt x="68776" y="3739791"/>
                    <a:pt x="68871" y="3739505"/>
                    <a:pt x="60965" y="3734742"/>
                  </a:cubicBezTo>
                  <a:cubicBezTo>
                    <a:pt x="59060" y="3731123"/>
                    <a:pt x="60298" y="3727503"/>
                    <a:pt x="59917" y="3723598"/>
                  </a:cubicBezTo>
                  <a:lnTo>
                    <a:pt x="66204" y="3719312"/>
                  </a:lnTo>
                  <a:lnTo>
                    <a:pt x="66204" y="3693690"/>
                  </a:lnTo>
                  <a:lnTo>
                    <a:pt x="60013" y="3689880"/>
                  </a:lnTo>
                  <a:lnTo>
                    <a:pt x="60013" y="3679021"/>
                  </a:lnTo>
                  <a:lnTo>
                    <a:pt x="66394" y="3675116"/>
                  </a:lnTo>
                  <a:lnTo>
                    <a:pt x="66394" y="3642064"/>
                  </a:lnTo>
                  <a:lnTo>
                    <a:pt x="60013" y="3638159"/>
                  </a:lnTo>
                  <a:cubicBezTo>
                    <a:pt x="59251" y="3635206"/>
                    <a:pt x="60870" y="3633111"/>
                    <a:pt x="64870" y="3632063"/>
                  </a:cubicBezTo>
                  <a:cubicBezTo>
                    <a:pt x="66957" y="3629520"/>
                    <a:pt x="67224" y="3625939"/>
                    <a:pt x="65537" y="3623110"/>
                  </a:cubicBezTo>
                  <a:cubicBezTo>
                    <a:pt x="50488" y="3590915"/>
                    <a:pt x="64585" y="3540814"/>
                    <a:pt x="59917" y="3502428"/>
                  </a:cubicBezTo>
                  <a:lnTo>
                    <a:pt x="66204" y="3498237"/>
                  </a:lnTo>
                  <a:lnTo>
                    <a:pt x="66204" y="3435753"/>
                  </a:lnTo>
                  <a:lnTo>
                    <a:pt x="60013" y="3431848"/>
                  </a:lnTo>
                  <a:lnTo>
                    <a:pt x="60013" y="3424609"/>
                  </a:lnTo>
                  <a:lnTo>
                    <a:pt x="66394" y="3420704"/>
                  </a:lnTo>
                  <a:lnTo>
                    <a:pt x="66394" y="3417179"/>
                  </a:lnTo>
                  <a:lnTo>
                    <a:pt x="60203" y="3413369"/>
                  </a:lnTo>
                  <a:lnTo>
                    <a:pt x="60203" y="3391271"/>
                  </a:lnTo>
                  <a:cubicBezTo>
                    <a:pt x="68871" y="3386032"/>
                    <a:pt x="68871" y="3385746"/>
                    <a:pt x="60870" y="3380889"/>
                  </a:cubicBezTo>
                  <a:cubicBezTo>
                    <a:pt x="58298" y="3355838"/>
                    <a:pt x="60870" y="3329263"/>
                    <a:pt x="59917" y="3303355"/>
                  </a:cubicBezTo>
                  <a:lnTo>
                    <a:pt x="66013" y="3299355"/>
                  </a:lnTo>
                  <a:lnTo>
                    <a:pt x="60013" y="3295545"/>
                  </a:lnTo>
                  <a:lnTo>
                    <a:pt x="60013" y="3188769"/>
                  </a:lnTo>
                  <a:lnTo>
                    <a:pt x="66394" y="3184960"/>
                  </a:lnTo>
                  <a:lnTo>
                    <a:pt x="66394" y="3129810"/>
                  </a:lnTo>
                  <a:lnTo>
                    <a:pt x="59917" y="3125809"/>
                  </a:lnTo>
                  <a:cubicBezTo>
                    <a:pt x="59698" y="3123666"/>
                    <a:pt x="60839" y="3121609"/>
                    <a:pt x="62775" y="3120666"/>
                  </a:cubicBezTo>
                  <a:cubicBezTo>
                    <a:pt x="75919" y="3113808"/>
                    <a:pt x="48106" y="3111141"/>
                    <a:pt x="66204" y="3104092"/>
                  </a:cubicBezTo>
                  <a:lnTo>
                    <a:pt x="66204" y="3096663"/>
                  </a:lnTo>
                  <a:lnTo>
                    <a:pt x="60013" y="3092853"/>
                  </a:lnTo>
                  <a:lnTo>
                    <a:pt x="60013" y="3078184"/>
                  </a:lnTo>
                  <a:lnTo>
                    <a:pt x="66585" y="3074184"/>
                  </a:lnTo>
                  <a:lnTo>
                    <a:pt x="66585" y="3045037"/>
                  </a:lnTo>
                  <a:lnTo>
                    <a:pt x="73062" y="3040941"/>
                  </a:lnTo>
                  <a:cubicBezTo>
                    <a:pt x="73062" y="3034655"/>
                    <a:pt x="65061" y="3034179"/>
                    <a:pt x="60298" y="3030464"/>
                  </a:cubicBezTo>
                  <a:lnTo>
                    <a:pt x="66299" y="3026559"/>
                  </a:lnTo>
                  <a:lnTo>
                    <a:pt x="66299" y="3019320"/>
                  </a:lnTo>
                  <a:lnTo>
                    <a:pt x="59917" y="3015510"/>
                  </a:lnTo>
                  <a:lnTo>
                    <a:pt x="59917" y="2989792"/>
                  </a:lnTo>
                  <a:lnTo>
                    <a:pt x="66299" y="2985982"/>
                  </a:lnTo>
                  <a:lnTo>
                    <a:pt x="66299" y="2978743"/>
                  </a:lnTo>
                  <a:lnTo>
                    <a:pt x="60298" y="2974743"/>
                  </a:lnTo>
                  <a:cubicBezTo>
                    <a:pt x="73824" y="2970933"/>
                    <a:pt x="59155" y="2953121"/>
                    <a:pt x="72681" y="2949406"/>
                  </a:cubicBezTo>
                  <a:lnTo>
                    <a:pt x="72681" y="2901781"/>
                  </a:lnTo>
                  <a:lnTo>
                    <a:pt x="66871" y="2898066"/>
                  </a:lnTo>
                  <a:cubicBezTo>
                    <a:pt x="66871" y="2897019"/>
                    <a:pt x="66871" y="2895780"/>
                    <a:pt x="66871" y="2894542"/>
                  </a:cubicBezTo>
                  <a:lnTo>
                    <a:pt x="73443" y="2890542"/>
                  </a:lnTo>
                  <a:lnTo>
                    <a:pt x="73443" y="2857490"/>
                  </a:lnTo>
                  <a:lnTo>
                    <a:pt x="67061" y="2853680"/>
                  </a:lnTo>
                  <a:lnTo>
                    <a:pt x="67061" y="2846251"/>
                  </a:lnTo>
                  <a:cubicBezTo>
                    <a:pt x="78015" y="2843012"/>
                    <a:pt x="72014" y="2829010"/>
                    <a:pt x="73443" y="2820914"/>
                  </a:cubicBezTo>
                  <a:cubicBezTo>
                    <a:pt x="56203" y="2815866"/>
                    <a:pt x="59727" y="2817961"/>
                    <a:pt x="73443" y="2809675"/>
                  </a:cubicBezTo>
                  <a:lnTo>
                    <a:pt x="73443" y="2802245"/>
                  </a:lnTo>
                  <a:lnTo>
                    <a:pt x="67061" y="2798340"/>
                  </a:lnTo>
                  <a:lnTo>
                    <a:pt x="67061" y="2783766"/>
                  </a:lnTo>
                  <a:lnTo>
                    <a:pt x="60489" y="2779861"/>
                  </a:lnTo>
                  <a:cubicBezTo>
                    <a:pt x="60489" y="2778528"/>
                    <a:pt x="60489" y="2777289"/>
                    <a:pt x="60489" y="2776146"/>
                  </a:cubicBezTo>
                  <a:lnTo>
                    <a:pt x="65156" y="2773480"/>
                  </a:lnTo>
                  <a:cubicBezTo>
                    <a:pt x="68109" y="2767764"/>
                    <a:pt x="66013" y="2760144"/>
                    <a:pt x="66585" y="2754430"/>
                  </a:cubicBezTo>
                  <a:cubicBezTo>
                    <a:pt x="78491" y="2750239"/>
                    <a:pt x="71347" y="2735380"/>
                    <a:pt x="73157" y="2725855"/>
                  </a:cubicBezTo>
                  <a:cubicBezTo>
                    <a:pt x="66585" y="2720806"/>
                    <a:pt x="62870" y="2718806"/>
                    <a:pt x="73157" y="2713853"/>
                  </a:cubicBezTo>
                  <a:lnTo>
                    <a:pt x="73157" y="2699470"/>
                  </a:lnTo>
                  <a:lnTo>
                    <a:pt x="79729" y="2695470"/>
                  </a:lnTo>
                  <a:lnTo>
                    <a:pt x="79729" y="2691184"/>
                  </a:lnTo>
                  <a:lnTo>
                    <a:pt x="72967" y="2687088"/>
                  </a:lnTo>
                  <a:lnTo>
                    <a:pt x="72967" y="2628319"/>
                  </a:lnTo>
                  <a:lnTo>
                    <a:pt x="67633" y="2625366"/>
                  </a:lnTo>
                  <a:cubicBezTo>
                    <a:pt x="64489" y="2616889"/>
                    <a:pt x="68680" y="2607268"/>
                    <a:pt x="65823" y="2598505"/>
                  </a:cubicBezTo>
                  <a:cubicBezTo>
                    <a:pt x="50488" y="2562787"/>
                    <a:pt x="64870" y="2508875"/>
                    <a:pt x="60108" y="2466775"/>
                  </a:cubicBezTo>
                  <a:lnTo>
                    <a:pt x="54012" y="2462774"/>
                  </a:lnTo>
                  <a:lnTo>
                    <a:pt x="60013" y="2458869"/>
                  </a:lnTo>
                  <a:lnTo>
                    <a:pt x="60013" y="2455440"/>
                  </a:lnTo>
                  <a:lnTo>
                    <a:pt x="53440" y="2451439"/>
                  </a:lnTo>
                  <a:lnTo>
                    <a:pt x="53440" y="2407434"/>
                  </a:lnTo>
                  <a:lnTo>
                    <a:pt x="47059" y="2403528"/>
                  </a:lnTo>
                  <a:cubicBezTo>
                    <a:pt x="46297" y="2400576"/>
                    <a:pt x="47916" y="2398480"/>
                    <a:pt x="51821" y="2397528"/>
                  </a:cubicBezTo>
                  <a:cubicBezTo>
                    <a:pt x="56012" y="2343616"/>
                    <a:pt x="53440" y="2284752"/>
                    <a:pt x="52678" y="2229983"/>
                  </a:cubicBezTo>
                  <a:lnTo>
                    <a:pt x="47440" y="2227030"/>
                  </a:lnTo>
                  <a:lnTo>
                    <a:pt x="53250" y="2223125"/>
                  </a:lnTo>
                  <a:lnTo>
                    <a:pt x="53250" y="2212552"/>
                  </a:lnTo>
                  <a:lnTo>
                    <a:pt x="59822" y="2208457"/>
                  </a:lnTo>
                  <a:lnTo>
                    <a:pt x="53440" y="2204456"/>
                  </a:lnTo>
                  <a:lnTo>
                    <a:pt x="53440" y="2182644"/>
                  </a:lnTo>
                  <a:lnTo>
                    <a:pt x="46678" y="2178453"/>
                  </a:lnTo>
                  <a:lnTo>
                    <a:pt x="46678" y="2119684"/>
                  </a:lnTo>
                  <a:cubicBezTo>
                    <a:pt x="44392" y="2116350"/>
                    <a:pt x="34771" y="2119684"/>
                    <a:pt x="34771" y="2115397"/>
                  </a:cubicBezTo>
                  <a:lnTo>
                    <a:pt x="46678" y="2108730"/>
                  </a:lnTo>
                  <a:lnTo>
                    <a:pt x="46678" y="2057104"/>
                  </a:lnTo>
                  <a:lnTo>
                    <a:pt x="40486" y="2053294"/>
                  </a:lnTo>
                  <a:lnTo>
                    <a:pt x="40486" y="2035006"/>
                  </a:lnTo>
                  <a:lnTo>
                    <a:pt x="46868" y="2031101"/>
                  </a:lnTo>
                  <a:lnTo>
                    <a:pt x="46868" y="1991096"/>
                  </a:lnTo>
                  <a:lnTo>
                    <a:pt x="40772" y="1987191"/>
                  </a:lnTo>
                  <a:lnTo>
                    <a:pt x="45725" y="1984428"/>
                  </a:lnTo>
                  <a:cubicBezTo>
                    <a:pt x="47353" y="1959435"/>
                    <a:pt x="47353" y="1934365"/>
                    <a:pt x="45725" y="1909371"/>
                  </a:cubicBezTo>
                  <a:lnTo>
                    <a:pt x="41058" y="1906800"/>
                  </a:lnTo>
                  <a:cubicBezTo>
                    <a:pt x="38677" y="1889083"/>
                    <a:pt x="41058" y="1869938"/>
                    <a:pt x="40201" y="1851460"/>
                  </a:cubicBezTo>
                  <a:lnTo>
                    <a:pt x="46392" y="1847363"/>
                  </a:lnTo>
                  <a:lnTo>
                    <a:pt x="40296" y="1843554"/>
                  </a:lnTo>
                  <a:lnTo>
                    <a:pt x="40296" y="1840030"/>
                  </a:lnTo>
                  <a:cubicBezTo>
                    <a:pt x="42391" y="1838696"/>
                    <a:pt x="44582" y="1837362"/>
                    <a:pt x="46678" y="1836219"/>
                  </a:cubicBezTo>
                  <a:lnTo>
                    <a:pt x="46678" y="1825266"/>
                  </a:lnTo>
                  <a:lnTo>
                    <a:pt x="40391" y="1821265"/>
                  </a:lnTo>
                  <a:cubicBezTo>
                    <a:pt x="39439" y="1818217"/>
                    <a:pt x="41534" y="1816312"/>
                    <a:pt x="45249" y="1815264"/>
                  </a:cubicBezTo>
                  <a:cubicBezTo>
                    <a:pt x="49440" y="1794119"/>
                    <a:pt x="45249" y="1769544"/>
                    <a:pt x="46773" y="1747828"/>
                  </a:cubicBezTo>
                  <a:lnTo>
                    <a:pt x="52964" y="1744398"/>
                  </a:lnTo>
                  <a:lnTo>
                    <a:pt x="46963" y="1740398"/>
                  </a:lnTo>
                  <a:lnTo>
                    <a:pt x="46963" y="1729158"/>
                  </a:lnTo>
                  <a:lnTo>
                    <a:pt x="53345" y="1725253"/>
                  </a:lnTo>
                  <a:lnTo>
                    <a:pt x="53345" y="1711061"/>
                  </a:lnTo>
                  <a:lnTo>
                    <a:pt x="46582" y="1707060"/>
                  </a:lnTo>
                  <a:lnTo>
                    <a:pt x="46582" y="1696297"/>
                  </a:lnTo>
                  <a:lnTo>
                    <a:pt x="40582" y="1692297"/>
                  </a:lnTo>
                  <a:lnTo>
                    <a:pt x="45630" y="1689535"/>
                  </a:lnTo>
                  <a:cubicBezTo>
                    <a:pt x="46297" y="1687439"/>
                    <a:pt x="42487" y="1686963"/>
                    <a:pt x="40582" y="1685153"/>
                  </a:cubicBezTo>
                  <a:lnTo>
                    <a:pt x="40582" y="1670579"/>
                  </a:lnTo>
                  <a:lnTo>
                    <a:pt x="46582" y="1666674"/>
                  </a:lnTo>
                  <a:lnTo>
                    <a:pt x="46582" y="1641052"/>
                  </a:lnTo>
                  <a:lnTo>
                    <a:pt x="40201" y="1637242"/>
                  </a:lnTo>
                  <a:lnTo>
                    <a:pt x="40201" y="1630003"/>
                  </a:lnTo>
                  <a:lnTo>
                    <a:pt x="46963" y="1625907"/>
                  </a:lnTo>
                  <a:lnTo>
                    <a:pt x="46963" y="1578282"/>
                  </a:lnTo>
                  <a:cubicBezTo>
                    <a:pt x="56488" y="1575711"/>
                    <a:pt x="51726" y="1566567"/>
                    <a:pt x="54107" y="1559232"/>
                  </a:cubicBezTo>
                  <a:cubicBezTo>
                    <a:pt x="62299" y="1554280"/>
                    <a:pt x="62299" y="1554089"/>
                    <a:pt x="54107" y="1548850"/>
                  </a:cubicBezTo>
                  <a:lnTo>
                    <a:pt x="54107" y="1478746"/>
                  </a:lnTo>
                  <a:lnTo>
                    <a:pt x="60108" y="1474936"/>
                  </a:lnTo>
                  <a:lnTo>
                    <a:pt x="60108" y="1423596"/>
                  </a:lnTo>
                  <a:lnTo>
                    <a:pt x="66871" y="1419596"/>
                  </a:lnTo>
                  <a:lnTo>
                    <a:pt x="66871" y="1416072"/>
                  </a:lnTo>
                  <a:lnTo>
                    <a:pt x="60489" y="1412166"/>
                  </a:lnTo>
                  <a:lnTo>
                    <a:pt x="60489" y="1401117"/>
                  </a:lnTo>
                  <a:lnTo>
                    <a:pt x="65347" y="1398355"/>
                  </a:lnTo>
                  <a:cubicBezTo>
                    <a:pt x="67424" y="1377114"/>
                    <a:pt x="67647" y="1355721"/>
                    <a:pt x="66013" y="1334442"/>
                  </a:cubicBezTo>
                  <a:lnTo>
                    <a:pt x="61441" y="1331870"/>
                  </a:lnTo>
                  <a:cubicBezTo>
                    <a:pt x="59822" y="1314154"/>
                    <a:pt x="59917" y="1235573"/>
                    <a:pt x="61441" y="1219952"/>
                  </a:cubicBezTo>
                  <a:lnTo>
                    <a:pt x="66394" y="1217190"/>
                  </a:lnTo>
                  <a:lnTo>
                    <a:pt x="66394" y="1183948"/>
                  </a:lnTo>
                  <a:lnTo>
                    <a:pt x="60489" y="1180137"/>
                  </a:lnTo>
                  <a:lnTo>
                    <a:pt x="66775" y="1176328"/>
                  </a:lnTo>
                  <a:lnTo>
                    <a:pt x="66775" y="1168612"/>
                  </a:lnTo>
                  <a:cubicBezTo>
                    <a:pt x="64108" y="1167660"/>
                    <a:pt x="49916" y="1166993"/>
                    <a:pt x="56488" y="1163850"/>
                  </a:cubicBezTo>
                  <a:cubicBezTo>
                    <a:pt x="63632" y="1164421"/>
                    <a:pt x="69538" y="1161563"/>
                    <a:pt x="66013" y="1154325"/>
                  </a:cubicBezTo>
                  <a:lnTo>
                    <a:pt x="61060" y="1151562"/>
                  </a:lnTo>
                  <a:cubicBezTo>
                    <a:pt x="60192" y="1146724"/>
                    <a:pt x="59904" y="1141800"/>
                    <a:pt x="60203" y="1136894"/>
                  </a:cubicBezTo>
                  <a:lnTo>
                    <a:pt x="66299" y="1132798"/>
                  </a:lnTo>
                  <a:lnTo>
                    <a:pt x="60203" y="1129083"/>
                  </a:lnTo>
                  <a:lnTo>
                    <a:pt x="60203" y="1103557"/>
                  </a:lnTo>
                  <a:lnTo>
                    <a:pt x="66585" y="1099651"/>
                  </a:lnTo>
                  <a:lnTo>
                    <a:pt x="66585" y="1077648"/>
                  </a:lnTo>
                  <a:lnTo>
                    <a:pt x="60203" y="1073743"/>
                  </a:lnTo>
                  <a:cubicBezTo>
                    <a:pt x="59441" y="1070790"/>
                    <a:pt x="61060" y="1068695"/>
                    <a:pt x="65156" y="1067647"/>
                  </a:cubicBezTo>
                  <a:cubicBezTo>
                    <a:pt x="68966" y="1056884"/>
                    <a:pt x="65156" y="1044406"/>
                    <a:pt x="67156" y="1033071"/>
                  </a:cubicBezTo>
                  <a:cubicBezTo>
                    <a:pt x="75634" y="1028023"/>
                    <a:pt x="75634" y="1027737"/>
                    <a:pt x="67156" y="1022689"/>
                  </a:cubicBezTo>
                  <a:lnTo>
                    <a:pt x="66585" y="1019165"/>
                  </a:lnTo>
                  <a:cubicBezTo>
                    <a:pt x="68580" y="1017527"/>
                    <a:pt x="70752" y="1016126"/>
                    <a:pt x="73062" y="1014974"/>
                  </a:cubicBezTo>
                  <a:lnTo>
                    <a:pt x="73062" y="996781"/>
                  </a:lnTo>
                  <a:lnTo>
                    <a:pt x="79634" y="992781"/>
                  </a:lnTo>
                  <a:lnTo>
                    <a:pt x="79634" y="989066"/>
                  </a:lnTo>
                  <a:cubicBezTo>
                    <a:pt x="73824" y="985351"/>
                    <a:pt x="62584" y="982684"/>
                    <a:pt x="67537" y="973921"/>
                  </a:cubicBezTo>
                  <a:lnTo>
                    <a:pt x="79253" y="967158"/>
                  </a:lnTo>
                  <a:cubicBezTo>
                    <a:pt x="80777" y="938012"/>
                    <a:pt x="79253" y="908199"/>
                    <a:pt x="79825" y="878671"/>
                  </a:cubicBezTo>
                  <a:lnTo>
                    <a:pt x="86111" y="874766"/>
                  </a:lnTo>
                  <a:lnTo>
                    <a:pt x="79920" y="870956"/>
                  </a:lnTo>
                  <a:lnTo>
                    <a:pt x="79920" y="867432"/>
                  </a:lnTo>
                  <a:cubicBezTo>
                    <a:pt x="82301" y="865908"/>
                    <a:pt x="84397" y="864574"/>
                    <a:pt x="86111" y="863622"/>
                  </a:cubicBezTo>
                  <a:lnTo>
                    <a:pt x="86111" y="856097"/>
                  </a:lnTo>
                  <a:lnTo>
                    <a:pt x="80682" y="853144"/>
                  </a:lnTo>
                  <a:cubicBezTo>
                    <a:pt x="80682" y="850477"/>
                    <a:pt x="79634" y="847524"/>
                    <a:pt x="79063" y="844857"/>
                  </a:cubicBezTo>
                  <a:lnTo>
                    <a:pt x="73824" y="841904"/>
                  </a:lnTo>
                  <a:cubicBezTo>
                    <a:pt x="72300" y="835999"/>
                    <a:pt x="73824" y="829903"/>
                    <a:pt x="72967" y="823712"/>
                  </a:cubicBezTo>
                  <a:lnTo>
                    <a:pt x="79539" y="819426"/>
                  </a:lnTo>
                  <a:lnTo>
                    <a:pt x="79539" y="808472"/>
                  </a:lnTo>
                  <a:lnTo>
                    <a:pt x="73252" y="804662"/>
                  </a:lnTo>
                  <a:lnTo>
                    <a:pt x="73252" y="738558"/>
                  </a:lnTo>
                  <a:lnTo>
                    <a:pt x="79825" y="734653"/>
                  </a:lnTo>
                  <a:cubicBezTo>
                    <a:pt x="79825" y="733320"/>
                    <a:pt x="79825" y="732177"/>
                    <a:pt x="79825" y="731034"/>
                  </a:cubicBezTo>
                  <a:cubicBezTo>
                    <a:pt x="77539" y="729700"/>
                    <a:pt x="75443" y="728271"/>
                    <a:pt x="73919" y="727319"/>
                  </a:cubicBezTo>
                  <a:lnTo>
                    <a:pt x="73919" y="716175"/>
                  </a:lnTo>
                  <a:lnTo>
                    <a:pt x="79158" y="713222"/>
                  </a:lnTo>
                  <a:cubicBezTo>
                    <a:pt x="82111" y="706935"/>
                    <a:pt x="78205" y="700172"/>
                    <a:pt x="81063" y="694172"/>
                  </a:cubicBezTo>
                  <a:lnTo>
                    <a:pt x="85825" y="691505"/>
                  </a:lnTo>
                  <a:cubicBezTo>
                    <a:pt x="84778" y="688838"/>
                    <a:pt x="77539" y="687600"/>
                    <a:pt x="80206" y="683980"/>
                  </a:cubicBezTo>
                  <a:lnTo>
                    <a:pt x="73538" y="679885"/>
                  </a:lnTo>
                  <a:lnTo>
                    <a:pt x="73538" y="676360"/>
                  </a:lnTo>
                  <a:lnTo>
                    <a:pt x="79920" y="672550"/>
                  </a:lnTo>
                  <a:lnTo>
                    <a:pt x="79920" y="624925"/>
                  </a:lnTo>
                  <a:lnTo>
                    <a:pt x="73919" y="621020"/>
                  </a:lnTo>
                  <a:cubicBezTo>
                    <a:pt x="87730" y="611495"/>
                    <a:pt x="76872" y="584729"/>
                    <a:pt x="80110" y="570061"/>
                  </a:cubicBezTo>
                  <a:cubicBezTo>
                    <a:pt x="76681" y="567013"/>
                    <a:pt x="73062" y="568061"/>
                    <a:pt x="69252" y="567585"/>
                  </a:cubicBezTo>
                  <a:lnTo>
                    <a:pt x="66394" y="563013"/>
                  </a:lnTo>
                  <a:lnTo>
                    <a:pt x="73348" y="558536"/>
                  </a:lnTo>
                  <a:lnTo>
                    <a:pt x="73348" y="551487"/>
                  </a:lnTo>
                  <a:lnTo>
                    <a:pt x="80110" y="547487"/>
                  </a:lnTo>
                  <a:lnTo>
                    <a:pt x="80110" y="529199"/>
                  </a:lnTo>
                  <a:lnTo>
                    <a:pt x="73348" y="525103"/>
                  </a:lnTo>
                  <a:lnTo>
                    <a:pt x="73348" y="503195"/>
                  </a:lnTo>
                  <a:lnTo>
                    <a:pt x="67918" y="500147"/>
                  </a:lnTo>
                  <a:cubicBezTo>
                    <a:pt x="65347" y="492718"/>
                    <a:pt x="67918" y="484812"/>
                    <a:pt x="66394" y="477192"/>
                  </a:cubicBezTo>
                  <a:lnTo>
                    <a:pt x="61537" y="474430"/>
                  </a:lnTo>
                  <a:cubicBezTo>
                    <a:pt x="61060" y="472335"/>
                    <a:pt x="64680" y="471858"/>
                    <a:pt x="66585" y="470144"/>
                  </a:cubicBezTo>
                  <a:lnTo>
                    <a:pt x="66585" y="459190"/>
                  </a:lnTo>
                  <a:lnTo>
                    <a:pt x="60584" y="455380"/>
                  </a:lnTo>
                  <a:lnTo>
                    <a:pt x="60584" y="448141"/>
                  </a:lnTo>
                  <a:lnTo>
                    <a:pt x="66966" y="444236"/>
                  </a:lnTo>
                  <a:lnTo>
                    <a:pt x="66966" y="414899"/>
                  </a:lnTo>
                  <a:lnTo>
                    <a:pt x="60584" y="411089"/>
                  </a:lnTo>
                  <a:lnTo>
                    <a:pt x="60584" y="374227"/>
                  </a:lnTo>
                  <a:cubicBezTo>
                    <a:pt x="78586" y="366703"/>
                    <a:pt x="51059" y="364702"/>
                    <a:pt x="64013" y="357558"/>
                  </a:cubicBezTo>
                  <a:cubicBezTo>
                    <a:pt x="66109" y="355939"/>
                    <a:pt x="66109" y="355939"/>
                    <a:pt x="66966" y="352510"/>
                  </a:cubicBezTo>
                  <a:lnTo>
                    <a:pt x="60489" y="348510"/>
                  </a:lnTo>
                  <a:lnTo>
                    <a:pt x="60489" y="341270"/>
                  </a:lnTo>
                  <a:lnTo>
                    <a:pt x="66871" y="337365"/>
                  </a:lnTo>
                  <a:lnTo>
                    <a:pt x="66871" y="328983"/>
                  </a:lnTo>
                  <a:lnTo>
                    <a:pt x="61346" y="325555"/>
                  </a:lnTo>
                  <a:lnTo>
                    <a:pt x="58203" y="319744"/>
                  </a:lnTo>
                  <a:cubicBezTo>
                    <a:pt x="16388" y="319172"/>
                    <a:pt x="65061" y="314505"/>
                    <a:pt x="73443" y="306885"/>
                  </a:cubicBezTo>
                  <a:lnTo>
                    <a:pt x="73443" y="303361"/>
                  </a:lnTo>
                  <a:lnTo>
                    <a:pt x="80015" y="299361"/>
                  </a:lnTo>
                  <a:lnTo>
                    <a:pt x="80015" y="291646"/>
                  </a:lnTo>
                  <a:cubicBezTo>
                    <a:pt x="69252" y="290217"/>
                    <a:pt x="57250" y="287645"/>
                    <a:pt x="60394" y="274215"/>
                  </a:cubicBezTo>
                  <a:lnTo>
                    <a:pt x="66299" y="270119"/>
                  </a:lnTo>
                  <a:cubicBezTo>
                    <a:pt x="64775" y="269071"/>
                    <a:pt x="62870" y="267833"/>
                    <a:pt x="60679" y="266213"/>
                  </a:cubicBezTo>
                  <a:lnTo>
                    <a:pt x="60679" y="259356"/>
                  </a:lnTo>
                  <a:lnTo>
                    <a:pt x="54012" y="255260"/>
                  </a:lnTo>
                  <a:lnTo>
                    <a:pt x="60489" y="251260"/>
                  </a:lnTo>
                  <a:lnTo>
                    <a:pt x="60489" y="247830"/>
                  </a:lnTo>
                  <a:cubicBezTo>
                    <a:pt x="64988" y="244192"/>
                    <a:pt x="70612" y="242239"/>
                    <a:pt x="76396" y="242306"/>
                  </a:cubicBezTo>
                  <a:cubicBezTo>
                    <a:pt x="81634" y="238877"/>
                    <a:pt x="81634" y="238877"/>
                    <a:pt x="76396" y="234972"/>
                  </a:cubicBezTo>
                  <a:lnTo>
                    <a:pt x="63442" y="234972"/>
                  </a:lnTo>
                  <a:cubicBezTo>
                    <a:pt x="56584" y="229066"/>
                    <a:pt x="61537" y="216398"/>
                    <a:pt x="60298" y="208016"/>
                  </a:cubicBezTo>
                  <a:cubicBezTo>
                    <a:pt x="62013" y="203920"/>
                    <a:pt x="69823" y="207064"/>
                    <a:pt x="73062" y="203729"/>
                  </a:cubicBezTo>
                  <a:lnTo>
                    <a:pt x="73062" y="196396"/>
                  </a:lnTo>
                  <a:cubicBezTo>
                    <a:pt x="71252" y="195253"/>
                    <a:pt x="69157" y="193919"/>
                    <a:pt x="66775" y="192585"/>
                  </a:cubicBezTo>
                  <a:lnTo>
                    <a:pt x="66775" y="181632"/>
                  </a:lnTo>
                  <a:lnTo>
                    <a:pt x="60013" y="177631"/>
                  </a:lnTo>
                  <a:lnTo>
                    <a:pt x="60013" y="170583"/>
                  </a:lnTo>
                  <a:lnTo>
                    <a:pt x="54012" y="166678"/>
                  </a:lnTo>
                  <a:lnTo>
                    <a:pt x="54012" y="155628"/>
                  </a:lnTo>
                  <a:cubicBezTo>
                    <a:pt x="63537" y="153247"/>
                    <a:pt x="63537" y="129530"/>
                    <a:pt x="54488" y="127053"/>
                  </a:cubicBezTo>
                  <a:cubicBezTo>
                    <a:pt x="53531" y="123424"/>
                    <a:pt x="53240" y="119643"/>
                    <a:pt x="53631" y="115909"/>
                  </a:cubicBezTo>
                  <a:lnTo>
                    <a:pt x="59822" y="111909"/>
                  </a:lnTo>
                  <a:lnTo>
                    <a:pt x="53631" y="108003"/>
                  </a:lnTo>
                  <a:lnTo>
                    <a:pt x="53631" y="86001"/>
                  </a:lnTo>
                  <a:cubicBezTo>
                    <a:pt x="58057" y="83905"/>
                    <a:pt x="62214" y="81276"/>
                    <a:pt x="66013" y="78190"/>
                  </a:cubicBezTo>
                  <a:lnTo>
                    <a:pt x="54012" y="71522"/>
                  </a:lnTo>
                  <a:lnTo>
                    <a:pt x="54012" y="52472"/>
                  </a:lnTo>
                  <a:lnTo>
                    <a:pt x="60013" y="48663"/>
                  </a:lnTo>
                  <a:lnTo>
                    <a:pt x="60013" y="41424"/>
                  </a:lnTo>
                  <a:lnTo>
                    <a:pt x="53631" y="37519"/>
                  </a:lnTo>
                  <a:lnTo>
                    <a:pt x="53631" y="-581"/>
                  </a:lnTo>
                  <a:lnTo>
                    <a:pt x="263848" y="-581"/>
                  </a:lnTo>
                  <a:cubicBezTo>
                    <a:pt x="267658" y="8086"/>
                    <a:pt x="286422" y="-581"/>
                    <a:pt x="293566" y="6372"/>
                  </a:cubicBezTo>
                  <a:cubicBezTo>
                    <a:pt x="296899" y="3800"/>
                    <a:pt x="303091" y="3228"/>
                    <a:pt x="303091" y="-581"/>
                  </a:cubicBezTo>
                  <a:lnTo>
                    <a:pt x="309663" y="-581"/>
                  </a:lnTo>
                  <a:cubicBezTo>
                    <a:pt x="310901" y="5514"/>
                    <a:pt x="347763" y="5610"/>
                    <a:pt x="349096" y="-581"/>
                  </a:cubicBezTo>
                  <a:lnTo>
                    <a:pt x="644372" y="-581"/>
                  </a:lnTo>
                  <a:lnTo>
                    <a:pt x="644372" y="89620"/>
                  </a:lnTo>
                  <a:lnTo>
                    <a:pt x="637894" y="93430"/>
                  </a:lnTo>
                  <a:lnTo>
                    <a:pt x="637894" y="281358"/>
                  </a:lnTo>
                  <a:lnTo>
                    <a:pt x="644752" y="285645"/>
                  </a:lnTo>
                  <a:lnTo>
                    <a:pt x="644752" y="325840"/>
                  </a:lnTo>
                  <a:cubicBezTo>
                    <a:pt x="654277" y="328888"/>
                    <a:pt x="654277" y="348510"/>
                    <a:pt x="644752" y="351462"/>
                  </a:cubicBezTo>
                  <a:cubicBezTo>
                    <a:pt x="646943" y="361749"/>
                    <a:pt x="638847" y="380037"/>
                    <a:pt x="651039" y="384514"/>
                  </a:cubicBezTo>
                  <a:lnTo>
                    <a:pt x="651039" y="432139"/>
                  </a:lnTo>
                  <a:lnTo>
                    <a:pt x="644752" y="435949"/>
                  </a:lnTo>
                  <a:lnTo>
                    <a:pt x="644752" y="446903"/>
                  </a:lnTo>
                  <a:lnTo>
                    <a:pt x="650944" y="450713"/>
                  </a:lnTo>
                  <a:lnTo>
                    <a:pt x="644372" y="454904"/>
                  </a:lnTo>
                  <a:lnTo>
                    <a:pt x="644372" y="480336"/>
                  </a:lnTo>
                  <a:cubicBezTo>
                    <a:pt x="634847" y="482336"/>
                    <a:pt x="634847" y="503195"/>
                    <a:pt x="644372" y="505482"/>
                  </a:cubicBezTo>
                  <a:cubicBezTo>
                    <a:pt x="644372" y="506625"/>
                    <a:pt x="644848" y="507863"/>
                    <a:pt x="645134" y="509196"/>
                  </a:cubicBezTo>
                  <a:lnTo>
                    <a:pt x="638752" y="513387"/>
                  </a:lnTo>
                  <a:lnTo>
                    <a:pt x="638752" y="520626"/>
                  </a:lnTo>
                  <a:lnTo>
                    <a:pt x="645134" y="524437"/>
                  </a:lnTo>
                  <a:lnTo>
                    <a:pt x="645134" y="564823"/>
                  </a:lnTo>
                  <a:lnTo>
                    <a:pt x="651706" y="568728"/>
                  </a:lnTo>
                  <a:cubicBezTo>
                    <a:pt x="651706" y="570061"/>
                    <a:pt x="651706" y="571299"/>
                    <a:pt x="651706" y="572538"/>
                  </a:cubicBezTo>
                  <a:cubicBezTo>
                    <a:pt x="656344" y="574671"/>
                    <a:pt x="660669" y="577424"/>
                    <a:pt x="664564" y="580729"/>
                  </a:cubicBezTo>
                  <a:cubicBezTo>
                    <a:pt x="664564" y="582920"/>
                    <a:pt x="664564" y="585301"/>
                    <a:pt x="663993" y="587206"/>
                  </a:cubicBezTo>
                  <a:lnTo>
                    <a:pt x="658564" y="590254"/>
                  </a:lnTo>
                  <a:cubicBezTo>
                    <a:pt x="658564" y="591492"/>
                    <a:pt x="658088" y="592635"/>
                    <a:pt x="657802" y="593969"/>
                  </a:cubicBezTo>
                  <a:lnTo>
                    <a:pt x="664279" y="598065"/>
                  </a:lnTo>
                  <a:lnTo>
                    <a:pt x="664279" y="605208"/>
                  </a:lnTo>
                  <a:lnTo>
                    <a:pt x="670946" y="609304"/>
                  </a:lnTo>
                  <a:lnTo>
                    <a:pt x="670946" y="634926"/>
                  </a:lnTo>
                  <a:lnTo>
                    <a:pt x="664184" y="639022"/>
                  </a:lnTo>
                  <a:lnTo>
                    <a:pt x="664184" y="671883"/>
                  </a:lnTo>
                  <a:cubicBezTo>
                    <a:pt x="659230" y="673693"/>
                    <a:pt x="657040" y="676360"/>
                    <a:pt x="657040" y="679408"/>
                  </a:cubicBezTo>
                  <a:cubicBezTo>
                    <a:pt x="655611" y="680837"/>
                    <a:pt x="651706" y="681218"/>
                    <a:pt x="652563" y="683409"/>
                  </a:cubicBezTo>
                  <a:lnTo>
                    <a:pt x="657897" y="686457"/>
                  </a:lnTo>
                  <a:cubicBezTo>
                    <a:pt x="657421" y="693410"/>
                    <a:pt x="660564" y="702364"/>
                    <a:pt x="651420" y="704745"/>
                  </a:cubicBezTo>
                  <a:lnTo>
                    <a:pt x="651420" y="715603"/>
                  </a:lnTo>
                  <a:lnTo>
                    <a:pt x="644657" y="719699"/>
                  </a:lnTo>
                  <a:lnTo>
                    <a:pt x="644657" y="741606"/>
                  </a:lnTo>
                  <a:lnTo>
                    <a:pt x="638180" y="745607"/>
                  </a:lnTo>
                  <a:cubicBezTo>
                    <a:pt x="638266" y="746788"/>
                    <a:pt x="638428" y="747969"/>
                    <a:pt x="638656" y="749131"/>
                  </a:cubicBezTo>
                  <a:lnTo>
                    <a:pt x="644276" y="752846"/>
                  </a:lnTo>
                  <a:lnTo>
                    <a:pt x="644276" y="760370"/>
                  </a:lnTo>
                  <a:lnTo>
                    <a:pt x="638561" y="763514"/>
                  </a:lnTo>
                  <a:cubicBezTo>
                    <a:pt x="637228" y="770944"/>
                    <a:pt x="639228" y="778849"/>
                    <a:pt x="637513" y="786279"/>
                  </a:cubicBezTo>
                  <a:lnTo>
                    <a:pt x="631894" y="789422"/>
                  </a:lnTo>
                  <a:lnTo>
                    <a:pt x="631894" y="800566"/>
                  </a:lnTo>
                  <a:lnTo>
                    <a:pt x="637894" y="804281"/>
                  </a:lnTo>
                  <a:lnTo>
                    <a:pt x="631703" y="808091"/>
                  </a:lnTo>
                  <a:lnTo>
                    <a:pt x="631703" y="830094"/>
                  </a:lnTo>
                  <a:lnTo>
                    <a:pt x="637894" y="833999"/>
                  </a:lnTo>
                  <a:cubicBezTo>
                    <a:pt x="620559" y="841714"/>
                    <a:pt x="646372" y="842762"/>
                    <a:pt x="631608" y="848572"/>
                  </a:cubicBezTo>
                  <a:cubicBezTo>
                    <a:pt x="634275" y="860954"/>
                    <a:pt x="624845" y="882672"/>
                    <a:pt x="638085" y="889053"/>
                  </a:cubicBezTo>
                  <a:lnTo>
                    <a:pt x="638085" y="907246"/>
                  </a:lnTo>
                  <a:lnTo>
                    <a:pt x="612939" y="921343"/>
                  </a:lnTo>
                  <a:cubicBezTo>
                    <a:pt x="616939" y="927535"/>
                    <a:pt x="631989" y="921343"/>
                    <a:pt x="637990" y="929535"/>
                  </a:cubicBezTo>
                  <a:lnTo>
                    <a:pt x="625322" y="937060"/>
                  </a:lnTo>
                  <a:cubicBezTo>
                    <a:pt x="623512" y="946585"/>
                    <a:pt x="640085" y="948966"/>
                    <a:pt x="638180" y="954776"/>
                  </a:cubicBezTo>
                  <a:cubicBezTo>
                    <a:pt x="634065" y="957805"/>
                    <a:pt x="629693" y="960482"/>
                    <a:pt x="625131" y="962777"/>
                  </a:cubicBezTo>
                  <a:lnTo>
                    <a:pt x="638276" y="970397"/>
                  </a:lnTo>
                  <a:cubicBezTo>
                    <a:pt x="637418" y="975350"/>
                    <a:pt x="637323" y="975350"/>
                    <a:pt x="631989" y="975731"/>
                  </a:cubicBezTo>
                  <a:cubicBezTo>
                    <a:pt x="622464" y="975731"/>
                    <a:pt x="623035" y="983636"/>
                    <a:pt x="628560" y="986780"/>
                  </a:cubicBezTo>
                  <a:lnTo>
                    <a:pt x="635704" y="986780"/>
                  </a:lnTo>
                  <a:lnTo>
                    <a:pt x="638752" y="991542"/>
                  </a:lnTo>
                  <a:cubicBezTo>
                    <a:pt x="636275" y="993066"/>
                    <a:pt x="634180" y="994400"/>
                    <a:pt x="631989" y="995924"/>
                  </a:cubicBezTo>
                  <a:lnTo>
                    <a:pt x="638180" y="999734"/>
                  </a:lnTo>
                  <a:lnTo>
                    <a:pt x="638180" y="1047359"/>
                  </a:lnTo>
                  <a:lnTo>
                    <a:pt x="644752" y="1051360"/>
                  </a:lnTo>
                  <a:cubicBezTo>
                    <a:pt x="644752" y="1052597"/>
                    <a:pt x="644752" y="1053836"/>
                    <a:pt x="644752" y="1054884"/>
                  </a:cubicBezTo>
                  <a:lnTo>
                    <a:pt x="638466" y="1058884"/>
                  </a:lnTo>
                  <a:cubicBezTo>
                    <a:pt x="638466" y="1060313"/>
                    <a:pt x="639038" y="1061456"/>
                    <a:pt x="639228" y="1062408"/>
                  </a:cubicBezTo>
                  <a:lnTo>
                    <a:pt x="643800" y="1065457"/>
                  </a:lnTo>
                  <a:cubicBezTo>
                    <a:pt x="646276" y="1070600"/>
                    <a:pt x="645896" y="1074124"/>
                    <a:pt x="638561" y="1076791"/>
                  </a:cubicBezTo>
                  <a:cubicBezTo>
                    <a:pt x="639133" y="1083840"/>
                    <a:pt x="635704" y="1092793"/>
                    <a:pt x="644943" y="1095270"/>
                  </a:cubicBezTo>
                  <a:lnTo>
                    <a:pt x="644943" y="1161945"/>
                  </a:lnTo>
                  <a:lnTo>
                    <a:pt x="638561" y="1165754"/>
                  </a:lnTo>
                  <a:lnTo>
                    <a:pt x="638561" y="1172994"/>
                  </a:lnTo>
                  <a:lnTo>
                    <a:pt x="644943" y="1176804"/>
                  </a:lnTo>
                  <a:lnTo>
                    <a:pt x="644943" y="1191377"/>
                  </a:lnTo>
                  <a:lnTo>
                    <a:pt x="638942" y="1195378"/>
                  </a:lnTo>
                  <a:lnTo>
                    <a:pt x="643990" y="1198235"/>
                  </a:lnTo>
                  <a:cubicBezTo>
                    <a:pt x="645562" y="1218266"/>
                    <a:pt x="645562" y="1238402"/>
                    <a:pt x="643990" y="1258433"/>
                  </a:cubicBezTo>
                  <a:lnTo>
                    <a:pt x="638656" y="1261481"/>
                  </a:lnTo>
                  <a:cubicBezTo>
                    <a:pt x="636466" y="1271958"/>
                    <a:pt x="644562" y="1289389"/>
                    <a:pt x="632275" y="1294533"/>
                  </a:cubicBezTo>
                  <a:lnTo>
                    <a:pt x="632275" y="1342158"/>
                  </a:lnTo>
                  <a:lnTo>
                    <a:pt x="625512" y="1346253"/>
                  </a:lnTo>
                  <a:lnTo>
                    <a:pt x="625512" y="1349778"/>
                  </a:lnTo>
                  <a:lnTo>
                    <a:pt x="632084" y="1353778"/>
                  </a:lnTo>
                  <a:cubicBezTo>
                    <a:pt x="632084" y="1355016"/>
                    <a:pt x="632084" y="1356254"/>
                    <a:pt x="632084" y="1357493"/>
                  </a:cubicBezTo>
                  <a:cubicBezTo>
                    <a:pt x="624083" y="1360445"/>
                    <a:pt x="624274" y="1365018"/>
                    <a:pt x="631513" y="1367685"/>
                  </a:cubicBezTo>
                  <a:cubicBezTo>
                    <a:pt x="636656" y="1378353"/>
                    <a:pt x="625417" y="1396260"/>
                    <a:pt x="639133" y="1401403"/>
                  </a:cubicBezTo>
                  <a:cubicBezTo>
                    <a:pt x="641228" y="1411785"/>
                    <a:pt x="633132" y="1429407"/>
                    <a:pt x="645514" y="1434455"/>
                  </a:cubicBezTo>
                  <a:lnTo>
                    <a:pt x="639133" y="1438360"/>
                  </a:lnTo>
                  <a:lnTo>
                    <a:pt x="639133" y="1449314"/>
                  </a:lnTo>
                  <a:lnTo>
                    <a:pt x="645705" y="1453219"/>
                  </a:lnTo>
                  <a:cubicBezTo>
                    <a:pt x="645705" y="1454553"/>
                    <a:pt x="645705" y="1455791"/>
                    <a:pt x="645705" y="1456838"/>
                  </a:cubicBezTo>
                  <a:lnTo>
                    <a:pt x="639323" y="1460935"/>
                  </a:lnTo>
                  <a:cubicBezTo>
                    <a:pt x="640276" y="1465887"/>
                    <a:pt x="638561" y="1470460"/>
                    <a:pt x="640371" y="1475603"/>
                  </a:cubicBezTo>
                  <a:cubicBezTo>
                    <a:pt x="645991" y="1478746"/>
                    <a:pt x="645991" y="1478746"/>
                    <a:pt x="639609" y="1482556"/>
                  </a:cubicBezTo>
                  <a:cubicBezTo>
                    <a:pt x="640561" y="1490271"/>
                    <a:pt x="635894" y="1501606"/>
                    <a:pt x="645991" y="1504463"/>
                  </a:cubicBezTo>
                  <a:lnTo>
                    <a:pt x="639704" y="1508369"/>
                  </a:lnTo>
                  <a:lnTo>
                    <a:pt x="639704" y="1511893"/>
                  </a:lnTo>
                  <a:cubicBezTo>
                    <a:pt x="641800" y="1513322"/>
                    <a:pt x="643895" y="1514560"/>
                    <a:pt x="645896" y="1515798"/>
                  </a:cubicBezTo>
                  <a:cubicBezTo>
                    <a:pt x="638276" y="1518465"/>
                    <a:pt x="641133" y="1523704"/>
                    <a:pt x="633989" y="1526181"/>
                  </a:cubicBezTo>
                  <a:cubicBezTo>
                    <a:pt x="633513" y="1535706"/>
                    <a:pt x="628274" y="1552088"/>
                    <a:pt x="639609" y="1556185"/>
                  </a:cubicBezTo>
                  <a:cubicBezTo>
                    <a:pt x="642371" y="1568567"/>
                    <a:pt x="632751" y="1590284"/>
                    <a:pt x="646086" y="1596666"/>
                  </a:cubicBezTo>
                  <a:lnTo>
                    <a:pt x="646086" y="1644291"/>
                  </a:lnTo>
                  <a:lnTo>
                    <a:pt x="639514" y="1648196"/>
                  </a:lnTo>
                  <a:lnTo>
                    <a:pt x="639514" y="1677438"/>
                  </a:lnTo>
                  <a:cubicBezTo>
                    <a:pt x="629227" y="1682391"/>
                    <a:pt x="632846" y="1684201"/>
                    <a:pt x="639514" y="1689915"/>
                  </a:cubicBezTo>
                  <a:cubicBezTo>
                    <a:pt x="638561" y="1695154"/>
                    <a:pt x="640657" y="1700964"/>
                    <a:pt x="633132" y="1703060"/>
                  </a:cubicBezTo>
                  <a:lnTo>
                    <a:pt x="638942" y="1707060"/>
                  </a:lnTo>
                  <a:lnTo>
                    <a:pt x="638942" y="1725348"/>
                  </a:lnTo>
                  <a:lnTo>
                    <a:pt x="632751" y="1729158"/>
                  </a:lnTo>
                  <a:lnTo>
                    <a:pt x="632751" y="1732587"/>
                  </a:lnTo>
                  <a:lnTo>
                    <a:pt x="626369" y="1736588"/>
                  </a:lnTo>
                  <a:lnTo>
                    <a:pt x="632370" y="1740303"/>
                  </a:lnTo>
                  <a:lnTo>
                    <a:pt x="632370" y="1748208"/>
                  </a:lnTo>
                  <a:cubicBezTo>
                    <a:pt x="619321" y="1753542"/>
                    <a:pt x="630465" y="1755638"/>
                    <a:pt x="632942" y="1762020"/>
                  </a:cubicBezTo>
                  <a:cubicBezTo>
                    <a:pt x="632942" y="1763448"/>
                    <a:pt x="636466" y="1764877"/>
                    <a:pt x="638656" y="1766401"/>
                  </a:cubicBezTo>
                  <a:lnTo>
                    <a:pt x="632656" y="1770211"/>
                  </a:lnTo>
                  <a:lnTo>
                    <a:pt x="632656" y="1784785"/>
                  </a:lnTo>
                  <a:lnTo>
                    <a:pt x="626179" y="1788690"/>
                  </a:lnTo>
                  <a:lnTo>
                    <a:pt x="626179" y="1792214"/>
                  </a:lnTo>
                  <a:lnTo>
                    <a:pt x="632942" y="1796500"/>
                  </a:lnTo>
                  <a:lnTo>
                    <a:pt x="632942" y="1803549"/>
                  </a:lnTo>
                  <a:cubicBezTo>
                    <a:pt x="641514" y="1806501"/>
                    <a:pt x="639514" y="1810788"/>
                    <a:pt x="638180" y="1814979"/>
                  </a:cubicBezTo>
                  <a:lnTo>
                    <a:pt x="632656" y="1818027"/>
                  </a:lnTo>
                  <a:cubicBezTo>
                    <a:pt x="635037" y="1829076"/>
                    <a:pt x="626464" y="1848983"/>
                    <a:pt x="638752" y="1854603"/>
                  </a:cubicBezTo>
                  <a:cubicBezTo>
                    <a:pt x="638752" y="1855841"/>
                    <a:pt x="638752" y="1856984"/>
                    <a:pt x="638752" y="1858317"/>
                  </a:cubicBezTo>
                  <a:lnTo>
                    <a:pt x="645229" y="1862318"/>
                  </a:lnTo>
                  <a:lnTo>
                    <a:pt x="645229" y="1865842"/>
                  </a:lnTo>
                  <a:lnTo>
                    <a:pt x="638847" y="1869748"/>
                  </a:lnTo>
                  <a:lnTo>
                    <a:pt x="638847" y="1880606"/>
                  </a:lnTo>
                  <a:cubicBezTo>
                    <a:pt x="649039" y="1886035"/>
                    <a:pt x="645324" y="1886512"/>
                    <a:pt x="639800" y="1892322"/>
                  </a:cubicBezTo>
                  <a:lnTo>
                    <a:pt x="644943" y="1895274"/>
                  </a:lnTo>
                  <a:cubicBezTo>
                    <a:pt x="646658" y="1900228"/>
                    <a:pt x="643514" y="1905752"/>
                    <a:pt x="646276" y="1910705"/>
                  </a:cubicBezTo>
                  <a:lnTo>
                    <a:pt x="651610" y="1913753"/>
                  </a:lnTo>
                  <a:lnTo>
                    <a:pt x="651610" y="2016718"/>
                  </a:lnTo>
                  <a:lnTo>
                    <a:pt x="658468" y="2020814"/>
                  </a:lnTo>
                  <a:lnTo>
                    <a:pt x="658468" y="2031673"/>
                  </a:lnTo>
                  <a:lnTo>
                    <a:pt x="652087" y="2035578"/>
                  </a:lnTo>
                  <a:lnTo>
                    <a:pt x="652087" y="2042817"/>
                  </a:lnTo>
                  <a:lnTo>
                    <a:pt x="658088" y="2046627"/>
                  </a:lnTo>
                  <a:cubicBezTo>
                    <a:pt x="659992" y="2053866"/>
                    <a:pt x="654087" y="2054818"/>
                    <a:pt x="653039" y="2058247"/>
                  </a:cubicBezTo>
                  <a:cubicBezTo>
                    <a:pt x="656373" y="2059866"/>
                    <a:pt x="659516" y="2061486"/>
                    <a:pt x="658183" y="2064724"/>
                  </a:cubicBezTo>
                  <a:lnTo>
                    <a:pt x="652087" y="2068725"/>
                  </a:lnTo>
                  <a:lnTo>
                    <a:pt x="652087" y="2083107"/>
                  </a:lnTo>
                  <a:lnTo>
                    <a:pt x="645324" y="2087108"/>
                  </a:lnTo>
                  <a:lnTo>
                    <a:pt x="645324" y="2127494"/>
                  </a:lnTo>
                  <a:lnTo>
                    <a:pt x="651706" y="2131399"/>
                  </a:lnTo>
                  <a:lnTo>
                    <a:pt x="651706" y="2256558"/>
                  </a:lnTo>
                  <a:lnTo>
                    <a:pt x="645705" y="2260368"/>
                  </a:lnTo>
                  <a:lnTo>
                    <a:pt x="645705" y="2279418"/>
                  </a:lnTo>
                  <a:lnTo>
                    <a:pt x="651230" y="2282466"/>
                  </a:lnTo>
                  <a:cubicBezTo>
                    <a:pt x="652182" y="2287562"/>
                    <a:pt x="652182" y="2292800"/>
                    <a:pt x="651230" y="2297896"/>
                  </a:cubicBezTo>
                  <a:lnTo>
                    <a:pt x="645896" y="2300945"/>
                  </a:lnTo>
                  <a:cubicBezTo>
                    <a:pt x="643800" y="2308564"/>
                    <a:pt x="647134" y="2316565"/>
                    <a:pt x="644181" y="2323995"/>
                  </a:cubicBezTo>
                  <a:lnTo>
                    <a:pt x="638942" y="2326948"/>
                  </a:lnTo>
                  <a:lnTo>
                    <a:pt x="645324" y="2330853"/>
                  </a:lnTo>
                  <a:lnTo>
                    <a:pt x="645324" y="2334377"/>
                  </a:lnTo>
                  <a:lnTo>
                    <a:pt x="651515" y="2338187"/>
                  </a:lnTo>
                  <a:cubicBezTo>
                    <a:pt x="649229" y="2339616"/>
                    <a:pt x="647134" y="2340949"/>
                    <a:pt x="644943" y="2342473"/>
                  </a:cubicBezTo>
                  <a:lnTo>
                    <a:pt x="644943" y="2404481"/>
                  </a:lnTo>
                  <a:cubicBezTo>
                    <a:pt x="643038" y="2406291"/>
                    <a:pt x="639228" y="2406672"/>
                    <a:pt x="639895" y="2408767"/>
                  </a:cubicBezTo>
                  <a:lnTo>
                    <a:pt x="644943" y="2411625"/>
                  </a:lnTo>
                  <a:lnTo>
                    <a:pt x="644943" y="2437533"/>
                  </a:lnTo>
                  <a:lnTo>
                    <a:pt x="639038" y="2441248"/>
                  </a:lnTo>
                  <a:cubicBezTo>
                    <a:pt x="639038" y="2442295"/>
                    <a:pt x="639038" y="2443534"/>
                    <a:pt x="639038" y="2444772"/>
                  </a:cubicBezTo>
                  <a:lnTo>
                    <a:pt x="645514" y="2448772"/>
                  </a:lnTo>
                  <a:lnTo>
                    <a:pt x="645514" y="2456011"/>
                  </a:lnTo>
                  <a:lnTo>
                    <a:pt x="639323" y="2459916"/>
                  </a:lnTo>
                  <a:cubicBezTo>
                    <a:pt x="646276" y="2463917"/>
                    <a:pt x="659611" y="2468775"/>
                    <a:pt x="645896" y="2474299"/>
                  </a:cubicBezTo>
                  <a:lnTo>
                    <a:pt x="645896" y="2503827"/>
                  </a:lnTo>
                  <a:lnTo>
                    <a:pt x="651992" y="2507732"/>
                  </a:lnTo>
                  <a:lnTo>
                    <a:pt x="651992" y="2510209"/>
                  </a:lnTo>
                  <a:lnTo>
                    <a:pt x="645610" y="2514019"/>
                  </a:lnTo>
                  <a:lnTo>
                    <a:pt x="645610" y="2576884"/>
                  </a:lnTo>
                  <a:cubicBezTo>
                    <a:pt x="647991" y="2578217"/>
                    <a:pt x="650086" y="2579551"/>
                    <a:pt x="651896" y="2580694"/>
                  </a:cubicBezTo>
                  <a:lnTo>
                    <a:pt x="651896" y="2587932"/>
                  </a:lnTo>
                  <a:lnTo>
                    <a:pt x="645610" y="2592029"/>
                  </a:lnTo>
                  <a:cubicBezTo>
                    <a:pt x="645029" y="2605592"/>
                    <a:pt x="645314" y="2619175"/>
                    <a:pt x="646467" y="2632700"/>
                  </a:cubicBezTo>
                  <a:cubicBezTo>
                    <a:pt x="665517" y="2650321"/>
                    <a:pt x="638466" y="2733189"/>
                    <a:pt x="658373" y="2749857"/>
                  </a:cubicBezTo>
                  <a:lnTo>
                    <a:pt x="652277" y="2753858"/>
                  </a:lnTo>
                  <a:lnTo>
                    <a:pt x="652277" y="2841964"/>
                  </a:lnTo>
                  <a:lnTo>
                    <a:pt x="645514" y="2846060"/>
                  </a:lnTo>
                  <a:lnTo>
                    <a:pt x="645514" y="2937976"/>
                  </a:lnTo>
                  <a:lnTo>
                    <a:pt x="639228" y="2941786"/>
                  </a:lnTo>
                  <a:lnTo>
                    <a:pt x="639228" y="2963789"/>
                  </a:lnTo>
                  <a:lnTo>
                    <a:pt x="645610" y="2967885"/>
                  </a:lnTo>
                  <a:cubicBezTo>
                    <a:pt x="646372" y="2987697"/>
                    <a:pt x="644086" y="3007985"/>
                    <a:pt x="646467" y="3026940"/>
                  </a:cubicBezTo>
                  <a:cubicBezTo>
                    <a:pt x="654563" y="3031893"/>
                    <a:pt x="654468" y="3032178"/>
                    <a:pt x="645896" y="3037417"/>
                  </a:cubicBezTo>
                  <a:lnTo>
                    <a:pt x="645896" y="3048466"/>
                  </a:lnTo>
                  <a:lnTo>
                    <a:pt x="651992" y="3052371"/>
                  </a:lnTo>
                  <a:lnTo>
                    <a:pt x="651992" y="3066945"/>
                  </a:lnTo>
                  <a:lnTo>
                    <a:pt x="645514" y="3070850"/>
                  </a:lnTo>
                  <a:lnTo>
                    <a:pt x="645514" y="3181245"/>
                  </a:lnTo>
                  <a:lnTo>
                    <a:pt x="638752" y="3185341"/>
                  </a:lnTo>
                  <a:lnTo>
                    <a:pt x="638752" y="3203343"/>
                  </a:lnTo>
                  <a:lnTo>
                    <a:pt x="632465" y="3207439"/>
                  </a:lnTo>
                  <a:cubicBezTo>
                    <a:pt x="631922" y="3214849"/>
                    <a:pt x="632208" y="3222288"/>
                    <a:pt x="633322" y="3229632"/>
                  </a:cubicBezTo>
                  <a:lnTo>
                    <a:pt x="637990" y="3232299"/>
                  </a:lnTo>
                  <a:cubicBezTo>
                    <a:pt x="639942" y="3236166"/>
                    <a:pt x="639942" y="3240719"/>
                    <a:pt x="637990" y="3244586"/>
                  </a:cubicBezTo>
                  <a:lnTo>
                    <a:pt x="632751" y="3247634"/>
                  </a:lnTo>
                  <a:cubicBezTo>
                    <a:pt x="632751" y="3254682"/>
                    <a:pt x="630084" y="3263541"/>
                    <a:pt x="639228" y="3265922"/>
                  </a:cubicBezTo>
                  <a:lnTo>
                    <a:pt x="639228" y="3343170"/>
                  </a:lnTo>
                  <a:lnTo>
                    <a:pt x="645610" y="3347075"/>
                  </a:lnTo>
                  <a:lnTo>
                    <a:pt x="639609" y="3350980"/>
                  </a:lnTo>
                  <a:cubicBezTo>
                    <a:pt x="641609" y="3352409"/>
                    <a:pt x="644562" y="3352695"/>
                    <a:pt x="644943" y="3354981"/>
                  </a:cubicBezTo>
                  <a:lnTo>
                    <a:pt x="639895" y="3357838"/>
                  </a:lnTo>
                  <a:cubicBezTo>
                    <a:pt x="638990" y="3362905"/>
                    <a:pt x="638990" y="3368106"/>
                    <a:pt x="639895" y="3373173"/>
                  </a:cubicBezTo>
                  <a:lnTo>
                    <a:pt x="645514" y="3376412"/>
                  </a:lnTo>
                  <a:lnTo>
                    <a:pt x="639418" y="3380317"/>
                  </a:lnTo>
                  <a:lnTo>
                    <a:pt x="639418" y="3394891"/>
                  </a:lnTo>
                  <a:lnTo>
                    <a:pt x="645800" y="3398796"/>
                  </a:lnTo>
                  <a:lnTo>
                    <a:pt x="645800" y="3402320"/>
                  </a:lnTo>
                  <a:lnTo>
                    <a:pt x="639609" y="3406130"/>
                  </a:lnTo>
                  <a:lnTo>
                    <a:pt x="639609" y="3417084"/>
                  </a:lnTo>
                  <a:lnTo>
                    <a:pt x="645896" y="3421275"/>
                  </a:lnTo>
                  <a:cubicBezTo>
                    <a:pt x="641133" y="3462042"/>
                    <a:pt x="655421" y="3514620"/>
                    <a:pt x="640276" y="3549196"/>
                  </a:cubicBezTo>
                  <a:cubicBezTo>
                    <a:pt x="638361" y="3553101"/>
                    <a:pt x="638361" y="3557672"/>
                    <a:pt x="640276" y="3561578"/>
                  </a:cubicBezTo>
                  <a:lnTo>
                    <a:pt x="645229" y="3564340"/>
                  </a:lnTo>
                  <a:lnTo>
                    <a:pt x="639038" y="3568246"/>
                  </a:lnTo>
                  <a:lnTo>
                    <a:pt x="639038" y="3582819"/>
                  </a:lnTo>
                  <a:lnTo>
                    <a:pt x="645419" y="3586724"/>
                  </a:lnTo>
                  <a:lnTo>
                    <a:pt x="645419" y="3593963"/>
                  </a:lnTo>
                  <a:cubicBezTo>
                    <a:pt x="627322" y="3602726"/>
                    <a:pt x="657992" y="3603964"/>
                    <a:pt x="638847" y="3613013"/>
                  </a:cubicBezTo>
                  <a:cubicBezTo>
                    <a:pt x="639418" y="3617014"/>
                    <a:pt x="637704" y="3620729"/>
                    <a:pt x="640371" y="3624253"/>
                  </a:cubicBezTo>
                  <a:cubicBezTo>
                    <a:pt x="643895" y="3625776"/>
                    <a:pt x="646562" y="3627586"/>
                    <a:pt x="645229" y="3630634"/>
                  </a:cubicBezTo>
                  <a:lnTo>
                    <a:pt x="639038" y="3634539"/>
                  </a:lnTo>
                  <a:lnTo>
                    <a:pt x="639038" y="3637969"/>
                  </a:lnTo>
                  <a:lnTo>
                    <a:pt x="632465" y="3641969"/>
                  </a:lnTo>
                  <a:lnTo>
                    <a:pt x="632465" y="3653209"/>
                  </a:lnTo>
                  <a:cubicBezTo>
                    <a:pt x="636466" y="3655971"/>
                    <a:pt x="641990" y="3657590"/>
                    <a:pt x="644467" y="3661114"/>
                  </a:cubicBezTo>
                  <a:lnTo>
                    <a:pt x="638942" y="3664162"/>
                  </a:lnTo>
                  <a:cubicBezTo>
                    <a:pt x="639800" y="3673687"/>
                    <a:pt x="637037" y="3685117"/>
                    <a:pt x="640371" y="3694547"/>
                  </a:cubicBezTo>
                  <a:lnTo>
                    <a:pt x="645229" y="3697214"/>
                  </a:lnTo>
                  <a:lnTo>
                    <a:pt x="645229" y="3726456"/>
                  </a:lnTo>
                  <a:lnTo>
                    <a:pt x="651896" y="3730551"/>
                  </a:lnTo>
                  <a:lnTo>
                    <a:pt x="645514" y="3734457"/>
                  </a:lnTo>
                  <a:cubicBezTo>
                    <a:pt x="645514" y="3735695"/>
                    <a:pt x="645514" y="3736933"/>
                    <a:pt x="645514" y="3737981"/>
                  </a:cubicBezTo>
                  <a:lnTo>
                    <a:pt x="651420" y="3741696"/>
                  </a:lnTo>
                  <a:lnTo>
                    <a:pt x="651420" y="3775033"/>
                  </a:lnTo>
                  <a:cubicBezTo>
                    <a:pt x="642847" y="3778081"/>
                    <a:pt x="644848" y="3782272"/>
                    <a:pt x="646276" y="3786463"/>
                  </a:cubicBezTo>
                  <a:lnTo>
                    <a:pt x="651801" y="3789511"/>
                  </a:lnTo>
                  <a:cubicBezTo>
                    <a:pt x="649610" y="3799798"/>
                    <a:pt x="657611" y="3818086"/>
                    <a:pt x="645419" y="3822563"/>
                  </a:cubicBezTo>
                  <a:lnTo>
                    <a:pt x="645419" y="3855519"/>
                  </a:lnTo>
                  <a:lnTo>
                    <a:pt x="638656" y="3859615"/>
                  </a:lnTo>
                  <a:lnTo>
                    <a:pt x="638656" y="3870474"/>
                  </a:lnTo>
                  <a:lnTo>
                    <a:pt x="631894" y="3874569"/>
                  </a:lnTo>
                  <a:lnTo>
                    <a:pt x="631894" y="3918480"/>
                  </a:lnTo>
                  <a:lnTo>
                    <a:pt x="625893" y="3922290"/>
                  </a:lnTo>
                  <a:lnTo>
                    <a:pt x="625893" y="3929434"/>
                  </a:lnTo>
                  <a:cubicBezTo>
                    <a:pt x="634465" y="3934672"/>
                    <a:pt x="634465" y="3934958"/>
                    <a:pt x="625893" y="3940101"/>
                  </a:cubicBezTo>
                  <a:lnTo>
                    <a:pt x="625893" y="3947531"/>
                  </a:lnTo>
                  <a:lnTo>
                    <a:pt x="631894" y="3951436"/>
                  </a:lnTo>
                  <a:lnTo>
                    <a:pt x="631894" y="4198134"/>
                  </a:lnTo>
                  <a:lnTo>
                    <a:pt x="625512" y="4202039"/>
                  </a:lnTo>
                  <a:lnTo>
                    <a:pt x="625512" y="4205563"/>
                  </a:lnTo>
                  <a:lnTo>
                    <a:pt x="632275" y="4209564"/>
                  </a:lnTo>
                  <a:lnTo>
                    <a:pt x="632275" y="4260904"/>
                  </a:lnTo>
                  <a:lnTo>
                    <a:pt x="638276" y="4264809"/>
                  </a:lnTo>
                  <a:lnTo>
                    <a:pt x="633227" y="4267666"/>
                  </a:lnTo>
                  <a:cubicBezTo>
                    <a:pt x="629036" y="4289669"/>
                    <a:pt x="635037" y="4313196"/>
                    <a:pt x="631036" y="4335198"/>
                  </a:cubicBezTo>
                  <a:lnTo>
                    <a:pt x="625893" y="4338056"/>
                  </a:lnTo>
                  <a:lnTo>
                    <a:pt x="625893" y="4345580"/>
                  </a:lnTo>
                  <a:lnTo>
                    <a:pt x="631894" y="4349391"/>
                  </a:lnTo>
                  <a:lnTo>
                    <a:pt x="631894" y="4356630"/>
                  </a:lnTo>
                  <a:lnTo>
                    <a:pt x="625512" y="4360535"/>
                  </a:lnTo>
                  <a:lnTo>
                    <a:pt x="625512" y="4389776"/>
                  </a:lnTo>
                  <a:lnTo>
                    <a:pt x="631703" y="4393682"/>
                  </a:lnTo>
                  <a:lnTo>
                    <a:pt x="625893" y="4397397"/>
                  </a:lnTo>
                  <a:lnTo>
                    <a:pt x="625893" y="4415875"/>
                  </a:lnTo>
                  <a:cubicBezTo>
                    <a:pt x="635418" y="4421114"/>
                    <a:pt x="634465" y="4426163"/>
                    <a:pt x="625893" y="4430162"/>
                  </a:cubicBezTo>
                  <a:cubicBezTo>
                    <a:pt x="629036" y="4444831"/>
                    <a:pt x="618368" y="4469787"/>
                    <a:pt x="632275" y="4478264"/>
                  </a:cubicBezTo>
                  <a:lnTo>
                    <a:pt x="632275" y="4599708"/>
                  </a:lnTo>
                  <a:cubicBezTo>
                    <a:pt x="633799" y="4601803"/>
                    <a:pt x="639038" y="4602470"/>
                    <a:pt x="638371" y="4605709"/>
                  </a:cubicBezTo>
                  <a:close/>
                  <a:moveTo>
                    <a:pt x="631132" y="2178739"/>
                  </a:moveTo>
                  <a:cubicBezTo>
                    <a:pt x="608367" y="2167118"/>
                    <a:pt x="580268" y="2170547"/>
                    <a:pt x="556551" y="2162927"/>
                  </a:cubicBezTo>
                  <a:lnTo>
                    <a:pt x="539501" y="2171500"/>
                  </a:lnTo>
                  <a:cubicBezTo>
                    <a:pt x="553789" y="2174738"/>
                    <a:pt x="567029" y="2172833"/>
                    <a:pt x="581888" y="2177120"/>
                  </a:cubicBezTo>
                  <a:cubicBezTo>
                    <a:pt x="597766" y="2182606"/>
                    <a:pt x="614930" y="2183177"/>
                    <a:pt x="631132" y="2178739"/>
                  </a:cubicBezTo>
                  <a:close/>
                  <a:moveTo>
                    <a:pt x="615320" y="1676009"/>
                  </a:moveTo>
                  <a:cubicBezTo>
                    <a:pt x="607062" y="1674704"/>
                    <a:pt x="598623" y="1676762"/>
                    <a:pt x="591889" y="1681724"/>
                  </a:cubicBezTo>
                  <a:lnTo>
                    <a:pt x="609605" y="1689820"/>
                  </a:lnTo>
                  <a:cubicBezTo>
                    <a:pt x="613215" y="1688801"/>
                    <a:pt x="616492" y="1686867"/>
                    <a:pt x="619130" y="1684201"/>
                  </a:cubicBezTo>
                  <a:cubicBezTo>
                    <a:pt x="617511" y="1681533"/>
                    <a:pt x="620940" y="1678200"/>
                    <a:pt x="615320" y="1676009"/>
                  </a:cubicBezTo>
                  <a:close/>
                  <a:moveTo>
                    <a:pt x="595604" y="1716490"/>
                  </a:moveTo>
                  <a:cubicBezTo>
                    <a:pt x="602652" y="1711632"/>
                    <a:pt x="611034" y="1713442"/>
                    <a:pt x="617892" y="1707727"/>
                  </a:cubicBezTo>
                  <a:cubicBezTo>
                    <a:pt x="611605" y="1702203"/>
                    <a:pt x="581411" y="1704203"/>
                    <a:pt x="595604" y="1716490"/>
                  </a:cubicBezTo>
                  <a:close/>
                  <a:moveTo>
                    <a:pt x="589126" y="1661245"/>
                  </a:moveTo>
                  <a:lnTo>
                    <a:pt x="583316" y="1657530"/>
                  </a:lnTo>
                  <a:cubicBezTo>
                    <a:pt x="554741" y="1660293"/>
                    <a:pt x="567600" y="1672580"/>
                    <a:pt x="588936" y="1668580"/>
                  </a:cubicBezTo>
                  <a:cubicBezTo>
                    <a:pt x="593603" y="1664769"/>
                    <a:pt x="593603" y="1663912"/>
                    <a:pt x="589126" y="1661245"/>
                  </a:cubicBezTo>
                  <a:close/>
                  <a:moveTo>
                    <a:pt x="595794" y="1628003"/>
                  </a:moveTo>
                  <a:lnTo>
                    <a:pt x="612082" y="1618478"/>
                  </a:lnTo>
                  <a:cubicBezTo>
                    <a:pt x="586774" y="1609191"/>
                    <a:pt x="558999" y="1609191"/>
                    <a:pt x="533691" y="1618478"/>
                  </a:cubicBezTo>
                  <a:lnTo>
                    <a:pt x="543216" y="1624003"/>
                  </a:lnTo>
                  <a:cubicBezTo>
                    <a:pt x="561599" y="1622288"/>
                    <a:pt x="577697" y="1629241"/>
                    <a:pt x="595794" y="1628003"/>
                  </a:cubicBezTo>
                  <a:close/>
                  <a:moveTo>
                    <a:pt x="612082" y="1574663"/>
                  </a:moveTo>
                  <a:cubicBezTo>
                    <a:pt x="590365" y="1563900"/>
                    <a:pt x="567790" y="1574663"/>
                    <a:pt x="543787" y="1572663"/>
                  </a:cubicBezTo>
                  <a:cubicBezTo>
                    <a:pt x="538168" y="1572091"/>
                    <a:pt x="541692" y="1567424"/>
                    <a:pt x="536358" y="1565424"/>
                  </a:cubicBezTo>
                  <a:cubicBezTo>
                    <a:pt x="525404" y="1564281"/>
                    <a:pt x="501496" y="1565424"/>
                    <a:pt x="522166" y="1576568"/>
                  </a:cubicBezTo>
                  <a:cubicBezTo>
                    <a:pt x="539701" y="1577635"/>
                    <a:pt x="557161" y="1579702"/>
                    <a:pt x="574458" y="1582759"/>
                  </a:cubicBezTo>
                  <a:cubicBezTo>
                    <a:pt x="583983" y="1585426"/>
                    <a:pt x="585507" y="1580663"/>
                    <a:pt x="590079" y="1580187"/>
                  </a:cubicBezTo>
                  <a:cubicBezTo>
                    <a:pt x="597794" y="1579426"/>
                    <a:pt x="605890" y="1582283"/>
                    <a:pt x="612082" y="1578282"/>
                  </a:cubicBezTo>
                  <a:close/>
                  <a:moveTo>
                    <a:pt x="513498" y="1593046"/>
                  </a:moveTo>
                  <a:lnTo>
                    <a:pt x="513498" y="1596666"/>
                  </a:lnTo>
                  <a:cubicBezTo>
                    <a:pt x="534358" y="1602857"/>
                    <a:pt x="564647" y="1607905"/>
                    <a:pt x="585793" y="1596666"/>
                  </a:cubicBezTo>
                  <a:cubicBezTo>
                    <a:pt x="585793" y="1590760"/>
                    <a:pt x="585793" y="1590760"/>
                    <a:pt x="582935" y="1587903"/>
                  </a:cubicBezTo>
                  <a:cubicBezTo>
                    <a:pt x="573610" y="1588436"/>
                    <a:pt x="564485" y="1590798"/>
                    <a:pt x="556075" y="1594856"/>
                  </a:cubicBezTo>
                  <a:cubicBezTo>
                    <a:pt x="551817" y="1592132"/>
                    <a:pt x="547283" y="1589865"/>
                    <a:pt x="542549" y="1588093"/>
                  </a:cubicBezTo>
                  <a:cubicBezTo>
                    <a:pt x="533786" y="1595046"/>
                    <a:pt x="522166" y="1588284"/>
                    <a:pt x="513498" y="1593046"/>
                  </a:cubicBezTo>
                  <a:close/>
                  <a:moveTo>
                    <a:pt x="520070" y="1735921"/>
                  </a:moveTo>
                  <a:cubicBezTo>
                    <a:pt x="548645" y="1746685"/>
                    <a:pt x="584650" y="1746494"/>
                    <a:pt x="616273" y="1750018"/>
                  </a:cubicBezTo>
                  <a:lnTo>
                    <a:pt x="619226" y="1745256"/>
                  </a:lnTo>
                  <a:cubicBezTo>
                    <a:pt x="614225" y="1741122"/>
                    <a:pt x="607996" y="1738740"/>
                    <a:pt x="601509" y="1738493"/>
                  </a:cubicBezTo>
                  <a:cubicBezTo>
                    <a:pt x="598099" y="1735416"/>
                    <a:pt x="592917" y="1735416"/>
                    <a:pt x="589508" y="1738493"/>
                  </a:cubicBezTo>
                  <a:cubicBezTo>
                    <a:pt x="569791" y="1735159"/>
                    <a:pt x="537215" y="1723920"/>
                    <a:pt x="520070" y="1735540"/>
                  </a:cubicBezTo>
                  <a:close/>
                  <a:moveTo>
                    <a:pt x="582554" y="1849555"/>
                  </a:moveTo>
                  <a:cubicBezTo>
                    <a:pt x="593889" y="1850221"/>
                    <a:pt x="606176" y="1856888"/>
                    <a:pt x="617606" y="1851936"/>
                  </a:cubicBezTo>
                  <a:cubicBezTo>
                    <a:pt x="631703" y="1835553"/>
                    <a:pt x="564361" y="1839553"/>
                    <a:pt x="582554" y="1849173"/>
                  </a:cubicBezTo>
                  <a:close/>
                  <a:moveTo>
                    <a:pt x="596556" y="1790023"/>
                  </a:moveTo>
                  <a:cubicBezTo>
                    <a:pt x="597318" y="1790023"/>
                    <a:pt x="598080" y="1789261"/>
                    <a:pt x="598842" y="1788785"/>
                  </a:cubicBezTo>
                  <a:lnTo>
                    <a:pt x="598842" y="1784975"/>
                  </a:lnTo>
                  <a:cubicBezTo>
                    <a:pt x="585412" y="1774878"/>
                    <a:pt x="566647" y="1780498"/>
                    <a:pt x="552932" y="1784975"/>
                  </a:cubicBezTo>
                  <a:cubicBezTo>
                    <a:pt x="567124" y="1788871"/>
                    <a:pt x="581859" y="1790442"/>
                    <a:pt x="596556" y="1789642"/>
                  </a:cubicBezTo>
                  <a:close/>
                  <a:moveTo>
                    <a:pt x="529881" y="2199598"/>
                  </a:moveTo>
                  <a:cubicBezTo>
                    <a:pt x="546074" y="2197598"/>
                    <a:pt x="563600" y="2198360"/>
                    <a:pt x="578077" y="2190835"/>
                  </a:cubicBezTo>
                  <a:cubicBezTo>
                    <a:pt x="567886" y="2185596"/>
                    <a:pt x="554170" y="2189883"/>
                    <a:pt x="542263" y="2188549"/>
                  </a:cubicBezTo>
                  <a:lnTo>
                    <a:pt x="536453" y="2195884"/>
                  </a:lnTo>
                  <a:cubicBezTo>
                    <a:pt x="533501" y="2194741"/>
                    <a:pt x="522356" y="2196550"/>
                    <a:pt x="530357" y="2199217"/>
                  </a:cubicBezTo>
                  <a:close/>
                  <a:moveTo>
                    <a:pt x="625131" y="2013670"/>
                  </a:moveTo>
                  <a:lnTo>
                    <a:pt x="625131" y="2009765"/>
                  </a:lnTo>
                  <a:cubicBezTo>
                    <a:pt x="615396" y="2002555"/>
                    <a:pt x="602100" y="2002555"/>
                    <a:pt x="592365" y="2009765"/>
                  </a:cubicBezTo>
                  <a:lnTo>
                    <a:pt x="592365" y="2013575"/>
                  </a:lnTo>
                  <a:cubicBezTo>
                    <a:pt x="603166" y="2015956"/>
                    <a:pt x="614368" y="2015861"/>
                    <a:pt x="625131" y="2013289"/>
                  </a:cubicBezTo>
                  <a:close/>
                  <a:moveTo>
                    <a:pt x="635227" y="1967474"/>
                  </a:moveTo>
                  <a:cubicBezTo>
                    <a:pt x="633075" y="1966388"/>
                    <a:pt x="631008" y="1965141"/>
                    <a:pt x="629036" y="1963759"/>
                  </a:cubicBezTo>
                  <a:lnTo>
                    <a:pt x="614844" y="1963759"/>
                  </a:lnTo>
                  <a:cubicBezTo>
                    <a:pt x="585697" y="1974618"/>
                    <a:pt x="646372" y="1972617"/>
                    <a:pt x="635227" y="1967283"/>
                  </a:cubicBezTo>
                  <a:close/>
                  <a:moveTo>
                    <a:pt x="590841" y="1919849"/>
                  </a:moveTo>
                  <a:cubicBezTo>
                    <a:pt x="589069" y="1920154"/>
                    <a:pt x="587355" y="1920764"/>
                    <a:pt x="585793" y="1921659"/>
                  </a:cubicBezTo>
                  <a:lnTo>
                    <a:pt x="585793" y="1925278"/>
                  </a:lnTo>
                  <a:cubicBezTo>
                    <a:pt x="603233" y="1928479"/>
                    <a:pt x="621121" y="1928479"/>
                    <a:pt x="638561" y="1925278"/>
                  </a:cubicBezTo>
                  <a:lnTo>
                    <a:pt x="628369" y="1920039"/>
                  </a:lnTo>
                  <a:cubicBezTo>
                    <a:pt x="616177" y="1918706"/>
                    <a:pt x="603128" y="1919658"/>
                    <a:pt x="590841" y="1919658"/>
                  </a:cubicBezTo>
                  <a:close/>
                  <a:moveTo>
                    <a:pt x="609224" y="1646862"/>
                  </a:moveTo>
                  <a:cubicBezTo>
                    <a:pt x="602938" y="1647624"/>
                    <a:pt x="597032" y="1645719"/>
                    <a:pt x="592746" y="1648672"/>
                  </a:cubicBezTo>
                  <a:cubicBezTo>
                    <a:pt x="592746" y="1649910"/>
                    <a:pt x="592746" y="1651053"/>
                    <a:pt x="592746" y="1652387"/>
                  </a:cubicBezTo>
                  <a:lnTo>
                    <a:pt x="599318" y="1656292"/>
                  </a:lnTo>
                  <a:cubicBezTo>
                    <a:pt x="599318" y="1666484"/>
                    <a:pt x="619226" y="1661531"/>
                    <a:pt x="624083" y="1656863"/>
                  </a:cubicBezTo>
                  <a:close/>
                  <a:moveTo>
                    <a:pt x="563028" y="1543897"/>
                  </a:moveTo>
                  <a:cubicBezTo>
                    <a:pt x="537787" y="1554184"/>
                    <a:pt x="505878" y="1541040"/>
                    <a:pt x="481208" y="1553422"/>
                  </a:cubicBezTo>
                  <a:cubicBezTo>
                    <a:pt x="526166" y="1562947"/>
                    <a:pt x="570743" y="1555613"/>
                    <a:pt x="617130" y="1554470"/>
                  </a:cubicBezTo>
                  <a:cubicBezTo>
                    <a:pt x="624940" y="1533324"/>
                    <a:pt x="575410" y="1547231"/>
                    <a:pt x="563028" y="1543326"/>
                  </a:cubicBezTo>
                  <a:close/>
                  <a:moveTo>
                    <a:pt x="408247" y="3059896"/>
                  </a:moveTo>
                  <a:cubicBezTo>
                    <a:pt x="415200" y="3055705"/>
                    <a:pt x="424058" y="3059896"/>
                    <a:pt x="431297" y="3054372"/>
                  </a:cubicBezTo>
                  <a:cubicBezTo>
                    <a:pt x="453586" y="3056753"/>
                    <a:pt x="485113" y="3062372"/>
                    <a:pt x="506830" y="3052562"/>
                  </a:cubicBezTo>
                  <a:lnTo>
                    <a:pt x="506830" y="3048657"/>
                  </a:lnTo>
                  <a:cubicBezTo>
                    <a:pt x="492591" y="3038036"/>
                    <a:pt x="473750" y="3035893"/>
                    <a:pt x="457491" y="3043037"/>
                  </a:cubicBezTo>
                  <a:cubicBezTo>
                    <a:pt x="449395" y="3037894"/>
                    <a:pt x="437679" y="3031988"/>
                    <a:pt x="428154" y="3037798"/>
                  </a:cubicBezTo>
                  <a:cubicBezTo>
                    <a:pt x="429868" y="3051038"/>
                    <a:pt x="335476" y="3036941"/>
                    <a:pt x="381577" y="3059420"/>
                  </a:cubicBezTo>
                  <a:cubicBezTo>
                    <a:pt x="372052" y="3065421"/>
                    <a:pt x="358717" y="3057991"/>
                    <a:pt x="349382" y="3063421"/>
                  </a:cubicBezTo>
                  <a:lnTo>
                    <a:pt x="349382" y="3066945"/>
                  </a:lnTo>
                  <a:lnTo>
                    <a:pt x="342810" y="3070945"/>
                  </a:lnTo>
                  <a:lnTo>
                    <a:pt x="342810" y="3078660"/>
                  </a:lnTo>
                  <a:lnTo>
                    <a:pt x="351287" y="3080280"/>
                  </a:lnTo>
                  <a:cubicBezTo>
                    <a:pt x="371861" y="3069135"/>
                    <a:pt x="396721" y="3073898"/>
                    <a:pt x="417962" y="3079518"/>
                  </a:cubicBezTo>
                  <a:cubicBezTo>
                    <a:pt x="438927" y="3076679"/>
                    <a:pt x="460244" y="3080899"/>
                    <a:pt x="478541" y="3091520"/>
                  </a:cubicBezTo>
                  <a:cubicBezTo>
                    <a:pt x="485018" y="3089614"/>
                    <a:pt x="493210" y="3092948"/>
                    <a:pt x="500068" y="3089424"/>
                  </a:cubicBezTo>
                  <a:lnTo>
                    <a:pt x="493876" y="3085423"/>
                  </a:lnTo>
                  <a:lnTo>
                    <a:pt x="493876" y="3078184"/>
                  </a:lnTo>
                  <a:cubicBezTo>
                    <a:pt x="496353" y="3075041"/>
                    <a:pt x="504449" y="3077613"/>
                    <a:pt x="506830" y="3074469"/>
                  </a:cubicBezTo>
                  <a:lnTo>
                    <a:pt x="506830" y="3070755"/>
                  </a:lnTo>
                  <a:cubicBezTo>
                    <a:pt x="502735" y="3067707"/>
                    <a:pt x="493591" y="3069707"/>
                    <a:pt x="490828" y="3065421"/>
                  </a:cubicBezTo>
                  <a:cubicBezTo>
                    <a:pt x="477017" y="3065421"/>
                    <a:pt x="462730" y="3063421"/>
                    <a:pt x="450728" y="3072660"/>
                  </a:cubicBezTo>
                  <a:cubicBezTo>
                    <a:pt x="439108" y="3075136"/>
                    <a:pt x="443965" y="3064373"/>
                    <a:pt x="433583" y="3065326"/>
                  </a:cubicBezTo>
                  <a:cubicBezTo>
                    <a:pt x="424763" y="3066535"/>
                    <a:pt x="415800" y="3064611"/>
                    <a:pt x="408247" y="3059896"/>
                  </a:cubicBezTo>
                  <a:close/>
                  <a:moveTo>
                    <a:pt x="518737" y="3034750"/>
                  </a:moveTo>
                  <a:cubicBezTo>
                    <a:pt x="520461" y="3032217"/>
                    <a:pt x="520718" y="3028950"/>
                    <a:pt x="519403" y="3026178"/>
                  </a:cubicBezTo>
                  <a:lnTo>
                    <a:pt x="509878" y="3021034"/>
                  </a:lnTo>
                  <a:cubicBezTo>
                    <a:pt x="505611" y="3019711"/>
                    <a:pt x="501077" y="3022101"/>
                    <a:pt x="499753" y="3026378"/>
                  </a:cubicBezTo>
                  <a:cubicBezTo>
                    <a:pt x="498648" y="3029931"/>
                    <a:pt x="500115" y="3033779"/>
                    <a:pt x="503306" y="3035703"/>
                  </a:cubicBezTo>
                  <a:cubicBezTo>
                    <a:pt x="508469" y="3036284"/>
                    <a:pt x="513688" y="3035960"/>
                    <a:pt x="518737" y="3034750"/>
                  </a:cubicBezTo>
                  <a:close/>
                  <a:moveTo>
                    <a:pt x="464539" y="2888446"/>
                  </a:moveTo>
                  <a:cubicBezTo>
                    <a:pt x="469873" y="2887780"/>
                    <a:pt x="475779" y="2889685"/>
                    <a:pt x="480065" y="2886922"/>
                  </a:cubicBezTo>
                  <a:cubicBezTo>
                    <a:pt x="480065" y="2874349"/>
                    <a:pt x="453300" y="2883779"/>
                    <a:pt x="444632" y="2881017"/>
                  </a:cubicBezTo>
                  <a:cubicBezTo>
                    <a:pt x="435107" y="2876350"/>
                    <a:pt x="435107" y="2876350"/>
                    <a:pt x="428249" y="2879302"/>
                  </a:cubicBezTo>
                  <a:lnTo>
                    <a:pt x="428249" y="2882922"/>
                  </a:lnTo>
                  <a:cubicBezTo>
                    <a:pt x="439108" y="2887970"/>
                    <a:pt x="453300" y="2896257"/>
                    <a:pt x="464539" y="2888446"/>
                  </a:cubicBezTo>
                  <a:close/>
                  <a:moveTo>
                    <a:pt x="457586" y="2943691"/>
                  </a:moveTo>
                  <a:cubicBezTo>
                    <a:pt x="456853" y="2944053"/>
                    <a:pt x="456157" y="2944463"/>
                    <a:pt x="455491" y="2944930"/>
                  </a:cubicBezTo>
                  <a:cubicBezTo>
                    <a:pt x="453586" y="2948930"/>
                    <a:pt x="465206" y="2946168"/>
                    <a:pt x="457586" y="2943691"/>
                  </a:cubicBezTo>
                  <a:close/>
                  <a:moveTo>
                    <a:pt x="486733" y="2959979"/>
                  </a:moveTo>
                  <a:cubicBezTo>
                    <a:pt x="486733" y="2961122"/>
                    <a:pt x="486733" y="2962265"/>
                    <a:pt x="486733" y="2963504"/>
                  </a:cubicBezTo>
                  <a:cubicBezTo>
                    <a:pt x="503211" y="2973029"/>
                    <a:pt x="524166" y="2977505"/>
                    <a:pt x="539215" y="2967980"/>
                  </a:cubicBezTo>
                  <a:lnTo>
                    <a:pt x="539215" y="2956455"/>
                  </a:lnTo>
                  <a:cubicBezTo>
                    <a:pt x="531081" y="2949664"/>
                    <a:pt x="520642" y="2946253"/>
                    <a:pt x="510069" y="2946930"/>
                  </a:cubicBezTo>
                  <a:cubicBezTo>
                    <a:pt x="500544" y="2961027"/>
                    <a:pt x="496353" y="2950168"/>
                    <a:pt x="483304" y="2950644"/>
                  </a:cubicBezTo>
                  <a:cubicBezTo>
                    <a:pt x="479303" y="2955312"/>
                    <a:pt x="479303" y="2955407"/>
                    <a:pt x="486733" y="2959979"/>
                  </a:cubicBezTo>
                  <a:close/>
                  <a:moveTo>
                    <a:pt x="510164" y="2939976"/>
                  </a:moveTo>
                  <a:cubicBezTo>
                    <a:pt x="518832" y="2939976"/>
                    <a:pt x="533882" y="2942358"/>
                    <a:pt x="538739" y="2933880"/>
                  </a:cubicBezTo>
                  <a:cubicBezTo>
                    <a:pt x="533501" y="2931976"/>
                    <a:pt x="497782" y="2929309"/>
                    <a:pt x="510164" y="2939976"/>
                  </a:cubicBezTo>
                  <a:close/>
                  <a:moveTo>
                    <a:pt x="506926" y="2986459"/>
                  </a:moveTo>
                  <a:lnTo>
                    <a:pt x="515879" y="2991412"/>
                  </a:lnTo>
                  <a:cubicBezTo>
                    <a:pt x="522070" y="2991412"/>
                    <a:pt x="519594" y="2988268"/>
                    <a:pt x="520070" y="2986363"/>
                  </a:cubicBezTo>
                  <a:cubicBezTo>
                    <a:pt x="516060" y="2983782"/>
                    <a:pt x="510898" y="2983820"/>
                    <a:pt x="506926" y="2986459"/>
                  </a:cubicBezTo>
                  <a:close/>
                  <a:moveTo>
                    <a:pt x="520070" y="3063801"/>
                  </a:moveTo>
                  <a:cubicBezTo>
                    <a:pt x="528852" y="3067488"/>
                    <a:pt x="538949" y="3066059"/>
                    <a:pt x="546359" y="3060087"/>
                  </a:cubicBezTo>
                  <a:cubicBezTo>
                    <a:pt x="537634" y="3056401"/>
                    <a:pt x="527595" y="3057668"/>
                    <a:pt x="520070" y="3063421"/>
                  </a:cubicBezTo>
                  <a:close/>
                  <a:moveTo>
                    <a:pt x="529595" y="2855490"/>
                  </a:moveTo>
                  <a:cubicBezTo>
                    <a:pt x="485971" y="2854728"/>
                    <a:pt x="442537" y="2848917"/>
                    <a:pt x="401579" y="2865015"/>
                  </a:cubicBezTo>
                  <a:cubicBezTo>
                    <a:pt x="403484" y="2885112"/>
                    <a:pt x="434821" y="2866634"/>
                    <a:pt x="446061" y="2862634"/>
                  </a:cubicBezTo>
                  <a:cubicBezTo>
                    <a:pt x="474045" y="2861995"/>
                    <a:pt x="502011" y="2864329"/>
                    <a:pt x="529500" y="2869587"/>
                  </a:cubicBezTo>
                  <a:cubicBezTo>
                    <a:pt x="542549" y="2866062"/>
                    <a:pt x="542073" y="2859395"/>
                    <a:pt x="529309" y="2855109"/>
                  </a:cubicBezTo>
                  <a:close/>
                  <a:moveTo>
                    <a:pt x="420629" y="2886255"/>
                  </a:moveTo>
                  <a:cubicBezTo>
                    <a:pt x="405484" y="2880636"/>
                    <a:pt x="408723" y="2893590"/>
                    <a:pt x="420629" y="2887494"/>
                  </a:cubicBezTo>
                  <a:cubicBezTo>
                    <a:pt x="420439" y="2886732"/>
                    <a:pt x="420629" y="2886160"/>
                    <a:pt x="420343" y="2885875"/>
                  </a:cubicBezTo>
                  <a:close/>
                  <a:moveTo>
                    <a:pt x="211079" y="2820342"/>
                  </a:moveTo>
                  <a:cubicBezTo>
                    <a:pt x="222793" y="2825715"/>
                    <a:pt x="236120" y="2826400"/>
                    <a:pt x="248322" y="2822248"/>
                  </a:cubicBezTo>
                  <a:lnTo>
                    <a:pt x="251084" y="2817485"/>
                  </a:lnTo>
                  <a:lnTo>
                    <a:pt x="241178" y="2810913"/>
                  </a:lnTo>
                  <a:cubicBezTo>
                    <a:pt x="230034" y="2822628"/>
                    <a:pt x="210793" y="2799102"/>
                    <a:pt x="211270" y="2819962"/>
                  </a:cubicBezTo>
                  <a:close/>
                  <a:moveTo>
                    <a:pt x="208031" y="2929309"/>
                  </a:moveTo>
                  <a:cubicBezTo>
                    <a:pt x="201935" y="2938834"/>
                    <a:pt x="236606" y="2938071"/>
                    <a:pt x="243083" y="2935309"/>
                  </a:cubicBezTo>
                  <a:cubicBezTo>
                    <a:pt x="235558" y="2929309"/>
                    <a:pt x="219080" y="2928546"/>
                    <a:pt x="208031" y="2929309"/>
                  </a:cubicBezTo>
                  <a:close/>
                  <a:moveTo>
                    <a:pt x="259561" y="2888351"/>
                  </a:moveTo>
                  <a:lnTo>
                    <a:pt x="277754" y="2879398"/>
                  </a:lnTo>
                  <a:lnTo>
                    <a:pt x="274801" y="2873682"/>
                  </a:lnTo>
                  <a:cubicBezTo>
                    <a:pt x="268991" y="2883969"/>
                    <a:pt x="224605" y="2866539"/>
                    <a:pt x="243750" y="2879302"/>
                  </a:cubicBezTo>
                  <a:lnTo>
                    <a:pt x="237940" y="2883112"/>
                  </a:lnTo>
                  <a:cubicBezTo>
                    <a:pt x="236320" y="2892351"/>
                    <a:pt x="255180" y="2887494"/>
                    <a:pt x="259561" y="2888065"/>
                  </a:cubicBezTo>
                  <a:close/>
                  <a:moveTo>
                    <a:pt x="283374" y="2809770"/>
                  </a:moveTo>
                  <a:cubicBezTo>
                    <a:pt x="283374" y="2809103"/>
                    <a:pt x="280897" y="2808532"/>
                    <a:pt x="279659" y="2807960"/>
                  </a:cubicBezTo>
                  <a:lnTo>
                    <a:pt x="263848" y="2816818"/>
                  </a:lnTo>
                  <a:cubicBezTo>
                    <a:pt x="261847" y="2826343"/>
                    <a:pt x="278040" y="2821295"/>
                    <a:pt x="283564" y="2816818"/>
                  </a:cubicBezTo>
                  <a:cubicBezTo>
                    <a:pt x="283758" y="2814370"/>
                    <a:pt x="283694" y="2811913"/>
                    <a:pt x="283374" y="2809484"/>
                  </a:cubicBezTo>
                  <a:close/>
                  <a:moveTo>
                    <a:pt x="273849" y="2837107"/>
                  </a:moveTo>
                  <a:cubicBezTo>
                    <a:pt x="270229" y="2837107"/>
                    <a:pt x="267372" y="2836440"/>
                    <a:pt x="264324" y="2838535"/>
                  </a:cubicBezTo>
                  <a:cubicBezTo>
                    <a:pt x="263276" y="2845489"/>
                    <a:pt x="263371" y="2845489"/>
                    <a:pt x="267372" y="2848060"/>
                  </a:cubicBezTo>
                  <a:cubicBezTo>
                    <a:pt x="286993" y="2848537"/>
                    <a:pt x="297376" y="2848346"/>
                    <a:pt x="273659" y="2836821"/>
                  </a:cubicBezTo>
                  <a:close/>
                  <a:moveTo>
                    <a:pt x="292899" y="2914450"/>
                  </a:moveTo>
                  <a:cubicBezTo>
                    <a:pt x="300328" y="2912164"/>
                    <a:pt x="288898" y="2909020"/>
                    <a:pt x="287184" y="2907115"/>
                  </a:cubicBezTo>
                  <a:cubicBezTo>
                    <a:pt x="281307" y="2906639"/>
                    <a:pt x="275471" y="2908439"/>
                    <a:pt x="270896" y="2912164"/>
                  </a:cubicBezTo>
                  <a:cubicBezTo>
                    <a:pt x="276802" y="2916735"/>
                    <a:pt x="286041" y="2913211"/>
                    <a:pt x="293185" y="2914164"/>
                  </a:cubicBezTo>
                  <a:close/>
                  <a:moveTo>
                    <a:pt x="270134" y="2934738"/>
                  </a:moveTo>
                  <a:cubicBezTo>
                    <a:pt x="274111" y="2937405"/>
                    <a:pt x="279302" y="2937405"/>
                    <a:pt x="283279" y="2934738"/>
                  </a:cubicBezTo>
                  <a:cubicBezTo>
                    <a:pt x="279425" y="2932109"/>
                    <a:pt x="274387" y="2932004"/>
                    <a:pt x="270420" y="2934452"/>
                  </a:cubicBezTo>
                  <a:close/>
                  <a:moveTo>
                    <a:pt x="299757" y="1374066"/>
                  </a:moveTo>
                  <a:cubicBezTo>
                    <a:pt x="304329" y="1370257"/>
                    <a:pt x="304329" y="1370257"/>
                    <a:pt x="299757" y="1366732"/>
                  </a:cubicBezTo>
                  <a:lnTo>
                    <a:pt x="286898" y="1366732"/>
                  </a:lnTo>
                  <a:cubicBezTo>
                    <a:pt x="282231" y="1370542"/>
                    <a:pt x="282231" y="1370542"/>
                    <a:pt x="286898" y="1374066"/>
                  </a:cubicBezTo>
                  <a:close/>
                  <a:moveTo>
                    <a:pt x="299757" y="2601267"/>
                  </a:moveTo>
                  <a:cubicBezTo>
                    <a:pt x="292994" y="2603839"/>
                    <a:pt x="303662" y="2606601"/>
                    <a:pt x="305662" y="2608983"/>
                  </a:cubicBezTo>
                  <a:lnTo>
                    <a:pt x="315187" y="2603458"/>
                  </a:lnTo>
                  <a:cubicBezTo>
                    <a:pt x="311759" y="2599077"/>
                    <a:pt x="305282" y="2601554"/>
                    <a:pt x="300043" y="2600982"/>
                  </a:cubicBezTo>
                  <a:close/>
                  <a:moveTo>
                    <a:pt x="296518" y="2845774"/>
                  </a:moveTo>
                  <a:cubicBezTo>
                    <a:pt x="314616" y="2851775"/>
                    <a:pt x="339190" y="2844631"/>
                    <a:pt x="355859" y="2839107"/>
                  </a:cubicBezTo>
                  <a:cubicBezTo>
                    <a:pt x="351001" y="2830058"/>
                    <a:pt x="295852" y="2836821"/>
                    <a:pt x="296804" y="2845489"/>
                  </a:cubicBezTo>
                  <a:close/>
                  <a:moveTo>
                    <a:pt x="474541" y="1169374"/>
                  </a:moveTo>
                  <a:cubicBezTo>
                    <a:pt x="474541" y="1181852"/>
                    <a:pt x="500544" y="1172803"/>
                    <a:pt x="509783" y="1175279"/>
                  </a:cubicBezTo>
                  <a:cubicBezTo>
                    <a:pt x="523785" y="1166040"/>
                    <a:pt x="479303" y="1160802"/>
                    <a:pt x="474826" y="1168803"/>
                  </a:cubicBezTo>
                  <a:close/>
                  <a:moveTo>
                    <a:pt x="481399" y="1115082"/>
                  </a:moveTo>
                  <a:cubicBezTo>
                    <a:pt x="488066" y="1118796"/>
                    <a:pt x="487780" y="1125940"/>
                    <a:pt x="497401" y="1123749"/>
                  </a:cubicBezTo>
                  <a:cubicBezTo>
                    <a:pt x="501211" y="1120606"/>
                    <a:pt x="512069" y="1118225"/>
                    <a:pt x="503211" y="1112701"/>
                  </a:cubicBezTo>
                  <a:cubicBezTo>
                    <a:pt x="497020" y="1113462"/>
                    <a:pt x="485399" y="1109176"/>
                    <a:pt x="481684" y="1114510"/>
                  </a:cubicBezTo>
                  <a:close/>
                  <a:moveTo>
                    <a:pt x="526928" y="1537706"/>
                  </a:moveTo>
                  <a:cubicBezTo>
                    <a:pt x="533862" y="1540097"/>
                    <a:pt x="540959" y="1541973"/>
                    <a:pt x="548169" y="1543326"/>
                  </a:cubicBezTo>
                  <a:cubicBezTo>
                    <a:pt x="552455" y="1538468"/>
                    <a:pt x="576172" y="1533038"/>
                    <a:pt x="571315" y="1525800"/>
                  </a:cubicBezTo>
                  <a:cubicBezTo>
                    <a:pt x="558932" y="1520847"/>
                    <a:pt x="544835" y="1533229"/>
                    <a:pt x="533691" y="1526848"/>
                  </a:cubicBezTo>
                  <a:cubicBezTo>
                    <a:pt x="524737" y="1521132"/>
                    <a:pt x="526928" y="1532753"/>
                    <a:pt x="526928" y="1537706"/>
                  </a:cubicBezTo>
                  <a:close/>
                  <a:moveTo>
                    <a:pt x="458539" y="1554089"/>
                  </a:moveTo>
                  <a:lnTo>
                    <a:pt x="467587" y="1548755"/>
                  </a:lnTo>
                  <a:cubicBezTo>
                    <a:pt x="455957" y="1542316"/>
                    <a:pt x="442203" y="1540868"/>
                    <a:pt x="429487" y="1544755"/>
                  </a:cubicBezTo>
                  <a:cubicBezTo>
                    <a:pt x="437203" y="1552003"/>
                    <a:pt x="447747" y="1555432"/>
                    <a:pt x="458253" y="1554089"/>
                  </a:cubicBezTo>
                  <a:close/>
                  <a:moveTo>
                    <a:pt x="453395" y="2694232"/>
                  </a:moveTo>
                  <a:cubicBezTo>
                    <a:pt x="438346" y="2688612"/>
                    <a:pt x="441584" y="2701661"/>
                    <a:pt x="453395" y="2695470"/>
                  </a:cubicBezTo>
                  <a:cubicBezTo>
                    <a:pt x="453300" y="2695089"/>
                    <a:pt x="453490" y="2694517"/>
                    <a:pt x="453109" y="2694232"/>
                  </a:cubicBezTo>
                  <a:close/>
                  <a:moveTo>
                    <a:pt x="436822" y="2817580"/>
                  </a:moveTo>
                  <a:cubicBezTo>
                    <a:pt x="451681" y="2820438"/>
                    <a:pt x="467207" y="2815295"/>
                    <a:pt x="480732" y="2813008"/>
                  </a:cubicBezTo>
                  <a:cubicBezTo>
                    <a:pt x="468826" y="2804150"/>
                    <a:pt x="449109" y="2806341"/>
                    <a:pt x="435107" y="2809103"/>
                  </a:cubicBezTo>
                  <a:cubicBezTo>
                    <a:pt x="435488" y="2811865"/>
                    <a:pt x="432821" y="2815009"/>
                    <a:pt x="436536" y="2817580"/>
                  </a:cubicBezTo>
                  <a:close/>
                  <a:moveTo>
                    <a:pt x="503497" y="2744714"/>
                  </a:moveTo>
                  <a:cubicBezTo>
                    <a:pt x="508450" y="2741094"/>
                    <a:pt x="508450" y="2741094"/>
                    <a:pt x="503497" y="2737285"/>
                  </a:cubicBezTo>
                  <a:cubicBezTo>
                    <a:pt x="489495" y="2739475"/>
                    <a:pt x="477970" y="2732808"/>
                    <a:pt x="464349" y="2733570"/>
                  </a:cubicBezTo>
                  <a:cubicBezTo>
                    <a:pt x="459682" y="2737189"/>
                    <a:pt x="459682" y="2737189"/>
                    <a:pt x="464349" y="2740999"/>
                  </a:cubicBezTo>
                  <a:cubicBezTo>
                    <a:pt x="477132" y="2744057"/>
                    <a:pt x="490276" y="2745314"/>
                    <a:pt x="503401" y="2744714"/>
                  </a:cubicBezTo>
                  <a:close/>
                  <a:moveTo>
                    <a:pt x="499687" y="2709567"/>
                  </a:moveTo>
                  <a:cubicBezTo>
                    <a:pt x="482570" y="2706881"/>
                    <a:pt x="465159" y="2706623"/>
                    <a:pt x="447966" y="2708805"/>
                  </a:cubicBezTo>
                  <a:cubicBezTo>
                    <a:pt x="444632" y="2728617"/>
                    <a:pt x="460634" y="2708805"/>
                    <a:pt x="467016" y="2717568"/>
                  </a:cubicBezTo>
                  <a:cubicBezTo>
                    <a:pt x="467016" y="2722711"/>
                    <a:pt x="472445" y="2722711"/>
                    <a:pt x="476541" y="2722616"/>
                  </a:cubicBezTo>
                  <a:close/>
                  <a:moveTo>
                    <a:pt x="542740" y="1513703"/>
                  </a:moveTo>
                  <a:cubicBezTo>
                    <a:pt x="558170" y="1502082"/>
                    <a:pt x="502830" y="1504940"/>
                    <a:pt x="497115" y="1509988"/>
                  </a:cubicBezTo>
                  <a:cubicBezTo>
                    <a:pt x="471016" y="1503702"/>
                    <a:pt x="439965" y="1499035"/>
                    <a:pt x="415200" y="1508369"/>
                  </a:cubicBezTo>
                  <a:cubicBezTo>
                    <a:pt x="421486" y="1512465"/>
                    <a:pt x="431297" y="1507512"/>
                    <a:pt x="437488" y="1513512"/>
                  </a:cubicBezTo>
                  <a:cubicBezTo>
                    <a:pt x="442327" y="1513036"/>
                    <a:pt x="447166" y="1514436"/>
                    <a:pt x="451014" y="1517418"/>
                  </a:cubicBezTo>
                  <a:cubicBezTo>
                    <a:pt x="479303" y="1508464"/>
                    <a:pt x="512545" y="1516370"/>
                    <a:pt x="542644" y="1513703"/>
                  </a:cubicBezTo>
                  <a:close/>
                  <a:moveTo>
                    <a:pt x="576172" y="1491700"/>
                  </a:moveTo>
                  <a:cubicBezTo>
                    <a:pt x="628751" y="1490367"/>
                    <a:pt x="565790" y="1486366"/>
                    <a:pt x="553027" y="1478841"/>
                  </a:cubicBezTo>
                  <a:cubicBezTo>
                    <a:pt x="553027" y="1475794"/>
                    <a:pt x="553027" y="1475794"/>
                    <a:pt x="549979" y="1473126"/>
                  </a:cubicBezTo>
                  <a:cubicBezTo>
                    <a:pt x="538949" y="1473031"/>
                    <a:pt x="527947" y="1474279"/>
                    <a:pt x="517213" y="1476841"/>
                  </a:cubicBezTo>
                  <a:cubicBezTo>
                    <a:pt x="497305" y="1469031"/>
                    <a:pt x="417962" y="1461696"/>
                    <a:pt x="493876" y="1482461"/>
                  </a:cubicBezTo>
                  <a:lnTo>
                    <a:pt x="493876" y="1493605"/>
                  </a:lnTo>
                  <a:cubicBezTo>
                    <a:pt x="520546" y="1498558"/>
                    <a:pt x="549979" y="1502749"/>
                    <a:pt x="576077" y="1491700"/>
                  </a:cubicBezTo>
                  <a:close/>
                  <a:moveTo>
                    <a:pt x="566647" y="1450362"/>
                  </a:moveTo>
                  <a:cubicBezTo>
                    <a:pt x="557122" y="1439122"/>
                    <a:pt x="539692" y="1447409"/>
                    <a:pt x="528547" y="1439789"/>
                  </a:cubicBezTo>
                  <a:cubicBezTo>
                    <a:pt x="514165" y="1437312"/>
                    <a:pt x="504163" y="1448076"/>
                    <a:pt x="491019" y="1440360"/>
                  </a:cubicBezTo>
                  <a:cubicBezTo>
                    <a:pt x="479303" y="1449314"/>
                    <a:pt x="466730" y="1433503"/>
                    <a:pt x="455205" y="1445314"/>
                  </a:cubicBezTo>
                  <a:cubicBezTo>
                    <a:pt x="459396" y="1449123"/>
                    <a:pt x="466254" y="1447028"/>
                    <a:pt x="471016" y="1447504"/>
                  </a:cubicBezTo>
                  <a:cubicBezTo>
                    <a:pt x="479208" y="1454076"/>
                    <a:pt x="487971" y="1448362"/>
                    <a:pt x="496258" y="1454267"/>
                  </a:cubicBezTo>
                  <a:cubicBezTo>
                    <a:pt x="504716" y="1449724"/>
                    <a:pt x="515184" y="1451495"/>
                    <a:pt x="521689" y="1458553"/>
                  </a:cubicBezTo>
                  <a:cubicBezTo>
                    <a:pt x="538072" y="1459601"/>
                    <a:pt x="547502" y="1452647"/>
                    <a:pt x="563885" y="1454839"/>
                  </a:cubicBezTo>
                  <a:close/>
                  <a:moveTo>
                    <a:pt x="382624" y="1353492"/>
                  </a:moveTo>
                  <a:cubicBezTo>
                    <a:pt x="406151" y="1360541"/>
                    <a:pt x="434536" y="1349111"/>
                    <a:pt x="457491" y="1358826"/>
                  </a:cubicBezTo>
                  <a:cubicBezTo>
                    <a:pt x="468635" y="1350730"/>
                    <a:pt x="478541" y="1361684"/>
                    <a:pt x="491400" y="1358826"/>
                  </a:cubicBezTo>
                  <a:lnTo>
                    <a:pt x="494543" y="1354255"/>
                  </a:lnTo>
                  <a:cubicBezTo>
                    <a:pt x="482542" y="1342348"/>
                    <a:pt x="465301" y="1344730"/>
                    <a:pt x="450442" y="1343682"/>
                  </a:cubicBezTo>
                  <a:cubicBezTo>
                    <a:pt x="431392" y="1336633"/>
                    <a:pt x="408151" y="1334157"/>
                    <a:pt x="389482" y="1345682"/>
                  </a:cubicBezTo>
                  <a:cubicBezTo>
                    <a:pt x="389482" y="1346825"/>
                    <a:pt x="389482" y="1347968"/>
                    <a:pt x="388816" y="1349397"/>
                  </a:cubicBezTo>
                  <a:close/>
                  <a:moveTo>
                    <a:pt x="405008" y="1314821"/>
                  </a:moveTo>
                  <a:cubicBezTo>
                    <a:pt x="418534" y="1304344"/>
                    <a:pt x="382720" y="1306534"/>
                    <a:pt x="377005" y="1308629"/>
                  </a:cubicBezTo>
                  <a:cubicBezTo>
                    <a:pt x="372337" y="1320155"/>
                    <a:pt x="397864" y="1312916"/>
                    <a:pt x="404818" y="1314821"/>
                  </a:cubicBezTo>
                  <a:close/>
                  <a:moveTo>
                    <a:pt x="504735" y="1260052"/>
                  </a:moveTo>
                  <a:cubicBezTo>
                    <a:pt x="494257" y="1258042"/>
                    <a:pt x="483408" y="1259766"/>
                    <a:pt x="474064" y="1264910"/>
                  </a:cubicBezTo>
                  <a:cubicBezTo>
                    <a:pt x="484875" y="1268148"/>
                    <a:pt x="496401" y="1268148"/>
                    <a:pt x="507211" y="1264910"/>
                  </a:cubicBezTo>
                  <a:cubicBezTo>
                    <a:pt x="506545" y="1263291"/>
                    <a:pt x="508354" y="1261290"/>
                    <a:pt x="504544" y="1260052"/>
                  </a:cubicBezTo>
                  <a:close/>
                  <a:moveTo>
                    <a:pt x="500163" y="1284627"/>
                  </a:moveTo>
                  <a:lnTo>
                    <a:pt x="503116" y="1289008"/>
                  </a:lnTo>
                  <a:cubicBezTo>
                    <a:pt x="516260" y="1288246"/>
                    <a:pt x="528833" y="1292056"/>
                    <a:pt x="539406" y="1283865"/>
                  </a:cubicBezTo>
                  <a:cubicBezTo>
                    <a:pt x="542454" y="1274340"/>
                    <a:pt x="529119" y="1279198"/>
                    <a:pt x="522451" y="1281007"/>
                  </a:cubicBezTo>
                  <a:cubicBezTo>
                    <a:pt x="515155" y="1276206"/>
                    <a:pt x="505392" y="1277778"/>
                    <a:pt x="499972" y="1284627"/>
                  </a:cubicBezTo>
                  <a:close/>
                  <a:moveTo>
                    <a:pt x="444918" y="1281674"/>
                  </a:moveTo>
                  <a:lnTo>
                    <a:pt x="421772" y="1294533"/>
                  </a:lnTo>
                  <a:lnTo>
                    <a:pt x="421772" y="1298248"/>
                  </a:lnTo>
                  <a:cubicBezTo>
                    <a:pt x="447585" y="1303295"/>
                    <a:pt x="525976" y="1278055"/>
                    <a:pt x="444727" y="1281483"/>
                  </a:cubicBezTo>
                  <a:close/>
                  <a:moveTo>
                    <a:pt x="427106" y="1231287"/>
                  </a:moveTo>
                  <a:cubicBezTo>
                    <a:pt x="412057" y="1225476"/>
                    <a:pt x="415200" y="1238621"/>
                    <a:pt x="427106" y="1232525"/>
                  </a:cubicBezTo>
                  <a:cubicBezTo>
                    <a:pt x="427011" y="1232049"/>
                    <a:pt x="427201" y="1231573"/>
                    <a:pt x="426916" y="1231287"/>
                  </a:cubicBezTo>
                  <a:close/>
                  <a:moveTo>
                    <a:pt x="416248" y="1372447"/>
                  </a:moveTo>
                  <a:cubicBezTo>
                    <a:pt x="419010" y="1374352"/>
                    <a:pt x="421867" y="1376067"/>
                    <a:pt x="424153" y="1377496"/>
                  </a:cubicBezTo>
                  <a:lnTo>
                    <a:pt x="438155" y="1377496"/>
                  </a:lnTo>
                  <a:cubicBezTo>
                    <a:pt x="442822" y="1373685"/>
                    <a:pt x="442822" y="1373685"/>
                    <a:pt x="438155" y="1370066"/>
                  </a:cubicBezTo>
                  <a:cubicBezTo>
                    <a:pt x="431678" y="1371495"/>
                    <a:pt x="419486" y="1367208"/>
                    <a:pt x="416057" y="1372447"/>
                  </a:cubicBezTo>
                  <a:close/>
                  <a:moveTo>
                    <a:pt x="404246" y="1418644"/>
                  </a:moveTo>
                  <a:cubicBezTo>
                    <a:pt x="342905" y="1437694"/>
                    <a:pt x="396531" y="1431312"/>
                    <a:pt x="424725" y="1432645"/>
                  </a:cubicBezTo>
                  <a:cubicBezTo>
                    <a:pt x="446918" y="1420263"/>
                    <a:pt x="473207" y="1443218"/>
                    <a:pt x="493686" y="1423692"/>
                  </a:cubicBezTo>
                  <a:lnTo>
                    <a:pt x="493686" y="1420072"/>
                  </a:lnTo>
                  <a:cubicBezTo>
                    <a:pt x="509212" y="1415786"/>
                    <a:pt x="529405" y="1427407"/>
                    <a:pt x="546169" y="1420072"/>
                  </a:cubicBezTo>
                  <a:lnTo>
                    <a:pt x="546169" y="1416453"/>
                  </a:lnTo>
                  <a:lnTo>
                    <a:pt x="536644" y="1411119"/>
                  </a:lnTo>
                  <a:cubicBezTo>
                    <a:pt x="516641" y="1424168"/>
                    <a:pt x="523309" y="1397498"/>
                    <a:pt x="503116" y="1411119"/>
                  </a:cubicBezTo>
                  <a:cubicBezTo>
                    <a:pt x="496543" y="1409690"/>
                    <a:pt x="494353" y="1413690"/>
                    <a:pt x="489971" y="1414357"/>
                  </a:cubicBezTo>
                  <a:cubicBezTo>
                    <a:pt x="471921" y="1409556"/>
                    <a:pt x="452995" y="1409071"/>
                    <a:pt x="434726" y="1412928"/>
                  </a:cubicBezTo>
                  <a:cubicBezTo>
                    <a:pt x="433393" y="1424358"/>
                    <a:pt x="412628" y="1414833"/>
                    <a:pt x="404056" y="1418644"/>
                  </a:cubicBezTo>
                  <a:close/>
                  <a:moveTo>
                    <a:pt x="543026" y="1395783"/>
                  </a:moveTo>
                  <a:cubicBezTo>
                    <a:pt x="545407" y="1396926"/>
                    <a:pt x="547312" y="1398451"/>
                    <a:pt x="549122" y="1399498"/>
                  </a:cubicBezTo>
                  <a:cubicBezTo>
                    <a:pt x="555027" y="1400737"/>
                    <a:pt x="565219" y="1396831"/>
                    <a:pt x="556170" y="1392164"/>
                  </a:cubicBezTo>
                  <a:cubicBezTo>
                    <a:pt x="553027" y="1392545"/>
                    <a:pt x="535310" y="1390545"/>
                    <a:pt x="543026" y="1395783"/>
                  </a:cubicBezTo>
                  <a:close/>
                  <a:moveTo>
                    <a:pt x="565981" y="1320631"/>
                  </a:moveTo>
                  <a:cubicBezTo>
                    <a:pt x="563980" y="1316345"/>
                    <a:pt x="557694" y="1320631"/>
                    <a:pt x="555503" y="1321965"/>
                  </a:cubicBezTo>
                  <a:cubicBezTo>
                    <a:pt x="542073" y="1320060"/>
                    <a:pt x="534834" y="1330442"/>
                    <a:pt x="523309" y="1321965"/>
                  </a:cubicBezTo>
                  <a:cubicBezTo>
                    <a:pt x="511307" y="1324917"/>
                    <a:pt x="487114" y="1309392"/>
                    <a:pt x="480827" y="1322917"/>
                  </a:cubicBezTo>
                  <a:cubicBezTo>
                    <a:pt x="507021" y="1327870"/>
                    <a:pt x="539025" y="1332442"/>
                    <a:pt x="566552" y="1327299"/>
                  </a:cubicBezTo>
                  <a:cubicBezTo>
                    <a:pt x="566581" y="1325098"/>
                    <a:pt x="566390" y="1322888"/>
                    <a:pt x="565981" y="1320726"/>
                  </a:cubicBezTo>
                  <a:close/>
                  <a:moveTo>
                    <a:pt x="552169" y="1253956"/>
                  </a:moveTo>
                  <a:cubicBezTo>
                    <a:pt x="540263" y="1247860"/>
                    <a:pt x="527309" y="1236240"/>
                    <a:pt x="513498" y="1243383"/>
                  </a:cubicBezTo>
                  <a:lnTo>
                    <a:pt x="513498" y="1251956"/>
                  </a:lnTo>
                  <a:cubicBezTo>
                    <a:pt x="519099" y="1251413"/>
                    <a:pt x="524728" y="1252823"/>
                    <a:pt x="529405" y="1255957"/>
                  </a:cubicBezTo>
                  <a:cubicBezTo>
                    <a:pt x="549407" y="1256147"/>
                    <a:pt x="549407" y="1256052"/>
                    <a:pt x="552169" y="1253575"/>
                  </a:cubicBezTo>
                  <a:close/>
                  <a:moveTo>
                    <a:pt x="470826" y="1233858"/>
                  </a:moveTo>
                  <a:cubicBezTo>
                    <a:pt x="460253" y="1233096"/>
                    <a:pt x="427106" y="1238145"/>
                    <a:pt x="450061" y="1248622"/>
                  </a:cubicBezTo>
                  <a:cubicBezTo>
                    <a:pt x="464730" y="1251479"/>
                    <a:pt x="520642" y="1245193"/>
                    <a:pt x="477970" y="1241288"/>
                  </a:cubicBezTo>
                  <a:cubicBezTo>
                    <a:pt x="471778" y="1239764"/>
                    <a:pt x="476350" y="1235287"/>
                    <a:pt x="470826" y="1233858"/>
                  </a:cubicBezTo>
                  <a:close/>
                  <a:moveTo>
                    <a:pt x="461301" y="1216904"/>
                  </a:moveTo>
                  <a:cubicBezTo>
                    <a:pt x="450823" y="1208617"/>
                    <a:pt x="438632" y="1213665"/>
                    <a:pt x="428059" y="1216904"/>
                  </a:cubicBezTo>
                  <a:lnTo>
                    <a:pt x="428059" y="1220428"/>
                  </a:lnTo>
                  <a:cubicBezTo>
                    <a:pt x="432535" y="1224333"/>
                    <a:pt x="440727" y="1221571"/>
                    <a:pt x="445109" y="1218713"/>
                  </a:cubicBezTo>
                  <a:cubicBezTo>
                    <a:pt x="450728" y="1218523"/>
                    <a:pt x="456824" y="1220333"/>
                    <a:pt x="461396" y="1216809"/>
                  </a:cubicBezTo>
                  <a:close/>
                  <a:moveTo>
                    <a:pt x="460729" y="1047930"/>
                  </a:moveTo>
                  <a:cubicBezTo>
                    <a:pt x="457567" y="1045397"/>
                    <a:pt x="453843" y="1043663"/>
                    <a:pt x="449871" y="1042882"/>
                  </a:cubicBezTo>
                  <a:cubicBezTo>
                    <a:pt x="440346" y="1050026"/>
                    <a:pt x="425773" y="1042311"/>
                    <a:pt x="414914" y="1047835"/>
                  </a:cubicBezTo>
                  <a:lnTo>
                    <a:pt x="414914" y="1051454"/>
                  </a:lnTo>
                  <a:cubicBezTo>
                    <a:pt x="430030" y="1054550"/>
                    <a:pt x="445613" y="1054550"/>
                    <a:pt x="460729" y="1051454"/>
                  </a:cubicBezTo>
                  <a:close/>
                  <a:moveTo>
                    <a:pt x="439965" y="1069171"/>
                  </a:moveTo>
                  <a:cubicBezTo>
                    <a:pt x="436155" y="1066599"/>
                    <a:pt x="429487" y="1068695"/>
                    <a:pt x="424820" y="1068028"/>
                  </a:cubicBezTo>
                  <a:cubicBezTo>
                    <a:pt x="420153" y="1071647"/>
                    <a:pt x="420153" y="1071647"/>
                    <a:pt x="424820" y="1075362"/>
                  </a:cubicBezTo>
                  <a:lnTo>
                    <a:pt x="432154" y="1075362"/>
                  </a:lnTo>
                  <a:cubicBezTo>
                    <a:pt x="433202" y="1073743"/>
                    <a:pt x="441203" y="1071362"/>
                    <a:pt x="440060" y="1069076"/>
                  </a:cubicBezTo>
                  <a:close/>
                  <a:moveTo>
                    <a:pt x="414914" y="1125178"/>
                  </a:moveTo>
                  <a:cubicBezTo>
                    <a:pt x="413676" y="1133560"/>
                    <a:pt x="429392" y="1131179"/>
                    <a:pt x="433964" y="1129083"/>
                  </a:cubicBezTo>
                  <a:cubicBezTo>
                    <a:pt x="433964" y="1127845"/>
                    <a:pt x="433964" y="1126702"/>
                    <a:pt x="433964" y="1125464"/>
                  </a:cubicBezTo>
                  <a:cubicBezTo>
                    <a:pt x="430764" y="1122968"/>
                    <a:pt x="427106" y="1121121"/>
                    <a:pt x="423201" y="1120035"/>
                  </a:cubicBezTo>
                  <a:close/>
                  <a:moveTo>
                    <a:pt x="412342" y="1141276"/>
                  </a:moveTo>
                  <a:cubicBezTo>
                    <a:pt x="396150" y="1150801"/>
                    <a:pt x="441489" y="1157182"/>
                    <a:pt x="447204" y="1147562"/>
                  </a:cubicBezTo>
                  <a:cubicBezTo>
                    <a:pt x="450157" y="1138799"/>
                    <a:pt x="435584" y="1142323"/>
                    <a:pt x="431392" y="1141752"/>
                  </a:cubicBezTo>
                  <a:cubicBezTo>
                    <a:pt x="422153" y="1136608"/>
                    <a:pt x="420534" y="1136608"/>
                    <a:pt x="412628" y="1141180"/>
                  </a:cubicBezTo>
                  <a:close/>
                  <a:moveTo>
                    <a:pt x="404722" y="1196901"/>
                  </a:moveTo>
                  <a:lnTo>
                    <a:pt x="398722" y="1200712"/>
                  </a:lnTo>
                  <a:lnTo>
                    <a:pt x="391864" y="1200712"/>
                  </a:lnTo>
                  <a:cubicBezTo>
                    <a:pt x="387292" y="1204426"/>
                    <a:pt x="387292" y="1204521"/>
                    <a:pt x="391864" y="1208045"/>
                  </a:cubicBezTo>
                  <a:cubicBezTo>
                    <a:pt x="405580" y="1206617"/>
                    <a:pt x="424058" y="1213379"/>
                    <a:pt x="404818" y="1196806"/>
                  </a:cubicBezTo>
                  <a:close/>
                  <a:moveTo>
                    <a:pt x="394150" y="634926"/>
                  </a:moveTo>
                  <a:cubicBezTo>
                    <a:pt x="392626" y="632354"/>
                    <a:pt x="388244" y="630926"/>
                    <a:pt x="384625" y="629116"/>
                  </a:cubicBezTo>
                  <a:cubicBezTo>
                    <a:pt x="379767" y="629688"/>
                    <a:pt x="374052" y="627783"/>
                    <a:pt x="369670" y="630450"/>
                  </a:cubicBezTo>
                  <a:cubicBezTo>
                    <a:pt x="368308" y="633603"/>
                    <a:pt x="368747" y="637241"/>
                    <a:pt x="370813" y="639975"/>
                  </a:cubicBezTo>
                  <a:lnTo>
                    <a:pt x="385482" y="639975"/>
                  </a:lnTo>
                  <a:close/>
                  <a:moveTo>
                    <a:pt x="376528" y="1088507"/>
                  </a:moveTo>
                  <a:cubicBezTo>
                    <a:pt x="377767" y="1090221"/>
                    <a:pt x="387673" y="1091079"/>
                    <a:pt x="387577" y="1087364"/>
                  </a:cubicBezTo>
                  <a:cubicBezTo>
                    <a:pt x="385291" y="1085840"/>
                    <a:pt x="376909" y="1084887"/>
                    <a:pt x="376624" y="1088793"/>
                  </a:cubicBezTo>
                  <a:close/>
                  <a:moveTo>
                    <a:pt x="371290" y="1163469"/>
                  </a:moveTo>
                  <a:cubicBezTo>
                    <a:pt x="344620" y="1174423"/>
                    <a:pt x="386339" y="1180423"/>
                    <a:pt x="388625" y="1169945"/>
                  </a:cubicBezTo>
                  <a:cubicBezTo>
                    <a:pt x="390911" y="1159468"/>
                    <a:pt x="378434" y="1164326"/>
                    <a:pt x="371385" y="1163755"/>
                  </a:cubicBezTo>
                  <a:close/>
                  <a:moveTo>
                    <a:pt x="371957" y="1402546"/>
                  </a:moveTo>
                  <a:cubicBezTo>
                    <a:pt x="368337" y="1400127"/>
                    <a:pt x="364003" y="1399012"/>
                    <a:pt x="359669" y="1399403"/>
                  </a:cubicBezTo>
                  <a:cubicBezTo>
                    <a:pt x="353478" y="1397879"/>
                    <a:pt x="357955" y="1393402"/>
                    <a:pt x="352335" y="1391973"/>
                  </a:cubicBezTo>
                  <a:cubicBezTo>
                    <a:pt x="342143" y="1391973"/>
                    <a:pt x="331951" y="1390259"/>
                    <a:pt x="323760" y="1397117"/>
                  </a:cubicBezTo>
                  <a:cubicBezTo>
                    <a:pt x="325284" y="1401022"/>
                    <a:pt x="333857" y="1397879"/>
                    <a:pt x="336238" y="1401213"/>
                  </a:cubicBezTo>
                  <a:lnTo>
                    <a:pt x="336238" y="1405308"/>
                  </a:lnTo>
                  <a:cubicBezTo>
                    <a:pt x="358050" y="1423311"/>
                    <a:pt x="476065" y="1393021"/>
                    <a:pt x="389197" y="1390259"/>
                  </a:cubicBezTo>
                  <a:cubicBezTo>
                    <a:pt x="389197" y="1391497"/>
                    <a:pt x="389197" y="1392640"/>
                    <a:pt x="389197" y="1394354"/>
                  </a:cubicBezTo>
                  <a:close/>
                  <a:moveTo>
                    <a:pt x="360241" y="1450171"/>
                  </a:moveTo>
                  <a:cubicBezTo>
                    <a:pt x="365356" y="1447676"/>
                    <a:pt x="370204" y="1444675"/>
                    <a:pt x="374719" y="1441218"/>
                  </a:cubicBezTo>
                  <a:cubicBezTo>
                    <a:pt x="372337" y="1438932"/>
                    <a:pt x="368623" y="1439980"/>
                    <a:pt x="365765" y="1439694"/>
                  </a:cubicBezTo>
                  <a:cubicBezTo>
                    <a:pt x="358240" y="1444551"/>
                    <a:pt x="349859" y="1443028"/>
                    <a:pt x="342810" y="1449219"/>
                  </a:cubicBezTo>
                  <a:cubicBezTo>
                    <a:pt x="347953" y="1452933"/>
                    <a:pt x="354335" y="1450933"/>
                    <a:pt x="360336" y="1450552"/>
                  </a:cubicBezTo>
                  <a:close/>
                  <a:moveTo>
                    <a:pt x="344905" y="1506655"/>
                  </a:moveTo>
                  <a:lnTo>
                    <a:pt x="336047" y="1511607"/>
                  </a:lnTo>
                  <a:cubicBezTo>
                    <a:pt x="342143" y="1516275"/>
                    <a:pt x="350049" y="1511607"/>
                    <a:pt x="355764" y="1507893"/>
                  </a:cubicBezTo>
                  <a:cubicBezTo>
                    <a:pt x="352478" y="1506026"/>
                    <a:pt x="348535" y="1505712"/>
                    <a:pt x="345001" y="1507035"/>
                  </a:cubicBezTo>
                  <a:close/>
                  <a:moveTo>
                    <a:pt x="345858" y="1420930"/>
                  </a:moveTo>
                  <a:cubicBezTo>
                    <a:pt x="354049" y="1416262"/>
                    <a:pt x="333094" y="1415976"/>
                    <a:pt x="330523" y="1418548"/>
                  </a:cubicBezTo>
                  <a:cubicBezTo>
                    <a:pt x="331380" y="1424358"/>
                    <a:pt x="341953" y="1420834"/>
                    <a:pt x="345953" y="1421691"/>
                  </a:cubicBezTo>
                  <a:close/>
                  <a:moveTo>
                    <a:pt x="319474" y="2854442"/>
                  </a:moveTo>
                  <a:lnTo>
                    <a:pt x="306615" y="2854442"/>
                  </a:lnTo>
                  <a:cubicBezTo>
                    <a:pt x="301852" y="2858157"/>
                    <a:pt x="301852" y="2858157"/>
                    <a:pt x="306615" y="2861871"/>
                  </a:cubicBezTo>
                  <a:lnTo>
                    <a:pt x="319474" y="2861871"/>
                  </a:lnTo>
                  <a:cubicBezTo>
                    <a:pt x="324332" y="2858919"/>
                    <a:pt x="324332" y="2858919"/>
                    <a:pt x="319569" y="2855204"/>
                  </a:cubicBezTo>
                  <a:close/>
                  <a:moveTo>
                    <a:pt x="306996" y="2965123"/>
                  </a:moveTo>
                  <a:cubicBezTo>
                    <a:pt x="321284" y="2966932"/>
                    <a:pt x="336333" y="2973505"/>
                    <a:pt x="349001" y="2963217"/>
                  </a:cubicBezTo>
                  <a:lnTo>
                    <a:pt x="349001" y="2960074"/>
                  </a:lnTo>
                  <a:lnTo>
                    <a:pt x="388244" y="2938071"/>
                  </a:lnTo>
                  <a:cubicBezTo>
                    <a:pt x="375671" y="2926356"/>
                    <a:pt x="355954" y="2933214"/>
                    <a:pt x="342619" y="2937500"/>
                  </a:cubicBezTo>
                  <a:lnTo>
                    <a:pt x="342619" y="2941024"/>
                  </a:lnTo>
                  <a:lnTo>
                    <a:pt x="336238" y="2944834"/>
                  </a:lnTo>
                  <a:cubicBezTo>
                    <a:pt x="338619" y="2948072"/>
                    <a:pt x="347096" y="2944834"/>
                    <a:pt x="348620" y="2948739"/>
                  </a:cubicBezTo>
                  <a:cubicBezTo>
                    <a:pt x="335742" y="2955798"/>
                    <a:pt x="321064" y="2958912"/>
                    <a:pt x="306424" y="2957693"/>
                  </a:cubicBezTo>
                  <a:cubicBezTo>
                    <a:pt x="301852" y="2962265"/>
                    <a:pt x="301852" y="2962360"/>
                    <a:pt x="307091" y="2965885"/>
                  </a:cubicBezTo>
                  <a:close/>
                  <a:moveTo>
                    <a:pt x="388339" y="2882255"/>
                  </a:moveTo>
                  <a:lnTo>
                    <a:pt x="388339" y="2878731"/>
                  </a:lnTo>
                  <a:cubicBezTo>
                    <a:pt x="384148" y="2874349"/>
                    <a:pt x="375385" y="2877397"/>
                    <a:pt x="371194" y="2880160"/>
                  </a:cubicBezTo>
                  <a:cubicBezTo>
                    <a:pt x="359079" y="2880836"/>
                    <a:pt x="347077" y="2882817"/>
                    <a:pt x="335380" y="2886065"/>
                  </a:cubicBezTo>
                  <a:cubicBezTo>
                    <a:pt x="325284" y="2890637"/>
                    <a:pt x="317283" y="2881112"/>
                    <a:pt x="304996" y="2883969"/>
                  </a:cubicBezTo>
                  <a:cubicBezTo>
                    <a:pt x="291470" y="2907782"/>
                    <a:pt x="379767" y="2894257"/>
                    <a:pt x="388435" y="2883017"/>
                  </a:cubicBezTo>
                  <a:close/>
                  <a:moveTo>
                    <a:pt x="391483" y="1472555"/>
                  </a:moveTo>
                  <a:cubicBezTo>
                    <a:pt x="408247" y="1463030"/>
                    <a:pt x="426916" y="1473412"/>
                    <a:pt x="444727" y="1472555"/>
                  </a:cubicBezTo>
                  <a:cubicBezTo>
                    <a:pt x="455395" y="1459410"/>
                    <a:pt x="419200" y="1467030"/>
                    <a:pt x="410057" y="1465126"/>
                  </a:cubicBezTo>
                  <a:cubicBezTo>
                    <a:pt x="403799" y="1457982"/>
                    <a:pt x="393302" y="1456372"/>
                    <a:pt x="385196" y="1461315"/>
                  </a:cubicBezTo>
                  <a:cubicBezTo>
                    <a:pt x="377586" y="1460792"/>
                    <a:pt x="369937" y="1461430"/>
                    <a:pt x="362527" y="1463221"/>
                  </a:cubicBezTo>
                  <a:cubicBezTo>
                    <a:pt x="362527" y="1465126"/>
                    <a:pt x="360241" y="1467792"/>
                    <a:pt x="366527" y="1468364"/>
                  </a:cubicBezTo>
                  <a:cubicBezTo>
                    <a:pt x="376814" y="1461696"/>
                    <a:pt x="381005" y="1475794"/>
                    <a:pt x="391578" y="1473317"/>
                  </a:cubicBezTo>
                  <a:close/>
                  <a:moveTo>
                    <a:pt x="509878" y="2762145"/>
                  </a:moveTo>
                  <a:cubicBezTo>
                    <a:pt x="507497" y="2761002"/>
                    <a:pt x="505307" y="2759764"/>
                    <a:pt x="503116" y="2758621"/>
                  </a:cubicBezTo>
                  <a:cubicBezTo>
                    <a:pt x="497972" y="2759287"/>
                    <a:pt x="492257" y="2757382"/>
                    <a:pt x="487590" y="2760240"/>
                  </a:cubicBezTo>
                  <a:cubicBezTo>
                    <a:pt x="487590" y="2767479"/>
                    <a:pt x="484447" y="2769765"/>
                    <a:pt x="497115" y="2769765"/>
                  </a:cubicBezTo>
                  <a:lnTo>
                    <a:pt x="502925" y="2766145"/>
                  </a:lnTo>
                  <a:cubicBezTo>
                    <a:pt x="506830" y="2767384"/>
                    <a:pt x="517403" y="2766812"/>
                    <a:pt x="509974" y="2762907"/>
                  </a:cubicBezTo>
                  <a:close/>
                  <a:moveTo>
                    <a:pt x="349382" y="1003353"/>
                  </a:moveTo>
                  <a:cubicBezTo>
                    <a:pt x="357097" y="1004878"/>
                    <a:pt x="368432" y="1012021"/>
                    <a:pt x="375576" y="1007068"/>
                  </a:cubicBezTo>
                  <a:cubicBezTo>
                    <a:pt x="378243" y="992495"/>
                    <a:pt x="356907" y="997353"/>
                    <a:pt x="349382" y="1003353"/>
                  </a:cubicBezTo>
                  <a:close/>
                  <a:moveTo>
                    <a:pt x="325284" y="1170517"/>
                  </a:moveTo>
                  <a:cubicBezTo>
                    <a:pt x="322426" y="1168231"/>
                    <a:pt x="315759" y="1166040"/>
                    <a:pt x="316330" y="1171279"/>
                  </a:cubicBezTo>
                  <a:cubicBezTo>
                    <a:pt x="318997" y="1177471"/>
                    <a:pt x="335380" y="1175375"/>
                    <a:pt x="342715" y="1172994"/>
                  </a:cubicBezTo>
                  <a:cubicBezTo>
                    <a:pt x="338143" y="1169184"/>
                    <a:pt x="330618" y="1172422"/>
                    <a:pt x="325284" y="1170517"/>
                  </a:cubicBezTo>
                  <a:close/>
                  <a:moveTo>
                    <a:pt x="326332" y="1060599"/>
                  </a:moveTo>
                  <a:lnTo>
                    <a:pt x="319855" y="1060599"/>
                  </a:lnTo>
                  <a:cubicBezTo>
                    <a:pt x="315092" y="1064123"/>
                    <a:pt x="315092" y="1064123"/>
                    <a:pt x="319855" y="1067933"/>
                  </a:cubicBezTo>
                  <a:lnTo>
                    <a:pt x="326332" y="1067933"/>
                  </a:lnTo>
                  <a:cubicBezTo>
                    <a:pt x="330904" y="1064314"/>
                    <a:pt x="330904" y="1064314"/>
                    <a:pt x="326332" y="1060599"/>
                  </a:cubicBezTo>
                  <a:close/>
                  <a:moveTo>
                    <a:pt x="293756" y="644166"/>
                  </a:moveTo>
                  <a:lnTo>
                    <a:pt x="319664" y="644166"/>
                  </a:lnTo>
                  <a:cubicBezTo>
                    <a:pt x="324427" y="640260"/>
                    <a:pt x="324427" y="640260"/>
                    <a:pt x="319664" y="636736"/>
                  </a:cubicBezTo>
                  <a:lnTo>
                    <a:pt x="293756" y="636736"/>
                  </a:lnTo>
                  <a:cubicBezTo>
                    <a:pt x="288803" y="640641"/>
                    <a:pt x="288803" y="640641"/>
                    <a:pt x="293756" y="644166"/>
                  </a:cubicBezTo>
                  <a:close/>
                  <a:moveTo>
                    <a:pt x="271563" y="1332061"/>
                  </a:moveTo>
                  <a:cubicBezTo>
                    <a:pt x="293842" y="1336557"/>
                    <a:pt x="316597" y="1338195"/>
                    <a:pt x="339286" y="1336919"/>
                  </a:cubicBezTo>
                  <a:cubicBezTo>
                    <a:pt x="344905" y="1335490"/>
                    <a:pt x="340524" y="1331014"/>
                    <a:pt x="346239" y="1329585"/>
                  </a:cubicBezTo>
                  <a:cubicBezTo>
                    <a:pt x="351954" y="1328156"/>
                    <a:pt x="361574" y="1331299"/>
                    <a:pt x="367956" y="1328251"/>
                  </a:cubicBezTo>
                  <a:cubicBezTo>
                    <a:pt x="358431" y="1319869"/>
                    <a:pt x="344810" y="1310916"/>
                    <a:pt x="333094" y="1322060"/>
                  </a:cubicBezTo>
                  <a:cubicBezTo>
                    <a:pt x="313854" y="1325394"/>
                    <a:pt x="287279" y="1323584"/>
                    <a:pt x="271563" y="1332061"/>
                  </a:cubicBezTo>
                  <a:close/>
                  <a:moveTo>
                    <a:pt x="254132" y="2740999"/>
                  </a:moveTo>
                  <a:cubicBezTo>
                    <a:pt x="249370" y="2744619"/>
                    <a:pt x="249370" y="2744714"/>
                    <a:pt x="254132" y="2748334"/>
                  </a:cubicBezTo>
                  <a:lnTo>
                    <a:pt x="266991" y="2748334"/>
                  </a:lnTo>
                  <a:cubicBezTo>
                    <a:pt x="271563" y="2744714"/>
                    <a:pt x="271563" y="2744714"/>
                    <a:pt x="266991" y="2740999"/>
                  </a:cubicBezTo>
                  <a:close/>
                  <a:moveTo>
                    <a:pt x="262895" y="2716520"/>
                  </a:moveTo>
                  <a:lnTo>
                    <a:pt x="254037" y="2711472"/>
                  </a:lnTo>
                  <a:lnTo>
                    <a:pt x="244512" y="2717091"/>
                  </a:lnTo>
                  <a:cubicBezTo>
                    <a:pt x="248322" y="2720997"/>
                    <a:pt x="266991" y="2727569"/>
                    <a:pt x="262895" y="2716520"/>
                  </a:cubicBezTo>
                  <a:close/>
                  <a:moveTo>
                    <a:pt x="201364" y="2836630"/>
                  </a:moveTo>
                  <a:cubicBezTo>
                    <a:pt x="214318" y="2823676"/>
                    <a:pt x="185838" y="2833772"/>
                    <a:pt x="181171" y="2832820"/>
                  </a:cubicBezTo>
                  <a:cubicBezTo>
                    <a:pt x="175170" y="2829105"/>
                    <a:pt x="159644" y="2819295"/>
                    <a:pt x="158501" y="2831296"/>
                  </a:cubicBezTo>
                  <a:lnTo>
                    <a:pt x="152119" y="2835297"/>
                  </a:lnTo>
                  <a:cubicBezTo>
                    <a:pt x="151072" y="2842917"/>
                    <a:pt x="163549" y="2841012"/>
                    <a:pt x="168407" y="2836821"/>
                  </a:cubicBezTo>
                  <a:cubicBezTo>
                    <a:pt x="179551" y="2836821"/>
                    <a:pt x="190505" y="2836916"/>
                    <a:pt x="201364" y="2836630"/>
                  </a:cubicBezTo>
                  <a:close/>
                  <a:moveTo>
                    <a:pt x="188314" y="2969314"/>
                  </a:moveTo>
                  <a:cubicBezTo>
                    <a:pt x="207364" y="2971600"/>
                    <a:pt x="246322" y="2961122"/>
                    <a:pt x="201364" y="2958074"/>
                  </a:cubicBezTo>
                  <a:cubicBezTo>
                    <a:pt x="197363" y="2955788"/>
                    <a:pt x="190029" y="2953121"/>
                    <a:pt x="191839" y="2960169"/>
                  </a:cubicBezTo>
                  <a:lnTo>
                    <a:pt x="185266" y="2964170"/>
                  </a:lnTo>
                  <a:cubicBezTo>
                    <a:pt x="185171" y="2965980"/>
                    <a:pt x="184028" y="2967980"/>
                    <a:pt x="188314" y="2969314"/>
                  </a:cubicBezTo>
                  <a:close/>
                  <a:moveTo>
                    <a:pt x="274039" y="2987887"/>
                  </a:moveTo>
                  <a:cubicBezTo>
                    <a:pt x="304662" y="2986754"/>
                    <a:pt x="335323" y="2987964"/>
                    <a:pt x="365765" y="2991507"/>
                  </a:cubicBezTo>
                  <a:cubicBezTo>
                    <a:pt x="370813" y="2987887"/>
                    <a:pt x="370813" y="2987887"/>
                    <a:pt x="365765" y="2984173"/>
                  </a:cubicBezTo>
                  <a:cubicBezTo>
                    <a:pt x="342619" y="2977648"/>
                    <a:pt x="318502" y="2975228"/>
                    <a:pt x="294518" y="2977029"/>
                  </a:cubicBezTo>
                  <a:cubicBezTo>
                    <a:pt x="260895" y="2984363"/>
                    <a:pt x="224414" y="2981887"/>
                    <a:pt x="192124" y="2990650"/>
                  </a:cubicBezTo>
                  <a:cubicBezTo>
                    <a:pt x="201649" y="3007318"/>
                    <a:pt x="227081" y="2996555"/>
                    <a:pt x="242512" y="2991602"/>
                  </a:cubicBezTo>
                  <a:cubicBezTo>
                    <a:pt x="251275" y="2990554"/>
                    <a:pt x="265181" y="2994460"/>
                    <a:pt x="273754" y="2987887"/>
                  </a:cubicBezTo>
                  <a:close/>
                  <a:moveTo>
                    <a:pt x="325665" y="3027892"/>
                  </a:moveTo>
                  <a:cubicBezTo>
                    <a:pt x="334695" y="3029949"/>
                    <a:pt x="344153" y="3028911"/>
                    <a:pt x="352525" y="3024939"/>
                  </a:cubicBezTo>
                  <a:cubicBezTo>
                    <a:pt x="358612" y="3028226"/>
                    <a:pt x="365603" y="3029426"/>
                    <a:pt x="372433" y="3028369"/>
                  </a:cubicBezTo>
                  <a:cubicBezTo>
                    <a:pt x="378148" y="3027130"/>
                    <a:pt x="373671" y="3022558"/>
                    <a:pt x="379100" y="3021034"/>
                  </a:cubicBezTo>
                  <a:lnTo>
                    <a:pt x="385672" y="3021034"/>
                  </a:lnTo>
                  <a:cubicBezTo>
                    <a:pt x="391197" y="3019510"/>
                    <a:pt x="386625" y="3015034"/>
                    <a:pt x="393102" y="3013605"/>
                  </a:cubicBezTo>
                  <a:cubicBezTo>
                    <a:pt x="407770" y="3015605"/>
                    <a:pt x="423868" y="3010176"/>
                    <a:pt x="437393" y="3010176"/>
                  </a:cubicBezTo>
                  <a:lnTo>
                    <a:pt x="452633" y="3017986"/>
                  </a:lnTo>
                  <a:cubicBezTo>
                    <a:pt x="456443" y="3022273"/>
                    <a:pt x="452062" y="3025606"/>
                    <a:pt x="457586" y="3028273"/>
                  </a:cubicBezTo>
                  <a:cubicBezTo>
                    <a:pt x="462349" y="3027607"/>
                    <a:pt x="470350" y="3030083"/>
                    <a:pt x="474160" y="3025987"/>
                  </a:cubicBezTo>
                  <a:cubicBezTo>
                    <a:pt x="474160" y="3022844"/>
                    <a:pt x="477970" y="3021034"/>
                    <a:pt x="480065" y="3018748"/>
                  </a:cubicBezTo>
                  <a:lnTo>
                    <a:pt x="475303" y="3015986"/>
                  </a:lnTo>
                  <a:cubicBezTo>
                    <a:pt x="486352" y="3003985"/>
                    <a:pt x="506926" y="3013700"/>
                    <a:pt x="520165" y="3008271"/>
                  </a:cubicBezTo>
                  <a:cubicBezTo>
                    <a:pt x="520165" y="3005509"/>
                    <a:pt x="520165" y="3005509"/>
                    <a:pt x="517879" y="3002841"/>
                  </a:cubicBezTo>
                  <a:cubicBezTo>
                    <a:pt x="495782" y="3008176"/>
                    <a:pt x="477684" y="2984553"/>
                    <a:pt x="457777" y="2995221"/>
                  </a:cubicBezTo>
                  <a:cubicBezTo>
                    <a:pt x="433488" y="2987601"/>
                    <a:pt x="421772" y="3001794"/>
                    <a:pt x="397769" y="3002460"/>
                  </a:cubicBezTo>
                  <a:lnTo>
                    <a:pt x="387577" y="2995221"/>
                  </a:lnTo>
                  <a:cubicBezTo>
                    <a:pt x="380148" y="2995888"/>
                    <a:pt x="375195" y="2993602"/>
                    <a:pt x="370147" y="2996746"/>
                  </a:cubicBezTo>
                  <a:cubicBezTo>
                    <a:pt x="367575" y="3001794"/>
                    <a:pt x="371194" y="3007318"/>
                    <a:pt x="367956" y="3012652"/>
                  </a:cubicBezTo>
                  <a:cubicBezTo>
                    <a:pt x="354716" y="3020844"/>
                    <a:pt x="336714" y="3018082"/>
                    <a:pt x="323284" y="3022939"/>
                  </a:cubicBezTo>
                  <a:cubicBezTo>
                    <a:pt x="323474" y="3024559"/>
                    <a:pt x="321569" y="3026654"/>
                    <a:pt x="325379" y="3027892"/>
                  </a:cubicBezTo>
                  <a:close/>
                  <a:moveTo>
                    <a:pt x="359098" y="3227441"/>
                  </a:moveTo>
                  <a:lnTo>
                    <a:pt x="333094" y="3227441"/>
                  </a:lnTo>
                  <a:cubicBezTo>
                    <a:pt x="328427" y="3231251"/>
                    <a:pt x="328427" y="3231251"/>
                    <a:pt x="333094" y="3234775"/>
                  </a:cubicBezTo>
                  <a:lnTo>
                    <a:pt x="359002" y="3234775"/>
                  </a:lnTo>
                  <a:cubicBezTo>
                    <a:pt x="363860" y="3230965"/>
                    <a:pt x="363860" y="3230965"/>
                    <a:pt x="358812" y="3227441"/>
                  </a:cubicBezTo>
                  <a:close/>
                  <a:moveTo>
                    <a:pt x="365765" y="3157528"/>
                  </a:moveTo>
                  <a:cubicBezTo>
                    <a:pt x="377833" y="3156023"/>
                    <a:pt x="390063" y="3158575"/>
                    <a:pt x="400532" y="3164766"/>
                  </a:cubicBezTo>
                  <a:cubicBezTo>
                    <a:pt x="426106" y="3155127"/>
                    <a:pt x="453052" y="3149631"/>
                    <a:pt x="480351" y="3148479"/>
                  </a:cubicBezTo>
                  <a:cubicBezTo>
                    <a:pt x="480351" y="3147336"/>
                    <a:pt x="480351" y="3146098"/>
                    <a:pt x="481018" y="3144764"/>
                  </a:cubicBezTo>
                  <a:lnTo>
                    <a:pt x="474541" y="3140859"/>
                  </a:lnTo>
                  <a:cubicBezTo>
                    <a:pt x="474541" y="3131334"/>
                    <a:pt x="457872" y="3136573"/>
                    <a:pt x="451014" y="3135048"/>
                  </a:cubicBezTo>
                  <a:cubicBezTo>
                    <a:pt x="440927" y="3129667"/>
                    <a:pt x="428811" y="3129667"/>
                    <a:pt x="418724" y="3135048"/>
                  </a:cubicBezTo>
                  <a:cubicBezTo>
                    <a:pt x="403865" y="3125523"/>
                    <a:pt x="385006" y="3137144"/>
                    <a:pt x="371099" y="3142478"/>
                  </a:cubicBezTo>
                  <a:cubicBezTo>
                    <a:pt x="363660" y="3141478"/>
                    <a:pt x="356116" y="3143393"/>
                    <a:pt x="350049" y="3147812"/>
                  </a:cubicBezTo>
                  <a:close/>
                  <a:moveTo>
                    <a:pt x="421867" y="3232966"/>
                  </a:moveTo>
                  <a:lnTo>
                    <a:pt x="412342" y="3227441"/>
                  </a:lnTo>
                  <a:cubicBezTo>
                    <a:pt x="407732" y="3228117"/>
                    <a:pt x="403065" y="3226803"/>
                    <a:pt x="399484" y="3223821"/>
                  </a:cubicBezTo>
                  <a:lnTo>
                    <a:pt x="384053" y="3223821"/>
                  </a:lnTo>
                  <a:cubicBezTo>
                    <a:pt x="367861" y="3232489"/>
                    <a:pt x="379005" y="3236204"/>
                    <a:pt x="391768" y="3234775"/>
                  </a:cubicBezTo>
                  <a:cubicBezTo>
                    <a:pt x="401103" y="3240481"/>
                    <a:pt x="413009" y="3239757"/>
                    <a:pt x="421582" y="3232966"/>
                  </a:cubicBezTo>
                  <a:close/>
                  <a:moveTo>
                    <a:pt x="428059" y="3206962"/>
                  </a:moveTo>
                  <a:cubicBezTo>
                    <a:pt x="414628" y="3196295"/>
                    <a:pt x="399484" y="3204200"/>
                    <a:pt x="384625" y="3205247"/>
                  </a:cubicBezTo>
                  <a:cubicBezTo>
                    <a:pt x="362146" y="3219154"/>
                    <a:pt x="389292" y="3217535"/>
                    <a:pt x="399674" y="3209439"/>
                  </a:cubicBezTo>
                  <a:cubicBezTo>
                    <a:pt x="407866" y="3216201"/>
                    <a:pt x="419391" y="3209439"/>
                    <a:pt x="427773" y="3206962"/>
                  </a:cubicBezTo>
                  <a:close/>
                  <a:moveTo>
                    <a:pt x="486161" y="3180578"/>
                  </a:moveTo>
                  <a:cubicBezTo>
                    <a:pt x="455872" y="3176387"/>
                    <a:pt x="425868" y="3183340"/>
                    <a:pt x="396150" y="3184769"/>
                  </a:cubicBezTo>
                  <a:cubicBezTo>
                    <a:pt x="397484" y="3200676"/>
                    <a:pt x="427011" y="3182483"/>
                    <a:pt x="435012" y="3188769"/>
                  </a:cubicBezTo>
                  <a:lnTo>
                    <a:pt x="435012" y="3192389"/>
                  </a:lnTo>
                  <a:cubicBezTo>
                    <a:pt x="444537" y="3197056"/>
                    <a:pt x="455300" y="3190294"/>
                    <a:pt x="464730" y="3186960"/>
                  </a:cubicBezTo>
                  <a:cubicBezTo>
                    <a:pt x="470445" y="3187436"/>
                    <a:pt x="484637" y="3186960"/>
                    <a:pt x="485875" y="3180578"/>
                  </a:cubicBezTo>
                  <a:close/>
                  <a:moveTo>
                    <a:pt x="546455" y="3115617"/>
                  </a:moveTo>
                  <a:cubicBezTo>
                    <a:pt x="546455" y="3114665"/>
                    <a:pt x="543883" y="3113998"/>
                    <a:pt x="542740" y="3113332"/>
                  </a:cubicBezTo>
                  <a:cubicBezTo>
                    <a:pt x="536196" y="3112398"/>
                    <a:pt x="529529" y="3113569"/>
                    <a:pt x="523690" y="3116665"/>
                  </a:cubicBezTo>
                  <a:lnTo>
                    <a:pt x="511879" y="3109997"/>
                  </a:lnTo>
                  <a:cubicBezTo>
                    <a:pt x="498163" y="3114379"/>
                    <a:pt x="494829" y="3123809"/>
                    <a:pt x="484732" y="3109521"/>
                  </a:cubicBezTo>
                  <a:cubicBezTo>
                    <a:pt x="472636" y="3112189"/>
                    <a:pt x="459777" y="3111712"/>
                    <a:pt x="448918" y="3119046"/>
                  </a:cubicBezTo>
                  <a:lnTo>
                    <a:pt x="455014" y="3122857"/>
                  </a:lnTo>
                  <a:cubicBezTo>
                    <a:pt x="454062" y="3133905"/>
                    <a:pt x="474064" y="3121142"/>
                    <a:pt x="480446" y="3121047"/>
                  </a:cubicBezTo>
                  <a:cubicBezTo>
                    <a:pt x="499401" y="3123523"/>
                    <a:pt x="533596" y="3138287"/>
                    <a:pt x="545978" y="3115617"/>
                  </a:cubicBezTo>
                  <a:close/>
                  <a:moveTo>
                    <a:pt x="555980" y="2250843"/>
                  </a:moveTo>
                  <a:cubicBezTo>
                    <a:pt x="571981" y="2242842"/>
                    <a:pt x="591127" y="2251510"/>
                    <a:pt x="605509" y="2237984"/>
                  </a:cubicBezTo>
                  <a:cubicBezTo>
                    <a:pt x="595413" y="2237984"/>
                    <a:pt x="568267" y="2225030"/>
                    <a:pt x="565314" y="2237984"/>
                  </a:cubicBezTo>
                  <a:cubicBezTo>
                    <a:pt x="558932" y="2250081"/>
                    <a:pt x="502259" y="2235126"/>
                    <a:pt x="517022" y="2250652"/>
                  </a:cubicBezTo>
                  <a:close/>
                  <a:moveTo>
                    <a:pt x="584555" y="2258082"/>
                  </a:moveTo>
                  <a:cubicBezTo>
                    <a:pt x="578649" y="2256748"/>
                    <a:pt x="571696" y="2251700"/>
                    <a:pt x="566171" y="2256367"/>
                  </a:cubicBezTo>
                  <a:lnTo>
                    <a:pt x="566171" y="2260273"/>
                  </a:lnTo>
                  <a:cubicBezTo>
                    <a:pt x="574001" y="2265168"/>
                    <a:pt x="583373" y="2266959"/>
                    <a:pt x="592460" y="2265321"/>
                  </a:cubicBezTo>
                  <a:lnTo>
                    <a:pt x="592460" y="2260177"/>
                  </a:lnTo>
                  <a:cubicBezTo>
                    <a:pt x="589898" y="2258758"/>
                    <a:pt x="587012" y="2258034"/>
                    <a:pt x="584078" y="2258082"/>
                  </a:cubicBezTo>
                  <a:close/>
                  <a:moveTo>
                    <a:pt x="569029" y="2283990"/>
                  </a:moveTo>
                  <a:cubicBezTo>
                    <a:pt x="582268" y="2283228"/>
                    <a:pt x="594270" y="2287038"/>
                    <a:pt x="604938" y="2278846"/>
                  </a:cubicBezTo>
                  <a:cubicBezTo>
                    <a:pt x="591889" y="2273893"/>
                    <a:pt x="573220" y="2277132"/>
                    <a:pt x="559409" y="2277417"/>
                  </a:cubicBezTo>
                  <a:close/>
                  <a:moveTo>
                    <a:pt x="608843" y="2302468"/>
                  </a:moveTo>
                  <a:lnTo>
                    <a:pt x="595984" y="2302468"/>
                  </a:lnTo>
                  <a:cubicBezTo>
                    <a:pt x="591127" y="2305992"/>
                    <a:pt x="591127" y="2305992"/>
                    <a:pt x="595984" y="2309803"/>
                  </a:cubicBezTo>
                  <a:lnTo>
                    <a:pt x="608938" y="2309803"/>
                  </a:lnTo>
                  <a:cubicBezTo>
                    <a:pt x="613415" y="2306279"/>
                    <a:pt x="613415" y="2306279"/>
                    <a:pt x="608748" y="2302468"/>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sp>
        <p:nvSpPr>
          <p:cNvPr id="67" name="Google Shape;67;p4"/>
          <p:cNvSpPr/>
          <p:nvPr/>
        </p:nvSpPr>
        <p:spPr>
          <a:xfrm>
            <a:off x="0" y="1055913"/>
            <a:ext cx="12192000" cy="47469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4"/>
          <p:cNvSpPr txBox="1"/>
          <p:nvPr>
            <p:ph type="title"/>
          </p:nvPr>
        </p:nvSpPr>
        <p:spPr>
          <a:xfrm>
            <a:off x="6072725" y="1583975"/>
            <a:ext cx="5322600" cy="1324800"/>
          </a:xfrm>
          <a:prstGeom prst="rect">
            <a:avLst/>
          </a:prstGeom>
        </p:spPr>
        <p:txBody>
          <a:bodyPr anchorCtr="0" anchor="t" bIns="121900" lIns="121900" spcFirstLastPara="1" rIns="121900" wrap="square" tIns="121900">
            <a:noAutofit/>
          </a:bodyPr>
          <a:lstStyle>
            <a:lvl1pPr indent="0" lvl="0" marL="0" marR="0" rtl="0" algn="r">
              <a:lnSpc>
                <a:spcPct val="100000"/>
              </a:lnSpc>
              <a:spcBef>
                <a:spcPts val="0"/>
              </a:spcBef>
              <a:spcAft>
                <a:spcPts val="0"/>
              </a:spcAft>
              <a:buClr>
                <a:schemeClr val="dk1"/>
              </a:buClr>
              <a:buSzPts val="7000"/>
              <a:buFont typeface="Aldrich"/>
              <a:buNone/>
              <a:defRPr sz="7000"/>
            </a:lvl1pPr>
            <a:lvl2pPr lvl="1" rtl="0" algn="r">
              <a:spcBef>
                <a:spcPts val="0"/>
              </a:spcBef>
              <a:spcAft>
                <a:spcPts val="0"/>
              </a:spcAft>
              <a:buClr>
                <a:schemeClr val="dk1"/>
              </a:buClr>
              <a:buSzPts val="7000"/>
              <a:buFont typeface="Abril Fatface"/>
              <a:buNone/>
              <a:defRPr sz="7000">
                <a:solidFill>
                  <a:schemeClr val="dk1"/>
                </a:solidFill>
                <a:latin typeface="Abril Fatface"/>
                <a:ea typeface="Abril Fatface"/>
                <a:cs typeface="Abril Fatface"/>
                <a:sym typeface="Abril Fatface"/>
              </a:defRPr>
            </a:lvl2pPr>
            <a:lvl3pPr lvl="2" rtl="0" algn="r">
              <a:spcBef>
                <a:spcPts val="0"/>
              </a:spcBef>
              <a:spcAft>
                <a:spcPts val="0"/>
              </a:spcAft>
              <a:buClr>
                <a:schemeClr val="dk1"/>
              </a:buClr>
              <a:buSzPts val="7000"/>
              <a:buFont typeface="Abril Fatface"/>
              <a:buNone/>
              <a:defRPr sz="7000">
                <a:solidFill>
                  <a:schemeClr val="dk1"/>
                </a:solidFill>
                <a:latin typeface="Abril Fatface"/>
                <a:ea typeface="Abril Fatface"/>
                <a:cs typeface="Abril Fatface"/>
                <a:sym typeface="Abril Fatface"/>
              </a:defRPr>
            </a:lvl3pPr>
            <a:lvl4pPr lvl="3" rtl="0" algn="r">
              <a:spcBef>
                <a:spcPts val="0"/>
              </a:spcBef>
              <a:spcAft>
                <a:spcPts val="0"/>
              </a:spcAft>
              <a:buClr>
                <a:schemeClr val="dk1"/>
              </a:buClr>
              <a:buSzPts val="7000"/>
              <a:buFont typeface="Abril Fatface"/>
              <a:buNone/>
              <a:defRPr sz="7000">
                <a:solidFill>
                  <a:schemeClr val="dk1"/>
                </a:solidFill>
                <a:latin typeface="Abril Fatface"/>
                <a:ea typeface="Abril Fatface"/>
                <a:cs typeface="Abril Fatface"/>
                <a:sym typeface="Abril Fatface"/>
              </a:defRPr>
            </a:lvl4pPr>
            <a:lvl5pPr lvl="4" rtl="0" algn="r">
              <a:spcBef>
                <a:spcPts val="0"/>
              </a:spcBef>
              <a:spcAft>
                <a:spcPts val="0"/>
              </a:spcAft>
              <a:buClr>
                <a:schemeClr val="dk1"/>
              </a:buClr>
              <a:buSzPts val="7000"/>
              <a:buFont typeface="Abril Fatface"/>
              <a:buNone/>
              <a:defRPr sz="7000">
                <a:solidFill>
                  <a:schemeClr val="dk1"/>
                </a:solidFill>
                <a:latin typeface="Abril Fatface"/>
                <a:ea typeface="Abril Fatface"/>
                <a:cs typeface="Abril Fatface"/>
                <a:sym typeface="Abril Fatface"/>
              </a:defRPr>
            </a:lvl5pPr>
            <a:lvl6pPr lvl="5" rtl="0" algn="r">
              <a:spcBef>
                <a:spcPts val="0"/>
              </a:spcBef>
              <a:spcAft>
                <a:spcPts val="0"/>
              </a:spcAft>
              <a:buClr>
                <a:schemeClr val="dk1"/>
              </a:buClr>
              <a:buSzPts val="7000"/>
              <a:buFont typeface="Abril Fatface"/>
              <a:buNone/>
              <a:defRPr sz="7000">
                <a:solidFill>
                  <a:schemeClr val="dk1"/>
                </a:solidFill>
                <a:latin typeface="Abril Fatface"/>
                <a:ea typeface="Abril Fatface"/>
                <a:cs typeface="Abril Fatface"/>
                <a:sym typeface="Abril Fatface"/>
              </a:defRPr>
            </a:lvl6pPr>
            <a:lvl7pPr lvl="6" rtl="0" algn="r">
              <a:spcBef>
                <a:spcPts val="0"/>
              </a:spcBef>
              <a:spcAft>
                <a:spcPts val="0"/>
              </a:spcAft>
              <a:buClr>
                <a:schemeClr val="dk1"/>
              </a:buClr>
              <a:buSzPts val="7000"/>
              <a:buFont typeface="Abril Fatface"/>
              <a:buNone/>
              <a:defRPr sz="7000">
                <a:solidFill>
                  <a:schemeClr val="dk1"/>
                </a:solidFill>
                <a:latin typeface="Abril Fatface"/>
                <a:ea typeface="Abril Fatface"/>
                <a:cs typeface="Abril Fatface"/>
                <a:sym typeface="Abril Fatface"/>
              </a:defRPr>
            </a:lvl7pPr>
            <a:lvl8pPr lvl="7" rtl="0" algn="r">
              <a:spcBef>
                <a:spcPts val="0"/>
              </a:spcBef>
              <a:spcAft>
                <a:spcPts val="0"/>
              </a:spcAft>
              <a:buClr>
                <a:schemeClr val="dk1"/>
              </a:buClr>
              <a:buSzPts val="7000"/>
              <a:buFont typeface="Abril Fatface"/>
              <a:buNone/>
              <a:defRPr sz="7000">
                <a:solidFill>
                  <a:schemeClr val="dk1"/>
                </a:solidFill>
                <a:latin typeface="Abril Fatface"/>
                <a:ea typeface="Abril Fatface"/>
                <a:cs typeface="Abril Fatface"/>
                <a:sym typeface="Abril Fatface"/>
              </a:defRPr>
            </a:lvl8pPr>
            <a:lvl9pPr lvl="8" rtl="0" algn="r">
              <a:spcBef>
                <a:spcPts val="0"/>
              </a:spcBef>
              <a:spcAft>
                <a:spcPts val="0"/>
              </a:spcAft>
              <a:buClr>
                <a:schemeClr val="dk1"/>
              </a:buClr>
              <a:buSzPts val="7000"/>
              <a:buFont typeface="Abril Fatface"/>
              <a:buNone/>
              <a:defRPr sz="7000">
                <a:solidFill>
                  <a:schemeClr val="dk1"/>
                </a:solidFill>
                <a:latin typeface="Abril Fatface"/>
                <a:ea typeface="Abril Fatface"/>
                <a:cs typeface="Abril Fatface"/>
                <a:sym typeface="Abril Fatface"/>
              </a:defRPr>
            </a:lvl9pPr>
          </a:lstStyle>
          <a:p/>
        </p:txBody>
      </p:sp>
      <p:sp>
        <p:nvSpPr>
          <p:cNvPr id="69" name="Google Shape;69;p4"/>
          <p:cNvSpPr txBox="1"/>
          <p:nvPr>
            <p:ph idx="1" type="body"/>
          </p:nvPr>
        </p:nvSpPr>
        <p:spPr>
          <a:xfrm>
            <a:off x="6072700" y="2988275"/>
            <a:ext cx="5322600" cy="2235900"/>
          </a:xfrm>
          <a:prstGeom prst="rect">
            <a:avLst/>
          </a:prstGeom>
        </p:spPr>
        <p:txBody>
          <a:bodyPr anchorCtr="0" anchor="t" bIns="121900" lIns="121900" spcFirstLastPara="1" rIns="121900" wrap="square" tIns="121900">
            <a:noAutofit/>
          </a:bodyPr>
          <a:lstStyle>
            <a:lvl1pPr indent="-349250" lvl="0" marL="457200" algn="r">
              <a:spcBef>
                <a:spcPts val="0"/>
              </a:spcBef>
              <a:spcAft>
                <a:spcPts val="0"/>
              </a:spcAft>
              <a:buSzPts val="1900"/>
              <a:buChar char="●"/>
              <a:defRPr/>
            </a:lvl1pPr>
            <a:lvl2pPr indent="-349250" lvl="1" marL="914400" algn="r">
              <a:spcBef>
                <a:spcPts val="2100"/>
              </a:spcBef>
              <a:spcAft>
                <a:spcPts val="0"/>
              </a:spcAft>
              <a:buSzPts val="1900"/>
              <a:buChar char="○"/>
              <a:defRPr/>
            </a:lvl2pPr>
            <a:lvl3pPr indent="-349250" lvl="2" marL="1371600" algn="r">
              <a:spcBef>
                <a:spcPts val="2100"/>
              </a:spcBef>
              <a:spcAft>
                <a:spcPts val="0"/>
              </a:spcAft>
              <a:buSzPts val="1900"/>
              <a:buChar char="■"/>
              <a:defRPr/>
            </a:lvl3pPr>
            <a:lvl4pPr indent="-349250" lvl="3" marL="1828800" algn="r">
              <a:spcBef>
                <a:spcPts val="2100"/>
              </a:spcBef>
              <a:spcAft>
                <a:spcPts val="0"/>
              </a:spcAft>
              <a:buSzPts val="1900"/>
              <a:buChar char="●"/>
              <a:defRPr/>
            </a:lvl4pPr>
            <a:lvl5pPr indent="-349250" lvl="4" marL="2286000" algn="r">
              <a:spcBef>
                <a:spcPts val="2100"/>
              </a:spcBef>
              <a:spcAft>
                <a:spcPts val="0"/>
              </a:spcAft>
              <a:buSzPts val="1900"/>
              <a:buChar char="○"/>
              <a:defRPr/>
            </a:lvl5pPr>
            <a:lvl6pPr indent="-349250" lvl="5" marL="2743200" algn="r">
              <a:spcBef>
                <a:spcPts val="2100"/>
              </a:spcBef>
              <a:spcAft>
                <a:spcPts val="0"/>
              </a:spcAft>
              <a:buSzPts val="1900"/>
              <a:buChar char="■"/>
              <a:defRPr/>
            </a:lvl6pPr>
            <a:lvl7pPr indent="-349250" lvl="6" marL="3200400" algn="r">
              <a:spcBef>
                <a:spcPts val="2100"/>
              </a:spcBef>
              <a:spcAft>
                <a:spcPts val="0"/>
              </a:spcAft>
              <a:buSzPts val="1900"/>
              <a:buChar char="●"/>
              <a:defRPr/>
            </a:lvl7pPr>
            <a:lvl8pPr indent="-349250" lvl="7" marL="3657600" algn="r">
              <a:spcBef>
                <a:spcPts val="2100"/>
              </a:spcBef>
              <a:spcAft>
                <a:spcPts val="0"/>
              </a:spcAft>
              <a:buSzPts val="1900"/>
              <a:buChar char="○"/>
              <a:defRPr/>
            </a:lvl8pPr>
            <a:lvl9pPr indent="-349250" lvl="8" marL="4114800" algn="r">
              <a:spcBef>
                <a:spcPts val="2100"/>
              </a:spcBef>
              <a:spcAft>
                <a:spcPts val="2100"/>
              </a:spcAft>
              <a:buSzPts val="1900"/>
              <a:buChar char="■"/>
              <a:defRPr/>
            </a:lvl9pPr>
          </a:lstStyle>
          <a:p/>
        </p:txBody>
      </p:sp>
      <p:sp>
        <p:nvSpPr>
          <p:cNvPr id="70" name="Google Shape;70;p4"/>
          <p:cNvSpPr txBox="1"/>
          <p:nvPr/>
        </p:nvSpPr>
        <p:spPr>
          <a:xfrm rot="5400000">
            <a:off x="-679350" y="6198500"/>
            <a:ext cx="1579800" cy="373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Barlow Condensed"/>
                <a:ea typeface="Barlow Condensed"/>
                <a:cs typeface="Barlow Condensed"/>
                <a:sym typeface="Barlow Condensed"/>
              </a:rPr>
              <a:t>SLIDESMANIA.COM</a:t>
            </a:r>
            <a:endParaRPr>
              <a:solidFill>
                <a:schemeClr val="dk1"/>
              </a:solidFill>
              <a:latin typeface="Barlow Condensed"/>
              <a:ea typeface="Barlow Condensed"/>
              <a:cs typeface="Barlow Condensed"/>
              <a:sym typeface="Barlow Condensed"/>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03 Talking Points">
  <p:cSld name="CUSTOM_2">
    <p:spTree>
      <p:nvGrpSpPr>
        <p:cNvPr id="71" name="Shape 71"/>
        <p:cNvGrpSpPr/>
        <p:nvPr/>
      </p:nvGrpSpPr>
      <p:grpSpPr>
        <a:xfrm>
          <a:off x="0" y="0"/>
          <a:ext cx="0" cy="0"/>
          <a:chOff x="0" y="0"/>
          <a:chExt cx="0" cy="0"/>
        </a:xfrm>
      </p:grpSpPr>
      <p:sp>
        <p:nvSpPr>
          <p:cNvPr id="72" name="Google Shape;72;p5"/>
          <p:cNvSpPr/>
          <p:nvPr/>
        </p:nvSpPr>
        <p:spPr>
          <a:xfrm>
            <a:off x="11568867" y="708"/>
            <a:ext cx="426620" cy="6863231"/>
          </a:xfrm>
          <a:custGeom>
            <a:rect b="b" l="l" r="r" t="t"/>
            <a:pathLst>
              <a:path extrusionOk="0" h="4606195" w="636746">
                <a:moveTo>
                  <a:pt x="599165" y="4577991"/>
                </a:moveTo>
                <a:lnTo>
                  <a:pt x="599165" y="4605614"/>
                </a:lnTo>
                <a:lnTo>
                  <a:pt x="20997" y="4605614"/>
                </a:lnTo>
                <a:lnTo>
                  <a:pt x="20997" y="4563323"/>
                </a:lnTo>
                <a:lnTo>
                  <a:pt x="14711" y="4559418"/>
                </a:lnTo>
                <a:cubicBezTo>
                  <a:pt x="28332" y="4551988"/>
                  <a:pt x="18140" y="4528652"/>
                  <a:pt x="20997" y="4515317"/>
                </a:cubicBezTo>
                <a:lnTo>
                  <a:pt x="26426" y="4512268"/>
                </a:lnTo>
                <a:cubicBezTo>
                  <a:pt x="27951" y="4508078"/>
                  <a:pt x="30141" y="4503886"/>
                  <a:pt x="21473" y="4500839"/>
                </a:cubicBezTo>
                <a:lnTo>
                  <a:pt x="21473" y="4493314"/>
                </a:lnTo>
                <a:lnTo>
                  <a:pt x="27379" y="4489409"/>
                </a:lnTo>
                <a:lnTo>
                  <a:pt x="27379" y="4437974"/>
                </a:lnTo>
                <a:lnTo>
                  <a:pt x="20997" y="4434164"/>
                </a:lnTo>
                <a:lnTo>
                  <a:pt x="20997" y="4426925"/>
                </a:lnTo>
                <a:lnTo>
                  <a:pt x="27379" y="4423115"/>
                </a:lnTo>
                <a:lnTo>
                  <a:pt x="27379" y="4404637"/>
                </a:lnTo>
                <a:cubicBezTo>
                  <a:pt x="9472" y="4397398"/>
                  <a:pt x="38999" y="4393587"/>
                  <a:pt x="21378" y="4386539"/>
                </a:cubicBezTo>
                <a:lnTo>
                  <a:pt x="21378" y="4305386"/>
                </a:lnTo>
                <a:lnTo>
                  <a:pt x="27379" y="4301480"/>
                </a:lnTo>
                <a:lnTo>
                  <a:pt x="27379" y="4272239"/>
                </a:lnTo>
                <a:lnTo>
                  <a:pt x="21188" y="4268524"/>
                </a:lnTo>
                <a:lnTo>
                  <a:pt x="27474" y="4264714"/>
                </a:lnTo>
                <a:lnTo>
                  <a:pt x="27474" y="4227947"/>
                </a:lnTo>
                <a:lnTo>
                  <a:pt x="20997" y="4223852"/>
                </a:lnTo>
                <a:cubicBezTo>
                  <a:pt x="20997" y="4222519"/>
                  <a:pt x="21569" y="4221280"/>
                  <a:pt x="21759" y="4220137"/>
                </a:cubicBezTo>
                <a:lnTo>
                  <a:pt x="26712" y="4217375"/>
                </a:lnTo>
                <a:cubicBezTo>
                  <a:pt x="28522" y="4184419"/>
                  <a:pt x="28332" y="4149937"/>
                  <a:pt x="26712" y="4116886"/>
                </a:cubicBezTo>
                <a:cubicBezTo>
                  <a:pt x="21569" y="4114124"/>
                  <a:pt x="21664" y="4114029"/>
                  <a:pt x="20902" y="4110409"/>
                </a:cubicBezTo>
                <a:lnTo>
                  <a:pt x="27284" y="4106313"/>
                </a:lnTo>
                <a:lnTo>
                  <a:pt x="27284" y="4006968"/>
                </a:lnTo>
                <a:lnTo>
                  <a:pt x="20997" y="4003062"/>
                </a:lnTo>
                <a:lnTo>
                  <a:pt x="20997" y="3999538"/>
                </a:lnTo>
                <a:lnTo>
                  <a:pt x="27379" y="3995728"/>
                </a:lnTo>
                <a:lnTo>
                  <a:pt x="27379" y="3980964"/>
                </a:lnTo>
                <a:lnTo>
                  <a:pt x="22521" y="3978297"/>
                </a:lnTo>
                <a:cubicBezTo>
                  <a:pt x="20006" y="3953351"/>
                  <a:pt x="19721" y="3928234"/>
                  <a:pt x="21664" y="3903240"/>
                </a:cubicBezTo>
                <a:cubicBezTo>
                  <a:pt x="28808" y="3900288"/>
                  <a:pt x="26426" y="3896097"/>
                  <a:pt x="33666" y="3892382"/>
                </a:cubicBezTo>
                <a:cubicBezTo>
                  <a:pt x="34104" y="3887791"/>
                  <a:pt x="34104" y="3883161"/>
                  <a:pt x="33666" y="3878570"/>
                </a:cubicBezTo>
                <a:cubicBezTo>
                  <a:pt x="29531" y="3875494"/>
                  <a:pt x="25131" y="3872779"/>
                  <a:pt x="20521" y="3870474"/>
                </a:cubicBezTo>
                <a:lnTo>
                  <a:pt x="20521" y="3866759"/>
                </a:lnTo>
                <a:lnTo>
                  <a:pt x="38904" y="3856663"/>
                </a:lnTo>
                <a:cubicBezTo>
                  <a:pt x="37094" y="3851615"/>
                  <a:pt x="27760" y="3850758"/>
                  <a:pt x="39762" y="3844947"/>
                </a:cubicBezTo>
                <a:cubicBezTo>
                  <a:pt x="39762" y="3843709"/>
                  <a:pt x="39762" y="3842566"/>
                  <a:pt x="39762" y="3841233"/>
                </a:cubicBezTo>
                <a:lnTo>
                  <a:pt x="33285" y="3837232"/>
                </a:lnTo>
                <a:lnTo>
                  <a:pt x="33285" y="3834089"/>
                </a:lnTo>
                <a:lnTo>
                  <a:pt x="39666" y="3830279"/>
                </a:lnTo>
                <a:lnTo>
                  <a:pt x="39666" y="3782654"/>
                </a:lnTo>
                <a:cubicBezTo>
                  <a:pt x="32237" y="3779606"/>
                  <a:pt x="31094" y="3775415"/>
                  <a:pt x="38523" y="3772272"/>
                </a:cubicBezTo>
                <a:cubicBezTo>
                  <a:pt x="34999" y="3764652"/>
                  <a:pt x="23854" y="3777225"/>
                  <a:pt x="26617" y="3757317"/>
                </a:cubicBezTo>
                <a:lnTo>
                  <a:pt x="32999" y="3753222"/>
                </a:lnTo>
                <a:lnTo>
                  <a:pt x="32999" y="3742268"/>
                </a:lnTo>
                <a:lnTo>
                  <a:pt x="26617" y="3738458"/>
                </a:lnTo>
                <a:lnTo>
                  <a:pt x="26617" y="3731219"/>
                </a:lnTo>
                <a:lnTo>
                  <a:pt x="32999" y="3727313"/>
                </a:lnTo>
                <a:lnTo>
                  <a:pt x="32999" y="3719979"/>
                </a:lnTo>
                <a:cubicBezTo>
                  <a:pt x="26522" y="3716074"/>
                  <a:pt x="12139" y="3711216"/>
                  <a:pt x="26236" y="3705597"/>
                </a:cubicBezTo>
                <a:lnTo>
                  <a:pt x="26236" y="3698548"/>
                </a:lnTo>
                <a:lnTo>
                  <a:pt x="32903" y="3694357"/>
                </a:lnTo>
                <a:cubicBezTo>
                  <a:pt x="32903" y="3693309"/>
                  <a:pt x="32903" y="3692071"/>
                  <a:pt x="32903" y="3690738"/>
                </a:cubicBezTo>
                <a:lnTo>
                  <a:pt x="19283" y="3682736"/>
                </a:lnTo>
                <a:cubicBezTo>
                  <a:pt x="20140" y="3681117"/>
                  <a:pt x="20902" y="3679498"/>
                  <a:pt x="22045" y="3677402"/>
                </a:cubicBezTo>
                <a:lnTo>
                  <a:pt x="36428" y="3684928"/>
                </a:lnTo>
                <a:cubicBezTo>
                  <a:pt x="41285" y="3682451"/>
                  <a:pt x="38713" y="3673974"/>
                  <a:pt x="39285" y="3669020"/>
                </a:cubicBezTo>
                <a:cubicBezTo>
                  <a:pt x="35951" y="3665401"/>
                  <a:pt x="24331" y="3666068"/>
                  <a:pt x="20235" y="3661210"/>
                </a:cubicBezTo>
                <a:lnTo>
                  <a:pt x="20235" y="3653114"/>
                </a:lnTo>
                <a:cubicBezTo>
                  <a:pt x="25350" y="3650246"/>
                  <a:pt x="31713" y="3650895"/>
                  <a:pt x="36142" y="3654733"/>
                </a:cubicBezTo>
                <a:cubicBezTo>
                  <a:pt x="41857" y="3653018"/>
                  <a:pt x="40238" y="3646351"/>
                  <a:pt x="39095" y="3641684"/>
                </a:cubicBezTo>
                <a:lnTo>
                  <a:pt x="33666" y="3638636"/>
                </a:lnTo>
                <a:cubicBezTo>
                  <a:pt x="33666" y="3636636"/>
                  <a:pt x="33666" y="3634254"/>
                  <a:pt x="33189" y="3631683"/>
                </a:cubicBezTo>
                <a:cubicBezTo>
                  <a:pt x="29179" y="3628625"/>
                  <a:pt x="24864" y="3625977"/>
                  <a:pt x="20330" y="3623777"/>
                </a:cubicBezTo>
                <a:lnTo>
                  <a:pt x="20330" y="3605489"/>
                </a:lnTo>
                <a:lnTo>
                  <a:pt x="26712" y="3601679"/>
                </a:lnTo>
                <a:lnTo>
                  <a:pt x="26712" y="3598154"/>
                </a:lnTo>
                <a:lnTo>
                  <a:pt x="19949" y="3593963"/>
                </a:lnTo>
                <a:lnTo>
                  <a:pt x="19949" y="3553673"/>
                </a:lnTo>
                <a:cubicBezTo>
                  <a:pt x="11758" y="3551578"/>
                  <a:pt x="14329" y="3544148"/>
                  <a:pt x="13377" y="3539290"/>
                </a:cubicBezTo>
                <a:lnTo>
                  <a:pt x="19092" y="3536052"/>
                </a:lnTo>
                <a:cubicBezTo>
                  <a:pt x="19092" y="3533670"/>
                  <a:pt x="15949" y="3533480"/>
                  <a:pt x="13949" y="3531956"/>
                </a:cubicBezTo>
                <a:lnTo>
                  <a:pt x="13949" y="3498713"/>
                </a:lnTo>
                <a:lnTo>
                  <a:pt x="20045" y="3494808"/>
                </a:lnTo>
                <a:lnTo>
                  <a:pt x="20045" y="3491189"/>
                </a:lnTo>
                <a:lnTo>
                  <a:pt x="13663" y="3487379"/>
                </a:lnTo>
                <a:lnTo>
                  <a:pt x="13663" y="3432229"/>
                </a:lnTo>
                <a:lnTo>
                  <a:pt x="19949" y="3428324"/>
                </a:lnTo>
                <a:lnTo>
                  <a:pt x="19949" y="3410131"/>
                </a:lnTo>
                <a:lnTo>
                  <a:pt x="14044" y="3406131"/>
                </a:lnTo>
                <a:cubicBezTo>
                  <a:pt x="24807" y="3401368"/>
                  <a:pt x="20521" y="3381270"/>
                  <a:pt x="18521" y="3371936"/>
                </a:cubicBezTo>
                <a:cubicBezTo>
                  <a:pt x="12110" y="3371812"/>
                  <a:pt x="5890" y="3369717"/>
                  <a:pt x="709" y="3365935"/>
                </a:cubicBezTo>
                <a:lnTo>
                  <a:pt x="7091" y="3361934"/>
                </a:lnTo>
                <a:lnTo>
                  <a:pt x="7091" y="3357839"/>
                </a:lnTo>
                <a:cubicBezTo>
                  <a:pt x="12234" y="3354981"/>
                  <a:pt x="22902" y="3356886"/>
                  <a:pt x="19663" y="3350219"/>
                </a:cubicBezTo>
                <a:cubicBezTo>
                  <a:pt x="9091" y="3346885"/>
                  <a:pt x="15092" y="3332883"/>
                  <a:pt x="13568" y="3324692"/>
                </a:cubicBezTo>
                <a:lnTo>
                  <a:pt x="19663" y="3321262"/>
                </a:lnTo>
                <a:lnTo>
                  <a:pt x="19663" y="3313738"/>
                </a:lnTo>
                <a:lnTo>
                  <a:pt x="13949" y="3309928"/>
                </a:lnTo>
                <a:lnTo>
                  <a:pt x="26712" y="3302499"/>
                </a:lnTo>
                <a:lnTo>
                  <a:pt x="26712" y="3298974"/>
                </a:lnTo>
                <a:lnTo>
                  <a:pt x="20235" y="3294974"/>
                </a:lnTo>
                <a:cubicBezTo>
                  <a:pt x="19569" y="3290211"/>
                  <a:pt x="19569" y="3290211"/>
                  <a:pt x="14139" y="3289640"/>
                </a:cubicBezTo>
                <a:cubicBezTo>
                  <a:pt x="-1196" y="3288687"/>
                  <a:pt x="12330" y="3280115"/>
                  <a:pt x="19569" y="3277162"/>
                </a:cubicBezTo>
                <a:lnTo>
                  <a:pt x="20140" y="3273543"/>
                </a:lnTo>
                <a:cubicBezTo>
                  <a:pt x="25760" y="3267447"/>
                  <a:pt x="39190" y="3268018"/>
                  <a:pt x="46524" y="3261827"/>
                </a:cubicBezTo>
                <a:cubicBezTo>
                  <a:pt x="46524" y="3260398"/>
                  <a:pt x="46524" y="3259255"/>
                  <a:pt x="45857" y="3258017"/>
                </a:cubicBezTo>
                <a:cubicBezTo>
                  <a:pt x="42428" y="3256016"/>
                  <a:pt x="9662" y="3256493"/>
                  <a:pt x="24045" y="3245444"/>
                </a:cubicBezTo>
                <a:cubicBezTo>
                  <a:pt x="29188" y="3244586"/>
                  <a:pt x="32713" y="3247634"/>
                  <a:pt x="37476" y="3248682"/>
                </a:cubicBezTo>
                <a:cubicBezTo>
                  <a:pt x="41952" y="3247063"/>
                  <a:pt x="38904" y="3240395"/>
                  <a:pt x="39762" y="3236490"/>
                </a:cubicBezTo>
                <a:lnTo>
                  <a:pt x="46619" y="3232299"/>
                </a:lnTo>
                <a:lnTo>
                  <a:pt x="46619" y="3221536"/>
                </a:lnTo>
                <a:lnTo>
                  <a:pt x="52716" y="3217726"/>
                </a:lnTo>
                <a:lnTo>
                  <a:pt x="52716" y="3210392"/>
                </a:lnTo>
                <a:lnTo>
                  <a:pt x="43191" y="3204963"/>
                </a:lnTo>
                <a:cubicBezTo>
                  <a:pt x="32523" y="3204486"/>
                  <a:pt x="19663" y="3216011"/>
                  <a:pt x="18711" y="3198771"/>
                </a:cubicBezTo>
                <a:lnTo>
                  <a:pt x="13568" y="3195628"/>
                </a:lnTo>
                <a:lnTo>
                  <a:pt x="13568" y="3173625"/>
                </a:lnTo>
                <a:lnTo>
                  <a:pt x="19949" y="3169815"/>
                </a:lnTo>
                <a:lnTo>
                  <a:pt x="19949" y="3162576"/>
                </a:lnTo>
                <a:lnTo>
                  <a:pt x="13187" y="3158385"/>
                </a:lnTo>
                <a:lnTo>
                  <a:pt x="13187" y="3095997"/>
                </a:lnTo>
                <a:lnTo>
                  <a:pt x="8234" y="3093234"/>
                </a:lnTo>
                <a:cubicBezTo>
                  <a:pt x="6748" y="3085738"/>
                  <a:pt x="6300" y="3078080"/>
                  <a:pt x="6900" y="3070470"/>
                </a:cubicBezTo>
                <a:lnTo>
                  <a:pt x="12615" y="3067231"/>
                </a:lnTo>
                <a:cubicBezTo>
                  <a:pt x="14711" y="3063707"/>
                  <a:pt x="12615" y="3059992"/>
                  <a:pt x="14044" y="3056468"/>
                </a:cubicBezTo>
                <a:lnTo>
                  <a:pt x="7186" y="3051991"/>
                </a:lnTo>
                <a:lnTo>
                  <a:pt x="7186" y="2868159"/>
                </a:lnTo>
                <a:lnTo>
                  <a:pt x="13377" y="2864253"/>
                </a:lnTo>
                <a:lnTo>
                  <a:pt x="13377" y="2860729"/>
                </a:lnTo>
                <a:lnTo>
                  <a:pt x="6996" y="2856824"/>
                </a:lnTo>
                <a:lnTo>
                  <a:pt x="6996" y="2775956"/>
                </a:lnTo>
                <a:lnTo>
                  <a:pt x="13568" y="2771956"/>
                </a:lnTo>
                <a:cubicBezTo>
                  <a:pt x="13568" y="2770622"/>
                  <a:pt x="13568" y="2769384"/>
                  <a:pt x="12996" y="2768241"/>
                </a:cubicBezTo>
                <a:cubicBezTo>
                  <a:pt x="1757" y="2764145"/>
                  <a:pt x="8805" y="2748143"/>
                  <a:pt x="6900" y="2739000"/>
                </a:cubicBezTo>
                <a:lnTo>
                  <a:pt x="13091" y="2735666"/>
                </a:lnTo>
                <a:lnTo>
                  <a:pt x="7281" y="2731665"/>
                </a:lnTo>
                <a:lnTo>
                  <a:pt x="7281" y="2710139"/>
                </a:lnTo>
                <a:lnTo>
                  <a:pt x="13377" y="2706329"/>
                </a:lnTo>
                <a:lnTo>
                  <a:pt x="13377" y="2658704"/>
                </a:lnTo>
                <a:lnTo>
                  <a:pt x="20140" y="2654608"/>
                </a:lnTo>
                <a:lnTo>
                  <a:pt x="20140" y="2632700"/>
                </a:lnTo>
                <a:lnTo>
                  <a:pt x="26331" y="2628890"/>
                </a:lnTo>
                <a:lnTo>
                  <a:pt x="26331" y="2610412"/>
                </a:lnTo>
                <a:lnTo>
                  <a:pt x="21473" y="2607650"/>
                </a:lnTo>
                <a:cubicBezTo>
                  <a:pt x="18711" y="2601840"/>
                  <a:pt x="18807" y="2594505"/>
                  <a:pt x="26236" y="2592410"/>
                </a:cubicBezTo>
                <a:cubicBezTo>
                  <a:pt x="27474" y="2586600"/>
                  <a:pt x="26236" y="2580504"/>
                  <a:pt x="26903" y="2574312"/>
                </a:cubicBezTo>
                <a:lnTo>
                  <a:pt x="20426" y="2569931"/>
                </a:lnTo>
                <a:lnTo>
                  <a:pt x="20426" y="2525925"/>
                </a:lnTo>
                <a:lnTo>
                  <a:pt x="26522" y="2522020"/>
                </a:lnTo>
                <a:lnTo>
                  <a:pt x="26522" y="2514876"/>
                </a:lnTo>
                <a:lnTo>
                  <a:pt x="20140" y="2510971"/>
                </a:lnTo>
                <a:lnTo>
                  <a:pt x="20140" y="2496398"/>
                </a:lnTo>
                <a:lnTo>
                  <a:pt x="26712" y="2492302"/>
                </a:lnTo>
                <a:cubicBezTo>
                  <a:pt x="26436" y="2491083"/>
                  <a:pt x="26246" y="2489835"/>
                  <a:pt x="26141" y="2488587"/>
                </a:cubicBezTo>
                <a:cubicBezTo>
                  <a:pt x="17759" y="2483539"/>
                  <a:pt x="17759" y="2483253"/>
                  <a:pt x="26141" y="2478110"/>
                </a:cubicBezTo>
                <a:lnTo>
                  <a:pt x="26141" y="2470585"/>
                </a:lnTo>
                <a:lnTo>
                  <a:pt x="20330" y="2466775"/>
                </a:lnTo>
                <a:lnTo>
                  <a:pt x="20330" y="2452202"/>
                </a:lnTo>
                <a:lnTo>
                  <a:pt x="26522" y="2448297"/>
                </a:lnTo>
                <a:lnTo>
                  <a:pt x="26522" y="2426389"/>
                </a:lnTo>
                <a:lnTo>
                  <a:pt x="20235" y="2422484"/>
                </a:lnTo>
                <a:cubicBezTo>
                  <a:pt x="34428" y="2412959"/>
                  <a:pt x="23283" y="2386575"/>
                  <a:pt x="26617" y="2371049"/>
                </a:cubicBezTo>
                <a:cubicBezTo>
                  <a:pt x="17759" y="2365620"/>
                  <a:pt x="17759" y="2365334"/>
                  <a:pt x="26141" y="2360190"/>
                </a:cubicBezTo>
                <a:lnTo>
                  <a:pt x="20521" y="2356380"/>
                </a:lnTo>
                <a:lnTo>
                  <a:pt x="26617" y="2352475"/>
                </a:lnTo>
                <a:lnTo>
                  <a:pt x="26617" y="2348189"/>
                </a:lnTo>
                <a:lnTo>
                  <a:pt x="19949" y="2344188"/>
                </a:lnTo>
                <a:lnTo>
                  <a:pt x="19949" y="2322281"/>
                </a:lnTo>
                <a:cubicBezTo>
                  <a:pt x="8234" y="2318280"/>
                  <a:pt x="15378" y="2302374"/>
                  <a:pt x="13473" y="2292849"/>
                </a:cubicBezTo>
                <a:lnTo>
                  <a:pt x="18807" y="2289896"/>
                </a:lnTo>
                <a:cubicBezTo>
                  <a:pt x="21378" y="2284466"/>
                  <a:pt x="21378" y="2276847"/>
                  <a:pt x="14425" y="2274941"/>
                </a:cubicBezTo>
                <a:cubicBezTo>
                  <a:pt x="13282" y="2266359"/>
                  <a:pt x="12967" y="2257682"/>
                  <a:pt x="13473" y="2249034"/>
                </a:cubicBezTo>
                <a:lnTo>
                  <a:pt x="19854" y="2244937"/>
                </a:lnTo>
                <a:lnTo>
                  <a:pt x="19854" y="2211886"/>
                </a:lnTo>
                <a:lnTo>
                  <a:pt x="13568" y="2208076"/>
                </a:lnTo>
                <a:lnTo>
                  <a:pt x="13568" y="2197122"/>
                </a:lnTo>
                <a:lnTo>
                  <a:pt x="19949" y="2193217"/>
                </a:lnTo>
                <a:lnTo>
                  <a:pt x="19949" y="2189693"/>
                </a:lnTo>
                <a:lnTo>
                  <a:pt x="13853" y="2185883"/>
                </a:lnTo>
                <a:lnTo>
                  <a:pt x="13853" y="2174738"/>
                </a:lnTo>
                <a:cubicBezTo>
                  <a:pt x="19187" y="2172834"/>
                  <a:pt x="22045" y="2168547"/>
                  <a:pt x="19092" y="2163309"/>
                </a:cubicBezTo>
                <a:lnTo>
                  <a:pt x="14425" y="2160737"/>
                </a:lnTo>
                <a:cubicBezTo>
                  <a:pt x="11948" y="2141687"/>
                  <a:pt x="14425" y="2121399"/>
                  <a:pt x="13473" y="2101682"/>
                </a:cubicBezTo>
                <a:lnTo>
                  <a:pt x="19854" y="2097491"/>
                </a:lnTo>
                <a:lnTo>
                  <a:pt x="19854" y="1987382"/>
                </a:lnTo>
                <a:lnTo>
                  <a:pt x="13663" y="1983571"/>
                </a:lnTo>
                <a:lnTo>
                  <a:pt x="13663" y="1980047"/>
                </a:lnTo>
                <a:cubicBezTo>
                  <a:pt x="15663" y="1978714"/>
                  <a:pt x="17854" y="1977381"/>
                  <a:pt x="20140" y="1976047"/>
                </a:cubicBezTo>
                <a:lnTo>
                  <a:pt x="20140" y="1902609"/>
                </a:lnTo>
                <a:lnTo>
                  <a:pt x="26426" y="1898704"/>
                </a:lnTo>
                <a:lnTo>
                  <a:pt x="26426" y="1858127"/>
                </a:lnTo>
                <a:lnTo>
                  <a:pt x="21473" y="1855365"/>
                </a:lnTo>
                <a:cubicBezTo>
                  <a:pt x="19873" y="1849145"/>
                  <a:pt x="19387" y="1842697"/>
                  <a:pt x="20045" y="1836315"/>
                </a:cubicBezTo>
                <a:lnTo>
                  <a:pt x="25664" y="1833172"/>
                </a:lnTo>
                <a:cubicBezTo>
                  <a:pt x="27569" y="1829552"/>
                  <a:pt x="26331" y="1825933"/>
                  <a:pt x="26712" y="1822028"/>
                </a:cubicBezTo>
                <a:lnTo>
                  <a:pt x="20426" y="1817837"/>
                </a:lnTo>
                <a:lnTo>
                  <a:pt x="20426" y="1770212"/>
                </a:lnTo>
                <a:lnTo>
                  <a:pt x="26522" y="1766402"/>
                </a:lnTo>
                <a:lnTo>
                  <a:pt x="26522" y="1748114"/>
                </a:lnTo>
                <a:lnTo>
                  <a:pt x="20140" y="1744303"/>
                </a:lnTo>
                <a:lnTo>
                  <a:pt x="20140" y="1740684"/>
                </a:lnTo>
                <a:lnTo>
                  <a:pt x="26903" y="1736588"/>
                </a:lnTo>
                <a:lnTo>
                  <a:pt x="26903" y="1725730"/>
                </a:lnTo>
                <a:cubicBezTo>
                  <a:pt x="43667" y="1705061"/>
                  <a:pt x="26903" y="1663818"/>
                  <a:pt x="34142" y="1636957"/>
                </a:cubicBezTo>
                <a:lnTo>
                  <a:pt x="39285" y="1634100"/>
                </a:lnTo>
                <a:lnTo>
                  <a:pt x="33570" y="1630099"/>
                </a:lnTo>
                <a:lnTo>
                  <a:pt x="33570" y="1567996"/>
                </a:lnTo>
                <a:lnTo>
                  <a:pt x="26807" y="1563710"/>
                </a:lnTo>
                <a:lnTo>
                  <a:pt x="26807" y="1552851"/>
                </a:lnTo>
                <a:lnTo>
                  <a:pt x="33189" y="1548946"/>
                </a:lnTo>
                <a:lnTo>
                  <a:pt x="33189" y="1541707"/>
                </a:lnTo>
                <a:lnTo>
                  <a:pt x="26903" y="1537897"/>
                </a:lnTo>
                <a:lnTo>
                  <a:pt x="26903" y="1530468"/>
                </a:lnTo>
                <a:lnTo>
                  <a:pt x="31856" y="1527705"/>
                </a:lnTo>
                <a:cubicBezTo>
                  <a:pt x="35380" y="1518180"/>
                  <a:pt x="31856" y="1507036"/>
                  <a:pt x="33761" y="1497130"/>
                </a:cubicBezTo>
                <a:cubicBezTo>
                  <a:pt x="46715" y="1489605"/>
                  <a:pt x="36904" y="1467507"/>
                  <a:pt x="39762" y="1453696"/>
                </a:cubicBezTo>
                <a:lnTo>
                  <a:pt x="33856" y="1449695"/>
                </a:lnTo>
                <a:cubicBezTo>
                  <a:pt x="33856" y="1448743"/>
                  <a:pt x="33856" y="1447505"/>
                  <a:pt x="33189" y="1446171"/>
                </a:cubicBezTo>
                <a:lnTo>
                  <a:pt x="39666" y="1442075"/>
                </a:lnTo>
                <a:lnTo>
                  <a:pt x="39666" y="1434932"/>
                </a:lnTo>
                <a:lnTo>
                  <a:pt x="33285" y="1431027"/>
                </a:lnTo>
                <a:lnTo>
                  <a:pt x="33285" y="1423788"/>
                </a:lnTo>
                <a:lnTo>
                  <a:pt x="39571" y="1419977"/>
                </a:lnTo>
                <a:lnTo>
                  <a:pt x="39571" y="1412548"/>
                </a:lnTo>
                <a:cubicBezTo>
                  <a:pt x="22807" y="1390450"/>
                  <a:pt x="39571" y="1345206"/>
                  <a:pt x="32427" y="1316441"/>
                </a:cubicBezTo>
                <a:lnTo>
                  <a:pt x="27665" y="1313774"/>
                </a:lnTo>
                <a:cubicBezTo>
                  <a:pt x="27665" y="1311202"/>
                  <a:pt x="33856" y="1310726"/>
                  <a:pt x="33189" y="1308154"/>
                </a:cubicBezTo>
                <a:cubicBezTo>
                  <a:pt x="32523" y="1305582"/>
                  <a:pt x="36904" y="1304058"/>
                  <a:pt x="39666" y="1302153"/>
                </a:cubicBezTo>
                <a:lnTo>
                  <a:pt x="39666" y="1294914"/>
                </a:lnTo>
                <a:lnTo>
                  <a:pt x="33285" y="1291009"/>
                </a:lnTo>
                <a:lnTo>
                  <a:pt x="33285" y="1287485"/>
                </a:lnTo>
                <a:lnTo>
                  <a:pt x="39571" y="1283579"/>
                </a:lnTo>
                <a:lnTo>
                  <a:pt x="39571" y="1271864"/>
                </a:lnTo>
                <a:cubicBezTo>
                  <a:pt x="23569" y="1240336"/>
                  <a:pt x="36999" y="1187853"/>
                  <a:pt x="33951" y="1149944"/>
                </a:cubicBezTo>
                <a:cubicBezTo>
                  <a:pt x="42143" y="1144991"/>
                  <a:pt x="42143" y="1144705"/>
                  <a:pt x="33951" y="1139466"/>
                </a:cubicBezTo>
                <a:lnTo>
                  <a:pt x="33951" y="1128989"/>
                </a:lnTo>
                <a:lnTo>
                  <a:pt x="40047" y="1125178"/>
                </a:lnTo>
                <a:lnTo>
                  <a:pt x="40047" y="1109939"/>
                </a:lnTo>
                <a:lnTo>
                  <a:pt x="33666" y="1106128"/>
                </a:lnTo>
                <a:lnTo>
                  <a:pt x="33666" y="1102509"/>
                </a:lnTo>
                <a:lnTo>
                  <a:pt x="40428" y="1098413"/>
                </a:lnTo>
                <a:lnTo>
                  <a:pt x="40428" y="1083936"/>
                </a:lnTo>
                <a:cubicBezTo>
                  <a:pt x="58049" y="1077363"/>
                  <a:pt x="30332" y="1071553"/>
                  <a:pt x="46524" y="1065743"/>
                </a:cubicBezTo>
                <a:lnTo>
                  <a:pt x="33666" y="1058123"/>
                </a:lnTo>
                <a:lnTo>
                  <a:pt x="33666" y="1006687"/>
                </a:lnTo>
                <a:lnTo>
                  <a:pt x="39952" y="1002878"/>
                </a:lnTo>
                <a:lnTo>
                  <a:pt x="39952" y="973541"/>
                </a:lnTo>
                <a:lnTo>
                  <a:pt x="34046" y="969540"/>
                </a:lnTo>
                <a:lnTo>
                  <a:pt x="39190" y="966683"/>
                </a:lnTo>
                <a:cubicBezTo>
                  <a:pt x="41095" y="963159"/>
                  <a:pt x="39857" y="959444"/>
                  <a:pt x="40238" y="955538"/>
                </a:cubicBezTo>
                <a:lnTo>
                  <a:pt x="34142" y="951443"/>
                </a:lnTo>
                <a:lnTo>
                  <a:pt x="40047" y="947633"/>
                </a:lnTo>
                <a:lnTo>
                  <a:pt x="40047" y="914676"/>
                </a:lnTo>
                <a:lnTo>
                  <a:pt x="33666" y="910771"/>
                </a:lnTo>
                <a:lnTo>
                  <a:pt x="33666" y="907152"/>
                </a:lnTo>
                <a:lnTo>
                  <a:pt x="40428" y="903056"/>
                </a:lnTo>
                <a:lnTo>
                  <a:pt x="40428" y="836952"/>
                </a:lnTo>
                <a:lnTo>
                  <a:pt x="45381" y="834190"/>
                </a:lnTo>
                <a:cubicBezTo>
                  <a:pt x="45381" y="834190"/>
                  <a:pt x="45953" y="833047"/>
                  <a:pt x="45381" y="832951"/>
                </a:cubicBezTo>
                <a:cubicBezTo>
                  <a:pt x="38904" y="831142"/>
                  <a:pt x="41476" y="826284"/>
                  <a:pt x="35856" y="824093"/>
                </a:cubicBezTo>
                <a:cubicBezTo>
                  <a:pt x="32713" y="822760"/>
                  <a:pt x="32903" y="820950"/>
                  <a:pt x="32999" y="818950"/>
                </a:cubicBezTo>
                <a:lnTo>
                  <a:pt x="39380" y="814950"/>
                </a:lnTo>
                <a:lnTo>
                  <a:pt x="39380" y="807711"/>
                </a:lnTo>
                <a:lnTo>
                  <a:pt x="32808" y="803805"/>
                </a:lnTo>
                <a:lnTo>
                  <a:pt x="32808" y="786089"/>
                </a:lnTo>
                <a:lnTo>
                  <a:pt x="26617" y="782184"/>
                </a:lnTo>
                <a:lnTo>
                  <a:pt x="26617" y="771134"/>
                </a:lnTo>
                <a:cubicBezTo>
                  <a:pt x="36142" y="768562"/>
                  <a:pt x="36142" y="749227"/>
                  <a:pt x="27379" y="745988"/>
                </a:cubicBezTo>
                <a:cubicBezTo>
                  <a:pt x="26112" y="732501"/>
                  <a:pt x="25760" y="718947"/>
                  <a:pt x="26331" y="705412"/>
                </a:cubicBezTo>
                <a:lnTo>
                  <a:pt x="32618" y="701221"/>
                </a:lnTo>
                <a:lnTo>
                  <a:pt x="32618" y="661216"/>
                </a:lnTo>
                <a:lnTo>
                  <a:pt x="39190" y="657120"/>
                </a:lnTo>
                <a:lnTo>
                  <a:pt x="32903" y="653215"/>
                </a:lnTo>
                <a:lnTo>
                  <a:pt x="32903" y="502244"/>
                </a:lnTo>
                <a:lnTo>
                  <a:pt x="26617" y="498338"/>
                </a:lnTo>
                <a:lnTo>
                  <a:pt x="26617" y="483575"/>
                </a:lnTo>
                <a:cubicBezTo>
                  <a:pt x="44143" y="477098"/>
                  <a:pt x="17092" y="471192"/>
                  <a:pt x="32618" y="465477"/>
                </a:cubicBezTo>
                <a:lnTo>
                  <a:pt x="32618" y="292218"/>
                </a:lnTo>
                <a:lnTo>
                  <a:pt x="26712" y="288503"/>
                </a:lnTo>
                <a:lnTo>
                  <a:pt x="32903" y="284597"/>
                </a:lnTo>
                <a:lnTo>
                  <a:pt x="32903" y="255356"/>
                </a:lnTo>
                <a:lnTo>
                  <a:pt x="26617" y="251450"/>
                </a:lnTo>
                <a:cubicBezTo>
                  <a:pt x="44047" y="194300"/>
                  <a:pt x="27284" y="116100"/>
                  <a:pt x="32903" y="52568"/>
                </a:cubicBezTo>
                <a:lnTo>
                  <a:pt x="26998" y="49235"/>
                </a:lnTo>
                <a:cubicBezTo>
                  <a:pt x="26046" y="44139"/>
                  <a:pt x="26046" y="38900"/>
                  <a:pt x="26998" y="33804"/>
                </a:cubicBezTo>
                <a:lnTo>
                  <a:pt x="32141" y="30852"/>
                </a:lnTo>
                <a:cubicBezTo>
                  <a:pt x="31284" y="28756"/>
                  <a:pt x="28617" y="28280"/>
                  <a:pt x="26522" y="26851"/>
                </a:cubicBezTo>
                <a:lnTo>
                  <a:pt x="26522" y="5039"/>
                </a:lnTo>
                <a:cubicBezTo>
                  <a:pt x="28332" y="3324"/>
                  <a:pt x="33761" y="2467"/>
                  <a:pt x="32903" y="-581"/>
                </a:cubicBezTo>
                <a:lnTo>
                  <a:pt x="604403" y="-581"/>
                </a:lnTo>
                <a:lnTo>
                  <a:pt x="604403" y="19612"/>
                </a:lnTo>
                <a:lnTo>
                  <a:pt x="611166" y="23708"/>
                </a:lnTo>
                <a:lnTo>
                  <a:pt x="611166" y="38090"/>
                </a:lnTo>
                <a:lnTo>
                  <a:pt x="617167" y="41900"/>
                </a:lnTo>
                <a:lnTo>
                  <a:pt x="617167" y="49330"/>
                </a:lnTo>
                <a:cubicBezTo>
                  <a:pt x="608594" y="54569"/>
                  <a:pt x="608594" y="54854"/>
                  <a:pt x="617167" y="59998"/>
                </a:cubicBezTo>
                <a:lnTo>
                  <a:pt x="617167" y="82191"/>
                </a:lnTo>
                <a:lnTo>
                  <a:pt x="611357" y="86001"/>
                </a:lnTo>
                <a:cubicBezTo>
                  <a:pt x="611357" y="87049"/>
                  <a:pt x="611357" y="88192"/>
                  <a:pt x="611357" y="89525"/>
                </a:cubicBezTo>
                <a:lnTo>
                  <a:pt x="617929" y="93526"/>
                </a:lnTo>
                <a:lnTo>
                  <a:pt x="617929" y="126482"/>
                </a:lnTo>
                <a:lnTo>
                  <a:pt x="624311" y="130293"/>
                </a:lnTo>
                <a:lnTo>
                  <a:pt x="624311" y="137722"/>
                </a:lnTo>
                <a:cubicBezTo>
                  <a:pt x="618882" y="139627"/>
                  <a:pt x="616119" y="143913"/>
                  <a:pt x="618786" y="149152"/>
                </a:cubicBezTo>
                <a:cubicBezTo>
                  <a:pt x="632883" y="165630"/>
                  <a:pt x="620596" y="199158"/>
                  <a:pt x="624501" y="221923"/>
                </a:cubicBezTo>
                <a:lnTo>
                  <a:pt x="630692" y="226114"/>
                </a:lnTo>
                <a:lnTo>
                  <a:pt x="630692" y="233353"/>
                </a:lnTo>
                <a:lnTo>
                  <a:pt x="624692" y="237163"/>
                </a:lnTo>
                <a:lnTo>
                  <a:pt x="624692" y="248117"/>
                </a:lnTo>
                <a:lnTo>
                  <a:pt x="631169" y="251926"/>
                </a:lnTo>
                <a:lnTo>
                  <a:pt x="631169" y="292312"/>
                </a:lnTo>
                <a:lnTo>
                  <a:pt x="637360" y="296218"/>
                </a:lnTo>
                <a:lnTo>
                  <a:pt x="631645" y="299456"/>
                </a:lnTo>
                <a:cubicBezTo>
                  <a:pt x="630121" y="306695"/>
                  <a:pt x="631645" y="314601"/>
                  <a:pt x="630788" y="322031"/>
                </a:cubicBezTo>
                <a:cubicBezTo>
                  <a:pt x="622120" y="327270"/>
                  <a:pt x="622215" y="327555"/>
                  <a:pt x="630788" y="332794"/>
                </a:cubicBezTo>
                <a:lnTo>
                  <a:pt x="630788" y="347558"/>
                </a:lnTo>
                <a:lnTo>
                  <a:pt x="624597" y="351368"/>
                </a:lnTo>
                <a:lnTo>
                  <a:pt x="624597" y="365846"/>
                </a:lnTo>
                <a:lnTo>
                  <a:pt x="618215" y="369846"/>
                </a:lnTo>
                <a:lnTo>
                  <a:pt x="624216" y="373561"/>
                </a:lnTo>
                <a:lnTo>
                  <a:pt x="624216" y="384705"/>
                </a:lnTo>
                <a:lnTo>
                  <a:pt x="618500" y="387848"/>
                </a:lnTo>
                <a:cubicBezTo>
                  <a:pt x="617596" y="392954"/>
                  <a:pt x="617596" y="398173"/>
                  <a:pt x="618500" y="403279"/>
                </a:cubicBezTo>
                <a:lnTo>
                  <a:pt x="623549" y="406136"/>
                </a:lnTo>
                <a:cubicBezTo>
                  <a:pt x="622882" y="408804"/>
                  <a:pt x="615357" y="410042"/>
                  <a:pt x="618024" y="413661"/>
                </a:cubicBezTo>
                <a:lnTo>
                  <a:pt x="611452" y="417757"/>
                </a:lnTo>
                <a:lnTo>
                  <a:pt x="611452" y="424996"/>
                </a:lnTo>
                <a:lnTo>
                  <a:pt x="617834" y="428806"/>
                </a:lnTo>
                <a:lnTo>
                  <a:pt x="617834" y="436045"/>
                </a:lnTo>
                <a:lnTo>
                  <a:pt x="611357" y="440141"/>
                </a:lnTo>
                <a:cubicBezTo>
                  <a:pt x="611357" y="441474"/>
                  <a:pt x="611833" y="442617"/>
                  <a:pt x="612024" y="443855"/>
                </a:cubicBezTo>
                <a:lnTo>
                  <a:pt x="616691" y="446427"/>
                </a:lnTo>
                <a:cubicBezTo>
                  <a:pt x="620215" y="454809"/>
                  <a:pt x="615929" y="464906"/>
                  <a:pt x="618977" y="473573"/>
                </a:cubicBezTo>
                <a:lnTo>
                  <a:pt x="630788" y="480146"/>
                </a:lnTo>
                <a:lnTo>
                  <a:pt x="630788" y="495005"/>
                </a:lnTo>
                <a:lnTo>
                  <a:pt x="624597" y="498815"/>
                </a:lnTo>
                <a:lnTo>
                  <a:pt x="624597" y="502339"/>
                </a:lnTo>
                <a:lnTo>
                  <a:pt x="618119" y="506244"/>
                </a:lnTo>
                <a:cubicBezTo>
                  <a:pt x="637169" y="508149"/>
                  <a:pt x="630121" y="517484"/>
                  <a:pt x="631074" y="531962"/>
                </a:cubicBezTo>
                <a:lnTo>
                  <a:pt x="625740" y="534914"/>
                </a:lnTo>
                <a:cubicBezTo>
                  <a:pt x="623834" y="538819"/>
                  <a:pt x="623834" y="543392"/>
                  <a:pt x="625740" y="547297"/>
                </a:cubicBezTo>
                <a:lnTo>
                  <a:pt x="630407" y="549869"/>
                </a:lnTo>
                <a:cubicBezTo>
                  <a:pt x="632693" y="576253"/>
                  <a:pt x="630407" y="603971"/>
                  <a:pt x="631264" y="631021"/>
                </a:cubicBezTo>
                <a:lnTo>
                  <a:pt x="637455" y="635022"/>
                </a:lnTo>
                <a:lnTo>
                  <a:pt x="631264" y="638832"/>
                </a:lnTo>
                <a:lnTo>
                  <a:pt x="631264" y="748941"/>
                </a:lnTo>
                <a:lnTo>
                  <a:pt x="624882" y="752847"/>
                </a:lnTo>
                <a:lnTo>
                  <a:pt x="624882" y="774849"/>
                </a:lnTo>
                <a:lnTo>
                  <a:pt x="630883" y="778659"/>
                </a:lnTo>
                <a:lnTo>
                  <a:pt x="630883" y="786089"/>
                </a:lnTo>
                <a:cubicBezTo>
                  <a:pt x="619358" y="790280"/>
                  <a:pt x="625359" y="810949"/>
                  <a:pt x="625835" y="838095"/>
                </a:cubicBezTo>
                <a:lnTo>
                  <a:pt x="630883" y="840953"/>
                </a:lnTo>
                <a:lnTo>
                  <a:pt x="624882" y="844953"/>
                </a:lnTo>
                <a:lnTo>
                  <a:pt x="624882" y="855812"/>
                </a:lnTo>
                <a:lnTo>
                  <a:pt x="631264" y="859717"/>
                </a:lnTo>
                <a:lnTo>
                  <a:pt x="631264" y="911152"/>
                </a:lnTo>
                <a:lnTo>
                  <a:pt x="624882" y="914962"/>
                </a:lnTo>
                <a:lnTo>
                  <a:pt x="624882" y="955538"/>
                </a:lnTo>
                <a:lnTo>
                  <a:pt x="629740" y="958205"/>
                </a:lnTo>
                <a:cubicBezTo>
                  <a:pt x="631931" y="980713"/>
                  <a:pt x="632188" y="1003373"/>
                  <a:pt x="630502" y="1025928"/>
                </a:cubicBezTo>
                <a:cubicBezTo>
                  <a:pt x="622310" y="1030881"/>
                  <a:pt x="622310" y="1031071"/>
                  <a:pt x="630502" y="1036311"/>
                </a:cubicBezTo>
                <a:lnTo>
                  <a:pt x="630502" y="1043740"/>
                </a:lnTo>
                <a:lnTo>
                  <a:pt x="624692" y="1047550"/>
                </a:lnTo>
                <a:cubicBezTo>
                  <a:pt x="624692" y="1048598"/>
                  <a:pt x="624692" y="1049741"/>
                  <a:pt x="624692" y="1051074"/>
                </a:cubicBezTo>
                <a:lnTo>
                  <a:pt x="631264" y="1054979"/>
                </a:lnTo>
                <a:lnTo>
                  <a:pt x="631264" y="1058503"/>
                </a:lnTo>
                <a:lnTo>
                  <a:pt x="624692" y="1062504"/>
                </a:lnTo>
                <a:cubicBezTo>
                  <a:pt x="624692" y="1074791"/>
                  <a:pt x="624025" y="1087174"/>
                  <a:pt x="624692" y="1099175"/>
                </a:cubicBezTo>
                <a:lnTo>
                  <a:pt x="630502" y="1103081"/>
                </a:lnTo>
                <a:cubicBezTo>
                  <a:pt x="620977" y="1103081"/>
                  <a:pt x="620977" y="1157944"/>
                  <a:pt x="630502" y="1157944"/>
                </a:cubicBezTo>
                <a:lnTo>
                  <a:pt x="624501" y="1161850"/>
                </a:lnTo>
                <a:lnTo>
                  <a:pt x="624501" y="1257100"/>
                </a:lnTo>
                <a:lnTo>
                  <a:pt x="617834" y="1261100"/>
                </a:lnTo>
                <a:lnTo>
                  <a:pt x="617834" y="1353112"/>
                </a:lnTo>
                <a:lnTo>
                  <a:pt x="624597" y="1357208"/>
                </a:lnTo>
                <a:lnTo>
                  <a:pt x="624597" y="1456458"/>
                </a:lnTo>
                <a:lnTo>
                  <a:pt x="630407" y="1459696"/>
                </a:lnTo>
                <a:cubicBezTo>
                  <a:pt x="631264" y="1464773"/>
                  <a:pt x="631264" y="1469955"/>
                  <a:pt x="630407" y="1475032"/>
                </a:cubicBezTo>
                <a:cubicBezTo>
                  <a:pt x="620882" y="1477318"/>
                  <a:pt x="620882" y="1505702"/>
                  <a:pt x="630407" y="1507703"/>
                </a:cubicBezTo>
                <a:lnTo>
                  <a:pt x="624311" y="1511703"/>
                </a:lnTo>
                <a:lnTo>
                  <a:pt x="624311" y="1567139"/>
                </a:lnTo>
                <a:lnTo>
                  <a:pt x="630692" y="1571044"/>
                </a:lnTo>
                <a:lnTo>
                  <a:pt x="630692" y="1604096"/>
                </a:lnTo>
                <a:lnTo>
                  <a:pt x="624501" y="1607906"/>
                </a:lnTo>
                <a:lnTo>
                  <a:pt x="624501" y="1615335"/>
                </a:lnTo>
                <a:cubicBezTo>
                  <a:pt x="635550" y="1620098"/>
                  <a:pt x="630216" y="1630670"/>
                  <a:pt x="629835" y="1659912"/>
                </a:cubicBezTo>
                <a:cubicBezTo>
                  <a:pt x="616595" y="1671914"/>
                  <a:pt x="627644" y="1699822"/>
                  <a:pt x="624216" y="1717920"/>
                </a:cubicBezTo>
                <a:lnTo>
                  <a:pt x="630311" y="1721920"/>
                </a:lnTo>
                <a:lnTo>
                  <a:pt x="624311" y="1725825"/>
                </a:lnTo>
                <a:lnTo>
                  <a:pt x="624311" y="1824981"/>
                </a:lnTo>
                <a:lnTo>
                  <a:pt x="617739" y="1828981"/>
                </a:lnTo>
                <a:lnTo>
                  <a:pt x="617739" y="1843364"/>
                </a:lnTo>
                <a:lnTo>
                  <a:pt x="623930" y="1847269"/>
                </a:lnTo>
                <a:lnTo>
                  <a:pt x="623930" y="1883940"/>
                </a:lnTo>
                <a:lnTo>
                  <a:pt x="618119" y="1887941"/>
                </a:lnTo>
                <a:lnTo>
                  <a:pt x="623263" y="1890798"/>
                </a:lnTo>
                <a:cubicBezTo>
                  <a:pt x="624454" y="1901867"/>
                  <a:pt x="624768" y="1913011"/>
                  <a:pt x="624216" y="1924136"/>
                </a:cubicBezTo>
                <a:lnTo>
                  <a:pt x="630311" y="1928136"/>
                </a:lnTo>
                <a:lnTo>
                  <a:pt x="624311" y="1931946"/>
                </a:lnTo>
                <a:lnTo>
                  <a:pt x="624311" y="1990715"/>
                </a:lnTo>
                <a:lnTo>
                  <a:pt x="617739" y="1994621"/>
                </a:lnTo>
                <a:lnTo>
                  <a:pt x="617739" y="2005289"/>
                </a:lnTo>
                <a:lnTo>
                  <a:pt x="624216" y="2009289"/>
                </a:lnTo>
                <a:cubicBezTo>
                  <a:pt x="624216" y="2016909"/>
                  <a:pt x="609452" y="2016719"/>
                  <a:pt x="623358" y="2023196"/>
                </a:cubicBezTo>
                <a:cubicBezTo>
                  <a:pt x="624320" y="2026825"/>
                  <a:pt x="624606" y="2030606"/>
                  <a:pt x="624216" y="2034340"/>
                </a:cubicBezTo>
                <a:lnTo>
                  <a:pt x="617929" y="2038531"/>
                </a:lnTo>
                <a:lnTo>
                  <a:pt x="617929" y="2063868"/>
                </a:lnTo>
                <a:lnTo>
                  <a:pt x="611166" y="2068059"/>
                </a:lnTo>
                <a:lnTo>
                  <a:pt x="611166" y="2071964"/>
                </a:lnTo>
                <a:lnTo>
                  <a:pt x="617548" y="2075774"/>
                </a:lnTo>
                <a:lnTo>
                  <a:pt x="617548" y="2160451"/>
                </a:lnTo>
                <a:lnTo>
                  <a:pt x="611071" y="2164546"/>
                </a:lnTo>
                <a:cubicBezTo>
                  <a:pt x="611071" y="2165880"/>
                  <a:pt x="611547" y="2167023"/>
                  <a:pt x="611738" y="2168261"/>
                </a:cubicBezTo>
                <a:lnTo>
                  <a:pt x="616786" y="2171024"/>
                </a:lnTo>
                <a:cubicBezTo>
                  <a:pt x="620215" y="2194170"/>
                  <a:pt x="615167" y="2218649"/>
                  <a:pt x="618500" y="2241985"/>
                </a:cubicBezTo>
                <a:lnTo>
                  <a:pt x="623358" y="2244747"/>
                </a:lnTo>
                <a:cubicBezTo>
                  <a:pt x="624416" y="2255796"/>
                  <a:pt x="624701" y="2266902"/>
                  <a:pt x="624216" y="2277990"/>
                </a:cubicBezTo>
                <a:lnTo>
                  <a:pt x="617929" y="2282085"/>
                </a:lnTo>
                <a:lnTo>
                  <a:pt x="617929" y="2289420"/>
                </a:lnTo>
                <a:lnTo>
                  <a:pt x="624216" y="2293229"/>
                </a:lnTo>
                <a:lnTo>
                  <a:pt x="624216" y="2296754"/>
                </a:lnTo>
                <a:lnTo>
                  <a:pt x="617834" y="2300564"/>
                </a:lnTo>
                <a:lnTo>
                  <a:pt x="617834" y="2315327"/>
                </a:lnTo>
                <a:cubicBezTo>
                  <a:pt x="621358" y="2317328"/>
                  <a:pt x="625454" y="2318566"/>
                  <a:pt x="624216" y="2323233"/>
                </a:cubicBezTo>
                <a:cubicBezTo>
                  <a:pt x="629168" y="2409720"/>
                  <a:pt x="614691" y="2507446"/>
                  <a:pt x="629740" y="2588504"/>
                </a:cubicBezTo>
                <a:lnTo>
                  <a:pt x="624597" y="2591457"/>
                </a:lnTo>
                <a:lnTo>
                  <a:pt x="624597" y="2613079"/>
                </a:lnTo>
                <a:cubicBezTo>
                  <a:pt x="622406" y="2614603"/>
                  <a:pt x="620310" y="2615936"/>
                  <a:pt x="618024" y="2617365"/>
                </a:cubicBezTo>
                <a:cubicBezTo>
                  <a:pt x="618024" y="2618413"/>
                  <a:pt x="618024" y="2619556"/>
                  <a:pt x="618024" y="2620890"/>
                </a:cubicBezTo>
                <a:lnTo>
                  <a:pt x="624597" y="2624890"/>
                </a:lnTo>
                <a:lnTo>
                  <a:pt x="624597" y="2646893"/>
                </a:lnTo>
                <a:lnTo>
                  <a:pt x="618215" y="2650703"/>
                </a:lnTo>
                <a:lnTo>
                  <a:pt x="618215" y="2742714"/>
                </a:lnTo>
                <a:lnTo>
                  <a:pt x="624216" y="2746620"/>
                </a:lnTo>
                <a:cubicBezTo>
                  <a:pt x="616976" y="2748906"/>
                  <a:pt x="617929" y="2754335"/>
                  <a:pt x="618024" y="2760716"/>
                </a:cubicBezTo>
                <a:lnTo>
                  <a:pt x="611833" y="2764908"/>
                </a:lnTo>
                <a:lnTo>
                  <a:pt x="611833" y="2793483"/>
                </a:lnTo>
                <a:lnTo>
                  <a:pt x="605070" y="2797769"/>
                </a:lnTo>
                <a:lnTo>
                  <a:pt x="605070" y="2812342"/>
                </a:lnTo>
                <a:lnTo>
                  <a:pt x="611452" y="2816247"/>
                </a:lnTo>
                <a:lnTo>
                  <a:pt x="611452" y="2823486"/>
                </a:lnTo>
                <a:lnTo>
                  <a:pt x="604689" y="2827582"/>
                </a:lnTo>
                <a:lnTo>
                  <a:pt x="604689" y="2878921"/>
                </a:lnTo>
                <a:cubicBezTo>
                  <a:pt x="596498" y="2881970"/>
                  <a:pt x="596593" y="2886542"/>
                  <a:pt x="603832" y="2889304"/>
                </a:cubicBezTo>
                <a:cubicBezTo>
                  <a:pt x="605232" y="2906630"/>
                  <a:pt x="605585" y="2924032"/>
                  <a:pt x="604880" y="2941406"/>
                </a:cubicBezTo>
                <a:lnTo>
                  <a:pt x="611166" y="2944930"/>
                </a:lnTo>
                <a:lnTo>
                  <a:pt x="611166" y="2963409"/>
                </a:lnTo>
                <a:lnTo>
                  <a:pt x="605166" y="2967218"/>
                </a:lnTo>
                <a:cubicBezTo>
                  <a:pt x="605166" y="2968266"/>
                  <a:pt x="605166" y="2969504"/>
                  <a:pt x="605166" y="2970743"/>
                </a:cubicBezTo>
                <a:lnTo>
                  <a:pt x="611738" y="2974648"/>
                </a:lnTo>
                <a:lnTo>
                  <a:pt x="611738" y="3000365"/>
                </a:lnTo>
                <a:lnTo>
                  <a:pt x="604975" y="3004461"/>
                </a:lnTo>
                <a:lnTo>
                  <a:pt x="604975" y="3044752"/>
                </a:lnTo>
                <a:cubicBezTo>
                  <a:pt x="587544" y="3073803"/>
                  <a:pt x="604975" y="3124095"/>
                  <a:pt x="597736" y="3159052"/>
                </a:cubicBezTo>
                <a:lnTo>
                  <a:pt x="592497" y="3162005"/>
                </a:lnTo>
                <a:lnTo>
                  <a:pt x="598308" y="3166005"/>
                </a:lnTo>
                <a:lnTo>
                  <a:pt x="598308" y="3202677"/>
                </a:lnTo>
                <a:lnTo>
                  <a:pt x="592211" y="3206582"/>
                </a:lnTo>
                <a:lnTo>
                  <a:pt x="592211" y="3250587"/>
                </a:lnTo>
                <a:lnTo>
                  <a:pt x="598403" y="3254397"/>
                </a:lnTo>
                <a:lnTo>
                  <a:pt x="592307" y="3258207"/>
                </a:lnTo>
                <a:lnTo>
                  <a:pt x="592307" y="3350314"/>
                </a:lnTo>
                <a:cubicBezTo>
                  <a:pt x="600975" y="3355648"/>
                  <a:pt x="600975" y="3355934"/>
                  <a:pt x="592783" y="3360887"/>
                </a:cubicBezTo>
                <a:cubicBezTo>
                  <a:pt x="589735" y="3375555"/>
                  <a:pt x="594498" y="3391462"/>
                  <a:pt x="591068" y="3406035"/>
                </a:cubicBezTo>
                <a:lnTo>
                  <a:pt x="585734" y="3408988"/>
                </a:lnTo>
                <a:lnTo>
                  <a:pt x="585734" y="3419751"/>
                </a:lnTo>
                <a:lnTo>
                  <a:pt x="579258" y="3423847"/>
                </a:lnTo>
                <a:cubicBezTo>
                  <a:pt x="601546" y="3429943"/>
                  <a:pt x="616595" y="3416132"/>
                  <a:pt x="611738" y="3449565"/>
                </a:cubicBezTo>
                <a:lnTo>
                  <a:pt x="618596" y="3453851"/>
                </a:lnTo>
                <a:lnTo>
                  <a:pt x="618596" y="3519668"/>
                </a:lnTo>
                <a:lnTo>
                  <a:pt x="624406" y="3523669"/>
                </a:lnTo>
                <a:lnTo>
                  <a:pt x="619072" y="3526717"/>
                </a:lnTo>
                <a:cubicBezTo>
                  <a:pt x="618234" y="3531555"/>
                  <a:pt x="617977" y="3536480"/>
                  <a:pt x="618310" y="3541386"/>
                </a:cubicBezTo>
                <a:lnTo>
                  <a:pt x="624597" y="3545577"/>
                </a:lnTo>
                <a:lnTo>
                  <a:pt x="624597" y="3612252"/>
                </a:lnTo>
                <a:cubicBezTo>
                  <a:pt x="605547" y="3623586"/>
                  <a:pt x="578686" y="3621015"/>
                  <a:pt x="555635" y="3624539"/>
                </a:cubicBezTo>
                <a:lnTo>
                  <a:pt x="539538" y="3634731"/>
                </a:lnTo>
                <a:cubicBezTo>
                  <a:pt x="539538" y="3641874"/>
                  <a:pt x="541824" y="3647208"/>
                  <a:pt x="530013" y="3647018"/>
                </a:cubicBezTo>
                <a:lnTo>
                  <a:pt x="519441" y="3652161"/>
                </a:lnTo>
                <a:lnTo>
                  <a:pt x="519441" y="3671211"/>
                </a:lnTo>
                <a:cubicBezTo>
                  <a:pt x="517345" y="3672545"/>
                  <a:pt x="514868" y="3673116"/>
                  <a:pt x="513725" y="3675212"/>
                </a:cubicBezTo>
                <a:lnTo>
                  <a:pt x="519059" y="3678165"/>
                </a:lnTo>
                <a:cubicBezTo>
                  <a:pt x="520583" y="3685499"/>
                  <a:pt x="519059" y="3693404"/>
                  <a:pt x="520012" y="3700834"/>
                </a:cubicBezTo>
                <a:lnTo>
                  <a:pt x="525346" y="3703787"/>
                </a:lnTo>
                <a:cubicBezTo>
                  <a:pt x="521612" y="3706920"/>
                  <a:pt x="517478" y="3709549"/>
                  <a:pt x="513059" y="3711597"/>
                </a:cubicBezTo>
                <a:lnTo>
                  <a:pt x="519631" y="3715502"/>
                </a:lnTo>
                <a:cubicBezTo>
                  <a:pt x="519631" y="3716836"/>
                  <a:pt x="519631" y="3717979"/>
                  <a:pt x="519631" y="3719027"/>
                </a:cubicBezTo>
                <a:lnTo>
                  <a:pt x="513344" y="3723122"/>
                </a:lnTo>
                <a:cubicBezTo>
                  <a:pt x="513344" y="3724456"/>
                  <a:pt x="513916" y="3725599"/>
                  <a:pt x="514107" y="3726837"/>
                </a:cubicBezTo>
                <a:cubicBezTo>
                  <a:pt x="523632" y="3729504"/>
                  <a:pt x="518964" y="3741411"/>
                  <a:pt x="520012" y="3748459"/>
                </a:cubicBezTo>
                <a:lnTo>
                  <a:pt x="526203" y="3751983"/>
                </a:lnTo>
                <a:lnTo>
                  <a:pt x="526203" y="3781034"/>
                </a:lnTo>
                <a:lnTo>
                  <a:pt x="532966" y="3785416"/>
                </a:lnTo>
                <a:lnTo>
                  <a:pt x="532966" y="3810848"/>
                </a:lnTo>
                <a:lnTo>
                  <a:pt x="539729" y="3814943"/>
                </a:lnTo>
                <a:lnTo>
                  <a:pt x="539729" y="3818468"/>
                </a:lnTo>
                <a:cubicBezTo>
                  <a:pt x="543062" y="3821230"/>
                  <a:pt x="549254" y="3819420"/>
                  <a:pt x="552778" y="3822563"/>
                </a:cubicBezTo>
                <a:cubicBezTo>
                  <a:pt x="552778" y="3823706"/>
                  <a:pt x="552778" y="3824945"/>
                  <a:pt x="552778" y="3825993"/>
                </a:cubicBezTo>
                <a:lnTo>
                  <a:pt x="546587" y="3829898"/>
                </a:lnTo>
                <a:cubicBezTo>
                  <a:pt x="546587" y="3846853"/>
                  <a:pt x="527537" y="3836470"/>
                  <a:pt x="552968" y="3852377"/>
                </a:cubicBezTo>
                <a:cubicBezTo>
                  <a:pt x="552968" y="3852377"/>
                  <a:pt x="552968" y="3853901"/>
                  <a:pt x="552968" y="3855139"/>
                </a:cubicBezTo>
                <a:lnTo>
                  <a:pt x="559445" y="3859044"/>
                </a:lnTo>
                <a:lnTo>
                  <a:pt x="553254" y="3862854"/>
                </a:lnTo>
                <a:cubicBezTo>
                  <a:pt x="561636" y="3865140"/>
                  <a:pt x="558493" y="3872379"/>
                  <a:pt x="560398" y="3877999"/>
                </a:cubicBezTo>
                <a:lnTo>
                  <a:pt x="565065" y="3880571"/>
                </a:lnTo>
                <a:cubicBezTo>
                  <a:pt x="565065" y="3882952"/>
                  <a:pt x="561827" y="3883143"/>
                  <a:pt x="559826" y="3884762"/>
                </a:cubicBezTo>
                <a:cubicBezTo>
                  <a:pt x="574971" y="3897430"/>
                  <a:pt x="597450" y="3883237"/>
                  <a:pt x="612405" y="3896192"/>
                </a:cubicBezTo>
                <a:lnTo>
                  <a:pt x="612405" y="3907050"/>
                </a:lnTo>
                <a:cubicBezTo>
                  <a:pt x="621072" y="3912384"/>
                  <a:pt x="621072" y="3912670"/>
                  <a:pt x="613071" y="3917433"/>
                </a:cubicBezTo>
                <a:cubicBezTo>
                  <a:pt x="610976" y="3922290"/>
                  <a:pt x="613071" y="3926958"/>
                  <a:pt x="611833" y="3932101"/>
                </a:cubicBezTo>
                <a:lnTo>
                  <a:pt x="618119" y="3936292"/>
                </a:lnTo>
                <a:cubicBezTo>
                  <a:pt x="618119" y="3937245"/>
                  <a:pt x="618119" y="3938483"/>
                  <a:pt x="618691" y="3939816"/>
                </a:cubicBezTo>
                <a:lnTo>
                  <a:pt x="612214" y="3943817"/>
                </a:lnTo>
                <a:lnTo>
                  <a:pt x="612214" y="3947436"/>
                </a:lnTo>
                <a:lnTo>
                  <a:pt x="618500" y="3951246"/>
                </a:lnTo>
                <a:cubicBezTo>
                  <a:pt x="605832" y="3956771"/>
                  <a:pt x="614595" y="3976678"/>
                  <a:pt x="612119" y="3988012"/>
                </a:cubicBezTo>
                <a:cubicBezTo>
                  <a:pt x="621072" y="3993442"/>
                  <a:pt x="621072" y="3993728"/>
                  <a:pt x="613071" y="3998586"/>
                </a:cubicBezTo>
                <a:cubicBezTo>
                  <a:pt x="611900" y="4014397"/>
                  <a:pt x="611585" y="4030304"/>
                  <a:pt x="612119" y="4046211"/>
                </a:cubicBezTo>
                <a:lnTo>
                  <a:pt x="618215" y="4050211"/>
                </a:lnTo>
                <a:cubicBezTo>
                  <a:pt x="618215" y="4051163"/>
                  <a:pt x="618215" y="4052402"/>
                  <a:pt x="618691" y="4053735"/>
                </a:cubicBezTo>
                <a:lnTo>
                  <a:pt x="612214" y="4057736"/>
                </a:lnTo>
                <a:lnTo>
                  <a:pt x="612214" y="4116505"/>
                </a:lnTo>
                <a:lnTo>
                  <a:pt x="605832" y="4120410"/>
                </a:lnTo>
                <a:lnTo>
                  <a:pt x="611833" y="4124125"/>
                </a:lnTo>
                <a:lnTo>
                  <a:pt x="611833" y="4131554"/>
                </a:lnTo>
                <a:cubicBezTo>
                  <a:pt x="600022" y="4134984"/>
                  <a:pt x="606309" y="4165940"/>
                  <a:pt x="606594" y="4194610"/>
                </a:cubicBezTo>
                <a:lnTo>
                  <a:pt x="611261" y="4197182"/>
                </a:lnTo>
                <a:cubicBezTo>
                  <a:pt x="612366" y="4211945"/>
                  <a:pt x="612652" y="4226709"/>
                  <a:pt x="612119" y="4241473"/>
                </a:cubicBezTo>
                <a:lnTo>
                  <a:pt x="618500" y="4245664"/>
                </a:lnTo>
                <a:lnTo>
                  <a:pt x="618500" y="4304147"/>
                </a:lnTo>
                <a:lnTo>
                  <a:pt x="625263" y="4308339"/>
                </a:lnTo>
                <a:lnTo>
                  <a:pt x="625263" y="4311863"/>
                </a:lnTo>
                <a:lnTo>
                  <a:pt x="618596" y="4315863"/>
                </a:lnTo>
                <a:lnTo>
                  <a:pt x="618596" y="4386539"/>
                </a:lnTo>
                <a:lnTo>
                  <a:pt x="612119" y="4390635"/>
                </a:lnTo>
                <a:cubicBezTo>
                  <a:pt x="612119" y="4391968"/>
                  <a:pt x="612595" y="4393206"/>
                  <a:pt x="612785" y="4394349"/>
                </a:cubicBezTo>
                <a:cubicBezTo>
                  <a:pt x="621644" y="4396445"/>
                  <a:pt x="621739" y="4417114"/>
                  <a:pt x="612785" y="4419304"/>
                </a:cubicBezTo>
                <a:cubicBezTo>
                  <a:pt x="611728" y="4426639"/>
                  <a:pt x="611433" y="4434069"/>
                  <a:pt x="611928" y="4441498"/>
                </a:cubicBezTo>
                <a:lnTo>
                  <a:pt x="618119" y="4445498"/>
                </a:lnTo>
                <a:cubicBezTo>
                  <a:pt x="618119" y="4446547"/>
                  <a:pt x="618119" y="4447690"/>
                  <a:pt x="618119" y="4449023"/>
                </a:cubicBezTo>
                <a:lnTo>
                  <a:pt x="611547" y="4453023"/>
                </a:lnTo>
                <a:lnTo>
                  <a:pt x="611547" y="4500648"/>
                </a:lnTo>
                <a:lnTo>
                  <a:pt x="605166" y="4504458"/>
                </a:lnTo>
                <a:lnTo>
                  <a:pt x="605166" y="4533795"/>
                </a:lnTo>
                <a:lnTo>
                  <a:pt x="611166" y="4537796"/>
                </a:lnTo>
                <a:lnTo>
                  <a:pt x="605642" y="4540939"/>
                </a:lnTo>
                <a:cubicBezTo>
                  <a:pt x="605004" y="4547226"/>
                  <a:pt x="604746" y="4553608"/>
                  <a:pt x="604880" y="4559989"/>
                </a:cubicBezTo>
                <a:lnTo>
                  <a:pt x="611166" y="4563513"/>
                </a:lnTo>
                <a:lnTo>
                  <a:pt x="605166" y="4567514"/>
                </a:lnTo>
                <a:lnTo>
                  <a:pt x="605166" y="4574562"/>
                </a:lnTo>
                <a:close/>
                <a:moveTo>
                  <a:pt x="530109" y="3536909"/>
                </a:moveTo>
                <a:cubicBezTo>
                  <a:pt x="513725" y="3533765"/>
                  <a:pt x="520107" y="3554530"/>
                  <a:pt x="532490" y="3546434"/>
                </a:cubicBezTo>
                <a:cubicBezTo>
                  <a:pt x="532966" y="3543290"/>
                  <a:pt x="536205" y="3539766"/>
                  <a:pt x="530013" y="3536909"/>
                </a:cubicBezTo>
                <a:close/>
                <a:moveTo>
                  <a:pt x="511058" y="2708234"/>
                </a:moveTo>
                <a:cubicBezTo>
                  <a:pt x="498200" y="2709281"/>
                  <a:pt x="485055" y="2703757"/>
                  <a:pt x="477911" y="2715568"/>
                </a:cubicBezTo>
                <a:cubicBezTo>
                  <a:pt x="475911" y="2715568"/>
                  <a:pt x="468386" y="2714901"/>
                  <a:pt x="469244" y="2717949"/>
                </a:cubicBezTo>
                <a:cubicBezTo>
                  <a:pt x="486189" y="2721454"/>
                  <a:pt x="503781" y="2719864"/>
                  <a:pt x="519822" y="2713378"/>
                </a:cubicBezTo>
                <a:close/>
                <a:moveTo>
                  <a:pt x="356468" y="2606983"/>
                </a:moveTo>
                <a:lnTo>
                  <a:pt x="356468" y="2610507"/>
                </a:lnTo>
                <a:cubicBezTo>
                  <a:pt x="369326" y="2613889"/>
                  <a:pt x="382852" y="2613889"/>
                  <a:pt x="395711" y="2610507"/>
                </a:cubicBezTo>
                <a:lnTo>
                  <a:pt x="395711" y="2603554"/>
                </a:lnTo>
                <a:cubicBezTo>
                  <a:pt x="383519" y="2588028"/>
                  <a:pt x="365993" y="2595172"/>
                  <a:pt x="350181" y="2603554"/>
                </a:cubicBezTo>
                <a:close/>
                <a:moveTo>
                  <a:pt x="355420" y="2566883"/>
                </a:moveTo>
                <a:cubicBezTo>
                  <a:pt x="355420" y="2563168"/>
                  <a:pt x="345895" y="2564025"/>
                  <a:pt x="344466" y="2565740"/>
                </a:cubicBezTo>
                <a:cubicBezTo>
                  <a:pt x="343609" y="2568978"/>
                  <a:pt x="353801" y="2568121"/>
                  <a:pt x="354944" y="2566406"/>
                </a:cubicBezTo>
                <a:close/>
                <a:moveTo>
                  <a:pt x="374470" y="2586504"/>
                </a:moveTo>
                <a:cubicBezTo>
                  <a:pt x="379423" y="2587276"/>
                  <a:pt x="384500" y="2586685"/>
                  <a:pt x="389139" y="2584790"/>
                </a:cubicBezTo>
                <a:lnTo>
                  <a:pt x="389139" y="2581361"/>
                </a:lnTo>
                <a:cubicBezTo>
                  <a:pt x="383424" y="2576027"/>
                  <a:pt x="375042" y="2581361"/>
                  <a:pt x="369422" y="2584790"/>
                </a:cubicBezTo>
                <a:cubicBezTo>
                  <a:pt x="370955" y="2585456"/>
                  <a:pt x="372546" y="2585971"/>
                  <a:pt x="374184" y="2586314"/>
                </a:cubicBezTo>
                <a:close/>
                <a:moveTo>
                  <a:pt x="396187" y="2555071"/>
                </a:moveTo>
                <a:cubicBezTo>
                  <a:pt x="403521" y="2548023"/>
                  <a:pt x="412951" y="2551357"/>
                  <a:pt x="420952" y="2548404"/>
                </a:cubicBezTo>
                <a:cubicBezTo>
                  <a:pt x="425905" y="2538879"/>
                  <a:pt x="404378" y="2543451"/>
                  <a:pt x="398949" y="2542404"/>
                </a:cubicBezTo>
                <a:cubicBezTo>
                  <a:pt x="395015" y="2545356"/>
                  <a:pt x="390139" y="2546775"/>
                  <a:pt x="385233" y="2546404"/>
                </a:cubicBezTo>
                <a:cubicBezTo>
                  <a:pt x="356182" y="2567359"/>
                  <a:pt x="368945" y="2529450"/>
                  <a:pt x="331417" y="2555358"/>
                </a:cubicBezTo>
                <a:cubicBezTo>
                  <a:pt x="347533" y="2559396"/>
                  <a:pt x="363926" y="2562197"/>
                  <a:pt x="380471" y="2563740"/>
                </a:cubicBezTo>
                <a:cubicBezTo>
                  <a:pt x="384948" y="2559262"/>
                  <a:pt x="397425" y="2561454"/>
                  <a:pt x="395901" y="2554595"/>
                </a:cubicBezTo>
                <a:close/>
                <a:moveTo>
                  <a:pt x="326940" y="2520115"/>
                </a:moveTo>
                <a:cubicBezTo>
                  <a:pt x="340466" y="2519543"/>
                  <a:pt x="348181" y="2511924"/>
                  <a:pt x="359706" y="2520115"/>
                </a:cubicBezTo>
                <a:cubicBezTo>
                  <a:pt x="362659" y="2518020"/>
                  <a:pt x="366659" y="2516495"/>
                  <a:pt x="369803" y="2513829"/>
                </a:cubicBezTo>
                <a:cubicBezTo>
                  <a:pt x="365135" y="2494779"/>
                  <a:pt x="314558" y="2510018"/>
                  <a:pt x="295222" y="2505351"/>
                </a:cubicBezTo>
                <a:cubicBezTo>
                  <a:pt x="287792" y="2512971"/>
                  <a:pt x="264551" y="2502875"/>
                  <a:pt x="264932" y="2514876"/>
                </a:cubicBezTo>
                <a:cubicBezTo>
                  <a:pt x="282458" y="2526783"/>
                  <a:pt x="307605" y="2507256"/>
                  <a:pt x="326655" y="2519639"/>
                </a:cubicBezTo>
                <a:close/>
                <a:moveTo>
                  <a:pt x="319701" y="2619842"/>
                </a:moveTo>
                <a:cubicBezTo>
                  <a:pt x="311129" y="2619842"/>
                  <a:pt x="302556" y="2619842"/>
                  <a:pt x="294079" y="2619842"/>
                </a:cubicBezTo>
                <a:cubicBezTo>
                  <a:pt x="289221" y="2623461"/>
                  <a:pt x="289221" y="2623461"/>
                  <a:pt x="294079" y="2627176"/>
                </a:cubicBezTo>
                <a:lnTo>
                  <a:pt x="307509" y="2627176"/>
                </a:lnTo>
                <a:lnTo>
                  <a:pt x="313415" y="2631081"/>
                </a:lnTo>
                <a:cubicBezTo>
                  <a:pt x="316653" y="2629748"/>
                  <a:pt x="316558" y="2628033"/>
                  <a:pt x="317320" y="2626319"/>
                </a:cubicBezTo>
                <a:cubicBezTo>
                  <a:pt x="318082" y="2624604"/>
                  <a:pt x="327035" y="2620699"/>
                  <a:pt x="319416" y="2619365"/>
                </a:cubicBezTo>
                <a:close/>
                <a:moveTo>
                  <a:pt x="132440" y="2573169"/>
                </a:moveTo>
                <a:lnTo>
                  <a:pt x="126248" y="2576979"/>
                </a:lnTo>
                <a:cubicBezTo>
                  <a:pt x="133202" y="2578694"/>
                  <a:pt x="152157" y="2582790"/>
                  <a:pt x="152919" y="2572884"/>
                </a:cubicBezTo>
                <a:cubicBezTo>
                  <a:pt x="162444" y="2563930"/>
                  <a:pt x="174826" y="2570788"/>
                  <a:pt x="185303" y="2565835"/>
                </a:cubicBezTo>
                <a:cubicBezTo>
                  <a:pt x="187685" y="2534784"/>
                  <a:pt x="152252" y="2561168"/>
                  <a:pt x="139203" y="2547452"/>
                </a:cubicBezTo>
                <a:cubicBezTo>
                  <a:pt x="181208" y="2532021"/>
                  <a:pt x="143488" y="2534498"/>
                  <a:pt x="124344" y="2534498"/>
                </a:cubicBezTo>
                <a:cubicBezTo>
                  <a:pt x="116723" y="2535736"/>
                  <a:pt x="122248" y="2540499"/>
                  <a:pt x="115962" y="2541641"/>
                </a:cubicBezTo>
                <a:lnTo>
                  <a:pt x="109008" y="2538213"/>
                </a:lnTo>
                <a:cubicBezTo>
                  <a:pt x="103579" y="2538784"/>
                  <a:pt x="97673" y="2536879"/>
                  <a:pt x="93482" y="2539832"/>
                </a:cubicBezTo>
                <a:cubicBezTo>
                  <a:pt x="93482" y="2541070"/>
                  <a:pt x="93482" y="2542308"/>
                  <a:pt x="93482" y="2543927"/>
                </a:cubicBezTo>
                <a:lnTo>
                  <a:pt x="103007" y="2548690"/>
                </a:lnTo>
                <a:cubicBezTo>
                  <a:pt x="113390" y="2541165"/>
                  <a:pt x="122057" y="2550309"/>
                  <a:pt x="132059" y="2555358"/>
                </a:cubicBezTo>
                <a:cubicBezTo>
                  <a:pt x="134526" y="2560358"/>
                  <a:pt x="132478" y="2566416"/>
                  <a:pt x="127477" y="2568883"/>
                </a:cubicBezTo>
                <a:cubicBezTo>
                  <a:pt x="127115" y="2569064"/>
                  <a:pt x="126734" y="2569226"/>
                  <a:pt x="126344" y="2569359"/>
                </a:cubicBezTo>
                <a:close/>
                <a:moveTo>
                  <a:pt x="105294" y="2594696"/>
                </a:moveTo>
                <a:cubicBezTo>
                  <a:pt x="104532" y="2594696"/>
                  <a:pt x="103389" y="2593458"/>
                  <a:pt x="103103" y="2593553"/>
                </a:cubicBezTo>
                <a:cubicBezTo>
                  <a:pt x="95578" y="2595839"/>
                  <a:pt x="107103" y="2598696"/>
                  <a:pt x="105294" y="2594696"/>
                </a:cubicBezTo>
                <a:close/>
                <a:moveTo>
                  <a:pt x="116247" y="2472014"/>
                </a:moveTo>
                <a:lnTo>
                  <a:pt x="103293" y="2472014"/>
                </a:lnTo>
                <a:cubicBezTo>
                  <a:pt x="98435" y="2475538"/>
                  <a:pt x="98435" y="2475538"/>
                  <a:pt x="103293" y="2479348"/>
                </a:cubicBezTo>
                <a:lnTo>
                  <a:pt x="116152" y="2479348"/>
                </a:lnTo>
                <a:cubicBezTo>
                  <a:pt x="120820" y="2475729"/>
                  <a:pt x="120820" y="2475633"/>
                  <a:pt x="116247" y="2472014"/>
                </a:cubicBezTo>
                <a:close/>
                <a:moveTo>
                  <a:pt x="123010" y="2505161"/>
                </a:moveTo>
                <a:cubicBezTo>
                  <a:pt x="136440" y="2506113"/>
                  <a:pt x="130821" y="2501351"/>
                  <a:pt x="123010" y="2497827"/>
                </a:cubicBezTo>
                <a:cubicBezTo>
                  <a:pt x="118152" y="2501541"/>
                  <a:pt x="118152" y="2501541"/>
                  <a:pt x="122915" y="2505065"/>
                </a:cubicBezTo>
                <a:close/>
                <a:moveTo>
                  <a:pt x="245406" y="300314"/>
                </a:moveTo>
                <a:cubicBezTo>
                  <a:pt x="247121" y="302790"/>
                  <a:pt x="258360" y="301552"/>
                  <a:pt x="256360" y="299171"/>
                </a:cubicBezTo>
                <a:cubicBezTo>
                  <a:pt x="254360" y="296789"/>
                  <a:pt x="244263" y="296694"/>
                  <a:pt x="245406" y="300314"/>
                </a:cubicBezTo>
                <a:close/>
                <a:moveTo>
                  <a:pt x="251026" y="264786"/>
                </a:moveTo>
                <a:cubicBezTo>
                  <a:pt x="257788" y="265833"/>
                  <a:pt x="257979" y="260023"/>
                  <a:pt x="251026" y="261071"/>
                </a:cubicBezTo>
                <a:cubicBezTo>
                  <a:pt x="244835" y="259737"/>
                  <a:pt x="242168" y="264595"/>
                  <a:pt x="251026" y="264500"/>
                </a:cubicBezTo>
                <a:close/>
                <a:moveTo>
                  <a:pt x="241501" y="316411"/>
                </a:moveTo>
                <a:cubicBezTo>
                  <a:pt x="226547" y="325936"/>
                  <a:pt x="206163" y="313839"/>
                  <a:pt x="192162" y="325936"/>
                </a:cubicBezTo>
                <a:lnTo>
                  <a:pt x="192162" y="333270"/>
                </a:lnTo>
                <a:cubicBezTo>
                  <a:pt x="194828" y="336413"/>
                  <a:pt x="202925" y="333842"/>
                  <a:pt x="205306" y="337271"/>
                </a:cubicBezTo>
                <a:cubicBezTo>
                  <a:pt x="205306" y="338509"/>
                  <a:pt x="205306" y="339652"/>
                  <a:pt x="205306" y="340700"/>
                </a:cubicBezTo>
                <a:cubicBezTo>
                  <a:pt x="203115" y="342224"/>
                  <a:pt x="200925" y="343557"/>
                  <a:pt x="199019" y="344795"/>
                </a:cubicBezTo>
                <a:cubicBezTo>
                  <a:pt x="199019" y="352320"/>
                  <a:pt x="259027" y="355654"/>
                  <a:pt x="264171" y="348415"/>
                </a:cubicBezTo>
                <a:cubicBezTo>
                  <a:pt x="259027" y="344700"/>
                  <a:pt x="250645" y="346034"/>
                  <a:pt x="244549" y="340128"/>
                </a:cubicBezTo>
                <a:cubicBezTo>
                  <a:pt x="261979" y="330603"/>
                  <a:pt x="281030" y="344986"/>
                  <a:pt x="297222" y="333556"/>
                </a:cubicBezTo>
                <a:cubicBezTo>
                  <a:pt x="297222" y="332318"/>
                  <a:pt x="297222" y="331079"/>
                  <a:pt x="297222" y="329365"/>
                </a:cubicBezTo>
                <a:cubicBezTo>
                  <a:pt x="291012" y="326527"/>
                  <a:pt x="284649" y="324012"/>
                  <a:pt x="278172" y="321840"/>
                </a:cubicBezTo>
                <a:cubicBezTo>
                  <a:pt x="275029" y="317935"/>
                  <a:pt x="281030" y="313363"/>
                  <a:pt x="274648" y="309553"/>
                </a:cubicBezTo>
                <a:cubicBezTo>
                  <a:pt x="262266" y="305552"/>
                  <a:pt x="252741" y="316125"/>
                  <a:pt x="241120" y="316125"/>
                </a:cubicBezTo>
                <a:close/>
                <a:moveTo>
                  <a:pt x="298651" y="351939"/>
                </a:moveTo>
                <a:cubicBezTo>
                  <a:pt x="306176" y="355654"/>
                  <a:pt x="303509" y="362607"/>
                  <a:pt x="314653" y="360607"/>
                </a:cubicBezTo>
                <a:cubicBezTo>
                  <a:pt x="342561" y="349558"/>
                  <a:pt x="292650" y="337080"/>
                  <a:pt x="298080" y="351654"/>
                </a:cubicBezTo>
                <a:close/>
                <a:moveTo>
                  <a:pt x="296175" y="439188"/>
                </a:moveTo>
                <a:cubicBezTo>
                  <a:pt x="293736" y="437398"/>
                  <a:pt x="291184" y="435740"/>
                  <a:pt x="288555" y="434235"/>
                </a:cubicBezTo>
                <a:cubicBezTo>
                  <a:pt x="277887" y="434235"/>
                  <a:pt x="263980" y="433092"/>
                  <a:pt x="280363" y="441665"/>
                </a:cubicBezTo>
                <a:lnTo>
                  <a:pt x="288173" y="441665"/>
                </a:lnTo>
                <a:lnTo>
                  <a:pt x="293984" y="445379"/>
                </a:lnTo>
                <a:cubicBezTo>
                  <a:pt x="297413" y="443189"/>
                  <a:pt x="298175" y="441093"/>
                  <a:pt x="295603" y="438902"/>
                </a:cubicBezTo>
                <a:close/>
                <a:moveTo>
                  <a:pt x="309795" y="303266"/>
                </a:moveTo>
                <a:lnTo>
                  <a:pt x="300842" y="297932"/>
                </a:lnTo>
                <a:cubicBezTo>
                  <a:pt x="286935" y="296885"/>
                  <a:pt x="293031" y="301552"/>
                  <a:pt x="300842" y="305267"/>
                </a:cubicBezTo>
                <a:cubicBezTo>
                  <a:pt x="302651" y="305076"/>
                  <a:pt x="309414" y="305743"/>
                  <a:pt x="309224" y="302981"/>
                </a:cubicBezTo>
                <a:close/>
                <a:moveTo>
                  <a:pt x="243596" y="389944"/>
                </a:moveTo>
                <a:cubicBezTo>
                  <a:pt x="237786" y="388611"/>
                  <a:pt x="230738" y="383562"/>
                  <a:pt x="225213" y="388229"/>
                </a:cubicBezTo>
                <a:lnTo>
                  <a:pt x="225213" y="395564"/>
                </a:lnTo>
                <a:cubicBezTo>
                  <a:pt x="232719" y="401336"/>
                  <a:pt x="242720" y="402707"/>
                  <a:pt x="251502" y="399183"/>
                </a:cubicBezTo>
                <a:lnTo>
                  <a:pt x="251502" y="392325"/>
                </a:lnTo>
                <a:cubicBezTo>
                  <a:pt x="249216" y="389944"/>
                  <a:pt x="245978" y="390134"/>
                  <a:pt x="243025" y="389658"/>
                </a:cubicBezTo>
                <a:close/>
                <a:moveTo>
                  <a:pt x="182922" y="371560"/>
                </a:moveTo>
                <a:cubicBezTo>
                  <a:pt x="176445" y="377466"/>
                  <a:pt x="167587" y="373370"/>
                  <a:pt x="160634" y="376609"/>
                </a:cubicBezTo>
                <a:cubicBezTo>
                  <a:pt x="163205" y="382324"/>
                  <a:pt x="177683" y="376609"/>
                  <a:pt x="182637" y="382419"/>
                </a:cubicBezTo>
                <a:cubicBezTo>
                  <a:pt x="195971" y="377085"/>
                  <a:pt x="208354" y="377466"/>
                  <a:pt x="220260" y="369370"/>
                </a:cubicBezTo>
                <a:lnTo>
                  <a:pt x="209783" y="367655"/>
                </a:lnTo>
                <a:cubicBezTo>
                  <a:pt x="201115" y="373180"/>
                  <a:pt x="191971" y="370894"/>
                  <a:pt x="182351" y="371275"/>
                </a:cubicBezTo>
                <a:close/>
                <a:moveTo>
                  <a:pt x="192447" y="2471252"/>
                </a:moveTo>
                <a:cubicBezTo>
                  <a:pt x="192447" y="2458202"/>
                  <a:pt x="171587" y="2466584"/>
                  <a:pt x="163872" y="2471252"/>
                </a:cubicBezTo>
                <a:cubicBezTo>
                  <a:pt x="173140" y="2472471"/>
                  <a:pt x="182541" y="2472376"/>
                  <a:pt x="191780" y="2470966"/>
                </a:cubicBezTo>
                <a:close/>
                <a:moveTo>
                  <a:pt x="182922" y="2531164"/>
                </a:moveTo>
                <a:lnTo>
                  <a:pt x="174064" y="2536117"/>
                </a:lnTo>
                <a:cubicBezTo>
                  <a:pt x="175683" y="2540308"/>
                  <a:pt x="189018" y="2539641"/>
                  <a:pt x="191971" y="2536117"/>
                </a:cubicBezTo>
                <a:cubicBezTo>
                  <a:pt x="187875" y="2534117"/>
                  <a:pt x="184923" y="2532497"/>
                  <a:pt x="181875" y="2530878"/>
                </a:cubicBezTo>
                <a:close/>
                <a:moveTo>
                  <a:pt x="182922" y="404803"/>
                </a:moveTo>
                <a:cubicBezTo>
                  <a:pt x="192238" y="408689"/>
                  <a:pt x="202258" y="410603"/>
                  <a:pt x="212355" y="410423"/>
                </a:cubicBezTo>
                <a:lnTo>
                  <a:pt x="212355" y="402231"/>
                </a:lnTo>
                <a:cubicBezTo>
                  <a:pt x="201296" y="396440"/>
                  <a:pt x="188923" y="393582"/>
                  <a:pt x="176445" y="393945"/>
                </a:cubicBezTo>
                <a:cubicBezTo>
                  <a:pt x="173873" y="395564"/>
                  <a:pt x="169016" y="396802"/>
                  <a:pt x="167492" y="399374"/>
                </a:cubicBezTo>
                <a:lnTo>
                  <a:pt x="176160" y="404803"/>
                </a:lnTo>
                <a:close/>
                <a:moveTo>
                  <a:pt x="179493" y="2584504"/>
                </a:moveTo>
                <a:cubicBezTo>
                  <a:pt x="185589" y="2586409"/>
                  <a:pt x="185589" y="2586409"/>
                  <a:pt x="212926" y="2585742"/>
                </a:cubicBezTo>
                <a:cubicBezTo>
                  <a:pt x="210545" y="2572122"/>
                  <a:pt x="185970" y="2579456"/>
                  <a:pt x="178446" y="2584219"/>
                </a:cubicBezTo>
                <a:close/>
                <a:moveTo>
                  <a:pt x="215879" y="2424389"/>
                </a:moveTo>
                <a:cubicBezTo>
                  <a:pt x="229880" y="2433438"/>
                  <a:pt x="249312" y="2423055"/>
                  <a:pt x="262742" y="2431628"/>
                </a:cubicBezTo>
                <a:cubicBezTo>
                  <a:pt x="273410" y="2431628"/>
                  <a:pt x="273410" y="2431628"/>
                  <a:pt x="278172" y="2429627"/>
                </a:cubicBezTo>
                <a:cubicBezTo>
                  <a:pt x="278172" y="2420102"/>
                  <a:pt x="293126" y="2426008"/>
                  <a:pt x="301795" y="2424484"/>
                </a:cubicBezTo>
                <a:lnTo>
                  <a:pt x="313034" y="2416387"/>
                </a:lnTo>
                <a:cubicBezTo>
                  <a:pt x="324273" y="2432104"/>
                  <a:pt x="343228" y="2427818"/>
                  <a:pt x="360659" y="2428104"/>
                </a:cubicBezTo>
                <a:cubicBezTo>
                  <a:pt x="366945" y="2433818"/>
                  <a:pt x="372184" y="2427437"/>
                  <a:pt x="379233" y="2428104"/>
                </a:cubicBezTo>
                <a:cubicBezTo>
                  <a:pt x="386281" y="2428770"/>
                  <a:pt x="398283" y="2431056"/>
                  <a:pt x="396187" y="2422294"/>
                </a:cubicBezTo>
                <a:lnTo>
                  <a:pt x="386662" y="2417054"/>
                </a:lnTo>
                <a:cubicBezTo>
                  <a:pt x="367612" y="2427246"/>
                  <a:pt x="347419" y="2413054"/>
                  <a:pt x="326845" y="2417054"/>
                </a:cubicBezTo>
                <a:cubicBezTo>
                  <a:pt x="323511" y="2412196"/>
                  <a:pt x="311796" y="2414959"/>
                  <a:pt x="308462" y="2410387"/>
                </a:cubicBezTo>
                <a:cubicBezTo>
                  <a:pt x="303699" y="2409177"/>
                  <a:pt x="298632" y="2410311"/>
                  <a:pt x="294841" y="2413435"/>
                </a:cubicBezTo>
                <a:cubicBezTo>
                  <a:pt x="255979" y="2420102"/>
                  <a:pt x="212831" y="2404577"/>
                  <a:pt x="179684" y="2426961"/>
                </a:cubicBezTo>
                <a:cubicBezTo>
                  <a:pt x="182922" y="2437819"/>
                  <a:pt x="206068" y="2429913"/>
                  <a:pt x="214831" y="2424389"/>
                </a:cubicBezTo>
                <a:close/>
                <a:moveTo>
                  <a:pt x="339037" y="305457"/>
                </a:moveTo>
                <a:cubicBezTo>
                  <a:pt x="348086" y="307457"/>
                  <a:pt x="355801" y="299933"/>
                  <a:pt x="347133" y="294218"/>
                </a:cubicBezTo>
                <a:cubicBezTo>
                  <a:pt x="338370" y="292694"/>
                  <a:pt x="333227" y="296599"/>
                  <a:pt x="337989" y="305171"/>
                </a:cubicBezTo>
                <a:close/>
                <a:moveTo>
                  <a:pt x="337418" y="2444582"/>
                </a:moveTo>
                <a:cubicBezTo>
                  <a:pt x="320940" y="2444010"/>
                  <a:pt x="299318" y="2437724"/>
                  <a:pt x="284268" y="2452964"/>
                </a:cubicBezTo>
                <a:lnTo>
                  <a:pt x="287507" y="2457440"/>
                </a:lnTo>
                <a:cubicBezTo>
                  <a:pt x="307223" y="2454487"/>
                  <a:pt x="325607" y="2468680"/>
                  <a:pt x="343418" y="2455821"/>
                </a:cubicBezTo>
                <a:cubicBezTo>
                  <a:pt x="343418" y="2454678"/>
                  <a:pt x="343418" y="2453535"/>
                  <a:pt x="343418" y="2452106"/>
                </a:cubicBezTo>
                <a:lnTo>
                  <a:pt x="349895" y="2448201"/>
                </a:lnTo>
                <a:lnTo>
                  <a:pt x="349895" y="2444677"/>
                </a:lnTo>
                <a:cubicBezTo>
                  <a:pt x="343037" y="2441629"/>
                  <a:pt x="341990" y="2441534"/>
                  <a:pt x="336370" y="2444296"/>
                </a:cubicBezTo>
                <a:close/>
                <a:moveTo>
                  <a:pt x="235691" y="2450011"/>
                </a:moveTo>
                <a:lnTo>
                  <a:pt x="242073" y="2450011"/>
                </a:lnTo>
                <a:cubicBezTo>
                  <a:pt x="246740" y="2446296"/>
                  <a:pt x="246740" y="2446296"/>
                  <a:pt x="242073" y="2442677"/>
                </a:cubicBezTo>
                <a:lnTo>
                  <a:pt x="235691" y="2442677"/>
                </a:lnTo>
                <a:cubicBezTo>
                  <a:pt x="229880" y="2446106"/>
                  <a:pt x="229880" y="2446201"/>
                  <a:pt x="234643" y="2449725"/>
                </a:cubicBezTo>
                <a:close/>
                <a:moveTo>
                  <a:pt x="238929" y="2476872"/>
                </a:moveTo>
                <a:cubicBezTo>
                  <a:pt x="238929" y="2477729"/>
                  <a:pt x="241215" y="2478586"/>
                  <a:pt x="242549" y="2479634"/>
                </a:cubicBezTo>
                <a:cubicBezTo>
                  <a:pt x="245787" y="2479634"/>
                  <a:pt x="251216" y="2478967"/>
                  <a:pt x="252074" y="2482586"/>
                </a:cubicBezTo>
                <a:cubicBezTo>
                  <a:pt x="256741" y="2493064"/>
                  <a:pt x="275982" y="2482586"/>
                  <a:pt x="284459" y="2488492"/>
                </a:cubicBezTo>
                <a:cubicBezTo>
                  <a:pt x="286173" y="2499446"/>
                  <a:pt x="301318" y="2492016"/>
                  <a:pt x="308748" y="2494779"/>
                </a:cubicBezTo>
                <a:cubicBezTo>
                  <a:pt x="317415" y="2499255"/>
                  <a:pt x="318273" y="2499255"/>
                  <a:pt x="326940" y="2494779"/>
                </a:cubicBezTo>
                <a:cubicBezTo>
                  <a:pt x="331893" y="2492969"/>
                  <a:pt x="339799" y="2496874"/>
                  <a:pt x="343323" y="2492302"/>
                </a:cubicBezTo>
                <a:lnTo>
                  <a:pt x="334275" y="2486968"/>
                </a:lnTo>
                <a:cubicBezTo>
                  <a:pt x="261123" y="2491826"/>
                  <a:pt x="305700" y="2470109"/>
                  <a:pt x="342275" y="2483634"/>
                </a:cubicBezTo>
                <a:cubicBezTo>
                  <a:pt x="353420" y="2482110"/>
                  <a:pt x="376851" y="2483634"/>
                  <a:pt x="383614" y="2475633"/>
                </a:cubicBezTo>
                <a:cubicBezTo>
                  <a:pt x="382281" y="2470490"/>
                  <a:pt x="395711" y="2472204"/>
                  <a:pt x="399807" y="2475633"/>
                </a:cubicBezTo>
                <a:cubicBezTo>
                  <a:pt x="409332" y="2469252"/>
                  <a:pt x="420476" y="2474681"/>
                  <a:pt x="429429" y="2466108"/>
                </a:cubicBezTo>
                <a:cubicBezTo>
                  <a:pt x="414666" y="2453154"/>
                  <a:pt x="396758" y="2472014"/>
                  <a:pt x="380185" y="2460679"/>
                </a:cubicBezTo>
                <a:cubicBezTo>
                  <a:pt x="372556" y="2466356"/>
                  <a:pt x="363078" y="2468976"/>
                  <a:pt x="353610" y="2468013"/>
                </a:cubicBezTo>
                <a:cubicBezTo>
                  <a:pt x="347581" y="2472671"/>
                  <a:pt x="339161" y="2472671"/>
                  <a:pt x="333132" y="2468013"/>
                </a:cubicBezTo>
                <a:cubicBezTo>
                  <a:pt x="314082" y="2465822"/>
                  <a:pt x="301128" y="2473252"/>
                  <a:pt x="282745" y="2471633"/>
                </a:cubicBezTo>
                <a:cubicBezTo>
                  <a:pt x="275601" y="2471633"/>
                  <a:pt x="280935" y="2466204"/>
                  <a:pt x="275410" y="2464679"/>
                </a:cubicBezTo>
                <a:cubicBezTo>
                  <a:pt x="263980" y="2463632"/>
                  <a:pt x="251502" y="2456964"/>
                  <a:pt x="239691" y="2462108"/>
                </a:cubicBezTo>
                <a:cubicBezTo>
                  <a:pt x="238215" y="2466784"/>
                  <a:pt x="237605" y="2471690"/>
                  <a:pt x="237882" y="2476586"/>
                </a:cubicBezTo>
                <a:close/>
                <a:moveTo>
                  <a:pt x="386567" y="2516400"/>
                </a:moveTo>
                <a:cubicBezTo>
                  <a:pt x="397806" y="2518115"/>
                  <a:pt x="410379" y="2513353"/>
                  <a:pt x="421047" y="2512686"/>
                </a:cubicBezTo>
                <a:cubicBezTo>
                  <a:pt x="428572" y="2512686"/>
                  <a:pt x="429239" y="2512019"/>
                  <a:pt x="429334" y="2507161"/>
                </a:cubicBezTo>
                <a:cubicBezTo>
                  <a:pt x="414056" y="2503828"/>
                  <a:pt x="398225" y="2503828"/>
                  <a:pt x="382947" y="2507161"/>
                </a:cubicBezTo>
                <a:cubicBezTo>
                  <a:pt x="383995" y="2510114"/>
                  <a:pt x="380090" y="2512876"/>
                  <a:pt x="385519" y="2516115"/>
                </a:cubicBezTo>
                <a:close/>
                <a:moveTo>
                  <a:pt x="259313" y="2625557"/>
                </a:moveTo>
                <a:lnTo>
                  <a:pt x="268838" y="2630700"/>
                </a:lnTo>
                <a:cubicBezTo>
                  <a:pt x="286269" y="2622509"/>
                  <a:pt x="265790" y="2619937"/>
                  <a:pt x="258265" y="2625271"/>
                </a:cubicBezTo>
                <a:close/>
                <a:moveTo>
                  <a:pt x="327607" y="2534784"/>
                </a:moveTo>
                <a:cubicBezTo>
                  <a:pt x="337132" y="2534784"/>
                  <a:pt x="351039" y="2535927"/>
                  <a:pt x="334846" y="2527449"/>
                </a:cubicBezTo>
                <a:lnTo>
                  <a:pt x="327417" y="2527449"/>
                </a:lnTo>
                <a:cubicBezTo>
                  <a:pt x="321701" y="2530878"/>
                  <a:pt x="321130" y="2530402"/>
                  <a:pt x="326559" y="2534498"/>
                </a:cubicBezTo>
                <a:close/>
                <a:moveTo>
                  <a:pt x="426381" y="2534784"/>
                </a:moveTo>
                <a:cubicBezTo>
                  <a:pt x="432277" y="2539413"/>
                  <a:pt x="440574" y="2539413"/>
                  <a:pt x="446479" y="2534784"/>
                </a:cubicBezTo>
                <a:cubicBezTo>
                  <a:pt x="454480" y="2533926"/>
                  <a:pt x="462576" y="2536784"/>
                  <a:pt x="468672" y="2532879"/>
                </a:cubicBezTo>
                <a:cubicBezTo>
                  <a:pt x="440097" y="2508971"/>
                  <a:pt x="405617" y="2527354"/>
                  <a:pt x="372660" y="2527354"/>
                </a:cubicBezTo>
                <a:lnTo>
                  <a:pt x="369803" y="2531736"/>
                </a:lnTo>
                <a:cubicBezTo>
                  <a:pt x="372803" y="2534660"/>
                  <a:pt x="376461" y="2536812"/>
                  <a:pt x="380471" y="2538022"/>
                </a:cubicBezTo>
                <a:cubicBezTo>
                  <a:pt x="393806" y="2531069"/>
                  <a:pt x="410856" y="2536212"/>
                  <a:pt x="425333" y="2534688"/>
                </a:cubicBezTo>
                <a:close/>
                <a:moveTo>
                  <a:pt x="97578" y="3219822"/>
                </a:moveTo>
                <a:cubicBezTo>
                  <a:pt x="113485" y="3221060"/>
                  <a:pt x="123010" y="3213440"/>
                  <a:pt x="137107" y="3209058"/>
                </a:cubicBezTo>
                <a:cubicBezTo>
                  <a:pt x="152728" y="3214964"/>
                  <a:pt x="165682" y="3208391"/>
                  <a:pt x="178826" y="3199533"/>
                </a:cubicBezTo>
                <a:lnTo>
                  <a:pt x="181684" y="3194009"/>
                </a:lnTo>
                <a:cubicBezTo>
                  <a:pt x="188885" y="3195218"/>
                  <a:pt x="196286" y="3193904"/>
                  <a:pt x="202639" y="3190294"/>
                </a:cubicBezTo>
                <a:lnTo>
                  <a:pt x="216450" y="3197724"/>
                </a:lnTo>
                <a:cubicBezTo>
                  <a:pt x="223423" y="3198114"/>
                  <a:pt x="230414" y="3197504"/>
                  <a:pt x="237215" y="3195914"/>
                </a:cubicBezTo>
                <a:lnTo>
                  <a:pt x="237215" y="3192485"/>
                </a:lnTo>
                <a:cubicBezTo>
                  <a:pt x="241501" y="3188103"/>
                  <a:pt x="250264" y="3191151"/>
                  <a:pt x="254360" y="3193723"/>
                </a:cubicBezTo>
                <a:cubicBezTo>
                  <a:pt x="260551" y="3194675"/>
                  <a:pt x="266647" y="3192199"/>
                  <a:pt x="269505" y="3195914"/>
                </a:cubicBezTo>
                <a:cubicBezTo>
                  <a:pt x="246835" y="3221155"/>
                  <a:pt x="205592" y="3187818"/>
                  <a:pt x="178255" y="3206868"/>
                </a:cubicBezTo>
                <a:cubicBezTo>
                  <a:pt x="175588" y="3223631"/>
                  <a:pt x="189876" y="3209058"/>
                  <a:pt x="202448" y="3212583"/>
                </a:cubicBezTo>
                <a:lnTo>
                  <a:pt x="212450" y="3219822"/>
                </a:lnTo>
                <a:cubicBezTo>
                  <a:pt x="220165" y="3219822"/>
                  <a:pt x="247026" y="3217821"/>
                  <a:pt x="233500" y="3227061"/>
                </a:cubicBezTo>
                <a:cubicBezTo>
                  <a:pt x="218717" y="3225117"/>
                  <a:pt x="203734" y="3228499"/>
                  <a:pt x="191209" y="3236586"/>
                </a:cubicBezTo>
                <a:cubicBezTo>
                  <a:pt x="208164" y="3251254"/>
                  <a:pt x="229309" y="3229918"/>
                  <a:pt x="247692" y="3242300"/>
                </a:cubicBezTo>
                <a:cubicBezTo>
                  <a:pt x="256551" y="3242300"/>
                  <a:pt x="256646" y="3242300"/>
                  <a:pt x="257217" y="3236966"/>
                </a:cubicBezTo>
                <a:lnTo>
                  <a:pt x="263599" y="3233061"/>
                </a:lnTo>
                <a:lnTo>
                  <a:pt x="257122" y="3229156"/>
                </a:lnTo>
                <a:cubicBezTo>
                  <a:pt x="255122" y="3210677"/>
                  <a:pt x="284268" y="3226679"/>
                  <a:pt x="293126" y="3216583"/>
                </a:cubicBezTo>
                <a:cubicBezTo>
                  <a:pt x="304271" y="3223060"/>
                  <a:pt x="317987" y="3222203"/>
                  <a:pt x="329512" y="3226108"/>
                </a:cubicBezTo>
                <a:cubicBezTo>
                  <a:pt x="329512" y="3227537"/>
                  <a:pt x="328750" y="3229251"/>
                  <a:pt x="328178" y="3231346"/>
                </a:cubicBezTo>
                <a:cubicBezTo>
                  <a:pt x="311414" y="3228394"/>
                  <a:pt x="295794" y="3240871"/>
                  <a:pt x="280553" y="3231919"/>
                </a:cubicBezTo>
                <a:cubicBezTo>
                  <a:pt x="273696" y="3233728"/>
                  <a:pt x="277696" y="3243063"/>
                  <a:pt x="276648" y="3247730"/>
                </a:cubicBezTo>
                <a:lnTo>
                  <a:pt x="267123" y="3253731"/>
                </a:lnTo>
                <a:cubicBezTo>
                  <a:pt x="256551" y="3253731"/>
                  <a:pt x="248930" y="3261160"/>
                  <a:pt x="239310" y="3253731"/>
                </a:cubicBezTo>
                <a:cubicBezTo>
                  <a:pt x="234167" y="3254587"/>
                  <a:pt x="228166" y="3252683"/>
                  <a:pt x="224261" y="3255921"/>
                </a:cubicBezTo>
                <a:lnTo>
                  <a:pt x="224261" y="3259445"/>
                </a:lnTo>
                <a:lnTo>
                  <a:pt x="230452" y="3263351"/>
                </a:lnTo>
                <a:cubicBezTo>
                  <a:pt x="221880" y="3267161"/>
                  <a:pt x="216260" y="3263351"/>
                  <a:pt x="217212" y="3274495"/>
                </a:cubicBezTo>
                <a:lnTo>
                  <a:pt x="205211" y="3281258"/>
                </a:lnTo>
                <a:cubicBezTo>
                  <a:pt x="205211" y="3282401"/>
                  <a:pt x="205211" y="3283639"/>
                  <a:pt x="204449" y="3284972"/>
                </a:cubicBezTo>
                <a:lnTo>
                  <a:pt x="210830" y="3288973"/>
                </a:lnTo>
                <a:cubicBezTo>
                  <a:pt x="214926" y="3305356"/>
                  <a:pt x="192352" y="3293831"/>
                  <a:pt x="185018" y="3300022"/>
                </a:cubicBezTo>
                <a:lnTo>
                  <a:pt x="190923" y="3303832"/>
                </a:lnTo>
                <a:lnTo>
                  <a:pt x="185779" y="3307261"/>
                </a:lnTo>
                <a:lnTo>
                  <a:pt x="194162" y="3312881"/>
                </a:lnTo>
                <a:cubicBezTo>
                  <a:pt x="203687" y="3312881"/>
                  <a:pt x="203687" y="3312881"/>
                  <a:pt x="204544" y="3318215"/>
                </a:cubicBezTo>
                <a:lnTo>
                  <a:pt x="198067" y="3322215"/>
                </a:lnTo>
                <a:lnTo>
                  <a:pt x="198067" y="3325930"/>
                </a:lnTo>
                <a:cubicBezTo>
                  <a:pt x="190733" y="3328978"/>
                  <a:pt x="184256" y="3335455"/>
                  <a:pt x="175493" y="3335455"/>
                </a:cubicBezTo>
                <a:cubicBezTo>
                  <a:pt x="169301" y="3336788"/>
                  <a:pt x="173873" y="3341361"/>
                  <a:pt x="168254" y="3342789"/>
                </a:cubicBezTo>
                <a:lnTo>
                  <a:pt x="161110" y="3342789"/>
                </a:lnTo>
                <a:lnTo>
                  <a:pt x="157871" y="3347552"/>
                </a:lnTo>
                <a:cubicBezTo>
                  <a:pt x="174445" y="3358029"/>
                  <a:pt x="195971" y="3357077"/>
                  <a:pt x="214260" y="3364792"/>
                </a:cubicBezTo>
                <a:cubicBezTo>
                  <a:pt x="229785" y="3360220"/>
                  <a:pt x="257027" y="3352124"/>
                  <a:pt x="270171" y="3360887"/>
                </a:cubicBezTo>
                <a:cubicBezTo>
                  <a:pt x="277696" y="3370412"/>
                  <a:pt x="301318" y="3362982"/>
                  <a:pt x="313796" y="3364411"/>
                </a:cubicBezTo>
                <a:cubicBezTo>
                  <a:pt x="316939" y="3359649"/>
                  <a:pt x="328941" y="3362697"/>
                  <a:pt x="332084" y="3357743"/>
                </a:cubicBezTo>
                <a:cubicBezTo>
                  <a:pt x="349895" y="3359458"/>
                  <a:pt x="361421" y="3352029"/>
                  <a:pt x="380375" y="3353934"/>
                </a:cubicBezTo>
                <a:cubicBezTo>
                  <a:pt x="381614" y="3356696"/>
                  <a:pt x="381518" y="3360696"/>
                  <a:pt x="388091" y="3362697"/>
                </a:cubicBezTo>
                <a:lnTo>
                  <a:pt x="388091" y="3369840"/>
                </a:lnTo>
                <a:lnTo>
                  <a:pt x="394663" y="3374031"/>
                </a:lnTo>
                <a:cubicBezTo>
                  <a:pt x="395997" y="3386128"/>
                  <a:pt x="411427" y="3376222"/>
                  <a:pt x="417714" y="3372507"/>
                </a:cubicBezTo>
                <a:cubicBezTo>
                  <a:pt x="441431" y="3384033"/>
                  <a:pt x="471530" y="3372507"/>
                  <a:pt x="493914" y="3388890"/>
                </a:cubicBezTo>
                <a:cubicBezTo>
                  <a:pt x="484255" y="3391929"/>
                  <a:pt x="473816" y="3391319"/>
                  <a:pt x="464576" y="3387176"/>
                </a:cubicBezTo>
                <a:cubicBezTo>
                  <a:pt x="441717" y="3385842"/>
                  <a:pt x="418857" y="3387747"/>
                  <a:pt x="397901" y="3383556"/>
                </a:cubicBezTo>
                <a:lnTo>
                  <a:pt x="384471" y="3391081"/>
                </a:lnTo>
                <a:cubicBezTo>
                  <a:pt x="382947" y="3388224"/>
                  <a:pt x="377137" y="3387747"/>
                  <a:pt x="376089" y="3384699"/>
                </a:cubicBezTo>
                <a:cubicBezTo>
                  <a:pt x="395139" y="3376127"/>
                  <a:pt x="357516" y="3367554"/>
                  <a:pt x="351134" y="3369364"/>
                </a:cubicBezTo>
                <a:cubicBezTo>
                  <a:pt x="288840" y="3380318"/>
                  <a:pt x="264742" y="3364220"/>
                  <a:pt x="220832" y="3372317"/>
                </a:cubicBezTo>
                <a:cubicBezTo>
                  <a:pt x="216736" y="3375079"/>
                  <a:pt x="216831" y="3379746"/>
                  <a:pt x="211307" y="3381175"/>
                </a:cubicBezTo>
                <a:cubicBezTo>
                  <a:pt x="224756" y="3385318"/>
                  <a:pt x="239186" y="3385023"/>
                  <a:pt x="252454" y="3380318"/>
                </a:cubicBezTo>
                <a:cubicBezTo>
                  <a:pt x="278648" y="3376413"/>
                  <a:pt x="321606" y="3396225"/>
                  <a:pt x="266266" y="3394510"/>
                </a:cubicBezTo>
                <a:cubicBezTo>
                  <a:pt x="259313" y="3399368"/>
                  <a:pt x="249788" y="3399082"/>
                  <a:pt x="243120" y="3403559"/>
                </a:cubicBezTo>
                <a:cubicBezTo>
                  <a:pt x="246216" y="3404464"/>
                  <a:pt x="249416" y="3404978"/>
                  <a:pt x="252645" y="3405083"/>
                </a:cubicBezTo>
                <a:cubicBezTo>
                  <a:pt x="259694" y="3407940"/>
                  <a:pt x="317034" y="3403654"/>
                  <a:pt x="326178" y="3398129"/>
                </a:cubicBezTo>
                <a:cubicBezTo>
                  <a:pt x="330017" y="3401063"/>
                  <a:pt x="334789" y="3402483"/>
                  <a:pt x="339608" y="3402130"/>
                </a:cubicBezTo>
                <a:cubicBezTo>
                  <a:pt x="341894" y="3406607"/>
                  <a:pt x="355896" y="3403273"/>
                  <a:pt x="355420" y="3409179"/>
                </a:cubicBezTo>
                <a:cubicBezTo>
                  <a:pt x="347619" y="3410455"/>
                  <a:pt x="339932" y="3412398"/>
                  <a:pt x="332465" y="3414989"/>
                </a:cubicBezTo>
                <a:cubicBezTo>
                  <a:pt x="325892" y="3411560"/>
                  <a:pt x="321320" y="3407274"/>
                  <a:pt x="313415" y="3407750"/>
                </a:cubicBezTo>
                <a:cubicBezTo>
                  <a:pt x="300899" y="3413617"/>
                  <a:pt x="287097" y="3416170"/>
                  <a:pt x="273314" y="3415179"/>
                </a:cubicBezTo>
                <a:cubicBezTo>
                  <a:pt x="263789" y="3429943"/>
                  <a:pt x="244739" y="3418037"/>
                  <a:pt x="231214" y="3424038"/>
                </a:cubicBezTo>
                <a:cubicBezTo>
                  <a:pt x="229404" y="3430610"/>
                  <a:pt x="231976" y="3437278"/>
                  <a:pt x="229690" y="3443088"/>
                </a:cubicBezTo>
                <a:cubicBezTo>
                  <a:pt x="215688" y="3447850"/>
                  <a:pt x="198543" y="3440802"/>
                  <a:pt x="184923" y="3446136"/>
                </a:cubicBezTo>
                <a:cubicBezTo>
                  <a:pt x="184923" y="3449088"/>
                  <a:pt x="182732" y="3452136"/>
                  <a:pt x="186922" y="3455089"/>
                </a:cubicBezTo>
                <a:cubicBezTo>
                  <a:pt x="195314" y="3454270"/>
                  <a:pt x="203734" y="3456394"/>
                  <a:pt x="210735" y="3461090"/>
                </a:cubicBezTo>
                <a:cubicBezTo>
                  <a:pt x="206058" y="3463290"/>
                  <a:pt x="201696" y="3466109"/>
                  <a:pt x="197781" y="3469471"/>
                </a:cubicBezTo>
                <a:cubicBezTo>
                  <a:pt x="197781" y="3478996"/>
                  <a:pt x="304271" y="3469471"/>
                  <a:pt x="309795" y="3461280"/>
                </a:cubicBezTo>
                <a:cubicBezTo>
                  <a:pt x="292460" y="3452898"/>
                  <a:pt x="312557" y="3452517"/>
                  <a:pt x="319320" y="3448326"/>
                </a:cubicBezTo>
                <a:cubicBezTo>
                  <a:pt x="334656" y="3455279"/>
                  <a:pt x="352943" y="3444516"/>
                  <a:pt x="369898" y="3448326"/>
                </a:cubicBezTo>
                <a:cubicBezTo>
                  <a:pt x="380785" y="3443602"/>
                  <a:pt x="392510" y="3441135"/>
                  <a:pt x="404378" y="3441087"/>
                </a:cubicBezTo>
                <a:cubicBezTo>
                  <a:pt x="421905" y="3428419"/>
                  <a:pt x="455718" y="3425085"/>
                  <a:pt x="473530" y="3428133"/>
                </a:cubicBezTo>
                <a:cubicBezTo>
                  <a:pt x="469530" y="3436801"/>
                  <a:pt x="529156" y="3437658"/>
                  <a:pt x="526584" y="3428133"/>
                </a:cubicBezTo>
                <a:cubicBezTo>
                  <a:pt x="536109" y="3424228"/>
                  <a:pt x="532394" y="3420609"/>
                  <a:pt x="526584" y="3416322"/>
                </a:cubicBezTo>
                <a:cubicBezTo>
                  <a:pt x="525822" y="3414608"/>
                  <a:pt x="525822" y="3412894"/>
                  <a:pt x="522869" y="3411845"/>
                </a:cubicBezTo>
                <a:cubicBezTo>
                  <a:pt x="516011" y="3410512"/>
                  <a:pt x="499438" y="3421370"/>
                  <a:pt x="500105" y="3410131"/>
                </a:cubicBezTo>
                <a:cubicBezTo>
                  <a:pt x="498009" y="3408321"/>
                  <a:pt x="492770" y="3407559"/>
                  <a:pt x="493533" y="3404416"/>
                </a:cubicBezTo>
                <a:cubicBezTo>
                  <a:pt x="499352" y="3405045"/>
                  <a:pt x="505220" y="3403806"/>
                  <a:pt x="510297" y="3400892"/>
                </a:cubicBezTo>
                <a:cubicBezTo>
                  <a:pt x="518964" y="3400130"/>
                  <a:pt x="519059" y="3400892"/>
                  <a:pt x="519822" y="3395367"/>
                </a:cubicBezTo>
                <a:lnTo>
                  <a:pt x="532775" y="3387747"/>
                </a:lnTo>
                <a:lnTo>
                  <a:pt x="523250" y="3382413"/>
                </a:lnTo>
                <a:lnTo>
                  <a:pt x="516392" y="3385938"/>
                </a:lnTo>
                <a:lnTo>
                  <a:pt x="506867" y="3380413"/>
                </a:lnTo>
                <a:cubicBezTo>
                  <a:pt x="504105" y="3364887"/>
                  <a:pt x="530585" y="3372031"/>
                  <a:pt x="539538" y="3372984"/>
                </a:cubicBezTo>
                <a:cubicBezTo>
                  <a:pt x="542396" y="3386509"/>
                  <a:pt x="566303" y="3374888"/>
                  <a:pt x="572876" y="3368126"/>
                </a:cubicBezTo>
                <a:lnTo>
                  <a:pt x="569733" y="3363840"/>
                </a:lnTo>
                <a:lnTo>
                  <a:pt x="555255" y="3363840"/>
                </a:lnTo>
                <a:lnTo>
                  <a:pt x="552302" y="3359077"/>
                </a:lnTo>
                <a:lnTo>
                  <a:pt x="559065" y="3354695"/>
                </a:lnTo>
                <a:lnTo>
                  <a:pt x="546206" y="3347075"/>
                </a:lnTo>
                <a:cubicBezTo>
                  <a:pt x="544586" y="3338122"/>
                  <a:pt x="558779" y="3343932"/>
                  <a:pt x="564399" y="3340789"/>
                </a:cubicBezTo>
                <a:cubicBezTo>
                  <a:pt x="566780" y="3338217"/>
                  <a:pt x="565827" y="3334788"/>
                  <a:pt x="571352" y="3333169"/>
                </a:cubicBezTo>
                <a:cubicBezTo>
                  <a:pt x="571352" y="3328121"/>
                  <a:pt x="586877" y="3323072"/>
                  <a:pt x="574971" y="3319643"/>
                </a:cubicBezTo>
                <a:cubicBezTo>
                  <a:pt x="555302" y="3315900"/>
                  <a:pt x="535233" y="3314652"/>
                  <a:pt x="515250" y="3315929"/>
                </a:cubicBezTo>
                <a:cubicBezTo>
                  <a:pt x="469625" y="3299831"/>
                  <a:pt x="509249" y="3309642"/>
                  <a:pt x="523346" y="3301356"/>
                </a:cubicBezTo>
                <a:cubicBezTo>
                  <a:pt x="534652" y="3306451"/>
                  <a:pt x="547149" y="3308299"/>
                  <a:pt x="559445" y="3306690"/>
                </a:cubicBezTo>
                <a:lnTo>
                  <a:pt x="559445" y="3296022"/>
                </a:lnTo>
                <a:cubicBezTo>
                  <a:pt x="565542" y="3291450"/>
                  <a:pt x="574114" y="3288402"/>
                  <a:pt x="579067" y="3284115"/>
                </a:cubicBezTo>
                <a:cubicBezTo>
                  <a:pt x="581925" y="3265065"/>
                  <a:pt x="571637" y="3276972"/>
                  <a:pt x="566113" y="3268590"/>
                </a:cubicBezTo>
                <a:cubicBezTo>
                  <a:pt x="566113" y="3262779"/>
                  <a:pt x="556588" y="3265922"/>
                  <a:pt x="552968" y="3262589"/>
                </a:cubicBezTo>
                <a:lnTo>
                  <a:pt x="552968" y="3258969"/>
                </a:lnTo>
                <a:lnTo>
                  <a:pt x="559350" y="3255064"/>
                </a:lnTo>
                <a:lnTo>
                  <a:pt x="559350" y="3251445"/>
                </a:lnTo>
                <a:cubicBezTo>
                  <a:pt x="552207" y="3245634"/>
                  <a:pt x="543825" y="3247158"/>
                  <a:pt x="536395" y="3241920"/>
                </a:cubicBezTo>
                <a:cubicBezTo>
                  <a:pt x="532299" y="3245253"/>
                  <a:pt x="518678" y="3248873"/>
                  <a:pt x="520107" y="3240491"/>
                </a:cubicBezTo>
                <a:cubicBezTo>
                  <a:pt x="536405" y="3236786"/>
                  <a:pt x="553026" y="3234709"/>
                  <a:pt x="569733" y="3234300"/>
                </a:cubicBezTo>
                <a:cubicBezTo>
                  <a:pt x="575924" y="3229632"/>
                  <a:pt x="571066" y="3217916"/>
                  <a:pt x="572495" y="3210582"/>
                </a:cubicBezTo>
                <a:cubicBezTo>
                  <a:pt x="570018" y="3208868"/>
                  <a:pt x="565446" y="3207629"/>
                  <a:pt x="565827" y="3204486"/>
                </a:cubicBezTo>
                <a:cubicBezTo>
                  <a:pt x="549159" y="3191342"/>
                  <a:pt x="570494" y="3196390"/>
                  <a:pt x="578591" y="3188770"/>
                </a:cubicBezTo>
                <a:cubicBezTo>
                  <a:pt x="578591" y="3187532"/>
                  <a:pt x="578591" y="3186389"/>
                  <a:pt x="579162" y="3184865"/>
                </a:cubicBezTo>
                <a:cubicBezTo>
                  <a:pt x="574019" y="3179912"/>
                  <a:pt x="565065" y="3180103"/>
                  <a:pt x="559541" y="3177245"/>
                </a:cubicBezTo>
                <a:lnTo>
                  <a:pt x="559541" y="3169529"/>
                </a:lnTo>
                <a:cubicBezTo>
                  <a:pt x="585925" y="3164577"/>
                  <a:pt x="562970" y="3165720"/>
                  <a:pt x="554016" y="3163338"/>
                </a:cubicBezTo>
                <a:cubicBezTo>
                  <a:pt x="552216" y="3159957"/>
                  <a:pt x="551978" y="3155956"/>
                  <a:pt x="553350" y="3152384"/>
                </a:cubicBezTo>
                <a:cubicBezTo>
                  <a:pt x="561541" y="3142859"/>
                  <a:pt x="570590" y="3148193"/>
                  <a:pt x="578686" y="3144479"/>
                </a:cubicBezTo>
                <a:cubicBezTo>
                  <a:pt x="578686" y="3143240"/>
                  <a:pt x="578686" y="3142097"/>
                  <a:pt x="579162" y="3140287"/>
                </a:cubicBezTo>
                <a:cubicBezTo>
                  <a:pt x="572743" y="3137402"/>
                  <a:pt x="566161" y="3134887"/>
                  <a:pt x="559445" y="3132763"/>
                </a:cubicBezTo>
                <a:cubicBezTo>
                  <a:pt x="559445" y="3131715"/>
                  <a:pt x="559445" y="3130477"/>
                  <a:pt x="559445" y="3130096"/>
                </a:cubicBezTo>
                <a:cubicBezTo>
                  <a:pt x="563065" y="3126286"/>
                  <a:pt x="569733" y="3124762"/>
                  <a:pt x="572685" y="3120571"/>
                </a:cubicBezTo>
                <a:lnTo>
                  <a:pt x="569637" y="3116475"/>
                </a:lnTo>
                <a:cubicBezTo>
                  <a:pt x="565732" y="3116475"/>
                  <a:pt x="562112" y="3117046"/>
                  <a:pt x="560112" y="3114951"/>
                </a:cubicBezTo>
                <a:cubicBezTo>
                  <a:pt x="563884" y="3111875"/>
                  <a:pt x="568009" y="3109246"/>
                  <a:pt x="572400" y="3107141"/>
                </a:cubicBezTo>
                <a:lnTo>
                  <a:pt x="572400" y="3096187"/>
                </a:lnTo>
                <a:lnTo>
                  <a:pt x="578781" y="3092282"/>
                </a:lnTo>
                <a:cubicBezTo>
                  <a:pt x="573828" y="3090377"/>
                  <a:pt x="571542" y="3087805"/>
                  <a:pt x="571637" y="3085233"/>
                </a:cubicBezTo>
                <a:lnTo>
                  <a:pt x="562875" y="3079519"/>
                </a:lnTo>
                <a:lnTo>
                  <a:pt x="554874" y="3083519"/>
                </a:lnTo>
                <a:lnTo>
                  <a:pt x="544777" y="3081709"/>
                </a:lnTo>
                <a:cubicBezTo>
                  <a:pt x="555635" y="3072184"/>
                  <a:pt x="573352" y="3080280"/>
                  <a:pt x="584592" y="3070279"/>
                </a:cubicBezTo>
                <a:lnTo>
                  <a:pt x="576114" y="3064850"/>
                </a:lnTo>
                <a:lnTo>
                  <a:pt x="568875" y="3064850"/>
                </a:lnTo>
                <a:cubicBezTo>
                  <a:pt x="562875" y="3060373"/>
                  <a:pt x="552397" y="3060945"/>
                  <a:pt x="546015" y="3055325"/>
                </a:cubicBezTo>
                <a:cubicBezTo>
                  <a:pt x="546682" y="3053515"/>
                  <a:pt x="544872" y="3051420"/>
                  <a:pt x="549444" y="3049991"/>
                </a:cubicBezTo>
                <a:cubicBezTo>
                  <a:pt x="560627" y="3050791"/>
                  <a:pt x="571637" y="3046886"/>
                  <a:pt x="579829" y="3039227"/>
                </a:cubicBezTo>
                <a:cubicBezTo>
                  <a:pt x="576972" y="3035512"/>
                  <a:pt x="578876" y="3032274"/>
                  <a:pt x="585258" y="3029702"/>
                </a:cubicBezTo>
                <a:lnTo>
                  <a:pt x="585258" y="3022654"/>
                </a:lnTo>
                <a:lnTo>
                  <a:pt x="592021" y="3018368"/>
                </a:lnTo>
                <a:lnTo>
                  <a:pt x="592021" y="3003509"/>
                </a:lnTo>
                <a:cubicBezTo>
                  <a:pt x="574781" y="2987697"/>
                  <a:pt x="553921" y="3003509"/>
                  <a:pt x="533823" y="2996841"/>
                </a:cubicBezTo>
                <a:cubicBezTo>
                  <a:pt x="548682" y="2982840"/>
                  <a:pt x="574305" y="2990650"/>
                  <a:pt x="592307" y="2985030"/>
                </a:cubicBezTo>
                <a:lnTo>
                  <a:pt x="592307" y="2981697"/>
                </a:lnTo>
                <a:cubicBezTo>
                  <a:pt x="594498" y="2980268"/>
                  <a:pt x="596402" y="2978934"/>
                  <a:pt x="597736" y="2978172"/>
                </a:cubicBezTo>
                <a:lnTo>
                  <a:pt x="582877" y="2968647"/>
                </a:lnTo>
                <a:cubicBezTo>
                  <a:pt x="573352" y="2968647"/>
                  <a:pt x="572876" y="2968647"/>
                  <a:pt x="572400" y="2963313"/>
                </a:cubicBezTo>
                <a:lnTo>
                  <a:pt x="585449" y="2955598"/>
                </a:lnTo>
                <a:lnTo>
                  <a:pt x="585449" y="2944549"/>
                </a:lnTo>
                <a:cubicBezTo>
                  <a:pt x="579858" y="2941072"/>
                  <a:pt x="573590" y="2938834"/>
                  <a:pt x="567066" y="2937977"/>
                </a:cubicBezTo>
                <a:cubicBezTo>
                  <a:pt x="570399" y="2929118"/>
                  <a:pt x="585544" y="2934262"/>
                  <a:pt x="592116" y="2929785"/>
                </a:cubicBezTo>
                <a:cubicBezTo>
                  <a:pt x="592116" y="2928452"/>
                  <a:pt x="591450" y="2926737"/>
                  <a:pt x="591068" y="2925404"/>
                </a:cubicBezTo>
                <a:cubicBezTo>
                  <a:pt x="576495" y="2921784"/>
                  <a:pt x="560398" y="2927499"/>
                  <a:pt x="546206" y="2922546"/>
                </a:cubicBezTo>
                <a:cubicBezTo>
                  <a:pt x="543158" y="2909116"/>
                  <a:pt x="516869" y="2922546"/>
                  <a:pt x="507153" y="2914926"/>
                </a:cubicBezTo>
                <a:cubicBezTo>
                  <a:pt x="520869" y="2913116"/>
                  <a:pt x="561065" y="2908925"/>
                  <a:pt x="520679" y="2904544"/>
                </a:cubicBezTo>
                <a:cubicBezTo>
                  <a:pt x="518012" y="2899210"/>
                  <a:pt x="519345" y="2897971"/>
                  <a:pt x="509439" y="2898924"/>
                </a:cubicBezTo>
                <a:cubicBezTo>
                  <a:pt x="500391" y="2903591"/>
                  <a:pt x="499914" y="2903591"/>
                  <a:pt x="491056" y="2898924"/>
                </a:cubicBezTo>
                <a:cubicBezTo>
                  <a:pt x="481531" y="2896924"/>
                  <a:pt x="470006" y="2901210"/>
                  <a:pt x="461148" y="2896448"/>
                </a:cubicBezTo>
                <a:cubicBezTo>
                  <a:pt x="479435" y="2886923"/>
                  <a:pt x="504010" y="2899305"/>
                  <a:pt x="523346" y="2887685"/>
                </a:cubicBezTo>
                <a:cubicBezTo>
                  <a:pt x="537348" y="2884732"/>
                  <a:pt x="543348" y="2894733"/>
                  <a:pt x="555540" y="2894829"/>
                </a:cubicBezTo>
                <a:cubicBezTo>
                  <a:pt x="562303" y="2889019"/>
                  <a:pt x="570590" y="2892924"/>
                  <a:pt x="578495" y="2889590"/>
                </a:cubicBezTo>
                <a:cubicBezTo>
                  <a:pt x="571066" y="2883970"/>
                  <a:pt x="560684" y="2880065"/>
                  <a:pt x="553064" y="2874350"/>
                </a:cubicBezTo>
                <a:cubicBezTo>
                  <a:pt x="563351" y="2865778"/>
                  <a:pt x="575257" y="2872254"/>
                  <a:pt x="585544" y="2863491"/>
                </a:cubicBezTo>
                <a:cubicBezTo>
                  <a:pt x="589544" y="2849966"/>
                  <a:pt x="573161" y="2857205"/>
                  <a:pt x="566494" y="2852442"/>
                </a:cubicBezTo>
                <a:cubicBezTo>
                  <a:pt x="571733" y="2849870"/>
                  <a:pt x="580782" y="2849585"/>
                  <a:pt x="586020" y="2844727"/>
                </a:cubicBezTo>
                <a:cubicBezTo>
                  <a:pt x="584592" y="2835202"/>
                  <a:pt x="589544" y="2822058"/>
                  <a:pt x="575543" y="2824725"/>
                </a:cubicBezTo>
                <a:lnTo>
                  <a:pt x="566018" y="2830820"/>
                </a:lnTo>
                <a:cubicBezTo>
                  <a:pt x="564208" y="2840345"/>
                  <a:pt x="547730" y="2835774"/>
                  <a:pt x="542015" y="2832154"/>
                </a:cubicBezTo>
                <a:cubicBezTo>
                  <a:pt x="529832" y="2832973"/>
                  <a:pt x="517621" y="2831020"/>
                  <a:pt x="506296" y="2826439"/>
                </a:cubicBezTo>
                <a:cubicBezTo>
                  <a:pt x="464481" y="2816914"/>
                  <a:pt x="574781" y="2819009"/>
                  <a:pt x="584877" y="2815866"/>
                </a:cubicBezTo>
                <a:cubicBezTo>
                  <a:pt x="584877" y="2810056"/>
                  <a:pt x="588783" y="2806341"/>
                  <a:pt x="578115" y="2806341"/>
                </a:cubicBezTo>
                <a:cubicBezTo>
                  <a:pt x="570933" y="2803179"/>
                  <a:pt x="563056" y="2801960"/>
                  <a:pt x="555255" y="2802817"/>
                </a:cubicBezTo>
                <a:cubicBezTo>
                  <a:pt x="548539" y="2807875"/>
                  <a:pt x="539034" y="2806779"/>
                  <a:pt x="533633" y="2800340"/>
                </a:cubicBezTo>
                <a:cubicBezTo>
                  <a:pt x="548587" y="2798436"/>
                  <a:pt x="564017" y="2791959"/>
                  <a:pt x="578876" y="2789672"/>
                </a:cubicBezTo>
                <a:lnTo>
                  <a:pt x="577638" y="2784720"/>
                </a:lnTo>
                <a:cubicBezTo>
                  <a:pt x="558588" y="2784720"/>
                  <a:pt x="546968" y="2778719"/>
                  <a:pt x="530013" y="2776909"/>
                </a:cubicBezTo>
                <a:cubicBezTo>
                  <a:pt x="509277" y="2780624"/>
                  <a:pt x="487922" y="2778814"/>
                  <a:pt x="468101" y="2771670"/>
                </a:cubicBezTo>
                <a:cubicBezTo>
                  <a:pt x="485055" y="2755478"/>
                  <a:pt x="517821" y="2766050"/>
                  <a:pt x="533061" y="2753668"/>
                </a:cubicBezTo>
                <a:cubicBezTo>
                  <a:pt x="529070" y="2750477"/>
                  <a:pt x="524727" y="2747753"/>
                  <a:pt x="520107" y="2745571"/>
                </a:cubicBezTo>
                <a:lnTo>
                  <a:pt x="520107" y="2738523"/>
                </a:lnTo>
                <a:cubicBezTo>
                  <a:pt x="484865" y="2729570"/>
                  <a:pt x="446098" y="2720426"/>
                  <a:pt x="410856" y="2732618"/>
                </a:cubicBezTo>
                <a:cubicBezTo>
                  <a:pt x="405426" y="2732046"/>
                  <a:pt x="399521" y="2733856"/>
                  <a:pt x="395234" y="2730808"/>
                </a:cubicBezTo>
                <a:lnTo>
                  <a:pt x="395234" y="2727379"/>
                </a:lnTo>
                <a:cubicBezTo>
                  <a:pt x="392758" y="2723950"/>
                  <a:pt x="384662" y="2726521"/>
                  <a:pt x="382281" y="2723379"/>
                </a:cubicBezTo>
                <a:lnTo>
                  <a:pt x="388091" y="2719568"/>
                </a:lnTo>
                <a:lnTo>
                  <a:pt x="382185" y="2715663"/>
                </a:lnTo>
                <a:cubicBezTo>
                  <a:pt x="384948" y="2704233"/>
                  <a:pt x="371803" y="2708329"/>
                  <a:pt x="365517" y="2703281"/>
                </a:cubicBezTo>
                <a:cubicBezTo>
                  <a:pt x="351324" y="2707471"/>
                  <a:pt x="334560" y="2714901"/>
                  <a:pt x="322464" y="2704138"/>
                </a:cubicBezTo>
                <a:lnTo>
                  <a:pt x="325131" y="2699471"/>
                </a:lnTo>
                <a:cubicBezTo>
                  <a:pt x="345324" y="2701471"/>
                  <a:pt x="367041" y="2694994"/>
                  <a:pt x="385328" y="2702995"/>
                </a:cubicBezTo>
                <a:lnTo>
                  <a:pt x="392091" y="2699566"/>
                </a:lnTo>
                <a:lnTo>
                  <a:pt x="401616" y="2704900"/>
                </a:lnTo>
                <a:lnTo>
                  <a:pt x="401616" y="2712139"/>
                </a:lnTo>
                <a:lnTo>
                  <a:pt x="408284" y="2716140"/>
                </a:lnTo>
                <a:cubicBezTo>
                  <a:pt x="406665" y="2723569"/>
                  <a:pt x="423905" y="2723283"/>
                  <a:pt x="427810" y="2719092"/>
                </a:cubicBezTo>
                <a:cubicBezTo>
                  <a:pt x="425619" y="2705948"/>
                  <a:pt x="442193" y="2711568"/>
                  <a:pt x="451242" y="2710520"/>
                </a:cubicBezTo>
                <a:lnTo>
                  <a:pt x="460005" y="2704900"/>
                </a:lnTo>
                <a:cubicBezTo>
                  <a:pt x="447241" y="2699852"/>
                  <a:pt x="459528" y="2692041"/>
                  <a:pt x="467339" y="2697566"/>
                </a:cubicBezTo>
                <a:cubicBezTo>
                  <a:pt x="475911" y="2697566"/>
                  <a:pt x="496485" y="2697566"/>
                  <a:pt x="500295" y="2687374"/>
                </a:cubicBezTo>
                <a:cubicBezTo>
                  <a:pt x="495628" y="2684516"/>
                  <a:pt x="486770" y="2675372"/>
                  <a:pt x="480578" y="2679183"/>
                </a:cubicBezTo>
                <a:cubicBezTo>
                  <a:pt x="481245" y="2688708"/>
                  <a:pt x="460100" y="2685183"/>
                  <a:pt x="454670" y="2682611"/>
                </a:cubicBezTo>
                <a:lnTo>
                  <a:pt x="473720" y="2671943"/>
                </a:lnTo>
                <a:lnTo>
                  <a:pt x="473720" y="2664419"/>
                </a:lnTo>
                <a:cubicBezTo>
                  <a:pt x="461909" y="2655846"/>
                  <a:pt x="446479" y="2659846"/>
                  <a:pt x="432382" y="2654894"/>
                </a:cubicBezTo>
                <a:cubicBezTo>
                  <a:pt x="412475" y="2668038"/>
                  <a:pt x="393234" y="2664419"/>
                  <a:pt x="371612" y="2661942"/>
                </a:cubicBezTo>
                <a:cubicBezTo>
                  <a:pt x="363516" y="2655941"/>
                  <a:pt x="350086" y="2660609"/>
                  <a:pt x="342180" y="2652417"/>
                </a:cubicBezTo>
                <a:cubicBezTo>
                  <a:pt x="343037" y="2650703"/>
                  <a:pt x="343895" y="2649084"/>
                  <a:pt x="344847" y="2647464"/>
                </a:cubicBezTo>
                <a:cubicBezTo>
                  <a:pt x="368945" y="2646703"/>
                  <a:pt x="388948" y="2651179"/>
                  <a:pt x="411522" y="2647464"/>
                </a:cubicBezTo>
                <a:cubicBezTo>
                  <a:pt x="417714" y="2643940"/>
                  <a:pt x="421047" y="2642416"/>
                  <a:pt x="427619" y="2645654"/>
                </a:cubicBezTo>
                <a:cubicBezTo>
                  <a:pt x="431677" y="2648522"/>
                  <a:pt x="437087" y="2648522"/>
                  <a:pt x="441145" y="2645654"/>
                </a:cubicBezTo>
                <a:cubicBezTo>
                  <a:pt x="450003" y="2640416"/>
                  <a:pt x="454766" y="2648893"/>
                  <a:pt x="464291" y="2647655"/>
                </a:cubicBezTo>
                <a:lnTo>
                  <a:pt x="479531" y="2638130"/>
                </a:lnTo>
                <a:lnTo>
                  <a:pt x="474006" y="2634606"/>
                </a:lnTo>
                <a:lnTo>
                  <a:pt x="480007" y="2630891"/>
                </a:lnTo>
                <a:lnTo>
                  <a:pt x="474101" y="2627081"/>
                </a:lnTo>
                <a:lnTo>
                  <a:pt x="500009" y="2612508"/>
                </a:lnTo>
                <a:lnTo>
                  <a:pt x="500009" y="2608793"/>
                </a:lnTo>
                <a:cubicBezTo>
                  <a:pt x="490961" y="2604221"/>
                  <a:pt x="479626" y="2610888"/>
                  <a:pt x="470292" y="2614317"/>
                </a:cubicBezTo>
                <a:cubicBezTo>
                  <a:pt x="456575" y="2619175"/>
                  <a:pt x="444574" y="2614317"/>
                  <a:pt x="430763" y="2614317"/>
                </a:cubicBezTo>
                <a:cubicBezTo>
                  <a:pt x="414799" y="2626004"/>
                  <a:pt x="394130" y="2629138"/>
                  <a:pt x="375423" y="2622699"/>
                </a:cubicBezTo>
                <a:cubicBezTo>
                  <a:pt x="373899" y="2613174"/>
                  <a:pt x="359420" y="2619365"/>
                  <a:pt x="352467" y="2617937"/>
                </a:cubicBezTo>
                <a:cubicBezTo>
                  <a:pt x="349038" y="2620509"/>
                  <a:pt x="349038" y="2620509"/>
                  <a:pt x="350181" y="2624033"/>
                </a:cubicBezTo>
                <a:lnTo>
                  <a:pt x="361802" y="2630605"/>
                </a:lnTo>
                <a:cubicBezTo>
                  <a:pt x="361802" y="2633748"/>
                  <a:pt x="362850" y="2634320"/>
                  <a:pt x="358944" y="2636320"/>
                </a:cubicBezTo>
                <a:cubicBezTo>
                  <a:pt x="332884" y="2634367"/>
                  <a:pt x="306709" y="2634367"/>
                  <a:pt x="280649" y="2636320"/>
                </a:cubicBezTo>
                <a:cubicBezTo>
                  <a:pt x="263789" y="2644893"/>
                  <a:pt x="271124" y="2641083"/>
                  <a:pt x="276648" y="2652798"/>
                </a:cubicBezTo>
                <a:lnTo>
                  <a:pt x="270457" y="2656704"/>
                </a:lnTo>
                <a:lnTo>
                  <a:pt x="276553" y="2660513"/>
                </a:lnTo>
                <a:cubicBezTo>
                  <a:pt x="266580" y="2662704"/>
                  <a:pt x="256303" y="2663181"/>
                  <a:pt x="246168" y="2661942"/>
                </a:cubicBezTo>
                <a:cubicBezTo>
                  <a:pt x="243311" y="2659656"/>
                  <a:pt x="238929" y="2658704"/>
                  <a:pt x="238167" y="2656228"/>
                </a:cubicBezTo>
                <a:lnTo>
                  <a:pt x="249788" y="2649750"/>
                </a:lnTo>
                <a:cubicBezTo>
                  <a:pt x="249788" y="2648512"/>
                  <a:pt x="249788" y="2647369"/>
                  <a:pt x="250455" y="2645940"/>
                </a:cubicBezTo>
                <a:cubicBezTo>
                  <a:pt x="245121" y="2640702"/>
                  <a:pt x="236453" y="2641083"/>
                  <a:pt x="230642" y="2637939"/>
                </a:cubicBezTo>
                <a:lnTo>
                  <a:pt x="230642" y="2627176"/>
                </a:lnTo>
                <a:cubicBezTo>
                  <a:pt x="222641" y="2624795"/>
                  <a:pt x="209307" y="2623747"/>
                  <a:pt x="223689" y="2615936"/>
                </a:cubicBezTo>
                <a:lnTo>
                  <a:pt x="214164" y="2610888"/>
                </a:lnTo>
                <a:cubicBezTo>
                  <a:pt x="209211" y="2614698"/>
                  <a:pt x="202734" y="2613650"/>
                  <a:pt x="197781" y="2616222"/>
                </a:cubicBezTo>
                <a:lnTo>
                  <a:pt x="197781" y="2619747"/>
                </a:lnTo>
                <a:cubicBezTo>
                  <a:pt x="190257" y="2622699"/>
                  <a:pt x="190257" y="2622699"/>
                  <a:pt x="181588" y="2618222"/>
                </a:cubicBezTo>
                <a:cubicBezTo>
                  <a:pt x="169778" y="2627176"/>
                  <a:pt x="157110" y="2611555"/>
                  <a:pt x="145584" y="2623271"/>
                </a:cubicBezTo>
                <a:cubicBezTo>
                  <a:pt x="147489" y="2637082"/>
                  <a:pt x="174159" y="2623842"/>
                  <a:pt x="184351" y="2630891"/>
                </a:cubicBezTo>
                <a:cubicBezTo>
                  <a:pt x="183303" y="2641369"/>
                  <a:pt x="199877" y="2632796"/>
                  <a:pt x="204258" y="2638797"/>
                </a:cubicBezTo>
                <a:cubicBezTo>
                  <a:pt x="195152" y="2641387"/>
                  <a:pt x="185894" y="2643388"/>
                  <a:pt x="176541" y="2644797"/>
                </a:cubicBezTo>
                <a:cubicBezTo>
                  <a:pt x="179112" y="2658037"/>
                  <a:pt x="182922" y="2657084"/>
                  <a:pt x="194828" y="2651179"/>
                </a:cubicBezTo>
                <a:cubicBezTo>
                  <a:pt x="204353" y="2653370"/>
                  <a:pt x="215212" y="2654322"/>
                  <a:pt x="223403" y="2656704"/>
                </a:cubicBezTo>
                <a:cubicBezTo>
                  <a:pt x="223403" y="2660419"/>
                  <a:pt x="223403" y="2660419"/>
                  <a:pt x="221117" y="2661752"/>
                </a:cubicBezTo>
                <a:cubicBezTo>
                  <a:pt x="189399" y="2661752"/>
                  <a:pt x="160062" y="2655561"/>
                  <a:pt x="128058" y="2662228"/>
                </a:cubicBezTo>
                <a:lnTo>
                  <a:pt x="119200" y="2667657"/>
                </a:lnTo>
                <a:cubicBezTo>
                  <a:pt x="121762" y="2670324"/>
                  <a:pt x="125087" y="2672124"/>
                  <a:pt x="128725" y="2672801"/>
                </a:cubicBezTo>
                <a:lnTo>
                  <a:pt x="134535" y="2669467"/>
                </a:lnTo>
                <a:cubicBezTo>
                  <a:pt x="158824" y="2668800"/>
                  <a:pt x="182160" y="2677277"/>
                  <a:pt x="206258" y="2669467"/>
                </a:cubicBezTo>
                <a:cubicBezTo>
                  <a:pt x="210193" y="2666686"/>
                  <a:pt x="214993" y="2665400"/>
                  <a:pt x="219784" y="2665847"/>
                </a:cubicBezTo>
                <a:cubicBezTo>
                  <a:pt x="225022" y="2668229"/>
                  <a:pt x="221880" y="2673277"/>
                  <a:pt x="229309" y="2674801"/>
                </a:cubicBezTo>
                <a:cubicBezTo>
                  <a:pt x="232262" y="2693851"/>
                  <a:pt x="202830" y="2677659"/>
                  <a:pt x="193590" y="2687755"/>
                </a:cubicBezTo>
                <a:cubicBezTo>
                  <a:pt x="189066" y="2687155"/>
                  <a:pt x="184484" y="2688431"/>
                  <a:pt x="180922" y="2691279"/>
                </a:cubicBezTo>
                <a:cubicBezTo>
                  <a:pt x="169587" y="2692803"/>
                  <a:pt x="173207" y="2688612"/>
                  <a:pt x="167206" y="2684231"/>
                </a:cubicBezTo>
                <a:cubicBezTo>
                  <a:pt x="160396" y="2685307"/>
                  <a:pt x="153414" y="2684069"/>
                  <a:pt x="147394" y="2680706"/>
                </a:cubicBezTo>
                <a:cubicBezTo>
                  <a:pt x="142727" y="2684516"/>
                  <a:pt x="136059" y="2683469"/>
                  <a:pt x="131201" y="2685945"/>
                </a:cubicBezTo>
                <a:lnTo>
                  <a:pt x="137488" y="2689755"/>
                </a:lnTo>
                <a:lnTo>
                  <a:pt x="137488" y="2693470"/>
                </a:lnTo>
                <a:cubicBezTo>
                  <a:pt x="125105" y="2702995"/>
                  <a:pt x="110056" y="2697661"/>
                  <a:pt x="94530" y="2698804"/>
                </a:cubicBezTo>
                <a:lnTo>
                  <a:pt x="85005" y="2705281"/>
                </a:lnTo>
                <a:cubicBezTo>
                  <a:pt x="83672" y="2713663"/>
                  <a:pt x="69003" y="2708710"/>
                  <a:pt x="60812" y="2709948"/>
                </a:cubicBezTo>
                <a:lnTo>
                  <a:pt x="58145" y="2714711"/>
                </a:lnTo>
                <a:cubicBezTo>
                  <a:pt x="70527" y="2726998"/>
                  <a:pt x="90149" y="2716806"/>
                  <a:pt x="104436" y="2722997"/>
                </a:cubicBezTo>
                <a:lnTo>
                  <a:pt x="104436" y="2726427"/>
                </a:lnTo>
                <a:cubicBezTo>
                  <a:pt x="97959" y="2728808"/>
                  <a:pt x="99578" y="2732046"/>
                  <a:pt x="94911" y="2735952"/>
                </a:cubicBezTo>
                <a:cubicBezTo>
                  <a:pt x="83767" y="2728236"/>
                  <a:pt x="69575" y="2735952"/>
                  <a:pt x="58812" y="2741476"/>
                </a:cubicBezTo>
                <a:cubicBezTo>
                  <a:pt x="65289" y="2743952"/>
                  <a:pt x="69194" y="2744048"/>
                  <a:pt x="109199" y="2742714"/>
                </a:cubicBezTo>
                <a:lnTo>
                  <a:pt x="114152" y="2739952"/>
                </a:lnTo>
                <a:cubicBezTo>
                  <a:pt x="194638" y="2754525"/>
                  <a:pt x="89673" y="2751096"/>
                  <a:pt x="73385" y="2766527"/>
                </a:cubicBezTo>
                <a:cubicBezTo>
                  <a:pt x="86529" y="2771670"/>
                  <a:pt x="117962" y="2777195"/>
                  <a:pt x="134154" y="2766527"/>
                </a:cubicBezTo>
                <a:lnTo>
                  <a:pt x="143679" y="2771194"/>
                </a:lnTo>
                <a:cubicBezTo>
                  <a:pt x="143679" y="2772909"/>
                  <a:pt x="143679" y="2774146"/>
                  <a:pt x="143679" y="2775385"/>
                </a:cubicBezTo>
                <a:lnTo>
                  <a:pt x="134154" y="2780529"/>
                </a:lnTo>
                <a:cubicBezTo>
                  <a:pt x="126973" y="2775499"/>
                  <a:pt x="117219" y="2776347"/>
                  <a:pt x="111008" y="2782529"/>
                </a:cubicBezTo>
                <a:cubicBezTo>
                  <a:pt x="158633" y="2806436"/>
                  <a:pt x="95483" y="2787386"/>
                  <a:pt x="84624" y="2802245"/>
                </a:cubicBezTo>
                <a:cubicBezTo>
                  <a:pt x="83291" y="2810532"/>
                  <a:pt x="70241" y="2803484"/>
                  <a:pt x="65574" y="2808151"/>
                </a:cubicBezTo>
                <a:lnTo>
                  <a:pt x="65574" y="2811770"/>
                </a:lnTo>
                <a:lnTo>
                  <a:pt x="72146" y="2815771"/>
                </a:lnTo>
                <a:lnTo>
                  <a:pt x="72146" y="2819390"/>
                </a:lnTo>
                <a:cubicBezTo>
                  <a:pt x="64526" y="2822058"/>
                  <a:pt x="64526" y="2822058"/>
                  <a:pt x="55954" y="2817676"/>
                </a:cubicBezTo>
                <a:cubicBezTo>
                  <a:pt x="48524" y="2822344"/>
                  <a:pt x="40333" y="2820438"/>
                  <a:pt x="33094" y="2826629"/>
                </a:cubicBezTo>
                <a:lnTo>
                  <a:pt x="33094" y="2834154"/>
                </a:lnTo>
                <a:cubicBezTo>
                  <a:pt x="37761" y="2838917"/>
                  <a:pt x="47001" y="2838917"/>
                  <a:pt x="52144" y="2841584"/>
                </a:cubicBezTo>
                <a:lnTo>
                  <a:pt x="52144" y="2848918"/>
                </a:lnTo>
                <a:cubicBezTo>
                  <a:pt x="41095" y="2853014"/>
                  <a:pt x="28332" y="2846537"/>
                  <a:pt x="33094" y="2863872"/>
                </a:cubicBezTo>
                <a:cubicBezTo>
                  <a:pt x="45191" y="2867206"/>
                  <a:pt x="59859" y="2863396"/>
                  <a:pt x="71861" y="2869111"/>
                </a:cubicBezTo>
                <a:cubicBezTo>
                  <a:pt x="65955" y="2876922"/>
                  <a:pt x="41666" y="2871873"/>
                  <a:pt x="33761" y="2881684"/>
                </a:cubicBezTo>
                <a:cubicBezTo>
                  <a:pt x="41476" y="2890447"/>
                  <a:pt x="51382" y="2885208"/>
                  <a:pt x="58049" y="2889113"/>
                </a:cubicBezTo>
                <a:cubicBezTo>
                  <a:pt x="60240" y="2894829"/>
                  <a:pt x="55097" y="2894257"/>
                  <a:pt x="48524" y="2895209"/>
                </a:cubicBezTo>
                <a:lnTo>
                  <a:pt x="38999" y="2900163"/>
                </a:lnTo>
                <a:lnTo>
                  <a:pt x="38999" y="2909688"/>
                </a:lnTo>
                <a:cubicBezTo>
                  <a:pt x="44638" y="2908792"/>
                  <a:pt x="50401" y="2910202"/>
                  <a:pt x="55001" y="2913593"/>
                </a:cubicBezTo>
                <a:cubicBezTo>
                  <a:pt x="68717" y="2915688"/>
                  <a:pt x="80910" y="2909211"/>
                  <a:pt x="94626" y="2910068"/>
                </a:cubicBezTo>
                <a:cubicBezTo>
                  <a:pt x="99483" y="2913879"/>
                  <a:pt x="99483" y="2913879"/>
                  <a:pt x="94626" y="2917403"/>
                </a:cubicBezTo>
                <a:cubicBezTo>
                  <a:pt x="78242" y="2918260"/>
                  <a:pt x="66812" y="2927690"/>
                  <a:pt x="49953" y="2921689"/>
                </a:cubicBezTo>
                <a:cubicBezTo>
                  <a:pt x="43638" y="2920508"/>
                  <a:pt x="37161" y="2922585"/>
                  <a:pt x="32713" y="2927213"/>
                </a:cubicBezTo>
                <a:cubicBezTo>
                  <a:pt x="32713" y="2929118"/>
                  <a:pt x="32713" y="2930833"/>
                  <a:pt x="35761" y="2932071"/>
                </a:cubicBezTo>
                <a:cubicBezTo>
                  <a:pt x="40905" y="2933881"/>
                  <a:pt x="38713" y="2938167"/>
                  <a:pt x="39857" y="2941596"/>
                </a:cubicBezTo>
                <a:cubicBezTo>
                  <a:pt x="49734" y="2948092"/>
                  <a:pt x="60564" y="2953007"/>
                  <a:pt x="71956" y="2956170"/>
                </a:cubicBezTo>
                <a:lnTo>
                  <a:pt x="71956" y="2963313"/>
                </a:lnTo>
                <a:cubicBezTo>
                  <a:pt x="61383" y="2971600"/>
                  <a:pt x="50239" y="2971409"/>
                  <a:pt x="39476" y="2977982"/>
                </a:cubicBezTo>
                <a:lnTo>
                  <a:pt x="45572" y="2981792"/>
                </a:lnTo>
                <a:lnTo>
                  <a:pt x="39190" y="2985697"/>
                </a:lnTo>
                <a:cubicBezTo>
                  <a:pt x="39190" y="2987411"/>
                  <a:pt x="38237" y="2989412"/>
                  <a:pt x="42428" y="2990840"/>
                </a:cubicBezTo>
                <a:cubicBezTo>
                  <a:pt x="77480" y="2989603"/>
                  <a:pt x="113771" y="2988650"/>
                  <a:pt x="144632" y="3007700"/>
                </a:cubicBezTo>
                <a:cubicBezTo>
                  <a:pt x="136155" y="3015225"/>
                  <a:pt x="121676" y="3010557"/>
                  <a:pt x="111771" y="3015320"/>
                </a:cubicBezTo>
                <a:cubicBezTo>
                  <a:pt x="111771" y="3018082"/>
                  <a:pt x="109389" y="3019606"/>
                  <a:pt x="106627" y="3021511"/>
                </a:cubicBezTo>
                <a:cubicBezTo>
                  <a:pt x="103865" y="3023416"/>
                  <a:pt x="104912" y="3027321"/>
                  <a:pt x="99578" y="3029131"/>
                </a:cubicBezTo>
                <a:cubicBezTo>
                  <a:pt x="97578" y="3033131"/>
                  <a:pt x="109103" y="3030369"/>
                  <a:pt x="110722" y="3033036"/>
                </a:cubicBezTo>
                <a:cubicBezTo>
                  <a:pt x="114342" y="3039132"/>
                  <a:pt x="105103" y="3038942"/>
                  <a:pt x="101197" y="3039227"/>
                </a:cubicBezTo>
                <a:cubicBezTo>
                  <a:pt x="87291" y="3050658"/>
                  <a:pt x="65384" y="3041990"/>
                  <a:pt x="52525" y="3056278"/>
                </a:cubicBezTo>
                <a:cubicBezTo>
                  <a:pt x="58430" y="3067136"/>
                  <a:pt x="80433" y="3058277"/>
                  <a:pt x="91958" y="3061040"/>
                </a:cubicBezTo>
                <a:cubicBezTo>
                  <a:pt x="91958" y="3066850"/>
                  <a:pt x="78719" y="3063707"/>
                  <a:pt x="75957" y="3067993"/>
                </a:cubicBezTo>
                <a:cubicBezTo>
                  <a:pt x="74814" y="3068660"/>
                  <a:pt x="68337" y="3067993"/>
                  <a:pt x="67670" y="3069803"/>
                </a:cubicBezTo>
                <a:lnTo>
                  <a:pt x="81576" y="3079328"/>
                </a:lnTo>
                <a:cubicBezTo>
                  <a:pt x="94626" y="3078185"/>
                  <a:pt x="105770" y="3071708"/>
                  <a:pt x="118057" y="3077423"/>
                </a:cubicBezTo>
                <a:lnTo>
                  <a:pt x="111485" y="3081518"/>
                </a:lnTo>
                <a:lnTo>
                  <a:pt x="111485" y="3088853"/>
                </a:lnTo>
                <a:lnTo>
                  <a:pt x="79005" y="3106760"/>
                </a:lnTo>
                <a:cubicBezTo>
                  <a:pt x="80814" y="3118380"/>
                  <a:pt x="56240" y="3106760"/>
                  <a:pt x="59955" y="3118285"/>
                </a:cubicBezTo>
                <a:cubicBezTo>
                  <a:pt x="64412" y="3121952"/>
                  <a:pt x="70099" y="3123790"/>
                  <a:pt x="75861" y="3123429"/>
                </a:cubicBezTo>
                <a:cubicBezTo>
                  <a:pt x="81386" y="3122000"/>
                  <a:pt x="76813" y="3117428"/>
                  <a:pt x="82433" y="3116190"/>
                </a:cubicBezTo>
                <a:lnTo>
                  <a:pt x="95769" y="3116190"/>
                </a:lnTo>
                <a:cubicBezTo>
                  <a:pt x="110313" y="3122905"/>
                  <a:pt x="126487" y="3125286"/>
                  <a:pt x="142346" y="3123047"/>
                </a:cubicBezTo>
                <a:cubicBezTo>
                  <a:pt x="148156" y="3118475"/>
                  <a:pt x="161396" y="3118285"/>
                  <a:pt x="157395" y="3125619"/>
                </a:cubicBezTo>
                <a:cubicBezTo>
                  <a:pt x="141489" y="3134192"/>
                  <a:pt x="113866" y="3139526"/>
                  <a:pt x="98816" y="3131239"/>
                </a:cubicBezTo>
                <a:cubicBezTo>
                  <a:pt x="97102" y="3126381"/>
                  <a:pt x="94244" y="3125810"/>
                  <a:pt x="85767" y="3128953"/>
                </a:cubicBezTo>
                <a:lnTo>
                  <a:pt x="85767" y="3132572"/>
                </a:lnTo>
                <a:lnTo>
                  <a:pt x="79100" y="3136573"/>
                </a:lnTo>
                <a:cubicBezTo>
                  <a:pt x="77862" y="3155623"/>
                  <a:pt x="103484" y="3138764"/>
                  <a:pt x="115104" y="3142003"/>
                </a:cubicBezTo>
                <a:cubicBezTo>
                  <a:pt x="120914" y="3148479"/>
                  <a:pt x="138821" y="3147336"/>
                  <a:pt x="138250" y="3154670"/>
                </a:cubicBezTo>
                <a:cubicBezTo>
                  <a:pt x="117485" y="3170101"/>
                  <a:pt x="89387" y="3159433"/>
                  <a:pt x="66336" y="3166196"/>
                </a:cubicBezTo>
                <a:lnTo>
                  <a:pt x="66336" y="3172959"/>
                </a:lnTo>
                <a:lnTo>
                  <a:pt x="75861" y="3178769"/>
                </a:lnTo>
                <a:cubicBezTo>
                  <a:pt x="93006" y="3169244"/>
                  <a:pt x="112532" y="3179721"/>
                  <a:pt x="129201" y="3178769"/>
                </a:cubicBezTo>
                <a:cubicBezTo>
                  <a:pt x="161872" y="3159719"/>
                  <a:pt x="199019" y="3174006"/>
                  <a:pt x="233976" y="3167815"/>
                </a:cubicBezTo>
                <a:cubicBezTo>
                  <a:pt x="234833" y="3163719"/>
                  <a:pt x="257503" y="3164767"/>
                  <a:pt x="245787" y="3160671"/>
                </a:cubicBezTo>
                <a:cubicBezTo>
                  <a:pt x="232928" y="3162386"/>
                  <a:pt x="220546" y="3156290"/>
                  <a:pt x="206735" y="3157052"/>
                </a:cubicBezTo>
                <a:lnTo>
                  <a:pt x="198353" y="3151146"/>
                </a:lnTo>
                <a:cubicBezTo>
                  <a:pt x="236453" y="3137716"/>
                  <a:pt x="281316" y="3151146"/>
                  <a:pt x="322178" y="3151146"/>
                </a:cubicBezTo>
                <a:lnTo>
                  <a:pt x="322178" y="3154670"/>
                </a:lnTo>
                <a:lnTo>
                  <a:pt x="328464" y="3158576"/>
                </a:lnTo>
                <a:cubicBezTo>
                  <a:pt x="323225" y="3160481"/>
                  <a:pt x="321511" y="3163148"/>
                  <a:pt x="321320" y="3165529"/>
                </a:cubicBezTo>
                <a:lnTo>
                  <a:pt x="312843" y="3171149"/>
                </a:lnTo>
                <a:cubicBezTo>
                  <a:pt x="300651" y="3172768"/>
                  <a:pt x="290460" y="3166196"/>
                  <a:pt x="279887" y="3167815"/>
                </a:cubicBezTo>
                <a:cubicBezTo>
                  <a:pt x="258932" y="3174292"/>
                  <a:pt x="234071" y="3180483"/>
                  <a:pt x="213212" y="3175054"/>
                </a:cubicBezTo>
                <a:cubicBezTo>
                  <a:pt x="194162" y="3182484"/>
                  <a:pt x="172921" y="3194104"/>
                  <a:pt x="153871" y="3178483"/>
                </a:cubicBezTo>
                <a:lnTo>
                  <a:pt x="144917" y="3184579"/>
                </a:lnTo>
                <a:cubicBezTo>
                  <a:pt x="133963" y="3198866"/>
                  <a:pt x="99769" y="3201629"/>
                  <a:pt x="81671" y="3208201"/>
                </a:cubicBezTo>
                <a:cubicBezTo>
                  <a:pt x="72146" y="3217059"/>
                  <a:pt x="94340" y="3216487"/>
                  <a:pt x="96530" y="3219726"/>
                </a:cubicBezTo>
                <a:close/>
                <a:moveTo>
                  <a:pt x="89863" y="2792340"/>
                </a:moveTo>
                <a:lnTo>
                  <a:pt x="101103" y="2787196"/>
                </a:lnTo>
                <a:cubicBezTo>
                  <a:pt x="92492" y="2784244"/>
                  <a:pt x="83138" y="2784244"/>
                  <a:pt x="74528" y="2787196"/>
                </a:cubicBezTo>
                <a:lnTo>
                  <a:pt x="74528" y="2791577"/>
                </a:lnTo>
                <a:cubicBezTo>
                  <a:pt x="79205" y="2792673"/>
                  <a:pt x="84053" y="2792902"/>
                  <a:pt x="88815" y="2792244"/>
                </a:cubicBezTo>
                <a:close/>
                <a:moveTo>
                  <a:pt x="563922" y="3441183"/>
                </a:moveTo>
                <a:lnTo>
                  <a:pt x="556969" y="3441183"/>
                </a:lnTo>
                <a:lnTo>
                  <a:pt x="551254" y="3437468"/>
                </a:lnTo>
                <a:cubicBezTo>
                  <a:pt x="537348" y="3435562"/>
                  <a:pt x="540110" y="3445087"/>
                  <a:pt x="549825" y="3448517"/>
                </a:cubicBezTo>
                <a:cubicBezTo>
                  <a:pt x="555255" y="3448993"/>
                  <a:pt x="574209" y="3448898"/>
                  <a:pt x="562875" y="3441087"/>
                </a:cubicBezTo>
                <a:close/>
                <a:moveTo>
                  <a:pt x="491247" y="3444897"/>
                </a:moveTo>
                <a:lnTo>
                  <a:pt x="478578" y="3444897"/>
                </a:lnTo>
                <a:cubicBezTo>
                  <a:pt x="470292" y="3449279"/>
                  <a:pt x="480578" y="3453470"/>
                  <a:pt x="484579" y="3455946"/>
                </a:cubicBezTo>
                <a:cubicBezTo>
                  <a:pt x="492104" y="3456804"/>
                  <a:pt x="494961" y="3454136"/>
                  <a:pt x="501629" y="3450327"/>
                </a:cubicBezTo>
                <a:cubicBezTo>
                  <a:pt x="496961" y="3448517"/>
                  <a:pt x="494390" y="3446326"/>
                  <a:pt x="490199" y="3444802"/>
                </a:cubicBezTo>
                <a:close/>
                <a:moveTo>
                  <a:pt x="186446" y="3376698"/>
                </a:moveTo>
                <a:lnTo>
                  <a:pt x="186446" y="3373079"/>
                </a:lnTo>
                <a:cubicBezTo>
                  <a:pt x="182455" y="3370469"/>
                  <a:pt x="177293" y="3370469"/>
                  <a:pt x="173302" y="3373079"/>
                </a:cubicBezTo>
                <a:lnTo>
                  <a:pt x="173302" y="3376889"/>
                </a:lnTo>
                <a:cubicBezTo>
                  <a:pt x="176988" y="3378994"/>
                  <a:pt x="181522" y="3378994"/>
                  <a:pt x="185208" y="3376889"/>
                </a:cubicBezTo>
                <a:close/>
                <a:moveTo>
                  <a:pt x="169682" y="3308499"/>
                </a:moveTo>
                <a:cubicBezTo>
                  <a:pt x="172826" y="3306499"/>
                  <a:pt x="177779" y="3305261"/>
                  <a:pt x="178541" y="3302975"/>
                </a:cubicBezTo>
                <a:lnTo>
                  <a:pt x="170444" y="3297450"/>
                </a:lnTo>
                <a:cubicBezTo>
                  <a:pt x="159205" y="3297450"/>
                  <a:pt x="150061" y="3295545"/>
                  <a:pt x="141203" y="3302499"/>
                </a:cubicBezTo>
                <a:cubicBezTo>
                  <a:pt x="140536" y="3306023"/>
                  <a:pt x="140536" y="3306023"/>
                  <a:pt x="144155" y="3308499"/>
                </a:cubicBezTo>
                <a:close/>
                <a:moveTo>
                  <a:pt x="188732" y="3263636"/>
                </a:moveTo>
                <a:cubicBezTo>
                  <a:pt x="197143" y="3265789"/>
                  <a:pt x="206087" y="3264008"/>
                  <a:pt x="213021" y="3258779"/>
                </a:cubicBezTo>
                <a:lnTo>
                  <a:pt x="213021" y="3254587"/>
                </a:lnTo>
                <a:cubicBezTo>
                  <a:pt x="205059" y="3248244"/>
                  <a:pt x="193705" y="3248444"/>
                  <a:pt x="185970" y="3255064"/>
                </a:cubicBezTo>
                <a:cubicBezTo>
                  <a:pt x="187018" y="3257826"/>
                  <a:pt x="182637" y="3261065"/>
                  <a:pt x="187113" y="3263541"/>
                </a:cubicBezTo>
                <a:close/>
                <a:moveTo>
                  <a:pt x="131582" y="3253254"/>
                </a:moveTo>
                <a:cubicBezTo>
                  <a:pt x="138402" y="3252064"/>
                  <a:pt x="145432" y="3253340"/>
                  <a:pt x="151394" y="3256874"/>
                </a:cubicBezTo>
                <a:cubicBezTo>
                  <a:pt x="154347" y="3256874"/>
                  <a:pt x="157967" y="3257636"/>
                  <a:pt x="160062" y="3255540"/>
                </a:cubicBezTo>
                <a:cubicBezTo>
                  <a:pt x="169016" y="3239634"/>
                  <a:pt x="121962" y="3244968"/>
                  <a:pt x="115199" y="3248397"/>
                </a:cubicBezTo>
                <a:cubicBezTo>
                  <a:pt x="116438" y="3251730"/>
                  <a:pt x="108818" y="3253445"/>
                  <a:pt x="109485" y="3255636"/>
                </a:cubicBezTo>
                <a:cubicBezTo>
                  <a:pt x="116219" y="3257664"/>
                  <a:pt x="123486" y="3256731"/>
                  <a:pt x="129487" y="3253064"/>
                </a:cubicBezTo>
                <a:close/>
                <a:moveTo>
                  <a:pt x="146251" y="3408036"/>
                </a:moveTo>
                <a:cubicBezTo>
                  <a:pt x="149118" y="3408388"/>
                  <a:pt x="152023" y="3407712"/>
                  <a:pt x="154442" y="3406131"/>
                </a:cubicBezTo>
                <a:lnTo>
                  <a:pt x="154442" y="3399082"/>
                </a:lnTo>
                <a:cubicBezTo>
                  <a:pt x="148156" y="3394510"/>
                  <a:pt x="140726" y="3404130"/>
                  <a:pt x="134440" y="3405845"/>
                </a:cubicBezTo>
                <a:cubicBezTo>
                  <a:pt x="137441" y="3407388"/>
                  <a:pt x="140793" y="3408112"/>
                  <a:pt x="144155" y="3407940"/>
                </a:cubicBezTo>
                <a:close/>
                <a:moveTo>
                  <a:pt x="147870" y="3542433"/>
                </a:moveTo>
                <a:cubicBezTo>
                  <a:pt x="155966" y="3546720"/>
                  <a:pt x="158729" y="3542433"/>
                  <a:pt x="166063" y="3540624"/>
                </a:cubicBezTo>
                <a:cubicBezTo>
                  <a:pt x="171016" y="3540624"/>
                  <a:pt x="176826" y="3541957"/>
                  <a:pt x="180732" y="3538814"/>
                </a:cubicBezTo>
                <a:lnTo>
                  <a:pt x="180732" y="3535194"/>
                </a:lnTo>
                <a:cubicBezTo>
                  <a:pt x="172635" y="3531003"/>
                  <a:pt x="169778" y="3534718"/>
                  <a:pt x="162538" y="3537004"/>
                </a:cubicBezTo>
                <a:cubicBezTo>
                  <a:pt x="157586" y="3537004"/>
                  <a:pt x="151776" y="3535670"/>
                  <a:pt x="147870" y="3538814"/>
                </a:cubicBezTo>
                <a:close/>
                <a:moveTo>
                  <a:pt x="233595" y="3807704"/>
                </a:moveTo>
                <a:cubicBezTo>
                  <a:pt x="243120" y="3816468"/>
                  <a:pt x="252645" y="3796370"/>
                  <a:pt x="262170" y="3806085"/>
                </a:cubicBezTo>
                <a:cubicBezTo>
                  <a:pt x="283125" y="3807609"/>
                  <a:pt x="303128" y="3797989"/>
                  <a:pt x="323130" y="3793703"/>
                </a:cubicBezTo>
                <a:cubicBezTo>
                  <a:pt x="300461" y="3784178"/>
                  <a:pt x="267313" y="3797322"/>
                  <a:pt x="242263" y="3798656"/>
                </a:cubicBezTo>
                <a:cubicBezTo>
                  <a:pt x="236262" y="3801704"/>
                  <a:pt x="237882" y="3805514"/>
                  <a:pt x="231881" y="3807609"/>
                </a:cubicBezTo>
                <a:close/>
                <a:moveTo>
                  <a:pt x="236262" y="3603203"/>
                </a:moveTo>
                <a:cubicBezTo>
                  <a:pt x="236262" y="3603203"/>
                  <a:pt x="237596" y="3602536"/>
                  <a:pt x="238358" y="3602060"/>
                </a:cubicBezTo>
                <a:cubicBezTo>
                  <a:pt x="238548" y="3597964"/>
                  <a:pt x="227023" y="3600726"/>
                  <a:pt x="234547" y="3603108"/>
                </a:cubicBezTo>
                <a:close/>
                <a:moveTo>
                  <a:pt x="361040" y="3772843"/>
                </a:moveTo>
                <a:lnTo>
                  <a:pt x="353706" y="3772843"/>
                </a:lnTo>
                <a:cubicBezTo>
                  <a:pt x="337418" y="3781320"/>
                  <a:pt x="351419" y="3780272"/>
                  <a:pt x="361230" y="3780178"/>
                </a:cubicBezTo>
                <a:cubicBezTo>
                  <a:pt x="363611" y="3777701"/>
                  <a:pt x="364088" y="3775224"/>
                  <a:pt x="359325" y="3772748"/>
                </a:cubicBezTo>
                <a:close/>
                <a:moveTo>
                  <a:pt x="361040" y="3794941"/>
                </a:moveTo>
                <a:cubicBezTo>
                  <a:pt x="356373" y="3798751"/>
                  <a:pt x="356373" y="3798751"/>
                  <a:pt x="361040" y="3802275"/>
                </a:cubicBezTo>
                <a:lnTo>
                  <a:pt x="373994" y="3802275"/>
                </a:lnTo>
                <a:cubicBezTo>
                  <a:pt x="378566" y="3798465"/>
                  <a:pt x="378566" y="3798465"/>
                  <a:pt x="373994" y="3794941"/>
                </a:cubicBezTo>
                <a:close/>
                <a:moveTo>
                  <a:pt x="337989" y="3793131"/>
                </a:moveTo>
                <a:cubicBezTo>
                  <a:pt x="341999" y="3795693"/>
                  <a:pt x="347124" y="3795693"/>
                  <a:pt x="351134" y="3793131"/>
                </a:cubicBezTo>
                <a:cubicBezTo>
                  <a:pt x="351134" y="3791226"/>
                  <a:pt x="353134" y="3788559"/>
                  <a:pt x="346943" y="3788083"/>
                </a:cubicBezTo>
                <a:close/>
                <a:moveTo>
                  <a:pt x="334370" y="3816849"/>
                </a:moveTo>
                <a:cubicBezTo>
                  <a:pt x="319434" y="3810486"/>
                  <a:pt x="302356" y="3811686"/>
                  <a:pt x="288459" y="3820087"/>
                </a:cubicBezTo>
                <a:cubicBezTo>
                  <a:pt x="303032" y="3819515"/>
                  <a:pt x="295222" y="3826087"/>
                  <a:pt x="301508" y="3827897"/>
                </a:cubicBezTo>
                <a:cubicBezTo>
                  <a:pt x="327321" y="3821516"/>
                  <a:pt x="354467" y="3824945"/>
                  <a:pt x="380757" y="3827897"/>
                </a:cubicBezTo>
                <a:cubicBezTo>
                  <a:pt x="389710" y="3823611"/>
                  <a:pt x="378756" y="3820944"/>
                  <a:pt x="377423" y="3817420"/>
                </a:cubicBezTo>
                <a:cubicBezTo>
                  <a:pt x="369231" y="3808753"/>
                  <a:pt x="341990" y="3812658"/>
                  <a:pt x="332465" y="3816753"/>
                </a:cubicBezTo>
                <a:close/>
                <a:moveTo>
                  <a:pt x="233024" y="4165273"/>
                </a:moveTo>
                <a:lnTo>
                  <a:pt x="233024" y="4168797"/>
                </a:lnTo>
                <a:cubicBezTo>
                  <a:pt x="240167" y="4171845"/>
                  <a:pt x="240263" y="4171845"/>
                  <a:pt x="248454" y="4167654"/>
                </a:cubicBezTo>
                <a:cubicBezTo>
                  <a:pt x="253312" y="4167654"/>
                  <a:pt x="255312" y="4172226"/>
                  <a:pt x="261885" y="4170797"/>
                </a:cubicBezTo>
                <a:cubicBezTo>
                  <a:pt x="272267" y="4177370"/>
                  <a:pt x="283125" y="4173465"/>
                  <a:pt x="296746" y="4174417"/>
                </a:cubicBezTo>
                <a:cubicBezTo>
                  <a:pt x="330274" y="4159939"/>
                  <a:pt x="236548" y="4155938"/>
                  <a:pt x="231309" y="4165178"/>
                </a:cubicBezTo>
                <a:close/>
                <a:moveTo>
                  <a:pt x="292174" y="4209564"/>
                </a:moveTo>
                <a:cubicBezTo>
                  <a:pt x="285887" y="4204992"/>
                  <a:pt x="278172" y="4209564"/>
                  <a:pt x="272362" y="4213184"/>
                </a:cubicBezTo>
                <a:cubicBezTo>
                  <a:pt x="280173" y="4214422"/>
                  <a:pt x="291412" y="4221851"/>
                  <a:pt x="298556" y="4216898"/>
                </a:cubicBezTo>
                <a:lnTo>
                  <a:pt x="298556" y="4212517"/>
                </a:lnTo>
                <a:cubicBezTo>
                  <a:pt x="295775" y="4211755"/>
                  <a:pt x="293069" y="4210707"/>
                  <a:pt x="290460" y="4209469"/>
                </a:cubicBezTo>
                <a:close/>
                <a:moveTo>
                  <a:pt x="229690" y="4207659"/>
                </a:moveTo>
                <a:cubicBezTo>
                  <a:pt x="210688" y="4198325"/>
                  <a:pt x="189409" y="4194515"/>
                  <a:pt x="168349" y="4196801"/>
                </a:cubicBezTo>
                <a:cubicBezTo>
                  <a:pt x="168349" y="4202516"/>
                  <a:pt x="157395" y="4198515"/>
                  <a:pt x="154062" y="4202135"/>
                </a:cubicBezTo>
                <a:lnTo>
                  <a:pt x="154062" y="4205945"/>
                </a:lnTo>
                <a:cubicBezTo>
                  <a:pt x="170064" y="4221661"/>
                  <a:pt x="201687" y="4195087"/>
                  <a:pt x="213688" y="4213470"/>
                </a:cubicBezTo>
                <a:cubicBezTo>
                  <a:pt x="224832" y="4222994"/>
                  <a:pt x="236834" y="4216232"/>
                  <a:pt x="249216" y="4215089"/>
                </a:cubicBezTo>
                <a:cubicBezTo>
                  <a:pt x="253979" y="4211279"/>
                  <a:pt x="254074" y="4211279"/>
                  <a:pt x="249216" y="4207659"/>
                </a:cubicBezTo>
                <a:close/>
                <a:moveTo>
                  <a:pt x="213116" y="4149271"/>
                </a:moveTo>
                <a:cubicBezTo>
                  <a:pt x="207116" y="4139746"/>
                  <a:pt x="187685" y="4147461"/>
                  <a:pt x="177017" y="4144985"/>
                </a:cubicBezTo>
                <a:cubicBezTo>
                  <a:pt x="172350" y="4148890"/>
                  <a:pt x="172350" y="4148890"/>
                  <a:pt x="177017" y="4152414"/>
                </a:cubicBezTo>
                <a:cubicBezTo>
                  <a:pt x="190066" y="4150414"/>
                  <a:pt x="201115" y="4161368"/>
                  <a:pt x="212259" y="4150890"/>
                </a:cubicBezTo>
                <a:cubicBezTo>
                  <a:pt x="212059" y="4150319"/>
                  <a:pt x="211764" y="4149747"/>
                  <a:pt x="211402" y="4149176"/>
                </a:cubicBezTo>
                <a:close/>
                <a:moveTo>
                  <a:pt x="170254" y="4233473"/>
                </a:moveTo>
                <a:cubicBezTo>
                  <a:pt x="176150" y="4236997"/>
                  <a:pt x="183103" y="4238329"/>
                  <a:pt x="189876" y="4237186"/>
                </a:cubicBezTo>
                <a:cubicBezTo>
                  <a:pt x="194828" y="4233662"/>
                  <a:pt x="194828" y="4233662"/>
                  <a:pt x="189876" y="4229758"/>
                </a:cubicBezTo>
                <a:cubicBezTo>
                  <a:pt x="179207" y="4227090"/>
                  <a:pt x="168206" y="4225852"/>
                  <a:pt x="157204" y="4226138"/>
                </a:cubicBezTo>
                <a:cubicBezTo>
                  <a:pt x="152252" y="4229662"/>
                  <a:pt x="152252" y="4229662"/>
                  <a:pt x="157204" y="4233473"/>
                </a:cubicBezTo>
                <a:close/>
                <a:moveTo>
                  <a:pt x="246454" y="4305386"/>
                </a:moveTo>
                <a:cubicBezTo>
                  <a:pt x="242463" y="4302814"/>
                  <a:pt x="237300" y="4302814"/>
                  <a:pt x="233310" y="4305386"/>
                </a:cubicBezTo>
                <a:lnTo>
                  <a:pt x="233310" y="4309005"/>
                </a:lnTo>
                <a:cubicBezTo>
                  <a:pt x="237300" y="4311577"/>
                  <a:pt x="242463" y="4311577"/>
                  <a:pt x="246454" y="4309005"/>
                </a:cubicBezTo>
                <a:close/>
                <a:moveTo>
                  <a:pt x="285887" y="4278430"/>
                </a:moveTo>
                <a:cubicBezTo>
                  <a:pt x="285887" y="4273954"/>
                  <a:pt x="279315" y="4272620"/>
                  <a:pt x="274839" y="4270334"/>
                </a:cubicBezTo>
                <a:cubicBezTo>
                  <a:pt x="239596" y="4270334"/>
                  <a:pt x="239596" y="4270334"/>
                  <a:pt x="232833" y="4268429"/>
                </a:cubicBezTo>
                <a:cubicBezTo>
                  <a:pt x="237082" y="4265667"/>
                  <a:pt x="241796" y="4263761"/>
                  <a:pt x="246740" y="4262714"/>
                </a:cubicBezTo>
                <a:cubicBezTo>
                  <a:pt x="265790" y="4246522"/>
                  <a:pt x="213974" y="4265190"/>
                  <a:pt x="208640" y="4255475"/>
                </a:cubicBezTo>
                <a:cubicBezTo>
                  <a:pt x="203620" y="4258333"/>
                  <a:pt x="198010" y="4259951"/>
                  <a:pt x="192257" y="4260237"/>
                </a:cubicBezTo>
                <a:cubicBezTo>
                  <a:pt x="195876" y="4279287"/>
                  <a:pt x="182732" y="4270810"/>
                  <a:pt x="172445" y="4275763"/>
                </a:cubicBezTo>
                <a:cubicBezTo>
                  <a:pt x="182922" y="4284431"/>
                  <a:pt x="196733" y="4283002"/>
                  <a:pt x="208640" y="4288431"/>
                </a:cubicBezTo>
                <a:lnTo>
                  <a:pt x="215307" y="4285002"/>
                </a:lnTo>
                <a:cubicBezTo>
                  <a:pt x="220461" y="4288051"/>
                  <a:pt x="226480" y="4289384"/>
                  <a:pt x="232452" y="4288717"/>
                </a:cubicBezTo>
                <a:cubicBezTo>
                  <a:pt x="244454" y="4292432"/>
                  <a:pt x="252931" y="4300528"/>
                  <a:pt x="264551" y="4293765"/>
                </a:cubicBezTo>
                <a:lnTo>
                  <a:pt x="264551" y="4290241"/>
                </a:lnTo>
                <a:cubicBezTo>
                  <a:pt x="270457" y="4286050"/>
                  <a:pt x="279125" y="4283764"/>
                  <a:pt x="283792" y="4278335"/>
                </a:cubicBezTo>
                <a:close/>
                <a:moveTo>
                  <a:pt x="305604" y="4290623"/>
                </a:moveTo>
                <a:cubicBezTo>
                  <a:pt x="301518" y="4287860"/>
                  <a:pt x="296165" y="4287860"/>
                  <a:pt x="292079" y="4290623"/>
                </a:cubicBezTo>
                <a:cubicBezTo>
                  <a:pt x="294365" y="4292909"/>
                  <a:pt x="304557" y="4299862"/>
                  <a:pt x="303890" y="4290527"/>
                </a:cubicBezTo>
                <a:close/>
                <a:moveTo>
                  <a:pt x="318177" y="4253761"/>
                </a:moveTo>
                <a:lnTo>
                  <a:pt x="309128" y="4248236"/>
                </a:lnTo>
                <a:cubicBezTo>
                  <a:pt x="299603" y="4246997"/>
                  <a:pt x="293603" y="4253761"/>
                  <a:pt x="285792" y="4257761"/>
                </a:cubicBezTo>
                <a:cubicBezTo>
                  <a:pt x="295994" y="4260999"/>
                  <a:pt x="307119" y="4259571"/>
                  <a:pt x="316082" y="4253666"/>
                </a:cubicBezTo>
                <a:close/>
                <a:moveTo>
                  <a:pt x="318939" y="3870665"/>
                </a:moveTo>
                <a:cubicBezTo>
                  <a:pt x="310110" y="3867045"/>
                  <a:pt x="300023" y="3868312"/>
                  <a:pt x="292364" y="3873999"/>
                </a:cubicBezTo>
                <a:lnTo>
                  <a:pt x="292364" y="3881714"/>
                </a:lnTo>
                <a:cubicBezTo>
                  <a:pt x="297508" y="3885047"/>
                  <a:pt x="303890" y="3883333"/>
                  <a:pt x="312081" y="3882857"/>
                </a:cubicBezTo>
                <a:lnTo>
                  <a:pt x="312081" y="3874189"/>
                </a:lnTo>
                <a:close/>
                <a:moveTo>
                  <a:pt x="350658" y="4303481"/>
                </a:moveTo>
                <a:cubicBezTo>
                  <a:pt x="342647" y="4302814"/>
                  <a:pt x="334589" y="4303195"/>
                  <a:pt x="326655" y="4304529"/>
                </a:cubicBezTo>
                <a:cubicBezTo>
                  <a:pt x="322083" y="4310911"/>
                  <a:pt x="327321" y="4315768"/>
                  <a:pt x="335036" y="4314625"/>
                </a:cubicBezTo>
                <a:cubicBezTo>
                  <a:pt x="337418" y="4310339"/>
                  <a:pt x="347133" y="4309482"/>
                  <a:pt x="348562" y="4303386"/>
                </a:cubicBezTo>
                <a:close/>
                <a:moveTo>
                  <a:pt x="363611" y="3947246"/>
                </a:moveTo>
                <a:cubicBezTo>
                  <a:pt x="362850" y="3947246"/>
                  <a:pt x="361707" y="3946008"/>
                  <a:pt x="361421" y="3946103"/>
                </a:cubicBezTo>
                <a:cubicBezTo>
                  <a:pt x="351515" y="3948389"/>
                  <a:pt x="363326" y="3951151"/>
                  <a:pt x="361516" y="3947150"/>
                </a:cubicBezTo>
                <a:close/>
                <a:moveTo>
                  <a:pt x="395997" y="3901811"/>
                </a:moveTo>
                <a:cubicBezTo>
                  <a:pt x="373517" y="3902535"/>
                  <a:pt x="351010" y="3901297"/>
                  <a:pt x="328750" y="3898096"/>
                </a:cubicBezTo>
                <a:cubicBezTo>
                  <a:pt x="323892" y="3901716"/>
                  <a:pt x="323892" y="3901811"/>
                  <a:pt x="328750" y="3905526"/>
                </a:cubicBezTo>
                <a:cubicBezTo>
                  <a:pt x="339323" y="3903716"/>
                  <a:pt x="403902" y="3925243"/>
                  <a:pt x="393901" y="3901716"/>
                </a:cubicBezTo>
                <a:close/>
                <a:moveTo>
                  <a:pt x="401140" y="3713979"/>
                </a:moveTo>
                <a:cubicBezTo>
                  <a:pt x="351039" y="3712931"/>
                  <a:pt x="374946" y="3701691"/>
                  <a:pt x="403902" y="3690738"/>
                </a:cubicBezTo>
                <a:lnTo>
                  <a:pt x="403902" y="3682451"/>
                </a:lnTo>
                <a:cubicBezTo>
                  <a:pt x="383957" y="3673888"/>
                  <a:pt x="362821" y="3668401"/>
                  <a:pt x="341228" y="3666163"/>
                </a:cubicBezTo>
                <a:cubicBezTo>
                  <a:pt x="334179" y="3670735"/>
                  <a:pt x="317415" y="3679498"/>
                  <a:pt x="312653" y="3669116"/>
                </a:cubicBezTo>
                <a:cubicBezTo>
                  <a:pt x="311796" y="3666639"/>
                  <a:pt x="306557" y="3666068"/>
                  <a:pt x="306747" y="3664449"/>
                </a:cubicBezTo>
                <a:lnTo>
                  <a:pt x="315415" y="3658448"/>
                </a:lnTo>
                <a:cubicBezTo>
                  <a:pt x="328178" y="3657686"/>
                  <a:pt x="335703" y="3652638"/>
                  <a:pt x="348943" y="3654637"/>
                </a:cubicBezTo>
                <a:cubicBezTo>
                  <a:pt x="357801" y="3648447"/>
                  <a:pt x="363421" y="3653400"/>
                  <a:pt x="371327" y="3649304"/>
                </a:cubicBezTo>
                <a:cubicBezTo>
                  <a:pt x="355610" y="3639017"/>
                  <a:pt x="332655" y="3647113"/>
                  <a:pt x="315606" y="3651019"/>
                </a:cubicBezTo>
                <a:lnTo>
                  <a:pt x="307890" y="3647208"/>
                </a:lnTo>
                <a:lnTo>
                  <a:pt x="299413" y="3648827"/>
                </a:lnTo>
                <a:lnTo>
                  <a:pt x="299413" y="3653114"/>
                </a:lnTo>
                <a:lnTo>
                  <a:pt x="292746" y="3657114"/>
                </a:lnTo>
                <a:lnTo>
                  <a:pt x="292746" y="3660638"/>
                </a:lnTo>
                <a:lnTo>
                  <a:pt x="299318" y="3664639"/>
                </a:lnTo>
                <a:cubicBezTo>
                  <a:pt x="294365" y="3675783"/>
                  <a:pt x="254360" y="3670449"/>
                  <a:pt x="241215" y="3674831"/>
                </a:cubicBezTo>
                <a:cubicBezTo>
                  <a:pt x="240072" y="3681784"/>
                  <a:pt x="240072" y="3681784"/>
                  <a:pt x="243596" y="3684356"/>
                </a:cubicBezTo>
                <a:cubicBezTo>
                  <a:pt x="271314" y="3677784"/>
                  <a:pt x="297603" y="3688166"/>
                  <a:pt x="325511" y="3690166"/>
                </a:cubicBezTo>
                <a:lnTo>
                  <a:pt x="325511" y="3693786"/>
                </a:lnTo>
                <a:cubicBezTo>
                  <a:pt x="322368" y="3696929"/>
                  <a:pt x="311320" y="3693786"/>
                  <a:pt x="312653" y="3699691"/>
                </a:cubicBezTo>
                <a:cubicBezTo>
                  <a:pt x="303318" y="3704930"/>
                  <a:pt x="293183" y="3708559"/>
                  <a:pt x="282649" y="3710454"/>
                </a:cubicBezTo>
                <a:cubicBezTo>
                  <a:pt x="201687" y="3733981"/>
                  <a:pt x="267123" y="3733981"/>
                  <a:pt x="303032" y="3721408"/>
                </a:cubicBezTo>
                <a:cubicBezTo>
                  <a:pt x="336560" y="3722646"/>
                  <a:pt x="372089" y="3730361"/>
                  <a:pt x="404664" y="3726456"/>
                </a:cubicBezTo>
                <a:cubicBezTo>
                  <a:pt x="400950" y="3722265"/>
                  <a:pt x="404950" y="3717788"/>
                  <a:pt x="399140" y="3713883"/>
                </a:cubicBezTo>
                <a:close/>
                <a:moveTo>
                  <a:pt x="262837" y="3610727"/>
                </a:moveTo>
                <a:lnTo>
                  <a:pt x="269219" y="3610727"/>
                </a:lnTo>
                <a:cubicBezTo>
                  <a:pt x="273981" y="3607108"/>
                  <a:pt x="273981" y="3607108"/>
                  <a:pt x="269219" y="3603298"/>
                </a:cubicBezTo>
                <a:lnTo>
                  <a:pt x="262837" y="3603298"/>
                </a:lnTo>
                <a:cubicBezTo>
                  <a:pt x="256265" y="3606822"/>
                  <a:pt x="256265" y="3606822"/>
                  <a:pt x="260741" y="3610632"/>
                </a:cubicBezTo>
                <a:close/>
                <a:moveTo>
                  <a:pt x="426762" y="3618062"/>
                </a:moveTo>
                <a:cubicBezTo>
                  <a:pt x="421809" y="3618729"/>
                  <a:pt x="416094" y="3616824"/>
                  <a:pt x="411713" y="3619300"/>
                </a:cubicBezTo>
                <a:cubicBezTo>
                  <a:pt x="411046" y="3622729"/>
                  <a:pt x="407998" y="3626253"/>
                  <a:pt x="414284" y="3628825"/>
                </a:cubicBezTo>
                <a:cubicBezTo>
                  <a:pt x="416380" y="3627491"/>
                  <a:pt x="418380" y="3626062"/>
                  <a:pt x="420285" y="3624920"/>
                </a:cubicBezTo>
                <a:lnTo>
                  <a:pt x="427143" y="3624920"/>
                </a:lnTo>
                <a:cubicBezTo>
                  <a:pt x="429620" y="3621491"/>
                  <a:pt x="429715" y="3621395"/>
                  <a:pt x="424667" y="3617966"/>
                </a:cubicBezTo>
                <a:close/>
                <a:moveTo>
                  <a:pt x="468577" y="3899335"/>
                </a:moveTo>
                <a:lnTo>
                  <a:pt x="459624" y="3894382"/>
                </a:lnTo>
                <a:cubicBezTo>
                  <a:pt x="453775" y="3894391"/>
                  <a:pt x="448108" y="3896373"/>
                  <a:pt x="443526" y="3900002"/>
                </a:cubicBezTo>
                <a:lnTo>
                  <a:pt x="443526" y="3903621"/>
                </a:lnTo>
                <a:cubicBezTo>
                  <a:pt x="448089" y="3907288"/>
                  <a:pt x="453775" y="3909270"/>
                  <a:pt x="459624" y="3909241"/>
                </a:cubicBezTo>
                <a:cubicBezTo>
                  <a:pt x="460481" y="3906765"/>
                  <a:pt x="471720" y="3904288"/>
                  <a:pt x="466482" y="3899240"/>
                </a:cubicBezTo>
                <a:close/>
                <a:moveTo>
                  <a:pt x="446765" y="3537385"/>
                </a:moveTo>
                <a:cubicBezTo>
                  <a:pt x="442098" y="3539861"/>
                  <a:pt x="442098" y="3542243"/>
                  <a:pt x="446765" y="3544719"/>
                </a:cubicBezTo>
                <a:cubicBezTo>
                  <a:pt x="449432" y="3541766"/>
                  <a:pt x="449432" y="3539385"/>
                  <a:pt x="444669" y="3536909"/>
                </a:cubicBezTo>
                <a:close/>
                <a:moveTo>
                  <a:pt x="492199" y="3504333"/>
                </a:moveTo>
                <a:cubicBezTo>
                  <a:pt x="499438" y="3500485"/>
                  <a:pt x="507744" y="3499142"/>
                  <a:pt x="515821" y="3500523"/>
                </a:cubicBezTo>
                <a:cubicBezTo>
                  <a:pt x="520298" y="3492141"/>
                  <a:pt x="541062" y="3501095"/>
                  <a:pt x="548016" y="3490998"/>
                </a:cubicBezTo>
                <a:lnTo>
                  <a:pt x="539062" y="3485379"/>
                </a:lnTo>
                <a:cubicBezTo>
                  <a:pt x="523250" y="3486998"/>
                  <a:pt x="532680" y="3479187"/>
                  <a:pt x="526680" y="3470996"/>
                </a:cubicBezTo>
                <a:cubicBezTo>
                  <a:pt x="522108" y="3469281"/>
                  <a:pt x="514297" y="3472425"/>
                  <a:pt x="509534" y="3468995"/>
                </a:cubicBezTo>
                <a:cubicBezTo>
                  <a:pt x="506201" y="3454518"/>
                  <a:pt x="488484" y="3473758"/>
                  <a:pt x="479912" y="3463376"/>
                </a:cubicBezTo>
                <a:cubicBezTo>
                  <a:pt x="466882" y="3470434"/>
                  <a:pt x="452499" y="3474625"/>
                  <a:pt x="437716" y="3475663"/>
                </a:cubicBezTo>
                <a:cubicBezTo>
                  <a:pt x="436954" y="3477759"/>
                  <a:pt x="436287" y="3479378"/>
                  <a:pt x="435811" y="3480806"/>
                </a:cubicBezTo>
                <a:cubicBezTo>
                  <a:pt x="420933" y="3482978"/>
                  <a:pt x="405798" y="3482626"/>
                  <a:pt x="391043" y="3479759"/>
                </a:cubicBezTo>
                <a:cubicBezTo>
                  <a:pt x="397520" y="3470710"/>
                  <a:pt x="420952" y="3479759"/>
                  <a:pt x="416761" y="3465566"/>
                </a:cubicBezTo>
                <a:lnTo>
                  <a:pt x="407712" y="3459566"/>
                </a:lnTo>
                <a:cubicBezTo>
                  <a:pt x="387024" y="3463681"/>
                  <a:pt x="365936" y="3465500"/>
                  <a:pt x="344847" y="3464995"/>
                </a:cubicBezTo>
                <a:cubicBezTo>
                  <a:pt x="337418" y="3460804"/>
                  <a:pt x="329322" y="3463947"/>
                  <a:pt x="331798" y="3472520"/>
                </a:cubicBezTo>
                <a:cubicBezTo>
                  <a:pt x="348276" y="3482521"/>
                  <a:pt x="312748" y="3474234"/>
                  <a:pt x="307795" y="3482045"/>
                </a:cubicBezTo>
                <a:cubicBezTo>
                  <a:pt x="276934" y="3480711"/>
                  <a:pt x="249883" y="3490617"/>
                  <a:pt x="216736" y="3488998"/>
                </a:cubicBezTo>
                <a:lnTo>
                  <a:pt x="200829" y="3498523"/>
                </a:lnTo>
                <a:cubicBezTo>
                  <a:pt x="200829" y="3499095"/>
                  <a:pt x="200829" y="3500333"/>
                  <a:pt x="200353" y="3501857"/>
                </a:cubicBezTo>
                <a:cubicBezTo>
                  <a:pt x="191304" y="3510143"/>
                  <a:pt x="175778" y="3504429"/>
                  <a:pt x="167206" y="3513763"/>
                </a:cubicBezTo>
                <a:lnTo>
                  <a:pt x="169873" y="3518430"/>
                </a:lnTo>
                <a:cubicBezTo>
                  <a:pt x="197114" y="3523288"/>
                  <a:pt x="222356" y="3517573"/>
                  <a:pt x="249978" y="3518430"/>
                </a:cubicBezTo>
                <a:cubicBezTo>
                  <a:pt x="256360" y="3522050"/>
                  <a:pt x="259503" y="3523479"/>
                  <a:pt x="266076" y="3520145"/>
                </a:cubicBezTo>
                <a:cubicBezTo>
                  <a:pt x="275029" y="3514715"/>
                  <a:pt x="279506" y="3522812"/>
                  <a:pt x="288555" y="3521954"/>
                </a:cubicBezTo>
                <a:cubicBezTo>
                  <a:pt x="304937" y="3513763"/>
                  <a:pt x="329417" y="3529384"/>
                  <a:pt x="344847" y="3534527"/>
                </a:cubicBezTo>
                <a:cubicBezTo>
                  <a:pt x="344847" y="3536433"/>
                  <a:pt x="344847" y="3537575"/>
                  <a:pt x="345419" y="3538814"/>
                </a:cubicBezTo>
                <a:cubicBezTo>
                  <a:pt x="349848" y="3542414"/>
                  <a:pt x="355430" y="3544281"/>
                  <a:pt x="361135" y="3544052"/>
                </a:cubicBezTo>
                <a:cubicBezTo>
                  <a:pt x="365993" y="3547863"/>
                  <a:pt x="365993" y="3547863"/>
                  <a:pt x="361135" y="3551387"/>
                </a:cubicBezTo>
                <a:cubicBezTo>
                  <a:pt x="353648" y="3552549"/>
                  <a:pt x="345990" y="3551025"/>
                  <a:pt x="339513" y="3547100"/>
                </a:cubicBezTo>
                <a:cubicBezTo>
                  <a:pt x="339513" y="3553673"/>
                  <a:pt x="328369" y="3549577"/>
                  <a:pt x="325226" y="3553482"/>
                </a:cubicBezTo>
                <a:lnTo>
                  <a:pt x="325226" y="3557006"/>
                </a:lnTo>
                <a:lnTo>
                  <a:pt x="315701" y="3562340"/>
                </a:lnTo>
                <a:cubicBezTo>
                  <a:pt x="308643" y="3557292"/>
                  <a:pt x="298965" y="3558092"/>
                  <a:pt x="292841" y="3564245"/>
                </a:cubicBezTo>
                <a:lnTo>
                  <a:pt x="292841" y="3571008"/>
                </a:lnTo>
                <a:cubicBezTo>
                  <a:pt x="283316" y="3581390"/>
                  <a:pt x="269219" y="3573961"/>
                  <a:pt x="259598" y="3579200"/>
                </a:cubicBezTo>
                <a:cubicBezTo>
                  <a:pt x="258265" y="3586629"/>
                  <a:pt x="269123" y="3583962"/>
                  <a:pt x="274934" y="3584344"/>
                </a:cubicBezTo>
                <a:cubicBezTo>
                  <a:pt x="290174" y="3595202"/>
                  <a:pt x="308366" y="3578724"/>
                  <a:pt x="324654" y="3586058"/>
                </a:cubicBezTo>
                <a:cubicBezTo>
                  <a:pt x="315986" y="3595106"/>
                  <a:pt x="302937" y="3593963"/>
                  <a:pt x="293222" y="3601488"/>
                </a:cubicBezTo>
                <a:lnTo>
                  <a:pt x="302175" y="3606727"/>
                </a:lnTo>
                <a:cubicBezTo>
                  <a:pt x="351800" y="3602536"/>
                  <a:pt x="400378" y="3616252"/>
                  <a:pt x="443622" y="3585391"/>
                </a:cubicBezTo>
                <a:cubicBezTo>
                  <a:pt x="450194" y="3569008"/>
                  <a:pt x="389996" y="3581962"/>
                  <a:pt x="381518" y="3584438"/>
                </a:cubicBezTo>
                <a:cubicBezTo>
                  <a:pt x="374375" y="3580629"/>
                  <a:pt x="380090" y="3575485"/>
                  <a:pt x="377137" y="3571294"/>
                </a:cubicBezTo>
                <a:cubicBezTo>
                  <a:pt x="365802" y="3567198"/>
                  <a:pt x="374470" y="3561769"/>
                  <a:pt x="381042" y="3558911"/>
                </a:cubicBezTo>
                <a:lnTo>
                  <a:pt x="388186" y="3562245"/>
                </a:lnTo>
                <a:cubicBezTo>
                  <a:pt x="398568" y="3554340"/>
                  <a:pt x="412951" y="3562245"/>
                  <a:pt x="423714" y="3556721"/>
                </a:cubicBezTo>
                <a:lnTo>
                  <a:pt x="423714" y="3549482"/>
                </a:lnTo>
                <a:lnTo>
                  <a:pt x="397901" y="3535004"/>
                </a:lnTo>
                <a:lnTo>
                  <a:pt x="397901" y="3531384"/>
                </a:lnTo>
                <a:lnTo>
                  <a:pt x="390377" y="3526717"/>
                </a:lnTo>
                <a:cubicBezTo>
                  <a:pt x="418475" y="3523859"/>
                  <a:pt x="439811" y="3517763"/>
                  <a:pt x="467910" y="3521859"/>
                </a:cubicBezTo>
                <a:cubicBezTo>
                  <a:pt x="468863" y="3520240"/>
                  <a:pt x="469815" y="3518621"/>
                  <a:pt x="470673" y="3517002"/>
                </a:cubicBezTo>
                <a:lnTo>
                  <a:pt x="463529" y="3512620"/>
                </a:lnTo>
                <a:cubicBezTo>
                  <a:pt x="471225" y="3506943"/>
                  <a:pt x="480540" y="3503866"/>
                  <a:pt x="490103" y="3503857"/>
                </a:cubicBezTo>
                <a:close/>
                <a:moveTo>
                  <a:pt x="275982" y="3541004"/>
                </a:moveTo>
                <a:lnTo>
                  <a:pt x="282363" y="3541004"/>
                </a:lnTo>
                <a:cubicBezTo>
                  <a:pt x="287792" y="3537480"/>
                  <a:pt x="287412" y="3537004"/>
                  <a:pt x="282363" y="3533670"/>
                </a:cubicBezTo>
                <a:lnTo>
                  <a:pt x="275982" y="3533670"/>
                </a:lnTo>
                <a:cubicBezTo>
                  <a:pt x="269219" y="3536813"/>
                  <a:pt x="269314" y="3536813"/>
                  <a:pt x="273886" y="3540528"/>
                </a:cubicBezTo>
                <a:close/>
                <a:moveTo>
                  <a:pt x="499343" y="3518811"/>
                </a:moveTo>
                <a:cubicBezTo>
                  <a:pt x="517726" y="3516525"/>
                  <a:pt x="535347" y="3529479"/>
                  <a:pt x="552111" y="3515287"/>
                </a:cubicBezTo>
                <a:lnTo>
                  <a:pt x="562112" y="3515287"/>
                </a:lnTo>
                <a:lnTo>
                  <a:pt x="571066" y="3522716"/>
                </a:lnTo>
                <a:cubicBezTo>
                  <a:pt x="577200" y="3522983"/>
                  <a:pt x="583220" y="3521021"/>
                  <a:pt x="588020" y="3517192"/>
                </a:cubicBezTo>
                <a:lnTo>
                  <a:pt x="588020" y="3513478"/>
                </a:lnTo>
                <a:lnTo>
                  <a:pt x="594498" y="3509572"/>
                </a:lnTo>
                <a:cubicBezTo>
                  <a:pt x="590687" y="3508181"/>
                  <a:pt x="586639" y="3507601"/>
                  <a:pt x="582591" y="3507858"/>
                </a:cubicBezTo>
                <a:cubicBezTo>
                  <a:pt x="567637" y="3507858"/>
                  <a:pt x="582591" y="3493570"/>
                  <a:pt x="562684" y="3496809"/>
                </a:cubicBezTo>
                <a:cubicBezTo>
                  <a:pt x="538109" y="3493665"/>
                  <a:pt x="558207" y="3509858"/>
                  <a:pt x="538014" y="3507953"/>
                </a:cubicBezTo>
                <a:lnTo>
                  <a:pt x="527156" y="3500523"/>
                </a:lnTo>
                <a:lnTo>
                  <a:pt x="513440" y="3500523"/>
                </a:lnTo>
                <a:cubicBezTo>
                  <a:pt x="514297" y="3503571"/>
                  <a:pt x="508487" y="3504143"/>
                  <a:pt x="506677" y="3506524"/>
                </a:cubicBezTo>
                <a:lnTo>
                  <a:pt x="506677" y="3509763"/>
                </a:lnTo>
                <a:cubicBezTo>
                  <a:pt x="503915" y="3511572"/>
                  <a:pt x="486198" y="3511477"/>
                  <a:pt x="497247" y="3518335"/>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73" name="Google Shape;73;p5"/>
          <p:cNvSpPr/>
          <p:nvPr/>
        </p:nvSpPr>
        <p:spPr>
          <a:xfrm>
            <a:off x="9409703" y="-144"/>
            <a:ext cx="426406" cy="6864364"/>
          </a:xfrm>
          <a:custGeom>
            <a:rect b="b" l="l" r="r" t="t"/>
            <a:pathLst>
              <a:path extrusionOk="0" h="4606956" w="636427">
                <a:moveTo>
                  <a:pt x="604180" y="4534557"/>
                </a:moveTo>
                <a:lnTo>
                  <a:pt x="604180" y="4606375"/>
                </a:lnTo>
                <a:lnTo>
                  <a:pt x="591035" y="4606375"/>
                </a:lnTo>
                <a:lnTo>
                  <a:pt x="591035" y="4596850"/>
                </a:lnTo>
                <a:lnTo>
                  <a:pt x="584654" y="4592945"/>
                </a:lnTo>
                <a:lnTo>
                  <a:pt x="584654" y="4582086"/>
                </a:lnTo>
                <a:lnTo>
                  <a:pt x="591131" y="4577896"/>
                </a:lnTo>
                <a:cubicBezTo>
                  <a:pt x="591131" y="4572847"/>
                  <a:pt x="585035" y="4571514"/>
                  <a:pt x="581606" y="4569132"/>
                </a:cubicBezTo>
                <a:cubicBezTo>
                  <a:pt x="555126" y="4567989"/>
                  <a:pt x="532076" y="4583611"/>
                  <a:pt x="505406" y="4574658"/>
                </a:cubicBezTo>
                <a:cubicBezTo>
                  <a:pt x="505882" y="4572943"/>
                  <a:pt x="504072" y="4570847"/>
                  <a:pt x="507882" y="4569609"/>
                </a:cubicBezTo>
                <a:cubicBezTo>
                  <a:pt x="532276" y="4568561"/>
                  <a:pt x="556584" y="4565894"/>
                  <a:pt x="580653" y="4561798"/>
                </a:cubicBezTo>
                <a:cubicBezTo>
                  <a:pt x="585606" y="4559132"/>
                  <a:pt x="584368" y="4554560"/>
                  <a:pt x="590178" y="4552750"/>
                </a:cubicBezTo>
                <a:lnTo>
                  <a:pt x="590178" y="4541700"/>
                </a:lnTo>
                <a:cubicBezTo>
                  <a:pt x="583035" y="4535033"/>
                  <a:pt x="569604" y="4535700"/>
                  <a:pt x="561603" y="4528937"/>
                </a:cubicBezTo>
                <a:cubicBezTo>
                  <a:pt x="556650" y="4529889"/>
                  <a:pt x="557603" y="4534176"/>
                  <a:pt x="557698" y="4537415"/>
                </a:cubicBezTo>
                <a:lnTo>
                  <a:pt x="548173" y="4543415"/>
                </a:lnTo>
                <a:cubicBezTo>
                  <a:pt x="538648" y="4544272"/>
                  <a:pt x="527980" y="4541510"/>
                  <a:pt x="519598" y="4544749"/>
                </a:cubicBezTo>
                <a:cubicBezTo>
                  <a:pt x="519598" y="4555988"/>
                  <a:pt x="511692" y="4556369"/>
                  <a:pt x="501596" y="4550654"/>
                </a:cubicBezTo>
                <a:cubicBezTo>
                  <a:pt x="482546" y="4553607"/>
                  <a:pt x="460638" y="4545892"/>
                  <a:pt x="446256" y="4549130"/>
                </a:cubicBezTo>
                <a:cubicBezTo>
                  <a:pt x="440969" y="4551511"/>
                  <a:pt x="434787" y="4550750"/>
                  <a:pt x="430254" y="4547130"/>
                </a:cubicBezTo>
                <a:cubicBezTo>
                  <a:pt x="407393" y="4555988"/>
                  <a:pt x="385105" y="4532366"/>
                  <a:pt x="359197" y="4539605"/>
                </a:cubicBezTo>
                <a:cubicBezTo>
                  <a:pt x="321126" y="4554750"/>
                  <a:pt x="279501" y="4558655"/>
                  <a:pt x="239277" y="4550845"/>
                </a:cubicBezTo>
                <a:lnTo>
                  <a:pt x="229752" y="4556083"/>
                </a:lnTo>
                <a:cubicBezTo>
                  <a:pt x="235658" y="4560465"/>
                  <a:pt x="244135" y="4563418"/>
                  <a:pt x="249279" y="4567894"/>
                </a:cubicBezTo>
                <a:cubicBezTo>
                  <a:pt x="249279" y="4573800"/>
                  <a:pt x="249279" y="4573800"/>
                  <a:pt x="245659" y="4576562"/>
                </a:cubicBezTo>
                <a:cubicBezTo>
                  <a:pt x="241087" y="4576085"/>
                  <a:pt x="236506" y="4577324"/>
                  <a:pt x="232705" y="4579896"/>
                </a:cubicBezTo>
                <a:cubicBezTo>
                  <a:pt x="224209" y="4575991"/>
                  <a:pt x="214674" y="4575038"/>
                  <a:pt x="205559" y="4577039"/>
                </a:cubicBezTo>
                <a:cubicBezTo>
                  <a:pt x="202511" y="4581801"/>
                  <a:pt x="190509" y="4578753"/>
                  <a:pt x="187175" y="4583897"/>
                </a:cubicBezTo>
                <a:cubicBezTo>
                  <a:pt x="179841" y="4585896"/>
                  <a:pt x="155648" y="4578373"/>
                  <a:pt x="158029" y="4589802"/>
                </a:cubicBezTo>
                <a:cubicBezTo>
                  <a:pt x="165554" y="4595517"/>
                  <a:pt x="179270" y="4598755"/>
                  <a:pt x="183556" y="4605994"/>
                </a:cubicBezTo>
                <a:lnTo>
                  <a:pt x="19250" y="4605994"/>
                </a:lnTo>
                <a:lnTo>
                  <a:pt x="19250" y="4571038"/>
                </a:lnTo>
                <a:lnTo>
                  <a:pt x="26013" y="4566942"/>
                </a:lnTo>
                <a:lnTo>
                  <a:pt x="26013" y="4501600"/>
                </a:lnTo>
                <a:cubicBezTo>
                  <a:pt x="37062" y="4498172"/>
                  <a:pt x="30965" y="4484455"/>
                  <a:pt x="32394" y="4475883"/>
                </a:cubicBezTo>
                <a:lnTo>
                  <a:pt x="26679" y="4472739"/>
                </a:lnTo>
                <a:cubicBezTo>
                  <a:pt x="23346" y="4440926"/>
                  <a:pt x="28394" y="4407589"/>
                  <a:pt x="24965" y="4375871"/>
                </a:cubicBezTo>
                <a:lnTo>
                  <a:pt x="19726" y="4372918"/>
                </a:lnTo>
                <a:lnTo>
                  <a:pt x="25536" y="4369107"/>
                </a:lnTo>
                <a:lnTo>
                  <a:pt x="19440" y="4365297"/>
                </a:lnTo>
                <a:lnTo>
                  <a:pt x="25631" y="4361583"/>
                </a:lnTo>
                <a:lnTo>
                  <a:pt x="25631" y="4354154"/>
                </a:lnTo>
                <a:cubicBezTo>
                  <a:pt x="9915" y="4337008"/>
                  <a:pt x="23917" y="4300528"/>
                  <a:pt x="19059" y="4276811"/>
                </a:cubicBezTo>
                <a:lnTo>
                  <a:pt x="13725" y="4273762"/>
                </a:lnTo>
                <a:cubicBezTo>
                  <a:pt x="11868" y="4268619"/>
                  <a:pt x="11868" y="4262903"/>
                  <a:pt x="13725" y="4257761"/>
                </a:cubicBezTo>
                <a:lnTo>
                  <a:pt x="18678" y="4254998"/>
                </a:lnTo>
                <a:lnTo>
                  <a:pt x="18678" y="4207373"/>
                </a:lnTo>
                <a:lnTo>
                  <a:pt x="25441" y="4203182"/>
                </a:lnTo>
                <a:lnTo>
                  <a:pt x="25441" y="4000776"/>
                </a:lnTo>
                <a:lnTo>
                  <a:pt x="32108" y="3996775"/>
                </a:lnTo>
                <a:lnTo>
                  <a:pt x="32108" y="3982107"/>
                </a:lnTo>
                <a:lnTo>
                  <a:pt x="25536" y="3978106"/>
                </a:lnTo>
                <a:cubicBezTo>
                  <a:pt x="25536" y="3976773"/>
                  <a:pt x="25536" y="3975630"/>
                  <a:pt x="26108" y="3974392"/>
                </a:cubicBezTo>
                <a:cubicBezTo>
                  <a:pt x="36204" y="3969439"/>
                  <a:pt x="31728" y="3964867"/>
                  <a:pt x="31251" y="3937339"/>
                </a:cubicBezTo>
                <a:cubicBezTo>
                  <a:pt x="23250" y="3932482"/>
                  <a:pt x="23250" y="3932196"/>
                  <a:pt x="31823" y="3926957"/>
                </a:cubicBezTo>
                <a:lnTo>
                  <a:pt x="31823" y="3901145"/>
                </a:lnTo>
                <a:lnTo>
                  <a:pt x="25917" y="3897430"/>
                </a:lnTo>
                <a:lnTo>
                  <a:pt x="32108" y="3893524"/>
                </a:lnTo>
                <a:lnTo>
                  <a:pt x="32108" y="3826849"/>
                </a:lnTo>
                <a:lnTo>
                  <a:pt x="25822" y="3823039"/>
                </a:lnTo>
                <a:lnTo>
                  <a:pt x="25822" y="3793512"/>
                </a:lnTo>
                <a:cubicBezTo>
                  <a:pt x="36585" y="3790083"/>
                  <a:pt x="31251" y="3776271"/>
                  <a:pt x="31632" y="3767604"/>
                </a:cubicBezTo>
                <a:lnTo>
                  <a:pt x="26298" y="3764556"/>
                </a:lnTo>
                <a:cubicBezTo>
                  <a:pt x="25460" y="3759717"/>
                  <a:pt x="25203" y="3754792"/>
                  <a:pt x="25536" y="3749887"/>
                </a:cubicBezTo>
                <a:lnTo>
                  <a:pt x="31823" y="3745696"/>
                </a:lnTo>
                <a:lnTo>
                  <a:pt x="31823" y="3709120"/>
                </a:lnTo>
                <a:lnTo>
                  <a:pt x="25822" y="3705405"/>
                </a:lnTo>
                <a:lnTo>
                  <a:pt x="32013" y="3701500"/>
                </a:lnTo>
                <a:lnTo>
                  <a:pt x="32013" y="3580057"/>
                </a:lnTo>
                <a:lnTo>
                  <a:pt x="25917" y="3576246"/>
                </a:lnTo>
                <a:lnTo>
                  <a:pt x="25917" y="3528621"/>
                </a:lnTo>
                <a:lnTo>
                  <a:pt x="31632" y="3524716"/>
                </a:lnTo>
                <a:lnTo>
                  <a:pt x="26489" y="3521764"/>
                </a:lnTo>
                <a:cubicBezTo>
                  <a:pt x="23917" y="3481949"/>
                  <a:pt x="26489" y="3440706"/>
                  <a:pt x="25536" y="3400034"/>
                </a:cubicBezTo>
                <a:lnTo>
                  <a:pt x="31918" y="3395938"/>
                </a:lnTo>
                <a:lnTo>
                  <a:pt x="31918" y="3384985"/>
                </a:lnTo>
                <a:lnTo>
                  <a:pt x="25631" y="3381175"/>
                </a:lnTo>
                <a:lnTo>
                  <a:pt x="25631" y="3373935"/>
                </a:lnTo>
                <a:lnTo>
                  <a:pt x="32013" y="3370030"/>
                </a:lnTo>
                <a:lnTo>
                  <a:pt x="32013" y="3318595"/>
                </a:lnTo>
                <a:lnTo>
                  <a:pt x="25917" y="3314786"/>
                </a:lnTo>
                <a:lnTo>
                  <a:pt x="25917" y="3307356"/>
                </a:lnTo>
                <a:cubicBezTo>
                  <a:pt x="33156" y="3305070"/>
                  <a:pt x="32299" y="3299545"/>
                  <a:pt x="32204" y="3293354"/>
                </a:cubicBezTo>
                <a:lnTo>
                  <a:pt x="26298" y="3289258"/>
                </a:lnTo>
                <a:cubicBezTo>
                  <a:pt x="25498" y="3285696"/>
                  <a:pt x="25241" y="3282038"/>
                  <a:pt x="25536" y="3278400"/>
                </a:cubicBezTo>
                <a:lnTo>
                  <a:pt x="31918" y="3274304"/>
                </a:lnTo>
                <a:lnTo>
                  <a:pt x="31918" y="3259540"/>
                </a:lnTo>
                <a:lnTo>
                  <a:pt x="25631" y="3255635"/>
                </a:lnTo>
                <a:lnTo>
                  <a:pt x="25631" y="3248491"/>
                </a:lnTo>
                <a:lnTo>
                  <a:pt x="19155" y="3244586"/>
                </a:lnTo>
                <a:lnTo>
                  <a:pt x="19155" y="3233537"/>
                </a:lnTo>
                <a:lnTo>
                  <a:pt x="24012" y="3230870"/>
                </a:lnTo>
                <a:cubicBezTo>
                  <a:pt x="26356" y="3212096"/>
                  <a:pt x="26641" y="3193123"/>
                  <a:pt x="24870" y="3174292"/>
                </a:cubicBezTo>
                <a:lnTo>
                  <a:pt x="12868" y="3167529"/>
                </a:lnTo>
                <a:lnTo>
                  <a:pt x="12868" y="3160004"/>
                </a:lnTo>
                <a:lnTo>
                  <a:pt x="18678" y="3156289"/>
                </a:lnTo>
                <a:cubicBezTo>
                  <a:pt x="18678" y="3155242"/>
                  <a:pt x="18678" y="3154099"/>
                  <a:pt x="18678" y="3152765"/>
                </a:cubicBezTo>
                <a:lnTo>
                  <a:pt x="12106" y="3148764"/>
                </a:lnTo>
                <a:lnTo>
                  <a:pt x="12106" y="3141526"/>
                </a:lnTo>
                <a:lnTo>
                  <a:pt x="18392" y="3137716"/>
                </a:lnTo>
                <a:lnTo>
                  <a:pt x="18392" y="2913116"/>
                </a:lnTo>
                <a:lnTo>
                  <a:pt x="12487" y="2909116"/>
                </a:lnTo>
                <a:cubicBezTo>
                  <a:pt x="19726" y="2906830"/>
                  <a:pt x="18773" y="2901400"/>
                  <a:pt x="18678" y="2895114"/>
                </a:cubicBezTo>
                <a:lnTo>
                  <a:pt x="12392" y="2890828"/>
                </a:lnTo>
                <a:lnTo>
                  <a:pt x="12392" y="2876254"/>
                </a:lnTo>
                <a:lnTo>
                  <a:pt x="18488" y="2872445"/>
                </a:lnTo>
                <a:lnTo>
                  <a:pt x="18488" y="2843107"/>
                </a:lnTo>
                <a:lnTo>
                  <a:pt x="12106" y="2839202"/>
                </a:lnTo>
                <a:lnTo>
                  <a:pt x="12106" y="2828344"/>
                </a:lnTo>
                <a:lnTo>
                  <a:pt x="18869" y="2824248"/>
                </a:lnTo>
                <a:lnTo>
                  <a:pt x="18869" y="2739475"/>
                </a:lnTo>
                <a:cubicBezTo>
                  <a:pt x="31632" y="2733570"/>
                  <a:pt x="22774" y="2714139"/>
                  <a:pt x="25155" y="2702804"/>
                </a:cubicBezTo>
                <a:cubicBezTo>
                  <a:pt x="9725" y="2695946"/>
                  <a:pt x="25822" y="2695565"/>
                  <a:pt x="25155" y="2688231"/>
                </a:cubicBezTo>
                <a:lnTo>
                  <a:pt x="18964" y="2684326"/>
                </a:lnTo>
                <a:lnTo>
                  <a:pt x="18964" y="2629176"/>
                </a:lnTo>
                <a:lnTo>
                  <a:pt x="25346" y="2625366"/>
                </a:lnTo>
                <a:lnTo>
                  <a:pt x="25346" y="2614412"/>
                </a:lnTo>
                <a:lnTo>
                  <a:pt x="18583" y="2610221"/>
                </a:lnTo>
                <a:lnTo>
                  <a:pt x="18583" y="2592124"/>
                </a:lnTo>
                <a:cubicBezTo>
                  <a:pt x="9915" y="2586789"/>
                  <a:pt x="9915" y="2586504"/>
                  <a:pt x="17821" y="2581741"/>
                </a:cubicBezTo>
                <a:cubicBezTo>
                  <a:pt x="11820" y="2576312"/>
                  <a:pt x="9153" y="2574693"/>
                  <a:pt x="18678" y="2570026"/>
                </a:cubicBezTo>
                <a:lnTo>
                  <a:pt x="18678" y="2566502"/>
                </a:lnTo>
                <a:lnTo>
                  <a:pt x="12487" y="2562691"/>
                </a:lnTo>
                <a:lnTo>
                  <a:pt x="18488" y="2558976"/>
                </a:lnTo>
                <a:lnTo>
                  <a:pt x="18488" y="2522210"/>
                </a:lnTo>
                <a:lnTo>
                  <a:pt x="12678" y="2518210"/>
                </a:lnTo>
                <a:cubicBezTo>
                  <a:pt x="22203" y="2515162"/>
                  <a:pt x="17726" y="2504970"/>
                  <a:pt x="18773" y="2496874"/>
                </a:cubicBezTo>
                <a:lnTo>
                  <a:pt x="25155" y="2492683"/>
                </a:lnTo>
                <a:lnTo>
                  <a:pt x="25155" y="2485444"/>
                </a:lnTo>
                <a:lnTo>
                  <a:pt x="18869" y="2481634"/>
                </a:lnTo>
                <a:lnTo>
                  <a:pt x="18869" y="2474394"/>
                </a:lnTo>
                <a:lnTo>
                  <a:pt x="25250" y="2470489"/>
                </a:lnTo>
                <a:lnTo>
                  <a:pt x="25250" y="2408005"/>
                </a:lnTo>
                <a:cubicBezTo>
                  <a:pt x="22393" y="2404671"/>
                  <a:pt x="11439" y="2408005"/>
                  <a:pt x="12201" y="2401909"/>
                </a:cubicBezTo>
                <a:cubicBezTo>
                  <a:pt x="11058" y="2397718"/>
                  <a:pt x="26394" y="2399337"/>
                  <a:pt x="25346" y="2396099"/>
                </a:cubicBezTo>
                <a:cubicBezTo>
                  <a:pt x="23631" y="2386574"/>
                  <a:pt x="30394" y="2372001"/>
                  <a:pt x="19726" y="2367524"/>
                </a:cubicBezTo>
                <a:cubicBezTo>
                  <a:pt x="18583" y="2358942"/>
                  <a:pt x="18269" y="2350265"/>
                  <a:pt x="18773" y="2341616"/>
                </a:cubicBezTo>
                <a:lnTo>
                  <a:pt x="12678" y="2337616"/>
                </a:lnTo>
                <a:lnTo>
                  <a:pt x="18773" y="2333805"/>
                </a:lnTo>
                <a:lnTo>
                  <a:pt x="18773" y="2241794"/>
                </a:lnTo>
                <a:lnTo>
                  <a:pt x="12392" y="2237984"/>
                </a:lnTo>
                <a:lnTo>
                  <a:pt x="12392" y="2230745"/>
                </a:lnTo>
                <a:lnTo>
                  <a:pt x="18583" y="2226840"/>
                </a:lnTo>
                <a:cubicBezTo>
                  <a:pt x="19821" y="2223602"/>
                  <a:pt x="16869" y="2221887"/>
                  <a:pt x="13535" y="2220363"/>
                </a:cubicBezTo>
                <a:cubicBezTo>
                  <a:pt x="10296" y="2212648"/>
                  <a:pt x="13535" y="2201980"/>
                  <a:pt x="12297" y="2193788"/>
                </a:cubicBezTo>
                <a:lnTo>
                  <a:pt x="18392" y="2190359"/>
                </a:lnTo>
                <a:lnTo>
                  <a:pt x="12487" y="2186359"/>
                </a:lnTo>
                <a:lnTo>
                  <a:pt x="12487" y="2120255"/>
                </a:lnTo>
                <a:lnTo>
                  <a:pt x="18773" y="2116350"/>
                </a:lnTo>
                <a:lnTo>
                  <a:pt x="18773" y="2109206"/>
                </a:lnTo>
                <a:lnTo>
                  <a:pt x="12487" y="2105301"/>
                </a:lnTo>
                <a:cubicBezTo>
                  <a:pt x="23441" y="2101872"/>
                  <a:pt x="17345" y="2088156"/>
                  <a:pt x="18773" y="2079583"/>
                </a:cubicBezTo>
                <a:cubicBezTo>
                  <a:pt x="9915" y="2074154"/>
                  <a:pt x="9915" y="2073964"/>
                  <a:pt x="18773" y="2068725"/>
                </a:cubicBezTo>
                <a:lnTo>
                  <a:pt x="18773" y="2036530"/>
                </a:lnTo>
                <a:lnTo>
                  <a:pt x="25631" y="2032244"/>
                </a:lnTo>
                <a:lnTo>
                  <a:pt x="25631" y="2025100"/>
                </a:lnTo>
                <a:lnTo>
                  <a:pt x="32299" y="2021005"/>
                </a:lnTo>
                <a:lnTo>
                  <a:pt x="32299" y="2017480"/>
                </a:lnTo>
                <a:lnTo>
                  <a:pt x="25536" y="2013385"/>
                </a:lnTo>
                <a:lnTo>
                  <a:pt x="25536" y="1899656"/>
                </a:lnTo>
                <a:lnTo>
                  <a:pt x="19440" y="1895655"/>
                </a:lnTo>
                <a:cubicBezTo>
                  <a:pt x="18107" y="1892417"/>
                  <a:pt x="21345" y="1890798"/>
                  <a:pt x="24679" y="1889178"/>
                </a:cubicBezTo>
                <a:cubicBezTo>
                  <a:pt x="25155" y="1887083"/>
                  <a:pt x="21440" y="1886607"/>
                  <a:pt x="19536" y="1884893"/>
                </a:cubicBezTo>
                <a:lnTo>
                  <a:pt x="19536" y="1844887"/>
                </a:lnTo>
                <a:lnTo>
                  <a:pt x="12773" y="1840601"/>
                </a:lnTo>
                <a:lnTo>
                  <a:pt x="12773" y="1833362"/>
                </a:lnTo>
                <a:lnTo>
                  <a:pt x="19250" y="1829457"/>
                </a:lnTo>
                <a:lnTo>
                  <a:pt x="19250" y="1825933"/>
                </a:lnTo>
                <a:lnTo>
                  <a:pt x="25536" y="1822123"/>
                </a:lnTo>
                <a:lnTo>
                  <a:pt x="25536" y="1814693"/>
                </a:lnTo>
                <a:cubicBezTo>
                  <a:pt x="18583" y="1811931"/>
                  <a:pt x="16869" y="1807549"/>
                  <a:pt x="24965" y="1804215"/>
                </a:cubicBezTo>
                <a:cubicBezTo>
                  <a:pt x="25927" y="1799386"/>
                  <a:pt x="26213" y="1794452"/>
                  <a:pt x="25822" y="1789547"/>
                </a:cubicBezTo>
                <a:lnTo>
                  <a:pt x="19536" y="1785356"/>
                </a:lnTo>
                <a:lnTo>
                  <a:pt x="19536" y="1763353"/>
                </a:lnTo>
                <a:lnTo>
                  <a:pt x="25441" y="1759639"/>
                </a:lnTo>
                <a:lnTo>
                  <a:pt x="19155" y="1755733"/>
                </a:lnTo>
                <a:lnTo>
                  <a:pt x="19155" y="1722682"/>
                </a:lnTo>
                <a:cubicBezTo>
                  <a:pt x="16297" y="1719443"/>
                  <a:pt x="-6563" y="1722682"/>
                  <a:pt x="3057" y="1717157"/>
                </a:cubicBezTo>
                <a:cubicBezTo>
                  <a:pt x="10772" y="1717157"/>
                  <a:pt x="22774" y="1718586"/>
                  <a:pt x="18678" y="1707632"/>
                </a:cubicBezTo>
                <a:cubicBezTo>
                  <a:pt x="10963" y="1705537"/>
                  <a:pt x="13439" y="1699821"/>
                  <a:pt x="12011" y="1694011"/>
                </a:cubicBezTo>
                <a:lnTo>
                  <a:pt x="18773" y="1689630"/>
                </a:lnTo>
                <a:lnTo>
                  <a:pt x="12773" y="1685820"/>
                </a:lnTo>
                <a:lnTo>
                  <a:pt x="12773" y="1590570"/>
                </a:lnTo>
                <a:lnTo>
                  <a:pt x="19345" y="1586569"/>
                </a:lnTo>
                <a:lnTo>
                  <a:pt x="19345" y="1549993"/>
                </a:lnTo>
                <a:lnTo>
                  <a:pt x="25441" y="1546183"/>
                </a:lnTo>
                <a:lnTo>
                  <a:pt x="25441" y="1535325"/>
                </a:lnTo>
                <a:cubicBezTo>
                  <a:pt x="23250" y="1533705"/>
                  <a:pt x="21440" y="1532468"/>
                  <a:pt x="19631" y="1531324"/>
                </a:cubicBezTo>
                <a:lnTo>
                  <a:pt x="25346" y="1528086"/>
                </a:lnTo>
                <a:lnTo>
                  <a:pt x="25346" y="1520275"/>
                </a:lnTo>
                <a:lnTo>
                  <a:pt x="19440" y="1516370"/>
                </a:lnTo>
                <a:lnTo>
                  <a:pt x="19440" y="1501797"/>
                </a:lnTo>
                <a:lnTo>
                  <a:pt x="25727" y="1497987"/>
                </a:lnTo>
                <a:lnTo>
                  <a:pt x="25727" y="1483414"/>
                </a:lnTo>
                <a:lnTo>
                  <a:pt x="32013" y="1479508"/>
                </a:lnTo>
                <a:lnTo>
                  <a:pt x="25727" y="1475603"/>
                </a:lnTo>
                <a:cubicBezTo>
                  <a:pt x="25727" y="1474174"/>
                  <a:pt x="25727" y="1473031"/>
                  <a:pt x="26394" y="1471793"/>
                </a:cubicBezTo>
                <a:cubicBezTo>
                  <a:pt x="37538" y="1467792"/>
                  <a:pt x="30489" y="1451695"/>
                  <a:pt x="32299" y="1443218"/>
                </a:cubicBezTo>
                <a:cubicBezTo>
                  <a:pt x="23441" y="1437884"/>
                  <a:pt x="23441" y="1437503"/>
                  <a:pt x="32299" y="1432264"/>
                </a:cubicBezTo>
                <a:lnTo>
                  <a:pt x="32299" y="1405975"/>
                </a:lnTo>
                <a:lnTo>
                  <a:pt x="39062" y="1401880"/>
                </a:lnTo>
                <a:lnTo>
                  <a:pt x="39062" y="1379972"/>
                </a:lnTo>
                <a:lnTo>
                  <a:pt x="45348" y="1376067"/>
                </a:lnTo>
                <a:lnTo>
                  <a:pt x="39443" y="1372352"/>
                </a:lnTo>
                <a:lnTo>
                  <a:pt x="39443" y="1364827"/>
                </a:lnTo>
                <a:lnTo>
                  <a:pt x="45253" y="1361589"/>
                </a:lnTo>
                <a:cubicBezTo>
                  <a:pt x="45253" y="1359684"/>
                  <a:pt x="45253" y="1357303"/>
                  <a:pt x="45824" y="1354635"/>
                </a:cubicBezTo>
                <a:lnTo>
                  <a:pt x="39538" y="1350254"/>
                </a:lnTo>
                <a:lnTo>
                  <a:pt x="39538" y="1317774"/>
                </a:lnTo>
                <a:lnTo>
                  <a:pt x="32871" y="1313583"/>
                </a:lnTo>
                <a:cubicBezTo>
                  <a:pt x="32871" y="1312535"/>
                  <a:pt x="32871" y="1311297"/>
                  <a:pt x="32871" y="1309963"/>
                </a:cubicBezTo>
                <a:lnTo>
                  <a:pt x="26489" y="1306058"/>
                </a:lnTo>
                <a:lnTo>
                  <a:pt x="33061" y="1302058"/>
                </a:lnTo>
                <a:lnTo>
                  <a:pt x="33061" y="1228811"/>
                </a:lnTo>
                <a:lnTo>
                  <a:pt x="45634" y="1221762"/>
                </a:lnTo>
                <a:cubicBezTo>
                  <a:pt x="45634" y="1219857"/>
                  <a:pt x="45634" y="1217476"/>
                  <a:pt x="46205" y="1214523"/>
                </a:cubicBezTo>
                <a:lnTo>
                  <a:pt x="52206" y="1210427"/>
                </a:lnTo>
                <a:lnTo>
                  <a:pt x="52206" y="1203188"/>
                </a:lnTo>
                <a:lnTo>
                  <a:pt x="46205" y="1199378"/>
                </a:lnTo>
                <a:lnTo>
                  <a:pt x="46205" y="1192330"/>
                </a:lnTo>
                <a:lnTo>
                  <a:pt x="39538" y="1188329"/>
                </a:lnTo>
                <a:lnTo>
                  <a:pt x="39538" y="1184710"/>
                </a:lnTo>
                <a:lnTo>
                  <a:pt x="45824" y="1180899"/>
                </a:lnTo>
                <a:lnTo>
                  <a:pt x="45824" y="1162421"/>
                </a:lnTo>
                <a:cubicBezTo>
                  <a:pt x="43824" y="1160993"/>
                  <a:pt x="40967" y="1160611"/>
                  <a:pt x="40300" y="1158421"/>
                </a:cubicBezTo>
                <a:cubicBezTo>
                  <a:pt x="45824" y="1155182"/>
                  <a:pt x="45824" y="1155182"/>
                  <a:pt x="39824" y="1151658"/>
                </a:cubicBezTo>
                <a:lnTo>
                  <a:pt x="39824" y="1104033"/>
                </a:lnTo>
                <a:lnTo>
                  <a:pt x="33061" y="1099746"/>
                </a:lnTo>
                <a:lnTo>
                  <a:pt x="33061" y="1082125"/>
                </a:lnTo>
                <a:lnTo>
                  <a:pt x="26394" y="1078125"/>
                </a:lnTo>
                <a:lnTo>
                  <a:pt x="26394" y="1030500"/>
                </a:lnTo>
                <a:lnTo>
                  <a:pt x="33156" y="1026404"/>
                </a:lnTo>
                <a:lnTo>
                  <a:pt x="33156" y="1004496"/>
                </a:lnTo>
                <a:cubicBezTo>
                  <a:pt x="38490" y="1002592"/>
                  <a:pt x="41348" y="998305"/>
                  <a:pt x="38586" y="993161"/>
                </a:cubicBezTo>
                <a:lnTo>
                  <a:pt x="33823" y="990399"/>
                </a:lnTo>
                <a:cubicBezTo>
                  <a:pt x="30965" y="984018"/>
                  <a:pt x="34966" y="977255"/>
                  <a:pt x="31918" y="971349"/>
                </a:cubicBezTo>
                <a:lnTo>
                  <a:pt x="26870" y="967825"/>
                </a:lnTo>
                <a:lnTo>
                  <a:pt x="26870" y="946013"/>
                </a:lnTo>
                <a:lnTo>
                  <a:pt x="20107" y="941822"/>
                </a:lnTo>
                <a:lnTo>
                  <a:pt x="20107" y="916105"/>
                </a:lnTo>
                <a:lnTo>
                  <a:pt x="26584" y="912199"/>
                </a:lnTo>
                <a:lnTo>
                  <a:pt x="26584" y="882958"/>
                </a:lnTo>
                <a:lnTo>
                  <a:pt x="33347" y="878767"/>
                </a:lnTo>
                <a:lnTo>
                  <a:pt x="33347" y="868003"/>
                </a:lnTo>
                <a:cubicBezTo>
                  <a:pt x="46015" y="860478"/>
                  <a:pt x="38205" y="836761"/>
                  <a:pt x="38681" y="823331"/>
                </a:cubicBezTo>
                <a:lnTo>
                  <a:pt x="34014" y="820759"/>
                </a:lnTo>
                <a:cubicBezTo>
                  <a:pt x="32394" y="815711"/>
                  <a:pt x="31442" y="811806"/>
                  <a:pt x="39824" y="809615"/>
                </a:cubicBezTo>
                <a:lnTo>
                  <a:pt x="33347" y="805519"/>
                </a:lnTo>
                <a:lnTo>
                  <a:pt x="39443" y="801709"/>
                </a:lnTo>
                <a:cubicBezTo>
                  <a:pt x="27822" y="797614"/>
                  <a:pt x="34871" y="781802"/>
                  <a:pt x="33061" y="772277"/>
                </a:cubicBezTo>
                <a:cubicBezTo>
                  <a:pt x="52111" y="764371"/>
                  <a:pt x="20964" y="761990"/>
                  <a:pt x="39443" y="753989"/>
                </a:cubicBezTo>
                <a:lnTo>
                  <a:pt x="39443" y="687314"/>
                </a:lnTo>
                <a:lnTo>
                  <a:pt x="33252" y="683599"/>
                </a:lnTo>
                <a:lnTo>
                  <a:pt x="39538" y="679789"/>
                </a:lnTo>
                <a:lnTo>
                  <a:pt x="39538" y="643023"/>
                </a:lnTo>
                <a:lnTo>
                  <a:pt x="33442" y="639022"/>
                </a:lnTo>
                <a:lnTo>
                  <a:pt x="38490" y="636260"/>
                </a:lnTo>
                <a:cubicBezTo>
                  <a:pt x="42967" y="530723"/>
                  <a:pt x="39443" y="467096"/>
                  <a:pt x="38490" y="446998"/>
                </a:cubicBezTo>
                <a:cubicBezTo>
                  <a:pt x="30680" y="442331"/>
                  <a:pt x="30680" y="441950"/>
                  <a:pt x="39347" y="436711"/>
                </a:cubicBezTo>
                <a:lnTo>
                  <a:pt x="39347" y="421947"/>
                </a:lnTo>
                <a:lnTo>
                  <a:pt x="33061" y="418137"/>
                </a:lnTo>
                <a:lnTo>
                  <a:pt x="33061" y="370512"/>
                </a:lnTo>
                <a:lnTo>
                  <a:pt x="26394" y="366607"/>
                </a:lnTo>
                <a:cubicBezTo>
                  <a:pt x="26394" y="365274"/>
                  <a:pt x="26394" y="364035"/>
                  <a:pt x="26394" y="362988"/>
                </a:cubicBezTo>
                <a:lnTo>
                  <a:pt x="32204" y="359177"/>
                </a:lnTo>
                <a:cubicBezTo>
                  <a:pt x="20107" y="357082"/>
                  <a:pt x="27060" y="299837"/>
                  <a:pt x="27155" y="274024"/>
                </a:cubicBezTo>
                <a:lnTo>
                  <a:pt x="32204" y="271167"/>
                </a:lnTo>
                <a:lnTo>
                  <a:pt x="32204" y="160772"/>
                </a:lnTo>
                <a:lnTo>
                  <a:pt x="38966" y="156486"/>
                </a:lnTo>
                <a:lnTo>
                  <a:pt x="38966" y="64474"/>
                </a:lnTo>
                <a:lnTo>
                  <a:pt x="32585" y="60664"/>
                </a:lnTo>
                <a:lnTo>
                  <a:pt x="32585" y="-105"/>
                </a:lnTo>
                <a:lnTo>
                  <a:pt x="190319" y="-105"/>
                </a:lnTo>
                <a:lnTo>
                  <a:pt x="190319" y="9420"/>
                </a:lnTo>
                <a:cubicBezTo>
                  <a:pt x="180880" y="10172"/>
                  <a:pt x="171983" y="14173"/>
                  <a:pt x="165173" y="20755"/>
                </a:cubicBezTo>
                <a:cubicBezTo>
                  <a:pt x="170202" y="24117"/>
                  <a:pt x="175641" y="26803"/>
                  <a:pt x="181365" y="28755"/>
                </a:cubicBezTo>
                <a:cubicBezTo>
                  <a:pt x="190033" y="24279"/>
                  <a:pt x="190890" y="24279"/>
                  <a:pt x="199844" y="28755"/>
                </a:cubicBezTo>
                <a:cubicBezTo>
                  <a:pt x="208607" y="28755"/>
                  <a:pt x="218894" y="26851"/>
                  <a:pt x="226323" y="32375"/>
                </a:cubicBezTo>
                <a:cubicBezTo>
                  <a:pt x="237944" y="27708"/>
                  <a:pt x="251469" y="21326"/>
                  <a:pt x="262518" y="30756"/>
                </a:cubicBezTo>
                <a:lnTo>
                  <a:pt x="262518" y="41043"/>
                </a:lnTo>
                <a:cubicBezTo>
                  <a:pt x="257280" y="46091"/>
                  <a:pt x="247945" y="48472"/>
                  <a:pt x="243468" y="53330"/>
                </a:cubicBezTo>
                <a:cubicBezTo>
                  <a:pt x="282521" y="56187"/>
                  <a:pt x="323669" y="53806"/>
                  <a:pt x="360816" y="63902"/>
                </a:cubicBezTo>
                <a:lnTo>
                  <a:pt x="360816" y="67427"/>
                </a:lnTo>
                <a:cubicBezTo>
                  <a:pt x="375485" y="71046"/>
                  <a:pt x="393963" y="63426"/>
                  <a:pt x="409870" y="62093"/>
                </a:cubicBezTo>
                <a:cubicBezTo>
                  <a:pt x="427206" y="51806"/>
                  <a:pt x="445970" y="57045"/>
                  <a:pt x="463877" y="61426"/>
                </a:cubicBezTo>
                <a:cubicBezTo>
                  <a:pt x="478260" y="52758"/>
                  <a:pt x="499786" y="64093"/>
                  <a:pt x="514931" y="54949"/>
                </a:cubicBezTo>
                <a:cubicBezTo>
                  <a:pt x="524456" y="53997"/>
                  <a:pt x="524456" y="56283"/>
                  <a:pt x="525313" y="59426"/>
                </a:cubicBezTo>
                <a:lnTo>
                  <a:pt x="534838" y="65808"/>
                </a:lnTo>
                <a:cubicBezTo>
                  <a:pt x="539867" y="66179"/>
                  <a:pt x="544868" y="64836"/>
                  <a:pt x="549030" y="61998"/>
                </a:cubicBezTo>
                <a:cubicBezTo>
                  <a:pt x="554736" y="62036"/>
                  <a:pt x="560279" y="63902"/>
                  <a:pt x="564842" y="67332"/>
                </a:cubicBezTo>
                <a:lnTo>
                  <a:pt x="564842" y="75428"/>
                </a:lnTo>
                <a:lnTo>
                  <a:pt x="574367" y="77238"/>
                </a:lnTo>
                <a:lnTo>
                  <a:pt x="597798" y="64093"/>
                </a:lnTo>
                <a:lnTo>
                  <a:pt x="597798" y="53711"/>
                </a:lnTo>
                <a:cubicBezTo>
                  <a:pt x="583606" y="41805"/>
                  <a:pt x="566747" y="43710"/>
                  <a:pt x="547887" y="43138"/>
                </a:cubicBezTo>
                <a:cubicBezTo>
                  <a:pt x="539410" y="37709"/>
                  <a:pt x="531219" y="32946"/>
                  <a:pt x="522360" y="39805"/>
                </a:cubicBezTo>
                <a:cubicBezTo>
                  <a:pt x="509692" y="26565"/>
                  <a:pt x="555126" y="34661"/>
                  <a:pt x="561984" y="32565"/>
                </a:cubicBezTo>
                <a:cubicBezTo>
                  <a:pt x="572147" y="41633"/>
                  <a:pt x="587292" y="42271"/>
                  <a:pt x="598179" y="34089"/>
                </a:cubicBezTo>
                <a:cubicBezTo>
                  <a:pt x="598179" y="32661"/>
                  <a:pt x="597608" y="31422"/>
                  <a:pt x="597322" y="30280"/>
                </a:cubicBezTo>
                <a:lnTo>
                  <a:pt x="585321" y="23612"/>
                </a:lnTo>
                <a:lnTo>
                  <a:pt x="591226" y="19707"/>
                </a:lnTo>
                <a:cubicBezTo>
                  <a:pt x="591226" y="18659"/>
                  <a:pt x="591226" y="17516"/>
                  <a:pt x="591226" y="16183"/>
                </a:cubicBezTo>
                <a:lnTo>
                  <a:pt x="597798" y="12277"/>
                </a:lnTo>
                <a:lnTo>
                  <a:pt x="597798" y="-581"/>
                </a:lnTo>
                <a:lnTo>
                  <a:pt x="610943" y="-581"/>
                </a:lnTo>
                <a:lnTo>
                  <a:pt x="610943" y="12277"/>
                </a:lnTo>
                <a:lnTo>
                  <a:pt x="617420" y="16087"/>
                </a:lnTo>
                <a:lnTo>
                  <a:pt x="617420" y="38185"/>
                </a:lnTo>
                <a:cubicBezTo>
                  <a:pt x="606371" y="41614"/>
                  <a:pt x="612372" y="55235"/>
                  <a:pt x="610943" y="63902"/>
                </a:cubicBezTo>
                <a:lnTo>
                  <a:pt x="616277" y="66855"/>
                </a:lnTo>
                <a:cubicBezTo>
                  <a:pt x="617896" y="81714"/>
                  <a:pt x="618182" y="142579"/>
                  <a:pt x="616277" y="167535"/>
                </a:cubicBezTo>
                <a:lnTo>
                  <a:pt x="611705" y="170106"/>
                </a:lnTo>
                <a:cubicBezTo>
                  <a:pt x="612752" y="173917"/>
                  <a:pt x="619896" y="175155"/>
                  <a:pt x="623421" y="178012"/>
                </a:cubicBezTo>
                <a:lnTo>
                  <a:pt x="617039" y="181917"/>
                </a:lnTo>
                <a:lnTo>
                  <a:pt x="617039" y="189156"/>
                </a:lnTo>
                <a:lnTo>
                  <a:pt x="623516" y="192967"/>
                </a:lnTo>
                <a:lnTo>
                  <a:pt x="623516" y="237162"/>
                </a:lnTo>
                <a:cubicBezTo>
                  <a:pt x="618839" y="240944"/>
                  <a:pt x="612953" y="242906"/>
                  <a:pt x="606942" y="242687"/>
                </a:cubicBezTo>
                <a:lnTo>
                  <a:pt x="591512" y="233162"/>
                </a:lnTo>
                <a:lnTo>
                  <a:pt x="597322" y="229542"/>
                </a:lnTo>
                <a:lnTo>
                  <a:pt x="597322" y="222303"/>
                </a:lnTo>
                <a:cubicBezTo>
                  <a:pt x="587797" y="215731"/>
                  <a:pt x="578272" y="229828"/>
                  <a:pt x="567890" y="220589"/>
                </a:cubicBezTo>
                <a:lnTo>
                  <a:pt x="561698" y="220589"/>
                </a:lnTo>
                <a:cubicBezTo>
                  <a:pt x="555602" y="219255"/>
                  <a:pt x="560175" y="214779"/>
                  <a:pt x="554650" y="213255"/>
                </a:cubicBezTo>
                <a:lnTo>
                  <a:pt x="538172" y="213255"/>
                </a:lnTo>
                <a:lnTo>
                  <a:pt x="538172" y="207635"/>
                </a:lnTo>
                <a:cubicBezTo>
                  <a:pt x="509597" y="193728"/>
                  <a:pt x="477688" y="203253"/>
                  <a:pt x="446256" y="198110"/>
                </a:cubicBezTo>
                <a:cubicBezTo>
                  <a:pt x="444065" y="190680"/>
                  <a:pt x="425872" y="198110"/>
                  <a:pt x="420538" y="188585"/>
                </a:cubicBezTo>
                <a:cubicBezTo>
                  <a:pt x="450447" y="180394"/>
                  <a:pt x="479688" y="190014"/>
                  <a:pt x="509501" y="183442"/>
                </a:cubicBezTo>
                <a:cubicBezTo>
                  <a:pt x="511626" y="189061"/>
                  <a:pt x="516617" y="193100"/>
                  <a:pt x="522551" y="194014"/>
                </a:cubicBezTo>
                <a:cubicBezTo>
                  <a:pt x="531590" y="188033"/>
                  <a:pt x="542458" y="185470"/>
                  <a:pt x="553221" y="186775"/>
                </a:cubicBezTo>
                <a:lnTo>
                  <a:pt x="561032" y="190490"/>
                </a:lnTo>
                <a:cubicBezTo>
                  <a:pt x="573414" y="181727"/>
                  <a:pt x="586749" y="192681"/>
                  <a:pt x="600465" y="190490"/>
                </a:cubicBezTo>
                <a:cubicBezTo>
                  <a:pt x="615039" y="174583"/>
                  <a:pt x="559984" y="183442"/>
                  <a:pt x="557889" y="168392"/>
                </a:cubicBezTo>
                <a:cubicBezTo>
                  <a:pt x="571795" y="168392"/>
                  <a:pt x="584749" y="177917"/>
                  <a:pt x="597131" y="166678"/>
                </a:cubicBezTo>
                <a:lnTo>
                  <a:pt x="597131" y="151914"/>
                </a:lnTo>
                <a:lnTo>
                  <a:pt x="591035" y="148104"/>
                </a:lnTo>
                <a:lnTo>
                  <a:pt x="603704" y="140579"/>
                </a:lnTo>
                <a:cubicBezTo>
                  <a:pt x="595227" y="138293"/>
                  <a:pt x="598370" y="131054"/>
                  <a:pt x="596560" y="125530"/>
                </a:cubicBezTo>
                <a:cubicBezTo>
                  <a:pt x="592274" y="124453"/>
                  <a:pt x="589674" y="120110"/>
                  <a:pt x="590750" y="115824"/>
                </a:cubicBezTo>
                <a:cubicBezTo>
                  <a:pt x="590845" y="115433"/>
                  <a:pt x="590978" y="115042"/>
                  <a:pt x="591131" y="114671"/>
                </a:cubicBezTo>
                <a:lnTo>
                  <a:pt x="596846" y="111527"/>
                </a:lnTo>
                <a:lnTo>
                  <a:pt x="596846" y="104003"/>
                </a:lnTo>
                <a:lnTo>
                  <a:pt x="591321" y="100288"/>
                </a:lnTo>
                <a:lnTo>
                  <a:pt x="597227" y="96478"/>
                </a:lnTo>
                <a:lnTo>
                  <a:pt x="597227" y="88858"/>
                </a:lnTo>
                <a:lnTo>
                  <a:pt x="585702" y="83619"/>
                </a:lnTo>
                <a:cubicBezTo>
                  <a:pt x="587226" y="83619"/>
                  <a:pt x="586654" y="83619"/>
                  <a:pt x="585702" y="83619"/>
                </a:cubicBezTo>
                <a:lnTo>
                  <a:pt x="585702" y="83619"/>
                </a:lnTo>
                <a:cubicBezTo>
                  <a:pt x="557127" y="82000"/>
                  <a:pt x="531314" y="92287"/>
                  <a:pt x="502453" y="83619"/>
                </a:cubicBezTo>
                <a:cubicBezTo>
                  <a:pt x="496929" y="81429"/>
                  <a:pt x="491976" y="75904"/>
                  <a:pt x="485689" y="76095"/>
                </a:cubicBezTo>
                <a:lnTo>
                  <a:pt x="485689" y="70570"/>
                </a:lnTo>
                <a:cubicBezTo>
                  <a:pt x="451304" y="59426"/>
                  <a:pt x="408060" y="80762"/>
                  <a:pt x="370437" y="76285"/>
                </a:cubicBezTo>
                <a:cubicBezTo>
                  <a:pt x="356054" y="87144"/>
                  <a:pt x="344624" y="72094"/>
                  <a:pt x="330146" y="72380"/>
                </a:cubicBezTo>
                <a:lnTo>
                  <a:pt x="320621" y="65141"/>
                </a:lnTo>
                <a:cubicBezTo>
                  <a:pt x="286997" y="68856"/>
                  <a:pt x="253946" y="55616"/>
                  <a:pt x="217560" y="62379"/>
                </a:cubicBezTo>
                <a:cubicBezTo>
                  <a:pt x="216989" y="63712"/>
                  <a:pt x="216417" y="65331"/>
                  <a:pt x="215655" y="67332"/>
                </a:cubicBezTo>
                <a:lnTo>
                  <a:pt x="204511" y="73618"/>
                </a:lnTo>
                <a:cubicBezTo>
                  <a:pt x="211369" y="79047"/>
                  <a:pt x="231276" y="77047"/>
                  <a:pt x="239658" y="72571"/>
                </a:cubicBezTo>
                <a:cubicBezTo>
                  <a:pt x="247278" y="77524"/>
                  <a:pt x="257946" y="83619"/>
                  <a:pt x="264995" y="76285"/>
                </a:cubicBezTo>
                <a:lnTo>
                  <a:pt x="279758" y="76285"/>
                </a:lnTo>
                <a:lnTo>
                  <a:pt x="294617" y="85810"/>
                </a:lnTo>
                <a:cubicBezTo>
                  <a:pt x="294617" y="94002"/>
                  <a:pt x="314811" y="94192"/>
                  <a:pt x="321573" y="99526"/>
                </a:cubicBezTo>
                <a:cubicBezTo>
                  <a:pt x="321573" y="101146"/>
                  <a:pt x="321573" y="102384"/>
                  <a:pt x="321573" y="103527"/>
                </a:cubicBezTo>
                <a:cubicBezTo>
                  <a:pt x="301095" y="100193"/>
                  <a:pt x="275663" y="107432"/>
                  <a:pt x="252707" y="105241"/>
                </a:cubicBezTo>
                <a:cubicBezTo>
                  <a:pt x="245754" y="101622"/>
                  <a:pt x="252707" y="96955"/>
                  <a:pt x="248993" y="93049"/>
                </a:cubicBezTo>
                <a:cubicBezTo>
                  <a:pt x="240897" y="81429"/>
                  <a:pt x="224895" y="90192"/>
                  <a:pt x="216989" y="96192"/>
                </a:cubicBezTo>
                <a:cubicBezTo>
                  <a:pt x="221370" y="100288"/>
                  <a:pt x="234610" y="94669"/>
                  <a:pt x="235372" y="100288"/>
                </a:cubicBezTo>
                <a:cubicBezTo>
                  <a:pt x="232324" y="102002"/>
                  <a:pt x="229657" y="103527"/>
                  <a:pt x="229657" y="106384"/>
                </a:cubicBezTo>
                <a:cubicBezTo>
                  <a:pt x="227752" y="110385"/>
                  <a:pt x="216894" y="108670"/>
                  <a:pt x="212703" y="112194"/>
                </a:cubicBezTo>
                <a:cubicBezTo>
                  <a:pt x="206292" y="108622"/>
                  <a:pt x="198720" y="107737"/>
                  <a:pt x="191652" y="109718"/>
                </a:cubicBezTo>
                <a:cubicBezTo>
                  <a:pt x="191652" y="111242"/>
                  <a:pt x="190509" y="112861"/>
                  <a:pt x="189842" y="114671"/>
                </a:cubicBezTo>
                <a:lnTo>
                  <a:pt x="184413" y="118290"/>
                </a:lnTo>
                <a:cubicBezTo>
                  <a:pt x="186318" y="121529"/>
                  <a:pt x="200987" y="117814"/>
                  <a:pt x="193938" y="123720"/>
                </a:cubicBezTo>
                <a:cubicBezTo>
                  <a:pt x="156791" y="124291"/>
                  <a:pt x="203463" y="127720"/>
                  <a:pt x="212988" y="138007"/>
                </a:cubicBezTo>
                <a:cubicBezTo>
                  <a:pt x="217865" y="137626"/>
                  <a:pt x="222713" y="139055"/>
                  <a:pt x="226609" y="142008"/>
                </a:cubicBezTo>
                <a:cubicBezTo>
                  <a:pt x="261661" y="148961"/>
                  <a:pt x="301475" y="139150"/>
                  <a:pt x="334908" y="151533"/>
                </a:cubicBezTo>
                <a:lnTo>
                  <a:pt x="328717" y="155438"/>
                </a:lnTo>
                <a:lnTo>
                  <a:pt x="328717" y="162582"/>
                </a:lnTo>
                <a:cubicBezTo>
                  <a:pt x="309667" y="173535"/>
                  <a:pt x="264899" y="149342"/>
                  <a:pt x="256137" y="169440"/>
                </a:cubicBezTo>
                <a:lnTo>
                  <a:pt x="246612" y="175631"/>
                </a:lnTo>
                <a:cubicBezTo>
                  <a:pt x="242421" y="175631"/>
                  <a:pt x="238991" y="175631"/>
                  <a:pt x="237087" y="177346"/>
                </a:cubicBezTo>
                <a:lnTo>
                  <a:pt x="243182" y="181251"/>
                </a:lnTo>
                <a:lnTo>
                  <a:pt x="243182" y="188299"/>
                </a:lnTo>
                <a:cubicBezTo>
                  <a:pt x="257851" y="191633"/>
                  <a:pt x="277568" y="184870"/>
                  <a:pt x="292522" y="179345"/>
                </a:cubicBezTo>
                <a:cubicBezTo>
                  <a:pt x="318144" y="185728"/>
                  <a:pt x="344147" y="185156"/>
                  <a:pt x="370151" y="190490"/>
                </a:cubicBezTo>
                <a:cubicBezTo>
                  <a:pt x="374913" y="187347"/>
                  <a:pt x="395868" y="182013"/>
                  <a:pt x="393773" y="192490"/>
                </a:cubicBezTo>
                <a:cubicBezTo>
                  <a:pt x="361864" y="202015"/>
                  <a:pt x="318811" y="199824"/>
                  <a:pt x="285950" y="194300"/>
                </a:cubicBezTo>
                <a:lnTo>
                  <a:pt x="269567" y="203158"/>
                </a:lnTo>
                <a:lnTo>
                  <a:pt x="269567" y="206968"/>
                </a:lnTo>
                <a:cubicBezTo>
                  <a:pt x="279092" y="210683"/>
                  <a:pt x="281568" y="209064"/>
                  <a:pt x="283188" y="203063"/>
                </a:cubicBezTo>
                <a:cubicBezTo>
                  <a:pt x="286140" y="200396"/>
                  <a:pt x="290998" y="201730"/>
                  <a:pt x="295094" y="201444"/>
                </a:cubicBezTo>
                <a:cubicBezTo>
                  <a:pt x="301952" y="200396"/>
                  <a:pt x="300809" y="205635"/>
                  <a:pt x="305571" y="208778"/>
                </a:cubicBezTo>
                <a:lnTo>
                  <a:pt x="312334" y="208778"/>
                </a:lnTo>
                <a:lnTo>
                  <a:pt x="321288" y="214112"/>
                </a:lnTo>
                <a:cubicBezTo>
                  <a:pt x="317858" y="218684"/>
                  <a:pt x="309953" y="214779"/>
                  <a:pt x="305000" y="216589"/>
                </a:cubicBezTo>
                <a:cubicBezTo>
                  <a:pt x="301095" y="220589"/>
                  <a:pt x="294141" y="219732"/>
                  <a:pt x="287760" y="219827"/>
                </a:cubicBezTo>
                <a:cubicBezTo>
                  <a:pt x="276139" y="212207"/>
                  <a:pt x="264709" y="214588"/>
                  <a:pt x="252898" y="208778"/>
                </a:cubicBezTo>
                <a:lnTo>
                  <a:pt x="244040" y="214112"/>
                </a:lnTo>
                <a:cubicBezTo>
                  <a:pt x="249393" y="218598"/>
                  <a:pt x="256108" y="221151"/>
                  <a:pt x="263090" y="221351"/>
                </a:cubicBezTo>
                <a:lnTo>
                  <a:pt x="263090" y="225447"/>
                </a:lnTo>
                <a:cubicBezTo>
                  <a:pt x="268900" y="227256"/>
                  <a:pt x="268900" y="227256"/>
                  <a:pt x="337289" y="227256"/>
                </a:cubicBezTo>
                <a:cubicBezTo>
                  <a:pt x="349672" y="235258"/>
                  <a:pt x="365864" y="226018"/>
                  <a:pt x="378152" y="234591"/>
                </a:cubicBezTo>
                <a:cubicBezTo>
                  <a:pt x="406727" y="236686"/>
                  <a:pt x="437397" y="220875"/>
                  <a:pt x="462924" y="241735"/>
                </a:cubicBezTo>
                <a:cubicBezTo>
                  <a:pt x="471116" y="236019"/>
                  <a:pt x="481974" y="241068"/>
                  <a:pt x="490166" y="234496"/>
                </a:cubicBezTo>
                <a:lnTo>
                  <a:pt x="493309" y="238782"/>
                </a:lnTo>
                <a:cubicBezTo>
                  <a:pt x="490547" y="242782"/>
                  <a:pt x="483784" y="244211"/>
                  <a:pt x="480069" y="248307"/>
                </a:cubicBezTo>
                <a:cubicBezTo>
                  <a:pt x="480069" y="248307"/>
                  <a:pt x="480069" y="249735"/>
                  <a:pt x="480069" y="250974"/>
                </a:cubicBezTo>
                <a:cubicBezTo>
                  <a:pt x="486241" y="254079"/>
                  <a:pt x="493519" y="254079"/>
                  <a:pt x="499691" y="250974"/>
                </a:cubicBezTo>
                <a:cubicBezTo>
                  <a:pt x="509787" y="246687"/>
                  <a:pt x="520169" y="254593"/>
                  <a:pt x="531219" y="253641"/>
                </a:cubicBezTo>
                <a:cubicBezTo>
                  <a:pt x="534648" y="259070"/>
                  <a:pt x="531219" y="264594"/>
                  <a:pt x="533409" y="269833"/>
                </a:cubicBezTo>
                <a:cubicBezTo>
                  <a:pt x="540582" y="271519"/>
                  <a:pt x="547983" y="271996"/>
                  <a:pt x="555317" y="271262"/>
                </a:cubicBezTo>
                <a:cubicBezTo>
                  <a:pt x="559432" y="268252"/>
                  <a:pt x="564547" y="266928"/>
                  <a:pt x="569604" y="267547"/>
                </a:cubicBezTo>
                <a:cubicBezTo>
                  <a:pt x="578177" y="249069"/>
                  <a:pt x="603799" y="257260"/>
                  <a:pt x="617991" y="262308"/>
                </a:cubicBezTo>
                <a:cubicBezTo>
                  <a:pt x="617991" y="270786"/>
                  <a:pt x="617991" y="279453"/>
                  <a:pt x="617991" y="287835"/>
                </a:cubicBezTo>
                <a:lnTo>
                  <a:pt x="612086" y="291741"/>
                </a:lnTo>
                <a:cubicBezTo>
                  <a:pt x="619896" y="293836"/>
                  <a:pt x="617896" y="301266"/>
                  <a:pt x="618468" y="306219"/>
                </a:cubicBezTo>
                <a:lnTo>
                  <a:pt x="612562" y="309457"/>
                </a:lnTo>
                <a:cubicBezTo>
                  <a:pt x="611505" y="318049"/>
                  <a:pt x="611219" y="326717"/>
                  <a:pt x="611705" y="335365"/>
                </a:cubicBezTo>
                <a:lnTo>
                  <a:pt x="605609" y="339366"/>
                </a:lnTo>
                <a:cubicBezTo>
                  <a:pt x="605609" y="340318"/>
                  <a:pt x="605609" y="341556"/>
                  <a:pt x="605609" y="342890"/>
                </a:cubicBezTo>
                <a:lnTo>
                  <a:pt x="612181" y="346890"/>
                </a:lnTo>
                <a:lnTo>
                  <a:pt x="612181" y="354034"/>
                </a:lnTo>
                <a:lnTo>
                  <a:pt x="618563" y="357939"/>
                </a:lnTo>
                <a:cubicBezTo>
                  <a:pt x="606752" y="362892"/>
                  <a:pt x="617706" y="373942"/>
                  <a:pt x="602465" y="378133"/>
                </a:cubicBezTo>
                <a:cubicBezTo>
                  <a:pt x="597417" y="374513"/>
                  <a:pt x="599227" y="371465"/>
                  <a:pt x="592464" y="368608"/>
                </a:cubicBezTo>
                <a:cubicBezTo>
                  <a:pt x="591798" y="365178"/>
                  <a:pt x="595131" y="355653"/>
                  <a:pt x="588369" y="356511"/>
                </a:cubicBezTo>
                <a:cubicBezTo>
                  <a:pt x="585416" y="356511"/>
                  <a:pt x="585892" y="359273"/>
                  <a:pt x="585987" y="361273"/>
                </a:cubicBezTo>
                <a:cubicBezTo>
                  <a:pt x="579987" y="364235"/>
                  <a:pt x="572938" y="364235"/>
                  <a:pt x="566937" y="361273"/>
                </a:cubicBezTo>
                <a:cubicBezTo>
                  <a:pt x="572367" y="351748"/>
                  <a:pt x="608943" y="353844"/>
                  <a:pt x="593131" y="346795"/>
                </a:cubicBezTo>
                <a:lnTo>
                  <a:pt x="599418" y="342890"/>
                </a:lnTo>
                <a:lnTo>
                  <a:pt x="599418" y="324602"/>
                </a:lnTo>
                <a:lnTo>
                  <a:pt x="593036" y="320697"/>
                </a:lnTo>
                <a:cubicBezTo>
                  <a:pt x="597608" y="317172"/>
                  <a:pt x="609038" y="320697"/>
                  <a:pt x="605418" y="313172"/>
                </a:cubicBezTo>
                <a:lnTo>
                  <a:pt x="595893" y="307933"/>
                </a:lnTo>
                <a:cubicBezTo>
                  <a:pt x="566461" y="305362"/>
                  <a:pt x="534171" y="320506"/>
                  <a:pt x="507215" y="306124"/>
                </a:cubicBezTo>
                <a:lnTo>
                  <a:pt x="507215" y="298789"/>
                </a:lnTo>
                <a:cubicBezTo>
                  <a:pt x="514455" y="295741"/>
                  <a:pt x="514550" y="295741"/>
                  <a:pt x="523122" y="300313"/>
                </a:cubicBezTo>
                <a:cubicBezTo>
                  <a:pt x="570747" y="290788"/>
                  <a:pt x="549602" y="298503"/>
                  <a:pt x="520074" y="279930"/>
                </a:cubicBezTo>
                <a:lnTo>
                  <a:pt x="520074" y="269167"/>
                </a:lnTo>
                <a:cubicBezTo>
                  <a:pt x="498643" y="250117"/>
                  <a:pt x="476164" y="265356"/>
                  <a:pt x="454638" y="273072"/>
                </a:cubicBezTo>
                <a:lnTo>
                  <a:pt x="454638" y="276691"/>
                </a:lnTo>
                <a:cubicBezTo>
                  <a:pt x="465020" y="281358"/>
                  <a:pt x="479498" y="274501"/>
                  <a:pt x="487785" y="285073"/>
                </a:cubicBezTo>
                <a:lnTo>
                  <a:pt x="484832" y="289455"/>
                </a:lnTo>
                <a:lnTo>
                  <a:pt x="467496" y="289455"/>
                </a:lnTo>
                <a:cubicBezTo>
                  <a:pt x="469211" y="287074"/>
                  <a:pt x="463210" y="284787"/>
                  <a:pt x="461781" y="287359"/>
                </a:cubicBezTo>
                <a:cubicBezTo>
                  <a:pt x="461781" y="288978"/>
                  <a:pt x="465020" y="289550"/>
                  <a:pt x="467496" y="289455"/>
                </a:cubicBezTo>
                <a:cubicBezTo>
                  <a:pt x="467496" y="289455"/>
                  <a:pt x="466544" y="289455"/>
                  <a:pt x="466258" y="289455"/>
                </a:cubicBezTo>
                <a:cubicBezTo>
                  <a:pt x="467487" y="292474"/>
                  <a:pt x="467972" y="295741"/>
                  <a:pt x="467687" y="298980"/>
                </a:cubicBezTo>
                <a:cubicBezTo>
                  <a:pt x="445684" y="309171"/>
                  <a:pt x="413204" y="305457"/>
                  <a:pt x="389487" y="302314"/>
                </a:cubicBezTo>
                <a:cubicBezTo>
                  <a:pt x="393135" y="301390"/>
                  <a:pt x="395897" y="298399"/>
                  <a:pt x="396535" y="294694"/>
                </a:cubicBezTo>
                <a:lnTo>
                  <a:pt x="408156" y="288121"/>
                </a:lnTo>
                <a:cubicBezTo>
                  <a:pt x="398631" y="284120"/>
                  <a:pt x="336908" y="283549"/>
                  <a:pt x="342814" y="298980"/>
                </a:cubicBezTo>
                <a:cubicBezTo>
                  <a:pt x="323002" y="300789"/>
                  <a:pt x="304714" y="304599"/>
                  <a:pt x="283949" y="304504"/>
                </a:cubicBezTo>
                <a:cubicBezTo>
                  <a:pt x="263090" y="309933"/>
                  <a:pt x="295284" y="315934"/>
                  <a:pt x="300714" y="308219"/>
                </a:cubicBezTo>
                <a:cubicBezTo>
                  <a:pt x="315858" y="310600"/>
                  <a:pt x="330146" y="322220"/>
                  <a:pt x="345957" y="312124"/>
                </a:cubicBezTo>
                <a:cubicBezTo>
                  <a:pt x="371103" y="324983"/>
                  <a:pt x="403107" y="312124"/>
                  <a:pt x="428158" y="324697"/>
                </a:cubicBezTo>
                <a:lnTo>
                  <a:pt x="428158" y="332031"/>
                </a:lnTo>
                <a:lnTo>
                  <a:pt x="421586" y="336032"/>
                </a:lnTo>
                <a:lnTo>
                  <a:pt x="421586" y="343271"/>
                </a:lnTo>
                <a:cubicBezTo>
                  <a:pt x="412823" y="346510"/>
                  <a:pt x="401107" y="344319"/>
                  <a:pt x="392154" y="352796"/>
                </a:cubicBezTo>
                <a:cubicBezTo>
                  <a:pt x="384153" y="352796"/>
                  <a:pt x="371675" y="351558"/>
                  <a:pt x="369103" y="361559"/>
                </a:cubicBezTo>
                <a:cubicBezTo>
                  <a:pt x="377485" y="367369"/>
                  <a:pt x="381581" y="370322"/>
                  <a:pt x="391772" y="364131"/>
                </a:cubicBezTo>
                <a:cubicBezTo>
                  <a:pt x="406917" y="374227"/>
                  <a:pt x="419871" y="353177"/>
                  <a:pt x="432063" y="371274"/>
                </a:cubicBezTo>
                <a:cubicBezTo>
                  <a:pt x="449685" y="366512"/>
                  <a:pt x="468068" y="357368"/>
                  <a:pt x="484451" y="371274"/>
                </a:cubicBezTo>
                <a:lnTo>
                  <a:pt x="494928" y="363464"/>
                </a:lnTo>
                <a:cubicBezTo>
                  <a:pt x="493976" y="358416"/>
                  <a:pt x="492261" y="355844"/>
                  <a:pt x="483593" y="356130"/>
                </a:cubicBezTo>
                <a:cubicBezTo>
                  <a:pt x="472259" y="346605"/>
                  <a:pt x="455018" y="350034"/>
                  <a:pt x="442160" y="343271"/>
                </a:cubicBezTo>
                <a:lnTo>
                  <a:pt x="451018" y="338032"/>
                </a:lnTo>
                <a:cubicBezTo>
                  <a:pt x="470068" y="339175"/>
                  <a:pt x="485118" y="352796"/>
                  <a:pt x="505692" y="349081"/>
                </a:cubicBezTo>
                <a:cubicBezTo>
                  <a:pt x="511597" y="350224"/>
                  <a:pt x="528361" y="345176"/>
                  <a:pt x="526456" y="354701"/>
                </a:cubicBezTo>
                <a:lnTo>
                  <a:pt x="507406" y="365178"/>
                </a:lnTo>
                <a:cubicBezTo>
                  <a:pt x="507406" y="366321"/>
                  <a:pt x="506835" y="367464"/>
                  <a:pt x="506549" y="368893"/>
                </a:cubicBezTo>
                <a:lnTo>
                  <a:pt x="512740" y="372894"/>
                </a:lnTo>
                <a:cubicBezTo>
                  <a:pt x="472068" y="385562"/>
                  <a:pt x="428730" y="373656"/>
                  <a:pt x="385867" y="374989"/>
                </a:cubicBezTo>
                <a:cubicBezTo>
                  <a:pt x="376342" y="367464"/>
                  <a:pt x="354435" y="373942"/>
                  <a:pt x="348815" y="362512"/>
                </a:cubicBezTo>
                <a:cubicBezTo>
                  <a:pt x="348243" y="360702"/>
                  <a:pt x="345386" y="359844"/>
                  <a:pt x="341481" y="360035"/>
                </a:cubicBezTo>
                <a:cubicBezTo>
                  <a:pt x="337575" y="360226"/>
                  <a:pt x="336623" y="360702"/>
                  <a:pt x="335861" y="363464"/>
                </a:cubicBezTo>
                <a:cubicBezTo>
                  <a:pt x="329289" y="377847"/>
                  <a:pt x="301190" y="351939"/>
                  <a:pt x="295951" y="369560"/>
                </a:cubicBezTo>
                <a:cubicBezTo>
                  <a:pt x="265662" y="382514"/>
                  <a:pt x="300904" y="386610"/>
                  <a:pt x="313287" y="379085"/>
                </a:cubicBezTo>
                <a:cubicBezTo>
                  <a:pt x="316525" y="384133"/>
                  <a:pt x="328527" y="381085"/>
                  <a:pt x="331670" y="385848"/>
                </a:cubicBezTo>
                <a:cubicBezTo>
                  <a:pt x="358721" y="383657"/>
                  <a:pt x="386915" y="394706"/>
                  <a:pt x="411394" y="382800"/>
                </a:cubicBezTo>
                <a:cubicBezTo>
                  <a:pt x="441398" y="396611"/>
                  <a:pt x="469687" y="389658"/>
                  <a:pt x="503120" y="390134"/>
                </a:cubicBezTo>
                <a:cubicBezTo>
                  <a:pt x="531695" y="392896"/>
                  <a:pt x="564556" y="392134"/>
                  <a:pt x="595417" y="393753"/>
                </a:cubicBezTo>
                <a:cubicBezTo>
                  <a:pt x="600846" y="390801"/>
                  <a:pt x="597608" y="387562"/>
                  <a:pt x="598656" y="384705"/>
                </a:cubicBezTo>
                <a:cubicBezTo>
                  <a:pt x="602656" y="380514"/>
                  <a:pt x="608181" y="386896"/>
                  <a:pt x="611990" y="388515"/>
                </a:cubicBezTo>
                <a:lnTo>
                  <a:pt x="611990" y="399373"/>
                </a:lnTo>
                <a:cubicBezTo>
                  <a:pt x="617325" y="401374"/>
                  <a:pt x="620182" y="405660"/>
                  <a:pt x="617325" y="410803"/>
                </a:cubicBezTo>
                <a:lnTo>
                  <a:pt x="612181" y="413756"/>
                </a:lnTo>
                <a:lnTo>
                  <a:pt x="617801" y="417566"/>
                </a:lnTo>
                <a:lnTo>
                  <a:pt x="611800" y="421471"/>
                </a:lnTo>
                <a:lnTo>
                  <a:pt x="611800" y="439664"/>
                </a:lnTo>
                <a:lnTo>
                  <a:pt x="618182" y="443569"/>
                </a:lnTo>
                <a:lnTo>
                  <a:pt x="618182" y="454523"/>
                </a:lnTo>
                <a:lnTo>
                  <a:pt x="611990" y="458333"/>
                </a:lnTo>
                <a:lnTo>
                  <a:pt x="611990" y="495195"/>
                </a:lnTo>
                <a:cubicBezTo>
                  <a:pt x="627326" y="506434"/>
                  <a:pt x="613038" y="533962"/>
                  <a:pt x="619230" y="550916"/>
                </a:cubicBezTo>
                <a:lnTo>
                  <a:pt x="623897" y="553488"/>
                </a:lnTo>
                <a:cubicBezTo>
                  <a:pt x="624983" y="557098"/>
                  <a:pt x="625307" y="560888"/>
                  <a:pt x="624849" y="564632"/>
                </a:cubicBezTo>
                <a:lnTo>
                  <a:pt x="618563" y="568823"/>
                </a:lnTo>
                <a:lnTo>
                  <a:pt x="618563" y="576062"/>
                </a:lnTo>
                <a:lnTo>
                  <a:pt x="624754" y="579872"/>
                </a:lnTo>
                <a:lnTo>
                  <a:pt x="624754" y="583396"/>
                </a:lnTo>
                <a:lnTo>
                  <a:pt x="618372" y="587301"/>
                </a:lnTo>
                <a:lnTo>
                  <a:pt x="618372" y="590826"/>
                </a:lnTo>
                <a:lnTo>
                  <a:pt x="624564" y="594636"/>
                </a:lnTo>
                <a:lnTo>
                  <a:pt x="624564" y="609495"/>
                </a:lnTo>
                <a:cubicBezTo>
                  <a:pt x="617134" y="612543"/>
                  <a:pt x="619420" y="616734"/>
                  <a:pt x="612562" y="620353"/>
                </a:cubicBezTo>
                <a:cubicBezTo>
                  <a:pt x="613991" y="621306"/>
                  <a:pt x="615801" y="622639"/>
                  <a:pt x="618087" y="624068"/>
                </a:cubicBezTo>
                <a:lnTo>
                  <a:pt x="618087" y="638737"/>
                </a:lnTo>
                <a:lnTo>
                  <a:pt x="611800" y="642546"/>
                </a:lnTo>
                <a:lnTo>
                  <a:pt x="611800" y="657120"/>
                </a:lnTo>
                <a:lnTo>
                  <a:pt x="618182" y="661025"/>
                </a:lnTo>
                <a:lnTo>
                  <a:pt x="618182" y="679408"/>
                </a:lnTo>
                <a:cubicBezTo>
                  <a:pt x="604275" y="687695"/>
                  <a:pt x="614848" y="712841"/>
                  <a:pt x="611705" y="727033"/>
                </a:cubicBezTo>
                <a:lnTo>
                  <a:pt x="617039" y="729986"/>
                </a:lnTo>
                <a:cubicBezTo>
                  <a:pt x="618182" y="732272"/>
                  <a:pt x="613514" y="732462"/>
                  <a:pt x="612752" y="733987"/>
                </a:cubicBezTo>
                <a:cubicBezTo>
                  <a:pt x="611686" y="738825"/>
                  <a:pt x="611324" y="743807"/>
                  <a:pt x="611705" y="748750"/>
                </a:cubicBezTo>
                <a:lnTo>
                  <a:pt x="617896" y="752751"/>
                </a:lnTo>
                <a:lnTo>
                  <a:pt x="611800" y="756656"/>
                </a:lnTo>
                <a:lnTo>
                  <a:pt x="611800" y="870956"/>
                </a:lnTo>
                <a:lnTo>
                  <a:pt x="618182" y="874861"/>
                </a:lnTo>
                <a:lnTo>
                  <a:pt x="618182" y="882100"/>
                </a:lnTo>
                <a:lnTo>
                  <a:pt x="612086" y="885910"/>
                </a:lnTo>
                <a:lnTo>
                  <a:pt x="612086" y="911818"/>
                </a:lnTo>
                <a:lnTo>
                  <a:pt x="617896" y="915057"/>
                </a:lnTo>
                <a:cubicBezTo>
                  <a:pt x="617896" y="916961"/>
                  <a:pt x="617896" y="919248"/>
                  <a:pt x="618468" y="922010"/>
                </a:cubicBezTo>
                <a:cubicBezTo>
                  <a:pt x="612657" y="925153"/>
                  <a:pt x="607323" y="929916"/>
                  <a:pt x="618468" y="933345"/>
                </a:cubicBezTo>
                <a:lnTo>
                  <a:pt x="618468" y="948775"/>
                </a:lnTo>
                <a:lnTo>
                  <a:pt x="612086" y="952585"/>
                </a:lnTo>
                <a:lnTo>
                  <a:pt x="612086" y="1132989"/>
                </a:lnTo>
                <a:lnTo>
                  <a:pt x="605704" y="1136894"/>
                </a:lnTo>
                <a:cubicBezTo>
                  <a:pt x="612848" y="1139085"/>
                  <a:pt x="613324" y="1146419"/>
                  <a:pt x="611419" y="1151848"/>
                </a:cubicBezTo>
                <a:lnTo>
                  <a:pt x="598370" y="1158325"/>
                </a:lnTo>
                <a:cubicBezTo>
                  <a:pt x="595227" y="1169469"/>
                  <a:pt x="602751" y="1165755"/>
                  <a:pt x="610848" y="1169565"/>
                </a:cubicBezTo>
                <a:lnTo>
                  <a:pt x="610848" y="1198997"/>
                </a:lnTo>
                <a:lnTo>
                  <a:pt x="604466" y="1202902"/>
                </a:lnTo>
                <a:lnTo>
                  <a:pt x="604466" y="1217476"/>
                </a:lnTo>
                <a:lnTo>
                  <a:pt x="611229" y="1221476"/>
                </a:lnTo>
                <a:lnTo>
                  <a:pt x="611229" y="1232239"/>
                </a:lnTo>
                <a:lnTo>
                  <a:pt x="617229" y="1236049"/>
                </a:lnTo>
                <a:lnTo>
                  <a:pt x="617229" y="1291675"/>
                </a:lnTo>
                <a:cubicBezTo>
                  <a:pt x="608657" y="1296819"/>
                  <a:pt x="608657" y="1297105"/>
                  <a:pt x="617229" y="1302248"/>
                </a:cubicBezTo>
                <a:lnTo>
                  <a:pt x="611419" y="1306153"/>
                </a:lnTo>
                <a:lnTo>
                  <a:pt x="617610" y="1309963"/>
                </a:lnTo>
                <a:lnTo>
                  <a:pt x="617610" y="1313487"/>
                </a:lnTo>
                <a:lnTo>
                  <a:pt x="611229" y="1317298"/>
                </a:lnTo>
                <a:lnTo>
                  <a:pt x="611229" y="1361589"/>
                </a:lnTo>
                <a:cubicBezTo>
                  <a:pt x="627707" y="1379877"/>
                  <a:pt x="611895" y="1418262"/>
                  <a:pt x="618372" y="1442932"/>
                </a:cubicBezTo>
                <a:lnTo>
                  <a:pt x="623325" y="1445694"/>
                </a:lnTo>
                <a:cubicBezTo>
                  <a:pt x="626659" y="1468840"/>
                  <a:pt x="621706" y="1493319"/>
                  <a:pt x="625040" y="1516751"/>
                </a:cubicBezTo>
                <a:lnTo>
                  <a:pt x="630374" y="1519704"/>
                </a:lnTo>
                <a:lnTo>
                  <a:pt x="630374" y="1545135"/>
                </a:lnTo>
                <a:lnTo>
                  <a:pt x="637137" y="1549422"/>
                </a:lnTo>
                <a:lnTo>
                  <a:pt x="637137" y="1571424"/>
                </a:lnTo>
                <a:lnTo>
                  <a:pt x="630755" y="1575235"/>
                </a:lnTo>
                <a:lnTo>
                  <a:pt x="630755" y="1608286"/>
                </a:lnTo>
                <a:lnTo>
                  <a:pt x="623992" y="1612382"/>
                </a:lnTo>
                <a:lnTo>
                  <a:pt x="623992" y="1637909"/>
                </a:lnTo>
                <a:cubicBezTo>
                  <a:pt x="613800" y="1640862"/>
                  <a:pt x="618563" y="1652196"/>
                  <a:pt x="617610" y="1660007"/>
                </a:cubicBezTo>
                <a:lnTo>
                  <a:pt x="623325" y="1663150"/>
                </a:lnTo>
                <a:cubicBezTo>
                  <a:pt x="624468" y="1671865"/>
                  <a:pt x="624754" y="1680667"/>
                  <a:pt x="624183" y="1689439"/>
                </a:cubicBezTo>
                <a:lnTo>
                  <a:pt x="630374" y="1692868"/>
                </a:lnTo>
                <a:lnTo>
                  <a:pt x="630374" y="1729825"/>
                </a:lnTo>
                <a:lnTo>
                  <a:pt x="624373" y="1733730"/>
                </a:lnTo>
                <a:lnTo>
                  <a:pt x="624373" y="1810692"/>
                </a:lnTo>
                <a:lnTo>
                  <a:pt x="617610" y="1814788"/>
                </a:lnTo>
                <a:lnTo>
                  <a:pt x="617610" y="1818312"/>
                </a:lnTo>
                <a:lnTo>
                  <a:pt x="624183" y="1822313"/>
                </a:lnTo>
                <a:cubicBezTo>
                  <a:pt x="624249" y="1823485"/>
                  <a:pt x="624249" y="1824665"/>
                  <a:pt x="624183" y="1825837"/>
                </a:cubicBezTo>
                <a:lnTo>
                  <a:pt x="618372" y="1829647"/>
                </a:lnTo>
                <a:lnTo>
                  <a:pt x="618372" y="1921849"/>
                </a:lnTo>
                <a:cubicBezTo>
                  <a:pt x="627897" y="1923659"/>
                  <a:pt x="627897" y="1959949"/>
                  <a:pt x="618372" y="1961949"/>
                </a:cubicBezTo>
                <a:lnTo>
                  <a:pt x="618372" y="1987858"/>
                </a:lnTo>
                <a:lnTo>
                  <a:pt x="624373" y="1991667"/>
                </a:lnTo>
                <a:lnTo>
                  <a:pt x="624373" y="2031863"/>
                </a:lnTo>
                <a:lnTo>
                  <a:pt x="631136" y="2035959"/>
                </a:lnTo>
                <a:lnTo>
                  <a:pt x="631136" y="2068915"/>
                </a:lnTo>
                <a:lnTo>
                  <a:pt x="624754" y="2072821"/>
                </a:lnTo>
                <a:cubicBezTo>
                  <a:pt x="636470" y="2076916"/>
                  <a:pt x="629326" y="2092823"/>
                  <a:pt x="631136" y="2102158"/>
                </a:cubicBezTo>
                <a:cubicBezTo>
                  <a:pt x="617039" y="2106063"/>
                  <a:pt x="632088" y="2123875"/>
                  <a:pt x="618372" y="2127780"/>
                </a:cubicBezTo>
                <a:lnTo>
                  <a:pt x="618372" y="2149497"/>
                </a:lnTo>
                <a:lnTo>
                  <a:pt x="611800" y="2153688"/>
                </a:lnTo>
                <a:cubicBezTo>
                  <a:pt x="611800" y="2154735"/>
                  <a:pt x="611800" y="2155974"/>
                  <a:pt x="611800" y="2157212"/>
                </a:cubicBezTo>
                <a:lnTo>
                  <a:pt x="624754" y="2164927"/>
                </a:lnTo>
                <a:cubicBezTo>
                  <a:pt x="614658" y="2167785"/>
                  <a:pt x="619325" y="2179310"/>
                  <a:pt x="618372" y="2186930"/>
                </a:cubicBezTo>
                <a:cubicBezTo>
                  <a:pt x="624754" y="2190645"/>
                  <a:pt x="624754" y="2190645"/>
                  <a:pt x="618372" y="2194074"/>
                </a:cubicBezTo>
                <a:lnTo>
                  <a:pt x="618372" y="2201122"/>
                </a:lnTo>
                <a:lnTo>
                  <a:pt x="611705" y="2205313"/>
                </a:lnTo>
                <a:lnTo>
                  <a:pt x="617991" y="2209123"/>
                </a:lnTo>
                <a:lnTo>
                  <a:pt x="617991" y="2220077"/>
                </a:lnTo>
                <a:lnTo>
                  <a:pt x="611419" y="2223982"/>
                </a:lnTo>
                <a:cubicBezTo>
                  <a:pt x="610276" y="2227602"/>
                  <a:pt x="614943" y="2229221"/>
                  <a:pt x="617229" y="2231602"/>
                </a:cubicBezTo>
                <a:cubicBezTo>
                  <a:pt x="605418" y="2237318"/>
                  <a:pt x="613800" y="2255986"/>
                  <a:pt x="611419" y="2267130"/>
                </a:cubicBezTo>
                <a:cubicBezTo>
                  <a:pt x="607476" y="2270341"/>
                  <a:pt x="603161" y="2273055"/>
                  <a:pt x="598560" y="2275227"/>
                </a:cubicBezTo>
                <a:cubicBezTo>
                  <a:pt x="603894" y="2280561"/>
                  <a:pt x="628183" y="2286180"/>
                  <a:pt x="612467" y="2293229"/>
                </a:cubicBezTo>
                <a:cubicBezTo>
                  <a:pt x="610562" y="2296849"/>
                  <a:pt x="611800" y="2300468"/>
                  <a:pt x="611419" y="2304087"/>
                </a:cubicBezTo>
                <a:cubicBezTo>
                  <a:pt x="618087" y="2309041"/>
                  <a:pt x="621611" y="2311136"/>
                  <a:pt x="611419" y="2315804"/>
                </a:cubicBezTo>
                <a:lnTo>
                  <a:pt x="617420" y="2319613"/>
                </a:lnTo>
                <a:lnTo>
                  <a:pt x="611133" y="2323614"/>
                </a:lnTo>
                <a:cubicBezTo>
                  <a:pt x="611133" y="2324947"/>
                  <a:pt x="611133" y="2326948"/>
                  <a:pt x="611800" y="2327138"/>
                </a:cubicBezTo>
                <a:cubicBezTo>
                  <a:pt x="619610" y="2329329"/>
                  <a:pt x="615610" y="2335520"/>
                  <a:pt x="623325" y="2337520"/>
                </a:cubicBezTo>
                <a:cubicBezTo>
                  <a:pt x="626659" y="2341426"/>
                  <a:pt x="621230" y="2343521"/>
                  <a:pt x="617991" y="2345235"/>
                </a:cubicBezTo>
                <a:lnTo>
                  <a:pt x="617991" y="2396575"/>
                </a:lnTo>
                <a:lnTo>
                  <a:pt x="624183" y="2400480"/>
                </a:lnTo>
                <a:lnTo>
                  <a:pt x="624183" y="2426103"/>
                </a:lnTo>
                <a:lnTo>
                  <a:pt x="617801" y="2430008"/>
                </a:lnTo>
                <a:lnTo>
                  <a:pt x="617801" y="2433532"/>
                </a:lnTo>
                <a:lnTo>
                  <a:pt x="623992" y="2437343"/>
                </a:lnTo>
                <a:lnTo>
                  <a:pt x="623992" y="2444772"/>
                </a:lnTo>
                <a:cubicBezTo>
                  <a:pt x="616753" y="2447058"/>
                  <a:pt x="617515" y="2452487"/>
                  <a:pt x="617706" y="2458774"/>
                </a:cubicBezTo>
                <a:lnTo>
                  <a:pt x="623611" y="2462964"/>
                </a:lnTo>
                <a:lnTo>
                  <a:pt x="617991" y="2466775"/>
                </a:lnTo>
                <a:lnTo>
                  <a:pt x="617991" y="2529925"/>
                </a:lnTo>
                <a:lnTo>
                  <a:pt x="624087" y="2533640"/>
                </a:lnTo>
                <a:lnTo>
                  <a:pt x="617610" y="2537641"/>
                </a:lnTo>
                <a:lnTo>
                  <a:pt x="617610" y="2574217"/>
                </a:lnTo>
                <a:lnTo>
                  <a:pt x="611419" y="2578026"/>
                </a:lnTo>
                <a:lnTo>
                  <a:pt x="611419" y="2585456"/>
                </a:lnTo>
                <a:lnTo>
                  <a:pt x="616753" y="2588504"/>
                </a:lnTo>
                <a:cubicBezTo>
                  <a:pt x="618753" y="2622603"/>
                  <a:pt x="618277" y="2658322"/>
                  <a:pt x="616753" y="2692612"/>
                </a:cubicBezTo>
                <a:cubicBezTo>
                  <a:pt x="609323" y="2695184"/>
                  <a:pt x="612467" y="2700328"/>
                  <a:pt x="604656" y="2703090"/>
                </a:cubicBezTo>
                <a:lnTo>
                  <a:pt x="610848" y="2706995"/>
                </a:lnTo>
                <a:lnTo>
                  <a:pt x="610848" y="2725283"/>
                </a:lnTo>
                <a:lnTo>
                  <a:pt x="604561" y="2729188"/>
                </a:lnTo>
                <a:lnTo>
                  <a:pt x="604561" y="2736332"/>
                </a:lnTo>
                <a:lnTo>
                  <a:pt x="610657" y="2740237"/>
                </a:lnTo>
                <a:lnTo>
                  <a:pt x="610657" y="2747667"/>
                </a:lnTo>
                <a:cubicBezTo>
                  <a:pt x="596941" y="2753954"/>
                  <a:pt x="608657" y="2773384"/>
                  <a:pt x="603418" y="2784910"/>
                </a:cubicBezTo>
                <a:lnTo>
                  <a:pt x="598656" y="2787481"/>
                </a:lnTo>
                <a:cubicBezTo>
                  <a:pt x="597760" y="2791025"/>
                  <a:pt x="597465" y="2794701"/>
                  <a:pt x="597798" y="2798340"/>
                </a:cubicBezTo>
                <a:cubicBezTo>
                  <a:pt x="600846" y="2801674"/>
                  <a:pt x="607323" y="2803388"/>
                  <a:pt x="610562" y="2806531"/>
                </a:cubicBezTo>
                <a:lnTo>
                  <a:pt x="604371" y="2810341"/>
                </a:lnTo>
                <a:lnTo>
                  <a:pt x="604371" y="2813961"/>
                </a:lnTo>
                <a:lnTo>
                  <a:pt x="594846" y="2819486"/>
                </a:lnTo>
                <a:lnTo>
                  <a:pt x="585321" y="2813294"/>
                </a:lnTo>
                <a:lnTo>
                  <a:pt x="585321" y="2806150"/>
                </a:lnTo>
                <a:lnTo>
                  <a:pt x="591226" y="2802340"/>
                </a:lnTo>
                <a:lnTo>
                  <a:pt x="591226" y="2787672"/>
                </a:lnTo>
                <a:lnTo>
                  <a:pt x="578463" y="2780147"/>
                </a:lnTo>
                <a:cubicBezTo>
                  <a:pt x="583120" y="2778004"/>
                  <a:pt x="587483" y="2775242"/>
                  <a:pt x="591417" y="2771955"/>
                </a:cubicBezTo>
                <a:cubicBezTo>
                  <a:pt x="590750" y="2766241"/>
                  <a:pt x="582939" y="2765288"/>
                  <a:pt x="578653" y="2762430"/>
                </a:cubicBezTo>
                <a:cubicBezTo>
                  <a:pt x="581320" y="2759478"/>
                  <a:pt x="588178" y="2761002"/>
                  <a:pt x="591417" y="2758525"/>
                </a:cubicBezTo>
                <a:lnTo>
                  <a:pt x="591417" y="2739475"/>
                </a:lnTo>
                <a:lnTo>
                  <a:pt x="597989" y="2735570"/>
                </a:lnTo>
                <a:cubicBezTo>
                  <a:pt x="597989" y="2734237"/>
                  <a:pt x="597989" y="2732998"/>
                  <a:pt x="597989" y="2731855"/>
                </a:cubicBezTo>
                <a:cubicBezTo>
                  <a:pt x="590464" y="2730331"/>
                  <a:pt x="594084" y="2725188"/>
                  <a:pt x="588464" y="2722902"/>
                </a:cubicBezTo>
                <a:cubicBezTo>
                  <a:pt x="577510" y="2723569"/>
                  <a:pt x="551126" y="2720806"/>
                  <a:pt x="552269" y="2735189"/>
                </a:cubicBezTo>
                <a:cubicBezTo>
                  <a:pt x="541696" y="2742333"/>
                  <a:pt x="534457" y="2741571"/>
                  <a:pt x="526075" y="2746524"/>
                </a:cubicBezTo>
                <a:cubicBezTo>
                  <a:pt x="527123" y="2750810"/>
                  <a:pt x="522741" y="2751953"/>
                  <a:pt x="520265" y="2754620"/>
                </a:cubicBezTo>
                <a:cubicBezTo>
                  <a:pt x="525789" y="2757859"/>
                  <a:pt x="525789" y="2757859"/>
                  <a:pt x="520265" y="2761383"/>
                </a:cubicBezTo>
                <a:lnTo>
                  <a:pt x="520265" y="2769098"/>
                </a:lnTo>
                <a:lnTo>
                  <a:pt x="539315" y="2779957"/>
                </a:lnTo>
                <a:cubicBezTo>
                  <a:pt x="513121" y="2789482"/>
                  <a:pt x="484165" y="2787291"/>
                  <a:pt x="460543" y="2805770"/>
                </a:cubicBezTo>
                <a:lnTo>
                  <a:pt x="473402" y="2813008"/>
                </a:lnTo>
                <a:lnTo>
                  <a:pt x="473402" y="2823771"/>
                </a:lnTo>
                <a:lnTo>
                  <a:pt x="479974" y="2827868"/>
                </a:lnTo>
                <a:lnTo>
                  <a:pt x="473973" y="2831677"/>
                </a:lnTo>
                <a:lnTo>
                  <a:pt x="479879" y="2835392"/>
                </a:lnTo>
                <a:lnTo>
                  <a:pt x="479879" y="2846441"/>
                </a:lnTo>
                <a:lnTo>
                  <a:pt x="474926" y="2849299"/>
                </a:lnTo>
                <a:cubicBezTo>
                  <a:pt x="477307" y="2854442"/>
                  <a:pt x="487975" y="2856823"/>
                  <a:pt x="493309" y="2861014"/>
                </a:cubicBezTo>
                <a:cubicBezTo>
                  <a:pt x="479498" y="2867015"/>
                  <a:pt x="459495" y="2857109"/>
                  <a:pt x="447684" y="2868634"/>
                </a:cubicBezTo>
                <a:lnTo>
                  <a:pt x="447684" y="2875969"/>
                </a:lnTo>
                <a:cubicBezTo>
                  <a:pt x="458733" y="2879683"/>
                  <a:pt x="471401" y="2875969"/>
                  <a:pt x="484356" y="2877492"/>
                </a:cubicBezTo>
                <a:cubicBezTo>
                  <a:pt x="501501" y="2887017"/>
                  <a:pt x="489975" y="2889970"/>
                  <a:pt x="476735" y="2888637"/>
                </a:cubicBezTo>
                <a:cubicBezTo>
                  <a:pt x="467210" y="2897495"/>
                  <a:pt x="482831" y="2894828"/>
                  <a:pt x="486737" y="2898162"/>
                </a:cubicBezTo>
                <a:lnTo>
                  <a:pt x="486737" y="2905687"/>
                </a:lnTo>
                <a:cubicBezTo>
                  <a:pt x="476545" y="2915212"/>
                  <a:pt x="468258" y="2907592"/>
                  <a:pt x="456162" y="2907496"/>
                </a:cubicBezTo>
                <a:cubicBezTo>
                  <a:pt x="453494" y="2909592"/>
                  <a:pt x="446637" y="2911306"/>
                  <a:pt x="447398" y="2915974"/>
                </a:cubicBezTo>
                <a:cubicBezTo>
                  <a:pt x="452113" y="2920346"/>
                  <a:pt x="458305" y="2922765"/>
                  <a:pt x="464734" y="2922736"/>
                </a:cubicBezTo>
                <a:cubicBezTo>
                  <a:pt x="466106" y="2922755"/>
                  <a:pt x="467201" y="2923870"/>
                  <a:pt x="467182" y="2925241"/>
                </a:cubicBezTo>
                <a:cubicBezTo>
                  <a:pt x="467182" y="2925422"/>
                  <a:pt x="467153" y="2925604"/>
                  <a:pt x="467115" y="2925784"/>
                </a:cubicBezTo>
                <a:cubicBezTo>
                  <a:pt x="452351" y="2925213"/>
                  <a:pt x="438540" y="2936643"/>
                  <a:pt x="425110" y="2940358"/>
                </a:cubicBezTo>
                <a:cubicBezTo>
                  <a:pt x="412347" y="2937977"/>
                  <a:pt x="409775" y="2945501"/>
                  <a:pt x="396535" y="2943215"/>
                </a:cubicBezTo>
                <a:cubicBezTo>
                  <a:pt x="388820" y="2936033"/>
                  <a:pt x="376999" y="2935633"/>
                  <a:pt x="368817" y="2942262"/>
                </a:cubicBezTo>
                <a:lnTo>
                  <a:pt x="375199" y="2946168"/>
                </a:lnTo>
                <a:lnTo>
                  <a:pt x="375199" y="2949787"/>
                </a:lnTo>
                <a:cubicBezTo>
                  <a:pt x="386343" y="2959312"/>
                  <a:pt x="401964" y="2950740"/>
                  <a:pt x="413299" y="2960169"/>
                </a:cubicBezTo>
                <a:cubicBezTo>
                  <a:pt x="397392" y="2974267"/>
                  <a:pt x="370437" y="2960169"/>
                  <a:pt x="352434" y="2973409"/>
                </a:cubicBezTo>
                <a:cubicBezTo>
                  <a:pt x="345386" y="2969599"/>
                  <a:pt x="318621" y="2964456"/>
                  <a:pt x="322335" y="2979219"/>
                </a:cubicBezTo>
                <a:cubicBezTo>
                  <a:pt x="351930" y="2982810"/>
                  <a:pt x="381876" y="2982201"/>
                  <a:pt x="411299" y="2977410"/>
                </a:cubicBezTo>
                <a:lnTo>
                  <a:pt x="420157" y="2982744"/>
                </a:lnTo>
                <a:cubicBezTo>
                  <a:pt x="399145" y="2993126"/>
                  <a:pt x="374980" y="2995174"/>
                  <a:pt x="352530" y="2988459"/>
                </a:cubicBezTo>
                <a:lnTo>
                  <a:pt x="345481" y="2991983"/>
                </a:lnTo>
                <a:cubicBezTo>
                  <a:pt x="294998" y="2977696"/>
                  <a:pt x="349196" y="3011985"/>
                  <a:pt x="371103" y="2999508"/>
                </a:cubicBezTo>
                <a:cubicBezTo>
                  <a:pt x="377866" y="3002270"/>
                  <a:pt x="372246" y="3010176"/>
                  <a:pt x="380628" y="3012081"/>
                </a:cubicBezTo>
                <a:cubicBezTo>
                  <a:pt x="381533" y="3017186"/>
                  <a:pt x="381533" y="3022406"/>
                  <a:pt x="380628" y="3027511"/>
                </a:cubicBezTo>
                <a:cubicBezTo>
                  <a:pt x="361569" y="3033293"/>
                  <a:pt x="341919" y="3036903"/>
                  <a:pt x="322049" y="3038275"/>
                </a:cubicBezTo>
                <a:cubicBezTo>
                  <a:pt x="307286" y="3044085"/>
                  <a:pt x="292046" y="3058277"/>
                  <a:pt x="319382" y="3047800"/>
                </a:cubicBezTo>
                <a:cubicBezTo>
                  <a:pt x="325955" y="3049324"/>
                  <a:pt x="327955" y="3045133"/>
                  <a:pt x="332908" y="3044751"/>
                </a:cubicBezTo>
                <a:cubicBezTo>
                  <a:pt x="339956" y="3049990"/>
                  <a:pt x="350624" y="3047228"/>
                  <a:pt x="358911" y="3048180"/>
                </a:cubicBezTo>
                <a:cubicBezTo>
                  <a:pt x="363769" y="3051324"/>
                  <a:pt x="360054" y="3054467"/>
                  <a:pt x="361673" y="3056944"/>
                </a:cubicBezTo>
                <a:cubicBezTo>
                  <a:pt x="352815" y="3064087"/>
                  <a:pt x="343100" y="3062563"/>
                  <a:pt x="332432" y="3062563"/>
                </a:cubicBezTo>
                <a:cubicBezTo>
                  <a:pt x="326240" y="3065326"/>
                  <a:pt x="328527" y="3073993"/>
                  <a:pt x="329384" y="3079613"/>
                </a:cubicBezTo>
                <a:cubicBezTo>
                  <a:pt x="349196" y="3092281"/>
                  <a:pt x="317763" y="3084566"/>
                  <a:pt x="315382" y="3091614"/>
                </a:cubicBezTo>
                <a:cubicBezTo>
                  <a:pt x="310429" y="3101139"/>
                  <a:pt x="290427" y="3091614"/>
                  <a:pt x="282616" y="3101139"/>
                </a:cubicBezTo>
                <a:lnTo>
                  <a:pt x="282616" y="3104950"/>
                </a:lnTo>
                <a:cubicBezTo>
                  <a:pt x="275948" y="3114475"/>
                  <a:pt x="234991" y="3104950"/>
                  <a:pt x="246897" y="3121523"/>
                </a:cubicBezTo>
                <a:cubicBezTo>
                  <a:pt x="258518" y="3118952"/>
                  <a:pt x="255660" y="3129620"/>
                  <a:pt x="256422" y="3137906"/>
                </a:cubicBezTo>
                <a:lnTo>
                  <a:pt x="262232" y="3141716"/>
                </a:lnTo>
                <a:cubicBezTo>
                  <a:pt x="262232" y="3142764"/>
                  <a:pt x="262232" y="3143907"/>
                  <a:pt x="262709" y="3145335"/>
                </a:cubicBezTo>
                <a:cubicBezTo>
                  <a:pt x="257565" y="3150384"/>
                  <a:pt x="248707" y="3150193"/>
                  <a:pt x="243087" y="3153051"/>
                </a:cubicBezTo>
                <a:lnTo>
                  <a:pt x="243087" y="3160290"/>
                </a:lnTo>
                <a:cubicBezTo>
                  <a:pt x="257946" y="3159147"/>
                  <a:pt x="279568" y="3155623"/>
                  <a:pt x="295475" y="3162004"/>
                </a:cubicBezTo>
                <a:cubicBezTo>
                  <a:pt x="295475" y="3168005"/>
                  <a:pt x="284616" y="3164576"/>
                  <a:pt x="279187" y="3166005"/>
                </a:cubicBezTo>
                <a:cubicBezTo>
                  <a:pt x="256232" y="3172767"/>
                  <a:pt x="258518" y="3173054"/>
                  <a:pt x="279187" y="3184007"/>
                </a:cubicBezTo>
                <a:cubicBezTo>
                  <a:pt x="294332" y="3188293"/>
                  <a:pt x="305952" y="3169910"/>
                  <a:pt x="318621" y="3180293"/>
                </a:cubicBezTo>
                <a:cubicBezTo>
                  <a:pt x="332432" y="3179435"/>
                  <a:pt x="343766" y="3186293"/>
                  <a:pt x="358435" y="3184102"/>
                </a:cubicBezTo>
                <a:lnTo>
                  <a:pt x="374056" y="3193627"/>
                </a:lnTo>
                <a:cubicBezTo>
                  <a:pt x="357482" y="3202009"/>
                  <a:pt x="340528" y="3187055"/>
                  <a:pt x="326431" y="3195152"/>
                </a:cubicBezTo>
                <a:cubicBezTo>
                  <a:pt x="319459" y="3196695"/>
                  <a:pt x="312163" y="3195504"/>
                  <a:pt x="306047" y="3191817"/>
                </a:cubicBezTo>
                <a:cubicBezTo>
                  <a:pt x="284140" y="3192675"/>
                  <a:pt x="263280" y="3202867"/>
                  <a:pt x="240420" y="3199343"/>
                </a:cubicBezTo>
                <a:cubicBezTo>
                  <a:pt x="236420" y="3200676"/>
                  <a:pt x="237277" y="3202676"/>
                  <a:pt x="237087" y="3204486"/>
                </a:cubicBezTo>
                <a:lnTo>
                  <a:pt x="250040" y="3212106"/>
                </a:lnTo>
                <a:lnTo>
                  <a:pt x="250040" y="3219536"/>
                </a:lnTo>
                <a:cubicBezTo>
                  <a:pt x="244897" y="3222869"/>
                  <a:pt x="236229" y="3219536"/>
                  <a:pt x="236324" y="3227251"/>
                </a:cubicBezTo>
                <a:lnTo>
                  <a:pt x="224704" y="3233823"/>
                </a:lnTo>
                <a:cubicBezTo>
                  <a:pt x="229276" y="3239347"/>
                  <a:pt x="244706" y="3231727"/>
                  <a:pt x="243754" y="3241252"/>
                </a:cubicBezTo>
                <a:cubicBezTo>
                  <a:pt x="233372" y="3246110"/>
                  <a:pt x="220227" y="3245443"/>
                  <a:pt x="210893" y="3252778"/>
                </a:cubicBezTo>
                <a:cubicBezTo>
                  <a:pt x="210893" y="3258874"/>
                  <a:pt x="210893" y="3258874"/>
                  <a:pt x="214036" y="3261731"/>
                </a:cubicBezTo>
                <a:cubicBezTo>
                  <a:pt x="218179" y="3258855"/>
                  <a:pt x="223228" y="3257606"/>
                  <a:pt x="228228" y="3258207"/>
                </a:cubicBezTo>
                <a:lnTo>
                  <a:pt x="231086" y="3262970"/>
                </a:lnTo>
                <a:lnTo>
                  <a:pt x="224323" y="3267351"/>
                </a:lnTo>
                <a:lnTo>
                  <a:pt x="230610" y="3271161"/>
                </a:lnTo>
                <a:cubicBezTo>
                  <a:pt x="228895" y="3277733"/>
                  <a:pt x="236610" y="3276209"/>
                  <a:pt x="240135" y="3273066"/>
                </a:cubicBezTo>
                <a:cubicBezTo>
                  <a:pt x="247088" y="3277638"/>
                  <a:pt x="252327" y="3276495"/>
                  <a:pt x="261852" y="3276495"/>
                </a:cubicBezTo>
                <a:lnTo>
                  <a:pt x="272424" y="3284115"/>
                </a:lnTo>
                <a:cubicBezTo>
                  <a:pt x="280787" y="3282686"/>
                  <a:pt x="289369" y="3284601"/>
                  <a:pt x="296332" y="3289449"/>
                </a:cubicBezTo>
                <a:cubicBezTo>
                  <a:pt x="281664" y="3294878"/>
                  <a:pt x="268900" y="3289449"/>
                  <a:pt x="254136" y="3287639"/>
                </a:cubicBezTo>
                <a:cubicBezTo>
                  <a:pt x="250098" y="3284772"/>
                  <a:pt x="245154" y="3283486"/>
                  <a:pt x="240230" y="3284019"/>
                </a:cubicBezTo>
                <a:lnTo>
                  <a:pt x="231181" y="3289353"/>
                </a:lnTo>
                <a:cubicBezTo>
                  <a:pt x="224514" y="3306022"/>
                  <a:pt x="183556" y="3284115"/>
                  <a:pt x="178031" y="3300307"/>
                </a:cubicBezTo>
                <a:lnTo>
                  <a:pt x="184604" y="3304308"/>
                </a:lnTo>
                <a:lnTo>
                  <a:pt x="184604" y="3307927"/>
                </a:lnTo>
                <a:cubicBezTo>
                  <a:pt x="170697" y="3312785"/>
                  <a:pt x="154695" y="3307927"/>
                  <a:pt x="140313" y="3310595"/>
                </a:cubicBezTo>
                <a:cubicBezTo>
                  <a:pt x="136788" y="3314500"/>
                  <a:pt x="139741" y="3318786"/>
                  <a:pt x="138217" y="3322882"/>
                </a:cubicBezTo>
                <a:cubicBezTo>
                  <a:pt x="132026" y="3327263"/>
                  <a:pt x="115929" y="3320024"/>
                  <a:pt x="119167" y="3332407"/>
                </a:cubicBezTo>
                <a:cubicBezTo>
                  <a:pt x="118119" y="3336407"/>
                  <a:pt x="113071" y="3335169"/>
                  <a:pt x="109642" y="3335455"/>
                </a:cubicBezTo>
                <a:cubicBezTo>
                  <a:pt x="98621" y="3340284"/>
                  <a:pt x="87220" y="3344170"/>
                  <a:pt x="75542" y="3347075"/>
                </a:cubicBezTo>
                <a:cubicBezTo>
                  <a:pt x="62493" y="3354981"/>
                  <a:pt x="50015" y="3342408"/>
                  <a:pt x="53540" y="3366696"/>
                </a:cubicBezTo>
                <a:cubicBezTo>
                  <a:pt x="58207" y="3369935"/>
                  <a:pt x="64113" y="3368030"/>
                  <a:pt x="69447" y="3368601"/>
                </a:cubicBezTo>
                <a:cubicBezTo>
                  <a:pt x="77257" y="3362315"/>
                  <a:pt x="88497" y="3367554"/>
                  <a:pt x="96402" y="3361362"/>
                </a:cubicBezTo>
                <a:cubicBezTo>
                  <a:pt x="100117" y="3367363"/>
                  <a:pt x="120786" y="3362220"/>
                  <a:pt x="117357" y="3367839"/>
                </a:cubicBezTo>
                <a:cubicBezTo>
                  <a:pt x="107823" y="3369268"/>
                  <a:pt x="98536" y="3371993"/>
                  <a:pt x="89735" y="3375936"/>
                </a:cubicBezTo>
                <a:cubicBezTo>
                  <a:pt x="84877" y="3376507"/>
                  <a:pt x="78019" y="3374221"/>
                  <a:pt x="73923" y="3378222"/>
                </a:cubicBezTo>
                <a:cubicBezTo>
                  <a:pt x="78305" y="3381555"/>
                  <a:pt x="86591" y="3382317"/>
                  <a:pt x="86496" y="3388509"/>
                </a:cubicBezTo>
                <a:lnTo>
                  <a:pt x="80019" y="3392605"/>
                </a:lnTo>
                <a:lnTo>
                  <a:pt x="80019" y="3403177"/>
                </a:lnTo>
                <a:cubicBezTo>
                  <a:pt x="74209" y="3407559"/>
                  <a:pt x="65827" y="3410416"/>
                  <a:pt x="60969" y="3414703"/>
                </a:cubicBezTo>
                <a:lnTo>
                  <a:pt x="69542" y="3420132"/>
                </a:lnTo>
                <a:cubicBezTo>
                  <a:pt x="88592" y="3420894"/>
                  <a:pt x="110785" y="3408702"/>
                  <a:pt x="123930" y="3423846"/>
                </a:cubicBezTo>
                <a:cubicBezTo>
                  <a:pt x="135169" y="3422513"/>
                  <a:pt x="141360" y="3424704"/>
                  <a:pt x="138979" y="3436705"/>
                </a:cubicBezTo>
                <a:lnTo>
                  <a:pt x="145551" y="3440610"/>
                </a:lnTo>
                <a:cubicBezTo>
                  <a:pt x="145551" y="3441944"/>
                  <a:pt x="145551" y="3443182"/>
                  <a:pt x="145551" y="3444421"/>
                </a:cubicBezTo>
                <a:cubicBezTo>
                  <a:pt x="161363" y="3449659"/>
                  <a:pt x="131740" y="3451088"/>
                  <a:pt x="125739" y="3458994"/>
                </a:cubicBezTo>
                <a:cubicBezTo>
                  <a:pt x="125739" y="3459946"/>
                  <a:pt x="125739" y="3461089"/>
                  <a:pt x="125739" y="3462328"/>
                </a:cubicBezTo>
                <a:cubicBezTo>
                  <a:pt x="133264" y="3468805"/>
                  <a:pt x="151838" y="3458232"/>
                  <a:pt x="152123" y="3469852"/>
                </a:cubicBezTo>
                <a:cubicBezTo>
                  <a:pt x="138227" y="3472462"/>
                  <a:pt x="124206" y="3474339"/>
                  <a:pt x="110118" y="3475472"/>
                </a:cubicBezTo>
                <a:cubicBezTo>
                  <a:pt x="106499" y="3475472"/>
                  <a:pt x="104689" y="3479473"/>
                  <a:pt x="106880" y="3481378"/>
                </a:cubicBezTo>
                <a:cubicBezTo>
                  <a:pt x="114405" y="3484426"/>
                  <a:pt x="111547" y="3489855"/>
                  <a:pt x="118786" y="3491855"/>
                </a:cubicBezTo>
                <a:lnTo>
                  <a:pt x="118786" y="3499666"/>
                </a:lnTo>
                <a:cubicBezTo>
                  <a:pt x="131454" y="3507371"/>
                  <a:pt x="146370" y="3510524"/>
                  <a:pt x="161077" y="3508619"/>
                </a:cubicBezTo>
                <a:cubicBezTo>
                  <a:pt x="189652" y="3497570"/>
                  <a:pt x="175936" y="3515477"/>
                  <a:pt x="158791" y="3521478"/>
                </a:cubicBezTo>
                <a:lnTo>
                  <a:pt x="158791" y="3528717"/>
                </a:lnTo>
                <a:cubicBezTo>
                  <a:pt x="178794" y="3534146"/>
                  <a:pt x="199653" y="3527478"/>
                  <a:pt x="219846" y="3534337"/>
                </a:cubicBezTo>
                <a:cubicBezTo>
                  <a:pt x="227819" y="3528936"/>
                  <a:pt x="237391" y="3526383"/>
                  <a:pt x="246992" y="3527098"/>
                </a:cubicBezTo>
                <a:cubicBezTo>
                  <a:pt x="251850" y="3528336"/>
                  <a:pt x="249279" y="3531479"/>
                  <a:pt x="251850" y="3533194"/>
                </a:cubicBezTo>
                <a:cubicBezTo>
                  <a:pt x="254708" y="3535013"/>
                  <a:pt x="257670" y="3536660"/>
                  <a:pt x="260708" y="3538146"/>
                </a:cubicBezTo>
                <a:cubicBezTo>
                  <a:pt x="264766" y="3538423"/>
                  <a:pt x="268805" y="3537385"/>
                  <a:pt x="272234" y="3535194"/>
                </a:cubicBezTo>
                <a:cubicBezTo>
                  <a:pt x="279187" y="3531860"/>
                  <a:pt x="295761" y="3539480"/>
                  <a:pt x="296618" y="3528907"/>
                </a:cubicBezTo>
                <a:cubicBezTo>
                  <a:pt x="305666" y="3524716"/>
                  <a:pt x="316525" y="3530146"/>
                  <a:pt x="326336" y="3523478"/>
                </a:cubicBezTo>
                <a:cubicBezTo>
                  <a:pt x="348910" y="3545671"/>
                  <a:pt x="401774" y="3525859"/>
                  <a:pt x="421586" y="3533003"/>
                </a:cubicBezTo>
                <a:lnTo>
                  <a:pt x="421586" y="3536623"/>
                </a:lnTo>
                <a:cubicBezTo>
                  <a:pt x="403317" y="3541804"/>
                  <a:pt x="384533" y="3544995"/>
                  <a:pt x="365579" y="3546148"/>
                </a:cubicBezTo>
                <a:lnTo>
                  <a:pt x="356054" y="3551672"/>
                </a:lnTo>
                <a:cubicBezTo>
                  <a:pt x="386343" y="3568817"/>
                  <a:pt x="424348" y="3545862"/>
                  <a:pt x="453971" y="3552339"/>
                </a:cubicBezTo>
                <a:cubicBezTo>
                  <a:pt x="453971" y="3558339"/>
                  <a:pt x="459210" y="3557102"/>
                  <a:pt x="464543" y="3557196"/>
                </a:cubicBezTo>
                <a:cubicBezTo>
                  <a:pt x="467592" y="3559578"/>
                  <a:pt x="474068" y="3560816"/>
                  <a:pt x="474068" y="3565864"/>
                </a:cubicBezTo>
                <a:cubicBezTo>
                  <a:pt x="463972" y="3578437"/>
                  <a:pt x="452256" y="3564435"/>
                  <a:pt x="440826" y="3570436"/>
                </a:cubicBezTo>
                <a:cubicBezTo>
                  <a:pt x="437588" y="3573008"/>
                  <a:pt x="429587" y="3570436"/>
                  <a:pt x="428158" y="3574437"/>
                </a:cubicBezTo>
                <a:cubicBezTo>
                  <a:pt x="437112" y="3586534"/>
                  <a:pt x="467592" y="3575866"/>
                  <a:pt x="483689" y="3579294"/>
                </a:cubicBezTo>
                <a:cubicBezTo>
                  <a:pt x="489309" y="3577771"/>
                  <a:pt x="485213" y="3573389"/>
                  <a:pt x="490642" y="3571865"/>
                </a:cubicBezTo>
                <a:cubicBezTo>
                  <a:pt x="496071" y="3570341"/>
                  <a:pt x="491214" y="3565674"/>
                  <a:pt x="499214" y="3564435"/>
                </a:cubicBezTo>
                <a:cubicBezTo>
                  <a:pt x="504358" y="3563102"/>
                  <a:pt x="520836" y="3568341"/>
                  <a:pt x="520074" y="3559292"/>
                </a:cubicBezTo>
                <a:cubicBezTo>
                  <a:pt x="517979" y="3557387"/>
                  <a:pt x="512645" y="3556720"/>
                  <a:pt x="513502" y="3553482"/>
                </a:cubicBezTo>
                <a:lnTo>
                  <a:pt x="523027" y="3553482"/>
                </a:lnTo>
                <a:cubicBezTo>
                  <a:pt x="528361" y="3551862"/>
                  <a:pt x="524837" y="3547767"/>
                  <a:pt x="529980" y="3545862"/>
                </a:cubicBezTo>
                <a:cubicBezTo>
                  <a:pt x="535124" y="3543957"/>
                  <a:pt x="546649" y="3533194"/>
                  <a:pt x="546363" y="3544433"/>
                </a:cubicBezTo>
                <a:cubicBezTo>
                  <a:pt x="552078" y="3548814"/>
                  <a:pt x="618468" y="3546338"/>
                  <a:pt x="599132" y="3536813"/>
                </a:cubicBezTo>
                <a:lnTo>
                  <a:pt x="599132" y="3529670"/>
                </a:lnTo>
                <a:lnTo>
                  <a:pt x="604847" y="3525955"/>
                </a:lnTo>
                <a:lnTo>
                  <a:pt x="598751" y="3522144"/>
                </a:lnTo>
                <a:lnTo>
                  <a:pt x="598751" y="3511286"/>
                </a:lnTo>
                <a:lnTo>
                  <a:pt x="592369" y="3507381"/>
                </a:lnTo>
                <a:lnTo>
                  <a:pt x="598560" y="3503571"/>
                </a:lnTo>
                <a:cubicBezTo>
                  <a:pt x="599418" y="3500523"/>
                  <a:pt x="597322" y="3498523"/>
                  <a:pt x="593512" y="3497475"/>
                </a:cubicBezTo>
                <a:cubicBezTo>
                  <a:pt x="591702" y="3492998"/>
                  <a:pt x="589512" y="3488712"/>
                  <a:pt x="597989" y="3485759"/>
                </a:cubicBezTo>
                <a:cubicBezTo>
                  <a:pt x="598732" y="3480873"/>
                  <a:pt x="598979" y="3475929"/>
                  <a:pt x="598751" y="3470995"/>
                </a:cubicBezTo>
                <a:lnTo>
                  <a:pt x="592560" y="3466995"/>
                </a:lnTo>
                <a:cubicBezTo>
                  <a:pt x="592560" y="3465947"/>
                  <a:pt x="592560" y="3464804"/>
                  <a:pt x="592083" y="3463471"/>
                </a:cubicBezTo>
                <a:lnTo>
                  <a:pt x="585702" y="3459565"/>
                </a:lnTo>
                <a:lnTo>
                  <a:pt x="592083" y="3455660"/>
                </a:lnTo>
                <a:cubicBezTo>
                  <a:pt x="592083" y="3454422"/>
                  <a:pt x="592083" y="3453184"/>
                  <a:pt x="592083" y="3452136"/>
                </a:cubicBezTo>
                <a:lnTo>
                  <a:pt x="585797" y="3448136"/>
                </a:lnTo>
                <a:cubicBezTo>
                  <a:pt x="585797" y="3442896"/>
                  <a:pt x="591798" y="3441753"/>
                  <a:pt x="595322" y="3439277"/>
                </a:cubicBezTo>
                <a:lnTo>
                  <a:pt x="603418" y="3439277"/>
                </a:lnTo>
                <a:lnTo>
                  <a:pt x="606847" y="3433753"/>
                </a:lnTo>
                <a:lnTo>
                  <a:pt x="592655" y="3427466"/>
                </a:lnTo>
                <a:lnTo>
                  <a:pt x="592655" y="3419084"/>
                </a:lnTo>
                <a:lnTo>
                  <a:pt x="598370" y="3415655"/>
                </a:lnTo>
                <a:lnTo>
                  <a:pt x="601323" y="3409845"/>
                </a:lnTo>
                <a:cubicBezTo>
                  <a:pt x="612752" y="3408702"/>
                  <a:pt x="621992" y="3409845"/>
                  <a:pt x="618944" y="3422703"/>
                </a:cubicBezTo>
                <a:lnTo>
                  <a:pt x="613134" y="3425942"/>
                </a:lnTo>
                <a:cubicBezTo>
                  <a:pt x="611133" y="3431085"/>
                  <a:pt x="613134" y="3436419"/>
                  <a:pt x="612276" y="3441087"/>
                </a:cubicBezTo>
                <a:lnTo>
                  <a:pt x="618563" y="3444611"/>
                </a:lnTo>
                <a:lnTo>
                  <a:pt x="618563" y="3466804"/>
                </a:lnTo>
                <a:lnTo>
                  <a:pt x="612657" y="3470614"/>
                </a:lnTo>
                <a:cubicBezTo>
                  <a:pt x="611895" y="3493760"/>
                  <a:pt x="612657" y="3517096"/>
                  <a:pt x="612657" y="3540433"/>
                </a:cubicBezTo>
                <a:lnTo>
                  <a:pt x="619134" y="3544338"/>
                </a:lnTo>
                <a:lnTo>
                  <a:pt x="612943" y="3548053"/>
                </a:lnTo>
                <a:lnTo>
                  <a:pt x="612943" y="3559197"/>
                </a:lnTo>
                <a:cubicBezTo>
                  <a:pt x="621611" y="3564435"/>
                  <a:pt x="621611" y="3564817"/>
                  <a:pt x="613705" y="3569484"/>
                </a:cubicBezTo>
                <a:cubicBezTo>
                  <a:pt x="610752" y="3598059"/>
                  <a:pt x="613705" y="3628539"/>
                  <a:pt x="612657" y="3658066"/>
                </a:cubicBezTo>
                <a:lnTo>
                  <a:pt x="606466" y="3662257"/>
                </a:lnTo>
                <a:lnTo>
                  <a:pt x="606466" y="3669496"/>
                </a:lnTo>
                <a:lnTo>
                  <a:pt x="612372" y="3673211"/>
                </a:lnTo>
                <a:lnTo>
                  <a:pt x="606180" y="3677021"/>
                </a:lnTo>
                <a:lnTo>
                  <a:pt x="606180" y="3680641"/>
                </a:lnTo>
                <a:lnTo>
                  <a:pt x="612467" y="3684451"/>
                </a:lnTo>
                <a:lnTo>
                  <a:pt x="612467" y="3703501"/>
                </a:lnTo>
                <a:lnTo>
                  <a:pt x="603704" y="3704929"/>
                </a:lnTo>
                <a:cubicBezTo>
                  <a:pt x="587321" y="3697595"/>
                  <a:pt x="565604" y="3692833"/>
                  <a:pt x="549030" y="3701214"/>
                </a:cubicBezTo>
                <a:lnTo>
                  <a:pt x="540553" y="3699595"/>
                </a:lnTo>
                <a:lnTo>
                  <a:pt x="540553" y="3695214"/>
                </a:lnTo>
                <a:cubicBezTo>
                  <a:pt x="555031" y="3682926"/>
                  <a:pt x="573890" y="3687880"/>
                  <a:pt x="591702" y="3685022"/>
                </a:cubicBezTo>
                <a:cubicBezTo>
                  <a:pt x="594941" y="3679878"/>
                  <a:pt x="591702" y="3674354"/>
                  <a:pt x="593893" y="3669115"/>
                </a:cubicBezTo>
                <a:cubicBezTo>
                  <a:pt x="618563" y="3644922"/>
                  <a:pt x="538743" y="3662829"/>
                  <a:pt x="527885" y="3655209"/>
                </a:cubicBezTo>
                <a:cubicBezTo>
                  <a:pt x="525313" y="3644064"/>
                  <a:pt x="550459" y="3651303"/>
                  <a:pt x="555793" y="3649304"/>
                </a:cubicBezTo>
                <a:cubicBezTo>
                  <a:pt x="563508" y="3642160"/>
                  <a:pt x="597227" y="3644922"/>
                  <a:pt x="592369" y="3636064"/>
                </a:cubicBezTo>
                <a:cubicBezTo>
                  <a:pt x="578081" y="3629777"/>
                  <a:pt x="548173" y="3641969"/>
                  <a:pt x="540267" y="3629967"/>
                </a:cubicBezTo>
                <a:lnTo>
                  <a:pt x="530742" y="3623586"/>
                </a:lnTo>
                <a:cubicBezTo>
                  <a:pt x="498672" y="3608460"/>
                  <a:pt x="461248" y="3609803"/>
                  <a:pt x="430349" y="3627205"/>
                </a:cubicBezTo>
                <a:cubicBezTo>
                  <a:pt x="409108" y="3635206"/>
                  <a:pt x="385010" y="3624443"/>
                  <a:pt x="366055" y="3638254"/>
                </a:cubicBezTo>
                <a:cubicBezTo>
                  <a:pt x="361388" y="3638826"/>
                  <a:pt x="348624" y="3635778"/>
                  <a:pt x="349672" y="3642827"/>
                </a:cubicBezTo>
                <a:cubicBezTo>
                  <a:pt x="363102" y="3649875"/>
                  <a:pt x="383295" y="3643684"/>
                  <a:pt x="399012" y="3645684"/>
                </a:cubicBezTo>
                <a:cubicBezTo>
                  <a:pt x="407775" y="3642064"/>
                  <a:pt x="420633" y="3634730"/>
                  <a:pt x="430635" y="3641398"/>
                </a:cubicBezTo>
                <a:cubicBezTo>
                  <a:pt x="446351" y="3641398"/>
                  <a:pt x="449685" y="3641398"/>
                  <a:pt x="448065" y="3658733"/>
                </a:cubicBezTo>
                <a:cubicBezTo>
                  <a:pt x="455876" y="3660257"/>
                  <a:pt x="452447" y="3665401"/>
                  <a:pt x="457590" y="3667687"/>
                </a:cubicBezTo>
                <a:cubicBezTo>
                  <a:pt x="465972" y="3661971"/>
                  <a:pt x="475116" y="3664734"/>
                  <a:pt x="485022" y="3664162"/>
                </a:cubicBezTo>
                <a:lnTo>
                  <a:pt x="487975" y="3669020"/>
                </a:lnTo>
                <a:cubicBezTo>
                  <a:pt x="484070" y="3670830"/>
                  <a:pt x="480641" y="3674735"/>
                  <a:pt x="476545" y="3674544"/>
                </a:cubicBezTo>
                <a:cubicBezTo>
                  <a:pt x="458543" y="3665019"/>
                  <a:pt x="436826" y="3687499"/>
                  <a:pt x="418157" y="3675211"/>
                </a:cubicBezTo>
                <a:cubicBezTo>
                  <a:pt x="393678" y="3695023"/>
                  <a:pt x="359388" y="3670353"/>
                  <a:pt x="335670" y="3684736"/>
                </a:cubicBezTo>
                <a:lnTo>
                  <a:pt x="338814" y="3689499"/>
                </a:lnTo>
                <a:cubicBezTo>
                  <a:pt x="411775" y="3696547"/>
                  <a:pt x="329289" y="3712264"/>
                  <a:pt x="307095" y="3700738"/>
                </a:cubicBezTo>
                <a:cubicBezTo>
                  <a:pt x="268995" y="3701596"/>
                  <a:pt x="225275" y="3706644"/>
                  <a:pt x="190128" y="3710930"/>
                </a:cubicBezTo>
                <a:cubicBezTo>
                  <a:pt x="181041" y="3711511"/>
                  <a:pt x="172050" y="3713007"/>
                  <a:pt x="163268" y="3715407"/>
                </a:cubicBezTo>
                <a:cubicBezTo>
                  <a:pt x="159839" y="3715407"/>
                  <a:pt x="158505" y="3717312"/>
                  <a:pt x="158886" y="3719503"/>
                </a:cubicBezTo>
                <a:cubicBezTo>
                  <a:pt x="179174" y="3733504"/>
                  <a:pt x="209655" y="3718360"/>
                  <a:pt x="234420" y="3722551"/>
                </a:cubicBezTo>
                <a:cubicBezTo>
                  <a:pt x="238230" y="3721217"/>
                  <a:pt x="237372" y="3719312"/>
                  <a:pt x="237848" y="3717598"/>
                </a:cubicBezTo>
                <a:cubicBezTo>
                  <a:pt x="252993" y="3717598"/>
                  <a:pt x="274520" y="3720264"/>
                  <a:pt x="292046" y="3718931"/>
                </a:cubicBezTo>
                <a:cubicBezTo>
                  <a:pt x="320621" y="3711978"/>
                  <a:pt x="357673" y="3717312"/>
                  <a:pt x="385962" y="3726360"/>
                </a:cubicBezTo>
                <a:cubicBezTo>
                  <a:pt x="398821" y="3726360"/>
                  <a:pt x="412251" y="3740839"/>
                  <a:pt x="424062" y="3730171"/>
                </a:cubicBezTo>
                <a:cubicBezTo>
                  <a:pt x="431777" y="3735505"/>
                  <a:pt x="441207" y="3733219"/>
                  <a:pt x="450351" y="3733695"/>
                </a:cubicBezTo>
                <a:cubicBezTo>
                  <a:pt x="455590" y="3737314"/>
                  <a:pt x="455590" y="3737410"/>
                  <a:pt x="450351" y="3741124"/>
                </a:cubicBezTo>
                <a:cubicBezTo>
                  <a:pt x="439588" y="3739981"/>
                  <a:pt x="427682" y="3754555"/>
                  <a:pt x="418823" y="3745315"/>
                </a:cubicBezTo>
                <a:cubicBezTo>
                  <a:pt x="413871" y="3745315"/>
                  <a:pt x="411775" y="3749887"/>
                  <a:pt x="405298" y="3748363"/>
                </a:cubicBezTo>
                <a:cubicBezTo>
                  <a:pt x="391868" y="3757888"/>
                  <a:pt x="331194" y="3744554"/>
                  <a:pt x="381295" y="3764842"/>
                </a:cubicBezTo>
                <a:cubicBezTo>
                  <a:pt x="376628" y="3767889"/>
                  <a:pt x="370532" y="3766652"/>
                  <a:pt x="364722" y="3770271"/>
                </a:cubicBezTo>
                <a:cubicBezTo>
                  <a:pt x="349672" y="3772747"/>
                  <a:pt x="293379" y="3765413"/>
                  <a:pt x="290617" y="3780272"/>
                </a:cubicBezTo>
                <a:cubicBezTo>
                  <a:pt x="333670" y="3784939"/>
                  <a:pt x="378914" y="3781891"/>
                  <a:pt x="420824" y="3783320"/>
                </a:cubicBezTo>
                <a:cubicBezTo>
                  <a:pt x="405755" y="3785454"/>
                  <a:pt x="391429" y="3791245"/>
                  <a:pt x="379104" y="3800179"/>
                </a:cubicBezTo>
                <a:lnTo>
                  <a:pt x="358530" y="3800179"/>
                </a:lnTo>
                <a:cubicBezTo>
                  <a:pt x="355673" y="3801799"/>
                  <a:pt x="355673" y="3801799"/>
                  <a:pt x="361864" y="3805513"/>
                </a:cubicBezTo>
                <a:lnTo>
                  <a:pt x="361864" y="3815800"/>
                </a:lnTo>
                <a:cubicBezTo>
                  <a:pt x="343576" y="3825325"/>
                  <a:pt x="331956" y="3816372"/>
                  <a:pt x="312048" y="3817801"/>
                </a:cubicBezTo>
                <a:lnTo>
                  <a:pt x="304142" y="3823230"/>
                </a:lnTo>
                <a:cubicBezTo>
                  <a:pt x="316620" y="3834564"/>
                  <a:pt x="342242" y="3830469"/>
                  <a:pt x="364912" y="3835993"/>
                </a:cubicBezTo>
                <a:cubicBezTo>
                  <a:pt x="384276" y="3830040"/>
                  <a:pt x="404984" y="3830040"/>
                  <a:pt x="424348" y="3835993"/>
                </a:cubicBezTo>
                <a:lnTo>
                  <a:pt x="431111" y="3832564"/>
                </a:lnTo>
                <a:cubicBezTo>
                  <a:pt x="439817" y="3837289"/>
                  <a:pt x="450313" y="3837289"/>
                  <a:pt x="459019" y="3832564"/>
                </a:cubicBezTo>
                <a:cubicBezTo>
                  <a:pt x="474354" y="3830945"/>
                  <a:pt x="494071" y="3837327"/>
                  <a:pt x="506644" y="3826468"/>
                </a:cubicBezTo>
                <a:cubicBezTo>
                  <a:pt x="506644" y="3821420"/>
                  <a:pt x="500453" y="3820277"/>
                  <a:pt x="497119" y="3817801"/>
                </a:cubicBezTo>
                <a:cubicBezTo>
                  <a:pt x="480022" y="3818677"/>
                  <a:pt x="462962" y="3815410"/>
                  <a:pt x="447398" y="3808276"/>
                </a:cubicBezTo>
                <a:cubicBezTo>
                  <a:pt x="464258" y="3796179"/>
                  <a:pt x="483498" y="3810180"/>
                  <a:pt x="503596" y="3806371"/>
                </a:cubicBezTo>
                <a:lnTo>
                  <a:pt x="519693" y="3796846"/>
                </a:lnTo>
                <a:cubicBezTo>
                  <a:pt x="510121" y="3792169"/>
                  <a:pt x="500300" y="3788035"/>
                  <a:pt x="490261" y="3784463"/>
                </a:cubicBezTo>
                <a:lnTo>
                  <a:pt x="483403" y="3787892"/>
                </a:lnTo>
                <a:cubicBezTo>
                  <a:pt x="471401" y="3778367"/>
                  <a:pt x="498643" y="3780844"/>
                  <a:pt x="502453" y="3780653"/>
                </a:cubicBezTo>
                <a:cubicBezTo>
                  <a:pt x="514169" y="3784273"/>
                  <a:pt x="525027" y="3792274"/>
                  <a:pt x="535790" y="3784558"/>
                </a:cubicBezTo>
                <a:cubicBezTo>
                  <a:pt x="554840" y="3794083"/>
                  <a:pt x="581034" y="3778462"/>
                  <a:pt x="598465" y="3771033"/>
                </a:cubicBezTo>
                <a:cubicBezTo>
                  <a:pt x="598465" y="3769890"/>
                  <a:pt x="598465" y="3768651"/>
                  <a:pt x="598465" y="3767509"/>
                </a:cubicBezTo>
                <a:cubicBezTo>
                  <a:pt x="587702" y="3758841"/>
                  <a:pt x="568747" y="3765032"/>
                  <a:pt x="592274" y="3753126"/>
                </a:cubicBezTo>
                <a:lnTo>
                  <a:pt x="592274" y="3738362"/>
                </a:lnTo>
                <a:cubicBezTo>
                  <a:pt x="589988" y="3735219"/>
                  <a:pt x="581892" y="3737791"/>
                  <a:pt x="579415" y="3734552"/>
                </a:cubicBezTo>
                <a:cubicBezTo>
                  <a:pt x="587702" y="3730933"/>
                  <a:pt x="595608" y="3733600"/>
                  <a:pt x="591798" y="3723218"/>
                </a:cubicBezTo>
                <a:cubicBezTo>
                  <a:pt x="588273" y="3718741"/>
                  <a:pt x="561794" y="3725789"/>
                  <a:pt x="569319" y="3717978"/>
                </a:cubicBezTo>
                <a:cubicBezTo>
                  <a:pt x="578682" y="3717045"/>
                  <a:pt x="587816" y="3714569"/>
                  <a:pt x="596369" y="3710645"/>
                </a:cubicBezTo>
                <a:cubicBezTo>
                  <a:pt x="601951" y="3710692"/>
                  <a:pt x="607399" y="3712416"/>
                  <a:pt x="611990" y="3715597"/>
                </a:cubicBezTo>
                <a:lnTo>
                  <a:pt x="611990" y="3768175"/>
                </a:lnTo>
                <a:lnTo>
                  <a:pt x="605514" y="3772271"/>
                </a:lnTo>
                <a:cubicBezTo>
                  <a:pt x="605514" y="3779796"/>
                  <a:pt x="620277" y="3779701"/>
                  <a:pt x="606466" y="3786178"/>
                </a:cubicBezTo>
                <a:cubicBezTo>
                  <a:pt x="605285" y="3795912"/>
                  <a:pt x="604961" y="3805723"/>
                  <a:pt x="605514" y="3815514"/>
                </a:cubicBezTo>
                <a:cubicBezTo>
                  <a:pt x="595103" y="3824002"/>
                  <a:pt x="580063" y="3823639"/>
                  <a:pt x="570081" y="3814657"/>
                </a:cubicBezTo>
                <a:cubicBezTo>
                  <a:pt x="565213" y="3815067"/>
                  <a:pt x="560365" y="3813676"/>
                  <a:pt x="556460" y="3810752"/>
                </a:cubicBezTo>
                <a:lnTo>
                  <a:pt x="549506" y="3810752"/>
                </a:lnTo>
                <a:lnTo>
                  <a:pt x="527218" y="3823706"/>
                </a:lnTo>
                <a:cubicBezTo>
                  <a:pt x="536743" y="3827993"/>
                  <a:pt x="551602" y="3821706"/>
                  <a:pt x="558841" y="3831326"/>
                </a:cubicBezTo>
                <a:cubicBezTo>
                  <a:pt x="546839" y="3833136"/>
                  <a:pt x="535029" y="3833803"/>
                  <a:pt x="523408" y="3836469"/>
                </a:cubicBezTo>
                <a:cubicBezTo>
                  <a:pt x="518264" y="3838470"/>
                  <a:pt x="521693" y="3843232"/>
                  <a:pt x="515979" y="3843709"/>
                </a:cubicBezTo>
                <a:cubicBezTo>
                  <a:pt x="495785" y="3845614"/>
                  <a:pt x="477212" y="3838470"/>
                  <a:pt x="457876" y="3839994"/>
                </a:cubicBezTo>
                <a:cubicBezTo>
                  <a:pt x="436540" y="3851138"/>
                  <a:pt x="414537" y="3834946"/>
                  <a:pt x="392154" y="3843804"/>
                </a:cubicBezTo>
                <a:cubicBezTo>
                  <a:pt x="382629" y="3837232"/>
                  <a:pt x="364531" y="3837803"/>
                  <a:pt x="368913" y="3852757"/>
                </a:cubicBezTo>
                <a:cubicBezTo>
                  <a:pt x="381105" y="3862282"/>
                  <a:pt x="400345" y="3859710"/>
                  <a:pt x="413775" y="3854853"/>
                </a:cubicBezTo>
                <a:cubicBezTo>
                  <a:pt x="445208" y="3851424"/>
                  <a:pt x="482069" y="3863139"/>
                  <a:pt x="510168" y="3847519"/>
                </a:cubicBezTo>
                <a:cubicBezTo>
                  <a:pt x="518388" y="3852529"/>
                  <a:pt x="528713" y="3852529"/>
                  <a:pt x="536934" y="3847519"/>
                </a:cubicBezTo>
                <a:cubicBezTo>
                  <a:pt x="551031" y="3854567"/>
                  <a:pt x="568176" y="3854758"/>
                  <a:pt x="582654" y="3861996"/>
                </a:cubicBezTo>
                <a:lnTo>
                  <a:pt x="598656" y="3852471"/>
                </a:lnTo>
                <a:lnTo>
                  <a:pt x="592560" y="3848757"/>
                </a:lnTo>
                <a:cubicBezTo>
                  <a:pt x="594084" y="3841232"/>
                  <a:pt x="589035" y="3829707"/>
                  <a:pt x="595417" y="3824945"/>
                </a:cubicBezTo>
                <a:cubicBezTo>
                  <a:pt x="611229" y="3831231"/>
                  <a:pt x="604942" y="3836851"/>
                  <a:pt x="604942" y="3867712"/>
                </a:cubicBezTo>
                <a:cubicBezTo>
                  <a:pt x="602751" y="3869807"/>
                  <a:pt x="599037" y="3868759"/>
                  <a:pt x="596179" y="3869045"/>
                </a:cubicBezTo>
                <a:cubicBezTo>
                  <a:pt x="580177" y="3860663"/>
                  <a:pt x="562270" y="3869045"/>
                  <a:pt x="545601" y="3861616"/>
                </a:cubicBezTo>
                <a:cubicBezTo>
                  <a:pt x="526551" y="3854662"/>
                  <a:pt x="503787" y="3859710"/>
                  <a:pt x="484260" y="3865235"/>
                </a:cubicBezTo>
                <a:cubicBezTo>
                  <a:pt x="447780" y="3869426"/>
                  <a:pt x="409584" y="3861711"/>
                  <a:pt x="375961" y="3874760"/>
                </a:cubicBezTo>
                <a:cubicBezTo>
                  <a:pt x="375961" y="3876379"/>
                  <a:pt x="375961" y="3877617"/>
                  <a:pt x="375961" y="3878760"/>
                </a:cubicBezTo>
                <a:cubicBezTo>
                  <a:pt x="393868" y="3884761"/>
                  <a:pt x="416823" y="3875808"/>
                  <a:pt x="434254" y="3882666"/>
                </a:cubicBezTo>
                <a:cubicBezTo>
                  <a:pt x="416128" y="3886914"/>
                  <a:pt x="397516" y="3888676"/>
                  <a:pt x="378914" y="3887905"/>
                </a:cubicBezTo>
                <a:cubicBezTo>
                  <a:pt x="375294" y="3891620"/>
                  <a:pt x="375294" y="3891620"/>
                  <a:pt x="377199" y="3905240"/>
                </a:cubicBezTo>
                <a:cubicBezTo>
                  <a:pt x="392963" y="3904526"/>
                  <a:pt x="408460" y="3909536"/>
                  <a:pt x="420824" y="3919337"/>
                </a:cubicBezTo>
                <a:lnTo>
                  <a:pt x="411965" y="3924766"/>
                </a:lnTo>
                <a:cubicBezTo>
                  <a:pt x="402440" y="3923528"/>
                  <a:pt x="396535" y="3930386"/>
                  <a:pt x="388820" y="3934291"/>
                </a:cubicBezTo>
                <a:lnTo>
                  <a:pt x="388820" y="3942102"/>
                </a:lnTo>
                <a:cubicBezTo>
                  <a:pt x="395202" y="3943150"/>
                  <a:pt x="404155" y="3944102"/>
                  <a:pt x="407870" y="3949436"/>
                </a:cubicBezTo>
                <a:cubicBezTo>
                  <a:pt x="399964" y="3952961"/>
                  <a:pt x="385296" y="3945531"/>
                  <a:pt x="388820" y="3963438"/>
                </a:cubicBezTo>
                <a:lnTo>
                  <a:pt x="383105" y="3967248"/>
                </a:lnTo>
                <a:cubicBezTo>
                  <a:pt x="381295" y="3977345"/>
                  <a:pt x="403012" y="3970296"/>
                  <a:pt x="408822" y="3978487"/>
                </a:cubicBezTo>
                <a:cubicBezTo>
                  <a:pt x="400345" y="3984012"/>
                  <a:pt x="380247" y="3974392"/>
                  <a:pt x="375866" y="3984393"/>
                </a:cubicBezTo>
                <a:cubicBezTo>
                  <a:pt x="361578" y="3996109"/>
                  <a:pt x="383867" y="3989822"/>
                  <a:pt x="392154" y="3991346"/>
                </a:cubicBezTo>
                <a:cubicBezTo>
                  <a:pt x="397106" y="3995252"/>
                  <a:pt x="397106" y="3995252"/>
                  <a:pt x="392154" y="3998776"/>
                </a:cubicBezTo>
                <a:cubicBezTo>
                  <a:pt x="375771" y="4002585"/>
                  <a:pt x="358054" y="4002681"/>
                  <a:pt x="343290" y="4011634"/>
                </a:cubicBezTo>
                <a:cubicBezTo>
                  <a:pt x="354530" y="4020302"/>
                  <a:pt x="366531" y="4016397"/>
                  <a:pt x="380247" y="4017159"/>
                </a:cubicBezTo>
                <a:lnTo>
                  <a:pt x="384057" y="4010872"/>
                </a:lnTo>
                <a:cubicBezTo>
                  <a:pt x="391011" y="4010015"/>
                  <a:pt x="456733" y="4004871"/>
                  <a:pt x="437493" y="4017159"/>
                </a:cubicBezTo>
                <a:cubicBezTo>
                  <a:pt x="427625" y="4015730"/>
                  <a:pt x="417566" y="4017635"/>
                  <a:pt x="408918" y="4022588"/>
                </a:cubicBezTo>
                <a:cubicBezTo>
                  <a:pt x="418443" y="4027827"/>
                  <a:pt x="435397" y="4020302"/>
                  <a:pt x="441588" y="4030875"/>
                </a:cubicBezTo>
                <a:cubicBezTo>
                  <a:pt x="441588" y="4034685"/>
                  <a:pt x="452733" y="4037352"/>
                  <a:pt x="444636" y="4039257"/>
                </a:cubicBezTo>
                <a:cubicBezTo>
                  <a:pt x="431301" y="4042781"/>
                  <a:pt x="416918" y="4031065"/>
                  <a:pt x="406536" y="4039257"/>
                </a:cubicBezTo>
                <a:cubicBezTo>
                  <a:pt x="399745" y="4040495"/>
                  <a:pt x="392744" y="4039352"/>
                  <a:pt x="386629" y="4036209"/>
                </a:cubicBezTo>
                <a:cubicBezTo>
                  <a:pt x="349196" y="4055259"/>
                  <a:pt x="361769" y="4048972"/>
                  <a:pt x="389487" y="4059545"/>
                </a:cubicBezTo>
                <a:cubicBezTo>
                  <a:pt x="389487" y="4061260"/>
                  <a:pt x="389487" y="4062403"/>
                  <a:pt x="389487" y="4063546"/>
                </a:cubicBezTo>
                <a:cubicBezTo>
                  <a:pt x="386439" y="4066689"/>
                  <a:pt x="373770" y="4063070"/>
                  <a:pt x="377199" y="4070880"/>
                </a:cubicBezTo>
                <a:lnTo>
                  <a:pt x="386724" y="4076404"/>
                </a:lnTo>
                <a:cubicBezTo>
                  <a:pt x="398821" y="4077642"/>
                  <a:pt x="407775" y="4081929"/>
                  <a:pt x="421014" y="4080214"/>
                </a:cubicBezTo>
                <a:cubicBezTo>
                  <a:pt x="421872" y="4081834"/>
                  <a:pt x="422729" y="4083453"/>
                  <a:pt x="423300" y="4084786"/>
                </a:cubicBezTo>
                <a:cubicBezTo>
                  <a:pt x="420729" y="4088692"/>
                  <a:pt x="412537" y="4086120"/>
                  <a:pt x="409870" y="4089263"/>
                </a:cubicBezTo>
                <a:lnTo>
                  <a:pt x="409870" y="4096597"/>
                </a:lnTo>
                <a:lnTo>
                  <a:pt x="428920" y="4107456"/>
                </a:lnTo>
                <a:cubicBezTo>
                  <a:pt x="431492" y="4113171"/>
                  <a:pt x="421014" y="4113171"/>
                  <a:pt x="422824" y="4118124"/>
                </a:cubicBezTo>
                <a:cubicBezTo>
                  <a:pt x="428158" y="4125267"/>
                  <a:pt x="453018" y="4113552"/>
                  <a:pt x="449018" y="4129459"/>
                </a:cubicBezTo>
                <a:cubicBezTo>
                  <a:pt x="439493" y="4132887"/>
                  <a:pt x="372056" y="4133269"/>
                  <a:pt x="406536" y="4149937"/>
                </a:cubicBezTo>
                <a:cubicBezTo>
                  <a:pt x="432825" y="4147746"/>
                  <a:pt x="464543" y="4134792"/>
                  <a:pt x="487594" y="4152319"/>
                </a:cubicBezTo>
                <a:cubicBezTo>
                  <a:pt x="467687" y="4157462"/>
                  <a:pt x="429015" y="4149175"/>
                  <a:pt x="416061" y="4162701"/>
                </a:cubicBezTo>
                <a:cubicBezTo>
                  <a:pt x="423396" y="4170321"/>
                  <a:pt x="435111" y="4166416"/>
                  <a:pt x="442255" y="4170416"/>
                </a:cubicBezTo>
                <a:cubicBezTo>
                  <a:pt x="437740" y="4174035"/>
                  <a:pt x="432120" y="4175941"/>
                  <a:pt x="426348" y="4175845"/>
                </a:cubicBezTo>
                <a:lnTo>
                  <a:pt x="412537" y="4168511"/>
                </a:lnTo>
                <a:cubicBezTo>
                  <a:pt x="394535" y="4173369"/>
                  <a:pt x="377295" y="4181941"/>
                  <a:pt x="358340" y="4184323"/>
                </a:cubicBezTo>
                <a:cubicBezTo>
                  <a:pt x="353672" y="4209850"/>
                  <a:pt x="456162" y="4176036"/>
                  <a:pt x="462258" y="4195848"/>
                </a:cubicBezTo>
                <a:cubicBezTo>
                  <a:pt x="454190" y="4198706"/>
                  <a:pt x="445903" y="4200896"/>
                  <a:pt x="437493" y="4202515"/>
                </a:cubicBezTo>
                <a:cubicBezTo>
                  <a:pt x="441398" y="4208897"/>
                  <a:pt x="464258" y="4202515"/>
                  <a:pt x="472354" y="4212707"/>
                </a:cubicBezTo>
                <a:lnTo>
                  <a:pt x="479117" y="4212707"/>
                </a:lnTo>
                <a:cubicBezTo>
                  <a:pt x="486070" y="4208231"/>
                  <a:pt x="497119" y="4208421"/>
                  <a:pt x="504453" y="4202134"/>
                </a:cubicBezTo>
                <a:cubicBezTo>
                  <a:pt x="532457" y="4211183"/>
                  <a:pt x="567033" y="4202134"/>
                  <a:pt x="593512" y="4192609"/>
                </a:cubicBezTo>
                <a:lnTo>
                  <a:pt x="593512" y="4174226"/>
                </a:lnTo>
                <a:lnTo>
                  <a:pt x="587130" y="4170416"/>
                </a:lnTo>
                <a:lnTo>
                  <a:pt x="587130" y="4148413"/>
                </a:lnTo>
                <a:lnTo>
                  <a:pt x="593131" y="4144508"/>
                </a:lnTo>
                <a:lnTo>
                  <a:pt x="580748" y="4137555"/>
                </a:lnTo>
                <a:lnTo>
                  <a:pt x="586654" y="4133650"/>
                </a:lnTo>
                <a:cubicBezTo>
                  <a:pt x="586654" y="4132602"/>
                  <a:pt x="586654" y="4131459"/>
                  <a:pt x="586654" y="4130125"/>
                </a:cubicBezTo>
                <a:lnTo>
                  <a:pt x="593226" y="4126220"/>
                </a:lnTo>
                <a:lnTo>
                  <a:pt x="593226" y="4107932"/>
                </a:lnTo>
                <a:lnTo>
                  <a:pt x="586654" y="4103932"/>
                </a:lnTo>
                <a:cubicBezTo>
                  <a:pt x="585511" y="4100121"/>
                  <a:pt x="590750" y="4098407"/>
                  <a:pt x="593226" y="4096121"/>
                </a:cubicBezTo>
                <a:cubicBezTo>
                  <a:pt x="593607" y="4092501"/>
                  <a:pt x="593312" y="4088787"/>
                  <a:pt x="592369" y="4085262"/>
                </a:cubicBezTo>
                <a:cubicBezTo>
                  <a:pt x="573319" y="4077642"/>
                  <a:pt x="550935" y="4093835"/>
                  <a:pt x="534457" y="4082214"/>
                </a:cubicBezTo>
                <a:cubicBezTo>
                  <a:pt x="534457" y="4080977"/>
                  <a:pt x="534457" y="4079833"/>
                  <a:pt x="534457" y="4078690"/>
                </a:cubicBezTo>
                <a:cubicBezTo>
                  <a:pt x="540077" y="4074118"/>
                  <a:pt x="549221" y="4078690"/>
                  <a:pt x="557412" y="4073166"/>
                </a:cubicBezTo>
                <a:cubicBezTo>
                  <a:pt x="565889" y="4070023"/>
                  <a:pt x="584463" y="4078976"/>
                  <a:pt x="587606" y="4067070"/>
                </a:cubicBezTo>
                <a:lnTo>
                  <a:pt x="597131" y="4061831"/>
                </a:lnTo>
                <a:cubicBezTo>
                  <a:pt x="601989" y="4065165"/>
                  <a:pt x="600370" y="4068404"/>
                  <a:pt x="606656" y="4071356"/>
                </a:cubicBezTo>
                <a:lnTo>
                  <a:pt x="606656" y="4085739"/>
                </a:lnTo>
                <a:lnTo>
                  <a:pt x="600465" y="4089549"/>
                </a:lnTo>
                <a:lnTo>
                  <a:pt x="600465" y="4093073"/>
                </a:lnTo>
                <a:lnTo>
                  <a:pt x="606847" y="4096979"/>
                </a:lnTo>
                <a:lnTo>
                  <a:pt x="606847" y="4111075"/>
                </a:lnTo>
                <a:lnTo>
                  <a:pt x="600656" y="4114980"/>
                </a:lnTo>
                <a:lnTo>
                  <a:pt x="600656" y="4136888"/>
                </a:lnTo>
                <a:lnTo>
                  <a:pt x="606466" y="4140889"/>
                </a:lnTo>
                <a:lnTo>
                  <a:pt x="600846" y="4144032"/>
                </a:lnTo>
                <a:cubicBezTo>
                  <a:pt x="597894" y="4156224"/>
                  <a:pt x="609514" y="4152414"/>
                  <a:pt x="606466" y="4158510"/>
                </a:cubicBezTo>
                <a:lnTo>
                  <a:pt x="613324" y="4162701"/>
                </a:lnTo>
                <a:cubicBezTo>
                  <a:pt x="608943" y="4165273"/>
                  <a:pt x="604561" y="4167845"/>
                  <a:pt x="600751" y="4170226"/>
                </a:cubicBezTo>
                <a:lnTo>
                  <a:pt x="600751" y="4188609"/>
                </a:lnTo>
                <a:cubicBezTo>
                  <a:pt x="602942" y="4191847"/>
                  <a:pt x="612752" y="4188609"/>
                  <a:pt x="612562" y="4192800"/>
                </a:cubicBezTo>
                <a:lnTo>
                  <a:pt x="607895" y="4195371"/>
                </a:lnTo>
                <a:cubicBezTo>
                  <a:pt x="606904" y="4198991"/>
                  <a:pt x="606580" y="4202801"/>
                  <a:pt x="606942" y="4206611"/>
                </a:cubicBezTo>
                <a:lnTo>
                  <a:pt x="600370" y="4210897"/>
                </a:lnTo>
                <a:cubicBezTo>
                  <a:pt x="599798" y="4214708"/>
                  <a:pt x="602751" y="4222137"/>
                  <a:pt x="596846" y="4222899"/>
                </a:cubicBezTo>
                <a:lnTo>
                  <a:pt x="587321" y="4218136"/>
                </a:lnTo>
                <a:lnTo>
                  <a:pt x="587321" y="4213755"/>
                </a:lnTo>
                <a:lnTo>
                  <a:pt x="578748" y="4212231"/>
                </a:lnTo>
                <a:cubicBezTo>
                  <a:pt x="556364" y="4217089"/>
                  <a:pt x="527409" y="4224328"/>
                  <a:pt x="505120" y="4216327"/>
                </a:cubicBezTo>
                <a:cubicBezTo>
                  <a:pt x="488070" y="4218422"/>
                  <a:pt x="469782" y="4224423"/>
                  <a:pt x="453780" y="4216327"/>
                </a:cubicBezTo>
                <a:cubicBezTo>
                  <a:pt x="435778" y="4209564"/>
                  <a:pt x="422062" y="4229566"/>
                  <a:pt x="406727" y="4219661"/>
                </a:cubicBezTo>
                <a:cubicBezTo>
                  <a:pt x="393106" y="4230138"/>
                  <a:pt x="380628" y="4214041"/>
                  <a:pt x="368627" y="4222613"/>
                </a:cubicBezTo>
                <a:cubicBezTo>
                  <a:pt x="355578" y="4225566"/>
                  <a:pt x="347481" y="4220613"/>
                  <a:pt x="335385" y="4219565"/>
                </a:cubicBezTo>
                <a:cubicBezTo>
                  <a:pt x="316335" y="4212802"/>
                  <a:pt x="290807" y="4222422"/>
                  <a:pt x="272329" y="4229090"/>
                </a:cubicBezTo>
                <a:lnTo>
                  <a:pt x="285188" y="4236234"/>
                </a:lnTo>
                <a:cubicBezTo>
                  <a:pt x="286331" y="4239949"/>
                  <a:pt x="283759" y="4241758"/>
                  <a:pt x="280044" y="4242996"/>
                </a:cubicBezTo>
                <a:cubicBezTo>
                  <a:pt x="273853" y="4254046"/>
                  <a:pt x="287760" y="4253474"/>
                  <a:pt x="295570" y="4252521"/>
                </a:cubicBezTo>
                <a:cubicBezTo>
                  <a:pt x="298332" y="4250808"/>
                  <a:pt x="298332" y="4250808"/>
                  <a:pt x="291855" y="4246902"/>
                </a:cubicBezTo>
                <a:cubicBezTo>
                  <a:pt x="305076" y="4239663"/>
                  <a:pt x="320906" y="4238901"/>
                  <a:pt x="334718" y="4244998"/>
                </a:cubicBezTo>
                <a:cubicBezTo>
                  <a:pt x="343252" y="4240520"/>
                  <a:pt x="352215" y="4236996"/>
                  <a:pt x="361483" y="4234328"/>
                </a:cubicBezTo>
                <a:cubicBezTo>
                  <a:pt x="375771" y="4238139"/>
                  <a:pt x="390058" y="4232138"/>
                  <a:pt x="407679" y="4234328"/>
                </a:cubicBezTo>
                <a:lnTo>
                  <a:pt x="418252" y="4226804"/>
                </a:lnTo>
                <a:cubicBezTo>
                  <a:pt x="430349" y="4224709"/>
                  <a:pt x="436254" y="4230424"/>
                  <a:pt x="446827" y="4230233"/>
                </a:cubicBezTo>
                <a:cubicBezTo>
                  <a:pt x="459781" y="4222708"/>
                  <a:pt x="474450" y="4229376"/>
                  <a:pt x="485689" y="4233948"/>
                </a:cubicBezTo>
                <a:cubicBezTo>
                  <a:pt x="491747" y="4230710"/>
                  <a:pt x="498700" y="4229472"/>
                  <a:pt x="505501" y="4230519"/>
                </a:cubicBezTo>
                <a:cubicBezTo>
                  <a:pt x="511216" y="4234424"/>
                  <a:pt x="511216" y="4234614"/>
                  <a:pt x="503406" y="4239186"/>
                </a:cubicBezTo>
                <a:cubicBezTo>
                  <a:pt x="502415" y="4242806"/>
                  <a:pt x="502091" y="4246616"/>
                  <a:pt x="502453" y="4250331"/>
                </a:cubicBezTo>
                <a:lnTo>
                  <a:pt x="508644" y="4254332"/>
                </a:lnTo>
                <a:cubicBezTo>
                  <a:pt x="504263" y="4268333"/>
                  <a:pt x="471021" y="4252617"/>
                  <a:pt x="460448" y="4266904"/>
                </a:cubicBezTo>
                <a:cubicBezTo>
                  <a:pt x="455438" y="4266523"/>
                  <a:pt x="450475" y="4268047"/>
                  <a:pt x="446541" y="4271191"/>
                </a:cubicBezTo>
                <a:lnTo>
                  <a:pt x="437969" y="4265380"/>
                </a:lnTo>
                <a:cubicBezTo>
                  <a:pt x="442607" y="4262046"/>
                  <a:pt x="447513" y="4259094"/>
                  <a:pt x="452637" y="4256522"/>
                </a:cubicBezTo>
                <a:cubicBezTo>
                  <a:pt x="463781" y="4258618"/>
                  <a:pt x="469020" y="4252141"/>
                  <a:pt x="479022" y="4252617"/>
                </a:cubicBezTo>
                <a:lnTo>
                  <a:pt x="488547" y="4247759"/>
                </a:lnTo>
                <a:cubicBezTo>
                  <a:pt x="488547" y="4245854"/>
                  <a:pt x="488547" y="4245759"/>
                  <a:pt x="472354" y="4238234"/>
                </a:cubicBezTo>
                <a:cubicBezTo>
                  <a:pt x="460962" y="4247283"/>
                  <a:pt x="444798" y="4246997"/>
                  <a:pt x="433683" y="4237663"/>
                </a:cubicBezTo>
                <a:cubicBezTo>
                  <a:pt x="406251" y="4243569"/>
                  <a:pt x="375008" y="4236043"/>
                  <a:pt x="351291" y="4250331"/>
                </a:cubicBezTo>
                <a:cubicBezTo>
                  <a:pt x="366055" y="4252235"/>
                  <a:pt x="380619" y="4255379"/>
                  <a:pt x="394821" y="4259856"/>
                </a:cubicBezTo>
                <a:cubicBezTo>
                  <a:pt x="397583" y="4263952"/>
                  <a:pt x="406536" y="4262142"/>
                  <a:pt x="410822" y="4265095"/>
                </a:cubicBezTo>
                <a:lnTo>
                  <a:pt x="410822" y="4268619"/>
                </a:lnTo>
                <a:lnTo>
                  <a:pt x="423776" y="4276239"/>
                </a:lnTo>
                <a:lnTo>
                  <a:pt x="423776" y="4283764"/>
                </a:lnTo>
                <a:cubicBezTo>
                  <a:pt x="397869" y="4296813"/>
                  <a:pt x="361769" y="4285002"/>
                  <a:pt x="336908" y="4292241"/>
                </a:cubicBezTo>
                <a:cubicBezTo>
                  <a:pt x="321764" y="4293479"/>
                  <a:pt x="304714" y="4290335"/>
                  <a:pt x="293474" y="4302337"/>
                </a:cubicBezTo>
                <a:cubicBezTo>
                  <a:pt x="327574" y="4308053"/>
                  <a:pt x="358340" y="4322911"/>
                  <a:pt x="394154" y="4322245"/>
                </a:cubicBezTo>
                <a:cubicBezTo>
                  <a:pt x="404536" y="4316244"/>
                  <a:pt x="389201" y="4312720"/>
                  <a:pt x="384629" y="4309481"/>
                </a:cubicBezTo>
                <a:cubicBezTo>
                  <a:pt x="399964" y="4296622"/>
                  <a:pt x="423776" y="4310244"/>
                  <a:pt x="439969" y="4299956"/>
                </a:cubicBezTo>
                <a:cubicBezTo>
                  <a:pt x="449494" y="4305576"/>
                  <a:pt x="460067" y="4300719"/>
                  <a:pt x="456733" y="4315386"/>
                </a:cubicBezTo>
                <a:cubicBezTo>
                  <a:pt x="437112" y="4332341"/>
                  <a:pt x="485308" y="4307767"/>
                  <a:pt x="483022" y="4323768"/>
                </a:cubicBezTo>
                <a:cubicBezTo>
                  <a:pt x="476802" y="4329769"/>
                  <a:pt x="467230" y="4330627"/>
                  <a:pt x="460067" y="4325769"/>
                </a:cubicBezTo>
                <a:cubicBezTo>
                  <a:pt x="455590" y="4329674"/>
                  <a:pt x="448922" y="4328341"/>
                  <a:pt x="444351" y="4330723"/>
                </a:cubicBezTo>
                <a:cubicBezTo>
                  <a:pt x="459324" y="4339103"/>
                  <a:pt x="475631" y="4344819"/>
                  <a:pt x="492547" y="4347676"/>
                </a:cubicBezTo>
                <a:cubicBezTo>
                  <a:pt x="498262" y="4345390"/>
                  <a:pt x="495595" y="4338151"/>
                  <a:pt x="506072" y="4340248"/>
                </a:cubicBezTo>
                <a:cubicBezTo>
                  <a:pt x="511311" y="4337866"/>
                  <a:pt x="508168" y="4332818"/>
                  <a:pt x="515597" y="4331293"/>
                </a:cubicBezTo>
                <a:lnTo>
                  <a:pt x="515597" y="4320435"/>
                </a:lnTo>
                <a:cubicBezTo>
                  <a:pt x="523122" y="4316149"/>
                  <a:pt x="535219" y="4320435"/>
                  <a:pt x="541887" y="4312625"/>
                </a:cubicBezTo>
                <a:cubicBezTo>
                  <a:pt x="534552" y="4308815"/>
                  <a:pt x="525980" y="4313196"/>
                  <a:pt x="518931" y="4307195"/>
                </a:cubicBezTo>
                <a:cubicBezTo>
                  <a:pt x="511311" y="4305481"/>
                  <a:pt x="503787" y="4314625"/>
                  <a:pt x="496738" y="4309385"/>
                </a:cubicBezTo>
                <a:cubicBezTo>
                  <a:pt x="495405" y="4302052"/>
                  <a:pt x="493881" y="4299860"/>
                  <a:pt x="506263" y="4299385"/>
                </a:cubicBezTo>
                <a:cubicBezTo>
                  <a:pt x="521789" y="4286716"/>
                  <a:pt x="534838" y="4288717"/>
                  <a:pt x="553888" y="4292432"/>
                </a:cubicBezTo>
                <a:lnTo>
                  <a:pt x="563413" y="4299576"/>
                </a:lnTo>
                <a:cubicBezTo>
                  <a:pt x="576843" y="4299576"/>
                  <a:pt x="584939" y="4300814"/>
                  <a:pt x="594084" y="4294527"/>
                </a:cubicBezTo>
                <a:lnTo>
                  <a:pt x="594084" y="4290051"/>
                </a:lnTo>
                <a:cubicBezTo>
                  <a:pt x="589416" y="4290051"/>
                  <a:pt x="575034" y="4286431"/>
                  <a:pt x="587130" y="4285097"/>
                </a:cubicBezTo>
                <a:cubicBezTo>
                  <a:pt x="601132" y="4285097"/>
                  <a:pt x="591512" y="4266047"/>
                  <a:pt x="594179" y="4257665"/>
                </a:cubicBezTo>
                <a:cubicBezTo>
                  <a:pt x="587035" y="4250997"/>
                  <a:pt x="570843" y="4261666"/>
                  <a:pt x="567699" y="4250808"/>
                </a:cubicBezTo>
                <a:cubicBezTo>
                  <a:pt x="566842" y="4249188"/>
                  <a:pt x="564080" y="4247950"/>
                  <a:pt x="561984" y="4246521"/>
                </a:cubicBezTo>
                <a:cubicBezTo>
                  <a:pt x="568938" y="4240901"/>
                  <a:pt x="578081" y="4246521"/>
                  <a:pt x="585511" y="4247473"/>
                </a:cubicBezTo>
                <a:cubicBezTo>
                  <a:pt x="589988" y="4245854"/>
                  <a:pt x="586464" y="4242044"/>
                  <a:pt x="587892" y="4238997"/>
                </a:cubicBezTo>
                <a:lnTo>
                  <a:pt x="594274" y="4234996"/>
                </a:lnTo>
                <a:cubicBezTo>
                  <a:pt x="594274" y="4227185"/>
                  <a:pt x="600275" y="4230138"/>
                  <a:pt x="601894" y="4235853"/>
                </a:cubicBezTo>
                <a:cubicBezTo>
                  <a:pt x="610371" y="4239186"/>
                  <a:pt x="607609" y="4243187"/>
                  <a:pt x="601227" y="4246330"/>
                </a:cubicBezTo>
                <a:lnTo>
                  <a:pt x="607133" y="4250045"/>
                </a:lnTo>
                <a:lnTo>
                  <a:pt x="600942" y="4253855"/>
                </a:lnTo>
                <a:lnTo>
                  <a:pt x="600942" y="4279667"/>
                </a:lnTo>
                <a:cubicBezTo>
                  <a:pt x="615039" y="4287954"/>
                  <a:pt x="604180" y="4313005"/>
                  <a:pt x="607323" y="4327292"/>
                </a:cubicBezTo>
                <a:cubicBezTo>
                  <a:pt x="614753" y="4329578"/>
                  <a:pt x="614181" y="4334913"/>
                  <a:pt x="613896" y="4341104"/>
                </a:cubicBezTo>
                <a:cubicBezTo>
                  <a:pt x="600189" y="4349677"/>
                  <a:pt x="583720" y="4352629"/>
                  <a:pt x="567890" y="4349391"/>
                </a:cubicBezTo>
                <a:lnTo>
                  <a:pt x="567890" y="4345772"/>
                </a:lnTo>
                <a:cubicBezTo>
                  <a:pt x="565699" y="4344343"/>
                  <a:pt x="563413" y="4343104"/>
                  <a:pt x="561413" y="4341771"/>
                </a:cubicBezTo>
                <a:lnTo>
                  <a:pt x="561413" y="4338056"/>
                </a:lnTo>
                <a:cubicBezTo>
                  <a:pt x="553221" y="4335961"/>
                  <a:pt x="553221" y="4335961"/>
                  <a:pt x="530552" y="4337485"/>
                </a:cubicBezTo>
                <a:cubicBezTo>
                  <a:pt x="526932" y="4341390"/>
                  <a:pt x="530552" y="4345772"/>
                  <a:pt x="528552" y="4349200"/>
                </a:cubicBezTo>
                <a:lnTo>
                  <a:pt x="519026" y="4354915"/>
                </a:lnTo>
                <a:cubicBezTo>
                  <a:pt x="514216" y="4354440"/>
                  <a:pt x="509387" y="4355678"/>
                  <a:pt x="505406" y="4358439"/>
                </a:cubicBezTo>
                <a:cubicBezTo>
                  <a:pt x="494071" y="4358439"/>
                  <a:pt x="486356" y="4350629"/>
                  <a:pt x="476164" y="4356726"/>
                </a:cubicBezTo>
                <a:lnTo>
                  <a:pt x="476164" y="4360345"/>
                </a:lnTo>
                <a:lnTo>
                  <a:pt x="482831" y="4364345"/>
                </a:lnTo>
                <a:cubicBezTo>
                  <a:pt x="481974" y="4367298"/>
                  <a:pt x="484546" y="4370536"/>
                  <a:pt x="479974" y="4373299"/>
                </a:cubicBezTo>
                <a:cubicBezTo>
                  <a:pt x="456447" y="4356821"/>
                  <a:pt x="439302" y="4380157"/>
                  <a:pt x="414442" y="4377014"/>
                </a:cubicBezTo>
                <a:cubicBezTo>
                  <a:pt x="362150" y="4369298"/>
                  <a:pt x="305857" y="4380729"/>
                  <a:pt x="252517" y="4378728"/>
                </a:cubicBezTo>
                <a:lnTo>
                  <a:pt x="258708" y="4382633"/>
                </a:lnTo>
                <a:cubicBezTo>
                  <a:pt x="253374" y="4389015"/>
                  <a:pt x="230800" y="4386919"/>
                  <a:pt x="242421" y="4395396"/>
                </a:cubicBezTo>
                <a:cubicBezTo>
                  <a:pt x="258613" y="4397207"/>
                  <a:pt x="273186" y="4385871"/>
                  <a:pt x="288903" y="4388253"/>
                </a:cubicBezTo>
                <a:cubicBezTo>
                  <a:pt x="294237" y="4394063"/>
                  <a:pt x="305476" y="4389300"/>
                  <a:pt x="311191" y="4393683"/>
                </a:cubicBezTo>
                <a:cubicBezTo>
                  <a:pt x="302714" y="4401588"/>
                  <a:pt x="290807" y="4396349"/>
                  <a:pt x="281854" y="4403208"/>
                </a:cubicBezTo>
                <a:cubicBezTo>
                  <a:pt x="276234" y="4399111"/>
                  <a:pt x="264042" y="4397111"/>
                  <a:pt x="265376" y="4405398"/>
                </a:cubicBezTo>
                <a:lnTo>
                  <a:pt x="277187" y="4410636"/>
                </a:lnTo>
                <a:cubicBezTo>
                  <a:pt x="275472" y="4410636"/>
                  <a:pt x="276330" y="4410636"/>
                  <a:pt x="277187" y="4410636"/>
                </a:cubicBezTo>
                <a:lnTo>
                  <a:pt x="277187" y="4410636"/>
                </a:lnTo>
                <a:cubicBezTo>
                  <a:pt x="311096" y="4412828"/>
                  <a:pt x="340242" y="4406827"/>
                  <a:pt x="374151" y="4407112"/>
                </a:cubicBezTo>
                <a:cubicBezTo>
                  <a:pt x="379390" y="4409779"/>
                  <a:pt x="401488" y="4420257"/>
                  <a:pt x="383010" y="4421686"/>
                </a:cubicBezTo>
                <a:cubicBezTo>
                  <a:pt x="364979" y="4415589"/>
                  <a:pt x="345252" y="4416828"/>
                  <a:pt x="328146" y="4425210"/>
                </a:cubicBezTo>
                <a:cubicBezTo>
                  <a:pt x="315287" y="4426448"/>
                  <a:pt x="300142" y="4421876"/>
                  <a:pt x="288522" y="4428925"/>
                </a:cubicBezTo>
                <a:cubicBezTo>
                  <a:pt x="273472" y="4423591"/>
                  <a:pt x="254231" y="4417018"/>
                  <a:pt x="239182" y="4419400"/>
                </a:cubicBezTo>
                <a:lnTo>
                  <a:pt x="239182" y="4423115"/>
                </a:lnTo>
                <a:cubicBezTo>
                  <a:pt x="234705" y="4425496"/>
                  <a:pt x="230324" y="4427972"/>
                  <a:pt x="226038" y="4430449"/>
                </a:cubicBezTo>
                <a:cubicBezTo>
                  <a:pt x="235086" y="4434164"/>
                  <a:pt x="243659" y="4430449"/>
                  <a:pt x="251660" y="4437688"/>
                </a:cubicBezTo>
                <a:cubicBezTo>
                  <a:pt x="254803" y="4445498"/>
                  <a:pt x="236896" y="4443021"/>
                  <a:pt x="232610" y="4448832"/>
                </a:cubicBezTo>
                <a:lnTo>
                  <a:pt x="232610" y="4452546"/>
                </a:lnTo>
                <a:cubicBezTo>
                  <a:pt x="237658" y="4454642"/>
                  <a:pt x="251088" y="4457023"/>
                  <a:pt x="252231" y="4450356"/>
                </a:cubicBezTo>
                <a:cubicBezTo>
                  <a:pt x="267281" y="4435592"/>
                  <a:pt x="297665" y="4450356"/>
                  <a:pt x="314906" y="4443594"/>
                </a:cubicBezTo>
                <a:cubicBezTo>
                  <a:pt x="318906" y="4444927"/>
                  <a:pt x="317763" y="4446927"/>
                  <a:pt x="318049" y="4448641"/>
                </a:cubicBezTo>
                <a:lnTo>
                  <a:pt x="324526" y="4452642"/>
                </a:lnTo>
                <a:lnTo>
                  <a:pt x="324526" y="4456261"/>
                </a:lnTo>
                <a:cubicBezTo>
                  <a:pt x="309143" y="4463977"/>
                  <a:pt x="291208" y="4464643"/>
                  <a:pt x="275282" y="4458166"/>
                </a:cubicBezTo>
                <a:cubicBezTo>
                  <a:pt x="262614" y="4462071"/>
                  <a:pt x="241944" y="4467691"/>
                  <a:pt x="230514" y="4462358"/>
                </a:cubicBezTo>
                <a:cubicBezTo>
                  <a:pt x="217274" y="4474073"/>
                  <a:pt x="183842" y="4461785"/>
                  <a:pt x="186604" y="4477788"/>
                </a:cubicBezTo>
                <a:cubicBezTo>
                  <a:pt x="201844" y="4485027"/>
                  <a:pt x="186604" y="4489122"/>
                  <a:pt x="177079" y="4487313"/>
                </a:cubicBezTo>
                <a:cubicBezTo>
                  <a:pt x="174126" y="4489028"/>
                  <a:pt x="174126" y="4489028"/>
                  <a:pt x="180317" y="4492742"/>
                </a:cubicBezTo>
                <a:lnTo>
                  <a:pt x="180317" y="4496266"/>
                </a:lnTo>
                <a:cubicBezTo>
                  <a:pt x="194033" y="4504268"/>
                  <a:pt x="220227" y="4483693"/>
                  <a:pt x="227942" y="4504458"/>
                </a:cubicBezTo>
                <a:cubicBezTo>
                  <a:pt x="229847" y="4506268"/>
                  <a:pt x="230514" y="4505220"/>
                  <a:pt x="234610" y="4506649"/>
                </a:cubicBezTo>
                <a:cubicBezTo>
                  <a:pt x="233238" y="4507315"/>
                  <a:pt x="231933" y="4508078"/>
                  <a:pt x="230705" y="4509030"/>
                </a:cubicBezTo>
                <a:cubicBezTo>
                  <a:pt x="219751" y="4509030"/>
                  <a:pt x="207083" y="4512173"/>
                  <a:pt x="197653" y="4505982"/>
                </a:cubicBezTo>
                <a:cubicBezTo>
                  <a:pt x="189176" y="4513411"/>
                  <a:pt x="148599" y="4507029"/>
                  <a:pt x="154886" y="4522270"/>
                </a:cubicBezTo>
                <a:lnTo>
                  <a:pt x="164411" y="4527794"/>
                </a:lnTo>
                <a:cubicBezTo>
                  <a:pt x="173783" y="4526937"/>
                  <a:pt x="182937" y="4524461"/>
                  <a:pt x="191462" y="4520460"/>
                </a:cubicBezTo>
                <a:cubicBezTo>
                  <a:pt x="199939" y="4520460"/>
                  <a:pt x="199939" y="4520460"/>
                  <a:pt x="200987" y="4517031"/>
                </a:cubicBezTo>
                <a:cubicBezTo>
                  <a:pt x="202225" y="4508363"/>
                  <a:pt x="217941" y="4516269"/>
                  <a:pt x="223561" y="4520174"/>
                </a:cubicBezTo>
                <a:cubicBezTo>
                  <a:pt x="229276" y="4513030"/>
                  <a:pt x="254803" y="4522746"/>
                  <a:pt x="240039" y="4508267"/>
                </a:cubicBezTo>
                <a:cubicBezTo>
                  <a:pt x="245659" y="4510269"/>
                  <a:pt x="238325" y="4505886"/>
                  <a:pt x="236801" y="4506172"/>
                </a:cubicBezTo>
                <a:cubicBezTo>
                  <a:pt x="224704" y="4499124"/>
                  <a:pt x="280044" y="4503410"/>
                  <a:pt x="289379" y="4498458"/>
                </a:cubicBezTo>
                <a:cubicBezTo>
                  <a:pt x="295094" y="4505315"/>
                  <a:pt x="310429" y="4497315"/>
                  <a:pt x="312620" y="4506554"/>
                </a:cubicBezTo>
                <a:cubicBezTo>
                  <a:pt x="297761" y="4515411"/>
                  <a:pt x="280616" y="4529699"/>
                  <a:pt x="263471" y="4531509"/>
                </a:cubicBezTo>
                <a:cubicBezTo>
                  <a:pt x="255708" y="4526556"/>
                  <a:pt x="245802" y="4526556"/>
                  <a:pt x="238039" y="4531509"/>
                </a:cubicBezTo>
                <a:cubicBezTo>
                  <a:pt x="228038" y="4535415"/>
                  <a:pt x="204035" y="4525318"/>
                  <a:pt x="200796" y="4537510"/>
                </a:cubicBezTo>
                <a:cubicBezTo>
                  <a:pt x="229371" y="4549416"/>
                  <a:pt x="268329" y="4552464"/>
                  <a:pt x="296046" y="4535510"/>
                </a:cubicBezTo>
                <a:cubicBezTo>
                  <a:pt x="305571" y="4543606"/>
                  <a:pt x="319764" y="4538176"/>
                  <a:pt x="328336" y="4532175"/>
                </a:cubicBezTo>
                <a:cubicBezTo>
                  <a:pt x="348243" y="4522650"/>
                  <a:pt x="369484" y="4536747"/>
                  <a:pt x="388248" y="4528460"/>
                </a:cubicBezTo>
                <a:cubicBezTo>
                  <a:pt x="406727" y="4535795"/>
                  <a:pt x="428444" y="4535415"/>
                  <a:pt x="446922" y="4542939"/>
                </a:cubicBezTo>
                <a:cubicBezTo>
                  <a:pt x="452161" y="4535890"/>
                  <a:pt x="470259" y="4543986"/>
                  <a:pt x="469782" y="4534366"/>
                </a:cubicBezTo>
                <a:cubicBezTo>
                  <a:pt x="465210" y="4528842"/>
                  <a:pt x="455304" y="4534366"/>
                  <a:pt x="450065" y="4529889"/>
                </a:cubicBezTo>
                <a:lnTo>
                  <a:pt x="461210" y="4524747"/>
                </a:lnTo>
                <a:cubicBezTo>
                  <a:pt x="500167" y="4524747"/>
                  <a:pt x="546173" y="4516269"/>
                  <a:pt x="585035" y="4524747"/>
                </a:cubicBezTo>
                <a:lnTo>
                  <a:pt x="594560" y="4519508"/>
                </a:lnTo>
                <a:lnTo>
                  <a:pt x="594560" y="4512173"/>
                </a:lnTo>
                <a:lnTo>
                  <a:pt x="588178" y="4508267"/>
                </a:lnTo>
                <a:lnTo>
                  <a:pt x="588178" y="4471501"/>
                </a:lnTo>
                <a:cubicBezTo>
                  <a:pt x="606180" y="4463977"/>
                  <a:pt x="579320" y="4461976"/>
                  <a:pt x="591417" y="4454928"/>
                </a:cubicBezTo>
                <a:cubicBezTo>
                  <a:pt x="597989" y="4451022"/>
                  <a:pt x="593417" y="4448832"/>
                  <a:pt x="588464" y="4445975"/>
                </a:cubicBezTo>
                <a:cubicBezTo>
                  <a:pt x="588464" y="4444832"/>
                  <a:pt x="588464" y="4443594"/>
                  <a:pt x="587892" y="4441688"/>
                </a:cubicBezTo>
                <a:lnTo>
                  <a:pt x="573605" y="4435402"/>
                </a:lnTo>
                <a:cubicBezTo>
                  <a:pt x="571795" y="4434735"/>
                  <a:pt x="562080" y="4439211"/>
                  <a:pt x="555412" y="4434544"/>
                </a:cubicBezTo>
                <a:cubicBezTo>
                  <a:pt x="564937" y="4427305"/>
                  <a:pt x="573605" y="4429401"/>
                  <a:pt x="585797" y="4429211"/>
                </a:cubicBezTo>
                <a:cubicBezTo>
                  <a:pt x="608181" y="4417495"/>
                  <a:pt x="580463" y="4414828"/>
                  <a:pt x="570652" y="4421686"/>
                </a:cubicBezTo>
                <a:cubicBezTo>
                  <a:pt x="554840" y="4417971"/>
                  <a:pt x="548744" y="4422733"/>
                  <a:pt x="531028" y="4421686"/>
                </a:cubicBezTo>
                <a:lnTo>
                  <a:pt x="520931" y="4414542"/>
                </a:lnTo>
                <a:cubicBezTo>
                  <a:pt x="514455" y="4413780"/>
                  <a:pt x="507958" y="4415685"/>
                  <a:pt x="502929" y="4419876"/>
                </a:cubicBezTo>
                <a:lnTo>
                  <a:pt x="508930" y="4423685"/>
                </a:lnTo>
                <a:cubicBezTo>
                  <a:pt x="501786" y="4426639"/>
                  <a:pt x="501786" y="4426639"/>
                  <a:pt x="493118" y="4422067"/>
                </a:cubicBezTo>
                <a:cubicBezTo>
                  <a:pt x="468934" y="4424734"/>
                  <a:pt x="444531" y="4424734"/>
                  <a:pt x="420347" y="4422067"/>
                </a:cubicBezTo>
                <a:cubicBezTo>
                  <a:pt x="407489" y="4410922"/>
                  <a:pt x="435588" y="4418257"/>
                  <a:pt x="437016" y="4411590"/>
                </a:cubicBezTo>
                <a:cubicBezTo>
                  <a:pt x="438445" y="4404921"/>
                  <a:pt x="448446" y="4408065"/>
                  <a:pt x="453304" y="4407303"/>
                </a:cubicBezTo>
                <a:cubicBezTo>
                  <a:pt x="462829" y="4412351"/>
                  <a:pt x="463401" y="4412351"/>
                  <a:pt x="472354" y="4407303"/>
                </a:cubicBezTo>
                <a:cubicBezTo>
                  <a:pt x="489937" y="4409875"/>
                  <a:pt x="507825" y="4409875"/>
                  <a:pt x="525408" y="4407303"/>
                </a:cubicBezTo>
                <a:lnTo>
                  <a:pt x="534933" y="4401683"/>
                </a:lnTo>
                <a:lnTo>
                  <a:pt x="522170" y="4394349"/>
                </a:lnTo>
                <a:cubicBezTo>
                  <a:pt x="537981" y="4390158"/>
                  <a:pt x="555984" y="4392729"/>
                  <a:pt x="571319" y="4384824"/>
                </a:cubicBezTo>
                <a:lnTo>
                  <a:pt x="578177" y="4388253"/>
                </a:lnTo>
                <a:cubicBezTo>
                  <a:pt x="582749" y="4383967"/>
                  <a:pt x="589131" y="4385585"/>
                  <a:pt x="594084" y="4383015"/>
                </a:cubicBezTo>
                <a:lnTo>
                  <a:pt x="594084" y="4379300"/>
                </a:lnTo>
                <a:lnTo>
                  <a:pt x="587511" y="4375394"/>
                </a:lnTo>
                <a:lnTo>
                  <a:pt x="587511" y="4371775"/>
                </a:lnTo>
                <a:cubicBezTo>
                  <a:pt x="593998" y="4367108"/>
                  <a:pt x="602075" y="4365108"/>
                  <a:pt x="609990" y="4366346"/>
                </a:cubicBezTo>
                <a:cubicBezTo>
                  <a:pt x="619515" y="4382252"/>
                  <a:pt x="610943" y="4410922"/>
                  <a:pt x="613800" y="4430735"/>
                </a:cubicBezTo>
                <a:cubicBezTo>
                  <a:pt x="604847" y="4436164"/>
                  <a:pt x="604847" y="4436354"/>
                  <a:pt x="612943" y="4441308"/>
                </a:cubicBezTo>
                <a:cubicBezTo>
                  <a:pt x="615324" y="4463882"/>
                  <a:pt x="612943" y="4487885"/>
                  <a:pt x="613800" y="4511316"/>
                </a:cubicBezTo>
                <a:lnTo>
                  <a:pt x="607514" y="4515507"/>
                </a:lnTo>
                <a:lnTo>
                  <a:pt x="607514" y="4526461"/>
                </a:lnTo>
                <a:cubicBezTo>
                  <a:pt x="609228" y="4527413"/>
                  <a:pt x="611324" y="4528842"/>
                  <a:pt x="613514" y="4530175"/>
                </a:cubicBezTo>
                <a:close/>
                <a:moveTo>
                  <a:pt x="570176" y="4404921"/>
                </a:moveTo>
                <a:cubicBezTo>
                  <a:pt x="566366" y="4402826"/>
                  <a:pt x="559031" y="4403969"/>
                  <a:pt x="555602" y="4400540"/>
                </a:cubicBezTo>
                <a:lnTo>
                  <a:pt x="531885" y="4412922"/>
                </a:lnTo>
                <a:cubicBezTo>
                  <a:pt x="545020" y="4417590"/>
                  <a:pt x="559679" y="4414542"/>
                  <a:pt x="569795" y="4404921"/>
                </a:cubicBezTo>
                <a:close/>
                <a:moveTo>
                  <a:pt x="545792" y="4320435"/>
                </a:moveTo>
                <a:cubicBezTo>
                  <a:pt x="546268" y="4321959"/>
                  <a:pt x="546839" y="4321864"/>
                  <a:pt x="549888" y="4322340"/>
                </a:cubicBezTo>
                <a:lnTo>
                  <a:pt x="548744" y="4322340"/>
                </a:lnTo>
                <a:cubicBezTo>
                  <a:pt x="549697" y="4322340"/>
                  <a:pt x="551507" y="4322340"/>
                  <a:pt x="551602" y="4322340"/>
                </a:cubicBezTo>
                <a:lnTo>
                  <a:pt x="553031" y="4322340"/>
                </a:lnTo>
                <a:cubicBezTo>
                  <a:pt x="549888" y="4333675"/>
                  <a:pt x="579225" y="4317387"/>
                  <a:pt x="583892" y="4312815"/>
                </a:cubicBezTo>
                <a:cubicBezTo>
                  <a:pt x="577510" y="4304529"/>
                  <a:pt x="545792" y="4306529"/>
                  <a:pt x="564270" y="4317006"/>
                </a:cubicBezTo>
                <a:cubicBezTo>
                  <a:pt x="560460" y="4319387"/>
                  <a:pt x="556222" y="4321007"/>
                  <a:pt x="551793" y="4321768"/>
                </a:cubicBezTo>
                <a:cubicBezTo>
                  <a:pt x="551983" y="4319673"/>
                  <a:pt x="547221" y="4318054"/>
                  <a:pt x="545792" y="4320625"/>
                </a:cubicBezTo>
                <a:close/>
                <a:moveTo>
                  <a:pt x="551697" y="3801037"/>
                </a:moveTo>
                <a:cubicBezTo>
                  <a:pt x="563508" y="3804942"/>
                  <a:pt x="578367" y="3809895"/>
                  <a:pt x="591035" y="3804846"/>
                </a:cubicBezTo>
                <a:cubicBezTo>
                  <a:pt x="592083" y="3784368"/>
                  <a:pt x="591035" y="3789416"/>
                  <a:pt x="573700" y="3792464"/>
                </a:cubicBezTo>
                <a:cubicBezTo>
                  <a:pt x="568461" y="3797798"/>
                  <a:pt x="558365" y="3793607"/>
                  <a:pt x="551697" y="3797417"/>
                </a:cubicBezTo>
                <a:close/>
                <a:moveTo>
                  <a:pt x="342147" y="3897620"/>
                </a:moveTo>
                <a:cubicBezTo>
                  <a:pt x="345510" y="3899544"/>
                  <a:pt x="349643" y="3899544"/>
                  <a:pt x="353006" y="3897620"/>
                </a:cubicBezTo>
                <a:cubicBezTo>
                  <a:pt x="353958" y="3893715"/>
                  <a:pt x="341195" y="3894001"/>
                  <a:pt x="342623" y="3897620"/>
                </a:cubicBezTo>
                <a:close/>
                <a:moveTo>
                  <a:pt x="302142" y="3918670"/>
                </a:moveTo>
                <a:cubicBezTo>
                  <a:pt x="319668" y="3922385"/>
                  <a:pt x="344814" y="3924480"/>
                  <a:pt x="360626" y="3915337"/>
                </a:cubicBezTo>
                <a:cubicBezTo>
                  <a:pt x="355863" y="3912860"/>
                  <a:pt x="349291" y="3913812"/>
                  <a:pt x="344147" y="3910098"/>
                </a:cubicBezTo>
                <a:cubicBezTo>
                  <a:pt x="332622" y="3920575"/>
                  <a:pt x="316430" y="3915051"/>
                  <a:pt x="303095" y="3918670"/>
                </a:cubicBezTo>
                <a:close/>
                <a:moveTo>
                  <a:pt x="294903" y="3801132"/>
                </a:moveTo>
                <a:cubicBezTo>
                  <a:pt x="298894" y="3803742"/>
                  <a:pt x="304057" y="3803742"/>
                  <a:pt x="308048" y="3801132"/>
                </a:cubicBezTo>
                <a:lnTo>
                  <a:pt x="308048" y="3797512"/>
                </a:lnTo>
                <a:cubicBezTo>
                  <a:pt x="304057" y="3794903"/>
                  <a:pt x="298894" y="3794903"/>
                  <a:pt x="294903" y="3797512"/>
                </a:cubicBezTo>
                <a:close/>
                <a:moveTo>
                  <a:pt x="335670" y="4332532"/>
                </a:moveTo>
                <a:cubicBezTo>
                  <a:pt x="337099" y="4333770"/>
                  <a:pt x="341481" y="4334722"/>
                  <a:pt x="340909" y="4336817"/>
                </a:cubicBezTo>
                <a:cubicBezTo>
                  <a:pt x="340147" y="4341485"/>
                  <a:pt x="346624" y="4340818"/>
                  <a:pt x="349672" y="4341104"/>
                </a:cubicBezTo>
                <a:lnTo>
                  <a:pt x="367007" y="4349867"/>
                </a:lnTo>
                <a:lnTo>
                  <a:pt x="367007" y="4357678"/>
                </a:lnTo>
                <a:cubicBezTo>
                  <a:pt x="364626" y="4360821"/>
                  <a:pt x="357482" y="4357678"/>
                  <a:pt x="355768" y="4360440"/>
                </a:cubicBezTo>
                <a:cubicBezTo>
                  <a:pt x="354054" y="4363202"/>
                  <a:pt x="351863" y="4367298"/>
                  <a:pt x="357197" y="4369965"/>
                </a:cubicBezTo>
                <a:cubicBezTo>
                  <a:pt x="388344" y="4367678"/>
                  <a:pt x="418443" y="4362916"/>
                  <a:pt x="450351" y="4362536"/>
                </a:cubicBezTo>
                <a:lnTo>
                  <a:pt x="453304" y="4357487"/>
                </a:lnTo>
                <a:lnTo>
                  <a:pt x="432921" y="4346058"/>
                </a:lnTo>
                <a:cubicBezTo>
                  <a:pt x="432921" y="4344533"/>
                  <a:pt x="432921" y="4343390"/>
                  <a:pt x="432921" y="4342152"/>
                </a:cubicBezTo>
                <a:cubicBezTo>
                  <a:pt x="425491" y="4340628"/>
                  <a:pt x="428920" y="4335485"/>
                  <a:pt x="423396" y="4333198"/>
                </a:cubicBezTo>
                <a:cubicBezTo>
                  <a:pt x="395297" y="4338151"/>
                  <a:pt x="360245" y="4326150"/>
                  <a:pt x="336147" y="4332532"/>
                </a:cubicBezTo>
                <a:close/>
                <a:moveTo>
                  <a:pt x="248897" y="3761032"/>
                </a:moveTo>
                <a:cubicBezTo>
                  <a:pt x="253012" y="3763804"/>
                  <a:pt x="258404" y="3763804"/>
                  <a:pt x="262518" y="3761032"/>
                </a:cubicBezTo>
                <a:cubicBezTo>
                  <a:pt x="258422" y="3758650"/>
                  <a:pt x="248231" y="3751221"/>
                  <a:pt x="249374" y="3760555"/>
                </a:cubicBezTo>
                <a:close/>
                <a:moveTo>
                  <a:pt x="235848" y="4362059"/>
                </a:moveTo>
                <a:cubicBezTo>
                  <a:pt x="235848" y="4363488"/>
                  <a:pt x="235372" y="4364631"/>
                  <a:pt x="235181" y="4365774"/>
                </a:cubicBezTo>
                <a:lnTo>
                  <a:pt x="209655" y="4380061"/>
                </a:lnTo>
                <a:cubicBezTo>
                  <a:pt x="217970" y="4383776"/>
                  <a:pt x="227647" y="4382538"/>
                  <a:pt x="234800" y="4376919"/>
                </a:cubicBezTo>
                <a:cubicBezTo>
                  <a:pt x="236134" y="4374347"/>
                  <a:pt x="237087" y="4372727"/>
                  <a:pt x="237944" y="4371108"/>
                </a:cubicBezTo>
                <a:cubicBezTo>
                  <a:pt x="259089" y="4371108"/>
                  <a:pt x="278520" y="4377014"/>
                  <a:pt x="298332" y="4367584"/>
                </a:cubicBezTo>
                <a:cubicBezTo>
                  <a:pt x="307762" y="4372536"/>
                  <a:pt x="319135" y="4371775"/>
                  <a:pt x="327860" y="4365679"/>
                </a:cubicBezTo>
                <a:cubicBezTo>
                  <a:pt x="327860" y="4363965"/>
                  <a:pt x="327860" y="4362822"/>
                  <a:pt x="327860" y="4361583"/>
                </a:cubicBezTo>
                <a:cubicBezTo>
                  <a:pt x="309953" y="4349010"/>
                  <a:pt x="286807" y="4357583"/>
                  <a:pt x="269281" y="4343486"/>
                </a:cubicBezTo>
                <a:lnTo>
                  <a:pt x="275567" y="4339580"/>
                </a:lnTo>
                <a:lnTo>
                  <a:pt x="275567" y="4335961"/>
                </a:lnTo>
                <a:lnTo>
                  <a:pt x="266042" y="4330532"/>
                </a:lnTo>
                <a:cubicBezTo>
                  <a:pt x="250564" y="4338723"/>
                  <a:pt x="233829" y="4344343"/>
                  <a:pt x="216513" y="4347010"/>
                </a:cubicBezTo>
                <a:lnTo>
                  <a:pt x="216513" y="4350725"/>
                </a:lnTo>
                <a:cubicBezTo>
                  <a:pt x="219180" y="4353772"/>
                  <a:pt x="227276" y="4351200"/>
                  <a:pt x="229657" y="4354629"/>
                </a:cubicBezTo>
                <a:lnTo>
                  <a:pt x="229657" y="4358153"/>
                </a:lnTo>
                <a:close/>
                <a:moveTo>
                  <a:pt x="204225" y="4398730"/>
                </a:moveTo>
                <a:lnTo>
                  <a:pt x="212607" y="4404255"/>
                </a:lnTo>
                <a:cubicBezTo>
                  <a:pt x="216227" y="4404255"/>
                  <a:pt x="219751" y="4404826"/>
                  <a:pt x="222132" y="4402160"/>
                </a:cubicBezTo>
                <a:cubicBezTo>
                  <a:pt x="223123" y="4398921"/>
                  <a:pt x="222599" y="4395396"/>
                  <a:pt x="220704" y="4392635"/>
                </a:cubicBezTo>
                <a:lnTo>
                  <a:pt x="212798" y="4392635"/>
                </a:lnTo>
                <a:cubicBezTo>
                  <a:pt x="210512" y="4394635"/>
                  <a:pt x="205559" y="4395778"/>
                  <a:pt x="204702" y="4398254"/>
                </a:cubicBezTo>
                <a:close/>
                <a:moveTo>
                  <a:pt x="380342" y="3663020"/>
                </a:moveTo>
                <a:cubicBezTo>
                  <a:pt x="381105" y="3669401"/>
                  <a:pt x="391772" y="3667687"/>
                  <a:pt x="396725" y="3663020"/>
                </a:cubicBezTo>
                <a:cubicBezTo>
                  <a:pt x="406251" y="3667972"/>
                  <a:pt x="406917" y="3667972"/>
                  <a:pt x="415776" y="3663020"/>
                </a:cubicBezTo>
                <a:lnTo>
                  <a:pt x="422348" y="3666258"/>
                </a:lnTo>
                <a:cubicBezTo>
                  <a:pt x="423491" y="3665496"/>
                  <a:pt x="425872" y="3664734"/>
                  <a:pt x="425777" y="3663972"/>
                </a:cubicBezTo>
                <a:cubicBezTo>
                  <a:pt x="423586" y="3660162"/>
                  <a:pt x="437112" y="3657495"/>
                  <a:pt x="429015" y="3655590"/>
                </a:cubicBezTo>
                <a:cubicBezTo>
                  <a:pt x="415394" y="3655590"/>
                  <a:pt x="403393" y="3649875"/>
                  <a:pt x="389772" y="3651875"/>
                </a:cubicBezTo>
                <a:cubicBezTo>
                  <a:pt x="384248" y="3654066"/>
                  <a:pt x="387963" y="3659209"/>
                  <a:pt x="380247" y="3660733"/>
                </a:cubicBezTo>
                <a:cubicBezTo>
                  <a:pt x="380342" y="3661362"/>
                  <a:pt x="380533" y="3661971"/>
                  <a:pt x="380819" y="3662543"/>
                </a:cubicBezTo>
                <a:close/>
                <a:moveTo>
                  <a:pt x="598370" y="3616728"/>
                </a:moveTo>
                <a:lnTo>
                  <a:pt x="588083" y="3611870"/>
                </a:lnTo>
                <a:cubicBezTo>
                  <a:pt x="578558" y="3622728"/>
                  <a:pt x="544077" y="3602345"/>
                  <a:pt x="546268" y="3617299"/>
                </a:cubicBezTo>
                <a:cubicBezTo>
                  <a:pt x="556555" y="3626824"/>
                  <a:pt x="570938" y="3618347"/>
                  <a:pt x="581796" y="3626062"/>
                </a:cubicBezTo>
                <a:close/>
                <a:moveTo>
                  <a:pt x="539315" y="3591296"/>
                </a:moveTo>
                <a:cubicBezTo>
                  <a:pt x="556460" y="3597583"/>
                  <a:pt x="580939" y="3605107"/>
                  <a:pt x="597798" y="3594916"/>
                </a:cubicBezTo>
                <a:lnTo>
                  <a:pt x="592179" y="3591296"/>
                </a:lnTo>
                <a:cubicBezTo>
                  <a:pt x="591512" y="3589486"/>
                  <a:pt x="590845" y="3587867"/>
                  <a:pt x="590369" y="3586438"/>
                </a:cubicBezTo>
                <a:cubicBezTo>
                  <a:pt x="573062" y="3583476"/>
                  <a:pt x="555279" y="3585143"/>
                  <a:pt x="538839" y="3591296"/>
                </a:cubicBezTo>
                <a:close/>
                <a:moveTo>
                  <a:pt x="351006" y="3581771"/>
                </a:moveTo>
                <a:cubicBezTo>
                  <a:pt x="358911" y="3583209"/>
                  <a:pt x="367046" y="3582724"/>
                  <a:pt x="374723" y="3580343"/>
                </a:cubicBezTo>
                <a:lnTo>
                  <a:pt x="374723" y="3576723"/>
                </a:lnTo>
                <a:cubicBezTo>
                  <a:pt x="366236" y="3573608"/>
                  <a:pt x="356921" y="3573608"/>
                  <a:pt x="348434" y="3576723"/>
                </a:cubicBezTo>
                <a:cubicBezTo>
                  <a:pt x="348434" y="3577675"/>
                  <a:pt x="346529" y="3580057"/>
                  <a:pt x="350720" y="3581390"/>
                </a:cubicBezTo>
                <a:close/>
                <a:moveTo>
                  <a:pt x="236420" y="3653875"/>
                </a:moveTo>
                <a:cubicBezTo>
                  <a:pt x="237277" y="3658638"/>
                  <a:pt x="233753" y="3664543"/>
                  <a:pt x="239563" y="3666829"/>
                </a:cubicBezTo>
                <a:cubicBezTo>
                  <a:pt x="250612" y="3667877"/>
                  <a:pt x="264709" y="3664353"/>
                  <a:pt x="275948" y="3668830"/>
                </a:cubicBezTo>
                <a:lnTo>
                  <a:pt x="275948" y="3672354"/>
                </a:lnTo>
                <a:lnTo>
                  <a:pt x="285473" y="3677783"/>
                </a:lnTo>
                <a:cubicBezTo>
                  <a:pt x="300237" y="3670163"/>
                  <a:pt x="315668" y="3675783"/>
                  <a:pt x="335194" y="3674164"/>
                </a:cubicBezTo>
                <a:cubicBezTo>
                  <a:pt x="337480" y="3672354"/>
                  <a:pt x="341099" y="3669210"/>
                  <a:pt x="343862" y="3666925"/>
                </a:cubicBezTo>
                <a:cubicBezTo>
                  <a:pt x="349386" y="3666258"/>
                  <a:pt x="351196" y="3666925"/>
                  <a:pt x="354530" y="3665019"/>
                </a:cubicBezTo>
                <a:lnTo>
                  <a:pt x="354530" y="3660162"/>
                </a:lnTo>
                <a:cubicBezTo>
                  <a:pt x="348938" y="3660562"/>
                  <a:pt x="343376" y="3659095"/>
                  <a:pt x="338718" y="3655971"/>
                </a:cubicBezTo>
                <a:cubicBezTo>
                  <a:pt x="319097" y="3661591"/>
                  <a:pt x="297665" y="3652256"/>
                  <a:pt x="278901" y="3659305"/>
                </a:cubicBezTo>
                <a:cubicBezTo>
                  <a:pt x="273091" y="3657780"/>
                  <a:pt x="278901" y="3652256"/>
                  <a:pt x="271377" y="3652161"/>
                </a:cubicBezTo>
                <a:cubicBezTo>
                  <a:pt x="259851" y="3652828"/>
                  <a:pt x="246992" y="3650160"/>
                  <a:pt x="236420" y="3653875"/>
                </a:cubicBezTo>
                <a:close/>
                <a:moveTo>
                  <a:pt x="196986" y="3687117"/>
                </a:moveTo>
                <a:cubicBezTo>
                  <a:pt x="214369" y="3690261"/>
                  <a:pt x="232181" y="3690261"/>
                  <a:pt x="249564" y="3687117"/>
                </a:cubicBezTo>
                <a:cubicBezTo>
                  <a:pt x="248612" y="3676069"/>
                  <a:pt x="206702" y="3681879"/>
                  <a:pt x="196986" y="3683403"/>
                </a:cubicBezTo>
                <a:close/>
                <a:moveTo>
                  <a:pt x="189176" y="3686451"/>
                </a:moveTo>
                <a:cubicBezTo>
                  <a:pt x="174222" y="3680641"/>
                  <a:pt x="177174" y="3693690"/>
                  <a:pt x="189176" y="3687689"/>
                </a:cubicBezTo>
                <a:cubicBezTo>
                  <a:pt x="188795" y="3687022"/>
                  <a:pt x="189366" y="3686546"/>
                  <a:pt x="188795" y="3686261"/>
                </a:cubicBezTo>
                <a:close/>
                <a:moveTo>
                  <a:pt x="170888" y="3546910"/>
                </a:moveTo>
                <a:cubicBezTo>
                  <a:pt x="172983" y="3548243"/>
                  <a:pt x="176698" y="3549386"/>
                  <a:pt x="176984" y="3550815"/>
                </a:cubicBezTo>
                <a:cubicBezTo>
                  <a:pt x="175841" y="3559673"/>
                  <a:pt x="192795" y="3555387"/>
                  <a:pt x="196034" y="3550815"/>
                </a:cubicBezTo>
                <a:lnTo>
                  <a:pt x="181080" y="3541290"/>
                </a:lnTo>
                <a:close/>
                <a:moveTo>
                  <a:pt x="174126" y="3670735"/>
                </a:moveTo>
                <a:lnTo>
                  <a:pt x="186985" y="3670735"/>
                </a:lnTo>
                <a:cubicBezTo>
                  <a:pt x="191747" y="3667020"/>
                  <a:pt x="191747" y="3667020"/>
                  <a:pt x="186985" y="3663305"/>
                </a:cubicBezTo>
                <a:lnTo>
                  <a:pt x="174126" y="3663305"/>
                </a:lnTo>
                <a:cubicBezTo>
                  <a:pt x="169173" y="3666639"/>
                  <a:pt x="169173" y="3666639"/>
                  <a:pt x="174031" y="3670353"/>
                </a:cubicBezTo>
                <a:close/>
                <a:moveTo>
                  <a:pt x="552364" y="286216"/>
                </a:moveTo>
                <a:cubicBezTo>
                  <a:pt x="556793" y="288702"/>
                  <a:pt x="561984" y="289455"/>
                  <a:pt x="566937" y="288311"/>
                </a:cubicBezTo>
                <a:cubicBezTo>
                  <a:pt x="565194" y="289464"/>
                  <a:pt x="563337" y="290455"/>
                  <a:pt x="561413" y="291264"/>
                </a:cubicBezTo>
                <a:lnTo>
                  <a:pt x="570938" y="288788"/>
                </a:lnTo>
                <a:cubicBezTo>
                  <a:pt x="567604" y="303647"/>
                  <a:pt x="585035" y="297646"/>
                  <a:pt x="594084" y="298789"/>
                </a:cubicBezTo>
                <a:cubicBezTo>
                  <a:pt x="598656" y="294789"/>
                  <a:pt x="598656" y="294789"/>
                  <a:pt x="593512" y="291360"/>
                </a:cubicBezTo>
                <a:cubicBezTo>
                  <a:pt x="583987" y="292502"/>
                  <a:pt x="581892" y="284978"/>
                  <a:pt x="570938" y="288788"/>
                </a:cubicBezTo>
                <a:lnTo>
                  <a:pt x="570938" y="285835"/>
                </a:lnTo>
                <a:lnTo>
                  <a:pt x="561413" y="280787"/>
                </a:lnTo>
                <a:cubicBezTo>
                  <a:pt x="557993" y="281673"/>
                  <a:pt x="554840" y="283416"/>
                  <a:pt x="552269" y="285835"/>
                </a:cubicBezTo>
                <a:close/>
                <a:moveTo>
                  <a:pt x="347767" y="276691"/>
                </a:moveTo>
                <a:lnTo>
                  <a:pt x="350815" y="280787"/>
                </a:lnTo>
                <a:cubicBezTo>
                  <a:pt x="379247" y="277263"/>
                  <a:pt x="407908" y="276024"/>
                  <a:pt x="436540" y="277072"/>
                </a:cubicBezTo>
                <a:cubicBezTo>
                  <a:pt x="441493" y="273548"/>
                  <a:pt x="439683" y="270214"/>
                  <a:pt x="446065" y="267547"/>
                </a:cubicBezTo>
                <a:cubicBezTo>
                  <a:pt x="446065" y="266595"/>
                  <a:pt x="446065" y="265356"/>
                  <a:pt x="446065" y="264118"/>
                </a:cubicBezTo>
                <a:lnTo>
                  <a:pt x="459210" y="256403"/>
                </a:lnTo>
                <a:cubicBezTo>
                  <a:pt x="459210" y="250593"/>
                  <a:pt x="459210" y="250593"/>
                  <a:pt x="456352" y="247545"/>
                </a:cubicBezTo>
                <a:lnTo>
                  <a:pt x="435397" y="247545"/>
                </a:lnTo>
                <a:lnTo>
                  <a:pt x="424729" y="240020"/>
                </a:lnTo>
                <a:cubicBezTo>
                  <a:pt x="412347" y="242973"/>
                  <a:pt x="353482" y="231067"/>
                  <a:pt x="370913" y="250974"/>
                </a:cubicBezTo>
                <a:cubicBezTo>
                  <a:pt x="377675" y="250974"/>
                  <a:pt x="381295" y="251926"/>
                  <a:pt x="380438" y="256689"/>
                </a:cubicBezTo>
                <a:cubicBezTo>
                  <a:pt x="369046" y="262242"/>
                  <a:pt x="358102" y="268642"/>
                  <a:pt x="347672" y="275834"/>
                </a:cubicBezTo>
                <a:close/>
                <a:moveTo>
                  <a:pt x="242992" y="157438"/>
                </a:moveTo>
                <a:cubicBezTo>
                  <a:pt x="244735" y="159152"/>
                  <a:pt x="247535" y="159152"/>
                  <a:pt x="249279" y="157438"/>
                </a:cubicBezTo>
                <a:cubicBezTo>
                  <a:pt x="247859" y="155476"/>
                  <a:pt x="245126" y="155038"/>
                  <a:pt x="243164" y="156447"/>
                </a:cubicBezTo>
                <a:cubicBezTo>
                  <a:pt x="243106" y="156495"/>
                  <a:pt x="243049" y="156533"/>
                  <a:pt x="242992" y="156581"/>
                </a:cubicBezTo>
                <a:close/>
                <a:moveTo>
                  <a:pt x="574652" y="196110"/>
                </a:moveTo>
                <a:cubicBezTo>
                  <a:pt x="565127" y="197158"/>
                  <a:pt x="553983" y="193538"/>
                  <a:pt x="546077" y="198110"/>
                </a:cubicBezTo>
                <a:lnTo>
                  <a:pt x="561603" y="207159"/>
                </a:lnTo>
                <a:cubicBezTo>
                  <a:pt x="566842" y="206492"/>
                  <a:pt x="572462" y="208302"/>
                  <a:pt x="576939" y="205921"/>
                </a:cubicBezTo>
                <a:cubicBezTo>
                  <a:pt x="578367" y="198395"/>
                  <a:pt x="578367" y="198395"/>
                  <a:pt x="574652" y="195253"/>
                </a:cubicBezTo>
                <a:close/>
                <a:moveTo>
                  <a:pt x="74399" y="1339110"/>
                </a:moveTo>
                <a:lnTo>
                  <a:pt x="64874" y="1344253"/>
                </a:lnTo>
                <a:cubicBezTo>
                  <a:pt x="68970" y="1346739"/>
                  <a:pt x="74114" y="1346739"/>
                  <a:pt x="78210" y="1344253"/>
                </a:cubicBezTo>
                <a:cubicBezTo>
                  <a:pt x="78114" y="1341205"/>
                  <a:pt x="80591" y="1338538"/>
                  <a:pt x="74495" y="1338062"/>
                </a:cubicBezTo>
                <a:close/>
                <a:moveTo>
                  <a:pt x="83924" y="1233002"/>
                </a:moveTo>
                <a:cubicBezTo>
                  <a:pt x="79829" y="1230334"/>
                  <a:pt x="73828" y="1232430"/>
                  <a:pt x="68970" y="1231763"/>
                </a:cubicBezTo>
                <a:cubicBezTo>
                  <a:pt x="64208" y="1235287"/>
                  <a:pt x="64208" y="1235287"/>
                  <a:pt x="68494" y="1239097"/>
                </a:cubicBezTo>
                <a:cubicBezTo>
                  <a:pt x="72018" y="1233382"/>
                  <a:pt x="83448" y="1236526"/>
                  <a:pt x="84020" y="1231953"/>
                </a:cubicBezTo>
                <a:close/>
                <a:moveTo>
                  <a:pt x="117357" y="979636"/>
                </a:moveTo>
                <a:cubicBezTo>
                  <a:pt x="110595" y="975064"/>
                  <a:pt x="100689" y="979636"/>
                  <a:pt x="94497" y="974111"/>
                </a:cubicBezTo>
                <a:cubicBezTo>
                  <a:pt x="84972" y="981732"/>
                  <a:pt x="70113" y="974111"/>
                  <a:pt x="58969" y="979445"/>
                </a:cubicBezTo>
                <a:cubicBezTo>
                  <a:pt x="73733" y="993352"/>
                  <a:pt x="93069" y="975636"/>
                  <a:pt x="108118" y="984875"/>
                </a:cubicBezTo>
                <a:close/>
                <a:moveTo>
                  <a:pt x="146980" y="1021736"/>
                </a:moveTo>
                <a:cubicBezTo>
                  <a:pt x="160315" y="1023451"/>
                  <a:pt x="159458" y="1015355"/>
                  <a:pt x="154219" y="1010688"/>
                </a:cubicBezTo>
                <a:cubicBezTo>
                  <a:pt x="147171" y="1010688"/>
                  <a:pt x="118500" y="1018308"/>
                  <a:pt x="141360" y="1018022"/>
                </a:cubicBezTo>
                <a:close/>
                <a:moveTo>
                  <a:pt x="135931" y="1132227"/>
                </a:moveTo>
                <a:cubicBezTo>
                  <a:pt x="131835" y="1132227"/>
                  <a:pt x="127358" y="1132227"/>
                  <a:pt x="124596" y="1134132"/>
                </a:cubicBezTo>
                <a:cubicBezTo>
                  <a:pt x="130835" y="1136942"/>
                  <a:pt x="137979" y="1136942"/>
                  <a:pt x="144218" y="1134132"/>
                </a:cubicBezTo>
                <a:cubicBezTo>
                  <a:pt x="141922" y="1132208"/>
                  <a:pt x="139017" y="1131160"/>
                  <a:pt x="136026" y="1131179"/>
                </a:cubicBezTo>
                <a:close/>
                <a:moveTo>
                  <a:pt x="161553" y="575776"/>
                </a:moveTo>
                <a:cubicBezTo>
                  <a:pt x="179937" y="566251"/>
                  <a:pt x="156505" y="568918"/>
                  <a:pt x="147647" y="568442"/>
                </a:cubicBezTo>
                <a:cubicBezTo>
                  <a:pt x="142884" y="572062"/>
                  <a:pt x="142884" y="572062"/>
                  <a:pt x="147647" y="575776"/>
                </a:cubicBezTo>
                <a:close/>
                <a:moveTo>
                  <a:pt x="147361" y="129911"/>
                </a:moveTo>
                <a:lnTo>
                  <a:pt x="128311" y="129911"/>
                </a:lnTo>
                <a:cubicBezTo>
                  <a:pt x="123358" y="133530"/>
                  <a:pt x="123358" y="133530"/>
                  <a:pt x="128311" y="137245"/>
                </a:cubicBezTo>
                <a:lnTo>
                  <a:pt x="147361" y="137245"/>
                </a:lnTo>
                <a:cubicBezTo>
                  <a:pt x="152314" y="132578"/>
                  <a:pt x="152314" y="132578"/>
                  <a:pt x="147456" y="128863"/>
                </a:cubicBezTo>
                <a:close/>
                <a:moveTo>
                  <a:pt x="113452" y="863050"/>
                </a:moveTo>
                <a:cubicBezTo>
                  <a:pt x="105641" y="868480"/>
                  <a:pt x="91735" y="863050"/>
                  <a:pt x="85353" y="872575"/>
                </a:cubicBezTo>
                <a:cubicBezTo>
                  <a:pt x="86115" y="877433"/>
                  <a:pt x="86401" y="877433"/>
                  <a:pt x="94878" y="877338"/>
                </a:cubicBezTo>
                <a:cubicBezTo>
                  <a:pt x="100832" y="872766"/>
                  <a:pt x="109118" y="872766"/>
                  <a:pt x="115071" y="877338"/>
                </a:cubicBezTo>
                <a:cubicBezTo>
                  <a:pt x="121453" y="871623"/>
                  <a:pt x="130692" y="876099"/>
                  <a:pt x="137741" y="871908"/>
                </a:cubicBezTo>
                <a:lnTo>
                  <a:pt x="137741" y="864669"/>
                </a:lnTo>
                <a:cubicBezTo>
                  <a:pt x="131645" y="861907"/>
                  <a:pt x="131645" y="861907"/>
                  <a:pt x="113452" y="863050"/>
                </a:cubicBezTo>
                <a:close/>
                <a:moveTo>
                  <a:pt x="101641" y="844000"/>
                </a:moveTo>
                <a:cubicBezTo>
                  <a:pt x="106280" y="841524"/>
                  <a:pt x="106280" y="839047"/>
                  <a:pt x="101641" y="836570"/>
                </a:cubicBezTo>
                <a:cubicBezTo>
                  <a:pt x="96879" y="838923"/>
                  <a:pt x="96879" y="841400"/>
                  <a:pt x="101641" y="844000"/>
                </a:cubicBezTo>
                <a:close/>
                <a:moveTo>
                  <a:pt x="108023" y="692743"/>
                </a:moveTo>
                <a:lnTo>
                  <a:pt x="101831" y="696553"/>
                </a:lnTo>
                <a:cubicBezTo>
                  <a:pt x="92306" y="696553"/>
                  <a:pt x="69256" y="694648"/>
                  <a:pt x="88115" y="703983"/>
                </a:cubicBezTo>
                <a:lnTo>
                  <a:pt x="102403" y="703983"/>
                </a:lnTo>
                <a:cubicBezTo>
                  <a:pt x="106118" y="700363"/>
                  <a:pt x="116690" y="698363"/>
                  <a:pt x="108023" y="692553"/>
                </a:cubicBezTo>
                <a:close/>
                <a:moveTo>
                  <a:pt x="68970" y="958205"/>
                </a:moveTo>
                <a:cubicBezTo>
                  <a:pt x="57921" y="962396"/>
                  <a:pt x="126882" y="969444"/>
                  <a:pt x="130502" y="960395"/>
                </a:cubicBezTo>
                <a:cubicBezTo>
                  <a:pt x="127749" y="957681"/>
                  <a:pt x="124282" y="955795"/>
                  <a:pt x="120500" y="954967"/>
                </a:cubicBezTo>
                <a:lnTo>
                  <a:pt x="108213" y="961920"/>
                </a:lnTo>
                <a:lnTo>
                  <a:pt x="95164" y="954585"/>
                </a:lnTo>
                <a:cubicBezTo>
                  <a:pt x="87544" y="960015"/>
                  <a:pt x="77924" y="957538"/>
                  <a:pt x="68970" y="958300"/>
                </a:cubicBezTo>
                <a:close/>
                <a:moveTo>
                  <a:pt x="115071" y="1028404"/>
                </a:moveTo>
                <a:cubicBezTo>
                  <a:pt x="123263" y="1024118"/>
                  <a:pt x="127644" y="1020117"/>
                  <a:pt x="115071" y="1020880"/>
                </a:cubicBezTo>
                <a:cubicBezTo>
                  <a:pt x="110023" y="1023070"/>
                  <a:pt x="110023" y="1025547"/>
                  <a:pt x="115071" y="1028214"/>
                </a:cubicBezTo>
                <a:close/>
                <a:moveTo>
                  <a:pt x="120977" y="1042978"/>
                </a:moveTo>
                <a:cubicBezTo>
                  <a:pt x="126730" y="1043378"/>
                  <a:pt x="132416" y="1041577"/>
                  <a:pt x="136883" y="1037929"/>
                </a:cubicBezTo>
                <a:cubicBezTo>
                  <a:pt x="137550" y="1034500"/>
                  <a:pt x="137550" y="1034500"/>
                  <a:pt x="134216" y="1031928"/>
                </a:cubicBezTo>
                <a:lnTo>
                  <a:pt x="121548" y="1031928"/>
                </a:lnTo>
                <a:cubicBezTo>
                  <a:pt x="118500" y="1033929"/>
                  <a:pt x="113642" y="1035167"/>
                  <a:pt x="112690" y="1037644"/>
                </a:cubicBezTo>
                <a:close/>
                <a:moveTo>
                  <a:pt x="134216" y="3243253"/>
                </a:moveTo>
                <a:cubicBezTo>
                  <a:pt x="131645" y="3243253"/>
                  <a:pt x="127168" y="3242395"/>
                  <a:pt x="125644" y="3244491"/>
                </a:cubicBezTo>
                <a:cubicBezTo>
                  <a:pt x="122882" y="3247920"/>
                  <a:pt x="144218" y="3246968"/>
                  <a:pt x="134216" y="3242871"/>
                </a:cubicBezTo>
                <a:close/>
                <a:moveTo>
                  <a:pt x="165458" y="1149943"/>
                </a:moveTo>
                <a:cubicBezTo>
                  <a:pt x="167249" y="1149648"/>
                  <a:pt x="168992" y="1149067"/>
                  <a:pt x="170602" y="1148229"/>
                </a:cubicBezTo>
                <a:cubicBezTo>
                  <a:pt x="171364" y="1137656"/>
                  <a:pt x="150885" y="1144324"/>
                  <a:pt x="145742" y="1146228"/>
                </a:cubicBezTo>
                <a:cubicBezTo>
                  <a:pt x="138789" y="1147181"/>
                  <a:pt x="131073" y="1144800"/>
                  <a:pt x="124596" y="1148229"/>
                </a:cubicBezTo>
                <a:cubicBezTo>
                  <a:pt x="124596" y="1149848"/>
                  <a:pt x="123072" y="1152229"/>
                  <a:pt x="126882" y="1152991"/>
                </a:cubicBezTo>
                <a:cubicBezTo>
                  <a:pt x="139474" y="1149762"/>
                  <a:pt x="152495" y="1148610"/>
                  <a:pt x="165458" y="1149562"/>
                </a:cubicBezTo>
                <a:close/>
                <a:moveTo>
                  <a:pt x="177174" y="1299295"/>
                </a:moveTo>
                <a:cubicBezTo>
                  <a:pt x="173183" y="1296685"/>
                  <a:pt x="168021" y="1296685"/>
                  <a:pt x="164030" y="1299295"/>
                </a:cubicBezTo>
                <a:lnTo>
                  <a:pt x="164030" y="1302915"/>
                </a:lnTo>
                <a:cubicBezTo>
                  <a:pt x="168021" y="1305524"/>
                  <a:pt x="173183" y="1305524"/>
                  <a:pt x="177174" y="1302915"/>
                </a:cubicBezTo>
                <a:close/>
                <a:moveTo>
                  <a:pt x="193462" y="1279007"/>
                </a:moveTo>
                <a:cubicBezTo>
                  <a:pt x="187080" y="1277959"/>
                  <a:pt x="163077" y="1280817"/>
                  <a:pt x="173936" y="1290056"/>
                </a:cubicBezTo>
                <a:cubicBezTo>
                  <a:pt x="180317" y="1290723"/>
                  <a:pt x="204416" y="1287865"/>
                  <a:pt x="193462" y="1278626"/>
                </a:cubicBezTo>
                <a:close/>
                <a:moveTo>
                  <a:pt x="239277" y="3129048"/>
                </a:moveTo>
                <a:cubicBezTo>
                  <a:pt x="236705" y="3129048"/>
                  <a:pt x="232324" y="3128191"/>
                  <a:pt x="230800" y="3130191"/>
                </a:cubicBezTo>
                <a:cubicBezTo>
                  <a:pt x="227942" y="3133715"/>
                  <a:pt x="249374" y="3132762"/>
                  <a:pt x="239277" y="3128667"/>
                </a:cubicBezTo>
                <a:close/>
                <a:moveTo>
                  <a:pt x="261280" y="1148800"/>
                </a:moveTo>
                <a:cubicBezTo>
                  <a:pt x="266423" y="1143562"/>
                  <a:pt x="256898" y="1141943"/>
                  <a:pt x="252231" y="1142704"/>
                </a:cubicBezTo>
                <a:cubicBezTo>
                  <a:pt x="248421" y="1147371"/>
                  <a:pt x="241278" y="1145276"/>
                  <a:pt x="237467" y="1147562"/>
                </a:cubicBezTo>
                <a:cubicBezTo>
                  <a:pt x="232229" y="1156135"/>
                  <a:pt x="247659" y="1153277"/>
                  <a:pt x="254041" y="1153753"/>
                </a:cubicBezTo>
                <a:cubicBezTo>
                  <a:pt x="256546" y="1152239"/>
                  <a:pt x="258965" y="1150591"/>
                  <a:pt x="261280" y="1148800"/>
                </a:cubicBezTo>
                <a:close/>
                <a:moveTo>
                  <a:pt x="266519" y="1120987"/>
                </a:moveTo>
                <a:cubicBezTo>
                  <a:pt x="258537" y="1119863"/>
                  <a:pt x="250412" y="1120311"/>
                  <a:pt x="242611" y="1122320"/>
                </a:cubicBezTo>
                <a:lnTo>
                  <a:pt x="258899" y="1131084"/>
                </a:lnTo>
                <a:cubicBezTo>
                  <a:pt x="262623" y="1129950"/>
                  <a:pt x="266109" y="1128140"/>
                  <a:pt x="269186" y="1125750"/>
                </a:cubicBezTo>
                <a:cubicBezTo>
                  <a:pt x="268900" y="1123749"/>
                  <a:pt x="270138" y="1121749"/>
                  <a:pt x="266519" y="1120225"/>
                </a:cubicBezTo>
                <a:close/>
                <a:moveTo>
                  <a:pt x="279854" y="1272244"/>
                </a:moveTo>
                <a:cubicBezTo>
                  <a:pt x="274063" y="1271158"/>
                  <a:pt x="268119" y="1271158"/>
                  <a:pt x="262328" y="1272244"/>
                </a:cubicBezTo>
                <a:cubicBezTo>
                  <a:pt x="260994" y="1281769"/>
                  <a:pt x="276520" y="1279578"/>
                  <a:pt x="282330" y="1276816"/>
                </a:cubicBezTo>
                <a:cubicBezTo>
                  <a:pt x="281854" y="1275102"/>
                  <a:pt x="284045" y="1273101"/>
                  <a:pt x="279854" y="1271863"/>
                </a:cubicBezTo>
                <a:close/>
                <a:moveTo>
                  <a:pt x="314906" y="1074315"/>
                </a:moveTo>
                <a:cubicBezTo>
                  <a:pt x="318716" y="1056789"/>
                  <a:pt x="302333" y="1061456"/>
                  <a:pt x="288807" y="1062599"/>
                </a:cubicBezTo>
                <a:lnTo>
                  <a:pt x="288807" y="1074886"/>
                </a:lnTo>
                <a:cubicBezTo>
                  <a:pt x="296580" y="1080954"/>
                  <a:pt x="307590" y="1080554"/>
                  <a:pt x="314906" y="1073934"/>
                </a:cubicBezTo>
                <a:close/>
                <a:moveTo>
                  <a:pt x="299856" y="1002592"/>
                </a:moveTo>
                <a:cubicBezTo>
                  <a:pt x="315668" y="1005639"/>
                  <a:pt x="321669" y="995924"/>
                  <a:pt x="337194" y="1002020"/>
                </a:cubicBezTo>
                <a:cubicBezTo>
                  <a:pt x="342109" y="1003429"/>
                  <a:pt x="347405" y="1002287"/>
                  <a:pt x="351291" y="998972"/>
                </a:cubicBezTo>
                <a:cubicBezTo>
                  <a:pt x="355578" y="999639"/>
                  <a:pt x="375008" y="998972"/>
                  <a:pt x="364912" y="991828"/>
                </a:cubicBezTo>
                <a:cubicBezTo>
                  <a:pt x="341195" y="994019"/>
                  <a:pt x="354720" y="983160"/>
                  <a:pt x="337385" y="984208"/>
                </a:cubicBezTo>
                <a:lnTo>
                  <a:pt x="326145" y="991638"/>
                </a:lnTo>
                <a:cubicBezTo>
                  <a:pt x="313953" y="991638"/>
                  <a:pt x="305095" y="989733"/>
                  <a:pt x="295856" y="996876"/>
                </a:cubicBezTo>
                <a:cubicBezTo>
                  <a:pt x="295113" y="998962"/>
                  <a:pt x="296199" y="1001248"/>
                  <a:pt x="298285" y="1001982"/>
                </a:cubicBezTo>
                <a:cubicBezTo>
                  <a:pt x="298790" y="1002163"/>
                  <a:pt x="299323" y="1002239"/>
                  <a:pt x="299856" y="1002210"/>
                </a:cubicBezTo>
                <a:close/>
                <a:moveTo>
                  <a:pt x="337956" y="1149943"/>
                </a:moveTo>
                <a:cubicBezTo>
                  <a:pt x="338718" y="1149943"/>
                  <a:pt x="339480" y="1149181"/>
                  <a:pt x="340242" y="1148800"/>
                </a:cubicBezTo>
                <a:cubicBezTo>
                  <a:pt x="341738" y="1145733"/>
                  <a:pt x="341490" y="1142104"/>
                  <a:pt x="339575" y="1139275"/>
                </a:cubicBezTo>
                <a:lnTo>
                  <a:pt x="317954" y="1139275"/>
                </a:lnTo>
                <a:cubicBezTo>
                  <a:pt x="316144" y="1141561"/>
                  <a:pt x="310143" y="1142228"/>
                  <a:pt x="309477" y="1144609"/>
                </a:cubicBezTo>
                <a:lnTo>
                  <a:pt x="317858" y="1150324"/>
                </a:lnTo>
                <a:close/>
                <a:moveTo>
                  <a:pt x="337956" y="1249575"/>
                </a:moveTo>
                <a:cubicBezTo>
                  <a:pt x="332717" y="1250146"/>
                  <a:pt x="326145" y="1247670"/>
                  <a:pt x="322240" y="1251765"/>
                </a:cubicBezTo>
                <a:cubicBezTo>
                  <a:pt x="326593" y="1255357"/>
                  <a:pt x="332127" y="1257195"/>
                  <a:pt x="337766" y="1256909"/>
                </a:cubicBezTo>
                <a:cubicBezTo>
                  <a:pt x="342719" y="1253004"/>
                  <a:pt x="342719" y="1252908"/>
                  <a:pt x="338147" y="1249194"/>
                </a:cubicBezTo>
                <a:close/>
                <a:moveTo>
                  <a:pt x="380628" y="1056408"/>
                </a:moveTo>
                <a:cubicBezTo>
                  <a:pt x="377475" y="1053769"/>
                  <a:pt x="373704" y="1051969"/>
                  <a:pt x="369674" y="1051169"/>
                </a:cubicBezTo>
                <a:cubicBezTo>
                  <a:pt x="355578" y="1058122"/>
                  <a:pt x="339385" y="1052217"/>
                  <a:pt x="321097" y="1054693"/>
                </a:cubicBezTo>
                <a:cubicBezTo>
                  <a:pt x="322716" y="1068219"/>
                  <a:pt x="367293" y="1060789"/>
                  <a:pt x="380247" y="1059932"/>
                </a:cubicBezTo>
                <a:cubicBezTo>
                  <a:pt x="380628" y="1058408"/>
                  <a:pt x="380723" y="1057170"/>
                  <a:pt x="380819" y="1056027"/>
                </a:cubicBezTo>
                <a:close/>
                <a:moveTo>
                  <a:pt x="392154" y="980208"/>
                </a:moveTo>
                <a:cubicBezTo>
                  <a:pt x="394821" y="977350"/>
                  <a:pt x="394249" y="975255"/>
                  <a:pt x="389867" y="973255"/>
                </a:cubicBezTo>
                <a:cubicBezTo>
                  <a:pt x="381105" y="974683"/>
                  <a:pt x="371294" y="972207"/>
                  <a:pt x="362531" y="974302"/>
                </a:cubicBezTo>
                <a:cubicBezTo>
                  <a:pt x="359864" y="977064"/>
                  <a:pt x="360435" y="979160"/>
                  <a:pt x="364817" y="981160"/>
                </a:cubicBezTo>
                <a:cubicBezTo>
                  <a:pt x="373770" y="979065"/>
                  <a:pt x="383581" y="981541"/>
                  <a:pt x="392344" y="979445"/>
                </a:cubicBezTo>
                <a:close/>
                <a:moveTo>
                  <a:pt x="415966" y="542058"/>
                </a:moveTo>
                <a:cubicBezTo>
                  <a:pt x="440826" y="541391"/>
                  <a:pt x="461972" y="547392"/>
                  <a:pt x="485784" y="549773"/>
                </a:cubicBezTo>
                <a:cubicBezTo>
                  <a:pt x="490071" y="540248"/>
                  <a:pt x="510264" y="550630"/>
                  <a:pt x="518550" y="543963"/>
                </a:cubicBezTo>
                <a:lnTo>
                  <a:pt x="518550" y="540343"/>
                </a:lnTo>
                <a:cubicBezTo>
                  <a:pt x="536457" y="527199"/>
                  <a:pt x="483689" y="547868"/>
                  <a:pt x="475688" y="542248"/>
                </a:cubicBezTo>
                <a:cubicBezTo>
                  <a:pt x="463401" y="535390"/>
                  <a:pt x="451018" y="540534"/>
                  <a:pt x="438064" y="534819"/>
                </a:cubicBezTo>
                <a:cubicBezTo>
                  <a:pt x="430730" y="530342"/>
                  <a:pt x="404822" y="526342"/>
                  <a:pt x="416156" y="541295"/>
                </a:cubicBezTo>
                <a:close/>
                <a:moveTo>
                  <a:pt x="516169" y="1116606"/>
                </a:moveTo>
                <a:cubicBezTo>
                  <a:pt x="525694" y="1110605"/>
                  <a:pt x="551031" y="1102699"/>
                  <a:pt x="527885" y="1095270"/>
                </a:cubicBezTo>
                <a:cubicBezTo>
                  <a:pt x="506263" y="1097365"/>
                  <a:pt x="482260" y="1089364"/>
                  <a:pt x="463877" y="1101842"/>
                </a:cubicBezTo>
                <a:cubicBezTo>
                  <a:pt x="459219" y="1103270"/>
                  <a:pt x="454161" y="1102309"/>
                  <a:pt x="450351" y="1099270"/>
                </a:cubicBezTo>
                <a:cubicBezTo>
                  <a:pt x="446198" y="1100347"/>
                  <a:pt x="442417" y="1102518"/>
                  <a:pt x="439397" y="1105557"/>
                </a:cubicBezTo>
                <a:lnTo>
                  <a:pt x="442350" y="1109843"/>
                </a:lnTo>
                <a:cubicBezTo>
                  <a:pt x="463305" y="1109843"/>
                  <a:pt x="486070" y="1098889"/>
                  <a:pt x="505120" y="1111558"/>
                </a:cubicBezTo>
                <a:cubicBezTo>
                  <a:pt x="505120" y="1112795"/>
                  <a:pt x="505120" y="1113939"/>
                  <a:pt x="505120" y="1115177"/>
                </a:cubicBezTo>
                <a:cubicBezTo>
                  <a:pt x="508530" y="1117216"/>
                  <a:pt x="512731" y="1117473"/>
                  <a:pt x="516360" y="1115844"/>
                </a:cubicBezTo>
                <a:close/>
                <a:moveTo>
                  <a:pt x="498929" y="1122797"/>
                </a:moveTo>
                <a:lnTo>
                  <a:pt x="498929" y="1126417"/>
                </a:lnTo>
                <a:cubicBezTo>
                  <a:pt x="502920" y="1129026"/>
                  <a:pt x="508082" y="1129026"/>
                  <a:pt x="512073" y="1126417"/>
                </a:cubicBezTo>
                <a:lnTo>
                  <a:pt x="512073" y="1122797"/>
                </a:lnTo>
                <a:cubicBezTo>
                  <a:pt x="508273" y="1120025"/>
                  <a:pt x="503215" y="1119730"/>
                  <a:pt x="499119" y="1122035"/>
                </a:cubicBezTo>
                <a:close/>
                <a:moveTo>
                  <a:pt x="456257" y="1460077"/>
                </a:moveTo>
                <a:cubicBezTo>
                  <a:pt x="470716" y="1461172"/>
                  <a:pt x="485251" y="1459267"/>
                  <a:pt x="498929" y="1454458"/>
                </a:cubicBezTo>
                <a:cubicBezTo>
                  <a:pt x="491785" y="1450171"/>
                  <a:pt x="482831" y="1455315"/>
                  <a:pt x="475783" y="1448838"/>
                </a:cubicBezTo>
                <a:cubicBezTo>
                  <a:pt x="468020" y="1448685"/>
                  <a:pt x="460257" y="1449066"/>
                  <a:pt x="452542" y="1449981"/>
                </a:cubicBezTo>
                <a:cubicBezTo>
                  <a:pt x="454256" y="1452838"/>
                  <a:pt x="450923" y="1456077"/>
                  <a:pt x="456447" y="1459315"/>
                </a:cubicBezTo>
                <a:close/>
                <a:moveTo>
                  <a:pt x="437207" y="969730"/>
                </a:moveTo>
                <a:cubicBezTo>
                  <a:pt x="446732" y="969730"/>
                  <a:pt x="450065" y="964015"/>
                  <a:pt x="458067" y="969730"/>
                </a:cubicBezTo>
                <a:cubicBezTo>
                  <a:pt x="469373" y="968759"/>
                  <a:pt x="480565" y="966749"/>
                  <a:pt x="491499" y="963730"/>
                </a:cubicBezTo>
                <a:lnTo>
                  <a:pt x="482736" y="958396"/>
                </a:lnTo>
                <a:cubicBezTo>
                  <a:pt x="466448" y="961824"/>
                  <a:pt x="435968" y="951156"/>
                  <a:pt x="426634" y="963539"/>
                </a:cubicBezTo>
                <a:cubicBezTo>
                  <a:pt x="429930" y="965825"/>
                  <a:pt x="433521" y="967654"/>
                  <a:pt x="437302" y="968968"/>
                </a:cubicBezTo>
                <a:close/>
                <a:moveTo>
                  <a:pt x="420157" y="1126512"/>
                </a:moveTo>
                <a:cubicBezTo>
                  <a:pt x="424167" y="1129074"/>
                  <a:pt x="429291" y="1129074"/>
                  <a:pt x="433301" y="1126512"/>
                </a:cubicBezTo>
                <a:cubicBezTo>
                  <a:pt x="429501" y="1123654"/>
                  <a:pt x="424358" y="1123349"/>
                  <a:pt x="420252" y="1125750"/>
                </a:cubicBezTo>
                <a:close/>
                <a:moveTo>
                  <a:pt x="553507" y="1105652"/>
                </a:moveTo>
                <a:cubicBezTo>
                  <a:pt x="559413" y="1105652"/>
                  <a:pt x="565794" y="1107843"/>
                  <a:pt x="570843" y="1104319"/>
                </a:cubicBezTo>
                <a:lnTo>
                  <a:pt x="570843" y="1100699"/>
                </a:lnTo>
                <a:cubicBezTo>
                  <a:pt x="564604" y="1097746"/>
                  <a:pt x="557365" y="1097746"/>
                  <a:pt x="551126" y="1100699"/>
                </a:cubicBezTo>
                <a:cubicBezTo>
                  <a:pt x="552078" y="1101651"/>
                  <a:pt x="550745" y="1103652"/>
                  <a:pt x="553983" y="1104890"/>
                </a:cubicBezTo>
                <a:close/>
                <a:moveTo>
                  <a:pt x="554460" y="1073076"/>
                </a:moveTo>
                <a:cubicBezTo>
                  <a:pt x="504834" y="1072505"/>
                  <a:pt x="510644" y="1090603"/>
                  <a:pt x="556555" y="1082601"/>
                </a:cubicBezTo>
                <a:cubicBezTo>
                  <a:pt x="558079" y="1078792"/>
                  <a:pt x="560746" y="1075268"/>
                  <a:pt x="554936" y="1072600"/>
                </a:cubicBezTo>
                <a:close/>
                <a:moveTo>
                  <a:pt x="509692" y="876862"/>
                </a:moveTo>
                <a:cubicBezTo>
                  <a:pt x="513312" y="873814"/>
                  <a:pt x="519789" y="875243"/>
                  <a:pt x="523884" y="872099"/>
                </a:cubicBezTo>
                <a:lnTo>
                  <a:pt x="515217" y="866574"/>
                </a:lnTo>
                <a:lnTo>
                  <a:pt x="498548" y="876099"/>
                </a:lnTo>
                <a:cubicBezTo>
                  <a:pt x="502129" y="878233"/>
                  <a:pt x="506587" y="878233"/>
                  <a:pt x="510168" y="876099"/>
                </a:cubicBezTo>
                <a:close/>
                <a:moveTo>
                  <a:pt x="503120" y="910675"/>
                </a:moveTo>
                <a:cubicBezTo>
                  <a:pt x="495976" y="909723"/>
                  <a:pt x="501024" y="916009"/>
                  <a:pt x="505406" y="911914"/>
                </a:cubicBezTo>
                <a:cubicBezTo>
                  <a:pt x="504701" y="911409"/>
                  <a:pt x="503929" y="910990"/>
                  <a:pt x="503120" y="910675"/>
                </a:cubicBezTo>
                <a:close/>
                <a:moveTo>
                  <a:pt x="515217" y="1042692"/>
                </a:moveTo>
                <a:lnTo>
                  <a:pt x="522170" y="1042692"/>
                </a:lnTo>
                <a:cubicBezTo>
                  <a:pt x="538934" y="1034405"/>
                  <a:pt x="525027" y="1035167"/>
                  <a:pt x="514835" y="1035358"/>
                </a:cubicBezTo>
                <a:cubicBezTo>
                  <a:pt x="511216" y="1037929"/>
                  <a:pt x="510644" y="1040310"/>
                  <a:pt x="515502" y="1042787"/>
                </a:cubicBezTo>
                <a:close/>
                <a:moveTo>
                  <a:pt x="524742" y="1060123"/>
                </a:moveTo>
                <a:cubicBezTo>
                  <a:pt x="524170" y="1065457"/>
                  <a:pt x="530647" y="1064885"/>
                  <a:pt x="535410" y="1064790"/>
                </a:cubicBezTo>
                <a:cubicBezTo>
                  <a:pt x="538839" y="1061646"/>
                  <a:pt x="549316" y="1059075"/>
                  <a:pt x="549602" y="1054789"/>
                </a:cubicBezTo>
                <a:cubicBezTo>
                  <a:pt x="543696" y="1053550"/>
                  <a:pt x="523980" y="1049740"/>
                  <a:pt x="525313" y="1060218"/>
                </a:cubicBezTo>
                <a:close/>
                <a:moveTo>
                  <a:pt x="551316" y="893530"/>
                </a:moveTo>
                <a:cubicBezTo>
                  <a:pt x="542696" y="890625"/>
                  <a:pt x="533362" y="890625"/>
                  <a:pt x="524742" y="893530"/>
                </a:cubicBezTo>
                <a:cubicBezTo>
                  <a:pt x="525027" y="904198"/>
                  <a:pt x="546268" y="897435"/>
                  <a:pt x="551888" y="893626"/>
                </a:cubicBezTo>
                <a:close/>
                <a:moveTo>
                  <a:pt x="544363" y="823331"/>
                </a:moveTo>
                <a:cubicBezTo>
                  <a:pt x="537391" y="818426"/>
                  <a:pt x="528742" y="816530"/>
                  <a:pt x="520360" y="818093"/>
                </a:cubicBezTo>
                <a:lnTo>
                  <a:pt x="509978" y="825236"/>
                </a:lnTo>
                <a:cubicBezTo>
                  <a:pt x="502834" y="823045"/>
                  <a:pt x="415299" y="817997"/>
                  <a:pt x="430539" y="828855"/>
                </a:cubicBezTo>
                <a:cubicBezTo>
                  <a:pt x="443493" y="827712"/>
                  <a:pt x="451399" y="835904"/>
                  <a:pt x="463591" y="829617"/>
                </a:cubicBezTo>
                <a:cubicBezTo>
                  <a:pt x="467877" y="838476"/>
                  <a:pt x="523122" y="835809"/>
                  <a:pt x="495785" y="839905"/>
                </a:cubicBezTo>
                <a:cubicBezTo>
                  <a:pt x="490451" y="843524"/>
                  <a:pt x="490451" y="843524"/>
                  <a:pt x="495785" y="847429"/>
                </a:cubicBezTo>
                <a:cubicBezTo>
                  <a:pt x="500558" y="846896"/>
                  <a:pt x="505358" y="848191"/>
                  <a:pt x="509216" y="851049"/>
                </a:cubicBezTo>
                <a:cubicBezTo>
                  <a:pt x="514359" y="850477"/>
                  <a:pt x="520169" y="852382"/>
                  <a:pt x="524932" y="849430"/>
                </a:cubicBezTo>
                <a:lnTo>
                  <a:pt x="524932" y="834951"/>
                </a:lnTo>
                <a:close/>
                <a:moveTo>
                  <a:pt x="518169" y="1195663"/>
                </a:moveTo>
                <a:cubicBezTo>
                  <a:pt x="522208" y="1198244"/>
                  <a:pt x="527370" y="1198244"/>
                  <a:pt x="531409" y="1195663"/>
                </a:cubicBezTo>
                <a:cubicBezTo>
                  <a:pt x="527513" y="1193282"/>
                  <a:pt x="522598" y="1193320"/>
                  <a:pt x="518741" y="1195758"/>
                </a:cubicBezTo>
                <a:close/>
                <a:moveTo>
                  <a:pt x="511692" y="1726396"/>
                </a:moveTo>
                <a:lnTo>
                  <a:pt x="511692" y="1729825"/>
                </a:lnTo>
                <a:cubicBezTo>
                  <a:pt x="515883" y="1732207"/>
                  <a:pt x="523980" y="1732016"/>
                  <a:pt x="527980" y="1734683"/>
                </a:cubicBezTo>
                <a:lnTo>
                  <a:pt x="538172" y="1730016"/>
                </a:lnTo>
                <a:lnTo>
                  <a:pt x="528647" y="1724682"/>
                </a:lnTo>
                <a:cubicBezTo>
                  <a:pt x="523503" y="1725063"/>
                  <a:pt x="516931" y="1722777"/>
                  <a:pt x="512645" y="1726492"/>
                </a:cubicBezTo>
                <a:close/>
                <a:moveTo>
                  <a:pt x="505787" y="1755543"/>
                </a:moveTo>
                <a:cubicBezTo>
                  <a:pt x="513702" y="1764296"/>
                  <a:pt x="526494" y="1766678"/>
                  <a:pt x="537029" y="1761353"/>
                </a:cubicBezTo>
                <a:cubicBezTo>
                  <a:pt x="542268" y="1761353"/>
                  <a:pt x="545982" y="1759829"/>
                  <a:pt x="543887" y="1755448"/>
                </a:cubicBezTo>
                <a:cubicBezTo>
                  <a:pt x="532466" y="1747999"/>
                  <a:pt x="517703" y="1748075"/>
                  <a:pt x="506358" y="1755638"/>
                </a:cubicBezTo>
                <a:close/>
                <a:moveTo>
                  <a:pt x="549792" y="1622955"/>
                </a:moveTo>
                <a:lnTo>
                  <a:pt x="541506" y="1617620"/>
                </a:lnTo>
                <a:cubicBezTo>
                  <a:pt x="519026" y="1613811"/>
                  <a:pt x="522456" y="1628955"/>
                  <a:pt x="540934" y="1628670"/>
                </a:cubicBezTo>
                <a:cubicBezTo>
                  <a:pt x="544554" y="1626669"/>
                  <a:pt x="549506" y="1625526"/>
                  <a:pt x="550745" y="1623050"/>
                </a:cubicBezTo>
                <a:close/>
                <a:moveTo>
                  <a:pt x="545315" y="2647178"/>
                </a:moveTo>
                <a:cubicBezTo>
                  <a:pt x="553355" y="2651350"/>
                  <a:pt x="563118" y="2650217"/>
                  <a:pt x="569985" y="2644321"/>
                </a:cubicBezTo>
                <a:cubicBezTo>
                  <a:pt x="562080" y="2640434"/>
                  <a:pt x="552621" y="2641596"/>
                  <a:pt x="545887" y="2647273"/>
                </a:cubicBezTo>
                <a:close/>
                <a:moveTo>
                  <a:pt x="587226" y="2564787"/>
                </a:moveTo>
                <a:lnTo>
                  <a:pt x="596751" y="2558976"/>
                </a:lnTo>
                <a:cubicBezTo>
                  <a:pt x="587702" y="2555833"/>
                  <a:pt x="591131" y="2547452"/>
                  <a:pt x="580082" y="2550023"/>
                </a:cubicBezTo>
                <a:lnTo>
                  <a:pt x="563889" y="2559548"/>
                </a:lnTo>
                <a:cubicBezTo>
                  <a:pt x="563889" y="2560691"/>
                  <a:pt x="564651" y="2562405"/>
                  <a:pt x="565032" y="2563834"/>
                </a:cubicBezTo>
                <a:cubicBezTo>
                  <a:pt x="572576" y="2564882"/>
                  <a:pt x="580196" y="2565234"/>
                  <a:pt x="587797" y="2564882"/>
                </a:cubicBezTo>
                <a:close/>
                <a:moveTo>
                  <a:pt x="577034" y="716936"/>
                </a:moveTo>
                <a:cubicBezTo>
                  <a:pt x="572652" y="711793"/>
                  <a:pt x="563032" y="712079"/>
                  <a:pt x="557984" y="708936"/>
                </a:cubicBezTo>
                <a:lnTo>
                  <a:pt x="557984" y="697792"/>
                </a:lnTo>
                <a:lnTo>
                  <a:pt x="549221" y="696172"/>
                </a:lnTo>
                <a:cubicBezTo>
                  <a:pt x="543696" y="699315"/>
                  <a:pt x="537886" y="701792"/>
                  <a:pt x="532933" y="705221"/>
                </a:cubicBezTo>
                <a:cubicBezTo>
                  <a:pt x="530742" y="707031"/>
                  <a:pt x="532933" y="709983"/>
                  <a:pt x="527504" y="711317"/>
                </a:cubicBezTo>
                <a:lnTo>
                  <a:pt x="508454" y="711317"/>
                </a:lnTo>
                <a:cubicBezTo>
                  <a:pt x="499786" y="718461"/>
                  <a:pt x="482736" y="716651"/>
                  <a:pt x="473211" y="720842"/>
                </a:cubicBezTo>
                <a:cubicBezTo>
                  <a:pt x="474068" y="735320"/>
                  <a:pt x="540839" y="713222"/>
                  <a:pt x="562080" y="730367"/>
                </a:cubicBezTo>
                <a:lnTo>
                  <a:pt x="571128" y="724842"/>
                </a:lnTo>
                <a:cubicBezTo>
                  <a:pt x="571890" y="720175"/>
                  <a:pt x="572271" y="720175"/>
                  <a:pt x="577605" y="716842"/>
                </a:cubicBezTo>
                <a:close/>
                <a:moveTo>
                  <a:pt x="550745" y="739035"/>
                </a:moveTo>
                <a:lnTo>
                  <a:pt x="534933" y="729510"/>
                </a:lnTo>
                <a:cubicBezTo>
                  <a:pt x="521027" y="729510"/>
                  <a:pt x="515121" y="740368"/>
                  <a:pt x="498548" y="737130"/>
                </a:cubicBezTo>
                <a:cubicBezTo>
                  <a:pt x="498548" y="741702"/>
                  <a:pt x="498548" y="741702"/>
                  <a:pt x="500834" y="743702"/>
                </a:cubicBezTo>
                <a:cubicBezTo>
                  <a:pt x="517122" y="743702"/>
                  <a:pt x="535600" y="746750"/>
                  <a:pt x="551031" y="742083"/>
                </a:cubicBezTo>
                <a:cubicBezTo>
                  <a:pt x="551507" y="740940"/>
                  <a:pt x="551412" y="739797"/>
                  <a:pt x="551316" y="739225"/>
                </a:cubicBezTo>
                <a:close/>
                <a:moveTo>
                  <a:pt x="463591" y="696458"/>
                </a:moveTo>
                <a:cubicBezTo>
                  <a:pt x="470639" y="695791"/>
                  <a:pt x="478640" y="698268"/>
                  <a:pt x="485022" y="694839"/>
                </a:cubicBezTo>
                <a:lnTo>
                  <a:pt x="485022" y="691219"/>
                </a:lnTo>
                <a:cubicBezTo>
                  <a:pt x="468925" y="675884"/>
                  <a:pt x="448065" y="703316"/>
                  <a:pt x="429206" y="689219"/>
                </a:cubicBezTo>
                <a:cubicBezTo>
                  <a:pt x="421586" y="694839"/>
                  <a:pt x="411965" y="692362"/>
                  <a:pt x="403012" y="692839"/>
                </a:cubicBezTo>
                <a:cubicBezTo>
                  <a:pt x="398154" y="696553"/>
                  <a:pt x="398154" y="696553"/>
                  <a:pt x="403012" y="700173"/>
                </a:cubicBezTo>
                <a:cubicBezTo>
                  <a:pt x="424919" y="701125"/>
                  <a:pt x="445113" y="709983"/>
                  <a:pt x="464163" y="696363"/>
                </a:cubicBezTo>
                <a:close/>
                <a:moveTo>
                  <a:pt x="448922" y="718556"/>
                </a:moveTo>
                <a:cubicBezTo>
                  <a:pt x="445589" y="718556"/>
                  <a:pt x="427777" y="717413"/>
                  <a:pt x="436445" y="722270"/>
                </a:cubicBezTo>
                <a:cubicBezTo>
                  <a:pt x="440350" y="722176"/>
                  <a:pt x="458162" y="723319"/>
                  <a:pt x="449494" y="718461"/>
                </a:cubicBezTo>
                <a:close/>
                <a:moveTo>
                  <a:pt x="422824" y="659596"/>
                </a:moveTo>
                <a:cubicBezTo>
                  <a:pt x="453494" y="668550"/>
                  <a:pt x="488451" y="655024"/>
                  <a:pt x="516455" y="674265"/>
                </a:cubicBezTo>
                <a:cubicBezTo>
                  <a:pt x="527789" y="670931"/>
                  <a:pt x="541982" y="672550"/>
                  <a:pt x="550554" y="664740"/>
                </a:cubicBezTo>
                <a:lnTo>
                  <a:pt x="550554" y="655786"/>
                </a:lnTo>
                <a:cubicBezTo>
                  <a:pt x="508644" y="654358"/>
                  <a:pt x="474354" y="657977"/>
                  <a:pt x="436921" y="648833"/>
                </a:cubicBezTo>
                <a:cubicBezTo>
                  <a:pt x="432254" y="652833"/>
                  <a:pt x="411965" y="651405"/>
                  <a:pt x="423396" y="659501"/>
                </a:cubicBezTo>
                <a:close/>
                <a:moveTo>
                  <a:pt x="428444" y="570537"/>
                </a:moveTo>
                <a:cubicBezTo>
                  <a:pt x="430349" y="571299"/>
                  <a:pt x="434921" y="569394"/>
                  <a:pt x="430635" y="568156"/>
                </a:cubicBezTo>
                <a:cubicBezTo>
                  <a:pt x="429301" y="567775"/>
                  <a:pt x="424634" y="569299"/>
                  <a:pt x="429015" y="570443"/>
                </a:cubicBezTo>
                <a:close/>
                <a:moveTo>
                  <a:pt x="487975" y="567108"/>
                </a:moveTo>
                <a:lnTo>
                  <a:pt x="495405" y="567585"/>
                </a:lnTo>
                <a:cubicBezTo>
                  <a:pt x="504930" y="561108"/>
                  <a:pt x="521979" y="557012"/>
                  <a:pt x="501501" y="549106"/>
                </a:cubicBezTo>
                <a:lnTo>
                  <a:pt x="485498" y="549106"/>
                </a:lnTo>
                <a:cubicBezTo>
                  <a:pt x="486070" y="552059"/>
                  <a:pt x="480641" y="552726"/>
                  <a:pt x="478831" y="554821"/>
                </a:cubicBezTo>
                <a:lnTo>
                  <a:pt x="478831" y="561965"/>
                </a:lnTo>
                <a:close/>
                <a:moveTo>
                  <a:pt x="500453" y="636736"/>
                </a:moveTo>
                <a:cubicBezTo>
                  <a:pt x="521408" y="636736"/>
                  <a:pt x="546077" y="642928"/>
                  <a:pt x="564747" y="631498"/>
                </a:cubicBezTo>
                <a:cubicBezTo>
                  <a:pt x="546173" y="624487"/>
                  <a:pt x="525551" y="625306"/>
                  <a:pt x="507597" y="633783"/>
                </a:cubicBezTo>
                <a:cubicBezTo>
                  <a:pt x="505977" y="633783"/>
                  <a:pt x="496547" y="633783"/>
                  <a:pt x="501024" y="636641"/>
                </a:cubicBezTo>
                <a:close/>
                <a:moveTo>
                  <a:pt x="570652" y="610542"/>
                </a:moveTo>
                <a:cubicBezTo>
                  <a:pt x="542477" y="605685"/>
                  <a:pt x="513673" y="605685"/>
                  <a:pt x="485498" y="610542"/>
                </a:cubicBezTo>
                <a:cubicBezTo>
                  <a:pt x="494357" y="620067"/>
                  <a:pt x="527504" y="616162"/>
                  <a:pt x="541220" y="611495"/>
                </a:cubicBezTo>
                <a:cubicBezTo>
                  <a:pt x="548268" y="615400"/>
                  <a:pt x="570271" y="619591"/>
                  <a:pt x="571223" y="610447"/>
                </a:cubicBezTo>
                <a:close/>
                <a:moveTo>
                  <a:pt x="563223" y="540343"/>
                </a:moveTo>
                <a:cubicBezTo>
                  <a:pt x="558746" y="533866"/>
                  <a:pt x="548649" y="533962"/>
                  <a:pt x="541220" y="534342"/>
                </a:cubicBezTo>
                <a:cubicBezTo>
                  <a:pt x="532743" y="540058"/>
                  <a:pt x="543410" y="542153"/>
                  <a:pt x="547316" y="545392"/>
                </a:cubicBezTo>
                <a:lnTo>
                  <a:pt x="554460" y="545392"/>
                </a:lnTo>
                <a:close/>
                <a:moveTo>
                  <a:pt x="550459" y="521293"/>
                </a:moveTo>
                <a:cubicBezTo>
                  <a:pt x="546077" y="517388"/>
                  <a:pt x="539601" y="519579"/>
                  <a:pt x="534171" y="519103"/>
                </a:cubicBezTo>
                <a:cubicBezTo>
                  <a:pt x="520741" y="506339"/>
                  <a:pt x="501024" y="537581"/>
                  <a:pt x="489689" y="511864"/>
                </a:cubicBezTo>
                <a:cubicBezTo>
                  <a:pt x="474545" y="510911"/>
                  <a:pt x="464448" y="517483"/>
                  <a:pt x="448351" y="515388"/>
                </a:cubicBezTo>
                <a:cubicBezTo>
                  <a:pt x="415966" y="527389"/>
                  <a:pt x="543982" y="531866"/>
                  <a:pt x="550745" y="521674"/>
                </a:cubicBezTo>
                <a:close/>
                <a:moveTo>
                  <a:pt x="409489" y="670169"/>
                </a:moveTo>
                <a:cubicBezTo>
                  <a:pt x="398249" y="671979"/>
                  <a:pt x="382629" y="666264"/>
                  <a:pt x="373770" y="673122"/>
                </a:cubicBezTo>
                <a:cubicBezTo>
                  <a:pt x="371294" y="682075"/>
                  <a:pt x="428539" y="679885"/>
                  <a:pt x="410060" y="670550"/>
                </a:cubicBezTo>
                <a:close/>
                <a:moveTo>
                  <a:pt x="386820" y="788184"/>
                </a:moveTo>
                <a:cubicBezTo>
                  <a:pt x="386820" y="795423"/>
                  <a:pt x="396345" y="788184"/>
                  <a:pt x="399869" y="786183"/>
                </a:cubicBezTo>
                <a:cubicBezTo>
                  <a:pt x="395916" y="783564"/>
                  <a:pt x="390772" y="783564"/>
                  <a:pt x="386820" y="786183"/>
                </a:cubicBezTo>
                <a:cubicBezTo>
                  <a:pt x="387200" y="786917"/>
                  <a:pt x="387391" y="787736"/>
                  <a:pt x="387391" y="788565"/>
                </a:cubicBezTo>
                <a:close/>
                <a:moveTo>
                  <a:pt x="364340" y="821331"/>
                </a:moveTo>
                <a:cubicBezTo>
                  <a:pt x="356625" y="823045"/>
                  <a:pt x="367865" y="826665"/>
                  <a:pt x="369770" y="828665"/>
                </a:cubicBezTo>
                <a:cubicBezTo>
                  <a:pt x="381886" y="829437"/>
                  <a:pt x="394040" y="827751"/>
                  <a:pt x="405489" y="823712"/>
                </a:cubicBezTo>
                <a:cubicBezTo>
                  <a:pt x="397106" y="817806"/>
                  <a:pt x="377199" y="823521"/>
                  <a:pt x="364912" y="821711"/>
                </a:cubicBezTo>
                <a:close/>
                <a:moveTo>
                  <a:pt x="408918" y="751798"/>
                </a:moveTo>
                <a:cubicBezTo>
                  <a:pt x="427396" y="749703"/>
                  <a:pt x="451780" y="753989"/>
                  <a:pt x="466068" y="743512"/>
                </a:cubicBezTo>
                <a:cubicBezTo>
                  <a:pt x="447970" y="731605"/>
                  <a:pt x="416347" y="748941"/>
                  <a:pt x="396916" y="740273"/>
                </a:cubicBezTo>
                <a:cubicBezTo>
                  <a:pt x="388629" y="740273"/>
                  <a:pt x="388629" y="740273"/>
                  <a:pt x="387391" y="745607"/>
                </a:cubicBezTo>
                <a:cubicBezTo>
                  <a:pt x="392858" y="749274"/>
                  <a:pt x="398783" y="752227"/>
                  <a:pt x="405012" y="754370"/>
                </a:cubicBezTo>
                <a:close/>
                <a:moveTo>
                  <a:pt x="432825" y="760466"/>
                </a:moveTo>
                <a:lnTo>
                  <a:pt x="432825" y="764085"/>
                </a:lnTo>
                <a:cubicBezTo>
                  <a:pt x="436816" y="766695"/>
                  <a:pt x="441979" y="766695"/>
                  <a:pt x="445970" y="764085"/>
                </a:cubicBezTo>
                <a:lnTo>
                  <a:pt x="445970" y="760466"/>
                </a:lnTo>
                <a:cubicBezTo>
                  <a:pt x="442045" y="758208"/>
                  <a:pt x="437178" y="758361"/>
                  <a:pt x="433397" y="760847"/>
                </a:cubicBezTo>
                <a:close/>
                <a:moveTo>
                  <a:pt x="406536" y="809615"/>
                </a:moveTo>
                <a:cubicBezTo>
                  <a:pt x="412347" y="821711"/>
                  <a:pt x="432635" y="806662"/>
                  <a:pt x="442922" y="810091"/>
                </a:cubicBezTo>
                <a:cubicBezTo>
                  <a:pt x="461972" y="803138"/>
                  <a:pt x="489785" y="816378"/>
                  <a:pt x="511692" y="808472"/>
                </a:cubicBezTo>
                <a:cubicBezTo>
                  <a:pt x="511121" y="804471"/>
                  <a:pt x="513597" y="801138"/>
                  <a:pt x="508549" y="798947"/>
                </a:cubicBezTo>
                <a:cubicBezTo>
                  <a:pt x="489499" y="795232"/>
                  <a:pt x="469687" y="805805"/>
                  <a:pt x="452542" y="800662"/>
                </a:cubicBezTo>
                <a:lnTo>
                  <a:pt x="452542" y="796375"/>
                </a:lnTo>
                <a:cubicBezTo>
                  <a:pt x="465458" y="797309"/>
                  <a:pt x="478269" y="793479"/>
                  <a:pt x="488547" y="785612"/>
                </a:cubicBezTo>
                <a:cubicBezTo>
                  <a:pt x="507597" y="788279"/>
                  <a:pt x="525313" y="792184"/>
                  <a:pt x="544458" y="787136"/>
                </a:cubicBezTo>
                <a:lnTo>
                  <a:pt x="544458" y="779993"/>
                </a:lnTo>
                <a:cubicBezTo>
                  <a:pt x="550459" y="777135"/>
                  <a:pt x="558936" y="777325"/>
                  <a:pt x="564270" y="772277"/>
                </a:cubicBezTo>
                <a:cubicBezTo>
                  <a:pt x="564270" y="770848"/>
                  <a:pt x="564270" y="769610"/>
                  <a:pt x="563699" y="768467"/>
                </a:cubicBezTo>
                <a:cubicBezTo>
                  <a:pt x="557069" y="763762"/>
                  <a:pt x="548849" y="761876"/>
                  <a:pt x="540839" y="763228"/>
                </a:cubicBezTo>
                <a:lnTo>
                  <a:pt x="532076" y="768753"/>
                </a:lnTo>
                <a:cubicBezTo>
                  <a:pt x="520455" y="785136"/>
                  <a:pt x="486451" y="778278"/>
                  <a:pt x="466734" y="781802"/>
                </a:cubicBezTo>
                <a:cubicBezTo>
                  <a:pt x="466734" y="787612"/>
                  <a:pt x="455590" y="783517"/>
                  <a:pt x="452542" y="787231"/>
                </a:cubicBezTo>
                <a:lnTo>
                  <a:pt x="452542" y="796756"/>
                </a:lnTo>
                <a:cubicBezTo>
                  <a:pt x="447113" y="796756"/>
                  <a:pt x="425396" y="794946"/>
                  <a:pt x="438635" y="801900"/>
                </a:cubicBezTo>
                <a:cubicBezTo>
                  <a:pt x="429777" y="808377"/>
                  <a:pt x="415680" y="799899"/>
                  <a:pt x="406536" y="806281"/>
                </a:cubicBezTo>
                <a:close/>
                <a:moveTo>
                  <a:pt x="419014" y="853239"/>
                </a:moveTo>
                <a:cubicBezTo>
                  <a:pt x="435873" y="859431"/>
                  <a:pt x="446541" y="855049"/>
                  <a:pt x="464734" y="854478"/>
                </a:cubicBezTo>
                <a:cubicBezTo>
                  <a:pt x="462639" y="848191"/>
                  <a:pt x="472354" y="845715"/>
                  <a:pt x="478355" y="841810"/>
                </a:cubicBezTo>
                <a:cubicBezTo>
                  <a:pt x="472830" y="837523"/>
                  <a:pt x="466163" y="840667"/>
                  <a:pt x="460924" y="843714"/>
                </a:cubicBezTo>
                <a:cubicBezTo>
                  <a:pt x="446551" y="843543"/>
                  <a:pt x="432349" y="846915"/>
                  <a:pt x="419585" y="853525"/>
                </a:cubicBezTo>
                <a:close/>
                <a:moveTo>
                  <a:pt x="430254" y="909342"/>
                </a:moveTo>
                <a:cubicBezTo>
                  <a:pt x="422634" y="910104"/>
                  <a:pt x="361292" y="909342"/>
                  <a:pt x="376818" y="920676"/>
                </a:cubicBezTo>
                <a:cubicBezTo>
                  <a:pt x="381866" y="921534"/>
                  <a:pt x="387581" y="919629"/>
                  <a:pt x="392344" y="922010"/>
                </a:cubicBezTo>
                <a:cubicBezTo>
                  <a:pt x="397106" y="924391"/>
                  <a:pt x="389867" y="929344"/>
                  <a:pt x="396821" y="931535"/>
                </a:cubicBezTo>
                <a:lnTo>
                  <a:pt x="409870" y="931535"/>
                </a:lnTo>
                <a:cubicBezTo>
                  <a:pt x="416728" y="929058"/>
                  <a:pt x="409870" y="924582"/>
                  <a:pt x="414823" y="921343"/>
                </a:cubicBezTo>
                <a:cubicBezTo>
                  <a:pt x="424348" y="914009"/>
                  <a:pt x="437112" y="919248"/>
                  <a:pt x="445970" y="911342"/>
                </a:cubicBezTo>
                <a:lnTo>
                  <a:pt x="445970" y="907627"/>
                </a:lnTo>
                <a:cubicBezTo>
                  <a:pt x="438921" y="905532"/>
                  <a:pt x="438921" y="905532"/>
                  <a:pt x="430825" y="909723"/>
                </a:cubicBezTo>
                <a:close/>
                <a:moveTo>
                  <a:pt x="393297" y="2868539"/>
                </a:moveTo>
                <a:cubicBezTo>
                  <a:pt x="388153" y="2863014"/>
                  <a:pt x="382533" y="2873968"/>
                  <a:pt x="391106" y="2873397"/>
                </a:cubicBezTo>
                <a:cubicBezTo>
                  <a:pt x="394344" y="2872825"/>
                  <a:pt x="394344" y="2871111"/>
                  <a:pt x="393868" y="2868920"/>
                </a:cubicBezTo>
                <a:close/>
                <a:moveTo>
                  <a:pt x="396345" y="1274340"/>
                </a:moveTo>
                <a:cubicBezTo>
                  <a:pt x="388153" y="1278626"/>
                  <a:pt x="383772" y="1282626"/>
                  <a:pt x="396345" y="1281960"/>
                </a:cubicBezTo>
                <a:cubicBezTo>
                  <a:pt x="401964" y="1279960"/>
                  <a:pt x="401964" y="1277483"/>
                  <a:pt x="396916" y="1274720"/>
                </a:cubicBezTo>
                <a:close/>
                <a:moveTo>
                  <a:pt x="413109" y="1383401"/>
                </a:moveTo>
                <a:cubicBezTo>
                  <a:pt x="406917" y="1380639"/>
                  <a:pt x="406917" y="1380734"/>
                  <a:pt x="400250" y="1383401"/>
                </a:cubicBezTo>
                <a:cubicBezTo>
                  <a:pt x="404250" y="1386925"/>
                  <a:pt x="415109" y="1392735"/>
                  <a:pt x="413680" y="1383782"/>
                </a:cubicBezTo>
                <a:close/>
                <a:moveTo>
                  <a:pt x="426253" y="1486271"/>
                </a:moveTo>
                <a:cubicBezTo>
                  <a:pt x="422205" y="1483842"/>
                  <a:pt x="417157" y="1483842"/>
                  <a:pt x="413109" y="1486271"/>
                </a:cubicBezTo>
                <a:lnTo>
                  <a:pt x="422062" y="1491319"/>
                </a:lnTo>
                <a:cubicBezTo>
                  <a:pt x="428825" y="1491700"/>
                  <a:pt x="426253" y="1488748"/>
                  <a:pt x="426920" y="1486652"/>
                </a:cubicBezTo>
                <a:close/>
                <a:moveTo>
                  <a:pt x="445970" y="1538087"/>
                </a:moveTo>
                <a:cubicBezTo>
                  <a:pt x="441950" y="1535573"/>
                  <a:pt x="436845" y="1535573"/>
                  <a:pt x="432825" y="1538087"/>
                </a:cubicBezTo>
                <a:lnTo>
                  <a:pt x="432825" y="1541611"/>
                </a:lnTo>
                <a:cubicBezTo>
                  <a:pt x="436807" y="1544278"/>
                  <a:pt x="441988" y="1544278"/>
                  <a:pt x="445970" y="1541611"/>
                </a:cubicBezTo>
                <a:close/>
                <a:moveTo>
                  <a:pt x="453685" y="1516084"/>
                </a:moveTo>
                <a:cubicBezTo>
                  <a:pt x="445875" y="1512655"/>
                  <a:pt x="441207" y="1508274"/>
                  <a:pt x="431682" y="1512179"/>
                </a:cubicBezTo>
                <a:cubicBezTo>
                  <a:pt x="439969" y="1515989"/>
                  <a:pt x="444636" y="1520275"/>
                  <a:pt x="454256" y="1516465"/>
                </a:cubicBezTo>
                <a:close/>
                <a:moveTo>
                  <a:pt x="485308" y="1479223"/>
                </a:moveTo>
                <a:lnTo>
                  <a:pt x="485308" y="1475603"/>
                </a:lnTo>
                <a:cubicBezTo>
                  <a:pt x="475783" y="1468174"/>
                  <a:pt x="465496" y="1469317"/>
                  <a:pt x="452542" y="1470840"/>
                </a:cubicBezTo>
                <a:cubicBezTo>
                  <a:pt x="453114" y="1474841"/>
                  <a:pt x="450732" y="1478842"/>
                  <a:pt x="454638" y="1480365"/>
                </a:cubicBezTo>
                <a:cubicBezTo>
                  <a:pt x="479593" y="1482175"/>
                  <a:pt x="479593" y="1481604"/>
                  <a:pt x="485880" y="1479603"/>
                </a:cubicBezTo>
                <a:close/>
                <a:moveTo>
                  <a:pt x="475783" y="1547231"/>
                </a:moveTo>
                <a:cubicBezTo>
                  <a:pt x="485308" y="1547231"/>
                  <a:pt x="527504" y="1551422"/>
                  <a:pt x="502739" y="1536087"/>
                </a:cubicBezTo>
                <a:cubicBezTo>
                  <a:pt x="491118" y="1535610"/>
                  <a:pt x="482927" y="1538087"/>
                  <a:pt x="474164" y="1532468"/>
                </a:cubicBezTo>
                <a:cubicBezTo>
                  <a:pt x="468830" y="1533039"/>
                  <a:pt x="462829" y="1531229"/>
                  <a:pt x="458638" y="1534372"/>
                </a:cubicBezTo>
                <a:lnTo>
                  <a:pt x="458638" y="1538182"/>
                </a:lnTo>
                <a:cubicBezTo>
                  <a:pt x="465020" y="1541326"/>
                  <a:pt x="470449" y="1544374"/>
                  <a:pt x="476735" y="1547612"/>
                </a:cubicBezTo>
                <a:close/>
                <a:moveTo>
                  <a:pt x="487022" y="1605524"/>
                </a:moveTo>
                <a:cubicBezTo>
                  <a:pt x="510644" y="1606572"/>
                  <a:pt x="510644" y="1606572"/>
                  <a:pt x="517788" y="1604571"/>
                </a:cubicBezTo>
                <a:cubicBezTo>
                  <a:pt x="508930" y="1599619"/>
                  <a:pt x="494643" y="1592380"/>
                  <a:pt x="485022" y="1597047"/>
                </a:cubicBezTo>
                <a:cubicBezTo>
                  <a:pt x="486451" y="1600380"/>
                  <a:pt x="484070" y="1604667"/>
                  <a:pt x="487975" y="1606000"/>
                </a:cubicBezTo>
                <a:close/>
                <a:moveTo>
                  <a:pt x="488356" y="1646862"/>
                </a:moveTo>
                <a:cubicBezTo>
                  <a:pt x="490737" y="1647911"/>
                  <a:pt x="492833" y="1649244"/>
                  <a:pt x="495023" y="1650387"/>
                </a:cubicBezTo>
                <a:cubicBezTo>
                  <a:pt x="499214" y="1646577"/>
                  <a:pt x="499214" y="1646577"/>
                  <a:pt x="494547" y="1643053"/>
                </a:cubicBezTo>
                <a:cubicBezTo>
                  <a:pt x="492452" y="1643053"/>
                  <a:pt x="482165" y="1643529"/>
                  <a:pt x="489309" y="1647244"/>
                </a:cubicBezTo>
                <a:close/>
                <a:moveTo>
                  <a:pt x="593131" y="2656512"/>
                </a:moveTo>
                <a:cubicBezTo>
                  <a:pt x="567794" y="2660037"/>
                  <a:pt x="539791" y="2655179"/>
                  <a:pt x="517598" y="2669467"/>
                </a:cubicBezTo>
                <a:cubicBezTo>
                  <a:pt x="524541" y="2672810"/>
                  <a:pt x="531171" y="2676763"/>
                  <a:pt x="537410" y="2681278"/>
                </a:cubicBezTo>
                <a:cubicBezTo>
                  <a:pt x="536838" y="2683278"/>
                  <a:pt x="536552" y="2685278"/>
                  <a:pt x="534267" y="2685945"/>
                </a:cubicBezTo>
                <a:cubicBezTo>
                  <a:pt x="524742" y="2685945"/>
                  <a:pt x="515217" y="2688040"/>
                  <a:pt x="507406" y="2682325"/>
                </a:cubicBezTo>
                <a:cubicBezTo>
                  <a:pt x="502263" y="2682897"/>
                  <a:pt x="496452" y="2680992"/>
                  <a:pt x="491404" y="2684135"/>
                </a:cubicBezTo>
                <a:cubicBezTo>
                  <a:pt x="489499" y="2695375"/>
                  <a:pt x="495500" y="2691184"/>
                  <a:pt x="504072" y="2694994"/>
                </a:cubicBezTo>
                <a:cubicBezTo>
                  <a:pt x="504072" y="2696137"/>
                  <a:pt x="504072" y="2697375"/>
                  <a:pt x="504548" y="2698708"/>
                </a:cubicBezTo>
                <a:lnTo>
                  <a:pt x="491404" y="2706424"/>
                </a:lnTo>
                <a:lnTo>
                  <a:pt x="491404" y="2710138"/>
                </a:lnTo>
                <a:cubicBezTo>
                  <a:pt x="521979" y="2721378"/>
                  <a:pt x="562270" y="2715854"/>
                  <a:pt x="594655" y="2711091"/>
                </a:cubicBezTo>
                <a:cubicBezTo>
                  <a:pt x="596893" y="2706690"/>
                  <a:pt x="596893" y="2701490"/>
                  <a:pt x="594655" y="2697089"/>
                </a:cubicBezTo>
                <a:lnTo>
                  <a:pt x="559794" y="2697089"/>
                </a:lnTo>
                <a:lnTo>
                  <a:pt x="550935" y="2691755"/>
                </a:lnTo>
                <a:cubicBezTo>
                  <a:pt x="562651" y="2685850"/>
                  <a:pt x="578844" y="2694327"/>
                  <a:pt x="589035" y="2684230"/>
                </a:cubicBezTo>
                <a:cubicBezTo>
                  <a:pt x="576558" y="2678801"/>
                  <a:pt x="560937" y="2686897"/>
                  <a:pt x="549888" y="2676705"/>
                </a:cubicBezTo>
                <a:cubicBezTo>
                  <a:pt x="557317" y="2672610"/>
                  <a:pt x="567128" y="2676705"/>
                  <a:pt x="574462" y="2673943"/>
                </a:cubicBezTo>
                <a:lnTo>
                  <a:pt x="578272" y="2667847"/>
                </a:lnTo>
                <a:cubicBezTo>
                  <a:pt x="584082" y="2666895"/>
                  <a:pt x="589893" y="2668800"/>
                  <a:pt x="594464" y="2666419"/>
                </a:cubicBezTo>
                <a:cubicBezTo>
                  <a:pt x="597417" y="2663275"/>
                  <a:pt x="600370" y="2659846"/>
                  <a:pt x="594274" y="2656894"/>
                </a:cubicBezTo>
                <a:close/>
                <a:moveTo>
                  <a:pt x="593131" y="515483"/>
                </a:moveTo>
                <a:cubicBezTo>
                  <a:pt x="552364" y="512720"/>
                  <a:pt x="557603" y="533580"/>
                  <a:pt x="594941" y="525008"/>
                </a:cubicBezTo>
                <a:cubicBezTo>
                  <a:pt x="597608" y="522436"/>
                  <a:pt x="599989" y="518912"/>
                  <a:pt x="594464" y="515864"/>
                </a:cubicBezTo>
                <a:close/>
                <a:moveTo>
                  <a:pt x="596274" y="495099"/>
                </a:moveTo>
                <a:cubicBezTo>
                  <a:pt x="599798" y="465572"/>
                  <a:pt x="588940" y="479574"/>
                  <a:pt x="569985" y="472811"/>
                </a:cubicBezTo>
                <a:lnTo>
                  <a:pt x="569985" y="469192"/>
                </a:lnTo>
                <a:cubicBezTo>
                  <a:pt x="578939" y="463762"/>
                  <a:pt x="589035" y="461953"/>
                  <a:pt x="576367" y="453475"/>
                </a:cubicBezTo>
                <a:cubicBezTo>
                  <a:pt x="572652" y="443950"/>
                  <a:pt x="553793" y="453475"/>
                  <a:pt x="546744" y="445855"/>
                </a:cubicBezTo>
                <a:lnTo>
                  <a:pt x="537219" y="450808"/>
                </a:lnTo>
                <a:cubicBezTo>
                  <a:pt x="537219" y="463191"/>
                  <a:pt x="557889" y="451380"/>
                  <a:pt x="563889" y="459095"/>
                </a:cubicBezTo>
                <a:cubicBezTo>
                  <a:pt x="565413" y="470525"/>
                  <a:pt x="554364" y="465572"/>
                  <a:pt x="547125" y="471096"/>
                </a:cubicBezTo>
                <a:cubicBezTo>
                  <a:pt x="532114" y="465286"/>
                  <a:pt x="515464" y="465286"/>
                  <a:pt x="500453" y="471096"/>
                </a:cubicBezTo>
                <a:cubicBezTo>
                  <a:pt x="486070" y="467572"/>
                  <a:pt x="477402" y="461571"/>
                  <a:pt x="462353" y="467382"/>
                </a:cubicBezTo>
                <a:cubicBezTo>
                  <a:pt x="458447" y="469953"/>
                  <a:pt x="450732" y="471096"/>
                  <a:pt x="451971" y="475764"/>
                </a:cubicBezTo>
                <a:cubicBezTo>
                  <a:pt x="462448" y="487384"/>
                  <a:pt x="479212" y="478240"/>
                  <a:pt x="491214" y="483860"/>
                </a:cubicBezTo>
                <a:lnTo>
                  <a:pt x="491214" y="487480"/>
                </a:lnTo>
                <a:cubicBezTo>
                  <a:pt x="483498" y="491766"/>
                  <a:pt x="469592" y="491289"/>
                  <a:pt x="462639" y="497005"/>
                </a:cubicBezTo>
                <a:cubicBezTo>
                  <a:pt x="455590" y="489385"/>
                  <a:pt x="434635" y="497005"/>
                  <a:pt x="453114" y="501005"/>
                </a:cubicBezTo>
                <a:cubicBezTo>
                  <a:pt x="472164" y="500338"/>
                  <a:pt x="491690" y="509387"/>
                  <a:pt x="509597" y="501576"/>
                </a:cubicBezTo>
                <a:cubicBezTo>
                  <a:pt x="515312" y="503101"/>
                  <a:pt x="508168" y="506625"/>
                  <a:pt x="515026" y="508053"/>
                </a:cubicBezTo>
                <a:cubicBezTo>
                  <a:pt x="523789" y="509863"/>
                  <a:pt x="530171" y="505482"/>
                  <a:pt x="540839" y="504720"/>
                </a:cubicBezTo>
                <a:cubicBezTo>
                  <a:pt x="550364" y="497100"/>
                  <a:pt x="564461" y="504720"/>
                  <a:pt x="574367" y="497481"/>
                </a:cubicBezTo>
                <a:lnTo>
                  <a:pt x="580844" y="500624"/>
                </a:lnTo>
                <a:cubicBezTo>
                  <a:pt x="586273" y="497100"/>
                  <a:pt x="592845" y="498052"/>
                  <a:pt x="597608" y="495480"/>
                </a:cubicBezTo>
                <a:close/>
                <a:moveTo>
                  <a:pt x="366817" y="421757"/>
                </a:moveTo>
                <a:cubicBezTo>
                  <a:pt x="395964" y="429663"/>
                  <a:pt x="419395" y="449284"/>
                  <a:pt x="451018" y="449094"/>
                </a:cubicBezTo>
                <a:lnTo>
                  <a:pt x="460543" y="456428"/>
                </a:lnTo>
                <a:cubicBezTo>
                  <a:pt x="476259" y="455190"/>
                  <a:pt x="490833" y="459190"/>
                  <a:pt x="504072" y="454714"/>
                </a:cubicBezTo>
                <a:lnTo>
                  <a:pt x="504072" y="447760"/>
                </a:lnTo>
                <a:cubicBezTo>
                  <a:pt x="506339" y="445912"/>
                  <a:pt x="509263" y="445046"/>
                  <a:pt x="512168" y="445379"/>
                </a:cubicBezTo>
                <a:cubicBezTo>
                  <a:pt x="518074" y="443760"/>
                  <a:pt x="521693" y="440331"/>
                  <a:pt x="526742" y="445379"/>
                </a:cubicBezTo>
                <a:cubicBezTo>
                  <a:pt x="549506" y="440902"/>
                  <a:pt x="571319" y="432139"/>
                  <a:pt x="595798" y="433092"/>
                </a:cubicBezTo>
                <a:cubicBezTo>
                  <a:pt x="598179" y="425852"/>
                  <a:pt x="594274" y="423567"/>
                  <a:pt x="587892" y="423567"/>
                </a:cubicBezTo>
                <a:lnTo>
                  <a:pt x="576367" y="418423"/>
                </a:lnTo>
                <a:cubicBezTo>
                  <a:pt x="578844" y="416804"/>
                  <a:pt x="580748" y="415471"/>
                  <a:pt x="582558" y="414423"/>
                </a:cubicBezTo>
                <a:lnTo>
                  <a:pt x="573033" y="408898"/>
                </a:lnTo>
                <a:cubicBezTo>
                  <a:pt x="539410" y="413185"/>
                  <a:pt x="505501" y="394611"/>
                  <a:pt x="474926" y="401278"/>
                </a:cubicBezTo>
                <a:cubicBezTo>
                  <a:pt x="463686" y="403183"/>
                  <a:pt x="446351" y="397564"/>
                  <a:pt x="439302" y="407660"/>
                </a:cubicBezTo>
                <a:cubicBezTo>
                  <a:pt x="447018" y="410613"/>
                  <a:pt x="456923" y="407660"/>
                  <a:pt x="464163" y="414232"/>
                </a:cubicBezTo>
                <a:cubicBezTo>
                  <a:pt x="454638" y="419376"/>
                  <a:pt x="443874" y="412613"/>
                  <a:pt x="434826" y="420042"/>
                </a:cubicBezTo>
                <a:cubicBezTo>
                  <a:pt x="421586" y="424233"/>
                  <a:pt x="372437" y="405850"/>
                  <a:pt x="368150" y="422138"/>
                </a:cubicBezTo>
                <a:close/>
                <a:moveTo>
                  <a:pt x="360531" y="569299"/>
                </a:moveTo>
                <a:cubicBezTo>
                  <a:pt x="375866" y="583777"/>
                  <a:pt x="437588" y="567013"/>
                  <a:pt x="383772" y="567108"/>
                </a:cubicBezTo>
                <a:cubicBezTo>
                  <a:pt x="376771" y="562727"/>
                  <a:pt x="367665" y="563794"/>
                  <a:pt x="361864" y="569680"/>
                </a:cubicBezTo>
                <a:close/>
                <a:moveTo>
                  <a:pt x="353196" y="845524"/>
                </a:moveTo>
                <a:lnTo>
                  <a:pt x="353196" y="849144"/>
                </a:lnTo>
                <a:cubicBezTo>
                  <a:pt x="357187" y="851754"/>
                  <a:pt x="362350" y="851754"/>
                  <a:pt x="366341" y="849144"/>
                </a:cubicBezTo>
                <a:lnTo>
                  <a:pt x="366341" y="845524"/>
                </a:lnTo>
                <a:cubicBezTo>
                  <a:pt x="362626" y="843619"/>
                  <a:pt x="358216" y="843657"/>
                  <a:pt x="354530" y="845619"/>
                </a:cubicBezTo>
                <a:close/>
                <a:moveTo>
                  <a:pt x="347862" y="787231"/>
                </a:moveTo>
                <a:cubicBezTo>
                  <a:pt x="351225" y="789155"/>
                  <a:pt x="355358" y="789155"/>
                  <a:pt x="358721" y="787231"/>
                </a:cubicBezTo>
                <a:cubicBezTo>
                  <a:pt x="360245" y="783517"/>
                  <a:pt x="347481" y="783802"/>
                  <a:pt x="349196" y="787326"/>
                </a:cubicBezTo>
                <a:close/>
                <a:moveTo>
                  <a:pt x="349767" y="895245"/>
                </a:moveTo>
                <a:cubicBezTo>
                  <a:pt x="363102" y="897055"/>
                  <a:pt x="377771" y="902198"/>
                  <a:pt x="391487" y="897721"/>
                </a:cubicBezTo>
                <a:cubicBezTo>
                  <a:pt x="393097" y="895092"/>
                  <a:pt x="393097" y="891778"/>
                  <a:pt x="391487" y="889149"/>
                </a:cubicBezTo>
                <a:lnTo>
                  <a:pt x="379962" y="882672"/>
                </a:lnTo>
                <a:cubicBezTo>
                  <a:pt x="379104" y="871051"/>
                  <a:pt x="401583" y="879148"/>
                  <a:pt x="408537" y="876862"/>
                </a:cubicBezTo>
                <a:cubicBezTo>
                  <a:pt x="417014" y="872099"/>
                  <a:pt x="417109" y="872099"/>
                  <a:pt x="427015" y="876195"/>
                </a:cubicBezTo>
                <a:cubicBezTo>
                  <a:pt x="428444" y="876766"/>
                  <a:pt x="430825" y="876195"/>
                  <a:pt x="431301" y="874956"/>
                </a:cubicBezTo>
                <a:cubicBezTo>
                  <a:pt x="432254" y="861907"/>
                  <a:pt x="353387" y="869336"/>
                  <a:pt x="345576" y="882767"/>
                </a:cubicBezTo>
                <a:cubicBezTo>
                  <a:pt x="349196" y="887244"/>
                  <a:pt x="344624" y="891625"/>
                  <a:pt x="350720" y="895340"/>
                </a:cubicBezTo>
                <a:close/>
                <a:moveTo>
                  <a:pt x="307190" y="824093"/>
                </a:moveTo>
                <a:cubicBezTo>
                  <a:pt x="299475" y="818283"/>
                  <a:pt x="275948" y="827236"/>
                  <a:pt x="267757" y="830570"/>
                </a:cubicBezTo>
                <a:cubicBezTo>
                  <a:pt x="271281" y="843333"/>
                  <a:pt x="305571" y="835618"/>
                  <a:pt x="308524" y="824188"/>
                </a:cubicBezTo>
                <a:close/>
                <a:moveTo>
                  <a:pt x="302999" y="873147"/>
                </a:moveTo>
                <a:cubicBezTo>
                  <a:pt x="282997" y="872671"/>
                  <a:pt x="283949" y="874861"/>
                  <a:pt x="297380" y="887910"/>
                </a:cubicBezTo>
                <a:lnTo>
                  <a:pt x="313953" y="878385"/>
                </a:lnTo>
                <a:close/>
                <a:moveTo>
                  <a:pt x="271186" y="935821"/>
                </a:moveTo>
                <a:cubicBezTo>
                  <a:pt x="282235" y="935821"/>
                  <a:pt x="293570" y="927344"/>
                  <a:pt x="304047" y="935821"/>
                </a:cubicBezTo>
                <a:cubicBezTo>
                  <a:pt x="323859" y="924867"/>
                  <a:pt x="253374" y="924963"/>
                  <a:pt x="272520" y="935917"/>
                </a:cubicBezTo>
                <a:close/>
                <a:moveTo>
                  <a:pt x="349958" y="917438"/>
                </a:moveTo>
                <a:lnTo>
                  <a:pt x="359483" y="912199"/>
                </a:lnTo>
                <a:cubicBezTo>
                  <a:pt x="303857" y="901817"/>
                  <a:pt x="256708" y="921248"/>
                  <a:pt x="351291" y="917533"/>
                </a:cubicBezTo>
                <a:close/>
                <a:moveTo>
                  <a:pt x="336813" y="810567"/>
                </a:moveTo>
                <a:cubicBezTo>
                  <a:pt x="341509" y="808091"/>
                  <a:pt x="341509" y="805614"/>
                  <a:pt x="336813" y="803138"/>
                </a:cubicBezTo>
                <a:cubicBezTo>
                  <a:pt x="332937" y="805681"/>
                  <a:pt x="333384" y="808186"/>
                  <a:pt x="338147" y="810663"/>
                </a:cubicBezTo>
                <a:close/>
                <a:moveTo>
                  <a:pt x="313763" y="823521"/>
                </a:moveTo>
                <a:lnTo>
                  <a:pt x="313763" y="827522"/>
                </a:lnTo>
                <a:cubicBezTo>
                  <a:pt x="321707" y="833865"/>
                  <a:pt x="333098" y="833418"/>
                  <a:pt x="340528" y="826474"/>
                </a:cubicBezTo>
                <a:cubicBezTo>
                  <a:pt x="339766" y="825046"/>
                  <a:pt x="339004" y="823426"/>
                  <a:pt x="337861" y="820855"/>
                </a:cubicBezTo>
                <a:cubicBezTo>
                  <a:pt x="331098" y="823426"/>
                  <a:pt x="322145" y="818949"/>
                  <a:pt x="315096" y="823617"/>
                </a:cubicBezTo>
                <a:close/>
                <a:moveTo>
                  <a:pt x="261185" y="738654"/>
                </a:moveTo>
                <a:lnTo>
                  <a:pt x="261185" y="742369"/>
                </a:lnTo>
                <a:cubicBezTo>
                  <a:pt x="274710" y="748179"/>
                  <a:pt x="291379" y="739225"/>
                  <a:pt x="303952" y="747893"/>
                </a:cubicBezTo>
                <a:cubicBezTo>
                  <a:pt x="340623" y="746655"/>
                  <a:pt x="308524" y="740273"/>
                  <a:pt x="297285" y="733415"/>
                </a:cubicBezTo>
                <a:cubicBezTo>
                  <a:pt x="285759" y="740083"/>
                  <a:pt x="261756" y="735892"/>
                  <a:pt x="262518" y="739225"/>
                </a:cubicBezTo>
                <a:close/>
                <a:moveTo>
                  <a:pt x="228609" y="228209"/>
                </a:moveTo>
                <a:cubicBezTo>
                  <a:pt x="212512" y="229542"/>
                  <a:pt x="243849" y="240686"/>
                  <a:pt x="248326" y="244497"/>
                </a:cubicBezTo>
                <a:cubicBezTo>
                  <a:pt x="241468" y="247164"/>
                  <a:pt x="243182" y="250021"/>
                  <a:pt x="238801" y="254022"/>
                </a:cubicBezTo>
                <a:cubicBezTo>
                  <a:pt x="232514" y="253669"/>
                  <a:pt x="226399" y="256146"/>
                  <a:pt x="222132" y="260785"/>
                </a:cubicBezTo>
                <a:cubicBezTo>
                  <a:pt x="224037" y="269547"/>
                  <a:pt x="238325" y="263737"/>
                  <a:pt x="244897" y="265356"/>
                </a:cubicBezTo>
                <a:cubicBezTo>
                  <a:pt x="257565" y="268405"/>
                  <a:pt x="267662" y="278406"/>
                  <a:pt x="281282" y="274881"/>
                </a:cubicBezTo>
                <a:cubicBezTo>
                  <a:pt x="281282" y="273262"/>
                  <a:pt x="281282" y="272119"/>
                  <a:pt x="281282" y="270976"/>
                </a:cubicBezTo>
                <a:lnTo>
                  <a:pt x="276044" y="267642"/>
                </a:lnTo>
                <a:cubicBezTo>
                  <a:pt x="281378" y="264214"/>
                  <a:pt x="286426" y="261070"/>
                  <a:pt x="290998" y="258117"/>
                </a:cubicBezTo>
                <a:cubicBezTo>
                  <a:pt x="304333" y="257451"/>
                  <a:pt x="316620" y="261070"/>
                  <a:pt x="327193" y="252879"/>
                </a:cubicBezTo>
                <a:lnTo>
                  <a:pt x="327193" y="249164"/>
                </a:lnTo>
                <a:lnTo>
                  <a:pt x="333765" y="245259"/>
                </a:lnTo>
                <a:lnTo>
                  <a:pt x="333765" y="241639"/>
                </a:lnTo>
                <a:cubicBezTo>
                  <a:pt x="300428" y="233829"/>
                  <a:pt x="263661" y="238877"/>
                  <a:pt x="229943" y="228304"/>
                </a:cubicBezTo>
                <a:close/>
                <a:moveTo>
                  <a:pt x="208702" y="211635"/>
                </a:moveTo>
                <a:cubicBezTo>
                  <a:pt x="216046" y="218589"/>
                  <a:pt x="227552" y="218589"/>
                  <a:pt x="234896" y="211635"/>
                </a:cubicBezTo>
                <a:cubicBezTo>
                  <a:pt x="227723" y="205511"/>
                  <a:pt x="217160" y="205549"/>
                  <a:pt x="210036" y="211731"/>
                </a:cubicBezTo>
                <a:close/>
                <a:moveTo>
                  <a:pt x="205940" y="965253"/>
                </a:moveTo>
                <a:cubicBezTo>
                  <a:pt x="232419" y="964586"/>
                  <a:pt x="263090" y="954395"/>
                  <a:pt x="287474" y="967158"/>
                </a:cubicBezTo>
                <a:lnTo>
                  <a:pt x="287474" y="970778"/>
                </a:lnTo>
                <a:cubicBezTo>
                  <a:pt x="292427" y="975350"/>
                  <a:pt x="301856" y="970778"/>
                  <a:pt x="306524" y="967635"/>
                </a:cubicBezTo>
                <a:lnTo>
                  <a:pt x="309953" y="961348"/>
                </a:lnTo>
                <a:cubicBezTo>
                  <a:pt x="316125" y="965072"/>
                  <a:pt x="323412" y="966492"/>
                  <a:pt x="330527" y="965349"/>
                </a:cubicBezTo>
                <a:cubicBezTo>
                  <a:pt x="336051" y="963825"/>
                  <a:pt x="331574" y="959253"/>
                  <a:pt x="337861" y="957824"/>
                </a:cubicBezTo>
                <a:cubicBezTo>
                  <a:pt x="351891" y="957824"/>
                  <a:pt x="365874" y="956100"/>
                  <a:pt x="379485" y="952680"/>
                </a:cubicBezTo>
                <a:lnTo>
                  <a:pt x="379485" y="949061"/>
                </a:lnTo>
                <a:cubicBezTo>
                  <a:pt x="351958" y="946203"/>
                  <a:pt x="321859" y="956586"/>
                  <a:pt x="292046" y="954205"/>
                </a:cubicBezTo>
                <a:cubicBezTo>
                  <a:pt x="266423" y="944680"/>
                  <a:pt x="236515" y="954205"/>
                  <a:pt x="210036" y="955348"/>
                </a:cubicBezTo>
                <a:cubicBezTo>
                  <a:pt x="211369" y="959729"/>
                  <a:pt x="199558" y="964586"/>
                  <a:pt x="207273" y="965349"/>
                </a:cubicBezTo>
                <a:close/>
                <a:moveTo>
                  <a:pt x="193653" y="567775"/>
                </a:moveTo>
                <a:cubicBezTo>
                  <a:pt x="193653" y="567775"/>
                  <a:pt x="195081" y="567108"/>
                  <a:pt x="195748" y="566632"/>
                </a:cubicBezTo>
                <a:cubicBezTo>
                  <a:pt x="197653" y="562155"/>
                  <a:pt x="186128" y="564823"/>
                  <a:pt x="193653" y="567775"/>
                </a:cubicBezTo>
                <a:close/>
                <a:moveTo>
                  <a:pt x="160220" y="1076029"/>
                </a:moveTo>
                <a:lnTo>
                  <a:pt x="150695" y="1081363"/>
                </a:lnTo>
                <a:cubicBezTo>
                  <a:pt x="153457" y="1083078"/>
                  <a:pt x="156314" y="1084793"/>
                  <a:pt x="160220" y="1086983"/>
                </a:cubicBezTo>
                <a:cubicBezTo>
                  <a:pt x="185175" y="1089078"/>
                  <a:pt x="216322" y="1082316"/>
                  <a:pt x="239658" y="1090412"/>
                </a:cubicBezTo>
                <a:cubicBezTo>
                  <a:pt x="252231" y="1082125"/>
                  <a:pt x="268710" y="1091174"/>
                  <a:pt x="281854" y="1085078"/>
                </a:cubicBezTo>
                <a:lnTo>
                  <a:pt x="281854" y="1081458"/>
                </a:lnTo>
                <a:cubicBezTo>
                  <a:pt x="259985" y="1071753"/>
                  <a:pt x="235191" y="1071038"/>
                  <a:pt x="212798" y="1079458"/>
                </a:cubicBezTo>
                <a:cubicBezTo>
                  <a:pt x="197272" y="1071838"/>
                  <a:pt x="177555" y="1077839"/>
                  <a:pt x="160220" y="1076029"/>
                </a:cubicBezTo>
                <a:close/>
                <a:moveTo>
                  <a:pt x="163649" y="87430"/>
                </a:moveTo>
                <a:cubicBezTo>
                  <a:pt x="163649" y="91144"/>
                  <a:pt x="163649" y="93906"/>
                  <a:pt x="167173" y="95716"/>
                </a:cubicBezTo>
                <a:cubicBezTo>
                  <a:pt x="178889" y="95545"/>
                  <a:pt x="190481" y="98154"/>
                  <a:pt x="200987" y="103336"/>
                </a:cubicBezTo>
                <a:lnTo>
                  <a:pt x="209273" y="101812"/>
                </a:lnTo>
                <a:cubicBezTo>
                  <a:pt x="209273" y="100193"/>
                  <a:pt x="209273" y="99050"/>
                  <a:pt x="209273" y="97717"/>
                </a:cubicBezTo>
                <a:lnTo>
                  <a:pt x="202701" y="93811"/>
                </a:lnTo>
                <a:cubicBezTo>
                  <a:pt x="203844" y="86763"/>
                  <a:pt x="195367" y="89335"/>
                  <a:pt x="191366" y="87525"/>
                </a:cubicBezTo>
                <a:cubicBezTo>
                  <a:pt x="183747" y="80857"/>
                  <a:pt x="171269" y="78190"/>
                  <a:pt x="164030" y="87430"/>
                </a:cubicBezTo>
                <a:close/>
                <a:moveTo>
                  <a:pt x="110404" y="3428609"/>
                </a:moveTo>
                <a:cubicBezTo>
                  <a:pt x="103927" y="3416989"/>
                  <a:pt x="27060" y="3428609"/>
                  <a:pt x="59064" y="3438134"/>
                </a:cubicBezTo>
                <a:cubicBezTo>
                  <a:pt x="64798" y="3437372"/>
                  <a:pt x="70609" y="3438696"/>
                  <a:pt x="75447" y="3441849"/>
                </a:cubicBezTo>
                <a:cubicBezTo>
                  <a:pt x="88239" y="3440839"/>
                  <a:pt x="100479" y="3436248"/>
                  <a:pt x="110785" y="3428609"/>
                </a:cubicBezTo>
                <a:close/>
                <a:moveTo>
                  <a:pt x="150123" y="4479503"/>
                </a:moveTo>
                <a:lnTo>
                  <a:pt x="134312" y="4469978"/>
                </a:lnTo>
                <a:cubicBezTo>
                  <a:pt x="84020" y="4480455"/>
                  <a:pt x="129264" y="4484075"/>
                  <a:pt x="150695" y="447950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nvGrpSpPr>
          <p:cNvPr id="74" name="Google Shape;74;p5"/>
          <p:cNvGrpSpPr/>
          <p:nvPr/>
        </p:nvGrpSpPr>
        <p:grpSpPr>
          <a:xfrm>
            <a:off x="10123059" y="565"/>
            <a:ext cx="413401" cy="6860915"/>
            <a:chOff x="1296395" y="-143"/>
            <a:chExt cx="407935" cy="6860915"/>
          </a:xfrm>
        </p:grpSpPr>
        <p:sp>
          <p:nvSpPr>
            <p:cNvPr id="75" name="Google Shape;75;p5"/>
            <p:cNvSpPr/>
            <p:nvPr/>
          </p:nvSpPr>
          <p:spPr>
            <a:xfrm>
              <a:off x="1300925" y="-143"/>
              <a:ext cx="403405" cy="3700345"/>
            </a:xfrm>
            <a:custGeom>
              <a:rect b="b" l="l" r="r" t="t"/>
              <a:pathLst>
                <a:path extrusionOk="0" h="2483453" w="611219">
                  <a:moveTo>
                    <a:pt x="7186" y="15897"/>
                  </a:moveTo>
                  <a:lnTo>
                    <a:pt x="7186" y="-581"/>
                  </a:lnTo>
                  <a:lnTo>
                    <a:pt x="578686" y="-581"/>
                  </a:lnTo>
                  <a:lnTo>
                    <a:pt x="578686" y="12182"/>
                  </a:lnTo>
                  <a:lnTo>
                    <a:pt x="572495" y="16087"/>
                  </a:lnTo>
                  <a:lnTo>
                    <a:pt x="578305" y="19898"/>
                  </a:lnTo>
                  <a:cubicBezTo>
                    <a:pt x="568780" y="22469"/>
                    <a:pt x="568780" y="46377"/>
                    <a:pt x="578305" y="48949"/>
                  </a:cubicBezTo>
                  <a:lnTo>
                    <a:pt x="578305" y="151723"/>
                  </a:lnTo>
                  <a:lnTo>
                    <a:pt x="585068" y="156105"/>
                  </a:lnTo>
                  <a:lnTo>
                    <a:pt x="585068" y="233162"/>
                  </a:lnTo>
                  <a:lnTo>
                    <a:pt x="591830" y="237163"/>
                  </a:lnTo>
                  <a:lnTo>
                    <a:pt x="591830" y="244401"/>
                  </a:lnTo>
                  <a:lnTo>
                    <a:pt x="585544" y="248307"/>
                  </a:lnTo>
                  <a:cubicBezTo>
                    <a:pt x="596498" y="251736"/>
                    <a:pt x="590402" y="265452"/>
                    <a:pt x="591830" y="273929"/>
                  </a:cubicBezTo>
                  <a:lnTo>
                    <a:pt x="586401" y="276977"/>
                  </a:lnTo>
                  <a:cubicBezTo>
                    <a:pt x="585068" y="284597"/>
                    <a:pt x="585068" y="284597"/>
                    <a:pt x="591449" y="288502"/>
                  </a:cubicBezTo>
                  <a:lnTo>
                    <a:pt x="591449" y="299647"/>
                  </a:lnTo>
                  <a:lnTo>
                    <a:pt x="585449" y="303456"/>
                  </a:lnTo>
                  <a:lnTo>
                    <a:pt x="585449" y="332889"/>
                  </a:lnTo>
                  <a:lnTo>
                    <a:pt x="591830" y="336699"/>
                  </a:lnTo>
                  <a:lnTo>
                    <a:pt x="591830" y="340223"/>
                  </a:lnTo>
                  <a:lnTo>
                    <a:pt x="585068" y="344319"/>
                  </a:lnTo>
                  <a:lnTo>
                    <a:pt x="585068" y="366226"/>
                  </a:lnTo>
                  <a:cubicBezTo>
                    <a:pt x="574114" y="369846"/>
                    <a:pt x="580019" y="383467"/>
                    <a:pt x="578686" y="391849"/>
                  </a:cubicBezTo>
                  <a:cubicBezTo>
                    <a:pt x="569828" y="397278"/>
                    <a:pt x="569828" y="397564"/>
                    <a:pt x="578686" y="402802"/>
                  </a:cubicBezTo>
                  <a:lnTo>
                    <a:pt x="578686" y="413470"/>
                  </a:lnTo>
                  <a:lnTo>
                    <a:pt x="585258" y="417661"/>
                  </a:lnTo>
                  <a:lnTo>
                    <a:pt x="578972" y="421471"/>
                  </a:lnTo>
                  <a:lnTo>
                    <a:pt x="578972" y="432330"/>
                  </a:lnTo>
                  <a:lnTo>
                    <a:pt x="572018" y="436711"/>
                  </a:lnTo>
                  <a:cubicBezTo>
                    <a:pt x="579227" y="436816"/>
                    <a:pt x="586172" y="439445"/>
                    <a:pt x="591640" y="444141"/>
                  </a:cubicBezTo>
                  <a:lnTo>
                    <a:pt x="591640" y="450713"/>
                  </a:lnTo>
                  <a:cubicBezTo>
                    <a:pt x="589354" y="453475"/>
                    <a:pt x="582877" y="455094"/>
                    <a:pt x="579067" y="458809"/>
                  </a:cubicBezTo>
                  <a:lnTo>
                    <a:pt x="579067" y="461762"/>
                  </a:lnTo>
                  <a:lnTo>
                    <a:pt x="591830" y="469382"/>
                  </a:lnTo>
                  <a:lnTo>
                    <a:pt x="582305" y="474716"/>
                  </a:lnTo>
                  <a:lnTo>
                    <a:pt x="575352" y="471287"/>
                  </a:lnTo>
                  <a:cubicBezTo>
                    <a:pt x="570018" y="473764"/>
                    <a:pt x="573352" y="477098"/>
                    <a:pt x="572304" y="479860"/>
                  </a:cubicBezTo>
                  <a:cubicBezTo>
                    <a:pt x="577872" y="484451"/>
                    <a:pt x="584904" y="486880"/>
                    <a:pt x="592116" y="486717"/>
                  </a:cubicBezTo>
                  <a:lnTo>
                    <a:pt x="592116" y="495004"/>
                  </a:lnTo>
                  <a:lnTo>
                    <a:pt x="598593" y="499005"/>
                  </a:lnTo>
                  <a:cubicBezTo>
                    <a:pt x="598593" y="506625"/>
                    <a:pt x="583829" y="506530"/>
                    <a:pt x="597736" y="513006"/>
                  </a:cubicBezTo>
                  <a:cubicBezTo>
                    <a:pt x="598838" y="523960"/>
                    <a:pt x="599125" y="534971"/>
                    <a:pt x="598593" y="545963"/>
                  </a:cubicBezTo>
                  <a:cubicBezTo>
                    <a:pt x="597069" y="548630"/>
                    <a:pt x="589544" y="549773"/>
                    <a:pt x="592307" y="553964"/>
                  </a:cubicBezTo>
                  <a:lnTo>
                    <a:pt x="604880" y="561489"/>
                  </a:lnTo>
                  <a:lnTo>
                    <a:pt x="598307" y="565585"/>
                  </a:lnTo>
                  <a:lnTo>
                    <a:pt x="598307" y="591112"/>
                  </a:lnTo>
                  <a:cubicBezTo>
                    <a:pt x="592211" y="594636"/>
                    <a:pt x="592211" y="594636"/>
                    <a:pt x="598307" y="598255"/>
                  </a:cubicBezTo>
                  <a:cubicBezTo>
                    <a:pt x="598307" y="603875"/>
                    <a:pt x="598307" y="609971"/>
                    <a:pt x="598307" y="616258"/>
                  </a:cubicBezTo>
                  <a:lnTo>
                    <a:pt x="592211" y="620258"/>
                  </a:lnTo>
                  <a:cubicBezTo>
                    <a:pt x="592211" y="621306"/>
                    <a:pt x="592211" y="622544"/>
                    <a:pt x="591735" y="623782"/>
                  </a:cubicBezTo>
                  <a:lnTo>
                    <a:pt x="598307" y="627783"/>
                  </a:lnTo>
                  <a:lnTo>
                    <a:pt x="598307" y="631307"/>
                  </a:lnTo>
                  <a:lnTo>
                    <a:pt x="591926" y="635212"/>
                  </a:lnTo>
                  <a:lnTo>
                    <a:pt x="591926" y="672074"/>
                  </a:lnTo>
                  <a:lnTo>
                    <a:pt x="597926" y="676074"/>
                  </a:lnTo>
                  <a:lnTo>
                    <a:pt x="585544" y="682933"/>
                  </a:lnTo>
                  <a:lnTo>
                    <a:pt x="585544" y="694172"/>
                  </a:lnTo>
                  <a:lnTo>
                    <a:pt x="591545" y="697982"/>
                  </a:lnTo>
                  <a:lnTo>
                    <a:pt x="591545" y="705221"/>
                  </a:lnTo>
                  <a:lnTo>
                    <a:pt x="585163" y="709031"/>
                  </a:lnTo>
                  <a:lnTo>
                    <a:pt x="585163" y="723699"/>
                  </a:lnTo>
                  <a:lnTo>
                    <a:pt x="591545" y="727510"/>
                  </a:lnTo>
                  <a:lnTo>
                    <a:pt x="591545" y="830570"/>
                  </a:lnTo>
                  <a:lnTo>
                    <a:pt x="585163" y="834666"/>
                  </a:lnTo>
                  <a:cubicBezTo>
                    <a:pt x="585163" y="836094"/>
                    <a:pt x="585734" y="837238"/>
                    <a:pt x="585925" y="838381"/>
                  </a:cubicBezTo>
                  <a:cubicBezTo>
                    <a:pt x="595450" y="843238"/>
                    <a:pt x="591545" y="847906"/>
                    <a:pt x="590592" y="871813"/>
                  </a:cubicBezTo>
                  <a:lnTo>
                    <a:pt x="585544" y="874576"/>
                  </a:lnTo>
                  <a:lnTo>
                    <a:pt x="585544" y="893626"/>
                  </a:lnTo>
                  <a:lnTo>
                    <a:pt x="591545" y="897435"/>
                  </a:lnTo>
                  <a:lnTo>
                    <a:pt x="591545" y="912104"/>
                  </a:lnTo>
                  <a:lnTo>
                    <a:pt x="585163" y="915914"/>
                  </a:lnTo>
                  <a:lnTo>
                    <a:pt x="585163" y="930487"/>
                  </a:lnTo>
                  <a:lnTo>
                    <a:pt x="591735" y="934488"/>
                  </a:lnTo>
                  <a:cubicBezTo>
                    <a:pt x="592878" y="938107"/>
                    <a:pt x="588211" y="939726"/>
                    <a:pt x="585925" y="942013"/>
                  </a:cubicBezTo>
                  <a:lnTo>
                    <a:pt x="591164" y="944966"/>
                  </a:lnTo>
                  <a:cubicBezTo>
                    <a:pt x="592116" y="950061"/>
                    <a:pt x="592116" y="955300"/>
                    <a:pt x="591164" y="960396"/>
                  </a:cubicBezTo>
                  <a:lnTo>
                    <a:pt x="585544" y="963539"/>
                  </a:lnTo>
                  <a:lnTo>
                    <a:pt x="585544" y="989447"/>
                  </a:lnTo>
                  <a:lnTo>
                    <a:pt x="591640" y="993257"/>
                  </a:lnTo>
                  <a:lnTo>
                    <a:pt x="591640" y="1000496"/>
                  </a:lnTo>
                  <a:lnTo>
                    <a:pt x="585353" y="1004306"/>
                  </a:lnTo>
                  <a:lnTo>
                    <a:pt x="591545" y="1008021"/>
                  </a:lnTo>
                  <a:lnTo>
                    <a:pt x="591545" y="1037548"/>
                  </a:lnTo>
                  <a:lnTo>
                    <a:pt x="586211" y="1040596"/>
                  </a:lnTo>
                  <a:cubicBezTo>
                    <a:pt x="584543" y="1054360"/>
                    <a:pt x="584543" y="1068266"/>
                    <a:pt x="586211" y="1082030"/>
                  </a:cubicBezTo>
                  <a:cubicBezTo>
                    <a:pt x="600308" y="1096127"/>
                    <a:pt x="588401" y="1127084"/>
                    <a:pt x="592116" y="1147562"/>
                  </a:cubicBezTo>
                  <a:lnTo>
                    <a:pt x="586211" y="1151563"/>
                  </a:lnTo>
                  <a:cubicBezTo>
                    <a:pt x="586211" y="1152515"/>
                    <a:pt x="586211" y="1153658"/>
                    <a:pt x="585544" y="1154992"/>
                  </a:cubicBezTo>
                  <a:lnTo>
                    <a:pt x="591830" y="1158992"/>
                  </a:lnTo>
                  <a:cubicBezTo>
                    <a:pt x="591830" y="1160135"/>
                    <a:pt x="591830" y="1161278"/>
                    <a:pt x="591830" y="1162612"/>
                  </a:cubicBezTo>
                  <a:lnTo>
                    <a:pt x="585353" y="1166517"/>
                  </a:lnTo>
                  <a:lnTo>
                    <a:pt x="585353" y="1176899"/>
                  </a:lnTo>
                  <a:lnTo>
                    <a:pt x="592116" y="1180995"/>
                  </a:lnTo>
                  <a:lnTo>
                    <a:pt x="592116" y="1202902"/>
                  </a:lnTo>
                  <a:lnTo>
                    <a:pt x="597545" y="1205855"/>
                  </a:lnTo>
                  <a:cubicBezTo>
                    <a:pt x="600403" y="1212046"/>
                    <a:pt x="596688" y="1218809"/>
                    <a:pt x="599260" y="1224905"/>
                  </a:cubicBezTo>
                  <a:lnTo>
                    <a:pt x="604499" y="1227858"/>
                  </a:lnTo>
                  <a:lnTo>
                    <a:pt x="598688" y="1231859"/>
                  </a:lnTo>
                  <a:lnTo>
                    <a:pt x="598688" y="1260434"/>
                  </a:lnTo>
                  <a:lnTo>
                    <a:pt x="591926" y="1264625"/>
                  </a:lnTo>
                  <a:lnTo>
                    <a:pt x="591926" y="1327013"/>
                  </a:lnTo>
                  <a:lnTo>
                    <a:pt x="585353" y="1331014"/>
                  </a:lnTo>
                  <a:lnTo>
                    <a:pt x="585353" y="1349301"/>
                  </a:lnTo>
                  <a:cubicBezTo>
                    <a:pt x="594878" y="1353874"/>
                    <a:pt x="592592" y="1355588"/>
                    <a:pt x="586211" y="1360922"/>
                  </a:cubicBezTo>
                  <a:lnTo>
                    <a:pt x="590878" y="1363589"/>
                  </a:lnTo>
                  <a:cubicBezTo>
                    <a:pt x="592111" y="1375867"/>
                    <a:pt x="592430" y="1388221"/>
                    <a:pt x="591830" y="1400546"/>
                  </a:cubicBezTo>
                  <a:lnTo>
                    <a:pt x="597831" y="1404547"/>
                  </a:lnTo>
                  <a:cubicBezTo>
                    <a:pt x="597831" y="1405499"/>
                    <a:pt x="597831" y="1406642"/>
                    <a:pt x="598498" y="1407976"/>
                  </a:cubicBezTo>
                  <a:lnTo>
                    <a:pt x="591926" y="1412071"/>
                  </a:lnTo>
                  <a:lnTo>
                    <a:pt x="591926" y="1419311"/>
                  </a:lnTo>
                  <a:lnTo>
                    <a:pt x="598498" y="1423311"/>
                  </a:lnTo>
                  <a:lnTo>
                    <a:pt x="598498" y="1478270"/>
                  </a:lnTo>
                  <a:lnTo>
                    <a:pt x="605261" y="1482461"/>
                  </a:lnTo>
                  <a:lnTo>
                    <a:pt x="605261" y="1489319"/>
                  </a:lnTo>
                  <a:lnTo>
                    <a:pt x="611928" y="1493891"/>
                  </a:lnTo>
                  <a:lnTo>
                    <a:pt x="578781" y="1512465"/>
                  </a:lnTo>
                  <a:cubicBezTo>
                    <a:pt x="578019" y="1519418"/>
                    <a:pt x="587068" y="1515323"/>
                    <a:pt x="590592" y="1518180"/>
                  </a:cubicBezTo>
                  <a:cubicBezTo>
                    <a:pt x="595545" y="1523323"/>
                    <a:pt x="586306" y="1525228"/>
                    <a:pt x="581924" y="1524466"/>
                  </a:cubicBezTo>
                  <a:cubicBezTo>
                    <a:pt x="571733" y="1532468"/>
                    <a:pt x="586211" y="1530086"/>
                    <a:pt x="591449" y="1533991"/>
                  </a:cubicBezTo>
                  <a:lnTo>
                    <a:pt x="591449" y="1552470"/>
                  </a:lnTo>
                  <a:lnTo>
                    <a:pt x="585163" y="1556280"/>
                  </a:lnTo>
                  <a:lnTo>
                    <a:pt x="585163" y="1563424"/>
                  </a:lnTo>
                  <a:lnTo>
                    <a:pt x="578686" y="1567329"/>
                  </a:lnTo>
                  <a:lnTo>
                    <a:pt x="578686" y="1578283"/>
                  </a:lnTo>
                  <a:lnTo>
                    <a:pt x="584782" y="1582092"/>
                  </a:lnTo>
                  <a:lnTo>
                    <a:pt x="584782" y="1589522"/>
                  </a:lnTo>
                  <a:cubicBezTo>
                    <a:pt x="576114" y="1594761"/>
                    <a:pt x="576114" y="1595047"/>
                    <a:pt x="584782" y="1599999"/>
                  </a:cubicBezTo>
                  <a:cubicBezTo>
                    <a:pt x="585661" y="1603610"/>
                    <a:pt x="585918" y="1607353"/>
                    <a:pt x="585544" y="1611049"/>
                  </a:cubicBezTo>
                  <a:lnTo>
                    <a:pt x="579353" y="1615144"/>
                  </a:lnTo>
                  <a:lnTo>
                    <a:pt x="585544" y="1618954"/>
                  </a:lnTo>
                  <a:lnTo>
                    <a:pt x="585544" y="1662960"/>
                  </a:lnTo>
                  <a:lnTo>
                    <a:pt x="592116" y="1666961"/>
                  </a:lnTo>
                  <a:cubicBezTo>
                    <a:pt x="592116" y="1668199"/>
                    <a:pt x="592116" y="1669437"/>
                    <a:pt x="592116" y="1670485"/>
                  </a:cubicBezTo>
                  <a:lnTo>
                    <a:pt x="586211" y="1674200"/>
                  </a:lnTo>
                  <a:lnTo>
                    <a:pt x="586211" y="1700774"/>
                  </a:lnTo>
                  <a:cubicBezTo>
                    <a:pt x="594783" y="1706013"/>
                    <a:pt x="594783" y="1706203"/>
                    <a:pt x="586211" y="1711442"/>
                  </a:cubicBezTo>
                  <a:lnTo>
                    <a:pt x="591926" y="1715252"/>
                  </a:lnTo>
                  <a:cubicBezTo>
                    <a:pt x="591988" y="1716462"/>
                    <a:pt x="591988" y="1717662"/>
                    <a:pt x="591926" y="1718872"/>
                  </a:cubicBezTo>
                  <a:lnTo>
                    <a:pt x="598498" y="1722777"/>
                  </a:lnTo>
                  <a:lnTo>
                    <a:pt x="598498" y="1855269"/>
                  </a:lnTo>
                  <a:lnTo>
                    <a:pt x="604880" y="1859175"/>
                  </a:lnTo>
                  <a:lnTo>
                    <a:pt x="604880" y="1866414"/>
                  </a:lnTo>
                  <a:lnTo>
                    <a:pt x="598879" y="1870224"/>
                  </a:lnTo>
                  <a:lnTo>
                    <a:pt x="598879" y="1877653"/>
                  </a:lnTo>
                  <a:cubicBezTo>
                    <a:pt x="606118" y="1879939"/>
                    <a:pt x="605165" y="1885464"/>
                    <a:pt x="605165" y="1891655"/>
                  </a:cubicBezTo>
                  <a:lnTo>
                    <a:pt x="598879" y="1895941"/>
                  </a:lnTo>
                  <a:lnTo>
                    <a:pt x="598879" y="1903180"/>
                  </a:lnTo>
                  <a:lnTo>
                    <a:pt x="604880" y="1906991"/>
                  </a:lnTo>
                  <a:lnTo>
                    <a:pt x="604880" y="1925278"/>
                  </a:lnTo>
                  <a:lnTo>
                    <a:pt x="598498" y="1929183"/>
                  </a:lnTo>
                  <a:lnTo>
                    <a:pt x="598498" y="2005574"/>
                  </a:lnTo>
                  <a:lnTo>
                    <a:pt x="591735" y="2009574"/>
                  </a:lnTo>
                  <a:lnTo>
                    <a:pt x="591735" y="2083108"/>
                  </a:lnTo>
                  <a:cubicBezTo>
                    <a:pt x="583067" y="2086441"/>
                    <a:pt x="583734" y="2090728"/>
                    <a:pt x="591735" y="2093776"/>
                  </a:cubicBezTo>
                  <a:cubicBezTo>
                    <a:pt x="591735" y="2095776"/>
                    <a:pt x="591735" y="2098157"/>
                    <a:pt x="592307" y="2101015"/>
                  </a:cubicBezTo>
                  <a:lnTo>
                    <a:pt x="598022" y="2104920"/>
                  </a:lnTo>
                  <a:cubicBezTo>
                    <a:pt x="598022" y="2105873"/>
                    <a:pt x="598498" y="2107016"/>
                    <a:pt x="598784" y="2108635"/>
                  </a:cubicBezTo>
                  <a:lnTo>
                    <a:pt x="585734" y="2116159"/>
                  </a:lnTo>
                  <a:lnTo>
                    <a:pt x="592402" y="2120255"/>
                  </a:lnTo>
                  <a:lnTo>
                    <a:pt x="592402" y="2131018"/>
                  </a:lnTo>
                  <a:cubicBezTo>
                    <a:pt x="596979" y="2132000"/>
                    <a:pt x="599890" y="2136514"/>
                    <a:pt x="598906" y="2141086"/>
                  </a:cubicBezTo>
                  <a:cubicBezTo>
                    <a:pt x="598897" y="2141134"/>
                    <a:pt x="598888" y="2141172"/>
                    <a:pt x="598879" y="2141210"/>
                  </a:cubicBezTo>
                  <a:lnTo>
                    <a:pt x="592497" y="2145782"/>
                  </a:lnTo>
                  <a:cubicBezTo>
                    <a:pt x="592497" y="2147402"/>
                    <a:pt x="592497" y="2149783"/>
                    <a:pt x="592021" y="2152450"/>
                  </a:cubicBezTo>
                  <a:lnTo>
                    <a:pt x="598403" y="2156736"/>
                  </a:lnTo>
                  <a:lnTo>
                    <a:pt x="598403" y="2175024"/>
                  </a:lnTo>
                  <a:lnTo>
                    <a:pt x="592307" y="2178834"/>
                  </a:lnTo>
                  <a:lnTo>
                    <a:pt x="592307" y="2207980"/>
                  </a:lnTo>
                  <a:lnTo>
                    <a:pt x="585544" y="2212076"/>
                  </a:lnTo>
                  <a:lnTo>
                    <a:pt x="585544" y="2226650"/>
                  </a:lnTo>
                  <a:lnTo>
                    <a:pt x="579257" y="2230459"/>
                  </a:lnTo>
                  <a:lnTo>
                    <a:pt x="579257" y="2267416"/>
                  </a:lnTo>
                  <a:cubicBezTo>
                    <a:pt x="587258" y="2269512"/>
                    <a:pt x="584972" y="2276941"/>
                    <a:pt x="585830" y="2282180"/>
                  </a:cubicBezTo>
                  <a:cubicBezTo>
                    <a:pt x="598784" y="2288657"/>
                    <a:pt x="589449" y="2309231"/>
                    <a:pt x="592116" y="2321709"/>
                  </a:cubicBezTo>
                  <a:cubicBezTo>
                    <a:pt x="590973" y="2324566"/>
                    <a:pt x="582591" y="2325424"/>
                    <a:pt x="587449" y="2330758"/>
                  </a:cubicBezTo>
                  <a:lnTo>
                    <a:pt x="592021" y="2333615"/>
                  </a:lnTo>
                  <a:lnTo>
                    <a:pt x="592021" y="2359142"/>
                  </a:lnTo>
                  <a:lnTo>
                    <a:pt x="598498" y="2363142"/>
                  </a:lnTo>
                  <a:lnTo>
                    <a:pt x="592688" y="2367524"/>
                  </a:lnTo>
                  <a:cubicBezTo>
                    <a:pt x="591354" y="2370668"/>
                    <a:pt x="594116" y="2372477"/>
                    <a:pt x="597545" y="2373906"/>
                  </a:cubicBezTo>
                  <a:cubicBezTo>
                    <a:pt x="601070" y="2379621"/>
                    <a:pt x="598212" y="2387146"/>
                    <a:pt x="598784" y="2392956"/>
                  </a:cubicBezTo>
                  <a:lnTo>
                    <a:pt x="592688" y="2396099"/>
                  </a:lnTo>
                  <a:lnTo>
                    <a:pt x="598784" y="2400290"/>
                  </a:lnTo>
                  <a:cubicBezTo>
                    <a:pt x="601165" y="2438962"/>
                    <a:pt x="598784" y="2428389"/>
                    <a:pt x="566113" y="2433056"/>
                  </a:cubicBezTo>
                  <a:lnTo>
                    <a:pt x="572590" y="2437057"/>
                  </a:lnTo>
                  <a:lnTo>
                    <a:pt x="572590" y="2444200"/>
                  </a:lnTo>
                  <a:lnTo>
                    <a:pt x="579067" y="2448201"/>
                  </a:lnTo>
                  <a:cubicBezTo>
                    <a:pt x="579067" y="2479252"/>
                    <a:pt x="579067" y="2479252"/>
                    <a:pt x="576114" y="2482872"/>
                  </a:cubicBezTo>
                  <a:cubicBezTo>
                    <a:pt x="555350" y="2474871"/>
                    <a:pt x="543539" y="2482872"/>
                    <a:pt x="572399" y="2466870"/>
                  </a:cubicBezTo>
                  <a:lnTo>
                    <a:pt x="572399" y="2462774"/>
                  </a:lnTo>
                  <a:cubicBezTo>
                    <a:pt x="565922" y="2457821"/>
                    <a:pt x="542491" y="2451630"/>
                    <a:pt x="559160" y="2444582"/>
                  </a:cubicBezTo>
                  <a:lnTo>
                    <a:pt x="559160" y="2437343"/>
                  </a:lnTo>
                  <a:cubicBezTo>
                    <a:pt x="535252" y="2430960"/>
                    <a:pt x="516583" y="2437343"/>
                    <a:pt x="491246" y="2438866"/>
                  </a:cubicBezTo>
                  <a:cubicBezTo>
                    <a:pt x="487341" y="2441819"/>
                    <a:pt x="476578" y="2445153"/>
                    <a:pt x="474101" y="2440200"/>
                  </a:cubicBezTo>
                  <a:cubicBezTo>
                    <a:pt x="470577" y="2427913"/>
                    <a:pt x="452956" y="2440200"/>
                    <a:pt x="444479" y="2438866"/>
                  </a:cubicBezTo>
                  <a:cubicBezTo>
                    <a:pt x="439240" y="2433818"/>
                    <a:pt x="426095" y="2437152"/>
                    <a:pt x="428191" y="2430008"/>
                  </a:cubicBezTo>
                  <a:cubicBezTo>
                    <a:pt x="442859" y="2426579"/>
                    <a:pt x="460481" y="2426389"/>
                    <a:pt x="475816" y="2424293"/>
                  </a:cubicBezTo>
                  <a:cubicBezTo>
                    <a:pt x="479245" y="2424293"/>
                    <a:pt x="480578" y="2426008"/>
                    <a:pt x="480674" y="2428103"/>
                  </a:cubicBezTo>
                  <a:cubicBezTo>
                    <a:pt x="480674" y="2436104"/>
                    <a:pt x="498866" y="2428103"/>
                    <a:pt x="502867" y="2424103"/>
                  </a:cubicBezTo>
                  <a:cubicBezTo>
                    <a:pt x="524203" y="2426769"/>
                    <a:pt x="540110" y="2418293"/>
                    <a:pt x="559350" y="2414578"/>
                  </a:cubicBezTo>
                  <a:lnTo>
                    <a:pt x="559350" y="2410958"/>
                  </a:lnTo>
                  <a:cubicBezTo>
                    <a:pt x="561922" y="2407815"/>
                    <a:pt x="570113" y="2410958"/>
                    <a:pt x="572114" y="2407053"/>
                  </a:cubicBezTo>
                  <a:cubicBezTo>
                    <a:pt x="557922" y="2406176"/>
                    <a:pt x="543799" y="2404424"/>
                    <a:pt x="529823" y="2401814"/>
                  </a:cubicBezTo>
                  <a:cubicBezTo>
                    <a:pt x="524298" y="2403148"/>
                    <a:pt x="528775" y="2407719"/>
                    <a:pt x="523155" y="2409053"/>
                  </a:cubicBezTo>
                  <a:lnTo>
                    <a:pt x="509725" y="2409053"/>
                  </a:lnTo>
                  <a:cubicBezTo>
                    <a:pt x="504486" y="2406672"/>
                    <a:pt x="507629" y="2401624"/>
                    <a:pt x="500200" y="2400100"/>
                  </a:cubicBezTo>
                  <a:cubicBezTo>
                    <a:pt x="517154" y="2390575"/>
                    <a:pt x="540491" y="2398004"/>
                    <a:pt x="558493" y="2392289"/>
                  </a:cubicBezTo>
                  <a:cubicBezTo>
                    <a:pt x="526013" y="2374573"/>
                    <a:pt x="488675" y="2392289"/>
                    <a:pt x="453718" y="2381431"/>
                  </a:cubicBezTo>
                  <a:cubicBezTo>
                    <a:pt x="481992" y="2369772"/>
                    <a:pt x="513580" y="2368991"/>
                    <a:pt x="542396" y="2379240"/>
                  </a:cubicBezTo>
                  <a:lnTo>
                    <a:pt x="551921" y="2374287"/>
                  </a:lnTo>
                  <a:lnTo>
                    <a:pt x="551921" y="2363048"/>
                  </a:lnTo>
                  <a:cubicBezTo>
                    <a:pt x="546301" y="2360571"/>
                    <a:pt x="539443" y="2361143"/>
                    <a:pt x="533728" y="2356570"/>
                  </a:cubicBezTo>
                  <a:cubicBezTo>
                    <a:pt x="526203" y="2344092"/>
                    <a:pt x="545444" y="2347712"/>
                    <a:pt x="551540" y="2341235"/>
                  </a:cubicBezTo>
                  <a:cubicBezTo>
                    <a:pt x="551540" y="2332853"/>
                    <a:pt x="562589" y="2336377"/>
                    <a:pt x="568208" y="2335139"/>
                  </a:cubicBezTo>
                  <a:lnTo>
                    <a:pt x="577733" y="2330091"/>
                  </a:lnTo>
                  <a:lnTo>
                    <a:pt x="577733" y="2326185"/>
                  </a:lnTo>
                  <a:cubicBezTo>
                    <a:pt x="571161" y="2322185"/>
                    <a:pt x="562874" y="2326185"/>
                    <a:pt x="550111" y="2321614"/>
                  </a:cubicBezTo>
                  <a:cubicBezTo>
                    <a:pt x="551730" y="2323900"/>
                    <a:pt x="542110" y="2315804"/>
                    <a:pt x="542491" y="2313327"/>
                  </a:cubicBezTo>
                  <a:cubicBezTo>
                    <a:pt x="521536" y="2307612"/>
                    <a:pt x="511058" y="2329234"/>
                    <a:pt x="492199" y="2314661"/>
                  </a:cubicBezTo>
                  <a:cubicBezTo>
                    <a:pt x="498485" y="2313422"/>
                    <a:pt x="511249" y="2312565"/>
                    <a:pt x="513249" y="2303516"/>
                  </a:cubicBezTo>
                  <a:lnTo>
                    <a:pt x="532299" y="2293039"/>
                  </a:lnTo>
                  <a:lnTo>
                    <a:pt x="532299" y="2289419"/>
                  </a:lnTo>
                  <a:cubicBezTo>
                    <a:pt x="538586" y="2285419"/>
                    <a:pt x="546777" y="2288276"/>
                    <a:pt x="559160" y="2286942"/>
                  </a:cubicBezTo>
                  <a:cubicBezTo>
                    <a:pt x="559160" y="2281895"/>
                    <a:pt x="581162" y="2284752"/>
                    <a:pt x="568685" y="2276561"/>
                  </a:cubicBezTo>
                  <a:cubicBezTo>
                    <a:pt x="527101" y="2269512"/>
                    <a:pt x="484468" y="2271855"/>
                    <a:pt x="443907" y="2283418"/>
                  </a:cubicBezTo>
                  <a:cubicBezTo>
                    <a:pt x="441907" y="2279609"/>
                    <a:pt x="422381" y="2281132"/>
                    <a:pt x="430572" y="2276465"/>
                  </a:cubicBezTo>
                  <a:cubicBezTo>
                    <a:pt x="461734" y="2273436"/>
                    <a:pt x="492522" y="2267340"/>
                    <a:pt x="522488" y="2258273"/>
                  </a:cubicBezTo>
                  <a:cubicBezTo>
                    <a:pt x="538205" y="2266083"/>
                    <a:pt x="538586" y="2261511"/>
                    <a:pt x="540110" y="2247986"/>
                  </a:cubicBezTo>
                  <a:cubicBezTo>
                    <a:pt x="534009" y="2247986"/>
                    <a:pt x="527998" y="2246509"/>
                    <a:pt x="522584" y="2243699"/>
                  </a:cubicBezTo>
                  <a:cubicBezTo>
                    <a:pt x="516392" y="2247033"/>
                    <a:pt x="516392" y="2247033"/>
                    <a:pt x="510677" y="2243699"/>
                  </a:cubicBezTo>
                  <a:cubicBezTo>
                    <a:pt x="496867" y="2247671"/>
                    <a:pt x="483289" y="2252405"/>
                    <a:pt x="470006" y="2257891"/>
                  </a:cubicBezTo>
                  <a:cubicBezTo>
                    <a:pt x="446384" y="2252177"/>
                    <a:pt x="424571" y="2256177"/>
                    <a:pt x="402092" y="2248366"/>
                  </a:cubicBezTo>
                  <a:cubicBezTo>
                    <a:pt x="414761" y="2245128"/>
                    <a:pt x="430096" y="2248366"/>
                    <a:pt x="444098" y="2247128"/>
                  </a:cubicBezTo>
                  <a:lnTo>
                    <a:pt x="459242" y="2237603"/>
                  </a:lnTo>
                  <a:lnTo>
                    <a:pt x="447527" y="2230555"/>
                  </a:lnTo>
                  <a:lnTo>
                    <a:pt x="447527" y="2226935"/>
                  </a:lnTo>
                  <a:cubicBezTo>
                    <a:pt x="450765" y="2223602"/>
                    <a:pt x="461814" y="2226935"/>
                    <a:pt x="460576" y="2220934"/>
                  </a:cubicBezTo>
                  <a:cubicBezTo>
                    <a:pt x="470101" y="2212076"/>
                    <a:pt x="490675" y="2220934"/>
                    <a:pt x="503153" y="2221506"/>
                  </a:cubicBezTo>
                  <a:cubicBezTo>
                    <a:pt x="508772" y="2225601"/>
                    <a:pt x="520012" y="2227316"/>
                    <a:pt x="519917" y="2219887"/>
                  </a:cubicBezTo>
                  <a:cubicBezTo>
                    <a:pt x="519917" y="2218458"/>
                    <a:pt x="523917" y="2217315"/>
                    <a:pt x="526108" y="2215982"/>
                  </a:cubicBezTo>
                  <a:cubicBezTo>
                    <a:pt x="508201" y="2208933"/>
                    <a:pt x="488008" y="2214457"/>
                    <a:pt x="470482" y="2206457"/>
                  </a:cubicBezTo>
                  <a:cubicBezTo>
                    <a:pt x="462957" y="2212552"/>
                    <a:pt x="451432" y="2207504"/>
                    <a:pt x="444383" y="2213219"/>
                  </a:cubicBezTo>
                  <a:lnTo>
                    <a:pt x="427715" y="2203694"/>
                  </a:lnTo>
                  <a:cubicBezTo>
                    <a:pt x="427715" y="2202742"/>
                    <a:pt x="427715" y="2201504"/>
                    <a:pt x="427715" y="2200361"/>
                  </a:cubicBezTo>
                  <a:cubicBezTo>
                    <a:pt x="462481" y="2198646"/>
                    <a:pt x="500771" y="2194741"/>
                    <a:pt x="532490" y="2211314"/>
                  </a:cubicBezTo>
                  <a:cubicBezTo>
                    <a:pt x="532490" y="2213124"/>
                    <a:pt x="532490" y="2214267"/>
                    <a:pt x="532490" y="2215505"/>
                  </a:cubicBezTo>
                  <a:cubicBezTo>
                    <a:pt x="536681" y="2218458"/>
                    <a:pt x="542681" y="2216553"/>
                    <a:pt x="548111" y="2217125"/>
                  </a:cubicBezTo>
                  <a:lnTo>
                    <a:pt x="557159" y="2212267"/>
                  </a:lnTo>
                  <a:cubicBezTo>
                    <a:pt x="556207" y="2208933"/>
                    <a:pt x="550206" y="2207790"/>
                    <a:pt x="552111" y="2200932"/>
                  </a:cubicBezTo>
                  <a:cubicBezTo>
                    <a:pt x="539633" y="2190645"/>
                    <a:pt x="522774" y="2196932"/>
                    <a:pt x="508201" y="2194455"/>
                  </a:cubicBezTo>
                  <a:cubicBezTo>
                    <a:pt x="499962" y="2190683"/>
                    <a:pt x="491133" y="2188359"/>
                    <a:pt x="482102" y="2187597"/>
                  </a:cubicBezTo>
                  <a:lnTo>
                    <a:pt x="466862" y="2178072"/>
                  </a:lnTo>
                  <a:cubicBezTo>
                    <a:pt x="466862" y="2176167"/>
                    <a:pt x="465910" y="2173309"/>
                    <a:pt x="465338" y="2170166"/>
                  </a:cubicBezTo>
                  <a:cubicBezTo>
                    <a:pt x="441240" y="2170166"/>
                    <a:pt x="419999" y="2165975"/>
                    <a:pt x="396282" y="2165213"/>
                  </a:cubicBezTo>
                  <a:cubicBezTo>
                    <a:pt x="392472" y="2164070"/>
                    <a:pt x="394568" y="2159593"/>
                    <a:pt x="394091" y="2156736"/>
                  </a:cubicBezTo>
                  <a:lnTo>
                    <a:pt x="400664" y="2152640"/>
                  </a:lnTo>
                  <a:cubicBezTo>
                    <a:pt x="400664" y="2151307"/>
                    <a:pt x="400664" y="2150164"/>
                    <a:pt x="400664" y="2148925"/>
                  </a:cubicBezTo>
                  <a:cubicBezTo>
                    <a:pt x="405140" y="2147402"/>
                    <a:pt x="410189" y="2142829"/>
                    <a:pt x="403426" y="2140067"/>
                  </a:cubicBezTo>
                  <a:cubicBezTo>
                    <a:pt x="398854" y="2137591"/>
                    <a:pt x="401330" y="2134352"/>
                    <a:pt x="396282" y="2132543"/>
                  </a:cubicBezTo>
                  <a:cubicBezTo>
                    <a:pt x="382090" y="2134352"/>
                    <a:pt x="358849" y="2129875"/>
                    <a:pt x="386757" y="2123018"/>
                  </a:cubicBezTo>
                  <a:lnTo>
                    <a:pt x="386757" y="2119493"/>
                  </a:lnTo>
                  <a:cubicBezTo>
                    <a:pt x="379565" y="2115931"/>
                    <a:pt x="371016" y="2116521"/>
                    <a:pt x="364373" y="2121017"/>
                  </a:cubicBezTo>
                  <a:cubicBezTo>
                    <a:pt x="346435" y="2119874"/>
                    <a:pt x="328425" y="2121189"/>
                    <a:pt x="310843" y="2124923"/>
                  </a:cubicBezTo>
                  <a:lnTo>
                    <a:pt x="302842" y="2119303"/>
                  </a:lnTo>
                  <a:cubicBezTo>
                    <a:pt x="325416" y="2102443"/>
                    <a:pt x="360468" y="2115207"/>
                    <a:pt x="386662" y="2108159"/>
                  </a:cubicBezTo>
                  <a:lnTo>
                    <a:pt x="377137" y="2102919"/>
                  </a:lnTo>
                  <a:cubicBezTo>
                    <a:pt x="372660" y="2106444"/>
                    <a:pt x="355801" y="2109587"/>
                    <a:pt x="355325" y="2103872"/>
                  </a:cubicBezTo>
                  <a:cubicBezTo>
                    <a:pt x="366755" y="2095299"/>
                    <a:pt x="379804" y="2093300"/>
                    <a:pt x="391996" y="2086823"/>
                  </a:cubicBezTo>
                  <a:cubicBezTo>
                    <a:pt x="391996" y="2070059"/>
                    <a:pt x="347514" y="2081583"/>
                    <a:pt x="334846" y="2075393"/>
                  </a:cubicBezTo>
                  <a:cubicBezTo>
                    <a:pt x="337322" y="2072058"/>
                    <a:pt x="344371" y="2073583"/>
                    <a:pt x="348562" y="2073297"/>
                  </a:cubicBezTo>
                  <a:cubicBezTo>
                    <a:pt x="352753" y="2073011"/>
                    <a:pt x="356944" y="2068916"/>
                    <a:pt x="362183" y="2069677"/>
                  </a:cubicBezTo>
                  <a:cubicBezTo>
                    <a:pt x="367351" y="2070135"/>
                    <a:pt x="372522" y="2068820"/>
                    <a:pt x="376851" y="2065963"/>
                  </a:cubicBezTo>
                  <a:cubicBezTo>
                    <a:pt x="383423" y="2065105"/>
                    <a:pt x="393044" y="2068153"/>
                    <a:pt x="398949" y="2063867"/>
                  </a:cubicBezTo>
                  <a:lnTo>
                    <a:pt x="390091" y="2058533"/>
                  </a:lnTo>
                  <a:lnTo>
                    <a:pt x="365135" y="2058533"/>
                  </a:lnTo>
                  <a:cubicBezTo>
                    <a:pt x="361516" y="2056438"/>
                    <a:pt x="361611" y="2053580"/>
                    <a:pt x="361992" y="2049960"/>
                  </a:cubicBezTo>
                  <a:cubicBezTo>
                    <a:pt x="366564" y="2044912"/>
                    <a:pt x="378661" y="2041102"/>
                    <a:pt x="383614" y="2046913"/>
                  </a:cubicBezTo>
                  <a:cubicBezTo>
                    <a:pt x="390326" y="2047532"/>
                    <a:pt x="397071" y="2047722"/>
                    <a:pt x="403807" y="2047484"/>
                  </a:cubicBezTo>
                  <a:cubicBezTo>
                    <a:pt x="411046" y="2043579"/>
                    <a:pt x="420952" y="2040626"/>
                    <a:pt x="422285" y="2033958"/>
                  </a:cubicBezTo>
                  <a:lnTo>
                    <a:pt x="433906" y="2027386"/>
                  </a:lnTo>
                  <a:cubicBezTo>
                    <a:pt x="433906" y="2026243"/>
                    <a:pt x="433906" y="2025005"/>
                    <a:pt x="433906" y="2023767"/>
                  </a:cubicBezTo>
                  <a:lnTo>
                    <a:pt x="440383" y="2019766"/>
                  </a:lnTo>
                  <a:lnTo>
                    <a:pt x="440383" y="2012432"/>
                  </a:lnTo>
                  <a:cubicBezTo>
                    <a:pt x="420095" y="2011860"/>
                    <a:pt x="397997" y="2002241"/>
                    <a:pt x="378089" y="2010527"/>
                  </a:cubicBezTo>
                  <a:cubicBezTo>
                    <a:pt x="374565" y="2007575"/>
                    <a:pt x="374565" y="2007575"/>
                    <a:pt x="375994" y="2001002"/>
                  </a:cubicBezTo>
                  <a:cubicBezTo>
                    <a:pt x="395044" y="1998335"/>
                    <a:pt x="416285" y="2001764"/>
                    <a:pt x="433811" y="1994906"/>
                  </a:cubicBezTo>
                  <a:cubicBezTo>
                    <a:pt x="431334" y="1991191"/>
                    <a:pt x="423238" y="1993763"/>
                    <a:pt x="420857" y="1990715"/>
                  </a:cubicBezTo>
                  <a:lnTo>
                    <a:pt x="427334" y="1986715"/>
                  </a:lnTo>
                  <a:cubicBezTo>
                    <a:pt x="427334" y="1985381"/>
                    <a:pt x="427334" y="1984238"/>
                    <a:pt x="426857" y="1983000"/>
                  </a:cubicBezTo>
                  <a:cubicBezTo>
                    <a:pt x="420761" y="1979380"/>
                    <a:pt x="411808" y="1983667"/>
                    <a:pt x="404283" y="1977857"/>
                  </a:cubicBezTo>
                  <a:cubicBezTo>
                    <a:pt x="397425" y="1978618"/>
                    <a:pt x="391329" y="1976237"/>
                    <a:pt x="400759" y="1972332"/>
                  </a:cubicBezTo>
                  <a:cubicBezTo>
                    <a:pt x="380280" y="1961569"/>
                    <a:pt x="354753" y="1968426"/>
                    <a:pt x="332274" y="1962807"/>
                  </a:cubicBezTo>
                  <a:cubicBezTo>
                    <a:pt x="322178" y="1967569"/>
                    <a:pt x="297127" y="1969855"/>
                    <a:pt x="290745" y="1959950"/>
                  </a:cubicBezTo>
                  <a:cubicBezTo>
                    <a:pt x="330369" y="1952901"/>
                    <a:pt x="376470" y="1959283"/>
                    <a:pt x="413618" y="1945757"/>
                  </a:cubicBezTo>
                  <a:cubicBezTo>
                    <a:pt x="411332" y="1942804"/>
                    <a:pt x="381233" y="1941280"/>
                    <a:pt x="391710" y="1936232"/>
                  </a:cubicBezTo>
                  <a:cubicBezTo>
                    <a:pt x="396568" y="1929183"/>
                    <a:pt x="414665" y="1937280"/>
                    <a:pt x="414189" y="1927469"/>
                  </a:cubicBezTo>
                  <a:cubicBezTo>
                    <a:pt x="411808" y="1924707"/>
                    <a:pt x="406569" y="1925850"/>
                    <a:pt x="402188" y="1924612"/>
                  </a:cubicBezTo>
                  <a:cubicBezTo>
                    <a:pt x="401426" y="1914324"/>
                    <a:pt x="393520" y="1920801"/>
                    <a:pt x="388662" y="1916039"/>
                  </a:cubicBezTo>
                  <a:lnTo>
                    <a:pt x="397616" y="1910705"/>
                  </a:lnTo>
                  <a:cubicBezTo>
                    <a:pt x="422762" y="1924802"/>
                    <a:pt x="406093" y="1896323"/>
                    <a:pt x="426191" y="1904704"/>
                  </a:cubicBezTo>
                  <a:lnTo>
                    <a:pt x="440859" y="1897942"/>
                  </a:lnTo>
                  <a:cubicBezTo>
                    <a:pt x="431334" y="1895561"/>
                    <a:pt x="420666" y="1888417"/>
                    <a:pt x="411141" y="1895846"/>
                  </a:cubicBezTo>
                  <a:cubicBezTo>
                    <a:pt x="393329" y="1880130"/>
                    <a:pt x="366278" y="1912610"/>
                    <a:pt x="354944" y="1893846"/>
                  </a:cubicBezTo>
                  <a:cubicBezTo>
                    <a:pt x="349610" y="1890227"/>
                    <a:pt x="341228" y="1894989"/>
                    <a:pt x="335894" y="1890036"/>
                  </a:cubicBezTo>
                  <a:cubicBezTo>
                    <a:pt x="348562" y="1883559"/>
                    <a:pt x="329798" y="1884893"/>
                    <a:pt x="324273" y="1884702"/>
                  </a:cubicBezTo>
                  <a:lnTo>
                    <a:pt x="321416" y="1879939"/>
                  </a:lnTo>
                  <a:cubicBezTo>
                    <a:pt x="329417" y="1871938"/>
                    <a:pt x="340466" y="1875748"/>
                    <a:pt x="348276" y="1871938"/>
                  </a:cubicBezTo>
                  <a:lnTo>
                    <a:pt x="348276" y="1868319"/>
                  </a:lnTo>
                  <a:lnTo>
                    <a:pt x="341704" y="1864414"/>
                  </a:lnTo>
                  <a:cubicBezTo>
                    <a:pt x="341704" y="1863080"/>
                    <a:pt x="341704" y="1861842"/>
                    <a:pt x="341704" y="1860699"/>
                  </a:cubicBezTo>
                  <a:cubicBezTo>
                    <a:pt x="325321" y="1853650"/>
                    <a:pt x="348752" y="1847554"/>
                    <a:pt x="354944" y="1842697"/>
                  </a:cubicBezTo>
                  <a:lnTo>
                    <a:pt x="354944" y="1839077"/>
                  </a:lnTo>
                  <a:cubicBezTo>
                    <a:pt x="347800" y="1835934"/>
                    <a:pt x="347609" y="1835934"/>
                    <a:pt x="339418" y="1840220"/>
                  </a:cubicBezTo>
                  <a:cubicBezTo>
                    <a:pt x="324178" y="1842982"/>
                    <a:pt x="307033" y="1836505"/>
                    <a:pt x="292650" y="1844125"/>
                  </a:cubicBezTo>
                  <a:cubicBezTo>
                    <a:pt x="284840" y="1837458"/>
                    <a:pt x="272362" y="1843268"/>
                    <a:pt x="264075" y="1839363"/>
                  </a:cubicBezTo>
                  <a:cubicBezTo>
                    <a:pt x="284935" y="1823456"/>
                    <a:pt x="321225" y="1842220"/>
                    <a:pt x="341990" y="1824408"/>
                  </a:cubicBezTo>
                  <a:cubicBezTo>
                    <a:pt x="338846" y="1820313"/>
                    <a:pt x="329988" y="1824408"/>
                    <a:pt x="328845" y="1819646"/>
                  </a:cubicBezTo>
                  <a:cubicBezTo>
                    <a:pt x="325702" y="1810121"/>
                    <a:pt x="305795" y="1814503"/>
                    <a:pt x="298937" y="1818408"/>
                  </a:cubicBezTo>
                  <a:cubicBezTo>
                    <a:pt x="244930" y="1820027"/>
                    <a:pt x="188732" y="1815741"/>
                    <a:pt x="138250" y="1816598"/>
                  </a:cubicBezTo>
                  <a:lnTo>
                    <a:pt x="138250" y="1808788"/>
                  </a:lnTo>
                  <a:lnTo>
                    <a:pt x="146727" y="1807168"/>
                  </a:lnTo>
                  <a:cubicBezTo>
                    <a:pt x="171684" y="1813417"/>
                    <a:pt x="197728" y="1813969"/>
                    <a:pt x="222927" y="1808788"/>
                  </a:cubicBezTo>
                  <a:lnTo>
                    <a:pt x="217879" y="1805930"/>
                  </a:lnTo>
                  <a:cubicBezTo>
                    <a:pt x="211973" y="1789738"/>
                    <a:pt x="234452" y="1791928"/>
                    <a:pt x="243501" y="1783737"/>
                  </a:cubicBezTo>
                  <a:lnTo>
                    <a:pt x="243501" y="1779832"/>
                  </a:lnTo>
                  <a:cubicBezTo>
                    <a:pt x="232166" y="1776879"/>
                    <a:pt x="219022" y="1770307"/>
                    <a:pt x="207497" y="1777926"/>
                  </a:cubicBezTo>
                  <a:cubicBezTo>
                    <a:pt x="195495" y="1769259"/>
                    <a:pt x="180350" y="1782023"/>
                    <a:pt x="168539" y="1785165"/>
                  </a:cubicBezTo>
                  <a:cubicBezTo>
                    <a:pt x="159014" y="1787071"/>
                    <a:pt x="151394" y="1781832"/>
                    <a:pt x="141584" y="1781737"/>
                  </a:cubicBezTo>
                  <a:lnTo>
                    <a:pt x="133011" y="1776307"/>
                  </a:lnTo>
                  <a:cubicBezTo>
                    <a:pt x="141584" y="1771926"/>
                    <a:pt x="157395" y="1771736"/>
                    <a:pt x="164444" y="1764973"/>
                  </a:cubicBezTo>
                  <a:cubicBezTo>
                    <a:pt x="161110" y="1761353"/>
                    <a:pt x="149299" y="1765830"/>
                    <a:pt x="150251" y="1759639"/>
                  </a:cubicBezTo>
                  <a:cubicBezTo>
                    <a:pt x="141774" y="1757924"/>
                    <a:pt x="55001" y="1759639"/>
                    <a:pt x="76909" y="1748494"/>
                  </a:cubicBezTo>
                  <a:cubicBezTo>
                    <a:pt x="104436" y="1753924"/>
                    <a:pt x="123391" y="1737445"/>
                    <a:pt x="148156" y="1733826"/>
                  </a:cubicBezTo>
                  <a:cubicBezTo>
                    <a:pt x="153490" y="1729635"/>
                    <a:pt x="153490" y="1729635"/>
                    <a:pt x="145775" y="1724967"/>
                  </a:cubicBezTo>
                  <a:cubicBezTo>
                    <a:pt x="149587" y="1721967"/>
                    <a:pt x="153706" y="1719386"/>
                    <a:pt x="158062" y="1717252"/>
                  </a:cubicBezTo>
                  <a:lnTo>
                    <a:pt x="151680" y="1713347"/>
                  </a:lnTo>
                  <a:cubicBezTo>
                    <a:pt x="151680" y="1711918"/>
                    <a:pt x="151680" y="1710775"/>
                    <a:pt x="151204" y="1709537"/>
                  </a:cubicBezTo>
                  <a:cubicBezTo>
                    <a:pt x="138059" y="1696583"/>
                    <a:pt x="122629" y="1713347"/>
                    <a:pt x="108913" y="1704679"/>
                  </a:cubicBezTo>
                  <a:cubicBezTo>
                    <a:pt x="103769" y="1708299"/>
                    <a:pt x="97197" y="1707251"/>
                    <a:pt x="92435" y="1710013"/>
                  </a:cubicBezTo>
                  <a:lnTo>
                    <a:pt x="92435" y="1713538"/>
                  </a:lnTo>
                  <a:cubicBezTo>
                    <a:pt x="78433" y="1718014"/>
                    <a:pt x="61955" y="1711728"/>
                    <a:pt x="49858" y="1723063"/>
                  </a:cubicBezTo>
                  <a:cubicBezTo>
                    <a:pt x="42428" y="1721634"/>
                    <a:pt x="38618" y="1725444"/>
                    <a:pt x="39857" y="1731921"/>
                  </a:cubicBezTo>
                  <a:lnTo>
                    <a:pt x="33951" y="1735826"/>
                  </a:lnTo>
                  <a:cubicBezTo>
                    <a:pt x="33951" y="1736779"/>
                    <a:pt x="33951" y="1737922"/>
                    <a:pt x="33380" y="1739350"/>
                  </a:cubicBezTo>
                  <a:lnTo>
                    <a:pt x="26903" y="1743351"/>
                  </a:lnTo>
                  <a:lnTo>
                    <a:pt x="26903" y="1748399"/>
                  </a:lnTo>
                  <a:cubicBezTo>
                    <a:pt x="38523" y="1754400"/>
                    <a:pt x="52525" y="1752399"/>
                    <a:pt x="65860" y="1756019"/>
                  </a:cubicBezTo>
                  <a:cubicBezTo>
                    <a:pt x="55763" y="1764592"/>
                    <a:pt x="43667" y="1758305"/>
                    <a:pt x="33570" y="1766782"/>
                  </a:cubicBezTo>
                  <a:cubicBezTo>
                    <a:pt x="44524" y="1780308"/>
                    <a:pt x="74432" y="1763544"/>
                    <a:pt x="79290" y="1778117"/>
                  </a:cubicBezTo>
                  <a:cubicBezTo>
                    <a:pt x="73194" y="1779832"/>
                    <a:pt x="73194" y="1779832"/>
                    <a:pt x="43857" y="1779832"/>
                  </a:cubicBezTo>
                  <a:cubicBezTo>
                    <a:pt x="37761" y="1775069"/>
                    <a:pt x="23855" y="1773831"/>
                    <a:pt x="26807" y="1784404"/>
                  </a:cubicBezTo>
                  <a:cubicBezTo>
                    <a:pt x="28617" y="1787451"/>
                    <a:pt x="33856" y="1788690"/>
                    <a:pt x="36904" y="1790976"/>
                  </a:cubicBezTo>
                  <a:cubicBezTo>
                    <a:pt x="43476" y="1790976"/>
                    <a:pt x="70337" y="1789833"/>
                    <a:pt x="55192" y="1798215"/>
                  </a:cubicBezTo>
                  <a:cubicBezTo>
                    <a:pt x="48810" y="1799548"/>
                    <a:pt x="32713" y="1794310"/>
                    <a:pt x="33380" y="1803739"/>
                  </a:cubicBezTo>
                  <a:lnTo>
                    <a:pt x="20426" y="1811169"/>
                  </a:lnTo>
                  <a:lnTo>
                    <a:pt x="26331" y="1814503"/>
                  </a:lnTo>
                  <a:cubicBezTo>
                    <a:pt x="27855" y="1821932"/>
                    <a:pt x="26331" y="1829742"/>
                    <a:pt x="27284" y="1837172"/>
                  </a:cubicBezTo>
                  <a:lnTo>
                    <a:pt x="32618" y="1840125"/>
                  </a:lnTo>
                  <a:cubicBezTo>
                    <a:pt x="33856" y="1845268"/>
                    <a:pt x="33856" y="1845459"/>
                    <a:pt x="26045" y="1846126"/>
                  </a:cubicBezTo>
                  <a:cubicBezTo>
                    <a:pt x="19854" y="1846126"/>
                    <a:pt x="20616" y="1848888"/>
                    <a:pt x="20140" y="1851364"/>
                  </a:cubicBezTo>
                  <a:cubicBezTo>
                    <a:pt x="6519" y="1858889"/>
                    <a:pt x="16806" y="1803739"/>
                    <a:pt x="13758" y="1792785"/>
                  </a:cubicBezTo>
                  <a:lnTo>
                    <a:pt x="20045" y="1788880"/>
                  </a:lnTo>
                  <a:cubicBezTo>
                    <a:pt x="7853" y="1784118"/>
                    <a:pt x="15854" y="1766211"/>
                    <a:pt x="13663" y="1755829"/>
                  </a:cubicBezTo>
                  <a:lnTo>
                    <a:pt x="19187" y="1752781"/>
                  </a:lnTo>
                  <a:cubicBezTo>
                    <a:pt x="23188" y="1735731"/>
                    <a:pt x="17378" y="1717157"/>
                    <a:pt x="21378" y="1700012"/>
                  </a:cubicBezTo>
                  <a:lnTo>
                    <a:pt x="26426" y="1697155"/>
                  </a:lnTo>
                  <a:lnTo>
                    <a:pt x="26426" y="1678105"/>
                  </a:lnTo>
                  <a:lnTo>
                    <a:pt x="20521" y="1674294"/>
                  </a:lnTo>
                  <a:lnTo>
                    <a:pt x="20521" y="1663341"/>
                  </a:lnTo>
                  <a:lnTo>
                    <a:pt x="26807" y="1659531"/>
                  </a:lnTo>
                  <a:lnTo>
                    <a:pt x="26807" y="1655911"/>
                  </a:lnTo>
                  <a:cubicBezTo>
                    <a:pt x="6138" y="1654483"/>
                    <a:pt x="15663" y="1638004"/>
                    <a:pt x="13663" y="1622955"/>
                  </a:cubicBezTo>
                  <a:lnTo>
                    <a:pt x="19854" y="1618859"/>
                  </a:lnTo>
                  <a:cubicBezTo>
                    <a:pt x="6424" y="1610382"/>
                    <a:pt x="16806" y="1586569"/>
                    <a:pt x="13663" y="1571234"/>
                  </a:cubicBezTo>
                  <a:lnTo>
                    <a:pt x="7853" y="1567233"/>
                  </a:lnTo>
                  <a:lnTo>
                    <a:pt x="7091" y="1563805"/>
                  </a:lnTo>
                  <a:lnTo>
                    <a:pt x="13568" y="1559614"/>
                  </a:lnTo>
                  <a:lnTo>
                    <a:pt x="13568" y="1552374"/>
                  </a:lnTo>
                  <a:lnTo>
                    <a:pt x="7186" y="1548565"/>
                  </a:lnTo>
                  <a:lnTo>
                    <a:pt x="7186" y="1493415"/>
                  </a:lnTo>
                  <a:lnTo>
                    <a:pt x="13949" y="1489319"/>
                  </a:lnTo>
                  <a:lnTo>
                    <a:pt x="13949" y="1463983"/>
                  </a:lnTo>
                  <a:lnTo>
                    <a:pt x="19854" y="1459982"/>
                  </a:lnTo>
                  <a:lnTo>
                    <a:pt x="14806" y="1457124"/>
                  </a:lnTo>
                  <a:cubicBezTo>
                    <a:pt x="12710" y="1453600"/>
                    <a:pt x="14139" y="1449981"/>
                    <a:pt x="13663" y="1445980"/>
                  </a:cubicBezTo>
                  <a:lnTo>
                    <a:pt x="19759" y="1441885"/>
                  </a:lnTo>
                  <a:lnTo>
                    <a:pt x="13853" y="1437979"/>
                  </a:lnTo>
                  <a:lnTo>
                    <a:pt x="13853" y="1276054"/>
                  </a:lnTo>
                  <a:lnTo>
                    <a:pt x="20330" y="1272149"/>
                  </a:lnTo>
                  <a:lnTo>
                    <a:pt x="20330" y="1191282"/>
                  </a:lnTo>
                  <a:lnTo>
                    <a:pt x="26617" y="1187376"/>
                  </a:lnTo>
                  <a:lnTo>
                    <a:pt x="26617" y="1172613"/>
                  </a:lnTo>
                  <a:cubicBezTo>
                    <a:pt x="13377" y="1165850"/>
                    <a:pt x="22997" y="1144609"/>
                    <a:pt x="20235" y="1132227"/>
                  </a:cubicBezTo>
                  <a:cubicBezTo>
                    <a:pt x="11377" y="1126798"/>
                    <a:pt x="11377" y="1126607"/>
                    <a:pt x="20235" y="1121368"/>
                  </a:cubicBezTo>
                  <a:lnTo>
                    <a:pt x="20235" y="1088126"/>
                  </a:lnTo>
                  <a:lnTo>
                    <a:pt x="14330" y="1084316"/>
                  </a:lnTo>
                  <a:cubicBezTo>
                    <a:pt x="14330" y="1083268"/>
                    <a:pt x="14330" y="1082125"/>
                    <a:pt x="14330" y="1080792"/>
                  </a:cubicBezTo>
                  <a:lnTo>
                    <a:pt x="20997" y="1076791"/>
                  </a:lnTo>
                  <a:lnTo>
                    <a:pt x="20997" y="1062599"/>
                  </a:lnTo>
                  <a:lnTo>
                    <a:pt x="27569" y="1058599"/>
                  </a:lnTo>
                  <a:lnTo>
                    <a:pt x="26998" y="1054884"/>
                  </a:lnTo>
                  <a:cubicBezTo>
                    <a:pt x="15949" y="1051074"/>
                    <a:pt x="21664" y="1027452"/>
                    <a:pt x="21759" y="995638"/>
                  </a:cubicBezTo>
                  <a:cubicBezTo>
                    <a:pt x="26008" y="994638"/>
                    <a:pt x="28640" y="990381"/>
                    <a:pt x="27636" y="986123"/>
                  </a:cubicBezTo>
                  <a:cubicBezTo>
                    <a:pt x="27589" y="985932"/>
                    <a:pt x="27536" y="985732"/>
                    <a:pt x="27474" y="985542"/>
                  </a:cubicBezTo>
                  <a:lnTo>
                    <a:pt x="21569" y="981541"/>
                  </a:lnTo>
                  <a:cubicBezTo>
                    <a:pt x="21569" y="980589"/>
                    <a:pt x="21569" y="979446"/>
                    <a:pt x="20902" y="978112"/>
                  </a:cubicBezTo>
                  <a:lnTo>
                    <a:pt x="27379" y="974017"/>
                  </a:lnTo>
                  <a:lnTo>
                    <a:pt x="27379" y="955919"/>
                  </a:lnTo>
                  <a:lnTo>
                    <a:pt x="34046" y="951919"/>
                  </a:lnTo>
                  <a:lnTo>
                    <a:pt x="34046" y="948299"/>
                  </a:lnTo>
                  <a:lnTo>
                    <a:pt x="27569" y="944299"/>
                  </a:lnTo>
                  <a:lnTo>
                    <a:pt x="26998" y="940584"/>
                  </a:lnTo>
                  <a:cubicBezTo>
                    <a:pt x="10424" y="896959"/>
                    <a:pt x="26236" y="833142"/>
                    <a:pt x="20902" y="783041"/>
                  </a:cubicBezTo>
                  <a:lnTo>
                    <a:pt x="30427" y="776944"/>
                  </a:lnTo>
                  <a:lnTo>
                    <a:pt x="37666" y="776944"/>
                  </a:lnTo>
                  <a:cubicBezTo>
                    <a:pt x="50525" y="764371"/>
                    <a:pt x="18044" y="775230"/>
                    <a:pt x="20902" y="764371"/>
                  </a:cubicBezTo>
                  <a:lnTo>
                    <a:pt x="27569" y="760371"/>
                  </a:lnTo>
                  <a:lnTo>
                    <a:pt x="27569" y="719699"/>
                  </a:lnTo>
                  <a:lnTo>
                    <a:pt x="34142" y="715699"/>
                  </a:lnTo>
                  <a:cubicBezTo>
                    <a:pt x="34142" y="705602"/>
                    <a:pt x="16425" y="715699"/>
                    <a:pt x="21473" y="700935"/>
                  </a:cubicBezTo>
                  <a:lnTo>
                    <a:pt x="34046" y="693886"/>
                  </a:lnTo>
                  <a:cubicBezTo>
                    <a:pt x="34046" y="679218"/>
                    <a:pt x="38333" y="679504"/>
                    <a:pt x="21188" y="675598"/>
                  </a:cubicBezTo>
                  <a:cubicBezTo>
                    <a:pt x="23283" y="672836"/>
                    <a:pt x="28617" y="674169"/>
                    <a:pt x="31951" y="672932"/>
                  </a:cubicBezTo>
                  <a:cubicBezTo>
                    <a:pt x="36999" y="668074"/>
                    <a:pt x="32808" y="656739"/>
                    <a:pt x="34046" y="649691"/>
                  </a:cubicBezTo>
                  <a:cubicBezTo>
                    <a:pt x="24998" y="645880"/>
                    <a:pt x="18997" y="641118"/>
                    <a:pt x="20807" y="631307"/>
                  </a:cubicBezTo>
                  <a:lnTo>
                    <a:pt x="26807" y="627973"/>
                  </a:lnTo>
                  <a:cubicBezTo>
                    <a:pt x="27641" y="623135"/>
                    <a:pt x="27896" y="618210"/>
                    <a:pt x="27569" y="613305"/>
                  </a:cubicBezTo>
                  <a:lnTo>
                    <a:pt x="21378" y="609209"/>
                  </a:lnTo>
                  <a:lnTo>
                    <a:pt x="33951" y="601589"/>
                  </a:lnTo>
                  <a:lnTo>
                    <a:pt x="33951" y="590731"/>
                  </a:lnTo>
                  <a:cubicBezTo>
                    <a:pt x="23950" y="585492"/>
                    <a:pt x="27188" y="584825"/>
                    <a:pt x="33094" y="579110"/>
                  </a:cubicBezTo>
                  <a:lnTo>
                    <a:pt x="28331" y="576443"/>
                  </a:lnTo>
                  <a:cubicBezTo>
                    <a:pt x="27421" y="572805"/>
                    <a:pt x="27130" y="569033"/>
                    <a:pt x="27474" y="565299"/>
                  </a:cubicBezTo>
                  <a:lnTo>
                    <a:pt x="33665" y="561298"/>
                  </a:lnTo>
                  <a:cubicBezTo>
                    <a:pt x="33665" y="560251"/>
                    <a:pt x="33665" y="559108"/>
                    <a:pt x="33665" y="557774"/>
                  </a:cubicBezTo>
                  <a:lnTo>
                    <a:pt x="27093" y="553774"/>
                  </a:lnTo>
                  <a:lnTo>
                    <a:pt x="27093" y="546630"/>
                  </a:lnTo>
                  <a:lnTo>
                    <a:pt x="20330" y="542534"/>
                  </a:lnTo>
                  <a:lnTo>
                    <a:pt x="20330" y="502529"/>
                  </a:lnTo>
                  <a:lnTo>
                    <a:pt x="13568" y="498243"/>
                  </a:lnTo>
                  <a:lnTo>
                    <a:pt x="13568" y="469001"/>
                  </a:lnTo>
                  <a:cubicBezTo>
                    <a:pt x="5852" y="466715"/>
                    <a:pt x="7567" y="462810"/>
                    <a:pt x="7281" y="458809"/>
                  </a:cubicBezTo>
                  <a:lnTo>
                    <a:pt x="13282" y="454618"/>
                  </a:lnTo>
                  <a:lnTo>
                    <a:pt x="7567" y="450809"/>
                  </a:lnTo>
                  <a:lnTo>
                    <a:pt x="7567" y="399373"/>
                  </a:lnTo>
                  <a:lnTo>
                    <a:pt x="13853" y="395468"/>
                  </a:lnTo>
                  <a:lnTo>
                    <a:pt x="13853" y="384610"/>
                  </a:lnTo>
                  <a:lnTo>
                    <a:pt x="7472" y="380799"/>
                  </a:lnTo>
                  <a:lnTo>
                    <a:pt x="7472" y="358797"/>
                  </a:lnTo>
                  <a:lnTo>
                    <a:pt x="13472" y="354796"/>
                  </a:lnTo>
                  <a:lnTo>
                    <a:pt x="1566" y="348129"/>
                  </a:lnTo>
                  <a:cubicBezTo>
                    <a:pt x="3471" y="342985"/>
                    <a:pt x="15568" y="349082"/>
                    <a:pt x="13853" y="340509"/>
                  </a:cubicBezTo>
                  <a:lnTo>
                    <a:pt x="7281" y="336509"/>
                  </a:lnTo>
                  <a:lnTo>
                    <a:pt x="7281" y="329174"/>
                  </a:lnTo>
                  <a:lnTo>
                    <a:pt x="13663" y="325364"/>
                  </a:lnTo>
                  <a:lnTo>
                    <a:pt x="13663" y="317935"/>
                  </a:lnTo>
                  <a:cubicBezTo>
                    <a:pt x="-3482" y="279359"/>
                    <a:pt x="12710" y="219827"/>
                    <a:pt x="7281" y="174393"/>
                  </a:cubicBezTo>
                  <a:cubicBezTo>
                    <a:pt x="16235" y="168964"/>
                    <a:pt x="16235" y="168678"/>
                    <a:pt x="7281" y="163534"/>
                  </a:cubicBezTo>
                  <a:lnTo>
                    <a:pt x="7281" y="126577"/>
                  </a:lnTo>
                  <a:lnTo>
                    <a:pt x="13377" y="122767"/>
                  </a:lnTo>
                  <a:lnTo>
                    <a:pt x="13377" y="108194"/>
                  </a:lnTo>
                  <a:lnTo>
                    <a:pt x="7091" y="104479"/>
                  </a:lnTo>
                  <a:lnTo>
                    <a:pt x="13282" y="100669"/>
                  </a:lnTo>
                  <a:lnTo>
                    <a:pt x="13282" y="89620"/>
                  </a:lnTo>
                  <a:cubicBezTo>
                    <a:pt x="-5768" y="81715"/>
                    <a:pt x="25188" y="80095"/>
                    <a:pt x="7281" y="70570"/>
                  </a:cubicBezTo>
                  <a:lnTo>
                    <a:pt x="7281" y="24374"/>
                  </a:lnTo>
                  <a:lnTo>
                    <a:pt x="709" y="20183"/>
                  </a:lnTo>
                  <a:close/>
                  <a:moveTo>
                    <a:pt x="150061" y="1747352"/>
                  </a:moveTo>
                  <a:cubicBezTo>
                    <a:pt x="146251" y="1744780"/>
                    <a:pt x="139679" y="1746780"/>
                    <a:pt x="135011" y="1746209"/>
                  </a:cubicBezTo>
                  <a:cubicBezTo>
                    <a:pt x="130249" y="1749828"/>
                    <a:pt x="130249" y="1749828"/>
                    <a:pt x="135011" y="1753542"/>
                  </a:cubicBezTo>
                  <a:lnTo>
                    <a:pt x="142346" y="1753542"/>
                  </a:lnTo>
                  <a:cubicBezTo>
                    <a:pt x="143679" y="1751923"/>
                    <a:pt x="151871" y="1749542"/>
                    <a:pt x="150537" y="1747352"/>
                  </a:cubicBezTo>
                  <a:close/>
                  <a:moveTo>
                    <a:pt x="426286" y="2071678"/>
                  </a:moveTo>
                  <a:cubicBezTo>
                    <a:pt x="425714" y="2071202"/>
                    <a:pt x="424476" y="2070439"/>
                    <a:pt x="424190" y="2070535"/>
                  </a:cubicBezTo>
                  <a:cubicBezTo>
                    <a:pt x="416856" y="2073107"/>
                    <a:pt x="428667" y="2075583"/>
                    <a:pt x="426572" y="2071678"/>
                  </a:cubicBezTo>
                  <a:close/>
                  <a:moveTo>
                    <a:pt x="49763" y="1462649"/>
                  </a:moveTo>
                  <a:cubicBezTo>
                    <a:pt x="65814" y="1469698"/>
                    <a:pt x="84437" y="1467355"/>
                    <a:pt x="98245" y="1456553"/>
                  </a:cubicBezTo>
                  <a:cubicBezTo>
                    <a:pt x="80433" y="1447790"/>
                    <a:pt x="62336" y="1457124"/>
                    <a:pt x="42809" y="1455029"/>
                  </a:cubicBezTo>
                  <a:cubicBezTo>
                    <a:pt x="37380" y="1460268"/>
                    <a:pt x="38904" y="1461792"/>
                    <a:pt x="49763" y="1462649"/>
                  </a:cubicBezTo>
                  <a:close/>
                  <a:moveTo>
                    <a:pt x="60526" y="1405499"/>
                  </a:moveTo>
                  <a:cubicBezTo>
                    <a:pt x="63193" y="1407309"/>
                    <a:pt x="66146" y="1408928"/>
                    <a:pt x="68622" y="1410452"/>
                  </a:cubicBezTo>
                  <a:cubicBezTo>
                    <a:pt x="74518" y="1410957"/>
                    <a:pt x="80374" y="1409109"/>
                    <a:pt x="84910" y="1405308"/>
                  </a:cubicBezTo>
                  <a:cubicBezTo>
                    <a:pt x="80624" y="1402356"/>
                    <a:pt x="63479" y="1401308"/>
                    <a:pt x="60907" y="1405499"/>
                  </a:cubicBezTo>
                  <a:close/>
                  <a:moveTo>
                    <a:pt x="101388" y="1446933"/>
                  </a:moveTo>
                  <a:cubicBezTo>
                    <a:pt x="112723" y="1445028"/>
                    <a:pt x="122534" y="1454458"/>
                    <a:pt x="131678" y="1448838"/>
                  </a:cubicBezTo>
                  <a:lnTo>
                    <a:pt x="131678" y="1438074"/>
                  </a:lnTo>
                  <a:cubicBezTo>
                    <a:pt x="127201" y="1434074"/>
                    <a:pt x="115485" y="1438646"/>
                    <a:pt x="109675" y="1433122"/>
                  </a:cubicBezTo>
                  <a:cubicBezTo>
                    <a:pt x="105698" y="1434055"/>
                    <a:pt x="101985" y="1435875"/>
                    <a:pt x="98816" y="1438456"/>
                  </a:cubicBezTo>
                  <a:cubicBezTo>
                    <a:pt x="100340" y="1441599"/>
                    <a:pt x="97388" y="1444837"/>
                    <a:pt x="101769" y="1447314"/>
                  </a:cubicBezTo>
                  <a:close/>
                  <a:moveTo>
                    <a:pt x="95578" y="1484176"/>
                  </a:moveTo>
                  <a:lnTo>
                    <a:pt x="89672" y="1480461"/>
                  </a:lnTo>
                  <a:lnTo>
                    <a:pt x="75671" y="1480461"/>
                  </a:lnTo>
                  <a:lnTo>
                    <a:pt x="67003" y="1485604"/>
                  </a:lnTo>
                  <a:cubicBezTo>
                    <a:pt x="73194" y="1493796"/>
                    <a:pt x="86053" y="1491129"/>
                    <a:pt x="95578" y="1491510"/>
                  </a:cubicBezTo>
                  <a:cubicBezTo>
                    <a:pt x="100436" y="1488081"/>
                    <a:pt x="100340" y="1487224"/>
                    <a:pt x="95959" y="1484557"/>
                  </a:cubicBezTo>
                  <a:close/>
                  <a:moveTo>
                    <a:pt x="125391" y="1681724"/>
                  </a:moveTo>
                  <a:lnTo>
                    <a:pt x="125391" y="1674485"/>
                  </a:lnTo>
                  <a:cubicBezTo>
                    <a:pt x="120057" y="1671913"/>
                    <a:pt x="114152" y="1672961"/>
                    <a:pt x="109389" y="1669151"/>
                  </a:cubicBezTo>
                  <a:cubicBezTo>
                    <a:pt x="85291" y="1674580"/>
                    <a:pt x="57764" y="1679914"/>
                    <a:pt x="33951" y="1685248"/>
                  </a:cubicBezTo>
                  <a:cubicBezTo>
                    <a:pt x="33951" y="1686487"/>
                    <a:pt x="33951" y="1687630"/>
                    <a:pt x="33475" y="1688963"/>
                  </a:cubicBezTo>
                  <a:lnTo>
                    <a:pt x="39857" y="1692868"/>
                  </a:lnTo>
                  <a:lnTo>
                    <a:pt x="33570" y="1696678"/>
                  </a:lnTo>
                  <a:lnTo>
                    <a:pt x="33570" y="1700298"/>
                  </a:lnTo>
                  <a:cubicBezTo>
                    <a:pt x="46627" y="1707842"/>
                    <a:pt x="61697" y="1711175"/>
                    <a:pt x="76718" y="1709823"/>
                  </a:cubicBezTo>
                  <a:lnTo>
                    <a:pt x="86243" y="1703632"/>
                  </a:lnTo>
                  <a:cubicBezTo>
                    <a:pt x="86243" y="1702869"/>
                    <a:pt x="85100" y="1700107"/>
                    <a:pt x="90339" y="1698774"/>
                  </a:cubicBezTo>
                  <a:cubicBezTo>
                    <a:pt x="95850" y="1698888"/>
                    <a:pt x="101220" y="1697031"/>
                    <a:pt x="105484" y="1693535"/>
                  </a:cubicBezTo>
                  <a:cubicBezTo>
                    <a:pt x="105484" y="1692392"/>
                    <a:pt x="105484" y="1691154"/>
                    <a:pt x="105484" y="1689725"/>
                  </a:cubicBezTo>
                  <a:cubicBezTo>
                    <a:pt x="110913" y="1684105"/>
                    <a:pt x="119771" y="1684391"/>
                    <a:pt x="125391" y="1681724"/>
                  </a:cubicBezTo>
                  <a:close/>
                  <a:moveTo>
                    <a:pt x="135392" y="1691249"/>
                  </a:moveTo>
                  <a:lnTo>
                    <a:pt x="128153" y="1691249"/>
                  </a:lnTo>
                  <a:cubicBezTo>
                    <a:pt x="124248" y="1694583"/>
                    <a:pt x="113675" y="1696583"/>
                    <a:pt x="122343" y="1702489"/>
                  </a:cubicBezTo>
                  <a:lnTo>
                    <a:pt x="128534" y="1698679"/>
                  </a:lnTo>
                  <a:cubicBezTo>
                    <a:pt x="134249" y="1699536"/>
                    <a:pt x="144155" y="1695536"/>
                    <a:pt x="135488" y="1691249"/>
                  </a:cubicBezTo>
                  <a:close/>
                  <a:moveTo>
                    <a:pt x="164729" y="1679152"/>
                  </a:moveTo>
                  <a:cubicBezTo>
                    <a:pt x="164729" y="1678200"/>
                    <a:pt x="162443" y="1677438"/>
                    <a:pt x="161205" y="1676581"/>
                  </a:cubicBezTo>
                  <a:lnTo>
                    <a:pt x="142155" y="1676581"/>
                  </a:lnTo>
                  <a:cubicBezTo>
                    <a:pt x="133392" y="1682010"/>
                    <a:pt x="144155" y="1684391"/>
                    <a:pt x="148061" y="1687630"/>
                  </a:cubicBezTo>
                  <a:cubicBezTo>
                    <a:pt x="153680" y="1687820"/>
                    <a:pt x="164920" y="1685058"/>
                    <a:pt x="164729" y="1678771"/>
                  </a:cubicBezTo>
                  <a:close/>
                  <a:moveTo>
                    <a:pt x="312748" y="792089"/>
                  </a:moveTo>
                  <a:cubicBezTo>
                    <a:pt x="308271" y="794756"/>
                    <a:pt x="308271" y="795613"/>
                    <a:pt x="312748" y="799519"/>
                  </a:cubicBezTo>
                  <a:lnTo>
                    <a:pt x="319987" y="799519"/>
                  </a:lnTo>
                  <a:cubicBezTo>
                    <a:pt x="323702" y="796280"/>
                    <a:pt x="334274" y="794089"/>
                    <a:pt x="325892" y="788375"/>
                  </a:cubicBezTo>
                  <a:lnTo>
                    <a:pt x="318653" y="788375"/>
                  </a:lnTo>
                  <a:close/>
                  <a:moveTo>
                    <a:pt x="329131" y="668264"/>
                  </a:moveTo>
                  <a:cubicBezTo>
                    <a:pt x="325154" y="665597"/>
                    <a:pt x="319963" y="665597"/>
                    <a:pt x="315986" y="668264"/>
                  </a:cubicBezTo>
                  <a:cubicBezTo>
                    <a:pt x="319963" y="670931"/>
                    <a:pt x="325154" y="670931"/>
                    <a:pt x="329131" y="668264"/>
                  </a:cubicBezTo>
                  <a:close/>
                  <a:moveTo>
                    <a:pt x="306938" y="850668"/>
                  </a:moveTo>
                  <a:lnTo>
                    <a:pt x="290174" y="860193"/>
                  </a:lnTo>
                  <a:lnTo>
                    <a:pt x="290174" y="863908"/>
                  </a:lnTo>
                  <a:cubicBezTo>
                    <a:pt x="299525" y="871594"/>
                    <a:pt x="313059" y="871385"/>
                    <a:pt x="322178" y="863432"/>
                  </a:cubicBezTo>
                  <a:cubicBezTo>
                    <a:pt x="306938" y="859145"/>
                    <a:pt x="341228" y="850382"/>
                    <a:pt x="306938" y="850668"/>
                  </a:cubicBezTo>
                  <a:close/>
                  <a:moveTo>
                    <a:pt x="280363" y="935441"/>
                  </a:moveTo>
                  <a:cubicBezTo>
                    <a:pt x="269885" y="943060"/>
                    <a:pt x="254264" y="935441"/>
                    <a:pt x="244454" y="944966"/>
                  </a:cubicBezTo>
                  <a:cubicBezTo>
                    <a:pt x="269409" y="955824"/>
                    <a:pt x="303794" y="951538"/>
                    <a:pt x="329036" y="944966"/>
                  </a:cubicBezTo>
                  <a:cubicBezTo>
                    <a:pt x="330655" y="925534"/>
                    <a:pt x="292269" y="939346"/>
                    <a:pt x="279887" y="935441"/>
                  </a:cubicBezTo>
                  <a:close/>
                  <a:moveTo>
                    <a:pt x="363230" y="829999"/>
                  </a:moveTo>
                  <a:cubicBezTo>
                    <a:pt x="359516" y="837619"/>
                    <a:pt x="365897" y="840476"/>
                    <a:pt x="372755" y="839524"/>
                  </a:cubicBezTo>
                  <a:cubicBezTo>
                    <a:pt x="377242" y="842457"/>
                    <a:pt x="382073" y="844819"/>
                    <a:pt x="387138" y="846572"/>
                  </a:cubicBezTo>
                  <a:cubicBezTo>
                    <a:pt x="396092" y="842667"/>
                    <a:pt x="438764" y="840191"/>
                    <a:pt x="413141" y="828189"/>
                  </a:cubicBezTo>
                  <a:cubicBezTo>
                    <a:pt x="394853" y="829713"/>
                    <a:pt x="377994" y="826569"/>
                    <a:pt x="362754" y="829999"/>
                  </a:cubicBezTo>
                  <a:close/>
                  <a:moveTo>
                    <a:pt x="363230" y="775706"/>
                  </a:moveTo>
                  <a:lnTo>
                    <a:pt x="371136" y="780659"/>
                  </a:lnTo>
                  <a:cubicBezTo>
                    <a:pt x="380661" y="779993"/>
                    <a:pt x="412475" y="784088"/>
                    <a:pt x="392663" y="773325"/>
                  </a:cubicBezTo>
                  <a:cubicBezTo>
                    <a:pt x="383138" y="774944"/>
                    <a:pt x="368850" y="769801"/>
                    <a:pt x="363040" y="775706"/>
                  </a:cubicBezTo>
                  <a:close/>
                  <a:moveTo>
                    <a:pt x="411713" y="953442"/>
                  </a:moveTo>
                  <a:cubicBezTo>
                    <a:pt x="412475" y="953442"/>
                    <a:pt x="413237" y="952681"/>
                    <a:pt x="414284" y="952014"/>
                  </a:cubicBezTo>
                  <a:cubicBezTo>
                    <a:pt x="405902" y="948013"/>
                    <a:pt x="401140" y="942489"/>
                    <a:pt x="390567" y="942489"/>
                  </a:cubicBezTo>
                  <a:lnTo>
                    <a:pt x="380090" y="950014"/>
                  </a:lnTo>
                  <a:cubicBezTo>
                    <a:pt x="370565" y="950014"/>
                    <a:pt x="365421" y="951252"/>
                    <a:pt x="357801" y="946109"/>
                  </a:cubicBezTo>
                  <a:lnTo>
                    <a:pt x="354753" y="950776"/>
                  </a:lnTo>
                  <a:cubicBezTo>
                    <a:pt x="357801" y="953709"/>
                    <a:pt x="361533" y="955843"/>
                    <a:pt x="365612" y="956967"/>
                  </a:cubicBezTo>
                  <a:cubicBezTo>
                    <a:pt x="379137" y="950490"/>
                    <a:pt x="396568" y="955348"/>
                    <a:pt x="411713" y="953442"/>
                  </a:cubicBezTo>
                  <a:close/>
                  <a:moveTo>
                    <a:pt x="373613" y="969921"/>
                  </a:moveTo>
                  <a:cubicBezTo>
                    <a:pt x="370946" y="968016"/>
                    <a:pt x="368088" y="966206"/>
                    <a:pt x="366183" y="964968"/>
                  </a:cubicBezTo>
                  <a:lnTo>
                    <a:pt x="345133" y="964968"/>
                  </a:lnTo>
                  <a:cubicBezTo>
                    <a:pt x="340561" y="968778"/>
                    <a:pt x="340561" y="968778"/>
                    <a:pt x="345133" y="972302"/>
                  </a:cubicBezTo>
                  <a:cubicBezTo>
                    <a:pt x="354563" y="970683"/>
                    <a:pt x="368850" y="975826"/>
                    <a:pt x="373613" y="969921"/>
                  </a:cubicBezTo>
                  <a:close/>
                  <a:moveTo>
                    <a:pt x="433144" y="910199"/>
                  </a:moveTo>
                  <a:cubicBezTo>
                    <a:pt x="448098" y="913247"/>
                    <a:pt x="448479" y="918105"/>
                    <a:pt x="459147" y="905246"/>
                  </a:cubicBezTo>
                  <a:cubicBezTo>
                    <a:pt x="463243" y="891435"/>
                    <a:pt x="431334" y="905246"/>
                    <a:pt x="424286" y="895721"/>
                  </a:cubicBezTo>
                  <a:cubicBezTo>
                    <a:pt x="404474" y="905246"/>
                    <a:pt x="379899" y="891911"/>
                    <a:pt x="361897" y="908485"/>
                  </a:cubicBezTo>
                  <a:cubicBezTo>
                    <a:pt x="383138" y="921629"/>
                    <a:pt x="409331" y="907246"/>
                    <a:pt x="433144" y="910199"/>
                  </a:cubicBezTo>
                  <a:close/>
                  <a:moveTo>
                    <a:pt x="350943" y="858574"/>
                  </a:moveTo>
                  <a:cubicBezTo>
                    <a:pt x="343799" y="859241"/>
                    <a:pt x="335894" y="856669"/>
                    <a:pt x="329321" y="860288"/>
                  </a:cubicBezTo>
                  <a:lnTo>
                    <a:pt x="329321" y="863908"/>
                  </a:lnTo>
                  <a:cubicBezTo>
                    <a:pt x="348529" y="871928"/>
                    <a:pt x="370400" y="870375"/>
                    <a:pt x="388281" y="859717"/>
                  </a:cubicBezTo>
                  <a:cubicBezTo>
                    <a:pt x="388281" y="855050"/>
                    <a:pt x="382185" y="853430"/>
                    <a:pt x="379328" y="851239"/>
                  </a:cubicBezTo>
                  <a:cubicBezTo>
                    <a:pt x="374188" y="850582"/>
                    <a:pt x="368990" y="851878"/>
                    <a:pt x="364754" y="854859"/>
                  </a:cubicBezTo>
                  <a:cubicBezTo>
                    <a:pt x="357801" y="853049"/>
                    <a:pt x="355706" y="857145"/>
                    <a:pt x="350943" y="858098"/>
                  </a:cubicBezTo>
                  <a:close/>
                  <a:moveTo>
                    <a:pt x="267980" y="1028785"/>
                  </a:moveTo>
                  <a:cubicBezTo>
                    <a:pt x="264361" y="1027833"/>
                    <a:pt x="260360" y="1032310"/>
                    <a:pt x="256931" y="1033453"/>
                  </a:cubicBezTo>
                  <a:lnTo>
                    <a:pt x="256931" y="1037453"/>
                  </a:lnTo>
                  <a:lnTo>
                    <a:pt x="250073" y="1040882"/>
                  </a:lnTo>
                  <a:cubicBezTo>
                    <a:pt x="256931" y="1045168"/>
                    <a:pt x="264266" y="1040882"/>
                    <a:pt x="269981" y="1037548"/>
                  </a:cubicBezTo>
                  <a:cubicBezTo>
                    <a:pt x="268838" y="1034024"/>
                    <a:pt x="272076" y="1029928"/>
                    <a:pt x="267980" y="1028309"/>
                  </a:cubicBezTo>
                  <a:close/>
                  <a:moveTo>
                    <a:pt x="286459" y="969064"/>
                  </a:moveTo>
                  <a:lnTo>
                    <a:pt x="293317" y="969064"/>
                  </a:lnTo>
                  <a:lnTo>
                    <a:pt x="299222" y="976493"/>
                  </a:lnTo>
                  <a:cubicBezTo>
                    <a:pt x="305007" y="976998"/>
                    <a:pt x="310835" y="976350"/>
                    <a:pt x="316367" y="974588"/>
                  </a:cubicBezTo>
                  <a:cubicBezTo>
                    <a:pt x="313415" y="972112"/>
                    <a:pt x="319415" y="968397"/>
                    <a:pt x="312748" y="965063"/>
                  </a:cubicBezTo>
                  <a:cubicBezTo>
                    <a:pt x="303794" y="965063"/>
                    <a:pt x="296365" y="959348"/>
                    <a:pt x="286745" y="961348"/>
                  </a:cubicBezTo>
                  <a:cubicBezTo>
                    <a:pt x="282077" y="964777"/>
                    <a:pt x="282077" y="964777"/>
                    <a:pt x="286459" y="968587"/>
                  </a:cubicBezTo>
                  <a:close/>
                  <a:moveTo>
                    <a:pt x="315034" y="992400"/>
                  </a:moveTo>
                  <a:cubicBezTo>
                    <a:pt x="312662" y="990599"/>
                    <a:pt x="310181" y="988943"/>
                    <a:pt x="307604" y="987447"/>
                  </a:cubicBezTo>
                  <a:cubicBezTo>
                    <a:pt x="302937" y="987447"/>
                    <a:pt x="299413" y="987447"/>
                    <a:pt x="297413" y="988971"/>
                  </a:cubicBezTo>
                  <a:cubicBezTo>
                    <a:pt x="287888" y="1001067"/>
                    <a:pt x="321511" y="1001830"/>
                    <a:pt x="314748" y="991924"/>
                  </a:cubicBezTo>
                  <a:close/>
                  <a:moveTo>
                    <a:pt x="315034" y="1037739"/>
                  </a:moveTo>
                  <a:cubicBezTo>
                    <a:pt x="306987" y="1033529"/>
                    <a:pt x="297190" y="1034624"/>
                    <a:pt x="290269" y="1040501"/>
                  </a:cubicBezTo>
                  <a:cubicBezTo>
                    <a:pt x="298469" y="1044616"/>
                    <a:pt x="308346" y="1043330"/>
                    <a:pt x="315224" y="1037263"/>
                  </a:cubicBezTo>
                  <a:close/>
                  <a:moveTo>
                    <a:pt x="351705" y="1112891"/>
                  </a:moveTo>
                  <a:cubicBezTo>
                    <a:pt x="344466" y="1114224"/>
                    <a:pt x="307128" y="1107557"/>
                    <a:pt x="319130" y="1120130"/>
                  </a:cubicBezTo>
                  <a:cubicBezTo>
                    <a:pt x="323797" y="1119749"/>
                    <a:pt x="362564" y="1116034"/>
                    <a:pt x="351896" y="1112415"/>
                  </a:cubicBezTo>
                  <a:close/>
                  <a:moveTo>
                    <a:pt x="417713" y="1068600"/>
                  </a:moveTo>
                  <a:cubicBezTo>
                    <a:pt x="388376" y="1071648"/>
                    <a:pt x="356658" y="1052503"/>
                    <a:pt x="329512" y="1066409"/>
                  </a:cubicBezTo>
                  <a:cubicBezTo>
                    <a:pt x="341513" y="1078316"/>
                    <a:pt x="360944" y="1067076"/>
                    <a:pt x="374089" y="1076601"/>
                  </a:cubicBezTo>
                  <a:cubicBezTo>
                    <a:pt x="385709" y="1072696"/>
                    <a:pt x="393139" y="1082697"/>
                    <a:pt x="404950" y="1079363"/>
                  </a:cubicBezTo>
                  <a:cubicBezTo>
                    <a:pt x="408665" y="1075458"/>
                    <a:pt x="424952" y="1071553"/>
                    <a:pt x="417904" y="1068124"/>
                  </a:cubicBezTo>
                  <a:close/>
                  <a:moveTo>
                    <a:pt x="417713" y="1028309"/>
                  </a:moveTo>
                  <a:cubicBezTo>
                    <a:pt x="399954" y="1028166"/>
                    <a:pt x="382298" y="1025604"/>
                    <a:pt x="365231" y="1020689"/>
                  </a:cubicBezTo>
                  <a:cubicBezTo>
                    <a:pt x="359611" y="1022023"/>
                    <a:pt x="343418" y="1016879"/>
                    <a:pt x="342180" y="1024785"/>
                  </a:cubicBezTo>
                  <a:cubicBezTo>
                    <a:pt x="342180" y="1026023"/>
                    <a:pt x="341513" y="1027071"/>
                    <a:pt x="338561" y="1028023"/>
                  </a:cubicBezTo>
                  <a:cubicBezTo>
                    <a:pt x="295793" y="1029642"/>
                    <a:pt x="351134" y="1043168"/>
                    <a:pt x="365040" y="1039073"/>
                  </a:cubicBezTo>
                  <a:cubicBezTo>
                    <a:pt x="382661" y="1027928"/>
                    <a:pt x="403997" y="1048598"/>
                    <a:pt x="420857" y="1033643"/>
                  </a:cubicBezTo>
                  <a:cubicBezTo>
                    <a:pt x="421238" y="1031452"/>
                    <a:pt x="422476" y="1029548"/>
                    <a:pt x="417809" y="1027833"/>
                  </a:cubicBezTo>
                  <a:close/>
                  <a:moveTo>
                    <a:pt x="385519" y="1016975"/>
                  </a:moveTo>
                  <a:lnTo>
                    <a:pt x="413046" y="1016975"/>
                  </a:lnTo>
                  <a:cubicBezTo>
                    <a:pt x="421523" y="998972"/>
                    <a:pt x="391329" y="1007926"/>
                    <a:pt x="381614" y="1005925"/>
                  </a:cubicBezTo>
                  <a:cubicBezTo>
                    <a:pt x="376375" y="1005925"/>
                    <a:pt x="376375" y="1005925"/>
                    <a:pt x="375041" y="1010592"/>
                  </a:cubicBezTo>
                  <a:cubicBezTo>
                    <a:pt x="378135" y="1013250"/>
                    <a:pt x="381730" y="1015260"/>
                    <a:pt x="385614" y="1016498"/>
                  </a:cubicBezTo>
                  <a:close/>
                  <a:moveTo>
                    <a:pt x="444002" y="972778"/>
                  </a:moveTo>
                  <a:lnTo>
                    <a:pt x="453527" y="967635"/>
                  </a:lnTo>
                  <a:cubicBezTo>
                    <a:pt x="454575" y="949918"/>
                    <a:pt x="390758" y="971159"/>
                    <a:pt x="381804" y="975160"/>
                  </a:cubicBezTo>
                  <a:lnTo>
                    <a:pt x="381804" y="985732"/>
                  </a:lnTo>
                  <a:cubicBezTo>
                    <a:pt x="377899" y="988780"/>
                    <a:pt x="368660" y="986685"/>
                    <a:pt x="365993" y="990876"/>
                  </a:cubicBezTo>
                  <a:cubicBezTo>
                    <a:pt x="361421" y="990876"/>
                    <a:pt x="351515" y="993067"/>
                    <a:pt x="350181" y="997353"/>
                  </a:cubicBezTo>
                  <a:cubicBezTo>
                    <a:pt x="361325" y="998972"/>
                    <a:pt x="374279" y="999639"/>
                    <a:pt x="385328" y="1002210"/>
                  </a:cubicBezTo>
                  <a:cubicBezTo>
                    <a:pt x="393425" y="995733"/>
                    <a:pt x="407331" y="995067"/>
                    <a:pt x="414475" y="989256"/>
                  </a:cubicBezTo>
                  <a:lnTo>
                    <a:pt x="408665" y="985637"/>
                  </a:lnTo>
                  <a:cubicBezTo>
                    <a:pt x="414856" y="983256"/>
                    <a:pt x="413237" y="979827"/>
                    <a:pt x="418190" y="976112"/>
                  </a:cubicBezTo>
                  <a:cubicBezTo>
                    <a:pt x="426953" y="976112"/>
                    <a:pt x="434477" y="970302"/>
                    <a:pt x="444098" y="972302"/>
                  </a:cubicBezTo>
                  <a:close/>
                  <a:moveTo>
                    <a:pt x="467053" y="1011450"/>
                  </a:moveTo>
                  <a:cubicBezTo>
                    <a:pt x="460792" y="1008593"/>
                    <a:pt x="453597" y="1008593"/>
                    <a:pt x="447336" y="1011450"/>
                  </a:cubicBezTo>
                  <a:cubicBezTo>
                    <a:pt x="447336" y="1014879"/>
                    <a:pt x="446193" y="1020975"/>
                    <a:pt x="451527" y="1020023"/>
                  </a:cubicBezTo>
                  <a:cubicBezTo>
                    <a:pt x="455432" y="1016308"/>
                    <a:pt x="463148" y="1017736"/>
                    <a:pt x="467053" y="1014974"/>
                  </a:cubicBezTo>
                  <a:close/>
                  <a:moveTo>
                    <a:pt x="516202" y="887625"/>
                  </a:moveTo>
                  <a:cubicBezTo>
                    <a:pt x="515432" y="887853"/>
                    <a:pt x="514718" y="888244"/>
                    <a:pt x="514106" y="888768"/>
                  </a:cubicBezTo>
                  <a:cubicBezTo>
                    <a:pt x="512106" y="892673"/>
                    <a:pt x="523917" y="890197"/>
                    <a:pt x="516488" y="887625"/>
                  </a:cubicBezTo>
                  <a:close/>
                  <a:moveTo>
                    <a:pt x="535252" y="942774"/>
                  </a:moveTo>
                  <a:lnTo>
                    <a:pt x="522965" y="942774"/>
                  </a:lnTo>
                  <a:cubicBezTo>
                    <a:pt x="518297" y="946585"/>
                    <a:pt x="518297" y="946585"/>
                    <a:pt x="522965" y="950204"/>
                  </a:cubicBezTo>
                  <a:lnTo>
                    <a:pt x="536109" y="950204"/>
                  </a:lnTo>
                  <a:cubicBezTo>
                    <a:pt x="540776" y="946394"/>
                    <a:pt x="540776" y="946394"/>
                    <a:pt x="535538" y="942774"/>
                  </a:cubicBezTo>
                  <a:close/>
                  <a:moveTo>
                    <a:pt x="552016" y="929916"/>
                  </a:moveTo>
                  <a:cubicBezTo>
                    <a:pt x="552016" y="928201"/>
                    <a:pt x="553254" y="926296"/>
                    <a:pt x="547920" y="924391"/>
                  </a:cubicBezTo>
                  <a:cubicBezTo>
                    <a:pt x="541919" y="925820"/>
                    <a:pt x="533347" y="922010"/>
                    <a:pt x="526108" y="926010"/>
                  </a:cubicBezTo>
                  <a:cubicBezTo>
                    <a:pt x="533823" y="928011"/>
                    <a:pt x="545063" y="934678"/>
                    <a:pt x="552587" y="929916"/>
                  </a:cubicBezTo>
                  <a:close/>
                  <a:moveTo>
                    <a:pt x="565351" y="2192074"/>
                  </a:moveTo>
                  <a:cubicBezTo>
                    <a:pt x="553921" y="2192074"/>
                    <a:pt x="563541" y="2197026"/>
                    <a:pt x="567827" y="2199503"/>
                  </a:cubicBezTo>
                  <a:lnTo>
                    <a:pt x="575257" y="2199503"/>
                  </a:lnTo>
                  <a:cubicBezTo>
                    <a:pt x="585258" y="2192931"/>
                    <a:pt x="571066" y="2191312"/>
                    <a:pt x="565922" y="2192074"/>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76" name="Google Shape;76;p5"/>
            <p:cNvSpPr/>
            <p:nvPr/>
          </p:nvSpPr>
          <p:spPr>
            <a:xfrm>
              <a:off x="1296395" y="3407657"/>
              <a:ext cx="391208" cy="3453115"/>
            </a:xfrm>
            <a:custGeom>
              <a:rect b="b" l="l" r="r" t="t"/>
              <a:pathLst>
                <a:path extrusionOk="0" h="2317527" w="592740">
                  <a:moveTo>
                    <a:pt x="579067" y="2316946"/>
                  </a:moveTo>
                  <a:lnTo>
                    <a:pt x="7567" y="2316946"/>
                  </a:lnTo>
                  <a:lnTo>
                    <a:pt x="7567" y="2304088"/>
                  </a:lnTo>
                  <a:lnTo>
                    <a:pt x="995" y="2300087"/>
                  </a:lnTo>
                  <a:cubicBezTo>
                    <a:pt x="995" y="2298849"/>
                    <a:pt x="995" y="2297610"/>
                    <a:pt x="995" y="2296563"/>
                  </a:cubicBezTo>
                  <a:lnTo>
                    <a:pt x="6805" y="2292848"/>
                  </a:lnTo>
                  <a:lnTo>
                    <a:pt x="6805" y="2285324"/>
                  </a:lnTo>
                  <a:lnTo>
                    <a:pt x="1852" y="2282561"/>
                  </a:lnTo>
                  <a:cubicBezTo>
                    <a:pt x="14330" y="2255986"/>
                    <a:pt x="3376" y="2215886"/>
                    <a:pt x="6900" y="2182549"/>
                  </a:cubicBezTo>
                  <a:lnTo>
                    <a:pt x="995" y="2178739"/>
                  </a:lnTo>
                  <a:cubicBezTo>
                    <a:pt x="995" y="2177691"/>
                    <a:pt x="995" y="2176548"/>
                    <a:pt x="995" y="2175214"/>
                  </a:cubicBezTo>
                  <a:lnTo>
                    <a:pt x="7567" y="2171309"/>
                  </a:lnTo>
                  <a:lnTo>
                    <a:pt x="7567" y="2101396"/>
                  </a:lnTo>
                  <a:lnTo>
                    <a:pt x="1185" y="2097585"/>
                  </a:lnTo>
                  <a:lnTo>
                    <a:pt x="1185" y="2023862"/>
                  </a:lnTo>
                  <a:cubicBezTo>
                    <a:pt x="13472" y="2019004"/>
                    <a:pt x="5471" y="2001097"/>
                    <a:pt x="7567" y="1990811"/>
                  </a:cubicBezTo>
                  <a:lnTo>
                    <a:pt x="2233" y="1987762"/>
                  </a:lnTo>
                  <a:cubicBezTo>
                    <a:pt x="15568" y="1939471"/>
                    <a:pt x="3090" y="1876511"/>
                    <a:pt x="7186" y="1821837"/>
                  </a:cubicBezTo>
                  <a:lnTo>
                    <a:pt x="13949" y="1817551"/>
                  </a:lnTo>
                  <a:lnTo>
                    <a:pt x="13949" y="1758686"/>
                  </a:lnTo>
                  <a:lnTo>
                    <a:pt x="7662" y="1754876"/>
                  </a:lnTo>
                  <a:lnTo>
                    <a:pt x="7662" y="1751352"/>
                  </a:lnTo>
                  <a:lnTo>
                    <a:pt x="14044" y="1747447"/>
                  </a:lnTo>
                  <a:lnTo>
                    <a:pt x="14044" y="1718110"/>
                  </a:lnTo>
                  <a:lnTo>
                    <a:pt x="8043" y="1714204"/>
                  </a:lnTo>
                  <a:cubicBezTo>
                    <a:pt x="18711" y="1710585"/>
                    <a:pt x="12710" y="1698202"/>
                    <a:pt x="14139" y="1689154"/>
                  </a:cubicBezTo>
                  <a:lnTo>
                    <a:pt x="20045" y="1685058"/>
                  </a:lnTo>
                  <a:cubicBezTo>
                    <a:pt x="20045" y="1684201"/>
                    <a:pt x="20521" y="1683058"/>
                    <a:pt x="20807" y="1681629"/>
                  </a:cubicBezTo>
                  <a:lnTo>
                    <a:pt x="14330" y="1677533"/>
                  </a:lnTo>
                  <a:lnTo>
                    <a:pt x="14330" y="1622574"/>
                  </a:lnTo>
                  <a:lnTo>
                    <a:pt x="7757" y="1618573"/>
                  </a:lnTo>
                  <a:lnTo>
                    <a:pt x="14330" y="1614573"/>
                  </a:lnTo>
                  <a:lnTo>
                    <a:pt x="14330" y="1559518"/>
                  </a:lnTo>
                  <a:cubicBezTo>
                    <a:pt x="24521" y="1556661"/>
                    <a:pt x="19759" y="1545231"/>
                    <a:pt x="20711" y="1537515"/>
                  </a:cubicBezTo>
                  <a:cubicBezTo>
                    <a:pt x="17949" y="1535706"/>
                    <a:pt x="15377" y="1535325"/>
                    <a:pt x="14234" y="1532848"/>
                  </a:cubicBezTo>
                  <a:cubicBezTo>
                    <a:pt x="19473" y="1451981"/>
                    <a:pt x="3757" y="1358541"/>
                    <a:pt x="19949" y="1283675"/>
                  </a:cubicBezTo>
                  <a:cubicBezTo>
                    <a:pt x="22140" y="1268339"/>
                    <a:pt x="19949" y="1251765"/>
                    <a:pt x="20711" y="1236050"/>
                  </a:cubicBezTo>
                  <a:lnTo>
                    <a:pt x="14425" y="1231954"/>
                  </a:lnTo>
                  <a:lnTo>
                    <a:pt x="14425" y="1213665"/>
                  </a:lnTo>
                  <a:lnTo>
                    <a:pt x="20711" y="1209856"/>
                  </a:lnTo>
                  <a:lnTo>
                    <a:pt x="20711" y="1202521"/>
                  </a:lnTo>
                  <a:lnTo>
                    <a:pt x="14330" y="1198711"/>
                  </a:lnTo>
                  <a:lnTo>
                    <a:pt x="14330" y="1135846"/>
                  </a:lnTo>
                  <a:lnTo>
                    <a:pt x="20426" y="1131941"/>
                  </a:lnTo>
                  <a:cubicBezTo>
                    <a:pt x="13377" y="1129846"/>
                    <a:pt x="13949" y="1124131"/>
                    <a:pt x="14139" y="1118320"/>
                  </a:cubicBezTo>
                  <a:cubicBezTo>
                    <a:pt x="24902" y="1111748"/>
                    <a:pt x="21283" y="1107557"/>
                    <a:pt x="9472" y="1107748"/>
                  </a:cubicBezTo>
                  <a:lnTo>
                    <a:pt x="7281" y="1103461"/>
                  </a:lnTo>
                  <a:cubicBezTo>
                    <a:pt x="9853" y="1099461"/>
                    <a:pt x="18044" y="1102033"/>
                    <a:pt x="20711" y="1098985"/>
                  </a:cubicBezTo>
                  <a:lnTo>
                    <a:pt x="20711" y="1069171"/>
                  </a:lnTo>
                  <a:lnTo>
                    <a:pt x="27188" y="1065361"/>
                  </a:lnTo>
                  <a:lnTo>
                    <a:pt x="27188" y="1043358"/>
                  </a:lnTo>
                  <a:lnTo>
                    <a:pt x="21092" y="1039549"/>
                  </a:lnTo>
                  <a:lnTo>
                    <a:pt x="21092" y="1028309"/>
                  </a:lnTo>
                  <a:cubicBezTo>
                    <a:pt x="28141" y="1025833"/>
                    <a:pt x="28522" y="1022309"/>
                    <a:pt x="25950" y="1017070"/>
                  </a:cubicBezTo>
                  <a:lnTo>
                    <a:pt x="21188" y="1013831"/>
                  </a:lnTo>
                  <a:lnTo>
                    <a:pt x="21188" y="792946"/>
                  </a:lnTo>
                  <a:lnTo>
                    <a:pt x="26903" y="789231"/>
                  </a:lnTo>
                  <a:cubicBezTo>
                    <a:pt x="26903" y="788184"/>
                    <a:pt x="26903" y="786946"/>
                    <a:pt x="27379" y="785707"/>
                  </a:cubicBezTo>
                  <a:lnTo>
                    <a:pt x="20807" y="781707"/>
                  </a:lnTo>
                  <a:lnTo>
                    <a:pt x="20807" y="767039"/>
                  </a:lnTo>
                  <a:lnTo>
                    <a:pt x="27474" y="763038"/>
                  </a:lnTo>
                  <a:lnTo>
                    <a:pt x="27474" y="722843"/>
                  </a:lnTo>
                  <a:lnTo>
                    <a:pt x="33475" y="718937"/>
                  </a:lnTo>
                  <a:cubicBezTo>
                    <a:pt x="31665" y="717794"/>
                    <a:pt x="30046" y="716937"/>
                    <a:pt x="28522" y="716080"/>
                  </a:cubicBezTo>
                  <a:cubicBezTo>
                    <a:pt x="26795" y="697296"/>
                    <a:pt x="26636" y="678408"/>
                    <a:pt x="28046" y="659596"/>
                  </a:cubicBezTo>
                  <a:lnTo>
                    <a:pt x="32713" y="657024"/>
                  </a:lnTo>
                  <a:cubicBezTo>
                    <a:pt x="25664" y="651786"/>
                    <a:pt x="24331" y="649785"/>
                    <a:pt x="33475" y="645404"/>
                  </a:cubicBezTo>
                  <a:lnTo>
                    <a:pt x="33475" y="619782"/>
                  </a:lnTo>
                  <a:lnTo>
                    <a:pt x="26903" y="615876"/>
                  </a:lnTo>
                  <a:cubicBezTo>
                    <a:pt x="26903" y="614543"/>
                    <a:pt x="26903" y="613305"/>
                    <a:pt x="26903" y="612257"/>
                  </a:cubicBezTo>
                  <a:lnTo>
                    <a:pt x="32713" y="608543"/>
                  </a:lnTo>
                  <a:lnTo>
                    <a:pt x="32713" y="597398"/>
                  </a:lnTo>
                  <a:cubicBezTo>
                    <a:pt x="25474" y="595112"/>
                    <a:pt x="26426" y="589683"/>
                    <a:pt x="26522" y="583301"/>
                  </a:cubicBezTo>
                  <a:lnTo>
                    <a:pt x="20807" y="579396"/>
                  </a:lnTo>
                  <a:cubicBezTo>
                    <a:pt x="21759" y="575395"/>
                    <a:pt x="30332" y="578920"/>
                    <a:pt x="32903" y="575395"/>
                  </a:cubicBezTo>
                  <a:lnTo>
                    <a:pt x="32903" y="549773"/>
                  </a:lnTo>
                  <a:lnTo>
                    <a:pt x="26522" y="545963"/>
                  </a:lnTo>
                  <a:lnTo>
                    <a:pt x="26522" y="527675"/>
                  </a:lnTo>
                  <a:lnTo>
                    <a:pt x="32903" y="523770"/>
                  </a:lnTo>
                  <a:lnTo>
                    <a:pt x="32903" y="501672"/>
                  </a:lnTo>
                  <a:lnTo>
                    <a:pt x="28046" y="498910"/>
                  </a:lnTo>
                  <a:cubicBezTo>
                    <a:pt x="25188" y="494433"/>
                    <a:pt x="26998" y="488146"/>
                    <a:pt x="26522" y="483384"/>
                  </a:cubicBezTo>
                  <a:lnTo>
                    <a:pt x="32332" y="480145"/>
                  </a:lnTo>
                  <a:cubicBezTo>
                    <a:pt x="34237" y="475573"/>
                    <a:pt x="32332" y="470620"/>
                    <a:pt x="33189" y="465477"/>
                  </a:cubicBezTo>
                  <a:lnTo>
                    <a:pt x="27093" y="461381"/>
                  </a:lnTo>
                  <a:lnTo>
                    <a:pt x="32808" y="457571"/>
                  </a:lnTo>
                  <a:cubicBezTo>
                    <a:pt x="32808" y="456523"/>
                    <a:pt x="32808" y="455380"/>
                    <a:pt x="32808" y="454047"/>
                  </a:cubicBezTo>
                  <a:lnTo>
                    <a:pt x="39380" y="450046"/>
                  </a:lnTo>
                  <a:lnTo>
                    <a:pt x="39380" y="409756"/>
                  </a:lnTo>
                  <a:lnTo>
                    <a:pt x="46048" y="405755"/>
                  </a:lnTo>
                  <a:cubicBezTo>
                    <a:pt x="46048" y="404422"/>
                    <a:pt x="46048" y="403279"/>
                    <a:pt x="45572" y="402231"/>
                  </a:cubicBezTo>
                  <a:cubicBezTo>
                    <a:pt x="43381" y="400707"/>
                    <a:pt x="41285" y="399373"/>
                    <a:pt x="39380" y="398230"/>
                  </a:cubicBezTo>
                  <a:lnTo>
                    <a:pt x="39380" y="392896"/>
                  </a:lnTo>
                  <a:cubicBezTo>
                    <a:pt x="33493" y="388153"/>
                    <a:pt x="27105" y="384067"/>
                    <a:pt x="20330" y="380704"/>
                  </a:cubicBezTo>
                  <a:lnTo>
                    <a:pt x="20330" y="340414"/>
                  </a:lnTo>
                  <a:lnTo>
                    <a:pt x="13663" y="336318"/>
                  </a:lnTo>
                  <a:lnTo>
                    <a:pt x="13663" y="332794"/>
                  </a:lnTo>
                  <a:lnTo>
                    <a:pt x="19949" y="328983"/>
                  </a:lnTo>
                  <a:lnTo>
                    <a:pt x="19949" y="314220"/>
                  </a:lnTo>
                  <a:cubicBezTo>
                    <a:pt x="12806" y="311934"/>
                    <a:pt x="12234" y="304695"/>
                    <a:pt x="14520" y="299075"/>
                  </a:cubicBezTo>
                  <a:lnTo>
                    <a:pt x="19092" y="296503"/>
                  </a:lnTo>
                  <a:cubicBezTo>
                    <a:pt x="20668" y="271510"/>
                    <a:pt x="20668" y="246440"/>
                    <a:pt x="19092" y="221446"/>
                  </a:cubicBezTo>
                  <a:lnTo>
                    <a:pt x="14139" y="218684"/>
                  </a:lnTo>
                  <a:lnTo>
                    <a:pt x="14139" y="171059"/>
                  </a:lnTo>
                  <a:lnTo>
                    <a:pt x="7376" y="166773"/>
                  </a:lnTo>
                  <a:lnTo>
                    <a:pt x="7376" y="145246"/>
                  </a:lnTo>
                  <a:lnTo>
                    <a:pt x="709" y="141246"/>
                  </a:lnTo>
                  <a:lnTo>
                    <a:pt x="709" y="126196"/>
                  </a:lnTo>
                  <a:lnTo>
                    <a:pt x="7472" y="122005"/>
                  </a:lnTo>
                  <a:lnTo>
                    <a:pt x="7472" y="89144"/>
                  </a:lnTo>
                  <a:cubicBezTo>
                    <a:pt x="19092" y="83905"/>
                    <a:pt x="12996" y="65903"/>
                    <a:pt x="12996" y="55616"/>
                  </a:cubicBezTo>
                  <a:cubicBezTo>
                    <a:pt x="-720" y="49901"/>
                    <a:pt x="14044" y="48377"/>
                    <a:pt x="13758" y="41614"/>
                  </a:cubicBezTo>
                  <a:lnTo>
                    <a:pt x="7376" y="37614"/>
                  </a:lnTo>
                  <a:lnTo>
                    <a:pt x="7376" y="34090"/>
                  </a:lnTo>
                  <a:lnTo>
                    <a:pt x="13758" y="30184"/>
                  </a:lnTo>
                  <a:lnTo>
                    <a:pt x="13758" y="26660"/>
                  </a:lnTo>
                  <a:lnTo>
                    <a:pt x="7757" y="22945"/>
                  </a:lnTo>
                  <a:cubicBezTo>
                    <a:pt x="9091" y="16373"/>
                    <a:pt x="4709" y="6276"/>
                    <a:pt x="10234" y="2752"/>
                  </a:cubicBezTo>
                  <a:lnTo>
                    <a:pt x="17092" y="6276"/>
                  </a:lnTo>
                  <a:cubicBezTo>
                    <a:pt x="21389" y="3590"/>
                    <a:pt x="25915" y="1305"/>
                    <a:pt x="30617" y="-581"/>
                  </a:cubicBezTo>
                  <a:lnTo>
                    <a:pt x="40142" y="4276"/>
                  </a:lnTo>
                  <a:lnTo>
                    <a:pt x="40142" y="11896"/>
                  </a:lnTo>
                  <a:lnTo>
                    <a:pt x="33570" y="15897"/>
                  </a:lnTo>
                  <a:cubicBezTo>
                    <a:pt x="32522" y="20374"/>
                    <a:pt x="38142" y="21231"/>
                    <a:pt x="39952" y="23803"/>
                  </a:cubicBezTo>
                  <a:cubicBezTo>
                    <a:pt x="42238" y="32661"/>
                    <a:pt x="56049" y="27041"/>
                    <a:pt x="62907" y="28565"/>
                  </a:cubicBezTo>
                  <a:cubicBezTo>
                    <a:pt x="68908" y="27041"/>
                    <a:pt x="63574" y="22279"/>
                    <a:pt x="71480" y="21231"/>
                  </a:cubicBezTo>
                  <a:cubicBezTo>
                    <a:pt x="75666" y="21202"/>
                    <a:pt x="79771" y="22393"/>
                    <a:pt x="83291" y="24660"/>
                  </a:cubicBezTo>
                  <a:cubicBezTo>
                    <a:pt x="89863" y="21231"/>
                    <a:pt x="94054" y="16754"/>
                    <a:pt x="102341" y="17421"/>
                  </a:cubicBezTo>
                  <a:cubicBezTo>
                    <a:pt x="114247" y="25422"/>
                    <a:pt x="130916" y="18088"/>
                    <a:pt x="144346" y="22279"/>
                  </a:cubicBezTo>
                  <a:cubicBezTo>
                    <a:pt x="134249" y="31804"/>
                    <a:pt x="111770" y="40662"/>
                    <a:pt x="96721" y="32375"/>
                  </a:cubicBezTo>
                  <a:cubicBezTo>
                    <a:pt x="84243" y="30280"/>
                    <a:pt x="69575" y="41900"/>
                    <a:pt x="57383" y="32375"/>
                  </a:cubicBezTo>
                  <a:cubicBezTo>
                    <a:pt x="49858" y="37138"/>
                    <a:pt x="41381" y="35709"/>
                    <a:pt x="34427" y="41900"/>
                  </a:cubicBezTo>
                  <a:lnTo>
                    <a:pt x="40904" y="45901"/>
                  </a:lnTo>
                  <a:cubicBezTo>
                    <a:pt x="40904" y="47139"/>
                    <a:pt x="40904" y="48377"/>
                    <a:pt x="40904" y="49520"/>
                  </a:cubicBezTo>
                  <a:lnTo>
                    <a:pt x="54620" y="57235"/>
                  </a:lnTo>
                  <a:lnTo>
                    <a:pt x="50906" y="62283"/>
                  </a:lnTo>
                  <a:cubicBezTo>
                    <a:pt x="44944" y="61846"/>
                    <a:pt x="39042" y="63722"/>
                    <a:pt x="34427" y="67523"/>
                  </a:cubicBezTo>
                  <a:cubicBezTo>
                    <a:pt x="34427" y="68760"/>
                    <a:pt x="34427" y="69999"/>
                    <a:pt x="34427" y="71142"/>
                  </a:cubicBezTo>
                  <a:cubicBezTo>
                    <a:pt x="40333" y="75428"/>
                    <a:pt x="48048" y="71142"/>
                    <a:pt x="54239" y="75142"/>
                  </a:cubicBezTo>
                  <a:cubicBezTo>
                    <a:pt x="39190" y="85715"/>
                    <a:pt x="24521" y="76666"/>
                    <a:pt x="44714" y="95621"/>
                  </a:cubicBezTo>
                  <a:cubicBezTo>
                    <a:pt x="51953" y="99431"/>
                    <a:pt x="30903" y="99907"/>
                    <a:pt x="28236" y="104574"/>
                  </a:cubicBezTo>
                  <a:lnTo>
                    <a:pt x="28236" y="108289"/>
                  </a:lnTo>
                  <a:cubicBezTo>
                    <a:pt x="32661" y="110375"/>
                    <a:pt x="36793" y="113033"/>
                    <a:pt x="40523" y="116195"/>
                  </a:cubicBezTo>
                  <a:lnTo>
                    <a:pt x="28808" y="122672"/>
                  </a:lnTo>
                  <a:cubicBezTo>
                    <a:pt x="39605" y="130273"/>
                    <a:pt x="51620" y="135978"/>
                    <a:pt x="64336" y="139532"/>
                  </a:cubicBezTo>
                  <a:cubicBezTo>
                    <a:pt x="72146" y="133912"/>
                    <a:pt x="82052" y="136579"/>
                    <a:pt x="90815" y="136007"/>
                  </a:cubicBezTo>
                  <a:cubicBezTo>
                    <a:pt x="93673" y="140293"/>
                    <a:pt x="102626" y="138483"/>
                    <a:pt x="106817" y="141341"/>
                  </a:cubicBezTo>
                  <a:cubicBezTo>
                    <a:pt x="107579" y="146389"/>
                    <a:pt x="105389" y="148675"/>
                    <a:pt x="97292" y="143532"/>
                  </a:cubicBezTo>
                  <a:cubicBezTo>
                    <a:pt x="77619" y="149790"/>
                    <a:pt x="56316" y="148466"/>
                    <a:pt x="37571" y="139817"/>
                  </a:cubicBezTo>
                  <a:lnTo>
                    <a:pt x="28046" y="145056"/>
                  </a:lnTo>
                  <a:cubicBezTo>
                    <a:pt x="39571" y="146770"/>
                    <a:pt x="52239" y="159915"/>
                    <a:pt x="63955" y="150771"/>
                  </a:cubicBezTo>
                  <a:cubicBezTo>
                    <a:pt x="70527" y="156010"/>
                    <a:pt x="83005" y="152009"/>
                    <a:pt x="80433" y="163344"/>
                  </a:cubicBezTo>
                  <a:cubicBezTo>
                    <a:pt x="67193" y="172107"/>
                    <a:pt x="53287" y="168297"/>
                    <a:pt x="38237" y="172869"/>
                  </a:cubicBezTo>
                  <a:lnTo>
                    <a:pt x="28712" y="177726"/>
                  </a:lnTo>
                  <a:cubicBezTo>
                    <a:pt x="28712" y="180965"/>
                    <a:pt x="35094" y="181537"/>
                    <a:pt x="35380" y="186775"/>
                  </a:cubicBezTo>
                  <a:cubicBezTo>
                    <a:pt x="50334" y="190776"/>
                    <a:pt x="67098" y="178012"/>
                    <a:pt x="79957" y="189347"/>
                  </a:cubicBezTo>
                  <a:cubicBezTo>
                    <a:pt x="81671" y="197158"/>
                    <a:pt x="67003" y="194110"/>
                    <a:pt x="60907" y="200015"/>
                  </a:cubicBezTo>
                  <a:cubicBezTo>
                    <a:pt x="57859" y="206397"/>
                    <a:pt x="61859" y="213160"/>
                    <a:pt x="59002" y="219637"/>
                  </a:cubicBezTo>
                  <a:lnTo>
                    <a:pt x="47191" y="226209"/>
                  </a:lnTo>
                  <a:cubicBezTo>
                    <a:pt x="67574" y="235734"/>
                    <a:pt x="94816" y="214112"/>
                    <a:pt x="111294" y="234496"/>
                  </a:cubicBezTo>
                  <a:cubicBezTo>
                    <a:pt x="93330" y="238048"/>
                    <a:pt x="76241" y="245107"/>
                    <a:pt x="61002" y="255260"/>
                  </a:cubicBezTo>
                  <a:cubicBezTo>
                    <a:pt x="61002" y="257356"/>
                    <a:pt x="64241" y="257832"/>
                    <a:pt x="66050" y="259642"/>
                  </a:cubicBezTo>
                  <a:lnTo>
                    <a:pt x="66050" y="266881"/>
                  </a:lnTo>
                  <a:lnTo>
                    <a:pt x="60240" y="270595"/>
                  </a:lnTo>
                  <a:cubicBezTo>
                    <a:pt x="60240" y="271643"/>
                    <a:pt x="60240" y="272882"/>
                    <a:pt x="60240" y="274120"/>
                  </a:cubicBezTo>
                  <a:cubicBezTo>
                    <a:pt x="69765" y="279644"/>
                    <a:pt x="84719" y="272215"/>
                    <a:pt x="93197" y="282311"/>
                  </a:cubicBezTo>
                  <a:cubicBezTo>
                    <a:pt x="87577" y="283264"/>
                    <a:pt x="68813" y="285264"/>
                    <a:pt x="74147" y="297170"/>
                  </a:cubicBezTo>
                  <a:cubicBezTo>
                    <a:pt x="95197" y="305076"/>
                    <a:pt x="131297" y="283740"/>
                    <a:pt x="145203" y="299837"/>
                  </a:cubicBezTo>
                  <a:cubicBezTo>
                    <a:pt x="137012" y="304123"/>
                    <a:pt x="123867" y="304123"/>
                    <a:pt x="115866" y="309362"/>
                  </a:cubicBezTo>
                  <a:cubicBezTo>
                    <a:pt x="102912" y="310886"/>
                    <a:pt x="94911" y="304028"/>
                    <a:pt x="80624" y="305742"/>
                  </a:cubicBezTo>
                  <a:lnTo>
                    <a:pt x="67574" y="313363"/>
                  </a:lnTo>
                  <a:cubicBezTo>
                    <a:pt x="63383" y="313363"/>
                    <a:pt x="51477" y="311458"/>
                    <a:pt x="53192" y="318411"/>
                  </a:cubicBezTo>
                  <a:cubicBezTo>
                    <a:pt x="65193" y="330032"/>
                    <a:pt x="118819" y="316506"/>
                    <a:pt x="118343" y="330032"/>
                  </a:cubicBezTo>
                  <a:cubicBezTo>
                    <a:pt x="95387" y="334223"/>
                    <a:pt x="69289" y="327269"/>
                    <a:pt x="47667" y="336509"/>
                  </a:cubicBezTo>
                  <a:cubicBezTo>
                    <a:pt x="54335" y="342890"/>
                    <a:pt x="71480" y="335080"/>
                    <a:pt x="79385" y="344414"/>
                  </a:cubicBezTo>
                  <a:lnTo>
                    <a:pt x="79385" y="347939"/>
                  </a:lnTo>
                  <a:lnTo>
                    <a:pt x="86148" y="352034"/>
                  </a:lnTo>
                  <a:lnTo>
                    <a:pt x="86148" y="354796"/>
                  </a:lnTo>
                  <a:cubicBezTo>
                    <a:pt x="90017" y="357673"/>
                    <a:pt x="95361" y="357473"/>
                    <a:pt x="99007" y="354320"/>
                  </a:cubicBezTo>
                  <a:cubicBezTo>
                    <a:pt x="99674" y="352606"/>
                    <a:pt x="99007" y="350701"/>
                    <a:pt x="102150" y="349558"/>
                  </a:cubicBezTo>
                  <a:cubicBezTo>
                    <a:pt x="111675" y="348510"/>
                    <a:pt x="120152" y="357368"/>
                    <a:pt x="129011" y="349558"/>
                  </a:cubicBezTo>
                  <a:cubicBezTo>
                    <a:pt x="137393" y="359083"/>
                    <a:pt x="161491" y="344891"/>
                    <a:pt x="158348" y="362416"/>
                  </a:cubicBezTo>
                  <a:cubicBezTo>
                    <a:pt x="139298" y="377180"/>
                    <a:pt x="113961" y="355844"/>
                    <a:pt x="95387" y="371941"/>
                  </a:cubicBezTo>
                  <a:cubicBezTo>
                    <a:pt x="87196" y="371941"/>
                    <a:pt x="77099" y="370513"/>
                    <a:pt x="79385" y="380895"/>
                  </a:cubicBezTo>
                  <a:lnTo>
                    <a:pt x="66336" y="388610"/>
                  </a:lnTo>
                  <a:lnTo>
                    <a:pt x="66336" y="392230"/>
                  </a:lnTo>
                  <a:cubicBezTo>
                    <a:pt x="69575" y="394515"/>
                    <a:pt x="71575" y="393468"/>
                    <a:pt x="76814" y="394039"/>
                  </a:cubicBezTo>
                  <a:lnTo>
                    <a:pt x="87291" y="386515"/>
                  </a:lnTo>
                  <a:cubicBezTo>
                    <a:pt x="98912" y="385943"/>
                    <a:pt x="106913" y="388705"/>
                    <a:pt x="115866" y="382991"/>
                  </a:cubicBezTo>
                  <a:lnTo>
                    <a:pt x="125391" y="388325"/>
                  </a:lnTo>
                  <a:lnTo>
                    <a:pt x="118724" y="392325"/>
                  </a:lnTo>
                  <a:lnTo>
                    <a:pt x="118724" y="402421"/>
                  </a:lnTo>
                  <a:cubicBezTo>
                    <a:pt x="104572" y="406089"/>
                    <a:pt x="90002" y="407879"/>
                    <a:pt x="75385" y="407755"/>
                  </a:cubicBezTo>
                  <a:cubicBezTo>
                    <a:pt x="65193" y="411566"/>
                    <a:pt x="62431" y="420995"/>
                    <a:pt x="76718" y="418519"/>
                  </a:cubicBezTo>
                  <a:cubicBezTo>
                    <a:pt x="84564" y="413651"/>
                    <a:pt x="94495" y="413651"/>
                    <a:pt x="102341" y="418519"/>
                  </a:cubicBezTo>
                  <a:cubicBezTo>
                    <a:pt x="109961" y="410994"/>
                    <a:pt x="191876" y="408231"/>
                    <a:pt x="180446" y="418519"/>
                  </a:cubicBezTo>
                  <a:cubicBezTo>
                    <a:pt x="171693" y="417585"/>
                    <a:pt x="162919" y="420071"/>
                    <a:pt x="155966" y="425472"/>
                  </a:cubicBezTo>
                  <a:cubicBezTo>
                    <a:pt x="151013" y="427377"/>
                    <a:pt x="136916" y="422424"/>
                    <a:pt x="139107" y="431759"/>
                  </a:cubicBezTo>
                  <a:cubicBezTo>
                    <a:pt x="152442" y="438616"/>
                    <a:pt x="168635" y="424424"/>
                    <a:pt x="181398" y="433187"/>
                  </a:cubicBezTo>
                  <a:cubicBezTo>
                    <a:pt x="196257" y="424139"/>
                    <a:pt x="209973" y="436235"/>
                    <a:pt x="225499" y="433187"/>
                  </a:cubicBezTo>
                  <a:cubicBezTo>
                    <a:pt x="235024" y="430330"/>
                    <a:pt x="236548" y="426805"/>
                    <a:pt x="246644" y="433187"/>
                  </a:cubicBezTo>
                  <a:cubicBezTo>
                    <a:pt x="271028" y="442712"/>
                    <a:pt x="294269" y="439283"/>
                    <a:pt x="319796" y="436997"/>
                  </a:cubicBezTo>
                  <a:cubicBezTo>
                    <a:pt x="326559" y="434235"/>
                    <a:pt x="367421" y="421091"/>
                    <a:pt x="361992" y="438998"/>
                  </a:cubicBezTo>
                  <a:cubicBezTo>
                    <a:pt x="330772" y="446179"/>
                    <a:pt x="298767" y="449380"/>
                    <a:pt x="266742" y="448523"/>
                  </a:cubicBezTo>
                  <a:cubicBezTo>
                    <a:pt x="254360" y="437854"/>
                    <a:pt x="241882" y="442236"/>
                    <a:pt x="227594" y="444903"/>
                  </a:cubicBezTo>
                  <a:lnTo>
                    <a:pt x="207973" y="455952"/>
                  </a:lnTo>
                  <a:cubicBezTo>
                    <a:pt x="198551" y="450666"/>
                    <a:pt x="186914" y="451332"/>
                    <a:pt x="178160" y="457666"/>
                  </a:cubicBezTo>
                  <a:lnTo>
                    <a:pt x="184827" y="461857"/>
                  </a:lnTo>
                  <a:cubicBezTo>
                    <a:pt x="184160" y="466906"/>
                    <a:pt x="184065" y="466906"/>
                    <a:pt x="175302" y="467096"/>
                  </a:cubicBezTo>
                  <a:lnTo>
                    <a:pt x="155300" y="478241"/>
                  </a:lnTo>
                  <a:cubicBezTo>
                    <a:pt x="145775" y="477383"/>
                    <a:pt x="143870" y="481765"/>
                    <a:pt x="139107" y="483860"/>
                  </a:cubicBezTo>
                  <a:lnTo>
                    <a:pt x="139107" y="487480"/>
                  </a:lnTo>
                  <a:cubicBezTo>
                    <a:pt x="145584" y="491290"/>
                    <a:pt x="153871" y="487480"/>
                    <a:pt x="160253" y="489670"/>
                  </a:cubicBezTo>
                  <a:lnTo>
                    <a:pt x="168254" y="485670"/>
                  </a:lnTo>
                  <a:cubicBezTo>
                    <a:pt x="198353" y="496338"/>
                    <a:pt x="227690" y="475573"/>
                    <a:pt x="258646" y="486432"/>
                  </a:cubicBezTo>
                  <a:cubicBezTo>
                    <a:pt x="234643" y="487194"/>
                    <a:pt x="211878" y="500624"/>
                    <a:pt x="187780" y="500053"/>
                  </a:cubicBezTo>
                  <a:cubicBezTo>
                    <a:pt x="173397" y="492147"/>
                    <a:pt x="158443" y="497862"/>
                    <a:pt x="143298" y="500053"/>
                  </a:cubicBezTo>
                  <a:cubicBezTo>
                    <a:pt x="129868" y="491290"/>
                    <a:pt x="100436" y="488051"/>
                    <a:pt x="92625" y="502339"/>
                  </a:cubicBezTo>
                  <a:lnTo>
                    <a:pt x="105960" y="507577"/>
                  </a:lnTo>
                  <a:lnTo>
                    <a:pt x="105960" y="513006"/>
                  </a:lnTo>
                  <a:cubicBezTo>
                    <a:pt x="198448" y="521198"/>
                    <a:pt x="83195" y="535295"/>
                    <a:pt x="182160" y="533295"/>
                  </a:cubicBezTo>
                  <a:lnTo>
                    <a:pt x="185113" y="538248"/>
                  </a:lnTo>
                  <a:cubicBezTo>
                    <a:pt x="173016" y="548535"/>
                    <a:pt x="158538" y="542058"/>
                    <a:pt x="143774" y="545773"/>
                  </a:cubicBezTo>
                  <a:cubicBezTo>
                    <a:pt x="158062" y="553488"/>
                    <a:pt x="184922" y="539296"/>
                    <a:pt x="191971" y="557774"/>
                  </a:cubicBezTo>
                  <a:lnTo>
                    <a:pt x="203591" y="564251"/>
                  </a:lnTo>
                  <a:cubicBezTo>
                    <a:pt x="200162" y="569204"/>
                    <a:pt x="191685" y="564251"/>
                    <a:pt x="191399" y="564251"/>
                  </a:cubicBezTo>
                  <a:cubicBezTo>
                    <a:pt x="175397" y="574824"/>
                    <a:pt x="158824" y="568251"/>
                    <a:pt x="141774" y="569966"/>
                  </a:cubicBezTo>
                  <a:cubicBezTo>
                    <a:pt x="135869" y="572062"/>
                    <a:pt x="139393" y="578158"/>
                    <a:pt x="138536" y="582730"/>
                  </a:cubicBezTo>
                  <a:lnTo>
                    <a:pt x="145108" y="586825"/>
                  </a:lnTo>
                  <a:cubicBezTo>
                    <a:pt x="145584" y="591778"/>
                    <a:pt x="145679" y="591588"/>
                    <a:pt x="154633" y="592255"/>
                  </a:cubicBezTo>
                  <a:cubicBezTo>
                    <a:pt x="163290" y="595893"/>
                    <a:pt x="172770" y="597103"/>
                    <a:pt x="182065" y="595779"/>
                  </a:cubicBezTo>
                  <a:cubicBezTo>
                    <a:pt x="183017" y="601303"/>
                    <a:pt x="191590" y="603018"/>
                    <a:pt x="191590" y="608161"/>
                  </a:cubicBezTo>
                  <a:cubicBezTo>
                    <a:pt x="186923" y="614067"/>
                    <a:pt x="176064" y="612924"/>
                    <a:pt x="169016" y="617686"/>
                  </a:cubicBezTo>
                  <a:cubicBezTo>
                    <a:pt x="165077" y="615162"/>
                    <a:pt x="160448" y="613933"/>
                    <a:pt x="155776" y="614162"/>
                  </a:cubicBezTo>
                  <a:cubicBezTo>
                    <a:pt x="146251" y="621116"/>
                    <a:pt x="135392" y="620734"/>
                    <a:pt x="125963" y="627021"/>
                  </a:cubicBezTo>
                  <a:lnTo>
                    <a:pt x="125963" y="631021"/>
                  </a:lnTo>
                  <a:cubicBezTo>
                    <a:pt x="140191" y="634955"/>
                    <a:pt x="154925" y="636755"/>
                    <a:pt x="169682" y="636355"/>
                  </a:cubicBezTo>
                  <a:lnTo>
                    <a:pt x="178636" y="629212"/>
                  </a:lnTo>
                  <a:cubicBezTo>
                    <a:pt x="184348" y="628202"/>
                    <a:pt x="190229" y="629469"/>
                    <a:pt x="195019" y="632736"/>
                  </a:cubicBezTo>
                  <a:cubicBezTo>
                    <a:pt x="201591" y="621020"/>
                    <a:pt x="220546" y="624354"/>
                    <a:pt x="230833" y="630831"/>
                  </a:cubicBezTo>
                  <a:lnTo>
                    <a:pt x="230833" y="634832"/>
                  </a:lnTo>
                  <a:cubicBezTo>
                    <a:pt x="223880" y="636736"/>
                    <a:pt x="226166" y="641118"/>
                    <a:pt x="221308" y="643785"/>
                  </a:cubicBezTo>
                  <a:cubicBezTo>
                    <a:pt x="204624" y="639546"/>
                    <a:pt x="186966" y="641585"/>
                    <a:pt x="171683" y="649500"/>
                  </a:cubicBezTo>
                  <a:cubicBezTo>
                    <a:pt x="177683" y="655025"/>
                    <a:pt x="189018" y="653691"/>
                    <a:pt x="194066" y="659025"/>
                  </a:cubicBezTo>
                  <a:cubicBezTo>
                    <a:pt x="208163" y="652739"/>
                    <a:pt x="226832" y="647595"/>
                    <a:pt x="240929" y="654834"/>
                  </a:cubicBezTo>
                  <a:cubicBezTo>
                    <a:pt x="252740" y="647309"/>
                    <a:pt x="247692" y="657596"/>
                    <a:pt x="256741" y="660930"/>
                  </a:cubicBezTo>
                  <a:cubicBezTo>
                    <a:pt x="231595" y="667692"/>
                    <a:pt x="204163" y="657120"/>
                    <a:pt x="182065" y="669693"/>
                  </a:cubicBezTo>
                  <a:lnTo>
                    <a:pt x="175207" y="666454"/>
                  </a:lnTo>
                  <a:cubicBezTo>
                    <a:pt x="171293" y="669188"/>
                    <a:pt x="166521" y="670407"/>
                    <a:pt x="161777" y="669884"/>
                  </a:cubicBezTo>
                  <a:lnTo>
                    <a:pt x="152252" y="675503"/>
                  </a:lnTo>
                  <a:cubicBezTo>
                    <a:pt x="149299" y="683600"/>
                    <a:pt x="164158" y="680742"/>
                    <a:pt x="168825" y="680647"/>
                  </a:cubicBezTo>
                  <a:cubicBezTo>
                    <a:pt x="171968" y="675789"/>
                    <a:pt x="183970" y="678932"/>
                    <a:pt x="187018" y="674075"/>
                  </a:cubicBezTo>
                  <a:cubicBezTo>
                    <a:pt x="198829" y="674075"/>
                    <a:pt x="213307" y="670836"/>
                    <a:pt x="223880" y="675884"/>
                  </a:cubicBezTo>
                  <a:cubicBezTo>
                    <a:pt x="225213" y="677313"/>
                    <a:pt x="223403" y="680361"/>
                    <a:pt x="221213" y="680647"/>
                  </a:cubicBezTo>
                  <a:cubicBezTo>
                    <a:pt x="203808" y="683257"/>
                    <a:pt x="187005" y="688924"/>
                    <a:pt x="171587" y="697410"/>
                  </a:cubicBezTo>
                  <a:lnTo>
                    <a:pt x="171587" y="701221"/>
                  </a:lnTo>
                  <a:cubicBezTo>
                    <a:pt x="173969" y="704459"/>
                    <a:pt x="182351" y="701221"/>
                    <a:pt x="184065" y="705221"/>
                  </a:cubicBezTo>
                  <a:cubicBezTo>
                    <a:pt x="176064" y="711412"/>
                    <a:pt x="166825" y="709507"/>
                    <a:pt x="158633" y="715889"/>
                  </a:cubicBezTo>
                  <a:lnTo>
                    <a:pt x="158633" y="726271"/>
                  </a:lnTo>
                  <a:cubicBezTo>
                    <a:pt x="164090" y="730167"/>
                    <a:pt x="170010" y="733358"/>
                    <a:pt x="176255" y="735796"/>
                  </a:cubicBezTo>
                  <a:cubicBezTo>
                    <a:pt x="180266" y="735673"/>
                    <a:pt x="184162" y="734415"/>
                    <a:pt x="187494" y="732177"/>
                  </a:cubicBezTo>
                  <a:cubicBezTo>
                    <a:pt x="193971" y="730272"/>
                    <a:pt x="198162" y="735892"/>
                    <a:pt x="204353" y="735701"/>
                  </a:cubicBezTo>
                  <a:cubicBezTo>
                    <a:pt x="202353" y="743702"/>
                    <a:pt x="184637" y="735701"/>
                    <a:pt x="178826" y="741226"/>
                  </a:cubicBezTo>
                  <a:lnTo>
                    <a:pt x="194162" y="750751"/>
                  </a:lnTo>
                  <a:cubicBezTo>
                    <a:pt x="218641" y="752560"/>
                    <a:pt x="241787" y="741893"/>
                    <a:pt x="263408" y="752656"/>
                  </a:cubicBezTo>
                  <a:lnTo>
                    <a:pt x="263408" y="756370"/>
                  </a:lnTo>
                  <a:lnTo>
                    <a:pt x="253883" y="761704"/>
                  </a:lnTo>
                  <a:lnTo>
                    <a:pt x="240263" y="754656"/>
                  </a:lnTo>
                  <a:cubicBezTo>
                    <a:pt x="233119" y="758085"/>
                    <a:pt x="228642" y="763514"/>
                    <a:pt x="217498" y="762466"/>
                  </a:cubicBezTo>
                  <a:lnTo>
                    <a:pt x="217498" y="767419"/>
                  </a:lnTo>
                  <a:cubicBezTo>
                    <a:pt x="246073" y="776944"/>
                    <a:pt x="280839" y="770848"/>
                    <a:pt x="312748" y="772849"/>
                  </a:cubicBezTo>
                  <a:cubicBezTo>
                    <a:pt x="322273" y="760085"/>
                    <a:pt x="354658" y="763324"/>
                    <a:pt x="368660" y="771039"/>
                  </a:cubicBezTo>
                  <a:cubicBezTo>
                    <a:pt x="351705" y="777801"/>
                    <a:pt x="329893" y="772658"/>
                    <a:pt x="312748" y="780564"/>
                  </a:cubicBezTo>
                  <a:lnTo>
                    <a:pt x="306080" y="777135"/>
                  </a:lnTo>
                  <a:cubicBezTo>
                    <a:pt x="292174" y="787612"/>
                    <a:pt x="280172" y="771420"/>
                    <a:pt x="267980" y="780183"/>
                  </a:cubicBezTo>
                  <a:cubicBezTo>
                    <a:pt x="254455" y="779421"/>
                    <a:pt x="242263" y="784660"/>
                    <a:pt x="227309" y="784184"/>
                  </a:cubicBezTo>
                  <a:lnTo>
                    <a:pt x="219403" y="790184"/>
                  </a:lnTo>
                  <a:cubicBezTo>
                    <a:pt x="221022" y="792756"/>
                    <a:pt x="226928" y="794470"/>
                    <a:pt x="230833" y="797233"/>
                  </a:cubicBezTo>
                  <a:lnTo>
                    <a:pt x="230833" y="800662"/>
                  </a:lnTo>
                  <a:cubicBezTo>
                    <a:pt x="238453" y="807710"/>
                    <a:pt x="268933" y="788946"/>
                    <a:pt x="269885" y="804948"/>
                  </a:cubicBezTo>
                  <a:cubicBezTo>
                    <a:pt x="240834" y="819331"/>
                    <a:pt x="269885" y="819521"/>
                    <a:pt x="284554" y="813806"/>
                  </a:cubicBezTo>
                  <a:cubicBezTo>
                    <a:pt x="297317" y="811425"/>
                    <a:pt x="308938" y="818569"/>
                    <a:pt x="319320" y="813806"/>
                  </a:cubicBezTo>
                  <a:lnTo>
                    <a:pt x="326178" y="817045"/>
                  </a:lnTo>
                  <a:cubicBezTo>
                    <a:pt x="345990" y="809615"/>
                    <a:pt x="371041" y="818283"/>
                    <a:pt x="390948" y="823998"/>
                  </a:cubicBezTo>
                  <a:cubicBezTo>
                    <a:pt x="407141" y="826855"/>
                    <a:pt x="425429" y="821426"/>
                    <a:pt x="441050" y="826570"/>
                  </a:cubicBezTo>
                  <a:cubicBezTo>
                    <a:pt x="399711" y="838857"/>
                    <a:pt x="355325" y="821426"/>
                    <a:pt x="313034" y="828284"/>
                  </a:cubicBezTo>
                  <a:cubicBezTo>
                    <a:pt x="307509" y="823998"/>
                    <a:pt x="300080" y="825332"/>
                    <a:pt x="293984" y="821426"/>
                  </a:cubicBezTo>
                  <a:cubicBezTo>
                    <a:pt x="283779" y="827570"/>
                    <a:pt x="271766" y="829989"/>
                    <a:pt x="259979" y="828284"/>
                  </a:cubicBezTo>
                  <a:lnTo>
                    <a:pt x="257122" y="832665"/>
                  </a:lnTo>
                  <a:cubicBezTo>
                    <a:pt x="281887" y="846858"/>
                    <a:pt x="315415" y="830094"/>
                    <a:pt x="344561" y="835714"/>
                  </a:cubicBezTo>
                  <a:cubicBezTo>
                    <a:pt x="351705" y="837047"/>
                    <a:pt x="355325" y="843048"/>
                    <a:pt x="362087" y="843048"/>
                  </a:cubicBezTo>
                  <a:cubicBezTo>
                    <a:pt x="373994" y="843048"/>
                    <a:pt x="363992" y="848191"/>
                    <a:pt x="358944" y="850382"/>
                  </a:cubicBezTo>
                  <a:cubicBezTo>
                    <a:pt x="338370" y="849239"/>
                    <a:pt x="313224" y="838857"/>
                    <a:pt x="294365" y="846286"/>
                  </a:cubicBezTo>
                  <a:cubicBezTo>
                    <a:pt x="281982" y="845143"/>
                    <a:pt x="275315" y="857526"/>
                    <a:pt x="267885" y="861431"/>
                  </a:cubicBezTo>
                  <a:cubicBezTo>
                    <a:pt x="263218" y="861431"/>
                    <a:pt x="255693" y="860860"/>
                    <a:pt x="257598" y="866574"/>
                  </a:cubicBezTo>
                  <a:cubicBezTo>
                    <a:pt x="285602" y="878767"/>
                    <a:pt x="311700" y="851620"/>
                    <a:pt x="339323" y="864955"/>
                  </a:cubicBezTo>
                  <a:cubicBezTo>
                    <a:pt x="348086" y="870480"/>
                    <a:pt x="329798" y="868480"/>
                    <a:pt x="326464" y="868860"/>
                  </a:cubicBezTo>
                  <a:cubicBezTo>
                    <a:pt x="315986" y="876576"/>
                    <a:pt x="301889" y="877338"/>
                    <a:pt x="290650" y="881910"/>
                  </a:cubicBezTo>
                  <a:cubicBezTo>
                    <a:pt x="304271" y="886482"/>
                    <a:pt x="319225" y="881910"/>
                    <a:pt x="332560" y="879910"/>
                  </a:cubicBezTo>
                  <a:cubicBezTo>
                    <a:pt x="336751" y="882672"/>
                    <a:pt x="336846" y="882672"/>
                    <a:pt x="335227" y="889435"/>
                  </a:cubicBezTo>
                  <a:cubicBezTo>
                    <a:pt x="318653" y="894483"/>
                    <a:pt x="299032" y="890864"/>
                    <a:pt x="283792" y="899817"/>
                  </a:cubicBezTo>
                  <a:lnTo>
                    <a:pt x="283792" y="903531"/>
                  </a:lnTo>
                  <a:cubicBezTo>
                    <a:pt x="296841" y="911437"/>
                    <a:pt x="311510" y="893435"/>
                    <a:pt x="323892" y="909151"/>
                  </a:cubicBezTo>
                  <a:cubicBezTo>
                    <a:pt x="360563" y="904674"/>
                    <a:pt x="393710" y="917152"/>
                    <a:pt x="425810" y="909151"/>
                  </a:cubicBezTo>
                  <a:cubicBezTo>
                    <a:pt x="431334" y="909723"/>
                    <a:pt x="437240" y="907818"/>
                    <a:pt x="441335" y="910961"/>
                  </a:cubicBezTo>
                  <a:lnTo>
                    <a:pt x="434858" y="914866"/>
                  </a:lnTo>
                  <a:cubicBezTo>
                    <a:pt x="434858" y="916200"/>
                    <a:pt x="434858" y="917343"/>
                    <a:pt x="434858" y="918581"/>
                  </a:cubicBezTo>
                  <a:cubicBezTo>
                    <a:pt x="424667" y="920010"/>
                    <a:pt x="406950" y="927154"/>
                    <a:pt x="398854" y="920296"/>
                  </a:cubicBezTo>
                  <a:cubicBezTo>
                    <a:pt x="386376" y="917819"/>
                    <a:pt x="375899" y="928964"/>
                    <a:pt x="365231" y="919724"/>
                  </a:cubicBezTo>
                  <a:cubicBezTo>
                    <a:pt x="332655" y="915628"/>
                    <a:pt x="291031" y="926868"/>
                    <a:pt x="257312" y="932583"/>
                  </a:cubicBezTo>
                  <a:lnTo>
                    <a:pt x="264266" y="936869"/>
                  </a:lnTo>
                  <a:lnTo>
                    <a:pt x="264266" y="940393"/>
                  </a:lnTo>
                  <a:lnTo>
                    <a:pt x="257693" y="944394"/>
                  </a:lnTo>
                  <a:cubicBezTo>
                    <a:pt x="257693" y="945727"/>
                    <a:pt x="257693" y="946870"/>
                    <a:pt x="257693" y="948108"/>
                  </a:cubicBezTo>
                  <a:cubicBezTo>
                    <a:pt x="268133" y="950976"/>
                    <a:pt x="279177" y="950776"/>
                    <a:pt x="289507" y="947537"/>
                  </a:cubicBezTo>
                  <a:lnTo>
                    <a:pt x="277791" y="940965"/>
                  </a:lnTo>
                  <a:cubicBezTo>
                    <a:pt x="276743" y="938679"/>
                    <a:pt x="275791" y="936488"/>
                    <a:pt x="280934" y="935250"/>
                  </a:cubicBezTo>
                  <a:cubicBezTo>
                    <a:pt x="296746" y="941536"/>
                    <a:pt x="315701" y="931630"/>
                    <a:pt x="333131" y="935250"/>
                  </a:cubicBezTo>
                  <a:cubicBezTo>
                    <a:pt x="337989" y="938869"/>
                    <a:pt x="335608" y="941918"/>
                    <a:pt x="335894" y="945251"/>
                  </a:cubicBezTo>
                  <a:lnTo>
                    <a:pt x="327416" y="946680"/>
                  </a:lnTo>
                  <a:lnTo>
                    <a:pt x="319892" y="942870"/>
                  </a:lnTo>
                  <a:cubicBezTo>
                    <a:pt x="314367" y="944299"/>
                    <a:pt x="318177" y="948394"/>
                    <a:pt x="313129" y="950300"/>
                  </a:cubicBezTo>
                  <a:cubicBezTo>
                    <a:pt x="309823" y="951756"/>
                    <a:pt x="306638" y="953481"/>
                    <a:pt x="303604" y="955443"/>
                  </a:cubicBezTo>
                  <a:cubicBezTo>
                    <a:pt x="302461" y="967254"/>
                    <a:pt x="281030" y="958015"/>
                    <a:pt x="272743" y="961729"/>
                  </a:cubicBezTo>
                  <a:cubicBezTo>
                    <a:pt x="264467" y="967349"/>
                    <a:pt x="255186" y="971331"/>
                    <a:pt x="245406" y="973445"/>
                  </a:cubicBezTo>
                  <a:cubicBezTo>
                    <a:pt x="244739" y="976112"/>
                    <a:pt x="252074" y="978303"/>
                    <a:pt x="254931" y="979255"/>
                  </a:cubicBezTo>
                  <a:cubicBezTo>
                    <a:pt x="268473" y="973093"/>
                    <a:pt x="284178" y="973988"/>
                    <a:pt x="296936" y="981637"/>
                  </a:cubicBezTo>
                  <a:cubicBezTo>
                    <a:pt x="288935" y="983160"/>
                    <a:pt x="292745" y="988400"/>
                    <a:pt x="287411" y="990590"/>
                  </a:cubicBezTo>
                  <a:cubicBezTo>
                    <a:pt x="272267" y="990590"/>
                    <a:pt x="259313" y="984970"/>
                    <a:pt x="245025" y="992400"/>
                  </a:cubicBezTo>
                  <a:cubicBezTo>
                    <a:pt x="245025" y="993543"/>
                    <a:pt x="245025" y="994686"/>
                    <a:pt x="245025" y="996019"/>
                  </a:cubicBezTo>
                  <a:lnTo>
                    <a:pt x="238453" y="999924"/>
                  </a:lnTo>
                  <a:lnTo>
                    <a:pt x="238453" y="1003544"/>
                  </a:lnTo>
                  <a:cubicBezTo>
                    <a:pt x="261694" y="1015546"/>
                    <a:pt x="286078" y="985065"/>
                    <a:pt x="301223" y="1005354"/>
                  </a:cubicBezTo>
                  <a:cubicBezTo>
                    <a:pt x="305033" y="1005354"/>
                    <a:pt x="312367" y="1005354"/>
                    <a:pt x="310748" y="1010402"/>
                  </a:cubicBezTo>
                  <a:cubicBezTo>
                    <a:pt x="309128" y="1015450"/>
                    <a:pt x="298841" y="1012307"/>
                    <a:pt x="294650" y="1009259"/>
                  </a:cubicBezTo>
                  <a:cubicBezTo>
                    <a:pt x="277315" y="1005164"/>
                    <a:pt x="266075" y="1023737"/>
                    <a:pt x="248549" y="1020117"/>
                  </a:cubicBezTo>
                  <a:cubicBezTo>
                    <a:pt x="243692" y="1024023"/>
                    <a:pt x="243596" y="1024023"/>
                    <a:pt x="248549" y="1027356"/>
                  </a:cubicBezTo>
                  <a:cubicBezTo>
                    <a:pt x="277601" y="1024594"/>
                    <a:pt x="304747" y="1016593"/>
                    <a:pt x="333512" y="1027356"/>
                  </a:cubicBezTo>
                  <a:cubicBezTo>
                    <a:pt x="351468" y="1020794"/>
                    <a:pt x="371269" y="1021442"/>
                    <a:pt x="388757" y="1029166"/>
                  </a:cubicBezTo>
                  <a:cubicBezTo>
                    <a:pt x="372470" y="1036215"/>
                    <a:pt x="350657" y="1025833"/>
                    <a:pt x="334751" y="1034215"/>
                  </a:cubicBezTo>
                  <a:cubicBezTo>
                    <a:pt x="326654" y="1037358"/>
                    <a:pt x="320939" y="1030881"/>
                    <a:pt x="314272" y="1027833"/>
                  </a:cubicBezTo>
                  <a:cubicBezTo>
                    <a:pt x="307700" y="1029833"/>
                    <a:pt x="311510" y="1039167"/>
                    <a:pt x="310557" y="1043358"/>
                  </a:cubicBezTo>
                  <a:lnTo>
                    <a:pt x="320082" y="1049835"/>
                  </a:lnTo>
                  <a:cubicBezTo>
                    <a:pt x="332274" y="1050693"/>
                    <a:pt x="344085" y="1047073"/>
                    <a:pt x="353896" y="1053360"/>
                  </a:cubicBezTo>
                  <a:cubicBezTo>
                    <a:pt x="364945" y="1054693"/>
                    <a:pt x="365802" y="1045359"/>
                    <a:pt x="378947" y="1046026"/>
                  </a:cubicBezTo>
                  <a:cubicBezTo>
                    <a:pt x="399902" y="1055551"/>
                    <a:pt x="426572" y="1044121"/>
                    <a:pt x="448479" y="1053360"/>
                  </a:cubicBezTo>
                  <a:cubicBezTo>
                    <a:pt x="438478" y="1064695"/>
                    <a:pt x="408950" y="1048883"/>
                    <a:pt x="395996" y="1062885"/>
                  </a:cubicBezTo>
                  <a:cubicBezTo>
                    <a:pt x="395139" y="1065743"/>
                    <a:pt x="397520" y="1067552"/>
                    <a:pt x="401616" y="1068885"/>
                  </a:cubicBezTo>
                  <a:cubicBezTo>
                    <a:pt x="400568" y="1072315"/>
                    <a:pt x="394758" y="1073076"/>
                    <a:pt x="392091" y="1075363"/>
                  </a:cubicBezTo>
                  <a:cubicBezTo>
                    <a:pt x="378375" y="1072505"/>
                    <a:pt x="367326" y="1081173"/>
                    <a:pt x="356182" y="1076982"/>
                  </a:cubicBezTo>
                  <a:lnTo>
                    <a:pt x="356182" y="1073362"/>
                  </a:lnTo>
                  <a:cubicBezTo>
                    <a:pt x="340942" y="1069934"/>
                    <a:pt x="323035" y="1077839"/>
                    <a:pt x="307128" y="1078887"/>
                  </a:cubicBezTo>
                  <a:cubicBezTo>
                    <a:pt x="301699" y="1081840"/>
                    <a:pt x="301508" y="1088412"/>
                    <a:pt x="309414" y="1091555"/>
                  </a:cubicBezTo>
                  <a:cubicBezTo>
                    <a:pt x="310271" y="1093746"/>
                    <a:pt x="310748" y="1097080"/>
                    <a:pt x="314462" y="1097175"/>
                  </a:cubicBezTo>
                  <a:cubicBezTo>
                    <a:pt x="324628" y="1097918"/>
                    <a:pt x="334843" y="1096727"/>
                    <a:pt x="344561" y="1093651"/>
                  </a:cubicBezTo>
                  <a:cubicBezTo>
                    <a:pt x="352630" y="1095556"/>
                    <a:pt x="360459" y="1098366"/>
                    <a:pt x="367898" y="1102033"/>
                  </a:cubicBezTo>
                  <a:cubicBezTo>
                    <a:pt x="367898" y="1108034"/>
                    <a:pt x="355801" y="1103461"/>
                    <a:pt x="352753" y="1101080"/>
                  </a:cubicBezTo>
                  <a:cubicBezTo>
                    <a:pt x="333731" y="1103652"/>
                    <a:pt x="315280" y="1109424"/>
                    <a:pt x="298175" y="1118130"/>
                  </a:cubicBezTo>
                  <a:cubicBezTo>
                    <a:pt x="341990" y="1122988"/>
                    <a:pt x="385043" y="1113844"/>
                    <a:pt x="428667" y="1121273"/>
                  </a:cubicBezTo>
                  <a:cubicBezTo>
                    <a:pt x="410284" y="1131846"/>
                    <a:pt x="388281" y="1124607"/>
                    <a:pt x="365421" y="1126607"/>
                  </a:cubicBezTo>
                  <a:lnTo>
                    <a:pt x="355896" y="1134132"/>
                  </a:lnTo>
                  <a:cubicBezTo>
                    <a:pt x="334655" y="1138132"/>
                    <a:pt x="320273" y="1124607"/>
                    <a:pt x="303699" y="1135942"/>
                  </a:cubicBezTo>
                  <a:lnTo>
                    <a:pt x="303699" y="1139657"/>
                  </a:lnTo>
                  <a:cubicBezTo>
                    <a:pt x="310652" y="1143752"/>
                    <a:pt x="320082" y="1139657"/>
                    <a:pt x="326273" y="1144991"/>
                  </a:cubicBezTo>
                  <a:cubicBezTo>
                    <a:pt x="374756" y="1133465"/>
                    <a:pt x="426762" y="1149182"/>
                    <a:pt x="471339" y="1167279"/>
                  </a:cubicBezTo>
                  <a:cubicBezTo>
                    <a:pt x="479054" y="1162326"/>
                    <a:pt x="482960" y="1159659"/>
                    <a:pt x="492294" y="1162802"/>
                  </a:cubicBezTo>
                  <a:cubicBezTo>
                    <a:pt x="501248" y="1149182"/>
                    <a:pt x="526298" y="1159373"/>
                    <a:pt x="544205" y="1156420"/>
                  </a:cubicBezTo>
                  <a:lnTo>
                    <a:pt x="551730" y="1162136"/>
                  </a:lnTo>
                  <a:cubicBezTo>
                    <a:pt x="519536" y="1175280"/>
                    <a:pt x="478197" y="1169946"/>
                    <a:pt x="442764" y="1174709"/>
                  </a:cubicBezTo>
                  <a:cubicBezTo>
                    <a:pt x="435335" y="1176804"/>
                    <a:pt x="414951" y="1169184"/>
                    <a:pt x="415808" y="1180519"/>
                  </a:cubicBezTo>
                  <a:cubicBezTo>
                    <a:pt x="421098" y="1182185"/>
                    <a:pt x="426684" y="1182709"/>
                    <a:pt x="432191" y="1182042"/>
                  </a:cubicBezTo>
                  <a:lnTo>
                    <a:pt x="446955" y="1191567"/>
                  </a:lnTo>
                  <a:cubicBezTo>
                    <a:pt x="438097" y="1197092"/>
                    <a:pt x="429810" y="1186710"/>
                    <a:pt x="420285" y="1189758"/>
                  </a:cubicBezTo>
                  <a:cubicBezTo>
                    <a:pt x="404855" y="1189758"/>
                    <a:pt x="391710" y="1185757"/>
                    <a:pt x="395615" y="1206332"/>
                  </a:cubicBezTo>
                  <a:cubicBezTo>
                    <a:pt x="399902" y="1209474"/>
                    <a:pt x="405902" y="1207570"/>
                    <a:pt x="411332" y="1208236"/>
                  </a:cubicBezTo>
                  <a:cubicBezTo>
                    <a:pt x="419237" y="1204236"/>
                    <a:pt x="444288" y="1199473"/>
                    <a:pt x="448098" y="1209094"/>
                  </a:cubicBezTo>
                  <a:cubicBezTo>
                    <a:pt x="438573" y="1220905"/>
                    <a:pt x="419523" y="1210808"/>
                    <a:pt x="408760" y="1221095"/>
                  </a:cubicBezTo>
                  <a:cubicBezTo>
                    <a:pt x="407617" y="1229191"/>
                    <a:pt x="410665" y="1232430"/>
                    <a:pt x="418285" y="1226810"/>
                  </a:cubicBezTo>
                  <a:cubicBezTo>
                    <a:pt x="442214" y="1231982"/>
                    <a:pt x="466827" y="1233202"/>
                    <a:pt x="491151" y="1230430"/>
                  </a:cubicBezTo>
                  <a:lnTo>
                    <a:pt x="500676" y="1235764"/>
                  </a:lnTo>
                  <a:lnTo>
                    <a:pt x="500676" y="1243098"/>
                  </a:lnTo>
                  <a:cubicBezTo>
                    <a:pt x="496199" y="1247956"/>
                    <a:pt x="464195" y="1241479"/>
                    <a:pt x="470482" y="1248241"/>
                  </a:cubicBezTo>
                  <a:cubicBezTo>
                    <a:pt x="481626" y="1248908"/>
                    <a:pt x="523917" y="1244908"/>
                    <a:pt x="497628" y="1259767"/>
                  </a:cubicBezTo>
                  <a:lnTo>
                    <a:pt x="490580" y="1256243"/>
                  </a:lnTo>
                  <a:cubicBezTo>
                    <a:pt x="464957" y="1264815"/>
                    <a:pt x="438097" y="1256243"/>
                    <a:pt x="411998" y="1266911"/>
                  </a:cubicBezTo>
                  <a:cubicBezTo>
                    <a:pt x="403807" y="1266339"/>
                    <a:pt x="343990" y="1267767"/>
                    <a:pt x="353229" y="1274340"/>
                  </a:cubicBezTo>
                  <a:cubicBezTo>
                    <a:pt x="377232" y="1276340"/>
                    <a:pt x="403426" y="1282341"/>
                    <a:pt x="426191" y="1275102"/>
                  </a:cubicBezTo>
                  <a:cubicBezTo>
                    <a:pt x="430763" y="1276245"/>
                    <a:pt x="427524" y="1280531"/>
                    <a:pt x="428477" y="1283675"/>
                  </a:cubicBezTo>
                  <a:cubicBezTo>
                    <a:pt x="445907" y="1291580"/>
                    <a:pt x="579638" y="1310249"/>
                    <a:pt x="579638" y="1287770"/>
                  </a:cubicBezTo>
                  <a:lnTo>
                    <a:pt x="573257" y="1283770"/>
                  </a:lnTo>
                  <a:cubicBezTo>
                    <a:pt x="573257" y="1282626"/>
                    <a:pt x="573257" y="1281483"/>
                    <a:pt x="573257" y="1280150"/>
                  </a:cubicBezTo>
                  <a:lnTo>
                    <a:pt x="579829" y="1276245"/>
                  </a:lnTo>
                  <a:lnTo>
                    <a:pt x="579829" y="1268910"/>
                  </a:lnTo>
                  <a:cubicBezTo>
                    <a:pt x="573923" y="1265101"/>
                    <a:pt x="565446" y="1269577"/>
                    <a:pt x="560779" y="1264815"/>
                  </a:cubicBezTo>
                  <a:cubicBezTo>
                    <a:pt x="558874" y="1259100"/>
                    <a:pt x="566399" y="1259862"/>
                    <a:pt x="571066" y="1259671"/>
                  </a:cubicBezTo>
                  <a:lnTo>
                    <a:pt x="585639" y="1250146"/>
                  </a:lnTo>
                  <a:cubicBezTo>
                    <a:pt x="584591" y="1249480"/>
                    <a:pt x="582686" y="1248146"/>
                    <a:pt x="580400" y="1246813"/>
                  </a:cubicBezTo>
                  <a:lnTo>
                    <a:pt x="580400" y="1232335"/>
                  </a:lnTo>
                  <a:cubicBezTo>
                    <a:pt x="577162" y="1228906"/>
                    <a:pt x="570304" y="1231573"/>
                    <a:pt x="567446" y="1228334"/>
                  </a:cubicBezTo>
                  <a:cubicBezTo>
                    <a:pt x="572495" y="1225476"/>
                    <a:pt x="583067" y="1227477"/>
                    <a:pt x="579734" y="1220714"/>
                  </a:cubicBezTo>
                  <a:cubicBezTo>
                    <a:pt x="568875" y="1217095"/>
                    <a:pt x="576305" y="1211189"/>
                    <a:pt x="582210" y="1208046"/>
                  </a:cubicBezTo>
                  <a:lnTo>
                    <a:pt x="590592" y="1208046"/>
                  </a:lnTo>
                  <a:cubicBezTo>
                    <a:pt x="593450" y="1211475"/>
                    <a:pt x="593450" y="1211475"/>
                    <a:pt x="593450" y="1293771"/>
                  </a:cubicBezTo>
                  <a:lnTo>
                    <a:pt x="586973" y="1297867"/>
                  </a:lnTo>
                  <a:lnTo>
                    <a:pt x="586973" y="1334538"/>
                  </a:lnTo>
                  <a:lnTo>
                    <a:pt x="593259" y="1338443"/>
                  </a:lnTo>
                  <a:cubicBezTo>
                    <a:pt x="565827" y="1349207"/>
                    <a:pt x="532394" y="1342063"/>
                    <a:pt x="505820" y="1357969"/>
                  </a:cubicBezTo>
                  <a:cubicBezTo>
                    <a:pt x="485246" y="1355874"/>
                    <a:pt x="466672" y="1368542"/>
                    <a:pt x="448670" y="1378829"/>
                  </a:cubicBezTo>
                  <a:lnTo>
                    <a:pt x="448670" y="1382544"/>
                  </a:lnTo>
                  <a:cubicBezTo>
                    <a:pt x="455432" y="1387354"/>
                    <a:pt x="463827" y="1389269"/>
                    <a:pt x="472006" y="1387878"/>
                  </a:cubicBezTo>
                  <a:lnTo>
                    <a:pt x="486960" y="1397403"/>
                  </a:lnTo>
                  <a:cubicBezTo>
                    <a:pt x="481626" y="1406928"/>
                    <a:pt x="445622" y="1398355"/>
                    <a:pt x="451051" y="1405594"/>
                  </a:cubicBezTo>
                  <a:cubicBezTo>
                    <a:pt x="455432" y="1408643"/>
                    <a:pt x="492770" y="1409023"/>
                    <a:pt x="476006" y="1415119"/>
                  </a:cubicBezTo>
                  <a:cubicBezTo>
                    <a:pt x="473911" y="1418644"/>
                    <a:pt x="475340" y="1422263"/>
                    <a:pt x="474959" y="1425883"/>
                  </a:cubicBezTo>
                  <a:cubicBezTo>
                    <a:pt x="474578" y="1429502"/>
                    <a:pt x="458099" y="1427788"/>
                    <a:pt x="461909" y="1433503"/>
                  </a:cubicBezTo>
                  <a:cubicBezTo>
                    <a:pt x="472963" y="1437141"/>
                    <a:pt x="484475" y="1439189"/>
                    <a:pt x="496104" y="1439599"/>
                  </a:cubicBezTo>
                  <a:cubicBezTo>
                    <a:pt x="501629" y="1436170"/>
                    <a:pt x="512297" y="1436741"/>
                    <a:pt x="517345" y="1432264"/>
                  </a:cubicBezTo>
                  <a:cubicBezTo>
                    <a:pt x="529442" y="1431121"/>
                    <a:pt x="599641" y="1438932"/>
                    <a:pt x="563351" y="1417596"/>
                  </a:cubicBezTo>
                  <a:cubicBezTo>
                    <a:pt x="551444" y="1418453"/>
                    <a:pt x="539633" y="1414929"/>
                    <a:pt x="529537" y="1421501"/>
                  </a:cubicBezTo>
                  <a:lnTo>
                    <a:pt x="521060" y="1419882"/>
                  </a:lnTo>
                  <a:lnTo>
                    <a:pt x="521060" y="1415500"/>
                  </a:lnTo>
                  <a:cubicBezTo>
                    <a:pt x="534204" y="1405308"/>
                    <a:pt x="550587" y="1413024"/>
                    <a:pt x="566303" y="1413881"/>
                  </a:cubicBezTo>
                  <a:cubicBezTo>
                    <a:pt x="582020" y="1414739"/>
                    <a:pt x="571352" y="1397308"/>
                    <a:pt x="564017" y="1395403"/>
                  </a:cubicBezTo>
                  <a:cubicBezTo>
                    <a:pt x="549941" y="1399994"/>
                    <a:pt x="534674" y="1399318"/>
                    <a:pt x="521060" y="1393498"/>
                  </a:cubicBezTo>
                  <a:lnTo>
                    <a:pt x="521060" y="1389783"/>
                  </a:lnTo>
                  <a:cubicBezTo>
                    <a:pt x="534776" y="1387687"/>
                    <a:pt x="555254" y="1383020"/>
                    <a:pt x="570209" y="1380258"/>
                  </a:cubicBezTo>
                  <a:cubicBezTo>
                    <a:pt x="575828" y="1378925"/>
                    <a:pt x="570780" y="1374257"/>
                    <a:pt x="577257" y="1373209"/>
                  </a:cubicBezTo>
                  <a:lnTo>
                    <a:pt x="586782" y="1378448"/>
                  </a:lnTo>
                  <a:lnTo>
                    <a:pt x="586782" y="1385687"/>
                  </a:lnTo>
                  <a:lnTo>
                    <a:pt x="593164" y="1389593"/>
                  </a:lnTo>
                  <a:cubicBezTo>
                    <a:pt x="577829" y="1401213"/>
                    <a:pt x="591735" y="1431026"/>
                    <a:pt x="586115" y="1448838"/>
                  </a:cubicBezTo>
                  <a:cubicBezTo>
                    <a:pt x="586115" y="1490939"/>
                    <a:pt x="587354" y="1555709"/>
                    <a:pt x="586782" y="1606572"/>
                  </a:cubicBezTo>
                  <a:lnTo>
                    <a:pt x="580496" y="1610667"/>
                  </a:lnTo>
                  <a:lnTo>
                    <a:pt x="580496" y="1680295"/>
                  </a:lnTo>
                  <a:lnTo>
                    <a:pt x="573733" y="1684391"/>
                  </a:lnTo>
                  <a:lnTo>
                    <a:pt x="573733" y="1691630"/>
                  </a:lnTo>
                  <a:lnTo>
                    <a:pt x="579924" y="1695440"/>
                  </a:lnTo>
                  <a:lnTo>
                    <a:pt x="573923" y="1699250"/>
                  </a:lnTo>
                  <a:cubicBezTo>
                    <a:pt x="572590" y="1702489"/>
                    <a:pt x="575733" y="1704203"/>
                    <a:pt x="578972" y="1705727"/>
                  </a:cubicBezTo>
                  <a:cubicBezTo>
                    <a:pt x="581924" y="1710871"/>
                    <a:pt x="578972" y="1718014"/>
                    <a:pt x="580210" y="1724777"/>
                  </a:cubicBezTo>
                  <a:lnTo>
                    <a:pt x="574304" y="1728873"/>
                  </a:lnTo>
                  <a:lnTo>
                    <a:pt x="580019" y="1732683"/>
                  </a:lnTo>
                  <a:lnTo>
                    <a:pt x="580019" y="1739636"/>
                  </a:lnTo>
                  <a:lnTo>
                    <a:pt x="586687" y="1743637"/>
                  </a:lnTo>
                  <a:lnTo>
                    <a:pt x="580400" y="1747447"/>
                  </a:lnTo>
                  <a:lnTo>
                    <a:pt x="580400" y="1765735"/>
                  </a:lnTo>
                  <a:lnTo>
                    <a:pt x="586877" y="1769926"/>
                  </a:lnTo>
                  <a:lnTo>
                    <a:pt x="586020" y="1773641"/>
                  </a:lnTo>
                  <a:lnTo>
                    <a:pt x="580686" y="1776593"/>
                  </a:lnTo>
                  <a:cubicBezTo>
                    <a:pt x="580686" y="1778593"/>
                    <a:pt x="580686" y="1780974"/>
                    <a:pt x="580019" y="1783832"/>
                  </a:cubicBezTo>
                  <a:lnTo>
                    <a:pt x="574304" y="1787737"/>
                  </a:lnTo>
                  <a:lnTo>
                    <a:pt x="573638" y="1791262"/>
                  </a:lnTo>
                  <a:lnTo>
                    <a:pt x="579924" y="1795262"/>
                  </a:lnTo>
                  <a:cubicBezTo>
                    <a:pt x="579924" y="1796310"/>
                    <a:pt x="579924" y="1797453"/>
                    <a:pt x="579924" y="1798786"/>
                  </a:cubicBezTo>
                  <a:lnTo>
                    <a:pt x="586496" y="1802692"/>
                  </a:lnTo>
                  <a:lnTo>
                    <a:pt x="586496" y="1806311"/>
                  </a:lnTo>
                  <a:cubicBezTo>
                    <a:pt x="579543" y="1809169"/>
                    <a:pt x="570875" y="1807264"/>
                    <a:pt x="573352" y="1817360"/>
                  </a:cubicBezTo>
                  <a:cubicBezTo>
                    <a:pt x="586687" y="1822694"/>
                    <a:pt x="575162" y="1827647"/>
                    <a:pt x="567161" y="1831934"/>
                  </a:cubicBezTo>
                  <a:lnTo>
                    <a:pt x="567161" y="1843078"/>
                  </a:lnTo>
                  <a:lnTo>
                    <a:pt x="573257" y="1846888"/>
                  </a:lnTo>
                  <a:lnTo>
                    <a:pt x="573257" y="1861270"/>
                  </a:lnTo>
                  <a:lnTo>
                    <a:pt x="580019" y="1865461"/>
                  </a:lnTo>
                  <a:lnTo>
                    <a:pt x="580019" y="1868891"/>
                  </a:lnTo>
                  <a:lnTo>
                    <a:pt x="586211" y="1872796"/>
                  </a:lnTo>
                  <a:cubicBezTo>
                    <a:pt x="583639" y="1876034"/>
                    <a:pt x="574019" y="1872796"/>
                    <a:pt x="573542" y="1877082"/>
                  </a:cubicBezTo>
                  <a:cubicBezTo>
                    <a:pt x="572792" y="1883178"/>
                    <a:pt x="573049" y="1889274"/>
                    <a:pt x="574304" y="1895274"/>
                  </a:cubicBezTo>
                  <a:cubicBezTo>
                    <a:pt x="582305" y="1900132"/>
                    <a:pt x="582305" y="1900418"/>
                    <a:pt x="573733" y="1905657"/>
                  </a:cubicBezTo>
                  <a:lnTo>
                    <a:pt x="573733" y="1916896"/>
                  </a:lnTo>
                  <a:lnTo>
                    <a:pt x="567065" y="1920992"/>
                  </a:lnTo>
                  <a:lnTo>
                    <a:pt x="573447" y="1924992"/>
                  </a:lnTo>
                  <a:lnTo>
                    <a:pt x="573447" y="1932041"/>
                  </a:lnTo>
                  <a:lnTo>
                    <a:pt x="579448" y="1935851"/>
                  </a:lnTo>
                  <a:lnTo>
                    <a:pt x="573828" y="1939757"/>
                  </a:lnTo>
                  <a:lnTo>
                    <a:pt x="579448" y="1942899"/>
                  </a:lnTo>
                  <a:lnTo>
                    <a:pt x="579448" y="1949757"/>
                  </a:lnTo>
                  <a:lnTo>
                    <a:pt x="586211" y="1954235"/>
                  </a:lnTo>
                  <a:lnTo>
                    <a:pt x="586211" y="2090442"/>
                  </a:lnTo>
                  <a:lnTo>
                    <a:pt x="580210" y="2094252"/>
                  </a:lnTo>
                  <a:lnTo>
                    <a:pt x="586401" y="2098062"/>
                  </a:lnTo>
                  <a:lnTo>
                    <a:pt x="586401" y="2105206"/>
                  </a:lnTo>
                  <a:lnTo>
                    <a:pt x="580305" y="2109206"/>
                  </a:lnTo>
                  <a:cubicBezTo>
                    <a:pt x="585639" y="2111111"/>
                    <a:pt x="588497" y="2115492"/>
                    <a:pt x="585449" y="2120636"/>
                  </a:cubicBezTo>
                  <a:lnTo>
                    <a:pt x="580781" y="2123208"/>
                  </a:lnTo>
                  <a:lnTo>
                    <a:pt x="586592" y="2130828"/>
                  </a:lnTo>
                  <a:lnTo>
                    <a:pt x="580019" y="2134829"/>
                  </a:lnTo>
                  <a:lnTo>
                    <a:pt x="580019" y="2189979"/>
                  </a:lnTo>
                  <a:lnTo>
                    <a:pt x="573352" y="2193883"/>
                  </a:lnTo>
                  <a:cubicBezTo>
                    <a:pt x="573352" y="2195217"/>
                    <a:pt x="573352" y="2196360"/>
                    <a:pt x="573352" y="2197503"/>
                  </a:cubicBezTo>
                  <a:lnTo>
                    <a:pt x="579638" y="2201504"/>
                  </a:lnTo>
                  <a:cubicBezTo>
                    <a:pt x="579638" y="2202837"/>
                    <a:pt x="579067" y="2204075"/>
                    <a:pt x="578876" y="2205218"/>
                  </a:cubicBezTo>
                  <a:lnTo>
                    <a:pt x="573923" y="2207981"/>
                  </a:lnTo>
                  <a:cubicBezTo>
                    <a:pt x="571256" y="2232078"/>
                    <a:pt x="573923" y="2257892"/>
                    <a:pt x="572971" y="2282180"/>
                  </a:cubicBezTo>
                  <a:lnTo>
                    <a:pt x="566875" y="2285609"/>
                  </a:lnTo>
                  <a:lnTo>
                    <a:pt x="566875" y="2293134"/>
                  </a:lnTo>
                  <a:lnTo>
                    <a:pt x="572780" y="2296944"/>
                  </a:lnTo>
                  <a:lnTo>
                    <a:pt x="572780" y="2311327"/>
                  </a:lnTo>
                  <a:cubicBezTo>
                    <a:pt x="574590" y="2313041"/>
                    <a:pt x="579829" y="2313708"/>
                    <a:pt x="579067" y="2316946"/>
                  </a:cubicBezTo>
                  <a:close/>
                  <a:moveTo>
                    <a:pt x="315605" y="1062314"/>
                  </a:moveTo>
                  <a:cubicBezTo>
                    <a:pt x="323640" y="1068885"/>
                    <a:pt x="335193" y="1068885"/>
                    <a:pt x="343228" y="1062314"/>
                  </a:cubicBezTo>
                  <a:cubicBezTo>
                    <a:pt x="334213" y="1059646"/>
                    <a:pt x="324620" y="1059646"/>
                    <a:pt x="315605" y="1062314"/>
                  </a:cubicBezTo>
                  <a:close/>
                  <a:moveTo>
                    <a:pt x="47096" y="277453"/>
                  </a:moveTo>
                  <a:cubicBezTo>
                    <a:pt x="41095" y="274501"/>
                    <a:pt x="41095" y="274501"/>
                    <a:pt x="34142" y="277453"/>
                  </a:cubicBezTo>
                  <a:lnTo>
                    <a:pt x="40619" y="281358"/>
                  </a:lnTo>
                  <a:lnTo>
                    <a:pt x="33665" y="284788"/>
                  </a:lnTo>
                  <a:cubicBezTo>
                    <a:pt x="37746" y="287455"/>
                    <a:pt x="43015" y="287455"/>
                    <a:pt x="47096" y="284788"/>
                  </a:cubicBezTo>
                  <a:close/>
                  <a:moveTo>
                    <a:pt x="76909" y="478050"/>
                  </a:moveTo>
                  <a:lnTo>
                    <a:pt x="89863" y="478050"/>
                  </a:lnTo>
                  <a:cubicBezTo>
                    <a:pt x="94530" y="474240"/>
                    <a:pt x="94530" y="474240"/>
                    <a:pt x="89863" y="470620"/>
                  </a:cubicBezTo>
                  <a:lnTo>
                    <a:pt x="77004" y="470620"/>
                  </a:lnTo>
                  <a:cubicBezTo>
                    <a:pt x="71861" y="474430"/>
                    <a:pt x="71861" y="474430"/>
                    <a:pt x="76718" y="478050"/>
                  </a:cubicBezTo>
                  <a:close/>
                  <a:moveTo>
                    <a:pt x="73385" y="652929"/>
                  </a:moveTo>
                  <a:cubicBezTo>
                    <a:pt x="77345" y="655644"/>
                    <a:pt x="82569" y="655644"/>
                    <a:pt x="86529" y="652929"/>
                  </a:cubicBezTo>
                  <a:lnTo>
                    <a:pt x="86529" y="649405"/>
                  </a:lnTo>
                  <a:cubicBezTo>
                    <a:pt x="80147" y="646643"/>
                    <a:pt x="80147" y="646738"/>
                    <a:pt x="73385" y="649405"/>
                  </a:cubicBezTo>
                  <a:close/>
                  <a:moveTo>
                    <a:pt x="112532" y="671979"/>
                  </a:moveTo>
                  <a:cubicBezTo>
                    <a:pt x="105831" y="667121"/>
                    <a:pt x="97441" y="665197"/>
                    <a:pt x="89291" y="666645"/>
                  </a:cubicBezTo>
                  <a:cubicBezTo>
                    <a:pt x="83814" y="669302"/>
                    <a:pt x="78614" y="672493"/>
                    <a:pt x="73766" y="676170"/>
                  </a:cubicBezTo>
                  <a:cubicBezTo>
                    <a:pt x="81862" y="678646"/>
                    <a:pt x="89958" y="675313"/>
                    <a:pt x="96816" y="681028"/>
                  </a:cubicBezTo>
                  <a:cubicBezTo>
                    <a:pt x="101960" y="680361"/>
                    <a:pt x="107865" y="682266"/>
                    <a:pt x="112532" y="679313"/>
                  </a:cubicBezTo>
                  <a:close/>
                  <a:moveTo>
                    <a:pt x="146727" y="649024"/>
                  </a:moveTo>
                  <a:cubicBezTo>
                    <a:pt x="127677" y="650834"/>
                    <a:pt x="108627" y="639499"/>
                    <a:pt x="93101" y="649881"/>
                  </a:cubicBezTo>
                  <a:cubicBezTo>
                    <a:pt x="106817" y="661311"/>
                    <a:pt x="120057" y="659406"/>
                    <a:pt x="135964" y="655405"/>
                  </a:cubicBezTo>
                  <a:close/>
                  <a:moveTo>
                    <a:pt x="227690" y="946489"/>
                  </a:moveTo>
                  <a:cubicBezTo>
                    <a:pt x="218165" y="946489"/>
                    <a:pt x="204258" y="945346"/>
                    <a:pt x="220451" y="953824"/>
                  </a:cubicBezTo>
                  <a:lnTo>
                    <a:pt x="228071" y="953824"/>
                  </a:lnTo>
                  <a:cubicBezTo>
                    <a:pt x="232166" y="949633"/>
                    <a:pt x="232262" y="949633"/>
                    <a:pt x="227499" y="946013"/>
                  </a:cubicBezTo>
                  <a:close/>
                  <a:moveTo>
                    <a:pt x="275696" y="1061456"/>
                  </a:moveTo>
                  <a:cubicBezTo>
                    <a:pt x="273505" y="1059551"/>
                    <a:pt x="270076" y="1060504"/>
                    <a:pt x="267123" y="1060218"/>
                  </a:cubicBezTo>
                  <a:cubicBezTo>
                    <a:pt x="262265" y="1062694"/>
                    <a:pt x="262361" y="1065076"/>
                    <a:pt x="267123" y="1067838"/>
                  </a:cubicBezTo>
                  <a:cubicBezTo>
                    <a:pt x="269028" y="1065838"/>
                    <a:pt x="276648" y="1063933"/>
                    <a:pt x="275696" y="1061456"/>
                  </a:cubicBezTo>
                  <a:close/>
                  <a:moveTo>
                    <a:pt x="383519" y="1222429"/>
                  </a:moveTo>
                  <a:cubicBezTo>
                    <a:pt x="378566" y="1222429"/>
                    <a:pt x="372755" y="1221095"/>
                    <a:pt x="368660" y="1224429"/>
                  </a:cubicBezTo>
                  <a:lnTo>
                    <a:pt x="375422" y="1227858"/>
                  </a:lnTo>
                  <a:lnTo>
                    <a:pt x="375422" y="1233002"/>
                  </a:lnTo>
                  <a:cubicBezTo>
                    <a:pt x="382090" y="1232430"/>
                    <a:pt x="388567" y="1235573"/>
                    <a:pt x="395139" y="1231668"/>
                  </a:cubicBezTo>
                  <a:lnTo>
                    <a:pt x="395139" y="1228048"/>
                  </a:lnTo>
                  <a:cubicBezTo>
                    <a:pt x="391607" y="1225543"/>
                    <a:pt x="387679" y="1223638"/>
                    <a:pt x="383519" y="1222429"/>
                  </a:cubicBezTo>
                  <a:close/>
                  <a:moveTo>
                    <a:pt x="359230" y="1185472"/>
                  </a:moveTo>
                  <a:cubicBezTo>
                    <a:pt x="373918" y="1185453"/>
                    <a:pt x="388421" y="1182205"/>
                    <a:pt x="401711" y="1175947"/>
                  </a:cubicBezTo>
                  <a:cubicBezTo>
                    <a:pt x="401711" y="1172899"/>
                    <a:pt x="401711" y="1172899"/>
                    <a:pt x="399425" y="1170994"/>
                  </a:cubicBezTo>
                  <a:cubicBezTo>
                    <a:pt x="384281" y="1166327"/>
                    <a:pt x="373041" y="1176328"/>
                    <a:pt x="359325" y="1177757"/>
                  </a:cubicBezTo>
                  <a:cubicBezTo>
                    <a:pt x="354182" y="1181852"/>
                    <a:pt x="354182" y="1181852"/>
                    <a:pt x="359230" y="1185472"/>
                  </a:cubicBezTo>
                  <a:close/>
                  <a:moveTo>
                    <a:pt x="355420" y="1263386"/>
                  </a:moveTo>
                  <a:cubicBezTo>
                    <a:pt x="366131" y="1257242"/>
                    <a:pt x="378450" y="1254490"/>
                    <a:pt x="390758" y="1255480"/>
                  </a:cubicBezTo>
                  <a:cubicBezTo>
                    <a:pt x="409808" y="1242812"/>
                    <a:pt x="349038" y="1244432"/>
                    <a:pt x="343133" y="1253385"/>
                  </a:cubicBezTo>
                  <a:cubicBezTo>
                    <a:pt x="343133" y="1254623"/>
                    <a:pt x="343133" y="1255766"/>
                    <a:pt x="342561" y="1257195"/>
                  </a:cubicBezTo>
                  <a:cubicBezTo>
                    <a:pt x="346489" y="1259928"/>
                    <a:pt x="350831" y="1262024"/>
                    <a:pt x="355420" y="1263386"/>
                  </a:cubicBezTo>
                  <a:close/>
                  <a:moveTo>
                    <a:pt x="404855" y="1723634"/>
                  </a:moveTo>
                  <a:cubicBezTo>
                    <a:pt x="400949" y="1724491"/>
                    <a:pt x="389805" y="1721348"/>
                    <a:pt x="389710" y="1726110"/>
                  </a:cubicBezTo>
                  <a:cubicBezTo>
                    <a:pt x="392091" y="1728492"/>
                    <a:pt x="413618" y="1728302"/>
                    <a:pt x="404855" y="1723634"/>
                  </a:cubicBezTo>
                  <a:close/>
                  <a:moveTo>
                    <a:pt x="418571" y="1406642"/>
                  </a:moveTo>
                  <a:lnTo>
                    <a:pt x="412284" y="1406642"/>
                  </a:lnTo>
                  <a:cubicBezTo>
                    <a:pt x="409236" y="1408738"/>
                    <a:pt x="404283" y="1409881"/>
                    <a:pt x="403426" y="1412357"/>
                  </a:cubicBezTo>
                  <a:lnTo>
                    <a:pt x="411713" y="1417786"/>
                  </a:lnTo>
                  <a:cubicBezTo>
                    <a:pt x="415523" y="1417786"/>
                    <a:pt x="418952" y="1418358"/>
                    <a:pt x="421238" y="1416358"/>
                  </a:cubicBezTo>
                  <a:cubicBezTo>
                    <a:pt x="420952" y="1413024"/>
                    <a:pt x="424190" y="1409499"/>
                    <a:pt x="418571" y="1406642"/>
                  </a:cubicBezTo>
                  <a:close/>
                  <a:moveTo>
                    <a:pt x="444764" y="1339967"/>
                  </a:moveTo>
                  <a:cubicBezTo>
                    <a:pt x="469148" y="1335491"/>
                    <a:pt x="493628" y="1352731"/>
                    <a:pt x="515821" y="1344539"/>
                  </a:cubicBezTo>
                  <a:cubicBezTo>
                    <a:pt x="520393" y="1342253"/>
                    <a:pt x="591068" y="1333109"/>
                    <a:pt x="566113" y="1328918"/>
                  </a:cubicBezTo>
                  <a:cubicBezTo>
                    <a:pt x="556588" y="1327299"/>
                    <a:pt x="540395" y="1333109"/>
                    <a:pt x="533537" y="1325966"/>
                  </a:cubicBezTo>
                  <a:cubicBezTo>
                    <a:pt x="543062" y="1313964"/>
                    <a:pt x="568113" y="1328823"/>
                    <a:pt x="579543" y="1316441"/>
                  </a:cubicBezTo>
                  <a:lnTo>
                    <a:pt x="579543" y="1309011"/>
                  </a:lnTo>
                  <a:cubicBezTo>
                    <a:pt x="569944" y="1305753"/>
                    <a:pt x="559454" y="1306373"/>
                    <a:pt x="550301" y="1310725"/>
                  </a:cubicBezTo>
                  <a:cubicBezTo>
                    <a:pt x="498104" y="1300343"/>
                    <a:pt x="440764" y="1309868"/>
                    <a:pt x="389043" y="1305296"/>
                  </a:cubicBezTo>
                  <a:lnTo>
                    <a:pt x="389043" y="1309011"/>
                  </a:lnTo>
                  <a:cubicBezTo>
                    <a:pt x="386567" y="1312154"/>
                    <a:pt x="378375" y="1309011"/>
                    <a:pt x="376280" y="1312916"/>
                  </a:cubicBezTo>
                  <a:cubicBezTo>
                    <a:pt x="382729" y="1317526"/>
                    <a:pt x="390739" y="1319412"/>
                    <a:pt x="398568" y="1318155"/>
                  </a:cubicBezTo>
                  <a:cubicBezTo>
                    <a:pt x="403712" y="1321870"/>
                    <a:pt x="403712" y="1321870"/>
                    <a:pt x="398568" y="1325680"/>
                  </a:cubicBezTo>
                  <a:cubicBezTo>
                    <a:pt x="392186" y="1324632"/>
                    <a:pt x="387995" y="1328061"/>
                    <a:pt x="382471" y="1331109"/>
                  </a:cubicBezTo>
                  <a:cubicBezTo>
                    <a:pt x="382471" y="1332633"/>
                    <a:pt x="383233" y="1334252"/>
                    <a:pt x="383709" y="1336252"/>
                  </a:cubicBezTo>
                  <a:cubicBezTo>
                    <a:pt x="405426" y="1340920"/>
                    <a:pt x="425429" y="1325108"/>
                    <a:pt x="444288" y="1340253"/>
                  </a:cubicBezTo>
                  <a:close/>
                  <a:moveTo>
                    <a:pt x="461338" y="1461697"/>
                  </a:moveTo>
                  <a:cubicBezTo>
                    <a:pt x="462576" y="1457411"/>
                    <a:pt x="453527" y="1457506"/>
                    <a:pt x="454766" y="1461697"/>
                  </a:cubicBezTo>
                  <a:cubicBezTo>
                    <a:pt x="453718" y="1466459"/>
                    <a:pt x="462576" y="1465793"/>
                    <a:pt x="460862" y="1461982"/>
                  </a:cubicBezTo>
                  <a:close/>
                  <a:moveTo>
                    <a:pt x="474578" y="1463411"/>
                  </a:moveTo>
                  <a:cubicBezTo>
                    <a:pt x="481305" y="1468078"/>
                    <a:pt x="489495" y="1470136"/>
                    <a:pt x="497628" y="1469221"/>
                  </a:cubicBezTo>
                  <a:cubicBezTo>
                    <a:pt x="501056" y="1471965"/>
                    <a:pt x="505482" y="1473146"/>
                    <a:pt x="509820" y="1472460"/>
                  </a:cubicBezTo>
                  <a:cubicBezTo>
                    <a:pt x="528870" y="1462935"/>
                    <a:pt x="553349" y="1470745"/>
                    <a:pt x="571923" y="1459982"/>
                  </a:cubicBezTo>
                  <a:cubicBezTo>
                    <a:pt x="573541" y="1455620"/>
                    <a:pt x="572900" y="1450734"/>
                    <a:pt x="570209" y="1446933"/>
                  </a:cubicBezTo>
                  <a:cubicBezTo>
                    <a:pt x="554111" y="1450267"/>
                    <a:pt x="538014" y="1439694"/>
                    <a:pt x="523727" y="1446933"/>
                  </a:cubicBezTo>
                  <a:cubicBezTo>
                    <a:pt x="513535" y="1439599"/>
                    <a:pt x="502105" y="1446361"/>
                    <a:pt x="490865" y="1446933"/>
                  </a:cubicBezTo>
                  <a:cubicBezTo>
                    <a:pt x="483531" y="1449409"/>
                    <a:pt x="489532" y="1453886"/>
                    <a:pt x="486008" y="1456458"/>
                  </a:cubicBezTo>
                  <a:close/>
                  <a:moveTo>
                    <a:pt x="549730" y="1476461"/>
                  </a:moveTo>
                  <a:cubicBezTo>
                    <a:pt x="547158" y="1476461"/>
                    <a:pt x="542777" y="1475603"/>
                    <a:pt x="541253" y="1477699"/>
                  </a:cubicBezTo>
                  <a:cubicBezTo>
                    <a:pt x="537919" y="1481794"/>
                    <a:pt x="559255" y="1480842"/>
                    <a:pt x="549254" y="1476746"/>
                  </a:cubicBezTo>
                  <a:close/>
                  <a:moveTo>
                    <a:pt x="499628" y="1684105"/>
                  </a:moveTo>
                  <a:cubicBezTo>
                    <a:pt x="492525" y="1681648"/>
                    <a:pt x="485181" y="1679962"/>
                    <a:pt x="477721" y="1679057"/>
                  </a:cubicBezTo>
                  <a:cubicBezTo>
                    <a:pt x="473149" y="1682867"/>
                    <a:pt x="473149" y="1682867"/>
                    <a:pt x="477721" y="1686487"/>
                  </a:cubicBezTo>
                  <a:cubicBezTo>
                    <a:pt x="483341" y="1685439"/>
                    <a:pt x="496771" y="1689820"/>
                    <a:pt x="499152" y="1684391"/>
                  </a:cubicBezTo>
                  <a:close/>
                  <a:moveTo>
                    <a:pt x="519155" y="1639719"/>
                  </a:moveTo>
                  <a:cubicBezTo>
                    <a:pt x="515154" y="1637528"/>
                    <a:pt x="508296" y="1639719"/>
                    <a:pt x="504391" y="1634861"/>
                  </a:cubicBezTo>
                  <a:cubicBezTo>
                    <a:pt x="475816" y="1638195"/>
                    <a:pt x="489818" y="1649816"/>
                    <a:pt x="511154" y="1645910"/>
                  </a:cubicBezTo>
                  <a:cubicBezTo>
                    <a:pt x="511916" y="1644576"/>
                    <a:pt x="520202" y="1642290"/>
                    <a:pt x="518678" y="1640005"/>
                  </a:cubicBezTo>
                  <a:close/>
                  <a:moveTo>
                    <a:pt x="557255" y="1509322"/>
                  </a:moveTo>
                  <a:lnTo>
                    <a:pt x="573352" y="1509322"/>
                  </a:lnTo>
                  <a:lnTo>
                    <a:pt x="573352" y="1496844"/>
                  </a:lnTo>
                  <a:lnTo>
                    <a:pt x="563827" y="1491796"/>
                  </a:lnTo>
                  <a:lnTo>
                    <a:pt x="557255" y="1494844"/>
                  </a:lnTo>
                  <a:cubicBezTo>
                    <a:pt x="545729" y="1486366"/>
                    <a:pt x="526775" y="1496177"/>
                    <a:pt x="515440" y="1489224"/>
                  </a:cubicBezTo>
                  <a:cubicBezTo>
                    <a:pt x="531537" y="1478556"/>
                    <a:pt x="485817" y="1486176"/>
                    <a:pt x="481912" y="1489224"/>
                  </a:cubicBezTo>
                  <a:lnTo>
                    <a:pt x="481912" y="1496558"/>
                  </a:lnTo>
                  <a:cubicBezTo>
                    <a:pt x="502391" y="1511417"/>
                    <a:pt x="535919" y="1493796"/>
                    <a:pt x="556397" y="1509607"/>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grpSp>
        <p:nvGrpSpPr>
          <p:cNvPr id="77" name="Google Shape;77;p5"/>
          <p:cNvGrpSpPr/>
          <p:nvPr/>
        </p:nvGrpSpPr>
        <p:grpSpPr>
          <a:xfrm>
            <a:off x="10815104" y="565"/>
            <a:ext cx="418177" cy="6861317"/>
            <a:chOff x="10080554" y="-143"/>
            <a:chExt cx="412648" cy="6861317"/>
          </a:xfrm>
        </p:grpSpPr>
        <p:sp>
          <p:nvSpPr>
            <p:cNvPr id="78" name="Google Shape;78;p5"/>
            <p:cNvSpPr/>
            <p:nvPr/>
          </p:nvSpPr>
          <p:spPr>
            <a:xfrm>
              <a:off x="10080554" y="2907392"/>
              <a:ext cx="404410" cy="3953782"/>
            </a:xfrm>
            <a:custGeom>
              <a:rect b="b" l="l" r="r" t="t"/>
              <a:pathLst>
                <a:path extrusionOk="0" h="2653545" w="612743">
                  <a:moveTo>
                    <a:pt x="598593" y="2643439"/>
                  </a:moveTo>
                  <a:lnTo>
                    <a:pt x="598593" y="2652964"/>
                  </a:lnTo>
                  <a:lnTo>
                    <a:pt x="709" y="2652964"/>
                  </a:lnTo>
                  <a:lnTo>
                    <a:pt x="709" y="2599529"/>
                  </a:lnTo>
                  <a:lnTo>
                    <a:pt x="7472" y="2595528"/>
                  </a:lnTo>
                  <a:lnTo>
                    <a:pt x="7472" y="2547903"/>
                  </a:lnTo>
                  <a:cubicBezTo>
                    <a:pt x="24045" y="2520187"/>
                    <a:pt x="8900" y="2471703"/>
                    <a:pt x="13853" y="2437414"/>
                  </a:cubicBezTo>
                  <a:cubicBezTo>
                    <a:pt x="-910" y="2431604"/>
                    <a:pt x="24902" y="2430556"/>
                    <a:pt x="7472" y="2422840"/>
                  </a:cubicBezTo>
                  <a:lnTo>
                    <a:pt x="7472" y="2371500"/>
                  </a:lnTo>
                  <a:lnTo>
                    <a:pt x="804" y="2367405"/>
                  </a:lnTo>
                  <a:lnTo>
                    <a:pt x="804" y="2323304"/>
                  </a:lnTo>
                  <a:lnTo>
                    <a:pt x="6995" y="2319494"/>
                  </a:lnTo>
                  <a:lnTo>
                    <a:pt x="709" y="2315493"/>
                  </a:lnTo>
                  <a:cubicBezTo>
                    <a:pt x="709" y="2314161"/>
                    <a:pt x="709" y="2313018"/>
                    <a:pt x="1376" y="2311779"/>
                  </a:cubicBezTo>
                  <a:cubicBezTo>
                    <a:pt x="16711" y="2295872"/>
                    <a:pt x="1376" y="2263012"/>
                    <a:pt x="8233" y="2241580"/>
                  </a:cubicBezTo>
                  <a:lnTo>
                    <a:pt x="13091" y="2238818"/>
                  </a:lnTo>
                  <a:cubicBezTo>
                    <a:pt x="13958" y="2233960"/>
                    <a:pt x="14253" y="2229007"/>
                    <a:pt x="13949" y="2224053"/>
                  </a:cubicBezTo>
                  <a:lnTo>
                    <a:pt x="19949" y="2220053"/>
                  </a:lnTo>
                  <a:lnTo>
                    <a:pt x="14139" y="2216338"/>
                  </a:lnTo>
                  <a:lnTo>
                    <a:pt x="20521" y="2212433"/>
                  </a:lnTo>
                  <a:lnTo>
                    <a:pt x="20521" y="2190526"/>
                  </a:lnTo>
                  <a:cubicBezTo>
                    <a:pt x="30046" y="2188049"/>
                    <a:pt x="26617" y="2179191"/>
                    <a:pt x="26998" y="2172143"/>
                  </a:cubicBezTo>
                  <a:lnTo>
                    <a:pt x="32999" y="2168713"/>
                  </a:lnTo>
                  <a:cubicBezTo>
                    <a:pt x="33903" y="2163665"/>
                    <a:pt x="33903" y="2158427"/>
                    <a:pt x="32999" y="2153378"/>
                  </a:cubicBezTo>
                  <a:lnTo>
                    <a:pt x="20997" y="2146616"/>
                  </a:lnTo>
                  <a:lnTo>
                    <a:pt x="20426" y="2142901"/>
                  </a:lnTo>
                  <a:lnTo>
                    <a:pt x="26903" y="2138901"/>
                  </a:lnTo>
                  <a:lnTo>
                    <a:pt x="26903" y="2083750"/>
                  </a:lnTo>
                  <a:lnTo>
                    <a:pt x="20521" y="2079845"/>
                  </a:lnTo>
                  <a:lnTo>
                    <a:pt x="20521" y="2076321"/>
                  </a:lnTo>
                  <a:lnTo>
                    <a:pt x="26712" y="2072511"/>
                  </a:lnTo>
                  <a:lnTo>
                    <a:pt x="26712" y="2039269"/>
                  </a:lnTo>
                  <a:cubicBezTo>
                    <a:pt x="18044" y="2034030"/>
                    <a:pt x="18044" y="2033744"/>
                    <a:pt x="26045" y="2028886"/>
                  </a:cubicBezTo>
                  <a:cubicBezTo>
                    <a:pt x="28141" y="2024124"/>
                    <a:pt x="26045" y="2019361"/>
                    <a:pt x="27283" y="2014313"/>
                  </a:cubicBezTo>
                  <a:lnTo>
                    <a:pt x="20997" y="2010122"/>
                  </a:lnTo>
                  <a:cubicBezTo>
                    <a:pt x="20997" y="2009075"/>
                    <a:pt x="20997" y="2007932"/>
                    <a:pt x="20426" y="2006598"/>
                  </a:cubicBezTo>
                  <a:lnTo>
                    <a:pt x="26903" y="2002502"/>
                  </a:lnTo>
                  <a:lnTo>
                    <a:pt x="26903" y="1910777"/>
                  </a:lnTo>
                  <a:lnTo>
                    <a:pt x="33475" y="1906681"/>
                  </a:lnTo>
                  <a:lnTo>
                    <a:pt x="33475" y="1884773"/>
                  </a:lnTo>
                  <a:lnTo>
                    <a:pt x="26998" y="1880677"/>
                  </a:lnTo>
                  <a:cubicBezTo>
                    <a:pt x="26998" y="1879344"/>
                    <a:pt x="26998" y="1878201"/>
                    <a:pt x="27474" y="1877058"/>
                  </a:cubicBezTo>
                  <a:cubicBezTo>
                    <a:pt x="32046" y="1875343"/>
                    <a:pt x="34808" y="1872105"/>
                    <a:pt x="33475" y="1867533"/>
                  </a:cubicBezTo>
                  <a:cubicBezTo>
                    <a:pt x="33475" y="1861056"/>
                    <a:pt x="35475" y="1854293"/>
                    <a:pt x="27474" y="1852007"/>
                  </a:cubicBezTo>
                  <a:lnTo>
                    <a:pt x="33189" y="1848007"/>
                  </a:lnTo>
                  <a:lnTo>
                    <a:pt x="33189" y="1837053"/>
                  </a:lnTo>
                  <a:lnTo>
                    <a:pt x="27093" y="1833243"/>
                  </a:lnTo>
                  <a:lnTo>
                    <a:pt x="27093" y="1789047"/>
                  </a:lnTo>
                  <a:lnTo>
                    <a:pt x="20426" y="1784951"/>
                  </a:lnTo>
                  <a:lnTo>
                    <a:pt x="20426" y="1689701"/>
                  </a:lnTo>
                  <a:lnTo>
                    <a:pt x="14139" y="1685796"/>
                  </a:lnTo>
                  <a:cubicBezTo>
                    <a:pt x="21473" y="1683320"/>
                    <a:pt x="19283" y="1677700"/>
                    <a:pt x="25855" y="1675509"/>
                  </a:cubicBezTo>
                  <a:cubicBezTo>
                    <a:pt x="26331" y="1673413"/>
                    <a:pt x="22616" y="1672937"/>
                    <a:pt x="20807" y="1671223"/>
                  </a:cubicBezTo>
                  <a:lnTo>
                    <a:pt x="20807" y="1579211"/>
                  </a:lnTo>
                  <a:lnTo>
                    <a:pt x="26807" y="1575401"/>
                  </a:lnTo>
                  <a:lnTo>
                    <a:pt x="26807" y="1553589"/>
                  </a:lnTo>
                  <a:lnTo>
                    <a:pt x="33570" y="1549493"/>
                  </a:lnTo>
                  <a:lnTo>
                    <a:pt x="33570" y="1538539"/>
                  </a:lnTo>
                  <a:lnTo>
                    <a:pt x="26807" y="1534444"/>
                  </a:lnTo>
                  <a:lnTo>
                    <a:pt x="26807" y="1468531"/>
                  </a:lnTo>
                  <a:lnTo>
                    <a:pt x="20807" y="1464530"/>
                  </a:lnTo>
                  <a:lnTo>
                    <a:pt x="25855" y="1461673"/>
                  </a:lnTo>
                  <a:cubicBezTo>
                    <a:pt x="29665" y="1449386"/>
                    <a:pt x="24331" y="1435955"/>
                    <a:pt x="28046" y="1423573"/>
                  </a:cubicBezTo>
                  <a:lnTo>
                    <a:pt x="33189" y="1420620"/>
                  </a:lnTo>
                  <a:lnTo>
                    <a:pt x="33189" y="1413191"/>
                  </a:lnTo>
                  <a:lnTo>
                    <a:pt x="27188" y="1409380"/>
                  </a:lnTo>
                  <a:lnTo>
                    <a:pt x="27188" y="1379948"/>
                  </a:lnTo>
                  <a:lnTo>
                    <a:pt x="33570" y="1376138"/>
                  </a:lnTo>
                  <a:lnTo>
                    <a:pt x="33570" y="1372614"/>
                  </a:lnTo>
                  <a:lnTo>
                    <a:pt x="26998" y="1368613"/>
                  </a:lnTo>
                  <a:cubicBezTo>
                    <a:pt x="26998" y="1367375"/>
                    <a:pt x="26998" y="1366137"/>
                    <a:pt x="26998" y="1365089"/>
                  </a:cubicBezTo>
                  <a:lnTo>
                    <a:pt x="33665" y="1360898"/>
                  </a:lnTo>
                  <a:lnTo>
                    <a:pt x="33665" y="1320703"/>
                  </a:lnTo>
                  <a:cubicBezTo>
                    <a:pt x="39666" y="1317274"/>
                    <a:pt x="39666" y="1317274"/>
                    <a:pt x="33665" y="1313750"/>
                  </a:cubicBezTo>
                  <a:lnTo>
                    <a:pt x="33665" y="1306320"/>
                  </a:lnTo>
                  <a:lnTo>
                    <a:pt x="39571" y="1302510"/>
                  </a:lnTo>
                  <a:lnTo>
                    <a:pt x="39571" y="1291556"/>
                  </a:lnTo>
                  <a:lnTo>
                    <a:pt x="33284" y="1287746"/>
                  </a:lnTo>
                  <a:lnTo>
                    <a:pt x="33284" y="1250980"/>
                  </a:lnTo>
                  <a:lnTo>
                    <a:pt x="39857" y="1247075"/>
                  </a:lnTo>
                  <a:cubicBezTo>
                    <a:pt x="39857" y="1245741"/>
                    <a:pt x="39857" y="1244598"/>
                    <a:pt x="39857" y="1243360"/>
                  </a:cubicBezTo>
                  <a:cubicBezTo>
                    <a:pt x="22235" y="1236121"/>
                    <a:pt x="51572" y="1232406"/>
                    <a:pt x="34046" y="1225357"/>
                  </a:cubicBezTo>
                  <a:lnTo>
                    <a:pt x="34046" y="1211070"/>
                  </a:lnTo>
                  <a:lnTo>
                    <a:pt x="27474" y="1206784"/>
                  </a:lnTo>
                  <a:lnTo>
                    <a:pt x="33665" y="1202879"/>
                  </a:lnTo>
                  <a:lnTo>
                    <a:pt x="33665" y="1169922"/>
                  </a:lnTo>
                  <a:lnTo>
                    <a:pt x="26903" y="1165921"/>
                  </a:lnTo>
                  <a:lnTo>
                    <a:pt x="26903" y="1099913"/>
                  </a:lnTo>
                  <a:lnTo>
                    <a:pt x="20807" y="1096008"/>
                  </a:lnTo>
                  <a:lnTo>
                    <a:pt x="20807" y="947989"/>
                  </a:lnTo>
                  <a:cubicBezTo>
                    <a:pt x="37094" y="930749"/>
                    <a:pt x="20807" y="893507"/>
                    <a:pt x="28046" y="870266"/>
                  </a:cubicBezTo>
                  <a:lnTo>
                    <a:pt x="32618" y="867694"/>
                  </a:lnTo>
                  <a:cubicBezTo>
                    <a:pt x="33475" y="863503"/>
                    <a:pt x="37285" y="859026"/>
                    <a:pt x="27379" y="856835"/>
                  </a:cubicBezTo>
                  <a:lnTo>
                    <a:pt x="27379" y="848739"/>
                  </a:lnTo>
                  <a:lnTo>
                    <a:pt x="33570" y="844929"/>
                  </a:lnTo>
                  <a:lnTo>
                    <a:pt x="33570" y="841405"/>
                  </a:lnTo>
                  <a:lnTo>
                    <a:pt x="27188" y="837500"/>
                  </a:lnTo>
                  <a:lnTo>
                    <a:pt x="27188" y="822926"/>
                  </a:lnTo>
                  <a:lnTo>
                    <a:pt x="33379" y="819116"/>
                  </a:lnTo>
                  <a:lnTo>
                    <a:pt x="33379" y="807972"/>
                  </a:lnTo>
                  <a:cubicBezTo>
                    <a:pt x="24712" y="802733"/>
                    <a:pt x="24712" y="802447"/>
                    <a:pt x="32618" y="797590"/>
                  </a:cubicBezTo>
                  <a:cubicBezTo>
                    <a:pt x="34523" y="794066"/>
                    <a:pt x="33284" y="790446"/>
                    <a:pt x="33665" y="786445"/>
                  </a:cubicBezTo>
                  <a:lnTo>
                    <a:pt x="27379" y="782254"/>
                  </a:lnTo>
                  <a:lnTo>
                    <a:pt x="27379" y="775110"/>
                  </a:lnTo>
                  <a:lnTo>
                    <a:pt x="33570" y="771205"/>
                  </a:lnTo>
                  <a:lnTo>
                    <a:pt x="33570" y="731010"/>
                  </a:lnTo>
                  <a:lnTo>
                    <a:pt x="40142" y="727009"/>
                  </a:lnTo>
                  <a:lnTo>
                    <a:pt x="40142" y="719675"/>
                  </a:lnTo>
                  <a:cubicBezTo>
                    <a:pt x="36142" y="716913"/>
                    <a:pt x="30617" y="715198"/>
                    <a:pt x="28046" y="711770"/>
                  </a:cubicBezTo>
                  <a:lnTo>
                    <a:pt x="39952" y="705102"/>
                  </a:lnTo>
                  <a:lnTo>
                    <a:pt x="39952" y="671860"/>
                  </a:lnTo>
                  <a:lnTo>
                    <a:pt x="33761" y="668049"/>
                  </a:lnTo>
                  <a:lnTo>
                    <a:pt x="33761" y="605756"/>
                  </a:lnTo>
                  <a:lnTo>
                    <a:pt x="27188" y="601661"/>
                  </a:lnTo>
                  <a:lnTo>
                    <a:pt x="27188" y="598136"/>
                  </a:lnTo>
                  <a:lnTo>
                    <a:pt x="33379" y="594326"/>
                  </a:lnTo>
                  <a:lnTo>
                    <a:pt x="33379" y="579467"/>
                  </a:lnTo>
                  <a:lnTo>
                    <a:pt x="28046" y="576514"/>
                  </a:lnTo>
                  <a:cubicBezTo>
                    <a:pt x="21188" y="563561"/>
                    <a:pt x="38142" y="528889"/>
                    <a:pt x="17378" y="529842"/>
                  </a:cubicBezTo>
                  <a:cubicBezTo>
                    <a:pt x="10424" y="527080"/>
                    <a:pt x="24140" y="523365"/>
                    <a:pt x="26903" y="520793"/>
                  </a:cubicBezTo>
                  <a:lnTo>
                    <a:pt x="26903" y="513459"/>
                  </a:lnTo>
                  <a:lnTo>
                    <a:pt x="20521" y="509553"/>
                  </a:lnTo>
                  <a:lnTo>
                    <a:pt x="20521" y="506029"/>
                  </a:lnTo>
                  <a:lnTo>
                    <a:pt x="27188" y="501838"/>
                  </a:lnTo>
                  <a:lnTo>
                    <a:pt x="27188" y="480026"/>
                  </a:lnTo>
                  <a:cubicBezTo>
                    <a:pt x="30332" y="478121"/>
                    <a:pt x="34142" y="476883"/>
                    <a:pt x="33665" y="473930"/>
                  </a:cubicBezTo>
                  <a:cubicBezTo>
                    <a:pt x="33189" y="470977"/>
                    <a:pt x="37094" y="470977"/>
                    <a:pt x="39190" y="469644"/>
                  </a:cubicBezTo>
                  <a:cubicBezTo>
                    <a:pt x="41476" y="466119"/>
                    <a:pt x="39190" y="462405"/>
                    <a:pt x="40714" y="458881"/>
                  </a:cubicBezTo>
                  <a:lnTo>
                    <a:pt x="33856" y="454308"/>
                  </a:lnTo>
                  <a:lnTo>
                    <a:pt x="33856" y="403255"/>
                  </a:lnTo>
                  <a:lnTo>
                    <a:pt x="27093" y="399064"/>
                  </a:lnTo>
                  <a:lnTo>
                    <a:pt x="27093" y="318101"/>
                  </a:lnTo>
                  <a:lnTo>
                    <a:pt x="33570" y="314196"/>
                  </a:lnTo>
                  <a:lnTo>
                    <a:pt x="33570" y="310672"/>
                  </a:lnTo>
                  <a:lnTo>
                    <a:pt x="26807" y="306576"/>
                  </a:lnTo>
                  <a:lnTo>
                    <a:pt x="26807" y="258951"/>
                  </a:lnTo>
                  <a:cubicBezTo>
                    <a:pt x="19664" y="256665"/>
                    <a:pt x="19092" y="249426"/>
                    <a:pt x="21188" y="243806"/>
                  </a:cubicBezTo>
                  <a:cubicBezTo>
                    <a:pt x="29379" y="238948"/>
                    <a:pt x="29379" y="238663"/>
                    <a:pt x="21188" y="233424"/>
                  </a:cubicBezTo>
                  <a:lnTo>
                    <a:pt x="27188" y="229519"/>
                  </a:lnTo>
                  <a:lnTo>
                    <a:pt x="27188" y="222280"/>
                  </a:lnTo>
                  <a:cubicBezTo>
                    <a:pt x="25283" y="221041"/>
                    <a:pt x="22997" y="219803"/>
                    <a:pt x="20807" y="218469"/>
                  </a:cubicBezTo>
                  <a:lnTo>
                    <a:pt x="20807" y="178369"/>
                  </a:lnTo>
                  <a:lnTo>
                    <a:pt x="27569" y="174369"/>
                  </a:lnTo>
                  <a:lnTo>
                    <a:pt x="27569" y="156271"/>
                  </a:lnTo>
                  <a:lnTo>
                    <a:pt x="33761" y="152271"/>
                  </a:lnTo>
                  <a:cubicBezTo>
                    <a:pt x="34713" y="149128"/>
                    <a:pt x="32237" y="147318"/>
                    <a:pt x="28712" y="146175"/>
                  </a:cubicBezTo>
                  <a:cubicBezTo>
                    <a:pt x="26522" y="143032"/>
                    <a:pt x="26522" y="81595"/>
                    <a:pt x="28712" y="59783"/>
                  </a:cubicBezTo>
                  <a:lnTo>
                    <a:pt x="33761" y="56926"/>
                  </a:lnTo>
                  <a:lnTo>
                    <a:pt x="33761" y="16349"/>
                  </a:lnTo>
                  <a:lnTo>
                    <a:pt x="27950" y="12539"/>
                  </a:lnTo>
                  <a:lnTo>
                    <a:pt x="34142" y="8729"/>
                  </a:lnTo>
                  <a:lnTo>
                    <a:pt x="34142" y="1490"/>
                  </a:lnTo>
                  <a:cubicBezTo>
                    <a:pt x="41095" y="-1272"/>
                    <a:pt x="41190" y="-1272"/>
                    <a:pt x="47477" y="1490"/>
                  </a:cubicBezTo>
                  <a:lnTo>
                    <a:pt x="47477" y="12730"/>
                  </a:lnTo>
                  <a:lnTo>
                    <a:pt x="56049" y="14253"/>
                  </a:lnTo>
                  <a:cubicBezTo>
                    <a:pt x="78147" y="1966"/>
                    <a:pt x="103103" y="17587"/>
                    <a:pt x="62336" y="17778"/>
                  </a:cubicBezTo>
                  <a:cubicBezTo>
                    <a:pt x="61574" y="19493"/>
                    <a:pt x="60716" y="21112"/>
                    <a:pt x="60145" y="22255"/>
                  </a:cubicBezTo>
                  <a:cubicBezTo>
                    <a:pt x="62526" y="26446"/>
                    <a:pt x="71003" y="23588"/>
                    <a:pt x="73575" y="27398"/>
                  </a:cubicBezTo>
                  <a:lnTo>
                    <a:pt x="73575" y="30541"/>
                  </a:lnTo>
                  <a:cubicBezTo>
                    <a:pt x="70718" y="31875"/>
                    <a:pt x="41571" y="38923"/>
                    <a:pt x="50715" y="43590"/>
                  </a:cubicBezTo>
                  <a:cubicBezTo>
                    <a:pt x="69460" y="57973"/>
                    <a:pt x="94140" y="62079"/>
                    <a:pt x="116533" y="54544"/>
                  </a:cubicBezTo>
                  <a:lnTo>
                    <a:pt x="125486" y="59974"/>
                  </a:lnTo>
                  <a:cubicBezTo>
                    <a:pt x="127201" y="74928"/>
                    <a:pt x="88148" y="54830"/>
                    <a:pt x="93101" y="74833"/>
                  </a:cubicBezTo>
                  <a:cubicBezTo>
                    <a:pt x="80147" y="82262"/>
                    <a:pt x="67479" y="90263"/>
                    <a:pt x="50810" y="87596"/>
                  </a:cubicBezTo>
                  <a:cubicBezTo>
                    <a:pt x="46810" y="90644"/>
                    <a:pt x="46715" y="90644"/>
                    <a:pt x="48524" y="97121"/>
                  </a:cubicBezTo>
                  <a:cubicBezTo>
                    <a:pt x="53496" y="98398"/>
                    <a:pt x="58669" y="98712"/>
                    <a:pt x="63764" y="98074"/>
                  </a:cubicBezTo>
                  <a:cubicBezTo>
                    <a:pt x="80147" y="90644"/>
                    <a:pt x="99769" y="96549"/>
                    <a:pt x="116723" y="94740"/>
                  </a:cubicBezTo>
                  <a:cubicBezTo>
                    <a:pt x="124467" y="99474"/>
                    <a:pt x="134221" y="99474"/>
                    <a:pt x="141965" y="94740"/>
                  </a:cubicBezTo>
                  <a:cubicBezTo>
                    <a:pt x="149994" y="98207"/>
                    <a:pt x="157757" y="102246"/>
                    <a:pt x="165206" y="106837"/>
                  </a:cubicBezTo>
                  <a:lnTo>
                    <a:pt x="159205" y="110742"/>
                  </a:lnTo>
                  <a:cubicBezTo>
                    <a:pt x="159205" y="111790"/>
                    <a:pt x="159205" y="113028"/>
                    <a:pt x="159205" y="114266"/>
                  </a:cubicBezTo>
                  <a:cubicBezTo>
                    <a:pt x="155776" y="117409"/>
                    <a:pt x="122057" y="117885"/>
                    <a:pt x="128820" y="113123"/>
                  </a:cubicBezTo>
                  <a:cubicBezTo>
                    <a:pt x="134849" y="112866"/>
                    <a:pt x="140621" y="110589"/>
                    <a:pt x="145203" y="106646"/>
                  </a:cubicBezTo>
                  <a:cubicBezTo>
                    <a:pt x="123486" y="100074"/>
                    <a:pt x="100150" y="113694"/>
                    <a:pt x="79481" y="105218"/>
                  </a:cubicBezTo>
                  <a:cubicBezTo>
                    <a:pt x="70565" y="107056"/>
                    <a:pt x="61983" y="110265"/>
                    <a:pt x="54049" y="114743"/>
                  </a:cubicBezTo>
                  <a:cubicBezTo>
                    <a:pt x="54049" y="116266"/>
                    <a:pt x="54049" y="117409"/>
                    <a:pt x="54620" y="118648"/>
                  </a:cubicBezTo>
                  <a:cubicBezTo>
                    <a:pt x="72623" y="124172"/>
                    <a:pt x="91101" y="114647"/>
                    <a:pt x="110151" y="116552"/>
                  </a:cubicBezTo>
                  <a:lnTo>
                    <a:pt x="119676" y="121982"/>
                  </a:lnTo>
                  <a:lnTo>
                    <a:pt x="106913" y="129411"/>
                  </a:lnTo>
                  <a:lnTo>
                    <a:pt x="106913" y="133030"/>
                  </a:lnTo>
                  <a:lnTo>
                    <a:pt x="113008" y="136841"/>
                  </a:lnTo>
                  <a:lnTo>
                    <a:pt x="107675" y="140460"/>
                  </a:lnTo>
                  <a:cubicBezTo>
                    <a:pt x="130439" y="168463"/>
                    <a:pt x="159586" y="142460"/>
                    <a:pt x="185684" y="138650"/>
                  </a:cubicBezTo>
                  <a:lnTo>
                    <a:pt x="185684" y="158843"/>
                  </a:lnTo>
                  <a:cubicBezTo>
                    <a:pt x="176159" y="165510"/>
                    <a:pt x="155966" y="153509"/>
                    <a:pt x="152537" y="166463"/>
                  </a:cubicBezTo>
                  <a:cubicBezTo>
                    <a:pt x="142346" y="172464"/>
                    <a:pt x="97578" y="164653"/>
                    <a:pt x="100340" y="179989"/>
                  </a:cubicBezTo>
                  <a:cubicBezTo>
                    <a:pt x="105522" y="186532"/>
                    <a:pt x="114828" y="188104"/>
                    <a:pt x="121867" y="183608"/>
                  </a:cubicBezTo>
                  <a:cubicBezTo>
                    <a:pt x="155204" y="182179"/>
                    <a:pt x="158443" y="182274"/>
                    <a:pt x="165872" y="184560"/>
                  </a:cubicBezTo>
                  <a:lnTo>
                    <a:pt x="159300" y="188657"/>
                  </a:lnTo>
                  <a:lnTo>
                    <a:pt x="159300" y="192086"/>
                  </a:lnTo>
                  <a:cubicBezTo>
                    <a:pt x="152537" y="196181"/>
                    <a:pt x="79195" y="196086"/>
                    <a:pt x="97673" y="208468"/>
                  </a:cubicBezTo>
                  <a:cubicBezTo>
                    <a:pt x="110627" y="205515"/>
                    <a:pt x="125201" y="216279"/>
                    <a:pt x="135202" y="209326"/>
                  </a:cubicBezTo>
                  <a:cubicBezTo>
                    <a:pt x="150947" y="209402"/>
                    <a:pt x="166672" y="208001"/>
                    <a:pt x="182160" y="205135"/>
                  </a:cubicBezTo>
                  <a:cubicBezTo>
                    <a:pt x="191685" y="213231"/>
                    <a:pt x="208735" y="203992"/>
                    <a:pt x="218450" y="211231"/>
                  </a:cubicBezTo>
                  <a:cubicBezTo>
                    <a:pt x="218450" y="220756"/>
                    <a:pt x="200734" y="212564"/>
                    <a:pt x="195495" y="219518"/>
                  </a:cubicBezTo>
                  <a:cubicBezTo>
                    <a:pt x="176445" y="211707"/>
                    <a:pt x="157395" y="219518"/>
                    <a:pt x="136631" y="223042"/>
                  </a:cubicBezTo>
                  <a:cubicBezTo>
                    <a:pt x="123867" y="218946"/>
                    <a:pt x="82624" y="214660"/>
                    <a:pt x="74051" y="223994"/>
                  </a:cubicBezTo>
                  <a:cubicBezTo>
                    <a:pt x="78719" y="227233"/>
                    <a:pt x="80052" y="231614"/>
                    <a:pt x="84338" y="234377"/>
                  </a:cubicBezTo>
                  <a:cubicBezTo>
                    <a:pt x="97197" y="231395"/>
                    <a:pt x="110408" y="230242"/>
                    <a:pt x="123581" y="230947"/>
                  </a:cubicBezTo>
                  <a:cubicBezTo>
                    <a:pt x="133106" y="235710"/>
                    <a:pt x="133106" y="235710"/>
                    <a:pt x="142631" y="230947"/>
                  </a:cubicBezTo>
                  <a:cubicBezTo>
                    <a:pt x="174064" y="230947"/>
                    <a:pt x="207878" y="227328"/>
                    <a:pt x="237881" y="236186"/>
                  </a:cubicBezTo>
                  <a:cubicBezTo>
                    <a:pt x="232262" y="238568"/>
                    <a:pt x="233595" y="242377"/>
                    <a:pt x="228833" y="245140"/>
                  </a:cubicBezTo>
                  <a:cubicBezTo>
                    <a:pt x="209783" y="240853"/>
                    <a:pt x="189113" y="238472"/>
                    <a:pt x="173207" y="250474"/>
                  </a:cubicBezTo>
                  <a:cubicBezTo>
                    <a:pt x="173207" y="252188"/>
                    <a:pt x="173207" y="253427"/>
                    <a:pt x="172730" y="254665"/>
                  </a:cubicBezTo>
                  <a:cubicBezTo>
                    <a:pt x="158729" y="260760"/>
                    <a:pt x="137678" y="265618"/>
                    <a:pt x="123677" y="260189"/>
                  </a:cubicBezTo>
                  <a:cubicBezTo>
                    <a:pt x="118724" y="261713"/>
                    <a:pt x="122057" y="268095"/>
                    <a:pt x="116533" y="266666"/>
                  </a:cubicBezTo>
                  <a:cubicBezTo>
                    <a:pt x="108646" y="263342"/>
                    <a:pt x="100350" y="261066"/>
                    <a:pt x="91863" y="259903"/>
                  </a:cubicBezTo>
                  <a:cubicBezTo>
                    <a:pt x="81386" y="262475"/>
                    <a:pt x="82338" y="269428"/>
                    <a:pt x="75290" y="272477"/>
                  </a:cubicBezTo>
                  <a:cubicBezTo>
                    <a:pt x="84834" y="280201"/>
                    <a:pt x="97130" y="283640"/>
                    <a:pt x="109294" y="282002"/>
                  </a:cubicBezTo>
                  <a:cubicBezTo>
                    <a:pt x="133421" y="275725"/>
                    <a:pt x="158119" y="271934"/>
                    <a:pt x="183017" y="270667"/>
                  </a:cubicBezTo>
                  <a:cubicBezTo>
                    <a:pt x="190228" y="276248"/>
                    <a:pt x="199267" y="278925"/>
                    <a:pt x="208354" y="278191"/>
                  </a:cubicBezTo>
                  <a:lnTo>
                    <a:pt x="199591" y="283621"/>
                  </a:lnTo>
                  <a:lnTo>
                    <a:pt x="209116" y="288859"/>
                  </a:lnTo>
                  <a:cubicBezTo>
                    <a:pt x="233881" y="279334"/>
                    <a:pt x="263885" y="283335"/>
                    <a:pt x="287602" y="270952"/>
                  </a:cubicBezTo>
                  <a:cubicBezTo>
                    <a:pt x="292507" y="271352"/>
                    <a:pt x="297393" y="269924"/>
                    <a:pt x="301318" y="266952"/>
                  </a:cubicBezTo>
                  <a:cubicBezTo>
                    <a:pt x="304271" y="266952"/>
                    <a:pt x="322749" y="265237"/>
                    <a:pt x="314367" y="270667"/>
                  </a:cubicBezTo>
                  <a:cubicBezTo>
                    <a:pt x="308747" y="275619"/>
                    <a:pt x="297127" y="272477"/>
                    <a:pt x="297794" y="279620"/>
                  </a:cubicBezTo>
                  <a:cubicBezTo>
                    <a:pt x="297794" y="280953"/>
                    <a:pt x="293793" y="282192"/>
                    <a:pt x="291507" y="283525"/>
                  </a:cubicBezTo>
                  <a:lnTo>
                    <a:pt x="291507" y="287145"/>
                  </a:lnTo>
                  <a:cubicBezTo>
                    <a:pt x="282649" y="293432"/>
                    <a:pt x="250550" y="273619"/>
                    <a:pt x="252074" y="294289"/>
                  </a:cubicBezTo>
                  <a:cubicBezTo>
                    <a:pt x="269504" y="303814"/>
                    <a:pt x="346847" y="285621"/>
                    <a:pt x="349610" y="302480"/>
                  </a:cubicBezTo>
                  <a:cubicBezTo>
                    <a:pt x="327893" y="316577"/>
                    <a:pt x="300651" y="306386"/>
                    <a:pt x="278267" y="316863"/>
                  </a:cubicBezTo>
                  <a:cubicBezTo>
                    <a:pt x="267790" y="319530"/>
                    <a:pt x="263218" y="318292"/>
                    <a:pt x="265218" y="331436"/>
                  </a:cubicBezTo>
                  <a:cubicBezTo>
                    <a:pt x="260551" y="335341"/>
                    <a:pt x="236643" y="329912"/>
                    <a:pt x="248740" y="340961"/>
                  </a:cubicBezTo>
                  <a:cubicBezTo>
                    <a:pt x="286173" y="344581"/>
                    <a:pt x="320749" y="340199"/>
                    <a:pt x="357039" y="346581"/>
                  </a:cubicBezTo>
                  <a:cubicBezTo>
                    <a:pt x="337989" y="365059"/>
                    <a:pt x="312272" y="342104"/>
                    <a:pt x="291698" y="357439"/>
                  </a:cubicBezTo>
                  <a:lnTo>
                    <a:pt x="304652" y="365155"/>
                  </a:lnTo>
                  <a:cubicBezTo>
                    <a:pt x="304652" y="366584"/>
                    <a:pt x="304652" y="367727"/>
                    <a:pt x="304652" y="368965"/>
                  </a:cubicBezTo>
                  <a:cubicBezTo>
                    <a:pt x="297870" y="373641"/>
                    <a:pt x="289535" y="375489"/>
                    <a:pt x="281411" y="374108"/>
                  </a:cubicBezTo>
                  <a:cubicBezTo>
                    <a:pt x="278839" y="383633"/>
                    <a:pt x="266075" y="385728"/>
                    <a:pt x="259408" y="386491"/>
                  </a:cubicBezTo>
                  <a:cubicBezTo>
                    <a:pt x="259408" y="388110"/>
                    <a:pt x="259408" y="389348"/>
                    <a:pt x="259408" y="390015"/>
                  </a:cubicBezTo>
                  <a:lnTo>
                    <a:pt x="229309" y="406969"/>
                  </a:lnTo>
                  <a:lnTo>
                    <a:pt x="222832" y="403826"/>
                  </a:lnTo>
                  <a:cubicBezTo>
                    <a:pt x="220165" y="406112"/>
                    <a:pt x="220165" y="406112"/>
                    <a:pt x="219974" y="409732"/>
                  </a:cubicBezTo>
                  <a:cubicBezTo>
                    <a:pt x="224603" y="412923"/>
                    <a:pt x="230071" y="414685"/>
                    <a:pt x="235691" y="414780"/>
                  </a:cubicBezTo>
                  <a:cubicBezTo>
                    <a:pt x="245882" y="409160"/>
                    <a:pt x="259503" y="412399"/>
                    <a:pt x="269314" y="403826"/>
                  </a:cubicBezTo>
                  <a:lnTo>
                    <a:pt x="277029" y="407636"/>
                  </a:lnTo>
                  <a:lnTo>
                    <a:pt x="285506" y="406017"/>
                  </a:lnTo>
                  <a:lnTo>
                    <a:pt x="285506" y="401921"/>
                  </a:lnTo>
                  <a:lnTo>
                    <a:pt x="279220" y="398016"/>
                  </a:lnTo>
                  <a:cubicBezTo>
                    <a:pt x="288811" y="392424"/>
                    <a:pt x="299651" y="389310"/>
                    <a:pt x="310748" y="388967"/>
                  </a:cubicBezTo>
                  <a:lnTo>
                    <a:pt x="323035" y="381728"/>
                  </a:lnTo>
                  <a:cubicBezTo>
                    <a:pt x="336751" y="384967"/>
                    <a:pt x="364754" y="374680"/>
                    <a:pt x="370660" y="386777"/>
                  </a:cubicBezTo>
                  <a:cubicBezTo>
                    <a:pt x="368183" y="390205"/>
                    <a:pt x="360087" y="387633"/>
                    <a:pt x="357420" y="390872"/>
                  </a:cubicBezTo>
                  <a:lnTo>
                    <a:pt x="357420" y="395539"/>
                  </a:lnTo>
                  <a:cubicBezTo>
                    <a:pt x="352858" y="399130"/>
                    <a:pt x="347219" y="401083"/>
                    <a:pt x="341418" y="401064"/>
                  </a:cubicBezTo>
                  <a:cubicBezTo>
                    <a:pt x="333731" y="395339"/>
                    <a:pt x="324178" y="392720"/>
                    <a:pt x="314653" y="393730"/>
                  </a:cubicBezTo>
                  <a:cubicBezTo>
                    <a:pt x="309414" y="396111"/>
                    <a:pt x="312557" y="401159"/>
                    <a:pt x="305128" y="402683"/>
                  </a:cubicBezTo>
                  <a:lnTo>
                    <a:pt x="305128" y="417257"/>
                  </a:lnTo>
                  <a:cubicBezTo>
                    <a:pt x="292745" y="423257"/>
                    <a:pt x="276553" y="414589"/>
                    <a:pt x="265694" y="425067"/>
                  </a:cubicBezTo>
                  <a:cubicBezTo>
                    <a:pt x="288554" y="429068"/>
                    <a:pt x="311891" y="433068"/>
                    <a:pt x="334751" y="426876"/>
                  </a:cubicBezTo>
                  <a:cubicBezTo>
                    <a:pt x="339989" y="429258"/>
                    <a:pt x="336846" y="432592"/>
                    <a:pt x="337989" y="435354"/>
                  </a:cubicBezTo>
                  <a:cubicBezTo>
                    <a:pt x="342371" y="439926"/>
                    <a:pt x="356087" y="437544"/>
                    <a:pt x="357611" y="444879"/>
                  </a:cubicBezTo>
                  <a:lnTo>
                    <a:pt x="357611" y="444879"/>
                  </a:lnTo>
                  <a:cubicBezTo>
                    <a:pt x="336465" y="443164"/>
                    <a:pt x="234548" y="444879"/>
                    <a:pt x="308462" y="452403"/>
                  </a:cubicBezTo>
                  <a:cubicBezTo>
                    <a:pt x="312748" y="453832"/>
                    <a:pt x="311414" y="455833"/>
                    <a:pt x="311700" y="457547"/>
                  </a:cubicBezTo>
                  <a:cubicBezTo>
                    <a:pt x="306080" y="461928"/>
                    <a:pt x="297889" y="457547"/>
                    <a:pt x="292079" y="461548"/>
                  </a:cubicBezTo>
                  <a:lnTo>
                    <a:pt x="292079" y="465072"/>
                  </a:lnTo>
                  <a:cubicBezTo>
                    <a:pt x="296146" y="466901"/>
                    <a:pt x="299251" y="470358"/>
                    <a:pt x="300651" y="474597"/>
                  </a:cubicBezTo>
                  <a:cubicBezTo>
                    <a:pt x="350848" y="473930"/>
                    <a:pt x="394472" y="498219"/>
                    <a:pt x="442574" y="505744"/>
                  </a:cubicBezTo>
                  <a:cubicBezTo>
                    <a:pt x="443717" y="510697"/>
                    <a:pt x="444955" y="511554"/>
                    <a:pt x="450765" y="511554"/>
                  </a:cubicBezTo>
                  <a:cubicBezTo>
                    <a:pt x="462166" y="510515"/>
                    <a:pt x="473539" y="513935"/>
                    <a:pt x="482483" y="521079"/>
                  </a:cubicBezTo>
                  <a:cubicBezTo>
                    <a:pt x="477530" y="524413"/>
                    <a:pt x="471530" y="521936"/>
                    <a:pt x="466958" y="523175"/>
                  </a:cubicBezTo>
                  <a:lnTo>
                    <a:pt x="459528" y="519269"/>
                  </a:lnTo>
                  <a:cubicBezTo>
                    <a:pt x="448498" y="524088"/>
                    <a:pt x="437097" y="528013"/>
                    <a:pt x="425429" y="530985"/>
                  </a:cubicBezTo>
                  <a:cubicBezTo>
                    <a:pt x="419809" y="534604"/>
                    <a:pt x="392091" y="537271"/>
                    <a:pt x="409331" y="546320"/>
                  </a:cubicBezTo>
                  <a:cubicBezTo>
                    <a:pt x="391329" y="564799"/>
                    <a:pt x="363897" y="557178"/>
                    <a:pt x="341037" y="563370"/>
                  </a:cubicBezTo>
                  <a:lnTo>
                    <a:pt x="332560" y="568895"/>
                  </a:lnTo>
                  <a:cubicBezTo>
                    <a:pt x="346276" y="574228"/>
                    <a:pt x="363326" y="572419"/>
                    <a:pt x="377518" y="576419"/>
                  </a:cubicBezTo>
                  <a:cubicBezTo>
                    <a:pt x="361611" y="583658"/>
                    <a:pt x="345990" y="591183"/>
                    <a:pt x="327226" y="589278"/>
                  </a:cubicBezTo>
                  <a:cubicBezTo>
                    <a:pt x="326273" y="590802"/>
                    <a:pt x="325321" y="592421"/>
                    <a:pt x="324178" y="594135"/>
                  </a:cubicBezTo>
                  <a:cubicBezTo>
                    <a:pt x="335322" y="603660"/>
                    <a:pt x="347324" y="599089"/>
                    <a:pt x="359516" y="596612"/>
                  </a:cubicBezTo>
                  <a:cubicBezTo>
                    <a:pt x="365326" y="595660"/>
                    <a:pt x="378566" y="599755"/>
                    <a:pt x="377708" y="590897"/>
                  </a:cubicBezTo>
                  <a:cubicBezTo>
                    <a:pt x="381995" y="587945"/>
                    <a:pt x="387900" y="589850"/>
                    <a:pt x="393425" y="589183"/>
                  </a:cubicBezTo>
                  <a:cubicBezTo>
                    <a:pt x="415904" y="598708"/>
                    <a:pt x="395520" y="601089"/>
                    <a:pt x="383138" y="604042"/>
                  </a:cubicBezTo>
                  <a:cubicBezTo>
                    <a:pt x="373613" y="605280"/>
                    <a:pt x="365040" y="614043"/>
                    <a:pt x="353896" y="607471"/>
                  </a:cubicBezTo>
                  <a:lnTo>
                    <a:pt x="339513" y="616996"/>
                  </a:lnTo>
                  <a:cubicBezTo>
                    <a:pt x="343171" y="619577"/>
                    <a:pt x="347019" y="621873"/>
                    <a:pt x="351038" y="623853"/>
                  </a:cubicBezTo>
                  <a:cubicBezTo>
                    <a:pt x="316748" y="641284"/>
                    <a:pt x="273410" y="614328"/>
                    <a:pt x="239786" y="634712"/>
                  </a:cubicBezTo>
                  <a:cubicBezTo>
                    <a:pt x="239786" y="635950"/>
                    <a:pt x="239786" y="637093"/>
                    <a:pt x="239786" y="638332"/>
                  </a:cubicBezTo>
                  <a:cubicBezTo>
                    <a:pt x="284649" y="645666"/>
                    <a:pt x="327797" y="632331"/>
                    <a:pt x="373136" y="633188"/>
                  </a:cubicBezTo>
                  <a:cubicBezTo>
                    <a:pt x="384281" y="629569"/>
                    <a:pt x="383233" y="621853"/>
                    <a:pt x="394282" y="618139"/>
                  </a:cubicBezTo>
                  <a:cubicBezTo>
                    <a:pt x="417713" y="619758"/>
                    <a:pt x="440573" y="609757"/>
                    <a:pt x="462386" y="613091"/>
                  </a:cubicBezTo>
                  <a:cubicBezTo>
                    <a:pt x="449527" y="617948"/>
                    <a:pt x="433811" y="636236"/>
                    <a:pt x="420571" y="625949"/>
                  </a:cubicBezTo>
                  <a:cubicBezTo>
                    <a:pt x="409141" y="630997"/>
                    <a:pt x="400473" y="639284"/>
                    <a:pt x="387138" y="636808"/>
                  </a:cubicBezTo>
                  <a:cubicBezTo>
                    <a:pt x="381614" y="639284"/>
                    <a:pt x="384947" y="642618"/>
                    <a:pt x="383900" y="645475"/>
                  </a:cubicBezTo>
                  <a:cubicBezTo>
                    <a:pt x="398949" y="651905"/>
                    <a:pt x="415161" y="655143"/>
                    <a:pt x="431525" y="655000"/>
                  </a:cubicBezTo>
                  <a:cubicBezTo>
                    <a:pt x="438859" y="655953"/>
                    <a:pt x="449717" y="652619"/>
                    <a:pt x="455528" y="657191"/>
                  </a:cubicBezTo>
                  <a:cubicBezTo>
                    <a:pt x="454004" y="660716"/>
                    <a:pt x="460100" y="662049"/>
                    <a:pt x="461338" y="664145"/>
                  </a:cubicBezTo>
                  <a:lnTo>
                    <a:pt x="452765" y="669764"/>
                  </a:lnTo>
                  <a:cubicBezTo>
                    <a:pt x="447898" y="670174"/>
                    <a:pt x="443031" y="668926"/>
                    <a:pt x="438954" y="666240"/>
                  </a:cubicBezTo>
                  <a:cubicBezTo>
                    <a:pt x="431715" y="671669"/>
                    <a:pt x="423047" y="669288"/>
                    <a:pt x="414761" y="669764"/>
                  </a:cubicBezTo>
                  <a:cubicBezTo>
                    <a:pt x="405807" y="672241"/>
                    <a:pt x="402473" y="678241"/>
                    <a:pt x="392758" y="677194"/>
                  </a:cubicBezTo>
                  <a:lnTo>
                    <a:pt x="383233" y="684242"/>
                  </a:lnTo>
                  <a:cubicBezTo>
                    <a:pt x="377708" y="693767"/>
                    <a:pt x="359897" y="697767"/>
                    <a:pt x="350943" y="704721"/>
                  </a:cubicBezTo>
                  <a:cubicBezTo>
                    <a:pt x="362945" y="713008"/>
                    <a:pt x="392948" y="697006"/>
                    <a:pt x="396854" y="713198"/>
                  </a:cubicBezTo>
                  <a:cubicBezTo>
                    <a:pt x="395806" y="720056"/>
                    <a:pt x="384757" y="717199"/>
                    <a:pt x="379709" y="720913"/>
                  </a:cubicBezTo>
                  <a:cubicBezTo>
                    <a:pt x="370593" y="715808"/>
                    <a:pt x="359277" y="716751"/>
                    <a:pt x="351134" y="723294"/>
                  </a:cubicBezTo>
                  <a:cubicBezTo>
                    <a:pt x="351134" y="724819"/>
                    <a:pt x="350657" y="726057"/>
                    <a:pt x="350467" y="727200"/>
                  </a:cubicBezTo>
                  <a:lnTo>
                    <a:pt x="338846" y="733677"/>
                  </a:lnTo>
                  <a:cubicBezTo>
                    <a:pt x="340085" y="738344"/>
                    <a:pt x="350657" y="735296"/>
                    <a:pt x="354563" y="736058"/>
                  </a:cubicBezTo>
                  <a:cubicBezTo>
                    <a:pt x="359201" y="739525"/>
                    <a:pt x="365030" y="741001"/>
                    <a:pt x="370755" y="740154"/>
                  </a:cubicBezTo>
                  <a:lnTo>
                    <a:pt x="370755" y="748917"/>
                  </a:lnTo>
                  <a:lnTo>
                    <a:pt x="357801" y="756442"/>
                  </a:lnTo>
                  <a:cubicBezTo>
                    <a:pt x="365154" y="758385"/>
                    <a:pt x="372812" y="758975"/>
                    <a:pt x="380375" y="758156"/>
                  </a:cubicBezTo>
                  <a:cubicBezTo>
                    <a:pt x="392091" y="750917"/>
                    <a:pt x="407903" y="752918"/>
                    <a:pt x="419809" y="747678"/>
                  </a:cubicBezTo>
                  <a:lnTo>
                    <a:pt x="430191" y="752536"/>
                  </a:lnTo>
                  <a:cubicBezTo>
                    <a:pt x="404093" y="763490"/>
                    <a:pt x="374565" y="761204"/>
                    <a:pt x="346562" y="765681"/>
                  </a:cubicBezTo>
                  <a:lnTo>
                    <a:pt x="343609" y="771396"/>
                  </a:lnTo>
                  <a:lnTo>
                    <a:pt x="337989" y="774825"/>
                  </a:lnTo>
                  <a:cubicBezTo>
                    <a:pt x="346562" y="783112"/>
                    <a:pt x="359992" y="777492"/>
                    <a:pt x="369993" y="782349"/>
                  </a:cubicBezTo>
                  <a:lnTo>
                    <a:pt x="361040" y="787683"/>
                  </a:lnTo>
                  <a:cubicBezTo>
                    <a:pt x="355210" y="787388"/>
                    <a:pt x="349486" y="789255"/>
                    <a:pt x="344942" y="792922"/>
                  </a:cubicBezTo>
                  <a:cubicBezTo>
                    <a:pt x="352467" y="808258"/>
                    <a:pt x="388186" y="792161"/>
                    <a:pt x="403616" y="800543"/>
                  </a:cubicBezTo>
                  <a:cubicBezTo>
                    <a:pt x="394949" y="806924"/>
                    <a:pt x="371136" y="795685"/>
                    <a:pt x="371136" y="808067"/>
                  </a:cubicBezTo>
                  <a:cubicBezTo>
                    <a:pt x="375708" y="809972"/>
                    <a:pt x="378470" y="812353"/>
                    <a:pt x="378185" y="814925"/>
                  </a:cubicBezTo>
                  <a:cubicBezTo>
                    <a:pt x="389900" y="825117"/>
                    <a:pt x="404378" y="822355"/>
                    <a:pt x="416285" y="830070"/>
                  </a:cubicBezTo>
                  <a:cubicBezTo>
                    <a:pt x="391424" y="837214"/>
                    <a:pt x="379709" y="825117"/>
                    <a:pt x="353134" y="831784"/>
                  </a:cubicBezTo>
                  <a:cubicBezTo>
                    <a:pt x="329702" y="842643"/>
                    <a:pt x="360087" y="845310"/>
                    <a:pt x="370374" y="848072"/>
                  </a:cubicBezTo>
                  <a:lnTo>
                    <a:pt x="370374" y="852739"/>
                  </a:lnTo>
                  <a:cubicBezTo>
                    <a:pt x="357801" y="858549"/>
                    <a:pt x="352562" y="848263"/>
                    <a:pt x="340942" y="865503"/>
                  </a:cubicBezTo>
                  <a:cubicBezTo>
                    <a:pt x="336370" y="865503"/>
                    <a:pt x="332369" y="865503"/>
                    <a:pt x="327416" y="865503"/>
                  </a:cubicBezTo>
                  <a:lnTo>
                    <a:pt x="311510" y="875028"/>
                  </a:lnTo>
                  <a:cubicBezTo>
                    <a:pt x="311510" y="875790"/>
                    <a:pt x="311510" y="877028"/>
                    <a:pt x="311510" y="878171"/>
                  </a:cubicBezTo>
                  <a:cubicBezTo>
                    <a:pt x="315891" y="881314"/>
                    <a:pt x="322559" y="880171"/>
                    <a:pt x="327893" y="883600"/>
                  </a:cubicBezTo>
                  <a:lnTo>
                    <a:pt x="334370" y="880648"/>
                  </a:lnTo>
                  <a:cubicBezTo>
                    <a:pt x="338342" y="883324"/>
                    <a:pt x="343133" y="884505"/>
                    <a:pt x="347895" y="883982"/>
                  </a:cubicBezTo>
                  <a:lnTo>
                    <a:pt x="356944" y="878457"/>
                  </a:lnTo>
                  <a:cubicBezTo>
                    <a:pt x="356944" y="870266"/>
                    <a:pt x="373422" y="871789"/>
                    <a:pt x="379518" y="876171"/>
                  </a:cubicBezTo>
                  <a:cubicBezTo>
                    <a:pt x="389043" y="878266"/>
                    <a:pt x="400568" y="874266"/>
                    <a:pt x="409903" y="878552"/>
                  </a:cubicBezTo>
                  <a:cubicBezTo>
                    <a:pt x="407712" y="879885"/>
                    <a:pt x="405521" y="881124"/>
                    <a:pt x="403521" y="882457"/>
                  </a:cubicBezTo>
                  <a:cubicBezTo>
                    <a:pt x="403521" y="883791"/>
                    <a:pt x="403521" y="884934"/>
                    <a:pt x="403045" y="886172"/>
                  </a:cubicBezTo>
                  <a:cubicBezTo>
                    <a:pt x="396663" y="889601"/>
                    <a:pt x="381423" y="885505"/>
                    <a:pt x="378375" y="893983"/>
                  </a:cubicBezTo>
                  <a:cubicBezTo>
                    <a:pt x="382852" y="896078"/>
                    <a:pt x="389615" y="894935"/>
                    <a:pt x="394091" y="898650"/>
                  </a:cubicBezTo>
                  <a:cubicBezTo>
                    <a:pt x="401949" y="893716"/>
                    <a:pt x="411951" y="893716"/>
                    <a:pt x="419809" y="898650"/>
                  </a:cubicBezTo>
                  <a:cubicBezTo>
                    <a:pt x="432096" y="899507"/>
                    <a:pt x="451432" y="897792"/>
                    <a:pt x="461624" y="904936"/>
                  </a:cubicBezTo>
                  <a:cubicBezTo>
                    <a:pt x="450860" y="908366"/>
                    <a:pt x="438192" y="904936"/>
                    <a:pt x="424762" y="906270"/>
                  </a:cubicBezTo>
                  <a:lnTo>
                    <a:pt x="414665" y="913509"/>
                  </a:lnTo>
                  <a:cubicBezTo>
                    <a:pt x="387738" y="911804"/>
                    <a:pt x="360973" y="908175"/>
                    <a:pt x="334560" y="902650"/>
                  </a:cubicBezTo>
                  <a:cubicBezTo>
                    <a:pt x="299984" y="921224"/>
                    <a:pt x="327797" y="910842"/>
                    <a:pt x="331417" y="922748"/>
                  </a:cubicBezTo>
                  <a:cubicBezTo>
                    <a:pt x="332941" y="924748"/>
                    <a:pt x="339132" y="925034"/>
                    <a:pt x="342085" y="925415"/>
                  </a:cubicBezTo>
                  <a:cubicBezTo>
                    <a:pt x="349133" y="929320"/>
                    <a:pt x="326464" y="926939"/>
                    <a:pt x="330655" y="934273"/>
                  </a:cubicBezTo>
                  <a:lnTo>
                    <a:pt x="325607" y="937607"/>
                  </a:lnTo>
                  <a:lnTo>
                    <a:pt x="334179" y="943322"/>
                  </a:lnTo>
                  <a:lnTo>
                    <a:pt x="380756" y="943322"/>
                  </a:lnTo>
                  <a:cubicBezTo>
                    <a:pt x="383519" y="947513"/>
                    <a:pt x="392567" y="945703"/>
                    <a:pt x="396663" y="948561"/>
                  </a:cubicBezTo>
                  <a:lnTo>
                    <a:pt x="390472" y="952466"/>
                  </a:lnTo>
                  <a:cubicBezTo>
                    <a:pt x="394568" y="955609"/>
                    <a:pt x="400568" y="953704"/>
                    <a:pt x="405998" y="954276"/>
                  </a:cubicBezTo>
                  <a:lnTo>
                    <a:pt x="413046" y="950847"/>
                  </a:lnTo>
                  <a:cubicBezTo>
                    <a:pt x="421904" y="954086"/>
                    <a:pt x="411522" y="959515"/>
                    <a:pt x="407903" y="961705"/>
                  </a:cubicBezTo>
                  <a:cubicBezTo>
                    <a:pt x="365421" y="960182"/>
                    <a:pt x="387805" y="972945"/>
                    <a:pt x="413332" y="969040"/>
                  </a:cubicBezTo>
                  <a:cubicBezTo>
                    <a:pt x="421523" y="973707"/>
                    <a:pt x="455051" y="990185"/>
                    <a:pt x="436859" y="996281"/>
                  </a:cubicBezTo>
                  <a:cubicBezTo>
                    <a:pt x="444479" y="1012569"/>
                    <a:pt x="486293" y="994471"/>
                    <a:pt x="502486" y="1004473"/>
                  </a:cubicBezTo>
                  <a:cubicBezTo>
                    <a:pt x="497714" y="1007740"/>
                    <a:pt x="492075" y="1009530"/>
                    <a:pt x="486293" y="1009616"/>
                  </a:cubicBezTo>
                  <a:cubicBezTo>
                    <a:pt x="482226" y="1006882"/>
                    <a:pt x="477378" y="1005539"/>
                    <a:pt x="472482" y="1005806"/>
                  </a:cubicBezTo>
                  <a:cubicBezTo>
                    <a:pt x="459433" y="1023046"/>
                    <a:pt x="422190" y="1008664"/>
                    <a:pt x="423143" y="1025999"/>
                  </a:cubicBezTo>
                  <a:lnTo>
                    <a:pt x="436382" y="1033714"/>
                  </a:lnTo>
                  <a:cubicBezTo>
                    <a:pt x="433906" y="1044573"/>
                    <a:pt x="416094" y="1036572"/>
                    <a:pt x="405521" y="1038953"/>
                  </a:cubicBezTo>
                  <a:cubicBezTo>
                    <a:pt x="401711" y="1041239"/>
                    <a:pt x="391615" y="1046573"/>
                    <a:pt x="400759" y="1050097"/>
                  </a:cubicBezTo>
                  <a:cubicBezTo>
                    <a:pt x="410951" y="1050097"/>
                    <a:pt x="438192" y="1037143"/>
                    <a:pt x="436192" y="1055526"/>
                  </a:cubicBezTo>
                  <a:cubicBezTo>
                    <a:pt x="431239" y="1059432"/>
                    <a:pt x="401426" y="1058003"/>
                    <a:pt x="404093" y="1066957"/>
                  </a:cubicBezTo>
                  <a:cubicBezTo>
                    <a:pt x="429239" y="1068195"/>
                    <a:pt x="453718" y="1071719"/>
                    <a:pt x="479054" y="1072195"/>
                  </a:cubicBezTo>
                  <a:cubicBezTo>
                    <a:pt x="486103" y="1079244"/>
                    <a:pt x="466291" y="1072195"/>
                    <a:pt x="469529" y="1081720"/>
                  </a:cubicBezTo>
                  <a:cubicBezTo>
                    <a:pt x="478102" y="1089626"/>
                    <a:pt x="483055" y="1083816"/>
                    <a:pt x="493342" y="1083625"/>
                  </a:cubicBezTo>
                  <a:lnTo>
                    <a:pt x="503819" y="1091150"/>
                  </a:lnTo>
                  <a:cubicBezTo>
                    <a:pt x="525536" y="1087531"/>
                    <a:pt x="541919" y="1104200"/>
                    <a:pt x="561636" y="1100009"/>
                  </a:cubicBezTo>
                  <a:lnTo>
                    <a:pt x="561636" y="1092865"/>
                  </a:lnTo>
                  <a:cubicBezTo>
                    <a:pt x="564875" y="1089531"/>
                    <a:pt x="575924" y="1092865"/>
                    <a:pt x="574685" y="1086864"/>
                  </a:cubicBezTo>
                  <a:cubicBezTo>
                    <a:pt x="574685" y="1085626"/>
                    <a:pt x="575543" y="1084673"/>
                    <a:pt x="578114" y="1083721"/>
                  </a:cubicBezTo>
                  <a:cubicBezTo>
                    <a:pt x="583163" y="1083721"/>
                    <a:pt x="601736" y="1084768"/>
                    <a:pt x="588306" y="1078482"/>
                  </a:cubicBezTo>
                  <a:cubicBezTo>
                    <a:pt x="590211" y="1062766"/>
                    <a:pt x="569256" y="1072862"/>
                    <a:pt x="561636" y="1063528"/>
                  </a:cubicBezTo>
                  <a:cubicBezTo>
                    <a:pt x="571161" y="1059622"/>
                    <a:pt x="591354" y="1057908"/>
                    <a:pt x="587830" y="1042287"/>
                  </a:cubicBezTo>
                  <a:cubicBezTo>
                    <a:pt x="580438" y="1035867"/>
                    <a:pt x="571266" y="1031848"/>
                    <a:pt x="561541" y="1030762"/>
                  </a:cubicBezTo>
                  <a:lnTo>
                    <a:pt x="561541" y="1026666"/>
                  </a:lnTo>
                  <a:cubicBezTo>
                    <a:pt x="575828" y="1021237"/>
                    <a:pt x="592402" y="1031809"/>
                    <a:pt x="587830" y="1008283"/>
                  </a:cubicBezTo>
                  <a:lnTo>
                    <a:pt x="594021" y="1004377"/>
                  </a:lnTo>
                  <a:lnTo>
                    <a:pt x="594021" y="993233"/>
                  </a:lnTo>
                  <a:lnTo>
                    <a:pt x="588973" y="990376"/>
                  </a:lnTo>
                  <a:cubicBezTo>
                    <a:pt x="586306" y="985709"/>
                    <a:pt x="588973" y="980851"/>
                    <a:pt x="587639" y="976564"/>
                  </a:cubicBezTo>
                  <a:cubicBezTo>
                    <a:pt x="593354" y="970659"/>
                    <a:pt x="598784" y="969325"/>
                    <a:pt x="587639" y="963896"/>
                  </a:cubicBezTo>
                  <a:lnTo>
                    <a:pt x="587639" y="912747"/>
                  </a:lnTo>
                  <a:lnTo>
                    <a:pt x="574495" y="904841"/>
                  </a:lnTo>
                  <a:cubicBezTo>
                    <a:pt x="582496" y="901031"/>
                    <a:pt x="589830" y="897507"/>
                    <a:pt x="587449" y="887506"/>
                  </a:cubicBezTo>
                  <a:cubicBezTo>
                    <a:pt x="583477" y="884267"/>
                    <a:pt x="579124" y="881514"/>
                    <a:pt x="574495" y="879314"/>
                  </a:cubicBezTo>
                  <a:lnTo>
                    <a:pt x="587258" y="871694"/>
                  </a:lnTo>
                  <a:lnTo>
                    <a:pt x="587258" y="846072"/>
                  </a:lnTo>
                  <a:lnTo>
                    <a:pt x="581258" y="842262"/>
                  </a:lnTo>
                  <a:lnTo>
                    <a:pt x="581258" y="833689"/>
                  </a:lnTo>
                  <a:cubicBezTo>
                    <a:pt x="587258" y="830261"/>
                    <a:pt x="587258" y="830261"/>
                    <a:pt x="581258" y="827022"/>
                  </a:cubicBezTo>
                  <a:cubicBezTo>
                    <a:pt x="584782" y="822735"/>
                    <a:pt x="599165" y="824927"/>
                    <a:pt x="600308" y="817497"/>
                  </a:cubicBezTo>
                  <a:cubicBezTo>
                    <a:pt x="613643" y="818544"/>
                    <a:pt x="604118" y="842071"/>
                    <a:pt x="606880" y="852073"/>
                  </a:cubicBezTo>
                  <a:lnTo>
                    <a:pt x="600593" y="856264"/>
                  </a:lnTo>
                  <a:lnTo>
                    <a:pt x="600593" y="973992"/>
                  </a:lnTo>
                  <a:lnTo>
                    <a:pt x="606689" y="977898"/>
                  </a:lnTo>
                  <a:lnTo>
                    <a:pt x="606689" y="1043906"/>
                  </a:lnTo>
                  <a:lnTo>
                    <a:pt x="613452" y="1047907"/>
                  </a:lnTo>
                  <a:lnTo>
                    <a:pt x="613452" y="1055146"/>
                  </a:lnTo>
                  <a:lnTo>
                    <a:pt x="606689" y="1059241"/>
                  </a:lnTo>
                  <a:lnTo>
                    <a:pt x="606689" y="1143728"/>
                  </a:lnTo>
                  <a:lnTo>
                    <a:pt x="601165" y="1146871"/>
                  </a:lnTo>
                  <a:cubicBezTo>
                    <a:pt x="598688" y="1152968"/>
                    <a:pt x="601165" y="1159635"/>
                    <a:pt x="599546" y="1165921"/>
                  </a:cubicBezTo>
                  <a:lnTo>
                    <a:pt x="594974" y="1168493"/>
                  </a:lnTo>
                  <a:cubicBezTo>
                    <a:pt x="593059" y="1172398"/>
                    <a:pt x="593059" y="1176970"/>
                    <a:pt x="594974" y="1180876"/>
                  </a:cubicBezTo>
                  <a:lnTo>
                    <a:pt x="600022" y="1183638"/>
                  </a:lnTo>
                  <a:lnTo>
                    <a:pt x="594116" y="1187638"/>
                  </a:lnTo>
                  <a:lnTo>
                    <a:pt x="594116" y="1202212"/>
                  </a:lnTo>
                  <a:lnTo>
                    <a:pt x="600403" y="1206117"/>
                  </a:lnTo>
                  <a:lnTo>
                    <a:pt x="600403" y="1268601"/>
                  </a:lnTo>
                  <a:lnTo>
                    <a:pt x="594021" y="1272506"/>
                  </a:lnTo>
                  <a:lnTo>
                    <a:pt x="594021" y="1287079"/>
                  </a:lnTo>
                  <a:lnTo>
                    <a:pt x="600117" y="1290889"/>
                  </a:lnTo>
                  <a:lnTo>
                    <a:pt x="600117" y="1309939"/>
                  </a:lnTo>
                  <a:lnTo>
                    <a:pt x="595164" y="1312701"/>
                  </a:lnTo>
                  <a:cubicBezTo>
                    <a:pt x="593659" y="1320227"/>
                    <a:pt x="593240" y="1327923"/>
                    <a:pt x="593926" y="1335562"/>
                  </a:cubicBezTo>
                  <a:lnTo>
                    <a:pt x="599546" y="1338705"/>
                  </a:lnTo>
                  <a:cubicBezTo>
                    <a:pt x="600736" y="1347287"/>
                    <a:pt x="601051" y="1355964"/>
                    <a:pt x="600498" y="1364613"/>
                  </a:cubicBezTo>
                  <a:lnTo>
                    <a:pt x="594212" y="1368804"/>
                  </a:lnTo>
                  <a:lnTo>
                    <a:pt x="594212" y="1412809"/>
                  </a:lnTo>
                  <a:cubicBezTo>
                    <a:pt x="595831" y="1413952"/>
                    <a:pt x="598022" y="1415286"/>
                    <a:pt x="600403" y="1416715"/>
                  </a:cubicBezTo>
                  <a:lnTo>
                    <a:pt x="600403" y="1446051"/>
                  </a:lnTo>
                  <a:lnTo>
                    <a:pt x="593926" y="1449862"/>
                  </a:lnTo>
                  <a:lnTo>
                    <a:pt x="593926" y="1460816"/>
                  </a:lnTo>
                  <a:lnTo>
                    <a:pt x="600212" y="1464721"/>
                  </a:lnTo>
                  <a:cubicBezTo>
                    <a:pt x="601546" y="1467769"/>
                    <a:pt x="598879" y="1469579"/>
                    <a:pt x="595259" y="1471102"/>
                  </a:cubicBezTo>
                  <a:cubicBezTo>
                    <a:pt x="591640" y="1483009"/>
                    <a:pt x="595259" y="1496725"/>
                    <a:pt x="593354" y="1509202"/>
                  </a:cubicBezTo>
                  <a:cubicBezTo>
                    <a:pt x="585544" y="1511488"/>
                    <a:pt x="587639" y="1515489"/>
                    <a:pt x="587354" y="1518727"/>
                  </a:cubicBezTo>
                  <a:cubicBezTo>
                    <a:pt x="591830" y="1522728"/>
                    <a:pt x="597926" y="1525586"/>
                    <a:pt x="587354" y="1530634"/>
                  </a:cubicBezTo>
                  <a:lnTo>
                    <a:pt x="587354" y="1541397"/>
                  </a:lnTo>
                  <a:lnTo>
                    <a:pt x="580686" y="1545397"/>
                  </a:lnTo>
                  <a:lnTo>
                    <a:pt x="580686" y="1556351"/>
                  </a:lnTo>
                  <a:lnTo>
                    <a:pt x="587449" y="1560447"/>
                  </a:lnTo>
                  <a:lnTo>
                    <a:pt x="587449" y="1615502"/>
                  </a:lnTo>
                  <a:cubicBezTo>
                    <a:pt x="596117" y="1620740"/>
                    <a:pt x="596117" y="1621121"/>
                    <a:pt x="588306" y="1625788"/>
                  </a:cubicBezTo>
                  <a:cubicBezTo>
                    <a:pt x="586592" y="1632932"/>
                    <a:pt x="584210" y="1645600"/>
                    <a:pt x="593450" y="1648363"/>
                  </a:cubicBezTo>
                  <a:lnTo>
                    <a:pt x="593450" y="1659031"/>
                  </a:lnTo>
                  <a:lnTo>
                    <a:pt x="600212" y="1663317"/>
                  </a:lnTo>
                  <a:lnTo>
                    <a:pt x="600212" y="1674080"/>
                  </a:lnTo>
                  <a:lnTo>
                    <a:pt x="606880" y="1678081"/>
                  </a:lnTo>
                  <a:lnTo>
                    <a:pt x="606880" y="1681700"/>
                  </a:lnTo>
                  <a:cubicBezTo>
                    <a:pt x="596021" y="1685796"/>
                    <a:pt x="590687" y="1692559"/>
                    <a:pt x="594497" y="1704179"/>
                  </a:cubicBezTo>
                  <a:cubicBezTo>
                    <a:pt x="602689" y="1709227"/>
                    <a:pt x="602689" y="1709418"/>
                    <a:pt x="594497" y="1714657"/>
                  </a:cubicBezTo>
                  <a:lnTo>
                    <a:pt x="594497" y="1777427"/>
                  </a:lnTo>
                  <a:lnTo>
                    <a:pt x="600403" y="1781141"/>
                  </a:lnTo>
                  <a:cubicBezTo>
                    <a:pt x="600403" y="1782189"/>
                    <a:pt x="600403" y="1783427"/>
                    <a:pt x="600403" y="1784666"/>
                  </a:cubicBezTo>
                  <a:lnTo>
                    <a:pt x="593831" y="1788666"/>
                  </a:lnTo>
                  <a:lnTo>
                    <a:pt x="593831" y="1803239"/>
                  </a:lnTo>
                  <a:lnTo>
                    <a:pt x="600212" y="1807049"/>
                  </a:lnTo>
                  <a:lnTo>
                    <a:pt x="600212" y="1858675"/>
                  </a:lnTo>
                  <a:cubicBezTo>
                    <a:pt x="592497" y="1860770"/>
                    <a:pt x="593640" y="1867152"/>
                    <a:pt x="593831" y="1873248"/>
                  </a:cubicBezTo>
                  <a:cubicBezTo>
                    <a:pt x="602784" y="1878772"/>
                    <a:pt x="602784" y="1878963"/>
                    <a:pt x="594593" y="1883916"/>
                  </a:cubicBezTo>
                  <a:cubicBezTo>
                    <a:pt x="593164" y="1886202"/>
                    <a:pt x="594021" y="1888679"/>
                    <a:pt x="593831" y="1891345"/>
                  </a:cubicBezTo>
                  <a:lnTo>
                    <a:pt x="587449" y="1895441"/>
                  </a:lnTo>
                  <a:lnTo>
                    <a:pt x="587449" y="1902775"/>
                  </a:lnTo>
                  <a:lnTo>
                    <a:pt x="593831" y="1906586"/>
                  </a:lnTo>
                  <a:lnTo>
                    <a:pt x="593831" y="1913825"/>
                  </a:lnTo>
                  <a:lnTo>
                    <a:pt x="587449" y="1917634"/>
                  </a:lnTo>
                  <a:lnTo>
                    <a:pt x="587449" y="1939637"/>
                  </a:lnTo>
                  <a:lnTo>
                    <a:pt x="593450" y="1943543"/>
                  </a:lnTo>
                  <a:cubicBezTo>
                    <a:pt x="584877" y="1948781"/>
                    <a:pt x="584877" y="1948972"/>
                    <a:pt x="593450" y="1954211"/>
                  </a:cubicBezTo>
                  <a:lnTo>
                    <a:pt x="593450" y="1972213"/>
                  </a:lnTo>
                  <a:lnTo>
                    <a:pt x="600212" y="1976594"/>
                  </a:lnTo>
                  <a:lnTo>
                    <a:pt x="600212" y="1983833"/>
                  </a:lnTo>
                  <a:lnTo>
                    <a:pt x="593831" y="1987643"/>
                  </a:lnTo>
                  <a:lnTo>
                    <a:pt x="593831" y="1994882"/>
                  </a:lnTo>
                  <a:lnTo>
                    <a:pt x="587449" y="1998692"/>
                  </a:lnTo>
                  <a:lnTo>
                    <a:pt x="587449" y="2005931"/>
                  </a:lnTo>
                  <a:lnTo>
                    <a:pt x="594212" y="2010218"/>
                  </a:lnTo>
                  <a:lnTo>
                    <a:pt x="594212" y="2039364"/>
                  </a:lnTo>
                  <a:lnTo>
                    <a:pt x="599165" y="2042126"/>
                  </a:lnTo>
                  <a:cubicBezTo>
                    <a:pt x="600689" y="2049746"/>
                    <a:pt x="600689" y="2049746"/>
                    <a:pt x="594593" y="2053461"/>
                  </a:cubicBezTo>
                  <a:cubicBezTo>
                    <a:pt x="593573" y="2068225"/>
                    <a:pt x="593316" y="2082988"/>
                    <a:pt x="593831" y="2097752"/>
                  </a:cubicBezTo>
                  <a:lnTo>
                    <a:pt x="587449" y="2101848"/>
                  </a:lnTo>
                  <a:lnTo>
                    <a:pt x="587449" y="2131185"/>
                  </a:lnTo>
                  <a:lnTo>
                    <a:pt x="593735" y="2134995"/>
                  </a:lnTo>
                  <a:lnTo>
                    <a:pt x="593735" y="2142329"/>
                  </a:lnTo>
                  <a:lnTo>
                    <a:pt x="587354" y="2146139"/>
                  </a:lnTo>
                  <a:lnTo>
                    <a:pt x="587354" y="2153378"/>
                  </a:lnTo>
                  <a:lnTo>
                    <a:pt x="594116" y="2157569"/>
                  </a:lnTo>
                  <a:lnTo>
                    <a:pt x="594116" y="2197765"/>
                  </a:lnTo>
                  <a:cubicBezTo>
                    <a:pt x="605546" y="2202622"/>
                    <a:pt x="599641" y="2221006"/>
                    <a:pt x="599355" y="2231388"/>
                  </a:cubicBezTo>
                  <a:cubicBezTo>
                    <a:pt x="591449" y="2236150"/>
                    <a:pt x="591449" y="2236436"/>
                    <a:pt x="600117" y="2241675"/>
                  </a:cubicBezTo>
                  <a:lnTo>
                    <a:pt x="600117" y="2252914"/>
                  </a:lnTo>
                  <a:lnTo>
                    <a:pt x="593831" y="2256725"/>
                  </a:lnTo>
                  <a:lnTo>
                    <a:pt x="593831" y="2326447"/>
                  </a:lnTo>
                  <a:lnTo>
                    <a:pt x="587354" y="2330448"/>
                  </a:lnTo>
                  <a:lnTo>
                    <a:pt x="587354" y="2356165"/>
                  </a:lnTo>
                  <a:lnTo>
                    <a:pt x="594021" y="2360261"/>
                  </a:lnTo>
                  <a:lnTo>
                    <a:pt x="594021" y="2433889"/>
                  </a:lnTo>
                  <a:cubicBezTo>
                    <a:pt x="601165" y="2436175"/>
                    <a:pt x="601736" y="2443414"/>
                    <a:pt x="599546" y="2448939"/>
                  </a:cubicBezTo>
                  <a:lnTo>
                    <a:pt x="594212" y="2451892"/>
                  </a:lnTo>
                  <a:cubicBezTo>
                    <a:pt x="592878" y="2459322"/>
                    <a:pt x="594783" y="2467227"/>
                    <a:pt x="593259" y="2474561"/>
                  </a:cubicBezTo>
                  <a:lnTo>
                    <a:pt x="587544" y="2477800"/>
                  </a:lnTo>
                  <a:lnTo>
                    <a:pt x="587544" y="2499992"/>
                  </a:lnTo>
                  <a:lnTo>
                    <a:pt x="593640" y="2503803"/>
                  </a:lnTo>
                  <a:lnTo>
                    <a:pt x="593640" y="2511042"/>
                  </a:lnTo>
                  <a:lnTo>
                    <a:pt x="587258" y="2514947"/>
                  </a:lnTo>
                  <a:lnTo>
                    <a:pt x="587258" y="2522091"/>
                  </a:lnTo>
                  <a:lnTo>
                    <a:pt x="594021" y="2526186"/>
                  </a:lnTo>
                  <a:lnTo>
                    <a:pt x="594021" y="2566383"/>
                  </a:lnTo>
                  <a:lnTo>
                    <a:pt x="599927" y="2570287"/>
                  </a:lnTo>
                  <a:cubicBezTo>
                    <a:pt x="590402" y="2570859"/>
                    <a:pt x="590402" y="2624580"/>
                    <a:pt x="599927" y="2625151"/>
                  </a:cubicBezTo>
                  <a:lnTo>
                    <a:pt x="599927" y="2632105"/>
                  </a:lnTo>
                  <a:lnTo>
                    <a:pt x="606499" y="2636391"/>
                  </a:lnTo>
                  <a:cubicBezTo>
                    <a:pt x="606499" y="2637439"/>
                    <a:pt x="606499" y="2638582"/>
                    <a:pt x="606499" y="2639915"/>
                  </a:cubicBezTo>
                  <a:close/>
                  <a:moveTo>
                    <a:pt x="341418" y="704626"/>
                  </a:moveTo>
                  <a:cubicBezTo>
                    <a:pt x="336941" y="701578"/>
                    <a:pt x="330083" y="702816"/>
                    <a:pt x="329321" y="706816"/>
                  </a:cubicBezTo>
                  <a:lnTo>
                    <a:pt x="328845" y="706816"/>
                  </a:lnTo>
                  <a:cubicBezTo>
                    <a:pt x="326464" y="705769"/>
                    <a:pt x="319320" y="708531"/>
                    <a:pt x="325035" y="709960"/>
                  </a:cubicBezTo>
                  <a:cubicBezTo>
                    <a:pt x="326940" y="709960"/>
                    <a:pt x="328274" y="709960"/>
                    <a:pt x="328845" y="706816"/>
                  </a:cubicBezTo>
                  <a:cubicBezTo>
                    <a:pt x="328845" y="706816"/>
                    <a:pt x="328845" y="706816"/>
                    <a:pt x="328845" y="707674"/>
                  </a:cubicBezTo>
                  <a:lnTo>
                    <a:pt x="328845" y="706721"/>
                  </a:lnTo>
                  <a:cubicBezTo>
                    <a:pt x="333417" y="706721"/>
                    <a:pt x="339513" y="708721"/>
                    <a:pt x="341704" y="705007"/>
                  </a:cubicBezTo>
                  <a:close/>
                  <a:moveTo>
                    <a:pt x="323321" y="679670"/>
                  </a:moveTo>
                  <a:cubicBezTo>
                    <a:pt x="328369" y="681956"/>
                    <a:pt x="327988" y="685290"/>
                    <a:pt x="332179" y="688338"/>
                  </a:cubicBezTo>
                  <a:cubicBezTo>
                    <a:pt x="336227" y="684985"/>
                    <a:pt x="336789" y="678975"/>
                    <a:pt x="333436" y="674926"/>
                  </a:cubicBezTo>
                  <a:cubicBezTo>
                    <a:pt x="333055" y="674469"/>
                    <a:pt x="332636" y="674050"/>
                    <a:pt x="332179" y="673670"/>
                  </a:cubicBezTo>
                  <a:cubicBezTo>
                    <a:pt x="328559" y="673288"/>
                    <a:pt x="319034" y="674908"/>
                    <a:pt x="323606" y="680051"/>
                  </a:cubicBezTo>
                  <a:close/>
                  <a:moveTo>
                    <a:pt x="309224" y="659382"/>
                  </a:moveTo>
                  <a:cubicBezTo>
                    <a:pt x="309309" y="659953"/>
                    <a:pt x="309509" y="660506"/>
                    <a:pt x="309795" y="661001"/>
                  </a:cubicBezTo>
                  <a:cubicBezTo>
                    <a:pt x="321416" y="667602"/>
                    <a:pt x="335351" y="668755"/>
                    <a:pt x="347895" y="664145"/>
                  </a:cubicBezTo>
                  <a:lnTo>
                    <a:pt x="342371" y="660525"/>
                  </a:lnTo>
                  <a:cubicBezTo>
                    <a:pt x="362659" y="653667"/>
                    <a:pt x="308176" y="652143"/>
                    <a:pt x="309509" y="659763"/>
                  </a:cubicBezTo>
                  <a:close/>
                  <a:moveTo>
                    <a:pt x="315796" y="546510"/>
                  </a:moveTo>
                  <a:cubicBezTo>
                    <a:pt x="297508" y="532318"/>
                    <a:pt x="271314" y="546510"/>
                    <a:pt x="256360" y="558988"/>
                  </a:cubicBezTo>
                  <a:lnTo>
                    <a:pt x="259408" y="563084"/>
                  </a:lnTo>
                  <a:cubicBezTo>
                    <a:pt x="278934" y="564484"/>
                    <a:pt x="298422" y="560046"/>
                    <a:pt x="315415" y="550321"/>
                  </a:cubicBezTo>
                  <a:cubicBezTo>
                    <a:pt x="315796" y="549558"/>
                    <a:pt x="315986" y="547939"/>
                    <a:pt x="316082" y="546892"/>
                  </a:cubicBezTo>
                  <a:close/>
                  <a:moveTo>
                    <a:pt x="256265" y="507077"/>
                  </a:moveTo>
                  <a:cubicBezTo>
                    <a:pt x="256265" y="510982"/>
                    <a:pt x="262742" y="512601"/>
                    <a:pt x="266933" y="515173"/>
                  </a:cubicBezTo>
                  <a:cubicBezTo>
                    <a:pt x="289316" y="515936"/>
                    <a:pt x="317510" y="512125"/>
                    <a:pt x="332655" y="525746"/>
                  </a:cubicBezTo>
                  <a:cubicBezTo>
                    <a:pt x="349419" y="519174"/>
                    <a:pt x="372946" y="521936"/>
                    <a:pt x="387995" y="516888"/>
                  </a:cubicBezTo>
                  <a:lnTo>
                    <a:pt x="387995" y="513364"/>
                  </a:lnTo>
                  <a:cubicBezTo>
                    <a:pt x="385614" y="511935"/>
                    <a:pt x="381995" y="510697"/>
                    <a:pt x="381709" y="509363"/>
                  </a:cubicBezTo>
                  <a:cubicBezTo>
                    <a:pt x="381709" y="501457"/>
                    <a:pt x="352372" y="497171"/>
                    <a:pt x="345228" y="504125"/>
                  </a:cubicBezTo>
                  <a:cubicBezTo>
                    <a:pt x="308938" y="507553"/>
                    <a:pt x="292174" y="479931"/>
                    <a:pt x="256550" y="507458"/>
                  </a:cubicBezTo>
                  <a:close/>
                  <a:moveTo>
                    <a:pt x="507439" y="1108391"/>
                  </a:moveTo>
                  <a:cubicBezTo>
                    <a:pt x="509372" y="1108467"/>
                    <a:pt x="511230" y="1109134"/>
                    <a:pt x="512773" y="1110295"/>
                  </a:cubicBezTo>
                  <a:lnTo>
                    <a:pt x="512773" y="1114201"/>
                  </a:lnTo>
                  <a:cubicBezTo>
                    <a:pt x="522298" y="1118487"/>
                    <a:pt x="531823" y="1111534"/>
                    <a:pt x="537824" y="1106581"/>
                  </a:cubicBezTo>
                  <a:lnTo>
                    <a:pt x="529918" y="1101247"/>
                  </a:lnTo>
                  <a:lnTo>
                    <a:pt x="502772" y="1101247"/>
                  </a:lnTo>
                  <a:cubicBezTo>
                    <a:pt x="497628" y="1106295"/>
                    <a:pt x="498390" y="1107724"/>
                    <a:pt x="507725" y="1108771"/>
                  </a:cubicBezTo>
                  <a:close/>
                  <a:moveTo>
                    <a:pt x="387995" y="1136013"/>
                  </a:moveTo>
                  <a:cubicBezTo>
                    <a:pt x="386662" y="1141157"/>
                    <a:pt x="392472" y="1141823"/>
                    <a:pt x="396758" y="1141633"/>
                  </a:cubicBezTo>
                  <a:cubicBezTo>
                    <a:pt x="434001" y="1141633"/>
                    <a:pt x="468577" y="1149443"/>
                    <a:pt x="499628" y="1124107"/>
                  </a:cubicBezTo>
                  <a:cubicBezTo>
                    <a:pt x="491342" y="1113725"/>
                    <a:pt x="402378" y="1126964"/>
                    <a:pt x="388281" y="1136394"/>
                  </a:cubicBezTo>
                  <a:close/>
                  <a:moveTo>
                    <a:pt x="370850" y="993709"/>
                  </a:moveTo>
                  <a:cubicBezTo>
                    <a:pt x="378785" y="995195"/>
                    <a:pt x="386967" y="994710"/>
                    <a:pt x="394663" y="992281"/>
                  </a:cubicBezTo>
                  <a:lnTo>
                    <a:pt x="394663" y="988661"/>
                  </a:lnTo>
                  <a:cubicBezTo>
                    <a:pt x="386128" y="985613"/>
                    <a:pt x="376813" y="985613"/>
                    <a:pt x="368279" y="988661"/>
                  </a:cubicBezTo>
                  <a:cubicBezTo>
                    <a:pt x="369041" y="990852"/>
                    <a:pt x="367231" y="992852"/>
                    <a:pt x="371136" y="994091"/>
                  </a:cubicBezTo>
                  <a:close/>
                  <a:moveTo>
                    <a:pt x="326083" y="968563"/>
                  </a:moveTo>
                  <a:cubicBezTo>
                    <a:pt x="331893" y="979993"/>
                    <a:pt x="345704" y="976850"/>
                    <a:pt x="355229" y="970278"/>
                  </a:cubicBezTo>
                  <a:cubicBezTo>
                    <a:pt x="346752" y="966182"/>
                    <a:pt x="341418" y="960086"/>
                    <a:pt x="330941" y="960753"/>
                  </a:cubicBezTo>
                  <a:cubicBezTo>
                    <a:pt x="329988" y="963706"/>
                    <a:pt x="319511" y="965896"/>
                    <a:pt x="326369" y="968945"/>
                  </a:cubicBezTo>
                  <a:close/>
                  <a:moveTo>
                    <a:pt x="351038" y="986852"/>
                  </a:moveTo>
                  <a:cubicBezTo>
                    <a:pt x="347133" y="988280"/>
                    <a:pt x="340370" y="984756"/>
                    <a:pt x="335513" y="988757"/>
                  </a:cubicBezTo>
                  <a:lnTo>
                    <a:pt x="335513" y="995995"/>
                  </a:lnTo>
                  <a:cubicBezTo>
                    <a:pt x="341323" y="1000853"/>
                    <a:pt x="350086" y="995995"/>
                    <a:pt x="355325" y="992852"/>
                  </a:cubicBezTo>
                  <a:cubicBezTo>
                    <a:pt x="355134" y="990947"/>
                    <a:pt x="356658" y="988947"/>
                    <a:pt x="351324" y="987232"/>
                  </a:cubicBezTo>
                  <a:close/>
                  <a:moveTo>
                    <a:pt x="289602" y="664430"/>
                  </a:moveTo>
                  <a:cubicBezTo>
                    <a:pt x="291412" y="666173"/>
                    <a:pt x="294269" y="666173"/>
                    <a:pt x="296079" y="664430"/>
                  </a:cubicBezTo>
                  <a:cubicBezTo>
                    <a:pt x="294250" y="662878"/>
                    <a:pt x="291517" y="663039"/>
                    <a:pt x="289888" y="664811"/>
                  </a:cubicBezTo>
                  <a:close/>
                  <a:moveTo>
                    <a:pt x="286268" y="1159730"/>
                  </a:moveTo>
                  <a:cubicBezTo>
                    <a:pt x="286268" y="1159730"/>
                    <a:pt x="287792" y="1158968"/>
                    <a:pt x="288364" y="1158492"/>
                  </a:cubicBezTo>
                  <a:cubicBezTo>
                    <a:pt x="290745" y="1155254"/>
                    <a:pt x="279029" y="1157539"/>
                    <a:pt x="286459" y="1160397"/>
                  </a:cubicBezTo>
                  <a:close/>
                  <a:moveTo>
                    <a:pt x="279125" y="1167160"/>
                  </a:moveTo>
                  <a:cubicBezTo>
                    <a:pt x="264647" y="1174780"/>
                    <a:pt x="257503" y="1179542"/>
                    <a:pt x="279982" y="1178209"/>
                  </a:cubicBezTo>
                  <a:cubicBezTo>
                    <a:pt x="283982" y="1175066"/>
                    <a:pt x="294746" y="1172875"/>
                    <a:pt x="286173" y="1167160"/>
                  </a:cubicBezTo>
                  <a:close/>
                  <a:moveTo>
                    <a:pt x="250550" y="1158397"/>
                  </a:moveTo>
                  <a:lnTo>
                    <a:pt x="260075" y="1163445"/>
                  </a:lnTo>
                  <a:cubicBezTo>
                    <a:pt x="304271" y="1153825"/>
                    <a:pt x="248359" y="1146014"/>
                    <a:pt x="251121" y="1159063"/>
                  </a:cubicBezTo>
                  <a:close/>
                  <a:moveTo>
                    <a:pt x="233500" y="360107"/>
                  </a:moveTo>
                  <a:cubicBezTo>
                    <a:pt x="228737" y="363726"/>
                    <a:pt x="228737" y="363821"/>
                    <a:pt x="233500" y="367441"/>
                  </a:cubicBezTo>
                  <a:lnTo>
                    <a:pt x="246359" y="367441"/>
                  </a:lnTo>
                  <a:cubicBezTo>
                    <a:pt x="251121" y="363821"/>
                    <a:pt x="251121" y="363726"/>
                    <a:pt x="246359" y="360107"/>
                  </a:cubicBezTo>
                  <a:close/>
                  <a:moveTo>
                    <a:pt x="118438" y="321435"/>
                  </a:moveTo>
                  <a:cubicBezTo>
                    <a:pt x="118438" y="325912"/>
                    <a:pt x="169206" y="320387"/>
                    <a:pt x="188542" y="319720"/>
                  </a:cubicBezTo>
                  <a:lnTo>
                    <a:pt x="200448" y="328293"/>
                  </a:lnTo>
                  <a:lnTo>
                    <a:pt x="212450" y="319720"/>
                  </a:lnTo>
                  <a:cubicBezTo>
                    <a:pt x="224070" y="318673"/>
                    <a:pt x="233976" y="321149"/>
                    <a:pt x="242834" y="317910"/>
                  </a:cubicBezTo>
                  <a:cubicBezTo>
                    <a:pt x="244073" y="296670"/>
                    <a:pt x="198162" y="316101"/>
                    <a:pt x="185684" y="304957"/>
                  </a:cubicBezTo>
                  <a:cubicBezTo>
                    <a:pt x="164158" y="298289"/>
                    <a:pt x="139869" y="312576"/>
                    <a:pt x="119009" y="322101"/>
                  </a:cubicBezTo>
                  <a:close/>
                  <a:moveTo>
                    <a:pt x="203306" y="358011"/>
                  </a:moveTo>
                  <a:cubicBezTo>
                    <a:pt x="180541" y="351534"/>
                    <a:pt x="155681" y="364774"/>
                    <a:pt x="132630" y="365059"/>
                  </a:cubicBezTo>
                  <a:cubicBezTo>
                    <a:pt x="131011" y="372013"/>
                    <a:pt x="131106" y="372013"/>
                    <a:pt x="135011" y="374584"/>
                  </a:cubicBezTo>
                  <a:cubicBezTo>
                    <a:pt x="148251" y="372870"/>
                    <a:pt x="160538" y="364202"/>
                    <a:pt x="174635" y="367536"/>
                  </a:cubicBezTo>
                  <a:cubicBezTo>
                    <a:pt x="185779" y="374584"/>
                    <a:pt x="192828" y="367536"/>
                    <a:pt x="203210" y="365250"/>
                  </a:cubicBezTo>
                  <a:cubicBezTo>
                    <a:pt x="203972" y="363536"/>
                    <a:pt x="204068" y="361059"/>
                    <a:pt x="203877" y="358678"/>
                  </a:cubicBezTo>
                  <a:close/>
                  <a:moveTo>
                    <a:pt x="32713" y="2223101"/>
                  </a:moveTo>
                  <a:cubicBezTo>
                    <a:pt x="37342" y="2226625"/>
                    <a:pt x="43000" y="2228531"/>
                    <a:pt x="48810" y="2228531"/>
                  </a:cubicBezTo>
                  <a:cubicBezTo>
                    <a:pt x="72908" y="2225102"/>
                    <a:pt x="97769" y="2216243"/>
                    <a:pt x="121962" y="2213862"/>
                  </a:cubicBezTo>
                  <a:cubicBezTo>
                    <a:pt x="137869" y="2219101"/>
                    <a:pt x="157300" y="2231579"/>
                    <a:pt x="174064" y="2221196"/>
                  </a:cubicBezTo>
                  <a:cubicBezTo>
                    <a:pt x="187589" y="2217767"/>
                    <a:pt x="201686" y="2229293"/>
                    <a:pt x="213783" y="2221196"/>
                  </a:cubicBezTo>
                  <a:cubicBezTo>
                    <a:pt x="220193" y="2224530"/>
                    <a:pt x="227509" y="2225673"/>
                    <a:pt x="234643" y="2224530"/>
                  </a:cubicBezTo>
                  <a:cubicBezTo>
                    <a:pt x="240453" y="2219482"/>
                    <a:pt x="251312" y="2219863"/>
                    <a:pt x="256741" y="2215672"/>
                  </a:cubicBezTo>
                  <a:cubicBezTo>
                    <a:pt x="214354" y="2204051"/>
                    <a:pt x="164729" y="2227197"/>
                    <a:pt x="125105" y="2200813"/>
                  </a:cubicBezTo>
                  <a:lnTo>
                    <a:pt x="131297" y="2196907"/>
                  </a:lnTo>
                  <a:cubicBezTo>
                    <a:pt x="127106" y="2193859"/>
                    <a:pt x="121200" y="2195764"/>
                    <a:pt x="114533" y="2195002"/>
                  </a:cubicBezTo>
                  <a:lnTo>
                    <a:pt x="103865" y="2202622"/>
                  </a:lnTo>
                  <a:cubicBezTo>
                    <a:pt x="89006" y="2203670"/>
                    <a:pt x="76528" y="2197955"/>
                    <a:pt x="68908" y="2210052"/>
                  </a:cubicBezTo>
                  <a:cubicBezTo>
                    <a:pt x="63669" y="2211576"/>
                    <a:pt x="68336" y="2216243"/>
                    <a:pt x="60335" y="2217482"/>
                  </a:cubicBezTo>
                  <a:cubicBezTo>
                    <a:pt x="50858" y="2216243"/>
                    <a:pt x="41238" y="2218434"/>
                    <a:pt x="33284" y="2223768"/>
                  </a:cubicBezTo>
                  <a:close/>
                  <a:moveTo>
                    <a:pt x="133868" y="2179953"/>
                  </a:moveTo>
                  <a:cubicBezTo>
                    <a:pt x="146165" y="2181668"/>
                    <a:pt x="158681" y="2181286"/>
                    <a:pt x="170825" y="2178620"/>
                  </a:cubicBezTo>
                  <a:lnTo>
                    <a:pt x="170825" y="2175095"/>
                  </a:lnTo>
                  <a:lnTo>
                    <a:pt x="164444" y="2171094"/>
                  </a:lnTo>
                  <a:cubicBezTo>
                    <a:pt x="166634" y="2154616"/>
                    <a:pt x="150156" y="2166618"/>
                    <a:pt x="141488" y="2165856"/>
                  </a:cubicBezTo>
                  <a:cubicBezTo>
                    <a:pt x="118819" y="2158712"/>
                    <a:pt x="86624" y="2147949"/>
                    <a:pt x="66717" y="2164427"/>
                  </a:cubicBezTo>
                  <a:cubicBezTo>
                    <a:pt x="85291" y="2167570"/>
                    <a:pt x="105579" y="2164427"/>
                    <a:pt x="122819" y="2173095"/>
                  </a:cubicBezTo>
                  <a:cubicBezTo>
                    <a:pt x="125772" y="2173095"/>
                    <a:pt x="129296" y="2173095"/>
                    <a:pt x="131297" y="2174905"/>
                  </a:cubicBezTo>
                  <a:cubicBezTo>
                    <a:pt x="133297" y="2176714"/>
                    <a:pt x="130820" y="2179286"/>
                    <a:pt x="134059" y="2180619"/>
                  </a:cubicBezTo>
                  <a:close/>
                  <a:moveTo>
                    <a:pt x="92530" y="2140043"/>
                  </a:moveTo>
                  <a:cubicBezTo>
                    <a:pt x="103579" y="2140043"/>
                    <a:pt x="115009" y="2142329"/>
                    <a:pt x="124343" y="2134804"/>
                  </a:cubicBezTo>
                  <a:cubicBezTo>
                    <a:pt x="120057" y="2129852"/>
                    <a:pt x="67384" y="2133281"/>
                    <a:pt x="93101" y="2140710"/>
                  </a:cubicBezTo>
                  <a:close/>
                  <a:moveTo>
                    <a:pt x="167587" y="2202718"/>
                  </a:moveTo>
                  <a:lnTo>
                    <a:pt x="174921" y="2202718"/>
                  </a:lnTo>
                  <a:cubicBezTo>
                    <a:pt x="191304" y="2194145"/>
                    <a:pt x="177302" y="2195193"/>
                    <a:pt x="167396" y="2195288"/>
                  </a:cubicBezTo>
                  <a:cubicBezTo>
                    <a:pt x="163967" y="2198432"/>
                    <a:pt x="163396" y="2200908"/>
                    <a:pt x="168158" y="2203384"/>
                  </a:cubicBezTo>
                  <a:close/>
                  <a:moveTo>
                    <a:pt x="196162" y="2114231"/>
                  </a:moveTo>
                  <a:cubicBezTo>
                    <a:pt x="212354" y="2114231"/>
                    <a:pt x="212354" y="2114231"/>
                    <a:pt x="217117" y="2112230"/>
                  </a:cubicBezTo>
                  <a:lnTo>
                    <a:pt x="217117" y="2108706"/>
                  </a:lnTo>
                  <a:cubicBezTo>
                    <a:pt x="213212" y="2105563"/>
                    <a:pt x="203972" y="2107658"/>
                    <a:pt x="201115" y="2103182"/>
                  </a:cubicBezTo>
                  <a:cubicBezTo>
                    <a:pt x="194162" y="2104134"/>
                    <a:pt x="183589" y="2100610"/>
                    <a:pt x="177969" y="2105563"/>
                  </a:cubicBezTo>
                  <a:cubicBezTo>
                    <a:pt x="177398" y="2107277"/>
                    <a:pt x="177969" y="2109182"/>
                    <a:pt x="174540" y="2110420"/>
                  </a:cubicBezTo>
                  <a:cubicBezTo>
                    <a:pt x="150251" y="2110420"/>
                    <a:pt x="113199" y="2098895"/>
                    <a:pt x="92339" y="2111182"/>
                  </a:cubicBezTo>
                  <a:cubicBezTo>
                    <a:pt x="107865" y="2114993"/>
                    <a:pt x="131963" y="2126518"/>
                    <a:pt x="148442" y="2118041"/>
                  </a:cubicBezTo>
                  <a:cubicBezTo>
                    <a:pt x="167206" y="2119564"/>
                    <a:pt x="180160" y="2126137"/>
                    <a:pt x="196448" y="2114897"/>
                  </a:cubicBezTo>
                  <a:close/>
                  <a:moveTo>
                    <a:pt x="101674" y="2018980"/>
                  </a:moveTo>
                  <a:cubicBezTo>
                    <a:pt x="100912" y="2018980"/>
                    <a:pt x="100150" y="2019743"/>
                    <a:pt x="99388" y="2020219"/>
                  </a:cubicBezTo>
                  <a:cubicBezTo>
                    <a:pt x="99388" y="2024600"/>
                    <a:pt x="99388" y="2024791"/>
                    <a:pt x="106436" y="2025838"/>
                  </a:cubicBezTo>
                  <a:cubicBezTo>
                    <a:pt x="118533" y="2033077"/>
                    <a:pt x="127677" y="2027267"/>
                    <a:pt x="138345" y="2020409"/>
                  </a:cubicBezTo>
                  <a:cubicBezTo>
                    <a:pt x="127391" y="2016980"/>
                    <a:pt x="113961" y="2019647"/>
                    <a:pt x="101960" y="2019457"/>
                  </a:cubicBezTo>
                  <a:close/>
                  <a:moveTo>
                    <a:pt x="116152" y="2007550"/>
                  </a:moveTo>
                  <a:cubicBezTo>
                    <a:pt x="138821" y="2004978"/>
                    <a:pt x="165682" y="2014123"/>
                    <a:pt x="186446" y="2000883"/>
                  </a:cubicBezTo>
                  <a:cubicBezTo>
                    <a:pt x="180274" y="2001540"/>
                    <a:pt x="174054" y="2000169"/>
                    <a:pt x="168730" y="1996978"/>
                  </a:cubicBezTo>
                  <a:cubicBezTo>
                    <a:pt x="116723" y="1995930"/>
                    <a:pt x="112913" y="1996025"/>
                    <a:pt x="105579" y="1998311"/>
                  </a:cubicBezTo>
                  <a:lnTo>
                    <a:pt x="105579" y="2002216"/>
                  </a:lnTo>
                  <a:close/>
                  <a:moveTo>
                    <a:pt x="94816" y="2041269"/>
                  </a:moveTo>
                  <a:lnTo>
                    <a:pt x="89577" y="2044127"/>
                  </a:lnTo>
                  <a:cubicBezTo>
                    <a:pt x="85100" y="2041555"/>
                    <a:pt x="77957" y="2038316"/>
                    <a:pt x="73670" y="2042793"/>
                  </a:cubicBezTo>
                  <a:cubicBezTo>
                    <a:pt x="79385" y="2045174"/>
                    <a:pt x="77861" y="2048889"/>
                    <a:pt x="82719" y="2051746"/>
                  </a:cubicBezTo>
                  <a:cubicBezTo>
                    <a:pt x="110151" y="2051746"/>
                    <a:pt x="138536" y="2059557"/>
                    <a:pt x="164348" y="2050127"/>
                  </a:cubicBezTo>
                  <a:lnTo>
                    <a:pt x="164348" y="2043364"/>
                  </a:lnTo>
                  <a:cubicBezTo>
                    <a:pt x="145298" y="2029648"/>
                    <a:pt x="117771" y="2044984"/>
                    <a:pt x="95102" y="2041745"/>
                  </a:cubicBezTo>
                  <a:close/>
                  <a:moveTo>
                    <a:pt x="215021" y="2140329"/>
                  </a:moveTo>
                  <a:cubicBezTo>
                    <a:pt x="235976" y="2139853"/>
                    <a:pt x="247121" y="2153473"/>
                    <a:pt x="266456" y="2136519"/>
                  </a:cubicBezTo>
                  <a:cubicBezTo>
                    <a:pt x="276743" y="2144901"/>
                    <a:pt x="288650" y="2134043"/>
                    <a:pt x="299699" y="2136519"/>
                  </a:cubicBezTo>
                  <a:cubicBezTo>
                    <a:pt x="305890" y="2142425"/>
                    <a:pt x="320939" y="2139948"/>
                    <a:pt x="328940" y="2134709"/>
                  </a:cubicBezTo>
                  <a:cubicBezTo>
                    <a:pt x="303223" y="2116802"/>
                    <a:pt x="247406" y="2131566"/>
                    <a:pt x="213783" y="2132709"/>
                  </a:cubicBezTo>
                  <a:cubicBezTo>
                    <a:pt x="209306" y="2137472"/>
                    <a:pt x="209306" y="2137472"/>
                    <a:pt x="215307" y="2140805"/>
                  </a:cubicBezTo>
                  <a:close/>
                  <a:moveTo>
                    <a:pt x="269790" y="2046317"/>
                  </a:moveTo>
                  <a:cubicBezTo>
                    <a:pt x="270647" y="2057461"/>
                    <a:pt x="302270" y="2051937"/>
                    <a:pt x="308938" y="2046317"/>
                  </a:cubicBezTo>
                  <a:cubicBezTo>
                    <a:pt x="301575" y="2042793"/>
                    <a:pt x="293488" y="2040983"/>
                    <a:pt x="285316" y="2041174"/>
                  </a:cubicBezTo>
                  <a:cubicBezTo>
                    <a:pt x="280934" y="2044888"/>
                    <a:pt x="274553" y="2044412"/>
                    <a:pt x="270076" y="2046793"/>
                  </a:cubicBezTo>
                  <a:close/>
                  <a:moveTo>
                    <a:pt x="279315" y="2029648"/>
                  </a:moveTo>
                  <a:cubicBezTo>
                    <a:pt x="293126" y="2025457"/>
                    <a:pt x="308652" y="2028886"/>
                    <a:pt x="321225" y="2020886"/>
                  </a:cubicBezTo>
                  <a:cubicBezTo>
                    <a:pt x="305823" y="2008836"/>
                    <a:pt x="283811" y="2010398"/>
                    <a:pt x="270266" y="2024505"/>
                  </a:cubicBezTo>
                  <a:close/>
                  <a:moveTo>
                    <a:pt x="260265" y="2103372"/>
                  </a:moveTo>
                  <a:cubicBezTo>
                    <a:pt x="231690" y="2113944"/>
                    <a:pt x="290555" y="2112897"/>
                    <a:pt x="295889" y="2108039"/>
                  </a:cubicBezTo>
                  <a:cubicBezTo>
                    <a:pt x="293412" y="2098229"/>
                    <a:pt x="270076" y="2106325"/>
                    <a:pt x="260551" y="2103848"/>
                  </a:cubicBezTo>
                  <a:close/>
                  <a:moveTo>
                    <a:pt x="333322" y="1999930"/>
                  </a:moveTo>
                  <a:lnTo>
                    <a:pt x="346085" y="1999930"/>
                  </a:lnTo>
                  <a:cubicBezTo>
                    <a:pt x="403235" y="1986977"/>
                    <a:pt x="239786" y="1992406"/>
                    <a:pt x="230166" y="1995168"/>
                  </a:cubicBezTo>
                  <a:cubicBezTo>
                    <a:pt x="228452" y="2009265"/>
                    <a:pt x="251693" y="2004693"/>
                    <a:pt x="260075" y="2000216"/>
                  </a:cubicBezTo>
                  <a:cubicBezTo>
                    <a:pt x="284935" y="1997073"/>
                    <a:pt x="311700" y="2006884"/>
                    <a:pt x="334084" y="2000407"/>
                  </a:cubicBezTo>
                  <a:close/>
                  <a:moveTo>
                    <a:pt x="266075" y="1971355"/>
                  </a:moveTo>
                  <a:cubicBezTo>
                    <a:pt x="255598" y="1977547"/>
                    <a:pt x="243215" y="1972975"/>
                    <a:pt x="232833" y="1975070"/>
                  </a:cubicBezTo>
                  <a:cubicBezTo>
                    <a:pt x="227328" y="1979718"/>
                    <a:pt x="219279" y="1979718"/>
                    <a:pt x="213783" y="1975070"/>
                  </a:cubicBezTo>
                  <a:cubicBezTo>
                    <a:pt x="199400" y="1974594"/>
                    <a:pt x="188161" y="1970212"/>
                    <a:pt x="174064" y="1975070"/>
                  </a:cubicBezTo>
                  <a:cubicBezTo>
                    <a:pt x="160253" y="1962688"/>
                    <a:pt x="141012" y="1972118"/>
                    <a:pt x="126439" y="1964021"/>
                  </a:cubicBezTo>
                  <a:cubicBezTo>
                    <a:pt x="106722" y="1965545"/>
                    <a:pt x="93006" y="1975070"/>
                    <a:pt x="72337" y="1971451"/>
                  </a:cubicBezTo>
                  <a:cubicBezTo>
                    <a:pt x="48429" y="1980309"/>
                    <a:pt x="90339" y="1976975"/>
                    <a:pt x="95006" y="1982404"/>
                  </a:cubicBezTo>
                  <a:cubicBezTo>
                    <a:pt x="128344" y="1964879"/>
                    <a:pt x="171873" y="1982404"/>
                    <a:pt x="206354" y="1986119"/>
                  </a:cubicBezTo>
                  <a:cubicBezTo>
                    <a:pt x="225404" y="1975546"/>
                    <a:pt x="250454" y="1990215"/>
                    <a:pt x="268457" y="1977261"/>
                  </a:cubicBezTo>
                  <a:cubicBezTo>
                    <a:pt x="269981" y="1974880"/>
                    <a:pt x="271790" y="1972498"/>
                    <a:pt x="266361" y="1971641"/>
                  </a:cubicBezTo>
                  <a:close/>
                  <a:moveTo>
                    <a:pt x="59573" y="2094323"/>
                  </a:moveTo>
                  <a:cubicBezTo>
                    <a:pt x="64241" y="2097466"/>
                    <a:pt x="70051" y="2095561"/>
                    <a:pt x="75385" y="2096228"/>
                  </a:cubicBezTo>
                  <a:cubicBezTo>
                    <a:pt x="83633" y="2091085"/>
                    <a:pt x="94092" y="2091085"/>
                    <a:pt x="102341" y="2096228"/>
                  </a:cubicBezTo>
                  <a:cubicBezTo>
                    <a:pt x="113390" y="2088608"/>
                    <a:pt x="128153" y="2096704"/>
                    <a:pt x="138345" y="2087179"/>
                  </a:cubicBezTo>
                  <a:lnTo>
                    <a:pt x="138345" y="2079750"/>
                  </a:lnTo>
                  <a:cubicBezTo>
                    <a:pt x="133697" y="2076130"/>
                    <a:pt x="127953" y="2074130"/>
                    <a:pt x="122057" y="2074225"/>
                  </a:cubicBezTo>
                  <a:cubicBezTo>
                    <a:pt x="103865" y="2090227"/>
                    <a:pt x="79004" y="2081464"/>
                    <a:pt x="59859" y="2094609"/>
                  </a:cubicBezTo>
                  <a:close/>
                  <a:moveTo>
                    <a:pt x="82052" y="2291776"/>
                  </a:moveTo>
                  <a:cubicBezTo>
                    <a:pt x="45476" y="2305683"/>
                    <a:pt x="30713" y="2306064"/>
                    <a:pt x="82529" y="2306254"/>
                  </a:cubicBezTo>
                  <a:cubicBezTo>
                    <a:pt x="90149" y="2293300"/>
                    <a:pt x="108341" y="2300635"/>
                    <a:pt x="121867" y="2298824"/>
                  </a:cubicBezTo>
                  <a:cubicBezTo>
                    <a:pt x="126725" y="2295491"/>
                    <a:pt x="125105" y="2292348"/>
                    <a:pt x="131392" y="2289299"/>
                  </a:cubicBezTo>
                  <a:cubicBezTo>
                    <a:pt x="130630" y="2264154"/>
                    <a:pt x="95959" y="2297492"/>
                    <a:pt x="82338" y="2292062"/>
                  </a:cubicBezTo>
                  <a:close/>
                  <a:moveTo>
                    <a:pt x="93482" y="2260725"/>
                  </a:moveTo>
                  <a:cubicBezTo>
                    <a:pt x="97007" y="2263582"/>
                    <a:pt x="103865" y="2261297"/>
                    <a:pt x="108437" y="2262059"/>
                  </a:cubicBezTo>
                  <a:cubicBezTo>
                    <a:pt x="113580" y="2258629"/>
                    <a:pt x="113485" y="2258629"/>
                    <a:pt x="109008" y="2254724"/>
                  </a:cubicBezTo>
                  <a:cubicBezTo>
                    <a:pt x="104817" y="2254343"/>
                    <a:pt x="95197" y="2256819"/>
                    <a:pt x="93768" y="2261010"/>
                  </a:cubicBezTo>
                  <a:close/>
                  <a:moveTo>
                    <a:pt x="122057" y="2309969"/>
                  </a:moveTo>
                  <a:cubicBezTo>
                    <a:pt x="117295" y="2313493"/>
                    <a:pt x="117295" y="2313493"/>
                    <a:pt x="122057" y="2317304"/>
                  </a:cubicBezTo>
                  <a:cubicBezTo>
                    <a:pt x="126772" y="2316732"/>
                    <a:pt x="131516" y="2318065"/>
                    <a:pt x="135297" y="2320923"/>
                  </a:cubicBezTo>
                  <a:cubicBezTo>
                    <a:pt x="170730" y="2310064"/>
                    <a:pt x="139393" y="2309303"/>
                    <a:pt x="122438" y="2310064"/>
                  </a:cubicBezTo>
                  <a:close/>
                  <a:moveTo>
                    <a:pt x="34808" y="2360547"/>
                  </a:moveTo>
                  <a:cubicBezTo>
                    <a:pt x="47686" y="2362547"/>
                    <a:pt x="60878" y="2361023"/>
                    <a:pt x="72908" y="2355974"/>
                  </a:cubicBezTo>
                  <a:lnTo>
                    <a:pt x="72908" y="2352261"/>
                  </a:lnTo>
                  <a:cubicBezTo>
                    <a:pt x="111008" y="2327876"/>
                    <a:pt x="159395" y="2358737"/>
                    <a:pt x="197781" y="2341211"/>
                  </a:cubicBezTo>
                  <a:cubicBezTo>
                    <a:pt x="197781" y="2339782"/>
                    <a:pt x="197019" y="2338067"/>
                    <a:pt x="196543" y="2336163"/>
                  </a:cubicBezTo>
                  <a:cubicBezTo>
                    <a:pt x="164634" y="2336163"/>
                    <a:pt x="136821" y="2341402"/>
                    <a:pt x="108532" y="2324638"/>
                  </a:cubicBezTo>
                  <a:cubicBezTo>
                    <a:pt x="89482" y="2335020"/>
                    <a:pt x="64622" y="2331972"/>
                    <a:pt x="46619" y="2342164"/>
                  </a:cubicBezTo>
                  <a:cubicBezTo>
                    <a:pt x="48239" y="2354356"/>
                    <a:pt x="39666" y="2347974"/>
                    <a:pt x="34046" y="2351689"/>
                  </a:cubicBezTo>
                  <a:cubicBezTo>
                    <a:pt x="33761" y="2355118"/>
                    <a:pt x="32046" y="2357689"/>
                    <a:pt x="35189" y="2360832"/>
                  </a:cubicBezTo>
                  <a:close/>
                  <a:moveTo>
                    <a:pt x="214640" y="2387407"/>
                  </a:moveTo>
                  <a:cubicBezTo>
                    <a:pt x="216450" y="2386931"/>
                    <a:pt x="221498" y="2387979"/>
                    <a:pt x="224165" y="2385026"/>
                  </a:cubicBezTo>
                  <a:cubicBezTo>
                    <a:pt x="224165" y="2383502"/>
                    <a:pt x="225118" y="2381502"/>
                    <a:pt x="220165" y="2379978"/>
                  </a:cubicBezTo>
                  <a:cubicBezTo>
                    <a:pt x="193781" y="2377121"/>
                    <a:pt x="167111" y="2380930"/>
                    <a:pt x="142536" y="2390932"/>
                  </a:cubicBezTo>
                  <a:cubicBezTo>
                    <a:pt x="131487" y="2395789"/>
                    <a:pt x="130916" y="2397028"/>
                    <a:pt x="142536" y="2401886"/>
                  </a:cubicBezTo>
                  <a:cubicBezTo>
                    <a:pt x="157490" y="2405028"/>
                    <a:pt x="170063" y="2394074"/>
                    <a:pt x="182636" y="2401886"/>
                  </a:cubicBezTo>
                  <a:cubicBezTo>
                    <a:pt x="190256" y="2401124"/>
                    <a:pt x="198162" y="2403790"/>
                    <a:pt x="204544" y="2400075"/>
                  </a:cubicBezTo>
                  <a:lnTo>
                    <a:pt x="204544" y="2392551"/>
                  </a:lnTo>
                  <a:close/>
                  <a:moveTo>
                    <a:pt x="202448" y="2446272"/>
                  </a:moveTo>
                  <a:cubicBezTo>
                    <a:pt x="198353" y="2446272"/>
                    <a:pt x="193876" y="2445605"/>
                    <a:pt x="190923" y="2448177"/>
                  </a:cubicBezTo>
                  <a:lnTo>
                    <a:pt x="190923" y="2452367"/>
                  </a:lnTo>
                  <a:cubicBezTo>
                    <a:pt x="195876" y="2455321"/>
                    <a:pt x="204925" y="2460274"/>
                    <a:pt x="210545" y="2455416"/>
                  </a:cubicBezTo>
                  <a:lnTo>
                    <a:pt x="210545" y="2448177"/>
                  </a:lnTo>
                  <a:cubicBezTo>
                    <a:pt x="208144" y="2447034"/>
                    <a:pt x="205496" y="2446462"/>
                    <a:pt x="202829" y="2446557"/>
                  </a:cubicBezTo>
                  <a:close/>
                  <a:moveTo>
                    <a:pt x="161110" y="2475418"/>
                  </a:moveTo>
                  <a:cubicBezTo>
                    <a:pt x="168882" y="2476466"/>
                    <a:pt x="176778" y="2475895"/>
                    <a:pt x="184351" y="2473894"/>
                  </a:cubicBezTo>
                  <a:cubicBezTo>
                    <a:pt x="183684" y="2464369"/>
                    <a:pt x="166825" y="2468942"/>
                    <a:pt x="157776" y="2469608"/>
                  </a:cubicBezTo>
                  <a:cubicBezTo>
                    <a:pt x="158824" y="2471989"/>
                    <a:pt x="157014" y="2474180"/>
                    <a:pt x="161491" y="2475704"/>
                  </a:cubicBezTo>
                  <a:close/>
                  <a:moveTo>
                    <a:pt x="108818" y="2394456"/>
                  </a:moveTo>
                  <a:lnTo>
                    <a:pt x="125105" y="2385503"/>
                  </a:lnTo>
                  <a:cubicBezTo>
                    <a:pt x="122343" y="2372739"/>
                    <a:pt x="93387" y="2386169"/>
                    <a:pt x="82624" y="2372643"/>
                  </a:cubicBezTo>
                  <a:cubicBezTo>
                    <a:pt x="66812" y="2382168"/>
                    <a:pt x="48620" y="2383883"/>
                    <a:pt x="33094" y="2393027"/>
                  </a:cubicBezTo>
                  <a:cubicBezTo>
                    <a:pt x="33094" y="2394647"/>
                    <a:pt x="33665" y="2395789"/>
                    <a:pt x="33951" y="2396932"/>
                  </a:cubicBezTo>
                  <a:lnTo>
                    <a:pt x="45476" y="2403410"/>
                  </a:lnTo>
                  <a:cubicBezTo>
                    <a:pt x="45476" y="2419793"/>
                    <a:pt x="104436" y="2399409"/>
                    <a:pt x="95578" y="2394647"/>
                  </a:cubicBezTo>
                  <a:cubicBezTo>
                    <a:pt x="63955" y="2394647"/>
                    <a:pt x="84719" y="2383693"/>
                    <a:pt x="102150" y="2387312"/>
                  </a:cubicBezTo>
                  <a:cubicBezTo>
                    <a:pt x="108056" y="2389027"/>
                    <a:pt x="103293" y="2393504"/>
                    <a:pt x="109199" y="2394742"/>
                  </a:cubicBezTo>
                  <a:close/>
                  <a:moveTo>
                    <a:pt x="106627" y="2452463"/>
                  </a:moveTo>
                  <a:cubicBezTo>
                    <a:pt x="113675" y="2453226"/>
                    <a:pt x="183684" y="2459226"/>
                    <a:pt x="167777" y="2446272"/>
                  </a:cubicBezTo>
                  <a:cubicBezTo>
                    <a:pt x="149489" y="2449511"/>
                    <a:pt x="121105" y="2439604"/>
                    <a:pt x="107008" y="2452939"/>
                  </a:cubicBezTo>
                  <a:close/>
                  <a:moveTo>
                    <a:pt x="115295" y="2468370"/>
                  </a:moveTo>
                  <a:cubicBezTo>
                    <a:pt x="111961" y="2468370"/>
                    <a:pt x="107103" y="2467227"/>
                    <a:pt x="106341" y="2470751"/>
                  </a:cubicBezTo>
                  <a:lnTo>
                    <a:pt x="115295" y="2475800"/>
                  </a:lnTo>
                  <a:cubicBezTo>
                    <a:pt x="120343" y="2473609"/>
                    <a:pt x="120438" y="2471133"/>
                    <a:pt x="115676" y="2468656"/>
                  </a:cubicBezTo>
                  <a:close/>
                  <a:moveTo>
                    <a:pt x="230261" y="2494659"/>
                  </a:moveTo>
                  <a:cubicBezTo>
                    <a:pt x="229690" y="2487706"/>
                    <a:pt x="218069" y="2491326"/>
                    <a:pt x="214354" y="2490467"/>
                  </a:cubicBezTo>
                  <a:cubicBezTo>
                    <a:pt x="207982" y="2487229"/>
                    <a:pt x="200753" y="2486086"/>
                    <a:pt x="193685" y="2487134"/>
                  </a:cubicBezTo>
                  <a:cubicBezTo>
                    <a:pt x="177874" y="2494850"/>
                    <a:pt x="157776" y="2485420"/>
                    <a:pt x="144441" y="2500851"/>
                  </a:cubicBezTo>
                  <a:lnTo>
                    <a:pt x="147489" y="2505232"/>
                  </a:lnTo>
                  <a:cubicBezTo>
                    <a:pt x="174064" y="2496754"/>
                    <a:pt x="201782" y="2498469"/>
                    <a:pt x="229690" y="2496279"/>
                  </a:cubicBezTo>
                  <a:cubicBezTo>
                    <a:pt x="230080" y="2495897"/>
                    <a:pt x="230404" y="2495421"/>
                    <a:pt x="230642" y="2494945"/>
                  </a:cubicBezTo>
                  <a:close/>
                  <a:moveTo>
                    <a:pt x="230261" y="2400171"/>
                  </a:moveTo>
                  <a:cubicBezTo>
                    <a:pt x="226251" y="2397599"/>
                    <a:pt x="221127" y="2397599"/>
                    <a:pt x="217117" y="2400171"/>
                  </a:cubicBezTo>
                  <a:cubicBezTo>
                    <a:pt x="221117" y="2403124"/>
                    <a:pt x="226518" y="2403219"/>
                    <a:pt x="230642" y="2400457"/>
                  </a:cubicBezTo>
                  <a:close/>
                  <a:moveTo>
                    <a:pt x="233595" y="2313589"/>
                  </a:moveTo>
                  <a:lnTo>
                    <a:pt x="227404" y="2309969"/>
                  </a:lnTo>
                  <a:lnTo>
                    <a:pt x="220355" y="2309969"/>
                  </a:lnTo>
                  <a:lnTo>
                    <a:pt x="211497" y="2315018"/>
                  </a:lnTo>
                  <a:cubicBezTo>
                    <a:pt x="216069" y="2321399"/>
                    <a:pt x="226166" y="2321304"/>
                    <a:pt x="233595" y="2321018"/>
                  </a:cubicBezTo>
                  <a:cubicBezTo>
                    <a:pt x="238834" y="2317399"/>
                    <a:pt x="238834" y="2316542"/>
                    <a:pt x="233976" y="2313875"/>
                  </a:cubicBezTo>
                  <a:close/>
                  <a:moveTo>
                    <a:pt x="239977" y="2298824"/>
                  </a:moveTo>
                  <a:cubicBezTo>
                    <a:pt x="253121" y="2301016"/>
                    <a:pt x="295031" y="2294157"/>
                    <a:pt x="266171" y="2280537"/>
                  </a:cubicBezTo>
                  <a:cubicBezTo>
                    <a:pt x="255407" y="2290062"/>
                    <a:pt x="242072" y="2285300"/>
                    <a:pt x="230261" y="2290062"/>
                  </a:cubicBezTo>
                  <a:lnTo>
                    <a:pt x="230261" y="2293586"/>
                  </a:lnTo>
                  <a:close/>
                  <a:moveTo>
                    <a:pt x="283316" y="2502184"/>
                  </a:moveTo>
                  <a:cubicBezTo>
                    <a:pt x="278172" y="2491230"/>
                    <a:pt x="258646" y="2492659"/>
                    <a:pt x="250169" y="2499612"/>
                  </a:cubicBezTo>
                  <a:lnTo>
                    <a:pt x="256550" y="2503518"/>
                  </a:lnTo>
                  <a:cubicBezTo>
                    <a:pt x="257217" y="2513995"/>
                    <a:pt x="278553" y="2509042"/>
                    <a:pt x="283697" y="2502469"/>
                  </a:cubicBezTo>
                  <a:close/>
                  <a:moveTo>
                    <a:pt x="295793" y="2257296"/>
                  </a:moveTo>
                  <a:cubicBezTo>
                    <a:pt x="295793" y="2256439"/>
                    <a:pt x="293507" y="2255677"/>
                    <a:pt x="292269" y="2254820"/>
                  </a:cubicBezTo>
                  <a:cubicBezTo>
                    <a:pt x="281792" y="2264344"/>
                    <a:pt x="273219" y="2250247"/>
                    <a:pt x="262932" y="2256534"/>
                  </a:cubicBezTo>
                  <a:cubicBezTo>
                    <a:pt x="250740" y="2262153"/>
                    <a:pt x="253407" y="2255200"/>
                    <a:pt x="246359" y="2250914"/>
                  </a:cubicBezTo>
                  <a:cubicBezTo>
                    <a:pt x="239882" y="2250057"/>
                    <a:pt x="230166" y="2253391"/>
                    <a:pt x="224451" y="2248723"/>
                  </a:cubicBezTo>
                  <a:lnTo>
                    <a:pt x="236167" y="2242151"/>
                  </a:lnTo>
                  <a:cubicBezTo>
                    <a:pt x="227299" y="2234912"/>
                    <a:pt x="214764" y="2234151"/>
                    <a:pt x="205115" y="2240341"/>
                  </a:cubicBezTo>
                  <a:cubicBezTo>
                    <a:pt x="189018" y="2238722"/>
                    <a:pt x="57573" y="2226054"/>
                    <a:pt x="69289" y="2247294"/>
                  </a:cubicBezTo>
                  <a:cubicBezTo>
                    <a:pt x="76099" y="2246152"/>
                    <a:pt x="83100" y="2247390"/>
                    <a:pt x="89101" y="2250819"/>
                  </a:cubicBezTo>
                  <a:cubicBezTo>
                    <a:pt x="112989" y="2241580"/>
                    <a:pt x="139850" y="2244342"/>
                    <a:pt x="161396" y="2258153"/>
                  </a:cubicBezTo>
                  <a:cubicBezTo>
                    <a:pt x="170921" y="2254915"/>
                    <a:pt x="181874" y="2248152"/>
                    <a:pt x="190828" y="2252819"/>
                  </a:cubicBezTo>
                  <a:lnTo>
                    <a:pt x="190828" y="2260154"/>
                  </a:lnTo>
                  <a:cubicBezTo>
                    <a:pt x="215402" y="2273964"/>
                    <a:pt x="244835" y="2257391"/>
                    <a:pt x="272838" y="2262059"/>
                  </a:cubicBezTo>
                  <a:cubicBezTo>
                    <a:pt x="279506" y="2267107"/>
                    <a:pt x="299984" y="2269965"/>
                    <a:pt x="295984" y="2257582"/>
                  </a:cubicBezTo>
                  <a:close/>
                  <a:moveTo>
                    <a:pt x="328845" y="2492659"/>
                  </a:moveTo>
                  <a:cubicBezTo>
                    <a:pt x="319320" y="2486372"/>
                    <a:pt x="305604" y="2498374"/>
                    <a:pt x="296651" y="2500088"/>
                  </a:cubicBezTo>
                  <a:cubicBezTo>
                    <a:pt x="307509" y="2509613"/>
                    <a:pt x="318082" y="2502755"/>
                    <a:pt x="328464" y="2496183"/>
                  </a:cubicBezTo>
                  <a:cubicBezTo>
                    <a:pt x="329036" y="2495325"/>
                    <a:pt x="329131" y="2494087"/>
                    <a:pt x="329226" y="2492944"/>
                  </a:cubicBezTo>
                  <a:close/>
                  <a:moveTo>
                    <a:pt x="341418" y="2425984"/>
                  </a:moveTo>
                  <a:lnTo>
                    <a:pt x="332369" y="2420364"/>
                  </a:lnTo>
                  <a:cubicBezTo>
                    <a:pt x="327569" y="2420936"/>
                    <a:pt x="322730" y="2419602"/>
                    <a:pt x="318844" y="2416744"/>
                  </a:cubicBezTo>
                  <a:lnTo>
                    <a:pt x="309319" y="2421888"/>
                  </a:lnTo>
                  <a:cubicBezTo>
                    <a:pt x="307223" y="2432270"/>
                    <a:pt x="336846" y="2428746"/>
                    <a:pt x="341799" y="2426364"/>
                  </a:cubicBezTo>
                  <a:close/>
                  <a:moveTo>
                    <a:pt x="367231" y="2149759"/>
                  </a:moveTo>
                  <a:cubicBezTo>
                    <a:pt x="353420" y="2136233"/>
                    <a:pt x="332084" y="2151950"/>
                    <a:pt x="316367" y="2153569"/>
                  </a:cubicBezTo>
                  <a:lnTo>
                    <a:pt x="321035" y="2156712"/>
                  </a:lnTo>
                  <a:lnTo>
                    <a:pt x="313034" y="2162427"/>
                  </a:lnTo>
                  <a:lnTo>
                    <a:pt x="291602" y="2162427"/>
                  </a:lnTo>
                  <a:cubicBezTo>
                    <a:pt x="290650" y="2160808"/>
                    <a:pt x="289793" y="2159188"/>
                    <a:pt x="288935" y="2157569"/>
                  </a:cubicBezTo>
                  <a:lnTo>
                    <a:pt x="296079" y="2153093"/>
                  </a:lnTo>
                  <a:lnTo>
                    <a:pt x="286554" y="2148426"/>
                  </a:lnTo>
                  <a:cubicBezTo>
                    <a:pt x="281982" y="2148426"/>
                    <a:pt x="283125" y="2153759"/>
                    <a:pt x="283125" y="2156522"/>
                  </a:cubicBezTo>
                  <a:lnTo>
                    <a:pt x="266837" y="2166047"/>
                  </a:lnTo>
                  <a:cubicBezTo>
                    <a:pt x="255598" y="2164713"/>
                    <a:pt x="248835" y="2174809"/>
                    <a:pt x="238262" y="2177095"/>
                  </a:cubicBezTo>
                  <a:cubicBezTo>
                    <a:pt x="222165" y="2177095"/>
                    <a:pt x="200162" y="2166332"/>
                    <a:pt x="185875" y="2178810"/>
                  </a:cubicBezTo>
                  <a:lnTo>
                    <a:pt x="193685" y="2184334"/>
                  </a:lnTo>
                  <a:lnTo>
                    <a:pt x="293031" y="2184334"/>
                  </a:lnTo>
                  <a:cubicBezTo>
                    <a:pt x="304842" y="2175952"/>
                    <a:pt x="323225" y="2179382"/>
                    <a:pt x="335608" y="2174809"/>
                  </a:cubicBezTo>
                  <a:lnTo>
                    <a:pt x="335608" y="2163856"/>
                  </a:lnTo>
                  <a:lnTo>
                    <a:pt x="329226" y="2159950"/>
                  </a:lnTo>
                  <a:cubicBezTo>
                    <a:pt x="338751" y="2158045"/>
                    <a:pt x="348276" y="2156141"/>
                    <a:pt x="358754" y="2154616"/>
                  </a:cubicBezTo>
                  <a:close/>
                  <a:moveTo>
                    <a:pt x="387995" y="2016409"/>
                  </a:moveTo>
                  <a:cubicBezTo>
                    <a:pt x="382852" y="2013646"/>
                    <a:pt x="372374" y="2016409"/>
                    <a:pt x="364850" y="2010979"/>
                  </a:cubicBezTo>
                  <a:cubicBezTo>
                    <a:pt x="361135" y="2013646"/>
                    <a:pt x="355325" y="2014313"/>
                    <a:pt x="355325" y="2019647"/>
                  </a:cubicBezTo>
                  <a:cubicBezTo>
                    <a:pt x="365612" y="2031172"/>
                    <a:pt x="378185" y="2024314"/>
                    <a:pt x="388376" y="2017171"/>
                  </a:cubicBezTo>
                  <a:close/>
                  <a:moveTo>
                    <a:pt x="390758" y="1970403"/>
                  </a:moveTo>
                  <a:cubicBezTo>
                    <a:pt x="370184" y="1968688"/>
                    <a:pt x="357801" y="1973832"/>
                    <a:pt x="384757" y="1981452"/>
                  </a:cubicBezTo>
                  <a:cubicBezTo>
                    <a:pt x="389329" y="1979642"/>
                    <a:pt x="400759" y="1975260"/>
                    <a:pt x="391234" y="1971165"/>
                  </a:cubicBezTo>
                  <a:close/>
                  <a:moveTo>
                    <a:pt x="525251" y="1316131"/>
                  </a:moveTo>
                  <a:cubicBezTo>
                    <a:pt x="513344" y="1313464"/>
                    <a:pt x="499438" y="1314321"/>
                    <a:pt x="488484" y="1307749"/>
                  </a:cubicBezTo>
                  <a:cubicBezTo>
                    <a:pt x="484769" y="1311178"/>
                    <a:pt x="475816" y="1312321"/>
                    <a:pt x="473435" y="1308320"/>
                  </a:cubicBezTo>
                  <a:cubicBezTo>
                    <a:pt x="473435" y="1307272"/>
                    <a:pt x="473435" y="1305939"/>
                    <a:pt x="472577" y="1304891"/>
                  </a:cubicBezTo>
                  <a:cubicBezTo>
                    <a:pt x="463052" y="1297366"/>
                    <a:pt x="482102" y="1300510"/>
                    <a:pt x="486484" y="1294223"/>
                  </a:cubicBezTo>
                  <a:cubicBezTo>
                    <a:pt x="490294" y="1278031"/>
                    <a:pt x="475816" y="1282317"/>
                    <a:pt x="466577" y="1275935"/>
                  </a:cubicBezTo>
                  <a:lnTo>
                    <a:pt x="466577" y="1262314"/>
                  </a:lnTo>
                  <a:lnTo>
                    <a:pt x="460481" y="1258409"/>
                  </a:lnTo>
                  <a:cubicBezTo>
                    <a:pt x="464386" y="1226882"/>
                    <a:pt x="422381" y="1248027"/>
                    <a:pt x="404283" y="1245646"/>
                  </a:cubicBezTo>
                  <a:cubicBezTo>
                    <a:pt x="393234" y="1239359"/>
                    <a:pt x="377327" y="1240502"/>
                    <a:pt x="367993" y="1232216"/>
                  </a:cubicBezTo>
                  <a:lnTo>
                    <a:pt x="377518" y="1230691"/>
                  </a:lnTo>
                  <a:lnTo>
                    <a:pt x="385043" y="1234502"/>
                  </a:lnTo>
                  <a:cubicBezTo>
                    <a:pt x="396663" y="1226120"/>
                    <a:pt x="413618" y="1235549"/>
                    <a:pt x="424857" y="1227358"/>
                  </a:cubicBezTo>
                  <a:cubicBezTo>
                    <a:pt x="436859" y="1228119"/>
                    <a:pt x="448384" y="1235073"/>
                    <a:pt x="456956" y="1227358"/>
                  </a:cubicBezTo>
                  <a:cubicBezTo>
                    <a:pt x="480864" y="1238883"/>
                    <a:pt x="544205" y="1225834"/>
                    <a:pt x="476578" y="1216309"/>
                  </a:cubicBezTo>
                  <a:cubicBezTo>
                    <a:pt x="469910" y="1223452"/>
                    <a:pt x="453718" y="1218309"/>
                    <a:pt x="447431" y="1214499"/>
                  </a:cubicBezTo>
                  <a:lnTo>
                    <a:pt x="448098" y="1210308"/>
                  </a:lnTo>
                  <a:cubicBezTo>
                    <a:pt x="458385" y="1206879"/>
                    <a:pt x="453432" y="1199544"/>
                    <a:pt x="444383" y="1201354"/>
                  </a:cubicBezTo>
                  <a:cubicBezTo>
                    <a:pt x="439049" y="1197163"/>
                    <a:pt x="439049" y="1197068"/>
                    <a:pt x="447527" y="1191829"/>
                  </a:cubicBezTo>
                  <a:cubicBezTo>
                    <a:pt x="446193" y="1183542"/>
                    <a:pt x="450479" y="1171541"/>
                    <a:pt x="445431" y="1164779"/>
                  </a:cubicBezTo>
                  <a:cubicBezTo>
                    <a:pt x="416856" y="1161921"/>
                    <a:pt x="384471" y="1144966"/>
                    <a:pt x="356563" y="1155254"/>
                  </a:cubicBezTo>
                  <a:cubicBezTo>
                    <a:pt x="371422" y="1157063"/>
                    <a:pt x="374946" y="1163540"/>
                    <a:pt x="357706" y="1164779"/>
                  </a:cubicBezTo>
                  <a:cubicBezTo>
                    <a:pt x="342942" y="1172875"/>
                    <a:pt x="323702" y="1170969"/>
                    <a:pt x="307414" y="1175446"/>
                  </a:cubicBezTo>
                  <a:cubicBezTo>
                    <a:pt x="302261" y="1176799"/>
                    <a:pt x="297908" y="1180257"/>
                    <a:pt x="295412" y="1184971"/>
                  </a:cubicBezTo>
                  <a:cubicBezTo>
                    <a:pt x="290555" y="1187829"/>
                    <a:pt x="285221" y="1185543"/>
                    <a:pt x="277982" y="1186210"/>
                  </a:cubicBezTo>
                  <a:lnTo>
                    <a:pt x="267504" y="1193830"/>
                  </a:lnTo>
                  <a:cubicBezTo>
                    <a:pt x="256265" y="1192687"/>
                    <a:pt x="246263" y="1195163"/>
                    <a:pt x="237405" y="1191829"/>
                  </a:cubicBezTo>
                  <a:lnTo>
                    <a:pt x="237405" y="1184209"/>
                  </a:lnTo>
                  <a:cubicBezTo>
                    <a:pt x="242263" y="1178685"/>
                    <a:pt x="260075" y="1180494"/>
                    <a:pt x="256455" y="1173065"/>
                  </a:cubicBezTo>
                  <a:lnTo>
                    <a:pt x="246930" y="1167827"/>
                  </a:lnTo>
                  <a:cubicBezTo>
                    <a:pt x="235500" y="1167827"/>
                    <a:pt x="225785" y="1177352"/>
                    <a:pt x="217307" y="1176589"/>
                  </a:cubicBezTo>
                  <a:lnTo>
                    <a:pt x="217307" y="1180685"/>
                  </a:lnTo>
                  <a:cubicBezTo>
                    <a:pt x="219689" y="1183829"/>
                    <a:pt x="227785" y="1181161"/>
                    <a:pt x="230357" y="1184971"/>
                  </a:cubicBezTo>
                  <a:cubicBezTo>
                    <a:pt x="215498" y="1187067"/>
                    <a:pt x="205020" y="1197163"/>
                    <a:pt x="190923" y="1204021"/>
                  </a:cubicBezTo>
                  <a:lnTo>
                    <a:pt x="190923" y="1218690"/>
                  </a:lnTo>
                  <a:lnTo>
                    <a:pt x="177398" y="1224691"/>
                  </a:lnTo>
                  <a:lnTo>
                    <a:pt x="177398" y="1232596"/>
                  </a:lnTo>
                  <a:cubicBezTo>
                    <a:pt x="165587" y="1238407"/>
                    <a:pt x="173207" y="1239073"/>
                    <a:pt x="177398" y="1244693"/>
                  </a:cubicBezTo>
                  <a:cubicBezTo>
                    <a:pt x="181684" y="1252313"/>
                    <a:pt x="196448" y="1246693"/>
                    <a:pt x="203687" y="1254218"/>
                  </a:cubicBezTo>
                  <a:cubicBezTo>
                    <a:pt x="199210" y="1258123"/>
                    <a:pt x="191114" y="1254218"/>
                    <a:pt x="185970" y="1256790"/>
                  </a:cubicBezTo>
                  <a:cubicBezTo>
                    <a:pt x="180827" y="1259362"/>
                    <a:pt x="174921" y="1264600"/>
                    <a:pt x="167587" y="1263362"/>
                  </a:cubicBezTo>
                  <a:cubicBezTo>
                    <a:pt x="162062" y="1262028"/>
                    <a:pt x="166539" y="1257457"/>
                    <a:pt x="160443" y="1256028"/>
                  </a:cubicBezTo>
                  <a:cubicBezTo>
                    <a:pt x="146060" y="1258504"/>
                    <a:pt x="134345" y="1247836"/>
                    <a:pt x="122343" y="1241931"/>
                  </a:cubicBezTo>
                  <a:lnTo>
                    <a:pt x="104912" y="1251456"/>
                  </a:lnTo>
                  <a:cubicBezTo>
                    <a:pt x="108627" y="1266315"/>
                    <a:pt x="93197" y="1261838"/>
                    <a:pt x="84338" y="1268982"/>
                  </a:cubicBezTo>
                  <a:cubicBezTo>
                    <a:pt x="96721" y="1268982"/>
                    <a:pt x="103388" y="1278507"/>
                    <a:pt x="114628" y="1277840"/>
                  </a:cubicBezTo>
                  <a:cubicBezTo>
                    <a:pt x="119486" y="1281745"/>
                    <a:pt x="119486" y="1281745"/>
                    <a:pt x="114628" y="1285269"/>
                  </a:cubicBezTo>
                  <a:cubicBezTo>
                    <a:pt x="109894" y="1285527"/>
                    <a:pt x="105208" y="1284222"/>
                    <a:pt x="101293" y="1281555"/>
                  </a:cubicBezTo>
                  <a:cubicBezTo>
                    <a:pt x="92339" y="1280888"/>
                    <a:pt x="86434" y="1287270"/>
                    <a:pt x="79004" y="1291080"/>
                  </a:cubicBezTo>
                  <a:cubicBezTo>
                    <a:pt x="83738" y="1293271"/>
                    <a:pt x="88167" y="1296090"/>
                    <a:pt x="92149" y="1299462"/>
                  </a:cubicBezTo>
                  <a:cubicBezTo>
                    <a:pt x="96626" y="1314607"/>
                    <a:pt x="77861" y="1313368"/>
                    <a:pt x="69098" y="1308034"/>
                  </a:cubicBezTo>
                  <a:lnTo>
                    <a:pt x="59573" y="1312987"/>
                  </a:lnTo>
                  <a:lnTo>
                    <a:pt x="59573" y="1315845"/>
                  </a:lnTo>
                  <a:cubicBezTo>
                    <a:pt x="62907" y="1319941"/>
                    <a:pt x="69575" y="1321274"/>
                    <a:pt x="72051" y="1325370"/>
                  </a:cubicBezTo>
                  <a:lnTo>
                    <a:pt x="46333" y="1338991"/>
                  </a:lnTo>
                  <a:cubicBezTo>
                    <a:pt x="74432" y="1355755"/>
                    <a:pt x="109389" y="1350992"/>
                    <a:pt x="138059" y="1364899"/>
                  </a:cubicBezTo>
                  <a:cubicBezTo>
                    <a:pt x="126344" y="1369851"/>
                    <a:pt x="136726" y="1372900"/>
                    <a:pt x="128534" y="1377662"/>
                  </a:cubicBezTo>
                  <a:cubicBezTo>
                    <a:pt x="118247" y="1380139"/>
                    <a:pt x="121010" y="1371566"/>
                    <a:pt x="112723" y="1368709"/>
                  </a:cubicBezTo>
                  <a:cubicBezTo>
                    <a:pt x="111199" y="1358707"/>
                    <a:pt x="95864" y="1362518"/>
                    <a:pt x="89577" y="1366518"/>
                  </a:cubicBezTo>
                  <a:cubicBezTo>
                    <a:pt x="75137" y="1365127"/>
                    <a:pt x="60564" y="1367223"/>
                    <a:pt x="47096" y="1372614"/>
                  </a:cubicBezTo>
                  <a:cubicBezTo>
                    <a:pt x="54049" y="1374709"/>
                    <a:pt x="53001" y="1378520"/>
                    <a:pt x="53763" y="1383663"/>
                  </a:cubicBezTo>
                  <a:lnTo>
                    <a:pt x="63288" y="1388521"/>
                  </a:lnTo>
                  <a:cubicBezTo>
                    <a:pt x="69565" y="1385406"/>
                    <a:pt x="76642" y="1384282"/>
                    <a:pt x="83576" y="1385282"/>
                  </a:cubicBezTo>
                  <a:lnTo>
                    <a:pt x="92625" y="1390616"/>
                  </a:lnTo>
                  <a:cubicBezTo>
                    <a:pt x="76147" y="1392426"/>
                    <a:pt x="60431" y="1400141"/>
                    <a:pt x="43381" y="1400141"/>
                  </a:cubicBezTo>
                  <a:cubicBezTo>
                    <a:pt x="40714" y="1400903"/>
                    <a:pt x="40523" y="1402713"/>
                    <a:pt x="40238" y="1404999"/>
                  </a:cubicBezTo>
                  <a:cubicBezTo>
                    <a:pt x="52239" y="1413381"/>
                    <a:pt x="62907" y="1411095"/>
                    <a:pt x="74147" y="1422049"/>
                  </a:cubicBezTo>
                  <a:cubicBezTo>
                    <a:pt x="68432" y="1430907"/>
                    <a:pt x="48524" y="1433764"/>
                    <a:pt x="40333" y="1435003"/>
                  </a:cubicBezTo>
                  <a:lnTo>
                    <a:pt x="40333" y="1450338"/>
                  </a:lnTo>
                  <a:cubicBezTo>
                    <a:pt x="47191" y="1455291"/>
                    <a:pt x="60812" y="1458815"/>
                    <a:pt x="65193" y="1465387"/>
                  </a:cubicBezTo>
                  <a:cubicBezTo>
                    <a:pt x="57097" y="1472150"/>
                    <a:pt x="47096" y="1468054"/>
                    <a:pt x="40333" y="1471864"/>
                  </a:cubicBezTo>
                  <a:lnTo>
                    <a:pt x="40333" y="1475484"/>
                  </a:lnTo>
                  <a:lnTo>
                    <a:pt x="46905" y="1479484"/>
                  </a:lnTo>
                  <a:lnTo>
                    <a:pt x="46905" y="1482913"/>
                  </a:lnTo>
                  <a:lnTo>
                    <a:pt x="53954" y="1487295"/>
                  </a:lnTo>
                  <a:cubicBezTo>
                    <a:pt x="47191" y="1508059"/>
                    <a:pt x="97007" y="1500059"/>
                    <a:pt x="109294" y="1495868"/>
                  </a:cubicBezTo>
                  <a:cubicBezTo>
                    <a:pt x="112247" y="1495868"/>
                    <a:pt x="115866" y="1495105"/>
                    <a:pt x="118247" y="1497391"/>
                  </a:cubicBezTo>
                  <a:cubicBezTo>
                    <a:pt x="113485" y="1501392"/>
                    <a:pt x="108113" y="1504611"/>
                    <a:pt x="102341" y="1506916"/>
                  </a:cubicBezTo>
                  <a:cubicBezTo>
                    <a:pt x="91768" y="1508441"/>
                    <a:pt x="81576" y="1504916"/>
                    <a:pt x="73194" y="1509202"/>
                  </a:cubicBezTo>
                  <a:cubicBezTo>
                    <a:pt x="73194" y="1518060"/>
                    <a:pt x="56525" y="1514918"/>
                    <a:pt x="50334" y="1511203"/>
                  </a:cubicBezTo>
                  <a:cubicBezTo>
                    <a:pt x="39761" y="1516156"/>
                    <a:pt x="52715" y="1523680"/>
                    <a:pt x="56049" y="1525586"/>
                  </a:cubicBezTo>
                  <a:cubicBezTo>
                    <a:pt x="62174" y="1525366"/>
                    <a:pt x="68184" y="1527319"/>
                    <a:pt x="73004" y="1531110"/>
                  </a:cubicBezTo>
                  <a:lnTo>
                    <a:pt x="73004" y="1534920"/>
                  </a:lnTo>
                  <a:lnTo>
                    <a:pt x="47762" y="1548827"/>
                  </a:lnTo>
                  <a:cubicBezTo>
                    <a:pt x="45286" y="1554541"/>
                    <a:pt x="48524" y="1560066"/>
                    <a:pt x="45381" y="1565114"/>
                  </a:cubicBezTo>
                  <a:lnTo>
                    <a:pt x="40714" y="1567781"/>
                  </a:lnTo>
                  <a:cubicBezTo>
                    <a:pt x="40714" y="1568924"/>
                    <a:pt x="40714" y="1570162"/>
                    <a:pt x="40238" y="1571496"/>
                  </a:cubicBezTo>
                  <a:lnTo>
                    <a:pt x="53477" y="1579401"/>
                  </a:lnTo>
                  <a:lnTo>
                    <a:pt x="53477" y="1593784"/>
                  </a:lnTo>
                  <a:lnTo>
                    <a:pt x="59573" y="1597690"/>
                  </a:lnTo>
                  <a:cubicBezTo>
                    <a:pt x="53573" y="1601214"/>
                    <a:pt x="53573" y="1601214"/>
                    <a:pt x="59573" y="1604452"/>
                  </a:cubicBezTo>
                  <a:cubicBezTo>
                    <a:pt x="61669" y="1610263"/>
                    <a:pt x="61193" y="1617311"/>
                    <a:pt x="54239" y="1619407"/>
                  </a:cubicBezTo>
                  <a:cubicBezTo>
                    <a:pt x="54239" y="1620550"/>
                    <a:pt x="54239" y="1621788"/>
                    <a:pt x="54239" y="1623121"/>
                  </a:cubicBezTo>
                  <a:lnTo>
                    <a:pt x="47762" y="1627026"/>
                  </a:lnTo>
                  <a:lnTo>
                    <a:pt x="54049" y="1630741"/>
                  </a:lnTo>
                  <a:lnTo>
                    <a:pt x="54049" y="1638171"/>
                  </a:lnTo>
                  <a:lnTo>
                    <a:pt x="41952" y="1644934"/>
                  </a:lnTo>
                  <a:cubicBezTo>
                    <a:pt x="12806" y="1673509"/>
                    <a:pt x="98245" y="1649125"/>
                    <a:pt x="110532" y="1661698"/>
                  </a:cubicBezTo>
                  <a:cubicBezTo>
                    <a:pt x="119486" y="1656078"/>
                    <a:pt x="126915" y="1651601"/>
                    <a:pt x="136440" y="1658173"/>
                  </a:cubicBezTo>
                  <a:cubicBezTo>
                    <a:pt x="142631" y="1658173"/>
                    <a:pt x="149489" y="1659412"/>
                    <a:pt x="139964" y="1663888"/>
                  </a:cubicBezTo>
                  <a:lnTo>
                    <a:pt x="139964" y="1670460"/>
                  </a:lnTo>
                  <a:cubicBezTo>
                    <a:pt x="134564" y="1674128"/>
                    <a:pt x="127363" y="1673699"/>
                    <a:pt x="122438" y="1669413"/>
                  </a:cubicBezTo>
                  <a:cubicBezTo>
                    <a:pt x="102626" y="1668651"/>
                    <a:pt x="94435" y="1678938"/>
                    <a:pt x="77480" y="1669413"/>
                  </a:cubicBezTo>
                  <a:cubicBezTo>
                    <a:pt x="73537" y="1672156"/>
                    <a:pt x="68736" y="1673413"/>
                    <a:pt x="63955" y="1672937"/>
                  </a:cubicBezTo>
                  <a:lnTo>
                    <a:pt x="54430" y="1678366"/>
                  </a:lnTo>
                  <a:cubicBezTo>
                    <a:pt x="52811" y="1680748"/>
                    <a:pt x="55287" y="1684082"/>
                    <a:pt x="58049" y="1683986"/>
                  </a:cubicBezTo>
                  <a:cubicBezTo>
                    <a:pt x="90149" y="1686844"/>
                    <a:pt x="119009" y="1678462"/>
                    <a:pt x="150156" y="1680938"/>
                  </a:cubicBezTo>
                  <a:cubicBezTo>
                    <a:pt x="155300" y="1682653"/>
                    <a:pt x="145298" y="1685891"/>
                    <a:pt x="142917" y="1687320"/>
                  </a:cubicBezTo>
                  <a:cubicBezTo>
                    <a:pt x="126915" y="1704275"/>
                    <a:pt x="93578" y="1691130"/>
                    <a:pt x="70432" y="1695226"/>
                  </a:cubicBezTo>
                  <a:cubicBezTo>
                    <a:pt x="59097" y="1701703"/>
                    <a:pt x="77671" y="1703608"/>
                    <a:pt x="82052" y="1702560"/>
                  </a:cubicBezTo>
                  <a:cubicBezTo>
                    <a:pt x="111961" y="1718752"/>
                    <a:pt x="145013" y="1693035"/>
                    <a:pt x="175493" y="1709609"/>
                  </a:cubicBezTo>
                  <a:cubicBezTo>
                    <a:pt x="191685" y="1701893"/>
                    <a:pt x="210164" y="1707608"/>
                    <a:pt x="224642" y="1715323"/>
                  </a:cubicBezTo>
                  <a:cubicBezTo>
                    <a:pt x="219689" y="1718467"/>
                    <a:pt x="213878" y="1716562"/>
                    <a:pt x="208640" y="1717229"/>
                  </a:cubicBezTo>
                  <a:cubicBezTo>
                    <a:pt x="202582" y="1713666"/>
                    <a:pt x="195467" y="1712351"/>
                    <a:pt x="188542" y="1713514"/>
                  </a:cubicBezTo>
                  <a:cubicBezTo>
                    <a:pt x="179017" y="1729706"/>
                    <a:pt x="156824" y="1715133"/>
                    <a:pt x="142631" y="1717419"/>
                  </a:cubicBezTo>
                  <a:cubicBezTo>
                    <a:pt x="121105" y="1726944"/>
                    <a:pt x="101102" y="1713037"/>
                    <a:pt x="77861" y="1717419"/>
                  </a:cubicBezTo>
                  <a:cubicBezTo>
                    <a:pt x="65850" y="1722248"/>
                    <a:pt x="53535" y="1726287"/>
                    <a:pt x="41000" y="1729516"/>
                  </a:cubicBezTo>
                  <a:lnTo>
                    <a:pt x="41000" y="1737231"/>
                  </a:lnTo>
                  <a:lnTo>
                    <a:pt x="34237" y="1741422"/>
                  </a:lnTo>
                  <a:lnTo>
                    <a:pt x="34237" y="1752471"/>
                  </a:lnTo>
                  <a:cubicBezTo>
                    <a:pt x="59288" y="1768568"/>
                    <a:pt x="79957" y="1740565"/>
                    <a:pt x="103388" y="1765330"/>
                  </a:cubicBezTo>
                  <a:cubicBezTo>
                    <a:pt x="115390" y="1763901"/>
                    <a:pt x="127296" y="1758281"/>
                    <a:pt x="139107" y="1763425"/>
                  </a:cubicBezTo>
                  <a:cubicBezTo>
                    <a:pt x="136821" y="1780475"/>
                    <a:pt x="164063" y="1767235"/>
                    <a:pt x="171778" y="1778188"/>
                  </a:cubicBezTo>
                  <a:lnTo>
                    <a:pt x="171778" y="1785427"/>
                  </a:lnTo>
                  <a:lnTo>
                    <a:pt x="162253" y="1791143"/>
                  </a:lnTo>
                  <a:lnTo>
                    <a:pt x="154919" y="1787332"/>
                  </a:lnTo>
                  <a:cubicBezTo>
                    <a:pt x="148442" y="1788857"/>
                    <a:pt x="146346" y="1784666"/>
                    <a:pt x="141774" y="1784284"/>
                  </a:cubicBezTo>
                  <a:cubicBezTo>
                    <a:pt x="133868" y="1789904"/>
                    <a:pt x="122724" y="1784856"/>
                    <a:pt x="116438" y="1790952"/>
                  </a:cubicBezTo>
                  <a:cubicBezTo>
                    <a:pt x="106055" y="1782761"/>
                    <a:pt x="94911" y="1793524"/>
                    <a:pt x="83291" y="1790952"/>
                  </a:cubicBezTo>
                  <a:cubicBezTo>
                    <a:pt x="68622" y="1782284"/>
                    <a:pt x="52334" y="1789333"/>
                    <a:pt x="40333" y="1796381"/>
                  </a:cubicBezTo>
                  <a:cubicBezTo>
                    <a:pt x="37380" y="1818575"/>
                    <a:pt x="104436" y="1790952"/>
                    <a:pt x="119200" y="1804859"/>
                  </a:cubicBezTo>
                  <a:cubicBezTo>
                    <a:pt x="117104" y="1815336"/>
                    <a:pt x="96245" y="1804859"/>
                    <a:pt x="89482" y="1812955"/>
                  </a:cubicBezTo>
                  <a:cubicBezTo>
                    <a:pt x="74147" y="1810288"/>
                    <a:pt x="64812" y="1806859"/>
                    <a:pt x="52906" y="1814955"/>
                  </a:cubicBezTo>
                  <a:lnTo>
                    <a:pt x="55763" y="1820479"/>
                  </a:lnTo>
                  <a:cubicBezTo>
                    <a:pt x="67479" y="1821432"/>
                    <a:pt x="81100" y="1818384"/>
                    <a:pt x="91006" y="1821813"/>
                  </a:cubicBezTo>
                  <a:lnTo>
                    <a:pt x="77099" y="1831338"/>
                  </a:lnTo>
                  <a:cubicBezTo>
                    <a:pt x="63193" y="1829814"/>
                    <a:pt x="56716" y="1835910"/>
                    <a:pt x="46715" y="1840101"/>
                  </a:cubicBezTo>
                  <a:cubicBezTo>
                    <a:pt x="69384" y="1847244"/>
                    <a:pt x="94340" y="1839053"/>
                    <a:pt x="115866" y="1845435"/>
                  </a:cubicBezTo>
                  <a:cubicBezTo>
                    <a:pt x="130916" y="1838196"/>
                    <a:pt x="145870" y="1863628"/>
                    <a:pt x="162253" y="1849721"/>
                  </a:cubicBezTo>
                  <a:lnTo>
                    <a:pt x="171778" y="1854960"/>
                  </a:lnTo>
                  <a:cubicBezTo>
                    <a:pt x="154061" y="1864485"/>
                    <a:pt x="136250" y="1856103"/>
                    <a:pt x="116247" y="1857055"/>
                  </a:cubicBezTo>
                  <a:cubicBezTo>
                    <a:pt x="95006" y="1862389"/>
                    <a:pt x="69956" y="1855817"/>
                    <a:pt x="47286" y="1862389"/>
                  </a:cubicBezTo>
                  <a:lnTo>
                    <a:pt x="47286" y="1866294"/>
                  </a:lnTo>
                  <a:cubicBezTo>
                    <a:pt x="58097" y="1873153"/>
                    <a:pt x="71718" y="1873877"/>
                    <a:pt x="83195" y="1868200"/>
                  </a:cubicBezTo>
                  <a:cubicBezTo>
                    <a:pt x="102245" y="1880010"/>
                    <a:pt x="128629" y="1874867"/>
                    <a:pt x="149394" y="1878772"/>
                  </a:cubicBezTo>
                  <a:cubicBezTo>
                    <a:pt x="158919" y="1874010"/>
                    <a:pt x="158919" y="1874010"/>
                    <a:pt x="168444" y="1878772"/>
                  </a:cubicBezTo>
                  <a:cubicBezTo>
                    <a:pt x="192352" y="1878772"/>
                    <a:pt x="216069" y="1869247"/>
                    <a:pt x="241025" y="1871628"/>
                  </a:cubicBezTo>
                  <a:cubicBezTo>
                    <a:pt x="248168" y="1877725"/>
                    <a:pt x="227213" y="1873057"/>
                    <a:pt x="230928" y="1880487"/>
                  </a:cubicBezTo>
                  <a:cubicBezTo>
                    <a:pt x="229499" y="1882678"/>
                    <a:pt x="223403" y="1883059"/>
                    <a:pt x="220355" y="1883154"/>
                  </a:cubicBezTo>
                  <a:cubicBezTo>
                    <a:pt x="217012" y="1886307"/>
                    <a:pt x="211792" y="1886307"/>
                    <a:pt x="208449" y="1883154"/>
                  </a:cubicBezTo>
                  <a:cubicBezTo>
                    <a:pt x="192542" y="1886869"/>
                    <a:pt x="170349" y="1891917"/>
                    <a:pt x="155300" y="1886773"/>
                  </a:cubicBezTo>
                  <a:cubicBezTo>
                    <a:pt x="145775" y="1893917"/>
                    <a:pt x="138345" y="1888202"/>
                    <a:pt x="129582" y="1883059"/>
                  </a:cubicBezTo>
                  <a:cubicBezTo>
                    <a:pt x="109818" y="1885583"/>
                    <a:pt x="89815" y="1885583"/>
                    <a:pt x="70051" y="1883059"/>
                  </a:cubicBezTo>
                  <a:cubicBezTo>
                    <a:pt x="63098" y="1887849"/>
                    <a:pt x="55097" y="1890888"/>
                    <a:pt x="46715" y="1891917"/>
                  </a:cubicBezTo>
                  <a:cubicBezTo>
                    <a:pt x="75861" y="1907442"/>
                    <a:pt x="110723" y="1893155"/>
                    <a:pt x="141965" y="1901442"/>
                  </a:cubicBezTo>
                  <a:cubicBezTo>
                    <a:pt x="180065" y="1891917"/>
                    <a:pt x="214164" y="1896298"/>
                    <a:pt x="255693" y="1894298"/>
                  </a:cubicBezTo>
                  <a:lnTo>
                    <a:pt x="265885" y="1901632"/>
                  </a:lnTo>
                  <a:cubicBezTo>
                    <a:pt x="272838" y="1902395"/>
                    <a:pt x="278458" y="1899823"/>
                    <a:pt x="282744" y="1903347"/>
                  </a:cubicBezTo>
                  <a:cubicBezTo>
                    <a:pt x="274743" y="1907442"/>
                    <a:pt x="261884" y="1904966"/>
                    <a:pt x="252931" y="1904871"/>
                  </a:cubicBezTo>
                  <a:cubicBezTo>
                    <a:pt x="220927" y="1895918"/>
                    <a:pt x="182065" y="1906966"/>
                    <a:pt x="151680" y="1918301"/>
                  </a:cubicBezTo>
                  <a:cubicBezTo>
                    <a:pt x="177207" y="1933922"/>
                    <a:pt x="208830" y="1907919"/>
                    <a:pt x="236262" y="1917634"/>
                  </a:cubicBezTo>
                  <a:cubicBezTo>
                    <a:pt x="213116" y="1933541"/>
                    <a:pt x="180160" y="1928588"/>
                    <a:pt x="153966" y="1939066"/>
                  </a:cubicBezTo>
                  <a:lnTo>
                    <a:pt x="142631" y="1930874"/>
                  </a:lnTo>
                  <a:cubicBezTo>
                    <a:pt x="114123" y="1932579"/>
                    <a:pt x="85510" y="1930207"/>
                    <a:pt x="57668" y="1923826"/>
                  </a:cubicBezTo>
                  <a:cubicBezTo>
                    <a:pt x="54335" y="1924397"/>
                    <a:pt x="53001" y="1925826"/>
                    <a:pt x="53287" y="1927921"/>
                  </a:cubicBezTo>
                  <a:cubicBezTo>
                    <a:pt x="52239" y="1931541"/>
                    <a:pt x="40904" y="1934208"/>
                    <a:pt x="50239" y="1938494"/>
                  </a:cubicBezTo>
                  <a:cubicBezTo>
                    <a:pt x="82624" y="1946114"/>
                    <a:pt x="117390" y="1927255"/>
                    <a:pt x="145489" y="1951829"/>
                  </a:cubicBezTo>
                  <a:cubicBezTo>
                    <a:pt x="144251" y="1956877"/>
                    <a:pt x="152061" y="1958020"/>
                    <a:pt x="156252" y="1960783"/>
                  </a:cubicBezTo>
                  <a:cubicBezTo>
                    <a:pt x="175931" y="1960401"/>
                    <a:pt x="195600" y="1961478"/>
                    <a:pt x="215117" y="1964021"/>
                  </a:cubicBezTo>
                  <a:cubicBezTo>
                    <a:pt x="218450" y="1958973"/>
                    <a:pt x="230452" y="1962021"/>
                    <a:pt x="233595" y="1957068"/>
                  </a:cubicBezTo>
                  <a:cubicBezTo>
                    <a:pt x="256026" y="1952915"/>
                    <a:pt x="279182" y="1955334"/>
                    <a:pt x="300270" y="1964021"/>
                  </a:cubicBezTo>
                  <a:cubicBezTo>
                    <a:pt x="323606" y="1953734"/>
                    <a:pt x="348657" y="1978213"/>
                    <a:pt x="372279" y="1960783"/>
                  </a:cubicBezTo>
                  <a:cubicBezTo>
                    <a:pt x="380375" y="1957353"/>
                    <a:pt x="397235" y="1969355"/>
                    <a:pt x="395044" y="1958782"/>
                  </a:cubicBezTo>
                  <a:cubicBezTo>
                    <a:pt x="376946" y="1940304"/>
                    <a:pt x="345800" y="1961640"/>
                    <a:pt x="329417" y="1946114"/>
                  </a:cubicBezTo>
                  <a:cubicBezTo>
                    <a:pt x="327797" y="1939732"/>
                    <a:pt x="317987" y="1941828"/>
                    <a:pt x="313034" y="1946114"/>
                  </a:cubicBezTo>
                  <a:cubicBezTo>
                    <a:pt x="297889" y="1946114"/>
                    <a:pt x="277791" y="1947448"/>
                    <a:pt x="264647" y="1940590"/>
                  </a:cubicBezTo>
                  <a:lnTo>
                    <a:pt x="273029" y="1935161"/>
                  </a:lnTo>
                  <a:cubicBezTo>
                    <a:pt x="310176" y="1929827"/>
                    <a:pt x="349229" y="1946114"/>
                    <a:pt x="381899" y="1933351"/>
                  </a:cubicBezTo>
                  <a:lnTo>
                    <a:pt x="381899" y="1925921"/>
                  </a:lnTo>
                  <a:lnTo>
                    <a:pt x="375708" y="1922016"/>
                  </a:lnTo>
                  <a:cubicBezTo>
                    <a:pt x="380280" y="1919063"/>
                    <a:pt x="386090" y="1920968"/>
                    <a:pt x="391424" y="1920302"/>
                  </a:cubicBezTo>
                  <a:cubicBezTo>
                    <a:pt x="400949" y="1926874"/>
                    <a:pt x="411236" y="1930970"/>
                    <a:pt x="421238" y="1922207"/>
                  </a:cubicBezTo>
                  <a:lnTo>
                    <a:pt x="421238" y="1918396"/>
                  </a:lnTo>
                  <a:cubicBezTo>
                    <a:pt x="431810" y="1909728"/>
                    <a:pt x="444288" y="1914491"/>
                    <a:pt x="456956" y="1916682"/>
                  </a:cubicBezTo>
                  <a:cubicBezTo>
                    <a:pt x="463148" y="1915348"/>
                    <a:pt x="458576" y="1910777"/>
                    <a:pt x="464100" y="1909252"/>
                  </a:cubicBezTo>
                  <a:lnTo>
                    <a:pt x="490389" y="1909252"/>
                  </a:lnTo>
                  <a:cubicBezTo>
                    <a:pt x="495437" y="1905061"/>
                    <a:pt x="495533" y="1904966"/>
                    <a:pt x="487627" y="1900394"/>
                  </a:cubicBezTo>
                  <a:lnTo>
                    <a:pt x="487055" y="1896679"/>
                  </a:lnTo>
                  <a:cubicBezTo>
                    <a:pt x="479340" y="1892584"/>
                    <a:pt x="461909" y="1883535"/>
                    <a:pt x="454861" y="1889345"/>
                  </a:cubicBezTo>
                  <a:cubicBezTo>
                    <a:pt x="462767" y="1893917"/>
                    <a:pt x="462671" y="1894012"/>
                    <a:pt x="457433" y="1898204"/>
                  </a:cubicBezTo>
                  <a:cubicBezTo>
                    <a:pt x="428858" y="1904680"/>
                    <a:pt x="398282" y="1899727"/>
                    <a:pt x="370850" y="1908585"/>
                  </a:cubicBezTo>
                  <a:cubicBezTo>
                    <a:pt x="361325" y="1901347"/>
                    <a:pt x="350372" y="1908585"/>
                    <a:pt x="339704" y="1909252"/>
                  </a:cubicBezTo>
                  <a:cubicBezTo>
                    <a:pt x="334941" y="1905157"/>
                    <a:pt x="328178" y="1906490"/>
                    <a:pt x="323702" y="1904204"/>
                  </a:cubicBezTo>
                  <a:cubicBezTo>
                    <a:pt x="340466" y="1893346"/>
                    <a:pt x="365516" y="1897537"/>
                    <a:pt x="384662" y="1890869"/>
                  </a:cubicBezTo>
                  <a:cubicBezTo>
                    <a:pt x="390672" y="1895470"/>
                    <a:pt x="399035" y="1895470"/>
                    <a:pt x="405045" y="1890869"/>
                  </a:cubicBezTo>
                  <a:cubicBezTo>
                    <a:pt x="416856" y="1898680"/>
                    <a:pt x="429905" y="1891822"/>
                    <a:pt x="441050" y="1888869"/>
                  </a:cubicBezTo>
                  <a:cubicBezTo>
                    <a:pt x="438383" y="1874296"/>
                    <a:pt x="456194" y="1881916"/>
                    <a:pt x="466100" y="1878867"/>
                  </a:cubicBezTo>
                  <a:cubicBezTo>
                    <a:pt x="469034" y="1876267"/>
                    <a:pt x="473044" y="1875239"/>
                    <a:pt x="476864" y="1876105"/>
                  </a:cubicBezTo>
                  <a:cubicBezTo>
                    <a:pt x="511630" y="1855817"/>
                    <a:pt x="443145" y="1869533"/>
                    <a:pt x="435906" y="1876105"/>
                  </a:cubicBezTo>
                  <a:cubicBezTo>
                    <a:pt x="430382" y="1877153"/>
                    <a:pt x="427429" y="1872295"/>
                    <a:pt x="422190" y="1872486"/>
                  </a:cubicBezTo>
                  <a:cubicBezTo>
                    <a:pt x="413713" y="1872486"/>
                    <a:pt x="415332" y="1869057"/>
                    <a:pt x="414475" y="1867343"/>
                  </a:cubicBezTo>
                  <a:lnTo>
                    <a:pt x="404950" y="1861342"/>
                  </a:lnTo>
                  <a:cubicBezTo>
                    <a:pt x="388452" y="1860808"/>
                    <a:pt x="372022" y="1859027"/>
                    <a:pt x="355801" y="1856008"/>
                  </a:cubicBezTo>
                  <a:cubicBezTo>
                    <a:pt x="369707" y="1850864"/>
                    <a:pt x="389615" y="1846483"/>
                    <a:pt x="404474" y="1853817"/>
                  </a:cubicBezTo>
                  <a:cubicBezTo>
                    <a:pt x="410760" y="1845530"/>
                    <a:pt x="485150" y="1857341"/>
                    <a:pt x="453623" y="1839244"/>
                  </a:cubicBezTo>
                  <a:cubicBezTo>
                    <a:pt x="448289" y="1839244"/>
                    <a:pt x="448193" y="1839244"/>
                    <a:pt x="447431" y="1833910"/>
                  </a:cubicBezTo>
                  <a:cubicBezTo>
                    <a:pt x="456956" y="1826290"/>
                    <a:pt x="470196" y="1827433"/>
                    <a:pt x="480769" y="1822099"/>
                  </a:cubicBezTo>
                  <a:cubicBezTo>
                    <a:pt x="479912" y="1820575"/>
                    <a:pt x="479054" y="1818955"/>
                    <a:pt x="478292" y="1817336"/>
                  </a:cubicBezTo>
                  <a:cubicBezTo>
                    <a:pt x="449717" y="1817336"/>
                    <a:pt x="424571" y="1807811"/>
                    <a:pt x="395520" y="1807811"/>
                  </a:cubicBezTo>
                  <a:cubicBezTo>
                    <a:pt x="411617" y="1794381"/>
                    <a:pt x="438859" y="1809716"/>
                    <a:pt x="452670" y="1792571"/>
                  </a:cubicBezTo>
                  <a:cubicBezTo>
                    <a:pt x="450575" y="1790857"/>
                    <a:pt x="447431" y="1789428"/>
                    <a:pt x="447336" y="1787999"/>
                  </a:cubicBezTo>
                  <a:cubicBezTo>
                    <a:pt x="445812" y="1780760"/>
                    <a:pt x="432858" y="1779808"/>
                    <a:pt x="427524" y="1778474"/>
                  </a:cubicBezTo>
                  <a:cubicBezTo>
                    <a:pt x="427524" y="1776378"/>
                    <a:pt x="426095" y="1774474"/>
                    <a:pt x="430667" y="1772664"/>
                  </a:cubicBezTo>
                  <a:cubicBezTo>
                    <a:pt x="450536" y="1772816"/>
                    <a:pt x="469948" y="1766759"/>
                    <a:pt x="486198" y="1755329"/>
                  </a:cubicBezTo>
                  <a:lnTo>
                    <a:pt x="486198" y="1748947"/>
                  </a:lnTo>
                  <a:lnTo>
                    <a:pt x="492961" y="1744756"/>
                  </a:lnTo>
                  <a:lnTo>
                    <a:pt x="492961" y="1741232"/>
                  </a:lnTo>
                  <a:cubicBezTo>
                    <a:pt x="487055" y="1733707"/>
                    <a:pt x="465815" y="1751900"/>
                    <a:pt x="467339" y="1737231"/>
                  </a:cubicBezTo>
                  <a:lnTo>
                    <a:pt x="476864" y="1731897"/>
                  </a:lnTo>
                  <a:cubicBezTo>
                    <a:pt x="484788" y="1733202"/>
                    <a:pt x="492904" y="1731316"/>
                    <a:pt x="499438" y="1726658"/>
                  </a:cubicBezTo>
                  <a:cubicBezTo>
                    <a:pt x="503343" y="1715800"/>
                    <a:pt x="456766" y="1724563"/>
                    <a:pt x="444288" y="1709894"/>
                  </a:cubicBezTo>
                  <a:cubicBezTo>
                    <a:pt x="434039" y="1718752"/>
                    <a:pt x="419075" y="1719495"/>
                    <a:pt x="407998" y="1711704"/>
                  </a:cubicBezTo>
                  <a:lnTo>
                    <a:pt x="407998" y="1707894"/>
                  </a:lnTo>
                  <a:cubicBezTo>
                    <a:pt x="424667" y="1699988"/>
                    <a:pt x="421714" y="1698369"/>
                    <a:pt x="403902" y="1698369"/>
                  </a:cubicBezTo>
                  <a:cubicBezTo>
                    <a:pt x="400949" y="1695988"/>
                    <a:pt x="394377" y="1694559"/>
                    <a:pt x="394377" y="1689701"/>
                  </a:cubicBezTo>
                  <a:cubicBezTo>
                    <a:pt x="405140" y="1682272"/>
                    <a:pt x="411903" y="1683605"/>
                    <a:pt x="420857" y="1678176"/>
                  </a:cubicBezTo>
                  <a:lnTo>
                    <a:pt x="420857" y="1669984"/>
                  </a:lnTo>
                  <a:cubicBezTo>
                    <a:pt x="439173" y="1665669"/>
                    <a:pt x="457804" y="1662803"/>
                    <a:pt x="476578" y="1661412"/>
                  </a:cubicBezTo>
                  <a:cubicBezTo>
                    <a:pt x="481912" y="1659031"/>
                    <a:pt x="478483" y="1653982"/>
                    <a:pt x="486103" y="1652459"/>
                  </a:cubicBezTo>
                  <a:lnTo>
                    <a:pt x="486103" y="1648744"/>
                  </a:lnTo>
                  <a:lnTo>
                    <a:pt x="492675" y="1644743"/>
                  </a:lnTo>
                  <a:lnTo>
                    <a:pt x="492675" y="1641219"/>
                  </a:lnTo>
                  <a:lnTo>
                    <a:pt x="486103" y="1637314"/>
                  </a:lnTo>
                  <a:cubicBezTo>
                    <a:pt x="486103" y="1635885"/>
                    <a:pt x="486103" y="1634742"/>
                    <a:pt x="486103" y="1633503"/>
                  </a:cubicBezTo>
                  <a:cubicBezTo>
                    <a:pt x="472006" y="1623978"/>
                    <a:pt x="453718" y="1629884"/>
                    <a:pt x="437144" y="1628265"/>
                  </a:cubicBezTo>
                  <a:lnTo>
                    <a:pt x="427619" y="1622835"/>
                  </a:lnTo>
                  <a:cubicBezTo>
                    <a:pt x="427619" y="1611787"/>
                    <a:pt x="455147" y="1617216"/>
                    <a:pt x="462005" y="1620073"/>
                  </a:cubicBezTo>
                  <a:cubicBezTo>
                    <a:pt x="465719" y="1620931"/>
                    <a:pt x="466481" y="1618359"/>
                    <a:pt x="468958" y="1617787"/>
                  </a:cubicBezTo>
                  <a:cubicBezTo>
                    <a:pt x="471434" y="1617216"/>
                    <a:pt x="478483" y="1617787"/>
                    <a:pt x="479435" y="1615025"/>
                  </a:cubicBezTo>
                  <a:cubicBezTo>
                    <a:pt x="477054" y="1610739"/>
                    <a:pt x="490294" y="1608739"/>
                    <a:pt x="482960" y="1606167"/>
                  </a:cubicBezTo>
                  <a:cubicBezTo>
                    <a:pt x="466481" y="1608739"/>
                    <a:pt x="450765" y="1593784"/>
                    <a:pt x="435335" y="1601881"/>
                  </a:cubicBezTo>
                  <a:lnTo>
                    <a:pt x="426857" y="1596832"/>
                  </a:lnTo>
                  <a:cubicBezTo>
                    <a:pt x="434096" y="1590832"/>
                    <a:pt x="442478" y="1592546"/>
                    <a:pt x="449813" y="1587879"/>
                  </a:cubicBezTo>
                  <a:cubicBezTo>
                    <a:pt x="457623" y="1593975"/>
                    <a:pt x="464672" y="1590165"/>
                    <a:pt x="471053" y="1587879"/>
                  </a:cubicBezTo>
                  <a:cubicBezTo>
                    <a:pt x="480397" y="1588183"/>
                    <a:pt x="489684" y="1586221"/>
                    <a:pt x="498104" y="1582164"/>
                  </a:cubicBezTo>
                  <a:cubicBezTo>
                    <a:pt x="481721" y="1562543"/>
                    <a:pt x="458099" y="1558542"/>
                    <a:pt x="433906" y="1556351"/>
                  </a:cubicBezTo>
                  <a:lnTo>
                    <a:pt x="443431" y="1551017"/>
                  </a:lnTo>
                  <a:cubicBezTo>
                    <a:pt x="458480" y="1552446"/>
                    <a:pt x="472673" y="1543207"/>
                    <a:pt x="486293" y="1538349"/>
                  </a:cubicBezTo>
                  <a:cubicBezTo>
                    <a:pt x="486293" y="1536158"/>
                    <a:pt x="487151" y="1534158"/>
                    <a:pt x="483150" y="1532919"/>
                  </a:cubicBezTo>
                  <a:cubicBezTo>
                    <a:pt x="447908" y="1544159"/>
                    <a:pt x="461909" y="1527967"/>
                    <a:pt x="486198" y="1523394"/>
                  </a:cubicBezTo>
                  <a:cubicBezTo>
                    <a:pt x="474863" y="1511870"/>
                    <a:pt x="460290" y="1523394"/>
                    <a:pt x="448098" y="1520442"/>
                  </a:cubicBezTo>
                  <a:cubicBezTo>
                    <a:pt x="451527" y="1511870"/>
                    <a:pt x="466386" y="1516251"/>
                    <a:pt x="472958" y="1512441"/>
                  </a:cubicBezTo>
                  <a:lnTo>
                    <a:pt x="472958" y="1505107"/>
                  </a:lnTo>
                  <a:lnTo>
                    <a:pt x="466767" y="1501392"/>
                  </a:lnTo>
                  <a:cubicBezTo>
                    <a:pt x="468005" y="1490343"/>
                    <a:pt x="452099" y="1502821"/>
                    <a:pt x="444383" y="1499392"/>
                  </a:cubicBezTo>
                  <a:cubicBezTo>
                    <a:pt x="438764" y="1498534"/>
                    <a:pt x="441716" y="1492724"/>
                    <a:pt x="434858" y="1490819"/>
                  </a:cubicBezTo>
                  <a:cubicBezTo>
                    <a:pt x="434096" y="1490819"/>
                    <a:pt x="434001" y="1489867"/>
                    <a:pt x="433620" y="1489295"/>
                  </a:cubicBezTo>
                  <a:cubicBezTo>
                    <a:pt x="433239" y="1488724"/>
                    <a:pt x="435144" y="1484723"/>
                    <a:pt x="437240" y="1484723"/>
                  </a:cubicBezTo>
                  <a:cubicBezTo>
                    <a:pt x="451537" y="1485961"/>
                    <a:pt x="465938" y="1484075"/>
                    <a:pt x="479435" y="1479199"/>
                  </a:cubicBezTo>
                  <a:lnTo>
                    <a:pt x="479435" y="1471293"/>
                  </a:lnTo>
                  <a:cubicBezTo>
                    <a:pt x="472292" y="1465673"/>
                    <a:pt x="457337" y="1463102"/>
                    <a:pt x="453337" y="1454243"/>
                  </a:cubicBezTo>
                  <a:cubicBezTo>
                    <a:pt x="459623" y="1449386"/>
                    <a:pt x="463719" y="1447290"/>
                    <a:pt x="453908" y="1442527"/>
                  </a:cubicBezTo>
                  <a:cubicBezTo>
                    <a:pt x="455813" y="1439003"/>
                    <a:pt x="464100" y="1441860"/>
                    <a:pt x="466577" y="1438336"/>
                  </a:cubicBezTo>
                  <a:lnTo>
                    <a:pt x="466577" y="1431383"/>
                  </a:lnTo>
                  <a:lnTo>
                    <a:pt x="472768" y="1427478"/>
                  </a:lnTo>
                  <a:cubicBezTo>
                    <a:pt x="468196" y="1419858"/>
                    <a:pt x="397425" y="1421382"/>
                    <a:pt x="428096" y="1411000"/>
                  </a:cubicBezTo>
                  <a:cubicBezTo>
                    <a:pt x="439478" y="1410904"/>
                    <a:pt x="450603" y="1407609"/>
                    <a:pt x="460195" y="1401475"/>
                  </a:cubicBezTo>
                  <a:lnTo>
                    <a:pt x="460195" y="1383472"/>
                  </a:lnTo>
                  <a:cubicBezTo>
                    <a:pt x="468482" y="1381472"/>
                    <a:pt x="464386" y="1375185"/>
                    <a:pt x="472006" y="1373090"/>
                  </a:cubicBezTo>
                  <a:cubicBezTo>
                    <a:pt x="478102" y="1364613"/>
                    <a:pt x="456099" y="1369185"/>
                    <a:pt x="459909" y="1362518"/>
                  </a:cubicBezTo>
                  <a:cubicBezTo>
                    <a:pt x="467996" y="1357507"/>
                    <a:pt x="476578" y="1353354"/>
                    <a:pt x="485531" y="1350135"/>
                  </a:cubicBezTo>
                  <a:lnTo>
                    <a:pt x="467434" y="1339467"/>
                  </a:lnTo>
                  <a:lnTo>
                    <a:pt x="466767" y="1335181"/>
                  </a:lnTo>
                  <a:cubicBezTo>
                    <a:pt x="482026" y="1326980"/>
                    <a:pt x="499076" y="1322693"/>
                    <a:pt x="516392" y="1322703"/>
                  </a:cubicBezTo>
                  <a:close/>
                  <a:moveTo>
                    <a:pt x="446765" y="1688558"/>
                  </a:moveTo>
                  <a:lnTo>
                    <a:pt x="440002" y="1692845"/>
                  </a:lnTo>
                  <a:lnTo>
                    <a:pt x="442669" y="1697607"/>
                  </a:lnTo>
                  <a:cubicBezTo>
                    <a:pt x="449803" y="1696378"/>
                    <a:pt x="457137" y="1697655"/>
                    <a:pt x="463433" y="1701227"/>
                  </a:cubicBezTo>
                  <a:cubicBezTo>
                    <a:pt x="467291" y="1698598"/>
                    <a:pt x="471920" y="1697321"/>
                    <a:pt x="476578" y="1697607"/>
                  </a:cubicBezTo>
                  <a:cubicBezTo>
                    <a:pt x="480721" y="1692111"/>
                    <a:pt x="486236" y="1687806"/>
                    <a:pt x="492580" y="1685129"/>
                  </a:cubicBezTo>
                  <a:cubicBezTo>
                    <a:pt x="483474" y="1680995"/>
                    <a:pt x="473520" y="1679072"/>
                    <a:pt x="463529" y="1679509"/>
                  </a:cubicBezTo>
                  <a:cubicBezTo>
                    <a:pt x="455813" y="1685319"/>
                    <a:pt x="446955" y="1680652"/>
                    <a:pt x="440669" y="1684843"/>
                  </a:cubicBezTo>
                  <a:close/>
                  <a:moveTo>
                    <a:pt x="42143" y="1774283"/>
                  </a:moveTo>
                  <a:cubicBezTo>
                    <a:pt x="54144" y="1774283"/>
                    <a:pt x="67955" y="1776950"/>
                    <a:pt x="79195" y="1772854"/>
                  </a:cubicBezTo>
                  <a:cubicBezTo>
                    <a:pt x="67184" y="1766016"/>
                    <a:pt x="52792" y="1764730"/>
                    <a:pt x="39761" y="1769330"/>
                  </a:cubicBezTo>
                  <a:cubicBezTo>
                    <a:pt x="40238" y="1773426"/>
                    <a:pt x="40238" y="1773426"/>
                    <a:pt x="42524" y="1775426"/>
                  </a:cubicBezTo>
                  <a:close/>
                  <a:moveTo>
                    <a:pt x="537919" y="1271173"/>
                  </a:moveTo>
                  <a:cubicBezTo>
                    <a:pt x="535414" y="1269249"/>
                    <a:pt x="532737" y="1267553"/>
                    <a:pt x="529918" y="1266125"/>
                  </a:cubicBezTo>
                  <a:cubicBezTo>
                    <a:pt x="525917" y="1266125"/>
                    <a:pt x="522393" y="1265458"/>
                    <a:pt x="519250" y="1268506"/>
                  </a:cubicBezTo>
                  <a:cubicBezTo>
                    <a:pt x="521917" y="1270696"/>
                    <a:pt x="515726" y="1274507"/>
                    <a:pt x="522774" y="1277269"/>
                  </a:cubicBezTo>
                  <a:cubicBezTo>
                    <a:pt x="527727" y="1278221"/>
                    <a:pt x="543634" y="1280126"/>
                    <a:pt x="538300" y="1272316"/>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79" name="Google Shape;79;p5"/>
            <p:cNvSpPr/>
            <p:nvPr/>
          </p:nvSpPr>
          <p:spPr>
            <a:xfrm>
              <a:off x="10083933" y="-143"/>
              <a:ext cx="409269" cy="2966426"/>
            </a:xfrm>
            <a:custGeom>
              <a:rect b="b" l="l" r="r" t="t"/>
              <a:pathLst>
                <a:path extrusionOk="0" h="1990890" w="620104">
                  <a:moveTo>
                    <a:pt x="2165" y="23326"/>
                  </a:moveTo>
                  <a:lnTo>
                    <a:pt x="2165" y="-581"/>
                  </a:lnTo>
                  <a:lnTo>
                    <a:pt x="600049" y="-581"/>
                  </a:lnTo>
                  <a:lnTo>
                    <a:pt x="600049" y="8944"/>
                  </a:lnTo>
                  <a:cubicBezTo>
                    <a:pt x="606431" y="9991"/>
                    <a:pt x="615289" y="11039"/>
                    <a:pt x="619099" y="16278"/>
                  </a:cubicBezTo>
                  <a:cubicBezTo>
                    <a:pt x="613384" y="19421"/>
                    <a:pt x="607288" y="15421"/>
                    <a:pt x="605478" y="23898"/>
                  </a:cubicBezTo>
                  <a:cubicBezTo>
                    <a:pt x="598620" y="26565"/>
                    <a:pt x="601192" y="31613"/>
                    <a:pt x="593572" y="34375"/>
                  </a:cubicBezTo>
                  <a:lnTo>
                    <a:pt x="593572" y="76381"/>
                  </a:lnTo>
                  <a:cubicBezTo>
                    <a:pt x="591476" y="80000"/>
                    <a:pt x="603097" y="79905"/>
                    <a:pt x="606716" y="82191"/>
                  </a:cubicBezTo>
                  <a:lnTo>
                    <a:pt x="606716" y="85810"/>
                  </a:lnTo>
                  <a:lnTo>
                    <a:pt x="600144" y="89811"/>
                  </a:lnTo>
                  <a:cubicBezTo>
                    <a:pt x="600144" y="91144"/>
                    <a:pt x="600144" y="92287"/>
                    <a:pt x="600144" y="93526"/>
                  </a:cubicBezTo>
                  <a:cubicBezTo>
                    <a:pt x="584142" y="117719"/>
                    <a:pt x="598620" y="161915"/>
                    <a:pt x="593953" y="192776"/>
                  </a:cubicBezTo>
                  <a:lnTo>
                    <a:pt x="599287" y="195729"/>
                  </a:lnTo>
                  <a:cubicBezTo>
                    <a:pt x="600744" y="205721"/>
                    <a:pt x="601154" y="215846"/>
                    <a:pt x="600525" y="225923"/>
                  </a:cubicBezTo>
                  <a:cubicBezTo>
                    <a:pt x="597953" y="227447"/>
                    <a:pt x="596334" y="228304"/>
                    <a:pt x="594334" y="229352"/>
                  </a:cubicBezTo>
                  <a:lnTo>
                    <a:pt x="594334" y="236877"/>
                  </a:lnTo>
                  <a:lnTo>
                    <a:pt x="600239" y="240782"/>
                  </a:lnTo>
                  <a:lnTo>
                    <a:pt x="600239" y="251640"/>
                  </a:lnTo>
                  <a:lnTo>
                    <a:pt x="594143" y="255451"/>
                  </a:lnTo>
                  <a:lnTo>
                    <a:pt x="600335" y="259260"/>
                  </a:lnTo>
                  <a:lnTo>
                    <a:pt x="600335" y="262499"/>
                  </a:lnTo>
                  <a:lnTo>
                    <a:pt x="594239" y="266404"/>
                  </a:lnTo>
                  <a:lnTo>
                    <a:pt x="599192" y="269167"/>
                  </a:lnTo>
                  <a:cubicBezTo>
                    <a:pt x="599858" y="271453"/>
                    <a:pt x="592334" y="274786"/>
                    <a:pt x="594334" y="280787"/>
                  </a:cubicBezTo>
                  <a:lnTo>
                    <a:pt x="600049" y="284597"/>
                  </a:lnTo>
                  <a:lnTo>
                    <a:pt x="593953" y="288407"/>
                  </a:lnTo>
                  <a:lnTo>
                    <a:pt x="593953" y="295551"/>
                  </a:lnTo>
                  <a:lnTo>
                    <a:pt x="587666" y="299456"/>
                  </a:lnTo>
                  <a:lnTo>
                    <a:pt x="593953" y="303456"/>
                  </a:lnTo>
                  <a:cubicBezTo>
                    <a:pt x="593953" y="304790"/>
                    <a:pt x="593953" y="305933"/>
                    <a:pt x="593191" y="307171"/>
                  </a:cubicBezTo>
                  <a:cubicBezTo>
                    <a:pt x="585761" y="308981"/>
                    <a:pt x="587762" y="316696"/>
                    <a:pt x="587190" y="321459"/>
                  </a:cubicBezTo>
                  <a:lnTo>
                    <a:pt x="593096" y="324698"/>
                  </a:lnTo>
                  <a:cubicBezTo>
                    <a:pt x="594105" y="333298"/>
                    <a:pt x="594391" y="341956"/>
                    <a:pt x="593953" y="350605"/>
                  </a:cubicBezTo>
                  <a:lnTo>
                    <a:pt x="600049" y="354606"/>
                  </a:lnTo>
                  <a:lnTo>
                    <a:pt x="593953" y="358416"/>
                  </a:lnTo>
                  <a:lnTo>
                    <a:pt x="593953" y="387753"/>
                  </a:lnTo>
                  <a:lnTo>
                    <a:pt x="600430" y="391658"/>
                  </a:lnTo>
                  <a:lnTo>
                    <a:pt x="600430" y="457762"/>
                  </a:lnTo>
                  <a:lnTo>
                    <a:pt x="593858" y="461857"/>
                  </a:lnTo>
                  <a:cubicBezTo>
                    <a:pt x="593858" y="463191"/>
                    <a:pt x="593858" y="464905"/>
                    <a:pt x="594715" y="465477"/>
                  </a:cubicBezTo>
                  <a:cubicBezTo>
                    <a:pt x="602049" y="468716"/>
                    <a:pt x="599287" y="473859"/>
                    <a:pt x="606621" y="476049"/>
                  </a:cubicBezTo>
                  <a:lnTo>
                    <a:pt x="600716" y="479955"/>
                  </a:lnTo>
                  <a:lnTo>
                    <a:pt x="600716" y="505291"/>
                  </a:lnTo>
                  <a:lnTo>
                    <a:pt x="594048" y="509482"/>
                  </a:lnTo>
                  <a:lnTo>
                    <a:pt x="594048" y="549773"/>
                  </a:lnTo>
                  <a:lnTo>
                    <a:pt x="587476" y="553774"/>
                  </a:lnTo>
                  <a:lnTo>
                    <a:pt x="587476" y="564727"/>
                  </a:lnTo>
                  <a:cubicBezTo>
                    <a:pt x="601859" y="574252"/>
                    <a:pt x="590524" y="600732"/>
                    <a:pt x="593953" y="616258"/>
                  </a:cubicBezTo>
                  <a:cubicBezTo>
                    <a:pt x="610050" y="628926"/>
                    <a:pt x="595096" y="660644"/>
                    <a:pt x="601382" y="679409"/>
                  </a:cubicBezTo>
                  <a:cubicBezTo>
                    <a:pt x="613003" y="685123"/>
                    <a:pt x="604716" y="703793"/>
                    <a:pt x="607097" y="714937"/>
                  </a:cubicBezTo>
                  <a:cubicBezTo>
                    <a:pt x="600525" y="719985"/>
                    <a:pt x="596810" y="721985"/>
                    <a:pt x="607097" y="726938"/>
                  </a:cubicBezTo>
                  <a:lnTo>
                    <a:pt x="607097" y="737797"/>
                  </a:lnTo>
                  <a:lnTo>
                    <a:pt x="600620" y="741702"/>
                  </a:lnTo>
                  <a:lnTo>
                    <a:pt x="600620" y="767324"/>
                  </a:lnTo>
                  <a:lnTo>
                    <a:pt x="594334" y="771229"/>
                  </a:lnTo>
                  <a:lnTo>
                    <a:pt x="594334" y="881719"/>
                  </a:lnTo>
                  <a:cubicBezTo>
                    <a:pt x="603859" y="884196"/>
                    <a:pt x="600144" y="893150"/>
                    <a:pt x="600716" y="900007"/>
                  </a:cubicBezTo>
                  <a:cubicBezTo>
                    <a:pt x="591762" y="905437"/>
                    <a:pt x="591762" y="905723"/>
                    <a:pt x="600716" y="910866"/>
                  </a:cubicBezTo>
                  <a:lnTo>
                    <a:pt x="600716" y="925249"/>
                  </a:lnTo>
                  <a:lnTo>
                    <a:pt x="607383" y="929535"/>
                  </a:lnTo>
                  <a:lnTo>
                    <a:pt x="607383" y="954967"/>
                  </a:lnTo>
                  <a:lnTo>
                    <a:pt x="614146" y="959062"/>
                  </a:lnTo>
                  <a:lnTo>
                    <a:pt x="614146" y="1032690"/>
                  </a:lnTo>
                  <a:lnTo>
                    <a:pt x="607764" y="1036501"/>
                  </a:lnTo>
                  <a:lnTo>
                    <a:pt x="607764" y="1043835"/>
                  </a:lnTo>
                  <a:cubicBezTo>
                    <a:pt x="617289" y="1046311"/>
                    <a:pt x="613765" y="1055169"/>
                    <a:pt x="614241" y="1062218"/>
                  </a:cubicBezTo>
                  <a:cubicBezTo>
                    <a:pt x="606526" y="1064790"/>
                    <a:pt x="607383" y="1069362"/>
                    <a:pt x="607669" y="1076411"/>
                  </a:cubicBezTo>
                  <a:lnTo>
                    <a:pt x="613765" y="1080697"/>
                  </a:lnTo>
                  <a:lnTo>
                    <a:pt x="613765" y="1087841"/>
                  </a:lnTo>
                  <a:lnTo>
                    <a:pt x="608145" y="1091555"/>
                  </a:lnTo>
                  <a:cubicBezTo>
                    <a:pt x="608145" y="1092603"/>
                    <a:pt x="608145" y="1093746"/>
                    <a:pt x="607574" y="1095079"/>
                  </a:cubicBezTo>
                  <a:lnTo>
                    <a:pt x="614146" y="1099080"/>
                  </a:lnTo>
                  <a:lnTo>
                    <a:pt x="614146" y="1106319"/>
                  </a:lnTo>
                  <a:lnTo>
                    <a:pt x="620623" y="1110224"/>
                  </a:lnTo>
                  <a:lnTo>
                    <a:pt x="620623" y="1139561"/>
                  </a:lnTo>
                  <a:lnTo>
                    <a:pt x="614527" y="1143466"/>
                  </a:lnTo>
                  <a:lnTo>
                    <a:pt x="619480" y="1146229"/>
                  </a:lnTo>
                  <a:cubicBezTo>
                    <a:pt x="620813" y="1148515"/>
                    <a:pt x="615956" y="1148610"/>
                    <a:pt x="615956" y="1148515"/>
                  </a:cubicBezTo>
                  <a:cubicBezTo>
                    <a:pt x="611479" y="1165374"/>
                    <a:pt x="615956" y="1183852"/>
                    <a:pt x="614241" y="1201855"/>
                  </a:cubicBezTo>
                  <a:lnTo>
                    <a:pt x="620242" y="1205760"/>
                  </a:lnTo>
                  <a:cubicBezTo>
                    <a:pt x="620242" y="1206808"/>
                    <a:pt x="620242" y="1207951"/>
                    <a:pt x="620813" y="1209379"/>
                  </a:cubicBezTo>
                  <a:lnTo>
                    <a:pt x="614241" y="1213380"/>
                  </a:lnTo>
                  <a:lnTo>
                    <a:pt x="614241" y="1231668"/>
                  </a:lnTo>
                  <a:lnTo>
                    <a:pt x="620718" y="1235573"/>
                  </a:lnTo>
                  <a:lnTo>
                    <a:pt x="620718" y="1257576"/>
                  </a:lnTo>
                  <a:cubicBezTo>
                    <a:pt x="609574" y="1261195"/>
                    <a:pt x="615479" y="1274816"/>
                    <a:pt x="614241" y="1283293"/>
                  </a:cubicBezTo>
                  <a:cubicBezTo>
                    <a:pt x="602049" y="1287294"/>
                    <a:pt x="610622" y="1300724"/>
                    <a:pt x="606716" y="1309582"/>
                  </a:cubicBezTo>
                  <a:lnTo>
                    <a:pt x="601573" y="1312535"/>
                  </a:lnTo>
                  <a:lnTo>
                    <a:pt x="607383" y="1316535"/>
                  </a:lnTo>
                  <a:lnTo>
                    <a:pt x="607383" y="1323774"/>
                  </a:lnTo>
                  <a:lnTo>
                    <a:pt x="601192" y="1327585"/>
                  </a:lnTo>
                  <a:lnTo>
                    <a:pt x="601192" y="1375210"/>
                  </a:lnTo>
                  <a:lnTo>
                    <a:pt x="594524" y="1379210"/>
                  </a:lnTo>
                  <a:lnTo>
                    <a:pt x="594524" y="1405499"/>
                  </a:lnTo>
                  <a:lnTo>
                    <a:pt x="600811" y="1409404"/>
                  </a:lnTo>
                  <a:lnTo>
                    <a:pt x="600811" y="1468364"/>
                  </a:lnTo>
                  <a:cubicBezTo>
                    <a:pt x="583285" y="1474841"/>
                    <a:pt x="610336" y="1480747"/>
                    <a:pt x="594810" y="1486462"/>
                  </a:cubicBezTo>
                  <a:lnTo>
                    <a:pt x="594810" y="1526657"/>
                  </a:lnTo>
                  <a:lnTo>
                    <a:pt x="588047" y="1530943"/>
                  </a:lnTo>
                  <a:lnTo>
                    <a:pt x="588047" y="1549232"/>
                  </a:lnTo>
                  <a:lnTo>
                    <a:pt x="594429" y="1553041"/>
                  </a:lnTo>
                  <a:lnTo>
                    <a:pt x="594429" y="1563995"/>
                  </a:lnTo>
                  <a:lnTo>
                    <a:pt x="588143" y="1567805"/>
                  </a:lnTo>
                  <a:lnTo>
                    <a:pt x="588143" y="1634480"/>
                  </a:lnTo>
                  <a:cubicBezTo>
                    <a:pt x="603002" y="1644005"/>
                    <a:pt x="589762" y="1670865"/>
                    <a:pt x="595286" y="1686391"/>
                  </a:cubicBezTo>
                  <a:lnTo>
                    <a:pt x="599954" y="1688963"/>
                  </a:lnTo>
                  <a:cubicBezTo>
                    <a:pt x="600525" y="1691058"/>
                    <a:pt x="596715" y="1691535"/>
                    <a:pt x="594905" y="1693344"/>
                  </a:cubicBezTo>
                  <a:lnTo>
                    <a:pt x="594905" y="1718967"/>
                  </a:lnTo>
                  <a:lnTo>
                    <a:pt x="600906" y="1722872"/>
                  </a:lnTo>
                  <a:lnTo>
                    <a:pt x="600906" y="1925088"/>
                  </a:lnTo>
                  <a:lnTo>
                    <a:pt x="607574" y="1929183"/>
                  </a:lnTo>
                  <a:lnTo>
                    <a:pt x="607574" y="1932708"/>
                  </a:lnTo>
                  <a:lnTo>
                    <a:pt x="601382" y="1936613"/>
                  </a:lnTo>
                  <a:lnTo>
                    <a:pt x="607383" y="1940328"/>
                  </a:lnTo>
                  <a:lnTo>
                    <a:pt x="607383" y="1969855"/>
                  </a:lnTo>
                  <a:cubicBezTo>
                    <a:pt x="597858" y="1972523"/>
                    <a:pt x="602906" y="1981762"/>
                    <a:pt x="600144" y="1988905"/>
                  </a:cubicBezTo>
                  <a:cubicBezTo>
                    <a:pt x="594429" y="1992334"/>
                    <a:pt x="587285" y="1988905"/>
                    <a:pt x="581666" y="1984810"/>
                  </a:cubicBezTo>
                  <a:lnTo>
                    <a:pt x="581666" y="1976999"/>
                  </a:lnTo>
                  <a:lnTo>
                    <a:pt x="587666" y="1973284"/>
                  </a:lnTo>
                  <a:lnTo>
                    <a:pt x="581570" y="1969379"/>
                  </a:lnTo>
                  <a:lnTo>
                    <a:pt x="593191" y="1962902"/>
                  </a:lnTo>
                  <a:cubicBezTo>
                    <a:pt x="594658" y="1956863"/>
                    <a:pt x="595105" y="1950615"/>
                    <a:pt x="594524" y="1944424"/>
                  </a:cubicBezTo>
                  <a:cubicBezTo>
                    <a:pt x="587476" y="1940614"/>
                    <a:pt x="589762" y="1937852"/>
                    <a:pt x="584237" y="1934327"/>
                  </a:cubicBezTo>
                  <a:cubicBezTo>
                    <a:pt x="580999" y="1933089"/>
                    <a:pt x="581285" y="1931755"/>
                    <a:pt x="581380" y="1929279"/>
                  </a:cubicBezTo>
                  <a:lnTo>
                    <a:pt x="587857" y="1925278"/>
                  </a:lnTo>
                  <a:lnTo>
                    <a:pt x="587857" y="1921659"/>
                  </a:lnTo>
                  <a:lnTo>
                    <a:pt x="581475" y="1917849"/>
                  </a:lnTo>
                  <a:lnTo>
                    <a:pt x="581475" y="1914324"/>
                  </a:lnTo>
                  <a:lnTo>
                    <a:pt x="587952" y="1910229"/>
                  </a:lnTo>
                  <a:cubicBezTo>
                    <a:pt x="589190" y="1902800"/>
                    <a:pt x="576522" y="1906895"/>
                    <a:pt x="571474" y="1901466"/>
                  </a:cubicBezTo>
                  <a:lnTo>
                    <a:pt x="564711" y="1904895"/>
                  </a:lnTo>
                  <a:cubicBezTo>
                    <a:pt x="563159" y="1904514"/>
                    <a:pt x="561949" y="1903304"/>
                    <a:pt x="561568" y="1901751"/>
                  </a:cubicBezTo>
                  <a:cubicBezTo>
                    <a:pt x="554519" y="1888798"/>
                    <a:pt x="532993" y="1908134"/>
                    <a:pt x="522515" y="1899370"/>
                  </a:cubicBezTo>
                  <a:cubicBezTo>
                    <a:pt x="529278" y="1888607"/>
                    <a:pt x="593096" y="1896417"/>
                    <a:pt x="577475" y="1882987"/>
                  </a:cubicBezTo>
                  <a:cubicBezTo>
                    <a:pt x="567950" y="1882321"/>
                    <a:pt x="546328" y="1885654"/>
                    <a:pt x="564044" y="1875748"/>
                  </a:cubicBezTo>
                  <a:lnTo>
                    <a:pt x="585095" y="1875748"/>
                  </a:lnTo>
                  <a:cubicBezTo>
                    <a:pt x="591572" y="1869938"/>
                    <a:pt x="586238" y="1856698"/>
                    <a:pt x="587952" y="1847840"/>
                  </a:cubicBezTo>
                  <a:cubicBezTo>
                    <a:pt x="584142" y="1846411"/>
                    <a:pt x="577760" y="1847269"/>
                    <a:pt x="575474" y="1844316"/>
                  </a:cubicBezTo>
                  <a:cubicBezTo>
                    <a:pt x="580523" y="1841077"/>
                    <a:pt x="594524" y="1843458"/>
                    <a:pt x="584999" y="1835362"/>
                  </a:cubicBezTo>
                  <a:lnTo>
                    <a:pt x="562044" y="1835362"/>
                  </a:lnTo>
                  <a:cubicBezTo>
                    <a:pt x="562044" y="1829457"/>
                    <a:pt x="551090" y="1832790"/>
                    <a:pt x="545852" y="1831457"/>
                  </a:cubicBezTo>
                  <a:cubicBezTo>
                    <a:pt x="540708" y="1827361"/>
                    <a:pt x="526230" y="1828599"/>
                    <a:pt x="523754" y="1821932"/>
                  </a:cubicBezTo>
                  <a:cubicBezTo>
                    <a:pt x="533279" y="1816979"/>
                    <a:pt x="559091" y="1833933"/>
                    <a:pt x="561854" y="1818694"/>
                  </a:cubicBezTo>
                  <a:cubicBezTo>
                    <a:pt x="557758" y="1814598"/>
                    <a:pt x="540994" y="1814598"/>
                    <a:pt x="541756" y="1807644"/>
                  </a:cubicBezTo>
                  <a:lnTo>
                    <a:pt x="516134" y="1793262"/>
                  </a:lnTo>
                  <a:cubicBezTo>
                    <a:pt x="521944" y="1789166"/>
                    <a:pt x="529564" y="1793262"/>
                    <a:pt x="535184" y="1789357"/>
                  </a:cubicBezTo>
                  <a:lnTo>
                    <a:pt x="535184" y="1785737"/>
                  </a:lnTo>
                  <a:cubicBezTo>
                    <a:pt x="527468" y="1781641"/>
                    <a:pt x="516705" y="1786975"/>
                    <a:pt x="509371" y="1781832"/>
                  </a:cubicBezTo>
                  <a:cubicBezTo>
                    <a:pt x="526992" y="1770973"/>
                    <a:pt x="550424" y="1780879"/>
                    <a:pt x="567759" y="1767449"/>
                  </a:cubicBezTo>
                  <a:lnTo>
                    <a:pt x="567759" y="1762973"/>
                  </a:lnTo>
                  <a:cubicBezTo>
                    <a:pt x="550328" y="1748399"/>
                    <a:pt x="533088" y="1778212"/>
                    <a:pt x="534136" y="1745351"/>
                  </a:cubicBezTo>
                  <a:cubicBezTo>
                    <a:pt x="526040" y="1737160"/>
                    <a:pt x="517277" y="1741636"/>
                    <a:pt x="508609" y="1737922"/>
                  </a:cubicBezTo>
                  <a:cubicBezTo>
                    <a:pt x="514895" y="1734016"/>
                    <a:pt x="521849" y="1730492"/>
                    <a:pt x="527659" y="1726777"/>
                  </a:cubicBezTo>
                  <a:cubicBezTo>
                    <a:pt x="518134" y="1722872"/>
                    <a:pt x="523658" y="1720396"/>
                    <a:pt x="530993" y="1721253"/>
                  </a:cubicBezTo>
                  <a:cubicBezTo>
                    <a:pt x="538708" y="1717824"/>
                    <a:pt x="530993" y="1712966"/>
                    <a:pt x="535374" y="1709537"/>
                  </a:cubicBezTo>
                  <a:lnTo>
                    <a:pt x="528135" y="1704679"/>
                  </a:lnTo>
                  <a:cubicBezTo>
                    <a:pt x="535184" y="1695154"/>
                    <a:pt x="556710" y="1704679"/>
                    <a:pt x="554138" y="1690011"/>
                  </a:cubicBezTo>
                  <a:lnTo>
                    <a:pt x="560615" y="1686011"/>
                  </a:lnTo>
                  <a:lnTo>
                    <a:pt x="560044" y="1682296"/>
                  </a:lnTo>
                  <a:cubicBezTo>
                    <a:pt x="550519" y="1680677"/>
                    <a:pt x="517467" y="1676199"/>
                    <a:pt x="514229" y="1685820"/>
                  </a:cubicBezTo>
                  <a:lnTo>
                    <a:pt x="504704" y="1691725"/>
                  </a:lnTo>
                  <a:cubicBezTo>
                    <a:pt x="495179" y="1691725"/>
                    <a:pt x="495179" y="1691725"/>
                    <a:pt x="494512" y="1686582"/>
                  </a:cubicBezTo>
                  <a:lnTo>
                    <a:pt x="500989" y="1682486"/>
                  </a:lnTo>
                  <a:lnTo>
                    <a:pt x="500989" y="1671818"/>
                  </a:lnTo>
                  <a:cubicBezTo>
                    <a:pt x="505085" y="1666865"/>
                    <a:pt x="544328" y="1669627"/>
                    <a:pt x="540137" y="1660484"/>
                  </a:cubicBezTo>
                  <a:cubicBezTo>
                    <a:pt x="533850" y="1658007"/>
                    <a:pt x="535374" y="1654578"/>
                    <a:pt x="530612" y="1650959"/>
                  </a:cubicBezTo>
                  <a:cubicBezTo>
                    <a:pt x="523563" y="1649530"/>
                    <a:pt x="509752" y="1655054"/>
                    <a:pt x="507466" y="1646291"/>
                  </a:cubicBezTo>
                  <a:cubicBezTo>
                    <a:pt x="506704" y="1644672"/>
                    <a:pt x="503846" y="1643433"/>
                    <a:pt x="501656" y="1641719"/>
                  </a:cubicBezTo>
                  <a:lnTo>
                    <a:pt x="507561" y="1638004"/>
                  </a:lnTo>
                  <a:lnTo>
                    <a:pt x="507561" y="1630766"/>
                  </a:lnTo>
                  <a:lnTo>
                    <a:pt x="501179" y="1626860"/>
                  </a:lnTo>
                  <a:cubicBezTo>
                    <a:pt x="506037" y="1622860"/>
                    <a:pt x="516419" y="1627813"/>
                    <a:pt x="520229" y="1622860"/>
                  </a:cubicBezTo>
                  <a:cubicBezTo>
                    <a:pt x="519182" y="1619240"/>
                    <a:pt x="524706" y="1618383"/>
                    <a:pt x="526135" y="1615430"/>
                  </a:cubicBezTo>
                  <a:lnTo>
                    <a:pt x="514229" y="1608763"/>
                  </a:lnTo>
                  <a:lnTo>
                    <a:pt x="520420" y="1604762"/>
                  </a:lnTo>
                  <a:lnTo>
                    <a:pt x="520420" y="1601333"/>
                  </a:lnTo>
                  <a:cubicBezTo>
                    <a:pt x="514219" y="1598190"/>
                    <a:pt x="506904" y="1598190"/>
                    <a:pt x="500703" y="1601333"/>
                  </a:cubicBezTo>
                  <a:lnTo>
                    <a:pt x="500703" y="1604857"/>
                  </a:lnTo>
                  <a:cubicBezTo>
                    <a:pt x="486320" y="1614382"/>
                    <a:pt x="468699" y="1608572"/>
                    <a:pt x="450887" y="1610191"/>
                  </a:cubicBezTo>
                  <a:lnTo>
                    <a:pt x="436314" y="1600666"/>
                  </a:lnTo>
                  <a:cubicBezTo>
                    <a:pt x="450411" y="1593046"/>
                    <a:pt x="468699" y="1605333"/>
                    <a:pt x="480986" y="1600666"/>
                  </a:cubicBezTo>
                  <a:lnTo>
                    <a:pt x="480986" y="1597047"/>
                  </a:lnTo>
                  <a:cubicBezTo>
                    <a:pt x="472814" y="1592503"/>
                    <a:pt x="463975" y="1589294"/>
                    <a:pt x="454793" y="1587522"/>
                  </a:cubicBezTo>
                  <a:cubicBezTo>
                    <a:pt x="454221" y="1581616"/>
                    <a:pt x="465746" y="1584760"/>
                    <a:pt x="469556" y="1583712"/>
                  </a:cubicBezTo>
                  <a:cubicBezTo>
                    <a:pt x="475557" y="1580949"/>
                    <a:pt x="481748" y="1580854"/>
                    <a:pt x="487654" y="1577997"/>
                  </a:cubicBezTo>
                  <a:cubicBezTo>
                    <a:pt x="487654" y="1576854"/>
                    <a:pt x="487654" y="1575615"/>
                    <a:pt x="487654" y="1574568"/>
                  </a:cubicBezTo>
                  <a:lnTo>
                    <a:pt x="493655" y="1570758"/>
                  </a:lnTo>
                  <a:cubicBezTo>
                    <a:pt x="486797" y="1567233"/>
                    <a:pt x="478700" y="1570758"/>
                    <a:pt x="468128" y="1567424"/>
                  </a:cubicBezTo>
                  <a:lnTo>
                    <a:pt x="462317" y="1564376"/>
                  </a:lnTo>
                  <a:cubicBezTo>
                    <a:pt x="469642" y="1556575"/>
                    <a:pt x="480282" y="1552784"/>
                    <a:pt x="490892" y="1554184"/>
                  </a:cubicBezTo>
                  <a:cubicBezTo>
                    <a:pt x="496512" y="1551708"/>
                    <a:pt x="492321" y="1548374"/>
                    <a:pt x="495655" y="1544659"/>
                  </a:cubicBezTo>
                  <a:cubicBezTo>
                    <a:pt x="501179" y="1542278"/>
                    <a:pt x="503846" y="1538182"/>
                    <a:pt x="512514" y="1536563"/>
                  </a:cubicBezTo>
                  <a:cubicBezTo>
                    <a:pt x="515657" y="1538849"/>
                    <a:pt x="519563" y="1541516"/>
                    <a:pt x="522039" y="1543516"/>
                  </a:cubicBezTo>
                  <a:cubicBezTo>
                    <a:pt x="530402" y="1545078"/>
                    <a:pt x="539041" y="1543155"/>
                    <a:pt x="545947" y="1538182"/>
                  </a:cubicBezTo>
                  <a:cubicBezTo>
                    <a:pt x="545947" y="1536944"/>
                    <a:pt x="545947" y="1535801"/>
                    <a:pt x="526325" y="1534658"/>
                  </a:cubicBezTo>
                  <a:cubicBezTo>
                    <a:pt x="559472" y="1532182"/>
                    <a:pt x="507275" y="1529991"/>
                    <a:pt x="506418" y="1535516"/>
                  </a:cubicBezTo>
                  <a:cubicBezTo>
                    <a:pt x="462317" y="1538468"/>
                    <a:pt x="441077" y="1530276"/>
                    <a:pt x="400881" y="1527038"/>
                  </a:cubicBezTo>
                  <a:cubicBezTo>
                    <a:pt x="407739" y="1521609"/>
                    <a:pt x="418121" y="1522943"/>
                    <a:pt x="427170" y="1519513"/>
                  </a:cubicBezTo>
                  <a:lnTo>
                    <a:pt x="421646" y="1515799"/>
                  </a:lnTo>
                  <a:cubicBezTo>
                    <a:pt x="439457" y="1506274"/>
                    <a:pt x="385546" y="1512084"/>
                    <a:pt x="378688" y="1510560"/>
                  </a:cubicBezTo>
                  <a:cubicBezTo>
                    <a:pt x="372687" y="1513703"/>
                    <a:pt x="377164" y="1518942"/>
                    <a:pt x="367829" y="1517894"/>
                  </a:cubicBezTo>
                  <a:cubicBezTo>
                    <a:pt x="363638" y="1517894"/>
                    <a:pt x="362495" y="1517323"/>
                    <a:pt x="362210" y="1514561"/>
                  </a:cubicBezTo>
                  <a:cubicBezTo>
                    <a:pt x="360209" y="1507035"/>
                    <a:pt x="347160" y="1511703"/>
                    <a:pt x="341064" y="1510465"/>
                  </a:cubicBezTo>
                  <a:cubicBezTo>
                    <a:pt x="318871" y="1511226"/>
                    <a:pt x="317633" y="1507226"/>
                    <a:pt x="340207" y="1506083"/>
                  </a:cubicBezTo>
                  <a:cubicBezTo>
                    <a:pt x="343636" y="1503130"/>
                    <a:pt x="349732" y="1503797"/>
                    <a:pt x="353828" y="1502178"/>
                  </a:cubicBezTo>
                  <a:cubicBezTo>
                    <a:pt x="356323" y="1497558"/>
                    <a:pt x="360371" y="1493986"/>
                    <a:pt x="365258" y="1492082"/>
                  </a:cubicBezTo>
                  <a:cubicBezTo>
                    <a:pt x="384889" y="1489129"/>
                    <a:pt x="403653" y="1482014"/>
                    <a:pt x="420312" y="1471222"/>
                  </a:cubicBezTo>
                  <a:lnTo>
                    <a:pt x="410787" y="1466364"/>
                  </a:lnTo>
                  <a:cubicBezTo>
                    <a:pt x="408215" y="1469126"/>
                    <a:pt x="398405" y="1471031"/>
                    <a:pt x="398119" y="1469221"/>
                  </a:cubicBezTo>
                  <a:cubicBezTo>
                    <a:pt x="381926" y="1472841"/>
                    <a:pt x="373640" y="1480461"/>
                    <a:pt x="358400" y="1484652"/>
                  </a:cubicBezTo>
                  <a:cubicBezTo>
                    <a:pt x="333349" y="1477794"/>
                    <a:pt x="306298" y="1482937"/>
                    <a:pt x="283438" y="1467792"/>
                  </a:cubicBezTo>
                  <a:cubicBezTo>
                    <a:pt x="305374" y="1459668"/>
                    <a:pt x="328539" y="1455353"/>
                    <a:pt x="351923" y="1455029"/>
                  </a:cubicBezTo>
                  <a:cubicBezTo>
                    <a:pt x="356018" y="1453696"/>
                    <a:pt x="354875" y="1451695"/>
                    <a:pt x="355161" y="1449505"/>
                  </a:cubicBezTo>
                  <a:cubicBezTo>
                    <a:pt x="345636" y="1442170"/>
                    <a:pt x="330872" y="1444551"/>
                    <a:pt x="318585" y="1444075"/>
                  </a:cubicBezTo>
                  <a:cubicBezTo>
                    <a:pt x="314966" y="1442170"/>
                    <a:pt x="315728" y="1441409"/>
                    <a:pt x="316109" y="1438456"/>
                  </a:cubicBezTo>
                  <a:cubicBezTo>
                    <a:pt x="326586" y="1433883"/>
                    <a:pt x="364781" y="1435503"/>
                    <a:pt x="362019" y="1419977"/>
                  </a:cubicBezTo>
                  <a:cubicBezTo>
                    <a:pt x="354304" y="1415691"/>
                    <a:pt x="344017" y="1412548"/>
                    <a:pt x="335921" y="1409023"/>
                  </a:cubicBezTo>
                  <a:lnTo>
                    <a:pt x="342302" y="1404928"/>
                  </a:lnTo>
                  <a:lnTo>
                    <a:pt x="342302" y="1394450"/>
                  </a:lnTo>
                  <a:cubicBezTo>
                    <a:pt x="351570" y="1390631"/>
                    <a:pt x="361514" y="1388726"/>
                    <a:pt x="371544" y="1388830"/>
                  </a:cubicBezTo>
                  <a:cubicBezTo>
                    <a:pt x="374211" y="1387973"/>
                    <a:pt x="374783" y="1387116"/>
                    <a:pt x="373354" y="1386258"/>
                  </a:cubicBezTo>
                  <a:cubicBezTo>
                    <a:pt x="357161" y="1378925"/>
                    <a:pt x="338111" y="1379115"/>
                    <a:pt x="320300" y="1377876"/>
                  </a:cubicBezTo>
                  <a:cubicBezTo>
                    <a:pt x="305155" y="1385115"/>
                    <a:pt x="285724" y="1395307"/>
                    <a:pt x="269722" y="1394450"/>
                  </a:cubicBezTo>
                  <a:cubicBezTo>
                    <a:pt x="268674" y="1386544"/>
                    <a:pt x="271436" y="1382925"/>
                    <a:pt x="279247" y="1388544"/>
                  </a:cubicBezTo>
                  <a:cubicBezTo>
                    <a:pt x="284486" y="1387592"/>
                    <a:pt x="283152" y="1383401"/>
                    <a:pt x="283152" y="1379686"/>
                  </a:cubicBezTo>
                  <a:cubicBezTo>
                    <a:pt x="290963" y="1378162"/>
                    <a:pt x="293344" y="1365399"/>
                    <a:pt x="283152" y="1366828"/>
                  </a:cubicBezTo>
                  <a:lnTo>
                    <a:pt x="283152" y="1366828"/>
                  </a:lnTo>
                  <a:lnTo>
                    <a:pt x="283152" y="1357303"/>
                  </a:lnTo>
                  <a:cubicBezTo>
                    <a:pt x="289343" y="1350444"/>
                    <a:pt x="307727" y="1354826"/>
                    <a:pt x="302202" y="1342158"/>
                  </a:cubicBezTo>
                  <a:cubicBezTo>
                    <a:pt x="287343" y="1334728"/>
                    <a:pt x="271627" y="1334919"/>
                    <a:pt x="255434" y="1329680"/>
                  </a:cubicBezTo>
                  <a:cubicBezTo>
                    <a:pt x="242223" y="1335795"/>
                    <a:pt x="228031" y="1339510"/>
                    <a:pt x="213524" y="1340634"/>
                  </a:cubicBezTo>
                  <a:cubicBezTo>
                    <a:pt x="210095" y="1338062"/>
                    <a:pt x="203999" y="1337110"/>
                    <a:pt x="203999" y="1331109"/>
                  </a:cubicBezTo>
                  <a:lnTo>
                    <a:pt x="184473" y="1320155"/>
                  </a:lnTo>
                  <a:cubicBezTo>
                    <a:pt x="184473" y="1318631"/>
                    <a:pt x="184473" y="1317393"/>
                    <a:pt x="183902" y="1316250"/>
                  </a:cubicBezTo>
                  <a:cubicBezTo>
                    <a:pt x="175234" y="1312440"/>
                    <a:pt x="170090" y="1308725"/>
                    <a:pt x="170662" y="1299010"/>
                  </a:cubicBezTo>
                  <a:lnTo>
                    <a:pt x="177044" y="1294628"/>
                  </a:lnTo>
                  <a:cubicBezTo>
                    <a:pt x="172281" y="1291294"/>
                    <a:pt x="163042" y="1291771"/>
                    <a:pt x="157994" y="1287008"/>
                  </a:cubicBezTo>
                  <a:lnTo>
                    <a:pt x="157994" y="1279579"/>
                  </a:lnTo>
                  <a:cubicBezTo>
                    <a:pt x="152183" y="1273768"/>
                    <a:pt x="127609" y="1273387"/>
                    <a:pt x="143706" y="1265482"/>
                  </a:cubicBezTo>
                  <a:cubicBezTo>
                    <a:pt x="144659" y="1264434"/>
                    <a:pt x="144563" y="1263196"/>
                    <a:pt x="144944" y="1262053"/>
                  </a:cubicBezTo>
                  <a:cubicBezTo>
                    <a:pt x="133895" y="1254337"/>
                    <a:pt x="115131" y="1243669"/>
                    <a:pt x="102463" y="1251861"/>
                  </a:cubicBezTo>
                  <a:cubicBezTo>
                    <a:pt x="75031" y="1237193"/>
                    <a:pt x="38836" y="1258909"/>
                    <a:pt x="13118" y="1239288"/>
                  </a:cubicBezTo>
                  <a:cubicBezTo>
                    <a:pt x="32168" y="1235097"/>
                    <a:pt x="53123" y="1241002"/>
                    <a:pt x="70268" y="1225762"/>
                  </a:cubicBezTo>
                  <a:lnTo>
                    <a:pt x="79793" y="1227477"/>
                  </a:lnTo>
                  <a:lnTo>
                    <a:pt x="79793" y="1231477"/>
                  </a:lnTo>
                  <a:cubicBezTo>
                    <a:pt x="86651" y="1235383"/>
                    <a:pt x="102939" y="1235954"/>
                    <a:pt x="99605" y="1224333"/>
                  </a:cubicBezTo>
                  <a:cubicBezTo>
                    <a:pt x="76174" y="1211666"/>
                    <a:pt x="45122" y="1228524"/>
                    <a:pt x="20834" y="1213380"/>
                  </a:cubicBezTo>
                  <a:lnTo>
                    <a:pt x="20834" y="1206046"/>
                  </a:lnTo>
                  <a:lnTo>
                    <a:pt x="27215" y="1202141"/>
                  </a:lnTo>
                  <a:lnTo>
                    <a:pt x="27215" y="1198616"/>
                  </a:lnTo>
                  <a:lnTo>
                    <a:pt x="20738" y="1194520"/>
                  </a:lnTo>
                  <a:cubicBezTo>
                    <a:pt x="20738" y="1193187"/>
                    <a:pt x="20738" y="1192044"/>
                    <a:pt x="21310" y="1190901"/>
                  </a:cubicBezTo>
                  <a:cubicBezTo>
                    <a:pt x="29740" y="1184262"/>
                    <a:pt x="41408" y="1183576"/>
                    <a:pt x="50552" y="1189186"/>
                  </a:cubicBezTo>
                  <a:lnTo>
                    <a:pt x="60077" y="1183852"/>
                  </a:lnTo>
                  <a:lnTo>
                    <a:pt x="60077" y="1180328"/>
                  </a:lnTo>
                  <a:lnTo>
                    <a:pt x="66363" y="1176423"/>
                  </a:lnTo>
                  <a:lnTo>
                    <a:pt x="60458" y="1172613"/>
                  </a:lnTo>
                  <a:cubicBezTo>
                    <a:pt x="72364" y="1168232"/>
                    <a:pt x="63601" y="1163088"/>
                    <a:pt x="56648" y="1159850"/>
                  </a:cubicBezTo>
                  <a:cubicBezTo>
                    <a:pt x="50771" y="1159744"/>
                    <a:pt x="45037" y="1161697"/>
                    <a:pt x="40455" y="1165374"/>
                  </a:cubicBezTo>
                  <a:lnTo>
                    <a:pt x="40455" y="1176899"/>
                  </a:lnTo>
                  <a:cubicBezTo>
                    <a:pt x="15976" y="1187186"/>
                    <a:pt x="30930" y="1139466"/>
                    <a:pt x="27311" y="1125655"/>
                  </a:cubicBezTo>
                  <a:lnTo>
                    <a:pt x="33502" y="1121654"/>
                  </a:lnTo>
                  <a:lnTo>
                    <a:pt x="28549" y="1118892"/>
                  </a:lnTo>
                  <a:cubicBezTo>
                    <a:pt x="27044" y="1108900"/>
                    <a:pt x="26634" y="1098775"/>
                    <a:pt x="27311" y="1088698"/>
                  </a:cubicBezTo>
                  <a:lnTo>
                    <a:pt x="32930" y="1085459"/>
                  </a:lnTo>
                  <a:cubicBezTo>
                    <a:pt x="34073" y="1078125"/>
                    <a:pt x="34397" y="1070677"/>
                    <a:pt x="33883" y="1063266"/>
                  </a:cubicBezTo>
                  <a:lnTo>
                    <a:pt x="27596" y="1059170"/>
                  </a:lnTo>
                  <a:lnTo>
                    <a:pt x="27596" y="1040882"/>
                  </a:lnTo>
                  <a:lnTo>
                    <a:pt x="33788" y="1036977"/>
                  </a:lnTo>
                  <a:lnTo>
                    <a:pt x="33788" y="948299"/>
                  </a:lnTo>
                  <a:lnTo>
                    <a:pt x="40360" y="944299"/>
                  </a:lnTo>
                  <a:lnTo>
                    <a:pt x="40360" y="940775"/>
                  </a:lnTo>
                  <a:lnTo>
                    <a:pt x="33597" y="936584"/>
                  </a:lnTo>
                  <a:lnTo>
                    <a:pt x="33597" y="900674"/>
                  </a:lnTo>
                  <a:cubicBezTo>
                    <a:pt x="24929" y="895435"/>
                    <a:pt x="24929" y="895149"/>
                    <a:pt x="32930" y="890292"/>
                  </a:cubicBezTo>
                  <a:cubicBezTo>
                    <a:pt x="35597" y="865431"/>
                    <a:pt x="32930" y="838666"/>
                    <a:pt x="33883" y="812854"/>
                  </a:cubicBezTo>
                  <a:lnTo>
                    <a:pt x="40074" y="808663"/>
                  </a:lnTo>
                  <a:lnTo>
                    <a:pt x="40074" y="801424"/>
                  </a:lnTo>
                  <a:lnTo>
                    <a:pt x="33978" y="797614"/>
                  </a:lnTo>
                  <a:lnTo>
                    <a:pt x="33978" y="786374"/>
                  </a:lnTo>
                  <a:lnTo>
                    <a:pt x="40265" y="782564"/>
                  </a:lnTo>
                  <a:cubicBezTo>
                    <a:pt x="34550" y="778850"/>
                    <a:pt x="23501" y="776182"/>
                    <a:pt x="28168" y="767324"/>
                  </a:cubicBezTo>
                  <a:cubicBezTo>
                    <a:pt x="38264" y="763991"/>
                    <a:pt x="32454" y="751131"/>
                    <a:pt x="33883" y="742845"/>
                  </a:cubicBezTo>
                  <a:cubicBezTo>
                    <a:pt x="37912" y="739701"/>
                    <a:pt x="42246" y="736987"/>
                    <a:pt x="46837" y="734749"/>
                  </a:cubicBezTo>
                  <a:lnTo>
                    <a:pt x="34169" y="727319"/>
                  </a:lnTo>
                  <a:lnTo>
                    <a:pt x="34169" y="705031"/>
                  </a:lnTo>
                  <a:cubicBezTo>
                    <a:pt x="41122" y="703030"/>
                    <a:pt x="40741" y="697316"/>
                    <a:pt x="40455" y="691600"/>
                  </a:cubicBezTo>
                  <a:cubicBezTo>
                    <a:pt x="37883" y="688076"/>
                    <a:pt x="32073" y="686171"/>
                    <a:pt x="27882" y="683409"/>
                  </a:cubicBezTo>
                  <a:cubicBezTo>
                    <a:pt x="27882" y="682266"/>
                    <a:pt x="27882" y="681123"/>
                    <a:pt x="27311" y="679694"/>
                  </a:cubicBezTo>
                  <a:lnTo>
                    <a:pt x="33788" y="675694"/>
                  </a:lnTo>
                  <a:lnTo>
                    <a:pt x="33788" y="602160"/>
                  </a:lnTo>
                  <a:lnTo>
                    <a:pt x="27406" y="598255"/>
                  </a:lnTo>
                  <a:lnTo>
                    <a:pt x="27406" y="591016"/>
                  </a:lnTo>
                  <a:lnTo>
                    <a:pt x="34073" y="586921"/>
                  </a:lnTo>
                  <a:lnTo>
                    <a:pt x="34073" y="550344"/>
                  </a:lnTo>
                  <a:cubicBezTo>
                    <a:pt x="39503" y="548344"/>
                    <a:pt x="42265" y="544058"/>
                    <a:pt x="39598" y="538915"/>
                  </a:cubicBezTo>
                  <a:lnTo>
                    <a:pt x="34931" y="536248"/>
                  </a:lnTo>
                  <a:cubicBezTo>
                    <a:pt x="32930" y="532723"/>
                    <a:pt x="34264" y="529104"/>
                    <a:pt x="33788" y="525103"/>
                  </a:cubicBezTo>
                  <a:lnTo>
                    <a:pt x="39788" y="521103"/>
                  </a:lnTo>
                  <a:cubicBezTo>
                    <a:pt x="39788" y="520150"/>
                    <a:pt x="40265" y="519007"/>
                    <a:pt x="40455" y="517579"/>
                  </a:cubicBezTo>
                  <a:lnTo>
                    <a:pt x="33978" y="513578"/>
                  </a:lnTo>
                  <a:lnTo>
                    <a:pt x="33978" y="495481"/>
                  </a:lnTo>
                  <a:lnTo>
                    <a:pt x="27501" y="491480"/>
                  </a:lnTo>
                  <a:lnTo>
                    <a:pt x="33597" y="487670"/>
                  </a:lnTo>
                  <a:lnTo>
                    <a:pt x="33597" y="472907"/>
                  </a:lnTo>
                  <a:lnTo>
                    <a:pt x="28263" y="469859"/>
                  </a:lnTo>
                  <a:cubicBezTo>
                    <a:pt x="25310" y="463667"/>
                    <a:pt x="29025" y="456904"/>
                    <a:pt x="26453" y="450809"/>
                  </a:cubicBezTo>
                  <a:lnTo>
                    <a:pt x="21691" y="448237"/>
                  </a:lnTo>
                  <a:cubicBezTo>
                    <a:pt x="18167" y="440331"/>
                    <a:pt x="25596" y="429187"/>
                    <a:pt x="14452" y="425758"/>
                  </a:cubicBezTo>
                  <a:lnTo>
                    <a:pt x="14452" y="400231"/>
                  </a:lnTo>
                  <a:lnTo>
                    <a:pt x="7689" y="396040"/>
                  </a:lnTo>
                  <a:lnTo>
                    <a:pt x="7689" y="392516"/>
                  </a:lnTo>
                  <a:lnTo>
                    <a:pt x="14071" y="388610"/>
                  </a:lnTo>
                  <a:lnTo>
                    <a:pt x="14071" y="385086"/>
                  </a:lnTo>
                  <a:lnTo>
                    <a:pt x="7308" y="380895"/>
                  </a:lnTo>
                  <a:lnTo>
                    <a:pt x="7308" y="333270"/>
                  </a:lnTo>
                  <a:cubicBezTo>
                    <a:pt x="-1360" y="328031"/>
                    <a:pt x="-1360" y="327650"/>
                    <a:pt x="6546" y="322888"/>
                  </a:cubicBezTo>
                  <a:cubicBezTo>
                    <a:pt x="10356" y="306885"/>
                    <a:pt x="4641" y="289645"/>
                    <a:pt x="8737" y="273739"/>
                  </a:cubicBezTo>
                  <a:lnTo>
                    <a:pt x="13785" y="270976"/>
                  </a:lnTo>
                  <a:lnTo>
                    <a:pt x="13785" y="241354"/>
                  </a:lnTo>
                  <a:lnTo>
                    <a:pt x="7880" y="237639"/>
                  </a:lnTo>
                  <a:lnTo>
                    <a:pt x="14166" y="233829"/>
                  </a:lnTo>
                  <a:lnTo>
                    <a:pt x="14166" y="108194"/>
                  </a:lnTo>
                  <a:lnTo>
                    <a:pt x="7975" y="104384"/>
                  </a:lnTo>
                  <a:lnTo>
                    <a:pt x="14166" y="100383"/>
                  </a:lnTo>
                  <a:cubicBezTo>
                    <a:pt x="14166" y="98955"/>
                    <a:pt x="13595" y="97812"/>
                    <a:pt x="13404" y="96669"/>
                  </a:cubicBezTo>
                  <a:cubicBezTo>
                    <a:pt x="260" y="87144"/>
                    <a:pt x="10737" y="61807"/>
                    <a:pt x="7594" y="45996"/>
                  </a:cubicBezTo>
                  <a:lnTo>
                    <a:pt x="1688" y="41995"/>
                  </a:lnTo>
                  <a:cubicBezTo>
                    <a:pt x="1688" y="41043"/>
                    <a:pt x="1688" y="39900"/>
                    <a:pt x="926" y="38471"/>
                  </a:cubicBezTo>
                  <a:lnTo>
                    <a:pt x="7403" y="34375"/>
                  </a:lnTo>
                  <a:lnTo>
                    <a:pt x="7403" y="27136"/>
                  </a:lnTo>
                  <a:close/>
                  <a:moveTo>
                    <a:pt x="51314" y="1200712"/>
                  </a:moveTo>
                  <a:lnTo>
                    <a:pt x="44646" y="1197187"/>
                  </a:lnTo>
                  <a:cubicBezTo>
                    <a:pt x="40265" y="1200998"/>
                    <a:pt x="40169" y="1200998"/>
                    <a:pt x="44646" y="1204427"/>
                  </a:cubicBezTo>
                  <a:cubicBezTo>
                    <a:pt x="48170" y="1204903"/>
                    <a:pt x="58457" y="1204331"/>
                    <a:pt x="51314" y="1200712"/>
                  </a:cubicBezTo>
                  <a:close/>
                  <a:moveTo>
                    <a:pt x="456888" y="530057"/>
                  </a:moveTo>
                  <a:cubicBezTo>
                    <a:pt x="449459" y="530057"/>
                    <a:pt x="449078" y="530057"/>
                    <a:pt x="448887" y="535581"/>
                  </a:cubicBezTo>
                  <a:cubicBezTo>
                    <a:pt x="455364" y="540343"/>
                    <a:pt x="463270" y="535581"/>
                    <a:pt x="469556" y="532152"/>
                  </a:cubicBezTo>
                  <a:cubicBezTo>
                    <a:pt x="465584" y="530380"/>
                    <a:pt x="461222" y="529656"/>
                    <a:pt x="456888" y="530057"/>
                  </a:cubicBezTo>
                  <a:close/>
                  <a:moveTo>
                    <a:pt x="334397" y="154391"/>
                  </a:moveTo>
                  <a:cubicBezTo>
                    <a:pt x="323824" y="153819"/>
                    <a:pt x="314680" y="146389"/>
                    <a:pt x="305060" y="155629"/>
                  </a:cubicBezTo>
                  <a:cubicBezTo>
                    <a:pt x="310679" y="159153"/>
                    <a:pt x="320585" y="159248"/>
                    <a:pt x="326586" y="165154"/>
                  </a:cubicBezTo>
                  <a:cubicBezTo>
                    <a:pt x="334682" y="167249"/>
                    <a:pt x="342302" y="160963"/>
                    <a:pt x="334397" y="154391"/>
                  </a:cubicBezTo>
                  <a:close/>
                  <a:moveTo>
                    <a:pt x="320776" y="235258"/>
                  </a:moveTo>
                  <a:lnTo>
                    <a:pt x="333730" y="235258"/>
                  </a:lnTo>
                  <a:cubicBezTo>
                    <a:pt x="338588" y="231734"/>
                    <a:pt x="338588" y="231734"/>
                    <a:pt x="333730" y="227923"/>
                  </a:cubicBezTo>
                  <a:lnTo>
                    <a:pt x="320871" y="227923"/>
                  </a:lnTo>
                  <a:cubicBezTo>
                    <a:pt x="316394" y="231447"/>
                    <a:pt x="316394" y="231447"/>
                    <a:pt x="320776" y="235258"/>
                  </a:cubicBezTo>
                  <a:close/>
                  <a:moveTo>
                    <a:pt x="228764" y="405374"/>
                  </a:moveTo>
                  <a:cubicBezTo>
                    <a:pt x="251053" y="408422"/>
                    <a:pt x="273151" y="388991"/>
                    <a:pt x="294773" y="401374"/>
                  </a:cubicBezTo>
                  <a:lnTo>
                    <a:pt x="304298" y="396040"/>
                  </a:lnTo>
                  <a:cubicBezTo>
                    <a:pt x="304298" y="392992"/>
                    <a:pt x="304298" y="392992"/>
                    <a:pt x="301059" y="390324"/>
                  </a:cubicBezTo>
                  <a:cubicBezTo>
                    <a:pt x="272484" y="390324"/>
                    <a:pt x="242576" y="399849"/>
                    <a:pt x="214763" y="386610"/>
                  </a:cubicBezTo>
                  <a:cubicBezTo>
                    <a:pt x="210381" y="387848"/>
                    <a:pt x="204380" y="385276"/>
                    <a:pt x="199523" y="388419"/>
                  </a:cubicBezTo>
                  <a:lnTo>
                    <a:pt x="199523" y="395182"/>
                  </a:lnTo>
                  <a:cubicBezTo>
                    <a:pt x="194998" y="399278"/>
                    <a:pt x="189150" y="401612"/>
                    <a:pt x="183044" y="401755"/>
                  </a:cubicBezTo>
                  <a:cubicBezTo>
                    <a:pt x="175701" y="395868"/>
                    <a:pt x="166290" y="393182"/>
                    <a:pt x="156946" y="394325"/>
                  </a:cubicBezTo>
                  <a:cubicBezTo>
                    <a:pt x="146278" y="397468"/>
                    <a:pt x="147421" y="405946"/>
                    <a:pt x="136277" y="408898"/>
                  </a:cubicBezTo>
                  <a:cubicBezTo>
                    <a:pt x="121513" y="406993"/>
                    <a:pt x="108654" y="401659"/>
                    <a:pt x="94081" y="407089"/>
                  </a:cubicBezTo>
                  <a:lnTo>
                    <a:pt x="94081" y="410803"/>
                  </a:lnTo>
                  <a:cubicBezTo>
                    <a:pt x="104130" y="419185"/>
                    <a:pt x="117989" y="421309"/>
                    <a:pt x="130085" y="416328"/>
                  </a:cubicBezTo>
                  <a:cubicBezTo>
                    <a:pt x="140553" y="421386"/>
                    <a:pt x="152764" y="421386"/>
                    <a:pt x="163232" y="416328"/>
                  </a:cubicBezTo>
                  <a:cubicBezTo>
                    <a:pt x="183235" y="425853"/>
                    <a:pt x="200570" y="412518"/>
                    <a:pt x="222002" y="416328"/>
                  </a:cubicBezTo>
                  <a:cubicBezTo>
                    <a:pt x="235718" y="424805"/>
                    <a:pt x="250100" y="413851"/>
                    <a:pt x="264483" y="418138"/>
                  </a:cubicBezTo>
                  <a:cubicBezTo>
                    <a:pt x="264483" y="416994"/>
                    <a:pt x="264483" y="415757"/>
                    <a:pt x="264483" y="414613"/>
                  </a:cubicBezTo>
                  <a:cubicBezTo>
                    <a:pt x="258292" y="412042"/>
                    <a:pt x="251720" y="411280"/>
                    <a:pt x="246767" y="408803"/>
                  </a:cubicBezTo>
                  <a:cubicBezTo>
                    <a:pt x="243242" y="408136"/>
                    <a:pt x="220097" y="410041"/>
                    <a:pt x="228764" y="405374"/>
                  </a:cubicBezTo>
                  <a:close/>
                  <a:moveTo>
                    <a:pt x="102177" y="397944"/>
                  </a:moveTo>
                  <a:cubicBezTo>
                    <a:pt x="110273" y="400802"/>
                    <a:pt x="115512" y="404136"/>
                    <a:pt x="113893" y="392325"/>
                  </a:cubicBezTo>
                  <a:cubicBezTo>
                    <a:pt x="108749" y="388991"/>
                    <a:pt x="102368" y="390706"/>
                    <a:pt x="94176" y="391182"/>
                  </a:cubicBezTo>
                  <a:lnTo>
                    <a:pt x="94176" y="395944"/>
                  </a:lnTo>
                  <a:cubicBezTo>
                    <a:pt x="96605" y="397307"/>
                    <a:pt x="99415" y="397840"/>
                    <a:pt x="102177" y="397468"/>
                  </a:cubicBezTo>
                  <a:close/>
                  <a:moveTo>
                    <a:pt x="145421" y="335270"/>
                  </a:moveTo>
                  <a:lnTo>
                    <a:pt x="136372" y="335270"/>
                  </a:lnTo>
                  <a:cubicBezTo>
                    <a:pt x="132467" y="338413"/>
                    <a:pt x="121513" y="340890"/>
                    <a:pt x="130562" y="346319"/>
                  </a:cubicBezTo>
                  <a:lnTo>
                    <a:pt x="143420" y="346319"/>
                  </a:lnTo>
                  <a:cubicBezTo>
                    <a:pt x="147040" y="342795"/>
                    <a:pt x="147135" y="342795"/>
                    <a:pt x="145421" y="334794"/>
                  </a:cubicBezTo>
                  <a:close/>
                  <a:moveTo>
                    <a:pt x="120465" y="184109"/>
                  </a:moveTo>
                  <a:cubicBezTo>
                    <a:pt x="118465" y="175440"/>
                    <a:pt x="105701" y="188204"/>
                    <a:pt x="100082" y="189538"/>
                  </a:cubicBezTo>
                  <a:cubicBezTo>
                    <a:pt x="106902" y="192509"/>
                    <a:pt x="114817" y="191242"/>
                    <a:pt x="120370" y="186299"/>
                  </a:cubicBezTo>
                  <a:cubicBezTo>
                    <a:pt x="120370" y="184870"/>
                    <a:pt x="120179" y="184204"/>
                    <a:pt x="120465" y="183632"/>
                  </a:cubicBezTo>
                  <a:close/>
                  <a:moveTo>
                    <a:pt x="113798" y="205730"/>
                  </a:moveTo>
                  <a:cubicBezTo>
                    <a:pt x="121227" y="215255"/>
                    <a:pt x="136086" y="207730"/>
                    <a:pt x="154565" y="207159"/>
                  </a:cubicBezTo>
                  <a:cubicBezTo>
                    <a:pt x="153412" y="208311"/>
                    <a:pt x="152050" y="209245"/>
                    <a:pt x="150564" y="209921"/>
                  </a:cubicBezTo>
                  <a:cubicBezTo>
                    <a:pt x="154374" y="208778"/>
                    <a:pt x="157327" y="208016"/>
                    <a:pt x="159613" y="207444"/>
                  </a:cubicBezTo>
                  <a:cubicBezTo>
                    <a:pt x="163118" y="210531"/>
                    <a:pt x="168252" y="210921"/>
                    <a:pt x="172186" y="208397"/>
                  </a:cubicBezTo>
                  <a:cubicBezTo>
                    <a:pt x="169424" y="204873"/>
                    <a:pt x="166185" y="206207"/>
                    <a:pt x="159613" y="207444"/>
                  </a:cubicBezTo>
                  <a:cubicBezTo>
                    <a:pt x="159518" y="207073"/>
                    <a:pt x="159518" y="206673"/>
                    <a:pt x="159613" y="206301"/>
                  </a:cubicBezTo>
                  <a:lnTo>
                    <a:pt x="154374" y="207159"/>
                  </a:lnTo>
                  <a:cubicBezTo>
                    <a:pt x="175234" y="201349"/>
                    <a:pt x="114369" y="198681"/>
                    <a:pt x="113798" y="205349"/>
                  </a:cubicBezTo>
                  <a:close/>
                  <a:moveTo>
                    <a:pt x="248862" y="357558"/>
                  </a:moveTo>
                  <a:cubicBezTo>
                    <a:pt x="243338" y="361369"/>
                    <a:pt x="237242" y="360321"/>
                    <a:pt x="232098" y="362892"/>
                  </a:cubicBezTo>
                  <a:cubicBezTo>
                    <a:pt x="231431" y="372417"/>
                    <a:pt x="248862" y="367083"/>
                    <a:pt x="255530" y="368608"/>
                  </a:cubicBezTo>
                  <a:cubicBezTo>
                    <a:pt x="264150" y="374027"/>
                    <a:pt x="275265" y="373332"/>
                    <a:pt x="283152" y="366893"/>
                  </a:cubicBezTo>
                  <a:lnTo>
                    <a:pt x="269246" y="357368"/>
                  </a:lnTo>
                  <a:close/>
                  <a:moveTo>
                    <a:pt x="262292" y="161534"/>
                  </a:moveTo>
                  <a:cubicBezTo>
                    <a:pt x="272294" y="161534"/>
                    <a:pt x="282390" y="163249"/>
                    <a:pt x="290867" y="156486"/>
                  </a:cubicBezTo>
                  <a:cubicBezTo>
                    <a:pt x="296868" y="141055"/>
                    <a:pt x="266960" y="145722"/>
                    <a:pt x="259530" y="151914"/>
                  </a:cubicBezTo>
                  <a:cubicBezTo>
                    <a:pt x="259244" y="155247"/>
                    <a:pt x="255053" y="158962"/>
                    <a:pt x="262292" y="161534"/>
                  </a:cubicBezTo>
                  <a:close/>
                  <a:moveTo>
                    <a:pt x="233717" y="339651"/>
                  </a:moveTo>
                  <a:cubicBezTo>
                    <a:pt x="242671" y="336127"/>
                    <a:pt x="235241" y="333937"/>
                    <a:pt x="229431" y="334794"/>
                  </a:cubicBezTo>
                  <a:cubicBezTo>
                    <a:pt x="224669" y="337175"/>
                    <a:pt x="224669" y="339651"/>
                    <a:pt x="229431" y="342128"/>
                  </a:cubicBezTo>
                  <a:cubicBezTo>
                    <a:pt x="230708" y="341356"/>
                    <a:pt x="231946" y="340537"/>
                    <a:pt x="233146" y="339651"/>
                  </a:cubicBezTo>
                  <a:close/>
                  <a:moveTo>
                    <a:pt x="235908" y="154200"/>
                  </a:moveTo>
                  <a:cubicBezTo>
                    <a:pt x="211524" y="154200"/>
                    <a:pt x="186092" y="163725"/>
                    <a:pt x="163137" y="150485"/>
                  </a:cubicBezTo>
                  <a:cubicBezTo>
                    <a:pt x="157898" y="151152"/>
                    <a:pt x="152088" y="149247"/>
                    <a:pt x="147802" y="152009"/>
                  </a:cubicBezTo>
                  <a:lnTo>
                    <a:pt x="147230" y="155629"/>
                  </a:lnTo>
                  <a:cubicBezTo>
                    <a:pt x="161613" y="168392"/>
                    <a:pt x="185330" y="161629"/>
                    <a:pt x="202475" y="168487"/>
                  </a:cubicBezTo>
                  <a:cubicBezTo>
                    <a:pt x="215715" y="170773"/>
                    <a:pt x="208857" y="165344"/>
                    <a:pt x="216477" y="161534"/>
                  </a:cubicBezTo>
                  <a:cubicBezTo>
                    <a:pt x="220763" y="161439"/>
                    <a:pt x="247719" y="163916"/>
                    <a:pt x="235337" y="154200"/>
                  </a:cubicBezTo>
                  <a:close/>
                  <a:moveTo>
                    <a:pt x="216858" y="198586"/>
                  </a:moveTo>
                  <a:cubicBezTo>
                    <a:pt x="211257" y="198110"/>
                    <a:pt x="205609" y="198425"/>
                    <a:pt x="200094" y="199539"/>
                  </a:cubicBezTo>
                  <a:lnTo>
                    <a:pt x="200094" y="208206"/>
                  </a:lnTo>
                  <a:cubicBezTo>
                    <a:pt x="209029" y="211198"/>
                    <a:pt x="218858" y="209597"/>
                    <a:pt x="226383" y="203920"/>
                  </a:cubicBezTo>
                  <a:close/>
                  <a:moveTo>
                    <a:pt x="183997" y="176488"/>
                  </a:moveTo>
                  <a:cubicBezTo>
                    <a:pt x="174586" y="175079"/>
                    <a:pt x="165014" y="177593"/>
                    <a:pt x="157517" y="183442"/>
                  </a:cubicBezTo>
                  <a:cubicBezTo>
                    <a:pt x="171805" y="182775"/>
                    <a:pt x="163613" y="189442"/>
                    <a:pt x="170852" y="190871"/>
                  </a:cubicBezTo>
                  <a:cubicBezTo>
                    <a:pt x="174681" y="187947"/>
                    <a:pt x="179482" y="186585"/>
                    <a:pt x="184283" y="187061"/>
                  </a:cubicBezTo>
                  <a:lnTo>
                    <a:pt x="193808" y="181823"/>
                  </a:lnTo>
                  <a:close/>
                  <a:moveTo>
                    <a:pt x="140944" y="260022"/>
                  </a:moveTo>
                  <a:cubicBezTo>
                    <a:pt x="142182" y="264785"/>
                    <a:pt x="142182" y="264880"/>
                    <a:pt x="150469" y="264785"/>
                  </a:cubicBezTo>
                  <a:cubicBezTo>
                    <a:pt x="158565" y="268119"/>
                    <a:pt x="163709" y="272976"/>
                    <a:pt x="171424" y="275644"/>
                  </a:cubicBezTo>
                  <a:cubicBezTo>
                    <a:pt x="179139" y="278310"/>
                    <a:pt x="180949" y="272405"/>
                    <a:pt x="186759" y="272024"/>
                  </a:cubicBezTo>
                  <a:cubicBezTo>
                    <a:pt x="199046" y="272024"/>
                    <a:pt x="209524" y="277549"/>
                    <a:pt x="223240" y="275644"/>
                  </a:cubicBezTo>
                  <a:cubicBezTo>
                    <a:pt x="227021" y="274062"/>
                    <a:pt x="230507" y="271843"/>
                    <a:pt x="233527" y="269071"/>
                  </a:cubicBezTo>
                  <a:cubicBezTo>
                    <a:pt x="232670" y="267738"/>
                    <a:pt x="231527" y="266214"/>
                    <a:pt x="230384" y="264594"/>
                  </a:cubicBezTo>
                  <a:lnTo>
                    <a:pt x="223049" y="268309"/>
                  </a:lnTo>
                  <a:lnTo>
                    <a:pt x="213524" y="263071"/>
                  </a:lnTo>
                  <a:cubicBezTo>
                    <a:pt x="215810" y="249355"/>
                    <a:pt x="198284" y="254022"/>
                    <a:pt x="189236" y="254212"/>
                  </a:cubicBezTo>
                  <a:cubicBezTo>
                    <a:pt x="174281" y="262499"/>
                    <a:pt x="153993" y="244592"/>
                    <a:pt x="140087" y="260022"/>
                  </a:cubicBezTo>
                  <a:close/>
                  <a:moveTo>
                    <a:pt x="60077" y="269547"/>
                  </a:moveTo>
                  <a:cubicBezTo>
                    <a:pt x="71164" y="277044"/>
                    <a:pt x="83851" y="281835"/>
                    <a:pt x="97129" y="283550"/>
                  </a:cubicBezTo>
                  <a:cubicBezTo>
                    <a:pt x="108368" y="276024"/>
                    <a:pt x="123799" y="276691"/>
                    <a:pt x="134657" y="270976"/>
                  </a:cubicBezTo>
                  <a:cubicBezTo>
                    <a:pt x="127228" y="267071"/>
                    <a:pt x="118560" y="259927"/>
                    <a:pt x="110940" y="261451"/>
                  </a:cubicBezTo>
                  <a:cubicBezTo>
                    <a:pt x="102463" y="255927"/>
                    <a:pt x="95510" y="254498"/>
                    <a:pt x="92747" y="246783"/>
                  </a:cubicBezTo>
                  <a:cubicBezTo>
                    <a:pt x="81355" y="247173"/>
                    <a:pt x="69973" y="245926"/>
                    <a:pt x="58934" y="243068"/>
                  </a:cubicBezTo>
                  <a:cubicBezTo>
                    <a:pt x="53409" y="244497"/>
                    <a:pt x="57886" y="248974"/>
                    <a:pt x="51980" y="250402"/>
                  </a:cubicBezTo>
                  <a:cubicBezTo>
                    <a:pt x="46075" y="251831"/>
                    <a:pt x="41027" y="249069"/>
                    <a:pt x="36264" y="252022"/>
                  </a:cubicBezTo>
                  <a:lnTo>
                    <a:pt x="42265" y="255927"/>
                  </a:lnTo>
                  <a:lnTo>
                    <a:pt x="42265" y="262499"/>
                  </a:lnTo>
                  <a:cubicBezTo>
                    <a:pt x="47046" y="266481"/>
                    <a:pt x="52999" y="268785"/>
                    <a:pt x="59219" y="269071"/>
                  </a:cubicBezTo>
                  <a:close/>
                  <a:moveTo>
                    <a:pt x="55600" y="308314"/>
                  </a:moveTo>
                  <a:cubicBezTo>
                    <a:pt x="55600" y="317268"/>
                    <a:pt x="55600" y="317268"/>
                    <a:pt x="58743" y="320411"/>
                  </a:cubicBezTo>
                  <a:cubicBezTo>
                    <a:pt x="91890" y="317268"/>
                    <a:pt x="123608" y="335460"/>
                    <a:pt x="153993" y="318697"/>
                  </a:cubicBezTo>
                  <a:cubicBezTo>
                    <a:pt x="153993" y="317649"/>
                    <a:pt x="153993" y="316601"/>
                    <a:pt x="161137" y="314887"/>
                  </a:cubicBezTo>
                  <a:cubicBezTo>
                    <a:pt x="168852" y="319363"/>
                    <a:pt x="177520" y="314887"/>
                    <a:pt x="185045" y="320983"/>
                  </a:cubicBezTo>
                  <a:cubicBezTo>
                    <a:pt x="191426" y="318982"/>
                    <a:pt x="199618" y="322506"/>
                    <a:pt x="206095" y="318887"/>
                  </a:cubicBezTo>
                  <a:cubicBezTo>
                    <a:pt x="206095" y="317744"/>
                    <a:pt x="206095" y="316506"/>
                    <a:pt x="206666" y="314696"/>
                  </a:cubicBezTo>
                  <a:cubicBezTo>
                    <a:pt x="204285" y="313648"/>
                    <a:pt x="201428" y="312410"/>
                    <a:pt x="172091" y="312791"/>
                  </a:cubicBezTo>
                  <a:cubicBezTo>
                    <a:pt x="177710" y="311839"/>
                    <a:pt x="185045" y="310696"/>
                    <a:pt x="194760" y="309362"/>
                  </a:cubicBezTo>
                  <a:cubicBezTo>
                    <a:pt x="188188" y="311743"/>
                    <a:pt x="155517" y="304790"/>
                    <a:pt x="155041" y="313077"/>
                  </a:cubicBezTo>
                  <a:cubicBezTo>
                    <a:pt x="130371" y="312219"/>
                    <a:pt x="103796" y="317363"/>
                    <a:pt x="82175" y="304219"/>
                  </a:cubicBezTo>
                  <a:cubicBezTo>
                    <a:pt x="82175" y="293646"/>
                    <a:pt x="63125" y="301171"/>
                    <a:pt x="57695" y="294694"/>
                  </a:cubicBezTo>
                  <a:cubicBezTo>
                    <a:pt x="52171" y="295265"/>
                    <a:pt x="46170" y="293360"/>
                    <a:pt x="42455" y="296694"/>
                  </a:cubicBezTo>
                  <a:lnTo>
                    <a:pt x="42455" y="299647"/>
                  </a:lnTo>
                  <a:cubicBezTo>
                    <a:pt x="45313" y="302885"/>
                    <a:pt x="51790" y="304409"/>
                    <a:pt x="54743" y="307838"/>
                  </a:cubicBezTo>
                  <a:close/>
                  <a:moveTo>
                    <a:pt x="78746" y="357463"/>
                  </a:moveTo>
                  <a:cubicBezTo>
                    <a:pt x="93224" y="367465"/>
                    <a:pt x="110369" y="365655"/>
                    <a:pt x="124847" y="375942"/>
                  </a:cubicBezTo>
                  <a:cubicBezTo>
                    <a:pt x="129323" y="374989"/>
                    <a:pt x="134943" y="377085"/>
                    <a:pt x="140372" y="374418"/>
                  </a:cubicBezTo>
                  <a:cubicBezTo>
                    <a:pt x="144754" y="364417"/>
                    <a:pt x="128371" y="361559"/>
                    <a:pt x="125037" y="357178"/>
                  </a:cubicBezTo>
                  <a:cubicBezTo>
                    <a:pt x="99034" y="360130"/>
                    <a:pt x="73983" y="334794"/>
                    <a:pt x="50266" y="351844"/>
                  </a:cubicBezTo>
                  <a:lnTo>
                    <a:pt x="58553" y="357463"/>
                  </a:lnTo>
                  <a:close/>
                  <a:moveTo>
                    <a:pt x="98653" y="449380"/>
                  </a:moveTo>
                  <a:cubicBezTo>
                    <a:pt x="103272" y="449818"/>
                    <a:pt x="107892" y="448599"/>
                    <a:pt x="111702" y="445951"/>
                  </a:cubicBezTo>
                  <a:lnTo>
                    <a:pt x="121227" y="451285"/>
                  </a:lnTo>
                  <a:lnTo>
                    <a:pt x="121227" y="455000"/>
                  </a:lnTo>
                  <a:cubicBezTo>
                    <a:pt x="131228" y="462810"/>
                    <a:pt x="144754" y="462905"/>
                    <a:pt x="140944" y="447760"/>
                  </a:cubicBezTo>
                  <a:lnTo>
                    <a:pt x="150469" y="442140"/>
                  </a:lnTo>
                  <a:cubicBezTo>
                    <a:pt x="155193" y="442598"/>
                    <a:pt x="159927" y="441350"/>
                    <a:pt x="163804" y="438616"/>
                  </a:cubicBezTo>
                  <a:cubicBezTo>
                    <a:pt x="187616" y="445760"/>
                    <a:pt x="217239" y="448141"/>
                    <a:pt x="239242" y="435950"/>
                  </a:cubicBezTo>
                  <a:cubicBezTo>
                    <a:pt x="233241" y="425662"/>
                    <a:pt x="202952" y="423948"/>
                    <a:pt x="194474" y="432901"/>
                  </a:cubicBezTo>
                  <a:cubicBezTo>
                    <a:pt x="181711" y="436235"/>
                    <a:pt x="180282" y="431377"/>
                    <a:pt x="174758" y="431092"/>
                  </a:cubicBezTo>
                  <a:cubicBezTo>
                    <a:pt x="150564" y="425758"/>
                    <a:pt x="138182" y="444426"/>
                    <a:pt x="114464" y="442140"/>
                  </a:cubicBezTo>
                  <a:lnTo>
                    <a:pt x="104939" y="434521"/>
                  </a:lnTo>
                  <a:cubicBezTo>
                    <a:pt x="91985" y="437283"/>
                    <a:pt x="85127" y="427758"/>
                    <a:pt x="74936" y="432997"/>
                  </a:cubicBezTo>
                  <a:lnTo>
                    <a:pt x="74936" y="443474"/>
                  </a:lnTo>
                  <a:lnTo>
                    <a:pt x="91223" y="452999"/>
                  </a:lnTo>
                  <a:close/>
                  <a:moveTo>
                    <a:pt x="225145" y="450713"/>
                  </a:moveTo>
                  <a:cubicBezTo>
                    <a:pt x="210095" y="444998"/>
                    <a:pt x="213239" y="457952"/>
                    <a:pt x="225145" y="451951"/>
                  </a:cubicBezTo>
                  <a:cubicBezTo>
                    <a:pt x="224192" y="450999"/>
                    <a:pt x="224669" y="450522"/>
                    <a:pt x="224192" y="450237"/>
                  </a:cubicBezTo>
                  <a:close/>
                  <a:moveTo>
                    <a:pt x="196570" y="449475"/>
                  </a:moveTo>
                  <a:lnTo>
                    <a:pt x="183330" y="449475"/>
                  </a:lnTo>
                  <a:lnTo>
                    <a:pt x="177520" y="453190"/>
                  </a:lnTo>
                  <a:cubicBezTo>
                    <a:pt x="164756" y="452237"/>
                    <a:pt x="167995" y="456143"/>
                    <a:pt x="176186" y="460524"/>
                  </a:cubicBezTo>
                  <a:lnTo>
                    <a:pt x="190569" y="460524"/>
                  </a:lnTo>
                  <a:cubicBezTo>
                    <a:pt x="193712" y="456904"/>
                    <a:pt x="204571" y="454618"/>
                    <a:pt x="195617" y="448999"/>
                  </a:cubicBezTo>
                  <a:close/>
                  <a:moveTo>
                    <a:pt x="116941" y="509006"/>
                  </a:moveTo>
                  <a:cubicBezTo>
                    <a:pt x="112369" y="512150"/>
                    <a:pt x="105987" y="511673"/>
                    <a:pt x="101510" y="513959"/>
                  </a:cubicBezTo>
                  <a:lnTo>
                    <a:pt x="101510" y="518150"/>
                  </a:lnTo>
                  <a:cubicBezTo>
                    <a:pt x="109159" y="524408"/>
                    <a:pt x="120151" y="524408"/>
                    <a:pt x="127799" y="518150"/>
                  </a:cubicBezTo>
                  <a:lnTo>
                    <a:pt x="127799" y="510149"/>
                  </a:lnTo>
                  <a:cubicBezTo>
                    <a:pt x="124475" y="507606"/>
                    <a:pt x="120065" y="506987"/>
                    <a:pt x="116179" y="508530"/>
                  </a:cubicBezTo>
                  <a:close/>
                  <a:moveTo>
                    <a:pt x="334682" y="1153373"/>
                  </a:moveTo>
                  <a:cubicBezTo>
                    <a:pt x="325157" y="1153373"/>
                    <a:pt x="301916" y="1150991"/>
                    <a:pt x="321062" y="1160707"/>
                  </a:cubicBezTo>
                  <a:lnTo>
                    <a:pt x="334587" y="1160707"/>
                  </a:lnTo>
                  <a:cubicBezTo>
                    <a:pt x="338492" y="1156611"/>
                    <a:pt x="338492" y="1156611"/>
                    <a:pt x="333920" y="1152896"/>
                  </a:cubicBezTo>
                  <a:close/>
                  <a:moveTo>
                    <a:pt x="334682" y="817997"/>
                  </a:moveTo>
                  <a:cubicBezTo>
                    <a:pt x="337730" y="816092"/>
                    <a:pt x="341445" y="814378"/>
                    <a:pt x="344207" y="812282"/>
                  </a:cubicBezTo>
                  <a:lnTo>
                    <a:pt x="344207" y="808853"/>
                  </a:lnTo>
                  <a:cubicBezTo>
                    <a:pt x="338111" y="804090"/>
                    <a:pt x="330301" y="808853"/>
                    <a:pt x="324586" y="812473"/>
                  </a:cubicBezTo>
                  <a:close/>
                  <a:moveTo>
                    <a:pt x="364210" y="1081458"/>
                  </a:moveTo>
                  <a:cubicBezTo>
                    <a:pt x="356695" y="1075705"/>
                    <a:pt x="346713" y="1074334"/>
                    <a:pt x="337921" y="1077839"/>
                  </a:cubicBezTo>
                  <a:lnTo>
                    <a:pt x="337921" y="1084888"/>
                  </a:lnTo>
                  <a:cubicBezTo>
                    <a:pt x="340959" y="1086964"/>
                    <a:pt x="344779" y="1087564"/>
                    <a:pt x="348303" y="1086507"/>
                  </a:cubicBezTo>
                  <a:cubicBezTo>
                    <a:pt x="350589" y="1081649"/>
                    <a:pt x="359543" y="1084126"/>
                    <a:pt x="363543" y="1080982"/>
                  </a:cubicBezTo>
                  <a:close/>
                  <a:moveTo>
                    <a:pt x="400214" y="1127560"/>
                  </a:moveTo>
                  <a:cubicBezTo>
                    <a:pt x="411835" y="1132608"/>
                    <a:pt x="425265" y="1138799"/>
                    <a:pt x="436409" y="1129465"/>
                  </a:cubicBezTo>
                  <a:lnTo>
                    <a:pt x="436409" y="1125750"/>
                  </a:lnTo>
                  <a:lnTo>
                    <a:pt x="429837" y="1121844"/>
                  </a:lnTo>
                  <a:lnTo>
                    <a:pt x="429837" y="1118320"/>
                  </a:lnTo>
                  <a:cubicBezTo>
                    <a:pt x="425837" y="1115177"/>
                    <a:pt x="416597" y="1117368"/>
                    <a:pt x="413930" y="1112986"/>
                  </a:cubicBezTo>
                  <a:cubicBezTo>
                    <a:pt x="393452" y="1114034"/>
                    <a:pt x="373163" y="1121464"/>
                    <a:pt x="352208" y="1121464"/>
                  </a:cubicBezTo>
                  <a:cubicBezTo>
                    <a:pt x="351827" y="1134799"/>
                    <a:pt x="387641" y="1123654"/>
                    <a:pt x="399548" y="1127084"/>
                  </a:cubicBezTo>
                  <a:close/>
                  <a:moveTo>
                    <a:pt x="371639" y="797518"/>
                  </a:moveTo>
                  <a:cubicBezTo>
                    <a:pt x="378307" y="800757"/>
                    <a:pt x="375640" y="803900"/>
                    <a:pt x="381831" y="807043"/>
                  </a:cubicBezTo>
                  <a:cubicBezTo>
                    <a:pt x="385355" y="798471"/>
                    <a:pt x="395261" y="795899"/>
                    <a:pt x="404120" y="790184"/>
                  </a:cubicBezTo>
                  <a:lnTo>
                    <a:pt x="404120" y="786374"/>
                  </a:lnTo>
                  <a:cubicBezTo>
                    <a:pt x="407263" y="782945"/>
                    <a:pt x="418407" y="786374"/>
                    <a:pt x="417074" y="780373"/>
                  </a:cubicBezTo>
                  <a:cubicBezTo>
                    <a:pt x="418883" y="774944"/>
                    <a:pt x="429266" y="778468"/>
                    <a:pt x="433457" y="773610"/>
                  </a:cubicBezTo>
                  <a:cubicBezTo>
                    <a:pt x="450316" y="783612"/>
                    <a:pt x="470509" y="779135"/>
                    <a:pt x="488892" y="782374"/>
                  </a:cubicBezTo>
                  <a:cubicBezTo>
                    <a:pt x="488892" y="783612"/>
                    <a:pt x="488892" y="784755"/>
                    <a:pt x="488892" y="786088"/>
                  </a:cubicBezTo>
                  <a:lnTo>
                    <a:pt x="482510" y="790089"/>
                  </a:lnTo>
                  <a:cubicBezTo>
                    <a:pt x="483177" y="792851"/>
                    <a:pt x="480415" y="795899"/>
                    <a:pt x="484701" y="798852"/>
                  </a:cubicBezTo>
                  <a:cubicBezTo>
                    <a:pt x="495179" y="796947"/>
                    <a:pt x="506609" y="806186"/>
                    <a:pt x="514705" y="800948"/>
                  </a:cubicBezTo>
                  <a:lnTo>
                    <a:pt x="508990" y="797328"/>
                  </a:lnTo>
                  <a:lnTo>
                    <a:pt x="508990" y="787803"/>
                  </a:lnTo>
                  <a:cubicBezTo>
                    <a:pt x="552138" y="789041"/>
                    <a:pt x="504037" y="777135"/>
                    <a:pt x="490797" y="773706"/>
                  </a:cubicBezTo>
                  <a:cubicBezTo>
                    <a:pt x="472795" y="782564"/>
                    <a:pt x="457650" y="760276"/>
                    <a:pt x="436219" y="765705"/>
                  </a:cubicBezTo>
                  <a:lnTo>
                    <a:pt x="427361" y="758561"/>
                  </a:lnTo>
                  <a:cubicBezTo>
                    <a:pt x="410787" y="759800"/>
                    <a:pt x="396500" y="754656"/>
                    <a:pt x="383831" y="763895"/>
                  </a:cubicBezTo>
                  <a:lnTo>
                    <a:pt x="383831" y="767324"/>
                  </a:lnTo>
                  <a:lnTo>
                    <a:pt x="390023" y="771134"/>
                  </a:lnTo>
                  <a:lnTo>
                    <a:pt x="383831" y="775039"/>
                  </a:lnTo>
                  <a:cubicBezTo>
                    <a:pt x="380021" y="788469"/>
                    <a:pt x="365543" y="770658"/>
                    <a:pt x="370592" y="797042"/>
                  </a:cubicBezTo>
                  <a:close/>
                  <a:moveTo>
                    <a:pt x="537279" y="908389"/>
                  </a:moveTo>
                  <a:lnTo>
                    <a:pt x="521468" y="911723"/>
                  </a:lnTo>
                  <a:cubicBezTo>
                    <a:pt x="532326" y="914676"/>
                    <a:pt x="546233" y="915533"/>
                    <a:pt x="554424" y="908389"/>
                  </a:cubicBezTo>
                  <a:lnTo>
                    <a:pt x="545852" y="902960"/>
                  </a:lnTo>
                  <a:cubicBezTo>
                    <a:pt x="542156" y="903398"/>
                    <a:pt x="538736" y="905151"/>
                    <a:pt x="536231" y="907913"/>
                  </a:cubicBezTo>
                  <a:close/>
                  <a:moveTo>
                    <a:pt x="380212" y="1086507"/>
                  </a:moveTo>
                  <a:cubicBezTo>
                    <a:pt x="399262" y="1088412"/>
                    <a:pt x="420503" y="1076982"/>
                    <a:pt x="439457" y="1086507"/>
                  </a:cubicBezTo>
                  <a:cubicBezTo>
                    <a:pt x="444887" y="1083744"/>
                    <a:pt x="453840" y="1081173"/>
                    <a:pt x="455174" y="1076982"/>
                  </a:cubicBezTo>
                  <a:cubicBezTo>
                    <a:pt x="430409" y="1066123"/>
                    <a:pt x="400595" y="1072600"/>
                    <a:pt x="377545" y="1081649"/>
                  </a:cubicBezTo>
                  <a:cubicBezTo>
                    <a:pt x="377259" y="1082697"/>
                    <a:pt x="375068" y="1084793"/>
                    <a:pt x="379164" y="1086031"/>
                  </a:cubicBezTo>
                  <a:close/>
                  <a:moveTo>
                    <a:pt x="381926" y="946965"/>
                  </a:moveTo>
                  <a:cubicBezTo>
                    <a:pt x="379355" y="946965"/>
                    <a:pt x="376878" y="950014"/>
                    <a:pt x="378021" y="952014"/>
                  </a:cubicBezTo>
                  <a:lnTo>
                    <a:pt x="393737" y="961539"/>
                  </a:lnTo>
                  <a:lnTo>
                    <a:pt x="401738" y="961539"/>
                  </a:lnTo>
                  <a:cubicBezTo>
                    <a:pt x="406406" y="956872"/>
                    <a:pt x="418026" y="957919"/>
                    <a:pt x="423741" y="952014"/>
                  </a:cubicBezTo>
                  <a:cubicBezTo>
                    <a:pt x="410882" y="942965"/>
                    <a:pt x="395642" y="947442"/>
                    <a:pt x="380879" y="946489"/>
                  </a:cubicBezTo>
                  <a:close/>
                  <a:moveTo>
                    <a:pt x="400976" y="932202"/>
                  </a:moveTo>
                  <a:lnTo>
                    <a:pt x="408025" y="932202"/>
                  </a:lnTo>
                  <a:lnTo>
                    <a:pt x="413549" y="928582"/>
                  </a:lnTo>
                  <a:cubicBezTo>
                    <a:pt x="426218" y="929535"/>
                    <a:pt x="423074" y="925725"/>
                    <a:pt x="415169" y="921153"/>
                  </a:cubicBezTo>
                  <a:lnTo>
                    <a:pt x="398690" y="921153"/>
                  </a:lnTo>
                  <a:cubicBezTo>
                    <a:pt x="398024" y="924391"/>
                    <a:pt x="392690" y="928011"/>
                    <a:pt x="399643" y="931726"/>
                  </a:cubicBezTo>
                  <a:close/>
                  <a:moveTo>
                    <a:pt x="377926" y="989352"/>
                  </a:moveTo>
                  <a:cubicBezTo>
                    <a:pt x="378193" y="990609"/>
                    <a:pt x="378383" y="991885"/>
                    <a:pt x="378497" y="993162"/>
                  </a:cubicBezTo>
                  <a:cubicBezTo>
                    <a:pt x="385584" y="999744"/>
                    <a:pt x="396557" y="999744"/>
                    <a:pt x="403643" y="993162"/>
                  </a:cubicBezTo>
                  <a:cubicBezTo>
                    <a:pt x="403643" y="992019"/>
                    <a:pt x="403643" y="990781"/>
                    <a:pt x="404310" y="989352"/>
                  </a:cubicBezTo>
                  <a:cubicBezTo>
                    <a:pt x="397176" y="981627"/>
                    <a:pt x="385117" y="981141"/>
                    <a:pt x="377392" y="988285"/>
                  </a:cubicBezTo>
                  <a:cubicBezTo>
                    <a:pt x="377116" y="988533"/>
                    <a:pt x="376849" y="988800"/>
                    <a:pt x="376592" y="989066"/>
                  </a:cubicBezTo>
                  <a:close/>
                  <a:moveTo>
                    <a:pt x="480796" y="947442"/>
                  </a:moveTo>
                  <a:cubicBezTo>
                    <a:pt x="474795" y="945909"/>
                    <a:pt x="468451" y="946452"/>
                    <a:pt x="462794" y="948966"/>
                  </a:cubicBezTo>
                  <a:cubicBezTo>
                    <a:pt x="470509" y="952014"/>
                    <a:pt x="473652" y="956681"/>
                    <a:pt x="483272" y="952204"/>
                  </a:cubicBezTo>
                  <a:cubicBezTo>
                    <a:pt x="481367" y="950394"/>
                    <a:pt x="483177" y="948299"/>
                    <a:pt x="479462" y="947156"/>
                  </a:cubicBezTo>
                  <a:close/>
                  <a:moveTo>
                    <a:pt x="466508" y="1035262"/>
                  </a:moveTo>
                  <a:lnTo>
                    <a:pt x="460127" y="1035262"/>
                  </a:lnTo>
                  <a:cubicBezTo>
                    <a:pt x="455459" y="1038977"/>
                    <a:pt x="455459" y="1038977"/>
                    <a:pt x="460127" y="1042597"/>
                  </a:cubicBezTo>
                  <a:lnTo>
                    <a:pt x="466604" y="1042597"/>
                  </a:lnTo>
                  <a:cubicBezTo>
                    <a:pt x="469937" y="1038596"/>
                    <a:pt x="469937" y="1038501"/>
                    <a:pt x="465175" y="1034976"/>
                  </a:cubicBezTo>
                  <a:close/>
                  <a:moveTo>
                    <a:pt x="473271" y="902579"/>
                  </a:moveTo>
                  <a:cubicBezTo>
                    <a:pt x="463746" y="905913"/>
                    <a:pt x="438314" y="889339"/>
                    <a:pt x="444696" y="908675"/>
                  </a:cubicBezTo>
                  <a:cubicBezTo>
                    <a:pt x="448982" y="910199"/>
                    <a:pt x="484320" y="913343"/>
                    <a:pt x="471842" y="902293"/>
                  </a:cubicBezTo>
                  <a:close/>
                  <a:moveTo>
                    <a:pt x="423646" y="1184329"/>
                  </a:moveTo>
                  <a:cubicBezTo>
                    <a:pt x="430799" y="1189482"/>
                    <a:pt x="439734" y="1191510"/>
                    <a:pt x="448411" y="1189948"/>
                  </a:cubicBezTo>
                  <a:cubicBezTo>
                    <a:pt x="452030" y="1187758"/>
                    <a:pt x="461936" y="1182519"/>
                    <a:pt x="453078" y="1178994"/>
                  </a:cubicBezTo>
                  <a:cubicBezTo>
                    <a:pt x="448754" y="1179233"/>
                    <a:pt x="444468" y="1178128"/>
                    <a:pt x="440791" y="1175852"/>
                  </a:cubicBezTo>
                  <a:close/>
                  <a:moveTo>
                    <a:pt x="473462" y="1108890"/>
                  </a:moveTo>
                  <a:lnTo>
                    <a:pt x="482034" y="1103747"/>
                  </a:lnTo>
                  <a:cubicBezTo>
                    <a:pt x="473652" y="1094222"/>
                    <a:pt x="458412" y="1098985"/>
                    <a:pt x="446411" y="1097842"/>
                  </a:cubicBezTo>
                  <a:lnTo>
                    <a:pt x="442982" y="1102509"/>
                  </a:lnTo>
                  <a:lnTo>
                    <a:pt x="453269" y="1108890"/>
                  </a:lnTo>
                  <a:close/>
                  <a:moveTo>
                    <a:pt x="459746" y="1359493"/>
                  </a:moveTo>
                  <a:cubicBezTo>
                    <a:pt x="443077" y="1367780"/>
                    <a:pt x="456698" y="1367113"/>
                    <a:pt x="466699" y="1366923"/>
                  </a:cubicBezTo>
                  <a:cubicBezTo>
                    <a:pt x="471271" y="1363208"/>
                    <a:pt x="471271" y="1363208"/>
                    <a:pt x="466699" y="1359493"/>
                  </a:cubicBezTo>
                  <a:close/>
                  <a:moveTo>
                    <a:pt x="459746" y="1389021"/>
                  </a:moveTo>
                  <a:lnTo>
                    <a:pt x="467556" y="1389021"/>
                  </a:lnTo>
                  <a:cubicBezTo>
                    <a:pt x="483272" y="1380163"/>
                    <a:pt x="469271" y="1381687"/>
                    <a:pt x="460031" y="1381591"/>
                  </a:cubicBezTo>
                  <a:cubicBezTo>
                    <a:pt x="454126" y="1384925"/>
                    <a:pt x="454126" y="1384925"/>
                    <a:pt x="458698" y="1388735"/>
                  </a:cubicBezTo>
                  <a:close/>
                  <a:moveTo>
                    <a:pt x="484606" y="1178042"/>
                  </a:moveTo>
                  <a:cubicBezTo>
                    <a:pt x="485273" y="1178137"/>
                    <a:pt x="485939" y="1178137"/>
                    <a:pt x="486606" y="1178042"/>
                  </a:cubicBezTo>
                  <a:cubicBezTo>
                    <a:pt x="555186" y="1156135"/>
                    <a:pt x="540899" y="1155182"/>
                    <a:pt x="479939" y="1160040"/>
                  </a:cubicBezTo>
                  <a:cubicBezTo>
                    <a:pt x="459841" y="1167374"/>
                    <a:pt x="472795" y="1172041"/>
                    <a:pt x="483558" y="1177757"/>
                  </a:cubicBezTo>
                  <a:close/>
                  <a:moveTo>
                    <a:pt x="384308" y="1206617"/>
                  </a:moveTo>
                  <a:cubicBezTo>
                    <a:pt x="380317" y="1204007"/>
                    <a:pt x="375154" y="1204007"/>
                    <a:pt x="371163" y="1206617"/>
                  </a:cubicBezTo>
                  <a:lnTo>
                    <a:pt x="371163" y="1210141"/>
                  </a:lnTo>
                  <a:cubicBezTo>
                    <a:pt x="377545" y="1212904"/>
                    <a:pt x="377545" y="1212904"/>
                    <a:pt x="384308" y="1210141"/>
                  </a:cubicBezTo>
                  <a:close/>
                  <a:moveTo>
                    <a:pt x="384308" y="1162326"/>
                  </a:moveTo>
                  <a:cubicBezTo>
                    <a:pt x="396976" y="1170613"/>
                    <a:pt x="415931" y="1169184"/>
                    <a:pt x="429932" y="1165850"/>
                  </a:cubicBezTo>
                  <a:cubicBezTo>
                    <a:pt x="416226" y="1156249"/>
                    <a:pt x="398405" y="1154830"/>
                    <a:pt x="383355" y="1162136"/>
                  </a:cubicBezTo>
                  <a:close/>
                  <a:moveTo>
                    <a:pt x="413740" y="1333776"/>
                  </a:moveTo>
                  <a:lnTo>
                    <a:pt x="394690" y="1333776"/>
                  </a:lnTo>
                  <a:cubicBezTo>
                    <a:pt x="389737" y="1337300"/>
                    <a:pt x="389737" y="1337395"/>
                    <a:pt x="394690" y="1341205"/>
                  </a:cubicBezTo>
                  <a:lnTo>
                    <a:pt x="413740" y="1341205"/>
                  </a:lnTo>
                  <a:cubicBezTo>
                    <a:pt x="417455" y="1337300"/>
                    <a:pt x="417455" y="1337300"/>
                    <a:pt x="412787" y="1333395"/>
                  </a:cubicBezTo>
                  <a:close/>
                  <a:moveTo>
                    <a:pt x="420407" y="1230620"/>
                  </a:moveTo>
                  <a:lnTo>
                    <a:pt x="412597" y="1230620"/>
                  </a:lnTo>
                  <a:cubicBezTo>
                    <a:pt x="396785" y="1239478"/>
                    <a:pt x="410787" y="1237954"/>
                    <a:pt x="420122" y="1238049"/>
                  </a:cubicBezTo>
                  <a:cubicBezTo>
                    <a:pt x="424217" y="1234049"/>
                    <a:pt x="424217" y="1234049"/>
                    <a:pt x="419455" y="1230239"/>
                  </a:cubicBezTo>
                  <a:close/>
                  <a:moveTo>
                    <a:pt x="447935" y="1204140"/>
                  </a:moveTo>
                  <a:lnTo>
                    <a:pt x="457460" y="1198807"/>
                  </a:lnTo>
                  <a:lnTo>
                    <a:pt x="454793" y="1193854"/>
                  </a:lnTo>
                  <a:cubicBezTo>
                    <a:pt x="441839" y="1198711"/>
                    <a:pt x="414502" y="1183471"/>
                    <a:pt x="410882" y="1195092"/>
                  </a:cubicBezTo>
                  <a:cubicBezTo>
                    <a:pt x="416578" y="1199245"/>
                    <a:pt x="422789" y="1202636"/>
                    <a:pt x="429361" y="1205188"/>
                  </a:cubicBezTo>
                  <a:cubicBezTo>
                    <a:pt x="433742" y="1203664"/>
                    <a:pt x="440505" y="1205474"/>
                    <a:pt x="446982" y="1203760"/>
                  </a:cubicBezTo>
                  <a:close/>
                  <a:moveTo>
                    <a:pt x="443267" y="1475603"/>
                  </a:moveTo>
                  <a:lnTo>
                    <a:pt x="443267" y="1471983"/>
                  </a:lnTo>
                  <a:cubicBezTo>
                    <a:pt x="439276" y="1469374"/>
                    <a:pt x="434114" y="1469374"/>
                    <a:pt x="430123" y="1471983"/>
                  </a:cubicBezTo>
                  <a:lnTo>
                    <a:pt x="430123" y="1475603"/>
                  </a:lnTo>
                  <a:cubicBezTo>
                    <a:pt x="433952" y="1477708"/>
                    <a:pt x="438619" y="1477556"/>
                    <a:pt x="442315" y="1475222"/>
                  </a:cubicBezTo>
                  <a:close/>
                  <a:moveTo>
                    <a:pt x="495845" y="1493701"/>
                  </a:moveTo>
                  <a:lnTo>
                    <a:pt x="495274" y="1490177"/>
                  </a:lnTo>
                  <a:cubicBezTo>
                    <a:pt x="476691" y="1482566"/>
                    <a:pt x="456031" y="1481728"/>
                    <a:pt x="436886" y="1487795"/>
                  </a:cubicBezTo>
                  <a:cubicBezTo>
                    <a:pt x="440505" y="1496367"/>
                    <a:pt x="463365" y="1496177"/>
                    <a:pt x="473176" y="1496177"/>
                  </a:cubicBezTo>
                  <a:cubicBezTo>
                    <a:pt x="482415" y="1502083"/>
                    <a:pt x="486511" y="1499035"/>
                    <a:pt x="494893" y="1493319"/>
                  </a:cubicBezTo>
                  <a:close/>
                  <a:moveTo>
                    <a:pt x="494702" y="1287199"/>
                  </a:moveTo>
                  <a:cubicBezTo>
                    <a:pt x="492169" y="1285361"/>
                    <a:pt x="489530" y="1283675"/>
                    <a:pt x="486797" y="1282150"/>
                  </a:cubicBezTo>
                  <a:cubicBezTo>
                    <a:pt x="482701" y="1282150"/>
                    <a:pt x="479177" y="1281579"/>
                    <a:pt x="477272" y="1283579"/>
                  </a:cubicBezTo>
                  <a:cubicBezTo>
                    <a:pt x="466794" y="1295390"/>
                    <a:pt x="500417" y="1297009"/>
                    <a:pt x="493750" y="1286817"/>
                  </a:cubicBezTo>
                  <a:close/>
                  <a:moveTo>
                    <a:pt x="535469" y="1453600"/>
                  </a:moveTo>
                  <a:cubicBezTo>
                    <a:pt x="525640" y="1447238"/>
                    <a:pt x="513390" y="1445895"/>
                    <a:pt x="502418" y="1449981"/>
                  </a:cubicBezTo>
                  <a:lnTo>
                    <a:pt x="502418" y="1453124"/>
                  </a:lnTo>
                  <a:cubicBezTo>
                    <a:pt x="512981" y="1455553"/>
                    <a:pt x="523954" y="1455553"/>
                    <a:pt x="534517" y="1453124"/>
                  </a:cubicBezTo>
                  <a:close/>
                  <a:moveTo>
                    <a:pt x="559282" y="1411024"/>
                  </a:moveTo>
                  <a:cubicBezTo>
                    <a:pt x="569064" y="1411100"/>
                    <a:pt x="578761" y="1409280"/>
                    <a:pt x="587857" y="1405690"/>
                  </a:cubicBezTo>
                  <a:lnTo>
                    <a:pt x="587857" y="1402166"/>
                  </a:lnTo>
                  <a:cubicBezTo>
                    <a:pt x="585514" y="1400565"/>
                    <a:pt x="582685" y="1399822"/>
                    <a:pt x="579856" y="1400070"/>
                  </a:cubicBezTo>
                  <a:cubicBezTo>
                    <a:pt x="573855" y="1398260"/>
                    <a:pt x="570331" y="1395212"/>
                    <a:pt x="565092" y="1400070"/>
                  </a:cubicBezTo>
                  <a:cubicBezTo>
                    <a:pt x="551471" y="1401308"/>
                    <a:pt x="483653" y="1403975"/>
                    <a:pt x="525563" y="1415024"/>
                  </a:cubicBezTo>
                  <a:cubicBezTo>
                    <a:pt x="533622" y="1409929"/>
                    <a:pt x="543890" y="1409929"/>
                    <a:pt x="551948" y="1415024"/>
                  </a:cubicBezTo>
                  <a:close/>
                  <a:moveTo>
                    <a:pt x="567092" y="1748399"/>
                  </a:moveTo>
                  <a:cubicBezTo>
                    <a:pt x="568712" y="1739826"/>
                    <a:pt x="551948" y="1742303"/>
                    <a:pt x="546709" y="1745066"/>
                  </a:cubicBezTo>
                  <a:cubicBezTo>
                    <a:pt x="552710" y="1747828"/>
                    <a:pt x="560901" y="1752686"/>
                    <a:pt x="567092" y="1748399"/>
                  </a:cubicBezTo>
                  <a:close/>
                  <a:moveTo>
                    <a:pt x="586809" y="1656293"/>
                  </a:moveTo>
                  <a:cubicBezTo>
                    <a:pt x="577589" y="1649044"/>
                    <a:pt x="564597" y="1649044"/>
                    <a:pt x="555377" y="1656293"/>
                  </a:cubicBezTo>
                  <a:lnTo>
                    <a:pt x="569759" y="1665818"/>
                  </a:lnTo>
                  <a:cubicBezTo>
                    <a:pt x="575932" y="1666161"/>
                    <a:pt x="582009" y="1664189"/>
                    <a:pt x="586809" y="1660293"/>
                  </a:cubicBezTo>
                  <a:close/>
                  <a:moveTo>
                    <a:pt x="586809" y="1380068"/>
                  </a:moveTo>
                  <a:cubicBezTo>
                    <a:pt x="586809" y="1380068"/>
                    <a:pt x="585571" y="1379210"/>
                    <a:pt x="584333" y="1378258"/>
                  </a:cubicBezTo>
                  <a:cubicBezTo>
                    <a:pt x="574817" y="1377724"/>
                    <a:pt x="565273" y="1377724"/>
                    <a:pt x="555758" y="1378258"/>
                  </a:cubicBezTo>
                  <a:cubicBezTo>
                    <a:pt x="546709" y="1383687"/>
                    <a:pt x="532231" y="1381973"/>
                    <a:pt x="522325" y="1386258"/>
                  </a:cubicBezTo>
                  <a:cubicBezTo>
                    <a:pt x="535850" y="1393593"/>
                    <a:pt x="569283" y="1392069"/>
                    <a:pt x="586523" y="1387116"/>
                  </a:cubicBezTo>
                  <a:cubicBezTo>
                    <a:pt x="586904" y="1384639"/>
                    <a:pt x="587000" y="1382258"/>
                    <a:pt x="586809" y="1379782"/>
                  </a:cubicBezTo>
                  <a:close/>
                  <a:moveTo>
                    <a:pt x="573855" y="683314"/>
                  </a:moveTo>
                  <a:lnTo>
                    <a:pt x="580142" y="679504"/>
                  </a:lnTo>
                  <a:lnTo>
                    <a:pt x="580142" y="661120"/>
                  </a:lnTo>
                  <a:cubicBezTo>
                    <a:pt x="576522" y="658263"/>
                    <a:pt x="569664" y="657024"/>
                    <a:pt x="568235" y="653215"/>
                  </a:cubicBezTo>
                  <a:lnTo>
                    <a:pt x="573284" y="650357"/>
                  </a:lnTo>
                  <a:lnTo>
                    <a:pt x="573284" y="643499"/>
                  </a:lnTo>
                  <a:lnTo>
                    <a:pt x="580332" y="639023"/>
                  </a:lnTo>
                  <a:cubicBezTo>
                    <a:pt x="580904" y="623687"/>
                    <a:pt x="581856" y="624068"/>
                    <a:pt x="567188" y="620734"/>
                  </a:cubicBezTo>
                  <a:lnTo>
                    <a:pt x="567188" y="617115"/>
                  </a:lnTo>
                  <a:lnTo>
                    <a:pt x="573760" y="613210"/>
                  </a:lnTo>
                  <a:cubicBezTo>
                    <a:pt x="573760" y="611876"/>
                    <a:pt x="573760" y="610733"/>
                    <a:pt x="573760" y="609495"/>
                  </a:cubicBezTo>
                  <a:cubicBezTo>
                    <a:pt x="559377" y="599970"/>
                    <a:pt x="541756" y="605875"/>
                    <a:pt x="524039" y="604256"/>
                  </a:cubicBezTo>
                  <a:cubicBezTo>
                    <a:pt x="520706" y="601780"/>
                    <a:pt x="514514" y="600351"/>
                    <a:pt x="514514" y="594731"/>
                  </a:cubicBezTo>
                  <a:cubicBezTo>
                    <a:pt x="521525" y="589864"/>
                    <a:pt x="529792" y="587121"/>
                    <a:pt x="538327" y="586825"/>
                  </a:cubicBezTo>
                  <a:lnTo>
                    <a:pt x="521563" y="580348"/>
                  </a:lnTo>
                  <a:cubicBezTo>
                    <a:pt x="517181" y="553583"/>
                    <a:pt x="472890" y="576443"/>
                    <a:pt x="455459" y="568633"/>
                  </a:cubicBezTo>
                  <a:cubicBezTo>
                    <a:pt x="455459" y="567204"/>
                    <a:pt x="456221" y="565489"/>
                    <a:pt x="456507" y="564156"/>
                  </a:cubicBezTo>
                  <a:cubicBezTo>
                    <a:pt x="463365" y="560346"/>
                    <a:pt x="479653" y="567394"/>
                    <a:pt x="481748" y="559489"/>
                  </a:cubicBezTo>
                  <a:cubicBezTo>
                    <a:pt x="485654" y="558917"/>
                    <a:pt x="492035" y="561013"/>
                    <a:pt x="494226" y="557298"/>
                  </a:cubicBezTo>
                  <a:cubicBezTo>
                    <a:pt x="489273" y="554059"/>
                    <a:pt x="482129" y="555679"/>
                    <a:pt x="481748" y="559489"/>
                  </a:cubicBezTo>
                  <a:cubicBezTo>
                    <a:pt x="471176" y="560155"/>
                    <a:pt x="462698" y="543391"/>
                    <a:pt x="452602" y="551869"/>
                  </a:cubicBezTo>
                  <a:cubicBezTo>
                    <a:pt x="430885" y="539486"/>
                    <a:pt x="392880" y="564060"/>
                    <a:pt x="376402" y="543296"/>
                  </a:cubicBezTo>
                  <a:cubicBezTo>
                    <a:pt x="363257" y="529961"/>
                    <a:pt x="338302" y="536152"/>
                    <a:pt x="324776" y="527675"/>
                  </a:cubicBezTo>
                  <a:cubicBezTo>
                    <a:pt x="346493" y="516912"/>
                    <a:pt x="372401" y="535771"/>
                    <a:pt x="393071" y="518817"/>
                  </a:cubicBezTo>
                  <a:cubicBezTo>
                    <a:pt x="401300" y="518636"/>
                    <a:pt x="409520" y="519207"/>
                    <a:pt x="417645" y="520532"/>
                  </a:cubicBezTo>
                  <a:cubicBezTo>
                    <a:pt x="425265" y="520532"/>
                    <a:pt x="419264" y="527389"/>
                    <a:pt x="425646" y="530057"/>
                  </a:cubicBezTo>
                  <a:cubicBezTo>
                    <a:pt x="432028" y="532723"/>
                    <a:pt x="438600" y="526437"/>
                    <a:pt x="434409" y="520532"/>
                  </a:cubicBezTo>
                  <a:cubicBezTo>
                    <a:pt x="393071" y="493290"/>
                    <a:pt x="341921" y="516341"/>
                    <a:pt x="297725" y="505577"/>
                  </a:cubicBezTo>
                  <a:cubicBezTo>
                    <a:pt x="308489" y="491671"/>
                    <a:pt x="341636" y="509768"/>
                    <a:pt x="356495" y="495481"/>
                  </a:cubicBezTo>
                  <a:lnTo>
                    <a:pt x="356495" y="485289"/>
                  </a:lnTo>
                  <a:lnTo>
                    <a:pt x="373640" y="475764"/>
                  </a:lnTo>
                  <a:cubicBezTo>
                    <a:pt x="378593" y="480526"/>
                    <a:pt x="393547" y="479002"/>
                    <a:pt x="394785" y="472525"/>
                  </a:cubicBezTo>
                  <a:cubicBezTo>
                    <a:pt x="388022" y="470144"/>
                    <a:pt x="378307" y="472525"/>
                    <a:pt x="372497" y="467763"/>
                  </a:cubicBezTo>
                  <a:cubicBezTo>
                    <a:pt x="292868" y="483765"/>
                    <a:pt x="205428" y="453571"/>
                    <a:pt x="133324" y="480717"/>
                  </a:cubicBezTo>
                  <a:lnTo>
                    <a:pt x="133324" y="486241"/>
                  </a:lnTo>
                  <a:cubicBezTo>
                    <a:pt x="128371" y="485670"/>
                    <a:pt x="114274" y="486241"/>
                    <a:pt x="122656" y="493100"/>
                  </a:cubicBezTo>
                  <a:cubicBezTo>
                    <a:pt x="131133" y="489575"/>
                    <a:pt x="131133" y="489575"/>
                    <a:pt x="133324" y="486241"/>
                  </a:cubicBezTo>
                  <a:cubicBezTo>
                    <a:pt x="149707" y="482717"/>
                    <a:pt x="165423" y="495766"/>
                    <a:pt x="179139" y="484527"/>
                  </a:cubicBezTo>
                  <a:cubicBezTo>
                    <a:pt x="181235" y="473573"/>
                    <a:pt x="223049" y="477383"/>
                    <a:pt x="232003" y="484527"/>
                  </a:cubicBezTo>
                  <a:cubicBezTo>
                    <a:pt x="229622" y="494814"/>
                    <a:pt x="217049" y="494052"/>
                    <a:pt x="208857" y="493480"/>
                  </a:cubicBezTo>
                  <a:cubicBezTo>
                    <a:pt x="204095" y="497481"/>
                    <a:pt x="204095" y="497576"/>
                    <a:pt x="209714" y="501005"/>
                  </a:cubicBezTo>
                  <a:cubicBezTo>
                    <a:pt x="220097" y="501005"/>
                    <a:pt x="230098" y="499576"/>
                    <a:pt x="238289" y="506530"/>
                  </a:cubicBezTo>
                  <a:cubicBezTo>
                    <a:pt x="231717" y="511578"/>
                    <a:pt x="221525" y="510911"/>
                    <a:pt x="215334" y="515483"/>
                  </a:cubicBezTo>
                  <a:cubicBezTo>
                    <a:pt x="197303" y="508835"/>
                    <a:pt x="177387" y="509444"/>
                    <a:pt x="159803" y="517197"/>
                  </a:cubicBezTo>
                  <a:cubicBezTo>
                    <a:pt x="158565" y="529104"/>
                    <a:pt x="178853" y="519103"/>
                    <a:pt x="185521" y="524817"/>
                  </a:cubicBezTo>
                  <a:lnTo>
                    <a:pt x="185521" y="528437"/>
                  </a:lnTo>
                  <a:cubicBezTo>
                    <a:pt x="167328" y="538724"/>
                    <a:pt x="167328" y="538724"/>
                    <a:pt x="165804" y="542248"/>
                  </a:cubicBezTo>
                  <a:cubicBezTo>
                    <a:pt x="169624" y="545525"/>
                    <a:pt x="173891" y="548258"/>
                    <a:pt x="178472" y="550344"/>
                  </a:cubicBezTo>
                  <a:cubicBezTo>
                    <a:pt x="173138" y="554821"/>
                    <a:pt x="83699" y="555202"/>
                    <a:pt x="103415" y="567108"/>
                  </a:cubicBezTo>
                  <a:cubicBezTo>
                    <a:pt x="116274" y="569109"/>
                    <a:pt x="127990" y="558346"/>
                    <a:pt x="139325" y="568918"/>
                  </a:cubicBezTo>
                  <a:lnTo>
                    <a:pt x="133038" y="572824"/>
                  </a:lnTo>
                  <a:cubicBezTo>
                    <a:pt x="133038" y="584063"/>
                    <a:pt x="113988" y="574252"/>
                    <a:pt x="106749" y="580348"/>
                  </a:cubicBezTo>
                  <a:cubicBezTo>
                    <a:pt x="106749" y="581587"/>
                    <a:pt x="106749" y="582825"/>
                    <a:pt x="106749" y="583492"/>
                  </a:cubicBezTo>
                  <a:lnTo>
                    <a:pt x="122656" y="593017"/>
                  </a:lnTo>
                  <a:cubicBezTo>
                    <a:pt x="141706" y="590159"/>
                    <a:pt x="158851" y="573967"/>
                    <a:pt x="178949" y="584159"/>
                  </a:cubicBezTo>
                  <a:lnTo>
                    <a:pt x="178949" y="591112"/>
                  </a:lnTo>
                  <a:cubicBezTo>
                    <a:pt x="190379" y="595303"/>
                    <a:pt x="181330" y="604732"/>
                    <a:pt x="188474" y="611400"/>
                  </a:cubicBezTo>
                  <a:lnTo>
                    <a:pt x="215525" y="611400"/>
                  </a:lnTo>
                  <a:lnTo>
                    <a:pt x="224192" y="616829"/>
                  </a:lnTo>
                  <a:cubicBezTo>
                    <a:pt x="219525" y="621496"/>
                    <a:pt x="211048" y="616829"/>
                    <a:pt x="205809" y="620449"/>
                  </a:cubicBezTo>
                  <a:cubicBezTo>
                    <a:pt x="203618" y="632355"/>
                    <a:pt x="186759" y="622163"/>
                    <a:pt x="179139" y="627973"/>
                  </a:cubicBezTo>
                  <a:lnTo>
                    <a:pt x="179139" y="631688"/>
                  </a:lnTo>
                  <a:cubicBezTo>
                    <a:pt x="193046" y="644451"/>
                    <a:pt x="207238" y="631212"/>
                    <a:pt x="222002" y="629878"/>
                  </a:cubicBezTo>
                  <a:cubicBezTo>
                    <a:pt x="230384" y="635784"/>
                    <a:pt x="244957" y="641404"/>
                    <a:pt x="253815" y="634069"/>
                  </a:cubicBezTo>
                  <a:cubicBezTo>
                    <a:pt x="258692" y="634231"/>
                    <a:pt x="263493" y="632755"/>
                    <a:pt x="267436" y="629878"/>
                  </a:cubicBezTo>
                  <a:cubicBezTo>
                    <a:pt x="298773" y="632926"/>
                    <a:pt x="268103" y="614733"/>
                    <a:pt x="307536" y="618829"/>
                  </a:cubicBezTo>
                  <a:lnTo>
                    <a:pt x="317061" y="624449"/>
                  </a:lnTo>
                  <a:lnTo>
                    <a:pt x="317061" y="631117"/>
                  </a:lnTo>
                  <a:lnTo>
                    <a:pt x="323633" y="635308"/>
                  </a:lnTo>
                  <a:cubicBezTo>
                    <a:pt x="323633" y="636451"/>
                    <a:pt x="323633" y="637594"/>
                    <a:pt x="323633" y="638832"/>
                  </a:cubicBezTo>
                  <a:cubicBezTo>
                    <a:pt x="311346" y="646643"/>
                    <a:pt x="295058" y="623497"/>
                    <a:pt x="284200" y="640070"/>
                  </a:cubicBezTo>
                  <a:cubicBezTo>
                    <a:pt x="284200" y="643690"/>
                    <a:pt x="284200" y="646643"/>
                    <a:pt x="280676" y="648262"/>
                  </a:cubicBezTo>
                  <a:cubicBezTo>
                    <a:pt x="252101" y="647119"/>
                    <a:pt x="218382" y="637689"/>
                    <a:pt x="192284" y="650071"/>
                  </a:cubicBezTo>
                  <a:lnTo>
                    <a:pt x="192284" y="657406"/>
                  </a:lnTo>
                  <a:lnTo>
                    <a:pt x="197903" y="660835"/>
                  </a:lnTo>
                  <a:lnTo>
                    <a:pt x="200761" y="666549"/>
                  </a:lnTo>
                  <a:cubicBezTo>
                    <a:pt x="223716" y="666549"/>
                    <a:pt x="245719" y="657024"/>
                    <a:pt x="268484" y="656072"/>
                  </a:cubicBezTo>
                  <a:cubicBezTo>
                    <a:pt x="278485" y="663121"/>
                    <a:pt x="346493" y="673122"/>
                    <a:pt x="350494" y="661692"/>
                  </a:cubicBezTo>
                  <a:lnTo>
                    <a:pt x="359447" y="655501"/>
                  </a:lnTo>
                  <a:lnTo>
                    <a:pt x="369449" y="661120"/>
                  </a:lnTo>
                  <a:lnTo>
                    <a:pt x="369449" y="664550"/>
                  </a:lnTo>
                  <a:lnTo>
                    <a:pt x="376116" y="668645"/>
                  </a:lnTo>
                  <a:cubicBezTo>
                    <a:pt x="376116" y="680170"/>
                    <a:pt x="396976" y="669502"/>
                    <a:pt x="402215" y="676360"/>
                  </a:cubicBezTo>
                  <a:cubicBezTo>
                    <a:pt x="402215" y="679123"/>
                    <a:pt x="404120" y="680837"/>
                    <a:pt x="407549" y="682551"/>
                  </a:cubicBezTo>
                  <a:cubicBezTo>
                    <a:pt x="405453" y="688838"/>
                    <a:pt x="386879" y="683409"/>
                    <a:pt x="379640" y="685123"/>
                  </a:cubicBezTo>
                  <a:cubicBezTo>
                    <a:pt x="351065" y="709983"/>
                    <a:pt x="395833" y="694648"/>
                    <a:pt x="408787" y="701601"/>
                  </a:cubicBezTo>
                  <a:cubicBezTo>
                    <a:pt x="399262" y="718365"/>
                    <a:pt x="353828" y="696839"/>
                    <a:pt x="336968" y="712841"/>
                  </a:cubicBezTo>
                  <a:cubicBezTo>
                    <a:pt x="346493" y="720271"/>
                    <a:pt x="366782" y="718842"/>
                    <a:pt x="375545" y="723509"/>
                  </a:cubicBezTo>
                  <a:cubicBezTo>
                    <a:pt x="378688" y="731986"/>
                    <a:pt x="364686" y="729891"/>
                    <a:pt x="360876" y="726367"/>
                  </a:cubicBezTo>
                  <a:cubicBezTo>
                    <a:pt x="355552" y="725081"/>
                    <a:pt x="349922" y="726157"/>
                    <a:pt x="345446" y="729319"/>
                  </a:cubicBezTo>
                  <a:cubicBezTo>
                    <a:pt x="340207" y="729319"/>
                    <a:pt x="333920" y="727795"/>
                    <a:pt x="330968" y="731510"/>
                  </a:cubicBezTo>
                  <a:cubicBezTo>
                    <a:pt x="348494" y="738082"/>
                    <a:pt x="370401" y="737130"/>
                    <a:pt x="388689" y="741893"/>
                  </a:cubicBezTo>
                  <a:cubicBezTo>
                    <a:pt x="387165" y="745798"/>
                    <a:pt x="379164" y="742749"/>
                    <a:pt x="376307" y="745893"/>
                  </a:cubicBezTo>
                  <a:cubicBezTo>
                    <a:pt x="375449" y="755989"/>
                    <a:pt x="393928" y="749798"/>
                    <a:pt x="400786" y="751513"/>
                  </a:cubicBezTo>
                  <a:cubicBezTo>
                    <a:pt x="443458" y="750846"/>
                    <a:pt x="483939" y="773706"/>
                    <a:pt x="526992" y="764562"/>
                  </a:cubicBezTo>
                  <a:lnTo>
                    <a:pt x="526992" y="753799"/>
                  </a:lnTo>
                  <a:lnTo>
                    <a:pt x="533755" y="749608"/>
                  </a:lnTo>
                  <a:lnTo>
                    <a:pt x="533755" y="745893"/>
                  </a:lnTo>
                  <a:cubicBezTo>
                    <a:pt x="538394" y="742578"/>
                    <a:pt x="543880" y="740664"/>
                    <a:pt x="549566" y="740368"/>
                  </a:cubicBezTo>
                  <a:cubicBezTo>
                    <a:pt x="553748" y="743169"/>
                    <a:pt x="558739" y="744512"/>
                    <a:pt x="563759" y="744178"/>
                  </a:cubicBezTo>
                  <a:lnTo>
                    <a:pt x="579380" y="734653"/>
                  </a:lnTo>
                  <a:cubicBezTo>
                    <a:pt x="579380" y="731129"/>
                    <a:pt x="581475" y="726938"/>
                    <a:pt x="578046" y="722938"/>
                  </a:cubicBezTo>
                  <a:cubicBezTo>
                    <a:pt x="566492" y="721890"/>
                    <a:pt x="554872" y="721604"/>
                    <a:pt x="543280" y="722080"/>
                  </a:cubicBezTo>
                  <a:cubicBezTo>
                    <a:pt x="539375" y="726938"/>
                    <a:pt x="528230" y="724652"/>
                    <a:pt x="524230" y="729033"/>
                  </a:cubicBezTo>
                  <a:cubicBezTo>
                    <a:pt x="513848" y="731510"/>
                    <a:pt x="509942" y="725319"/>
                    <a:pt x="519467" y="719508"/>
                  </a:cubicBezTo>
                  <a:cubicBezTo>
                    <a:pt x="516134" y="717889"/>
                    <a:pt x="512705" y="716270"/>
                    <a:pt x="514038" y="712746"/>
                  </a:cubicBezTo>
                  <a:cubicBezTo>
                    <a:pt x="517115" y="710412"/>
                    <a:pt x="520610" y="708669"/>
                    <a:pt x="524325" y="707602"/>
                  </a:cubicBezTo>
                  <a:cubicBezTo>
                    <a:pt x="539851" y="715699"/>
                    <a:pt x="557663" y="701316"/>
                    <a:pt x="574617" y="703602"/>
                  </a:cubicBezTo>
                  <a:cubicBezTo>
                    <a:pt x="579189" y="702554"/>
                    <a:pt x="579380" y="700840"/>
                    <a:pt x="579570" y="698935"/>
                  </a:cubicBezTo>
                  <a:cubicBezTo>
                    <a:pt x="579761" y="697030"/>
                    <a:pt x="587381" y="695601"/>
                    <a:pt x="586047" y="691219"/>
                  </a:cubicBezTo>
                  <a:cubicBezTo>
                    <a:pt x="582209" y="688171"/>
                    <a:pt x="578132" y="685428"/>
                    <a:pt x="573855" y="683028"/>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sp>
        <p:nvSpPr>
          <p:cNvPr id="80" name="Google Shape;80;p5"/>
          <p:cNvSpPr txBox="1"/>
          <p:nvPr>
            <p:ph type="title"/>
          </p:nvPr>
        </p:nvSpPr>
        <p:spPr>
          <a:xfrm>
            <a:off x="720400" y="669575"/>
            <a:ext cx="8402400" cy="763500"/>
          </a:xfrm>
          <a:prstGeom prst="rect">
            <a:avLst/>
          </a:prstGeom>
        </p:spPr>
        <p:txBody>
          <a:bodyPr anchorCtr="0" anchor="t" bIns="121900" lIns="121900" spcFirstLastPara="1" rIns="121900" wrap="square" tIns="121900">
            <a:noAutofit/>
          </a:bodyPr>
          <a:lstStyle>
            <a:lvl1pPr indent="0" lvl="0" marL="0" marR="0" rtl="0">
              <a:lnSpc>
                <a:spcPct val="100000"/>
              </a:lnSpc>
              <a:spcBef>
                <a:spcPts val="0"/>
              </a:spcBef>
              <a:spcAft>
                <a:spcPts val="0"/>
              </a:spcAft>
              <a:buClr>
                <a:schemeClr val="dk1"/>
              </a:buClr>
              <a:buSzPts val="4000"/>
              <a:buFont typeface="Aldrich"/>
              <a:buNone/>
              <a:defRPr/>
            </a:lvl1pPr>
            <a:lvl2pPr lvl="1"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2pPr>
            <a:lvl3pPr lvl="2"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3pPr>
            <a:lvl4pPr lvl="3"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4pPr>
            <a:lvl5pPr lvl="4"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5pPr>
            <a:lvl6pPr lvl="5"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6pPr>
            <a:lvl7pPr lvl="6"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7pPr>
            <a:lvl8pPr lvl="7"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8pPr>
            <a:lvl9pPr lvl="8"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9pPr>
          </a:lstStyle>
          <a:p/>
        </p:txBody>
      </p:sp>
      <p:sp>
        <p:nvSpPr>
          <p:cNvPr id="81" name="Google Shape;81;p5"/>
          <p:cNvSpPr txBox="1"/>
          <p:nvPr>
            <p:ph idx="1" type="body"/>
          </p:nvPr>
        </p:nvSpPr>
        <p:spPr>
          <a:xfrm>
            <a:off x="2651900" y="2009700"/>
            <a:ext cx="6400800" cy="523800"/>
          </a:xfrm>
          <a:prstGeom prst="rect">
            <a:avLst/>
          </a:prstGeom>
        </p:spPr>
        <p:txBody>
          <a:bodyPr anchorCtr="0" anchor="t" bIns="121900" lIns="121900" spcFirstLastPara="1" rIns="121900" wrap="square" tIns="121900">
            <a:noAutofit/>
          </a:bodyPr>
          <a:lstStyle>
            <a:lvl1pPr indent="-349250" lvl="0" marL="457200" rtl="0">
              <a:spcBef>
                <a:spcPts val="0"/>
              </a:spcBef>
              <a:spcAft>
                <a:spcPts val="0"/>
              </a:spcAft>
              <a:buSzPts val="1900"/>
              <a:buChar char="●"/>
              <a:defRPr/>
            </a:lvl1pPr>
            <a:lvl2pPr indent="-349250" lvl="1" marL="914400" rtl="0">
              <a:spcBef>
                <a:spcPts val="2100"/>
              </a:spcBef>
              <a:spcAft>
                <a:spcPts val="0"/>
              </a:spcAft>
              <a:buSzPts val="1900"/>
              <a:buChar char="○"/>
              <a:defRPr/>
            </a:lvl2pPr>
            <a:lvl3pPr indent="-349250" lvl="2" marL="1371600" rtl="0">
              <a:spcBef>
                <a:spcPts val="2100"/>
              </a:spcBef>
              <a:spcAft>
                <a:spcPts val="0"/>
              </a:spcAft>
              <a:buSzPts val="1900"/>
              <a:buChar char="■"/>
              <a:defRPr/>
            </a:lvl3pPr>
            <a:lvl4pPr indent="-349250" lvl="3" marL="1828800" rtl="0">
              <a:spcBef>
                <a:spcPts val="2100"/>
              </a:spcBef>
              <a:spcAft>
                <a:spcPts val="0"/>
              </a:spcAft>
              <a:buSzPts val="1900"/>
              <a:buChar char="●"/>
              <a:defRPr/>
            </a:lvl4pPr>
            <a:lvl5pPr indent="-349250" lvl="4" marL="2286000" rtl="0">
              <a:spcBef>
                <a:spcPts val="2100"/>
              </a:spcBef>
              <a:spcAft>
                <a:spcPts val="0"/>
              </a:spcAft>
              <a:buSzPts val="1900"/>
              <a:buChar char="○"/>
              <a:defRPr/>
            </a:lvl5pPr>
            <a:lvl6pPr indent="-349250" lvl="5" marL="2743200" rtl="0">
              <a:spcBef>
                <a:spcPts val="2100"/>
              </a:spcBef>
              <a:spcAft>
                <a:spcPts val="0"/>
              </a:spcAft>
              <a:buSzPts val="1900"/>
              <a:buChar char="■"/>
              <a:defRPr/>
            </a:lvl6pPr>
            <a:lvl7pPr indent="-349250" lvl="6" marL="3200400" rtl="0">
              <a:spcBef>
                <a:spcPts val="2100"/>
              </a:spcBef>
              <a:spcAft>
                <a:spcPts val="0"/>
              </a:spcAft>
              <a:buSzPts val="1900"/>
              <a:buChar char="●"/>
              <a:defRPr/>
            </a:lvl7pPr>
            <a:lvl8pPr indent="-349250" lvl="7" marL="3657600" rtl="0">
              <a:spcBef>
                <a:spcPts val="2100"/>
              </a:spcBef>
              <a:spcAft>
                <a:spcPts val="0"/>
              </a:spcAft>
              <a:buSzPts val="1900"/>
              <a:buChar char="○"/>
              <a:defRPr/>
            </a:lvl8pPr>
            <a:lvl9pPr indent="-349250" lvl="8" marL="4114800" rtl="0">
              <a:spcBef>
                <a:spcPts val="2100"/>
              </a:spcBef>
              <a:spcAft>
                <a:spcPts val="2100"/>
              </a:spcAft>
              <a:buSzPts val="1900"/>
              <a:buChar char="■"/>
              <a:defRPr/>
            </a:lvl9pPr>
          </a:lstStyle>
          <a:p/>
        </p:txBody>
      </p:sp>
      <p:sp>
        <p:nvSpPr>
          <p:cNvPr id="82" name="Google Shape;82;p5"/>
          <p:cNvSpPr txBox="1"/>
          <p:nvPr>
            <p:ph idx="2" type="title"/>
          </p:nvPr>
        </p:nvSpPr>
        <p:spPr>
          <a:xfrm>
            <a:off x="720400" y="1866900"/>
            <a:ext cx="3468600" cy="523800"/>
          </a:xfrm>
          <a:prstGeom prst="rect">
            <a:avLst/>
          </a:prstGeom>
        </p:spPr>
        <p:txBody>
          <a:bodyPr anchorCtr="0" anchor="t" bIns="121900" lIns="121900" spcFirstLastPara="1" rIns="121900" wrap="square" tIns="121900">
            <a:noAutofit/>
          </a:bodyPr>
          <a:lstStyle>
            <a:lvl1pPr indent="0" lvl="0" marL="0" marR="0" rtl="0">
              <a:lnSpc>
                <a:spcPct val="100000"/>
              </a:lnSpc>
              <a:spcBef>
                <a:spcPts val="0"/>
              </a:spcBef>
              <a:spcAft>
                <a:spcPts val="0"/>
              </a:spcAft>
              <a:buClr>
                <a:schemeClr val="dk1"/>
              </a:buClr>
              <a:buSzPts val="3500"/>
              <a:buFont typeface="Aldrich"/>
              <a:buNone/>
              <a:defRPr sz="3500"/>
            </a:lvl1pPr>
            <a:lvl2pPr lvl="1" rtl="0">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2pPr>
            <a:lvl3pPr lvl="2" rtl="0">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3pPr>
            <a:lvl4pPr lvl="3" rtl="0">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4pPr>
            <a:lvl5pPr lvl="4" rtl="0">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5pPr>
            <a:lvl6pPr lvl="5" rtl="0">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6pPr>
            <a:lvl7pPr lvl="6" rtl="0">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7pPr>
            <a:lvl8pPr lvl="7" rtl="0">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8pPr>
            <a:lvl9pPr lvl="8" rtl="0">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9pPr>
          </a:lstStyle>
          <a:p/>
        </p:txBody>
      </p:sp>
      <p:sp>
        <p:nvSpPr>
          <p:cNvPr id="83" name="Google Shape;83;p5"/>
          <p:cNvSpPr txBox="1"/>
          <p:nvPr>
            <p:ph idx="3" type="body"/>
          </p:nvPr>
        </p:nvSpPr>
        <p:spPr>
          <a:xfrm>
            <a:off x="2651900" y="3178150"/>
            <a:ext cx="6400800" cy="523800"/>
          </a:xfrm>
          <a:prstGeom prst="rect">
            <a:avLst/>
          </a:prstGeom>
        </p:spPr>
        <p:txBody>
          <a:bodyPr anchorCtr="0" anchor="t" bIns="121900" lIns="121900" spcFirstLastPara="1" rIns="121900" wrap="square" tIns="121900">
            <a:noAutofit/>
          </a:bodyPr>
          <a:lstStyle>
            <a:lvl1pPr indent="-349250" lvl="0" marL="457200" rtl="0">
              <a:spcBef>
                <a:spcPts val="0"/>
              </a:spcBef>
              <a:spcAft>
                <a:spcPts val="0"/>
              </a:spcAft>
              <a:buSzPts val="1900"/>
              <a:buChar char="●"/>
              <a:defRPr/>
            </a:lvl1pPr>
            <a:lvl2pPr indent="-349250" lvl="1" marL="914400" rtl="0">
              <a:spcBef>
                <a:spcPts val="2100"/>
              </a:spcBef>
              <a:spcAft>
                <a:spcPts val="0"/>
              </a:spcAft>
              <a:buSzPts val="1900"/>
              <a:buChar char="○"/>
              <a:defRPr/>
            </a:lvl2pPr>
            <a:lvl3pPr indent="-349250" lvl="2" marL="1371600" rtl="0">
              <a:spcBef>
                <a:spcPts val="2100"/>
              </a:spcBef>
              <a:spcAft>
                <a:spcPts val="0"/>
              </a:spcAft>
              <a:buSzPts val="1900"/>
              <a:buChar char="■"/>
              <a:defRPr/>
            </a:lvl3pPr>
            <a:lvl4pPr indent="-349250" lvl="3" marL="1828800" rtl="0">
              <a:spcBef>
                <a:spcPts val="2100"/>
              </a:spcBef>
              <a:spcAft>
                <a:spcPts val="0"/>
              </a:spcAft>
              <a:buSzPts val="1900"/>
              <a:buChar char="●"/>
              <a:defRPr/>
            </a:lvl4pPr>
            <a:lvl5pPr indent="-349250" lvl="4" marL="2286000" rtl="0">
              <a:spcBef>
                <a:spcPts val="2100"/>
              </a:spcBef>
              <a:spcAft>
                <a:spcPts val="0"/>
              </a:spcAft>
              <a:buSzPts val="1900"/>
              <a:buChar char="○"/>
              <a:defRPr/>
            </a:lvl5pPr>
            <a:lvl6pPr indent="-349250" lvl="5" marL="2743200" rtl="0">
              <a:spcBef>
                <a:spcPts val="2100"/>
              </a:spcBef>
              <a:spcAft>
                <a:spcPts val="0"/>
              </a:spcAft>
              <a:buSzPts val="1900"/>
              <a:buChar char="■"/>
              <a:defRPr/>
            </a:lvl6pPr>
            <a:lvl7pPr indent="-349250" lvl="6" marL="3200400" rtl="0">
              <a:spcBef>
                <a:spcPts val="2100"/>
              </a:spcBef>
              <a:spcAft>
                <a:spcPts val="0"/>
              </a:spcAft>
              <a:buSzPts val="1900"/>
              <a:buChar char="●"/>
              <a:defRPr/>
            </a:lvl7pPr>
            <a:lvl8pPr indent="-349250" lvl="7" marL="3657600" rtl="0">
              <a:spcBef>
                <a:spcPts val="2100"/>
              </a:spcBef>
              <a:spcAft>
                <a:spcPts val="0"/>
              </a:spcAft>
              <a:buSzPts val="1900"/>
              <a:buChar char="○"/>
              <a:defRPr/>
            </a:lvl8pPr>
            <a:lvl9pPr indent="-349250" lvl="8" marL="4114800" rtl="0">
              <a:spcBef>
                <a:spcPts val="2100"/>
              </a:spcBef>
              <a:spcAft>
                <a:spcPts val="2100"/>
              </a:spcAft>
              <a:buSzPts val="1900"/>
              <a:buChar char="■"/>
              <a:defRPr/>
            </a:lvl9pPr>
          </a:lstStyle>
          <a:p/>
        </p:txBody>
      </p:sp>
      <p:sp>
        <p:nvSpPr>
          <p:cNvPr id="84" name="Google Shape;84;p5"/>
          <p:cNvSpPr txBox="1"/>
          <p:nvPr>
            <p:ph idx="4" type="title"/>
          </p:nvPr>
        </p:nvSpPr>
        <p:spPr>
          <a:xfrm>
            <a:off x="720400" y="3035367"/>
            <a:ext cx="3468600" cy="523800"/>
          </a:xfrm>
          <a:prstGeom prst="rect">
            <a:avLst/>
          </a:prstGeom>
        </p:spPr>
        <p:txBody>
          <a:bodyPr anchorCtr="0" anchor="t" bIns="121900" lIns="121900" spcFirstLastPara="1" rIns="121900" wrap="square" tIns="121900">
            <a:noAutofit/>
          </a:bodyPr>
          <a:lstStyle>
            <a:lvl1pPr indent="0" lvl="0" marL="0" marR="0" rtl="0">
              <a:lnSpc>
                <a:spcPct val="100000"/>
              </a:lnSpc>
              <a:spcBef>
                <a:spcPts val="0"/>
              </a:spcBef>
              <a:spcAft>
                <a:spcPts val="0"/>
              </a:spcAft>
              <a:buClr>
                <a:schemeClr val="dk1"/>
              </a:buClr>
              <a:buSzPts val="3500"/>
              <a:buFont typeface="Aldrich"/>
              <a:buNone/>
              <a:defRPr sz="3500"/>
            </a:lvl1pPr>
            <a:lvl2pPr lvl="1" rtl="0">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2pPr>
            <a:lvl3pPr lvl="2" rtl="0">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3pPr>
            <a:lvl4pPr lvl="3" rtl="0">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4pPr>
            <a:lvl5pPr lvl="4" rtl="0">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5pPr>
            <a:lvl6pPr lvl="5" rtl="0">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6pPr>
            <a:lvl7pPr lvl="6" rtl="0">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7pPr>
            <a:lvl8pPr lvl="7" rtl="0">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8pPr>
            <a:lvl9pPr lvl="8" rtl="0">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9pPr>
          </a:lstStyle>
          <a:p/>
        </p:txBody>
      </p:sp>
      <p:sp>
        <p:nvSpPr>
          <p:cNvPr id="85" name="Google Shape;85;p5"/>
          <p:cNvSpPr txBox="1"/>
          <p:nvPr>
            <p:ph idx="5" type="body"/>
          </p:nvPr>
        </p:nvSpPr>
        <p:spPr>
          <a:xfrm>
            <a:off x="2651900" y="4346625"/>
            <a:ext cx="6400800" cy="523800"/>
          </a:xfrm>
          <a:prstGeom prst="rect">
            <a:avLst/>
          </a:prstGeom>
        </p:spPr>
        <p:txBody>
          <a:bodyPr anchorCtr="0" anchor="t" bIns="121900" lIns="121900" spcFirstLastPara="1" rIns="121900" wrap="square" tIns="121900">
            <a:noAutofit/>
          </a:bodyPr>
          <a:lstStyle>
            <a:lvl1pPr indent="-349250" lvl="0" marL="457200" rtl="0">
              <a:spcBef>
                <a:spcPts val="0"/>
              </a:spcBef>
              <a:spcAft>
                <a:spcPts val="0"/>
              </a:spcAft>
              <a:buSzPts val="1900"/>
              <a:buChar char="●"/>
              <a:defRPr/>
            </a:lvl1pPr>
            <a:lvl2pPr indent="-349250" lvl="1" marL="914400" rtl="0">
              <a:spcBef>
                <a:spcPts val="2100"/>
              </a:spcBef>
              <a:spcAft>
                <a:spcPts val="0"/>
              </a:spcAft>
              <a:buSzPts val="1900"/>
              <a:buChar char="○"/>
              <a:defRPr/>
            </a:lvl2pPr>
            <a:lvl3pPr indent="-349250" lvl="2" marL="1371600" rtl="0">
              <a:spcBef>
                <a:spcPts val="2100"/>
              </a:spcBef>
              <a:spcAft>
                <a:spcPts val="0"/>
              </a:spcAft>
              <a:buSzPts val="1900"/>
              <a:buChar char="■"/>
              <a:defRPr/>
            </a:lvl3pPr>
            <a:lvl4pPr indent="-349250" lvl="3" marL="1828800" rtl="0">
              <a:spcBef>
                <a:spcPts val="2100"/>
              </a:spcBef>
              <a:spcAft>
                <a:spcPts val="0"/>
              </a:spcAft>
              <a:buSzPts val="1900"/>
              <a:buChar char="●"/>
              <a:defRPr/>
            </a:lvl4pPr>
            <a:lvl5pPr indent="-349250" lvl="4" marL="2286000" rtl="0">
              <a:spcBef>
                <a:spcPts val="2100"/>
              </a:spcBef>
              <a:spcAft>
                <a:spcPts val="0"/>
              </a:spcAft>
              <a:buSzPts val="1900"/>
              <a:buChar char="○"/>
              <a:defRPr/>
            </a:lvl5pPr>
            <a:lvl6pPr indent="-349250" lvl="5" marL="2743200" rtl="0">
              <a:spcBef>
                <a:spcPts val="2100"/>
              </a:spcBef>
              <a:spcAft>
                <a:spcPts val="0"/>
              </a:spcAft>
              <a:buSzPts val="1900"/>
              <a:buChar char="■"/>
              <a:defRPr/>
            </a:lvl6pPr>
            <a:lvl7pPr indent="-349250" lvl="6" marL="3200400" rtl="0">
              <a:spcBef>
                <a:spcPts val="2100"/>
              </a:spcBef>
              <a:spcAft>
                <a:spcPts val="0"/>
              </a:spcAft>
              <a:buSzPts val="1900"/>
              <a:buChar char="●"/>
              <a:defRPr/>
            </a:lvl7pPr>
            <a:lvl8pPr indent="-349250" lvl="7" marL="3657600" rtl="0">
              <a:spcBef>
                <a:spcPts val="2100"/>
              </a:spcBef>
              <a:spcAft>
                <a:spcPts val="0"/>
              </a:spcAft>
              <a:buSzPts val="1900"/>
              <a:buChar char="○"/>
              <a:defRPr/>
            </a:lvl8pPr>
            <a:lvl9pPr indent="-349250" lvl="8" marL="4114800" rtl="0">
              <a:spcBef>
                <a:spcPts val="2100"/>
              </a:spcBef>
              <a:spcAft>
                <a:spcPts val="2100"/>
              </a:spcAft>
              <a:buSzPts val="1900"/>
              <a:buChar char="■"/>
              <a:defRPr/>
            </a:lvl9pPr>
          </a:lstStyle>
          <a:p/>
        </p:txBody>
      </p:sp>
      <p:sp>
        <p:nvSpPr>
          <p:cNvPr id="86" name="Google Shape;86;p5"/>
          <p:cNvSpPr txBox="1"/>
          <p:nvPr>
            <p:ph idx="6" type="title"/>
          </p:nvPr>
        </p:nvSpPr>
        <p:spPr>
          <a:xfrm>
            <a:off x="720400" y="4203833"/>
            <a:ext cx="3468600" cy="523800"/>
          </a:xfrm>
          <a:prstGeom prst="rect">
            <a:avLst/>
          </a:prstGeom>
        </p:spPr>
        <p:txBody>
          <a:bodyPr anchorCtr="0" anchor="t" bIns="121900" lIns="121900" spcFirstLastPara="1" rIns="121900" wrap="square" tIns="121900">
            <a:noAutofit/>
          </a:bodyPr>
          <a:lstStyle>
            <a:lvl1pPr indent="0" lvl="0" marL="0" marR="0" rtl="0">
              <a:lnSpc>
                <a:spcPct val="100000"/>
              </a:lnSpc>
              <a:spcBef>
                <a:spcPts val="0"/>
              </a:spcBef>
              <a:spcAft>
                <a:spcPts val="0"/>
              </a:spcAft>
              <a:buClr>
                <a:schemeClr val="dk1"/>
              </a:buClr>
              <a:buSzPts val="3500"/>
              <a:buFont typeface="Aldrich"/>
              <a:buNone/>
              <a:defRPr sz="3500"/>
            </a:lvl1pPr>
            <a:lvl2pPr lvl="1" rtl="0">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2pPr>
            <a:lvl3pPr lvl="2" rtl="0">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3pPr>
            <a:lvl4pPr lvl="3" rtl="0">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4pPr>
            <a:lvl5pPr lvl="4" rtl="0">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5pPr>
            <a:lvl6pPr lvl="5" rtl="0">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6pPr>
            <a:lvl7pPr lvl="6" rtl="0">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7pPr>
            <a:lvl8pPr lvl="7" rtl="0">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8pPr>
            <a:lvl9pPr lvl="8" rtl="0">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9pPr>
          </a:lstStyle>
          <a:p/>
        </p:txBody>
      </p:sp>
      <p:sp>
        <p:nvSpPr>
          <p:cNvPr id="87" name="Google Shape;87;p5"/>
          <p:cNvSpPr txBox="1"/>
          <p:nvPr>
            <p:ph idx="7" type="body"/>
          </p:nvPr>
        </p:nvSpPr>
        <p:spPr>
          <a:xfrm>
            <a:off x="2651900" y="5515100"/>
            <a:ext cx="6400800" cy="523800"/>
          </a:xfrm>
          <a:prstGeom prst="rect">
            <a:avLst/>
          </a:prstGeom>
        </p:spPr>
        <p:txBody>
          <a:bodyPr anchorCtr="0" anchor="t" bIns="121900" lIns="121900" spcFirstLastPara="1" rIns="121900" wrap="square" tIns="121900">
            <a:noAutofit/>
          </a:bodyPr>
          <a:lstStyle>
            <a:lvl1pPr indent="-349250" lvl="0" marL="457200" rtl="0">
              <a:spcBef>
                <a:spcPts val="0"/>
              </a:spcBef>
              <a:spcAft>
                <a:spcPts val="0"/>
              </a:spcAft>
              <a:buSzPts val="1900"/>
              <a:buChar char="●"/>
              <a:defRPr/>
            </a:lvl1pPr>
            <a:lvl2pPr indent="-349250" lvl="1" marL="914400" rtl="0">
              <a:spcBef>
                <a:spcPts val="2100"/>
              </a:spcBef>
              <a:spcAft>
                <a:spcPts val="0"/>
              </a:spcAft>
              <a:buSzPts val="1900"/>
              <a:buChar char="○"/>
              <a:defRPr/>
            </a:lvl2pPr>
            <a:lvl3pPr indent="-349250" lvl="2" marL="1371600" rtl="0">
              <a:spcBef>
                <a:spcPts val="2100"/>
              </a:spcBef>
              <a:spcAft>
                <a:spcPts val="0"/>
              </a:spcAft>
              <a:buSzPts val="1900"/>
              <a:buChar char="■"/>
              <a:defRPr/>
            </a:lvl3pPr>
            <a:lvl4pPr indent="-349250" lvl="3" marL="1828800" rtl="0">
              <a:spcBef>
                <a:spcPts val="2100"/>
              </a:spcBef>
              <a:spcAft>
                <a:spcPts val="0"/>
              </a:spcAft>
              <a:buSzPts val="1900"/>
              <a:buChar char="●"/>
              <a:defRPr/>
            </a:lvl4pPr>
            <a:lvl5pPr indent="-349250" lvl="4" marL="2286000" rtl="0">
              <a:spcBef>
                <a:spcPts val="2100"/>
              </a:spcBef>
              <a:spcAft>
                <a:spcPts val="0"/>
              </a:spcAft>
              <a:buSzPts val="1900"/>
              <a:buChar char="○"/>
              <a:defRPr/>
            </a:lvl5pPr>
            <a:lvl6pPr indent="-349250" lvl="5" marL="2743200" rtl="0">
              <a:spcBef>
                <a:spcPts val="2100"/>
              </a:spcBef>
              <a:spcAft>
                <a:spcPts val="0"/>
              </a:spcAft>
              <a:buSzPts val="1900"/>
              <a:buChar char="■"/>
              <a:defRPr/>
            </a:lvl6pPr>
            <a:lvl7pPr indent="-349250" lvl="6" marL="3200400" rtl="0">
              <a:spcBef>
                <a:spcPts val="2100"/>
              </a:spcBef>
              <a:spcAft>
                <a:spcPts val="0"/>
              </a:spcAft>
              <a:buSzPts val="1900"/>
              <a:buChar char="●"/>
              <a:defRPr/>
            </a:lvl7pPr>
            <a:lvl8pPr indent="-349250" lvl="7" marL="3657600" rtl="0">
              <a:spcBef>
                <a:spcPts val="2100"/>
              </a:spcBef>
              <a:spcAft>
                <a:spcPts val="0"/>
              </a:spcAft>
              <a:buSzPts val="1900"/>
              <a:buChar char="○"/>
              <a:defRPr/>
            </a:lvl8pPr>
            <a:lvl9pPr indent="-349250" lvl="8" marL="4114800" rtl="0">
              <a:spcBef>
                <a:spcPts val="2100"/>
              </a:spcBef>
              <a:spcAft>
                <a:spcPts val="2100"/>
              </a:spcAft>
              <a:buSzPts val="1900"/>
              <a:buChar char="■"/>
              <a:defRPr/>
            </a:lvl9pPr>
          </a:lstStyle>
          <a:p/>
        </p:txBody>
      </p:sp>
      <p:sp>
        <p:nvSpPr>
          <p:cNvPr id="88" name="Google Shape;88;p5"/>
          <p:cNvSpPr txBox="1"/>
          <p:nvPr>
            <p:ph idx="8" type="title"/>
          </p:nvPr>
        </p:nvSpPr>
        <p:spPr>
          <a:xfrm>
            <a:off x="720400" y="5372300"/>
            <a:ext cx="3468600" cy="523800"/>
          </a:xfrm>
          <a:prstGeom prst="rect">
            <a:avLst/>
          </a:prstGeom>
        </p:spPr>
        <p:txBody>
          <a:bodyPr anchorCtr="0" anchor="t" bIns="121900" lIns="121900" spcFirstLastPara="1" rIns="121900" wrap="square" tIns="121900">
            <a:noAutofit/>
          </a:bodyPr>
          <a:lstStyle>
            <a:lvl1pPr indent="0" lvl="0" marL="0" marR="0" rtl="0">
              <a:lnSpc>
                <a:spcPct val="100000"/>
              </a:lnSpc>
              <a:spcBef>
                <a:spcPts val="0"/>
              </a:spcBef>
              <a:spcAft>
                <a:spcPts val="0"/>
              </a:spcAft>
              <a:buClr>
                <a:schemeClr val="dk1"/>
              </a:buClr>
              <a:buSzPts val="3500"/>
              <a:buFont typeface="Aldrich"/>
              <a:buNone/>
              <a:defRPr sz="3500"/>
            </a:lvl1pPr>
            <a:lvl2pPr lvl="1" rtl="0">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2pPr>
            <a:lvl3pPr lvl="2" rtl="0">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3pPr>
            <a:lvl4pPr lvl="3" rtl="0">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4pPr>
            <a:lvl5pPr lvl="4" rtl="0">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5pPr>
            <a:lvl6pPr lvl="5" rtl="0">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6pPr>
            <a:lvl7pPr lvl="6" rtl="0">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7pPr>
            <a:lvl8pPr lvl="7" rtl="0">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8pPr>
            <a:lvl9pPr lvl="8" rtl="0">
              <a:spcBef>
                <a:spcPts val="0"/>
              </a:spcBef>
              <a:spcAft>
                <a:spcPts val="0"/>
              </a:spcAft>
              <a:buClr>
                <a:schemeClr val="dk1"/>
              </a:buClr>
              <a:buSzPts val="3500"/>
              <a:buFont typeface="Abril Fatface"/>
              <a:buNone/>
              <a:defRPr sz="3500">
                <a:solidFill>
                  <a:schemeClr val="dk1"/>
                </a:solidFill>
                <a:latin typeface="Abril Fatface"/>
                <a:ea typeface="Abril Fatface"/>
                <a:cs typeface="Abril Fatface"/>
                <a:sym typeface="Abril Fatface"/>
              </a:defRPr>
            </a:lvl9pPr>
          </a:lstStyle>
          <a:p/>
        </p:txBody>
      </p:sp>
      <p:sp>
        <p:nvSpPr>
          <p:cNvPr id="89" name="Google Shape;89;p5"/>
          <p:cNvSpPr txBox="1"/>
          <p:nvPr/>
        </p:nvSpPr>
        <p:spPr>
          <a:xfrm rot="5400000">
            <a:off x="-679350" y="6198500"/>
            <a:ext cx="1579800" cy="373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Barlow Condensed"/>
                <a:ea typeface="Barlow Condensed"/>
                <a:cs typeface="Barlow Condensed"/>
                <a:sym typeface="Barlow Condensed"/>
              </a:rPr>
              <a:t>SLIDESMANIA.COM</a:t>
            </a:r>
            <a:endParaRPr>
              <a:solidFill>
                <a:schemeClr val="dk1"/>
              </a:solidFill>
              <a:latin typeface="Barlow Condensed"/>
              <a:ea typeface="Barlow Condensed"/>
              <a:cs typeface="Barlow Condensed"/>
              <a:sym typeface="Barlow Condensed"/>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04 Section Title">
  <p:cSld name="CUSTOM_3">
    <p:spTree>
      <p:nvGrpSpPr>
        <p:cNvPr id="90" name="Shape 90"/>
        <p:cNvGrpSpPr/>
        <p:nvPr/>
      </p:nvGrpSpPr>
      <p:grpSpPr>
        <a:xfrm>
          <a:off x="0" y="0"/>
          <a:ext cx="0" cy="0"/>
          <a:chOff x="0" y="0"/>
          <a:chExt cx="0" cy="0"/>
        </a:xfrm>
      </p:grpSpPr>
      <p:grpSp>
        <p:nvGrpSpPr>
          <p:cNvPr id="91" name="Google Shape;91;p6"/>
          <p:cNvGrpSpPr/>
          <p:nvPr/>
        </p:nvGrpSpPr>
        <p:grpSpPr>
          <a:xfrm>
            <a:off x="378131" y="-5654"/>
            <a:ext cx="11541156" cy="6870018"/>
            <a:chOff x="378131" y="-5654"/>
            <a:chExt cx="11541156" cy="6870018"/>
          </a:xfrm>
        </p:grpSpPr>
        <p:sp>
          <p:nvSpPr>
            <p:cNvPr id="92" name="Google Shape;92;p6"/>
            <p:cNvSpPr/>
            <p:nvPr/>
          </p:nvSpPr>
          <p:spPr>
            <a:xfrm>
              <a:off x="1130665" y="-429"/>
              <a:ext cx="442895" cy="6863797"/>
            </a:xfrm>
            <a:custGeom>
              <a:rect b="b" l="l" r="r" t="t"/>
              <a:pathLst>
                <a:path extrusionOk="0" h="4606575" w="661038">
                  <a:moveTo>
                    <a:pt x="634982" y="4471502"/>
                  </a:moveTo>
                  <a:lnTo>
                    <a:pt x="634982" y="4605995"/>
                  </a:lnTo>
                  <a:lnTo>
                    <a:pt x="37098" y="4605995"/>
                  </a:lnTo>
                  <a:lnTo>
                    <a:pt x="37098" y="4442070"/>
                  </a:lnTo>
                  <a:lnTo>
                    <a:pt x="43479" y="4438164"/>
                  </a:lnTo>
                  <a:lnTo>
                    <a:pt x="43479" y="4401303"/>
                  </a:lnTo>
                  <a:cubicBezTo>
                    <a:pt x="25191" y="4389396"/>
                    <a:pt x="55195" y="4379014"/>
                    <a:pt x="7475" y="4377395"/>
                  </a:cubicBezTo>
                  <a:cubicBezTo>
                    <a:pt x="-3003" y="4371775"/>
                    <a:pt x="40717" y="4371299"/>
                    <a:pt x="43670" y="4364250"/>
                  </a:cubicBezTo>
                  <a:cubicBezTo>
                    <a:pt x="43670" y="4363012"/>
                    <a:pt x="43670" y="4361869"/>
                    <a:pt x="43670" y="4360821"/>
                  </a:cubicBezTo>
                  <a:lnTo>
                    <a:pt x="37860" y="4357106"/>
                  </a:lnTo>
                  <a:lnTo>
                    <a:pt x="37860" y="4345962"/>
                  </a:lnTo>
                  <a:cubicBezTo>
                    <a:pt x="54052" y="4317387"/>
                    <a:pt x="39193" y="4268334"/>
                    <a:pt x="44051" y="4232424"/>
                  </a:cubicBezTo>
                  <a:lnTo>
                    <a:pt x="38145" y="4228424"/>
                  </a:lnTo>
                  <a:cubicBezTo>
                    <a:pt x="38145" y="4227471"/>
                    <a:pt x="38145" y="4226328"/>
                    <a:pt x="37383" y="4224899"/>
                  </a:cubicBezTo>
                  <a:lnTo>
                    <a:pt x="43860" y="4220804"/>
                  </a:lnTo>
                  <a:lnTo>
                    <a:pt x="43860" y="4187752"/>
                  </a:lnTo>
                  <a:lnTo>
                    <a:pt x="37479" y="4183942"/>
                  </a:lnTo>
                  <a:lnTo>
                    <a:pt x="37479" y="4018207"/>
                  </a:lnTo>
                  <a:lnTo>
                    <a:pt x="44051" y="4014302"/>
                  </a:lnTo>
                  <a:cubicBezTo>
                    <a:pt x="44051" y="4012968"/>
                    <a:pt x="44051" y="4011730"/>
                    <a:pt x="44051" y="4010682"/>
                  </a:cubicBezTo>
                  <a:lnTo>
                    <a:pt x="38241" y="4006967"/>
                  </a:lnTo>
                  <a:lnTo>
                    <a:pt x="38241" y="3999538"/>
                  </a:lnTo>
                  <a:cubicBezTo>
                    <a:pt x="47766" y="3996585"/>
                    <a:pt x="47766" y="3976964"/>
                    <a:pt x="38241" y="3974201"/>
                  </a:cubicBezTo>
                  <a:lnTo>
                    <a:pt x="38241" y="3956104"/>
                  </a:lnTo>
                  <a:lnTo>
                    <a:pt x="31573" y="3951913"/>
                  </a:lnTo>
                  <a:cubicBezTo>
                    <a:pt x="31573" y="3950770"/>
                    <a:pt x="31573" y="3949627"/>
                    <a:pt x="31573" y="3948293"/>
                  </a:cubicBezTo>
                  <a:lnTo>
                    <a:pt x="38145" y="3944388"/>
                  </a:lnTo>
                  <a:lnTo>
                    <a:pt x="38145" y="3915051"/>
                  </a:lnTo>
                  <a:lnTo>
                    <a:pt x="31859" y="3911146"/>
                  </a:lnTo>
                  <a:lnTo>
                    <a:pt x="37098" y="3908193"/>
                  </a:lnTo>
                  <a:cubicBezTo>
                    <a:pt x="38450" y="3893315"/>
                    <a:pt x="38803" y="3878351"/>
                    <a:pt x="38145" y="3863425"/>
                  </a:cubicBezTo>
                  <a:cubicBezTo>
                    <a:pt x="41003" y="3861425"/>
                    <a:pt x="43575" y="3861235"/>
                    <a:pt x="44718" y="3858758"/>
                  </a:cubicBezTo>
                  <a:cubicBezTo>
                    <a:pt x="42336" y="3847328"/>
                    <a:pt x="50909" y="3828564"/>
                    <a:pt x="38526" y="3823039"/>
                  </a:cubicBezTo>
                  <a:lnTo>
                    <a:pt x="38526" y="3778749"/>
                  </a:lnTo>
                  <a:lnTo>
                    <a:pt x="44622" y="3774938"/>
                  </a:lnTo>
                  <a:lnTo>
                    <a:pt x="44622" y="3745792"/>
                  </a:lnTo>
                  <a:lnTo>
                    <a:pt x="51290" y="3741696"/>
                  </a:lnTo>
                  <a:lnTo>
                    <a:pt x="51290" y="3590630"/>
                  </a:lnTo>
                  <a:lnTo>
                    <a:pt x="37955" y="3583200"/>
                  </a:lnTo>
                  <a:cubicBezTo>
                    <a:pt x="40927" y="3581819"/>
                    <a:pt x="44213" y="3581229"/>
                    <a:pt x="47480" y="3581486"/>
                  </a:cubicBezTo>
                  <a:cubicBezTo>
                    <a:pt x="52814" y="3573675"/>
                    <a:pt x="55576" y="3516620"/>
                    <a:pt x="44622" y="3513477"/>
                  </a:cubicBezTo>
                  <a:lnTo>
                    <a:pt x="44622" y="3498713"/>
                  </a:lnTo>
                  <a:lnTo>
                    <a:pt x="50814" y="3494808"/>
                  </a:lnTo>
                  <a:lnTo>
                    <a:pt x="50814" y="3483950"/>
                  </a:lnTo>
                  <a:lnTo>
                    <a:pt x="44432" y="3480044"/>
                  </a:lnTo>
                  <a:lnTo>
                    <a:pt x="44432" y="3469186"/>
                  </a:lnTo>
                  <a:lnTo>
                    <a:pt x="50909" y="3465090"/>
                  </a:lnTo>
                  <a:cubicBezTo>
                    <a:pt x="50909" y="3463757"/>
                    <a:pt x="50909" y="3462614"/>
                    <a:pt x="50337" y="3461375"/>
                  </a:cubicBezTo>
                  <a:cubicBezTo>
                    <a:pt x="41955" y="3456327"/>
                    <a:pt x="41955" y="3456041"/>
                    <a:pt x="50337" y="3450898"/>
                  </a:cubicBezTo>
                  <a:lnTo>
                    <a:pt x="50337" y="3443373"/>
                  </a:lnTo>
                  <a:lnTo>
                    <a:pt x="44527" y="3439563"/>
                  </a:lnTo>
                  <a:lnTo>
                    <a:pt x="44527" y="3351266"/>
                  </a:lnTo>
                  <a:lnTo>
                    <a:pt x="50528" y="3347552"/>
                  </a:lnTo>
                  <a:lnTo>
                    <a:pt x="44337" y="3343741"/>
                  </a:lnTo>
                  <a:lnTo>
                    <a:pt x="44337" y="3329073"/>
                  </a:lnTo>
                  <a:lnTo>
                    <a:pt x="50528" y="3325263"/>
                  </a:lnTo>
                  <a:lnTo>
                    <a:pt x="50528" y="3269923"/>
                  </a:lnTo>
                  <a:cubicBezTo>
                    <a:pt x="43860" y="3266018"/>
                    <a:pt x="29668" y="3261160"/>
                    <a:pt x="43956" y="3255540"/>
                  </a:cubicBezTo>
                  <a:lnTo>
                    <a:pt x="43956" y="3155909"/>
                  </a:lnTo>
                  <a:lnTo>
                    <a:pt x="37764" y="3152098"/>
                  </a:lnTo>
                  <a:lnTo>
                    <a:pt x="37764" y="3093329"/>
                  </a:lnTo>
                  <a:lnTo>
                    <a:pt x="44146" y="3089424"/>
                  </a:lnTo>
                  <a:lnTo>
                    <a:pt x="44146" y="3041799"/>
                  </a:lnTo>
                  <a:lnTo>
                    <a:pt x="37669" y="3037703"/>
                  </a:lnTo>
                  <a:cubicBezTo>
                    <a:pt x="37669" y="3036370"/>
                    <a:pt x="37669" y="3035227"/>
                    <a:pt x="38241" y="3033989"/>
                  </a:cubicBezTo>
                  <a:cubicBezTo>
                    <a:pt x="47766" y="3031226"/>
                    <a:pt x="43194" y="3019415"/>
                    <a:pt x="44241" y="3012176"/>
                  </a:cubicBezTo>
                  <a:cubicBezTo>
                    <a:pt x="41670" y="3010843"/>
                    <a:pt x="40146" y="3009890"/>
                    <a:pt x="38622" y="3009033"/>
                  </a:cubicBezTo>
                  <a:cubicBezTo>
                    <a:pt x="36812" y="3005509"/>
                    <a:pt x="38050" y="3001794"/>
                    <a:pt x="37669" y="2997889"/>
                  </a:cubicBezTo>
                  <a:lnTo>
                    <a:pt x="43956" y="2993793"/>
                  </a:lnTo>
                  <a:lnTo>
                    <a:pt x="43956" y="2975505"/>
                  </a:lnTo>
                  <a:lnTo>
                    <a:pt x="37764" y="2971600"/>
                  </a:lnTo>
                  <a:lnTo>
                    <a:pt x="37764" y="2967695"/>
                  </a:lnTo>
                  <a:lnTo>
                    <a:pt x="44337" y="2963694"/>
                  </a:lnTo>
                  <a:lnTo>
                    <a:pt x="44337" y="2860824"/>
                  </a:lnTo>
                  <a:lnTo>
                    <a:pt x="50814" y="2856728"/>
                  </a:lnTo>
                  <a:cubicBezTo>
                    <a:pt x="50814" y="2855395"/>
                    <a:pt x="50814" y="2854252"/>
                    <a:pt x="50147" y="2853014"/>
                  </a:cubicBezTo>
                  <a:cubicBezTo>
                    <a:pt x="40622" y="2847775"/>
                    <a:pt x="44432" y="2846346"/>
                    <a:pt x="45289" y="2819676"/>
                  </a:cubicBezTo>
                  <a:lnTo>
                    <a:pt x="49861" y="2817009"/>
                  </a:lnTo>
                  <a:cubicBezTo>
                    <a:pt x="50995" y="2811018"/>
                    <a:pt x="51318" y="2804893"/>
                    <a:pt x="50814" y="2798816"/>
                  </a:cubicBezTo>
                  <a:cubicBezTo>
                    <a:pt x="45861" y="2794911"/>
                    <a:pt x="40431" y="2791958"/>
                    <a:pt x="50814" y="2787006"/>
                  </a:cubicBezTo>
                  <a:lnTo>
                    <a:pt x="50814" y="2776052"/>
                  </a:lnTo>
                  <a:lnTo>
                    <a:pt x="44527" y="2772241"/>
                  </a:lnTo>
                  <a:cubicBezTo>
                    <a:pt x="54624" y="2769384"/>
                    <a:pt x="49956" y="2757954"/>
                    <a:pt x="50909" y="2750239"/>
                  </a:cubicBezTo>
                  <a:cubicBezTo>
                    <a:pt x="37002" y="2746619"/>
                    <a:pt x="51480" y="2728807"/>
                    <a:pt x="38622" y="2724902"/>
                  </a:cubicBezTo>
                  <a:cubicBezTo>
                    <a:pt x="37564" y="2711377"/>
                    <a:pt x="37279" y="2697794"/>
                    <a:pt x="37764" y="2684230"/>
                  </a:cubicBezTo>
                  <a:lnTo>
                    <a:pt x="31573" y="2680230"/>
                  </a:lnTo>
                  <a:lnTo>
                    <a:pt x="44146" y="2672706"/>
                  </a:lnTo>
                  <a:lnTo>
                    <a:pt x="44146" y="2647083"/>
                  </a:lnTo>
                  <a:lnTo>
                    <a:pt x="38145" y="2643082"/>
                  </a:lnTo>
                  <a:lnTo>
                    <a:pt x="43479" y="2640130"/>
                  </a:lnTo>
                  <a:cubicBezTo>
                    <a:pt x="46908" y="2591266"/>
                    <a:pt x="41860" y="2540689"/>
                    <a:pt x="45194" y="2491731"/>
                  </a:cubicBezTo>
                  <a:cubicBezTo>
                    <a:pt x="50242" y="2488968"/>
                    <a:pt x="50242" y="2488873"/>
                    <a:pt x="51004" y="2485253"/>
                  </a:cubicBezTo>
                  <a:lnTo>
                    <a:pt x="44527" y="2481157"/>
                  </a:lnTo>
                  <a:lnTo>
                    <a:pt x="44527" y="2466489"/>
                  </a:lnTo>
                  <a:lnTo>
                    <a:pt x="50909" y="2462679"/>
                  </a:lnTo>
                  <a:lnTo>
                    <a:pt x="50909" y="2455440"/>
                  </a:lnTo>
                  <a:lnTo>
                    <a:pt x="44527" y="2451630"/>
                  </a:lnTo>
                  <a:lnTo>
                    <a:pt x="44527" y="2422293"/>
                  </a:lnTo>
                  <a:lnTo>
                    <a:pt x="50909" y="2418102"/>
                  </a:lnTo>
                  <a:cubicBezTo>
                    <a:pt x="50909" y="2416768"/>
                    <a:pt x="50433" y="2415625"/>
                    <a:pt x="50147" y="2414387"/>
                  </a:cubicBezTo>
                  <a:cubicBezTo>
                    <a:pt x="43384" y="2412387"/>
                    <a:pt x="44241" y="2406577"/>
                    <a:pt x="44337" y="2400671"/>
                  </a:cubicBezTo>
                  <a:lnTo>
                    <a:pt x="50528" y="2396385"/>
                  </a:lnTo>
                  <a:lnTo>
                    <a:pt x="50528" y="2385527"/>
                  </a:lnTo>
                  <a:lnTo>
                    <a:pt x="44527" y="2381621"/>
                  </a:lnTo>
                  <a:lnTo>
                    <a:pt x="44527" y="2352284"/>
                  </a:lnTo>
                  <a:lnTo>
                    <a:pt x="50909" y="2348474"/>
                  </a:lnTo>
                  <a:lnTo>
                    <a:pt x="50909" y="2333806"/>
                  </a:lnTo>
                  <a:lnTo>
                    <a:pt x="44337" y="2329900"/>
                  </a:lnTo>
                  <a:cubicBezTo>
                    <a:pt x="44337" y="2328567"/>
                    <a:pt x="44337" y="2327329"/>
                    <a:pt x="44337" y="2326186"/>
                  </a:cubicBezTo>
                  <a:lnTo>
                    <a:pt x="49004" y="2323519"/>
                  </a:lnTo>
                  <a:cubicBezTo>
                    <a:pt x="52814" y="2308374"/>
                    <a:pt x="49004" y="2290657"/>
                    <a:pt x="50528" y="2274846"/>
                  </a:cubicBezTo>
                  <a:cubicBezTo>
                    <a:pt x="67006" y="2253415"/>
                    <a:pt x="52433" y="2211886"/>
                    <a:pt x="57100" y="2183596"/>
                  </a:cubicBezTo>
                  <a:cubicBezTo>
                    <a:pt x="54224" y="2180663"/>
                    <a:pt x="50604" y="2178549"/>
                    <a:pt x="46623" y="2177500"/>
                  </a:cubicBezTo>
                  <a:cubicBezTo>
                    <a:pt x="38431" y="2183406"/>
                    <a:pt x="31573" y="2179405"/>
                    <a:pt x="19381" y="2181977"/>
                  </a:cubicBezTo>
                  <a:lnTo>
                    <a:pt x="14619" y="2184168"/>
                  </a:lnTo>
                  <a:cubicBezTo>
                    <a:pt x="-27768" y="2172262"/>
                    <a:pt x="39193" y="2181882"/>
                    <a:pt x="50337" y="2167975"/>
                  </a:cubicBezTo>
                  <a:lnTo>
                    <a:pt x="50337" y="2120350"/>
                  </a:lnTo>
                  <a:lnTo>
                    <a:pt x="57005" y="2116255"/>
                  </a:lnTo>
                  <a:lnTo>
                    <a:pt x="57005" y="2112730"/>
                  </a:lnTo>
                  <a:lnTo>
                    <a:pt x="50814" y="2108921"/>
                  </a:lnTo>
                  <a:lnTo>
                    <a:pt x="50814" y="2086727"/>
                  </a:lnTo>
                  <a:cubicBezTo>
                    <a:pt x="59386" y="2081489"/>
                    <a:pt x="59481" y="2081107"/>
                    <a:pt x="51290" y="2076249"/>
                  </a:cubicBezTo>
                  <a:cubicBezTo>
                    <a:pt x="50423" y="2071382"/>
                    <a:pt x="50128" y="2066420"/>
                    <a:pt x="50433" y="2061486"/>
                  </a:cubicBezTo>
                  <a:lnTo>
                    <a:pt x="44432" y="2057486"/>
                  </a:lnTo>
                  <a:lnTo>
                    <a:pt x="50433" y="2053675"/>
                  </a:lnTo>
                  <a:lnTo>
                    <a:pt x="50433" y="2046627"/>
                  </a:lnTo>
                  <a:lnTo>
                    <a:pt x="57005" y="2042531"/>
                  </a:lnTo>
                  <a:lnTo>
                    <a:pt x="57005" y="1998526"/>
                  </a:lnTo>
                  <a:lnTo>
                    <a:pt x="50814" y="1994621"/>
                  </a:lnTo>
                  <a:lnTo>
                    <a:pt x="50814" y="1972523"/>
                  </a:lnTo>
                  <a:cubicBezTo>
                    <a:pt x="64339" y="1968808"/>
                    <a:pt x="49956" y="1950996"/>
                    <a:pt x="62910" y="1947281"/>
                  </a:cubicBezTo>
                  <a:cubicBezTo>
                    <a:pt x="63749" y="1942443"/>
                    <a:pt x="64006" y="1937518"/>
                    <a:pt x="63672" y="1932613"/>
                  </a:cubicBezTo>
                  <a:lnTo>
                    <a:pt x="57386" y="1928327"/>
                  </a:lnTo>
                  <a:lnTo>
                    <a:pt x="57386" y="1921183"/>
                  </a:lnTo>
                  <a:lnTo>
                    <a:pt x="63577" y="1917277"/>
                  </a:lnTo>
                  <a:lnTo>
                    <a:pt x="63577" y="1906419"/>
                  </a:lnTo>
                  <a:lnTo>
                    <a:pt x="57195" y="1902514"/>
                  </a:lnTo>
                  <a:lnTo>
                    <a:pt x="57195" y="1895180"/>
                  </a:lnTo>
                  <a:lnTo>
                    <a:pt x="62815" y="1892036"/>
                  </a:lnTo>
                  <a:cubicBezTo>
                    <a:pt x="65387" y="1887274"/>
                    <a:pt x="62244" y="1881749"/>
                    <a:pt x="64053" y="1876606"/>
                  </a:cubicBezTo>
                  <a:cubicBezTo>
                    <a:pt x="75388" y="1871748"/>
                    <a:pt x="69483" y="1853365"/>
                    <a:pt x="69292" y="1843078"/>
                  </a:cubicBezTo>
                  <a:lnTo>
                    <a:pt x="57672" y="1836601"/>
                  </a:lnTo>
                  <a:lnTo>
                    <a:pt x="57100" y="1832886"/>
                  </a:lnTo>
                  <a:lnTo>
                    <a:pt x="63577" y="1828886"/>
                  </a:lnTo>
                  <a:lnTo>
                    <a:pt x="63577" y="1825361"/>
                  </a:lnTo>
                  <a:lnTo>
                    <a:pt x="69959" y="1821456"/>
                  </a:lnTo>
                  <a:lnTo>
                    <a:pt x="63863" y="1817741"/>
                  </a:lnTo>
                  <a:cubicBezTo>
                    <a:pt x="61577" y="1812217"/>
                    <a:pt x="77579" y="1809740"/>
                    <a:pt x="66816" y="1804978"/>
                  </a:cubicBezTo>
                  <a:cubicBezTo>
                    <a:pt x="57291" y="1807073"/>
                    <a:pt x="58148" y="1798977"/>
                    <a:pt x="50814" y="1795453"/>
                  </a:cubicBezTo>
                  <a:lnTo>
                    <a:pt x="50814" y="1769926"/>
                  </a:lnTo>
                  <a:lnTo>
                    <a:pt x="56910" y="1766211"/>
                  </a:lnTo>
                  <a:lnTo>
                    <a:pt x="50718" y="1762401"/>
                  </a:lnTo>
                  <a:cubicBezTo>
                    <a:pt x="62339" y="1758400"/>
                    <a:pt x="55481" y="1742303"/>
                    <a:pt x="57100" y="1733064"/>
                  </a:cubicBezTo>
                  <a:cubicBezTo>
                    <a:pt x="66054" y="1727635"/>
                    <a:pt x="66054" y="1727349"/>
                    <a:pt x="57862" y="1722396"/>
                  </a:cubicBezTo>
                  <a:cubicBezTo>
                    <a:pt x="55957" y="1718872"/>
                    <a:pt x="57862" y="1715157"/>
                    <a:pt x="56338" y="1710775"/>
                  </a:cubicBezTo>
                  <a:lnTo>
                    <a:pt x="50909" y="1707251"/>
                  </a:lnTo>
                  <a:lnTo>
                    <a:pt x="57100" y="1703441"/>
                  </a:lnTo>
                  <a:lnTo>
                    <a:pt x="57100" y="1652006"/>
                  </a:lnTo>
                  <a:lnTo>
                    <a:pt x="63482" y="1648196"/>
                  </a:lnTo>
                  <a:lnTo>
                    <a:pt x="63482" y="1571330"/>
                  </a:lnTo>
                  <a:lnTo>
                    <a:pt x="57481" y="1567329"/>
                  </a:lnTo>
                  <a:cubicBezTo>
                    <a:pt x="64720" y="1565138"/>
                    <a:pt x="63768" y="1559614"/>
                    <a:pt x="63672" y="1553327"/>
                  </a:cubicBezTo>
                  <a:lnTo>
                    <a:pt x="57672" y="1549232"/>
                  </a:lnTo>
                  <a:lnTo>
                    <a:pt x="63291" y="1545517"/>
                  </a:lnTo>
                  <a:cubicBezTo>
                    <a:pt x="63291" y="1544469"/>
                    <a:pt x="63291" y="1543231"/>
                    <a:pt x="63291" y="1541993"/>
                  </a:cubicBezTo>
                  <a:lnTo>
                    <a:pt x="56719" y="1537992"/>
                  </a:lnTo>
                  <a:lnTo>
                    <a:pt x="56719" y="1530753"/>
                  </a:lnTo>
                  <a:lnTo>
                    <a:pt x="63101" y="1526943"/>
                  </a:lnTo>
                  <a:lnTo>
                    <a:pt x="63101" y="1467983"/>
                  </a:lnTo>
                  <a:lnTo>
                    <a:pt x="58243" y="1465221"/>
                  </a:lnTo>
                  <a:cubicBezTo>
                    <a:pt x="54528" y="1452172"/>
                    <a:pt x="57767" y="1436646"/>
                    <a:pt x="56719" y="1423215"/>
                  </a:cubicBezTo>
                  <a:cubicBezTo>
                    <a:pt x="58529" y="1418358"/>
                    <a:pt x="51195" y="1420073"/>
                    <a:pt x="44813" y="1417120"/>
                  </a:cubicBezTo>
                  <a:cubicBezTo>
                    <a:pt x="43289" y="1412643"/>
                    <a:pt x="54338" y="1416167"/>
                    <a:pt x="55862" y="1413214"/>
                  </a:cubicBezTo>
                  <a:cubicBezTo>
                    <a:pt x="58053" y="1388830"/>
                    <a:pt x="55862" y="1364161"/>
                    <a:pt x="56719" y="1339396"/>
                  </a:cubicBezTo>
                  <a:lnTo>
                    <a:pt x="50433" y="1335395"/>
                  </a:lnTo>
                  <a:lnTo>
                    <a:pt x="56719" y="1331585"/>
                  </a:lnTo>
                  <a:lnTo>
                    <a:pt x="56719" y="1269101"/>
                  </a:lnTo>
                  <a:lnTo>
                    <a:pt x="63101" y="1265291"/>
                  </a:lnTo>
                  <a:lnTo>
                    <a:pt x="63101" y="1228524"/>
                  </a:lnTo>
                  <a:lnTo>
                    <a:pt x="57005" y="1224619"/>
                  </a:lnTo>
                  <a:cubicBezTo>
                    <a:pt x="55671" y="1221381"/>
                    <a:pt x="58910" y="1219666"/>
                    <a:pt x="62149" y="1218143"/>
                  </a:cubicBezTo>
                  <a:cubicBezTo>
                    <a:pt x="65006" y="1211761"/>
                    <a:pt x="62149" y="1203379"/>
                    <a:pt x="63291" y="1195854"/>
                  </a:cubicBezTo>
                  <a:lnTo>
                    <a:pt x="57100" y="1191663"/>
                  </a:lnTo>
                  <a:lnTo>
                    <a:pt x="57100" y="1184424"/>
                  </a:lnTo>
                  <a:lnTo>
                    <a:pt x="63101" y="1180519"/>
                  </a:lnTo>
                  <a:lnTo>
                    <a:pt x="63101" y="1173280"/>
                  </a:lnTo>
                  <a:lnTo>
                    <a:pt x="56719" y="1169470"/>
                  </a:lnTo>
                  <a:lnTo>
                    <a:pt x="56719" y="1162231"/>
                  </a:lnTo>
                  <a:lnTo>
                    <a:pt x="63006" y="1158421"/>
                  </a:lnTo>
                  <a:lnTo>
                    <a:pt x="63006" y="1150991"/>
                  </a:lnTo>
                  <a:cubicBezTo>
                    <a:pt x="54338" y="1145752"/>
                    <a:pt x="54338" y="1145371"/>
                    <a:pt x="62244" y="1140704"/>
                  </a:cubicBezTo>
                  <a:cubicBezTo>
                    <a:pt x="63196" y="1131751"/>
                    <a:pt x="67673" y="1114701"/>
                    <a:pt x="57005" y="1110796"/>
                  </a:cubicBezTo>
                  <a:lnTo>
                    <a:pt x="57005" y="1055837"/>
                  </a:lnTo>
                  <a:lnTo>
                    <a:pt x="50433" y="1051646"/>
                  </a:lnTo>
                  <a:lnTo>
                    <a:pt x="63006" y="1044216"/>
                  </a:lnTo>
                  <a:lnTo>
                    <a:pt x="63006" y="1029357"/>
                  </a:lnTo>
                  <a:cubicBezTo>
                    <a:pt x="52624" y="1025928"/>
                    <a:pt x="56814" y="1011736"/>
                    <a:pt x="57576" y="1003259"/>
                  </a:cubicBezTo>
                  <a:lnTo>
                    <a:pt x="62244" y="1000591"/>
                  </a:lnTo>
                  <a:cubicBezTo>
                    <a:pt x="63873" y="973150"/>
                    <a:pt x="63873" y="945642"/>
                    <a:pt x="62244" y="918200"/>
                  </a:cubicBezTo>
                  <a:lnTo>
                    <a:pt x="57291" y="915438"/>
                  </a:lnTo>
                  <a:lnTo>
                    <a:pt x="57291" y="834094"/>
                  </a:lnTo>
                  <a:lnTo>
                    <a:pt x="63482" y="830284"/>
                  </a:lnTo>
                  <a:lnTo>
                    <a:pt x="63482" y="815711"/>
                  </a:lnTo>
                  <a:lnTo>
                    <a:pt x="57195" y="811901"/>
                  </a:lnTo>
                  <a:lnTo>
                    <a:pt x="63863" y="807805"/>
                  </a:lnTo>
                  <a:lnTo>
                    <a:pt x="63863" y="763800"/>
                  </a:lnTo>
                  <a:cubicBezTo>
                    <a:pt x="73388" y="761419"/>
                    <a:pt x="73388" y="737511"/>
                    <a:pt x="63863" y="735225"/>
                  </a:cubicBezTo>
                  <a:lnTo>
                    <a:pt x="63863" y="727700"/>
                  </a:lnTo>
                  <a:lnTo>
                    <a:pt x="69387" y="724081"/>
                  </a:lnTo>
                  <a:cubicBezTo>
                    <a:pt x="69387" y="723128"/>
                    <a:pt x="69387" y="721890"/>
                    <a:pt x="69959" y="720557"/>
                  </a:cubicBezTo>
                  <a:lnTo>
                    <a:pt x="63482" y="716461"/>
                  </a:lnTo>
                  <a:lnTo>
                    <a:pt x="63482" y="709317"/>
                  </a:lnTo>
                  <a:lnTo>
                    <a:pt x="69864" y="705412"/>
                  </a:lnTo>
                  <a:lnTo>
                    <a:pt x="69864" y="683409"/>
                  </a:lnTo>
                  <a:lnTo>
                    <a:pt x="63672" y="679599"/>
                  </a:lnTo>
                  <a:lnTo>
                    <a:pt x="63672" y="661121"/>
                  </a:lnTo>
                  <a:cubicBezTo>
                    <a:pt x="73197" y="658263"/>
                    <a:pt x="70149" y="646356"/>
                    <a:pt x="69006" y="638641"/>
                  </a:cubicBezTo>
                  <a:cubicBezTo>
                    <a:pt x="57100" y="631784"/>
                    <a:pt x="65958" y="611591"/>
                    <a:pt x="63387" y="599113"/>
                  </a:cubicBezTo>
                  <a:lnTo>
                    <a:pt x="69673" y="594922"/>
                  </a:lnTo>
                  <a:lnTo>
                    <a:pt x="69673" y="576919"/>
                  </a:lnTo>
                  <a:lnTo>
                    <a:pt x="82818" y="569109"/>
                  </a:lnTo>
                  <a:lnTo>
                    <a:pt x="76245" y="565013"/>
                  </a:lnTo>
                  <a:lnTo>
                    <a:pt x="76245" y="554250"/>
                  </a:lnTo>
                  <a:lnTo>
                    <a:pt x="70911" y="551297"/>
                  </a:lnTo>
                  <a:cubicBezTo>
                    <a:pt x="68149" y="528437"/>
                    <a:pt x="70911" y="503672"/>
                    <a:pt x="69959" y="480717"/>
                  </a:cubicBezTo>
                  <a:lnTo>
                    <a:pt x="64244" y="477574"/>
                  </a:lnTo>
                  <a:cubicBezTo>
                    <a:pt x="61767" y="448999"/>
                    <a:pt x="64244" y="418519"/>
                    <a:pt x="63387" y="388991"/>
                  </a:cubicBezTo>
                  <a:lnTo>
                    <a:pt x="57291" y="384990"/>
                  </a:lnTo>
                  <a:cubicBezTo>
                    <a:pt x="57291" y="384038"/>
                    <a:pt x="57291" y="382800"/>
                    <a:pt x="56814" y="381466"/>
                  </a:cubicBezTo>
                  <a:lnTo>
                    <a:pt x="63196" y="377561"/>
                  </a:lnTo>
                  <a:lnTo>
                    <a:pt x="57100" y="373656"/>
                  </a:lnTo>
                  <a:cubicBezTo>
                    <a:pt x="67101" y="370894"/>
                    <a:pt x="62434" y="359464"/>
                    <a:pt x="63387" y="351748"/>
                  </a:cubicBezTo>
                  <a:lnTo>
                    <a:pt x="58434" y="348319"/>
                  </a:lnTo>
                  <a:cubicBezTo>
                    <a:pt x="54243" y="327650"/>
                    <a:pt x="60148" y="305266"/>
                    <a:pt x="56243" y="284502"/>
                  </a:cubicBezTo>
                  <a:lnTo>
                    <a:pt x="51099" y="281549"/>
                  </a:lnTo>
                  <a:lnTo>
                    <a:pt x="56910" y="277739"/>
                  </a:lnTo>
                  <a:lnTo>
                    <a:pt x="50718" y="273834"/>
                  </a:lnTo>
                  <a:lnTo>
                    <a:pt x="50718" y="240877"/>
                  </a:lnTo>
                  <a:cubicBezTo>
                    <a:pt x="10713" y="235162"/>
                    <a:pt x="-5860" y="232972"/>
                    <a:pt x="47575" y="227828"/>
                  </a:cubicBezTo>
                  <a:cubicBezTo>
                    <a:pt x="55862" y="205444"/>
                    <a:pt x="48147" y="174584"/>
                    <a:pt x="50718" y="149057"/>
                  </a:cubicBezTo>
                  <a:lnTo>
                    <a:pt x="44337" y="144961"/>
                  </a:lnTo>
                  <a:lnTo>
                    <a:pt x="44337" y="137722"/>
                  </a:lnTo>
                  <a:lnTo>
                    <a:pt x="50718" y="133816"/>
                  </a:lnTo>
                  <a:lnTo>
                    <a:pt x="50718" y="122958"/>
                  </a:lnTo>
                  <a:lnTo>
                    <a:pt x="44337" y="119053"/>
                  </a:lnTo>
                  <a:cubicBezTo>
                    <a:pt x="57481" y="112576"/>
                    <a:pt x="48051" y="90478"/>
                    <a:pt x="50718" y="78667"/>
                  </a:cubicBezTo>
                  <a:cubicBezTo>
                    <a:pt x="41765" y="73237"/>
                    <a:pt x="41765" y="72952"/>
                    <a:pt x="50718" y="67808"/>
                  </a:cubicBezTo>
                  <a:lnTo>
                    <a:pt x="50718" y="12468"/>
                  </a:lnTo>
                  <a:lnTo>
                    <a:pt x="44908" y="8658"/>
                  </a:lnTo>
                  <a:lnTo>
                    <a:pt x="51099" y="4848"/>
                  </a:lnTo>
                  <a:lnTo>
                    <a:pt x="51099" y="-581"/>
                  </a:lnTo>
                  <a:lnTo>
                    <a:pt x="642411" y="-581"/>
                  </a:lnTo>
                  <a:lnTo>
                    <a:pt x="642411" y="53044"/>
                  </a:lnTo>
                  <a:cubicBezTo>
                    <a:pt x="644602" y="54473"/>
                    <a:pt x="646888" y="55712"/>
                    <a:pt x="648793" y="56855"/>
                  </a:cubicBezTo>
                  <a:lnTo>
                    <a:pt x="648793" y="64189"/>
                  </a:lnTo>
                  <a:lnTo>
                    <a:pt x="642792" y="67999"/>
                  </a:lnTo>
                  <a:lnTo>
                    <a:pt x="642792" y="100669"/>
                  </a:lnTo>
                  <a:cubicBezTo>
                    <a:pt x="659080" y="107051"/>
                    <a:pt x="639078" y="133912"/>
                    <a:pt x="654794" y="140579"/>
                  </a:cubicBezTo>
                  <a:cubicBezTo>
                    <a:pt x="654794" y="143818"/>
                    <a:pt x="657080" y="146294"/>
                    <a:pt x="661747" y="148199"/>
                  </a:cubicBezTo>
                  <a:cubicBezTo>
                    <a:pt x="659556" y="151628"/>
                    <a:pt x="651460" y="148961"/>
                    <a:pt x="648984" y="152105"/>
                  </a:cubicBezTo>
                  <a:lnTo>
                    <a:pt x="648984" y="196205"/>
                  </a:lnTo>
                  <a:lnTo>
                    <a:pt x="642316" y="200206"/>
                  </a:lnTo>
                  <a:cubicBezTo>
                    <a:pt x="642316" y="201539"/>
                    <a:pt x="642316" y="202682"/>
                    <a:pt x="642792" y="203730"/>
                  </a:cubicBezTo>
                  <a:lnTo>
                    <a:pt x="648508" y="207445"/>
                  </a:lnTo>
                  <a:lnTo>
                    <a:pt x="648508" y="222304"/>
                  </a:lnTo>
                  <a:lnTo>
                    <a:pt x="643459" y="225161"/>
                  </a:lnTo>
                  <a:cubicBezTo>
                    <a:pt x="641935" y="242592"/>
                    <a:pt x="642030" y="302695"/>
                    <a:pt x="643459" y="318601"/>
                  </a:cubicBezTo>
                  <a:lnTo>
                    <a:pt x="648508" y="321364"/>
                  </a:lnTo>
                  <a:lnTo>
                    <a:pt x="642411" y="325364"/>
                  </a:lnTo>
                  <a:lnTo>
                    <a:pt x="642411" y="395944"/>
                  </a:lnTo>
                  <a:lnTo>
                    <a:pt x="648793" y="399849"/>
                  </a:lnTo>
                  <a:lnTo>
                    <a:pt x="648793" y="406993"/>
                  </a:lnTo>
                  <a:lnTo>
                    <a:pt x="642507" y="410899"/>
                  </a:lnTo>
                  <a:lnTo>
                    <a:pt x="642507" y="418328"/>
                  </a:lnTo>
                  <a:cubicBezTo>
                    <a:pt x="644507" y="419757"/>
                    <a:pt x="647364" y="420043"/>
                    <a:pt x="648031" y="422329"/>
                  </a:cubicBezTo>
                  <a:cubicBezTo>
                    <a:pt x="638506" y="425186"/>
                    <a:pt x="639078" y="448903"/>
                    <a:pt x="648888" y="450904"/>
                  </a:cubicBezTo>
                  <a:cubicBezTo>
                    <a:pt x="643840" y="472240"/>
                    <a:pt x="661842" y="530437"/>
                    <a:pt x="636030" y="531866"/>
                  </a:cubicBezTo>
                  <a:cubicBezTo>
                    <a:pt x="636030" y="533009"/>
                    <a:pt x="636030" y="534248"/>
                    <a:pt x="636030" y="534819"/>
                  </a:cubicBezTo>
                  <a:cubicBezTo>
                    <a:pt x="638125" y="539105"/>
                    <a:pt x="646698" y="536152"/>
                    <a:pt x="649079" y="539582"/>
                  </a:cubicBezTo>
                  <a:lnTo>
                    <a:pt x="649079" y="550440"/>
                  </a:lnTo>
                  <a:cubicBezTo>
                    <a:pt x="634315" y="553393"/>
                    <a:pt x="635458" y="554441"/>
                    <a:pt x="636030" y="568633"/>
                  </a:cubicBezTo>
                  <a:lnTo>
                    <a:pt x="642126" y="572824"/>
                  </a:lnTo>
                  <a:lnTo>
                    <a:pt x="637077" y="575681"/>
                  </a:lnTo>
                  <a:cubicBezTo>
                    <a:pt x="635496" y="594503"/>
                    <a:pt x="635496" y="613429"/>
                    <a:pt x="637077" y="632260"/>
                  </a:cubicBezTo>
                  <a:lnTo>
                    <a:pt x="642411" y="635212"/>
                  </a:lnTo>
                  <a:cubicBezTo>
                    <a:pt x="642411" y="642261"/>
                    <a:pt x="639744" y="651119"/>
                    <a:pt x="648793" y="653596"/>
                  </a:cubicBezTo>
                  <a:lnTo>
                    <a:pt x="648793" y="704935"/>
                  </a:lnTo>
                  <a:lnTo>
                    <a:pt x="655461" y="708936"/>
                  </a:lnTo>
                  <a:lnTo>
                    <a:pt x="655461" y="716175"/>
                  </a:lnTo>
                  <a:lnTo>
                    <a:pt x="649365" y="720080"/>
                  </a:lnTo>
                  <a:lnTo>
                    <a:pt x="655556" y="724081"/>
                  </a:lnTo>
                  <a:cubicBezTo>
                    <a:pt x="655023" y="732720"/>
                    <a:pt x="655308" y="741397"/>
                    <a:pt x="656413" y="749989"/>
                  </a:cubicBezTo>
                  <a:lnTo>
                    <a:pt x="661080" y="752560"/>
                  </a:lnTo>
                  <a:cubicBezTo>
                    <a:pt x="661080" y="757037"/>
                    <a:pt x="651555" y="753513"/>
                    <a:pt x="649269" y="756751"/>
                  </a:cubicBezTo>
                  <a:lnTo>
                    <a:pt x="649269" y="793518"/>
                  </a:lnTo>
                  <a:lnTo>
                    <a:pt x="655175" y="797233"/>
                  </a:lnTo>
                  <a:lnTo>
                    <a:pt x="649079" y="801138"/>
                  </a:lnTo>
                  <a:lnTo>
                    <a:pt x="649079" y="808377"/>
                  </a:lnTo>
                  <a:lnTo>
                    <a:pt x="655270" y="812187"/>
                  </a:lnTo>
                  <a:lnTo>
                    <a:pt x="655270" y="830475"/>
                  </a:lnTo>
                  <a:lnTo>
                    <a:pt x="648984" y="834666"/>
                  </a:lnTo>
                  <a:cubicBezTo>
                    <a:pt x="648126" y="856859"/>
                    <a:pt x="650603" y="879814"/>
                    <a:pt x="648031" y="901341"/>
                  </a:cubicBezTo>
                  <a:lnTo>
                    <a:pt x="643364" y="903913"/>
                  </a:lnTo>
                  <a:cubicBezTo>
                    <a:pt x="641745" y="924963"/>
                    <a:pt x="642030" y="1008688"/>
                    <a:pt x="643364" y="1023165"/>
                  </a:cubicBezTo>
                  <a:lnTo>
                    <a:pt x="654889" y="1029643"/>
                  </a:lnTo>
                  <a:cubicBezTo>
                    <a:pt x="652508" y="1032976"/>
                    <a:pt x="644412" y="1030405"/>
                    <a:pt x="641935" y="1033739"/>
                  </a:cubicBezTo>
                  <a:lnTo>
                    <a:pt x="641935" y="1084983"/>
                  </a:lnTo>
                  <a:lnTo>
                    <a:pt x="635649" y="1088888"/>
                  </a:lnTo>
                  <a:cubicBezTo>
                    <a:pt x="649269" y="1119464"/>
                    <a:pt x="640125" y="1167279"/>
                    <a:pt x="641078" y="1203188"/>
                  </a:cubicBezTo>
                  <a:lnTo>
                    <a:pt x="635934" y="1206046"/>
                  </a:lnTo>
                  <a:cubicBezTo>
                    <a:pt x="635934" y="1213856"/>
                    <a:pt x="631839" y="1225096"/>
                    <a:pt x="641650" y="1228239"/>
                  </a:cubicBezTo>
                  <a:lnTo>
                    <a:pt x="635649" y="1232144"/>
                  </a:lnTo>
                  <a:cubicBezTo>
                    <a:pt x="635172" y="1245575"/>
                    <a:pt x="635649" y="1259100"/>
                    <a:pt x="635649" y="1272531"/>
                  </a:cubicBezTo>
                  <a:lnTo>
                    <a:pt x="629172" y="1276436"/>
                  </a:lnTo>
                  <a:lnTo>
                    <a:pt x="629172" y="1283675"/>
                  </a:lnTo>
                  <a:cubicBezTo>
                    <a:pt x="638697" y="1288437"/>
                    <a:pt x="635934" y="1290437"/>
                    <a:pt x="629172" y="1295581"/>
                  </a:cubicBezTo>
                  <a:cubicBezTo>
                    <a:pt x="631553" y="1306630"/>
                    <a:pt x="623171" y="1325299"/>
                    <a:pt x="634792" y="1331109"/>
                  </a:cubicBezTo>
                  <a:cubicBezTo>
                    <a:pt x="636334" y="1353635"/>
                    <a:pt x="636182" y="1376239"/>
                    <a:pt x="634315" y="1398737"/>
                  </a:cubicBezTo>
                  <a:lnTo>
                    <a:pt x="629458" y="1401499"/>
                  </a:lnTo>
                  <a:lnTo>
                    <a:pt x="629458" y="1416262"/>
                  </a:lnTo>
                  <a:lnTo>
                    <a:pt x="635649" y="1420073"/>
                  </a:lnTo>
                  <a:lnTo>
                    <a:pt x="635649" y="1489890"/>
                  </a:lnTo>
                  <a:lnTo>
                    <a:pt x="642411" y="1493987"/>
                  </a:lnTo>
                  <a:lnTo>
                    <a:pt x="642411" y="1563805"/>
                  </a:lnTo>
                  <a:cubicBezTo>
                    <a:pt x="645555" y="1566948"/>
                    <a:pt x="656032" y="1563805"/>
                    <a:pt x="655461" y="1569805"/>
                  </a:cubicBezTo>
                  <a:cubicBezTo>
                    <a:pt x="656604" y="1573996"/>
                    <a:pt x="641268" y="1572377"/>
                    <a:pt x="642316" y="1575615"/>
                  </a:cubicBezTo>
                  <a:cubicBezTo>
                    <a:pt x="641364" y="1609811"/>
                    <a:pt x="644031" y="1644577"/>
                    <a:pt x="641364" y="1678581"/>
                  </a:cubicBezTo>
                  <a:lnTo>
                    <a:pt x="636220" y="1681439"/>
                  </a:lnTo>
                  <a:lnTo>
                    <a:pt x="642030" y="1685439"/>
                  </a:lnTo>
                  <a:lnTo>
                    <a:pt x="642030" y="1692678"/>
                  </a:lnTo>
                  <a:lnTo>
                    <a:pt x="635744" y="1696488"/>
                  </a:lnTo>
                  <a:lnTo>
                    <a:pt x="635744" y="1711061"/>
                  </a:lnTo>
                  <a:lnTo>
                    <a:pt x="642411" y="1715157"/>
                  </a:lnTo>
                  <a:lnTo>
                    <a:pt x="642411" y="1736874"/>
                  </a:lnTo>
                  <a:lnTo>
                    <a:pt x="648508" y="1740875"/>
                  </a:lnTo>
                  <a:lnTo>
                    <a:pt x="643554" y="1743637"/>
                  </a:lnTo>
                  <a:cubicBezTo>
                    <a:pt x="641935" y="1772192"/>
                    <a:pt x="641935" y="1800806"/>
                    <a:pt x="643554" y="1829362"/>
                  </a:cubicBezTo>
                  <a:lnTo>
                    <a:pt x="648603" y="1832219"/>
                  </a:lnTo>
                  <a:lnTo>
                    <a:pt x="642697" y="1836220"/>
                  </a:lnTo>
                  <a:lnTo>
                    <a:pt x="642697" y="1872986"/>
                  </a:lnTo>
                  <a:lnTo>
                    <a:pt x="648984" y="1876796"/>
                  </a:lnTo>
                  <a:lnTo>
                    <a:pt x="648984" y="1924421"/>
                  </a:lnTo>
                  <a:lnTo>
                    <a:pt x="642602" y="1928231"/>
                  </a:lnTo>
                  <a:lnTo>
                    <a:pt x="642602" y="1950139"/>
                  </a:lnTo>
                  <a:lnTo>
                    <a:pt x="648698" y="1954139"/>
                  </a:lnTo>
                  <a:cubicBezTo>
                    <a:pt x="636030" y="1957568"/>
                    <a:pt x="648698" y="1972618"/>
                    <a:pt x="636030" y="1975952"/>
                  </a:cubicBezTo>
                  <a:cubicBezTo>
                    <a:pt x="635220" y="1982324"/>
                    <a:pt x="635677" y="1988801"/>
                    <a:pt x="637363" y="1995002"/>
                  </a:cubicBezTo>
                  <a:lnTo>
                    <a:pt x="642221" y="1997764"/>
                  </a:lnTo>
                  <a:lnTo>
                    <a:pt x="642221" y="2012527"/>
                  </a:lnTo>
                  <a:lnTo>
                    <a:pt x="635934" y="2016337"/>
                  </a:lnTo>
                  <a:lnTo>
                    <a:pt x="635934" y="2019862"/>
                  </a:lnTo>
                  <a:lnTo>
                    <a:pt x="642316" y="2023767"/>
                  </a:lnTo>
                  <a:lnTo>
                    <a:pt x="642316" y="2049389"/>
                  </a:lnTo>
                  <a:lnTo>
                    <a:pt x="635553" y="2053675"/>
                  </a:lnTo>
                  <a:lnTo>
                    <a:pt x="635553" y="2086251"/>
                  </a:lnTo>
                  <a:lnTo>
                    <a:pt x="629172" y="2090632"/>
                  </a:lnTo>
                  <a:cubicBezTo>
                    <a:pt x="629172" y="2093204"/>
                    <a:pt x="629172" y="2095586"/>
                    <a:pt x="629743" y="2097586"/>
                  </a:cubicBezTo>
                  <a:lnTo>
                    <a:pt x="635553" y="2100824"/>
                  </a:lnTo>
                  <a:lnTo>
                    <a:pt x="635553" y="2108254"/>
                  </a:lnTo>
                  <a:lnTo>
                    <a:pt x="629553" y="2112159"/>
                  </a:lnTo>
                  <a:lnTo>
                    <a:pt x="629553" y="2119970"/>
                  </a:lnTo>
                  <a:lnTo>
                    <a:pt x="635934" y="2123780"/>
                  </a:lnTo>
                  <a:lnTo>
                    <a:pt x="635934" y="2153116"/>
                  </a:lnTo>
                  <a:lnTo>
                    <a:pt x="642126" y="2156927"/>
                  </a:lnTo>
                  <a:lnTo>
                    <a:pt x="635934" y="2160927"/>
                  </a:lnTo>
                  <a:cubicBezTo>
                    <a:pt x="638220" y="2179025"/>
                    <a:pt x="631172" y="2202361"/>
                    <a:pt x="638887" y="2217505"/>
                  </a:cubicBezTo>
                  <a:cubicBezTo>
                    <a:pt x="642221" y="2218172"/>
                    <a:pt x="647650" y="2216362"/>
                    <a:pt x="648412" y="2220173"/>
                  </a:cubicBezTo>
                  <a:lnTo>
                    <a:pt x="636601" y="2226840"/>
                  </a:lnTo>
                  <a:lnTo>
                    <a:pt x="636601" y="2256272"/>
                  </a:lnTo>
                  <a:lnTo>
                    <a:pt x="642983" y="2260177"/>
                  </a:lnTo>
                  <a:lnTo>
                    <a:pt x="642983" y="2263702"/>
                  </a:lnTo>
                  <a:lnTo>
                    <a:pt x="636411" y="2267607"/>
                  </a:lnTo>
                  <a:cubicBezTo>
                    <a:pt x="636411" y="2268941"/>
                    <a:pt x="636411" y="2270179"/>
                    <a:pt x="636411" y="2271227"/>
                  </a:cubicBezTo>
                  <a:lnTo>
                    <a:pt x="642221" y="2274941"/>
                  </a:lnTo>
                  <a:lnTo>
                    <a:pt x="642221" y="2293420"/>
                  </a:lnTo>
                  <a:cubicBezTo>
                    <a:pt x="633649" y="2298659"/>
                    <a:pt x="633649" y="2298849"/>
                    <a:pt x="642221" y="2304373"/>
                  </a:cubicBezTo>
                  <a:cubicBezTo>
                    <a:pt x="641650" y="2311232"/>
                    <a:pt x="644983" y="2320185"/>
                    <a:pt x="635744" y="2322662"/>
                  </a:cubicBezTo>
                  <a:lnTo>
                    <a:pt x="635744" y="2329996"/>
                  </a:lnTo>
                  <a:lnTo>
                    <a:pt x="642126" y="2333806"/>
                  </a:lnTo>
                  <a:lnTo>
                    <a:pt x="642126" y="2337425"/>
                  </a:lnTo>
                  <a:lnTo>
                    <a:pt x="635839" y="2341235"/>
                  </a:lnTo>
                  <a:lnTo>
                    <a:pt x="635839" y="2352189"/>
                  </a:lnTo>
                  <a:lnTo>
                    <a:pt x="642221" y="2356285"/>
                  </a:lnTo>
                  <a:cubicBezTo>
                    <a:pt x="642564" y="2360019"/>
                    <a:pt x="642278" y="2363791"/>
                    <a:pt x="641364" y="2367429"/>
                  </a:cubicBezTo>
                  <a:cubicBezTo>
                    <a:pt x="633267" y="2372287"/>
                    <a:pt x="633267" y="2372573"/>
                    <a:pt x="642221" y="2378002"/>
                  </a:cubicBezTo>
                  <a:cubicBezTo>
                    <a:pt x="642221" y="2390098"/>
                    <a:pt x="638316" y="2406577"/>
                    <a:pt x="656318" y="2401909"/>
                  </a:cubicBezTo>
                  <a:cubicBezTo>
                    <a:pt x="671272" y="2403719"/>
                    <a:pt x="648603" y="2407149"/>
                    <a:pt x="649079" y="2404957"/>
                  </a:cubicBezTo>
                  <a:lnTo>
                    <a:pt x="635839" y="2410768"/>
                  </a:lnTo>
                  <a:lnTo>
                    <a:pt x="635839" y="2422198"/>
                  </a:lnTo>
                  <a:lnTo>
                    <a:pt x="642221" y="2426293"/>
                  </a:lnTo>
                  <a:cubicBezTo>
                    <a:pt x="642726" y="2436180"/>
                    <a:pt x="642411" y="2446086"/>
                    <a:pt x="641268" y="2455916"/>
                  </a:cubicBezTo>
                  <a:lnTo>
                    <a:pt x="636696" y="2458488"/>
                  </a:lnTo>
                  <a:cubicBezTo>
                    <a:pt x="635115" y="2476071"/>
                    <a:pt x="635115" y="2493769"/>
                    <a:pt x="636696" y="2511352"/>
                  </a:cubicBezTo>
                  <a:lnTo>
                    <a:pt x="641650" y="2514114"/>
                  </a:lnTo>
                  <a:lnTo>
                    <a:pt x="635553" y="2518114"/>
                  </a:lnTo>
                  <a:lnTo>
                    <a:pt x="635553" y="2540022"/>
                  </a:lnTo>
                  <a:lnTo>
                    <a:pt x="641745" y="2543832"/>
                  </a:lnTo>
                  <a:lnTo>
                    <a:pt x="635744" y="2547642"/>
                  </a:lnTo>
                  <a:lnTo>
                    <a:pt x="635744" y="2558500"/>
                  </a:lnTo>
                  <a:lnTo>
                    <a:pt x="641554" y="2562501"/>
                  </a:lnTo>
                  <a:lnTo>
                    <a:pt x="635839" y="2565739"/>
                  </a:lnTo>
                  <a:cubicBezTo>
                    <a:pt x="634096" y="2569911"/>
                    <a:pt x="636058" y="2574712"/>
                    <a:pt x="640230" y="2576455"/>
                  </a:cubicBezTo>
                  <a:cubicBezTo>
                    <a:pt x="640811" y="2576703"/>
                    <a:pt x="641411" y="2576874"/>
                    <a:pt x="642030" y="2576979"/>
                  </a:cubicBezTo>
                  <a:cubicBezTo>
                    <a:pt x="644317" y="2591838"/>
                    <a:pt x="633839" y="2613079"/>
                    <a:pt x="654889" y="2613746"/>
                  </a:cubicBezTo>
                  <a:cubicBezTo>
                    <a:pt x="651270" y="2616508"/>
                    <a:pt x="645364" y="2614889"/>
                    <a:pt x="642126" y="2617651"/>
                  </a:cubicBezTo>
                  <a:lnTo>
                    <a:pt x="642126" y="2628509"/>
                  </a:lnTo>
                  <a:lnTo>
                    <a:pt x="648603" y="2632605"/>
                  </a:lnTo>
                  <a:cubicBezTo>
                    <a:pt x="648603" y="2633939"/>
                    <a:pt x="648126" y="2635082"/>
                    <a:pt x="648031" y="2636129"/>
                  </a:cubicBezTo>
                  <a:lnTo>
                    <a:pt x="642030" y="2640034"/>
                  </a:lnTo>
                  <a:cubicBezTo>
                    <a:pt x="642364" y="2644968"/>
                    <a:pt x="642107" y="2649921"/>
                    <a:pt x="641268" y="2654799"/>
                  </a:cubicBezTo>
                  <a:lnTo>
                    <a:pt x="635934" y="2657846"/>
                  </a:lnTo>
                  <a:lnTo>
                    <a:pt x="641745" y="2661847"/>
                  </a:lnTo>
                  <a:lnTo>
                    <a:pt x="641745" y="2683754"/>
                  </a:lnTo>
                  <a:lnTo>
                    <a:pt x="635649" y="2687469"/>
                  </a:lnTo>
                  <a:lnTo>
                    <a:pt x="641840" y="2691374"/>
                  </a:lnTo>
                  <a:lnTo>
                    <a:pt x="641840" y="2713282"/>
                  </a:lnTo>
                  <a:lnTo>
                    <a:pt x="635744" y="2717187"/>
                  </a:lnTo>
                  <a:cubicBezTo>
                    <a:pt x="645269" y="2718902"/>
                    <a:pt x="645269" y="2751858"/>
                    <a:pt x="635744" y="2753668"/>
                  </a:cubicBezTo>
                  <a:lnTo>
                    <a:pt x="635744" y="2760907"/>
                  </a:lnTo>
                  <a:cubicBezTo>
                    <a:pt x="637935" y="2762812"/>
                    <a:pt x="643174" y="2764812"/>
                    <a:pt x="641935" y="2768432"/>
                  </a:cubicBezTo>
                  <a:lnTo>
                    <a:pt x="635363" y="2772337"/>
                  </a:lnTo>
                  <a:lnTo>
                    <a:pt x="635363" y="2787006"/>
                  </a:lnTo>
                  <a:cubicBezTo>
                    <a:pt x="658604" y="2795102"/>
                    <a:pt x="660128" y="2795102"/>
                    <a:pt x="636601" y="2797387"/>
                  </a:cubicBezTo>
                  <a:cubicBezTo>
                    <a:pt x="635744" y="2807675"/>
                    <a:pt x="630315" y="2828820"/>
                    <a:pt x="641078" y="2834535"/>
                  </a:cubicBezTo>
                  <a:cubicBezTo>
                    <a:pt x="638506" y="2838250"/>
                    <a:pt x="632696" y="2839583"/>
                    <a:pt x="628791" y="2842346"/>
                  </a:cubicBezTo>
                  <a:lnTo>
                    <a:pt x="628791" y="2849680"/>
                  </a:lnTo>
                  <a:cubicBezTo>
                    <a:pt x="633182" y="2851785"/>
                    <a:pt x="637306" y="2854414"/>
                    <a:pt x="641078" y="2857490"/>
                  </a:cubicBezTo>
                  <a:cubicBezTo>
                    <a:pt x="639649" y="2858824"/>
                    <a:pt x="635934" y="2859300"/>
                    <a:pt x="636506" y="2861396"/>
                  </a:cubicBezTo>
                  <a:lnTo>
                    <a:pt x="641554" y="2864253"/>
                  </a:lnTo>
                  <a:lnTo>
                    <a:pt x="635744" y="2868063"/>
                  </a:lnTo>
                  <a:cubicBezTo>
                    <a:pt x="635744" y="2869111"/>
                    <a:pt x="635744" y="2870349"/>
                    <a:pt x="635744" y="2871587"/>
                  </a:cubicBezTo>
                  <a:lnTo>
                    <a:pt x="629172" y="2875588"/>
                  </a:lnTo>
                  <a:lnTo>
                    <a:pt x="629172" y="2886446"/>
                  </a:lnTo>
                  <a:lnTo>
                    <a:pt x="635744" y="2890447"/>
                  </a:lnTo>
                  <a:cubicBezTo>
                    <a:pt x="635744" y="2891781"/>
                    <a:pt x="635744" y="2892924"/>
                    <a:pt x="635744" y="2894352"/>
                  </a:cubicBezTo>
                  <a:cubicBezTo>
                    <a:pt x="625267" y="2897686"/>
                    <a:pt x="630696" y="2902543"/>
                    <a:pt x="636411" y="2905591"/>
                  </a:cubicBezTo>
                  <a:cubicBezTo>
                    <a:pt x="636411" y="2908354"/>
                    <a:pt x="635934" y="2910640"/>
                    <a:pt x="635744" y="2912545"/>
                  </a:cubicBezTo>
                  <a:lnTo>
                    <a:pt x="629934" y="2915783"/>
                  </a:lnTo>
                  <a:lnTo>
                    <a:pt x="629934" y="2923498"/>
                  </a:lnTo>
                  <a:lnTo>
                    <a:pt x="642602" y="2930737"/>
                  </a:lnTo>
                  <a:lnTo>
                    <a:pt x="635934" y="2934833"/>
                  </a:lnTo>
                  <a:lnTo>
                    <a:pt x="635934" y="2945596"/>
                  </a:lnTo>
                  <a:cubicBezTo>
                    <a:pt x="627267" y="2950930"/>
                    <a:pt x="627267" y="2951216"/>
                    <a:pt x="635172" y="2955979"/>
                  </a:cubicBezTo>
                  <a:cubicBezTo>
                    <a:pt x="640125" y="2966456"/>
                    <a:pt x="629267" y="2984554"/>
                    <a:pt x="642411" y="2989507"/>
                  </a:cubicBezTo>
                  <a:lnTo>
                    <a:pt x="636316" y="2993508"/>
                  </a:lnTo>
                  <a:lnTo>
                    <a:pt x="636316" y="3000651"/>
                  </a:lnTo>
                  <a:lnTo>
                    <a:pt x="642697" y="3004556"/>
                  </a:lnTo>
                  <a:lnTo>
                    <a:pt x="642697" y="3011795"/>
                  </a:lnTo>
                  <a:lnTo>
                    <a:pt x="636506" y="3015606"/>
                  </a:lnTo>
                  <a:lnTo>
                    <a:pt x="636506" y="3030369"/>
                  </a:lnTo>
                  <a:cubicBezTo>
                    <a:pt x="645078" y="3035703"/>
                    <a:pt x="645078" y="3035989"/>
                    <a:pt x="637077" y="3040846"/>
                  </a:cubicBezTo>
                  <a:cubicBezTo>
                    <a:pt x="629743" y="3076280"/>
                    <a:pt x="646602" y="3125619"/>
                    <a:pt x="630219" y="3155146"/>
                  </a:cubicBezTo>
                  <a:cubicBezTo>
                    <a:pt x="630219" y="3156289"/>
                    <a:pt x="630219" y="3157432"/>
                    <a:pt x="629553" y="3158861"/>
                  </a:cubicBezTo>
                  <a:lnTo>
                    <a:pt x="636030" y="3162862"/>
                  </a:lnTo>
                  <a:lnTo>
                    <a:pt x="636030" y="3324787"/>
                  </a:lnTo>
                  <a:lnTo>
                    <a:pt x="642697" y="3328882"/>
                  </a:lnTo>
                  <a:lnTo>
                    <a:pt x="642697" y="3406131"/>
                  </a:lnTo>
                  <a:lnTo>
                    <a:pt x="636125" y="3410131"/>
                  </a:lnTo>
                  <a:cubicBezTo>
                    <a:pt x="636125" y="3411465"/>
                    <a:pt x="636125" y="3412608"/>
                    <a:pt x="636696" y="3413655"/>
                  </a:cubicBezTo>
                  <a:lnTo>
                    <a:pt x="642792" y="3417655"/>
                  </a:lnTo>
                  <a:cubicBezTo>
                    <a:pt x="643174" y="3422561"/>
                    <a:pt x="642916" y="3427485"/>
                    <a:pt x="642030" y="3432324"/>
                  </a:cubicBezTo>
                  <a:cubicBezTo>
                    <a:pt x="623457" y="3445850"/>
                    <a:pt x="649174" y="3507286"/>
                    <a:pt x="629934" y="3520240"/>
                  </a:cubicBezTo>
                  <a:lnTo>
                    <a:pt x="629934" y="3534527"/>
                  </a:lnTo>
                  <a:cubicBezTo>
                    <a:pt x="619971" y="3542366"/>
                    <a:pt x="607245" y="3545805"/>
                    <a:pt x="594691" y="3544052"/>
                  </a:cubicBezTo>
                  <a:cubicBezTo>
                    <a:pt x="588214" y="3544909"/>
                    <a:pt x="591929" y="3550434"/>
                    <a:pt x="585166" y="3552434"/>
                  </a:cubicBezTo>
                  <a:cubicBezTo>
                    <a:pt x="592310" y="3561959"/>
                    <a:pt x="612789" y="3544052"/>
                    <a:pt x="623266" y="3556816"/>
                  </a:cubicBezTo>
                  <a:lnTo>
                    <a:pt x="623266" y="3560340"/>
                  </a:lnTo>
                  <a:lnTo>
                    <a:pt x="629838" y="3564341"/>
                  </a:lnTo>
                  <a:lnTo>
                    <a:pt x="629838" y="3571484"/>
                  </a:lnTo>
                  <a:lnTo>
                    <a:pt x="623838" y="3575389"/>
                  </a:lnTo>
                  <a:lnTo>
                    <a:pt x="629934" y="3579390"/>
                  </a:lnTo>
                  <a:cubicBezTo>
                    <a:pt x="627933" y="3591773"/>
                    <a:pt x="634315" y="3608727"/>
                    <a:pt x="626600" y="3617490"/>
                  </a:cubicBezTo>
                  <a:cubicBezTo>
                    <a:pt x="606217" y="3615871"/>
                    <a:pt x="607550" y="3623014"/>
                    <a:pt x="627743" y="3621205"/>
                  </a:cubicBezTo>
                  <a:lnTo>
                    <a:pt x="630886" y="3627015"/>
                  </a:lnTo>
                  <a:lnTo>
                    <a:pt x="636411" y="3630444"/>
                  </a:lnTo>
                  <a:lnTo>
                    <a:pt x="636411" y="3641398"/>
                  </a:lnTo>
                  <a:lnTo>
                    <a:pt x="630219" y="3645208"/>
                  </a:lnTo>
                  <a:lnTo>
                    <a:pt x="636506" y="3649113"/>
                  </a:lnTo>
                  <a:cubicBezTo>
                    <a:pt x="639363" y="3669783"/>
                    <a:pt x="632886" y="3670354"/>
                    <a:pt x="613932" y="3669116"/>
                  </a:cubicBezTo>
                  <a:cubicBezTo>
                    <a:pt x="604407" y="3673497"/>
                    <a:pt x="623457" y="3673021"/>
                    <a:pt x="626695" y="3672735"/>
                  </a:cubicBezTo>
                  <a:cubicBezTo>
                    <a:pt x="630791" y="3675593"/>
                    <a:pt x="630696" y="3680164"/>
                    <a:pt x="636220" y="3681689"/>
                  </a:cubicBezTo>
                  <a:cubicBezTo>
                    <a:pt x="636220" y="3682927"/>
                    <a:pt x="636220" y="3684070"/>
                    <a:pt x="636220" y="3685403"/>
                  </a:cubicBezTo>
                  <a:lnTo>
                    <a:pt x="629648" y="3689404"/>
                  </a:lnTo>
                  <a:lnTo>
                    <a:pt x="629648" y="3696643"/>
                  </a:lnTo>
                  <a:lnTo>
                    <a:pt x="635934" y="3700453"/>
                  </a:lnTo>
                  <a:lnTo>
                    <a:pt x="629743" y="3704358"/>
                  </a:lnTo>
                  <a:cubicBezTo>
                    <a:pt x="633649" y="3719503"/>
                    <a:pt x="613551" y="3708739"/>
                    <a:pt x="610693" y="3715693"/>
                  </a:cubicBezTo>
                  <a:cubicBezTo>
                    <a:pt x="616170" y="3719341"/>
                    <a:pt x="622514" y="3721475"/>
                    <a:pt x="629076" y="3721884"/>
                  </a:cubicBezTo>
                  <a:lnTo>
                    <a:pt x="629076" y="3737124"/>
                  </a:lnTo>
                  <a:lnTo>
                    <a:pt x="622790" y="3740934"/>
                  </a:lnTo>
                  <a:lnTo>
                    <a:pt x="629458" y="3744934"/>
                  </a:lnTo>
                  <a:lnTo>
                    <a:pt x="629458" y="3767795"/>
                  </a:lnTo>
                  <a:lnTo>
                    <a:pt x="635458" y="3771795"/>
                  </a:lnTo>
                  <a:lnTo>
                    <a:pt x="622695" y="3778939"/>
                  </a:lnTo>
                  <a:cubicBezTo>
                    <a:pt x="623171" y="3785797"/>
                    <a:pt x="619837" y="3794846"/>
                    <a:pt x="629076" y="3797227"/>
                  </a:cubicBezTo>
                  <a:lnTo>
                    <a:pt x="629076" y="3841233"/>
                  </a:lnTo>
                  <a:lnTo>
                    <a:pt x="635839" y="3845328"/>
                  </a:lnTo>
                  <a:lnTo>
                    <a:pt x="635839" y="3848852"/>
                  </a:lnTo>
                  <a:lnTo>
                    <a:pt x="629458" y="3852757"/>
                  </a:lnTo>
                  <a:lnTo>
                    <a:pt x="629458" y="3863045"/>
                  </a:lnTo>
                  <a:lnTo>
                    <a:pt x="635458" y="3867045"/>
                  </a:lnTo>
                  <a:lnTo>
                    <a:pt x="630315" y="3869902"/>
                  </a:lnTo>
                  <a:cubicBezTo>
                    <a:pt x="628791" y="3894868"/>
                    <a:pt x="628791" y="3919899"/>
                    <a:pt x="630315" y="3944865"/>
                  </a:cubicBezTo>
                  <a:lnTo>
                    <a:pt x="634982" y="3947436"/>
                  </a:lnTo>
                  <a:cubicBezTo>
                    <a:pt x="642030" y="3981631"/>
                    <a:pt x="624790" y="4030590"/>
                    <a:pt x="642126" y="4058307"/>
                  </a:cubicBezTo>
                  <a:lnTo>
                    <a:pt x="642126" y="4113647"/>
                  </a:lnTo>
                  <a:lnTo>
                    <a:pt x="635744" y="4117458"/>
                  </a:lnTo>
                  <a:lnTo>
                    <a:pt x="635744" y="4128411"/>
                  </a:lnTo>
                  <a:lnTo>
                    <a:pt x="642316" y="4132316"/>
                  </a:lnTo>
                  <a:cubicBezTo>
                    <a:pt x="642316" y="4133650"/>
                    <a:pt x="642316" y="4134888"/>
                    <a:pt x="642316" y="4135936"/>
                  </a:cubicBezTo>
                  <a:lnTo>
                    <a:pt x="636506" y="4139650"/>
                  </a:lnTo>
                  <a:lnTo>
                    <a:pt x="636506" y="4449309"/>
                  </a:lnTo>
                  <a:cubicBezTo>
                    <a:pt x="644031" y="4452356"/>
                    <a:pt x="641459" y="4456642"/>
                    <a:pt x="648508" y="4460072"/>
                  </a:cubicBezTo>
                  <a:lnTo>
                    <a:pt x="642983" y="4463786"/>
                  </a:lnTo>
                  <a:cubicBezTo>
                    <a:pt x="642983" y="4464739"/>
                    <a:pt x="642983" y="4465978"/>
                    <a:pt x="642983" y="4467310"/>
                  </a:cubicBezTo>
                  <a:close/>
                  <a:moveTo>
                    <a:pt x="583356" y="3598154"/>
                  </a:moveTo>
                  <a:lnTo>
                    <a:pt x="591929" y="3603584"/>
                  </a:lnTo>
                  <a:cubicBezTo>
                    <a:pt x="602978" y="3603584"/>
                    <a:pt x="612693" y="3605298"/>
                    <a:pt x="621456" y="3598250"/>
                  </a:cubicBezTo>
                  <a:cubicBezTo>
                    <a:pt x="611360" y="3588439"/>
                    <a:pt x="594405" y="3593583"/>
                    <a:pt x="583356" y="3598154"/>
                  </a:cubicBezTo>
                  <a:close/>
                  <a:moveTo>
                    <a:pt x="454007" y="3625682"/>
                  </a:moveTo>
                  <a:cubicBezTo>
                    <a:pt x="454769" y="3625682"/>
                    <a:pt x="455626" y="3624920"/>
                    <a:pt x="456483" y="3624539"/>
                  </a:cubicBezTo>
                  <a:cubicBezTo>
                    <a:pt x="458388" y="3619871"/>
                    <a:pt x="459150" y="3613299"/>
                    <a:pt x="454102" y="3611013"/>
                  </a:cubicBezTo>
                  <a:cubicBezTo>
                    <a:pt x="436052" y="3610032"/>
                    <a:pt x="417974" y="3612518"/>
                    <a:pt x="400858" y="3618347"/>
                  </a:cubicBezTo>
                  <a:cubicBezTo>
                    <a:pt x="395333" y="3617776"/>
                    <a:pt x="389427" y="3619681"/>
                    <a:pt x="385332" y="3616537"/>
                  </a:cubicBezTo>
                  <a:lnTo>
                    <a:pt x="385332" y="3611680"/>
                  </a:lnTo>
                  <a:lnTo>
                    <a:pt x="398667" y="3605870"/>
                  </a:lnTo>
                  <a:cubicBezTo>
                    <a:pt x="398667" y="3599678"/>
                    <a:pt x="393237" y="3599107"/>
                    <a:pt x="389142" y="3596345"/>
                  </a:cubicBezTo>
                  <a:cubicBezTo>
                    <a:pt x="380607" y="3601583"/>
                    <a:pt x="369863" y="3601583"/>
                    <a:pt x="361329" y="3596345"/>
                  </a:cubicBezTo>
                  <a:cubicBezTo>
                    <a:pt x="355804" y="3596916"/>
                    <a:pt x="349803" y="3595106"/>
                    <a:pt x="345803" y="3598250"/>
                  </a:cubicBezTo>
                  <a:cubicBezTo>
                    <a:pt x="344755" y="3606250"/>
                    <a:pt x="347517" y="3609775"/>
                    <a:pt x="355328" y="3604155"/>
                  </a:cubicBezTo>
                  <a:cubicBezTo>
                    <a:pt x="363377" y="3607812"/>
                    <a:pt x="371206" y="3611946"/>
                    <a:pt x="378759" y="3616537"/>
                  </a:cubicBezTo>
                  <a:lnTo>
                    <a:pt x="378759" y="3623681"/>
                  </a:lnTo>
                  <a:cubicBezTo>
                    <a:pt x="389523" y="3631111"/>
                    <a:pt x="400191" y="3633778"/>
                    <a:pt x="408382" y="3622348"/>
                  </a:cubicBezTo>
                  <a:cubicBezTo>
                    <a:pt x="423051" y="3622062"/>
                    <a:pt x="437910" y="3627872"/>
                    <a:pt x="454007" y="3625682"/>
                  </a:cubicBezTo>
                  <a:close/>
                  <a:moveTo>
                    <a:pt x="428004" y="3739982"/>
                  </a:moveTo>
                  <a:cubicBezTo>
                    <a:pt x="385332" y="3739982"/>
                    <a:pt x="394857" y="3769414"/>
                    <a:pt x="431337" y="3745601"/>
                  </a:cubicBezTo>
                  <a:cubicBezTo>
                    <a:pt x="431147" y="3743411"/>
                    <a:pt x="432004" y="3741505"/>
                    <a:pt x="428004" y="3740077"/>
                  </a:cubicBezTo>
                  <a:close/>
                  <a:moveTo>
                    <a:pt x="266745" y="3638350"/>
                  </a:moveTo>
                  <a:cubicBezTo>
                    <a:pt x="287510" y="3615871"/>
                    <a:pt x="366853" y="3642827"/>
                    <a:pt x="365043" y="3627110"/>
                  </a:cubicBezTo>
                  <a:cubicBezTo>
                    <a:pt x="356661" y="3620348"/>
                    <a:pt x="346470" y="3621967"/>
                    <a:pt x="336468" y="3621967"/>
                  </a:cubicBezTo>
                  <a:cubicBezTo>
                    <a:pt x="330658" y="3620538"/>
                    <a:pt x="335040" y="3616061"/>
                    <a:pt x="329420" y="3614537"/>
                  </a:cubicBezTo>
                  <a:lnTo>
                    <a:pt x="308084" y="3614537"/>
                  </a:lnTo>
                  <a:lnTo>
                    <a:pt x="297225" y="3622062"/>
                  </a:lnTo>
                  <a:cubicBezTo>
                    <a:pt x="247410" y="3624253"/>
                    <a:pt x="180258" y="3660162"/>
                    <a:pt x="279033" y="3645208"/>
                  </a:cubicBezTo>
                  <a:close/>
                  <a:moveTo>
                    <a:pt x="234170" y="3728837"/>
                  </a:moveTo>
                  <a:cubicBezTo>
                    <a:pt x="235408" y="3724551"/>
                    <a:pt x="226359" y="3724551"/>
                    <a:pt x="227598" y="3728837"/>
                  </a:cubicBezTo>
                  <a:cubicBezTo>
                    <a:pt x="227026" y="3733314"/>
                    <a:pt x="235884" y="3732743"/>
                    <a:pt x="234170" y="3728932"/>
                  </a:cubicBezTo>
                  <a:close/>
                  <a:moveTo>
                    <a:pt x="243695" y="3710359"/>
                  </a:moveTo>
                  <a:cubicBezTo>
                    <a:pt x="248267" y="3706644"/>
                    <a:pt x="248267" y="3706644"/>
                    <a:pt x="243695" y="3703025"/>
                  </a:cubicBezTo>
                  <a:lnTo>
                    <a:pt x="230836" y="3703025"/>
                  </a:lnTo>
                  <a:cubicBezTo>
                    <a:pt x="226074" y="3706644"/>
                    <a:pt x="226074" y="3706740"/>
                    <a:pt x="230836" y="3710359"/>
                  </a:cubicBezTo>
                  <a:close/>
                  <a:moveTo>
                    <a:pt x="304941" y="3351838"/>
                  </a:moveTo>
                  <a:cubicBezTo>
                    <a:pt x="307122" y="3349942"/>
                    <a:pt x="309970" y="3349018"/>
                    <a:pt x="312846" y="3349266"/>
                  </a:cubicBezTo>
                  <a:lnTo>
                    <a:pt x="312846" y="3347361"/>
                  </a:lnTo>
                  <a:cubicBezTo>
                    <a:pt x="306369" y="3342789"/>
                    <a:pt x="293796" y="3337836"/>
                    <a:pt x="286748" y="3344218"/>
                  </a:cubicBezTo>
                  <a:cubicBezTo>
                    <a:pt x="284843" y="3355171"/>
                    <a:pt x="291225" y="3353076"/>
                    <a:pt x="304941" y="3351838"/>
                  </a:cubicBezTo>
                  <a:cubicBezTo>
                    <a:pt x="304255" y="3352305"/>
                    <a:pt x="303474" y="3352629"/>
                    <a:pt x="302655" y="3352790"/>
                  </a:cubicBezTo>
                  <a:cubicBezTo>
                    <a:pt x="306465" y="3352123"/>
                    <a:pt x="309322" y="3351362"/>
                    <a:pt x="312942" y="3351076"/>
                  </a:cubicBezTo>
                  <a:cubicBezTo>
                    <a:pt x="315704" y="3353076"/>
                    <a:pt x="319324" y="3354315"/>
                    <a:pt x="322467" y="3356410"/>
                  </a:cubicBezTo>
                  <a:lnTo>
                    <a:pt x="329229" y="3353076"/>
                  </a:lnTo>
                  <a:cubicBezTo>
                    <a:pt x="337802" y="3359458"/>
                    <a:pt x="348279" y="3353838"/>
                    <a:pt x="356661" y="3360505"/>
                  </a:cubicBezTo>
                  <a:lnTo>
                    <a:pt x="359424" y="3355267"/>
                  </a:lnTo>
                  <a:lnTo>
                    <a:pt x="352375" y="3350980"/>
                  </a:lnTo>
                  <a:lnTo>
                    <a:pt x="352375" y="3347361"/>
                  </a:lnTo>
                  <a:lnTo>
                    <a:pt x="342850" y="3342313"/>
                  </a:lnTo>
                  <a:cubicBezTo>
                    <a:pt x="334306" y="3345885"/>
                    <a:pt x="325296" y="3348228"/>
                    <a:pt x="316085" y="3349266"/>
                  </a:cubicBezTo>
                  <a:cubicBezTo>
                    <a:pt x="314180" y="3349266"/>
                    <a:pt x="311894" y="3348695"/>
                    <a:pt x="312846" y="3350790"/>
                  </a:cubicBezTo>
                  <a:cubicBezTo>
                    <a:pt x="310313" y="3351380"/>
                    <a:pt x="307732" y="3351762"/>
                    <a:pt x="305131" y="3351933"/>
                  </a:cubicBezTo>
                  <a:close/>
                  <a:moveTo>
                    <a:pt x="330087" y="3308213"/>
                  </a:moveTo>
                  <a:lnTo>
                    <a:pt x="339135" y="3303165"/>
                  </a:lnTo>
                  <a:cubicBezTo>
                    <a:pt x="340374" y="3294783"/>
                    <a:pt x="324658" y="3297069"/>
                    <a:pt x="320085" y="3299260"/>
                  </a:cubicBezTo>
                  <a:lnTo>
                    <a:pt x="320085" y="3302784"/>
                  </a:lnTo>
                  <a:cubicBezTo>
                    <a:pt x="323067" y="3305298"/>
                    <a:pt x="326534" y="3307185"/>
                    <a:pt x="330277" y="3308309"/>
                  </a:cubicBezTo>
                  <a:close/>
                  <a:moveTo>
                    <a:pt x="355804" y="272119"/>
                  </a:moveTo>
                  <a:cubicBezTo>
                    <a:pt x="357709" y="272119"/>
                    <a:pt x="359900" y="269834"/>
                    <a:pt x="355804" y="268500"/>
                  </a:cubicBezTo>
                  <a:cubicBezTo>
                    <a:pt x="353709" y="269452"/>
                    <a:pt x="351613" y="270881"/>
                    <a:pt x="355804" y="272119"/>
                  </a:cubicBezTo>
                  <a:close/>
                  <a:moveTo>
                    <a:pt x="362281" y="3397272"/>
                  </a:moveTo>
                  <a:cubicBezTo>
                    <a:pt x="357709" y="3400987"/>
                    <a:pt x="357709" y="3400987"/>
                    <a:pt x="362281" y="3404606"/>
                  </a:cubicBezTo>
                  <a:cubicBezTo>
                    <a:pt x="369901" y="3402511"/>
                    <a:pt x="392666" y="3410226"/>
                    <a:pt x="390856" y="3398605"/>
                  </a:cubicBezTo>
                  <a:cubicBezTo>
                    <a:pt x="381522" y="3389462"/>
                    <a:pt x="372759" y="3396891"/>
                    <a:pt x="362281" y="3397272"/>
                  </a:cubicBezTo>
                  <a:close/>
                  <a:moveTo>
                    <a:pt x="378759" y="3325358"/>
                  </a:moveTo>
                  <a:cubicBezTo>
                    <a:pt x="374778" y="3322691"/>
                    <a:pt x="369596" y="3322691"/>
                    <a:pt x="365615" y="3325358"/>
                  </a:cubicBezTo>
                  <a:cubicBezTo>
                    <a:pt x="369596" y="3328025"/>
                    <a:pt x="374778" y="3328025"/>
                    <a:pt x="378759" y="3325358"/>
                  </a:cubicBezTo>
                  <a:close/>
                  <a:moveTo>
                    <a:pt x="457531" y="23422"/>
                  </a:moveTo>
                  <a:lnTo>
                    <a:pt x="457531" y="19802"/>
                  </a:lnTo>
                  <a:cubicBezTo>
                    <a:pt x="439815" y="10277"/>
                    <a:pt x="421622" y="18659"/>
                    <a:pt x="402096" y="17897"/>
                  </a:cubicBezTo>
                  <a:cubicBezTo>
                    <a:pt x="396952" y="21612"/>
                    <a:pt x="396952" y="21612"/>
                    <a:pt x="402096" y="25232"/>
                  </a:cubicBezTo>
                  <a:cubicBezTo>
                    <a:pt x="408858" y="26308"/>
                    <a:pt x="415783" y="25136"/>
                    <a:pt x="421812" y="21897"/>
                  </a:cubicBezTo>
                  <a:cubicBezTo>
                    <a:pt x="433223" y="26317"/>
                    <a:pt x="445777" y="26851"/>
                    <a:pt x="457531" y="23422"/>
                  </a:cubicBezTo>
                  <a:close/>
                  <a:moveTo>
                    <a:pt x="429909" y="3446326"/>
                  </a:moveTo>
                  <a:cubicBezTo>
                    <a:pt x="414954" y="3440516"/>
                    <a:pt x="418002" y="3453660"/>
                    <a:pt x="429909" y="3447564"/>
                  </a:cubicBezTo>
                  <a:cubicBezTo>
                    <a:pt x="429909" y="3447183"/>
                    <a:pt x="430385" y="3446612"/>
                    <a:pt x="429909" y="3446326"/>
                  </a:cubicBezTo>
                  <a:close/>
                  <a:moveTo>
                    <a:pt x="398952" y="3544624"/>
                  </a:moveTo>
                  <a:lnTo>
                    <a:pt x="418002" y="3535766"/>
                  </a:lnTo>
                  <a:cubicBezTo>
                    <a:pt x="420574" y="3522240"/>
                    <a:pt x="402286" y="3524812"/>
                    <a:pt x="394476" y="3529860"/>
                  </a:cubicBezTo>
                  <a:cubicBezTo>
                    <a:pt x="387046" y="3531193"/>
                    <a:pt x="381712" y="3524621"/>
                    <a:pt x="374759" y="3526526"/>
                  </a:cubicBezTo>
                  <a:cubicBezTo>
                    <a:pt x="356376" y="3533480"/>
                    <a:pt x="333230" y="3528431"/>
                    <a:pt x="319419" y="3543766"/>
                  </a:cubicBezTo>
                  <a:cubicBezTo>
                    <a:pt x="310751" y="3553291"/>
                    <a:pt x="290844" y="3547577"/>
                    <a:pt x="279699" y="3557578"/>
                  </a:cubicBezTo>
                  <a:cubicBezTo>
                    <a:pt x="280176" y="3559292"/>
                    <a:pt x="278080" y="3561673"/>
                    <a:pt x="282081" y="3562436"/>
                  </a:cubicBezTo>
                  <a:cubicBezTo>
                    <a:pt x="320181" y="3554816"/>
                    <a:pt x="357328" y="3540528"/>
                    <a:pt x="398571" y="3544624"/>
                  </a:cubicBezTo>
                  <a:lnTo>
                    <a:pt x="398000" y="3544624"/>
                  </a:lnTo>
                  <a:cubicBezTo>
                    <a:pt x="400381" y="3544433"/>
                    <a:pt x="401334" y="3544529"/>
                    <a:pt x="399048" y="3544624"/>
                  </a:cubicBezTo>
                  <a:close/>
                  <a:moveTo>
                    <a:pt x="290177" y="3459946"/>
                  </a:moveTo>
                  <a:cubicBezTo>
                    <a:pt x="271127" y="3474234"/>
                    <a:pt x="365329" y="3462995"/>
                    <a:pt x="371901" y="3460804"/>
                  </a:cubicBezTo>
                  <a:cubicBezTo>
                    <a:pt x="352947" y="3447278"/>
                    <a:pt x="316085" y="3465757"/>
                    <a:pt x="290272" y="3459946"/>
                  </a:cubicBezTo>
                  <a:close/>
                  <a:moveTo>
                    <a:pt x="314085" y="3414417"/>
                  </a:moveTo>
                  <a:cubicBezTo>
                    <a:pt x="314666" y="3414979"/>
                    <a:pt x="315389" y="3415370"/>
                    <a:pt x="316180" y="3415560"/>
                  </a:cubicBezTo>
                  <a:cubicBezTo>
                    <a:pt x="323800" y="3413084"/>
                    <a:pt x="312084" y="3410512"/>
                    <a:pt x="314180" y="3414417"/>
                  </a:cubicBezTo>
                  <a:close/>
                  <a:moveTo>
                    <a:pt x="342660" y="3448802"/>
                  </a:moveTo>
                  <a:cubicBezTo>
                    <a:pt x="351518" y="3448802"/>
                    <a:pt x="374568" y="3450993"/>
                    <a:pt x="356566" y="3441468"/>
                  </a:cubicBezTo>
                  <a:lnTo>
                    <a:pt x="342469" y="3441468"/>
                  </a:lnTo>
                  <a:cubicBezTo>
                    <a:pt x="337992" y="3445183"/>
                    <a:pt x="337992" y="3445183"/>
                    <a:pt x="342755" y="3448802"/>
                  </a:cubicBezTo>
                  <a:close/>
                  <a:moveTo>
                    <a:pt x="329134" y="3504143"/>
                  </a:moveTo>
                  <a:cubicBezTo>
                    <a:pt x="323533" y="3503819"/>
                    <a:pt x="318028" y="3505619"/>
                    <a:pt x="313704" y="3509191"/>
                  </a:cubicBezTo>
                  <a:cubicBezTo>
                    <a:pt x="317609" y="3513382"/>
                    <a:pt x="324181" y="3510906"/>
                    <a:pt x="329420" y="3511477"/>
                  </a:cubicBezTo>
                  <a:cubicBezTo>
                    <a:pt x="334087" y="3507667"/>
                    <a:pt x="334087" y="3507667"/>
                    <a:pt x="329229" y="3504143"/>
                  </a:cubicBezTo>
                  <a:close/>
                  <a:moveTo>
                    <a:pt x="292653" y="3483092"/>
                  </a:moveTo>
                  <a:cubicBezTo>
                    <a:pt x="293320" y="3493951"/>
                    <a:pt x="318085" y="3489664"/>
                    <a:pt x="326277" y="3487474"/>
                  </a:cubicBezTo>
                  <a:cubicBezTo>
                    <a:pt x="324372" y="3476615"/>
                    <a:pt x="303607" y="3483187"/>
                    <a:pt x="292749" y="3483092"/>
                  </a:cubicBezTo>
                  <a:close/>
                  <a:moveTo>
                    <a:pt x="373330" y="3480806"/>
                  </a:moveTo>
                  <a:cubicBezTo>
                    <a:pt x="376721" y="3482616"/>
                    <a:pt x="380798" y="3482616"/>
                    <a:pt x="384189" y="3480806"/>
                  </a:cubicBezTo>
                  <a:cubicBezTo>
                    <a:pt x="384760" y="3476996"/>
                    <a:pt x="371616" y="3477282"/>
                    <a:pt x="373425" y="3480806"/>
                  </a:cubicBezTo>
                  <a:close/>
                  <a:moveTo>
                    <a:pt x="395333" y="3279258"/>
                  </a:moveTo>
                  <a:cubicBezTo>
                    <a:pt x="390380" y="3282877"/>
                    <a:pt x="390380" y="3282877"/>
                    <a:pt x="395333" y="3286687"/>
                  </a:cubicBezTo>
                  <a:lnTo>
                    <a:pt x="408192" y="3286687"/>
                  </a:lnTo>
                  <a:cubicBezTo>
                    <a:pt x="413145" y="3283162"/>
                    <a:pt x="413145" y="3283067"/>
                    <a:pt x="408192" y="3279258"/>
                  </a:cubicBezTo>
                  <a:close/>
                  <a:moveTo>
                    <a:pt x="285891" y="3391748"/>
                  </a:moveTo>
                  <a:lnTo>
                    <a:pt x="288653" y="3397082"/>
                  </a:lnTo>
                  <a:lnTo>
                    <a:pt x="304083" y="3397082"/>
                  </a:lnTo>
                  <a:cubicBezTo>
                    <a:pt x="309598" y="3393167"/>
                    <a:pt x="316514" y="3391748"/>
                    <a:pt x="323133" y="3393176"/>
                  </a:cubicBezTo>
                  <a:cubicBezTo>
                    <a:pt x="323133" y="3393176"/>
                    <a:pt x="323895" y="3393176"/>
                    <a:pt x="322371" y="3392129"/>
                  </a:cubicBezTo>
                  <a:lnTo>
                    <a:pt x="325038" y="3392129"/>
                  </a:lnTo>
                  <a:cubicBezTo>
                    <a:pt x="324467" y="3390414"/>
                    <a:pt x="317895" y="3388224"/>
                    <a:pt x="319133" y="3391176"/>
                  </a:cubicBezTo>
                  <a:lnTo>
                    <a:pt x="314275" y="3389938"/>
                  </a:lnTo>
                  <a:cubicBezTo>
                    <a:pt x="329991" y="3387842"/>
                    <a:pt x="302845" y="3384889"/>
                    <a:pt x="298083" y="3386318"/>
                  </a:cubicBezTo>
                  <a:lnTo>
                    <a:pt x="298559" y="3386318"/>
                  </a:lnTo>
                  <a:cubicBezTo>
                    <a:pt x="297321" y="3386318"/>
                    <a:pt x="296273" y="3386318"/>
                    <a:pt x="298083" y="3386318"/>
                  </a:cubicBezTo>
                  <a:close/>
                  <a:moveTo>
                    <a:pt x="283224" y="3515001"/>
                  </a:moveTo>
                  <a:cubicBezTo>
                    <a:pt x="280366" y="3517287"/>
                    <a:pt x="275889" y="3518621"/>
                    <a:pt x="273699" y="3521287"/>
                  </a:cubicBezTo>
                  <a:cubicBezTo>
                    <a:pt x="276366" y="3532337"/>
                    <a:pt x="292082" y="3530812"/>
                    <a:pt x="299416" y="3524716"/>
                  </a:cubicBezTo>
                  <a:cubicBezTo>
                    <a:pt x="294301" y="3521078"/>
                    <a:pt x="288920" y="3517830"/>
                    <a:pt x="283319" y="3515001"/>
                  </a:cubicBezTo>
                  <a:close/>
                  <a:moveTo>
                    <a:pt x="271317" y="3571198"/>
                  </a:moveTo>
                  <a:cubicBezTo>
                    <a:pt x="262459" y="3571198"/>
                    <a:pt x="255316" y="3563579"/>
                    <a:pt x="246933" y="3568722"/>
                  </a:cubicBezTo>
                  <a:cubicBezTo>
                    <a:pt x="236837" y="3573580"/>
                    <a:pt x="229503" y="3564150"/>
                    <a:pt x="218358" y="3566912"/>
                  </a:cubicBezTo>
                  <a:cubicBezTo>
                    <a:pt x="213691" y="3571198"/>
                    <a:pt x="186545" y="3571580"/>
                    <a:pt x="198546" y="3581486"/>
                  </a:cubicBezTo>
                  <a:cubicBezTo>
                    <a:pt x="222835" y="3584534"/>
                    <a:pt x="247791" y="3570532"/>
                    <a:pt x="270746" y="3581486"/>
                  </a:cubicBezTo>
                  <a:lnTo>
                    <a:pt x="280271" y="3576056"/>
                  </a:lnTo>
                  <a:cubicBezTo>
                    <a:pt x="277461" y="3574189"/>
                    <a:pt x="274499" y="3572561"/>
                    <a:pt x="271413" y="3571198"/>
                  </a:cubicBezTo>
                  <a:close/>
                  <a:moveTo>
                    <a:pt x="449816" y="4474740"/>
                  </a:moveTo>
                  <a:cubicBezTo>
                    <a:pt x="456007" y="4477693"/>
                    <a:pt x="476581" y="4492076"/>
                    <a:pt x="477153" y="4478836"/>
                  </a:cubicBezTo>
                  <a:cubicBezTo>
                    <a:pt x="469247" y="4475121"/>
                    <a:pt x="463246" y="4468359"/>
                    <a:pt x="453626" y="4469311"/>
                  </a:cubicBezTo>
                  <a:close/>
                  <a:moveTo>
                    <a:pt x="483439" y="130387"/>
                  </a:moveTo>
                  <a:cubicBezTo>
                    <a:pt x="480448" y="128063"/>
                    <a:pt x="477010" y="126377"/>
                    <a:pt x="473343" y="125434"/>
                  </a:cubicBezTo>
                  <a:lnTo>
                    <a:pt x="463818" y="130197"/>
                  </a:lnTo>
                  <a:lnTo>
                    <a:pt x="463818" y="137531"/>
                  </a:lnTo>
                  <a:cubicBezTo>
                    <a:pt x="467771" y="140151"/>
                    <a:pt x="472914" y="140151"/>
                    <a:pt x="476867" y="137531"/>
                  </a:cubicBezTo>
                  <a:lnTo>
                    <a:pt x="476867" y="134007"/>
                  </a:lnTo>
                  <a:close/>
                  <a:moveTo>
                    <a:pt x="182640" y="3770747"/>
                  </a:moveTo>
                  <a:cubicBezTo>
                    <a:pt x="183592" y="3775034"/>
                    <a:pt x="196641" y="3773605"/>
                    <a:pt x="200166" y="3771795"/>
                  </a:cubicBezTo>
                  <a:cubicBezTo>
                    <a:pt x="199308" y="3767795"/>
                    <a:pt x="186259" y="3768937"/>
                    <a:pt x="182735" y="3770747"/>
                  </a:cubicBezTo>
                  <a:close/>
                  <a:moveTo>
                    <a:pt x="166161" y="3817325"/>
                  </a:moveTo>
                  <a:cubicBezTo>
                    <a:pt x="184164" y="3816086"/>
                    <a:pt x="203690" y="3819230"/>
                    <a:pt x="220835" y="3815515"/>
                  </a:cubicBezTo>
                  <a:lnTo>
                    <a:pt x="220835" y="3811609"/>
                  </a:lnTo>
                  <a:lnTo>
                    <a:pt x="211310" y="3806657"/>
                  </a:lnTo>
                  <a:lnTo>
                    <a:pt x="204833" y="3809800"/>
                  </a:lnTo>
                  <a:cubicBezTo>
                    <a:pt x="191317" y="3803532"/>
                    <a:pt x="175601" y="3804170"/>
                    <a:pt x="162637" y="3811515"/>
                  </a:cubicBezTo>
                  <a:cubicBezTo>
                    <a:pt x="161580" y="3813391"/>
                    <a:pt x="162246" y="3815772"/>
                    <a:pt x="164132" y="3816829"/>
                  </a:cubicBezTo>
                  <a:cubicBezTo>
                    <a:pt x="164780" y="3817191"/>
                    <a:pt x="165514" y="3817362"/>
                    <a:pt x="166257" y="3817325"/>
                  </a:cubicBezTo>
                  <a:close/>
                  <a:moveTo>
                    <a:pt x="227598" y="3836375"/>
                  </a:moveTo>
                  <a:cubicBezTo>
                    <a:pt x="225978" y="3827707"/>
                    <a:pt x="211405" y="3833327"/>
                    <a:pt x="204737" y="3831802"/>
                  </a:cubicBezTo>
                  <a:cubicBezTo>
                    <a:pt x="196165" y="3835803"/>
                    <a:pt x="206262" y="3840566"/>
                    <a:pt x="210072" y="3842852"/>
                  </a:cubicBezTo>
                  <a:lnTo>
                    <a:pt x="224264" y="3842852"/>
                  </a:lnTo>
                  <a:cubicBezTo>
                    <a:pt x="227979" y="3839994"/>
                    <a:pt x="227693" y="3839994"/>
                    <a:pt x="227693" y="3836660"/>
                  </a:cubicBezTo>
                  <a:close/>
                  <a:moveTo>
                    <a:pt x="319895" y="3774367"/>
                  </a:moveTo>
                  <a:cubicBezTo>
                    <a:pt x="315199" y="3771004"/>
                    <a:pt x="309579" y="3769176"/>
                    <a:pt x="303798" y="3769128"/>
                  </a:cubicBezTo>
                  <a:cubicBezTo>
                    <a:pt x="274366" y="3783701"/>
                    <a:pt x="242171" y="3776462"/>
                    <a:pt x="210738" y="3776653"/>
                  </a:cubicBezTo>
                  <a:cubicBezTo>
                    <a:pt x="199204" y="3784606"/>
                    <a:pt x="185888" y="3789607"/>
                    <a:pt x="171972" y="3791226"/>
                  </a:cubicBezTo>
                  <a:cubicBezTo>
                    <a:pt x="166924" y="3795036"/>
                    <a:pt x="166924" y="3795036"/>
                    <a:pt x="171972" y="3798560"/>
                  </a:cubicBezTo>
                  <a:cubicBezTo>
                    <a:pt x="178744" y="3799646"/>
                    <a:pt x="185678" y="3798436"/>
                    <a:pt x="191688" y="3795131"/>
                  </a:cubicBezTo>
                  <a:cubicBezTo>
                    <a:pt x="201213" y="3799894"/>
                    <a:pt x="201213" y="3799989"/>
                    <a:pt x="210167" y="3795131"/>
                  </a:cubicBezTo>
                  <a:cubicBezTo>
                    <a:pt x="226264" y="3793226"/>
                    <a:pt x="243504" y="3798465"/>
                    <a:pt x="256935" y="3787416"/>
                  </a:cubicBezTo>
                  <a:cubicBezTo>
                    <a:pt x="265698" y="3791607"/>
                    <a:pt x="295035" y="3796941"/>
                    <a:pt x="293320" y="3782368"/>
                  </a:cubicBezTo>
                  <a:cubicBezTo>
                    <a:pt x="300369" y="3774367"/>
                    <a:pt x="312561" y="3779129"/>
                    <a:pt x="319990" y="3774652"/>
                  </a:cubicBezTo>
                  <a:close/>
                  <a:moveTo>
                    <a:pt x="345231" y="3717217"/>
                  </a:moveTo>
                  <a:cubicBezTo>
                    <a:pt x="330563" y="3721884"/>
                    <a:pt x="319228" y="3705596"/>
                    <a:pt x="306274" y="3711692"/>
                  </a:cubicBezTo>
                  <a:cubicBezTo>
                    <a:pt x="300750" y="3717502"/>
                    <a:pt x="248076" y="3714740"/>
                    <a:pt x="263888" y="3728266"/>
                  </a:cubicBezTo>
                  <a:cubicBezTo>
                    <a:pt x="271127" y="3726170"/>
                    <a:pt x="300083" y="3730266"/>
                    <a:pt x="279509" y="3735600"/>
                  </a:cubicBezTo>
                  <a:cubicBezTo>
                    <a:pt x="258982" y="3738905"/>
                    <a:pt x="238170" y="3740086"/>
                    <a:pt x="217406" y="3739124"/>
                  </a:cubicBezTo>
                  <a:cubicBezTo>
                    <a:pt x="204833" y="3730647"/>
                    <a:pt x="198356" y="3740172"/>
                    <a:pt x="187402" y="3745220"/>
                  </a:cubicBezTo>
                  <a:lnTo>
                    <a:pt x="190450" y="3750268"/>
                  </a:lnTo>
                  <a:cubicBezTo>
                    <a:pt x="234170" y="3743887"/>
                    <a:pt x="278461" y="3754745"/>
                    <a:pt x="319514" y="3740743"/>
                  </a:cubicBezTo>
                  <a:lnTo>
                    <a:pt x="319514" y="3737029"/>
                  </a:lnTo>
                  <a:cubicBezTo>
                    <a:pt x="312084" y="3733123"/>
                    <a:pt x="301702" y="3737029"/>
                    <a:pt x="294844" y="3730552"/>
                  </a:cubicBezTo>
                  <a:cubicBezTo>
                    <a:pt x="294368" y="3724551"/>
                    <a:pt x="311989" y="3730552"/>
                    <a:pt x="316371" y="3724170"/>
                  </a:cubicBezTo>
                  <a:cubicBezTo>
                    <a:pt x="323229" y="3725980"/>
                    <a:pt x="369996" y="3726170"/>
                    <a:pt x="345327" y="3717884"/>
                  </a:cubicBezTo>
                  <a:close/>
                  <a:moveTo>
                    <a:pt x="369330" y="3676545"/>
                  </a:moveTo>
                  <a:cubicBezTo>
                    <a:pt x="379712" y="3673974"/>
                    <a:pt x="400858" y="3682546"/>
                    <a:pt x="404953" y="3671687"/>
                  </a:cubicBezTo>
                  <a:cubicBezTo>
                    <a:pt x="393495" y="3665077"/>
                    <a:pt x="380998" y="3660476"/>
                    <a:pt x="367996" y="3658066"/>
                  </a:cubicBezTo>
                  <a:lnTo>
                    <a:pt x="356757" y="3666068"/>
                  </a:lnTo>
                  <a:cubicBezTo>
                    <a:pt x="347708" y="3659686"/>
                    <a:pt x="338754" y="3662543"/>
                    <a:pt x="329134" y="3661972"/>
                  </a:cubicBezTo>
                  <a:cubicBezTo>
                    <a:pt x="318018" y="3667506"/>
                    <a:pt x="305608" y="3669935"/>
                    <a:pt x="293225" y="3669020"/>
                  </a:cubicBezTo>
                  <a:lnTo>
                    <a:pt x="293225" y="3663782"/>
                  </a:lnTo>
                  <a:cubicBezTo>
                    <a:pt x="286272" y="3661019"/>
                    <a:pt x="286272" y="3661019"/>
                    <a:pt x="280176" y="3663782"/>
                  </a:cubicBezTo>
                  <a:lnTo>
                    <a:pt x="280176" y="3674640"/>
                  </a:lnTo>
                  <a:cubicBezTo>
                    <a:pt x="284176" y="3677402"/>
                    <a:pt x="289701" y="3679117"/>
                    <a:pt x="291987" y="3682070"/>
                  </a:cubicBezTo>
                  <a:lnTo>
                    <a:pt x="283795" y="3687499"/>
                  </a:lnTo>
                  <a:cubicBezTo>
                    <a:pt x="272746" y="3685308"/>
                    <a:pt x="276080" y="3693118"/>
                    <a:pt x="267126" y="3697024"/>
                  </a:cubicBezTo>
                  <a:lnTo>
                    <a:pt x="273508" y="3700929"/>
                  </a:lnTo>
                  <a:cubicBezTo>
                    <a:pt x="276080" y="3714550"/>
                    <a:pt x="295892" y="3700929"/>
                    <a:pt x="305322" y="3702739"/>
                  </a:cubicBezTo>
                  <a:cubicBezTo>
                    <a:pt x="316371" y="3703405"/>
                    <a:pt x="312180" y="3695976"/>
                    <a:pt x="312942" y="3689785"/>
                  </a:cubicBezTo>
                  <a:cubicBezTo>
                    <a:pt x="310084" y="3687880"/>
                    <a:pt x="304750" y="3686546"/>
                    <a:pt x="309608" y="3684355"/>
                  </a:cubicBezTo>
                  <a:cubicBezTo>
                    <a:pt x="329801" y="3685146"/>
                    <a:pt x="349984" y="3682736"/>
                    <a:pt x="369425" y="3677212"/>
                  </a:cubicBezTo>
                  <a:close/>
                  <a:moveTo>
                    <a:pt x="449721" y="4588088"/>
                  </a:moveTo>
                  <a:cubicBezTo>
                    <a:pt x="431471" y="4580278"/>
                    <a:pt x="411468" y="4577610"/>
                    <a:pt x="391809" y="4580182"/>
                  </a:cubicBezTo>
                  <a:lnTo>
                    <a:pt x="391809" y="4588660"/>
                  </a:lnTo>
                  <a:cubicBezTo>
                    <a:pt x="399429" y="4591612"/>
                    <a:pt x="399524" y="4591612"/>
                    <a:pt x="407906" y="4587040"/>
                  </a:cubicBezTo>
                  <a:cubicBezTo>
                    <a:pt x="420384" y="4585230"/>
                    <a:pt x="439434" y="4597422"/>
                    <a:pt x="449816" y="4588754"/>
                  </a:cubicBezTo>
                  <a:close/>
                  <a:moveTo>
                    <a:pt x="495726" y="4562275"/>
                  </a:moveTo>
                  <a:cubicBezTo>
                    <a:pt x="481439" y="4561323"/>
                    <a:pt x="455531" y="4556179"/>
                    <a:pt x="445530" y="4567228"/>
                  </a:cubicBezTo>
                  <a:cubicBezTo>
                    <a:pt x="459912" y="4568847"/>
                    <a:pt x="485820" y="4573991"/>
                    <a:pt x="495822" y="4562941"/>
                  </a:cubicBezTo>
                  <a:close/>
                  <a:moveTo>
                    <a:pt x="496679" y="39424"/>
                  </a:moveTo>
                  <a:cubicBezTo>
                    <a:pt x="487916" y="40281"/>
                    <a:pt x="452769" y="35423"/>
                    <a:pt x="472771" y="46758"/>
                  </a:cubicBezTo>
                  <a:lnTo>
                    <a:pt x="500299" y="46758"/>
                  </a:lnTo>
                  <a:cubicBezTo>
                    <a:pt x="506109" y="44948"/>
                    <a:pt x="504394" y="39519"/>
                    <a:pt x="496584" y="40091"/>
                  </a:cubicBezTo>
                  <a:close/>
                  <a:moveTo>
                    <a:pt x="532874" y="4472645"/>
                  </a:moveTo>
                  <a:lnTo>
                    <a:pt x="526492" y="4472645"/>
                  </a:lnTo>
                  <a:cubicBezTo>
                    <a:pt x="521825" y="4476360"/>
                    <a:pt x="521825" y="4476360"/>
                    <a:pt x="526492" y="4479979"/>
                  </a:cubicBezTo>
                  <a:lnTo>
                    <a:pt x="532969" y="4479979"/>
                  </a:lnTo>
                  <a:cubicBezTo>
                    <a:pt x="537732" y="4476930"/>
                    <a:pt x="537732" y="4476930"/>
                    <a:pt x="532969" y="4473311"/>
                  </a:cubicBezTo>
                  <a:close/>
                  <a:moveTo>
                    <a:pt x="549447" y="131530"/>
                  </a:moveTo>
                  <a:cubicBezTo>
                    <a:pt x="550686" y="127244"/>
                    <a:pt x="541637" y="127339"/>
                    <a:pt x="542875" y="131530"/>
                  </a:cubicBezTo>
                  <a:cubicBezTo>
                    <a:pt x="542399" y="136674"/>
                    <a:pt x="551257" y="136007"/>
                    <a:pt x="549543" y="132197"/>
                  </a:cubicBezTo>
                  <a:close/>
                  <a:moveTo>
                    <a:pt x="588881" y="3785321"/>
                  </a:moveTo>
                  <a:cubicBezTo>
                    <a:pt x="580404" y="3782368"/>
                    <a:pt x="571164" y="3782368"/>
                    <a:pt x="562687" y="3785321"/>
                  </a:cubicBezTo>
                  <a:cubicBezTo>
                    <a:pt x="563259" y="3796941"/>
                    <a:pt x="582975" y="3790750"/>
                    <a:pt x="588976" y="3785987"/>
                  </a:cubicBezTo>
                  <a:close/>
                  <a:moveTo>
                    <a:pt x="569164" y="3673021"/>
                  </a:moveTo>
                  <a:cubicBezTo>
                    <a:pt x="569164" y="3680260"/>
                    <a:pt x="578689" y="3673021"/>
                    <a:pt x="582213" y="3671021"/>
                  </a:cubicBezTo>
                  <a:cubicBezTo>
                    <a:pt x="578241" y="3668449"/>
                    <a:pt x="573136" y="3668449"/>
                    <a:pt x="569164" y="3671021"/>
                  </a:cubicBezTo>
                  <a:cubicBezTo>
                    <a:pt x="569402" y="3671888"/>
                    <a:pt x="569440" y="3672802"/>
                    <a:pt x="569259" y="3673687"/>
                  </a:cubicBezTo>
                  <a:close/>
                  <a:moveTo>
                    <a:pt x="588881" y="3744840"/>
                  </a:moveTo>
                  <a:cubicBezTo>
                    <a:pt x="584899" y="3742172"/>
                    <a:pt x="579718" y="3742172"/>
                    <a:pt x="575736" y="3744840"/>
                  </a:cubicBezTo>
                  <a:cubicBezTo>
                    <a:pt x="579632" y="3747649"/>
                    <a:pt x="584814" y="3747916"/>
                    <a:pt x="588976" y="3745506"/>
                  </a:cubicBezTo>
                  <a:close/>
                  <a:moveTo>
                    <a:pt x="608693" y="3641588"/>
                  </a:moveTo>
                  <a:cubicBezTo>
                    <a:pt x="599168" y="3635778"/>
                    <a:pt x="546114" y="3646160"/>
                    <a:pt x="559639" y="3658162"/>
                  </a:cubicBezTo>
                  <a:cubicBezTo>
                    <a:pt x="577832" y="3660448"/>
                    <a:pt x="593739" y="3649780"/>
                    <a:pt x="608788" y="3642255"/>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93" name="Google Shape;93;p6"/>
            <p:cNvSpPr/>
            <p:nvPr/>
          </p:nvSpPr>
          <p:spPr>
            <a:xfrm>
              <a:off x="378131" y="-144"/>
              <a:ext cx="449059" cy="6863371"/>
            </a:xfrm>
            <a:custGeom>
              <a:rect b="b" l="l" r="r" t="t"/>
              <a:pathLst>
                <a:path extrusionOk="0" h="4606289" w="670237">
                  <a:moveTo>
                    <a:pt x="638371" y="4605709"/>
                  </a:moveTo>
                  <a:lnTo>
                    <a:pt x="40486" y="4605709"/>
                  </a:lnTo>
                  <a:lnTo>
                    <a:pt x="40486" y="4600280"/>
                  </a:lnTo>
                  <a:lnTo>
                    <a:pt x="46678" y="4596374"/>
                  </a:lnTo>
                  <a:lnTo>
                    <a:pt x="40867" y="4592564"/>
                  </a:lnTo>
                  <a:cubicBezTo>
                    <a:pt x="48297" y="4590564"/>
                    <a:pt x="46582" y="4584659"/>
                    <a:pt x="47344" y="4579610"/>
                  </a:cubicBezTo>
                  <a:cubicBezTo>
                    <a:pt x="41153" y="4573609"/>
                    <a:pt x="36200" y="4572180"/>
                    <a:pt x="46868" y="4566942"/>
                  </a:cubicBezTo>
                  <a:lnTo>
                    <a:pt x="46868" y="4534080"/>
                  </a:lnTo>
                  <a:lnTo>
                    <a:pt x="53631" y="4530081"/>
                  </a:lnTo>
                  <a:lnTo>
                    <a:pt x="53631" y="4526461"/>
                  </a:lnTo>
                  <a:lnTo>
                    <a:pt x="46868" y="4522365"/>
                  </a:lnTo>
                  <a:lnTo>
                    <a:pt x="46868" y="4515412"/>
                  </a:lnTo>
                  <a:lnTo>
                    <a:pt x="40867" y="4511602"/>
                  </a:lnTo>
                  <a:lnTo>
                    <a:pt x="40867" y="4504076"/>
                  </a:lnTo>
                  <a:lnTo>
                    <a:pt x="46582" y="4500934"/>
                  </a:lnTo>
                  <a:cubicBezTo>
                    <a:pt x="48011" y="4493504"/>
                    <a:pt x="46582" y="4485599"/>
                    <a:pt x="47630" y="4478169"/>
                  </a:cubicBezTo>
                  <a:lnTo>
                    <a:pt x="53250" y="4475026"/>
                  </a:lnTo>
                  <a:lnTo>
                    <a:pt x="53250" y="4463881"/>
                  </a:lnTo>
                  <a:lnTo>
                    <a:pt x="47249" y="4460071"/>
                  </a:lnTo>
                  <a:lnTo>
                    <a:pt x="47249" y="4430734"/>
                  </a:lnTo>
                  <a:lnTo>
                    <a:pt x="53726" y="4426829"/>
                  </a:lnTo>
                  <a:lnTo>
                    <a:pt x="53726" y="4415970"/>
                  </a:lnTo>
                  <a:lnTo>
                    <a:pt x="59917" y="4412066"/>
                  </a:lnTo>
                  <a:lnTo>
                    <a:pt x="59917" y="4405017"/>
                  </a:lnTo>
                  <a:cubicBezTo>
                    <a:pt x="52774" y="4401778"/>
                    <a:pt x="54679" y="4397683"/>
                    <a:pt x="48202" y="4394254"/>
                  </a:cubicBezTo>
                  <a:cubicBezTo>
                    <a:pt x="43915" y="4390730"/>
                    <a:pt x="50297" y="4388253"/>
                    <a:pt x="53631" y="4386443"/>
                  </a:cubicBezTo>
                  <a:cubicBezTo>
                    <a:pt x="53631" y="4378538"/>
                    <a:pt x="51059" y="4372918"/>
                    <a:pt x="63156" y="4373203"/>
                  </a:cubicBezTo>
                  <a:lnTo>
                    <a:pt x="73443" y="4368060"/>
                  </a:lnTo>
                  <a:cubicBezTo>
                    <a:pt x="66013" y="4363964"/>
                    <a:pt x="53250" y="4368631"/>
                    <a:pt x="48011" y="4360059"/>
                  </a:cubicBezTo>
                  <a:lnTo>
                    <a:pt x="52678" y="4357487"/>
                  </a:lnTo>
                  <a:cubicBezTo>
                    <a:pt x="46392" y="4352153"/>
                    <a:pt x="44106" y="4350343"/>
                    <a:pt x="53536" y="4345771"/>
                  </a:cubicBezTo>
                  <a:lnTo>
                    <a:pt x="53536" y="4320435"/>
                  </a:lnTo>
                  <a:cubicBezTo>
                    <a:pt x="59441" y="4317291"/>
                    <a:pt x="68109" y="4317673"/>
                    <a:pt x="73348" y="4312529"/>
                  </a:cubicBezTo>
                  <a:cubicBezTo>
                    <a:pt x="74014" y="4303004"/>
                    <a:pt x="58870" y="4311006"/>
                    <a:pt x="59155" y="4301099"/>
                  </a:cubicBezTo>
                  <a:lnTo>
                    <a:pt x="40105" y="4290622"/>
                  </a:lnTo>
                  <a:cubicBezTo>
                    <a:pt x="44582" y="4288050"/>
                    <a:pt x="49059" y="4285478"/>
                    <a:pt x="52774" y="4283192"/>
                  </a:cubicBezTo>
                  <a:lnTo>
                    <a:pt x="52774" y="4268333"/>
                  </a:lnTo>
                  <a:cubicBezTo>
                    <a:pt x="44201" y="4263095"/>
                    <a:pt x="44201" y="4262809"/>
                    <a:pt x="52774" y="4257665"/>
                  </a:cubicBezTo>
                  <a:lnTo>
                    <a:pt x="52774" y="4250141"/>
                  </a:lnTo>
                  <a:lnTo>
                    <a:pt x="46963" y="4246426"/>
                  </a:lnTo>
                  <a:lnTo>
                    <a:pt x="59346" y="4238901"/>
                  </a:lnTo>
                  <a:lnTo>
                    <a:pt x="52774" y="4234710"/>
                  </a:lnTo>
                  <a:lnTo>
                    <a:pt x="52774" y="4227756"/>
                  </a:lnTo>
                  <a:cubicBezTo>
                    <a:pt x="44201" y="4222518"/>
                    <a:pt x="44201" y="4222327"/>
                    <a:pt x="52774" y="4217088"/>
                  </a:cubicBezTo>
                  <a:lnTo>
                    <a:pt x="52774" y="4099550"/>
                  </a:lnTo>
                  <a:lnTo>
                    <a:pt x="59346" y="4095359"/>
                  </a:lnTo>
                  <a:lnTo>
                    <a:pt x="53250" y="4091549"/>
                  </a:lnTo>
                  <a:lnTo>
                    <a:pt x="59727" y="4087739"/>
                  </a:lnTo>
                  <a:cubicBezTo>
                    <a:pt x="59727" y="4086405"/>
                    <a:pt x="59727" y="4085167"/>
                    <a:pt x="59727" y="4084024"/>
                  </a:cubicBezTo>
                  <a:cubicBezTo>
                    <a:pt x="48964" y="4080595"/>
                    <a:pt x="54964" y="4066784"/>
                    <a:pt x="53536" y="4058402"/>
                  </a:cubicBezTo>
                  <a:cubicBezTo>
                    <a:pt x="66490" y="4052782"/>
                    <a:pt x="57631" y="4034113"/>
                    <a:pt x="60013" y="4022493"/>
                  </a:cubicBezTo>
                  <a:cubicBezTo>
                    <a:pt x="43793" y="4017254"/>
                    <a:pt x="26301" y="4017635"/>
                    <a:pt x="10292" y="4023445"/>
                  </a:cubicBezTo>
                  <a:cubicBezTo>
                    <a:pt x="-23141" y="4015159"/>
                    <a:pt x="41058" y="4015254"/>
                    <a:pt x="48392" y="4016016"/>
                  </a:cubicBezTo>
                  <a:lnTo>
                    <a:pt x="48392" y="4016016"/>
                  </a:lnTo>
                  <a:cubicBezTo>
                    <a:pt x="49345" y="4016016"/>
                    <a:pt x="49916" y="4016016"/>
                    <a:pt x="48392" y="4016016"/>
                  </a:cubicBezTo>
                  <a:lnTo>
                    <a:pt x="59727" y="4010872"/>
                  </a:lnTo>
                  <a:lnTo>
                    <a:pt x="59727" y="3981059"/>
                  </a:lnTo>
                  <a:lnTo>
                    <a:pt x="53726" y="3977154"/>
                  </a:lnTo>
                  <a:cubicBezTo>
                    <a:pt x="58393" y="3973439"/>
                    <a:pt x="66680" y="3972963"/>
                    <a:pt x="66490" y="3966676"/>
                  </a:cubicBezTo>
                  <a:lnTo>
                    <a:pt x="60013" y="3962580"/>
                  </a:lnTo>
                  <a:lnTo>
                    <a:pt x="60013" y="3793226"/>
                  </a:lnTo>
                  <a:lnTo>
                    <a:pt x="66394" y="3789321"/>
                  </a:lnTo>
                  <a:lnTo>
                    <a:pt x="66394" y="3785796"/>
                  </a:lnTo>
                  <a:lnTo>
                    <a:pt x="60203" y="3781987"/>
                  </a:lnTo>
                  <a:lnTo>
                    <a:pt x="60203" y="3745030"/>
                  </a:lnTo>
                  <a:cubicBezTo>
                    <a:pt x="68776" y="3739791"/>
                    <a:pt x="68871" y="3739505"/>
                    <a:pt x="60965" y="3734742"/>
                  </a:cubicBezTo>
                  <a:cubicBezTo>
                    <a:pt x="59060" y="3731123"/>
                    <a:pt x="60298" y="3727503"/>
                    <a:pt x="59917" y="3723598"/>
                  </a:cubicBezTo>
                  <a:lnTo>
                    <a:pt x="66204" y="3719312"/>
                  </a:lnTo>
                  <a:lnTo>
                    <a:pt x="66204" y="3693690"/>
                  </a:lnTo>
                  <a:lnTo>
                    <a:pt x="60013" y="3689880"/>
                  </a:lnTo>
                  <a:lnTo>
                    <a:pt x="60013" y="3679021"/>
                  </a:lnTo>
                  <a:lnTo>
                    <a:pt x="66394" y="3675116"/>
                  </a:lnTo>
                  <a:lnTo>
                    <a:pt x="66394" y="3642064"/>
                  </a:lnTo>
                  <a:lnTo>
                    <a:pt x="60013" y="3638159"/>
                  </a:lnTo>
                  <a:cubicBezTo>
                    <a:pt x="59251" y="3635206"/>
                    <a:pt x="60870" y="3633111"/>
                    <a:pt x="64870" y="3632063"/>
                  </a:cubicBezTo>
                  <a:cubicBezTo>
                    <a:pt x="66957" y="3629520"/>
                    <a:pt x="67224" y="3625939"/>
                    <a:pt x="65537" y="3623110"/>
                  </a:cubicBezTo>
                  <a:cubicBezTo>
                    <a:pt x="50488" y="3590915"/>
                    <a:pt x="64585" y="3540814"/>
                    <a:pt x="59917" y="3502428"/>
                  </a:cubicBezTo>
                  <a:lnTo>
                    <a:pt x="66204" y="3498237"/>
                  </a:lnTo>
                  <a:lnTo>
                    <a:pt x="66204" y="3435753"/>
                  </a:lnTo>
                  <a:lnTo>
                    <a:pt x="60013" y="3431848"/>
                  </a:lnTo>
                  <a:lnTo>
                    <a:pt x="60013" y="3424609"/>
                  </a:lnTo>
                  <a:lnTo>
                    <a:pt x="66394" y="3420704"/>
                  </a:lnTo>
                  <a:lnTo>
                    <a:pt x="66394" y="3417179"/>
                  </a:lnTo>
                  <a:lnTo>
                    <a:pt x="60203" y="3413369"/>
                  </a:lnTo>
                  <a:lnTo>
                    <a:pt x="60203" y="3391271"/>
                  </a:lnTo>
                  <a:cubicBezTo>
                    <a:pt x="68871" y="3386032"/>
                    <a:pt x="68871" y="3385746"/>
                    <a:pt x="60870" y="3380889"/>
                  </a:cubicBezTo>
                  <a:cubicBezTo>
                    <a:pt x="58298" y="3355838"/>
                    <a:pt x="60870" y="3329263"/>
                    <a:pt x="59917" y="3303355"/>
                  </a:cubicBezTo>
                  <a:lnTo>
                    <a:pt x="66013" y="3299355"/>
                  </a:lnTo>
                  <a:lnTo>
                    <a:pt x="60013" y="3295545"/>
                  </a:lnTo>
                  <a:lnTo>
                    <a:pt x="60013" y="3188769"/>
                  </a:lnTo>
                  <a:lnTo>
                    <a:pt x="66394" y="3184960"/>
                  </a:lnTo>
                  <a:lnTo>
                    <a:pt x="66394" y="3129810"/>
                  </a:lnTo>
                  <a:lnTo>
                    <a:pt x="59917" y="3125809"/>
                  </a:lnTo>
                  <a:cubicBezTo>
                    <a:pt x="59698" y="3123666"/>
                    <a:pt x="60839" y="3121609"/>
                    <a:pt x="62775" y="3120666"/>
                  </a:cubicBezTo>
                  <a:cubicBezTo>
                    <a:pt x="75919" y="3113808"/>
                    <a:pt x="48106" y="3111141"/>
                    <a:pt x="66204" y="3104092"/>
                  </a:cubicBezTo>
                  <a:lnTo>
                    <a:pt x="66204" y="3096663"/>
                  </a:lnTo>
                  <a:lnTo>
                    <a:pt x="60013" y="3092853"/>
                  </a:lnTo>
                  <a:lnTo>
                    <a:pt x="60013" y="3078184"/>
                  </a:lnTo>
                  <a:lnTo>
                    <a:pt x="66585" y="3074184"/>
                  </a:lnTo>
                  <a:lnTo>
                    <a:pt x="66585" y="3045037"/>
                  </a:lnTo>
                  <a:lnTo>
                    <a:pt x="73062" y="3040941"/>
                  </a:lnTo>
                  <a:cubicBezTo>
                    <a:pt x="73062" y="3034655"/>
                    <a:pt x="65061" y="3034179"/>
                    <a:pt x="60298" y="3030464"/>
                  </a:cubicBezTo>
                  <a:lnTo>
                    <a:pt x="66299" y="3026559"/>
                  </a:lnTo>
                  <a:lnTo>
                    <a:pt x="66299" y="3019320"/>
                  </a:lnTo>
                  <a:lnTo>
                    <a:pt x="59917" y="3015510"/>
                  </a:lnTo>
                  <a:lnTo>
                    <a:pt x="59917" y="2989792"/>
                  </a:lnTo>
                  <a:lnTo>
                    <a:pt x="66299" y="2985982"/>
                  </a:lnTo>
                  <a:lnTo>
                    <a:pt x="66299" y="2978743"/>
                  </a:lnTo>
                  <a:lnTo>
                    <a:pt x="60298" y="2974743"/>
                  </a:lnTo>
                  <a:cubicBezTo>
                    <a:pt x="73824" y="2970933"/>
                    <a:pt x="59155" y="2953121"/>
                    <a:pt x="72681" y="2949406"/>
                  </a:cubicBezTo>
                  <a:lnTo>
                    <a:pt x="72681" y="2901781"/>
                  </a:lnTo>
                  <a:lnTo>
                    <a:pt x="66871" y="2898066"/>
                  </a:lnTo>
                  <a:cubicBezTo>
                    <a:pt x="66871" y="2897019"/>
                    <a:pt x="66871" y="2895780"/>
                    <a:pt x="66871" y="2894542"/>
                  </a:cubicBezTo>
                  <a:lnTo>
                    <a:pt x="73443" y="2890542"/>
                  </a:lnTo>
                  <a:lnTo>
                    <a:pt x="73443" y="2857490"/>
                  </a:lnTo>
                  <a:lnTo>
                    <a:pt x="67061" y="2853680"/>
                  </a:lnTo>
                  <a:lnTo>
                    <a:pt x="67061" y="2846251"/>
                  </a:lnTo>
                  <a:cubicBezTo>
                    <a:pt x="78015" y="2843012"/>
                    <a:pt x="72014" y="2829010"/>
                    <a:pt x="73443" y="2820914"/>
                  </a:cubicBezTo>
                  <a:cubicBezTo>
                    <a:pt x="56203" y="2815866"/>
                    <a:pt x="59727" y="2817961"/>
                    <a:pt x="73443" y="2809675"/>
                  </a:cubicBezTo>
                  <a:lnTo>
                    <a:pt x="73443" y="2802245"/>
                  </a:lnTo>
                  <a:lnTo>
                    <a:pt x="67061" y="2798340"/>
                  </a:lnTo>
                  <a:lnTo>
                    <a:pt x="67061" y="2783766"/>
                  </a:lnTo>
                  <a:lnTo>
                    <a:pt x="60489" y="2779861"/>
                  </a:lnTo>
                  <a:cubicBezTo>
                    <a:pt x="60489" y="2778528"/>
                    <a:pt x="60489" y="2777289"/>
                    <a:pt x="60489" y="2776146"/>
                  </a:cubicBezTo>
                  <a:lnTo>
                    <a:pt x="65156" y="2773480"/>
                  </a:lnTo>
                  <a:cubicBezTo>
                    <a:pt x="68109" y="2767764"/>
                    <a:pt x="66013" y="2760144"/>
                    <a:pt x="66585" y="2754430"/>
                  </a:cubicBezTo>
                  <a:cubicBezTo>
                    <a:pt x="78491" y="2750239"/>
                    <a:pt x="71347" y="2735380"/>
                    <a:pt x="73157" y="2725855"/>
                  </a:cubicBezTo>
                  <a:cubicBezTo>
                    <a:pt x="66585" y="2720806"/>
                    <a:pt x="62870" y="2718806"/>
                    <a:pt x="73157" y="2713853"/>
                  </a:cubicBezTo>
                  <a:lnTo>
                    <a:pt x="73157" y="2699470"/>
                  </a:lnTo>
                  <a:lnTo>
                    <a:pt x="79729" y="2695470"/>
                  </a:lnTo>
                  <a:lnTo>
                    <a:pt x="79729" y="2691184"/>
                  </a:lnTo>
                  <a:lnTo>
                    <a:pt x="72967" y="2687088"/>
                  </a:lnTo>
                  <a:lnTo>
                    <a:pt x="72967" y="2628319"/>
                  </a:lnTo>
                  <a:lnTo>
                    <a:pt x="67633" y="2625366"/>
                  </a:lnTo>
                  <a:cubicBezTo>
                    <a:pt x="64489" y="2616889"/>
                    <a:pt x="68680" y="2607268"/>
                    <a:pt x="65823" y="2598505"/>
                  </a:cubicBezTo>
                  <a:cubicBezTo>
                    <a:pt x="50488" y="2562787"/>
                    <a:pt x="64870" y="2508875"/>
                    <a:pt x="60108" y="2466775"/>
                  </a:cubicBezTo>
                  <a:lnTo>
                    <a:pt x="54012" y="2462774"/>
                  </a:lnTo>
                  <a:lnTo>
                    <a:pt x="60013" y="2458869"/>
                  </a:lnTo>
                  <a:lnTo>
                    <a:pt x="60013" y="2455440"/>
                  </a:lnTo>
                  <a:lnTo>
                    <a:pt x="53440" y="2451439"/>
                  </a:lnTo>
                  <a:lnTo>
                    <a:pt x="53440" y="2407434"/>
                  </a:lnTo>
                  <a:lnTo>
                    <a:pt x="47059" y="2403528"/>
                  </a:lnTo>
                  <a:cubicBezTo>
                    <a:pt x="46297" y="2400576"/>
                    <a:pt x="47916" y="2398480"/>
                    <a:pt x="51821" y="2397528"/>
                  </a:cubicBezTo>
                  <a:cubicBezTo>
                    <a:pt x="56012" y="2343616"/>
                    <a:pt x="53440" y="2284752"/>
                    <a:pt x="52678" y="2229983"/>
                  </a:cubicBezTo>
                  <a:lnTo>
                    <a:pt x="47440" y="2227030"/>
                  </a:lnTo>
                  <a:lnTo>
                    <a:pt x="53250" y="2223125"/>
                  </a:lnTo>
                  <a:lnTo>
                    <a:pt x="53250" y="2212552"/>
                  </a:lnTo>
                  <a:lnTo>
                    <a:pt x="59822" y="2208457"/>
                  </a:lnTo>
                  <a:lnTo>
                    <a:pt x="53440" y="2204456"/>
                  </a:lnTo>
                  <a:lnTo>
                    <a:pt x="53440" y="2182644"/>
                  </a:lnTo>
                  <a:lnTo>
                    <a:pt x="46678" y="2178453"/>
                  </a:lnTo>
                  <a:lnTo>
                    <a:pt x="46678" y="2119684"/>
                  </a:lnTo>
                  <a:cubicBezTo>
                    <a:pt x="44392" y="2116350"/>
                    <a:pt x="34771" y="2119684"/>
                    <a:pt x="34771" y="2115397"/>
                  </a:cubicBezTo>
                  <a:lnTo>
                    <a:pt x="46678" y="2108730"/>
                  </a:lnTo>
                  <a:lnTo>
                    <a:pt x="46678" y="2057104"/>
                  </a:lnTo>
                  <a:lnTo>
                    <a:pt x="40486" y="2053294"/>
                  </a:lnTo>
                  <a:lnTo>
                    <a:pt x="40486" y="2035006"/>
                  </a:lnTo>
                  <a:lnTo>
                    <a:pt x="46868" y="2031101"/>
                  </a:lnTo>
                  <a:lnTo>
                    <a:pt x="46868" y="1991096"/>
                  </a:lnTo>
                  <a:lnTo>
                    <a:pt x="40772" y="1987191"/>
                  </a:lnTo>
                  <a:lnTo>
                    <a:pt x="45725" y="1984428"/>
                  </a:lnTo>
                  <a:cubicBezTo>
                    <a:pt x="47353" y="1959435"/>
                    <a:pt x="47353" y="1934365"/>
                    <a:pt x="45725" y="1909371"/>
                  </a:cubicBezTo>
                  <a:lnTo>
                    <a:pt x="41058" y="1906800"/>
                  </a:lnTo>
                  <a:cubicBezTo>
                    <a:pt x="38677" y="1889083"/>
                    <a:pt x="41058" y="1869938"/>
                    <a:pt x="40201" y="1851460"/>
                  </a:cubicBezTo>
                  <a:lnTo>
                    <a:pt x="46392" y="1847363"/>
                  </a:lnTo>
                  <a:lnTo>
                    <a:pt x="40296" y="1843554"/>
                  </a:lnTo>
                  <a:lnTo>
                    <a:pt x="40296" y="1840030"/>
                  </a:lnTo>
                  <a:cubicBezTo>
                    <a:pt x="42391" y="1838696"/>
                    <a:pt x="44582" y="1837362"/>
                    <a:pt x="46678" y="1836219"/>
                  </a:cubicBezTo>
                  <a:lnTo>
                    <a:pt x="46678" y="1825266"/>
                  </a:lnTo>
                  <a:lnTo>
                    <a:pt x="40391" y="1821265"/>
                  </a:lnTo>
                  <a:cubicBezTo>
                    <a:pt x="39439" y="1818217"/>
                    <a:pt x="41534" y="1816312"/>
                    <a:pt x="45249" y="1815264"/>
                  </a:cubicBezTo>
                  <a:cubicBezTo>
                    <a:pt x="49440" y="1794119"/>
                    <a:pt x="45249" y="1769544"/>
                    <a:pt x="46773" y="1747828"/>
                  </a:cubicBezTo>
                  <a:lnTo>
                    <a:pt x="52964" y="1744398"/>
                  </a:lnTo>
                  <a:lnTo>
                    <a:pt x="46963" y="1740398"/>
                  </a:lnTo>
                  <a:lnTo>
                    <a:pt x="46963" y="1729158"/>
                  </a:lnTo>
                  <a:lnTo>
                    <a:pt x="53345" y="1725253"/>
                  </a:lnTo>
                  <a:lnTo>
                    <a:pt x="53345" y="1711061"/>
                  </a:lnTo>
                  <a:lnTo>
                    <a:pt x="46582" y="1707060"/>
                  </a:lnTo>
                  <a:lnTo>
                    <a:pt x="46582" y="1696297"/>
                  </a:lnTo>
                  <a:lnTo>
                    <a:pt x="40582" y="1692297"/>
                  </a:lnTo>
                  <a:lnTo>
                    <a:pt x="45630" y="1689535"/>
                  </a:lnTo>
                  <a:cubicBezTo>
                    <a:pt x="46297" y="1687439"/>
                    <a:pt x="42487" y="1686963"/>
                    <a:pt x="40582" y="1685153"/>
                  </a:cubicBezTo>
                  <a:lnTo>
                    <a:pt x="40582" y="1670579"/>
                  </a:lnTo>
                  <a:lnTo>
                    <a:pt x="46582" y="1666674"/>
                  </a:lnTo>
                  <a:lnTo>
                    <a:pt x="46582" y="1641052"/>
                  </a:lnTo>
                  <a:lnTo>
                    <a:pt x="40201" y="1637242"/>
                  </a:lnTo>
                  <a:lnTo>
                    <a:pt x="40201" y="1630003"/>
                  </a:lnTo>
                  <a:lnTo>
                    <a:pt x="46963" y="1625907"/>
                  </a:lnTo>
                  <a:lnTo>
                    <a:pt x="46963" y="1578282"/>
                  </a:lnTo>
                  <a:cubicBezTo>
                    <a:pt x="56488" y="1575711"/>
                    <a:pt x="51726" y="1566567"/>
                    <a:pt x="54107" y="1559232"/>
                  </a:cubicBezTo>
                  <a:cubicBezTo>
                    <a:pt x="62299" y="1554280"/>
                    <a:pt x="62299" y="1554089"/>
                    <a:pt x="54107" y="1548850"/>
                  </a:cubicBezTo>
                  <a:lnTo>
                    <a:pt x="54107" y="1478746"/>
                  </a:lnTo>
                  <a:lnTo>
                    <a:pt x="60108" y="1474936"/>
                  </a:lnTo>
                  <a:lnTo>
                    <a:pt x="60108" y="1423596"/>
                  </a:lnTo>
                  <a:lnTo>
                    <a:pt x="66871" y="1419596"/>
                  </a:lnTo>
                  <a:lnTo>
                    <a:pt x="66871" y="1416072"/>
                  </a:lnTo>
                  <a:lnTo>
                    <a:pt x="60489" y="1412166"/>
                  </a:lnTo>
                  <a:lnTo>
                    <a:pt x="60489" y="1401117"/>
                  </a:lnTo>
                  <a:lnTo>
                    <a:pt x="65347" y="1398355"/>
                  </a:lnTo>
                  <a:cubicBezTo>
                    <a:pt x="67424" y="1377114"/>
                    <a:pt x="67647" y="1355721"/>
                    <a:pt x="66013" y="1334442"/>
                  </a:cubicBezTo>
                  <a:lnTo>
                    <a:pt x="61441" y="1331870"/>
                  </a:lnTo>
                  <a:cubicBezTo>
                    <a:pt x="59822" y="1314154"/>
                    <a:pt x="59917" y="1235573"/>
                    <a:pt x="61441" y="1219952"/>
                  </a:cubicBezTo>
                  <a:lnTo>
                    <a:pt x="66394" y="1217190"/>
                  </a:lnTo>
                  <a:lnTo>
                    <a:pt x="66394" y="1183948"/>
                  </a:lnTo>
                  <a:lnTo>
                    <a:pt x="60489" y="1180137"/>
                  </a:lnTo>
                  <a:lnTo>
                    <a:pt x="66775" y="1176328"/>
                  </a:lnTo>
                  <a:lnTo>
                    <a:pt x="66775" y="1168612"/>
                  </a:lnTo>
                  <a:cubicBezTo>
                    <a:pt x="64108" y="1167660"/>
                    <a:pt x="49916" y="1166993"/>
                    <a:pt x="56488" y="1163850"/>
                  </a:cubicBezTo>
                  <a:cubicBezTo>
                    <a:pt x="63632" y="1164421"/>
                    <a:pt x="69538" y="1161563"/>
                    <a:pt x="66013" y="1154325"/>
                  </a:cubicBezTo>
                  <a:lnTo>
                    <a:pt x="61060" y="1151562"/>
                  </a:lnTo>
                  <a:cubicBezTo>
                    <a:pt x="60192" y="1146724"/>
                    <a:pt x="59904" y="1141800"/>
                    <a:pt x="60203" y="1136894"/>
                  </a:cubicBezTo>
                  <a:lnTo>
                    <a:pt x="66299" y="1132798"/>
                  </a:lnTo>
                  <a:lnTo>
                    <a:pt x="60203" y="1129083"/>
                  </a:lnTo>
                  <a:lnTo>
                    <a:pt x="60203" y="1103557"/>
                  </a:lnTo>
                  <a:lnTo>
                    <a:pt x="66585" y="1099651"/>
                  </a:lnTo>
                  <a:lnTo>
                    <a:pt x="66585" y="1077648"/>
                  </a:lnTo>
                  <a:lnTo>
                    <a:pt x="60203" y="1073743"/>
                  </a:lnTo>
                  <a:cubicBezTo>
                    <a:pt x="59441" y="1070790"/>
                    <a:pt x="61060" y="1068695"/>
                    <a:pt x="65156" y="1067647"/>
                  </a:cubicBezTo>
                  <a:cubicBezTo>
                    <a:pt x="68966" y="1056884"/>
                    <a:pt x="65156" y="1044406"/>
                    <a:pt x="67156" y="1033071"/>
                  </a:cubicBezTo>
                  <a:cubicBezTo>
                    <a:pt x="75634" y="1028023"/>
                    <a:pt x="75634" y="1027737"/>
                    <a:pt x="67156" y="1022689"/>
                  </a:cubicBezTo>
                  <a:lnTo>
                    <a:pt x="66585" y="1019165"/>
                  </a:lnTo>
                  <a:cubicBezTo>
                    <a:pt x="68580" y="1017527"/>
                    <a:pt x="70752" y="1016126"/>
                    <a:pt x="73062" y="1014974"/>
                  </a:cubicBezTo>
                  <a:lnTo>
                    <a:pt x="73062" y="996781"/>
                  </a:lnTo>
                  <a:lnTo>
                    <a:pt x="79634" y="992781"/>
                  </a:lnTo>
                  <a:lnTo>
                    <a:pt x="79634" y="989066"/>
                  </a:lnTo>
                  <a:cubicBezTo>
                    <a:pt x="73824" y="985351"/>
                    <a:pt x="62584" y="982684"/>
                    <a:pt x="67537" y="973921"/>
                  </a:cubicBezTo>
                  <a:lnTo>
                    <a:pt x="79253" y="967158"/>
                  </a:lnTo>
                  <a:cubicBezTo>
                    <a:pt x="80777" y="938012"/>
                    <a:pt x="79253" y="908199"/>
                    <a:pt x="79825" y="878671"/>
                  </a:cubicBezTo>
                  <a:lnTo>
                    <a:pt x="86111" y="874766"/>
                  </a:lnTo>
                  <a:lnTo>
                    <a:pt x="79920" y="870956"/>
                  </a:lnTo>
                  <a:lnTo>
                    <a:pt x="79920" y="867432"/>
                  </a:lnTo>
                  <a:cubicBezTo>
                    <a:pt x="82301" y="865908"/>
                    <a:pt x="84397" y="864574"/>
                    <a:pt x="86111" y="863622"/>
                  </a:cubicBezTo>
                  <a:lnTo>
                    <a:pt x="86111" y="856097"/>
                  </a:lnTo>
                  <a:lnTo>
                    <a:pt x="80682" y="853144"/>
                  </a:lnTo>
                  <a:cubicBezTo>
                    <a:pt x="80682" y="850477"/>
                    <a:pt x="79634" y="847524"/>
                    <a:pt x="79063" y="844857"/>
                  </a:cubicBezTo>
                  <a:lnTo>
                    <a:pt x="73824" y="841904"/>
                  </a:lnTo>
                  <a:cubicBezTo>
                    <a:pt x="72300" y="835999"/>
                    <a:pt x="73824" y="829903"/>
                    <a:pt x="72967" y="823712"/>
                  </a:cubicBezTo>
                  <a:lnTo>
                    <a:pt x="79539" y="819426"/>
                  </a:lnTo>
                  <a:lnTo>
                    <a:pt x="79539" y="808472"/>
                  </a:lnTo>
                  <a:lnTo>
                    <a:pt x="73252" y="804662"/>
                  </a:lnTo>
                  <a:lnTo>
                    <a:pt x="73252" y="738558"/>
                  </a:lnTo>
                  <a:lnTo>
                    <a:pt x="79825" y="734653"/>
                  </a:lnTo>
                  <a:cubicBezTo>
                    <a:pt x="79825" y="733320"/>
                    <a:pt x="79825" y="732177"/>
                    <a:pt x="79825" y="731034"/>
                  </a:cubicBezTo>
                  <a:cubicBezTo>
                    <a:pt x="77539" y="729700"/>
                    <a:pt x="75443" y="728271"/>
                    <a:pt x="73919" y="727319"/>
                  </a:cubicBezTo>
                  <a:lnTo>
                    <a:pt x="73919" y="716175"/>
                  </a:lnTo>
                  <a:lnTo>
                    <a:pt x="79158" y="713222"/>
                  </a:lnTo>
                  <a:cubicBezTo>
                    <a:pt x="82111" y="706935"/>
                    <a:pt x="78205" y="700172"/>
                    <a:pt x="81063" y="694172"/>
                  </a:cubicBezTo>
                  <a:lnTo>
                    <a:pt x="85825" y="691505"/>
                  </a:lnTo>
                  <a:cubicBezTo>
                    <a:pt x="84778" y="688838"/>
                    <a:pt x="77539" y="687600"/>
                    <a:pt x="80206" y="683980"/>
                  </a:cubicBezTo>
                  <a:lnTo>
                    <a:pt x="73538" y="679885"/>
                  </a:lnTo>
                  <a:lnTo>
                    <a:pt x="73538" y="676360"/>
                  </a:lnTo>
                  <a:lnTo>
                    <a:pt x="79920" y="672550"/>
                  </a:lnTo>
                  <a:lnTo>
                    <a:pt x="79920" y="624925"/>
                  </a:lnTo>
                  <a:lnTo>
                    <a:pt x="73919" y="621020"/>
                  </a:lnTo>
                  <a:cubicBezTo>
                    <a:pt x="87730" y="611495"/>
                    <a:pt x="76872" y="584729"/>
                    <a:pt x="80110" y="570061"/>
                  </a:cubicBezTo>
                  <a:cubicBezTo>
                    <a:pt x="76681" y="567013"/>
                    <a:pt x="73062" y="568061"/>
                    <a:pt x="69252" y="567585"/>
                  </a:cubicBezTo>
                  <a:lnTo>
                    <a:pt x="66394" y="563013"/>
                  </a:lnTo>
                  <a:lnTo>
                    <a:pt x="73348" y="558536"/>
                  </a:lnTo>
                  <a:lnTo>
                    <a:pt x="73348" y="551487"/>
                  </a:lnTo>
                  <a:lnTo>
                    <a:pt x="80110" y="547487"/>
                  </a:lnTo>
                  <a:lnTo>
                    <a:pt x="80110" y="529199"/>
                  </a:lnTo>
                  <a:lnTo>
                    <a:pt x="73348" y="525103"/>
                  </a:lnTo>
                  <a:lnTo>
                    <a:pt x="73348" y="503195"/>
                  </a:lnTo>
                  <a:lnTo>
                    <a:pt x="67918" y="500147"/>
                  </a:lnTo>
                  <a:cubicBezTo>
                    <a:pt x="65347" y="492718"/>
                    <a:pt x="67918" y="484812"/>
                    <a:pt x="66394" y="477192"/>
                  </a:cubicBezTo>
                  <a:lnTo>
                    <a:pt x="61537" y="474430"/>
                  </a:lnTo>
                  <a:cubicBezTo>
                    <a:pt x="61060" y="472335"/>
                    <a:pt x="64680" y="471858"/>
                    <a:pt x="66585" y="470144"/>
                  </a:cubicBezTo>
                  <a:lnTo>
                    <a:pt x="66585" y="459190"/>
                  </a:lnTo>
                  <a:lnTo>
                    <a:pt x="60584" y="455380"/>
                  </a:lnTo>
                  <a:lnTo>
                    <a:pt x="60584" y="448141"/>
                  </a:lnTo>
                  <a:lnTo>
                    <a:pt x="66966" y="444236"/>
                  </a:lnTo>
                  <a:lnTo>
                    <a:pt x="66966" y="414899"/>
                  </a:lnTo>
                  <a:lnTo>
                    <a:pt x="60584" y="411089"/>
                  </a:lnTo>
                  <a:lnTo>
                    <a:pt x="60584" y="374227"/>
                  </a:lnTo>
                  <a:cubicBezTo>
                    <a:pt x="78586" y="366703"/>
                    <a:pt x="51059" y="364702"/>
                    <a:pt x="64013" y="357558"/>
                  </a:cubicBezTo>
                  <a:cubicBezTo>
                    <a:pt x="66109" y="355939"/>
                    <a:pt x="66109" y="355939"/>
                    <a:pt x="66966" y="352510"/>
                  </a:cubicBezTo>
                  <a:lnTo>
                    <a:pt x="60489" y="348510"/>
                  </a:lnTo>
                  <a:lnTo>
                    <a:pt x="60489" y="341270"/>
                  </a:lnTo>
                  <a:lnTo>
                    <a:pt x="66871" y="337365"/>
                  </a:lnTo>
                  <a:lnTo>
                    <a:pt x="66871" y="328983"/>
                  </a:lnTo>
                  <a:lnTo>
                    <a:pt x="61346" y="325555"/>
                  </a:lnTo>
                  <a:lnTo>
                    <a:pt x="58203" y="319744"/>
                  </a:lnTo>
                  <a:cubicBezTo>
                    <a:pt x="16388" y="319172"/>
                    <a:pt x="65061" y="314505"/>
                    <a:pt x="73443" y="306885"/>
                  </a:cubicBezTo>
                  <a:lnTo>
                    <a:pt x="73443" y="303361"/>
                  </a:lnTo>
                  <a:lnTo>
                    <a:pt x="80015" y="299361"/>
                  </a:lnTo>
                  <a:lnTo>
                    <a:pt x="80015" y="291646"/>
                  </a:lnTo>
                  <a:cubicBezTo>
                    <a:pt x="69252" y="290217"/>
                    <a:pt x="57250" y="287645"/>
                    <a:pt x="60394" y="274215"/>
                  </a:cubicBezTo>
                  <a:lnTo>
                    <a:pt x="66299" y="270119"/>
                  </a:lnTo>
                  <a:cubicBezTo>
                    <a:pt x="64775" y="269071"/>
                    <a:pt x="62870" y="267833"/>
                    <a:pt x="60679" y="266213"/>
                  </a:cubicBezTo>
                  <a:lnTo>
                    <a:pt x="60679" y="259356"/>
                  </a:lnTo>
                  <a:lnTo>
                    <a:pt x="54012" y="255260"/>
                  </a:lnTo>
                  <a:lnTo>
                    <a:pt x="60489" y="251260"/>
                  </a:lnTo>
                  <a:lnTo>
                    <a:pt x="60489" y="247830"/>
                  </a:lnTo>
                  <a:cubicBezTo>
                    <a:pt x="64988" y="244192"/>
                    <a:pt x="70612" y="242239"/>
                    <a:pt x="76396" y="242306"/>
                  </a:cubicBezTo>
                  <a:cubicBezTo>
                    <a:pt x="81634" y="238877"/>
                    <a:pt x="81634" y="238877"/>
                    <a:pt x="76396" y="234972"/>
                  </a:cubicBezTo>
                  <a:lnTo>
                    <a:pt x="63442" y="234972"/>
                  </a:lnTo>
                  <a:cubicBezTo>
                    <a:pt x="56584" y="229066"/>
                    <a:pt x="61537" y="216398"/>
                    <a:pt x="60298" y="208016"/>
                  </a:cubicBezTo>
                  <a:cubicBezTo>
                    <a:pt x="62013" y="203920"/>
                    <a:pt x="69823" y="207064"/>
                    <a:pt x="73062" y="203729"/>
                  </a:cubicBezTo>
                  <a:lnTo>
                    <a:pt x="73062" y="196396"/>
                  </a:lnTo>
                  <a:cubicBezTo>
                    <a:pt x="71252" y="195253"/>
                    <a:pt x="69157" y="193919"/>
                    <a:pt x="66775" y="192585"/>
                  </a:cubicBezTo>
                  <a:lnTo>
                    <a:pt x="66775" y="181632"/>
                  </a:lnTo>
                  <a:lnTo>
                    <a:pt x="60013" y="177631"/>
                  </a:lnTo>
                  <a:lnTo>
                    <a:pt x="60013" y="170583"/>
                  </a:lnTo>
                  <a:lnTo>
                    <a:pt x="54012" y="166678"/>
                  </a:lnTo>
                  <a:lnTo>
                    <a:pt x="54012" y="155628"/>
                  </a:lnTo>
                  <a:cubicBezTo>
                    <a:pt x="63537" y="153247"/>
                    <a:pt x="63537" y="129530"/>
                    <a:pt x="54488" y="127053"/>
                  </a:cubicBezTo>
                  <a:cubicBezTo>
                    <a:pt x="53531" y="123424"/>
                    <a:pt x="53240" y="119643"/>
                    <a:pt x="53631" y="115909"/>
                  </a:cubicBezTo>
                  <a:lnTo>
                    <a:pt x="59822" y="111909"/>
                  </a:lnTo>
                  <a:lnTo>
                    <a:pt x="53631" y="108003"/>
                  </a:lnTo>
                  <a:lnTo>
                    <a:pt x="53631" y="86001"/>
                  </a:lnTo>
                  <a:cubicBezTo>
                    <a:pt x="58057" y="83905"/>
                    <a:pt x="62214" y="81276"/>
                    <a:pt x="66013" y="78190"/>
                  </a:cubicBezTo>
                  <a:lnTo>
                    <a:pt x="54012" y="71522"/>
                  </a:lnTo>
                  <a:lnTo>
                    <a:pt x="54012" y="52472"/>
                  </a:lnTo>
                  <a:lnTo>
                    <a:pt x="60013" y="48663"/>
                  </a:lnTo>
                  <a:lnTo>
                    <a:pt x="60013" y="41424"/>
                  </a:lnTo>
                  <a:lnTo>
                    <a:pt x="53631" y="37519"/>
                  </a:lnTo>
                  <a:lnTo>
                    <a:pt x="53631" y="-581"/>
                  </a:lnTo>
                  <a:lnTo>
                    <a:pt x="263848" y="-581"/>
                  </a:lnTo>
                  <a:cubicBezTo>
                    <a:pt x="267658" y="8086"/>
                    <a:pt x="286422" y="-581"/>
                    <a:pt x="293566" y="6372"/>
                  </a:cubicBezTo>
                  <a:cubicBezTo>
                    <a:pt x="296899" y="3800"/>
                    <a:pt x="303091" y="3228"/>
                    <a:pt x="303091" y="-581"/>
                  </a:cubicBezTo>
                  <a:lnTo>
                    <a:pt x="309663" y="-581"/>
                  </a:lnTo>
                  <a:cubicBezTo>
                    <a:pt x="310901" y="5514"/>
                    <a:pt x="347763" y="5610"/>
                    <a:pt x="349096" y="-581"/>
                  </a:cubicBezTo>
                  <a:lnTo>
                    <a:pt x="644372" y="-581"/>
                  </a:lnTo>
                  <a:lnTo>
                    <a:pt x="644372" y="89620"/>
                  </a:lnTo>
                  <a:lnTo>
                    <a:pt x="637894" y="93430"/>
                  </a:lnTo>
                  <a:lnTo>
                    <a:pt x="637894" y="281358"/>
                  </a:lnTo>
                  <a:lnTo>
                    <a:pt x="644752" y="285645"/>
                  </a:lnTo>
                  <a:lnTo>
                    <a:pt x="644752" y="325840"/>
                  </a:lnTo>
                  <a:cubicBezTo>
                    <a:pt x="654277" y="328888"/>
                    <a:pt x="654277" y="348510"/>
                    <a:pt x="644752" y="351462"/>
                  </a:cubicBezTo>
                  <a:cubicBezTo>
                    <a:pt x="646943" y="361749"/>
                    <a:pt x="638847" y="380037"/>
                    <a:pt x="651039" y="384514"/>
                  </a:cubicBezTo>
                  <a:lnTo>
                    <a:pt x="651039" y="432139"/>
                  </a:lnTo>
                  <a:lnTo>
                    <a:pt x="644752" y="435949"/>
                  </a:lnTo>
                  <a:lnTo>
                    <a:pt x="644752" y="446903"/>
                  </a:lnTo>
                  <a:lnTo>
                    <a:pt x="650944" y="450713"/>
                  </a:lnTo>
                  <a:lnTo>
                    <a:pt x="644372" y="454904"/>
                  </a:lnTo>
                  <a:lnTo>
                    <a:pt x="644372" y="480336"/>
                  </a:lnTo>
                  <a:cubicBezTo>
                    <a:pt x="634847" y="482336"/>
                    <a:pt x="634847" y="503195"/>
                    <a:pt x="644372" y="505482"/>
                  </a:cubicBezTo>
                  <a:cubicBezTo>
                    <a:pt x="644372" y="506625"/>
                    <a:pt x="644848" y="507863"/>
                    <a:pt x="645134" y="509196"/>
                  </a:cubicBezTo>
                  <a:lnTo>
                    <a:pt x="638752" y="513387"/>
                  </a:lnTo>
                  <a:lnTo>
                    <a:pt x="638752" y="520626"/>
                  </a:lnTo>
                  <a:lnTo>
                    <a:pt x="645134" y="524437"/>
                  </a:lnTo>
                  <a:lnTo>
                    <a:pt x="645134" y="564823"/>
                  </a:lnTo>
                  <a:lnTo>
                    <a:pt x="651706" y="568728"/>
                  </a:lnTo>
                  <a:cubicBezTo>
                    <a:pt x="651706" y="570061"/>
                    <a:pt x="651706" y="571299"/>
                    <a:pt x="651706" y="572538"/>
                  </a:cubicBezTo>
                  <a:cubicBezTo>
                    <a:pt x="656344" y="574671"/>
                    <a:pt x="660669" y="577424"/>
                    <a:pt x="664564" y="580729"/>
                  </a:cubicBezTo>
                  <a:cubicBezTo>
                    <a:pt x="664564" y="582920"/>
                    <a:pt x="664564" y="585301"/>
                    <a:pt x="663993" y="587206"/>
                  </a:cubicBezTo>
                  <a:lnTo>
                    <a:pt x="658564" y="590254"/>
                  </a:lnTo>
                  <a:cubicBezTo>
                    <a:pt x="658564" y="591492"/>
                    <a:pt x="658088" y="592635"/>
                    <a:pt x="657802" y="593969"/>
                  </a:cubicBezTo>
                  <a:lnTo>
                    <a:pt x="664279" y="598065"/>
                  </a:lnTo>
                  <a:lnTo>
                    <a:pt x="664279" y="605208"/>
                  </a:lnTo>
                  <a:lnTo>
                    <a:pt x="670946" y="609304"/>
                  </a:lnTo>
                  <a:lnTo>
                    <a:pt x="670946" y="634926"/>
                  </a:lnTo>
                  <a:lnTo>
                    <a:pt x="664184" y="639022"/>
                  </a:lnTo>
                  <a:lnTo>
                    <a:pt x="664184" y="671883"/>
                  </a:lnTo>
                  <a:cubicBezTo>
                    <a:pt x="659230" y="673693"/>
                    <a:pt x="657040" y="676360"/>
                    <a:pt x="657040" y="679408"/>
                  </a:cubicBezTo>
                  <a:cubicBezTo>
                    <a:pt x="655611" y="680837"/>
                    <a:pt x="651706" y="681218"/>
                    <a:pt x="652563" y="683409"/>
                  </a:cubicBezTo>
                  <a:lnTo>
                    <a:pt x="657897" y="686457"/>
                  </a:lnTo>
                  <a:cubicBezTo>
                    <a:pt x="657421" y="693410"/>
                    <a:pt x="660564" y="702364"/>
                    <a:pt x="651420" y="704745"/>
                  </a:cubicBezTo>
                  <a:lnTo>
                    <a:pt x="651420" y="715603"/>
                  </a:lnTo>
                  <a:lnTo>
                    <a:pt x="644657" y="719699"/>
                  </a:lnTo>
                  <a:lnTo>
                    <a:pt x="644657" y="741606"/>
                  </a:lnTo>
                  <a:lnTo>
                    <a:pt x="638180" y="745607"/>
                  </a:lnTo>
                  <a:cubicBezTo>
                    <a:pt x="638266" y="746788"/>
                    <a:pt x="638428" y="747969"/>
                    <a:pt x="638656" y="749131"/>
                  </a:cubicBezTo>
                  <a:lnTo>
                    <a:pt x="644276" y="752846"/>
                  </a:lnTo>
                  <a:lnTo>
                    <a:pt x="644276" y="760370"/>
                  </a:lnTo>
                  <a:lnTo>
                    <a:pt x="638561" y="763514"/>
                  </a:lnTo>
                  <a:cubicBezTo>
                    <a:pt x="637228" y="770944"/>
                    <a:pt x="639228" y="778849"/>
                    <a:pt x="637513" y="786279"/>
                  </a:cubicBezTo>
                  <a:lnTo>
                    <a:pt x="631894" y="789422"/>
                  </a:lnTo>
                  <a:lnTo>
                    <a:pt x="631894" y="800566"/>
                  </a:lnTo>
                  <a:lnTo>
                    <a:pt x="637894" y="804281"/>
                  </a:lnTo>
                  <a:lnTo>
                    <a:pt x="631703" y="808091"/>
                  </a:lnTo>
                  <a:lnTo>
                    <a:pt x="631703" y="830094"/>
                  </a:lnTo>
                  <a:lnTo>
                    <a:pt x="637894" y="833999"/>
                  </a:lnTo>
                  <a:cubicBezTo>
                    <a:pt x="620559" y="841714"/>
                    <a:pt x="646372" y="842762"/>
                    <a:pt x="631608" y="848572"/>
                  </a:cubicBezTo>
                  <a:cubicBezTo>
                    <a:pt x="634275" y="860954"/>
                    <a:pt x="624845" y="882672"/>
                    <a:pt x="638085" y="889053"/>
                  </a:cubicBezTo>
                  <a:lnTo>
                    <a:pt x="638085" y="907246"/>
                  </a:lnTo>
                  <a:lnTo>
                    <a:pt x="612939" y="921343"/>
                  </a:lnTo>
                  <a:cubicBezTo>
                    <a:pt x="616939" y="927535"/>
                    <a:pt x="631989" y="921343"/>
                    <a:pt x="637990" y="929535"/>
                  </a:cubicBezTo>
                  <a:lnTo>
                    <a:pt x="625322" y="937060"/>
                  </a:lnTo>
                  <a:cubicBezTo>
                    <a:pt x="623512" y="946585"/>
                    <a:pt x="640085" y="948966"/>
                    <a:pt x="638180" y="954776"/>
                  </a:cubicBezTo>
                  <a:cubicBezTo>
                    <a:pt x="634065" y="957805"/>
                    <a:pt x="629693" y="960482"/>
                    <a:pt x="625131" y="962777"/>
                  </a:cubicBezTo>
                  <a:lnTo>
                    <a:pt x="638276" y="970397"/>
                  </a:lnTo>
                  <a:cubicBezTo>
                    <a:pt x="637418" y="975350"/>
                    <a:pt x="637323" y="975350"/>
                    <a:pt x="631989" y="975731"/>
                  </a:cubicBezTo>
                  <a:cubicBezTo>
                    <a:pt x="622464" y="975731"/>
                    <a:pt x="623035" y="983636"/>
                    <a:pt x="628560" y="986780"/>
                  </a:cubicBezTo>
                  <a:lnTo>
                    <a:pt x="635704" y="986780"/>
                  </a:lnTo>
                  <a:lnTo>
                    <a:pt x="638752" y="991542"/>
                  </a:lnTo>
                  <a:cubicBezTo>
                    <a:pt x="636275" y="993066"/>
                    <a:pt x="634180" y="994400"/>
                    <a:pt x="631989" y="995924"/>
                  </a:cubicBezTo>
                  <a:lnTo>
                    <a:pt x="638180" y="999734"/>
                  </a:lnTo>
                  <a:lnTo>
                    <a:pt x="638180" y="1047359"/>
                  </a:lnTo>
                  <a:lnTo>
                    <a:pt x="644752" y="1051360"/>
                  </a:lnTo>
                  <a:cubicBezTo>
                    <a:pt x="644752" y="1052597"/>
                    <a:pt x="644752" y="1053836"/>
                    <a:pt x="644752" y="1054884"/>
                  </a:cubicBezTo>
                  <a:lnTo>
                    <a:pt x="638466" y="1058884"/>
                  </a:lnTo>
                  <a:cubicBezTo>
                    <a:pt x="638466" y="1060313"/>
                    <a:pt x="639038" y="1061456"/>
                    <a:pt x="639228" y="1062408"/>
                  </a:cubicBezTo>
                  <a:lnTo>
                    <a:pt x="643800" y="1065457"/>
                  </a:lnTo>
                  <a:cubicBezTo>
                    <a:pt x="646276" y="1070600"/>
                    <a:pt x="645896" y="1074124"/>
                    <a:pt x="638561" y="1076791"/>
                  </a:cubicBezTo>
                  <a:cubicBezTo>
                    <a:pt x="639133" y="1083840"/>
                    <a:pt x="635704" y="1092793"/>
                    <a:pt x="644943" y="1095270"/>
                  </a:cubicBezTo>
                  <a:lnTo>
                    <a:pt x="644943" y="1161945"/>
                  </a:lnTo>
                  <a:lnTo>
                    <a:pt x="638561" y="1165754"/>
                  </a:lnTo>
                  <a:lnTo>
                    <a:pt x="638561" y="1172994"/>
                  </a:lnTo>
                  <a:lnTo>
                    <a:pt x="644943" y="1176804"/>
                  </a:lnTo>
                  <a:lnTo>
                    <a:pt x="644943" y="1191377"/>
                  </a:lnTo>
                  <a:lnTo>
                    <a:pt x="638942" y="1195378"/>
                  </a:lnTo>
                  <a:lnTo>
                    <a:pt x="643990" y="1198235"/>
                  </a:lnTo>
                  <a:cubicBezTo>
                    <a:pt x="645562" y="1218266"/>
                    <a:pt x="645562" y="1238402"/>
                    <a:pt x="643990" y="1258433"/>
                  </a:cubicBezTo>
                  <a:lnTo>
                    <a:pt x="638656" y="1261481"/>
                  </a:lnTo>
                  <a:cubicBezTo>
                    <a:pt x="636466" y="1271958"/>
                    <a:pt x="644562" y="1289389"/>
                    <a:pt x="632275" y="1294533"/>
                  </a:cubicBezTo>
                  <a:lnTo>
                    <a:pt x="632275" y="1342158"/>
                  </a:lnTo>
                  <a:lnTo>
                    <a:pt x="625512" y="1346253"/>
                  </a:lnTo>
                  <a:lnTo>
                    <a:pt x="625512" y="1349778"/>
                  </a:lnTo>
                  <a:lnTo>
                    <a:pt x="632084" y="1353778"/>
                  </a:lnTo>
                  <a:cubicBezTo>
                    <a:pt x="632084" y="1355016"/>
                    <a:pt x="632084" y="1356254"/>
                    <a:pt x="632084" y="1357493"/>
                  </a:cubicBezTo>
                  <a:cubicBezTo>
                    <a:pt x="624083" y="1360445"/>
                    <a:pt x="624274" y="1365018"/>
                    <a:pt x="631513" y="1367685"/>
                  </a:cubicBezTo>
                  <a:cubicBezTo>
                    <a:pt x="636656" y="1378353"/>
                    <a:pt x="625417" y="1396260"/>
                    <a:pt x="639133" y="1401403"/>
                  </a:cubicBezTo>
                  <a:cubicBezTo>
                    <a:pt x="641228" y="1411785"/>
                    <a:pt x="633132" y="1429407"/>
                    <a:pt x="645514" y="1434455"/>
                  </a:cubicBezTo>
                  <a:lnTo>
                    <a:pt x="639133" y="1438360"/>
                  </a:lnTo>
                  <a:lnTo>
                    <a:pt x="639133" y="1449314"/>
                  </a:lnTo>
                  <a:lnTo>
                    <a:pt x="645705" y="1453219"/>
                  </a:lnTo>
                  <a:cubicBezTo>
                    <a:pt x="645705" y="1454553"/>
                    <a:pt x="645705" y="1455791"/>
                    <a:pt x="645705" y="1456838"/>
                  </a:cubicBezTo>
                  <a:lnTo>
                    <a:pt x="639323" y="1460935"/>
                  </a:lnTo>
                  <a:cubicBezTo>
                    <a:pt x="640276" y="1465887"/>
                    <a:pt x="638561" y="1470460"/>
                    <a:pt x="640371" y="1475603"/>
                  </a:cubicBezTo>
                  <a:cubicBezTo>
                    <a:pt x="645991" y="1478746"/>
                    <a:pt x="645991" y="1478746"/>
                    <a:pt x="639609" y="1482556"/>
                  </a:cubicBezTo>
                  <a:cubicBezTo>
                    <a:pt x="640561" y="1490271"/>
                    <a:pt x="635894" y="1501606"/>
                    <a:pt x="645991" y="1504463"/>
                  </a:cubicBezTo>
                  <a:lnTo>
                    <a:pt x="639704" y="1508369"/>
                  </a:lnTo>
                  <a:lnTo>
                    <a:pt x="639704" y="1511893"/>
                  </a:lnTo>
                  <a:cubicBezTo>
                    <a:pt x="641800" y="1513322"/>
                    <a:pt x="643895" y="1514560"/>
                    <a:pt x="645896" y="1515798"/>
                  </a:cubicBezTo>
                  <a:cubicBezTo>
                    <a:pt x="638276" y="1518465"/>
                    <a:pt x="641133" y="1523704"/>
                    <a:pt x="633989" y="1526181"/>
                  </a:cubicBezTo>
                  <a:cubicBezTo>
                    <a:pt x="633513" y="1535706"/>
                    <a:pt x="628274" y="1552088"/>
                    <a:pt x="639609" y="1556185"/>
                  </a:cubicBezTo>
                  <a:cubicBezTo>
                    <a:pt x="642371" y="1568567"/>
                    <a:pt x="632751" y="1590284"/>
                    <a:pt x="646086" y="1596666"/>
                  </a:cubicBezTo>
                  <a:lnTo>
                    <a:pt x="646086" y="1644291"/>
                  </a:lnTo>
                  <a:lnTo>
                    <a:pt x="639514" y="1648196"/>
                  </a:lnTo>
                  <a:lnTo>
                    <a:pt x="639514" y="1677438"/>
                  </a:lnTo>
                  <a:cubicBezTo>
                    <a:pt x="629227" y="1682391"/>
                    <a:pt x="632846" y="1684201"/>
                    <a:pt x="639514" y="1689915"/>
                  </a:cubicBezTo>
                  <a:cubicBezTo>
                    <a:pt x="638561" y="1695154"/>
                    <a:pt x="640657" y="1700964"/>
                    <a:pt x="633132" y="1703060"/>
                  </a:cubicBezTo>
                  <a:lnTo>
                    <a:pt x="638942" y="1707060"/>
                  </a:lnTo>
                  <a:lnTo>
                    <a:pt x="638942" y="1725348"/>
                  </a:lnTo>
                  <a:lnTo>
                    <a:pt x="632751" y="1729158"/>
                  </a:lnTo>
                  <a:lnTo>
                    <a:pt x="632751" y="1732587"/>
                  </a:lnTo>
                  <a:lnTo>
                    <a:pt x="626369" y="1736588"/>
                  </a:lnTo>
                  <a:lnTo>
                    <a:pt x="632370" y="1740303"/>
                  </a:lnTo>
                  <a:lnTo>
                    <a:pt x="632370" y="1748208"/>
                  </a:lnTo>
                  <a:cubicBezTo>
                    <a:pt x="619321" y="1753542"/>
                    <a:pt x="630465" y="1755638"/>
                    <a:pt x="632942" y="1762020"/>
                  </a:cubicBezTo>
                  <a:cubicBezTo>
                    <a:pt x="632942" y="1763448"/>
                    <a:pt x="636466" y="1764877"/>
                    <a:pt x="638656" y="1766401"/>
                  </a:cubicBezTo>
                  <a:lnTo>
                    <a:pt x="632656" y="1770211"/>
                  </a:lnTo>
                  <a:lnTo>
                    <a:pt x="632656" y="1784785"/>
                  </a:lnTo>
                  <a:lnTo>
                    <a:pt x="626179" y="1788690"/>
                  </a:lnTo>
                  <a:lnTo>
                    <a:pt x="626179" y="1792214"/>
                  </a:lnTo>
                  <a:lnTo>
                    <a:pt x="632942" y="1796500"/>
                  </a:lnTo>
                  <a:lnTo>
                    <a:pt x="632942" y="1803549"/>
                  </a:lnTo>
                  <a:cubicBezTo>
                    <a:pt x="641514" y="1806501"/>
                    <a:pt x="639514" y="1810788"/>
                    <a:pt x="638180" y="1814979"/>
                  </a:cubicBezTo>
                  <a:lnTo>
                    <a:pt x="632656" y="1818027"/>
                  </a:lnTo>
                  <a:cubicBezTo>
                    <a:pt x="635037" y="1829076"/>
                    <a:pt x="626464" y="1848983"/>
                    <a:pt x="638752" y="1854603"/>
                  </a:cubicBezTo>
                  <a:cubicBezTo>
                    <a:pt x="638752" y="1855841"/>
                    <a:pt x="638752" y="1856984"/>
                    <a:pt x="638752" y="1858317"/>
                  </a:cubicBezTo>
                  <a:lnTo>
                    <a:pt x="645229" y="1862318"/>
                  </a:lnTo>
                  <a:lnTo>
                    <a:pt x="645229" y="1865842"/>
                  </a:lnTo>
                  <a:lnTo>
                    <a:pt x="638847" y="1869748"/>
                  </a:lnTo>
                  <a:lnTo>
                    <a:pt x="638847" y="1880606"/>
                  </a:lnTo>
                  <a:cubicBezTo>
                    <a:pt x="649039" y="1886035"/>
                    <a:pt x="645324" y="1886512"/>
                    <a:pt x="639800" y="1892322"/>
                  </a:cubicBezTo>
                  <a:lnTo>
                    <a:pt x="644943" y="1895274"/>
                  </a:lnTo>
                  <a:cubicBezTo>
                    <a:pt x="646658" y="1900228"/>
                    <a:pt x="643514" y="1905752"/>
                    <a:pt x="646276" y="1910705"/>
                  </a:cubicBezTo>
                  <a:lnTo>
                    <a:pt x="651610" y="1913753"/>
                  </a:lnTo>
                  <a:lnTo>
                    <a:pt x="651610" y="2016718"/>
                  </a:lnTo>
                  <a:lnTo>
                    <a:pt x="658468" y="2020814"/>
                  </a:lnTo>
                  <a:lnTo>
                    <a:pt x="658468" y="2031673"/>
                  </a:lnTo>
                  <a:lnTo>
                    <a:pt x="652087" y="2035578"/>
                  </a:lnTo>
                  <a:lnTo>
                    <a:pt x="652087" y="2042817"/>
                  </a:lnTo>
                  <a:lnTo>
                    <a:pt x="658088" y="2046627"/>
                  </a:lnTo>
                  <a:cubicBezTo>
                    <a:pt x="659992" y="2053866"/>
                    <a:pt x="654087" y="2054818"/>
                    <a:pt x="653039" y="2058247"/>
                  </a:cubicBezTo>
                  <a:cubicBezTo>
                    <a:pt x="656373" y="2059866"/>
                    <a:pt x="659516" y="2061486"/>
                    <a:pt x="658183" y="2064724"/>
                  </a:cubicBezTo>
                  <a:lnTo>
                    <a:pt x="652087" y="2068725"/>
                  </a:lnTo>
                  <a:lnTo>
                    <a:pt x="652087" y="2083107"/>
                  </a:lnTo>
                  <a:lnTo>
                    <a:pt x="645324" y="2087108"/>
                  </a:lnTo>
                  <a:lnTo>
                    <a:pt x="645324" y="2127494"/>
                  </a:lnTo>
                  <a:lnTo>
                    <a:pt x="651706" y="2131399"/>
                  </a:lnTo>
                  <a:lnTo>
                    <a:pt x="651706" y="2256558"/>
                  </a:lnTo>
                  <a:lnTo>
                    <a:pt x="645705" y="2260368"/>
                  </a:lnTo>
                  <a:lnTo>
                    <a:pt x="645705" y="2279418"/>
                  </a:lnTo>
                  <a:lnTo>
                    <a:pt x="651230" y="2282466"/>
                  </a:lnTo>
                  <a:cubicBezTo>
                    <a:pt x="652182" y="2287562"/>
                    <a:pt x="652182" y="2292800"/>
                    <a:pt x="651230" y="2297896"/>
                  </a:cubicBezTo>
                  <a:lnTo>
                    <a:pt x="645896" y="2300945"/>
                  </a:lnTo>
                  <a:cubicBezTo>
                    <a:pt x="643800" y="2308564"/>
                    <a:pt x="647134" y="2316565"/>
                    <a:pt x="644181" y="2323995"/>
                  </a:cubicBezTo>
                  <a:lnTo>
                    <a:pt x="638942" y="2326948"/>
                  </a:lnTo>
                  <a:lnTo>
                    <a:pt x="645324" y="2330853"/>
                  </a:lnTo>
                  <a:lnTo>
                    <a:pt x="645324" y="2334377"/>
                  </a:lnTo>
                  <a:lnTo>
                    <a:pt x="651515" y="2338187"/>
                  </a:lnTo>
                  <a:cubicBezTo>
                    <a:pt x="649229" y="2339616"/>
                    <a:pt x="647134" y="2340949"/>
                    <a:pt x="644943" y="2342473"/>
                  </a:cubicBezTo>
                  <a:lnTo>
                    <a:pt x="644943" y="2404481"/>
                  </a:lnTo>
                  <a:cubicBezTo>
                    <a:pt x="643038" y="2406291"/>
                    <a:pt x="639228" y="2406672"/>
                    <a:pt x="639895" y="2408767"/>
                  </a:cubicBezTo>
                  <a:lnTo>
                    <a:pt x="644943" y="2411625"/>
                  </a:lnTo>
                  <a:lnTo>
                    <a:pt x="644943" y="2437533"/>
                  </a:lnTo>
                  <a:lnTo>
                    <a:pt x="639038" y="2441248"/>
                  </a:lnTo>
                  <a:cubicBezTo>
                    <a:pt x="639038" y="2442295"/>
                    <a:pt x="639038" y="2443534"/>
                    <a:pt x="639038" y="2444772"/>
                  </a:cubicBezTo>
                  <a:lnTo>
                    <a:pt x="645514" y="2448772"/>
                  </a:lnTo>
                  <a:lnTo>
                    <a:pt x="645514" y="2456011"/>
                  </a:lnTo>
                  <a:lnTo>
                    <a:pt x="639323" y="2459916"/>
                  </a:lnTo>
                  <a:cubicBezTo>
                    <a:pt x="646276" y="2463917"/>
                    <a:pt x="659611" y="2468775"/>
                    <a:pt x="645896" y="2474299"/>
                  </a:cubicBezTo>
                  <a:lnTo>
                    <a:pt x="645896" y="2503827"/>
                  </a:lnTo>
                  <a:lnTo>
                    <a:pt x="651992" y="2507732"/>
                  </a:lnTo>
                  <a:lnTo>
                    <a:pt x="651992" y="2510209"/>
                  </a:lnTo>
                  <a:lnTo>
                    <a:pt x="645610" y="2514019"/>
                  </a:lnTo>
                  <a:lnTo>
                    <a:pt x="645610" y="2576884"/>
                  </a:lnTo>
                  <a:cubicBezTo>
                    <a:pt x="647991" y="2578217"/>
                    <a:pt x="650086" y="2579551"/>
                    <a:pt x="651896" y="2580694"/>
                  </a:cubicBezTo>
                  <a:lnTo>
                    <a:pt x="651896" y="2587932"/>
                  </a:lnTo>
                  <a:lnTo>
                    <a:pt x="645610" y="2592029"/>
                  </a:lnTo>
                  <a:cubicBezTo>
                    <a:pt x="645029" y="2605592"/>
                    <a:pt x="645314" y="2619175"/>
                    <a:pt x="646467" y="2632700"/>
                  </a:cubicBezTo>
                  <a:cubicBezTo>
                    <a:pt x="665517" y="2650321"/>
                    <a:pt x="638466" y="2733189"/>
                    <a:pt x="658373" y="2749857"/>
                  </a:cubicBezTo>
                  <a:lnTo>
                    <a:pt x="652277" y="2753858"/>
                  </a:lnTo>
                  <a:lnTo>
                    <a:pt x="652277" y="2841964"/>
                  </a:lnTo>
                  <a:lnTo>
                    <a:pt x="645514" y="2846060"/>
                  </a:lnTo>
                  <a:lnTo>
                    <a:pt x="645514" y="2937976"/>
                  </a:lnTo>
                  <a:lnTo>
                    <a:pt x="639228" y="2941786"/>
                  </a:lnTo>
                  <a:lnTo>
                    <a:pt x="639228" y="2963789"/>
                  </a:lnTo>
                  <a:lnTo>
                    <a:pt x="645610" y="2967885"/>
                  </a:lnTo>
                  <a:cubicBezTo>
                    <a:pt x="646372" y="2987697"/>
                    <a:pt x="644086" y="3007985"/>
                    <a:pt x="646467" y="3026940"/>
                  </a:cubicBezTo>
                  <a:cubicBezTo>
                    <a:pt x="654563" y="3031893"/>
                    <a:pt x="654468" y="3032178"/>
                    <a:pt x="645896" y="3037417"/>
                  </a:cubicBezTo>
                  <a:lnTo>
                    <a:pt x="645896" y="3048466"/>
                  </a:lnTo>
                  <a:lnTo>
                    <a:pt x="651992" y="3052371"/>
                  </a:lnTo>
                  <a:lnTo>
                    <a:pt x="651992" y="3066945"/>
                  </a:lnTo>
                  <a:lnTo>
                    <a:pt x="645514" y="3070850"/>
                  </a:lnTo>
                  <a:lnTo>
                    <a:pt x="645514" y="3181245"/>
                  </a:lnTo>
                  <a:lnTo>
                    <a:pt x="638752" y="3185341"/>
                  </a:lnTo>
                  <a:lnTo>
                    <a:pt x="638752" y="3203343"/>
                  </a:lnTo>
                  <a:lnTo>
                    <a:pt x="632465" y="3207439"/>
                  </a:lnTo>
                  <a:cubicBezTo>
                    <a:pt x="631922" y="3214849"/>
                    <a:pt x="632208" y="3222288"/>
                    <a:pt x="633322" y="3229632"/>
                  </a:cubicBezTo>
                  <a:lnTo>
                    <a:pt x="637990" y="3232299"/>
                  </a:lnTo>
                  <a:cubicBezTo>
                    <a:pt x="639942" y="3236166"/>
                    <a:pt x="639942" y="3240719"/>
                    <a:pt x="637990" y="3244586"/>
                  </a:cubicBezTo>
                  <a:lnTo>
                    <a:pt x="632751" y="3247634"/>
                  </a:lnTo>
                  <a:cubicBezTo>
                    <a:pt x="632751" y="3254682"/>
                    <a:pt x="630084" y="3263541"/>
                    <a:pt x="639228" y="3265922"/>
                  </a:cubicBezTo>
                  <a:lnTo>
                    <a:pt x="639228" y="3343170"/>
                  </a:lnTo>
                  <a:lnTo>
                    <a:pt x="645610" y="3347075"/>
                  </a:lnTo>
                  <a:lnTo>
                    <a:pt x="639609" y="3350980"/>
                  </a:lnTo>
                  <a:cubicBezTo>
                    <a:pt x="641609" y="3352409"/>
                    <a:pt x="644562" y="3352695"/>
                    <a:pt x="644943" y="3354981"/>
                  </a:cubicBezTo>
                  <a:lnTo>
                    <a:pt x="639895" y="3357838"/>
                  </a:lnTo>
                  <a:cubicBezTo>
                    <a:pt x="638990" y="3362905"/>
                    <a:pt x="638990" y="3368106"/>
                    <a:pt x="639895" y="3373173"/>
                  </a:cubicBezTo>
                  <a:lnTo>
                    <a:pt x="645514" y="3376412"/>
                  </a:lnTo>
                  <a:lnTo>
                    <a:pt x="639418" y="3380317"/>
                  </a:lnTo>
                  <a:lnTo>
                    <a:pt x="639418" y="3394891"/>
                  </a:lnTo>
                  <a:lnTo>
                    <a:pt x="645800" y="3398796"/>
                  </a:lnTo>
                  <a:lnTo>
                    <a:pt x="645800" y="3402320"/>
                  </a:lnTo>
                  <a:lnTo>
                    <a:pt x="639609" y="3406130"/>
                  </a:lnTo>
                  <a:lnTo>
                    <a:pt x="639609" y="3417084"/>
                  </a:lnTo>
                  <a:lnTo>
                    <a:pt x="645896" y="3421275"/>
                  </a:lnTo>
                  <a:cubicBezTo>
                    <a:pt x="641133" y="3462042"/>
                    <a:pt x="655421" y="3514620"/>
                    <a:pt x="640276" y="3549196"/>
                  </a:cubicBezTo>
                  <a:cubicBezTo>
                    <a:pt x="638361" y="3553101"/>
                    <a:pt x="638361" y="3557672"/>
                    <a:pt x="640276" y="3561578"/>
                  </a:cubicBezTo>
                  <a:lnTo>
                    <a:pt x="645229" y="3564340"/>
                  </a:lnTo>
                  <a:lnTo>
                    <a:pt x="639038" y="3568246"/>
                  </a:lnTo>
                  <a:lnTo>
                    <a:pt x="639038" y="3582819"/>
                  </a:lnTo>
                  <a:lnTo>
                    <a:pt x="645419" y="3586724"/>
                  </a:lnTo>
                  <a:lnTo>
                    <a:pt x="645419" y="3593963"/>
                  </a:lnTo>
                  <a:cubicBezTo>
                    <a:pt x="627322" y="3602726"/>
                    <a:pt x="657992" y="3603964"/>
                    <a:pt x="638847" y="3613013"/>
                  </a:cubicBezTo>
                  <a:cubicBezTo>
                    <a:pt x="639418" y="3617014"/>
                    <a:pt x="637704" y="3620729"/>
                    <a:pt x="640371" y="3624253"/>
                  </a:cubicBezTo>
                  <a:cubicBezTo>
                    <a:pt x="643895" y="3625776"/>
                    <a:pt x="646562" y="3627586"/>
                    <a:pt x="645229" y="3630634"/>
                  </a:cubicBezTo>
                  <a:lnTo>
                    <a:pt x="639038" y="3634539"/>
                  </a:lnTo>
                  <a:lnTo>
                    <a:pt x="639038" y="3637969"/>
                  </a:lnTo>
                  <a:lnTo>
                    <a:pt x="632465" y="3641969"/>
                  </a:lnTo>
                  <a:lnTo>
                    <a:pt x="632465" y="3653209"/>
                  </a:lnTo>
                  <a:cubicBezTo>
                    <a:pt x="636466" y="3655971"/>
                    <a:pt x="641990" y="3657590"/>
                    <a:pt x="644467" y="3661114"/>
                  </a:cubicBezTo>
                  <a:lnTo>
                    <a:pt x="638942" y="3664162"/>
                  </a:lnTo>
                  <a:cubicBezTo>
                    <a:pt x="639800" y="3673687"/>
                    <a:pt x="637037" y="3685117"/>
                    <a:pt x="640371" y="3694547"/>
                  </a:cubicBezTo>
                  <a:lnTo>
                    <a:pt x="645229" y="3697214"/>
                  </a:lnTo>
                  <a:lnTo>
                    <a:pt x="645229" y="3726456"/>
                  </a:lnTo>
                  <a:lnTo>
                    <a:pt x="651896" y="3730551"/>
                  </a:lnTo>
                  <a:lnTo>
                    <a:pt x="645514" y="3734457"/>
                  </a:lnTo>
                  <a:cubicBezTo>
                    <a:pt x="645514" y="3735695"/>
                    <a:pt x="645514" y="3736933"/>
                    <a:pt x="645514" y="3737981"/>
                  </a:cubicBezTo>
                  <a:lnTo>
                    <a:pt x="651420" y="3741696"/>
                  </a:lnTo>
                  <a:lnTo>
                    <a:pt x="651420" y="3775033"/>
                  </a:lnTo>
                  <a:cubicBezTo>
                    <a:pt x="642847" y="3778081"/>
                    <a:pt x="644848" y="3782272"/>
                    <a:pt x="646276" y="3786463"/>
                  </a:cubicBezTo>
                  <a:lnTo>
                    <a:pt x="651801" y="3789511"/>
                  </a:lnTo>
                  <a:cubicBezTo>
                    <a:pt x="649610" y="3799798"/>
                    <a:pt x="657611" y="3818086"/>
                    <a:pt x="645419" y="3822563"/>
                  </a:cubicBezTo>
                  <a:lnTo>
                    <a:pt x="645419" y="3855519"/>
                  </a:lnTo>
                  <a:lnTo>
                    <a:pt x="638656" y="3859615"/>
                  </a:lnTo>
                  <a:lnTo>
                    <a:pt x="638656" y="3870474"/>
                  </a:lnTo>
                  <a:lnTo>
                    <a:pt x="631894" y="3874569"/>
                  </a:lnTo>
                  <a:lnTo>
                    <a:pt x="631894" y="3918480"/>
                  </a:lnTo>
                  <a:lnTo>
                    <a:pt x="625893" y="3922290"/>
                  </a:lnTo>
                  <a:lnTo>
                    <a:pt x="625893" y="3929434"/>
                  </a:lnTo>
                  <a:cubicBezTo>
                    <a:pt x="634465" y="3934672"/>
                    <a:pt x="634465" y="3934958"/>
                    <a:pt x="625893" y="3940101"/>
                  </a:cubicBezTo>
                  <a:lnTo>
                    <a:pt x="625893" y="3947531"/>
                  </a:lnTo>
                  <a:lnTo>
                    <a:pt x="631894" y="3951436"/>
                  </a:lnTo>
                  <a:lnTo>
                    <a:pt x="631894" y="4198134"/>
                  </a:lnTo>
                  <a:lnTo>
                    <a:pt x="625512" y="4202039"/>
                  </a:lnTo>
                  <a:lnTo>
                    <a:pt x="625512" y="4205563"/>
                  </a:lnTo>
                  <a:lnTo>
                    <a:pt x="632275" y="4209564"/>
                  </a:lnTo>
                  <a:lnTo>
                    <a:pt x="632275" y="4260904"/>
                  </a:lnTo>
                  <a:lnTo>
                    <a:pt x="638276" y="4264809"/>
                  </a:lnTo>
                  <a:lnTo>
                    <a:pt x="633227" y="4267666"/>
                  </a:lnTo>
                  <a:cubicBezTo>
                    <a:pt x="629036" y="4289669"/>
                    <a:pt x="635037" y="4313196"/>
                    <a:pt x="631036" y="4335198"/>
                  </a:cubicBezTo>
                  <a:lnTo>
                    <a:pt x="625893" y="4338056"/>
                  </a:lnTo>
                  <a:lnTo>
                    <a:pt x="625893" y="4345580"/>
                  </a:lnTo>
                  <a:lnTo>
                    <a:pt x="631894" y="4349391"/>
                  </a:lnTo>
                  <a:lnTo>
                    <a:pt x="631894" y="4356630"/>
                  </a:lnTo>
                  <a:lnTo>
                    <a:pt x="625512" y="4360535"/>
                  </a:lnTo>
                  <a:lnTo>
                    <a:pt x="625512" y="4389776"/>
                  </a:lnTo>
                  <a:lnTo>
                    <a:pt x="631703" y="4393682"/>
                  </a:lnTo>
                  <a:lnTo>
                    <a:pt x="625893" y="4397397"/>
                  </a:lnTo>
                  <a:lnTo>
                    <a:pt x="625893" y="4415875"/>
                  </a:lnTo>
                  <a:cubicBezTo>
                    <a:pt x="635418" y="4421114"/>
                    <a:pt x="634465" y="4426163"/>
                    <a:pt x="625893" y="4430162"/>
                  </a:cubicBezTo>
                  <a:cubicBezTo>
                    <a:pt x="629036" y="4444831"/>
                    <a:pt x="618368" y="4469787"/>
                    <a:pt x="632275" y="4478264"/>
                  </a:cubicBezTo>
                  <a:lnTo>
                    <a:pt x="632275" y="4599708"/>
                  </a:lnTo>
                  <a:cubicBezTo>
                    <a:pt x="633799" y="4601803"/>
                    <a:pt x="639038" y="4602470"/>
                    <a:pt x="638371" y="4605709"/>
                  </a:cubicBezTo>
                  <a:close/>
                  <a:moveTo>
                    <a:pt x="631132" y="2178739"/>
                  </a:moveTo>
                  <a:cubicBezTo>
                    <a:pt x="608367" y="2167118"/>
                    <a:pt x="580268" y="2170547"/>
                    <a:pt x="556551" y="2162927"/>
                  </a:cubicBezTo>
                  <a:lnTo>
                    <a:pt x="539501" y="2171500"/>
                  </a:lnTo>
                  <a:cubicBezTo>
                    <a:pt x="553789" y="2174738"/>
                    <a:pt x="567029" y="2172833"/>
                    <a:pt x="581888" y="2177120"/>
                  </a:cubicBezTo>
                  <a:cubicBezTo>
                    <a:pt x="597766" y="2182606"/>
                    <a:pt x="614930" y="2183177"/>
                    <a:pt x="631132" y="2178739"/>
                  </a:cubicBezTo>
                  <a:close/>
                  <a:moveTo>
                    <a:pt x="615320" y="1676009"/>
                  </a:moveTo>
                  <a:cubicBezTo>
                    <a:pt x="607062" y="1674704"/>
                    <a:pt x="598623" y="1676762"/>
                    <a:pt x="591889" y="1681724"/>
                  </a:cubicBezTo>
                  <a:lnTo>
                    <a:pt x="609605" y="1689820"/>
                  </a:lnTo>
                  <a:cubicBezTo>
                    <a:pt x="613215" y="1688801"/>
                    <a:pt x="616492" y="1686867"/>
                    <a:pt x="619130" y="1684201"/>
                  </a:cubicBezTo>
                  <a:cubicBezTo>
                    <a:pt x="617511" y="1681533"/>
                    <a:pt x="620940" y="1678200"/>
                    <a:pt x="615320" y="1676009"/>
                  </a:cubicBezTo>
                  <a:close/>
                  <a:moveTo>
                    <a:pt x="595604" y="1716490"/>
                  </a:moveTo>
                  <a:cubicBezTo>
                    <a:pt x="602652" y="1711632"/>
                    <a:pt x="611034" y="1713442"/>
                    <a:pt x="617892" y="1707727"/>
                  </a:cubicBezTo>
                  <a:cubicBezTo>
                    <a:pt x="611605" y="1702203"/>
                    <a:pt x="581411" y="1704203"/>
                    <a:pt x="595604" y="1716490"/>
                  </a:cubicBezTo>
                  <a:close/>
                  <a:moveTo>
                    <a:pt x="589126" y="1661245"/>
                  </a:moveTo>
                  <a:lnTo>
                    <a:pt x="583316" y="1657530"/>
                  </a:lnTo>
                  <a:cubicBezTo>
                    <a:pt x="554741" y="1660293"/>
                    <a:pt x="567600" y="1672580"/>
                    <a:pt x="588936" y="1668580"/>
                  </a:cubicBezTo>
                  <a:cubicBezTo>
                    <a:pt x="593603" y="1664769"/>
                    <a:pt x="593603" y="1663912"/>
                    <a:pt x="589126" y="1661245"/>
                  </a:cubicBezTo>
                  <a:close/>
                  <a:moveTo>
                    <a:pt x="595794" y="1628003"/>
                  </a:moveTo>
                  <a:lnTo>
                    <a:pt x="612082" y="1618478"/>
                  </a:lnTo>
                  <a:cubicBezTo>
                    <a:pt x="586774" y="1609191"/>
                    <a:pt x="558999" y="1609191"/>
                    <a:pt x="533691" y="1618478"/>
                  </a:cubicBezTo>
                  <a:lnTo>
                    <a:pt x="543216" y="1624003"/>
                  </a:lnTo>
                  <a:cubicBezTo>
                    <a:pt x="561599" y="1622288"/>
                    <a:pt x="577697" y="1629241"/>
                    <a:pt x="595794" y="1628003"/>
                  </a:cubicBezTo>
                  <a:close/>
                  <a:moveTo>
                    <a:pt x="612082" y="1574663"/>
                  </a:moveTo>
                  <a:cubicBezTo>
                    <a:pt x="590365" y="1563900"/>
                    <a:pt x="567790" y="1574663"/>
                    <a:pt x="543787" y="1572663"/>
                  </a:cubicBezTo>
                  <a:cubicBezTo>
                    <a:pt x="538168" y="1572091"/>
                    <a:pt x="541692" y="1567424"/>
                    <a:pt x="536358" y="1565424"/>
                  </a:cubicBezTo>
                  <a:cubicBezTo>
                    <a:pt x="525404" y="1564281"/>
                    <a:pt x="501496" y="1565424"/>
                    <a:pt x="522166" y="1576568"/>
                  </a:cubicBezTo>
                  <a:cubicBezTo>
                    <a:pt x="539701" y="1577635"/>
                    <a:pt x="557161" y="1579702"/>
                    <a:pt x="574458" y="1582759"/>
                  </a:cubicBezTo>
                  <a:cubicBezTo>
                    <a:pt x="583983" y="1585426"/>
                    <a:pt x="585507" y="1580663"/>
                    <a:pt x="590079" y="1580187"/>
                  </a:cubicBezTo>
                  <a:cubicBezTo>
                    <a:pt x="597794" y="1579426"/>
                    <a:pt x="605890" y="1582283"/>
                    <a:pt x="612082" y="1578282"/>
                  </a:cubicBezTo>
                  <a:close/>
                  <a:moveTo>
                    <a:pt x="513498" y="1593046"/>
                  </a:moveTo>
                  <a:lnTo>
                    <a:pt x="513498" y="1596666"/>
                  </a:lnTo>
                  <a:cubicBezTo>
                    <a:pt x="534358" y="1602857"/>
                    <a:pt x="564647" y="1607905"/>
                    <a:pt x="585793" y="1596666"/>
                  </a:cubicBezTo>
                  <a:cubicBezTo>
                    <a:pt x="585793" y="1590760"/>
                    <a:pt x="585793" y="1590760"/>
                    <a:pt x="582935" y="1587903"/>
                  </a:cubicBezTo>
                  <a:cubicBezTo>
                    <a:pt x="573610" y="1588436"/>
                    <a:pt x="564485" y="1590798"/>
                    <a:pt x="556075" y="1594856"/>
                  </a:cubicBezTo>
                  <a:cubicBezTo>
                    <a:pt x="551817" y="1592132"/>
                    <a:pt x="547283" y="1589865"/>
                    <a:pt x="542549" y="1588093"/>
                  </a:cubicBezTo>
                  <a:cubicBezTo>
                    <a:pt x="533786" y="1595046"/>
                    <a:pt x="522166" y="1588284"/>
                    <a:pt x="513498" y="1593046"/>
                  </a:cubicBezTo>
                  <a:close/>
                  <a:moveTo>
                    <a:pt x="520070" y="1735921"/>
                  </a:moveTo>
                  <a:cubicBezTo>
                    <a:pt x="548645" y="1746685"/>
                    <a:pt x="584650" y="1746494"/>
                    <a:pt x="616273" y="1750018"/>
                  </a:cubicBezTo>
                  <a:lnTo>
                    <a:pt x="619226" y="1745256"/>
                  </a:lnTo>
                  <a:cubicBezTo>
                    <a:pt x="614225" y="1741122"/>
                    <a:pt x="607996" y="1738740"/>
                    <a:pt x="601509" y="1738493"/>
                  </a:cubicBezTo>
                  <a:cubicBezTo>
                    <a:pt x="598099" y="1735416"/>
                    <a:pt x="592917" y="1735416"/>
                    <a:pt x="589508" y="1738493"/>
                  </a:cubicBezTo>
                  <a:cubicBezTo>
                    <a:pt x="569791" y="1735159"/>
                    <a:pt x="537215" y="1723920"/>
                    <a:pt x="520070" y="1735540"/>
                  </a:cubicBezTo>
                  <a:close/>
                  <a:moveTo>
                    <a:pt x="582554" y="1849555"/>
                  </a:moveTo>
                  <a:cubicBezTo>
                    <a:pt x="593889" y="1850221"/>
                    <a:pt x="606176" y="1856888"/>
                    <a:pt x="617606" y="1851936"/>
                  </a:cubicBezTo>
                  <a:cubicBezTo>
                    <a:pt x="631703" y="1835553"/>
                    <a:pt x="564361" y="1839553"/>
                    <a:pt x="582554" y="1849173"/>
                  </a:cubicBezTo>
                  <a:close/>
                  <a:moveTo>
                    <a:pt x="596556" y="1790023"/>
                  </a:moveTo>
                  <a:cubicBezTo>
                    <a:pt x="597318" y="1790023"/>
                    <a:pt x="598080" y="1789261"/>
                    <a:pt x="598842" y="1788785"/>
                  </a:cubicBezTo>
                  <a:lnTo>
                    <a:pt x="598842" y="1784975"/>
                  </a:lnTo>
                  <a:cubicBezTo>
                    <a:pt x="585412" y="1774878"/>
                    <a:pt x="566647" y="1780498"/>
                    <a:pt x="552932" y="1784975"/>
                  </a:cubicBezTo>
                  <a:cubicBezTo>
                    <a:pt x="567124" y="1788871"/>
                    <a:pt x="581859" y="1790442"/>
                    <a:pt x="596556" y="1789642"/>
                  </a:cubicBezTo>
                  <a:close/>
                  <a:moveTo>
                    <a:pt x="529881" y="2199598"/>
                  </a:moveTo>
                  <a:cubicBezTo>
                    <a:pt x="546074" y="2197598"/>
                    <a:pt x="563600" y="2198360"/>
                    <a:pt x="578077" y="2190835"/>
                  </a:cubicBezTo>
                  <a:cubicBezTo>
                    <a:pt x="567886" y="2185596"/>
                    <a:pt x="554170" y="2189883"/>
                    <a:pt x="542263" y="2188549"/>
                  </a:cubicBezTo>
                  <a:lnTo>
                    <a:pt x="536453" y="2195884"/>
                  </a:lnTo>
                  <a:cubicBezTo>
                    <a:pt x="533501" y="2194741"/>
                    <a:pt x="522356" y="2196550"/>
                    <a:pt x="530357" y="2199217"/>
                  </a:cubicBezTo>
                  <a:close/>
                  <a:moveTo>
                    <a:pt x="625131" y="2013670"/>
                  </a:moveTo>
                  <a:lnTo>
                    <a:pt x="625131" y="2009765"/>
                  </a:lnTo>
                  <a:cubicBezTo>
                    <a:pt x="615396" y="2002555"/>
                    <a:pt x="602100" y="2002555"/>
                    <a:pt x="592365" y="2009765"/>
                  </a:cubicBezTo>
                  <a:lnTo>
                    <a:pt x="592365" y="2013575"/>
                  </a:lnTo>
                  <a:cubicBezTo>
                    <a:pt x="603166" y="2015956"/>
                    <a:pt x="614368" y="2015861"/>
                    <a:pt x="625131" y="2013289"/>
                  </a:cubicBezTo>
                  <a:close/>
                  <a:moveTo>
                    <a:pt x="635227" y="1967474"/>
                  </a:moveTo>
                  <a:cubicBezTo>
                    <a:pt x="633075" y="1966388"/>
                    <a:pt x="631008" y="1965141"/>
                    <a:pt x="629036" y="1963759"/>
                  </a:cubicBezTo>
                  <a:lnTo>
                    <a:pt x="614844" y="1963759"/>
                  </a:lnTo>
                  <a:cubicBezTo>
                    <a:pt x="585697" y="1974618"/>
                    <a:pt x="646372" y="1972617"/>
                    <a:pt x="635227" y="1967283"/>
                  </a:cubicBezTo>
                  <a:close/>
                  <a:moveTo>
                    <a:pt x="590841" y="1919849"/>
                  </a:moveTo>
                  <a:cubicBezTo>
                    <a:pt x="589069" y="1920154"/>
                    <a:pt x="587355" y="1920764"/>
                    <a:pt x="585793" y="1921659"/>
                  </a:cubicBezTo>
                  <a:lnTo>
                    <a:pt x="585793" y="1925278"/>
                  </a:lnTo>
                  <a:cubicBezTo>
                    <a:pt x="603233" y="1928479"/>
                    <a:pt x="621121" y="1928479"/>
                    <a:pt x="638561" y="1925278"/>
                  </a:cubicBezTo>
                  <a:lnTo>
                    <a:pt x="628369" y="1920039"/>
                  </a:lnTo>
                  <a:cubicBezTo>
                    <a:pt x="616177" y="1918706"/>
                    <a:pt x="603128" y="1919658"/>
                    <a:pt x="590841" y="1919658"/>
                  </a:cubicBezTo>
                  <a:close/>
                  <a:moveTo>
                    <a:pt x="609224" y="1646862"/>
                  </a:moveTo>
                  <a:cubicBezTo>
                    <a:pt x="602938" y="1647624"/>
                    <a:pt x="597032" y="1645719"/>
                    <a:pt x="592746" y="1648672"/>
                  </a:cubicBezTo>
                  <a:cubicBezTo>
                    <a:pt x="592746" y="1649910"/>
                    <a:pt x="592746" y="1651053"/>
                    <a:pt x="592746" y="1652387"/>
                  </a:cubicBezTo>
                  <a:lnTo>
                    <a:pt x="599318" y="1656292"/>
                  </a:lnTo>
                  <a:cubicBezTo>
                    <a:pt x="599318" y="1666484"/>
                    <a:pt x="619226" y="1661531"/>
                    <a:pt x="624083" y="1656863"/>
                  </a:cubicBezTo>
                  <a:close/>
                  <a:moveTo>
                    <a:pt x="563028" y="1543897"/>
                  </a:moveTo>
                  <a:cubicBezTo>
                    <a:pt x="537787" y="1554184"/>
                    <a:pt x="505878" y="1541040"/>
                    <a:pt x="481208" y="1553422"/>
                  </a:cubicBezTo>
                  <a:cubicBezTo>
                    <a:pt x="526166" y="1562947"/>
                    <a:pt x="570743" y="1555613"/>
                    <a:pt x="617130" y="1554470"/>
                  </a:cubicBezTo>
                  <a:cubicBezTo>
                    <a:pt x="624940" y="1533324"/>
                    <a:pt x="575410" y="1547231"/>
                    <a:pt x="563028" y="1543326"/>
                  </a:cubicBezTo>
                  <a:close/>
                  <a:moveTo>
                    <a:pt x="408247" y="3059896"/>
                  </a:moveTo>
                  <a:cubicBezTo>
                    <a:pt x="415200" y="3055705"/>
                    <a:pt x="424058" y="3059896"/>
                    <a:pt x="431297" y="3054372"/>
                  </a:cubicBezTo>
                  <a:cubicBezTo>
                    <a:pt x="453586" y="3056753"/>
                    <a:pt x="485113" y="3062372"/>
                    <a:pt x="506830" y="3052562"/>
                  </a:cubicBezTo>
                  <a:lnTo>
                    <a:pt x="506830" y="3048657"/>
                  </a:lnTo>
                  <a:cubicBezTo>
                    <a:pt x="492591" y="3038036"/>
                    <a:pt x="473750" y="3035893"/>
                    <a:pt x="457491" y="3043037"/>
                  </a:cubicBezTo>
                  <a:cubicBezTo>
                    <a:pt x="449395" y="3037894"/>
                    <a:pt x="437679" y="3031988"/>
                    <a:pt x="428154" y="3037798"/>
                  </a:cubicBezTo>
                  <a:cubicBezTo>
                    <a:pt x="429868" y="3051038"/>
                    <a:pt x="335476" y="3036941"/>
                    <a:pt x="381577" y="3059420"/>
                  </a:cubicBezTo>
                  <a:cubicBezTo>
                    <a:pt x="372052" y="3065421"/>
                    <a:pt x="358717" y="3057991"/>
                    <a:pt x="349382" y="3063421"/>
                  </a:cubicBezTo>
                  <a:lnTo>
                    <a:pt x="349382" y="3066945"/>
                  </a:lnTo>
                  <a:lnTo>
                    <a:pt x="342810" y="3070945"/>
                  </a:lnTo>
                  <a:lnTo>
                    <a:pt x="342810" y="3078660"/>
                  </a:lnTo>
                  <a:lnTo>
                    <a:pt x="351287" y="3080280"/>
                  </a:lnTo>
                  <a:cubicBezTo>
                    <a:pt x="371861" y="3069135"/>
                    <a:pt x="396721" y="3073898"/>
                    <a:pt x="417962" y="3079518"/>
                  </a:cubicBezTo>
                  <a:cubicBezTo>
                    <a:pt x="438927" y="3076679"/>
                    <a:pt x="460244" y="3080899"/>
                    <a:pt x="478541" y="3091520"/>
                  </a:cubicBezTo>
                  <a:cubicBezTo>
                    <a:pt x="485018" y="3089614"/>
                    <a:pt x="493210" y="3092948"/>
                    <a:pt x="500068" y="3089424"/>
                  </a:cubicBezTo>
                  <a:lnTo>
                    <a:pt x="493876" y="3085423"/>
                  </a:lnTo>
                  <a:lnTo>
                    <a:pt x="493876" y="3078184"/>
                  </a:lnTo>
                  <a:cubicBezTo>
                    <a:pt x="496353" y="3075041"/>
                    <a:pt x="504449" y="3077613"/>
                    <a:pt x="506830" y="3074469"/>
                  </a:cubicBezTo>
                  <a:lnTo>
                    <a:pt x="506830" y="3070755"/>
                  </a:lnTo>
                  <a:cubicBezTo>
                    <a:pt x="502735" y="3067707"/>
                    <a:pt x="493591" y="3069707"/>
                    <a:pt x="490828" y="3065421"/>
                  </a:cubicBezTo>
                  <a:cubicBezTo>
                    <a:pt x="477017" y="3065421"/>
                    <a:pt x="462730" y="3063421"/>
                    <a:pt x="450728" y="3072660"/>
                  </a:cubicBezTo>
                  <a:cubicBezTo>
                    <a:pt x="439108" y="3075136"/>
                    <a:pt x="443965" y="3064373"/>
                    <a:pt x="433583" y="3065326"/>
                  </a:cubicBezTo>
                  <a:cubicBezTo>
                    <a:pt x="424763" y="3066535"/>
                    <a:pt x="415800" y="3064611"/>
                    <a:pt x="408247" y="3059896"/>
                  </a:cubicBezTo>
                  <a:close/>
                  <a:moveTo>
                    <a:pt x="518737" y="3034750"/>
                  </a:moveTo>
                  <a:cubicBezTo>
                    <a:pt x="520461" y="3032217"/>
                    <a:pt x="520718" y="3028950"/>
                    <a:pt x="519403" y="3026178"/>
                  </a:cubicBezTo>
                  <a:lnTo>
                    <a:pt x="509878" y="3021034"/>
                  </a:lnTo>
                  <a:cubicBezTo>
                    <a:pt x="505611" y="3019711"/>
                    <a:pt x="501077" y="3022101"/>
                    <a:pt x="499753" y="3026378"/>
                  </a:cubicBezTo>
                  <a:cubicBezTo>
                    <a:pt x="498648" y="3029931"/>
                    <a:pt x="500115" y="3033779"/>
                    <a:pt x="503306" y="3035703"/>
                  </a:cubicBezTo>
                  <a:cubicBezTo>
                    <a:pt x="508469" y="3036284"/>
                    <a:pt x="513688" y="3035960"/>
                    <a:pt x="518737" y="3034750"/>
                  </a:cubicBezTo>
                  <a:close/>
                  <a:moveTo>
                    <a:pt x="464539" y="2888446"/>
                  </a:moveTo>
                  <a:cubicBezTo>
                    <a:pt x="469873" y="2887780"/>
                    <a:pt x="475779" y="2889685"/>
                    <a:pt x="480065" y="2886922"/>
                  </a:cubicBezTo>
                  <a:cubicBezTo>
                    <a:pt x="480065" y="2874349"/>
                    <a:pt x="453300" y="2883779"/>
                    <a:pt x="444632" y="2881017"/>
                  </a:cubicBezTo>
                  <a:cubicBezTo>
                    <a:pt x="435107" y="2876350"/>
                    <a:pt x="435107" y="2876350"/>
                    <a:pt x="428249" y="2879302"/>
                  </a:cubicBezTo>
                  <a:lnTo>
                    <a:pt x="428249" y="2882922"/>
                  </a:lnTo>
                  <a:cubicBezTo>
                    <a:pt x="439108" y="2887970"/>
                    <a:pt x="453300" y="2896257"/>
                    <a:pt x="464539" y="2888446"/>
                  </a:cubicBezTo>
                  <a:close/>
                  <a:moveTo>
                    <a:pt x="457586" y="2943691"/>
                  </a:moveTo>
                  <a:cubicBezTo>
                    <a:pt x="456853" y="2944053"/>
                    <a:pt x="456157" y="2944463"/>
                    <a:pt x="455491" y="2944930"/>
                  </a:cubicBezTo>
                  <a:cubicBezTo>
                    <a:pt x="453586" y="2948930"/>
                    <a:pt x="465206" y="2946168"/>
                    <a:pt x="457586" y="2943691"/>
                  </a:cubicBezTo>
                  <a:close/>
                  <a:moveTo>
                    <a:pt x="486733" y="2959979"/>
                  </a:moveTo>
                  <a:cubicBezTo>
                    <a:pt x="486733" y="2961122"/>
                    <a:pt x="486733" y="2962265"/>
                    <a:pt x="486733" y="2963504"/>
                  </a:cubicBezTo>
                  <a:cubicBezTo>
                    <a:pt x="503211" y="2973029"/>
                    <a:pt x="524166" y="2977505"/>
                    <a:pt x="539215" y="2967980"/>
                  </a:cubicBezTo>
                  <a:lnTo>
                    <a:pt x="539215" y="2956455"/>
                  </a:lnTo>
                  <a:cubicBezTo>
                    <a:pt x="531081" y="2949664"/>
                    <a:pt x="520642" y="2946253"/>
                    <a:pt x="510069" y="2946930"/>
                  </a:cubicBezTo>
                  <a:cubicBezTo>
                    <a:pt x="500544" y="2961027"/>
                    <a:pt x="496353" y="2950168"/>
                    <a:pt x="483304" y="2950644"/>
                  </a:cubicBezTo>
                  <a:cubicBezTo>
                    <a:pt x="479303" y="2955312"/>
                    <a:pt x="479303" y="2955407"/>
                    <a:pt x="486733" y="2959979"/>
                  </a:cubicBezTo>
                  <a:close/>
                  <a:moveTo>
                    <a:pt x="510164" y="2939976"/>
                  </a:moveTo>
                  <a:cubicBezTo>
                    <a:pt x="518832" y="2939976"/>
                    <a:pt x="533882" y="2942358"/>
                    <a:pt x="538739" y="2933880"/>
                  </a:cubicBezTo>
                  <a:cubicBezTo>
                    <a:pt x="533501" y="2931976"/>
                    <a:pt x="497782" y="2929309"/>
                    <a:pt x="510164" y="2939976"/>
                  </a:cubicBezTo>
                  <a:close/>
                  <a:moveTo>
                    <a:pt x="506926" y="2986459"/>
                  </a:moveTo>
                  <a:lnTo>
                    <a:pt x="515879" y="2991412"/>
                  </a:lnTo>
                  <a:cubicBezTo>
                    <a:pt x="522070" y="2991412"/>
                    <a:pt x="519594" y="2988268"/>
                    <a:pt x="520070" y="2986363"/>
                  </a:cubicBezTo>
                  <a:cubicBezTo>
                    <a:pt x="516060" y="2983782"/>
                    <a:pt x="510898" y="2983820"/>
                    <a:pt x="506926" y="2986459"/>
                  </a:cubicBezTo>
                  <a:close/>
                  <a:moveTo>
                    <a:pt x="520070" y="3063801"/>
                  </a:moveTo>
                  <a:cubicBezTo>
                    <a:pt x="528852" y="3067488"/>
                    <a:pt x="538949" y="3066059"/>
                    <a:pt x="546359" y="3060087"/>
                  </a:cubicBezTo>
                  <a:cubicBezTo>
                    <a:pt x="537634" y="3056401"/>
                    <a:pt x="527595" y="3057668"/>
                    <a:pt x="520070" y="3063421"/>
                  </a:cubicBezTo>
                  <a:close/>
                  <a:moveTo>
                    <a:pt x="529595" y="2855490"/>
                  </a:moveTo>
                  <a:cubicBezTo>
                    <a:pt x="485971" y="2854728"/>
                    <a:pt x="442537" y="2848917"/>
                    <a:pt x="401579" y="2865015"/>
                  </a:cubicBezTo>
                  <a:cubicBezTo>
                    <a:pt x="403484" y="2885112"/>
                    <a:pt x="434821" y="2866634"/>
                    <a:pt x="446061" y="2862634"/>
                  </a:cubicBezTo>
                  <a:cubicBezTo>
                    <a:pt x="474045" y="2861995"/>
                    <a:pt x="502011" y="2864329"/>
                    <a:pt x="529500" y="2869587"/>
                  </a:cubicBezTo>
                  <a:cubicBezTo>
                    <a:pt x="542549" y="2866062"/>
                    <a:pt x="542073" y="2859395"/>
                    <a:pt x="529309" y="2855109"/>
                  </a:cubicBezTo>
                  <a:close/>
                  <a:moveTo>
                    <a:pt x="420629" y="2886255"/>
                  </a:moveTo>
                  <a:cubicBezTo>
                    <a:pt x="405484" y="2880636"/>
                    <a:pt x="408723" y="2893590"/>
                    <a:pt x="420629" y="2887494"/>
                  </a:cubicBezTo>
                  <a:cubicBezTo>
                    <a:pt x="420439" y="2886732"/>
                    <a:pt x="420629" y="2886160"/>
                    <a:pt x="420343" y="2885875"/>
                  </a:cubicBezTo>
                  <a:close/>
                  <a:moveTo>
                    <a:pt x="211079" y="2820342"/>
                  </a:moveTo>
                  <a:cubicBezTo>
                    <a:pt x="222793" y="2825715"/>
                    <a:pt x="236120" y="2826400"/>
                    <a:pt x="248322" y="2822248"/>
                  </a:cubicBezTo>
                  <a:lnTo>
                    <a:pt x="251084" y="2817485"/>
                  </a:lnTo>
                  <a:lnTo>
                    <a:pt x="241178" y="2810913"/>
                  </a:lnTo>
                  <a:cubicBezTo>
                    <a:pt x="230034" y="2822628"/>
                    <a:pt x="210793" y="2799102"/>
                    <a:pt x="211270" y="2819962"/>
                  </a:cubicBezTo>
                  <a:close/>
                  <a:moveTo>
                    <a:pt x="208031" y="2929309"/>
                  </a:moveTo>
                  <a:cubicBezTo>
                    <a:pt x="201935" y="2938834"/>
                    <a:pt x="236606" y="2938071"/>
                    <a:pt x="243083" y="2935309"/>
                  </a:cubicBezTo>
                  <a:cubicBezTo>
                    <a:pt x="235558" y="2929309"/>
                    <a:pt x="219080" y="2928546"/>
                    <a:pt x="208031" y="2929309"/>
                  </a:cubicBezTo>
                  <a:close/>
                  <a:moveTo>
                    <a:pt x="259561" y="2888351"/>
                  </a:moveTo>
                  <a:lnTo>
                    <a:pt x="277754" y="2879398"/>
                  </a:lnTo>
                  <a:lnTo>
                    <a:pt x="274801" y="2873682"/>
                  </a:lnTo>
                  <a:cubicBezTo>
                    <a:pt x="268991" y="2883969"/>
                    <a:pt x="224605" y="2866539"/>
                    <a:pt x="243750" y="2879302"/>
                  </a:cubicBezTo>
                  <a:lnTo>
                    <a:pt x="237940" y="2883112"/>
                  </a:lnTo>
                  <a:cubicBezTo>
                    <a:pt x="236320" y="2892351"/>
                    <a:pt x="255180" y="2887494"/>
                    <a:pt x="259561" y="2888065"/>
                  </a:cubicBezTo>
                  <a:close/>
                  <a:moveTo>
                    <a:pt x="283374" y="2809770"/>
                  </a:moveTo>
                  <a:cubicBezTo>
                    <a:pt x="283374" y="2809103"/>
                    <a:pt x="280897" y="2808532"/>
                    <a:pt x="279659" y="2807960"/>
                  </a:cubicBezTo>
                  <a:lnTo>
                    <a:pt x="263848" y="2816818"/>
                  </a:lnTo>
                  <a:cubicBezTo>
                    <a:pt x="261847" y="2826343"/>
                    <a:pt x="278040" y="2821295"/>
                    <a:pt x="283564" y="2816818"/>
                  </a:cubicBezTo>
                  <a:cubicBezTo>
                    <a:pt x="283758" y="2814370"/>
                    <a:pt x="283694" y="2811913"/>
                    <a:pt x="283374" y="2809484"/>
                  </a:cubicBezTo>
                  <a:close/>
                  <a:moveTo>
                    <a:pt x="273849" y="2837107"/>
                  </a:moveTo>
                  <a:cubicBezTo>
                    <a:pt x="270229" y="2837107"/>
                    <a:pt x="267372" y="2836440"/>
                    <a:pt x="264324" y="2838535"/>
                  </a:cubicBezTo>
                  <a:cubicBezTo>
                    <a:pt x="263276" y="2845489"/>
                    <a:pt x="263371" y="2845489"/>
                    <a:pt x="267372" y="2848060"/>
                  </a:cubicBezTo>
                  <a:cubicBezTo>
                    <a:pt x="286993" y="2848537"/>
                    <a:pt x="297376" y="2848346"/>
                    <a:pt x="273659" y="2836821"/>
                  </a:cubicBezTo>
                  <a:close/>
                  <a:moveTo>
                    <a:pt x="292899" y="2914450"/>
                  </a:moveTo>
                  <a:cubicBezTo>
                    <a:pt x="300328" y="2912164"/>
                    <a:pt x="288898" y="2909020"/>
                    <a:pt x="287184" y="2907115"/>
                  </a:cubicBezTo>
                  <a:cubicBezTo>
                    <a:pt x="281307" y="2906639"/>
                    <a:pt x="275471" y="2908439"/>
                    <a:pt x="270896" y="2912164"/>
                  </a:cubicBezTo>
                  <a:cubicBezTo>
                    <a:pt x="276802" y="2916735"/>
                    <a:pt x="286041" y="2913211"/>
                    <a:pt x="293185" y="2914164"/>
                  </a:cubicBezTo>
                  <a:close/>
                  <a:moveTo>
                    <a:pt x="270134" y="2934738"/>
                  </a:moveTo>
                  <a:cubicBezTo>
                    <a:pt x="274111" y="2937405"/>
                    <a:pt x="279302" y="2937405"/>
                    <a:pt x="283279" y="2934738"/>
                  </a:cubicBezTo>
                  <a:cubicBezTo>
                    <a:pt x="279425" y="2932109"/>
                    <a:pt x="274387" y="2932004"/>
                    <a:pt x="270420" y="2934452"/>
                  </a:cubicBezTo>
                  <a:close/>
                  <a:moveTo>
                    <a:pt x="299757" y="1374066"/>
                  </a:moveTo>
                  <a:cubicBezTo>
                    <a:pt x="304329" y="1370257"/>
                    <a:pt x="304329" y="1370257"/>
                    <a:pt x="299757" y="1366732"/>
                  </a:cubicBezTo>
                  <a:lnTo>
                    <a:pt x="286898" y="1366732"/>
                  </a:lnTo>
                  <a:cubicBezTo>
                    <a:pt x="282231" y="1370542"/>
                    <a:pt x="282231" y="1370542"/>
                    <a:pt x="286898" y="1374066"/>
                  </a:cubicBezTo>
                  <a:close/>
                  <a:moveTo>
                    <a:pt x="299757" y="2601267"/>
                  </a:moveTo>
                  <a:cubicBezTo>
                    <a:pt x="292994" y="2603839"/>
                    <a:pt x="303662" y="2606601"/>
                    <a:pt x="305662" y="2608983"/>
                  </a:cubicBezTo>
                  <a:lnTo>
                    <a:pt x="315187" y="2603458"/>
                  </a:lnTo>
                  <a:cubicBezTo>
                    <a:pt x="311759" y="2599077"/>
                    <a:pt x="305282" y="2601554"/>
                    <a:pt x="300043" y="2600982"/>
                  </a:cubicBezTo>
                  <a:close/>
                  <a:moveTo>
                    <a:pt x="296518" y="2845774"/>
                  </a:moveTo>
                  <a:cubicBezTo>
                    <a:pt x="314616" y="2851775"/>
                    <a:pt x="339190" y="2844631"/>
                    <a:pt x="355859" y="2839107"/>
                  </a:cubicBezTo>
                  <a:cubicBezTo>
                    <a:pt x="351001" y="2830058"/>
                    <a:pt x="295852" y="2836821"/>
                    <a:pt x="296804" y="2845489"/>
                  </a:cubicBezTo>
                  <a:close/>
                  <a:moveTo>
                    <a:pt x="474541" y="1169374"/>
                  </a:moveTo>
                  <a:cubicBezTo>
                    <a:pt x="474541" y="1181852"/>
                    <a:pt x="500544" y="1172803"/>
                    <a:pt x="509783" y="1175279"/>
                  </a:cubicBezTo>
                  <a:cubicBezTo>
                    <a:pt x="523785" y="1166040"/>
                    <a:pt x="479303" y="1160802"/>
                    <a:pt x="474826" y="1168803"/>
                  </a:cubicBezTo>
                  <a:close/>
                  <a:moveTo>
                    <a:pt x="481399" y="1115082"/>
                  </a:moveTo>
                  <a:cubicBezTo>
                    <a:pt x="488066" y="1118796"/>
                    <a:pt x="487780" y="1125940"/>
                    <a:pt x="497401" y="1123749"/>
                  </a:cubicBezTo>
                  <a:cubicBezTo>
                    <a:pt x="501211" y="1120606"/>
                    <a:pt x="512069" y="1118225"/>
                    <a:pt x="503211" y="1112701"/>
                  </a:cubicBezTo>
                  <a:cubicBezTo>
                    <a:pt x="497020" y="1113462"/>
                    <a:pt x="485399" y="1109176"/>
                    <a:pt x="481684" y="1114510"/>
                  </a:cubicBezTo>
                  <a:close/>
                  <a:moveTo>
                    <a:pt x="526928" y="1537706"/>
                  </a:moveTo>
                  <a:cubicBezTo>
                    <a:pt x="533862" y="1540097"/>
                    <a:pt x="540959" y="1541973"/>
                    <a:pt x="548169" y="1543326"/>
                  </a:cubicBezTo>
                  <a:cubicBezTo>
                    <a:pt x="552455" y="1538468"/>
                    <a:pt x="576172" y="1533038"/>
                    <a:pt x="571315" y="1525800"/>
                  </a:cubicBezTo>
                  <a:cubicBezTo>
                    <a:pt x="558932" y="1520847"/>
                    <a:pt x="544835" y="1533229"/>
                    <a:pt x="533691" y="1526848"/>
                  </a:cubicBezTo>
                  <a:cubicBezTo>
                    <a:pt x="524737" y="1521132"/>
                    <a:pt x="526928" y="1532753"/>
                    <a:pt x="526928" y="1537706"/>
                  </a:cubicBezTo>
                  <a:close/>
                  <a:moveTo>
                    <a:pt x="458539" y="1554089"/>
                  </a:moveTo>
                  <a:lnTo>
                    <a:pt x="467587" y="1548755"/>
                  </a:lnTo>
                  <a:cubicBezTo>
                    <a:pt x="455957" y="1542316"/>
                    <a:pt x="442203" y="1540868"/>
                    <a:pt x="429487" y="1544755"/>
                  </a:cubicBezTo>
                  <a:cubicBezTo>
                    <a:pt x="437203" y="1552003"/>
                    <a:pt x="447747" y="1555432"/>
                    <a:pt x="458253" y="1554089"/>
                  </a:cubicBezTo>
                  <a:close/>
                  <a:moveTo>
                    <a:pt x="453395" y="2694232"/>
                  </a:moveTo>
                  <a:cubicBezTo>
                    <a:pt x="438346" y="2688612"/>
                    <a:pt x="441584" y="2701661"/>
                    <a:pt x="453395" y="2695470"/>
                  </a:cubicBezTo>
                  <a:cubicBezTo>
                    <a:pt x="453300" y="2695089"/>
                    <a:pt x="453490" y="2694517"/>
                    <a:pt x="453109" y="2694232"/>
                  </a:cubicBezTo>
                  <a:close/>
                  <a:moveTo>
                    <a:pt x="436822" y="2817580"/>
                  </a:moveTo>
                  <a:cubicBezTo>
                    <a:pt x="451681" y="2820438"/>
                    <a:pt x="467207" y="2815295"/>
                    <a:pt x="480732" y="2813008"/>
                  </a:cubicBezTo>
                  <a:cubicBezTo>
                    <a:pt x="468826" y="2804150"/>
                    <a:pt x="449109" y="2806341"/>
                    <a:pt x="435107" y="2809103"/>
                  </a:cubicBezTo>
                  <a:cubicBezTo>
                    <a:pt x="435488" y="2811865"/>
                    <a:pt x="432821" y="2815009"/>
                    <a:pt x="436536" y="2817580"/>
                  </a:cubicBezTo>
                  <a:close/>
                  <a:moveTo>
                    <a:pt x="503497" y="2744714"/>
                  </a:moveTo>
                  <a:cubicBezTo>
                    <a:pt x="508450" y="2741094"/>
                    <a:pt x="508450" y="2741094"/>
                    <a:pt x="503497" y="2737285"/>
                  </a:cubicBezTo>
                  <a:cubicBezTo>
                    <a:pt x="489495" y="2739475"/>
                    <a:pt x="477970" y="2732808"/>
                    <a:pt x="464349" y="2733570"/>
                  </a:cubicBezTo>
                  <a:cubicBezTo>
                    <a:pt x="459682" y="2737189"/>
                    <a:pt x="459682" y="2737189"/>
                    <a:pt x="464349" y="2740999"/>
                  </a:cubicBezTo>
                  <a:cubicBezTo>
                    <a:pt x="477132" y="2744057"/>
                    <a:pt x="490276" y="2745314"/>
                    <a:pt x="503401" y="2744714"/>
                  </a:cubicBezTo>
                  <a:close/>
                  <a:moveTo>
                    <a:pt x="499687" y="2709567"/>
                  </a:moveTo>
                  <a:cubicBezTo>
                    <a:pt x="482570" y="2706881"/>
                    <a:pt x="465159" y="2706623"/>
                    <a:pt x="447966" y="2708805"/>
                  </a:cubicBezTo>
                  <a:cubicBezTo>
                    <a:pt x="444632" y="2728617"/>
                    <a:pt x="460634" y="2708805"/>
                    <a:pt x="467016" y="2717568"/>
                  </a:cubicBezTo>
                  <a:cubicBezTo>
                    <a:pt x="467016" y="2722711"/>
                    <a:pt x="472445" y="2722711"/>
                    <a:pt x="476541" y="2722616"/>
                  </a:cubicBezTo>
                  <a:close/>
                  <a:moveTo>
                    <a:pt x="542740" y="1513703"/>
                  </a:moveTo>
                  <a:cubicBezTo>
                    <a:pt x="558170" y="1502082"/>
                    <a:pt x="502830" y="1504940"/>
                    <a:pt x="497115" y="1509988"/>
                  </a:cubicBezTo>
                  <a:cubicBezTo>
                    <a:pt x="471016" y="1503702"/>
                    <a:pt x="439965" y="1499035"/>
                    <a:pt x="415200" y="1508369"/>
                  </a:cubicBezTo>
                  <a:cubicBezTo>
                    <a:pt x="421486" y="1512465"/>
                    <a:pt x="431297" y="1507512"/>
                    <a:pt x="437488" y="1513512"/>
                  </a:cubicBezTo>
                  <a:cubicBezTo>
                    <a:pt x="442327" y="1513036"/>
                    <a:pt x="447166" y="1514436"/>
                    <a:pt x="451014" y="1517418"/>
                  </a:cubicBezTo>
                  <a:cubicBezTo>
                    <a:pt x="479303" y="1508464"/>
                    <a:pt x="512545" y="1516370"/>
                    <a:pt x="542644" y="1513703"/>
                  </a:cubicBezTo>
                  <a:close/>
                  <a:moveTo>
                    <a:pt x="576172" y="1491700"/>
                  </a:moveTo>
                  <a:cubicBezTo>
                    <a:pt x="628751" y="1490367"/>
                    <a:pt x="565790" y="1486366"/>
                    <a:pt x="553027" y="1478841"/>
                  </a:cubicBezTo>
                  <a:cubicBezTo>
                    <a:pt x="553027" y="1475794"/>
                    <a:pt x="553027" y="1475794"/>
                    <a:pt x="549979" y="1473126"/>
                  </a:cubicBezTo>
                  <a:cubicBezTo>
                    <a:pt x="538949" y="1473031"/>
                    <a:pt x="527947" y="1474279"/>
                    <a:pt x="517213" y="1476841"/>
                  </a:cubicBezTo>
                  <a:cubicBezTo>
                    <a:pt x="497305" y="1469031"/>
                    <a:pt x="417962" y="1461696"/>
                    <a:pt x="493876" y="1482461"/>
                  </a:cubicBezTo>
                  <a:lnTo>
                    <a:pt x="493876" y="1493605"/>
                  </a:lnTo>
                  <a:cubicBezTo>
                    <a:pt x="520546" y="1498558"/>
                    <a:pt x="549979" y="1502749"/>
                    <a:pt x="576077" y="1491700"/>
                  </a:cubicBezTo>
                  <a:close/>
                  <a:moveTo>
                    <a:pt x="566647" y="1450362"/>
                  </a:moveTo>
                  <a:cubicBezTo>
                    <a:pt x="557122" y="1439122"/>
                    <a:pt x="539692" y="1447409"/>
                    <a:pt x="528547" y="1439789"/>
                  </a:cubicBezTo>
                  <a:cubicBezTo>
                    <a:pt x="514165" y="1437312"/>
                    <a:pt x="504163" y="1448076"/>
                    <a:pt x="491019" y="1440360"/>
                  </a:cubicBezTo>
                  <a:cubicBezTo>
                    <a:pt x="479303" y="1449314"/>
                    <a:pt x="466730" y="1433503"/>
                    <a:pt x="455205" y="1445314"/>
                  </a:cubicBezTo>
                  <a:cubicBezTo>
                    <a:pt x="459396" y="1449123"/>
                    <a:pt x="466254" y="1447028"/>
                    <a:pt x="471016" y="1447504"/>
                  </a:cubicBezTo>
                  <a:cubicBezTo>
                    <a:pt x="479208" y="1454076"/>
                    <a:pt x="487971" y="1448362"/>
                    <a:pt x="496258" y="1454267"/>
                  </a:cubicBezTo>
                  <a:cubicBezTo>
                    <a:pt x="504716" y="1449724"/>
                    <a:pt x="515184" y="1451495"/>
                    <a:pt x="521689" y="1458553"/>
                  </a:cubicBezTo>
                  <a:cubicBezTo>
                    <a:pt x="538072" y="1459601"/>
                    <a:pt x="547502" y="1452647"/>
                    <a:pt x="563885" y="1454839"/>
                  </a:cubicBezTo>
                  <a:close/>
                  <a:moveTo>
                    <a:pt x="382624" y="1353492"/>
                  </a:moveTo>
                  <a:cubicBezTo>
                    <a:pt x="406151" y="1360541"/>
                    <a:pt x="434536" y="1349111"/>
                    <a:pt x="457491" y="1358826"/>
                  </a:cubicBezTo>
                  <a:cubicBezTo>
                    <a:pt x="468635" y="1350730"/>
                    <a:pt x="478541" y="1361684"/>
                    <a:pt x="491400" y="1358826"/>
                  </a:cubicBezTo>
                  <a:lnTo>
                    <a:pt x="494543" y="1354255"/>
                  </a:lnTo>
                  <a:cubicBezTo>
                    <a:pt x="482542" y="1342348"/>
                    <a:pt x="465301" y="1344730"/>
                    <a:pt x="450442" y="1343682"/>
                  </a:cubicBezTo>
                  <a:cubicBezTo>
                    <a:pt x="431392" y="1336633"/>
                    <a:pt x="408151" y="1334157"/>
                    <a:pt x="389482" y="1345682"/>
                  </a:cubicBezTo>
                  <a:cubicBezTo>
                    <a:pt x="389482" y="1346825"/>
                    <a:pt x="389482" y="1347968"/>
                    <a:pt x="388816" y="1349397"/>
                  </a:cubicBezTo>
                  <a:close/>
                  <a:moveTo>
                    <a:pt x="405008" y="1314821"/>
                  </a:moveTo>
                  <a:cubicBezTo>
                    <a:pt x="418534" y="1304344"/>
                    <a:pt x="382720" y="1306534"/>
                    <a:pt x="377005" y="1308629"/>
                  </a:cubicBezTo>
                  <a:cubicBezTo>
                    <a:pt x="372337" y="1320155"/>
                    <a:pt x="397864" y="1312916"/>
                    <a:pt x="404818" y="1314821"/>
                  </a:cubicBezTo>
                  <a:close/>
                  <a:moveTo>
                    <a:pt x="504735" y="1260052"/>
                  </a:moveTo>
                  <a:cubicBezTo>
                    <a:pt x="494257" y="1258042"/>
                    <a:pt x="483408" y="1259766"/>
                    <a:pt x="474064" y="1264910"/>
                  </a:cubicBezTo>
                  <a:cubicBezTo>
                    <a:pt x="484875" y="1268148"/>
                    <a:pt x="496401" y="1268148"/>
                    <a:pt x="507211" y="1264910"/>
                  </a:cubicBezTo>
                  <a:cubicBezTo>
                    <a:pt x="506545" y="1263291"/>
                    <a:pt x="508354" y="1261290"/>
                    <a:pt x="504544" y="1260052"/>
                  </a:cubicBezTo>
                  <a:close/>
                  <a:moveTo>
                    <a:pt x="500163" y="1284627"/>
                  </a:moveTo>
                  <a:lnTo>
                    <a:pt x="503116" y="1289008"/>
                  </a:lnTo>
                  <a:cubicBezTo>
                    <a:pt x="516260" y="1288246"/>
                    <a:pt x="528833" y="1292056"/>
                    <a:pt x="539406" y="1283865"/>
                  </a:cubicBezTo>
                  <a:cubicBezTo>
                    <a:pt x="542454" y="1274340"/>
                    <a:pt x="529119" y="1279198"/>
                    <a:pt x="522451" y="1281007"/>
                  </a:cubicBezTo>
                  <a:cubicBezTo>
                    <a:pt x="515155" y="1276206"/>
                    <a:pt x="505392" y="1277778"/>
                    <a:pt x="499972" y="1284627"/>
                  </a:cubicBezTo>
                  <a:close/>
                  <a:moveTo>
                    <a:pt x="444918" y="1281674"/>
                  </a:moveTo>
                  <a:lnTo>
                    <a:pt x="421772" y="1294533"/>
                  </a:lnTo>
                  <a:lnTo>
                    <a:pt x="421772" y="1298248"/>
                  </a:lnTo>
                  <a:cubicBezTo>
                    <a:pt x="447585" y="1303295"/>
                    <a:pt x="525976" y="1278055"/>
                    <a:pt x="444727" y="1281483"/>
                  </a:cubicBezTo>
                  <a:close/>
                  <a:moveTo>
                    <a:pt x="427106" y="1231287"/>
                  </a:moveTo>
                  <a:cubicBezTo>
                    <a:pt x="412057" y="1225476"/>
                    <a:pt x="415200" y="1238621"/>
                    <a:pt x="427106" y="1232525"/>
                  </a:cubicBezTo>
                  <a:cubicBezTo>
                    <a:pt x="427011" y="1232049"/>
                    <a:pt x="427201" y="1231573"/>
                    <a:pt x="426916" y="1231287"/>
                  </a:cubicBezTo>
                  <a:close/>
                  <a:moveTo>
                    <a:pt x="416248" y="1372447"/>
                  </a:moveTo>
                  <a:cubicBezTo>
                    <a:pt x="419010" y="1374352"/>
                    <a:pt x="421867" y="1376067"/>
                    <a:pt x="424153" y="1377496"/>
                  </a:cubicBezTo>
                  <a:lnTo>
                    <a:pt x="438155" y="1377496"/>
                  </a:lnTo>
                  <a:cubicBezTo>
                    <a:pt x="442822" y="1373685"/>
                    <a:pt x="442822" y="1373685"/>
                    <a:pt x="438155" y="1370066"/>
                  </a:cubicBezTo>
                  <a:cubicBezTo>
                    <a:pt x="431678" y="1371495"/>
                    <a:pt x="419486" y="1367208"/>
                    <a:pt x="416057" y="1372447"/>
                  </a:cubicBezTo>
                  <a:close/>
                  <a:moveTo>
                    <a:pt x="404246" y="1418644"/>
                  </a:moveTo>
                  <a:cubicBezTo>
                    <a:pt x="342905" y="1437694"/>
                    <a:pt x="396531" y="1431312"/>
                    <a:pt x="424725" y="1432645"/>
                  </a:cubicBezTo>
                  <a:cubicBezTo>
                    <a:pt x="446918" y="1420263"/>
                    <a:pt x="473207" y="1443218"/>
                    <a:pt x="493686" y="1423692"/>
                  </a:cubicBezTo>
                  <a:lnTo>
                    <a:pt x="493686" y="1420072"/>
                  </a:lnTo>
                  <a:cubicBezTo>
                    <a:pt x="509212" y="1415786"/>
                    <a:pt x="529405" y="1427407"/>
                    <a:pt x="546169" y="1420072"/>
                  </a:cubicBezTo>
                  <a:lnTo>
                    <a:pt x="546169" y="1416453"/>
                  </a:lnTo>
                  <a:lnTo>
                    <a:pt x="536644" y="1411119"/>
                  </a:lnTo>
                  <a:cubicBezTo>
                    <a:pt x="516641" y="1424168"/>
                    <a:pt x="523309" y="1397498"/>
                    <a:pt x="503116" y="1411119"/>
                  </a:cubicBezTo>
                  <a:cubicBezTo>
                    <a:pt x="496543" y="1409690"/>
                    <a:pt x="494353" y="1413690"/>
                    <a:pt x="489971" y="1414357"/>
                  </a:cubicBezTo>
                  <a:cubicBezTo>
                    <a:pt x="471921" y="1409556"/>
                    <a:pt x="452995" y="1409071"/>
                    <a:pt x="434726" y="1412928"/>
                  </a:cubicBezTo>
                  <a:cubicBezTo>
                    <a:pt x="433393" y="1424358"/>
                    <a:pt x="412628" y="1414833"/>
                    <a:pt x="404056" y="1418644"/>
                  </a:cubicBezTo>
                  <a:close/>
                  <a:moveTo>
                    <a:pt x="543026" y="1395783"/>
                  </a:moveTo>
                  <a:cubicBezTo>
                    <a:pt x="545407" y="1396926"/>
                    <a:pt x="547312" y="1398451"/>
                    <a:pt x="549122" y="1399498"/>
                  </a:cubicBezTo>
                  <a:cubicBezTo>
                    <a:pt x="555027" y="1400737"/>
                    <a:pt x="565219" y="1396831"/>
                    <a:pt x="556170" y="1392164"/>
                  </a:cubicBezTo>
                  <a:cubicBezTo>
                    <a:pt x="553027" y="1392545"/>
                    <a:pt x="535310" y="1390545"/>
                    <a:pt x="543026" y="1395783"/>
                  </a:cubicBezTo>
                  <a:close/>
                  <a:moveTo>
                    <a:pt x="565981" y="1320631"/>
                  </a:moveTo>
                  <a:cubicBezTo>
                    <a:pt x="563980" y="1316345"/>
                    <a:pt x="557694" y="1320631"/>
                    <a:pt x="555503" y="1321965"/>
                  </a:cubicBezTo>
                  <a:cubicBezTo>
                    <a:pt x="542073" y="1320060"/>
                    <a:pt x="534834" y="1330442"/>
                    <a:pt x="523309" y="1321965"/>
                  </a:cubicBezTo>
                  <a:cubicBezTo>
                    <a:pt x="511307" y="1324917"/>
                    <a:pt x="487114" y="1309392"/>
                    <a:pt x="480827" y="1322917"/>
                  </a:cubicBezTo>
                  <a:cubicBezTo>
                    <a:pt x="507021" y="1327870"/>
                    <a:pt x="539025" y="1332442"/>
                    <a:pt x="566552" y="1327299"/>
                  </a:cubicBezTo>
                  <a:cubicBezTo>
                    <a:pt x="566581" y="1325098"/>
                    <a:pt x="566390" y="1322888"/>
                    <a:pt x="565981" y="1320726"/>
                  </a:cubicBezTo>
                  <a:close/>
                  <a:moveTo>
                    <a:pt x="552169" y="1253956"/>
                  </a:moveTo>
                  <a:cubicBezTo>
                    <a:pt x="540263" y="1247860"/>
                    <a:pt x="527309" y="1236240"/>
                    <a:pt x="513498" y="1243383"/>
                  </a:cubicBezTo>
                  <a:lnTo>
                    <a:pt x="513498" y="1251956"/>
                  </a:lnTo>
                  <a:cubicBezTo>
                    <a:pt x="519099" y="1251413"/>
                    <a:pt x="524728" y="1252823"/>
                    <a:pt x="529405" y="1255957"/>
                  </a:cubicBezTo>
                  <a:cubicBezTo>
                    <a:pt x="549407" y="1256147"/>
                    <a:pt x="549407" y="1256052"/>
                    <a:pt x="552169" y="1253575"/>
                  </a:cubicBezTo>
                  <a:close/>
                  <a:moveTo>
                    <a:pt x="470826" y="1233858"/>
                  </a:moveTo>
                  <a:cubicBezTo>
                    <a:pt x="460253" y="1233096"/>
                    <a:pt x="427106" y="1238145"/>
                    <a:pt x="450061" y="1248622"/>
                  </a:cubicBezTo>
                  <a:cubicBezTo>
                    <a:pt x="464730" y="1251479"/>
                    <a:pt x="520642" y="1245193"/>
                    <a:pt x="477970" y="1241288"/>
                  </a:cubicBezTo>
                  <a:cubicBezTo>
                    <a:pt x="471778" y="1239764"/>
                    <a:pt x="476350" y="1235287"/>
                    <a:pt x="470826" y="1233858"/>
                  </a:cubicBezTo>
                  <a:close/>
                  <a:moveTo>
                    <a:pt x="461301" y="1216904"/>
                  </a:moveTo>
                  <a:cubicBezTo>
                    <a:pt x="450823" y="1208617"/>
                    <a:pt x="438632" y="1213665"/>
                    <a:pt x="428059" y="1216904"/>
                  </a:cubicBezTo>
                  <a:lnTo>
                    <a:pt x="428059" y="1220428"/>
                  </a:lnTo>
                  <a:cubicBezTo>
                    <a:pt x="432535" y="1224333"/>
                    <a:pt x="440727" y="1221571"/>
                    <a:pt x="445109" y="1218713"/>
                  </a:cubicBezTo>
                  <a:cubicBezTo>
                    <a:pt x="450728" y="1218523"/>
                    <a:pt x="456824" y="1220333"/>
                    <a:pt x="461396" y="1216809"/>
                  </a:cubicBezTo>
                  <a:close/>
                  <a:moveTo>
                    <a:pt x="460729" y="1047930"/>
                  </a:moveTo>
                  <a:cubicBezTo>
                    <a:pt x="457567" y="1045397"/>
                    <a:pt x="453843" y="1043663"/>
                    <a:pt x="449871" y="1042882"/>
                  </a:cubicBezTo>
                  <a:cubicBezTo>
                    <a:pt x="440346" y="1050026"/>
                    <a:pt x="425773" y="1042311"/>
                    <a:pt x="414914" y="1047835"/>
                  </a:cubicBezTo>
                  <a:lnTo>
                    <a:pt x="414914" y="1051454"/>
                  </a:lnTo>
                  <a:cubicBezTo>
                    <a:pt x="430030" y="1054550"/>
                    <a:pt x="445613" y="1054550"/>
                    <a:pt x="460729" y="1051454"/>
                  </a:cubicBezTo>
                  <a:close/>
                  <a:moveTo>
                    <a:pt x="439965" y="1069171"/>
                  </a:moveTo>
                  <a:cubicBezTo>
                    <a:pt x="436155" y="1066599"/>
                    <a:pt x="429487" y="1068695"/>
                    <a:pt x="424820" y="1068028"/>
                  </a:cubicBezTo>
                  <a:cubicBezTo>
                    <a:pt x="420153" y="1071647"/>
                    <a:pt x="420153" y="1071647"/>
                    <a:pt x="424820" y="1075362"/>
                  </a:cubicBezTo>
                  <a:lnTo>
                    <a:pt x="432154" y="1075362"/>
                  </a:lnTo>
                  <a:cubicBezTo>
                    <a:pt x="433202" y="1073743"/>
                    <a:pt x="441203" y="1071362"/>
                    <a:pt x="440060" y="1069076"/>
                  </a:cubicBezTo>
                  <a:close/>
                  <a:moveTo>
                    <a:pt x="414914" y="1125178"/>
                  </a:moveTo>
                  <a:cubicBezTo>
                    <a:pt x="413676" y="1133560"/>
                    <a:pt x="429392" y="1131179"/>
                    <a:pt x="433964" y="1129083"/>
                  </a:cubicBezTo>
                  <a:cubicBezTo>
                    <a:pt x="433964" y="1127845"/>
                    <a:pt x="433964" y="1126702"/>
                    <a:pt x="433964" y="1125464"/>
                  </a:cubicBezTo>
                  <a:cubicBezTo>
                    <a:pt x="430764" y="1122968"/>
                    <a:pt x="427106" y="1121121"/>
                    <a:pt x="423201" y="1120035"/>
                  </a:cubicBezTo>
                  <a:close/>
                  <a:moveTo>
                    <a:pt x="412342" y="1141276"/>
                  </a:moveTo>
                  <a:cubicBezTo>
                    <a:pt x="396150" y="1150801"/>
                    <a:pt x="441489" y="1157182"/>
                    <a:pt x="447204" y="1147562"/>
                  </a:cubicBezTo>
                  <a:cubicBezTo>
                    <a:pt x="450157" y="1138799"/>
                    <a:pt x="435584" y="1142323"/>
                    <a:pt x="431392" y="1141752"/>
                  </a:cubicBezTo>
                  <a:cubicBezTo>
                    <a:pt x="422153" y="1136608"/>
                    <a:pt x="420534" y="1136608"/>
                    <a:pt x="412628" y="1141180"/>
                  </a:cubicBezTo>
                  <a:close/>
                  <a:moveTo>
                    <a:pt x="404722" y="1196901"/>
                  </a:moveTo>
                  <a:lnTo>
                    <a:pt x="398722" y="1200712"/>
                  </a:lnTo>
                  <a:lnTo>
                    <a:pt x="391864" y="1200712"/>
                  </a:lnTo>
                  <a:cubicBezTo>
                    <a:pt x="387292" y="1204426"/>
                    <a:pt x="387292" y="1204521"/>
                    <a:pt x="391864" y="1208045"/>
                  </a:cubicBezTo>
                  <a:cubicBezTo>
                    <a:pt x="405580" y="1206617"/>
                    <a:pt x="424058" y="1213379"/>
                    <a:pt x="404818" y="1196806"/>
                  </a:cubicBezTo>
                  <a:close/>
                  <a:moveTo>
                    <a:pt x="394150" y="634926"/>
                  </a:moveTo>
                  <a:cubicBezTo>
                    <a:pt x="392626" y="632354"/>
                    <a:pt x="388244" y="630926"/>
                    <a:pt x="384625" y="629116"/>
                  </a:cubicBezTo>
                  <a:cubicBezTo>
                    <a:pt x="379767" y="629688"/>
                    <a:pt x="374052" y="627783"/>
                    <a:pt x="369670" y="630450"/>
                  </a:cubicBezTo>
                  <a:cubicBezTo>
                    <a:pt x="368308" y="633603"/>
                    <a:pt x="368747" y="637241"/>
                    <a:pt x="370813" y="639975"/>
                  </a:cubicBezTo>
                  <a:lnTo>
                    <a:pt x="385482" y="639975"/>
                  </a:lnTo>
                  <a:close/>
                  <a:moveTo>
                    <a:pt x="376528" y="1088507"/>
                  </a:moveTo>
                  <a:cubicBezTo>
                    <a:pt x="377767" y="1090221"/>
                    <a:pt x="387673" y="1091079"/>
                    <a:pt x="387577" y="1087364"/>
                  </a:cubicBezTo>
                  <a:cubicBezTo>
                    <a:pt x="385291" y="1085840"/>
                    <a:pt x="376909" y="1084887"/>
                    <a:pt x="376624" y="1088793"/>
                  </a:cubicBezTo>
                  <a:close/>
                  <a:moveTo>
                    <a:pt x="371290" y="1163469"/>
                  </a:moveTo>
                  <a:cubicBezTo>
                    <a:pt x="344620" y="1174423"/>
                    <a:pt x="386339" y="1180423"/>
                    <a:pt x="388625" y="1169945"/>
                  </a:cubicBezTo>
                  <a:cubicBezTo>
                    <a:pt x="390911" y="1159468"/>
                    <a:pt x="378434" y="1164326"/>
                    <a:pt x="371385" y="1163755"/>
                  </a:cubicBezTo>
                  <a:close/>
                  <a:moveTo>
                    <a:pt x="371957" y="1402546"/>
                  </a:moveTo>
                  <a:cubicBezTo>
                    <a:pt x="368337" y="1400127"/>
                    <a:pt x="364003" y="1399012"/>
                    <a:pt x="359669" y="1399403"/>
                  </a:cubicBezTo>
                  <a:cubicBezTo>
                    <a:pt x="353478" y="1397879"/>
                    <a:pt x="357955" y="1393402"/>
                    <a:pt x="352335" y="1391973"/>
                  </a:cubicBezTo>
                  <a:cubicBezTo>
                    <a:pt x="342143" y="1391973"/>
                    <a:pt x="331951" y="1390259"/>
                    <a:pt x="323760" y="1397117"/>
                  </a:cubicBezTo>
                  <a:cubicBezTo>
                    <a:pt x="325284" y="1401022"/>
                    <a:pt x="333857" y="1397879"/>
                    <a:pt x="336238" y="1401213"/>
                  </a:cubicBezTo>
                  <a:lnTo>
                    <a:pt x="336238" y="1405308"/>
                  </a:lnTo>
                  <a:cubicBezTo>
                    <a:pt x="358050" y="1423311"/>
                    <a:pt x="476065" y="1393021"/>
                    <a:pt x="389197" y="1390259"/>
                  </a:cubicBezTo>
                  <a:cubicBezTo>
                    <a:pt x="389197" y="1391497"/>
                    <a:pt x="389197" y="1392640"/>
                    <a:pt x="389197" y="1394354"/>
                  </a:cubicBezTo>
                  <a:close/>
                  <a:moveTo>
                    <a:pt x="360241" y="1450171"/>
                  </a:moveTo>
                  <a:cubicBezTo>
                    <a:pt x="365356" y="1447676"/>
                    <a:pt x="370204" y="1444675"/>
                    <a:pt x="374719" y="1441218"/>
                  </a:cubicBezTo>
                  <a:cubicBezTo>
                    <a:pt x="372337" y="1438932"/>
                    <a:pt x="368623" y="1439980"/>
                    <a:pt x="365765" y="1439694"/>
                  </a:cubicBezTo>
                  <a:cubicBezTo>
                    <a:pt x="358240" y="1444551"/>
                    <a:pt x="349859" y="1443028"/>
                    <a:pt x="342810" y="1449219"/>
                  </a:cubicBezTo>
                  <a:cubicBezTo>
                    <a:pt x="347953" y="1452933"/>
                    <a:pt x="354335" y="1450933"/>
                    <a:pt x="360336" y="1450552"/>
                  </a:cubicBezTo>
                  <a:close/>
                  <a:moveTo>
                    <a:pt x="344905" y="1506655"/>
                  </a:moveTo>
                  <a:lnTo>
                    <a:pt x="336047" y="1511607"/>
                  </a:lnTo>
                  <a:cubicBezTo>
                    <a:pt x="342143" y="1516275"/>
                    <a:pt x="350049" y="1511607"/>
                    <a:pt x="355764" y="1507893"/>
                  </a:cubicBezTo>
                  <a:cubicBezTo>
                    <a:pt x="352478" y="1506026"/>
                    <a:pt x="348535" y="1505712"/>
                    <a:pt x="345001" y="1507035"/>
                  </a:cubicBezTo>
                  <a:close/>
                  <a:moveTo>
                    <a:pt x="345858" y="1420930"/>
                  </a:moveTo>
                  <a:cubicBezTo>
                    <a:pt x="354049" y="1416262"/>
                    <a:pt x="333094" y="1415976"/>
                    <a:pt x="330523" y="1418548"/>
                  </a:cubicBezTo>
                  <a:cubicBezTo>
                    <a:pt x="331380" y="1424358"/>
                    <a:pt x="341953" y="1420834"/>
                    <a:pt x="345953" y="1421691"/>
                  </a:cubicBezTo>
                  <a:close/>
                  <a:moveTo>
                    <a:pt x="319474" y="2854442"/>
                  </a:moveTo>
                  <a:lnTo>
                    <a:pt x="306615" y="2854442"/>
                  </a:lnTo>
                  <a:cubicBezTo>
                    <a:pt x="301852" y="2858157"/>
                    <a:pt x="301852" y="2858157"/>
                    <a:pt x="306615" y="2861871"/>
                  </a:cubicBezTo>
                  <a:lnTo>
                    <a:pt x="319474" y="2861871"/>
                  </a:lnTo>
                  <a:cubicBezTo>
                    <a:pt x="324332" y="2858919"/>
                    <a:pt x="324332" y="2858919"/>
                    <a:pt x="319569" y="2855204"/>
                  </a:cubicBezTo>
                  <a:close/>
                  <a:moveTo>
                    <a:pt x="306996" y="2965123"/>
                  </a:moveTo>
                  <a:cubicBezTo>
                    <a:pt x="321284" y="2966932"/>
                    <a:pt x="336333" y="2973505"/>
                    <a:pt x="349001" y="2963217"/>
                  </a:cubicBezTo>
                  <a:lnTo>
                    <a:pt x="349001" y="2960074"/>
                  </a:lnTo>
                  <a:lnTo>
                    <a:pt x="388244" y="2938071"/>
                  </a:lnTo>
                  <a:cubicBezTo>
                    <a:pt x="375671" y="2926356"/>
                    <a:pt x="355954" y="2933214"/>
                    <a:pt x="342619" y="2937500"/>
                  </a:cubicBezTo>
                  <a:lnTo>
                    <a:pt x="342619" y="2941024"/>
                  </a:lnTo>
                  <a:lnTo>
                    <a:pt x="336238" y="2944834"/>
                  </a:lnTo>
                  <a:cubicBezTo>
                    <a:pt x="338619" y="2948072"/>
                    <a:pt x="347096" y="2944834"/>
                    <a:pt x="348620" y="2948739"/>
                  </a:cubicBezTo>
                  <a:cubicBezTo>
                    <a:pt x="335742" y="2955798"/>
                    <a:pt x="321064" y="2958912"/>
                    <a:pt x="306424" y="2957693"/>
                  </a:cubicBezTo>
                  <a:cubicBezTo>
                    <a:pt x="301852" y="2962265"/>
                    <a:pt x="301852" y="2962360"/>
                    <a:pt x="307091" y="2965885"/>
                  </a:cubicBezTo>
                  <a:close/>
                  <a:moveTo>
                    <a:pt x="388339" y="2882255"/>
                  </a:moveTo>
                  <a:lnTo>
                    <a:pt x="388339" y="2878731"/>
                  </a:lnTo>
                  <a:cubicBezTo>
                    <a:pt x="384148" y="2874349"/>
                    <a:pt x="375385" y="2877397"/>
                    <a:pt x="371194" y="2880160"/>
                  </a:cubicBezTo>
                  <a:cubicBezTo>
                    <a:pt x="359079" y="2880836"/>
                    <a:pt x="347077" y="2882817"/>
                    <a:pt x="335380" y="2886065"/>
                  </a:cubicBezTo>
                  <a:cubicBezTo>
                    <a:pt x="325284" y="2890637"/>
                    <a:pt x="317283" y="2881112"/>
                    <a:pt x="304996" y="2883969"/>
                  </a:cubicBezTo>
                  <a:cubicBezTo>
                    <a:pt x="291470" y="2907782"/>
                    <a:pt x="379767" y="2894257"/>
                    <a:pt x="388435" y="2883017"/>
                  </a:cubicBezTo>
                  <a:close/>
                  <a:moveTo>
                    <a:pt x="391483" y="1472555"/>
                  </a:moveTo>
                  <a:cubicBezTo>
                    <a:pt x="408247" y="1463030"/>
                    <a:pt x="426916" y="1473412"/>
                    <a:pt x="444727" y="1472555"/>
                  </a:cubicBezTo>
                  <a:cubicBezTo>
                    <a:pt x="455395" y="1459410"/>
                    <a:pt x="419200" y="1467030"/>
                    <a:pt x="410057" y="1465126"/>
                  </a:cubicBezTo>
                  <a:cubicBezTo>
                    <a:pt x="403799" y="1457982"/>
                    <a:pt x="393302" y="1456372"/>
                    <a:pt x="385196" y="1461315"/>
                  </a:cubicBezTo>
                  <a:cubicBezTo>
                    <a:pt x="377586" y="1460792"/>
                    <a:pt x="369937" y="1461430"/>
                    <a:pt x="362527" y="1463221"/>
                  </a:cubicBezTo>
                  <a:cubicBezTo>
                    <a:pt x="362527" y="1465126"/>
                    <a:pt x="360241" y="1467792"/>
                    <a:pt x="366527" y="1468364"/>
                  </a:cubicBezTo>
                  <a:cubicBezTo>
                    <a:pt x="376814" y="1461696"/>
                    <a:pt x="381005" y="1475794"/>
                    <a:pt x="391578" y="1473317"/>
                  </a:cubicBezTo>
                  <a:close/>
                  <a:moveTo>
                    <a:pt x="509878" y="2762145"/>
                  </a:moveTo>
                  <a:cubicBezTo>
                    <a:pt x="507497" y="2761002"/>
                    <a:pt x="505307" y="2759764"/>
                    <a:pt x="503116" y="2758621"/>
                  </a:cubicBezTo>
                  <a:cubicBezTo>
                    <a:pt x="497972" y="2759287"/>
                    <a:pt x="492257" y="2757382"/>
                    <a:pt x="487590" y="2760240"/>
                  </a:cubicBezTo>
                  <a:cubicBezTo>
                    <a:pt x="487590" y="2767479"/>
                    <a:pt x="484447" y="2769765"/>
                    <a:pt x="497115" y="2769765"/>
                  </a:cubicBezTo>
                  <a:lnTo>
                    <a:pt x="502925" y="2766145"/>
                  </a:lnTo>
                  <a:cubicBezTo>
                    <a:pt x="506830" y="2767384"/>
                    <a:pt x="517403" y="2766812"/>
                    <a:pt x="509974" y="2762907"/>
                  </a:cubicBezTo>
                  <a:close/>
                  <a:moveTo>
                    <a:pt x="349382" y="1003353"/>
                  </a:moveTo>
                  <a:cubicBezTo>
                    <a:pt x="357097" y="1004878"/>
                    <a:pt x="368432" y="1012021"/>
                    <a:pt x="375576" y="1007068"/>
                  </a:cubicBezTo>
                  <a:cubicBezTo>
                    <a:pt x="378243" y="992495"/>
                    <a:pt x="356907" y="997353"/>
                    <a:pt x="349382" y="1003353"/>
                  </a:cubicBezTo>
                  <a:close/>
                  <a:moveTo>
                    <a:pt x="325284" y="1170517"/>
                  </a:moveTo>
                  <a:cubicBezTo>
                    <a:pt x="322426" y="1168231"/>
                    <a:pt x="315759" y="1166040"/>
                    <a:pt x="316330" y="1171279"/>
                  </a:cubicBezTo>
                  <a:cubicBezTo>
                    <a:pt x="318997" y="1177471"/>
                    <a:pt x="335380" y="1175375"/>
                    <a:pt x="342715" y="1172994"/>
                  </a:cubicBezTo>
                  <a:cubicBezTo>
                    <a:pt x="338143" y="1169184"/>
                    <a:pt x="330618" y="1172422"/>
                    <a:pt x="325284" y="1170517"/>
                  </a:cubicBezTo>
                  <a:close/>
                  <a:moveTo>
                    <a:pt x="326332" y="1060599"/>
                  </a:moveTo>
                  <a:lnTo>
                    <a:pt x="319855" y="1060599"/>
                  </a:lnTo>
                  <a:cubicBezTo>
                    <a:pt x="315092" y="1064123"/>
                    <a:pt x="315092" y="1064123"/>
                    <a:pt x="319855" y="1067933"/>
                  </a:cubicBezTo>
                  <a:lnTo>
                    <a:pt x="326332" y="1067933"/>
                  </a:lnTo>
                  <a:cubicBezTo>
                    <a:pt x="330904" y="1064314"/>
                    <a:pt x="330904" y="1064314"/>
                    <a:pt x="326332" y="1060599"/>
                  </a:cubicBezTo>
                  <a:close/>
                  <a:moveTo>
                    <a:pt x="293756" y="644166"/>
                  </a:moveTo>
                  <a:lnTo>
                    <a:pt x="319664" y="644166"/>
                  </a:lnTo>
                  <a:cubicBezTo>
                    <a:pt x="324427" y="640260"/>
                    <a:pt x="324427" y="640260"/>
                    <a:pt x="319664" y="636736"/>
                  </a:cubicBezTo>
                  <a:lnTo>
                    <a:pt x="293756" y="636736"/>
                  </a:lnTo>
                  <a:cubicBezTo>
                    <a:pt x="288803" y="640641"/>
                    <a:pt x="288803" y="640641"/>
                    <a:pt x="293756" y="644166"/>
                  </a:cubicBezTo>
                  <a:close/>
                  <a:moveTo>
                    <a:pt x="271563" y="1332061"/>
                  </a:moveTo>
                  <a:cubicBezTo>
                    <a:pt x="293842" y="1336557"/>
                    <a:pt x="316597" y="1338195"/>
                    <a:pt x="339286" y="1336919"/>
                  </a:cubicBezTo>
                  <a:cubicBezTo>
                    <a:pt x="344905" y="1335490"/>
                    <a:pt x="340524" y="1331014"/>
                    <a:pt x="346239" y="1329585"/>
                  </a:cubicBezTo>
                  <a:cubicBezTo>
                    <a:pt x="351954" y="1328156"/>
                    <a:pt x="361574" y="1331299"/>
                    <a:pt x="367956" y="1328251"/>
                  </a:cubicBezTo>
                  <a:cubicBezTo>
                    <a:pt x="358431" y="1319869"/>
                    <a:pt x="344810" y="1310916"/>
                    <a:pt x="333094" y="1322060"/>
                  </a:cubicBezTo>
                  <a:cubicBezTo>
                    <a:pt x="313854" y="1325394"/>
                    <a:pt x="287279" y="1323584"/>
                    <a:pt x="271563" y="1332061"/>
                  </a:cubicBezTo>
                  <a:close/>
                  <a:moveTo>
                    <a:pt x="254132" y="2740999"/>
                  </a:moveTo>
                  <a:cubicBezTo>
                    <a:pt x="249370" y="2744619"/>
                    <a:pt x="249370" y="2744714"/>
                    <a:pt x="254132" y="2748334"/>
                  </a:cubicBezTo>
                  <a:lnTo>
                    <a:pt x="266991" y="2748334"/>
                  </a:lnTo>
                  <a:cubicBezTo>
                    <a:pt x="271563" y="2744714"/>
                    <a:pt x="271563" y="2744714"/>
                    <a:pt x="266991" y="2740999"/>
                  </a:cubicBezTo>
                  <a:close/>
                  <a:moveTo>
                    <a:pt x="262895" y="2716520"/>
                  </a:moveTo>
                  <a:lnTo>
                    <a:pt x="254037" y="2711472"/>
                  </a:lnTo>
                  <a:lnTo>
                    <a:pt x="244512" y="2717091"/>
                  </a:lnTo>
                  <a:cubicBezTo>
                    <a:pt x="248322" y="2720997"/>
                    <a:pt x="266991" y="2727569"/>
                    <a:pt x="262895" y="2716520"/>
                  </a:cubicBezTo>
                  <a:close/>
                  <a:moveTo>
                    <a:pt x="201364" y="2836630"/>
                  </a:moveTo>
                  <a:cubicBezTo>
                    <a:pt x="214318" y="2823676"/>
                    <a:pt x="185838" y="2833772"/>
                    <a:pt x="181171" y="2832820"/>
                  </a:cubicBezTo>
                  <a:cubicBezTo>
                    <a:pt x="175170" y="2829105"/>
                    <a:pt x="159644" y="2819295"/>
                    <a:pt x="158501" y="2831296"/>
                  </a:cubicBezTo>
                  <a:lnTo>
                    <a:pt x="152119" y="2835297"/>
                  </a:lnTo>
                  <a:cubicBezTo>
                    <a:pt x="151072" y="2842917"/>
                    <a:pt x="163549" y="2841012"/>
                    <a:pt x="168407" y="2836821"/>
                  </a:cubicBezTo>
                  <a:cubicBezTo>
                    <a:pt x="179551" y="2836821"/>
                    <a:pt x="190505" y="2836916"/>
                    <a:pt x="201364" y="2836630"/>
                  </a:cubicBezTo>
                  <a:close/>
                  <a:moveTo>
                    <a:pt x="188314" y="2969314"/>
                  </a:moveTo>
                  <a:cubicBezTo>
                    <a:pt x="207364" y="2971600"/>
                    <a:pt x="246322" y="2961122"/>
                    <a:pt x="201364" y="2958074"/>
                  </a:cubicBezTo>
                  <a:cubicBezTo>
                    <a:pt x="197363" y="2955788"/>
                    <a:pt x="190029" y="2953121"/>
                    <a:pt x="191839" y="2960169"/>
                  </a:cubicBezTo>
                  <a:lnTo>
                    <a:pt x="185266" y="2964170"/>
                  </a:lnTo>
                  <a:cubicBezTo>
                    <a:pt x="185171" y="2965980"/>
                    <a:pt x="184028" y="2967980"/>
                    <a:pt x="188314" y="2969314"/>
                  </a:cubicBezTo>
                  <a:close/>
                  <a:moveTo>
                    <a:pt x="274039" y="2987887"/>
                  </a:moveTo>
                  <a:cubicBezTo>
                    <a:pt x="304662" y="2986754"/>
                    <a:pt x="335323" y="2987964"/>
                    <a:pt x="365765" y="2991507"/>
                  </a:cubicBezTo>
                  <a:cubicBezTo>
                    <a:pt x="370813" y="2987887"/>
                    <a:pt x="370813" y="2987887"/>
                    <a:pt x="365765" y="2984173"/>
                  </a:cubicBezTo>
                  <a:cubicBezTo>
                    <a:pt x="342619" y="2977648"/>
                    <a:pt x="318502" y="2975228"/>
                    <a:pt x="294518" y="2977029"/>
                  </a:cubicBezTo>
                  <a:cubicBezTo>
                    <a:pt x="260895" y="2984363"/>
                    <a:pt x="224414" y="2981887"/>
                    <a:pt x="192124" y="2990650"/>
                  </a:cubicBezTo>
                  <a:cubicBezTo>
                    <a:pt x="201649" y="3007318"/>
                    <a:pt x="227081" y="2996555"/>
                    <a:pt x="242512" y="2991602"/>
                  </a:cubicBezTo>
                  <a:cubicBezTo>
                    <a:pt x="251275" y="2990554"/>
                    <a:pt x="265181" y="2994460"/>
                    <a:pt x="273754" y="2987887"/>
                  </a:cubicBezTo>
                  <a:close/>
                  <a:moveTo>
                    <a:pt x="325665" y="3027892"/>
                  </a:moveTo>
                  <a:cubicBezTo>
                    <a:pt x="334695" y="3029949"/>
                    <a:pt x="344153" y="3028911"/>
                    <a:pt x="352525" y="3024939"/>
                  </a:cubicBezTo>
                  <a:cubicBezTo>
                    <a:pt x="358612" y="3028226"/>
                    <a:pt x="365603" y="3029426"/>
                    <a:pt x="372433" y="3028369"/>
                  </a:cubicBezTo>
                  <a:cubicBezTo>
                    <a:pt x="378148" y="3027130"/>
                    <a:pt x="373671" y="3022558"/>
                    <a:pt x="379100" y="3021034"/>
                  </a:cubicBezTo>
                  <a:lnTo>
                    <a:pt x="385672" y="3021034"/>
                  </a:lnTo>
                  <a:cubicBezTo>
                    <a:pt x="391197" y="3019510"/>
                    <a:pt x="386625" y="3015034"/>
                    <a:pt x="393102" y="3013605"/>
                  </a:cubicBezTo>
                  <a:cubicBezTo>
                    <a:pt x="407770" y="3015605"/>
                    <a:pt x="423868" y="3010176"/>
                    <a:pt x="437393" y="3010176"/>
                  </a:cubicBezTo>
                  <a:lnTo>
                    <a:pt x="452633" y="3017986"/>
                  </a:lnTo>
                  <a:cubicBezTo>
                    <a:pt x="456443" y="3022273"/>
                    <a:pt x="452062" y="3025606"/>
                    <a:pt x="457586" y="3028273"/>
                  </a:cubicBezTo>
                  <a:cubicBezTo>
                    <a:pt x="462349" y="3027607"/>
                    <a:pt x="470350" y="3030083"/>
                    <a:pt x="474160" y="3025987"/>
                  </a:cubicBezTo>
                  <a:cubicBezTo>
                    <a:pt x="474160" y="3022844"/>
                    <a:pt x="477970" y="3021034"/>
                    <a:pt x="480065" y="3018748"/>
                  </a:cubicBezTo>
                  <a:lnTo>
                    <a:pt x="475303" y="3015986"/>
                  </a:lnTo>
                  <a:cubicBezTo>
                    <a:pt x="486352" y="3003985"/>
                    <a:pt x="506926" y="3013700"/>
                    <a:pt x="520165" y="3008271"/>
                  </a:cubicBezTo>
                  <a:cubicBezTo>
                    <a:pt x="520165" y="3005509"/>
                    <a:pt x="520165" y="3005509"/>
                    <a:pt x="517879" y="3002841"/>
                  </a:cubicBezTo>
                  <a:cubicBezTo>
                    <a:pt x="495782" y="3008176"/>
                    <a:pt x="477684" y="2984553"/>
                    <a:pt x="457777" y="2995221"/>
                  </a:cubicBezTo>
                  <a:cubicBezTo>
                    <a:pt x="433488" y="2987601"/>
                    <a:pt x="421772" y="3001794"/>
                    <a:pt x="397769" y="3002460"/>
                  </a:cubicBezTo>
                  <a:lnTo>
                    <a:pt x="387577" y="2995221"/>
                  </a:lnTo>
                  <a:cubicBezTo>
                    <a:pt x="380148" y="2995888"/>
                    <a:pt x="375195" y="2993602"/>
                    <a:pt x="370147" y="2996746"/>
                  </a:cubicBezTo>
                  <a:cubicBezTo>
                    <a:pt x="367575" y="3001794"/>
                    <a:pt x="371194" y="3007318"/>
                    <a:pt x="367956" y="3012652"/>
                  </a:cubicBezTo>
                  <a:cubicBezTo>
                    <a:pt x="354716" y="3020844"/>
                    <a:pt x="336714" y="3018082"/>
                    <a:pt x="323284" y="3022939"/>
                  </a:cubicBezTo>
                  <a:cubicBezTo>
                    <a:pt x="323474" y="3024559"/>
                    <a:pt x="321569" y="3026654"/>
                    <a:pt x="325379" y="3027892"/>
                  </a:cubicBezTo>
                  <a:close/>
                  <a:moveTo>
                    <a:pt x="359098" y="3227441"/>
                  </a:moveTo>
                  <a:lnTo>
                    <a:pt x="333094" y="3227441"/>
                  </a:lnTo>
                  <a:cubicBezTo>
                    <a:pt x="328427" y="3231251"/>
                    <a:pt x="328427" y="3231251"/>
                    <a:pt x="333094" y="3234775"/>
                  </a:cubicBezTo>
                  <a:lnTo>
                    <a:pt x="359002" y="3234775"/>
                  </a:lnTo>
                  <a:cubicBezTo>
                    <a:pt x="363860" y="3230965"/>
                    <a:pt x="363860" y="3230965"/>
                    <a:pt x="358812" y="3227441"/>
                  </a:cubicBezTo>
                  <a:close/>
                  <a:moveTo>
                    <a:pt x="365765" y="3157528"/>
                  </a:moveTo>
                  <a:cubicBezTo>
                    <a:pt x="377833" y="3156023"/>
                    <a:pt x="390063" y="3158575"/>
                    <a:pt x="400532" y="3164766"/>
                  </a:cubicBezTo>
                  <a:cubicBezTo>
                    <a:pt x="426106" y="3155127"/>
                    <a:pt x="453052" y="3149631"/>
                    <a:pt x="480351" y="3148479"/>
                  </a:cubicBezTo>
                  <a:cubicBezTo>
                    <a:pt x="480351" y="3147336"/>
                    <a:pt x="480351" y="3146098"/>
                    <a:pt x="481018" y="3144764"/>
                  </a:cubicBezTo>
                  <a:lnTo>
                    <a:pt x="474541" y="3140859"/>
                  </a:lnTo>
                  <a:cubicBezTo>
                    <a:pt x="474541" y="3131334"/>
                    <a:pt x="457872" y="3136573"/>
                    <a:pt x="451014" y="3135048"/>
                  </a:cubicBezTo>
                  <a:cubicBezTo>
                    <a:pt x="440927" y="3129667"/>
                    <a:pt x="428811" y="3129667"/>
                    <a:pt x="418724" y="3135048"/>
                  </a:cubicBezTo>
                  <a:cubicBezTo>
                    <a:pt x="403865" y="3125523"/>
                    <a:pt x="385006" y="3137144"/>
                    <a:pt x="371099" y="3142478"/>
                  </a:cubicBezTo>
                  <a:cubicBezTo>
                    <a:pt x="363660" y="3141478"/>
                    <a:pt x="356116" y="3143393"/>
                    <a:pt x="350049" y="3147812"/>
                  </a:cubicBezTo>
                  <a:close/>
                  <a:moveTo>
                    <a:pt x="421867" y="3232966"/>
                  </a:moveTo>
                  <a:lnTo>
                    <a:pt x="412342" y="3227441"/>
                  </a:lnTo>
                  <a:cubicBezTo>
                    <a:pt x="407732" y="3228117"/>
                    <a:pt x="403065" y="3226803"/>
                    <a:pt x="399484" y="3223821"/>
                  </a:cubicBezTo>
                  <a:lnTo>
                    <a:pt x="384053" y="3223821"/>
                  </a:lnTo>
                  <a:cubicBezTo>
                    <a:pt x="367861" y="3232489"/>
                    <a:pt x="379005" y="3236204"/>
                    <a:pt x="391768" y="3234775"/>
                  </a:cubicBezTo>
                  <a:cubicBezTo>
                    <a:pt x="401103" y="3240481"/>
                    <a:pt x="413009" y="3239757"/>
                    <a:pt x="421582" y="3232966"/>
                  </a:cubicBezTo>
                  <a:close/>
                  <a:moveTo>
                    <a:pt x="428059" y="3206962"/>
                  </a:moveTo>
                  <a:cubicBezTo>
                    <a:pt x="414628" y="3196295"/>
                    <a:pt x="399484" y="3204200"/>
                    <a:pt x="384625" y="3205247"/>
                  </a:cubicBezTo>
                  <a:cubicBezTo>
                    <a:pt x="362146" y="3219154"/>
                    <a:pt x="389292" y="3217535"/>
                    <a:pt x="399674" y="3209439"/>
                  </a:cubicBezTo>
                  <a:cubicBezTo>
                    <a:pt x="407866" y="3216201"/>
                    <a:pt x="419391" y="3209439"/>
                    <a:pt x="427773" y="3206962"/>
                  </a:cubicBezTo>
                  <a:close/>
                  <a:moveTo>
                    <a:pt x="486161" y="3180578"/>
                  </a:moveTo>
                  <a:cubicBezTo>
                    <a:pt x="455872" y="3176387"/>
                    <a:pt x="425868" y="3183340"/>
                    <a:pt x="396150" y="3184769"/>
                  </a:cubicBezTo>
                  <a:cubicBezTo>
                    <a:pt x="397484" y="3200676"/>
                    <a:pt x="427011" y="3182483"/>
                    <a:pt x="435012" y="3188769"/>
                  </a:cubicBezTo>
                  <a:lnTo>
                    <a:pt x="435012" y="3192389"/>
                  </a:lnTo>
                  <a:cubicBezTo>
                    <a:pt x="444537" y="3197056"/>
                    <a:pt x="455300" y="3190294"/>
                    <a:pt x="464730" y="3186960"/>
                  </a:cubicBezTo>
                  <a:cubicBezTo>
                    <a:pt x="470445" y="3187436"/>
                    <a:pt x="484637" y="3186960"/>
                    <a:pt x="485875" y="3180578"/>
                  </a:cubicBezTo>
                  <a:close/>
                  <a:moveTo>
                    <a:pt x="546455" y="3115617"/>
                  </a:moveTo>
                  <a:cubicBezTo>
                    <a:pt x="546455" y="3114665"/>
                    <a:pt x="543883" y="3113998"/>
                    <a:pt x="542740" y="3113332"/>
                  </a:cubicBezTo>
                  <a:cubicBezTo>
                    <a:pt x="536196" y="3112398"/>
                    <a:pt x="529529" y="3113569"/>
                    <a:pt x="523690" y="3116665"/>
                  </a:cubicBezTo>
                  <a:lnTo>
                    <a:pt x="511879" y="3109997"/>
                  </a:lnTo>
                  <a:cubicBezTo>
                    <a:pt x="498163" y="3114379"/>
                    <a:pt x="494829" y="3123809"/>
                    <a:pt x="484732" y="3109521"/>
                  </a:cubicBezTo>
                  <a:cubicBezTo>
                    <a:pt x="472636" y="3112189"/>
                    <a:pt x="459777" y="3111712"/>
                    <a:pt x="448918" y="3119046"/>
                  </a:cubicBezTo>
                  <a:lnTo>
                    <a:pt x="455014" y="3122857"/>
                  </a:lnTo>
                  <a:cubicBezTo>
                    <a:pt x="454062" y="3133905"/>
                    <a:pt x="474064" y="3121142"/>
                    <a:pt x="480446" y="3121047"/>
                  </a:cubicBezTo>
                  <a:cubicBezTo>
                    <a:pt x="499401" y="3123523"/>
                    <a:pt x="533596" y="3138287"/>
                    <a:pt x="545978" y="3115617"/>
                  </a:cubicBezTo>
                  <a:close/>
                  <a:moveTo>
                    <a:pt x="555980" y="2250843"/>
                  </a:moveTo>
                  <a:cubicBezTo>
                    <a:pt x="571981" y="2242842"/>
                    <a:pt x="591127" y="2251510"/>
                    <a:pt x="605509" y="2237984"/>
                  </a:cubicBezTo>
                  <a:cubicBezTo>
                    <a:pt x="595413" y="2237984"/>
                    <a:pt x="568267" y="2225030"/>
                    <a:pt x="565314" y="2237984"/>
                  </a:cubicBezTo>
                  <a:cubicBezTo>
                    <a:pt x="558932" y="2250081"/>
                    <a:pt x="502259" y="2235126"/>
                    <a:pt x="517022" y="2250652"/>
                  </a:cubicBezTo>
                  <a:close/>
                  <a:moveTo>
                    <a:pt x="584555" y="2258082"/>
                  </a:moveTo>
                  <a:cubicBezTo>
                    <a:pt x="578649" y="2256748"/>
                    <a:pt x="571696" y="2251700"/>
                    <a:pt x="566171" y="2256367"/>
                  </a:cubicBezTo>
                  <a:lnTo>
                    <a:pt x="566171" y="2260273"/>
                  </a:lnTo>
                  <a:cubicBezTo>
                    <a:pt x="574001" y="2265168"/>
                    <a:pt x="583373" y="2266959"/>
                    <a:pt x="592460" y="2265321"/>
                  </a:cubicBezTo>
                  <a:lnTo>
                    <a:pt x="592460" y="2260177"/>
                  </a:lnTo>
                  <a:cubicBezTo>
                    <a:pt x="589898" y="2258758"/>
                    <a:pt x="587012" y="2258034"/>
                    <a:pt x="584078" y="2258082"/>
                  </a:cubicBezTo>
                  <a:close/>
                  <a:moveTo>
                    <a:pt x="569029" y="2283990"/>
                  </a:moveTo>
                  <a:cubicBezTo>
                    <a:pt x="582268" y="2283228"/>
                    <a:pt x="594270" y="2287038"/>
                    <a:pt x="604938" y="2278846"/>
                  </a:cubicBezTo>
                  <a:cubicBezTo>
                    <a:pt x="591889" y="2273893"/>
                    <a:pt x="573220" y="2277132"/>
                    <a:pt x="559409" y="2277417"/>
                  </a:cubicBezTo>
                  <a:close/>
                  <a:moveTo>
                    <a:pt x="608843" y="2302468"/>
                  </a:moveTo>
                  <a:lnTo>
                    <a:pt x="595984" y="2302468"/>
                  </a:lnTo>
                  <a:cubicBezTo>
                    <a:pt x="591127" y="2305992"/>
                    <a:pt x="591127" y="2305992"/>
                    <a:pt x="595984" y="2309803"/>
                  </a:cubicBezTo>
                  <a:lnTo>
                    <a:pt x="608938" y="2309803"/>
                  </a:lnTo>
                  <a:cubicBezTo>
                    <a:pt x="613415" y="2306279"/>
                    <a:pt x="613415" y="2306279"/>
                    <a:pt x="608748" y="230246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94" name="Google Shape;94;p6"/>
            <p:cNvSpPr/>
            <p:nvPr/>
          </p:nvSpPr>
          <p:spPr>
            <a:xfrm>
              <a:off x="5583223" y="-144"/>
              <a:ext cx="426620" cy="6863231"/>
            </a:xfrm>
            <a:custGeom>
              <a:rect b="b" l="l" r="r" t="t"/>
              <a:pathLst>
                <a:path extrusionOk="0" h="4606195" w="636746">
                  <a:moveTo>
                    <a:pt x="599165" y="4577991"/>
                  </a:moveTo>
                  <a:lnTo>
                    <a:pt x="599165" y="4605614"/>
                  </a:lnTo>
                  <a:lnTo>
                    <a:pt x="20997" y="4605614"/>
                  </a:lnTo>
                  <a:lnTo>
                    <a:pt x="20997" y="4563323"/>
                  </a:lnTo>
                  <a:lnTo>
                    <a:pt x="14711" y="4559418"/>
                  </a:lnTo>
                  <a:cubicBezTo>
                    <a:pt x="28332" y="4551988"/>
                    <a:pt x="18140" y="4528652"/>
                    <a:pt x="20997" y="4515317"/>
                  </a:cubicBezTo>
                  <a:lnTo>
                    <a:pt x="26426" y="4512268"/>
                  </a:lnTo>
                  <a:cubicBezTo>
                    <a:pt x="27951" y="4508078"/>
                    <a:pt x="30141" y="4503886"/>
                    <a:pt x="21473" y="4500839"/>
                  </a:cubicBezTo>
                  <a:lnTo>
                    <a:pt x="21473" y="4493314"/>
                  </a:lnTo>
                  <a:lnTo>
                    <a:pt x="27379" y="4489409"/>
                  </a:lnTo>
                  <a:lnTo>
                    <a:pt x="27379" y="4437974"/>
                  </a:lnTo>
                  <a:lnTo>
                    <a:pt x="20997" y="4434164"/>
                  </a:lnTo>
                  <a:lnTo>
                    <a:pt x="20997" y="4426925"/>
                  </a:lnTo>
                  <a:lnTo>
                    <a:pt x="27379" y="4423115"/>
                  </a:lnTo>
                  <a:lnTo>
                    <a:pt x="27379" y="4404637"/>
                  </a:lnTo>
                  <a:cubicBezTo>
                    <a:pt x="9472" y="4397398"/>
                    <a:pt x="38999" y="4393587"/>
                    <a:pt x="21378" y="4386539"/>
                  </a:cubicBezTo>
                  <a:lnTo>
                    <a:pt x="21378" y="4305386"/>
                  </a:lnTo>
                  <a:lnTo>
                    <a:pt x="27379" y="4301480"/>
                  </a:lnTo>
                  <a:lnTo>
                    <a:pt x="27379" y="4272239"/>
                  </a:lnTo>
                  <a:lnTo>
                    <a:pt x="21188" y="4268524"/>
                  </a:lnTo>
                  <a:lnTo>
                    <a:pt x="27474" y="4264714"/>
                  </a:lnTo>
                  <a:lnTo>
                    <a:pt x="27474" y="4227947"/>
                  </a:lnTo>
                  <a:lnTo>
                    <a:pt x="20997" y="4223852"/>
                  </a:lnTo>
                  <a:cubicBezTo>
                    <a:pt x="20997" y="4222519"/>
                    <a:pt x="21569" y="4221280"/>
                    <a:pt x="21759" y="4220137"/>
                  </a:cubicBezTo>
                  <a:lnTo>
                    <a:pt x="26712" y="4217375"/>
                  </a:lnTo>
                  <a:cubicBezTo>
                    <a:pt x="28522" y="4184419"/>
                    <a:pt x="28332" y="4149937"/>
                    <a:pt x="26712" y="4116886"/>
                  </a:cubicBezTo>
                  <a:cubicBezTo>
                    <a:pt x="21569" y="4114124"/>
                    <a:pt x="21664" y="4114029"/>
                    <a:pt x="20902" y="4110409"/>
                  </a:cubicBezTo>
                  <a:lnTo>
                    <a:pt x="27284" y="4106313"/>
                  </a:lnTo>
                  <a:lnTo>
                    <a:pt x="27284" y="4006968"/>
                  </a:lnTo>
                  <a:lnTo>
                    <a:pt x="20997" y="4003062"/>
                  </a:lnTo>
                  <a:lnTo>
                    <a:pt x="20997" y="3999538"/>
                  </a:lnTo>
                  <a:lnTo>
                    <a:pt x="27379" y="3995728"/>
                  </a:lnTo>
                  <a:lnTo>
                    <a:pt x="27379" y="3980964"/>
                  </a:lnTo>
                  <a:lnTo>
                    <a:pt x="22521" y="3978297"/>
                  </a:lnTo>
                  <a:cubicBezTo>
                    <a:pt x="20006" y="3953351"/>
                    <a:pt x="19721" y="3928234"/>
                    <a:pt x="21664" y="3903240"/>
                  </a:cubicBezTo>
                  <a:cubicBezTo>
                    <a:pt x="28808" y="3900288"/>
                    <a:pt x="26426" y="3896097"/>
                    <a:pt x="33666" y="3892382"/>
                  </a:cubicBezTo>
                  <a:cubicBezTo>
                    <a:pt x="34104" y="3887791"/>
                    <a:pt x="34104" y="3883161"/>
                    <a:pt x="33666" y="3878570"/>
                  </a:cubicBezTo>
                  <a:cubicBezTo>
                    <a:pt x="29531" y="3875494"/>
                    <a:pt x="25131" y="3872779"/>
                    <a:pt x="20521" y="3870474"/>
                  </a:cubicBezTo>
                  <a:lnTo>
                    <a:pt x="20521" y="3866759"/>
                  </a:lnTo>
                  <a:lnTo>
                    <a:pt x="38904" y="3856663"/>
                  </a:lnTo>
                  <a:cubicBezTo>
                    <a:pt x="37094" y="3851615"/>
                    <a:pt x="27760" y="3850758"/>
                    <a:pt x="39762" y="3844947"/>
                  </a:cubicBezTo>
                  <a:cubicBezTo>
                    <a:pt x="39762" y="3843709"/>
                    <a:pt x="39762" y="3842566"/>
                    <a:pt x="39762" y="3841233"/>
                  </a:cubicBezTo>
                  <a:lnTo>
                    <a:pt x="33285" y="3837232"/>
                  </a:lnTo>
                  <a:lnTo>
                    <a:pt x="33285" y="3834089"/>
                  </a:lnTo>
                  <a:lnTo>
                    <a:pt x="39666" y="3830279"/>
                  </a:lnTo>
                  <a:lnTo>
                    <a:pt x="39666" y="3782654"/>
                  </a:lnTo>
                  <a:cubicBezTo>
                    <a:pt x="32237" y="3779606"/>
                    <a:pt x="31094" y="3775415"/>
                    <a:pt x="38523" y="3772272"/>
                  </a:cubicBezTo>
                  <a:cubicBezTo>
                    <a:pt x="34999" y="3764652"/>
                    <a:pt x="23854" y="3777225"/>
                    <a:pt x="26617" y="3757317"/>
                  </a:cubicBezTo>
                  <a:lnTo>
                    <a:pt x="32999" y="3753222"/>
                  </a:lnTo>
                  <a:lnTo>
                    <a:pt x="32999" y="3742268"/>
                  </a:lnTo>
                  <a:lnTo>
                    <a:pt x="26617" y="3738458"/>
                  </a:lnTo>
                  <a:lnTo>
                    <a:pt x="26617" y="3731219"/>
                  </a:lnTo>
                  <a:lnTo>
                    <a:pt x="32999" y="3727313"/>
                  </a:lnTo>
                  <a:lnTo>
                    <a:pt x="32999" y="3719979"/>
                  </a:lnTo>
                  <a:cubicBezTo>
                    <a:pt x="26522" y="3716074"/>
                    <a:pt x="12139" y="3711216"/>
                    <a:pt x="26236" y="3705597"/>
                  </a:cubicBezTo>
                  <a:lnTo>
                    <a:pt x="26236" y="3698548"/>
                  </a:lnTo>
                  <a:lnTo>
                    <a:pt x="32903" y="3694357"/>
                  </a:lnTo>
                  <a:cubicBezTo>
                    <a:pt x="32903" y="3693309"/>
                    <a:pt x="32903" y="3692071"/>
                    <a:pt x="32903" y="3690738"/>
                  </a:cubicBezTo>
                  <a:lnTo>
                    <a:pt x="19283" y="3682736"/>
                  </a:lnTo>
                  <a:cubicBezTo>
                    <a:pt x="20140" y="3681117"/>
                    <a:pt x="20902" y="3679498"/>
                    <a:pt x="22045" y="3677402"/>
                  </a:cubicBezTo>
                  <a:lnTo>
                    <a:pt x="36428" y="3684928"/>
                  </a:lnTo>
                  <a:cubicBezTo>
                    <a:pt x="41285" y="3682451"/>
                    <a:pt x="38713" y="3673974"/>
                    <a:pt x="39285" y="3669020"/>
                  </a:cubicBezTo>
                  <a:cubicBezTo>
                    <a:pt x="35951" y="3665401"/>
                    <a:pt x="24331" y="3666068"/>
                    <a:pt x="20235" y="3661210"/>
                  </a:cubicBezTo>
                  <a:lnTo>
                    <a:pt x="20235" y="3653114"/>
                  </a:lnTo>
                  <a:cubicBezTo>
                    <a:pt x="25350" y="3650246"/>
                    <a:pt x="31713" y="3650895"/>
                    <a:pt x="36142" y="3654733"/>
                  </a:cubicBezTo>
                  <a:cubicBezTo>
                    <a:pt x="41857" y="3653018"/>
                    <a:pt x="40238" y="3646351"/>
                    <a:pt x="39095" y="3641684"/>
                  </a:cubicBezTo>
                  <a:lnTo>
                    <a:pt x="33666" y="3638636"/>
                  </a:lnTo>
                  <a:cubicBezTo>
                    <a:pt x="33666" y="3636636"/>
                    <a:pt x="33666" y="3634254"/>
                    <a:pt x="33189" y="3631683"/>
                  </a:cubicBezTo>
                  <a:cubicBezTo>
                    <a:pt x="29179" y="3628625"/>
                    <a:pt x="24864" y="3625977"/>
                    <a:pt x="20330" y="3623777"/>
                  </a:cubicBezTo>
                  <a:lnTo>
                    <a:pt x="20330" y="3605489"/>
                  </a:lnTo>
                  <a:lnTo>
                    <a:pt x="26712" y="3601679"/>
                  </a:lnTo>
                  <a:lnTo>
                    <a:pt x="26712" y="3598154"/>
                  </a:lnTo>
                  <a:lnTo>
                    <a:pt x="19949" y="3593963"/>
                  </a:lnTo>
                  <a:lnTo>
                    <a:pt x="19949" y="3553673"/>
                  </a:lnTo>
                  <a:cubicBezTo>
                    <a:pt x="11758" y="3551578"/>
                    <a:pt x="14329" y="3544148"/>
                    <a:pt x="13377" y="3539290"/>
                  </a:cubicBezTo>
                  <a:lnTo>
                    <a:pt x="19092" y="3536052"/>
                  </a:lnTo>
                  <a:cubicBezTo>
                    <a:pt x="19092" y="3533670"/>
                    <a:pt x="15949" y="3533480"/>
                    <a:pt x="13949" y="3531956"/>
                  </a:cubicBezTo>
                  <a:lnTo>
                    <a:pt x="13949" y="3498713"/>
                  </a:lnTo>
                  <a:lnTo>
                    <a:pt x="20045" y="3494808"/>
                  </a:lnTo>
                  <a:lnTo>
                    <a:pt x="20045" y="3491189"/>
                  </a:lnTo>
                  <a:lnTo>
                    <a:pt x="13663" y="3487379"/>
                  </a:lnTo>
                  <a:lnTo>
                    <a:pt x="13663" y="3432229"/>
                  </a:lnTo>
                  <a:lnTo>
                    <a:pt x="19949" y="3428324"/>
                  </a:lnTo>
                  <a:lnTo>
                    <a:pt x="19949" y="3410131"/>
                  </a:lnTo>
                  <a:lnTo>
                    <a:pt x="14044" y="3406131"/>
                  </a:lnTo>
                  <a:cubicBezTo>
                    <a:pt x="24807" y="3401368"/>
                    <a:pt x="20521" y="3381270"/>
                    <a:pt x="18521" y="3371936"/>
                  </a:cubicBezTo>
                  <a:cubicBezTo>
                    <a:pt x="12110" y="3371812"/>
                    <a:pt x="5890" y="3369717"/>
                    <a:pt x="709" y="3365935"/>
                  </a:cubicBezTo>
                  <a:lnTo>
                    <a:pt x="7091" y="3361934"/>
                  </a:lnTo>
                  <a:lnTo>
                    <a:pt x="7091" y="3357839"/>
                  </a:lnTo>
                  <a:cubicBezTo>
                    <a:pt x="12234" y="3354981"/>
                    <a:pt x="22902" y="3356886"/>
                    <a:pt x="19663" y="3350219"/>
                  </a:cubicBezTo>
                  <a:cubicBezTo>
                    <a:pt x="9091" y="3346885"/>
                    <a:pt x="15092" y="3332883"/>
                    <a:pt x="13568" y="3324692"/>
                  </a:cubicBezTo>
                  <a:lnTo>
                    <a:pt x="19663" y="3321262"/>
                  </a:lnTo>
                  <a:lnTo>
                    <a:pt x="19663" y="3313738"/>
                  </a:lnTo>
                  <a:lnTo>
                    <a:pt x="13949" y="3309928"/>
                  </a:lnTo>
                  <a:lnTo>
                    <a:pt x="26712" y="3302499"/>
                  </a:lnTo>
                  <a:lnTo>
                    <a:pt x="26712" y="3298974"/>
                  </a:lnTo>
                  <a:lnTo>
                    <a:pt x="20235" y="3294974"/>
                  </a:lnTo>
                  <a:cubicBezTo>
                    <a:pt x="19569" y="3290211"/>
                    <a:pt x="19569" y="3290211"/>
                    <a:pt x="14139" y="3289640"/>
                  </a:cubicBezTo>
                  <a:cubicBezTo>
                    <a:pt x="-1196" y="3288687"/>
                    <a:pt x="12330" y="3280115"/>
                    <a:pt x="19569" y="3277162"/>
                  </a:cubicBezTo>
                  <a:lnTo>
                    <a:pt x="20140" y="3273543"/>
                  </a:lnTo>
                  <a:cubicBezTo>
                    <a:pt x="25760" y="3267447"/>
                    <a:pt x="39190" y="3268018"/>
                    <a:pt x="46524" y="3261827"/>
                  </a:cubicBezTo>
                  <a:cubicBezTo>
                    <a:pt x="46524" y="3260398"/>
                    <a:pt x="46524" y="3259255"/>
                    <a:pt x="45857" y="3258017"/>
                  </a:cubicBezTo>
                  <a:cubicBezTo>
                    <a:pt x="42428" y="3256016"/>
                    <a:pt x="9662" y="3256493"/>
                    <a:pt x="24045" y="3245444"/>
                  </a:cubicBezTo>
                  <a:cubicBezTo>
                    <a:pt x="29188" y="3244586"/>
                    <a:pt x="32713" y="3247634"/>
                    <a:pt x="37476" y="3248682"/>
                  </a:cubicBezTo>
                  <a:cubicBezTo>
                    <a:pt x="41952" y="3247063"/>
                    <a:pt x="38904" y="3240395"/>
                    <a:pt x="39762" y="3236490"/>
                  </a:cubicBezTo>
                  <a:lnTo>
                    <a:pt x="46619" y="3232299"/>
                  </a:lnTo>
                  <a:lnTo>
                    <a:pt x="46619" y="3221536"/>
                  </a:lnTo>
                  <a:lnTo>
                    <a:pt x="52716" y="3217726"/>
                  </a:lnTo>
                  <a:lnTo>
                    <a:pt x="52716" y="3210392"/>
                  </a:lnTo>
                  <a:lnTo>
                    <a:pt x="43191" y="3204963"/>
                  </a:lnTo>
                  <a:cubicBezTo>
                    <a:pt x="32523" y="3204486"/>
                    <a:pt x="19663" y="3216011"/>
                    <a:pt x="18711" y="3198771"/>
                  </a:cubicBezTo>
                  <a:lnTo>
                    <a:pt x="13568" y="3195628"/>
                  </a:lnTo>
                  <a:lnTo>
                    <a:pt x="13568" y="3173625"/>
                  </a:lnTo>
                  <a:lnTo>
                    <a:pt x="19949" y="3169815"/>
                  </a:lnTo>
                  <a:lnTo>
                    <a:pt x="19949" y="3162576"/>
                  </a:lnTo>
                  <a:lnTo>
                    <a:pt x="13187" y="3158385"/>
                  </a:lnTo>
                  <a:lnTo>
                    <a:pt x="13187" y="3095997"/>
                  </a:lnTo>
                  <a:lnTo>
                    <a:pt x="8234" y="3093234"/>
                  </a:lnTo>
                  <a:cubicBezTo>
                    <a:pt x="6748" y="3085738"/>
                    <a:pt x="6300" y="3078080"/>
                    <a:pt x="6900" y="3070470"/>
                  </a:cubicBezTo>
                  <a:lnTo>
                    <a:pt x="12615" y="3067231"/>
                  </a:lnTo>
                  <a:cubicBezTo>
                    <a:pt x="14711" y="3063707"/>
                    <a:pt x="12615" y="3059992"/>
                    <a:pt x="14044" y="3056468"/>
                  </a:cubicBezTo>
                  <a:lnTo>
                    <a:pt x="7186" y="3051991"/>
                  </a:lnTo>
                  <a:lnTo>
                    <a:pt x="7186" y="2868159"/>
                  </a:lnTo>
                  <a:lnTo>
                    <a:pt x="13377" y="2864253"/>
                  </a:lnTo>
                  <a:lnTo>
                    <a:pt x="13377" y="2860729"/>
                  </a:lnTo>
                  <a:lnTo>
                    <a:pt x="6996" y="2856824"/>
                  </a:lnTo>
                  <a:lnTo>
                    <a:pt x="6996" y="2775956"/>
                  </a:lnTo>
                  <a:lnTo>
                    <a:pt x="13568" y="2771956"/>
                  </a:lnTo>
                  <a:cubicBezTo>
                    <a:pt x="13568" y="2770622"/>
                    <a:pt x="13568" y="2769384"/>
                    <a:pt x="12996" y="2768241"/>
                  </a:cubicBezTo>
                  <a:cubicBezTo>
                    <a:pt x="1757" y="2764145"/>
                    <a:pt x="8805" y="2748143"/>
                    <a:pt x="6900" y="2739000"/>
                  </a:cubicBezTo>
                  <a:lnTo>
                    <a:pt x="13091" y="2735666"/>
                  </a:lnTo>
                  <a:lnTo>
                    <a:pt x="7281" y="2731665"/>
                  </a:lnTo>
                  <a:lnTo>
                    <a:pt x="7281" y="2710139"/>
                  </a:lnTo>
                  <a:lnTo>
                    <a:pt x="13377" y="2706329"/>
                  </a:lnTo>
                  <a:lnTo>
                    <a:pt x="13377" y="2658704"/>
                  </a:lnTo>
                  <a:lnTo>
                    <a:pt x="20140" y="2654608"/>
                  </a:lnTo>
                  <a:lnTo>
                    <a:pt x="20140" y="2632700"/>
                  </a:lnTo>
                  <a:lnTo>
                    <a:pt x="26331" y="2628890"/>
                  </a:lnTo>
                  <a:lnTo>
                    <a:pt x="26331" y="2610412"/>
                  </a:lnTo>
                  <a:lnTo>
                    <a:pt x="21473" y="2607650"/>
                  </a:lnTo>
                  <a:cubicBezTo>
                    <a:pt x="18711" y="2601840"/>
                    <a:pt x="18807" y="2594505"/>
                    <a:pt x="26236" y="2592410"/>
                  </a:cubicBezTo>
                  <a:cubicBezTo>
                    <a:pt x="27474" y="2586600"/>
                    <a:pt x="26236" y="2580504"/>
                    <a:pt x="26903" y="2574312"/>
                  </a:cubicBezTo>
                  <a:lnTo>
                    <a:pt x="20426" y="2569931"/>
                  </a:lnTo>
                  <a:lnTo>
                    <a:pt x="20426" y="2525925"/>
                  </a:lnTo>
                  <a:lnTo>
                    <a:pt x="26522" y="2522020"/>
                  </a:lnTo>
                  <a:lnTo>
                    <a:pt x="26522" y="2514876"/>
                  </a:lnTo>
                  <a:lnTo>
                    <a:pt x="20140" y="2510971"/>
                  </a:lnTo>
                  <a:lnTo>
                    <a:pt x="20140" y="2496398"/>
                  </a:lnTo>
                  <a:lnTo>
                    <a:pt x="26712" y="2492302"/>
                  </a:lnTo>
                  <a:cubicBezTo>
                    <a:pt x="26436" y="2491083"/>
                    <a:pt x="26246" y="2489835"/>
                    <a:pt x="26141" y="2488587"/>
                  </a:cubicBezTo>
                  <a:cubicBezTo>
                    <a:pt x="17759" y="2483539"/>
                    <a:pt x="17759" y="2483253"/>
                    <a:pt x="26141" y="2478110"/>
                  </a:cubicBezTo>
                  <a:lnTo>
                    <a:pt x="26141" y="2470585"/>
                  </a:lnTo>
                  <a:lnTo>
                    <a:pt x="20330" y="2466775"/>
                  </a:lnTo>
                  <a:lnTo>
                    <a:pt x="20330" y="2452202"/>
                  </a:lnTo>
                  <a:lnTo>
                    <a:pt x="26522" y="2448297"/>
                  </a:lnTo>
                  <a:lnTo>
                    <a:pt x="26522" y="2426389"/>
                  </a:lnTo>
                  <a:lnTo>
                    <a:pt x="20235" y="2422484"/>
                  </a:lnTo>
                  <a:cubicBezTo>
                    <a:pt x="34428" y="2412959"/>
                    <a:pt x="23283" y="2386575"/>
                    <a:pt x="26617" y="2371049"/>
                  </a:cubicBezTo>
                  <a:cubicBezTo>
                    <a:pt x="17759" y="2365620"/>
                    <a:pt x="17759" y="2365334"/>
                    <a:pt x="26141" y="2360190"/>
                  </a:cubicBezTo>
                  <a:lnTo>
                    <a:pt x="20521" y="2356380"/>
                  </a:lnTo>
                  <a:lnTo>
                    <a:pt x="26617" y="2352475"/>
                  </a:lnTo>
                  <a:lnTo>
                    <a:pt x="26617" y="2348189"/>
                  </a:lnTo>
                  <a:lnTo>
                    <a:pt x="19949" y="2344188"/>
                  </a:lnTo>
                  <a:lnTo>
                    <a:pt x="19949" y="2322281"/>
                  </a:lnTo>
                  <a:cubicBezTo>
                    <a:pt x="8234" y="2318280"/>
                    <a:pt x="15378" y="2302374"/>
                    <a:pt x="13473" y="2292849"/>
                  </a:cubicBezTo>
                  <a:lnTo>
                    <a:pt x="18807" y="2289896"/>
                  </a:lnTo>
                  <a:cubicBezTo>
                    <a:pt x="21378" y="2284466"/>
                    <a:pt x="21378" y="2276847"/>
                    <a:pt x="14425" y="2274941"/>
                  </a:cubicBezTo>
                  <a:cubicBezTo>
                    <a:pt x="13282" y="2266359"/>
                    <a:pt x="12967" y="2257682"/>
                    <a:pt x="13473" y="2249034"/>
                  </a:cubicBezTo>
                  <a:lnTo>
                    <a:pt x="19854" y="2244937"/>
                  </a:lnTo>
                  <a:lnTo>
                    <a:pt x="19854" y="2211886"/>
                  </a:lnTo>
                  <a:lnTo>
                    <a:pt x="13568" y="2208076"/>
                  </a:lnTo>
                  <a:lnTo>
                    <a:pt x="13568" y="2197122"/>
                  </a:lnTo>
                  <a:lnTo>
                    <a:pt x="19949" y="2193217"/>
                  </a:lnTo>
                  <a:lnTo>
                    <a:pt x="19949" y="2189693"/>
                  </a:lnTo>
                  <a:lnTo>
                    <a:pt x="13853" y="2185883"/>
                  </a:lnTo>
                  <a:lnTo>
                    <a:pt x="13853" y="2174738"/>
                  </a:lnTo>
                  <a:cubicBezTo>
                    <a:pt x="19187" y="2172834"/>
                    <a:pt x="22045" y="2168547"/>
                    <a:pt x="19092" y="2163309"/>
                  </a:cubicBezTo>
                  <a:lnTo>
                    <a:pt x="14425" y="2160737"/>
                  </a:lnTo>
                  <a:cubicBezTo>
                    <a:pt x="11948" y="2141687"/>
                    <a:pt x="14425" y="2121399"/>
                    <a:pt x="13473" y="2101682"/>
                  </a:cubicBezTo>
                  <a:lnTo>
                    <a:pt x="19854" y="2097491"/>
                  </a:lnTo>
                  <a:lnTo>
                    <a:pt x="19854" y="1987382"/>
                  </a:lnTo>
                  <a:lnTo>
                    <a:pt x="13663" y="1983571"/>
                  </a:lnTo>
                  <a:lnTo>
                    <a:pt x="13663" y="1980047"/>
                  </a:lnTo>
                  <a:cubicBezTo>
                    <a:pt x="15663" y="1978714"/>
                    <a:pt x="17854" y="1977381"/>
                    <a:pt x="20140" y="1976047"/>
                  </a:cubicBezTo>
                  <a:lnTo>
                    <a:pt x="20140" y="1902609"/>
                  </a:lnTo>
                  <a:lnTo>
                    <a:pt x="26426" y="1898704"/>
                  </a:lnTo>
                  <a:lnTo>
                    <a:pt x="26426" y="1858127"/>
                  </a:lnTo>
                  <a:lnTo>
                    <a:pt x="21473" y="1855365"/>
                  </a:lnTo>
                  <a:cubicBezTo>
                    <a:pt x="19873" y="1849145"/>
                    <a:pt x="19387" y="1842697"/>
                    <a:pt x="20045" y="1836315"/>
                  </a:cubicBezTo>
                  <a:lnTo>
                    <a:pt x="25664" y="1833172"/>
                  </a:lnTo>
                  <a:cubicBezTo>
                    <a:pt x="27569" y="1829552"/>
                    <a:pt x="26331" y="1825933"/>
                    <a:pt x="26712" y="1822028"/>
                  </a:cubicBezTo>
                  <a:lnTo>
                    <a:pt x="20426" y="1817837"/>
                  </a:lnTo>
                  <a:lnTo>
                    <a:pt x="20426" y="1770212"/>
                  </a:lnTo>
                  <a:lnTo>
                    <a:pt x="26522" y="1766402"/>
                  </a:lnTo>
                  <a:lnTo>
                    <a:pt x="26522" y="1748114"/>
                  </a:lnTo>
                  <a:lnTo>
                    <a:pt x="20140" y="1744303"/>
                  </a:lnTo>
                  <a:lnTo>
                    <a:pt x="20140" y="1740684"/>
                  </a:lnTo>
                  <a:lnTo>
                    <a:pt x="26903" y="1736588"/>
                  </a:lnTo>
                  <a:lnTo>
                    <a:pt x="26903" y="1725730"/>
                  </a:lnTo>
                  <a:cubicBezTo>
                    <a:pt x="43667" y="1705061"/>
                    <a:pt x="26903" y="1663818"/>
                    <a:pt x="34142" y="1636957"/>
                  </a:cubicBezTo>
                  <a:lnTo>
                    <a:pt x="39285" y="1634100"/>
                  </a:lnTo>
                  <a:lnTo>
                    <a:pt x="33570" y="1630099"/>
                  </a:lnTo>
                  <a:lnTo>
                    <a:pt x="33570" y="1567996"/>
                  </a:lnTo>
                  <a:lnTo>
                    <a:pt x="26807" y="1563710"/>
                  </a:lnTo>
                  <a:lnTo>
                    <a:pt x="26807" y="1552851"/>
                  </a:lnTo>
                  <a:lnTo>
                    <a:pt x="33189" y="1548946"/>
                  </a:lnTo>
                  <a:lnTo>
                    <a:pt x="33189" y="1541707"/>
                  </a:lnTo>
                  <a:lnTo>
                    <a:pt x="26903" y="1537897"/>
                  </a:lnTo>
                  <a:lnTo>
                    <a:pt x="26903" y="1530468"/>
                  </a:lnTo>
                  <a:lnTo>
                    <a:pt x="31856" y="1527705"/>
                  </a:lnTo>
                  <a:cubicBezTo>
                    <a:pt x="35380" y="1518180"/>
                    <a:pt x="31856" y="1507036"/>
                    <a:pt x="33761" y="1497130"/>
                  </a:cubicBezTo>
                  <a:cubicBezTo>
                    <a:pt x="46715" y="1489605"/>
                    <a:pt x="36904" y="1467507"/>
                    <a:pt x="39762" y="1453696"/>
                  </a:cubicBezTo>
                  <a:lnTo>
                    <a:pt x="33856" y="1449695"/>
                  </a:lnTo>
                  <a:cubicBezTo>
                    <a:pt x="33856" y="1448743"/>
                    <a:pt x="33856" y="1447505"/>
                    <a:pt x="33189" y="1446171"/>
                  </a:cubicBezTo>
                  <a:lnTo>
                    <a:pt x="39666" y="1442075"/>
                  </a:lnTo>
                  <a:lnTo>
                    <a:pt x="39666" y="1434932"/>
                  </a:lnTo>
                  <a:lnTo>
                    <a:pt x="33285" y="1431027"/>
                  </a:lnTo>
                  <a:lnTo>
                    <a:pt x="33285" y="1423788"/>
                  </a:lnTo>
                  <a:lnTo>
                    <a:pt x="39571" y="1419977"/>
                  </a:lnTo>
                  <a:lnTo>
                    <a:pt x="39571" y="1412548"/>
                  </a:lnTo>
                  <a:cubicBezTo>
                    <a:pt x="22807" y="1390450"/>
                    <a:pt x="39571" y="1345206"/>
                    <a:pt x="32427" y="1316441"/>
                  </a:cubicBezTo>
                  <a:lnTo>
                    <a:pt x="27665" y="1313774"/>
                  </a:lnTo>
                  <a:cubicBezTo>
                    <a:pt x="27665" y="1311202"/>
                    <a:pt x="33856" y="1310726"/>
                    <a:pt x="33189" y="1308154"/>
                  </a:cubicBezTo>
                  <a:cubicBezTo>
                    <a:pt x="32523" y="1305582"/>
                    <a:pt x="36904" y="1304058"/>
                    <a:pt x="39666" y="1302153"/>
                  </a:cubicBezTo>
                  <a:lnTo>
                    <a:pt x="39666" y="1294914"/>
                  </a:lnTo>
                  <a:lnTo>
                    <a:pt x="33285" y="1291009"/>
                  </a:lnTo>
                  <a:lnTo>
                    <a:pt x="33285" y="1287485"/>
                  </a:lnTo>
                  <a:lnTo>
                    <a:pt x="39571" y="1283579"/>
                  </a:lnTo>
                  <a:lnTo>
                    <a:pt x="39571" y="1271864"/>
                  </a:lnTo>
                  <a:cubicBezTo>
                    <a:pt x="23569" y="1240336"/>
                    <a:pt x="36999" y="1187853"/>
                    <a:pt x="33951" y="1149944"/>
                  </a:cubicBezTo>
                  <a:cubicBezTo>
                    <a:pt x="42143" y="1144991"/>
                    <a:pt x="42143" y="1144705"/>
                    <a:pt x="33951" y="1139466"/>
                  </a:cubicBezTo>
                  <a:lnTo>
                    <a:pt x="33951" y="1128989"/>
                  </a:lnTo>
                  <a:lnTo>
                    <a:pt x="40047" y="1125178"/>
                  </a:lnTo>
                  <a:lnTo>
                    <a:pt x="40047" y="1109939"/>
                  </a:lnTo>
                  <a:lnTo>
                    <a:pt x="33666" y="1106128"/>
                  </a:lnTo>
                  <a:lnTo>
                    <a:pt x="33666" y="1102509"/>
                  </a:lnTo>
                  <a:lnTo>
                    <a:pt x="40428" y="1098413"/>
                  </a:lnTo>
                  <a:lnTo>
                    <a:pt x="40428" y="1083936"/>
                  </a:lnTo>
                  <a:cubicBezTo>
                    <a:pt x="58049" y="1077363"/>
                    <a:pt x="30332" y="1071553"/>
                    <a:pt x="46524" y="1065743"/>
                  </a:cubicBezTo>
                  <a:lnTo>
                    <a:pt x="33666" y="1058123"/>
                  </a:lnTo>
                  <a:lnTo>
                    <a:pt x="33666" y="1006687"/>
                  </a:lnTo>
                  <a:lnTo>
                    <a:pt x="39952" y="1002878"/>
                  </a:lnTo>
                  <a:lnTo>
                    <a:pt x="39952" y="973541"/>
                  </a:lnTo>
                  <a:lnTo>
                    <a:pt x="34046" y="969540"/>
                  </a:lnTo>
                  <a:lnTo>
                    <a:pt x="39190" y="966683"/>
                  </a:lnTo>
                  <a:cubicBezTo>
                    <a:pt x="41095" y="963159"/>
                    <a:pt x="39857" y="959444"/>
                    <a:pt x="40238" y="955538"/>
                  </a:cubicBezTo>
                  <a:lnTo>
                    <a:pt x="34142" y="951443"/>
                  </a:lnTo>
                  <a:lnTo>
                    <a:pt x="40047" y="947633"/>
                  </a:lnTo>
                  <a:lnTo>
                    <a:pt x="40047" y="914676"/>
                  </a:lnTo>
                  <a:lnTo>
                    <a:pt x="33666" y="910771"/>
                  </a:lnTo>
                  <a:lnTo>
                    <a:pt x="33666" y="907152"/>
                  </a:lnTo>
                  <a:lnTo>
                    <a:pt x="40428" y="903056"/>
                  </a:lnTo>
                  <a:lnTo>
                    <a:pt x="40428" y="836952"/>
                  </a:lnTo>
                  <a:lnTo>
                    <a:pt x="45381" y="834190"/>
                  </a:lnTo>
                  <a:cubicBezTo>
                    <a:pt x="45381" y="834190"/>
                    <a:pt x="45953" y="833047"/>
                    <a:pt x="45381" y="832951"/>
                  </a:cubicBezTo>
                  <a:cubicBezTo>
                    <a:pt x="38904" y="831142"/>
                    <a:pt x="41476" y="826284"/>
                    <a:pt x="35856" y="824093"/>
                  </a:cubicBezTo>
                  <a:cubicBezTo>
                    <a:pt x="32713" y="822760"/>
                    <a:pt x="32903" y="820950"/>
                    <a:pt x="32999" y="818950"/>
                  </a:cubicBezTo>
                  <a:lnTo>
                    <a:pt x="39380" y="814950"/>
                  </a:lnTo>
                  <a:lnTo>
                    <a:pt x="39380" y="807711"/>
                  </a:lnTo>
                  <a:lnTo>
                    <a:pt x="32808" y="803805"/>
                  </a:lnTo>
                  <a:lnTo>
                    <a:pt x="32808" y="786089"/>
                  </a:lnTo>
                  <a:lnTo>
                    <a:pt x="26617" y="782184"/>
                  </a:lnTo>
                  <a:lnTo>
                    <a:pt x="26617" y="771134"/>
                  </a:lnTo>
                  <a:cubicBezTo>
                    <a:pt x="36142" y="768562"/>
                    <a:pt x="36142" y="749227"/>
                    <a:pt x="27379" y="745988"/>
                  </a:cubicBezTo>
                  <a:cubicBezTo>
                    <a:pt x="26112" y="732501"/>
                    <a:pt x="25760" y="718947"/>
                    <a:pt x="26331" y="705412"/>
                  </a:cubicBezTo>
                  <a:lnTo>
                    <a:pt x="32618" y="701221"/>
                  </a:lnTo>
                  <a:lnTo>
                    <a:pt x="32618" y="661216"/>
                  </a:lnTo>
                  <a:lnTo>
                    <a:pt x="39190" y="657120"/>
                  </a:lnTo>
                  <a:lnTo>
                    <a:pt x="32903" y="653215"/>
                  </a:lnTo>
                  <a:lnTo>
                    <a:pt x="32903" y="502244"/>
                  </a:lnTo>
                  <a:lnTo>
                    <a:pt x="26617" y="498338"/>
                  </a:lnTo>
                  <a:lnTo>
                    <a:pt x="26617" y="483575"/>
                  </a:lnTo>
                  <a:cubicBezTo>
                    <a:pt x="44143" y="477098"/>
                    <a:pt x="17092" y="471192"/>
                    <a:pt x="32618" y="465477"/>
                  </a:cubicBezTo>
                  <a:lnTo>
                    <a:pt x="32618" y="292218"/>
                  </a:lnTo>
                  <a:lnTo>
                    <a:pt x="26712" y="288503"/>
                  </a:lnTo>
                  <a:lnTo>
                    <a:pt x="32903" y="284597"/>
                  </a:lnTo>
                  <a:lnTo>
                    <a:pt x="32903" y="255356"/>
                  </a:lnTo>
                  <a:lnTo>
                    <a:pt x="26617" y="251450"/>
                  </a:lnTo>
                  <a:cubicBezTo>
                    <a:pt x="44047" y="194300"/>
                    <a:pt x="27284" y="116100"/>
                    <a:pt x="32903" y="52568"/>
                  </a:cubicBezTo>
                  <a:lnTo>
                    <a:pt x="26998" y="49235"/>
                  </a:lnTo>
                  <a:cubicBezTo>
                    <a:pt x="26046" y="44139"/>
                    <a:pt x="26046" y="38900"/>
                    <a:pt x="26998" y="33804"/>
                  </a:cubicBezTo>
                  <a:lnTo>
                    <a:pt x="32141" y="30852"/>
                  </a:lnTo>
                  <a:cubicBezTo>
                    <a:pt x="31284" y="28756"/>
                    <a:pt x="28617" y="28280"/>
                    <a:pt x="26522" y="26851"/>
                  </a:cubicBezTo>
                  <a:lnTo>
                    <a:pt x="26522" y="5039"/>
                  </a:lnTo>
                  <a:cubicBezTo>
                    <a:pt x="28332" y="3324"/>
                    <a:pt x="33761" y="2467"/>
                    <a:pt x="32903" y="-581"/>
                  </a:cubicBezTo>
                  <a:lnTo>
                    <a:pt x="604403" y="-581"/>
                  </a:lnTo>
                  <a:lnTo>
                    <a:pt x="604403" y="19612"/>
                  </a:lnTo>
                  <a:lnTo>
                    <a:pt x="611166" y="23708"/>
                  </a:lnTo>
                  <a:lnTo>
                    <a:pt x="611166" y="38090"/>
                  </a:lnTo>
                  <a:lnTo>
                    <a:pt x="617167" y="41900"/>
                  </a:lnTo>
                  <a:lnTo>
                    <a:pt x="617167" y="49330"/>
                  </a:lnTo>
                  <a:cubicBezTo>
                    <a:pt x="608594" y="54569"/>
                    <a:pt x="608594" y="54854"/>
                    <a:pt x="617167" y="59998"/>
                  </a:cubicBezTo>
                  <a:lnTo>
                    <a:pt x="617167" y="82191"/>
                  </a:lnTo>
                  <a:lnTo>
                    <a:pt x="611357" y="86001"/>
                  </a:lnTo>
                  <a:cubicBezTo>
                    <a:pt x="611357" y="87049"/>
                    <a:pt x="611357" y="88192"/>
                    <a:pt x="611357" y="89525"/>
                  </a:cubicBezTo>
                  <a:lnTo>
                    <a:pt x="617929" y="93526"/>
                  </a:lnTo>
                  <a:lnTo>
                    <a:pt x="617929" y="126482"/>
                  </a:lnTo>
                  <a:lnTo>
                    <a:pt x="624311" y="130293"/>
                  </a:lnTo>
                  <a:lnTo>
                    <a:pt x="624311" y="137722"/>
                  </a:lnTo>
                  <a:cubicBezTo>
                    <a:pt x="618882" y="139627"/>
                    <a:pt x="616119" y="143913"/>
                    <a:pt x="618786" y="149152"/>
                  </a:cubicBezTo>
                  <a:cubicBezTo>
                    <a:pt x="632883" y="165630"/>
                    <a:pt x="620596" y="199158"/>
                    <a:pt x="624501" y="221923"/>
                  </a:cubicBezTo>
                  <a:lnTo>
                    <a:pt x="630692" y="226114"/>
                  </a:lnTo>
                  <a:lnTo>
                    <a:pt x="630692" y="233353"/>
                  </a:lnTo>
                  <a:lnTo>
                    <a:pt x="624692" y="237163"/>
                  </a:lnTo>
                  <a:lnTo>
                    <a:pt x="624692" y="248117"/>
                  </a:lnTo>
                  <a:lnTo>
                    <a:pt x="631169" y="251926"/>
                  </a:lnTo>
                  <a:lnTo>
                    <a:pt x="631169" y="292312"/>
                  </a:lnTo>
                  <a:lnTo>
                    <a:pt x="637360" y="296218"/>
                  </a:lnTo>
                  <a:lnTo>
                    <a:pt x="631645" y="299456"/>
                  </a:lnTo>
                  <a:cubicBezTo>
                    <a:pt x="630121" y="306695"/>
                    <a:pt x="631645" y="314601"/>
                    <a:pt x="630788" y="322031"/>
                  </a:cubicBezTo>
                  <a:cubicBezTo>
                    <a:pt x="622120" y="327270"/>
                    <a:pt x="622215" y="327555"/>
                    <a:pt x="630788" y="332794"/>
                  </a:cubicBezTo>
                  <a:lnTo>
                    <a:pt x="630788" y="347558"/>
                  </a:lnTo>
                  <a:lnTo>
                    <a:pt x="624597" y="351368"/>
                  </a:lnTo>
                  <a:lnTo>
                    <a:pt x="624597" y="365846"/>
                  </a:lnTo>
                  <a:lnTo>
                    <a:pt x="618215" y="369846"/>
                  </a:lnTo>
                  <a:lnTo>
                    <a:pt x="624216" y="373561"/>
                  </a:lnTo>
                  <a:lnTo>
                    <a:pt x="624216" y="384705"/>
                  </a:lnTo>
                  <a:lnTo>
                    <a:pt x="618500" y="387848"/>
                  </a:lnTo>
                  <a:cubicBezTo>
                    <a:pt x="617596" y="392954"/>
                    <a:pt x="617596" y="398173"/>
                    <a:pt x="618500" y="403279"/>
                  </a:cubicBezTo>
                  <a:lnTo>
                    <a:pt x="623549" y="406136"/>
                  </a:lnTo>
                  <a:cubicBezTo>
                    <a:pt x="622882" y="408804"/>
                    <a:pt x="615357" y="410042"/>
                    <a:pt x="618024" y="413661"/>
                  </a:cubicBezTo>
                  <a:lnTo>
                    <a:pt x="611452" y="417757"/>
                  </a:lnTo>
                  <a:lnTo>
                    <a:pt x="611452" y="424996"/>
                  </a:lnTo>
                  <a:lnTo>
                    <a:pt x="617834" y="428806"/>
                  </a:lnTo>
                  <a:lnTo>
                    <a:pt x="617834" y="436045"/>
                  </a:lnTo>
                  <a:lnTo>
                    <a:pt x="611357" y="440141"/>
                  </a:lnTo>
                  <a:cubicBezTo>
                    <a:pt x="611357" y="441474"/>
                    <a:pt x="611833" y="442617"/>
                    <a:pt x="612024" y="443855"/>
                  </a:cubicBezTo>
                  <a:lnTo>
                    <a:pt x="616691" y="446427"/>
                  </a:lnTo>
                  <a:cubicBezTo>
                    <a:pt x="620215" y="454809"/>
                    <a:pt x="615929" y="464906"/>
                    <a:pt x="618977" y="473573"/>
                  </a:cubicBezTo>
                  <a:lnTo>
                    <a:pt x="630788" y="480146"/>
                  </a:lnTo>
                  <a:lnTo>
                    <a:pt x="630788" y="495005"/>
                  </a:lnTo>
                  <a:lnTo>
                    <a:pt x="624597" y="498815"/>
                  </a:lnTo>
                  <a:lnTo>
                    <a:pt x="624597" y="502339"/>
                  </a:lnTo>
                  <a:lnTo>
                    <a:pt x="618119" y="506244"/>
                  </a:lnTo>
                  <a:cubicBezTo>
                    <a:pt x="637169" y="508149"/>
                    <a:pt x="630121" y="517484"/>
                    <a:pt x="631074" y="531962"/>
                  </a:cubicBezTo>
                  <a:lnTo>
                    <a:pt x="625740" y="534914"/>
                  </a:lnTo>
                  <a:cubicBezTo>
                    <a:pt x="623834" y="538819"/>
                    <a:pt x="623834" y="543392"/>
                    <a:pt x="625740" y="547297"/>
                  </a:cubicBezTo>
                  <a:lnTo>
                    <a:pt x="630407" y="549869"/>
                  </a:lnTo>
                  <a:cubicBezTo>
                    <a:pt x="632693" y="576253"/>
                    <a:pt x="630407" y="603971"/>
                    <a:pt x="631264" y="631021"/>
                  </a:cubicBezTo>
                  <a:lnTo>
                    <a:pt x="637455" y="635022"/>
                  </a:lnTo>
                  <a:lnTo>
                    <a:pt x="631264" y="638832"/>
                  </a:lnTo>
                  <a:lnTo>
                    <a:pt x="631264" y="748941"/>
                  </a:lnTo>
                  <a:lnTo>
                    <a:pt x="624882" y="752847"/>
                  </a:lnTo>
                  <a:lnTo>
                    <a:pt x="624882" y="774849"/>
                  </a:lnTo>
                  <a:lnTo>
                    <a:pt x="630883" y="778659"/>
                  </a:lnTo>
                  <a:lnTo>
                    <a:pt x="630883" y="786089"/>
                  </a:lnTo>
                  <a:cubicBezTo>
                    <a:pt x="619358" y="790280"/>
                    <a:pt x="625359" y="810949"/>
                    <a:pt x="625835" y="838095"/>
                  </a:cubicBezTo>
                  <a:lnTo>
                    <a:pt x="630883" y="840953"/>
                  </a:lnTo>
                  <a:lnTo>
                    <a:pt x="624882" y="844953"/>
                  </a:lnTo>
                  <a:lnTo>
                    <a:pt x="624882" y="855812"/>
                  </a:lnTo>
                  <a:lnTo>
                    <a:pt x="631264" y="859717"/>
                  </a:lnTo>
                  <a:lnTo>
                    <a:pt x="631264" y="911152"/>
                  </a:lnTo>
                  <a:lnTo>
                    <a:pt x="624882" y="914962"/>
                  </a:lnTo>
                  <a:lnTo>
                    <a:pt x="624882" y="955538"/>
                  </a:lnTo>
                  <a:lnTo>
                    <a:pt x="629740" y="958205"/>
                  </a:lnTo>
                  <a:cubicBezTo>
                    <a:pt x="631931" y="980713"/>
                    <a:pt x="632188" y="1003373"/>
                    <a:pt x="630502" y="1025928"/>
                  </a:cubicBezTo>
                  <a:cubicBezTo>
                    <a:pt x="622310" y="1030881"/>
                    <a:pt x="622310" y="1031071"/>
                    <a:pt x="630502" y="1036311"/>
                  </a:cubicBezTo>
                  <a:lnTo>
                    <a:pt x="630502" y="1043740"/>
                  </a:lnTo>
                  <a:lnTo>
                    <a:pt x="624692" y="1047550"/>
                  </a:lnTo>
                  <a:cubicBezTo>
                    <a:pt x="624692" y="1048598"/>
                    <a:pt x="624692" y="1049741"/>
                    <a:pt x="624692" y="1051074"/>
                  </a:cubicBezTo>
                  <a:lnTo>
                    <a:pt x="631264" y="1054979"/>
                  </a:lnTo>
                  <a:lnTo>
                    <a:pt x="631264" y="1058503"/>
                  </a:lnTo>
                  <a:lnTo>
                    <a:pt x="624692" y="1062504"/>
                  </a:lnTo>
                  <a:cubicBezTo>
                    <a:pt x="624692" y="1074791"/>
                    <a:pt x="624025" y="1087174"/>
                    <a:pt x="624692" y="1099175"/>
                  </a:cubicBezTo>
                  <a:lnTo>
                    <a:pt x="630502" y="1103081"/>
                  </a:lnTo>
                  <a:cubicBezTo>
                    <a:pt x="620977" y="1103081"/>
                    <a:pt x="620977" y="1157944"/>
                    <a:pt x="630502" y="1157944"/>
                  </a:cubicBezTo>
                  <a:lnTo>
                    <a:pt x="624501" y="1161850"/>
                  </a:lnTo>
                  <a:lnTo>
                    <a:pt x="624501" y="1257100"/>
                  </a:lnTo>
                  <a:lnTo>
                    <a:pt x="617834" y="1261100"/>
                  </a:lnTo>
                  <a:lnTo>
                    <a:pt x="617834" y="1353112"/>
                  </a:lnTo>
                  <a:lnTo>
                    <a:pt x="624597" y="1357208"/>
                  </a:lnTo>
                  <a:lnTo>
                    <a:pt x="624597" y="1456458"/>
                  </a:lnTo>
                  <a:lnTo>
                    <a:pt x="630407" y="1459696"/>
                  </a:lnTo>
                  <a:cubicBezTo>
                    <a:pt x="631264" y="1464773"/>
                    <a:pt x="631264" y="1469955"/>
                    <a:pt x="630407" y="1475032"/>
                  </a:cubicBezTo>
                  <a:cubicBezTo>
                    <a:pt x="620882" y="1477318"/>
                    <a:pt x="620882" y="1505702"/>
                    <a:pt x="630407" y="1507703"/>
                  </a:cubicBezTo>
                  <a:lnTo>
                    <a:pt x="624311" y="1511703"/>
                  </a:lnTo>
                  <a:lnTo>
                    <a:pt x="624311" y="1567139"/>
                  </a:lnTo>
                  <a:lnTo>
                    <a:pt x="630692" y="1571044"/>
                  </a:lnTo>
                  <a:lnTo>
                    <a:pt x="630692" y="1604096"/>
                  </a:lnTo>
                  <a:lnTo>
                    <a:pt x="624501" y="1607906"/>
                  </a:lnTo>
                  <a:lnTo>
                    <a:pt x="624501" y="1615335"/>
                  </a:lnTo>
                  <a:cubicBezTo>
                    <a:pt x="635550" y="1620098"/>
                    <a:pt x="630216" y="1630670"/>
                    <a:pt x="629835" y="1659912"/>
                  </a:cubicBezTo>
                  <a:cubicBezTo>
                    <a:pt x="616595" y="1671914"/>
                    <a:pt x="627644" y="1699822"/>
                    <a:pt x="624216" y="1717920"/>
                  </a:cubicBezTo>
                  <a:lnTo>
                    <a:pt x="630311" y="1721920"/>
                  </a:lnTo>
                  <a:lnTo>
                    <a:pt x="624311" y="1725825"/>
                  </a:lnTo>
                  <a:lnTo>
                    <a:pt x="624311" y="1824981"/>
                  </a:lnTo>
                  <a:lnTo>
                    <a:pt x="617739" y="1828981"/>
                  </a:lnTo>
                  <a:lnTo>
                    <a:pt x="617739" y="1843364"/>
                  </a:lnTo>
                  <a:lnTo>
                    <a:pt x="623930" y="1847269"/>
                  </a:lnTo>
                  <a:lnTo>
                    <a:pt x="623930" y="1883940"/>
                  </a:lnTo>
                  <a:lnTo>
                    <a:pt x="618119" y="1887941"/>
                  </a:lnTo>
                  <a:lnTo>
                    <a:pt x="623263" y="1890798"/>
                  </a:lnTo>
                  <a:cubicBezTo>
                    <a:pt x="624454" y="1901867"/>
                    <a:pt x="624768" y="1913011"/>
                    <a:pt x="624216" y="1924136"/>
                  </a:cubicBezTo>
                  <a:lnTo>
                    <a:pt x="630311" y="1928136"/>
                  </a:lnTo>
                  <a:lnTo>
                    <a:pt x="624311" y="1931946"/>
                  </a:lnTo>
                  <a:lnTo>
                    <a:pt x="624311" y="1990715"/>
                  </a:lnTo>
                  <a:lnTo>
                    <a:pt x="617739" y="1994621"/>
                  </a:lnTo>
                  <a:lnTo>
                    <a:pt x="617739" y="2005289"/>
                  </a:lnTo>
                  <a:lnTo>
                    <a:pt x="624216" y="2009289"/>
                  </a:lnTo>
                  <a:cubicBezTo>
                    <a:pt x="624216" y="2016909"/>
                    <a:pt x="609452" y="2016719"/>
                    <a:pt x="623358" y="2023196"/>
                  </a:cubicBezTo>
                  <a:cubicBezTo>
                    <a:pt x="624320" y="2026825"/>
                    <a:pt x="624606" y="2030606"/>
                    <a:pt x="624216" y="2034340"/>
                  </a:cubicBezTo>
                  <a:lnTo>
                    <a:pt x="617929" y="2038531"/>
                  </a:lnTo>
                  <a:lnTo>
                    <a:pt x="617929" y="2063868"/>
                  </a:lnTo>
                  <a:lnTo>
                    <a:pt x="611166" y="2068059"/>
                  </a:lnTo>
                  <a:lnTo>
                    <a:pt x="611166" y="2071964"/>
                  </a:lnTo>
                  <a:lnTo>
                    <a:pt x="617548" y="2075774"/>
                  </a:lnTo>
                  <a:lnTo>
                    <a:pt x="617548" y="2160451"/>
                  </a:lnTo>
                  <a:lnTo>
                    <a:pt x="611071" y="2164546"/>
                  </a:lnTo>
                  <a:cubicBezTo>
                    <a:pt x="611071" y="2165880"/>
                    <a:pt x="611547" y="2167023"/>
                    <a:pt x="611738" y="2168261"/>
                  </a:cubicBezTo>
                  <a:lnTo>
                    <a:pt x="616786" y="2171024"/>
                  </a:lnTo>
                  <a:cubicBezTo>
                    <a:pt x="620215" y="2194170"/>
                    <a:pt x="615167" y="2218649"/>
                    <a:pt x="618500" y="2241985"/>
                  </a:cubicBezTo>
                  <a:lnTo>
                    <a:pt x="623358" y="2244747"/>
                  </a:lnTo>
                  <a:cubicBezTo>
                    <a:pt x="624416" y="2255796"/>
                    <a:pt x="624701" y="2266902"/>
                    <a:pt x="624216" y="2277990"/>
                  </a:cubicBezTo>
                  <a:lnTo>
                    <a:pt x="617929" y="2282085"/>
                  </a:lnTo>
                  <a:lnTo>
                    <a:pt x="617929" y="2289420"/>
                  </a:lnTo>
                  <a:lnTo>
                    <a:pt x="624216" y="2293229"/>
                  </a:lnTo>
                  <a:lnTo>
                    <a:pt x="624216" y="2296754"/>
                  </a:lnTo>
                  <a:lnTo>
                    <a:pt x="617834" y="2300564"/>
                  </a:lnTo>
                  <a:lnTo>
                    <a:pt x="617834" y="2315327"/>
                  </a:lnTo>
                  <a:cubicBezTo>
                    <a:pt x="621358" y="2317328"/>
                    <a:pt x="625454" y="2318566"/>
                    <a:pt x="624216" y="2323233"/>
                  </a:cubicBezTo>
                  <a:cubicBezTo>
                    <a:pt x="629168" y="2409720"/>
                    <a:pt x="614691" y="2507446"/>
                    <a:pt x="629740" y="2588504"/>
                  </a:cubicBezTo>
                  <a:lnTo>
                    <a:pt x="624597" y="2591457"/>
                  </a:lnTo>
                  <a:lnTo>
                    <a:pt x="624597" y="2613079"/>
                  </a:lnTo>
                  <a:cubicBezTo>
                    <a:pt x="622406" y="2614603"/>
                    <a:pt x="620310" y="2615936"/>
                    <a:pt x="618024" y="2617365"/>
                  </a:cubicBezTo>
                  <a:cubicBezTo>
                    <a:pt x="618024" y="2618413"/>
                    <a:pt x="618024" y="2619556"/>
                    <a:pt x="618024" y="2620890"/>
                  </a:cubicBezTo>
                  <a:lnTo>
                    <a:pt x="624597" y="2624890"/>
                  </a:lnTo>
                  <a:lnTo>
                    <a:pt x="624597" y="2646893"/>
                  </a:lnTo>
                  <a:lnTo>
                    <a:pt x="618215" y="2650703"/>
                  </a:lnTo>
                  <a:lnTo>
                    <a:pt x="618215" y="2742714"/>
                  </a:lnTo>
                  <a:lnTo>
                    <a:pt x="624216" y="2746620"/>
                  </a:lnTo>
                  <a:cubicBezTo>
                    <a:pt x="616976" y="2748906"/>
                    <a:pt x="617929" y="2754335"/>
                    <a:pt x="618024" y="2760716"/>
                  </a:cubicBezTo>
                  <a:lnTo>
                    <a:pt x="611833" y="2764908"/>
                  </a:lnTo>
                  <a:lnTo>
                    <a:pt x="611833" y="2793483"/>
                  </a:lnTo>
                  <a:lnTo>
                    <a:pt x="605070" y="2797769"/>
                  </a:lnTo>
                  <a:lnTo>
                    <a:pt x="605070" y="2812342"/>
                  </a:lnTo>
                  <a:lnTo>
                    <a:pt x="611452" y="2816247"/>
                  </a:lnTo>
                  <a:lnTo>
                    <a:pt x="611452" y="2823486"/>
                  </a:lnTo>
                  <a:lnTo>
                    <a:pt x="604689" y="2827582"/>
                  </a:lnTo>
                  <a:lnTo>
                    <a:pt x="604689" y="2878921"/>
                  </a:lnTo>
                  <a:cubicBezTo>
                    <a:pt x="596498" y="2881970"/>
                    <a:pt x="596593" y="2886542"/>
                    <a:pt x="603832" y="2889304"/>
                  </a:cubicBezTo>
                  <a:cubicBezTo>
                    <a:pt x="605232" y="2906630"/>
                    <a:pt x="605585" y="2924032"/>
                    <a:pt x="604880" y="2941406"/>
                  </a:cubicBezTo>
                  <a:lnTo>
                    <a:pt x="611166" y="2944930"/>
                  </a:lnTo>
                  <a:lnTo>
                    <a:pt x="611166" y="2963409"/>
                  </a:lnTo>
                  <a:lnTo>
                    <a:pt x="605166" y="2967218"/>
                  </a:lnTo>
                  <a:cubicBezTo>
                    <a:pt x="605166" y="2968266"/>
                    <a:pt x="605166" y="2969504"/>
                    <a:pt x="605166" y="2970743"/>
                  </a:cubicBezTo>
                  <a:lnTo>
                    <a:pt x="611738" y="2974648"/>
                  </a:lnTo>
                  <a:lnTo>
                    <a:pt x="611738" y="3000365"/>
                  </a:lnTo>
                  <a:lnTo>
                    <a:pt x="604975" y="3004461"/>
                  </a:lnTo>
                  <a:lnTo>
                    <a:pt x="604975" y="3044752"/>
                  </a:lnTo>
                  <a:cubicBezTo>
                    <a:pt x="587544" y="3073803"/>
                    <a:pt x="604975" y="3124095"/>
                    <a:pt x="597736" y="3159052"/>
                  </a:cubicBezTo>
                  <a:lnTo>
                    <a:pt x="592497" y="3162005"/>
                  </a:lnTo>
                  <a:lnTo>
                    <a:pt x="598308" y="3166005"/>
                  </a:lnTo>
                  <a:lnTo>
                    <a:pt x="598308" y="3202677"/>
                  </a:lnTo>
                  <a:lnTo>
                    <a:pt x="592211" y="3206582"/>
                  </a:lnTo>
                  <a:lnTo>
                    <a:pt x="592211" y="3250587"/>
                  </a:lnTo>
                  <a:lnTo>
                    <a:pt x="598403" y="3254397"/>
                  </a:lnTo>
                  <a:lnTo>
                    <a:pt x="592307" y="3258207"/>
                  </a:lnTo>
                  <a:lnTo>
                    <a:pt x="592307" y="3350314"/>
                  </a:lnTo>
                  <a:cubicBezTo>
                    <a:pt x="600975" y="3355648"/>
                    <a:pt x="600975" y="3355934"/>
                    <a:pt x="592783" y="3360887"/>
                  </a:cubicBezTo>
                  <a:cubicBezTo>
                    <a:pt x="589735" y="3375555"/>
                    <a:pt x="594498" y="3391462"/>
                    <a:pt x="591068" y="3406035"/>
                  </a:cubicBezTo>
                  <a:lnTo>
                    <a:pt x="585734" y="3408988"/>
                  </a:lnTo>
                  <a:lnTo>
                    <a:pt x="585734" y="3419751"/>
                  </a:lnTo>
                  <a:lnTo>
                    <a:pt x="579258" y="3423847"/>
                  </a:lnTo>
                  <a:cubicBezTo>
                    <a:pt x="601546" y="3429943"/>
                    <a:pt x="616595" y="3416132"/>
                    <a:pt x="611738" y="3449565"/>
                  </a:cubicBezTo>
                  <a:lnTo>
                    <a:pt x="618596" y="3453851"/>
                  </a:lnTo>
                  <a:lnTo>
                    <a:pt x="618596" y="3519668"/>
                  </a:lnTo>
                  <a:lnTo>
                    <a:pt x="624406" y="3523669"/>
                  </a:lnTo>
                  <a:lnTo>
                    <a:pt x="619072" y="3526717"/>
                  </a:lnTo>
                  <a:cubicBezTo>
                    <a:pt x="618234" y="3531555"/>
                    <a:pt x="617977" y="3536480"/>
                    <a:pt x="618310" y="3541386"/>
                  </a:cubicBezTo>
                  <a:lnTo>
                    <a:pt x="624597" y="3545577"/>
                  </a:lnTo>
                  <a:lnTo>
                    <a:pt x="624597" y="3612252"/>
                  </a:lnTo>
                  <a:cubicBezTo>
                    <a:pt x="605547" y="3623586"/>
                    <a:pt x="578686" y="3621015"/>
                    <a:pt x="555635" y="3624539"/>
                  </a:cubicBezTo>
                  <a:lnTo>
                    <a:pt x="539538" y="3634731"/>
                  </a:lnTo>
                  <a:cubicBezTo>
                    <a:pt x="539538" y="3641874"/>
                    <a:pt x="541824" y="3647208"/>
                    <a:pt x="530013" y="3647018"/>
                  </a:cubicBezTo>
                  <a:lnTo>
                    <a:pt x="519441" y="3652161"/>
                  </a:lnTo>
                  <a:lnTo>
                    <a:pt x="519441" y="3671211"/>
                  </a:lnTo>
                  <a:cubicBezTo>
                    <a:pt x="517345" y="3672545"/>
                    <a:pt x="514868" y="3673116"/>
                    <a:pt x="513725" y="3675212"/>
                  </a:cubicBezTo>
                  <a:lnTo>
                    <a:pt x="519059" y="3678165"/>
                  </a:lnTo>
                  <a:cubicBezTo>
                    <a:pt x="520583" y="3685499"/>
                    <a:pt x="519059" y="3693404"/>
                    <a:pt x="520012" y="3700834"/>
                  </a:cubicBezTo>
                  <a:lnTo>
                    <a:pt x="525346" y="3703787"/>
                  </a:lnTo>
                  <a:cubicBezTo>
                    <a:pt x="521612" y="3706920"/>
                    <a:pt x="517478" y="3709549"/>
                    <a:pt x="513059" y="3711597"/>
                  </a:cubicBezTo>
                  <a:lnTo>
                    <a:pt x="519631" y="3715502"/>
                  </a:lnTo>
                  <a:cubicBezTo>
                    <a:pt x="519631" y="3716836"/>
                    <a:pt x="519631" y="3717979"/>
                    <a:pt x="519631" y="3719027"/>
                  </a:cubicBezTo>
                  <a:lnTo>
                    <a:pt x="513344" y="3723122"/>
                  </a:lnTo>
                  <a:cubicBezTo>
                    <a:pt x="513344" y="3724456"/>
                    <a:pt x="513916" y="3725599"/>
                    <a:pt x="514107" y="3726837"/>
                  </a:cubicBezTo>
                  <a:cubicBezTo>
                    <a:pt x="523632" y="3729504"/>
                    <a:pt x="518964" y="3741411"/>
                    <a:pt x="520012" y="3748459"/>
                  </a:cubicBezTo>
                  <a:lnTo>
                    <a:pt x="526203" y="3751983"/>
                  </a:lnTo>
                  <a:lnTo>
                    <a:pt x="526203" y="3781034"/>
                  </a:lnTo>
                  <a:lnTo>
                    <a:pt x="532966" y="3785416"/>
                  </a:lnTo>
                  <a:lnTo>
                    <a:pt x="532966" y="3810848"/>
                  </a:lnTo>
                  <a:lnTo>
                    <a:pt x="539729" y="3814943"/>
                  </a:lnTo>
                  <a:lnTo>
                    <a:pt x="539729" y="3818468"/>
                  </a:lnTo>
                  <a:cubicBezTo>
                    <a:pt x="543062" y="3821230"/>
                    <a:pt x="549254" y="3819420"/>
                    <a:pt x="552778" y="3822563"/>
                  </a:cubicBezTo>
                  <a:cubicBezTo>
                    <a:pt x="552778" y="3823706"/>
                    <a:pt x="552778" y="3824945"/>
                    <a:pt x="552778" y="3825993"/>
                  </a:cubicBezTo>
                  <a:lnTo>
                    <a:pt x="546587" y="3829898"/>
                  </a:lnTo>
                  <a:cubicBezTo>
                    <a:pt x="546587" y="3846853"/>
                    <a:pt x="527537" y="3836470"/>
                    <a:pt x="552968" y="3852377"/>
                  </a:cubicBezTo>
                  <a:cubicBezTo>
                    <a:pt x="552968" y="3852377"/>
                    <a:pt x="552968" y="3853901"/>
                    <a:pt x="552968" y="3855139"/>
                  </a:cubicBezTo>
                  <a:lnTo>
                    <a:pt x="559445" y="3859044"/>
                  </a:lnTo>
                  <a:lnTo>
                    <a:pt x="553254" y="3862854"/>
                  </a:lnTo>
                  <a:cubicBezTo>
                    <a:pt x="561636" y="3865140"/>
                    <a:pt x="558493" y="3872379"/>
                    <a:pt x="560398" y="3877999"/>
                  </a:cubicBezTo>
                  <a:lnTo>
                    <a:pt x="565065" y="3880571"/>
                  </a:lnTo>
                  <a:cubicBezTo>
                    <a:pt x="565065" y="3882952"/>
                    <a:pt x="561827" y="3883143"/>
                    <a:pt x="559826" y="3884762"/>
                  </a:cubicBezTo>
                  <a:cubicBezTo>
                    <a:pt x="574971" y="3897430"/>
                    <a:pt x="597450" y="3883237"/>
                    <a:pt x="612405" y="3896192"/>
                  </a:cubicBezTo>
                  <a:lnTo>
                    <a:pt x="612405" y="3907050"/>
                  </a:lnTo>
                  <a:cubicBezTo>
                    <a:pt x="621072" y="3912384"/>
                    <a:pt x="621072" y="3912670"/>
                    <a:pt x="613071" y="3917433"/>
                  </a:cubicBezTo>
                  <a:cubicBezTo>
                    <a:pt x="610976" y="3922290"/>
                    <a:pt x="613071" y="3926958"/>
                    <a:pt x="611833" y="3932101"/>
                  </a:cubicBezTo>
                  <a:lnTo>
                    <a:pt x="618119" y="3936292"/>
                  </a:lnTo>
                  <a:cubicBezTo>
                    <a:pt x="618119" y="3937245"/>
                    <a:pt x="618119" y="3938483"/>
                    <a:pt x="618691" y="3939816"/>
                  </a:cubicBezTo>
                  <a:lnTo>
                    <a:pt x="612214" y="3943817"/>
                  </a:lnTo>
                  <a:lnTo>
                    <a:pt x="612214" y="3947436"/>
                  </a:lnTo>
                  <a:lnTo>
                    <a:pt x="618500" y="3951246"/>
                  </a:lnTo>
                  <a:cubicBezTo>
                    <a:pt x="605832" y="3956771"/>
                    <a:pt x="614595" y="3976678"/>
                    <a:pt x="612119" y="3988012"/>
                  </a:cubicBezTo>
                  <a:cubicBezTo>
                    <a:pt x="621072" y="3993442"/>
                    <a:pt x="621072" y="3993728"/>
                    <a:pt x="613071" y="3998586"/>
                  </a:cubicBezTo>
                  <a:cubicBezTo>
                    <a:pt x="611900" y="4014397"/>
                    <a:pt x="611585" y="4030304"/>
                    <a:pt x="612119" y="4046211"/>
                  </a:cubicBezTo>
                  <a:lnTo>
                    <a:pt x="618215" y="4050211"/>
                  </a:lnTo>
                  <a:cubicBezTo>
                    <a:pt x="618215" y="4051163"/>
                    <a:pt x="618215" y="4052402"/>
                    <a:pt x="618691" y="4053735"/>
                  </a:cubicBezTo>
                  <a:lnTo>
                    <a:pt x="612214" y="4057736"/>
                  </a:lnTo>
                  <a:lnTo>
                    <a:pt x="612214" y="4116505"/>
                  </a:lnTo>
                  <a:lnTo>
                    <a:pt x="605832" y="4120410"/>
                  </a:lnTo>
                  <a:lnTo>
                    <a:pt x="611833" y="4124125"/>
                  </a:lnTo>
                  <a:lnTo>
                    <a:pt x="611833" y="4131554"/>
                  </a:lnTo>
                  <a:cubicBezTo>
                    <a:pt x="600022" y="4134984"/>
                    <a:pt x="606309" y="4165940"/>
                    <a:pt x="606594" y="4194610"/>
                  </a:cubicBezTo>
                  <a:lnTo>
                    <a:pt x="611261" y="4197182"/>
                  </a:lnTo>
                  <a:cubicBezTo>
                    <a:pt x="612366" y="4211945"/>
                    <a:pt x="612652" y="4226709"/>
                    <a:pt x="612119" y="4241473"/>
                  </a:cubicBezTo>
                  <a:lnTo>
                    <a:pt x="618500" y="4245664"/>
                  </a:lnTo>
                  <a:lnTo>
                    <a:pt x="618500" y="4304147"/>
                  </a:lnTo>
                  <a:lnTo>
                    <a:pt x="625263" y="4308339"/>
                  </a:lnTo>
                  <a:lnTo>
                    <a:pt x="625263" y="4311863"/>
                  </a:lnTo>
                  <a:lnTo>
                    <a:pt x="618596" y="4315863"/>
                  </a:lnTo>
                  <a:lnTo>
                    <a:pt x="618596" y="4386539"/>
                  </a:lnTo>
                  <a:lnTo>
                    <a:pt x="612119" y="4390635"/>
                  </a:lnTo>
                  <a:cubicBezTo>
                    <a:pt x="612119" y="4391968"/>
                    <a:pt x="612595" y="4393206"/>
                    <a:pt x="612785" y="4394349"/>
                  </a:cubicBezTo>
                  <a:cubicBezTo>
                    <a:pt x="621644" y="4396445"/>
                    <a:pt x="621739" y="4417114"/>
                    <a:pt x="612785" y="4419304"/>
                  </a:cubicBezTo>
                  <a:cubicBezTo>
                    <a:pt x="611728" y="4426639"/>
                    <a:pt x="611433" y="4434069"/>
                    <a:pt x="611928" y="4441498"/>
                  </a:cubicBezTo>
                  <a:lnTo>
                    <a:pt x="618119" y="4445498"/>
                  </a:lnTo>
                  <a:cubicBezTo>
                    <a:pt x="618119" y="4446547"/>
                    <a:pt x="618119" y="4447690"/>
                    <a:pt x="618119" y="4449023"/>
                  </a:cubicBezTo>
                  <a:lnTo>
                    <a:pt x="611547" y="4453023"/>
                  </a:lnTo>
                  <a:lnTo>
                    <a:pt x="611547" y="4500648"/>
                  </a:lnTo>
                  <a:lnTo>
                    <a:pt x="605166" y="4504458"/>
                  </a:lnTo>
                  <a:lnTo>
                    <a:pt x="605166" y="4533795"/>
                  </a:lnTo>
                  <a:lnTo>
                    <a:pt x="611166" y="4537796"/>
                  </a:lnTo>
                  <a:lnTo>
                    <a:pt x="605642" y="4540939"/>
                  </a:lnTo>
                  <a:cubicBezTo>
                    <a:pt x="605004" y="4547226"/>
                    <a:pt x="604746" y="4553608"/>
                    <a:pt x="604880" y="4559989"/>
                  </a:cubicBezTo>
                  <a:lnTo>
                    <a:pt x="611166" y="4563513"/>
                  </a:lnTo>
                  <a:lnTo>
                    <a:pt x="605166" y="4567514"/>
                  </a:lnTo>
                  <a:lnTo>
                    <a:pt x="605166" y="4574562"/>
                  </a:lnTo>
                  <a:close/>
                  <a:moveTo>
                    <a:pt x="530109" y="3536909"/>
                  </a:moveTo>
                  <a:cubicBezTo>
                    <a:pt x="513725" y="3533765"/>
                    <a:pt x="520107" y="3554530"/>
                    <a:pt x="532490" y="3546434"/>
                  </a:cubicBezTo>
                  <a:cubicBezTo>
                    <a:pt x="532966" y="3543290"/>
                    <a:pt x="536205" y="3539766"/>
                    <a:pt x="530013" y="3536909"/>
                  </a:cubicBezTo>
                  <a:close/>
                  <a:moveTo>
                    <a:pt x="511058" y="2708234"/>
                  </a:moveTo>
                  <a:cubicBezTo>
                    <a:pt x="498200" y="2709281"/>
                    <a:pt x="485055" y="2703757"/>
                    <a:pt x="477911" y="2715568"/>
                  </a:cubicBezTo>
                  <a:cubicBezTo>
                    <a:pt x="475911" y="2715568"/>
                    <a:pt x="468386" y="2714901"/>
                    <a:pt x="469244" y="2717949"/>
                  </a:cubicBezTo>
                  <a:cubicBezTo>
                    <a:pt x="486189" y="2721454"/>
                    <a:pt x="503781" y="2719864"/>
                    <a:pt x="519822" y="2713378"/>
                  </a:cubicBezTo>
                  <a:close/>
                  <a:moveTo>
                    <a:pt x="356468" y="2606983"/>
                  </a:moveTo>
                  <a:lnTo>
                    <a:pt x="356468" y="2610507"/>
                  </a:lnTo>
                  <a:cubicBezTo>
                    <a:pt x="369326" y="2613889"/>
                    <a:pt x="382852" y="2613889"/>
                    <a:pt x="395711" y="2610507"/>
                  </a:cubicBezTo>
                  <a:lnTo>
                    <a:pt x="395711" y="2603554"/>
                  </a:lnTo>
                  <a:cubicBezTo>
                    <a:pt x="383519" y="2588028"/>
                    <a:pt x="365993" y="2595172"/>
                    <a:pt x="350181" y="2603554"/>
                  </a:cubicBezTo>
                  <a:close/>
                  <a:moveTo>
                    <a:pt x="355420" y="2566883"/>
                  </a:moveTo>
                  <a:cubicBezTo>
                    <a:pt x="355420" y="2563168"/>
                    <a:pt x="345895" y="2564025"/>
                    <a:pt x="344466" y="2565740"/>
                  </a:cubicBezTo>
                  <a:cubicBezTo>
                    <a:pt x="343609" y="2568978"/>
                    <a:pt x="353801" y="2568121"/>
                    <a:pt x="354944" y="2566406"/>
                  </a:cubicBezTo>
                  <a:close/>
                  <a:moveTo>
                    <a:pt x="374470" y="2586504"/>
                  </a:moveTo>
                  <a:cubicBezTo>
                    <a:pt x="379423" y="2587276"/>
                    <a:pt x="384500" y="2586685"/>
                    <a:pt x="389139" y="2584790"/>
                  </a:cubicBezTo>
                  <a:lnTo>
                    <a:pt x="389139" y="2581361"/>
                  </a:lnTo>
                  <a:cubicBezTo>
                    <a:pt x="383424" y="2576027"/>
                    <a:pt x="375042" y="2581361"/>
                    <a:pt x="369422" y="2584790"/>
                  </a:cubicBezTo>
                  <a:cubicBezTo>
                    <a:pt x="370955" y="2585456"/>
                    <a:pt x="372546" y="2585971"/>
                    <a:pt x="374184" y="2586314"/>
                  </a:cubicBezTo>
                  <a:close/>
                  <a:moveTo>
                    <a:pt x="396187" y="2555071"/>
                  </a:moveTo>
                  <a:cubicBezTo>
                    <a:pt x="403521" y="2548023"/>
                    <a:pt x="412951" y="2551357"/>
                    <a:pt x="420952" y="2548404"/>
                  </a:cubicBezTo>
                  <a:cubicBezTo>
                    <a:pt x="425905" y="2538879"/>
                    <a:pt x="404378" y="2543451"/>
                    <a:pt x="398949" y="2542404"/>
                  </a:cubicBezTo>
                  <a:cubicBezTo>
                    <a:pt x="395015" y="2545356"/>
                    <a:pt x="390139" y="2546775"/>
                    <a:pt x="385233" y="2546404"/>
                  </a:cubicBezTo>
                  <a:cubicBezTo>
                    <a:pt x="356182" y="2567359"/>
                    <a:pt x="368945" y="2529450"/>
                    <a:pt x="331417" y="2555358"/>
                  </a:cubicBezTo>
                  <a:cubicBezTo>
                    <a:pt x="347533" y="2559396"/>
                    <a:pt x="363926" y="2562197"/>
                    <a:pt x="380471" y="2563740"/>
                  </a:cubicBezTo>
                  <a:cubicBezTo>
                    <a:pt x="384948" y="2559262"/>
                    <a:pt x="397425" y="2561454"/>
                    <a:pt x="395901" y="2554595"/>
                  </a:cubicBezTo>
                  <a:close/>
                  <a:moveTo>
                    <a:pt x="326940" y="2520115"/>
                  </a:moveTo>
                  <a:cubicBezTo>
                    <a:pt x="340466" y="2519543"/>
                    <a:pt x="348181" y="2511924"/>
                    <a:pt x="359706" y="2520115"/>
                  </a:cubicBezTo>
                  <a:cubicBezTo>
                    <a:pt x="362659" y="2518020"/>
                    <a:pt x="366659" y="2516495"/>
                    <a:pt x="369803" y="2513829"/>
                  </a:cubicBezTo>
                  <a:cubicBezTo>
                    <a:pt x="365135" y="2494779"/>
                    <a:pt x="314558" y="2510018"/>
                    <a:pt x="295222" y="2505351"/>
                  </a:cubicBezTo>
                  <a:cubicBezTo>
                    <a:pt x="287792" y="2512971"/>
                    <a:pt x="264551" y="2502875"/>
                    <a:pt x="264932" y="2514876"/>
                  </a:cubicBezTo>
                  <a:cubicBezTo>
                    <a:pt x="282458" y="2526783"/>
                    <a:pt x="307605" y="2507256"/>
                    <a:pt x="326655" y="2519639"/>
                  </a:cubicBezTo>
                  <a:close/>
                  <a:moveTo>
                    <a:pt x="319701" y="2619842"/>
                  </a:moveTo>
                  <a:cubicBezTo>
                    <a:pt x="311129" y="2619842"/>
                    <a:pt x="302556" y="2619842"/>
                    <a:pt x="294079" y="2619842"/>
                  </a:cubicBezTo>
                  <a:cubicBezTo>
                    <a:pt x="289221" y="2623461"/>
                    <a:pt x="289221" y="2623461"/>
                    <a:pt x="294079" y="2627176"/>
                  </a:cubicBezTo>
                  <a:lnTo>
                    <a:pt x="307509" y="2627176"/>
                  </a:lnTo>
                  <a:lnTo>
                    <a:pt x="313415" y="2631081"/>
                  </a:lnTo>
                  <a:cubicBezTo>
                    <a:pt x="316653" y="2629748"/>
                    <a:pt x="316558" y="2628033"/>
                    <a:pt x="317320" y="2626319"/>
                  </a:cubicBezTo>
                  <a:cubicBezTo>
                    <a:pt x="318082" y="2624604"/>
                    <a:pt x="327035" y="2620699"/>
                    <a:pt x="319416" y="2619365"/>
                  </a:cubicBezTo>
                  <a:close/>
                  <a:moveTo>
                    <a:pt x="132440" y="2573169"/>
                  </a:moveTo>
                  <a:lnTo>
                    <a:pt x="126248" y="2576979"/>
                  </a:lnTo>
                  <a:cubicBezTo>
                    <a:pt x="133202" y="2578694"/>
                    <a:pt x="152157" y="2582790"/>
                    <a:pt x="152919" y="2572884"/>
                  </a:cubicBezTo>
                  <a:cubicBezTo>
                    <a:pt x="162444" y="2563930"/>
                    <a:pt x="174826" y="2570788"/>
                    <a:pt x="185303" y="2565835"/>
                  </a:cubicBezTo>
                  <a:cubicBezTo>
                    <a:pt x="187685" y="2534784"/>
                    <a:pt x="152252" y="2561168"/>
                    <a:pt x="139203" y="2547452"/>
                  </a:cubicBezTo>
                  <a:cubicBezTo>
                    <a:pt x="181208" y="2532021"/>
                    <a:pt x="143488" y="2534498"/>
                    <a:pt x="124344" y="2534498"/>
                  </a:cubicBezTo>
                  <a:cubicBezTo>
                    <a:pt x="116723" y="2535736"/>
                    <a:pt x="122248" y="2540499"/>
                    <a:pt x="115962" y="2541641"/>
                  </a:cubicBezTo>
                  <a:lnTo>
                    <a:pt x="109008" y="2538213"/>
                  </a:lnTo>
                  <a:cubicBezTo>
                    <a:pt x="103579" y="2538784"/>
                    <a:pt x="97673" y="2536879"/>
                    <a:pt x="93482" y="2539832"/>
                  </a:cubicBezTo>
                  <a:cubicBezTo>
                    <a:pt x="93482" y="2541070"/>
                    <a:pt x="93482" y="2542308"/>
                    <a:pt x="93482" y="2543927"/>
                  </a:cubicBezTo>
                  <a:lnTo>
                    <a:pt x="103007" y="2548690"/>
                  </a:lnTo>
                  <a:cubicBezTo>
                    <a:pt x="113390" y="2541165"/>
                    <a:pt x="122057" y="2550309"/>
                    <a:pt x="132059" y="2555358"/>
                  </a:cubicBezTo>
                  <a:cubicBezTo>
                    <a:pt x="134526" y="2560358"/>
                    <a:pt x="132478" y="2566416"/>
                    <a:pt x="127477" y="2568883"/>
                  </a:cubicBezTo>
                  <a:cubicBezTo>
                    <a:pt x="127115" y="2569064"/>
                    <a:pt x="126734" y="2569226"/>
                    <a:pt x="126344" y="2569359"/>
                  </a:cubicBezTo>
                  <a:close/>
                  <a:moveTo>
                    <a:pt x="105294" y="2594696"/>
                  </a:moveTo>
                  <a:cubicBezTo>
                    <a:pt x="104532" y="2594696"/>
                    <a:pt x="103389" y="2593458"/>
                    <a:pt x="103103" y="2593553"/>
                  </a:cubicBezTo>
                  <a:cubicBezTo>
                    <a:pt x="95578" y="2595839"/>
                    <a:pt x="107103" y="2598696"/>
                    <a:pt x="105294" y="2594696"/>
                  </a:cubicBezTo>
                  <a:close/>
                  <a:moveTo>
                    <a:pt x="116247" y="2472014"/>
                  </a:moveTo>
                  <a:lnTo>
                    <a:pt x="103293" y="2472014"/>
                  </a:lnTo>
                  <a:cubicBezTo>
                    <a:pt x="98435" y="2475538"/>
                    <a:pt x="98435" y="2475538"/>
                    <a:pt x="103293" y="2479348"/>
                  </a:cubicBezTo>
                  <a:lnTo>
                    <a:pt x="116152" y="2479348"/>
                  </a:lnTo>
                  <a:cubicBezTo>
                    <a:pt x="120820" y="2475729"/>
                    <a:pt x="120820" y="2475633"/>
                    <a:pt x="116247" y="2472014"/>
                  </a:cubicBezTo>
                  <a:close/>
                  <a:moveTo>
                    <a:pt x="123010" y="2505161"/>
                  </a:moveTo>
                  <a:cubicBezTo>
                    <a:pt x="136440" y="2506113"/>
                    <a:pt x="130821" y="2501351"/>
                    <a:pt x="123010" y="2497827"/>
                  </a:cubicBezTo>
                  <a:cubicBezTo>
                    <a:pt x="118152" y="2501541"/>
                    <a:pt x="118152" y="2501541"/>
                    <a:pt x="122915" y="2505065"/>
                  </a:cubicBezTo>
                  <a:close/>
                  <a:moveTo>
                    <a:pt x="245406" y="300314"/>
                  </a:moveTo>
                  <a:cubicBezTo>
                    <a:pt x="247121" y="302790"/>
                    <a:pt x="258360" y="301552"/>
                    <a:pt x="256360" y="299171"/>
                  </a:cubicBezTo>
                  <a:cubicBezTo>
                    <a:pt x="254360" y="296789"/>
                    <a:pt x="244263" y="296694"/>
                    <a:pt x="245406" y="300314"/>
                  </a:cubicBezTo>
                  <a:close/>
                  <a:moveTo>
                    <a:pt x="251026" y="264786"/>
                  </a:moveTo>
                  <a:cubicBezTo>
                    <a:pt x="257788" y="265833"/>
                    <a:pt x="257979" y="260023"/>
                    <a:pt x="251026" y="261071"/>
                  </a:cubicBezTo>
                  <a:cubicBezTo>
                    <a:pt x="244835" y="259737"/>
                    <a:pt x="242168" y="264595"/>
                    <a:pt x="251026" y="264500"/>
                  </a:cubicBezTo>
                  <a:close/>
                  <a:moveTo>
                    <a:pt x="241501" y="316411"/>
                  </a:moveTo>
                  <a:cubicBezTo>
                    <a:pt x="226547" y="325936"/>
                    <a:pt x="206163" y="313839"/>
                    <a:pt x="192162" y="325936"/>
                  </a:cubicBezTo>
                  <a:lnTo>
                    <a:pt x="192162" y="333270"/>
                  </a:lnTo>
                  <a:cubicBezTo>
                    <a:pt x="194828" y="336413"/>
                    <a:pt x="202925" y="333842"/>
                    <a:pt x="205306" y="337271"/>
                  </a:cubicBezTo>
                  <a:cubicBezTo>
                    <a:pt x="205306" y="338509"/>
                    <a:pt x="205306" y="339652"/>
                    <a:pt x="205306" y="340700"/>
                  </a:cubicBezTo>
                  <a:cubicBezTo>
                    <a:pt x="203115" y="342224"/>
                    <a:pt x="200925" y="343557"/>
                    <a:pt x="199019" y="344795"/>
                  </a:cubicBezTo>
                  <a:cubicBezTo>
                    <a:pt x="199019" y="352320"/>
                    <a:pt x="259027" y="355654"/>
                    <a:pt x="264171" y="348415"/>
                  </a:cubicBezTo>
                  <a:cubicBezTo>
                    <a:pt x="259027" y="344700"/>
                    <a:pt x="250645" y="346034"/>
                    <a:pt x="244549" y="340128"/>
                  </a:cubicBezTo>
                  <a:cubicBezTo>
                    <a:pt x="261979" y="330603"/>
                    <a:pt x="281030" y="344986"/>
                    <a:pt x="297222" y="333556"/>
                  </a:cubicBezTo>
                  <a:cubicBezTo>
                    <a:pt x="297222" y="332318"/>
                    <a:pt x="297222" y="331079"/>
                    <a:pt x="297222" y="329365"/>
                  </a:cubicBezTo>
                  <a:cubicBezTo>
                    <a:pt x="291012" y="326527"/>
                    <a:pt x="284649" y="324012"/>
                    <a:pt x="278172" y="321840"/>
                  </a:cubicBezTo>
                  <a:cubicBezTo>
                    <a:pt x="275029" y="317935"/>
                    <a:pt x="281030" y="313363"/>
                    <a:pt x="274648" y="309553"/>
                  </a:cubicBezTo>
                  <a:cubicBezTo>
                    <a:pt x="262266" y="305552"/>
                    <a:pt x="252741" y="316125"/>
                    <a:pt x="241120" y="316125"/>
                  </a:cubicBezTo>
                  <a:close/>
                  <a:moveTo>
                    <a:pt x="298651" y="351939"/>
                  </a:moveTo>
                  <a:cubicBezTo>
                    <a:pt x="306176" y="355654"/>
                    <a:pt x="303509" y="362607"/>
                    <a:pt x="314653" y="360607"/>
                  </a:cubicBezTo>
                  <a:cubicBezTo>
                    <a:pt x="342561" y="349558"/>
                    <a:pt x="292650" y="337080"/>
                    <a:pt x="298080" y="351654"/>
                  </a:cubicBezTo>
                  <a:close/>
                  <a:moveTo>
                    <a:pt x="296175" y="439188"/>
                  </a:moveTo>
                  <a:cubicBezTo>
                    <a:pt x="293736" y="437398"/>
                    <a:pt x="291184" y="435740"/>
                    <a:pt x="288555" y="434235"/>
                  </a:cubicBezTo>
                  <a:cubicBezTo>
                    <a:pt x="277887" y="434235"/>
                    <a:pt x="263980" y="433092"/>
                    <a:pt x="280363" y="441665"/>
                  </a:cubicBezTo>
                  <a:lnTo>
                    <a:pt x="288173" y="441665"/>
                  </a:lnTo>
                  <a:lnTo>
                    <a:pt x="293984" y="445379"/>
                  </a:lnTo>
                  <a:cubicBezTo>
                    <a:pt x="297413" y="443189"/>
                    <a:pt x="298175" y="441093"/>
                    <a:pt x="295603" y="438902"/>
                  </a:cubicBezTo>
                  <a:close/>
                  <a:moveTo>
                    <a:pt x="309795" y="303266"/>
                  </a:moveTo>
                  <a:lnTo>
                    <a:pt x="300842" y="297932"/>
                  </a:lnTo>
                  <a:cubicBezTo>
                    <a:pt x="286935" y="296885"/>
                    <a:pt x="293031" y="301552"/>
                    <a:pt x="300842" y="305267"/>
                  </a:cubicBezTo>
                  <a:cubicBezTo>
                    <a:pt x="302651" y="305076"/>
                    <a:pt x="309414" y="305743"/>
                    <a:pt x="309224" y="302981"/>
                  </a:cubicBezTo>
                  <a:close/>
                  <a:moveTo>
                    <a:pt x="243596" y="389944"/>
                  </a:moveTo>
                  <a:cubicBezTo>
                    <a:pt x="237786" y="388611"/>
                    <a:pt x="230738" y="383562"/>
                    <a:pt x="225213" y="388229"/>
                  </a:cubicBezTo>
                  <a:lnTo>
                    <a:pt x="225213" y="395564"/>
                  </a:lnTo>
                  <a:cubicBezTo>
                    <a:pt x="232719" y="401336"/>
                    <a:pt x="242720" y="402707"/>
                    <a:pt x="251502" y="399183"/>
                  </a:cubicBezTo>
                  <a:lnTo>
                    <a:pt x="251502" y="392325"/>
                  </a:lnTo>
                  <a:cubicBezTo>
                    <a:pt x="249216" y="389944"/>
                    <a:pt x="245978" y="390134"/>
                    <a:pt x="243025" y="389658"/>
                  </a:cubicBezTo>
                  <a:close/>
                  <a:moveTo>
                    <a:pt x="182922" y="371560"/>
                  </a:moveTo>
                  <a:cubicBezTo>
                    <a:pt x="176445" y="377466"/>
                    <a:pt x="167587" y="373370"/>
                    <a:pt x="160634" y="376609"/>
                  </a:cubicBezTo>
                  <a:cubicBezTo>
                    <a:pt x="163205" y="382324"/>
                    <a:pt x="177683" y="376609"/>
                    <a:pt x="182637" y="382419"/>
                  </a:cubicBezTo>
                  <a:cubicBezTo>
                    <a:pt x="195971" y="377085"/>
                    <a:pt x="208354" y="377466"/>
                    <a:pt x="220260" y="369370"/>
                  </a:cubicBezTo>
                  <a:lnTo>
                    <a:pt x="209783" y="367655"/>
                  </a:lnTo>
                  <a:cubicBezTo>
                    <a:pt x="201115" y="373180"/>
                    <a:pt x="191971" y="370894"/>
                    <a:pt x="182351" y="371275"/>
                  </a:cubicBezTo>
                  <a:close/>
                  <a:moveTo>
                    <a:pt x="192447" y="2471252"/>
                  </a:moveTo>
                  <a:cubicBezTo>
                    <a:pt x="192447" y="2458202"/>
                    <a:pt x="171587" y="2466584"/>
                    <a:pt x="163872" y="2471252"/>
                  </a:cubicBezTo>
                  <a:cubicBezTo>
                    <a:pt x="173140" y="2472471"/>
                    <a:pt x="182541" y="2472376"/>
                    <a:pt x="191780" y="2470966"/>
                  </a:cubicBezTo>
                  <a:close/>
                  <a:moveTo>
                    <a:pt x="182922" y="2531164"/>
                  </a:moveTo>
                  <a:lnTo>
                    <a:pt x="174064" y="2536117"/>
                  </a:lnTo>
                  <a:cubicBezTo>
                    <a:pt x="175683" y="2540308"/>
                    <a:pt x="189018" y="2539641"/>
                    <a:pt x="191971" y="2536117"/>
                  </a:cubicBezTo>
                  <a:cubicBezTo>
                    <a:pt x="187875" y="2534117"/>
                    <a:pt x="184923" y="2532497"/>
                    <a:pt x="181875" y="2530878"/>
                  </a:cubicBezTo>
                  <a:close/>
                  <a:moveTo>
                    <a:pt x="182922" y="404803"/>
                  </a:moveTo>
                  <a:cubicBezTo>
                    <a:pt x="192238" y="408689"/>
                    <a:pt x="202258" y="410603"/>
                    <a:pt x="212355" y="410423"/>
                  </a:cubicBezTo>
                  <a:lnTo>
                    <a:pt x="212355" y="402231"/>
                  </a:lnTo>
                  <a:cubicBezTo>
                    <a:pt x="201296" y="396440"/>
                    <a:pt x="188923" y="393582"/>
                    <a:pt x="176445" y="393945"/>
                  </a:cubicBezTo>
                  <a:cubicBezTo>
                    <a:pt x="173873" y="395564"/>
                    <a:pt x="169016" y="396802"/>
                    <a:pt x="167492" y="399374"/>
                  </a:cubicBezTo>
                  <a:lnTo>
                    <a:pt x="176160" y="404803"/>
                  </a:lnTo>
                  <a:close/>
                  <a:moveTo>
                    <a:pt x="179493" y="2584504"/>
                  </a:moveTo>
                  <a:cubicBezTo>
                    <a:pt x="185589" y="2586409"/>
                    <a:pt x="185589" y="2586409"/>
                    <a:pt x="212926" y="2585742"/>
                  </a:cubicBezTo>
                  <a:cubicBezTo>
                    <a:pt x="210545" y="2572122"/>
                    <a:pt x="185970" y="2579456"/>
                    <a:pt x="178446" y="2584219"/>
                  </a:cubicBezTo>
                  <a:close/>
                  <a:moveTo>
                    <a:pt x="215879" y="2424389"/>
                  </a:moveTo>
                  <a:cubicBezTo>
                    <a:pt x="229880" y="2433438"/>
                    <a:pt x="249312" y="2423055"/>
                    <a:pt x="262742" y="2431628"/>
                  </a:cubicBezTo>
                  <a:cubicBezTo>
                    <a:pt x="273410" y="2431628"/>
                    <a:pt x="273410" y="2431628"/>
                    <a:pt x="278172" y="2429627"/>
                  </a:cubicBezTo>
                  <a:cubicBezTo>
                    <a:pt x="278172" y="2420102"/>
                    <a:pt x="293126" y="2426008"/>
                    <a:pt x="301795" y="2424484"/>
                  </a:cubicBezTo>
                  <a:lnTo>
                    <a:pt x="313034" y="2416387"/>
                  </a:lnTo>
                  <a:cubicBezTo>
                    <a:pt x="324273" y="2432104"/>
                    <a:pt x="343228" y="2427818"/>
                    <a:pt x="360659" y="2428104"/>
                  </a:cubicBezTo>
                  <a:cubicBezTo>
                    <a:pt x="366945" y="2433818"/>
                    <a:pt x="372184" y="2427437"/>
                    <a:pt x="379233" y="2428104"/>
                  </a:cubicBezTo>
                  <a:cubicBezTo>
                    <a:pt x="386281" y="2428770"/>
                    <a:pt x="398283" y="2431056"/>
                    <a:pt x="396187" y="2422294"/>
                  </a:cubicBezTo>
                  <a:lnTo>
                    <a:pt x="386662" y="2417054"/>
                  </a:lnTo>
                  <a:cubicBezTo>
                    <a:pt x="367612" y="2427246"/>
                    <a:pt x="347419" y="2413054"/>
                    <a:pt x="326845" y="2417054"/>
                  </a:cubicBezTo>
                  <a:cubicBezTo>
                    <a:pt x="323511" y="2412196"/>
                    <a:pt x="311796" y="2414959"/>
                    <a:pt x="308462" y="2410387"/>
                  </a:cubicBezTo>
                  <a:cubicBezTo>
                    <a:pt x="303699" y="2409177"/>
                    <a:pt x="298632" y="2410311"/>
                    <a:pt x="294841" y="2413435"/>
                  </a:cubicBezTo>
                  <a:cubicBezTo>
                    <a:pt x="255979" y="2420102"/>
                    <a:pt x="212831" y="2404577"/>
                    <a:pt x="179684" y="2426961"/>
                  </a:cubicBezTo>
                  <a:cubicBezTo>
                    <a:pt x="182922" y="2437819"/>
                    <a:pt x="206068" y="2429913"/>
                    <a:pt x="214831" y="2424389"/>
                  </a:cubicBezTo>
                  <a:close/>
                  <a:moveTo>
                    <a:pt x="339037" y="305457"/>
                  </a:moveTo>
                  <a:cubicBezTo>
                    <a:pt x="348086" y="307457"/>
                    <a:pt x="355801" y="299933"/>
                    <a:pt x="347133" y="294218"/>
                  </a:cubicBezTo>
                  <a:cubicBezTo>
                    <a:pt x="338370" y="292694"/>
                    <a:pt x="333227" y="296599"/>
                    <a:pt x="337989" y="305171"/>
                  </a:cubicBezTo>
                  <a:close/>
                  <a:moveTo>
                    <a:pt x="337418" y="2444582"/>
                  </a:moveTo>
                  <a:cubicBezTo>
                    <a:pt x="320940" y="2444010"/>
                    <a:pt x="299318" y="2437724"/>
                    <a:pt x="284268" y="2452964"/>
                  </a:cubicBezTo>
                  <a:lnTo>
                    <a:pt x="287507" y="2457440"/>
                  </a:lnTo>
                  <a:cubicBezTo>
                    <a:pt x="307223" y="2454487"/>
                    <a:pt x="325607" y="2468680"/>
                    <a:pt x="343418" y="2455821"/>
                  </a:cubicBezTo>
                  <a:cubicBezTo>
                    <a:pt x="343418" y="2454678"/>
                    <a:pt x="343418" y="2453535"/>
                    <a:pt x="343418" y="2452106"/>
                  </a:cubicBezTo>
                  <a:lnTo>
                    <a:pt x="349895" y="2448201"/>
                  </a:lnTo>
                  <a:lnTo>
                    <a:pt x="349895" y="2444677"/>
                  </a:lnTo>
                  <a:cubicBezTo>
                    <a:pt x="343037" y="2441629"/>
                    <a:pt x="341990" y="2441534"/>
                    <a:pt x="336370" y="2444296"/>
                  </a:cubicBezTo>
                  <a:close/>
                  <a:moveTo>
                    <a:pt x="235691" y="2450011"/>
                  </a:moveTo>
                  <a:lnTo>
                    <a:pt x="242073" y="2450011"/>
                  </a:lnTo>
                  <a:cubicBezTo>
                    <a:pt x="246740" y="2446296"/>
                    <a:pt x="246740" y="2446296"/>
                    <a:pt x="242073" y="2442677"/>
                  </a:cubicBezTo>
                  <a:lnTo>
                    <a:pt x="235691" y="2442677"/>
                  </a:lnTo>
                  <a:cubicBezTo>
                    <a:pt x="229880" y="2446106"/>
                    <a:pt x="229880" y="2446201"/>
                    <a:pt x="234643" y="2449725"/>
                  </a:cubicBezTo>
                  <a:close/>
                  <a:moveTo>
                    <a:pt x="238929" y="2476872"/>
                  </a:moveTo>
                  <a:cubicBezTo>
                    <a:pt x="238929" y="2477729"/>
                    <a:pt x="241215" y="2478586"/>
                    <a:pt x="242549" y="2479634"/>
                  </a:cubicBezTo>
                  <a:cubicBezTo>
                    <a:pt x="245787" y="2479634"/>
                    <a:pt x="251216" y="2478967"/>
                    <a:pt x="252074" y="2482586"/>
                  </a:cubicBezTo>
                  <a:cubicBezTo>
                    <a:pt x="256741" y="2493064"/>
                    <a:pt x="275982" y="2482586"/>
                    <a:pt x="284459" y="2488492"/>
                  </a:cubicBezTo>
                  <a:cubicBezTo>
                    <a:pt x="286173" y="2499446"/>
                    <a:pt x="301318" y="2492016"/>
                    <a:pt x="308748" y="2494779"/>
                  </a:cubicBezTo>
                  <a:cubicBezTo>
                    <a:pt x="317415" y="2499255"/>
                    <a:pt x="318273" y="2499255"/>
                    <a:pt x="326940" y="2494779"/>
                  </a:cubicBezTo>
                  <a:cubicBezTo>
                    <a:pt x="331893" y="2492969"/>
                    <a:pt x="339799" y="2496874"/>
                    <a:pt x="343323" y="2492302"/>
                  </a:cubicBezTo>
                  <a:lnTo>
                    <a:pt x="334275" y="2486968"/>
                  </a:lnTo>
                  <a:cubicBezTo>
                    <a:pt x="261123" y="2491826"/>
                    <a:pt x="305700" y="2470109"/>
                    <a:pt x="342275" y="2483634"/>
                  </a:cubicBezTo>
                  <a:cubicBezTo>
                    <a:pt x="353420" y="2482110"/>
                    <a:pt x="376851" y="2483634"/>
                    <a:pt x="383614" y="2475633"/>
                  </a:cubicBezTo>
                  <a:cubicBezTo>
                    <a:pt x="382281" y="2470490"/>
                    <a:pt x="395711" y="2472204"/>
                    <a:pt x="399807" y="2475633"/>
                  </a:cubicBezTo>
                  <a:cubicBezTo>
                    <a:pt x="409332" y="2469252"/>
                    <a:pt x="420476" y="2474681"/>
                    <a:pt x="429429" y="2466108"/>
                  </a:cubicBezTo>
                  <a:cubicBezTo>
                    <a:pt x="414666" y="2453154"/>
                    <a:pt x="396758" y="2472014"/>
                    <a:pt x="380185" y="2460679"/>
                  </a:cubicBezTo>
                  <a:cubicBezTo>
                    <a:pt x="372556" y="2466356"/>
                    <a:pt x="363078" y="2468976"/>
                    <a:pt x="353610" y="2468013"/>
                  </a:cubicBezTo>
                  <a:cubicBezTo>
                    <a:pt x="347581" y="2472671"/>
                    <a:pt x="339161" y="2472671"/>
                    <a:pt x="333132" y="2468013"/>
                  </a:cubicBezTo>
                  <a:cubicBezTo>
                    <a:pt x="314082" y="2465822"/>
                    <a:pt x="301128" y="2473252"/>
                    <a:pt x="282745" y="2471633"/>
                  </a:cubicBezTo>
                  <a:cubicBezTo>
                    <a:pt x="275601" y="2471633"/>
                    <a:pt x="280935" y="2466204"/>
                    <a:pt x="275410" y="2464679"/>
                  </a:cubicBezTo>
                  <a:cubicBezTo>
                    <a:pt x="263980" y="2463632"/>
                    <a:pt x="251502" y="2456964"/>
                    <a:pt x="239691" y="2462108"/>
                  </a:cubicBezTo>
                  <a:cubicBezTo>
                    <a:pt x="238215" y="2466784"/>
                    <a:pt x="237605" y="2471690"/>
                    <a:pt x="237882" y="2476586"/>
                  </a:cubicBezTo>
                  <a:close/>
                  <a:moveTo>
                    <a:pt x="386567" y="2516400"/>
                  </a:moveTo>
                  <a:cubicBezTo>
                    <a:pt x="397806" y="2518115"/>
                    <a:pt x="410379" y="2513353"/>
                    <a:pt x="421047" y="2512686"/>
                  </a:cubicBezTo>
                  <a:cubicBezTo>
                    <a:pt x="428572" y="2512686"/>
                    <a:pt x="429239" y="2512019"/>
                    <a:pt x="429334" y="2507161"/>
                  </a:cubicBezTo>
                  <a:cubicBezTo>
                    <a:pt x="414056" y="2503828"/>
                    <a:pt x="398225" y="2503828"/>
                    <a:pt x="382947" y="2507161"/>
                  </a:cubicBezTo>
                  <a:cubicBezTo>
                    <a:pt x="383995" y="2510114"/>
                    <a:pt x="380090" y="2512876"/>
                    <a:pt x="385519" y="2516115"/>
                  </a:cubicBezTo>
                  <a:close/>
                  <a:moveTo>
                    <a:pt x="259313" y="2625557"/>
                  </a:moveTo>
                  <a:lnTo>
                    <a:pt x="268838" y="2630700"/>
                  </a:lnTo>
                  <a:cubicBezTo>
                    <a:pt x="286269" y="2622509"/>
                    <a:pt x="265790" y="2619937"/>
                    <a:pt x="258265" y="2625271"/>
                  </a:cubicBezTo>
                  <a:close/>
                  <a:moveTo>
                    <a:pt x="327607" y="2534784"/>
                  </a:moveTo>
                  <a:cubicBezTo>
                    <a:pt x="337132" y="2534784"/>
                    <a:pt x="351039" y="2535927"/>
                    <a:pt x="334846" y="2527449"/>
                  </a:cubicBezTo>
                  <a:lnTo>
                    <a:pt x="327417" y="2527449"/>
                  </a:lnTo>
                  <a:cubicBezTo>
                    <a:pt x="321701" y="2530878"/>
                    <a:pt x="321130" y="2530402"/>
                    <a:pt x="326559" y="2534498"/>
                  </a:cubicBezTo>
                  <a:close/>
                  <a:moveTo>
                    <a:pt x="426381" y="2534784"/>
                  </a:moveTo>
                  <a:cubicBezTo>
                    <a:pt x="432277" y="2539413"/>
                    <a:pt x="440574" y="2539413"/>
                    <a:pt x="446479" y="2534784"/>
                  </a:cubicBezTo>
                  <a:cubicBezTo>
                    <a:pt x="454480" y="2533926"/>
                    <a:pt x="462576" y="2536784"/>
                    <a:pt x="468672" y="2532879"/>
                  </a:cubicBezTo>
                  <a:cubicBezTo>
                    <a:pt x="440097" y="2508971"/>
                    <a:pt x="405617" y="2527354"/>
                    <a:pt x="372660" y="2527354"/>
                  </a:cubicBezTo>
                  <a:lnTo>
                    <a:pt x="369803" y="2531736"/>
                  </a:lnTo>
                  <a:cubicBezTo>
                    <a:pt x="372803" y="2534660"/>
                    <a:pt x="376461" y="2536812"/>
                    <a:pt x="380471" y="2538022"/>
                  </a:cubicBezTo>
                  <a:cubicBezTo>
                    <a:pt x="393806" y="2531069"/>
                    <a:pt x="410856" y="2536212"/>
                    <a:pt x="425333" y="2534688"/>
                  </a:cubicBezTo>
                  <a:close/>
                  <a:moveTo>
                    <a:pt x="97578" y="3219822"/>
                  </a:moveTo>
                  <a:cubicBezTo>
                    <a:pt x="113485" y="3221060"/>
                    <a:pt x="123010" y="3213440"/>
                    <a:pt x="137107" y="3209058"/>
                  </a:cubicBezTo>
                  <a:cubicBezTo>
                    <a:pt x="152728" y="3214964"/>
                    <a:pt x="165682" y="3208391"/>
                    <a:pt x="178826" y="3199533"/>
                  </a:cubicBezTo>
                  <a:lnTo>
                    <a:pt x="181684" y="3194009"/>
                  </a:lnTo>
                  <a:cubicBezTo>
                    <a:pt x="188885" y="3195218"/>
                    <a:pt x="196286" y="3193904"/>
                    <a:pt x="202639" y="3190294"/>
                  </a:cubicBezTo>
                  <a:lnTo>
                    <a:pt x="216450" y="3197724"/>
                  </a:lnTo>
                  <a:cubicBezTo>
                    <a:pt x="223423" y="3198114"/>
                    <a:pt x="230414" y="3197504"/>
                    <a:pt x="237215" y="3195914"/>
                  </a:cubicBezTo>
                  <a:lnTo>
                    <a:pt x="237215" y="3192485"/>
                  </a:lnTo>
                  <a:cubicBezTo>
                    <a:pt x="241501" y="3188103"/>
                    <a:pt x="250264" y="3191151"/>
                    <a:pt x="254360" y="3193723"/>
                  </a:cubicBezTo>
                  <a:cubicBezTo>
                    <a:pt x="260551" y="3194675"/>
                    <a:pt x="266647" y="3192199"/>
                    <a:pt x="269505" y="3195914"/>
                  </a:cubicBezTo>
                  <a:cubicBezTo>
                    <a:pt x="246835" y="3221155"/>
                    <a:pt x="205592" y="3187818"/>
                    <a:pt x="178255" y="3206868"/>
                  </a:cubicBezTo>
                  <a:cubicBezTo>
                    <a:pt x="175588" y="3223631"/>
                    <a:pt x="189876" y="3209058"/>
                    <a:pt x="202448" y="3212583"/>
                  </a:cubicBezTo>
                  <a:lnTo>
                    <a:pt x="212450" y="3219822"/>
                  </a:lnTo>
                  <a:cubicBezTo>
                    <a:pt x="220165" y="3219822"/>
                    <a:pt x="247026" y="3217821"/>
                    <a:pt x="233500" y="3227061"/>
                  </a:cubicBezTo>
                  <a:cubicBezTo>
                    <a:pt x="218717" y="3225117"/>
                    <a:pt x="203734" y="3228499"/>
                    <a:pt x="191209" y="3236586"/>
                  </a:cubicBezTo>
                  <a:cubicBezTo>
                    <a:pt x="208164" y="3251254"/>
                    <a:pt x="229309" y="3229918"/>
                    <a:pt x="247692" y="3242300"/>
                  </a:cubicBezTo>
                  <a:cubicBezTo>
                    <a:pt x="256551" y="3242300"/>
                    <a:pt x="256646" y="3242300"/>
                    <a:pt x="257217" y="3236966"/>
                  </a:cubicBezTo>
                  <a:lnTo>
                    <a:pt x="263599" y="3233061"/>
                  </a:lnTo>
                  <a:lnTo>
                    <a:pt x="257122" y="3229156"/>
                  </a:lnTo>
                  <a:cubicBezTo>
                    <a:pt x="255122" y="3210677"/>
                    <a:pt x="284268" y="3226679"/>
                    <a:pt x="293126" y="3216583"/>
                  </a:cubicBezTo>
                  <a:cubicBezTo>
                    <a:pt x="304271" y="3223060"/>
                    <a:pt x="317987" y="3222203"/>
                    <a:pt x="329512" y="3226108"/>
                  </a:cubicBezTo>
                  <a:cubicBezTo>
                    <a:pt x="329512" y="3227537"/>
                    <a:pt x="328750" y="3229251"/>
                    <a:pt x="328178" y="3231346"/>
                  </a:cubicBezTo>
                  <a:cubicBezTo>
                    <a:pt x="311414" y="3228394"/>
                    <a:pt x="295794" y="3240871"/>
                    <a:pt x="280553" y="3231919"/>
                  </a:cubicBezTo>
                  <a:cubicBezTo>
                    <a:pt x="273696" y="3233728"/>
                    <a:pt x="277696" y="3243063"/>
                    <a:pt x="276648" y="3247730"/>
                  </a:cubicBezTo>
                  <a:lnTo>
                    <a:pt x="267123" y="3253731"/>
                  </a:lnTo>
                  <a:cubicBezTo>
                    <a:pt x="256551" y="3253731"/>
                    <a:pt x="248930" y="3261160"/>
                    <a:pt x="239310" y="3253731"/>
                  </a:cubicBezTo>
                  <a:cubicBezTo>
                    <a:pt x="234167" y="3254587"/>
                    <a:pt x="228166" y="3252683"/>
                    <a:pt x="224261" y="3255921"/>
                  </a:cubicBezTo>
                  <a:lnTo>
                    <a:pt x="224261" y="3259445"/>
                  </a:lnTo>
                  <a:lnTo>
                    <a:pt x="230452" y="3263351"/>
                  </a:lnTo>
                  <a:cubicBezTo>
                    <a:pt x="221880" y="3267161"/>
                    <a:pt x="216260" y="3263351"/>
                    <a:pt x="217212" y="3274495"/>
                  </a:cubicBezTo>
                  <a:lnTo>
                    <a:pt x="205211" y="3281258"/>
                  </a:lnTo>
                  <a:cubicBezTo>
                    <a:pt x="205211" y="3282401"/>
                    <a:pt x="205211" y="3283639"/>
                    <a:pt x="204449" y="3284972"/>
                  </a:cubicBezTo>
                  <a:lnTo>
                    <a:pt x="210830" y="3288973"/>
                  </a:lnTo>
                  <a:cubicBezTo>
                    <a:pt x="214926" y="3305356"/>
                    <a:pt x="192352" y="3293831"/>
                    <a:pt x="185018" y="3300022"/>
                  </a:cubicBezTo>
                  <a:lnTo>
                    <a:pt x="190923" y="3303832"/>
                  </a:lnTo>
                  <a:lnTo>
                    <a:pt x="185779" y="3307261"/>
                  </a:lnTo>
                  <a:lnTo>
                    <a:pt x="194162" y="3312881"/>
                  </a:lnTo>
                  <a:cubicBezTo>
                    <a:pt x="203687" y="3312881"/>
                    <a:pt x="203687" y="3312881"/>
                    <a:pt x="204544" y="3318215"/>
                  </a:cubicBezTo>
                  <a:lnTo>
                    <a:pt x="198067" y="3322215"/>
                  </a:lnTo>
                  <a:lnTo>
                    <a:pt x="198067" y="3325930"/>
                  </a:lnTo>
                  <a:cubicBezTo>
                    <a:pt x="190733" y="3328978"/>
                    <a:pt x="184256" y="3335455"/>
                    <a:pt x="175493" y="3335455"/>
                  </a:cubicBezTo>
                  <a:cubicBezTo>
                    <a:pt x="169301" y="3336788"/>
                    <a:pt x="173873" y="3341361"/>
                    <a:pt x="168254" y="3342789"/>
                  </a:cubicBezTo>
                  <a:lnTo>
                    <a:pt x="161110" y="3342789"/>
                  </a:lnTo>
                  <a:lnTo>
                    <a:pt x="157871" y="3347552"/>
                  </a:lnTo>
                  <a:cubicBezTo>
                    <a:pt x="174445" y="3358029"/>
                    <a:pt x="195971" y="3357077"/>
                    <a:pt x="214260" y="3364792"/>
                  </a:cubicBezTo>
                  <a:cubicBezTo>
                    <a:pt x="229785" y="3360220"/>
                    <a:pt x="257027" y="3352124"/>
                    <a:pt x="270171" y="3360887"/>
                  </a:cubicBezTo>
                  <a:cubicBezTo>
                    <a:pt x="277696" y="3370412"/>
                    <a:pt x="301318" y="3362982"/>
                    <a:pt x="313796" y="3364411"/>
                  </a:cubicBezTo>
                  <a:cubicBezTo>
                    <a:pt x="316939" y="3359649"/>
                    <a:pt x="328941" y="3362697"/>
                    <a:pt x="332084" y="3357743"/>
                  </a:cubicBezTo>
                  <a:cubicBezTo>
                    <a:pt x="349895" y="3359458"/>
                    <a:pt x="361421" y="3352029"/>
                    <a:pt x="380375" y="3353934"/>
                  </a:cubicBezTo>
                  <a:cubicBezTo>
                    <a:pt x="381614" y="3356696"/>
                    <a:pt x="381518" y="3360696"/>
                    <a:pt x="388091" y="3362697"/>
                  </a:cubicBezTo>
                  <a:lnTo>
                    <a:pt x="388091" y="3369840"/>
                  </a:lnTo>
                  <a:lnTo>
                    <a:pt x="394663" y="3374031"/>
                  </a:lnTo>
                  <a:cubicBezTo>
                    <a:pt x="395997" y="3386128"/>
                    <a:pt x="411427" y="3376222"/>
                    <a:pt x="417714" y="3372507"/>
                  </a:cubicBezTo>
                  <a:cubicBezTo>
                    <a:pt x="441431" y="3384033"/>
                    <a:pt x="471530" y="3372507"/>
                    <a:pt x="493914" y="3388890"/>
                  </a:cubicBezTo>
                  <a:cubicBezTo>
                    <a:pt x="484255" y="3391929"/>
                    <a:pt x="473816" y="3391319"/>
                    <a:pt x="464576" y="3387176"/>
                  </a:cubicBezTo>
                  <a:cubicBezTo>
                    <a:pt x="441717" y="3385842"/>
                    <a:pt x="418857" y="3387747"/>
                    <a:pt x="397901" y="3383556"/>
                  </a:cubicBezTo>
                  <a:lnTo>
                    <a:pt x="384471" y="3391081"/>
                  </a:lnTo>
                  <a:cubicBezTo>
                    <a:pt x="382947" y="3388224"/>
                    <a:pt x="377137" y="3387747"/>
                    <a:pt x="376089" y="3384699"/>
                  </a:cubicBezTo>
                  <a:cubicBezTo>
                    <a:pt x="395139" y="3376127"/>
                    <a:pt x="357516" y="3367554"/>
                    <a:pt x="351134" y="3369364"/>
                  </a:cubicBezTo>
                  <a:cubicBezTo>
                    <a:pt x="288840" y="3380318"/>
                    <a:pt x="264742" y="3364220"/>
                    <a:pt x="220832" y="3372317"/>
                  </a:cubicBezTo>
                  <a:cubicBezTo>
                    <a:pt x="216736" y="3375079"/>
                    <a:pt x="216831" y="3379746"/>
                    <a:pt x="211307" y="3381175"/>
                  </a:cubicBezTo>
                  <a:cubicBezTo>
                    <a:pt x="224756" y="3385318"/>
                    <a:pt x="239186" y="3385023"/>
                    <a:pt x="252454" y="3380318"/>
                  </a:cubicBezTo>
                  <a:cubicBezTo>
                    <a:pt x="278648" y="3376413"/>
                    <a:pt x="321606" y="3396225"/>
                    <a:pt x="266266" y="3394510"/>
                  </a:cubicBezTo>
                  <a:cubicBezTo>
                    <a:pt x="259313" y="3399368"/>
                    <a:pt x="249788" y="3399082"/>
                    <a:pt x="243120" y="3403559"/>
                  </a:cubicBezTo>
                  <a:cubicBezTo>
                    <a:pt x="246216" y="3404464"/>
                    <a:pt x="249416" y="3404978"/>
                    <a:pt x="252645" y="3405083"/>
                  </a:cubicBezTo>
                  <a:cubicBezTo>
                    <a:pt x="259694" y="3407940"/>
                    <a:pt x="317034" y="3403654"/>
                    <a:pt x="326178" y="3398129"/>
                  </a:cubicBezTo>
                  <a:cubicBezTo>
                    <a:pt x="330017" y="3401063"/>
                    <a:pt x="334789" y="3402483"/>
                    <a:pt x="339608" y="3402130"/>
                  </a:cubicBezTo>
                  <a:cubicBezTo>
                    <a:pt x="341894" y="3406607"/>
                    <a:pt x="355896" y="3403273"/>
                    <a:pt x="355420" y="3409179"/>
                  </a:cubicBezTo>
                  <a:cubicBezTo>
                    <a:pt x="347619" y="3410455"/>
                    <a:pt x="339932" y="3412398"/>
                    <a:pt x="332465" y="3414989"/>
                  </a:cubicBezTo>
                  <a:cubicBezTo>
                    <a:pt x="325892" y="3411560"/>
                    <a:pt x="321320" y="3407274"/>
                    <a:pt x="313415" y="3407750"/>
                  </a:cubicBezTo>
                  <a:cubicBezTo>
                    <a:pt x="300899" y="3413617"/>
                    <a:pt x="287097" y="3416170"/>
                    <a:pt x="273314" y="3415179"/>
                  </a:cubicBezTo>
                  <a:cubicBezTo>
                    <a:pt x="263789" y="3429943"/>
                    <a:pt x="244739" y="3418037"/>
                    <a:pt x="231214" y="3424038"/>
                  </a:cubicBezTo>
                  <a:cubicBezTo>
                    <a:pt x="229404" y="3430610"/>
                    <a:pt x="231976" y="3437278"/>
                    <a:pt x="229690" y="3443088"/>
                  </a:cubicBezTo>
                  <a:cubicBezTo>
                    <a:pt x="215688" y="3447850"/>
                    <a:pt x="198543" y="3440802"/>
                    <a:pt x="184923" y="3446136"/>
                  </a:cubicBezTo>
                  <a:cubicBezTo>
                    <a:pt x="184923" y="3449088"/>
                    <a:pt x="182732" y="3452136"/>
                    <a:pt x="186922" y="3455089"/>
                  </a:cubicBezTo>
                  <a:cubicBezTo>
                    <a:pt x="195314" y="3454270"/>
                    <a:pt x="203734" y="3456394"/>
                    <a:pt x="210735" y="3461090"/>
                  </a:cubicBezTo>
                  <a:cubicBezTo>
                    <a:pt x="206058" y="3463290"/>
                    <a:pt x="201696" y="3466109"/>
                    <a:pt x="197781" y="3469471"/>
                  </a:cubicBezTo>
                  <a:cubicBezTo>
                    <a:pt x="197781" y="3478996"/>
                    <a:pt x="304271" y="3469471"/>
                    <a:pt x="309795" y="3461280"/>
                  </a:cubicBezTo>
                  <a:cubicBezTo>
                    <a:pt x="292460" y="3452898"/>
                    <a:pt x="312557" y="3452517"/>
                    <a:pt x="319320" y="3448326"/>
                  </a:cubicBezTo>
                  <a:cubicBezTo>
                    <a:pt x="334656" y="3455279"/>
                    <a:pt x="352943" y="3444516"/>
                    <a:pt x="369898" y="3448326"/>
                  </a:cubicBezTo>
                  <a:cubicBezTo>
                    <a:pt x="380785" y="3443602"/>
                    <a:pt x="392510" y="3441135"/>
                    <a:pt x="404378" y="3441087"/>
                  </a:cubicBezTo>
                  <a:cubicBezTo>
                    <a:pt x="421905" y="3428419"/>
                    <a:pt x="455718" y="3425085"/>
                    <a:pt x="473530" y="3428133"/>
                  </a:cubicBezTo>
                  <a:cubicBezTo>
                    <a:pt x="469530" y="3436801"/>
                    <a:pt x="529156" y="3437658"/>
                    <a:pt x="526584" y="3428133"/>
                  </a:cubicBezTo>
                  <a:cubicBezTo>
                    <a:pt x="536109" y="3424228"/>
                    <a:pt x="532394" y="3420609"/>
                    <a:pt x="526584" y="3416322"/>
                  </a:cubicBezTo>
                  <a:cubicBezTo>
                    <a:pt x="525822" y="3414608"/>
                    <a:pt x="525822" y="3412894"/>
                    <a:pt x="522869" y="3411845"/>
                  </a:cubicBezTo>
                  <a:cubicBezTo>
                    <a:pt x="516011" y="3410512"/>
                    <a:pt x="499438" y="3421370"/>
                    <a:pt x="500105" y="3410131"/>
                  </a:cubicBezTo>
                  <a:cubicBezTo>
                    <a:pt x="498009" y="3408321"/>
                    <a:pt x="492770" y="3407559"/>
                    <a:pt x="493533" y="3404416"/>
                  </a:cubicBezTo>
                  <a:cubicBezTo>
                    <a:pt x="499352" y="3405045"/>
                    <a:pt x="505220" y="3403806"/>
                    <a:pt x="510297" y="3400892"/>
                  </a:cubicBezTo>
                  <a:cubicBezTo>
                    <a:pt x="518964" y="3400130"/>
                    <a:pt x="519059" y="3400892"/>
                    <a:pt x="519822" y="3395367"/>
                  </a:cubicBezTo>
                  <a:lnTo>
                    <a:pt x="532775" y="3387747"/>
                  </a:lnTo>
                  <a:lnTo>
                    <a:pt x="523250" y="3382413"/>
                  </a:lnTo>
                  <a:lnTo>
                    <a:pt x="516392" y="3385938"/>
                  </a:lnTo>
                  <a:lnTo>
                    <a:pt x="506867" y="3380413"/>
                  </a:lnTo>
                  <a:cubicBezTo>
                    <a:pt x="504105" y="3364887"/>
                    <a:pt x="530585" y="3372031"/>
                    <a:pt x="539538" y="3372984"/>
                  </a:cubicBezTo>
                  <a:cubicBezTo>
                    <a:pt x="542396" y="3386509"/>
                    <a:pt x="566303" y="3374888"/>
                    <a:pt x="572876" y="3368126"/>
                  </a:cubicBezTo>
                  <a:lnTo>
                    <a:pt x="569733" y="3363840"/>
                  </a:lnTo>
                  <a:lnTo>
                    <a:pt x="555255" y="3363840"/>
                  </a:lnTo>
                  <a:lnTo>
                    <a:pt x="552302" y="3359077"/>
                  </a:lnTo>
                  <a:lnTo>
                    <a:pt x="559065" y="3354695"/>
                  </a:lnTo>
                  <a:lnTo>
                    <a:pt x="546206" y="3347075"/>
                  </a:lnTo>
                  <a:cubicBezTo>
                    <a:pt x="544586" y="3338122"/>
                    <a:pt x="558779" y="3343932"/>
                    <a:pt x="564399" y="3340789"/>
                  </a:cubicBezTo>
                  <a:cubicBezTo>
                    <a:pt x="566780" y="3338217"/>
                    <a:pt x="565827" y="3334788"/>
                    <a:pt x="571352" y="3333169"/>
                  </a:cubicBezTo>
                  <a:cubicBezTo>
                    <a:pt x="571352" y="3328121"/>
                    <a:pt x="586877" y="3323072"/>
                    <a:pt x="574971" y="3319643"/>
                  </a:cubicBezTo>
                  <a:cubicBezTo>
                    <a:pt x="555302" y="3315900"/>
                    <a:pt x="535233" y="3314652"/>
                    <a:pt x="515250" y="3315929"/>
                  </a:cubicBezTo>
                  <a:cubicBezTo>
                    <a:pt x="469625" y="3299831"/>
                    <a:pt x="509249" y="3309642"/>
                    <a:pt x="523346" y="3301356"/>
                  </a:cubicBezTo>
                  <a:cubicBezTo>
                    <a:pt x="534652" y="3306451"/>
                    <a:pt x="547149" y="3308299"/>
                    <a:pt x="559445" y="3306690"/>
                  </a:cubicBezTo>
                  <a:lnTo>
                    <a:pt x="559445" y="3296022"/>
                  </a:lnTo>
                  <a:cubicBezTo>
                    <a:pt x="565542" y="3291450"/>
                    <a:pt x="574114" y="3288402"/>
                    <a:pt x="579067" y="3284115"/>
                  </a:cubicBezTo>
                  <a:cubicBezTo>
                    <a:pt x="581925" y="3265065"/>
                    <a:pt x="571637" y="3276972"/>
                    <a:pt x="566113" y="3268590"/>
                  </a:cubicBezTo>
                  <a:cubicBezTo>
                    <a:pt x="566113" y="3262779"/>
                    <a:pt x="556588" y="3265922"/>
                    <a:pt x="552968" y="3262589"/>
                  </a:cubicBezTo>
                  <a:lnTo>
                    <a:pt x="552968" y="3258969"/>
                  </a:lnTo>
                  <a:lnTo>
                    <a:pt x="559350" y="3255064"/>
                  </a:lnTo>
                  <a:lnTo>
                    <a:pt x="559350" y="3251445"/>
                  </a:lnTo>
                  <a:cubicBezTo>
                    <a:pt x="552207" y="3245634"/>
                    <a:pt x="543825" y="3247158"/>
                    <a:pt x="536395" y="3241920"/>
                  </a:cubicBezTo>
                  <a:cubicBezTo>
                    <a:pt x="532299" y="3245253"/>
                    <a:pt x="518678" y="3248873"/>
                    <a:pt x="520107" y="3240491"/>
                  </a:cubicBezTo>
                  <a:cubicBezTo>
                    <a:pt x="536405" y="3236786"/>
                    <a:pt x="553026" y="3234709"/>
                    <a:pt x="569733" y="3234300"/>
                  </a:cubicBezTo>
                  <a:cubicBezTo>
                    <a:pt x="575924" y="3229632"/>
                    <a:pt x="571066" y="3217916"/>
                    <a:pt x="572495" y="3210582"/>
                  </a:cubicBezTo>
                  <a:cubicBezTo>
                    <a:pt x="570018" y="3208868"/>
                    <a:pt x="565446" y="3207629"/>
                    <a:pt x="565827" y="3204486"/>
                  </a:cubicBezTo>
                  <a:cubicBezTo>
                    <a:pt x="549159" y="3191342"/>
                    <a:pt x="570494" y="3196390"/>
                    <a:pt x="578591" y="3188770"/>
                  </a:cubicBezTo>
                  <a:cubicBezTo>
                    <a:pt x="578591" y="3187532"/>
                    <a:pt x="578591" y="3186389"/>
                    <a:pt x="579162" y="3184865"/>
                  </a:cubicBezTo>
                  <a:cubicBezTo>
                    <a:pt x="574019" y="3179912"/>
                    <a:pt x="565065" y="3180103"/>
                    <a:pt x="559541" y="3177245"/>
                  </a:cubicBezTo>
                  <a:lnTo>
                    <a:pt x="559541" y="3169529"/>
                  </a:lnTo>
                  <a:cubicBezTo>
                    <a:pt x="585925" y="3164577"/>
                    <a:pt x="562970" y="3165720"/>
                    <a:pt x="554016" y="3163338"/>
                  </a:cubicBezTo>
                  <a:cubicBezTo>
                    <a:pt x="552216" y="3159957"/>
                    <a:pt x="551978" y="3155956"/>
                    <a:pt x="553350" y="3152384"/>
                  </a:cubicBezTo>
                  <a:cubicBezTo>
                    <a:pt x="561541" y="3142859"/>
                    <a:pt x="570590" y="3148193"/>
                    <a:pt x="578686" y="3144479"/>
                  </a:cubicBezTo>
                  <a:cubicBezTo>
                    <a:pt x="578686" y="3143240"/>
                    <a:pt x="578686" y="3142097"/>
                    <a:pt x="579162" y="3140287"/>
                  </a:cubicBezTo>
                  <a:cubicBezTo>
                    <a:pt x="572743" y="3137402"/>
                    <a:pt x="566161" y="3134887"/>
                    <a:pt x="559445" y="3132763"/>
                  </a:cubicBezTo>
                  <a:cubicBezTo>
                    <a:pt x="559445" y="3131715"/>
                    <a:pt x="559445" y="3130477"/>
                    <a:pt x="559445" y="3130096"/>
                  </a:cubicBezTo>
                  <a:cubicBezTo>
                    <a:pt x="563065" y="3126286"/>
                    <a:pt x="569733" y="3124762"/>
                    <a:pt x="572685" y="3120571"/>
                  </a:cubicBezTo>
                  <a:lnTo>
                    <a:pt x="569637" y="3116475"/>
                  </a:lnTo>
                  <a:cubicBezTo>
                    <a:pt x="565732" y="3116475"/>
                    <a:pt x="562112" y="3117046"/>
                    <a:pt x="560112" y="3114951"/>
                  </a:cubicBezTo>
                  <a:cubicBezTo>
                    <a:pt x="563884" y="3111875"/>
                    <a:pt x="568009" y="3109246"/>
                    <a:pt x="572400" y="3107141"/>
                  </a:cubicBezTo>
                  <a:lnTo>
                    <a:pt x="572400" y="3096187"/>
                  </a:lnTo>
                  <a:lnTo>
                    <a:pt x="578781" y="3092282"/>
                  </a:lnTo>
                  <a:cubicBezTo>
                    <a:pt x="573828" y="3090377"/>
                    <a:pt x="571542" y="3087805"/>
                    <a:pt x="571637" y="3085233"/>
                  </a:cubicBezTo>
                  <a:lnTo>
                    <a:pt x="562875" y="3079519"/>
                  </a:lnTo>
                  <a:lnTo>
                    <a:pt x="554874" y="3083519"/>
                  </a:lnTo>
                  <a:lnTo>
                    <a:pt x="544777" y="3081709"/>
                  </a:lnTo>
                  <a:cubicBezTo>
                    <a:pt x="555635" y="3072184"/>
                    <a:pt x="573352" y="3080280"/>
                    <a:pt x="584592" y="3070279"/>
                  </a:cubicBezTo>
                  <a:lnTo>
                    <a:pt x="576114" y="3064850"/>
                  </a:lnTo>
                  <a:lnTo>
                    <a:pt x="568875" y="3064850"/>
                  </a:lnTo>
                  <a:cubicBezTo>
                    <a:pt x="562875" y="3060373"/>
                    <a:pt x="552397" y="3060945"/>
                    <a:pt x="546015" y="3055325"/>
                  </a:cubicBezTo>
                  <a:cubicBezTo>
                    <a:pt x="546682" y="3053515"/>
                    <a:pt x="544872" y="3051420"/>
                    <a:pt x="549444" y="3049991"/>
                  </a:cubicBezTo>
                  <a:cubicBezTo>
                    <a:pt x="560627" y="3050791"/>
                    <a:pt x="571637" y="3046886"/>
                    <a:pt x="579829" y="3039227"/>
                  </a:cubicBezTo>
                  <a:cubicBezTo>
                    <a:pt x="576972" y="3035512"/>
                    <a:pt x="578876" y="3032274"/>
                    <a:pt x="585258" y="3029702"/>
                  </a:cubicBezTo>
                  <a:lnTo>
                    <a:pt x="585258" y="3022654"/>
                  </a:lnTo>
                  <a:lnTo>
                    <a:pt x="592021" y="3018368"/>
                  </a:lnTo>
                  <a:lnTo>
                    <a:pt x="592021" y="3003509"/>
                  </a:lnTo>
                  <a:cubicBezTo>
                    <a:pt x="574781" y="2987697"/>
                    <a:pt x="553921" y="3003509"/>
                    <a:pt x="533823" y="2996841"/>
                  </a:cubicBezTo>
                  <a:cubicBezTo>
                    <a:pt x="548682" y="2982840"/>
                    <a:pt x="574305" y="2990650"/>
                    <a:pt x="592307" y="2985030"/>
                  </a:cubicBezTo>
                  <a:lnTo>
                    <a:pt x="592307" y="2981697"/>
                  </a:lnTo>
                  <a:cubicBezTo>
                    <a:pt x="594498" y="2980268"/>
                    <a:pt x="596402" y="2978934"/>
                    <a:pt x="597736" y="2978172"/>
                  </a:cubicBezTo>
                  <a:lnTo>
                    <a:pt x="582877" y="2968647"/>
                  </a:lnTo>
                  <a:cubicBezTo>
                    <a:pt x="573352" y="2968647"/>
                    <a:pt x="572876" y="2968647"/>
                    <a:pt x="572400" y="2963313"/>
                  </a:cubicBezTo>
                  <a:lnTo>
                    <a:pt x="585449" y="2955598"/>
                  </a:lnTo>
                  <a:lnTo>
                    <a:pt x="585449" y="2944549"/>
                  </a:lnTo>
                  <a:cubicBezTo>
                    <a:pt x="579858" y="2941072"/>
                    <a:pt x="573590" y="2938834"/>
                    <a:pt x="567066" y="2937977"/>
                  </a:cubicBezTo>
                  <a:cubicBezTo>
                    <a:pt x="570399" y="2929118"/>
                    <a:pt x="585544" y="2934262"/>
                    <a:pt x="592116" y="2929785"/>
                  </a:cubicBezTo>
                  <a:cubicBezTo>
                    <a:pt x="592116" y="2928452"/>
                    <a:pt x="591450" y="2926737"/>
                    <a:pt x="591068" y="2925404"/>
                  </a:cubicBezTo>
                  <a:cubicBezTo>
                    <a:pt x="576495" y="2921784"/>
                    <a:pt x="560398" y="2927499"/>
                    <a:pt x="546206" y="2922546"/>
                  </a:cubicBezTo>
                  <a:cubicBezTo>
                    <a:pt x="543158" y="2909116"/>
                    <a:pt x="516869" y="2922546"/>
                    <a:pt x="507153" y="2914926"/>
                  </a:cubicBezTo>
                  <a:cubicBezTo>
                    <a:pt x="520869" y="2913116"/>
                    <a:pt x="561065" y="2908925"/>
                    <a:pt x="520679" y="2904544"/>
                  </a:cubicBezTo>
                  <a:cubicBezTo>
                    <a:pt x="518012" y="2899210"/>
                    <a:pt x="519345" y="2897971"/>
                    <a:pt x="509439" y="2898924"/>
                  </a:cubicBezTo>
                  <a:cubicBezTo>
                    <a:pt x="500391" y="2903591"/>
                    <a:pt x="499914" y="2903591"/>
                    <a:pt x="491056" y="2898924"/>
                  </a:cubicBezTo>
                  <a:cubicBezTo>
                    <a:pt x="481531" y="2896924"/>
                    <a:pt x="470006" y="2901210"/>
                    <a:pt x="461148" y="2896448"/>
                  </a:cubicBezTo>
                  <a:cubicBezTo>
                    <a:pt x="479435" y="2886923"/>
                    <a:pt x="504010" y="2899305"/>
                    <a:pt x="523346" y="2887685"/>
                  </a:cubicBezTo>
                  <a:cubicBezTo>
                    <a:pt x="537348" y="2884732"/>
                    <a:pt x="543348" y="2894733"/>
                    <a:pt x="555540" y="2894829"/>
                  </a:cubicBezTo>
                  <a:cubicBezTo>
                    <a:pt x="562303" y="2889019"/>
                    <a:pt x="570590" y="2892924"/>
                    <a:pt x="578495" y="2889590"/>
                  </a:cubicBezTo>
                  <a:cubicBezTo>
                    <a:pt x="571066" y="2883970"/>
                    <a:pt x="560684" y="2880065"/>
                    <a:pt x="553064" y="2874350"/>
                  </a:cubicBezTo>
                  <a:cubicBezTo>
                    <a:pt x="563351" y="2865778"/>
                    <a:pt x="575257" y="2872254"/>
                    <a:pt x="585544" y="2863491"/>
                  </a:cubicBezTo>
                  <a:cubicBezTo>
                    <a:pt x="589544" y="2849966"/>
                    <a:pt x="573161" y="2857205"/>
                    <a:pt x="566494" y="2852442"/>
                  </a:cubicBezTo>
                  <a:cubicBezTo>
                    <a:pt x="571733" y="2849870"/>
                    <a:pt x="580782" y="2849585"/>
                    <a:pt x="586020" y="2844727"/>
                  </a:cubicBezTo>
                  <a:cubicBezTo>
                    <a:pt x="584592" y="2835202"/>
                    <a:pt x="589544" y="2822058"/>
                    <a:pt x="575543" y="2824725"/>
                  </a:cubicBezTo>
                  <a:lnTo>
                    <a:pt x="566018" y="2830820"/>
                  </a:lnTo>
                  <a:cubicBezTo>
                    <a:pt x="564208" y="2840345"/>
                    <a:pt x="547730" y="2835774"/>
                    <a:pt x="542015" y="2832154"/>
                  </a:cubicBezTo>
                  <a:cubicBezTo>
                    <a:pt x="529832" y="2832973"/>
                    <a:pt x="517621" y="2831020"/>
                    <a:pt x="506296" y="2826439"/>
                  </a:cubicBezTo>
                  <a:cubicBezTo>
                    <a:pt x="464481" y="2816914"/>
                    <a:pt x="574781" y="2819009"/>
                    <a:pt x="584877" y="2815866"/>
                  </a:cubicBezTo>
                  <a:cubicBezTo>
                    <a:pt x="584877" y="2810056"/>
                    <a:pt x="588783" y="2806341"/>
                    <a:pt x="578115" y="2806341"/>
                  </a:cubicBezTo>
                  <a:cubicBezTo>
                    <a:pt x="570933" y="2803179"/>
                    <a:pt x="563056" y="2801960"/>
                    <a:pt x="555255" y="2802817"/>
                  </a:cubicBezTo>
                  <a:cubicBezTo>
                    <a:pt x="548539" y="2807875"/>
                    <a:pt x="539034" y="2806779"/>
                    <a:pt x="533633" y="2800340"/>
                  </a:cubicBezTo>
                  <a:cubicBezTo>
                    <a:pt x="548587" y="2798436"/>
                    <a:pt x="564017" y="2791959"/>
                    <a:pt x="578876" y="2789672"/>
                  </a:cubicBezTo>
                  <a:lnTo>
                    <a:pt x="577638" y="2784720"/>
                  </a:lnTo>
                  <a:cubicBezTo>
                    <a:pt x="558588" y="2784720"/>
                    <a:pt x="546968" y="2778719"/>
                    <a:pt x="530013" y="2776909"/>
                  </a:cubicBezTo>
                  <a:cubicBezTo>
                    <a:pt x="509277" y="2780624"/>
                    <a:pt x="487922" y="2778814"/>
                    <a:pt x="468101" y="2771670"/>
                  </a:cubicBezTo>
                  <a:cubicBezTo>
                    <a:pt x="485055" y="2755478"/>
                    <a:pt x="517821" y="2766050"/>
                    <a:pt x="533061" y="2753668"/>
                  </a:cubicBezTo>
                  <a:cubicBezTo>
                    <a:pt x="529070" y="2750477"/>
                    <a:pt x="524727" y="2747753"/>
                    <a:pt x="520107" y="2745571"/>
                  </a:cubicBezTo>
                  <a:lnTo>
                    <a:pt x="520107" y="2738523"/>
                  </a:lnTo>
                  <a:cubicBezTo>
                    <a:pt x="484865" y="2729570"/>
                    <a:pt x="446098" y="2720426"/>
                    <a:pt x="410856" y="2732618"/>
                  </a:cubicBezTo>
                  <a:cubicBezTo>
                    <a:pt x="405426" y="2732046"/>
                    <a:pt x="399521" y="2733856"/>
                    <a:pt x="395234" y="2730808"/>
                  </a:cubicBezTo>
                  <a:lnTo>
                    <a:pt x="395234" y="2727379"/>
                  </a:lnTo>
                  <a:cubicBezTo>
                    <a:pt x="392758" y="2723950"/>
                    <a:pt x="384662" y="2726521"/>
                    <a:pt x="382281" y="2723379"/>
                  </a:cubicBezTo>
                  <a:lnTo>
                    <a:pt x="388091" y="2719568"/>
                  </a:lnTo>
                  <a:lnTo>
                    <a:pt x="382185" y="2715663"/>
                  </a:lnTo>
                  <a:cubicBezTo>
                    <a:pt x="384948" y="2704233"/>
                    <a:pt x="371803" y="2708329"/>
                    <a:pt x="365517" y="2703281"/>
                  </a:cubicBezTo>
                  <a:cubicBezTo>
                    <a:pt x="351324" y="2707471"/>
                    <a:pt x="334560" y="2714901"/>
                    <a:pt x="322464" y="2704138"/>
                  </a:cubicBezTo>
                  <a:lnTo>
                    <a:pt x="325131" y="2699471"/>
                  </a:lnTo>
                  <a:cubicBezTo>
                    <a:pt x="345324" y="2701471"/>
                    <a:pt x="367041" y="2694994"/>
                    <a:pt x="385328" y="2702995"/>
                  </a:cubicBezTo>
                  <a:lnTo>
                    <a:pt x="392091" y="2699566"/>
                  </a:lnTo>
                  <a:lnTo>
                    <a:pt x="401616" y="2704900"/>
                  </a:lnTo>
                  <a:lnTo>
                    <a:pt x="401616" y="2712139"/>
                  </a:lnTo>
                  <a:lnTo>
                    <a:pt x="408284" y="2716140"/>
                  </a:lnTo>
                  <a:cubicBezTo>
                    <a:pt x="406665" y="2723569"/>
                    <a:pt x="423905" y="2723283"/>
                    <a:pt x="427810" y="2719092"/>
                  </a:cubicBezTo>
                  <a:cubicBezTo>
                    <a:pt x="425619" y="2705948"/>
                    <a:pt x="442193" y="2711568"/>
                    <a:pt x="451242" y="2710520"/>
                  </a:cubicBezTo>
                  <a:lnTo>
                    <a:pt x="460005" y="2704900"/>
                  </a:lnTo>
                  <a:cubicBezTo>
                    <a:pt x="447241" y="2699852"/>
                    <a:pt x="459528" y="2692041"/>
                    <a:pt x="467339" y="2697566"/>
                  </a:cubicBezTo>
                  <a:cubicBezTo>
                    <a:pt x="475911" y="2697566"/>
                    <a:pt x="496485" y="2697566"/>
                    <a:pt x="500295" y="2687374"/>
                  </a:cubicBezTo>
                  <a:cubicBezTo>
                    <a:pt x="495628" y="2684516"/>
                    <a:pt x="486770" y="2675372"/>
                    <a:pt x="480578" y="2679183"/>
                  </a:cubicBezTo>
                  <a:cubicBezTo>
                    <a:pt x="481245" y="2688708"/>
                    <a:pt x="460100" y="2685183"/>
                    <a:pt x="454670" y="2682611"/>
                  </a:cubicBezTo>
                  <a:lnTo>
                    <a:pt x="473720" y="2671943"/>
                  </a:lnTo>
                  <a:lnTo>
                    <a:pt x="473720" y="2664419"/>
                  </a:lnTo>
                  <a:cubicBezTo>
                    <a:pt x="461909" y="2655846"/>
                    <a:pt x="446479" y="2659846"/>
                    <a:pt x="432382" y="2654894"/>
                  </a:cubicBezTo>
                  <a:cubicBezTo>
                    <a:pt x="412475" y="2668038"/>
                    <a:pt x="393234" y="2664419"/>
                    <a:pt x="371612" y="2661942"/>
                  </a:cubicBezTo>
                  <a:cubicBezTo>
                    <a:pt x="363516" y="2655941"/>
                    <a:pt x="350086" y="2660609"/>
                    <a:pt x="342180" y="2652417"/>
                  </a:cubicBezTo>
                  <a:cubicBezTo>
                    <a:pt x="343037" y="2650703"/>
                    <a:pt x="343895" y="2649084"/>
                    <a:pt x="344847" y="2647464"/>
                  </a:cubicBezTo>
                  <a:cubicBezTo>
                    <a:pt x="368945" y="2646703"/>
                    <a:pt x="388948" y="2651179"/>
                    <a:pt x="411522" y="2647464"/>
                  </a:cubicBezTo>
                  <a:cubicBezTo>
                    <a:pt x="417714" y="2643940"/>
                    <a:pt x="421047" y="2642416"/>
                    <a:pt x="427619" y="2645654"/>
                  </a:cubicBezTo>
                  <a:cubicBezTo>
                    <a:pt x="431677" y="2648522"/>
                    <a:pt x="437087" y="2648522"/>
                    <a:pt x="441145" y="2645654"/>
                  </a:cubicBezTo>
                  <a:cubicBezTo>
                    <a:pt x="450003" y="2640416"/>
                    <a:pt x="454766" y="2648893"/>
                    <a:pt x="464291" y="2647655"/>
                  </a:cubicBezTo>
                  <a:lnTo>
                    <a:pt x="479531" y="2638130"/>
                  </a:lnTo>
                  <a:lnTo>
                    <a:pt x="474006" y="2634606"/>
                  </a:lnTo>
                  <a:lnTo>
                    <a:pt x="480007" y="2630891"/>
                  </a:lnTo>
                  <a:lnTo>
                    <a:pt x="474101" y="2627081"/>
                  </a:lnTo>
                  <a:lnTo>
                    <a:pt x="500009" y="2612508"/>
                  </a:lnTo>
                  <a:lnTo>
                    <a:pt x="500009" y="2608793"/>
                  </a:lnTo>
                  <a:cubicBezTo>
                    <a:pt x="490961" y="2604221"/>
                    <a:pt x="479626" y="2610888"/>
                    <a:pt x="470292" y="2614317"/>
                  </a:cubicBezTo>
                  <a:cubicBezTo>
                    <a:pt x="456575" y="2619175"/>
                    <a:pt x="444574" y="2614317"/>
                    <a:pt x="430763" y="2614317"/>
                  </a:cubicBezTo>
                  <a:cubicBezTo>
                    <a:pt x="414799" y="2626004"/>
                    <a:pt x="394130" y="2629138"/>
                    <a:pt x="375423" y="2622699"/>
                  </a:cubicBezTo>
                  <a:cubicBezTo>
                    <a:pt x="373899" y="2613174"/>
                    <a:pt x="359420" y="2619365"/>
                    <a:pt x="352467" y="2617937"/>
                  </a:cubicBezTo>
                  <a:cubicBezTo>
                    <a:pt x="349038" y="2620509"/>
                    <a:pt x="349038" y="2620509"/>
                    <a:pt x="350181" y="2624033"/>
                  </a:cubicBezTo>
                  <a:lnTo>
                    <a:pt x="361802" y="2630605"/>
                  </a:lnTo>
                  <a:cubicBezTo>
                    <a:pt x="361802" y="2633748"/>
                    <a:pt x="362850" y="2634320"/>
                    <a:pt x="358944" y="2636320"/>
                  </a:cubicBezTo>
                  <a:cubicBezTo>
                    <a:pt x="332884" y="2634367"/>
                    <a:pt x="306709" y="2634367"/>
                    <a:pt x="280649" y="2636320"/>
                  </a:cubicBezTo>
                  <a:cubicBezTo>
                    <a:pt x="263789" y="2644893"/>
                    <a:pt x="271124" y="2641083"/>
                    <a:pt x="276648" y="2652798"/>
                  </a:cubicBezTo>
                  <a:lnTo>
                    <a:pt x="270457" y="2656704"/>
                  </a:lnTo>
                  <a:lnTo>
                    <a:pt x="276553" y="2660513"/>
                  </a:lnTo>
                  <a:cubicBezTo>
                    <a:pt x="266580" y="2662704"/>
                    <a:pt x="256303" y="2663181"/>
                    <a:pt x="246168" y="2661942"/>
                  </a:cubicBezTo>
                  <a:cubicBezTo>
                    <a:pt x="243311" y="2659656"/>
                    <a:pt x="238929" y="2658704"/>
                    <a:pt x="238167" y="2656228"/>
                  </a:cubicBezTo>
                  <a:lnTo>
                    <a:pt x="249788" y="2649750"/>
                  </a:lnTo>
                  <a:cubicBezTo>
                    <a:pt x="249788" y="2648512"/>
                    <a:pt x="249788" y="2647369"/>
                    <a:pt x="250455" y="2645940"/>
                  </a:cubicBezTo>
                  <a:cubicBezTo>
                    <a:pt x="245121" y="2640702"/>
                    <a:pt x="236453" y="2641083"/>
                    <a:pt x="230642" y="2637939"/>
                  </a:cubicBezTo>
                  <a:lnTo>
                    <a:pt x="230642" y="2627176"/>
                  </a:lnTo>
                  <a:cubicBezTo>
                    <a:pt x="222641" y="2624795"/>
                    <a:pt x="209307" y="2623747"/>
                    <a:pt x="223689" y="2615936"/>
                  </a:cubicBezTo>
                  <a:lnTo>
                    <a:pt x="214164" y="2610888"/>
                  </a:lnTo>
                  <a:cubicBezTo>
                    <a:pt x="209211" y="2614698"/>
                    <a:pt x="202734" y="2613650"/>
                    <a:pt x="197781" y="2616222"/>
                  </a:cubicBezTo>
                  <a:lnTo>
                    <a:pt x="197781" y="2619747"/>
                  </a:lnTo>
                  <a:cubicBezTo>
                    <a:pt x="190257" y="2622699"/>
                    <a:pt x="190257" y="2622699"/>
                    <a:pt x="181588" y="2618222"/>
                  </a:cubicBezTo>
                  <a:cubicBezTo>
                    <a:pt x="169778" y="2627176"/>
                    <a:pt x="157110" y="2611555"/>
                    <a:pt x="145584" y="2623271"/>
                  </a:cubicBezTo>
                  <a:cubicBezTo>
                    <a:pt x="147489" y="2637082"/>
                    <a:pt x="174159" y="2623842"/>
                    <a:pt x="184351" y="2630891"/>
                  </a:cubicBezTo>
                  <a:cubicBezTo>
                    <a:pt x="183303" y="2641369"/>
                    <a:pt x="199877" y="2632796"/>
                    <a:pt x="204258" y="2638797"/>
                  </a:cubicBezTo>
                  <a:cubicBezTo>
                    <a:pt x="195152" y="2641387"/>
                    <a:pt x="185894" y="2643388"/>
                    <a:pt x="176541" y="2644797"/>
                  </a:cubicBezTo>
                  <a:cubicBezTo>
                    <a:pt x="179112" y="2658037"/>
                    <a:pt x="182922" y="2657084"/>
                    <a:pt x="194828" y="2651179"/>
                  </a:cubicBezTo>
                  <a:cubicBezTo>
                    <a:pt x="204353" y="2653370"/>
                    <a:pt x="215212" y="2654322"/>
                    <a:pt x="223403" y="2656704"/>
                  </a:cubicBezTo>
                  <a:cubicBezTo>
                    <a:pt x="223403" y="2660419"/>
                    <a:pt x="223403" y="2660419"/>
                    <a:pt x="221117" y="2661752"/>
                  </a:cubicBezTo>
                  <a:cubicBezTo>
                    <a:pt x="189399" y="2661752"/>
                    <a:pt x="160062" y="2655561"/>
                    <a:pt x="128058" y="2662228"/>
                  </a:cubicBezTo>
                  <a:lnTo>
                    <a:pt x="119200" y="2667657"/>
                  </a:lnTo>
                  <a:cubicBezTo>
                    <a:pt x="121762" y="2670324"/>
                    <a:pt x="125087" y="2672124"/>
                    <a:pt x="128725" y="2672801"/>
                  </a:cubicBezTo>
                  <a:lnTo>
                    <a:pt x="134535" y="2669467"/>
                  </a:lnTo>
                  <a:cubicBezTo>
                    <a:pt x="158824" y="2668800"/>
                    <a:pt x="182160" y="2677277"/>
                    <a:pt x="206258" y="2669467"/>
                  </a:cubicBezTo>
                  <a:cubicBezTo>
                    <a:pt x="210193" y="2666686"/>
                    <a:pt x="214993" y="2665400"/>
                    <a:pt x="219784" y="2665847"/>
                  </a:cubicBezTo>
                  <a:cubicBezTo>
                    <a:pt x="225022" y="2668229"/>
                    <a:pt x="221880" y="2673277"/>
                    <a:pt x="229309" y="2674801"/>
                  </a:cubicBezTo>
                  <a:cubicBezTo>
                    <a:pt x="232262" y="2693851"/>
                    <a:pt x="202830" y="2677659"/>
                    <a:pt x="193590" y="2687755"/>
                  </a:cubicBezTo>
                  <a:cubicBezTo>
                    <a:pt x="189066" y="2687155"/>
                    <a:pt x="184484" y="2688431"/>
                    <a:pt x="180922" y="2691279"/>
                  </a:cubicBezTo>
                  <a:cubicBezTo>
                    <a:pt x="169587" y="2692803"/>
                    <a:pt x="173207" y="2688612"/>
                    <a:pt x="167206" y="2684231"/>
                  </a:cubicBezTo>
                  <a:cubicBezTo>
                    <a:pt x="160396" y="2685307"/>
                    <a:pt x="153414" y="2684069"/>
                    <a:pt x="147394" y="2680706"/>
                  </a:cubicBezTo>
                  <a:cubicBezTo>
                    <a:pt x="142727" y="2684516"/>
                    <a:pt x="136059" y="2683469"/>
                    <a:pt x="131201" y="2685945"/>
                  </a:cubicBezTo>
                  <a:lnTo>
                    <a:pt x="137488" y="2689755"/>
                  </a:lnTo>
                  <a:lnTo>
                    <a:pt x="137488" y="2693470"/>
                  </a:lnTo>
                  <a:cubicBezTo>
                    <a:pt x="125105" y="2702995"/>
                    <a:pt x="110056" y="2697661"/>
                    <a:pt x="94530" y="2698804"/>
                  </a:cubicBezTo>
                  <a:lnTo>
                    <a:pt x="85005" y="2705281"/>
                  </a:lnTo>
                  <a:cubicBezTo>
                    <a:pt x="83672" y="2713663"/>
                    <a:pt x="69003" y="2708710"/>
                    <a:pt x="60812" y="2709948"/>
                  </a:cubicBezTo>
                  <a:lnTo>
                    <a:pt x="58145" y="2714711"/>
                  </a:lnTo>
                  <a:cubicBezTo>
                    <a:pt x="70527" y="2726998"/>
                    <a:pt x="90149" y="2716806"/>
                    <a:pt x="104436" y="2722997"/>
                  </a:cubicBezTo>
                  <a:lnTo>
                    <a:pt x="104436" y="2726427"/>
                  </a:lnTo>
                  <a:cubicBezTo>
                    <a:pt x="97959" y="2728808"/>
                    <a:pt x="99578" y="2732046"/>
                    <a:pt x="94911" y="2735952"/>
                  </a:cubicBezTo>
                  <a:cubicBezTo>
                    <a:pt x="83767" y="2728236"/>
                    <a:pt x="69575" y="2735952"/>
                    <a:pt x="58812" y="2741476"/>
                  </a:cubicBezTo>
                  <a:cubicBezTo>
                    <a:pt x="65289" y="2743952"/>
                    <a:pt x="69194" y="2744048"/>
                    <a:pt x="109199" y="2742714"/>
                  </a:cubicBezTo>
                  <a:lnTo>
                    <a:pt x="114152" y="2739952"/>
                  </a:lnTo>
                  <a:cubicBezTo>
                    <a:pt x="194638" y="2754525"/>
                    <a:pt x="89673" y="2751096"/>
                    <a:pt x="73385" y="2766527"/>
                  </a:cubicBezTo>
                  <a:cubicBezTo>
                    <a:pt x="86529" y="2771670"/>
                    <a:pt x="117962" y="2777195"/>
                    <a:pt x="134154" y="2766527"/>
                  </a:cubicBezTo>
                  <a:lnTo>
                    <a:pt x="143679" y="2771194"/>
                  </a:lnTo>
                  <a:cubicBezTo>
                    <a:pt x="143679" y="2772909"/>
                    <a:pt x="143679" y="2774146"/>
                    <a:pt x="143679" y="2775385"/>
                  </a:cubicBezTo>
                  <a:lnTo>
                    <a:pt x="134154" y="2780529"/>
                  </a:lnTo>
                  <a:cubicBezTo>
                    <a:pt x="126973" y="2775499"/>
                    <a:pt x="117219" y="2776347"/>
                    <a:pt x="111008" y="2782529"/>
                  </a:cubicBezTo>
                  <a:cubicBezTo>
                    <a:pt x="158633" y="2806436"/>
                    <a:pt x="95483" y="2787386"/>
                    <a:pt x="84624" y="2802245"/>
                  </a:cubicBezTo>
                  <a:cubicBezTo>
                    <a:pt x="83291" y="2810532"/>
                    <a:pt x="70241" y="2803484"/>
                    <a:pt x="65574" y="2808151"/>
                  </a:cubicBezTo>
                  <a:lnTo>
                    <a:pt x="65574" y="2811770"/>
                  </a:lnTo>
                  <a:lnTo>
                    <a:pt x="72146" y="2815771"/>
                  </a:lnTo>
                  <a:lnTo>
                    <a:pt x="72146" y="2819390"/>
                  </a:lnTo>
                  <a:cubicBezTo>
                    <a:pt x="64526" y="2822058"/>
                    <a:pt x="64526" y="2822058"/>
                    <a:pt x="55954" y="2817676"/>
                  </a:cubicBezTo>
                  <a:cubicBezTo>
                    <a:pt x="48524" y="2822344"/>
                    <a:pt x="40333" y="2820438"/>
                    <a:pt x="33094" y="2826629"/>
                  </a:cubicBezTo>
                  <a:lnTo>
                    <a:pt x="33094" y="2834154"/>
                  </a:lnTo>
                  <a:cubicBezTo>
                    <a:pt x="37761" y="2838917"/>
                    <a:pt x="47001" y="2838917"/>
                    <a:pt x="52144" y="2841584"/>
                  </a:cubicBezTo>
                  <a:lnTo>
                    <a:pt x="52144" y="2848918"/>
                  </a:lnTo>
                  <a:cubicBezTo>
                    <a:pt x="41095" y="2853014"/>
                    <a:pt x="28332" y="2846537"/>
                    <a:pt x="33094" y="2863872"/>
                  </a:cubicBezTo>
                  <a:cubicBezTo>
                    <a:pt x="45191" y="2867206"/>
                    <a:pt x="59859" y="2863396"/>
                    <a:pt x="71861" y="2869111"/>
                  </a:cubicBezTo>
                  <a:cubicBezTo>
                    <a:pt x="65955" y="2876922"/>
                    <a:pt x="41666" y="2871873"/>
                    <a:pt x="33761" y="2881684"/>
                  </a:cubicBezTo>
                  <a:cubicBezTo>
                    <a:pt x="41476" y="2890447"/>
                    <a:pt x="51382" y="2885208"/>
                    <a:pt x="58049" y="2889113"/>
                  </a:cubicBezTo>
                  <a:cubicBezTo>
                    <a:pt x="60240" y="2894829"/>
                    <a:pt x="55097" y="2894257"/>
                    <a:pt x="48524" y="2895209"/>
                  </a:cubicBezTo>
                  <a:lnTo>
                    <a:pt x="38999" y="2900163"/>
                  </a:lnTo>
                  <a:lnTo>
                    <a:pt x="38999" y="2909688"/>
                  </a:lnTo>
                  <a:cubicBezTo>
                    <a:pt x="44638" y="2908792"/>
                    <a:pt x="50401" y="2910202"/>
                    <a:pt x="55001" y="2913593"/>
                  </a:cubicBezTo>
                  <a:cubicBezTo>
                    <a:pt x="68717" y="2915688"/>
                    <a:pt x="80910" y="2909211"/>
                    <a:pt x="94626" y="2910068"/>
                  </a:cubicBezTo>
                  <a:cubicBezTo>
                    <a:pt x="99483" y="2913879"/>
                    <a:pt x="99483" y="2913879"/>
                    <a:pt x="94626" y="2917403"/>
                  </a:cubicBezTo>
                  <a:cubicBezTo>
                    <a:pt x="78242" y="2918260"/>
                    <a:pt x="66812" y="2927690"/>
                    <a:pt x="49953" y="2921689"/>
                  </a:cubicBezTo>
                  <a:cubicBezTo>
                    <a:pt x="43638" y="2920508"/>
                    <a:pt x="37161" y="2922585"/>
                    <a:pt x="32713" y="2927213"/>
                  </a:cubicBezTo>
                  <a:cubicBezTo>
                    <a:pt x="32713" y="2929118"/>
                    <a:pt x="32713" y="2930833"/>
                    <a:pt x="35761" y="2932071"/>
                  </a:cubicBezTo>
                  <a:cubicBezTo>
                    <a:pt x="40905" y="2933881"/>
                    <a:pt x="38713" y="2938167"/>
                    <a:pt x="39857" y="2941596"/>
                  </a:cubicBezTo>
                  <a:cubicBezTo>
                    <a:pt x="49734" y="2948092"/>
                    <a:pt x="60564" y="2953007"/>
                    <a:pt x="71956" y="2956170"/>
                  </a:cubicBezTo>
                  <a:lnTo>
                    <a:pt x="71956" y="2963313"/>
                  </a:lnTo>
                  <a:cubicBezTo>
                    <a:pt x="61383" y="2971600"/>
                    <a:pt x="50239" y="2971409"/>
                    <a:pt x="39476" y="2977982"/>
                  </a:cubicBezTo>
                  <a:lnTo>
                    <a:pt x="45572" y="2981792"/>
                  </a:lnTo>
                  <a:lnTo>
                    <a:pt x="39190" y="2985697"/>
                  </a:lnTo>
                  <a:cubicBezTo>
                    <a:pt x="39190" y="2987411"/>
                    <a:pt x="38237" y="2989412"/>
                    <a:pt x="42428" y="2990840"/>
                  </a:cubicBezTo>
                  <a:cubicBezTo>
                    <a:pt x="77480" y="2989603"/>
                    <a:pt x="113771" y="2988650"/>
                    <a:pt x="144632" y="3007700"/>
                  </a:cubicBezTo>
                  <a:cubicBezTo>
                    <a:pt x="136155" y="3015225"/>
                    <a:pt x="121676" y="3010557"/>
                    <a:pt x="111771" y="3015320"/>
                  </a:cubicBezTo>
                  <a:cubicBezTo>
                    <a:pt x="111771" y="3018082"/>
                    <a:pt x="109389" y="3019606"/>
                    <a:pt x="106627" y="3021511"/>
                  </a:cubicBezTo>
                  <a:cubicBezTo>
                    <a:pt x="103865" y="3023416"/>
                    <a:pt x="104912" y="3027321"/>
                    <a:pt x="99578" y="3029131"/>
                  </a:cubicBezTo>
                  <a:cubicBezTo>
                    <a:pt x="97578" y="3033131"/>
                    <a:pt x="109103" y="3030369"/>
                    <a:pt x="110722" y="3033036"/>
                  </a:cubicBezTo>
                  <a:cubicBezTo>
                    <a:pt x="114342" y="3039132"/>
                    <a:pt x="105103" y="3038942"/>
                    <a:pt x="101197" y="3039227"/>
                  </a:cubicBezTo>
                  <a:cubicBezTo>
                    <a:pt x="87291" y="3050658"/>
                    <a:pt x="65384" y="3041990"/>
                    <a:pt x="52525" y="3056278"/>
                  </a:cubicBezTo>
                  <a:cubicBezTo>
                    <a:pt x="58430" y="3067136"/>
                    <a:pt x="80433" y="3058277"/>
                    <a:pt x="91958" y="3061040"/>
                  </a:cubicBezTo>
                  <a:cubicBezTo>
                    <a:pt x="91958" y="3066850"/>
                    <a:pt x="78719" y="3063707"/>
                    <a:pt x="75957" y="3067993"/>
                  </a:cubicBezTo>
                  <a:cubicBezTo>
                    <a:pt x="74814" y="3068660"/>
                    <a:pt x="68337" y="3067993"/>
                    <a:pt x="67670" y="3069803"/>
                  </a:cubicBezTo>
                  <a:lnTo>
                    <a:pt x="81576" y="3079328"/>
                  </a:lnTo>
                  <a:cubicBezTo>
                    <a:pt x="94626" y="3078185"/>
                    <a:pt x="105770" y="3071708"/>
                    <a:pt x="118057" y="3077423"/>
                  </a:cubicBezTo>
                  <a:lnTo>
                    <a:pt x="111485" y="3081518"/>
                  </a:lnTo>
                  <a:lnTo>
                    <a:pt x="111485" y="3088853"/>
                  </a:lnTo>
                  <a:lnTo>
                    <a:pt x="79005" y="3106760"/>
                  </a:lnTo>
                  <a:cubicBezTo>
                    <a:pt x="80814" y="3118380"/>
                    <a:pt x="56240" y="3106760"/>
                    <a:pt x="59955" y="3118285"/>
                  </a:cubicBezTo>
                  <a:cubicBezTo>
                    <a:pt x="64412" y="3121952"/>
                    <a:pt x="70099" y="3123790"/>
                    <a:pt x="75861" y="3123429"/>
                  </a:cubicBezTo>
                  <a:cubicBezTo>
                    <a:pt x="81386" y="3122000"/>
                    <a:pt x="76813" y="3117428"/>
                    <a:pt x="82433" y="3116190"/>
                  </a:cubicBezTo>
                  <a:lnTo>
                    <a:pt x="95769" y="3116190"/>
                  </a:lnTo>
                  <a:cubicBezTo>
                    <a:pt x="110313" y="3122905"/>
                    <a:pt x="126487" y="3125286"/>
                    <a:pt x="142346" y="3123047"/>
                  </a:cubicBezTo>
                  <a:cubicBezTo>
                    <a:pt x="148156" y="3118475"/>
                    <a:pt x="161396" y="3118285"/>
                    <a:pt x="157395" y="3125619"/>
                  </a:cubicBezTo>
                  <a:cubicBezTo>
                    <a:pt x="141489" y="3134192"/>
                    <a:pt x="113866" y="3139526"/>
                    <a:pt x="98816" y="3131239"/>
                  </a:cubicBezTo>
                  <a:cubicBezTo>
                    <a:pt x="97102" y="3126381"/>
                    <a:pt x="94244" y="3125810"/>
                    <a:pt x="85767" y="3128953"/>
                  </a:cubicBezTo>
                  <a:lnTo>
                    <a:pt x="85767" y="3132572"/>
                  </a:lnTo>
                  <a:lnTo>
                    <a:pt x="79100" y="3136573"/>
                  </a:lnTo>
                  <a:cubicBezTo>
                    <a:pt x="77862" y="3155623"/>
                    <a:pt x="103484" y="3138764"/>
                    <a:pt x="115104" y="3142003"/>
                  </a:cubicBezTo>
                  <a:cubicBezTo>
                    <a:pt x="120914" y="3148479"/>
                    <a:pt x="138821" y="3147336"/>
                    <a:pt x="138250" y="3154670"/>
                  </a:cubicBezTo>
                  <a:cubicBezTo>
                    <a:pt x="117485" y="3170101"/>
                    <a:pt x="89387" y="3159433"/>
                    <a:pt x="66336" y="3166196"/>
                  </a:cubicBezTo>
                  <a:lnTo>
                    <a:pt x="66336" y="3172959"/>
                  </a:lnTo>
                  <a:lnTo>
                    <a:pt x="75861" y="3178769"/>
                  </a:lnTo>
                  <a:cubicBezTo>
                    <a:pt x="93006" y="3169244"/>
                    <a:pt x="112532" y="3179721"/>
                    <a:pt x="129201" y="3178769"/>
                  </a:cubicBezTo>
                  <a:cubicBezTo>
                    <a:pt x="161872" y="3159719"/>
                    <a:pt x="199019" y="3174006"/>
                    <a:pt x="233976" y="3167815"/>
                  </a:cubicBezTo>
                  <a:cubicBezTo>
                    <a:pt x="234833" y="3163719"/>
                    <a:pt x="257503" y="3164767"/>
                    <a:pt x="245787" y="3160671"/>
                  </a:cubicBezTo>
                  <a:cubicBezTo>
                    <a:pt x="232928" y="3162386"/>
                    <a:pt x="220546" y="3156290"/>
                    <a:pt x="206735" y="3157052"/>
                  </a:cubicBezTo>
                  <a:lnTo>
                    <a:pt x="198353" y="3151146"/>
                  </a:lnTo>
                  <a:cubicBezTo>
                    <a:pt x="236453" y="3137716"/>
                    <a:pt x="281316" y="3151146"/>
                    <a:pt x="322178" y="3151146"/>
                  </a:cubicBezTo>
                  <a:lnTo>
                    <a:pt x="322178" y="3154670"/>
                  </a:lnTo>
                  <a:lnTo>
                    <a:pt x="328464" y="3158576"/>
                  </a:lnTo>
                  <a:cubicBezTo>
                    <a:pt x="323225" y="3160481"/>
                    <a:pt x="321511" y="3163148"/>
                    <a:pt x="321320" y="3165529"/>
                  </a:cubicBezTo>
                  <a:lnTo>
                    <a:pt x="312843" y="3171149"/>
                  </a:lnTo>
                  <a:cubicBezTo>
                    <a:pt x="300651" y="3172768"/>
                    <a:pt x="290460" y="3166196"/>
                    <a:pt x="279887" y="3167815"/>
                  </a:cubicBezTo>
                  <a:cubicBezTo>
                    <a:pt x="258932" y="3174292"/>
                    <a:pt x="234071" y="3180483"/>
                    <a:pt x="213212" y="3175054"/>
                  </a:cubicBezTo>
                  <a:cubicBezTo>
                    <a:pt x="194162" y="3182484"/>
                    <a:pt x="172921" y="3194104"/>
                    <a:pt x="153871" y="3178483"/>
                  </a:cubicBezTo>
                  <a:lnTo>
                    <a:pt x="144917" y="3184579"/>
                  </a:lnTo>
                  <a:cubicBezTo>
                    <a:pt x="133963" y="3198866"/>
                    <a:pt x="99769" y="3201629"/>
                    <a:pt x="81671" y="3208201"/>
                  </a:cubicBezTo>
                  <a:cubicBezTo>
                    <a:pt x="72146" y="3217059"/>
                    <a:pt x="94340" y="3216487"/>
                    <a:pt x="96530" y="3219726"/>
                  </a:cubicBezTo>
                  <a:close/>
                  <a:moveTo>
                    <a:pt x="89863" y="2792340"/>
                  </a:moveTo>
                  <a:lnTo>
                    <a:pt x="101103" y="2787196"/>
                  </a:lnTo>
                  <a:cubicBezTo>
                    <a:pt x="92492" y="2784244"/>
                    <a:pt x="83138" y="2784244"/>
                    <a:pt x="74528" y="2787196"/>
                  </a:cubicBezTo>
                  <a:lnTo>
                    <a:pt x="74528" y="2791577"/>
                  </a:lnTo>
                  <a:cubicBezTo>
                    <a:pt x="79205" y="2792673"/>
                    <a:pt x="84053" y="2792902"/>
                    <a:pt x="88815" y="2792244"/>
                  </a:cubicBezTo>
                  <a:close/>
                  <a:moveTo>
                    <a:pt x="563922" y="3441183"/>
                  </a:moveTo>
                  <a:lnTo>
                    <a:pt x="556969" y="3441183"/>
                  </a:lnTo>
                  <a:lnTo>
                    <a:pt x="551254" y="3437468"/>
                  </a:lnTo>
                  <a:cubicBezTo>
                    <a:pt x="537348" y="3435562"/>
                    <a:pt x="540110" y="3445087"/>
                    <a:pt x="549825" y="3448517"/>
                  </a:cubicBezTo>
                  <a:cubicBezTo>
                    <a:pt x="555255" y="3448993"/>
                    <a:pt x="574209" y="3448898"/>
                    <a:pt x="562875" y="3441087"/>
                  </a:cubicBezTo>
                  <a:close/>
                  <a:moveTo>
                    <a:pt x="491247" y="3444897"/>
                  </a:moveTo>
                  <a:lnTo>
                    <a:pt x="478578" y="3444897"/>
                  </a:lnTo>
                  <a:cubicBezTo>
                    <a:pt x="470292" y="3449279"/>
                    <a:pt x="480578" y="3453470"/>
                    <a:pt x="484579" y="3455946"/>
                  </a:cubicBezTo>
                  <a:cubicBezTo>
                    <a:pt x="492104" y="3456804"/>
                    <a:pt x="494961" y="3454136"/>
                    <a:pt x="501629" y="3450327"/>
                  </a:cubicBezTo>
                  <a:cubicBezTo>
                    <a:pt x="496961" y="3448517"/>
                    <a:pt x="494390" y="3446326"/>
                    <a:pt x="490199" y="3444802"/>
                  </a:cubicBezTo>
                  <a:close/>
                  <a:moveTo>
                    <a:pt x="186446" y="3376698"/>
                  </a:moveTo>
                  <a:lnTo>
                    <a:pt x="186446" y="3373079"/>
                  </a:lnTo>
                  <a:cubicBezTo>
                    <a:pt x="182455" y="3370469"/>
                    <a:pt x="177293" y="3370469"/>
                    <a:pt x="173302" y="3373079"/>
                  </a:cubicBezTo>
                  <a:lnTo>
                    <a:pt x="173302" y="3376889"/>
                  </a:lnTo>
                  <a:cubicBezTo>
                    <a:pt x="176988" y="3378994"/>
                    <a:pt x="181522" y="3378994"/>
                    <a:pt x="185208" y="3376889"/>
                  </a:cubicBezTo>
                  <a:close/>
                  <a:moveTo>
                    <a:pt x="169682" y="3308499"/>
                  </a:moveTo>
                  <a:cubicBezTo>
                    <a:pt x="172826" y="3306499"/>
                    <a:pt x="177779" y="3305261"/>
                    <a:pt x="178541" y="3302975"/>
                  </a:cubicBezTo>
                  <a:lnTo>
                    <a:pt x="170444" y="3297450"/>
                  </a:lnTo>
                  <a:cubicBezTo>
                    <a:pt x="159205" y="3297450"/>
                    <a:pt x="150061" y="3295545"/>
                    <a:pt x="141203" y="3302499"/>
                  </a:cubicBezTo>
                  <a:cubicBezTo>
                    <a:pt x="140536" y="3306023"/>
                    <a:pt x="140536" y="3306023"/>
                    <a:pt x="144155" y="3308499"/>
                  </a:cubicBezTo>
                  <a:close/>
                  <a:moveTo>
                    <a:pt x="188732" y="3263636"/>
                  </a:moveTo>
                  <a:cubicBezTo>
                    <a:pt x="197143" y="3265789"/>
                    <a:pt x="206087" y="3264008"/>
                    <a:pt x="213021" y="3258779"/>
                  </a:cubicBezTo>
                  <a:lnTo>
                    <a:pt x="213021" y="3254587"/>
                  </a:lnTo>
                  <a:cubicBezTo>
                    <a:pt x="205059" y="3248244"/>
                    <a:pt x="193705" y="3248444"/>
                    <a:pt x="185970" y="3255064"/>
                  </a:cubicBezTo>
                  <a:cubicBezTo>
                    <a:pt x="187018" y="3257826"/>
                    <a:pt x="182637" y="3261065"/>
                    <a:pt x="187113" y="3263541"/>
                  </a:cubicBezTo>
                  <a:close/>
                  <a:moveTo>
                    <a:pt x="131582" y="3253254"/>
                  </a:moveTo>
                  <a:cubicBezTo>
                    <a:pt x="138402" y="3252064"/>
                    <a:pt x="145432" y="3253340"/>
                    <a:pt x="151394" y="3256874"/>
                  </a:cubicBezTo>
                  <a:cubicBezTo>
                    <a:pt x="154347" y="3256874"/>
                    <a:pt x="157967" y="3257636"/>
                    <a:pt x="160062" y="3255540"/>
                  </a:cubicBezTo>
                  <a:cubicBezTo>
                    <a:pt x="169016" y="3239634"/>
                    <a:pt x="121962" y="3244968"/>
                    <a:pt x="115199" y="3248397"/>
                  </a:cubicBezTo>
                  <a:cubicBezTo>
                    <a:pt x="116438" y="3251730"/>
                    <a:pt x="108818" y="3253445"/>
                    <a:pt x="109485" y="3255636"/>
                  </a:cubicBezTo>
                  <a:cubicBezTo>
                    <a:pt x="116219" y="3257664"/>
                    <a:pt x="123486" y="3256731"/>
                    <a:pt x="129487" y="3253064"/>
                  </a:cubicBezTo>
                  <a:close/>
                  <a:moveTo>
                    <a:pt x="146251" y="3408036"/>
                  </a:moveTo>
                  <a:cubicBezTo>
                    <a:pt x="149118" y="3408388"/>
                    <a:pt x="152023" y="3407712"/>
                    <a:pt x="154442" y="3406131"/>
                  </a:cubicBezTo>
                  <a:lnTo>
                    <a:pt x="154442" y="3399082"/>
                  </a:lnTo>
                  <a:cubicBezTo>
                    <a:pt x="148156" y="3394510"/>
                    <a:pt x="140726" y="3404130"/>
                    <a:pt x="134440" y="3405845"/>
                  </a:cubicBezTo>
                  <a:cubicBezTo>
                    <a:pt x="137441" y="3407388"/>
                    <a:pt x="140793" y="3408112"/>
                    <a:pt x="144155" y="3407940"/>
                  </a:cubicBezTo>
                  <a:close/>
                  <a:moveTo>
                    <a:pt x="147870" y="3542433"/>
                  </a:moveTo>
                  <a:cubicBezTo>
                    <a:pt x="155966" y="3546720"/>
                    <a:pt x="158729" y="3542433"/>
                    <a:pt x="166063" y="3540624"/>
                  </a:cubicBezTo>
                  <a:cubicBezTo>
                    <a:pt x="171016" y="3540624"/>
                    <a:pt x="176826" y="3541957"/>
                    <a:pt x="180732" y="3538814"/>
                  </a:cubicBezTo>
                  <a:lnTo>
                    <a:pt x="180732" y="3535194"/>
                  </a:lnTo>
                  <a:cubicBezTo>
                    <a:pt x="172635" y="3531003"/>
                    <a:pt x="169778" y="3534718"/>
                    <a:pt x="162538" y="3537004"/>
                  </a:cubicBezTo>
                  <a:cubicBezTo>
                    <a:pt x="157586" y="3537004"/>
                    <a:pt x="151776" y="3535670"/>
                    <a:pt x="147870" y="3538814"/>
                  </a:cubicBezTo>
                  <a:close/>
                  <a:moveTo>
                    <a:pt x="233595" y="3807704"/>
                  </a:moveTo>
                  <a:cubicBezTo>
                    <a:pt x="243120" y="3816468"/>
                    <a:pt x="252645" y="3796370"/>
                    <a:pt x="262170" y="3806085"/>
                  </a:cubicBezTo>
                  <a:cubicBezTo>
                    <a:pt x="283125" y="3807609"/>
                    <a:pt x="303128" y="3797989"/>
                    <a:pt x="323130" y="3793703"/>
                  </a:cubicBezTo>
                  <a:cubicBezTo>
                    <a:pt x="300461" y="3784178"/>
                    <a:pt x="267313" y="3797322"/>
                    <a:pt x="242263" y="3798656"/>
                  </a:cubicBezTo>
                  <a:cubicBezTo>
                    <a:pt x="236262" y="3801704"/>
                    <a:pt x="237882" y="3805514"/>
                    <a:pt x="231881" y="3807609"/>
                  </a:cubicBezTo>
                  <a:close/>
                  <a:moveTo>
                    <a:pt x="236262" y="3603203"/>
                  </a:moveTo>
                  <a:cubicBezTo>
                    <a:pt x="236262" y="3603203"/>
                    <a:pt x="237596" y="3602536"/>
                    <a:pt x="238358" y="3602060"/>
                  </a:cubicBezTo>
                  <a:cubicBezTo>
                    <a:pt x="238548" y="3597964"/>
                    <a:pt x="227023" y="3600726"/>
                    <a:pt x="234547" y="3603108"/>
                  </a:cubicBezTo>
                  <a:close/>
                  <a:moveTo>
                    <a:pt x="361040" y="3772843"/>
                  </a:moveTo>
                  <a:lnTo>
                    <a:pt x="353706" y="3772843"/>
                  </a:lnTo>
                  <a:cubicBezTo>
                    <a:pt x="337418" y="3781320"/>
                    <a:pt x="351419" y="3780272"/>
                    <a:pt x="361230" y="3780178"/>
                  </a:cubicBezTo>
                  <a:cubicBezTo>
                    <a:pt x="363611" y="3777701"/>
                    <a:pt x="364088" y="3775224"/>
                    <a:pt x="359325" y="3772748"/>
                  </a:cubicBezTo>
                  <a:close/>
                  <a:moveTo>
                    <a:pt x="361040" y="3794941"/>
                  </a:moveTo>
                  <a:cubicBezTo>
                    <a:pt x="356373" y="3798751"/>
                    <a:pt x="356373" y="3798751"/>
                    <a:pt x="361040" y="3802275"/>
                  </a:cubicBezTo>
                  <a:lnTo>
                    <a:pt x="373994" y="3802275"/>
                  </a:lnTo>
                  <a:cubicBezTo>
                    <a:pt x="378566" y="3798465"/>
                    <a:pt x="378566" y="3798465"/>
                    <a:pt x="373994" y="3794941"/>
                  </a:cubicBezTo>
                  <a:close/>
                  <a:moveTo>
                    <a:pt x="337989" y="3793131"/>
                  </a:moveTo>
                  <a:cubicBezTo>
                    <a:pt x="341999" y="3795693"/>
                    <a:pt x="347124" y="3795693"/>
                    <a:pt x="351134" y="3793131"/>
                  </a:cubicBezTo>
                  <a:cubicBezTo>
                    <a:pt x="351134" y="3791226"/>
                    <a:pt x="353134" y="3788559"/>
                    <a:pt x="346943" y="3788083"/>
                  </a:cubicBezTo>
                  <a:close/>
                  <a:moveTo>
                    <a:pt x="334370" y="3816849"/>
                  </a:moveTo>
                  <a:cubicBezTo>
                    <a:pt x="319434" y="3810486"/>
                    <a:pt x="302356" y="3811686"/>
                    <a:pt x="288459" y="3820087"/>
                  </a:cubicBezTo>
                  <a:cubicBezTo>
                    <a:pt x="303032" y="3819515"/>
                    <a:pt x="295222" y="3826087"/>
                    <a:pt x="301508" y="3827897"/>
                  </a:cubicBezTo>
                  <a:cubicBezTo>
                    <a:pt x="327321" y="3821516"/>
                    <a:pt x="354467" y="3824945"/>
                    <a:pt x="380757" y="3827897"/>
                  </a:cubicBezTo>
                  <a:cubicBezTo>
                    <a:pt x="389710" y="3823611"/>
                    <a:pt x="378756" y="3820944"/>
                    <a:pt x="377423" y="3817420"/>
                  </a:cubicBezTo>
                  <a:cubicBezTo>
                    <a:pt x="369231" y="3808753"/>
                    <a:pt x="341990" y="3812658"/>
                    <a:pt x="332465" y="3816753"/>
                  </a:cubicBezTo>
                  <a:close/>
                  <a:moveTo>
                    <a:pt x="233024" y="4165273"/>
                  </a:moveTo>
                  <a:lnTo>
                    <a:pt x="233024" y="4168797"/>
                  </a:lnTo>
                  <a:cubicBezTo>
                    <a:pt x="240167" y="4171845"/>
                    <a:pt x="240263" y="4171845"/>
                    <a:pt x="248454" y="4167654"/>
                  </a:cubicBezTo>
                  <a:cubicBezTo>
                    <a:pt x="253312" y="4167654"/>
                    <a:pt x="255312" y="4172226"/>
                    <a:pt x="261885" y="4170797"/>
                  </a:cubicBezTo>
                  <a:cubicBezTo>
                    <a:pt x="272267" y="4177370"/>
                    <a:pt x="283125" y="4173465"/>
                    <a:pt x="296746" y="4174417"/>
                  </a:cubicBezTo>
                  <a:cubicBezTo>
                    <a:pt x="330274" y="4159939"/>
                    <a:pt x="236548" y="4155938"/>
                    <a:pt x="231309" y="4165178"/>
                  </a:cubicBezTo>
                  <a:close/>
                  <a:moveTo>
                    <a:pt x="292174" y="4209564"/>
                  </a:moveTo>
                  <a:cubicBezTo>
                    <a:pt x="285887" y="4204992"/>
                    <a:pt x="278172" y="4209564"/>
                    <a:pt x="272362" y="4213184"/>
                  </a:cubicBezTo>
                  <a:cubicBezTo>
                    <a:pt x="280173" y="4214422"/>
                    <a:pt x="291412" y="4221851"/>
                    <a:pt x="298556" y="4216898"/>
                  </a:cubicBezTo>
                  <a:lnTo>
                    <a:pt x="298556" y="4212517"/>
                  </a:lnTo>
                  <a:cubicBezTo>
                    <a:pt x="295775" y="4211755"/>
                    <a:pt x="293069" y="4210707"/>
                    <a:pt x="290460" y="4209469"/>
                  </a:cubicBezTo>
                  <a:close/>
                  <a:moveTo>
                    <a:pt x="229690" y="4207659"/>
                  </a:moveTo>
                  <a:cubicBezTo>
                    <a:pt x="210688" y="4198325"/>
                    <a:pt x="189409" y="4194515"/>
                    <a:pt x="168349" y="4196801"/>
                  </a:cubicBezTo>
                  <a:cubicBezTo>
                    <a:pt x="168349" y="4202516"/>
                    <a:pt x="157395" y="4198515"/>
                    <a:pt x="154062" y="4202135"/>
                  </a:cubicBezTo>
                  <a:lnTo>
                    <a:pt x="154062" y="4205945"/>
                  </a:lnTo>
                  <a:cubicBezTo>
                    <a:pt x="170064" y="4221661"/>
                    <a:pt x="201687" y="4195087"/>
                    <a:pt x="213688" y="4213470"/>
                  </a:cubicBezTo>
                  <a:cubicBezTo>
                    <a:pt x="224832" y="4222994"/>
                    <a:pt x="236834" y="4216232"/>
                    <a:pt x="249216" y="4215089"/>
                  </a:cubicBezTo>
                  <a:cubicBezTo>
                    <a:pt x="253979" y="4211279"/>
                    <a:pt x="254074" y="4211279"/>
                    <a:pt x="249216" y="4207659"/>
                  </a:cubicBezTo>
                  <a:close/>
                  <a:moveTo>
                    <a:pt x="213116" y="4149271"/>
                  </a:moveTo>
                  <a:cubicBezTo>
                    <a:pt x="207116" y="4139746"/>
                    <a:pt x="187685" y="4147461"/>
                    <a:pt x="177017" y="4144985"/>
                  </a:cubicBezTo>
                  <a:cubicBezTo>
                    <a:pt x="172350" y="4148890"/>
                    <a:pt x="172350" y="4148890"/>
                    <a:pt x="177017" y="4152414"/>
                  </a:cubicBezTo>
                  <a:cubicBezTo>
                    <a:pt x="190066" y="4150414"/>
                    <a:pt x="201115" y="4161368"/>
                    <a:pt x="212259" y="4150890"/>
                  </a:cubicBezTo>
                  <a:cubicBezTo>
                    <a:pt x="212059" y="4150319"/>
                    <a:pt x="211764" y="4149747"/>
                    <a:pt x="211402" y="4149176"/>
                  </a:cubicBezTo>
                  <a:close/>
                  <a:moveTo>
                    <a:pt x="170254" y="4233473"/>
                  </a:moveTo>
                  <a:cubicBezTo>
                    <a:pt x="176150" y="4236997"/>
                    <a:pt x="183103" y="4238329"/>
                    <a:pt x="189876" y="4237186"/>
                  </a:cubicBezTo>
                  <a:cubicBezTo>
                    <a:pt x="194828" y="4233662"/>
                    <a:pt x="194828" y="4233662"/>
                    <a:pt x="189876" y="4229758"/>
                  </a:cubicBezTo>
                  <a:cubicBezTo>
                    <a:pt x="179207" y="4227090"/>
                    <a:pt x="168206" y="4225852"/>
                    <a:pt x="157204" y="4226138"/>
                  </a:cubicBezTo>
                  <a:cubicBezTo>
                    <a:pt x="152252" y="4229662"/>
                    <a:pt x="152252" y="4229662"/>
                    <a:pt x="157204" y="4233473"/>
                  </a:cubicBezTo>
                  <a:close/>
                  <a:moveTo>
                    <a:pt x="246454" y="4305386"/>
                  </a:moveTo>
                  <a:cubicBezTo>
                    <a:pt x="242463" y="4302814"/>
                    <a:pt x="237300" y="4302814"/>
                    <a:pt x="233310" y="4305386"/>
                  </a:cubicBezTo>
                  <a:lnTo>
                    <a:pt x="233310" y="4309005"/>
                  </a:lnTo>
                  <a:cubicBezTo>
                    <a:pt x="237300" y="4311577"/>
                    <a:pt x="242463" y="4311577"/>
                    <a:pt x="246454" y="4309005"/>
                  </a:cubicBezTo>
                  <a:close/>
                  <a:moveTo>
                    <a:pt x="285887" y="4278430"/>
                  </a:moveTo>
                  <a:cubicBezTo>
                    <a:pt x="285887" y="4273954"/>
                    <a:pt x="279315" y="4272620"/>
                    <a:pt x="274839" y="4270334"/>
                  </a:cubicBezTo>
                  <a:cubicBezTo>
                    <a:pt x="239596" y="4270334"/>
                    <a:pt x="239596" y="4270334"/>
                    <a:pt x="232833" y="4268429"/>
                  </a:cubicBezTo>
                  <a:cubicBezTo>
                    <a:pt x="237082" y="4265667"/>
                    <a:pt x="241796" y="4263761"/>
                    <a:pt x="246740" y="4262714"/>
                  </a:cubicBezTo>
                  <a:cubicBezTo>
                    <a:pt x="265790" y="4246522"/>
                    <a:pt x="213974" y="4265190"/>
                    <a:pt x="208640" y="4255475"/>
                  </a:cubicBezTo>
                  <a:cubicBezTo>
                    <a:pt x="203620" y="4258333"/>
                    <a:pt x="198010" y="4259951"/>
                    <a:pt x="192257" y="4260237"/>
                  </a:cubicBezTo>
                  <a:cubicBezTo>
                    <a:pt x="195876" y="4279287"/>
                    <a:pt x="182732" y="4270810"/>
                    <a:pt x="172445" y="4275763"/>
                  </a:cubicBezTo>
                  <a:cubicBezTo>
                    <a:pt x="182922" y="4284431"/>
                    <a:pt x="196733" y="4283002"/>
                    <a:pt x="208640" y="4288431"/>
                  </a:cubicBezTo>
                  <a:lnTo>
                    <a:pt x="215307" y="4285002"/>
                  </a:lnTo>
                  <a:cubicBezTo>
                    <a:pt x="220461" y="4288051"/>
                    <a:pt x="226480" y="4289384"/>
                    <a:pt x="232452" y="4288717"/>
                  </a:cubicBezTo>
                  <a:cubicBezTo>
                    <a:pt x="244454" y="4292432"/>
                    <a:pt x="252931" y="4300528"/>
                    <a:pt x="264551" y="4293765"/>
                  </a:cubicBezTo>
                  <a:lnTo>
                    <a:pt x="264551" y="4290241"/>
                  </a:lnTo>
                  <a:cubicBezTo>
                    <a:pt x="270457" y="4286050"/>
                    <a:pt x="279125" y="4283764"/>
                    <a:pt x="283792" y="4278335"/>
                  </a:cubicBezTo>
                  <a:close/>
                  <a:moveTo>
                    <a:pt x="305604" y="4290623"/>
                  </a:moveTo>
                  <a:cubicBezTo>
                    <a:pt x="301518" y="4287860"/>
                    <a:pt x="296165" y="4287860"/>
                    <a:pt x="292079" y="4290623"/>
                  </a:cubicBezTo>
                  <a:cubicBezTo>
                    <a:pt x="294365" y="4292909"/>
                    <a:pt x="304557" y="4299862"/>
                    <a:pt x="303890" y="4290527"/>
                  </a:cubicBezTo>
                  <a:close/>
                  <a:moveTo>
                    <a:pt x="318177" y="4253761"/>
                  </a:moveTo>
                  <a:lnTo>
                    <a:pt x="309128" y="4248236"/>
                  </a:lnTo>
                  <a:cubicBezTo>
                    <a:pt x="299603" y="4246997"/>
                    <a:pt x="293603" y="4253761"/>
                    <a:pt x="285792" y="4257761"/>
                  </a:cubicBezTo>
                  <a:cubicBezTo>
                    <a:pt x="295994" y="4260999"/>
                    <a:pt x="307119" y="4259571"/>
                    <a:pt x="316082" y="4253666"/>
                  </a:cubicBezTo>
                  <a:close/>
                  <a:moveTo>
                    <a:pt x="318939" y="3870665"/>
                  </a:moveTo>
                  <a:cubicBezTo>
                    <a:pt x="310110" y="3867045"/>
                    <a:pt x="300023" y="3868312"/>
                    <a:pt x="292364" y="3873999"/>
                  </a:cubicBezTo>
                  <a:lnTo>
                    <a:pt x="292364" y="3881714"/>
                  </a:lnTo>
                  <a:cubicBezTo>
                    <a:pt x="297508" y="3885047"/>
                    <a:pt x="303890" y="3883333"/>
                    <a:pt x="312081" y="3882857"/>
                  </a:cubicBezTo>
                  <a:lnTo>
                    <a:pt x="312081" y="3874189"/>
                  </a:lnTo>
                  <a:close/>
                  <a:moveTo>
                    <a:pt x="350658" y="4303481"/>
                  </a:moveTo>
                  <a:cubicBezTo>
                    <a:pt x="342647" y="4302814"/>
                    <a:pt x="334589" y="4303195"/>
                    <a:pt x="326655" y="4304529"/>
                  </a:cubicBezTo>
                  <a:cubicBezTo>
                    <a:pt x="322083" y="4310911"/>
                    <a:pt x="327321" y="4315768"/>
                    <a:pt x="335036" y="4314625"/>
                  </a:cubicBezTo>
                  <a:cubicBezTo>
                    <a:pt x="337418" y="4310339"/>
                    <a:pt x="347133" y="4309482"/>
                    <a:pt x="348562" y="4303386"/>
                  </a:cubicBezTo>
                  <a:close/>
                  <a:moveTo>
                    <a:pt x="363611" y="3947246"/>
                  </a:moveTo>
                  <a:cubicBezTo>
                    <a:pt x="362850" y="3947246"/>
                    <a:pt x="361707" y="3946008"/>
                    <a:pt x="361421" y="3946103"/>
                  </a:cubicBezTo>
                  <a:cubicBezTo>
                    <a:pt x="351515" y="3948389"/>
                    <a:pt x="363326" y="3951151"/>
                    <a:pt x="361516" y="3947150"/>
                  </a:cubicBezTo>
                  <a:close/>
                  <a:moveTo>
                    <a:pt x="395997" y="3901811"/>
                  </a:moveTo>
                  <a:cubicBezTo>
                    <a:pt x="373517" y="3902535"/>
                    <a:pt x="351010" y="3901297"/>
                    <a:pt x="328750" y="3898096"/>
                  </a:cubicBezTo>
                  <a:cubicBezTo>
                    <a:pt x="323892" y="3901716"/>
                    <a:pt x="323892" y="3901811"/>
                    <a:pt x="328750" y="3905526"/>
                  </a:cubicBezTo>
                  <a:cubicBezTo>
                    <a:pt x="339323" y="3903716"/>
                    <a:pt x="403902" y="3925243"/>
                    <a:pt x="393901" y="3901716"/>
                  </a:cubicBezTo>
                  <a:close/>
                  <a:moveTo>
                    <a:pt x="401140" y="3713979"/>
                  </a:moveTo>
                  <a:cubicBezTo>
                    <a:pt x="351039" y="3712931"/>
                    <a:pt x="374946" y="3701691"/>
                    <a:pt x="403902" y="3690738"/>
                  </a:cubicBezTo>
                  <a:lnTo>
                    <a:pt x="403902" y="3682451"/>
                  </a:lnTo>
                  <a:cubicBezTo>
                    <a:pt x="383957" y="3673888"/>
                    <a:pt x="362821" y="3668401"/>
                    <a:pt x="341228" y="3666163"/>
                  </a:cubicBezTo>
                  <a:cubicBezTo>
                    <a:pt x="334179" y="3670735"/>
                    <a:pt x="317415" y="3679498"/>
                    <a:pt x="312653" y="3669116"/>
                  </a:cubicBezTo>
                  <a:cubicBezTo>
                    <a:pt x="311796" y="3666639"/>
                    <a:pt x="306557" y="3666068"/>
                    <a:pt x="306747" y="3664449"/>
                  </a:cubicBezTo>
                  <a:lnTo>
                    <a:pt x="315415" y="3658448"/>
                  </a:lnTo>
                  <a:cubicBezTo>
                    <a:pt x="328178" y="3657686"/>
                    <a:pt x="335703" y="3652638"/>
                    <a:pt x="348943" y="3654637"/>
                  </a:cubicBezTo>
                  <a:cubicBezTo>
                    <a:pt x="357801" y="3648447"/>
                    <a:pt x="363421" y="3653400"/>
                    <a:pt x="371327" y="3649304"/>
                  </a:cubicBezTo>
                  <a:cubicBezTo>
                    <a:pt x="355610" y="3639017"/>
                    <a:pt x="332655" y="3647113"/>
                    <a:pt x="315606" y="3651019"/>
                  </a:cubicBezTo>
                  <a:lnTo>
                    <a:pt x="307890" y="3647208"/>
                  </a:lnTo>
                  <a:lnTo>
                    <a:pt x="299413" y="3648827"/>
                  </a:lnTo>
                  <a:lnTo>
                    <a:pt x="299413" y="3653114"/>
                  </a:lnTo>
                  <a:lnTo>
                    <a:pt x="292746" y="3657114"/>
                  </a:lnTo>
                  <a:lnTo>
                    <a:pt x="292746" y="3660638"/>
                  </a:lnTo>
                  <a:lnTo>
                    <a:pt x="299318" y="3664639"/>
                  </a:lnTo>
                  <a:cubicBezTo>
                    <a:pt x="294365" y="3675783"/>
                    <a:pt x="254360" y="3670449"/>
                    <a:pt x="241215" y="3674831"/>
                  </a:cubicBezTo>
                  <a:cubicBezTo>
                    <a:pt x="240072" y="3681784"/>
                    <a:pt x="240072" y="3681784"/>
                    <a:pt x="243596" y="3684356"/>
                  </a:cubicBezTo>
                  <a:cubicBezTo>
                    <a:pt x="271314" y="3677784"/>
                    <a:pt x="297603" y="3688166"/>
                    <a:pt x="325511" y="3690166"/>
                  </a:cubicBezTo>
                  <a:lnTo>
                    <a:pt x="325511" y="3693786"/>
                  </a:lnTo>
                  <a:cubicBezTo>
                    <a:pt x="322368" y="3696929"/>
                    <a:pt x="311320" y="3693786"/>
                    <a:pt x="312653" y="3699691"/>
                  </a:cubicBezTo>
                  <a:cubicBezTo>
                    <a:pt x="303318" y="3704930"/>
                    <a:pt x="293183" y="3708559"/>
                    <a:pt x="282649" y="3710454"/>
                  </a:cubicBezTo>
                  <a:cubicBezTo>
                    <a:pt x="201687" y="3733981"/>
                    <a:pt x="267123" y="3733981"/>
                    <a:pt x="303032" y="3721408"/>
                  </a:cubicBezTo>
                  <a:cubicBezTo>
                    <a:pt x="336560" y="3722646"/>
                    <a:pt x="372089" y="3730361"/>
                    <a:pt x="404664" y="3726456"/>
                  </a:cubicBezTo>
                  <a:cubicBezTo>
                    <a:pt x="400950" y="3722265"/>
                    <a:pt x="404950" y="3717788"/>
                    <a:pt x="399140" y="3713883"/>
                  </a:cubicBezTo>
                  <a:close/>
                  <a:moveTo>
                    <a:pt x="262837" y="3610727"/>
                  </a:moveTo>
                  <a:lnTo>
                    <a:pt x="269219" y="3610727"/>
                  </a:lnTo>
                  <a:cubicBezTo>
                    <a:pt x="273981" y="3607108"/>
                    <a:pt x="273981" y="3607108"/>
                    <a:pt x="269219" y="3603298"/>
                  </a:cubicBezTo>
                  <a:lnTo>
                    <a:pt x="262837" y="3603298"/>
                  </a:lnTo>
                  <a:cubicBezTo>
                    <a:pt x="256265" y="3606822"/>
                    <a:pt x="256265" y="3606822"/>
                    <a:pt x="260741" y="3610632"/>
                  </a:cubicBezTo>
                  <a:close/>
                  <a:moveTo>
                    <a:pt x="426762" y="3618062"/>
                  </a:moveTo>
                  <a:cubicBezTo>
                    <a:pt x="421809" y="3618729"/>
                    <a:pt x="416094" y="3616824"/>
                    <a:pt x="411713" y="3619300"/>
                  </a:cubicBezTo>
                  <a:cubicBezTo>
                    <a:pt x="411046" y="3622729"/>
                    <a:pt x="407998" y="3626253"/>
                    <a:pt x="414284" y="3628825"/>
                  </a:cubicBezTo>
                  <a:cubicBezTo>
                    <a:pt x="416380" y="3627491"/>
                    <a:pt x="418380" y="3626062"/>
                    <a:pt x="420285" y="3624920"/>
                  </a:cubicBezTo>
                  <a:lnTo>
                    <a:pt x="427143" y="3624920"/>
                  </a:lnTo>
                  <a:cubicBezTo>
                    <a:pt x="429620" y="3621491"/>
                    <a:pt x="429715" y="3621395"/>
                    <a:pt x="424667" y="3617966"/>
                  </a:cubicBezTo>
                  <a:close/>
                  <a:moveTo>
                    <a:pt x="468577" y="3899335"/>
                  </a:moveTo>
                  <a:lnTo>
                    <a:pt x="459624" y="3894382"/>
                  </a:lnTo>
                  <a:cubicBezTo>
                    <a:pt x="453775" y="3894391"/>
                    <a:pt x="448108" y="3896373"/>
                    <a:pt x="443526" y="3900002"/>
                  </a:cubicBezTo>
                  <a:lnTo>
                    <a:pt x="443526" y="3903621"/>
                  </a:lnTo>
                  <a:cubicBezTo>
                    <a:pt x="448089" y="3907288"/>
                    <a:pt x="453775" y="3909270"/>
                    <a:pt x="459624" y="3909241"/>
                  </a:cubicBezTo>
                  <a:cubicBezTo>
                    <a:pt x="460481" y="3906765"/>
                    <a:pt x="471720" y="3904288"/>
                    <a:pt x="466482" y="3899240"/>
                  </a:cubicBezTo>
                  <a:close/>
                  <a:moveTo>
                    <a:pt x="446765" y="3537385"/>
                  </a:moveTo>
                  <a:cubicBezTo>
                    <a:pt x="442098" y="3539861"/>
                    <a:pt x="442098" y="3542243"/>
                    <a:pt x="446765" y="3544719"/>
                  </a:cubicBezTo>
                  <a:cubicBezTo>
                    <a:pt x="449432" y="3541766"/>
                    <a:pt x="449432" y="3539385"/>
                    <a:pt x="444669" y="3536909"/>
                  </a:cubicBezTo>
                  <a:close/>
                  <a:moveTo>
                    <a:pt x="492199" y="3504333"/>
                  </a:moveTo>
                  <a:cubicBezTo>
                    <a:pt x="499438" y="3500485"/>
                    <a:pt x="507744" y="3499142"/>
                    <a:pt x="515821" y="3500523"/>
                  </a:cubicBezTo>
                  <a:cubicBezTo>
                    <a:pt x="520298" y="3492141"/>
                    <a:pt x="541062" y="3501095"/>
                    <a:pt x="548016" y="3490998"/>
                  </a:cubicBezTo>
                  <a:lnTo>
                    <a:pt x="539062" y="3485379"/>
                  </a:lnTo>
                  <a:cubicBezTo>
                    <a:pt x="523250" y="3486998"/>
                    <a:pt x="532680" y="3479187"/>
                    <a:pt x="526680" y="3470996"/>
                  </a:cubicBezTo>
                  <a:cubicBezTo>
                    <a:pt x="522108" y="3469281"/>
                    <a:pt x="514297" y="3472425"/>
                    <a:pt x="509534" y="3468995"/>
                  </a:cubicBezTo>
                  <a:cubicBezTo>
                    <a:pt x="506201" y="3454518"/>
                    <a:pt x="488484" y="3473758"/>
                    <a:pt x="479912" y="3463376"/>
                  </a:cubicBezTo>
                  <a:cubicBezTo>
                    <a:pt x="466882" y="3470434"/>
                    <a:pt x="452499" y="3474625"/>
                    <a:pt x="437716" y="3475663"/>
                  </a:cubicBezTo>
                  <a:cubicBezTo>
                    <a:pt x="436954" y="3477759"/>
                    <a:pt x="436287" y="3479378"/>
                    <a:pt x="435811" y="3480806"/>
                  </a:cubicBezTo>
                  <a:cubicBezTo>
                    <a:pt x="420933" y="3482978"/>
                    <a:pt x="405798" y="3482626"/>
                    <a:pt x="391043" y="3479759"/>
                  </a:cubicBezTo>
                  <a:cubicBezTo>
                    <a:pt x="397520" y="3470710"/>
                    <a:pt x="420952" y="3479759"/>
                    <a:pt x="416761" y="3465566"/>
                  </a:cubicBezTo>
                  <a:lnTo>
                    <a:pt x="407712" y="3459566"/>
                  </a:lnTo>
                  <a:cubicBezTo>
                    <a:pt x="387024" y="3463681"/>
                    <a:pt x="365936" y="3465500"/>
                    <a:pt x="344847" y="3464995"/>
                  </a:cubicBezTo>
                  <a:cubicBezTo>
                    <a:pt x="337418" y="3460804"/>
                    <a:pt x="329322" y="3463947"/>
                    <a:pt x="331798" y="3472520"/>
                  </a:cubicBezTo>
                  <a:cubicBezTo>
                    <a:pt x="348276" y="3482521"/>
                    <a:pt x="312748" y="3474234"/>
                    <a:pt x="307795" y="3482045"/>
                  </a:cubicBezTo>
                  <a:cubicBezTo>
                    <a:pt x="276934" y="3480711"/>
                    <a:pt x="249883" y="3490617"/>
                    <a:pt x="216736" y="3488998"/>
                  </a:cubicBezTo>
                  <a:lnTo>
                    <a:pt x="200829" y="3498523"/>
                  </a:lnTo>
                  <a:cubicBezTo>
                    <a:pt x="200829" y="3499095"/>
                    <a:pt x="200829" y="3500333"/>
                    <a:pt x="200353" y="3501857"/>
                  </a:cubicBezTo>
                  <a:cubicBezTo>
                    <a:pt x="191304" y="3510143"/>
                    <a:pt x="175778" y="3504429"/>
                    <a:pt x="167206" y="3513763"/>
                  </a:cubicBezTo>
                  <a:lnTo>
                    <a:pt x="169873" y="3518430"/>
                  </a:lnTo>
                  <a:cubicBezTo>
                    <a:pt x="197114" y="3523288"/>
                    <a:pt x="222356" y="3517573"/>
                    <a:pt x="249978" y="3518430"/>
                  </a:cubicBezTo>
                  <a:cubicBezTo>
                    <a:pt x="256360" y="3522050"/>
                    <a:pt x="259503" y="3523479"/>
                    <a:pt x="266076" y="3520145"/>
                  </a:cubicBezTo>
                  <a:cubicBezTo>
                    <a:pt x="275029" y="3514715"/>
                    <a:pt x="279506" y="3522812"/>
                    <a:pt x="288555" y="3521954"/>
                  </a:cubicBezTo>
                  <a:cubicBezTo>
                    <a:pt x="304937" y="3513763"/>
                    <a:pt x="329417" y="3529384"/>
                    <a:pt x="344847" y="3534527"/>
                  </a:cubicBezTo>
                  <a:cubicBezTo>
                    <a:pt x="344847" y="3536433"/>
                    <a:pt x="344847" y="3537575"/>
                    <a:pt x="345419" y="3538814"/>
                  </a:cubicBezTo>
                  <a:cubicBezTo>
                    <a:pt x="349848" y="3542414"/>
                    <a:pt x="355430" y="3544281"/>
                    <a:pt x="361135" y="3544052"/>
                  </a:cubicBezTo>
                  <a:cubicBezTo>
                    <a:pt x="365993" y="3547863"/>
                    <a:pt x="365993" y="3547863"/>
                    <a:pt x="361135" y="3551387"/>
                  </a:cubicBezTo>
                  <a:cubicBezTo>
                    <a:pt x="353648" y="3552549"/>
                    <a:pt x="345990" y="3551025"/>
                    <a:pt x="339513" y="3547100"/>
                  </a:cubicBezTo>
                  <a:cubicBezTo>
                    <a:pt x="339513" y="3553673"/>
                    <a:pt x="328369" y="3549577"/>
                    <a:pt x="325226" y="3553482"/>
                  </a:cubicBezTo>
                  <a:lnTo>
                    <a:pt x="325226" y="3557006"/>
                  </a:lnTo>
                  <a:lnTo>
                    <a:pt x="315701" y="3562340"/>
                  </a:lnTo>
                  <a:cubicBezTo>
                    <a:pt x="308643" y="3557292"/>
                    <a:pt x="298965" y="3558092"/>
                    <a:pt x="292841" y="3564245"/>
                  </a:cubicBezTo>
                  <a:lnTo>
                    <a:pt x="292841" y="3571008"/>
                  </a:lnTo>
                  <a:cubicBezTo>
                    <a:pt x="283316" y="3581390"/>
                    <a:pt x="269219" y="3573961"/>
                    <a:pt x="259598" y="3579200"/>
                  </a:cubicBezTo>
                  <a:cubicBezTo>
                    <a:pt x="258265" y="3586629"/>
                    <a:pt x="269123" y="3583962"/>
                    <a:pt x="274934" y="3584344"/>
                  </a:cubicBezTo>
                  <a:cubicBezTo>
                    <a:pt x="290174" y="3595202"/>
                    <a:pt x="308366" y="3578724"/>
                    <a:pt x="324654" y="3586058"/>
                  </a:cubicBezTo>
                  <a:cubicBezTo>
                    <a:pt x="315986" y="3595106"/>
                    <a:pt x="302937" y="3593963"/>
                    <a:pt x="293222" y="3601488"/>
                  </a:cubicBezTo>
                  <a:lnTo>
                    <a:pt x="302175" y="3606727"/>
                  </a:lnTo>
                  <a:cubicBezTo>
                    <a:pt x="351800" y="3602536"/>
                    <a:pt x="400378" y="3616252"/>
                    <a:pt x="443622" y="3585391"/>
                  </a:cubicBezTo>
                  <a:cubicBezTo>
                    <a:pt x="450194" y="3569008"/>
                    <a:pt x="389996" y="3581962"/>
                    <a:pt x="381518" y="3584438"/>
                  </a:cubicBezTo>
                  <a:cubicBezTo>
                    <a:pt x="374375" y="3580629"/>
                    <a:pt x="380090" y="3575485"/>
                    <a:pt x="377137" y="3571294"/>
                  </a:cubicBezTo>
                  <a:cubicBezTo>
                    <a:pt x="365802" y="3567198"/>
                    <a:pt x="374470" y="3561769"/>
                    <a:pt x="381042" y="3558911"/>
                  </a:cubicBezTo>
                  <a:lnTo>
                    <a:pt x="388186" y="3562245"/>
                  </a:lnTo>
                  <a:cubicBezTo>
                    <a:pt x="398568" y="3554340"/>
                    <a:pt x="412951" y="3562245"/>
                    <a:pt x="423714" y="3556721"/>
                  </a:cubicBezTo>
                  <a:lnTo>
                    <a:pt x="423714" y="3549482"/>
                  </a:lnTo>
                  <a:lnTo>
                    <a:pt x="397901" y="3535004"/>
                  </a:lnTo>
                  <a:lnTo>
                    <a:pt x="397901" y="3531384"/>
                  </a:lnTo>
                  <a:lnTo>
                    <a:pt x="390377" y="3526717"/>
                  </a:lnTo>
                  <a:cubicBezTo>
                    <a:pt x="418475" y="3523859"/>
                    <a:pt x="439811" y="3517763"/>
                    <a:pt x="467910" y="3521859"/>
                  </a:cubicBezTo>
                  <a:cubicBezTo>
                    <a:pt x="468863" y="3520240"/>
                    <a:pt x="469815" y="3518621"/>
                    <a:pt x="470673" y="3517002"/>
                  </a:cubicBezTo>
                  <a:lnTo>
                    <a:pt x="463529" y="3512620"/>
                  </a:lnTo>
                  <a:cubicBezTo>
                    <a:pt x="471225" y="3506943"/>
                    <a:pt x="480540" y="3503866"/>
                    <a:pt x="490103" y="3503857"/>
                  </a:cubicBezTo>
                  <a:close/>
                  <a:moveTo>
                    <a:pt x="275982" y="3541004"/>
                  </a:moveTo>
                  <a:lnTo>
                    <a:pt x="282363" y="3541004"/>
                  </a:lnTo>
                  <a:cubicBezTo>
                    <a:pt x="287792" y="3537480"/>
                    <a:pt x="287412" y="3537004"/>
                    <a:pt x="282363" y="3533670"/>
                  </a:cubicBezTo>
                  <a:lnTo>
                    <a:pt x="275982" y="3533670"/>
                  </a:lnTo>
                  <a:cubicBezTo>
                    <a:pt x="269219" y="3536813"/>
                    <a:pt x="269314" y="3536813"/>
                    <a:pt x="273886" y="3540528"/>
                  </a:cubicBezTo>
                  <a:close/>
                  <a:moveTo>
                    <a:pt x="499343" y="3518811"/>
                  </a:moveTo>
                  <a:cubicBezTo>
                    <a:pt x="517726" y="3516525"/>
                    <a:pt x="535347" y="3529479"/>
                    <a:pt x="552111" y="3515287"/>
                  </a:cubicBezTo>
                  <a:lnTo>
                    <a:pt x="562112" y="3515287"/>
                  </a:lnTo>
                  <a:lnTo>
                    <a:pt x="571066" y="3522716"/>
                  </a:lnTo>
                  <a:cubicBezTo>
                    <a:pt x="577200" y="3522983"/>
                    <a:pt x="583220" y="3521021"/>
                    <a:pt x="588020" y="3517192"/>
                  </a:cubicBezTo>
                  <a:lnTo>
                    <a:pt x="588020" y="3513478"/>
                  </a:lnTo>
                  <a:lnTo>
                    <a:pt x="594498" y="3509572"/>
                  </a:lnTo>
                  <a:cubicBezTo>
                    <a:pt x="590687" y="3508181"/>
                    <a:pt x="586639" y="3507601"/>
                    <a:pt x="582591" y="3507858"/>
                  </a:cubicBezTo>
                  <a:cubicBezTo>
                    <a:pt x="567637" y="3507858"/>
                    <a:pt x="582591" y="3493570"/>
                    <a:pt x="562684" y="3496809"/>
                  </a:cubicBezTo>
                  <a:cubicBezTo>
                    <a:pt x="538109" y="3493665"/>
                    <a:pt x="558207" y="3509858"/>
                    <a:pt x="538014" y="3507953"/>
                  </a:cubicBezTo>
                  <a:lnTo>
                    <a:pt x="527156" y="3500523"/>
                  </a:lnTo>
                  <a:lnTo>
                    <a:pt x="513440" y="3500523"/>
                  </a:lnTo>
                  <a:cubicBezTo>
                    <a:pt x="514297" y="3503571"/>
                    <a:pt x="508487" y="3504143"/>
                    <a:pt x="506677" y="3506524"/>
                  </a:cubicBezTo>
                  <a:lnTo>
                    <a:pt x="506677" y="3509763"/>
                  </a:lnTo>
                  <a:cubicBezTo>
                    <a:pt x="503915" y="3511572"/>
                    <a:pt x="486198" y="3511477"/>
                    <a:pt x="497247" y="3518335"/>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95" name="Google Shape;95;p6"/>
            <p:cNvSpPr/>
            <p:nvPr/>
          </p:nvSpPr>
          <p:spPr>
            <a:xfrm>
              <a:off x="3424059" y="-996"/>
              <a:ext cx="426406" cy="6864364"/>
            </a:xfrm>
            <a:custGeom>
              <a:rect b="b" l="l" r="r" t="t"/>
              <a:pathLst>
                <a:path extrusionOk="0" h="4606956" w="636427">
                  <a:moveTo>
                    <a:pt x="604180" y="4534557"/>
                  </a:moveTo>
                  <a:lnTo>
                    <a:pt x="604180" y="4606375"/>
                  </a:lnTo>
                  <a:lnTo>
                    <a:pt x="591035" y="4606375"/>
                  </a:lnTo>
                  <a:lnTo>
                    <a:pt x="591035" y="4596850"/>
                  </a:lnTo>
                  <a:lnTo>
                    <a:pt x="584654" y="4592945"/>
                  </a:lnTo>
                  <a:lnTo>
                    <a:pt x="584654" y="4582086"/>
                  </a:lnTo>
                  <a:lnTo>
                    <a:pt x="591131" y="4577896"/>
                  </a:lnTo>
                  <a:cubicBezTo>
                    <a:pt x="591131" y="4572847"/>
                    <a:pt x="585035" y="4571514"/>
                    <a:pt x="581606" y="4569132"/>
                  </a:cubicBezTo>
                  <a:cubicBezTo>
                    <a:pt x="555126" y="4567989"/>
                    <a:pt x="532076" y="4583611"/>
                    <a:pt x="505406" y="4574658"/>
                  </a:cubicBezTo>
                  <a:cubicBezTo>
                    <a:pt x="505882" y="4572943"/>
                    <a:pt x="504072" y="4570847"/>
                    <a:pt x="507882" y="4569609"/>
                  </a:cubicBezTo>
                  <a:cubicBezTo>
                    <a:pt x="532276" y="4568561"/>
                    <a:pt x="556584" y="4565894"/>
                    <a:pt x="580653" y="4561798"/>
                  </a:cubicBezTo>
                  <a:cubicBezTo>
                    <a:pt x="585606" y="4559132"/>
                    <a:pt x="584368" y="4554560"/>
                    <a:pt x="590178" y="4552750"/>
                  </a:cubicBezTo>
                  <a:lnTo>
                    <a:pt x="590178" y="4541700"/>
                  </a:lnTo>
                  <a:cubicBezTo>
                    <a:pt x="583035" y="4535033"/>
                    <a:pt x="569604" y="4535700"/>
                    <a:pt x="561603" y="4528937"/>
                  </a:cubicBezTo>
                  <a:cubicBezTo>
                    <a:pt x="556650" y="4529889"/>
                    <a:pt x="557603" y="4534176"/>
                    <a:pt x="557698" y="4537415"/>
                  </a:cubicBezTo>
                  <a:lnTo>
                    <a:pt x="548173" y="4543415"/>
                  </a:lnTo>
                  <a:cubicBezTo>
                    <a:pt x="538648" y="4544272"/>
                    <a:pt x="527980" y="4541510"/>
                    <a:pt x="519598" y="4544749"/>
                  </a:cubicBezTo>
                  <a:cubicBezTo>
                    <a:pt x="519598" y="4555988"/>
                    <a:pt x="511692" y="4556369"/>
                    <a:pt x="501596" y="4550654"/>
                  </a:cubicBezTo>
                  <a:cubicBezTo>
                    <a:pt x="482546" y="4553607"/>
                    <a:pt x="460638" y="4545892"/>
                    <a:pt x="446256" y="4549130"/>
                  </a:cubicBezTo>
                  <a:cubicBezTo>
                    <a:pt x="440969" y="4551511"/>
                    <a:pt x="434787" y="4550750"/>
                    <a:pt x="430254" y="4547130"/>
                  </a:cubicBezTo>
                  <a:cubicBezTo>
                    <a:pt x="407393" y="4555988"/>
                    <a:pt x="385105" y="4532366"/>
                    <a:pt x="359197" y="4539605"/>
                  </a:cubicBezTo>
                  <a:cubicBezTo>
                    <a:pt x="321126" y="4554750"/>
                    <a:pt x="279501" y="4558655"/>
                    <a:pt x="239277" y="4550845"/>
                  </a:cubicBezTo>
                  <a:lnTo>
                    <a:pt x="229752" y="4556083"/>
                  </a:lnTo>
                  <a:cubicBezTo>
                    <a:pt x="235658" y="4560465"/>
                    <a:pt x="244135" y="4563418"/>
                    <a:pt x="249279" y="4567894"/>
                  </a:cubicBezTo>
                  <a:cubicBezTo>
                    <a:pt x="249279" y="4573800"/>
                    <a:pt x="249279" y="4573800"/>
                    <a:pt x="245659" y="4576562"/>
                  </a:cubicBezTo>
                  <a:cubicBezTo>
                    <a:pt x="241087" y="4576085"/>
                    <a:pt x="236506" y="4577324"/>
                    <a:pt x="232705" y="4579896"/>
                  </a:cubicBezTo>
                  <a:cubicBezTo>
                    <a:pt x="224209" y="4575991"/>
                    <a:pt x="214674" y="4575038"/>
                    <a:pt x="205559" y="4577039"/>
                  </a:cubicBezTo>
                  <a:cubicBezTo>
                    <a:pt x="202511" y="4581801"/>
                    <a:pt x="190509" y="4578753"/>
                    <a:pt x="187175" y="4583897"/>
                  </a:cubicBezTo>
                  <a:cubicBezTo>
                    <a:pt x="179841" y="4585896"/>
                    <a:pt x="155648" y="4578373"/>
                    <a:pt x="158029" y="4589802"/>
                  </a:cubicBezTo>
                  <a:cubicBezTo>
                    <a:pt x="165554" y="4595517"/>
                    <a:pt x="179270" y="4598755"/>
                    <a:pt x="183556" y="4605994"/>
                  </a:cubicBezTo>
                  <a:lnTo>
                    <a:pt x="19250" y="4605994"/>
                  </a:lnTo>
                  <a:lnTo>
                    <a:pt x="19250" y="4571038"/>
                  </a:lnTo>
                  <a:lnTo>
                    <a:pt x="26013" y="4566942"/>
                  </a:lnTo>
                  <a:lnTo>
                    <a:pt x="26013" y="4501600"/>
                  </a:lnTo>
                  <a:cubicBezTo>
                    <a:pt x="37062" y="4498172"/>
                    <a:pt x="30965" y="4484455"/>
                    <a:pt x="32394" y="4475883"/>
                  </a:cubicBezTo>
                  <a:lnTo>
                    <a:pt x="26679" y="4472739"/>
                  </a:lnTo>
                  <a:cubicBezTo>
                    <a:pt x="23346" y="4440926"/>
                    <a:pt x="28394" y="4407589"/>
                    <a:pt x="24965" y="4375871"/>
                  </a:cubicBezTo>
                  <a:lnTo>
                    <a:pt x="19726" y="4372918"/>
                  </a:lnTo>
                  <a:lnTo>
                    <a:pt x="25536" y="4369107"/>
                  </a:lnTo>
                  <a:lnTo>
                    <a:pt x="19440" y="4365297"/>
                  </a:lnTo>
                  <a:lnTo>
                    <a:pt x="25631" y="4361583"/>
                  </a:lnTo>
                  <a:lnTo>
                    <a:pt x="25631" y="4354154"/>
                  </a:lnTo>
                  <a:cubicBezTo>
                    <a:pt x="9915" y="4337008"/>
                    <a:pt x="23917" y="4300528"/>
                    <a:pt x="19059" y="4276811"/>
                  </a:cubicBezTo>
                  <a:lnTo>
                    <a:pt x="13725" y="4273762"/>
                  </a:lnTo>
                  <a:cubicBezTo>
                    <a:pt x="11868" y="4268619"/>
                    <a:pt x="11868" y="4262903"/>
                    <a:pt x="13725" y="4257761"/>
                  </a:cubicBezTo>
                  <a:lnTo>
                    <a:pt x="18678" y="4254998"/>
                  </a:lnTo>
                  <a:lnTo>
                    <a:pt x="18678" y="4207373"/>
                  </a:lnTo>
                  <a:lnTo>
                    <a:pt x="25441" y="4203182"/>
                  </a:lnTo>
                  <a:lnTo>
                    <a:pt x="25441" y="4000776"/>
                  </a:lnTo>
                  <a:lnTo>
                    <a:pt x="32108" y="3996775"/>
                  </a:lnTo>
                  <a:lnTo>
                    <a:pt x="32108" y="3982107"/>
                  </a:lnTo>
                  <a:lnTo>
                    <a:pt x="25536" y="3978106"/>
                  </a:lnTo>
                  <a:cubicBezTo>
                    <a:pt x="25536" y="3976773"/>
                    <a:pt x="25536" y="3975630"/>
                    <a:pt x="26108" y="3974392"/>
                  </a:cubicBezTo>
                  <a:cubicBezTo>
                    <a:pt x="36204" y="3969439"/>
                    <a:pt x="31728" y="3964867"/>
                    <a:pt x="31251" y="3937339"/>
                  </a:cubicBezTo>
                  <a:cubicBezTo>
                    <a:pt x="23250" y="3932482"/>
                    <a:pt x="23250" y="3932196"/>
                    <a:pt x="31823" y="3926957"/>
                  </a:cubicBezTo>
                  <a:lnTo>
                    <a:pt x="31823" y="3901145"/>
                  </a:lnTo>
                  <a:lnTo>
                    <a:pt x="25917" y="3897430"/>
                  </a:lnTo>
                  <a:lnTo>
                    <a:pt x="32108" y="3893524"/>
                  </a:lnTo>
                  <a:lnTo>
                    <a:pt x="32108" y="3826849"/>
                  </a:lnTo>
                  <a:lnTo>
                    <a:pt x="25822" y="3823039"/>
                  </a:lnTo>
                  <a:lnTo>
                    <a:pt x="25822" y="3793512"/>
                  </a:lnTo>
                  <a:cubicBezTo>
                    <a:pt x="36585" y="3790083"/>
                    <a:pt x="31251" y="3776271"/>
                    <a:pt x="31632" y="3767604"/>
                  </a:cubicBezTo>
                  <a:lnTo>
                    <a:pt x="26298" y="3764556"/>
                  </a:lnTo>
                  <a:cubicBezTo>
                    <a:pt x="25460" y="3759717"/>
                    <a:pt x="25203" y="3754792"/>
                    <a:pt x="25536" y="3749887"/>
                  </a:cubicBezTo>
                  <a:lnTo>
                    <a:pt x="31823" y="3745696"/>
                  </a:lnTo>
                  <a:lnTo>
                    <a:pt x="31823" y="3709120"/>
                  </a:lnTo>
                  <a:lnTo>
                    <a:pt x="25822" y="3705405"/>
                  </a:lnTo>
                  <a:lnTo>
                    <a:pt x="32013" y="3701500"/>
                  </a:lnTo>
                  <a:lnTo>
                    <a:pt x="32013" y="3580057"/>
                  </a:lnTo>
                  <a:lnTo>
                    <a:pt x="25917" y="3576246"/>
                  </a:lnTo>
                  <a:lnTo>
                    <a:pt x="25917" y="3528621"/>
                  </a:lnTo>
                  <a:lnTo>
                    <a:pt x="31632" y="3524716"/>
                  </a:lnTo>
                  <a:lnTo>
                    <a:pt x="26489" y="3521764"/>
                  </a:lnTo>
                  <a:cubicBezTo>
                    <a:pt x="23917" y="3481949"/>
                    <a:pt x="26489" y="3440706"/>
                    <a:pt x="25536" y="3400034"/>
                  </a:cubicBezTo>
                  <a:lnTo>
                    <a:pt x="31918" y="3395938"/>
                  </a:lnTo>
                  <a:lnTo>
                    <a:pt x="31918" y="3384985"/>
                  </a:lnTo>
                  <a:lnTo>
                    <a:pt x="25631" y="3381175"/>
                  </a:lnTo>
                  <a:lnTo>
                    <a:pt x="25631" y="3373935"/>
                  </a:lnTo>
                  <a:lnTo>
                    <a:pt x="32013" y="3370030"/>
                  </a:lnTo>
                  <a:lnTo>
                    <a:pt x="32013" y="3318595"/>
                  </a:lnTo>
                  <a:lnTo>
                    <a:pt x="25917" y="3314786"/>
                  </a:lnTo>
                  <a:lnTo>
                    <a:pt x="25917" y="3307356"/>
                  </a:lnTo>
                  <a:cubicBezTo>
                    <a:pt x="33156" y="3305070"/>
                    <a:pt x="32299" y="3299545"/>
                    <a:pt x="32204" y="3293354"/>
                  </a:cubicBezTo>
                  <a:lnTo>
                    <a:pt x="26298" y="3289258"/>
                  </a:lnTo>
                  <a:cubicBezTo>
                    <a:pt x="25498" y="3285696"/>
                    <a:pt x="25241" y="3282038"/>
                    <a:pt x="25536" y="3278400"/>
                  </a:cubicBezTo>
                  <a:lnTo>
                    <a:pt x="31918" y="3274304"/>
                  </a:lnTo>
                  <a:lnTo>
                    <a:pt x="31918" y="3259540"/>
                  </a:lnTo>
                  <a:lnTo>
                    <a:pt x="25631" y="3255635"/>
                  </a:lnTo>
                  <a:lnTo>
                    <a:pt x="25631" y="3248491"/>
                  </a:lnTo>
                  <a:lnTo>
                    <a:pt x="19155" y="3244586"/>
                  </a:lnTo>
                  <a:lnTo>
                    <a:pt x="19155" y="3233537"/>
                  </a:lnTo>
                  <a:lnTo>
                    <a:pt x="24012" y="3230870"/>
                  </a:lnTo>
                  <a:cubicBezTo>
                    <a:pt x="26356" y="3212096"/>
                    <a:pt x="26641" y="3193123"/>
                    <a:pt x="24870" y="3174292"/>
                  </a:cubicBezTo>
                  <a:lnTo>
                    <a:pt x="12868" y="3167529"/>
                  </a:lnTo>
                  <a:lnTo>
                    <a:pt x="12868" y="3160004"/>
                  </a:lnTo>
                  <a:lnTo>
                    <a:pt x="18678" y="3156289"/>
                  </a:lnTo>
                  <a:cubicBezTo>
                    <a:pt x="18678" y="3155242"/>
                    <a:pt x="18678" y="3154099"/>
                    <a:pt x="18678" y="3152765"/>
                  </a:cubicBezTo>
                  <a:lnTo>
                    <a:pt x="12106" y="3148764"/>
                  </a:lnTo>
                  <a:lnTo>
                    <a:pt x="12106" y="3141526"/>
                  </a:lnTo>
                  <a:lnTo>
                    <a:pt x="18392" y="3137716"/>
                  </a:lnTo>
                  <a:lnTo>
                    <a:pt x="18392" y="2913116"/>
                  </a:lnTo>
                  <a:lnTo>
                    <a:pt x="12487" y="2909116"/>
                  </a:lnTo>
                  <a:cubicBezTo>
                    <a:pt x="19726" y="2906830"/>
                    <a:pt x="18773" y="2901400"/>
                    <a:pt x="18678" y="2895114"/>
                  </a:cubicBezTo>
                  <a:lnTo>
                    <a:pt x="12392" y="2890828"/>
                  </a:lnTo>
                  <a:lnTo>
                    <a:pt x="12392" y="2876254"/>
                  </a:lnTo>
                  <a:lnTo>
                    <a:pt x="18488" y="2872445"/>
                  </a:lnTo>
                  <a:lnTo>
                    <a:pt x="18488" y="2843107"/>
                  </a:lnTo>
                  <a:lnTo>
                    <a:pt x="12106" y="2839202"/>
                  </a:lnTo>
                  <a:lnTo>
                    <a:pt x="12106" y="2828344"/>
                  </a:lnTo>
                  <a:lnTo>
                    <a:pt x="18869" y="2824248"/>
                  </a:lnTo>
                  <a:lnTo>
                    <a:pt x="18869" y="2739475"/>
                  </a:lnTo>
                  <a:cubicBezTo>
                    <a:pt x="31632" y="2733570"/>
                    <a:pt x="22774" y="2714139"/>
                    <a:pt x="25155" y="2702804"/>
                  </a:cubicBezTo>
                  <a:cubicBezTo>
                    <a:pt x="9725" y="2695946"/>
                    <a:pt x="25822" y="2695565"/>
                    <a:pt x="25155" y="2688231"/>
                  </a:cubicBezTo>
                  <a:lnTo>
                    <a:pt x="18964" y="2684326"/>
                  </a:lnTo>
                  <a:lnTo>
                    <a:pt x="18964" y="2629176"/>
                  </a:lnTo>
                  <a:lnTo>
                    <a:pt x="25346" y="2625366"/>
                  </a:lnTo>
                  <a:lnTo>
                    <a:pt x="25346" y="2614412"/>
                  </a:lnTo>
                  <a:lnTo>
                    <a:pt x="18583" y="2610221"/>
                  </a:lnTo>
                  <a:lnTo>
                    <a:pt x="18583" y="2592124"/>
                  </a:lnTo>
                  <a:cubicBezTo>
                    <a:pt x="9915" y="2586789"/>
                    <a:pt x="9915" y="2586504"/>
                    <a:pt x="17821" y="2581741"/>
                  </a:cubicBezTo>
                  <a:cubicBezTo>
                    <a:pt x="11820" y="2576312"/>
                    <a:pt x="9153" y="2574693"/>
                    <a:pt x="18678" y="2570026"/>
                  </a:cubicBezTo>
                  <a:lnTo>
                    <a:pt x="18678" y="2566502"/>
                  </a:lnTo>
                  <a:lnTo>
                    <a:pt x="12487" y="2562691"/>
                  </a:lnTo>
                  <a:lnTo>
                    <a:pt x="18488" y="2558976"/>
                  </a:lnTo>
                  <a:lnTo>
                    <a:pt x="18488" y="2522210"/>
                  </a:lnTo>
                  <a:lnTo>
                    <a:pt x="12678" y="2518210"/>
                  </a:lnTo>
                  <a:cubicBezTo>
                    <a:pt x="22203" y="2515162"/>
                    <a:pt x="17726" y="2504970"/>
                    <a:pt x="18773" y="2496874"/>
                  </a:cubicBezTo>
                  <a:lnTo>
                    <a:pt x="25155" y="2492683"/>
                  </a:lnTo>
                  <a:lnTo>
                    <a:pt x="25155" y="2485444"/>
                  </a:lnTo>
                  <a:lnTo>
                    <a:pt x="18869" y="2481634"/>
                  </a:lnTo>
                  <a:lnTo>
                    <a:pt x="18869" y="2474394"/>
                  </a:lnTo>
                  <a:lnTo>
                    <a:pt x="25250" y="2470489"/>
                  </a:lnTo>
                  <a:lnTo>
                    <a:pt x="25250" y="2408005"/>
                  </a:lnTo>
                  <a:cubicBezTo>
                    <a:pt x="22393" y="2404671"/>
                    <a:pt x="11439" y="2408005"/>
                    <a:pt x="12201" y="2401909"/>
                  </a:cubicBezTo>
                  <a:cubicBezTo>
                    <a:pt x="11058" y="2397718"/>
                    <a:pt x="26394" y="2399337"/>
                    <a:pt x="25346" y="2396099"/>
                  </a:cubicBezTo>
                  <a:cubicBezTo>
                    <a:pt x="23631" y="2386574"/>
                    <a:pt x="30394" y="2372001"/>
                    <a:pt x="19726" y="2367524"/>
                  </a:cubicBezTo>
                  <a:cubicBezTo>
                    <a:pt x="18583" y="2358942"/>
                    <a:pt x="18269" y="2350265"/>
                    <a:pt x="18773" y="2341616"/>
                  </a:cubicBezTo>
                  <a:lnTo>
                    <a:pt x="12678" y="2337616"/>
                  </a:lnTo>
                  <a:lnTo>
                    <a:pt x="18773" y="2333805"/>
                  </a:lnTo>
                  <a:lnTo>
                    <a:pt x="18773" y="2241794"/>
                  </a:lnTo>
                  <a:lnTo>
                    <a:pt x="12392" y="2237984"/>
                  </a:lnTo>
                  <a:lnTo>
                    <a:pt x="12392" y="2230745"/>
                  </a:lnTo>
                  <a:lnTo>
                    <a:pt x="18583" y="2226840"/>
                  </a:lnTo>
                  <a:cubicBezTo>
                    <a:pt x="19821" y="2223602"/>
                    <a:pt x="16869" y="2221887"/>
                    <a:pt x="13535" y="2220363"/>
                  </a:cubicBezTo>
                  <a:cubicBezTo>
                    <a:pt x="10296" y="2212648"/>
                    <a:pt x="13535" y="2201980"/>
                    <a:pt x="12297" y="2193788"/>
                  </a:cubicBezTo>
                  <a:lnTo>
                    <a:pt x="18392" y="2190359"/>
                  </a:lnTo>
                  <a:lnTo>
                    <a:pt x="12487" y="2186359"/>
                  </a:lnTo>
                  <a:lnTo>
                    <a:pt x="12487" y="2120255"/>
                  </a:lnTo>
                  <a:lnTo>
                    <a:pt x="18773" y="2116350"/>
                  </a:lnTo>
                  <a:lnTo>
                    <a:pt x="18773" y="2109206"/>
                  </a:lnTo>
                  <a:lnTo>
                    <a:pt x="12487" y="2105301"/>
                  </a:lnTo>
                  <a:cubicBezTo>
                    <a:pt x="23441" y="2101872"/>
                    <a:pt x="17345" y="2088156"/>
                    <a:pt x="18773" y="2079583"/>
                  </a:cubicBezTo>
                  <a:cubicBezTo>
                    <a:pt x="9915" y="2074154"/>
                    <a:pt x="9915" y="2073964"/>
                    <a:pt x="18773" y="2068725"/>
                  </a:cubicBezTo>
                  <a:lnTo>
                    <a:pt x="18773" y="2036530"/>
                  </a:lnTo>
                  <a:lnTo>
                    <a:pt x="25631" y="2032244"/>
                  </a:lnTo>
                  <a:lnTo>
                    <a:pt x="25631" y="2025100"/>
                  </a:lnTo>
                  <a:lnTo>
                    <a:pt x="32299" y="2021005"/>
                  </a:lnTo>
                  <a:lnTo>
                    <a:pt x="32299" y="2017480"/>
                  </a:lnTo>
                  <a:lnTo>
                    <a:pt x="25536" y="2013385"/>
                  </a:lnTo>
                  <a:lnTo>
                    <a:pt x="25536" y="1899656"/>
                  </a:lnTo>
                  <a:lnTo>
                    <a:pt x="19440" y="1895655"/>
                  </a:lnTo>
                  <a:cubicBezTo>
                    <a:pt x="18107" y="1892417"/>
                    <a:pt x="21345" y="1890798"/>
                    <a:pt x="24679" y="1889178"/>
                  </a:cubicBezTo>
                  <a:cubicBezTo>
                    <a:pt x="25155" y="1887083"/>
                    <a:pt x="21440" y="1886607"/>
                    <a:pt x="19536" y="1884893"/>
                  </a:cubicBezTo>
                  <a:lnTo>
                    <a:pt x="19536" y="1844887"/>
                  </a:lnTo>
                  <a:lnTo>
                    <a:pt x="12773" y="1840601"/>
                  </a:lnTo>
                  <a:lnTo>
                    <a:pt x="12773" y="1833362"/>
                  </a:lnTo>
                  <a:lnTo>
                    <a:pt x="19250" y="1829457"/>
                  </a:lnTo>
                  <a:lnTo>
                    <a:pt x="19250" y="1825933"/>
                  </a:lnTo>
                  <a:lnTo>
                    <a:pt x="25536" y="1822123"/>
                  </a:lnTo>
                  <a:lnTo>
                    <a:pt x="25536" y="1814693"/>
                  </a:lnTo>
                  <a:cubicBezTo>
                    <a:pt x="18583" y="1811931"/>
                    <a:pt x="16869" y="1807549"/>
                    <a:pt x="24965" y="1804215"/>
                  </a:cubicBezTo>
                  <a:cubicBezTo>
                    <a:pt x="25927" y="1799386"/>
                    <a:pt x="26213" y="1794452"/>
                    <a:pt x="25822" y="1789547"/>
                  </a:cubicBezTo>
                  <a:lnTo>
                    <a:pt x="19536" y="1785356"/>
                  </a:lnTo>
                  <a:lnTo>
                    <a:pt x="19536" y="1763353"/>
                  </a:lnTo>
                  <a:lnTo>
                    <a:pt x="25441" y="1759639"/>
                  </a:lnTo>
                  <a:lnTo>
                    <a:pt x="19155" y="1755733"/>
                  </a:lnTo>
                  <a:lnTo>
                    <a:pt x="19155" y="1722682"/>
                  </a:lnTo>
                  <a:cubicBezTo>
                    <a:pt x="16297" y="1719443"/>
                    <a:pt x="-6563" y="1722682"/>
                    <a:pt x="3057" y="1717157"/>
                  </a:cubicBezTo>
                  <a:cubicBezTo>
                    <a:pt x="10772" y="1717157"/>
                    <a:pt x="22774" y="1718586"/>
                    <a:pt x="18678" y="1707632"/>
                  </a:cubicBezTo>
                  <a:cubicBezTo>
                    <a:pt x="10963" y="1705537"/>
                    <a:pt x="13439" y="1699821"/>
                    <a:pt x="12011" y="1694011"/>
                  </a:cubicBezTo>
                  <a:lnTo>
                    <a:pt x="18773" y="1689630"/>
                  </a:lnTo>
                  <a:lnTo>
                    <a:pt x="12773" y="1685820"/>
                  </a:lnTo>
                  <a:lnTo>
                    <a:pt x="12773" y="1590570"/>
                  </a:lnTo>
                  <a:lnTo>
                    <a:pt x="19345" y="1586569"/>
                  </a:lnTo>
                  <a:lnTo>
                    <a:pt x="19345" y="1549993"/>
                  </a:lnTo>
                  <a:lnTo>
                    <a:pt x="25441" y="1546183"/>
                  </a:lnTo>
                  <a:lnTo>
                    <a:pt x="25441" y="1535325"/>
                  </a:lnTo>
                  <a:cubicBezTo>
                    <a:pt x="23250" y="1533705"/>
                    <a:pt x="21440" y="1532468"/>
                    <a:pt x="19631" y="1531324"/>
                  </a:cubicBezTo>
                  <a:lnTo>
                    <a:pt x="25346" y="1528086"/>
                  </a:lnTo>
                  <a:lnTo>
                    <a:pt x="25346" y="1520275"/>
                  </a:lnTo>
                  <a:lnTo>
                    <a:pt x="19440" y="1516370"/>
                  </a:lnTo>
                  <a:lnTo>
                    <a:pt x="19440" y="1501797"/>
                  </a:lnTo>
                  <a:lnTo>
                    <a:pt x="25727" y="1497987"/>
                  </a:lnTo>
                  <a:lnTo>
                    <a:pt x="25727" y="1483414"/>
                  </a:lnTo>
                  <a:lnTo>
                    <a:pt x="32013" y="1479508"/>
                  </a:lnTo>
                  <a:lnTo>
                    <a:pt x="25727" y="1475603"/>
                  </a:lnTo>
                  <a:cubicBezTo>
                    <a:pt x="25727" y="1474174"/>
                    <a:pt x="25727" y="1473031"/>
                    <a:pt x="26394" y="1471793"/>
                  </a:cubicBezTo>
                  <a:cubicBezTo>
                    <a:pt x="37538" y="1467792"/>
                    <a:pt x="30489" y="1451695"/>
                    <a:pt x="32299" y="1443218"/>
                  </a:cubicBezTo>
                  <a:cubicBezTo>
                    <a:pt x="23441" y="1437884"/>
                    <a:pt x="23441" y="1437503"/>
                    <a:pt x="32299" y="1432264"/>
                  </a:cubicBezTo>
                  <a:lnTo>
                    <a:pt x="32299" y="1405975"/>
                  </a:lnTo>
                  <a:lnTo>
                    <a:pt x="39062" y="1401880"/>
                  </a:lnTo>
                  <a:lnTo>
                    <a:pt x="39062" y="1379972"/>
                  </a:lnTo>
                  <a:lnTo>
                    <a:pt x="45348" y="1376067"/>
                  </a:lnTo>
                  <a:lnTo>
                    <a:pt x="39443" y="1372352"/>
                  </a:lnTo>
                  <a:lnTo>
                    <a:pt x="39443" y="1364827"/>
                  </a:lnTo>
                  <a:lnTo>
                    <a:pt x="45253" y="1361589"/>
                  </a:lnTo>
                  <a:cubicBezTo>
                    <a:pt x="45253" y="1359684"/>
                    <a:pt x="45253" y="1357303"/>
                    <a:pt x="45824" y="1354635"/>
                  </a:cubicBezTo>
                  <a:lnTo>
                    <a:pt x="39538" y="1350254"/>
                  </a:lnTo>
                  <a:lnTo>
                    <a:pt x="39538" y="1317774"/>
                  </a:lnTo>
                  <a:lnTo>
                    <a:pt x="32871" y="1313583"/>
                  </a:lnTo>
                  <a:cubicBezTo>
                    <a:pt x="32871" y="1312535"/>
                    <a:pt x="32871" y="1311297"/>
                    <a:pt x="32871" y="1309963"/>
                  </a:cubicBezTo>
                  <a:lnTo>
                    <a:pt x="26489" y="1306058"/>
                  </a:lnTo>
                  <a:lnTo>
                    <a:pt x="33061" y="1302058"/>
                  </a:lnTo>
                  <a:lnTo>
                    <a:pt x="33061" y="1228811"/>
                  </a:lnTo>
                  <a:lnTo>
                    <a:pt x="45634" y="1221762"/>
                  </a:lnTo>
                  <a:cubicBezTo>
                    <a:pt x="45634" y="1219857"/>
                    <a:pt x="45634" y="1217476"/>
                    <a:pt x="46205" y="1214523"/>
                  </a:cubicBezTo>
                  <a:lnTo>
                    <a:pt x="52206" y="1210427"/>
                  </a:lnTo>
                  <a:lnTo>
                    <a:pt x="52206" y="1203188"/>
                  </a:lnTo>
                  <a:lnTo>
                    <a:pt x="46205" y="1199378"/>
                  </a:lnTo>
                  <a:lnTo>
                    <a:pt x="46205" y="1192330"/>
                  </a:lnTo>
                  <a:lnTo>
                    <a:pt x="39538" y="1188329"/>
                  </a:lnTo>
                  <a:lnTo>
                    <a:pt x="39538" y="1184710"/>
                  </a:lnTo>
                  <a:lnTo>
                    <a:pt x="45824" y="1180899"/>
                  </a:lnTo>
                  <a:lnTo>
                    <a:pt x="45824" y="1162421"/>
                  </a:lnTo>
                  <a:cubicBezTo>
                    <a:pt x="43824" y="1160993"/>
                    <a:pt x="40967" y="1160611"/>
                    <a:pt x="40300" y="1158421"/>
                  </a:cubicBezTo>
                  <a:cubicBezTo>
                    <a:pt x="45824" y="1155182"/>
                    <a:pt x="45824" y="1155182"/>
                    <a:pt x="39824" y="1151658"/>
                  </a:cubicBezTo>
                  <a:lnTo>
                    <a:pt x="39824" y="1104033"/>
                  </a:lnTo>
                  <a:lnTo>
                    <a:pt x="33061" y="1099746"/>
                  </a:lnTo>
                  <a:lnTo>
                    <a:pt x="33061" y="1082125"/>
                  </a:lnTo>
                  <a:lnTo>
                    <a:pt x="26394" y="1078125"/>
                  </a:lnTo>
                  <a:lnTo>
                    <a:pt x="26394" y="1030500"/>
                  </a:lnTo>
                  <a:lnTo>
                    <a:pt x="33156" y="1026404"/>
                  </a:lnTo>
                  <a:lnTo>
                    <a:pt x="33156" y="1004496"/>
                  </a:lnTo>
                  <a:cubicBezTo>
                    <a:pt x="38490" y="1002592"/>
                    <a:pt x="41348" y="998305"/>
                    <a:pt x="38586" y="993161"/>
                  </a:cubicBezTo>
                  <a:lnTo>
                    <a:pt x="33823" y="990399"/>
                  </a:lnTo>
                  <a:cubicBezTo>
                    <a:pt x="30965" y="984018"/>
                    <a:pt x="34966" y="977255"/>
                    <a:pt x="31918" y="971349"/>
                  </a:cubicBezTo>
                  <a:lnTo>
                    <a:pt x="26870" y="967825"/>
                  </a:lnTo>
                  <a:lnTo>
                    <a:pt x="26870" y="946013"/>
                  </a:lnTo>
                  <a:lnTo>
                    <a:pt x="20107" y="941822"/>
                  </a:lnTo>
                  <a:lnTo>
                    <a:pt x="20107" y="916105"/>
                  </a:lnTo>
                  <a:lnTo>
                    <a:pt x="26584" y="912199"/>
                  </a:lnTo>
                  <a:lnTo>
                    <a:pt x="26584" y="882958"/>
                  </a:lnTo>
                  <a:lnTo>
                    <a:pt x="33347" y="878767"/>
                  </a:lnTo>
                  <a:lnTo>
                    <a:pt x="33347" y="868003"/>
                  </a:lnTo>
                  <a:cubicBezTo>
                    <a:pt x="46015" y="860478"/>
                    <a:pt x="38205" y="836761"/>
                    <a:pt x="38681" y="823331"/>
                  </a:cubicBezTo>
                  <a:lnTo>
                    <a:pt x="34014" y="820759"/>
                  </a:lnTo>
                  <a:cubicBezTo>
                    <a:pt x="32394" y="815711"/>
                    <a:pt x="31442" y="811806"/>
                    <a:pt x="39824" y="809615"/>
                  </a:cubicBezTo>
                  <a:lnTo>
                    <a:pt x="33347" y="805519"/>
                  </a:lnTo>
                  <a:lnTo>
                    <a:pt x="39443" y="801709"/>
                  </a:lnTo>
                  <a:cubicBezTo>
                    <a:pt x="27822" y="797614"/>
                    <a:pt x="34871" y="781802"/>
                    <a:pt x="33061" y="772277"/>
                  </a:cubicBezTo>
                  <a:cubicBezTo>
                    <a:pt x="52111" y="764371"/>
                    <a:pt x="20964" y="761990"/>
                    <a:pt x="39443" y="753989"/>
                  </a:cubicBezTo>
                  <a:lnTo>
                    <a:pt x="39443" y="687314"/>
                  </a:lnTo>
                  <a:lnTo>
                    <a:pt x="33252" y="683599"/>
                  </a:lnTo>
                  <a:lnTo>
                    <a:pt x="39538" y="679789"/>
                  </a:lnTo>
                  <a:lnTo>
                    <a:pt x="39538" y="643023"/>
                  </a:lnTo>
                  <a:lnTo>
                    <a:pt x="33442" y="639022"/>
                  </a:lnTo>
                  <a:lnTo>
                    <a:pt x="38490" y="636260"/>
                  </a:lnTo>
                  <a:cubicBezTo>
                    <a:pt x="42967" y="530723"/>
                    <a:pt x="39443" y="467096"/>
                    <a:pt x="38490" y="446998"/>
                  </a:cubicBezTo>
                  <a:cubicBezTo>
                    <a:pt x="30680" y="442331"/>
                    <a:pt x="30680" y="441950"/>
                    <a:pt x="39347" y="436711"/>
                  </a:cubicBezTo>
                  <a:lnTo>
                    <a:pt x="39347" y="421947"/>
                  </a:lnTo>
                  <a:lnTo>
                    <a:pt x="33061" y="418137"/>
                  </a:lnTo>
                  <a:lnTo>
                    <a:pt x="33061" y="370512"/>
                  </a:lnTo>
                  <a:lnTo>
                    <a:pt x="26394" y="366607"/>
                  </a:lnTo>
                  <a:cubicBezTo>
                    <a:pt x="26394" y="365274"/>
                    <a:pt x="26394" y="364035"/>
                    <a:pt x="26394" y="362988"/>
                  </a:cubicBezTo>
                  <a:lnTo>
                    <a:pt x="32204" y="359177"/>
                  </a:lnTo>
                  <a:cubicBezTo>
                    <a:pt x="20107" y="357082"/>
                    <a:pt x="27060" y="299837"/>
                    <a:pt x="27155" y="274024"/>
                  </a:cubicBezTo>
                  <a:lnTo>
                    <a:pt x="32204" y="271167"/>
                  </a:lnTo>
                  <a:lnTo>
                    <a:pt x="32204" y="160772"/>
                  </a:lnTo>
                  <a:lnTo>
                    <a:pt x="38966" y="156486"/>
                  </a:lnTo>
                  <a:lnTo>
                    <a:pt x="38966" y="64474"/>
                  </a:lnTo>
                  <a:lnTo>
                    <a:pt x="32585" y="60664"/>
                  </a:lnTo>
                  <a:lnTo>
                    <a:pt x="32585" y="-105"/>
                  </a:lnTo>
                  <a:lnTo>
                    <a:pt x="190319" y="-105"/>
                  </a:lnTo>
                  <a:lnTo>
                    <a:pt x="190319" y="9420"/>
                  </a:lnTo>
                  <a:cubicBezTo>
                    <a:pt x="180880" y="10172"/>
                    <a:pt x="171983" y="14173"/>
                    <a:pt x="165173" y="20755"/>
                  </a:cubicBezTo>
                  <a:cubicBezTo>
                    <a:pt x="170202" y="24117"/>
                    <a:pt x="175641" y="26803"/>
                    <a:pt x="181365" y="28755"/>
                  </a:cubicBezTo>
                  <a:cubicBezTo>
                    <a:pt x="190033" y="24279"/>
                    <a:pt x="190890" y="24279"/>
                    <a:pt x="199844" y="28755"/>
                  </a:cubicBezTo>
                  <a:cubicBezTo>
                    <a:pt x="208607" y="28755"/>
                    <a:pt x="218894" y="26851"/>
                    <a:pt x="226323" y="32375"/>
                  </a:cubicBezTo>
                  <a:cubicBezTo>
                    <a:pt x="237944" y="27708"/>
                    <a:pt x="251469" y="21326"/>
                    <a:pt x="262518" y="30756"/>
                  </a:cubicBezTo>
                  <a:lnTo>
                    <a:pt x="262518" y="41043"/>
                  </a:lnTo>
                  <a:cubicBezTo>
                    <a:pt x="257280" y="46091"/>
                    <a:pt x="247945" y="48472"/>
                    <a:pt x="243468" y="53330"/>
                  </a:cubicBezTo>
                  <a:cubicBezTo>
                    <a:pt x="282521" y="56187"/>
                    <a:pt x="323669" y="53806"/>
                    <a:pt x="360816" y="63902"/>
                  </a:cubicBezTo>
                  <a:lnTo>
                    <a:pt x="360816" y="67427"/>
                  </a:lnTo>
                  <a:cubicBezTo>
                    <a:pt x="375485" y="71046"/>
                    <a:pt x="393963" y="63426"/>
                    <a:pt x="409870" y="62093"/>
                  </a:cubicBezTo>
                  <a:cubicBezTo>
                    <a:pt x="427206" y="51806"/>
                    <a:pt x="445970" y="57045"/>
                    <a:pt x="463877" y="61426"/>
                  </a:cubicBezTo>
                  <a:cubicBezTo>
                    <a:pt x="478260" y="52758"/>
                    <a:pt x="499786" y="64093"/>
                    <a:pt x="514931" y="54949"/>
                  </a:cubicBezTo>
                  <a:cubicBezTo>
                    <a:pt x="524456" y="53997"/>
                    <a:pt x="524456" y="56283"/>
                    <a:pt x="525313" y="59426"/>
                  </a:cubicBezTo>
                  <a:lnTo>
                    <a:pt x="534838" y="65808"/>
                  </a:lnTo>
                  <a:cubicBezTo>
                    <a:pt x="539867" y="66179"/>
                    <a:pt x="544868" y="64836"/>
                    <a:pt x="549030" y="61998"/>
                  </a:cubicBezTo>
                  <a:cubicBezTo>
                    <a:pt x="554736" y="62036"/>
                    <a:pt x="560279" y="63902"/>
                    <a:pt x="564842" y="67332"/>
                  </a:cubicBezTo>
                  <a:lnTo>
                    <a:pt x="564842" y="75428"/>
                  </a:lnTo>
                  <a:lnTo>
                    <a:pt x="574367" y="77238"/>
                  </a:lnTo>
                  <a:lnTo>
                    <a:pt x="597798" y="64093"/>
                  </a:lnTo>
                  <a:lnTo>
                    <a:pt x="597798" y="53711"/>
                  </a:lnTo>
                  <a:cubicBezTo>
                    <a:pt x="583606" y="41805"/>
                    <a:pt x="566747" y="43710"/>
                    <a:pt x="547887" y="43138"/>
                  </a:cubicBezTo>
                  <a:cubicBezTo>
                    <a:pt x="539410" y="37709"/>
                    <a:pt x="531219" y="32946"/>
                    <a:pt x="522360" y="39805"/>
                  </a:cubicBezTo>
                  <a:cubicBezTo>
                    <a:pt x="509692" y="26565"/>
                    <a:pt x="555126" y="34661"/>
                    <a:pt x="561984" y="32565"/>
                  </a:cubicBezTo>
                  <a:cubicBezTo>
                    <a:pt x="572147" y="41633"/>
                    <a:pt x="587292" y="42271"/>
                    <a:pt x="598179" y="34089"/>
                  </a:cubicBezTo>
                  <a:cubicBezTo>
                    <a:pt x="598179" y="32661"/>
                    <a:pt x="597608" y="31422"/>
                    <a:pt x="597322" y="30280"/>
                  </a:cubicBezTo>
                  <a:lnTo>
                    <a:pt x="585321" y="23612"/>
                  </a:lnTo>
                  <a:lnTo>
                    <a:pt x="591226" y="19707"/>
                  </a:lnTo>
                  <a:cubicBezTo>
                    <a:pt x="591226" y="18659"/>
                    <a:pt x="591226" y="17516"/>
                    <a:pt x="591226" y="16183"/>
                  </a:cubicBezTo>
                  <a:lnTo>
                    <a:pt x="597798" y="12277"/>
                  </a:lnTo>
                  <a:lnTo>
                    <a:pt x="597798" y="-581"/>
                  </a:lnTo>
                  <a:lnTo>
                    <a:pt x="610943" y="-581"/>
                  </a:lnTo>
                  <a:lnTo>
                    <a:pt x="610943" y="12277"/>
                  </a:lnTo>
                  <a:lnTo>
                    <a:pt x="617420" y="16087"/>
                  </a:lnTo>
                  <a:lnTo>
                    <a:pt x="617420" y="38185"/>
                  </a:lnTo>
                  <a:cubicBezTo>
                    <a:pt x="606371" y="41614"/>
                    <a:pt x="612372" y="55235"/>
                    <a:pt x="610943" y="63902"/>
                  </a:cubicBezTo>
                  <a:lnTo>
                    <a:pt x="616277" y="66855"/>
                  </a:lnTo>
                  <a:cubicBezTo>
                    <a:pt x="617896" y="81714"/>
                    <a:pt x="618182" y="142579"/>
                    <a:pt x="616277" y="167535"/>
                  </a:cubicBezTo>
                  <a:lnTo>
                    <a:pt x="611705" y="170106"/>
                  </a:lnTo>
                  <a:cubicBezTo>
                    <a:pt x="612752" y="173917"/>
                    <a:pt x="619896" y="175155"/>
                    <a:pt x="623421" y="178012"/>
                  </a:cubicBezTo>
                  <a:lnTo>
                    <a:pt x="617039" y="181917"/>
                  </a:lnTo>
                  <a:lnTo>
                    <a:pt x="617039" y="189156"/>
                  </a:lnTo>
                  <a:lnTo>
                    <a:pt x="623516" y="192967"/>
                  </a:lnTo>
                  <a:lnTo>
                    <a:pt x="623516" y="237162"/>
                  </a:lnTo>
                  <a:cubicBezTo>
                    <a:pt x="618839" y="240944"/>
                    <a:pt x="612953" y="242906"/>
                    <a:pt x="606942" y="242687"/>
                  </a:cubicBezTo>
                  <a:lnTo>
                    <a:pt x="591512" y="233162"/>
                  </a:lnTo>
                  <a:lnTo>
                    <a:pt x="597322" y="229542"/>
                  </a:lnTo>
                  <a:lnTo>
                    <a:pt x="597322" y="222303"/>
                  </a:lnTo>
                  <a:cubicBezTo>
                    <a:pt x="587797" y="215731"/>
                    <a:pt x="578272" y="229828"/>
                    <a:pt x="567890" y="220589"/>
                  </a:cubicBezTo>
                  <a:lnTo>
                    <a:pt x="561698" y="220589"/>
                  </a:lnTo>
                  <a:cubicBezTo>
                    <a:pt x="555602" y="219255"/>
                    <a:pt x="560175" y="214779"/>
                    <a:pt x="554650" y="213255"/>
                  </a:cubicBezTo>
                  <a:lnTo>
                    <a:pt x="538172" y="213255"/>
                  </a:lnTo>
                  <a:lnTo>
                    <a:pt x="538172" y="207635"/>
                  </a:lnTo>
                  <a:cubicBezTo>
                    <a:pt x="509597" y="193728"/>
                    <a:pt x="477688" y="203253"/>
                    <a:pt x="446256" y="198110"/>
                  </a:cubicBezTo>
                  <a:cubicBezTo>
                    <a:pt x="444065" y="190680"/>
                    <a:pt x="425872" y="198110"/>
                    <a:pt x="420538" y="188585"/>
                  </a:cubicBezTo>
                  <a:cubicBezTo>
                    <a:pt x="450447" y="180394"/>
                    <a:pt x="479688" y="190014"/>
                    <a:pt x="509501" y="183442"/>
                  </a:cubicBezTo>
                  <a:cubicBezTo>
                    <a:pt x="511626" y="189061"/>
                    <a:pt x="516617" y="193100"/>
                    <a:pt x="522551" y="194014"/>
                  </a:cubicBezTo>
                  <a:cubicBezTo>
                    <a:pt x="531590" y="188033"/>
                    <a:pt x="542458" y="185470"/>
                    <a:pt x="553221" y="186775"/>
                  </a:cubicBezTo>
                  <a:lnTo>
                    <a:pt x="561032" y="190490"/>
                  </a:lnTo>
                  <a:cubicBezTo>
                    <a:pt x="573414" y="181727"/>
                    <a:pt x="586749" y="192681"/>
                    <a:pt x="600465" y="190490"/>
                  </a:cubicBezTo>
                  <a:cubicBezTo>
                    <a:pt x="615039" y="174583"/>
                    <a:pt x="559984" y="183442"/>
                    <a:pt x="557889" y="168392"/>
                  </a:cubicBezTo>
                  <a:cubicBezTo>
                    <a:pt x="571795" y="168392"/>
                    <a:pt x="584749" y="177917"/>
                    <a:pt x="597131" y="166678"/>
                  </a:cubicBezTo>
                  <a:lnTo>
                    <a:pt x="597131" y="151914"/>
                  </a:lnTo>
                  <a:lnTo>
                    <a:pt x="591035" y="148104"/>
                  </a:lnTo>
                  <a:lnTo>
                    <a:pt x="603704" y="140579"/>
                  </a:lnTo>
                  <a:cubicBezTo>
                    <a:pt x="595227" y="138293"/>
                    <a:pt x="598370" y="131054"/>
                    <a:pt x="596560" y="125530"/>
                  </a:cubicBezTo>
                  <a:cubicBezTo>
                    <a:pt x="592274" y="124453"/>
                    <a:pt x="589674" y="120110"/>
                    <a:pt x="590750" y="115824"/>
                  </a:cubicBezTo>
                  <a:cubicBezTo>
                    <a:pt x="590845" y="115433"/>
                    <a:pt x="590978" y="115042"/>
                    <a:pt x="591131" y="114671"/>
                  </a:cubicBezTo>
                  <a:lnTo>
                    <a:pt x="596846" y="111527"/>
                  </a:lnTo>
                  <a:lnTo>
                    <a:pt x="596846" y="104003"/>
                  </a:lnTo>
                  <a:lnTo>
                    <a:pt x="591321" y="100288"/>
                  </a:lnTo>
                  <a:lnTo>
                    <a:pt x="597227" y="96478"/>
                  </a:lnTo>
                  <a:lnTo>
                    <a:pt x="597227" y="88858"/>
                  </a:lnTo>
                  <a:lnTo>
                    <a:pt x="585702" y="83619"/>
                  </a:lnTo>
                  <a:cubicBezTo>
                    <a:pt x="587226" y="83619"/>
                    <a:pt x="586654" y="83619"/>
                    <a:pt x="585702" y="83619"/>
                  </a:cubicBezTo>
                  <a:lnTo>
                    <a:pt x="585702" y="83619"/>
                  </a:lnTo>
                  <a:cubicBezTo>
                    <a:pt x="557127" y="82000"/>
                    <a:pt x="531314" y="92287"/>
                    <a:pt x="502453" y="83619"/>
                  </a:cubicBezTo>
                  <a:cubicBezTo>
                    <a:pt x="496929" y="81429"/>
                    <a:pt x="491976" y="75904"/>
                    <a:pt x="485689" y="76095"/>
                  </a:cubicBezTo>
                  <a:lnTo>
                    <a:pt x="485689" y="70570"/>
                  </a:lnTo>
                  <a:cubicBezTo>
                    <a:pt x="451304" y="59426"/>
                    <a:pt x="408060" y="80762"/>
                    <a:pt x="370437" y="76285"/>
                  </a:cubicBezTo>
                  <a:cubicBezTo>
                    <a:pt x="356054" y="87144"/>
                    <a:pt x="344624" y="72094"/>
                    <a:pt x="330146" y="72380"/>
                  </a:cubicBezTo>
                  <a:lnTo>
                    <a:pt x="320621" y="65141"/>
                  </a:lnTo>
                  <a:cubicBezTo>
                    <a:pt x="286997" y="68856"/>
                    <a:pt x="253946" y="55616"/>
                    <a:pt x="217560" y="62379"/>
                  </a:cubicBezTo>
                  <a:cubicBezTo>
                    <a:pt x="216989" y="63712"/>
                    <a:pt x="216417" y="65331"/>
                    <a:pt x="215655" y="67332"/>
                  </a:cubicBezTo>
                  <a:lnTo>
                    <a:pt x="204511" y="73618"/>
                  </a:lnTo>
                  <a:cubicBezTo>
                    <a:pt x="211369" y="79047"/>
                    <a:pt x="231276" y="77047"/>
                    <a:pt x="239658" y="72571"/>
                  </a:cubicBezTo>
                  <a:cubicBezTo>
                    <a:pt x="247278" y="77524"/>
                    <a:pt x="257946" y="83619"/>
                    <a:pt x="264995" y="76285"/>
                  </a:cubicBezTo>
                  <a:lnTo>
                    <a:pt x="279758" y="76285"/>
                  </a:lnTo>
                  <a:lnTo>
                    <a:pt x="294617" y="85810"/>
                  </a:lnTo>
                  <a:cubicBezTo>
                    <a:pt x="294617" y="94002"/>
                    <a:pt x="314811" y="94192"/>
                    <a:pt x="321573" y="99526"/>
                  </a:cubicBezTo>
                  <a:cubicBezTo>
                    <a:pt x="321573" y="101146"/>
                    <a:pt x="321573" y="102384"/>
                    <a:pt x="321573" y="103527"/>
                  </a:cubicBezTo>
                  <a:cubicBezTo>
                    <a:pt x="301095" y="100193"/>
                    <a:pt x="275663" y="107432"/>
                    <a:pt x="252707" y="105241"/>
                  </a:cubicBezTo>
                  <a:cubicBezTo>
                    <a:pt x="245754" y="101622"/>
                    <a:pt x="252707" y="96955"/>
                    <a:pt x="248993" y="93049"/>
                  </a:cubicBezTo>
                  <a:cubicBezTo>
                    <a:pt x="240897" y="81429"/>
                    <a:pt x="224895" y="90192"/>
                    <a:pt x="216989" y="96192"/>
                  </a:cubicBezTo>
                  <a:cubicBezTo>
                    <a:pt x="221370" y="100288"/>
                    <a:pt x="234610" y="94669"/>
                    <a:pt x="235372" y="100288"/>
                  </a:cubicBezTo>
                  <a:cubicBezTo>
                    <a:pt x="232324" y="102002"/>
                    <a:pt x="229657" y="103527"/>
                    <a:pt x="229657" y="106384"/>
                  </a:cubicBezTo>
                  <a:cubicBezTo>
                    <a:pt x="227752" y="110385"/>
                    <a:pt x="216894" y="108670"/>
                    <a:pt x="212703" y="112194"/>
                  </a:cubicBezTo>
                  <a:cubicBezTo>
                    <a:pt x="206292" y="108622"/>
                    <a:pt x="198720" y="107737"/>
                    <a:pt x="191652" y="109718"/>
                  </a:cubicBezTo>
                  <a:cubicBezTo>
                    <a:pt x="191652" y="111242"/>
                    <a:pt x="190509" y="112861"/>
                    <a:pt x="189842" y="114671"/>
                  </a:cubicBezTo>
                  <a:lnTo>
                    <a:pt x="184413" y="118290"/>
                  </a:lnTo>
                  <a:cubicBezTo>
                    <a:pt x="186318" y="121529"/>
                    <a:pt x="200987" y="117814"/>
                    <a:pt x="193938" y="123720"/>
                  </a:cubicBezTo>
                  <a:cubicBezTo>
                    <a:pt x="156791" y="124291"/>
                    <a:pt x="203463" y="127720"/>
                    <a:pt x="212988" y="138007"/>
                  </a:cubicBezTo>
                  <a:cubicBezTo>
                    <a:pt x="217865" y="137626"/>
                    <a:pt x="222713" y="139055"/>
                    <a:pt x="226609" y="142008"/>
                  </a:cubicBezTo>
                  <a:cubicBezTo>
                    <a:pt x="261661" y="148961"/>
                    <a:pt x="301475" y="139150"/>
                    <a:pt x="334908" y="151533"/>
                  </a:cubicBezTo>
                  <a:lnTo>
                    <a:pt x="328717" y="155438"/>
                  </a:lnTo>
                  <a:lnTo>
                    <a:pt x="328717" y="162582"/>
                  </a:lnTo>
                  <a:cubicBezTo>
                    <a:pt x="309667" y="173535"/>
                    <a:pt x="264899" y="149342"/>
                    <a:pt x="256137" y="169440"/>
                  </a:cubicBezTo>
                  <a:lnTo>
                    <a:pt x="246612" y="175631"/>
                  </a:lnTo>
                  <a:cubicBezTo>
                    <a:pt x="242421" y="175631"/>
                    <a:pt x="238991" y="175631"/>
                    <a:pt x="237087" y="177346"/>
                  </a:cubicBezTo>
                  <a:lnTo>
                    <a:pt x="243182" y="181251"/>
                  </a:lnTo>
                  <a:lnTo>
                    <a:pt x="243182" y="188299"/>
                  </a:lnTo>
                  <a:cubicBezTo>
                    <a:pt x="257851" y="191633"/>
                    <a:pt x="277568" y="184870"/>
                    <a:pt x="292522" y="179345"/>
                  </a:cubicBezTo>
                  <a:cubicBezTo>
                    <a:pt x="318144" y="185728"/>
                    <a:pt x="344147" y="185156"/>
                    <a:pt x="370151" y="190490"/>
                  </a:cubicBezTo>
                  <a:cubicBezTo>
                    <a:pt x="374913" y="187347"/>
                    <a:pt x="395868" y="182013"/>
                    <a:pt x="393773" y="192490"/>
                  </a:cubicBezTo>
                  <a:cubicBezTo>
                    <a:pt x="361864" y="202015"/>
                    <a:pt x="318811" y="199824"/>
                    <a:pt x="285950" y="194300"/>
                  </a:cubicBezTo>
                  <a:lnTo>
                    <a:pt x="269567" y="203158"/>
                  </a:lnTo>
                  <a:lnTo>
                    <a:pt x="269567" y="206968"/>
                  </a:lnTo>
                  <a:cubicBezTo>
                    <a:pt x="279092" y="210683"/>
                    <a:pt x="281568" y="209064"/>
                    <a:pt x="283188" y="203063"/>
                  </a:cubicBezTo>
                  <a:cubicBezTo>
                    <a:pt x="286140" y="200396"/>
                    <a:pt x="290998" y="201730"/>
                    <a:pt x="295094" y="201444"/>
                  </a:cubicBezTo>
                  <a:cubicBezTo>
                    <a:pt x="301952" y="200396"/>
                    <a:pt x="300809" y="205635"/>
                    <a:pt x="305571" y="208778"/>
                  </a:cubicBezTo>
                  <a:lnTo>
                    <a:pt x="312334" y="208778"/>
                  </a:lnTo>
                  <a:lnTo>
                    <a:pt x="321288" y="214112"/>
                  </a:lnTo>
                  <a:cubicBezTo>
                    <a:pt x="317858" y="218684"/>
                    <a:pt x="309953" y="214779"/>
                    <a:pt x="305000" y="216589"/>
                  </a:cubicBezTo>
                  <a:cubicBezTo>
                    <a:pt x="301095" y="220589"/>
                    <a:pt x="294141" y="219732"/>
                    <a:pt x="287760" y="219827"/>
                  </a:cubicBezTo>
                  <a:cubicBezTo>
                    <a:pt x="276139" y="212207"/>
                    <a:pt x="264709" y="214588"/>
                    <a:pt x="252898" y="208778"/>
                  </a:cubicBezTo>
                  <a:lnTo>
                    <a:pt x="244040" y="214112"/>
                  </a:lnTo>
                  <a:cubicBezTo>
                    <a:pt x="249393" y="218598"/>
                    <a:pt x="256108" y="221151"/>
                    <a:pt x="263090" y="221351"/>
                  </a:cubicBezTo>
                  <a:lnTo>
                    <a:pt x="263090" y="225447"/>
                  </a:lnTo>
                  <a:cubicBezTo>
                    <a:pt x="268900" y="227256"/>
                    <a:pt x="268900" y="227256"/>
                    <a:pt x="337289" y="227256"/>
                  </a:cubicBezTo>
                  <a:cubicBezTo>
                    <a:pt x="349672" y="235258"/>
                    <a:pt x="365864" y="226018"/>
                    <a:pt x="378152" y="234591"/>
                  </a:cubicBezTo>
                  <a:cubicBezTo>
                    <a:pt x="406727" y="236686"/>
                    <a:pt x="437397" y="220875"/>
                    <a:pt x="462924" y="241735"/>
                  </a:cubicBezTo>
                  <a:cubicBezTo>
                    <a:pt x="471116" y="236019"/>
                    <a:pt x="481974" y="241068"/>
                    <a:pt x="490166" y="234496"/>
                  </a:cubicBezTo>
                  <a:lnTo>
                    <a:pt x="493309" y="238782"/>
                  </a:lnTo>
                  <a:cubicBezTo>
                    <a:pt x="490547" y="242782"/>
                    <a:pt x="483784" y="244211"/>
                    <a:pt x="480069" y="248307"/>
                  </a:cubicBezTo>
                  <a:cubicBezTo>
                    <a:pt x="480069" y="248307"/>
                    <a:pt x="480069" y="249735"/>
                    <a:pt x="480069" y="250974"/>
                  </a:cubicBezTo>
                  <a:cubicBezTo>
                    <a:pt x="486241" y="254079"/>
                    <a:pt x="493519" y="254079"/>
                    <a:pt x="499691" y="250974"/>
                  </a:cubicBezTo>
                  <a:cubicBezTo>
                    <a:pt x="509787" y="246687"/>
                    <a:pt x="520169" y="254593"/>
                    <a:pt x="531219" y="253641"/>
                  </a:cubicBezTo>
                  <a:cubicBezTo>
                    <a:pt x="534648" y="259070"/>
                    <a:pt x="531219" y="264594"/>
                    <a:pt x="533409" y="269833"/>
                  </a:cubicBezTo>
                  <a:cubicBezTo>
                    <a:pt x="540582" y="271519"/>
                    <a:pt x="547983" y="271996"/>
                    <a:pt x="555317" y="271262"/>
                  </a:cubicBezTo>
                  <a:cubicBezTo>
                    <a:pt x="559432" y="268252"/>
                    <a:pt x="564547" y="266928"/>
                    <a:pt x="569604" y="267547"/>
                  </a:cubicBezTo>
                  <a:cubicBezTo>
                    <a:pt x="578177" y="249069"/>
                    <a:pt x="603799" y="257260"/>
                    <a:pt x="617991" y="262308"/>
                  </a:cubicBezTo>
                  <a:cubicBezTo>
                    <a:pt x="617991" y="270786"/>
                    <a:pt x="617991" y="279453"/>
                    <a:pt x="617991" y="287835"/>
                  </a:cubicBezTo>
                  <a:lnTo>
                    <a:pt x="612086" y="291741"/>
                  </a:lnTo>
                  <a:cubicBezTo>
                    <a:pt x="619896" y="293836"/>
                    <a:pt x="617896" y="301266"/>
                    <a:pt x="618468" y="306219"/>
                  </a:cubicBezTo>
                  <a:lnTo>
                    <a:pt x="612562" y="309457"/>
                  </a:lnTo>
                  <a:cubicBezTo>
                    <a:pt x="611505" y="318049"/>
                    <a:pt x="611219" y="326717"/>
                    <a:pt x="611705" y="335365"/>
                  </a:cubicBezTo>
                  <a:lnTo>
                    <a:pt x="605609" y="339366"/>
                  </a:lnTo>
                  <a:cubicBezTo>
                    <a:pt x="605609" y="340318"/>
                    <a:pt x="605609" y="341556"/>
                    <a:pt x="605609" y="342890"/>
                  </a:cubicBezTo>
                  <a:lnTo>
                    <a:pt x="612181" y="346890"/>
                  </a:lnTo>
                  <a:lnTo>
                    <a:pt x="612181" y="354034"/>
                  </a:lnTo>
                  <a:lnTo>
                    <a:pt x="618563" y="357939"/>
                  </a:lnTo>
                  <a:cubicBezTo>
                    <a:pt x="606752" y="362892"/>
                    <a:pt x="617706" y="373942"/>
                    <a:pt x="602465" y="378133"/>
                  </a:cubicBezTo>
                  <a:cubicBezTo>
                    <a:pt x="597417" y="374513"/>
                    <a:pt x="599227" y="371465"/>
                    <a:pt x="592464" y="368608"/>
                  </a:cubicBezTo>
                  <a:cubicBezTo>
                    <a:pt x="591798" y="365178"/>
                    <a:pt x="595131" y="355653"/>
                    <a:pt x="588369" y="356511"/>
                  </a:cubicBezTo>
                  <a:cubicBezTo>
                    <a:pt x="585416" y="356511"/>
                    <a:pt x="585892" y="359273"/>
                    <a:pt x="585987" y="361273"/>
                  </a:cubicBezTo>
                  <a:cubicBezTo>
                    <a:pt x="579987" y="364235"/>
                    <a:pt x="572938" y="364235"/>
                    <a:pt x="566937" y="361273"/>
                  </a:cubicBezTo>
                  <a:cubicBezTo>
                    <a:pt x="572367" y="351748"/>
                    <a:pt x="608943" y="353844"/>
                    <a:pt x="593131" y="346795"/>
                  </a:cubicBezTo>
                  <a:lnTo>
                    <a:pt x="599418" y="342890"/>
                  </a:lnTo>
                  <a:lnTo>
                    <a:pt x="599418" y="324602"/>
                  </a:lnTo>
                  <a:lnTo>
                    <a:pt x="593036" y="320697"/>
                  </a:lnTo>
                  <a:cubicBezTo>
                    <a:pt x="597608" y="317172"/>
                    <a:pt x="609038" y="320697"/>
                    <a:pt x="605418" y="313172"/>
                  </a:cubicBezTo>
                  <a:lnTo>
                    <a:pt x="595893" y="307933"/>
                  </a:lnTo>
                  <a:cubicBezTo>
                    <a:pt x="566461" y="305362"/>
                    <a:pt x="534171" y="320506"/>
                    <a:pt x="507215" y="306124"/>
                  </a:cubicBezTo>
                  <a:lnTo>
                    <a:pt x="507215" y="298789"/>
                  </a:lnTo>
                  <a:cubicBezTo>
                    <a:pt x="514455" y="295741"/>
                    <a:pt x="514550" y="295741"/>
                    <a:pt x="523122" y="300313"/>
                  </a:cubicBezTo>
                  <a:cubicBezTo>
                    <a:pt x="570747" y="290788"/>
                    <a:pt x="549602" y="298503"/>
                    <a:pt x="520074" y="279930"/>
                  </a:cubicBezTo>
                  <a:lnTo>
                    <a:pt x="520074" y="269167"/>
                  </a:lnTo>
                  <a:cubicBezTo>
                    <a:pt x="498643" y="250117"/>
                    <a:pt x="476164" y="265356"/>
                    <a:pt x="454638" y="273072"/>
                  </a:cubicBezTo>
                  <a:lnTo>
                    <a:pt x="454638" y="276691"/>
                  </a:lnTo>
                  <a:cubicBezTo>
                    <a:pt x="465020" y="281358"/>
                    <a:pt x="479498" y="274501"/>
                    <a:pt x="487785" y="285073"/>
                  </a:cubicBezTo>
                  <a:lnTo>
                    <a:pt x="484832" y="289455"/>
                  </a:lnTo>
                  <a:lnTo>
                    <a:pt x="467496" y="289455"/>
                  </a:lnTo>
                  <a:cubicBezTo>
                    <a:pt x="469211" y="287074"/>
                    <a:pt x="463210" y="284787"/>
                    <a:pt x="461781" y="287359"/>
                  </a:cubicBezTo>
                  <a:cubicBezTo>
                    <a:pt x="461781" y="288978"/>
                    <a:pt x="465020" y="289550"/>
                    <a:pt x="467496" y="289455"/>
                  </a:cubicBezTo>
                  <a:cubicBezTo>
                    <a:pt x="467496" y="289455"/>
                    <a:pt x="466544" y="289455"/>
                    <a:pt x="466258" y="289455"/>
                  </a:cubicBezTo>
                  <a:cubicBezTo>
                    <a:pt x="467487" y="292474"/>
                    <a:pt x="467972" y="295741"/>
                    <a:pt x="467687" y="298980"/>
                  </a:cubicBezTo>
                  <a:cubicBezTo>
                    <a:pt x="445684" y="309171"/>
                    <a:pt x="413204" y="305457"/>
                    <a:pt x="389487" y="302314"/>
                  </a:cubicBezTo>
                  <a:cubicBezTo>
                    <a:pt x="393135" y="301390"/>
                    <a:pt x="395897" y="298399"/>
                    <a:pt x="396535" y="294694"/>
                  </a:cubicBezTo>
                  <a:lnTo>
                    <a:pt x="408156" y="288121"/>
                  </a:lnTo>
                  <a:cubicBezTo>
                    <a:pt x="398631" y="284120"/>
                    <a:pt x="336908" y="283549"/>
                    <a:pt x="342814" y="298980"/>
                  </a:cubicBezTo>
                  <a:cubicBezTo>
                    <a:pt x="323002" y="300789"/>
                    <a:pt x="304714" y="304599"/>
                    <a:pt x="283949" y="304504"/>
                  </a:cubicBezTo>
                  <a:cubicBezTo>
                    <a:pt x="263090" y="309933"/>
                    <a:pt x="295284" y="315934"/>
                    <a:pt x="300714" y="308219"/>
                  </a:cubicBezTo>
                  <a:cubicBezTo>
                    <a:pt x="315858" y="310600"/>
                    <a:pt x="330146" y="322220"/>
                    <a:pt x="345957" y="312124"/>
                  </a:cubicBezTo>
                  <a:cubicBezTo>
                    <a:pt x="371103" y="324983"/>
                    <a:pt x="403107" y="312124"/>
                    <a:pt x="428158" y="324697"/>
                  </a:cubicBezTo>
                  <a:lnTo>
                    <a:pt x="428158" y="332031"/>
                  </a:lnTo>
                  <a:lnTo>
                    <a:pt x="421586" y="336032"/>
                  </a:lnTo>
                  <a:lnTo>
                    <a:pt x="421586" y="343271"/>
                  </a:lnTo>
                  <a:cubicBezTo>
                    <a:pt x="412823" y="346510"/>
                    <a:pt x="401107" y="344319"/>
                    <a:pt x="392154" y="352796"/>
                  </a:cubicBezTo>
                  <a:cubicBezTo>
                    <a:pt x="384153" y="352796"/>
                    <a:pt x="371675" y="351558"/>
                    <a:pt x="369103" y="361559"/>
                  </a:cubicBezTo>
                  <a:cubicBezTo>
                    <a:pt x="377485" y="367369"/>
                    <a:pt x="381581" y="370322"/>
                    <a:pt x="391772" y="364131"/>
                  </a:cubicBezTo>
                  <a:cubicBezTo>
                    <a:pt x="406917" y="374227"/>
                    <a:pt x="419871" y="353177"/>
                    <a:pt x="432063" y="371274"/>
                  </a:cubicBezTo>
                  <a:cubicBezTo>
                    <a:pt x="449685" y="366512"/>
                    <a:pt x="468068" y="357368"/>
                    <a:pt x="484451" y="371274"/>
                  </a:cubicBezTo>
                  <a:lnTo>
                    <a:pt x="494928" y="363464"/>
                  </a:lnTo>
                  <a:cubicBezTo>
                    <a:pt x="493976" y="358416"/>
                    <a:pt x="492261" y="355844"/>
                    <a:pt x="483593" y="356130"/>
                  </a:cubicBezTo>
                  <a:cubicBezTo>
                    <a:pt x="472259" y="346605"/>
                    <a:pt x="455018" y="350034"/>
                    <a:pt x="442160" y="343271"/>
                  </a:cubicBezTo>
                  <a:lnTo>
                    <a:pt x="451018" y="338032"/>
                  </a:lnTo>
                  <a:cubicBezTo>
                    <a:pt x="470068" y="339175"/>
                    <a:pt x="485118" y="352796"/>
                    <a:pt x="505692" y="349081"/>
                  </a:cubicBezTo>
                  <a:cubicBezTo>
                    <a:pt x="511597" y="350224"/>
                    <a:pt x="528361" y="345176"/>
                    <a:pt x="526456" y="354701"/>
                  </a:cubicBezTo>
                  <a:lnTo>
                    <a:pt x="507406" y="365178"/>
                  </a:lnTo>
                  <a:cubicBezTo>
                    <a:pt x="507406" y="366321"/>
                    <a:pt x="506835" y="367464"/>
                    <a:pt x="506549" y="368893"/>
                  </a:cubicBezTo>
                  <a:lnTo>
                    <a:pt x="512740" y="372894"/>
                  </a:lnTo>
                  <a:cubicBezTo>
                    <a:pt x="472068" y="385562"/>
                    <a:pt x="428730" y="373656"/>
                    <a:pt x="385867" y="374989"/>
                  </a:cubicBezTo>
                  <a:cubicBezTo>
                    <a:pt x="376342" y="367464"/>
                    <a:pt x="354435" y="373942"/>
                    <a:pt x="348815" y="362512"/>
                  </a:cubicBezTo>
                  <a:cubicBezTo>
                    <a:pt x="348243" y="360702"/>
                    <a:pt x="345386" y="359844"/>
                    <a:pt x="341481" y="360035"/>
                  </a:cubicBezTo>
                  <a:cubicBezTo>
                    <a:pt x="337575" y="360226"/>
                    <a:pt x="336623" y="360702"/>
                    <a:pt x="335861" y="363464"/>
                  </a:cubicBezTo>
                  <a:cubicBezTo>
                    <a:pt x="329289" y="377847"/>
                    <a:pt x="301190" y="351939"/>
                    <a:pt x="295951" y="369560"/>
                  </a:cubicBezTo>
                  <a:cubicBezTo>
                    <a:pt x="265662" y="382514"/>
                    <a:pt x="300904" y="386610"/>
                    <a:pt x="313287" y="379085"/>
                  </a:cubicBezTo>
                  <a:cubicBezTo>
                    <a:pt x="316525" y="384133"/>
                    <a:pt x="328527" y="381085"/>
                    <a:pt x="331670" y="385848"/>
                  </a:cubicBezTo>
                  <a:cubicBezTo>
                    <a:pt x="358721" y="383657"/>
                    <a:pt x="386915" y="394706"/>
                    <a:pt x="411394" y="382800"/>
                  </a:cubicBezTo>
                  <a:cubicBezTo>
                    <a:pt x="441398" y="396611"/>
                    <a:pt x="469687" y="389658"/>
                    <a:pt x="503120" y="390134"/>
                  </a:cubicBezTo>
                  <a:cubicBezTo>
                    <a:pt x="531695" y="392896"/>
                    <a:pt x="564556" y="392134"/>
                    <a:pt x="595417" y="393753"/>
                  </a:cubicBezTo>
                  <a:cubicBezTo>
                    <a:pt x="600846" y="390801"/>
                    <a:pt x="597608" y="387562"/>
                    <a:pt x="598656" y="384705"/>
                  </a:cubicBezTo>
                  <a:cubicBezTo>
                    <a:pt x="602656" y="380514"/>
                    <a:pt x="608181" y="386896"/>
                    <a:pt x="611990" y="388515"/>
                  </a:cubicBezTo>
                  <a:lnTo>
                    <a:pt x="611990" y="399373"/>
                  </a:lnTo>
                  <a:cubicBezTo>
                    <a:pt x="617325" y="401374"/>
                    <a:pt x="620182" y="405660"/>
                    <a:pt x="617325" y="410803"/>
                  </a:cubicBezTo>
                  <a:lnTo>
                    <a:pt x="612181" y="413756"/>
                  </a:lnTo>
                  <a:lnTo>
                    <a:pt x="617801" y="417566"/>
                  </a:lnTo>
                  <a:lnTo>
                    <a:pt x="611800" y="421471"/>
                  </a:lnTo>
                  <a:lnTo>
                    <a:pt x="611800" y="439664"/>
                  </a:lnTo>
                  <a:lnTo>
                    <a:pt x="618182" y="443569"/>
                  </a:lnTo>
                  <a:lnTo>
                    <a:pt x="618182" y="454523"/>
                  </a:lnTo>
                  <a:lnTo>
                    <a:pt x="611990" y="458333"/>
                  </a:lnTo>
                  <a:lnTo>
                    <a:pt x="611990" y="495195"/>
                  </a:lnTo>
                  <a:cubicBezTo>
                    <a:pt x="627326" y="506434"/>
                    <a:pt x="613038" y="533962"/>
                    <a:pt x="619230" y="550916"/>
                  </a:cubicBezTo>
                  <a:lnTo>
                    <a:pt x="623897" y="553488"/>
                  </a:lnTo>
                  <a:cubicBezTo>
                    <a:pt x="624983" y="557098"/>
                    <a:pt x="625307" y="560888"/>
                    <a:pt x="624849" y="564632"/>
                  </a:cubicBezTo>
                  <a:lnTo>
                    <a:pt x="618563" y="568823"/>
                  </a:lnTo>
                  <a:lnTo>
                    <a:pt x="618563" y="576062"/>
                  </a:lnTo>
                  <a:lnTo>
                    <a:pt x="624754" y="579872"/>
                  </a:lnTo>
                  <a:lnTo>
                    <a:pt x="624754" y="583396"/>
                  </a:lnTo>
                  <a:lnTo>
                    <a:pt x="618372" y="587301"/>
                  </a:lnTo>
                  <a:lnTo>
                    <a:pt x="618372" y="590826"/>
                  </a:lnTo>
                  <a:lnTo>
                    <a:pt x="624564" y="594636"/>
                  </a:lnTo>
                  <a:lnTo>
                    <a:pt x="624564" y="609495"/>
                  </a:lnTo>
                  <a:cubicBezTo>
                    <a:pt x="617134" y="612543"/>
                    <a:pt x="619420" y="616734"/>
                    <a:pt x="612562" y="620353"/>
                  </a:cubicBezTo>
                  <a:cubicBezTo>
                    <a:pt x="613991" y="621306"/>
                    <a:pt x="615801" y="622639"/>
                    <a:pt x="618087" y="624068"/>
                  </a:cubicBezTo>
                  <a:lnTo>
                    <a:pt x="618087" y="638737"/>
                  </a:lnTo>
                  <a:lnTo>
                    <a:pt x="611800" y="642546"/>
                  </a:lnTo>
                  <a:lnTo>
                    <a:pt x="611800" y="657120"/>
                  </a:lnTo>
                  <a:lnTo>
                    <a:pt x="618182" y="661025"/>
                  </a:lnTo>
                  <a:lnTo>
                    <a:pt x="618182" y="679408"/>
                  </a:lnTo>
                  <a:cubicBezTo>
                    <a:pt x="604275" y="687695"/>
                    <a:pt x="614848" y="712841"/>
                    <a:pt x="611705" y="727033"/>
                  </a:cubicBezTo>
                  <a:lnTo>
                    <a:pt x="617039" y="729986"/>
                  </a:lnTo>
                  <a:cubicBezTo>
                    <a:pt x="618182" y="732272"/>
                    <a:pt x="613514" y="732462"/>
                    <a:pt x="612752" y="733987"/>
                  </a:cubicBezTo>
                  <a:cubicBezTo>
                    <a:pt x="611686" y="738825"/>
                    <a:pt x="611324" y="743807"/>
                    <a:pt x="611705" y="748750"/>
                  </a:cubicBezTo>
                  <a:lnTo>
                    <a:pt x="617896" y="752751"/>
                  </a:lnTo>
                  <a:lnTo>
                    <a:pt x="611800" y="756656"/>
                  </a:lnTo>
                  <a:lnTo>
                    <a:pt x="611800" y="870956"/>
                  </a:lnTo>
                  <a:lnTo>
                    <a:pt x="618182" y="874861"/>
                  </a:lnTo>
                  <a:lnTo>
                    <a:pt x="618182" y="882100"/>
                  </a:lnTo>
                  <a:lnTo>
                    <a:pt x="612086" y="885910"/>
                  </a:lnTo>
                  <a:lnTo>
                    <a:pt x="612086" y="911818"/>
                  </a:lnTo>
                  <a:lnTo>
                    <a:pt x="617896" y="915057"/>
                  </a:lnTo>
                  <a:cubicBezTo>
                    <a:pt x="617896" y="916961"/>
                    <a:pt x="617896" y="919248"/>
                    <a:pt x="618468" y="922010"/>
                  </a:cubicBezTo>
                  <a:cubicBezTo>
                    <a:pt x="612657" y="925153"/>
                    <a:pt x="607323" y="929916"/>
                    <a:pt x="618468" y="933345"/>
                  </a:cubicBezTo>
                  <a:lnTo>
                    <a:pt x="618468" y="948775"/>
                  </a:lnTo>
                  <a:lnTo>
                    <a:pt x="612086" y="952585"/>
                  </a:lnTo>
                  <a:lnTo>
                    <a:pt x="612086" y="1132989"/>
                  </a:lnTo>
                  <a:lnTo>
                    <a:pt x="605704" y="1136894"/>
                  </a:lnTo>
                  <a:cubicBezTo>
                    <a:pt x="612848" y="1139085"/>
                    <a:pt x="613324" y="1146419"/>
                    <a:pt x="611419" y="1151848"/>
                  </a:cubicBezTo>
                  <a:lnTo>
                    <a:pt x="598370" y="1158325"/>
                  </a:lnTo>
                  <a:cubicBezTo>
                    <a:pt x="595227" y="1169469"/>
                    <a:pt x="602751" y="1165755"/>
                    <a:pt x="610848" y="1169565"/>
                  </a:cubicBezTo>
                  <a:lnTo>
                    <a:pt x="610848" y="1198997"/>
                  </a:lnTo>
                  <a:lnTo>
                    <a:pt x="604466" y="1202902"/>
                  </a:lnTo>
                  <a:lnTo>
                    <a:pt x="604466" y="1217476"/>
                  </a:lnTo>
                  <a:lnTo>
                    <a:pt x="611229" y="1221476"/>
                  </a:lnTo>
                  <a:lnTo>
                    <a:pt x="611229" y="1232239"/>
                  </a:lnTo>
                  <a:lnTo>
                    <a:pt x="617229" y="1236049"/>
                  </a:lnTo>
                  <a:lnTo>
                    <a:pt x="617229" y="1291675"/>
                  </a:lnTo>
                  <a:cubicBezTo>
                    <a:pt x="608657" y="1296819"/>
                    <a:pt x="608657" y="1297105"/>
                    <a:pt x="617229" y="1302248"/>
                  </a:cubicBezTo>
                  <a:lnTo>
                    <a:pt x="611419" y="1306153"/>
                  </a:lnTo>
                  <a:lnTo>
                    <a:pt x="617610" y="1309963"/>
                  </a:lnTo>
                  <a:lnTo>
                    <a:pt x="617610" y="1313487"/>
                  </a:lnTo>
                  <a:lnTo>
                    <a:pt x="611229" y="1317298"/>
                  </a:lnTo>
                  <a:lnTo>
                    <a:pt x="611229" y="1361589"/>
                  </a:lnTo>
                  <a:cubicBezTo>
                    <a:pt x="627707" y="1379877"/>
                    <a:pt x="611895" y="1418262"/>
                    <a:pt x="618372" y="1442932"/>
                  </a:cubicBezTo>
                  <a:lnTo>
                    <a:pt x="623325" y="1445694"/>
                  </a:lnTo>
                  <a:cubicBezTo>
                    <a:pt x="626659" y="1468840"/>
                    <a:pt x="621706" y="1493319"/>
                    <a:pt x="625040" y="1516751"/>
                  </a:cubicBezTo>
                  <a:lnTo>
                    <a:pt x="630374" y="1519704"/>
                  </a:lnTo>
                  <a:lnTo>
                    <a:pt x="630374" y="1545135"/>
                  </a:lnTo>
                  <a:lnTo>
                    <a:pt x="637137" y="1549422"/>
                  </a:lnTo>
                  <a:lnTo>
                    <a:pt x="637137" y="1571424"/>
                  </a:lnTo>
                  <a:lnTo>
                    <a:pt x="630755" y="1575235"/>
                  </a:lnTo>
                  <a:lnTo>
                    <a:pt x="630755" y="1608286"/>
                  </a:lnTo>
                  <a:lnTo>
                    <a:pt x="623992" y="1612382"/>
                  </a:lnTo>
                  <a:lnTo>
                    <a:pt x="623992" y="1637909"/>
                  </a:lnTo>
                  <a:cubicBezTo>
                    <a:pt x="613800" y="1640862"/>
                    <a:pt x="618563" y="1652196"/>
                    <a:pt x="617610" y="1660007"/>
                  </a:cubicBezTo>
                  <a:lnTo>
                    <a:pt x="623325" y="1663150"/>
                  </a:lnTo>
                  <a:cubicBezTo>
                    <a:pt x="624468" y="1671865"/>
                    <a:pt x="624754" y="1680667"/>
                    <a:pt x="624183" y="1689439"/>
                  </a:cubicBezTo>
                  <a:lnTo>
                    <a:pt x="630374" y="1692868"/>
                  </a:lnTo>
                  <a:lnTo>
                    <a:pt x="630374" y="1729825"/>
                  </a:lnTo>
                  <a:lnTo>
                    <a:pt x="624373" y="1733730"/>
                  </a:lnTo>
                  <a:lnTo>
                    <a:pt x="624373" y="1810692"/>
                  </a:lnTo>
                  <a:lnTo>
                    <a:pt x="617610" y="1814788"/>
                  </a:lnTo>
                  <a:lnTo>
                    <a:pt x="617610" y="1818312"/>
                  </a:lnTo>
                  <a:lnTo>
                    <a:pt x="624183" y="1822313"/>
                  </a:lnTo>
                  <a:cubicBezTo>
                    <a:pt x="624249" y="1823485"/>
                    <a:pt x="624249" y="1824665"/>
                    <a:pt x="624183" y="1825837"/>
                  </a:cubicBezTo>
                  <a:lnTo>
                    <a:pt x="618372" y="1829647"/>
                  </a:lnTo>
                  <a:lnTo>
                    <a:pt x="618372" y="1921849"/>
                  </a:lnTo>
                  <a:cubicBezTo>
                    <a:pt x="627897" y="1923659"/>
                    <a:pt x="627897" y="1959949"/>
                    <a:pt x="618372" y="1961949"/>
                  </a:cubicBezTo>
                  <a:lnTo>
                    <a:pt x="618372" y="1987858"/>
                  </a:lnTo>
                  <a:lnTo>
                    <a:pt x="624373" y="1991667"/>
                  </a:lnTo>
                  <a:lnTo>
                    <a:pt x="624373" y="2031863"/>
                  </a:lnTo>
                  <a:lnTo>
                    <a:pt x="631136" y="2035959"/>
                  </a:lnTo>
                  <a:lnTo>
                    <a:pt x="631136" y="2068915"/>
                  </a:lnTo>
                  <a:lnTo>
                    <a:pt x="624754" y="2072821"/>
                  </a:lnTo>
                  <a:cubicBezTo>
                    <a:pt x="636470" y="2076916"/>
                    <a:pt x="629326" y="2092823"/>
                    <a:pt x="631136" y="2102158"/>
                  </a:cubicBezTo>
                  <a:cubicBezTo>
                    <a:pt x="617039" y="2106063"/>
                    <a:pt x="632088" y="2123875"/>
                    <a:pt x="618372" y="2127780"/>
                  </a:cubicBezTo>
                  <a:lnTo>
                    <a:pt x="618372" y="2149497"/>
                  </a:lnTo>
                  <a:lnTo>
                    <a:pt x="611800" y="2153688"/>
                  </a:lnTo>
                  <a:cubicBezTo>
                    <a:pt x="611800" y="2154735"/>
                    <a:pt x="611800" y="2155974"/>
                    <a:pt x="611800" y="2157212"/>
                  </a:cubicBezTo>
                  <a:lnTo>
                    <a:pt x="624754" y="2164927"/>
                  </a:lnTo>
                  <a:cubicBezTo>
                    <a:pt x="614658" y="2167785"/>
                    <a:pt x="619325" y="2179310"/>
                    <a:pt x="618372" y="2186930"/>
                  </a:cubicBezTo>
                  <a:cubicBezTo>
                    <a:pt x="624754" y="2190645"/>
                    <a:pt x="624754" y="2190645"/>
                    <a:pt x="618372" y="2194074"/>
                  </a:cubicBezTo>
                  <a:lnTo>
                    <a:pt x="618372" y="2201122"/>
                  </a:lnTo>
                  <a:lnTo>
                    <a:pt x="611705" y="2205313"/>
                  </a:lnTo>
                  <a:lnTo>
                    <a:pt x="617991" y="2209123"/>
                  </a:lnTo>
                  <a:lnTo>
                    <a:pt x="617991" y="2220077"/>
                  </a:lnTo>
                  <a:lnTo>
                    <a:pt x="611419" y="2223982"/>
                  </a:lnTo>
                  <a:cubicBezTo>
                    <a:pt x="610276" y="2227602"/>
                    <a:pt x="614943" y="2229221"/>
                    <a:pt x="617229" y="2231602"/>
                  </a:cubicBezTo>
                  <a:cubicBezTo>
                    <a:pt x="605418" y="2237318"/>
                    <a:pt x="613800" y="2255986"/>
                    <a:pt x="611419" y="2267130"/>
                  </a:cubicBezTo>
                  <a:cubicBezTo>
                    <a:pt x="607476" y="2270341"/>
                    <a:pt x="603161" y="2273055"/>
                    <a:pt x="598560" y="2275227"/>
                  </a:cubicBezTo>
                  <a:cubicBezTo>
                    <a:pt x="603894" y="2280561"/>
                    <a:pt x="628183" y="2286180"/>
                    <a:pt x="612467" y="2293229"/>
                  </a:cubicBezTo>
                  <a:cubicBezTo>
                    <a:pt x="610562" y="2296849"/>
                    <a:pt x="611800" y="2300468"/>
                    <a:pt x="611419" y="2304087"/>
                  </a:cubicBezTo>
                  <a:cubicBezTo>
                    <a:pt x="618087" y="2309041"/>
                    <a:pt x="621611" y="2311136"/>
                    <a:pt x="611419" y="2315804"/>
                  </a:cubicBezTo>
                  <a:lnTo>
                    <a:pt x="617420" y="2319613"/>
                  </a:lnTo>
                  <a:lnTo>
                    <a:pt x="611133" y="2323614"/>
                  </a:lnTo>
                  <a:cubicBezTo>
                    <a:pt x="611133" y="2324947"/>
                    <a:pt x="611133" y="2326948"/>
                    <a:pt x="611800" y="2327138"/>
                  </a:cubicBezTo>
                  <a:cubicBezTo>
                    <a:pt x="619610" y="2329329"/>
                    <a:pt x="615610" y="2335520"/>
                    <a:pt x="623325" y="2337520"/>
                  </a:cubicBezTo>
                  <a:cubicBezTo>
                    <a:pt x="626659" y="2341426"/>
                    <a:pt x="621230" y="2343521"/>
                    <a:pt x="617991" y="2345235"/>
                  </a:cubicBezTo>
                  <a:lnTo>
                    <a:pt x="617991" y="2396575"/>
                  </a:lnTo>
                  <a:lnTo>
                    <a:pt x="624183" y="2400480"/>
                  </a:lnTo>
                  <a:lnTo>
                    <a:pt x="624183" y="2426103"/>
                  </a:lnTo>
                  <a:lnTo>
                    <a:pt x="617801" y="2430008"/>
                  </a:lnTo>
                  <a:lnTo>
                    <a:pt x="617801" y="2433532"/>
                  </a:lnTo>
                  <a:lnTo>
                    <a:pt x="623992" y="2437343"/>
                  </a:lnTo>
                  <a:lnTo>
                    <a:pt x="623992" y="2444772"/>
                  </a:lnTo>
                  <a:cubicBezTo>
                    <a:pt x="616753" y="2447058"/>
                    <a:pt x="617515" y="2452487"/>
                    <a:pt x="617706" y="2458774"/>
                  </a:cubicBezTo>
                  <a:lnTo>
                    <a:pt x="623611" y="2462964"/>
                  </a:lnTo>
                  <a:lnTo>
                    <a:pt x="617991" y="2466775"/>
                  </a:lnTo>
                  <a:lnTo>
                    <a:pt x="617991" y="2529925"/>
                  </a:lnTo>
                  <a:lnTo>
                    <a:pt x="624087" y="2533640"/>
                  </a:lnTo>
                  <a:lnTo>
                    <a:pt x="617610" y="2537641"/>
                  </a:lnTo>
                  <a:lnTo>
                    <a:pt x="617610" y="2574217"/>
                  </a:lnTo>
                  <a:lnTo>
                    <a:pt x="611419" y="2578026"/>
                  </a:lnTo>
                  <a:lnTo>
                    <a:pt x="611419" y="2585456"/>
                  </a:lnTo>
                  <a:lnTo>
                    <a:pt x="616753" y="2588504"/>
                  </a:lnTo>
                  <a:cubicBezTo>
                    <a:pt x="618753" y="2622603"/>
                    <a:pt x="618277" y="2658322"/>
                    <a:pt x="616753" y="2692612"/>
                  </a:cubicBezTo>
                  <a:cubicBezTo>
                    <a:pt x="609323" y="2695184"/>
                    <a:pt x="612467" y="2700328"/>
                    <a:pt x="604656" y="2703090"/>
                  </a:cubicBezTo>
                  <a:lnTo>
                    <a:pt x="610848" y="2706995"/>
                  </a:lnTo>
                  <a:lnTo>
                    <a:pt x="610848" y="2725283"/>
                  </a:lnTo>
                  <a:lnTo>
                    <a:pt x="604561" y="2729188"/>
                  </a:lnTo>
                  <a:lnTo>
                    <a:pt x="604561" y="2736332"/>
                  </a:lnTo>
                  <a:lnTo>
                    <a:pt x="610657" y="2740237"/>
                  </a:lnTo>
                  <a:lnTo>
                    <a:pt x="610657" y="2747667"/>
                  </a:lnTo>
                  <a:cubicBezTo>
                    <a:pt x="596941" y="2753954"/>
                    <a:pt x="608657" y="2773384"/>
                    <a:pt x="603418" y="2784910"/>
                  </a:cubicBezTo>
                  <a:lnTo>
                    <a:pt x="598656" y="2787481"/>
                  </a:lnTo>
                  <a:cubicBezTo>
                    <a:pt x="597760" y="2791025"/>
                    <a:pt x="597465" y="2794701"/>
                    <a:pt x="597798" y="2798340"/>
                  </a:cubicBezTo>
                  <a:cubicBezTo>
                    <a:pt x="600846" y="2801674"/>
                    <a:pt x="607323" y="2803388"/>
                    <a:pt x="610562" y="2806531"/>
                  </a:cubicBezTo>
                  <a:lnTo>
                    <a:pt x="604371" y="2810341"/>
                  </a:lnTo>
                  <a:lnTo>
                    <a:pt x="604371" y="2813961"/>
                  </a:lnTo>
                  <a:lnTo>
                    <a:pt x="594846" y="2819486"/>
                  </a:lnTo>
                  <a:lnTo>
                    <a:pt x="585321" y="2813294"/>
                  </a:lnTo>
                  <a:lnTo>
                    <a:pt x="585321" y="2806150"/>
                  </a:lnTo>
                  <a:lnTo>
                    <a:pt x="591226" y="2802340"/>
                  </a:lnTo>
                  <a:lnTo>
                    <a:pt x="591226" y="2787672"/>
                  </a:lnTo>
                  <a:lnTo>
                    <a:pt x="578463" y="2780147"/>
                  </a:lnTo>
                  <a:cubicBezTo>
                    <a:pt x="583120" y="2778004"/>
                    <a:pt x="587483" y="2775242"/>
                    <a:pt x="591417" y="2771955"/>
                  </a:cubicBezTo>
                  <a:cubicBezTo>
                    <a:pt x="590750" y="2766241"/>
                    <a:pt x="582939" y="2765288"/>
                    <a:pt x="578653" y="2762430"/>
                  </a:cubicBezTo>
                  <a:cubicBezTo>
                    <a:pt x="581320" y="2759478"/>
                    <a:pt x="588178" y="2761002"/>
                    <a:pt x="591417" y="2758525"/>
                  </a:cubicBezTo>
                  <a:lnTo>
                    <a:pt x="591417" y="2739475"/>
                  </a:lnTo>
                  <a:lnTo>
                    <a:pt x="597989" y="2735570"/>
                  </a:lnTo>
                  <a:cubicBezTo>
                    <a:pt x="597989" y="2734237"/>
                    <a:pt x="597989" y="2732998"/>
                    <a:pt x="597989" y="2731855"/>
                  </a:cubicBezTo>
                  <a:cubicBezTo>
                    <a:pt x="590464" y="2730331"/>
                    <a:pt x="594084" y="2725188"/>
                    <a:pt x="588464" y="2722902"/>
                  </a:cubicBezTo>
                  <a:cubicBezTo>
                    <a:pt x="577510" y="2723569"/>
                    <a:pt x="551126" y="2720806"/>
                    <a:pt x="552269" y="2735189"/>
                  </a:cubicBezTo>
                  <a:cubicBezTo>
                    <a:pt x="541696" y="2742333"/>
                    <a:pt x="534457" y="2741571"/>
                    <a:pt x="526075" y="2746524"/>
                  </a:cubicBezTo>
                  <a:cubicBezTo>
                    <a:pt x="527123" y="2750810"/>
                    <a:pt x="522741" y="2751953"/>
                    <a:pt x="520265" y="2754620"/>
                  </a:cubicBezTo>
                  <a:cubicBezTo>
                    <a:pt x="525789" y="2757859"/>
                    <a:pt x="525789" y="2757859"/>
                    <a:pt x="520265" y="2761383"/>
                  </a:cubicBezTo>
                  <a:lnTo>
                    <a:pt x="520265" y="2769098"/>
                  </a:lnTo>
                  <a:lnTo>
                    <a:pt x="539315" y="2779957"/>
                  </a:lnTo>
                  <a:cubicBezTo>
                    <a:pt x="513121" y="2789482"/>
                    <a:pt x="484165" y="2787291"/>
                    <a:pt x="460543" y="2805770"/>
                  </a:cubicBezTo>
                  <a:lnTo>
                    <a:pt x="473402" y="2813008"/>
                  </a:lnTo>
                  <a:lnTo>
                    <a:pt x="473402" y="2823771"/>
                  </a:lnTo>
                  <a:lnTo>
                    <a:pt x="479974" y="2827868"/>
                  </a:lnTo>
                  <a:lnTo>
                    <a:pt x="473973" y="2831677"/>
                  </a:lnTo>
                  <a:lnTo>
                    <a:pt x="479879" y="2835392"/>
                  </a:lnTo>
                  <a:lnTo>
                    <a:pt x="479879" y="2846441"/>
                  </a:lnTo>
                  <a:lnTo>
                    <a:pt x="474926" y="2849299"/>
                  </a:lnTo>
                  <a:cubicBezTo>
                    <a:pt x="477307" y="2854442"/>
                    <a:pt x="487975" y="2856823"/>
                    <a:pt x="493309" y="2861014"/>
                  </a:cubicBezTo>
                  <a:cubicBezTo>
                    <a:pt x="479498" y="2867015"/>
                    <a:pt x="459495" y="2857109"/>
                    <a:pt x="447684" y="2868634"/>
                  </a:cubicBezTo>
                  <a:lnTo>
                    <a:pt x="447684" y="2875969"/>
                  </a:lnTo>
                  <a:cubicBezTo>
                    <a:pt x="458733" y="2879683"/>
                    <a:pt x="471401" y="2875969"/>
                    <a:pt x="484356" y="2877492"/>
                  </a:cubicBezTo>
                  <a:cubicBezTo>
                    <a:pt x="501501" y="2887017"/>
                    <a:pt x="489975" y="2889970"/>
                    <a:pt x="476735" y="2888637"/>
                  </a:cubicBezTo>
                  <a:cubicBezTo>
                    <a:pt x="467210" y="2897495"/>
                    <a:pt x="482831" y="2894828"/>
                    <a:pt x="486737" y="2898162"/>
                  </a:cubicBezTo>
                  <a:lnTo>
                    <a:pt x="486737" y="2905687"/>
                  </a:lnTo>
                  <a:cubicBezTo>
                    <a:pt x="476545" y="2915212"/>
                    <a:pt x="468258" y="2907592"/>
                    <a:pt x="456162" y="2907496"/>
                  </a:cubicBezTo>
                  <a:cubicBezTo>
                    <a:pt x="453494" y="2909592"/>
                    <a:pt x="446637" y="2911306"/>
                    <a:pt x="447398" y="2915974"/>
                  </a:cubicBezTo>
                  <a:cubicBezTo>
                    <a:pt x="452113" y="2920346"/>
                    <a:pt x="458305" y="2922765"/>
                    <a:pt x="464734" y="2922736"/>
                  </a:cubicBezTo>
                  <a:cubicBezTo>
                    <a:pt x="466106" y="2922755"/>
                    <a:pt x="467201" y="2923870"/>
                    <a:pt x="467182" y="2925241"/>
                  </a:cubicBezTo>
                  <a:cubicBezTo>
                    <a:pt x="467182" y="2925422"/>
                    <a:pt x="467153" y="2925604"/>
                    <a:pt x="467115" y="2925784"/>
                  </a:cubicBezTo>
                  <a:cubicBezTo>
                    <a:pt x="452351" y="2925213"/>
                    <a:pt x="438540" y="2936643"/>
                    <a:pt x="425110" y="2940358"/>
                  </a:cubicBezTo>
                  <a:cubicBezTo>
                    <a:pt x="412347" y="2937977"/>
                    <a:pt x="409775" y="2945501"/>
                    <a:pt x="396535" y="2943215"/>
                  </a:cubicBezTo>
                  <a:cubicBezTo>
                    <a:pt x="388820" y="2936033"/>
                    <a:pt x="376999" y="2935633"/>
                    <a:pt x="368817" y="2942262"/>
                  </a:cubicBezTo>
                  <a:lnTo>
                    <a:pt x="375199" y="2946168"/>
                  </a:lnTo>
                  <a:lnTo>
                    <a:pt x="375199" y="2949787"/>
                  </a:lnTo>
                  <a:cubicBezTo>
                    <a:pt x="386343" y="2959312"/>
                    <a:pt x="401964" y="2950740"/>
                    <a:pt x="413299" y="2960169"/>
                  </a:cubicBezTo>
                  <a:cubicBezTo>
                    <a:pt x="397392" y="2974267"/>
                    <a:pt x="370437" y="2960169"/>
                    <a:pt x="352434" y="2973409"/>
                  </a:cubicBezTo>
                  <a:cubicBezTo>
                    <a:pt x="345386" y="2969599"/>
                    <a:pt x="318621" y="2964456"/>
                    <a:pt x="322335" y="2979219"/>
                  </a:cubicBezTo>
                  <a:cubicBezTo>
                    <a:pt x="351930" y="2982810"/>
                    <a:pt x="381876" y="2982201"/>
                    <a:pt x="411299" y="2977410"/>
                  </a:cubicBezTo>
                  <a:lnTo>
                    <a:pt x="420157" y="2982744"/>
                  </a:lnTo>
                  <a:cubicBezTo>
                    <a:pt x="399145" y="2993126"/>
                    <a:pt x="374980" y="2995174"/>
                    <a:pt x="352530" y="2988459"/>
                  </a:cubicBezTo>
                  <a:lnTo>
                    <a:pt x="345481" y="2991983"/>
                  </a:lnTo>
                  <a:cubicBezTo>
                    <a:pt x="294998" y="2977696"/>
                    <a:pt x="349196" y="3011985"/>
                    <a:pt x="371103" y="2999508"/>
                  </a:cubicBezTo>
                  <a:cubicBezTo>
                    <a:pt x="377866" y="3002270"/>
                    <a:pt x="372246" y="3010176"/>
                    <a:pt x="380628" y="3012081"/>
                  </a:cubicBezTo>
                  <a:cubicBezTo>
                    <a:pt x="381533" y="3017186"/>
                    <a:pt x="381533" y="3022406"/>
                    <a:pt x="380628" y="3027511"/>
                  </a:cubicBezTo>
                  <a:cubicBezTo>
                    <a:pt x="361569" y="3033293"/>
                    <a:pt x="341919" y="3036903"/>
                    <a:pt x="322049" y="3038275"/>
                  </a:cubicBezTo>
                  <a:cubicBezTo>
                    <a:pt x="307286" y="3044085"/>
                    <a:pt x="292046" y="3058277"/>
                    <a:pt x="319382" y="3047800"/>
                  </a:cubicBezTo>
                  <a:cubicBezTo>
                    <a:pt x="325955" y="3049324"/>
                    <a:pt x="327955" y="3045133"/>
                    <a:pt x="332908" y="3044751"/>
                  </a:cubicBezTo>
                  <a:cubicBezTo>
                    <a:pt x="339956" y="3049990"/>
                    <a:pt x="350624" y="3047228"/>
                    <a:pt x="358911" y="3048180"/>
                  </a:cubicBezTo>
                  <a:cubicBezTo>
                    <a:pt x="363769" y="3051324"/>
                    <a:pt x="360054" y="3054467"/>
                    <a:pt x="361673" y="3056944"/>
                  </a:cubicBezTo>
                  <a:cubicBezTo>
                    <a:pt x="352815" y="3064087"/>
                    <a:pt x="343100" y="3062563"/>
                    <a:pt x="332432" y="3062563"/>
                  </a:cubicBezTo>
                  <a:cubicBezTo>
                    <a:pt x="326240" y="3065326"/>
                    <a:pt x="328527" y="3073993"/>
                    <a:pt x="329384" y="3079613"/>
                  </a:cubicBezTo>
                  <a:cubicBezTo>
                    <a:pt x="349196" y="3092281"/>
                    <a:pt x="317763" y="3084566"/>
                    <a:pt x="315382" y="3091614"/>
                  </a:cubicBezTo>
                  <a:cubicBezTo>
                    <a:pt x="310429" y="3101139"/>
                    <a:pt x="290427" y="3091614"/>
                    <a:pt x="282616" y="3101139"/>
                  </a:cubicBezTo>
                  <a:lnTo>
                    <a:pt x="282616" y="3104950"/>
                  </a:lnTo>
                  <a:cubicBezTo>
                    <a:pt x="275948" y="3114475"/>
                    <a:pt x="234991" y="3104950"/>
                    <a:pt x="246897" y="3121523"/>
                  </a:cubicBezTo>
                  <a:cubicBezTo>
                    <a:pt x="258518" y="3118952"/>
                    <a:pt x="255660" y="3129620"/>
                    <a:pt x="256422" y="3137906"/>
                  </a:cubicBezTo>
                  <a:lnTo>
                    <a:pt x="262232" y="3141716"/>
                  </a:lnTo>
                  <a:cubicBezTo>
                    <a:pt x="262232" y="3142764"/>
                    <a:pt x="262232" y="3143907"/>
                    <a:pt x="262709" y="3145335"/>
                  </a:cubicBezTo>
                  <a:cubicBezTo>
                    <a:pt x="257565" y="3150384"/>
                    <a:pt x="248707" y="3150193"/>
                    <a:pt x="243087" y="3153051"/>
                  </a:cubicBezTo>
                  <a:lnTo>
                    <a:pt x="243087" y="3160290"/>
                  </a:lnTo>
                  <a:cubicBezTo>
                    <a:pt x="257946" y="3159147"/>
                    <a:pt x="279568" y="3155623"/>
                    <a:pt x="295475" y="3162004"/>
                  </a:cubicBezTo>
                  <a:cubicBezTo>
                    <a:pt x="295475" y="3168005"/>
                    <a:pt x="284616" y="3164576"/>
                    <a:pt x="279187" y="3166005"/>
                  </a:cubicBezTo>
                  <a:cubicBezTo>
                    <a:pt x="256232" y="3172767"/>
                    <a:pt x="258518" y="3173054"/>
                    <a:pt x="279187" y="3184007"/>
                  </a:cubicBezTo>
                  <a:cubicBezTo>
                    <a:pt x="294332" y="3188293"/>
                    <a:pt x="305952" y="3169910"/>
                    <a:pt x="318621" y="3180293"/>
                  </a:cubicBezTo>
                  <a:cubicBezTo>
                    <a:pt x="332432" y="3179435"/>
                    <a:pt x="343766" y="3186293"/>
                    <a:pt x="358435" y="3184102"/>
                  </a:cubicBezTo>
                  <a:lnTo>
                    <a:pt x="374056" y="3193627"/>
                  </a:lnTo>
                  <a:cubicBezTo>
                    <a:pt x="357482" y="3202009"/>
                    <a:pt x="340528" y="3187055"/>
                    <a:pt x="326431" y="3195152"/>
                  </a:cubicBezTo>
                  <a:cubicBezTo>
                    <a:pt x="319459" y="3196695"/>
                    <a:pt x="312163" y="3195504"/>
                    <a:pt x="306047" y="3191817"/>
                  </a:cubicBezTo>
                  <a:cubicBezTo>
                    <a:pt x="284140" y="3192675"/>
                    <a:pt x="263280" y="3202867"/>
                    <a:pt x="240420" y="3199343"/>
                  </a:cubicBezTo>
                  <a:cubicBezTo>
                    <a:pt x="236420" y="3200676"/>
                    <a:pt x="237277" y="3202676"/>
                    <a:pt x="237087" y="3204486"/>
                  </a:cubicBezTo>
                  <a:lnTo>
                    <a:pt x="250040" y="3212106"/>
                  </a:lnTo>
                  <a:lnTo>
                    <a:pt x="250040" y="3219536"/>
                  </a:lnTo>
                  <a:cubicBezTo>
                    <a:pt x="244897" y="3222869"/>
                    <a:pt x="236229" y="3219536"/>
                    <a:pt x="236324" y="3227251"/>
                  </a:cubicBezTo>
                  <a:lnTo>
                    <a:pt x="224704" y="3233823"/>
                  </a:lnTo>
                  <a:cubicBezTo>
                    <a:pt x="229276" y="3239347"/>
                    <a:pt x="244706" y="3231727"/>
                    <a:pt x="243754" y="3241252"/>
                  </a:cubicBezTo>
                  <a:cubicBezTo>
                    <a:pt x="233372" y="3246110"/>
                    <a:pt x="220227" y="3245443"/>
                    <a:pt x="210893" y="3252778"/>
                  </a:cubicBezTo>
                  <a:cubicBezTo>
                    <a:pt x="210893" y="3258874"/>
                    <a:pt x="210893" y="3258874"/>
                    <a:pt x="214036" y="3261731"/>
                  </a:cubicBezTo>
                  <a:cubicBezTo>
                    <a:pt x="218179" y="3258855"/>
                    <a:pt x="223228" y="3257606"/>
                    <a:pt x="228228" y="3258207"/>
                  </a:cubicBezTo>
                  <a:lnTo>
                    <a:pt x="231086" y="3262970"/>
                  </a:lnTo>
                  <a:lnTo>
                    <a:pt x="224323" y="3267351"/>
                  </a:lnTo>
                  <a:lnTo>
                    <a:pt x="230610" y="3271161"/>
                  </a:lnTo>
                  <a:cubicBezTo>
                    <a:pt x="228895" y="3277733"/>
                    <a:pt x="236610" y="3276209"/>
                    <a:pt x="240135" y="3273066"/>
                  </a:cubicBezTo>
                  <a:cubicBezTo>
                    <a:pt x="247088" y="3277638"/>
                    <a:pt x="252327" y="3276495"/>
                    <a:pt x="261852" y="3276495"/>
                  </a:cubicBezTo>
                  <a:lnTo>
                    <a:pt x="272424" y="3284115"/>
                  </a:lnTo>
                  <a:cubicBezTo>
                    <a:pt x="280787" y="3282686"/>
                    <a:pt x="289369" y="3284601"/>
                    <a:pt x="296332" y="3289449"/>
                  </a:cubicBezTo>
                  <a:cubicBezTo>
                    <a:pt x="281664" y="3294878"/>
                    <a:pt x="268900" y="3289449"/>
                    <a:pt x="254136" y="3287639"/>
                  </a:cubicBezTo>
                  <a:cubicBezTo>
                    <a:pt x="250098" y="3284772"/>
                    <a:pt x="245154" y="3283486"/>
                    <a:pt x="240230" y="3284019"/>
                  </a:cubicBezTo>
                  <a:lnTo>
                    <a:pt x="231181" y="3289353"/>
                  </a:lnTo>
                  <a:cubicBezTo>
                    <a:pt x="224514" y="3306022"/>
                    <a:pt x="183556" y="3284115"/>
                    <a:pt x="178031" y="3300307"/>
                  </a:cubicBezTo>
                  <a:lnTo>
                    <a:pt x="184604" y="3304308"/>
                  </a:lnTo>
                  <a:lnTo>
                    <a:pt x="184604" y="3307927"/>
                  </a:lnTo>
                  <a:cubicBezTo>
                    <a:pt x="170697" y="3312785"/>
                    <a:pt x="154695" y="3307927"/>
                    <a:pt x="140313" y="3310595"/>
                  </a:cubicBezTo>
                  <a:cubicBezTo>
                    <a:pt x="136788" y="3314500"/>
                    <a:pt x="139741" y="3318786"/>
                    <a:pt x="138217" y="3322882"/>
                  </a:cubicBezTo>
                  <a:cubicBezTo>
                    <a:pt x="132026" y="3327263"/>
                    <a:pt x="115929" y="3320024"/>
                    <a:pt x="119167" y="3332407"/>
                  </a:cubicBezTo>
                  <a:cubicBezTo>
                    <a:pt x="118119" y="3336407"/>
                    <a:pt x="113071" y="3335169"/>
                    <a:pt x="109642" y="3335455"/>
                  </a:cubicBezTo>
                  <a:cubicBezTo>
                    <a:pt x="98621" y="3340284"/>
                    <a:pt x="87220" y="3344170"/>
                    <a:pt x="75542" y="3347075"/>
                  </a:cubicBezTo>
                  <a:cubicBezTo>
                    <a:pt x="62493" y="3354981"/>
                    <a:pt x="50015" y="3342408"/>
                    <a:pt x="53540" y="3366696"/>
                  </a:cubicBezTo>
                  <a:cubicBezTo>
                    <a:pt x="58207" y="3369935"/>
                    <a:pt x="64113" y="3368030"/>
                    <a:pt x="69447" y="3368601"/>
                  </a:cubicBezTo>
                  <a:cubicBezTo>
                    <a:pt x="77257" y="3362315"/>
                    <a:pt x="88497" y="3367554"/>
                    <a:pt x="96402" y="3361362"/>
                  </a:cubicBezTo>
                  <a:cubicBezTo>
                    <a:pt x="100117" y="3367363"/>
                    <a:pt x="120786" y="3362220"/>
                    <a:pt x="117357" y="3367839"/>
                  </a:cubicBezTo>
                  <a:cubicBezTo>
                    <a:pt x="107823" y="3369268"/>
                    <a:pt x="98536" y="3371993"/>
                    <a:pt x="89735" y="3375936"/>
                  </a:cubicBezTo>
                  <a:cubicBezTo>
                    <a:pt x="84877" y="3376507"/>
                    <a:pt x="78019" y="3374221"/>
                    <a:pt x="73923" y="3378222"/>
                  </a:cubicBezTo>
                  <a:cubicBezTo>
                    <a:pt x="78305" y="3381555"/>
                    <a:pt x="86591" y="3382317"/>
                    <a:pt x="86496" y="3388509"/>
                  </a:cubicBezTo>
                  <a:lnTo>
                    <a:pt x="80019" y="3392605"/>
                  </a:lnTo>
                  <a:lnTo>
                    <a:pt x="80019" y="3403177"/>
                  </a:lnTo>
                  <a:cubicBezTo>
                    <a:pt x="74209" y="3407559"/>
                    <a:pt x="65827" y="3410416"/>
                    <a:pt x="60969" y="3414703"/>
                  </a:cubicBezTo>
                  <a:lnTo>
                    <a:pt x="69542" y="3420132"/>
                  </a:lnTo>
                  <a:cubicBezTo>
                    <a:pt x="88592" y="3420894"/>
                    <a:pt x="110785" y="3408702"/>
                    <a:pt x="123930" y="3423846"/>
                  </a:cubicBezTo>
                  <a:cubicBezTo>
                    <a:pt x="135169" y="3422513"/>
                    <a:pt x="141360" y="3424704"/>
                    <a:pt x="138979" y="3436705"/>
                  </a:cubicBezTo>
                  <a:lnTo>
                    <a:pt x="145551" y="3440610"/>
                  </a:lnTo>
                  <a:cubicBezTo>
                    <a:pt x="145551" y="3441944"/>
                    <a:pt x="145551" y="3443182"/>
                    <a:pt x="145551" y="3444421"/>
                  </a:cubicBezTo>
                  <a:cubicBezTo>
                    <a:pt x="161363" y="3449659"/>
                    <a:pt x="131740" y="3451088"/>
                    <a:pt x="125739" y="3458994"/>
                  </a:cubicBezTo>
                  <a:cubicBezTo>
                    <a:pt x="125739" y="3459946"/>
                    <a:pt x="125739" y="3461089"/>
                    <a:pt x="125739" y="3462328"/>
                  </a:cubicBezTo>
                  <a:cubicBezTo>
                    <a:pt x="133264" y="3468805"/>
                    <a:pt x="151838" y="3458232"/>
                    <a:pt x="152123" y="3469852"/>
                  </a:cubicBezTo>
                  <a:cubicBezTo>
                    <a:pt x="138227" y="3472462"/>
                    <a:pt x="124206" y="3474339"/>
                    <a:pt x="110118" y="3475472"/>
                  </a:cubicBezTo>
                  <a:cubicBezTo>
                    <a:pt x="106499" y="3475472"/>
                    <a:pt x="104689" y="3479473"/>
                    <a:pt x="106880" y="3481378"/>
                  </a:cubicBezTo>
                  <a:cubicBezTo>
                    <a:pt x="114405" y="3484426"/>
                    <a:pt x="111547" y="3489855"/>
                    <a:pt x="118786" y="3491855"/>
                  </a:cubicBezTo>
                  <a:lnTo>
                    <a:pt x="118786" y="3499666"/>
                  </a:lnTo>
                  <a:cubicBezTo>
                    <a:pt x="131454" y="3507371"/>
                    <a:pt x="146370" y="3510524"/>
                    <a:pt x="161077" y="3508619"/>
                  </a:cubicBezTo>
                  <a:cubicBezTo>
                    <a:pt x="189652" y="3497570"/>
                    <a:pt x="175936" y="3515477"/>
                    <a:pt x="158791" y="3521478"/>
                  </a:cubicBezTo>
                  <a:lnTo>
                    <a:pt x="158791" y="3528717"/>
                  </a:lnTo>
                  <a:cubicBezTo>
                    <a:pt x="178794" y="3534146"/>
                    <a:pt x="199653" y="3527478"/>
                    <a:pt x="219846" y="3534337"/>
                  </a:cubicBezTo>
                  <a:cubicBezTo>
                    <a:pt x="227819" y="3528936"/>
                    <a:pt x="237391" y="3526383"/>
                    <a:pt x="246992" y="3527098"/>
                  </a:cubicBezTo>
                  <a:cubicBezTo>
                    <a:pt x="251850" y="3528336"/>
                    <a:pt x="249279" y="3531479"/>
                    <a:pt x="251850" y="3533194"/>
                  </a:cubicBezTo>
                  <a:cubicBezTo>
                    <a:pt x="254708" y="3535013"/>
                    <a:pt x="257670" y="3536660"/>
                    <a:pt x="260708" y="3538146"/>
                  </a:cubicBezTo>
                  <a:cubicBezTo>
                    <a:pt x="264766" y="3538423"/>
                    <a:pt x="268805" y="3537385"/>
                    <a:pt x="272234" y="3535194"/>
                  </a:cubicBezTo>
                  <a:cubicBezTo>
                    <a:pt x="279187" y="3531860"/>
                    <a:pt x="295761" y="3539480"/>
                    <a:pt x="296618" y="3528907"/>
                  </a:cubicBezTo>
                  <a:cubicBezTo>
                    <a:pt x="305666" y="3524716"/>
                    <a:pt x="316525" y="3530146"/>
                    <a:pt x="326336" y="3523478"/>
                  </a:cubicBezTo>
                  <a:cubicBezTo>
                    <a:pt x="348910" y="3545671"/>
                    <a:pt x="401774" y="3525859"/>
                    <a:pt x="421586" y="3533003"/>
                  </a:cubicBezTo>
                  <a:lnTo>
                    <a:pt x="421586" y="3536623"/>
                  </a:lnTo>
                  <a:cubicBezTo>
                    <a:pt x="403317" y="3541804"/>
                    <a:pt x="384533" y="3544995"/>
                    <a:pt x="365579" y="3546148"/>
                  </a:cubicBezTo>
                  <a:lnTo>
                    <a:pt x="356054" y="3551672"/>
                  </a:lnTo>
                  <a:cubicBezTo>
                    <a:pt x="386343" y="3568817"/>
                    <a:pt x="424348" y="3545862"/>
                    <a:pt x="453971" y="3552339"/>
                  </a:cubicBezTo>
                  <a:cubicBezTo>
                    <a:pt x="453971" y="3558339"/>
                    <a:pt x="459210" y="3557102"/>
                    <a:pt x="464543" y="3557196"/>
                  </a:cubicBezTo>
                  <a:cubicBezTo>
                    <a:pt x="467592" y="3559578"/>
                    <a:pt x="474068" y="3560816"/>
                    <a:pt x="474068" y="3565864"/>
                  </a:cubicBezTo>
                  <a:cubicBezTo>
                    <a:pt x="463972" y="3578437"/>
                    <a:pt x="452256" y="3564435"/>
                    <a:pt x="440826" y="3570436"/>
                  </a:cubicBezTo>
                  <a:cubicBezTo>
                    <a:pt x="437588" y="3573008"/>
                    <a:pt x="429587" y="3570436"/>
                    <a:pt x="428158" y="3574437"/>
                  </a:cubicBezTo>
                  <a:cubicBezTo>
                    <a:pt x="437112" y="3586534"/>
                    <a:pt x="467592" y="3575866"/>
                    <a:pt x="483689" y="3579294"/>
                  </a:cubicBezTo>
                  <a:cubicBezTo>
                    <a:pt x="489309" y="3577771"/>
                    <a:pt x="485213" y="3573389"/>
                    <a:pt x="490642" y="3571865"/>
                  </a:cubicBezTo>
                  <a:cubicBezTo>
                    <a:pt x="496071" y="3570341"/>
                    <a:pt x="491214" y="3565674"/>
                    <a:pt x="499214" y="3564435"/>
                  </a:cubicBezTo>
                  <a:cubicBezTo>
                    <a:pt x="504358" y="3563102"/>
                    <a:pt x="520836" y="3568341"/>
                    <a:pt x="520074" y="3559292"/>
                  </a:cubicBezTo>
                  <a:cubicBezTo>
                    <a:pt x="517979" y="3557387"/>
                    <a:pt x="512645" y="3556720"/>
                    <a:pt x="513502" y="3553482"/>
                  </a:cubicBezTo>
                  <a:lnTo>
                    <a:pt x="523027" y="3553482"/>
                  </a:lnTo>
                  <a:cubicBezTo>
                    <a:pt x="528361" y="3551862"/>
                    <a:pt x="524837" y="3547767"/>
                    <a:pt x="529980" y="3545862"/>
                  </a:cubicBezTo>
                  <a:cubicBezTo>
                    <a:pt x="535124" y="3543957"/>
                    <a:pt x="546649" y="3533194"/>
                    <a:pt x="546363" y="3544433"/>
                  </a:cubicBezTo>
                  <a:cubicBezTo>
                    <a:pt x="552078" y="3548814"/>
                    <a:pt x="618468" y="3546338"/>
                    <a:pt x="599132" y="3536813"/>
                  </a:cubicBezTo>
                  <a:lnTo>
                    <a:pt x="599132" y="3529670"/>
                  </a:lnTo>
                  <a:lnTo>
                    <a:pt x="604847" y="3525955"/>
                  </a:lnTo>
                  <a:lnTo>
                    <a:pt x="598751" y="3522144"/>
                  </a:lnTo>
                  <a:lnTo>
                    <a:pt x="598751" y="3511286"/>
                  </a:lnTo>
                  <a:lnTo>
                    <a:pt x="592369" y="3507381"/>
                  </a:lnTo>
                  <a:lnTo>
                    <a:pt x="598560" y="3503571"/>
                  </a:lnTo>
                  <a:cubicBezTo>
                    <a:pt x="599418" y="3500523"/>
                    <a:pt x="597322" y="3498523"/>
                    <a:pt x="593512" y="3497475"/>
                  </a:cubicBezTo>
                  <a:cubicBezTo>
                    <a:pt x="591702" y="3492998"/>
                    <a:pt x="589512" y="3488712"/>
                    <a:pt x="597989" y="3485759"/>
                  </a:cubicBezTo>
                  <a:cubicBezTo>
                    <a:pt x="598732" y="3480873"/>
                    <a:pt x="598979" y="3475929"/>
                    <a:pt x="598751" y="3470995"/>
                  </a:cubicBezTo>
                  <a:lnTo>
                    <a:pt x="592560" y="3466995"/>
                  </a:lnTo>
                  <a:cubicBezTo>
                    <a:pt x="592560" y="3465947"/>
                    <a:pt x="592560" y="3464804"/>
                    <a:pt x="592083" y="3463471"/>
                  </a:cubicBezTo>
                  <a:lnTo>
                    <a:pt x="585702" y="3459565"/>
                  </a:lnTo>
                  <a:lnTo>
                    <a:pt x="592083" y="3455660"/>
                  </a:lnTo>
                  <a:cubicBezTo>
                    <a:pt x="592083" y="3454422"/>
                    <a:pt x="592083" y="3453184"/>
                    <a:pt x="592083" y="3452136"/>
                  </a:cubicBezTo>
                  <a:lnTo>
                    <a:pt x="585797" y="3448136"/>
                  </a:lnTo>
                  <a:cubicBezTo>
                    <a:pt x="585797" y="3442896"/>
                    <a:pt x="591798" y="3441753"/>
                    <a:pt x="595322" y="3439277"/>
                  </a:cubicBezTo>
                  <a:lnTo>
                    <a:pt x="603418" y="3439277"/>
                  </a:lnTo>
                  <a:lnTo>
                    <a:pt x="606847" y="3433753"/>
                  </a:lnTo>
                  <a:lnTo>
                    <a:pt x="592655" y="3427466"/>
                  </a:lnTo>
                  <a:lnTo>
                    <a:pt x="592655" y="3419084"/>
                  </a:lnTo>
                  <a:lnTo>
                    <a:pt x="598370" y="3415655"/>
                  </a:lnTo>
                  <a:lnTo>
                    <a:pt x="601323" y="3409845"/>
                  </a:lnTo>
                  <a:cubicBezTo>
                    <a:pt x="612752" y="3408702"/>
                    <a:pt x="621992" y="3409845"/>
                    <a:pt x="618944" y="3422703"/>
                  </a:cubicBezTo>
                  <a:lnTo>
                    <a:pt x="613134" y="3425942"/>
                  </a:lnTo>
                  <a:cubicBezTo>
                    <a:pt x="611133" y="3431085"/>
                    <a:pt x="613134" y="3436419"/>
                    <a:pt x="612276" y="3441087"/>
                  </a:cubicBezTo>
                  <a:lnTo>
                    <a:pt x="618563" y="3444611"/>
                  </a:lnTo>
                  <a:lnTo>
                    <a:pt x="618563" y="3466804"/>
                  </a:lnTo>
                  <a:lnTo>
                    <a:pt x="612657" y="3470614"/>
                  </a:lnTo>
                  <a:cubicBezTo>
                    <a:pt x="611895" y="3493760"/>
                    <a:pt x="612657" y="3517096"/>
                    <a:pt x="612657" y="3540433"/>
                  </a:cubicBezTo>
                  <a:lnTo>
                    <a:pt x="619134" y="3544338"/>
                  </a:lnTo>
                  <a:lnTo>
                    <a:pt x="612943" y="3548053"/>
                  </a:lnTo>
                  <a:lnTo>
                    <a:pt x="612943" y="3559197"/>
                  </a:lnTo>
                  <a:cubicBezTo>
                    <a:pt x="621611" y="3564435"/>
                    <a:pt x="621611" y="3564817"/>
                    <a:pt x="613705" y="3569484"/>
                  </a:cubicBezTo>
                  <a:cubicBezTo>
                    <a:pt x="610752" y="3598059"/>
                    <a:pt x="613705" y="3628539"/>
                    <a:pt x="612657" y="3658066"/>
                  </a:cubicBezTo>
                  <a:lnTo>
                    <a:pt x="606466" y="3662257"/>
                  </a:lnTo>
                  <a:lnTo>
                    <a:pt x="606466" y="3669496"/>
                  </a:lnTo>
                  <a:lnTo>
                    <a:pt x="612372" y="3673211"/>
                  </a:lnTo>
                  <a:lnTo>
                    <a:pt x="606180" y="3677021"/>
                  </a:lnTo>
                  <a:lnTo>
                    <a:pt x="606180" y="3680641"/>
                  </a:lnTo>
                  <a:lnTo>
                    <a:pt x="612467" y="3684451"/>
                  </a:lnTo>
                  <a:lnTo>
                    <a:pt x="612467" y="3703501"/>
                  </a:lnTo>
                  <a:lnTo>
                    <a:pt x="603704" y="3704929"/>
                  </a:lnTo>
                  <a:cubicBezTo>
                    <a:pt x="587321" y="3697595"/>
                    <a:pt x="565604" y="3692833"/>
                    <a:pt x="549030" y="3701214"/>
                  </a:cubicBezTo>
                  <a:lnTo>
                    <a:pt x="540553" y="3699595"/>
                  </a:lnTo>
                  <a:lnTo>
                    <a:pt x="540553" y="3695214"/>
                  </a:lnTo>
                  <a:cubicBezTo>
                    <a:pt x="555031" y="3682926"/>
                    <a:pt x="573890" y="3687880"/>
                    <a:pt x="591702" y="3685022"/>
                  </a:cubicBezTo>
                  <a:cubicBezTo>
                    <a:pt x="594941" y="3679878"/>
                    <a:pt x="591702" y="3674354"/>
                    <a:pt x="593893" y="3669115"/>
                  </a:cubicBezTo>
                  <a:cubicBezTo>
                    <a:pt x="618563" y="3644922"/>
                    <a:pt x="538743" y="3662829"/>
                    <a:pt x="527885" y="3655209"/>
                  </a:cubicBezTo>
                  <a:cubicBezTo>
                    <a:pt x="525313" y="3644064"/>
                    <a:pt x="550459" y="3651303"/>
                    <a:pt x="555793" y="3649304"/>
                  </a:cubicBezTo>
                  <a:cubicBezTo>
                    <a:pt x="563508" y="3642160"/>
                    <a:pt x="597227" y="3644922"/>
                    <a:pt x="592369" y="3636064"/>
                  </a:cubicBezTo>
                  <a:cubicBezTo>
                    <a:pt x="578081" y="3629777"/>
                    <a:pt x="548173" y="3641969"/>
                    <a:pt x="540267" y="3629967"/>
                  </a:cubicBezTo>
                  <a:lnTo>
                    <a:pt x="530742" y="3623586"/>
                  </a:lnTo>
                  <a:cubicBezTo>
                    <a:pt x="498672" y="3608460"/>
                    <a:pt x="461248" y="3609803"/>
                    <a:pt x="430349" y="3627205"/>
                  </a:cubicBezTo>
                  <a:cubicBezTo>
                    <a:pt x="409108" y="3635206"/>
                    <a:pt x="385010" y="3624443"/>
                    <a:pt x="366055" y="3638254"/>
                  </a:cubicBezTo>
                  <a:cubicBezTo>
                    <a:pt x="361388" y="3638826"/>
                    <a:pt x="348624" y="3635778"/>
                    <a:pt x="349672" y="3642827"/>
                  </a:cubicBezTo>
                  <a:cubicBezTo>
                    <a:pt x="363102" y="3649875"/>
                    <a:pt x="383295" y="3643684"/>
                    <a:pt x="399012" y="3645684"/>
                  </a:cubicBezTo>
                  <a:cubicBezTo>
                    <a:pt x="407775" y="3642064"/>
                    <a:pt x="420633" y="3634730"/>
                    <a:pt x="430635" y="3641398"/>
                  </a:cubicBezTo>
                  <a:cubicBezTo>
                    <a:pt x="446351" y="3641398"/>
                    <a:pt x="449685" y="3641398"/>
                    <a:pt x="448065" y="3658733"/>
                  </a:cubicBezTo>
                  <a:cubicBezTo>
                    <a:pt x="455876" y="3660257"/>
                    <a:pt x="452447" y="3665401"/>
                    <a:pt x="457590" y="3667687"/>
                  </a:cubicBezTo>
                  <a:cubicBezTo>
                    <a:pt x="465972" y="3661971"/>
                    <a:pt x="475116" y="3664734"/>
                    <a:pt x="485022" y="3664162"/>
                  </a:cubicBezTo>
                  <a:lnTo>
                    <a:pt x="487975" y="3669020"/>
                  </a:lnTo>
                  <a:cubicBezTo>
                    <a:pt x="484070" y="3670830"/>
                    <a:pt x="480641" y="3674735"/>
                    <a:pt x="476545" y="3674544"/>
                  </a:cubicBezTo>
                  <a:cubicBezTo>
                    <a:pt x="458543" y="3665019"/>
                    <a:pt x="436826" y="3687499"/>
                    <a:pt x="418157" y="3675211"/>
                  </a:cubicBezTo>
                  <a:cubicBezTo>
                    <a:pt x="393678" y="3695023"/>
                    <a:pt x="359388" y="3670353"/>
                    <a:pt x="335670" y="3684736"/>
                  </a:cubicBezTo>
                  <a:lnTo>
                    <a:pt x="338814" y="3689499"/>
                  </a:lnTo>
                  <a:cubicBezTo>
                    <a:pt x="411775" y="3696547"/>
                    <a:pt x="329289" y="3712264"/>
                    <a:pt x="307095" y="3700738"/>
                  </a:cubicBezTo>
                  <a:cubicBezTo>
                    <a:pt x="268995" y="3701596"/>
                    <a:pt x="225275" y="3706644"/>
                    <a:pt x="190128" y="3710930"/>
                  </a:cubicBezTo>
                  <a:cubicBezTo>
                    <a:pt x="181041" y="3711511"/>
                    <a:pt x="172050" y="3713007"/>
                    <a:pt x="163268" y="3715407"/>
                  </a:cubicBezTo>
                  <a:cubicBezTo>
                    <a:pt x="159839" y="3715407"/>
                    <a:pt x="158505" y="3717312"/>
                    <a:pt x="158886" y="3719503"/>
                  </a:cubicBezTo>
                  <a:cubicBezTo>
                    <a:pt x="179174" y="3733504"/>
                    <a:pt x="209655" y="3718360"/>
                    <a:pt x="234420" y="3722551"/>
                  </a:cubicBezTo>
                  <a:cubicBezTo>
                    <a:pt x="238230" y="3721217"/>
                    <a:pt x="237372" y="3719312"/>
                    <a:pt x="237848" y="3717598"/>
                  </a:cubicBezTo>
                  <a:cubicBezTo>
                    <a:pt x="252993" y="3717598"/>
                    <a:pt x="274520" y="3720264"/>
                    <a:pt x="292046" y="3718931"/>
                  </a:cubicBezTo>
                  <a:cubicBezTo>
                    <a:pt x="320621" y="3711978"/>
                    <a:pt x="357673" y="3717312"/>
                    <a:pt x="385962" y="3726360"/>
                  </a:cubicBezTo>
                  <a:cubicBezTo>
                    <a:pt x="398821" y="3726360"/>
                    <a:pt x="412251" y="3740839"/>
                    <a:pt x="424062" y="3730171"/>
                  </a:cubicBezTo>
                  <a:cubicBezTo>
                    <a:pt x="431777" y="3735505"/>
                    <a:pt x="441207" y="3733219"/>
                    <a:pt x="450351" y="3733695"/>
                  </a:cubicBezTo>
                  <a:cubicBezTo>
                    <a:pt x="455590" y="3737314"/>
                    <a:pt x="455590" y="3737410"/>
                    <a:pt x="450351" y="3741124"/>
                  </a:cubicBezTo>
                  <a:cubicBezTo>
                    <a:pt x="439588" y="3739981"/>
                    <a:pt x="427682" y="3754555"/>
                    <a:pt x="418823" y="3745315"/>
                  </a:cubicBezTo>
                  <a:cubicBezTo>
                    <a:pt x="413871" y="3745315"/>
                    <a:pt x="411775" y="3749887"/>
                    <a:pt x="405298" y="3748363"/>
                  </a:cubicBezTo>
                  <a:cubicBezTo>
                    <a:pt x="391868" y="3757888"/>
                    <a:pt x="331194" y="3744554"/>
                    <a:pt x="381295" y="3764842"/>
                  </a:cubicBezTo>
                  <a:cubicBezTo>
                    <a:pt x="376628" y="3767889"/>
                    <a:pt x="370532" y="3766652"/>
                    <a:pt x="364722" y="3770271"/>
                  </a:cubicBezTo>
                  <a:cubicBezTo>
                    <a:pt x="349672" y="3772747"/>
                    <a:pt x="293379" y="3765413"/>
                    <a:pt x="290617" y="3780272"/>
                  </a:cubicBezTo>
                  <a:cubicBezTo>
                    <a:pt x="333670" y="3784939"/>
                    <a:pt x="378914" y="3781891"/>
                    <a:pt x="420824" y="3783320"/>
                  </a:cubicBezTo>
                  <a:cubicBezTo>
                    <a:pt x="405755" y="3785454"/>
                    <a:pt x="391429" y="3791245"/>
                    <a:pt x="379104" y="3800179"/>
                  </a:cubicBezTo>
                  <a:lnTo>
                    <a:pt x="358530" y="3800179"/>
                  </a:lnTo>
                  <a:cubicBezTo>
                    <a:pt x="355673" y="3801799"/>
                    <a:pt x="355673" y="3801799"/>
                    <a:pt x="361864" y="3805513"/>
                  </a:cubicBezTo>
                  <a:lnTo>
                    <a:pt x="361864" y="3815800"/>
                  </a:lnTo>
                  <a:cubicBezTo>
                    <a:pt x="343576" y="3825325"/>
                    <a:pt x="331956" y="3816372"/>
                    <a:pt x="312048" y="3817801"/>
                  </a:cubicBezTo>
                  <a:lnTo>
                    <a:pt x="304142" y="3823230"/>
                  </a:lnTo>
                  <a:cubicBezTo>
                    <a:pt x="316620" y="3834564"/>
                    <a:pt x="342242" y="3830469"/>
                    <a:pt x="364912" y="3835993"/>
                  </a:cubicBezTo>
                  <a:cubicBezTo>
                    <a:pt x="384276" y="3830040"/>
                    <a:pt x="404984" y="3830040"/>
                    <a:pt x="424348" y="3835993"/>
                  </a:cubicBezTo>
                  <a:lnTo>
                    <a:pt x="431111" y="3832564"/>
                  </a:lnTo>
                  <a:cubicBezTo>
                    <a:pt x="439817" y="3837289"/>
                    <a:pt x="450313" y="3837289"/>
                    <a:pt x="459019" y="3832564"/>
                  </a:cubicBezTo>
                  <a:cubicBezTo>
                    <a:pt x="474354" y="3830945"/>
                    <a:pt x="494071" y="3837327"/>
                    <a:pt x="506644" y="3826468"/>
                  </a:cubicBezTo>
                  <a:cubicBezTo>
                    <a:pt x="506644" y="3821420"/>
                    <a:pt x="500453" y="3820277"/>
                    <a:pt x="497119" y="3817801"/>
                  </a:cubicBezTo>
                  <a:cubicBezTo>
                    <a:pt x="480022" y="3818677"/>
                    <a:pt x="462962" y="3815410"/>
                    <a:pt x="447398" y="3808276"/>
                  </a:cubicBezTo>
                  <a:cubicBezTo>
                    <a:pt x="464258" y="3796179"/>
                    <a:pt x="483498" y="3810180"/>
                    <a:pt x="503596" y="3806371"/>
                  </a:cubicBezTo>
                  <a:lnTo>
                    <a:pt x="519693" y="3796846"/>
                  </a:lnTo>
                  <a:cubicBezTo>
                    <a:pt x="510121" y="3792169"/>
                    <a:pt x="500300" y="3788035"/>
                    <a:pt x="490261" y="3784463"/>
                  </a:cubicBezTo>
                  <a:lnTo>
                    <a:pt x="483403" y="3787892"/>
                  </a:lnTo>
                  <a:cubicBezTo>
                    <a:pt x="471401" y="3778367"/>
                    <a:pt x="498643" y="3780844"/>
                    <a:pt x="502453" y="3780653"/>
                  </a:cubicBezTo>
                  <a:cubicBezTo>
                    <a:pt x="514169" y="3784273"/>
                    <a:pt x="525027" y="3792274"/>
                    <a:pt x="535790" y="3784558"/>
                  </a:cubicBezTo>
                  <a:cubicBezTo>
                    <a:pt x="554840" y="3794083"/>
                    <a:pt x="581034" y="3778462"/>
                    <a:pt x="598465" y="3771033"/>
                  </a:cubicBezTo>
                  <a:cubicBezTo>
                    <a:pt x="598465" y="3769890"/>
                    <a:pt x="598465" y="3768651"/>
                    <a:pt x="598465" y="3767509"/>
                  </a:cubicBezTo>
                  <a:cubicBezTo>
                    <a:pt x="587702" y="3758841"/>
                    <a:pt x="568747" y="3765032"/>
                    <a:pt x="592274" y="3753126"/>
                  </a:cubicBezTo>
                  <a:lnTo>
                    <a:pt x="592274" y="3738362"/>
                  </a:lnTo>
                  <a:cubicBezTo>
                    <a:pt x="589988" y="3735219"/>
                    <a:pt x="581892" y="3737791"/>
                    <a:pt x="579415" y="3734552"/>
                  </a:cubicBezTo>
                  <a:cubicBezTo>
                    <a:pt x="587702" y="3730933"/>
                    <a:pt x="595608" y="3733600"/>
                    <a:pt x="591798" y="3723218"/>
                  </a:cubicBezTo>
                  <a:cubicBezTo>
                    <a:pt x="588273" y="3718741"/>
                    <a:pt x="561794" y="3725789"/>
                    <a:pt x="569319" y="3717978"/>
                  </a:cubicBezTo>
                  <a:cubicBezTo>
                    <a:pt x="578682" y="3717045"/>
                    <a:pt x="587816" y="3714569"/>
                    <a:pt x="596369" y="3710645"/>
                  </a:cubicBezTo>
                  <a:cubicBezTo>
                    <a:pt x="601951" y="3710692"/>
                    <a:pt x="607399" y="3712416"/>
                    <a:pt x="611990" y="3715597"/>
                  </a:cubicBezTo>
                  <a:lnTo>
                    <a:pt x="611990" y="3768175"/>
                  </a:lnTo>
                  <a:lnTo>
                    <a:pt x="605514" y="3772271"/>
                  </a:lnTo>
                  <a:cubicBezTo>
                    <a:pt x="605514" y="3779796"/>
                    <a:pt x="620277" y="3779701"/>
                    <a:pt x="606466" y="3786178"/>
                  </a:cubicBezTo>
                  <a:cubicBezTo>
                    <a:pt x="605285" y="3795912"/>
                    <a:pt x="604961" y="3805723"/>
                    <a:pt x="605514" y="3815514"/>
                  </a:cubicBezTo>
                  <a:cubicBezTo>
                    <a:pt x="595103" y="3824002"/>
                    <a:pt x="580063" y="3823639"/>
                    <a:pt x="570081" y="3814657"/>
                  </a:cubicBezTo>
                  <a:cubicBezTo>
                    <a:pt x="565213" y="3815067"/>
                    <a:pt x="560365" y="3813676"/>
                    <a:pt x="556460" y="3810752"/>
                  </a:cubicBezTo>
                  <a:lnTo>
                    <a:pt x="549506" y="3810752"/>
                  </a:lnTo>
                  <a:lnTo>
                    <a:pt x="527218" y="3823706"/>
                  </a:lnTo>
                  <a:cubicBezTo>
                    <a:pt x="536743" y="3827993"/>
                    <a:pt x="551602" y="3821706"/>
                    <a:pt x="558841" y="3831326"/>
                  </a:cubicBezTo>
                  <a:cubicBezTo>
                    <a:pt x="546839" y="3833136"/>
                    <a:pt x="535029" y="3833803"/>
                    <a:pt x="523408" y="3836469"/>
                  </a:cubicBezTo>
                  <a:cubicBezTo>
                    <a:pt x="518264" y="3838470"/>
                    <a:pt x="521693" y="3843232"/>
                    <a:pt x="515979" y="3843709"/>
                  </a:cubicBezTo>
                  <a:cubicBezTo>
                    <a:pt x="495785" y="3845614"/>
                    <a:pt x="477212" y="3838470"/>
                    <a:pt x="457876" y="3839994"/>
                  </a:cubicBezTo>
                  <a:cubicBezTo>
                    <a:pt x="436540" y="3851138"/>
                    <a:pt x="414537" y="3834946"/>
                    <a:pt x="392154" y="3843804"/>
                  </a:cubicBezTo>
                  <a:cubicBezTo>
                    <a:pt x="382629" y="3837232"/>
                    <a:pt x="364531" y="3837803"/>
                    <a:pt x="368913" y="3852757"/>
                  </a:cubicBezTo>
                  <a:cubicBezTo>
                    <a:pt x="381105" y="3862282"/>
                    <a:pt x="400345" y="3859710"/>
                    <a:pt x="413775" y="3854853"/>
                  </a:cubicBezTo>
                  <a:cubicBezTo>
                    <a:pt x="445208" y="3851424"/>
                    <a:pt x="482069" y="3863139"/>
                    <a:pt x="510168" y="3847519"/>
                  </a:cubicBezTo>
                  <a:cubicBezTo>
                    <a:pt x="518388" y="3852529"/>
                    <a:pt x="528713" y="3852529"/>
                    <a:pt x="536934" y="3847519"/>
                  </a:cubicBezTo>
                  <a:cubicBezTo>
                    <a:pt x="551031" y="3854567"/>
                    <a:pt x="568176" y="3854758"/>
                    <a:pt x="582654" y="3861996"/>
                  </a:cubicBezTo>
                  <a:lnTo>
                    <a:pt x="598656" y="3852471"/>
                  </a:lnTo>
                  <a:lnTo>
                    <a:pt x="592560" y="3848757"/>
                  </a:lnTo>
                  <a:cubicBezTo>
                    <a:pt x="594084" y="3841232"/>
                    <a:pt x="589035" y="3829707"/>
                    <a:pt x="595417" y="3824945"/>
                  </a:cubicBezTo>
                  <a:cubicBezTo>
                    <a:pt x="611229" y="3831231"/>
                    <a:pt x="604942" y="3836851"/>
                    <a:pt x="604942" y="3867712"/>
                  </a:cubicBezTo>
                  <a:cubicBezTo>
                    <a:pt x="602751" y="3869807"/>
                    <a:pt x="599037" y="3868759"/>
                    <a:pt x="596179" y="3869045"/>
                  </a:cubicBezTo>
                  <a:cubicBezTo>
                    <a:pt x="580177" y="3860663"/>
                    <a:pt x="562270" y="3869045"/>
                    <a:pt x="545601" y="3861616"/>
                  </a:cubicBezTo>
                  <a:cubicBezTo>
                    <a:pt x="526551" y="3854662"/>
                    <a:pt x="503787" y="3859710"/>
                    <a:pt x="484260" y="3865235"/>
                  </a:cubicBezTo>
                  <a:cubicBezTo>
                    <a:pt x="447780" y="3869426"/>
                    <a:pt x="409584" y="3861711"/>
                    <a:pt x="375961" y="3874760"/>
                  </a:cubicBezTo>
                  <a:cubicBezTo>
                    <a:pt x="375961" y="3876379"/>
                    <a:pt x="375961" y="3877617"/>
                    <a:pt x="375961" y="3878760"/>
                  </a:cubicBezTo>
                  <a:cubicBezTo>
                    <a:pt x="393868" y="3884761"/>
                    <a:pt x="416823" y="3875808"/>
                    <a:pt x="434254" y="3882666"/>
                  </a:cubicBezTo>
                  <a:cubicBezTo>
                    <a:pt x="416128" y="3886914"/>
                    <a:pt x="397516" y="3888676"/>
                    <a:pt x="378914" y="3887905"/>
                  </a:cubicBezTo>
                  <a:cubicBezTo>
                    <a:pt x="375294" y="3891620"/>
                    <a:pt x="375294" y="3891620"/>
                    <a:pt x="377199" y="3905240"/>
                  </a:cubicBezTo>
                  <a:cubicBezTo>
                    <a:pt x="392963" y="3904526"/>
                    <a:pt x="408460" y="3909536"/>
                    <a:pt x="420824" y="3919337"/>
                  </a:cubicBezTo>
                  <a:lnTo>
                    <a:pt x="411965" y="3924766"/>
                  </a:lnTo>
                  <a:cubicBezTo>
                    <a:pt x="402440" y="3923528"/>
                    <a:pt x="396535" y="3930386"/>
                    <a:pt x="388820" y="3934291"/>
                  </a:cubicBezTo>
                  <a:lnTo>
                    <a:pt x="388820" y="3942102"/>
                  </a:lnTo>
                  <a:cubicBezTo>
                    <a:pt x="395202" y="3943150"/>
                    <a:pt x="404155" y="3944102"/>
                    <a:pt x="407870" y="3949436"/>
                  </a:cubicBezTo>
                  <a:cubicBezTo>
                    <a:pt x="399964" y="3952961"/>
                    <a:pt x="385296" y="3945531"/>
                    <a:pt x="388820" y="3963438"/>
                  </a:cubicBezTo>
                  <a:lnTo>
                    <a:pt x="383105" y="3967248"/>
                  </a:lnTo>
                  <a:cubicBezTo>
                    <a:pt x="381295" y="3977345"/>
                    <a:pt x="403012" y="3970296"/>
                    <a:pt x="408822" y="3978487"/>
                  </a:cubicBezTo>
                  <a:cubicBezTo>
                    <a:pt x="400345" y="3984012"/>
                    <a:pt x="380247" y="3974392"/>
                    <a:pt x="375866" y="3984393"/>
                  </a:cubicBezTo>
                  <a:cubicBezTo>
                    <a:pt x="361578" y="3996109"/>
                    <a:pt x="383867" y="3989822"/>
                    <a:pt x="392154" y="3991346"/>
                  </a:cubicBezTo>
                  <a:cubicBezTo>
                    <a:pt x="397106" y="3995252"/>
                    <a:pt x="397106" y="3995252"/>
                    <a:pt x="392154" y="3998776"/>
                  </a:cubicBezTo>
                  <a:cubicBezTo>
                    <a:pt x="375771" y="4002585"/>
                    <a:pt x="358054" y="4002681"/>
                    <a:pt x="343290" y="4011634"/>
                  </a:cubicBezTo>
                  <a:cubicBezTo>
                    <a:pt x="354530" y="4020302"/>
                    <a:pt x="366531" y="4016397"/>
                    <a:pt x="380247" y="4017159"/>
                  </a:cubicBezTo>
                  <a:lnTo>
                    <a:pt x="384057" y="4010872"/>
                  </a:lnTo>
                  <a:cubicBezTo>
                    <a:pt x="391011" y="4010015"/>
                    <a:pt x="456733" y="4004871"/>
                    <a:pt x="437493" y="4017159"/>
                  </a:cubicBezTo>
                  <a:cubicBezTo>
                    <a:pt x="427625" y="4015730"/>
                    <a:pt x="417566" y="4017635"/>
                    <a:pt x="408918" y="4022588"/>
                  </a:cubicBezTo>
                  <a:cubicBezTo>
                    <a:pt x="418443" y="4027827"/>
                    <a:pt x="435397" y="4020302"/>
                    <a:pt x="441588" y="4030875"/>
                  </a:cubicBezTo>
                  <a:cubicBezTo>
                    <a:pt x="441588" y="4034685"/>
                    <a:pt x="452733" y="4037352"/>
                    <a:pt x="444636" y="4039257"/>
                  </a:cubicBezTo>
                  <a:cubicBezTo>
                    <a:pt x="431301" y="4042781"/>
                    <a:pt x="416918" y="4031065"/>
                    <a:pt x="406536" y="4039257"/>
                  </a:cubicBezTo>
                  <a:cubicBezTo>
                    <a:pt x="399745" y="4040495"/>
                    <a:pt x="392744" y="4039352"/>
                    <a:pt x="386629" y="4036209"/>
                  </a:cubicBezTo>
                  <a:cubicBezTo>
                    <a:pt x="349196" y="4055259"/>
                    <a:pt x="361769" y="4048972"/>
                    <a:pt x="389487" y="4059545"/>
                  </a:cubicBezTo>
                  <a:cubicBezTo>
                    <a:pt x="389487" y="4061260"/>
                    <a:pt x="389487" y="4062403"/>
                    <a:pt x="389487" y="4063546"/>
                  </a:cubicBezTo>
                  <a:cubicBezTo>
                    <a:pt x="386439" y="4066689"/>
                    <a:pt x="373770" y="4063070"/>
                    <a:pt x="377199" y="4070880"/>
                  </a:cubicBezTo>
                  <a:lnTo>
                    <a:pt x="386724" y="4076404"/>
                  </a:lnTo>
                  <a:cubicBezTo>
                    <a:pt x="398821" y="4077642"/>
                    <a:pt x="407775" y="4081929"/>
                    <a:pt x="421014" y="4080214"/>
                  </a:cubicBezTo>
                  <a:cubicBezTo>
                    <a:pt x="421872" y="4081834"/>
                    <a:pt x="422729" y="4083453"/>
                    <a:pt x="423300" y="4084786"/>
                  </a:cubicBezTo>
                  <a:cubicBezTo>
                    <a:pt x="420729" y="4088692"/>
                    <a:pt x="412537" y="4086120"/>
                    <a:pt x="409870" y="4089263"/>
                  </a:cubicBezTo>
                  <a:lnTo>
                    <a:pt x="409870" y="4096597"/>
                  </a:lnTo>
                  <a:lnTo>
                    <a:pt x="428920" y="4107456"/>
                  </a:lnTo>
                  <a:cubicBezTo>
                    <a:pt x="431492" y="4113171"/>
                    <a:pt x="421014" y="4113171"/>
                    <a:pt x="422824" y="4118124"/>
                  </a:cubicBezTo>
                  <a:cubicBezTo>
                    <a:pt x="428158" y="4125267"/>
                    <a:pt x="453018" y="4113552"/>
                    <a:pt x="449018" y="4129459"/>
                  </a:cubicBezTo>
                  <a:cubicBezTo>
                    <a:pt x="439493" y="4132887"/>
                    <a:pt x="372056" y="4133269"/>
                    <a:pt x="406536" y="4149937"/>
                  </a:cubicBezTo>
                  <a:cubicBezTo>
                    <a:pt x="432825" y="4147746"/>
                    <a:pt x="464543" y="4134792"/>
                    <a:pt x="487594" y="4152319"/>
                  </a:cubicBezTo>
                  <a:cubicBezTo>
                    <a:pt x="467687" y="4157462"/>
                    <a:pt x="429015" y="4149175"/>
                    <a:pt x="416061" y="4162701"/>
                  </a:cubicBezTo>
                  <a:cubicBezTo>
                    <a:pt x="423396" y="4170321"/>
                    <a:pt x="435111" y="4166416"/>
                    <a:pt x="442255" y="4170416"/>
                  </a:cubicBezTo>
                  <a:cubicBezTo>
                    <a:pt x="437740" y="4174035"/>
                    <a:pt x="432120" y="4175941"/>
                    <a:pt x="426348" y="4175845"/>
                  </a:cubicBezTo>
                  <a:lnTo>
                    <a:pt x="412537" y="4168511"/>
                  </a:lnTo>
                  <a:cubicBezTo>
                    <a:pt x="394535" y="4173369"/>
                    <a:pt x="377295" y="4181941"/>
                    <a:pt x="358340" y="4184323"/>
                  </a:cubicBezTo>
                  <a:cubicBezTo>
                    <a:pt x="353672" y="4209850"/>
                    <a:pt x="456162" y="4176036"/>
                    <a:pt x="462258" y="4195848"/>
                  </a:cubicBezTo>
                  <a:cubicBezTo>
                    <a:pt x="454190" y="4198706"/>
                    <a:pt x="445903" y="4200896"/>
                    <a:pt x="437493" y="4202515"/>
                  </a:cubicBezTo>
                  <a:cubicBezTo>
                    <a:pt x="441398" y="4208897"/>
                    <a:pt x="464258" y="4202515"/>
                    <a:pt x="472354" y="4212707"/>
                  </a:cubicBezTo>
                  <a:lnTo>
                    <a:pt x="479117" y="4212707"/>
                  </a:lnTo>
                  <a:cubicBezTo>
                    <a:pt x="486070" y="4208231"/>
                    <a:pt x="497119" y="4208421"/>
                    <a:pt x="504453" y="4202134"/>
                  </a:cubicBezTo>
                  <a:cubicBezTo>
                    <a:pt x="532457" y="4211183"/>
                    <a:pt x="567033" y="4202134"/>
                    <a:pt x="593512" y="4192609"/>
                  </a:cubicBezTo>
                  <a:lnTo>
                    <a:pt x="593512" y="4174226"/>
                  </a:lnTo>
                  <a:lnTo>
                    <a:pt x="587130" y="4170416"/>
                  </a:lnTo>
                  <a:lnTo>
                    <a:pt x="587130" y="4148413"/>
                  </a:lnTo>
                  <a:lnTo>
                    <a:pt x="593131" y="4144508"/>
                  </a:lnTo>
                  <a:lnTo>
                    <a:pt x="580748" y="4137555"/>
                  </a:lnTo>
                  <a:lnTo>
                    <a:pt x="586654" y="4133650"/>
                  </a:lnTo>
                  <a:cubicBezTo>
                    <a:pt x="586654" y="4132602"/>
                    <a:pt x="586654" y="4131459"/>
                    <a:pt x="586654" y="4130125"/>
                  </a:cubicBezTo>
                  <a:lnTo>
                    <a:pt x="593226" y="4126220"/>
                  </a:lnTo>
                  <a:lnTo>
                    <a:pt x="593226" y="4107932"/>
                  </a:lnTo>
                  <a:lnTo>
                    <a:pt x="586654" y="4103932"/>
                  </a:lnTo>
                  <a:cubicBezTo>
                    <a:pt x="585511" y="4100121"/>
                    <a:pt x="590750" y="4098407"/>
                    <a:pt x="593226" y="4096121"/>
                  </a:cubicBezTo>
                  <a:cubicBezTo>
                    <a:pt x="593607" y="4092501"/>
                    <a:pt x="593312" y="4088787"/>
                    <a:pt x="592369" y="4085262"/>
                  </a:cubicBezTo>
                  <a:cubicBezTo>
                    <a:pt x="573319" y="4077642"/>
                    <a:pt x="550935" y="4093835"/>
                    <a:pt x="534457" y="4082214"/>
                  </a:cubicBezTo>
                  <a:cubicBezTo>
                    <a:pt x="534457" y="4080977"/>
                    <a:pt x="534457" y="4079833"/>
                    <a:pt x="534457" y="4078690"/>
                  </a:cubicBezTo>
                  <a:cubicBezTo>
                    <a:pt x="540077" y="4074118"/>
                    <a:pt x="549221" y="4078690"/>
                    <a:pt x="557412" y="4073166"/>
                  </a:cubicBezTo>
                  <a:cubicBezTo>
                    <a:pt x="565889" y="4070023"/>
                    <a:pt x="584463" y="4078976"/>
                    <a:pt x="587606" y="4067070"/>
                  </a:cubicBezTo>
                  <a:lnTo>
                    <a:pt x="597131" y="4061831"/>
                  </a:lnTo>
                  <a:cubicBezTo>
                    <a:pt x="601989" y="4065165"/>
                    <a:pt x="600370" y="4068404"/>
                    <a:pt x="606656" y="4071356"/>
                  </a:cubicBezTo>
                  <a:lnTo>
                    <a:pt x="606656" y="4085739"/>
                  </a:lnTo>
                  <a:lnTo>
                    <a:pt x="600465" y="4089549"/>
                  </a:lnTo>
                  <a:lnTo>
                    <a:pt x="600465" y="4093073"/>
                  </a:lnTo>
                  <a:lnTo>
                    <a:pt x="606847" y="4096979"/>
                  </a:lnTo>
                  <a:lnTo>
                    <a:pt x="606847" y="4111075"/>
                  </a:lnTo>
                  <a:lnTo>
                    <a:pt x="600656" y="4114980"/>
                  </a:lnTo>
                  <a:lnTo>
                    <a:pt x="600656" y="4136888"/>
                  </a:lnTo>
                  <a:lnTo>
                    <a:pt x="606466" y="4140889"/>
                  </a:lnTo>
                  <a:lnTo>
                    <a:pt x="600846" y="4144032"/>
                  </a:lnTo>
                  <a:cubicBezTo>
                    <a:pt x="597894" y="4156224"/>
                    <a:pt x="609514" y="4152414"/>
                    <a:pt x="606466" y="4158510"/>
                  </a:cubicBezTo>
                  <a:lnTo>
                    <a:pt x="613324" y="4162701"/>
                  </a:lnTo>
                  <a:cubicBezTo>
                    <a:pt x="608943" y="4165273"/>
                    <a:pt x="604561" y="4167845"/>
                    <a:pt x="600751" y="4170226"/>
                  </a:cubicBezTo>
                  <a:lnTo>
                    <a:pt x="600751" y="4188609"/>
                  </a:lnTo>
                  <a:cubicBezTo>
                    <a:pt x="602942" y="4191847"/>
                    <a:pt x="612752" y="4188609"/>
                    <a:pt x="612562" y="4192800"/>
                  </a:cubicBezTo>
                  <a:lnTo>
                    <a:pt x="607895" y="4195371"/>
                  </a:lnTo>
                  <a:cubicBezTo>
                    <a:pt x="606904" y="4198991"/>
                    <a:pt x="606580" y="4202801"/>
                    <a:pt x="606942" y="4206611"/>
                  </a:cubicBezTo>
                  <a:lnTo>
                    <a:pt x="600370" y="4210897"/>
                  </a:lnTo>
                  <a:cubicBezTo>
                    <a:pt x="599798" y="4214708"/>
                    <a:pt x="602751" y="4222137"/>
                    <a:pt x="596846" y="4222899"/>
                  </a:cubicBezTo>
                  <a:lnTo>
                    <a:pt x="587321" y="4218136"/>
                  </a:lnTo>
                  <a:lnTo>
                    <a:pt x="587321" y="4213755"/>
                  </a:lnTo>
                  <a:lnTo>
                    <a:pt x="578748" y="4212231"/>
                  </a:lnTo>
                  <a:cubicBezTo>
                    <a:pt x="556364" y="4217089"/>
                    <a:pt x="527409" y="4224328"/>
                    <a:pt x="505120" y="4216327"/>
                  </a:cubicBezTo>
                  <a:cubicBezTo>
                    <a:pt x="488070" y="4218422"/>
                    <a:pt x="469782" y="4224423"/>
                    <a:pt x="453780" y="4216327"/>
                  </a:cubicBezTo>
                  <a:cubicBezTo>
                    <a:pt x="435778" y="4209564"/>
                    <a:pt x="422062" y="4229566"/>
                    <a:pt x="406727" y="4219661"/>
                  </a:cubicBezTo>
                  <a:cubicBezTo>
                    <a:pt x="393106" y="4230138"/>
                    <a:pt x="380628" y="4214041"/>
                    <a:pt x="368627" y="4222613"/>
                  </a:cubicBezTo>
                  <a:cubicBezTo>
                    <a:pt x="355578" y="4225566"/>
                    <a:pt x="347481" y="4220613"/>
                    <a:pt x="335385" y="4219565"/>
                  </a:cubicBezTo>
                  <a:cubicBezTo>
                    <a:pt x="316335" y="4212802"/>
                    <a:pt x="290807" y="4222422"/>
                    <a:pt x="272329" y="4229090"/>
                  </a:cubicBezTo>
                  <a:lnTo>
                    <a:pt x="285188" y="4236234"/>
                  </a:lnTo>
                  <a:cubicBezTo>
                    <a:pt x="286331" y="4239949"/>
                    <a:pt x="283759" y="4241758"/>
                    <a:pt x="280044" y="4242996"/>
                  </a:cubicBezTo>
                  <a:cubicBezTo>
                    <a:pt x="273853" y="4254046"/>
                    <a:pt x="287760" y="4253474"/>
                    <a:pt x="295570" y="4252521"/>
                  </a:cubicBezTo>
                  <a:cubicBezTo>
                    <a:pt x="298332" y="4250808"/>
                    <a:pt x="298332" y="4250808"/>
                    <a:pt x="291855" y="4246902"/>
                  </a:cubicBezTo>
                  <a:cubicBezTo>
                    <a:pt x="305076" y="4239663"/>
                    <a:pt x="320906" y="4238901"/>
                    <a:pt x="334718" y="4244998"/>
                  </a:cubicBezTo>
                  <a:cubicBezTo>
                    <a:pt x="343252" y="4240520"/>
                    <a:pt x="352215" y="4236996"/>
                    <a:pt x="361483" y="4234328"/>
                  </a:cubicBezTo>
                  <a:cubicBezTo>
                    <a:pt x="375771" y="4238139"/>
                    <a:pt x="390058" y="4232138"/>
                    <a:pt x="407679" y="4234328"/>
                  </a:cubicBezTo>
                  <a:lnTo>
                    <a:pt x="418252" y="4226804"/>
                  </a:lnTo>
                  <a:cubicBezTo>
                    <a:pt x="430349" y="4224709"/>
                    <a:pt x="436254" y="4230424"/>
                    <a:pt x="446827" y="4230233"/>
                  </a:cubicBezTo>
                  <a:cubicBezTo>
                    <a:pt x="459781" y="4222708"/>
                    <a:pt x="474450" y="4229376"/>
                    <a:pt x="485689" y="4233948"/>
                  </a:cubicBezTo>
                  <a:cubicBezTo>
                    <a:pt x="491747" y="4230710"/>
                    <a:pt x="498700" y="4229472"/>
                    <a:pt x="505501" y="4230519"/>
                  </a:cubicBezTo>
                  <a:cubicBezTo>
                    <a:pt x="511216" y="4234424"/>
                    <a:pt x="511216" y="4234614"/>
                    <a:pt x="503406" y="4239186"/>
                  </a:cubicBezTo>
                  <a:cubicBezTo>
                    <a:pt x="502415" y="4242806"/>
                    <a:pt x="502091" y="4246616"/>
                    <a:pt x="502453" y="4250331"/>
                  </a:cubicBezTo>
                  <a:lnTo>
                    <a:pt x="508644" y="4254332"/>
                  </a:lnTo>
                  <a:cubicBezTo>
                    <a:pt x="504263" y="4268333"/>
                    <a:pt x="471021" y="4252617"/>
                    <a:pt x="460448" y="4266904"/>
                  </a:cubicBezTo>
                  <a:cubicBezTo>
                    <a:pt x="455438" y="4266523"/>
                    <a:pt x="450475" y="4268047"/>
                    <a:pt x="446541" y="4271191"/>
                  </a:cubicBezTo>
                  <a:lnTo>
                    <a:pt x="437969" y="4265380"/>
                  </a:lnTo>
                  <a:cubicBezTo>
                    <a:pt x="442607" y="4262046"/>
                    <a:pt x="447513" y="4259094"/>
                    <a:pt x="452637" y="4256522"/>
                  </a:cubicBezTo>
                  <a:cubicBezTo>
                    <a:pt x="463781" y="4258618"/>
                    <a:pt x="469020" y="4252141"/>
                    <a:pt x="479022" y="4252617"/>
                  </a:cubicBezTo>
                  <a:lnTo>
                    <a:pt x="488547" y="4247759"/>
                  </a:lnTo>
                  <a:cubicBezTo>
                    <a:pt x="488547" y="4245854"/>
                    <a:pt x="488547" y="4245759"/>
                    <a:pt x="472354" y="4238234"/>
                  </a:cubicBezTo>
                  <a:cubicBezTo>
                    <a:pt x="460962" y="4247283"/>
                    <a:pt x="444798" y="4246997"/>
                    <a:pt x="433683" y="4237663"/>
                  </a:cubicBezTo>
                  <a:cubicBezTo>
                    <a:pt x="406251" y="4243569"/>
                    <a:pt x="375008" y="4236043"/>
                    <a:pt x="351291" y="4250331"/>
                  </a:cubicBezTo>
                  <a:cubicBezTo>
                    <a:pt x="366055" y="4252235"/>
                    <a:pt x="380619" y="4255379"/>
                    <a:pt x="394821" y="4259856"/>
                  </a:cubicBezTo>
                  <a:cubicBezTo>
                    <a:pt x="397583" y="4263952"/>
                    <a:pt x="406536" y="4262142"/>
                    <a:pt x="410822" y="4265095"/>
                  </a:cubicBezTo>
                  <a:lnTo>
                    <a:pt x="410822" y="4268619"/>
                  </a:lnTo>
                  <a:lnTo>
                    <a:pt x="423776" y="4276239"/>
                  </a:lnTo>
                  <a:lnTo>
                    <a:pt x="423776" y="4283764"/>
                  </a:lnTo>
                  <a:cubicBezTo>
                    <a:pt x="397869" y="4296813"/>
                    <a:pt x="361769" y="4285002"/>
                    <a:pt x="336908" y="4292241"/>
                  </a:cubicBezTo>
                  <a:cubicBezTo>
                    <a:pt x="321764" y="4293479"/>
                    <a:pt x="304714" y="4290335"/>
                    <a:pt x="293474" y="4302337"/>
                  </a:cubicBezTo>
                  <a:cubicBezTo>
                    <a:pt x="327574" y="4308053"/>
                    <a:pt x="358340" y="4322911"/>
                    <a:pt x="394154" y="4322245"/>
                  </a:cubicBezTo>
                  <a:cubicBezTo>
                    <a:pt x="404536" y="4316244"/>
                    <a:pt x="389201" y="4312720"/>
                    <a:pt x="384629" y="4309481"/>
                  </a:cubicBezTo>
                  <a:cubicBezTo>
                    <a:pt x="399964" y="4296622"/>
                    <a:pt x="423776" y="4310244"/>
                    <a:pt x="439969" y="4299956"/>
                  </a:cubicBezTo>
                  <a:cubicBezTo>
                    <a:pt x="449494" y="4305576"/>
                    <a:pt x="460067" y="4300719"/>
                    <a:pt x="456733" y="4315386"/>
                  </a:cubicBezTo>
                  <a:cubicBezTo>
                    <a:pt x="437112" y="4332341"/>
                    <a:pt x="485308" y="4307767"/>
                    <a:pt x="483022" y="4323768"/>
                  </a:cubicBezTo>
                  <a:cubicBezTo>
                    <a:pt x="476802" y="4329769"/>
                    <a:pt x="467230" y="4330627"/>
                    <a:pt x="460067" y="4325769"/>
                  </a:cubicBezTo>
                  <a:cubicBezTo>
                    <a:pt x="455590" y="4329674"/>
                    <a:pt x="448922" y="4328341"/>
                    <a:pt x="444351" y="4330723"/>
                  </a:cubicBezTo>
                  <a:cubicBezTo>
                    <a:pt x="459324" y="4339103"/>
                    <a:pt x="475631" y="4344819"/>
                    <a:pt x="492547" y="4347676"/>
                  </a:cubicBezTo>
                  <a:cubicBezTo>
                    <a:pt x="498262" y="4345390"/>
                    <a:pt x="495595" y="4338151"/>
                    <a:pt x="506072" y="4340248"/>
                  </a:cubicBezTo>
                  <a:cubicBezTo>
                    <a:pt x="511311" y="4337866"/>
                    <a:pt x="508168" y="4332818"/>
                    <a:pt x="515597" y="4331293"/>
                  </a:cubicBezTo>
                  <a:lnTo>
                    <a:pt x="515597" y="4320435"/>
                  </a:lnTo>
                  <a:cubicBezTo>
                    <a:pt x="523122" y="4316149"/>
                    <a:pt x="535219" y="4320435"/>
                    <a:pt x="541887" y="4312625"/>
                  </a:cubicBezTo>
                  <a:cubicBezTo>
                    <a:pt x="534552" y="4308815"/>
                    <a:pt x="525980" y="4313196"/>
                    <a:pt x="518931" y="4307195"/>
                  </a:cubicBezTo>
                  <a:cubicBezTo>
                    <a:pt x="511311" y="4305481"/>
                    <a:pt x="503787" y="4314625"/>
                    <a:pt x="496738" y="4309385"/>
                  </a:cubicBezTo>
                  <a:cubicBezTo>
                    <a:pt x="495405" y="4302052"/>
                    <a:pt x="493881" y="4299860"/>
                    <a:pt x="506263" y="4299385"/>
                  </a:cubicBezTo>
                  <a:cubicBezTo>
                    <a:pt x="521789" y="4286716"/>
                    <a:pt x="534838" y="4288717"/>
                    <a:pt x="553888" y="4292432"/>
                  </a:cubicBezTo>
                  <a:lnTo>
                    <a:pt x="563413" y="4299576"/>
                  </a:lnTo>
                  <a:cubicBezTo>
                    <a:pt x="576843" y="4299576"/>
                    <a:pt x="584939" y="4300814"/>
                    <a:pt x="594084" y="4294527"/>
                  </a:cubicBezTo>
                  <a:lnTo>
                    <a:pt x="594084" y="4290051"/>
                  </a:lnTo>
                  <a:cubicBezTo>
                    <a:pt x="589416" y="4290051"/>
                    <a:pt x="575034" y="4286431"/>
                    <a:pt x="587130" y="4285097"/>
                  </a:cubicBezTo>
                  <a:cubicBezTo>
                    <a:pt x="601132" y="4285097"/>
                    <a:pt x="591512" y="4266047"/>
                    <a:pt x="594179" y="4257665"/>
                  </a:cubicBezTo>
                  <a:cubicBezTo>
                    <a:pt x="587035" y="4250997"/>
                    <a:pt x="570843" y="4261666"/>
                    <a:pt x="567699" y="4250808"/>
                  </a:cubicBezTo>
                  <a:cubicBezTo>
                    <a:pt x="566842" y="4249188"/>
                    <a:pt x="564080" y="4247950"/>
                    <a:pt x="561984" y="4246521"/>
                  </a:cubicBezTo>
                  <a:cubicBezTo>
                    <a:pt x="568938" y="4240901"/>
                    <a:pt x="578081" y="4246521"/>
                    <a:pt x="585511" y="4247473"/>
                  </a:cubicBezTo>
                  <a:cubicBezTo>
                    <a:pt x="589988" y="4245854"/>
                    <a:pt x="586464" y="4242044"/>
                    <a:pt x="587892" y="4238997"/>
                  </a:cubicBezTo>
                  <a:lnTo>
                    <a:pt x="594274" y="4234996"/>
                  </a:lnTo>
                  <a:cubicBezTo>
                    <a:pt x="594274" y="4227185"/>
                    <a:pt x="600275" y="4230138"/>
                    <a:pt x="601894" y="4235853"/>
                  </a:cubicBezTo>
                  <a:cubicBezTo>
                    <a:pt x="610371" y="4239186"/>
                    <a:pt x="607609" y="4243187"/>
                    <a:pt x="601227" y="4246330"/>
                  </a:cubicBezTo>
                  <a:lnTo>
                    <a:pt x="607133" y="4250045"/>
                  </a:lnTo>
                  <a:lnTo>
                    <a:pt x="600942" y="4253855"/>
                  </a:lnTo>
                  <a:lnTo>
                    <a:pt x="600942" y="4279667"/>
                  </a:lnTo>
                  <a:cubicBezTo>
                    <a:pt x="615039" y="4287954"/>
                    <a:pt x="604180" y="4313005"/>
                    <a:pt x="607323" y="4327292"/>
                  </a:cubicBezTo>
                  <a:cubicBezTo>
                    <a:pt x="614753" y="4329578"/>
                    <a:pt x="614181" y="4334913"/>
                    <a:pt x="613896" y="4341104"/>
                  </a:cubicBezTo>
                  <a:cubicBezTo>
                    <a:pt x="600189" y="4349677"/>
                    <a:pt x="583720" y="4352629"/>
                    <a:pt x="567890" y="4349391"/>
                  </a:cubicBezTo>
                  <a:lnTo>
                    <a:pt x="567890" y="4345772"/>
                  </a:lnTo>
                  <a:cubicBezTo>
                    <a:pt x="565699" y="4344343"/>
                    <a:pt x="563413" y="4343104"/>
                    <a:pt x="561413" y="4341771"/>
                  </a:cubicBezTo>
                  <a:lnTo>
                    <a:pt x="561413" y="4338056"/>
                  </a:lnTo>
                  <a:cubicBezTo>
                    <a:pt x="553221" y="4335961"/>
                    <a:pt x="553221" y="4335961"/>
                    <a:pt x="530552" y="4337485"/>
                  </a:cubicBezTo>
                  <a:cubicBezTo>
                    <a:pt x="526932" y="4341390"/>
                    <a:pt x="530552" y="4345772"/>
                    <a:pt x="528552" y="4349200"/>
                  </a:cubicBezTo>
                  <a:lnTo>
                    <a:pt x="519026" y="4354915"/>
                  </a:lnTo>
                  <a:cubicBezTo>
                    <a:pt x="514216" y="4354440"/>
                    <a:pt x="509387" y="4355678"/>
                    <a:pt x="505406" y="4358439"/>
                  </a:cubicBezTo>
                  <a:cubicBezTo>
                    <a:pt x="494071" y="4358439"/>
                    <a:pt x="486356" y="4350629"/>
                    <a:pt x="476164" y="4356726"/>
                  </a:cubicBezTo>
                  <a:lnTo>
                    <a:pt x="476164" y="4360345"/>
                  </a:lnTo>
                  <a:lnTo>
                    <a:pt x="482831" y="4364345"/>
                  </a:lnTo>
                  <a:cubicBezTo>
                    <a:pt x="481974" y="4367298"/>
                    <a:pt x="484546" y="4370536"/>
                    <a:pt x="479974" y="4373299"/>
                  </a:cubicBezTo>
                  <a:cubicBezTo>
                    <a:pt x="456447" y="4356821"/>
                    <a:pt x="439302" y="4380157"/>
                    <a:pt x="414442" y="4377014"/>
                  </a:cubicBezTo>
                  <a:cubicBezTo>
                    <a:pt x="362150" y="4369298"/>
                    <a:pt x="305857" y="4380729"/>
                    <a:pt x="252517" y="4378728"/>
                  </a:cubicBezTo>
                  <a:lnTo>
                    <a:pt x="258708" y="4382633"/>
                  </a:lnTo>
                  <a:cubicBezTo>
                    <a:pt x="253374" y="4389015"/>
                    <a:pt x="230800" y="4386919"/>
                    <a:pt x="242421" y="4395396"/>
                  </a:cubicBezTo>
                  <a:cubicBezTo>
                    <a:pt x="258613" y="4397207"/>
                    <a:pt x="273186" y="4385871"/>
                    <a:pt x="288903" y="4388253"/>
                  </a:cubicBezTo>
                  <a:cubicBezTo>
                    <a:pt x="294237" y="4394063"/>
                    <a:pt x="305476" y="4389300"/>
                    <a:pt x="311191" y="4393683"/>
                  </a:cubicBezTo>
                  <a:cubicBezTo>
                    <a:pt x="302714" y="4401588"/>
                    <a:pt x="290807" y="4396349"/>
                    <a:pt x="281854" y="4403208"/>
                  </a:cubicBezTo>
                  <a:cubicBezTo>
                    <a:pt x="276234" y="4399111"/>
                    <a:pt x="264042" y="4397111"/>
                    <a:pt x="265376" y="4405398"/>
                  </a:cubicBezTo>
                  <a:lnTo>
                    <a:pt x="277187" y="4410636"/>
                  </a:lnTo>
                  <a:cubicBezTo>
                    <a:pt x="275472" y="4410636"/>
                    <a:pt x="276330" y="4410636"/>
                    <a:pt x="277187" y="4410636"/>
                  </a:cubicBezTo>
                  <a:lnTo>
                    <a:pt x="277187" y="4410636"/>
                  </a:lnTo>
                  <a:cubicBezTo>
                    <a:pt x="311096" y="4412828"/>
                    <a:pt x="340242" y="4406827"/>
                    <a:pt x="374151" y="4407112"/>
                  </a:cubicBezTo>
                  <a:cubicBezTo>
                    <a:pt x="379390" y="4409779"/>
                    <a:pt x="401488" y="4420257"/>
                    <a:pt x="383010" y="4421686"/>
                  </a:cubicBezTo>
                  <a:cubicBezTo>
                    <a:pt x="364979" y="4415589"/>
                    <a:pt x="345252" y="4416828"/>
                    <a:pt x="328146" y="4425210"/>
                  </a:cubicBezTo>
                  <a:cubicBezTo>
                    <a:pt x="315287" y="4426448"/>
                    <a:pt x="300142" y="4421876"/>
                    <a:pt x="288522" y="4428925"/>
                  </a:cubicBezTo>
                  <a:cubicBezTo>
                    <a:pt x="273472" y="4423591"/>
                    <a:pt x="254231" y="4417018"/>
                    <a:pt x="239182" y="4419400"/>
                  </a:cubicBezTo>
                  <a:lnTo>
                    <a:pt x="239182" y="4423115"/>
                  </a:lnTo>
                  <a:cubicBezTo>
                    <a:pt x="234705" y="4425496"/>
                    <a:pt x="230324" y="4427972"/>
                    <a:pt x="226038" y="4430449"/>
                  </a:cubicBezTo>
                  <a:cubicBezTo>
                    <a:pt x="235086" y="4434164"/>
                    <a:pt x="243659" y="4430449"/>
                    <a:pt x="251660" y="4437688"/>
                  </a:cubicBezTo>
                  <a:cubicBezTo>
                    <a:pt x="254803" y="4445498"/>
                    <a:pt x="236896" y="4443021"/>
                    <a:pt x="232610" y="4448832"/>
                  </a:cubicBezTo>
                  <a:lnTo>
                    <a:pt x="232610" y="4452546"/>
                  </a:lnTo>
                  <a:cubicBezTo>
                    <a:pt x="237658" y="4454642"/>
                    <a:pt x="251088" y="4457023"/>
                    <a:pt x="252231" y="4450356"/>
                  </a:cubicBezTo>
                  <a:cubicBezTo>
                    <a:pt x="267281" y="4435592"/>
                    <a:pt x="297665" y="4450356"/>
                    <a:pt x="314906" y="4443594"/>
                  </a:cubicBezTo>
                  <a:cubicBezTo>
                    <a:pt x="318906" y="4444927"/>
                    <a:pt x="317763" y="4446927"/>
                    <a:pt x="318049" y="4448641"/>
                  </a:cubicBezTo>
                  <a:lnTo>
                    <a:pt x="324526" y="4452642"/>
                  </a:lnTo>
                  <a:lnTo>
                    <a:pt x="324526" y="4456261"/>
                  </a:lnTo>
                  <a:cubicBezTo>
                    <a:pt x="309143" y="4463977"/>
                    <a:pt x="291208" y="4464643"/>
                    <a:pt x="275282" y="4458166"/>
                  </a:cubicBezTo>
                  <a:cubicBezTo>
                    <a:pt x="262614" y="4462071"/>
                    <a:pt x="241944" y="4467691"/>
                    <a:pt x="230514" y="4462358"/>
                  </a:cubicBezTo>
                  <a:cubicBezTo>
                    <a:pt x="217274" y="4474073"/>
                    <a:pt x="183842" y="4461785"/>
                    <a:pt x="186604" y="4477788"/>
                  </a:cubicBezTo>
                  <a:cubicBezTo>
                    <a:pt x="201844" y="4485027"/>
                    <a:pt x="186604" y="4489122"/>
                    <a:pt x="177079" y="4487313"/>
                  </a:cubicBezTo>
                  <a:cubicBezTo>
                    <a:pt x="174126" y="4489028"/>
                    <a:pt x="174126" y="4489028"/>
                    <a:pt x="180317" y="4492742"/>
                  </a:cubicBezTo>
                  <a:lnTo>
                    <a:pt x="180317" y="4496266"/>
                  </a:lnTo>
                  <a:cubicBezTo>
                    <a:pt x="194033" y="4504268"/>
                    <a:pt x="220227" y="4483693"/>
                    <a:pt x="227942" y="4504458"/>
                  </a:cubicBezTo>
                  <a:cubicBezTo>
                    <a:pt x="229847" y="4506268"/>
                    <a:pt x="230514" y="4505220"/>
                    <a:pt x="234610" y="4506649"/>
                  </a:cubicBezTo>
                  <a:cubicBezTo>
                    <a:pt x="233238" y="4507315"/>
                    <a:pt x="231933" y="4508078"/>
                    <a:pt x="230705" y="4509030"/>
                  </a:cubicBezTo>
                  <a:cubicBezTo>
                    <a:pt x="219751" y="4509030"/>
                    <a:pt x="207083" y="4512173"/>
                    <a:pt x="197653" y="4505982"/>
                  </a:cubicBezTo>
                  <a:cubicBezTo>
                    <a:pt x="189176" y="4513411"/>
                    <a:pt x="148599" y="4507029"/>
                    <a:pt x="154886" y="4522270"/>
                  </a:cubicBezTo>
                  <a:lnTo>
                    <a:pt x="164411" y="4527794"/>
                  </a:lnTo>
                  <a:cubicBezTo>
                    <a:pt x="173783" y="4526937"/>
                    <a:pt x="182937" y="4524461"/>
                    <a:pt x="191462" y="4520460"/>
                  </a:cubicBezTo>
                  <a:cubicBezTo>
                    <a:pt x="199939" y="4520460"/>
                    <a:pt x="199939" y="4520460"/>
                    <a:pt x="200987" y="4517031"/>
                  </a:cubicBezTo>
                  <a:cubicBezTo>
                    <a:pt x="202225" y="4508363"/>
                    <a:pt x="217941" y="4516269"/>
                    <a:pt x="223561" y="4520174"/>
                  </a:cubicBezTo>
                  <a:cubicBezTo>
                    <a:pt x="229276" y="4513030"/>
                    <a:pt x="254803" y="4522746"/>
                    <a:pt x="240039" y="4508267"/>
                  </a:cubicBezTo>
                  <a:cubicBezTo>
                    <a:pt x="245659" y="4510269"/>
                    <a:pt x="238325" y="4505886"/>
                    <a:pt x="236801" y="4506172"/>
                  </a:cubicBezTo>
                  <a:cubicBezTo>
                    <a:pt x="224704" y="4499124"/>
                    <a:pt x="280044" y="4503410"/>
                    <a:pt x="289379" y="4498458"/>
                  </a:cubicBezTo>
                  <a:cubicBezTo>
                    <a:pt x="295094" y="4505315"/>
                    <a:pt x="310429" y="4497315"/>
                    <a:pt x="312620" y="4506554"/>
                  </a:cubicBezTo>
                  <a:cubicBezTo>
                    <a:pt x="297761" y="4515411"/>
                    <a:pt x="280616" y="4529699"/>
                    <a:pt x="263471" y="4531509"/>
                  </a:cubicBezTo>
                  <a:cubicBezTo>
                    <a:pt x="255708" y="4526556"/>
                    <a:pt x="245802" y="4526556"/>
                    <a:pt x="238039" y="4531509"/>
                  </a:cubicBezTo>
                  <a:cubicBezTo>
                    <a:pt x="228038" y="4535415"/>
                    <a:pt x="204035" y="4525318"/>
                    <a:pt x="200796" y="4537510"/>
                  </a:cubicBezTo>
                  <a:cubicBezTo>
                    <a:pt x="229371" y="4549416"/>
                    <a:pt x="268329" y="4552464"/>
                    <a:pt x="296046" y="4535510"/>
                  </a:cubicBezTo>
                  <a:cubicBezTo>
                    <a:pt x="305571" y="4543606"/>
                    <a:pt x="319764" y="4538176"/>
                    <a:pt x="328336" y="4532175"/>
                  </a:cubicBezTo>
                  <a:cubicBezTo>
                    <a:pt x="348243" y="4522650"/>
                    <a:pt x="369484" y="4536747"/>
                    <a:pt x="388248" y="4528460"/>
                  </a:cubicBezTo>
                  <a:cubicBezTo>
                    <a:pt x="406727" y="4535795"/>
                    <a:pt x="428444" y="4535415"/>
                    <a:pt x="446922" y="4542939"/>
                  </a:cubicBezTo>
                  <a:cubicBezTo>
                    <a:pt x="452161" y="4535890"/>
                    <a:pt x="470259" y="4543986"/>
                    <a:pt x="469782" y="4534366"/>
                  </a:cubicBezTo>
                  <a:cubicBezTo>
                    <a:pt x="465210" y="4528842"/>
                    <a:pt x="455304" y="4534366"/>
                    <a:pt x="450065" y="4529889"/>
                  </a:cubicBezTo>
                  <a:lnTo>
                    <a:pt x="461210" y="4524747"/>
                  </a:lnTo>
                  <a:cubicBezTo>
                    <a:pt x="500167" y="4524747"/>
                    <a:pt x="546173" y="4516269"/>
                    <a:pt x="585035" y="4524747"/>
                  </a:cubicBezTo>
                  <a:lnTo>
                    <a:pt x="594560" y="4519508"/>
                  </a:lnTo>
                  <a:lnTo>
                    <a:pt x="594560" y="4512173"/>
                  </a:lnTo>
                  <a:lnTo>
                    <a:pt x="588178" y="4508267"/>
                  </a:lnTo>
                  <a:lnTo>
                    <a:pt x="588178" y="4471501"/>
                  </a:lnTo>
                  <a:cubicBezTo>
                    <a:pt x="606180" y="4463977"/>
                    <a:pt x="579320" y="4461976"/>
                    <a:pt x="591417" y="4454928"/>
                  </a:cubicBezTo>
                  <a:cubicBezTo>
                    <a:pt x="597989" y="4451022"/>
                    <a:pt x="593417" y="4448832"/>
                    <a:pt x="588464" y="4445975"/>
                  </a:cubicBezTo>
                  <a:cubicBezTo>
                    <a:pt x="588464" y="4444832"/>
                    <a:pt x="588464" y="4443594"/>
                    <a:pt x="587892" y="4441688"/>
                  </a:cubicBezTo>
                  <a:lnTo>
                    <a:pt x="573605" y="4435402"/>
                  </a:lnTo>
                  <a:cubicBezTo>
                    <a:pt x="571795" y="4434735"/>
                    <a:pt x="562080" y="4439211"/>
                    <a:pt x="555412" y="4434544"/>
                  </a:cubicBezTo>
                  <a:cubicBezTo>
                    <a:pt x="564937" y="4427305"/>
                    <a:pt x="573605" y="4429401"/>
                    <a:pt x="585797" y="4429211"/>
                  </a:cubicBezTo>
                  <a:cubicBezTo>
                    <a:pt x="608181" y="4417495"/>
                    <a:pt x="580463" y="4414828"/>
                    <a:pt x="570652" y="4421686"/>
                  </a:cubicBezTo>
                  <a:cubicBezTo>
                    <a:pt x="554840" y="4417971"/>
                    <a:pt x="548744" y="4422733"/>
                    <a:pt x="531028" y="4421686"/>
                  </a:cubicBezTo>
                  <a:lnTo>
                    <a:pt x="520931" y="4414542"/>
                  </a:lnTo>
                  <a:cubicBezTo>
                    <a:pt x="514455" y="4413780"/>
                    <a:pt x="507958" y="4415685"/>
                    <a:pt x="502929" y="4419876"/>
                  </a:cubicBezTo>
                  <a:lnTo>
                    <a:pt x="508930" y="4423685"/>
                  </a:lnTo>
                  <a:cubicBezTo>
                    <a:pt x="501786" y="4426639"/>
                    <a:pt x="501786" y="4426639"/>
                    <a:pt x="493118" y="4422067"/>
                  </a:cubicBezTo>
                  <a:cubicBezTo>
                    <a:pt x="468934" y="4424734"/>
                    <a:pt x="444531" y="4424734"/>
                    <a:pt x="420347" y="4422067"/>
                  </a:cubicBezTo>
                  <a:cubicBezTo>
                    <a:pt x="407489" y="4410922"/>
                    <a:pt x="435588" y="4418257"/>
                    <a:pt x="437016" y="4411590"/>
                  </a:cubicBezTo>
                  <a:cubicBezTo>
                    <a:pt x="438445" y="4404921"/>
                    <a:pt x="448446" y="4408065"/>
                    <a:pt x="453304" y="4407303"/>
                  </a:cubicBezTo>
                  <a:cubicBezTo>
                    <a:pt x="462829" y="4412351"/>
                    <a:pt x="463401" y="4412351"/>
                    <a:pt x="472354" y="4407303"/>
                  </a:cubicBezTo>
                  <a:cubicBezTo>
                    <a:pt x="489937" y="4409875"/>
                    <a:pt x="507825" y="4409875"/>
                    <a:pt x="525408" y="4407303"/>
                  </a:cubicBezTo>
                  <a:lnTo>
                    <a:pt x="534933" y="4401683"/>
                  </a:lnTo>
                  <a:lnTo>
                    <a:pt x="522170" y="4394349"/>
                  </a:lnTo>
                  <a:cubicBezTo>
                    <a:pt x="537981" y="4390158"/>
                    <a:pt x="555984" y="4392729"/>
                    <a:pt x="571319" y="4384824"/>
                  </a:cubicBezTo>
                  <a:lnTo>
                    <a:pt x="578177" y="4388253"/>
                  </a:lnTo>
                  <a:cubicBezTo>
                    <a:pt x="582749" y="4383967"/>
                    <a:pt x="589131" y="4385585"/>
                    <a:pt x="594084" y="4383015"/>
                  </a:cubicBezTo>
                  <a:lnTo>
                    <a:pt x="594084" y="4379300"/>
                  </a:lnTo>
                  <a:lnTo>
                    <a:pt x="587511" y="4375394"/>
                  </a:lnTo>
                  <a:lnTo>
                    <a:pt x="587511" y="4371775"/>
                  </a:lnTo>
                  <a:cubicBezTo>
                    <a:pt x="593998" y="4367108"/>
                    <a:pt x="602075" y="4365108"/>
                    <a:pt x="609990" y="4366346"/>
                  </a:cubicBezTo>
                  <a:cubicBezTo>
                    <a:pt x="619515" y="4382252"/>
                    <a:pt x="610943" y="4410922"/>
                    <a:pt x="613800" y="4430735"/>
                  </a:cubicBezTo>
                  <a:cubicBezTo>
                    <a:pt x="604847" y="4436164"/>
                    <a:pt x="604847" y="4436354"/>
                    <a:pt x="612943" y="4441308"/>
                  </a:cubicBezTo>
                  <a:cubicBezTo>
                    <a:pt x="615324" y="4463882"/>
                    <a:pt x="612943" y="4487885"/>
                    <a:pt x="613800" y="4511316"/>
                  </a:cubicBezTo>
                  <a:lnTo>
                    <a:pt x="607514" y="4515507"/>
                  </a:lnTo>
                  <a:lnTo>
                    <a:pt x="607514" y="4526461"/>
                  </a:lnTo>
                  <a:cubicBezTo>
                    <a:pt x="609228" y="4527413"/>
                    <a:pt x="611324" y="4528842"/>
                    <a:pt x="613514" y="4530175"/>
                  </a:cubicBezTo>
                  <a:close/>
                  <a:moveTo>
                    <a:pt x="570176" y="4404921"/>
                  </a:moveTo>
                  <a:cubicBezTo>
                    <a:pt x="566366" y="4402826"/>
                    <a:pt x="559031" y="4403969"/>
                    <a:pt x="555602" y="4400540"/>
                  </a:cubicBezTo>
                  <a:lnTo>
                    <a:pt x="531885" y="4412922"/>
                  </a:lnTo>
                  <a:cubicBezTo>
                    <a:pt x="545020" y="4417590"/>
                    <a:pt x="559679" y="4414542"/>
                    <a:pt x="569795" y="4404921"/>
                  </a:cubicBezTo>
                  <a:close/>
                  <a:moveTo>
                    <a:pt x="545792" y="4320435"/>
                  </a:moveTo>
                  <a:cubicBezTo>
                    <a:pt x="546268" y="4321959"/>
                    <a:pt x="546839" y="4321864"/>
                    <a:pt x="549888" y="4322340"/>
                  </a:cubicBezTo>
                  <a:lnTo>
                    <a:pt x="548744" y="4322340"/>
                  </a:lnTo>
                  <a:cubicBezTo>
                    <a:pt x="549697" y="4322340"/>
                    <a:pt x="551507" y="4322340"/>
                    <a:pt x="551602" y="4322340"/>
                  </a:cubicBezTo>
                  <a:lnTo>
                    <a:pt x="553031" y="4322340"/>
                  </a:lnTo>
                  <a:cubicBezTo>
                    <a:pt x="549888" y="4333675"/>
                    <a:pt x="579225" y="4317387"/>
                    <a:pt x="583892" y="4312815"/>
                  </a:cubicBezTo>
                  <a:cubicBezTo>
                    <a:pt x="577510" y="4304529"/>
                    <a:pt x="545792" y="4306529"/>
                    <a:pt x="564270" y="4317006"/>
                  </a:cubicBezTo>
                  <a:cubicBezTo>
                    <a:pt x="560460" y="4319387"/>
                    <a:pt x="556222" y="4321007"/>
                    <a:pt x="551793" y="4321768"/>
                  </a:cubicBezTo>
                  <a:cubicBezTo>
                    <a:pt x="551983" y="4319673"/>
                    <a:pt x="547221" y="4318054"/>
                    <a:pt x="545792" y="4320625"/>
                  </a:cubicBezTo>
                  <a:close/>
                  <a:moveTo>
                    <a:pt x="551697" y="3801037"/>
                  </a:moveTo>
                  <a:cubicBezTo>
                    <a:pt x="563508" y="3804942"/>
                    <a:pt x="578367" y="3809895"/>
                    <a:pt x="591035" y="3804846"/>
                  </a:cubicBezTo>
                  <a:cubicBezTo>
                    <a:pt x="592083" y="3784368"/>
                    <a:pt x="591035" y="3789416"/>
                    <a:pt x="573700" y="3792464"/>
                  </a:cubicBezTo>
                  <a:cubicBezTo>
                    <a:pt x="568461" y="3797798"/>
                    <a:pt x="558365" y="3793607"/>
                    <a:pt x="551697" y="3797417"/>
                  </a:cubicBezTo>
                  <a:close/>
                  <a:moveTo>
                    <a:pt x="342147" y="3897620"/>
                  </a:moveTo>
                  <a:cubicBezTo>
                    <a:pt x="345510" y="3899544"/>
                    <a:pt x="349643" y="3899544"/>
                    <a:pt x="353006" y="3897620"/>
                  </a:cubicBezTo>
                  <a:cubicBezTo>
                    <a:pt x="353958" y="3893715"/>
                    <a:pt x="341195" y="3894001"/>
                    <a:pt x="342623" y="3897620"/>
                  </a:cubicBezTo>
                  <a:close/>
                  <a:moveTo>
                    <a:pt x="302142" y="3918670"/>
                  </a:moveTo>
                  <a:cubicBezTo>
                    <a:pt x="319668" y="3922385"/>
                    <a:pt x="344814" y="3924480"/>
                    <a:pt x="360626" y="3915337"/>
                  </a:cubicBezTo>
                  <a:cubicBezTo>
                    <a:pt x="355863" y="3912860"/>
                    <a:pt x="349291" y="3913812"/>
                    <a:pt x="344147" y="3910098"/>
                  </a:cubicBezTo>
                  <a:cubicBezTo>
                    <a:pt x="332622" y="3920575"/>
                    <a:pt x="316430" y="3915051"/>
                    <a:pt x="303095" y="3918670"/>
                  </a:cubicBezTo>
                  <a:close/>
                  <a:moveTo>
                    <a:pt x="294903" y="3801132"/>
                  </a:moveTo>
                  <a:cubicBezTo>
                    <a:pt x="298894" y="3803742"/>
                    <a:pt x="304057" y="3803742"/>
                    <a:pt x="308048" y="3801132"/>
                  </a:cubicBezTo>
                  <a:lnTo>
                    <a:pt x="308048" y="3797512"/>
                  </a:lnTo>
                  <a:cubicBezTo>
                    <a:pt x="304057" y="3794903"/>
                    <a:pt x="298894" y="3794903"/>
                    <a:pt x="294903" y="3797512"/>
                  </a:cubicBezTo>
                  <a:close/>
                  <a:moveTo>
                    <a:pt x="335670" y="4332532"/>
                  </a:moveTo>
                  <a:cubicBezTo>
                    <a:pt x="337099" y="4333770"/>
                    <a:pt x="341481" y="4334722"/>
                    <a:pt x="340909" y="4336817"/>
                  </a:cubicBezTo>
                  <a:cubicBezTo>
                    <a:pt x="340147" y="4341485"/>
                    <a:pt x="346624" y="4340818"/>
                    <a:pt x="349672" y="4341104"/>
                  </a:cubicBezTo>
                  <a:lnTo>
                    <a:pt x="367007" y="4349867"/>
                  </a:lnTo>
                  <a:lnTo>
                    <a:pt x="367007" y="4357678"/>
                  </a:lnTo>
                  <a:cubicBezTo>
                    <a:pt x="364626" y="4360821"/>
                    <a:pt x="357482" y="4357678"/>
                    <a:pt x="355768" y="4360440"/>
                  </a:cubicBezTo>
                  <a:cubicBezTo>
                    <a:pt x="354054" y="4363202"/>
                    <a:pt x="351863" y="4367298"/>
                    <a:pt x="357197" y="4369965"/>
                  </a:cubicBezTo>
                  <a:cubicBezTo>
                    <a:pt x="388344" y="4367678"/>
                    <a:pt x="418443" y="4362916"/>
                    <a:pt x="450351" y="4362536"/>
                  </a:cubicBezTo>
                  <a:lnTo>
                    <a:pt x="453304" y="4357487"/>
                  </a:lnTo>
                  <a:lnTo>
                    <a:pt x="432921" y="4346058"/>
                  </a:lnTo>
                  <a:cubicBezTo>
                    <a:pt x="432921" y="4344533"/>
                    <a:pt x="432921" y="4343390"/>
                    <a:pt x="432921" y="4342152"/>
                  </a:cubicBezTo>
                  <a:cubicBezTo>
                    <a:pt x="425491" y="4340628"/>
                    <a:pt x="428920" y="4335485"/>
                    <a:pt x="423396" y="4333198"/>
                  </a:cubicBezTo>
                  <a:cubicBezTo>
                    <a:pt x="395297" y="4338151"/>
                    <a:pt x="360245" y="4326150"/>
                    <a:pt x="336147" y="4332532"/>
                  </a:cubicBezTo>
                  <a:close/>
                  <a:moveTo>
                    <a:pt x="248897" y="3761032"/>
                  </a:moveTo>
                  <a:cubicBezTo>
                    <a:pt x="253012" y="3763804"/>
                    <a:pt x="258404" y="3763804"/>
                    <a:pt x="262518" y="3761032"/>
                  </a:cubicBezTo>
                  <a:cubicBezTo>
                    <a:pt x="258422" y="3758650"/>
                    <a:pt x="248231" y="3751221"/>
                    <a:pt x="249374" y="3760555"/>
                  </a:cubicBezTo>
                  <a:close/>
                  <a:moveTo>
                    <a:pt x="235848" y="4362059"/>
                  </a:moveTo>
                  <a:cubicBezTo>
                    <a:pt x="235848" y="4363488"/>
                    <a:pt x="235372" y="4364631"/>
                    <a:pt x="235181" y="4365774"/>
                  </a:cubicBezTo>
                  <a:lnTo>
                    <a:pt x="209655" y="4380061"/>
                  </a:lnTo>
                  <a:cubicBezTo>
                    <a:pt x="217970" y="4383776"/>
                    <a:pt x="227647" y="4382538"/>
                    <a:pt x="234800" y="4376919"/>
                  </a:cubicBezTo>
                  <a:cubicBezTo>
                    <a:pt x="236134" y="4374347"/>
                    <a:pt x="237087" y="4372727"/>
                    <a:pt x="237944" y="4371108"/>
                  </a:cubicBezTo>
                  <a:cubicBezTo>
                    <a:pt x="259089" y="4371108"/>
                    <a:pt x="278520" y="4377014"/>
                    <a:pt x="298332" y="4367584"/>
                  </a:cubicBezTo>
                  <a:cubicBezTo>
                    <a:pt x="307762" y="4372536"/>
                    <a:pt x="319135" y="4371775"/>
                    <a:pt x="327860" y="4365679"/>
                  </a:cubicBezTo>
                  <a:cubicBezTo>
                    <a:pt x="327860" y="4363965"/>
                    <a:pt x="327860" y="4362822"/>
                    <a:pt x="327860" y="4361583"/>
                  </a:cubicBezTo>
                  <a:cubicBezTo>
                    <a:pt x="309953" y="4349010"/>
                    <a:pt x="286807" y="4357583"/>
                    <a:pt x="269281" y="4343486"/>
                  </a:cubicBezTo>
                  <a:lnTo>
                    <a:pt x="275567" y="4339580"/>
                  </a:lnTo>
                  <a:lnTo>
                    <a:pt x="275567" y="4335961"/>
                  </a:lnTo>
                  <a:lnTo>
                    <a:pt x="266042" y="4330532"/>
                  </a:lnTo>
                  <a:cubicBezTo>
                    <a:pt x="250564" y="4338723"/>
                    <a:pt x="233829" y="4344343"/>
                    <a:pt x="216513" y="4347010"/>
                  </a:cubicBezTo>
                  <a:lnTo>
                    <a:pt x="216513" y="4350725"/>
                  </a:lnTo>
                  <a:cubicBezTo>
                    <a:pt x="219180" y="4353772"/>
                    <a:pt x="227276" y="4351200"/>
                    <a:pt x="229657" y="4354629"/>
                  </a:cubicBezTo>
                  <a:lnTo>
                    <a:pt x="229657" y="4358153"/>
                  </a:lnTo>
                  <a:close/>
                  <a:moveTo>
                    <a:pt x="204225" y="4398730"/>
                  </a:moveTo>
                  <a:lnTo>
                    <a:pt x="212607" y="4404255"/>
                  </a:lnTo>
                  <a:cubicBezTo>
                    <a:pt x="216227" y="4404255"/>
                    <a:pt x="219751" y="4404826"/>
                    <a:pt x="222132" y="4402160"/>
                  </a:cubicBezTo>
                  <a:cubicBezTo>
                    <a:pt x="223123" y="4398921"/>
                    <a:pt x="222599" y="4395396"/>
                    <a:pt x="220704" y="4392635"/>
                  </a:cubicBezTo>
                  <a:lnTo>
                    <a:pt x="212798" y="4392635"/>
                  </a:lnTo>
                  <a:cubicBezTo>
                    <a:pt x="210512" y="4394635"/>
                    <a:pt x="205559" y="4395778"/>
                    <a:pt x="204702" y="4398254"/>
                  </a:cubicBezTo>
                  <a:close/>
                  <a:moveTo>
                    <a:pt x="380342" y="3663020"/>
                  </a:moveTo>
                  <a:cubicBezTo>
                    <a:pt x="381105" y="3669401"/>
                    <a:pt x="391772" y="3667687"/>
                    <a:pt x="396725" y="3663020"/>
                  </a:cubicBezTo>
                  <a:cubicBezTo>
                    <a:pt x="406251" y="3667972"/>
                    <a:pt x="406917" y="3667972"/>
                    <a:pt x="415776" y="3663020"/>
                  </a:cubicBezTo>
                  <a:lnTo>
                    <a:pt x="422348" y="3666258"/>
                  </a:lnTo>
                  <a:cubicBezTo>
                    <a:pt x="423491" y="3665496"/>
                    <a:pt x="425872" y="3664734"/>
                    <a:pt x="425777" y="3663972"/>
                  </a:cubicBezTo>
                  <a:cubicBezTo>
                    <a:pt x="423586" y="3660162"/>
                    <a:pt x="437112" y="3657495"/>
                    <a:pt x="429015" y="3655590"/>
                  </a:cubicBezTo>
                  <a:cubicBezTo>
                    <a:pt x="415394" y="3655590"/>
                    <a:pt x="403393" y="3649875"/>
                    <a:pt x="389772" y="3651875"/>
                  </a:cubicBezTo>
                  <a:cubicBezTo>
                    <a:pt x="384248" y="3654066"/>
                    <a:pt x="387963" y="3659209"/>
                    <a:pt x="380247" y="3660733"/>
                  </a:cubicBezTo>
                  <a:cubicBezTo>
                    <a:pt x="380342" y="3661362"/>
                    <a:pt x="380533" y="3661971"/>
                    <a:pt x="380819" y="3662543"/>
                  </a:cubicBezTo>
                  <a:close/>
                  <a:moveTo>
                    <a:pt x="598370" y="3616728"/>
                  </a:moveTo>
                  <a:lnTo>
                    <a:pt x="588083" y="3611870"/>
                  </a:lnTo>
                  <a:cubicBezTo>
                    <a:pt x="578558" y="3622728"/>
                    <a:pt x="544077" y="3602345"/>
                    <a:pt x="546268" y="3617299"/>
                  </a:cubicBezTo>
                  <a:cubicBezTo>
                    <a:pt x="556555" y="3626824"/>
                    <a:pt x="570938" y="3618347"/>
                    <a:pt x="581796" y="3626062"/>
                  </a:cubicBezTo>
                  <a:close/>
                  <a:moveTo>
                    <a:pt x="539315" y="3591296"/>
                  </a:moveTo>
                  <a:cubicBezTo>
                    <a:pt x="556460" y="3597583"/>
                    <a:pt x="580939" y="3605107"/>
                    <a:pt x="597798" y="3594916"/>
                  </a:cubicBezTo>
                  <a:lnTo>
                    <a:pt x="592179" y="3591296"/>
                  </a:lnTo>
                  <a:cubicBezTo>
                    <a:pt x="591512" y="3589486"/>
                    <a:pt x="590845" y="3587867"/>
                    <a:pt x="590369" y="3586438"/>
                  </a:cubicBezTo>
                  <a:cubicBezTo>
                    <a:pt x="573062" y="3583476"/>
                    <a:pt x="555279" y="3585143"/>
                    <a:pt x="538839" y="3591296"/>
                  </a:cubicBezTo>
                  <a:close/>
                  <a:moveTo>
                    <a:pt x="351006" y="3581771"/>
                  </a:moveTo>
                  <a:cubicBezTo>
                    <a:pt x="358911" y="3583209"/>
                    <a:pt x="367046" y="3582724"/>
                    <a:pt x="374723" y="3580343"/>
                  </a:cubicBezTo>
                  <a:lnTo>
                    <a:pt x="374723" y="3576723"/>
                  </a:lnTo>
                  <a:cubicBezTo>
                    <a:pt x="366236" y="3573608"/>
                    <a:pt x="356921" y="3573608"/>
                    <a:pt x="348434" y="3576723"/>
                  </a:cubicBezTo>
                  <a:cubicBezTo>
                    <a:pt x="348434" y="3577675"/>
                    <a:pt x="346529" y="3580057"/>
                    <a:pt x="350720" y="3581390"/>
                  </a:cubicBezTo>
                  <a:close/>
                  <a:moveTo>
                    <a:pt x="236420" y="3653875"/>
                  </a:moveTo>
                  <a:cubicBezTo>
                    <a:pt x="237277" y="3658638"/>
                    <a:pt x="233753" y="3664543"/>
                    <a:pt x="239563" y="3666829"/>
                  </a:cubicBezTo>
                  <a:cubicBezTo>
                    <a:pt x="250612" y="3667877"/>
                    <a:pt x="264709" y="3664353"/>
                    <a:pt x="275948" y="3668830"/>
                  </a:cubicBezTo>
                  <a:lnTo>
                    <a:pt x="275948" y="3672354"/>
                  </a:lnTo>
                  <a:lnTo>
                    <a:pt x="285473" y="3677783"/>
                  </a:lnTo>
                  <a:cubicBezTo>
                    <a:pt x="300237" y="3670163"/>
                    <a:pt x="315668" y="3675783"/>
                    <a:pt x="335194" y="3674164"/>
                  </a:cubicBezTo>
                  <a:cubicBezTo>
                    <a:pt x="337480" y="3672354"/>
                    <a:pt x="341099" y="3669210"/>
                    <a:pt x="343862" y="3666925"/>
                  </a:cubicBezTo>
                  <a:cubicBezTo>
                    <a:pt x="349386" y="3666258"/>
                    <a:pt x="351196" y="3666925"/>
                    <a:pt x="354530" y="3665019"/>
                  </a:cubicBezTo>
                  <a:lnTo>
                    <a:pt x="354530" y="3660162"/>
                  </a:lnTo>
                  <a:cubicBezTo>
                    <a:pt x="348938" y="3660562"/>
                    <a:pt x="343376" y="3659095"/>
                    <a:pt x="338718" y="3655971"/>
                  </a:cubicBezTo>
                  <a:cubicBezTo>
                    <a:pt x="319097" y="3661591"/>
                    <a:pt x="297665" y="3652256"/>
                    <a:pt x="278901" y="3659305"/>
                  </a:cubicBezTo>
                  <a:cubicBezTo>
                    <a:pt x="273091" y="3657780"/>
                    <a:pt x="278901" y="3652256"/>
                    <a:pt x="271377" y="3652161"/>
                  </a:cubicBezTo>
                  <a:cubicBezTo>
                    <a:pt x="259851" y="3652828"/>
                    <a:pt x="246992" y="3650160"/>
                    <a:pt x="236420" y="3653875"/>
                  </a:cubicBezTo>
                  <a:close/>
                  <a:moveTo>
                    <a:pt x="196986" y="3687117"/>
                  </a:moveTo>
                  <a:cubicBezTo>
                    <a:pt x="214369" y="3690261"/>
                    <a:pt x="232181" y="3690261"/>
                    <a:pt x="249564" y="3687117"/>
                  </a:cubicBezTo>
                  <a:cubicBezTo>
                    <a:pt x="248612" y="3676069"/>
                    <a:pt x="206702" y="3681879"/>
                    <a:pt x="196986" y="3683403"/>
                  </a:cubicBezTo>
                  <a:close/>
                  <a:moveTo>
                    <a:pt x="189176" y="3686451"/>
                  </a:moveTo>
                  <a:cubicBezTo>
                    <a:pt x="174222" y="3680641"/>
                    <a:pt x="177174" y="3693690"/>
                    <a:pt x="189176" y="3687689"/>
                  </a:cubicBezTo>
                  <a:cubicBezTo>
                    <a:pt x="188795" y="3687022"/>
                    <a:pt x="189366" y="3686546"/>
                    <a:pt x="188795" y="3686261"/>
                  </a:cubicBezTo>
                  <a:close/>
                  <a:moveTo>
                    <a:pt x="170888" y="3546910"/>
                  </a:moveTo>
                  <a:cubicBezTo>
                    <a:pt x="172983" y="3548243"/>
                    <a:pt x="176698" y="3549386"/>
                    <a:pt x="176984" y="3550815"/>
                  </a:cubicBezTo>
                  <a:cubicBezTo>
                    <a:pt x="175841" y="3559673"/>
                    <a:pt x="192795" y="3555387"/>
                    <a:pt x="196034" y="3550815"/>
                  </a:cubicBezTo>
                  <a:lnTo>
                    <a:pt x="181080" y="3541290"/>
                  </a:lnTo>
                  <a:close/>
                  <a:moveTo>
                    <a:pt x="174126" y="3670735"/>
                  </a:moveTo>
                  <a:lnTo>
                    <a:pt x="186985" y="3670735"/>
                  </a:lnTo>
                  <a:cubicBezTo>
                    <a:pt x="191747" y="3667020"/>
                    <a:pt x="191747" y="3667020"/>
                    <a:pt x="186985" y="3663305"/>
                  </a:cubicBezTo>
                  <a:lnTo>
                    <a:pt x="174126" y="3663305"/>
                  </a:lnTo>
                  <a:cubicBezTo>
                    <a:pt x="169173" y="3666639"/>
                    <a:pt x="169173" y="3666639"/>
                    <a:pt x="174031" y="3670353"/>
                  </a:cubicBezTo>
                  <a:close/>
                  <a:moveTo>
                    <a:pt x="552364" y="286216"/>
                  </a:moveTo>
                  <a:cubicBezTo>
                    <a:pt x="556793" y="288702"/>
                    <a:pt x="561984" y="289455"/>
                    <a:pt x="566937" y="288311"/>
                  </a:cubicBezTo>
                  <a:cubicBezTo>
                    <a:pt x="565194" y="289464"/>
                    <a:pt x="563337" y="290455"/>
                    <a:pt x="561413" y="291264"/>
                  </a:cubicBezTo>
                  <a:lnTo>
                    <a:pt x="570938" y="288788"/>
                  </a:lnTo>
                  <a:cubicBezTo>
                    <a:pt x="567604" y="303647"/>
                    <a:pt x="585035" y="297646"/>
                    <a:pt x="594084" y="298789"/>
                  </a:cubicBezTo>
                  <a:cubicBezTo>
                    <a:pt x="598656" y="294789"/>
                    <a:pt x="598656" y="294789"/>
                    <a:pt x="593512" y="291360"/>
                  </a:cubicBezTo>
                  <a:cubicBezTo>
                    <a:pt x="583987" y="292502"/>
                    <a:pt x="581892" y="284978"/>
                    <a:pt x="570938" y="288788"/>
                  </a:cubicBezTo>
                  <a:lnTo>
                    <a:pt x="570938" y="285835"/>
                  </a:lnTo>
                  <a:lnTo>
                    <a:pt x="561413" y="280787"/>
                  </a:lnTo>
                  <a:cubicBezTo>
                    <a:pt x="557993" y="281673"/>
                    <a:pt x="554840" y="283416"/>
                    <a:pt x="552269" y="285835"/>
                  </a:cubicBezTo>
                  <a:close/>
                  <a:moveTo>
                    <a:pt x="347767" y="276691"/>
                  </a:moveTo>
                  <a:lnTo>
                    <a:pt x="350815" y="280787"/>
                  </a:lnTo>
                  <a:cubicBezTo>
                    <a:pt x="379247" y="277263"/>
                    <a:pt x="407908" y="276024"/>
                    <a:pt x="436540" y="277072"/>
                  </a:cubicBezTo>
                  <a:cubicBezTo>
                    <a:pt x="441493" y="273548"/>
                    <a:pt x="439683" y="270214"/>
                    <a:pt x="446065" y="267547"/>
                  </a:cubicBezTo>
                  <a:cubicBezTo>
                    <a:pt x="446065" y="266595"/>
                    <a:pt x="446065" y="265356"/>
                    <a:pt x="446065" y="264118"/>
                  </a:cubicBezTo>
                  <a:lnTo>
                    <a:pt x="459210" y="256403"/>
                  </a:lnTo>
                  <a:cubicBezTo>
                    <a:pt x="459210" y="250593"/>
                    <a:pt x="459210" y="250593"/>
                    <a:pt x="456352" y="247545"/>
                  </a:cubicBezTo>
                  <a:lnTo>
                    <a:pt x="435397" y="247545"/>
                  </a:lnTo>
                  <a:lnTo>
                    <a:pt x="424729" y="240020"/>
                  </a:lnTo>
                  <a:cubicBezTo>
                    <a:pt x="412347" y="242973"/>
                    <a:pt x="353482" y="231067"/>
                    <a:pt x="370913" y="250974"/>
                  </a:cubicBezTo>
                  <a:cubicBezTo>
                    <a:pt x="377675" y="250974"/>
                    <a:pt x="381295" y="251926"/>
                    <a:pt x="380438" y="256689"/>
                  </a:cubicBezTo>
                  <a:cubicBezTo>
                    <a:pt x="369046" y="262242"/>
                    <a:pt x="358102" y="268642"/>
                    <a:pt x="347672" y="275834"/>
                  </a:cubicBezTo>
                  <a:close/>
                  <a:moveTo>
                    <a:pt x="242992" y="157438"/>
                  </a:moveTo>
                  <a:cubicBezTo>
                    <a:pt x="244735" y="159152"/>
                    <a:pt x="247535" y="159152"/>
                    <a:pt x="249279" y="157438"/>
                  </a:cubicBezTo>
                  <a:cubicBezTo>
                    <a:pt x="247859" y="155476"/>
                    <a:pt x="245126" y="155038"/>
                    <a:pt x="243164" y="156447"/>
                  </a:cubicBezTo>
                  <a:cubicBezTo>
                    <a:pt x="243106" y="156495"/>
                    <a:pt x="243049" y="156533"/>
                    <a:pt x="242992" y="156581"/>
                  </a:cubicBezTo>
                  <a:close/>
                  <a:moveTo>
                    <a:pt x="574652" y="196110"/>
                  </a:moveTo>
                  <a:cubicBezTo>
                    <a:pt x="565127" y="197158"/>
                    <a:pt x="553983" y="193538"/>
                    <a:pt x="546077" y="198110"/>
                  </a:cubicBezTo>
                  <a:lnTo>
                    <a:pt x="561603" y="207159"/>
                  </a:lnTo>
                  <a:cubicBezTo>
                    <a:pt x="566842" y="206492"/>
                    <a:pt x="572462" y="208302"/>
                    <a:pt x="576939" y="205921"/>
                  </a:cubicBezTo>
                  <a:cubicBezTo>
                    <a:pt x="578367" y="198395"/>
                    <a:pt x="578367" y="198395"/>
                    <a:pt x="574652" y="195253"/>
                  </a:cubicBezTo>
                  <a:close/>
                  <a:moveTo>
                    <a:pt x="74399" y="1339110"/>
                  </a:moveTo>
                  <a:lnTo>
                    <a:pt x="64874" y="1344253"/>
                  </a:lnTo>
                  <a:cubicBezTo>
                    <a:pt x="68970" y="1346739"/>
                    <a:pt x="74114" y="1346739"/>
                    <a:pt x="78210" y="1344253"/>
                  </a:cubicBezTo>
                  <a:cubicBezTo>
                    <a:pt x="78114" y="1341205"/>
                    <a:pt x="80591" y="1338538"/>
                    <a:pt x="74495" y="1338062"/>
                  </a:cubicBezTo>
                  <a:close/>
                  <a:moveTo>
                    <a:pt x="83924" y="1233002"/>
                  </a:moveTo>
                  <a:cubicBezTo>
                    <a:pt x="79829" y="1230334"/>
                    <a:pt x="73828" y="1232430"/>
                    <a:pt x="68970" y="1231763"/>
                  </a:cubicBezTo>
                  <a:cubicBezTo>
                    <a:pt x="64208" y="1235287"/>
                    <a:pt x="64208" y="1235287"/>
                    <a:pt x="68494" y="1239097"/>
                  </a:cubicBezTo>
                  <a:cubicBezTo>
                    <a:pt x="72018" y="1233382"/>
                    <a:pt x="83448" y="1236526"/>
                    <a:pt x="84020" y="1231953"/>
                  </a:cubicBezTo>
                  <a:close/>
                  <a:moveTo>
                    <a:pt x="117357" y="979636"/>
                  </a:moveTo>
                  <a:cubicBezTo>
                    <a:pt x="110595" y="975064"/>
                    <a:pt x="100689" y="979636"/>
                    <a:pt x="94497" y="974111"/>
                  </a:cubicBezTo>
                  <a:cubicBezTo>
                    <a:pt x="84972" y="981732"/>
                    <a:pt x="70113" y="974111"/>
                    <a:pt x="58969" y="979445"/>
                  </a:cubicBezTo>
                  <a:cubicBezTo>
                    <a:pt x="73733" y="993352"/>
                    <a:pt x="93069" y="975636"/>
                    <a:pt x="108118" y="984875"/>
                  </a:cubicBezTo>
                  <a:close/>
                  <a:moveTo>
                    <a:pt x="146980" y="1021736"/>
                  </a:moveTo>
                  <a:cubicBezTo>
                    <a:pt x="160315" y="1023451"/>
                    <a:pt x="159458" y="1015355"/>
                    <a:pt x="154219" y="1010688"/>
                  </a:cubicBezTo>
                  <a:cubicBezTo>
                    <a:pt x="147171" y="1010688"/>
                    <a:pt x="118500" y="1018308"/>
                    <a:pt x="141360" y="1018022"/>
                  </a:cubicBezTo>
                  <a:close/>
                  <a:moveTo>
                    <a:pt x="135931" y="1132227"/>
                  </a:moveTo>
                  <a:cubicBezTo>
                    <a:pt x="131835" y="1132227"/>
                    <a:pt x="127358" y="1132227"/>
                    <a:pt x="124596" y="1134132"/>
                  </a:cubicBezTo>
                  <a:cubicBezTo>
                    <a:pt x="130835" y="1136942"/>
                    <a:pt x="137979" y="1136942"/>
                    <a:pt x="144218" y="1134132"/>
                  </a:cubicBezTo>
                  <a:cubicBezTo>
                    <a:pt x="141922" y="1132208"/>
                    <a:pt x="139017" y="1131160"/>
                    <a:pt x="136026" y="1131179"/>
                  </a:cubicBezTo>
                  <a:close/>
                  <a:moveTo>
                    <a:pt x="161553" y="575776"/>
                  </a:moveTo>
                  <a:cubicBezTo>
                    <a:pt x="179937" y="566251"/>
                    <a:pt x="156505" y="568918"/>
                    <a:pt x="147647" y="568442"/>
                  </a:cubicBezTo>
                  <a:cubicBezTo>
                    <a:pt x="142884" y="572062"/>
                    <a:pt x="142884" y="572062"/>
                    <a:pt x="147647" y="575776"/>
                  </a:cubicBezTo>
                  <a:close/>
                  <a:moveTo>
                    <a:pt x="147361" y="129911"/>
                  </a:moveTo>
                  <a:lnTo>
                    <a:pt x="128311" y="129911"/>
                  </a:lnTo>
                  <a:cubicBezTo>
                    <a:pt x="123358" y="133530"/>
                    <a:pt x="123358" y="133530"/>
                    <a:pt x="128311" y="137245"/>
                  </a:cubicBezTo>
                  <a:lnTo>
                    <a:pt x="147361" y="137245"/>
                  </a:lnTo>
                  <a:cubicBezTo>
                    <a:pt x="152314" y="132578"/>
                    <a:pt x="152314" y="132578"/>
                    <a:pt x="147456" y="128863"/>
                  </a:cubicBezTo>
                  <a:close/>
                  <a:moveTo>
                    <a:pt x="113452" y="863050"/>
                  </a:moveTo>
                  <a:cubicBezTo>
                    <a:pt x="105641" y="868480"/>
                    <a:pt x="91735" y="863050"/>
                    <a:pt x="85353" y="872575"/>
                  </a:cubicBezTo>
                  <a:cubicBezTo>
                    <a:pt x="86115" y="877433"/>
                    <a:pt x="86401" y="877433"/>
                    <a:pt x="94878" y="877338"/>
                  </a:cubicBezTo>
                  <a:cubicBezTo>
                    <a:pt x="100832" y="872766"/>
                    <a:pt x="109118" y="872766"/>
                    <a:pt x="115071" y="877338"/>
                  </a:cubicBezTo>
                  <a:cubicBezTo>
                    <a:pt x="121453" y="871623"/>
                    <a:pt x="130692" y="876099"/>
                    <a:pt x="137741" y="871908"/>
                  </a:cubicBezTo>
                  <a:lnTo>
                    <a:pt x="137741" y="864669"/>
                  </a:lnTo>
                  <a:cubicBezTo>
                    <a:pt x="131645" y="861907"/>
                    <a:pt x="131645" y="861907"/>
                    <a:pt x="113452" y="863050"/>
                  </a:cubicBezTo>
                  <a:close/>
                  <a:moveTo>
                    <a:pt x="101641" y="844000"/>
                  </a:moveTo>
                  <a:cubicBezTo>
                    <a:pt x="106280" y="841524"/>
                    <a:pt x="106280" y="839047"/>
                    <a:pt x="101641" y="836570"/>
                  </a:cubicBezTo>
                  <a:cubicBezTo>
                    <a:pt x="96879" y="838923"/>
                    <a:pt x="96879" y="841400"/>
                    <a:pt x="101641" y="844000"/>
                  </a:cubicBezTo>
                  <a:close/>
                  <a:moveTo>
                    <a:pt x="108023" y="692743"/>
                  </a:moveTo>
                  <a:lnTo>
                    <a:pt x="101831" y="696553"/>
                  </a:lnTo>
                  <a:cubicBezTo>
                    <a:pt x="92306" y="696553"/>
                    <a:pt x="69256" y="694648"/>
                    <a:pt x="88115" y="703983"/>
                  </a:cubicBezTo>
                  <a:lnTo>
                    <a:pt x="102403" y="703983"/>
                  </a:lnTo>
                  <a:cubicBezTo>
                    <a:pt x="106118" y="700363"/>
                    <a:pt x="116690" y="698363"/>
                    <a:pt x="108023" y="692553"/>
                  </a:cubicBezTo>
                  <a:close/>
                  <a:moveTo>
                    <a:pt x="68970" y="958205"/>
                  </a:moveTo>
                  <a:cubicBezTo>
                    <a:pt x="57921" y="962396"/>
                    <a:pt x="126882" y="969444"/>
                    <a:pt x="130502" y="960395"/>
                  </a:cubicBezTo>
                  <a:cubicBezTo>
                    <a:pt x="127749" y="957681"/>
                    <a:pt x="124282" y="955795"/>
                    <a:pt x="120500" y="954967"/>
                  </a:cubicBezTo>
                  <a:lnTo>
                    <a:pt x="108213" y="961920"/>
                  </a:lnTo>
                  <a:lnTo>
                    <a:pt x="95164" y="954585"/>
                  </a:lnTo>
                  <a:cubicBezTo>
                    <a:pt x="87544" y="960015"/>
                    <a:pt x="77924" y="957538"/>
                    <a:pt x="68970" y="958300"/>
                  </a:cubicBezTo>
                  <a:close/>
                  <a:moveTo>
                    <a:pt x="115071" y="1028404"/>
                  </a:moveTo>
                  <a:cubicBezTo>
                    <a:pt x="123263" y="1024118"/>
                    <a:pt x="127644" y="1020117"/>
                    <a:pt x="115071" y="1020880"/>
                  </a:cubicBezTo>
                  <a:cubicBezTo>
                    <a:pt x="110023" y="1023070"/>
                    <a:pt x="110023" y="1025547"/>
                    <a:pt x="115071" y="1028214"/>
                  </a:cubicBezTo>
                  <a:close/>
                  <a:moveTo>
                    <a:pt x="120977" y="1042978"/>
                  </a:moveTo>
                  <a:cubicBezTo>
                    <a:pt x="126730" y="1043378"/>
                    <a:pt x="132416" y="1041577"/>
                    <a:pt x="136883" y="1037929"/>
                  </a:cubicBezTo>
                  <a:cubicBezTo>
                    <a:pt x="137550" y="1034500"/>
                    <a:pt x="137550" y="1034500"/>
                    <a:pt x="134216" y="1031928"/>
                  </a:cubicBezTo>
                  <a:lnTo>
                    <a:pt x="121548" y="1031928"/>
                  </a:lnTo>
                  <a:cubicBezTo>
                    <a:pt x="118500" y="1033929"/>
                    <a:pt x="113642" y="1035167"/>
                    <a:pt x="112690" y="1037644"/>
                  </a:cubicBezTo>
                  <a:close/>
                  <a:moveTo>
                    <a:pt x="134216" y="3243253"/>
                  </a:moveTo>
                  <a:cubicBezTo>
                    <a:pt x="131645" y="3243253"/>
                    <a:pt x="127168" y="3242395"/>
                    <a:pt x="125644" y="3244491"/>
                  </a:cubicBezTo>
                  <a:cubicBezTo>
                    <a:pt x="122882" y="3247920"/>
                    <a:pt x="144218" y="3246968"/>
                    <a:pt x="134216" y="3242871"/>
                  </a:cubicBezTo>
                  <a:close/>
                  <a:moveTo>
                    <a:pt x="165458" y="1149943"/>
                  </a:moveTo>
                  <a:cubicBezTo>
                    <a:pt x="167249" y="1149648"/>
                    <a:pt x="168992" y="1149067"/>
                    <a:pt x="170602" y="1148229"/>
                  </a:cubicBezTo>
                  <a:cubicBezTo>
                    <a:pt x="171364" y="1137656"/>
                    <a:pt x="150885" y="1144324"/>
                    <a:pt x="145742" y="1146228"/>
                  </a:cubicBezTo>
                  <a:cubicBezTo>
                    <a:pt x="138789" y="1147181"/>
                    <a:pt x="131073" y="1144800"/>
                    <a:pt x="124596" y="1148229"/>
                  </a:cubicBezTo>
                  <a:cubicBezTo>
                    <a:pt x="124596" y="1149848"/>
                    <a:pt x="123072" y="1152229"/>
                    <a:pt x="126882" y="1152991"/>
                  </a:cubicBezTo>
                  <a:cubicBezTo>
                    <a:pt x="139474" y="1149762"/>
                    <a:pt x="152495" y="1148610"/>
                    <a:pt x="165458" y="1149562"/>
                  </a:cubicBezTo>
                  <a:close/>
                  <a:moveTo>
                    <a:pt x="177174" y="1299295"/>
                  </a:moveTo>
                  <a:cubicBezTo>
                    <a:pt x="173183" y="1296685"/>
                    <a:pt x="168021" y="1296685"/>
                    <a:pt x="164030" y="1299295"/>
                  </a:cubicBezTo>
                  <a:lnTo>
                    <a:pt x="164030" y="1302915"/>
                  </a:lnTo>
                  <a:cubicBezTo>
                    <a:pt x="168021" y="1305524"/>
                    <a:pt x="173183" y="1305524"/>
                    <a:pt x="177174" y="1302915"/>
                  </a:cubicBezTo>
                  <a:close/>
                  <a:moveTo>
                    <a:pt x="193462" y="1279007"/>
                  </a:moveTo>
                  <a:cubicBezTo>
                    <a:pt x="187080" y="1277959"/>
                    <a:pt x="163077" y="1280817"/>
                    <a:pt x="173936" y="1290056"/>
                  </a:cubicBezTo>
                  <a:cubicBezTo>
                    <a:pt x="180317" y="1290723"/>
                    <a:pt x="204416" y="1287865"/>
                    <a:pt x="193462" y="1278626"/>
                  </a:cubicBezTo>
                  <a:close/>
                  <a:moveTo>
                    <a:pt x="239277" y="3129048"/>
                  </a:moveTo>
                  <a:cubicBezTo>
                    <a:pt x="236705" y="3129048"/>
                    <a:pt x="232324" y="3128191"/>
                    <a:pt x="230800" y="3130191"/>
                  </a:cubicBezTo>
                  <a:cubicBezTo>
                    <a:pt x="227942" y="3133715"/>
                    <a:pt x="249374" y="3132762"/>
                    <a:pt x="239277" y="3128667"/>
                  </a:cubicBezTo>
                  <a:close/>
                  <a:moveTo>
                    <a:pt x="261280" y="1148800"/>
                  </a:moveTo>
                  <a:cubicBezTo>
                    <a:pt x="266423" y="1143562"/>
                    <a:pt x="256898" y="1141943"/>
                    <a:pt x="252231" y="1142704"/>
                  </a:cubicBezTo>
                  <a:cubicBezTo>
                    <a:pt x="248421" y="1147371"/>
                    <a:pt x="241278" y="1145276"/>
                    <a:pt x="237467" y="1147562"/>
                  </a:cubicBezTo>
                  <a:cubicBezTo>
                    <a:pt x="232229" y="1156135"/>
                    <a:pt x="247659" y="1153277"/>
                    <a:pt x="254041" y="1153753"/>
                  </a:cubicBezTo>
                  <a:cubicBezTo>
                    <a:pt x="256546" y="1152239"/>
                    <a:pt x="258965" y="1150591"/>
                    <a:pt x="261280" y="1148800"/>
                  </a:cubicBezTo>
                  <a:close/>
                  <a:moveTo>
                    <a:pt x="266519" y="1120987"/>
                  </a:moveTo>
                  <a:cubicBezTo>
                    <a:pt x="258537" y="1119863"/>
                    <a:pt x="250412" y="1120311"/>
                    <a:pt x="242611" y="1122320"/>
                  </a:cubicBezTo>
                  <a:lnTo>
                    <a:pt x="258899" y="1131084"/>
                  </a:lnTo>
                  <a:cubicBezTo>
                    <a:pt x="262623" y="1129950"/>
                    <a:pt x="266109" y="1128140"/>
                    <a:pt x="269186" y="1125750"/>
                  </a:cubicBezTo>
                  <a:cubicBezTo>
                    <a:pt x="268900" y="1123749"/>
                    <a:pt x="270138" y="1121749"/>
                    <a:pt x="266519" y="1120225"/>
                  </a:cubicBezTo>
                  <a:close/>
                  <a:moveTo>
                    <a:pt x="279854" y="1272244"/>
                  </a:moveTo>
                  <a:cubicBezTo>
                    <a:pt x="274063" y="1271158"/>
                    <a:pt x="268119" y="1271158"/>
                    <a:pt x="262328" y="1272244"/>
                  </a:cubicBezTo>
                  <a:cubicBezTo>
                    <a:pt x="260994" y="1281769"/>
                    <a:pt x="276520" y="1279578"/>
                    <a:pt x="282330" y="1276816"/>
                  </a:cubicBezTo>
                  <a:cubicBezTo>
                    <a:pt x="281854" y="1275102"/>
                    <a:pt x="284045" y="1273101"/>
                    <a:pt x="279854" y="1271863"/>
                  </a:cubicBezTo>
                  <a:close/>
                  <a:moveTo>
                    <a:pt x="314906" y="1074315"/>
                  </a:moveTo>
                  <a:cubicBezTo>
                    <a:pt x="318716" y="1056789"/>
                    <a:pt x="302333" y="1061456"/>
                    <a:pt x="288807" y="1062599"/>
                  </a:cubicBezTo>
                  <a:lnTo>
                    <a:pt x="288807" y="1074886"/>
                  </a:lnTo>
                  <a:cubicBezTo>
                    <a:pt x="296580" y="1080954"/>
                    <a:pt x="307590" y="1080554"/>
                    <a:pt x="314906" y="1073934"/>
                  </a:cubicBezTo>
                  <a:close/>
                  <a:moveTo>
                    <a:pt x="299856" y="1002592"/>
                  </a:moveTo>
                  <a:cubicBezTo>
                    <a:pt x="315668" y="1005639"/>
                    <a:pt x="321669" y="995924"/>
                    <a:pt x="337194" y="1002020"/>
                  </a:cubicBezTo>
                  <a:cubicBezTo>
                    <a:pt x="342109" y="1003429"/>
                    <a:pt x="347405" y="1002287"/>
                    <a:pt x="351291" y="998972"/>
                  </a:cubicBezTo>
                  <a:cubicBezTo>
                    <a:pt x="355578" y="999639"/>
                    <a:pt x="375008" y="998972"/>
                    <a:pt x="364912" y="991828"/>
                  </a:cubicBezTo>
                  <a:cubicBezTo>
                    <a:pt x="341195" y="994019"/>
                    <a:pt x="354720" y="983160"/>
                    <a:pt x="337385" y="984208"/>
                  </a:cubicBezTo>
                  <a:lnTo>
                    <a:pt x="326145" y="991638"/>
                  </a:lnTo>
                  <a:cubicBezTo>
                    <a:pt x="313953" y="991638"/>
                    <a:pt x="305095" y="989733"/>
                    <a:pt x="295856" y="996876"/>
                  </a:cubicBezTo>
                  <a:cubicBezTo>
                    <a:pt x="295113" y="998962"/>
                    <a:pt x="296199" y="1001248"/>
                    <a:pt x="298285" y="1001982"/>
                  </a:cubicBezTo>
                  <a:cubicBezTo>
                    <a:pt x="298790" y="1002163"/>
                    <a:pt x="299323" y="1002239"/>
                    <a:pt x="299856" y="1002210"/>
                  </a:cubicBezTo>
                  <a:close/>
                  <a:moveTo>
                    <a:pt x="337956" y="1149943"/>
                  </a:moveTo>
                  <a:cubicBezTo>
                    <a:pt x="338718" y="1149943"/>
                    <a:pt x="339480" y="1149181"/>
                    <a:pt x="340242" y="1148800"/>
                  </a:cubicBezTo>
                  <a:cubicBezTo>
                    <a:pt x="341738" y="1145733"/>
                    <a:pt x="341490" y="1142104"/>
                    <a:pt x="339575" y="1139275"/>
                  </a:cubicBezTo>
                  <a:lnTo>
                    <a:pt x="317954" y="1139275"/>
                  </a:lnTo>
                  <a:cubicBezTo>
                    <a:pt x="316144" y="1141561"/>
                    <a:pt x="310143" y="1142228"/>
                    <a:pt x="309477" y="1144609"/>
                  </a:cubicBezTo>
                  <a:lnTo>
                    <a:pt x="317858" y="1150324"/>
                  </a:lnTo>
                  <a:close/>
                  <a:moveTo>
                    <a:pt x="337956" y="1249575"/>
                  </a:moveTo>
                  <a:cubicBezTo>
                    <a:pt x="332717" y="1250146"/>
                    <a:pt x="326145" y="1247670"/>
                    <a:pt x="322240" y="1251765"/>
                  </a:cubicBezTo>
                  <a:cubicBezTo>
                    <a:pt x="326593" y="1255357"/>
                    <a:pt x="332127" y="1257195"/>
                    <a:pt x="337766" y="1256909"/>
                  </a:cubicBezTo>
                  <a:cubicBezTo>
                    <a:pt x="342719" y="1253004"/>
                    <a:pt x="342719" y="1252908"/>
                    <a:pt x="338147" y="1249194"/>
                  </a:cubicBezTo>
                  <a:close/>
                  <a:moveTo>
                    <a:pt x="380628" y="1056408"/>
                  </a:moveTo>
                  <a:cubicBezTo>
                    <a:pt x="377475" y="1053769"/>
                    <a:pt x="373704" y="1051969"/>
                    <a:pt x="369674" y="1051169"/>
                  </a:cubicBezTo>
                  <a:cubicBezTo>
                    <a:pt x="355578" y="1058122"/>
                    <a:pt x="339385" y="1052217"/>
                    <a:pt x="321097" y="1054693"/>
                  </a:cubicBezTo>
                  <a:cubicBezTo>
                    <a:pt x="322716" y="1068219"/>
                    <a:pt x="367293" y="1060789"/>
                    <a:pt x="380247" y="1059932"/>
                  </a:cubicBezTo>
                  <a:cubicBezTo>
                    <a:pt x="380628" y="1058408"/>
                    <a:pt x="380723" y="1057170"/>
                    <a:pt x="380819" y="1056027"/>
                  </a:cubicBezTo>
                  <a:close/>
                  <a:moveTo>
                    <a:pt x="392154" y="980208"/>
                  </a:moveTo>
                  <a:cubicBezTo>
                    <a:pt x="394821" y="977350"/>
                    <a:pt x="394249" y="975255"/>
                    <a:pt x="389867" y="973255"/>
                  </a:cubicBezTo>
                  <a:cubicBezTo>
                    <a:pt x="381105" y="974683"/>
                    <a:pt x="371294" y="972207"/>
                    <a:pt x="362531" y="974302"/>
                  </a:cubicBezTo>
                  <a:cubicBezTo>
                    <a:pt x="359864" y="977064"/>
                    <a:pt x="360435" y="979160"/>
                    <a:pt x="364817" y="981160"/>
                  </a:cubicBezTo>
                  <a:cubicBezTo>
                    <a:pt x="373770" y="979065"/>
                    <a:pt x="383581" y="981541"/>
                    <a:pt x="392344" y="979445"/>
                  </a:cubicBezTo>
                  <a:close/>
                  <a:moveTo>
                    <a:pt x="415966" y="542058"/>
                  </a:moveTo>
                  <a:cubicBezTo>
                    <a:pt x="440826" y="541391"/>
                    <a:pt x="461972" y="547392"/>
                    <a:pt x="485784" y="549773"/>
                  </a:cubicBezTo>
                  <a:cubicBezTo>
                    <a:pt x="490071" y="540248"/>
                    <a:pt x="510264" y="550630"/>
                    <a:pt x="518550" y="543963"/>
                  </a:cubicBezTo>
                  <a:lnTo>
                    <a:pt x="518550" y="540343"/>
                  </a:lnTo>
                  <a:cubicBezTo>
                    <a:pt x="536457" y="527199"/>
                    <a:pt x="483689" y="547868"/>
                    <a:pt x="475688" y="542248"/>
                  </a:cubicBezTo>
                  <a:cubicBezTo>
                    <a:pt x="463401" y="535390"/>
                    <a:pt x="451018" y="540534"/>
                    <a:pt x="438064" y="534819"/>
                  </a:cubicBezTo>
                  <a:cubicBezTo>
                    <a:pt x="430730" y="530342"/>
                    <a:pt x="404822" y="526342"/>
                    <a:pt x="416156" y="541295"/>
                  </a:cubicBezTo>
                  <a:close/>
                  <a:moveTo>
                    <a:pt x="516169" y="1116606"/>
                  </a:moveTo>
                  <a:cubicBezTo>
                    <a:pt x="525694" y="1110605"/>
                    <a:pt x="551031" y="1102699"/>
                    <a:pt x="527885" y="1095270"/>
                  </a:cubicBezTo>
                  <a:cubicBezTo>
                    <a:pt x="506263" y="1097365"/>
                    <a:pt x="482260" y="1089364"/>
                    <a:pt x="463877" y="1101842"/>
                  </a:cubicBezTo>
                  <a:cubicBezTo>
                    <a:pt x="459219" y="1103270"/>
                    <a:pt x="454161" y="1102309"/>
                    <a:pt x="450351" y="1099270"/>
                  </a:cubicBezTo>
                  <a:cubicBezTo>
                    <a:pt x="446198" y="1100347"/>
                    <a:pt x="442417" y="1102518"/>
                    <a:pt x="439397" y="1105557"/>
                  </a:cubicBezTo>
                  <a:lnTo>
                    <a:pt x="442350" y="1109843"/>
                  </a:lnTo>
                  <a:cubicBezTo>
                    <a:pt x="463305" y="1109843"/>
                    <a:pt x="486070" y="1098889"/>
                    <a:pt x="505120" y="1111558"/>
                  </a:cubicBezTo>
                  <a:cubicBezTo>
                    <a:pt x="505120" y="1112795"/>
                    <a:pt x="505120" y="1113939"/>
                    <a:pt x="505120" y="1115177"/>
                  </a:cubicBezTo>
                  <a:cubicBezTo>
                    <a:pt x="508530" y="1117216"/>
                    <a:pt x="512731" y="1117473"/>
                    <a:pt x="516360" y="1115844"/>
                  </a:cubicBezTo>
                  <a:close/>
                  <a:moveTo>
                    <a:pt x="498929" y="1122797"/>
                  </a:moveTo>
                  <a:lnTo>
                    <a:pt x="498929" y="1126417"/>
                  </a:lnTo>
                  <a:cubicBezTo>
                    <a:pt x="502920" y="1129026"/>
                    <a:pt x="508082" y="1129026"/>
                    <a:pt x="512073" y="1126417"/>
                  </a:cubicBezTo>
                  <a:lnTo>
                    <a:pt x="512073" y="1122797"/>
                  </a:lnTo>
                  <a:cubicBezTo>
                    <a:pt x="508273" y="1120025"/>
                    <a:pt x="503215" y="1119730"/>
                    <a:pt x="499119" y="1122035"/>
                  </a:cubicBezTo>
                  <a:close/>
                  <a:moveTo>
                    <a:pt x="456257" y="1460077"/>
                  </a:moveTo>
                  <a:cubicBezTo>
                    <a:pt x="470716" y="1461172"/>
                    <a:pt x="485251" y="1459267"/>
                    <a:pt x="498929" y="1454458"/>
                  </a:cubicBezTo>
                  <a:cubicBezTo>
                    <a:pt x="491785" y="1450171"/>
                    <a:pt x="482831" y="1455315"/>
                    <a:pt x="475783" y="1448838"/>
                  </a:cubicBezTo>
                  <a:cubicBezTo>
                    <a:pt x="468020" y="1448685"/>
                    <a:pt x="460257" y="1449066"/>
                    <a:pt x="452542" y="1449981"/>
                  </a:cubicBezTo>
                  <a:cubicBezTo>
                    <a:pt x="454256" y="1452838"/>
                    <a:pt x="450923" y="1456077"/>
                    <a:pt x="456447" y="1459315"/>
                  </a:cubicBezTo>
                  <a:close/>
                  <a:moveTo>
                    <a:pt x="437207" y="969730"/>
                  </a:moveTo>
                  <a:cubicBezTo>
                    <a:pt x="446732" y="969730"/>
                    <a:pt x="450065" y="964015"/>
                    <a:pt x="458067" y="969730"/>
                  </a:cubicBezTo>
                  <a:cubicBezTo>
                    <a:pt x="469373" y="968759"/>
                    <a:pt x="480565" y="966749"/>
                    <a:pt x="491499" y="963730"/>
                  </a:cubicBezTo>
                  <a:lnTo>
                    <a:pt x="482736" y="958396"/>
                  </a:lnTo>
                  <a:cubicBezTo>
                    <a:pt x="466448" y="961824"/>
                    <a:pt x="435968" y="951156"/>
                    <a:pt x="426634" y="963539"/>
                  </a:cubicBezTo>
                  <a:cubicBezTo>
                    <a:pt x="429930" y="965825"/>
                    <a:pt x="433521" y="967654"/>
                    <a:pt x="437302" y="968968"/>
                  </a:cubicBezTo>
                  <a:close/>
                  <a:moveTo>
                    <a:pt x="420157" y="1126512"/>
                  </a:moveTo>
                  <a:cubicBezTo>
                    <a:pt x="424167" y="1129074"/>
                    <a:pt x="429291" y="1129074"/>
                    <a:pt x="433301" y="1126512"/>
                  </a:cubicBezTo>
                  <a:cubicBezTo>
                    <a:pt x="429501" y="1123654"/>
                    <a:pt x="424358" y="1123349"/>
                    <a:pt x="420252" y="1125750"/>
                  </a:cubicBezTo>
                  <a:close/>
                  <a:moveTo>
                    <a:pt x="553507" y="1105652"/>
                  </a:moveTo>
                  <a:cubicBezTo>
                    <a:pt x="559413" y="1105652"/>
                    <a:pt x="565794" y="1107843"/>
                    <a:pt x="570843" y="1104319"/>
                  </a:cubicBezTo>
                  <a:lnTo>
                    <a:pt x="570843" y="1100699"/>
                  </a:lnTo>
                  <a:cubicBezTo>
                    <a:pt x="564604" y="1097746"/>
                    <a:pt x="557365" y="1097746"/>
                    <a:pt x="551126" y="1100699"/>
                  </a:cubicBezTo>
                  <a:cubicBezTo>
                    <a:pt x="552078" y="1101651"/>
                    <a:pt x="550745" y="1103652"/>
                    <a:pt x="553983" y="1104890"/>
                  </a:cubicBezTo>
                  <a:close/>
                  <a:moveTo>
                    <a:pt x="554460" y="1073076"/>
                  </a:moveTo>
                  <a:cubicBezTo>
                    <a:pt x="504834" y="1072505"/>
                    <a:pt x="510644" y="1090603"/>
                    <a:pt x="556555" y="1082601"/>
                  </a:cubicBezTo>
                  <a:cubicBezTo>
                    <a:pt x="558079" y="1078792"/>
                    <a:pt x="560746" y="1075268"/>
                    <a:pt x="554936" y="1072600"/>
                  </a:cubicBezTo>
                  <a:close/>
                  <a:moveTo>
                    <a:pt x="509692" y="876862"/>
                  </a:moveTo>
                  <a:cubicBezTo>
                    <a:pt x="513312" y="873814"/>
                    <a:pt x="519789" y="875243"/>
                    <a:pt x="523884" y="872099"/>
                  </a:cubicBezTo>
                  <a:lnTo>
                    <a:pt x="515217" y="866574"/>
                  </a:lnTo>
                  <a:lnTo>
                    <a:pt x="498548" y="876099"/>
                  </a:lnTo>
                  <a:cubicBezTo>
                    <a:pt x="502129" y="878233"/>
                    <a:pt x="506587" y="878233"/>
                    <a:pt x="510168" y="876099"/>
                  </a:cubicBezTo>
                  <a:close/>
                  <a:moveTo>
                    <a:pt x="503120" y="910675"/>
                  </a:moveTo>
                  <a:cubicBezTo>
                    <a:pt x="495976" y="909723"/>
                    <a:pt x="501024" y="916009"/>
                    <a:pt x="505406" y="911914"/>
                  </a:cubicBezTo>
                  <a:cubicBezTo>
                    <a:pt x="504701" y="911409"/>
                    <a:pt x="503929" y="910990"/>
                    <a:pt x="503120" y="910675"/>
                  </a:cubicBezTo>
                  <a:close/>
                  <a:moveTo>
                    <a:pt x="515217" y="1042692"/>
                  </a:moveTo>
                  <a:lnTo>
                    <a:pt x="522170" y="1042692"/>
                  </a:lnTo>
                  <a:cubicBezTo>
                    <a:pt x="538934" y="1034405"/>
                    <a:pt x="525027" y="1035167"/>
                    <a:pt x="514835" y="1035358"/>
                  </a:cubicBezTo>
                  <a:cubicBezTo>
                    <a:pt x="511216" y="1037929"/>
                    <a:pt x="510644" y="1040310"/>
                    <a:pt x="515502" y="1042787"/>
                  </a:cubicBezTo>
                  <a:close/>
                  <a:moveTo>
                    <a:pt x="524742" y="1060123"/>
                  </a:moveTo>
                  <a:cubicBezTo>
                    <a:pt x="524170" y="1065457"/>
                    <a:pt x="530647" y="1064885"/>
                    <a:pt x="535410" y="1064790"/>
                  </a:cubicBezTo>
                  <a:cubicBezTo>
                    <a:pt x="538839" y="1061646"/>
                    <a:pt x="549316" y="1059075"/>
                    <a:pt x="549602" y="1054789"/>
                  </a:cubicBezTo>
                  <a:cubicBezTo>
                    <a:pt x="543696" y="1053550"/>
                    <a:pt x="523980" y="1049740"/>
                    <a:pt x="525313" y="1060218"/>
                  </a:cubicBezTo>
                  <a:close/>
                  <a:moveTo>
                    <a:pt x="551316" y="893530"/>
                  </a:moveTo>
                  <a:cubicBezTo>
                    <a:pt x="542696" y="890625"/>
                    <a:pt x="533362" y="890625"/>
                    <a:pt x="524742" y="893530"/>
                  </a:cubicBezTo>
                  <a:cubicBezTo>
                    <a:pt x="525027" y="904198"/>
                    <a:pt x="546268" y="897435"/>
                    <a:pt x="551888" y="893626"/>
                  </a:cubicBezTo>
                  <a:close/>
                  <a:moveTo>
                    <a:pt x="544363" y="823331"/>
                  </a:moveTo>
                  <a:cubicBezTo>
                    <a:pt x="537391" y="818426"/>
                    <a:pt x="528742" y="816530"/>
                    <a:pt x="520360" y="818093"/>
                  </a:cubicBezTo>
                  <a:lnTo>
                    <a:pt x="509978" y="825236"/>
                  </a:lnTo>
                  <a:cubicBezTo>
                    <a:pt x="502834" y="823045"/>
                    <a:pt x="415299" y="817997"/>
                    <a:pt x="430539" y="828855"/>
                  </a:cubicBezTo>
                  <a:cubicBezTo>
                    <a:pt x="443493" y="827712"/>
                    <a:pt x="451399" y="835904"/>
                    <a:pt x="463591" y="829617"/>
                  </a:cubicBezTo>
                  <a:cubicBezTo>
                    <a:pt x="467877" y="838476"/>
                    <a:pt x="523122" y="835809"/>
                    <a:pt x="495785" y="839905"/>
                  </a:cubicBezTo>
                  <a:cubicBezTo>
                    <a:pt x="490451" y="843524"/>
                    <a:pt x="490451" y="843524"/>
                    <a:pt x="495785" y="847429"/>
                  </a:cubicBezTo>
                  <a:cubicBezTo>
                    <a:pt x="500558" y="846896"/>
                    <a:pt x="505358" y="848191"/>
                    <a:pt x="509216" y="851049"/>
                  </a:cubicBezTo>
                  <a:cubicBezTo>
                    <a:pt x="514359" y="850477"/>
                    <a:pt x="520169" y="852382"/>
                    <a:pt x="524932" y="849430"/>
                  </a:cubicBezTo>
                  <a:lnTo>
                    <a:pt x="524932" y="834951"/>
                  </a:lnTo>
                  <a:close/>
                  <a:moveTo>
                    <a:pt x="518169" y="1195663"/>
                  </a:moveTo>
                  <a:cubicBezTo>
                    <a:pt x="522208" y="1198244"/>
                    <a:pt x="527370" y="1198244"/>
                    <a:pt x="531409" y="1195663"/>
                  </a:cubicBezTo>
                  <a:cubicBezTo>
                    <a:pt x="527513" y="1193282"/>
                    <a:pt x="522598" y="1193320"/>
                    <a:pt x="518741" y="1195758"/>
                  </a:cubicBezTo>
                  <a:close/>
                  <a:moveTo>
                    <a:pt x="511692" y="1726396"/>
                  </a:moveTo>
                  <a:lnTo>
                    <a:pt x="511692" y="1729825"/>
                  </a:lnTo>
                  <a:cubicBezTo>
                    <a:pt x="515883" y="1732207"/>
                    <a:pt x="523980" y="1732016"/>
                    <a:pt x="527980" y="1734683"/>
                  </a:cubicBezTo>
                  <a:lnTo>
                    <a:pt x="538172" y="1730016"/>
                  </a:lnTo>
                  <a:lnTo>
                    <a:pt x="528647" y="1724682"/>
                  </a:lnTo>
                  <a:cubicBezTo>
                    <a:pt x="523503" y="1725063"/>
                    <a:pt x="516931" y="1722777"/>
                    <a:pt x="512645" y="1726492"/>
                  </a:cubicBezTo>
                  <a:close/>
                  <a:moveTo>
                    <a:pt x="505787" y="1755543"/>
                  </a:moveTo>
                  <a:cubicBezTo>
                    <a:pt x="513702" y="1764296"/>
                    <a:pt x="526494" y="1766678"/>
                    <a:pt x="537029" y="1761353"/>
                  </a:cubicBezTo>
                  <a:cubicBezTo>
                    <a:pt x="542268" y="1761353"/>
                    <a:pt x="545982" y="1759829"/>
                    <a:pt x="543887" y="1755448"/>
                  </a:cubicBezTo>
                  <a:cubicBezTo>
                    <a:pt x="532466" y="1747999"/>
                    <a:pt x="517703" y="1748075"/>
                    <a:pt x="506358" y="1755638"/>
                  </a:cubicBezTo>
                  <a:close/>
                  <a:moveTo>
                    <a:pt x="549792" y="1622955"/>
                  </a:moveTo>
                  <a:lnTo>
                    <a:pt x="541506" y="1617620"/>
                  </a:lnTo>
                  <a:cubicBezTo>
                    <a:pt x="519026" y="1613811"/>
                    <a:pt x="522456" y="1628955"/>
                    <a:pt x="540934" y="1628670"/>
                  </a:cubicBezTo>
                  <a:cubicBezTo>
                    <a:pt x="544554" y="1626669"/>
                    <a:pt x="549506" y="1625526"/>
                    <a:pt x="550745" y="1623050"/>
                  </a:cubicBezTo>
                  <a:close/>
                  <a:moveTo>
                    <a:pt x="545315" y="2647178"/>
                  </a:moveTo>
                  <a:cubicBezTo>
                    <a:pt x="553355" y="2651350"/>
                    <a:pt x="563118" y="2650217"/>
                    <a:pt x="569985" y="2644321"/>
                  </a:cubicBezTo>
                  <a:cubicBezTo>
                    <a:pt x="562080" y="2640434"/>
                    <a:pt x="552621" y="2641596"/>
                    <a:pt x="545887" y="2647273"/>
                  </a:cubicBezTo>
                  <a:close/>
                  <a:moveTo>
                    <a:pt x="587226" y="2564787"/>
                  </a:moveTo>
                  <a:lnTo>
                    <a:pt x="596751" y="2558976"/>
                  </a:lnTo>
                  <a:cubicBezTo>
                    <a:pt x="587702" y="2555833"/>
                    <a:pt x="591131" y="2547452"/>
                    <a:pt x="580082" y="2550023"/>
                  </a:cubicBezTo>
                  <a:lnTo>
                    <a:pt x="563889" y="2559548"/>
                  </a:lnTo>
                  <a:cubicBezTo>
                    <a:pt x="563889" y="2560691"/>
                    <a:pt x="564651" y="2562405"/>
                    <a:pt x="565032" y="2563834"/>
                  </a:cubicBezTo>
                  <a:cubicBezTo>
                    <a:pt x="572576" y="2564882"/>
                    <a:pt x="580196" y="2565234"/>
                    <a:pt x="587797" y="2564882"/>
                  </a:cubicBezTo>
                  <a:close/>
                  <a:moveTo>
                    <a:pt x="577034" y="716936"/>
                  </a:moveTo>
                  <a:cubicBezTo>
                    <a:pt x="572652" y="711793"/>
                    <a:pt x="563032" y="712079"/>
                    <a:pt x="557984" y="708936"/>
                  </a:cubicBezTo>
                  <a:lnTo>
                    <a:pt x="557984" y="697792"/>
                  </a:lnTo>
                  <a:lnTo>
                    <a:pt x="549221" y="696172"/>
                  </a:lnTo>
                  <a:cubicBezTo>
                    <a:pt x="543696" y="699315"/>
                    <a:pt x="537886" y="701792"/>
                    <a:pt x="532933" y="705221"/>
                  </a:cubicBezTo>
                  <a:cubicBezTo>
                    <a:pt x="530742" y="707031"/>
                    <a:pt x="532933" y="709983"/>
                    <a:pt x="527504" y="711317"/>
                  </a:cubicBezTo>
                  <a:lnTo>
                    <a:pt x="508454" y="711317"/>
                  </a:lnTo>
                  <a:cubicBezTo>
                    <a:pt x="499786" y="718461"/>
                    <a:pt x="482736" y="716651"/>
                    <a:pt x="473211" y="720842"/>
                  </a:cubicBezTo>
                  <a:cubicBezTo>
                    <a:pt x="474068" y="735320"/>
                    <a:pt x="540839" y="713222"/>
                    <a:pt x="562080" y="730367"/>
                  </a:cubicBezTo>
                  <a:lnTo>
                    <a:pt x="571128" y="724842"/>
                  </a:lnTo>
                  <a:cubicBezTo>
                    <a:pt x="571890" y="720175"/>
                    <a:pt x="572271" y="720175"/>
                    <a:pt x="577605" y="716842"/>
                  </a:cubicBezTo>
                  <a:close/>
                  <a:moveTo>
                    <a:pt x="550745" y="739035"/>
                  </a:moveTo>
                  <a:lnTo>
                    <a:pt x="534933" y="729510"/>
                  </a:lnTo>
                  <a:cubicBezTo>
                    <a:pt x="521027" y="729510"/>
                    <a:pt x="515121" y="740368"/>
                    <a:pt x="498548" y="737130"/>
                  </a:cubicBezTo>
                  <a:cubicBezTo>
                    <a:pt x="498548" y="741702"/>
                    <a:pt x="498548" y="741702"/>
                    <a:pt x="500834" y="743702"/>
                  </a:cubicBezTo>
                  <a:cubicBezTo>
                    <a:pt x="517122" y="743702"/>
                    <a:pt x="535600" y="746750"/>
                    <a:pt x="551031" y="742083"/>
                  </a:cubicBezTo>
                  <a:cubicBezTo>
                    <a:pt x="551507" y="740940"/>
                    <a:pt x="551412" y="739797"/>
                    <a:pt x="551316" y="739225"/>
                  </a:cubicBezTo>
                  <a:close/>
                  <a:moveTo>
                    <a:pt x="463591" y="696458"/>
                  </a:moveTo>
                  <a:cubicBezTo>
                    <a:pt x="470639" y="695791"/>
                    <a:pt x="478640" y="698268"/>
                    <a:pt x="485022" y="694839"/>
                  </a:cubicBezTo>
                  <a:lnTo>
                    <a:pt x="485022" y="691219"/>
                  </a:lnTo>
                  <a:cubicBezTo>
                    <a:pt x="468925" y="675884"/>
                    <a:pt x="448065" y="703316"/>
                    <a:pt x="429206" y="689219"/>
                  </a:cubicBezTo>
                  <a:cubicBezTo>
                    <a:pt x="421586" y="694839"/>
                    <a:pt x="411965" y="692362"/>
                    <a:pt x="403012" y="692839"/>
                  </a:cubicBezTo>
                  <a:cubicBezTo>
                    <a:pt x="398154" y="696553"/>
                    <a:pt x="398154" y="696553"/>
                    <a:pt x="403012" y="700173"/>
                  </a:cubicBezTo>
                  <a:cubicBezTo>
                    <a:pt x="424919" y="701125"/>
                    <a:pt x="445113" y="709983"/>
                    <a:pt x="464163" y="696363"/>
                  </a:cubicBezTo>
                  <a:close/>
                  <a:moveTo>
                    <a:pt x="448922" y="718556"/>
                  </a:moveTo>
                  <a:cubicBezTo>
                    <a:pt x="445589" y="718556"/>
                    <a:pt x="427777" y="717413"/>
                    <a:pt x="436445" y="722270"/>
                  </a:cubicBezTo>
                  <a:cubicBezTo>
                    <a:pt x="440350" y="722176"/>
                    <a:pt x="458162" y="723319"/>
                    <a:pt x="449494" y="718461"/>
                  </a:cubicBezTo>
                  <a:close/>
                  <a:moveTo>
                    <a:pt x="422824" y="659596"/>
                  </a:moveTo>
                  <a:cubicBezTo>
                    <a:pt x="453494" y="668550"/>
                    <a:pt x="488451" y="655024"/>
                    <a:pt x="516455" y="674265"/>
                  </a:cubicBezTo>
                  <a:cubicBezTo>
                    <a:pt x="527789" y="670931"/>
                    <a:pt x="541982" y="672550"/>
                    <a:pt x="550554" y="664740"/>
                  </a:cubicBezTo>
                  <a:lnTo>
                    <a:pt x="550554" y="655786"/>
                  </a:lnTo>
                  <a:cubicBezTo>
                    <a:pt x="508644" y="654358"/>
                    <a:pt x="474354" y="657977"/>
                    <a:pt x="436921" y="648833"/>
                  </a:cubicBezTo>
                  <a:cubicBezTo>
                    <a:pt x="432254" y="652833"/>
                    <a:pt x="411965" y="651405"/>
                    <a:pt x="423396" y="659501"/>
                  </a:cubicBezTo>
                  <a:close/>
                  <a:moveTo>
                    <a:pt x="428444" y="570537"/>
                  </a:moveTo>
                  <a:cubicBezTo>
                    <a:pt x="430349" y="571299"/>
                    <a:pt x="434921" y="569394"/>
                    <a:pt x="430635" y="568156"/>
                  </a:cubicBezTo>
                  <a:cubicBezTo>
                    <a:pt x="429301" y="567775"/>
                    <a:pt x="424634" y="569299"/>
                    <a:pt x="429015" y="570443"/>
                  </a:cubicBezTo>
                  <a:close/>
                  <a:moveTo>
                    <a:pt x="487975" y="567108"/>
                  </a:moveTo>
                  <a:lnTo>
                    <a:pt x="495405" y="567585"/>
                  </a:lnTo>
                  <a:cubicBezTo>
                    <a:pt x="504930" y="561108"/>
                    <a:pt x="521979" y="557012"/>
                    <a:pt x="501501" y="549106"/>
                  </a:cubicBezTo>
                  <a:lnTo>
                    <a:pt x="485498" y="549106"/>
                  </a:lnTo>
                  <a:cubicBezTo>
                    <a:pt x="486070" y="552059"/>
                    <a:pt x="480641" y="552726"/>
                    <a:pt x="478831" y="554821"/>
                  </a:cubicBezTo>
                  <a:lnTo>
                    <a:pt x="478831" y="561965"/>
                  </a:lnTo>
                  <a:close/>
                  <a:moveTo>
                    <a:pt x="500453" y="636736"/>
                  </a:moveTo>
                  <a:cubicBezTo>
                    <a:pt x="521408" y="636736"/>
                    <a:pt x="546077" y="642928"/>
                    <a:pt x="564747" y="631498"/>
                  </a:cubicBezTo>
                  <a:cubicBezTo>
                    <a:pt x="546173" y="624487"/>
                    <a:pt x="525551" y="625306"/>
                    <a:pt x="507597" y="633783"/>
                  </a:cubicBezTo>
                  <a:cubicBezTo>
                    <a:pt x="505977" y="633783"/>
                    <a:pt x="496547" y="633783"/>
                    <a:pt x="501024" y="636641"/>
                  </a:cubicBezTo>
                  <a:close/>
                  <a:moveTo>
                    <a:pt x="570652" y="610542"/>
                  </a:moveTo>
                  <a:cubicBezTo>
                    <a:pt x="542477" y="605685"/>
                    <a:pt x="513673" y="605685"/>
                    <a:pt x="485498" y="610542"/>
                  </a:cubicBezTo>
                  <a:cubicBezTo>
                    <a:pt x="494357" y="620067"/>
                    <a:pt x="527504" y="616162"/>
                    <a:pt x="541220" y="611495"/>
                  </a:cubicBezTo>
                  <a:cubicBezTo>
                    <a:pt x="548268" y="615400"/>
                    <a:pt x="570271" y="619591"/>
                    <a:pt x="571223" y="610447"/>
                  </a:cubicBezTo>
                  <a:close/>
                  <a:moveTo>
                    <a:pt x="563223" y="540343"/>
                  </a:moveTo>
                  <a:cubicBezTo>
                    <a:pt x="558746" y="533866"/>
                    <a:pt x="548649" y="533962"/>
                    <a:pt x="541220" y="534342"/>
                  </a:cubicBezTo>
                  <a:cubicBezTo>
                    <a:pt x="532743" y="540058"/>
                    <a:pt x="543410" y="542153"/>
                    <a:pt x="547316" y="545392"/>
                  </a:cubicBezTo>
                  <a:lnTo>
                    <a:pt x="554460" y="545392"/>
                  </a:lnTo>
                  <a:close/>
                  <a:moveTo>
                    <a:pt x="550459" y="521293"/>
                  </a:moveTo>
                  <a:cubicBezTo>
                    <a:pt x="546077" y="517388"/>
                    <a:pt x="539601" y="519579"/>
                    <a:pt x="534171" y="519103"/>
                  </a:cubicBezTo>
                  <a:cubicBezTo>
                    <a:pt x="520741" y="506339"/>
                    <a:pt x="501024" y="537581"/>
                    <a:pt x="489689" y="511864"/>
                  </a:cubicBezTo>
                  <a:cubicBezTo>
                    <a:pt x="474545" y="510911"/>
                    <a:pt x="464448" y="517483"/>
                    <a:pt x="448351" y="515388"/>
                  </a:cubicBezTo>
                  <a:cubicBezTo>
                    <a:pt x="415966" y="527389"/>
                    <a:pt x="543982" y="531866"/>
                    <a:pt x="550745" y="521674"/>
                  </a:cubicBezTo>
                  <a:close/>
                  <a:moveTo>
                    <a:pt x="409489" y="670169"/>
                  </a:moveTo>
                  <a:cubicBezTo>
                    <a:pt x="398249" y="671979"/>
                    <a:pt x="382629" y="666264"/>
                    <a:pt x="373770" y="673122"/>
                  </a:cubicBezTo>
                  <a:cubicBezTo>
                    <a:pt x="371294" y="682075"/>
                    <a:pt x="428539" y="679885"/>
                    <a:pt x="410060" y="670550"/>
                  </a:cubicBezTo>
                  <a:close/>
                  <a:moveTo>
                    <a:pt x="386820" y="788184"/>
                  </a:moveTo>
                  <a:cubicBezTo>
                    <a:pt x="386820" y="795423"/>
                    <a:pt x="396345" y="788184"/>
                    <a:pt x="399869" y="786183"/>
                  </a:cubicBezTo>
                  <a:cubicBezTo>
                    <a:pt x="395916" y="783564"/>
                    <a:pt x="390772" y="783564"/>
                    <a:pt x="386820" y="786183"/>
                  </a:cubicBezTo>
                  <a:cubicBezTo>
                    <a:pt x="387200" y="786917"/>
                    <a:pt x="387391" y="787736"/>
                    <a:pt x="387391" y="788565"/>
                  </a:cubicBezTo>
                  <a:close/>
                  <a:moveTo>
                    <a:pt x="364340" y="821331"/>
                  </a:moveTo>
                  <a:cubicBezTo>
                    <a:pt x="356625" y="823045"/>
                    <a:pt x="367865" y="826665"/>
                    <a:pt x="369770" y="828665"/>
                  </a:cubicBezTo>
                  <a:cubicBezTo>
                    <a:pt x="381886" y="829437"/>
                    <a:pt x="394040" y="827751"/>
                    <a:pt x="405489" y="823712"/>
                  </a:cubicBezTo>
                  <a:cubicBezTo>
                    <a:pt x="397106" y="817806"/>
                    <a:pt x="377199" y="823521"/>
                    <a:pt x="364912" y="821711"/>
                  </a:cubicBezTo>
                  <a:close/>
                  <a:moveTo>
                    <a:pt x="408918" y="751798"/>
                  </a:moveTo>
                  <a:cubicBezTo>
                    <a:pt x="427396" y="749703"/>
                    <a:pt x="451780" y="753989"/>
                    <a:pt x="466068" y="743512"/>
                  </a:cubicBezTo>
                  <a:cubicBezTo>
                    <a:pt x="447970" y="731605"/>
                    <a:pt x="416347" y="748941"/>
                    <a:pt x="396916" y="740273"/>
                  </a:cubicBezTo>
                  <a:cubicBezTo>
                    <a:pt x="388629" y="740273"/>
                    <a:pt x="388629" y="740273"/>
                    <a:pt x="387391" y="745607"/>
                  </a:cubicBezTo>
                  <a:cubicBezTo>
                    <a:pt x="392858" y="749274"/>
                    <a:pt x="398783" y="752227"/>
                    <a:pt x="405012" y="754370"/>
                  </a:cubicBezTo>
                  <a:close/>
                  <a:moveTo>
                    <a:pt x="432825" y="760466"/>
                  </a:moveTo>
                  <a:lnTo>
                    <a:pt x="432825" y="764085"/>
                  </a:lnTo>
                  <a:cubicBezTo>
                    <a:pt x="436816" y="766695"/>
                    <a:pt x="441979" y="766695"/>
                    <a:pt x="445970" y="764085"/>
                  </a:cubicBezTo>
                  <a:lnTo>
                    <a:pt x="445970" y="760466"/>
                  </a:lnTo>
                  <a:cubicBezTo>
                    <a:pt x="442045" y="758208"/>
                    <a:pt x="437178" y="758361"/>
                    <a:pt x="433397" y="760847"/>
                  </a:cubicBezTo>
                  <a:close/>
                  <a:moveTo>
                    <a:pt x="406536" y="809615"/>
                  </a:moveTo>
                  <a:cubicBezTo>
                    <a:pt x="412347" y="821711"/>
                    <a:pt x="432635" y="806662"/>
                    <a:pt x="442922" y="810091"/>
                  </a:cubicBezTo>
                  <a:cubicBezTo>
                    <a:pt x="461972" y="803138"/>
                    <a:pt x="489785" y="816378"/>
                    <a:pt x="511692" y="808472"/>
                  </a:cubicBezTo>
                  <a:cubicBezTo>
                    <a:pt x="511121" y="804471"/>
                    <a:pt x="513597" y="801138"/>
                    <a:pt x="508549" y="798947"/>
                  </a:cubicBezTo>
                  <a:cubicBezTo>
                    <a:pt x="489499" y="795232"/>
                    <a:pt x="469687" y="805805"/>
                    <a:pt x="452542" y="800662"/>
                  </a:cubicBezTo>
                  <a:lnTo>
                    <a:pt x="452542" y="796375"/>
                  </a:lnTo>
                  <a:cubicBezTo>
                    <a:pt x="465458" y="797309"/>
                    <a:pt x="478269" y="793479"/>
                    <a:pt x="488547" y="785612"/>
                  </a:cubicBezTo>
                  <a:cubicBezTo>
                    <a:pt x="507597" y="788279"/>
                    <a:pt x="525313" y="792184"/>
                    <a:pt x="544458" y="787136"/>
                  </a:cubicBezTo>
                  <a:lnTo>
                    <a:pt x="544458" y="779993"/>
                  </a:lnTo>
                  <a:cubicBezTo>
                    <a:pt x="550459" y="777135"/>
                    <a:pt x="558936" y="777325"/>
                    <a:pt x="564270" y="772277"/>
                  </a:cubicBezTo>
                  <a:cubicBezTo>
                    <a:pt x="564270" y="770848"/>
                    <a:pt x="564270" y="769610"/>
                    <a:pt x="563699" y="768467"/>
                  </a:cubicBezTo>
                  <a:cubicBezTo>
                    <a:pt x="557069" y="763762"/>
                    <a:pt x="548849" y="761876"/>
                    <a:pt x="540839" y="763228"/>
                  </a:cubicBezTo>
                  <a:lnTo>
                    <a:pt x="532076" y="768753"/>
                  </a:lnTo>
                  <a:cubicBezTo>
                    <a:pt x="520455" y="785136"/>
                    <a:pt x="486451" y="778278"/>
                    <a:pt x="466734" y="781802"/>
                  </a:cubicBezTo>
                  <a:cubicBezTo>
                    <a:pt x="466734" y="787612"/>
                    <a:pt x="455590" y="783517"/>
                    <a:pt x="452542" y="787231"/>
                  </a:cubicBezTo>
                  <a:lnTo>
                    <a:pt x="452542" y="796756"/>
                  </a:lnTo>
                  <a:cubicBezTo>
                    <a:pt x="447113" y="796756"/>
                    <a:pt x="425396" y="794946"/>
                    <a:pt x="438635" y="801900"/>
                  </a:cubicBezTo>
                  <a:cubicBezTo>
                    <a:pt x="429777" y="808377"/>
                    <a:pt x="415680" y="799899"/>
                    <a:pt x="406536" y="806281"/>
                  </a:cubicBezTo>
                  <a:close/>
                  <a:moveTo>
                    <a:pt x="419014" y="853239"/>
                  </a:moveTo>
                  <a:cubicBezTo>
                    <a:pt x="435873" y="859431"/>
                    <a:pt x="446541" y="855049"/>
                    <a:pt x="464734" y="854478"/>
                  </a:cubicBezTo>
                  <a:cubicBezTo>
                    <a:pt x="462639" y="848191"/>
                    <a:pt x="472354" y="845715"/>
                    <a:pt x="478355" y="841810"/>
                  </a:cubicBezTo>
                  <a:cubicBezTo>
                    <a:pt x="472830" y="837523"/>
                    <a:pt x="466163" y="840667"/>
                    <a:pt x="460924" y="843714"/>
                  </a:cubicBezTo>
                  <a:cubicBezTo>
                    <a:pt x="446551" y="843543"/>
                    <a:pt x="432349" y="846915"/>
                    <a:pt x="419585" y="853525"/>
                  </a:cubicBezTo>
                  <a:close/>
                  <a:moveTo>
                    <a:pt x="430254" y="909342"/>
                  </a:moveTo>
                  <a:cubicBezTo>
                    <a:pt x="422634" y="910104"/>
                    <a:pt x="361292" y="909342"/>
                    <a:pt x="376818" y="920676"/>
                  </a:cubicBezTo>
                  <a:cubicBezTo>
                    <a:pt x="381866" y="921534"/>
                    <a:pt x="387581" y="919629"/>
                    <a:pt x="392344" y="922010"/>
                  </a:cubicBezTo>
                  <a:cubicBezTo>
                    <a:pt x="397106" y="924391"/>
                    <a:pt x="389867" y="929344"/>
                    <a:pt x="396821" y="931535"/>
                  </a:cubicBezTo>
                  <a:lnTo>
                    <a:pt x="409870" y="931535"/>
                  </a:lnTo>
                  <a:cubicBezTo>
                    <a:pt x="416728" y="929058"/>
                    <a:pt x="409870" y="924582"/>
                    <a:pt x="414823" y="921343"/>
                  </a:cubicBezTo>
                  <a:cubicBezTo>
                    <a:pt x="424348" y="914009"/>
                    <a:pt x="437112" y="919248"/>
                    <a:pt x="445970" y="911342"/>
                  </a:cubicBezTo>
                  <a:lnTo>
                    <a:pt x="445970" y="907627"/>
                  </a:lnTo>
                  <a:cubicBezTo>
                    <a:pt x="438921" y="905532"/>
                    <a:pt x="438921" y="905532"/>
                    <a:pt x="430825" y="909723"/>
                  </a:cubicBezTo>
                  <a:close/>
                  <a:moveTo>
                    <a:pt x="393297" y="2868539"/>
                  </a:moveTo>
                  <a:cubicBezTo>
                    <a:pt x="388153" y="2863014"/>
                    <a:pt x="382533" y="2873968"/>
                    <a:pt x="391106" y="2873397"/>
                  </a:cubicBezTo>
                  <a:cubicBezTo>
                    <a:pt x="394344" y="2872825"/>
                    <a:pt x="394344" y="2871111"/>
                    <a:pt x="393868" y="2868920"/>
                  </a:cubicBezTo>
                  <a:close/>
                  <a:moveTo>
                    <a:pt x="396345" y="1274340"/>
                  </a:moveTo>
                  <a:cubicBezTo>
                    <a:pt x="388153" y="1278626"/>
                    <a:pt x="383772" y="1282626"/>
                    <a:pt x="396345" y="1281960"/>
                  </a:cubicBezTo>
                  <a:cubicBezTo>
                    <a:pt x="401964" y="1279960"/>
                    <a:pt x="401964" y="1277483"/>
                    <a:pt x="396916" y="1274720"/>
                  </a:cubicBezTo>
                  <a:close/>
                  <a:moveTo>
                    <a:pt x="413109" y="1383401"/>
                  </a:moveTo>
                  <a:cubicBezTo>
                    <a:pt x="406917" y="1380639"/>
                    <a:pt x="406917" y="1380734"/>
                    <a:pt x="400250" y="1383401"/>
                  </a:cubicBezTo>
                  <a:cubicBezTo>
                    <a:pt x="404250" y="1386925"/>
                    <a:pt x="415109" y="1392735"/>
                    <a:pt x="413680" y="1383782"/>
                  </a:cubicBezTo>
                  <a:close/>
                  <a:moveTo>
                    <a:pt x="426253" y="1486271"/>
                  </a:moveTo>
                  <a:cubicBezTo>
                    <a:pt x="422205" y="1483842"/>
                    <a:pt x="417157" y="1483842"/>
                    <a:pt x="413109" y="1486271"/>
                  </a:cubicBezTo>
                  <a:lnTo>
                    <a:pt x="422062" y="1491319"/>
                  </a:lnTo>
                  <a:cubicBezTo>
                    <a:pt x="428825" y="1491700"/>
                    <a:pt x="426253" y="1488748"/>
                    <a:pt x="426920" y="1486652"/>
                  </a:cubicBezTo>
                  <a:close/>
                  <a:moveTo>
                    <a:pt x="445970" y="1538087"/>
                  </a:moveTo>
                  <a:cubicBezTo>
                    <a:pt x="441950" y="1535573"/>
                    <a:pt x="436845" y="1535573"/>
                    <a:pt x="432825" y="1538087"/>
                  </a:cubicBezTo>
                  <a:lnTo>
                    <a:pt x="432825" y="1541611"/>
                  </a:lnTo>
                  <a:cubicBezTo>
                    <a:pt x="436807" y="1544278"/>
                    <a:pt x="441988" y="1544278"/>
                    <a:pt x="445970" y="1541611"/>
                  </a:cubicBezTo>
                  <a:close/>
                  <a:moveTo>
                    <a:pt x="453685" y="1516084"/>
                  </a:moveTo>
                  <a:cubicBezTo>
                    <a:pt x="445875" y="1512655"/>
                    <a:pt x="441207" y="1508274"/>
                    <a:pt x="431682" y="1512179"/>
                  </a:cubicBezTo>
                  <a:cubicBezTo>
                    <a:pt x="439969" y="1515989"/>
                    <a:pt x="444636" y="1520275"/>
                    <a:pt x="454256" y="1516465"/>
                  </a:cubicBezTo>
                  <a:close/>
                  <a:moveTo>
                    <a:pt x="485308" y="1479223"/>
                  </a:moveTo>
                  <a:lnTo>
                    <a:pt x="485308" y="1475603"/>
                  </a:lnTo>
                  <a:cubicBezTo>
                    <a:pt x="475783" y="1468174"/>
                    <a:pt x="465496" y="1469317"/>
                    <a:pt x="452542" y="1470840"/>
                  </a:cubicBezTo>
                  <a:cubicBezTo>
                    <a:pt x="453114" y="1474841"/>
                    <a:pt x="450732" y="1478842"/>
                    <a:pt x="454638" y="1480365"/>
                  </a:cubicBezTo>
                  <a:cubicBezTo>
                    <a:pt x="479593" y="1482175"/>
                    <a:pt x="479593" y="1481604"/>
                    <a:pt x="485880" y="1479603"/>
                  </a:cubicBezTo>
                  <a:close/>
                  <a:moveTo>
                    <a:pt x="475783" y="1547231"/>
                  </a:moveTo>
                  <a:cubicBezTo>
                    <a:pt x="485308" y="1547231"/>
                    <a:pt x="527504" y="1551422"/>
                    <a:pt x="502739" y="1536087"/>
                  </a:cubicBezTo>
                  <a:cubicBezTo>
                    <a:pt x="491118" y="1535610"/>
                    <a:pt x="482927" y="1538087"/>
                    <a:pt x="474164" y="1532468"/>
                  </a:cubicBezTo>
                  <a:cubicBezTo>
                    <a:pt x="468830" y="1533039"/>
                    <a:pt x="462829" y="1531229"/>
                    <a:pt x="458638" y="1534372"/>
                  </a:cubicBezTo>
                  <a:lnTo>
                    <a:pt x="458638" y="1538182"/>
                  </a:lnTo>
                  <a:cubicBezTo>
                    <a:pt x="465020" y="1541326"/>
                    <a:pt x="470449" y="1544374"/>
                    <a:pt x="476735" y="1547612"/>
                  </a:cubicBezTo>
                  <a:close/>
                  <a:moveTo>
                    <a:pt x="487022" y="1605524"/>
                  </a:moveTo>
                  <a:cubicBezTo>
                    <a:pt x="510644" y="1606572"/>
                    <a:pt x="510644" y="1606572"/>
                    <a:pt x="517788" y="1604571"/>
                  </a:cubicBezTo>
                  <a:cubicBezTo>
                    <a:pt x="508930" y="1599619"/>
                    <a:pt x="494643" y="1592380"/>
                    <a:pt x="485022" y="1597047"/>
                  </a:cubicBezTo>
                  <a:cubicBezTo>
                    <a:pt x="486451" y="1600380"/>
                    <a:pt x="484070" y="1604667"/>
                    <a:pt x="487975" y="1606000"/>
                  </a:cubicBezTo>
                  <a:close/>
                  <a:moveTo>
                    <a:pt x="488356" y="1646862"/>
                  </a:moveTo>
                  <a:cubicBezTo>
                    <a:pt x="490737" y="1647911"/>
                    <a:pt x="492833" y="1649244"/>
                    <a:pt x="495023" y="1650387"/>
                  </a:cubicBezTo>
                  <a:cubicBezTo>
                    <a:pt x="499214" y="1646577"/>
                    <a:pt x="499214" y="1646577"/>
                    <a:pt x="494547" y="1643053"/>
                  </a:cubicBezTo>
                  <a:cubicBezTo>
                    <a:pt x="492452" y="1643053"/>
                    <a:pt x="482165" y="1643529"/>
                    <a:pt x="489309" y="1647244"/>
                  </a:cubicBezTo>
                  <a:close/>
                  <a:moveTo>
                    <a:pt x="593131" y="2656512"/>
                  </a:moveTo>
                  <a:cubicBezTo>
                    <a:pt x="567794" y="2660037"/>
                    <a:pt x="539791" y="2655179"/>
                    <a:pt x="517598" y="2669467"/>
                  </a:cubicBezTo>
                  <a:cubicBezTo>
                    <a:pt x="524541" y="2672810"/>
                    <a:pt x="531171" y="2676763"/>
                    <a:pt x="537410" y="2681278"/>
                  </a:cubicBezTo>
                  <a:cubicBezTo>
                    <a:pt x="536838" y="2683278"/>
                    <a:pt x="536552" y="2685278"/>
                    <a:pt x="534267" y="2685945"/>
                  </a:cubicBezTo>
                  <a:cubicBezTo>
                    <a:pt x="524742" y="2685945"/>
                    <a:pt x="515217" y="2688040"/>
                    <a:pt x="507406" y="2682325"/>
                  </a:cubicBezTo>
                  <a:cubicBezTo>
                    <a:pt x="502263" y="2682897"/>
                    <a:pt x="496452" y="2680992"/>
                    <a:pt x="491404" y="2684135"/>
                  </a:cubicBezTo>
                  <a:cubicBezTo>
                    <a:pt x="489499" y="2695375"/>
                    <a:pt x="495500" y="2691184"/>
                    <a:pt x="504072" y="2694994"/>
                  </a:cubicBezTo>
                  <a:cubicBezTo>
                    <a:pt x="504072" y="2696137"/>
                    <a:pt x="504072" y="2697375"/>
                    <a:pt x="504548" y="2698708"/>
                  </a:cubicBezTo>
                  <a:lnTo>
                    <a:pt x="491404" y="2706424"/>
                  </a:lnTo>
                  <a:lnTo>
                    <a:pt x="491404" y="2710138"/>
                  </a:lnTo>
                  <a:cubicBezTo>
                    <a:pt x="521979" y="2721378"/>
                    <a:pt x="562270" y="2715854"/>
                    <a:pt x="594655" y="2711091"/>
                  </a:cubicBezTo>
                  <a:cubicBezTo>
                    <a:pt x="596893" y="2706690"/>
                    <a:pt x="596893" y="2701490"/>
                    <a:pt x="594655" y="2697089"/>
                  </a:cubicBezTo>
                  <a:lnTo>
                    <a:pt x="559794" y="2697089"/>
                  </a:lnTo>
                  <a:lnTo>
                    <a:pt x="550935" y="2691755"/>
                  </a:lnTo>
                  <a:cubicBezTo>
                    <a:pt x="562651" y="2685850"/>
                    <a:pt x="578844" y="2694327"/>
                    <a:pt x="589035" y="2684230"/>
                  </a:cubicBezTo>
                  <a:cubicBezTo>
                    <a:pt x="576558" y="2678801"/>
                    <a:pt x="560937" y="2686897"/>
                    <a:pt x="549888" y="2676705"/>
                  </a:cubicBezTo>
                  <a:cubicBezTo>
                    <a:pt x="557317" y="2672610"/>
                    <a:pt x="567128" y="2676705"/>
                    <a:pt x="574462" y="2673943"/>
                  </a:cubicBezTo>
                  <a:lnTo>
                    <a:pt x="578272" y="2667847"/>
                  </a:lnTo>
                  <a:cubicBezTo>
                    <a:pt x="584082" y="2666895"/>
                    <a:pt x="589893" y="2668800"/>
                    <a:pt x="594464" y="2666419"/>
                  </a:cubicBezTo>
                  <a:cubicBezTo>
                    <a:pt x="597417" y="2663275"/>
                    <a:pt x="600370" y="2659846"/>
                    <a:pt x="594274" y="2656894"/>
                  </a:cubicBezTo>
                  <a:close/>
                  <a:moveTo>
                    <a:pt x="593131" y="515483"/>
                  </a:moveTo>
                  <a:cubicBezTo>
                    <a:pt x="552364" y="512720"/>
                    <a:pt x="557603" y="533580"/>
                    <a:pt x="594941" y="525008"/>
                  </a:cubicBezTo>
                  <a:cubicBezTo>
                    <a:pt x="597608" y="522436"/>
                    <a:pt x="599989" y="518912"/>
                    <a:pt x="594464" y="515864"/>
                  </a:cubicBezTo>
                  <a:close/>
                  <a:moveTo>
                    <a:pt x="596274" y="495099"/>
                  </a:moveTo>
                  <a:cubicBezTo>
                    <a:pt x="599798" y="465572"/>
                    <a:pt x="588940" y="479574"/>
                    <a:pt x="569985" y="472811"/>
                  </a:cubicBezTo>
                  <a:lnTo>
                    <a:pt x="569985" y="469192"/>
                  </a:lnTo>
                  <a:cubicBezTo>
                    <a:pt x="578939" y="463762"/>
                    <a:pt x="589035" y="461953"/>
                    <a:pt x="576367" y="453475"/>
                  </a:cubicBezTo>
                  <a:cubicBezTo>
                    <a:pt x="572652" y="443950"/>
                    <a:pt x="553793" y="453475"/>
                    <a:pt x="546744" y="445855"/>
                  </a:cubicBezTo>
                  <a:lnTo>
                    <a:pt x="537219" y="450808"/>
                  </a:lnTo>
                  <a:cubicBezTo>
                    <a:pt x="537219" y="463191"/>
                    <a:pt x="557889" y="451380"/>
                    <a:pt x="563889" y="459095"/>
                  </a:cubicBezTo>
                  <a:cubicBezTo>
                    <a:pt x="565413" y="470525"/>
                    <a:pt x="554364" y="465572"/>
                    <a:pt x="547125" y="471096"/>
                  </a:cubicBezTo>
                  <a:cubicBezTo>
                    <a:pt x="532114" y="465286"/>
                    <a:pt x="515464" y="465286"/>
                    <a:pt x="500453" y="471096"/>
                  </a:cubicBezTo>
                  <a:cubicBezTo>
                    <a:pt x="486070" y="467572"/>
                    <a:pt x="477402" y="461571"/>
                    <a:pt x="462353" y="467382"/>
                  </a:cubicBezTo>
                  <a:cubicBezTo>
                    <a:pt x="458447" y="469953"/>
                    <a:pt x="450732" y="471096"/>
                    <a:pt x="451971" y="475764"/>
                  </a:cubicBezTo>
                  <a:cubicBezTo>
                    <a:pt x="462448" y="487384"/>
                    <a:pt x="479212" y="478240"/>
                    <a:pt x="491214" y="483860"/>
                  </a:cubicBezTo>
                  <a:lnTo>
                    <a:pt x="491214" y="487480"/>
                  </a:lnTo>
                  <a:cubicBezTo>
                    <a:pt x="483498" y="491766"/>
                    <a:pt x="469592" y="491289"/>
                    <a:pt x="462639" y="497005"/>
                  </a:cubicBezTo>
                  <a:cubicBezTo>
                    <a:pt x="455590" y="489385"/>
                    <a:pt x="434635" y="497005"/>
                    <a:pt x="453114" y="501005"/>
                  </a:cubicBezTo>
                  <a:cubicBezTo>
                    <a:pt x="472164" y="500338"/>
                    <a:pt x="491690" y="509387"/>
                    <a:pt x="509597" y="501576"/>
                  </a:cubicBezTo>
                  <a:cubicBezTo>
                    <a:pt x="515312" y="503101"/>
                    <a:pt x="508168" y="506625"/>
                    <a:pt x="515026" y="508053"/>
                  </a:cubicBezTo>
                  <a:cubicBezTo>
                    <a:pt x="523789" y="509863"/>
                    <a:pt x="530171" y="505482"/>
                    <a:pt x="540839" y="504720"/>
                  </a:cubicBezTo>
                  <a:cubicBezTo>
                    <a:pt x="550364" y="497100"/>
                    <a:pt x="564461" y="504720"/>
                    <a:pt x="574367" y="497481"/>
                  </a:cubicBezTo>
                  <a:lnTo>
                    <a:pt x="580844" y="500624"/>
                  </a:lnTo>
                  <a:cubicBezTo>
                    <a:pt x="586273" y="497100"/>
                    <a:pt x="592845" y="498052"/>
                    <a:pt x="597608" y="495480"/>
                  </a:cubicBezTo>
                  <a:close/>
                  <a:moveTo>
                    <a:pt x="366817" y="421757"/>
                  </a:moveTo>
                  <a:cubicBezTo>
                    <a:pt x="395964" y="429663"/>
                    <a:pt x="419395" y="449284"/>
                    <a:pt x="451018" y="449094"/>
                  </a:cubicBezTo>
                  <a:lnTo>
                    <a:pt x="460543" y="456428"/>
                  </a:lnTo>
                  <a:cubicBezTo>
                    <a:pt x="476259" y="455190"/>
                    <a:pt x="490833" y="459190"/>
                    <a:pt x="504072" y="454714"/>
                  </a:cubicBezTo>
                  <a:lnTo>
                    <a:pt x="504072" y="447760"/>
                  </a:lnTo>
                  <a:cubicBezTo>
                    <a:pt x="506339" y="445912"/>
                    <a:pt x="509263" y="445046"/>
                    <a:pt x="512168" y="445379"/>
                  </a:cubicBezTo>
                  <a:cubicBezTo>
                    <a:pt x="518074" y="443760"/>
                    <a:pt x="521693" y="440331"/>
                    <a:pt x="526742" y="445379"/>
                  </a:cubicBezTo>
                  <a:cubicBezTo>
                    <a:pt x="549506" y="440902"/>
                    <a:pt x="571319" y="432139"/>
                    <a:pt x="595798" y="433092"/>
                  </a:cubicBezTo>
                  <a:cubicBezTo>
                    <a:pt x="598179" y="425852"/>
                    <a:pt x="594274" y="423567"/>
                    <a:pt x="587892" y="423567"/>
                  </a:cubicBezTo>
                  <a:lnTo>
                    <a:pt x="576367" y="418423"/>
                  </a:lnTo>
                  <a:cubicBezTo>
                    <a:pt x="578844" y="416804"/>
                    <a:pt x="580748" y="415471"/>
                    <a:pt x="582558" y="414423"/>
                  </a:cubicBezTo>
                  <a:lnTo>
                    <a:pt x="573033" y="408898"/>
                  </a:lnTo>
                  <a:cubicBezTo>
                    <a:pt x="539410" y="413185"/>
                    <a:pt x="505501" y="394611"/>
                    <a:pt x="474926" y="401278"/>
                  </a:cubicBezTo>
                  <a:cubicBezTo>
                    <a:pt x="463686" y="403183"/>
                    <a:pt x="446351" y="397564"/>
                    <a:pt x="439302" y="407660"/>
                  </a:cubicBezTo>
                  <a:cubicBezTo>
                    <a:pt x="447018" y="410613"/>
                    <a:pt x="456923" y="407660"/>
                    <a:pt x="464163" y="414232"/>
                  </a:cubicBezTo>
                  <a:cubicBezTo>
                    <a:pt x="454638" y="419376"/>
                    <a:pt x="443874" y="412613"/>
                    <a:pt x="434826" y="420042"/>
                  </a:cubicBezTo>
                  <a:cubicBezTo>
                    <a:pt x="421586" y="424233"/>
                    <a:pt x="372437" y="405850"/>
                    <a:pt x="368150" y="422138"/>
                  </a:cubicBezTo>
                  <a:close/>
                  <a:moveTo>
                    <a:pt x="360531" y="569299"/>
                  </a:moveTo>
                  <a:cubicBezTo>
                    <a:pt x="375866" y="583777"/>
                    <a:pt x="437588" y="567013"/>
                    <a:pt x="383772" y="567108"/>
                  </a:cubicBezTo>
                  <a:cubicBezTo>
                    <a:pt x="376771" y="562727"/>
                    <a:pt x="367665" y="563794"/>
                    <a:pt x="361864" y="569680"/>
                  </a:cubicBezTo>
                  <a:close/>
                  <a:moveTo>
                    <a:pt x="353196" y="845524"/>
                  </a:moveTo>
                  <a:lnTo>
                    <a:pt x="353196" y="849144"/>
                  </a:lnTo>
                  <a:cubicBezTo>
                    <a:pt x="357187" y="851754"/>
                    <a:pt x="362350" y="851754"/>
                    <a:pt x="366341" y="849144"/>
                  </a:cubicBezTo>
                  <a:lnTo>
                    <a:pt x="366341" y="845524"/>
                  </a:lnTo>
                  <a:cubicBezTo>
                    <a:pt x="362626" y="843619"/>
                    <a:pt x="358216" y="843657"/>
                    <a:pt x="354530" y="845619"/>
                  </a:cubicBezTo>
                  <a:close/>
                  <a:moveTo>
                    <a:pt x="347862" y="787231"/>
                  </a:moveTo>
                  <a:cubicBezTo>
                    <a:pt x="351225" y="789155"/>
                    <a:pt x="355358" y="789155"/>
                    <a:pt x="358721" y="787231"/>
                  </a:cubicBezTo>
                  <a:cubicBezTo>
                    <a:pt x="360245" y="783517"/>
                    <a:pt x="347481" y="783802"/>
                    <a:pt x="349196" y="787326"/>
                  </a:cubicBezTo>
                  <a:close/>
                  <a:moveTo>
                    <a:pt x="349767" y="895245"/>
                  </a:moveTo>
                  <a:cubicBezTo>
                    <a:pt x="363102" y="897055"/>
                    <a:pt x="377771" y="902198"/>
                    <a:pt x="391487" y="897721"/>
                  </a:cubicBezTo>
                  <a:cubicBezTo>
                    <a:pt x="393097" y="895092"/>
                    <a:pt x="393097" y="891778"/>
                    <a:pt x="391487" y="889149"/>
                  </a:cubicBezTo>
                  <a:lnTo>
                    <a:pt x="379962" y="882672"/>
                  </a:lnTo>
                  <a:cubicBezTo>
                    <a:pt x="379104" y="871051"/>
                    <a:pt x="401583" y="879148"/>
                    <a:pt x="408537" y="876862"/>
                  </a:cubicBezTo>
                  <a:cubicBezTo>
                    <a:pt x="417014" y="872099"/>
                    <a:pt x="417109" y="872099"/>
                    <a:pt x="427015" y="876195"/>
                  </a:cubicBezTo>
                  <a:cubicBezTo>
                    <a:pt x="428444" y="876766"/>
                    <a:pt x="430825" y="876195"/>
                    <a:pt x="431301" y="874956"/>
                  </a:cubicBezTo>
                  <a:cubicBezTo>
                    <a:pt x="432254" y="861907"/>
                    <a:pt x="353387" y="869336"/>
                    <a:pt x="345576" y="882767"/>
                  </a:cubicBezTo>
                  <a:cubicBezTo>
                    <a:pt x="349196" y="887244"/>
                    <a:pt x="344624" y="891625"/>
                    <a:pt x="350720" y="895340"/>
                  </a:cubicBezTo>
                  <a:close/>
                  <a:moveTo>
                    <a:pt x="307190" y="824093"/>
                  </a:moveTo>
                  <a:cubicBezTo>
                    <a:pt x="299475" y="818283"/>
                    <a:pt x="275948" y="827236"/>
                    <a:pt x="267757" y="830570"/>
                  </a:cubicBezTo>
                  <a:cubicBezTo>
                    <a:pt x="271281" y="843333"/>
                    <a:pt x="305571" y="835618"/>
                    <a:pt x="308524" y="824188"/>
                  </a:cubicBezTo>
                  <a:close/>
                  <a:moveTo>
                    <a:pt x="302999" y="873147"/>
                  </a:moveTo>
                  <a:cubicBezTo>
                    <a:pt x="282997" y="872671"/>
                    <a:pt x="283949" y="874861"/>
                    <a:pt x="297380" y="887910"/>
                  </a:cubicBezTo>
                  <a:lnTo>
                    <a:pt x="313953" y="878385"/>
                  </a:lnTo>
                  <a:close/>
                  <a:moveTo>
                    <a:pt x="271186" y="935821"/>
                  </a:moveTo>
                  <a:cubicBezTo>
                    <a:pt x="282235" y="935821"/>
                    <a:pt x="293570" y="927344"/>
                    <a:pt x="304047" y="935821"/>
                  </a:cubicBezTo>
                  <a:cubicBezTo>
                    <a:pt x="323859" y="924867"/>
                    <a:pt x="253374" y="924963"/>
                    <a:pt x="272520" y="935917"/>
                  </a:cubicBezTo>
                  <a:close/>
                  <a:moveTo>
                    <a:pt x="349958" y="917438"/>
                  </a:moveTo>
                  <a:lnTo>
                    <a:pt x="359483" y="912199"/>
                  </a:lnTo>
                  <a:cubicBezTo>
                    <a:pt x="303857" y="901817"/>
                    <a:pt x="256708" y="921248"/>
                    <a:pt x="351291" y="917533"/>
                  </a:cubicBezTo>
                  <a:close/>
                  <a:moveTo>
                    <a:pt x="336813" y="810567"/>
                  </a:moveTo>
                  <a:cubicBezTo>
                    <a:pt x="341509" y="808091"/>
                    <a:pt x="341509" y="805614"/>
                    <a:pt x="336813" y="803138"/>
                  </a:cubicBezTo>
                  <a:cubicBezTo>
                    <a:pt x="332937" y="805681"/>
                    <a:pt x="333384" y="808186"/>
                    <a:pt x="338147" y="810663"/>
                  </a:cubicBezTo>
                  <a:close/>
                  <a:moveTo>
                    <a:pt x="313763" y="823521"/>
                  </a:moveTo>
                  <a:lnTo>
                    <a:pt x="313763" y="827522"/>
                  </a:lnTo>
                  <a:cubicBezTo>
                    <a:pt x="321707" y="833865"/>
                    <a:pt x="333098" y="833418"/>
                    <a:pt x="340528" y="826474"/>
                  </a:cubicBezTo>
                  <a:cubicBezTo>
                    <a:pt x="339766" y="825046"/>
                    <a:pt x="339004" y="823426"/>
                    <a:pt x="337861" y="820855"/>
                  </a:cubicBezTo>
                  <a:cubicBezTo>
                    <a:pt x="331098" y="823426"/>
                    <a:pt x="322145" y="818949"/>
                    <a:pt x="315096" y="823617"/>
                  </a:cubicBezTo>
                  <a:close/>
                  <a:moveTo>
                    <a:pt x="261185" y="738654"/>
                  </a:moveTo>
                  <a:lnTo>
                    <a:pt x="261185" y="742369"/>
                  </a:lnTo>
                  <a:cubicBezTo>
                    <a:pt x="274710" y="748179"/>
                    <a:pt x="291379" y="739225"/>
                    <a:pt x="303952" y="747893"/>
                  </a:cubicBezTo>
                  <a:cubicBezTo>
                    <a:pt x="340623" y="746655"/>
                    <a:pt x="308524" y="740273"/>
                    <a:pt x="297285" y="733415"/>
                  </a:cubicBezTo>
                  <a:cubicBezTo>
                    <a:pt x="285759" y="740083"/>
                    <a:pt x="261756" y="735892"/>
                    <a:pt x="262518" y="739225"/>
                  </a:cubicBezTo>
                  <a:close/>
                  <a:moveTo>
                    <a:pt x="228609" y="228209"/>
                  </a:moveTo>
                  <a:cubicBezTo>
                    <a:pt x="212512" y="229542"/>
                    <a:pt x="243849" y="240686"/>
                    <a:pt x="248326" y="244497"/>
                  </a:cubicBezTo>
                  <a:cubicBezTo>
                    <a:pt x="241468" y="247164"/>
                    <a:pt x="243182" y="250021"/>
                    <a:pt x="238801" y="254022"/>
                  </a:cubicBezTo>
                  <a:cubicBezTo>
                    <a:pt x="232514" y="253669"/>
                    <a:pt x="226399" y="256146"/>
                    <a:pt x="222132" y="260785"/>
                  </a:cubicBezTo>
                  <a:cubicBezTo>
                    <a:pt x="224037" y="269547"/>
                    <a:pt x="238325" y="263737"/>
                    <a:pt x="244897" y="265356"/>
                  </a:cubicBezTo>
                  <a:cubicBezTo>
                    <a:pt x="257565" y="268405"/>
                    <a:pt x="267662" y="278406"/>
                    <a:pt x="281282" y="274881"/>
                  </a:cubicBezTo>
                  <a:cubicBezTo>
                    <a:pt x="281282" y="273262"/>
                    <a:pt x="281282" y="272119"/>
                    <a:pt x="281282" y="270976"/>
                  </a:cubicBezTo>
                  <a:lnTo>
                    <a:pt x="276044" y="267642"/>
                  </a:lnTo>
                  <a:cubicBezTo>
                    <a:pt x="281378" y="264214"/>
                    <a:pt x="286426" y="261070"/>
                    <a:pt x="290998" y="258117"/>
                  </a:cubicBezTo>
                  <a:cubicBezTo>
                    <a:pt x="304333" y="257451"/>
                    <a:pt x="316620" y="261070"/>
                    <a:pt x="327193" y="252879"/>
                  </a:cubicBezTo>
                  <a:lnTo>
                    <a:pt x="327193" y="249164"/>
                  </a:lnTo>
                  <a:lnTo>
                    <a:pt x="333765" y="245259"/>
                  </a:lnTo>
                  <a:lnTo>
                    <a:pt x="333765" y="241639"/>
                  </a:lnTo>
                  <a:cubicBezTo>
                    <a:pt x="300428" y="233829"/>
                    <a:pt x="263661" y="238877"/>
                    <a:pt x="229943" y="228304"/>
                  </a:cubicBezTo>
                  <a:close/>
                  <a:moveTo>
                    <a:pt x="208702" y="211635"/>
                  </a:moveTo>
                  <a:cubicBezTo>
                    <a:pt x="216046" y="218589"/>
                    <a:pt x="227552" y="218589"/>
                    <a:pt x="234896" y="211635"/>
                  </a:cubicBezTo>
                  <a:cubicBezTo>
                    <a:pt x="227723" y="205511"/>
                    <a:pt x="217160" y="205549"/>
                    <a:pt x="210036" y="211731"/>
                  </a:cubicBezTo>
                  <a:close/>
                  <a:moveTo>
                    <a:pt x="205940" y="965253"/>
                  </a:moveTo>
                  <a:cubicBezTo>
                    <a:pt x="232419" y="964586"/>
                    <a:pt x="263090" y="954395"/>
                    <a:pt x="287474" y="967158"/>
                  </a:cubicBezTo>
                  <a:lnTo>
                    <a:pt x="287474" y="970778"/>
                  </a:lnTo>
                  <a:cubicBezTo>
                    <a:pt x="292427" y="975350"/>
                    <a:pt x="301856" y="970778"/>
                    <a:pt x="306524" y="967635"/>
                  </a:cubicBezTo>
                  <a:lnTo>
                    <a:pt x="309953" y="961348"/>
                  </a:lnTo>
                  <a:cubicBezTo>
                    <a:pt x="316125" y="965072"/>
                    <a:pt x="323412" y="966492"/>
                    <a:pt x="330527" y="965349"/>
                  </a:cubicBezTo>
                  <a:cubicBezTo>
                    <a:pt x="336051" y="963825"/>
                    <a:pt x="331574" y="959253"/>
                    <a:pt x="337861" y="957824"/>
                  </a:cubicBezTo>
                  <a:cubicBezTo>
                    <a:pt x="351891" y="957824"/>
                    <a:pt x="365874" y="956100"/>
                    <a:pt x="379485" y="952680"/>
                  </a:cubicBezTo>
                  <a:lnTo>
                    <a:pt x="379485" y="949061"/>
                  </a:lnTo>
                  <a:cubicBezTo>
                    <a:pt x="351958" y="946203"/>
                    <a:pt x="321859" y="956586"/>
                    <a:pt x="292046" y="954205"/>
                  </a:cubicBezTo>
                  <a:cubicBezTo>
                    <a:pt x="266423" y="944680"/>
                    <a:pt x="236515" y="954205"/>
                    <a:pt x="210036" y="955348"/>
                  </a:cubicBezTo>
                  <a:cubicBezTo>
                    <a:pt x="211369" y="959729"/>
                    <a:pt x="199558" y="964586"/>
                    <a:pt x="207273" y="965349"/>
                  </a:cubicBezTo>
                  <a:close/>
                  <a:moveTo>
                    <a:pt x="193653" y="567775"/>
                  </a:moveTo>
                  <a:cubicBezTo>
                    <a:pt x="193653" y="567775"/>
                    <a:pt x="195081" y="567108"/>
                    <a:pt x="195748" y="566632"/>
                  </a:cubicBezTo>
                  <a:cubicBezTo>
                    <a:pt x="197653" y="562155"/>
                    <a:pt x="186128" y="564823"/>
                    <a:pt x="193653" y="567775"/>
                  </a:cubicBezTo>
                  <a:close/>
                  <a:moveTo>
                    <a:pt x="160220" y="1076029"/>
                  </a:moveTo>
                  <a:lnTo>
                    <a:pt x="150695" y="1081363"/>
                  </a:lnTo>
                  <a:cubicBezTo>
                    <a:pt x="153457" y="1083078"/>
                    <a:pt x="156314" y="1084793"/>
                    <a:pt x="160220" y="1086983"/>
                  </a:cubicBezTo>
                  <a:cubicBezTo>
                    <a:pt x="185175" y="1089078"/>
                    <a:pt x="216322" y="1082316"/>
                    <a:pt x="239658" y="1090412"/>
                  </a:cubicBezTo>
                  <a:cubicBezTo>
                    <a:pt x="252231" y="1082125"/>
                    <a:pt x="268710" y="1091174"/>
                    <a:pt x="281854" y="1085078"/>
                  </a:cubicBezTo>
                  <a:lnTo>
                    <a:pt x="281854" y="1081458"/>
                  </a:lnTo>
                  <a:cubicBezTo>
                    <a:pt x="259985" y="1071753"/>
                    <a:pt x="235191" y="1071038"/>
                    <a:pt x="212798" y="1079458"/>
                  </a:cubicBezTo>
                  <a:cubicBezTo>
                    <a:pt x="197272" y="1071838"/>
                    <a:pt x="177555" y="1077839"/>
                    <a:pt x="160220" y="1076029"/>
                  </a:cubicBezTo>
                  <a:close/>
                  <a:moveTo>
                    <a:pt x="163649" y="87430"/>
                  </a:moveTo>
                  <a:cubicBezTo>
                    <a:pt x="163649" y="91144"/>
                    <a:pt x="163649" y="93906"/>
                    <a:pt x="167173" y="95716"/>
                  </a:cubicBezTo>
                  <a:cubicBezTo>
                    <a:pt x="178889" y="95545"/>
                    <a:pt x="190481" y="98154"/>
                    <a:pt x="200987" y="103336"/>
                  </a:cubicBezTo>
                  <a:lnTo>
                    <a:pt x="209273" y="101812"/>
                  </a:lnTo>
                  <a:cubicBezTo>
                    <a:pt x="209273" y="100193"/>
                    <a:pt x="209273" y="99050"/>
                    <a:pt x="209273" y="97717"/>
                  </a:cubicBezTo>
                  <a:lnTo>
                    <a:pt x="202701" y="93811"/>
                  </a:lnTo>
                  <a:cubicBezTo>
                    <a:pt x="203844" y="86763"/>
                    <a:pt x="195367" y="89335"/>
                    <a:pt x="191366" y="87525"/>
                  </a:cubicBezTo>
                  <a:cubicBezTo>
                    <a:pt x="183747" y="80857"/>
                    <a:pt x="171269" y="78190"/>
                    <a:pt x="164030" y="87430"/>
                  </a:cubicBezTo>
                  <a:close/>
                  <a:moveTo>
                    <a:pt x="110404" y="3428609"/>
                  </a:moveTo>
                  <a:cubicBezTo>
                    <a:pt x="103927" y="3416989"/>
                    <a:pt x="27060" y="3428609"/>
                    <a:pt x="59064" y="3438134"/>
                  </a:cubicBezTo>
                  <a:cubicBezTo>
                    <a:pt x="64798" y="3437372"/>
                    <a:pt x="70609" y="3438696"/>
                    <a:pt x="75447" y="3441849"/>
                  </a:cubicBezTo>
                  <a:cubicBezTo>
                    <a:pt x="88239" y="3440839"/>
                    <a:pt x="100479" y="3436248"/>
                    <a:pt x="110785" y="3428609"/>
                  </a:cubicBezTo>
                  <a:close/>
                  <a:moveTo>
                    <a:pt x="150123" y="4479503"/>
                  </a:moveTo>
                  <a:lnTo>
                    <a:pt x="134312" y="4469978"/>
                  </a:lnTo>
                  <a:cubicBezTo>
                    <a:pt x="84020" y="4480455"/>
                    <a:pt x="129264" y="4484075"/>
                    <a:pt x="150695" y="447950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nvGrpSpPr>
            <p:cNvPr id="96" name="Google Shape;96;p6"/>
            <p:cNvGrpSpPr/>
            <p:nvPr/>
          </p:nvGrpSpPr>
          <p:grpSpPr>
            <a:xfrm>
              <a:off x="4137414" y="-287"/>
              <a:ext cx="413401" cy="6860915"/>
              <a:chOff x="1296395" y="-143"/>
              <a:chExt cx="407935" cy="6860915"/>
            </a:xfrm>
          </p:grpSpPr>
          <p:sp>
            <p:nvSpPr>
              <p:cNvPr id="97" name="Google Shape;97;p6"/>
              <p:cNvSpPr/>
              <p:nvPr/>
            </p:nvSpPr>
            <p:spPr>
              <a:xfrm>
                <a:off x="1300925" y="-143"/>
                <a:ext cx="403405" cy="3700345"/>
              </a:xfrm>
              <a:custGeom>
                <a:rect b="b" l="l" r="r" t="t"/>
                <a:pathLst>
                  <a:path extrusionOk="0" h="2483453" w="611219">
                    <a:moveTo>
                      <a:pt x="7186" y="15897"/>
                    </a:moveTo>
                    <a:lnTo>
                      <a:pt x="7186" y="-581"/>
                    </a:lnTo>
                    <a:lnTo>
                      <a:pt x="578686" y="-581"/>
                    </a:lnTo>
                    <a:lnTo>
                      <a:pt x="578686" y="12182"/>
                    </a:lnTo>
                    <a:lnTo>
                      <a:pt x="572495" y="16087"/>
                    </a:lnTo>
                    <a:lnTo>
                      <a:pt x="578305" y="19898"/>
                    </a:lnTo>
                    <a:cubicBezTo>
                      <a:pt x="568780" y="22469"/>
                      <a:pt x="568780" y="46377"/>
                      <a:pt x="578305" y="48949"/>
                    </a:cubicBezTo>
                    <a:lnTo>
                      <a:pt x="578305" y="151723"/>
                    </a:lnTo>
                    <a:lnTo>
                      <a:pt x="585068" y="156105"/>
                    </a:lnTo>
                    <a:lnTo>
                      <a:pt x="585068" y="233162"/>
                    </a:lnTo>
                    <a:lnTo>
                      <a:pt x="591830" y="237163"/>
                    </a:lnTo>
                    <a:lnTo>
                      <a:pt x="591830" y="244401"/>
                    </a:lnTo>
                    <a:lnTo>
                      <a:pt x="585544" y="248307"/>
                    </a:lnTo>
                    <a:cubicBezTo>
                      <a:pt x="596498" y="251736"/>
                      <a:pt x="590402" y="265452"/>
                      <a:pt x="591830" y="273929"/>
                    </a:cubicBezTo>
                    <a:lnTo>
                      <a:pt x="586401" y="276977"/>
                    </a:lnTo>
                    <a:cubicBezTo>
                      <a:pt x="585068" y="284597"/>
                      <a:pt x="585068" y="284597"/>
                      <a:pt x="591449" y="288502"/>
                    </a:cubicBezTo>
                    <a:lnTo>
                      <a:pt x="591449" y="299647"/>
                    </a:lnTo>
                    <a:lnTo>
                      <a:pt x="585449" y="303456"/>
                    </a:lnTo>
                    <a:lnTo>
                      <a:pt x="585449" y="332889"/>
                    </a:lnTo>
                    <a:lnTo>
                      <a:pt x="591830" y="336699"/>
                    </a:lnTo>
                    <a:lnTo>
                      <a:pt x="591830" y="340223"/>
                    </a:lnTo>
                    <a:lnTo>
                      <a:pt x="585068" y="344319"/>
                    </a:lnTo>
                    <a:lnTo>
                      <a:pt x="585068" y="366226"/>
                    </a:lnTo>
                    <a:cubicBezTo>
                      <a:pt x="574114" y="369846"/>
                      <a:pt x="580019" y="383467"/>
                      <a:pt x="578686" y="391849"/>
                    </a:cubicBezTo>
                    <a:cubicBezTo>
                      <a:pt x="569828" y="397278"/>
                      <a:pt x="569828" y="397564"/>
                      <a:pt x="578686" y="402802"/>
                    </a:cubicBezTo>
                    <a:lnTo>
                      <a:pt x="578686" y="413470"/>
                    </a:lnTo>
                    <a:lnTo>
                      <a:pt x="585258" y="417661"/>
                    </a:lnTo>
                    <a:lnTo>
                      <a:pt x="578972" y="421471"/>
                    </a:lnTo>
                    <a:lnTo>
                      <a:pt x="578972" y="432330"/>
                    </a:lnTo>
                    <a:lnTo>
                      <a:pt x="572018" y="436711"/>
                    </a:lnTo>
                    <a:cubicBezTo>
                      <a:pt x="579227" y="436816"/>
                      <a:pt x="586172" y="439445"/>
                      <a:pt x="591640" y="444141"/>
                    </a:cubicBezTo>
                    <a:lnTo>
                      <a:pt x="591640" y="450713"/>
                    </a:lnTo>
                    <a:cubicBezTo>
                      <a:pt x="589354" y="453475"/>
                      <a:pt x="582877" y="455094"/>
                      <a:pt x="579067" y="458809"/>
                    </a:cubicBezTo>
                    <a:lnTo>
                      <a:pt x="579067" y="461762"/>
                    </a:lnTo>
                    <a:lnTo>
                      <a:pt x="591830" y="469382"/>
                    </a:lnTo>
                    <a:lnTo>
                      <a:pt x="582305" y="474716"/>
                    </a:lnTo>
                    <a:lnTo>
                      <a:pt x="575352" y="471287"/>
                    </a:lnTo>
                    <a:cubicBezTo>
                      <a:pt x="570018" y="473764"/>
                      <a:pt x="573352" y="477098"/>
                      <a:pt x="572304" y="479860"/>
                    </a:cubicBezTo>
                    <a:cubicBezTo>
                      <a:pt x="577872" y="484451"/>
                      <a:pt x="584904" y="486880"/>
                      <a:pt x="592116" y="486717"/>
                    </a:cubicBezTo>
                    <a:lnTo>
                      <a:pt x="592116" y="495004"/>
                    </a:lnTo>
                    <a:lnTo>
                      <a:pt x="598593" y="499005"/>
                    </a:lnTo>
                    <a:cubicBezTo>
                      <a:pt x="598593" y="506625"/>
                      <a:pt x="583829" y="506530"/>
                      <a:pt x="597736" y="513006"/>
                    </a:cubicBezTo>
                    <a:cubicBezTo>
                      <a:pt x="598838" y="523960"/>
                      <a:pt x="599125" y="534971"/>
                      <a:pt x="598593" y="545963"/>
                    </a:cubicBezTo>
                    <a:cubicBezTo>
                      <a:pt x="597069" y="548630"/>
                      <a:pt x="589544" y="549773"/>
                      <a:pt x="592307" y="553964"/>
                    </a:cubicBezTo>
                    <a:lnTo>
                      <a:pt x="604880" y="561489"/>
                    </a:lnTo>
                    <a:lnTo>
                      <a:pt x="598307" y="565585"/>
                    </a:lnTo>
                    <a:lnTo>
                      <a:pt x="598307" y="591112"/>
                    </a:lnTo>
                    <a:cubicBezTo>
                      <a:pt x="592211" y="594636"/>
                      <a:pt x="592211" y="594636"/>
                      <a:pt x="598307" y="598255"/>
                    </a:cubicBezTo>
                    <a:cubicBezTo>
                      <a:pt x="598307" y="603875"/>
                      <a:pt x="598307" y="609971"/>
                      <a:pt x="598307" y="616258"/>
                    </a:cubicBezTo>
                    <a:lnTo>
                      <a:pt x="592211" y="620258"/>
                    </a:lnTo>
                    <a:cubicBezTo>
                      <a:pt x="592211" y="621306"/>
                      <a:pt x="592211" y="622544"/>
                      <a:pt x="591735" y="623782"/>
                    </a:cubicBezTo>
                    <a:lnTo>
                      <a:pt x="598307" y="627783"/>
                    </a:lnTo>
                    <a:lnTo>
                      <a:pt x="598307" y="631307"/>
                    </a:lnTo>
                    <a:lnTo>
                      <a:pt x="591926" y="635212"/>
                    </a:lnTo>
                    <a:lnTo>
                      <a:pt x="591926" y="672074"/>
                    </a:lnTo>
                    <a:lnTo>
                      <a:pt x="597926" y="676074"/>
                    </a:lnTo>
                    <a:lnTo>
                      <a:pt x="585544" y="682933"/>
                    </a:lnTo>
                    <a:lnTo>
                      <a:pt x="585544" y="694172"/>
                    </a:lnTo>
                    <a:lnTo>
                      <a:pt x="591545" y="697982"/>
                    </a:lnTo>
                    <a:lnTo>
                      <a:pt x="591545" y="705221"/>
                    </a:lnTo>
                    <a:lnTo>
                      <a:pt x="585163" y="709031"/>
                    </a:lnTo>
                    <a:lnTo>
                      <a:pt x="585163" y="723699"/>
                    </a:lnTo>
                    <a:lnTo>
                      <a:pt x="591545" y="727510"/>
                    </a:lnTo>
                    <a:lnTo>
                      <a:pt x="591545" y="830570"/>
                    </a:lnTo>
                    <a:lnTo>
                      <a:pt x="585163" y="834666"/>
                    </a:lnTo>
                    <a:cubicBezTo>
                      <a:pt x="585163" y="836094"/>
                      <a:pt x="585734" y="837238"/>
                      <a:pt x="585925" y="838381"/>
                    </a:cubicBezTo>
                    <a:cubicBezTo>
                      <a:pt x="595450" y="843238"/>
                      <a:pt x="591545" y="847906"/>
                      <a:pt x="590592" y="871813"/>
                    </a:cubicBezTo>
                    <a:lnTo>
                      <a:pt x="585544" y="874576"/>
                    </a:lnTo>
                    <a:lnTo>
                      <a:pt x="585544" y="893626"/>
                    </a:lnTo>
                    <a:lnTo>
                      <a:pt x="591545" y="897435"/>
                    </a:lnTo>
                    <a:lnTo>
                      <a:pt x="591545" y="912104"/>
                    </a:lnTo>
                    <a:lnTo>
                      <a:pt x="585163" y="915914"/>
                    </a:lnTo>
                    <a:lnTo>
                      <a:pt x="585163" y="930487"/>
                    </a:lnTo>
                    <a:lnTo>
                      <a:pt x="591735" y="934488"/>
                    </a:lnTo>
                    <a:cubicBezTo>
                      <a:pt x="592878" y="938107"/>
                      <a:pt x="588211" y="939726"/>
                      <a:pt x="585925" y="942013"/>
                    </a:cubicBezTo>
                    <a:lnTo>
                      <a:pt x="591164" y="944966"/>
                    </a:lnTo>
                    <a:cubicBezTo>
                      <a:pt x="592116" y="950061"/>
                      <a:pt x="592116" y="955300"/>
                      <a:pt x="591164" y="960396"/>
                    </a:cubicBezTo>
                    <a:lnTo>
                      <a:pt x="585544" y="963539"/>
                    </a:lnTo>
                    <a:lnTo>
                      <a:pt x="585544" y="989447"/>
                    </a:lnTo>
                    <a:lnTo>
                      <a:pt x="591640" y="993257"/>
                    </a:lnTo>
                    <a:lnTo>
                      <a:pt x="591640" y="1000496"/>
                    </a:lnTo>
                    <a:lnTo>
                      <a:pt x="585353" y="1004306"/>
                    </a:lnTo>
                    <a:lnTo>
                      <a:pt x="591545" y="1008021"/>
                    </a:lnTo>
                    <a:lnTo>
                      <a:pt x="591545" y="1037548"/>
                    </a:lnTo>
                    <a:lnTo>
                      <a:pt x="586211" y="1040596"/>
                    </a:lnTo>
                    <a:cubicBezTo>
                      <a:pt x="584543" y="1054360"/>
                      <a:pt x="584543" y="1068266"/>
                      <a:pt x="586211" y="1082030"/>
                    </a:cubicBezTo>
                    <a:cubicBezTo>
                      <a:pt x="600308" y="1096127"/>
                      <a:pt x="588401" y="1127084"/>
                      <a:pt x="592116" y="1147562"/>
                    </a:cubicBezTo>
                    <a:lnTo>
                      <a:pt x="586211" y="1151563"/>
                    </a:lnTo>
                    <a:cubicBezTo>
                      <a:pt x="586211" y="1152515"/>
                      <a:pt x="586211" y="1153658"/>
                      <a:pt x="585544" y="1154992"/>
                    </a:cubicBezTo>
                    <a:lnTo>
                      <a:pt x="591830" y="1158992"/>
                    </a:lnTo>
                    <a:cubicBezTo>
                      <a:pt x="591830" y="1160135"/>
                      <a:pt x="591830" y="1161278"/>
                      <a:pt x="591830" y="1162612"/>
                    </a:cubicBezTo>
                    <a:lnTo>
                      <a:pt x="585353" y="1166517"/>
                    </a:lnTo>
                    <a:lnTo>
                      <a:pt x="585353" y="1176899"/>
                    </a:lnTo>
                    <a:lnTo>
                      <a:pt x="592116" y="1180995"/>
                    </a:lnTo>
                    <a:lnTo>
                      <a:pt x="592116" y="1202902"/>
                    </a:lnTo>
                    <a:lnTo>
                      <a:pt x="597545" y="1205855"/>
                    </a:lnTo>
                    <a:cubicBezTo>
                      <a:pt x="600403" y="1212046"/>
                      <a:pt x="596688" y="1218809"/>
                      <a:pt x="599260" y="1224905"/>
                    </a:cubicBezTo>
                    <a:lnTo>
                      <a:pt x="604499" y="1227858"/>
                    </a:lnTo>
                    <a:lnTo>
                      <a:pt x="598688" y="1231859"/>
                    </a:lnTo>
                    <a:lnTo>
                      <a:pt x="598688" y="1260434"/>
                    </a:lnTo>
                    <a:lnTo>
                      <a:pt x="591926" y="1264625"/>
                    </a:lnTo>
                    <a:lnTo>
                      <a:pt x="591926" y="1327013"/>
                    </a:lnTo>
                    <a:lnTo>
                      <a:pt x="585353" y="1331014"/>
                    </a:lnTo>
                    <a:lnTo>
                      <a:pt x="585353" y="1349301"/>
                    </a:lnTo>
                    <a:cubicBezTo>
                      <a:pt x="594878" y="1353874"/>
                      <a:pt x="592592" y="1355588"/>
                      <a:pt x="586211" y="1360922"/>
                    </a:cubicBezTo>
                    <a:lnTo>
                      <a:pt x="590878" y="1363589"/>
                    </a:lnTo>
                    <a:cubicBezTo>
                      <a:pt x="592111" y="1375867"/>
                      <a:pt x="592430" y="1388221"/>
                      <a:pt x="591830" y="1400546"/>
                    </a:cubicBezTo>
                    <a:lnTo>
                      <a:pt x="597831" y="1404547"/>
                    </a:lnTo>
                    <a:cubicBezTo>
                      <a:pt x="597831" y="1405499"/>
                      <a:pt x="597831" y="1406642"/>
                      <a:pt x="598498" y="1407976"/>
                    </a:cubicBezTo>
                    <a:lnTo>
                      <a:pt x="591926" y="1412071"/>
                    </a:lnTo>
                    <a:lnTo>
                      <a:pt x="591926" y="1419311"/>
                    </a:lnTo>
                    <a:lnTo>
                      <a:pt x="598498" y="1423311"/>
                    </a:lnTo>
                    <a:lnTo>
                      <a:pt x="598498" y="1478270"/>
                    </a:lnTo>
                    <a:lnTo>
                      <a:pt x="605261" y="1482461"/>
                    </a:lnTo>
                    <a:lnTo>
                      <a:pt x="605261" y="1489319"/>
                    </a:lnTo>
                    <a:lnTo>
                      <a:pt x="611928" y="1493891"/>
                    </a:lnTo>
                    <a:lnTo>
                      <a:pt x="578781" y="1512465"/>
                    </a:lnTo>
                    <a:cubicBezTo>
                      <a:pt x="578019" y="1519418"/>
                      <a:pt x="587068" y="1515323"/>
                      <a:pt x="590592" y="1518180"/>
                    </a:cubicBezTo>
                    <a:cubicBezTo>
                      <a:pt x="595545" y="1523323"/>
                      <a:pt x="586306" y="1525228"/>
                      <a:pt x="581924" y="1524466"/>
                    </a:cubicBezTo>
                    <a:cubicBezTo>
                      <a:pt x="571733" y="1532468"/>
                      <a:pt x="586211" y="1530086"/>
                      <a:pt x="591449" y="1533991"/>
                    </a:cubicBezTo>
                    <a:lnTo>
                      <a:pt x="591449" y="1552470"/>
                    </a:lnTo>
                    <a:lnTo>
                      <a:pt x="585163" y="1556280"/>
                    </a:lnTo>
                    <a:lnTo>
                      <a:pt x="585163" y="1563424"/>
                    </a:lnTo>
                    <a:lnTo>
                      <a:pt x="578686" y="1567329"/>
                    </a:lnTo>
                    <a:lnTo>
                      <a:pt x="578686" y="1578283"/>
                    </a:lnTo>
                    <a:lnTo>
                      <a:pt x="584782" y="1582092"/>
                    </a:lnTo>
                    <a:lnTo>
                      <a:pt x="584782" y="1589522"/>
                    </a:lnTo>
                    <a:cubicBezTo>
                      <a:pt x="576114" y="1594761"/>
                      <a:pt x="576114" y="1595047"/>
                      <a:pt x="584782" y="1599999"/>
                    </a:cubicBezTo>
                    <a:cubicBezTo>
                      <a:pt x="585661" y="1603610"/>
                      <a:pt x="585918" y="1607353"/>
                      <a:pt x="585544" y="1611049"/>
                    </a:cubicBezTo>
                    <a:lnTo>
                      <a:pt x="579353" y="1615144"/>
                    </a:lnTo>
                    <a:lnTo>
                      <a:pt x="585544" y="1618954"/>
                    </a:lnTo>
                    <a:lnTo>
                      <a:pt x="585544" y="1662960"/>
                    </a:lnTo>
                    <a:lnTo>
                      <a:pt x="592116" y="1666961"/>
                    </a:lnTo>
                    <a:cubicBezTo>
                      <a:pt x="592116" y="1668199"/>
                      <a:pt x="592116" y="1669437"/>
                      <a:pt x="592116" y="1670485"/>
                    </a:cubicBezTo>
                    <a:lnTo>
                      <a:pt x="586211" y="1674200"/>
                    </a:lnTo>
                    <a:lnTo>
                      <a:pt x="586211" y="1700774"/>
                    </a:lnTo>
                    <a:cubicBezTo>
                      <a:pt x="594783" y="1706013"/>
                      <a:pt x="594783" y="1706203"/>
                      <a:pt x="586211" y="1711442"/>
                    </a:cubicBezTo>
                    <a:lnTo>
                      <a:pt x="591926" y="1715252"/>
                    </a:lnTo>
                    <a:cubicBezTo>
                      <a:pt x="591988" y="1716462"/>
                      <a:pt x="591988" y="1717662"/>
                      <a:pt x="591926" y="1718872"/>
                    </a:cubicBezTo>
                    <a:lnTo>
                      <a:pt x="598498" y="1722777"/>
                    </a:lnTo>
                    <a:lnTo>
                      <a:pt x="598498" y="1855269"/>
                    </a:lnTo>
                    <a:lnTo>
                      <a:pt x="604880" y="1859175"/>
                    </a:lnTo>
                    <a:lnTo>
                      <a:pt x="604880" y="1866414"/>
                    </a:lnTo>
                    <a:lnTo>
                      <a:pt x="598879" y="1870224"/>
                    </a:lnTo>
                    <a:lnTo>
                      <a:pt x="598879" y="1877653"/>
                    </a:lnTo>
                    <a:cubicBezTo>
                      <a:pt x="606118" y="1879939"/>
                      <a:pt x="605165" y="1885464"/>
                      <a:pt x="605165" y="1891655"/>
                    </a:cubicBezTo>
                    <a:lnTo>
                      <a:pt x="598879" y="1895941"/>
                    </a:lnTo>
                    <a:lnTo>
                      <a:pt x="598879" y="1903180"/>
                    </a:lnTo>
                    <a:lnTo>
                      <a:pt x="604880" y="1906991"/>
                    </a:lnTo>
                    <a:lnTo>
                      <a:pt x="604880" y="1925278"/>
                    </a:lnTo>
                    <a:lnTo>
                      <a:pt x="598498" y="1929183"/>
                    </a:lnTo>
                    <a:lnTo>
                      <a:pt x="598498" y="2005574"/>
                    </a:lnTo>
                    <a:lnTo>
                      <a:pt x="591735" y="2009574"/>
                    </a:lnTo>
                    <a:lnTo>
                      <a:pt x="591735" y="2083108"/>
                    </a:lnTo>
                    <a:cubicBezTo>
                      <a:pt x="583067" y="2086441"/>
                      <a:pt x="583734" y="2090728"/>
                      <a:pt x="591735" y="2093776"/>
                    </a:cubicBezTo>
                    <a:cubicBezTo>
                      <a:pt x="591735" y="2095776"/>
                      <a:pt x="591735" y="2098157"/>
                      <a:pt x="592307" y="2101015"/>
                    </a:cubicBezTo>
                    <a:lnTo>
                      <a:pt x="598022" y="2104920"/>
                    </a:lnTo>
                    <a:cubicBezTo>
                      <a:pt x="598022" y="2105873"/>
                      <a:pt x="598498" y="2107016"/>
                      <a:pt x="598784" y="2108635"/>
                    </a:cubicBezTo>
                    <a:lnTo>
                      <a:pt x="585734" y="2116159"/>
                    </a:lnTo>
                    <a:lnTo>
                      <a:pt x="592402" y="2120255"/>
                    </a:lnTo>
                    <a:lnTo>
                      <a:pt x="592402" y="2131018"/>
                    </a:lnTo>
                    <a:cubicBezTo>
                      <a:pt x="596979" y="2132000"/>
                      <a:pt x="599890" y="2136514"/>
                      <a:pt x="598906" y="2141086"/>
                    </a:cubicBezTo>
                    <a:cubicBezTo>
                      <a:pt x="598897" y="2141134"/>
                      <a:pt x="598888" y="2141172"/>
                      <a:pt x="598879" y="2141210"/>
                    </a:cubicBezTo>
                    <a:lnTo>
                      <a:pt x="592497" y="2145782"/>
                    </a:lnTo>
                    <a:cubicBezTo>
                      <a:pt x="592497" y="2147402"/>
                      <a:pt x="592497" y="2149783"/>
                      <a:pt x="592021" y="2152450"/>
                    </a:cubicBezTo>
                    <a:lnTo>
                      <a:pt x="598403" y="2156736"/>
                    </a:lnTo>
                    <a:lnTo>
                      <a:pt x="598403" y="2175024"/>
                    </a:lnTo>
                    <a:lnTo>
                      <a:pt x="592307" y="2178834"/>
                    </a:lnTo>
                    <a:lnTo>
                      <a:pt x="592307" y="2207980"/>
                    </a:lnTo>
                    <a:lnTo>
                      <a:pt x="585544" y="2212076"/>
                    </a:lnTo>
                    <a:lnTo>
                      <a:pt x="585544" y="2226650"/>
                    </a:lnTo>
                    <a:lnTo>
                      <a:pt x="579257" y="2230459"/>
                    </a:lnTo>
                    <a:lnTo>
                      <a:pt x="579257" y="2267416"/>
                    </a:lnTo>
                    <a:cubicBezTo>
                      <a:pt x="587258" y="2269512"/>
                      <a:pt x="584972" y="2276941"/>
                      <a:pt x="585830" y="2282180"/>
                    </a:cubicBezTo>
                    <a:cubicBezTo>
                      <a:pt x="598784" y="2288657"/>
                      <a:pt x="589449" y="2309231"/>
                      <a:pt x="592116" y="2321709"/>
                    </a:cubicBezTo>
                    <a:cubicBezTo>
                      <a:pt x="590973" y="2324566"/>
                      <a:pt x="582591" y="2325424"/>
                      <a:pt x="587449" y="2330758"/>
                    </a:cubicBezTo>
                    <a:lnTo>
                      <a:pt x="592021" y="2333615"/>
                    </a:lnTo>
                    <a:lnTo>
                      <a:pt x="592021" y="2359142"/>
                    </a:lnTo>
                    <a:lnTo>
                      <a:pt x="598498" y="2363142"/>
                    </a:lnTo>
                    <a:lnTo>
                      <a:pt x="592688" y="2367524"/>
                    </a:lnTo>
                    <a:cubicBezTo>
                      <a:pt x="591354" y="2370668"/>
                      <a:pt x="594116" y="2372477"/>
                      <a:pt x="597545" y="2373906"/>
                    </a:cubicBezTo>
                    <a:cubicBezTo>
                      <a:pt x="601070" y="2379621"/>
                      <a:pt x="598212" y="2387146"/>
                      <a:pt x="598784" y="2392956"/>
                    </a:cubicBezTo>
                    <a:lnTo>
                      <a:pt x="592688" y="2396099"/>
                    </a:lnTo>
                    <a:lnTo>
                      <a:pt x="598784" y="2400290"/>
                    </a:lnTo>
                    <a:cubicBezTo>
                      <a:pt x="601165" y="2438962"/>
                      <a:pt x="598784" y="2428389"/>
                      <a:pt x="566113" y="2433056"/>
                    </a:cubicBezTo>
                    <a:lnTo>
                      <a:pt x="572590" y="2437057"/>
                    </a:lnTo>
                    <a:lnTo>
                      <a:pt x="572590" y="2444200"/>
                    </a:lnTo>
                    <a:lnTo>
                      <a:pt x="579067" y="2448201"/>
                    </a:lnTo>
                    <a:cubicBezTo>
                      <a:pt x="579067" y="2479252"/>
                      <a:pt x="579067" y="2479252"/>
                      <a:pt x="576114" y="2482872"/>
                    </a:cubicBezTo>
                    <a:cubicBezTo>
                      <a:pt x="555350" y="2474871"/>
                      <a:pt x="543539" y="2482872"/>
                      <a:pt x="572399" y="2466870"/>
                    </a:cubicBezTo>
                    <a:lnTo>
                      <a:pt x="572399" y="2462774"/>
                    </a:lnTo>
                    <a:cubicBezTo>
                      <a:pt x="565922" y="2457821"/>
                      <a:pt x="542491" y="2451630"/>
                      <a:pt x="559160" y="2444582"/>
                    </a:cubicBezTo>
                    <a:lnTo>
                      <a:pt x="559160" y="2437343"/>
                    </a:lnTo>
                    <a:cubicBezTo>
                      <a:pt x="535252" y="2430960"/>
                      <a:pt x="516583" y="2437343"/>
                      <a:pt x="491246" y="2438866"/>
                    </a:cubicBezTo>
                    <a:cubicBezTo>
                      <a:pt x="487341" y="2441819"/>
                      <a:pt x="476578" y="2445153"/>
                      <a:pt x="474101" y="2440200"/>
                    </a:cubicBezTo>
                    <a:cubicBezTo>
                      <a:pt x="470577" y="2427913"/>
                      <a:pt x="452956" y="2440200"/>
                      <a:pt x="444479" y="2438866"/>
                    </a:cubicBezTo>
                    <a:cubicBezTo>
                      <a:pt x="439240" y="2433818"/>
                      <a:pt x="426095" y="2437152"/>
                      <a:pt x="428191" y="2430008"/>
                    </a:cubicBezTo>
                    <a:cubicBezTo>
                      <a:pt x="442859" y="2426579"/>
                      <a:pt x="460481" y="2426389"/>
                      <a:pt x="475816" y="2424293"/>
                    </a:cubicBezTo>
                    <a:cubicBezTo>
                      <a:pt x="479245" y="2424293"/>
                      <a:pt x="480578" y="2426008"/>
                      <a:pt x="480674" y="2428103"/>
                    </a:cubicBezTo>
                    <a:cubicBezTo>
                      <a:pt x="480674" y="2436104"/>
                      <a:pt x="498866" y="2428103"/>
                      <a:pt x="502867" y="2424103"/>
                    </a:cubicBezTo>
                    <a:cubicBezTo>
                      <a:pt x="524203" y="2426769"/>
                      <a:pt x="540110" y="2418293"/>
                      <a:pt x="559350" y="2414578"/>
                    </a:cubicBezTo>
                    <a:lnTo>
                      <a:pt x="559350" y="2410958"/>
                    </a:lnTo>
                    <a:cubicBezTo>
                      <a:pt x="561922" y="2407815"/>
                      <a:pt x="570113" y="2410958"/>
                      <a:pt x="572114" y="2407053"/>
                    </a:cubicBezTo>
                    <a:cubicBezTo>
                      <a:pt x="557922" y="2406176"/>
                      <a:pt x="543799" y="2404424"/>
                      <a:pt x="529823" y="2401814"/>
                    </a:cubicBezTo>
                    <a:cubicBezTo>
                      <a:pt x="524298" y="2403148"/>
                      <a:pt x="528775" y="2407719"/>
                      <a:pt x="523155" y="2409053"/>
                    </a:cubicBezTo>
                    <a:lnTo>
                      <a:pt x="509725" y="2409053"/>
                    </a:lnTo>
                    <a:cubicBezTo>
                      <a:pt x="504486" y="2406672"/>
                      <a:pt x="507629" y="2401624"/>
                      <a:pt x="500200" y="2400100"/>
                    </a:cubicBezTo>
                    <a:cubicBezTo>
                      <a:pt x="517154" y="2390575"/>
                      <a:pt x="540491" y="2398004"/>
                      <a:pt x="558493" y="2392289"/>
                    </a:cubicBezTo>
                    <a:cubicBezTo>
                      <a:pt x="526013" y="2374573"/>
                      <a:pt x="488675" y="2392289"/>
                      <a:pt x="453718" y="2381431"/>
                    </a:cubicBezTo>
                    <a:cubicBezTo>
                      <a:pt x="481992" y="2369772"/>
                      <a:pt x="513580" y="2368991"/>
                      <a:pt x="542396" y="2379240"/>
                    </a:cubicBezTo>
                    <a:lnTo>
                      <a:pt x="551921" y="2374287"/>
                    </a:lnTo>
                    <a:lnTo>
                      <a:pt x="551921" y="2363048"/>
                    </a:lnTo>
                    <a:cubicBezTo>
                      <a:pt x="546301" y="2360571"/>
                      <a:pt x="539443" y="2361143"/>
                      <a:pt x="533728" y="2356570"/>
                    </a:cubicBezTo>
                    <a:cubicBezTo>
                      <a:pt x="526203" y="2344092"/>
                      <a:pt x="545444" y="2347712"/>
                      <a:pt x="551540" y="2341235"/>
                    </a:cubicBezTo>
                    <a:cubicBezTo>
                      <a:pt x="551540" y="2332853"/>
                      <a:pt x="562589" y="2336377"/>
                      <a:pt x="568208" y="2335139"/>
                    </a:cubicBezTo>
                    <a:lnTo>
                      <a:pt x="577733" y="2330091"/>
                    </a:lnTo>
                    <a:lnTo>
                      <a:pt x="577733" y="2326185"/>
                    </a:lnTo>
                    <a:cubicBezTo>
                      <a:pt x="571161" y="2322185"/>
                      <a:pt x="562874" y="2326185"/>
                      <a:pt x="550111" y="2321614"/>
                    </a:cubicBezTo>
                    <a:cubicBezTo>
                      <a:pt x="551730" y="2323900"/>
                      <a:pt x="542110" y="2315804"/>
                      <a:pt x="542491" y="2313327"/>
                    </a:cubicBezTo>
                    <a:cubicBezTo>
                      <a:pt x="521536" y="2307612"/>
                      <a:pt x="511058" y="2329234"/>
                      <a:pt x="492199" y="2314661"/>
                    </a:cubicBezTo>
                    <a:cubicBezTo>
                      <a:pt x="498485" y="2313422"/>
                      <a:pt x="511249" y="2312565"/>
                      <a:pt x="513249" y="2303516"/>
                    </a:cubicBezTo>
                    <a:lnTo>
                      <a:pt x="532299" y="2293039"/>
                    </a:lnTo>
                    <a:lnTo>
                      <a:pt x="532299" y="2289419"/>
                    </a:lnTo>
                    <a:cubicBezTo>
                      <a:pt x="538586" y="2285419"/>
                      <a:pt x="546777" y="2288276"/>
                      <a:pt x="559160" y="2286942"/>
                    </a:cubicBezTo>
                    <a:cubicBezTo>
                      <a:pt x="559160" y="2281895"/>
                      <a:pt x="581162" y="2284752"/>
                      <a:pt x="568685" y="2276561"/>
                    </a:cubicBezTo>
                    <a:cubicBezTo>
                      <a:pt x="527101" y="2269512"/>
                      <a:pt x="484468" y="2271855"/>
                      <a:pt x="443907" y="2283418"/>
                    </a:cubicBezTo>
                    <a:cubicBezTo>
                      <a:pt x="441907" y="2279609"/>
                      <a:pt x="422381" y="2281132"/>
                      <a:pt x="430572" y="2276465"/>
                    </a:cubicBezTo>
                    <a:cubicBezTo>
                      <a:pt x="461734" y="2273436"/>
                      <a:pt x="492522" y="2267340"/>
                      <a:pt x="522488" y="2258273"/>
                    </a:cubicBezTo>
                    <a:cubicBezTo>
                      <a:pt x="538205" y="2266083"/>
                      <a:pt x="538586" y="2261511"/>
                      <a:pt x="540110" y="2247986"/>
                    </a:cubicBezTo>
                    <a:cubicBezTo>
                      <a:pt x="534009" y="2247986"/>
                      <a:pt x="527998" y="2246509"/>
                      <a:pt x="522584" y="2243699"/>
                    </a:cubicBezTo>
                    <a:cubicBezTo>
                      <a:pt x="516392" y="2247033"/>
                      <a:pt x="516392" y="2247033"/>
                      <a:pt x="510677" y="2243699"/>
                    </a:cubicBezTo>
                    <a:cubicBezTo>
                      <a:pt x="496867" y="2247671"/>
                      <a:pt x="483289" y="2252405"/>
                      <a:pt x="470006" y="2257891"/>
                    </a:cubicBezTo>
                    <a:cubicBezTo>
                      <a:pt x="446384" y="2252177"/>
                      <a:pt x="424571" y="2256177"/>
                      <a:pt x="402092" y="2248366"/>
                    </a:cubicBezTo>
                    <a:cubicBezTo>
                      <a:pt x="414761" y="2245128"/>
                      <a:pt x="430096" y="2248366"/>
                      <a:pt x="444098" y="2247128"/>
                    </a:cubicBezTo>
                    <a:lnTo>
                      <a:pt x="459242" y="2237603"/>
                    </a:lnTo>
                    <a:lnTo>
                      <a:pt x="447527" y="2230555"/>
                    </a:lnTo>
                    <a:lnTo>
                      <a:pt x="447527" y="2226935"/>
                    </a:lnTo>
                    <a:cubicBezTo>
                      <a:pt x="450765" y="2223602"/>
                      <a:pt x="461814" y="2226935"/>
                      <a:pt x="460576" y="2220934"/>
                    </a:cubicBezTo>
                    <a:cubicBezTo>
                      <a:pt x="470101" y="2212076"/>
                      <a:pt x="490675" y="2220934"/>
                      <a:pt x="503153" y="2221506"/>
                    </a:cubicBezTo>
                    <a:cubicBezTo>
                      <a:pt x="508772" y="2225601"/>
                      <a:pt x="520012" y="2227316"/>
                      <a:pt x="519917" y="2219887"/>
                    </a:cubicBezTo>
                    <a:cubicBezTo>
                      <a:pt x="519917" y="2218458"/>
                      <a:pt x="523917" y="2217315"/>
                      <a:pt x="526108" y="2215982"/>
                    </a:cubicBezTo>
                    <a:cubicBezTo>
                      <a:pt x="508201" y="2208933"/>
                      <a:pt x="488008" y="2214457"/>
                      <a:pt x="470482" y="2206457"/>
                    </a:cubicBezTo>
                    <a:cubicBezTo>
                      <a:pt x="462957" y="2212552"/>
                      <a:pt x="451432" y="2207504"/>
                      <a:pt x="444383" y="2213219"/>
                    </a:cubicBezTo>
                    <a:lnTo>
                      <a:pt x="427715" y="2203694"/>
                    </a:lnTo>
                    <a:cubicBezTo>
                      <a:pt x="427715" y="2202742"/>
                      <a:pt x="427715" y="2201504"/>
                      <a:pt x="427715" y="2200361"/>
                    </a:cubicBezTo>
                    <a:cubicBezTo>
                      <a:pt x="462481" y="2198646"/>
                      <a:pt x="500771" y="2194741"/>
                      <a:pt x="532490" y="2211314"/>
                    </a:cubicBezTo>
                    <a:cubicBezTo>
                      <a:pt x="532490" y="2213124"/>
                      <a:pt x="532490" y="2214267"/>
                      <a:pt x="532490" y="2215505"/>
                    </a:cubicBezTo>
                    <a:cubicBezTo>
                      <a:pt x="536681" y="2218458"/>
                      <a:pt x="542681" y="2216553"/>
                      <a:pt x="548111" y="2217125"/>
                    </a:cubicBezTo>
                    <a:lnTo>
                      <a:pt x="557159" y="2212267"/>
                    </a:lnTo>
                    <a:cubicBezTo>
                      <a:pt x="556207" y="2208933"/>
                      <a:pt x="550206" y="2207790"/>
                      <a:pt x="552111" y="2200932"/>
                    </a:cubicBezTo>
                    <a:cubicBezTo>
                      <a:pt x="539633" y="2190645"/>
                      <a:pt x="522774" y="2196932"/>
                      <a:pt x="508201" y="2194455"/>
                    </a:cubicBezTo>
                    <a:cubicBezTo>
                      <a:pt x="499962" y="2190683"/>
                      <a:pt x="491133" y="2188359"/>
                      <a:pt x="482102" y="2187597"/>
                    </a:cubicBezTo>
                    <a:lnTo>
                      <a:pt x="466862" y="2178072"/>
                    </a:lnTo>
                    <a:cubicBezTo>
                      <a:pt x="466862" y="2176167"/>
                      <a:pt x="465910" y="2173309"/>
                      <a:pt x="465338" y="2170166"/>
                    </a:cubicBezTo>
                    <a:cubicBezTo>
                      <a:pt x="441240" y="2170166"/>
                      <a:pt x="419999" y="2165975"/>
                      <a:pt x="396282" y="2165213"/>
                    </a:cubicBezTo>
                    <a:cubicBezTo>
                      <a:pt x="392472" y="2164070"/>
                      <a:pt x="394568" y="2159593"/>
                      <a:pt x="394091" y="2156736"/>
                    </a:cubicBezTo>
                    <a:lnTo>
                      <a:pt x="400664" y="2152640"/>
                    </a:lnTo>
                    <a:cubicBezTo>
                      <a:pt x="400664" y="2151307"/>
                      <a:pt x="400664" y="2150164"/>
                      <a:pt x="400664" y="2148925"/>
                    </a:cubicBezTo>
                    <a:cubicBezTo>
                      <a:pt x="405140" y="2147402"/>
                      <a:pt x="410189" y="2142829"/>
                      <a:pt x="403426" y="2140067"/>
                    </a:cubicBezTo>
                    <a:cubicBezTo>
                      <a:pt x="398854" y="2137591"/>
                      <a:pt x="401330" y="2134352"/>
                      <a:pt x="396282" y="2132543"/>
                    </a:cubicBezTo>
                    <a:cubicBezTo>
                      <a:pt x="382090" y="2134352"/>
                      <a:pt x="358849" y="2129875"/>
                      <a:pt x="386757" y="2123018"/>
                    </a:cubicBezTo>
                    <a:lnTo>
                      <a:pt x="386757" y="2119493"/>
                    </a:lnTo>
                    <a:cubicBezTo>
                      <a:pt x="379565" y="2115931"/>
                      <a:pt x="371016" y="2116521"/>
                      <a:pt x="364373" y="2121017"/>
                    </a:cubicBezTo>
                    <a:cubicBezTo>
                      <a:pt x="346435" y="2119874"/>
                      <a:pt x="328425" y="2121189"/>
                      <a:pt x="310843" y="2124923"/>
                    </a:cubicBezTo>
                    <a:lnTo>
                      <a:pt x="302842" y="2119303"/>
                    </a:lnTo>
                    <a:cubicBezTo>
                      <a:pt x="325416" y="2102443"/>
                      <a:pt x="360468" y="2115207"/>
                      <a:pt x="386662" y="2108159"/>
                    </a:cubicBezTo>
                    <a:lnTo>
                      <a:pt x="377137" y="2102919"/>
                    </a:lnTo>
                    <a:cubicBezTo>
                      <a:pt x="372660" y="2106444"/>
                      <a:pt x="355801" y="2109587"/>
                      <a:pt x="355325" y="2103872"/>
                    </a:cubicBezTo>
                    <a:cubicBezTo>
                      <a:pt x="366755" y="2095299"/>
                      <a:pt x="379804" y="2093300"/>
                      <a:pt x="391996" y="2086823"/>
                    </a:cubicBezTo>
                    <a:cubicBezTo>
                      <a:pt x="391996" y="2070059"/>
                      <a:pt x="347514" y="2081583"/>
                      <a:pt x="334846" y="2075393"/>
                    </a:cubicBezTo>
                    <a:cubicBezTo>
                      <a:pt x="337322" y="2072058"/>
                      <a:pt x="344371" y="2073583"/>
                      <a:pt x="348562" y="2073297"/>
                    </a:cubicBezTo>
                    <a:cubicBezTo>
                      <a:pt x="352753" y="2073011"/>
                      <a:pt x="356944" y="2068916"/>
                      <a:pt x="362183" y="2069677"/>
                    </a:cubicBezTo>
                    <a:cubicBezTo>
                      <a:pt x="367351" y="2070135"/>
                      <a:pt x="372522" y="2068820"/>
                      <a:pt x="376851" y="2065963"/>
                    </a:cubicBezTo>
                    <a:cubicBezTo>
                      <a:pt x="383423" y="2065105"/>
                      <a:pt x="393044" y="2068153"/>
                      <a:pt x="398949" y="2063867"/>
                    </a:cubicBezTo>
                    <a:lnTo>
                      <a:pt x="390091" y="2058533"/>
                    </a:lnTo>
                    <a:lnTo>
                      <a:pt x="365135" y="2058533"/>
                    </a:lnTo>
                    <a:cubicBezTo>
                      <a:pt x="361516" y="2056438"/>
                      <a:pt x="361611" y="2053580"/>
                      <a:pt x="361992" y="2049960"/>
                    </a:cubicBezTo>
                    <a:cubicBezTo>
                      <a:pt x="366564" y="2044912"/>
                      <a:pt x="378661" y="2041102"/>
                      <a:pt x="383614" y="2046913"/>
                    </a:cubicBezTo>
                    <a:cubicBezTo>
                      <a:pt x="390326" y="2047532"/>
                      <a:pt x="397071" y="2047722"/>
                      <a:pt x="403807" y="2047484"/>
                    </a:cubicBezTo>
                    <a:cubicBezTo>
                      <a:pt x="411046" y="2043579"/>
                      <a:pt x="420952" y="2040626"/>
                      <a:pt x="422285" y="2033958"/>
                    </a:cubicBezTo>
                    <a:lnTo>
                      <a:pt x="433906" y="2027386"/>
                    </a:lnTo>
                    <a:cubicBezTo>
                      <a:pt x="433906" y="2026243"/>
                      <a:pt x="433906" y="2025005"/>
                      <a:pt x="433906" y="2023767"/>
                    </a:cubicBezTo>
                    <a:lnTo>
                      <a:pt x="440383" y="2019766"/>
                    </a:lnTo>
                    <a:lnTo>
                      <a:pt x="440383" y="2012432"/>
                    </a:lnTo>
                    <a:cubicBezTo>
                      <a:pt x="420095" y="2011860"/>
                      <a:pt x="397997" y="2002241"/>
                      <a:pt x="378089" y="2010527"/>
                    </a:cubicBezTo>
                    <a:cubicBezTo>
                      <a:pt x="374565" y="2007575"/>
                      <a:pt x="374565" y="2007575"/>
                      <a:pt x="375994" y="2001002"/>
                    </a:cubicBezTo>
                    <a:cubicBezTo>
                      <a:pt x="395044" y="1998335"/>
                      <a:pt x="416285" y="2001764"/>
                      <a:pt x="433811" y="1994906"/>
                    </a:cubicBezTo>
                    <a:cubicBezTo>
                      <a:pt x="431334" y="1991191"/>
                      <a:pt x="423238" y="1993763"/>
                      <a:pt x="420857" y="1990715"/>
                    </a:cubicBezTo>
                    <a:lnTo>
                      <a:pt x="427334" y="1986715"/>
                    </a:lnTo>
                    <a:cubicBezTo>
                      <a:pt x="427334" y="1985381"/>
                      <a:pt x="427334" y="1984238"/>
                      <a:pt x="426857" y="1983000"/>
                    </a:cubicBezTo>
                    <a:cubicBezTo>
                      <a:pt x="420761" y="1979380"/>
                      <a:pt x="411808" y="1983667"/>
                      <a:pt x="404283" y="1977857"/>
                    </a:cubicBezTo>
                    <a:cubicBezTo>
                      <a:pt x="397425" y="1978618"/>
                      <a:pt x="391329" y="1976237"/>
                      <a:pt x="400759" y="1972332"/>
                    </a:cubicBezTo>
                    <a:cubicBezTo>
                      <a:pt x="380280" y="1961569"/>
                      <a:pt x="354753" y="1968426"/>
                      <a:pt x="332274" y="1962807"/>
                    </a:cubicBezTo>
                    <a:cubicBezTo>
                      <a:pt x="322178" y="1967569"/>
                      <a:pt x="297127" y="1969855"/>
                      <a:pt x="290745" y="1959950"/>
                    </a:cubicBezTo>
                    <a:cubicBezTo>
                      <a:pt x="330369" y="1952901"/>
                      <a:pt x="376470" y="1959283"/>
                      <a:pt x="413618" y="1945757"/>
                    </a:cubicBezTo>
                    <a:cubicBezTo>
                      <a:pt x="411332" y="1942804"/>
                      <a:pt x="381233" y="1941280"/>
                      <a:pt x="391710" y="1936232"/>
                    </a:cubicBezTo>
                    <a:cubicBezTo>
                      <a:pt x="396568" y="1929183"/>
                      <a:pt x="414665" y="1937280"/>
                      <a:pt x="414189" y="1927469"/>
                    </a:cubicBezTo>
                    <a:cubicBezTo>
                      <a:pt x="411808" y="1924707"/>
                      <a:pt x="406569" y="1925850"/>
                      <a:pt x="402188" y="1924612"/>
                    </a:cubicBezTo>
                    <a:cubicBezTo>
                      <a:pt x="401426" y="1914324"/>
                      <a:pt x="393520" y="1920801"/>
                      <a:pt x="388662" y="1916039"/>
                    </a:cubicBezTo>
                    <a:lnTo>
                      <a:pt x="397616" y="1910705"/>
                    </a:lnTo>
                    <a:cubicBezTo>
                      <a:pt x="422762" y="1924802"/>
                      <a:pt x="406093" y="1896323"/>
                      <a:pt x="426191" y="1904704"/>
                    </a:cubicBezTo>
                    <a:lnTo>
                      <a:pt x="440859" y="1897942"/>
                    </a:lnTo>
                    <a:cubicBezTo>
                      <a:pt x="431334" y="1895561"/>
                      <a:pt x="420666" y="1888417"/>
                      <a:pt x="411141" y="1895846"/>
                    </a:cubicBezTo>
                    <a:cubicBezTo>
                      <a:pt x="393329" y="1880130"/>
                      <a:pt x="366278" y="1912610"/>
                      <a:pt x="354944" y="1893846"/>
                    </a:cubicBezTo>
                    <a:cubicBezTo>
                      <a:pt x="349610" y="1890227"/>
                      <a:pt x="341228" y="1894989"/>
                      <a:pt x="335894" y="1890036"/>
                    </a:cubicBezTo>
                    <a:cubicBezTo>
                      <a:pt x="348562" y="1883559"/>
                      <a:pt x="329798" y="1884893"/>
                      <a:pt x="324273" y="1884702"/>
                    </a:cubicBezTo>
                    <a:lnTo>
                      <a:pt x="321416" y="1879939"/>
                    </a:lnTo>
                    <a:cubicBezTo>
                      <a:pt x="329417" y="1871938"/>
                      <a:pt x="340466" y="1875748"/>
                      <a:pt x="348276" y="1871938"/>
                    </a:cubicBezTo>
                    <a:lnTo>
                      <a:pt x="348276" y="1868319"/>
                    </a:lnTo>
                    <a:lnTo>
                      <a:pt x="341704" y="1864414"/>
                    </a:lnTo>
                    <a:cubicBezTo>
                      <a:pt x="341704" y="1863080"/>
                      <a:pt x="341704" y="1861842"/>
                      <a:pt x="341704" y="1860699"/>
                    </a:cubicBezTo>
                    <a:cubicBezTo>
                      <a:pt x="325321" y="1853650"/>
                      <a:pt x="348752" y="1847554"/>
                      <a:pt x="354944" y="1842697"/>
                    </a:cubicBezTo>
                    <a:lnTo>
                      <a:pt x="354944" y="1839077"/>
                    </a:lnTo>
                    <a:cubicBezTo>
                      <a:pt x="347800" y="1835934"/>
                      <a:pt x="347609" y="1835934"/>
                      <a:pt x="339418" y="1840220"/>
                    </a:cubicBezTo>
                    <a:cubicBezTo>
                      <a:pt x="324178" y="1842982"/>
                      <a:pt x="307033" y="1836505"/>
                      <a:pt x="292650" y="1844125"/>
                    </a:cubicBezTo>
                    <a:cubicBezTo>
                      <a:pt x="284840" y="1837458"/>
                      <a:pt x="272362" y="1843268"/>
                      <a:pt x="264075" y="1839363"/>
                    </a:cubicBezTo>
                    <a:cubicBezTo>
                      <a:pt x="284935" y="1823456"/>
                      <a:pt x="321225" y="1842220"/>
                      <a:pt x="341990" y="1824408"/>
                    </a:cubicBezTo>
                    <a:cubicBezTo>
                      <a:pt x="338846" y="1820313"/>
                      <a:pt x="329988" y="1824408"/>
                      <a:pt x="328845" y="1819646"/>
                    </a:cubicBezTo>
                    <a:cubicBezTo>
                      <a:pt x="325702" y="1810121"/>
                      <a:pt x="305795" y="1814503"/>
                      <a:pt x="298937" y="1818408"/>
                    </a:cubicBezTo>
                    <a:cubicBezTo>
                      <a:pt x="244930" y="1820027"/>
                      <a:pt x="188732" y="1815741"/>
                      <a:pt x="138250" y="1816598"/>
                    </a:cubicBezTo>
                    <a:lnTo>
                      <a:pt x="138250" y="1808788"/>
                    </a:lnTo>
                    <a:lnTo>
                      <a:pt x="146727" y="1807168"/>
                    </a:lnTo>
                    <a:cubicBezTo>
                      <a:pt x="171684" y="1813417"/>
                      <a:pt x="197728" y="1813969"/>
                      <a:pt x="222927" y="1808788"/>
                    </a:cubicBezTo>
                    <a:lnTo>
                      <a:pt x="217879" y="1805930"/>
                    </a:lnTo>
                    <a:cubicBezTo>
                      <a:pt x="211973" y="1789738"/>
                      <a:pt x="234452" y="1791928"/>
                      <a:pt x="243501" y="1783737"/>
                    </a:cubicBezTo>
                    <a:lnTo>
                      <a:pt x="243501" y="1779832"/>
                    </a:lnTo>
                    <a:cubicBezTo>
                      <a:pt x="232166" y="1776879"/>
                      <a:pt x="219022" y="1770307"/>
                      <a:pt x="207497" y="1777926"/>
                    </a:cubicBezTo>
                    <a:cubicBezTo>
                      <a:pt x="195495" y="1769259"/>
                      <a:pt x="180350" y="1782023"/>
                      <a:pt x="168539" y="1785165"/>
                    </a:cubicBezTo>
                    <a:cubicBezTo>
                      <a:pt x="159014" y="1787071"/>
                      <a:pt x="151394" y="1781832"/>
                      <a:pt x="141584" y="1781737"/>
                    </a:cubicBezTo>
                    <a:lnTo>
                      <a:pt x="133011" y="1776307"/>
                    </a:lnTo>
                    <a:cubicBezTo>
                      <a:pt x="141584" y="1771926"/>
                      <a:pt x="157395" y="1771736"/>
                      <a:pt x="164444" y="1764973"/>
                    </a:cubicBezTo>
                    <a:cubicBezTo>
                      <a:pt x="161110" y="1761353"/>
                      <a:pt x="149299" y="1765830"/>
                      <a:pt x="150251" y="1759639"/>
                    </a:cubicBezTo>
                    <a:cubicBezTo>
                      <a:pt x="141774" y="1757924"/>
                      <a:pt x="55001" y="1759639"/>
                      <a:pt x="76909" y="1748494"/>
                    </a:cubicBezTo>
                    <a:cubicBezTo>
                      <a:pt x="104436" y="1753924"/>
                      <a:pt x="123391" y="1737445"/>
                      <a:pt x="148156" y="1733826"/>
                    </a:cubicBezTo>
                    <a:cubicBezTo>
                      <a:pt x="153490" y="1729635"/>
                      <a:pt x="153490" y="1729635"/>
                      <a:pt x="145775" y="1724967"/>
                    </a:cubicBezTo>
                    <a:cubicBezTo>
                      <a:pt x="149587" y="1721967"/>
                      <a:pt x="153706" y="1719386"/>
                      <a:pt x="158062" y="1717252"/>
                    </a:cubicBezTo>
                    <a:lnTo>
                      <a:pt x="151680" y="1713347"/>
                    </a:lnTo>
                    <a:cubicBezTo>
                      <a:pt x="151680" y="1711918"/>
                      <a:pt x="151680" y="1710775"/>
                      <a:pt x="151204" y="1709537"/>
                    </a:cubicBezTo>
                    <a:cubicBezTo>
                      <a:pt x="138059" y="1696583"/>
                      <a:pt x="122629" y="1713347"/>
                      <a:pt x="108913" y="1704679"/>
                    </a:cubicBezTo>
                    <a:cubicBezTo>
                      <a:pt x="103769" y="1708299"/>
                      <a:pt x="97197" y="1707251"/>
                      <a:pt x="92435" y="1710013"/>
                    </a:cubicBezTo>
                    <a:lnTo>
                      <a:pt x="92435" y="1713538"/>
                    </a:lnTo>
                    <a:cubicBezTo>
                      <a:pt x="78433" y="1718014"/>
                      <a:pt x="61955" y="1711728"/>
                      <a:pt x="49858" y="1723063"/>
                    </a:cubicBezTo>
                    <a:cubicBezTo>
                      <a:pt x="42428" y="1721634"/>
                      <a:pt x="38618" y="1725444"/>
                      <a:pt x="39857" y="1731921"/>
                    </a:cubicBezTo>
                    <a:lnTo>
                      <a:pt x="33951" y="1735826"/>
                    </a:lnTo>
                    <a:cubicBezTo>
                      <a:pt x="33951" y="1736779"/>
                      <a:pt x="33951" y="1737922"/>
                      <a:pt x="33380" y="1739350"/>
                    </a:cubicBezTo>
                    <a:lnTo>
                      <a:pt x="26903" y="1743351"/>
                    </a:lnTo>
                    <a:lnTo>
                      <a:pt x="26903" y="1748399"/>
                    </a:lnTo>
                    <a:cubicBezTo>
                      <a:pt x="38523" y="1754400"/>
                      <a:pt x="52525" y="1752399"/>
                      <a:pt x="65860" y="1756019"/>
                    </a:cubicBezTo>
                    <a:cubicBezTo>
                      <a:pt x="55763" y="1764592"/>
                      <a:pt x="43667" y="1758305"/>
                      <a:pt x="33570" y="1766782"/>
                    </a:cubicBezTo>
                    <a:cubicBezTo>
                      <a:pt x="44524" y="1780308"/>
                      <a:pt x="74432" y="1763544"/>
                      <a:pt x="79290" y="1778117"/>
                    </a:cubicBezTo>
                    <a:cubicBezTo>
                      <a:pt x="73194" y="1779832"/>
                      <a:pt x="73194" y="1779832"/>
                      <a:pt x="43857" y="1779832"/>
                    </a:cubicBezTo>
                    <a:cubicBezTo>
                      <a:pt x="37761" y="1775069"/>
                      <a:pt x="23855" y="1773831"/>
                      <a:pt x="26807" y="1784404"/>
                    </a:cubicBezTo>
                    <a:cubicBezTo>
                      <a:pt x="28617" y="1787451"/>
                      <a:pt x="33856" y="1788690"/>
                      <a:pt x="36904" y="1790976"/>
                    </a:cubicBezTo>
                    <a:cubicBezTo>
                      <a:pt x="43476" y="1790976"/>
                      <a:pt x="70337" y="1789833"/>
                      <a:pt x="55192" y="1798215"/>
                    </a:cubicBezTo>
                    <a:cubicBezTo>
                      <a:pt x="48810" y="1799548"/>
                      <a:pt x="32713" y="1794310"/>
                      <a:pt x="33380" y="1803739"/>
                    </a:cubicBezTo>
                    <a:lnTo>
                      <a:pt x="20426" y="1811169"/>
                    </a:lnTo>
                    <a:lnTo>
                      <a:pt x="26331" y="1814503"/>
                    </a:lnTo>
                    <a:cubicBezTo>
                      <a:pt x="27855" y="1821932"/>
                      <a:pt x="26331" y="1829742"/>
                      <a:pt x="27284" y="1837172"/>
                    </a:cubicBezTo>
                    <a:lnTo>
                      <a:pt x="32618" y="1840125"/>
                    </a:lnTo>
                    <a:cubicBezTo>
                      <a:pt x="33856" y="1845268"/>
                      <a:pt x="33856" y="1845459"/>
                      <a:pt x="26045" y="1846126"/>
                    </a:cubicBezTo>
                    <a:cubicBezTo>
                      <a:pt x="19854" y="1846126"/>
                      <a:pt x="20616" y="1848888"/>
                      <a:pt x="20140" y="1851364"/>
                    </a:cubicBezTo>
                    <a:cubicBezTo>
                      <a:pt x="6519" y="1858889"/>
                      <a:pt x="16806" y="1803739"/>
                      <a:pt x="13758" y="1792785"/>
                    </a:cubicBezTo>
                    <a:lnTo>
                      <a:pt x="20045" y="1788880"/>
                    </a:lnTo>
                    <a:cubicBezTo>
                      <a:pt x="7853" y="1784118"/>
                      <a:pt x="15854" y="1766211"/>
                      <a:pt x="13663" y="1755829"/>
                    </a:cubicBezTo>
                    <a:lnTo>
                      <a:pt x="19187" y="1752781"/>
                    </a:lnTo>
                    <a:cubicBezTo>
                      <a:pt x="23188" y="1735731"/>
                      <a:pt x="17378" y="1717157"/>
                      <a:pt x="21378" y="1700012"/>
                    </a:cubicBezTo>
                    <a:lnTo>
                      <a:pt x="26426" y="1697155"/>
                    </a:lnTo>
                    <a:lnTo>
                      <a:pt x="26426" y="1678105"/>
                    </a:lnTo>
                    <a:lnTo>
                      <a:pt x="20521" y="1674294"/>
                    </a:lnTo>
                    <a:lnTo>
                      <a:pt x="20521" y="1663341"/>
                    </a:lnTo>
                    <a:lnTo>
                      <a:pt x="26807" y="1659531"/>
                    </a:lnTo>
                    <a:lnTo>
                      <a:pt x="26807" y="1655911"/>
                    </a:lnTo>
                    <a:cubicBezTo>
                      <a:pt x="6138" y="1654483"/>
                      <a:pt x="15663" y="1638004"/>
                      <a:pt x="13663" y="1622955"/>
                    </a:cubicBezTo>
                    <a:lnTo>
                      <a:pt x="19854" y="1618859"/>
                    </a:lnTo>
                    <a:cubicBezTo>
                      <a:pt x="6424" y="1610382"/>
                      <a:pt x="16806" y="1586569"/>
                      <a:pt x="13663" y="1571234"/>
                    </a:cubicBezTo>
                    <a:lnTo>
                      <a:pt x="7853" y="1567233"/>
                    </a:lnTo>
                    <a:lnTo>
                      <a:pt x="7091" y="1563805"/>
                    </a:lnTo>
                    <a:lnTo>
                      <a:pt x="13568" y="1559614"/>
                    </a:lnTo>
                    <a:lnTo>
                      <a:pt x="13568" y="1552374"/>
                    </a:lnTo>
                    <a:lnTo>
                      <a:pt x="7186" y="1548565"/>
                    </a:lnTo>
                    <a:lnTo>
                      <a:pt x="7186" y="1493415"/>
                    </a:lnTo>
                    <a:lnTo>
                      <a:pt x="13949" y="1489319"/>
                    </a:lnTo>
                    <a:lnTo>
                      <a:pt x="13949" y="1463983"/>
                    </a:lnTo>
                    <a:lnTo>
                      <a:pt x="19854" y="1459982"/>
                    </a:lnTo>
                    <a:lnTo>
                      <a:pt x="14806" y="1457124"/>
                    </a:lnTo>
                    <a:cubicBezTo>
                      <a:pt x="12710" y="1453600"/>
                      <a:pt x="14139" y="1449981"/>
                      <a:pt x="13663" y="1445980"/>
                    </a:cubicBezTo>
                    <a:lnTo>
                      <a:pt x="19759" y="1441885"/>
                    </a:lnTo>
                    <a:lnTo>
                      <a:pt x="13853" y="1437979"/>
                    </a:lnTo>
                    <a:lnTo>
                      <a:pt x="13853" y="1276054"/>
                    </a:lnTo>
                    <a:lnTo>
                      <a:pt x="20330" y="1272149"/>
                    </a:lnTo>
                    <a:lnTo>
                      <a:pt x="20330" y="1191282"/>
                    </a:lnTo>
                    <a:lnTo>
                      <a:pt x="26617" y="1187376"/>
                    </a:lnTo>
                    <a:lnTo>
                      <a:pt x="26617" y="1172613"/>
                    </a:lnTo>
                    <a:cubicBezTo>
                      <a:pt x="13377" y="1165850"/>
                      <a:pt x="22997" y="1144609"/>
                      <a:pt x="20235" y="1132227"/>
                    </a:cubicBezTo>
                    <a:cubicBezTo>
                      <a:pt x="11377" y="1126798"/>
                      <a:pt x="11377" y="1126607"/>
                      <a:pt x="20235" y="1121368"/>
                    </a:cubicBezTo>
                    <a:lnTo>
                      <a:pt x="20235" y="1088126"/>
                    </a:lnTo>
                    <a:lnTo>
                      <a:pt x="14330" y="1084316"/>
                    </a:lnTo>
                    <a:cubicBezTo>
                      <a:pt x="14330" y="1083268"/>
                      <a:pt x="14330" y="1082125"/>
                      <a:pt x="14330" y="1080792"/>
                    </a:cubicBezTo>
                    <a:lnTo>
                      <a:pt x="20997" y="1076791"/>
                    </a:lnTo>
                    <a:lnTo>
                      <a:pt x="20997" y="1062599"/>
                    </a:lnTo>
                    <a:lnTo>
                      <a:pt x="27569" y="1058599"/>
                    </a:lnTo>
                    <a:lnTo>
                      <a:pt x="26998" y="1054884"/>
                    </a:lnTo>
                    <a:cubicBezTo>
                      <a:pt x="15949" y="1051074"/>
                      <a:pt x="21664" y="1027452"/>
                      <a:pt x="21759" y="995638"/>
                    </a:cubicBezTo>
                    <a:cubicBezTo>
                      <a:pt x="26008" y="994638"/>
                      <a:pt x="28640" y="990381"/>
                      <a:pt x="27636" y="986123"/>
                    </a:cubicBezTo>
                    <a:cubicBezTo>
                      <a:pt x="27589" y="985932"/>
                      <a:pt x="27536" y="985732"/>
                      <a:pt x="27474" y="985542"/>
                    </a:cubicBezTo>
                    <a:lnTo>
                      <a:pt x="21569" y="981541"/>
                    </a:lnTo>
                    <a:cubicBezTo>
                      <a:pt x="21569" y="980589"/>
                      <a:pt x="21569" y="979446"/>
                      <a:pt x="20902" y="978112"/>
                    </a:cubicBezTo>
                    <a:lnTo>
                      <a:pt x="27379" y="974017"/>
                    </a:lnTo>
                    <a:lnTo>
                      <a:pt x="27379" y="955919"/>
                    </a:lnTo>
                    <a:lnTo>
                      <a:pt x="34046" y="951919"/>
                    </a:lnTo>
                    <a:lnTo>
                      <a:pt x="34046" y="948299"/>
                    </a:lnTo>
                    <a:lnTo>
                      <a:pt x="27569" y="944299"/>
                    </a:lnTo>
                    <a:lnTo>
                      <a:pt x="26998" y="940584"/>
                    </a:lnTo>
                    <a:cubicBezTo>
                      <a:pt x="10424" y="896959"/>
                      <a:pt x="26236" y="833142"/>
                      <a:pt x="20902" y="783041"/>
                    </a:cubicBezTo>
                    <a:lnTo>
                      <a:pt x="30427" y="776944"/>
                    </a:lnTo>
                    <a:lnTo>
                      <a:pt x="37666" y="776944"/>
                    </a:lnTo>
                    <a:cubicBezTo>
                      <a:pt x="50525" y="764371"/>
                      <a:pt x="18044" y="775230"/>
                      <a:pt x="20902" y="764371"/>
                    </a:cubicBezTo>
                    <a:lnTo>
                      <a:pt x="27569" y="760371"/>
                    </a:lnTo>
                    <a:lnTo>
                      <a:pt x="27569" y="719699"/>
                    </a:lnTo>
                    <a:lnTo>
                      <a:pt x="34142" y="715699"/>
                    </a:lnTo>
                    <a:cubicBezTo>
                      <a:pt x="34142" y="705602"/>
                      <a:pt x="16425" y="715699"/>
                      <a:pt x="21473" y="700935"/>
                    </a:cubicBezTo>
                    <a:lnTo>
                      <a:pt x="34046" y="693886"/>
                    </a:lnTo>
                    <a:cubicBezTo>
                      <a:pt x="34046" y="679218"/>
                      <a:pt x="38333" y="679504"/>
                      <a:pt x="21188" y="675598"/>
                    </a:cubicBezTo>
                    <a:cubicBezTo>
                      <a:pt x="23283" y="672836"/>
                      <a:pt x="28617" y="674169"/>
                      <a:pt x="31951" y="672932"/>
                    </a:cubicBezTo>
                    <a:cubicBezTo>
                      <a:pt x="36999" y="668074"/>
                      <a:pt x="32808" y="656739"/>
                      <a:pt x="34046" y="649691"/>
                    </a:cubicBezTo>
                    <a:cubicBezTo>
                      <a:pt x="24998" y="645880"/>
                      <a:pt x="18997" y="641118"/>
                      <a:pt x="20807" y="631307"/>
                    </a:cubicBezTo>
                    <a:lnTo>
                      <a:pt x="26807" y="627973"/>
                    </a:lnTo>
                    <a:cubicBezTo>
                      <a:pt x="27641" y="623135"/>
                      <a:pt x="27896" y="618210"/>
                      <a:pt x="27569" y="613305"/>
                    </a:cubicBezTo>
                    <a:lnTo>
                      <a:pt x="21378" y="609209"/>
                    </a:lnTo>
                    <a:lnTo>
                      <a:pt x="33951" y="601589"/>
                    </a:lnTo>
                    <a:lnTo>
                      <a:pt x="33951" y="590731"/>
                    </a:lnTo>
                    <a:cubicBezTo>
                      <a:pt x="23950" y="585492"/>
                      <a:pt x="27188" y="584825"/>
                      <a:pt x="33094" y="579110"/>
                    </a:cubicBezTo>
                    <a:lnTo>
                      <a:pt x="28331" y="576443"/>
                    </a:lnTo>
                    <a:cubicBezTo>
                      <a:pt x="27421" y="572805"/>
                      <a:pt x="27130" y="569033"/>
                      <a:pt x="27474" y="565299"/>
                    </a:cubicBezTo>
                    <a:lnTo>
                      <a:pt x="33665" y="561298"/>
                    </a:lnTo>
                    <a:cubicBezTo>
                      <a:pt x="33665" y="560251"/>
                      <a:pt x="33665" y="559108"/>
                      <a:pt x="33665" y="557774"/>
                    </a:cubicBezTo>
                    <a:lnTo>
                      <a:pt x="27093" y="553774"/>
                    </a:lnTo>
                    <a:lnTo>
                      <a:pt x="27093" y="546630"/>
                    </a:lnTo>
                    <a:lnTo>
                      <a:pt x="20330" y="542534"/>
                    </a:lnTo>
                    <a:lnTo>
                      <a:pt x="20330" y="502529"/>
                    </a:lnTo>
                    <a:lnTo>
                      <a:pt x="13568" y="498243"/>
                    </a:lnTo>
                    <a:lnTo>
                      <a:pt x="13568" y="469001"/>
                    </a:lnTo>
                    <a:cubicBezTo>
                      <a:pt x="5852" y="466715"/>
                      <a:pt x="7567" y="462810"/>
                      <a:pt x="7281" y="458809"/>
                    </a:cubicBezTo>
                    <a:lnTo>
                      <a:pt x="13282" y="454618"/>
                    </a:lnTo>
                    <a:lnTo>
                      <a:pt x="7567" y="450809"/>
                    </a:lnTo>
                    <a:lnTo>
                      <a:pt x="7567" y="399373"/>
                    </a:lnTo>
                    <a:lnTo>
                      <a:pt x="13853" y="395468"/>
                    </a:lnTo>
                    <a:lnTo>
                      <a:pt x="13853" y="384610"/>
                    </a:lnTo>
                    <a:lnTo>
                      <a:pt x="7472" y="380799"/>
                    </a:lnTo>
                    <a:lnTo>
                      <a:pt x="7472" y="358797"/>
                    </a:lnTo>
                    <a:lnTo>
                      <a:pt x="13472" y="354796"/>
                    </a:lnTo>
                    <a:lnTo>
                      <a:pt x="1566" y="348129"/>
                    </a:lnTo>
                    <a:cubicBezTo>
                      <a:pt x="3471" y="342985"/>
                      <a:pt x="15568" y="349082"/>
                      <a:pt x="13853" y="340509"/>
                    </a:cubicBezTo>
                    <a:lnTo>
                      <a:pt x="7281" y="336509"/>
                    </a:lnTo>
                    <a:lnTo>
                      <a:pt x="7281" y="329174"/>
                    </a:lnTo>
                    <a:lnTo>
                      <a:pt x="13663" y="325364"/>
                    </a:lnTo>
                    <a:lnTo>
                      <a:pt x="13663" y="317935"/>
                    </a:lnTo>
                    <a:cubicBezTo>
                      <a:pt x="-3482" y="279359"/>
                      <a:pt x="12710" y="219827"/>
                      <a:pt x="7281" y="174393"/>
                    </a:cubicBezTo>
                    <a:cubicBezTo>
                      <a:pt x="16235" y="168964"/>
                      <a:pt x="16235" y="168678"/>
                      <a:pt x="7281" y="163534"/>
                    </a:cubicBezTo>
                    <a:lnTo>
                      <a:pt x="7281" y="126577"/>
                    </a:lnTo>
                    <a:lnTo>
                      <a:pt x="13377" y="122767"/>
                    </a:lnTo>
                    <a:lnTo>
                      <a:pt x="13377" y="108194"/>
                    </a:lnTo>
                    <a:lnTo>
                      <a:pt x="7091" y="104479"/>
                    </a:lnTo>
                    <a:lnTo>
                      <a:pt x="13282" y="100669"/>
                    </a:lnTo>
                    <a:lnTo>
                      <a:pt x="13282" y="89620"/>
                    </a:lnTo>
                    <a:cubicBezTo>
                      <a:pt x="-5768" y="81715"/>
                      <a:pt x="25188" y="80095"/>
                      <a:pt x="7281" y="70570"/>
                    </a:cubicBezTo>
                    <a:lnTo>
                      <a:pt x="7281" y="24374"/>
                    </a:lnTo>
                    <a:lnTo>
                      <a:pt x="709" y="20183"/>
                    </a:lnTo>
                    <a:close/>
                    <a:moveTo>
                      <a:pt x="150061" y="1747352"/>
                    </a:moveTo>
                    <a:cubicBezTo>
                      <a:pt x="146251" y="1744780"/>
                      <a:pt x="139679" y="1746780"/>
                      <a:pt x="135011" y="1746209"/>
                    </a:cubicBezTo>
                    <a:cubicBezTo>
                      <a:pt x="130249" y="1749828"/>
                      <a:pt x="130249" y="1749828"/>
                      <a:pt x="135011" y="1753542"/>
                    </a:cubicBezTo>
                    <a:lnTo>
                      <a:pt x="142346" y="1753542"/>
                    </a:lnTo>
                    <a:cubicBezTo>
                      <a:pt x="143679" y="1751923"/>
                      <a:pt x="151871" y="1749542"/>
                      <a:pt x="150537" y="1747352"/>
                    </a:cubicBezTo>
                    <a:close/>
                    <a:moveTo>
                      <a:pt x="426286" y="2071678"/>
                    </a:moveTo>
                    <a:cubicBezTo>
                      <a:pt x="425714" y="2071202"/>
                      <a:pt x="424476" y="2070439"/>
                      <a:pt x="424190" y="2070535"/>
                    </a:cubicBezTo>
                    <a:cubicBezTo>
                      <a:pt x="416856" y="2073107"/>
                      <a:pt x="428667" y="2075583"/>
                      <a:pt x="426572" y="2071678"/>
                    </a:cubicBezTo>
                    <a:close/>
                    <a:moveTo>
                      <a:pt x="49763" y="1462649"/>
                    </a:moveTo>
                    <a:cubicBezTo>
                      <a:pt x="65814" y="1469698"/>
                      <a:pt x="84437" y="1467355"/>
                      <a:pt x="98245" y="1456553"/>
                    </a:cubicBezTo>
                    <a:cubicBezTo>
                      <a:pt x="80433" y="1447790"/>
                      <a:pt x="62336" y="1457124"/>
                      <a:pt x="42809" y="1455029"/>
                    </a:cubicBezTo>
                    <a:cubicBezTo>
                      <a:pt x="37380" y="1460268"/>
                      <a:pt x="38904" y="1461792"/>
                      <a:pt x="49763" y="1462649"/>
                    </a:cubicBezTo>
                    <a:close/>
                    <a:moveTo>
                      <a:pt x="60526" y="1405499"/>
                    </a:moveTo>
                    <a:cubicBezTo>
                      <a:pt x="63193" y="1407309"/>
                      <a:pt x="66146" y="1408928"/>
                      <a:pt x="68622" y="1410452"/>
                    </a:cubicBezTo>
                    <a:cubicBezTo>
                      <a:pt x="74518" y="1410957"/>
                      <a:pt x="80374" y="1409109"/>
                      <a:pt x="84910" y="1405308"/>
                    </a:cubicBezTo>
                    <a:cubicBezTo>
                      <a:pt x="80624" y="1402356"/>
                      <a:pt x="63479" y="1401308"/>
                      <a:pt x="60907" y="1405499"/>
                    </a:cubicBezTo>
                    <a:close/>
                    <a:moveTo>
                      <a:pt x="101388" y="1446933"/>
                    </a:moveTo>
                    <a:cubicBezTo>
                      <a:pt x="112723" y="1445028"/>
                      <a:pt x="122534" y="1454458"/>
                      <a:pt x="131678" y="1448838"/>
                    </a:cubicBezTo>
                    <a:lnTo>
                      <a:pt x="131678" y="1438074"/>
                    </a:lnTo>
                    <a:cubicBezTo>
                      <a:pt x="127201" y="1434074"/>
                      <a:pt x="115485" y="1438646"/>
                      <a:pt x="109675" y="1433122"/>
                    </a:cubicBezTo>
                    <a:cubicBezTo>
                      <a:pt x="105698" y="1434055"/>
                      <a:pt x="101985" y="1435875"/>
                      <a:pt x="98816" y="1438456"/>
                    </a:cubicBezTo>
                    <a:cubicBezTo>
                      <a:pt x="100340" y="1441599"/>
                      <a:pt x="97388" y="1444837"/>
                      <a:pt x="101769" y="1447314"/>
                    </a:cubicBezTo>
                    <a:close/>
                    <a:moveTo>
                      <a:pt x="95578" y="1484176"/>
                    </a:moveTo>
                    <a:lnTo>
                      <a:pt x="89672" y="1480461"/>
                    </a:lnTo>
                    <a:lnTo>
                      <a:pt x="75671" y="1480461"/>
                    </a:lnTo>
                    <a:lnTo>
                      <a:pt x="67003" y="1485604"/>
                    </a:lnTo>
                    <a:cubicBezTo>
                      <a:pt x="73194" y="1493796"/>
                      <a:pt x="86053" y="1491129"/>
                      <a:pt x="95578" y="1491510"/>
                    </a:cubicBezTo>
                    <a:cubicBezTo>
                      <a:pt x="100436" y="1488081"/>
                      <a:pt x="100340" y="1487224"/>
                      <a:pt x="95959" y="1484557"/>
                    </a:cubicBezTo>
                    <a:close/>
                    <a:moveTo>
                      <a:pt x="125391" y="1681724"/>
                    </a:moveTo>
                    <a:lnTo>
                      <a:pt x="125391" y="1674485"/>
                    </a:lnTo>
                    <a:cubicBezTo>
                      <a:pt x="120057" y="1671913"/>
                      <a:pt x="114152" y="1672961"/>
                      <a:pt x="109389" y="1669151"/>
                    </a:cubicBezTo>
                    <a:cubicBezTo>
                      <a:pt x="85291" y="1674580"/>
                      <a:pt x="57764" y="1679914"/>
                      <a:pt x="33951" y="1685248"/>
                    </a:cubicBezTo>
                    <a:cubicBezTo>
                      <a:pt x="33951" y="1686487"/>
                      <a:pt x="33951" y="1687630"/>
                      <a:pt x="33475" y="1688963"/>
                    </a:cubicBezTo>
                    <a:lnTo>
                      <a:pt x="39857" y="1692868"/>
                    </a:lnTo>
                    <a:lnTo>
                      <a:pt x="33570" y="1696678"/>
                    </a:lnTo>
                    <a:lnTo>
                      <a:pt x="33570" y="1700298"/>
                    </a:lnTo>
                    <a:cubicBezTo>
                      <a:pt x="46627" y="1707842"/>
                      <a:pt x="61697" y="1711175"/>
                      <a:pt x="76718" y="1709823"/>
                    </a:cubicBezTo>
                    <a:lnTo>
                      <a:pt x="86243" y="1703632"/>
                    </a:lnTo>
                    <a:cubicBezTo>
                      <a:pt x="86243" y="1702869"/>
                      <a:pt x="85100" y="1700107"/>
                      <a:pt x="90339" y="1698774"/>
                    </a:cubicBezTo>
                    <a:cubicBezTo>
                      <a:pt x="95850" y="1698888"/>
                      <a:pt x="101220" y="1697031"/>
                      <a:pt x="105484" y="1693535"/>
                    </a:cubicBezTo>
                    <a:cubicBezTo>
                      <a:pt x="105484" y="1692392"/>
                      <a:pt x="105484" y="1691154"/>
                      <a:pt x="105484" y="1689725"/>
                    </a:cubicBezTo>
                    <a:cubicBezTo>
                      <a:pt x="110913" y="1684105"/>
                      <a:pt x="119771" y="1684391"/>
                      <a:pt x="125391" y="1681724"/>
                    </a:cubicBezTo>
                    <a:close/>
                    <a:moveTo>
                      <a:pt x="135392" y="1691249"/>
                    </a:moveTo>
                    <a:lnTo>
                      <a:pt x="128153" y="1691249"/>
                    </a:lnTo>
                    <a:cubicBezTo>
                      <a:pt x="124248" y="1694583"/>
                      <a:pt x="113675" y="1696583"/>
                      <a:pt x="122343" y="1702489"/>
                    </a:cubicBezTo>
                    <a:lnTo>
                      <a:pt x="128534" y="1698679"/>
                    </a:lnTo>
                    <a:cubicBezTo>
                      <a:pt x="134249" y="1699536"/>
                      <a:pt x="144155" y="1695536"/>
                      <a:pt x="135488" y="1691249"/>
                    </a:cubicBezTo>
                    <a:close/>
                    <a:moveTo>
                      <a:pt x="164729" y="1679152"/>
                    </a:moveTo>
                    <a:cubicBezTo>
                      <a:pt x="164729" y="1678200"/>
                      <a:pt x="162443" y="1677438"/>
                      <a:pt x="161205" y="1676581"/>
                    </a:cubicBezTo>
                    <a:lnTo>
                      <a:pt x="142155" y="1676581"/>
                    </a:lnTo>
                    <a:cubicBezTo>
                      <a:pt x="133392" y="1682010"/>
                      <a:pt x="144155" y="1684391"/>
                      <a:pt x="148061" y="1687630"/>
                    </a:cubicBezTo>
                    <a:cubicBezTo>
                      <a:pt x="153680" y="1687820"/>
                      <a:pt x="164920" y="1685058"/>
                      <a:pt x="164729" y="1678771"/>
                    </a:cubicBezTo>
                    <a:close/>
                    <a:moveTo>
                      <a:pt x="312748" y="792089"/>
                    </a:moveTo>
                    <a:cubicBezTo>
                      <a:pt x="308271" y="794756"/>
                      <a:pt x="308271" y="795613"/>
                      <a:pt x="312748" y="799519"/>
                    </a:cubicBezTo>
                    <a:lnTo>
                      <a:pt x="319987" y="799519"/>
                    </a:lnTo>
                    <a:cubicBezTo>
                      <a:pt x="323702" y="796280"/>
                      <a:pt x="334274" y="794089"/>
                      <a:pt x="325892" y="788375"/>
                    </a:cubicBezTo>
                    <a:lnTo>
                      <a:pt x="318653" y="788375"/>
                    </a:lnTo>
                    <a:close/>
                    <a:moveTo>
                      <a:pt x="329131" y="668264"/>
                    </a:moveTo>
                    <a:cubicBezTo>
                      <a:pt x="325154" y="665597"/>
                      <a:pt x="319963" y="665597"/>
                      <a:pt x="315986" y="668264"/>
                    </a:cubicBezTo>
                    <a:cubicBezTo>
                      <a:pt x="319963" y="670931"/>
                      <a:pt x="325154" y="670931"/>
                      <a:pt x="329131" y="668264"/>
                    </a:cubicBezTo>
                    <a:close/>
                    <a:moveTo>
                      <a:pt x="306938" y="850668"/>
                    </a:moveTo>
                    <a:lnTo>
                      <a:pt x="290174" y="860193"/>
                    </a:lnTo>
                    <a:lnTo>
                      <a:pt x="290174" y="863908"/>
                    </a:lnTo>
                    <a:cubicBezTo>
                      <a:pt x="299525" y="871594"/>
                      <a:pt x="313059" y="871385"/>
                      <a:pt x="322178" y="863432"/>
                    </a:cubicBezTo>
                    <a:cubicBezTo>
                      <a:pt x="306938" y="859145"/>
                      <a:pt x="341228" y="850382"/>
                      <a:pt x="306938" y="850668"/>
                    </a:cubicBezTo>
                    <a:close/>
                    <a:moveTo>
                      <a:pt x="280363" y="935441"/>
                    </a:moveTo>
                    <a:cubicBezTo>
                      <a:pt x="269885" y="943060"/>
                      <a:pt x="254264" y="935441"/>
                      <a:pt x="244454" y="944966"/>
                    </a:cubicBezTo>
                    <a:cubicBezTo>
                      <a:pt x="269409" y="955824"/>
                      <a:pt x="303794" y="951538"/>
                      <a:pt x="329036" y="944966"/>
                    </a:cubicBezTo>
                    <a:cubicBezTo>
                      <a:pt x="330655" y="925534"/>
                      <a:pt x="292269" y="939346"/>
                      <a:pt x="279887" y="935441"/>
                    </a:cubicBezTo>
                    <a:close/>
                    <a:moveTo>
                      <a:pt x="363230" y="829999"/>
                    </a:moveTo>
                    <a:cubicBezTo>
                      <a:pt x="359516" y="837619"/>
                      <a:pt x="365897" y="840476"/>
                      <a:pt x="372755" y="839524"/>
                    </a:cubicBezTo>
                    <a:cubicBezTo>
                      <a:pt x="377242" y="842457"/>
                      <a:pt x="382073" y="844819"/>
                      <a:pt x="387138" y="846572"/>
                    </a:cubicBezTo>
                    <a:cubicBezTo>
                      <a:pt x="396092" y="842667"/>
                      <a:pt x="438764" y="840191"/>
                      <a:pt x="413141" y="828189"/>
                    </a:cubicBezTo>
                    <a:cubicBezTo>
                      <a:pt x="394853" y="829713"/>
                      <a:pt x="377994" y="826569"/>
                      <a:pt x="362754" y="829999"/>
                    </a:cubicBezTo>
                    <a:close/>
                    <a:moveTo>
                      <a:pt x="363230" y="775706"/>
                    </a:moveTo>
                    <a:lnTo>
                      <a:pt x="371136" y="780659"/>
                    </a:lnTo>
                    <a:cubicBezTo>
                      <a:pt x="380661" y="779993"/>
                      <a:pt x="412475" y="784088"/>
                      <a:pt x="392663" y="773325"/>
                    </a:cubicBezTo>
                    <a:cubicBezTo>
                      <a:pt x="383138" y="774944"/>
                      <a:pt x="368850" y="769801"/>
                      <a:pt x="363040" y="775706"/>
                    </a:cubicBezTo>
                    <a:close/>
                    <a:moveTo>
                      <a:pt x="411713" y="953442"/>
                    </a:moveTo>
                    <a:cubicBezTo>
                      <a:pt x="412475" y="953442"/>
                      <a:pt x="413237" y="952681"/>
                      <a:pt x="414284" y="952014"/>
                    </a:cubicBezTo>
                    <a:cubicBezTo>
                      <a:pt x="405902" y="948013"/>
                      <a:pt x="401140" y="942489"/>
                      <a:pt x="390567" y="942489"/>
                    </a:cubicBezTo>
                    <a:lnTo>
                      <a:pt x="380090" y="950014"/>
                    </a:lnTo>
                    <a:cubicBezTo>
                      <a:pt x="370565" y="950014"/>
                      <a:pt x="365421" y="951252"/>
                      <a:pt x="357801" y="946109"/>
                    </a:cubicBezTo>
                    <a:lnTo>
                      <a:pt x="354753" y="950776"/>
                    </a:lnTo>
                    <a:cubicBezTo>
                      <a:pt x="357801" y="953709"/>
                      <a:pt x="361533" y="955843"/>
                      <a:pt x="365612" y="956967"/>
                    </a:cubicBezTo>
                    <a:cubicBezTo>
                      <a:pt x="379137" y="950490"/>
                      <a:pt x="396568" y="955348"/>
                      <a:pt x="411713" y="953442"/>
                    </a:cubicBezTo>
                    <a:close/>
                    <a:moveTo>
                      <a:pt x="373613" y="969921"/>
                    </a:moveTo>
                    <a:cubicBezTo>
                      <a:pt x="370946" y="968016"/>
                      <a:pt x="368088" y="966206"/>
                      <a:pt x="366183" y="964968"/>
                    </a:cubicBezTo>
                    <a:lnTo>
                      <a:pt x="345133" y="964968"/>
                    </a:lnTo>
                    <a:cubicBezTo>
                      <a:pt x="340561" y="968778"/>
                      <a:pt x="340561" y="968778"/>
                      <a:pt x="345133" y="972302"/>
                    </a:cubicBezTo>
                    <a:cubicBezTo>
                      <a:pt x="354563" y="970683"/>
                      <a:pt x="368850" y="975826"/>
                      <a:pt x="373613" y="969921"/>
                    </a:cubicBezTo>
                    <a:close/>
                    <a:moveTo>
                      <a:pt x="433144" y="910199"/>
                    </a:moveTo>
                    <a:cubicBezTo>
                      <a:pt x="448098" y="913247"/>
                      <a:pt x="448479" y="918105"/>
                      <a:pt x="459147" y="905246"/>
                    </a:cubicBezTo>
                    <a:cubicBezTo>
                      <a:pt x="463243" y="891435"/>
                      <a:pt x="431334" y="905246"/>
                      <a:pt x="424286" y="895721"/>
                    </a:cubicBezTo>
                    <a:cubicBezTo>
                      <a:pt x="404474" y="905246"/>
                      <a:pt x="379899" y="891911"/>
                      <a:pt x="361897" y="908485"/>
                    </a:cubicBezTo>
                    <a:cubicBezTo>
                      <a:pt x="383138" y="921629"/>
                      <a:pt x="409331" y="907246"/>
                      <a:pt x="433144" y="910199"/>
                    </a:cubicBezTo>
                    <a:close/>
                    <a:moveTo>
                      <a:pt x="350943" y="858574"/>
                    </a:moveTo>
                    <a:cubicBezTo>
                      <a:pt x="343799" y="859241"/>
                      <a:pt x="335894" y="856669"/>
                      <a:pt x="329321" y="860288"/>
                    </a:cubicBezTo>
                    <a:lnTo>
                      <a:pt x="329321" y="863908"/>
                    </a:lnTo>
                    <a:cubicBezTo>
                      <a:pt x="348529" y="871928"/>
                      <a:pt x="370400" y="870375"/>
                      <a:pt x="388281" y="859717"/>
                    </a:cubicBezTo>
                    <a:cubicBezTo>
                      <a:pt x="388281" y="855050"/>
                      <a:pt x="382185" y="853430"/>
                      <a:pt x="379328" y="851239"/>
                    </a:cubicBezTo>
                    <a:cubicBezTo>
                      <a:pt x="374188" y="850582"/>
                      <a:pt x="368990" y="851878"/>
                      <a:pt x="364754" y="854859"/>
                    </a:cubicBezTo>
                    <a:cubicBezTo>
                      <a:pt x="357801" y="853049"/>
                      <a:pt x="355706" y="857145"/>
                      <a:pt x="350943" y="858098"/>
                    </a:cubicBezTo>
                    <a:close/>
                    <a:moveTo>
                      <a:pt x="267980" y="1028785"/>
                    </a:moveTo>
                    <a:cubicBezTo>
                      <a:pt x="264361" y="1027833"/>
                      <a:pt x="260360" y="1032310"/>
                      <a:pt x="256931" y="1033453"/>
                    </a:cubicBezTo>
                    <a:lnTo>
                      <a:pt x="256931" y="1037453"/>
                    </a:lnTo>
                    <a:lnTo>
                      <a:pt x="250073" y="1040882"/>
                    </a:lnTo>
                    <a:cubicBezTo>
                      <a:pt x="256931" y="1045168"/>
                      <a:pt x="264266" y="1040882"/>
                      <a:pt x="269981" y="1037548"/>
                    </a:cubicBezTo>
                    <a:cubicBezTo>
                      <a:pt x="268838" y="1034024"/>
                      <a:pt x="272076" y="1029928"/>
                      <a:pt x="267980" y="1028309"/>
                    </a:cubicBezTo>
                    <a:close/>
                    <a:moveTo>
                      <a:pt x="286459" y="969064"/>
                    </a:moveTo>
                    <a:lnTo>
                      <a:pt x="293317" y="969064"/>
                    </a:lnTo>
                    <a:lnTo>
                      <a:pt x="299222" y="976493"/>
                    </a:lnTo>
                    <a:cubicBezTo>
                      <a:pt x="305007" y="976998"/>
                      <a:pt x="310835" y="976350"/>
                      <a:pt x="316367" y="974588"/>
                    </a:cubicBezTo>
                    <a:cubicBezTo>
                      <a:pt x="313415" y="972112"/>
                      <a:pt x="319415" y="968397"/>
                      <a:pt x="312748" y="965063"/>
                    </a:cubicBezTo>
                    <a:cubicBezTo>
                      <a:pt x="303794" y="965063"/>
                      <a:pt x="296365" y="959348"/>
                      <a:pt x="286745" y="961348"/>
                    </a:cubicBezTo>
                    <a:cubicBezTo>
                      <a:pt x="282077" y="964777"/>
                      <a:pt x="282077" y="964777"/>
                      <a:pt x="286459" y="968587"/>
                    </a:cubicBezTo>
                    <a:close/>
                    <a:moveTo>
                      <a:pt x="315034" y="992400"/>
                    </a:moveTo>
                    <a:cubicBezTo>
                      <a:pt x="312662" y="990599"/>
                      <a:pt x="310181" y="988943"/>
                      <a:pt x="307604" y="987447"/>
                    </a:cubicBezTo>
                    <a:cubicBezTo>
                      <a:pt x="302937" y="987447"/>
                      <a:pt x="299413" y="987447"/>
                      <a:pt x="297413" y="988971"/>
                    </a:cubicBezTo>
                    <a:cubicBezTo>
                      <a:pt x="287888" y="1001067"/>
                      <a:pt x="321511" y="1001830"/>
                      <a:pt x="314748" y="991924"/>
                    </a:cubicBezTo>
                    <a:close/>
                    <a:moveTo>
                      <a:pt x="315034" y="1037739"/>
                    </a:moveTo>
                    <a:cubicBezTo>
                      <a:pt x="306987" y="1033529"/>
                      <a:pt x="297190" y="1034624"/>
                      <a:pt x="290269" y="1040501"/>
                    </a:cubicBezTo>
                    <a:cubicBezTo>
                      <a:pt x="298469" y="1044616"/>
                      <a:pt x="308346" y="1043330"/>
                      <a:pt x="315224" y="1037263"/>
                    </a:cubicBezTo>
                    <a:close/>
                    <a:moveTo>
                      <a:pt x="351705" y="1112891"/>
                    </a:moveTo>
                    <a:cubicBezTo>
                      <a:pt x="344466" y="1114224"/>
                      <a:pt x="307128" y="1107557"/>
                      <a:pt x="319130" y="1120130"/>
                    </a:cubicBezTo>
                    <a:cubicBezTo>
                      <a:pt x="323797" y="1119749"/>
                      <a:pt x="362564" y="1116034"/>
                      <a:pt x="351896" y="1112415"/>
                    </a:cubicBezTo>
                    <a:close/>
                    <a:moveTo>
                      <a:pt x="417713" y="1068600"/>
                    </a:moveTo>
                    <a:cubicBezTo>
                      <a:pt x="388376" y="1071648"/>
                      <a:pt x="356658" y="1052503"/>
                      <a:pt x="329512" y="1066409"/>
                    </a:cubicBezTo>
                    <a:cubicBezTo>
                      <a:pt x="341513" y="1078316"/>
                      <a:pt x="360944" y="1067076"/>
                      <a:pt x="374089" y="1076601"/>
                    </a:cubicBezTo>
                    <a:cubicBezTo>
                      <a:pt x="385709" y="1072696"/>
                      <a:pt x="393139" y="1082697"/>
                      <a:pt x="404950" y="1079363"/>
                    </a:cubicBezTo>
                    <a:cubicBezTo>
                      <a:pt x="408665" y="1075458"/>
                      <a:pt x="424952" y="1071553"/>
                      <a:pt x="417904" y="1068124"/>
                    </a:cubicBezTo>
                    <a:close/>
                    <a:moveTo>
                      <a:pt x="417713" y="1028309"/>
                    </a:moveTo>
                    <a:cubicBezTo>
                      <a:pt x="399954" y="1028166"/>
                      <a:pt x="382298" y="1025604"/>
                      <a:pt x="365231" y="1020689"/>
                    </a:cubicBezTo>
                    <a:cubicBezTo>
                      <a:pt x="359611" y="1022023"/>
                      <a:pt x="343418" y="1016879"/>
                      <a:pt x="342180" y="1024785"/>
                    </a:cubicBezTo>
                    <a:cubicBezTo>
                      <a:pt x="342180" y="1026023"/>
                      <a:pt x="341513" y="1027071"/>
                      <a:pt x="338561" y="1028023"/>
                    </a:cubicBezTo>
                    <a:cubicBezTo>
                      <a:pt x="295793" y="1029642"/>
                      <a:pt x="351134" y="1043168"/>
                      <a:pt x="365040" y="1039073"/>
                    </a:cubicBezTo>
                    <a:cubicBezTo>
                      <a:pt x="382661" y="1027928"/>
                      <a:pt x="403997" y="1048598"/>
                      <a:pt x="420857" y="1033643"/>
                    </a:cubicBezTo>
                    <a:cubicBezTo>
                      <a:pt x="421238" y="1031452"/>
                      <a:pt x="422476" y="1029548"/>
                      <a:pt x="417809" y="1027833"/>
                    </a:cubicBezTo>
                    <a:close/>
                    <a:moveTo>
                      <a:pt x="385519" y="1016975"/>
                    </a:moveTo>
                    <a:lnTo>
                      <a:pt x="413046" y="1016975"/>
                    </a:lnTo>
                    <a:cubicBezTo>
                      <a:pt x="421523" y="998972"/>
                      <a:pt x="391329" y="1007926"/>
                      <a:pt x="381614" y="1005925"/>
                    </a:cubicBezTo>
                    <a:cubicBezTo>
                      <a:pt x="376375" y="1005925"/>
                      <a:pt x="376375" y="1005925"/>
                      <a:pt x="375041" y="1010592"/>
                    </a:cubicBezTo>
                    <a:cubicBezTo>
                      <a:pt x="378135" y="1013250"/>
                      <a:pt x="381730" y="1015260"/>
                      <a:pt x="385614" y="1016498"/>
                    </a:cubicBezTo>
                    <a:close/>
                    <a:moveTo>
                      <a:pt x="444002" y="972778"/>
                    </a:moveTo>
                    <a:lnTo>
                      <a:pt x="453527" y="967635"/>
                    </a:lnTo>
                    <a:cubicBezTo>
                      <a:pt x="454575" y="949918"/>
                      <a:pt x="390758" y="971159"/>
                      <a:pt x="381804" y="975160"/>
                    </a:cubicBezTo>
                    <a:lnTo>
                      <a:pt x="381804" y="985732"/>
                    </a:lnTo>
                    <a:cubicBezTo>
                      <a:pt x="377899" y="988780"/>
                      <a:pt x="368660" y="986685"/>
                      <a:pt x="365993" y="990876"/>
                    </a:cubicBezTo>
                    <a:cubicBezTo>
                      <a:pt x="361421" y="990876"/>
                      <a:pt x="351515" y="993067"/>
                      <a:pt x="350181" y="997353"/>
                    </a:cubicBezTo>
                    <a:cubicBezTo>
                      <a:pt x="361325" y="998972"/>
                      <a:pt x="374279" y="999639"/>
                      <a:pt x="385328" y="1002210"/>
                    </a:cubicBezTo>
                    <a:cubicBezTo>
                      <a:pt x="393425" y="995733"/>
                      <a:pt x="407331" y="995067"/>
                      <a:pt x="414475" y="989256"/>
                    </a:cubicBezTo>
                    <a:lnTo>
                      <a:pt x="408665" y="985637"/>
                    </a:lnTo>
                    <a:cubicBezTo>
                      <a:pt x="414856" y="983256"/>
                      <a:pt x="413237" y="979827"/>
                      <a:pt x="418190" y="976112"/>
                    </a:cubicBezTo>
                    <a:cubicBezTo>
                      <a:pt x="426953" y="976112"/>
                      <a:pt x="434477" y="970302"/>
                      <a:pt x="444098" y="972302"/>
                    </a:cubicBezTo>
                    <a:close/>
                    <a:moveTo>
                      <a:pt x="467053" y="1011450"/>
                    </a:moveTo>
                    <a:cubicBezTo>
                      <a:pt x="460792" y="1008593"/>
                      <a:pt x="453597" y="1008593"/>
                      <a:pt x="447336" y="1011450"/>
                    </a:cubicBezTo>
                    <a:cubicBezTo>
                      <a:pt x="447336" y="1014879"/>
                      <a:pt x="446193" y="1020975"/>
                      <a:pt x="451527" y="1020023"/>
                    </a:cubicBezTo>
                    <a:cubicBezTo>
                      <a:pt x="455432" y="1016308"/>
                      <a:pt x="463148" y="1017736"/>
                      <a:pt x="467053" y="1014974"/>
                    </a:cubicBezTo>
                    <a:close/>
                    <a:moveTo>
                      <a:pt x="516202" y="887625"/>
                    </a:moveTo>
                    <a:cubicBezTo>
                      <a:pt x="515432" y="887853"/>
                      <a:pt x="514718" y="888244"/>
                      <a:pt x="514106" y="888768"/>
                    </a:cubicBezTo>
                    <a:cubicBezTo>
                      <a:pt x="512106" y="892673"/>
                      <a:pt x="523917" y="890197"/>
                      <a:pt x="516488" y="887625"/>
                    </a:cubicBezTo>
                    <a:close/>
                    <a:moveTo>
                      <a:pt x="535252" y="942774"/>
                    </a:moveTo>
                    <a:lnTo>
                      <a:pt x="522965" y="942774"/>
                    </a:lnTo>
                    <a:cubicBezTo>
                      <a:pt x="518297" y="946585"/>
                      <a:pt x="518297" y="946585"/>
                      <a:pt x="522965" y="950204"/>
                    </a:cubicBezTo>
                    <a:lnTo>
                      <a:pt x="536109" y="950204"/>
                    </a:lnTo>
                    <a:cubicBezTo>
                      <a:pt x="540776" y="946394"/>
                      <a:pt x="540776" y="946394"/>
                      <a:pt x="535538" y="942774"/>
                    </a:cubicBezTo>
                    <a:close/>
                    <a:moveTo>
                      <a:pt x="552016" y="929916"/>
                    </a:moveTo>
                    <a:cubicBezTo>
                      <a:pt x="552016" y="928201"/>
                      <a:pt x="553254" y="926296"/>
                      <a:pt x="547920" y="924391"/>
                    </a:cubicBezTo>
                    <a:cubicBezTo>
                      <a:pt x="541919" y="925820"/>
                      <a:pt x="533347" y="922010"/>
                      <a:pt x="526108" y="926010"/>
                    </a:cubicBezTo>
                    <a:cubicBezTo>
                      <a:pt x="533823" y="928011"/>
                      <a:pt x="545063" y="934678"/>
                      <a:pt x="552587" y="929916"/>
                    </a:cubicBezTo>
                    <a:close/>
                    <a:moveTo>
                      <a:pt x="565351" y="2192074"/>
                    </a:moveTo>
                    <a:cubicBezTo>
                      <a:pt x="553921" y="2192074"/>
                      <a:pt x="563541" y="2197026"/>
                      <a:pt x="567827" y="2199503"/>
                    </a:cubicBezTo>
                    <a:lnTo>
                      <a:pt x="575257" y="2199503"/>
                    </a:lnTo>
                    <a:cubicBezTo>
                      <a:pt x="585258" y="2192931"/>
                      <a:pt x="571066" y="2191312"/>
                      <a:pt x="565922" y="2192074"/>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98" name="Google Shape;98;p6"/>
              <p:cNvSpPr/>
              <p:nvPr/>
            </p:nvSpPr>
            <p:spPr>
              <a:xfrm>
                <a:off x="1296395" y="3407657"/>
                <a:ext cx="391208" cy="3453115"/>
              </a:xfrm>
              <a:custGeom>
                <a:rect b="b" l="l" r="r" t="t"/>
                <a:pathLst>
                  <a:path extrusionOk="0" h="2317527" w="592740">
                    <a:moveTo>
                      <a:pt x="579067" y="2316946"/>
                    </a:moveTo>
                    <a:lnTo>
                      <a:pt x="7567" y="2316946"/>
                    </a:lnTo>
                    <a:lnTo>
                      <a:pt x="7567" y="2304088"/>
                    </a:lnTo>
                    <a:lnTo>
                      <a:pt x="995" y="2300087"/>
                    </a:lnTo>
                    <a:cubicBezTo>
                      <a:pt x="995" y="2298849"/>
                      <a:pt x="995" y="2297610"/>
                      <a:pt x="995" y="2296563"/>
                    </a:cubicBezTo>
                    <a:lnTo>
                      <a:pt x="6805" y="2292848"/>
                    </a:lnTo>
                    <a:lnTo>
                      <a:pt x="6805" y="2285324"/>
                    </a:lnTo>
                    <a:lnTo>
                      <a:pt x="1852" y="2282561"/>
                    </a:lnTo>
                    <a:cubicBezTo>
                      <a:pt x="14330" y="2255986"/>
                      <a:pt x="3376" y="2215886"/>
                      <a:pt x="6900" y="2182549"/>
                    </a:cubicBezTo>
                    <a:lnTo>
                      <a:pt x="995" y="2178739"/>
                    </a:lnTo>
                    <a:cubicBezTo>
                      <a:pt x="995" y="2177691"/>
                      <a:pt x="995" y="2176548"/>
                      <a:pt x="995" y="2175214"/>
                    </a:cubicBezTo>
                    <a:lnTo>
                      <a:pt x="7567" y="2171309"/>
                    </a:lnTo>
                    <a:lnTo>
                      <a:pt x="7567" y="2101396"/>
                    </a:lnTo>
                    <a:lnTo>
                      <a:pt x="1185" y="2097585"/>
                    </a:lnTo>
                    <a:lnTo>
                      <a:pt x="1185" y="2023862"/>
                    </a:lnTo>
                    <a:cubicBezTo>
                      <a:pt x="13472" y="2019004"/>
                      <a:pt x="5471" y="2001097"/>
                      <a:pt x="7567" y="1990811"/>
                    </a:cubicBezTo>
                    <a:lnTo>
                      <a:pt x="2233" y="1987762"/>
                    </a:lnTo>
                    <a:cubicBezTo>
                      <a:pt x="15568" y="1939471"/>
                      <a:pt x="3090" y="1876511"/>
                      <a:pt x="7186" y="1821837"/>
                    </a:cubicBezTo>
                    <a:lnTo>
                      <a:pt x="13949" y="1817551"/>
                    </a:lnTo>
                    <a:lnTo>
                      <a:pt x="13949" y="1758686"/>
                    </a:lnTo>
                    <a:lnTo>
                      <a:pt x="7662" y="1754876"/>
                    </a:lnTo>
                    <a:lnTo>
                      <a:pt x="7662" y="1751352"/>
                    </a:lnTo>
                    <a:lnTo>
                      <a:pt x="14044" y="1747447"/>
                    </a:lnTo>
                    <a:lnTo>
                      <a:pt x="14044" y="1718110"/>
                    </a:lnTo>
                    <a:lnTo>
                      <a:pt x="8043" y="1714204"/>
                    </a:lnTo>
                    <a:cubicBezTo>
                      <a:pt x="18711" y="1710585"/>
                      <a:pt x="12710" y="1698202"/>
                      <a:pt x="14139" y="1689154"/>
                    </a:cubicBezTo>
                    <a:lnTo>
                      <a:pt x="20045" y="1685058"/>
                    </a:lnTo>
                    <a:cubicBezTo>
                      <a:pt x="20045" y="1684201"/>
                      <a:pt x="20521" y="1683058"/>
                      <a:pt x="20807" y="1681629"/>
                    </a:cubicBezTo>
                    <a:lnTo>
                      <a:pt x="14330" y="1677533"/>
                    </a:lnTo>
                    <a:lnTo>
                      <a:pt x="14330" y="1622574"/>
                    </a:lnTo>
                    <a:lnTo>
                      <a:pt x="7757" y="1618573"/>
                    </a:lnTo>
                    <a:lnTo>
                      <a:pt x="14330" y="1614573"/>
                    </a:lnTo>
                    <a:lnTo>
                      <a:pt x="14330" y="1559518"/>
                    </a:lnTo>
                    <a:cubicBezTo>
                      <a:pt x="24521" y="1556661"/>
                      <a:pt x="19759" y="1545231"/>
                      <a:pt x="20711" y="1537515"/>
                    </a:cubicBezTo>
                    <a:cubicBezTo>
                      <a:pt x="17949" y="1535706"/>
                      <a:pt x="15377" y="1535325"/>
                      <a:pt x="14234" y="1532848"/>
                    </a:cubicBezTo>
                    <a:cubicBezTo>
                      <a:pt x="19473" y="1451981"/>
                      <a:pt x="3757" y="1358541"/>
                      <a:pt x="19949" y="1283675"/>
                    </a:cubicBezTo>
                    <a:cubicBezTo>
                      <a:pt x="22140" y="1268339"/>
                      <a:pt x="19949" y="1251765"/>
                      <a:pt x="20711" y="1236050"/>
                    </a:cubicBezTo>
                    <a:lnTo>
                      <a:pt x="14425" y="1231954"/>
                    </a:lnTo>
                    <a:lnTo>
                      <a:pt x="14425" y="1213665"/>
                    </a:lnTo>
                    <a:lnTo>
                      <a:pt x="20711" y="1209856"/>
                    </a:lnTo>
                    <a:lnTo>
                      <a:pt x="20711" y="1202521"/>
                    </a:lnTo>
                    <a:lnTo>
                      <a:pt x="14330" y="1198711"/>
                    </a:lnTo>
                    <a:lnTo>
                      <a:pt x="14330" y="1135846"/>
                    </a:lnTo>
                    <a:lnTo>
                      <a:pt x="20426" y="1131941"/>
                    </a:lnTo>
                    <a:cubicBezTo>
                      <a:pt x="13377" y="1129846"/>
                      <a:pt x="13949" y="1124131"/>
                      <a:pt x="14139" y="1118320"/>
                    </a:cubicBezTo>
                    <a:cubicBezTo>
                      <a:pt x="24902" y="1111748"/>
                      <a:pt x="21283" y="1107557"/>
                      <a:pt x="9472" y="1107748"/>
                    </a:cubicBezTo>
                    <a:lnTo>
                      <a:pt x="7281" y="1103461"/>
                    </a:lnTo>
                    <a:cubicBezTo>
                      <a:pt x="9853" y="1099461"/>
                      <a:pt x="18044" y="1102033"/>
                      <a:pt x="20711" y="1098985"/>
                    </a:cubicBezTo>
                    <a:lnTo>
                      <a:pt x="20711" y="1069171"/>
                    </a:lnTo>
                    <a:lnTo>
                      <a:pt x="27188" y="1065361"/>
                    </a:lnTo>
                    <a:lnTo>
                      <a:pt x="27188" y="1043358"/>
                    </a:lnTo>
                    <a:lnTo>
                      <a:pt x="21092" y="1039549"/>
                    </a:lnTo>
                    <a:lnTo>
                      <a:pt x="21092" y="1028309"/>
                    </a:lnTo>
                    <a:cubicBezTo>
                      <a:pt x="28141" y="1025833"/>
                      <a:pt x="28522" y="1022309"/>
                      <a:pt x="25950" y="1017070"/>
                    </a:cubicBezTo>
                    <a:lnTo>
                      <a:pt x="21188" y="1013831"/>
                    </a:lnTo>
                    <a:lnTo>
                      <a:pt x="21188" y="792946"/>
                    </a:lnTo>
                    <a:lnTo>
                      <a:pt x="26903" y="789231"/>
                    </a:lnTo>
                    <a:cubicBezTo>
                      <a:pt x="26903" y="788184"/>
                      <a:pt x="26903" y="786946"/>
                      <a:pt x="27379" y="785707"/>
                    </a:cubicBezTo>
                    <a:lnTo>
                      <a:pt x="20807" y="781707"/>
                    </a:lnTo>
                    <a:lnTo>
                      <a:pt x="20807" y="767039"/>
                    </a:lnTo>
                    <a:lnTo>
                      <a:pt x="27474" y="763038"/>
                    </a:lnTo>
                    <a:lnTo>
                      <a:pt x="27474" y="722843"/>
                    </a:lnTo>
                    <a:lnTo>
                      <a:pt x="33475" y="718937"/>
                    </a:lnTo>
                    <a:cubicBezTo>
                      <a:pt x="31665" y="717794"/>
                      <a:pt x="30046" y="716937"/>
                      <a:pt x="28522" y="716080"/>
                    </a:cubicBezTo>
                    <a:cubicBezTo>
                      <a:pt x="26795" y="697296"/>
                      <a:pt x="26636" y="678408"/>
                      <a:pt x="28046" y="659596"/>
                    </a:cubicBezTo>
                    <a:lnTo>
                      <a:pt x="32713" y="657024"/>
                    </a:lnTo>
                    <a:cubicBezTo>
                      <a:pt x="25664" y="651786"/>
                      <a:pt x="24331" y="649785"/>
                      <a:pt x="33475" y="645404"/>
                    </a:cubicBezTo>
                    <a:lnTo>
                      <a:pt x="33475" y="619782"/>
                    </a:lnTo>
                    <a:lnTo>
                      <a:pt x="26903" y="615876"/>
                    </a:lnTo>
                    <a:cubicBezTo>
                      <a:pt x="26903" y="614543"/>
                      <a:pt x="26903" y="613305"/>
                      <a:pt x="26903" y="612257"/>
                    </a:cubicBezTo>
                    <a:lnTo>
                      <a:pt x="32713" y="608543"/>
                    </a:lnTo>
                    <a:lnTo>
                      <a:pt x="32713" y="597398"/>
                    </a:lnTo>
                    <a:cubicBezTo>
                      <a:pt x="25474" y="595112"/>
                      <a:pt x="26426" y="589683"/>
                      <a:pt x="26522" y="583301"/>
                    </a:cubicBezTo>
                    <a:lnTo>
                      <a:pt x="20807" y="579396"/>
                    </a:lnTo>
                    <a:cubicBezTo>
                      <a:pt x="21759" y="575395"/>
                      <a:pt x="30332" y="578920"/>
                      <a:pt x="32903" y="575395"/>
                    </a:cubicBezTo>
                    <a:lnTo>
                      <a:pt x="32903" y="549773"/>
                    </a:lnTo>
                    <a:lnTo>
                      <a:pt x="26522" y="545963"/>
                    </a:lnTo>
                    <a:lnTo>
                      <a:pt x="26522" y="527675"/>
                    </a:lnTo>
                    <a:lnTo>
                      <a:pt x="32903" y="523770"/>
                    </a:lnTo>
                    <a:lnTo>
                      <a:pt x="32903" y="501672"/>
                    </a:lnTo>
                    <a:lnTo>
                      <a:pt x="28046" y="498910"/>
                    </a:lnTo>
                    <a:cubicBezTo>
                      <a:pt x="25188" y="494433"/>
                      <a:pt x="26998" y="488146"/>
                      <a:pt x="26522" y="483384"/>
                    </a:cubicBezTo>
                    <a:lnTo>
                      <a:pt x="32332" y="480145"/>
                    </a:lnTo>
                    <a:cubicBezTo>
                      <a:pt x="34237" y="475573"/>
                      <a:pt x="32332" y="470620"/>
                      <a:pt x="33189" y="465477"/>
                    </a:cubicBezTo>
                    <a:lnTo>
                      <a:pt x="27093" y="461381"/>
                    </a:lnTo>
                    <a:lnTo>
                      <a:pt x="32808" y="457571"/>
                    </a:lnTo>
                    <a:cubicBezTo>
                      <a:pt x="32808" y="456523"/>
                      <a:pt x="32808" y="455380"/>
                      <a:pt x="32808" y="454047"/>
                    </a:cubicBezTo>
                    <a:lnTo>
                      <a:pt x="39380" y="450046"/>
                    </a:lnTo>
                    <a:lnTo>
                      <a:pt x="39380" y="409756"/>
                    </a:lnTo>
                    <a:lnTo>
                      <a:pt x="46048" y="405755"/>
                    </a:lnTo>
                    <a:cubicBezTo>
                      <a:pt x="46048" y="404422"/>
                      <a:pt x="46048" y="403279"/>
                      <a:pt x="45572" y="402231"/>
                    </a:cubicBezTo>
                    <a:cubicBezTo>
                      <a:pt x="43381" y="400707"/>
                      <a:pt x="41285" y="399373"/>
                      <a:pt x="39380" y="398230"/>
                    </a:cubicBezTo>
                    <a:lnTo>
                      <a:pt x="39380" y="392896"/>
                    </a:lnTo>
                    <a:cubicBezTo>
                      <a:pt x="33493" y="388153"/>
                      <a:pt x="27105" y="384067"/>
                      <a:pt x="20330" y="380704"/>
                    </a:cubicBezTo>
                    <a:lnTo>
                      <a:pt x="20330" y="340414"/>
                    </a:lnTo>
                    <a:lnTo>
                      <a:pt x="13663" y="336318"/>
                    </a:lnTo>
                    <a:lnTo>
                      <a:pt x="13663" y="332794"/>
                    </a:lnTo>
                    <a:lnTo>
                      <a:pt x="19949" y="328983"/>
                    </a:lnTo>
                    <a:lnTo>
                      <a:pt x="19949" y="314220"/>
                    </a:lnTo>
                    <a:cubicBezTo>
                      <a:pt x="12806" y="311934"/>
                      <a:pt x="12234" y="304695"/>
                      <a:pt x="14520" y="299075"/>
                    </a:cubicBezTo>
                    <a:lnTo>
                      <a:pt x="19092" y="296503"/>
                    </a:lnTo>
                    <a:cubicBezTo>
                      <a:pt x="20668" y="271510"/>
                      <a:pt x="20668" y="246440"/>
                      <a:pt x="19092" y="221446"/>
                    </a:cubicBezTo>
                    <a:lnTo>
                      <a:pt x="14139" y="218684"/>
                    </a:lnTo>
                    <a:lnTo>
                      <a:pt x="14139" y="171059"/>
                    </a:lnTo>
                    <a:lnTo>
                      <a:pt x="7376" y="166773"/>
                    </a:lnTo>
                    <a:lnTo>
                      <a:pt x="7376" y="145246"/>
                    </a:lnTo>
                    <a:lnTo>
                      <a:pt x="709" y="141246"/>
                    </a:lnTo>
                    <a:lnTo>
                      <a:pt x="709" y="126196"/>
                    </a:lnTo>
                    <a:lnTo>
                      <a:pt x="7472" y="122005"/>
                    </a:lnTo>
                    <a:lnTo>
                      <a:pt x="7472" y="89144"/>
                    </a:lnTo>
                    <a:cubicBezTo>
                      <a:pt x="19092" y="83905"/>
                      <a:pt x="12996" y="65903"/>
                      <a:pt x="12996" y="55616"/>
                    </a:cubicBezTo>
                    <a:cubicBezTo>
                      <a:pt x="-720" y="49901"/>
                      <a:pt x="14044" y="48377"/>
                      <a:pt x="13758" y="41614"/>
                    </a:cubicBezTo>
                    <a:lnTo>
                      <a:pt x="7376" y="37614"/>
                    </a:lnTo>
                    <a:lnTo>
                      <a:pt x="7376" y="34090"/>
                    </a:lnTo>
                    <a:lnTo>
                      <a:pt x="13758" y="30184"/>
                    </a:lnTo>
                    <a:lnTo>
                      <a:pt x="13758" y="26660"/>
                    </a:lnTo>
                    <a:lnTo>
                      <a:pt x="7757" y="22945"/>
                    </a:lnTo>
                    <a:cubicBezTo>
                      <a:pt x="9091" y="16373"/>
                      <a:pt x="4709" y="6276"/>
                      <a:pt x="10234" y="2752"/>
                    </a:cubicBezTo>
                    <a:lnTo>
                      <a:pt x="17092" y="6276"/>
                    </a:lnTo>
                    <a:cubicBezTo>
                      <a:pt x="21389" y="3590"/>
                      <a:pt x="25915" y="1305"/>
                      <a:pt x="30617" y="-581"/>
                    </a:cubicBezTo>
                    <a:lnTo>
                      <a:pt x="40142" y="4276"/>
                    </a:lnTo>
                    <a:lnTo>
                      <a:pt x="40142" y="11896"/>
                    </a:lnTo>
                    <a:lnTo>
                      <a:pt x="33570" y="15897"/>
                    </a:lnTo>
                    <a:cubicBezTo>
                      <a:pt x="32522" y="20374"/>
                      <a:pt x="38142" y="21231"/>
                      <a:pt x="39952" y="23803"/>
                    </a:cubicBezTo>
                    <a:cubicBezTo>
                      <a:pt x="42238" y="32661"/>
                      <a:pt x="56049" y="27041"/>
                      <a:pt x="62907" y="28565"/>
                    </a:cubicBezTo>
                    <a:cubicBezTo>
                      <a:pt x="68908" y="27041"/>
                      <a:pt x="63574" y="22279"/>
                      <a:pt x="71480" y="21231"/>
                    </a:cubicBezTo>
                    <a:cubicBezTo>
                      <a:pt x="75666" y="21202"/>
                      <a:pt x="79771" y="22393"/>
                      <a:pt x="83291" y="24660"/>
                    </a:cubicBezTo>
                    <a:cubicBezTo>
                      <a:pt x="89863" y="21231"/>
                      <a:pt x="94054" y="16754"/>
                      <a:pt x="102341" y="17421"/>
                    </a:cubicBezTo>
                    <a:cubicBezTo>
                      <a:pt x="114247" y="25422"/>
                      <a:pt x="130916" y="18088"/>
                      <a:pt x="144346" y="22279"/>
                    </a:cubicBezTo>
                    <a:cubicBezTo>
                      <a:pt x="134249" y="31804"/>
                      <a:pt x="111770" y="40662"/>
                      <a:pt x="96721" y="32375"/>
                    </a:cubicBezTo>
                    <a:cubicBezTo>
                      <a:pt x="84243" y="30280"/>
                      <a:pt x="69575" y="41900"/>
                      <a:pt x="57383" y="32375"/>
                    </a:cubicBezTo>
                    <a:cubicBezTo>
                      <a:pt x="49858" y="37138"/>
                      <a:pt x="41381" y="35709"/>
                      <a:pt x="34427" y="41900"/>
                    </a:cubicBezTo>
                    <a:lnTo>
                      <a:pt x="40904" y="45901"/>
                    </a:lnTo>
                    <a:cubicBezTo>
                      <a:pt x="40904" y="47139"/>
                      <a:pt x="40904" y="48377"/>
                      <a:pt x="40904" y="49520"/>
                    </a:cubicBezTo>
                    <a:lnTo>
                      <a:pt x="54620" y="57235"/>
                    </a:lnTo>
                    <a:lnTo>
                      <a:pt x="50906" y="62283"/>
                    </a:lnTo>
                    <a:cubicBezTo>
                      <a:pt x="44944" y="61846"/>
                      <a:pt x="39042" y="63722"/>
                      <a:pt x="34427" y="67523"/>
                    </a:cubicBezTo>
                    <a:cubicBezTo>
                      <a:pt x="34427" y="68760"/>
                      <a:pt x="34427" y="69999"/>
                      <a:pt x="34427" y="71142"/>
                    </a:cubicBezTo>
                    <a:cubicBezTo>
                      <a:pt x="40333" y="75428"/>
                      <a:pt x="48048" y="71142"/>
                      <a:pt x="54239" y="75142"/>
                    </a:cubicBezTo>
                    <a:cubicBezTo>
                      <a:pt x="39190" y="85715"/>
                      <a:pt x="24521" y="76666"/>
                      <a:pt x="44714" y="95621"/>
                    </a:cubicBezTo>
                    <a:cubicBezTo>
                      <a:pt x="51953" y="99431"/>
                      <a:pt x="30903" y="99907"/>
                      <a:pt x="28236" y="104574"/>
                    </a:cubicBezTo>
                    <a:lnTo>
                      <a:pt x="28236" y="108289"/>
                    </a:lnTo>
                    <a:cubicBezTo>
                      <a:pt x="32661" y="110375"/>
                      <a:pt x="36793" y="113033"/>
                      <a:pt x="40523" y="116195"/>
                    </a:cubicBezTo>
                    <a:lnTo>
                      <a:pt x="28808" y="122672"/>
                    </a:lnTo>
                    <a:cubicBezTo>
                      <a:pt x="39605" y="130273"/>
                      <a:pt x="51620" y="135978"/>
                      <a:pt x="64336" y="139532"/>
                    </a:cubicBezTo>
                    <a:cubicBezTo>
                      <a:pt x="72146" y="133912"/>
                      <a:pt x="82052" y="136579"/>
                      <a:pt x="90815" y="136007"/>
                    </a:cubicBezTo>
                    <a:cubicBezTo>
                      <a:pt x="93673" y="140293"/>
                      <a:pt x="102626" y="138483"/>
                      <a:pt x="106817" y="141341"/>
                    </a:cubicBezTo>
                    <a:cubicBezTo>
                      <a:pt x="107579" y="146389"/>
                      <a:pt x="105389" y="148675"/>
                      <a:pt x="97292" y="143532"/>
                    </a:cubicBezTo>
                    <a:cubicBezTo>
                      <a:pt x="77619" y="149790"/>
                      <a:pt x="56316" y="148466"/>
                      <a:pt x="37571" y="139817"/>
                    </a:cubicBezTo>
                    <a:lnTo>
                      <a:pt x="28046" y="145056"/>
                    </a:lnTo>
                    <a:cubicBezTo>
                      <a:pt x="39571" y="146770"/>
                      <a:pt x="52239" y="159915"/>
                      <a:pt x="63955" y="150771"/>
                    </a:cubicBezTo>
                    <a:cubicBezTo>
                      <a:pt x="70527" y="156010"/>
                      <a:pt x="83005" y="152009"/>
                      <a:pt x="80433" y="163344"/>
                    </a:cubicBezTo>
                    <a:cubicBezTo>
                      <a:pt x="67193" y="172107"/>
                      <a:pt x="53287" y="168297"/>
                      <a:pt x="38237" y="172869"/>
                    </a:cubicBezTo>
                    <a:lnTo>
                      <a:pt x="28712" y="177726"/>
                    </a:lnTo>
                    <a:cubicBezTo>
                      <a:pt x="28712" y="180965"/>
                      <a:pt x="35094" y="181537"/>
                      <a:pt x="35380" y="186775"/>
                    </a:cubicBezTo>
                    <a:cubicBezTo>
                      <a:pt x="50334" y="190776"/>
                      <a:pt x="67098" y="178012"/>
                      <a:pt x="79957" y="189347"/>
                    </a:cubicBezTo>
                    <a:cubicBezTo>
                      <a:pt x="81671" y="197158"/>
                      <a:pt x="67003" y="194110"/>
                      <a:pt x="60907" y="200015"/>
                    </a:cubicBezTo>
                    <a:cubicBezTo>
                      <a:pt x="57859" y="206397"/>
                      <a:pt x="61859" y="213160"/>
                      <a:pt x="59002" y="219637"/>
                    </a:cubicBezTo>
                    <a:lnTo>
                      <a:pt x="47191" y="226209"/>
                    </a:lnTo>
                    <a:cubicBezTo>
                      <a:pt x="67574" y="235734"/>
                      <a:pt x="94816" y="214112"/>
                      <a:pt x="111294" y="234496"/>
                    </a:cubicBezTo>
                    <a:cubicBezTo>
                      <a:pt x="93330" y="238048"/>
                      <a:pt x="76241" y="245107"/>
                      <a:pt x="61002" y="255260"/>
                    </a:cubicBezTo>
                    <a:cubicBezTo>
                      <a:pt x="61002" y="257356"/>
                      <a:pt x="64241" y="257832"/>
                      <a:pt x="66050" y="259642"/>
                    </a:cubicBezTo>
                    <a:lnTo>
                      <a:pt x="66050" y="266881"/>
                    </a:lnTo>
                    <a:lnTo>
                      <a:pt x="60240" y="270595"/>
                    </a:lnTo>
                    <a:cubicBezTo>
                      <a:pt x="60240" y="271643"/>
                      <a:pt x="60240" y="272882"/>
                      <a:pt x="60240" y="274120"/>
                    </a:cubicBezTo>
                    <a:cubicBezTo>
                      <a:pt x="69765" y="279644"/>
                      <a:pt x="84719" y="272215"/>
                      <a:pt x="93197" y="282311"/>
                    </a:cubicBezTo>
                    <a:cubicBezTo>
                      <a:pt x="87577" y="283264"/>
                      <a:pt x="68813" y="285264"/>
                      <a:pt x="74147" y="297170"/>
                    </a:cubicBezTo>
                    <a:cubicBezTo>
                      <a:pt x="95197" y="305076"/>
                      <a:pt x="131297" y="283740"/>
                      <a:pt x="145203" y="299837"/>
                    </a:cubicBezTo>
                    <a:cubicBezTo>
                      <a:pt x="137012" y="304123"/>
                      <a:pt x="123867" y="304123"/>
                      <a:pt x="115866" y="309362"/>
                    </a:cubicBezTo>
                    <a:cubicBezTo>
                      <a:pt x="102912" y="310886"/>
                      <a:pt x="94911" y="304028"/>
                      <a:pt x="80624" y="305742"/>
                    </a:cubicBezTo>
                    <a:lnTo>
                      <a:pt x="67574" y="313363"/>
                    </a:lnTo>
                    <a:cubicBezTo>
                      <a:pt x="63383" y="313363"/>
                      <a:pt x="51477" y="311458"/>
                      <a:pt x="53192" y="318411"/>
                    </a:cubicBezTo>
                    <a:cubicBezTo>
                      <a:pt x="65193" y="330032"/>
                      <a:pt x="118819" y="316506"/>
                      <a:pt x="118343" y="330032"/>
                    </a:cubicBezTo>
                    <a:cubicBezTo>
                      <a:pt x="95387" y="334223"/>
                      <a:pt x="69289" y="327269"/>
                      <a:pt x="47667" y="336509"/>
                    </a:cubicBezTo>
                    <a:cubicBezTo>
                      <a:pt x="54335" y="342890"/>
                      <a:pt x="71480" y="335080"/>
                      <a:pt x="79385" y="344414"/>
                    </a:cubicBezTo>
                    <a:lnTo>
                      <a:pt x="79385" y="347939"/>
                    </a:lnTo>
                    <a:lnTo>
                      <a:pt x="86148" y="352034"/>
                    </a:lnTo>
                    <a:lnTo>
                      <a:pt x="86148" y="354796"/>
                    </a:lnTo>
                    <a:cubicBezTo>
                      <a:pt x="90017" y="357673"/>
                      <a:pt x="95361" y="357473"/>
                      <a:pt x="99007" y="354320"/>
                    </a:cubicBezTo>
                    <a:cubicBezTo>
                      <a:pt x="99674" y="352606"/>
                      <a:pt x="99007" y="350701"/>
                      <a:pt x="102150" y="349558"/>
                    </a:cubicBezTo>
                    <a:cubicBezTo>
                      <a:pt x="111675" y="348510"/>
                      <a:pt x="120152" y="357368"/>
                      <a:pt x="129011" y="349558"/>
                    </a:cubicBezTo>
                    <a:cubicBezTo>
                      <a:pt x="137393" y="359083"/>
                      <a:pt x="161491" y="344891"/>
                      <a:pt x="158348" y="362416"/>
                    </a:cubicBezTo>
                    <a:cubicBezTo>
                      <a:pt x="139298" y="377180"/>
                      <a:pt x="113961" y="355844"/>
                      <a:pt x="95387" y="371941"/>
                    </a:cubicBezTo>
                    <a:cubicBezTo>
                      <a:pt x="87196" y="371941"/>
                      <a:pt x="77099" y="370513"/>
                      <a:pt x="79385" y="380895"/>
                    </a:cubicBezTo>
                    <a:lnTo>
                      <a:pt x="66336" y="388610"/>
                    </a:lnTo>
                    <a:lnTo>
                      <a:pt x="66336" y="392230"/>
                    </a:lnTo>
                    <a:cubicBezTo>
                      <a:pt x="69575" y="394515"/>
                      <a:pt x="71575" y="393468"/>
                      <a:pt x="76814" y="394039"/>
                    </a:cubicBezTo>
                    <a:lnTo>
                      <a:pt x="87291" y="386515"/>
                    </a:lnTo>
                    <a:cubicBezTo>
                      <a:pt x="98912" y="385943"/>
                      <a:pt x="106913" y="388705"/>
                      <a:pt x="115866" y="382991"/>
                    </a:cubicBezTo>
                    <a:lnTo>
                      <a:pt x="125391" y="388325"/>
                    </a:lnTo>
                    <a:lnTo>
                      <a:pt x="118724" y="392325"/>
                    </a:lnTo>
                    <a:lnTo>
                      <a:pt x="118724" y="402421"/>
                    </a:lnTo>
                    <a:cubicBezTo>
                      <a:pt x="104572" y="406089"/>
                      <a:pt x="90002" y="407879"/>
                      <a:pt x="75385" y="407755"/>
                    </a:cubicBezTo>
                    <a:cubicBezTo>
                      <a:pt x="65193" y="411566"/>
                      <a:pt x="62431" y="420995"/>
                      <a:pt x="76718" y="418519"/>
                    </a:cubicBezTo>
                    <a:cubicBezTo>
                      <a:pt x="84564" y="413651"/>
                      <a:pt x="94495" y="413651"/>
                      <a:pt x="102341" y="418519"/>
                    </a:cubicBezTo>
                    <a:cubicBezTo>
                      <a:pt x="109961" y="410994"/>
                      <a:pt x="191876" y="408231"/>
                      <a:pt x="180446" y="418519"/>
                    </a:cubicBezTo>
                    <a:cubicBezTo>
                      <a:pt x="171693" y="417585"/>
                      <a:pt x="162919" y="420071"/>
                      <a:pt x="155966" y="425472"/>
                    </a:cubicBezTo>
                    <a:cubicBezTo>
                      <a:pt x="151013" y="427377"/>
                      <a:pt x="136916" y="422424"/>
                      <a:pt x="139107" y="431759"/>
                    </a:cubicBezTo>
                    <a:cubicBezTo>
                      <a:pt x="152442" y="438616"/>
                      <a:pt x="168635" y="424424"/>
                      <a:pt x="181398" y="433187"/>
                    </a:cubicBezTo>
                    <a:cubicBezTo>
                      <a:pt x="196257" y="424139"/>
                      <a:pt x="209973" y="436235"/>
                      <a:pt x="225499" y="433187"/>
                    </a:cubicBezTo>
                    <a:cubicBezTo>
                      <a:pt x="235024" y="430330"/>
                      <a:pt x="236548" y="426805"/>
                      <a:pt x="246644" y="433187"/>
                    </a:cubicBezTo>
                    <a:cubicBezTo>
                      <a:pt x="271028" y="442712"/>
                      <a:pt x="294269" y="439283"/>
                      <a:pt x="319796" y="436997"/>
                    </a:cubicBezTo>
                    <a:cubicBezTo>
                      <a:pt x="326559" y="434235"/>
                      <a:pt x="367421" y="421091"/>
                      <a:pt x="361992" y="438998"/>
                    </a:cubicBezTo>
                    <a:cubicBezTo>
                      <a:pt x="330772" y="446179"/>
                      <a:pt x="298767" y="449380"/>
                      <a:pt x="266742" y="448523"/>
                    </a:cubicBezTo>
                    <a:cubicBezTo>
                      <a:pt x="254360" y="437854"/>
                      <a:pt x="241882" y="442236"/>
                      <a:pt x="227594" y="444903"/>
                    </a:cubicBezTo>
                    <a:lnTo>
                      <a:pt x="207973" y="455952"/>
                    </a:lnTo>
                    <a:cubicBezTo>
                      <a:pt x="198551" y="450666"/>
                      <a:pt x="186914" y="451332"/>
                      <a:pt x="178160" y="457666"/>
                    </a:cubicBezTo>
                    <a:lnTo>
                      <a:pt x="184827" y="461857"/>
                    </a:lnTo>
                    <a:cubicBezTo>
                      <a:pt x="184160" y="466906"/>
                      <a:pt x="184065" y="466906"/>
                      <a:pt x="175302" y="467096"/>
                    </a:cubicBezTo>
                    <a:lnTo>
                      <a:pt x="155300" y="478241"/>
                    </a:lnTo>
                    <a:cubicBezTo>
                      <a:pt x="145775" y="477383"/>
                      <a:pt x="143870" y="481765"/>
                      <a:pt x="139107" y="483860"/>
                    </a:cubicBezTo>
                    <a:lnTo>
                      <a:pt x="139107" y="487480"/>
                    </a:lnTo>
                    <a:cubicBezTo>
                      <a:pt x="145584" y="491290"/>
                      <a:pt x="153871" y="487480"/>
                      <a:pt x="160253" y="489670"/>
                    </a:cubicBezTo>
                    <a:lnTo>
                      <a:pt x="168254" y="485670"/>
                    </a:lnTo>
                    <a:cubicBezTo>
                      <a:pt x="198353" y="496338"/>
                      <a:pt x="227690" y="475573"/>
                      <a:pt x="258646" y="486432"/>
                    </a:cubicBezTo>
                    <a:cubicBezTo>
                      <a:pt x="234643" y="487194"/>
                      <a:pt x="211878" y="500624"/>
                      <a:pt x="187780" y="500053"/>
                    </a:cubicBezTo>
                    <a:cubicBezTo>
                      <a:pt x="173397" y="492147"/>
                      <a:pt x="158443" y="497862"/>
                      <a:pt x="143298" y="500053"/>
                    </a:cubicBezTo>
                    <a:cubicBezTo>
                      <a:pt x="129868" y="491290"/>
                      <a:pt x="100436" y="488051"/>
                      <a:pt x="92625" y="502339"/>
                    </a:cubicBezTo>
                    <a:lnTo>
                      <a:pt x="105960" y="507577"/>
                    </a:lnTo>
                    <a:lnTo>
                      <a:pt x="105960" y="513006"/>
                    </a:lnTo>
                    <a:cubicBezTo>
                      <a:pt x="198448" y="521198"/>
                      <a:pt x="83195" y="535295"/>
                      <a:pt x="182160" y="533295"/>
                    </a:cubicBezTo>
                    <a:lnTo>
                      <a:pt x="185113" y="538248"/>
                    </a:lnTo>
                    <a:cubicBezTo>
                      <a:pt x="173016" y="548535"/>
                      <a:pt x="158538" y="542058"/>
                      <a:pt x="143774" y="545773"/>
                    </a:cubicBezTo>
                    <a:cubicBezTo>
                      <a:pt x="158062" y="553488"/>
                      <a:pt x="184922" y="539296"/>
                      <a:pt x="191971" y="557774"/>
                    </a:cubicBezTo>
                    <a:lnTo>
                      <a:pt x="203591" y="564251"/>
                    </a:lnTo>
                    <a:cubicBezTo>
                      <a:pt x="200162" y="569204"/>
                      <a:pt x="191685" y="564251"/>
                      <a:pt x="191399" y="564251"/>
                    </a:cubicBezTo>
                    <a:cubicBezTo>
                      <a:pt x="175397" y="574824"/>
                      <a:pt x="158824" y="568251"/>
                      <a:pt x="141774" y="569966"/>
                    </a:cubicBezTo>
                    <a:cubicBezTo>
                      <a:pt x="135869" y="572062"/>
                      <a:pt x="139393" y="578158"/>
                      <a:pt x="138536" y="582730"/>
                    </a:cubicBezTo>
                    <a:lnTo>
                      <a:pt x="145108" y="586825"/>
                    </a:lnTo>
                    <a:cubicBezTo>
                      <a:pt x="145584" y="591778"/>
                      <a:pt x="145679" y="591588"/>
                      <a:pt x="154633" y="592255"/>
                    </a:cubicBezTo>
                    <a:cubicBezTo>
                      <a:pt x="163290" y="595893"/>
                      <a:pt x="172770" y="597103"/>
                      <a:pt x="182065" y="595779"/>
                    </a:cubicBezTo>
                    <a:cubicBezTo>
                      <a:pt x="183017" y="601303"/>
                      <a:pt x="191590" y="603018"/>
                      <a:pt x="191590" y="608161"/>
                    </a:cubicBezTo>
                    <a:cubicBezTo>
                      <a:pt x="186923" y="614067"/>
                      <a:pt x="176064" y="612924"/>
                      <a:pt x="169016" y="617686"/>
                    </a:cubicBezTo>
                    <a:cubicBezTo>
                      <a:pt x="165077" y="615162"/>
                      <a:pt x="160448" y="613933"/>
                      <a:pt x="155776" y="614162"/>
                    </a:cubicBezTo>
                    <a:cubicBezTo>
                      <a:pt x="146251" y="621116"/>
                      <a:pt x="135392" y="620734"/>
                      <a:pt x="125963" y="627021"/>
                    </a:cubicBezTo>
                    <a:lnTo>
                      <a:pt x="125963" y="631021"/>
                    </a:lnTo>
                    <a:cubicBezTo>
                      <a:pt x="140191" y="634955"/>
                      <a:pt x="154925" y="636755"/>
                      <a:pt x="169682" y="636355"/>
                    </a:cubicBezTo>
                    <a:lnTo>
                      <a:pt x="178636" y="629212"/>
                    </a:lnTo>
                    <a:cubicBezTo>
                      <a:pt x="184348" y="628202"/>
                      <a:pt x="190229" y="629469"/>
                      <a:pt x="195019" y="632736"/>
                    </a:cubicBezTo>
                    <a:cubicBezTo>
                      <a:pt x="201591" y="621020"/>
                      <a:pt x="220546" y="624354"/>
                      <a:pt x="230833" y="630831"/>
                    </a:cubicBezTo>
                    <a:lnTo>
                      <a:pt x="230833" y="634832"/>
                    </a:lnTo>
                    <a:cubicBezTo>
                      <a:pt x="223880" y="636736"/>
                      <a:pt x="226166" y="641118"/>
                      <a:pt x="221308" y="643785"/>
                    </a:cubicBezTo>
                    <a:cubicBezTo>
                      <a:pt x="204624" y="639546"/>
                      <a:pt x="186966" y="641585"/>
                      <a:pt x="171683" y="649500"/>
                    </a:cubicBezTo>
                    <a:cubicBezTo>
                      <a:pt x="177683" y="655025"/>
                      <a:pt x="189018" y="653691"/>
                      <a:pt x="194066" y="659025"/>
                    </a:cubicBezTo>
                    <a:cubicBezTo>
                      <a:pt x="208163" y="652739"/>
                      <a:pt x="226832" y="647595"/>
                      <a:pt x="240929" y="654834"/>
                    </a:cubicBezTo>
                    <a:cubicBezTo>
                      <a:pt x="252740" y="647309"/>
                      <a:pt x="247692" y="657596"/>
                      <a:pt x="256741" y="660930"/>
                    </a:cubicBezTo>
                    <a:cubicBezTo>
                      <a:pt x="231595" y="667692"/>
                      <a:pt x="204163" y="657120"/>
                      <a:pt x="182065" y="669693"/>
                    </a:cubicBezTo>
                    <a:lnTo>
                      <a:pt x="175207" y="666454"/>
                    </a:lnTo>
                    <a:cubicBezTo>
                      <a:pt x="171293" y="669188"/>
                      <a:pt x="166521" y="670407"/>
                      <a:pt x="161777" y="669884"/>
                    </a:cubicBezTo>
                    <a:lnTo>
                      <a:pt x="152252" y="675503"/>
                    </a:lnTo>
                    <a:cubicBezTo>
                      <a:pt x="149299" y="683600"/>
                      <a:pt x="164158" y="680742"/>
                      <a:pt x="168825" y="680647"/>
                    </a:cubicBezTo>
                    <a:cubicBezTo>
                      <a:pt x="171968" y="675789"/>
                      <a:pt x="183970" y="678932"/>
                      <a:pt x="187018" y="674075"/>
                    </a:cubicBezTo>
                    <a:cubicBezTo>
                      <a:pt x="198829" y="674075"/>
                      <a:pt x="213307" y="670836"/>
                      <a:pt x="223880" y="675884"/>
                    </a:cubicBezTo>
                    <a:cubicBezTo>
                      <a:pt x="225213" y="677313"/>
                      <a:pt x="223403" y="680361"/>
                      <a:pt x="221213" y="680647"/>
                    </a:cubicBezTo>
                    <a:cubicBezTo>
                      <a:pt x="203808" y="683257"/>
                      <a:pt x="187005" y="688924"/>
                      <a:pt x="171587" y="697410"/>
                    </a:cubicBezTo>
                    <a:lnTo>
                      <a:pt x="171587" y="701221"/>
                    </a:lnTo>
                    <a:cubicBezTo>
                      <a:pt x="173969" y="704459"/>
                      <a:pt x="182351" y="701221"/>
                      <a:pt x="184065" y="705221"/>
                    </a:cubicBezTo>
                    <a:cubicBezTo>
                      <a:pt x="176064" y="711412"/>
                      <a:pt x="166825" y="709507"/>
                      <a:pt x="158633" y="715889"/>
                    </a:cubicBezTo>
                    <a:lnTo>
                      <a:pt x="158633" y="726271"/>
                    </a:lnTo>
                    <a:cubicBezTo>
                      <a:pt x="164090" y="730167"/>
                      <a:pt x="170010" y="733358"/>
                      <a:pt x="176255" y="735796"/>
                    </a:cubicBezTo>
                    <a:cubicBezTo>
                      <a:pt x="180266" y="735673"/>
                      <a:pt x="184162" y="734415"/>
                      <a:pt x="187494" y="732177"/>
                    </a:cubicBezTo>
                    <a:cubicBezTo>
                      <a:pt x="193971" y="730272"/>
                      <a:pt x="198162" y="735892"/>
                      <a:pt x="204353" y="735701"/>
                    </a:cubicBezTo>
                    <a:cubicBezTo>
                      <a:pt x="202353" y="743702"/>
                      <a:pt x="184637" y="735701"/>
                      <a:pt x="178826" y="741226"/>
                    </a:cubicBezTo>
                    <a:lnTo>
                      <a:pt x="194162" y="750751"/>
                    </a:lnTo>
                    <a:cubicBezTo>
                      <a:pt x="218641" y="752560"/>
                      <a:pt x="241787" y="741893"/>
                      <a:pt x="263408" y="752656"/>
                    </a:cubicBezTo>
                    <a:lnTo>
                      <a:pt x="263408" y="756370"/>
                    </a:lnTo>
                    <a:lnTo>
                      <a:pt x="253883" y="761704"/>
                    </a:lnTo>
                    <a:lnTo>
                      <a:pt x="240263" y="754656"/>
                    </a:lnTo>
                    <a:cubicBezTo>
                      <a:pt x="233119" y="758085"/>
                      <a:pt x="228642" y="763514"/>
                      <a:pt x="217498" y="762466"/>
                    </a:cubicBezTo>
                    <a:lnTo>
                      <a:pt x="217498" y="767419"/>
                    </a:lnTo>
                    <a:cubicBezTo>
                      <a:pt x="246073" y="776944"/>
                      <a:pt x="280839" y="770848"/>
                      <a:pt x="312748" y="772849"/>
                    </a:cubicBezTo>
                    <a:cubicBezTo>
                      <a:pt x="322273" y="760085"/>
                      <a:pt x="354658" y="763324"/>
                      <a:pt x="368660" y="771039"/>
                    </a:cubicBezTo>
                    <a:cubicBezTo>
                      <a:pt x="351705" y="777801"/>
                      <a:pt x="329893" y="772658"/>
                      <a:pt x="312748" y="780564"/>
                    </a:cubicBezTo>
                    <a:lnTo>
                      <a:pt x="306080" y="777135"/>
                    </a:lnTo>
                    <a:cubicBezTo>
                      <a:pt x="292174" y="787612"/>
                      <a:pt x="280172" y="771420"/>
                      <a:pt x="267980" y="780183"/>
                    </a:cubicBezTo>
                    <a:cubicBezTo>
                      <a:pt x="254455" y="779421"/>
                      <a:pt x="242263" y="784660"/>
                      <a:pt x="227309" y="784184"/>
                    </a:cubicBezTo>
                    <a:lnTo>
                      <a:pt x="219403" y="790184"/>
                    </a:lnTo>
                    <a:cubicBezTo>
                      <a:pt x="221022" y="792756"/>
                      <a:pt x="226928" y="794470"/>
                      <a:pt x="230833" y="797233"/>
                    </a:cubicBezTo>
                    <a:lnTo>
                      <a:pt x="230833" y="800662"/>
                    </a:lnTo>
                    <a:cubicBezTo>
                      <a:pt x="238453" y="807710"/>
                      <a:pt x="268933" y="788946"/>
                      <a:pt x="269885" y="804948"/>
                    </a:cubicBezTo>
                    <a:cubicBezTo>
                      <a:pt x="240834" y="819331"/>
                      <a:pt x="269885" y="819521"/>
                      <a:pt x="284554" y="813806"/>
                    </a:cubicBezTo>
                    <a:cubicBezTo>
                      <a:pt x="297317" y="811425"/>
                      <a:pt x="308938" y="818569"/>
                      <a:pt x="319320" y="813806"/>
                    </a:cubicBezTo>
                    <a:lnTo>
                      <a:pt x="326178" y="817045"/>
                    </a:lnTo>
                    <a:cubicBezTo>
                      <a:pt x="345990" y="809615"/>
                      <a:pt x="371041" y="818283"/>
                      <a:pt x="390948" y="823998"/>
                    </a:cubicBezTo>
                    <a:cubicBezTo>
                      <a:pt x="407141" y="826855"/>
                      <a:pt x="425429" y="821426"/>
                      <a:pt x="441050" y="826570"/>
                    </a:cubicBezTo>
                    <a:cubicBezTo>
                      <a:pt x="399711" y="838857"/>
                      <a:pt x="355325" y="821426"/>
                      <a:pt x="313034" y="828284"/>
                    </a:cubicBezTo>
                    <a:cubicBezTo>
                      <a:pt x="307509" y="823998"/>
                      <a:pt x="300080" y="825332"/>
                      <a:pt x="293984" y="821426"/>
                    </a:cubicBezTo>
                    <a:cubicBezTo>
                      <a:pt x="283779" y="827570"/>
                      <a:pt x="271766" y="829989"/>
                      <a:pt x="259979" y="828284"/>
                    </a:cubicBezTo>
                    <a:lnTo>
                      <a:pt x="257122" y="832665"/>
                    </a:lnTo>
                    <a:cubicBezTo>
                      <a:pt x="281887" y="846858"/>
                      <a:pt x="315415" y="830094"/>
                      <a:pt x="344561" y="835714"/>
                    </a:cubicBezTo>
                    <a:cubicBezTo>
                      <a:pt x="351705" y="837047"/>
                      <a:pt x="355325" y="843048"/>
                      <a:pt x="362087" y="843048"/>
                    </a:cubicBezTo>
                    <a:cubicBezTo>
                      <a:pt x="373994" y="843048"/>
                      <a:pt x="363992" y="848191"/>
                      <a:pt x="358944" y="850382"/>
                    </a:cubicBezTo>
                    <a:cubicBezTo>
                      <a:pt x="338370" y="849239"/>
                      <a:pt x="313224" y="838857"/>
                      <a:pt x="294365" y="846286"/>
                    </a:cubicBezTo>
                    <a:cubicBezTo>
                      <a:pt x="281982" y="845143"/>
                      <a:pt x="275315" y="857526"/>
                      <a:pt x="267885" y="861431"/>
                    </a:cubicBezTo>
                    <a:cubicBezTo>
                      <a:pt x="263218" y="861431"/>
                      <a:pt x="255693" y="860860"/>
                      <a:pt x="257598" y="866574"/>
                    </a:cubicBezTo>
                    <a:cubicBezTo>
                      <a:pt x="285602" y="878767"/>
                      <a:pt x="311700" y="851620"/>
                      <a:pt x="339323" y="864955"/>
                    </a:cubicBezTo>
                    <a:cubicBezTo>
                      <a:pt x="348086" y="870480"/>
                      <a:pt x="329798" y="868480"/>
                      <a:pt x="326464" y="868860"/>
                    </a:cubicBezTo>
                    <a:cubicBezTo>
                      <a:pt x="315986" y="876576"/>
                      <a:pt x="301889" y="877338"/>
                      <a:pt x="290650" y="881910"/>
                    </a:cubicBezTo>
                    <a:cubicBezTo>
                      <a:pt x="304271" y="886482"/>
                      <a:pt x="319225" y="881910"/>
                      <a:pt x="332560" y="879910"/>
                    </a:cubicBezTo>
                    <a:cubicBezTo>
                      <a:pt x="336751" y="882672"/>
                      <a:pt x="336846" y="882672"/>
                      <a:pt x="335227" y="889435"/>
                    </a:cubicBezTo>
                    <a:cubicBezTo>
                      <a:pt x="318653" y="894483"/>
                      <a:pt x="299032" y="890864"/>
                      <a:pt x="283792" y="899817"/>
                    </a:cubicBezTo>
                    <a:lnTo>
                      <a:pt x="283792" y="903531"/>
                    </a:lnTo>
                    <a:cubicBezTo>
                      <a:pt x="296841" y="911437"/>
                      <a:pt x="311510" y="893435"/>
                      <a:pt x="323892" y="909151"/>
                    </a:cubicBezTo>
                    <a:cubicBezTo>
                      <a:pt x="360563" y="904674"/>
                      <a:pt x="393710" y="917152"/>
                      <a:pt x="425810" y="909151"/>
                    </a:cubicBezTo>
                    <a:cubicBezTo>
                      <a:pt x="431334" y="909723"/>
                      <a:pt x="437240" y="907818"/>
                      <a:pt x="441335" y="910961"/>
                    </a:cubicBezTo>
                    <a:lnTo>
                      <a:pt x="434858" y="914866"/>
                    </a:lnTo>
                    <a:cubicBezTo>
                      <a:pt x="434858" y="916200"/>
                      <a:pt x="434858" y="917343"/>
                      <a:pt x="434858" y="918581"/>
                    </a:cubicBezTo>
                    <a:cubicBezTo>
                      <a:pt x="424667" y="920010"/>
                      <a:pt x="406950" y="927154"/>
                      <a:pt x="398854" y="920296"/>
                    </a:cubicBezTo>
                    <a:cubicBezTo>
                      <a:pt x="386376" y="917819"/>
                      <a:pt x="375899" y="928964"/>
                      <a:pt x="365231" y="919724"/>
                    </a:cubicBezTo>
                    <a:cubicBezTo>
                      <a:pt x="332655" y="915628"/>
                      <a:pt x="291031" y="926868"/>
                      <a:pt x="257312" y="932583"/>
                    </a:cubicBezTo>
                    <a:lnTo>
                      <a:pt x="264266" y="936869"/>
                    </a:lnTo>
                    <a:lnTo>
                      <a:pt x="264266" y="940393"/>
                    </a:lnTo>
                    <a:lnTo>
                      <a:pt x="257693" y="944394"/>
                    </a:lnTo>
                    <a:cubicBezTo>
                      <a:pt x="257693" y="945727"/>
                      <a:pt x="257693" y="946870"/>
                      <a:pt x="257693" y="948108"/>
                    </a:cubicBezTo>
                    <a:cubicBezTo>
                      <a:pt x="268133" y="950976"/>
                      <a:pt x="279177" y="950776"/>
                      <a:pt x="289507" y="947537"/>
                    </a:cubicBezTo>
                    <a:lnTo>
                      <a:pt x="277791" y="940965"/>
                    </a:lnTo>
                    <a:cubicBezTo>
                      <a:pt x="276743" y="938679"/>
                      <a:pt x="275791" y="936488"/>
                      <a:pt x="280934" y="935250"/>
                    </a:cubicBezTo>
                    <a:cubicBezTo>
                      <a:pt x="296746" y="941536"/>
                      <a:pt x="315701" y="931630"/>
                      <a:pt x="333131" y="935250"/>
                    </a:cubicBezTo>
                    <a:cubicBezTo>
                      <a:pt x="337989" y="938869"/>
                      <a:pt x="335608" y="941918"/>
                      <a:pt x="335894" y="945251"/>
                    </a:cubicBezTo>
                    <a:lnTo>
                      <a:pt x="327416" y="946680"/>
                    </a:lnTo>
                    <a:lnTo>
                      <a:pt x="319892" y="942870"/>
                    </a:lnTo>
                    <a:cubicBezTo>
                      <a:pt x="314367" y="944299"/>
                      <a:pt x="318177" y="948394"/>
                      <a:pt x="313129" y="950300"/>
                    </a:cubicBezTo>
                    <a:cubicBezTo>
                      <a:pt x="309823" y="951756"/>
                      <a:pt x="306638" y="953481"/>
                      <a:pt x="303604" y="955443"/>
                    </a:cubicBezTo>
                    <a:cubicBezTo>
                      <a:pt x="302461" y="967254"/>
                      <a:pt x="281030" y="958015"/>
                      <a:pt x="272743" y="961729"/>
                    </a:cubicBezTo>
                    <a:cubicBezTo>
                      <a:pt x="264467" y="967349"/>
                      <a:pt x="255186" y="971331"/>
                      <a:pt x="245406" y="973445"/>
                    </a:cubicBezTo>
                    <a:cubicBezTo>
                      <a:pt x="244739" y="976112"/>
                      <a:pt x="252074" y="978303"/>
                      <a:pt x="254931" y="979255"/>
                    </a:cubicBezTo>
                    <a:cubicBezTo>
                      <a:pt x="268473" y="973093"/>
                      <a:pt x="284178" y="973988"/>
                      <a:pt x="296936" y="981637"/>
                    </a:cubicBezTo>
                    <a:cubicBezTo>
                      <a:pt x="288935" y="983160"/>
                      <a:pt x="292745" y="988400"/>
                      <a:pt x="287411" y="990590"/>
                    </a:cubicBezTo>
                    <a:cubicBezTo>
                      <a:pt x="272267" y="990590"/>
                      <a:pt x="259313" y="984970"/>
                      <a:pt x="245025" y="992400"/>
                    </a:cubicBezTo>
                    <a:cubicBezTo>
                      <a:pt x="245025" y="993543"/>
                      <a:pt x="245025" y="994686"/>
                      <a:pt x="245025" y="996019"/>
                    </a:cubicBezTo>
                    <a:lnTo>
                      <a:pt x="238453" y="999924"/>
                    </a:lnTo>
                    <a:lnTo>
                      <a:pt x="238453" y="1003544"/>
                    </a:lnTo>
                    <a:cubicBezTo>
                      <a:pt x="261694" y="1015546"/>
                      <a:pt x="286078" y="985065"/>
                      <a:pt x="301223" y="1005354"/>
                    </a:cubicBezTo>
                    <a:cubicBezTo>
                      <a:pt x="305033" y="1005354"/>
                      <a:pt x="312367" y="1005354"/>
                      <a:pt x="310748" y="1010402"/>
                    </a:cubicBezTo>
                    <a:cubicBezTo>
                      <a:pt x="309128" y="1015450"/>
                      <a:pt x="298841" y="1012307"/>
                      <a:pt x="294650" y="1009259"/>
                    </a:cubicBezTo>
                    <a:cubicBezTo>
                      <a:pt x="277315" y="1005164"/>
                      <a:pt x="266075" y="1023737"/>
                      <a:pt x="248549" y="1020117"/>
                    </a:cubicBezTo>
                    <a:cubicBezTo>
                      <a:pt x="243692" y="1024023"/>
                      <a:pt x="243596" y="1024023"/>
                      <a:pt x="248549" y="1027356"/>
                    </a:cubicBezTo>
                    <a:cubicBezTo>
                      <a:pt x="277601" y="1024594"/>
                      <a:pt x="304747" y="1016593"/>
                      <a:pt x="333512" y="1027356"/>
                    </a:cubicBezTo>
                    <a:cubicBezTo>
                      <a:pt x="351468" y="1020794"/>
                      <a:pt x="371269" y="1021442"/>
                      <a:pt x="388757" y="1029166"/>
                    </a:cubicBezTo>
                    <a:cubicBezTo>
                      <a:pt x="372470" y="1036215"/>
                      <a:pt x="350657" y="1025833"/>
                      <a:pt x="334751" y="1034215"/>
                    </a:cubicBezTo>
                    <a:cubicBezTo>
                      <a:pt x="326654" y="1037358"/>
                      <a:pt x="320939" y="1030881"/>
                      <a:pt x="314272" y="1027833"/>
                    </a:cubicBezTo>
                    <a:cubicBezTo>
                      <a:pt x="307700" y="1029833"/>
                      <a:pt x="311510" y="1039167"/>
                      <a:pt x="310557" y="1043358"/>
                    </a:cubicBezTo>
                    <a:lnTo>
                      <a:pt x="320082" y="1049835"/>
                    </a:lnTo>
                    <a:cubicBezTo>
                      <a:pt x="332274" y="1050693"/>
                      <a:pt x="344085" y="1047073"/>
                      <a:pt x="353896" y="1053360"/>
                    </a:cubicBezTo>
                    <a:cubicBezTo>
                      <a:pt x="364945" y="1054693"/>
                      <a:pt x="365802" y="1045359"/>
                      <a:pt x="378947" y="1046026"/>
                    </a:cubicBezTo>
                    <a:cubicBezTo>
                      <a:pt x="399902" y="1055551"/>
                      <a:pt x="426572" y="1044121"/>
                      <a:pt x="448479" y="1053360"/>
                    </a:cubicBezTo>
                    <a:cubicBezTo>
                      <a:pt x="438478" y="1064695"/>
                      <a:pt x="408950" y="1048883"/>
                      <a:pt x="395996" y="1062885"/>
                    </a:cubicBezTo>
                    <a:cubicBezTo>
                      <a:pt x="395139" y="1065743"/>
                      <a:pt x="397520" y="1067552"/>
                      <a:pt x="401616" y="1068885"/>
                    </a:cubicBezTo>
                    <a:cubicBezTo>
                      <a:pt x="400568" y="1072315"/>
                      <a:pt x="394758" y="1073076"/>
                      <a:pt x="392091" y="1075363"/>
                    </a:cubicBezTo>
                    <a:cubicBezTo>
                      <a:pt x="378375" y="1072505"/>
                      <a:pt x="367326" y="1081173"/>
                      <a:pt x="356182" y="1076982"/>
                    </a:cubicBezTo>
                    <a:lnTo>
                      <a:pt x="356182" y="1073362"/>
                    </a:lnTo>
                    <a:cubicBezTo>
                      <a:pt x="340942" y="1069934"/>
                      <a:pt x="323035" y="1077839"/>
                      <a:pt x="307128" y="1078887"/>
                    </a:cubicBezTo>
                    <a:cubicBezTo>
                      <a:pt x="301699" y="1081840"/>
                      <a:pt x="301508" y="1088412"/>
                      <a:pt x="309414" y="1091555"/>
                    </a:cubicBezTo>
                    <a:cubicBezTo>
                      <a:pt x="310271" y="1093746"/>
                      <a:pt x="310748" y="1097080"/>
                      <a:pt x="314462" y="1097175"/>
                    </a:cubicBezTo>
                    <a:cubicBezTo>
                      <a:pt x="324628" y="1097918"/>
                      <a:pt x="334843" y="1096727"/>
                      <a:pt x="344561" y="1093651"/>
                    </a:cubicBezTo>
                    <a:cubicBezTo>
                      <a:pt x="352630" y="1095556"/>
                      <a:pt x="360459" y="1098366"/>
                      <a:pt x="367898" y="1102033"/>
                    </a:cubicBezTo>
                    <a:cubicBezTo>
                      <a:pt x="367898" y="1108034"/>
                      <a:pt x="355801" y="1103461"/>
                      <a:pt x="352753" y="1101080"/>
                    </a:cubicBezTo>
                    <a:cubicBezTo>
                      <a:pt x="333731" y="1103652"/>
                      <a:pt x="315280" y="1109424"/>
                      <a:pt x="298175" y="1118130"/>
                    </a:cubicBezTo>
                    <a:cubicBezTo>
                      <a:pt x="341990" y="1122988"/>
                      <a:pt x="385043" y="1113844"/>
                      <a:pt x="428667" y="1121273"/>
                    </a:cubicBezTo>
                    <a:cubicBezTo>
                      <a:pt x="410284" y="1131846"/>
                      <a:pt x="388281" y="1124607"/>
                      <a:pt x="365421" y="1126607"/>
                    </a:cubicBezTo>
                    <a:lnTo>
                      <a:pt x="355896" y="1134132"/>
                    </a:lnTo>
                    <a:cubicBezTo>
                      <a:pt x="334655" y="1138132"/>
                      <a:pt x="320273" y="1124607"/>
                      <a:pt x="303699" y="1135942"/>
                    </a:cubicBezTo>
                    <a:lnTo>
                      <a:pt x="303699" y="1139657"/>
                    </a:lnTo>
                    <a:cubicBezTo>
                      <a:pt x="310652" y="1143752"/>
                      <a:pt x="320082" y="1139657"/>
                      <a:pt x="326273" y="1144991"/>
                    </a:cubicBezTo>
                    <a:cubicBezTo>
                      <a:pt x="374756" y="1133465"/>
                      <a:pt x="426762" y="1149182"/>
                      <a:pt x="471339" y="1167279"/>
                    </a:cubicBezTo>
                    <a:cubicBezTo>
                      <a:pt x="479054" y="1162326"/>
                      <a:pt x="482960" y="1159659"/>
                      <a:pt x="492294" y="1162802"/>
                    </a:cubicBezTo>
                    <a:cubicBezTo>
                      <a:pt x="501248" y="1149182"/>
                      <a:pt x="526298" y="1159373"/>
                      <a:pt x="544205" y="1156420"/>
                    </a:cubicBezTo>
                    <a:lnTo>
                      <a:pt x="551730" y="1162136"/>
                    </a:lnTo>
                    <a:cubicBezTo>
                      <a:pt x="519536" y="1175280"/>
                      <a:pt x="478197" y="1169946"/>
                      <a:pt x="442764" y="1174709"/>
                    </a:cubicBezTo>
                    <a:cubicBezTo>
                      <a:pt x="435335" y="1176804"/>
                      <a:pt x="414951" y="1169184"/>
                      <a:pt x="415808" y="1180519"/>
                    </a:cubicBezTo>
                    <a:cubicBezTo>
                      <a:pt x="421098" y="1182185"/>
                      <a:pt x="426684" y="1182709"/>
                      <a:pt x="432191" y="1182042"/>
                    </a:cubicBezTo>
                    <a:lnTo>
                      <a:pt x="446955" y="1191567"/>
                    </a:lnTo>
                    <a:cubicBezTo>
                      <a:pt x="438097" y="1197092"/>
                      <a:pt x="429810" y="1186710"/>
                      <a:pt x="420285" y="1189758"/>
                    </a:cubicBezTo>
                    <a:cubicBezTo>
                      <a:pt x="404855" y="1189758"/>
                      <a:pt x="391710" y="1185757"/>
                      <a:pt x="395615" y="1206332"/>
                    </a:cubicBezTo>
                    <a:cubicBezTo>
                      <a:pt x="399902" y="1209474"/>
                      <a:pt x="405902" y="1207570"/>
                      <a:pt x="411332" y="1208236"/>
                    </a:cubicBezTo>
                    <a:cubicBezTo>
                      <a:pt x="419237" y="1204236"/>
                      <a:pt x="444288" y="1199473"/>
                      <a:pt x="448098" y="1209094"/>
                    </a:cubicBezTo>
                    <a:cubicBezTo>
                      <a:pt x="438573" y="1220905"/>
                      <a:pt x="419523" y="1210808"/>
                      <a:pt x="408760" y="1221095"/>
                    </a:cubicBezTo>
                    <a:cubicBezTo>
                      <a:pt x="407617" y="1229191"/>
                      <a:pt x="410665" y="1232430"/>
                      <a:pt x="418285" y="1226810"/>
                    </a:cubicBezTo>
                    <a:cubicBezTo>
                      <a:pt x="442214" y="1231982"/>
                      <a:pt x="466827" y="1233202"/>
                      <a:pt x="491151" y="1230430"/>
                    </a:cubicBezTo>
                    <a:lnTo>
                      <a:pt x="500676" y="1235764"/>
                    </a:lnTo>
                    <a:lnTo>
                      <a:pt x="500676" y="1243098"/>
                    </a:lnTo>
                    <a:cubicBezTo>
                      <a:pt x="496199" y="1247956"/>
                      <a:pt x="464195" y="1241479"/>
                      <a:pt x="470482" y="1248241"/>
                    </a:cubicBezTo>
                    <a:cubicBezTo>
                      <a:pt x="481626" y="1248908"/>
                      <a:pt x="523917" y="1244908"/>
                      <a:pt x="497628" y="1259767"/>
                    </a:cubicBezTo>
                    <a:lnTo>
                      <a:pt x="490580" y="1256243"/>
                    </a:lnTo>
                    <a:cubicBezTo>
                      <a:pt x="464957" y="1264815"/>
                      <a:pt x="438097" y="1256243"/>
                      <a:pt x="411998" y="1266911"/>
                    </a:cubicBezTo>
                    <a:cubicBezTo>
                      <a:pt x="403807" y="1266339"/>
                      <a:pt x="343990" y="1267767"/>
                      <a:pt x="353229" y="1274340"/>
                    </a:cubicBezTo>
                    <a:cubicBezTo>
                      <a:pt x="377232" y="1276340"/>
                      <a:pt x="403426" y="1282341"/>
                      <a:pt x="426191" y="1275102"/>
                    </a:cubicBezTo>
                    <a:cubicBezTo>
                      <a:pt x="430763" y="1276245"/>
                      <a:pt x="427524" y="1280531"/>
                      <a:pt x="428477" y="1283675"/>
                    </a:cubicBezTo>
                    <a:cubicBezTo>
                      <a:pt x="445907" y="1291580"/>
                      <a:pt x="579638" y="1310249"/>
                      <a:pt x="579638" y="1287770"/>
                    </a:cubicBezTo>
                    <a:lnTo>
                      <a:pt x="573257" y="1283770"/>
                    </a:lnTo>
                    <a:cubicBezTo>
                      <a:pt x="573257" y="1282626"/>
                      <a:pt x="573257" y="1281483"/>
                      <a:pt x="573257" y="1280150"/>
                    </a:cubicBezTo>
                    <a:lnTo>
                      <a:pt x="579829" y="1276245"/>
                    </a:lnTo>
                    <a:lnTo>
                      <a:pt x="579829" y="1268910"/>
                    </a:lnTo>
                    <a:cubicBezTo>
                      <a:pt x="573923" y="1265101"/>
                      <a:pt x="565446" y="1269577"/>
                      <a:pt x="560779" y="1264815"/>
                    </a:cubicBezTo>
                    <a:cubicBezTo>
                      <a:pt x="558874" y="1259100"/>
                      <a:pt x="566399" y="1259862"/>
                      <a:pt x="571066" y="1259671"/>
                    </a:cubicBezTo>
                    <a:lnTo>
                      <a:pt x="585639" y="1250146"/>
                    </a:lnTo>
                    <a:cubicBezTo>
                      <a:pt x="584591" y="1249480"/>
                      <a:pt x="582686" y="1248146"/>
                      <a:pt x="580400" y="1246813"/>
                    </a:cubicBezTo>
                    <a:lnTo>
                      <a:pt x="580400" y="1232335"/>
                    </a:lnTo>
                    <a:cubicBezTo>
                      <a:pt x="577162" y="1228906"/>
                      <a:pt x="570304" y="1231573"/>
                      <a:pt x="567446" y="1228334"/>
                    </a:cubicBezTo>
                    <a:cubicBezTo>
                      <a:pt x="572495" y="1225476"/>
                      <a:pt x="583067" y="1227477"/>
                      <a:pt x="579734" y="1220714"/>
                    </a:cubicBezTo>
                    <a:cubicBezTo>
                      <a:pt x="568875" y="1217095"/>
                      <a:pt x="576305" y="1211189"/>
                      <a:pt x="582210" y="1208046"/>
                    </a:cubicBezTo>
                    <a:lnTo>
                      <a:pt x="590592" y="1208046"/>
                    </a:lnTo>
                    <a:cubicBezTo>
                      <a:pt x="593450" y="1211475"/>
                      <a:pt x="593450" y="1211475"/>
                      <a:pt x="593450" y="1293771"/>
                    </a:cubicBezTo>
                    <a:lnTo>
                      <a:pt x="586973" y="1297867"/>
                    </a:lnTo>
                    <a:lnTo>
                      <a:pt x="586973" y="1334538"/>
                    </a:lnTo>
                    <a:lnTo>
                      <a:pt x="593259" y="1338443"/>
                    </a:lnTo>
                    <a:cubicBezTo>
                      <a:pt x="565827" y="1349207"/>
                      <a:pt x="532394" y="1342063"/>
                      <a:pt x="505820" y="1357969"/>
                    </a:cubicBezTo>
                    <a:cubicBezTo>
                      <a:pt x="485246" y="1355874"/>
                      <a:pt x="466672" y="1368542"/>
                      <a:pt x="448670" y="1378829"/>
                    </a:cubicBezTo>
                    <a:lnTo>
                      <a:pt x="448670" y="1382544"/>
                    </a:lnTo>
                    <a:cubicBezTo>
                      <a:pt x="455432" y="1387354"/>
                      <a:pt x="463827" y="1389269"/>
                      <a:pt x="472006" y="1387878"/>
                    </a:cubicBezTo>
                    <a:lnTo>
                      <a:pt x="486960" y="1397403"/>
                    </a:lnTo>
                    <a:cubicBezTo>
                      <a:pt x="481626" y="1406928"/>
                      <a:pt x="445622" y="1398355"/>
                      <a:pt x="451051" y="1405594"/>
                    </a:cubicBezTo>
                    <a:cubicBezTo>
                      <a:pt x="455432" y="1408643"/>
                      <a:pt x="492770" y="1409023"/>
                      <a:pt x="476006" y="1415119"/>
                    </a:cubicBezTo>
                    <a:cubicBezTo>
                      <a:pt x="473911" y="1418644"/>
                      <a:pt x="475340" y="1422263"/>
                      <a:pt x="474959" y="1425883"/>
                    </a:cubicBezTo>
                    <a:cubicBezTo>
                      <a:pt x="474578" y="1429502"/>
                      <a:pt x="458099" y="1427788"/>
                      <a:pt x="461909" y="1433503"/>
                    </a:cubicBezTo>
                    <a:cubicBezTo>
                      <a:pt x="472963" y="1437141"/>
                      <a:pt x="484475" y="1439189"/>
                      <a:pt x="496104" y="1439599"/>
                    </a:cubicBezTo>
                    <a:cubicBezTo>
                      <a:pt x="501629" y="1436170"/>
                      <a:pt x="512297" y="1436741"/>
                      <a:pt x="517345" y="1432264"/>
                    </a:cubicBezTo>
                    <a:cubicBezTo>
                      <a:pt x="529442" y="1431121"/>
                      <a:pt x="599641" y="1438932"/>
                      <a:pt x="563351" y="1417596"/>
                    </a:cubicBezTo>
                    <a:cubicBezTo>
                      <a:pt x="551444" y="1418453"/>
                      <a:pt x="539633" y="1414929"/>
                      <a:pt x="529537" y="1421501"/>
                    </a:cubicBezTo>
                    <a:lnTo>
                      <a:pt x="521060" y="1419882"/>
                    </a:lnTo>
                    <a:lnTo>
                      <a:pt x="521060" y="1415500"/>
                    </a:lnTo>
                    <a:cubicBezTo>
                      <a:pt x="534204" y="1405308"/>
                      <a:pt x="550587" y="1413024"/>
                      <a:pt x="566303" y="1413881"/>
                    </a:cubicBezTo>
                    <a:cubicBezTo>
                      <a:pt x="582020" y="1414739"/>
                      <a:pt x="571352" y="1397308"/>
                      <a:pt x="564017" y="1395403"/>
                    </a:cubicBezTo>
                    <a:cubicBezTo>
                      <a:pt x="549941" y="1399994"/>
                      <a:pt x="534674" y="1399318"/>
                      <a:pt x="521060" y="1393498"/>
                    </a:cubicBezTo>
                    <a:lnTo>
                      <a:pt x="521060" y="1389783"/>
                    </a:lnTo>
                    <a:cubicBezTo>
                      <a:pt x="534776" y="1387687"/>
                      <a:pt x="555254" y="1383020"/>
                      <a:pt x="570209" y="1380258"/>
                    </a:cubicBezTo>
                    <a:cubicBezTo>
                      <a:pt x="575828" y="1378925"/>
                      <a:pt x="570780" y="1374257"/>
                      <a:pt x="577257" y="1373209"/>
                    </a:cubicBezTo>
                    <a:lnTo>
                      <a:pt x="586782" y="1378448"/>
                    </a:lnTo>
                    <a:lnTo>
                      <a:pt x="586782" y="1385687"/>
                    </a:lnTo>
                    <a:lnTo>
                      <a:pt x="593164" y="1389593"/>
                    </a:lnTo>
                    <a:cubicBezTo>
                      <a:pt x="577829" y="1401213"/>
                      <a:pt x="591735" y="1431026"/>
                      <a:pt x="586115" y="1448838"/>
                    </a:cubicBezTo>
                    <a:cubicBezTo>
                      <a:pt x="586115" y="1490939"/>
                      <a:pt x="587354" y="1555709"/>
                      <a:pt x="586782" y="1606572"/>
                    </a:cubicBezTo>
                    <a:lnTo>
                      <a:pt x="580496" y="1610667"/>
                    </a:lnTo>
                    <a:lnTo>
                      <a:pt x="580496" y="1680295"/>
                    </a:lnTo>
                    <a:lnTo>
                      <a:pt x="573733" y="1684391"/>
                    </a:lnTo>
                    <a:lnTo>
                      <a:pt x="573733" y="1691630"/>
                    </a:lnTo>
                    <a:lnTo>
                      <a:pt x="579924" y="1695440"/>
                    </a:lnTo>
                    <a:lnTo>
                      <a:pt x="573923" y="1699250"/>
                    </a:lnTo>
                    <a:cubicBezTo>
                      <a:pt x="572590" y="1702489"/>
                      <a:pt x="575733" y="1704203"/>
                      <a:pt x="578972" y="1705727"/>
                    </a:cubicBezTo>
                    <a:cubicBezTo>
                      <a:pt x="581924" y="1710871"/>
                      <a:pt x="578972" y="1718014"/>
                      <a:pt x="580210" y="1724777"/>
                    </a:cubicBezTo>
                    <a:lnTo>
                      <a:pt x="574304" y="1728873"/>
                    </a:lnTo>
                    <a:lnTo>
                      <a:pt x="580019" y="1732683"/>
                    </a:lnTo>
                    <a:lnTo>
                      <a:pt x="580019" y="1739636"/>
                    </a:lnTo>
                    <a:lnTo>
                      <a:pt x="586687" y="1743637"/>
                    </a:lnTo>
                    <a:lnTo>
                      <a:pt x="580400" y="1747447"/>
                    </a:lnTo>
                    <a:lnTo>
                      <a:pt x="580400" y="1765735"/>
                    </a:lnTo>
                    <a:lnTo>
                      <a:pt x="586877" y="1769926"/>
                    </a:lnTo>
                    <a:lnTo>
                      <a:pt x="586020" y="1773641"/>
                    </a:lnTo>
                    <a:lnTo>
                      <a:pt x="580686" y="1776593"/>
                    </a:lnTo>
                    <a:cubicBezTo>
                      <a:pt x="580686" y="1778593"/>
                      <a:pt x="580686" y="1780974"/>
                      <a:pt x="580019" y="1783832"/>
                    </a:cubicBezTo>
                    <a:lnTo>
                      <a:pt x="574304" y="1787737"/>
                    </a:lnTo>
                    <a:lnTo>
                      <a:pt x="573638" y="1791262"/>
                    </a:lnTo>
                    <a:lnTo>
                      <a:pt x="579924" y="1795262"/>
                    </a:lnTo>
                    <a:cubicBezTo>
                      <a:pt x="579924" y="1796310"/>
                      <a:pt x="579924" y="1797453"/>
                      <a:pt x="579924" y="1798786"/>
                    </a:cubicBezTo>
                    <a:lnTo>
                      <a:pt x="586496" y="1802692"/>
                    </a:lnTo>
                    <a:lnTo>
                      <a:pt x="586496" y="1806311"/>
                    </a:lnTo>
                    <a:cubicBezTo>
                      <a:pt x="579543" y="1809169"/>
                      <a:pt x="570875" y="1807264"/>
                      <a:pt x="573352" y="1817360"/>
                    </a:cubicBezTo>
                    <a:cubicBezTo>
                      <a:pt x="586687" y="1822694"/>
                      <a:pt x="575162" y="1827647"/>
                      <a:pt x="567161" y="1831934"/>
                    </a:cubicBezTo>
                    <a:lnTo>
                      <a:pt x="567161" y="1843078"/>
                    </a:lnTo>
                    <a:lnTo>
                      <a:pt x="573257" y="1846888"/>
                    </a:lnTo>
                    <a:lnTo>
                      <a:pt x="573257" y="1861270"/>
                    </a:lnTo>
                    <a:lnTo>
                      <a:pt x="580019" y="1865461"/>
                    </a:lnTo>
                    <a:lnTo>
                      <a:pt x="580019" y="1868891"/>
                    </a:lnTo>
                    <a:lnTo>
                      <a:pt x="586211" y="1872796"/>
                    </a:lnTo>
                    <a:cubicBezTo>
                      <a:pt x="583639" y="1876034"/>
                      <a:pt x="574019" y="1872796"/>
                      <a:pt x="573542" y="1877082"/>
                    </a:cubicBezTo>
                    <a:cubicBezTo>
                      <a:pt x="572792" y="1883178"/>
                      <a:pt x="573049" y="1889274"/>
                      <a:pt x="574304" y="1895274"/>
                    </a:cubicBezTo>
                    <a:cubicBezTo>
                      <a:pt x="582305" y="1900132"/>
                      <a:pt x="582305" y="1900418"/>
                      <a:pt x="573733" y="1905657"/>
                    </a:cubicBezTo>
                    <a:lnTo>
                      <a:pt x="573733" y="1916896"/>
                    </a:lnTo>
                    <a:lnTo>
                      <a:pt x="567065" y="1920992"/>
                    </a:lnTo>
                    <a:lnTo>
                      <a:pt x="573447" y="1924992"/>
                    </a:lnTo>
                    <a:lnTo>
                      <a:pt x="573447" y="1932041"/>
                    </a:lnTo>
                    <a:lnTo>
                      <a:pt x="579448" y="1935851"/>
                    </a:lnTo>
                    <a:lnTo>
                      <a:pt x="573828" y="1939757"/>
                    </a:lnTo>
                    <a:lnTo>
                      <a:pt x="579448" y="1942899"/>
                    </a:lnTo>
                    <a:lnTo>
                      <a:pt x="579448" y="1949757"/>
                    </a:lnTo>
                    <a:lnTo>
                      <a:pt x="586211" y="1954235"/>
                    </a:lnTo>
                    <a:lnTo>
                      <a:pt x="586211" y="2090442"/>
                    </a:lnTo>
                    <a:lnTo>
                      <a:pt x="580210" y="2094252"/>
                    </a:lnTo>
                    <a:lnTo>
                      <a:pt x="586401" y="2098062"/>
                    </a:lnTo>
                    <a:lnTo>
                      <a:pt x="586401" y="2105206"/>
                    </a:lnTo>
                    <a:lnTo>
                      <a:pt x="580305" y="2109206"/>
                    </a:lnTo>
                    <a:cubicBezTo>
                      <a:pt x="585639" y="2111111"/>
                      <a:pt x="588497" y="2115492"/>
                      <a:pt x="585449" y="2120636"/>
                    </a:cubicBezTo>
                    <a:lnTo>
                      <a:pt x="580781" y="2123208"/>
                    </a:lnTo>
                    <a:lnTo>
                      <a:pt x="586592" y="2130828"/>
                    </a:lnTo>
                    <a:lnTo>
                      <a:pt x="580019" y="2134829"/>
                    </a:lnTo>
                    <a:lnTo>
                      <a:pt x="580019" y="2189979"/>
                    </a:lnTo>
                    <a:lnTo>
                      <a:pt x="573352" y="2193883"/>
                    </a:lnTo>
                    <a:cubicBezTo>
                      <a:pt x="573352" y="2195217"/>
                      <a:pt x="573352" y="2196360"/>
                      <a:pt x="573352" y="2197503"/>
                    </a:cubicBezTo>
                    <a:lnTo>
                      <a:pt x="579638" y="2201504"/>
                    </a:lnTo>
                    <a:cubicBezTo>
                      <a:pt x="579638" y="2202837"/>
                      <a:pt x="579067" y="2204075"/>
                      <a:pt x="578876" y="2205218"/>
                    </a:cubicBezTo>
                    <a:lnTo>
                      <a:pt x="573923" y="2207981"/>
                    </a:lnTo>
                    <a:cubicBezTo>
                      <a:pt x="571256" y="2232078"/>
                      <a:pt x="573923" y="2257892"/>
                      <a:pt x="572971" y="2282180"/>
                    </a:cubicBezTo>
                    <a:lnTo>
                      <a:pt x="566875" y="2285609"/>
                    </a:lnTo>
                    <a:lnTo>
                      <a:pt x="566875" y="2293134"/>
                    </a:lnTo>
                    <a:lnTo>
                      <a:pt x="572780" y="2296944"/>
                    </a:lnTo>
                    <a:lnTo>
                      <a:pt x="572780" y="2311327"/>
                    </a:lnTo>
                    <a:cubicBezTo>
                      <a:pt x="574590" y="2313041"/>
                      <a:pt x="579829" y="2313708"/>
                      <a:pt x="579067" y="2316946"/>
                    </a:cubicBezTo>
                    <a:close/>
                    <a:moveTo>
                      <a:pt x="315605" y="1062314"/>
                    </a:moveTo>
                    <a:cubicBezTo>
                      <a:pt x="323640" y="1068885"/>
                      <a:pt x="335193" y="1068885"/>
                      <a:pt x="343228" y="1062314"/>
                    </a:cubicBezTo>
                    <a:cubicBezTo>
                      <a:pt x="334213" y="1059646"/>
                      <a:pt x="324620" y="1059646"/>
                      <a:pt x="315605" y="1062314"/>
                    </a:cubicBezTo>
                    <a:close/>
                    <a:moveTo>
                      <a:pt x="47096" y="277453"/>
                    </a:moveTo>
                    <a:cubicBezTo>
                      <a:pt x="41095" y="274501"/>
                      <a:pt x="41095" y="274501"/>
                      <a:pt x="34142" y="277453"/>
                    </a:cubicBezTo>
                    <a:lnTo>
                      <a:pt x="40619" y="281358"/>
                    </a:lnTo>
                    <a:lnTo>
                      <a:pt x="33665" y="284788"/>
                    </a:lnTo>
                    <a:cubicBezTo>
                      <a:pt x="37746" y="287455"/>
                      <a:pt x="43015" y="287455"/>
                      <a:pt x="47096" y="284788"/>
                    </a:cubicBezTo>
                    <a:close/>
                    <a:moveTo>
                      <a:pt x="76909" y="478050"/>
                    </a:moveTo>
                    <a:lnTo>
                      <a:pt x="89863" y="478050"/>
                    </a:lnTo>
                    <a:cubicBezTo>
                      <a:pt x="94530" y="474240"/>
                      <a:pt x="94530" y="474240"/>
                      <a:pt x="89863" y="470620"/>
                    </a:cubicBezTo>
                    <a:lnTo>
                      <a:pt x="77004" y="470620"/>
                    </a:lnTo>
                    <a:cubicBezTo>
                      <a:pt x="71861" y="474430"/>
                      <a:pt x="71861" y="474430"/>
                      <a:pt x="76718" y="478050"/>
                    </a:cubicBezTo>
                    <a:close/>
                    <a:moveTo>
                      <a:pt x="73385" y="652929"/>
                    </a:moveTo>
                    <a:cubicBezTo>
                      <a:pt x="77345" y="655644"/>
                      <a:pt x="82569" y="655644"/>
                      <a:pt x="86529" y="652929"/>
                    </a:cubicBezTo>
                    <a:lnTo>
                      <a:pt x="86529" y="649405"/>
                    </a:lnTo>
                    <a:cubicBezTo>
                      <a:pt x="80147" y="646643"/>
                      <a:pt x="80147" y="646738"/>
                      <a:pt x="73385" y="649405"/>
                    </a:cubicBezTo>
                    <a:close/>
                    <a:moveTo>
                      <a:pt x="112532" y="671979"/>
                    </a:moveTo>
                    <a:cubicBezTo>
                      <a:pt x="105831" y="667121"/>
                      <a:pt x="97441" y="665197"/>
                      <a:pt x="89291" y="666645"/>
                    </a:cubicBezTo>
                    <a:cubicBezTo>
                      <a:pt x="83814" y="669302"/>
                      <a:pt x="78614" y="672493"/>
                      <a:pt x="73766" y="676170"/>
                    </a:cubicBezTo>
                    <a:cubicBezTo>
                      <a:pt x="81862" y="678646"/>
                      <a:pt x="89958" y="675313"/>
                      <a:pt x="96816" y="681028"/>
                    </a:cubicBezTo>
                    <a:cubicBezTo>
                      <a:pt x="101960" y="680361"/>
                      <a:pt x="107865" y="682266"/>
                      <a:pt x="112532" y="679313"/>
                    </a:cubicBezTo>
                    <a:close/>
                    <a:moveTo>
                      <a:pt x="146727" y="649024"/>
                    </a:moveTo>
                    <a:cubicBezTo>
                      <a:pt x="127677" y="650834"/>
                      <a:pt x="108627" y="639499"/>
                      <a:pt x="93101" y="649881"/>
                    </a:cubicBezTo>
                    <a:cubicBezTo>
                      <a:pt x="106817" y="661311"/>
                      <a:pt x="120057" y="659406"/>
                      <a:pt x="135964" y="655405"/>
                    </a:cubicBezTo>
                    <a:close/>
                    <a:moveTo>
                      <a:pt x="227690" y="946489"/>
                    </a:moveTo>
                    <a:cubicBezTo>
                      <a:pt x="218165" y="946489"/>
                      <a:pt x="204258" y="945346"/>
                      <a:pt x="220451" y="953824"/>
                    </a:cubicBezTo>
                    <a:lnTo>
                      <a:pt x="228071" y="953824"/>
                    </a:lnTo>
                    <a:cubicBezTo>
                      <a:pt x="232166" y="949633"/>
                      <a:pt x="232262" y="949633"/>
                      <a:pt x="227499" y="946013"/>
                    </a:cubicBezTo>
                    <a:close/>
                    <a:moveTo>
                      <a:pt x="275696" y="1061456"/>
                    </a:moveTo>
                    <a:cubicBezTo>
                      <a:pt x="273505" y="1059551"/>
                      <a:pt x="270076" y="1060504"/>
                      <a:pt x="267123" y="1060218"/>
                    </a:cubicBezTo>
                    <a:cubicBezTo>
                      <a:pt x="262265" y="1062694"/>
                      <a:pt x="262361" y="1065076"/>
                      <a:pt x="267123" y="1067838"/>
                    </a:cubicBezTo>
                    <a:cubicBezTo>
                      <a:pt x="269028" y="1065838"/>
                      <a:pt x="276648" y="1063933"/>
                      <a:pt x="275696" y="1061456"/>
                    </a:cubicBezTo>
                    <a:close/>
                    <a:moveTo>
                      <a:pt x="383519" y="1222429"/>
                    </a:moveTo>
                    <a:cubicBezTo>
                      <a:pt x="378566" y="1222429"/>
                      <a:pt x="372755" y="1221095"/>
                      <a:pt x="368660" y="1224429"/>
                    </a:cubicBezTo>
                    <a:lnTo>
                      <a:pt x="375422" y="1227858"/>
                    </a:lnTo>
                    <a:lnTo>
                      <a:pt x="375422" y="1233002"/>
                    </a:lnTo>
                    <a:cubicBezTo>
                      <a:pt x="382090" y="1232430"/>
                      <a:pt x="388567" y="1235573"/>
                      <a:pt x="395139" y="1231668"/>
                    </a:cubicBezTo>
                    <a:lnTo>
                      <a:pt x="395139" y="1228048"/>
                    </a:lnTo>
                    <a:cubicBezTo>
                      <a:pt x="391607" y="1225543"/>
                      <a:pt x="387679" y="1223638"/>
                      <a:pt x="383519" y="1222429"/>
                    </a:cubicBezTo>
                    <a:close/>
                    <a:moveTo>
                      <a:pt x="359230" y="1185472"/>
                    </a:moveTo>
                    <a:cubicBezTo>
                      <a:pt x="373918" y="1185453"/>
                      <a:pt x="388421" y="1182205"/>
                      <a:pt x="401711" y="1175947"/>
                    </a:cubicBezTo>
                    <a:cubicBezTo>
                      <a:pt x="401711" y="1172899"/>
                      <a:pt x="401711" y="1172899"/>
                      <a:pt x="399425" y="1170994"/>
                    </a:cubicBezTo>
                    <a:cubicBezTo>
                      <a:pt x="384281" y="1166327"/>
                      <a:pt x="373041" y="1176328"/>
                      <a:pt x="359325" y="1177757"/>
                    </a:cubicBezTo>
                    <a:cubicBezTo>
                      <a:pt x="354182" y="1181852"/>
                      <a:pt x="354182" y="1181852"/>
                      <a:pt x="359230" y="1185472"/>
                    </a:cubicBezTo>
                    <a:close/>
                    <a:moveTo>
                      <a:pt x="355420" y="1263386"/>
                    </a:moveTo>
                    <a:cubicBezTo>
                      <a:pt x="366131" y="1257242"/>
                      <a:pt x="378450" y="1254490"/>
                      <a:pt x="390758" y="1255480"/>
                    </a:cubicBezTo>
                    <a:cubicBezTo>
                      <a:pt x="409808" y="1242812"/>
                      <a:pt x="349038" y="1244432"/>
                      <a:pt x="343133" y="1253385"/>
                    </a:cubicBezTo>
                    <a:cubicBezTo>
                      <a:pt x="343133" y="1254623"/>
                      <a:pt x="343133" y="1255766"/>
                      <a:pt x="342561" y="1257195"/>
                    </a:cubicBezTo>
                    <a:cubicBezTo>
                      <a:pt x="346489" y="1259928"/>
                      <a:pt x="350831" y="1262024"/>
                      <a:pt x="355420" y="1263386"/>
                    </a:cubicBezTo>
                    <a:close/>
                    <a:moveTo>
                      <a:pt x="404855" y="1723634"/>
                    </a:moveTo>
                    <a:cubicBezTo>
                      <a:pt x="400949" y="1724491"/>
                      <a:pt x="389805" y="1721348"/>
                      <a:pt x="389710" y="1726110"/>
                    </a:cubicBezTo>
                    <a:cubicBezTo>
                      <a:pt x="392091" y="1728492"/>
                      <a:pt x="413618" y="1728302"/>
                      <a:pt x="404855" y="1723634"/>
                    </a:cubicBezTo>
                    <a:close/>
                    <a:moveTo>
                      <a:pt x="418571" y="1406642"/>
                    </a:moveTo>
                    <a:lnTo>
                      <a:pt x="412284" y="1406642"/>
                    </a:lnTo>
                    <a:cubicBezTo>
                      <a:pt x="409236" y="1408738"/>
                      <a:pt x="404283" y="1409881"/>
                      <a:pt x="403426" y="1412357"/>
                    </a:cubicBezTo>
                    <a:lnTo>
                      <a:pt x="411713" y="1417786"/>
                    </a:lnTo>
                    <a:cubicBezTo>
                      <a:pt x="415523" y="1417786"/>
                      <a:pt x="418952" y="1418358"/>
                      <a:pt x="421238" y="1416358"/>
                    </a:cubicBezTo>
                    <a:cubicBezTo>
                      <a:pt x="420952" y="1413024"/>
                      <a:pt x="424190" y="1409499"/>
                      <a:pt x="418571" y="1406642"/>
                    </a:cubicBezTo>
                    <a:close/>
                    <a:moveTo>
                      <a:pt x="444764" y="1339967"/>
                    </a:moveTo>
                    <a:cubicBezTo>
                      <a:pt x="469148" y="1335491"/>
                      <a:pt x="493628" y="1352731"/>
                      <a:pt x="515821" y="1344539"/>
                    </a:cubicBezTo>
                    <a:cubicBezTo>
                      <a:pt x="520393" y="1342253"/>
                      <a:pt x="591068" y="1333109"/>
                      <a:pt x="566113" y="1328918"/>
                    </a:cubicBezTo>
                    <a:cubicBezTo>
                      <a:pt x="556588" y="1327299"/>
                      <a:pt x="540395" y="1333109"/>
                      <a:pt x="533537" y="1325966"/>
                    </a:cubicBezTo>
                    <a:cubicBezTo>
                      <a:pt x="543062" y="1313964"/>
                      <a:pt x="568113" y="1328823"/>
                      <a:pt x="579543" y="1316441"/>
                    </a:cubicBezTo>
                    <a:lnTo>
                      <a:pt x="579543" y="1309011"/>
                    </a:lnTo>
                    <a:cubicBezTo>
                      <a:pt x="569944" y="1305753"/>
                      <a:pt x="559454" y="1306373"/>
                      <a:pt x="550301" y="1310725"/>
                    </a:cubicBezTo>
                    <a:cubicBezTo>
                      <a:pt x="498104" y="1300343"/>
                      <a:pt x="440764" y="1309868"/>
                      <a:pt x="389043" y="1305296"/>
                    </a:cubicBezTo>
                    <a:lnTo>
                      <a:pt x="389043" y="1309011"/>
                    </a:lnTo>
                    <a:cubicBezTo>
                      <a:pt x="386567" y="1312154"/>
                      <a:pt x="378375" y="1309011"/>
                      <a:pt x="376280" y="1312916"/>
                    </a:cubicBezTo>
                    <a:cubicBezTo>
                      <a:pt x="382729" y="1317526"/>
                      <a:pt x="390739" y="1319412"/>
                      <a:pt x="398568" y="1318155"/>
                    </a:cubicBezTo>
                    <a:cubicBezTo>
                      <a:pt x="403712" y="1321870"/>
                      <a:pt x="403712" y="1321870"/>
                      <a:pt x="398568" y="1325680"/>
                    </a:cubicBezTo>
                    <a:cubicBezTo>
                      <a:pt x="392186" y="1324632"/>
                      <a:pt x="387995" y="1328061"/>
                      <a:pt x="382471" y="1331109"/>
                    </a:cubicBezTo>
                    <a:cubicBezTo>
                      <a:pt x="382471" y="1332633"/>
                      <a:pt x="383233" y="1334252"/>
                      <a:pt x="383709" y="1336252"/>
                    </a:cubicBezTo>
                    <a:cubicBezTo>
                      <a:pt x="405426" y="1340920"/>
                      <a:pt x="425429" y="1325108"/>
                      <a:pt x="444288" y="1340253"/>
                    </a:cubicBezTo>
                    <a:close/>
                    <a:moveTo>
                      <a:pt x="461338" y="1461697"/>
                    </a:moveTo>
                    <a:cubicBezTo>
                      <a:pt x="462576" y="1457411"/>
                      <a:pt x="453527" y="1457506"/>
                      <a:pt x="454766" y="1461697"/>
                    </a:cubicBezTo>
                    <a:cubicBezTo>
                      <a:pt x="453718" y="1466459"/>
                      <a:pt x="462576" y="1465793"/>
                      <a:pt x="460862" y="1461982"/>
                    </a:cubicBezTo>
                    <a:close/>
                    <a:moveTo>
                      <a:pt x="474578" y="1463411"/>
                    </a:moveTo>
                    <a:cubicBezTo>
                      <a:pt x="481305" y="1468078"/>
                      <a:pt x="489495" y="1470136"/>
                      <a:pt x="497628" y="1469221"/>
                    </a:cubicBezTo>
                    <a:cubicBezTo>
                      <a:pt x="501056" y="1471965"/>
                      <a:pt x="505482" y="1473146"/>
                      <a:pt x="509820" y="1472460"/>
                    </a:cubicBezTo>
                    <a:cubicBezTo>
                      <a:pt x="528870" y="1462935"/>
                      <a:pt x="553349" y="1470745"/>
                      <a:pt x="571923" y="1459982"/>
                    </a:cubicBezTo>
                    <a:cubicBezTo>
                      <a:pt x="573541" y="1455620"/>
                      <a:pt x="572900" y="1450734"/>
                      <a:pt x="570209" y="1446933"/>
                    </a:cubicBezTo>
                    <a:cubicBezTo>
                      <a:pt x="554111" y="1450267"/>
                      <a:pt x="538014" y="1439694"/>
                      <a:pt x="523727" y="1446933"/>
                    </a:cubicBezTo>
                    <a:cubicBezTo>
                      <a:pt x="513535" y="1439599"/>
                      <a:pt x="502105" y="1446361"/>
                      <a:pt x="490865" y="1446933"/>
                    </a:cubicBezTo>
                    <a:cubicBezTo>
                      <a:pt x="483531" y="1449409"/>
                      <a:pt x="489532" y="1453886"/>
                      <a:pt x="486008" y="1456458"/>
                    </a:cubicBezTo>
                    <a:close/>
                    <a:moveTo>
                      <a:pt x="549730" y="1476461"/>
                    </a:moveTo>
                    <a:cubicBezTo>
                      <a:pt x="547158" y="1476461"/>
                      <a:pt x="542777" y="1475603"/>
                      <a:pt x="541253" y="1477699"/>
                    </a:cubicBezTo>
                    <a:cubicBezTo>
                      <a:pt x="537919" y="1481794"/>
                      <a:pt x="559255" y="1480842"/>
                      <a:pt x="549254" y="1476746"/>
                    </a:cubicBezTo>
                    <a:close/>
                    <a:moveTo>
                      <a:pt x="499628" y="1684105"/>
                    </a:moveTo>
                    <a:cubicBezTo>
                      <a:pt x="492525" y="1681648"/>
                      <a:pt x="485181" y="1679962"/>
                      <a:pt x="477721" y="1679057"/>
                    </a:cubicBezTo>
                    <a:cubicBezTo>
                      <a:pt x="473149" y="1682867"/>
                      <a:pt x="473149" y="1682867"/>
                      <a:pt x="477721" y="1686487"/>
                    </a:cubicBezTo>
                    <a:cubicBezTo>
                      <a:pt x="483341" y="1685439"/>
                      <a:pt x="496771" y="1689820"/>
                      <a:pt x="499152" y="1684391"/>
                    </a:cubicBezTo>
                    <a:close/>
                    <a:moveTo>
                      <a:pt x="519155" y="1639719"/>
                    </a:moveTo>
                    <a:cubicBezTo>
                      <a:pt x="515154" y="1637528"/>
                      <a:pt x="508296" y="1639719"/>
                      <a:pt x="504391" y="1634861"/>
                    </a:cubicBezTo>
                    <a:cubicBezTo>
                      <a:pt x="475816" y="1638195"/>
                      <a:pt x="489818" y="1649816"/>
                      <a:pt x="511154" y="1645910"/>
                    </a:cubicBezTo>
                    <a:cubicBezTo>
                      <a:pt x="511916" y="1644576"/>
                      <a:pt x="520202" y="1642290"/>
                      <a:pt x="518678" y="1640005"/>
                    </a:cubicBezTo>
                    <a:close/>
                    <a:moveTo>
                      <a:pt x="557255" y="1509322"/>
                    </a:moveTo>
                    <a:lnTo>
                      <a:pt x="573352" y="1509322"/>
                    </a:lnTo>
                    <a:lnTo>
                      <a:pt x="573352" y="1496844"/>
                    </a:lnTo>
                    <a:lnTo>
                      <a:pt x="563827" y="1491796"/>
                    </a:lnTo>
                    <a:lnTo>
                      <a:pt x="557255" y="1494844"/>
                    </a:lnTo>
                    <a:cubicBezTo>
                      <a:pt x="545729" y="1486366"/>
                      <a:pt x="526775" y="1496177"/>
                      <a:pt x="515440" y="1489224"/>
                    </a:cubicBezTo>
                    <a:cubicBezTo>
                      <a:pt x="531537" y="1478556"/>
                      <a:pt x="485817" y="1486176"/>
                      <a:pt x="481912" y="1489224"/>
                    </a:cubicBezTo>
                    <a:lnTo>
                      <a:pt x="481912" y="1496558"/>
                    </a:lnTo>
                    <a:cubicBezTo>
                      <a:pt x="502391" y="1511417"/>
                      <a:pt x="535919" y="1493796"/>
                      <a:pt x="556397" y="1509607"/>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grpSp>
          <p:nvGrpSpPr>
            <p:cNvPr id="99" name="Google Shape;99;p6"/>
            <p:cNvGrpSpPr/>
            <p:nvPr/>
          </p:nvGrpSpPr>
          <p:grpSpPr>
            <a:xfrm>
              <a:off x="4829459" y="-287"/>
              <a:ext cx="418177" cy="6861317"/>
              <a:chOff x="10080554" y="-143"/>
              <a:chExt cx="412648" cy="6861317"/>
            </a:xfrm>
          </p:grpSpPr>
          <p:sp>
            <p:nvSpPr>
              <p:cNvPr id="100" name="Google Shape;100;p6"/>
              <p:cNvSpPr/>
              <p:nvPr/>
            </p:nvSpPr>
            <p:spPr>
              <a:xfrm>
                <a:off x="10080554" y="2907392"/>
                <a:ext cx="404410" cy="3953782"/>
              </a:xfrm>
              <a:custGeom>
                <a:rect b="b" l="l" r="r" t="t"/>
                <a:pathLst>
                  <a:path extrusionOk="0" h="2653545" w="612743">
                    <a:moveTo>
                      <a:pt x="598593" y="2643439"/>
                    </a:moveTo>
                    <a:lnTo>
                      <a:pt x="598593" y="2652964"/>
                    </a:lnTo>
                    <a:lnTo>
                      <a:pt x="709" y="2652964"/>
                    </a:lnTo>
                    <a:lnTo>
                      <a:pt x="709" y="2599529"/>
                    </a:lnTo>
                    <a:lnTo>
                      <a:pt x="7472" y="2595528"/>
                    </a:lnTo>
                    <a:lnTo>
                      <a:pt x="7472" y="2547903"/>
                    </a:lnTo>
                    <a:cubicBezTo>
                      <a:pt x="24045" y="2520187"/>
                      <a:pt x="8900" y="2471703"/>
                      <a:pt x="13853" y="2437414"/>
                    </a:cubicBezTo>
                    <a:cubicBezTo>
                      <a:pt x="-910" y="2431604"/>
                      <a:pt x="24902" y="2430556"/>
                      <a:pt x="7472" y="2422840"/>
                    </a:cubicBezTo>
                    <a:lnTo>
                      <a:pt x="7472" y="2371500"/>
                    </a:lnTo>
                    <a:lnTo>
                      <a:pt x="804" y="2367405"/>
                    </a:lnTo>
                    <a:lnTo>
                      <a:pt x="804" y="2323304"/>
                    </a:lnTo>
                    <a:lnTo>
                      <a:pt x="6995" y="2319494"/>
                    </a:lnTo>
                    <a:lnTo>
                      <a:pt x="709" y="2315493"/>
                    </a:lnTo>
                    <a:cubicBezTo>
                      <a:pt x="709" y="2314161"/>
                      <a:pt x="709" y="2313018"/>
                      <a:pt x="1376" y="2311779"/>
                    </a:cubicBezTo>
                    <a:cubicBezTo>
                      <a:pt x="16711" y="2295872"/>
                      <a:pt x="1376" y="2263012"/>
                      <a:pt x="8233" y="2241580"/>
                    </a:cubicBezTo>
                    <a:lnTo>
                      <a:pt x="13091" y="2238818"/>
                    </a:lnTo>
                    <a:cubicBezTo>
                      <a:pt x="13958" y="2233960"/>
                      <a:pt x="14253" y="2229007"/>
                      <a:pt x="13949" y="2224053"/>
                    </a:cubicBezTo>
                    <a:lnTo>
                      <a:pt x="19949" y="2220053"/>
                    </a:lnTo>
                    <a:lnTo>
                      <a:pt x="14139" y="2216338"/>
                    </a:lnTo>
                    <a:lnTo>
                      <a:pt x="20521" y="2212433"/>
                    </a:lnTo>
                    <a:lnTo>
                      <a:pt x="20521" y="2190526"/>
                    </a:lnTo>
                    <a:cubicBezTo>
                      <a:pt x="30046" y="2188049"/>
                      <a:pt x="26617" y="2179191"/>
                      <a:pt x="26998" y="2172143"/>
                    </a:cubicBezTo>
                    <a:lnTo>
                      <a:pt x="32999" y="2168713"/>
                    </a:lnTo>
                    <a:cubicBezTo>
                      <a:pt x="33903" y="2163665"/>
                      <a:pt x="33903" y="2158427"/>
                      <a:pt x="32999" y="2153378"/>
                    </a:cubicBezTo>
                    <a:lnTo>
                      <a:pt x="20997" y="2146616"/>
                    </a:lnTo>
                    <a:lnTo>
                      <a:pt x="20426" y="2142901"/>
                    </a:lnTo>
                    <a:lnTo>
                      <a:pt x="26903" y="2138901"/>
                    </a:lnTo>
                    <a:lnTo>
                      <a:pt x="26903" y="2083750"/>
                    </a:lnTo>
                    <a:lnTo>
                      <a:pt x="20521" y="2079845"/>
                    </a:lnTo>
                    <a:lnTo>
                      <a:pt x="20521" y="2076321"/>
                    </a:lnTo>
                    <a:lnTo>
                      <a:pt x="26712" y="2072511"/>
                    </a:lnTo>
                    <a:lnTo>
                      <a:pt x="26712" y="2039269"/>
                    </a:lnTo>
                    <a:cubicBezTo>
                      <a:pt x="18044" y="2034030"/>
                      <a:pt x="18044" y="2033744"/>
                      <a:pt x="26045" y="2028886"/>
                    </a:cubicBezTo>
                    <a:cubicBezTo>
                      <a:pt x="28141" y="2024124"/>
                      <a:pt x="26045" y="2019361"/>
                      <a:pt x="27283" y="2014313"/>
                    </a:cubicBezTo>
                    <a:lnTo>
                      <a:pt x="20997" y="2010122"/>
                    </a:lnTo>
                    <a:cubicBezTo>
                      <a:pt x="20997" y="2009075"/>
                      <a:pt x="20997" y="2007932"/>
                      <a:pt x="20426" y="2006598"/>
                    </a:cubicBezTo>
                    <a:lnTo>
                      <a:pt x="26903" y="2002502"/>
                    </a:lnTo>
                    <a:lnTo>
                      <a:pt x="26903" y="1910777"/>
                    </a:lnTo>
                    <a:lnTo>
                      <a:pt x="33475" y="1906681"/>
                    </a:lnTo>
                    <a:lnTo>
                      <a:pt x="33475" y="1884773"/>
                    </a:lnTo>
                    <a:lnTo>
                      <a:pt x="26998" y="1880677"/>
                    </a:lnTo>
                    <a:cubicBezTo>
                      <a:pt x="26998" y="1879344"/>
                      <a:pt x="26998" y="1878201"/>
                      <a:pt x="27474" y="1877058"/>
                    </a:cubicBezTo>
                    <a:cubicBezTo>
                      <a:pt x="32046" y="1875343"/>
                      <a:pt x="34808" y="1872105"/>
                      <a:pt x="33475" y="1867533"/>
                    </a:cubicBezTo>
                    <a:cubicBezTo>
                      <a:pt x="33475" y="1861056"/>
                      <a:pt x="35475" y="1854293"/>
                      <a:pt x="27474" y="1852007"/>
                    </a:cubicBezTo>
                    <a:lnTo>
                      <a:pt x="33189" y="1848007"/>
                    </a:lnTo>
                    <a:lnTo>
                      <a:pt x="33189" y="1837053"/>
                    </a:lnTo>
                    <a:lnTo>
                      <a:pt x="27093" y="1833243"/>
                    </a:lnTo>
                    <a:lnTo>
                      <a:pt x="27093" y="1789047"/>
                    </a:lnTo>
                    <a:lnTo>
                      <a:pt x="20426" y="1784951"/>
                    </a:lnTo>
                    <a:lnTo>
                      <a:pt x="20426" y="1689701"/>
                    </a:lnTo>
                    <a:lnTo>
                      <a:pt x="14139" y="1685796"/>
                    </a:lnTo>
                    <a:cubicBezTo>
                      <a:pt x="21473" y="1683320"/>
                      <a:pt x="19283" y="1677700"/>
                      <a:pt x="25855" y="1675509"/>
                    </a:cubicBezTo>
                    <a:cubicBezTo>
                      <a:pt x="26331" y="1673413"/>
                      <a:pt x="22616" y="1672937"/>
                      <a:pt x="20807" y="1671223"/>
                    </a:cubicBezTo>
                    <a:lnTo>
                      <a:pt x="20807" y="1579211"/>
                    </a:lnTo>
                    <a:lnTo>
                      <a:pt x="26807" y="1575401"/>
                    </a:lnTo>
                    <a:lnTo>
                      <a:pt x="26807" y="1553589"/>
                    </a:lnTo>
                    <a:lnTo>
                      <a:pt x="33570" y="1549493"/>
                    </a:lnTo>
                    <a:lnTo>
                      <a:pt x="33570" y="1538539"/>
                    </a:lnTo>
                    <a:lnTo>
                      <a:pt x="26807" y="1534444"/>
                    </a:lnTo>
                    <a:lnTo>
                      <a:pt x="26807" y="1468531"/>
                    </a:lnTo>
                    <a:lnTo>
                      <a:pt x="20807" y="1464530"/>
                    </a:lnTo>
                    <a:lnTo>
                      <a:pt x="25855" y="1461673"/>
                    </a:lnTo>
                    <a:cubicBezTo>
                      <a:pt x="29665" y="1449386"/>
                      <a:pt x="24331" y="1435955"/>
                      <a:pt x="28046" y="1423573"/>
                    </a:cubicBezTo>
                    <a:lnTo>
                      <a:pt x="33189" y="1420620"/>
                    </a:lnTo>
                    <a:lnTo>
                      <a:pt x="33189" y="1413191"/>
                    </a:lnTo>
                    <a:lnTo>
                      <a:pt x="27188" y="1409380"/>
                    </a:lnTo>
                    <a:lnTo>
                      <a:pt x="27188" y="1379948"/>
                    </a:lnTo>
                    <a:lnTo>
                      <a:pt x="33570" y="1376138"/>
                    </a:lnTo>
                    <a:lnTo>
                      <a:pt x="33570" y="1372614"/>
                    </a:lnTo>
                    <a:lnTo>
                      <a:pt x="26998" y="1368613"/>
                    </a:lnTo>
                    <a:cubicBezTo>
                      <a:pt x="26998" y="1367375"/>
                      <a:pt x="26998" y="1366137"/>
                      <a:pt x="26998" y="1365089"/>
                    </a:cubicBezTo>
                    <a:lnTo>
                      <a:pt x="33665" y="1360898"/>
                    </a:lnTo>
                    <a:lnTo>
                      <a:pt x="33665" y="1320703"/>
                    </a:lnTo>
                    <a:cubicBezTo>
                      <a:pt x="39666" y="1317274"/>
                      <a:pt x="39666" y="1317274"/>
                      <a:pt x="33665" y="1313750"/>
                    </a:cubicBezTo>
                    <a:lnTo>
                      <a:pt x="33665" y="1306320"/>
                    </a:lnTo>
                    <a:lnTo>
                      <a:pt x="39571" y="1302510"/>
                    </a:lnTo>
                    <a:lnTo>
                      <a:pt x="39571" y="1291556"/>
                    </a:lnTo>
                    <a:lnTo>
                      <a:pt x="33284" y="1287746"/>
                    </a:lnTo>
                    <a:lnTo>
                      <a:pt x="33284" y="1250980"/>
                    </a:lnTo>
                    <a:lnTo>
                      <a:pt x="39857" y="1247075"/>
                    </a:lnTo>
                    <a:cubicBezTo>
                      <a:pt x="39857" y="1245741"/>
                      <a:pt x="39857" y="1244598"/>
                      <a:pt x="39857" y="1243360"/>
                    </a:cubicBezTo>
                    <a:cubicBezTo>
                      <a:pt x="22235" y="1236121"/>
                      <a:pt x="51572" y="1232406"/>
                      <a:pt x="34046" y="1225357"/>
                    </a:cubicBezTo>
                    <a:lnTo>
                      <a:pt x="34046" y="1211070"/>
                    </a:lnTo>
                    <a:lnTo>
                      <a:pt x="27474" y="1206784"/>
                    </a:lnTo>
                    <a:lnTo>
                      <a:pt x="33665" y="1202879"/>
                    </a:lnTo>
                    <a:lnTo>
                      <a:pt x="33665" y="1169922"/>
                    </a:lnTo>
                    <a:lnTo>
                      <a:pt x="26903" y="1165921"/>
                    </a:lnTo>
                    <a:lnTo>
                      <a:pt x="26903" y="1099913"/>
                    </a:lnTo>
                    <a:lnTo>
                      <a:pt x="20807" y="1096008"/>
                    </a:lnTo>
                    <a:lnTo>
                      <a:pt x="20807" y="947989"/>
                    </a:lnTo>
                    <a:cubicBezTo>
                      <a:pt x="37094" y="930749"/>
                      <a:pt x="20807" y="893507"/>
                      <a:pt x="28046" y="870266"/>
                    </a:cubicBezTo>
                    <a:lnTo>
                      <a:pt x="32618" y="867694"/>
                    </a:lnTo>
                    <a:cubicBezTo>
                      <a:pt x="33475" y="863503"/>
                      <a:pt x="37285" y="859026"/>
                      <a:pt x="27379" y="856835"/>
                    </a:cubicBezTo>
                    <a:lnTo>
                      <a:pt x="27379" y="848739"/>
                    </a:lnTo>
                    <a:lnTo>
                      <a:pt x="33570" y="844929"/>
                    </a:lnTo>
                    <a:lnTo>
                      <a:pt x="33570" y="841405"/>
                    </a:lnTo>
                    <a:lnTo>
                      <a:pt x="27188" y="837500"/>
                    </a:lnTo>
                    <a:lnTo>
                      <a:pt x="27188" y="822926"/>
                    </a:lnTo>
                    <a:lnTo>
                      <a:pt x="33379" y="819116"/>
                    </a:lnTo>
                    <a:lnTo>
                      <a:pt x="33379" y="807972"/>
                    </a:lnTo>
                    <a:cubicBezTo>
                      <a:pt x="24712" y="802733"/>
                      <a:pt x="24712" y="802447"/>
                      <a:pt x="32618" y="797590"/>
                    </a:cubicBezTo>
                    <a:cubicBezTo>
                      <a:pt x="34523" y="794066"/>
                      <a:pt x="33284" y="790446"/>
                      <a:pt x="33665" y="786445"/>
                    </a:cubicBezTo>
                    <a:lnTo>
                      <a:pt x="27379" y="782254"/>
                    </a:lnTo>
                    <a:lnTo>
                      <a:pt x="27379" y="775110"/>
                    </a:lnTo>
                    <a:lnTo>
                      <a:pt x="33570" y="771205"/>
                    </a:lnTo>
                    <a:lnTo>
                      <a:pt x="33570" y="731010"/>
                    </a:lnTo>
                    <a:lnTo>
                      <a:pt x="40142" y="727009"/>
                    </a:lnTo>
                    <a:lnTo>
                      <a:pt x="40142" y="719675"/>
                    </a:lnTo>
                    <a:cubicBezTo>
                      <a:pt x="36142" y="716913"/>
                      <a:pt x="30617" y="715198"/>
                      <a:pt x="28046" y="711770"/>
                    </a:cubicBezTo>
                    <a:lnTo>
                      <a:pt x="39952" y="705102"/>
                    </a:lnTo>
                    <a:lnTo>
                      <a:pt x="39952" y="671860"/>
                    </a:lnTo>
                    <a:lnTo>
                      <a:pt x="33761" y="668049"/>
                    </a:lnTo>
                    <a:lnTo>
                      <a:pt x="33761" y="605756"/>
                    </a:lnTo>
                    <a:lnTo>
                      <a:pt x="27188" y="601661"/>
                    </a:lnTo>
                    <a:lnTo>
                      <a:pt x="27188" y="598136"/>
                    </a:lnTo>
                    <a:lnTo>
                      <a:pt x="33379" y="594326"/>
                    </a:lnTo>
                    <a:lnTo>
                      <a:pt x="33379" y="579467"/>
                    </a:lnTo>
                    <a:lnTo>
                      <a:pt x="28046" y="576514"/>
                    </a:lnTo>
                    <a:cubicBezTo>
                      <a:pt x="21188" y="563561"/>
                      <a:pt x="38142" y="528889"/>
                      <a:pt x="17378" y="529842"/>
                    </a:cubicBezTo>
                    <a:cubicBezTo>
                      <a:pt x="10424" y="527080"/>
                      <a:pt x="24140" y="523365"/>
                      <a:pt x="26903" y="520793"/>
                    </a:cubicBezTo>
                    <a:lnTo>
                      <a:pt x="26903" y="513459"/>
                    </a:lnTo>
                    <a:lnTo>
                      <a:pt x="20521" y="509553"/>
                    </a:lnTo>
                    <a:lnTo>
                      <a:pt x="20521" y="506029"/>
                    </a:lnTo>
                    <a:lnTo>
                      <a:pt x="27188" y="501838"/>
                    </a:lnTo>
                    <a:lnTo>
                      <a:pt x="27188" y="480026"/>
                    </a:lnTo>
                    <a:cubicBezTo>
                      <a:pt x="30332" y="478121"/>
                      <a:pt x="34142" y="476883"/>
                      <a:pt x="33665" y="473930"/>
                    </a:cubicBezTo>
                    <a:cubicBezTo>
                      <a:pt x="33189" y="470977"/>
                      <a:pt x="37094" y="470977"/>
                      <a:pt x="39190" y="469644"/>
                    </a:cubicBezTo>
                    <a:cubicBezTo>
                      <a:pt x="41476" y="466119"/>
                      <a:pt x="39190" y="462405"/>
                      <a:pt x="40714" y="458881"/>
                    </a:cubicBezTo>
                    <a:lnTo>
                      <a:pt x="33856" y="454308"/>
                    </a:lnTo>
                    <a:lnTo>
                      <a:pt x="33856" y="403255"/>
                    </a:lnTo>
                    <a:lnTo>
                      <a:pt x="27093" y="399064"/>
                    </a:lnTo>
                    <a:lnTo>
                      <a:pt x="27093" y="318101"/>
                    </a:lnTo>
                    <a:lnTo>
                      <a:pt x="33570" y="314196"/>
                    </a:lnTo>
                    <a:lnTo>
                      <a:pt x="33570" y="310672"/>
                    </a:lnTo>
                    <a:lnTo>
                      <a:pt x="26807" y="306576"/>
                    </a:lnTo>
                    <a:lnTo>
                      <a:pt x="26807" y="258951"/>
                    </a:lnTo>
                    <a:cubicBezTo>
                      <a:pt x="19664" y="256665"/>
                      <a:pt x="19092" y="249426"/>
                      <a:pt x="21188" y="243806"/>
                    </a:cubicBezTo>
                    <a:cubicBezTo>
                      <a:pt x="29379" y="238948"/>
                      <a:pt x="29379" y="238663"/>
                      <a:pt x="21188" y="233424"/>
                    </a:cubicBezTo>
                    <a:lnTo>
                      <a:pt x="27188" y="229519"/>
                    </a:lnTo>
                    <a:lnTo>
                      <a:pt x="27188" y="222280"/>
                    </a:lnTo>
                    <a:cubicBezTo>
                      <a:pt x="25283" y="221041"/>
                      <a:pt x="22997" y="219803"/>
                      <a:pt x="20807" y="218469"/>
                    </a:cubicBezTo>
                    <a:lnTo>
                      <a:pt x="20807" y="178369"/>
                    </a:lnTo>
                    <a:lnTo>
                      <a:pt x="27569" y="174369"/>
                    </a:lnTo>
                    <a:lnTo>
                      <a:pt x="27569" y="156271"/>
                    </a:lnTo>
                    <a:lnTo>
                      <a:pt x="33761" y="152271"/>
                    </a:lnTo>
                    <a:cubicBezTo>
                      <a:pt x="34713" y="149128"/>
                      <a:pt x="32237" y="147318"/>
                      <a:pt x="28712" y="146175"/>
                    </a:cubicBezTo>
                    <a:cubicBezTo>
                      <a:pt x="26522" y="143032"/>
                      <a:pt x="26522" y="81595"/>
                      <a:pt x="28712" y="59783"/>
                    </a:cubicBezTo>
                    <a:lnTo>
                      <a:pt x="33761" y="56926"/>
                    </a:lnTo>
                    <a:lnTo>
                      <a:pt x="33761" y="16349"/>
                    </a:lnTo>
                    <a:lnTo>
                      <a:pt x="27950" y="12539"/>
                    </a:lnTo>
                    <a:lnTo>
                      <a:pt x="34142" y="8729"/>
                    </a:lnTo>
                    <a:lnTo>
                      <a:pt x="34142" y="1490"/>
                    </a:lnTo>
                    <a:cubicBezTo>
                      <a:pt x="41095" y="-1272"/>
                      <a:pt x="41190" y="-1272"/>
                      <a:pt x="47477" y="1490"/>
                    </a:cubicBezTo>
                    <a:lnTo>
                      <a:pt x="47477" y="12730"/>
                    </a:lnTo>
                    <a:lnTo>
                      <a:pt x="56049" y="14253"/>
                    </a:lnTo>
                    <a:cubicBezTo>
                      <a:pt x="78147" y="1966"/>
                      <a:pt x="103103" y="17587"/>
                      <a:pt x="62336" y="17778"/>
                    </a:cubicBezTo>
                    <a:cubicBezTo>
                      <a:pt x="61574" y="19493"/>
                      <a:pt x="60716" y="21112"/>
                      <a:pt x="60145" y="22255"/>
                    </a:cubicBezTo>
                    <a:cubicBezTo>
                      <a:pt x="62526" y="26446"/>
                      <a:pt x="71003" y="23588"/>
                      <a:pt x="73575" y="27398"/>
                    </a:cubicBezTo>
                    <a:lnTo>
                      <a:pt x="73575" y="30541"/>
                    </a:lnTo>
                    <a:cubicBezTo>
                      <a:pt x="70718" y="31875"/>
                      <a:pt x="41571" y="38923"/>
                      <a:pt x="50715" y="43590"/>
                    </a:cubicBezTo>
                    <a:cubicBezTo>
                      <a:pt x="69460" y="57973"/>
                      <a:pt x="94140" y="62079"/>
                      <a:pt x="116533" y="54544"/>
                    </a:cubicBezTo>
                    <a:lnTo>
                      <a:pt x="125486" y="59974"/>
                    </a:lnTo>
                    <a:cubicBezTo>
                      <a:pt x="127201" y="74928"/>
                      <a:pt x="88148" y="54830"/>
                      <a:pt x="93101" y="74833"/>
                    </a:cubicBezTo>
                    <a:cubicBezTo>
                      <a:pt x="80147" y="82262"/>
                      <a:pt x="67479" y="90263"/>
                      <a:pt x="50810" y="87596"/>
                    </a:cubicBezTo>
                    <a:cubicBezTo>
                      <a:pt x="46810" y="90644"/>
                      <a:pt x="46715" y="90644"/>
                      <a:pt x="48524" y="97121"/>
                    </a:cubicBezTo>
                    <a:cubicBezTo>
                      <a:pt x="53496" y="98398"/>
                      <a:pt x="58669" y="98712"/>
                      <a:pt x="63764" y="98074"/>
                    </a:cubicBezTo>
                    <a:cubicBezTo>
                      <a:pt x="80147" y="90644"/>
                      <a:pt x="99769" y="96549"/>
                      <a:pt x="116723" y="94740"/>
                    </a:cubicBezTo>
                    <a:cubicBezTo>
                      <a:pt x="124467" y="99474"/>
                      <a:pt x="134221" y="99474"/>
                      <a:pt x="141965" y="94740"/>
                    </a:cubicBezTo>
                    <a:cubicBezTo>
                      <a:pt x="149994" y="98207"/>
                      <a:pt x="157757" y="102246"/>
                      <a:pt x="165206" y="106837"/>
                    </a:cubicBezTo>
                    <a:lnTo>
                      <a:pt x="159205" y="110742"/>
                    </a:lnTo>
                    <a:cubicBezTo>
                      <a:pt x="159205" y="111790"/>
                      <a:pt x="159205" y="113028"/>
                      <a:pt x="159205" y="114266"/>
                    </a:cubicBezTo>
                    <a:cubicBezTo>
                      <a:pt x="155776" y="117409"/>
                      <a:pt x="122057" y="117885"/>
                      <a:pt x="128820" y="113123"/>
                    </a:cubicBezTo>
                    <a:cubicBezTo>
                      <a:pt x="134849" y="112866"/>
                      <a:pt x="140621" y="110589"/>
                      <a:pt x="145203" y="106646"/>
                    </a:cubicBezTo>
                    <a:cubicBezTo>
                      <a:pt x="123486" y="100074"/>
                      <a:pt x="100150" y="113694"/>
                      <a:pt x="79481" y="105218"/>
                    </a:cubicBezTo>
                    <a:cubicBezTo>
                      <a:pt x="70565" y="107056"/>
                      <a:pt x="61983" y="110265"/>
                      <a:pt x="54049" y="114743"/>
                    </a:cubicBezTo>
                    <a:cubicBezTo>
                      <a:pt x="54049" y="116266"/>
                      <a:pt x="54049" y="117409"/>
                      <a:pt x="54620" y="118648"/>
                    </a:cubicBezTo>
                    <a:cubicBezTo>
                      <a:pt x="72623" y="124172"/>
                      <a:pt x="91101" y="114647"/>
                      <a:pt x="110151" y="116552"/>
                    </a:cubicBezTo>
                    <a:lnTo>
                      <a:pt x="119676" y="121982"/>
                    </a:lnTo>
                    <a:lnTo>
                      <a:pt x="106913" y="129411"/>
                    </a:lnTo>
                    <a:lnTo>
                      <a:pt x="106913" y="133030"/>
                    </a:lnTo>
                    <a:lnTo>
                      <a:pt x="113008" y="136841"/>
                    </a:lnTo>
                    <a:lnTo>
                      <a:pt x="107675" y="140460"/>
                    </a:lnTo>
                    <a:cubicBezTo>
                      <a:pt x="130439" y="168463"/>
                      <a:pt x="159586" y="142460"/>
                      <a:pt x="185684" y="138650"/>
                    </a:cubicBezTo>
                    <a:lnTo>
                      <a:pt x="185684" y="158843"/>
                    </a:lnTo>
                    <a:cubicBezTo>
                      <a:pt x="176159" y="165510"/>
                      <a:pt x="155966" y="153509"/>
                      <a:pt x="152537" y="166463"/>
                    </a:cubicBezTo>
                    <a:cubicBezTo>
                      <a:pt x="142346" y="172464"/>
                      <a:pt x="97578" y="164653"/>
                      <a:pt x="100340" y="179989"/>
                    </a:cubicBezTo>
                    <a:cubicBezTo>
                      <a:pt x="105522" y="186532"/>
                      <a:pt x="114828" y="188104"/>
                      <a:pt x="121867" y="183608"/>
                    </a:cubicBezTo>
                    <a:cubicBezTo>
                      <a:pt x="155204" y="182179"/>
                      <a:pt x="158443" y="182274"/>
                      <a:pt x="165872" y="184560"/>
                    </a:cubicBezTo>
                    <a:lnTo>
                      <a:pt x="159300" y="188657"/>
                    </a:lnTo>
                    <a:lnTo>
                      <a:pt x="159300" y="192086"/>
                    </a:lnTo>
                    <a:cubicBezTo>
                      <a:pt x="152537" y="196181"/>
                      <a:pt x="79195" y="196086"/>
                      <a:pt x="97673" y="208468"/>
                    </a:cubicBezTo>
                    <a:cubicBezTo>
                      <a:pt x="110627" y="205515"/>
                      <a:pt x="125201" y="216279"/>
                      <a:pt x="135202" y="209326"/>
                    </a:cubicBezTo>
                    <a:cubicBezTo>
                      <a:pt x="150947" y="209402"/>
                      <a:pt x="166672" y="208001"/>
                      <a:pt x="182160" y="205135"/>
                    </a:cubicBezTo>
                    <a:cubicBezTo>
                      <a:pt x="191685" y="213231"/>
                      <a:pt x="208735" y="203992"/>
                      <a:pt x="218450" y="211231"/>
                    </a:cubicBezTo>
                    <a:cubicBezTo>
                      <a:pt x="218450" y="220756"/>
                      <a:pt x="200734" y="212564"/>
                      <a:pt x="195495" y="219518"/>
                    </a:cubicBezTo>
                    <a:cubicBezTo>
                      <a:pt x="176445" y="211707"/>
                      <a:pt x="157395" y="219518"/>
                      <a:pt x="136631" y="223042"/>
                    </a:cubicBezTo>
                    <a:cubicBezTo>
                      <a:pt x="123867" y="218946"/>
                      <a:pt x="82624" y="214660"/>
                      <a:pt x="74051" y="223994"/>
                    </a:cubicBezTo>
                    <a:cubicBezTo>
                      <a:pt x="78719" y="227233"/>
                      <a:pt x="80052" y="231614"/>
                      <a:pt x="84338" y="234377"/>
                    </a:cubicBezTo>
                    <a:cubicBezTo>
                      <a:pt x="97197" y="231395"/>
                      <a:pt x="110408" y="230242"/>
                      <a:pt x="123581" y="230947"/>
                    </a:cubicBezTo>
                    <a:cubicBezTo>
                      <a:pt x="133106" y="235710"/>
                      <a:pt x="133106" y="235710"/>
                      <a:pt x="142631" y="230947"/>
                    </a:cubicBezTo>
                    <a:cubicBezTo>
                      <a:pt x="174064" y="230947"/>
                      <a:pt x="207878" y="227328"/>
                      <a:pt x="237881" y="236186"/>
                    </a:cubicBezTo>
                    <a:cubicBezTo>
                      <a:pt x="232262" y="238568"/>
                      <a:pt x="233595" y="242377"/>
                      <a:pt x="228833" y="245140"/>
                    </a:cubicBezTo>
                    <a:cubicBezTo>
                      <a:pt x="209783" y="240853"/>
                      <a:pt x="189113" y="238472"/>
                      <a:pt x="173207" y="250474"/>
                    </a:cubicBezTo>
                    <a:cubicBezTo>
                      <a:pt x="173207" y="252188"/>
                      <a:pt x="173207" y="253427"/>
                      <a:pt x="172730" y="254665"/>
                    </a:cubicBezTo>
                    <a:cubicBezTo>
                      <a:pt x="158729" y="260760"/>
                      <a:pt x="137678" y="265618"/>
                      <a:pt x="123677" y="260189"/>
                    </a:cubicBezTo>
                    <a:cubicBezTo>
                      <a:pt x="118724" y="261713"/>
                      <a:pt x="122057" y="268095"/>
                      <a:pt x="116533" y="266666"/>
                    </a:cubicBezTo>
                    <a:cubicBezTo>
                      <a:pt x="108646" y="263342"/>
                      <a:pt x="100350" y="261066"/>
                      <a:pt x="91863" y="259903"/>
                    </a:cubicBezTo>
                    <a:cubicBezTo>
                      <a:pt x="81386" y="262475"/>
                      <a:pt x="82338" y="269428"/>
                      <a:pt x="75290" y="272477"/>
                    </a:cubicBezTo>
                    <a:cubicBezTo>
                      <a:pt x="84834" y="280201"/>
                      <a:pt x="97130" y="283640"/>
                      <a:pt x="109294" y="282002"/>
                    </a:cubicBezTo>
                    <a:cubicBezTo>
                      <a:pt x="133421" y="275725"/>
                      <a:pt x="158119" y="271934"/>
                      <a:pt x="183017" y="270667"/>
                    </a:cubicBezTo>
                    <a:cubicBezTo>
                      <a:pt x="190228" y="276248"/>
                      <a:pt x="199267" y="278925"/>
                      <a:pt x="208354" y="278191"/>
                    </a:cubicBezTo>
                    <a:lnTo>
                      <a:pt x="199591" y="283621"/>
                    </a:lnTo>
                    <a:lnTo>
                      <a:pt x="209116" y="288859"/>
                    </a:lnTo>
                    <a:cubicBezTo>
                      <a:pt x="233881" y="279334"/>
                      <a:pt x="263885" y="283335"/>
                      <a:pt x="287602" y="270952"/>
                    </a:cubicBezTo>
                    <a:cubicBezTo>
                      <a:pt x="292507" y="271352"/>
                      <a:pt x="297393" y="269924"/>
                      <a:pt x="301318" y="266952"/>
                    </a:cubicBezTo>
                    <a:cubicBezTo>
                      <a:pt x="304271" y="266952"/>
                      <a:pt x="322749" y="265237"/>
                      <a:pt x="314367" y="270667"/>
                    </a:cubicBezTo>
                    <a:cubicBezTo>
                      <a:pt x="308747" y="275619"/>
                      <a:pt x="297127" y="272477"/>
                      <a:pt x="297794" y="279620"/>
                    </a:cubicBezTo>
                    <a:cubicBezTo>
                      <a:pt x="297794" y="280953"/>
                      <a:pt x="293793" y="282192"/>
                      <a:pt x="291507" y="283525"/>
                    </a:cubicBezTo>
                    <a:lnTo>
                      <a:pt x="291507" y="287145"/>
                    </a:lnTo>
                    <a:cubicBezTo>
                      <a:pt x="282649" y="293432"/>
                      <a:pt x="250550" y="273619"/>
                      <a:pt x="252074" y="294289"/>
                    </a:cubicBezTo>
                    <a:cubicBezTo>
                      <a:pt x="269504" y="303814"/>
                      <a:pt x="346847" y="285621"/>
                      <a:pt x="349610" y="302480"/>
                    </a:cubicBezTo>
                    <a:cubicBezTo>
                      <a:pt x="327893" y="316577"/>
                      <a:pt x="300651" y="306386"/>
                      <a:pt x="278267" y="316863"/>
                    </a:cubicBezTo>
                    <a:cubicBezTo>
                      <a:pt x="267790" y="319530"/>
                      <a:pt x="263218" y="318292"/>
                      <a:pt x="265218" y="331436"/>
                    </a:cubicBezTo>
                    <a:cubicBezTo>
                      <a:pt x="260551" y="335341"/>
                      <a:pt x="236643" y="329912"/>
                      <a:pt x="248740" y="340961"/>
                    </a:cubicBezTo>
                    <a:cubicBezTo>
                      <a:pt x="286173" y="344581"/>
                      <a:pt x="320749" y="340199"/>
                      <a:pt x="357039" y="346581"/>
                    </a:cubicBezTo>
                    <a:cubicBezTo>
                      <a:pt x="337989" y="365059"/>
                      <a:pt x="312272" y="342104"/>
                      <a:pt x="291698" y="357439"/>
                    </a:cubicBezTo>
                    <a:lnTo>
                      <a:pt x="304652" y="365155"/>
                    </a:lnTo>
                    <a:cubicBezTo>
                      <a:pt x="304652" y="366584"/>
                      <a:pt x="304652" y="367727"/>
                      <a:pt x="304652" y="368965"/>
                    </a:cubicBezTo>
                    <a:cubicBezTo>
                      <a:pt x="297870" y="373641"/>
                      <a:pt x="289535" y="375489"/>
                      <a:pt x="281411" y="374108"/>
                    </a:cubicBezTo>
                    <a:cubicBezTo>
                      <a:pt x="278839" y="383633"/>
                      <a:pt x="266075" y="385728"/>
                      <a:pt x="259408" y="386491"/>
                    </a:cubicBezTo>
                    <a:cubicBezTo>
                      <a:pt x="259408" y="388110"/>
                      <a:pt x="259408" y="389348"/>
                      <a:pt x="259408" y="390015"/>
                    </a:cubicBezTo>
                    <a:lnTo>
                      <a:pt x="229309" y="406969"/>
                    </a:lnTo>
                    <a:lnTo>
                      <a:pt x="222832" y="403826"/>
                    </a:lnTo>
                    <a:cubicBezTo>
                      <a:pt x="220165" y="406112"/>
                      <a:pt x="220165" y="406112"/>
                      <a:pt x="219974" y="409732"/>
                    </a:cubicBezTo>
                    <a:cubicBezTo>
                      <a:pt x="224603" y="412923"/>
                      <a:pt x="230071" y="414685"/>
                      <a:pt x="235691" y="414780"/>
                    </a:cubicBezTo>
                    <a:cubicBezTo>
                      <a:pt x="245882" y="409160"/>
                      <a:pt x="259503" y="412399"/>
                      <a:pt x="269314" y="403826"/>
                    </a:cubicBezTo>
                    <a:lnTo>
                      <a:pt x="277029" y="407636"/>
                    </a:lnTo>
                    <a:lnTo>
                      <a:pt x="285506" y="406017"/>
                    </a:lnTo>
                    <a:lnTo>
                      <a:pt x="285506" y="401921"/>
                    </a:lnTo>
                    <a:lnTo>
                      <a:pt x="279220" y="398016"/>
                    </a:lnTo>
                    <a:cubicBezTo>
                      <a:pt x="288811" y="392424"/>
                      <a:pt x="299651" y="389310"/>
                      <a:pt x="310748" y="388967"/>
                    </a:cubicBezTo>
                    <a:lnTo>
                      <a:pt x="323035" y="381728"/>
                    </a:lnTo>
                    <a:cubicBezTo>
                      <a:pt x="336751" y="384967"/>
                      <a:pt x="364754" y="374680"/>
                      <a:pt x="370660" y="386777"/>
                    </a:cubicBezTo>
                    <a:cubicBezTo>
                      <a:pt x="368183" y="390205"/>
                      <a:pt x="360087" y="387633"/>
                      <a:pt x="357420" y="390872"/>
                    </a:cubicBezTo>
                    <a:lnTo>
                      <a:pt x="357420" y="395539"/>
                    </a:lnTo>
                    <a:cubicBezTo>
                      <a:pt x="352858" y="399130"/>
                      <a:pt x="347219" y="401083"/>
                      <a:pt x="341418" y="401064"/>
                    </a:cubicBezTo>
                    <a:cubicBezTo>
                      <a:pt x="333731" y="395339"/>
                      <a:pt x="324178" y="392720"/>
                      <a:pt x="314653" y="393730"/>
                    </a:cubicBezTo>
                    <a:cubicBezTo>
                      <a:pt x="309414" y="396111"/>
                      <a:pt x="312557" y="401159"/>
                      <a:pt x="305128" y="402683"/>
                    </a:cubicBezTo>
                    <a:lnTo>
                      <a:pt x="305128" y="417257"/>
                    </a:lnTo>
                    <a:cubicBezTo>
                      <a:pt x="292745" y="423257"/>
                      <a:pt x="276553" y="414589"/>
                      <a:pt x="265694" y="425067"/>
                    </a:cubicBezTo>
                    <a:cubicBezTo>
                      <a:pt x="288554" y="429068"/>
                      <a:pt x="311891" y="433068"/>
                      <a:pt x="334751" y="426876"/>
                    </a:cubicBezTo>
                    <a:cubicBezTo>
                      <a:pt x="339989" y="429258"/>
                      <a:pt x="336846" y="432592"/>
                      <a:pt x="337989" y="435354"/>
                    </a:cubicBezTo>
                    <a:cubicBezTo>
                      <a:pt x="342371" y="439926"/>
                      <a:pt x="356087" y="437544"/>
                      <a:pt x="357611" y="444879"/>
                    </a:cubicBezTo>
                    <a:lnTo>
                      <a:pt x="357611" y="444879"/>
                    </a:lnTo>
                    <a:cubicBezTo>
                      <a:pt x="336465" y="443164"/>
                      <a:pt x="234548" y="444879"/>
                      <a:pt x="308462" y="452403"/>
                    </a:cubicBezTo>
                    <a:cubicBezTo>
                      <a:pt x="312748" y="453832"/>
                      <a:pt x="311414" y="455833"/>
                      <a:pt x="311700" y="457547"/>
                    </a:cubicBezTo>
                    <a:cubicBezTo>
                      <a:pt x="306080" y="461928"/>
                      <a:pt x="297889" y="457547"/>
                      <a:pt x="292079" y="461548"/>
                    </a:cubicBezTo>
                    <a:lnTo>
                      <a:pt x="292079" y="465072"/>
                    </a:lnTo>
                    <a:cubicBezTo>
                      <a:pt x="296146" y="466901"/>
                      <a:pt x="299251" y="470358"/>
                      <a:pt x="300651" y="474597"/>
                    </a:cubicBezTo>
                    <a:cubicBezTo>
                      <a:pt x="350848" y="473930"/>
                      <a:pt x="394472" y="498219"/>
                      <a:pt x="442574" y="505744"/>
                    </a:cubicBezTo>
                    <a:cubicBezTo>
                      <a:pt x="443717" y="510697"/>
                      <a:pt x="444955" y="511554"/>
                      <a:pt x="450765" y="511554"/>
                    </a:cubicBezTo>
                    <a:cubicBezTo>
                      <a:pt x="462166" y="510515"/>
                      <a:pt x="473539" y="513935"/>
                      <a:pt x="482483" y="521079"/>
                    </a:cubicBezTo>
                    <a:cubicBezTo>
                      <a:pt x="477530" y="524413"/>
                      <a:pt x="471530" y="521936"/>
                      <a:pt x="466958" y="523175"/>
                    </a:cubicBezTo>
                    <a:lnTo>
                      <a:pt x="459528" y="519269"/>
                    </a:lnTo>
                    <a:cubicBezTo>
                      <a:pt x="448498" y="524088"/>
                      <a:pt x="437097" y="528013"/>
                      <a:pt x="425429" y="530985"/>
                    </a:cubicBezTo>
                    <a:cubicBezTo>
                      <a:pt x="419809" y="534604"/>
                      <a:pt x="392091" y="537271"/>
                      <a:pt x="409331" y="546320"/>
                    </a:cubicBezTo>
                    <a:cubicBezTo>
                      <a:pt x="391329" y="564799"/>
                      <a:pt x="363897" y="557178"/>
                      <a:pt x="341037" y="563370"/>
                    </a:cubicBezTo>
                    <a:lnTo>
                      <a:pt x="332560" y="568895"/>
                    </a:lnTo>
                    <a:cubicBezTo>
                      <a:pt x="346276" y="574228"/>
                      <a:pt x="363326" y="572419"/>
                      <a:pt x="377518" y="576419"/>
                    </a:cubicBezTo>
                    <a:cubicBezTo>
                      <a:pt x="361611" y="583658"/>
                      <a:pt x="345990" y="591183"/>
                      <a:pt x="327226" y="589278"/>
                    </a:cubicBezTo>
                    <a:cubicBezTo>
                      <a:pt x="326273" y="590802"/>
                      <a:pt x="325321" y="592421"/>
                      <a:pt x="324178" y="594135"/>
                    </a:cubicBezTo>
                    <a:cubicBezTo>
                      <a:pt x="335322" y="603660"/>
                      <a:pt x="347324" y="599089"/>
                      <a:pt x="359516" y="596612"/>
                    </a:cubicBezTo>
                    <a:cubicBezTo>
                      <a:pt x="365326" y="595660"/>
                      <a:pt x="378566" y="599755"/>
                      <a:pt x="377708" y="590897"/>
                    </a:cubicBezTo>
                    <a:cubicBezTo>
                      <a:pt x="381995" y="587945"/>
                      <a:pt x="387900" y="589850"/>
                      <a:pt x="393425" y="589183"/>
                    </a:cubicBezTo>
                    <a:cubicBezTo>
                      <a:pt x="415904" y="598708"/>
                      <a:pt x="395520" y="601089"/>
                      <a:pt x="383138" y="604042"/>
                    </a:cubicBezTo>
                    <a:cubicBezTo>
                      <a:pt x="373613" y="605280"/>
                      <a:pt x="365040" y="614043"/>
                      <a:pt x="353896" y="607471"/>
                    </a:cubicBezTo>
                    <a:lnTo>
                      <a:pt x="339513" y="616996"/>
                    </a:lnTo>
                    <a:cubicBezTo>
                      <a:pt x="343171" y="619577"/>
                      <a:pt x="347019" y="621873"/>
                      <a:pt x="351038" y="623853"/>
                    </a:cubicBezTo>
                    <a:cubicBezTo>
                      <a:pt x="316748" y="641284"/>
                      <a:pt x="273410" y="614328"/>
                      <a:pt x="239786" y="634712"/>
                    </a:cubicBezTo>
                    <a:cubicBezTo>
                      <a:pt x="239786" y="635950"/>
                      <a:pt x="239786" y="637093"/>
                      <a:pt x="239786" y="638332"/>
                    </a:cubicBezTo>
                    <a:cubicBezTo>
                      <a:pt x="284649" y="645666"/>
                      <a:pt x="327797" y="632331"/>
                      <a:pt x="373136" y="633188"/>
                    </a:cubicBezTo>
                    <a:cubicBezTo>
                      <a:pt x="384281" y="629569"/>
                      <a:pt x="383233" y="621853"/>
                      <a:pt x="394282" y="618139"/>
                    </a:cubicBezTo>
                    <a:cubicBezTo>
                      <a:pt x="417713" y="619758"/>
                      <a:pt x="440573" y="609757"/>
                      <a:pt x="462386" y="613091"/>
                    </a:cubicBezTo>
                    <a:cubicBezTo>
                      <a:pt x="449527" y="617948"/>
                      <a:pt x="433811" y="636236"/>
                      <a:pt x="420571" y="625949"/>
                    </a:cubicBezTo>
                    <a:cubicBezTo>
                      <a:pt x="409141" y="630997"/>
                      <a:pt x="400473" y="639284"/>
                      <a:pt x="387138" y="636808"/>
                    </a:cubicBezTo>
                    <a:cubicBezTo>
                      <a:pt x="381614" y="639284"/>
                      <a:pt x="384947" y="642618"/>
                      <a:pt x="383900" y="645475"/>
                    </a:cubicBezTo>
                    <a:cubicBezTo>
                      <a:pt x="398949" y="651905"/>
                      <a:pt x="415161" y="655143"/>
                      <a:pt x="431525" y="655000"/>
                    </a:cubicBezTo>
                    <a:cubicBezTo>
                      <a:pt x="438859" y="655953"/>
                      <a:pt x="449717" y="652619"/>
                      <a:pt x="455528" y="657191"/>
                    </a:cubicBezTo>
                    <a:cubicBezTo>
                      <a:pt x="454004" y="660716"/>
                      <a:pt x="460100" y="662049"/>
                      <a:pt x="461338" y="664145"/>
                    </a:cubicBezTo>
                    <a:lnTo>
                      <a:pt x="452765" y="669764"/>
                    </a:lnTo>
                    <a:cubicBezTo>
                      <a:pt x="447898" y="670174"/>
                      <a:pt x="443031" y="668926"/>
                      <a:pt x="438954" y="666240"/>
                    </a:cubicBezTo>
                    <a:cubicBezTo>
                      <a:pt x="431715" y="671669"/>
                      <a:pt x="423047" y="669288"/>
                      <a:pt x="414761" y="669764"/>
                    </a:cubicBezTo>
                    <a:cubicBezTo>
                      <a:pt x="405807" y="672241"/>
                      <a:pt x="402473" y="678241"/>
                      <a:pt x="392758" y="677194"/>
                    </a:cubicBezTo>
                    <a:lnTo>
                      <a:pt x="383233" y="684242"/>
                    </a:lnTo>
                    <a:cubicBezTo>
                      <a:pt x="377708" y="693767"/>
                      <a:pt x="359897" y="697767"/>
                      <a:pt x="350943" y="704721"/>
                    </a:cubicBezTo>
                    <a:cubicBezTo>
                      <a:pt x="362945" y="713008"/>
                      <a:pt x="392948" y="697006"/>
                      <a:pt x="396854" y="713198"/>
                    </a:cubicBezTo>
                    <a:cubicBezTo>
                      <a:pt x="395806" y="720056"/>
                      <a:pt x="384757" y="717199"/>
                      <a:pt x="379709" y="720913"/>
                    </a:cubicBezTo>
                    <a:cubicBezTo>
                      <a:pt x="370593" y="715808"/>
                      <a:pt x="359277" y="716751"/>
                      <a:pt x="351134" y="723294"/>
                    </a:cubicBezTo>
                    <a:cubicBezTo>
                      <a:pt x="351134" y="724819"/>
                      <a:pt x="350657" y="726057"/>
                      <a:pt x="350467" y="727200"/>
                    </a:cubicBezTo>
                    <a:lnTo>
                      <a:pt x="338846" y="733677"/>
                    </a:lnTo>
                    <a:cubicBezTo>
                      <a:pt x="340085" y="738344"/>
                      <a:pt x="350657" y="735296"/>
                      <a:pt x="354563" y="736058"/>
                    </a:cubicBezTo>
                    <a:cubicBezTo>
                      <a:pt x="359201" y="739525"/>
                      <a:pt x="365030" y="741001"/>
                      <a:pt x="370755" y="740154"/>
                    </a:cubicBezTo>
                    <a:lnTo>
                      <a:pt x="370755" y="748917"/>
                    </a:lnTo>
                    <a:lnTo>
                      <a:pt x="357801" y="756442"/>
                    </a:lnTo>
                    <a:cubicBezTo>
                      <a:pt x="365154" y="758385"/>
                      <a:pt x="372812" y="758975"/>
                      <a:pt x="380375" y="758156"/>
                    </a:cubicBezTo>
                    <a:cubicBezTo>
                      <a:pt x="392091" y="750917"/>
                      <a:pt x="407903" y="752918"/>
                      <a:pt x="419809" y="747678"/>
                    </a:cubicBezTo>
                    <a:lnTo>
                      <a:pt x="430191" y="752536"/>
                    </a:lnTo>
                    <a:cubicBezTo>
                      <a:pt x="404093" y="763490"/>
                      <a:pt x="374565" y="761204"/>
                      <a:pt x="346562" y="765681"/>
                    </a:cubicBezTo>
                    <a:lnTo>
                      <a:pt x="343609" y="771396"/>
                    </a:lnTo>
                    <a:lnTo>
                      <a:pt x="337989" y="774825"/>
                    </a:lnTo>
                    <a:cubicBezTo>
                      <a:pt x="346562" y="783112"/>
                      <a:pt x="359992" y="777492"/>
                      <a:pt x="369993" y="782349"/>
                    </a:cubicBezTo>
                    <a:lnTo>
                      <a:pt x="361040" y="787683"/>
                    </a:lnTo>
                    <a:cubicBezTo>
                      <a:pt x="355210" y="787388"/>
                      <a:pt x="349486" y="789255"/>
                      <a:pt x="344942" y="792922"/>
                    </a:cubicBezTo>
                    <a:cubicBezTo>
                      <a:pt x="352467" y="808258"/>
                      <a:pt x="388186" y="792161"/>
                      <a:pt x="403616" y="800543"/>
                    </a:cubicBezTo>
                    <a:cubicBezTo>
                      <a:pt x="394949" y="806924"/>
                      <a:pt x="371136" y="795685"/>
                      <a:pt x="371136" y="808067"/>
                    </a:cubicBezTo>
                    <a:cubicBezTo>
                      <a:pt x="375708" y="809972"/>
                      <a:pt x="378470" y="812353"/>
                      <a:pt x="378185" y="814925"/>
                    </a:cubicBezTo>
                    <a:cubicBezTo>
                      <a:pt x="389900" y="825117"/>
                      <a:pt x="404378" y="822355"/>
                      <a:pt x="416285" y="830070"/>
                    </a:cubicBezTo>
                    <a:cubicBezTo>
                      <a:pt x="391424" y="837214"/>
                      <a:pt x="379709" y="825117"/>
                      <a:pt x="353134" y="831784"/>
                    </a:cubicBezTo>
                    <a:cubicBezTo>
                      <a:pt x="329702" y="842643"/>
                      <a:pt x="360087" y="845310"/>
                      <a:pt x="370374" y="848072"/>
                    </a:cubicBezTo>
                    <a:lnTo>
                      <a:pt x="370374" y="852739"/>
                    </a:lnTo>
                    <a:cubicBezTo>
                      <a:pt x="357801" y="858549"/>
                      <a:pt x="352562" y="848263"/>
                      <a:pt x="340942" y="865503"/>
                    </a:cubicBezTo>
                    <a:cubicBezTo>
                      <a:pt x="336370" y="865503"/>
                      <a:pt x="332369" y="865503"/>
                      <a:pt x="327416" y="865503"/>
                    </a:cubicBezTo>
                    <a:lnTo>
                      <a:pt x="311510" y="875028"/>
                    </a:lnTo>
                    <a:cubicBezTo>
                      <a:pt x="311510" y="875790"/>
                      <a:pt x="311510" y="877028"/>
                      <a:pt x="311510" y="878171"/>
                    </a:cubicBezTo>
                    <a:cubicBezTo>
                      <a:pt x="315891" y="881314"/>
                      <a:pt x="322559" y="880171"/>
                      <a:pt x="327893" y="883600"/>
                    </a:cubicBezTo>
                    <a:lnTo>
                      <a:pt x="334370" y="880648"/>
                    </a:lnTo>
                    <a:cubicBezTo>
                      <a:pt x="338342" y="883324"/>
                      <a:pt x="343133" y="884505"/>
                      <a:pt x="347895" y="883982"/>
                    </a:cubicBezTo>
                    <a:lnTo>
                      <a:pt x="356944" y="878457"/>
                    </a:lnTo>
                    <a:cubicBezTo>
                      <a:pt x="356944" y="870266"/>
                      <a:pt x="373422" y="871789"/>
                      <a:pt x="379518" y="876171"/>
                    </a:cubicBezTo>
                    <a:cubicBezTo>
                      <a:pt x="389043" y="878266"/>
                      <a:pt x="400568" y="874266"/>
                      <a:pt x="409903" y="878552"/>
                    </a:cubicBezTo>
                    <a:cubicBezTo>
                      <a:pt x="407712" y="879885"/>
                      <a:pt x="405521" y="881124"/>
                      <a:pt x="403521" y="882457"/>
                    </a:cubicBezTo>
                    <a:cubicBezTo>
                      <a:pt x="403521" y="883791"/>
                      <a:pt x="403521" y="884934"/>
                      <a:pt x="403045" y="886172"/>
                    </a:cubicBezTo>
                    <a:cubicBezTo>
                      <a:pt x="396663" y="889601"/>
                      <a:pt x="381423" y="885505"/>
                      <a:pt x="378375" y="893983"/>
                    </a:cubicBezTo>
                    <a:cubicBezTo>
                      <a:pt x="382852" y="896078"/>
                      <a:pt x="389615" y="894935"/>
                      <a:pt x="394091" y="898650"/>
                    </a:cubicBezTo>
                    <a:cubicBezTo>
                      <a:pt x="401949" y="893716"/>
                      <a:pt x="411951" y="893716"/>
                      <a:pt x="419809" y="898650"/>
                    </a:cubicBezTo>
                    <a:cubicBezTo>
                      <a:pt x="432096" y="899507"/>
                      <a:pt x="451432" y="897792"/>
                      <a:pt x="461624" y="904936"/>
                    </a:cubicBezTo>
                    <a:cubicBezTo>
                      <a:pt x="450860" y="908366"/>
                      <a:pt x="438192" y="904936"/>
                      <a:pt x="424762" y="906270"/>
                    </a:cubicBezTo>
                    <a:lnTo>
                      <a:pt x="414665" y="913509"/>
                    </a:lnTo>
                    <a:cubicBezTo>
                      <a:pt x="387738" y="911804"/>
                      <a:pt x="360973" y="908175"/>
                      <a:pt x="334560" y="902650"/>
                    </a:cubicBezTo>
                    <a:cubicBezTo>
                      <a:pt x="299984" y="921224"/>
                      <a:pt x="327797" y="910842"/>
                      <a:pt x="331417" y="922748"/>
                    </a:cubicBezTo>
                    <a:cubicBezTo>
                      <a:pt x="332941" y="924748"/>
                      <a:pt x="339132" y="925034"/>
                      <a:pt x="342085" y="925415"/>
                    </a:cubicBezTo>
                    <a:cubicBezTo>
                      <a:pt x="349133" y="929320"/>
                      <a:pt x="326464" y="926939"/>
                      <a:pt x="330655" y="934273"/>
                    </a:cubicBezTo>
                    <a:lnTo>
                      <a:pt x="325607" y="937607"/>
                    </a:lnTo>
                    <a:lnTo>
                      <a:pt x="334179" y="943322"/>
                    </a:lnTo>
                    <a:lnTo>
                      <a:pt x="380756" y="943322"/>
                    </a:lnTo>
                    <a:cubicBezTo>
                      <a:pt x="383519" y="947513"/>
                      <a:pt x="392567" y="945703"/>
                      <a:pt x="396663" y="948561"/>
                    </a:cubicBezTo>
                    <a:lnTo>
                      <a:pt x="390472" y="952466"/>
                    </a:lnTo>
                    <a:cubicBezTo>
                      <a:pt x="394568" y="955609"/>
                      <a:pt x="400568" y="953704"/>
                      <a:pt x="405998" y="954276"/>
                    </a:cubicBezTo>
                    <a:lnTo>
                      <a:pt x="413046" y="950847"/>
                    </a:lnTo>
                    <a:cubicBezTo>
                      <a:pt x="421904" y="954086"/>
                      <a:pt x="411522" y="959515"/>
                      <a:pt x="407903" y="961705"/>
                    </a:cubicBezTo>
                    <a:cubicBezTo>
                      <a:pt x="365421" y="960182"/>
                      <a:pt x="387805" y="972945"/>
                      <a:pt x="413332" y="969040"/>
                    </a:cubicBezTo>
                    <a:cubicBezTo>
                      <a:pt x="421523" y="973707"/>
                      <a:pt x="455051" y="990185"/>
                      <a:pt x="436859" y="996281"/>
                    </a:cubicBezTo>
                    <a:cubicBezTo>
                      <a:pt x="444479" y="1012569"/>
                      <a:pt x="486293" y="994471"/>
                      <a:pt x="502486" y="1004473"/>
                    </a:cubicBezTo>
                    <a:cubicBezTo>
                      <a:pt x="497714" y="1007740"/>
                      <a:pt x="492075" y="1009530"/>
                      <a:pt x="486293" y="1009616"/>
                    </a:cubicBezTo>
                    <a:cubicBezTo>
                      <a:pt x="482226" y="1006882"/>
                      <a:pt x="477378" y="1005539"/>
                      <a:pt x="472482" y="1005806"/>
                    </a:cubicBezTo>
                    <a:cubicBezTo>
                      <a:pt x="459433" y="1023046"/>
                      <a:pt x="422190" y="1008664"/>
                      <a:pt x="423143" y="1025999"/>
                    </a:cubicBezTo>
                    <a:lnTo>
                      <a:pt x="436382" y="1033714"/>
                    </a:lnTo>
                    <a:cubicBezTo>
                      <a:pt x="433906" y="1044573"/>
                      <a:pt x="416094" y="1036572"/>
                      <a:pt x="405521" y="1038953"/>
                    </a:cubicBezTo>
                    <a:cubicBezTo>
                      <a:pt x="401711" y="1041239"/>
                      <a:pt x="391615" y="1046573"/>
                      <a:pt x="400759" y="1050097"/>
                    </a:cubicBezTo>
                    <a:cubicBezTo>
                      <a:pt x="410951" y="1050097"/>
                      <a:pt x="438192" y="1037143"/>
                      <a:pt x="436192" y="1055526"/>
                    </a:cubicBezTo>
                    <a:cubicBezTo>
                      <a:pt x="431239" y="1059432"/>
                      <a:pt x="401426" y="1058003"/>
                      <a:pt x="404093" y="1066957"/>
                    </a:cubicBezTo>
                    <a:cubicBezTo>
                      <a:pt x="429239" y="1068195"/>
                      <a:pt x="453718" y="1071719"/>
                      <a:pt x="479054" y="1072195"/>
                    </a:cubicBezTo>
                    <a:cubicBezTo>
                      <a:pt x="486103" y="1079244"/>
                      <a:pt x="466291" y="1072195"/>
                      <a:pt x="469529" y="1081720"/>
                    </a:cubicBezTo>
                    <a:cubicBezTo>
                      <a:pt x="478102" y="1089626"/>
                      <a:pt x="483055" y="1083816"/>
                      <a:pt x="493342" y="1083625"/>
                    </a:cubicBezTo>
                    <a:lnTo>
                      <a:pt x="503819" y="1091150"/>
                    </a:lnTo>
                    <a:cubicBezTo>
                      <a:pt x="525536" y="1087531"/>
                      <a:pt x="541919" y="1104200"/>
                      <a:pt x="561636" y="1100009"/>
                    </a:cubicBezTo>
                    <a:lnTo>
                      <a:pt x="561636" y="1092865"/>
                    </a:lnTo>
                    <a:cubicBezTo>
                      <a:pt x="564875" y="1089531"/>
                      <a:pt x="575924" y="1092865"/>
                      <a:pt x="574685" y="1086864"/>
                    </a:cubicBezTo>
                    <a:cubicBezTo>
                      <a:pt x="574685" y="1085626"/>
                      <a:pt x="575543" y="1084673"/>
                      <a:pt x="578114" y="1083721"/>
                    </a:cubicBezTo>
                    <a:cubicBezTo>
                      <a:pt x="583163" y="1083721"/>
                      <a:pt x="601736" y="1084768"/>
                      <a:pt x="588306" y="1078482"/>
                    </a:cubicBezTo>
                    <a:cubicBezTo>
                      <a:pt x="590211" y="1062766"/>
                      <a:pt x="569256" y="1072862"/>
                      <a:pt x="561636" y="1063528"/>
                    </a:cubicBezTo>
                    <a:cubicBezTo>
                      <a:pt x="571161" y="1059622"/>
                      <a:pt x="591354" y="1057908"/>
                      <a:pt x="587830" y="1042287"/>
                    </a:cubicBezTo>
                    <a:cubicBezTo>
                      <a:pt x="580438" y="1035867"/>
                      <a:pt x="571266" y="1031848"/>
                      <a:pt x="561541" y="1030762"/>
                    </a:cubicBezTo>
                    <a:lnTo>
                      <a:pt x="561541" y="1026666"/>
                    </a:lnTo>
                    <a:cubicBezTo>
                      <a:pt x="575828" y="1021237"/>
                      <a:pt x="592402" y="1031809"/>
                      <a:pt x="587830" y="1008283"/>
                    </a:cubicBezTo>
                    <a:lnTo>
                      <a:pt x="594021" y="1004377"/>
                    </a:lnTo>
                    <a:lnTo>
                      <a:pt x="594021" y="993233"/>
                    </a:lnTo>
                    <a:lnTo>
                      <a:pt x="588973" y="990376"/>
                    </a:lnTo>
                    <a:cubicBezTo>
                      <a:pt x="586306" y="985709"/>
                      <a:pt x="588973" y="980851"/>
                      <a:pt x="587639" y="976564"/>
                    </a:cubicBezTo>
                    <a:cubicBezTo>
                      <a:pt x="593354" y="970659"/>
                      <a:pt x="598784" y="969325"/>
                      <a:pt x="587639" y="963896"/>
                    </a:cubicBezTo>
                    <a:lnTo>
                      <a:pt x="587639" y="912747"/>
                    </a:lnTo>
                    <a:lnTo>
                      <a:pt x="574495" y="904841"/>
                    </a:lnTo>
                    <a:cubicBezTo>
                      <a:pt x="582496" y="901031"/>
                      <a:pt x="589830" y="897507"/>
                      <a:pt x="587449" y="887506"/>
                    </a:cubicBezTo>
                    <a:cubicBezTo>
                      <a:pt x="583477" y="884267"/>
                      <a:pt x="579124" y="881514"/>
                      <a:pt x="574495" y="879314"/>
                    </a:cubicBezTo>
                    <a:lnTo>
                      <a:pt x="587258" y="871694"/>
                    </a:lnTo>
                    <a:lnTo>
                      <a:pt x="587258" y="846072"/>
                    </a:lnTo>
                    <a:lnTo>
                      <a:pt x="581258" y="842262"/>
                    </a:lnTo>
                    <a:lnTo>
                      <a:pt x="581258" y="833689"/>
                    </a:lnTo>
                    <a:cubicBezTo>
                      <a:pt x="587258" y="830261"/>
                      <a:pt x="587258" y="830261"/>
                      <a:pt x="581258" y="827022"/>
                    </a:cubicBezTo>
                    <a:cubicBezTo>
                      <a:pt x="584782" y="822735"/>
                      <a:pt x="599165" y="824927"/>
                      <a:pt x="600308" y="817497"/>
                    </a:cubicBezTo>
                    <a:cubicBezTo>
                      <a:pt x="613643" y="818544"/>
                      <a:pt x="604118" y="842071"/>
                      <a:pt x="606880" y="852073"/>
                    </a:cubicBezTo>
                    <a:lnTo>
                      <a:pt x="600593" y="856264"/>
                    </a:lnTo>
                    <a:lnTo>
                      <a:pt x="600593" y="973992"/>
                    </a:lnTo>
                    <a:lnTo>
                      <a:pt x="606689" y="977898"/>
                    </a:lnTo>
                    <a:lnTo>
                      <a:pt x="606689" y="1043906"/>
                    </a:lnTo>
                    <a:lnTo>
                      <a:pt x="613452" y="1047907"/>
                    </a:lnTo>
                    <a:lnTo>
                      <a:pt x="613452" y="1055146"/>
                    </a:lnTo>
                    <a:lnTo>
                      <a:pt x="606689" y="1059241"/>
                    </a:lnTo>
                    <a:lnTo>
                      <a:pt x="606689" y="1143728"/>
                    </a:lnTo>
                    <a:lnTo>
                      <a:pt x="601165" y="1146871"/>
                    </a:lnTo>
                    <a:cubicBezTo>
                      <a:pt x="598688" y="1152968"/>
                      <a:pt x="601165" y="1159635"/>
                      <a:pt x="599546" y="1165921"/>
                    </a:cubicBezTo>
                    <a:lnTo>
                      <a:pt x="594974" y="1168493"/>
                    </a:lnTo>
                    <a:cubicBezTo>
                      <a:pt x="593059" y="1172398"/>
                      <a:pt x="593059" y="1176970"/>
                      <a:pt x="594974" y="1180876"/>
                    </a:cubicBezTo>
                    <a:lnTo>
                      <a:pt x="600022" y="1183638"/>
                    </a:lnTo>
                    <a:lnTo>
                      <a:pt x="594116" y="1187638"/>
                    </a:lnTo>
                    <a:lnTo>
                      <a:pt x="594116" y="1202212"/>
                    </a:lnTo>
                    <a:lnTo>
                      <a:pt x="600403" y="1206117"/>
                    </a:lnTo>
                    <a:lnTo>
                      <a:pt x="600403" y="1268601"/>
                    </a:lnTo>
                    <a:lnTo>
                      <a:pt x="594021" y="1272506"/>
                    </a:lnTo>
                    <a:lnTo>
                      <a:pt x="594021" y="1287079"/>
                    </a:lnTo>
                    <a:lnTo>
                      <a:pt x="600117" y="1290889"/>
                    </a:lnTo>
                    <a:lnTo>
                      <a:pt x="600117" y="1309939"/>
                    </a:lnTo>
                    <a:lnTo>
                      <a:pt x="595164" y="1312701"/>
                    </a:lnTo>
                    <a:cubicBezTo>
                      <a:pt x="593659" y="1320227"/>
                      <a:pt x="593240" y="1327923"/>
                      <a:pt x="593926" y="1335562"/>
                    </a:cubicBezTo>
                    <a:lnTo>
                      <a:pt x="599546" y="1338705"/>
                    </a:lnTo>
                    <a:cubicBezTo>
                      <a:pt x="600736" y="1347287"/>
                      <a:pt x="601051" y="1355964"/>
                      <a:pt x="600498" y="1364613"/>
                    </a:cubicBezTo>
                    <a:lnTo>
                      <a:pt x="594212" y="1368804"/>
                    </a:lnTo>
                    <a:lnTo>
                      <a:pt x="594212" y="1412809"/>
                    </a:lnTo>
                    <a:cubicBezTo>
                      <a:pt x="595831" y="1413952"/>
                      <a:pt x="598022" y="1415286"/>
                      <a:pt x="600403" y="1416715"/>
                    </a:cubicBezTo>
                    <a:lnTo>
                      <a:pt x="600403" y="1446051"/>
                    </a:lnTo>
                    <a:lnTo>
                      <a:pt x="593926" y="1449862"/>
                    </a:lnTo>
                    <a:lnTo>
                      <a:pt x="593926" y="1460816"/>
                    </a:lnTo>
                    <a:lnTo>
                      <a:pt x="600212" y="1464721"/>
                    </a:lnTo>
                    <a:cubicBezTo>
                      <a:pt x="601546" y="1467769"/>
                      <a:pt x="598879" y="1469579"/>
                      <a:pt x="595259" y="1471102"/>
                    </a:cubicBezTo>
                    <a:cubicBezTo>
                      <a:pt x="591640" y="1483009"/>
                      <a:pt x="595259" y="1496725"/>
                      <a:pt x="593354" y="1509202"/>
                    </a:cubicBezTo>
                    <a:cubicBezTo>
                      <a:pt x="585544" y="1511488"/>
                      <a:pt x="587639" y="1515489"/>
                      <a:pt x="587354" y="1518727"/>
                    </a:cubicBezTo>
                    <a:cubicBezTo>
                      <a:pt x="591830" y="1522728"/>
                      <a:pt x="597926" y="1525586"/>
                      <a:pt x="587354" y="1530634"/>
                    </a:cubicBezTo>
                    <a:lnTo>
                      <a:pt x="587354" y="1541397"/>
                    </a:lnTo>
                    <a:lnTo>
                      <a:pt x="580686" y="1545397"/>
                    </a:lnTo>
                    <a:lnTo>
                      <a:pt x="580686" y="1556351"/>
                    </a:lnTo>
                    <a:lnTo>
                      <a:pt x="587449" y="1560447"/>
                    </a:lnTo>
                    <a:lnTo>
                      <a:pt x="587449" y="1615502"/>
                    </a:lnTo>
                    <a:cubicBezTo>
                      <a:pt x="596117" y="1620740"/>
                      <a:pt x="596117" y="1621121"/>
                      <a:pt x="588306" y="1625788"/>
                    </a:cubicBezTo>
                    <a:cubicBezTo>
                      <a:pt x="586592" y="1632932"/>
                      <a:pt x="584210" y="1645600"/>
                      <a:pt x="593450" y="1648363"/>
                    </a:cubicBezTo>
                    <a:lnTo>
                      <a:pt x="593450" y="1659031"/>
                    </a:lnTo>
                    <a:lnTo>
                      <a:pt x="600212" y="1663317"/>
                    </a:lnTo>
                    <a:lnTo>
                      <a:pt x="600212" y="1674080"/>
                    </a:lnTo>
                    <a:lnTo>
                      <a:pt x="606880" y="1678081"/>
                    </a:lnTo>
                    <a:lnTo>
                      <a:pt x="606880" y="1681700"/>
                    </a:lnTo>
                    <a:cubicBezTo>
                      <a:pt x="596021" y="1685796"/>
                      <a:pt x="590687" y="1692559"/>
                      <a:pt x="594497" y="1704179"/>
                    </a:cubicBezTo>
                    <a:cubicBezTo>
                      <a:pt x="602689" y="1709227"/>
                      <a:pt x="602689" y="1709418"/>
                      <a:pt x="594497" y="1714657"/>
                    </a:cubicBezTo>
                    <a:lnTo>
                      <a:pt x="594497" y="1777427"/>
                    </a:lnTo>
                    <a:lnTo>
                      <a:pt x="600403" y="1781141"/>
                    </a:lnTo>
                    <a:cubicBezTo>
                      <a:pt x="600403" y="1782189"/>
                      <a:pt x="600403" y="1783427"/>
                      <a:pt x="600403" y="1784666"/>
                    </a:cubicBezTo>
                    <a:lnTo>
                      <a:pt x="593831" y="1788666"/>
                    </a:lnTo>
                    <a:lnTo>
                      <a:pt x="593831" y="1803239"/>
                    </a:lnTo>
                    <a:lnTo>
                      <a:pt x="600212" y="1807049"/>
                    </a:lnTo>
                    <a:lnTo>
                      <a:pt x="600212" y="1858675"/>
                    </a:lnTo>
                    <a:cubicBezTo>
                      <a:pt x="592497" y="1860770"/>
                      <a:pt x="593640" y="1867152"/>
                      <a:pt x="593831" y="1873248"/>
                    </a:cubicBezTo>
                    <a:cubicBezTo>
                      <a:pt x="602784" y="1878772"/>
                      <a:pt x="602784" y="1878963"/>
                      <a:pt x="594593" y="1883916"/>
                    </a:cubicBezTo>
                    <a:cubicBezTo>
                      <a:pt x="593164" y="1886202"/>
                      <a:pt x="594021" y="1888679"/>
                      <a:pt x="593831" y="1891345"/>
                    </a:cubicBezTo>
                    <a:lnTo>
                      <a:pt x="587449" y="1895441"/>
                    </a:lnTo>
                    <a:lnTo>
                      <a:pt x="587449" y="1902775"/>
                    </a:lnTo>
                    <a:lnTo>
                      <a:pt x="593831" y="1906586"/>
                    </a:lnTo>
                    <a:lnTo>
                      <a:pt x="593831" y="1913825"/>
                    </a:lnTo>
                    <a:lnTo>
                      <a:pt x="587449" y="1917634"/>
                    </a:lnTo>
                    <a:lnTo>
                      <a:pt x="587449" y="1939637"/>
                    </a:lnTo>
                    <a:lnTo>
                      <a:pt x="593450" y="1943543"/>
                    </a:lnTo>
                    <a:cubicBezTo>
                      <a:pt x="584877" y="1948781"/>
                      <a:pt x="584877" y="1948972"/>
                      <a:pt x="593450" y="1954211"/>
                    </a:cubicBezTo>
                    <a:lnTo>
                      <a:pt x="593450" y="1972213"/>
                    </a:lnTo>
                    <a:lnTo>
                      <a:pt x="600212" y="1976594"/>
                    </a:lnTo>
                    <a:lnTo>
                      <a:pt x="600212" y="1983833"/>
                    </a:lnTo>
                    <a:lnTo>
                      <a:pt x="593831" y="1987643"/>
                    </a:lnTo>
                    <a:lnTo>
                      <a:pt x="593831" y="1994882"/>
                    </a:lnTo>
                    <a:lnTo>
                      <a:pt x="587449" y="1998692"/>
                    </a:lnTo>
                    <a:lnTo>
                      <a:pt x="587449" y="2005931"/>
                    </a:lnTo>
                    <a:lnTo>
                      <a:pt x="594212" y="2010218"/>
                    </a:lnTo>
                    <a:lnTo>
                      <a:pt x="594212" y="2039364"/>
                    </a:lnTo>
                    <a:lnTo>
                      <a:pt x="599165" y="2042126"/>
                    </a:lnTo>
                    <a:cubicBezTo>
                      <a:pt x="600689" y="2049746"/>
                      <a:pt x="600689" y="2049746"/>
                      <a:pt x="594593" y="2053461"/>
                    </a:cubicBezTo>
                    <a:cubicBezTo>
                      <a:pt x="593573" y="2068225"/>
                      <a:pt x="593316" y="2082988"/>
                      <a:pt x="593831" y="2097752"/>
                    </a:cubicBezTo>
                    <a:lnTo>
                      <a:pt x="587449" y="2101848"/>
                    </a:lnTo>
                    <a:lnTo>
                      <a:pt x="587449" y="2131185"/>
                    </a:lnTo>
                    <a:lnTo>
                      <a:pt x="593735" y="2134995"/>
                    </a:lnTo>
                    <a:lnTo>
                      <a:pt x="593735" y="2142329"/>
                    </a:lnTo>
                    <a:lnTo>
                      <a:pt x="587354" y="2146139"/>
                    </a:lnTo>
                    <a:lnTo>
                      <a:pt x="587354" y="2153378"/>
                    </a:lnTo>
                    <a:lnTo>
                      <a:pt x="594116" y="2157569"/>
                    </a:lnTo>
                    <a:lnTo>
                      <a:pt x="594116" y="2197765"/>
                    </a:lnTo>
                    <a:cubicBezTo>
                      <a:pt x="605546" y="2202622"/>
                      <a:pt x="599641" y="2221006"/>
                      <a:pt x="599355" y="2231388"/>
                    </a:cubicBezTo>
                    <a:cubicBezTo>
                      <a:pt x="591449" y="2236150"/>
                      <a:pt x="591449" y="2236436"/>
                      <a:pt x="600117" y="2241675"/>
                    </a:cubicBezTo>
                    <a:lnTo>
                      <a:pt x="600117" y="2252914"/>
                    </a:lnTo>
                    <a:lnTo>
                      <a:pt x="593831" y="2256725"/>
                    </a:lnTo>
                    <a:lnTo>
                      <a:pt x="593831" y="2326447"/>
                    </a:lnTo>
                    <a:lnTo>
                      <a:pt x="587354" y="2330448"/>
                    </a:lnTo>
                    <a:lnTo>
                      <a:pt x="587354" y="2356165"/>
                    </a:lnTo>
                    <a:lnTo>
                      <a:pt x="594021" y="2360261"/>
                    </a:lnTo>
                    <a:lnTo>
                      <a:pt x="594021" y="2433889"/>
                    </a:lnTo>
                    <a:cubicBezTo>
                      <a:pt x="601165" y="2436175"/>
                      <a:pt x="601736" y="2443414"/>
                      <a:pt x="599546" y="2448939"/>
                    </a:cubicBezTo>
                    <a:lnTo>
                      <a:pt x="594212" y="2451892"/>
                    </a:lnTo>
                    <a:cubicBezTo>
                      <a:pt x="592878" y="2459322"/>
                      <a:pt x="594783" y="2467227"/>
                      <a:pt x="593259" y="2474561"/>
                    </a:cubicBezTo>
                    <a:lnTo>
                      <a:pt x="587544" y="2477800"/>
                    </a:lnTo>
                    <a:lnTo>
                      <a:pt x="587544" y="2499992"/>
                    </a:lnTo>
                    <a:lnTo>
                      <a:pt x="593640" y="2503803"/>
                    </a:lnTo>
                    <a:lnTo>
                      <a:pt x="593640" y="2511042"/>
                    </a:lnTo>
                    <a:lnTo>
                      <a:pt x="587258" y="2514947"/>
                    </a:lnTo>
                    <a:lnTo>
                      <a:pt x="587258" y="2522091"/>
                    </a:lnTo>
                    <a:lnTo>
                      <a:pt x="594021" y="2526186"/>
                    </a:lnTo>
                    <a:lnTo>
                      <a:pt x="594021" y="2566383"/>
                    </a:lnTo>
                    <a:lnTo>
                      <a:pt x="599927" y="2570287"/>
                    </a:lnTo>
                    <a:cubicBezTo>
                      <a:pt x="590402" y="2570859"/>
                      <a:pt x="590402" y="2624580"/>
                      <a:pt x="599927" y="2625151"/>
                    </a:cubicBezTo>
                    <a:lnTo>
                      <a:pt x="599927" y="2632105"/>
                    </a:lnTo>
                    <a:lnTo>
                      <a:pt x="606499" y="2636391"/>
                    </a:lnTo>
                    <a:cubicBezTo>
                      <a:pt x="606499" y="2637439"/>
                      <a:pt x="606499" y="2638582"/>
                      <a:pt x="606499" y="2639915"/>
                    </a:cubicBezTo>
                    <a:close/>
                    <a:moveTo>
                      <a:pt x="341418" y="704626"/>
                    </a:moveTo>
                    <a:cubicBezTo>
                      <a:pt x="336941" y="701578"/>
                      <a:pt x="330083" y="702816"/>
                      <a:pt x="329321" y="706816"/>
                    </a:cubicBezTo>
                    <a:lnTo>
                      <a:pt x="328845" y="706816"/>
                    </a:lnTo>
                    <a:cubicBezTo>
                      <a:pt x="326464" y="705769"/>
                      <a:pt x="319320" y="708531"/>
                      <a:pt x="325035" y="709960"/>
                    </a:cubicBezTo>
                    <a:cubicBezTo>
                      <a:pt x="326940" y="709960"/>
                      <a:pt x="328274" y="709960"/>
                      <a:pt x="328845" y="706816"/>
                    </a:cubicBezTo>
                    <a:cubicBezTo>
                      <a:pt x="328845" y="706816"/>
                      <a:pt x="328845" y="706816"/>
                      <a:pt x="328845" y="707674"/>
                    </a:cubicBezTo>
                    <a:lnTo>
                      <a:pt x="328845" y="706721"/>
                    </a:lnTo>
                    <a:cubicBezTo>
                      <a:pt x="333417" y="706721"/>
                      <a:pt x="339513" y="708721"/>
                      <a:pt x="341704" y="705007"/>
                    </a:cubicBezTo>
                    <a:close/>
                    <a:moveTo>
                      <a:pt x="323321" y="679670"/>
                    </a:moveTo>
                    <a:cubicBezTo>
                      <a:pt x="328369" y="681956"/>
                      <a:pt x="327988" y="685290"/>
                      <a:pt x="332179" y="688338"/>
                    </a:cubicBezTo>
                    <a:cubicBezTo>
                      <a:pt x="336227" y="684985"/>
                      <a:pt x="336789" y="678975"/>
                      <a:pt x="333436" y="674926"/>
                    </a:cubicBezTo>
                    <a:cubicBezTo>
                      <a:pt x="333055" y="674469"/>
                      <a:pt x="332636" y="674050"/>
                      <a:pt x="332179" y="673670"/>
                    </a:cubicBezTo>
                    <a:cubicBezTo>
                      <a:pt x="328559" y="673288"/>
                      <a:pt x="319034" y="674908"/>
                      <a:pt x="323606" y="680051"/>
                    </a:cubicBezTo>
                    <a:close/>
                    <a:moveTo>
                      <a:pt x="309224" y="659382"/>
                    </a:moveTo>
                    <a:cubicBezTo>
                      <a:pt x="309309" y="659953"/>
                      <a:pt x="309509" y="660506"/>
                      <a:pt x="309795" y="661001"/>
                    </a:cubicBezTo>
                    <a:cubicBezTo>
                      <a:pt x="321416" y="667602"/>
                      <a:pt x="335351" y="668755"/>
                      <a:pt x="347895" y="664145"/>
                    </a:cubicBezTo>
                    <a:lnTo>
                      <a:pt x="342371" y="660525"/>
                    </a:lnTo>
                    <a:cubicBezTo>
                      <a:pt x="362659" y="653667"/>
                      <a:pt x="308176" y="652143"/>
                      <a:pt x="309509" y="659763"/>
                    </a:cubicBezTo>
                    <a:close/>
                    <a:moveTo>
                      <a:pt x="315796" y="546510"/>
                    </a:moveTo>
                    <a:cubicBezTo>
                      <a:pt x="297508" y="532318"/>
                      <a:pt x="271314" y="546510"/>
                      <a:pt x="256360" y="558988"/>
                    </a:cubicBezTo>
                    <a:lnTo>
                      <a:pt x="259408" y="563084"/>
                    </a:lnTo>
                    <a:cubicBezTo>
                      <a:pt x="278934" y="564484"/>
                      <a:pt x="298422" y="560046"/>
                      <a:pt x="315415" y="550321"/>
                    </a:cubicBezTo>
                    <a:cubicBezTo>
                      <a:pt x="315796" y="549558"/>
                      <a:pt x="315986" y="547939"/>
                      <a:pt x="316082" y="546892"/>
                    </a:cubicBezTo>
                    <a:close/>
                    <a:moveTo>
                      <a:pt x="256265" y="507077"/>
                    </a:moveTo>
                    <a:cubicBezTo>
                      <a:pt x="256265" y="510982"/>
                      <a:pt x="262742" y="512601"/>
                      <a:pt x="266933" y="515173"/>
                    </a:cubicBezTo>
                    <a:cubicBezTo>
                      <a:pt x="289316" y="515936"/>
                      <a:pt x="317510" y="512125"/>
                      <a:pt x="332655" y="525746"/>
                    </a:cubicBezTo>
                    <a:cubicBezTo>
                      <a:pt x="349419" y="519174"/>
                      <a:pt x="372946" y="521936"/>
                      <a:pt x="387995" y="516888"/>
                    </a:cubicBezTo>
                    <a:lnTo>
                      <a:pt x="387995" y="513364"/>
                    </a:lnTo>
                    <a:cubicBezTo>
                      <a:pt x="385614" y="511935"/>
                      <a:pt x="381995" y="510697"/>
                      <a:pt x="381709" y="509363"/>
                    </a:cubicBezTo>
                    <a:cubicBezTo>
                      <a:pt x="381709" y="501457"/>
                      <a:pt x="352372" y="497171"/>
                      <a:pt x="345228" y="504125"/>
                    </a:cubicBezTo>
                    <a:cubicBezTo>
                      <a:pt x="308938" y="507553"/>
                      <a:pt x="292174" y="479931"/>
                      <a:pt x="256550" y="507458"/>
                    </a:cubicBezTo>
                    <a:close/>
                    <a:moveTo>
                      <a:pt x="507439" y="1108391"/>
                    </a:moveTo>
                    <a:cubicBezTo>
                      <a:pt x="509372" y="1108467"/>
                      <a:pt x="511230" y="1109134"/>
                      <a:pt x="512773" y="1110295"/>
                    </a:cubicBezTo>
                    <a:lnTo>
                      <a:pt x="512773" y="1114201"/>
                    </a:lnTo>
                    <a:cubicBezTo>
                      <a:pt x="522298" y="1118487"/>
                      <a:pt x="531823" y="1111534"/>
                      <a:pt x="537824" y="1106581"/>
                    </a:cubicBezTo>
                    <a:lnTo>
                      <a:pt x="529918" y="1101247"/>
                    </a:lnTo>
                    <a:lnTo>
                      <a:pt x="502772" y="1101247"/>
                    </a:lnTo>
                    <a:cubicBezTo>
                      <a:pt x="497628" y="1106295"/>
                      <a:pt x="498390" y="1107724"/>
                      <a:pt x="507725" y="1108771"/>
                    </a:cubicBezTo>
                    <a:close/>
                    <a:moveTo>
                      <a:pt x="387995" y="1136013"/>
                    </a:moveTo>
                    <a:cubicBezTo>
                      <a:pt x="386662" y="1141157"/>
                      <a:pt x="392472" y="1141823"/>
                      <a:pt x="396758" y="1141633"/>
                    </a:cubicBezTo>
                    <a:cubicBezTo>
                      <a:pt x="434001" y="1141633"/>
                      <a:pt x="468577" y="1149443"/>
                      <a:pt x="499628" y="1124107"/>
                    </a:cubicBezTo>
                    <a:cubicBezTo>
                      <a:pt x="491342" y="1113725"/>
                      <a:pt x="402378" y="1126964"/>
                      <a:pt x="388281" y="1136394"/>
                    </a:cubicBezTo>
                    <a:close/>
                    <a:moveTo>
                      <a:pt x="370850" y="993709"/>
                    </a:moveTo>
                    <a:cubicBezTo>
                      <a:pt x="378785" y="995195"/>
                      <a:pt x="386967" y="994710"/>
                      <a:pt x="394663" y="992281"/>
                    </a:cubicBezTo>
                    <a:lnTo>
                      <a:pt x="394663" y="988661"/>
                    </a:lnTo>
                    <a:cubicBezTo>
                      <a:pt x="386128" y="985613"/>
                      <a:pt x="376813" y="985613"/>
                      <a:pt x="368279" y="988661"/>
                    </a:cubicBezTo>
                    <a:cubicBezTo>
                      <a:pt x="369041" y="990852"/>
                      <a:pt x="367231" y="992852"/>
                      <a:pt x="371136" y="994091"/>
                    </a:cubicBezTo>
                    <a:close/>
                    <a:moveTo>
                      <a:pt x="326083" y="968563"/>
                    </a:moveTo>
                    <a:cubicBezTo>
                      <a:pt x="331893" y="979993"/>
                      <a:pt x="345704" y="976850"/>
                      <a:pt x="355229" y="970278"/>
                    </a:cubicBezTo>
                    <a:cubicBezTo>
                      <a:pt x="346752" y="966182"/>
                      <a:pt x="341418" y="960086"/>
                      <a:pt x="330941" y="960753"/>
                    </a:cubicBezTo>
                    <a:cubicBezTo>
                      <a:pt x="329988" y="963706"/>
                      <a:pt x="319511" y="965896"/>
                      <a:pt x="326369" y="968945"/>
                    </a:cubicBezTo>
                    <a:close/>
                    <a:moveTo>
                      <a:pt x="351038" y="986852"/>
                    </a:moveTo>
                    <a:cubicBezTo>
                      <a:pt x="347133" y="988280"/>
                      <a:pt x="340370" y="984756"/>
                      <a:pt x="335513" y="988757"/>
                    </a:cubicBezTo>
                    <a:lnTo>
                      <a:pt x="335513" y="995995"/>
                    </a:lnTo>
                    <a:cubicBezTo>
                      <a:pt x="341323" y="1000853"/>
                      <a:pt x="350086" y="995995"/>
                      <a:pt x="355325" y="992852"/>
                    </a:cubicBezTo>
                    <a:cubicBezTo>
                      <a:pt x="355134" y="990947"/>
                      <a:pt x="356658" y="988947"/>
                      <a:pt x="351324" y="987232"/>
                    </a:cubicBezTo>
                    <a:close/>
                    <a:moveTo>
                      <a:pt x="289602" y="664430"/>
                    </a:moveTo>
                    <a:cubicBezTo>
                      <a:pt x="291412" y="666173"/>
                      <a:pt x="294269" y="666173"/>
                      <a:pt x="296079" y="664430"/>
                    </a:cubicBezTo>
                    <a:cubicBezTo>
                      <a:pt x="294250" y="662878"/>
                      <a:pt x="291517" y="663039"/>
                      <a:pt x="289888" y="664811"/>
                    </a:cubicBezTo>
                    <a:close/>
                    <a:moveTo>
                      <a:pt x="286268" y="1159730"/>
                    </a:moveTo>
                    <a:cubicBezTo>
                      <a:pt x="286268" y="1159730"/>
                      <a:pt x="287792" y="1158968"/>
                      <a:pt x="288364" y="1158492"/>
                    </a:cubicBezTo>
                    <a:cubicBezTo>
                      <a:pt x="290745" y="1155254"/>
                      <a:pt x="279029" y="1157539"/>
                      <a:pt x="286459" y="1160397"/>
                    </a:cubicBezTo>
                    <a:close/>
                    <a:moveTo>
                      <a:pt x="279125" y="1167160"/>
                    </a:moveTo>
                    <a:cubicBezTo>
                      <a:pt x="264647" y="1174780"/>
                      <a:pt x="257503" y="1179542"/>
                      <a:pt x="279982" y="1178209"/>
                    </a:cubicBezTo>
                    <a:cubicBezTo>
                      <a:pt x="283982" y="1175066"/>
                      <a:pt x="294746" y="1172875"/>
                      <a:pt x="286173" y="1167160"/>
                    </a:cubicBezTo>
                    <a:close/>
                    <a:moveTo>
                      <a:pt x="250550" y="1158397"/>
                    </a:moveTo>
                    <a:lnTo>
                      <a:pt x="260075" y="1163445"/>
                    </a:lnTo>
                    <a:cubicBezTo>
                      <a:pt x="304271" y="1153825"/>
                      <a:pt x="248359" y="1146014"/>
                      <a:pt x="251121" y="1159063"/>
                    </a:cubicBezTo>
                    <a:close/>
                    <a:moveTo>
                      <a:pt x="233500" y="360107"/>
                    </a:moveTo>
                    <a:cubicBezTo>
                      <a:pt x="228737" y="363726"/>
                      <a:pt x="228737" y="363821"/>
                      <a:pt x="233500" y="367441"/>
                    </a:cubicBezTo>
                    <a:lnTo>
                      <a:pt x="246359" y="367441"/>
                    </a:lnTo>
                    <a:cubicBezTo>
                      <a:pt x="251121" y="363821"/>
                      <a:pt x="251121" y="363726"/>
                      <a:pt x="246359" y="360107"/>
                    </a:cubicBezTo>
                    <a:close/>
                    <a:moveTo>
                      <a:pt x="118438" y="321435"/>
                    </a:moveTo>
                    <a:cubicBezTo>
                      <a:pt x="118438" y="325912"/>
                      <a:pt x="169206" y="320387"/>
                      <a:pt x="188542" y="319720"/>
                    </a:cubicBezTo>
                    <a:lnTo>
                      <a:pt x="200448" y="328293"/>
                    </a:lnTo>
                    <a:lnTo>
                      <a:pt x="212450" y="319720"/>
                    </a:lnTo>
                    <a:cubicBezTo>
                      <a:pt x="224070" y="318673"/>
                      <a:pt x="233976" y="321149"/>
                      <a:pt x="242834" y="317910"/>
                    </a:cubicBezTo>
                    <a:cubicBezTo>
                      <a:pt x="244073" y="296670"/>
                      <a:pt x="198162" y="316101"/>
                      <a:pt x="185684" y="304957"/>
                    </a:cubicBezTo>
                    <a:cubicBezTo>
                      <a:pt x="164158" y="298289"/>
                      <a:pt x="139869" y="312576"/>
                      <a:pt x="119009" y="322101"/>
                    </a:cubicBezTo>
                    <a:close/>
                    <a:moveTo>
                      <a:pt x="203306" y="358011"/>
                    </a:moveTo>
                    <a:cubicBezTo>
                      <a:pt x="180541" y="351534"/>
                      <a:pt x="155681" y="364774"/>
                      <a:pt x="132630" y="365059"/>
                    </a:cubicBezTo>
                    <a:cubicBezTo>
                      <a:pt x="131011" y="372013"/>
                      <a:pt x="131106" y="372013"/>
                      <a:pt x="135011" y="374584"/>
                    </a:cubicBezTo>
                    <a:cubicBezTo>
                      <a:pt x="148251" y="372870"/>
                      <a:pt x="160538" y="364202"/>
                      <a:pt x="174635" y="367536"/>
                    </a:cubicBezTo>
                    <a:cubicBezTo>
                      <a:pt x="185779" y="374584"/>
                      <a:pt x="192828" y="367536"/>
                      <a:pt x="203210" y="365250"/>
                    </a:cubicBezTo>
                    <a:cubicBezTo>
                      <a:pt x="203972" y="363536"/>
                      <a:pt x="204068" y="361059"/>
                      <a:pt x="203877" y="358678"/>
                    </a:cubicBezTo>
                    <a:close/>
                    <a:moveTo>
                      <a:pt x="32713" y="2223101"/>
                    </a:moveTo>
                    <a:cubicBezTo>
                      <a:pt x="37342" y="2226625"/>
                      <a:pt x="43000" y="2228531"/>
                      <a:pt x="48810" y="2228531"/>
                    </a:cubicBezTo>
                    <a:cubicBezTo>
                      <a:pt x="72908" y="2225102"/>
                      <a:pt x="97769" y="2216243"/>
                      <a:pt x="121962" y="2213862"/>
                    </a:cubicBezTo>
                    <a:cubicBezTo>
                      <a:pt x="137869" y="2219101"/>
                      <a:pt x="157300" y="2231579"/>
                      <a:pt x="174064" y="2221196"/>
                    </a:cubicBezTo>
                    <a:cubicBezTo>
                      <a:pt x="187589" y="2217767"/>
                      <a:pt x="201686" y="2229293"/>
                      <a:pt x="213783" y="2221196"/>
                    </a:cubicBezTo>
                    <a:cubicBezTo>
                      <a:pt x="220193" y="2224530"/>
                      <a:pt x="227509" y="2225673"/>
                      <a:pt x="234643" y="2224530"/>
                    </a:cubicBezTo>
                    <a:cubicBezTo>
                      <a:pt x="240453" y="2219482"/>
                      <a:pt x="251312" y="2219863"/>
                      <a:pt x="256741" y="2215672"/>
                    </a:cubicBezTo>
                    <a:cubicBezTo>
                      <a:pt x="214354" y="2204051"/>
                      <a:pt x="164729" y="2227197"/>
                      <a:pt x="125105" y="2200813"/>
                    </a:cubicBezTo>
                    <a:lnTo>
                      <a:pt x="131297" y="2196907"/>
                    </a:lnTo>
                    <a:cubicBezTo>
                      <a:pt x="127106" y="2193859"/>
                      <a:pt x="121200" y="2195764"/>
                      <a:pt x="114533" y="2195002"/>
                    </a:cubicBezTo>
                    <a:lnTo>
                      <a:pt x="103865" y="2202622"/>
                    </a:lnTo>
                    <a:cubicBezTo>
                      <a:pt x="89006" y="2203670"/>
                      <a:pt x="76528" y="2197955"/>
                      <a:pt x="68908" y="2210052"/>
                    </a:cubicBezTo>
                    <a:cubicBezTo>
                      <a:pt x="63669" y="2211576"/>
                      <a:pt x="68336" y="2216243"/>
                      <a:pt x="60335" y="2217482"/>
                    </a:cubicBezTo>
                    <a:cubicBezTo>
                      <a:pt x="50858" y="2216243"/>
                      <a:pt x="41238" y="2218434"/>
                      <a:pt x="33284" y="2223768"/>
                    </a:cubicBezTo>
                    <a:close/>
                    <a:moveTo>
                      <a:pt x="133868" y="2179953"/>
                    </a:moveTo>
                    <a:cubicBezTo>
                      <a:pt x="146165" y="2181668"/>
                      <a:pt x="158681" y="2181286"/>
                      <a:pt x="170825" y="2178620"/>
                    </a:cubicBezTo>
                    <a:lnTo>
                      <a:pt x="170825" y="2175095"/>
                    </a:lnTo>
                    <a:lnTo>
                      <a:pt x="164444" y="2171094"/>
                    </a:lnTo>
                    <a:cubicBezTo>
                      <a:pt x="166634" y="2154616"/>
                      <a:pt x="150156" y="2166618"/>
                      <a:pt x="141488" y="2165856"/>
                    </a:cubicBezTo>
                    <a:cubicBezTo>
                      <a:pt x="118819" y="2158712"/>
                      <a:pt x="86624" y="2147949"/>
                      <a:pt x="66717" y="2164427"/>
                    </a:cubicBezTo>
                    <a:cubicBezTo>
                      <a:pt x="85291" y="2167570"/>
                      <a:pt x="105579" y="2164427"/>
                      <a:pt x="122819" y="2173095"/>
                    </a:cubicBezTo>
                    <a:cubicBezTo>
                      <a:pt x="125772" y="2173095"/>
                      <a:pt x="129296" y="2173095"/>
                      <a:pt x="131297" y="2174905"/>
                    </a:cubicBezTo>
                    <a:cubicBezTo>
                      <a:pt x="133297" y="2176714"/>
                      <a:pt x="130820" y="2179286"/>
                      <a:pt x="134059" y="2180619"/>
                    </a:cubicBezTo>
                    <a:close/>
                    <a:moveTo>
                      <a:pt x="92530" y="2140043"/>
                    </a:moveTo>
                    <a:cubicBezTo>
                      <a:pt x="103579" y="2140043"/>
                      <a:pt x="115009" y="2142329"/>
                      <a:pt x="124343" y="2134804"/>
                    </a:cubicBezTo>
                    <a:cubicBezTo>
                      <a:pt x="120057" y="2129852"/>
                      <a:pt x="67384" y="2133281"/>
                      <a:pt x="93101" y="2140710"/>
                    </a:cubicBezTo>
                    <a:close/>
                    <a:moveTo>
                      <a:pt x="167587" y="2202718"/>
                    </a:moveTo>
                    <a:lnTo>
                      <a:pt x="174921" y="2202718"/>
                    </a:lnTo>
                    <a:cubicBezTo>
                      <a:pt x="191304" y="2194145"/>
                      <a:pt x="177302" y="2195193"/>
                      <a:pt x="167396" y="2195288"/>
                    </a:cubicBezTo>
                    <a:cubicBezTo>
                      <a:pt x="163967" y="2198432"/>
                      <a:pt x="163396" y="2200908"/>
                      <a:pt x="168158" y="2203384"/>
                    </a:cubicBezTo>
                    <a:close/>
                    <a:moveTo>
                      <a:pt x="196162" y="2114231"/>
                    </a:moveTo>
                    <a:cubicBezTo>
                      <a:pt x="212354" y="2114231"/>
                      <a:pt x="212354" y="2114231"/>
                      <a:pt x="217117" y="2112230"/>
                    </a:cubicBezTo>
                    <a:lnTo>
                      <a:pt x="217117" y="2108706"/>
                    </a:lnTo>
                    <a:cubicBezTo>
                      <a:pt x="213212" y="2105563"/>
                      <a:pt x="203972" y="2107658"/>
                      <a:pt x="201115" y="2103182"/>
                    </a:cubicBezTo>
                    <a:cubicBezTo>
                      <a:pt x="194162" y="2104134"/>
                      <a:pt x="183589" y="2100610"/>
                      <a:pt x="177969" y="2105563"/>
                    </a:cubicBezTo>
                    <a:cubicBezTo>
                      <a:pt x="177398" y="2107277"/>
                      <a:pt x="177969" y="2109182"/>
                      <a:pt x="174540" y="2110420"/>
                    </a:cubicBezTo>
                    <a:cubicBezTo>
                      <a:pt x="150251" y="2110420"/>
                      <a:pt x="113199" y="2098895"/>
                      <a:pt x="92339" y="2111182"/>
                    </a:cubicBezTo>
                    <a:cubicBezTo>
                      <a:pt x="107865" y="2114993"/>
                      <a:pt x="131963" y="2126518"/>
                      <a:pt x="148442" y="2118041"/>
                    </a:cubicBezTo>
                    <a:cubicBezTo>
                      <a:pt x="167206" y="2119564"/>
                      <a:pt x="180160" y="2126137"/>
                      <a:pt x="196448" y="2114897"/>
                    </a:cubicBezTo>
                    <a:close/>
                    <a:moveTo>
                      <a:pt x="101674" y="2018980"/>
                    </a:moveTo>
                    <a:cubicBezTo>
                      <a:pt x="100912" y="2018980"/>
                      <a:pt x="100150" y="2019743"/>
                      <a:pt x="99388" y="2020219"/>
                    </a:cubicBezTo>
                    <a:cubicBezTo>
                      <a:pt x="99388" y="2024600"/>
                      <a:pt x="99388" y="2024791"/>
                      <a:pt x="106436" y="2025838"/>
                    </a:cubicBezTo>
                    <a:cubicBezTo>
                      <a:pt x="118533" y="2033077"/>
                      <a:pt x="127677" y="2027267"/>
                      <a:pt x="138345" y="2020409"/>
                    </a:cubicBezTo>
                    <a:cubicBezTo>
                      <a:pt x="127391" y="2016980"/>
                      <a:pt x="113961" y="2019647"/>
                      <a:pt x="101960" y="2019457"/>
                    </a:cubicBezTo>
                    <a:close/>
                    <a:moveTo>
                      <a:pt x="116152" y="2007550"/>
                    </a:moveTo>
                    <a:cubicBezTo>
                      <a:pt x="138821" y="2004978"/>
                      <a:pt x="165682" y="2014123"/>
                      <a:pt x="186446" y="2000883"/>
                    </a:cubicBezTo>
                    <a:cubicBezTo>
                      <a:pt x="180274" y="2001540"/>
                      <a:pt x="174054" y="2000169"/>
                      <a:pt x="168730" y="1996978"/>
                    </a:cubicBezTo>
                    <a:cubicBezTo>
                      <a:pt x="116723" y="1995930"/>
                      <a:pt x="112913" y="1996025"/>
                      <a:pt x="105579" y="1998311"/>
                    </a:cubicBezTo>
                    <a:lnTo>
                      <a:pt x="105579" y="2002216"/>
                    </a:lnTo>
                    <a:close/>
                    <a:moveTo>
                      <a:pt x="94816" y="2041269"/>
                    </a:moveTo>
                    <a:lnTo>
                      <a:pt x="89577" y="2044127"/>
                    </a:lnTo>
                    <a:cubicBezTo>
                      <a:pt x="85100" y="2041555"/>
                      <a:pt x="77957" y="2038316"/>
                      <a:pt x="73670" y="2042793"/>
                    </a:cubicBezTo>
                    <a:cubicBezTo>
                      <a:pt x="79385" y="2045174"/>
                      <a:pt x="77861" y="2048889"/>
                      <a:pt x="82719" y="2051746"/>
                    </a:cubicBezTo>
                    <a:cubicBezTo>
                      <a:pt x="110151" y="2051746"/>
                      <a:pt x="138536" y="2059557"/>
                      <a:pt x="164348" y="2050127"/>
                    </a:cubicBezTo>
                    <a:lnTo>
                      <a:pt x="164348" y="2043364"/>
                    </a:lnTo>
                    <a:cubicBezTo>
                      <a:pt x="145298" y="2029648"/>
                      <a:pt x="117771" y="2044984"/>
                      <a:pt x="95102" y="2041745"/>
                    </a:cubicBezTo>
                    <a:close/>
                    <a:moveTo>
                      <a:pt x="215021" y="2140329"/>
                    </a:moveTo>
                    <a:cubicBezTo>
                      <a:pt x="235976" y="2139853"/>
                      <a:pt x="247121" y="2153473"/>
                      <a:pt x="266456" y="2136519"/>
                    </a:cubicBezTo>
                    <a:cubicBezTo>
                      <a:pt x="276743" y="2144901"/>
                      <a:pt x="288650" y="2134043"/>
                      <a:pt x="299699" y="2136519"/>
                    </a:cubicBezTo>
                    <a:cubicBezTo>
                      <a:pt x="305890" y="2142425"/>
                      <a:pt x="320939" y="2139948"/>
                      <a:pt x="328940" y="2134709"/>
                    </a:cubicBezTo>
                    <a:cubicBezTo>
                      <a:pt x="303223" y="2116802"/>
                      <a:pt x="247406" y="2131566"/>
                      <a:pt x="213783" y="2132709"/>
                    </a:cubicBezTo>
                    <a:cubicBezTo>
                      <a:pt x="209306" y="2137472"/>
                      <a:pt x="209306" y="2137472"/>
                      <a:pt x="215307" y="2140805"/>
                    </a:cubicBezTo>
                    <a:close/>
                    <a:moveTo>
                      <a:pt x="269790" y="2046317"/>
                    </a:moveTo>
                    <a:cubicBezTo>
                      <a:pt x="270647" y="2057461"/>
                      <a:pt x="302270" y="2051937"/>
                      <a:pt x="308938" y="2046317"/>
                    </a:cubicBezTo>
                    <a:cubicBezTo>
                      <a:pt x="301575" y="2042793"/>
                      <a:pt x="293488" y="2040983"/>
                      <a:pt x="285316" y="2041174"/>
                    </a:cubicBezTo>
                    <a:cubicBezTo>
                      <a:pt x="280934" y="2044888"/>
                      <a:pt x="274553" y="2044412"/>
                      <a:pt x="270076" y="2046793"/>
                    </a:cubicBezTo>
                    <a:close/>
                    <a:moveTo>
                      <a:pt x="279315" y="2029648"/>
                    </a:moveTo>
                    <a:cubicBezTo>
                      <a:pt x="293126" y="2025457"/>
                      <a:pt x="308652" y="2028886"/>
                      <a:pt x="321225" y="2020886"/>
                    </a:cubicBezTo>
                    <a:cubicBezTo>
                      <a:pt x="305823" y="2008836"/>
                      <a:pt x="283811" y="2010398"/>
                      <a:pt x="270266" y="2024505"/>
                    </a:cubicBezTo>
                    <a:close/>
                    <a:moveTo>
                      <a:pt x="260265" y="2103372"/>
                    </a:moveTo>
                    <a:cubicBezTo>
                      <a:pt x="231690" y="2113944"/>
                      <a:pt x="290555" y="2112897"/>
                      <a:pt x="295889" y="2108039"/>
                    </a:cubicBezTo>
                    <a:cubicBezTo>
                      <a:pt x="293412" y="2098229"/>
                      <a:pt x="270076" y="2106325"/>
                      <a:pt x="260551" y="2103848"/>
                    </a:cubicBezTo>
                    <a:close/>
                    <a:moveTo>
                      <a:pt x="333322" y="1999930"/>
                    </a:moveTo>
                    <a:lnTo>
                      <a:pt x="346085" y="1999930"/>
                    </a:lnTo>
                    <a:cubicBezTo>
                      <a:pt x="403235" y="1986977"/>
                      <a:pt x="239786" y="1992406"/>
                      <a:pt x="230166" y="1995168"/>
                    </a:cubicBezTo>
                    <a:cubicBezTo>
                      <a:pt x="228452" y="2009265"/>
                      <a:pt x="251693" y="2004693"/>
                      <a:pt x="260075" y="2000216"/>
                    </a:cubicBezTo>
                    <a:cubicBezTo>
                      <a:pt x="284935" y="1997073"/>
                      <a:pt x="311700" y="2006884"/>
                      <a:pt x="334084" y="2000407"/>
                    </a:cubicBezTo>
                    <a:close/>
                    <a:moveTo>
                      <a:pt x="266075" y="1971355"/>
                    </a:moveTo>
                    <a:cubicBezTo>
                      <a:pt x="255598" y="1977547"/>
                      <a:pt x="243215" y="1972975"/>
                      <a:pt x="232833" y="1975070"/>
                    </a:cubicBezTo>
                    <a:cubicBezTo>
                      <a:pt x="227328" y="1979718"/>
                      <a:pt x="219279" y="1979718"/>
                      <a:pt x="213783" y="1975070"/>
                    </a:cubicBezTo>
                    <a:cubicBezTo>
                      <a:pt x="199400" y="1974594"/>
                      <a:pt x="188161" y="1970212"/>
                      <a:pt x="174064" y="1975070"/>
                    </a:cubicBezTo>
                    <a:cubicBezTo>
                      <a:pt x="160253" y="1962688"/>
                      <a:pt x="141012" y="1972118"/>
                      <a:pt x="126439" y="1964021"/>
                    </a:cubicBezTo>
                    <a:cubicBezTo>
                      <a:pt x="106722" y="1965545"/>
                      <a:pt x="93006" y="1975070"/>
                      <a:pt x="72337" y="1971451"/>
                    </a:cubicBezTo>
                    <a:cubicBezTo>
                      <a:pt x="48429" y="1980309"/>
                      <a:pt x="90339" y="1976975"/>
                      <a:pt x="95006" y="1982404"/>
                    </a:cubicBezTo>
                    <a:cubicBezTo>
                      <a:pt x="128344" y="1964879"/>
                      <a:pt x="171873" y="1982404"/>
                      <a:pt x="206354" y="1986119"/>
                    </a:cubicBezTo>
                    <a:cubicBezTo>
                      <a:pt x="225404" y="1975546"/>
                      <a:pt x="250454" y="1990215"/>
                      <a:pt x="268457" y="1977261"/>
                    </a:cubicBezTo>
                    <a:cubicBezTo>
                      <a:pt x="269981" y="1974880"/>
                      <a:pt x="271790" y="1972498"/>
                      <a:pt x="266361" y="1971641"/>
                    </a:cubicBezTo>
                    <a:close/>
                    <a:moveTo>
                      <a:pt x="59573" y="2094323"/>
                    </a:moveTo>
                    <a:cubicBezTo>
                      <a:pt x="64241" y="2097466"/>
                      <a:pt x="70051" y="2095561"/>
                      <a:pt x="75385" y="2096228"/>
                    </a:cubicBezTo>
                    <a:cubicBezTo>
                      <a:pt x="83633" y="2091085"/>
                      <a:pt x="94092" y="2091085"/>
                      <a:pt x="102341" y="2096228"/>
                    </a:cubicBezTo>
                    <a:cubicBezTo>
                      <a:pt x="113390" y="2088608"/>
                      <a:pt x="128153" y="2096704"/>
                      <a:pt x="138345" y="2087179"/>
                    </a:cubicBezTo>
                    <a:lnTo>
                      <a:pt x="138345" y="2079750"/>
                    </a:lnTo>
                    <a:cubicBezTo>
                      <a:pt x="133697" y="2076130"/>
                      <a:pt x="127953" y="2074130"/>
                      <a:pt x="122057" y="2074225"/>
                    </a:cubicBezTo>
                    <a:cubicBezTo>
                      <a:pt x="103865" y="2090227"/>
                      <a:pt x="79004" y="2081464"/>
                      <a:pt x="59859" y="2094609"/>
                    </a:cubicBezTo>
                    <a:close/>
                    <a:moveTo>
                      <a:pt x="82052" y="2291776"/>
                    </a:moveTo>
                    <a:cubicBezTo>
                      <a:pt x="45476" y="2305683"/>
                      <a:pt x="30713" y="2306064"/>
                      <a:pt x="82529" y="2306254"/>
                    </a:cubicBezTo>
                    <a:cubicBezTo>
                      <a:pt x="90149" y="2293300"/>
                      <a:pt x="108341" y="2300635"/>
                      <a:pt x="121867" y="2298824"/>
                    </a:cubicBezTo>
                    <a:cubicBezTo>
                      <a:pt x="126725" y="2295491"/>
                      <a:pt x="125105" y="2292348"/>
                      <a:pt x="131392" y="2289299"/>
                    </a:cubicBezTo>
                    <a:cubicBezTo>
                      <a:pt x="130630" y="2264154"/>
                      <a:pt x="95959" y="2297492"/>
                      <a:pt x="82338" y="2292062"/>
                    </a:cubicBezTo>
                    <a:close/>
                    <a:moveTo>
                      <a:pt x="93482" y="2260725"/>
                    </a:moveTo>
                    <a:cubicBezTo>
                      <a:pt x="97007" y="2263582"/>
                      <a:pt x="103865" y="2261297"/>
                      <a:pt x="108437" y="2262059"/>
                    </a:cubicBezTo>
                    <a:cubicBezTo>
                      <a:pt x="113580" y="2258629"/>
                      <a:pt x="113485" y="2258629"/>
                      <a:pt x="109008" y="2254724"/>
                    </a:cubicBezTo>
                    <a:cubicBezTo>
                      <a:pt x="104817" y="2254343"/>
                      <a:pt x="95197" y="2256819"/>
                      <a:pt x="93768" y="2261010"/>
                    </a:cubicBezTo>
                    <a:close/>
                    <a:moveTo>
                      <a:pt x="122057" y="2309969"/>
                    </a:moveTo>
                    <a:cubicBezTo>
                      <a:pt x="117295" y="2313493"/>
                      <a:pt x="117295" y="2313493"/>
                      <a:pt x="122057" y="2317304"/>
                    </a:cubicBezTo>
                    <a:cubicBezTo>
                      <a:pt x="126772" y="2316732"/>
                      <a:pt x="131516" y="2318065"/>
                      <a:pt x="135297" y="2320923"/>
                    </a:cubicBezTo>
                    <a:cubicBezTo>
                      <a:pt x="170730" y="2310064"/>
                      <a:pt x="139393" y="2309303"/>
                      <a:pt x="122438" y="2310064"/>
                    </a:cubicBezTo>
                    <a:close/>
                    <a:moveTo>
                      <a:pt x="34808" y="2360547"/>
                    </a:moveTo>
                    <a:cubicBezTo>
                      <a:pt x="47686" y="2362547"/>
                      <a:pt x="60878" y="2361023"/>
                      <a:pt x="72908" y="2355974"/>
                    </a:cubicBezTo>
                    <a:lnTo>
                      <a:pt x="72908" y="2352261"/>
                    </a:lnTo>
                    <a:cubicBezTo>
                      <a:pt x="111008" y="2327876"/>
                      <a:pt x="159395" y="2358737"/>
                      <a:pt x="197781" y="2341211"/>
                    </a:cubicBezTo>
                    <a:cubicBezTo>
                      <a:pt x="197781" y="2339782"/>
                      <a:pt x="197019" y="2338067"/>
                      <a:pt x="196543" y="2336163"/>
                    </a:cubicBezTo>
                    <a:cubicBezTo>
                      <a:pt x="164634" y="2336163"/>
                      <a:pt x="136821" y="2341402"/>
                      <a:pt x="108532" y="2324638"/>
                    </a:cubicBezTo>
                    <a:cubicBezTo>
                      <a:pt x="89482" y="2335020"/>
                      <a:pt x="64622" y="2331972"/>
                      <a:pt x="46619" y="2342164"/>
                    </a:cubicBezTo>
                    <a:cubicBezTo>
                      <a:pt x="48239" y="2354356"/>
                      <a:pt x="39666" y="2347974"/>
                      <a:pt x="34046" y="2351689"/>
                    </a:cubicBezTo>
                    <a:cubicBezTo>
                      <a:pt x="33761" y="2355118"/>
                      <a:pt x="32046" y="2357689"/>
                      <a:pt x="35189" y="2360832"/>
                    </a:cubicBezTo>
                    <a:close/>
                    <a:moveTo>
                      <a:pt x="214640" y="2387407"/>
                    </a:moveTo>
                    <a:cubicBezTo>
                      <a:pt x="216450" y="2386931"/>
                      <a:pt x="221498" y="2387979"/>
                      <a:pt x="224165" y="2385026"/>
                    </a:cubicBezTo>
                    <a:cubicBezTo>
                      <a:pt x="224165" y="2383502"/>
                      <a:pt x="225118" y="2381502"/>
                      <a:pt x="220165" y="2379978"/>
                    </a:cubicBezTo>
                    <a:cubicBezTo>
                      <a:pt x="193781" y="2377121"/>
                      <a:pt x="167111" y="2380930"/>
                      <a:pt x="142536" y="2390932"/>
                    </a:cubicBezTo>
                    <a:cubicBezTo>
                      <a:pt x="131487" y="2395789"/>
                      <a:pt x="130916" y="2397028"/>
                      <a:pt x="142536" y="2401886"/>
                    </a:cubicBezTo>
                    <a:cubicBezTo>
                      <a:pt x="157490" y="2405028"/>
                      <a:pt x="170063" y="2394074"/>
                      <a:pt x="182636" y="2401886"/>
                    </a:cubicBezTo>
                    <a:cubicBezTo>
                      <a:pt x="190256" y="2401124"/>
                      <a:pt x="198162" y="2403790"/>
                      <a:pt x="204544" y="2400075"/>
                    </a:cubicBezTo>
                    <a:lnTo>
                      <a:pt x="204544" y="2392551"/>
                    </a:lnTo>
                    <a:close/>
                    <a:moveTo>
                      <a:pt x="202448" y="2446272"/>
                    </a:moveTo>
                    <a:cubicBezTo>
                      <a:pt x="198353" y="2446272"/>
                      <a:pt x="193876" y="2445605"/>
                      <a:pt x="190923" y="2448177"/>
                    </a:cubicBezTo>
                    <a:lnTo>
                      <a:pt x="190923" y="2452367"/>
                    </a:lnTo>
                    <a:cubicBezTo>
                      <a:pt x="195876" y="2455321"/>
                      <a:pt x="204925" y="2460274"/>
                      <a:pt x="210545" y="2455416"/>
                    </a:cubicBezTo>
                    <a:lnTo>
                      <a:pt x="210545" y="2448177"/>
                    </a:lnTo>
                    <a:cubicBezTo>
                      <a:pt x="208144" y="2447034"/>
                      <a:pt x="205496" y="2446462"/>
                      <a:pt x="202829" y="2446557"/>
                    </a:cubicBezTo>
                    <a:close/>
                    <a:moveTo>
                      <a:pt x="161110" y="2475418"/>
                    </a:moveTo>
                    <a:cubicBezTo>
                      <a:pt x="168882" y="2476466"/>
                      <a:pt x="176778" y="2475895"/>
                      <a:pt x="184351" y="2473894"/>
                    </a:cubicBezTo>
                    <a:cubicBezTo>
                      <a:pt x="183684" y="2464369"/>
                      <a:pt x="166825" y="2468942"/>
                      <a:pt x="157776" y="2469608"/>
                    </a:cubicBezTo>
                    <a:cubicBezTo>
                      <a:pt x="158824" y="2471989"/>
                      <a:pt x="157014" y="2474180"/>
                      <a:pt x="161491" y="2475704"/>
                    </a:cubicBezTo>
                    <a:close/>
                    <a:moveTo>
                      <a:pt x="108818" y="2394456"/>
                    </a:moveTo>
                    <a:lnTo>
                      <a:pt x="125105" y="2385503"/>
                    </a:lnTo>
                    <a:cubicBezTo>
                      <a:pt x="122343" y="2372739"/>
                      <a:pt x="93387" y="2386169"/>
                      <a:pt x="82624" y="2372643"/>
                    </a:cubicBezTo>
                    <a:cubicBezTo>
                      <a:pt x="66812" y="2382168"/>
                      <a:pt x="48620" y="2383883"/>
                      <a:pt x="33094" y="2393027"/>
                    </a:cubicBezTo>
                    <a:cubicBezTo>
                      <a:pt x="33094" y="2394647"/>
                      <a:pt x="33665" y="2395789"/>
                      <a:pt x="33951" y="2396932"/>
                    </a:cubicBezTo>
                    <a:lnTo>
                      <a:pt x="45476" y="2403410"/>
                    </a:lnTo>
                    <a:cubicBezTo>
                      <a:pt x="45476" y="2419793"/>
                      <a:pt x="104436" y="2399409"/>
                      <a:pt x="95578" y="2394647"/>
                    </a:cubicBezTo>
                    <a:cubicBezTo>
                      <a:pt x="63955" y="2394647"/>
                      <a:pt x="84719" y="2383693"/>
                      <a:pt x="102150" y="2387312"/>
                    </a:cubicBezTo>
                    <a:cubicBezTo>
                      <a:pt x="108056" y="2389027"/>
                      <a:pt x="103293" y="2393504"/>
                      <a:pt x="109199" y="2394742"/>
                    </a:cubicBezTo>
                    <a:close/>
                    <a:moveTo>
                      <a:pt x="106627" y="2452463"/>
                    </a:moveTo>
                    <a:cubicBezTo>
                      <a:pt x="113675" y="2453226"/>
                      <a:pt x="183684" y="2459226"/>
                      <a:pt x="167777" y="2446272"/>
                    </a:cubicBezTo>
                    <a:cubicBezTo>
                      <a:pt x="149489" y="2449511"/>
                      <a:pt x="121105" y="2439604"/>
                      <a:pt x="107008" y="2452939"/>
                    </a:cubicBezTo>
                    <a:close/>
                    <a:moveTo>
                      <a:pt x="115295" y="2468370"/>
                    </a:moveTo>
                    <a:cubicBezTo>
                      <a:pt x="111961" y="2468370"/>
                      <a:pt x="107103" y="2467227"/>
                      <a:pt x="106341" y="2470751"/>
                    </a:cubicBezTo>
                    <a:lnTo>
                      <a:pt x="115295" y="2475800"/>
                    </a:lnTo>
                    <a:cubicBezTo>
                      <a:pt x="120343" y="2473609"/>
                      <a:pt x="120438" y="2471133"/>
                      <a:pt x="115676" y="2468656"/>
                    </a:cubicBezTo>
                    <a:close/>
                    <a:moveTo>
                      <a:pt x="230261" y="2494659"/>
                    </a:moveTo>
                    <a:cubicBezTo>
                      <a:pt x="229690" y="2487706"/>
                      <a:pt x="218069" y="2491326"/>
                      <a:pt x="214354" y="2490467"/>
                    </a:cubicBezTo>
                    <a:cubicBezTo>
                      <a:pt x="207982" y="2487229"/>
                      <a:pt x="200753" y="2486086"/>
                      <a:pt x="193685" y="2487134"/>
                    </a:cubicBezTo>
                    <a:cubicBezTo>
                      <a:pt x="177874" y="2494850"/>
                      <a:pt x="157776" y="2485420"/>
                      <a:pt x="144441" y="2500851"/>
                    </a:cubicBezTo>
                    <a:lnTo>
                      <a:pt x="147489" y="2505232"/>
                    </a:lnTo>
                    <a:cubicBezTo>
                      <a:pt x="174064" y="2496754"/>
                      <a:pt x="201782" y="2498469"/>
                      <a:pt x="229690" y="2496279"/>
                    </a:cubicBezTo>
                    <a:cubicBezTo>
                      <a:pt x="230080" y="2495897"/>
                      <a:pt x="230404" y="2495421"/>
                      <a:pt x="230642" y="2494945"/>
                    </a:cubicBezTo>
                    <a:close/>
                    <a:moveTo>
                      <a:pt x="230261" y="2400171"/>
                    </a:moveTo>
                    <a:cubicBezTo>
                      <a:pt x="226251" y="2397599"/>
                      <a:pt x="221127" y="2397599"/>
                      <a:pt x="217117" y="2400171"/>
                    </a:cubicBezTo>
                    <a:cubicBezTo>
                      <a:pt x="221117" y="2403124"/>
                      <a:pt x="226518" y="2403219"/>
                      <a:pt x="230642" y="2400457"/>
                    </a:cubicBezTo>
                    <a:close/>
                    <a:moveTo>
                      <a:pt x="233595" y="2313589"/>
                    </a:moveTo>
                    <a:lnTo>
                      <a:pt x="227404" y="2309969"/>
                    </a:lnTo>
                    <a:lnTo>
                      <a:pt x="220355" y="2309969"/>
                    </a:lnTo>
                    <a:lnTo>
                      <a:pt x="211497" y="2315018"/>
                    </a:lnTo>
                    <a:cubicBezTo>
                      <a:pt x="216069" y="2321399"/>
                      <a:pt x="226166" y="2321304"/>
                      <a:pt x="233595" y="2321018"/>
                    </a:cubicBezTo>
                    <a:cubicBezTo>
                      <a:pt x="238834" y="2317399"/>
                      <a:pt x="238834" y="2316542"/>
                      <a:pt x="233976" y="2313875"/>
                    </a:cubicBezTo>
                    <a:close/>
                    <a:moveTo>
                      <a:pt x="239977" y="2298824"/>
                    </a:moveTo>
                    <a:cubicBezTo>
                      <a:pt x="253121" y="2301016"/>
                      <a:pt x="295031" y="2294157"/>
                      <a:pt x="266171" y="2280537"/>
                    </a:cubicBezTo>
                    <a:cubicBezTo>
                      <a:pt x="255407" y="2290062"/>
                      <a:pt x="242072" y="2285300"/>
                      <a:pt x="230261" y="2290062"/>
                    </a:cubicBezTo>
                    <a:lnTo>
                      <a:pt x="230261" y="2293586"/>
                    </a:lnTo>
                    <a:close/>
                    <a:moveTo>
                      <a:pt x="283316" y="2502184"/>
                    </a:moveTo>
                    <a:cubicBezTo>
                      <a:pt x="278172" y="2491230"/>
                      <a:pt x="258646" y="2492659"/>
                      <a:pt x="250169" y="2499612"/>
                    </a:cubicBezTo>
                    <a:lnTo>
                      <a:pt x="256550" y="2503518"/>
                    </a:lnTo>
                    <a:cubicBezTo>
                      <a:pt x="257217" y="2513995"/>
                      <a:pt x="278553" y="2509042"/>
                      <a:pt x="283697" y="2502469"/>
                    </a:cubicBezTo>
                    <a:close/>
                    <a:moveTo>
                      <a:pt x="295793" y="2257296"/>
                    </a:moveTo>
                    <a:cubicBezTo>
                      <a:pt x="295793" y="2256439"/>
                      <a:pt x="293507" y="2255677"/>
                      <a:pt x="292269" y="2254820"/>
                    </a:cubicBezTo>
                    <a:cubicBezTo>
                      <a:pt x="281792" y="2264344"/>
                      <a:pt x="273219" y="2250247"/>
                      <a:pt x="262932" y="2256534"/>
                    </a:cubicBezTo>
                    <a:cubicBezTo>
                      <a:pt x="250740" y="2262153"/>
                      <a:pt x="253407" y="2255200"/>
                      <a:pt x="246359" y="2250914"/>
                    </a:cubicBezTo>
                    <a:cubicBezTo>
                      <a:pt x="239882" y="2250057"/>
                      <a:pt x="230166" y="2253391"/>
                      <a:pt x="224451" y="2248723"/>
                    </a:cubicBezTo>
                    <a:lnTo>
                      <a:pt x="236167" y="2242151"/>
                    </a:lnTo>
                    <a:cubicBezTo>
                      <a:pt x="227299" y="2234912"/>
                      <a:pt x="214764" y="2234151"/>
                      <a:pt x="205115" y="2240341"/>
                    </a:cubicBezTo>
                    <a:cubicBezTo>
                      <a:pt x="189018" y="2238722"/>
                      <a:pt x="57573" y="2226054"/>
                      <a:pt x="69289" y="2247294"/>
                    </a:cubicBezTo>
                    <a:cubicBezTo>
                      <a:pt x="76099" y="2246152"/>
                      <a:pt x="83100" y="2247390"/>
                      <a:pt x="89101" y="2250819"/>
                    </a:cubicBezTo>
                    <a:cubicBezTo>
                      <a:pt x="112989" y="2241580"/>
                      <a:pt x="139850" y="2244342"/>
                      <a:pt x="161396" y="2258153"/>
                    </a:cubicBezTo>
                    <a:cubicBezTo>
                      <a:pt x="170921" y="2254915"/>
                      <a:pt x="181874" y="2248152"/>
                      <a:pt x="190828" y="2252819"/>
                    </a:cubicBezTo>
                    <a:lnTo>
                      <a:pt x="190828" y="2260154"/>
                    </a:lnTo>
                    <a:cubicBezTo>
                      <a:pt x="215402" y="2273964"/>
                      <a:pt x="244835" y="2257391"/>
                      <a:pt x="272838" y="2262059"/>
                    </a:cubicBezTo>
                    <a:cubicBezTo>
                      <a:pt x="279506" y="2267107"/>
                      <a:pt x="299984" y="2269965"/>
                      <a:pt x="295984" y="2257582"/>
                    </a:cubicBezTo>
                    <a:close/>
                    <a:moveTo>
                      <a:pt x="328845" y="2492659"/>
                    </a:moveTo>
                    <a:cubicBezTo>
                      <a:pt x="319320" y="2486372"/>
                      <a:pt x="305604" y="2498374"/>
                      <a:pt x="296651" y="2500088"/>
                    </a:cubicBezTo>
                    <a:cubicBezTo>
                      <a:pt x="307509" y="2509613"/>
                      <a:pt x="318082" y="2502755"/>
                      <a:pt x="328464" y="2496183"/>
                    </a:cubicBezTo>
                    <a:cubicBezTo>
                      <a:pt x="329036" y="2495325"/>
                      <a:pt x="329131" y="2494087"/>
                      <a:pt x="329226" y="2492944"/>
                    </a:cubicBezTo>
                    <a:close/>
                    <a:moveTo>
                      <a:pt x="341418" y="2425984"/>
                    </a:moveTo>
                    <a:lnTo>
                      <a:pt x="332369" y="2420364"/>
                    </a:lnTo>
                    <a:cubicBezTo>
                      <a:pt x="327569" y="2420936"/>
                      <a:pt x="322730" y="2419602"/>
                      <a:pt x="318844" y="2416744"/>
                    </a:cubicBezTo>
                    <a:lnTo>
                      <a:pt x="309319" y="2421888"/>
                    </a:lnTo>
                    <a:cubicBezTo>
                      <a:pt x="307223" y="2432270"/>
                      <a:pt x="336846" y="2428746"/>
                      <a:pt x="341799" y="2426364"/>
                    </a:cubicBezTo>
                    <a:close/>
                    <a:moveTo>
                      <a:pt x="367231" y="2149759"/>
                    </a:moveTo>
                    <a:cubicBezTo>
                      <a:pt x="353420" y="2136233"/>
                      <a:pt x="332084" y="2151950"/>
                      <a:pt x="316367" y="2153569"/>
                    </a:cubicBezTo>
                    <a:lnTo>
                      <a:pt x="321035" y="2156712"/>
                    </a:lnTo>
                    <a:lnTo>
                      <a:pt x="313034" y="2162427"/>
                    </a:lnTo>
                    <a:lnTo>
                      <a:pt x="291602" y="2162427"/>
                    </a:lnTo>
                    <a:cubicBezTo>
                      <a:pt x="290650" y="2160808"/>
                      <a:pt x="289793" y="2159188"/>
                      <a:pt x="288935" y="2157569"/>
                    </a:cubicBezTo>
                    <a:lnTo>
                      <a:pt x="296079" y="2153093"/>
                    </a:lnTo>
                    <a:lnTo>
                      <a:pt x="286554" y="2148426"/>
                    </a:lnTo>
                    <a:cubicBezTo>
                      <a:pt x="281982" y="2148426"/>
                      <a:pt x="283125" y="2153759"/>
                      <a:pt x="283125" y="2156522"/>
                    </a:cubicBezTo>
                    <a:lnTo>
                      <a:pt x="266837" y="2166047"/>
                    </a:lnTo>
                    <a:cubicBezTo>
                      <a:pt x="255598" y="2164713"/>
                      <a:pt x="248835" y="2174809"/>
                      <a:pt x="238262" y="2177095"/>
                    </a:cubicBezTo>
                    <a:cubicBezTo>
                      <a:pt x="222165" y="2177095"/>
                      <a:pt x="200162" y="2166332"/>
                      <a:pt x="185875" y="2178810"/>
                    </a:cubicBezTo>
                    <a:lnTo>
                      <a:pt x="193685" y="2184334"/>
                    </a:lnTo>
                    <a:lnTo>
                      <a:pt x="293031" y="2184334"/>
                    </a:lnTo>
                    <a:cubicBezTo>
                      <a:pt x="304842" y="2175952"/>
                      <a:pt x="323225" y="2179382"/>
                      <a:pt x="335608" y="2174809"/>
                    </a:cubicBezTo>
                    <a:lnTo>
                      <a:pt x="335608" y="2163856"/>
                    </a:lnTo>
                    <a:lnTo>
                      <a:pt x="329226" y="2159950"/>
                    </a:lnTo>
                    <a:cubicBezTo>
                      <a:pt x="338751" y="2158045"/>
                      <a:pt x="348276" y="2156141"/>
                      <a:pt x="358754" y="2154616"/>
                    </a:cubicBezTo>
                    <a:close/>
                    <a:moveTo>
                      <a:pt x="387995" y="2016409"/>
                    </a:moveTo>
                    <a:cubicBezTo>
                      <a:pt x="382852" y="2013646"/>
                      <a:pt x="372374" y="2016409"/>
                      <a:pt x="364850" y="2010979"/>
                    </a:cubicBezTo>
                    <a:cubicBezTo>
                      <a:pt x="361135" y="2013646"/>
                      <a:pt x="355325" y="2014313"/>
                      <a:pt x="355325" y="2019647"/>
                    </a:cubicBezTo>
                    <a:cubicBezTo>
                      <a:pt x="365612" y="2031172"/>
                      <a:pt x="378185" y="2024314"/>
                      <a:pt x="388376" y="2017171"/>
                    </a:cubicBezTo>
                    <a:close/>
                    <a:moveTo>
                      <a:pt x="390758" y="1970403"/>
                    </a:moveTo>
                    <a:cubicBezTo>
                      <a:pt x="370184" y="1968688"/>
                      <a:pt x="357801" y="1973832"/>
                      <a:pt x="384757" y="1981452"/>
                    </a:cubicBezTo>
                    <a:cubicBezTo>
                      <a:pt x="389329" y="1979642"/>
                      <a:pt x="400759" y="1975260"/>
                      <a:pt x="391234" y="1971165"/>
                    </a:cubicBezTo>
                    <a:close/>
                    <a:moveTo>
                      <a:pt x="525251" y="1316131"/>
                    </a:moveTo>
                    <a:cubicBezTo>
                      <a:pt x="513344" y="1313464"/>
                      <a:pt x="499438" y="1314321"/>
                      <a:pt x="488484" y="1307749"/>
                    </a:cubicBezTo>
                    <a:cubicBezTo>
                      <a:pt x="484769" y="1311178"/>
                      <a:pt x="475816" y="1312321"/>
                      <a:pt x="473435" y="1308320"/>
                    </a:cubicBezTo>
                    <a:cubicBezTo>
                      <a:pt x="473435" y="1307272"/>
                      <a:pt x="473435" y="1305939"/>
                      <a:pt x="472577" y="1304891"/>
                    </a:cubicBezTo>
                    <a:cubicBezTo>
                      <a:pt x="463052" y="1297366"/>
                      <a:pt x="482102" y="1300510"/>
                      <a:pt x="486484" y="1294223"/>
                    </a:cubicBezTo>
                    <a:cubicBezTo>
                      <a:pt x="490294" y="1278031"/>
                      <a:pt x="475816" y="1282317"/>
                      <a:pt x="466577" y="1275935"/>
                    </a:cubicBezTo>
                    <a:lnTo>
                      <a:pt x="466577" y="1262314"/>
                    </a:lnTo>
                    <a:lnTo>
                      <a:pt x="460481" y="1258409"/>
                    </a:lnTo>
                    <a:cubicBezTo>
                      <a:pt x="464386" y="1226882"/>
                      <a:pt x="422381" y="1248027"/>
                      <a:pt x="404283" y="1245646"/>
                    </a:cubicBezTo>
                    <a:cubicBezTo>
                      <a:pt x="393234" y="1239359"/>
                      <a:pt x="377327" y="1240502"/>
                      <a:pt x="367993" y="1232216"/>
                    </a:cubicBezTo>
                    <a:lnTo>
                      <a:pt x="377518" y="1230691"/>
                    </a:lnTo>
                    <a:lnTo>
                      <a:pt x="385043" y="1234502"/>
                    </a:lnTo>
                    <a:cubicBezTo>
                      <a:pt x="396663" y="1226120"/>
                      <a:pt x="413618" y="1235549"/>
                      <a:pt x="424857" y="1227358"/>
                    </a:cubicBezTo>
                    <a:cubicBezTo>
                      <a:pt x="436859" y="1228119"/>
                      <a:pt x="448384" y="1235073"/>
                      <a:pt x="456956" y="1227358"/>
                    </a:cubicBezTo>
                    <a:cubicBezTo>
                      <a:pt x="480864" y="1238883"/>
                      <a:pt x="544205" y="1225834"/>
                      <a:pt x="476578" y="1216309"/>
                    </a:cubicBezTo>
                    <a:cubicBezTo>
                      <a:pt x="469910" y="1223452"/>
                      <a:pt x="453718" y="1218309"/>
                      <a:pt x="447431" y="1214499"/>
                    </a:cubicBezTo>
                    <a:lnTo>
                      <a:pt x="448098" y="1210308"/>
                    </a:lnTo>
                    <a:cubicBezTo>
                      <a:pt x="458385" y="1206879"/>
                      <a:pt x="453432" y="1199544"/>
                      <a:pt x="444383" y="1201354"/>
                    </a:cubicBezTo>
                    <a:cubicBezTo>
                      <a:pt x="439049" y="1197163"/>
                      <a:pt x="439049" y="1197068"/>
                      <a:pt x="447527" y="1191829"/>
                    </a:cubicBezTo>
                    <a:cubicBezTo>
                      <a:pt x="446193" y="1183542"/>
                      <a:pt x="450479" y="1171541"/>
                      <a:pt x="445431" y="1164779"/>
                    </a:cubicBezTo>
                    <a:cubicBezTo>
                      <a:pt x="416856" y="1161921"/>
                      <a:pt x="384471" y="1144966"/>
                      <a:pt x="356563" y="1155254"/>
                    </a:cubicBezTo>
                    <a:cubicBezTo>
                      <a:pt x="371422" y="1157063"/>
                      <a:pt x="374946" y="1163540"/>
                      <a:pt x="357706" y="1164779"/>
                    </a:cubicBezTo>
                    <a:cubicBezTo>
                      <a:pt x="342942" y="1172875"/>
                      <a:pt x="323702" y="1170969"/>
                      <a:pt x="307414" y="1175446"/>
                    </a:cubicBezTo>
                    <a:cubicBezTo>
                      <a:pt x="302261" y="1176799"/>
                      <a:pt x="297908" y="1180257"/>
                      <a:pt x="295412" y="1184971"/>
                    </a:cubicBezTo>
                    <a:cubicBezTo>
                      <a:pt x="290555" y="1187829"/>
                      <a:pt x="285221" y="1185543"/>
                      <a:pt x="277982" y="1186210"/>
                    </a:cubicBezTo>
                    <a:lnTo>
                      <a:pt x="267504" y="1193830"/>
                    </a:lnTo>
                    <a:cubicBezTo>
                      <a:pt x="256265" y="1192687"/>
                      <a:pt x="246263" y="1195163"/>
                      <a:pt x="237405" y="1191829"/>
                    </a:cubicBezTo>
                    <a:lnTo>
                      <a:pt x="237405" y="1184209"/>
                    </a:lnTo>
                    <a:cubicBezTo>
                      <a:pt x="242263" y="1178685"/>
                      <a:pt x="260075" y="1180494"/>
                      <a:pt x="256455" y="1173065"/>
                    </a:cubicBezTo>
                    <a:lnTo>
                      <a:pt x="246930" y="1167827"/>
                    </a:lnTo>
                    <a:cubicBezTo>
                      <a:pt x="235500" y="1167827"/>
                      <a:pt x="225785" y="1177352"/>
                      <a:pt x="217307" y="1176589"/>
                    </a:cubicBezTo>
                    <a:lnTo>
                      <a:pt x="217307" y="1180685"/>
                    </a:lnTo>
                    <a:cubicBezTo>
                      <a:pt x="219689" y="1183829"/>
                      <a:pt x="227785" y="1181161"/>
                      <a:pt x="230357" y="1184971"/>
                    </a:cubicBezTo>
                    <a:cubicBezTo>
                      <a:pt x="215498" y="1187067"/>
                      <a:pt x="205020" y="1197163"/>
                      <a:pt x="190923" y="1204021"/>
                    </a:cubicBezTo>
                    <a:lnTo>
                      <a:pt x="190923" y="1218690"/>
                    </a:lnTo>
                    <a:lnTo>
                      <a:pt x="177398" y="1224691"/>
                    </a:lnTo>
                    <a:lnTo>
                      <a:pt x="177398" y="1232596"/>
                    </a:lnTo>
                    <a:cubicBezTo>
                      <a:pt x="165587" y="1238407"/>
                      <a:pt x="173207" y="1239073"/>
                      <a:pt x="177398" y="1244693"/>
                    </a:cubicBezTo>
                    <a:cubicBezTo>
                      <a:pt x="181684" y="1252313"/>
                      <a:pt x="196448" y="1246693"/>
                      <a:pt x="203687" y="1254218"/>
                    </a:cubicBezTo>
                    <a:cubicBezTo>
                      <a:pt x="199210" y="1258123"/>
                      <a:pt x="191114" y="1254218"/>
                      <a:pt x="185970" y="1256790"/>
                    </a:cubicBezTo>
                    <a:cubicBezTo>
                      <a:pt x="180827" y="1259362"/>
                      <a:pt x="174921" y="1264600"/>
                      <a:pt x="167587" y="1263362"/>
                    </a:cubicBezTo>
                    <a:cubicBezTo>
                      <a:pt x="162062" y="1262028"/>
                      <a:pt x="166539" y="1257457"/>
                      <a:pt x="160443" y="1256028"/>
                    </a:cubicBezTo>
                    <a:cubicBezTo>
                      <a:pt x="146060" y="1258504"/>
                      <a:pt x="134345" y="1247836"/>
                      <a:pt x="122343" y="1241931"/>
                    </a:cubicBezTo>
                    <a:lnTo>
                      <a:pt x="104912" y="1251456"/>
                    </a:lnTo>
                    <a:cubicBezTo>
                      <a:pt x="108627" y="1266315"/>
                      <a:pt x="93197" y="1261838"/>
                      <a:pt x="84338" y="1268982"/>
                    </a:cubicBezTo>
                    <a:cubicBezTo>
                      <a:pt x="96721" y="1268982"/>
                      <a:pt x="103388" y="1278507"/>
                      <a:pt x="114628" y="1277840"/>
                    </a:cubicBezTo>
                    <a:cubicBezTo>
                      <a:pt x="119486" y="1281745"/>
                      <a:pt x="119486" y="1281745"/>
                      <a:pt x="114628" y="1285269"/>
                    </a:cubicBezTo>
                    <a:cubicBezTo>
                      <a:pt x="109894" y="1285527"/>
                      <a:pt x="105208" y="1284222"/>
                      <a:pt x="101293" y="1281555"/>
                    </a:cubicBezTo>
                    <a:cubicBezTo>
                      <a:pt x="92339" y="1280888"/>
                      <a:pt x="86434" y="1287270"/>
                      <a:pt x="79004" y="1291080"/>
                    </a:cubicBezTo>
                    <a:cubicBezTo>
                      <a:pt x="83738" y="1293271"/>
                      <a:pt x="88167" y="1296090"/>
                      <a:pt x="92149" y="1299462"/>
                    </a:cubicBezTo>
                    <a:cubicBezTo>
                      <a:pt x="96626" y="1314607"/>
                      <a:pt x="77861" y="1313368"/>
                      <a:pt x="69098" y="1308034"/>
                    </a:cubicBezTo>
                    <a:lnTo>
                      <a:pt x="59573" y="1312987"/>
                    </a:lnTo>
                    <a:lnTo>
                      <a:pt x="59573" y="1315845"/>
                    </a:lnTo>
                    <a:cubicBezTo>
                      <a:pt x="62907" y="1319941"/>
                      <a:pt x="69575" y="1321274"/>
                      <a:pt x="72051" y="1325370"/>
                    </a:cubicBezTo>
                    <a:lnTo>
                      <a:pt x="46333" y="1338991"/>
                    </a:lnTo>
                    <a:cubicBezTo>
                      <a:pt x="74432" y="1355755"/>
                      <a:pt x="109389" y="1350992"/>
                      <a:pt x="138059" y="1364899"/>
                    </a:cubicBezTo>
                    <a:cubicBezTo>
                      <a:pt x="126344" y="1369851"/>
                      <a:pt x="136726" y="1372900"/>
                      <a:pt x="128534" y="1377662"/>
                    </a:cubicBezTo>
                    <a:cubicBezTo>
                      <a:pt x="118247" y="1380139"/>
                      <a:pt x="121010" y="1371566"/>
                      <a:pt x="112723" y="1368709"/>
                    </a:cubicBezTo>
                    <a:cubicBezTo>
                      <a:pt x="111199" y="1358707"/>
                      <a:pt x="95864" y="1362518"/>
                      <a:pt x="89577" y="1366518"/>
                    </a:cubicBezTo>
                    <a:cubicBezTo>
                      <a:pt x="75137" y="1365127"/>
                      <a:pt x="60564" y="1367223"/>
                      <a:pt x="47096" y="1372614"/>
                    </a:cubicBezTo>
                    <a:cubicBezTo>
                      <a:pt x="54049" y="1374709"/>
                      <a:pt x="53001" y="1378520"/>
                      <a:pt x="53763" y="1383663"/>
                    </a:cubicBezTo>
                    <a:lnTo>
                      <a:pt x="63288" y="1388521"/>
                    </a:lnTo>
                    <a:cubicBezTo>
                      <a:pt x="69565" y="1385406"/>
                      <a:pt x="76642" y="1384282"/>
                      <a:pt x="83576" y="1385282"/>
                    </a:cubicBezTo>
                    <a:lnTo>
                      <a:pt x="92625" y="1390616"/>
                    </a:lnTo>
                    <a:cubicBezTo>
                      <a:pt x="76147" y="1392426"/>
                      <a:pt x="60431" y="1400141"/>
                      <a:pt x="43381" y="1400141"/>
                    </a:cubicBezTo>
                    <a:cubicBezTo>
                      <a:pt x="40714" y="1400903"/>
                      <a:pt x="40523" y="1402713"/>
                      <a:pt x="40238" y="1404999"/>
                    </a:cubicBezTo>
                    <a:cubicBezTo>
                      <a:pt x="52239" y="1413381"/>
                      <a:pt x="62907" y="1411095"/>
                      <a:pt x="74147" y="1422049"/>
                    </a:cubicBezTo>
                    <a:cubicBezTo>
                      <a:pt x="68432" y="1430907"/>
                      <a:pt x="48524" y="1433764"/>
                      <a:pt x="40333" y="1435003"/>
                    </a:cubicBezTo>
                    <a:lnTo>
                      <a:pt x="40333" y="1450338"/>
                    </a:lnTo>
                    <a:cubicBezTo>
                      <a:pt x="47191" y="1455291"/>
                      <a:pt x="60812" y="1458815"/>
                      <a:pt x="65193" y="1465387"/>
                    </a:cubicBezTo>
                    <a:cubicBezTo>
                      <a:pt x="57097" y="1472150"/>
                      <a:pt x="47096" y="1468054"/>
                      <a:pt x="40333" y="1471864"/>
                    </a:cubicBezTo>
                    <a:lnTo>
                      <a:pt x="40333" y="1475484"/>
                    </a:lnTo>
                    <a:lnTo>
                      <a:pt x="46905" y="1479484"/>
                    </a:lnTo>
                    <a:lnTo>
                      <a:pt x="46905" y="1482913"/>
                    </a:lnTo>
                    <a:lnTo>
                      <a:pt x="53954" y="1487295"/>
                    </a:lnTo>
                    <a:cubicBezTo>
                      <a:pt x="47191" y="1508059"/>
                      <a:pt x="97007" y="1500059"/>
                      <a:pt x="109294" y="1495868"/>
                    </a:cubicBezTo>
                    <a:cubicBezTo>
                      <a:pt x="112247" y="1495868"/>
                      <a:pt x="115866" y="1495105"/>
                      <a:pt x="118247" y="1497391"/>
                    </a:cubicBezTo>
                    <a:cubicBezTo>
                      <a:pt x="113485" y="1501392"/>
                      <a:pt x="108113" y="1504611"/>
                      <a:pt x="102341" y="1506916"/>
                    </a:cubicBezTo>
                    <a:cubicBezTo>
                      <a:pt x="91768" y="1508441"/>
                      <a:pt x="81576" y="1504916"/>
                      <a:pt x="73194" y="1509202"/>
                    </a:cubicBezTo>
                    <a:cubicBezTo>
                      <a:pt x="73194" y="1518060"/>
                      <a:pt x="56525" y="1514918"/>
                      <a:pt x="50334" y="1511203"/>
                    </a:cubicBezTo>
                    <a:cubicBezTo>
                      <a:pt x="39761" y="1516156"/>
                      <a:pt x="52715" y="1523680"/>
                      <a:pt x="56049" y="1525586"/>
                    </a:cubicBezTo>
                    <a:cubicBezTo>
                      <a:pt x="62174" y="1525366"/>
                      <a:pt x="68184" y="1527319"/>
                      <a:pt x="73004" y="1531110"/>
                    </a:cubicBezTo>
                    <a:lnTo>
                      <a:pt x="73004" y="1534920"/>
                    </a:lnTo>
                    <a:lnTo>
                      <a:pt x="47762" y="1548827"/>
                    </a:lnTo>
                    <a:cubicBezTo>
                      <a:pt x="45286" y="1554541"/>
                      <a:pt x="48524" y="1560066"/>
                      <a:pt x="45381" y="1565114"/>
                    </a:cubicBezTo>
                    <a:lnTo>
                      <a:pt x="40714" y="1567781"/>
                    </a:lnTo>
                    <a:cubicBezTo>
                      <a:pt x="40714" y="1568924"/>
                      <a:pt x="40714" y="1570162"/>
                      <a:pt x="40238" y="1571496"/>
                    </a:cubicBezTo>
                    <a:lnTo>
                      <a:pt x="53477" y="1579401"/>
                    </a:lnTo>
                    <a:lnTo>
                      <a:pt x="53477" y="1593784"/>
                    </a:lnTo>
                    <a:lnTo>
                      <a:pt x="59573" y="1597690"/>
                    </a:lnTo>
                    <a:cubicBezTo>
                      <a:pt x="53573" y="1601214"/>
                      <a:pt x="53573" y="1601214"/>
                      <a:pt x="59573" y="1604452"/>
                    </a:cubicBezTo>
                    <a:cubicBezTo>
                      <a:pt x="61669" y="1610263"/>
                      <a:pt x="61193" y="1617311"/>
                      <a:pt x="54239" y="1619407"/>
                    </a:cubicBezTo>
                    <a:cubicBezTo>
                      <a:pt x="54239" y="1620550"/>
                      <a:pt x="54239" y="1621788"/>
                      <a:pt x="54239" y="1623121"/>
                    </a:cubicBezTo>
                    <a:lnTo>
                      <a:pt x="47762" y="1627026"/>
                    </a:lnTo>
                    <a:lnTo>
                      <a:pt x="54049" y="1630741"/>
                    </a:lnTo>
                    <a:lnTo>
                      <a:pt x="54049" y="1638171"/>
                    </a:lnTo>
                    <a:lnTo>
                      <a:pt x="41952" y="1644934"/>
                    </a:lnTo>
                    <a:cubicBezTo>
                      <a:pt x="12806" y="1673509"/>
                      <a:pt x="98245" y="1649125"/>
                      <a:pt x="110532" y="1661698"/>
                    </a:cubicBezTo>
                    <a:cubicBezTo>
                      <a:pt x="119486" y="1656078"/>
                      <a:pt x="126915" y="1651601"/>
                      <a:pt x="136440" y="1658173"/>
                    </a:cubicBezTo>
                    <a:cubicBezTo>
                      <a:pt x="142631" y="1658173"/>
                      <a:pt x="149489" y="1659412"/>
                      <a:pt x="139964" y="1663888"/>
                    </a:cubicBezTo>
                    <a:lnTo>
                      <a:pt x="139964" y="1670460"/>
                    </a:lnTo>
                    <a:cubicBezTo>
                      <a:pt x="134564" y="1674128"/>
                      <a:pt x="127363" y="1673699"/>
                      <a:pt x="122438" y="1669413"/>
                    </a:cubicBezTo>
                    <a:cubicBezTo>
                      <a:pt x="102626" y="1668651"/>
                      <a:pt x="94435" y="1678938"/>
                      <a:pt x="77480" y="1669413"/>
                    </a:cubicBezTo>
                    <a:cubicBezTo>
                      <a:pt x="73537" y="1672156"/>
                      <a:pt x="68736" y="1673413"/>
                      <a:pt x="63955" y="1672937"/>
                    </a:cubicBezTo>
                    <a:lnTo>
                      <a:pt x="54430" y="1678366"/>
                    </a:lnTo>
                    <a:cubicBezTo>
                      <a:pt x="52811" y="1680748"/>
                      <a:pt x="55287" y="1684082"/>
                      <a:pt x="58049" y="1683986"/>
                    </a:cubicBezTo>
                    <a:cubicBezTo>
                      <a:pt x="90149" y="1686844"/>
                      <a:pt x="119009" y="1678462"/>
                      <a:pt x="150156" y="1680938"/>
                    </a:cubicBezTo>
                    <a:cubicBezTo>
                      <a:pt x="155300" y="1682653"/>
                      <a:pt x="145298" y="1685891"/>
                      <a:pt x="142917" y="1687320"/>
                    </a:cubicBezTo>
                    <a:cubicBezTo>
                      <a:pt x="126915" y="1704275"/>
                      <a:pt x="93578" y="1691130"/>
                      <a:pt x="70432" y="1695226"/>
                    </a:cubicBezTo>
                    <a:cubicBezTo>
                      <a:pt x="59097" y="1701703"/>
                      <a:pt x="77671" y="1703608"/>
                      <a:pt x="82052" y="1702560"/>
                    </a:cubicBezTo>
                    <a:cubicBezTo>
                      <a:pt x="111961" y="1718752"/>
                      <a:pt x="145013" y="1693035"/>
                      <a:pt x="175493" y="1709609"/>
                    </a:cubicBezTo>
                    <a:cubicBezTo>
                      <a:pt x="191685" y="1701893"/>
                      <a:pt x="210164" y="1707608"/>
                      <a:pt x="224642" y="1715323"/>
                    </a:cubicBezTo>
                    <a:cubicBezTo>
                      <a:pt x="219689" y="1718467"/>
                      <a:pt x="213878" y="1716562"/>
                      <a:pt x="208640" y="1717229"/>
                    </a:cubicBezTo>
                    <a:cubicBezTo>
                      <a:pt x="202582" y="1713666"/>
                      <a:pt x="195467" y="1712351"/>
                      <a:pt x="188542" y="1713514"/>
                    </a:cubicBezTo>
                    <a:cubicBezTo>
                      <a:pt x="179017" y="1729706"/>
                      <a:pt x="156824" y="1715133"/>
                      <a:pt x="142631" y="1717419"/>
                    </a:cubicBezTo>
                    <a:cubicBezTo>
                      <a:pt x="121105" y="1726944"/>
                      <a:pt x="101102" y="1713037"/>
                      <a:pt x="77861" y="1717419"/>
                    </a:cubicBezTo>
                    <a:cubicBezTo>
                      <a:pt x="65850" y="1722248"/>
                      <a:pt x="53535" y="1726287"/>
                      <a:pt x="41000" y="1729516"/>
                    </a:cubicBezTo>
                    <a:lnTo>
                      <a:pt x="41000" y="1737231"/>
                    </a:lnTo>
                    <a:lnTo>
                      <a:pt x="34237" y="1741422"/>
                    </a:lnTo>
                    <a:lnTo>
                      <a:pt x="34237" y="1752471"/>
                    </a:lnTo>
                    <a:cubicBezTo>
                      <a:pt x="59288" y="1768568"/>
                      <a:pt x="79957" y="1740565"/>
                      <a:pt x="103388" y="1765330"/>
                    </a:cubicBezTo>
                    <a:cubicBezTo>
                      <a:pt x="115390" y="1763901"/>
                      <a:pt x="127296" y="1758281"/>
                      <a:pt x="139107" y="1763425"/>
                    </a:cubicBezTo>
                    <a:cubicBezTo>
                      <a:pt x="136821" y="1780475"/>
                      <a:pt x="164063" y="1767235"/>
                      <a:pt x="171778" y="1778188"/>
                    </a:cubicBezTo>
                    <a:lnTo>
                      <a:pt x="171778" y="1785427"/>
                    </a:lnTo>
                    <a:lnTo>
                      <a:pt x="162253" y="1791143"/>
                    </a:lnTo>
                    <a:lnTo>
                      <a:pt x="154919" y="1787332"/>
                    </a:lnTo>
                    <a:cubicBezTo>
                      <a:pt x="148442" y="1788857"/>
                      <a:pt x="146346" y="1784666"/>
                      <a:pt x="141774" y="1784284"/>
                    </a:cubicBezTo>
                    <a:cubicBezTo>
                      <a:pt x="133868" y="1789904"/>
                      <a:pt x="122724" y="1784856"/>
                      <a:pt x="116438" y="1790952"/>
                    </a:cubicBezTo>
                    <a:cubicBezTo>
                      <a:pt x="106055" y="1782761"/>
                      <a:pt x="94911" y="1793524"/>
                      <a:pt x="83291" y="1790952"/>
                    </a:cubicBezTo>
                    <a:cubicBezTo>
                      <a:pt x="68622" y="1782284"/>
                      <a:pt x="52334" y="1789333"/>
                      <a:pt x="40333" y="1796381"/>
                    </a:cubicBezTo>
                    <a:cubicBezTo>
                      <a:pt x="37380" y="1818575"/>
                      <a:pt x="104436" y="1790952"/>
                      <a:pt x="119200" y="1804859"/>
                    </a:cubicBezTo>
                    <a:cubicBezTo>
                      <a:pt x="117104" y="1815336"/>
                      <a:pt x="96245" y="1804859"/>
                      <a:pt x="89482" y="1812955"/>
                    </a:cubicBezTo>
                    <a:cubicBezTo>
                      <a:pt x="74147" y="1810288"/>
                      <a:pt x="64812" y="1806859"/>
                      <a:pt x="52906" y="1814955"/>
                    </a:cubicBezTo>
                    <a:lnTo>
                      <a:pt x="55763" y="1820479"/>
                    </a:lnTo>
                    <a:cubicBezTo>
                      <a:pt x="67479" y="1821432"/>
                      <a:pt x="81100" y="1818384"/>
                      <a:pt x="91006" y="1821813"/>
                    </a:cubicBezTo>
                    <a:lnTo>
                      <a:pt x="77099" y="1831338"/>
                    </a:lnTo>
                    <a:cubicBezTo>
                      <a:pt x="63193" y="1829814"/>
                      <a:pt x="56716" y="1835910"/>
                      <a:pt x="46715" y="1840101"/>
                    </a:cubicBezTo>
                    <a:cubicBezTo>
                      <a:pt x="69384" y="1847244"/>
                      <a:pt x="94340" y="1839053"/>
                      <a:pt x="115866" y="1845435"/>
                    </a:cubicBezTo>
                    <a:cubicBezTo>
                      <a:pt x="130916" y="1838196"/>
                      <a:pt x="145870" y="1863628"/>
                      <a:pt x="162253" y="1849721"/>
                    </a:cubicBezTo>
                    <a:lnTo>
                      <a:pt x="171778" y="1854960"/>
                    </a:lnTo>
                    <a:cubicBezTo>
                      <a:pt x="154061" y="1864485"/>
                      <a:pt x="136250" y="1856103"/>
                      <a:pt x="116247" y="1857055"/>
                    </a:cubicBezTo>
                    <a:cubicBezTo>
                      <a:pt x="95006" y="1862389"/>
                      <a:pt x="69956" y="1855817"/>
                      <a:pt x="47286" y="1862389"/>
                    </a:cubicBezTo>
                    <a:lnTo>
                      <a:pt x="47286" y="1866294"/>
                    </a:lnTo>
                    <a:cubicBezTo>
                      <a:pt x="58097" y="1873153"/>
                      <a:pt x="71718" y="1873877"/>
                      <a:pt x="83195" y="1868200"/>
                    </a:cubicBezTo>
                    <a:cubicBezTo>
                      <a:pt x="102245" y="1880010"/>
                      <a:pt x="128629" y="1874867"/>
                      <a:pt x="149394" y="1878772"/>
                    </a:cubicBezTo>
                    <a:cubicBezTo>
                      <a:pt x="158919" y="1874010"/>
                      <a:pt x="158919" y="1874010"/>
                      <a:pt x="168444" y="1878772"/>
                    </a:cubicBezTo>
                    <a:cubicBezTo>
                      <a:pt x="192352" y="1878772"/>
                      <a:pt x="216069" y="1869247"/>
                      <a:pt x="241025" y="1871628"/>
                    </a:cubicBezTo>
                    <a:cubicBezTo>
                      <a:pt x="248168" y="1877725"/>
                      <a:pt x="227213" y="1873057"/>
                      <a:pt x="230928" y="1880487"/>
                    </a:cubicBezTo>
                    <a:cubicBezTo>
                      <a:pt x="229499" y="1882678"/>
                      <a:pt x="223403" y="1883059"/>
                      <a:pt x="220355" y="1883154"/>
                    </a:cubicBezTo>
                    <a:cubicBezTo>
                      <a:pt x="217012" y="1886307"/>
                      <a:pt x="211792" y="1886307"/>
                      <a:pt x="208449" y="1883154"/>
                    </a:cubicBezTo>
                    <a:cubicBezTo>
                      <a:pt x="192542" y="1886869"/>
                      <a:pt x="170349" y="1891917"/>
                      <a:pt x="155300" y="1886773"/>
                    </a:cubicBezTo>
                    <a:cubicBezTo>
                      <a:pt x="145775" y="1893917"/>
                      <a:pt x="138345" y="1888202"/>
                      <a:pt x="129582" y="1883059"/>
                    </a:cubicBezTo>
                    <a:cubicBezTo>
                      <a:pt x="109818" y="1885583"/>
                      <a:pt x="89815" y="1885583"/>
                      <a:pt x="70051" y="1883059"/>
                    </a:cubicBezTo>
                    <a:cubicBezTo>
                      <a:pt x="63098" y="1887849"/>
                      <a:pt x="55097" y="1890888"/>
                      <a:pt x="46715" y="1891917"/>
                    </a:cubicBezTo>
                    <a:cubicBezTo>
                      <a:pt x="75861" y="1907442"/>
                      <a:pt x="110723" y="1893155"/>
                      <a:pt x="141965" y="1901442"/>
                    </a:cubicBezTo>
                    <a:cubicBezTo>
                      <a:pt x="180065" y="1891917"/>
                      <a:pt x="214164" y="1896298"/>
                      <a:pt x="255693" y="1894298"/>
                    </a:cubicBezTo>
                    <a:lnTo>
                      <a:pt x="265885" y="1901632"/>
                    </a:lnTo>
                    <a:cubicBezTo>
                      <a:pt x="272838" y="1902395"/>
                      <a:pt x="278458" y="1899823"/>
                      <a:pt x="282744" y="1903347"/>
                    </a:cubicBezTo>
                    <a:cubicBezTo>
                      <a:pt x="274743" y="1907442"/>
                      <a:pt x="261884" y="1904966"/>
                      <a:pt x="252931" y="1904871"/>
                    </a:cubicBezTo>
                    <a:cubicBezTo>
                      <a:pt x="220927" y="1895918"/>
                      <a:pt x="182065" y="1906966"/>
                      <a:pt x="151680" y="1918301"/>
                    </a:cubicBezTo>
                    <a:cubicBezTo>
                      <a:pt x="177207" y="1933922"/>
                      <a:pt x="208830" y="1907919"/>
                      <a:pt x="236262" y="1917634"/>
                    </a:cubicBezTo>
                    <a:cubicBezTo>
                      <a:pt x="213116" y="1933541"/>
                      <a:pt x="180160" y="1928588"/>
                      <a:pt x="153966" y="1939066"/>
                    </a:cubicBezTo>
                    <a:lnTo>
                      <a:pt x="142631" y="1930874"/>
                    </a:lnTo>
                    <a:cubicBezTo>
                      <a:pt x="114123" y="1932579"/>
                      <a:pt x="85510" y="1930207"/>
                      <a:pt x="57668" y="1923826"/>
                    </a:cubicBezTo>
                    <a:cubicBezTo>
                      <a:pt x="54335" y="1924397"/>
                      <a:pt x="53001" y="1925826"/>
                      <a:pt x="53287" y="1927921"/>
                    </a:cubicBezTo>
                    <a:cubicBezTo>
                      <a:pt x="52239" y="1931541"/>
                      <a:pt x="40904" y="1934208"/>
                      <a:pt x="50239" y="1938494"/>
                    </a:cubicBezTo>
                    <a:cubicBezTo>
                      <a:pt x="82624" y="1946114"/>
                      <a:pt x="117390" y="1927255"/>
                      <a:pt x="145489" y="1951829"/>
                    </a:cubicBezTo>
                    <a:cubicBezTo>
                      <a:pt x="144251" y="1956877"/>
                      <a:pt x="152061" y="1958020"/>
                      <a:pt x="156252" y="1960783"/>
                    </a:cubicBezTo>
                    <a:cubicBezTo>
                      <a:pt x="175931" y="1960401"/>
                      <a:pt x="195600" y="1961478"/>
                      <a:pt x="215117" y="1964021"/>
                    </a:cubicBezTo>
                    <a:cubicBezTo>
                      <a:pt x="218450" y="1958973"/>
                      <a:pt x="230452" y="1962021"/>
                      <a:pt x="233595" y="1957068"/>
                    </a:cubicBezTo>
                    <a:cubicBezTo>
                      <a:pt x="256026" y="1952915"/>
                      <a:pt x="279182" y="1955334"/>
                      <a:pt x="300270" y="1964021"/>
                    </a:cubicBezTo>
                    <a:cubicBezTo>
                      <a:pt x="323606" y="1953734"/>
                      <a:pt x="348657" y="1978213"/>
                      <a:pt x="372279" y="1960783"/>
                    </a:cubicBezTo>
                    <a:cubicBezTo>
                      <a:pt x="380375" y="1957353"/>
                      <a:pt x="397235" y="1969355"/>
                      <a:pt x="395044" y="1958782"/>
                    </a:cubicBezTo>
                    <a:cubicBezTo>
                      <a:pt x="376946" y="1940304"/>
                      <a:pt x="345800" y="1961640"/>
                      <a:pt x="329417" y="1946114"/>
                    </a:cubicBezTo>
                    <a:cubicBezTo>
                      <a:pt x="327797" y="1939732"/>
                      <a:pt x="317987" y="1941828"/>
                      <a:pt x="313034" y="1946114"/>
                    </a:cubicBezTo>
                    <a:cubicBezTo>
                      <a:pt x="297889" y="1946114"/>
                      <a:pt x="277791" y="1947448"/>
                      <a:pt x="264647" y="1940590"/>
                    </a:cubicBezTo>
                    <a:lnTo>
                      <a:pt x="273029" y="1935161"/>
                    </a:lnTo>
                    <a:cubicBezTo>
                      <a:pt x="310176" y="1929827"/>
                      <a:pt x="349229" y="1946114"/>
                      <a:pt x="381899" y="1933351"/>
                    </a:cubicBezTo>
                    <a:lnTo>
                      <a:pt x="381899" y="1925921"/>
                    </a:lnTo>
                    <a:lnTo>
                      <a:pt x="375708" y="1922016"/>
                    </a:lnTo>
                    <a:cubicBezTo>
                      <a:pt x="380280" y="1919063"/>
                      <a:pt x="386090" y="1920968"/>
                      <a:pt x="391424" y="1920302"/>
                    </a:cubicBezTo>
                    <a:cubicBezTo>
                      <a:pt x="400949" y="1926874"/>
                      <a:pt x="411236" y="1930970"/>
                      <a:pt x="421238" y="1922207"/>
                    </a:cubicBezTo>
                    <a:lnTo>
                      <a:pt x="421238" y="1918396"/>
                    </a:lnTo>
                    <a:cubicBezTo>
                      <a:pt x="431810" y="1909728"/>
                      <a:pt x="444288" y="1914491"/>
                      <a:pt x="456956" y="1916682"/>
                    </a:cubicBezTo>
                    <a:cubicBezTo>
                      <a:pt x="463148" y="1915348"/>
                      <a:pt x="458576" y="1910777"/>
                      <a:pt x="464100" y="1909252"/>
                    </a:cubicBezTo>
                    <a:lnTo>
                      <a:pt x="490389" y="1909252"/>
                    </a:lnTo>
                    <a:cubicBezTo>
                      <a:pt x="495437" y="1905061"/>
                      <a:pt x="495533" y="1904966"/>
                      <a:pt x="487627" y="1900394"/>
                    </a:cubicBezTo>
                    <a:lnTo>
                      <a:pt x="487055" y="1896679"/>
                    </a:lnTo>
                    <a:cubicBezTo>
                      <a:pt x="479340" y="1892584"/>
                      <a:pt x="461909" y="1883535"/>
                      <a:pt x="454861" y="1889345"/>
                    </a:cubicBezTo>
                    <a:cubicBezTo>
                      <a:pt x="462767" y="1893917"/>
                      <a:pt x="462671" y="1894012"/>
                      <a:pt x="457433" y="1898204"/>
                    </a:cubicBezTo>
                    <a:cubicBezTo>
                      <a:pt x="428858" y="1904680"/>
                      <a:pt x="398282" y="1899727"/>
                      <a:pt x="370850" y="1908585"/>
                    </a:cubicBezTo>
                    <a:cubicBezTo>
                      <a:pt x="361325" y="1901347"/>
                      <a:pt x="350372" y="1908585"/>
                      <a:pt x="339704" y="1909252"/>
                    </a:cubicBezTo>
                    <a:cubicBezTo>
                      <a:pt x="334941" y="1905157"/>
                      <a:pt x="328178" y="1906490"/>
                      <a:pt x="323702" y="1904204"/>
                    </a:cubicBezTo>
                    <a:cubicBezTo>
                      <a:pt x="340466" y="1893346"/>
                      <a:pt x="365516" y="1897537"/>
                      <a:pt x="384662" y="1890869"/>
                    </a:cubicBezTo>
                    <a:cubicBezTo>
                      <a:pt x="390672" y="1895470"/>
                      <a:pt x="399035" y="1895470"/>
                      <a:pt x="405045" y="1890869"/>
                    </a:cubicBezTo>
                    <a:cubicBezTo>
                      <a:pt x="416856" y="1898680"/>
                      <a:pt x="429905" y="1891822"/>
                      <a:pt x="441050" y="1888869"/>
                    </a:cubicBezTo>
                    <a:cubicBezTo>
                      <a:pt x="438383" y="1874296"/>
                      <a:pt x="456194" y="1881916"/>
                      <a:pt x="466100" y="1878867"/>
                    </a:cubicBezTo>
                    <a:cubicBezTo>
                      <a:pt x="469034" y="1876267"/>
                      <a:pt x="473044" y="1875239"/>
                      <a:pt x="476864" y="1876105"/>
                    </a:cubicBezTo>
                    <a:cubicBezTo>
                      <a:pt x="511630" y="1855817"/>
                      <a:pt x="443145" y="1869533"/>
                      <a:pt x="435906" y="1876105"/>
                    </a:cubicBezTo>
                    <a:cubicBezTo>
                      <a:pt x="430382" y="1877153"/>
                      <a:pt x="427429" y="1872295"/>
                      <a:pt x="422190" y="1872486"/>
                    </a:cubicBezTo>
                    <a:cubicBezTo>
                      <a:pt x="413713" y="1872486"/>
                      <a:pt x="415332" y="1869057"/>
                      <a:pt x="414475" y="1867343"/>
                    </a:cubicBezTo>
                    <a:lnTo>
                      <a:pt x="404950" y="1861342"/>
                    </a:lnTo>
                    <a:cubicBezTo>
                      <a:pt x="388452" y="1860808"/>
                      <a:pt x="372022" y="1859027"/>
                      <a:pt x="355801" y="1856008"/>
                    </a:cubicBezTo>
                    <a:cubicBezTo>
                      <a:pt x="369707" y="1850864"/>
                      <a:pt x="389615" y="1846483"/>
                      <a:pt x="404474" y="1853817"/>
                    </a:cubicBezTo>
                    <a:cubicBezTo>
                      <a:pt x="410760" y="1845530"/>
                      <a:pt x="485150" y="1857341"/>
                      <a:pt x="453623" y="1839244"/>
                    </a:cubicBezTo>
                    <a:cubicBezTo>
                      <a:pt x="448289" y="1839244"/>
                      <a:pt x="448193" y="1839244"/>
                      <a:pt x="447431" y="1833910"/>
                    </a:cubicBezTo>
                    <a:cubicBezTo>
                      <a:pt x="456956" y="1826290"/>
                      <a:pt x="470196" y="1827433"/>
                      <a:pt x="480769" y="1822099"/>
                    </a:cubicBezTo>
                    <a:cubicBezTo>
                      <a:pt x="479912" y="1820575"/>
                      <a:pt x="479054" y="1818955"/>
                      <a:pt x="478292" y="1817336"/>
                    </a:cubicBezTo>
                    <a:cubicBezTo>
                      <a:pt x="449717" y="1817336"/>
                      <a:pt x="424571" y="1807811"/>
                      <a:pt x="395520" y="1807811"/>
                    </a:cubicBezTo>
                    <a:cubicBezTo>
                      <a:pt x="411617" y="1794381"/>
                      <a:pt x="438859" y="1809716"/>
                      <a:pt x="452670" y="1792571"/>
                    </a:cubicBezTo>
                    <a:cubicBezTo>
                      <a:pt x="450575" y="1790857"/>
                      <a:pt x="447431" y="1789428"/>
                      <a:pt x="447336" y="1787999"/>
                    </a:cubicBezTo>
                    <a:cubicBezTo>
                      <a:pt x="445812" y="1780760"/>
                      <a:pt x="432858" y="1779808"/>
                      <a:pt x="427524" y="1778474"/>
                    </a:cubicBezTo>
                    <a:cubicBezTo>
                      <a:pt x="427524" y="1776378"/>
                      <a:pt x="426095" y="1774474"/>
                      <a:pt x="430667" y="1772664"/>
                    </a:cubicBezTo>
                    <a:cubicBezTo>
                      <a:pt x="450536" y="1772816"/>
                      <a:pt x="469948" y="1766759"/>
                      <a:pt x="486198" y="1755329"/>
                    </a:cubicBezTo>
                    <a:lnTo>
                      <a:pt x="486198" y="1748947"/>
                    </a:lnTo>
                    <a:lnTo>
                      <a:pt x="492961" y="1744756"/>
                    </a:lnTo>
                    <a:lnTo>
                      <a:pt x="492961" y="1741232"/>
                    </a:lnTo>
                    <a:cubicBezTo>
                      <a:pt x="487055" y="1733707"/>
                      <a:pt x="465815" y="1751900"/>
                      <a:pt x="467339" y="1737231"/>
                    </a:cubicBezTo>
                    <a:lnTo>
                      <a:pt x="476864" y="1731897"/>
                    </a:lnTo>
                    <a:cubicBezTo>
                      <a:pt x="484788" y="1733202"/>
                      <a:pt x="492904" y="1731316"/>
                      <a:pt x="499438" y="1726658"/>
                    </a:cubicBezTo>
                    <a:cubicBezTo>
                      <a:pt x="503343" y="1715800"/>
                      <a:pt x="456766" y="1724563"/>
                      <a:pt x="444288" y="1709894"/>
                    </a:cubicBezTo>
                    <a:cubicBezTo>
                      <a:pt x="434039" y="1718752"/>
                      <a:pt x="419075" y="1719495"/>
                      <a:pt x="407998" y="1711704"/>
                    </a:cubicBezTo>
                    <a:lnTo>
                      <a:pt x="407998" y="1707894"/>
                    </a:lnTo>
                    <a:cubicBezTo>
                      <a:pt x="424667" y="1699988"/>
                      <a:pt x="421714" y="1698369"/>
                      <a:pt x="403902" y="1698369"/>
                    </a:cubicBezTo>
                    <a:cubicBezTo>
                      <a:pt x="400949" y="1695988"/>
                      <a:pt x="394377" y="1694559"/>
                      <a:pt x="394377" y="1689701"/>
                    </a:cubicBezTo>
                    <a:cubicBezTo>
                      <a:pt x="405140" y="1682272"/>
                      <a:pt x="411903" y="1683605"/>
                      <a:pt x="420857" y="1678176"/>
                    </a:cubicBezTo>
                    <a:lnTo>
                      <a:pt x="420857" y="1669984"/>
                    </a:lnTo>
                    <a:cubicBezTo>
                      <a:pt x="439173" y="1665669"/>
                      <a:pt x="457804" y="1662803"/>
                      <a:pt x="476578" y="1661412"/>
                    </a:cubicBezTo>
                    <a:cubicBezTo>
                      <a:pt x="481912" y="1659031"/>
                      <a:pt x="478483" y="1653982"/>
                      <a:pt x="486103" y="1652459"/>
                    </a:cubicBezTo>
                    <a:lnTo>
                      <a:pt x="486103" y="1648744"/>
                    </a:lnTo>
                    <a:lnTo>
                      <a:pt x="492675" y="1644743"/>
                    </a:lnTo>
                    <a:lnTo>
                      <a:pt x="492675" y="1641219"/>
                    </a:lnTo>
                    <a:lnTo>
                      <a:pt x="486103" y="1637314"/>
                    </a:lnTo>
                    <a:cubicBezTo>
                      <a:pt x="486103" y="1635885"/>
                      <a:pt x="486103" y="1634742"/>
                      <a:pt x="486103" y="1633503"/>
                    </a:cubicBezTo>
                    <a:cubicBezTo>
                      <a:pt x="472006" y="1623978"/>
                      <a:pt x="453718" y="1629884"/>
                      <a:pt x="437144" y="1628265"/>
                    </a:cubicBezTo>
                    <a:lnTo>
                      <a:pt x="427619" y="1622835"/>
                    </a:lnTo>
                    <a:cubicBezTo>
                      <a:pt x="427619" y="1611787"/>
                      <a:pt x="455147" y="1617216"/>
                      <a:pt x="462005" y="1620073"/>
                    </a:cubicBezTo>
                    <a:cubicBezTo>
                      <a:pt x="465719" y="1620931"/>
                      <a:pt x="466481" y="1618359"/>
                      <a:pt x="468958" y="1617787"/>
                    </a:cubicBezTo>
                    <a:cubicBezTo>
                      <a:pt x="471434" y="1617216"/>
                      <a:pt x="478483" y="1617787"/>
                      <a:pt x="479435" y="1615025"/>
                    </a:cubicBezTo>
                    <a:cubicBezTo>
                      <a:pt x="477054" y="1610739"/>
                      <a:pt x="490294" y="1608739"/>
                      <a:pt x="482960" y="1606167"/>
                    </a:cubicBezTo>
                    <a:cubicBezTo>
                      <a:pt x="466481" y="1608739"/>
                      <a:pt x="450765" y="1593784"/>
                      <a:pt x="435335" y="1601881"/>
                    </a:cubicBezTo>
                    <a:lnTo>
                      <a:pt x="426857" y="1596832"/>
                    </a:lnTo>
                    <a:cubicBezTo>
                      <a:pt x="434096" y="1590832"/>
                      <a:pt x="442478" y="1592546"/>
                      <a:pt x="449813" y="1587879"/>
                    </a:cubicBezTo>
                    <a:cubicBezTo>
                      <a:pt x="457623" y="1593975"/>
                      <a:pt x="464672" y="1590165"/>
                      <a:pt x="471053" y="1587879"/>
                    </a:cubicBezTo>
                    <a:cubicBezTo>
                      <a:pt x="480397" y="1588183"/>
                      <a:pt x="489684" y="1586221"/>
                      <a:pt x="498104" y="1582164"/>
                    </a:cubicBezTo>
                    <a:cubicBezTo>
                      <a:pt x="481721" y="1562543"/>
                      <a:pt x="458099" y="1558542"/>
                      <a:pt x="433906" y="1556351"/>
                    </a:cubicBezTo>
                    <a:lnTo>
                      <a:pt x="443431" y="1551017"/>
                    </a:lnTo>
                    <a:cubicBezTo>
                      <a:pt x="458480" y="1552446"/>
                      <a:pt x="472673" y="1543207"/>
                      <a:pt x="486293" y="1538349"/>
                    </a:cubicBezTo>
                    <a:cubicBezTo>
                      <a:pt x="486293" y="1536158"/>
                      <a:pt x="487151" y="1534158"/>
                      <a:pt x="483150" y="1532919"/>
                    </a:cubicBezTo>
                    <a:cubicBezTo>
                      <a:pt x="447908" y="1544159"/>
                      <a:pt x="461909" y="1527967"/>
                      <a:pt x="486198" y="1523394"/>
                    </a:cubicBezTo>
                    <a:cubicBezTo>
                      <a:pt x="474863" y="1511870"/>
                      <a:pt x="460290" y="1523394"/>
                      <a:pt x="448098" y="1520442"/>
                    </a:cubicBezTo>
                    <a:cubicBezTo>
                      <a:pt x="451527" y="1511870"/>
                      <a:pt x="466386" y="1516251"/>
                      <a:pt x="472958" y="1512441"/>
                    </a:cubicBezTo>
                    <a:lnTo>
                      <a:pt x="472958" y="1505107"/>
                    </a:lnTo>
                    <a:lnTo>
                      <a:pt x="466767" y="1501392"/>
                    </a:lnTo>
                    <a:cubicBezTo>
                      <a:pt x="468005" y="1490343"/>
                      <a:pt x="452099" y="1502821"/>
                      <a:pt x="444383" y="1499392"/>
                    </a:cubicBezTo>
                    <a:cubicBezTo>
                      <a:pt x="438764" y="1498534"/>
                      <a:pt x="441716" y="1492724"/>
                      <a:pt x="434858" y="1490819"/>
                    </a:cubicBezTo>
                    <a:cubicBezTo>
                      <a:pt x="434096" y="1490819"/>
                      <a:pt x="434001" y="1489867"/>
                      <a:pt x="433620" y="1489295"/>
                    </a:cubicBezTo>
                    <a:cubicBezTo>
                      <a:pt x="433239" y="1488724"/>
                      <a:pt x="435144" y="1484723"/>
                      <a:pt x="437240" y="1484723"/>
                    </a:cubicBezTo>
                    <a:cubicBezTo>
                      <a:pt x="451537" y="1485961"/>
                      <a:pt x="465938" y="1484075"/>
                      <a:pt x="479435" y="1479199"/>
                    </a:cubicBezTo>
                    <a:lnTo>
                      <a:pt x="479435" y="1471293"/>
                    </a:lnTo>
                    <a:cubicBezTo>
                      <a:pt x="472292" y="1465673"/>
                      <a:pt x="457337" y="1463102"/>
                      <a:pt x="453337" y="1454243"/>
                    </a:cubicBezTo>
                    <a:cubicBezTo>
                      <a:pt x="459623" y="1449386"/>
                      <a:pt x="463719" y="1447290"/>
                      <a:pt x="453908" y="1442527"/>
                    </a:cubicBezTo>
                    <a:cubicBezTo>
                      <a:pt x="455813" y="1439003"/>
                      <a:pt x="464100" y="1441860"/>
                      <a:pt x="466577" y="1438336"/>
                    </a:cubicBezTo>
                    <a:lnTo>
                      <a:pt x="466577" y="1431383"/>
                    </a:lnTo>
                    <a:lnTo>
                      <a:pt x="472768" y="1427478"/>
                    </a:lnTo>
                    <a:cubicBezTo>
                      <a:pt x="468196" y="1419858"/>
                      <a:pt x="397425" y="1421382"/>
                      <a:pt x="428096" y="1411000"/>
                    </a:cubicBezTo>
                    <a:cubicBezTo>
                      <a:pt x="439478" y="1410904"/>
                      <a:pt x="450603" y="1407609"/>
                      <a:pt x="460195" y="1401475"/>
                    </a:cubicBezTo>
                    <a:lnTo>
                      <a:pt x="460195" y="1383472"/>
                    </a:lnTo>
                    <a:cubicBezTo>
                      <a:pt x="468482" y="1381472"/>
                      <a:pt x="464386" y="1375185"/>
                      <a:pt x="472006" y="1373090"/>
                    </a:cubicBezTo>
                    <a:cubicBezTo>
                      <a:pt x="478102" y="1364613"/>
                      <a:pt x="456099" y="1369185"/>
                      <a:pt x="459909" y="1362518"/>
                    </a:cubicBezTo>
                    <a:cubicBezTo>
                      <a:pt x="467996" y="1357507"/>
                      <a:pt x="476578" y="1353354"/>
                      <a:pt x="485531" y="1350135"/>
                    </a:cubicBezTo>
                    <a:lnTo>
                      <a:pt x="467434" y="1339467"/>
                    </a:lnTo>
                    <a:lnTo>
                      <a:pt x="466767" y="1335181"/>
                    </a:lnTo>
                    <a:cubicBezTo>
                      <a:pt x="482026" y="1326980"/>
                      <a:pt x="499076" y="1322693"/>
                      <a:pt x="516392" y="1322703"/>
                    </a:cubicBezTo>
                    <a:close/>
                    <a:moveTo>
                      <a:pt x="446765" y="1688558"/>
                    </a:moveTo>
                    <a:lnTo>
                      <a:pt x="440002" y="1692845"/>
                    </a:lnTo>
                    <a:lnTo>
                      <a:pt x="442669" y="1697607"/>
                    </a:lnTo>
                    <a:cubicBezTo>
                      <a:pt x="449803" y="1696378"/>
                      <a:pt x="457137" y="1697655"/>
                      <a:pt x="463433" y="1701227"/>
                    </a:cubicBezTo>
                    <a:cubicBezTo>
                      <a:pt x="467291" y="1698598"/>
                      <a:pt x="471920" y="1697321"/>
                      <a:pt x="476578" y="1697607"/>
                    </a:cubicBezTo>
                    <a:cubicBezTo>
                      <a:pt x="480721" y="1692111"/>
                      <a:pt x="486236" y="1687806"/>
                      <a:pt x="492580" y="1685129"/>
                    </a:cubicBezTo>
                    <a:cubicBezTo>
                      <a:pt x="483474" y="1680995"/>
                      <a:pt x="473520" y="1679072"/>
                      <a:pt x="463529" y="1679509"/>
                    </a:cubicBezTo>
                    <a:cubicBezTo>
                      <a:pt x="455813" y="1685319"/>
                      <a:pt x="446955" y="1680652"/>
                      <a:pt x="440669" y="1684843"/>
                    </a:cubicBezTo>
                    <a:close/>
                    <a:moveTo>
                      <a:pt x="42143" y="1774283"/>
                    </a:moveTo>
                    <a:cubicBezTo>
                      <a:pt x="54144" y="1774283"/>
                      <a:pt x="67955" y="1776950"/>
                      <a:pt x="79195" y="1772854"/>
                    </a:cubicBezTo>
                    <a:cubicBezTo>
                      <a:pt x="67184" y="1766016"/>
                      <a:pt x="52792" y="1764730"/>
                      <a:pt x="39761" y="1769330"/>
                    </a:cubicBezTo>
                    <a:cubicBezTo>
                      <a:pt x="40238" y="1773426"/>
                      <a:pt x="40238" y="1773426"/>
                      <a:pt x="42524" y="1775426"/>
                    </a:cubicBezTo>
                    <a:close/>
                    <a:moveTo>
                      <a:pt x="537919" y="1271173"/>
                    </a:moveTo>
                    <a:cubicBezTo>
                      <a:pt x="535414" y="1269249"/>
                      <a:pt x="532737" y="1267553"/>
                      <a:pt x="529918" y="1266125"/>
                    </a:cubicBezTo>
                    <a:cubicBezTo>
                      <a:pt x="525917" y="1266125"/>
                      <a:pt x="522393" y="1265458"/>
                      <a:pt x="519250" y="1268506"/>
                    </a:cubicBezTo>
                    <a:cubicBezTo>
                      <a:pt x="521917" y="1270696"/>
                      <a:pt x="515726" y="1274507"/>
                      <a:pt x="522774" y="1277269"/>
                    </a:cubicBezTo>
                    <a:cubicBezTo>
                      <a:pt x="527727" y="1278221"/>
                      <a:pt x="543634" y="1280126"/>
                      <a:pt x="538300" y="1272316"/>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101" name="Google Shape;101;p6"/>
              <p:cNvSpPr/>
              <p:nvPr/>
            </p:nvSpPr>
            <p:spPr>
              <a:xfrm>
                <a:off x="10083933" y="-143"/>
                <a:ext cx="409269" cy="2966426"/>
              </a:xfrm>
              <a:custGeom>
                <a:rect b="b" l="l" r="r" t="t"/>
                <a:pathLst>
                  <a:path extrusionOk="0" h="1990890" w="620104">
                    <a:moveTo>
                      <a:pt x="2165" y="23326"/>
                    </a:moveTo>
                    <a:lnTo>
                      <a:pt x="2165" y="-581"/>
                    </a:lnTo>
                    <a:lnTo>
                      <a:pt x="600049" y="-581"/>
                    </a:lnTo>
                    <a:lnTo>
                      <a:pt x="600049" y="8944"/>
                    </a:lnTo>
                    <a:cubicBezTo>
                      <a:pt x="606431" y="9991"/>
                      <a:pt x="615289" y="11039"/>
                      <a:pt x="619099" y="16278"/>
                    </a:cubicBezTo>
                    <a:cubicBezTo>
                      <a:pt x="613384" y="19421"/>
                      <a:pt x="607288" y="15421"/>
                      <a:pt x="605478" y="23898"/>
                    </a:cubicBezTo>
                    <a:cubicBezTo>
                      <a:pt x="598620" y="26565"/>
                      <a:pt x="601192" y="31613"/>
                      <a:pt x="593572" y="34375"/>
                    </a:cubicBezTo>
                    <a:lnTo>
                      <a:pt x="593572" y="76381"/>
                    </a:lnTo>
                    <a:cubicBezTo>
                      <a:pt x="591476" y="80000"/>
                      <a:pt x="603097" y="79905"/>
                      <a:pt x="606716" y="82191"/>
                    </a:cubicBezTo>
                    <a:lnTo>
                      <a:pt x="606716" y="85810"/>
                    </a:lnTo>
                    <a:lnTo>
                      <a:pt x="600144" y="89811"/>
                    </a:lnTo>
                    <a:cubicBezTo>
                      <a:pt x="600144" y="91144"/>
                      <a:pt x="600144" y="92287"/>
                      <a:pt x="600144" y="93526"/>
                    </a:cubicBezTo>
                    <a:cubicBezTo>
                      <a:pt x="584142" y="117719"/>
                      <a:pt x="598620" y="161915"/>
                      <a:pt x="593953" y="192776"/>
                    </a:cubicBezTo>
                    <a:lnTo>
                      <a:pt x="599287" y="195729"/>
                    </a:lnTo>
                    <a:cubicBezTo>
                      <a:pt x="600744" y="205721"/>
                      <a:pt x="601154" y="215846"/>
                      <a:pt x="600525" y="225923"/>
                    </a:cubicBezTo>
                    <a:cubicBezTo>
                      <a:pt x="597953" y="227447"/>
                      <a:pt x="596334" y="228304"/>
                      <a:pt x="594334" y="229352"/>
                    </a:cubicBezTo>
                    <a:lnTo>
                      <a:pt x="594334" y="236877"/>
                    </a:lnTo>
                    <a:lnTo>
                      <a:pt x="600239" y="240782"/>
                    </a:lnTo>
                    <a:lnTo>
                      <a:pt x="600239" y="251640"/>
                    </a:lnTo>
                    <a:lnTo>
                      <a:pt x="594143" y="255451"/>
                    </a:lnTo>
                    <a:lnTo>
                      <a:pt x="600335" y="259260"/>
                    </a:lnTo>
                    <a:lnTo>
                      <a:pt x="600335" y="262499"/>
                    </a:lnTo>
                    <a:lnTo>
                      <a:pt x="594239" y="266404"/>
                    </a:lnTo>
                    <a:lnTo>
                      <a:pt x="599192" y="269167"/>
                    </a:lnTo>
                    <a:cubicBezTo>
                      <a:pt x="599858" y="271453"/>
                      <a:pt x="592334" y="274786"/>
                      <a:pt x="594334" y="280787"/>
                    </a:cubicBezTo>
                    <a:lnTo>
                      <a:pt x="600049" y="284597"/>
                    </a:lnTo>
                    <a:lnTo>
                      <a:pt x="593953" y="288407"/>
                    </a:lnTo>
                    <a:lnTo>
                      <a:pt x="593953" y="295551"/>
                    </a:lnTo>
                    <a:lnTo>
                      <a:pt x="587666" y="299456"/>
                    </a:lnTo>
                    <a:lnTo>
                      <a:pt x="593953" y="303456"/>
                    </a:lnTo>
                    <a:cubicBezTo>
                      <a:pt x="593953" y="304790"/>
                      <a:pt x="593953" y="305933"/>
                      <a:pt x="593191" y="307171"/>
                    </a:cubicBezTo>
                    <a:cubicBezTo>
                      <a:pt x="585761" y="308981"/>
                      <a:pt x="587762" y="316696"/>
                      <a:pt x="587190" y="321459"/>
                    </a:cubicBezTo>
                    <a:lnTo>
                      <a:pt x="593096" y="324698"/>
                    </a:lnTo>
                    <a:cubicBezTo>
                      <a:pt x="594105" y="333298"/>
                      <a:pt x="594391" y="341956"/>
                      <a:pt x="593953" y="350605"/>
                    </a:cubicBezTo>
                    <a:lnTo>
                      <a:pt x="600049" y="354606"/>
                    </a:lnTo>
                    <a:lnTo>
                      <a:pt x="593953" y="358416"/>
                    </a:lnTo>
                    <a:lnTo>
                      <a:pt x="593953" y="387753"/>
                    </a:lnTo>
                    <a:lnTo>
                      <a:pt x="600430" y="391658"/>
                    </a:lnTo>
                    <a:lnTo>
                      <a:pt x="600430" y="457762"/>
                    </a:lnTo>
                    <a:lnTo>
                      <a:pt x="593858" y="461857"/>
                    </a:lnTo>
                    <a:cubicBezTo>
                      <a:pt x="593858" y="463191"/>
                      <a:pt x="593858" y="464905"/>
                      <a:pt x="594715" y="465477"/>
                    </a:cubicBezTo>
                    <a:cubicBezTo>
                      <a:pt x="602049" y="468716"/>
                      <a:pt x="599287" y="473859"/>
                      <a:pt x="606621" y="476049"/>
                    </a:cubicBezTo>
                    <a:lnTo>
                      <a:pt x="600716" y="479955"/>
                    </a:lnTo>
                    <a:lnTo>
                      <a:pt x="600716" y="505291"/>
                    </a:lnTo>
                    <a:lnTo>
                      <a:pt x="594048" y="509482"/>
                    </a:lnTo>
                    <a:lnTo>
                      <a:pt x="594048" y="549773"/>
                    </a:lnTo>
                    <a:lnTo>
                      <a:pt x="587476" y="553774"/>
                    </a:lnTo>
                    <a:lnTo>
                      <a:pt x="587476" y="564727"/>
                    </a:lnTo>
                    <a:cubicBezTo>
                      <a:pt x="601859" y="574252"/>
                      <a:pt x="590524" y="600732"/>
                      <a:pt x="593953" y="616258"/>
                    </a:cubicBezTo>
                    <a:cubicBezTo>
                      <a:pt x="610050" y="628926"/>
                      <a:pt x="595096" y="660644"/>
                      <a:pt x="601382" y="679409"/>
                    </a:cubicBezTo>
                    <a:cubicBezTo>
                      <a:pt x="613003" y="685123"/>
                      <a:pt x="604716" y="703793"/>
                      <a:pt x="607097" y="714937"/>
                    </a:cubicBezTo>
                    <a:cubicBezTo>
                      <a:pt x="600525" y="719985"/>
                      <a:pt x="596810" y="721985"/>
                      <a:pt x="607097" y="726938"/>
                    </a:cubicBezTo>
                    <a:lnTo>
                      <a:pt x="607097" y="737797"/>
                    </a:lnTo>
                    <a:lnTo>
                      <a:pt x="600620" y="741702"/>
                    </a:lnTo>
                    <a:lnTo>
                      <a:pt x="600620" y="767324"/>
                    </a:lnTo>
                    <a:lnTo>
                      <a:pt x="594334" y="771229"/>
                    </a:lnTo>
                    <a:lnTo>
                      <a:pt x="594334" y="881719"/>
                    </a:lnTo>
                    <a:cubicBezTo>
                      <a:pt x="603859" y="884196"/>
                      <a:pt x="600144" y="893150"/>
                      <a:pt x="600716" y="900007"/>
                    </a:cubicBezTo>
                    <a:cubicBezTo>
                      <a:pt x="591762" y="905437"/>
                      <a:pt x="591762" y="905723"/>
                      <a:pt x="600716" y="910866"/>
                    </a:cubicBezTo>
                    <a:lnTo>
                      <a:pt x="600716" y="925249"/>
                    </a:lnTo>
                    <a:lnTo>
                      <a:pt x="607383" y="929535"/>
                    </a:lnTo>
                    <a:lnTo>
                      <a:pt x="607383" y="954967"/>
                    </a:lnTo>
                    <a:lnTo>
                      <a:pt x="614146" y="959062"/>
                    </a:lnTo>
                    <a:lnTo>
                      <a:pt x="614146" y="1032690"/>
                    </a:lnTo>
                    <a:lnTo>
                      <a:pt x="607764" y="1036501"/>
                    </a:lnTo>
                    <a:lnTo>
                      <a:pt x="607764" y="1043835"/>
                    </a:lnTo>
                    <a:cubicBezTo>
                      <a:pt x="617289" y="1046311"/>
                      <a:pt x="613765" y="1055169"/>
                      <a:pt x="614241" y="1062218"/>
                    </a:cubicBezTo>
                    <a:cubicBezTo>
                      <a:pt x="606526" y="1064790"/>
                      <a:pt x="607383" y="1069362"/>
                      <a:pt x="607669" y="1076411"/>
                    </a:cubicBezTo>
                    <a:lnTo>
                      <a:pt x="613765" y="1080697"/>
                    </a:lnTo>
                    <a:lnTo>
                      <a:pt x="613765" y="1087841"/>
                    </a:lnTo>
                    <a:lnTo>
                      <a:pt x="608145" y="1091555"/>
                    </a:lnTo>
                    <a:cubicBezTo>
                      <a:pt x="608145" y="1092603"/>
                      <a:pt x="608145" y="1093746"/>
                      <a:pt x="607574" y="1095079"/>
                    </a:cubicBezTo>
                    <a:lnTo>
                      <a:pt x="614146" y="1099080"/>
                    </a:lnTo>
                    <a:lnTo>
                      <a:pt x="614146" y="1106319"/>
                    </a:lnTo>
                    <a:lnTo>
                      <a:pt x="620623" y="1110224"/>
                    </a:lnTo>
                    <a:lnTo>
                      <a:pt x="620623" y="1139561"/>
                    </a:lnTo>
                    <a:lnTo>
                      <a:pt x="614527" y="1143466"/>
                    </a:lnTo>
                    <a:lnTo>
                      <a:pt x="619480" y="1146229"/>
                    </a:lnTo>
                    <a:cubicBezTo>
                      <a:pt x="620813" y="1148515"/>
                      <a:pt x="615956" y="1148610"/>
                      <a:pt x="615956" y="1148515"/>
                    </a:cubicBezTo>
                    <a:cubicBezTo>
                      <a:pt x="611479" y="1165374"/>
                      <a:pt x="615956" y="1183852"/>
                      <a:pt x="614241" y="1201855"/>
                    </a:cubicBezTo>
                    <a:lnTo>
                      <a:pt x="620242" y="1205760"/>
                    </a:lnTo>
                    <a:cubicBezTo>
                      <a:pt x="620242" y="1206808"/>
                      <a:pt x="620242" y="1207951"/>
                      <a:pt x="620813" y="1209379"/>
                    </a:cubicBezTo>
                    <a:lnTo>
                      <a:pt x="614241" y="1213380"/>
                    </a:lnTo>
                    <a:lnTo>
                      <a:pt x="614241" y="1231668"/>
                    </a:lnTo>
                    <a:lnTo>
                      <a:pt x="620718" y="1235573"/>
                    </a:lnTo>
                    <a:lnTo>
                      <a:pt x="620718" y="1257576"/>
                    </a:lnTo>
                    <a:cubicBezTo>
                      <a:pt x="609574" y="1261195"/>
                      <a:pt x="615479" y="1274816"/>
                      <a:pt x="614241" y="1283293"/>
                    </a:cubicBezTo>
                    <a:cubicBezTo>
                      <a:pt x="602049" y="1287294"/>
                      <a:pt x="610622" y="1300724"/>
                      <a:pt x="606716" y="1309582"/>
                    </a:cubicBezTo>
                    <a:lnTo>
                      <a:pt x="601573" y="1312535"/>
                    </a:lnTo>
                    <a:lnTo>
                      <a:pt x="607383" y="1316535"/>
                    </a:lnTo>
                    <a:lnTo>
                      <a:pt x="607383" y="1323774"/>
                    </a:lnTo>
                    <a:lnTo>
                      <a:pt x="601192" y="1327585"/>
                    </a:lnTo>
                    <a:lnTo>
                      <a:pt x="601192" y="1375210"/>
                    </a:lnTo>
                    <a:lnTo>
                      <a:pt x="594524" y="1379210"/>
                    </a:lnTo>
                    <a:lnTo>
                      <a:pt x="594524" y="1405499"/>
                    </a:lnTo>
                    <a:lnTo>
                      <a:pt x="600811" y="1409404"/>
                    </a:lnTo>
                    <a:lnTo>
                      <a:pt x="600811" y="1468364"/>
                    </a:lnTo>
                    <a:cubicBezTo>
                      <a:pt x="583285" y="1474841"/>
                      <a:pt x="610336" y="1480747"/>
                      <a:pt x="594810" y="1486462"/>
                    </a:cubicBezTo>
                    <a:lnTo>
                      <a:pt x="594810" y="1526657"/>
                    </a:lnTo>
                    <a:lnTo>
                      <a:pt x="588047" y="1530943"/>
                    </a:lnTo>
                    <a:lnTo>
                      <a:pt x="588047" y="1549232"/>
                    </a:lnTo>
                    <a:lnTo>
                      <a:pt x="594429" y="1553041"/>
                    </a:lnTo>
                    <a:lnTo>
                      <a:pt x="594429" y="1563995"/>
                    </a:lnTo>
                    <a:lnTo>
                      <a:pt x="588143" y="1567805"/>
                    </a:lnTo>
                    <a:lnTo>
                      <a:pt x="588143" y="1634480"/>
                    </a:lnTo>
                    <a:cubicBezTo>
                      <a:pt x="603002" y="1644005"/>
                      <a:pt x="589762" y="1670865"/>
                      <a:pt x="595286" y="1686391"/>
                    </a:cubicBezTo>
                    <a:lnTo>
                      <a:pt x="599954" y="1688963"/>
                    </a:lnTo>
                    <a:cubicBezTo>
                      <a:pt x="600525" y="1691058"/>
                      <a:pt x="596715" y="1691535"/>
                      <a:pt x="594905" y="1693344"/>
                    </a:cubicBezTo>
                    <a:lnTo>
                      <a:pt x="594905" y="1718967"/>
                    </a:lnTo>
                    <a:lnTo>
                      <a:pt x="600906" y="1722872"/>
                    </a:lnTo>
                    <a:lnTo>
                      <a:pt x="600906" y="1925088"/>
                    </a:lnTo>
                    <a:lnTo>
                      <a:pt x="607574" y="1929183"/>
                    </a:lnTo>
                    <a:lnTo>
                      <a:pt x="607574" y="1932708"/>
                    </a:lnTo>
                    <a:lnTo>
                      <a:pt x="601382" y="1936613"/>
                    </a:lnTo>
                    <a:lnTo>
                      <a:pt x="607383" y="1940328"/>
                    </a:lnTo>
                    <a:lnTo>
                      <a:pt x="607383" y="1969855"/>
                    </a:lnTo>
                    <a:cubicBezTo>
                      <a:pt x="597858" y="1972523"/>
                      <a:pt x="602906" y="1981762"/>
                      <a:pt x="600144" y="1988905"/>
                    </a:cubicBezTo>
                    <a:cubicBezTo>
                      <a:pt x="594429" y="1992334"/>
                      <a:pt x="587285" y="1988905"/>
                      <a:pt x="581666" y="1984810"/>
                    </a:cubicBezTo>
                    <a:lnTo>
                      <a:pt x="581666" y="1976999"/>
                    </a:lnTo>
                    <a:lnTo>
                      <a:pt x="587666" y="1973284"/>
                    </a:lnTo>
                    <a:lnTo>
                      <a:pt x="581570" y="1969379"/>
                    </a:lnTo>
                    <a:lnTo>
                      <a:pt x="593191" y="1962902"/>
                    </a:lnTo>
                    <a:cubicBezTo>
                      <a:pt x="594658" y="1956863"/>
                      <a:pt x="595105" y="1950615"/>
                      <a:pt x="594524" y="1944424"/>
                    </a:cubicBezTo>
                    <a:cubicBezTo>
                      <a:pt x="587476" y="1940614"/>
                      <a:pt x="589762" y="1937852"/>
                      <a:pt x="584237" y="1934327"/>
                    </a:cubicBezTo>
                    <a:cubicBezTo>
                      <a:pt x="580999" y="1933089"/>
                      <a:pt x="581285" y="1931755"/>
                      <a:pt x="581380" y="1929279"/>
                    </a:cubicBezTo>
                    <a:lnTo>
                      <a:pt x="587857" y="1925278"/>
                    </a:lnTo>
                    <a:lnTo>
                      <a:pt x="587857" y="1921659"/>
                    </a:lnTo>
                    <a:lnTo>
                      <a:pt x="581475" y="1917849"/>
                    </a:lnTo>
                    <a:lnTo>
                      <a:pt x="581475" y="1914324"/>
                    </a:lnTo>
                    <a:lnTo>
                      <a:pt x="587952" y="1910229"/>
                    </a:lnTo>
                    <a:cubicBezTo>
                      <a:pt x="589190" y="1902800"/>
                      <a:pt x="576522" y="1906895"/>
                      <a:pt x="571474" y="1901466"/>
                    </a:cubicBezTo>
                    <a:lnTo>
                      <a:pt x="564711" y="1904895"/>
                    </a:lnTo>
                    <a:cubicBezTo>
                      <a:pt x="563159" y="1904514"/>
                      <a:pt x="561949" y="1903304"/>
                      <a:pt x="561568" y="1901751"/>
                    </a:cubicBezTo>
                    <a:cubicBezTo>
                      <a:pt x="554519" y="1888798"/>
                      <a:pt x="532993" y="1908134"/>
                      <a:pt x="522515" y="1899370"/>
                    </a:cubicBezTo>
                    <a:cubicBezTo>
                      <a:pt x="529278" y="1888607"/>
                      <a:pt x="593096" y="1896417"/>
                      <a:pt x="577475" y="1882987"/>
                    </a:cubicBezTo>
                    <a:cubicBezTo>
                      <a:pt x="567950" y="1882321"/>
                      <a:pt x="546328" y="1885654"/>
                      <a:pt x="564044" y="1875748"/>
                    </a:cubicBezTo>
                    <a:lnTo>
                      <a:pt x="585095" y="1875748"/>
                    </a:lnTo>
                    <a:cubicBezTo>
                      <a:pt x="591572" y="1869938"/>
                      <a:pt x="586238" y="1856698"/>
                      <a:pt x="587952" y="1847840"/>
                    </a:cubicBezTo>
                    <a:cubicBezTo>
                      <a:pt x="584142" y="1846411"/>
                      <a:pt x="577760" y="1847269"/>
                      <a:pt x="575474" y="1844316"/>
                    </a:cubicBezTo>
                    <a:cubicBezTo>
                      <a:pt x="580523" y="1841077"/>
                      <a:pt x="594524" y="1843458"/>
                      <a:pt x="584999" y="1835362"/>
                    </a:cubicBezTo>
                    <a:lnTo>
                      <a:pt x="562044" y="1835362"/>
                    </a:lnTo>
                    <a:cubicBezTo>
                      <a:pt x="562044" y="1829457"/>
                      <a:pt x="551090" y="1832790"/>
                      <a:pt x="545852" y="1831457"/>
                    </a:cubicBezTo>
                    <a:cubicBezTo>
                      <a:pt x="540708" y="1827361"/>
                      <a:pt x="526230" y="1828599"/>
                      <a:pt x="523754" y="1821932"/>
                    </a:cubicBezTo>
                    <a:cubicBezTo>
                      <a:pt x="533279" y="1816979"/>
                      <a:pt x="559091" y="1833933"/>
                      <a:pt x="561854" y="1818694"/>
                    </a:cubicBezTo>
                    <a:cubicBezTo>
                      <a:pt x="557758" y="1814598"/>
                      <a:pt x="540994" y="1814598"/>
                      <a:pt x="541756" y="1807644"/>
                    </a:cubicBezTo>
                    <a:lnTo>
                      <a:pt x="516134" y="1793262"/>
                    </a:lnTo>
                    <a:cubicBezTo>
                      <a:pt x="521944" y="1789166"/>
                      <a:pt x="529564" y="1793262"/>
                      <a:pt x="535184" y="1789357"/>
                    </a:cubicBezTo>
                    <a:lnTo>
                      <a:pt x="535184" y="1785737"/>
                    </a:lnTo>
                    <a:cubicBezTo>
                      <a:pt x="527468" y="1781641"/>
                      <a:pt x="516705" y="1786975"/>
                      <a:pt x="509371" y="1781832"/>
                    </a:cubicBezTo>
                    <a:cubicBezTo>
                      <a:pt x="526992" y="1770973"/>
                      <a:pt x="550424" y="1780879"/>
                      <a:pt x="567759" y="1767449"/>
                    </a:cubicBezTo>
                    <a:lnTo>
                      <a:pt x="567759" y="1762973"/>
                    </a:lnTo>
                    <a:cubicBezTo>
                      <a:pt x="550328" y="1748399"/>
                      <a:pt x="533088" y="1778212"/>
                      <a:pt x="534136" y="1745351"/>
                    </a:cubicBezTo>
                    <a:cubicBezTo>
                      <a:pt x="526040" y="1737160"/>
                      <a:pt x="517277" y="1741636"/>
                      <a:pt x="508609" y="1737922"/>
                    </a:cubicBezTo>
                    <a:cubicBezTo>
                      <a:pt x="514895" y="1734016"/>
                      <a:pt x="521849" y="1730492"/>
                      <a:pt x="527659" y="1726777"/>
                    </a:cubicBezTo>
                    <a:cubicBezTo>
                      <a:pt x="518134" y="1722872"/>
                      <a:pt x="523658" y="1720396"/>
                      <a:pt x="530993" y="1721253"/>
                    </a:cubicBezTo>
                    <a:cubicBezTo>
                      <a:pt x="538708" y="1717824"/>
                      <a:pt x="530993" y="1712966"/>
                      <a:pt x="535374" y="1709537"/>
                    </a:cubicBezTo>
                    <a:lnTo>
                      <a:pt x="528135" y="1704679"/>
                    </a:lnTo>
                    <a:cubicBezTo>
                      <a:pt x="535184" y="1695154"/>
                      <a:pt x="556710" y="1704679"/>
                      <a:pt x="554138" y="1690011"/>
                    </a:cubicBezTo>
                    <a:lnTo>
                      <a:pt x="560615" y="1686011"/>
                    </a:lnTo>
                    <a:lnTo>
                      <a:pt x="560044" y="1682296"/>
                    </a:lnTo>
                    <a:cubicBezTo>
                      <a:pt x="550519" y="1680677"/>
                      <a:pt x="517467" y="1676199"/>
                      <a:pt x="514229" y="1685820"/>
                    </a:cubicBezTo>
                    <a:lnTo>
                      <a:pt x="504704" y="1691725"/>
                    </a:lnTo>
                    <a:cubicBezTo>
                      <a:pt x="495179" y="1691725"/>
                      <a:pt x="495179" y="1691725"/>
                      <a:pt x="494512" y="1686582"/>
                    </a:cubicBezTo>
                    <a:lnTo>
                      <a:pt x="500989" y="1682486"/>
                    </a:lnTo>
                    <a:lnTo>
                      <a:pt x="500989" y="1671818"/>
                    </a:lnTo>
                    <a:cubicBezTo>
                      <a:pt x="505085" y="1666865"/>
                      <a:pt x="544328" y="1669627"/>
                      <a:pt x="540137" y="1660484"/>
                    </a:cubicBezTo>
                    <a:cubicBezTo>
                      <a:pt x="533850" y="1658007"/>
                      <a:pt x="535374" y="1654578"/>
                      <a:pt x="530612" y="1650959"/>
                    </a:cubicBezTo>
                    <a:cubicBezTo>
                      <a:pt x="523563" y="1649530"/>
                      <a:pt x="509752" y="1655054"/>
                      <a:pt x="507466" y="1646291"/>
                    </a:cubicBezTo>
                    <a:cubicBezTo>
                      <a:pt x="506704" y="1644672"/>
                      <a:pt x="503846" y="1643433"/>
                      <a:pt x="501656" y="1641719"/>
                    </a:cubicBezTo>
                    <a:lnTo>
                      <a:pt x="507561" y="1638004"/>
                    </a:lnTo>
                    <a:lnTo>
                      <a:pt x="507561" y="1630766"/>
                    </a:lnTo>
                    <a:lnTo>
                      <a:pt x="501179" y="1626860"/>
                    </a:lnTo>
                    <a:cubicBezTo>
                      <a:pt x="506037" y="1622860"/>
                      <a:pt x="516419" y="1627813"/>
                      <a:pt x="520229" y="1622860"/>
                    </a:cubicBezTo>
                    <a:cubicBezTo>
                      <a:pt x="519182" y="1619240"/>
                      <a:pt x="524706" y="1618383"/>
                      <a:pt x="526135" y="1615430"/>
                    </a:cubicBezTo>
                    <a:lnTo>
                      <a:pt x="514229" y="1608763"/>
                    </a:lnTo>
                    <a:lnTo>
                      <a:pt x="520420" y="1604762"/>
                    </a:lnTo>
                    <a:lnTo>
                      <a:pt x="520420" y="1601333"/>
                    </a:lnTo>
                    <a:cubicBezTo>
                      <a:pt x="514219" y="1598190"/>
                      <a:pt x="506904" y="1598190"/>
                      <a:pt x="500703" y="1601333"/>
                    </a:cubicBezTo>
                    <a:lnTo>
                      <a:pt x="500703" y="1604857"/>
                    </a:lnTo>
                    <a:cubicBezTo>
                      <a:pt x="486320" y="1614382"/>
                      <a:pt x="468699" y="1608572"/>
                      <a:pt x="450887" y="1610191"/>
                    </a:cubicBezTo>
                    <a:lnTo>
                      <a:pt x="436314" y="1600666"/>
                    </a:lnTo>
                    <a:cubicBezTo>
                      <a:pt x="450411" y="1593046"/>
                      <a:pt x="468699" y="1605333"/>
                      <a:pt x="480986" y="1600666"/>
                    </a:cubicBezTo>
                    <a:lnTo>
                      <a:pt x="480986" y="1597047"/>
                    </a:lnTo>
                    <a:cubicBezTo>
                      <a:pt x="472814" y="1592503"/>
                      <a:pt x="463975" y="1589294"/>
                      <a:pt x="454793" y="1587522"/>
                    </a:cubicBezTo>
                    <a:cubicBezTo>
                      <a:pt x="454221" y="1581616"/>
                      <a:pt x="465746" y="1584760"/>
                      <a:pt x="469556" y="1583712"/>
                    </a:cubicBezTo>
                    <a:cubicBezTo>
                      <a:pt x="475557" y="1580949"/>
                      <a:pt x="481748" y="1580854"/>
                      <a:pt x="487654" y="1577997"/>
                    </a:cubicBezTo>
                    <a:cubicBezTo>
                      <a:pt x="487654" y="1576854"/>
                      <a:pt x="487654" y="1575615"/>
                      <a:pt x="487654" y="1574568"/>
                    </a:cubicBezTo>
                    <a:lnTo>
                      <a:pt x="493655" y="1570758"/>
                    </a:lnTo>
                    <a:cubicBezTo>
                      <a:pt x="486797" y="1567233"/>
                      <a:pt x="478700" y="1570758"/>
                      <a:pt x="468128" y="1567424"/>
                    </a:cubicBezTo>
                    <a:lnTo>
                      <a:pt x="462317" y="1564376"/>
                    </a:lnTo>
                    <a:cubicBezTo>
                      <a:pt x="469642" y="1556575"/>
                      <a:pt x="480282" y="1552784"/>
                      <a:pt x="490892" y="1554184"/>
                    </a:cubicBezTo>
                    <a:cubicBezTo>
                      <a:pt x="496512" y="1551708"/>
                      <a:pt x="492321" y="1548374"/>
                      <a:pt x="495655" y="1544659"/>
                    </a:cubicBezTo>
                    <a:cubicBezTo>
                      <a:pt x="501179" y="1542278"/>
                      <a:pt x="503846" y="1538182"/>
                      <a:pt x="512514" y="1536563"/>
                    </a:cubicBezTo>
                    <a:cubicBezTo>
                      <a:pt x="515657" y="1538849"/>
                      <a:pt x="519563" y="1541516"/>
                      <a:pt x="522039" y="1543516"/>
                    </a:cubicBezTo>
                    <a:cubicBezTo>
                      <a:pt x="530402" y="1545078"/>
                      <a:pt x="539041" y="1543155"/>
                      <a:pt x="545947" y="1538182"/>
                    </a:cubicBezTo>
                    <a:cubicBezTo>
                      <a:pt x="545947" y="1536944"/>
                      <a:pt x="545947" y="1535801"/>
                      <a:pt x="526325" y="1534658"/>
                    </a:cubicBezTo>
                    <a:cubicBezTo>
                      <a:pt x="559472" y="1532182"/>
                      <a:pt x="507275" y="1529991"/>
                      <a:pt x="506418" y="1535516"/>
                    </a:cubicBezTo>
                    <a:cubicBezTo>
                      <a:pt x="462317" y="1538468"/>
                      <a:pt x="441077" y="1530276"/>
                      <a:pt x="400881" y="1527038"/>
                    </a:cubicBezTo>
                    <a:cubicBezTo>
                      <a:pt x="407739" y="1521609"/>
                      <a:pt x="418121" y="1522943"/>
                      <a:pt x="427170" y="1519513"/>
                    </a:cubicBezTo>
                    <a:lnTo>
                      <a:pt x="421646" y="1515799"/>
                    </a:lnTo>
                    <a:cubicBezTo>
                      <a:pt x="439457" y="1506274"/>
                      <a:pt x="385546" y="1512084"/>
                      <a:pt x="378688" y="1510560"/>
                    </a:cubicBezTo>
                    <a:cubicBezTo>
                      <a:pt x="372687" y="1513703"/>
                      <a:pt x="377164" y="1518942"/>
                      <a:pt x="367829" y="1517894"/>
                    </a:cubicBezTo>
                    <a:cubicBezTo>
                      <a:pt x="363638" y="1517894"/>
                      <a:pt x="362495" y="1517323"/>
                      <a:pt x="362210" y="1514561"/>
                    </a:cubicBezTo>
                    <a:cubicBezTo>
                      <a:pt x="360209" y="1507035"/>
                      <a:pt x="347160" y="1511703"/>
                      <a:pt x="341064" y="1510465"/>
                    </a:cubicBezTo>
                    <a:cubicBezTo>
                      <a:pt x="318871" y="1511226"/>
                      <a:pt x="317633" y="1507226"/>
                      <a:pt x="340207" y="1506083"/>
                    </a:cubicBezTo>
                    <a:cubicBezTo>
                      <a:pt x="343636" y="1503130"/>
                      <a:pt x="349732" y="1503797"/>
                      <a:pt x="353828" y="1502178"/>
                    </a:cubicBezTo>
                    <a:cubicBezTo>
                      <a:pt x="356323" y="1497558"/>
                      <a:pt x="360371" y="1493986"/>
                      <a:pt x="365258" y="1492082"/>
                    </a:cubicBezTo>
                    <a:cubicBezTo>
                      <a:pt x="384889" y="1489129"/>
                      <a:pt x="403653" y="1482014"/>
                      <a:pt x="420312" y="1471222"/>
                    </a:cubicBezTo>
                    <a:lnTo>
                      <a:pt x="410787" y="1466364"/>
                    </a:lnTo>
                    <a:cubicBezTo>
                      <a:pt x="408215" y="1469126"/>
                      <a:pt x="398405" y="1471031"/>
                      <a:pt x="398119" y="1469221"/>
                    </a:cubicBezTo>
                    <a:cubicBezTo>
                      <a:pt x="381926" y="1472841"/>
                      <a:pt x="373640" y="1480461"/>
                      <a:pt x="358400" y="1484652"/>
                    </a:cubicBezTo>
                    <a:cubicBezTo>
                      <a:pt x="333349" y="1477794"/>
                      <a:pt x="306298" y="1482937"/>
                      <a:pt x="283438" y="1467792"/>
                    </a:cubicBezTo>
                    <a:cubicBezTo>
                      <a:pt x="305374" y="1459668"/>
                      <a:pt x="328539" y="1455353"/>
                      <a:pt x="351923" y="1455029"/>
                    </a:cubicBezTo>
                    <a:cubicBezTo>
                      <a:pt x="356018" y="1453696"/>
                      <a:pt x="354875" y="1451695"/>
                      <a:pt x="355161" y="1449505"/>
                    </a:cubicBezTo>
                    <a:cubicBezTo>
                      <a:pt x="345636" y="1442170"/>
                      <a:pt x="330872" y="1444551"/>
                      <a:pt x="318585" y="1444075"/>
                    </a:cubicBezTo>
                    <a:cubicBezTo>
                      <a:pt x="314966" y="1442170"/>
                      <a:pt x="315728" y="1441409"/>
                      <a:pt x="316109" y="1438456"/>
                    </a:cubicBezTo>
                    <a:cubicBezTo>
                      <a:pt x="326586" y="1433883"/>
                      <a:pt x="364781" y="1435503"/>
                      <a:pt x="362019" y="1419977"/>
                    </a:cubicBezTo>
                    <a:cubicBezTo>
                      <a:pt x="354304" y="1415691"/>
                      <a:pt x="344017" y="1412548"/>
                      <a:pt x="335921" y="1409023"/>
                    </a:cubicBezTo>
                    <a:lnTo>
                      <a:pt x="342302" y="1404928"/>
                    </a:lnTo>
                    <a:lnTo>
                      <a:pt x="342302" y="1394450"/>
                    </a:lnTo>
                    <a:cubicBezTo>
                      <a:pt x="351570" y="1390631"/>
                      <a:pt x="361514" y="1388726"/>
                      <a:pt x="371544" y="1388830"/>
                    </a:cubicBezTo>
                    <a:cubicBezTo>
                      <a:pt x="374211" y="1387973"/>
                      <a:pt x="374783" y="1387116"/>
                      <a:pt x="373354" y="1386258"/>
                    </a:cubicBezTo>
                    <a:cubicBezTo>
                      <a:pt x="357161" y="1378925"/>
                      <a:pt x="338111" y="1379115"/>
                      <a:pt x="320300" y="1377876"/>
                    </a:cubicBezTo>
                    <a:cubicBezTo>
                      <a:pt x="305155" y="1385115"/>
                      <a:pt x="285724" y="1395307"/>
                      <a:pt x="269722" y="1394450"/>
                    </a:cubicBezTo>
                    <a:cubicBezTo>
                      <a:pt x="268674" y="1386544"/>
                      <a:pt x="271436" y="1382925"/>
                      <a:pt x="279247" y="1388544"/>
                    </a:cubicBezTo>
                    <a:cubicBezTo>
                      <a:pt x="284486" y="1387592"/>
                      <a:pt x="283152" y="1383401"/>
                      <a:pt x="283152" y="1379686"/>
                    </a:cubicBezTo>
                    <a:cubicBezTo>
                      <a:pt x="290963" y="1378162"/>
                      <a:pt x="293344" y="1365399"/>
                      <a:pt x="283152" y="1366828"/>
                    </a:cubicBezTo>
                    <a:lnTo>
                      <a:pt x="283152" y="1366828"/>
                    </a:lnTo>
                    <a:lnTo>
                      <a:pt x="283152" y="1357303"/>
                    </a:lnTo>
                    <a:cubicBezTo>
                      <a:pt x="289343" y="1350444"/>
                      <a:pt x="307727" y="1354826"/>
                      <a:pt x="302202" y="1342158"/>
                    </a:cubicBezTo>
                    <a:cubicBezTo>
                      <a:pt x="287343" y="1334728"/>
                      <a:pt x="271627" y="1334919"/>
                      <a:pt x="255434" y="1329680"/>
                    </a:cubicBezTo>
                    <a:cubicBezTo>
                      <a:pt x="242223" y="1335795"/>
                      <a:pt x="228031" y="1339510"/>
                      <a:pt x="213524" y="1340634"/>
                    </a:cubicBezTo>
                    <a:cubicBezTo>
                      <a:pt x="210095" y="1338062"/>
                      <a:pt x="203999" y="1337110"/>
                      <a:pt x="203999" y="1331109"/>
                    </a:cubicBezTo>
                    <a:lnTo>
                      <a:pt x="184473" y="1320155"/>
                    </a:lnTo>
                    <a:cubicBezTo>
                      <a:pt x="184473" y="1318631"/>
                      <a:pt x="184473" y="1317393"/>
                      <a:pt x="183902" y="1316250"/>
                    </a:cubicBezTo>
                    <a:cubicBezTo>
                      <a:pt x="175234" y="1312440"/>
                      <a:pt x="170090" y="1308725"/>
                      <a:pt x="170662" y="1299010"/>
                    </a:cubicBezTo>
                    <a:lnTo>
                      <a:pt x="177044" y="1294628"/>
                    </a:lnTo>
                    <a:cubicBezTo>
                      <a:pt x="172281" y="1291294"/>
                      <a:pt x="163042" y="1291771"/>
                      <a:pt x="157994" y="1287008"/>
                    </a:cubicBezTo>
                    <a:lnTo>
                      <a:pt x="157994" y="1279579"/>
                    </a:lnTo>
                    <a:cubicBezTo>
                      <a:pt x="152183" y="1273768"/>
                      <a:pt x="127609" y="1273387"/>
                      <a:pt x="143706" y="1265482"/>
                    </a:cubicBezTo>
                    <a:cubicBezTo>
                      <a:pt x="144659" y="1264434"/>
                      <a:pt x="144563" y="1263196"/>
                      <a:pt x="144944" y="1262053"/>
                    </a:cubicBezTo>
                    <a:cubicBezTo>
                      <a:pt x="133895" y="1254337"/>
                      <a:pt x="115131" y="1243669"/>
                      <a:pt x="102463" y="1251861"/>
                    </a:cubicBezTo>
                    <a:cubicBezTo>
                      <a:pt x="75031" y="1237193"/>
                      <a:pt x="38836" y="1258909"/>
                      <a:pt x="13118" y="1239288"/>
                    </a:cubicBezTo>
                    <a:cubicBezTo>
                      <a:pt x="32168" y="1235097"/>
                      <a:pt x="53123" y="1241002"/>
                      <a:pt x="70268" y="1225762"/>
                    </a:cubicBezTo>
                    <a:lnTo>
                      <a:pt x="79793" y="1227477"/>
                    </a:lnTo>
                    <a:lnTo>
                      <a:pt x="79793" y="1231477"/>
                    </a:lnTo>
                    <a:cubicBezTo>
                      <a:pt x="86651" y="1235383"/>
                      <a:pt x="102939" y="1235954"/>
                      <a:pt x="99605" y="1224333"/>
                    </a:cubicBezTo>
                    <a:cubicBezTo>
                      <a:pt x="76174" y="1211666"/>
                      <a:pt x="45122" y="1228524"/>
                      <a:pt x="20834" y="1213380"/>
                    </a:cubicBezTo>
                    <a:lnTo>
                      <a:pt x="20834" y="1206046"/>
                    </a:lnTo>
                    <a:lnTo>
                      <a:pt x="27215" y="1202141"/>
                    </a:lnTo>
                    <a:lnTo>
                      <a:pt x="27215" y="1198616"/>
                    </a:lnTo>
                    <a:lnTo>
                      <a:pt x="20738" y="1194520"/>
                    </a:lnTo>
                    <a:cubicBezTo>
                      <a:pt x="20738" y="1193187"/>
                      <a:pt x="20738" y="1192044"/>
                      <a:pt x="21310" y="1190901"/>
                    </a:cubicBezTo>
                    <a:cubicBezTo>
                      <a:pt x="29740" y="1184262"/>
                      <a:pt x="41408" y="1183576"/>
                      <a:pt x="50552" y="1189186"/>
                    </a:cubicBezTo>
                    <a:lnTo>
                      <a:pt x="60077" y="1183852"/>
                    </a:lnTo>
                    <a:lnTo>
                      <a:pt x="60077" y="1180328"/>
                    </a:lnTo>
                    <a:lnTo>
                      <a:pt x="66363" y="1176423"/>
                    </a:lnTo>
                    <a:lnTo>
                      <a:pt x="60458" y="1172613"/>
                    </a:lnTo>
                    <a:cubicBezTo>
                      <a:pt x="72364" y="1168232"/>
                      <a:pt x="63601" y="1163088"/>
                      <a:pt x="56648" y="1159850"/>
                    </a:cubicBezTo>
                    <a:cubicBezTo>
                      <a:pt x="50771" y="1159744"/>
                      <a:pt x="45037" y="1161697"/>
                      <a:pt x="40455" y="1165374"/>
                    </a:cubicBezTo>
                    <a:lnTo>
                      <a:pt x="40455" y="1176899"/>
                    </a:lnTo>
                    <a:cubicBezTo>
                      <a:pt x="15976" y="1187186"/>
                      <a:pt x="30930" y="1139466"/>
                      <a:pt x="27311" y="1125655"/>
                    </a:cubicBezTo>
                    <a:lnTo>
                      <a:pt x="33502" y="1121654"/>
                    </a:lnTo>
                    <a:lnTo>
                      <a:pt x="28549" y="1118892"/>
                    </a:lnTo>
                    <a:cubicBezTo>
                      <a:pt x="27044" y="1108900"/>
                      <a:pt x="26634" y="1098775"/>
                      <a:pt x="27311" y="1088698"/>
                    </a:cubicBezTo>
                    <a:lnTo>
                      <a:pt x="32930" y="1085459"/>
                    </a:lnTo>
                    <a:cubicBezTo>
                      <a:pt x="34073" y="1078125"/>
                      <a:pt x="34397" y="1070677"/>
                      <a:pt x="33883" y="1063266"/>
                    </a:cubicBezTo>
                    <a:lnTo>
                      <a:pt x="27596" y="1059170"/>
                    </a:lnTo>
                    <a:lnTo>
                      <a:pt x="27596" y="1040882"/>
                    </a:lnTo>
                    <a:lnTo>
                      <a:pt x="33788" y="1036977"/>
                    </a:lnTo>
                    <a:lnTo>
                      <a:pt x="33788" y="948299"/>
                    </a:lnTo>
                    <a:lnTo>
                      <a:pt x="40360" y="944299"/>
                    </a:lnTo>
                    <a:lnTo>
                      <a:pt x="40360" y="940775"/>
                    </a:lnTo>
                    <a:lnTo>
                      <a:pt x="33597" y="936584"/>
                    </a:lnTo>
                    <a:lnTo>
                      <a:pt x="33597" y="900674"/>
                    </a:lnTo>
                    <a:cubicBezTo>
                      <a:pt x="24929" y="895435"/>
                      <a:pt x="24929" y="895149"/>
                      <a:pt x="32930" y="890292"/>
                    </a:cubicBezTo>
                    <a:cubicBezTo>
                      <a:pt x="35597" y="865431"/>
                      <a:pt x="32930" y="838666"/>
                      <a:pt x="33883" y="812854"/>
                    </a:cubicBezTo>
                    <a:lnTo>
                      <a:pt x="40074" y="808663"/>
                    </a:lnTo>
                    <a:lnTo>
                      <a:pt x="40074" y="801424"/>
                    </a:lnTo>
                    <a:lnTo>
                      <a:pt x="33978" y="797614"/>
                    </a:lnTo>
                    <a:lnTo>
                      <a:pt x="33978" y="786374"/>
                    </a:lnTo>
                    <a:lnTo>
                      <a:pt x="40265" y="782564"/>
                    </a:lnTo>
                    <a:cubicBezTo>
                      <a:pt x="34550" y="778850"/>
                      <a:pt x="23501" y="776182"/>
                      <a:pt x="28168" y="767324"/>
                    </a:cubicBezTo>
                    <a:cubicBezTo>
                      <a:pt x="38264" y="763991"/>
                      <a:pt x="32454" y="751131"/>
                      <a:pt x="33883" y="742845"/>
                    </a:cubicBezTo>
                    <a:cubicBezTo>
                      <a:pt x="37912" y="739701"/>
                      <a:pt x="42246" y="736987"/>
                      <a:pt x="46837" y="734749"/>
                    </a:cubicBezTo>
                    <a:lnTo>
                      <a:pt x="34169" y="727319"/>
                    </a:lnTo>
                    <a:lnTo>
                      <a:pt x="34169" y="705031"/>
                    </a:lnTo>
                    <a:cubicBezTo>
                      <a:pt x="41122" y="703030"/>
                      <a:pt x="40741" y="697316"/>
                      <a:pt x="40455" y="691600"/>
                    </a:cubicBezTo>
                    <a:cubicBezTo>
                      <a:pt x="37883" y="688076"/>
                      <a:pt x="32073" y="686171"/>
                      <a:pt x="27882" y="683409"/>
                    </a:cubicBezTo>
                    <a:cubicBezTo>
                      <a:pt x="27882" y="682266"/>
                      <a:pt x="27882" y="681123"/>
                      <a:pt x="27311" y="679694"/>
                    </a:cubicBezTo>
                    <a:lnTo>
                      <a:pt x="33788" y="675694"/>
                    </a:lnTo>
                    <a:lnTo>
                      <a:pt x="33788" y="602160"/>
                    </a:lnTo>
                    <a:lnTo>
                      <a:pt x="27406" y="598255"/>
                    </a:lnTo>
                    <a:lnTo>
                      <a:pt x="27406" y="591016"/>
                    </a:lnTo>
                    <a:lnTo>
                      <a:pt x="34073" y="586921"/>
                    </a:lnTo>
                    <a:lnTo>
                      <a:pt x="34073" y="550344"/>
                    </a:lnTo>
                    <a:cubicBezTo>
                      <a:pt x="39503" y="548344"/>
                      <a:pt x="42265" y="544058"/>
                      <a:pt x="39598" y="538915"/>
                    </a:cubicBezTo>
                    <a:lnTo>
                      <a:pt x="34931" y="536248"/>
                    </a:lnTo>
                    <a:cubicBezTo>
                      <a:pt x="32930" y="532723"/>
                      <a:pt x="34264" y="529104"/>
                      <a:pt x="33788" y="525103"/>
                    </a:cubicBezTo>
                    <a:lnTo>
                      <a:pt x="39788" y="521103"/>
                    </a:lnTo>
                    <a:cubicBezTo>
                      <a:pt x="39788" y="520150"/>
                      <a:pt x="40265" y="519007"/>
                      <a:pt x="40455" y="517579"/>
                    </a:cubicBezTo>
                    <a:lnTo>
                      <a:pt x="33978" y="513578"/>
                    </a:lnTo>
                    <a:lnTo>
                      <a:pt x="33978" y="495481"/>
                    </a:lnTo>
                    <a:lnTo>
                      <a:pt x="27501" y="491480"/>
                    </a:lnTo>
                    <a:lnTo>
                      <a:pt x="33597" y="487670"/>
                    </a:lnTo>
                    <a:lnTo>
                      <a:pt x="33597" y="472907"/>
                    </a:lnTo>
                    <a:lnTo>
                      <a:pt x="28263" y="469859"/>
                    </a:lnTo>
                    <a:cubicBezTo>
                      <a:pt x="25310" y="463667"/>
                      <a:pt x="29025" y="456904"/>
                      <a:pt x="26453" y="450809"/>
                    </a:cubicBezTo>
                    <a:lnTo>
                      <a:pt x="21691" y="448237"/>
                    </a:lnTo>
                    <a:cubicBezTo>
                      <a:pt x="18167" y="440331"/>
                      <a:pt x="25596" y="429187"/>
                      <a:pt x="14452" y="425758"/>
                    </a:cubicBezTo>
                    <a:lnTo>
                      <a:pt x="14452" y="400231"/>
                    </a:lnTo>
                    <a:lnTo>
                      <a:pt x="7689" y="396040"/>
                    </a:lnTo>
                    <a:lnTo>
                      <a:pt x="7689" y="392516"/>
                    </a:lnTo>
                    <a:lnTo>
                      <a:pt x="14071" y="388610"/>
                    </a:lnTo>
                    <a:lnTo>
                      <a:pt x="14071" y="385086"/>
                    </a:lnTo>
                    <a:lnTo>
                      <a:pt x="7308" y="380895"/>
                    </a:lnTo>
                    <a:lnTo>
                      <a:pt x="7308" y="333270"/>
                    </a:lnTo>
                    <a:cubicBezTo>
                      <a:pt x="-1360" y="328031"/>
                      <a:pt x="-1360" y="327650"/>
                      <a:pt x="6546" y="322888"/>
                    </a:cubicBezTo>
                    <a:cubicBezTo>
                      <a:pt x="10356" y="306885"/>
                      <a:pt x="4641" y="289645"/>
                      <a:pt x="8737" y="273739"/>
                    </a:cubicBezTo>
                    <a:lnTo>
                      <a:pt x="13785" y="270976"/>
                    </a:lnTo>
                    <a:lnTo>
                      <a:pt x="13785" y="241354"/>
                    </a:lnTo>
                    <a:lnTo>
                      <a:pt x="7880" y="237639"/>
                    </a:lnTo>
                    <a:lnTo>
                      <a:pt x="14166" y="233829"/>
                    </a:lnTo>
                    <a:lnTo>
                      <a:pt x="14166" y="108194"/>
                    </a:lnTo>
                    <a:lnTo>
                      <a:pt x="7975" y="104384"/>
                    </a:lnTo>
                    <a:lnTo>
                      <a:pt x="14166" y="100383"/>
                    </a:lnTo>
                    <a:cubicBezTo>
                      <a:pt x="14166" y="98955"/>
                      <a:pt x="13595" y="97812"/>
                      <a:pt x="13404" y="96669"/>
                    </a:cubicBezTo>
                    <a:cubicBezTo>
                      <a:pt x="260" y="87144"/>
                      <a:pt x="10737" y="61807"/>
                      <a:pt x="7594" y="45996"/>
                    </a:cubicBezTo>
                    <a:lnTo>
                      <a:pt x="1688" y="41995"/>
                    </a:lnTo>
                    <a:cubicBezTo>
                      <a:pt x="1688" y="41043"/>
                      <a:pt x="1688" y="39900"/>
                      <a:pt x="926" y="38471"/>
                    </a:cubicBezTo>
                    <a:lnTo>
                      <a:pt x="7403" y="34375"/>
                    </a:lnTo>
                    <a:lnTo>
                      <a:pt x="7403" y="27136"/>
                    </a:lnTo>
                    <a:close/>
                    <a:moveTo>
                      <a:pt x="51314" y="1200712"/>
                    </a:moveTo>
                    <a:lnTo>
                      <a:pt x="44646" y="1197187"/>
                    </a:lnTo>
                    <a:cubicBezTo>
                      <a:pt x="40265" y="1200998"/>
                      <a:pt x="40169" y="1200998"/>
                      <a:pt x="44646" y="1204427"/>
                    </a:cubicBezTo>
                    <a:cubicBezTo>
                      <a:pt x="48170" y="1204903"/>
                      <a:pt x="58457" y="1204331"/>
                      <a:pt x="51314" y="1200712"/>
                    </a:cubicBezTo>
                    <a:close/>
                    <a:moveTo>
                      <a:pt x="456888" y="530057"/>
                    </a:moveTo>
                    <a:cubicBezTo>
                      <a:pt x="449459" y="530057"/>
                      <a:pt x="449078" y="530057"/>
                      <a:pt x="448887" y="535581"/>
                    </a:cubicBezTo>
                    <a:cubicBezTo>
                      <a:pt x="455364" y="540343"/>
                      <a:pt x="463270" y="535581"/>
                      <a:pt x="469556" y="532152"/>
                    </a:cubicBezTo>
                    <a:cubicBezTo>
                      <a:pt x="465584" y="530380"/>
                      <a:pt x="461222" y="529656"/>
                      <a:pt x="456888" y="530057"/>
                    </a:cubicBezTo>
                    <a:close/>
                    <a:moveTo>
                      <a:pt x="334397" y="154391"/>
                    </a:moveTo>
                    <a:cubicBezTo>
                      <a:pt x="323824" y="153819"/>
                      <a:pt x="314680" y="146389"/>
                      <a:pt x="305060" y="155629"/>
                    </a:cubicBezTo>
                    <a:cubicBezTo>
                      <a:pt x="310679" y="159153"/>
                      <a:pt x="320585" y="159248"/>
                      <a:pt x="326586" y="165154"/>
                    </a:cubicBezTo>
                    <a:cubicBezTo>
                      <a:pt x="334682" y="167249"/>
                      <a:pt x="342302" y="160963"/>
                      <a:pt x="334397" y="154391"/>
                    </a:cubicBezTo>
                    <a:close/>
                    <a:moveTo>
                      <a:pt x="320776" y="235258"/>
                    </a:moveTo>
                    <a:lnTo>
                      <a:pt x="333730" y="235258"/>
                    </a:lnTo>
                    <a:cubicBezTo>
                      <a:pt x="338588" y="231734"/>
                      <a:pt x="338588" y="231734"/>
                      <a:pt x="333730" y="227923"/>
                    </a:cubicBezTo>
                    <a:lnTo>
                      <a:pt x="320871" y="227923"/>
                    </a:lnTo>
                    <a:cubicBezTo>
                      <a:pt x="316394" y="231447"/>
                      <a:pt x="316394" y="231447"/>
                      <a:pt x="320776" y="235258"/>
                    </a:cubicBezTo>
                    <a:close/>
                    <a:moveTo>
                      <a:pt x="228764" y="405374"/>
                    </a:moveTo>
                    <a:cubicBezTo>
                      <a:pt x="251053" y="408422"/>
                      <a:pt x="273151" y="388991"/>
                      <a:pt x="294773" y="401374"/>
                    </a:cubicBezTo>
                    <a:lnTo>
                      <a:pt x="304298" y="396040"/>
                    </a:lnTo>
                    <a:cubicBezTo>
                      <a:pt x="304298" y="392992"/>
                      <a:pt x="304298" y="392992"/>
                      <a:pt x="301059" y="390324"/>
                    </a:cubicBezTo>
                    <a:cubicBezTo>
                      <a:pt x="272484" y="390324"/>
                      <a:pt x="242576" y="399849"/>
                      <a:pt x="214763" y="386610"/>
                    </a:cubicBezTo>
                    <a:cubicBezTo>
                      <a:pt x="210381" y="387848"/>
                      <a:pt x="204380" y="385276"/>
                      <a:pt x="199523" y="388419"/>
                    </a:cubicBezTo>
                    <a:lnTo>
                      <a:pt x="199523" y="395182"/>
                    </a:lnTo>
                    <a:cubicBezTo>
                      <a:pt x="194998" y="399278"/>
                      <a:pt x="189150" y="401612"/>
                      <a:pt x="183044" y="401755"/>
                    </a:cubicBezTo>
                    <a:cubicBezTo>
                      <a:pt x="175701" y="395868"/>
                      <a:pt x="166290" y="393182"/>
                      <a:pt x="156946" y="394325"/>
                    </a:cubicBezTo>
                    <a:cubicBezTo>
                      <a:pt x="146278" y="397468"/>
                      <a:pt x="147421" y="405946"/>
                      <a:pt x="136277" y="408898"/>
                    </a:cubicBezTo>
                    <a:cubicBezTo>
                      <a:pt x="121513" y="406993"/>
                      <a:pt x="108654" y="401659"/>
                      <a:pt x="94081" y="407089"/>
                    </a:cubicBezTo>
                    <a:lnTo>
                      <a:pt x="94081" y="410803"/>
                    </a:lnTo>
                    <a:cubicBezTo>
                      <a:pt x="104130" y="419185"/>
                      <a:pt x="117989" y="421309"/>
                      <a:pt x="130085" y="416328"/>
                    </a:cubicBezTo>
                    <a:cubicBezTo>
                      <a:pt x="140553" y="421386"/>
                      <a:pt x="152764" y="421386"/>
                      <a:pt x="163232" y="416328"/>
                    </a:cubicBezTo>
                    <a:cubicBezTo>
                      <a:pt x="183235" y="425853"/>
                      <a:pt x="200570" y="412518"/>
                      <a:pt x="222002" y="416328"/>
                    </a:cubicBezTo>
                    <a:cubicBezTo>
                      <a:pt x="235718" y="424805"/>
                      <a:pt x="250100" y="413851"/>
                      <a:pt x="264483" y="418138"/>
                    </a:cubicBezTo>
                    <a:cubicBezTo>
                      <a:pt x="264483" y="416994"/>
                      <a:pt x="264483" y="415757"/>
                      <a:pt x="264483" y="414613"/>
                    </a:cubicBezTo>
                    <a:cubicBezTo>
                      <a:pt x="258292" y="412042"/>
                      <a:pt x="251720" y="411280"/>
                      <a:pt x="246767" y="408803"/>
                    </a:cubicBezTo>
                    <a:cubicBezTo>
                      <a:pt x="243242" y="408136"/>
                      <a:pt x="220097" y="410041"/>
                      <a:pt x="228764" y="405374"/>
                    </a:cubicBezTo>
                    <a:close/>
                    <a:moveTo>
                      <a:pt x="102177" y="397944"/>
                    </a:moveTo>
                    <a:cubicBezTo>
                      <a:pt x="110273" y="400802"/>
                      <a:pt x="115512" y="404136"/>
                      <a:pt x="113893" y="392325"/>
                    </a:cubicBezTo>
                    <a:cubicBezTo>
                      <a:pt x="108749" y="388991"/>
                      <a:pt x="102368" y="390706"/>
                      <a:pt x="94176" y="391182"/>
                    </a:cubicBezTo>
                    <a:lnTo>
                      <a:pt x="94176" y="395944"/>
                    </a:lnTo>
                    <a:cubicBezTo>
                      <a:pt x="96605" y="397307"/>
                      <a:pt x="99415" y="397840"/>
                      <a:pt x="102177" y="397468"/>
                    </a:cubicBezTo>
                    <a:close/>
                    <a:moveTo>
                      <a:pt x="145421" y="335270"/>
                    </a:moveTo>
                    <a:lnTo>
                      <a:pt x="136372" y="335270"/>
                    </a:lnTo>
                    <a:cubicBezTo>
                      <a:pt x="132467" y="338413"/>
                      <a:pt x="121513" y="340890"/>
                      <a:pt x="130562" y="346319"/>
                    </a:cubicBezTo>
                    <a:lnTo>
                      <a:pt x="143420" y="346319"/>
                    </a:lnTo>
                    <a:cubicBezTo>
                      <a:pt x="147040" y="342795"/>
                      <a:pt x="147135" y="342795"/>
                      <a:pt x="145421" y="334794"/>
                    </a:cubicBezTo>
                    <a:close/>
                    <a:moveTo>
                      <a:pt x="120465" y="184109"/>
                    </a:moveTo>
                    <a:cubicBezTo>
                      <a:pt x="118465" y="175440"/>
                      <a:pt x="105701" y="188204"/>
                      <a:pt x="100082" y="189538"/>
                    </a:cubicBezTo>
                    <a:cubicBezTo>
                      <a:pt x="106902" y="192509"/>
                      <a:pt x="114817" y="191242"/>
                      <a:pt x="120370" y="186299"/>
                    </a:cubicBezTo>
                    <a:cubicBezTo>
                      <a:pt x="120370" y="184870"/>
                      <a:pt x="120179" y="184204"/>
                      <a:pt x="120465" y="183632"/>
                    </a:cubicBezTo>
                    <a:close/>
                    <a:moveTo>
                      <a:pt x="113798" y="205730"/>
                    </a:moveTo>
                    <a:cubicBezTo>
                      <a:pt x="121227" y="215255"/>
                      <a:pt x="136086" y="207730"/>
                      <a:pt x="154565" y="207159"/>
                    </a:cubicBezTo>
                    <a:cubicBezTo>
                      <a:pt x="153412" y="208311"/>
                      <a:pt x="152050" y="209245"/>
                      <a:pt x="150564" y="209921"/>
                    </a:cubicBezTo>
                    <a:cubicBezTo>
                      <a:pt x="154374" y="208778"/>
                      <a:pt x="157327" y="208016"/>
                      <a:pt x="159613" y="207444"/>
                    </a:cubicBezTo>
                    <a:cubicBezTo>
                      <a:pt x="163118" y="210531"/>
                      <a:pt x="168252" y="210921"/>
                      <a:pt x="172186" y="208397"/>
                    </a:cubicBezTo>
                    <a:cubicBezTo>
                      <a:pt x="169424" y="204873"/>
                      <a:pt x="166185" y="206207"/>
                      <a:pt x="159613" y="207444"/>
                    </a:cubicBezTo>
                    <a:cubicBezTo>
                      <a:pt x="159518" y="207073"/>
                      <a:pt x="159518" y="206673"/>
                      <a:pt x="159613" y="206301"/>
                    </a:cubicBezTo>
                    <a:lnTo>
                      <a:pt x="154374" y="207159"/>
                    </a:lnTo>
                    <a:cubicBezTo>
                      <a:pt x="175234" y="201349"/>
                      <a:pt x="114369" y="198681"/>
                      <a:pt x="113798" y="205349"/>
                    </a:cubicBezTo>
                    <a:close/>
                    <a:moveTo>
                      <a:pt x="248862" y="357558"/>
                    </a:moveTo>
                    <a:cubicBezTo>
                      <a:pt x="243338" y="361369"/>
                      <a:pt x="237242" y="360321"/>
                      <a:pt x="232098" y="362892"/>
                    </a:cubicBezTo>
                    <a:cubicBezTo>
                      <a:pt x="231431" y="372417"/>
                      <a:pt x="248862" y="367083"/>
                      <a:pt x="255530" y="368608"/>
                    </a:cubicBezTo>
                    <a:cubicBezTo>
                      <a:pt x="264150" y="374027"/>
                      <a:pt x="275265" y="373332"/>
                      <a:pt x="283152" y="366893"/>
                    </a:cubicBezTo>
                    <a:lnTo>
                      <a:pt x="269246" y="357368"/>
                    </a:lnTo>
                    <a:close/>
                    <a:moveTo>
                      <a:pt x="262292" y="161534"/>
                    </a:moveTo>
                    <a:cubicBezTo>
                      <a:pt x="272294" y="161534"/>
                      <a:pt x="282390" y="163249"/>
                      <a:pt x="290867" y="156486"/>
                    </a:cubicBezTo>
                    <a:cubicBezTo>
                      <a:pt x="296868" y="141055"/>
                      <a:pt x="266960" y="145722"/>
                      <a:pt x="259530" y="151914"/>
                    </a:cubicBezTo>
                    <a:cubicBezTo>
                      <a:pt x="259244" y="155247"/>
                      <a:pt x="255053" y="158962"/>
                      <a:pt x="262292" y="161534"/>
                    </a:cubicBezTo>
                    <a:close/>
                    <a:moveTo>
                      <a:pt x="233717" y="339651"/>
                    </a:moveTo>
                    <a:cubicBezTo>
                      <a:pt x="242671" y="336127"/>
                      <a:pt x="235241" y="333937"/>
                      <a:pt x="229431" y="334794"/>
                    </a:cubicBezTo>
                    <a:cubicBezTo>
                      <a:pt x="224669" y="337175"/>
                      <a:pt x="224669" y="339651"/>
                      <a:pt x="229431" y="342128"/>
                    </a:cubicBezTo>
                    <a:cubicBezTo>
                      <a:pt x="230708" y="341356"/>
                      <a:pt x="231946" y="340537"/>
                      <a:pt x="233146" y="339651"/>
                    </a:cubicBezTo>
                    <a:close/>
                    <a:moveTo>
                      <a:pt x="235908" y="154200"/>
                    </a:moveTo>
                    <a:cubicBezTo>
                      <a:pt x="211524" y="154200"/>
                      <a:pt x="186092" y="163725"/>
                      <a:pt x="163137" y="150485"/>
                    </a:cubicBezTo>
                    <a:cubicBezTo>
                      <a:pt x="157898" y="151152"/>
                      <a:pt x="152088" y="149247"/>
                      <a:pt x="147802" y="152009"/>
                    </a:cubicBezTo>
                    <a:lnTo>
                      <a:pt x="147230" y="155629"/>
                    </a:lnTo>
                    <a:cubicBezTo>
                      <a:pt x="161613" y="168392"/>
                      <a:pt x="185330" y="161629"/>
                      <a:pt x="202475" y="168487"/>
                    </a:cubicBezTo>
                    <a:cubicBezTo>
                      <a:pt x="215715" y="170773"/>
                      <a:pt x="208857" y="165344"/>
                      <a:pt x="216477" y="161534"/>
                    </a:cubicBezTo>
                    <a:cubicBezTo>
                      <a:pt x="220763" y="161439"/>
                      <a:pt x="247719" y="163916"/>
                      <a:pt x="235337" y="154200"/>
                    </a:cubicBezTo>
                    <a:close/>
                    <a:moveTo>
                      <a:pt x="216858" y="198586"/>
                    </a:moveTo>
                    <a:cubicBezTo>
                      <a:pt x="211257" y="198110"/>
                      <a:pt x="205609" y="198425"/>
                      <a:pt x="200094" y="199539"/>
                    </a:cubicBezTo>
                    <a:lnTo>
                      <a:pt x="200094" y="208206"/>
                    </a:lnTo>
                    <a:cubicBezTo>
                      <a:pt x="209029" y="211198"/>
                      <a:pt x="218858" y="209597"/>
                      <a:pt x="226383" y="203920"/>
                    </a:cubicBezTo>
                    <a:close/>
                    <a:moveTo>
                      <a:pt x="183997" y="176488"/>
                    </a:moveTo>
                    <a:cubicBezTo>
                      <a:pt x="174586" y="175079"/>
                      <a:pt x="165014" y="177593"/>
                      <a:pt x="157517" y="183442"/>
                    </a:cubicBezTo>
                    <a:cubicBezTo>
                      <a:pt x="171805" y="182775"/>
                      <a:pt x="163613" y="189442"/>
                      <a:pt x="170852" y="190871"/>
                    </a:cubicBezTo>
                    <a:cubicBezTo>
                      <a:pt x="174681" y="187947"/>
                      <a:pt x="179482" y="186585"/>
                      <a:pt x="184283" y="187061"/>
                    </a:cubicBezTo>
                    <a:lnTo>
                      <a:pt x="193808" y="181823"/>
                    </a:lnTo>
                    <a:close/>
                    <a:moveTo>
                      <a:pt x="140944" y="260022"/>
                    </a:moveTo>
                    <a:cubicBezTo>
                      <a:pt x="142182" y="264785"/>
                      <a:pt x="142182" y="264880"/>
                      <a:pt x="150469" y="264785"/>
                    </a:cubicBezTo>
                    <a:cubicBezTo>
                      <a:pt x="158565" y="268119"/>
                      <a:pt x="163709" y="272976"/>
                      <a:pt x="171424" y="275644"/>
                    </a:cubicBezTo>
                    <a:cubicBezTo>
                      <a:pt x="179139" y="278310"/>
                      <a:pt x="180949" y="272405"/>
                      <a:pt x="186759" y="272024"/>
                    </a:cubicBezTo>
                    <a:cubicBezTo>
                      <a:pt x="199046" y="272024"/>
                      <a:pt x="209524" y="277549"/>
                      <a:pt x="223240" y="275644"/>
                    </a:cubicBezTo>
                    <a:cubicBezTo>
                      <a:pt x="227021" y="274062"/>
                      <a:pt x="230507" y="271843"/>
                      <a:pt x="233527" y="269071"/>
                    </a:cubicBezTo>
                    <a:cubicBezTo>
                      <a:pt x="232670" y="267738"/>
                      <a:pt x="231527" y="266214"/>
                      <a:pt x="230384" y="264594"/>
                    </a:cubicBezTo>
                    <a:lnTo>
                      <a:pt x="223049" y="268309"/>
                    </a:lnTo>
                    <a:lnTo>
                      <a:pt x="213524" y="263071"/>
                    </a:lnTo>
                    <a:cubicBezTo>
                      <a:pt x="215810" y="249355"/>
                      <a:pt x="198284" y="254022"/>
                      <a:pt x="189236" y="254212"/>
                    </a:cubicBezTo>
                    <a:cubicBezTo>
                      <a:pt x="174281" y="262499"/>
                      <a:pt x="153993" y="244592"/>
                      <a:pt x="140087" y="260022"/>
                    </a:cubicBezTo>
                    <a:close/>
                    <a:moveTo>
                      <a:pt x="60077" y="269547"/>
                    </a:moveTo>
                    <a:cubicBezTo>
                      <a:pt x="71164" y="277044"/>
                      <a:pt x="83851" y="281835"/>
                      <a:pt x="97129" y="283550"/>
                    </a:cubicBezTo>
                    <a:cubicBezTo>
                      <a:pt x="108368" y="276024"/>
                      <a:pt x="123799" y="276691"/>
                      <a:pt x="134657" y="270976"/>
                    </a:cubicBezTo>
                    <a:cubicBezTo>
                      <a:pt x="127228" y="267071"/>
                      <a:pt x="118560" y="259927"/>
                      <a:pt x="110940" y="261451"/>
                    </a:cubicBezTo>
                    <a:cubicBezTo>
                      <a:pt x="102463" y="255927"/>
                      <a:pt x="95510" y="254498"/>
                      <a:pt x="92747" y="246783"/>
                    </a:cubicBezTo>
                    <a:cubicBezTo>
                      <a:pt x="81355" y="247173"/>
                      <a:pt x="69973" y="245926"/>
                      <a:pt x="58934" y="243068"/>
                    </a:cubicBezTo>
                    <a:cubicBezTo>
                      <a:pt x="53409" y="244497"/>
                      <a:pt x="57886" y="248974"/>
                      <a:pt x="51980" y="250402"/>
                    </a:cubicBezTo>
                    <a:cubicBezTo>
                      <a:pt x="46075" y="251831"/>
                      <a:pt x="41027" y="249069"/>
                      <a:pt x="36264" y="252022"/>
                    </a:cubicBezTo>
                    <a:lnTo>
                      <a:pt x="42265" y="255927"/>
                    </a:lnTo>
                    <a:lnTo>
                      <a:pt x="42265" y="262499"/>
                    </a:lnTo>
                    <a:cubicBezTo>
                      <a:pt x="47046" y="266481"/>
                      <a:pt x="52999" y="268785"/>
                      <a:pt x="59219" y="269071"/>
                    </a:cubicBezTo>
                    <a:close/>
                    <a:moveTo>
                      <a:pt x="55600" y="308314"/>
                    </a:moveTo>
                    <a:cubicBezTo>
                      <a:pt x="55600" y="317268"/>
                      <a:pt x="55600" y="317268"/>
                      <a:pt x="58743" y="320411"/>
                    </a:cubicBezTo>
                    <a:cubicBezTo>
                      <a:pt x="91890" y="317268"/>
                      <a:pt x="123608" y="335460"/>
                      <a:pt x="153993" y="318697"/>
                    </a:cubicBezTo>
                    <a:cubicBezTo>
                      <a:pt x="153993" y="317649"/>
                      <a:pt x="153993" y="316601"/>
                      <a:pt x="161137" y="314887"/>
                    </a:cubicBezTo>
                    <a:cubicBezTo>
                      <a:pt x="168852" y="319363"/>
                      <a:pt x="177520" y="314887"/>
                      <a:pt x="185045" y="320983"/>
                    </a:cubicBezTo>
                    <a:cubicBezTo>
                      <a:pt x="191426" y="318982"/>
                      <a:pt x="199618" y="322506"/>
                      <a:pt x="206095" y="318887"/>
                    </a:cubicBezTo>
                    <a:cubicBezTo>
                      <a:pt x="206095" y="317744"/>
                      <a:pt x="206095" y="316506"/>
                      <a:pt x="206666" y="314696"/>
                    </a:cubicBezTo>
                    <a:cubicBezTo>
                      <a:pt x="204285" y="313648"/>
                      <a:pt x="201428" y="312410"/>
                      <a:pt x="172091" y="312791"/>
                    </a:cubicBezTo>
                    <a:cubicBezTo>
                      <a:pt x="177710" y="311839"/>
                      <a:pt x="185045" y="310696"/>
                      <a:pt x="194760" y="309362"/>
                    </a:cubicBezTo>
                    <a:cubicBezTo>
                      <a:pt x="188188" y="311743"/>
                      <a:pt x="155517" y="304790"/>
                      <a:pt x="155041" y="313077"/>
                    </a:cubicBezTo>
                    <a:cubicBezTo>
                      <a:pt x="130371" y="312219"/>
                      <a:pt x="103796" y="317363"/>
                      <a:pt x="82175" y="304219"/>
                    </a:cubicBezTo>
                    <a:cubicBezTo>
                      <a:pt x="82175" y="293646"/>
                      <a:pt x="63125" y="301171"/>
                      <a:pt x="57695" y="294694"/>
                    </a:cubicBezTo>
                    <a:cubicBezTo>
                      <a:pt x="52171" y="295265"/>
                      <a:pt x="46170" y="293360"/>
                      <a:pt x="42455" y="296694"/>
                    </a:cubicBezTo>
                    <a:lnTo>
                      <a:pt x="42455" y="299647"/>
                    </a:lnTo>
                    <a:cubicBezTo>
                      <a:pt x="45313" y="302885"/>
                      <a:pt x="51790" y="304409"/>
                      <a:pt x="54743" y="307838"/>
                    </a:cubicBezTo>
                    <a:close/>
                    <a:moveTo>
                      <a:pt x="78746" y="357463"/>
                    </a:moveTo>
                    <a:cubicBezTo>
                      <a:pt x="93224" y="367465"/>
                      <a:pt x="110369" y="365655"/>
                      <a:pt x="124847" y="375942"/>
                    </a:cubicBezTo>
                    <a:cubicBezTo>
                      <a:pt x="129323" y="374989"/>
                      <a:pt x="134943" y="377085"/>
                      <a:pt x="140372" y="374418"/>
                    </a:cubicBezTo>
                    <a:cubicBezTo>
                      <a:pt x="144754" y="364417"/>
                      <a:pt x="128371" y="361559"/>
                      <a:pt x="125037" y="357178"/>
                    </a:cubicBezTo>
                    <a:cubicBezTo>
                      <a:pt x="99034" y="360130"/>
                      <a:pt x="73983" y="334794"/>
                      <a:pt x="50266" y="351844"/>
                    </a:cubicBezTo>
                    <a:lnTo>
                      <a:pt x="58553" y="357463"/>
                    </a:lnTo>
                    <a:close/>
                    <a:moveTo>
                      <a:pt x="98653" y="449380"/>
                    </a:moveTo>
                    <a:cubicBezTo>
                      <a:pt x="103272" y="449818"/>
                      <a:pt x="107892" y="448599"/>
                      <a:pt x="111702" y="445951"/>
                    </a:cubicBezTo>
                    <a:lnTo>
                      <a:pt x="121227" y="451285"/>
                    </a:lnTo>
                    <a:lnTo>
                      <a:pt x="121227" y="455000"/>
                    </a:lnTo>
                    <a:cubicBezTo>
                      <a:pt x="131228" y="462810"/>
                      <a:pt x="144754" y="462905"/>
                      <a:pt x="140944" y="447760"/>
                    </a:cubicBezTo>
                    <a:lnTo>
                      <a:pt x="150469" y="442140"/>
                    </a:lnTo>
                    <a:cubicBezTo>
                      <a:pt x="155193" y="442598"/>
                      <a:pt x="159927" y="441350"/>
                      <a:pt x="163804" y="438616"/>
                    </a:cubicBezTo>
                    <a:cubicBezTo>
                      <a:pt x="187616" y="445760"/>
                      <a:pt x="217239" y="448141"/>
                      <a:pt x="239242" y="435950"/>
                    </a:cubicBezTo>
                    <a:cubicBezTo>
                      <a:pt x="233241" y="425662"/>
                      <a:pt x="202952" y="423948"/>
                      <a:pt x="194474" y="432901"/>
                    </a:cubicBezTo>
                    <a:cubicBezTo>
                      <a:pt x="181711" y="436235"/>
                      <a:pt x="180282" y="431377"/>
                      <a:pt x="174758" y="431092"/>
                    </a:cubicBezTo>
                    <a:cubicBezTo>
                      <a:pt x="150564" y="425758"/>
                      <a:pt x="138182" y="444426"/>
                      <a:pt x="114464" y="442140"/>
                    </a:cubicBezTo>
                    <a:lnTo>
                      <a:pt x="104939" y="434521"/>
                    </a:lnTo>
                    <a:cubicBezTo>
                      <a:pt x="91985" y="437283"/>
                      <a:pt x="85127" y="427758"/>
                      <a:pt x="74936" y="432997"/>
                    </a:cubicBezTo>
                    <a:lnTo>
                      <a:pt x="74936" y="443474"/>
                    </a:lnTo>
                    <a:lnTo>
                      <a:pt x="91223" y="452999"/>
                    </a:lnTo>
                    <a:close/>
                    <a:moveTo>
                      <a:pt x="225145" y="450713"/>
                    </a:moveTo>
                    <a:cubicBezTo>
                      <a:pt x="210095" y="444998"/>
                      <a:pt x="213239" y="457952"/>
                      <a:pt x="225145" y="451951"/>
                    </a:cubicBezTo>
                    <a:cubicBezTo>
                      <a:pt x="224192" y="450999"/>
                      <a:pt x="224669" y="450522"/>
                      <a:pt x="224192" y="450237"/>
                    </a:cubicBezTo>
                    <a:close/>
                    <a:moveTo>
                      <a:pt x="196570" y="449475"/>
                    </a:moveTo>
                    <a:lnTo>
                      <a:pt x="183330" y="449475"/>
                    </a:lnTo>
                    <a:lnTo>
                      <a:pt x="177520" y="453190"/>
                    </a:lnTo>
                    <a:cubicBezTo>
                      <a:pt x="164756" y="452237"/>
                      <a:pt x="167995" y="456143"/>
                      <a:pt x="176186" y="460524"/>
                    </a:cubicBezTo>
                    <a:lnTo>
                      <a:pt x="190569" y="460524"/>
                    </a:lnTo>
                    <a:cubicBezTo>
                      <a:pt x="193712" y="456904"/>
                      <a:pt x="204571" y="454618"/>
                      <a:pt x="195617" y="448999"/>
                    </a:cubicBezTo>
                    <a:close/>
                    <a:moveTo>
                      <a:pt x="116941" y="509006"/>
                    </a:moveTo>
                    <a:cubicBezTo>
                      <a:pt x="112369" y="512150"/>
                      <a:pt x="105987" y="511673"/>
                      <a:pt x="101510" y="513959"/>
                    </a:cubicBezTo>
                    <a:lnTo>
                      <a:pt x="101510" y="518150"/>
                    </a:lnTo>
                    <a:cubicBezTo>
                      <a:pt x="109159" y="524408"/>
                      <a:pt x="120151" y="524408"/>
                      <a:pt x="127799" y="518150"/>
                    </a:cubicBezTo>
                    <a:lnTo>
                      <a:pt x="127799" y="510149"/>
                    </a:lnTo>
                    <a:cubicBezTo>
                      <a:pt x="124475" y="507606"/>
                      <a:pt x="120065" y="506987"/>
                      <a:pt x="116179" y="508530"/>
                    </a:cubicBezTo>
                    <a:close/>
                    <a:moveTo>
                      <a:pt x="334682" y="1153373"/>
                    </a:moveTo>
                    <a:cubicBezTo>
                      <a:pt x="325157" y="1153373"/>
                      <a:pt x="301916" y="1150991"/>
                      <a:pt x="321062" y="1160707"/>
                    </a:cubicBezTo>
                    <a:lnTo>
                      <a:pt x="334587" y="1160707"/>
                    </a:lnTo>
                    <a:cubicBezTo>
                      <a:pt x="338492" y="1156611"/>
                      <a:pt x="338492" y="1156611"/>
                      <a:pt x="333920" y="1152896"/>
                    </a:cubicBezTo>
                    <a:close/>
                    <a:moveTo>
                      <a:pt x="334682" y="817997"/>
                    </a:moveTo>
                    <a:cubicBezTo>
                      <a:pt x="337730" y="816092"/>
                      <a:pt x="341445" y="814378"/>
                      <a:pt x="344207" y="812282"/>
                    </a:cubicBezTo>
                    <a:lnTo>
                      <a:pt x="344207" y="808853"/>
                    </a:lnTo>
                    <a:cubicBezTo>
                      <a:pt x="338111" y="804090"/>
                      <a:pt x="330301" y="808853"/>
                      <a:pt x="324586" y="812473"/>
                    </a:cubicBezTo>
                    <a:close/>
                    <a:moveTo>
                      <a:pt x="364210" y="1081458"/>
                    </a:moveTo>
                    <a:cubicBezTo>
                      <a:pt x="356695" y="1075705"/>
                      <a:pt x="346713" y="1074334"/>
                      <a:pt x="337921" y="1077839"/>
                    </a:cubicBezTo>
                    <a:lnTo>
                      <a:pt x="337921" y="1084888"/>
                    </a:lnTo>
                    <a:cubicBezTo>
                      <a:pt x="340959" y="1086964"/>
                      <a:pt x="344779" y="1087564"/>
                      <a:pt x="348303" y="1086507"/>
                    </a:cubicBezTo>
                    <a:cubicBezTo>
                      <a:pt x="350589" y="1081649"/>
                      <a:pt x="359543" y="1084126"/>
                      <a:pt x="363543" y="1080982"/>
                    </a:cubicBezTo>
                    <a:close/>
                    <a:moveTo>
                      <a:pt x="400214" y="1127560"/>
                    </a:moveTo>
                    <a:cubicBezTo>
                      <a:pt x="411835" y="1132608"/>
                      <a:pt x="425265" y="1138799"/>
                      <a:pt x="436409" y="1129465"/>
                    </a:cubicBezTo>
                    <a:lnTo>
                      <a:pt x="436409" y="1125750"/>
                    </a:lnTo>
                    <a:lnTo>
                      <a:pt x="429837" y="1121844"/>
                    </a:lnTo>
                    <a:lnTo>
                      <a:pt x="429837" y="1118320"/>
                    </a:lnTo>
                    <a:cubicBezTo>
                      <a:pt x="425837" y="1115177"/>
                      <a:pt x="416597" y="1117368"/>
                      <a:pt x="413930" y="1112986"/>
                    </a:cubicBezTo>
                    <a:cubicBezTo>
                      <a:pt x="393452" y="1114034"/>
                      <a:pt x="373163" y="1121464"/>
                      <a:pt x="352208" y="1121464"/>
                    </a:cubicBezTo>
                    <a:cubicBezTo>
                      <a:pt x="351827" y="1134799"/>
                      <a:pt x="387641" y="1123654"/>
                      <a:pt x="399548" y="1127084"/>
                    </a:cubicBezTo>
                    <a:close/>
                    <a:moveTo>
                      <a:pt x="371639" y="797518"/>
                    </a:moveTo>
                    <a:cubicBezTo>
                      <a:pt x="378307" y="800757"/>
                      <a:pt x="375640" y="803900"/>
                      <a:pt x="381831" y="807043"/>
                    </a:cubicBezTo>
                    <a:cubicBezTo>
                      <a:pt x="385355" y="798471"/>
                      <a:pt x="395261" y="795899"/>
                      <a:pt x="404120" y="790184"/>
                    </a:cubicBezTo>
                    <a:lnTo>
                      <a:pt x="404120" y="786374"/>
                    </a:lnTo>
                    <a:cubicBezTo>
                      <a:pt x="407263" y="782945"/>
                      <a:pt x="418407" y="786374"/>
                      <a:pt x="417074" y="780373"/>
                    </a:cubicBezTo>
                    <a:cubicBezTo>
                      <a:pt x="418883" y="774944"/>
                      <a:pt x="429266" y="778468"/>
                      <a:pt x="433457" y="773610"/>
                    </a:cubicBezTo>
                    <a:cubicBezTo>
                      <a:pt x="450316" y="783612"/>
                      <a:pt x="470509" y="779135"/>
                      <a:pt x="488892" y="782374"/>
                    </a:cubicBezTo>
                    <a:cubicBezTo>
                      <a:pt x="488892" y="783612"/>
                      <a:pt x="488892" y="784755"/>
                      <a:pt x="488892" y="786088"/>
                    </a:cubicBezTo>
                    <a:lnTo>
                      <a:pt x="482510" y="790089"/>
                    </a:lnTo>
                    <a:cubicBezTo>
                      <a:pt x="483177" y="792851"/>
                      <a:pt x="480415" y="795899"/>
                      <a:pt x="484701" y="798852"/>
                    </a:cubicBezTo>
                    <a:cubicBezTo>
                      <a:pt x="495179" y="796947"/>
                      <a:pt x="506609" y="806186"/>
                      <a:pt x="514705" y="800948"/>
                    </a:cubicBezTo>
                    <a:lnTo>
                      <a:pt x="508990" y="797328"/>
                    </a:lnTo>
                    <a:lnTo>
                      <a:pt x="508990" y="787803"/>
                    </a:lnTo>
                    <a:cubicBezTo>
                      <a:pt x="552138" y="789041"/>
                      <a:pt x="504037" y="777135"/>
                      <a:pt x="490797" y="773706"/>
                    </a:cubicBezTo>
                    <a:cubicBezTo>
                      <a:pt x="472795" y="782564"/>
                      <a:pt x="457650" y="760276"/>
                      <a:pt x="436219" y="765705"/>
                    </a:cubicBezTo>
                    <a:lnTo>
                      <a:pt x="427361" y="758561"/>
                    </a:lnTo>
                    <a:cubicBezTo>
                      <a:pt x="410787" y="759800"/>
                      <a:pt x="396500" y="754656"/>
                      <a:pt x="383831" y="763895"/>
                    </a:cubicBezTo>
                    <a:lnTo>
                      <a:pt x="383831" y="767324"/>
                    </a:lnTo>
                    <a:lnTo>
                      <a:pt x="390023" y="771134"/>
                    </a:lnTo>
                    <a:lnTo>
                      <a:pt x="383831" y="775039"/>
                    </a:lnTo>
                    <a:cubicBezTo>
                      <a:pt x="380021" y="788469"/>
                      <a:pt x="365543" y="770658"/>
                      <a:pt x="370592" y="797042"/>
                    </a:cubicBezTo>
                    <a:close/>
                    <a:moveTo>
                      <a:pt x="537279" y="908389"/>
                    </a:moveTo>
                    <a:lnTo>
                      <a:pt x="521468" y="911723"/>
                    </a:lnTo>
                    <a:cubicBezTo>
                      <a:pt x="532326" y="914676"/>
                      <a:pt x="546233" y="915533"/>
                      <a:pt x="554424" y="908389"/>
                    </a:cubicBezTo>
                    <a:lnTo>
                      <a:pt x="545852" y="902960"/>
                    </a:lnTo>
                    <a:cubicBezTo>
                      <a:pt x="542156" y="903398"/>
                      <a:pt x="538736" y="905151"/>
                      <a:pt x="536231" y="907913"/>
                    </a:cubicBezTo>
                    <a:close/>
                    <a:moveTo>
                      <a:pt x="380212" y="1086507"/>
                    </a:moveTo>
                    <a:cubicBezTo>
                      <a:pt x="399262" y="1088412"/>
                      <a:pt x="420503" y="1076982"/>
                      <a:pt x="439457" y="1086507"/>
                    </a:cubicBezTo>
                    <a:cubicBezTo>
                      <a:pt x="444887" y="1083744"/>
                      <a:pt x="453840" y="1081173"/>
                      <a:pt x="455174" y="1076982"/>
                    </a:cubicBezTo>
                    <a:cubicBezTo>
                      <a:pt x="430409" y="1066123"/>
                      <a:pt x="400595" y="1072600"/>
                      <a:pt x="377545" y="1081649"/>
                    </a:cubicBezTo>
                    <a:cubicBezTo>
                      <a:pt x="377259" y="1082697"/>
                      <a:pt x="375068" y="1084793"/>
                      <a:pt x="379164" y="1086031"/>
                    </a:cubicBezTo>
                    <a:close/>
                    <a:moveTo>
                      <a:pt x="381926" y="946965"/>
                    </a:moveTo>
                    <a:cubicBezTo>
                      <a:pt x="379355" y="946965"/>
                      <a:pt x="376878" y="950014"/>
                      <a:pt x="378021" y="952014"/>
                    </a:cubicBezTo>
                    <a:lnTo>
                      <a:pt x="393737" y="961539"/>
                    </a:lnTo>
                    <a:lnTo>
                      <a:pt x="401738" y="961539"/>
                    </a:lnTo>
                    <a:cubicBezTo>
                      <a:pt x="406406" y="956872"/>
                      <a:pt x="418026" y="957919"/>
                      <a:pt x="423741" y="952014"/>
                    </a:cubicBezTo>
                    <a:cubicBezTo>
                      <a:pt x="410882" y="942965"/>
                      <a:pt x="395642" y="947442"/>
                      <a:pt x="380879" y="946489"/>
                    </a:cubicBezTo>
                    <a:close/>
                    <a:moveTo>
                      <a:pt x="400976" y="932202"/>
                    </a:moveTo>
                    <a:lnTo>
                      <a:pt x="408025" y="932202"/>
                    </a:lnTo>
                    <a:lnTo>
                      <a:pt x="413549" y="928582"/>
                    </a:lnTo>
                    <a:cubicBezTo>
                      <a:pt x="426218" y="929535"/>
                      <a:pt x="423074" y="925725"/>
                      <a:pt x="415169" y="921153"/>
                    </a:cubicBezTo>
                    <a:lnTo>
                      <a:pt x="398690" y="921153"/>
                    </a:lnTo>
                    <a:cubicBezTo>
                      <a:pt x="398024" y="924391"/>
                      <a:pt x="392690" y="928011"/>
                      <a:pt x="399643" y="931726"/>
                    </a:cubicBezTo>
                    <a:close/>
                    <a:moveTo>
                      <a:pt x="377926" y="989352"/>
                    </a:moveTo>
                    <a:cubicBezTo>
                      <a:pt x="378193" y="990609"/>
                      <a:pt x="378383" y="991885"/>
                      <a:pt x="378497" y="993162"/>
                    </a:cubicBezTo>
                    <a:cubicBezTo>
                      <a:pt x="385584" y="999744"/>
                      <a:pt x="396557" y="999744"/>
                      <a:pt x="403643" y="993162"/>
                    </a:cubicBezTo>
                    <a:cubicBezTo>
                      <a:pt x="403643" y="992019"/>
                      <a:pt x="403643" y="990781"/>
                      <a:pt x="404310" y="989352"/>
                    </a:cubicBezTo>
                    <a:cubicBezTo>
                      <a:pt x="397176" y="981627"/>
                      <a:pt x="385117" y="981141"/>
                      <a:pt x="377392" y="988285"/>
                    </a:cubicBezTo>
                    <a:cubicBezTo>
                      <a:pt x="377116" y="988533"/>
                      <a:pt x="376849" y="988800"/>
                      <a:pt x="376592" y="989066"/>
                    </a:cubicBezTo>
                    <a:close/>
                    <a:moveTo>
                      <a:pt x="480796" y="947442"/>
                    </a:moveTo>
                    <a:cubicBezTo>
                      <a:pt x="474795" y="945909"/>
                      <a:pt x="468451" y="946452"/>
                      <a:pt x="462794" y="948966"/>
                    </a:cubicBezTo>
                    <a:cubicBezTo>
                      <a:pt x="470509" y="952014"/>
                      <a:pt x="473652" y="956681"/>
                      <a:pt x="483272" y="952204"/>
                    </a:cubicBezTo>
                    <a:cubicBezTo>
                      <a:pt x="481367" y="950394"/>
                      <a:pt x="483177" y="948299"/>
                      <a:pt x="479462" y="947156"/>
                    </a:cubicBezTo>
                    <a:close/>
                    <a:moveTo>
                      <a:pt x="466508" y="1035262"/>
                    </a:moveTo>
                    <a:lnTo>
                      <a:pt x="460127" y="1035262"/>
                    </a:lnTo>
                    <a:cubicBezTo>
                      <a:pt x="455459" y="1038977"/>
                      <a:pt x="455459" y="1038977"/>
                      <a:pt x="460127" y="1042597"/>
                    </a:cubicBezTo>
                    <a:lnTo>
                      <a:pt x="466604" y="1042597"/>
                    </a:lnTo>
                    <a:cubicBezTo>
                      <a:pt x="469937" y="1038596"/>
                      <a:pt x="469937" y="1038501"/>
                      <a:pt x="465175" y="1034976"/>
                    </a:cubicBezTo>
                    <a:close/>
                    <a:moveTo>
                      <a:pt x="473271" y="902579"/>
                    </a:moveTo>
                    <a:cubicBezTo>
                      <a:pt x="463746" y="905913"/>
                      <a:pt x="438314" y="889339"/>
                      <a:pt x="444696" y="908675"/>
                    </a:cubicBezTo>
                    <a:cubicBezTo>
                      <a:pt x="448982" y="910199"/>
                      <a:pt x="484320" y="913343"/>
                      <a:pt x="471842" y="902293"/>
                    </a:cubicBezTo>
                    <a:close/>
                    <a:moveTo>
                      <a:pt x="423646" y="1184329"/>
                    </a:moveTo>
                    <a:cubicBezTo>
                      <a:pt x="430799" y="1189482"/>
                      <a:pt x="439734" y="1191510"/>
                      <a:pt x="448411" y="1189948"/>
                    </a:cubicBezTo>
                    <a:cubicBezTo>
                      <a:pt x="452030" y="1187758"/>
                      <a:pt x="461936" y="1182519"/>
                      <a:pt x="453078" y="1178994"/>
                    </a:cubicBezTo>
                    <a:cubicBezTo>
                      <a:pt x="448754" y="1179233"/>
                      <a:pt x="444468" y="1178128"/>
                      <a:pt x="440791" y="1175852"/>
                    </a:cubicBezTo>
                    <a:close/>
                    <a:moveTo>
                      <a:pt x="473462" y="1108890"/>
                    </a:moveTo>
                    <a:lnTo>
                      <a:pt x="482034" y="1103747"/>
                    </a:lnTo>
                    <a:cubicBezTo>
                      <a:pt x="473652" y="1094222"/>
                      <a:pt x="458412" y="1098985"/>
                      <a:pt x="446411" y="1097842"/>
                    </a:cubicBezTo>
                    <a:lnTo>
                      <a:pt x="442982" y="1102509"/>
                    </a:lnTo>
                    <a:lnTo>
                      <a:pt x="453269" y="1108890"/>
                    </a:lnTo>
                    <a:close/>
                    <a:moveTo>
                      <a:pt x="459746" y="1359493"/>
                    </a:moveTo>
                    <a:cubicBezTo>
                      <a:pt x="443077" y="1367780"/>
                      <a:pt x="456698" y="1367113"/>
                      <a:pt x="466699" y="1366923"/>
                    </a:cubicBezTo>
                    <a:cubicBezTo>
                      <a:pt x="471271" y="1363208"/>
                      <a:pt x="471271" y="1363208"/>
                      <a:pt x="466699" y="1359493"/>
                    </a:cubicBezTo>
                    <a:close/>
                    <a:moveTo>
                      <a:pt x="459746" y="1389021"/>
                    </a:moveTo>
                    <a:lnTo>
                      <a:pt x="467556" y="1389021"/>
                    </a:lnTo>
                    <a:cubicBezTo>
                      <a:pt x="483272" y="1380163"/>
                      <a:pt x="469271" y="1381687"/>
                      <a:pt x="460031" y="1381591"/>
                    </a:cubicBezTo>
                    <a:cubicBezTo>
                      <a:pt x="454126" y="1384925"/>
                      <a:pt x="454126" y="1384925"/>
                      <a:pt x="458698" y="1388735"/>
                    </a:cubicBezTo>
                    <a:close/>
                    <a:moveTo>
                      <a:pt x="484606" y="1178042"/>
                    </a:moveTo>
                    <a:cubicBezTo>
                      <a:pt x="485273" y="1178137"/>
                      <a:pt x="485939" y="1178137"/>
                      <a:pt x="486606" y="1178042"/>
                    </a:cubicBezTo>
                    <a:cubicBezTo>
                      <a:pt x="555186" y="1156135"/>
                      <a:pt x="540899" y="1155182"/>
                      <a:pt x="479939" y="1160040"/>
                    </a:cubicBezTo>
                    <a:cubicBezTo>
                      <a:pt x="459841" y="1167374"/>
                      <a:pt x="472795" y="1172041"/>
                      <a:pt x="483558" y="1177757"/>
                    </a:cubicBezTo>
                    <a:close/>
                    <a:moveTo>
                      <a:pt x="384308" y="1206617"/>
                    </a:moveTo>
                    <a:cubicBezTo>
                      <a:pt x="380317" y="1204007"/>
                      <a:pt x="375154" y="1204007"/>
                      <a:pt x="371163" y="1206617"/>
                    </a:cubicBezTo>
                    <a:lnTo>
                      <a:pt x="371163" y="1210141"/>
                    </a:lnTo>
                    <a:cubicBezTo>
                      <a:pt x="377545" y="1212904"/>
                      <a:pt x="377545" y="1212904"/>
                      <a:pt x="384308" y="1210141"/>
                    </a:cubicBezTo>
                    <a:close/>
                    <a:moveTo>
                      <a:pt x="384308" y="1162326"/>
                    </a:moveTo>
                    <a:cubicBezTo>
                      <a:pt x="396976" y="1170613"/>
                      <a:pt x="415931" y="1169184"/>
                      <a:pt x="429932" y="1165850"/>
                    </a:cubicBezTo>
                    <a:cubicBezTo>
                      <a:pt x="416226" y="1156249"/>
                      <a:pt x="398405" y="1154830"/>
                      <a:pt x="383355" y="1162136"/>
                    </a:cubicBezTo>
                    <a:close/>
                    <a:moveTo>
                      <a:pt x="413740" y="1333776"/>
                    </a:moveTo>
                    <a:lnTo>
                      <a:pt x="394690" y="1333776"/>
                    </a:lnTo>
                    <a:cubicBezTo>
                      <a:pt x="389737" y="1337300"/>
                      <a:pt x="389737" y="1337395"/>
                      <a:pt x="394690" y="1341205"/>
                    </a:cubicBezTo>
                    <a:lnTo>
                      <a:pt x="413740" y="1341205"/>
                    </a:lnTo>
                    <a:cubicBezTo>
                      <a:pt x="417455" y="1337300"/>
                      <a:pt x="417455" y="1337300"/>
                      <a:pt x="412787" y="1333395"/>
                    </a:cubicBezTo>
                    <a:close/>
                    <a:moveTo>
                      <a:pt x="420407" y="1230620"/>
                    </a:moveTo>
                    <a:lnTo>
                      <a:pt x="412597" y="1230620"/>
                    </a:lnTo>
                    <a:cubicBezTo>
                      <a:pt x="396785" y="1239478"/>
                      <a:pt x="410787" y="1237954"/>
                      <a:pt x="420122" y="1238049"/>
                    </a:cubicBezTo>
                    <a:cubicBezTo>
                      <a:pt x="424217" y="1234049"/>
                      <a:pt x="424217" y="1234049"/>
                      <a:pt x="419455" y="1230239"/>
                    </a:cubicBezTo>
                    <a:close/>
                    <a:moveTo>
                      <a:pt x="447935" y="1204140"/>
                    </a:moveTo>
                    <a:lnTo>
                      <a:pt x="457460" y="1198807"/>
                    </a:lnTo>
                    <a:lnTo>
                      <a:pt x="454793" y="1193854"/>
                    </a:lnTo>
                    <a:cubicBezTo>
                      <a:pt x="441839" y="1198711"/>
                      <a:pt x="414502" y="1183471"/>
                      <a:pt x="410882" y="1195092"/>
                    </a:cubicBezTo>
                    <a:cubicBezTo>
                      <a:pt x="416578" y="1199245"/>
                      <a:pt x="422789" y="1202636"/>
                      <a:pt x="429361" y="1205188"/>
                    </a:cubicBezTo>
                    <a:cubicBezTo>
                      <a:pt x="433742" y="1203664"/>
                      <a:pt x="440505" y="1205474"/>
                      <a:pt x="446982" y="1203760"/>
                    </a:cubicBezTo>
                    <a:close/>
                    <a:moveTo>
                      <a:pt x="443267" y="1475603"/>
                    </a:moveTo>
                    <a:lnTo>
                      <a:pt x="443267" y="1471983"/>
                    </a:lnTo>
                    <a:cubicBezTo>
                      <a:pt x="439276" y="1469374"/>
                      <a:pt x="434114" y="1469374"/>
                      <a:pt x="430123" y="1471983"/>
                    </a:cubicBezTo>
                    <a:lnTo>
                      <a:pt x="430123" y="1475603"/>
                    </a:lnTo>
                    <a:cubicBezTo>
                      <a:pt x="433952" y="1477708"/>
                      <a:pt x="438619" y="1477556"/>
                      <a:pt x="442315" y="1475222"/>
                    </a:cubicBezTo>
                    <a:close/>
                    <a:moveTo>
                      <a:pt x="495845" y="1493701"/>
                    </a:moveTo>
                    <a:lnTo>
                      <a:pt x="495274" y="1490177"/>
                    </a:lnTo>
                    <a:cubicBezTo>
                      <a:pt x="476691" y="1482566"/>
                      <a:pt x="456031" y="1481728"/>
                      <a:pt x="436886" y="1487795"/>
                    </a:cubicBezTo>
                    <a:cubicBezTo>
                      <a:pt x="440505" y="1496367"/>
                      <a:pt x="463365" y="1496177"/>
                      <a:pt x="473176" y="1496177"/>
                    </a:cubicBezTo>
                    <a:cubicBezTo>
                      <a:pt x="482415" y="1502083"/>
                      <a:pt x="486511" y="1499035"/>
                      <a:pt x="494893" y="1493319"/>
                    </a:cubicBezTo>
                    <a:close/>
                    <a:moveTo>
                      <a:pt x="494702" y="1287199"/>
                    </a:moveTo>
                    <a:cubicBezTo>
                      <a:pt x="492169" y="1285361"/>
                      <a:pt x="489530" y="1283675"/>
                      <a:pt x="486797" y="1282150"/>
                    </a:cubicBezTo>
                    <a:cubicBezTo>
                      <a:pt x="482701" y="1282150"/>
                      <a:pt x="479177" y="1281579"/>
                      <a:pt x="477272" y="1283579"/>
                    </a:cubicBezTo>
                    <a:cubicBezTo>
                      <a:pt x="466794" y="1295390"/>
                      <a:pt x="500417" y="1297009"/>
                      <a:pt x="493750" y="1286817"/>
                    </a:cubicBezTo>
                    <a:close/>
                    <a:moveTo>
                      <a:pt x="535469" y="1453600"/>
                    </a:moveTo>
                    <a:cubicBezTo>
                      <a:pt x="525640" y="1447238"/>
                      <a:pt x="513390" y="1445895"/>
                      <a:pt x="502418" y="1449981"/>
                    </a:cubicBezTo>
                    <a:lnTo>
                      <a:pt x="502418" y="1453124"/>
                    </a:lnTo>
                    <a:cubicBezTo>
                      <a:pt x="512981" y="1455553"/>
                      <a:pt x="523954" y="1455553"/>
                      <a:pt x="534517" y="1453124"/>
                    </a:cubicBezTo>
                    <a:close/>
                    <a:moveTo>
                      <a:pt x="559282" y="1411024"/>
                    </a:moveTo>
                    <a:cubicBezTo>
                      <a:pt x="569064" y="1411100"/>
                      <a:pt x="578761" y="1409280"/>
                      <a:pt x="587857" y="1405690"/>
                    </a:cubicBezTo>
                    <a:lnTo>
                      <a:pt x="587857" y="1402166"/>
                    </a:lnTo>
                    <a:cubicBezTo>
                      <a:pt x="585514" y="1400565"/>
                      <a:pt x="582685" y="1399822"/>
                      <a:pt x="579856" y="1400070"/>
                    </a:cubicBezTo>
                    <a:cubicBezTo>
                      <a:pt x="573855" y="1398260"/>
                      <a:pt x="570331" y="1395212"/>
                      <a:pt x="565092" y="1400070"/>
                    </a:cubicBezTo>
                    <a:cubicBezTo>
                      <a:pt x="551471" y="1401308"/>
                      <a:pt x="483653" y="1403975"/>
                      <a:pt x="525563" y="1415024"/>
                    </a:cubicBezTo>
                    <a:cubicBezTo>
                      <a:pt x="533622" y="1409929"/>
                      <a:pt x="543890" y="1409929"/>
                      <a:pt x="551948" y="1415024"/>
                    </a:cubicBezTo>
                    <a:close/>
                    <a:moveTo>
                      <a:pt x="567092" y="1748399"/>
                    </a:moveTo>
                    <a:cubicBezTo>
                      <a:pt x="568712" y="1739826"/>
                      <a:pt x="551948" y="1742303"/>
                      <a:pt x="546709" y="1745066"/>
                    </a:cubicBezTo>
                    <a:cubicBezTo>
                      <a:pt x="552710" y="1747828"/>
                      <a:pt x="560901" y="1752686"/>
                      <a:pt x="567092" y="1748399"/>
                    </a:cubicBezTo>
                    <a:close/>
                    <a:moveTo>
                      <a:pt x="586809" y="1656293"/>
                    </a:moveTo>
                    <a:cubicBezTo>
                      <a:pt x="577589" y="1649044"/>
                      <a:pt x="564597" y="1649044"/>
                      <a:pt x="555377" y="1656293"/>
                    </a:cubicBezTo>
                    <a:lnTo>
                      <a:pt x="569759" y="1665818"/>
                    </a:lnTo>
                    <a:cubicBezTo>
                      <a:pt x="575932" y="1666161"/>
                      <a:pt x="582009" y="1664189"/>
                      <a:pt x="586809" y="1660293"/>
                    </a:cubicBezTo>
                    <a:close/>
                    <a:moveTo>
                      <a:pt x="586809" y="1380068"/>
                    </a:moveTo>
                    <a:cubicBezTo>
                      <a:pt x="586809" y="1380068"/>
                      <a:pt x="585571" y="1379210"/>
                      <a:pt x="584333" y="1378258"/>
                    </a:cubicBezTo>
                    <a:cubicBezTo>
                      <a:pt x="574817" y="1377724"/>
                      <a:pt x="565273" y="1377724"/>
                      <a:pt x="555758" y="1378258"/>
                    </a:cubicBezTo>
                    <a:cubicBezTo>
                      <a:pt x="546709" y="1383687"/>
                      <a:pt x="532231" y="1381973"/>
                      <a:pt x="522325" y="1386258"/>
                    </a:cubicBezTo>
                    <a:cubicBezTo>
                      <a:pt x="535850" y="1393593"/>
                      <a:pt x="569283" y="1392069"/>
                      <a:pt x="586523" y="1387116"/>
                    </a:cubicBezTo>
                    <a:cubicBezTo>
                      <a:pt x="586904" y="1384639"/>
                      <a:pt x="587000" y="1382258"/>
                      <a:pt x="586809" y="1379782"/>
                    </a:cubicBezTo>
                    <a:close/>
                    <a:moveTo>
                      <a:pt x="573855" y="683314"/>
                    </a:moveTo>
                    <a:lnTo>
                      <a:pt x="580142" y="679504"/>
                    </a:lnTo>
                    <a:lnTo>
                      <a:pt x="580142" y="661120"/>
                    </a:lnTo>
                    <a:cubicBezTo>
                      <a:pt x="576522" y="658263"/>
                      <a:pt x="569664" y="657024"/>
                      <a:pt x="568235" y="653215"/>
                    </a:cubicBezTo>
                    <a:lnTo>
                      <a:pt x="573284" y="650357"/>
                    </a:lnTo>
                    <a:lnTo>
                      <a:pt x="573284" y="643499"/>
                    </a:lnTo>
                    <a:lnTo>
                      <a:pt x="580332" y="639023"/>
                    </a:lnTo>
                    <a:cubicBezTo>
                      <a:pt x="580904" y="623687"/>
                      <a:pt x="581856" y="624068"/>
                      <a:pt x="567188" y="620734"/>
                    </a:cubicBezTo>
                    <a:lnTo>
                      <a:pt x="567188" y="617115"/>
                    </a:lnTo>
                    <a:lnTo>
                      <a:pt x="573760" y="613210"/>
                    </a:lnTo>
                    <a:cubicBezTo>
                      <a:pt x="573760" y="611876"/>
                      <a:pt x="573760" y="610733"/>
                      <a:pt x="573760" y="609495"/>
                    </a:cubicBezTo>
                    <a:cubicBezTo>
                      <a:pt x="559377" y="599970"/>
                      <a:pt x="541756" y="605875"/>
                      <a:pt x="524039" y="604256"/>
                    </a:cubicBezTo>
                    <a:cubicBezTo>
                      <a:pt x="520706" y="601780"/>
                      <a:pt x="514514" y="600351"/>
                      <a:pt x="514514" y="594731"/>
                    </a:cubicBezTo>
                    <a:cubicBezTo>
                      <a:pt x="521525" y="589864"/>
                      <a:pt x="529792" y="587121"/>
                      <a:pt x="538327" y="586825"/>
                    </a:cubicBezTo>
                    <a:lnTo>
                      <a:pt x="521563" y="580348"/>
                    </a:lnTo>
                    <a:cubicBezTo>
                      <a:pt x="517181" y="553583"/>
                      <a:pt x="472890" y="576443"/>
                      <a:pt x="455459" y="568633"/>
                    </a:cubicBezTo>
                    <a:cubicBezTo>
                      <a:pt x="455459" y="567204"/>
                      <a:pt x="456221" y="565489"/>
                      <a:pt x="456507" y="564156"/>
                    </a:cubicBezTo>
                    <a:cubicBezTo>
                      <a:pt x="463365" y="560346"/>
                      <a:pt x="479653" y="567394"/>
                      <a:pt x="481748" y="559489"/>
                    </a:cubicBezTo>
                    <a:cubicBezTo>
                      <a:pt x="485654" y="558917"/>
                      <a:pt x="492035" y="561013"/>
                      <a:pt x="494226" y="557298"/>
                    </a:cubicBezTo>
                    <a:cubicBezTo>
                      <a:pt x="489273" y="554059"/>
                      <a:pt x="482129" y="555679"/>
                      <a:pt x="481748" y="559489"/>
                    </a:cubicBezTo>
                    <a:cubicBezTo>
                      <a:pt x="471176" y="560155"/>
                      <a:pt x="462698" y="543391"/>
                      <a:pt x="452602" y="551869"/>
                    </a:cubicBezTo>
                    <a:cubicBezTo>
                      <a:pt x="430885" y="539486"/>
                      <a:pt x="392880" y="564060"/>
                      <a:pt x="376402" y="543296"/>
                    </a:cubicBezTo>
                    <a:cubicBezTo>
                      <a:pt x="363257" y="529961"/>
                      <a:pt x="338302" y="536152"/>
                      <a:pt x="324776" y="527675"/>
                    </a:cubicBezTo>
                    <a:cubicBezTo>
                      <a:pt x="346493" y="516912"/>
                      <a:pt x="372401" y="535771"/>
                      <a:pt x="393071" y="518817"/>
                    </a:cubicBezTo>
                    <a:cubicBezTo>
                      <a:pt x="401300" y="518636"/>
                      <a:pt x="409520" y="519207"/>
                      <a:pt x="417645" y="520532"/>
                    </a:cubicBezTo>
                    <a:cubicBezTo>
                      <a:pt x="425265" y="520532"/>
                      <a:pt x="419264" y="527389"/>
                      <a:pt x="425646" y="530057"/>
                    </a:cubicBezTo>
                    <a:cubicBezTo>
                      <a:pt x="432028" y="532723"/>
                      <a:pt x="438600" y="526437"/>
                      <a:pt x="434409" y="520532"/>
                    </a:cubicBezTo>
                    <a:cubicBezTo>
                      <a:pt x="393071" y="493290"/>
                      <a:pt x="341921" y="516341"/>
                      <a:pt x="297725" y="505577"/>
                    </a:cubicBezTo>
                    <a:cubicBezTo>
                      <a:pt x="308489" y="491671"/>
                      <a:pt x="341636" y="509768"/>
                      <a:pt x="356495" y="495481"/>
                    </a:cubicBezTo>
                    <a:lnTo>
                      <a:pt x="356495" y="485289"/>
                    </a:lnTo>
                    <a:lnTo>
                      <a:pt x="373640" y="475764"/>
                    </a:lnTo>
                    <a:cubicBezTo>
                      <a:pt x="378593" y="480526"/>
                      <a:pt x="393547" y="479002"/>
                      <a:pt x="394785" y="472525"/>
                    </a:cubicBezTo>
                    <a:cubicBezTo>
                      <a:pt x="388022" y="470144"/>
                      <a:pt x="378307" y="472525"/>
                      <a:pt x="372497" y="467763"/>
                    </a:cubicBezTo>
                    <a:cubicBezTo>
                      <a:pt x="292868" y="483765"/>
                      <a:pt x="205428" y="453571"/>
                      <a:pt x="133324" y="480717"/>
                    </a:cubicBezTo>
                    <a:lnTo>
                      <a:pt x="133324" y="486241"/>
                    </a:lnTo>
                    <a:cubicBezTo>
                      <a:pt x="128371" y="485670"/>
                      <a:pt x="114274" y="486241"/>
                      <a:pt x="122656" y="493100"/>
                    </a:cubicBezTo>
                    <a:cubicBezTo>
                      <a:pt x="131133" y="489575"/>
                      <a:pt x="131133" y="489575"/>
                      <a:pt x="133324" y="486241"/>
                    </a:cubicBezTo>
                    <a:cubicBezTo>
                      <a:pt x="149707" y="482717"/>
                      <a:pt x="165423" y="495766"/>
                      <a:pt x="179139" y="484527"/>
                    </a:cubicBezTo>
                    <a:cubicBezTo>
                      <a:pt x="181235" y="473573"/>
                      <a:pt x="223049" y="477383"/>
                      <a:pt x="232003" y="484527"/>
                    </a:cubicBezTo>
                    <a:cubicBezTo>
                      <a:pt x="229622" y="494814"/>
                      <a:pt x="217049" y="494052"/>
                      <a:pt x="208857" y="493480"/>
                    </a:cubicBezTo>
                    <a:cubicBezTo>
                      <a:pt x="204095" y="497481"/>
                      <a:pt x="204095" y="497576"/>
                      <a:pt x="209714" y="501005"/>
                    </a:cubicBezTo>
                    <a:cubicBezTo>
                      <a:pt x="220097" y="501005"/>
                      <a:pt x="230098" y="499576"/>
                      <a:pt x="238289" y="506530"/>
                    </a:cubicBezTo>
                    <a:cubicBezTo>
                      <a:pt x="231717" y="511578"/>
                      <a:pt x="221525" y="510911"/>
                      <a:pt x="215334" y="515483"/>
                    </a:cubicBezTo>
                    <a:cubicBezTo>
                      <a:pt x="197303" y="508835"/>
                      <a:pt x="177387" y="509444"/>
                      <a:pt x="159803" y="517197"/>
                    </a:cubicBezTo>
                    <a:cubicBezTo>
                      <a:pt x="158565" y="529104"/>
                      <a:pt x="178853" y="519103"/>
                      <a:pt x="185521" y="524817"/>
                    </a:cubicBezTo>
                    <a:lnTo>
                      <a:pt x="185521" y="528437"/>
                    </a:lnTo>
                    <a:cubicBezTo>
                      <a:pt x="167328" y="538724"/>
                      <a:pt x="167328" y="538724"/>
                      <a:pt x="165804" y="542248"/>
                    </a:cubicBezTo>
                    <a:cubicBezTo>
                      <a:pt x="169624" y="545525"/>
                      <a:pt x="173891" y="548258"/>
                      <a:pt x="178472" y="550344"/>
                    </a:cubicBezTo>
                    <a:cubicBezTo>
                      <a:pt x="173138" y="554821"/>
                      <a:pt x="83699" y="555202"/>
                      <a:pt x="103415" y="567108"/>
                    </a:cubicBezTo>
                    <a:cubicBezTo>
                      <a:pt x="116274" y="569109"/>
                      <a:pt x="127990" y="558346"/>
                      <a:pt x="139325" y="568918"/>
                    </a:cubicBezTo>
                    <a:lnTo>
                      <a:pt x="133038" y="572824"/>
                    </a:lnTo>
                    <a:cubicBezTo>
                      <a:pt x="133038" y="584063"/>
                      <a:pt x="113988" y="574252"/>
                      <a:pt x="106749" y="580348"/>
                    </a:cubicBezTo>
                    <a:cubicBezTo>
                      <a:pt x="106749" y="581587"/>
                      <a:pt x="106749" y="582825"/>
                      <a:pt x="106749" y="583492"/>
                    </a:cubicBezTo>
                    <a:lnTo>
                      <a:pt x="122656" y="593017"/>
                    </a:lnTo>
                    <a:cubicBezTo>
                      <a:pt x="141706" y="590159"/>
                      <a:pt x="158851" y="573967"/>
                      <a:pt x="178949" y="584159"/>
                    </a:cubicBezTo>
                    <a:lnTo>
                      <a:pt x="178949" y="591112"/>
                    </a:lnTo>
                    <a:cubicBezTo>
                      <a:pt x="190379" y="595303"/>
                      <a:pt x="181330" y="604732"/>
                      <a:pt x="188474" y="611400"/>
                    </a:cubicBezTo>
                    <a:lnTo>
                      <a:pt x="215525" y="611400"/>
                    </a:lnTo>
                    <a:lnTo>
                      <a:pt x="224192" y="616829"/>
                    </a:lnTo>
                    <a:cubicBezTo>
                      <a:pt x="219525" y="621496"/>
                      <a:pt x="211048" y="616829"/>
                      <a:pt x="205809" y="620449"/>
                    </a:cubicBezTo>
                    <a:cubicBezTo>
                      <a:pt x="203618" y="632355"/>
                      <a:pt x="186759" y="622163"/>
                      <a:pt x="179139" y="627973"/>
                    </a:cubicBezTo>
                    <a:lnTo>
                      <a:pt x="179139" y="631688"/>
                    </a:lnTo>
                    <a:cubicBezTo>
                      <a:pt x="193046" y="644451"/>
                      <a:pt x="207238" y="631212"/>
                      <a:pt x="222002" y="629878"/>
                    </a:cubicBezTo>
                    <a:cubicBezTo>
                      <a:pt x="230384" y="635784"/>
                      <a:pt x="244957" y="641404"/>
                      <a:pt x="253815" y="634069"/>
                    </a:cubicBezTo>
                    <a:cubicBezTo>
                      <a:pt x="258692" y="634231"/>
                      <a:pt x="263493" y="632755"/>
                      <a:pt x="267436" y="629878"/>
                    </a:cubicBezTo>
                    <a:cubicBezTo>
                      <a:pt x="298773" y="632926"/>
                      <a:pt x="268103" y="614733"/>
                      <a:pt x="307536" y="618829"/>
                    </a:cubicBezTo>
                    <a:lnTo>
                      <a:pt x="317061" y="624449"/>
                    </a:lnTo>
                    <a:lnTo>
                      <a:pt x="317061" y="631117"/>
                    </a:lnTo>
                    <a:lnTo>
                      <a:pt x="323633" y="635308"/>
                    </a:lnTo>
                    <a:cubicBezTo>
                      <a:pt x="323633" y="636451"/>
                      <a:pt x="323633" y="637594"/>
                      <a:pt x="323633" y="638832"/>
                    </a:cubicBezTo>
                    <a:cubicBezTo>
                      <a:pt x="311346" y="646643"/>
                      <a:pt x="295058" y="623497"/>
                      <a:pt x="284200" y="640070"/>
                    </a:cubicBezTo>
                    <a:cubicBezTo>
                      <a:pt x="284200" y="643690"/>
                      <a:pt x="284200" y="646643"/>
                      <a:pt x="280676" y="648262"/>
                    </a:cubicBezTo>
                    <a:cubicBezTo>
                      <a:pt x="252101" y="647119"/>
                      <a:pt x="218382" y="637689"/>
                      <a:pt x="192284" y="650071"/>
                    </a:cubicBezTo>
                    <a:lnTo>
                      <a:pt x="192284" y="657406"/>
                    </a:lnTo>
                    <a:lnTo>
                      <a:pt x="197903" y="660835"/>
                    </a:lnTo>
                    <a:lnTo>
                      <a:pt x="200761" y="666549"/>
                    </a:lnTo>
                    <a:cubicBezTo>
                      <a:pt x="223716" y="666549"/>
                      <a:pt x="245719" y="657024"/>
                      <a:pt x="268484" y="656072"/>
                    </a:cubicBezTo>
                    <a:cubicBezTo>
                      <a:pt x="278485" y="663121"/>
                      <a:pt x="346493" y="673122"/>
                      <a:pt x="350494" y="661692"/>
                    </a:cubicBezTo>
                    <a:lnTo>
                      <a:pt x="359447" y="655501"/>
                    </a:lnTo>
                    <a:lnTo>
                      <a:pt x="369449" y="661120"/>
                    </a:lnTo>
                    <a:lnTo>
                      <a:pt x="369449" y="664550"/>
                    </a:lnTo>
                    <a:lnTo>
                      <a:pt x="376116" y="668645"/>
                    </a:lnTo>
                    <a:cubicBezTo>
                      <a:pt x="376116" y="680170"/>
                      <a:pt x="396976" y="669502"/>
                      <a:pt x="402215" y="676360"/>
                    </a:cubicBezTo>
                    <a:cubicBezTo>
                      <a:pt x="402215" y="679123"/>
                      <a:pt x="404120" y="680837"/>
                      <a:pt x="407549" y="682551"/>
                    </a:cubicBezTo>
                    <a:cubicBezTo>
                      <a:pt x="405453" y="688838"/>
                      <a:pt x="386879" y="683409"/>
                      <a:pt x="379640" y="685123"/>
                    </a:cubicBezTo>
                    <a:cubicBezTo>
                      <a:pt x="351065" y="709983"/>
                      <a:pt x="395833" y="694648"/>
                      <a:pt x="408787" y="701601"/>
                    </a:cubicBezTo>
                    <a:cubicBezTo>
                      <a:pt x="399262" y="718365"/>
                      <a:pt x="353828" y="696839"/>
                      <a:pt x="336968" y="712841"/>
                    </a:cubicBezTo>
                    <a:cubicBezTo>
                      <a:pt x="346493" y="720271"/>
                      <a:pt x="366782" y="718842"/>
                      <a:pt x="375545" y="723509"/>
                    </a:cubicBezTo>
                    <a:cubicBezTo>
                      <a:pt x="378688" y="731986"/>
                      <a:pt x="364686" y="729891"/>
                      <a:pt x="360876" y="726367"/>
                    </a:cubicBezTo>
                    <a:cubicBezTo>
                      <a:pt x="355552" y="725081"/>
                      <a:pt x="349922" y="726157"/>
                      <a:pt x="345446" y="729319"/>
                    </a:cubicBezTo>
                    <a:cubicBezTo>
                      <a:pt x="340207" y="729319"/>
                      <a:pt x="333920" y="727795"/>
                      <a:pt x="330968" y="731510"/>
                    </a:cubicBezTo>
                    <a:cubicBezTo>
                      <a:pt x="348494" y="738082"/>
                      <a:pt x="370401" y="737130"/>
                      <a:pt x="388689" y="741893"/>
                    </a:cubicBezTo>
                    <a:cubicBezTo>
                      <a:pt x="387165" y="745798"/>
                      <a:pt x="379164" y="742749"/>
                      <a:pt x="376307" y="745893"/>
                    </a:cubicBezTo>
                    <a:cubicBezTo>
                      <a:pt x="375449" y="755989"/>
                      <a:pt x="393928" y="749798"/>
                      <a:pt x="400786" y="751513"/>
                    </a:cubicBezTo>
                    <a:cubicBezTo>
                      <a:pt x="443458" y="750846"/>
                      <a:pt x="483939" y="773706"/>
                      <a:pt x="526992" y="764562"/>
                    </a:cubicBezTo>
                    <a:lnTo>
                      <a:pt x="526992" y="753799"/>
                    </a:lnTo>
                    <a:lnTo>
                      <a:pt x="533755" y="749608"/>
                    </a:lnTo>
                    <a:lnTo>
                      <a:pt x="533755" y="745893"/>
                    </a:lnTo>
                    <a:cubicBezTo>
                      <a:pt x="538394" y="742578"/>
                      <a:pt x="543880" y="740664"/>
                      <a:pt x="549566" y="740368"/>
                    </a:cubicBezTo>
                    <a:cubicBezTo>
                      <a:pt x="553748" y="743169"/>
                      <a:pt x="558739" y="744512"/>
                      <a:pt x="563759" y="744178"/>
                    </a:cubicBezTo>
                    <a:lnTo>
                      <a:pt x="579380" y="734653"/>
                    </a:lnTo>
                    <a:cubicBezTo>
                      <a:pt x="579380" y="731129"/>
                      <a:pt x="581475" y="726938"/>
                      <a:pt x="578046" y="722938"/>
                    </a:cubicBezTo>
                    <a:cubicBezTo>
                      <a:pt x="566492" y="721890"/>
                      <a:pt x="554872" y="721604"/>
                      <a:pt x="543280" y="722080"/>
                    </a:cubicBezTo>
                    <a:cubicBezTo>
                      <a:pt x="539375" y="726938"/>
                      <a:pt x="528230" y="724652"/>
                      <a:pt x="524230" y="729033"/>
                    </a:cubicBezTo>
                    <a:cubicBezTo>
                      <a:pt x="513848" y="731510"/>
                      <a:pt x="509942" y="725319"/>
                      <a:pt x="519467" y="719508"/>
                    </a:cubicBezTo>
                    <a:cubicBezTo>
                      <a:pt x="516134" y="717889"/>
                      <a:pt x="512705" y="716270"/>
                      <a:pt x="514038" y="712746"/>
                    </a:cubicBezTo>
                    <a:cubicBezTo>
                      <a:pt x="517115" y="710412"/>
                      <a:pt x="520610" y="708669"/>
                      <a:pt x="524325" y="707602"/>
                    </a:cubicBezTo>
                    <a:cubicBezTo>
                      <a:pt x="539851" y="715699"/>
                      <a:pt x="557663" y="701316"/>
                      <a:pt x="574617" y="703602"/>
                    </a:cubicBezTo>
                    <a:cubicBezTo>
                      <a:pt x="579189" y="702554"/>
                      <a:pt x="579380" y="700840"/>
                      <a:pt x="579570" y="698935"/>
                    </a:cubicBezTo>
                    <a:cubicBezTo>
                      <a:pt x="579761" y="697030"/>
                      <a:pt x="587381" y="695601"/>
                      <a:pt x="586047" y="691219"/>
                    </a:cubicBezTo>
                    <a:cubicBezTo>
                      <a:pt x="582209" y="688171"/>
                      <a:pt x="578132" y="685428"/>
                      <a:pt x="573855" y="683028"/>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sp>
          <p:nvSpPr>
            <p:cNvPr id="102" name="Google Shape;102;p6"/>
            <p:cNvSpPr/>
            <p:nvPr/>
          </p:nvSpPr>
          <p:spPr>
            <a:xfrm>
              <a:off x="1865072" y="-144"/>
              <a:ext cx="435171" cy="6863655"/>
            </a:xfrm>
            <a:custGeom>
              <a:rect b="b" l="l" r="r" t="t"/>
              <a:pathLst>
                <a:path extrusionOk="0" h="4606480" w="649509">
                  <a:moveTo>
                    <a:pt x="604785" y="4589326"/>
                  </a:moveTo>
                  <a:lnTo>
                    <a:pt x="604785" y="4605899"/>
                  </a:lnTo>
                  <a:lnTo>
                    <a:pt x="26617" y="4605899"/>
                  </a:lnTo>
                  <a:lnTo>
                    <a:pt x="26617" y="4567227"/>
                  </a:lnTo>
                  <a:lnTo>
                    <a:pt x="32999" y="4563418"/>
                  </a:lnTo>
                  <a:lnTo>
                    <a:pt x="32999" y="4526556"/>
                  </a:lnTo>
                  <a:cubicBezTo>
                    <a:pt x="28646" y="4522937"/>
                    <a:pt x="23131" y="4521031"/>
                    <a:pt x="17473" y="4521127"/>
                  </a:cubicBezTo>
                  <a:cubicBezTo>
                    <a:pt x="11282" y="4516269"/>
                    <a:pt x="10424" y="4512269"/>
                    <a:pt x="709" y="4508459"/>
                  </a:cubicBezTo>
                  <a:lnTo>
                    <a:pt x="709" y="4504839"/>
                  </a:lnTo>
                  <a:cubicBezTo>
                    <a:pt x="8901" y="4495885"/>
                    <a:pt x="24807" y="4502553"/>
                    <a:pt x="32808" y="4493028"/>
                  </a:cubicBezTo>
                  <a:lnTo>
                    <a:pt x="28046" y="4490361"/>
                  </a:lnTo>
                  <a:cubicBezTo>
                    <a:pt x="26141" y="4486455"/>
                    <a:pt x="26141" y="4481979"/>
                    <a:pt x="28046" y="4478073"/>
                  </a:cubicBezTo>
                  <a:lnTo>
                    <a:pt x="32713" y="4475407"/>
                  </a:lnTo>
                  <a:cubicBezTo>
                    <a:pt x="40142" y="4426639"/>
                    <a:pt x="21759" y="4362630"/>
                    <a:pt x="39762" y="4320340"/>
                  </a:cubicBezTo>
                  <a:lnTo>
                    <a:pt x="39762" y="4301956"/>
                  </a:lnTo>
                  <a:lnTo>
                    <a:pt x="33379" y="4298052"/>
                  </a:lnTo>
                  <a:lnTo>
                    <a:pt x="33379" y="4294528"/>
                  </a:lnTo>
                  <a:lnTo>
                    <a:pt x="39762" y="4290717"/>
                  </a:lnTo>
                  <a:lnTo>
                    <a:pt x="39762" y="4279573"/>
                  </a:lnTo>
                  <a:cubicBezTo>
                    <a:pt x="28808" y="4275667"/>
                    <a:pt x="34142" y="4271381"/>
                    <a:pt x="39762" y="4268048"/>
                  </a:cubicBezTo>
                  <a:cubicBezTo>
                    <a:pt x="39762" y="4265285"/>
                    <a:pt x="39762" y="4262999"/>
                    <a:pt x="39095" y="4261095"/>
                  </a:cubicBezTo>
                  <a:lnTo>
                    <a:pt x="33379" y="4257855"/>
                  </a:lnTo>
                  <a:lnTo>
                    <a:pt x="33379" y="4250331"/>
                  </a:lnTo>
                  <a:lnTo>
                    <a:pt x="39380" y="4246521"/>
                  </a:lnTo>
                  <a:lnTo>
                    <a:pt x="39380" y="4195086"/>
                  </a:lnTo>
                  <a:lnTo>
                    <a:pt x="32999" y="4191181"/>
                  </a:lnTo>
                  <a:lnTo>
                    <a:pt x="32999" y="4139746"/>
                  </a:lnTo>
                  <a:lnTo>
                    <a:pt x="39571" y="4135745"/>
                  </a:lnTo>
                  <a:cubicBezTo>
                    <a:pt x="39571" y="4134412"/>
                    <a:pt x="39571" y="4133269"/>
                    <a:pt x="39571" y="4132221"/>
                  </a:cubicBezTo>
                  <a:lnTo>
                    <a:pt x="33379" y="4128220"/>
                  </a:lnTo>
                  <a:cubicBezTo>
                    <a:pt x="33142" y="4123363"/>
                    <a:pt x="33399" y="4118410"/>
                    <a:pt x="34142" y="4113552"/>
                  </a:cubicBezTo>
                  <a:cubicBezTo>
                    <a:pt x="43667" y="4110409"/>
                    <a:pt x="43667" y="4090882"/>
                    <a:pt x="33475" y="4088120"/>
                  </a:cubicBezTo>
                  <a:cubicBezTo>
                    <a:pt x="35666" y="4077738"/>
                    <a:pt x="27569" y="4059545"/>
                    <a:pt x="39857" y="4054973"/>
                  </a:cubicBezTo>
                  <a:lnTo>
                    <a:pt x="39857" y="4022017"/>
                  </a:lnTo>
                  <a:lnTo>
                    <a:pt x="46524" y="4018016"/>
                  </a:lnTo>
                  <a:lnTo>
                    <a:pt x="46524" y="3973916"/>
                  </a:lnTo>
                  <a:lnTo>
                    <a:pt x="40238" y="3970105"/>
                  </a:lnTo>
                  <a:lnTo>
                    <a:pt x="40238" y="3962866"/>
                  </a:lnTo>
                  <a:lnTo>
                    <a:pt x="46619" y="3958675"/>
                  </a:lnTo>
                  <a:cubicBezTo>
                    <a:pt x="47382" y="3927910"/>
                    <a:pt x="45096" y="3896573"/>
                    <a:pt x="47477" y="3866473"/>
                  </a:cubicBezTo>
                  <a:lnTo>
                    <a:pt x="52144" y="3863901"/>
                  </a:lnTo>
                  <a:cubicBezTo>
                    <a:pt x="53678" y="3846309"/>
                    <a:pt x="53678" y="3828621"/>
                    <a:pt x="52144" y="3811038"/>
                  </a:cubicBezTo>
                  <a:lnTo>
                    <a:pt x="47477" y="3808371"/>
                  </a:lnTo>
                  <a:cubicBezTo>
                    <a:pt x="45562" y="3784644"/>
                    <a:pt x="45876" y="3760794"/>
                    <a:pt x="48429" y="3737124"/>
                  </a:cubicBezTo>
                  <a:lnTo>
                    <a:pt x="53192" y="3734457"/>
                  </a:lnTo>
                  <a:lnTo>
                    <a:pt x="53192" y="3723313"/>
                  </a:lnTo>
                  <a:lnTo>
                    <a:pt x="46810" y="3719503"/>
                  </a:lnTo>
                  <a:lnTo>
                    <a:pt x="46810" y="3715979"/>
                  </a:lnTo>
                  <a:lnTo>
                    <a:pt x="53096" y="3712073"/>
                  </a:lnTo>
                  <a:lnTo>
                    <a:pt x="53096" y="3657019"/>
                  </a:lnTo>
                  <a:lnTo>
                    <a:pt x="46810" y="3652828"/>
                  </a:lnTo>
                  <a:cubicBezTo>
                    <a:pt x="47572" y="3623300"/>
                    <a:pt x="45286" y="3593201"/>
                    <a:pt x="47667" y="3564341"/>
                  </a:cubicBezTo>
                  <a:cubicBezTo>
                    <a:pt x="55764" y="3559387"/>
                    <a:pt x="55764" y="3559197"/>
                    <a:pt x="47667" y="3554149"/>
                  </a:cubicBezTo>
                  <a:cubicBezTo>
                    <a:pt x="41190" y="3527098"/>
                    <a:pt x="57192" y="3485950"/>
                    <a:pt x="40619" y="3465376"/>
                  </a:cubicBezTo>
                  <a:lnTo>
                    <a:pt x="40619" y="3388033"/>
                  </a:lnTo>
                  <a:lnTo>
                    <a:pt x="46905" y="3384127"/>
                  </a:lnTo>
                  <a:lnTo>
                    <a:pt x="46905" y="3380603"/>
                  </a:lnTo>
                  <a:cubicBezTo>
                    <a:pt x="37380" y="3376127"/>
                    <a:pt x="39476" y="3373745"/>
                    <a:pt x="46905" y="3368792"/>
                  </a:cubicBezTo>
                  <a:cubicBezTo>
                    <a:pt x="47239" y="3365153"/>
                    <a:pt x="46943" y="3361477"/>
                    <a:pt x="46048" y="3357934"/>
                  </a:cubicBezTo>
                  <a:cubicBezTo>
                    <a:pt x="27569" y="3342122"/>
                    <a:pt x="53192" y="3286115"/>
                    <a:pt x="34428" y="3270399"/>
                  </a:cubicBezTo>
                  <a:cubicBezTo>
                    <a:pt x="34428" y="3269256"/>
                    <a:pt x="34428" y="3268017"/>
                    <a:pt x="33666" y="3266684"/>
                  </a:cubicBezTo>
                  <a:lnTo>
                    <a:pt x="40142" y="3262588"/>
                  </a:lnTo>
                  <a:lnTo>
                    <a:pt x="40142" y="3137620"/>
                  </a:lnTo>
                  <a:lnTo>
                    <a:pt x="46905" y="3133525"/>
                  </a:lnTo>
                  <a:lnTo>
                    <a:pt x="46905" y="3041609"/>
                  </a:lnTo>
                  <a:lnTo>
                    <a:pt x="53287" y="3037703"/>
                  </a:lnTo>
                  <a:lnTo>
                    <a:pt x="53287" y="3026844"/>
                  </a:lnTo>
                  <a:lnTo>
                    <a:pt x="47286" y="3022939"/>
                  </a:lnTo>
                  <a:lnTo>
                    <a:pt x="47286" y="3015224"/>
                  </a:lnTo>
                  <a:cubicBezTo>
                    <a:pt x="56811" y="3013129"/>
                    <a:pt x="56811" y="2984935"/>
                    <a:pt x="47286" y="2982649"/>
                  </a:cubicBezTo>
                  <a:cubicBezTo>
                    <a:pt x="40523" y="2950835"/>
                    <a:pt x="57287" y="2904544"/>
                    <a:pt x="40238" y="2879207"/>
                  </a:cubicBezTo>
                  <a:lnTo>
                    <a:pt x="46619" y="2875302"/>
                  </a:lnTo>
                  <a:lnTo>
                    <a:pt x="46619" y="2842250"/>
                  </a:lnTo>
                  <a:cubicBezTo>
                    <a:pt x="37094" y="2838154"/>
                    <a:pt x="38619" y="2835297"/>
                    <a:pt x="46143" y="2831201"/>
                  </a:cubicBezTo>
                  <a:lnTo>
                    <a:pt x="46143" y="2823581"/>
                  </a:lnTo>
                  <a:lnTo>
                    <a:pt x="41095" y="2820724"/>
                  </a:lnTo>
                  <a:cubicBezTo>
                    <a:pt x="39180" y="2816818"/>
                    <a:pt x="39180" y="2812246"/>
                    <a:pt x="41095" y="2808341"/>
                  </a:cubicBezTo>
                  <a:lnTo>
                    <a:pt x="46429" y="2805388"/>
                  </a:lnTo>
                  <a:cubicBezTo>
                    <a:pt x="40619" y="2733284"/>
                    <a:pt x="57669" y="2646321"/>
                    <a:pt x="40047" y="2580694"/>
                  </a:cubicBezTo>
                  <a:lnTo>
                    <a:pt x="46429" y="2576788"/>
                  </a:lnTo>
                  <a:lnTo>
                    <a:pt x="46429" y="2499541"/>
                  </a:lnTo>
                  <a:lnTo>
                    <a:pt x="52811" y="2495731"/>
                  </a:lnTo>
                  <a:lnTo>
                    <a:pt x="52811" y="2473728"/>
                  </a:lnTo>
                  <a:lnTo>
                    <a:pt x="46048" y="2469442"/>
                  </a:lnTo>
                  <a:lnTo>
                    <a:pt x="46048" y="2440295"/>
                  </a:lnTo>
                  <a:cubicBezTo>
                    <a:pt x="36523" y="2438581"/>
                    <a:pt x="36523" y="2413435"/>
                    <a:pt x="46048" y="2411720"/>
                  </a:cubicBezTo>
                  <a:cubicBezTo>
                    <a:pt x="46048" y="2410577"/>
                    <a:pt x="46048" y="2409434"/>
                    <a:pt x="46810" y="2408005"/>
                  </a:cubicBezTo>
                  <a:lnTo>
                    <a:pt x="40428" y="2403910"/>
                  </a:lnTo>
                  <a:lnTo>
                    <a:pt x="40428" y="2323233"/>
                  </a:lnTo>
                  <a:lnTo>
                    <a:pt x="33761" y="2319232"/>
                  </a:lnTo>
                  <a:lnTo>
                    <a:pt x="40047" y="2315423"/>
                  </a:lnTo>
                  <a:lnTo>
                    <a:pt x="40047" y="2260273"/>
                  </a:lnTo>
                  <a:lnTo>
                    <a:pt x="34046" y="2256463"/>
                  </a:lnTo>
                  <a:lnTo>
                    <a:pt x="34046" y="2230555"/>
                  </a:lnTo>
                  <a:lnTo>
                    <a:pt x="39380" y="2227602"/>
                  </a:lnTo>
                  <a:cubicBezTo>
                    <a:pt x="42714" y="2199503"/>
                    <a:pt x="37666" y="2169880"/>
                    <a:pt x="41095" y="2141877"/>
                  </a:cubicBezTo>
                  <a:lnTo>
                    <a:pt x="46048" y="2139115"/>
                  </a:lnTo>
                  <a:cubicBezTo>
                    <a:pt x="52525" y="2114445"/>
                    <a:pt x="36523" y="2075964"/>
                    <a:pt x="53192" y="2057676"/>
                  </a:cubicBezTo>
                  <a:lnTo>
                    <a:pt x="53192" y="1991001"/>
                  </a:lnTo>
                  <a:lnTo>
                    <a:pt x="46810" y="1987191"/>
                  </a:lnTo>
                  <a:lnTo>
                    <a:pt x="46810" y="1972617"/>
                  </a:lnTo>
                  <a:lnTo>
                    <a:pt x="53192" y="1968808"/>
                  </a:lnTo>
                  <a:lnTo>
                    <a:pt x="53192" y="1954139"/>
                  </a:lnTo>
                  <a:lnTo>
                    <a:pt x="46810" y="1950043"/>
                  </a:lnTo>
                  <a:cubicBezTo>
                    <a:pt x="46334" y="1943871"/>
                    <a:pt x="46591" y="1937670"/>
                    <a:pt x="47572" y="1931565"/>
                  </a:cubicBezTo>
                  <a:lnTo>
                    <a:pt x="52239" y="1928898"/>
                  </a:lnTo>
                  <a:cubicBezTo>
                    <a:pt x="53192" y="1904038"/>
                    <a:pt x="57383" y="1900323"/>
                    <a:pt x="47572" y="1895561"/>
                  </a:cubicBezTo>
                  <a:lnTo>
                    <a:pt x="46715" y="1891846"/>
                  </a:lnTo>
                  <a:lnTo>
                    <a:pt x="53192" y="1887750"/>
                  </a:lnTo>
                  <a:lnTo>
                    <a:pt x="53192" y="1854889"/>
                  </a:lnTo>
                  <a:lnTo>
                    <a:pt x="59955" y="1850888"/>
                  </a:lnTo>
                  <a:lnTo>
                    <a:pt x="59955" y="1847269"/>
                  </a:lnTo>
                  <a:lnTo>
                    <a:pt x="53192" y="1843173"/>
                  </a:lnTo>
                  <a:lnTo>
                    <a:pt x="53192" y="1769926"/>
                  </a:lnTo>
                  <a:lnTo>
                    <a:pt x="47191" y="1766020"/>
                  </a:lnTo>
                  <a:lnTo>
                    <a:pt x="47191" y="1732778"/>
                  </a:lnTo>
                  <a:lnTo>
                    <a:pt x="53382" y="1729349"/>
                  </a:lnTo>
                  <a:cubicBezTo>
                    <a:pt x="51477" y="1719824"/>
                    <a:pt x="58907" y="1704013"/>
                    <a:pt x="46810" y="1699822"/>
                  </a:cubicBezTo>
                  <a:cubicBezTo>
                    <a:pt x="46810" y="1692964"/>
                    <a:pt x="43953" y="1683915"/>
                    <a:pt x="53192" y="1681533"/>
                  </a:cubicBezTo>
                  <a:lnTo>
                    <a:pt x="53192" y="1674104"/>
                  </a:lnTo>
                  <a:lnTo>
                    <a:pt x="46810" y="1670294"/>
                  </a:lnTo>
                  <a:lnTo>
                    <a:pt x="46810" y="1593046"/>
                  </a:lnTo>
                  <a:lnTo>
                    <a:pt x="53192" y="1589236"/>
                  </a:lnTo>
                  <a:lnTo>
                    <a:pt x="53192" y="1581902"/>
                  </a:lnTo>
                  <a:lnTo>
                    <a:pt x="47191" y="1578092"/>
                  </a:lnTo>
                  <a:lnTo>
                    <a:pt x="47191" y="1530467"/>
                  </a:lnTo>
                  <a:cubicBezTo>
                    <a:pt x="64336" y="1518847"/>
                    <a:pt x="44047" y="1484080"/>
                    <a:pt x="56716" y="1469888"/>
                  </a:cubicBezTo>
                  <a:cubicBezTo>
                    <a:pt x="59764" y="1469888"/>
                    <a:pt x="63383" y="1470460"/>
                    <a:pt x="66241" y="1467698"/>
                  </a:cubicBezTo>
                  <a:cubicBezTo>
                    <a:pt x="67194" y="1453696"/>
                    <a:pt x="66241" y="1457601"/>
                    <a:pt x="53382" y="1453505"/>
                  </a:cubicBezTo>
                  <a:cubicBezTo>
                    <a:pt x="50620" y="1445980"/>
                    <a:pt x="62907" y="1449219"/>
                    <a:pt x="66146" y="1445790"/>
                  </a:cubicBezTo>
                  <a:lnTo>
                    <a:pt x="66146" y="1438551"/>
                  </a:lnTo>
                  <a:cubicBezTo>
                    <a:pt x="62526" y="1436169"/>
                    <a:pt x="55764" y="1437408"/>
                    <a:pt x="53287" y="1434741"/>
                  </a:cubicBezTo>
                  <a:lnTo>
                    <a:pt x="53287" y="1427597"/>
                  </a:lnTo>
                  <a:lnTo>
                    <a:pt x="59192" y="1423692"/>
                  </a:lnTo>
                  <a:lnTo>
                    <a:pt x="59192" y="1416262"/>
                  </a:lnTo>
                  <a:cubicBezTo>
                    <a:pt x="50715" y="1411024"/>
                    <a:pt x="50715" y="1410833"/>
                    <a:pt x="59192" y="1405594"/>
                  </a:cubicBezTo>
                  <a:lnTo>
                    <a:pt x="59192" y="1398165"/>
                  </a:lnTo>
                  <a:lnTo>
                    <a:pt x="53096" y="1394260"/>
                  </a:lnTo>
                  <a:lnTo>
                    <a:pt x="53096" y="1310249"/>
                  </a:lnTo>
                  <a:lnTo>
                    <a:pt x="46429" y="1306249"/>
                  </a:lnTo>
                  <a:lnTo>
                    <a:pt x="46429" y="1162136"/>
                  </a:lnTo>
                  <a:cubicBezTo>
                    <a:pt x="55954" y="1157658"/>
                    <a:pt x="53954" y="1155373"/>
                    <a:pt x="46429" y="1150325"/>
                  </a:cubicBezTo>
                  <a:cubicBezTo>
                    <a:pt x="46429" y="1146800"/>
                    <a:pt x="45476" y="1142704"/>
                    <a:pt x="47286" y="1139466"/>
                  </a:cubicBezTo>
                  <a:lnTo>
                    <a:pt x="52144" y="1136799"/>
                  </a:lnTo>
                  <a:cubicBezTo>
                    <a:pt x="55478" y="1113558"/>
                    <a:pt x="50430" y="1089174"/>
                    <a:pt x="53858" y="1065743"/>
                  </a:cubicBezTo>
                  <a:lnTo>
                    <a:pt x="59573" y="1062599"/>
                  </a:lnTo>
                  <a:cubicBezTo>
                    <a:pt x="59573" y="1055646"/>
                    <a:pt x="62241" y="1046693"/>
                    <a:pt x="53096" y="1044216"/>
                  </a:cubicBezTo>
                  <a:lnTo>
                    <a:pt x="53096" y="808568"/>
                  </a:lnTo>
                  <a:lnTo>
                    <a:pt x="46429" y="804567"/>
                  </a:lnTo>
                  <a:lnTo>
                    <a:pt x="46429" y="801042"/>
                  </a:lnTo>
                  <a:lnTo>
                    <a:pt x="52811" y="797137"/>
                  </a:lnTo>
                  <a:lnTo>
                    <a:pt x="52811" y="708840"/>
                  </a:lnTo>
                  <a:lnTo>
                    <a:pt x="46429" y="704840"/>
                  </a:lnTo>
                  <a:cubicBezTo>
                    <a:pt x="45286" y="700840"/>
                    <a:pt x="50810" y="699411"/>
                    <a:pt x="53001" y="696839"/>
                  </a:cubicBezTo>
                  <a:cubicBezTo>
                    <a:pt x="53001" y="691315"/>
                    <a:pt x="53858" y="685314"/>
                    <a:pt x="47191" y="683409"/>
                  </a:cubicBezTo>
                  <a:cubicBezTo>
                    <a:pt x="45419" y="663368"/>
                    <a:pt x="45676" y="643204"/>
                    <a:pt x="47953" y="623211"/>
                  </a:cubicBezTo>
                  <a:lnTo>
                    <a:pt x="52811" y="620449"/>
                  </a:lnTo>
                  <a:lnTo>
                    <a:pt x="52811" y="539391"/>
                  </a:lnTo>
                  <a:lnTo>
                    <a:pt x="46429" y="535581"/>
                  </a:lnTo>
                  <a:lnTo>
                    <a:pt x="46429" y="517293"/>
                  </a:lnTo>
                  <a:lnTo>
                    <a:pt x="52620" y="513483"/>
                  </a:lnTo>
                  <a:lnTo>
                    <a:pt x="46810" y="509673"/>
                  </a:lnTo>
                  <a:lnTo>
                    <a:pt x="46810" y="380895"/>
                  </a:lnTo>
                  <a:lnTo>
                    <a:pt x="53192" y="376513"/>
                  </a:lnTo>
                  <a:cubicBezTo>
                    <a:pt x="53192" y="373846"/>
                    <a:pt x="53192" y="371465"/>
                    <a:pt x="52525" y="369560"/>
                  </a:cubicBezTo>
                  <a:lnTo>
                    <a:pt x="46429" y="366131"/>
                  </a:lnTo>
                  <a:cubicBezTo>
                    <a:pt x="41476" y="329269"/>
                    <a:pt x="56526" y="278692"/>
                    <a:pt x="40238" y="248402"/>
                  </a:cubicBezTo>
                  <a:cubicBezTo>
                    <a:pt x="40238" y="247164"/>
                    <a:pt x="40238" y="246021"/>
                    <a:pt x="40238" y="244687"/>
                  </a:cubicBezTo>
                  <a:lnTo>
                    <a:pt x="46810" y="240687"/>
                  </a:lnTo>
                  <a:lnTo>
                    <a:pt x="46810" y="222399"/>
                  </a:lnTo>
                  <a:lnTo>
                    <a:pt x="40238" y="218494"/>
                  </a:lnTo>
                  <a:cubicBezTo>
                    <a:pt x="40238" y="182775"/>
                    <a:pt x="41000" y="147151"/>
                    <a:pt x="40238" y="111623"/>
                  </a:cubicBezTo>
                  <a:cubicBezTo>
                    <a:pt x="33475" y="107527"/>
                    <a:pt x="23474" y="111623"/>
                    <a:pt x="15949" y="108956"/>
                  </a:cubicBezTo>
                  <a:cubicBezTo>
                    <a:pt x="13806" y="105165"/>
                    <a:pt x="13530" y="100603"/>
                    <a:pt x="15187" y="96574"/>
                  </a:cubicBezTo>
                  <a:lnTo>
                    <a:pt x="40714" y="82382"/>
                  </a:lnTo>
                  <a:lnTo>
                    <a:pt x="40714" y="-581"/>
                  </a:lnTo>
                  <a:lnTo>
                    <a:pt x="612214" y="-581"/>
                  </a:lnTo>
                  <a:lnTo>
                    <a:pt x="612214" y="5324"/>
                  </a:lnTo>
                  <a:lnTo>
                    <a:pt x="618501" y="9229"/>
                  </a:lnTo>
                  <a:cubicBezTo>
                    <a:pt x="605451" y="15707"/>
                    <a:pt x="614881" y="37233"/>
                    <a:pt x="612214" y="49616"/>
                  </a:cubicBezTo>
                  <a:lnTo>
                    <a:pt x="617453" y="52568"/>
                  </a:lnTo>
                  <a:cubicBezTo>
                    <a:pt x="620691" y="64475"/>
                    <a:pt x="617453" y="78191"/>
                    <a:pt x="618786" y="90668"/>
                  </a:cubicBezTo>
                  <a:cubicBezTo>
                    <a:pt x="604689" y="98860"/>
                    <a:pt x="615262" y="122958"/>
                    <a:pt x="612214" y="137531"/>
                  </a:cubicBezTo>
                  <a:cubicBezTo>
                    <a:pt x="613262" y="140103"/>
                    <a:pt x="615834" y="140293"/>
                    <a:pt x="618691" y="142198"/>
                  </a:cubicBezTo>
                  <a:cubicBezTo>
                    <a:pt x="618691" y="173821"/>
                    <a:pt x="618691" y="206492"/>
                    <a:pt x="618691" y="238020"/>
                  </a:cubicBezTo>
                  <a:lnTo>
                    <a:pt x="624311" y="241259"/>
                  </a:lnTo>
                  <a:cubicBezTo>
                    <a:pt x="623549" y="255641"/>
                    <a:pt x="631931" y="280978"/>
                    <a:pt x="618977" y="289455"/>
                  </a:cubicBezTo>
                  <a:lnTo>
                    <a:pt x="618977" y="300885"/>
                  </a:lnTo>
                  <a:cubicBezTo>
                    <a:pt x="621930" y="303647"/>
                    <a:pt x="631264" y="305362"/>
                    <a:pt x="631835" y="310410"/>
                  </a:cubicBezTo>
                  <a:cubicBezTo>
                    <a:pt x="620120" y="309362"/>
                    <a:pt x="627168" y="326602"/>
                    <a:pt x="625072" y="333841"/>
                  </a:cubicBezTo>
                  <a:lnTo>
                    <a:pt x="631550" y="338032"/>
                  </a:lnTo>
                  <a:lnTo>
                    <a:pt x="631550" y="360035"/>
                  </a:lnTo>
                  <a:lnTo>
                    <a:pt x="625359" y="363845"/>
                  </a:lnTo>
                  <a:lnTo>
                    <a:pt x="625359" y="367369"/>
                  </a:lnTo>
                  <a:lnTo>
                    <a:pt x="631740" y="371274"/>
                  </a:lnTo>
                  <a:lnTo>
                    <a:pt x="631740" y="376799"/>
                  </a:lnTo>
                  <a:lnTo>
                    <a:pt x="625454" y="380609"/>
                  </a:lnTo>
                  <a:lnTo>
                    <a:pt x="625454" y="402802"/>
                  </a:lnTo>
                  <a:cubicBezTo>
                    <a:pt x="642980" y="409184"/>
                    <a:pt x="615929" y="415185"/>
                    <a:pt x="631169" y="420709"/>
                  </a:cubicBezTo>
                  <a:cubicBezTo>
                    <a:pt x="631883" y="423119"/>
                    <a:pt x="632102" y="425643"/>
                    <a:pt x="631835" y="428139"/>
                  </a:cubicBezTo>
                  <a:lnTo>
                    <a:pt x="625359" y="432235"/>
                  </a:lnTo>
                  <a:lnTo>
                    <a:pt x="625359" y="461476"/>
                  </a:lnTo>
                  <a:lnTo>
                    <a:pt x="631550" y="465381"/>
                  </a:lnTo>
                  <a:lnTo>
                    <a:pt x="625454" y="469096"/>
                  </a:lnTo>
                  <a:cubicBezTo>
                    <a:pt x="624025" y="474621"/>
                    <a:pt x="636312" y="476812"/>
                    <a:pt x="630883" y="484241"/>
                  </a:cubicBezTo>
                  <a:cubicBezTo>
                    <a:pt x="623073" y="486432"/>
                    <a:pt x="620405" y="508720"/>
                    <a:pt x="632312" y="507672"/>
                  </a:cubicBezTo>
                  <a:cubicBezTo>
                    <a:pt x="649457" y="550250"/>
                    <a:pt x="632312" y="619782"/>
                    <a:pt x="638408" y="671312"/>
                  </a:cubicBezTo>
                  <a:lnTo>
                    <a:pt x="632026" y="675408"/>
                  </a:lnTo>
                  <a:lnTo>
                    <a:pt x="632026" y="686362"/>
                  </a:lnTo>
                  <a:lnTo>
                    <a:pt x="638408" y="690172"/>
                  </a:lnTo>
                  <a:lnTo>
                    <a:pt x="638408" y="693696"/>
                  </a:lnTo>
                  <a:lnTo>
                    <a:pt x="632026" y="697506"/>
                  </a:lnTo>
                  <a:lnTo>
                    <a:pt x="632026" y="704935"/>
                  </a:lnTo>
                  <a:cubicBezTo>
                    <a:pt x="649362" y="753417"/>
                    <a:pt x="632883" y="823045"/>
                    <a:pt x="638408" y="878005"/>
                  </a:cubicBezTo>
                  <a:cubicBezTo>
                    <a:pt x="619358" y="925630"/>
                    <a:pt x="639075" y="997543"/>
                    <a:pt x="630979" y="1051740"/>
                  </a:cubicBezTo>
                  <a:cubicBezTo>
                    <a:pt x="622882" y="1056598"/>
                    <a:pt x="622882" y="1056884"/>
                    <a:pt x="630979" y="1061932"/>
                  </a:cubicBezTo>
                  <a:cubicBezTo>
                    <a:pt x="631692" y="1064342"/>
                    <a:pt x="631912" y="1066866"/>
                    <a:pt x="631645" y="1069362"/>
                  </a:cubicBezTo>
                  <a:lnTo>
                    <a:pt x="625168" y="1073362"/>
                  </a:lnTo>
                  <a:lnTo>
                    <a:pt x="625168" y="1084316"/>
                  </a:lnTo>
                  <a:lnTo>
                    <a:pt x="631550" y="1088126"/>
                  </a:lnTo>
                  <a:lnTo>
                    <a:pt x="631550" y="1091841"/>
                  </a:lnTo>
                  <a:cubicBezTo>
                    <a:pt x="624120" y="1097366"/>
                    <a:pt x="616976" y="1088888"/>
                    <a:pt x="608976" y="1089936"/>
                  </a:cubicBezTo>
                  <a:lnTo>
                    <a:pt x="595450" y="1097175"/>
                  </a:lnTo>
                  <a:lnTo>
                    <a:pt x="588782" y="1093936"/>
                  </a:lnTo>
                  <a:lnTo>
                    <a:pt x="579257" y="1098985"/>
                  </a:lnTo>
                  <a:lnTo>
                    <a:pt x="579257" y="1106509"/>
                  </a:lnTo>
                  <a:cubicBezTo>
                    <a:pt x="591830" y="1111367"/>
                    <a:pt x="590783" y="1118225"/>
                    <a:pt x="602689" y="1123083"/>
                  </a:cubicBezTo>
                  <a:lnTo>
                    <a:pt x="609166" y="1123083"/>
                  </a:lnTo>
                  <a:cubicBezTo>
                    <a:pt x="611929" y="1127274"/>
                    <a:pt x="620882" y="1125464"/>
                    <a:pt x="625263" y="1128512"/>
                  </a:cubicBezTo>
                  <a:cubicBezTo>
                    <a:pt x="624596" y="1132322"/>
                    <a:pt x="627930" y="1142228"/>
                    <a:pt x="620882" y="1140704"/>
                  </a:cubicBezTo>
                  <a:cubicBezTo>
                    <a:pt x="618024" y="1140133"/>
                    <a:pt x="618596" y="1137847"/>
                    <a:pt x="618691" y="1135846"/>
                  </a:cubicBezTo>
                  <a:cubicBezTo>
                    <a:pt x="609166" y="1128607"/>
                    <a:pt x="600498" y="1130512"/>
                    <a:pt x="588497" y="1130417"/>
                  </a:cubicBezTo>
                  <a:lnTo>
                    <a:pt x="573733" y="1139942"/>
                  </a:lnTo>
                  <a:cubicBezTo>
                    <a:pt x="577162" y="1143086"/>
                    <a:pt x="583258" y="1145371"/>
                    <a:pt x="588401" y="1148896"/>
                  </a:cubicBezTo>
                  <a:cubicBezTo>
                    <a:pt x="596679" y="1143857"/>
                    <a:pt x="607080" y="1143857"/>
                    <a:pt x="615357" y="1148896"/>
                  </a:cubicBezTo>
                  <a:lnTo>
                    <a:pt x="622120" y="1145467"/>
                  </a:lnTo>
                  <a:cubicBezTo>
                    <a:pt x="626121" y="1148610"/>
                    <a:pt x="628216" y="1181471"/>
                    <a:pt x="621358" y="1181662"/>
                  </a:cubicBezTo>
                  <a:cubicBezTo>
                    <a:pt x="613414" y="1178175"/>
                    <a:pt x="605013" y="1175871"/>
                    <a:pt x="596403" y="1174804"/>
                  </a:cubicBezTo>
                  <a:cubicBezTo>
                    <a:pt x="592592" y="1176375"/>
                    <a:pt x="589030" y="1178490"/>
                    <a:pt x="585830" y="1181090"/>
                  </a:cubicBezTo>
                  <a:cubicBezTo>
                    <a:pt x="593640" y="1197283"/>
                    <a:pt x="618596" y="1193187"/>
                    <a:pt x="631835" y="1202902"/>
                  </a:cubicBezTo>
                  <a:cubicBezTo>
                    <a:pt x="631835" y="1204045"/>
                    <a:pt x="631835" y="1205283"/>
                    <a:pt x="631169" y="1206426"/>
                  </a:cubicBezTo>
                  <a:cubicBezTo>
                    <a:pt x="615547" y="1218333"/>
                    <a:pt x="594974" y="1210713"/>
                    <a:pt x="579067" y="1220905"/>
                  </a:cubicBezTo>
                  <a:cubicBezTo>
                    <a:pt x="583067" y="1224715"/>
                    <a:pt x="612023" y="1229001"/>
                    <a:pt x="592879" y="1233763"/>
                  </a:cubicBezTo>
                  <a:cubicBezTo>
                    <a:pt x="587449" y="1233763"/>
                    <a:pt x="584591" y="1236144"/>
                    <a:pt x="585830" y="1238240"/>
                  </a:cubicBezTo>
                  <a:cubicBezTo>
                    <a:pt x="593069" y="1242431"/>
                    <a:pt x="590973" y="1247289"/>
                    <a:pt x="598403" y="1250051"/>
                  </a:cubicBezTo>
                  <a:cubicBezTo>
                    <a:pt x="596688" y="1253766"/>
                    <a:pt x="588306" y="1250813"/>
                    <a:pt x="585925" y="1253957"/>
                  </a:cubicBezTo>
                  <a:lnTo>
                    <a:pt x="598689" y="1261577"/>
                  </a:lnTo>
                  <a:cubicBezTo>
                    <a:pt x="590687" y="1266434"/>
                    <a:pt x="590687" y="1266434"/>
                    <a:pt x="595736" y="1271102"/>
                  </a:cubicBezTo>
                  <a:cubicBezTo>
                    <a:pt x="605261" y="1270625"/>
                    <a:pt x="614786" y="1273007"/>
                    <a:pt x="622215" y="1267482"/>
                  </a:cubicBezTo>
                  <a:cubicBezTo>
                    <a:pt x="625120" y="1268577"/>
                    <a:pt x="626587" y="1271825"/>
                    <a:pt x="625492" y="1274721"/>
                  </a:cubicBezTo>
                  <a:cubicBezTo>
                    <a:pt x="624720" y="1276759"/>
                    <a:pt x="622853" y="1278159"/>
                    <a:pt x="620691" y="1278341"/>
                  </a:cubicBezTo>
                  <a:cubicBezTo>
                    <a:pt x="613090" y="1277778"/>
                    <a:pt x="605509" y="1279684"/>
                    <a:pt x="599069" y="1283769"/>
                  </a:cubicBezTo>
                  <a:lnTo>
                    <a:pt x="599069" y="1291390"/>
                  </a:lnTo>
                  <a:cubicBezTo>
                    <a:pt x="606404" y="1296057"/>
                    <a:pt x="635170" y="1287866"/>
                    <a:pt x="622215" y="1304153"/>
                  </a:cubicBezTo>
                  <a:lnTo>
                    <a:pt x="608594" y="1297009"/>
                  </a:lnTo>
                  <a:lnTo>
                    <a:pt x="579257" y="1313393"/>
                  </a:lnTo>
                  <a:cubicBezTo>
                    <a:pt x="588116" y="1318822"/>
                    <a:pt x="588116" y="1319107"/>
                    <a:pt x="579257" y="1324251"/>
                  </a:cubicBezTo>
                  <a:cubicBezTo>
                    <a:pt x="585792" y="1326184"/>
                    <a:pt x="592164" y="1328642"/>
                    <a:pt x="598307" y="1331585"/>
                  </a:cubicBezTo>
                  <a:lnTo>
                    <a:pt x="598307" y="1339205"/>
                  </a:lnTo>
                  <a:lnTo>
                    <a:pt x="591354" y="1343587"/>
                  </a:lnTo>
                  <a:lnTo>
                    <a:pt x="594212" y="1348349"/>
                  </a:lnTo>
                  <a:lnTo>
                    <a:pt x="601927" y="1348349"/>
                  </a:lnTo>
                  <a:cubicBezTo>
                    <a:pt x="606785" y="1351493"/>
                    <a:pt x="611452" y="1354635"/>
                    <a:pt x="617262" y="1357874"/>
                  </a:cubicBezTo>
                  <a:cubicBezTo>
                    <a:pt x="614595" y="1361113"/>
                    <a:pt x="608404" y="1358732"/>
                    <a:pt x="596497" y="1360446"/>
                  </a:cubicBezTo>
                  <a:cubicBezTo>
                    <a:pt x="598212" y="1360446"/>
                    <a:pt x="596497" y="1363208"/>
                    <a:pt x="591640" y="1365018"/>
                  </a:cubicBezTo>
                  <a:cubicBezTo>
                    <a:pt x="599641" y="1366732"/>
                    <a:pt x="596403" y="1371781"/>
                    <a:pt x="601641" y="1374067"/>
                  </a:cubicBezTo>
                  <a:cubicBezTo>
                    <a:pt x="608937" y="1373409"/>
                    <a:pt x="616281" y="1373828"/>
                    <a:pt x="623453" y="1375305"/>
                  </a:cubicBezTo>
                  <a:cubicBezTo>
                    <a:pt x="633645" y="1392926"/>
                    <a:pt x="590211" y="1380924"/>
                    <a:pt x="591830" y="1394355"/>
                  </a:cubicBezTo>
                  <a:cubicBezTo>
                    <a:pt x="599736" y="1400165"/>
                    <a:pt x="617357" y="1398069"/>
                    <a:pt x="624692" y="1405308"/>
                  </a:cubicBezTo>
                  <a:cubicBezTo>
                    <a:pt x="626216" y="1410928"/>
                    <a:pt x="619358" y="1410738"/>
                    <a:pt x="615167" y="1410738"/>
                  </a:cubicBezTo>
                  <a:cubicBezTo>
                    <a:pt x="607071" y="1413214"/>
                    <a:pt x="621739" y="1417119"/>
                    <a:pt x="624692" y="1419596"/>
                  </a:cubicBezTo>
                  <a:cubicBezTo>
                    <a:pt x="614500" y="1424073"/>
                    <a:pt x="600784" y="1419596"/>
                    <a:pt x="592497" y="1426930"/>
                  </a:cubicBezTo>
                  <a:lnTo>
                    <a:pt x="592497" y="1434646"/>
                  </a:lnTo>
                  <a:lnTo>
                    <a:pt x="604023" y="1441218"/>
                  </a:lnTo>
                  <a:cubicBezTo>
                    <a:pt x="605928" y="1444647"/>
                    <a:pt x="607166" y="1448742"/>
                    <a:pt x="615357" y="1447504"/>
                  </a:cubicBezTo>
                  <a:cubicBezTo>
                    <a:pt x="627835" y="1457982"/>
                    <a:pt x="596307" y="1452743"/>
                    <a:pt x="592307" y="1460363"/>
                  </a:cubicBezTo>
                  <a:lnTo>
                    <a:pt x="592307" y="1467792"/>
                  </a:lnTo>
                  <a:lnTo>
                    <a:pt x="608594" y="1477317"/>
                  </a:lnTo>
                  <a:lnTo>
                    <a:pt x="615453" y="1473889"/>
                  </a:lnTo>
                  <a:cubicBezTo>
                    <a:pt x="620405" y="1476556"/>
                    <a:pt x="617453" y="1484652"/>
                    <a:pt x="618882" y="1490177"/>
                  </a:cubicBezTo>
                  <a:lnTo>
                    <a:pt x="624882" y="1493986"/>
                  </a:lnTo>
                  <a:cubicBezTo>
                    <a:pt x="619548" y="1499225"/>
                    <a:pt x="610595" y="1498463"/>
                    <a:pt x="605832" y="1501797"/>
                  </a:cubicBezTo>
                  <a:cubicBezTo>
                    <a:pt x="604594" y="1508940"/>
                    <a:pt x="619262" y="1506083"/>
                    <a:pt x="624882" y="1512179"/>
                  </a:cubicBezTo>
                  <a:cubicBezTo>
                    <a:pt x="629073" y="1521704"/>
                    <a:pt x="615357" y="1520847"/>
                    <a:pt x="620691" y="1528086"/>
                  </a:cubicBezTo>
                  <a:lnTo>
                    <a:pt x="625168" y="1530943"/>
                  </a:lnTo>
                  <a:lnTo>
                    <a:pt x="625168" y="1541897"/>
                  </a:lnTo>
                  <a:lnTo>
                    <a:pt x="618786" y="1545707"/>
                  </a:lnTo>
                  <a:lnTo>
                    <a:pt x="618786" y="1578664"/>
                  </a:lnTo>
                  <a:lnTo>
                    <a:pt x="624978" y="1582569"/>
                  </a:lnTo>
                  <a:lnTo>
                    <a:pt x="619167" y="1586283"/>
                  </a:lnTo>
                  <a:lnTo>
                    <a:pt x="619167" y="1593809"/>
                  </a:lnTo>
                  <a:cubicBezTo>
                    <a:pt x="626882" y="1596951"/>
                    <a:pt x="624025" y="1601048"/>
                    <a:pt x="631455" y="1604857"/>
                  </a:cubicBezTo>
                  <a:lnTo>
                    <a:pt x="631455" y="1611334"/>
                  </a:lnTo>
                  <a:lnTo>
                    <a:pt x="638312" y="1615716"/>
                  </a:lnTo>
                  <a:lnTo>
                    <a:pt x="638312" y="1659817"/>
                  </a:lnTo>
                  <a:lnTo>
                    <a:pt x="631931" y="1663626"/>
                  </a:lnTo>
                  <a:lnTo>
                    <a:pt x="631931" y="1689249"/>
                  </a:lnTo>
                  <a:lnTo>
                    <a:pt x="625168" y="1693344"/>
                  </a:lnTo>
                  <a:lnTo>
                    <a:pt x="625168" y="1700393"/>
                  </a:lnTo>
                  <a:lnTo>
                    <a:pt x="618977" y="1704298"/>
                  </a:lnTo>
                  <a:cubicBezTo>
                    <a:pt x="617739" y="1707442"/>
                    <a:pt x="620691" y="1709156"/>
                    <a:pt x="624120" y="1710680"/>
                  </a:cubicBezTo>
                  <a:cubicBezTo>
                    <a:pt x="624882" y="1712966"/>
                    <a:pt x="620977" y="1713347"/>
                    <a:pt x="619358" y="1715062"/>
                  </a:cubicBezTo>
                  <a:lnTo>
                    <a:pt x="625072" y="1718872"/>
                  </a:lnTo>
                  <a:lnTo>
                    <a:pt x="625072" y="1747447"/>
                  </a:lnTo>
                  <a:lnTo>
                    <a:pt x="631835" y="1751543"/>
                  </a:lnTo>
                  <a:lnTo>
                    <a:pt x="631835" y="1755162"/>
                  </a:lnTo>
                  <a:lnTo>
                    <a:pt x="625359" y="1759067"/>
                  </a:lnTo>
                  <a:cubicBezTo>
                    <a:pt x="625359" y="1760305"/>
                    <a:pt x="625359" y="1761544"/>
                    <a:pt x="625359" y="1762591"/>
                  </a:cubicBezTo>
                  <a:lnTo>
                    <a:pt x="631359" y="1766402"/>
                  </a:lnTo>
                  <a:cubicBezTo>
                    <a:pt x="632693" y="1769640"/>
                    <a:pt x="629645" y="1771354"/>
                    <a:pt x="626216" y="1772878"/>
                  </a:cubicBezTo>
                  <a:cubicBezTo>
                    <a:pt x="625454" y="1775069"/>
                    <a:pt x="629359" y="1775545"/>
                    <a:pt x="631645" y="1777736"/>
                  </a:cubicBezTo>
                  <a:cubicBezTo>
                    <a:pt x="630597" y="1783356"/>
                    <a:pt x="635741" y="1816408"/>
                    <a:pt x="625072" y="1805358"/>
                  </a:cubicBezTo>
                  <a:cubicBezTo>
                    <a:pt x="625739" y="1799834"/>
                    <a:pt x="615547" y="1802025"/>
                    <a:pt x="612023" y="1799453"/>
                  </a:cubicBezTo>
                  <a:lnTo>
                    <a:pt x="618310" y="1795643"/>
                  </a:lnTo>
                  <a:lnTo>
                    <a:pt x="618310" y="1777355"/>
                  </a:lnTo>
                  <a:lnTo>
                    <a:pt x="612214" y="1773545"/>
                  </a:lnTo>
                  <a:lnTo>
                    <a:pt x="612214" y="1766115"/>
                  </a:lnTo>
                  <a:cubicBezTo>
                    <a:pt x="620501" y="1761258"/>
                    <a:pt x="620405" y="1761258"/>
                    <a:pt x="614976" y="1756590"/>
                  </a:cubicBezTo>
                  <a:cubicBezTo>
                    <a:pt x="603070" y="1754876"/>
                    <a:pt x="593926" y="1750209"/>
                    <a:pt x="583354" y="1759829"/>
                  </a:cubicBezTo>
                  <a:cubicBezTo>
                    <a:pt x="556493" y="1759829"/>
                    <a:pt x="532299" y="1754591"/>
                    <a:pt x="502772" y="1756877"/>
                  </a:cubicBezTo>
                  <a:lnTo>
                    <a:pt x="493247" y="1749351"/>
                  </a:lnTo>
                  <a:cubicBezTo>
                    <a:pt x="470768" y="1747447"/>
                    <a:pt x="457147" y="1751923"/>
                    <a:pt x="437430" y="1753162"/>
                  </a:cubicBezTo>
                  <a:cubicBezTo>
                    <a:pt x="433525" y="1755962"/>
                    <a:pt x="428801" y="1757372"/>
                    <a:pt x="424000" y="1757162"/>
                  </a:cubicBezTo>
                  <a:cubicBezTo>
                    <a:pt x="414856" y="1762487"/>
                    <a:pt x="403331" y="1761334"/>
                    <a:pt x="395425" y="1754305"/>
                  </a:cubicBezTo>
                  <a:cubicBezTo>
                    <a:pt x="394853" y="1749161"/>
                    <a:pt x="401521" y="1748113"/>
                    <a:pt x="404950" y="1745542"/>
                  </a:cubicBezTo>
                  <a:cubicBezTo>
                    <a:pt x="431906" y="1736017"/>
                    <a:pt x="462957" y="1727159"/>
                    <a:pt x="490675" y="1741732"/>
                  </a:cubicBezTo>
                  <a:cubicBezTo>
                    <a:pt x="495628" y="1740589"/>
                    <a:pt x="492961" y="1737540"/>
                    <a:pt x="495437" y="1735826"/>
                  </a:cubicBezTo>
                  <a:cubicBezTo>
                    <a:pt x="498285" y="1733988"/>
                    <a:pt x="501238" y="1732340"/>
                    <a:pt x="504296" y="1730873"/>
                  </a:cubicBezTo>
                  <a:cubicBezTo>
                    <a:pt x="525060" y="1734302"/>
                    <a:pt x="552397" y="1759448"/>
                    <a:pt x="569828" y="1738303"/>
                  </a:cubicBezTo>
                  <a:cubicBezTo>
                    <a:pt x="589449" y="1736969"/>
                    <a:pt x="600403" y="1753638"/>
                    <a:pt x="618691" y="1736588"/>
                  </a:cubicBezTo>
                  <a:lnTo>
                    <a:pt x="618691" y="1729349"/>
                  </a:lnTo>
                  <a:cubicBezTo>
                    <a:pt x="606309" y="1724396"/>
                    <a:pt x="618691" y="1708775"/>
                    <a:pt x="595355" y="1720491"/>
                  </a:cubicBezTo>
                  <a:cubicBezTo>
                    <a:pt x="585353" y="1720491"/>
                    <a:pt x="580877" y="1726016"/>
                    <a:pt x="571733" y="1724111"/>
                  </a:cubicBezTo>
                  <a:cubicBezTo>
                    <a:pt x="564589" y="1721825"/>
                    <a:pt x="560207" y="1718014"/>
                    <a:pt x="552683" y="1722491"/>
                  </a:cubicBezTo>
                  <a:cubicBezTo>
                    <a:pt x="527470" y="1723368"/>
                    <a:pt x="502238" y="1721482"/>
                    <a:pt x="477435" y="1716871"/>
                  </a:cubicBezTo>
                  <a:cubicBezTo>
                    <a:pt x="471006" y="1720253"/>
                    <a:pt x="463643" y="1721425"/>
                    <a:pt x="456480" y="1720205"/>
                  </a:cubicBezTo>
                  <a:cubicBezTo>
                    <a:pt x="455623" y="1718586"/>
                    <a:pt x="454861" y="1716871"/>
                    <a:pt x="453622" y="1714586"/>
                  </a:cubicBezTo>
                  <a:cubicBezTo>
                    <a:pt x="452385" y="1712300"/>
                    <a:pt x="446955" y="1712204"/>
                    <a:pt x="447908" y="1709347"/>
                  </a:cubicBezTo>
                  <a:cubicBezTo>
                    <a:pt x="457433" y="1709347"/>
                    <a:pt x="468101" y="1710490"/>
                    <a:pt x="474578" y="1702489"/>
                  </a:cubicBezTo>
                  <a:lnTo>
                    <a:pt x="471720" y="1698298"/>
                  </a:lnTo>
                  <a:lnTo>
                    <a:pt x="463720" y="1698298"/>
                  </a:lnTo>
                  <a:lnTo>
                    <a:pt x="452003" y="1690868"/>
                  </a:lnTo>
                  <a:lnTo>
                    <a:pt x="444097" y="1690868"/>
                  </a:lnTo>
                  <a:lnTo>
                    <a:pt x="438573" y="1694583"/>
                  </a:lnTo>
                  <a:lnTo>
                    <a:pt x="428191" y="1694583"/>
                  </a:lnTo>
                  <a:cubicBezTo>
                    <a:pt x="427429" y="1691440"/>
                    <a:pt x="432763" y="1690678"/>
                    <a:pt x="434763" y="1688868"/>
                  </a:cubicBezTo>
                  <a:cubicBezTo>
                    <a:pt x="434763" y="1686201"/>
                    <a:pt x="434763" y="1684677"/>
                    <a:pt x="437811" y="1683725"/>
                  </a:cubicBezTo>
                  <a:cubicBezTo>
                    <a:pt x="457909" y="1689820"/>
                    <a:pt x="476673" y="1668960"/>
                    <a:pt x="493532" y="1681438"/>
                  </a:cubicBezTo>
                  <a:cubicBezTo>
                    <a:pt x="494485" y="1692487"/>
                    <a:pt x="514869" y="1686487"/>
                    <a:pt x="520012" y="1681438"/>
                  </a:cubicBezTo>
                  <a:lnTo>
                    <a:pt x="520012" y="1674200"/>
                  </a:lnTo>
                  <a:cubicBezTo>
                    <a:pt x="512868" y="1670389"/>
                    <a:pt x="504105" y="1674771"/>
                    <a:pt x="497152" y="1668866"/>
                  </a:cubicBezTo>
                  <a:cubicBezTo>
                    <a:pt x="488294" y="1667817"/>
                    <a:pt x="474292" y="1678391"/>
                    <a:pt x="467529" y="1669342"/>
                  </a:cubicBezTo>
                  <a:cubicBezTo>
                    <a:pt x="466005" y="1664865"/>
                    <a:pt x="465910" y="1664865"/>
                    <a:pt x="457147" y="1665532"/>
                  </a:cubicBezTo>
                  <a:cubicBezTo>
                    <a:pt x="442955" y="1677248"/>
                    <a:pt x="434763" y="1669532"/>
                    <a:pt x="416666" y="1669818"/>
                  </a:cubicBezTo>
                  <a:cubicBezTo>
                    <a:pt x="413246" y="1672008"/>
                    <a:pt x="409179" y="1672951"/>
                    <a:pt x="405141" y="1672485"/>
                  </a:cubicBezTo>
                  <a:lnTo>
                    <a:pt x="395616" y="1666961"/>
                  </a:lnTo>
                  <a:lnTo>
                    <a:pt x="395616" y="1660007"/>
                  </a:lnTo>
                  <a:lnTo>
                    <a:pt x="382185" y="1652102"/>
                  </a:lnTo>
                  <a:lnTo>
                    <a:pt x="382185" y="1648482"/>
                  </a:lnTo>
                  <a:cubicBezTo>
                    <a:pt x="413618" y="1640291"/>
                    <a:pt x="458385" y="1662769"/>
                    <a:pt x="485912" y="1644100"/>
                  </a:cubicBezTo>
                  <a:cubicBezTo>
                    <a:pt x="470101" y="1642672"/>
                    <a:pt x="450860" y="1639909"/>
                    <a:pt x="436764" y="1646958"/>
                  </a:cubicBezTo>
                  <a:cubicBezTo>
                    <a:pt x="428867" y="1645548"/>
                    <a:pt x="421428" y="1642290"/>
                    <a:pt x="415046" y="1637433"/>
                  </a:cubicBezTo>
                  <a:cubicBezTo>
                    <a:pt x="415046" y="1636100"/>
                    <a:pt x="414570" y="1634861"/>
                    <a:pt x="414380" y="1633718"/>
                  </a:cubicBezTo>
                  <a:cubicBezTo>
                    <a:pt x="409998" y="1630956"/>
                    <a:pt x="404093" y="1632861"/>
                    <a:pt x="398949" y="1632194"/>
                  </a:cubicBezTo>
                  <a:cubicBezTo>
                    <a:pt x="383995" y="1637719"/>
                    <a:pt x="364469" y="1644196"/>
                    <a:pt x="349324" y="1641719"/>
                  </a:cubicBezTo>
                  <a:lnTo>
                    <a:pt x="349324" y="1634099"/>
                  </a:lnTo>
                  <a:cubicBezTo>
                    <a:pt x="372375" y="1624574"/>
                    <a:pt x="399140" y="1626003"/>
                    <a:pt x="425047" y="1625146"/>
                  </a:cubicBezTo>
                  <a:lnTo>
                    <a:pt x="434572" y="1619049"/>
                  </a:lnTo>
                  <a:cubicBezTo>
                    <a:pt x="436001" y="1599143"/>
                    <a:pt x="407807" y="1616859"/>
                    <a:pt x="396472" y="1612859"/>
                  </a:cubicBezTo>
                  <a:cubicBezTo>
                    <a:pt x="386947" y="1603334"/>
                    <a:pt x="377422" y="1608763"/>
                    <a:pt x="365707" y="1610287"/>
                  </a:cubicBezTo>
                  <a:cubicBezTo>
                    <a:pt x="352372" y="1603905"/>
                    <a:pt x="336560" y="1602285"/>
                    <a:pt x="322844" y="1597333"/>
                  </a:cubicBezTo>
                  <a:lnTo>
                    <a:pt x="322844" y="1593809"/>
                  </a:lnTo>
                  <a:lnTo>
                    <a:pt x="329417" y="1589808"/>
                  </a:lnTo>
                  <a:cubicBezTo>
                    <a:pt x="329417" y="1588569"/>
                    <a:pt x="329417" y="1587332"/>
                    <a:pt x="329417" y="1586093"/>
                  </a:cubicBezTo>
                  <a:cubicBezTo>
                    <a:pt x="381137" y="1562376"/>
                    <a:pt x="242358" y="1567996"/>
                    <a:pt x="227880" y="1566186"/>
                  </a:cubicBezTo>
                  <a:cubicBezTo>
                    <a:pt x="222451" y="1567329"/>
                    <a:pt x="224642" y="1572663"/>
                    <a:pt x="218355" y="1574759"/>
                  </a:cubicBezTo>
                  <a:cubicBezTo>
                    <a:pt x="211212" y="1587712"/>
                    <a:pt x="187971" y="1578092"/>
                    <a:pt x="173397" y="1580854"/>
                  </a:cubicBezTo>
                  <a:cubicBezTo>
                    <a:pt x="172540" y="1582474"/>
                    <a:pt x="171587" y="1584093"/>
                    <a:pt x="169587" y="1587426"/>
                  </a:cubicBezTo>
                  <a:cubicBezTo>
                    <a:pt x="164539" y="1597904"/>
                    <a:pt x="91958" y="1593142"/>
                    <a:pt x="108723" y="1606476"/>
                  </a:cubicBezTo>
                  <a:cubicBezTo>
                    <a:pt x="127773" y="1605619"/>
                    <a:pt x="145489" y="1606476"/>
                    <a:pt x="157871" y="1619526"/>
                  </a:cubicBezTo>
                  <a:lnTo>
                    <a:pt x="157871" y="1622860"/>
                  </a:lnTo>
                  <a:lnTo>
                    <a:pt x="164539" y="1626860"/>
                  </a:lnTo>
                  <a:lnTo>
                    <a:pt x="164539" y="1630480"/>
                  </a:lnTo>
                  <a:cubicBezTo>
                    <a:pt x="104055" y="1654673"/>
                    <a:pt x="166635" y="1643433"/>
                    <a:pt x="190637" y="1656388"/>
                  </a:cubicBezTo>
                  <a:cubicBezTo>
                    <a:pt x="176636" y="1658102"/>
                    <a:pt x="163110" y="1661150"/>
                    <a:pt x="147966" y="1661722"/>
                  </a:cubicBezTo>
                  <a:lnTo>
                    <a:pt x="132726" y="1671247"/>
                  </a:lnTo>
                  <a:cubicBezTo>
                    <a:pt x="135869" y="1674009"/>
                    <a:pt x="141298" y="1672675"/>
                    <a:pt x="144822" y="1674771"/>
                  </a:cubicBezTo>
                  <a:cubicBezTo>
                    <a:pt x="154347" y="1680486"/>
                    <a:pt x="157776" y="1672104"/>
                    <a:pt x="167301" y="1673057"/>
                  </a:cubicBezTo>
                  <a:cubicBezTo>
                    <a:pt x="181684" y="1684296"/>
                    <a:pt x="200162" y="1667532"/>
                    <a:pt x="214069" y="1676581"/>
                  </a:cubicBezTo>
                  <a:cubicBezTo>
                    <a:pt x="223594" y="1668770"/>
                    <a:pt x="231023" y="1676581"/>
                    <a:pt x="242073" y="1680200"/>
                  </a:cubicBezTo>
                  <a:cubicBezTo>
                    <a:pt x="259503" y="1682105"/>
                    <a:pt x="282458" y="1681819"/>
                    <a:pt x="299223" y="1687820"/>
                  </a:cubicBezTo>
                  <a:cubicBezTo>
                    <a:pt x="307319" y="1687820"/>
                    <a:pt x="331417" y="1685820"/>
                    <a:pt x="313415" y="1694393"/>
                  </a:cubicBezTo>
                  <a:cubicBezTo>
                    <a:pt x="309224" y="1695345"/>
                    <a:pt x="309224" y="1692392"/>
                    <a:pt x="311320" y="1692487"/>
                  </a:cubicBezTo>
                  <a:cubicBezTo>
                    <a:pt x="297889" y="1691821"/>
                    <a:pt x="296365" y="1688963"/>
                    <a:pt x="286078" y="1694964"/>
                  </a:cubicBezTo>
                  <a:cubicBezTo>
                    <a:pt x="258837" y="1694488"/>
                    <a:pt x="233310" y="1691154"/>
                    <a:pt x="208164" y="1701822"/>
                  </a:cubicBezTo>
                  <a:cubicBezTo>
                    <a:pt x="193971" y="1707727"/>
                    <a:pt x="149680" y="1692297"/>
                    <a:pt x="151014" y="1712109"/>
                  </a:cubicBezTo>
                  <a:cubicBezTo>
                    <a:pt x="162538" y="1712109"/>
                    <a:pt x="174540" y="1725158"/>
                    <a:pt x="187399" y="1724587"/>
                  </a:cubicBezTo>
                  <a:cubicBezTo>
                    <a:pt x="190257" y="1722872"/>
                    <a:pt x="190257" y="1722872"/>
                    <a:pt x="184256" y="1719253"/>
                  </a:cubicBezTo>
                  <a:cubicBezTo>
                    <a:pt x="189876" y="1714776"/>
                    <a:pt x="199401" y="1719253"/>
                    <a:pt x="206449" y="1714109"/>
                  </a:cubicBezTo>
                  <a:cubicBezTo>
                    <a:pt x="212259" y="1714109"/>
                    <a:pt x="209402" y="1717538"/>
                    <a:pt x="210830" y="1719443"/>
                  </a:cubicBezTo>
                  <a:cubicBezTo>
                    <a:pt x="215812" y="1723529"/>
                    <a:pt x="222251" y="1725396"/>
                    <a:pt x="228642" y="1724587"/>
                  </a:cubicBezTo>
                  <a:lnTo>
                    <a:pt x="239025" y="1717157"/>
                  </a:lnTo>
                  <a:cubicBezTo>
                    <a:pt x="249978" y="1715824"/>
                    <a:pt x="270933" y="1735255"/>
                    <a:pt x="269790" y="1715538"/>
                  </a:cubicBezTo>
                  <a:cubicBezTo>
                    <a:pt x="280173" y="1701726"/>
                    <a:pt x="295888" y="1706966"/>
                    <a:pt x="311986" y="1706013"/>
                  </a:cubicBezTo>
                  <a:cubicBezTo>
                    <a:pt x="317415" y="1711251"/>
                    <a:pt x="329797" y="1707632"/>
                    <a:pt x="328560" y="1714966"/>
                  </a:cubicBezTo>
                  <a:lnTo>
                    <a:pt x="322082" y="1718967"/>
                  </a:lnTo>
                  <a:lnTo>
                    <a:pt x="322082" y="1722491"/>
                  </a:lnTo>
                  <a:lnTo>
                    <a:pt x="328369" y="1726396"/>
                  </a:lnTo>
                  <a:cubicBezTo>
                    <a:pt x="307033" y="1737160"/>
                    <a:pt x="280744" y="1734683"/>
                    <a:pt x="258360" y="1742684"/>
                  </a:cubicBezTo>
                  <a:cubicBezTo>
                    <a:pt x="248835" y="1743541"/>
                    <a:pt x="242358" y="1750590"/>
                    <a:pt x="233881" y="1743256"/>
                  </a:cubicBezTo>
                  <a:cubicBezTo>
                    <a:pt x="228137" y="1745675"/>
                    <a:pt x="222603" y="1748542"/>
                    <a:pt x="217307" y="1751828"/>
                  </a:cubicBezTo>
                  <a:lnTo>
                    <a:pt x="217307" y="1759353"/>
                  </a:lnTo>
                  <a:lnTo>
                    <a:pt x="223118" y="1763163"/>
                  </a:lnTo>
                  <a:cubicBezTo>
                    <a:pt x="215403" y="1771069"/>
                    <a:pt x="201877" y="1766020"/>
                    <a:pt x="194543" y="1772688"/>
                  </a:cubicBezTo>
                  <a:cubicBezTo>
                    <a:pt x="185875" y="1771640"/>
                    <a:pt x="171016" y="1773926"/>
                    <a:pt x="169873" y="1782213"/>
                  </a:cubicBezTo>
                  <a:lnTo>
                    <a:pt x="150823" y="1792595"/>
                  </a:lnTo>
                  <a:lnTo>
                    <a:pt x="150823" y="1798119"/>
                  </a:lnTo>
                  <a:cubicBezTo>
                    <a:pt x="141565" y="1799824"/>
                    <a:pt x="132649" y="1803044"/>
                    <a:pt x="124438" y="1807644"/>
                  </a:cubicBezTo>
                  <a:cubicBezTo>
                    <a:pt x="143488" y="1819551"/>
                    <a:pt x="165206" y="1811550"/>
                    <a:pt x="183398" y="1799072"/>
                  </a:cubicBezTo>
                  <a:lnTo>
                    <a:pt x="183398" y="1793357"/>
                  </a:lnTo>
                  <a:cubicBezTo>
                    <a:pt x="192923" y="1790499"/>
                    <a:pt x="226261" y="1784785"/>
                    <a:pt x="223118" y="1800024"/>
                  </a:cubicBezTo>
                  <a:lnTo>
                    <a:pt x="216831" y="1804025"/>
                  </a:lnTo>
                  <a:cubicBezTo>
                    <a:pt x="220927" y="1807073"/>
                    <a:pt x="226928" y="1805168"/>
                    <a:pt x="233691" y="1805930"/>
                  </a:cubicBezTo>
                  <a:lnTo>
                    <a:pt x="244168" y="1798310"/>
                  </a:lnTo>
                  <a:cubicBezTo>
                    <a:pt x="256551" y="1796310"/>
                    <a:pt x="262266" y="1802120"/>
                    <a:pt x="272743" y="1801834"/>
                  </a:cubicBezTo>
                  <a:cubicBezTo>
                    <a:pt x="284554" y="1791071"/>
                    <a:pt x="298460" y="1798215"/>
                    <a:pt x="311796" y="1791166"/>
                  </a:cubicBezTo>
                  <a:cubicBezTo>
                    <a:pt x="338180" y="1791833"/>
                    <a:pt x="368374" y="1799834"/>
                    <a:pt x="393330" y="1785737"/>
                  </a:cubicBezTo>
                  <a:cubicBezTo>
                    <a:pt x="393330" y="1778879"/>
                    <a:pt x="401902" y="1781451"/>
                    <a:pt x="406950" y="1778117"/>
                  </a:cubicBezTo>
                  <a:lnTo>
                    <a:pt x="406950" y="1774498"/>
                  </a:lnTo>
                  <a:cubicBezTo>
                    <a:pt x="410855" y="1771164"/>
                    <a:pt x="416475" y="1773069"/>
                    <a:pt x="422381" y="1772498"/>
                  </a:cubicBezTo>
                  <a:cubicBezTo>
                    <a:pt x="431048" y="1777832"/>
                    <a:pt x="438859" y="1775640"/>
                    <a:pt x="450956" y="1776022"/>
                  </a:cubicBezTo>
                  <a:lnTo>
                    <a:pt x="460481" y="1768878"/>
                  </a:lnTo>
                  <a:cubicBezTo>
                    <a:pt x="476102" y="1771164"/>
                    <a:pt x="485722" y="1759353"/>
                    <a:pt x="498581" y="1770783"/>
                  </a:cubicBezTo>
                  <a:cubicBezTo>
                    <a:pt x="452766" y="1787166"/>
                    <a:pt x="499057" y="1780308"/>
                    <a:pt x="515059" y="1790881"/>
                  </a:cubicBezTo>
                  <a:cubicBezTo>
                    <a:pt x="527823" y="1793929"/>
                    <a:pt x="552207" y="1778022"/>
                    <a:pt x="557636" y="1792881"/>
                  </a:cubicBezTo>
                  <a:cubicBezTo>
                    <a:pt x="548111" y="1797643"/>
                    <a:pt x="538586" y="1806787"/>
                    <a:pt x="528013" y="1798501"/>
                  </a:cubicBezTo>
                  <a:cubicBezTo>
                    <a:pt x="513535" y="1806978"/>
                    <a:pt x="496962" y="1790595"/>
                    <a:pt x="482674" y="1805358"/>
                  </a:cubicBezTo>
                  <a:cubicBezTo>
                    <a:pt x="445907" y="1779451"/>
                    <a:pt x="401902" y="1792691"/>
                    <a:pt x="363707" y="1805358"/>
                  </a:cubicBezTo>
                  <a:cubicBezTo>
                    <a:pt x="358182" y="1807740"/>
                    <a:pt x="361516" y="1811074"/>
                    <a:pt x="360373" y="1814217"/>
                  </a:cubicBezTo>
                  <a:cubicBezTo>
                    <a:pt x="370851" y="1825933"/>
                    <a:pt x="389424" y="1812979"/>
                    <a:pt x="396758" y="1826980"/>
                  </a:cubicBezTo>
                  <a:cubicBezTo>
                    <a:pt x="395901" y="1826980"/>
                    <a:pt x="392663" y="1826123"/>
                    <a:pt x="393425" y="1823742"/>
                  </a:cubicBezTo>
                  <a:cubicBezTo>
                    <a:pt x="388281" y="1823742"/>
                    <a:pt x="385138" y="1827076"/>
                    <a:pt x="380280" y="1829266"/>
                  </a:cubicBezTo>
                  <a:cubicBezTo>
                    <a:pt x="376661" y="1843458"/>
                    <a:pt x="389805" y="1844887"/>
                    <a:pt x="399807" y="1840506"/>
                  </a:cubicBezTo>
                  <a:cubicBezTo>
                    <a:pt x="399997" y="1835810"/>
                    <a:pt x="398949" y="1831143"/>
                    <a:pt x="396758" y="1826980"/>
                  </a:cubicBezTo>
                  <a:cubicBezTo>
                    <a:pt x="396758" y="1826980"/>
                    <a:pt x="396758" y="1826980"/>
                    <a:pt x="396758" y="1826980"/>
                  </a:cubicBezTo>
                  <a:cubicBezTo>
                    <a:pt x="403616" y="1817455"/>
                    <a:pt x="415808" y="1835172"/>
                    <a:pt x="424762" y="1834982"/>
                  </a:cubicBezTo>
                  <a:cubicBezTo>
                    <a:pt x="428705" y="1835219"/>
                    <a:pt x="432525" y="1836505"/>
                    <a:pt x="435811" y="1838696"/>
                  </a:cubicBezTo>
                  <a:lnTo>
                    <a:pt x="450575" y="1838696"/>
                  </a:lnTo>
                  <a:lnTo>
                    <a:pt x="460100" y="1831552"/>
                  </a:lnTo>
                  <a:cubicBezTo>
                    <a:pt x="499057" y="1836505"/>
                    <a:pt x="641837" y="1817932"/>
                    <a:pt x="524584" y="1849935"/>
                  </a:cubicBezTo>
                  <a:cubicBezTo>
                    <a:pt x="510296" y="1846221"/>
                    <a:pt x="495476" y="1844992"/>
                    <a:pt x="480769" y="1846316"/>
                  </a:cubicBezTo>
                  <a:lnTo>
                    <a:pt x="478007" y="1851269"/>
                  </a:lnTo>
                  <a:cubicBezTo>
                    <a:pt x="486008" y="1859270"/>
                    <a:pt x="497057" y="1855079"/>
                    <a:pt x="504962" y="1859460"/>
                  </a:cubicBezTo>
                  <a:lnTo>
                    <a:pt x="504962" y="1862699"/>
                  </a:lnTo>
                  <a:lnTo>
                    <a:pt x="511154" y="1866699"/>
                  </a:lnTo>
                  <a:cubicBezTo>
                    <a:pt x="506867" y="1869938"/>
                    <a:pt x="488198" y="1864033"/>
                    <a:pt x="491532" y="1877082"/>
                  </a:cubicBezTo>
                  <a:lnTo>
                    <a:pt x="486103" y="1880892"/>
                  </a:lnTo>
                  <a:cubicBezTo>
                    <a:pt x="501000" y="1888045"/>
                    <a:pt x="518107" y="1889036"/>
                    <a:pt x="533728" y="1883654"/>
                  </a:cubicBezTo>
                  <a:cubicBezTo>
                    <a:pt x="550397" y="1885749"/>
                    <a:pt x="595069" y="1894132"/>
                    <a:pt x="547920" y="1894036"/>
                  </a:cubicBezTo>
                  <a:cubicBezTo>
                    <a:pt x="538395" y="1910419"/>
                    <a:pt x="531347" y="1892989"/>
                    <a:pt x="518393" y="1899561"/>
                  </a:cubicBezTo>
                  <a:lnTo>
                    <a:pt x="518393" y="1903371"/>
                  </a:lnTo>
                  <a:cubicBezTo>
                    <a:pt x="523251" y="1908800"/>
                    <a:pt x="541062" y="1907467"/>
                    <a:pt x="537443" y="1914706"/>
                  </a:cubicBezTo>
                  <a:cubicBezTo>
                    <a:pt x="526965" y="1919278"/>
                    <a:pt x="515726" y="1906705"/>
                    <a:pt x="505725" y="1917754"/>
                  </a:cubicBezTo>
                  <a:cubicBezTo>
                    <a:pt x="507725" y="1921373"/>
                    <a:pt x="515916" y="1918611"/>
                    <a:pt x="518393" y="1921659"/>
                  </a:cubicBezTo>
                  <a:lnTo>
                    <a:pt x="518393" y="1925374"/>
                  </a:lnTo>
                  <a:cubicBezTo>
                    <a:pt x="525346" y="1930993"/>
                    <a:pt x="533728" y="1929850"/>
                    <a:pt x="541253" y="1934899"/>
                  </a:cubicBezTo>
                  <a:lnTo>
                    <a:pt x="554683" y="1927945"/>
                  </a:lnTo>
                  <a:cubicBezTo>
                    <a:pt x="558588" y="1929183"/>
                    <a:pt x="557636" y="1931184"/>
                    <a:pt x="557826" y="1932994"/>
                  </a:cubicBezTo>
                  <a:lnTo>
                    <a:pt x="551254" y="1936994"/>
                  </a:lnTo>
                  <a:lnTo>
                    <a:pt x="551254" y="1947948"/>
                  </a:lnTo>
                  <a:cubicBezTo>
                    <a:pt x="564875" y="1960902"/>
                    <a:pt x="590116" y="1941566"/>
                    <a:pt x="602594" y="1952329"/>
                  </a:cubicBezTo>
                  <a:cubicBezTo>
                    <a:pt x="590650" y="1954282"/>
                    <a:pt x="579115" y="1958244"/>
                    <a:pt x="568495" y="1964045"/>
                  </a:cubicBezTo>
                  <a:cubicBezTo>
                    <a:pt x="563541" y="1966045"/>
                    <a:pt x="549445" y="1961093"/>
                    <a:pt x="551730" y="1970332"/>
                  </a:cubicBezTo>
                  <a:cubicBezTo>
                    <a:pt x="582496" y="1987762"/>
                    <a:pt x="549445" y="1976904"/>
                    <a:pt x="551730" y="1989382"/>
                  </a:cubicBezTo>
                  <a:lnTo>
                    <a:pt x="564398" y="1994525"/>
                  </a:lnTo>
                  <a:lnTo>
                    <a:pt x="564398" y="2003384"/>
                  </a:lnTo>
                  <a:lnTo>
                    <a:pt x="557445" y="2007669"/>
                  </a:lnTo>
                  <a:lnTo>
                    <a:pt x="560112" y="2012623"/>
                  </a:lnTo>
                  <a:cubicBezTo>
                    <a:pt x="568018" y="2012623"/>
                    <a:pt x="595164" y="2014432"/>
                    <a:pt x="579162" y="2003955"/>
                  </a:cubicBezTo>
                  <a:cubicBezTo>
                    <a:pt x="573733" y="1999097"/>
                    <a:pt x="586496" y="1997383"/>
                    <a:pt x="584877" y="1992906"/>
                  </a:cubicBezTo>
                  <a:cubicBezTo>
                    <a:pt x="590116" y="1988048"/>
                    <a:pt x="601355" y="1991477"/>
                    <a:pt x="607642" y="1990524"/>
                  </a:cubicBezTo>
                  <a:cubicBezTo>
                    <a:pt x="615167" y="1982142"/>
                    <a:pt x="608690" y="1963950"/>
                    <a:pt x="610690" y="1952424"/>
                  </a:cubicBezTo>
                  <a:lnTo>
                    <a:pt x="617453" y="1948329"/>
                  </a:lnTo>
                  <a:lnTo>
                    <a:pt x="617453" y="1933184"/>
                  </a:lnTo>
                  <a:lnTo>
                    <a:pt x="608976" y="1931565"/>
                  </a:lnTo>
                  <a:cubicBezTo>
                    <a:pt x="598784" y="1939375"/>
                    <a:pt x="585068" y="1931565"/>
                    <a:pt x="574685" y="1939185"/>
                  </a:cubicBezTo>
                  <a:cubicBezTo>
                    <a:pt x="561160" y="1921850"/>
                    <a:pt x="598498" y="1929660"/>
                    <a:pt x="607356" y="1928136"/>
                  </a:cubicBezTo>
                  <a:cubicBezTo>
                    <a:pt x="614405" y="1923964"/>
                    <a:pt x="622968" y="1923269"/>
                    <a:pt x="630597" y="1926231"/>
                  </a:cubicBezTo>
                  <a:lnTo>
                    <a:pt x="630597" y="1937280"/>
                  </a:lnTo>
                  <a:lnTo>
                    <a:pt x="624025" y="1941280"/>
                  </a:lnTo>
                  <a:lnTo>
                    <a:pt x="624025" y="1981571"/>
                  </a:lnTo>
                  <a:lnTo>
                    <a:pt x="617262" y="1985762"/>
                  </a:lnTo>
                  <a:lnTo>
                    <a:pt x="617262" y="1996525"/>
                  </a:lnTo>
                  <a:cubicBezTo>
                    <a:pt x="608594" y="2001764"/>
                    <a:pt x="608594" y="2002050"/>
                    <a:pt x="617262" y="2007193"/>
                  </a:cubicBezTo>
                  <a:lnTo>
                    <a:pt x="617262" y="2014052"/>
                  </a:lnTo>
                  <a:lnTo>
                    <a:pt x="624025" y="2018528"/>
                  </a:lnTo>
                  <a:lnTo>
                    <a:pt x="624025" y="2053199"/>
                  </a:lnTo>
                  <a:lnTo>
                    <a:pt x="630788" y="2057390"/>
                  </a:lnTo>
                  <a:lnTo>
                    <a:pt x="630788" y="2171690"/>
                  </a:lnTo>
                  <a:lnTo>
                    <a:pt x="624406" y="2175595"/>
                  </a:lnTo>
                  <a:lnTo>
                    <a:pt x="624406" y="2179119"/>
                  </a:lnTo>
                  <a:lnTo>
                    <a:pt x="631169" y="2183310"/>
                  </a:lnTo>
                  <a:lnTo>
                    <a:pt x="631169" y="2208838"/>
                  </a:lnTo>
                  <a:cubicBezTo>
                    <a:pt x="642027" y="2211505"/>
                    <a:pt x="632883" y="2223982"/>
                    <a:pt x="643266" y="2226650"/>
                  </a:cubicBezTo>
                  <a:cubicBezTo>
                    <a:pt x="644094" y="2231488"/>
                    <a:pt x="644352" y="2236412"/>
                    <a:pt x="644028" y="2241318"/>
                  </a:cubicBezTo>
                  <a:lnTo>
                    <a:pt x="637741" y="2245604"/>
                  </a:lnTo>
                  <a:lnTo>
                    <a:pt x="637741" y="2281799"/>
                  </a:lnTo>
                  <a:lnTo>
                    <a:pt x="630979" y="2285990"/>
                  </a:lnTo>
                  <a:lnTo>
                    <a:pt x="630979" y="2307898"/>
                  </a:lnTo>
                  <a:lnTo>
                    <a:pt x="624406" y="2311898"/>
                  </a:lnTo>
                  <a:lnTo>
                    <a:pt x="624406" y="2381812"/>
                  </a:lnTo>
                  <a:lnTo>
                    <a:pt x="630121" y="2385050"/>
                  </a:lnTo>
                  <a:cubicBezTo>
                    <a:pt x="632312" y="2392194"/>
                    <a:pt x="629550" y="2400100"/>
                    <a:pt x="631455" y="2407910"/>
                  </a:cubicBezTo>
                  <a:lnTo>
                    <a:pt x="636122" y="2410482"/>
                  </a:lnTo>
                  <a:cubicBezTo>
                    <a:pt x="637712" y="2431789"/>
                    <a:pt x="637712" y="2453182"/>
                    <a:pt x="636122" y="2474490"/>
                  </a:cubicBezTo>
                  <a:cubicBezTo>
                    <a:pt x="622787" y="2487634"/>
                    <a:pt x="634121" y="2516876"/>
                    <a:pt x="630597" y="2536117"/>
                  </a:cubicBezTo>
                  <a:lnTo>
                    <a:pt x="636884" y="2540308"/>
                  </a:lnTo>
                  <a:lnTo>
                    <a:pt x="636884" y="2561929"/>
                  </a:lnTo>
                  <a:lnTo>
                    <a:pt x="643646" y="2566120"/>
                  </a:lnTo>
                  <a:lnTo>
                    <a:pt x="643646" y="2595267"/>
                  </a:lnTo>
                  <a:lnTo>
                    <a:pt x="650219" y="2599268"/>
                  </a:lnTo>
                  <a:lnTo>
                    <a:pt x="650219" y="2654417"/>
                  </a:lnTo>
                  <a:lnTo>
                    <a:pt x="643456" y="2658608"/>
                  </a:lnTo>
                  <a:lnTo>
                    <a:pt x="643456" y="2687850"/>
                  </a:lnTo>
                  <a:cubicBezTo>
                    <a:pt x="629930" y="2696041"/>
                    <a:pt x="640217" y="2718425"/>
                    <a:pt x="637169" y="2731855"/>
                  </a:cubicBezTo>
                  <a:lnTo>
                    <a:pt x="624311" y="2739095"/>
                  </a:lnTo>
                  <a:lnTo>
                    <a:pt x="624311" y="2790339"/>
                  </a:lnTo>
                  <a:lnTo>
                    <a:pt x="617548" y="2794530"/>
                  </a:lnTo>
                  <a:lnTo>
                    <a:pt x="617548" y="2801769"/>
                  </a:lnTo>
                  <a:lnTo>
                    <a:pt x="623930" y="2805674"/>
                  </a:lnTo>
                  <a:lnTo>
                    <a:pt x="623930" y="2809294"/>
                  </a:lnTo>
                  <a:cubicBezTo>
                    <a:pt x="614405" y="2811866"/>
                    <a:pt x="618882" y="2821200"/>
                    <a:pt x="617072" y="2827486"/>
                  </a:cubicBezTo>
                  <a:cubicBezTo>
                    <a:pt x="624978" y="2830249"/>
                    <a:pt x="624311" y="2834535"/>
                    <a:pt x="624025" y="2841869"/>
                  </a:cubicBezTo>
                  <a:cubicBezTo>
                    <a:pt x="622501" y="2842917"/>
                    <a:pt x="620501" y="2844250"/>
                    <a:pt x="617929" y="2846155"/>
                  </a:cubicBezTo>
                  <a:lnTo>
                    <a:pt x="617929" y="2853299"/>
                  </a:lnTo>
                  <a:lnTo>
                    <a:pt x="623739" y="2857109"/>
                  </a:lnTo>
                  <a:lnTo>
                    <a:pt x="623739" y="2897209"/>
                  </a:lnTo>
                  <a:lnTo>
                    <a:pt x="630502" y="2901305"/>
                  </a:lnTo>
                  <a:lnTo>
                    <a:pt x="630502" y="2904925"/>
                  </a:lnTo>
                  <a:lnTo>
                    <a:pt x="624120" y="2908735"/>
                  </a:lnTo>
                  <a:lnTo>
                    <a:pt x="624120" y="2963980"/>
                  </a:lnTo>
                  <a:cubicBezTo>
                    <a:pt x="638694" y="2974362"/>
                    <a:pt x="626978" y="3002556"/>
                    <a:pt x="630597" y="3019225"/>
                  </a:cubicBezTo>
                  <a:cubicBezTo>
                    <a:pt x="637836" y="3021510"/>
                    <a:pt x="637455" y="3026844"/>
                    <a:pt x="637169" y="3032941"/>
                  </a:cubicBezTo>
                  <a:cubicBezTo>
                    <a:pt x="630788" y="3037703"/>
                    <a:pt x="627644" y="3040751"/>
                    <a:pt x="637169" y="3044847"/>
                  </a:cubicBezTo>
                  <a:lnTo>
                    <a:pt x="637169" y="3107521"/>
                  </a:lnTo>
                  <a:lnTo>
                    <a:pt x="630979" y="3111426"/>
                  </a:lnTo>
                  <a:lnTo>
                    <a:pt x="630979" y="3122285"/>
                  </a:lnTo>
                  <a:lnTo>
                    <a:pt x="637265" y="3126191"/>
                  </a:lnTo>
                  <a:lnTo>
                    <a:pt x="637265" y="3129524"/>
                  </a:lnTo>
                  <a:lnTo>
                    <a:pt x="630502" y="3133715"/>
                  </a:lnTo>
                  <a:lnTo>
                    <a:pt x="630502" y="3181340"/>
                  </a:lnTo>
                  <a:lnTo>
                    <a:pt x="625549" y="3184102"/>
                  </a:lnTo>
                  <a:cubicBezTo>
                    <a:pt x="623959" y="3204171"/>
                    <a:pt x="623959" y="3224327"/>
                    <a:pt x="625549" y="3244396"/>
                  </a:cubicBezTo>
                  <a:cubicBezTo>
                    <a:pt x="633455" y="3249158"/>
                    <a:pt x="633455" y="3249444"/>
                    <a:pt x="624787" y="3254778"/>
                  </a:cubicBezTo>
                  <a:lnTo>
                    <a:pt x="624787" y="3273161"/>
                  </a:lnTo>
                  <a:lnTo>
                    <a:pt x="631073" y="3277066"/>
                  </a:lnTo>
                  <a:lnTo>
                    <a:pt x="631073" y="3324691"/>
                  </a:lnTo>
                  <a:lnTo>
                    <a:pt x="624692" y="3328597"/>
                  </a:lnTo>
                  <a:lnTo>
                    <a:pt x="624692" y="3332121"/>
                  </a:lnTo>
                  <a:lnTo>
                    <a:pt x="630788" y="3335931"/>
                  </a:lnTo>
                  <a:lnTo>
                    <a:pt x="630788" y="3350790"/>
                  </a:lnTo>
                  <a:cubicBezTo>
                    <a:pt x="622215" y="3356029"/>
                    <a:pt x="622215" y="3356314"/>
                    <a:pt x="630216" y="3361172"/>
                  </a:cubicBezTo>
                  <a:cubicBezTo>
                    <a:pt x="631207" y="3364801"/>
                    <a:pt x="631531" y="3368573"/>
                    <a:pt x="631169" y="3372316"/>
                  </a:cubicBezTo>
                  <a:lnTo>
                    <a:pt x="624787" y="3376412"/>
                  </a:lnTo>
                  <a:lnTo>
                    <a:pt x="624787" y="3409178"/>
                  </a:lnTo>
                  <a:lnTo>
                    <a:pt x="618024" y="3413274"/>
                  </a:lnTo>
                  <a:lnTo>
                    <a:pt x="618024" y="3438896"/>
                  </a:lnTo>
                  <a:lnTo>
                    <a:pt x="611547" y="3442802"/>
                  </a:lnTo>
                  <a:lnTo>
                    <a:pt x="611547" y="3479473"/>
                  </a:lnTo>
                  <a:lnTo>
                    <a:pt x="617739" y="3483473"/>
                  </a:lnTo>
                  <a:cubicBezTo>
                    <a:pt x="610023" y="3485854"/>
                    <a:pt x="611642" y="3489760"/>
                    <a:pt x="611452" y="3493760"/>
                  </a:cubicBezTo>
                  <a:lnTo>
                    <a:pt x="617072" y="3497666"/>
                  </a:lnTo>
                  <a:cubicBezTo>
                    <a:pt x="610213" y="3502714"/>
                    <a:pt x="608880" y="3504809"/>
                    <a:pt x="617929" y="3509095"/>
                  </a:cubicBezTo>
                  <a:lnTo>
                    <a:pt x="617929" y="3545767"/>
                  </a:lnTo>
                  <a:lnTo>
                    <a:pt x="624406" y="3549672"/>
                  </a:lnTo>
                  <a:lnTo>
                    <a:pt x="624406" y="3582724"/>
                  </a:lnTo>
                  <a:lnTo>
                    <a:pt x="618405" y="3586629"/>
                  </a:lnTo>
                  <a:cubicBezTo>
                    <a:pt x="627930" y="3588629"/>
                    <a:pt x="627930" y="3616823"/>
                    <a:pt x="618405" y="3619109"/>
                  </a:cubicBezTo>
                  <a:cubicBezTo>
                    <a:pt x="616500" y="3622729"/>
                    <a:pt x="618405" y="3626348"/>
                    <a:pt x="617167" y="3629967"/>
                  </a:cubicBezTo>
                  <a:lnTo>
                    <a:pt x="623930" y="3634349"/>
                  </a:lnTo>
                  <a:lnTo>
                    <a:pt x="623930" y="3671116"/>
                  </a:lnTo>
                  <a:lnTo>
                    <a:pt x="617643" y="3674926"/>
                  </a:lnTo>
                  <a:lnTo>
                    <a:pt x="617643" y="3711692"/>
                  </a:lnTo>
                  <a:lnTo>
                    <a:pt x="624025" y="3715502"/>
                  </a:lnTo>
                  <a:lnTo>
                    <a:pt x="624025" y="3722741"/>
                  </a:lnTo>
                  <a:lnTo>
                    <a:pt x="617929" y="3726551"/>
                  </a:lnTo>
                  <a:lnTo>
                    <a:pt x="617929" y="3785606"/>
                  </a:lnTo>
                  <a:lnTo>
                    <a:pt x="622977" y="3788464"/>
                  </a:lnTo>
                  <a:cubicBezTo>
                    <a:pt x="613452" y="3796370"/>
                    <a:pt x="619072" y="3812848"/>
                    <a:pt x="617643" y="3825611"/>
                  </a:cubicBezTo>
                  <a:lnTo>
                    <a:pt x="623930" y="3829707"/>
                  </a:lnTo>
                  <a:lnTo>
                    <a:pt x="623930" y="3836660"/>
                  </a:lnTo>
                  <a:lnTo>
                    <a:pt x="630692" y="3840756"/>
                  </a:lnTo>
                  <a:lnTo>
                    <a:pt x="630692" y="3844375"/>
                  </a:lnTo>
                  <a:lnTo>
                    <a:pt x="624311" y="3848186"/>
                  </a:lnTo>
                  <a:lnTo>
                    <a:pt x="624311" y="3870188"/>
                  </a:lnTo>
                  <a:lnTo>
                    <a:pt x="630502" y="3874093"/>
                  </a:lnTo>
                  <a:cubicBezTo>
                    <a:pt x="631835" y="3877332"/>
                    <a:pt x="628692" y="3878951"/>
                    <a:pt x="624596" y="3880856"/>
                  </a:cubicBezTo>
                  <a:cubicBezTo>
                    <a:pt x="624596" y="3882951"/>
                    <a:pt x="624406" y="3885333"/>
                    <a:pt x="624025" y="3888000"/>
                  </a:cubicBezTo>
                  <a:lnTo>
                    <a:pt x="630312" y="3892382"/>
                  </a:lnTo>
                  <a:lnTo>
                    <a:pt x="630312" y="3899525"/>
                  </a:lnTo>
                  <a:lnTo>
                    <a:pt x="624406" y="3903430"/>
                  </a:lnTo>
                  <a:lnTo>
                    <a:pt x="624406" y="3962009"/>
                  </a:lnTo>
                  <a:lnTo>
                    <a:pt x="617643" y="3966105"/>
                  </a:lnTo>
                  <a:lnTo>
                    <a:pt x="617643" y="3969629"/>
                  </a:lnTo>
                  <a:lnTo>
                    <a:pt x="623930" y="3973534"/>
                  </a:lnTo>
                  <a:lnTo>
                    <a:pt x="618691" y="3976487"/>
                  </a:lnTo>
                  <a:cubicBezTo>
                    <a:pt x="617243" y="3985203"/>
                    <a:pt x="616891" y="3994109"/>
                    <a:pt x="617643" y="4002871"/>
                  </a:cubicBezTo>
                  <a:lnTo>
                    <a:pt x="612214" y="4005920"/>
                  </a:lnTo>
                  <a:cubicBezTo>
                    <a:pt x="610595" y="4029637"/>
                    <a:pt x="610595" y="4053449"/>
                    <a:pt x="612214" y="4077166"/>
                  </a:cubicBezTo>
                  <a:lnTo>
                    <a:pt x="617262" y="4080024"/>
                  </a:lnTo>
                  <a:lnTo>
                    <a:pt x="617262" y="4290145"/>
                  </a:lnTo>
                  <a:lnTo>
                    <a:pt x="611452" y="4293860"/>
                  </a:lnTo>
                  <a:cubicBezTo>
                    <a:pt x="611452" y="4294908"/>
                    <a:pt x="611452" y="4296146"/>
                    <a:pt x="611452" y="4297480"/>
                  </a:cubicBezTo>
                  <a:lnTo>
                    <a:pt x="617834" y="4301385"/>
                  </a:lnTo>
                  <a:lnTo>
                    <a:pt x="611547" y="4305100"/>
                  </a:lnTo>
                  <a:lnTo>
                    <a:pt x="611547" y="4334628"/>
                  </a:lnTo>
                  <a:cubicBezTo>
                    <a:pt x="621739" y="4337484"/>
                    <a:pt x="616976" y="4348915"/>
                    <a:pt x="618024" y="4356630"/>
                  </a:cubicBezTo>
                  <a:lnTo>
                    <a:pt x="611929" y="4360059"/>
                  </a:lnTo>
                  <a:cubicBezTo>
                    <a:pt x="610500" y="4367393"/>
                    <a:pt x="611929" y="4375299"/>
                    <a:pt x="610976" y="4382728"/>
                  </a:cubicBezTo>
                  <a:lnTo>
                    <a:pt x="605261" y="4385872"/>
                  </a:lnTo>
                  <a:lnTo>
                    <a:pt x="605261" y="4400730"/>
                  </a:lnTo>
                  <a:lnTo>
                    <a:pt x="611262" y="4404636"/>
                  </a:lnTo>
                  <a:lnTo>
                    <a:pt x="611262" y="4434449"/>
                  </a:lnTo>
                  <a:lnTo>
                    <a:pt x="604880" y="4438260"/>
                  </a:lnTo>
                  <a:lnTo>
                    <a:pt x="604880" y="4504458"/>
                  </a:lnTo>
                  <a:lnTo>
                    <a:pt x="598498" y="4508268"/>
                  </a:lnTo>
                  <a:lnTo>
                    <a:pt x="598498" y="4515507"/>
                  </a:lnTo>
                  <a:lnTo>
                    <a:pt x="605261" y="4519888"/>
                  </a:lnTo>
                  <a:lnTo>
                    <a:pt x="605261" y="4541606"/>
                  </a:lnTo>
                  <a:lnTo>
                    <a:pt x="610213" y="4544368"/>
                  </a:lnTo>
                  <a:cubicBezTo>
                    <a:pt x="610976" y="4546559"/>
                    <a:pt x="607071" y="4546940"/>
                    <a:pt x="605261" y="4548749"/>
                  </a:cubicBezTo>
                  <a:lnTo>
                    <a:pt x="605261" y="4570276"/>
                  </a:lnTo>
                  <a:lnTo>
                    <a:pt x="598498" y="4574562"/>
                  </a:lnTo>
                  <a:lnTo>
                    <a:pt x="598498" y="4585516"/>
                  </a:lnTo>
                  <a:close/>
                  <a:moveTo>
                    <a:pt x="595260" y="1167469"/>
                  </a:moveTo>
                  <a:cubicBezTo>
                    <a:pt x="601641" y="1167469"/>
                    <a:pt x="608023" y="1167469"/>
                    <a:pt x="614310" y="1167469"/>
                  </a:cubicBezTo>
                  <a:cubicBezTo>
                    <a:pt x="619072" y="1163850"/>
                    <a:pt x="619834" y="1159278"/>
                    <a:pt x="614310" y="1156420"/>
                  </a:cubicBezTo>
                  <a:cubicBezTo>
                    <a:pt x="610452" y="1159278"/>
                    <a:pt x="605652" y="1160573"/>
                    <a:pt x="600879" y="1160040"/>
                  </a:cubicBezTo>
                  <a:lnTo>
                    <a:pt x="592021" y="1165374"/>
                  </a:lnTo>
                  <a:cubicBezTo>
                    <a:pt x="592116" y="1166136"/>
                    <a:pt x="592973" y="1167374"/>
                    <a:pt x="595260" y="1167374"/>
                  </a:cubicBezTo>
                  <a:close/>
                  <a:moveTo>
                    <a:pt x="222451" y="1552089"/>
                  </a:moveTo>
                  <a:cubicBezTo>
                    <a:pt x="207306" y="1546374"/>
                    <a:pt x="210640" y="1559423"/>
                    <a:pt x="222451" y="1553327"/>
                  </a:cubicBezTo>
                  <a:cubicBezTo>
                    <a:pt x="222641" y="1552851"/>
                    <a:pt x="222832" y="1552374"/>
                    <a:pt x="222451" y="1552089"/>
                  </a:cubicBezTo>
                  <a:close/>
                  <a:moveTo>
                    <a:pt x="237501" y="663978"/>
                  </a:moveTo>
                  <a:cubicBezTo>
                    <a:pt x="230471" y="662473"/>
                    <a:pt x="223194" y="662473"/>
                    <a:pt x="216164" y="663978"/>
                  </a:cubicBezTo>
                  <a:cubicBezTo>
                    <a:pt x="222756" y="667826"/>
                    <a:pt x="230909" y="667826"/>
                    <a:pt x="237501" y="663978"/>
                  </a:cubicBezTo>
                  <a:close/>
                  <a:moveTo>
                    <a:pt x="280173" y="1536373"/>
                  </a:moveTo>
                  <a:cubicBezTo>
                    <a:pt x="297889" y="1527895"/>
                    <a:pt x="285411" y="1523323"/>
                    <a:pt x="272933" y="1525038"/>
                  </a:cubicBezTo>
                  <a:cubicBezTo>
                    <a:pt x="268428" y="1520971"/>
                    <a:pt x="261827" y="1520247"/>
                    <a:pt x="256551" y="1523228"/>
                  </a:cubicBezTo>
                  <a:lnTo>
                    <a:pt x="256551" y="1526943"/>
                  </a:lnTo>
                  <a:cubicBezTo>
                    <a:pt x="264075" y="1532944"/>
                    <a:pt x="271886" y="1531134"/>
                    <a:pt x="280173" y="1536373"/>
                  </a:cubicBezTo>
                  <a:close/>
                  <a:moveTo>
                    <a:pt x="284173" y="543677"/>
                  </a:moveTo>
                  <a:cubicBezTo>
                    <a:pt x="285887" y="545677"/>
                    <a:pt x="289698" y="544630"/>
                    <a:pt x="292650" y="544820"/>
                  </a:cubicBezTo>
                  <a:cubicBezTo>
                    <a:pt x="297413" y="542344"/>
                    <a:pt x="297413" y="539962"/>
                    <a:pt x="292650" y="537486"/>
                  </a:cubicBezTo>
                  <a:cubicBezTo>
                    <a:pt x="290650" y="539391"/>
                    <a:pt x="283125" y="540819"/>
                    <a:pt x="284173" y="543677"/>
                  </a:cubicBezTo>
                  <a:close/>
                  <a:moveTo>
                    <a:pt x="312748" y="1554566"/>
                  </a:moveTo>
                  <a:cubicBezTo>
                    <a:pt x="305033" y="1555899"/>
                    <a:pt x="300461" y="1549326"/>
                    <a:pt x="292460" y="1550851"/>
                  </a:cubicBezTo>
                  <a:lnTo>
                    <a:pt x="286745" y="1547136"/>
                  </a:lnTo>
                  <a:cubicBezTo>
                    <a:pt x="275219" y="1544278"/>
                    <a:pt x="269885" y="1560376"/>
                    <a:pt x="286745" y="1558280"/>
                  </a:cubicBezTo>
                  <a:lnTo>
                    <a:pt x="292364" y="1561899"/>
                  </a:lnTo>
                  <a:lnTo>
                    <a:pt x="312272" y="1561899"/>
                  </a:lnTo>
                  <a:cubicBezTo>
                    <a:pt x="317034" y="1557899"/>
                    <a:pt x="317034" y="1557899"/>
                    <a:pt x="312367" y="1554566"/>
                  </a:cubicBezTo>
                  <a:close/>
                  <a:moveTo>
                    <a:pt x="320272" y="600637"/>
                  </a:moveTo>
                  <a:cubicBezTo>
                    <a:pt x="308176" y="599874"/>
                    <a:pt x="308176" y="599874"/>
                    <a:pt x="302937" y="601970"/>
                  </a:cubicBezTo>
                  <a:lnTo>
                    <a:pt x="302937" y="605399"/>
                  </a:lnTo>
                  <a:cubicBezTo>
                    <a:pt x="309176" y="608352"/>
                    <a:pt x="316415" y="608352"/>
                    <a:pt x="322654" y="605399"/>
                  </a:cubicBezTo>
                  <a:cubicBezTo>
                    <a:pt x="321797" y="603875"/>
                    <a:pt x="323702" y="601875"/>
                    <a:pt x="319892" y="600637"/>
                  </a:cubicBezTo>
                  <a:close/>
                  <a:moveTo>
                    <a:pt x="358372" y="721700"/>
                  </a:moveTo>
                  <a:lnTo>
                    <a:pt x="344847" y="721700"/>
                  </a:lnTo>
                  <a:lnTo>
                    <a:pt x="336370" y="727319"/>
                  </a:lnTo>
                  <a:cubicBezTo>
                    <a:pt x="343133" y="731415"/>
                    <a:pt x="342466" y="738558"/>
                    <a:pt x="352086" y="736844"/>
                  </a:cubicBezTo>
                  <a:cubicBezTo>
                    <a:pt x="354658" y="734463"/>
                    <a:pt x="360087" y="733320"/>
                    <a:pt x="361611" y="730367"/>
                  </a:cubicBezTo>
                  <a:cubicBezTo>
                    <a:pt x="360849" y="727129"/>
                    <a:pt x="363992" y="723890"/>
                    <a:pt x="358658" y="721700"/>
                  </a:cubicBezTo>
                  <a:close/>
                  <a:moveTo>
                    <a:pt x="407426" y="948108"/>
                  </a:moveTo>
                  <a:cubicBezTo>
                    <a:pt x="410570" y="932488"/>
                    <a:pt x="387614" y="941251"/>
                    <a:pt x="377995" y="939155"/>
                  </a:cubicBezTo>
                  <a:lnTo>
                    <a:pt x="369041" y="944299"/>
                  </a:lnTo>
                  <a:cubicBezTo>
                    <a:pt x="363897" y="962777"/>
                    <a:pt x="398568" y="951443"/>
                    <a:pt x="407426" y="948299"/>
                  </a:cubicBezTo>
                  <a:close/>
                  <a:moveTo>
                    <a:pt x="368183" y="811996"/>
                  </a:moveTo>
                  <a:cubicBezTo>
                    <a:pt x="372194" y="814654"/>
                    <a:pt x="377413" y="814654"/>
                    <a:pt x="381423" y="811996"/>
                  </a:cubicBezTo>
                  <a:cubicBezTo>
                    <a:pt x="377413" y="809339"/>
                    <a:pt x="372194" y="809339"/>
                    <a:pt x="368183" y="811996"/>
                  </a:cubicBezTo>
                  <a:close/>
                  <a:moveTo>
                    <a:pt x="369422" y="713127"/>
                  </a:moveTo>
                  <a:cubicBezTo>
                    <a:pt x="370851" y="715317"/>
                    <a:pt x="375041" y="713127"/>
                    <a:pt x="373708" y="711889"/>
                  </a:cubicBezTo>
                  <a:cubicBezTo>
                    <a:pt x="372375" y="710650"/>
                    <a:pt x="368183" y="711698"/>
                    <a:pt x="369422" y="713127"/>
                  </a:cubicBezTo>
                  <a:close/>
                  <a:moveTo>
                    <a:pt x="414285" y="1600762"/>
                  </a:moveTo>
                  <a:cubicBezTo>
                    <a:pt x="410370" y="1598133"/>
                    <a:pt x="405245" y="1598133"/>
                    <a:pt x="401330" y="1600762"/>
                  </a:cubicBezTo>
                  <a:cubicBezTo>
                    <a:pt x="404760" y="1603429"/>
                    <a:pt x="415808" y="1609715"/>
                    <a:pt x="414285" y="1600762"/>
                  </a:cubicBezTo>
                  <a:close/>
                  <a:moveTo>
                    <a:pt x="448479" y="891244"/>
                  </a:moveTo>
                  <a:lnTo>
                    <a:pt x="456957" y="891244"/>
                  </a:lnTo>
                  <a:cubicBezTo>
                    <a:pt x="466482" y="875433"/>
                    <a:pt x="489627" y="890101"/>
                    <a:pt x="503153" y="880481"/>
                  </a:cubicBezTo>
                  <a:cubicBezTo>
                    <a:pt x="506810" y="883872"/>
                    <a:pt x="512449" y="883872"/>
                    <a:pt x="516107" y="880481"/>
                  </a:cubicBezTo>
                  <a:cubicBezTo>
                    <a:pt x="536966" y="877909"/>
                    <a:pt x="558112" y="887244"/>
                    <a:pt x="577353" y="879148"/>
                  </a:cubicBezTo>
                  <a:cubicBezTo>
                    <a:pt x="578876" y="865527"/>
                    <a:pt x="500581" y="873337"/>
                    <a:pt x="486960" y="867717"/>
                  </a:cubicBezTo>
                  <a:cubicBezTo>
                    <a:pt x="484674" y="865241"/>
                    <a:pt x="478388" y="866003"/>
                    <a:pt x="479912" y="869432"/>
                  </a:cubicBezTo>
                  <a:cubicBezTo>
                    <a:pt x="470387" y="880195"/>
                    <a:pt x="451337" y="865146"/>
                    <a:pt x="435906" y="869432"/>
                  </a:cubicBezTo>
                  <a:lnTo>
                    <a:pt x="425810" y="876671"/>
                  </a:lnTo>
                  <a:cubicBezTo>
                    <a:pt x="417428" y="875052"/>
                    <a:pt x="412570" y="880957"/>
                    <a:pt x="405997" y="880576"/>
                  </a:cubicBezTo>
                  <a:lnTo>
                    <a:pt x="381137" y="894388"/>
                  </a:lnTo>
                  <a:lnTo>
                    <a:pt x="383709" y="898674"/>
                  </a:lnTo>
                  <a:cubicBezTo>
                    <a:pt x="393806" y="899626"/>
                    <a:pt x="402188" y="890673"/>
                    <a:pt x="411427" y="898674"/>
                  </a:cubicBezTo>
                  <a:cubicBezTo>
                    <a:pt x="416666" y="898102"/>
                    <a:pt x="422571" y="900007"/>
                    <a:pt x="427048" y="896959"/>
                  </a:cubicBezTo>
                  <a:lnTo>
                    <a:pt x="420857" y="893054"/>
                  </a:lnTo>
                  <a:lnTo>
                    <a:pt x="420857" y="889149"/>
                  </a:lnTo>
                  <a:cubicBezTo>
                    <a:pt x="425800" y="885472"/>
                    <a:pt x="431849" y="883586"/>
                    <a:pt x="438002" y="883815"/>
                  </a:cubicBezTo>
                  <a:close/>
                  <a:moveTo>
                    <a:pt x="456957" y="938869"/>
                  </a:moveTo>
                  <a:lnTo>
                    <a:pt x="450480" y="938869"/>
                  </a:lnTo>
                  <a:cubicBezTo>
                    <a:pt x="445717" y="942489"/>
                    <a:pt x="445717" y="942489"/>
                    <a:pt x="450480" y="946204"/>
                  </a:cubicBezTo>
                  <a:lnTo>
                    <a:pt x="456861" y="946204"/>
                  </a:lnTo>
                  <a:cubicBezTo>
                    <a:pt x="461528" y="942870"/>
                    <a:pt x="461528" y="942870"/>
                    <a:pt x="456957" y="938774"/>
                  </a:cubicBezTo>
                  <a:close/>
                  <a:moveTo>
                    <a:pt x="519250" y="1655626"/>
                  </a:moveTo>
                  <a:cubicBezTo>
                    <a:pt x="515535" y="1653149"/>
                    <a:pt x="504962" y="1646101"/>
                    <a:pt x="506201" y="1655626"/>
                  </a:cubicBezTo>
                  <a:cubicBezTo>
                    <a:pt x="510096" y="1658331"/>
                    <a:pt x="515240" y="1658445"/>
                    <a:pt x="519250" y="1655911"/>
                  </a:cubicBezTo>
                  <a:close/>
                  <a:moveTo>
                    <a:pt x="522965" y="939060"/>
                  </a:moveTo>
                  <a:cubicBezTo>
                    <a:pt x="514392" y="938203"/>
                    <a:pt x="503915" y="940775"/>
                    <a:pt x="496962" y="935535"/>
                  </a:cubicBezTo>
                  <a:cubicBezTo>
                    <a:pt x="492285" y="935926"/>
                    <a:pt x="487627" y="934650"/>
                    <a:pt x="483817" y="931916"/>
                  </a:cubicBezTo>
                  <a:lnTo>
                    <a:pt x="467244" y="941441"/>
                  </a:lnTo>
                  <a:cubicBezTo>
                    <a:pt x="464005" y="949347"/>
                    <a:pt x="479531" y="946109"/>
                    <a:pt x="484579" y="942584"/>
                  </a:cubicBezTo>
                  <a:cubicBezTo>
                    <a:pt x="494104" y="943251"/>
                    <a:pt x="503057" y="941441"/>
                    <a:pt x="510582" y="946585"/>
                  </a:cubicBezTo>
                  <a:cubicBezTo>
                    <a:pt x="516202" y="946013"/>
                    <a:pt x="522107" y="947918"/>
                    <a:pt x="525917" y="944584"/>
                  </a:cubicBezTo>
                  <a:cubicBezTo>
                    <a:pt x="526013" y="940965"/>
                    <a:pt x="525917" y="940965"/>
                    <a:pt x="522965" y="939346"/>
                  </a:cubicBezTo>
                  <a:close/>
                  <a:moveTo>
                    <a:pt x="603927" y="1694297"/>
                  </a:moveTo>
                  <a:cubicBezTo>
                    <a:pt x="583067" y="1690963"/>
                    <a:pt x="564875" y="1703822"/>
                    <a:pt x="545825" y="1699917"/>
                  </a:cubicBezTo>
                  <a:cubicBezTo>
                    <a:pt x="539538" y="1697250"/>
                    <a:pt x="539538" y="1697155"/>
                    <a:pt x="532490" y="1699917"/>
                  </a:cubicBezTo>
                  <a:cubicBezTo>
                    <a:pt x="536300" y="1711918"/>
                    <a:pt x="596403" y="1704203"/>
                    <a:pt x="611357" y="1704013"/>
                  </a:cubicBezTo>
                  <a:cubicBezTo>
                    <a:pt x="611166" y="1698584"/>
                    <a:pt x="612976" y="1694107"/>
                    <a:pt x="603927" y="1694583"/>
                  </a:cubicBezTo>
                  <a:close/>
                  <a:moveTo>
                    <a:pt x="568780" y="1653911"/>
                  </a:moveTo>
                  <a:cubicBezTo>
                    <a:pt x="566875" y="1653911"/>
                    <a:pt x="566018" y="1654864"/>
                    <a:pt x="565256" y="1654578"/>
                  </a:cubicBezTo>
                  <a:lnTo>
                    <a:pt x="574781" y="1661150"/>
                  </a:lnTo>
                  <a:cubicBezTo>
                    <a:pt x="586020" y="1661150"/>
                    <a:pt x="595164" y="1662960"/>
                    <a:pt x="604023" y="1656007"/>
                  </a:cubicBezTo>
                  <a:cubicBezTo>
                    <a:pt x="594116" y="1651054"/>
                    <a:pt x="580210" y="1655244"/>
                    <a:pt x="568780" y="1654197"/>
                  </a:cubicBezTo>
                  <a:close/>
                  <a:moveTo>
                    <a:pt x="578876" y="917438"/>
                  </a:moveTo>
                  <a:lnTo>
                    <a:pt x="575924" y="913056"/>
                  </a:lnTo>
                  <a:cubicBezTo>
                    <a:pt x="569161" y="913056"/>
                    <a:pt x="543729" y="915438"/>
                    <a:pt x="558779" y="907532"/>
                  </a:cubicBezTo>
                  <a:lnTo>
                    <a:pt x="540300" y="897150"/>
                  </a:lnTo>
                  <a:lnTo>
                    <a:pt x="536871" y="891054"/>
                  </a:lnTo>
                  <a:cubicBezTo>
                    <a:pt x="506677" y="893054"/>
                    <a:pt x="474387" y="884768"/>
                    <a:pt x="447717" y="899817"/>
                  </a:cubicBezTo>
                  <a:cubicBezTo>
                    <a:pt x="461719" y="902293"/>
                    <a:pt x="474959" y="916009"/>
                    <a:pt x="489627" y="916771"/>
                  </a:cubicBezTo>
                  <a:cubicBezTo>
                    <a:pt x="498581" y="909532"/>
                    <a:pt x="503915" y="915438"/>
                    <a:pt x="513916" y="916771"/>
                  </a:cubicBezTo>
                  <a:cubicBezTo>
                    <a:pt x="521240" y="918581"/>
                    <a:pt x="528403" y="920962"/>
                    <a:pt x="535347" y="923915"/>
                  </a:cubicBezTo>
                  <a:cubicBezTo>
                    <a:pt x="549159" y="922486"/>
                    <a:pt x="567446" y="929249"/>
                    <a:pt x="578876" y="917724"/>
                  </a:cubicBezTo>
                  <a:close/>
                  <a:moveTo>
                    <a:pt x="613548" y="747226"/>
                  </a:moveTo>
                  <a:cubicBezTo>
                    <a:pt x="606309" y="746560"/>
                    <a:pt x="598212" y="749132"/>
                    <a:pt x="591735" y="745417"/>
                  </a:cubicBezTo>
                  <a:lnTo>
                    <a:pt x="591735" y="741988"/>
                  </a:lnTo>
                  <a:cubicBezTo>
                    <a:pt x="582210" y="739416"/>
                    <a:pt x="571637" y="732463"/>
                    <a:pt x="562112" y="739701"/>
                  </a:cubicBezTo>
                  <a:cubicBezTo>
                    <a:pt x="547882" y="743369"/>
                    <a:pt x="532890" y="742673"/>
                    <a:pt x="519060" y="737701"/>
                  </a:cubicBezTo>
                  <a:lnTo>
                    <a:pt x="538110" y="728748"/>
                  </a:lnTo>
                  <a:cubicBezTo>
                    <a:pt x="539443" y="728748"/>
                    <a:pt x="550016" y="730082"/>
                    <a:pt x="551921" y="726367"/>
                  </a:cubicBezTo>
                  <a:cubicBezTo>
                    <a:pt x="550968" y="710269"/>
                    <a:pt x="576971" y="720557"/>
                    <a:pt x="588497" y="717794"/>
                  </a:cubicBezTo>
                  <a:lnTo>
                    <a:pt x="596974" y="712365"/>
                  </a:lnTo>
                  <a:cubicBezTo>
                    <a:pt x="591354" y="704745"/>
                    <a:pt x="580115" y="706745"/>
                    <a:pt x="573257" y="710365"/>
                  </a:cubicBezTo>
                  <a:cubicBezTo>
                    <a:pt x="551540" y="715508"/>
                    <a:pt x="532394" y="689790"/>
                    <a:pt x="512868" y="704745"/>
                  </a:cubicBezTo>
                  <a:lnTo>
                    <a:pt x="512868" y="712175"/>
                  </a:lnTo>
                  <a:cubicBezTo>
                    <a:pt x="514678" y="713794"/>
                    <a:pt x="520107" y="714651"/>
                    <a:pt x="519250" y="717699"/>
                  </a:cubicBezTo>
                  <a:cubicBezTo>
                    <a:pt x="478950" y="713527"/>
                    <a:pt x="438230" y="719147"/>
                    <a:pt x="400569" y="734082"/>
                  </a:cubicBezTo>
                  <a:cubicBezTo>
                    <a:pt x="427048" y="748750"/>
                    <a:pt x="457719" y="729224"/>
                    <a:pt x="485532" y="741226"/>
                  </a:cubicBezTo>
                  <a:cubicBezTo>
                    <a:pt x="478483" y="750751"/>
                    <a:pt x="462005" y="744464"/>
                    <a:pt x="453622" y="752846"/>
                  </a:cubicBezTo>
                  <a:cubicBezTo>
                    <a:pt x="443041" y="753017"/>
                    <a:pt x="432534" y="751008"/>
                    <a:pt x="422762" y="746940"/>
                  </a:cubicBezTo>
                  <a:lnTo>
                    <a:pt x="414285" y="748465"/>
                  </a:lnTo>
                  <a:cubicBezTo>
                    <a:pt x="414285" y="751131"/>
                    <a:pt x="414285" y="753323"/>
                    <a:pt x="444764" y="754370"/>
                  </a:cubicBezTo>
                  <a:cubicBezTo>
                    <a:pt x="439145" y="754942"/>
                    <a:pt x="429905" y="755799"/>
                    <a:pt x="414285" y="757037"/>
                  </a:cubicBezTo>
                  <a:cubicBezTo>
                    <a:pt x="420000" y="758275"/>
                    <a:pt x="457719" y="761228"/>
                    <a:pt x="452385" y="754560"/>
                  </a:cubicBezTo>
                  <a:cubicBezTo>
                    <a:pt x="465910" y="755704"/>
                    <a:pt x="478578" y="766467"/>
                    <a:pt x="491151" y="758847"/>
                  </a:cubicBezTo>
                  <a:cubicBezTo>
                    <a:pt x="493818" y="762562"/>
                    <a:pt x="502486" y="760561"/>
                    <a:pt x="505534" y="764085"/>
                  </a:cubicBezTo>
                  <a:cubicBezTo>
                    <a:pt x="501914" y="766943"/>
                    <a:pt x="494104" y="765038"/>
                    <a:pt x="490008" y="769229"/>
                  </a:cubicBezTo>
                  <a:cubicBezTo>
                    <a:pt x="479569" y="763362"/>
                    <a:pt x="466558" y="764771"/>
                    <a:pt x="457623" y="772753"/>
                  </a:cubicBezTo>
                  <a:cubicBezTo>
                    <a:pt x="433716" y="765705"/>
                    <a:pt x="403998" y="769134"/>
                    <a:pt x="378756" y="772753"/>
                  </a:cubicBezTo>
                  <a:cubicBezTo>
                    <a:pt x="373517" y="776373"/>
                    <a:pt x="373517" y="776373"/>
                    <a:pt x="378756" y="780183"/>
                  </a:cubicBezTo>
                  <a:cubicBezTo>
                    <a:pt x="399235" y="779326"/>
                    <a:pt x="420857" y="773230"/>
                    <a:pt x="440669" y="778087"/>
                  </a:cubicBezTo>
                  <a:cubicBezTo>
                    <a:pt x="440669" y="779326"/>
                    <a:pt x="440669" y="780469"/>
                    <a:pt x="441145" y="781898"/>
                  </a:cubicBezTo>
                  <a:cubicBezTo>
                    <a:pt x="428953" y="792946"/>
                    <a:pt x="407046" y="786279"/>
                    <a:pt x="396187" y="797423"/>
                  </a:cubicBezTo>
                  <a:lnTo>
                    <a:pt x="401235" y="800281"/>
                  </a:lnTo>
                  <a:lnTo>
                    <a:pt x="401235" y="811806"/>
                  </a:lnTo>
                  <a:lnTo>
                    <a:pt x="414761" y="817806"/>
                  </a:lnTo>
                  <a:lnTo>
                    <a:pt x="414761" y="823045"/>
                  </a:lnTo>
                  <a:cubicBezTo>
                    <a:pt x="404569" y="825712"/>
                    <a:pt x="374184" y="828379"/>
                    <a:pt x="397521" y="839238"/>
                  </a:cubicBezTo>
                  <a:cubicBezTo>
                    <a:pt x="409884" y="839800"/>
                    <a:pt x="422162" y="841553"/>
                    <a:pt x="434192" y="844476"/>
                  </a:cubicBezTo>
                  <a:lnTo>
                    <a:pt x="434192" y="848096"/>
                  </a:lnTo>
                  <a:cubicBezTo>
                    <a:pt x="424667" y="850668"/>
                    <a:pt x="413999" y="857621"/>
                    <a:pt x="405617" y="850477"/>
                  </a:cubicBezTo>
                  <a:cubicBezTo>
                    <a:pt x="396092" y="853621"/>
                    <a:pt x="406855" y="859145"/>
                    <a:pt x="410475" y="861145"/>
                  </a:cubicBezTo>
                  <a:cubicBezTo>
                    <a:pt x="417742" y="862431"/>
                    <a:pt x="425229" y="861221"/>
                    <a:pt x="431715" y="857716"/>
                  </a:cubicBezTo>
                  <a:cubicBezTo>
                    <a:pt x="442478" y="857716"/>
                    <a:pt x="447717" y="863432"/>
                    <a:pt x="458290" y="861050"/>
                  </a:cubicBezTo>
                  <a:cubicBezTo>
                    <a:pt x="463862" y="856592"/>
                    <a:pt x="471768" y="856592"/>
                    <a:pt x="477340" y="861050"/>
                  </a:cubicBezTo>
                  <a:cubicBezTo>
                    <a:pt x="505915" y="849144"/>
                    <a:pt x="544777" y="859621"/>
                    <a:pt x="575162" y="864479"/>
                  </a:cubicBezTo>
                  <a:cubicBezTo>
                    <a:pt x="584687" y="860479"/>
                    <a:pt x="584687" y="860098"/>
                    <a:pt x="586782" y="854954"/>
                  </a:cubicBezTo>
                  <a:lnTo>
                    <a:pt x="605832" y="844572"/>
                  </a:lnTo>
                  <a:cubicBezTo>
                    <a:pt x="592212" y="836761"/>
                    <a:pt x="574495" y="842000"/>
                    <a:pt x="560017" y="836571"/>
                  </a:cubicBezTo>
                  <a:cubicBezTo>
                    <a:pt x="562684" y="825998"/>
                    <a:pt x="550492" y="826284"/>
                    <a:pt x="543538" y="831523"/>
                  </a:cubicBezTo>
                  <a:lnTo>
                    <a:pt x="527251" y="821998"/>
                  </a:lnTo>
                  <a:lnTo>
                    <a:pt x="527251" y="814663"/>
                  </a:lnTo>
                  <a:cubicBezTo>
                    <a:pt x="538491" y="812092"/>
                    <a:pt x="550016" y="822950"/>
                    <a:pt x="563637" y="820092"/>
                  </a:cubicBezTo>
                  <a:lnTo>
                    <a:pt x="579734" y="810567"/>
                  </a:lnTo>
                  <a:cubicBezTo>
                    <a:pt x="584782" y="790279"/>
                    <a:pt x="542872" y="820855"/>
                    <a:pt x="546873" y="795708"/>
                  </a:cubicBezTo>
                  <a:lnTo>
                    <a:pt x="555635" y="794185"/>
                  </a:lnTo>
                  <a:cubicBezTo>
                    <a:pt x="561636" y="798756"/>
                    <a:pt x="588592" y="802376"/>
                    <a:pt x="573162" y="791423"/>
                  </a:cubicBezTo>
                  <a:cubicBezTo>
                    <a:pt x="570971" y="782945"/>
                    <a:pt x="548968" y="787136"/>
                    <a:pt x="543158" y="790470"/>
                  </a:cubicBezTo>
                  <a:cubicBezTo>
                    <a:pt x="537633" y="786088"/>
                    <a:pt x="529061" y="787803"/>
                    <a:pt x="524108" y="783517"/>
                  </a:cubicBezTo>
                  <a:cubicBezTo>
                    <a:pt x="515726" y="779993"/>
                    <a:pt x="486579" y="796185"/>
                    <a:pt x="488960" y="780849"/>
                  </a:cubicBezTo>
                  <a:cubicBezTo>
                    <a:pt x="496771" y="775039"/>
                    <a:pt x="511249" y="774373"/>
                    <a:pt x="520583" y="770372"/>
                  </a:cubicBezTo>
                  <a:lnTo>
                    <a:pt x="520583" y="767324"/>
                  </a:lnTo>
                  <a:cubicBezTo>
                    <a:pt x="527918" y="764695"/>
                    <a:pt x="535519" y="762876"/>
                    <a:pt x="543253" y="761895"/>
                  </a:cubicBezTo>
                  <a:cubicBezTo>
                    <a:pt x="555540" y="772277"/>
                    <a:pt x="567828" y="768658"/>
                    <a:pt x="579639" y="760180"/>
                  </a:cubicBezTo>
                  <a:cubicBezTo>
                    <a:pt x="582591" y="747036"/>
                    <a:pt x="605546" y="758561"/>
                    <a:pt x="616310" y="758180"/>
                  </a:cubicBezTo>
                  <a:lnTo>
                    <a:pt x="624406" y="752656"/>
                  </a:lnTo>
                  <a:cubicBezTo>
                    <a:pt x="621348" y="749941"/>
                    <a:pt x="617586" y="748160"/>
                    <a:pt x="613548" y="747512"/>
                  </a:cubicBezTo>
                  <a:close/>
                  <a:moveTo>
                    <a:pt x="430096" y="714079"/>
                  </a:moveTo>
                  <a:cubicBezTo>
                    <a:pt x="435621" y="709983"/>
                    <a:pt x="441431" y="711126"/>
                    <a:pt x="446765" y="708650"/>
                  </a:cubicBezTo>
                  <a:cubicBezTo>
                    <a:pt x="446765" y="707507"/>
                    <a:pt x="446765" y="706269"/>
                    <a:pt x="446765" y="704649"/>
                  </a:cubicBezTo>
                  <a:cubicBezTo>
                    <a:pt x="442383" y="703793"/>
                    <a:pt x="441621" y="700078"/>
                    <a:pt x="435716" y="699887"/>
                  </a:cubicBezTo>
                  <a:cubicBezTo>
                    <a:pt x="430820" y="702278"/>
                    <a:pt x="426133" y="705088"/>
                    <a:pt x="421714" y="708269"/>
                  </a:cubicBezTo>
                  <a:close/>
                  <a:moveTo>
                    <a:pt x="609071" y="637308"/>
                  </a:moveTo>
                  <a:cubicBezTo>
                    <a:pt x="605346" y="635889"/>
                    <a:pt x="601165" y="636432"/>
                    <a:pt x="597926" y="638737"/>
                  </a:cubicBezTo>
                  <a:cubicBezTo>
                    <a:pt x="603832" y="642070"/>
                    <a:pt x="611547" y="647023"/>
                    <a:pt x="618119" y="641975"/>
                  </a:cubicBezTo>
                  <a:cubicBezTo>
                    <a:pt x="615195" y="640327"/>
                    <a:pt x="612176" y="638860"/>
                    <a:pt x="609071" y="637594"/>
                  </a:cubicBezTo>
                  <a:close/>
                  <a:moveTo>
                    <a:pt x="607451" y="614638"/>
                  </a:moveTo>
                  <a:cubicBezTo>
                    <a:pt x="592783" y="617401"/>
                    <a:pt x="576210" y="605113"/>
                    <a:pt x="562017" y="614638"/>
                  </a:cubicBezTo>
                  <a:cubicBezTo>
                    <a:pt x="554588" y="608828"/>
                    <a:pt x="545634" y="613114"/>
                    <a:pt x="539634" y="609590"/>
                  </a:cubicBezTo>
                  <a:cubicBezTo>
                    <a:pt x="539634" y="608352"/>
                    <a:pt x="539634" y="607209"/>
                    <a:pt x="539062" y="605875"/>
                  </a:cubicBezTo>
                  <a:lnTo>
                    <a:pt x="545539" y="601780"/>
                  </a:lnTo>
                  <a:lnTo>
                    <a:pt x="545539" y="597969"/>
                  </a:lnTo>
                  <a:cubicBezTo>
                    <a:pt x="529156" y="591302"/>
                    <a:pt x="507439" y="584254"/>
                    <a:pt x="489818" y="592541"/>
                  </a:cubicBezTo>
                  <a:cubicBezTo>
                    <a:pt x="469434" y="578919"/>
                    <a:pt x="448860" y="604732"/>
                    <a:pt x="430287" y="588730"/>
                  </a:cubicBezTo>
                  <a:cubicBezTo>
                    <a:pt x="421523" y="589778"/>
                    <a:pt x="411808" y="587873"/>
                    <a:pt x="403045" y="589493"/>
                  </a:cubicBezTo>
                  <a:cubicBezTo>
                    <a:pt x="398568" y="607590"/>
                    <a:pt x="402378" y="603304"/>
                    <a:pt x="381233" y="603685"/>
                  </a:cubicBezTo>
                  <a:cubicBezTo>
                    <a:pt x="382376" y="597017"/>
                    <a:pt x="367897" y="602542"/>
                    <a:pt x="381233" y="603685"/>
                  </a:cubicBezTo>
                  <a:lnTo>
                    <a:pt x="378661" y="603685"/>
                  </a:lnTo>
                  <a:cubicBezTo>
                    <a:pt x="379575" y="603837"/>
                    <a:pt x="380509" y="603837"/>
                    <a:pt x="381423" y="603685"/>
                  </a:cubicBezTo>
                  <a:lnTo>
                    <a:pt x="381423" y="603685"/>
                  </a:lnTo>
                  <a:lnTo>
                    <a:pt x="381423" y="609685"/>
                  </a:lnTo>
                  <a:cubicBezTo>
                    <a:pt x="368183" y="610638"/>
                    <a:pt x="359135" y="621116"/>
                    <a:pt x="345133" y="618353"/>
                  </a:cubicBezTo>
                  <a:lnTo>
                    <a:pt x="335608" y="623878"/>
                  </a:lnTo>
                  <a:lnTo>
                    <a:pt x="341132" y="627593"/>
                  </a:lnTo>
                  <a:cubicBezTo>
                    <a:pt x="341132" y="628640"/>
                    <a:pt x="341132" y="629878"/>
                    <a:pt x="341132" y="631117"/>
                  </a:cubicBezTo>
                  <a:lnTo>
                    <a:pt x="334560" y="635117"/>
                  </a:lnTo>
                  <a:lnTo>
                    <a:pt x="334560" y="642356"/>
                  </a:lnTo>
                  <a:cubicBezTo>
                    <a:pt x="351134" y="651881"/>
                    <a:pt x="373327" y="632831"/>
                    <a:pt x="385995" y="646643"/>
                  </a:cubicBezTo>
                  <a:lnTo>
                    <a:pt x="381233" y="649309"/>
                  </a:lnTo>
                  <a:cubicBezTo>
                    <a:pt x="380661" y="652262"/>
                    <a:pt x="380090" y="655119"/>
                    <a:pt x="379518" y="657691"/>
                  </a:cubicBezTo>
                  <a:lnTo>
                    <a:pt x="373898" y="660835"/>
                  </a:lnTo>
                  <a:cubicBezTo>
                    <a:pt x="373898" y="662358"/>
                    <a:pt x="374660" y="663978"/>
                    <a:pt x="375232" y="666169"/>
                  </a:cubicBezTo>
                  <a:cubicBezTo>
                    <a:pt x="387520" y="662454"/>
                    <a:pt x="406760" y="675694"/>
                    <a:pt x="413332" y="666169"/>
                  </a:cubicBezTo>
                  <a:cubicBezTo>
                    <a:pt x="413332" y="662835"/>
                    <a:pt x="418761" y="662358"/>
                    <a:pt x="422381" y="662930"/>
                  </a:cubicBezTo>
                  <a:cubicBezTo>
                    <a:pt x="429715" y="664454"/>
                    <a:pt x="425524" y="674360"/>
                    <a:pt x="426476" y="679027"/>
                  </a:cubicBezTo>
                  <a:lnTo>
                    <a:pt x="416951" y="685028"/>
                  </a:lnTo>
                  <a:cubicBezTo>
                    <a:pt x="410894" y="684637"/>
                    <a:pt x="404912" y="686619"/>
                    <a:pt x="400283" y="690553"/>
                  </a:cubicBezTo>
                  <a:cubicBezTo>
                    <a:pt x="400283" y="691982"/>
                    <a:pt x="401045" y="693696"/>
                    <a:pt x="401426" y="695029"/>
                  </a:cubicBezTo>
                  <a:cubicBezTo>
                    <a:pt x="421714" y="696458"/>
                    <a:pt x="436764" y="688743"/>
                    <a:pt x="456194" y="696077"/>
                  </a:cubicBezTo>
                  <a:cubicBezTo>
                    <a:pt x="467853" y="706641"/>
                    <a:pt x="484808" y="708945"/>
                    <a:pt x="498866" y="701887"/>
                  </a:cubicBezTo>
                  <a:lnTo>
                    <a:pt x="498866" y="697792"/>
                  </a:lnTo>
                  <a:cubicBezTo>
                    <a:pt x="527441" y="672169"/>
                    <a:pt x="564970" y="718747"/>
                    <a:pt x="589544" y="685981"/>
                  </a:cubicBezTo>
                  <a:cubicBezTo>
                    <a:pt x="564875" y="668835"/>
                    <a:pt x="538776" y="688076"/>
                    <a:pt x="512487" y="679123"/>
                  </a:cubicBezTo>
                  <a:cubicBezTo>
                    <a:pt x="519441" y="673884"/>
                    <a:pt x="528108" y="674075"/>
                    <a:pt x="535347" y="670360"/>
                  </a:cubicBezTo>
                  <a:cubicBezTo>
                    <a:pt x="544015" y="669788"/>
                    <a:pt x="544205" y="670360"/>
                    <a:pt x="544872" y="665026"/>
                  </a:cubicBezTo>
                  <a:lnTo>
                    <a:pt x="538395" y="660930"/>
                  </a:lnTo>
                  <a:lnTo>
                    <a:pt x="538395" y="657501"/>
                  </a:lnTo>
                  <a:cubicBezTo>
                    <a:pt x="545348" y="654453"/>
                    <a:pt x="557445" y="653119"/>
                    <a:pt x="563732" y="645785"/>
                  </a:cubicBezTo>
                  <a:lnTo>
                    <a:pt x="552016" y="639213"/>
                  </a:lnTo>
                  <a:cubicBezTo>
                    <a:pt x="552683" y="635879"/>
                    <a:pt x="549539" y="633593"/>
                    <a:pt x="545254" y="631688"/>
                  </a:cubicBezTo>
                  <a:cubicBezTo>
                    <a:pt x="552873" y="627116"/>
                    <a:pt x="566685" y="627973"/>
                    <a:pt x="573829" y="622163"/>
                  </a:cubicBezTo>
                  <a:cubicBezTo>
                    <a:pt x="587259" y="626259"/>
                    <a:pt x="604213" y="633498"/>
                    <a:pt x="616786" y="623973"/>
                  </a:cubicBezTo>
                  <a:lnTo>
                    <a:pt x="616786" y="620067"/>
                  </a:lnTo>
                  <a:close/>
                  <a:moveTo>
                    <a:pt x="370469" y="584444"/>
                  </a:moveTo>
                  <a:cubicBezTo>
                    <a:pt x="450384" y="580729"/>
                    <a:pt x="395806" y="560918"/>
                    <a:pt x="361707" y="579491"/>
                  </a:cubicBezTo>
                  <a:cubicBezTo>
                    <a:pt x="364659" y="581491"/>
                    <a:pt x="367421" y="583110"/>
                    <a:pt x="370469" y="584730"/>
                  </a:cubicBezTo>
                  <a:close/>
                  <a:moveTo>
                    <a:pt x="463529" y="570252"/>
                  </a:moveTo>
                  <a:cubicBezTo>
                    <a:pt x="463529" y="570252"/>
                    <a:pt x="464957" y="569490"/>
                    <a:pt x="465719" y="569109"/>
                  </a:cubicBezTo>
                  <a:cubicBezTo>
                    <a:pt x="467529" y="565394"/>
                    <a:pt x="456004" y="568061"/>
                    <a:pt x="463433" y="570538"/>
                  </a:cubicBezTo>
                  <a:close/>
                  <a:moveTo>
                    <a:pt x="499628" y="564823"/>
                  </a:moveTo>
                  <a:lnTo>
                    <a:pt x="499628" y="561203"/>
                  </a:lnTo>
                  <a:cubicBezTo>
                    <a:pt x="495637" y="558593"/>
                    <a:pt x="490475" y="558593"/>
                    <a:pt x="486484" y="561203"/>
                  </a:cubicBezTo>
                  <a:lnTo>
                    <a:pt x="486484" y="564823"/>
                  </a:lnTo>
                  <a:cubicBezTo>
                    <a:pt x="490418" y="567518"/>
                    <a:pt x="495580" y="567632"/>
                    <a:pt x="499628" y="565109"/>
                  </a:cubicBezTo>
                  <a:close/>
                  <a:moveTo>
                    <a:pt x="519441" y="577682"/>
                  </a:moveTo>
                  <a:cubicBezTo>
                    <a:pt x="522298" y="578443"/>
                    <a:pt x="528966" y="575872"/>
                    <a:pt x="522393" y="574062"/>
                  </a:cubicBezTo>
                  <a:cubicBezTo>
                    <a:pt x="515821" y="572252"/>
                    <a:pt x="507630" y="576824"/>
                    <a:pt x="519441" y="577967"/>
                  </a:cubicBezTo>
                  <a:close/>
                  <a:moveTo>
                    <a:pt x="307509" y="1819837"/>
                  </a:moveTo>
                  <a:cubicBezTo>
                    <a:pt x="294174" y="1819837"/>
                    <a:pt x="295698" y="1821837"/>
                    <a:pt x="296460" y="1829362"/>
                  </a:cubicBezTo>
                  <a:lnTo>
                    <a:pt x="307223" y="1835934"/>
                  </a:lnTo>
                  <a:cubicBezTo>
                    <a:pt x="309891" y="1830924"/>
                    <a:pt x="309995" y="1824942"/>
                    <a:pt x="307509" y="1819837"/>
                  </a:cubicBezTo>
                  <a:close/>
                  <a:moveTo>
                    <a:pt x="332179" y="1805168"/>
                  </a:moveTo>
                  <a:lnTo>
                    <a:pt x="324750" y="1805168"/>
                  </a:lnTo>
                  <a:cubicBezTo>
                    <a:pt x="308557" y="1813645"/>
                    <a:pt x="322368" y="1812598"/>
                    <a:pt x="331989" y="1812502"/>
                  </a:cubicBezTo>
                  <a:cubicBezTo>
                    <a:pt x="336751" y="1808883"/>
                    <a:pt x="336656" y="1808883"/>
                    <a:pt x="332179" y="1805549"/>
                  </a:cubicBezTo>
                  <a:close/>
                  <a:moveTo>
                    <a:pt x="368279" y="1869652"/>
                  </a:moveTo>
                  <a:cubicBezTo>
                    <a:pt x="364307" y="1866986"/>
                    <a:pt x="359115" y="1866986"/>
                    <a:pt x="355134" y="1869652"/>
                  </a:cubicBezTo>
                  <a:cubicBezTo>
                    <a:pt x="359087" y="1872272"/>
                    <a:pt x="364231" y="1872272"/>
                    <a:pt x="368183" y="1869652"/>
                  </a:cubicBezTo>
                  <a:close/>
                  <a:moveTo>
                    <a:pt x="519345" y="2079202"/>
                  </a:moveTo>
                  <a:cubicBezTo>
                    <a:pt x="508963" y="2070249"/>
                    <a:pt x="497723" y="2075393"/>
                    <a:pt x="486770" y="2079202"/>
                  </a:cubicBezTo>
                  <a:cubicBezTo>
                    <a:pt x="492961" y="2084918"/>
                    <a:pt x="518583" y="2091299"/>
                    <a:pt x="519345" y="2079679"/>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103" name="Google Shape;103;p6"/>
            <p:cNvSpPr/>
            <p:nvPr/>
          </p:nvSpPr>
          <p:spPr>
            <a:xfrm flipH="1" rot="10800000">
              <a:off x="2622020" y="-5654"/>
              <a:ext cx="449059" cy="6863371"/>
            </a:xfrm>
            <a:custGeom>
              <a:rect b="b" l="l" r="r" t="t"/>
              <a:pathLst>
                <a:path extrusionOk="0" h="4606289" w="670237">
                  <a:moveTo>
                    <a:pt x="638371" y="4605709"/>
                  </a:moveTo>
                  <a:lnTo>
                    <a:pt x="40486" y="4605709"/>
                  </a:lnTo>
                  <a:lnTo>
                    <a:pt x="40486" y="4600280"/>
                  </a:lnTo>
                  <a:lnTo>
                    <a:pt x="46678" y="4596374"/>
                  </a:lnTo>
                  <a:lnTo>
                    <a:pt x="40867" y="4592564"/>
                  </a:lnTo>
                  <a:cubicBezTo>
                    <a:pt x="48297" y="4590564"/>
                    <a:pt x="46582" y="4584659"/>
                    <a:pt x="47344" y="4579610"/>
                  </a:cubicBezTo>
                  <a:cubicBezTo>
                    <a:pt x="41153" y="4573609"/>
                    <a:pt x="36200" y="4572180"/>
                    <a:pt x="46868" y="4566942"/>
                  </a:cubicBezTo>
                  <a:lnTo>
                    <a:pt x="46868" y="4534080"/>
                  </a:lnTo>
                  <a:lnTo>
                    <a:pt x="53631" y="4530081"/>
                  </a:lnTo>
                  <a:lnTo>
                    <a:pt x="53631" y="4526461"/>
                  </a:lnTo>
                  <a:lnTo>
                    <a:pt x="46868" y="4522365"/>
                  </a:lnTo>
                  <a:lnTo>
                    <a:pt x="46868" y="4515412"/>
                  </a:lnTo>
                  <a:lnTo>
                    <a:pt x="40867" y="4511602"/>
                  </a:lnTo>
                  <a:lnTo>
                    <a:pt x="40867" y="4504076"/>
                  </a:lnTo>
                  <a:lnTo>
                    <a:pt x="46582" y="4500934"/>
                  </a:lnTo>
                  <a:cubicBezTo>
                    <a:pt x="48011" y="4493504"/>
                    <a:pt x="46582" y="4485599"/>
                    <a:pt x="47630" y="4478169"/>
                  </a:cubicBezTo>
                  <a:lnTo>
                    <a:pt x="53250" y="4475026"/>
                  </a:lnTo>
                  <a:lnTo>
                    <a:pt x="53250" y="4463881"/>
                  </a:lnTo>
                  <a:lnTo>
                    <a:pt x="47249" y="4460071"/>
                  </a:lnTo>
                  <a:lnTo>
                    <a:pt x="47249" y="4430734"/>
                  </a:lnTo>
                  <a:lnTo>
                    <a:pt x="53726" y="4426829"/>
                  </a:lnTo>
                  <a:lnTo>
                    <a:pt x="53726" y="4415970"/>
                  </a:lnTo>
                  <a:lnTo>
                    <a:pt x="59917" y="4412066"/>
                  </a:lnTo>
                  <a:lnTo>
                    <a:pt x="59917" y="4405017"/>
                  </a:lnTo>
                  <a:cubicBezTo>
                    <a:pt x="52774" y="4401778"/>
                    <a:pt x="54679" y="4397683"/>
                    <a:pt x="48202" y="4394254"/>
                  </a:cubicBezTo>
                  <a:cubicBezTo>
                    <a:pt x="43915" y="4390730"/>
                    <a:pt x="50297" y="4388253"/>
                    <a:pt x="53631" y="4386443"/>
                  </a:cubicBezTo>
                  <a:cubicBezTo>
                    <a:pt x="53631" y="4378538"/>
                    <a:pt x="51059" y="4372918"/>
                    <a:pt x="63156" y="4373203"/>
                  </a:cubicBezTo>
                  <a:lnTo>
                    <a:pt x="73443" y="4368060"/>
                  </a:lnTo>
                  <a:cubicBezTo>
                    <a:pt x="66013" y="4363964"/>
                    <a:pt x="53250" y="4368631"/>
                    <a:pt x="48011" y="4360059"/>
                  </a:cubicBezTo>
                  <a:lnTo>
                    <a:pt x="52678" y="4357487"/>
                  </a:lnTo>
                  <a:cubicBezTo>
                    <a:pt x="46392" y="4352153"/>
                    <a:pt x="44106" y="4350343"/>
                    <a:pt x="53536" y="4345771"/>
                  </a:cubicBezTo>
                  <a:lnTo>
                    <a:pt x="53536" y="4320435"/>
                  </a:lnTo>
                  <a:cubicBezTo>
                    <a:pt x="59441" y="4317291"/>
                    <a:pt x="68109" y="4317673"/>
                    <a:pt x="73348" y="4312529"/>
                  </a:cubicBezTo>
                  <a:cubicBezTo>
                    <a:pt x="74014" y="4303004"/>
                    <a:pt x="58870" y="4311006"/>
                    <a:pt x="59155" y="4301099"/>
                  </a:cubicBezTo>
                  <a:lnTo>
                    <a:pt x="40105" y="4290622"/>
                  </a:lnTo>
                  <a:cubicBezTo>
                    <a:pt x="44582" y="4288050"/>
                    <a:pt x="49059" y="4285478"/>
                    <a:pt x="52774" y="4283192"/>
                  </a:cubicBezTo>
                  <a:lnTo>
                    <a:pt x="52774" y="4268333"/>
                  </a:lnTo>
                  <a:cubicBezTo>
                    <a:pt x="44201" y="4263095"/>
                    <a:pt x="44201" y="4262809"/>
                    <a:pt x="52774" y="4257665"/>
                  </a:cubicBezTo>
                  <a:lnTo>
                    <a:pt x="52774" y="4250141"/>
                  </a:lnTo>
                  <a:lnTo>
                    <a:pt x="46963" y="4246426"/>
                  </a:lnTo>
                  <a:lnTo>
                    <a:pt x="59346" y="4238901"/>
                  </a:lnTo>
                  <a:lnTo>
                    <a:pt x="52774" y="4234710"/>
                  </a:lnTo>
                  <a:lnTo>
                    <a:pt x="52774" y="4227756"/>
                  </a:lnTo>
                  <a:cubicBezTo>
                    <a:pt x="44201" y="4222518"/>
                    <a:pt x="44201" y="4222327"/>
                    <a:pt x="52774" y="4217088"/>
                  </a:cubicBezTo>
                  <a:lnTo>
                    <a:pt x="52774" y="4099550"/>
                  </a:lnTo>
                  <a:lnTo>
                    <a:pt x="59346" y="4095359"/>
                  </a:lnTo>
                  <a:lnTo>
                    <a:pt x="53250" y="4091549"/>
                  </a:lnTo>
                  <a:lnTo>
                    <a:pt x="59727" y="4087739"/>
                  </a:lnTo>
                  <a:cubicBezTo>
                    <a:pt x="59727" y="4086405"/>
                    <a:pt x="59727" y="4085167"/>
                    <a:pt x="59727" y="4084024"/>
                  </a:cubicBezTo>
                  <a:cubicBezTo>
                    <a:pt x="48964" y="4080595"/>
                    <a:pt x="54964" y="4066784"/>
                    <a:pt x="53536" y="4058402"/>
                  </a:cubicBezTo>
                  <a:cubicBezTo>
                    <a:pt x="66490" y="4052782"/>
                    <a:pt x="57631" y="4034113"/>
                    <a:pt x="60013" y="4022493"/>
                  </a:cubicBezTo>
                  <a:cubicBezTo>
                    <a:pt x="43793" y="4017254"/>
                    <a:pt x="26301" y="4017635"/>
                    <a:pt x="10292" y="4023445"/>
                  </a:cubicBezTo>
                  <a:cubicBezTo>
                    <a:pt x="-23141" y="4015159"/>
                    <a:pt x="41058" y="4015254"/>
                    <a:pt x="48392" y="4016016"/>
                  </a:cubicBezTo>
                  <a:lnTo>
                    <a:pt x="48392" y="4016016"/>
                  </a:lnTo>
                  <a:cubicBezTo>
                    <a:pt x="49345" y="4016016"/>
                    <a:pt x="49916" y="4016016"/>
                    <a:pt x="48392" y="4016016"/>
                  </a:cubicBezTo>
                  <a:lnTo>
                    <a:pt x="59727" y="4010872"/>
                  </a:lnTo>
                  <a:lnTo>
                    <a:pt x="59727" y="3981059"/>
                  </a:lnTo>
                  <a:lnTo>
                    <a:pt x="53726" y="3977154"/>
                  </a:lnTo>
                  <a:cubicBezTo>
                    <a:pt x="58393" y="3973439"/>
                    <a:pt x="66680" y="3972963"/>
                    <a:pt x="66490" y="3966676"/>
                  </a:cubicBezTo>
                  <a:lnTo>
                    <a:pt x="60013" y="3962580"/>
                  </a:lnTo>
                  <a:lnTo>
                    <a:pt x="60013" y="3793226"/>
                  </a:lnTo>
                  <a:lnTo>
                    <a:pt x="66394" y="3789321"/>
                  </a:lnTo>
                  <a:lnTo>
                    <a:pt x="66394" y="3785796"/>
                  </a:lnTo>
                  <a:lnTo>
                    <a:pt x="60203" y="3781987"/>
                  </a:lnTo>
                  <a:lnTo>
                    <a:pt x="60203" y="3745030"/>
                  </a:lnTo>
                  <a:cubicBezTo>
                    <a:pt x="68776" y="3739791"/>
                    <a:pt x="68871" y="3739505"/>
                    <a:pt x="60965" y="3734742"/>
                  </a:cubicBezTo>
                  <a:cubicBezTo>
                    <a:pt x="59060" y="3731123"/>
                    <a:pt x="60298" y="3727503"/>
                    <a:pt x="59917" y="3723598"/>
                  </a:cubicBezTo>
                  <a:lnTo>
                    <a:pt x="66204" y="3719312"/>
                  </a:lnTo>
                  <a:lnTo>
                    <a:pt x="66204" y="3693690"/>
                  </a:lnTo>
                  <a:lnTo>
                    <a:pt x="60013" y="3689880"/>
                  </a:lnTo>
                  <a:lnTo>
                    <a:pt x="60013" y="3679021"/>
                  </a:lnTo>
                  <a:lnTo>
                    <a:pt x="66394" y="3675116"/>
                  </a:lnTo>
                  <a:lnTo>
                    <a:pt x="66394" y="3642064"/>
                  </a:lnTo>
                  <a:lnTo>
                    <a:pt x="60013" y="3638159"/>
                  </a:lnTo>
                  <a:cubicBezTo>
                    <a:pt x="59251" y="3635206"/>
                    <a:pt x="60870" y="3633111"/>
                    <a:pt x="64870" y="3632063"/>
                  </a:cubicBezTo>
                  <a:cubicBezTo>
                    <a:pt x="66957" y="3629520"/>
                    <a:pt x="67224" y="3625939"/>
                    <a:pt x="65537" y="3623110"/>
                  </a:cubicBezTo>
                  <a:cubicBezTo>
                    <a:pt x="50488" y="3590915"/>
                    <a:pt x="64585" y="3540814"/>
                    <a:pt x="59917" y="3502428"/>
                  </a:cubicBezTo>
                  <a:lnTo>
                    <a:pt x="66204" y="3498237"/>
                  </a:lnTo>
                  <a:lnTo>
                    <a:pt x="66204" y="3435753"/>
                  </a:lnTo>
                  <a:lnTo>
                    <a:pt x="60013" y="3431848"/>
                  </a:lnTo>
                  <a:lnTo>
                    <a:pt x="60013" y="3424609"/>
                  </a:lnTo>
                  <a:lnTo>
                    <a:pt x="66394" y="3420704"/>
                  </a:lnTo>
                  <a:lnTo>
                    <a:pt x="66394" y="3417179"/>
                  </a:lnTo>
                  <a:lnTo>
                    <a:pt x="60203" y="3413369"/>
                  </a:lnTo>
                  <a:lnTo>
                    <a:pt x="60203" y="3391271"/>
                  </a:lnTo>
                  <a:cubicBezTo>
                    <a:pt x="68871" y="3386032"/>
                    <a:pt x="68871" y="3385746"/>
                    <a:pt x="60870" y="3380889"/>
                  </a:cubicBezTo>
                  <a:cubicBezTo>
                    <a:pt x="58298" y="3355838"/>
                    <a:pt x="60870" y="3329263"/>
                    <a:pt x="59917" y="3303355"/>
                  </a:cubicBezTo>
                  <a:lnTo>
                    <a:pt x="66013" y="3299355"/>
                  </a:lnTo>
                  <a:lnTo>
                    <a:pt x="60013" y="3295545"/>
                  </a:lnTo>
                  <a:lnTo>
                    <a:pt x="60013" y="3188769"/>
                  </a:lnTo>
                  <a:lnTo>
                    <a:pt x="66394" y="3184960"/>
                  </a:lnTo>
                  <a:lnTo>
                    <a:pt x="66394" y="3129810"/>
                  </a:lnTo>
                  <a:lnTo>
                    <a:pt x="59917" y="3125809"/>
                  </a:lnTo>
                  <a:cubicBezTo>
                    <a:pt x="59698" y="3123666"/>
                    <a:pt x="60839" y="3121609"/>
                    <a:pt x="62775" y="3120666"/>
                  </a:cubicBezTo>
                  <a:cubicBezTo>
                    <a:pt x="75919" y="3113808"/>
                    <a:pt x="48106" y="3111141"/>
                    <a:pt x="66204" y="3104092"/>
                  </a:cubicBezTo>
                  <a:lnTo>
                    <a:pt x="66204" y="3096663"/>
                  </a:lnTo>
                  <a:lnTo>
                    <a:pt x="60013" y="3092853"/>
                  </a:lnTo>
                  <a:lnTo>
                    <a:pt x="60013" y="3078184"/>
                  </a:lnTo>
                  <a:lnTo>
                    <a:pt x="66585" y="3074184"/>
                  </a:lnTo>
                  <a:lnTo>
                    <a:pt x="66585" y="3045037"/>
                  </a:lnTo>
                  <a:lnTo>
                    <a:pt x="73062" y="3040941"/>
                  </a:lnTo>
                  <a:cubicBezTo>
                    <a:pt x="73062" y="3034655"/>
                    <a:pt x="65061" y="3034179"/>
                    <a:pt x="60298" y="3030464"/>
                  </a:cubicBezTo>
                  <a:lnTo>
                    <a:pt x="66299" y="3026559"/>
                  </a:lnTo>
                  <a:lnTo>
                    <a:pt x="66299" y="3019320"/>
                  </a:lnTo>
                  <a:lnTo>
                    <a:pt x="59917" y="3015510"/>
                  </a:lnTo>
                  <a:lnTo>
                    <a:pt x="59917" y="2989792"/>
                  </a:lnTo>
                  <a:lnTo>
                    <a:pt x="66299" y="2985982"/>
                  </a:lnTo>
                  <a:lnTo>
                    <a:pt x="66299" y="2978743"/>
                  </a:lnTo>
                  <a:lnTo>
                    <a:pt x="60298" y="2974743"/>
                  </a:lnTo>
                  <a:cubicBezTo>
                    <a:pt x="73824" y="2970933"/>
                    <a:pt x="59155" y="2953121"/>
                    <a:pt x="72681" y="2949406"/>
                  </a:cubicBezTo>
                  <a:lnTo>
                    <a:pt x="72681" y="2901781"/>
                  </a:lnTo>
                  <a:lnTo>
                    <a:pt x="66871" y="2898066"/>
                  </a:lnTo>
                  <a:cubicBezTo>
                    <a:pt x="66871" y="2897019"/>
                    <a:pt x="66871" y="2895780"/>
                    <a:pt x="66871" y="2894542"/>
                  </a:cubicBezTo>
                  <a:lnTo>
                    <a:pt x="73443" y="2890542"/>
                  </a:lnTo>
                  <a:lnTo>
                    <a:pt x="73443" y="2857490"/>
                  </a:lnTo>
                  <a:lnTo>
                    <a:pt x="67061" y="2853680"/>
                  </a:lnTo>
                  <a:lnTo>
                    <a:pt x="67061" y="2846251"/>
                  </a:lnTo>
                  <a:cubicBezTo>
                    <a:pt x="78015" y="2843012"/>
                    <a:pt x="72014" y="2829010"/>
                    <a:pt x="73443" y="2820914"/>
                  </a:cubicBezTo>
                  <a:cubicBezTo>
                    <a:pt x="56203" y="2815866"/>
                    <a:pt x="59727" y="2817961"/>
                    <a:pt x="73443" y="2809675"/>
                  </a:cubicBezTo>
                  <a:lnTo>
                    <a:pt x="73443" y="2802245"/>
                  </a:lnTo>
                  <a:lnTo>
                    <a:pt x="67061" y="2798340"/>
                  </a:lnTo>
                  <a:lnTo>
                    <a:pt x="67061" y="2783766"/>
                  </a:lnTo>
                  <a:lnTo>
                    <a:pt x="60489" y="2779861"/>
                  </a:lnTo>
                  <a:cubicBezTo>
                    <a:pt x="60489" y="2778528"/>
                    <a:pt x="60489" y="2777289"/>
                    <a:pt x="60489" y="2776146"/>
                  </a:cubicBezTo>
                  <a:lnTo>
                    <a:pt x="65156" y="2773480"/>
                  </a:lnTo>
                  <a:cubicBezTo>
                    <a:pt x="68109" y="2767764"/>
                    <a:pt x="66013" y="2760144"/>
                    <a:pt x="66585" y="2754430"/>
                  </a:cubicBezTo>
                  <a:cubicBezTo>
                    <a:pt x="78491" y="2750239"/>
                    <a:pt x="71347" y="2735380"/>
                    <a:pt x="73157" y="2725855"/>
                  </a:cubicBezTo>
                  <a:cubicBezTo>
                    <a:pt x="66585" y="2720806"/>
                    <a:pt x="62870" y="2718806"/>
                    <a:pt x="73157" y="2713853"/>
                  </a:cubicBezTo>
                  <a:lnTo>
                    <a:pt x="73157" y="2699470"/>
                  </a:lnTo>
                  <a:lnTo>
                    <a:pt x="79729" y="2695470"/>
                  </a:lnTo>
                  <a:lnTo>
                    <a:pt x="79729" y="2691184"/>
                  </a:lnTo>
                  <a:lnTo>
                    <a:pt x="72967" y="2687088"/>
                  </a:lnTo>
                  <a:lnTo>
                    <a:pt x="72967" y="2628319"/>
                  </a:lnTo>
                  <a:lnTo>
                    <a:pt x="67633" y="2625366"/>
                  </a:lnTo>
                  <a:cubicBezTo>
                    <a:pt x="64489" y="2616889"/>
                    <a:pt x="68680" y="2607268"/>
                    <a:pt x="65823" y="2598505"/>
                  </a:cubicBezTo>
                  <a:cubicBezTo>
                    <a:pt x="50488" y="2562787"/>
                    <a:pt x="64870" y="2508875"/>
                    <a:pt x="60108" y="2466775"/>
                  </a:cubicBezTo>
                  <a:lnTo>
                    <a:pt x="54012" y="2462774"/>
                  </a:lnTo>
                  <a:lnTo>
                    <a:pt x="60013" y="2458869"/>
                  </a:lnTo>
                  <a:lnTo>
                    <a:pt x="60013" y="2455440"/>
                  </a:lnTo>
                  <a:lnTo>
                    <a:pt x="53440" y="2451439"/>
                  </a:lnTo>
                  <a:lnTo>
                    <a:pt x="53440" y="2407434"/>
                  </a:lnTo>
                  <a:lnTo>
                    <a:pt x="47059" y="2403528"/>
                  </a:lnTo>
                  <a:cubicBezTo>
                    <a:pt x="46297" y="2400576"/>
                    <a:pt x="47916" y="2398480"/>
                    <a:pt x="51821" y="2397528"/>
                  </a:cubicBezTo>
                  <a:cubicBezTo>
                    <a:pt x="56012" y="2343616"/>
                    <a:pt x="53440" y="2284752"/>
                    <a:pt x="52678" y="2229983"/>
                  </a:cubicBezTo>
                  <a:lnTo>
                    <a:pt x="47440" y="2227030"/>
                  </a:lnTo>
                  <a:lnTo>
                    <a:pt x="53250" y="2223125"/>
                  </a:lnTo>
                  <a:lnTo>
                    <a:pt x="53250" y="2212552"/>
                  </a:lnTo>
                  <a:lnTo>
                    <a:pt x="59822" y="2208457"/>
                  </a:lnTo>
                  <a:lnTo>
                    <a:pt x="53440" y="2204456"/>
                  </a:lnTo>
                  <a:lnTo>
                    <a:pt x="53440" y="2182644"/>
                  </a:lnTo>
                  <a:lnTo>
                    <a:pt x="46678" y="2178453"/>
                  </a:lnTo>
                  <a:lnTo>
                    <a:pt x="46678" y="2119684"/>
                  </a:lnTo>
                  <a:cubicBezTo>
                    <a:pt x="44392" y="2116350"/>
                    <a:pt x="34771" y="2119684"/>
                    <a:pt x="34771" y="2115397"/>
                  </a:cubicBezTo>
                  <a:lnTo>
                    <a:pt x="46678" y="2108730"/>
                  </a:lnTo>
                  <a:lnTo>
                    <a:pt x="46678" y="2057104"/>
                  </a:lnTo>
                  <a:lnTo>
                    <a:pt x="40486" y="2053294"/>
                  </a:lnTo>
                  <a:lnTo>
                    <a:pt x="40486" y="2035006"/>
                  </a:lnTo>
                  <a:lnTo>
                    <a:pt x="46868" y="2031101"/>
                  </a:lnTo>
                  <a:lnTo>
                    <a:pt x="46868" y="1991096"/>
                  </a:lnTo>
                  <a:lnTo>
                    <a:pt x="40772" y="1987191"/>
                  </a:lnTo>
                  <a:lnTo>
                    <a:pt x="45725" y="1984428"/>
                  </a:lnTo>
                  <a:cubicBezTo>
                    <a:pt x="47353" y="1959435"/>
                    <a:pt x="47353" y="1934365"/>
                    <a:pt x="45725" y="1909371"/>
                  </a:cubicBezTo>
                  <a:lnTo>
                    <a:pt x="41058" y="1906800"/>
                  </a:lnTo>
                  <a:cubicBezTo>
                    <a:pt x="38677" y="1889083"/>
                    <a:pt x="41058" y="1869938"/>
                    <a:pt x="40201" y="1851460"/>
                  </a:cubicBezTo>
                  <a:lnTo>
                    <a:pt x="46392" y="1847363"/>
                  </a:lnTo>
                  <a:lnTo>
                    <a:pt x="40296" y="1843554"/>
                  </a:lnTo>
                  <a:lnTo>
                    <a:pt x="40296" y="1840030"/>
                  </a:lnTo>
                  <a:cubicBezTo>
                    <a:pt x="42391" y="1838696"/>
                    <a:pt x="44582" y="1837362"/>
                    <a:pt x="46678" y="1836219"/>
                  </a:cubicBezTo>
                  <a:lnTo>
                    <a:pt x="46678" y="1825266"/>
                  </a:lnTo>
                  <a:lnTo>
                    <a:pt x="40391" y="1821265"/>
                  </a:lnTo>
                  <a:cubicBezTo>
                    <a:pt x="39439" y="1818217"/>
                    <a:pt x="41534" y="1816312"/>
                    <a:pt x="45249" y="1815264"/>
                  </a:cubicBezTo>
                  <a:cubicBezTo>
                    <a:pt x="49440" y="1794119"/>
                    <a:pt x="45249" y="1769544"/>
                    <a:pt x="46773" y="1747828"/>
                  </a:cubicBezTo>
                  <a:lnTo>
                    <a:pt x="52964" y="1744398"/>
                  </a:lnTo>
                  <a:lnTo>
                    <a:pt x="46963" y="1740398"/>
                  </a:lnTo>
                  <a:lnTo>
                    <a:pt x="46963" y="1729158"/>
                  </a:lnTo>
                  <a:lnTo>
                    <a:pt x="53345" y="1725253"/>
                  </a:lnTo>
                  <a:lnTo>
                    <a:pt x="53345" y="1711061"/>
                  </a:lnTo>
                  <a:lnTo>
                    <a:pt x="46582" y="1707060"/>
                  </a:lnTo>
                  <a:lnTo>
                    <a:pt x="46582" y="1696297"/>
                  </a:lnTo>
                  <a:lnTo>
                    <a:pt x="40582" y="1692297"/>
                  </a:lnTo>
                  <a:lnTo>
                    <a:pt x="45630" y="1689535"/>
                  </a:lnTo>
                  <a:cubicBezTo>
                    <a:pt x="46297" y="1687439"/>
                    <a:pt x="42487" y="1686963"/>
                    <a:pt x="40582" y="1685153"/>
                  </a:cubicBezTo>
                  <a:lnTo>
                    <a:pt x="40582" y="1670579"/>
                  </a:lnTo>
                  <a:lnTo>
                    <a:pt x="46582" y="1666674"/>
                  </a:lnTo>
                  <a:lnTo>
                    <a:pt x="46582" y="1641052"/>
                  </a:lnTo>
                  <a:lnTo>
                    <a:pt x="40201" y="1637242"/>
                  </a:lnTo>
                  <a:lnTo>
                    <a:pt x="40201" y="1630003"/>
                  </a:lnTo>
                  <a:lnTo>
                    <a:pt x="46963" y="1625907"/>
                  </a:lnTo>
                  <a:lnTo>
                    <a:pt x="46963" y="1578282"/>
                  </a:lnTo>
                  <a:cubicBezTo>
                    <a:pt x="56488" y="1575711"/>
                    <a:pt x="51726" y="1566567"/>
                    <a:pt x="54107" y="1559232"/>
                  </a:cubicBezTo>
                  <a:cubicBezTo>
                    <a:pt x="62299" y="1554280"/>
                    <a:pt x="62299" y="1554089"/>
                    <a:pt x="54107" y="1548850"/>
                  </a:cubicBezTo>
                  <a:lnTo>
                    <a:pt x="54107" y="1478746"/>
                  </a:lnTo>
                  <a:lnTo>
                    <a:pt x="60108" y="1474936"/>
                  </a:lnTo>
                  <a:lnTo>
                    <a:pt x="60108" y="1423596"/>
                  </a:lnTo>
                  <a:lnTo>
                    <a:pt x="66871" y="1419596"/>
                  </a:lnTo>
                  <a:lnTo>
                    <a:pt x="66871" y="1416072"/>
                  </a:lnTo>
                  <a:lnTo>
                    <a:pt x="60489" y="1412166"/>
                  </a:lnTo>
                  <a:lnTo>
                    <a:pt x="60489" y="1401117"/>
                  </a:lnTo>
                  <a:lnTo>
                    <a:pt x="65347" y="1398355"/>
                  </a:lnTo>
                  <a:cubicBezTo>
                    <a:pt x="67424" y="1377114"/>
                    <a:pt x="67647" y="1355721"/>
                    <a:pt x="66013" y="1334442"/>
                  </a:cubicBezTo>
                  <a:lnTo>
                    <a:pt x="61441" y="1331870"/>
                  </a:lnTo>
                  <a:cubicBezTo>
                    <a:pt x="59822" y="1314154"/>
                    <a:pt x="59917" y="1235573"/>
                    <a:pt x="61441" y="1219952"/>
                  </a:cubicBezTo>
                  <a:lnTo>
                    <a:pt x="66394" y="1217190"/>
                  </a:lnTo>
                  <a:lnTo>
                    <a:pt x="66394" y="1183948"/>
                  </a:lnTo>
                  <a:lnTo>
                    <a:pt x="60489" y="1180137"/>
                  </a:lnTo>
                  <a:lnTo>
                    <a:pt x="66775" y="1176328"/>
                  </a:lnTo>
                  <a:lnTo>
                    <a:pt x="66775" y="1168612"/>
                  </a:lnTo>
                  <a:cubicBezTo>
                    <a:pt x="64108" y="1167660"/>
                    <a:pt x="49916" y="1166993"/>
                    <a:pt x="56488" y="1163850"/>
                  </a:cubicBezTo>
                  <a:cubicBezTo>
                    <a:pt x="63632" y="1164421"/>
                    <a:pt x="69538" y="1161563"/>
                    <a:pt x="66013" y="1154325"/>
                  </a:cubicBezTo>
                  <a:lnTo>
                    <a:pt x="61060" y="1151562"/>
                  </a:lnTo>
                  <a:cubicBezTo>
                    <a:pt x="60192" y="1146724"/>
                    <a:pt x="59904" y="1141800"/>
                    <a:pt x="60203" y="1136894"/>
                  </a:cubicBezTo>
                  <a:lnTo>
                    <a:pt x="66299" y="1132798"/>
                  </a:lnTo>
                  <a:lnTo>
                    <a:pt x="60203" y="1129083"/>
                  </a:lnTo>
                  <a:lnTo>
                    <a:pt x="60203" y="1103557"/>
                  </a:lnTo>
                  <a:lnTo>
                    <a:pt x="66585" y="1099651"/>
                  </a:lnTo>
                  <a:lnTo>
                    <a:pt x="66585" y="1077648"/>
                  </a:lnTo>
                  <a:lnTo>
                    <a:pt x="60203" y="1073743"/>
                  </a:lnTo>
                  <a:cubicBezTo>
                    <a:pt x="59441" y="1070790"/>
                    <a:pt x="61060" y="1068695"/>
                    <a:pt x="65156" y="1067647"/>
                  </a:cubicBezTo>
                  <a:cubicBezTo>
                    <a:pt x="68966" y="1056884"/>
                    <a:pt x="65156" y="1044406"/>
                    <a:pt x="67156" y="1033071"/>
                  </a:cubicBezTo>
                  <a:cubicBezTo>
                    <a:pt x="75634" y="1028023"/>
                    <a:pt x="75634" y="1027737"/>
                    <a:pt x="67156" y="1022689"/>
                  </a:cubicBezTo>
                  <a:lnTo>
                    <a:pt x="66585" y="1019165"/>
                  </a:lnTo>
                  <a:cubicBezTo>
                    <a:pt x="68580" y="1017527"/>
                    <a:pt x="70752" y="1016126"/>
                    <a:pt x="73062" y="1014974"/>
                  </a:cubicBezTo>
                  <a:lnTo>
                    <a:pt x="73062" y="996781"/>
                  </a:lnTo>
                  <a:lnTo>
                    <a:pt x="79634" y="992781"/>
                  </a:lnTo>
                  <a:lnTo>
                    <a:pt x="79634" y="989066"/>
                  </a:lnTo>
                  <a:cubicBezTo>
                    <a:pt x="73824" y="985351"/>
                    <a:pt x="62584" y="982684"/>
                    <a:pt x="67537" y="973921"/>
                  </a:cubicBezTo>
                  <a:lnTo>
                    <a:pt x="79253" y="967158"/>
                  </a:lnTo>
                  <a:cubicBezTo>
                    <a:pt x="80777" y="938012"/>
                    <a:pt x="79253" y="908199"/>
                    <a:pt x="79825" y="878671"/>
                  </a:cubicBezTo>
                  <a:lnTo>
                    <a:pt x="86111" y="874766"/>
                  </a:lnTo>
                  <a:lnTo>
                    <a:pt x="79920" y="870956"/>
                  </a:lnTo>
                  <a:lnTo>
                    <a:pt x="79920" y="867432"/>
                  </a:lnTo>
                  <a:cubicBezTo>
                    <a:pt x="82301" y="865908"/>
                    <a:pt x="84397" y="864574"/>
                    <a:pt x="86111" y="863622"/>
                  </a:cubicBezTo>
                  <a:lnTo>
                    <a:pt x="86111" y="856097"/>
                  </a:lnTo>
                  <a:lnTo>
                    <a:pt x="80682" y="853144"/>
                  </a:lnTo>
                  <a:cubicBezTo>
                    <a:pt x="80682" y="850477"/>
                    <a:pt x="79634" y="847524"/>
                    <a:pt x="79063" y="844857"/>
                  </a:cubicBezTo>
                  <a:lnTo>
                    <a:pt x="73824" y="841904"/>
                  </a:lnTo>
                  <a:cubicBezTo>
                    <a:pt x="72300" y="835999"/>
                    <a:pt x="73824" y="829903"/>
                    <a:pt x="72967" y="823712"/>
                  </a:cubicBezTo>
                  <a:lnTo>
                    <a:pt x="79539" y="819426"/>
                  </a:lnTo>
                  <a:lnTo>
                    <a:pt x="79539" y="808472"/>
                  </a:lnTo>
                  <a:lnTo>
                    <a:pt x="73252" y="804662"/>
                  </a:lnTo>
                  <a:lnTo>
                    <a:pt x="73252" y="738558"/>
                  </a:lnTo>
                  <a:lnTo>
                    <a:pt x="79825" y="734653"/>
                  </a:lnTo>
                  <a:cubicBezTo>
                    <a:pt x="79825" y="733320"/>
                    <a:pt x="79825" y="732177"/>
                    <a:pt x="79825" y="731034"/>
                  </a:cubicBezTo>
                  <a:cubicBezTo>
                    <a:pt x="77539" y="729700"/>
                    <a:pt x="75443" y="728271"/>
                    <a:pt x="73919" y="727319"/>
                  </a:cubicBezTo>
                  <a:lnTo>
                    <a:pt x="73919" y="716175"/>
                  </a:lnTo>
                  <a:lnTo>
                    <a:pt x="79158" y="713222"/>
                  </a:lnTo>
                  <a:cubicBezTo>
                    <a:pt x="82111" y="706935"/>
                    <a:pt x="78205" y="700172"/>
                    <a:pt x="81063" y="694172"/>
                  </a:cubicBezTo>
                  <a:lnTo>
                    <a:pt x="85825" y="691505"/>
                  </a:lnTo>
                  <a:cubicBezTo>
                    <a:pt x="84778" y="688838"/>
                    <a:pt x="77539" y="687600"/>
                    <a:pt x="80206" y="683980"/>
                  </a:cubicBezTo>
                  <a:lnTo>
                    <a:pt x="73538" y="679885"/>
                  </a:lnTo>
                  <a:lnTo>
                    <a:pt x="73538" y="676360"/>
                  </a:lnTo>
                  <a:lnTo>
                    <a:pt x="79920" y="672550"/>
                  </a:lnTo>
                  <a:lnTo>
                    <a:pt x="79920" y="624925"/>
                  </a:lnTo>
                  <a:lnTo>
                    <a:pt x="73919" y="621020"/>
                  </a:lnTo>
                  <a:cubicBezTo>
                    <a:pt x="87730" y="611495"/>
                    <a:pt x="76872" y="584729"/>
                    <a:pt x="80110" y="570061"/>
                  </a:cubicBezTo>
                  <a:cubicBezTo>
                    <a:pt x="76681" y="567013"/>
                    <a:pt x="73062" y="568061"/>
                    <a:pt x="69252" y="567585"/>
                  </a:cubicBezTo>
                  <a:lnTo>
                    <a:pt x="66394" y="563013"/>
                  </a:lnTo>
                  <a:lnTo>
                    <a:pt x="73348" y="558536"/>
                  </a:lnTo>
                  <a:lnTo>
                    <a:pt x="73348" y="551487"/>
                  </a:lnTo>
                  <a:lnTo>
                    <a:pt x="80110" y="547487"/>
                  </a:lnTo>
                  <a:lnTo>
                    <a:pt x="80110" y="529199"/>
                  </a:lnTo>
                  <a:lnTo>
                    <a:pt x="73348" y="525103"/>
                  </a:lnTo>
                  <a:lnTo>
                    <a:pt x="73348" y="503195"/>
                  </a:lnTo>
                  <a:lnTo>
                    <a:pt x="67918" y="500147"/>
                  </a:lnTo>
                  <a:cubicBezTo>
                    <a:pt x="65347" y="492718"/>
                    <a:pt x="67918" y="484812"/>
                    <a:pt x="66394" y="477192"/>
                  </a:cubicBezTo>
                  <a:lnTo>
                    <a:pt x="61537" y="474430"/>
                  </a:lnTo>
                  <a:cubicBezTo>
                    <a:pt x="61060" y="472335"/>
                    <a:pt x="64680" y="471858"/>
                    <a:pt x="66585" y="470144"/>
                  </a:cubicBezTo>
                  <a:lnTo>
                    <a:pt x="66585" y="459190"/>
                  </a:lnTo>
                  <a:lnTo>
                    <a:pt x="60584" y="455380"/>
                  </a:lnTo>
                  <a:lnTo>
                    <a:pt x="60584" y="448141"/>
                  </a:lnTo>
                  <a:lnTo>
                    <a:pt x="66966" y="444236"/>
                  </a:lnTo>
                  <a:lnTo>
                    <a:pt x="66966" y="414899"/>
                  </a:lnTo>
                  <a:lnTo>
                    <a:pt x="60584" y="411089"/>
                  </a:lnTo>
                  <a:lnTo>
                    <a:pt x="60584" y="374227"/>
                  </a:lnTo>
                  <a:cubicBezTo>
                    <a:pt x="78586" y="366703"/>
                    <a:pt x="51059" y="364702"/>
                    <a:pt x="64013" y="357558"/>
                  </a:cubicBezTo>
                  <a:cubicBezTo>
                    <a:pt x="66109" y="355939"/>
                    <a:pt x="66109" y="355939"/>
                    <a:pt x="66966" y="352510"/>
                  </a:cubicBezTo>
                  <a:lnTo>
                    <a:pt x="60489" y="348510"/>
                  </a:lnTo>
                  <a:lnTo>
                    <a:pt x="60489" y="341270"/>
                  </a:lnTo>
                  <a:lnTo>
                    <a:pt x="66871" y="337365"/>
                  </a:lnTo>
                  <a:lnTo>
                    <a:pt x="66871" y="328983"/>
                  </a:lnTo>
                  <a:lnTo>
                    <a:pt x="61346" y="325555"/>
                  </a:lnTo>
                  <a:lnTo>
                    <a:pt x="58203" y="319744"/>
                  </a:lnTo>
                  <a:cubicBezTo>
                    <a:pt x="16388" y="319172"/>
                    <a:pt x="65061" y="314505"/>
                    <a:pt x="73443" y="306885"/>
                  </a:cubicBezTo>
                  <a:lnTo>
                    <a:pt x="73443" y="303361"/>
                  </a:lnTo>
                  <a:lnTo>
                    <a:pt x="80015" y="299361"/>
                  </a:lnTo>
                  <a:lnTo>
                    <a:pt x="80015" y="291646"/>
                  </a:lnTo>
                  <a:cubicBezTo>
                    <a:pt x="69252" y="290217"/>
                    <a:pt x="57250" y="287645"/>
                    <a:pt x="60394" y="274215"/>
                  </a:cubicBezTo>
                  <a:lnTo>
                    <a:pt x="66299" y="270119"/>
                  </a:lnTo>
                  <a:cubicBezTo>
                    <a:pt x="64775" y="269071"/>
                    <a:pt x="62870" y="267833"/>
                    <a:pt x="60679" y="266213"/>
                  </a:cubicBezTo>
                  <a:lnTo>
                    <a:pt x="60679" y="259356"/>
                  </a:lnTo>
                  <a:lnTo>
                    <a:pt x="54012" y="255260"/>
                  </a:lnTo>
                  <a:lnTo>
                    <a:pt x="60489" y="251260"/>
                  </a:lnTo>
                  <a:lnTo>
                    <a:pt x="60489" y="247830"/>
                  </a:lnTo>
                  <a:cubicBezTo>
                    <a:pt x="64988" y="244192"/>
                    <a:pt x="70612" y="242239"/>
                    <a:pt x="76396" y="242306"/>
                  </a:cubicBezTo>
                  <a:cubicBezTo>
                    <a:pt x="81634" y="238877"/>
                    <a:pt x="81634" y="238877"/>
                    <a:pt x="76396" y="234972"/>
                  </a:cubicBezTo>
                  <a:lnTo>
                    <a:pt x="63442" y="234972"/>
                  </a:lnTo>
                  <a:cubicBezTo>
                    <a:pt x="56584" y="229066"/>
                    <a:pt x="61537" y="216398"/>
                    <a:pt x="60298" y="208016"/>
                  </a:cubicBezTo>
                  <a:cubicBezTo>
                    <a:pt x="62013" y="203920"/>
                    <a:pt x="69823" y="207064"/>
                    <a:pt x="73062" y="203729"/>
                  </a:cubicBezTo>
                  <a:lnTo>
                    <a:pt x="73062" y="196396"/>
                  </a:lnTo>
                  <a:cubicBezTo>
                    <a:pt x="71252" y="195253"/>
                    <a:pt x="69157" y="193919"/>
                    <a:pt x="66775" y="192585"/>
                  </a:cubicBezTo>
                  <a:lnTo>
                    <a:pt x="66775" y="181632"/>
                  </a:lnTo>
                  <a:lnTo>
                    <a:pt x="60013" y="177631"/>
                  </a:lnTo>
                  <a:lnTo>
                    <a:pt x="60013" y="170583"/>
                  </a:lnTo>
                  <a:lnTo>
                    <a:pt x="54012" y="166678"/>
                  </a:lnTo>
                  <a:lnTo>
                    <a:pt x="54012" y="155628"/>
                  </a:lnTo>
                  <a:cubicBezTo>
                    <a:pt x="63537" y="153247"/>
                    <a:pt x="63537" y="129530"/>
                    <a:pt x="54488" y="127053"/>
                  </a:cubicBezTo>
                  <a:cubicBezTo>
                    <a:pt x="53531" y="123424"/>
                    <a:pt x="53240" y="119643"/>
                    <a:pt x="53631" y="115909"/>
                  </a:cubicBezTo>
                  <a:lnTo>
                    <a:pt x="59822" y="111909"/>
                  </a:lnTo>
                  <a:lnTo>
                    <a:pt x="53631" y="108003"/>
                  </a:lnTo>
                  <a:lnTo>
                    <a:pt x="53631" y="86001"/>
                  </a:lnTo>
                  <a:cubicBezTo>
                    <a:pt x="58057" y="83905"/>
                    <a:pt x="62214" y="81276"/>
                    <a:pt x="66013" y="78190"/>
                  </a:cubicBezTo>
                  <a:lnTo>
                    <a:pt x="54012" y="71522"/>
                  </a:lnTo>
                  <a:lnTo>
                    <a:pt x="54012" y="52472"/>
                  </a:lnTo>
                  <a:lnTo>
                    <a:pt x="60013" y="48663"/>
                  </a:lnTo>
                  <a:lnTo>
                    <a:pt x="60013" y="41424"/>
                  </a:lnTo>
                  <a:lnTo>
                    <a:pt x="53631" y="37519"/>
                  </a:lnTo>
                  <a:lnTo>
                    <a:pt x="53631" y="-581"/>
                  </a:lnTo>
                  <a:lnTo>
                    <a:pt x="263848" y="-581"/>
                  </a:lnTo>
                  <a:cubicBezTo>
                    <a:pt x="267658" y="8086"/>
                    <a:pt x="286422" y="-581"/>
                    <a:pt x="293566" y="6372"/>
                  </a:cubicBezTo>
                  <a:cubicBezTo>
                    <a:pt x="296899" y="3800"/>
                    <a:pt x="303091" y="3228"/>
                    <a:pt x="303091" y="-581"/>
                  </a:cubicBezTo>
                  <a:lnTo>
                    <a:pt x="309663" y="-581"/>
                  </a:lnTo>
                  <a:cubicBezTo>
                    <a:pt x="310901" y="5514"/>
                    <a:pt x="347763" y="5610"/>
                    <a:pt x="349096" y="-581"/>
                  </a:cubicBezTo>
                  <a:lnTo>
                    <a:pt x="644372" y="-581"/>
                  </a:lnTo>
                  <a:lnTo>
                    <a:pt x="644372" y="89620"/>
                  </a:lnTo>
                  <a:lnTo>
                    <a:pt x="637894" y="93430"/>
                  </a:lnTo>
                  <a:lnTo>
                    <a:pt x="637894" y="281358"/>
                  </a:lnTo>
                  <a:lnTo>
                    <a:pt x="644752" y="285645"/>
                  </a:lnTo>
                  <a:lnTo>
                    <a:pt x="644752" y="325840"/>
                  </a:lnTo>
                  <a:cubicBezTo>
                    <a:pt x="654277" y="328888"/>
                    <a:pt x="654277" y="348510"/>
                    <a:pt x="644752" y="351462"/>
                  </a:cubicBezTo>
                  <a:cubicBezTo>
                    <a:pt x="646943" y="361749"/>
                    <a:pt x="638847" y="380037"/>
                    <a:pt x="651039" y="384514"/>
                  </a:cubicBezTo>
                  <a:lnTo>
                    <a:pt x="651039" y="432139"/>
                  </a:lnTo>
                  <a:lnTo>
                    <a:pt x="644752" y="435949"/>
                  </a:lnTo>
                  <a:lnTo>
                    <a:pt x="644752" y="446903"/>
                  </a:lnTo>
                  <a:lnTo>
                    <a:pt x="650944" y="450713"/>
                  </a:lnTo>
                  <a:lnTo>
                    <a:pt x="644372" y="454904"/>
                  </a:lnTo>
                  <a:lnTo>
                    <a:pt x="644372" y="480336"/>
                  </a:lnTo>
                  <a:cubicBezTo>
                    <a:pt x="634847" y="482336"/>
                    <a:pt x="634847" y="503195"/>
                    <a:pt x="644372" y="505482"/>
                  </a:cubicBezTo>
                  <a:cubicBezTo>
                    <a:pt x="644372" y="506625"/>
                    <a:pt x="644848" y="507863"/>
                    <a:pt x="645134" y="509196"/>
                  </a:cubicBezTo>
                  <a:lnTo>
                    <a:pt x="638752" y="513387"/>
                  </a:lnTo>
                  <a:lnTo>
                    <a:pt x="638752" y="520626"/>
                  </a:lnTo>
                  <a:lnTo>
                    <a:pt x="645134" y="524437"/>
                  </a:lnTo>
                  <a:lnTo>
                    <a:pt x="645134" y="564823"/>
                  </a:lnTo>
                  <a:lnTo>
                    <a:pt x="651706" y="568728"/>
                  </a:lnTo>
                  <a:cubicBezTo>
                    <a:pt x="651706" y="570061"/>
                    <a:pt x="651706" y="571299"/>
                    <a:pt x="651706" y="572538"/>
                  </a:cubicBezTo>
                  <a:cubicBezTo>
                    <a:pt x="656344" y="574671"/>
                    <a:pt x="660669" y="577424"/>
                    <a:pt x="664564" y="580729"/>
                  </a:cubicBezTo>
                  <a:cubicBezTo>
                    <a:pt x="664564" y="582920"/>
                    <a:pt x="664564" y="585301"/>
                    <a:pt x="663993" y="587206"/>
                  </a:cubicBezTo>
                  <a:lnTo>
                    <a:pt x="658564" y="590254"/>
                  </a:lnTo>
                  <a:cubicBezTo>
                    <a:pt x="658564" y="591492"/>
                    <a:pt x="658088" y="592635"/>
                    <a:pt x="657802" y="593969"/>
                  </a:cubicBezTo>
                  <a:lnTo>
                    <a:pt x="664279" y="598065"/>
                  </a:lnTo>
                  <a:lnTo>
                    <a:pt x="664279" y="605208"/>
                  </a:lnTo>
                  <a:lnTo>
                    <a:pt x="670946" y="609304"/>
                  </a:lnTo>
                  <a:lnTo>
                    <a:pt x="670946" y="634926"/>
                  </a:lnTo>
                  <a:lnTo>
                    <a:pt x="664184" y="639022"/>
                  </a:lnTo>
                  <a:lnTo>
                    <a:pt x="664184" y="671883"/>
                  </a:lnTo>
                  <a:cubicBezTo>
                    <a:pt x="659230" y="673693"/>
                    <a:pt x="657040" y="676360"/>
                    <a:pt x="657040" y="679408"/>
                  </a:cubicBezTo>
                  <a:cubicBezTo>
                    <a:pt x="655611" y="680837"/>
                    <a:pt x="651706" y="681218"/>
                    <a:pt x="652563" y="683409"/>
                  </a:cubicBezTo>
                  <a:lnTo>
                    <a:pt x="657897" y="686457"/>
                  </a:lnTo>
                  <a:cubicBezTo>
                    <a:pt x="657421" y="693410"/>
                    <a:pt x="660564" y="702364"/>
                    <a:pt x="651420" y="704745"/>
                  </a:cubicBezTo>
                  <a:lnTo>
                    <a:pt x="651420" y="715603"/>
                  </a:lnTo>
                  <a:lnTo>
                    <a:pt x="644657" y="719699"/>
                  </a:lnTo>
                  <a:lnTo>
                    <a:pt x="644657" y="741606"/>
                  </a:lnTo>
                  <a:lnTo>
                    <a:pt x="638180" y="745607"/>
                  </a:lnTo>
                  <a:cubicBezTo>
                    <a:pt x="638266" y="746788"/>
                    <a:pt x="638428" y="747969"/>
                    <a:pt x="638656" y="749131"/>
                  </a:cubicBezTo>
                  <a:lnTo>
                    <a:pt x="644276" y="752846"/>
                  </a:lnTo>
                  <a:lnTo>
                    <a:pt x="644276" y="760370"/>
                  </a:lnTo>
                  <a:lnTo>
                    <a:pt x="638561" y="763514"/>
                  </a:lnTo>
                  <a:cubicBezTo>
                    <a:pt x="637228" y="770944"/>
                    <a:pt x="639228" y="778849"/>
                    <a:pt x="637513" y="786279"/>
                  </a:cubicBezTo>
                  <a:lnTo>
                    <a:pt x="631894" y="789422"/>
                  </a:lnTo>
                  <a:lnTo>
                    <a:pt x="631894" y="800566"/>
                  </a:lnTo>
                  <a:lnTo>
                    <a:pt x="637894" y="804281"/>
                  </a:lnTo>
                  <a:lnTo>
                    <a:pt x="631703" y="808091"/>
                  </a:lnTo>
                  <a:lnTo>
                    <a:pt x="631703" y="830094"/>
                  </a:lnTo>
                  <a:lnTo>
                    <a:pt x="637894" y="833999"/>
                  </a:lnTo>
                  <a:cubicBezTo>
                    <a:pt x="620559" y="841714"/>
                    <a:pt x="646372" y="842762"/>
                    <a:pt x="631608" y="848572"/>
                  </a:cubicBezTo>
                  <a:cubicBezTo>
                    <a:pt x="634275" y="860954"/>
                    <a:pt x="624845" y="882672"/>
                    <a:pt x="638085" y="889053"/>
                  </a:cubicBezTo>
                  <a:lnTo>
                    <a:pt x="638085" y="907246"/>
                  </a:lnTo>
                  <a:lnTo>
                    <a:pt x="612939" y="921343"/>
                  </a:lnTo>
                  <a:cubicBezTo>
                    <a:pt x="616939" y="927535"/>
                    <a:pt x="631989" y="921343"/>
                    <a:pt x="637990" y="929535"/>
                  </a:cubicBezTo>
                  <a:lnTo>
                    <a:pt x="625322" y="937060"/>
                  </a:lnTo>
                  <a:cubicBezTo>
                    <a:pt x="623512" y="946585"/>
                    <a:pt x="640085" y="948966"/>
                    <a:pt x="638180" y="954776"/>
                  </a:cubicBezTo>
                  <a:cubicBezTo>
                    <a:pt x="634065" y="957805"/>
                    <a:pt x="629693" y="960482"/>
                    <a:pt x="625131" y="962777"/>
                  </a:cubicBezTo>
                  <a:lnTo>
                    <a:pt x="638276" y="970397"/>
                  </a:lnTo>
                  <a:cubicBezTo>
                    <a:pt x="637418" y="975350"/>
                    <a:pt x="637323" y="975350"/>
                    <a:pt x="631989" y="975731"/>
                  </a:cubicBezTo>
                  <a:cubicBezTo>
                    <a:pt x="622464" y="975731"/>
                    <a:pt x="623035" y="983636"/>
                    <a:pt x="628560" y="986780"/>
                  </a:cubicBezTo>
                  <a:lnTo>
                    <a:pt x="635704" y="986780"/>
                  </a:lnTo>
                  <a:lnTo>
                    <a:pt x="638752" y="991542"/>
                  </a:lnTo>
                  <a:cubicBezTo>
                    <a:pt x="636275" y="993066"/>
                    <a:pt x="634180" y="994400"/>
                    <a:pt x="631989" y="995924"/>
                  </a:cubicBezTo>
                  <a:lnTo>
                    <a:pt x="638180" y="999734"/>
                  </a:lnTo>
                  <a:lnTo>
                    <a:pt x="638180" y="1047359"/>
                  </a:lnTo>
                  <a:lnTo>
                    <a:pt x="644752" y="1051360"/>
                  </a:lnTo>
                  <a:cubicBezTo>
                    <a:pt x="644752" y="1052597"/>
                    <a:pt x="644752" y="1053836"/>
                    <a:pt x="644752" y="1054884"/>
                  </a:cubicBezTo>
                  <a:lnTo>
                    <a:pt x="638466" y="1058884"/>
                  </a:lnTo>
                  <a:cubicBezTo>
                    <a:pt x="638466" y="1060313"/>
                    <a:pt x="639038" y="1061456"/>
                    <a:pt x="639228" y="1062408"/>
                  </a:cubicBezTo>
                  <a:lnTo>
                    <a:pt x="643800" y="1065457"/>
                  </a:lnTo>
                  <a:cubicBezTo>
                    <a:pt x="646276" y="1070600"/>
                    <a:pt x="645896" y="1074124"/>
                    <a:pt x="638561" y="1076791"/>
                  </a:cubicBezTo>
                  <a:cubicBezTo>
                    <a:pt x="639133" y="1083840"/>
                    <a:pt x="635704" y="1092793"/>
                    <a:pt x="644943" y="1095270"/>
                  </a:cubicBezTo>
                  <a:lnTo>
                    <a:pt x="644943" y="1161945"/>
                  </a:lnTo>
                  <a:lnTo>
                    <a:pt x="638561" y="1165754"/>
                  </a:lnTo>
                  <a:lnTo>
                    <a:pt x="638561" y="1172994"/>
                  </a:lnTo>
                  <a:lnTo>
                    <a:pt x="644943" y="1176804"/>
                  </a:lnTo>
                  <a:lnTo>
                    <a:pt x="644943" y="1191377"/>
                  </a:lnTo>
                  <a:lnTo>
                    <a:pt x="638942" y="1195378"/>
                  </a:lnTo>
                  <a:lnTo>
                    <a:pt x="643990" y="1198235"/>
                  </a:lnTo>
                  <a:cubicBezTo>
                    <a:pt x="645562" y="1218266"/>
                    <a:pt x="645562" y="1238402"/>
                    <a:pt x="643990" y="1258433"/>
                  </a:cubicBezTo>
                  <a:lnTo>
                    <a:pt x="638656" y="1261481"/>
                  </a:lnTo>
                  <a:cubicBezTo>
                    <a:pt x="636466" y="1271958"/>
                    <a:pt x="644562" y="1289389"/>
                    <a:pt x="632275" y="1294533"/>
                  </a:cubicBezTo>
                  <a:lnTo>
                    <a:pt x="632275" y="1342158"/>
                  </a:lnTo>
                  <a:lnTo>
                    <a:pt x="625512" y="1346253"/>
                  </a:lnTo>
                  <a:lnTo>
                    <a:pt x="625512" y="1349778"/>
                  </a:lnTo>
                  <a:lnTo>
                    <a:pt x="632084" y="1353778"/>
                  </a:lnTo>
                  <a:cubicBezTo>
                    <a:pt x="632084" y="1355016"/>
                    <a:pt x="632084" y="1356254"/>
                    <a:pt x="632084" y="1357493"/>
                  </a:cubicBezTo>
                  <a:cubicBezTo>
                    <a:pt x="624083" y="1360445"/>
                    <a:pt x="624274" y="1365018"/>
                    <a:pt x="631513" y="1367685"/>
                  </a:cubicBezTo>
                  <a:cubicBezTo>
                    <a:pt x="636656" y="1378353"/>
                    <a:pt x="625417" y="1396260"/>
                    <a:pt x="639133" y="1401403"/>
                  </a:cubicBezTo>
                  <a:cubicBezTo>
                    <a:pt x="641228" y="1411785"/>
                    <a:pt x="633132" y="1429407"/>
                    <a:pt x="645514" y="1434455"/>
                  </a:cubicBezTo>
                  <a:lnTo>
                    <a:pt x="639133" y="1438360"/>
                  </a:lnTo>
                  <a:lnTo>
                    <a:pt x="639133" y="1449314"/>
                  </a:lnTo>
                  <a:lnTo>
                    <a:pt x="645705" y="1453219"/>
                  </a:lnTo>
                  <a:cubicBezTo>
                    <a:pt x="645705" y="1454553"/>
                    <a:pt x="645705" y="1455791"/>
                    <a:pt x="645705" y="1456838"/>
                  </a:cubicBezTo>
                  <a:lnTo>
                    <a:pt x="639323" y="1460935"/>
                  </a:lnTo>
                  <a:cubicBezTo>
                    <a:pt x="640276" y="1465887"/>
                    <a:pt x="638561" y="1470460"/>
                    <a:pt x="640371" y="1475603"/>
                  </a:cubicBezTo>
                  <a:cubicBezTo>
                    <a:pt x="645991" y="1478746"/>
                    <a:pt x="645991" y="1478746"/>
                    <a:pt x="639609" y="1482556"/>
                  </a:cubicBezTo>
                  <a:cubicBezTo>
                    <a:pt x="640561" y="1490271"/>
                    <a:pt x="635894" y="1501606"/>
                    <a:pt x="645991" y="1504463"/>
                  </a:cubicBezTo>
                  <a:lnTo>
                    <a:pt x="639704" y="1508369"/>
                  </a:lnTo>
                  <a:lnTo>
                    <a:pt x="639704" y="1511893"/>
                  </a:lnTo>
                  <a:cubicBezTo>
                    <a:pt x="641800" y="1513322"/>
                    <a:pt x="643895" y="1514560"/>
                    <a:pt x="645896" y="1515798"/>
                  </a:cubicBezTo>
                  <a:cubicBezTo>
                    <a:pt x="638276" y="1518465"/>
                    <a:pt x="641133" y="1523704"/>
                    <a:pt x="633989" y="1526181"/>
                  </a:cubicBezTo>
                  <a:cubicBezTo>
                    <a:pt x="633513" y="1535706"/>
                    <a:pt x="628274" y="1552088"/>
                    <a:pt x="639609" y="1556185"/>
                  </a:cubicBezTo>
                  <a:cubicBezTo>
                    <a:pt x="642371" y="1568567"/>
                    <a:pt x="632751" y="1590284"/>
                    <a:pt x="646086" y="1596666"/>
                  </a:cubicBezTo>
                  <a:lnTo>
                    <a:pt x="646086" y="1644291"/>
                  </a:lnTo>
                  <a:lnTo>
                    <a:pt x="639514" y="1648196"/>
                  </a:lnTo>
                  <a:lnTo>
                    <a:pt x="639514" y="1677438"/>
                  </a:lnTo>
                  <a:cubicBezTo>
                    <a:pt x="629227" y="1682391"/>
                    <a:pt x="632846" y="1684201"/>
                    <a:pt x="639514" y="1689915"/>
                  </a:cubicBezTo>
                  <a:cubicBezTo>
                    <a:pt x="638561" y="1695154"/>
                    <a:pt x="640657" y="1700964"/>
                    <a:pt x="633132" y="1703060"/>
                  </a:cubicBezTo>
                  <a:lnTo>
                    <a:pt x="638942" y="1707060"/>
                  </a:lnTo>
                  <a:lnTo>
                    <a:pt x="638942" y="1725348"/>
                  </a:lnTo>
                  <a:lnTo>
                    <a:pt x="632751" y="1729158"/>
                  </a:lnTo>
                  <a:lnTo>
                    <a:pt x="632751" y="1732587"/>
                  </a:lnTo>
                  <a:lnTo>
                    <a:pt x="626369" y="1736588"/>
                  </a:lnTo>
                  <a:lnTo>
                    <a:pt x="632370" y="1740303"/>
                  </a:lnTo>
                  <a:lnTo>
                    <a:pt x="632370" y="1748208"/>
                  </a:lnTo>
                  <a:cubicBezTo>
                    <a:pt x="619321" y="1753542"/>
                    <a:pt x="630465" y="1755638"/>
                    <a:pt x="632942" y="1762020"/>
                  </a:cubicBezTo>
                  <a:cubicBezTo>
                    <a:pt x="632942" y="1763448"/>
                    <a:pt x="636466" y="1764877"/>
                    <a:pt x="638656" y="1766401"/>
                  </a:cubicBezTo>
                  <a:lnTo>
                    <a:pt x="632656" y="1770211"/>
                  </a:lnTo>
                  <a:lnTo>
                    <a:pt x="632656" y="1784785"/>
                  </a:lnTo>
                  <a:lnTo>
                    <a:pt x="626179" y="1788690"/>
                  </a:lnTo>
                  <a:lnTo>
                    <a:pt x="626179" y="1792214"/>
                  </a:lnTo>
                  <a:lnTo>
                    <a:pt x="632942" y="1796500"/>
                  </a:lnTo>
                  <a:lnTo>
                    <a:pt x="632942" y="1803549"/>
                  </a:lnTo>
                  <a:cubicBezTo>
                    <a:pt x="641514" y="1806501"/>
                    <a:pt x="639514" y="1810788"/>
                    <a:pt x="638180" y="1814979"/>
                  </a:cubicBezTo>
                  <a:lnTo>
                    <a:pt x="632656" y="1818027"/>
                  </a:lnTo>
                  <a:cubicBezTo>
                    <a:pt x="635037" y="1829076"/>
                    <a:pt x="626464" y="1848983"/>
                    <a:pt x="638752" y="1854603"/>
                  </a:cubicBezTo>
                  <a:cubicBezTo>
                    <a:pt x="638752" y="1855841"/>
                    <a:pt x="638752" y="1856984"/>
                    <a:pt x="638752" y="1858317"/>
                  </a:cubicBezTo>
                  <a:lnTo>
                    <a:pt x="645229" y="1862318"/>
                  </a:lnTo>
                  <a:lnTo>
                    <a:pt x="645229" y="1865842"/>
                  </a:lnTo>
                  <a:lnTo>
                    <a:pt x="638847" y="1869748"/>
                  </a:lnTo>
                  <a:lnTo>
                    <a:pt x="638847" y="1880606"/>
                  </a:lnTo>
                  <a:cubicBezTo>
                    <a:pt x="649039" y="1886035"/>
                    <a:pt x="645324" y="1886512"/>
                    <a:pt x="639800" y="1892322"/>
                  </a:cubicBezTo>
                  <a:lnTo>
                    <a:pt x="644943" y="1895274"/>
                  </a:lnTo>
                  <a:cubicBezTo>
                    <a:pt x="646658" y="1900228"/>
                    <a:pt x="643514" y="1905752"/>
                    <a:pt x="646276" y="1910705"/>
                  </a:cubicBezTo>
                  <a:lnTo>
                    <a:pt x="651610" y="1913753"/>
                  </a:lnTo>
                  <a:lnTo>
                    <a:pt x="651610" y="2016718"/>
                  </a:lnTo>
                  <a:lnTo>
                    <a:pt x="658468" y="2020814"/>
                  </a:lnTo>
                  <a:lnTo>
                    <a:pt x="658468" y="2031673"/>
                  </a:lnTo>
                  <a:lnTo>
                    <a:pt x="652087" y="2035578"/>
                  </a:lnTo>
                  <a:lnTo>
                    <a:pt x="652087" y="2042817"/>
                  </a:lnTo>
                  <a:lnTo>
                    <a:pt x="658088" y="2046627"/>
                  </a:lnTo>
                  <a:cubicBezTo>
                    <a:pt x="659992" y="2053866"/>
                    <a:pt x="654087" y="2054818"/>
                    <a:pt x="653039" y="2058247"/>
                  </a:cubicBezTo>
                  <a:cubicBezTo>
                    <a:pt x="656373" y="2059866"/>
                    <a:pt x="659516" y="2061486"/>
                    <a:pt x="658183" y="2064724"/>
                  </a:cubicBezTo>
                  <a:lnTo>
                    <a:pt x="652087" y="2068725"/>
                  </a:lnTo>
                  <a:lnTo>
                    <a:pt x="652087" y="2083107"/>
                  </a:lnTo>
                  <a:lnTo>
                    <a:pt x="645324" y="2087108"/>
                  </a:lnTo>
                  <a:lnTo>
                    <a:pt x="645324" y="2127494"/>
                  </a:lnTo>
                  <a:lnTo>
                    <a:pt x="651706" y="2131399"/>
                  </a:lnTo>
                  <a:lnTo>
                    <a:pt x="651706" y="2256558"/>
                  </a:lnTo>
                  <a:lnTo>
                    <a:pt x="645705" y="2260368"/>
                  </a:lnTo>
                  <a:lnTo>
                    <a:pt x="645705" y="2279418"/>
                  </a:lnTo>
                  <a:lnTo>
                    <a:pt x="651230" y="2282466"/>
                  </a:lnTo>
                  <a:cubicBezTo>
                    <a:pt x="652182" y="2287562"/>
                    <a:pt x="652182" y="2292800"/>
                    <a:pt x="651230" y="2297896"/>
                  </a:cubicBezTo>
                  <a:lnTo>
                    <a:pt x="645896" y="2300945"/>
                  </a:lnTo>
                  <a:cubicBezTo>
                    <a:pt x="643800" y="2308564"/>
                    <a:pt x="647134" y="2316565"/>
                    <a:pt x="644181" y="2323995"/>
                  </a:cubicBezTo>
                  <a:lnTo>
                    <a:pt x="638942" y="2326948"/>
                  </a:lnTo>
                  <a:lnTo>
                    <a:pt x="645324" y="2330853"/>
                  </a:lnTo>
                  <a:lnTo>
                    <a:pt x="645324" y="2334377"/>
                  </a:lnTo>
                  <a:lnTo>
                    <a:pt x="651515" y="2338187"/>
                  </a:lnTo>
                  <a:cubicBezTo>
                    <a:pt x="649229" y="2339616"/>
                    <a:pt x="647134" y="2340949"/>
                    <a:pt x="644943" y="2342473"/>
                  </a:cubicBezTo>
                  <a:lnTo>
                    <a:pt x="644943" y="2404481"/>
                  </a:lnTo>
                  <a:cubicBezTo>
                    <a:pt x="643038" y="2406291"/>
                    <a:pt x="639228" y="2406672"/>
                    <a:pt x="639895" y="2408767"/>
                  </a:cubicBezTo>
                  <a:lnTo>
                    <a:pt x="644943" y="2411625"/>
                  </a:lnTo>
                  <a:lnTo>
                    <a:pt x="644943" y="2437533"/>
                  </a:lnTo>
                  <a:lnTo>
                    <a:pt x="639038" y="2441248"/>
                  </a:lnTo>
                  <a:cubicBezTo>
                    <a:pt x="639038" y="2442295"/>
                    <a:pt x="639038" y="2443534"/>
                    <a:pt x="639038" y="2444772"/>
                  </a:cubicBezTo>
                  <a:lnTo>
                    <a:pt x="645514" y="2448772"/>
                  </a:lnTo>
                  <a:lnTo>
                    <a:pt x="645514" y="2456011"/>
                  </a:lnTo>
                  <a:lnTo>
                    <a:pt x="639323" y="2459916"/>
                  </a:lnTo>
                  <a:cubicBezTo>
                    <a:pt x="646276" y="2463917"/>
                    <a:pt x="659611" y="2468775"/>
                    <a:pt x="645896" y="2474299"/>
                  </a:cubicBezTo>
                  <a:lnTo>
                    <a:pt x="645896" y="2503827"/>
                  </a:lnTo>
                  <a:lnTo>
                    <a:pt x="651992" y="2507732"/>
                  </a:lnTo>
                  <a:lnTo>
                    <a:pt x="651992" y="2510209"/>
                  </a:lnTo>
                  <a:lnTo>
                    <a:pt x="645610" y="2514019"/>
                  </a:lnTo>
                  <a:lnTo>
                    <a:pt x="645610" y="2576884"/>
                  </a:lnTo>
                  <a:cubicBezTo>
                    <a:pt x="647991" y="2578217"/>
                    <a:pt x="650086" y="2579551"/>
                    <a:pt x="651896" y="2580694"/>
                  </a:cubicBezTo>
                  <a:lnTo>
                    <a:pt x="651896" y="2587932"/>
                  </a:lnTo>
                  <a:lnTo>
                    <a:pt x="645610" y="2592029"/>
                  </a:lnTo>
                  <a:cubicBezTo>
                    <a:pt x="645029" y="2605592"/>
                    <a:pt x="645314" y="2619175"/>
                    <a:pt x="646467" y="2632700"/>
                  </a:cubicBezTo>
                  <a:cubicBezTo>
                    <a:pt x="665517" y="2650321"/>
                    <a:pt x="638466" y="2733189"/>
                    <a:pt x="658373" y="2749857"/>
                  </a:cubicBezTo>
                  <a:lnTo>
                    <a:pt x="652277" y="2753858"/>
                  </a:lnTo>
                  <a:lnTo>
                    <a:pt x="652277" y="2841964"/>
                  </a:lnTo>
                  <a:lnTo>
                    <a:pt x="645514" y="2846060"/>
                  </a:lnTo>
                  <a:lnTo>
                    <a:pt x="645514" y="2937976"/>
                  </a:lnTo>
                  <a:lnTo>
                    <a:pt x="639228" y="2941786"/>
                  </a:lnTo>
                  <a:lnTo>
                    <a:pt x="639228" y="2963789"/>
                  </a:lnTo>
                  <a:lnTo>
                    <a:pt x="645610" y="2967885"/>
                  </a:lnTo>
                  <a:cubicBezTo>
                    <a:pt x="646372" y="2987697"/>
                    <a:pt x="644086" y="3007985"/>
                    <a:pt x="646467" y="3026940"/>
                  </a:cubicBezTo>
                  <a:cubicBezTo>
                    <a:pt x="654563" y="3031893"/>
                    <a:pt x="654468" y="3032178"/>
                    <a:pt x="645896" y="3037417"/>
                  </a:cubicBezTo>
                  <a:lnTo>
                    <a:pt x="645896" y="3048466"/>
                  </a:lnTo>
                  <a:lnTo>
                    <a:pt x="651992" y="3052371"/>
                  </a:lnTo>
                  <a:lnTo>
                    <a:pt x="651992" y="3066945"/>
                  </a:lnTo>
                  <a:lnTo>
                    <a:pt x="645514" y="3070850"/>
                  </a:lnTo>
                  <a:lnTo>
                    <a:pt x="645514" y="3181245"/>
                  </a:lnTo>
                  <a:lnTo>
                    <a:pt x="638752" y="3185341"/>
                  </a:lnTo>
                  <a:lnTo>
                    <a:pt x="638752" y="3203343"/>
                  </a:lnTo>
                  <a:lnTo>
                    <a:pt x="632465" y="3207439"/>
                  </a:lnTo>
                  <a:cubicBezTo>
                    <a:pt x="631922" y="3214849"/>
                    <a:pt x="632208" y="3222288"/>
                    <a:pt x="633322" y="3229632"/>
                  </a:cubicBezTo>
                  <a:lnTo>
                    <a:pt x="637990" y="3232299"/>
                  </a:lnTo>
                  <a:cubicBezTo>
                    <a:pt x="639942" y="3236166"/>
                    <a:pt x="639942" y="3240719"/>
                    <a:pt x="637990" y="3244586"/>
                  </a:cubicBezTo>
                  <a:lnTo>
                    <a:pt x="632751" y="3247634"/>
                  </a:lnTo>
                  <a:cubicBezTo>
                    <a:pt x="632751" y="3254682"/>
                    <a:pt x="630084" y="3263541"/>
                    <a:pt x="639228" y="3265922"/>
                  </a:cubicBezTo>
                  <a:lnTo>
                    <a:pt x="639228" y="3343170"/>
                  </a:lnTo>
                  <a:lnTo>
                    <a:pt x="645610" y="3347075"/>
                  </a:lnTo>
                  <a:lnTo>
                    <a:pt x="639609" y="3350980"/>
                  </a:lnTo>
                  <a:cubicBezTo>
                    <a:pt x="641609" y="3352409"/>
                    <a:pt x="644562" y="3352695"/>
                    <a:pt x="644943" y="3354981"/>
                  </a:cubicBezTo>
                  <a:lnTo>
                    <a:pt x="639895" y="3357838"/>
                  </a:lnTo>
                  <a:cubicBezTo>
                    <a:pt x="638990" y="3362905"/>
                    <a:pt x="638990" y="3368106"/>
                    <a:pt x="639895" y="3373173"/>
                  </a:cubicBezTo>
                  <a:lnTo>
                    <a:pt x="645514" y="3376412"/>
                  </a:lnTo>
                  <a:lnTo>
                    <a:pt x="639418" y="3380317"/>
                  </a:lnTo>
                  <a:lnTo>
                    <a:pt x="639418" y="3394891"/>
                  </a:lnTo>
                  <a:lnTo>
                    <a:pt x="645800" y="3398796"/>
                  </a:lnTo>
                  <a:lnTo>
                    <a:pt x="645800" y="3402320"/>
                  </a:lnTo>
                  <a:lnTo>
                    <a:pt x="639609" y="3406130"/>
                  </a:lnTo>
                  <a:lnTo>
                    <a:pt x="639609" y="3417084"/>
                  </a:lnTo>
                  <a:lnTo>
                    <a:pt x="645896" y="3421275"/>
                  </a:lnTo>
                  <a:cubicBezTo>
                    <a:pt x="641133" y="3462042"/>
                    <a:pt x="655421" y="3514620"/>
                    <a:pt x="640276" y="3549196"/>
                  </a:cubicBezTo>
                  <a:cubicBezTo>
                    <a:pt x="638361" y="3553101"/>
                    <a:pt x="638361" y="3557672"/>
                    <a:pt x="640276" y="3561578"/>
                  </a:cubicBezTo>
                  <a:lnTo>
                    <a:pt x="645229" y="3564340"/>
                  </a:lnTo>
                  <a:lnTo>
                    <a:pt x="639038" y="3568246"/>
                  </a:lnTo>
                  <a:lnTo>
                    <a:pt x="639038" y="3582819"/>
                  </a:lnTo>
                  <a:lnTo>
                    <a:pt x="645419" y="3586724"/>
                  </a:lnTo>
                  <a:lnTo>
                    <a:pt x="645419" y="3593963"/>
                  </a:lnTo>
                  <a:cubicBezTo>
                    <a:pt x="627322" y="3602726"/>
                    <a:pt x="657992" y="3603964"/>
                    <a:pt x="638847" y="3613013"/>
                  </a:cubicBezTo>
                  <a:cubicBezTo>
                    <a:pt x="639418" y="3617014"/>
                    <a:pt x="637704" y="3620729"/>
                    <a:pt x="640371" y="3624253"/>
                  </a:cubicBezTo>
                  <a:cubicBezTo>
                    <a:pt x="643895" y="3625776"/>
                    <a:pt x="646562" y="3627586"/>
                    <a:pt x="645229" y="3630634"/>
                  </a:cubicBezTo>
                  <a:lnTo>
                    <a:pt x="639038" y="3634539"/>
                  </a:lnTo>
                  <a:lnTo>
                    <a:pt x="639038" y="3637969"/>
                  </a:lnTo>
                  <a:lnTo>
                    <a:pt x="632465" y="3641969"/>
                  </a:lnTo>
                  <a:lnTo>
                    <a:pt x="632465" y="3653209"/>
                  </a:lnTo>
                  <a:cubicBezTo>
                    <a:pt x="636466" y="3655971"/>
                    <a:pt x="641990" y="3657590"/>
                    <a:pt x="644467" y="3661114"/>
                  </a:cubicBezTo>
                  <a:lnTo>
                    <a:pt x="638942" y="3664162"/>
                  </a:lnTo>
                  <a:cubicBezTo>
                    <a:pt x="639800" y="3673687"/>
                    <a:pt x="637037" y="3685117"/>
                    <a:pt x="640371" y="3694547"/>
                  </a:cubicBezTo>
                  <a:lnTo>
                    <a:pt x="645229" y="3697214"/>
                  </a:lnTo>
                  <a:lnTo>
                    <a:pt x="645229" y="3726456"/>
                  </a:lnTo>
                  <a:lnTo>
                    <a:pt x="651896" y="3730551"/>
                  </a:lnTo>
                  <a:lnTo>
                    <a:pt x="645514" y="3734457"/>
                  </a:lnTo>
                  <a:cubicBezTo>
                    <a:pt x="645514" y="3735695"/>
                    <a:pt x="645514" y="3736933"/>
                    <a:pt x="645514" y="3737981"/>
                  </a:cubicBezTo>
                  <a:lnTo>
                    <a:pt x="651420" y="3741696"/>
                  </a:lnTo>
                  <a:lnTo>
                    <a:pt x="651420" y="3775033"/>
                  </a:lnTo>
                  <a:cubicBezTo>
                    <a:pt x="642847" y="3778081"/>
                    <a:pt x="644848" y="3782272"/>
                    <a:pt x="646276" y="3786463"/>
                  </a:cubicBezTo>
                  <a:lnTo>
                    <a:pt x="651801" y="3789511"/>
                  </a:lnTo>
                  <a:cubicBezTo>
                    <a:pt x="649610" y="3799798"/>
                    <a:pt x="657611" y="3818086"/>
                    <a:pt x="645419" y="3822563"/>
                  </a:cubicBezTo>
                  <a:lnTo>
                    <a:pt x="645419" y="3855519"/>
                  </a:lnTo>
                  <a:lnTo>
                    <a:pt x="638656" y="3859615"/>
                  </a:lnTo>
                  <a:lnTo>
                    <a:pt x="638656" y="3870474"/>
                  </a:lnTo>
                  <a:lnTo>
                    <a:pt x="631894" y="3874569"/>
                  </a:lnTo>
                  <a:lnTo>
                    <a:pt x="631894" y="3918480"/>
                  </a:lnTo>
                  <a:lnTo>
                    <a:pt x="625893" y="3922290"/>
                  </a:lnTo>
                  <a:lnTo>
                    <a:pt x="625893" y="3929434"/>
                  </a:lnTo>
                  <a:cubicBezTo>
                    <a:pt x="634465" y="3934672"/>
                    <a:pt x="634465" y="3934958"/>
                    <a:pt x="625893" y="3940101"/>
                  </a:cubicBezTo>
                  <a:lnTo>
                    <a:pt x="625893" y="3947531"/>
                  </a:lnTo>
                  <a:lnTo>
                    <a:pt x="631894" y="3951436"/>
                  </a:lnTo>
                  <a:lnTo>
                    <a:pt x="631894" y="4198134"/>
                  </a:lnTo>
                  <a:lnTo>
                    <a:pt x="625512" y="4202039"/>
                  </a:lnTo>
                  <a:lnTo>
                    <a:pt x="625512" y="4205563"/>
                  </a:lnTo>
                  <a:lnTo>
                    <a:pt x="632275" y="4209564"/>
                  </a:lnTo>
                  <a:lnTo>
                    <a:pt x="632275" y="4260904"/>
                  </a:lnTo>
                  <a:lnTo>
                    <a:pt x="638276" y="4264809"/>
                  </a:lnTo>
                  <a:lnTo>
                    <a:pt x="633227" y="4267666"/>
                  </a:lnTo>
                  <a:cubicBezTo>
                    <a:pt x="629036" y="4289669"/>
                    <a:pt x="635037" y="4313196"/>
                    <a:pt x="631036" y="4335198"/>
                  </a:cubicBezTo>
                  <a:lnTo>
                    <a:pt x="625893" y="4338056"/>
                  </a:lnTo>
                  <a:lnTo>
                    <a:pt x="625893" y="4345580"/>
                  </a:lnTo>
                  <a:lnTo>
                    <a:pt x="631894" y="4349391"/>
                  </a:lnTo>
                  <a:lnTo>
                    <a:pt x="631894" y="4356630"/>
                  </a:lnTo>
                  <a:lnTo>
                    <a:pt x="625512" y="4360535"/>
                  </a:lnTo>
                  <a:lnTo>
                    <a:pt x="625512" y="4389776"/>
                  </a:lnTo>
                  <a:lnTo>
                    <a:pt x="631703" y="4393682"/>
                  </a:lnTo>
                  <a:lnTo>
                    <a:pt x="625893" y="4397397"/>
                  </a:lnTo>
                  <a:lnTo>
                    <a:pt x="625893" y="4415875"/>
                  </a:lnTo>
                  <a:cubicBezTo>
                    <a:pt x="635418" y="4421114"/>
                    <a:pt x="634465" y="4426163"/>
                    <a:pt x="625893" y="4430162"/>
                  </a:cubicBezTo>
                  <a:cubicBezTo>
                    <a:pt x="629036" y="4444831"/>
                    <a:pt x="618368" y="4469787"/>
                    <a:pt x="632275" y="4478264"/>
                  </a:cubicBezTo>
                  <a:lnTo>
                    <a:pt x="632275" y="4599708"/>
                  </a:lnTo>
                  <a:cubicBezTo>
                    <a:pt x="633799" y="4601803"/>
                    <a:pt x="639038" y="4602470"/>
                    <a:pt x="638371" y="4605709"/>
                  </a:cubicBezTo>
                  <a:close/>
                  <a:moveTo>
                    <a:pt x="631132" y="2178739"/>
                  </a:moveTo>
                  <a:cubicBezTo>
                    <a:pt x="608367" y="2167118"/>
                    <a:pt x="580268" y="2170547"/>
                    <a:pt x="556551" y="2162927"/>
                  </a:cubicBezTo>
                  <a:lnTo>
                    <a:pt x="539501" y="2171500"/>
                  </a:lnTo>
                  <a:cubicBezTo>
                    <a:pt x="553789" y="2174738"/>
                    <a:pt x="567029" y="2172833"/>
                    <a:pt x="581888" y="2177120"/>
                  </a:cubicBezTo>
                  <a:cubicBezTo>
                    <a:pt x="597766" y="2182606"/>
                    <a:pt x="614930" y="2183177"/>
                    <a:pt x="631132" y="2178739"/>
                  </a:cubicBezTo>
                  <a:close/>
                  <a:moveTo>
                    <a:pt x="615320" y="1676009"/>
                  </a:moveTo>
                  <a:cubicBezTo>
                    <a:pt x="607062" y="1674704"/>
                    <a:pt x="598623" y="1676762"/>
                    <a:pt x="591889" y="1681724"/>
                  </a:cubicBezTo>
                  <a:lnTo>
                    <a:pt x="609605" y="1689820"/>
                  </a:lnTo>
                  <a:cubicBezTo>
                    <a:pt x="613215" y="1688801"/>
                    <a:pt x="616492" y="1686867"/>
                    <a:pt x="619130" y="1684201"/>
                  </a:cubicBezTo>
                  <a:cubicBezTo>
                    <a:pt x="617511" y="1681533"/>
                    <a:pt x="620940" y="1678200"/>
                    <a:pt x="615320" y="1676009"/>
                  </a:cubicBezTo>
                  <a:close/>
                  <a:moveTo>
                    <a:pt x="595604" y="1716490"/>
                  </a:moveTo>
                  <a:cubicBezTo>
                    <a:pt x="602652" y="1711632"/>
                    <a:pt x="611034" y="1713442"/>
                    <a:pt x="617892" y="1707727"/>
                  </a:cubicBezTo>
                  <a:cubicBezTo>
                    <a:pt x="611605" y="1702203"/>
                    <a:pt x="581411" y="1704203"/>
                    <a:pt x="595604" y="1716490"/>
                  </a:cubicBezTo>
                  <a:close/>
                  <a:moveTo>
                    <a:pt x="589126" y="1661245"/>
                  </a:moveTo>
                  <a:lnTo>
                    <a:pt x="583316" y="1657530"/>
                  </a:lnTo>
                  <a:cubicBezTo>
                    <a:pt x="554741" y="1660293"/>
                    <a:pt x="567600" y="1672580"/>
                    <a:pt x="588936" y="1668580"/>
                  </a:cubicBezTo>
                  <a:cubicBezTo>
                    <a:pt x="593603" y="1664769"/>
                    <a:pt x="593603" y="1663912"/>
                    <a:pt x="589126" y="1661245"/>
                  </a:cubicBezTo>
                  <a:close/>
                  <a:moveTo>
                    <a:pt x="595794" y="1628003"/>
                  </a:moveTo>
                  <a:lnTo>
                    <a:pt x="612082" y="1618478"/>
                  </a:lnTo>
                  <a:cubicBezTo>
                    <a:pt x="586774" y="1609191"/>
                    <a:pt x="558999" y="1609191"/>
                    <a:pt x="533691" y="1618478"/>
                  </a:cubicBezTo>
                  <a:lnTo>
                    <a:pt x="543216" y="1624003"/>
                  </a:lnTo>
                  <a:cubicBezTo>
                    <a:pt x="561599" y="1622288"/>
                    <a:pt x="577697" y="1629241"/>
                    <a:pt x="595794" y="1628003"/>
                  </a:cubicBezTo>
                  <a:close/>
                  <a:moveTo>
                    <a:pt x="612082" y="1574663"/>
                  </a:moveTo>
                  <a:cubicBezTo>
                    <a:pt x="590365" y="1563900"/>
                    <a:pt x="567790" y="1574663"/>
                    <a:pt x="543787" y="1572663"/>
                  </a:cubicBezTo>
                  <a:cubicBezTo>
                    <a:pt x="538168" y="1572091"/>
                    <a:pt x="541692" y="1567424"/>
                    <a:pt x="536358" y="1565424"/>
                  </a:cubicBezTo>
                  <a:cubicBezTo>
                    <a:pt x="525404" y="1564281"/>
                    <a:pt x="501496" y="1565424"/>
                    <a:pt x="522166" y="1576568"/>
                  </a:cubicBezTo>
                  <a:cubicBezTo>
                    <a:pt x="539701" y="1577635"/>
                    <a:pt x="557161" y="1579702"/>
                    <a:pt x="574458" y="1582759"/>
                  </a:cubicBezTo>
                  <a:cubicBezTo>
                    <a:pt x="583983" y="1585426"/>
                    <a:pt x="585507" y="1580663"/>
                    <a:pt x="590079" y="1580187"/>
                  </a:cubicBezTo>
                  <a:cubicBezTo>
                    <a:pt x="597794" y="1579426"/>
                    <a:pt x="605890" y="1582283"/>
                    <a:pt x="612082" y="1578282"/>
                  </a:cubicBezTo>
                  <a:close/>
                  <a:moveTo>
                    <a:pt x="513498" y="1593046"/>
                  </a:moveTo>
                  <a:lnTo>
                    <a:pt x="513498" y="1596666"/>
                  </a:lnTo>
                  <a:cubicBezTo>
                    <a:pt x="534358" y="1602857"/>
                    <a:pt x="564647" y="1607905"/>
                    <a:pt x="585793" y="1596666"/>
                  </a:cubicBezTo>
                  <a:cubicBezTo>
                    <a:pt x="585793" y="1590760"/>
                    <a:pt x="585793" y="1590760"/>
                    <a:pt x="582935" y="1587903"/>
                  </a:cubicBezTo>
                  <a:cubicBezTo>
                    <a:pt x="573610" y="1588436"/>
                    <a:pt x="564485" y="1590798"/>
                    <a:pt x="556075" y="1594856"/>
                  </a:cubicBezTo>
                  <a:cubicBezTo>
                    <a:pt x="551817" y="1592132"/>
                    <a:pt x="547283" y="1589865"/>
                    <a:pt x="542549" y="1588093"/>
                  </a:cubicBezTo>
                  <a:cubicBezTo>
                    <a:pt x="533786" y="1595046"/>
                    <a:pt x="522166" y="1588284"/>
                    <a:pt x="513498" y="1593046"/>
                  </a:cubicBezTo>
                  <a:close/>
                  <a:moveTo>
                    <a:pt x="520070" y="1735921"/>
                  </a:moveTo>
                  <a:cubicBezTo>
                    <a:pt x="548645" y="1746685"/>
                    <a:pt x="584650" y="1746494"/>
                    <a:pt x="616273" y="1750018"/>
                  </a:cubicBezTo>
                  <a:lnTo>
                    <a:pt x="619226" y="1745256"/>
                  </a:lnTo>
                  <a:cubicBezTo>
                    <a:pt x="614225" y="1741122"/>
                    <a:pt x="607996" y="1738740"/>
                    <a:pt x="601509" y="1738493"/>
                  </a:cubicBezTo>
                  <a:cubicBezTo>
                    <a:pt x="598099" y="1735416"/>
                    <a:pt x="592917" y="1735416"/>
                    <a:pt x="589508" y="1738493"/>
                  </a:cubicBezTo>
                  <a:cubicBezTo>
                    <a:pt x="569791" y="1735159"/>
                    <a:pt x="537215" y="1723920"/>
                    <a:pt x="520070" y="1735540"/>
                  </a:cubicBezTo>
                  <a:close/>
                  <a:moveTo>
                    <a:pt x="582554" y="1849555"/>
                  </a:moveTo>
                  <a:cubicBezTo>
                    <a:pt x="593889" y="1850221"/>
                    <a:pt x="606176" y="1856888"/>
                    <a:pt x="617606" y="1851936"/>
                  </a:cubicBezTo>
                  <a:cubicBezTo>
                    <a:pt x="631703" y="1835553"/>
                    <a:pt x="564361" y="1839553"/>
                    <a:pt x="582554" y="1849173"/>
                  </a:cubicBezTo>
                  <a:close/>
                  <a:moveTo>
                    <a:pt x="596556" y="1790023"/>
                  </a:moveTo>
                  <a:cubicBezTo>
                    <a:pt x="597318" y="1790023"/>
                    <a:pt x="598080" y="1789261"/>
                    <a:pt x="598842" y="1788785"/>
                  </a:cubicBezTo>
                  <a:lnTo>
                    <a:pt x="598842" y="1784975"/>
                  </a:lnTo>
                  <a:cubicBezTo>
                    <a:pt x="585412" y="1774878"/>
                    <a:pt x="566647" y="1780498"/>
                    <a:pt x="552932" y="1784975"/>
                  </a:cubicBezTo>
                  <a:cubicBezTo>
                    <a:pt x="567124" y="1788871"/>
                    <a:pt x="581859" y="1790442"/>
                    <a:pt x="596556" y="1789642"/>
                  </a:cubicBezTo>
                  <a:close/>
                  <a:moveTo>
                    <a:pt x="529881" y="2199598"/>
                  </a:moveTo>
                  <a:cubicBezTo>
                    <a:pt x="546074" y="2197598"/>
                    <a:pt x="563600" y="2198360"/>
                    <a:pt x="578077" y="2190835"/>
                  </a:cubicBezTo>
                  <a:cubicBezTo>
                    <a:pt x="567886" y="2185596"/>
                    <a:pt x="554170" y="2189883"/>
                    <a:pt x="542263" y="2188549"/>
                  </a:cubicBezTo>
                  <a:lnTo>
                    <a:pt x="536453" y="2195884"/>
                  </a:lnTo>
                  <a:cubicBezTo>
                    <a:pt x="533501" y="2194741"/>
                    <a:pt x="522356" y="2196550"/>
                    <a:pt x="530357" y="2199217"/>
                  </a:cubicBezTo>
                  <a:close/>
                  <a:moveTo>
                    <a:pt x="625131" y="2013670"/>
                  </a:moveTo>
                  <a:lnTo>
                    <a:pt x="625131" y="2009765"/>
                  </a:lnTo>
                  <a:cubicBezTo>
                    <a:pt x="615396" y="2002555"/>
                    <a:pt x="602100" y="2002555"/>
                    <a:pt x="592365" y="2009765"/>
                  </a:cubicBezTo>
                  <a:lnTo>
                    <a:pt x="592365" y="2013575"/>
                  </a:lnTo>
                  <a:cubicBezTo>
                    <a:pt x="603166" y="2015956"/>
                    <a:pt x="614368" y="2015861"/>
                    <a:pt x="625131" y="2013289"/>
                  </a:cubicBezTo>
                  <a:close/>
                  <a:moveTo>
                    <a:pt x="635227" y="1967474"/>
                  </a:moveTo>
                  <a:cubicBezTo>
                    <a:pt x="633075" y="1966388"/>
                    <a:pt x="631008" y="1965141"/>
                    <a:pt x="629036" y="1963759"/>
                  </a:cubicBezTo>
                  <a:lnTo>
                    <a:pt x="614844" y="1963759"/>
                  </a:lnTo>
                  <a:cubicBezTo>
                    <a:pt x="585697" y="1974618"/>
                    <a:pt x="646372" y="1972617"/>
                    <a:pt x="635227" y="1967283"/>
                  </a:cubicBezTo>
                  <a:close/>
                  <a:moveTo>
                    <a:pt x="590841" y="1919849"/>
                  </a:moveTo>
                  <a:cubicBezTo>
                    <a:pt x="589069" y="1920154"/>
                    <a:pt x="587355" y="1920764"/>
                    <a:pt x="585793" y="1921659"/>
                  </a:cubicBezTo>
                  <a:lnTo>
                    <a:pt x="585793" y="1925278"/>
                  </a:lnTo>
                  <a:cubicBezTo>
                    <a:pt x="603233" y="1928479"/>
                    <a:pt x="621121" y="1928479"/>
                    <a:pt x="638561" y="1925278"/>
                  </a:cubicBezTo>
                  <a:lnTo>
                    <a:pt x="628369" y="1920039"/>
                  </a:lnTo>
                  <a:cubicBezTo>
                    <a:pt x="616177" y="1918706"/>
                    <a:pt x="603128" y="1919658"/>
                    <a:pt x="590841" y="1919658"/>
                  </a:cubicBezTo>
                  <a:close/>
                  <a:moveTo>
                    <a:pt x="609224" y="1646862"/>
                  </a:moveTo>
                  <a:cubicBezTo>
                    <a:pt x="602938" y="1647624"/>
                    <a:pt x="597032" y="1645719"/>
                    <a:pt x="592746" y="1648672"/>
                  </a:cubicBezTo>
                  <a:cubicBezTo>
                    <a:pt x="592746" y="1649910"/>
                    <a:pt x="592746" y="1651053"/>
                    <a:pt x="592746" y="1652387"/>
                  </a:cubicBezTo>
                  <a:lnTo>
                    <a:pt x="599318" y="1656292"/>
                  </a:lnTo>
                  <a:cubicBezTo>
                    <a:pt x="599318" y="1666484"/>
                    <a:pt x="619226" y="1661531"/>
                    <a:pt x="624083" y="1656863"/>
                  </a:cubicBezTo>
                  <a:close/>
                  <a:moveTo>
                    <a:pt x="563028" y="1543897"/>
                  </a:moveTo>
                  <a:cubicBezTo>
                    <a:pt x="537787" y="1554184"/>
                    <a:pt x="505878" y="1541040"/>
                    <a:pt x="481208" y="1553422"/>
                  </a:cubicBezTo>
                  <a:cubicBezTo>
                    <a:pt x="526166" y="1562947"/>
                    <a:pt x="570743" y="1555613"/>
                    <a:pt x="617130" y="1554470"/>
                  </a:cubicBezTo>
                  <a:cubicBezTo>
                    <a:pt x="624940" y="1533324"/>
                    <a:pt x="575410" y="1547231"/>
                    <a:pt x="563028" y="1543326"/>
                  </a:cubicBezTo>
                  <a:close/>
                  <a:moveTo>
                    <a:pt x="408247" y="3059896"/>
                  </a:moveTo>
                  <a:cubicBezTo>
                    <a:pt x="415200" y="3055705"/>
                    <a:pt x="424058" y="3059896"/>
                    <a:pt x="431297" y="3054372"/>
                  </a:cubicBezTo>
                  <a:cubicBezTo>
                    <a:pt x="453586" y="3056753"/>
                    <a:pt x="485113" y="3062372"/>
                    <a:pt x="506830" y="3052562"/>
                  </a:cubicBezTo>
                  <a:lnTo>
                    <a:pt x="506830" y="3048657"/>
                  </a:lnTo>
                  <a:cubicBezTo>
                    <a:pt x="492591" y="3038036"/>
                    <a:pt x="473750" y="3035893"/>
                    <a:pt x="457491" y="3043037"/>
                  </a:cubicBezTo>
                  <a:cubicBezTo>
                    <a:pt x="449395" y="3037894"/>
                    <a:pt x="437679" y="3031988"/>
                    <a:pt x="428154" y="3037798"/>
                  </a:cubicBezTo>
                  <a:cubicBezTo>
                    <a:pt x="429868" y="3051038"/>
                    <a:pt x="335476" y="3036941"/>
                    <a:pt x="381577" y="3059420"/>
                  </a:cubicBezTo>
                  <a:cubicBezTo>
                    <a:pt x="372052" y="3065421"/>
                    <a:pt x="358717" y="3057991"/>
                    <a:pt x="349382" y="3063421"/>
                  </a:cubicBezTo>
                  <a:lnTo>
                    <a:pt x="349382" y="3066945"/>
                  </a:lnTo>
                  <a:lnTo>
                    <a:pt x="342810" y="3070945"/>
                  </a:lnTo>
                  <a:lnTo>
                    <a:pt x="342810" y="3078660"/>
                  </a:lnTo>
                  <a:lnTo>
                    <a:pt x="351287" y="3080280"/>
                  </a:lnTo>
                  <a:cubicBezTo>
                    <a:pt x="371861" y="3069135"/>
                    <a:pt x="396721" y="3073898"/>
                    <a:pt x="417962" y="3079518"/>
                  </a:cubicBezTo>
                  <a:cubicBezTo>
                    <a:pt x="438927" y="3076679"/>
                    <a:pt x="460244" y="3080899"/>
                    <a:pt x="478541" y="3091520"/>
                  </a:cubicBezTo>
                  <a:cubicBezTo>
                    <a:pt x="485018" y="3089614"/>
                    <a:pt x="493210" y="3092948"/>
                    <a:pt x="500068" y="3089424"/>
                  </a:cubicBezTo>
                  <a:lnTo>
                    <a:pt x="493876" y="3085423"/>
                  </a:lnTo>
                  <a:lnTo>
                    <a:pt x="493876" y="3078184"/>
                  </a:lnTo>
                  <a:cubicBezTo>
                    <a:pt x="496353" y="3075041"/>
                    <a:pt x="504449" y="3077613"/>
                    <a:pt x="506830" y="3074469"/>
                  </a:cubicBezTo>
                  <a:lnTo>
                    <a:pt x="506830" y="3070755"/>
                  </a:lnTo>
                  <a:cubicBezTo>
                    <a:pt x="502735" y="3067707"/>
                    <a:pt x="493591" y="3069707"/>
                    <a:pt x="490828" y="3065421"/>
                  </a:cubicBezTo>
                  <a:cubicBezTo>
                    <a:pt x="477017" y="3065421"/>
                    <a:pt x="462730" y="3063421"/>
                    <a:pt x="450728" y="3072660"/>
                  </a:cubicBezTo>
                  <a:cubicBezTo>
                    <a:pt x="439108" y="3075136"/>
                    <a:pt x="443965" y="3064373"/>
                    <a:pt x="433583" y="3065326"/>
                  </a:cubicBezTo>
                  <a:cubicBezTo>
                    <a:pt x="424763" y="3066535"/>
                    <a:pt x="415800" y="3064611"/>
                    <a:pt x="408247" y="3059896"/>
                  </a:cubicBezTo>
                  <a:close/>
                  <a:moveTo>
                    <a:pt x="518737" y="3034750"/>
                  </a:moveTo>
                  <a:cubicBezTo>
                    <a:pt x="520461" y="3032217"/>
                    <a:pt x="520718" y="3028950"/>
                    <a:pt x="519403" y="3026178"/>
                  </a:cubicBezTo>
                  <a:lnTo>
                    <a:pt x="509878" y="3021034"/>
                  </a:lnTo>
                  <a:cubicBezTo>
                    <a:pt x="505611" y="3019711"/>
                    <a:pt x="501077" y="3022101"/>
                    <a:pt x="499753" y="3026378"/>
                  </a:cubicBezTo>
                  <a:cubicBezTo>
                    <a:pt x="498648" y="3029931"/>
                    <a:pt x="500115" y="3033779"/>
                    <a:pt x="503306" y="3035703"/>
                  </a:cubicBezTo>
                  <a:cubicBezTo>
                    <a:pt x="508469" y="3036284"/>
                    <a:pt x="513688" y="3035960"/>
                    <a:pt x="518737" y="3034750"/>
                  </a:cubicBezTo>
                  <a:close/>
                  <a:moveTo>
                    <a:pt x="464539" y="2888446"/>
                  </a:moveTo>
                  <a:cubicBezTo>
                    <a:pt x="469873" y="2887780"/>
                    <a:pt x="475779" y="2889685"/>
                    <a:pt x="480065" y="2886922"/>
                  </a:cubicBezTo>
                  <a:cubicBezTo>
                    <a:pt x="480065" y="2874349"/>
                    <a:pt x="453300" y="2883779"/>
                    <a:pt x="444632" y="2881017"/>
                  </a:cubicBezTo>
                  <a:cubicBezTo>
                    <a:pt x="435107" y="2876350"/>
                    <a:pt x="435107" y="2876350"/>
                    <a:pt x="428249" y="2879302"/>
                  </a:cubicBezTo>
                  <a:lnTo>
                    <a:pt x="428249" y="2882922"/>
                  </a:lnTo>
                  <a:cubicBezTo>
                    <a:pt x="439108" y="2887970"/>
                    <a:pt x="453300" y="2896257"/>
                    <a:pt x="464539" y="2888446"/>
                  </a:cubicBezTo>
                  <a:close/>
                  <a:moveTo>
                    <a:pt x="457586" y="2943691"/>
                  </a:moveTo>
                  <a:cubicBezTo>
                    <a:pt x="456853" y="2944053"/>
                    <a:pt x="456157" y="2944463"/>
                    <a:pt x="455491" y="2944930"/>
                  </a:cubicBezTo>
                  <a:cubicBezTo>
                    <a:pt x="453586" y="2948930"/>
                    <a:pt x="465206" y="2946168"/>
                    <a:pt x="457586" y="2943691"/>
                  </a:cubicBezTo>
                  <a:close/>
                  <a:moveTo>
                    <a:pt x="486733" y="2959979"/>
                  </a:moveTo>
                  <a:cubicBezTo>
                    <a:pt x="486733" y="2961122"/>
                    <a:pt x="486733" y="2962265"/>
                    <a:pt x="486733" y="2963504"/>
                  </a:cubicBezTo>
                  <a:cubicBezTo>
                    <a:pt x="503211" y="2973029"/>
                    <a:pt x="524166" y="2977505"/>
                    <a:pt x="539215" y="2967980"/>
                  </a:cubicBezTo>
                  <a:lnTo>
                    <a:pt x="539215" y="2956455"/>
                  </a:lnTo>
                  <a:cubicBezTo>
                    <a:pt x="531081" y="2949664"/>
                    <a:pt x="520642" y="2946253"/>
                    <a:pt x="510069" y="2946930"/>
                  </a:cubicBezTo>
                  <a:cubicBezTo>
                    <a:pt x="500544" y="2961027"/>
                    <a:pt x="496353" y="2950168"/>
                    <a:pt x="483304" y="2950644"/>
                  </a:cubicBezTo>
                  <a:cubicBezTo>
                    <a:pt x="479303" y="2955312"/>
                    <a:pt x="479303" y="2955407"/>
                    <a:pt x="486733" y="2959979"/>
                  </a:cubicBezTo>
                  <a:close/>
                  <a:moveTo>
                    <a:pt x="510164" y="2939976"/>
                  </a:moveTo>
                  <a:cubicBezTo>
                    <a:pt x="518832" y="2939976"/>
                    <a:pt x="533882" y="2942358"/>
                    <a:pt x="538739" y="2933880"/>
                  </a:cubicBezTo>
                  <a:cubicBezTo>
                    <a:pt x="533501" y="2931976"/>
                    <a:pt x="497782" y="2929309"/>
                    <a:pt x="510164" y="2939976"/>
                  </a:cubicBezTo>
                  <a:close/>
                  <a:moveTo>
                    <a:pt x="506926" y="2986459"/>
                  </a:moveTo>
                  <a:lnTo>
                    <a:pt x="515879" y="2991412"/>
                  </a:lnTo>
                  <a:cubicBezTo>
                    <a:pt x="522070" y="2991412"/>
                    <a:pt x="519594" y="2988268"/>
                    <a:pt x="520070" y="2986363"/>
                  </a:cubicBezTo>
                  <a:cubicBezTo>
                    <a:pt x="516060" y="2983782"/>
                    <a:pt x="510898" y="2983820"/>
                    <a:pt x="506926" y="2986459"/>
                  </a:cubicBezTo>
                  <a:close/>
                  <a:moveTo>
                    <a:pt x="520070" y="3063801"/>
                  </a:moveTo>
                  <a:cubicBezTo>
                    <a:pt x="528852" y="3067488"/>
                    <a:pt x="538949" y="3066059"/>
                    <a:pt x="546359" y="3060087"/>
                  </a:cubicBezTo>
                  <a:cubicBezTo>
                    <a:pt x="537634" y="3056401"/>
                    <a:pt x="527595" y="3057668"/>
                    <a:pt x="520070" y="3063421"/>
                  </a:cubicBezTo>
                  <a:close/>
                  <a:moveTo>
                    <a:pt x="529595" y="2855490"/>
                  </a:moveTo>
                  <a:cubicBezTo>
                    <a:pt x="485971" y="2854728"/>
                    <a:pt x="442537" y="2848917"/>
                    <a:pt x="401579" y="2865015"/>
                  </a:cubicBezTo>
                  <a:cubicBezTo>
                    <a:pt x="403484" y="2885112"/>
                    <a:pt x="434821" y="2866634"/>
                    <a:pt x="446061" y="2862634"/>
                  </a:cubicBezTo>
                  <a:cubicBezTo>
                    <a:pt x="474045" y="2861995"/>
                    <a:pt x="502011" y="2864329"/>
                    <a:pt x="529500" y="2869587"/>
                  </a:cubicBezTo>
                  <a:cubicBezTo>
                    <a:pt x="542549" y="2866062"/>
                    <a:pt x="542073" y="2859395"/>
                    <a:pt x="529309" y="2855109"/>
                  </a:cubicBezTo>
                  <a:close/>
                  <a:moveTo>
                    <a:pt x="420629" y="2886255"/>
                  </a:moveTo>
                  <a:cubicBezTo>
                    <a:pt x="405484" y="2880636"/>
                    <a:pt x="408723" y="2893590"/>
                    <a:pt x="420629" y="2887494"/>
                  </a:cubicBezTo>
                  <a:cubicBezTo>
                    <a:pt x="420439" y="2886732"/>
                    <a:pt x="420629" y="2886160"/>
                    <a:pt x="420343" y="2885875"/>
                  </a:cubicBezTo>
                  <a:close/>
                  <a:moveTo>
                    <a:pt x="211079" y="2820342"/>
                  </a:moveTo>
                  <a:cubicBezTo>
                    <a:pt x="222793" y="2825715"/>
                    <a:pt x="236120" y="2826400"/>
                    <a:pt x="248322" y="2822248"/>
                  </a:cubicBezTo>
                  <a:lnTo>
                    <a:pt x="251084" y="2817485"/>
                  </a:lnTo>
                  <a:lnTo>
                    <a:pt x="241178" y="2810913"/>
                  </a:lnTo>
                  <a:cubicBezTo>
                    <a:pt x="230034" y="2822628"/>
                    <a:pt x="210793" y="2799102"/>
                    <a:pt x="211270" y="2819962"/>
                  </a:cubicBezTo>
                  <a:close/>
                  <a:moveTo>
                    <a:pt x="208031" y="2929309"/>
                  </a:moveTo>
                  <a:cubicBezTo>
                    <a:pt x="201935" y="2938834"/>
                    <a:pt x="236606" y="2938071"/>
                    <a:pt x="243083" y="2935309"/>
                  </a:cubicBezTo>
                  <a:cubicBezTo>
                    <a:pt x="235558" y="2929309"/>
                    <a:pt x="219080" y="2928546"/>
                    <a:pt x="208031" y="2929309"/>
                  </a:cubicBezTo>
                  <a:close/>
                  <a:moveTo>
                    <a:pt x="259561" y="2888351"/>
                  </a:moveTo>
                  <a:lnTo>
                    <a:pt x="277754" y="2879398"/>
                  </a:lnTo>
                  <a:lnTo>
                    <a:pt x="274801" y="2873682"/>
                  </a:lnTo>
                  <a:cubicBezTo>
                    <a:pt x="268991" y="2883969"/>
                    <a:pt x="224605" y="2866539"/>
                    <a:pt x="243750" y="2879302"/>
                  </a:cubicBezTo>
                  <a:lnTo>
                    <a:pt x="237940" y="2883112"/>
                  </a:lnTo>
                  <a:cubicBezTo>
                    <a:pt x="236320" y="2892351"/>
                    <a:pt x="255180" y="2887494"/>
                    <a:pt x="259561" y="2888065"/>
                  </a:cubicBezTo>
                  <a:close/>
                  <a:moveTo>
                    <a:pt x="283374" y="2809770"/>
                  </a:moveTo>
                  <a:cubicBezTo>
                    <a:pt x="283374" y="2809103"/>
                    <a:pt x="280897" y="2808532"/>
                    <a:pt x="279659" y="2807960"/>
                  </a:cubicBezTo>
                  <a:lnTo>
                    <a:pt x="263848" y="2816818"/>
                  </a:lnTo>
                  <a:cubicBezTo>
                    <a:pt x="261847" y="2826343"/>
                    <a:pt x="278040" y="2821295"/>
                    <a:pt x="283564" y="2816818"/>
                  </a:cubicBezTo>
                  <a:cubicBezTo>
                    <a:pt x="283758" y="2814370"/>
                    <a:pt x="283694" y="2811913"/>
                    <a:pt x="283374" y="2809484"/>
                  </a:cubicBezTo>
                  <a:close/>
                  <a:moveTo>
                    <a:pt x="273849" y="2837107"/>
                  </a:moveTo>
                  <a:cubicBezTo>
                    <a:pt x="270229" y="2837107"/>
                    <a:pt x="267372" y="2836440"/>
                    <a:pt x="264324" y="2838535"/>
                  </a:cubicBezTo>
                  <a:cubicBezTo>
                    <a:pt x="263276" y="2845489"/>
                    <a:pt x="263371" y="2845489"/>
                    <a:pt x="267372" y="2848060"/>
                  </a:cubicBezTo>
                  <a:cubicBezTo>
                    <a:pt x="286993" y="2848537"/>
                    <a:pt x="297376" y="2848346"/>
                    <a:pt x="273659" y="2836821"/>
                  </a:cubicBezTo>
                  <a:close/>
                  <a:moveTo>
                    <a:pt x="292899" y="2914450"/>
                  </a:moveTo>
                  <a:cubicBezTo>
                    <a:pt x="300328" y="2912164"/>
                    <a:pt x="288898" y="2909020"/>
                    <a:pt x="287184" y="2907115"/>
                  </a:cubicBezTo>
                  <a:cubicBezTo>
                    <a:pt x="281307" y="2906639"/>
                    <a:pt x="275471" y="2908439"/>
                    <a:pt x="270896" y="2912164"/>
                  </a:cubicBezTo>
                  <a:cubicBezTo>
                    <a:pt x="276802" y="2916735"/>
                    <a:pt x="286041" y="2913211"/>
                    <a:pt x="293185" y="2914164"/>
                  </a:cubicBezTo>
                  <a:close/>
                  <a:moveTo>
                    <a:pt x="270134" y="2934738"/>
                  </a:moveTo>
                  <a:cubicBezTo>
                    <a:pt x="274111" y="2937405"/>
                    <a:pt x="279302" y="2937405"/>
                    <a:pt x="283279" y="2934738"/>
                  </a:cubicBezTo>
                  <a:cubicBezTo>
                    <a:pt x="279425" y="2932109"/>
                    <a:pt x="274387" y="2932004"/>
                    <a:pt x="270420" y="2934452"/>
                  </a:cubicBezTo>
                  <a:close/>
                  <a:moveTo>
                    <a:pt x="299757" y="1374066"/>
                  </a:moveTo>
                  <a:cubicBezTo>
                    <a:pt x="304329" y="1370257"/>
                    <a:pt x="304329" y="1370257"/>
                    <a:pt x="299757" y="1366732"/>
                  </a:cubicBezTo>
                  <a:lnTo>
                    <a:pt x="286898" y="1366732"/>
                  </a:lnTo>
                  <a:cubicBezTo>
                    <a:pt x="282231" y="1370542"/>
                    <a:pt x="282231" y="1370542"/>
                    <a:pt x="286898" y="1374066"/>
                  </a:cubicBezTo>
                  <a:close/>
                  <a:moveTo>
                    <a:pt x="299757" y="2601267"/>
                  </a:moveTo>
                  <a:cubicBezTo>
                    <a:pt x="292994" y="2603839"/>
                    <a:pt x="303662" y="2606601"/>
                    <a:pt x="305662" y="2608983"/>
                  </a:cubicBezTo>
                  <a:lnTo>
                    <a:pt x="315187" y="2603458"/>
                  </a:lnTo>
                  <a:cubicBezTo>
                    <a:pt x="311759" y="2599077"/>
                    <a:pt x="305282" y="2601554"/>
                    <a:pt x="300043" y="2600982"/>
                  </a:cubicBezTo>
                  <a:close/>
                  <a:moveTo>
                    <a:pt x="296518" y="2845774"/>
                  </a:moveTo>
                  <a:cubicBezTo>
                    <a:pt x="314616" y="2851775"/>
                    <a:pt x="339190" y="2844631"/>
                    <a:pt x="355859" y="2839107"/>
                  </a:cubicBezTo>
                  <a:cubicBezTo>
                    <a:pt x="351001" y="2830058"/>
                    <a:pt x="295852" y="2836821"/>
                    <a:pt x="296804" y="2845489"/>
                  </a:cubicBezTo>
                  <a:close/>
                  <a:moveTo>
                    <a:pt x="474541" y="1169374"/>
                  </a:moveTo>
                  <a:cubicBezTo>
                    <a:pt x="474541" y="1181852"/>
                    <a:pt x="500544" y="1172803"/>
                    <a:pt x="509783" y="1175279"/>
                  </a:cubicBezTo>
                  <a:cubicBezTo>
                    <a:pt x="523785" y="1166040"/>
                    <a:pt x="479303" y="1160802"/>
                    <a:pt x="474826" y="1168803"/>
                  </a:cubicBezTo>
                  <a:close/>
                  <a:moveTo>
                    <a:pt x="481399" y="1115082"/>
                  </a:moveTo>
                  <a:cubicBezTo>
                    <a:pt x="488066" y="1118796"/>
                    <a:pt x="487780" y="1125940"/>
                    <a:pt x="497401" y="1123749"/>
                  </a:cubicBezTo>
                  <a:cubicBezTo>
                    <a:pt x="501211" y="1120606"/>
                    <a:pt x="512069" y="1118225"/>
                    <a:pt x="503211" y="1112701"/>
                  </a:cubicBezTo>
                  <a:cubicBezTo>
                    <a:pt x="497020" y="1113462"/>
                    <a:pt x="485399" y="1109176"/>
                    <a:pt x="481684" y="1114510"/>
                  </a:cubicBezTo>
                  <a:close/>
                  <a:moveTo>
                    <a:pt x="526928" y="1537706"/>
                  </a:moveTo>
                  <a:cubicBezTo>
                    <a:pt x="533862" y="1540097"/>
                    <a:pt x="540959" y="1541973"/>
                    <a:pt x="548169" y="1543326"/>
                  </a:cubicBezTo>
                  <a:cubicBezTo>
                    <a:pt x="552455" y="1538468"/>
                    <a:pt x="576172" y="1533038"/>
                    <a:pt x="571315" y="1525800"/>
                  </a:cubicBezTo>
                  <a:cubicBezTo>
                    <a:pt x="558932" y="1520847"/>
                    <a:pt x="544835" y="1533229"/>
                    <a:pt x="533691" y="1526848"/>
                  </a:cubicBezTo>
                  <a:cubicBezTo>
                    <a:pt x="524737" y="1521132"/>
                    <a:pt x="526928" y="1532753"/>
                    <a:pt x="526928" y="1537706"/>
                  </a:cubicBezTo>
                  <a:close/>
                  <a:moveTo>
                    <a:pt x="458539" y="1554089"/>
                  </a:moveTo>
                  <a:lnTo>
                    <a:pt x="467587" y="1548755"/>
                  </a:lnTo>
                  <a:cubicBezTo>
                    <a:pt x="455957" y="1542316"/>
                    <a:pt x="442203" y="1540868"/>
                    <a:pt x="429487" y="1544755"/>
                  </a:cubicBezTo>
                  <a:cubicBezTo>
                    <a:pt x="437203" y="1552003"/>
                    <a:pt x="447747" y="1555432"/>
                    <a:pt x="458253" y="1554089"/>
                  </a:cubicBezTo>
                  <a:close/>
                  <a:moveTo>
                    <a:pt x="453395" y="2694232"/>
                  </a:moveTo>
                  <a:cubicBezTo>
                    <a:pt x="438346" y="2688612"/>
                    <a:pt x="441584" y="2701661"/>
                    <a:pt x="453395" y="2695470"/>
                  </a:cubicBezTo>
                  <a:cubicBezTo>
                    <a:pt x="453300" y="2695089"/>
                    <a:pt x="453490" y="2694517"/>
                    <a:pt x="453109" y="2694232"/>
                  </a:cubicBezTo>
                  <a:close/>
                  <a:moveTo>
                    <a:pt x="436822" y="2817580"/>
                  </a:moveTo>
                  <a:cubicBezTo>
                    <a:pt x="451681" y="2820438"/>
                    <a:pt x="467207" y="2815295"/>
                    <a:pt x="480732" y="2813008"/>
                  </a:cubicBezTo>
                  <a:cubicBezTo>
                    <a:pt x="468826" y="2804150"/>
                    <a:pt x="449109" y="2806341"/>
                    <a:pt x="435107" y="2809103"/>
                  </a:cubicBezTo>
                  <a:cubicBezTo>
                    <a:pt x="435488" y="2811865"/>
                    <a:pt x="432821" y="2815009"/>
                    <a:pt x="436536" y="2817580"/>
                  </a:cubicBezTo>
                  <a:close/>
                  <a:moveTo>
                    <a:pt x="503497" y="2744714"/>
                  </a:moveTo>
                  <a:cubicBezTo>
                    <a:pt x="508450" y="2741094"/>
                    <a:pt x="508450" y="2741094"/>
                    <a:pt x="503497" y="2737285"/>
                  </a:cubicBezTo>
                  <a:cubicBezTo>
                    <a:pt x="489495" y="2739475"/>
                    <a:pt x="477970" y="2732808"/>
                    <a:pt x="464349" y="2733570"/>
                  </a:cubicBezTo>
                  <a:cubicBezTo>
                    <a:pt x="459682" y="2737189"/>
                    <a:pt x="459682" y="2737189"/>
                    <a:pt x="464349" y="2740999"/>
                  </a:cubicBezTo>
                  <a:cubicBezTo>
                    <a:pt x="477132" y="2744057"/>
                    <a:pt x="490276" y="2745314"/>
                    <a:pt x="503401" y="2744714"/>
                  </a:cubicBezTo>
                  <a:close/>
                  <a:moveTo>
                    <a:pt x="499687" y="2709567"/>
                  </a:moveTo>
                  <a:cubicBezTo>
                    <a:pt x="482570" y="2706881"/>
                    <a:pt x="465159" y="2706623"/>
                    <a:pt x="447966" y="2708805"/>
                  </a:cubicBezTo>
                  <a:cubicBezTo>
                    <a:pt x="444632" y="2728617"/>
                    <a:pt x="460634" y="2708805"/>
                    <a:pt x="467016" y="2717568"/>
                  </a:cubicBezTo>
                  <a:cubicBezTo>
                    <a:pt x="467016" y="2722711"/>
                    <a:pt x="472445" y="2722711"/>
                    <a:pt x="476541" y="2722616"/>
                  </a:cubicBezTo>
                  <a:close/>
                  <a:moveTo>
                    <a:pt x="542740" y="1513703"/>
                  </a:moveTo>
                  <a:cubicBezTo>
                    <a:pt x="558170" y="1502082"/>
                    <a:pt x="502830" y="1504940"/>
                    <a:pt x="497115" y="1509988"/>
                  </a:cubicBezTo>
                  <a:cubicBezTo>
                    <a:pt x="471016" y="1503702"/>
                    <a:pt x="439965" y="1499035"/>
                    <a:pt x="415200" y="1508369"/>
                  </a:cubicBezTo>
                  <a:cubicBezTo>
                    <a:pt x="421486" y="1512465"/>
                    <a:pt x="431297" y="1507512"/>
                    <a:pt x="437488" y="1513512"/>
                  </a:cubicBezTo>
                  <a:cubicBezTo>
                    <a:pt x="442327" y="1513036"/>
                    <a:pt x="447166" y="1514436"/>
                    <a:pt x="451014" y="1517418"/>
                  </a:cubicBezTo>
                  <a:cubicBezTo>
                    <a:pt x="479303" y="1508464"/>
                    <a:pt x="512545" y="1516370"/>
                    <a:pt x="542644" y="1513703"/>
                  </a:cubicBezTo>
                  <a:close/>
                  <a:moveTo>
                    <a:pt x="576172" y="1491700"/>
                  </a:moveTo>
                  <a:cubicBezTo>
                    <a:pt x="628751" y="1490367"/>
                    <a:pt x="565790" y="1486366"/>
                    <a:pt x="553027" y="1478841"/>
                  </a:cubicBezTo>
                  <a:cubicBezTo>
                    <a:pt x="553027" y="1475794"/>
                    <a:pt x="553027" y="1475794"/>
                    <a:pt x="549979" y="1473126"/>
                  </a:cubicBezTo>
                  <a:cubicBezTo>
                    <a:pt x="538949" y="1473031"/>
                    <a:pt x="527947" y="1474279"/>
                    <a:pt x="517213" y="1476841"/>
                  </a:cubicBezTo>
                  <a:cubicBezTo>
                    <a:pt x="497305" y="1469031"/>
                    <a:pt x="417962" y="1461696"/>
                    <a:pt x="493876" y="1482461"/>
                  </a:cubicBezTo>
                  <a:lnTo>
                    <a:pt x="493876" y="1493605"/>
                  </a:lnTo>
                  <a:cubicBezTo>
                    <a:pt x="520546" y="1498558"/>
                    <a:pt x="549979" y="1502749"/>
                    <a:pt x="576077" y="1491700"/>
                  </a:cubicBezTo>
                  <a:close/>
                  <a:moveTo>
                    <a:pt x="566647" y="1450362"/>
                  </a:moveTo>
                  <a:cubicBezTo>
                    <a:pt x="557122" y="1439122"/>
                    <a:pt x="539692" y="1447409"/>
                    <a:pt x="528547" y="1439789"/>
                  </a:cubicBezTo>
                  <a:cubicBezTo>
                    <a:pt x="514165" y="1437312"/>
                    <a:pt x="504163" y="1448076"/>
                    <a:pt x="491019" y="1440360"/>
                  </a:cubicBezTo>
                  <a:cubicBezTo>
                    <a:pt x="479303" y="1449314"/>
                    <a:pt x="466730" y="1433503"/>
                    <a:pt x="455205" y="1445314"/>
                  </a:cubicBezTo>
                  <a:cubicBezTo>
                    <a:pt x="459396" y="1449123"/>
                    <a:pt x="466254" y="1447028"/>
                    <a:pt x="471016" y="1447504"/>
                  </a:cubicBezTo>
                  <a:cubicBezTo>
                    <a:pt x="479208" y="1454076"/>
                    <a:pt x="487971" y="1448362"/>
                    <a:pt x="496258" y="1454267"/>
                  </a:cubicBezTo>
                  <a:cubicBezTo>
                    <a:pt x="504716" y="1449724"/>
                    <a:pt x="515184" y="1451495"/>
                    <a:pt x="521689" y="1458553"/>
                  </a:cubicBezTo>
                  <a:cubicBezTo>
                    <a:pt x="538072" y="1459601"/>
                    <a:pt x="547502" y="1452647"/>
                    <a:pt x="563885" y="1454839"/>
                  </a:cubicBezTo>
                  <a:close/>
                  <a:moveTo>
                    <a:pt x="382624" y="1353492"/>
                  </a:moveTo>
                  <a:cubicBezTo>
                    <a:pt x="406151" y="1360541"/>
                    <a:pt x="434536" y="1349111"/>
                    <a:pt x="457491" y="1358826"/>
                  </a:cubicBezTo>
                  <a:cubicBezTo>
                    <a:pt x="468635" y="1350730"/>
                    <a:pt x="478541" y="1361684"/>
                    <a:pt x="491400" y="1358826"/>
                  </a:cubicBezTo>
                  <a:lnTo>
                    <a:pt x="494543" y="1354255"/>
                  </a:lnTo>
                  <a:cubicBezTo>
                    <a:pt x="482542" y="1342348"/>
                    <a:pt x="465301" y="1344730"/>
                    <a:pt x="450442" y="1343682"/>
                  </a:cubicBezTo>
                  <a:cubicBezTo>
                    <a:pt x="431392" y="1336633"/>
                    <a:pt x="408151" y="1334157"/>
                    <a:pt x="389482" y="1345682"/>
                  </a:cubicBezTo>
                  <a:cubicBezTo>
                    <a:pt x="389482" y="1346825"/>
                    <a:pt x="389482" y="1347968"/>
                    <a:pt x="388816" y="1349397"/>
                  </a:cubicBezTo>
                  <a:close/>
                  <a:moveTo>
                    <a:pt x="405008" y="1314821"/>
                  </a:moveTo>
                  <a:cubicBezTo>
                    <a:pt x="418534" y="1304344"/>
                    <a:pt x="382720" y="1306534"/>
                    <a:pt x="377005" y="1308629"/>
                  </a:cubicBezTo>
                  <a:cubicBezTo>
                    <a:pt x="372337" y="1320155"/>
                    <a:pt x="397864" y="1312916"/>
                    <a:pt x="404818" y="1314821"/>
                  </a:cubicBezTo>
                  <a:close/>
                  <a:moveTo>
                    <a:pt x="504735" y="1260052"/>
                  </a:moveTo>
                  <a:cubicBezTo>
                    <a:pt x="494257" y="1258042"/>
                    <a:pt x="483408" y="1259766"/>
                    <a:pt x="474064" y="1264910"/>
                  </a:cubicBezTo>
                  <a:cubicBezTo>
                    <a:pt x="484875" y="1268148"/>
                    <a:pt x="496401" y="1268148"/>
                    <a:pt x="507211" y="1264910"/>
                  </a:cubicBezTo>
                  <a:cubicBezTo>
                    <a:pt x="506545" y="1263291"/>
                    <a:pt x="508354" y="1261290"/>
                    <a:pt x="504544" y="1260052"/>
                  </a:cubicBezTo>
                  <a:close/>
                  <a:moveTo>
                    <a:pt x="500163" y="1284627"/>
                  </a:moveTo>
                  <a:lnTo>
                    <a:pt x="503116" y="1289008"/>
                  </a:lnTo>
                  <a:cubicBezTo>
                    <a:pt x="516260" y="1288246"/>
                    <a:pt x="528833" y="1292056"/>
                    <a:pt x="539406" y="1283865"/>
                  </a:cubicBezTo>
                  <a:cubicBezTo>
                    <a:pt x="542454" y="1274340"/>
                    <a:pt x="529119" y="1279198"/>
                    <a:pt x="522451" y="1281007"/>
                  </a:cubicBezTo>
                  <a:cubicBezTo>
                    <a:pt x="515155" y="1276206"/>
                    <a:pt x="505392" y="1277778"/>
                    <a:pt x="499972" y="1284627"/>
                  </a:cubicBezTo>
                  <a:close/>
                  <a:moveTo>
                    <a:pt x="444918" y="1281674"/>
                  </a:moveTo>
                  <a:lnTo>
                    <a:pt x="421772" y="1294533"/>
                  </a:lnTo>
                  <a:lnTo>
                    <a:pt x="421772" y="1298248"/>
                  </a:lnTo>
                  <a:cubicBezTo>
                    <a:pt x="447585" y="1303295"/>
                    <a:pt x="525976" y="1278055"/>
                    <a:pt x="444727" y="1281483"/>
                  </a:cubicBezTo>
                  <a:close/>
                  <a:moveTo>
                    <a:pt x="427106" y="1231287"/>
                  </a:moveTo>
                  <a:cubicBezTo>
                    <a:pt x="412057" y="1225476"/>
                    <a:pt x="415200" y="1238621"/>
                    <a:pt x="427106" y="1232525"/>
                  </a:cubicBezTo>
                  <a:cubicBezTo>
                    <a:pt x="427011" y="1232049"/>
                    <a:pt x="427201" y="1231573"/>
                    <a:pt x="426916" y="1231287"/>
                  </a:cubicBezTo>
                  <a:close/>
                  <a:moveTo>
                    <a:pt x="416248" y="1372447"/>
                  </a:moveTo>
                  <a:cubicBezTo>
                    <a:pt x="419010" y="1374352"/>
                    <a:pt x="421867" y="1376067"/>
                    <a:pt x="424153" y="1377496"/>
                  </a:cubicBezTo>
                  <a:lnTo>
                    <a:pt x="438155" y="1377496"/>
                  </a:lnTo>
                  <a:cubicBezTo>
                    <a:pt x="442822" y="1373685"/>
                    <a:pt x="442822" y="1373685"/>
                    <a:pt x="438155" y="1370066"/>
                  </a:cubicBezTo>
                  <a:cubicBezTo>
                    <a:pt x="431678" y="1371495"/>
                    <a:pt x="419486" y="1367208"/>
                    <a:pt x="416057" y="1372447"/>
                  </a:cubicBezTo>
                  <a:close/>
                  <a:moveTo>
                    <a:pt x="404246" y="1418644"/>
                  </a:moveTo>
                  <a:cubicBezTo>
                    <a:pt x="342905" y="1437694"/>
                    <a:pt x="396531" y="1431312"/>
                    <a:pt x="424725" y="1432645"/>
                  </a:cubicBezTo>
                  <a:cubicBezTo>
                    <a:pt x="446918" y="1420263"/>
                    <a:pt x="473207" y="1443218"/>
                    <a:pt x="493686" y="1423692"/>
                  </a:cubicBezTo>
                  <a:lnTo>
                    <a:pt x="493686" y="1420072"/>
                  </a:lnTo>
                  <a:cubicBezTo>
                    <a:pt x="509212" y="1415786"/>
                    <a:pt x="529405" y="1427407"/>
                    <a:pt x="546169" y="1420072"/>
                  </a:cubicBezTo>
                  <a:lnTo>
                    <a:pt x="546169" y="1416453"/>
                  </a:lnTo>
                  <a:lnTo>
                    <a:pt x="536644" y="1411119"/>
                  </a:lnTo>
                  <a:cubicBezTo>
                    <a:pt x="516641" y="1424168"/>
                    <a:pt x="523309" y="1397498"/>
                    <a:pt x="503116" y="1411119"/>
                  </a:cubicBezTo>
                  <a:cubicBezTo>
                    <a:pt x="496543" y="1409690"/>
                    <a:pt x="494353" y="1413690"/>
                    <a:pt x="489971" y="1414357"/>
                  </a:cubicBezTo>
                  <a:cubicBezTo>
                    <a:pt x="471921" y="1409556"/>
                    <a:pt x="452995" y="1409071"/>
                    <a:pt x="434726" y="1412928"/>
                  </a:cubicBezTo>
                  <a:cubicBezTo>
                    <a:pt x="433393" y="1424358"/>
                    <a:pt x="412628" y="1414833"/>
                    <a:pt x="404056" y="1418644"/>
                  </a:cubicBezTo>
                  <a:close/>
                  <a:moveTo>
                    <a:pt x="543026" y="1395783"/>
                  </a:moveTo>
                  <a:cubicBezTo>
                    <a:pt x="545407" y="1396926"/>
                    <a:pt x="547312" y="1398451"/>
                    <a:pt x="549122" y="1399498"/>
                  </a:cubicBezTo>
                  <a:cubicBezTo>
                    <a:pt x="555027" y="1400737"/>
                    <a:pt x="565219" y="1396831"/>
                    <a:pt x="556170" y="1392164"/>
                  </a:cubicBezTo>
                  <a:cubicBezTo>
                    <a:pt x="553027" y="1392545"/>
                    <a:pt x="535310" y="1390545"/>
                    <a:pt x="543026" y="1395783"/>
                  </a:cubicBezTo>
                  <a:close/>
                  <a:moveTo>
                    <a:pt x="565981" y="1320631"/>
                  </a:moveTo>
                  <a:cubicBezTo>
                    <a:pt x="563980" y="1316345"/>
                    <a:pt x="557694" y="1320631"/>
                    <a:pt x="555503" y="1321965"/>
                  </a:cubicBezTo>
                  <a:cubicBezTo>
                    <a:pt x="542073" y="1320060"/>
                    <a:pt x="534834" y="1330442"/>
                    <a:pt x="523309" y="1321965"/>
                  </a:cubicBezTo>
                  <a:cubicBezTo>
                    <a:pt x="511307" y="1324917"/>
                    <a:pt x="487114" y="1309392"/>
                    <a:pt x="480827" y="1322917"/>
                  </a:cubicBezTo>
                  <a:cubicBezTo>
                    <a:pt x="507021" y="1327870"/>
                    <a:pt x="539025" y="1332442"/>
                    <a:pt x="566552" y="1327299"/>
                  </a:cubicBezTo>
                  <a:cubicBezTo>
                    <a:pt x="566581" y="1325098"/>
                    <a:pt x="566390" y="1322888"/>
                    <a:pt x="565981" y="1320726"/>
                  </a:cubicBezTo>
                  <a:close/>
                  <a:moveTo>
                    <a:pt x="552169" y="1253956"/>
                  </a:moveTo>
                  <a:cubicBezTo>
                    <a:pt x="540263" y="1247860"/>
                    <a:pt x="527309" y="1236240"/>
                    <a:pt x="513498" y="1243383"/>
                  </a:cubicBezTo>
                  <a:lnTo>
                    <a:pt x="513498" y="1251956"/>
                  </a:lnTo>
                  <a:cubicBezTo>
                    <a:pt x="519099" y="1251413"/>
                    <a:pt x="524728" y="1252823"/>
                    <a:pt x="529405" y="1255957"/>
                  </a:cubicBezTo>
                  <a:cubicBezTo>
                    <a:pt x="549407" y="1256147"/>
                    <a:pt x="549407" y="1256052"/>
                    <a:pt x="552169" y="1253575"/>
                  </a:cubicBezTo>
                  <a:close/>
                  <a:moveTo>
                    <a:pt x="470826" y="1233858"/>
                  </a:moveTo>
                  <a:cubicBezTo>
                    <a:pt x="460253" y="1233096"/>
                    <a:pt x="427106" y="1238145"/>
                    <a:pt x="450061" y="1248622"/>
                  </a:cubicBezTo>
                  <a:cubicBezTo>
                    <a:pt x="464730" y="1251479"/>
                    <a:pt x="520642" y="1245193"/>
                    <a:pt x="477970" y="1241288"/>
                  </a:cubicBezTo>
                  <a:cubicBezTo>
                    <a:pt x="471778" y="1239764"/>
                    <a:pt x="476350" y="1235287"/>
                    <a:pt x="470826" y="1233858"/>
                  </a:cubicBezTo>
                  <a:close/>
                  <a:moveTo>
                    <a:pt x="461301" y="1216904"/>
                  </a:moveTo>
                  <a:cubicBezTo>
                    <a:pt x="450823" y="1208617"/>
                    <a:pt x="438632" y="1213665"/>
                    <a:pt x="428059" y="1216904"/>
                  </a:cubicBezTo>
                  <a:lnTo>
                    <a:pt x="428059" y="1220428"/>
                  </a:lnTo>
                  <a:cubicBezTo>
                    <a:pt x="432535" y="1224333"/>
                    <a:pt x="440727" y="1221571"/>
                    <a:pt x="445109" y="1218713"/>
                  </a:cubicBezTo>
                  <a:cubicBezTo>
                    <a:pt x="450728" y="1218523"/>
                    <a:pt x="456824" y="1220333"/>
                    <a:pt x="461396" y="1216809"/>
                  </a:cubicBezTo>
                  <a:close/>
                  <a:moveTo>
                    <a:pt x="460729" y="1047930"/>
                  </a:moveTo>
                  <a:cubicBezTo>
                    <a:pt x="457567" y="1045397"/>
                    <a:pt x="453843" y="1043663"/>
                    <a:pt x="449871" y="1042882"/>
                  </a:cubicBezTo>
                  <a:cubicBezTo>
                    <a:pt x="440346" y="1050026"/>
                    <a:pt x="425773" y="1042311"/>
                    <a:pt x="414914" y="1047835"/>
                  </a:cubicBezTo>
                  <a:lnTo>
                    <a:pt x="414914" y="1051454"/>
                  </a:lnTo>
                  <a:cubicBezTo>
                    <a:pt x="430030" y="1054550"/>
                    <a:pt x="445613" y="1054550"/>
                    <a:pt x="460729" y="1051454"/>
                  </a:cubicBezTo>
                  <a:close/>
                  <a:moveTo>
                    <a:pt x="439965" y="1069171"/>
                  </a:moveTo>
                  <a:cubicBezTo>
                    <a:pt x="436155" y="1066599"/>
                    <a:pt x="429487" y="1068695"/>
                    <a:pt x="424820" y="1068028"/>
                  </a:cubicBezTo>
                  <a:cubicBezTo>
                    <a:pt x="420153" y="1071647"/>
                    <a:pt x="420153" y="1071647"/>
                    <a:pt x="424820" y="1075362"/>
                  </a:cubicBezTo>
                  <a:lnTo>
                    <a:pt x="432154" y="1075362"/>
                  </a:lnTo>
                  <a:cubicBezTo>
                    <a:pt x="433202" y="1073743"/>
                    <a:pt x="441203" y="1071362"/>
                    <a:pt x="440060" y="1069076"/>
                  </a:cubicBezTo>
                  <a:close/>
                  <a:moveTo>
                    <a:pt x="414914" y="1125178"/>
                  </a:moveTo>
                  <a:cubicBezTo>
                    <a:pt x="413676" y="1133560"/>
                    <a:pt x="429392" y="1131179"/>
                    <a:pt x="433964" y="1129083"/>
                  </a:cubicBezTo>
                  <a:cubicBezTo>
                    <a:pt x="433964" y="1127845"/>
                    <a:pt x="433964" y="1126702"/>
                    <a:pt x="433964" y="1125464"/>
                  </a:cubicBezTo>
                  <a:cubicBezTo>
                    <a:pt x="430764" y="1122968"/>
                    <a:pt x="427106" y="1121121"/>
                    <a:pt x="423201" y="1120035"/>
                  </a:cubicBezTo>
                  <a:close/>
                  <a:moveTo>
                    <a:pt x="412342" y="1141276"/>
                  </a:moveTo>
                  <a:cubicBezTo>
                    <a:pt x="396150" y="1150801"/>
                    <a:pt x="441489" y="1157182"/>
                    <a:pt x="447204" y="1147562"/>
                  </a:cubicBezTo>
                  <a:cubicBezTo>
                    <a:pt x="450157" y="1138799"/>
                    <a:pt x="435584" y="1142323"/>
                    <a:pt x="431392" y="1141752"/>
                  </a:cubicBezTo>
                  <a:cubicBezTo>
                    <a:pt x="422153" y="1136608"/>
                    <a:pt x="420534" y="1136608"/>
                    <a:pt x="412628" y="1141180"/>
                  </a:cubicBezTo>
                  <a:close/>
                  <a:moveTo>
                    <a:pt x="404722" y="1196901"/>
                  </a:moveTo>
                  <a:lnTo>
                    <a:pt x="398722" y="1200712"/>
                  </a:lnTo>
                  <a:lnTo>
                    <a:pt x="391864" y="1200712"/>
                  </a:lnTo>
                  <a:cubicBezTo>
                    <a:pt x="387292" y="1204426"/>
                    <a:pt x="387292" y="1204521"/>
                    <a:pt x="391864" y="1208045"/>
                  </a:cubicBezTo>
                  <a:cubicBezTo>
                    <a:pt x="405580" y="1206617"/>
                    <a:pt x="424058" y="1213379"/>
                    <a:pt x="404818" y="1196806"/>
                  </a:cubicBezTo>
                  <a:close/>
                  <a:moveTo>
                    <a:pt x="394150" y="634926"/>
                  </a:moveTo>
                  <a:cubicBezTo>
                    <a:pt x="392626" y="632354"/>
                    <a:pt x="388244" y="630926"/>
                    <a:pt x="384625" y="629116"/>
                  </a:cubicBezTo>
                  <a:cubicBezTo>
                    <a:pt x="379767" y="629688"/>
                    <a:pt x="374052" y="627783"/>
                    <a:pt x="369670" y="630450"/>
                  </a:cubicBezTo>
                  <a:cubicBezTo>
                    <a:pt x="368308" y="633603"/>
                    <a:pt x="368747" y="637241"/>
                    <a:pt x="370813" y="639975"/>
                  </a:cubicBezTo>
                  <a:lnTo>
                    <a:pt x="385482" y="639975"/>
                  </a:lnTo>
                  <a:close/>
                  <a:moveTo>
                    <a:pt x="376528" y="1088507"/>
                  </a:moveTo>
                  <a:cubicBezTo>
                    <a:pt x="377767" y="1090221"/>
                    <a:pt x="387673" y="1091079"/>
                    <a:pt x="387577" y="1087364"/>
                  </a:cubicBezTo>
                  <a:cubicBezTo>
                    <a:pt x="385291" y="1085840"/>
                    <a:pt x="376909" y="1084887"/>
                    <a:pt x="376624" y="1088793"/>
                  </a:cubicBezTo>
                  <a:close/>
                  <a:moveTo>
                    <a:pt x="371290" y="1163469"/>
                  </a:moveTo>
                  <a:cubicBezTo>
                    <a:pt x="344620" y="1174423"/>
                    <a:pt x="386339" y="1180423"/>
                    <a:pt x="388625" y="1169945"/>
                  </a:cubicBezTo>
                  <a:cubicBezTo>
                    <a:pt x="390911" y="1159468"/>
                    <a:pt x="378434" y="1164326"/>
                    <a:pt x="371385" y="1163755"/>
                  </a:cubicBezTo>
                  <a:close/>
                  <a:moveTo>
                    <a:pt x="371957" y="1402546"/>
                  </a:moveTo>
                  <a:cubicBezTo>
                    <a:pt x="368337" y="1400127"/>
                    <a:pt x="364003" y="1399012"/>
                    <a:pt x="359669" y="1399403"/>
                  </a:cubicBezTo>
                  <a:cubicBezTo>
                    <a:pt x="353478" y="1397879"/>
                    <a:pt x="357955" y="1393402"/>
                    <a:pt x="352335" y="1391973"/>
                  </a:cubicBezTo>
                  <a:cubicBezTo>
                    <a:pt x="342143" y="1391973"/>
                    <a:pt x="331951" y="1390259"/>
                    <a:pt x="323760" y="1397117"/>
                  </a:cubicBezTo>
                  <a:cubicBezTo>
                    <a:pt x="325284" y="1401022"/>
                    <a:pt x="333857" y="1397879"/>
                    <a:pt x="336238" y="1401213"/>
                  </a:cubicBezTo>
                  <a:lnTo>
                    <a:pt x="336238" y="1405308"/>
                  </a:lnTo>
                  <a:cubicBezTo>
                    <a:pt x="358050" y="1423311"/>
                    <a:pt x="476065" y="1393021"/>
                    <a:pt x="389197" y="1390259"/>
                  </a:cubicBezTo>
                  <a:cubicBezTo>
                    <a:pt x="389197" y="1391497"/>
                    <a:pt x="389197" y="1392640"/>
                    <a:pt x="389197" y="1394354"/>
                  </a:cubicBezTo>
                  <a:close/>
                  <a:moveTo>
                    <a:pt x="360241" y="1450171"/>
                  </a:moveTo>
                  <a:cubicBezTo>
                    <a:pt x="365356" y="1447676"/>
                    <a:pt x="370204" y="1444675"/>
                    <a:pt x="374719" y="1441218"/>
                  </a:cubicBezTo>
                  <a:cubicBezTo>
                    <a:pt x="372337" y="1438932"/>
                    <a:pt x="368623" y="1439980"/>
                    <a:pt x="365765" y="1439694"/>
                  </a:cubicBezTo>
                  <a:cubicBezTo>
                    <a:pt x="358240" y="1444551"/>
                    <a:pt x="349859" y="1443028"/>
                    <a:pt x="342810" y="1449219"/>
                  </a:cubicBezTo>
                  <a:cubicBezTo>
                    <a:pt x="347953" y="1452933"/>
                    <a:pt x="354335" y="1450933"/>
                    <a:pt x="360336" y="1450552"/>
                  </a:cubicBezTo>
                  <a:close/>
                  <a:moveTo>
                    <a:pt x="344905" y="1506655"/>
                  </a:moveTo>
                  <a:lnTo>
                    <a:pt x="336047" y="1511607"/>
                  </a:lnTo>
                  <a:cubicBezTo>
                    <a:pt x="342143" y="1516275"/>
                    <a:pt x="350049" y="1511607"/>
                    <a:pt x="355764" y="1507893"/>
                  </a:cubicBezTo>
                  <a:cubicBezTo>
                    <a:pt x="352478" y="1506026"/>
                    <a:pt x="348535" y="1505712"/>
                    <a:pt x="345001" y="1507035"/>
                  </a:cubicBezTo>
                  <a:close/>
                  <a:moveTo>
                    <a:pt x="345858" y="1420930"/>
                  </a:moveTo>
                  <a:cubicBezTo>
                    <a:pt x="354049" y="1416262"/>
                    <a:pt x="333094" y="1415976"/>
                    <a:pt x="330523" y="1418548"/>
                  </a:cubicBezTo>
                  <a:cubicBezTo>
                    <a:pt x="331380" y="1424358"/>
                    <a:pt x="341953" y="1420834"/>
                    <a:pt x="345953" y="1421691"/>
                  </a:cubicBezTo>
                  <a:close/>
                  <a:moveTo>
                    <a:pt x="319474" y="2854442"/>
                  </a:moveTo>
                  <a:lnTo>
                    <a:pt x="306615" y="2854442"/>
                  </a:lnTo>
                  <a:cubicBezTo>
                    <a:pt x="301852" y="2858157"/>
                    <a:pt x="301852" y="2858157"/>
                    <a:pt x="306615" y="2861871"/>
                  </a:cubicBezTo>
                  <a:lnTo>
                    <a:pt x="319474" y="2861871"/>
                  </a:lnTo>
                  <a:cubicBezTo>
                    <a:pt x="324332" y="2858919"/>
                    <a:pt x="324332" y="2858919"/>
                    <a:pt x="319569" y="2855204"/>
                  </a:cubicBezTo>
                  <a:close/>
                  <a:moveTo>
                    <a:pt x="306996" y="2965123"/>
                  </a:moveTo>
                  <a:cubicBezTo>
                    <a:pt x="321284" y="2966932"/>
                    <a:pt x="336333" y="2973505"/>
                    <a:pt x="349001" y="2963217"/>
                  </a:cubicBezTo>
                  <a:lnTo>
                    <a:pt x="349001" y="2960074"/>
                  </a:lnTo>
                  <a:lnTo>
                    <a:pt x="388244" y="2938071"/>
                  </a:lnTo>
                  <a:cubicBezTo>
                    <a:pt x="375671" y="2926356"/>
                    <a:pt x="355954" y="2933214"/>
                    <a:pt x="342619" y="2937500"/>
                  </a:cubicBezTo>
                  <a:lnTo>
                    <a:pt x="342619" y="2941024"/>
                  </a:lnTo>
                  <a:lnTo>
                    <a:pt x="336238" y="2944834"/>
                  </a:lnTo>
                  <a:cubicBezTo>
                    <a:pt x="338619" y="2948072"/>
                    <a:pt x="347096" y="2944834"/>
                    <a:pt x="348620" y="2948739"/>
                  </a:cubicBezTo>
                  <a:cubicBezTo>
                    <a:pt x="335742" y="2955798"/>
                    <a:pt x="321064" y="2958912"/>
                    <a:pt x="306424" y="2957693"/>
                  </a:cubicBezTo>
                  <a:cubicBezTo>
                    <a:pt x="301852" y="2962265"/>
                    <a:pt x="301852" y="2962360"/>
                    <a:pt x="307091" y="2965885"/>
                  </a:cubicBezTo>
                  <a:close/>
                  <a:moveTo>
                    <a:pt x="388339" y="2882255"/>
                  </a:moveTo>
                  <a:lnTo>
                    <a:pt x="388339" y="2878731"/>
                  </a:lnTo>
                  <a:cubicBezTo>
                    <a:pt x="384148" y="2874349"/>
                    <a:pt x="375385" y="2877397"/>
                    <a:pt x="371194" y="2880160"/>
                  </a:cubicBezTo>
                  <a:cubicBezTo>
                    <a:pt x="359079" y="2880836"/>
                    <a:pt x="347077" y="2882817"/>
                    <a:pt x="335380" y="2886065"/>
                  </a:cubicBezTo>
                  <a:cubicBezTo>
                    <a:pt x="325284" y="2890637"/>
                    <a:pt x="317283" y="2881112"/>
                    <a:pt x="304996" y="2883969"/>
                  </a:cubicBezTo>
                  <a:cubicBezTo>
                    <a:pt x="291470" y="2907782"/>
                    <a:pt x="379767" y="2894257"/>
                    <a:pt x="388435" y="2883017"/>
                  </a:cubicBezTo>
                  <a:close/>
                  <a:moveTo>
                    <a:pt x="391483" y="1472555"/>
                  </a:moveTo>
                  <a:cubicBezTo>
                    <a:pt x="408247" y="1463030"/>
                    <a:pt x="426916" y="1473412"/>
                    <a:pt x="444727" y="1472555"/>
                  </a:cubicBezTo>
                  <a:cubicBezTo>
                    <a:pt x="455395" y="1459410"/>
                    <a:pt x="419200" y="1467030"/>
                    <a:pt x="410057" y="1465126"/>
                  </a:cubicBezTo>
                  <a:cubicBezTo>
                    <a:pt x="403799" y="1457982"/>
                    <a:pt x="393302" y="1456372"/>
                    <a:pt x="385196" y="1461315"/>
                  </a:cubicBezTo>
                  <a:cubicBezTo>
                    <a:pt x="377586" y="1460792"/>
                    <a:pt x="369937" y="1461430"/>
                    <a:pt x="362527" y="1463221"/>
                  </a:cubicBezTo>
                  <a:cubicBezTo>
                    <a:pt x="362527" y="1465126"/>
                    <a:pt x="360241" y="1467792"/>
                    <a:pt x="366527" y="1468364"/>
                  </a:cubicBezTo>
                  <a:cubicBezTo>
                    <a:pt x="376814" y="1461696"/>
                    <a:pt x="381005" y="1475794"/>
                    <a:pt x="391578" y="1473317"/>
                  </a:cubicBezTo>
                  <a:close/>
                  <a:moveTo>
                    <a:pt x="509878" y="2762145"/>
                  </a:moveTo>
                  <a:cubicBezTo>
                    <a:pt x="507497" y="2761002"/>
                    <a:pt x="505307" y="2759764"/>
                    <a:pt x="503116" y="2758621"/>
                  </a:cubicBezTo>
                  <a:cubicBezTo>
                    <a:pt x="497972" y="2759287"/>
                    <a:pt x="492257" y="2757382"/>
                    <a:pt x="487590" y="2760240"/>
                  </a:cubicBezTo>
                  <a:cubicBezTo>
                    <a:pt x="487590" y="2767479"/>
                    <a:pt x="484447" y="2769765"/>
                    <a:pt x="497115" y="2769765"/>
                  </a:cubicBezTo>
                  <a:lnTo>
                    <a:pt x="502925" y="2766145"/>
                  </a:lnTo>
                  <a:cubicBezTo>
                    <a:pt x="506830" y="2767384"/>
                    <a:pt x="517403" y="2766812"/>
                    <a:pt x="509974" y="2762907"/>
                  </a:cubicBezTo>
                  <a:close/>
                  <a:moveTo>
                    <a:pt x="349382" y="1003353"/>
                  </a:moveTo>
                  <a:cubicBezTo>
                    <a:pt x="357097" y="1004878"/>
                    <a:pt x="368432" y="1012021"/>
                    <a:pt x="375576" y="1007068"/>
                  </a:cubicBezTo>
                  <a:cubicBezTo>
                    <a:pt x="378243" y="992495"/>
                    <a:pt x="356907" y="997353"/>
                    <a:pt x="349382" y="1003353"/>
                  </a:cubicBezTo>
                  <a:close/>
                  <a:moveTo>
                    <a:pt x="325284" y="1170517"/>
                  </a:moveTo>
                  <a:cubicBezTo>
                    <a:pt x="322426" y="1168231"/>
                    <a:pt x="315759" y="1166040"/>
                    <a:pt x="316330" y="1171279"/>
                  </a:cubicBezTo>
                  <a:cubicBezTo>
                    <a:pt x="318997" y="1177471"/>
                    <a:pt x="335380" y="1175375"/>
                    <a:pt x="342715" y="1172994"/>
                  </a:cubicBezTo>
                  <a:cubicBezTo>
                    <a:pt x="338143" y="1169184"/>
                    <a:pt x="330618" y="1172422"/>
                    <a:pt x="325284" y="1170517"/>
                  </a:cubicBezTo>
                  <a:close/>
                  <a:moveTo>
                    <a:pt x="326332" y="1060599"/>
                  </a:moveTo>
                  <a:lnTo>
                    <a:pt x="319855" y="1060599"/>
                  </a:lnTo>
                  <a:cubicBezTo>
                    <a:pt x="315092" y="1064123"/>
                    <a:pt x="315092" y="1064123"/>
                    <a:pt x="319855" y="1067933"/>
                  </a:cubicBezTo>
                  <a:lnTo>
                    <a:pt x="326332" y="1067933"/>
                  </a:lnTo>
                  <a:cubicBezTo>
                    <a:pt x="330904" y="1064314"/>
                    <a:pt x="330904" y="1064314"/>
                    <a:pt x="326332" y="1060599"/>
                  </a:cubicBezTo>
                  <a:close/>
                  <a:moveTo>
                    <a:pt x="293756" y="644166"/>
                  </a:moveTo>
                  <a:lnTo>
                    <a:pt x="319664" y="644166"/>
                  </a:lnTo>
                  <a:cubicBezTo>
                    <a:pt x="324427" y="640260"/>
                    <a:pt x="324427" y="640260"/>
                    <a:pt x="319664" y="636736"/>
                  </a:cubicBezTo>
                  <a:lnTo>
                    <a:pt x="293756" y="636736"/>
                  </a:lnTo>
                  <a:cubicBezTo>
                    <a:pt x="288803" y="640641"/>
                    <a:pt x="288803" y="640641"/>
                    <a:pt x="293756" y="644166"/>
                  </a:cubicBezTo>
                  <a:close/>
                  <a:moveTo>
                    <a:pt x="271563" y="1332061"/>
                  </a:moveTo>
                  <a:cubicBezTo>
                    <a:pt x="293842" y="1336557"/>
                    <a:pt x="316597" y="1338195"/>
                    <a:pt x="339286" y="1336919"/>
                  </a:cubicBezTo>
                  <a:cubicBezTo>
                    <a:pt x="344905" y="1335490"/>
                    <a:pt x="340524" y="1331014"/>
                    <a:pt x="346239" y="1329585"/>
                  </a:cubicBezTo>
                  <a:cubicBezTo>
                    <a:pt x="351954" y="1328156"/>
                    <a:pt x="361574" y="1331299"/>
                    <a:pt x="367956" y="1328251"/>
                  </a:cubicBezTo>
                  <a:cubicBezTo>
                    <a:pt x="358431" y="1319869"/>
                    <a:pt x="344810" y="1310916"/>
                    <a:pt x="333094" y="1322060"/>
                  </a:cubicBezTo>
                  <a:cubicBezTo>
                    <a:pt x="313854" y="1325394"/>
                    <a:pt x="287279" y="1323584"/>
                    <a:pt x="271563" y="1332061"/>
                  </a:cubicBezTo>
                  <a:close/>
                  <a:moveTo>
                    <a:pt x="254132" y="2740999"/>
                  </a:moveTo>
                  <a:cubicBezTo>
                    <a:pt x="249370" y="2744619"/>
                    <a:pt x="249370" y="2744714"/>
                    <a:pt x="254132" y="2748334"/>
                  </a:cubicBezTo>
                  <a:lnTo>
                    <a:pt x="266991" y="2748334"/>
                  </a:lnTo>
                  <a:cubicBezTo>
                    <a:pt x="271563" y="2744714"/>
                    <a:pt x="271563" y="2744714"/>
                    <a:pt x="266991" y="2740999"/>
                  </a:cubicBezTo>
                  <a:close/>
                  <a:moveTo>
                    <a:pt x="262895" y="2716520"/>
                  </a:moveTo>
                  <a:lnTo>
                    <a:pt x="254037" y="2711472"/>
                  </a:lnTo>
                  <a:lnTo>
                    <a:pt x="244512" y="2717091"/>
                  </a:lnTo>
                  <a:cubicBezTo>
                    <a:pt x="248322" y="2720997"/>
                    <a:pt x="266991" y="2727569"/>
                    <a:pt x="262895" y="2716520"/>
                  </a:cubicBezTo>
                  <a:close/>
                  <a:moveTo>
                    <a:pt x="201364" y="2836630"/>
                  </a:moveTo>
                  <a:cubicBezTo>
                    <a:pt x="214318" y="2823676"/>
                    <a:pt x="185838" y="2833772"/>
                    <a:pt x="181171" y="2832820"/>
                  </a:cubicBezTo>
                  <a:cubicBezTo>
                    <a:pt x="175170" y="2829105"/>
                    <a:pt x="159644" y="2819295"/>
                    <a:pt x="158501" y="2831296"/>
                  </a:cubicBezTo>
                  <a:lnTo>
                    <a:pt x="152119" y="2835297"/>
                  </a:lnTo>
                  <a:cubicBezTo>
                    <a:pt x="151072" y="2842917"/>
                    <a:pt x="163549" y="2841012"/>
                    <a:pt x="168407" y="2836821"/>
                  </a:cubicBezTo>
                  <a:cubicBezTo>
                    <a:pt x="179551" y="2836821"/>
                    <a:pt x="190505" y="2836916"/>
                    <a:pt x="201364" y="2836630"/>
                  </a:cubicBezTo>
                  <a:close/>
                  <a:moveTo>
                    <a:pt x="188314" y="2969314"/>
                  </a:moveTo>
                  <a:cubicBezTo>
                    <a:pt x="207364" y="2971600"/>
                    <a:pt x="246322" y="2961122"/>
                    <a:pt x="201364" y="2958074"/>
                  </a:cubicBezTo>
                  <a:cubicBezTo>
                    <a:pt x="197363" y="2955788"/>
                    <a:pt x="190029" y="2953121"/>
                    <a:pt x="191839" y="2960169"/>
                  </a:cubicBezTo>
                  <a:lnTo>
                    <a:pt x="185266" y="2964170"/>
                  </a:lnTo>
                  <a:cubicBezTo>
                    <a:pt x="185171" y="2965980"/>
                    <a:pt x="184028" y="2967980"/>
                    <a:pt x="188314" y="2969314"/>
                  </a:cubicBezTo>
                  <a:close/>
                  <a:moveTo>
                    <a:pt x="274039" y="2987887"/>
                  </a:moveTo>
                  <a:cubicBezTo>
                    <a:pt x="304662" y="2986754"/>
                    <a:pt x="335323" y="2987964"/>
                    <a:pt x="365765" y="2991507"/>
                  </a:cubicBezTo>
                  <a:cubicBezTo>
                    <a:pt x="370813" y="2987887"/>
                    <a:pt x="370813" y="2987887"/>
                    <a:pt x="365765" y="2984173"/>
                  </a:cubicBezTo>
                  <a:cubicBezTo>
                    <a:pt x="342619" y="2977648"/>
                    <a:pt x="318502" y="2975228"/>
                    <a:pt x="294518" y="2977029"/>
                  </a:cubicBezTo>
                  <a:cubicBezTo>
                    <a:pt x="260895" y="2984363"/>
                    <a:pt x="224414" y="2981887"/>
                    <a:pt x="192124" y="2990650"/>
                  </a:cubicBezTo>
                  <a:cubicBezTo>
                    <a:pt x="201649" y="3007318"/>
                    <a:pt x="227081" y="2996555"/>
                    <a:pt x="242512" y="2991602"/>
                  </a:cubicBezTo>
                  <a:cubicBezTo>
                    <a:pt x="251275" y="2990554"/>
                    <a:pt x="265181" y="2994460"/>
                    <a:pt x="273754" y="2987887"/>
                  </a:cubicBezTo>
                  <a:close/>
                  <a:moveTo>
                    <a:pt x="325665" y="3027892"/>
                  </a:moveTo>
                  <a:cubicBezTo>
                    <a:pt x="334695" y="3029949"/>
                    <a:pt x="344153" y="3028911"/>
                    <a:pt x="352525" y="3024939"/>
                  </a:cubicBezTo>
                  <a:cubicBezTo>
                    <a:pt x="358612" y="3028226"/>
                    <a:pt x="365603" y="3029426"/>
                    <a:pt x="372433" y="3028369"/>
                  </a:cubicBezTo>
                  <a:cubicBezTo>
                    <a:pt x="378148" y="3027130"/>
                    <a:pt x="373671" y="3022558"/>
                    <a:pt x="379100" y="3021034"/>
                  </a:cubicBezTo>
                  <a:lnTo>
                    <a:pt x="385672" y="3021034"/>
                  </a:lnTo>
                  <a:cubicBezTo>
                    <a:pt x="391197" y="3019510"/>
                    <a:pt x="386625" y="3015034"/>
                    <a:pt x="393102" y="3013605"/>
                  </a:cubicBezTo>
                  <a:cubicBezTo>
                    <a:pt x="407770" y="3015605"/>
                    <a:pt x="423868" y="3010176"/>
                    <a:pt x="437393" y="3010176"/>
                  </a:cubicBezTo>
                  <a:lnTo>
                    <a:pt x="452633" y="3017986"/>
                  </a:lnTo>
                  <a:cubicBezTo>
                    <a:pt x="456443" y="3022273"/>
                    <a:pt x="452062" y="3025606"/>
                    <a:pt x="457586" y="3028273"/>
                  </a:cubicBezTo>
                  <a:cubicBezTo>
                    <a:pt x="462349" y="3027607"/>
                    <a:pt x="470350" y="3030083"/>
                    <a:pt x="474160" y="3025987"/>
                  </a:cubicBezTo>
                  <a:cubicBezTo>
                    <a:pt x="474160" y="3022844"/>
                    <a:pt x="477970" y="3021034"/>
                    <a:pt x="480065" y="3018748"/>
                  </a:cubicBezTo>
                  <a:lnTo>
                    <a:pt x="475303" y="3015986"/>
                  </a:lnTo>
                  <a:cubicBezTo>
                    <a:pt x="486352" y="3003985"/>
                    <a:pt x="506926" y="3013700"/>
                    <a:pt x="520165" y="3008271"/>
                  </a:cubicBezTo>
                  <a:cubicBezTo>
                    <a:pt x="520165" y="3005509"/>
                    <a:pt x="520165" y="3005509"/>
                    <a:pt x="517879" y="3002841"/>
                  </a:cubicBezTo>
                  <a:cubicBezTo>
                    <a:pt x="495782" y="3008176"/>
                    <a:pt x="477684" y="2984553"/>
                    <a:pt x="457777" y="2995221"/>
                  </a:cubicBezTo>
                  <a:cubicBezTo>
                    <a:pt x="433488" y="2987601"/>
                    <a:pt x="421772" y="3001794"/>
                    <a:pt x="397769" y="3002460"/>
                  </a:cubicBezTo>
                  <a:lnTo>
                    <a:pt x="387577" y="2995221"/>
                  </a:lnTo>
                  <a:cubicBezTo>
                    <a:pt x="380148" y="2995888"/>
                    <a:pt x="375195" y="2993602"/>
                    <a:pt x="370147" y="2996746"/>
                  </a:cubicBezTo>
                  <a:cubicBezTo>
                    <a:pt x="367575" y="3001794"/>
                    <a:pt x="371194" y="3007318"/>
                    <a:pt x="367956" y="3012652"/>
                  </a:cubicBezTo>
                  <a:cubicBezTo>
                    <a:pt x="354716" y="3020844"/>
                    <a:pt x="336714" y="3018082"/>
                    <a:pt x="323284" y="3022939"/>
                  </a:cubicBezTo>
                  <a:cubicBezTo>
                    <a:pt x="323474" y="3024559"/>
                    <a:pt x="321569" y="3026654"/>
                    <a:pt x="325379" y="3027892"/>
                  </a:cubicBezTo>
                  <a:close/>
                  <a:moveTo>
                    <a:pt x="359098" y="3227441"/>
                  </a:moveTo>
                  <a:lnTo>
                    <a:pt x="333094" y="3227441"/>
                  </a:lnTo>
                  <a:cubicBezTo>
                    <a:pt x="328427" y="3231251"/>
                    <a:pt x="328427" y="3231251"/>
                    <a:pt x="333094" y="3234775"/>
                  </a:cubicBezTo>
                  <a:lnTo>
                    <a:pt x="359002" y="3234775"/>
                  </a:lnTo>
                  <a:cubicBezTo>
                    <a:pt x="363860" y="3230965"/>
                    <a:pt x="363860" y="3230965"/>
                    <a:pt x="358812" y="3227441"/>
                  </a:cubicBezTo>
                  <a:close/>
                  <a:moveTo>
                    <a:pt x="365765" y="3157528"/>
                  </a:moveTo>
                  <a:cubicBezTo>
                    <a:pt x="377833" y="3156023"/>
                    <a:pt x="390063" y="3158575"/>
                    <a:pt x="400532" y="3164766"/>
                  </a:cubicBezTo>
                  <a:cubicBezTo>
                    <a:pt x="426106" y="3155127"/>
                    <a:pt x="453052" y="3149631"/>
                    <a:pt x="480351" y="3148479"/>
                  </a:cubicBezTo>
                  <a:cubicBezTo>
                    <a:pt x="480351" y="3147336"/>
                    <a:pt x="480351" y="3146098"/>
                    <a:pt x="481018" y="3144764"/>
                  </a:cubicBezTo>
                  <a:lnTo>
                    <a:pt x="474541" y="3140859"/>
                  </a:lnTo>
                  <a:cubicBezTo>
                    <a:pt x="474541" y="3131334"/>
                    <a:pt x="457872" y="3136573"/>
                    <a:pt x="451014" y="3135048"/>
                  </a:cubicBezTo>
                  <a:cubicBezTo>
                    <a:pt x="440927" y="3129667"/>
                    <a:pt x="428811" y="3129667"/>
                    <a:pt x="418724" y="3135048"/>
                  </a:cubicBezTo>
                  <a:cubicBezTo>
                    <a:pt x="403865" y="3125523"/>
                    <a:pt x="385006" y="3137144"/>
                    <a:pt x="371099" y="3142478"/>
                  </a:cubicBezTo>
                  <a:cubicBezTo>
                    <a:pt x="363660" y="3141478"/>
                    <a:pt x="356116" y="3143393"/>
                    <a:pt x="350049" y="3147812"/>
                  </a:cubicBezTo>
                  <a:close/>
                  <a:moveTo>
                    <a:pt x="421867" y="3232966"/>
                  </a:moveTo>
                  <a:lnTo>
                    <a:pt x="412342" y="3227441"/>
                  </a:lnTo>
                  <a:cubicBezTo>
                    <a:pt x="407732" y="3228117"/>
                    <a:pt x="403065" y="3226803"/>
                    <a:pt x="399484" y="3223821"/>
                  </a:cubicBezTo>
                  <a:lnTo>
                    <a:pt x="384053" y="3223821"/>
                  </a:lnTo>
                  <a:cubicBezTo>
                    <a:pt x="367861" y="3232489"/>
                    <a:pt x="379005" y="3236204"/>
                    <a:pt x="391768" y="3234775"/>
                  </a:cubicBezTo>
                  <a:cubicBezTo>
                    <a:pt x="401103" y="3240481"/>
                    <a:pt x="413009" y="3239757"/>
                    <a:pt x="421582" y="3232966"/>
                  </a:cubicBezTo>
                  <a:close/>
                  <a:moveTo>
                    <a:pt x="428059" y="3206962"/>
                  </a:moveTo>
                  <a:cubicBezTo>
                    <a:pt x="414628" y="3196295"/>
                    <a:pt x="399484" y="3204200"/>
                    <a:pt x="384625" y="3205247"/>
                  </a:cubicBezTo>
                  <a:cubicBezTo>
                    <a:pt x="362146" y="3219154"/>
                    <a:pt x="389292" y="3217535"/>
                    <a:pt x="399674" y="3209439"/>
                  </a:cubicBezTo>
                  <a:cubicBezTo>
                    <a:pt x="407866" y="3216201"/>
                    <a:pt x="419391" y="3209439"/>
                    <a:pt x="427773" y="3206962"/>
                  </a:cubicBezTo>
                  <a:close/>
                  <a:moveTo>
                    <a:pt x="486161" y="3180578"/>
                  </a:moveTo>
                  <a:cubicBezTo>
                    <a:pt x="455872" y="3176387"/>
                    <a:pt x="425868" y="3183340"/>
                    <a:pt x="396150" y="3184769"/>
                  </a:cubicBezTo>
                  <a:cubicBezTo>
                    <a:pt x="397484" y="3200676"/>
                    <a:pt x="427011" y="3182483"/>
                    <a:pt x="435012" y="3188769"/>
                  </a:cubicBezTo>
                  <a:lnTo>
                    <a:pt x="435012" y="3192389"/>
                  </a:lnTo>
                  <a:cubicBezTo>
                    <a:pt x="444537" y="3197056"/>
                    <a:pt x="455300" y="3190294"/>
                    <a:pt x="464730" y="3186960"/>
                  </a:cubicBezTo>
                  <a:cubicBezTo>
                    <a:pt x="470445" y="3187436"/>
                    <a:pt x="484637" y="3186960"/>
                    <a:pt x="485875" y="3180578"/>
                  </a:cubicBezTo>
                  <a:close/>
                  <a:moveTo>
                    <a:pt x="546455" y="3115617"/>
                  </a:moveTo>
                  <a:cubicBezTo>
                    <a:pt x="546455" y="3114665"/>
                    <a:pt x="543883" y="3113998"/>
                    <a:pt x="542740" y="3113332"/>
                  </a:cubicBezTo>
                  <a:cubicBezTo>
                    <a:pt x="536196" y="3112398"/>
                    <a:pt x="529529" y="3113569"/>
                    <a:pt x="523690" y="3116665"/>
                  </a:cubicBezTo>
                  <a:lnTo>
                    <a:pt x="511879" y="3109997"/>
                  </a:lnTo>
                  <a:cubicBezTo>
                    <a:pt x="498163" y="3114379"/>
                    <a:pt x="494829" y="3123809"/>
                    <a:pt x="484732" y="3109521"/>
                  </a:cubicBezTo>
                  <a:cubicBezTo>
                    <a:pt x="472636" y="3112189"/>
                    <a:pt x="459777" y="3111712"/>
                    <a:pt x="448918" y="3119046"/>
                  </a:cubicBezTo>
                  <a:lnTo>
                    <a:pt x="455014" y="3122857"/>
                  </a:lnTo>
                  <a:cubicBezTo>
                    <a:pt x="454062" y="3133905"/>
                    <a:pt x="474064" y="3121142"/>
                    <a:pt x="480446" y="3121047"/>
                  </a:cubicBezTo>
                  <a:cubicBezTo>
                    <a:pt x="499401" y="3123523"/>
                    <a:pt x="533596" y="3138287"/>
                    <a:pt x="545978" y="3115617"/>
                  </a:cubicBezTo>
                  <a:close/>
                  <a:moveTo>
                    <a:pt x="555980" y="2250843"/>
                  </a:moveTo>
                  <a:cubicBezTo>
                    <a:pt x="571981" y="2242842"/>
                    <a:pt x="591127" y="2251510"/>
                    <a:pt x="605509" y="2237984"/>
                  </a:cubicBezTo>
                  <a:cubicBezTo>
                    <a:pt x="595413" y="2237984"/>
                    <a:pt x="568267" y="2225030"/>
                    <a:pt x="565314" y="2237984"/>
                  </a:cubicBezTo>
                  <a:cubicBezTo>
                    <a:pt x="558932" y="2250081"/>
                    <a:pt x="502259" y="2235126"/>
                    <a:pt x="517022" y="2250652"/>
                  </a:cubicBezTo>
                  <a:close/>
                  <a:moveTo>
                    <a:pt x="584555" y="2258082"/>
                  </a:moveTo>
                  <a:cubicBezTo>
                    <a:pt x="578649" y="2256748"/>
                    <a:pt x="571696" y="2251700"/>
                    <a:pt x="566171" y="2256367"/>
                  </a:cubicBezTo>
                  <a:lnTo>
                    <a:pt x="566171" y="2260273"/>
                  </a:lnTo>
                  <a:cubicBezTo>
                    <a:pt x="574001" y="2265168"/>
                    <a:pt x="583373" y="2266959"/>
                    <a:pt x="592460" y="2265321"/>
                  </a:cubicBezTo>
                  <a:lnTo>
                    <a:pt x="592460" y="2260177"/>
                  </a:lnTo>
                  <a:cubicBezTo>
                    <a:pt x="589898" y="2258758"/>
                    <a:pt x="587012" y="2258034"/>
                    <a:pt x="584078" y="2258082"/>
                  </a:cubicBezTo>
                  <a:close/>
                  <a:moveTo>
                    <a:pt x="569029" y="2283990"/>
                  </a:moveTo>
                  <a:cubicBezTo>
                    <a:pt x="582268" y="2283228"/>
                    <a:pt x="594270" y="2287038"/>
                    <a:pt x="604938" y="2278846"/>
                  </a:cubicBezTo>
                  <a:cubicBezTo>
                    <a:pt x="591889" y="2273893"/>
                    <a:pt x="573220" y="2277132"/>
                    <a:pt x="559409" y="2277417"/>
                  </a:cubicBezTo>
                  <a:close/>
                  <a:moveTo>
                    <a:pt x="608843" y="2302468"/>
                  </a:moveTo>
                  <a:lnTo>
                    <a:pt x="595984" y="2302468"/>
                  </a:lnTo>
                  <a:cubicBezTo>
                    <a:pt x="591127" y="2305992"/>
                    <a:pt x="591127" y="2305992"/>
                    <a:pt x="595984" y="2309803"/>
                  </a:cubicBezTo>
                  <a:lnTo>
                    <a:pt x="608938" y="2309803"/>
                  </a:lnTo>
                  <a:cubicBezTo>
                    <a:pt x="613415" y="2306279"/>
                    <a:pt x="613415" y="2306279"/>
                    <a:pt x="608748" y="2302468"/>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104" name="Google Shape;104;p6"/>
            <p:cNvSpPr/>
            <p:nvPr/>
          </p:nvSpPr>
          <p:spPr>
            <a:xfrm>
              <a:off x="7040109" y="423"/>
              <a:ext cx="442895" cy="6863797"/>
            </a:xfrm>
            <a:custGeom>
              <a:rect b="b" l="l" r="r" t="t"/>
              <a:pathLst>
                <a:path extrusionOk="0" h="4606575" w="661038">
                  <a:moveTo>
                    <a:pt x="634982" y="4471502"/>
                  </a:moveTo>
                  <a:lnTo>
                    <a:pt x="634982" y="4605995"/>
                  </a:lnTo>
                  <a:lnTo>
                    <a:pt x="37098" y="4605995"/>
                  </a:lnTo>
                  <a:lnTo>
                    <a:pt x="37098" y="4442070"/>
                  </a:lnTo>
                  <a:lnTo>
                    <a:pt x="43479" y="4438164"/>
                  </a:lnTo>
                  <a:lnTo>
                    <a:pt x="43479" y="4401303"/>
                  </a:lnTo>
                  <a:cubicBezTo>
                    <a:pt x="25191" y="4389396"/>
                    <a:pt x="55195" y="4379014"/>
                    <a:pt x="7475" y="4377395"/>
                  </a:cubicBezTo>
                  <a:cubicBezTo>
                    <a:pt x="-3003" y="4371775"/>
                    <a:pt x="40717" y="4371299"/>
                    <a:pt x="43670" y="4364250"/>
                  </a:cubicBezTo>
                  <a:cubicBezTo>
                    <a:pt x="43670" y="4363012"/>
                    <a:pt x="43670" y="4361869"/>
                    <a:pt x="43670" y="4360821"/>
                  </a:cubicBezTo>
                  <a:lnTo>
                    <a:pt x="37860" y="4357106"/>
                  </a:lnTo>
                  <a:lnTo>
                    <a:pt x="37860" y="4345962"/>
                  </a:lnTo>
                  <a:cubicBezTo>
                    <a:pt x="54052" y="4317387"/>
                    <a:pt x="39193" y="4268334"/>
                    <a:pt x="44051" y="4232424"/>
                  </a:cubicBezTo>
                  <a:lnTo>
                    <a:pt x="38145" y="4228424"/>
                  </a:lnTo>
                  <a:cubicBezTo>
                    <a:pt x="38145" y="4227471"/>
                    <a:pt x="38145" y="4226328"/>
                    <a:pt x="37383" y="4224899"/>
                  </a:cubicBezTo>
                  <a:lnTo>
                    <a:pt x="43860" y="4220804"/>
                  </a:lnTo>
                  <a:lnTo>
                    <a:pt x="43860" y="4187752"/>
                  </a:lnTo>
                  <a:lnTo>
                    <a:pt x="37479" y="4183942"/>
                  </a:lnTo>
                  <a:lnTo>
                    <a:pt x="37479" y="4018207"/>
                  </a:lnTo>
                  <a:lnTo>
                    <a:pt x="44051" y="4014302"/>
                  </a:lnTo>
                  <a:cubicBezTo>
                    <a:pt x="44051" y="4012968"/>
                    <a:pt x="44051" y="4011730"/>
                    <a:pt x="44051" y="4010682"/>
                  </a:cubicBezTo>
                  <a:lnTo>
                    <a:pt x="38241" y="4006967"/>
                  </a:lnTo>
                  <a:lnTo>
                    <a:pt x="38241" y="3999538"/>
                  </a:lnTo>
                  <a:cubicBezTo>
                    <a:pt x="47766" y="3996585"/>
                    <a:pt x="47766" y="3976964"/>
                    <a:pt x="38241" y="3974201"/>
                  </a:cubicBezTo>
                  <a:lnTo>
                    <a:pt x="38241" y="3956104"/>
                  </a:lnTo>
                  <a:lnTo>
                    <a:pt x="31573" y="3951913"/>
                  </a:lnTo>
                  <a:cubicBezTo>
                    <a:pt x="31573" y="3950770"/>
                    <a:pt x="31573" y="3949627"/>
                    <a:pt x="31573" y="3948293"/>
                  </a:cubicBezTo>
                  <a:lnTo>
                    <a:pt x="38145" y="3944388"/>
                  </a:lnTo>
                  <a:lnTo>
                    <a:pt x="38145" y="3915051"/>
                  </a:lnTo>
                  <a:lnTo>
                    <a:pt x="31859" y="3911146"/>
                  </a:lnTo>
                  <a:lnTo>
                    <a:pt x="37098" y="3908193"/>
                  </a:lnTo>
                  <a:cubicBezTo>
                    <a:pt x="38450" y="3893315"/>
                    <a:pt x="38803" y="3878351"/>
                    <a:pt x="38145" y="3863425"/>
                  </a:cubicBezTo>
                  <a:cubicBezTo>
                    <a:pt x="41003" y="3861425"/>
                    <a:pt x="43575" y="3861235"/>
                    <a:pt x="44718" y="3858758"/>
                  </a:cubicBezTo>
                  <a:cubicBezTo>
                    <a:pt x="42336" y="3847328"/>
                    <a:pt x="50909" y="3828564"/>
                    <a:pt x="38526" y="3823039"/>
                  </a:cubicBezTo>
                  <a:lnTo>
                    <a:pt x="38526" y="3778749"/>
                  </a:lnTo>
                  <a:lnTo>
                    <a:pt x="44622" y="3774938"/>
                  </a:lnTo>
                  <a:lnTo>
                    <a:pt x="44622" y="3745792"/>
                  </a:lnTo>
                  <a:lnTo>
                    <a:pt x="51290" y="3741696"/>
                  </a:lnTo>
                  <a:lnTo>
                    <a:pt x="51290" y="3590630"/>
                  </a:lnTo>
                  <a:lnTo>
                    <a:pt x="37955" y="3583200"/>
                  </a:lnTo>
                  <a:cubicBezTo>
                    <a:pt x="40927" y="3581819"/>
                    <a:pt x="44213" y="3581229"/>
                    <a:pt x="47480" y="3581486"/>
                  </a:cubicBezTo>
                  <a:cubicBezTo>
                    <a:pt x="52814" y="3573675"/>
                    <a:pt x="55576" y="3516620"/>
                    <a:pt x="44622" y="3513477"/>
                  </a:cubicBezTo>
                  <a:lnTo>
                    <a:pt x="44622" y="3498713"/>
                  </a:lnTo>
                  <a:lnTo>
                    <a:pt x="50814" y="3494808"/>
                  </a:lnTo>
                  <a:lnTo>
                    <a:pt x="50814" y="3483950"/>
                  </a:lnTo>
                  <a:lnTo>
                    <a:pt x="44432" y="3480044"/>
                  </a:lnTo>
                  <a:lnTo>
                    <a:pt x="44432" y="3469186"/>
                  </a:lnTo>
                  <a:lnTo>
                    <a:pt x="50909" y="3465090"/>
                  </a:lnTo>
                  <a:cubicBezTo>
                    <a:pt x="50909" y="3463757"/>
                    <a:pt x="50909" y="3462614"/>
                    <a:pt x="50337" y="3461375"/>
                  </a:cubicBezTo>
                  <a:cubicBezTo>
                    <a:pt x="41955" y="3456327"/>
                    <a:pt x="41955" y="3456041"/>
                    <a:pt x="50337" y="3450898"/>
                  </a:cubicBezTo>
                  <a:lnTo>
                    <a:pt x="50337" y="3443373"/>
                  </a:lnTo>
                  <a:lnTo>
                    <a:pt x="44527" y="3439563"/>
                  </a:lnTo>
                  <a:lnTo>
                    <a:pt x="44527" y="3351266"/>
                  </a:lnTo>
                  <a:lnTo>
                    <a:pt x="50528" y="3347552"/>
                  </a:lnTo>
                  <a:lnTo>
                    <a:pt x="44337" y="3343741"/>
                  </a:lnTo>
                  <a:lnTo>
                    <a:pt x="44337" y="3329073"/>
                  </a:lnTo>
                  <a:lnTo>
                    <a:pt x="50528" y="3325263"/>
                  </a:lnTo>
                  <a:lnTo>
                    <a:pt x="50528" y="3269923"/>
                  </a:lnTo>
                  <a:cubicBezTo>
                    <a:pt x="43860" y="3266018"/>
                    <a:pt x="29668" y="3261160"/>
                    <a:pt x="43956" y="3255540"/>
                  </a:cubicBezTo>
                  <a:lnTo>
                    <a:pt x="43956" y="3155909"/>
                  </a:lnTo>
                  <a:lnTo>
                    <a:pt x="37764" y="3152098"/>
                  </a:lnTo>
                  <a:lnTo>
                    <a:pt x="37764" y="3093329"/>
                  </a:lnTo>
                  <a:lnTo>
                    <a:pt x="44146" y="3089424"/>
                  </a:lnTo>
                  <a:lnTo>
                    <a:pt x="44146" y="3041799"/>
                  </a:lnTo>
                  <a:lnTo>
                    <a:pt x="37669" y="3037703"/>
                  </a:lnTo>
                  <a:cubicBezTo>
                    <a:pt x="37669" y="3036370"/>
                    <a:pt x="37669" y="3035227"/>
                    <a:pt x="38241" y="3033989"/>
                  </a:cubicBezTo>
                  <a:cubicBezTo>
                    <a:pt x="47766" y="3031226"/>
                    <a:pt x="43194" y="3019415"/>
                    <a:pt x="44241" y="3012176"/>
                  </a:cubicBezTo>
                  <a:cubicBezTo>
                    <a:pt x="41670" y="3010843"/>
                    <a:pt x="40146" y="3009890"/>
                    <a:pt x="38622" y="3009033"/>
                  </a:cubicBezTo>
                  <a:cubicBezTo>
                    <a:pt x="36812" y="3005509"/>
                    <a:pt x="38050" y="3001794"/>
                    <a:pt x="37669" y="2997889"/>
                  </a:cubicBezTo>
                  <a:lnTo>
                    <a:pt x="43956" y="2993793"/>
                  </a:lnTo>
                  <a:lnTo>
                    <a:pt x="43956" y="2975505"/>
                  </a:lnTo>
                  <a:lnTo>
                    <a:pt x="37764" y="2971600"/>
                  </a:lnTo>
                  <a:lnTo>
                    <a:pt x="37764" y="2967695"/>
                  </a:lnTo>
                  <a:lnTo>
                    <a:pt x="44337" y="2963694"/>
                  </a:lnTo>
                  <a:lnTo>
                    <a:pt x="44337" y="2860824"/>
                  </a:lnTo>
                  <a:lnTo>
                    <a:pt x="50814" y="2856728"/>
                  </a:lnTo>
                  <a:cubicBezTo>
                    <a:pt x="50814" y="2855395"/>
                    <a:pt x="50814" y="2854252"/>
                    <a:pt x="50147" y="2853014"/>
                  </a:cubicBezTo>
                  <a:cubicBezTo>
                    <a:pt x="40622" y="2847775"/>
                    <a:pt x="44432" y="2846346"/>
                    <a:pt x="45289" y="2819676"/>
                  </a:cubicBezTo>
                  <a:lnTo>
                    <a:pt x="49861" y="2817009"/>
                  </a:lnTo>
                  <a:cubicBezTo>
                    <a:pt x="50995" y="2811018"/>
                    <a:pt x="51318" y="2804893"/>
                    <a:pt x="50814" y="2798816"/>
                  </a:cubicBezTo>
                  <a:cubicBezTo>
                    <a:pt x="45861" y="2794911"/>
                    <a:pt x="40431" y="2791958"/>
                    <a:pt x="50814" y="2787006"/>
                  </a:cubicBezTo>
                  <a:lnTo>
                    <a:pt x="50814" y="2776052"/>
                  </a:lnTo>
                  <a:lnTo>
                    <a:pt x="44527" y="2772241"/>
                  </a:lnTo>
                  <a:cubicBezTo>
                    <a:pt x="54624" y="2769384"/>
                    <a:pt x="49956" y="2757954"/>
                    <a:pt x="50909" y="2750239"/>
                  </a:cubicBezTo>
                  <a:cubicBezTo>
                    <a:pt x="37002" y="2746619"/>
                    <a:pt x="51480" y="2728807"/>
                    <a:pt x="38622" y="2724902"/>
                  </a:cubicBezTo>
                  <a:cubicBezTo>
                    <a:pt x="37564" y="2711377"/>
                    <a:pt x="37279" y="2697794"/>
                    <a:pt x="37764" y="2684230"/>
                  </a:cubicBezTo>
                  <a:lnTo>
                    <a:pt x="31573" y="2680230"/>
                  </a:lnTo>
                  <a:lnTo>
                    <a:pt x="44146" y="2672706"/>
                  </a:lnTo>
                  <a:lnTo>
                    <a:pt x="44146" y="2647083"/>
                  </a:lnTo>
                  <a:lnTo>
                    <a:pt x="38145" y="2643082"/>
                  </a:lnTo>
                  <a:lnTo>
                    <a:pt x="43479" y="2640130"/>
                  </a:lnTo>
                  <a:cubicBezTo>
                    <a:pt x="46908" y="2591266"/>
                    <a:pt x="41860" y="2540689"/>
                    <a:pt x="45194" y="2491731"/>
                  </a:cubicBezTo>
                  <a:cubicBezTo>
                    <a:pt x="50242" y="2488968"/>
                    <a:pt x="50242" y="2488873"/>
                    <a:pt x="51004" y="2485253"/>
                  </a:cubicBezTo>
                  <a:lnTo>
                    <a:pt x="44527" y="2481157"/>
                  </a:lnTo>
                  <a:lnTo>
                    <a:pt x="44527" y="2466489"/>
                  </a:lnTo>
                  <a:lnTo>
                    <a:pt x="50909" y="2462679"/>
                  </a:lnTo>
                  <a:lnTo>
                    <a:pt x="50909" y="2455440"/>
                  </a:lnTo>
                  <a:lnTo>
                    <a:pt x="44527" y="2451630"/>
                  </a:lnTo>
                  <a:lnTo>
                    <a:pt x="44527" y="2422293"/>
                  </a:lnTo>
                  <a:lnTo>
                    <a:pt x="50909" y="2418102"/>
                  </a:lnTo>
                  <a:cubicBezTo>
                    <a:pt x="50909" y="2416768"/>
                    <a:pt x="50433" y="2415625"/>
                    <a:pt x="50147" y="2414387"/>
                  </a:cubicBezTo>
                  <a:cubicBezTo>
                    <a:pt x="43384" y="2412387"/>
                    <a:pt x="44241" y="2406577"/>
                    <a:pt x="44337" y="2400671"/>
                  </a:cubicBezTo>
                  <a:lnTo>
                    <a:pt x="50528" y="2396385"/>
                  </a:lnTo>
                  <a:lnTo>
                    <a:pt x="50528" y="2385527"/>
                  </a:lnTo>
                  <a:lnTo>
                    <a:pt x="44527" y="2381621"/>
                  </a:lnTo>
                  <a:lnTo>
                    <a:pt x="44527" y="2352284"/>
                  </a:lnTo>
                  <a:lnTo>
                    <a:pt x="50909" y="2348474"/>
                  </a:lnTo>
                  <a:lnTo>
                    <a:pt x="50909" y="2333806"/>
                  </a:lnTo>
                  <a:lnTo>
                    <a:pt x="44337" y="2329900"/>
                  </a:lnTo>
                  <a:cubicBezTo>
                    <a:pt x="44337" y="2328567"/>
                    <a:pt x="44337" y="2327329"/>
                    <a:pt x="44337" y="2326186"/>
                  </a:cubicBezTo>
                  <a:lnTo>
                    <a:pt x="49004" y="2323519"/>
                  </a:lnTo>
                  <a:cubicBezTo>
                    <a:pt x="52814" y="2308374"/>
                    <a:pt x="49004" y="2290657"/>
                    <a:pt x="50528" y="2274846"/>
                  </a:cubicBezTo>
                  <a:cubicBezTo>
                    <a:pt x="67006" y="2253415"/>
                    <a:pt x="52433" y="2211886"/>
                    <a:pt x="57100" y="2183596"/>
                  </a:cubicBezTo>
                  <a:cubicBezTo>
                    <a:pt x="54224" y="2180663"/>
                    <a:pt x="50604" y="2178549"/>
                    <a:pt x="46623" y="2177500"/>
                  </a:cubicBezTo>
                  <a:cubicBezTo>
                    <a:pt x="38431" y="2183406"/>
                    <a:pt x="31573" y="2179405"/>
                    <a:pt x="19381" y="2181977"/>
                  </a:cubicBezTo>
                  <a:lnTo>
                    <a:pt x="14619" y="2184168"/>
                  </a:lnTo>
                  <a:cubicBezTo>
                    <a:pt x="-27768" y="2172262"/>
                    <a:pt x="39193" y="2181882"/>
                    <a:pt x="50337" y="2167975"/>
                  </a:cubicBezTo>
                  <a:lnTo>
                    <a:pt x="50337" y="2120350"/>
                  </a:lnTo>
                  <a:lnTo>
                    <a:pt x="57005" y="2116255"/>
                  </a:lnTo>
                  <a:lnTo>
                    <a:pt x="57005" y="2112730"/>
                  </a:lnTo>
                  <a:lnTo>
                    <a:pt x="50814" y="2108921"/>
                  </a:lnTo>
                  <a:lnTo>
                    <a:pt x="50814" y="2086727"/>
                  </a:lnTo>
                  <a:cubicBezTo>
                    <a:pt x="59386" y="2081489"/>
                    <a:pt x="59481" y="2081107"/>
                    <a:pt x="51290" y="2076249"/>
                  </a:cubicBezTo>
                  <a:cubicBezTo>
                    <a:pt x="50423" y="2071382"/>
                    <a:pt x="50128" y="2066420"/>
                    <a:pt x="50433" y="2061486"/>
                  </a:cubicBezTo>
                  <a:lnTo>
                    <a:pt x="44432" y="2057486"/>
                  </a:lnTo>
                  <a:lnTo>
                    <a:pt x="50433" y="2053675"/>
                  </a:lnTo>
                  <a:lnTo>
                    <a:pt x="50433" y="2046627"/>
                  </a:lnTo>
                  <a:lnTo>
                    <a:pt x="57005" y="2042531"/>
                  </a:lnTo>
                  <a:lnTo>
                    <a:pt x="57005" y="1998526"/>
                  </a:lnTo>
                  <a:lnTo>
                    <a:pt x="50814" y="1994621"/>
                  </a:lnTo>
                  <a:lnTo>
                    <a:pt x="50814" y="1972523"/>
                  </a:lnTo>
                  <a:cubicBezTo>
                    <a:pt x="64339" y="1968808"/>
                    <a:pt x="49956" y="1950996"/>
                    <a:pt x="62910" y="1947281"/>
                  </a:cubicBezTo>
                  <a:cubicBezTo>
                    <a:pt x="63749" y="1942443"/>
                    <a:pt x="64006" y="1937518"/>
                    <a:pt x="63672" y="1932613"/>
                  </a:cubicBezTo>
                  <a:lnTo>
                    <a:pt x="57386" y="1928327"/>
                  </a:lnTo>
                  <a:lnTo>
                    <a:pt x="57386" y="1921183"/>
                  </a:lnTo>
                  <a:lnTo>
                    <a:pt x="63577" y="1917277"/>
                  </a:lnTo>
                  <a:lnTo>
                    <a:pt x="63577" y="1906419"/>
                  </a:lnTo>
                  <a:lnTo>
                    <a:pt x="57195" y="1902514"/>
                  </a:lnTo>
                  <a:lnTo>
                    <a:pt x="57195" y="1895180"/>
                  </a:lnTo>
                  <a:lnTo>
                    <a:pt x="62815" y="1892036"/>
                  </a:lnTo>
                  <a:cubicBezTo>
                    <a:pt x="65387" y="1887274"/>
                    <a:pt x="62244" y="1881749"/>
                    <a:pt x="64053" y="1876606"/>
                  </a:cubicBezTo>
                  <a:cubicBezTo>
                    <a:pt x="75388" y="1871748"/>
                    <a:pt x="69483" y="1853365"/>
                    <a:pt x="69292" y="1843078"/>
                  </a:cubicBezTo>
                  <a:lnTo>
                    <a:pt x="57672" y="1836601"/>
                  </a:lnTo>
                  <a:lnTo>
                    <a:pt x="57100" y="1832886"/>
                  </a:lnTo>
                  <a:lnTo>
                    <a:pt x="63577" y="1828886"/>
                  </a:lnTo>
                  <a:lnTo>
                    <a:pt x="63577" y="1825361"/>
                  </a:lnTo>
                  <a:lnTo>
                    <a:pt x="69959" y="1821456"/>
                  </a:lnTo>
                  <a:lnTo>
                    <a:pt x="63863" y="1817741"/>
                  </a:lnTo>
                  <a:cubicBezTo>
                    <a:pt x="61577" y="1812217"/>
                    <a:pt x="77579" y="1809740"/>
                    <a:pt x="66816" y="1804978"/>
                  </a:cubicBezTo>
                  <a:cubicBezTo>
                    <a:pt x="57291" y="1807073"/>
                    <a:pt x="58148" y="1798977"/>
                    <a:pt x="50814" y="1795453"/>
                  </a:cubicBezTo>
                  <a:lnTo>
                    <a:pt x="50814" y="1769926"/>
                  </a:lnTo>
                  <a:lnTo>
                    <a:pt x="56910" y="1766211"/>
                  </a:lnTo>
                  <a:lnTo>
                    <a:pt x="50718" y="1762401"/>
                  </a:lnTo>
                  <a:cubicBezTo>
                    <a:pt x="62339" y="1758400"/>
                    <a:pt x="55481" y="1742303"/>
                    <a:pt x="57100" y="1733064"/>
                  </a:cubicBezTo>
                  <a:cubicBezTo>
                    <a:pt x="66054" y="1727635"/>
                    <a:pt x="66054" y="1727349"/>
                    <a:pt x="57862" y="1722396"/>
                  </a:cubicBezTo>
                  <a:cubicBezTo>
                    <a:pt x="55957" y="1718872"/>
                    <a:pt x="57862" y="1715157"/>
                    <a:pt x="56338" y="1710775"/>
                  </a:cubicBezTo>
                  <a:lnTo>
                    <a:pt x="50909" y="1707251"/>
                  </a:lnTo>
                  <a:lnTo>
                    <a:pt x="57100" y="1703441"/>
                  </a:lnTo>
                  <a:lnTo>
                    <a:pt x="57100" y="1652006"/>
                  </a:lnTo>
                  <a:lnTo>
                    <a:pt x="63482" y="1648196"/>
                  </a:lnTo>
                  <a:lnTo>
                    <a:pt x="63482" y="1571330"/>
                  </a:lnTo>
                  <a:lnTo>
                    <a:pt x="57481" y="1567329"/>
                  </a:lnTo>
                  <a:cubicBezTo>
                    <a:pt x="64720" y="1565138"/>
                    <a:pt x="63768" y="1559614"/>
                    <a:pt x="63672" y="1553327"/>
                  </a:cubicBezTo>
                  <a:lnTo>
                    <a:pt x="57672" y="1549232"/>
                  </a:lnTo>
                  <a:lnTo>
                    <a:pt x="63291" y="1545517"/>
                  </a:lnTo>
                  <a:cubicBezTo>
                    <a:pt x="63291" y="1544469"/>
                    <a:pt x="63291" y="1543231"/>
                    <a:pt x="63291" y="1541993"/>
                  </a:cubicBezTo>
                  <a:lnTo>
                    <a:pt x="56719" y="1537992"/>
                  </a:lnTo>
                  <a:lnTo>
                    <a:pt x="56719" y="1530753"/>
                  </a:lnTo>
                  <a:lnTo>
                    <a:pt x="63101" y="1526943"/>
                  </a:lnTo>
                  <a:lnTo>
                    <a:pt x="63101" y="1467983"/>
                  </a:lnTo>
                  <a:lnTo>
                    <a:pt x="58243" y="1465221"/>
                  </a:lnTo>
                  <a:cubicBezTo>
                    <a:pt x="54528" y="1452172"/>
                    <a:pt x="57767" y="1436646"/>
                    <a:pt x="56719" y="1423215"/>
                  </a:cubicBezTo>
                  <a:cubicBezTo>
                    <a:pt x="58529" y="1418358"/>
                    <a:pt x="51195" y="1420073"/>
                    <a:pt x="44813" y="1417120"/>
                  </a:cubicBezTo>
                  <a:cubicBezTo>
                    <a:pt x="43289" y="1412643"/>
                    <a:pt x="54338" y="1416167"/>
                    <a:pt x="55862" y="1413214"/>
                  </a:cubicBezTo>
                  <a:cubicBezTo>
                    <a:pt x="58053" y="1388830"/>
                    <a:pt x="55862" y="1364161"/>
                    <a:pt x="56719" y="1339396"/>
                  </a:cubicBezTo>
                  <a:lnTo>
                    <a:pt x="50433" y="1335395"/>
                  </a:lnTo>
                  <a:lnTo>
                    <a:pt x="56719" y="1331585"/>
                  </a:lnTo>
                  <a:lnTo>
                    <a:pt x="56719" y="1269101"/>
                  </a:lnTo>
                  <a:lnTo>
                    <a:pt x="63101" y="1265291"/>
                  </a:lnTo>
                  <a:lnTo>
                    <a:pt x="63101" y="1228524"/>
                  </a:lnTo>
                  <a:lnTo>
                    <a:pt x="57005" y="1224619"/>
                  </a:lnTo>
                  <a:cubicBezTo>
                    <a:pt x="55671" y="1221381"/>
                    <a:pt x="58910" y="1219666"/>
                    <a:pt x="62149" y="1218143"/>
                  </a:cubicBezTo>
                  <a:cubicBezTo>
                    <a:pt x="65006" y="1211761"/>
                    <a:pt x="62149" y="1203379"/>
                    <a:pt x="63291" y="1195854"/>
                  </a:cubicBezTo>
                  <a:lnTo>
                    <a:pt x="57100" y="1191663"/>
                  </a:lnTo>
                  <a:lnTo>
                    <a:pt x="57100" y="1184424"/>
                  </a:lnTo>
                  <a:lnTo>
                    <a:pt x="63101" y="1180519"/>
                  </a:lnTo>
                  <a:lnTo>
                    <a:pt x="63101" y="1173280"/>
                  </a:lnTo>
                  <a:lnTo>
                    <a:pt x="56719" y="1169470"/>
                  </a:lnTo>
                  <a:lnTo>
                    <a:pt x="56719" y="1162231"/>
                  </a:lnTo>
                  <a:lnTo>
                    <a:pt x="63006" y="1158421"/>
                  </a:lnTo>
                  <a:lnTo>
                    <a:pt x="63006" y="1150991"/>
                  </a:lnTo>
                  <a:cubicBezTo>
                    <a:pt x="54338" y="1145752"/>
                    <a:pt x="54338" y="1145371"/>
                    <a:pt x="62244" y="1140704"/>
                  </a:cubicBezTo>
                  <a:cubicBezTo>
                    <a:pt x="63196" y="1131751"/>
                    <a:pt x="67673" y="1114701"/>
                    <a:pt x="57005" y="1110796"/>
                  </a:cubicBezTo>
                  <a:lnTo>
                    <a:pt x="57005" y="1055837"/>
                  </a:lnTo>
                  <a:lnTo>
                    <a:pt x="50433" y="1051646"/>
                  </a:lnTo>
                  <a:lnTo>
                    <a:pt x="63006" y="1044216"/>
                  </a:lnTo>
                  <a:lnTo>
                    <a:pt x="63006" y="1029357"/>
                  </a:lnTo>
                  <a:cubicBezTo>
                    <a:pt x="52624" y="1025928"/>
                    <a:pt x="56814" y="1011736"/>
                    <a:pt x="57576" y="1003259"/>
                  </a:cubicBezTo>
                  <a:lnTo>
                    <a:pt x="62244" y="1000591"/>
                  </a:lnTo>
                  <a:cubicBezTo>
                    <a:pt x="63873" y="973150"/>
                    <a:pt x="63873" y="945642"/>
                    <a:pt x="62244" y="918200"/>
                  </a:cubicBezTo>
                  <a:lnTo>
                    <a:pt x="57291" y="915438"/>
                  </a:lnTo>
                  <a:lnTo>
                    <a:pt x="57291" y="834094"/>
                  </a:lnTo>
                  <a:lnTo>
                    <a:pt x="63482" y="830284"/>
                  </a:lnTo>
                  <a:lnTo>
                    <a:pt x="63482" y="815711"/>
                  </a:lnTo>
                  <a:lnTo>
                    <a:pt x="57195" y="811901"/>
                  </a:lnTo>
                  <a:lnTo>
                    <a:pt x="63863" y="807805"/>
                  </a:lnTo>
                  <a:lnTo>
                    <a:pt x="63863" y="763800"/>
                  </a:lnTo>
                  <a:cubicBezTo>
                    <a:pt x="73388" y="761419"/>
                    <a:pt x="73388" y="737511"/>
                    <a:pt x="63863" y="735225"/>
                  </a:cubicBezTo>
                  <a:lnTo>
                    <a:pt x="63863" y="727700"/>
                  </a:lnTo>
                  <a:lnTo>
                    <a:pt x="69387" y="724081"/>
                  </a:lnTo>
                  <a:cubicBezTo>
                    <a:pt x="69387" y="723128"/>
                    <a:pt x="69387" y="721890"/>
                    <a:pt x="69959" y="720557"/>
                  </a:cubicBezTo>
                  <a:lnTo>
                    <a:pt x="63482" y="716461"/>
                  </a:lnTo>
                  <a:lnTo>
                    <a:pt x="63482" y="709317"/>
                  </a:lnTo>
                  <a:lnTo>
                    <a:pt x="69864" y="705412"/>
                  </a:lnTo>
                  <a:lnTo>
                    <a:pt x="69864" y="683409"/>
                  </a:lnTo>
                  <a:lnTo>
                    <a:pt x="63672" y="679599"/>
                  </a:lnTo>
                  <a:lnTo>
                    <a:pt x="63672" y="661121"/>
                  </a:lnTo>
                  <a:cubicBezTo>
                    <a:pt x="73197" y="658263"/>
                    <a:pt x="70149" y="646356"/>
                    <a:pt x="69006" y="638641"/>
                  </a:cubicBezTo>
                  <a:cubicBezTo>
                    <a:pt x="57100" y="631784"/>
                    <a:pt x="65958" y="611591"/>
                    <a:pt x="63387" y="599113"/>
                  </a:cubicBezTo>
                  <a:lnTo>
                    <a:pt x="69673" y="594922"/>
                  </a:lnTo>
                  <a:lnTo>
                    <a:pt x="69673" y="576919"/>
                  </a:lnTo>
                  <a:lnTo>
                    <a:pt x="82818" y="569109"/>
                  </a:lnTo>
                  <a:lnTo>
                    <a:pt x="76245" y="565013"/>
                  </a:lnTo>
                  <a:lnTo>
                    <a:pt x="76245" y="554250"/>
                  </a:lnTo>
                  <a:lnTo>
                    <a:pt x="70911" y="551297"/>
                  </a:lnTo>
                  <a:cubicBezTo>
                    <a:pt x="68149" y="528437"/>
                    <a:pt x="70911" y="503672"/>
                    <a:pt x="69959" y="480717"/>
                  </a:cubicBezTo>
                  <a:lnTo>
                    <a:pt x="64244" y="477574"/>
                  </a:lnTo>
                  <a:cubicBezTo>
                    <a:pt x="61767" y="448999"/>
                    <a:pt x="64244" y="418519"/>
                    <a:pt x="63387" y="388991"/>
                  </a:cubicBezTo>
                  <a:lnTo>
                    <a:pt x="57291" y="384990"/>
                  </a:lnTo>
                  <a:cubicBezTo>
                    <a:pt x="57291" y="384038"/>
                    <a:pt x="57291" y="382800"/>
                    <a:pt x="56814" y="381466"/>
                  </a:cubicBezTo>
                  <a:lnTo>
                    <a:pt x="63196" y="377561"/>
                  </a:lnTo>
                  <a:lnTo>
                    <a:pt x="57100" y="373656"/>
                  </a:lnTo>
                  <a:cubicBezTo>
                    <a:pt x="67101" y="370894"/>
                    <a:pt x="62434" y="359464"/>
                    <a:pt x="63387" y="351748"/>
                  </a:cubicBezTo>
                  <a:lnTo>
                    <a:pt x="58434" y="348319"/>
                  </a:lnTo>
                  <a:cubicBezTo>
                    <a:pt x="54243" y="327650"/>
                    <a:pt x="60148" y="305266"/>
                    <a:pt x="56243" y="284502"/>
                  </a:cubicBezTo>
                  <a:lnTo>
                    <a:pt x="51099" y="281549"/>
                  </a:lnTo>
                  <a:lnTo>
                    <a:pt x="56910" y="277739"/>
                  </a:lnTo>
                  <a:lnTo>
                    <a:pt x="50718" y="273834"/>
                  </a:lnTo>
                  <a:lnTo>
                    <a:pt x="50718" y="240877"/>
                  </a:lnTo>
                  <a:cubicBezTo>
                    <a:pt x="10713" y="235162"/>
                    <a:pt x="-5860" y="232972"/>
                    <a:pt x="47575" y="227828"/>
                  </a:cubicBezTo>
                  <a:cubicBezTo>
                    <a:pt x="55862" y="205444"/>
                    <a:pt x="48147" y="174584"/>
                    <a:pt x="50718" y="149057"/>
                  </a:cubicBezTo>
                  <a:lnTo>
                    <a:pt x="44337" y="144961"/>
                  </a:lnTo>
                  <a:lnTo>
                    <a:pt x="44337" y="137722"/>
                  </a:lnTo>
                  <a:lnTo>
                    <a:pt x="50718" y="133816"/>
                  </a:lnTo>
                  <a:lnTo>
                    <a:pt x="50718" y="122958"/>
                  </a:lnTo>
                  <a:lnTo>
                    <a:pt x="44337" y="119053"/>
                  </a:lnTo>
                  <a:cubicBezTo>
                    <a:pt x="57481" y="112576"/>
                    <a:pt x="48051" y="90478"/>
                    <a:pt x="50718" y="78667"/>
                  </a:cubicBezTo>
                  <a:cubicBezTo>
                    <a:pt x="41765" y="73237"/>
                    <a:pt x="41765" y="72952"/>
                    <a:pt x="50718" y="67808"/>
                  </a:cubicBezTo>
                  <a:lnTo>
                    <a:pt x="50718" y="12468"/>
                  </a:lnTo>
                  <a:lnTo>
                    <a:pt x="44908" y="8658"/>
                  </a:lnTo>
                  <a:lnTo>
                    <a:pt x="51099" y="4848"/>
                  </a:lnTo>
                  <a:lnTo>
                    <a:pt x="51099" y="-581"/>
                  </a:lnTo>
                  <a:lnTo>
                    <a:pt x="642411" y="-581"/>
                  </a:lnTo>
                  <a:lnTo>
                    <a:pt x="642411" y="53044"/>
                  </a:lnTo>
                  <a:cubicBezTo>
                    <a:pt x="644602" y="54473"/>
                    <a:pt x="646888" y="55712"/>
                    <a:pt x="648793" y="56855"/>
                  </a:cubicBezTo>
                  <a:lnTo>
                    <a:pt x="648793" y="64189"/>
                  </a:lnTo>
                  <a:lnTo>
                    <a:pt x="642792" y="67999"/>
                  </a:lnTo>
                  <a:lnTo>
                    <a:pt x="642792" y="100669"/>
                  </a:lnTo>
                  <a:cubicBezTo>
                    <a:pt x="659080" y="107051"/>
                    <a:pt x="639078" y="133912"/>
                    <a:pt x="654794" y="140579"/>
                  </a:cubicBezTo>
                  <a:cubicBezTo>
                    <a:pt x="654794" y="143818"/>
                    <a:pt x="657080" y="146294"/>
                    <a:pt x="661747" y="148199"/>
                  </a:cubicBezTo>
                  <a:cubicBezTo>
                    <a:pt x="659556" y="151628"/>
                    <a:pt x="651460" y="148961"/>
                    <a:pt x="648984" y="152105"/>
                  </a:cubicBezTo>
                  <a:lnTo>
                    <a:pt x="648984" y="196205"/>
                  </a:lnTo>
                  <a:lnTo>
                    <a:pt x="642316" y="200206"/>
                  </a:lnTo>
                  <a:cubicBezTo>
                    <a:pt x="642316" y="201539"/>
                    <a:pt x="642316" y="202682"/>
                    <a:pt x="642792" y="203730"/>
                  </a:cubicBezTo>
                  <a:lnTo>
                    <a:pt x="648508" y="207445"/>
                  </a:lnTo>
                  <a:lnTo>
                    <a:pt x="648508" y="222304"/>
                  </a:lnTo>
                  <a:lnTo>
                    <a:pt x="643459" y="225161"/>
                  </a:lnTo>
                  <a:cubicBezTo>
                    <a:pt x="641935" y="242592"/>
                    <a:pt x="642030" y="302695"/>
                    <a:pt x="643459" y="318601"/>
                  </a:cubicBezTo>
                  <a:lnTo>
                    <a:pt x="648508" y="321364"/>
                  </a:lnTo>
                  <a:lnTo>
                    <a:pt x="642411" y="325364"/>
                  </a:lnTo>
                  <a:lnTo>
                    <a:pt x="642411" y="395944"/>
                  </a:lnTo>
                  <a:lnTo>
                    <a:pt x="648793" y="399849"/>
                  </a:lnTo>
                  <a:lnTo>
                    <a:pt x="648793" y="406993"/>
                  </a:lnTo>
                  <a:lnTo>
                    <a:pt x="642507" y="410899"/>
                  </a:lnTo>
                  <a:lnTo>
                    <a:pt x="642507" y="418328"/>
                  </a:lnTo>
                  <a:cubicBezTo>
                    <a:pt x="644507" y="419757"/>
                    <a:pt x="647364" y="420043"/>
                    <a:pt x="648031" y="422329"/>
                  </a:cubicBezTo>
                  <a:cubicBezTo>
                    <a:pt x="638506" y="425186"/>
                    <a:pt x="639078" y="448903"/>
                    <a:pt x="648888" y="450904"/>
                  </a:cubicBezTo>
                  <a:cubicBezTo>
                    <a:pt x="643840" y="472240"/>
                    <a:pt x="661842" y="530437"/>
                    <a:pt x="636030" y="531866"/>
                  </a:cubicBezTo>
                  <a:cubicBezTo>
                    <a:pt x="636030" y="533009"/>
                    <a:pt x="636030" y="534248"/>
                    <a:pt x="636030" y="534819"/>
                  </a:cubicBezTo>
                  <a:cubicBezTo>
                    <a:pt x="638125" y="539105"/>
                    <a:pt x="646698" y="536152"/>
                    <a:pt x="649079" y="539582"/>
                  </a:cubicBezTo>
                  <a:lnTo>
                    <a:pt x="649079" y="550440"/>
                  </a:lnTo>
                  <a:cubicBezTo>
                    <a:pt x="634315" y="553393"/>
                    <a:pt x="635458" y="554441"/>
                    <a:pt x="636030" y="568633"/>
                  </a:cubicBezTo>
                  <a:lnTo>
                    <a:pt x="642126" y="572824"/>
                  </a:lnTo>
                  <a:lnTo>
                    <a:pt x="637077" y="575681"/>
                  </a:lnTo>
                  <a:cubicBezTo>
                    <a:pt x="635496" y="594503"/>
                    <a:pt x="635496" y="613429"/>
                    <a:pt x="637077" y="632260"/>
                  </a:cubicBezTo>
                  <a:lnTo>
                    <a:pt x="642411" y="635212"/>
                  </a:lnTo>
                  <a:cubicBezTo>
                    <a:pt x="642411" y="642261"/>
                    <a:pt x="639744" y="651119"/>
                    <a:pt x="648793" y="653596"/>
                  </a:cubicBezTo>
                  <a:lnTo>
                    <a:pt x="648793" y="704935"/>
                  </a:lnTo>
                  <a:lnTo>
                    <a:pt x="655461" y="708936"/>
                  </a:lnTo>
                  <a:lnTo>
                    <a:pt x="655461" y="716175"/>
                  </a:lnTo>
                  <a:lnTo>
                    <a:pt x="649365" y="720080"/>
                  </a:lnTo>
                  <a:lnTo>
                    <a:pt x="655556" y="724081"/>
                  </a:lnTo>
                  <a:cubicBezTo>
                    <a:pt x="655023" y="732720"/>
                    <a:pt x="655308" y="741397"/>
                    <a:pt x="656413" y="749989"/>
                  </a:cubicBezTo>
                  <a:lnTo>
                    <a:pt x="661080" y="752560"/>
                  </a:lnTo>
                  <a:cubicBezTo>
                    <a:pt x="661080" y="757037"/>
                    <a:pt x="651555" y="753513"/>
                    <a:pt x="649269" y="756751"/>
                  </a:cubicBezTo>
                  <a:lnTo>
                    <a:pt x="649269" y="793518"/>
                  </a:lnTo>
                  <a:lnTo>
                    <a:pt x="655175" y="797233"/>
                  </a:lnTo>
                  <a:lnTo>
                    <a:pt x="649079" y="801138"/>
                  </a:lnTo>
                  <a:lnTo>
                    <a:pt x="649079" y="808377"/>
                  </a:lnTo>
                  <a:lnTo>
                    <a:pt x="655270" y="812187"/>
                  </a:lnTo>
                  <a:lnTo>
                    <a:pt x="655270" y="830475"/>
                  </a:lnTo>
                  <a:lnTo>
                    <a:pt x="648984" y="834666"/>
                  </a:lnTo>
                  <a:cubicBezTo>
                    <a:pt x="648126" y="856859"/>
                    <a:pt x="650603" y="879814"/>
                    <a:pt x="648031" y="901341"/>
                  </a:cubicBezTo>
                  <a:lnTo>
                    <a:pt x="643364" y="903913"/>
                  </a:lnTo>
                  <a:cubicBezTo>
                    <a:pt x="641745" y="924963"/>
                    <a:pt x="642030" y="1008688"/>
                    <a:pt x="643364" y="1023165"/>
                  </a:cubicBezTo>
                  <a:lnTo>
                    <a:pt x="654889" y="1029643"/>
                  </a:lnTo>
                  <a:cubicBezTo>
                    <a:pt x="652508" y="1032976"/>
                    <a:pt x="644412" y="1030405"/>
                    <a:pt x="641935" y="1033739"/>
                  </a:cubicBezTo>
                  <a:lnTo>
                    <a:pt x="641935" y="1084983"/>
                  </a:lnTo>
                  <a:lnTo>
                    <a:pt x="635649" y="1088888"/>
                  </a:lnTo>
                  <a:cubicBezTo>
                    <a:pt x="649269" y="1119464"/>
                    <a:pt x="640125" y="1167279"/>
                    <a:pt x="641078" y="1203188"/>
                  </a:cubicBezTo>
                  <a:lnTo>
                    <a:pt x="635934" y="1206046"/>
                  </a:lnTo>
                  <a:cubicBezTo>
                    <a:pt x="635934" y="1213856"/>
                    <a:pt x="631839" y="1225096"/>
                    <a:pt x="641650" y="1228239"/>
                  </a:cubicBezTo>
                  <a:lnTo>
                    <a:pt x="635649" y="1232144"/>
                  </a:lnTo>
                  <a:cubicBezTo>
                    <a:pt x="635172" y="1245575"/>
                    <a:pt x="635649" y="1259100"/>
                    <a:pt x="635649" y="1272531"/>
                  </a:cubicBezTo>
                  <a:lnTo>
                    <a:pt x="629172" y="1276436"/>
                  </a:lnTo>
                  <a:lnTo>
                    <a:pt x="629172" y="1283675"/>
                  </a:lnTo>
                  <a:cubicBezTo>
                    <a:pt x="638697" y="1288437"/>
                    <a:pt x="635934" y="1290437"/>
                    <a:pt x="629172" y="1295581"/>
                  </a:cubicBezTo>
                  <a:cubicBezTo>
                    <a:pt x="631553" y="1306630"/>
                    <a:pt x="623171" y="1325299"/>
                    <a:pt x="634792" y="1331109"/>
                  </a:cubicBezTo>
                  <a:cubicBezTo>
                    <a:pt x="636334" y="1353635"/>
                    <a:pt x="636182" y="1376239"/>
                    <a:pt x="634315" y="1398737"/>
                  </a:cubicBezTo>
                  <a:lnTo>
                    <a:pt x="629458" y="1401499"/>
                  </a:lnTo>
                  <a:lnTo>
                    <a:pt x="629458" y="1416262"/>
                  </a:lnTo>
                  <a:lnTo>
                    <a:pt x="635649" y="1420073"/>
                  </a:lnTo>
                  <a:lnTo>
                    <a:pt x="635649" y="1489890"/>
                  </a:lnTo>
                  <a:lnTo>
                    <a:pt x="642411" y="1493987"/>
                  </a:lnTo>
                  <a:lnTo>
                    <a:pt x="642411" y="1563805"/>
                  </a:lnTo>
                  <a:cubicBezTo>
                    <a:pt x="645555" y="1566948"/>
                    <a:pt x="656032" y="1563805"/>
                    <a:pt x="655461" y="1569805"/>
                  </a:cubicBezTo>
                  <a:cubicBezTo>
                    <a:pt x="656604" y="1573996"/>
                    <a:pt x="641268" y="1572377"/>
                    <a:pt x="642316" y="1575615"/>
                  </a:cubicBezTo>
                  <a:cubicBezTo>
                    <a:pt x="641364" y="1609811"/>
                    <a:pt x="644031" y="1644577"/>
                    <a:pt x="641364" y="1678581"/>
                  </a:cubicBezTo>
                  <a:lnTo>
                    <a:pt x="636220" y="1681439"/>
                  </a:lnTo>
                  <a:lnTo>
                    <a:pt x="642030" y="1685439"/>
                  </a:lnTo>
                  <a:lnTo>
                    <a:pt x="642030" y="1692678"/>
                  </a:lnTo>
                  <a:lnTo>
                    <a:pt x="635744" y="1696488"/>
                  </a:lnTo>
                  <a:lnTo>
                    <a:pt x="635744" y="1711061"/>
                  </a:lnTo>
                  <a:lnTo>
                    <a:pt x="642411" y="1715157"/>
                  </a:lnTo>
                  <a:lnTo>
                    <a:pt x="642411" y="1736874"/>
                  </a:lnTo>
                  <a:lnTo>
                    <a:pt x="648508" y="1740875"/>
                  </a:lnTo>
                  <a:lnTo>
                    <a:pt x="643554" y="1743637"/>
                  </a:lnTo>
                  <a:cubicBezTo>
                    <a:pt x="641935" y="1772192"/>
                    <a:pt x="641935" y="1800806"/>
                    <a:pt x="643554" y="1829362"/>
                  </a:cubicBezTo>
                  <a:lnTo>
                    <a:pt x="648603" y="1832219"/>
                  </a:lnTo>
                  <a:lnTo>
                    <a:pt x="642697" y="1836220"/>
                  </a:lnTo>
                  <a:lnTo>
                    <a:pt x="642697" y="1872986"/>
                  </a:lnTo>
                  <a:lnTo>
                    <a:pt x="648984" y="1876796"/>
                  </a:lnTo>
                  <a:lnTo>
                    <a:pt x="648984" y="1924421"/>
                  </a:lnTo>
                  <a:lnTo>
                    <a:pt x="642602" y="1928231"/>
                  </a:lnTo>
                  <a:lnTo>
                    <a:pt x="642602" y="1950139"/>
                  </a:lnTo>
                  <a:lnTo>
                    <a:pt x="648698" y="1954139"/>
                  </a:lnTo>
                  <a:cubicBezTo>
                    <a:pt x="636030" y="1957568"/>
                    <a:pt x="648698" y="1972618"/>
                    <a:pt x="636030" y="1975952"/>
                  </a:cubicBezTo>
                  <a:cubicBezTo>
                    <a:pt x="635220" y="1982324"/>
                    <a:pt x="635677" y="1988801"/>
                    <a:pt x="637363" y="1995002"/>
                  </a:cubicBezTo>
                  <a:lnTo>
                    <a:pt x="642221" y="1997764"/>
                  </a:lnTo>
                  <a:lnTo>
                    <a:pt x="642221" y="2012527"/>
                  </a:lnTo>
                  <a:lnTo>
                    <a:pt x="635934" y="2016337"/>
                  </a:lnTo>
                  <a:lnTo>
                    <a:pt x="635934" y="2019862"/>
                  </a:lnTo>
                  <a:lnTo>
                    <a:pt x="642316" y="2023767"/>
                  </a:lnTo>
                  <a:lnTo>
                    <a:pt x="642316" y="2049389"/>
                  </a:lnTo>
                  <a:lnTo>
                    <a:pt x="635553" y="2053675"/>
                  </a:lnTo>
                  <a:lnTo>
                    <a:pt x="635553" y="2086251"/>
                  </a:lnTo>
                  <a:lnTo>
                    <a:pt x="629172" y="2090632"/>
                  </a:lnTo>
                  <a:cubicBezTo>
                    <a:pt x="629172" y="2093204"/>
                    <a:pt x="629172" y="2095586"/>
                    <a:pt x="629743" y="2097586"/>
                  </a:cubicBezTo>
                  <a:lnTo>
                    <a:pt x="635553" y="2100824"/>
                  </a:lnTo>
                  <a:lnTo>
                    <a:pt x="635553" y="2108254"/>
                  </a:lnTo>
                  <a:lnTo>
                    <a:pt x="629553" y="2112159"/>
                  </a:lnTo>
                  <a:lnTo>
                    <a:pt x="629553" y="2119970"/>
                  </a:lnTo>
                  <a:lnTo>
                    <a:pt x="635934" y="2123780"/>
                  </a:lnTo>
                  <a:lnTo>
                    <a:pt x="635934" y="2153116"/>
                  </a:lnTo>
                  <a:lnTo>
                    <a:pt x="642126" y="2156927"/>
                  </a:lnTo>
                  <a:lnTo>
                    <a:pt x="635934" y="2160927"/>
                  </a:lnTo>
                  <a:cubicBezTo>
                    <a:pt x="638220" y="2179025"/>
                    <a:pt x="631172" y="2202361"/>
                    <a:pt x="638887" y="2217505"/>
                  </a:cubicBezTo>
                  <a:cubicBezTo>
                    <a:pt x="642221" y="2218172"/>
                    <a:pt x="647650" y="2216362"/>
                    <a:pt x="648412" y="2220173"/>
                  </a:cubicBezTo>
                  <a:lnTo>
                    <a:pt x="636601" y="2226840"/>
                  </a:lnTo>
                  <a:lnTo>
                    <a:pt x="636601" y="2256272"/>
                  </a:lnTo>
                  <a:lnTo>
                    <a:pt x="642983" y="2260177"/>
                  </a:lnTo>
                  <a:lnTo>
                    <a:pt x="642983" y="2263702"/>
                  </a:lnTo>
                  <a:lnTo>
                    <a:pt x="636411" y="2267607"/>
                  </a:lnTo>
                  <a:cubicBezTo>
                    <a:pt x="636411" y="2268941"/>
                    <a:pt x="636411" y="2270179"/>
                    <a:pt x="636411" y="2271227"/>
                  </a:cubicBezTo>
                  <a:lnTo>
                    <a:pt x="642221" y="2274941"/>
                  </a:lnTo>
                  <a:lnTo>
                    <a:pt x="642221" y="2293420"/>
                  </a:lnTo>
                  <a:cubicBezTo>
                    <a:pt x="633649" y="2298659"/>
                    <a:pt x="633649" y="2298849"/>
                    <a:pt x="642221" y="2304373"/>
                  </a:cubicBezTo>
                  <a:cubicBezTo>
                    <a:pt x="641650" y="2311232"/>
                    <a:pt x="644983" y="2320185"/>
                    <a:pt x="635744" y="2322662"/>
                  </a:cubicBezTo>
                  <a:lnTo>
                    <a:pt x="635744" y="2329996"/>
                  </a:lnTo>
                  <a:lnTo>
                    <a:pt x="642126" y="2333806"/>
                  </a:lnTo>
                  <a:lnTo>
                    <a:pt x="642126" y="2337425"/>
                  </a:lnTo>
                  <a:lnTo>
                    <a:pt x="635839" y="2341235"/>
                  </a:lnTo>
                  <a:lnTo>
                    <a:pt x="635839" y="2352189"/>
                  </a:lnTo>
                  <a:lnTo>
                    <a:pt x="642221" y="2356285"/>
                  </a:lnTo>
                  <a:cubicBezTo>
                    <a:pt x="642564" y="2360019"/>
                    <a:pt x="642278" y="2363791"/>
                    <a:pt x="641364" y="2367429"/>
                  </a:cubicBezTo>
                  <a:cubicBezTo>
                    <a:pt x="633267" y="2372287"/>
                    <a:pt x="633267" y="2372573"/>
                    <a:pt x="642221" y="2378002"/>
                  </a:cubicBezTo>
                  <a:cubicBezTo>
                    <a:pt x="642221" y="2390098"/>
                    <a:pt x="638316" y="2406577"/>
                    <a:pt x="656318" y="2401909"/>
                  </a:cubicBezTo>
                  <a:cubicBezTo>
                    <a:pt x="671272" y="2403719"/>
                    <a:pt x="648603" y="2407149"/>
                    <a:pt x="649079" y="2404957"/>
                  </a:cubicBezTo>
                  <a:lnTo>
                    <a:pt x="635839" y="2410768"/>
                  </a:lnTo>
                  <a:lnTo>
                    <a:pt x="635839" y="2422198"/>
                  </a:lnTo>
                  <a:lnTo>
                    <a:pt x="642221" y="2426293"/>
                  </a:lnTo>
                  <a:cubicBezTo>
                    <a:pt x="642726" y="2436180"/>
                    <a:pt x="642411" y="2446086"/>
                    <a:pt x="641268" y="2455916"/>
                  </a:cubicBezTo>
                  <a:lnTo>
                    <a:pt x="636696" y="2458488"/>
                  </a:lnTo>
                  <a:cubicBezTo>
                    <a:pt x="635115" y="2476071"/>
                    <a:pt x="635115" y="2493769"/>
                    <a:pt x="636696" y="2511352"/>
                  </a:cubicBezTo>
                  <a:lnTo>
                    <a:pt x="641650" y="2514114"/>
                  </a:lnTo>
                  <a:lnTo>
                    <a:pt x="635553" y="2518114"/>
                  </a:lnTo>
                  <a:lnTo>
                    <a:pt x="635553" y="2540022"/>
                  </a:lnTo>
                  <a:lnTo>
                    <a:pt x="641745" y="2543832"/>
                  </a:lnTo>
                  <a:lnTo>
                    <a:pt x="635744" y="2547642"/>
                  </a:lnTo>
                  <a:lnTo>
                    <a:pt x="635744" y="2558500"/>
                  </a:lnTo>
                  <a:lnTo>
                    <a:pt x="641554" y="2562501"/>
                  </a:lnTo>
                  <a:lnTo>
                    <a:pt x="635839" y="2565739"/>
                  </a:lnTo>
                  <a:cubicBezTo>
                    <a:pt x="634096" y="2569911"/>
                    <a:pt x="636058" y="2574712"/>
                    <a:pt x="640230" y="2576455"/>
                  </a:cubicBezTo>
                  <a:cubicBezTo>
                    <a:pt x="640811" y="2576703"/>
                    <a:pt x="641411" y="2576874"/>
                    <a:pt x="642030" y="2576979"/>
                  </a:cubicBezTo>
                  <a:cubicBezTo>
                    <a:pt x="644317" y="2591838"/>
                    <a:pt x="633839" y="2613079"/>
                    <a:pt x="654889" y="2613746"/>
                  </a:cubicBezTo>
                  <a:cubicBezTo>
                    <a:pt x="651270" y="2616508"/>
                    <a:pt x="645364" y="2614889"/>
                    <a:pt x="642126" y="2617651"/>
                  </a:cubicBezTo>
                  <a:lnTo>
                    <a:pt x="642126" y="2628509"/>
                  </a:lnTo>
                  <a:lnTo>
                    <a:pt x="648603" y="2632605"/>
                  </a:lnTo>
                  <a:cubicBezTo>
                    <a:pt x="648603" y="2633939"/>
                    <a:pt x="648126" y="2635082"/>
                    <a:pt x="648031" y="2636129"/>
                  </a:cubicBezTo>
                  <a:lnTo>
                    <a:pt x="642030" y="2640034"/>
                  </a:lnTo>
                  <a:cubicBezTo>
                    <a:pt x="642364" y="2644968"/>
                    <a:pt x="642107" y="2649921"/>
                    <a:pt x="641268" y="2654799"/>
                  </a:cubicBezTo>
                  <a:lnTo>
                    <a:pt x="635934" y="2657846"/>
                  </a:lnTo>
                  <a:lnTo>
                    <a:pt x="641745" y="2661847"/>
                  </a:lnTo>
                  <a:lnTo>
                    <a:pt x="641745" y="2683754"/>
                  </a:lnTo>
                  <a:lnTo>
                    <a:pt x="635649" y="2687469"/>
                  </a:lnTo>
                  <a:lnTo>
                    <a:pt x="641840" y="2691374"/>
                  </a:lnTo>
                  <a:lnTo>
                    <a:pt x="641840" y="2713282"/>
                  </a:lnTo>
                  <a:lnTo>
                    <a:pt x="635744" y="2717187"/>
                  </a:lnTo>
                  <a:cubicBezTo>
                    <a:pt x="645269" y="2718902"/>
                    <a:pt x="645269" y="2751858"/>
                    <a:pt x="635744" y="2753668"/>
                  </a:cubicBezTo>
                  <a:lnTo>
                    <a:pt x="635744" y="2760907"/>
                  </a:lnTo>
                  <a:cubicBezTo>
                    <a:pt x="637935" y="2762812"/>
                    <a:pt x="643174" y="2764812"/>
                    <a:pt x="641935" y="2768432"/>
                  </a:cubicBezTo>
                  <a:lnTo>
                    <a:pt x="635363" y="2772337"/>
                  </a:lnTo>
                  <a:lnTo>
                    <a:pt x="635363" y="2787006"/>
                  </a:lnTo>
                  <a:cubicBezTo>
                    <a:pt x="658604" y="2795102"/>
                    <a:pt x="660128" y="2795102"/>
                    <a:pt x="636601" y="2797387"/>
                  </a:cubicBezTo>
                  <a:cubicBezTo>
                    <a:pt x="635744" y="2807675"/>
                    <a:pt x="630315" y="2828820"/>
                    <a:pt x="641078" y="2834535"/>
                  </a:cubicBezTo>
                  <a:cubicBezTo>
                    <a:pt x="638506" y="2838250"/>
                    <a:pt x="632696" y="2839583"/>
                    <a:pt x="628791" y="2842346"/>
                  </a:cubicBezTo>
                  <a:lnTo>
                    <a:pt x="628791" y="2849680"/>
                  </a:lnTo>
                  <a:cubicBezTo>
                    <a:pt x="633182" y="2851785"/>
                    <a:pt x="637306" y="2854414"/>
                    <a:pt x="641078" y="2857490"/>
                  </a:cubicBezTo>
                  <a:cubicBezTo>
                    <a:pt x="639649" y="2858824"/>
                    <a:pt x="635934" y="2859300"/>
                    <a:pt x="636506" y="2861396"/>
                  </a:cubicBezTo>
                  <a:lnTo>
                    <a:pt x="641554" y="2864253"/>
                  </a:lnTo>
                  <a:lnTo>
                    <a:pt x="635744" y="2868063"/>
                  </a:lnTo>
                  <a:cubicBezTo>
                    <a:pt x="635744" y="2869111"/>
                    <a:pt x="635744" y="2870349"/>
                    <a:pt x="635744" y="2871587"/>
                  </a:cubicBezTo>
                  <a:lnTo>
                    <a:pt x="629172" y="2875588"/>
                  </a:lnTo>
                  <a:lnTo>
                    <a:pt x="629172" y="2886446"/>
                  </a:lnTo>
                  <a:lnTo>
                    <a:pt x="635744" y="2890447"/>
                  </a:lnTo>
                  <a:cubicBezTo>
                    <a:pt x="635744" y="2891781"/>
                    <a:pt x="635744" y="2892924"/>
                    <a:pt x="635744" y="2894352"/>
                  </a:cubicBezTo>
                  <a:cubicBezTo>
                    <a:pt x="625267" y="2897686"/>
                    <a:pt x="630696" y="2902543"/>
                    <a:pt x="636411" y="2905591"/>
                  </a:cubicBezTo>
                  <a:cubicBezTo>
                    <a:pt x="636411" y="2908354"/>
                    <a:pt x="635934" y="2910640"/>
                    <a:pt x="635744" y="2912545"/>
                  </a:cubicBezTo>
                  <a:lnTo>
                    <a:pt x="629934" y="2915783"/>
                  </a:lnTo>
                  <a:lnTo>
                    <a:pt x="629934" y="2923498"/>
                  </a:lnTo>
                  <a:lnTo>
                    <a:pt x="642602" y="2930737"/>
                  </a:lnTo>
                  <a:lnTo>
                    <a:pt x="635934" y="2934833"/>
                  </a:lnTo>
                  <a:lnTo>
                    <a:pt x="635934" y="2945596"/>
                  </a:lnTo>
                  <a:cubicBezTo>
                    <a:pt x="627267" y="2950930"/>
                    <a:pt x="627267" y="2951216"/>
                    <a:pt x="635172" y="2955979"/>
                  </a:cubicBezTo>
                  <a:cubicBezTo>
                    <a:pt x="640125" y="2966456"/>
                    <a:pt x="629267" y="2984554"/>
                    <a:pt x="642411" y="2989507"/>
                  </a:cubicBezTo>
                  <a:lnTo>
                    <a:pt x="636316" y="2993508"/>
                  </a:lnTo>
                  <a:lnTo>
                    <a:pt x="636316" y="3000651"/>
                  </a:lnTo>
                  <a:lnTo>
                    <a:pt x="642697" y="3004556"/>
                  </a:lnTo>
                  <a:lnTo>
                    <a:pt x="642697" y="3011795"/>
                  </a:lnTo>
                  <a:lnTo>
                    <a:pt x="636506" y="3015606"/>
                  </a:lnTo>
                  <a:lnTo>
                    <a:pt x="636506" y="3030369"/>
                  </a:lnTo>
                  <a:cubicBezTo>
                    <a:pt x="645078" y="3035703"/>
                    <a:pt x="645078" y="3035989"/>
                    <a:pt x="637077" y="3040846"/>
                  </a:cubicBezTo>
                  <a:cubicBezTo>
                    <a:pt x="629743" y="3076280"/>
                    <a:pt x="646602" y="3125619"/>
                    <a:pt x="630219" y="3155146"/>
                  </a:cubicBezTo>
                  <a:cubicBezTo>
                    <a:pt x="630219" y="3156289"/>
                    <a:pt x="630219" y="3157432"/>
                    <a:pt x="629553" y="3158861"/>
                  </a:cubicBezTo>
                  <a:lnTo>
                    <a:pt x="636030" y="3162862"/>
                  </a:lnTo>
                  <a:lnTo>
                    <a:pt x="636030" y="3324787"/>
                  </a:lnTo>
                  <a:lnTo>
                    <a:pt x="642697" y="3328882"/>
                  </a:lnTo>
                  <a:lnTo>
                    <a:pt x="642697" y="3406131"/>
                  </a:lnTo>
                  <a:lnTo>
                    <a:pt x="636125" y="3410131"/>
                  </a:lnTo>
                  <a:cubicBezTo>
                    <a:pt x="636125" y="3411465"/>
                    <a:pt x="636125" y="3412608"/>
                    <a:pt x="636696" y="3413655"/>
                  </a:cubicBezTo>
                  <a:lnTo>
                    <a:pt x="642792" y="3417655"/>
                  </a:lnTo>
                  <a:cubicBezTo>
                    <a:pt x="643174" y="3422561"/>
                    <a:pt x="642916" y="3427485"/>
                    <a:pt x="642030" y="3432324"/>
                  </a:cubicBezTo>
                  <a:cubicBezTo>
                    <a:pt x="623457" y="3445850"/>
                    <a:pt x="649174" y="3507286"/>
                    <a:pt x="629934" y="3520240"/>
                  </a:cubicBezTo>
                  <a:lnTo>
                    <a:pt x="629934" y="3534527"/>
                  </a:lnTo>
                  <a:cubicBezTo>
                    <a:pt x="619971" y="3542366"/>
                    <a:pt x="607245" y="3545805"/>
                    <a:pt x="594691" y="3544052"/>
                  </a:cubicBezTo>
                  <a:cubicBezTo>
                    <a:pt x="588214" y="3544909"/>
                    <a:pt x="591929" y="3550434"/>
                    <a:pt x="585166" y="3552434"/>
                  </a:cubicBezTo>
                  <a:cubicBezTo>
                    <a:pt x="592310" y="3561959"/>
                    <a:pt x="612789" y="3544052"/>
                    <a:pt x="623266" y="3556816"/>
                  </a:cubicBezTo>
                  <a:lnTo>
                    <a:pt x="623266" y="3560340"/>
                  </a:lnTo>
                  <a:lnTo>
                    <a:pt x="629838" y="3564341"/>
                  </a:lnTo>
                  <a:lnTo>
                    <a:pt x="629838" y="3571484"/>
                  </a:lnTo>
                  <a:lnTo>
                    <a:pt x="623838" y="3575389"/>
                  </a:lnTo>
                  <a:lnTo>
                    <a:pt x="629934" y="3579390"/>
                  </a:lnTo>
                  <a:cubicBezTo>
                    <a:pt x="627933" y="3591773"/>
                    <a:pt x="634315" y="3608727"/>
                    <a:pt x="626600" y="3617490"/>
                  </a:cubicBezTo>
                  <a:cubicBezTo>
                    <a:pt x="606217" y="3615871"/>
                    <a:pt x="607550" y="3623014"/>
                    <a:pt x="627743" y="3621205"/>
                  </a:cubicBezTo>
                  <a:lnTo>
                    <a:pt x="630886" y="3627015"/>
                  </a:lnTo>
                  <a:lnTo>
                    <a:pt x="636411" y="3630444"/>
                  </a:lnTo>
                  <a:lnTo>
                    <a:pt x="636411" y="3641398"/>
                  </a:lnTo>
                  <a:lnTo>
                    <a:pt x="630219" y="3645208"/>
                  </a:lnTo>
                  <a:lnTo>
                    <a:pt x="636506" y="3649113"/>
                  </a:lnTo>
                  <a:cubicBezTo>
                    <a:pt x="639363" y="3669783"/>
                    <a:pt x="632886" y="3670354"/>
                    <a:pt x="613932" y="3669116"/>
                  </a:cubicBezTo>
                  <a:cubicBezTo>
                    <a:pt x="604407" y="3673497"/>
                    <a:pt x="623457" y="3673021"/>
                    <a:pt x="626695" y="3672735"/>
                  </a:cubicBezTo>
                  <a:cubicBezTo>
                    <a:pt x="630791" y="3675593"/>
                    <a:pt x="630696" y="3680164"/>
                    <a:pt x="636220" y="3681689"/>
                  </a:cubicBezTo>
                  <a:cubicBezTo>
                    <a:pt x="636220" y="3682927"/>
                    <a:pt x="636220" y="3684070"/>
                    <a:pt x="636220" y="3685403"/>
                  </a:cubicBezTo>
                  <a:lnTo>
                    <a:pt x="629648" y="3689404"/>
                  </a:lnTo>
                  <a:lnTo>
                    <a:pt x="629648" y="3696643"/>
                  </a:lnTo>
                  <a:lnTo>
                    <a:pt x="635934" y="3700453"/>
                  </a:lnTo>
                  <a:lnTo>
                    <a:pt x="629743" y="3704358"/>
                  </a:lnTo>
                  <a:cubicBezTo>
                    <a:pt x="633649" y="3719503"/>
                    <a:pt x="613551" y="3708739"/>
                    <a:pt x="610693" y="3715693"/>
                  </a:cubicBezTo>
                  <a:cubicBezTo>
                    <a:pt x="616170" y="3719341"/>
                    <a:pt x="622514" y="3721475"/>
                    <a:pt x="629076" y="3721884"/>
                  </a:cubicBezTo>
                  <a:lnTo>
                    <a:pt x="629076" y="3737124"/>
                  </a:lnTo>
                  <a:lnTo>
                    <a:pt x="622790" y="3740934"/>
                  </a:lnTo>
                  <a:lnTo>
                    <a:pt x="629458" y="3744934"/>
                  </a:lnTo>
                  <a:lnTo>
                    <a:pt x="629458" y="3767795"/>
                  </a:lnTo>
                  <a:lnTo>
                    <a:pt x="635458" y="3771795"/>
                  </a:lnTo>
                  <a:lnTo>
                    <a:pt x="622695" y="3778939"/>
                  </a:lnTo>
                  <a:cubicBezTo>
                    <a:pt x="623171" y="3785797"/>
                    <a:pt x="619837" y="3794846"/>
                    <a:pt x="629076" y="3797227"/>
                  </a:cubicBezTo>
                  <a:lnTo>
                    <a:pt x="629076" y="3841233"/>
                  </a:lnTo>
                  <a:lnTo>
                    <a:pt x="635839" y="3845328"/>
                  </a:lnTo>
                  <a:lnTo>
                    <a:pt x="635839" y="3848852"/>
                  </a:lnTo>
                  <a:lnTo>
                    <a:pt x="629458" y="3852757"/>
                  </a:lnTo>
                  <a:lnTo>
                    <a:pt x="629458" y="3863045"/>
                  </a:lnTo>
                  <a:lnTo>
                    <a:pt x="635458" y="3867045"/>
                  </a:lnTo>
                  <a:lnTo>
                    <a:pt x="630315" y="3869902"/>
                  </a:lnTo>
                  <a:cubicBezTo>
                    <a:pt x="628791" y="3894868"/>
                    <a:pt x="628791" y="3919899"/>
                    <a:pt x="630315" y="3944865"/>
                  </a:cubicBezTo>
                  <a:lnTo>
                    <a:pt x="634982" y="3947436"/>
                  </a:lnTo>
                  <a:cubicBezTo>
                    <a:pt x="642030" y="3981631"/>
                    <a:pt x="624790" y="4030590"/>
                    <a:pt x="642126" y="4058307"/>
                  </a:cubicBezTo>
                  <a:lnTo>
                    <a:pt x="642126" y="4113647"/>
                  </a:lnTo>
                  <a:lnTo>
                    <a:pt x="635744" y="4117458"/>
                  </a:lnTo>
                  <a:lnTo>
                    <a:pt x="635744" y="4128411"/>
                  </a:lnTo>
                  <a:lnTo>
                    <a:pt x="642316" y="4132316"/>
                  </a:lnTo>
                  <a:cubicBezTo>
                    <a:pt x="642316" y="4133650"/>
                    <a:pt x="642316" y="4134888"/>
                    <a:pt x="642316" y="4135936"/>
                  </a:cubicBezTo>
                  <a:lnTo>
                    <a:pt x="636506" y="4139650"/>
                  </a:lnTo>
                  <a:lnTo>
                    <a:pt x="636506" y="4449309"/>
                  </a:lnTo>
                  <a:cubicBezTo>
                    <a:pt x="644031" y="4452356"/>
                    <a:pt x="641459" y="4456642"/>
                    <a:pt x="648508" y="4460072"/>
                  </a:cubicBezTo>
                  <a:lnTo>
                    <a:pt x="642983" y="4463786"/>
                  </a:lnTo>
                  <a:cubicBezTo>
                    <a:pt x="642983" y="4464739"/>
                    <a:pt x="642983" y="4465978"/>
                    <a:pt x="642983" y="4467310"/>
                  </a:cubicBezTo>
                  <a:close/>
                  <a:moveTo>
                    <a:pt x="583356" y="3598154"/>
                  </a:moveTo>
                  <a:lnTo>
                    <a:pt x="591929" y="3603584"/>
                  </a:lnTo>
                  <a:cubicBezTo>
                    <a:pt x="602978" y="3603584"/>
                    <a:pt x="612693" y="3605298"/>
                    <a:pt x="621456" y="3598250"/>
                  </a:cubicBezTo>
                  <a:cubicBezTo>
                    <a:pt x="611360" y="3588439"/>
                    <a:pt x="594405" y="3593583"/>
                    <a:pt x="583356" y="3598154"/>
                  </a:cubicBezTo>
                  <a:close/>
                  <a:moveTo>
                    <a:pt x="454007" y="3625682"/>
                  </a:moveTo>
                  <a:cubicBezTo>
                    <a:pt x="454769" y="3625682"/>
                    <a:pt x="455626" y="3624920"/>
                    <a:pt x="456483" y="3624539"/>
                  </a:cubicBezTo>
                  <a:cubicBezTo>
                    <a:pt x="458388" y="3619871"/>
                    <a:pt x="459150" y="3613299"/>
                    <a:pt x="454102" y="3611013"/>
                  </a:cubicBezTo>
                  <a:cubicBezTo>
                    <a:pt x="436052" y="3610032"/>
                    <a:pt x="417974" y="3612518"/>
                    <a:pt x="400858" y="3618347"/>
                  </a:cubicBezTo>
                  <a:cubicBezTo>
                    <a:pt x="395333" y="3617776"/>
                    <a:pt x="389427" y="3619681"/>
                    <a:pt x="385332" y="3616537"/>
                  </a:cubicBezTo>
                  <a:lnTo>
                    <a:pt x="385332" y="3611680"/>
                  </a:lnTo>
                  <a:lnTo>
                    <a:pt x="398667" y="3605870"/>
                  </a:lnTo>
                  <a:cubicBezTo>
                    <a:pt x="398667" y="3599678"/>
                    <a:pt x="393237" y="3599107"/>
                    <a:pt x="389142" y="3596345"/>
                  </a:cubicBezTo>
                  <a:cubicBezTo>
                    <a:pt x="380607" y="3601583"/>
                    <a:pt x="369863" y="3601583"/>
                    <a:pt x="361329" y="3596345"/>
                  </a:cubicBezTo>
                  <a:cubicBezTo>
                    <a:pt x="355804" y="3596916"/>
                    <a:pt x="349803" y="3595106"/>
                    <a:pt x="345803" y="3598250"/>
                  </a:cubicBezTo>
                  <a:cubicBezTo>
                    <a:pt x="344755" y="3606250"/>
                    <a:pt x="347517" y="3609775"/>
                    <a:pt x="355328" y="3604155"/>
                  </a:cubicBezTo>
                  <a:cubicBezTo>
                    <a:pt x="363377" y="3607812"/>
                    <a:pt x="371206" y="3611946"/>
                    <a:pt x="378759" y="3616537"/>
                  </a:cubicBezTo>
                  <a:lnTo>
                    <a:pt x="378759" y="3623681"/>
                  </a:lnTo>
                  <a:cubicBezTo>
                    <a:pt x="389523" y="3631111"/>
                    <a:pt x="400191" y="3633778"/>
                    <a:pt x="408382" y="3622348"/>
                  </a:cubicBezTo>
                  <a:cubicBezTo>
                    <a:pt x="423051" y="3622062"/>
                    <a:pt x="437910" y="3627872"/>
                    <a:pt x="454007" y="3625682"/>
                  </a:cubicBezTo>
                  <a:close/>
                  <a:moveTo>
                    <a:pt x="428004" y="3739982"/>
                  </a:moveTo>
                  <a:cubicBezTo>
                    <a:pt x="385332" y="3739982"/>
                    <a:pt x="394857" y="3769414"/>
                    <a:pt x="431337" y="3745601"/>
                  </a:cubicBezTo>
                  <a:cubicBezTo>
                    <a:pt x="431147" y="3743411"/>
                    <a:pt x="432004" y="3741505"/>
                    <a:pt x="428004" y="3740077"/>
                  </a:cubicBezTo>
                  <a:close/>
                  <a:moveTo>
                    <a:pt x="266745" y="3638350"/>
                  </a:moveTo>
                  <a:cubicBezTo>
                    <a:pt x="287510" y="3615871"/>
                    <a:pt x="366853" y="3642827"/>
                    <a:pt x="365043" y="3627110"/>
                  </a:cubicBezTo>
                  <a:cubicBezTo>
                    <a:pt x="356661" y="3620348"/>
                    <a:pt x="346470" y="3621967"/>
                    <a:pt x="336468" y="3621967"/>
                  </a:cubicBezTo>
                  <a:cubicBezTo>
                    <a:pt x="330658" y="3620538"/>
                    <a:pt x="335040" y="3616061"/>
                    <a:pt x="329420" y="3614537"/>
                  </a:cubicBezTo>
                  <a:lnTo>
                    <a:pt x="308084" y="3614537"/>
                  </a:lnTo>
                  <a:lnTo>
                    <a:pt x="297225" y="3622062"/>
                  </a:lnTo>
                  <a:cubicBezTo>
                    <a:pt x="247410" y="3624253"/>
                    <a:pt x="180258" y="3660162"/>
                    <a:pt x="279033" y="3645208"/>
                  </a:cubicBezTo>
                  <a:close/>
                  <a:moveTo>
                    <a:pt x="234170" y="3728837"/>
                  </a:moveTo>
                  <a:cubicBezTo>
                    <a:pt x="235408" y="3724551"/>
                    <a:pt x="226359" y="3724551"/>
                    <a:pt x="227598" y="3728837"/>
                  </a:cubicBezTo>
                  <a:cubicBezTo>
                    <a:pt x="227026" y="3733314"/>
                    <a:pt x="235884" y="3732743"/>
                    <a:pt x="234170" y="3728932"/>
                  </a:cubicBezTo>
                  <a:close/>
                  <a:moveTo>
                    <a:pt x="243695" y="3710359"/>
                  </a:moveTo>
                  <a:cubicBezTo>
                    <a:pt x="248267" y="3706644"/>
                    <a:pt x="248267" y="3706644"/>
                    <a:pt x="243695" y="3703025"/>
                  </a:cubicBezTo>
                  <a:lnTo>
                    <a:pt x="230836" y="3703025"/>
                  </a:lnTo>
                  <a:cubicBezTo>
                    <a:pt x="226074" y="3706644"/>
                    <a:pt x="226074" y="3706740"/>
                    <a:pt x="230836" y="3710359"/>
                  </a:cubicBezTo>
                  <a:close/>
                  <a:moveTo>
                    <a:pt x="304941" y="3351838"/>
                  </a:moveTo>
                  <a:cubicBezTo>
                    <a:pt x="307122" y="3349942"/>
                    <a:pt x="309970" y="3349018"/>
                    <a:pt x="312846" y="3349266"/>
                  </a:cubicBezTo>
                  <a:lnTo>
                    <a:pt x="312846" y="3347361"/>
                  </a:lnTo>
                  <a:cubicBezTo>
                    <a:pt x="306369" y="3342789"/>
                    <a:pt x="293796" y="3337836"/>
                    <a:pt x="286748" y="3344218"/>
                  </a:cubicBezTo>
                  <a:cubicBezTo>
                    <a:pt x="284843" y="3355171"/>
                    <a:pt x="291225" y="3353076"/>
                    <a:pt x="304941" y="3351838"/>
                  </a:cubicBezTo>
                  <a:cubicBezTo>
                    <a:pt x="304255" y="3352305"/>
                    <a:pt x="303474" y="3352629"/>
                    <a:pt x="302655" y="3352790"/>
                  </a:cubicBezTo>
                  <a:cubicBezTo>
                    <a:pt x="306465" y="3352123"/>
                    <a:pt x="309322" y="3351362"/>
                    <a:pt x="312942" y="3351076"/>
                  </a:cubicBezTo>
                  <a:cubicBezTo>
                    <a:pt x="315704" y="3353076"/>
                    <a:pt x="319324" y="3354315"/>
                    <a:pt x="322467" y="3356410"/>
                  </a:cubicBezTo>
                  <a:lnTo>
                    <a:pt x="329229" y="3353076"/>
                  </a:lnTo>
                  <a:cubicBezTo>
                    <a:pt x="337802" y="3359458"/>
                    <a:pt x="348279" y="3353838"/>
                    <a:pt x="356661" y="3360505"/>
                  </a:cubicBezTo>
                  <a:lnTo>
                    <a:pt x="359424" y="3355267"/>
                  </a:lnTo>
                  <a:lnTo>
                    <a:pt x="352375" y="3350980"/>
                  </a:lnTo>
                  <a:lnTo>
                    <a:pt x="352375" y="3347361"/>
                  </a:lnTo>
                  <a:lnTo>
                    <a:pt x="342850" y="3342313"/>
                  </a:lnTo>
                  <a:cubicBezTo>
                    <a:pt x="334306" y="3345885"/>
                    <a:pt x="325296" y="3348228"/>
                    <a:pt x="316085" y="3349266"/>
                  </a:cubicBezTo>
                  <a:cubicBezTo>
                    <a:pt x="314180" y="3349266"/>
                    <a:pt x="311894" y="3348695"/>
                    <a:pt x="312846" y="3350790"/>
                  </a:cubicBezTo>
                  <a:cubicBezTo>
                    <a:pt x="310313" y="3351380"/>
                    <a:pt x="307732" y="3351762"/>
                    <a:pt x="305131" y="3351933"/>
                  </a:cubicBezTo>
                  <a:close/>
                  <a:moveTo>
                    <a:pt x="330087" y="3308213"/>
                  </a:moveTo>
                  <a:lnTo>
                    <a:pt x="339135" y="3303165"/>
                  </a:lnTo>
                  <a:cubicBezTo>
                    <a:pt x="340374" y="3294783"/>
                    <a:pt x="324658" y="3297069"/>
                    <a:pt x="320085" y="3299260"/>
                  </a:cubicBezTo>
                  <a:lnTo>
                    <a:pt x="320085" y="3302784"/>
                  </a:lnTo>
                  <a:cubicBezTo>
                    <a:pt x="323067" y="3305298"/>
                    <a:pt x="326534" y="3307185"/>
                    <a:pt x="330277" y="3308309"/>
                  </a:cubicBezTo>
                  <a:close/>
                  <a:moveTo>
                    <a:pt x="355804" y="272119"/>
                  </a:moveTo>
                  <a:cubicBezTo>
                    <a:pt x="357709" y="272119"/>
                    <a:pt x="359900" y="269834"/>
                    <a:pt x="355804" y="268500"/>
                  </a:cubicBezTo>
                  <a:cubicBezTo>
                    <a:pt x="353709" y="269452"/>
                    <a:pt x="351613" y="270881"/>
                    <a:pt x="355804" y="272119"/>
                  </a:cubicBezTo>
                  <a:close/>
                  <a:moveTo>
                    <a:pt x="362281" y="3397272"/>
                  </a:moveTo>
                  <a:cubicBezTo>
                    <a:pt x="357709" y="3400987"/>
                    <a:pt x="357709" y="3400987"/>
                    <a:pt x="362281" y="3404606"/>
                  </a:cubicBezTo>
                  <a:cubicBezTo>
                    <a:pt x="369901" y="3402511"/>
                    <a:pt x="392666" y="3410226"/>
                    <a:pt x="390856" y="3398605"/>
                  </a:cubicBezTo>
                  <a:cubicBezTo>
                    <a:pt x="381522" y="3389462"/>
                    <a:pt x="372759" y="3396891"/>
                    <a:pt x="362281" y="3397272"/>
                  </a:cubicBezTo>
                  <a:close/>
                  <a:moveTo>
                    <a:pt x="378759" y="3325358"/>
                  </a:moveTo>
                  <a:cubicBezTo>
                    <a:pt x="374778" y="3322691"/>
                    <a:pt x="369596" y="3322691"/>
                    <a:pt x="365615" y="3325358"/>
                  </a:cubicBezTo>
                  <a:cubicBezTo>
                    <a:pt x="369596" y="3328025"/>
                    <a:pt x="374778" y="3328025"/>
                    <a:pt x="378759" y="3325358"/>
                  </a:cubicBezTo>
                  <a:close/>
                  <a:moveTo>
                    <a:pt x="457531" y="23422"/>
                  </a:moveTo>
                  <a:lnTo>
                    <a:pt x="457531" y="19802"/>
                  </a:lnTo>
                  <a:cubicBezTo>
                    <a:pt x="439815" y="10277"/>
                    <a:pt x="421622" y="18659"/>
                    <a:pt x="402096" y="17897"/>
                  </a:cubicBezTo>
                  <a:cubicBezTo>
                    <a:pt x="396952" y="21612"/>
                    <a:pt x="396952" y="21612"/>
                    <a:pt x="402096" y="25232"/>
                  </a:cubicBezTo>
                  <a:cubicBezTo>
                    <a:pt x="408858" y="26308"/>
                    <a:pt x="415783" y="25136"/>
                    <a:pt x="421812" y="21897"/>
                  </a:cubicBezTo>
                  <a:cubicBezTo>
                    <a:pt x="433223" y="26317"/>
                    <a:pt x="445777" y="26851"/>
                    <a:pt x="457531" y="23422"/>
                  </a:cubicBezTo>
                  <a:close/>
                  <a:moveTo>
                    <a:pt x="429909" y="3446326"/>
                  </a:moveTo>
                  <a:cubicBezTo>
                    <a:pt x="414954" y="3440516"/>
                    <a:pt x="418002" y="3453660"/>
                    <a:pt x="429909" y="3447564"/>
                  </a:cubicBezTo>
                  <a:cubicBezTo>
                    <a:pt x="429909" y="3447183"/>
                    <a:pt x="430385" y="3446612"/>
                    <a:pt x="429909" y="3446326"/>
                  </a:cubicBezTo>
                  <a:close/>
                  <a:moveTo>
                    <a:pt x="398952" y="3544624"/>
                  </a:moveTo>
                  <a:lnTo>
                    <a:pt x="418002" y="3535766"/>
                  </a:lnTo>
                  <a:cubicBezTo>
                    <a:pt x="420574" y="3522240"/>
                    <a:pt x="402286" y="3524812"/>
                    <a:pt x="394476" y="3529860"/>
                  </a:cubicBezTo>
                  <a:cubicBezTo>
                    <a:pt x="387046" y="3531193"/>
                    <a:pt x="381712" y="3524621"/>
                    <a:pt x="374759" y="3526526"/>
                  </a:cubicBezTo>
                  <a:cubicBezTo>
                    <a:pt x="356376" y="3533480"/>
                    <a:pt x="333230" y="3528431"/>
                    <a:pt x="319419" y="3543766"/>
                  </a:cubicBezTo>
                  <a:cubicBezTo>
                    <a:pt x="310751" y="3553291"/>
                    <a:pt x="290844" y="3547577"/>
                    <a:pt x="279699" y="3557578"/>
                  </a:cubicBezTo>
                  <a:cubicBezTo>
                    <a:pt x="280176" y="3559292"/>
                    <a:pt x="278080" y="3561673"/>
                    <a:pt x="282081" y="3562436"/>
                  </a:cubicBezTo>
                  <a:cubicBezTo>
                    <a:pt x="320181" y="3554816"/>
                    <a:pt x="357328" y="3540528"/>
                    <a:pt x="398571" y="3544624"/>
                  </a:cubicBezTo>
                  <a:lnTo>
                    <a:pt x="398000" y="3544624"/>
                  </a:lnTo>
                  <a:cubicBezTo>
                    <a:pt x="400381" y="3544433"/>
                    <a:pt x="401334" y="3544529"/>
                    <a:pt x="399048" y="3544624"/>
                  </a:cubicBezTo>
                  <a:close/>
                  <a:moveTo>
                    <a:pt x="290177" y="3459946"/>
                  </a:moveTo>
                  <a:cubicBezTo>
                    <a:pt x="271127" y="3474234"/>
                    <a:pt x="365329" y="3462995"/>
                    <a:pt x="371901" y="3460804"/>
                  </a:cubicBezTo>
                  <a:cubicBezTo>
                    <a:pt x="352947" y="3447278"/>
                    <a:pt x="316085" y="3465757"/>
                    <a:pt x="290272" y="3459946"/>
                  </a:cubicBezTo>
                  <a:close/>
                  <a:moveTo>
                    <a:pt x="314085" y="3414417"/>
                  </a:moveTo>
                  <a:cubicBezTo>
                    <a:pt x="314666" y="3414979"/>
                    <a:pt x="315389" y="3415370"/>
                    <a:pt x="316180" y="3415560"/>
                  </a:cubicBezTo>
                  <a:cubicBezTo>
                    <a:pt x="323800" y="3413084"/>
                    <a:pt x="312084" y="3410512"/>
                    <a:pt x="314180" y="3414417"/>
                  </a:cubicBezTo>
                  <a:close/>
                  <a:moveTo>
                    <a:pt x="342660" y="3448802"/>
                  </a:moveTo>
                  <a:cubicBezTo>
                    <a:pt x="351518" y="3448802"/>
                    <a:pt x="374568" y="3450993"/>
                    <a:pt x="356566" y="3441468"/>
                  </a:cubicBezTo>
                  <a:lnTo>
                    <a:pt x="342469" y="3441468"/>
                  </a:lnTo>
                  <a:cubicBezTo>
                    <a:pt x="337992" y="3445183"/>
                    <a:pt x="337992" y="3445183"/>
                    <a:pt x="342755" y="3448802"/>
                  </a:cubicBezTo>
                  <a:close/>
                  <a:moveTo>
                    <a:pt x="329134" y="3504143"/>
                  </a:moveTo>
                  <a:cubicBezTo>
                    <a:pt x="323533" y="3503819"/>
                    <a:pt x="318028" y="3505619"/>
                    <a:pt x="313704" y="3509191"/>
                  </a:cubicBezTo>
                  <a:cubicBezTo>
                    <a:pt x="317609" y="3513382"/>
                    <a:pt x="324181" y="3510906"/>
                    <a:pt x="329420" y="3511477"/>
                  </a:cubicBezTo>
                  <a:cubicBezTo>
                    <a:pt x="334087" y="3507667"/>
                    <a:pt x="334087" y="3507667"/>
                    <a:pt x="329229" y="3504143"/>
                  </a:cubicBezTo>
                  <a:close/>
                  <a:moveTo>
                    <a:pt x="292653" y="3483092"/>
                  </a:moveTo>
                  <a:cubicBezTo>
                    <a:pt x="293320" y="3493951"/>
                    <a:pt x="318085" y="3489664"/>
                    <a:pt x="326277" y="3487474"/>
                  </a:cubicBezTo>
                  <a:cubicBezTo>
                    <a:pt x="324372" y="3476615"/>
                    <a:pt x="303607" y="3483187"/>
                    <a:pt x="292749" y="3483092"/>
                  </a:cubicBezTo>
                  <a:close/>
                  <a:moveTo>
                    <a:pt x="373330" y="3480806"/>
                  </a:moveTo>
                  <a:cubicBezTo>
                    <a:pt x="376721" y="3482616"/>
                    <a:pt x="380798" y="3482616"/>
                    <a:pt x="384189" y="3480806"/>
                  </a:cubicBezTo>
                  <a:cubicBezTo>
                    <a:pt x="384760" y="3476996"/>
                    <a:pt x="371616" y="3477282"/>
                    <a:pt x="373425" y="3480806"/>
                  </a:cubicBezTo>
                  <a:close/>
                  <a:moveTo>
                    <a:pt x="395333" y="3279258"/>
                  </a:moveTo>
                  <a:cubicBezTo>
                    <a:pt x="390380" y="3282877"/>
                    <a:pt x="390380" y="3282877"/>
                    <a:pt x="395333" y="3286687"/>
                  </a:cubicBezTo>
                  <a:lnTo>
                    <a:pt x="408192" y="3286687"/>
                  </a:lnTo>
                  <a:cubicBezTo>
                    <a:pt x="413145" y="3283162"/>
                    <a:pt x="413145" y="3283067"/>
                    <a:pt x="408192" y="3279258"/>
                  </a:cubicBezTo>
                  <a:close/>
                  <a:moveTo>
                    <a:pt x="285891" y="3391748"/>
                  </a:moveTo>
                  <a:lnTo>
                    <a:pt x="288653" y="3397082"/>
                  </a:lnTo>
                  <a:lnTo>
                    <a:pt x="304083" y="3397082"/>
                  </a:lnTo>
                  <a:cubicBezTo>
                    <a:pt x="309598" y="3393167"/>
                    <a:pt x="316514" y="3391748"/>
                    <a:pt x="323133" y="3393176"/>
                  </a:cubicBezTo>
                  <a:cubicBezTo>
                    <a:pt x="323133" y="3393176"/>
                    <a:pt x="323895" y="3393176"/>
                    <a:pt x="322371" y="3392129"/>
                  </a:cubicBezTo>
                  <a:lnTo>
                    <a:pt x="325038" y="3392129"/>
                  </a:lnTo>
                  <a:cubicBezTo>
                    <a:pt x="324467" y="3390414"/>
                    <a:pt x="317895" y="3388224"/>
                    <a:pt x="319133" y="3391176"/>
                  </a:cubicBezTo>
                  <a:lnTo>
                    <a:pt x="314275" y="3389938"/>
                  </a:lnTo>
                  <a:cubicBezTo>
                    <a:pt x="329991" y="3387842"/>
                    <a:pt x="302845" y="3384889"/>
                    <a:pt x="298083" y="3386318"/>
                  </a:cubicBezTo>
                  <a:lnTo>
                    <a:pt x="298559" y="3386318"/>
                  </a:lnTo>
                  <a:cubicBezTo>
                    <a:pt x="297321" y="3386318"/>
                    <a:pt x="296273" y="3386318"/>
                    <a:pt x="298083" y="3386318"/>
                  </a:cubicBezTo>
                  <a:close/>
                  <a:moveTo>
                    <a:pt x="283224" y="3515001"/>
                  </a:moveTo>
                  <a:cubicBezTo>
                    <a:pt x="280366" y="3517287"/>
                    <a:pt x="275889" y="3518621"/>
                    <a:pt x="273699" y="3521287"/>
                  </a:cubicBezTo>
                  <a:cubicBezTo>
                    <a:pt x="276366" y="3532337"/>
                    <a:pt x="292082" y="3530812"/>
                    <a:pt x="299416" y="3524716"/>
                  </a:cubicBezTo>
                  <a:cubicBezTo>
                    <a:pt x="294301" y="3521078"/>
                    <a:pt x="288920" y="3517830"/>
                    <a:pt x="283319" y="3515001"/>
                  </a:cubicBezTo>
                  <a:close/>
                  <a:moveTo>
                    <a:pt x="271317" y="3571198"/>
                  </a:moveTo>
                  <a:cubicBezTo>
                    <a:pt x="262459" y="3571198"/>
                    <a:pt x="255316" y="3563579"/>
                    <a:pt x="246933" y="3568722"/>
                  </a:cubicBezTo>
                  <a:cubicBezTo>
                    <a:pt x="236837" y="3573580"/>
                    <a:pt x="229503" y="3564150"/>
                    <a:pt x="218358" y="3566912"/>
                  </a:cubicBezTo>
                  <a:cubicBezTo>
                    <a:pt x="213691" y="3571198"/>
                    <a:pt x="186545" y="3571580"/>
                    <a:pt x="198546" y="3581486"/>
                  </a:cubicBezTo>
                  <a:cubicBezTo>
                    <a:pt x="222835" y="3584534"/>
                    <a:pt x="247791" y="3570532"/>
                    <a:pt x="270746" y="3581486"/>
                  </a:cubicBezTo>
                  <a:lnTo>
                    <a:pt x="280271" y="3576056"/>
                  </a:lnTo>
                  <a:cubicBezTo>
                    <a:pt x="277461" y="3574189"/>
                    <a:pt x="274499" y="3572561"/>
                    <a:pt x="271413" y="3571198"/>
                  </a:cubicBezTo>
                  <a:close/>
                  <a:moveTo>
                    <a:pt x="449816" y="4474740"/>
                  </a:moveTo>
                  <a:cubicBezTo>
                    <a:pt x="456007" y="4477693"/>
                    <a:pt x="476581" y="4492076"/>
                    <a:pt x="477153" y="4478836"/>
                  </a:cubicBezTo>
                  <a:cubicBezTo>
                    <a:pt x="469247" y="4475121"/>
                    <a:pt x="463246" y="4468359"/>
                    <a:pt x="453626" y="4469311"/>
                  </a:cubicBezTo>
                  <a:close/>
                  <a:moveTo>
                    <a:pt x="483439" y="130387"/>
                  </a:moveTo>
                  <a:cubicBezTo>
                    <a:pt x="480448" y="128063"/>
                    <a:pt x="477010" y="126377"/>
                    <a:pt x="473343" y="125434"/>
                  </a:cubicBezTo>
                  <a:lnTo>
                    <a:pt x="463818" y="130197"/>
                  </a:lnTo>
                  <a:lnTo>
                    <a:pt x="463818" y="137531"/>
                  </a:lnTo>
                  <a:cubicBezTo>
                    <a:pt x="467771" y="140151"/>
                    <a:pt x="472914" y="140151"/>
                    <a:pt x="476867" y="137531"/>
                  </a:cubicBezTo>
                  <a:lnTo>
                    <a:pt x="476867" y="134007"/>
                  </a:lnTo>
                  <a:close/>
                  <a:moveTo>
                    <a:pt x="182640" y="3770747"/>
                  </a:moveTo>
                  <a:cubicBezTo>
                    <a:pt x="183592" y="3775034"/>
                    <a:pt x="196641" y="3773605"/>
                    <a:pt x="200166" y="3771795"/>
                  </a:cubicBezTo>
                  <a:cubicBezTo>
                    <a:pt x="199308" y="3767795"/>
                    <a:pt x="186259" y="3768937"/>
                    <a:pt x="182735" y="3770747"/>
                  </a:cubicBezTo>
                  <a:close/>
                  <a:moveTo>
                    <a:pt x="166161" y="3817325"/>
                  </a:moveTo>
                  <a:cubicBezTo>
                    <a:pt x="184164" y="3816086"/>
                    <a:pt x="203690" y="3819230"/>
                    <a:pt x="220835" y="3815515"/>
                  </a:cubicBezTo>
                  <a:lnTo>
                    <a:pt x="220835" y="3811609"/>
                  </a:lnTo>
                  <a:lnTo>
                    <a:pt x="211310" y="3806657"/>
                  </a:lnTo>
                  <a:lnTo>
                    <a:pt x="204833" y="3809800"/>
                  </a:lnTo>
                  <a:cubicBezTo>
                    <a:pt x="191317" y="3803532"/>
                    <a:pt x="175601" y="3804170"/>
                    <a:pt x="162637" y="3811515"/>
                  </a:cubicBezTo>
                  <a:cubicBezTo>
                    <a:pt x="161580" y="3813391"/>
                    <a:pt x="162246" y="3815772"/>
                    <a:pt x="164132" y="3816829"/>
                  </a:cubicBezTo>
                  <a:cubicBezTo>
                    <a:pt x="164780" y="3817191"/>
                    <a:pt x="165514" y="3817362"/>
                    <a:pt x="166257" y="3817325"/>
                  </a:cubicBezTo>
                  <a:close/>
                  <a:moveTo>
                    <a:pt x="227598" y="3836375"/>
                  </a:moveTo>
                  <a:cubicBezTo>
                    <a:pt x="225978" y="3827707"/>
                    <a:pt x="211405" y="3833327"/>
                    <a:pt x="204737" y="3831802"/>
                  </a:cubicBezTo>
                  <a:cubicBezTo>
                    <a:pt x="196165" y="3835803"/>
                    <a:pt x="206262" y="3840566"/>
                    <a:pt x="210072" y="3842852"/>
                  </a:cubicBezTo>
                  <a:lnTo>
                    <a:pt x="224264" y="3842852"/>
                  </a:lnTo>
                  <a:cubicBezTo>
                    <a:pt x="227979" y="3839994"/>
                    <a:pt x="227693" y="3839994"/>
                    <a:pt x="227693" y="3836660"/>
                  </a:cubicBezTo>
                  <a:close/>
                  <a:moveTo>
                    <a:pt x="319895" y="3774367"/>
                  </a:moveTo>
                  <a:cubicBezTo>
                    <a:pt x="315199" y="3771004"/>
                    <a:pt x="309579" y="3769176"/>
                    <a:pt x="303798" y="3769128"/>
                  </a:cubicBezTo>
                  <a:cubicBezTo>
                    <a:pt x="274366" y="3783701"/>
                    <a:pt x="242171" y="3776462"/>
                    <a:pt x="210738" y="3776653"/>
                  </a:cubicBezTo>
                  <a:cubicBezTo>
                    <a:pt x="199204" y="3784606"/>
                    <a:pt x="185888" y="3789607"/>
                    <a:pt x="171972" y="3791226"/>
                  </a:cubicBezTo>
                  <a:cubicBezTo>
                    <a:pt x="166924" y="3795036"/>
                    <a:pt x="166924" y="3795036"/>
                    <a:pt x="171972" y="3798560"/>
                  </a:cubicBezTo>
                  <a:cubicBezTo>
                    <a:pt x="178744" y="3799646"/>
                    <a:pt x="185678" y="3798436"/>
                    <a:pt x="191688" y="3795131"/>
                  </a:cubicBezTo>
                  <a:cubicBezTo>
                    <a:pt x="201213" y="3799894"/>
                    <a:pt x="201213" y="3799989"/>
                    <a:pt x="210167" y="3795131"/>
                  </a:cubicBezTo>
                  <a:cubicBezTo>
                    <a:pt x="226264" y="3793226"/>
                    <a:pt x="243504" y="3798465"/>
                    <a:pt x="256935" y="3787416"/>
                  </a:cubicBezTo>
                  <a:cubicBezTo>
                    <a:pt x="265698" y="3791607"/>
                    <a:pt x="295035" y="3796941"/>
                    <a:pt x="293320" y="3782368"/>
                  </a:cubicBezTo>
                  <a:cubicBezTo>
                    <a:pt x="300369" y="3774367"/>
                    <a:pt x="312561" y="3779129"/>
                    <a:pt x="319990" y="3774652"/>
                  </a:cubicBezTo>
                  <a:close/>
                  <a:moveTo>
                    <a:pt x="345231" y="3717217"/>
                  </a:moveTo>
                  <a:cubicBezTo>
                    <a:pt x="330563" y="3721884"/>
                    <a:pt x="319228" y="3705596"/>
                    <a:pt x="306274" y="3711692"/>
                  </a:cubicBezTo>
                  <a:cubicBezTo>
                    <a:pt x="300750" y="3717502"/>
                    <a:pt x="248076" y="3714740"/>
                    <a:pt x="263888" y="3728266"/>
                  </a:cubicBezTo>
                  <a:cubicBezTo>
                    <a:pt x="271127" y="3726170"/>
                    <a:pt x="300083" y="3730266"/>
                    <a:pt x="279509" y="3735600"/>
                  </a:cubicBezTo>
                  <a:cubicBezTo>
                    <a:pt x="258982" y="3738905"/>
                    <a:pt x="238170" y="3740086"/>
                    <a:pt x="217406" y="3739124"/>
                  </a:cubicBezTo>
                  <a:cubicBezTo>
                    <a:pt x="204833" y="3730647"/>
                    <a:pt x="198356" y="3740172"/>
                    <a:pt x="187402" y="3745220"/>
                  </a:cubicBezTo>
                  <a:lnTo>
                    <a:pt x="190450" y="3750268"/>
                  </a:lnTo>
                  <a:cubicBezTo>
                    <a:pt x="234170" y="3743887"/>
                    <a:pt x="278461" y="3754745"/>
                    <a:pt x="319514" y="3740743"/>
                  </a:cubicBezTo>
                  <a:lnTo>
                    <a:pt x="319514" y="3737029"/>
                  </a:lnTo>
                  <a:cubicBezTo>
                    <a:pt x="312084" y="3733123"/>
                    <a:pt x="301702" y="3737029"/>
                    <a:pt x="294844" y="3730552"/>
                  </a:cubicBezTo>
                  <a:cubicBezTo>
                    <a:pt x="294368" y="3724551"/>
                    <a:pt x="311989" y="3730552"/>
                    <a:pt x="316371" y="3724170"/>
                  </a:cubicBezTo>
                  <a:cubicBezTo>
                    <a:pt x="323229" y="3725980"/>
                    <a:pt x="369996" y="3726170"/>
                    <a:pt x="345327" y="3717884"/>
                  </a:cubicBezTo>
                  <a:close/>
                  <a:moveTo>
                    <a:pt x="369330" y="3676545"/>
                  </a:moveTo>
                  <a:cubicBezTo>
                    <a:pt x="379712" y="3673974"/>
                    <a:pt x="400858" y="3682546"/>
                    <a:pt x="404953" y="3671687"/>
                  </a:cubicBezTo>
                  <a:cubicBezTo>
                    <a:pt x="393495" y="3665077"/>
                    <a:pt x="380998" y="3660476"/>
                    <a:pt x="367996" y="3658066"/>
                  </a:cubicBezTo>
                  <a:lnTo>
                    <a:pt x="356757" y="3666068"/>
                  </a:lnTo>
                  <a:cubicBezTo>
                    <a:pt x="347708" y="3659686"/>
                    <a:pt x="338754" y="3662543"/>
                    <a:pt x="329134" y="3661972"/>
                  </a:cubicBezTo>
                  <a:cubicBezTo>
                    <a:pt x="318018" y="3667506"/>
                    <a:pt x="305608" y="3669935"/>
                    <a:pt x="293225" y="3669020"/>
                  </a:cubicBezTo>
                  <a:lnTo>
                    <a:pt x="293225" y="3663782"/>
                  </a:lnTo>
                  <a:cubicBezTo>
                    <a:pt x="286272" y="3661019"/>
                    <a:pt x="286272" y="3661019"/>
                    <a:pt x="280176" y="3663782"/>
                  </a:cubicBezTo>
                  <a:lnTo>
                    <a:pt x="280176" y="3674640"/>
                  </a:lnTo>
                  <a:cubicBezTo>
                    <a:pt x="284176" y="3677402"/>
                    <a:pt x="289701" y="3679117"/>
                    <a:pt x="291987" y="3682070"/>
                  </a:cubicBezTo>
                  <a:lnTo>
                    <a:pt x="283795" y="3687499"/>
                  </a:lnTo>
                  <a:cubicBezTo>
                    <a:pt x="272746" y="3685308"/>
                    <a:pt x="276080" y="3693118"/>
                    <a:pt x="267126" y="3697024"/>
                  </a:cubicBezTo>
                  <a:lnTo>
                    <a:pt x="273508" y="3700929"/>
                  </a:lnTo>
                  <a:cubicBezTo>
                    <a:pt x="276080" y="3714550"/>
                    <a:pt x="295892" y="3700929"/>
                    <a:pt x="305322" y="3702739"/>
                  </a:cubicBezTo>
                  <a:cubicBezTo>
                    <a:pt x="316371" y="3703405"/>
                    <a:pt x="312180" y="3695976"/>
                    <a:pt x="312942" y="3689785"/>
                  </a:cubicBezTo>
                  <a:cubicBezTo>
                    <a:pt x="310084" y="3687880"/>
                    <a:pt x="304750" y="3686546"/>
                    <a:pt x="309608" y="3684355"/>
                  </a:cubicBezTo>
                  <a:cubicBezTo>
                    <a:pt x="329801" y="3685146"/>
                    <a:pt x="349984" y="3682736"/>
                    <a:pt x="369425" y="3677212"/>
                  </a:cubicBezTo>
                  <a:close/>
                  <a:moveTo>
                    <a:pt x="449721" y="4588088"/>
                  </a:moveTo>
                  <a:cubicBezTo>
                    <a:pt x="431471" y="4580278"/>
                    <a:pt x="411468" y="4577610"/>
                    <a:pt x="391809" y="4580182"/>
                  </a:cubicBezTo>
                  <a:lnTo>
                    <a:pt x="391809" y="4588660"/>
                  </a:lnTo>
                  <a:cubicBezTo>
                    <a:pt x="399429" y="4591612"/>
                    <a:pt x="399524" y="4591612"/>
                    <a:pt x="407906" y="4587040"/>
                  </a:cubicBezTo>
                  <a:cubicBezTo>
                    <a:pt x="420384" y="4585230"/>
                    <a:pt x="439434" y="4597422"/>
                    <a:pt x="449816" y="4588754"/>
                  </a:cubicBezTo>
                  <a:close/>
                  <a:moveTo>
                    <a:pt x="495726" y="4562275"/>
                  </a:moveTo>
                  <a:cubicBezTo>
                    <a:pt x="481439" y="4561323"/>
                    <a:pt x="455531" y="4556179"/>
                    <a:pt x="445530" y="4567228"/>
                  </a:cubicBezTo>
                  <a:cubicBezTo>
                    <a:pt x="459912" y="4568847"/>
                    <a:pt x="485820" y="4573991"/>
                    <a:pt x="495822" y="4562941"/>
                  </a:cubicBezTo>
                  <a:close/>
                  <a:moveTo>
                    <a:pt x="496679" y="39424"/>
                  </a:moveTo>
                  <a:cubicBezTo>
                    <a:pt x="487916" y="40281"/>
                    <a:pt x="452769" y="35423"/>
                    <a:pt x="472771" y="46758"/>
                  </a:cubicBezTo>
                  <a:lnTo>
                    <a:pt x="500299" y="46758"/>
                  </a:lnTo>
                  <a:cubicBezTo>
                    <a:pt x="506109" y="44948"/>
                    <a:pt x="504394" y="39519"/>
                    <a:pt x="496584" y="40091"/>
                  </a:cubicBezTo>
                  <a:close/>
                  <a:moveTo>
                    <a:pt x="532874" y="4472645"/>
                  </a:moveTo>
                  <a:lnTo>
                    <a:pt x="526492" y="4472645"/>
                  </a:lnTo>
                  <a:cubicBezTo>
                    <a:pt x="521825" y="4476360"/>
                    <a:pt x="521825" y="4476360"/>
                    <a:pt x="526492" y="4479979"/>
                  </a:cubicBezTo>
                  <a:lnTo>
                    <a:pt x="532969" y="4479979"/>
                  </a:lnTo>
                  <a:cubicBezTo>
                    <a:pt x="537732" y="4476930"/>
                    <a:pt x="537732" y="4476930"/>
                    <a:pt x="532969" y="4473311"/>
                  </a:cubicBezTo>
                  <a:close/>
                  <a:moveTo>
                    <a:pt x="549447" y="131530"/>
                  </a:moveTo>
                  <a:cubicBezTo>
                    <a:pt x="550686" y="127244"/>
                    <a:pt x="541637" y="127339"/>
                    <a:pt x="542875" y="131530"/>
                  </a:cubicBezTo>
                  <a:cubicBezTo>
                    <a:pt x="542399" y="136674"/>
                    <a:pt x="551257" y="136007"/>
                    <a:pt x="549543" y="132197"/>
                  </a:cubicBezTo>
                  <a:close/>
                  <a:moveTo>
                    <a:pt x="588881" y="3785321"/>
                  </a:moveTo>
                  <a:cubicBezTo>
                    <a:pt x="580404" y="3782368"/>
                    <a:pt x="571164" y="3782368"/>
                    <a:pt x="562687" y="3785321"/>
                  </a:cubicBezTo>
                  <a:cubicBezTo>
                    <a:pt x="563259" y="3796941"/>
                    <a:pt x="582975" y="3790750"/>
                    <a:pt x="588976" y="3785987"/>
                  </a:cubicBezTo>
                  <a:close/>
                  <a:moveTo>
                    <a:pt x="569164" y="3673021"/>
                  </a:moveTo>
                  <a:cubicBezTo>
                    <a:pt x="569164" y="3680260"/>
                    <a:pt x="578689" y="3673021"/>
                    <a:pt x="582213" y="3671021"/>
                  </a:cubicBezTo>
                  <a:cubicBezTo>
                    <a:pt x="578241" y="3668449"/>
                    <a:pt x="573136" y="3668449"/>
                    <a:pt x="569164" y="3671021"/>
                  </a:cubicBezTo>
                  <a:cubicBezTo>
                    <a:pt x="569402" y="3671888"/>
                    <a:pt x="569440" y="3672802"/>
                    <a:pt x="569259" y="3673687"/>
                  </a:cubicBezTo>
                  <a:close/>
                  <a:moveTo>
                    <a:pt x="588881" y="3744840"/>
                  </a:moveTo>
                  <a:cubicBezTo>
                    <a:pt x="584899" y="3742172"/>
                    <a:pt x="579718" y="3742172"/>
                    <a:pt x="575736" y="3744840"/>
                  </a:cubicBezTo>
                  <a:cubicBezTo>
                    <a:pt x="579632" y="3747649"/>
                    <a:pt x="584814" y="3747916"/>
                    <a:pt x="588976" y="3745506"/>
                  </a:cubicBezTo>
                  <a:close/>
                  <a:moveTo>
                    <a:pt x="608693" y="3641588"/>
                  </a:moveTo>
                  <a:cubicBezTo>
                    <a:pt x="599168" y="3635778"/>
                    <a:pt x="546114" y="3646160"/>
                    <a:pt x="559639" y="3658162"/>
                  </a:cubicBezTo>
                  <a:cubicBezTo>
                    <a:pt x="577832" y="3660448"/>
                    <a:pt x="593739" y="3649780"/>
                    <a:pt x="608788" y="3642255"/>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105" name="Google Shape;105;p6"/>
            <p:cNvSpPr/>
            <p:nvPr/>
          </p:nvSpPr>
          <p:spPr>
            <a:xfrm>
              <a:off x="6287576" y="708"/>
              <a:ext cx="449059" cy="6863371"/>
            </a:xfrm>
            <a:custGeom>
              <a:rect b="b" l="l" r="r" t="t"/>
              <a:pathLst>
                <a:path extrusionOk="0" h="4606289" w="670237">
                  <a:moveTo>
                    <a:pt x="638371" y="4605709"/>
                  </a:moveTo>
                  <a:lnTo>
                    <a:pt x="40486" y="4605709"/>
                  </a:lnTo>
                  <a:lnTo>
                    <a:pt x="40486" y="4600280"/>
                  </a:lnTo>
                  <a:lnTo>
                    <a:pt x="46678" y="4596374"/>
                  </a:lnTo>
                  <a:lnTo>
                    <a:pt x="40867" y="4592564"/>
                  </a:lnTo>
                  <a:cubicBezTo>
                    <a:pt x="48297" y="4590564"/>
                    <a:pt x="46582" y="4584659"/>
                    <a:pt x="47344" y="4579610"/>
                  </a:cubicBezTo>
                  <a:cubicBezTo>
                    <a:pt x="41153" y="4573609"/>
                    <a:pt x="36200" y="4572180"/>
                    <a:pt x="46868" y="4566942"/>
                  </a:cubicBezTo>
                  <a:lnTo>
                    <a:pt x="46868" y="4534080"/>
                  </a:lnTo>
                  <a:lnTo>
                    <a:pt x="53631" y="4530081"/>
                  </a:lnTo>
                  <a:lnTo>
                    <a:pt x="53631" y="4526461"/>
                  </a:lnTo>
                  <a:lnTo>
                    <a:pt x="46868" y="4522365"/>
                  </a:lnTo>
                  <a:lnTo>
                    <a:pt x="46868" y="4515412"/>
                  </a:lnTo>
                  <a:lnTo>
                    <a:pt x="40867" y="4511602"/>
                  </a:lnTo>
                  <a:lnTo>
                    <a:pt x="40867" y="4504076"/>
                  </a:lnTo>
                  <a:lnTo>
                    <a:pt x="46582" y="4500934"/>
                  </a:lnTo>
                  <a:cubicBezTo>
                    <a:pt x="48011" y="4493504"/>
                    <a:pt x="46582" y="4485599"/>
                    <a:pt x="47630" y="4478169"/>
                  </a:cubicBezTo>
                  <a:lnTo>
                    <a:pt x="53250" y="4475026"/>
                  </a:lnTo>
                  <a:lnTo>
                    <a:pt x="53250" y="4463881"/>
                  </a:lnTo>
                  <a:lnTo>
                    <a:pt x="47249" y="4460071"/>
                  </a:lnTo>
                  <a:lnTo>
                    <a:pt x="47249" y="4430734"/>
                  </a:lnTo>
                  <a:lnTo>
                    <a:pt x="53726" y="4426829"/>
                  </a:lnTo>
                  <a:lnTo>
                    <a:pt x="53726" y="4415970"/>
                  </a:lnTo>
                  <a:lnTo>
                    <a:pt x="59917" y="4412066"/>
                  </a:lnTo>
                  <a:lnTo>
                    <a:pt x="59917" y="4405017"/>
                  </a:lnTo>
                  <a:cubicBezTo>
                    <a:pt x="52774" y="4401778"/>
                    <a:pt x="54679" y="4397683"/>
                    <a:pt x="48202" y="4394254"/>
                  </a:cubicBezTo>
                  <a:cubicBezTo>
                    <a:pt x="43915" y="4390730"/>
                    <a:pt x="50297" y="4388253"/>
                    <a:pt x="53631" y="4386443"/>
                  </a:cubicBezTo>
                  <a:cubicBezTo>
                    <a:pt x="53631" y="4378538"/>
                    <a:pt x="51059" y="4372918"/>
                    <a:pt x="63156" y="4373203"/>
                  </a:cubicBezTo>
                  <a:lnTo>
                    <a:pt x="73443" y="4368060"/>
                  </a:lnTo>
                  <a:cubicBezTo>
                    <a:pt x="66013" y="4363964"/>
                    <a:pt x="53250" y="4368631"/>
                    <a:pt x="48011" y="4360059"/>
                  </a:cubicBezTo>
                  <a:lnTo>
                    <a:pt x="52678" y="4357487"/>
                  </a:lnTo>
                  <a:cubicBezTo>
                    <a:pt x="46392" y="4352153"/>
                    <a:pt x="44106" y="4350343"/>
                    <a:pt x="53536" y="4345771"/>
                  </a:cubicBezTo>
                  <a:lnTo>
                    <a:pt x="53536" y="4320435"/>
                  </a:lnTo>
                  <a:cubicBezTo>
                    <a:pt x="59441" y="4317291"/>
                    <a:pt x="68109" y="4317673"/>
                    <a:pt x="73348" y="4312529"/>
                  </a:cubicBezTo>
                  <a:cubicBezTo>
                    <a:pt x="74014" y="4303004"/>
                    <a:pt x="58870" y="4311006"/>
                    <a:pt x="59155" y="4301099"/>
                  </a:cubicBezTo>
                  <a:lnTo>
                    <a:pt x="40105" y="4290622"/>
                  </a:lnTo>
                  <a:cubicBezTo>
                    <a:pt x="44582" y="4288050"/>
                    <a:pt x="49059" y="4285478"/>
                    <a:pt x="52774" y="4283192"/>
                  </a:cubicBezTo>
                  <a:lnTo>
                    <a:pt x="52774" y="4268333"/>
                  </a:lnTo>
                  <a:cubicBezTo>
                    <a:pt x="44201" y="4263095"/>
                    <a:pt x="44201" y="4262809"/>
                    <a:pt x="52774" y="4257665"/>
                  </a:cubicBezTo>
                  <a:lnTo>
                    <a:pt x="52774" y="4250141"/>
                  </a:lnTo>
                  <a:lnTo>
                    <a:pt x="46963" y="4246426"/>
                  </a:lnTo>
                  <a:lnTo>
                    <a:pt x="59346" y="4238901"/>
                  </a:lnTo>
                  <a:lnTo>
                    <a:pt x="52774" y="4234710"/>
                  </a:lnTo>
                  <a:lnTo>
                    <a:pt x="52774" y="4227756"/>
                  </a:lnTo>
                  <a:cubicBezTo>
                    <a:pt x="44201" y="4222518"/>
                    <a:pt x="44201" y="4222327"/>
                    <a:pt x="52774" y="4217088"/>
                  </a:cubicBezTo>
                  <a:lnTo>
                    <a:pt x="52774" y="4099550"/>
                  </a:lnTo>
                  <a:lnTo>
                    <a:pt x="59346" y="4095359"/>
                  </a:lnTo>
                  <a:lnTo>
                    <a:pt x="53250" y="4091549"/>
                  </a:lnTo>
                  <a:lnTo>
                    <a:pt x="59727" y="4087739"/>
                  </a:lnTo>
                  <a:cubicBezTo>
                    <a:pt x="59727" y="4086405"/>
                    <a:pt x="59727" y="4085167"/>
                    <a:pt x="59727" y="4084024"/>
                  </a:cubicBezTo>
                  <a:cubicBezTo>
                    <a:pt x="48964" y="4080595"/>
                    <a:pt x="54964" y="4066784"/>
                    <a:pt x="53536" y="4058402"/>
                  </a:cubicBezTo>
                  <a:cubicBezTo>
                    <a:pt x="66490" y="4052782"/>
                    <a:pt x="57631" y="4034113"/>
                    <a:pt x="60013" y="4022493"/>
                  </a:cubicBezTo>
                  <a:cubicBezTo>
                    <a:pt x="43793" y="4017254"/>
                    <a:pt x="26301" y="4017635"/>
                    <a:pt x="10292" y="4023445"/>
                  </a:cubicBezTo>
                  <a:cubicBezTo>
                    <a:pt x="-23141" y="4015159"/>
                    <a:pt x="41058" y="4015254"/>
                    <a:pt x="48392" y="4016016"/>
                  </a:cubicBezTo>
                  <a:lnTo>
                    <a:pt x="48392" y="4016016"/>
                  </a:lnTo>
                  <a:cubicBezTo>
                    <a:pt x="49345" y="4016016"/>
                    <a:pt x="49916" y="4016016"/>
                    <a:pt x="48392" y="4016016"/>
                  </a:cubicBezTo>
                  <a:lnTo>
                    <a:pt x="59727" y="4010872"/>
                  </a:lnTo>
                  <a:lnTo>
                    <a:pt x="59727" y="3981059"/>
                  </a:lnTo>
                  <a:lnTo>
                    <a:pt x="53726" y="3977154"/>
                  </a:lnTo>
                  <a:cubicBezTo>
                    <a:pt x="58393" y="3973439"/>
                    <a:pt x="66680" y="3972963"/>
                    <a:pt x="66490" y="3966676"/>
                  </a:cubicBezTo>
                  <a:lnTo>
                    <a:pt x="60013" y="3962580"/>
                  </a:lnTo>
                  <a:lnTo>
                    <a:pt x="60013" y="3793226"/>
                  </a:lnTo>
                  <a:lnTo>
                    <a:pt x="66394" y="3789321"/>
                  </a:lnTo>
                  <a:lnTo>
                    <a:pt x="66394" y="3785796"/>
                  </a:lnTo>
                  <a:lnTo>
                    <a:pt x="60203" y="3781987"/>
                  </a:lnTo>
                  <a:lnTo>
                    <a:pt x="60203" y="3745030"/>
                  </a:lnTo>
                  <a:cubicBezTo>
                    <a:pt x="68776" y="3739791"/>
                    <a:pt x="68871" y="3739505"/>
                    <a:pt x="60965" y="3734742"/>
                  </a:cubicBezTo>
                  <a:cubicBezTo>
                    <a:pt x="59060" y="3731123"/>
                    <a:pt x="60298" y="3727503"/>
                    <a:pt x="59917" y="3723598"/>
                  </a:cubicBezTo>
                  <a:lnTo>
                    <a:pt x="66204" y="3719312"/>
                  </a:lnTo>
                  <a:lnTo>
                    <a:pt x="66204" y="3693690"/>
                  </a:lnTo>
                  <a:lnTo>
                    <a:pt x="60013" y="3689880"/>
                  </a:lnTo>
                  <a:lnTo>
                    <a:pt x="60013" y="3679021"/>
                  </a:lnTo>
                  <a:lnTo>
                    <a:pt x="66394" y="3675116"/>
                  </a:lnTo>
                  <a:lnTo>
                    <a:pt x="66394" y="3642064"/>
                  </a:lnTo>
                  <a:lnTo>
                    <a:pt x="60013" y="3638159"/>
                  </a:lnTo>
                  <a:cubicBezTo>
                    <a:pt x="59251" y="3635206"/>
                    <a:pt x="60870" y="3633111"/>
                    <a:pt x="64870" y="3632063"/>
                  </a:cubicBezTo>
                  <a:cubicBezTo>
                    <a:pt x="66957" y="3629520"/>
                    <a:pt x="67224" y="3625939"/>
                    <a:pt x="65537" y="3623110"/>
                  </a:cubicBezTo>
                  <a:cubicBezTo>
                    <a:pt x="50488" y="3590915"/>
                    <a:pt x="64585" y="3540814"/>
                    <a:pt x="59917" y="3502428"/>
                  </a:cubicBezTo>
                  <a:lnTo>
                    <a:pt x="66204" y="3498237"/>
                  </a:lnTo>
                  <a:lnTo>
                    <a:pt x="66204" y="3435753"/>
                  </a:lnTo>
                  <a:lnTo>
                    <a:pt x="60013" y="3431848"/>
                  </a:lnTo>
                  <a:lnTo>
                    <a:pt x="60013" y="3424609"/>
                  </a:lnTo>
                  <a:lnTo>
                    <a:pt x="66394" y="3420704"/>
                  </a:lnTo>
                  <a:lnTo>
                    <a:pt x="66394" y="3417179"/>
                  </a:lnTo>
                  <a:lnTo>
                    <a:pt x="60203" y="3413369"/>
                  </a:lnTo>
                  <a:lnTo>
                    <a:pt x="60203" y="3391271"/>
                  </a:lnTo>
                  <a:cubicBezTo>
                    <a:pt x="68871" y="3386032"/>
                    <a:pt x="68871" y="3385746"/>
                    <a:pt x="60870" y="3380889"/>
                  </a:cubicBezTo>
                  <a:cubicBezTo>
                    <a:pt x="58298" y="3355838"/>
                    <a:pt x="60870" y="3329263"/>
                    <a:pt x="59917" y="3303355"/>
                  </a:cubicBezTo>
                  <a:lnTo>
                    <a:pt x="66013" y="3299355"/>
                  </a:lnTo>
                  <a:lnTo>
                    <a:pt x="60013" y="3295545"/>
                  </a:lnTo>
                  <a:lnTo>
                    <a:pt x="60013" y="3188769"/>
                  </a:lnTo>
                  <a:lnTo>
                    <a:pt x="66394" y="3184960"/>
                  </a:lnTo>
                  <a:lnTo>
                    <a:pt x="66394" y="3129810"/>
                  </a:lnTo>
                  <a:lnTo>
                    <a:pt x="59917" y="3125809"/>
                  </a:lnTo>
                  <a:cubicBezTo>
                    <a:pt x="59698" y="3123666"/>
                    <a:pt x="60839" y="3121609"/>
                    <a:pt x="62775" y="3120666"/>
                  </a:cubicBezTo>
                  <a:cubicBezTo>
                    <a:pt x="75919" y="3113808"/>
                    <a:pt x="48106" y="3111141"/>
                    <a:pt x="66204" y="3104092"/>
                  </a:cubicBezTo>
                  <a:lnTo>
                    <a:pt x="66204" y="3096663"/>
                  </a:lnTo>
                  <a:lnTo>
                    <a:pt x="60013" y="3092853"/>
                  </a:lnTo>
                  <a:lnTo>
                    <a:pt x="60013" y="3078184"/>
                  </a:lnTo>
                  <a:lnTo>
                    <a:pt x="66585" y="3074184"/>
                  </a:lnTo>
                  <a:lnTo>
                    <a:pt x="66585" y="3045037"/>
                  </a:lnTo>
                  <a:lnTo>
                    <a:pt x="73062" y="3040941"/>
                  </a:lnTo>
                  <a:cubicBezTo>
                    <a:pt x="73062" y="3034655"/>
                    <a:pt x="65061" y="3034179"/>
                    <a:pt x="60298" y="3030464"/>
                  </a:cubicBezTo>
                  <a:lnTo>
                    <a:pt x="66299" y="3026559"/>
                  </a:lnTo>
                  <a:lnTo>
                    <a:pt x="66299" y="3019320"/>
                  </a:lnTo>
                  <a:lnTo>
                    <a:pt x="59917" y="3015510"/>
                  </a:lnTo>
                  <a:lnTo>
                    <a:pt x="59917" y="2989792"/>
                  </a:lnTo>
                  <a:lnTo>
                    <a:pt x="66299" y="2985982"/>
                  </a:lnTo>
                  <a:lnTo>
                    <a:pt x="66299" y="2978743"/>
                  </a:lnTo>
                  <a:lnTo>
                    <a:pt x="60298" y="2974743"/>
                  </a:lnTo>
                  <a:cubicBezTo>
                    <a:pt x="73824" y="2970933"/>
                    <a:pt x="59155" y="2953121"/>
                    <a:pt x="72681" y="2949406"/>
                  </a:cubicBezTo>
                  <a:lnTo>
                    <a:pt x="72681" y="2901781"/>
                  </a:lnTo>
                  <a:lnTo>
                    <a:pt x="66871" y="2898066"/>
                  </a:lnTo>
                  <a:cubicBezTo>
                    <a:pt x="66871" y="2897019"/>
                    <a:pt x="66871" y="2895780"/>
                    <a:pt x="66871" y="2894542"/>
                  </a:cubicBezTo>
                  <a:lnTo>
                    <a:pt x="73443" y="2890542"/>
                  </a:lnTo>
                  <a:lnTo>
                    <a:pt x="73443" y="2857490"/>
                  </a:lnTo>
                  <a:lnTo>
                    <a:pt x="67061" y="2853680"/>
                  </a:lnTo>
                  <a:lnTo>
                    <a:pt x="67061" y="2846251"/>
                  </a:lnTo>
                  <a:cubicBezTo>
                    <a:pt x="78015" y="2843012"/>
                    <a:pt x="72014" y="2829010"/>
                    <a:pt x="73443" y="2820914"/>
                  </a:cubicBezTo>
                  <a:cubicBezTo>
                    <a:pt x="56203" y="2815866"/>
                    <a:pt x="59727" y="2817961"/>
                    <a:pt x="73443" y="2809675"/>
                  </a:cubicBezTo>
                  <a:lnTo>
                    <a:pt x="73443" y="2802245"/>
                  </a:lnTo>
                  <a:lnTo>
                    <a:pt x="67061" y="2798340"/>
                  </a:lnTo>
                  <a:lnTo>
                    <a:pt x="67061" y="2783766"/>
                  </a:lnTo>
                  <a:lnTo>
                    <a:pt x="60489" y="2779861"/>
                  </a:lnTo>
                  <a:cubicBezTo>
                    <a:pt x="60489" y="2778528"/>
                    <a:pt x="60489" y="2777289"/>
                    <a:pt x="60489" y="2776146"/>
                  </a:cubicBezTo>
                  <a:lnTo>
                    <a:pt x="65156" y="2773480"/>
                  </a:lnTo>
                  <a:cubicBezTo>
                    <a:pt x="68109" y="2767764"/>
                    <a:pt x="66013" y="2760144"/>
                    <a:pt x="66585" y="2754430"/>
                  </a:cubicBezTo>
                  <a:cubicBezTo>
                    <a:pt x="78491" y="2750239"/>
                    <a:pt x="71347" y="2735380"/>
                    <a:pt x="73157" y="2725855"/>
                  </a:cubicBezTo>
                  <a:cubicBezTo>
                    <a:pt x="66585" y="2720806"/>
                    <a:pt x="62870" y="2718806"/>
                    <a:pt x="73157" y="2713853"/>
                  </a:cubicBezTo>
                  <a:lnTo>
                    <a:pt x="73157" y="2699470"/>
                  </a:lnTo>
                  <a:lnTo>
                    <a:pt x="79729" y="2695470"/>
                  </a:lnTo>
                  <a:lnTo>
                    <a:pt x="79729" y="2691184"/>
                  </a:lnTo>
                  <a:lnTo>
                    <a:pt x="72967" y="2687088"/>
                  </a:lnTo>
                  <a:lnTo>
                    <a:pt x="72967" y="2628319"/>
                  </a:lnTo>
                  <a:lnTo>
                    <a:pt x="67633" y="2625366"/>
                  </a:lnTo>
                  <a:cubicBezTo>
                    <a:pt x="64489" y="2616889"/>
                    <a:pt x="68680" y="2607268"/>
                    <a:pt x="65823" y="2598505"/>
                  </a:cubicBezTo>
                  <a:cubicBezTo>
                    <a:pt x="50488" y="2562787"/>
                    <a:pt x="64870" y="2508875"/>
                    <a:pt x="60108" y="2466775"/>
                  </a:cubicBezTo>
                  <a:lnTo>
                    <a:pt x="54012" y="2462774"/>
                  </a:lnTo>
                  <a:lnTo>
                    <a:pt x="60013" y="2458869"/>
                  </a:lnTo>
                  <a:lnTo>
                    <a:pt x="60013" y="2455440"/>
                  </a:lnTo>
                  <a:lnTo>
                    <a:pt x="53440" y="2451439"/>
                  </a:lnTo>
                  <a:lnTo>
                    <a:pt x="53440" y="2407434"/>
                  </a:lnTo>
                  <a:lnTo>
                    <a:pt x="47059" y="2403528"/>
                  </a:lnTo>
                  <a:cubicBezTo>
                    <a:pt x="46297" y="2400576"/>
                    <a:pt x="47916" y="2398480"/>
                    <a:pt x="51821" y="2397528"/>
                  </a:cubicBezTo>
                  <a:cubicBezTo>
                    <a:pt x="56012" y="2343616"/>
                    <a:pt x="53440" y="2284752"/>
                    <a:pt x="52678" y="2229983"/>
                  </a:cubicBezTo>
                  <a:lnTo>
                    <a:pt x="47440" y="2227030"/>
                  </a:lnTo>
                  <a:lnTo>
                    <a:pt x="53250" y="2223125"/>
                  </a:lnTo>
                  <a:lnTo>
                    <a:pt x="53250" y="2212552"/>
                  </a:lnTo>
                  <a:lnTo>
                    <a:pt x="59822" y="2208457"/>
                  </a:lnTo>
                  <a:lnTo>
                    <a:pt x="53440" y="2204456"/>
                  </a:lnTo>
                  <a:lnTo>
                    <a:pt x="53440" y="2182644"/>
                  </a:lnTo>
                  <a:lnTo>
                    <a:pt x="46678" y="2178453"/>
                  </a:lnTo>
                  <a:lnTo>
                    <a:pt x="46678" y="2119684"/>
                  </a:lnTo>
                  <a:cubicBezTo>
                    <a:pt x="44392" y="2116350"/>
                    <a:pt x="34771" y="2119684"/>
                    <a:pt x="34771" y="2115397"/>
                  </a:cubicBezTo>
                  <a:lnTo>
                    <a:pt x="46678" y="2108730"/>
                  </a:lnTo>
                  <a:lnTo>
                    <a:pt x="46678" y="2057104"/>
                  </a:lnTo>
                  <a:lnTo>
                    <a:pt x="40486" y="2053294"/>
                  </a:lnTo>
                  <a:lnTo>
                    <a:pt x="40486" y="2035006"/>
                  </a:lnTo>
                  <a:lnTo>
                    <a:pt x="46868" y="2031101"/>
                  </a:lnTo>
                  <a:lnTo>
                    <a:pt x="46868" y="1991096"/>
                  </a:lnTo>
                  <a:lnTo>
                    <a:pt x="40772" y="1987191"/>
                  </a:lnTo>
                  <a:lnTo>
                    <a:pt x="45725" y="1984428"/>
                  </a:lnTo>
                  <a:cubicBezTo>
                    <a:pt x="47353" y="1959435"/>
                    <a:pt x="47353" y="1934365"/>
                    <a:pt x="45725" y="1909371"/>
                  </a:cubicBezTo>
                  <a:lnTo>
                    <a:pt x="41058" y="1906800"/>
                  </a:lnTo>
                  <a:cubicBezTo>
                    <a:pt x="38677" y="1889083"/>
                    <a:pt x="41058" y="1869938"/>
                    <a:pt x="40201" y="1851460"/>
                  </a:cubicBezTo>
                  <a:lnTo>
                    <a:pt x="46392" y="1847363"/>
                  </a:lnTo>
                  <a:lnTo>
                    <a:pt x="40296" y="1843554"/>
                  </a:lnTo>
                  <a:lnTo>
                    <a:pt x="40296" y="1840030"/>
                  </a:lnTo>
                  <a:cubicBezTo>
                    <a:pt x="42391" y="1838696"/>
                    <a:pt x="44582" y="1837362"/>
                    <a:pt x="46678" y="1836219"/>
                  </a:cubicBezTo>
                  <a:lnTo>
                    <a:pt x="46678" y="1825266"/>
                  </a:lnTo>
                  <a:lnTo>
                    <a:pt x="40391" y="1821265"/>
                  </a:lnTo>
                  <a:cubicBezTo>
                    <a:pt x="39439" y="1818217"/>
                    <a:pt x="41534" y="1816312"/>
                    <a:pt x="45249" y="1815264"/>
                  </a:cubicBezTo>
                  <a:cubicBezTo>
                    <a:pt x="49440" y="1794119"/>
                    <a:pt x="45249" y="1769544"/>
                    <a:pt x="46773" y="1747828"/>
                  </a:cubicBezTo>
                  <a:lnTo>
                    <a:pt x="52964" y="1744398"/>
                  </a:lnTo>
                  <a:lnTo>
                    <a:pt x="46963" y="1740398"/>
                  </a:lnTo>
                  <a:lnTo>
                    <a:pt x="46963" y="1729158"/>
                  </a:lnTo>
                  <a:lnTo>
                    <a:pt x="53345" y="1725253"/>
                  </a:lnTo>
                  <a:lnTo>
                    <a:pt x="53345" y="1711061"/>
                  </a:lnTo>
                  <a:lnTo>
                    <a:pt x="46582" y="1707060"/>
                  </a:lnTo>
                  <a:lnTo>
                    <a:pt x="46582" y="1696297"/>
                  </a:lnTo>
                  <a:lnTo>
                    <a:pt x="40582" y="1692297"/>
                  </a:lnTo>
                  <a:lnTo>
                    <a:pt x="45630" y="1689535"/>
                  </a:lnTo>
                  <a:cubicBezTo>
                    <a:pt x="46297" y="1687439"/>
                    <a:pt x="42487" y="1686963"/>
                    <a:pt x="40582" y="1685153"/>
                  </a:cubicBezTo>
                  <a:lnTo>
                    <a:pt x="40582" y="1670579"/>
                  </a:lnTo>
                  <a:lnTo>
                    <a:pt x="46582" y="1666674"/>
                  </a:lnTo>
                  <a:lnTo>
                    <a:pt x="46582" y="1641052"/>
                  </a:lnTo>
                  <a:lnTo>
                    <a:pt x="40201" y="1637242"/>
                  </a:lnTo>
                  <a:lnTo>
                    <a:pt x="40201" y="1630003"/>
                  </a:lnTo>
                  <a:lnTo>
                    <a:pt x="46963" y="1625907"/>
                  </a:lnTo>
                  <a:lnTo>
                    <a:pt x="46963" y="1578282"/>
                  </a:lnTo>
                  <a:cubicBezTo>
                    <a:pt x="56488" y="1575711"/>
                    <a:pt x="51726" y="1566567"/>
                    <a:pt x="54107" y="1559232"/>
                  </a:cubicBezTo>
                  <a:cubicBezTo>
                    <a:pt x="62299" y="1554280"/>
                    <a:pt x="62299" y="1554089"/>
                    <a:pt x="54107" y="1548850"/>
                  </a:cubicBezTo>
                  <a:lnTo>
                    <a:pt x="54107" y="1478746"/>
                  </a:lnTo>
                  <a:lnTo>
                    <a:pt x="60108" y="1474936"/>
                  </a:lnTo>
                  <a:lnTo>
                    <a:pt x="60108" y="1423596"/>
                  </a:lnTo>
                  <a:lnTo>
                    <a:pt x="66871" y="1419596"/>
                  </a:lnTo>
                  <a:lnTo>
                    <a:pt x="66871" y="1416072"/>
                  </a:lnTo>
                  <a:lnTo>
                    <a:pt x="60489" y="1412166"/>
                  </a:lnTo>
                  <a:lnTo>
                    <a:pt x="60489" y="1401117"/>
                  </a:lnTo>
                  <a:lnTo>
                    <a:pt x="65347" y="1398355"/>
                  </a:lnTo>
                  <a:cubicBezTo>
                    <a:pt x="67424" y="1377114"/>
                    <a:pt x="67647" y="1355721"/>
                    <a:pt x="66013" y="1334442"/>
                  </a:cubicBezTo>
                  <a:lnTo>
                    <a:pt x="61441" y="1331870"/>
                  </a:lnTo>
                  <a:cubicBezTo>
                    <a:pt x="59822" y="1314154"/>
                    <a:pt x="59917" y="1235573"/>
                    <a:pt x="61441" y="1219952"/>
                  </a:cubicBezTo>
                  <a:lnTo>
                    <a:pt x="66394" y="1217190"/>
                  </a:lnTo>
                  <a:lnTo>
                    <a:pt x="66394" y="1183948"/>
                  </a:lnTo>
                  <a:lnTo>
                    <a:pt x="60489" y="1180137"/>
                  </a:lnTo>
                  <a:lnTo>
                    <a:pt x="66775" y="1176328"/>
                  </a:lnTo>
                  <a:lnTo>
                    <a:pt x="66775" y="1168612"/>
                  </a:lnTo>
                  <a:cubicBezTo>
                    <a:pt x="64108" y="1167660"/>
                    <a:pt x="49916" y="1166993"/>
                    <a:pt x="56488" y="1163850"/>
                  </a:cubicBezTo>
                  <a:cubicBezTo>
                    <a:pt x="63632" y="1164421"/>
                    <a:pt x="69538" y="1161563"/>
                    <a:pt x="66013" y="1154325"/>
                  </a:cubicBezTo>
                  <a:lnTo>
                    <a:pt x="61060" y="1151562"/>
                  </a:lnTo>
                  <a:cubicBezTo>
                    <a:pt x="60192" y="1146724"/>
                    <a:pt x="59904" y="1141800"/>
                    <a:pt x="60203" y="1136894"/>
                  </a:cubicBezTo>
                  <a:lnTo>
                    <a:pt x="66299" y="1132798"/>
                  </a:lnTo>
                  <a:lnTo>
                    <a:pt x="60203" y="1129083"/>
                  </a:lnTo>
                  <a:lnTo>
                    <a:pt x="60203" y="1103557"/>
                  </a:lnTo>
                  <a:lnTo>
                    <a:pt x="66585" y="1099651"/>
                  </a:lnTo>
                  <a:lnTo>
                    <a:pt x="66585" y="1077648"/>
                  </a:lnTo>
                  <a:lnTo>
                    <a:pt x="60203" y="1073743"/>
                  </a:lnTo>
                  <a:cubicBezTo>
                    <a:pt x="59441" y="1070790"/>
                    <a:pt x="61060" y="1068695"/>
                    <a:pt x="65156" y="1067647"/>
                  </a:cubicBezTo>
                  <a:cubicBezTo>
                    <a:pt x="68966" y="1056884"/>
                    <a:pt x="65156" y="1044406"/>
                    <a:pt x="67156" y="1033071"/>
                  </a:cubicBezTo>
                  <a:cubicBezTo>
                    <a:pt x="75634" y="1028023"/>
                    <a:pt x="75634" y="1027737"/>
                    <a:pt x="67156" y="1022689"/>
                  </a:cubicBezTo>
                  <a:lnTo>
                    <a:pt x="66585" y="1019165"/>
                  </a:lnTo>
                  <a:cubicBezTo>
                    <a:pt x="68580" y="1017527"/>
                    <a:pt x="70752" y="1016126"/>
                    <a:pt x="73062" y="1014974"/>
                  </a:cubicBezTo>
                  <a:lnTo>
                    <a:pt x="73062" y="996781"/>
                  </a:lnTo>
                  <a:lnTo>
                    <a:pt x="79634" y="992781"/>
                  </a:lnTo>
                  <a:lnTo>
                    <a:pt x="79634" y="989066"/>
                  </a:lnTo>
                  <a:cubicBezTo>
                    <a:pt x="73824" y="985351"/>
                    <a:pt x="62584" y="982684"/>
                    <a:pt x="67537" y="973921"/>
                  </a:cubicBezTo>
                  <a:lnTo>
                    <a:pt x="79253" y="967158"/>
                  </a:lnTo>
                  <a:cubicBezTo>
                    <a:pt x="80777" y="938012"/>
                    <a:pt x="79253" y="908199"/>
                    <a:pt x="79825" y="878671"/>
                  </a:cubicBezTo>
                  <a:lnTo>
                    <a:pt x="86111" y="874766"/>
                  </a:lnTo>
                  <a:lnTo>
                    <a:pt x="79920" y="870956"/>
                  </a:lnTo>
                  <a:lnTo>
                    <a:pt x="79920" y="867432"/>
                  </a:lnTo>
                  <a:cubicBezTo>
                    <a:pt x="82301" y="865908"/>
                    <a:pt x="84397" y="864574"/>
                    <a:pt x="86111" y="863622"/>
                  </a:cubicBezTo>
                  <a:lnTo>
                    <a:pt x="86111" y="856097"/>
                  </a:lnTo>
                  <a:lnTo>
                    <a:pt x="80682" y="853144"/>
                  </a:lnTo>
                  <a:cubicBezTo>
                    <a:pt x="80682" y="850477"/>
                    <a:pt x="79634" y="847524"/>
                    <a:pt x="79063" y="844857"/>
                  </a:cubicBezTo>
                  <a:lnTo>
                    <a:pt x="73824" y="841904"/>
                  </a:lnTo>
                  <a:cubicBezTo>
                    <a:pt x="72300" y="835999"/>
                    <a:pt x="73824" y="829903"/>
                    <a:pt x="72967" y="823712"/>
                  </a:cubicBezTo>
                  <a:lnTo>
                    <a:pt x="79539" y="819426"/>
                  </a:lnTo>
                  <a:lnTo>
                    <a:pt x="79539" y="808472"/>
                  </a:lnTo>
                  <a:lnTo>
                    <a:pt x="73252" y="804662"/>
                  </a:lnTo>
                  <a:lnTo>
                    <a:pt x="73252" y="738558"/>
                  </a:lnTo>
                  <a:lnTo>
                    <a:pt x="79825" y="734653"/>
                  </a:lnTo>
                  <a:cubicBezTo>
                    <a:pt x="79825" y="733320"/>
                    <a:pt x="79825" y="732177"/>
                    <a:pt x="79825" y="731034"/>
                  </a:cubicBezTo>
                  <a:cubicBezTo>
                    <a:pt x="77539" y="729700"/>
                    <a:pt x="75443" y="728271"/>
                    <a:pt x="73919" y="727319"/>
                  </a:cubicBezTo>
                  <a:lnTo>
                    <a:pt x="73919" y="716175"/>
                  </a:lnTo>
                  <a:lnTo>
                    <a:pt x="79158" y="713222"/>
                  </a:lnTo>
                  <a:cubicBezTo>
                    <a:pt x="82111" y="706935"/>
                    <a:pt x="78205" y="700172"/>
                    <a:pt x="81063" y="694172"/>
                  </a:cubicBezTo>
                  <a:lnTo>
                    <a:pt x="85825" y="691505"/>
                  </a:lnTo>
                  <a:cubicBezTo>
                    <a:pt x="84778" y="688838"/>
                    <a:pt x="77539" y="687600"/>
                    <a:pt x="80206" y="683980"/>
                  </a:cubicBezTo>
                  <a:lnTo>
                    <a:pt x="73538" y="679885"/>
                  </a:lnTo>
                  <a:lnTo>
                    <a:pt x="73538" y="676360"/>
                  </a:lnTo>
                  <a:lnTo>
                    <a:pt x="79920" y="672550"/>
                  </a:lnTo>
                  <a:lnTo>
                    <a:pt x="79920" y="624925"/>
                  </a:lnTo>
                  <a:lnTo>
                    <a:pt x="73919" y="621020"/>
                  </a:lnTo>
                  <a:cubicBezTo>
                    <a:pt x="87730" y="611495"/>
                    <a:pt x="76872" y="584729"/>
                    <a:pt x="80110" y="570061"/>
                  </a:cubicBezTo>
                  <a:cubicBezTo>
                    <a:pt x="76681" y="567013"/>
                    <a:pt x="73062" y="568061"/>
                    <a:pt x="69252" y="567585"/>
                  </a:cubicBezTo>
                  <a:lnTo>
                    <a:pt x="66394" y="563013"/>
                  </a:lnTo>
                  <a:lnTo>
                    <a:pt x="73348" y="558536"/>
                  </a:lnTo>
                  <a:lnTo>
                    <a:pt x="73348" y="551487"/>
                  </a:lnTo>
                  <a:lnTo>
                    <a:pt x="80110" y="547487"/>
                  </a:lnTo>
                  <a:lnTo>
                    <a:pt x="80110" y="529199"/>
                  </a:lnTo>
                  <a:lnTo>
                    <a:pt x="73348" y="525103"/>
                  </a:lnTo>
                  <a:lnTo>
                    <a:pt x="73348" y="503195"/>
                  </a:lnTo>
                  <a:lnTo>
                    <a:pt x="67918" y="500147"/>
                  </a:lnTo>
                  <a:cubicBezTo>
                    <a:pt x="65347" y="492718"/>
                    <a:pt x="67918" y="484812"/>
                    <a:pt x="66394" y="477192"/>
                  </a:cubicBezTo>
                  <a:lnTo>
                    <a:pt x="61537" y="474430"/>
                  </a:lnTo>
                  <a:cubicBezTo>
                    <a:pt x="61060" y="472335"/>
                    <a:pt x="64680" y="471858"/>
                    <a:pt x="66585" y="470144"/>
                  </a:cubicBezTo>
                  <a:lnTo>
                    <a:pt x="66585" y="459190"/>
                  </a:lnTo>
                  <a:lnTo>
                    <a:pt x="60584" y="455380"/>
                  </a:lnTo>
                  <a:lnTo>
                    <a:pt x="60584" y="448141"/>
                  </a:lnTo>
                  <a:lnTo>
                    <a:pt x="66966" y="444236"/>
                  </a:lnTo>
                  <a:lnTo>
                    <a:pt x="66966" y="414899"/>
                  </a:lnTo>
                  <a:lnTo>
                    <a:pt x="60584" y="411089"/>
                  </a:lnTo>
                  <a:lnTo>
                    <a:pt x="60584" y="374227"/>
                  </a:lnTo>
                  <a:cubicBezTo>
                    <a:pt x="78586" y="366703"/>
                    <a:pt x="51059" y="364702"/>
                    <a:pt x="64013" y="357558"/>
                  </a:cubicBezTo>
                  <a:cubicBezTo>
                    <a:pt x="66109" y="355939"/>
                    <a:pt x="66109" y="355939"/>
                    <a:pt x="66966" y="352510"/>
                  </a:cubicBezTo>
                  <a:lnTo>
                    <a:pt x="60489" y="348510"/>
                  </a:lnTo>
                  <a:lnTo>
                    <a:pt x="60489" y="341270"/>
                  </a:lnTo>
                  <a:lnTo>
                    <a:pt x="66871" y="337365"/>
                  </a:lnTo>
                  <a:lnTo>
                    <a:pt x="66871" y="328983"/>
                  </a:lnTo>
                  <a:lnTo>
                    <a:pt x="61346" y="325555"/>
                  </a:lnTo>
                  <a:lnTo>
                    <a:pt x="58203" y="319744"/>
                  </a:lnTo>
                  <a:cubicBezTo>
                    <a:pt x="16388" y="319172"/>
                    <a:pt x="65061" y="314505"/>
                    <a:pt x="73443" y="306885"/>
                  </a:cubicBezTo>
                  <a:lnTo>
                    <a:pt x="73443" y="303361"/>
                  </a:lnTo>
                  <a:lnTo>
                    <a:pt x="80015" y="299361"/>
                  </a:lnTo>
                  <a:lnTo>
                    <a:pt x="80015" y="291646"/>
                  </a:lnTo>
                  <a:cubicBezTo>
                    <a:pt x="69252" y="290217"/>
                    <a:pt x="57250" y="287645"/>
                    <a:pt x="60394" y="274215"/>
                  </a:cubicBezTo>
                  <a:lnTo>
                    <a:pt x="66299" y="270119"/>
                  </a:lnTo>
                  <a:cubicBezTo>
                    <a:pt x="64775" y="269071"/>
                    <a:pt x="62870" y="267833"/>
                    <a:pt x="60679" y="266213"/>
                  </a:cubicBezTo>
                  <a:lnTo>
                    <a:pt x="60679" y="259356"/>
                  </a:lnTo>
                  <a:lnTo>
                    <a:pt x="54012" y="255260"/>
                  </a:lnTo>
                  <a:lnTo>
                    <a:pt x="60489" y="251260"/>
                  </a:lnTo>
                  <a:lnTo>
                    <a:pt x="60489" y="247830"/>
                  </a:lnTo>
                  <a:cubicBezTo>
                    <a:pt x="64988" y="244192"/>
                    <a:pt x="70612" y="242239"/>
                    <a:pt x="76396" y="242306"/>
                  </a:cubicBezTo>
                  <a:cubicBezTo>
                    <a:pt x="81634" y="238877"/>
                    <a:pt x="81634" y="238877"/>
                    <a:pt x="76396" y="234972"/>
                  </a:cubicBezTo>
                  <a:lnTo>
                    <a:pt x="63442" y="234972"/>
                  </a:lnTo>
                  <a:cubicBezTo>
                    <a:pt x="56584" y="229066"/>
                    <a:pt x="61537" y="216398"/>
                    <a:pt x="60298" y="208016"/>
                  </a:cubicBezTo>
                  <a:cubicBezTo>
                    <a:pt x="62013" y="203920"/>
                    <a:pt x="69823" y="207064"/>
                    <a:pt x="73062" y="203729"/>
                  </a:cubicBezTo>
                  <a:lnTo>
                    <a:pt x="73062" y="196396"/>
                  </a:lnTo>
                  <a:cubicBezTo>
                    <a:pt x="71252" y="195253"/>
                    <a:pt x="69157" y="193919"/>
                    <a:pt x="66775" y="192585"/>
                  </a:cubicBezTo>
                  <a:lnTo>
                    <a:pt x="66775" y="181632"/>
                  </a:lnTo>
                  <a:lnTo>
                    <a:pt x="60013" y="177631"/>
                  </a:lnTo>
                  <a:lnTo>
                    <a:pt x="60013" y="170583"/>
                  </a:lnTo>
                  <a:lnTo>
                    <a:pt x="54012" y="166678"/>
                  </a:lnTo>
                  <a:lnTo>
                    <a:pt x="54012" y="155628"/>
                  </a:lnTo>
                  <a:cubicBezTo>
                    <a:pt x="63537" y="153247"/>
                    <a:pt x="63537" y="129530"/>
                    <a:pt x="54488" y="127053"/>
                  </a:cubicBezTo>
                  <a:cubicBezTo>
                    <a:pt x="53531" y="123424"/>
                    <a:pt x="53240" y="119643"/>
                    <a:pt x="53631" y="115909"/>
                  </a:cubicBezTo>
                  <a:lnTo>
                    <a:pt x="59822" y="111909"/>
                  </a:lnTo>
                  <a:lnTo>
                    <a:pt x="53631" y="108003"/>
                  </a:lnTo>
                  <a:lnTo>
                    <a:pt x="53631" y="86001"/>
                  </a:lnTo>
                  <a:cubicBezTo>
                    <a:pt x="58057" y="83905"/>
                    <a:pt x="62214" y="81276"/>
                    <a:pt x="66013" y="78190"/>
                  </a:cubicBezTo>
                  <a:lnTo>
                    <a:pt x="54012" y="71522"/>
                  </a:lnTo>
                  <a:lnTo>
                    <a:pt x="54012" y="52472"/>
                  </a:lnTo>
                  <a:lnTo>
                    <a:pt x="60013" y="48663"/>
                  </a:lnTo>
                  <a:lnTo>
                    <a:pt x="60013" y="41424"/>
                  </a:lnTo>
                  <a:lnTo>
                    <a:pt x="53631" y="37519"/>
                  </a:lnTo>
                  <a:lnTo>
                    <a:pt x="53631" y="-581"/>
                  </a:lnTo>
                  <a:lnTo>
                    <a:pt x="263848" y="-581"/>
                  </a:lnTo>
                  <a:cubicBezTo>
                    <a:pt x="267658" y="8086"/>
                    <a:pt x="286422" y="-581"/>
                    <a:pt x="293566" y="6372"/>
                  </a:cubicBezTo>
                  <a:cubicBezTo>
                    <a:pt x="296899" y="3800"/>
                    <a:pt x="303091" y="3228"/>
                    <a:pt x="303091" y="-581"/>
                  </a:cubicBezTo>
                  <a:lnTo>
                    <a:pt x="309663" y="-581"/>
                  </a:lnTo>
                  <a:cubicBezTo>
                    <a:pt x="310901" y="5514"/>
                    <a:pt x="347763" y="5610"/>
                    <a:pt x="349096" y="-581"/>
                  </a:cubicBezTo>
                  <a:lnTo>
                    <a:pt x="644372" y="-581"/>
                  </a:lnTo>
                  <a:lnTo>
                    <a:pt x="644372" y="89620"/>
                  </a:lnTo>
                  <a:lnTo>
                    <a:pt x="637894" y="93430"/>
                  </a:lnTo>
                  <a:lnTo>
                    <a:pt x="637894" y="281358"/>
                  </a:lnTo>
                  <a:lnTo>
                    <a:pt x="644752" y="285645"/>
                  </a:lnTo>
                  <a:lnTo>
                    <a:pt x="644752" y="325840"/>
                  </a:lnTo>
                  <a:cubicBezTo>
                    <a:pt x="654277" y="328888"/>
                    <a:pt x="654277" y="348510"/>
                    <a:pt x="644752" y="351462"/>
                  </a:cubicBezTo>
                  <a:cubicBezTo>
                    <a:pt x="646943" y="361749"/>
                    <a:pt x="638847" y="380037"/>
                    <a:pt x="651039" y="384514"/>
                  </a:cubicBezTo>
                  <a:lnTo>
                    <a:pt x="651039" y="432139"/>
                  </a:lnTo>
                  <a:lnTo>
                    <a:pt x="644752" y="435949"/>
                  </a:lnTo>
                  <a:lnTo>
                    <a:pt x="644752" y="446903"/>
                  </a:lnTo>
                  <a:lnTo>
                    <a:pt x="650944" y="450713"/>
                  </a:lnTo>
                  <a:lnTo>
                    <a:pt x="644372" y="454904"/>
                  </a:lnTo>
                  <a:lnTo>
                    <a:pt x="644372" y="480336"/>
                  </a:lnTo>
                  <a:cubicBezTo>
                    <a:pt x="634847" y="482336"/>
                    <a:pt x="634847" y="503195"/>
                    <a:pt x="644372" y="505482"/>
                  </a:cubicBezTo>
                  <a:cubicBezTo>
                    <a:pt x="644372" y="506625"/>
                    <a:pt x="644848" y="507863"/>
                    <a:pt x="645134" y="509196"/>
                  </a:cubicBezTo>
                  <a:lnTo>
                    <a:pt x="638752" y="513387"/>
                  </a:lnTo>
                  <a:lnTo>
                    <a:pt x="638752" y="520626"/>
                  </a:lnTo>
                  <a:lnTo>
                    <a:pt x="645134" y="524437"/>
                  </a:lnTo>
                  <a:lnTo>
                    <a:pt x="645134" y="564823"/>
                  </a:lnTo>
                  <a:lnTo>
                    <a:pt x="651706" y="568728"/>
                  </a:lnTo>
                  <a:cubicBezTo>
                    <a:pt x="651706" y="570061"/>
                    <a:pt x="651706" y="571299"/>
                    <a:pt x="651706" y="572538"/>
                  </a:cubicBezTo>
                  <a:cubicBezTo>
                    <a:pt x="656344" y="574671"/>
                    <a:pt x="660669" y="577424"/>
                    <a:pt x="664564" y="580729"/>
                  </a:cubicBezTo>
                  <a:cubicBezTo>
                    <a:pt x="664564" y="582920"/>
                    <a:pt x="664564" y="585301"/>
                    <a:pt x="663993" y="587206"/>
                  </a:cubicBezTo>
                  <a:lnTo>
                    <a:pt x="658564" y="590254"/>
                  </a:lnTo>
                  <a:cubicBezTo>
                    <a:pt x="658564" y="591492"/>
                    <a:pt x="658088" y="592635"/>
                    <a:pt x="657802" y="593969"/>
                  </a:cubicBezTo>
                  <a:lnTo>
                    <a:pt x="664279" y="598065"/>
                  </a:lnTo>
                  <a:lnTo>
                    <a:pt x="664279" y="605208"/>
                  </a:lnTo>
                  <a:lnTo>
                    <a:pt x="670946" y="609304"/>
                  </a:lnTo>
                  <a:lnTo>
                    <a:pt x="670946" y="634926"/>
                  </a:lnTo>
                  <a:lnTo>
                    <a:pt x="664184" y="639022"/>
                  </a:lnTo>
                  <a:lnTo>
                    <a:pt x="664184" y="671883"/>
                  </a:lnTo>
                  <a:cubicBezTo>
                    <a:pt x="659230" y="673693"/>
                    <a:pt x="657040" y="676360"/>
                    <a:pt x="657040" y="679408"/>
                  </a:cubicBezTo>
                  <a:cubicBezTo>
                    <a:pt x="655611" y="680837"/>
                    <a:pt x="651706" y="681218"/>
                    <a:pt x="652563" y="683409"/>
                  </a:cubicBezTo>
                  <a:lnTo>
                    <a:pt x="657897" y="686457"/>
                  </a:lnTo>
                  <a:cubicBezTo>
                    <a:pt x="657421" y="693410"/>
                    <a:pt x="660564" y="702364"/>
                    <a:pt x="651420" y="704745"/>
                  </a:cubicBezTo>
                  <a:lnTo>
                    <a:pt x="651420" y="715603"/>
                  </a:lnTo>
                  <a:lnTo>
                    <a:pt x="644657" y="719699"/>
                  </a:lnTo>
                  <a:lnTo>
                    <a:pt x="644657" y="741606"/>
                  </a:lnTo>
                  <a:lnTo>
                    <a:pt x="638180" y="745607"/>
                  </a:lnTo>
                  <a:cubicBezTo>
                    <a:pt x="638266" y="746788"/>
                    <a:pt x="638428" y="747969"/>
                    <a:pt x="638656" y="749131"/>
                  </a:cubicBezTo>
                  <a:lnTo>
                    <a:pt x="644276" y="752846"/>
                  </a:lnTo>
                  <a:lnTo>
                    <a:pt x="644276" y="760370"/>
                  </a:lnTo>
                  <a:lnTo>
                    <a:pt x="638561" y="763514"/>
                  </a:lnTo>
                  <a:cubicBezTo>
                    <a:pt x="637228" y="770944"/>
                    <a:pt x="639228" y="778849"/>
                    <a:pt x="637513" y="786279"/>
                  </a:cubicBezTo>
                  <a:lnTo>
                    <a:pt x="631894" y="789422"/>
                  </a:lnTo>
                  <a:lnTo>
                    <a:pt x="631894" y="800566"/>
                  </a:lnTo>
                  <a:lnTo>
                    <a:pt x="637894" y="804281"/>
                  </a:lnTo>
                  <a:lnTo>
                    <a:pt x="631703" y="808091"/>
                  </a:lnTo>
                  <a:lnTo>
                    <a:pt x="631703" y="830094"/>
                  </a:lnTo>
                  <a:lnTo>
                    <a:pt x="637894" y="833999"/>
                  </a:lnTo>
                  <a:cubicBezTo>
                    <a:pt x="620559" y="841714"/>
                    <a:pt x="646372" y="842762"/>
                    <a:pt x="631608" y="848572"/>
                  </a:cubicBezTo>
                  <a:cubicBezTo>
                    <a:pt x="634275" y="860954"/>
                    <a:pt x="624845" y="882672"/>
                    <a:pt x="638085" y="889053"/>
                  </a:cubicBezTo>
                  <a:lnTo>
                    <a:pt x="638085" y="907246"/>
                  </a:lnTo>
                  <a:lnTo>
                    <a:pt x="612939" y="921343"/>
                  </a:lnTo>
                  <a:cubicBezTo>
                    <a:pt x="616939" y="927535"/>
                    <a:pt x="631989" y="921343"/>
                    <a:pt x="637990" y="929535"/>
                  </a:cubicBezTo>
                  <a:lnTo>
                    <a:pt x="625322" y="937060"/>
                  </a:lnTo>
                  <a:cubicBezTo>
                    <a:pt x="623512" y="946585"/>
                    <a:pt x="640085" y="948966"/>
                    <a:pt x="638180" y="954776"/>
                  </a:cubicBezTo>
                  <a:cubicBezTo>
                    <a:pt x="634065" y="957805"/>
                    <a:pt x="629693" y="960482"/>
                    <a:pt x="625131" y="962777"/>
                  </a:cubicBezTo>
                  <a:lnTo>
                    <a:pt x="638276" y="970397"/>
                  </a:lnTo>
                  <a:cubicBezTo>
                    <a:pt x="637418" y="975350"/>
                    <a:pt x="637323" y="975350"/>
                    <a:pt x="631989" y="975731"/>
                  </a:cubicBezTo>
                  <a:cubicBezTo>
                    <a:pt x="622464" y="975731"/>
                    <a:pt x="623035" y="983636"/>
                    <a:pt x="628560" y="986780"/>
                  </a:cubicBezTo>
                  <a:lnTo>
                    <a:pt x="635704" y="986780"/>
                  </a:lnTo>
                  <a:lnTo>
                    <a:pt x="638752" y="991542"/>
                  </a:lnTo>
                  <a:cubicBezTo>
                    <a:pt x="636275" y="993066"/>
                    <a:pt x="634180" y="994400"/>
                    <a:pt x="631989" y="995924"/>
                  </a:cubicBezTo>
                  <a:lnTo>
                    <a:pt x="638180" y="999734"/>
                  </a:lnTo>
                  <a:lnTo>
                    <a:pt x="638180" y="1047359"/>
                  </a:lnTo>
                  <a:lnTo>
                    <a:pt x="644752" y="1051360"/>
                  </a:lnTo>
                  <a:cubicBezTo>
                    <a:pt x="644752" y="1052597"/>
                    <a:pt x="644752" y="1053836"/>
                    <a:pt x="644752" y="1054884"/>
                  </a:cubicBezTo>
                  <a:lnTo>
                    <a:pt x="638466" y="1058884"/>
                  </a:lnTo>
                  <a:cubicBezTo>
                    <a:pt x="638466" y="1060313"/>
                    <a:pt x="639038" y="1061456"/>
                    <a:pt x="639228" y="1062408"/>
                  </a:cubicBezTo>
                  <a:lnTo>
                    <a:pt x="643800" y="1065457"/>
                  </a:lnTo>
                  <a:cubicBezTo>
                    <a:pt x="646276" y="1070600"/>
                    <a:pt x="645896" y="1074124"/>
                    <a:pt x="638561" y="1076791"/>
                  </a:cubicBezTo>
                  <a:cubicBezTo>
                    <a:pt x="639133" y="1083840"/>
                    <a:pt x="635704" y="1092793"/>
                    <a:pt x="644943" y="1095270"/>
                  </a:cubicBezTo>
                  <a:lnTo>
                    <a:pt x="644943" y="1161945"/>
                  </a:lnTo>
                  <a:lnTo>
                    <a:pt x="638561" y="1165754"/>
                  </a:lnTo>
                  <a:lnTo>
                    <a:pt x="638561" y="1172994"/>
                  </a:lnTo>
                  <a:lnTo>
                    <a:pt x="644943" y="1176804"/>
                  </a:lnTo>
                  <a:lnTo>
                    <a:pt x="644943" y="1191377"/>
                  </a:lnTo>
                  <a:lnTo>
                    <a:pt x="638942" y="1195378"/>
                  </a:lnTo>
                  <a:lnTo>
                    <a:pt x="643990" y="1198235"/>
                  </a:lnTo>
                  <a:cubicBezTo>
                    <a:pt x="645562" y="1218266"/>
                    <a:pt x="645562" y="1238402"/>
                    <a:pt x="643990" y="1258433"/>
                  </a:cubicBezTo>
                  <a:lnTo>
                    <a:pt x="638656" y="1261481"/>
                  </a:lnTo>
                  <a:cubicBezTo>
                    <a:pt x="636466" y="1271958"/>
                    <a:pt x="644562" y="1289389"/>
                    <a:pt x="632275" y="1294533"/>
                  </a:cubicBezTo>
                  <a:lnTo>
                    <a:pt x="632275" y="1342158"/>
                  </a:lnTo>
                  <a:lnTo>
                    <a:pt x="625512" y="1346253"/>
                  </a:lnTo>
                  <a:lnTo>
                    <a:pt x="625512" y="1349778"/>
                  </a:lnTo>
                  <a:lnTo>
                    <a:pt x="632084" y="1353778"/>
                  </a:lnTo>
                  <a:cubicBezTo>
                    <a:pt x="632084" y="1355016"/>
                    <a:pt x="632084" y="1356254"/>
                    <a:pt x="632084" y="1357493"/>
                  </a:cubicBezTo>
                  <a:cubicBezTo>
                    <a:pt x="624083" y="1360445"/>
                    <a:pt x="624274" y="1365018"/>
                    <a:pt x="631513" y="1367685"/>
                  </a:cubicBezTo>
                  <a:cubicBezTo>
                    <a:pt x="636656" y="1378353"/>
                    <a:pt x="625417" y="1396260"/>
                    <a:pt x="639133" y="1401403"/>
                  </a:cubicBezTo>
                  <a:cubicBezTo>
                    <a:pt x="641228" y="1411785"/>
                    <a:pt x="633132" y="1429407"/>
                    <a:pt x="645514" y="1434455"/>
                  </a:cubicBezTo>
                  <a:lnTo>
                    <a:pt x="639133" y="1438360"/>
                  </a:lnTo>
                  <a:lnTo>
                    <a:pt x="639133" y="1449314"/>
                  </a:lnTo>
                  <a:lnTo>
                    <a:pt x="645705" y="1453219"/>
                  </a:lnTo>
                  <a:cubicBezTo>
                    <a:pt x="645705" y="1454553"/>
                    <a:pt x="645705" y="1455791"/>
                    <a:pt x="645705" y="1456838"/>
                  </a:cubicBezTo>
                  <a:lnTo>
                    <a:pt x="639323" y="1460935"/>
                  </a:lnTo>
                  <a:cubicBezTo>
                    <a:pt x="640276" y="1465887"/>
                    <a:pt x="638561" y="1470460"/>
                    <a:pt x="640371" y="1475603"/>
                  </a:cubicBezTo>
                  <a:cubicBezTo>
                    <a:pt x="645991" y="1478746"/>
                    <a:pt x="645991" y="1478746"/>
                    <a:pt x="639609" y="1482556"/>
                  </a:cubicBezTo>
                  <a:cubicBezTo>
                    <a:pt x="640561" y="1490271"/>
                    <a:pt x="635894" y="1501606"/>
                    <a:pt x="645991" y="1504463"/>
                  </a:cubicBezTo>
                  <a:lnTo>
                    <a:pt x="639704" y="1508369"/>
                  </a:lnTo>
                  <a:lnTo>
                    <a:pt x="639704" y="1511893"/>
                  </a:lnTo>
                  <a:cubicBezTo>
                    <a:pt x="641800" y="1513322"/>
                    <a:pt x="643895" y="1514560"/>
                    <a:pt x="645896" y="1515798"/>
                  </a:cubicBezTo>
                  <a:cubicBezTo>
                    <a:pt x="638276" y="1518465"/>
                    <a:pt x="641133" y="1523704"/>
                    <a:pt x="633989" y="1526181"/>
                  </a:cubicBezTo>
                  <a:cubicBezTo>
                    <a:pt x="633513" y="1535706"/>
                    <a:pt x="628274" y="1552088"/>
                    <a:pt x="639609" y="1556185"/>
                  </a:cubicBezTo>
                  <a:cubicBezTo>
                    <a:pt x="642371" y="1568567"/>
                    <a:pt x="632751" y="1590284"/>
                    <a:pt x="646086" y="1596666"/>
                  </a:cubicBezTo>
                  <a:lnTo>
                    <a:pt x="646086" y="1644291"/>
                  </a:lnTo>
                  <a:lnTo>
                    <a:pt x="639514" y="1648196"/>
                  </a:lnTo>
                  <a:lnTo>
                    <a:pt x="639514" y="1677438"/>
                  </a:lnTo>
                  <a:cubicBezTo>
                    <a:pt x="629227" y="1682391"/>
                    <a:pt x="632846" y="1684201"/>
                    <a:pt x="639514" y="1689915"/>
                  </a:cubicBezTo>
                  <a:cubicBezTo>
                    <a:pt x="638561" y="1695154"/>
                    <a:pt x="640657" y="1700964"/>
                    <a:pt x="633132" y="1703060"/>
                  </a:cubicBezTo>
                  <a:lnTo>
                    <a:pt x="638942" y="1707060"/>
                  </a:lnTo>
                  <a:lnTo>
                    <a:pt x="638942" y="1725348"/>
                  </a:lnTo>
                  <a:lnTo>
                    <a:pt x="632751" y="1729158"/>
                  </a:lnTo>
                  <a:lnTo>
                    <a:pt x="632751" y="1732587"/>
                  </a:lnTo>
                  <a:lnTo>
                    <a:pt x="626369" y="1736588"/>
                  </a:lnTo>
                  <a:lnTo>
                    <a:pt x="632370" y="1740303"/>
                  </a:lnTo>
                  <a:lnTo>
                    <a:pt x="632370" y="1748208"/>
                  </a:lnTo>
                  <a:cubicBezTo>
                    <a:pt x="619321" y="1753542"/>
                    <a:pt x="630465" y="1755638"/>
                    <a:pt x="632942" y="1762020"/>
                  </a:cubicBezTo>
                  <a:cubicBezTo>
                    <a:pt x="632942" y="1763448"/>
                    <a:pt x="636466" y="1764877"/>
                    <a:pt x="638656" y="1766401"/>
                  </a:cubicBezTo>
                  <a:lnTo>
                    <a:pt x="632656" y="1770211"/>
                  </a:lnTo>
                  <a:lnTo>
                    <a:pt x="632656" y="1784785"/>
                  </a:lnTo>
                  <a:lnTo>
                    <a:pt x="626179" y="1788690"/>
                  </a:lnTo>
                  <a:lnTo>
                    <a:pt x="626179" y="1792214"/>
                  </a:lnTo>
                  <a:lnTo>
                    <a:pt x="632942" y="1796500"/>
                  </a:lnTo>
                  <a:lnTo>
                    <a:pt x="632942" y="1803549"/>
                  </a:lnTo>
                  <a:cubicBezTo>
                    <a:pt x="641514" y="1806501"/>
                    <a:pt x="639514" y="1810788"/>
                    <a:pt x="638180" y="1814979"/>
                  </a:cubicBezTo>
                  <a:lnTo>
                    <a:pt x="632656" y="1818027"/>
                  </a:lnTo>
                  <a:cubicBezTo>
                    <a:pt x="635037" y="1829076"/>
                    <a:pt x="626464" y="1848983"/>
                    <a:pt x="638752" y="1854603"/>
                  </a:cubicBezTo>
                  <a:cubicBezTo>
                    <a:pt x="638752" y="1855841"/>
                    <a:pt x="638752" y="1856984"/>
                    <a:pt x="638752" y="1858317"/>
                  </a:cubicBezTo>
                  <a:lnTo>
                    <a:pt x="645229" y="1862318"/>
                  </a:lnTo>
                  <a:lnTo>
                    <a:pt x="645229" y="1865842"/>
                  </a:lnTo>
                  <a:lnTo>
                    <a:pt x="638847" y="1869748"/>
                  </a:lnTo>
                  <a:lnTo>
                    <a:pt x="638847" y="1880606"/>
                  </a:lnTo>
                  <a:cubicBezTo>
                    <a:pt x="649039" y="1886035"/>
                    <a:pt x="645324" y="1886512"/>
                    <a:pt x="639800" y="1892322"/>
                  </a:cubicBezTo>
                  <a:lnTo>
                    <a:pt x="644943" y="1895274"/>
                  </a:lnTo>
                  <a:cubicBezTo>
                    <a:pt x="646658" y="1900228"/>
                    <a:pt x="643514" y="1905752"/>
                    <a:pt x="646276" y="1910705"/>
                  </a:cubicBezTo>
                  <a:lnTo>
                    <a:pt x="651610" y="1913753"/>
                  </a:lnTo>
                  <a:lnTo>
                    <a:pt x="651610" y="2016718"/>
                  </a:lnTo>
                  <a:lnTo>
                    <a:pt x="658468" y="2020814"/>
                  </a:lnTo>
                  <a:lnTo>
                    <a:pt x="658468" y="2031673"/>
                  </a:lnTo>
                  <a:lnTo>
                    <a:pt x="652087" y="2035578"/>
                  </a:lnTo>
                  <a:lnTo>
                    <a:pt x="652087" y="2042817"/>
                  </a:lnTo>
                  <a:lnTo>
                    <a:pt x="658088" y="2046627"/>
                  </a:lnTo>
                  <a:cubicBezTo>
                    <a:pt x="659992" y="2053866"/>
                    <a:pt x="654087" y="2054818"/>
                    <a:pt x="653039" y="2058247"/>
                  </a:cubicBezTo>
                  <a:cubicBezTo>
                    <a:pt x="656373" y="2059866"/>
                    <a:pt x="659516" y="2061486"/>
                    <a:pt x="658183" y="2064724"/>
                  </a:cubicBezTo>
                  <a:lnTo>
                    <a:pt x="652087" y="2068725"/>
                  </a:lnTo>
                  <a:lnTo>
                    <a:pt x="652087" y="2083107"/>
                  </a:lnTo>
                  <a:lnTo>
                    <a:pt x="645324" y="2087108"/>
                  </a:lnTo>
                  <a:lnTo>
                    <a:pt x="645324" y="2127494"/>
                  </a:lnTo>
                  <a:lnTo>
                    <a:pt x="651706" y="2131399"/>
                  </a:lnTo>
                  <a:lnTo>
                    <a:pt x="651706" y="2256558"/>
                  </a:lnTo>
                  <a:lnTo>
                    <a:pt x="645705" y="2260368"/>
                  </a:lnTo>
                  <a:lnTo>
                    <a:pt x="645705" y="2279418"/>
                  </a:lnTo>
                  <a:lnTo>
                    <a:pt x="651230" y="2282466"/>
                  </a:lnTo>
                  <a:cubicBezTo>
                    <a:pt x="652182" y="2287562"/>
                    <a:pt x="652182" y="2292800"/>
                    <a:pt x="651230" y="2297896"/>
                  </a:cubicBezTo>
                  <a:lnTo>
                    <a:pt x="645896" y="2300945"/>
                  </a:lnTo>
                  <a:cubicBezTo>
                    <a:pt x="643800" y="2308564"/>
                    <a:pt x="647134" y="2316565"/>
                    <a:pt x="644181" y="2323995"/>
                  </a:cubicBezTo>
                  <a:lnTo>
                    <a:pt x="638942" y="2326948"/>
                  </a:lnTo>
                  <a:lnTo>
                    <a:pt x="645324" y="2330853"/>
                  </a:lnTo>
                  <a:lnTo>
                    <a:pt x="645324" y="2334377"/>
                  </a:lnTo>
                  <a:lnTo>
                    <a:pt x="651515" y="2338187"/>
                  </a:lnTo>
                  <a:cubicBezTo>
                    <a:pt x="649229" y="2339616"/>
                    <a:pt x="647134" y="2340949"/>
                    <a:pt x="644943" y="2342473"/>
                  </a:cubicBezTo>
                  <a:lnTo>
                    <a:pt x="644943" y="2404481"/>
                  </a:lnTo>
                  <a:cubicBezTo>
                    <a:pt x="643038" y="2406291"/>
                    <a:pt x="639228" y="2406672"/>
                    <a:pt x="639895" y="2408767"/>
                  </a:cubicBezTo>
                  <a:lnTo>
                    <a:pt x="644943" y="2411625"/>
                  </a:lnTo>
                  <a:lnTo>
                    <a:pt x="644943" y="2437533"/>
                  </a:lnTo>
                  <a:lnTo>
                    <a:pt x="639038" y="2441248"/>
                  </a:lnTo>
                  <a:cubicBezTo>
                    <a:pt x="639038" y="2442295"/>
                    <a:pt x="639038" y="2443534"/>
                    <a:pt x="639038" y="2444772"/>
                  </a:cubicBezTo>
                  <a:lnTo>
                    <a:pt x="645514" y="2448772"/>
                  </a:lnTo>
                  <a:lnTo>
                    <a:pt x="645514" y="2456011"/>
                  </a:lnTo>
                  <a:lnTo>
                    <a:pt x="639323" y="2459916"/>
                  </a:lnTo>
                  <a:cubicBezTo>
                    <a:pt x="646276" y="2463917"/>
                    <a:pt x="659611" y="2468775"/>
                    <a:pt x="645896" y="2474299"/>
                  </a:cubicBezTo>
                  <a:lnTo>
                    <a:pt x="645896" y="2503827"/>
                  </a:lnTo>
                  <a:lnTo>
                    <a:pt x="651992" y="2507732"/>
                  </a:lnTo>
                  <a:lnTo>
                    <a:pt x="651992" y="2510209"/>
                  </a:lnTo>
                  <a:lnTo>
                    <a:pt x="645610" y="2514019"/>
                  </a:lnTo>
                  <a:lnTo>
                    <a:pt x="645610" y="2576884"/>
                  </a:lnTo>
                  <a:cubicBezTo>
                    <a:pt x="647991" y="2578217"/>
                    <a:pt x="650086" y="2579551"/>
                    <a:pt x="651896" y="2580694"/>
                  </a:cubicBezTo>
                  <a:lnTo>
                    <a:pt x="651896" y="2587932"/>
                  </a:lnTo>
                  <a:lnTo>
                    <a:pt x="645610" y="2592029"/>
                  </a:lnTo>
                  <a:cubicBezTo>
                    <a:pt x="645029" y="2605592"/>
                    <a:pt x="645314" y="2619175"/>
                    <a:pt x="646467" y="2632700"/>
                  </a:cubicBezTo>
                  <a:cubicBezTo>
                    <a:pt x="665517" y="2650321"/>
                    <a:pt x="638466" y="2733189"/>
                    <a:pt x="658373" y="2749857"/>
                  </a:cubicBezTo>
                  <a:lnTo>
                    <a:pt x="652277" y="2753858"/>
                  </a:lnTo>
                  <a:lnTo>
                    <a:pt x="652277" y="2841964"/>
                  </a:lnTo>
                  <a:lnTo>
                    <a:pt x="645514" y="2846060"/>
                  </a:lnTo>
                  <a:lnTo>
                    <a:pt x="645514" y="2937976"/>
                  </a:lnTo>
                  <a:lnTo>
                    <a:pt x="639228" y="2941786"/>
                  </a:lnTo>
                  <a:lnTo>
                    <a:pt x="639228" y="2963789"/>
                  </a:lnTo>
                  <a:lnTo>
                    <a:pt x="645610" y="2967885"/>
                  </a:lnTo>
                  <a:cubicBezTo>
                    <a:pt x="646372" y="2987697"/>
                    <a:pt x="644086" y="3007985"/>
                    <a:pt x="646467" y="3026940"/>
                  </a:cubicBezTo>
                  <a:cubicBezTo>
                    <a:pt x="654563" y="3031893"/>
                    <a:pt x="654468" y="3032178"/>
                    <a:pt x="645896" y="3037417"/>
                  </a:cubicBezTo>
                  <a:lnTo>
                    <a:pt x="645896" y="3048466"/>
                  </a:lnTo>
                  <a:lnTo>
                    <a:pt x="651992" y="3052371"/>
                  </a:lnTo>
                  <a:lnTo>
                    <a:pt x="651992" y="3066945"/>
                  </a:lnTo>
                  <a:lnTo>
                    <a:pt x="645514" y="3070850"/>
                  </a:lnTo>
                  <a:lnTo>
                    <a:pt x="645514" y="3181245"/>
                  </a:lnTo>
                  <a:lnTo>
                    <a:pt x="638752" y="3185341"/>
                  </a:lnTo>
                  <a:lnTo>
                    <a:pt x="638752" y="3203343"/>
                  </a:lnTo>
                  <a:lnTo>
                    <a:pt x="632465" y="3207439"/>
                  </a:lnTo>
                  <a:cubicBezTo>
                    <a:pt x="631922" y="3214849"/>
                    <a:pt x="632208" y="3222288"/>
                    <a:pt x="633322" y="3229632"/>
                  </a:cubicBezTo>
                  <a:lnTo>
                    <a:pt x="637990" y="3232299"/>
                  </a:lnTo>
                  <a:cubicBezTo>
                    <a:pt x="639942" y="3236166"/>
                    <a:pt x="639942" y="3240719"/>
                    <a:pt x="637990" y="3244586"/>
                  </a:cubicBezTo>
                  <a:lnTo>
                    <a:pt x="632751" y="3247634"/>
                  </a:lnTo>
                  <a:cubicBezTo>
                    <a:pt x="632751" y="3254682"/>
                    <a:pt x="630084" y="3263541"/>
                    <a:pt x="639228" y="3265922"/>
                  </a:cubicBezTo>
                  <a:lnTo>
                    <a:pt x="639228" y="3343170"/>
                  </a:lnTo>
                  <a:lnTo>
                    <a:pt x="645610" y="3347075"/>
                  </a:lnTo>
                  <a:lnTo>
                    <a:pt x="639609" y="3350980"/>
                  </a:lnTo>
                  <a:cubicBezTo>
                    <a:pt x="641609" y="3352409"/>
                    <a:pt x="644562" y="3352695"/>
                    <a:pt x="644943" y="3354981"/>
                  </a:cubicBezTo>
                  <a:lnTo>
                    <a:pt x="639895" y="3357838"/>
                  </a:lnTo>
                  <a:cubicBezTo>
                    <a:pt x="638990" y="3362905"/>
                    <a:pt x="638990" y="3368106"/>
                    <a:pt x="639895" y="3373173"/>
                  </a:cubicBezTo>
                  <a:lnTo>
                    <a:pt x="645514" y="3376412"/>
                  </a:lnTo>
                  <a:lnTo>
                    <a:pt x="639418" y="3380317"/>
                  </a:lnTo>
                  <a:lnTo>
                    <a:pt x="639418" y="3394891"/>
                  </a:lnTo>
                  <a:lnTo>
                    <a:pt x="645800" y="3398796"/>
                  </a:lnTo>
                  <a:lnTo>
                    <a:pt x="645800" y="3402320"/>
                  </a:lnTo>
                  <a:lnTo>
                    <a:pt x="639609" y="3406130"/>
                  </a:lnTo>
                  <a:lnTo>
                    <a:pt x="639609" y="3417084"/>
                  </a:lnTo>
                  <a:lnTo>
                    <a:pt x="645896" y="3421275"/>
                  </a:lnTo>
                  <a:cubicBezTo>
                    <a:pt x="641133" y="3462042"/>
                    <a:pt x="655421" y="3514620"/>
                    <a:pt x="640276" y="3549196"/>
                  </a:cubicBezTo>
                  <a:cubicBezTo>
                    <a:pt x="638361" y="3553101"/>
                    <a:pt x="638361" y="3557672"/>
                    <a:pt x="640276" y="3561578"/>
                  </a:cubicBezTo>
                  <a:lnTo>
                    <a:pt x="645229" y="3564340"/>
                  </a:lnTo>
                  <a:lnTo>
                    <a:pt x="639038" y="3568246"/>
                  </a:lnTo>
                  <a:lnTo>
                    <a:pt x="639038" y="3582819"/>
                  </a:lnTo>
                  <a:lnTo>
                    <a:pt x="645419" y="3586724"/>
                  </a:lnTo>
                  <a:lnTo>
                    <a:pt x="645419" y="3593963"/>
                  </a:lnTo>
                  <a:cubicBezTo>
                    <a:pt x="627322" y="3602726"/>
                    <a:pt x="657992" y="3603964"/>
                    <a:pt x="638847" y="3613013"/>
                  </a:cubicBezTo>
                  <a:cubicBezTo>
                    <a:pt x="639418" y="3617014"/>
                    <a:pt x="637704" y="3620729"/>
                    <a:pt x="640371" y="3624253"/>
                  </a:cubicBezTo>
                  <a:cubicBezTo>
                    <a:pt x="643895" y="3625776"/>
                    <a:pt x="646562" y="3627586"/>
                    <a:pt x="645229" y="3630634"/>
                  </a:cubicBezTo>
                  <a:lnTo>
                    <a:pt x="639038" y="3634539"/>
                  </a:lnTo>
                  <a:lnTo>
                    <a:pt x="639038" y="3637969"/>
                  </a:lnTo>
                  <a:lnTo>
                    <a:pt x="632465" y="3641969"/>
                  </a:lnTo>
                  <a:lnTo>
                    <a:pt x="632465" y="3653209"/>
                  </a:lnTo>
                  <a:cubicBezTo>
                    <a:pt x="636466" y="3655971"/>
                    <a:pt x="641990" y="3657590"/>
                    <a:pt x="644467" y="3661114"/>
                  </a:cubicBezTo>
                  <a:lnTo>
                    <a:pt x="638942" y="3664162"/>
                  </a:lnTo>
                  <a:cubicBezTo>
                    <a:pt x="639800" y="3673687"/>
                    <a:pt x="637037" y="3685117"/>
                    <a:pt x="640371" y="3694547"/>
                  </a:cubicBezTo>
                  <a:lnTo>
                    <a:pt x="645229" y="3697214"/>
                  </a:lnTo>
                  <a:lnTo>
                    <a:pt x="645229" y="3726456"/>
                  </a:lnTo>
                  <a:lnTo>
                    <a:pt x="651896" y="3730551"/>
                  </a:lnTo>
                  <a:lnTo>
                    <a:pt x="645514" y="3734457"/>
                  </a:lnTo>
                  <a:cubicBezTo>
                    <a:pt x="645514" y="3735695"/>
                    <a:pt x="645514" y="3736933"/>
                    <a:pt x="645514" y="3737981"/>
                  </a:cubicBezTo>
                  <a:lnTo>
                    <a:pt x="651420" y="3741696"/>
                  </a:lnTo>
                  <a:lnTo>
                    <a:pt x="651420" y="3775033"/>
                  </a:lnTo>
                  <a:cubicBezTo>
                    <a:pt x="642847" y="3778081"/>
                    <a:pt x="644848" y="3782272"/>
                    <a:pt x="646276" y="3786463"/>
                  </a:cubicBezTo>
                  <a:lnTo>
                    <a:pt x="651801" y="3789511"/>
                  </a:lnTo>
                  <a:cubicBezTo>
                    <a:pt x="649610" y="3799798"/>
                    <a:pt x="657611" y="3818086"/>
                    <a:pt x="645419" y="3822563"/>
                  </a:cubicBezTo>
                  <a:lnTo>
                    <a:pt x="645419" y="3855519"/>
                  </a:lnTo>
                  <a:lnTo>
                    <a:pt x="638656" y="3859615"/>
                  </a:lnTo>
                  <a:lnTo>
                    <a:pt x="638656" y="3870474"/>
                  </a:lnTo>
                  <a:lnTo>
                    <a:pt x="631894" y="3874569"/>
                  </a:lnTo>
                  <a:lnTo>
                    <a:pt x="631894" y="3918480"/>
                  </a:lnTo>
                  <a:lnTo>
                    <a:pt x="625893" y="3922290"/>
                  </a:lnTo>
                  <a:lnTo>
                    <a:pt x="625893" y="3929434"/>
                  </a:lnTo>
                  <a:cubicBezTo>
                    <a:pt x="634465" y="3934672"/>
                    <a:pt x="634465" y="3934958"/>
                    <a:pt x="625893" y="3940101"/>
                  </a:cubicBezTo>
                  <a:lnTo>
                    <a:pt x="625893" y="3947531"/>
                  </a:lnTo>
                  <a:lnTo>
                    <a:pt x="631894" y="3951436"/>
                  </a:lnTo>
                  <a:lnTo>
                    <a:pt x="631894" y="4198134"/>
                  </a:lnTo>
                  <a:lnTo>
                    <a:pt x="625512" y="4202039"/>
                  </a:lnTo>
                  <a:lnTo>
                    <a:pt x="625512" y="4205563"/>
                  </a:lnTo>
                  <a:lnTo>
                    <a:pt x="632275" y="4209564"/>
                  </a:lnTo>
                  <a:lnTo>
                    <a:pt x="632275" y="4260904"/>
                  </a:lnTo>
                  <a:lnTo>
                    <a:pt x="638276" y="4264809"/>
                  </a:lnTo>
                  <a:lnTo>
                    <a:pt x="633227" y="4267666"/>
                  </a:lnTo>
                  <a:cubicBezTo>
                    <a:pt x="629036" y="4289669"/>
                    <a:pt x="635037" y="4313196"/>
                    <a:pt x="631036" y="4335198"/>
                  </a:cubicBezTo>
                  <a:lnTo>
                    <a:pt x="625893" y="4338056"/>
                  </a:lnTo>
                  <a:lnTo>
                    <a:pt x="625893" y="4345580"/>
                  </a:lnTo>
                  <a:lnTo>
                    <a:pt x="631894" y="4349391"/>
                  </a:lnTo>
                  <a:lnTo>
                    <a:pt x="631894" y="4356630"/>
                  </a:lnTo>
                  <a:lnTo>
                    <a:pt x="625512" y="4360535"/>
                  </a:lnTo>
                  <a:lnTo>
                    <a:pt x="625512" y="4389776"/>
                  </a:lnTo>
                  <a:lnTo>
                    <a:pt x="631703" y="4393682"/>
                  </a:lnTo>
                  <a:lnTo>
                    <a:pt x="625893" y="4397397"/>
                  </a:lnTo>
                  <a:lnTo>
                    <a:pt x="625893" y="4415875"/>
                  </a:lnTo>
                  <a:cubicBezTo>
                    <a:pt x="635418" y="4421114"/>
                    <a:pt x="634465" y="4426163"/>
                    <a:pt x="625893" y="4430162"/>
                  </a:cubicBezTo>
                  <a:cubicBezTo>
                    <a:pt x="629036" y="4444831"/>
                    <a:pt x="618368" y="4469787"/>
                    <a:pt x="632275" y="4478264"/>
                  </a:cubicBezTo>
                  <a:lnTo>
                    <a:pt x="632275" y="4599708"/>
                  </a:lnTo>
                  <a:cubicBezTo>
                    <a:pt x="633799" y="4601803"/>
                    <a:pt x="639038" y="4602470"/>
                    <a:pt x="638371" y="4605709"/>
                  </a:cubicBezTo>
                  <a:close/>
                  <a:moveTo>
                    <a:pt x="631132" y="2178739"/>
                  </a:moveTo>
                  <a:cubicBezTo>
                    <a:pt x="608367" y="2167118"/>
                    <a:pt x="580268" y="2170547"/>
                    <a:pt x="556551" y="2162927"/>
                  </a:cubicBezTo>
                  <a:lnTo>
                    <a:pt x="539501" y="2171500"/>
                  </a:lnTo>
                  <a:cubicBezTo>
                    <a:pt x="553789" y="2174738"/>
                    <a:pt x="567029" y="2172833"/>
                    <a:pt x="581888" y="2177120"/>
                  </a:cubicBezTo>
                  <a:cubicBezTo>
                    <a:pt x="597766" y="2182606"/>
                    <a:pt x="614930" y="2183177"/>
                    <a:pt x="631132" y="2178739"/>
                  </a:cubicBezTo>
                  <a:close/>
                  <a:moveTo>
                    <a:pt x="615320" y="1676009"/>
                  </a:moveTo>
                  <a:cubicBezTo>
                    <a:pt x="607062" y="1674704"/>
                    <a:pt x="598623" y="1676762"/>
                    <a:pt x="591889" y="1681724"/>
                  </a:cubicBezTo>
                  <a:lnTo>
                    <a:pt x="609605" y="1689820"/>
                  </a:lnTo>
                  <a:cubicBezTo>
                    <a:pt x="613215" y="1688801"/>
                    <a:pt x="616492" y="1686867"/>
                    <a:pt x="619130" y="1684201"/>
                  </a:cubicBezTo>
                  <a:cubicBezTo>
                    <a:pt x="617511" y="1681533"/>
                    <a:pt x="620940" y="1678200"/>
                    <a:pt x="615320" y="1676009"/>
                  </a:cubicBezTo>
                  <a:close/>
                  <a:moveTo>
                    <a:pt x="595604" y="1716490"/>
                  </a:moveTo>
                  <a:cubicBezTo>
                    <a:pt x="602652" y="1711632"/>
                    <a:pt x="611034" y="1713442"/>
                    <a:pt x="617892" y="1707727"/>
                  </a:cubicBezTo>
                  <a:cubicBezTo>
                    <a:pt x="611605" y="1702203"/>
                    <a:pt x="581411" y="1704203"/>
                    <a:pt x="595604" y="1716490"/>
                  </a:cubicBezTo>
                  <a:close/>
                  <a:moveTo>
                    <a:pt x="589126" y="1661245"/>
                  </a:moveTo>
                  <a:lnTo>
                    <a:pt x="583316" y="1657530"/>
                  </a:lnTo>
                  <a:cubicBezTo>
                    <a:pt x="554741" y="1660293"/>
                    <a:pt x="567600" y="1672580"/>
                    <a:pt x="588936" y="1668580"/>
                  </a:cubicBezTo>
                  <a:cubicBezTo>
                    <a:pt x="593603" y="1664769"/>
                    <a:pt x="593603" y="1663912"/>
                    <a:pt x="589126" y="1661245"/>
                  </a:cubicBezTo>
                  <a:close/>
                  <a:moveTo>
                    <a:pt x="595794" y="1628003"/>
                  </a:moveTo>
                  <a:lnTo>
                    <a:pt x="612082" y="1618478"/>
                  </a:lnTo>
                  <a:cubicBezTo>
                    <a:pt x="586774" y="1609191"/>
                    <a:pt x="558999" y="1609191"/>
                    <a:pt x="533691" y="1618478"/>
                  </a:cubicBezTo>
                  <a:lnTo>
                    <a:pt x="543216" y="1624003"/>
                  </a:lnTo>
                  <a:cubicBezTo>
                    <a:pt x="561599" y="1622288"/>
                    <a:pt x="577697" y="1629241"/>
                    <a:pt x="595794" y="1628003"/>
                  </a:cubicBezTo>
                  <a:close/>
                  <a:moveTo>
                    <a:pt x="612082" y="1574663"/>
                  </a:moveTo>
                  <a:cubicBezTo>
                    <a:pt x="590365" y="1563900"/>
                    <a:pt x="567790" y="1574663"/>
                    <a:pt x="543787" y="1572663"/>
                  </a:cubicBezTo>
                  <a:cubicBezTo>
                    <a:pt x="538168" y="1572091"/>
                    <a:pt x="541692" y="1567424"/>
                    <a:pt x="536358" y="1565424"/>
                  </a:cubicBezTo>
                  <a:cubicBezTo>
                    <a:pt x="525404" y="1564281"/>
                    <a:pt x="501496" y="1565424"/>
                    <a:pt x="522166" y="1576568"/>
                  </a:cubicBezTo>
                  <a:cubicBezTo>
                    <a:pt x="539701" y="1577635"/>
                    <a:pt x="557161" y="1579702"/>
                    <a:pt x="574458" y="1582759"/>
                  </a:cubicBezTo>
                  <a:cubicBezTo>
                    <a:pt x="583983" y="1585426"/>
                    <a:pt x="585507" y="1580663"/>
                    <a:pt x="590079" y="1580187"/>
                  </a:cubicBezTo>
                  <a:cubicBezTo>
                    <a:pt x="597794" y="1579426"/>
                    <a:pt x="605890" y="1582283"/>
                    <a:pt x="612082" y="1578282"/>
                  </a:cubicBezTo>
                  <a:close/>
                  <a:moveTo>
                    <a:pt x="513498" y="1593046"/>
                  </a:moveTo>
                  <a:lnTo>
                    <a:pt x="513498" y="1596666"/>
                  </a:lnTo>
                  <a:cubicBezTo>
                    <a:pt x="534358" y="1602857"/>
                    <a:pt x="564647" y="1607905"/>
                    <a:pt x="585793" y="1596666"/>
                  </a:cubicBezTo>
                  <a:cubicBezTo>
                    <a:pt x="585793" y="1590760"/>
                    <a:pt x="585793" y="1590760"/>
                    <a:pt x="582935" y="1587903"/>
                  </a:cubicBezTo>
                  <a:cubicBezTo>
                    <a:pt x="573610" y="1588436"/>
                    <a:pt x="564485" y="1590798"/>
                    <a:pt x="556075" y="1594856"/>
                  </a:cubicBezTo>
                  <a:cubicBezTo>
                    <a:pt x="551817" y="1592132"/>
                    <a:pt x="547283" y="1589865"/>
                    <a:pt x="542549" y="1588093"/>
                  </a:cubicBezTo>
                  <a:cubicBezTo>
                    <a:pt x="533786" y="1595046"/>
                    <a:pt x="522166" y="1588284"/>
                    <a:pt x="513498" y="1593046"/>
                  </a:cubicBezTo>
                  <a:close/>
                  <a:moveTo>
                    <a:pt x="520070" y="1735921"/>
                  </a:moveTo>
                  <a:cubicBezTo>
                    <a:pt x="548645" y="1746685"/>
                    <a:pt x="584650" y="1746494"/>
                    <a:pt x="616273" y="1750018"/>
                  </a:cubicBezTo>
                  <a:lnTo>
                    <a:pt x="619226" y="1745256"/>
                  </a:lnTo>
                  <a:cubicBezTo>
                    <a:pt x="614225" y="1741122"/>
                    <a:pt x="607996" y="1738740"/>
                    <a:pt x="601509" y="1738493"/>
                  </a:cubicBezTo>
                  <a:cubicBezTo>
                    <a:pt x="598099" y="1735416"/>
                    <a:pt x="592917" y="1735416"/>
                    <a:pt x="589508" y="1738493"/>
                  </a:cubicBezTo>
                  <a:cubicBezTo>
                    <a:pt x="569791" y="1735159"/>
                    <a:pt x="537215" y="1723920"/>
                    <a:pt x="520070" y="1735540"/>
                  </a:cubicBezTo>
                  <a:close/>
                  <a:moveTo>
                    <a:pt x="582554" y="1849555"/>
                  </a:moveTo>
                  <a:cubicBezTo>
                    <a:pt x="593889" y="1850221"/>
                    <a:pt x="606176" y="1856888"/>
                    <a:pt x="617606" y="1851936"/>
                  </a:cubicBezTo>
                  <a:cubicBezTo>
                    <a:pt x="631703" y="1835553"/>
                    <a:pt x="564361" y="1839553"/>
                    <a:pt x="582554" y="1849173"/>
                  </a:cubicBezTo>
                  <a:close/>
                  <a:moveTo>
                    <a:pt x="596556" y="1790023"/>
                  </a:moveTo>
                  <a:cubicBezTo>
                    <a:pt x="597318" y="1790023"/>
                    <a:pt x="598080" y="1789261"/>
                    <a:pt x="598842" y="1788785"/>
                  </a:cubicBezTo>
                  <a:lnTo>
                    <a:pt x="598842" y="1784975"/>
                  </a:lnTo>
                  <a:cubicBezTo>
                    <a:pt x="585412" y="1774878"/>
                    <a:pt x="566647" y="1780498"/>
                    <a:pt x="552932" y="1784975"/>
                  </a:cubicBezTo>
                  <a:cubicBezTo>
                    <a:pt x="567124" y="1788871"/>
                    <a:pt x="581859" y="1790442"/>
                    <a:pt x="596556" y="1789642"/>
                  </a:cubicBezTo>
                  <a:close/>
                  <a:moveTo>
                    <a:pt x="529881" y="2199598"/>
                  </a:moveTo>
                  <a:cubicBezTo>
                    <a:pt x="546074" y="2197598"/>
                    <a:pt x="563600" y="2198360"/>
                    <a:pt x="578077" y="2190835"/>
                  </a:cubicBezTo>
                  <a:cubicBezTo>
                    <a:pt x="567886" y="2185596"/>
                    <a:pt x="554170" y="2189883"/>
                    <a:pt x="542263" y="2188549"/>
                  </a:cubicBezTo>
                  <a:lnTo>
                    <a:pt x="536453" y="2195884"/>
                  </a:lnTo>
                  <a:cubicBezTo>
                    <a:pt x="533501" y="2194741"/>
                    <a:pt x="522356" y="2196550"/>
                    <a:pt x="530357" y="2199217"/>
                  </a:cubicBezTo>
                  <a:close/>
                  <a:moveTo>
                    <a:pt x="625131" y="2013670"/>
                  </a:moveTo>
                  <a:lnTo>
                    <a:pt x="625131" y="2009765"/>
                  </a:lnTo>
                  <a:cubicBezTo>
                    <a:pt x="615396" y="2002555"/>
                    <a:pt x="602100" y="2002555"/>
                    <a:pt x="592365" y="2009765"/>
                  </a:cubicBezTo>
                  <a:lnTo>
                    <a:pt x="592365" y="2013575"/>
                  </a:lnTo>
                  <a:cubicBezTo>
                    <a:pt x="603166" y="2015956"/>
                    <a:pt x="614368" y="2015861"/>
                    <a:pt x="625131" y="2013289"/>
                  </a:cubicBezTo>
                  <a:close/>
                  <a:moveTo>
                    <a:pt x="635227" y="1967474"/>
                  </a:moveTo>
                  <a:cubicBezTo>
                    <a:pt x="633075" y="1966388"/>
                    <a:pt x="631008" y="1965141"/>
                    <a:pt x="629036" y="1963759"/>
                  </a:cubicBezTo>
                  <a:lnTo>
                    <a:pt x="614844" y="1963759"/>
                  </a:lnTo>
                  <a:cubicBezTo>
                    <a:pt x="585697" y="1974618"/>
                    <a:pt x="646372" y="1972617"/>
                    <a:pt x="635227" y="1967283"/>
                  </a:cubicBezTo>
                  <a:close/>
                  <a:moveTo>
                    <a:pt x="590841" y="1919849"/>
                  </a:moveTo>
                  <a:cubicBezTo>
                    <a:pt x="589069" y="1920154"/>
                    <a:pt x="587355" y="1920764"/>
                    <a:pt x="585793" y="1921659"/>
                  </a:cubicBezTo>
                  <a:lnTo>
                    <a:pt x="585793" y="1925278"/>
                  </a:lnTo>
                  <a:cubicBezTo>
                    <a:pt x="603233" y="1928479"/>
                    <a:pt x="621121" y="1928479"/>
                    <a:pt x="638561" y="1925278"/>
                  </a:cubicBezTo>
                  <a:lnTo>
                    <a:pt x="628369" y="1920039"/>
                  </a:lnTo>
                  <a:cubicBezTo>
                    <a:pt x="616177" y="1918706"/>
                    <a:pt x="603128" y="1919658"/>
                    <a:pt x="590841" y="1919658"/>
                  </a:cubicBezTo>
                  <a:close/>
                  <a:moveTo>
                    <a:pt x="609224" y="1646862"/>
                  </a:moveTo>
                  <a:cubicBezTo>
                    <a:pt x="602938" y="1647624"/>
                    <a:pt x="597032" y="1645719"/>
                    <a:pt x="592746" y="1648672"/>
                  </a:cubicBezTo>
                  <a:cubicBezTo>
                    <a:pt x="592746" y="1649910"/>
                    <a:pt x="592746" y="1651053"/>
                    <a:pt x="592746" y="1652387"/>
                  </a:cubicBezTo>
                  <a:lnTo>
                    <a:pt x="599318" y="1656292"/>
                  </a:lnTo>
                  <a:cubicBezTo>
                    <a:pt x="599318" y="1666484"/>
                    <a:pt x="619226" y="1661531"/>
                    <a:pt x="624083" y="1656863"/>
                  </a:cubicBezTo>
                  <a:close/>
                  <a:moveTo>
                    <a:pt x="563028" y="1543897"/>
                  </a:moveTo>
                  <a:cubicBezTo>
                    <a:pt x="537787" y="1554184"/>
                    <a:pt x="505878" y="1541040"/>
                    <a:pt x="481208" y="1553422"/>
                  </a:cubicBezTo>
                  <a:cubicBezTo>
                    <a:pt x="526166" y="1562947"/>
                    <a:pt x="570743" y="1555613"/>
                    <a:pt x="617130" y="1554470"/>
                  </a:cubicBezTo>
                  <a:cubicBezTo>
                    <a:pt x="624940" y="1533324"/>
                    <a:pt x="575410" y="1547231"/>
                    <a:pt x="563028" y="1543326"/>
                  </a:cubicBezTo>
                  <a:close/>
                  <a:moveTo>
                    <a:pt x="408247" y="3059896"/>
                  </a:moveTo>
                  <a:cubicBezTo>
                    <a:pt x="415200" y="3055705"/>
                    <a:pt x="424058" y="3059896"/>
                    <a:pt x="431297" y="3054372"/>
                  </a:cubicBezTo>
                  <a:cubicBezTo>
                    <a:pt x="453586" y="3056753"/>
                    <a:pt x="485113" y="3062372"/>
                    <a:pt x="506830" y="3052562"/>
                  </a:cubicBezTo>
                  <a:lnTo>
                    <a:pt x="506830" y="3048657"/>
                  </a:lnTo>
                  <a:cubicBezTo>
                    <a:pt x="492591" y="3038036"/>
                    <a:pt x="473750" y="3035893"/>
                    <a:pt x="457491" y="3043037"/>
                  </a:cubicBezTo>
                  <a:cubicBezTo>
                    <a:pt x="449395" y="3037894"/>
                    <a:pt x="437679" y="3031988"/>
                    <a:pt x="428154" y="3037798"/>
                  </a:cubicBezTo>
                  <a:cubicBezTo>
                    <a:pt x="429868" y="3051038"/>
                    <a:pt x="335476" y="3036941"/>
                    <a:pt x="381577" y="3059420"/>
                  </a:cubicBezTo>
                  <a:cubicBezTo>
                    <a:pt x="372052" y="3065421"/>
                    <a:pt x="358717" y="3057991"/>
                    <a:pt x="349382" y="3063421"/>
                  </a:cubicBezTo>
                  <a:lnTo>
                    <a:pt x="349382" y="3066945"/>
                  </a:lnTo>
                  <a:lnTo>
                    <a:pt x="342810" y="3070945"/>
                  </a:lnTo>
                  <a:lnTo>
                    <a:pt x="342810" y="3078660"/>
                  </a:lnTo>
                  <a:lnTo>
                    <a:pt x="351287" y="3080280"/>
                  </a:lnTo>
                  <a:cubicBezTo>
                    <a:pt x="371861" y="3069135"/>
                    <a:pt x="396721" y="3073898"/>
                    <a:pt x="417962" y="3079518"/>
                  </a:cubicBezTo>
                  <a:cubicBezTo>
                    <a:pt x="438927" y="3076679"/>
                    <a:pt x="460244" y="3080899"/>
                    <a:pt x="478541" y="3091520"/>
                  </a:cubicBezTo>
                  <a:cubicBezTo>
                    <a:pt x="485018" y="3089614"/>
                    <a:pt x="493210" y="3092948"/>
                    <a:pt x="500068" y="3089424"/>
                  </a:cubicBezTo>
                  <a:lnTo>
                    <a:pt x="493876" y="3085423"/>
                  </a:lnTo>
                  <a:lnTo>
                    <a:pt x="493876" y="3078184"/>
                  </a:lnTo>
                  <a:cubicBezTo>
                    <a:pt x="496353" y="3075041"/>
                    <a:pt x="504449" y="3077613"/>
                    <a:pt x="506830" y="3074469"/>
                  </a:cubicBezTo>
                  <a:lnTo>
                    <a:pt x="506830" y="3070755"/>
                  </a:lnTo>
                  <a:cubicBezTo>
                    <a:pt x="502735" y="3067707"/>
                    <a:pt x="493591" y="3069707"/>
                    <a:pt x="490828" y="3065421"/>
                  </a:cubicBezTo>
                  <a:cubicBezTo>
                    <a:pt x="477017" y="3065421"/>
                    <a:pt x="462730" y="3063421"/>
                    <a:pt x="450728" y="3072660"/>
                  </a:cubicBezTo>
                  <a:cubicBezTo>
                    <a:pt x="439108" y="3075136"/>
                    <a:pt x="443965" y="3064373"/>
                    <a:pt x="433583" y="3065326"/>
                  </a:cubicBezTo>
                  <a:cubicBezTo>
                    <a:pt x="424763" y="3066535"/>
                    <a:pt x="415800" y="3064611"/>
                    <a:pt x="408247" y="3059896"/>
                  </a:cubicBezTo>
                  <a:close/>
                  <a:moveTo>
                    <a:pt x="518737" y="3034750"/>
                  </a:moveTo>
                  <a:cubicBezTo>
                    <a:pt x="520461" y="3032217"/>
                    <a:pt x="520718" y="3028950"/>
                    <a:pt x="519403" y="3026178"/>
                  </a:cubicBezTo>
                  <a:lnTo>
                    <a:pt x="509878" y="3021034"/>
                  </a:lnTo>
                  <a:cubicBezTo>
                    <a:pt x="505611" y="3019711"/>
                    <a:pt x="501077" y="3022101"/>
                    <a:pt x="499753" y="3026378"/>
                  </a:cubicBezTo>
                  <a:cubicBezTo>
                    <a:pt x="498648" y="3029931"/>
                    <a:pt x="500115" y="3033779"/>
                    <a:pt x="503306" y="3035703"/>
                  </a:cubicBezTo>
                  <a:cubicBezTo>
                    <a:pt x="508469" y="3036284"/>
                    <a:pt x="513688" y="3035960"/>
                    <a:pt x="518737" y="3034750"/>
                  </a:cubicBezTo>
                  <a:close/>
                  <a:moveTo>
                    <a:pt x="464539" y="2888446"/>
                  </a:moveTo>
                  <a:cubicBezTo>
                    <a:pt x="469873" y="2887780"/>
                    <a:pt x="475779" y="2889685"/>
                    <a:pt x="480065" y="2886922"/>
                  </a:cubicBezTo>
                  <a:cubicBezTo>
                    <a:pt x="480065" y="2874349"/>
                    <a:pt x="453300" y="2883779"/>
                    <a:pt x="444632" y="2881017"/>
                  </a:cubicBezTo>
                  <a:cubicBezTo>
                    <a:pt x="435107" y="2876350"/>
                    <a:pt x="435107" y="2876350"/>
                    <a:pt x="428249" y="2879302"/>
                  </a:cubicBezTo>
                  <a:lnTo>
                    <a:pt x="428249" y="2882922"/>
                  </a:lnTo>
                  <a:cubicBezTo>
                    <a:pt x="439108" y="2887970"/>
                    <a:pt x="453300" y="2896257"/>
                    <a:pt x="464539" y="2888446"/>
                  </a:cubicBezTo>
                  <a:close/>
                  <a:moveTo>
                    <a:pt x="457586" y="2943691"/>
                  </a:moveTo>
                  <a:cubicBezTo>
                    <a:pt x="456853" y="2944053"/>
                    <a:pt x="456157" y="2944463"/>
                    <a:pt x="455491" y="2944930"/>
                  </a:cubicBezTo>
                  <a:cubicBezTo>
                    <a:pt x="453586" y="2948930"/>
                    <a:pt x="465206" y="2946168"/>
                    <a:pt x="457586" y="2943691"/>
                  </a:cubicBezTo>
                  <a:close/>
                  <a:moveTo>
                    <a:pt x="486733" y="2959979"/>
                  </a:moveTo>
                  <a:cubicBezTo>
                    <a:pt x="486733" y="2961122"/>
                    <a:pt x="486733" y="2962265"/>
                    <a:pt x="486733" y="2963504"/>
                  </a:cubicBezTo>
                  <a:cubicBezTo>
                    <a:pt x="503211" y="2973029"/>
                    <a:pt x="524166" y="2977505"/>
                    <a:pt x="539215" y="2967980"/>
                  </a:cubicBezTo>
                  <a:lnTo>
                    <a:pt x="539215" y="2956455"/>
                  </a:lnTo>
                  <a:cubicBezTo>
                    <a:pt x="531081" y="2949664"/>
                    <a:pt x="520642" y="2946253"/>
                    <a:pt x="510069" y="2946930"/>
                  </a:cubicBezTo>
                  <a:cubicBezTo>
                    <a:pt x="500544" y="2961027"/>
                    <a:pt x="496353" y="2950168"/>
                    <a:pt x="483304" y="2950644"/>
                  </a:cubicBezTo>
                  <a:cubicBezTo>
                    <a:pt x="479303" y="2955312"/>
                    <a:pt x="479303" y="2955407"/>
                    <a:pt x="486733" y="2959979"/>
                  </a:cubicBezTo>
                  <a:close/>
                  <a:moveTo>
                    <a:pt x="510164" y="2939976"/>
                  </a:moveTo>
                  <a:cubicBezTo>
                    <a:pt x="518832" y="2939976"/>
                    <a:pt x="533882" y="2942358"/>
                    <a:pt x="538739" y="2933880"/>
                  </a:cubicBezTo>
                  <a:cubicBezTo>
                    <a:pt x="533501" y="2931976"/>
                    <a:pt x="497782" y="2929309"/>
                    <a:pt x="510164" y="2939976"/>
                  </a:cubicBezTo>
                  <a:close/>
                  <a:moveTo>
                    <a:pt x="506926" y="2986459"/>
                  </a:moveTo>
                  <a:lnTo>
                    <a:pt x="515879" y="2991412"/>
                  </a:lnTo>
                  <a:cubicBezTo>
                    <a:pt x="522070" y="2991412"/>
                    <a:pt x="519594" y="2988268"/>
                    <a:pt x="520070" y="2986363"/>
                  </a:cubicBezTo>
                  <a:cubicBezTo>
                    <a:pt x="516060" y="2983782"/>
                    <a:pt x="510898" y="2983820"/>
                    <a:pt x="506926" y="2986459"/>
                  </a:cubicBezTo>
                  <a:close/>
                  <a:moveTo>
                    <a:pt x="520070" y="3063801"/>
                  </a:moveTo>
                  <a:cubicBezTo>
                    <a:pt x="528852" y="3067488"/>
                    <a:pt x="538949" y="3066059"/>
                    <a:pt x="546359" y="3060087"/>
                  </a:cubicBezTo>
                  <a:cubicBezTo>
                    <a:pt x="537634" y="3056401"/>
                    <a:pt x="527595" y="3057668"/>
                    <a:pt x="520070" y="3063421"/>
                  </a:cubicBezTo>
                  <a:close/>
                  <a:moveTo>
                    <a:pt x="529595" y="2855490"/>
                  </a:moveTo>
                  <a:cubicBezTo>
                    <a:pt x="485971" y="2854728"/>
                    <a:pt x="442537" y="2848917"/>
                    <a:pt x="401579" y="2865015"/>
                  </a:cubicBezTo>
                  <a:cubicBezTo>
                    <a:pt x="403484" y="2885112"/>
                    <a:pt x="434821" y="2866634"/>
                    <a:pt x="446061" y="2862634"/>
                  </a:cubicBezTo>
                  <a:cubicBezTo>
                    <a:pt x="474045" y="2861995"/>
                    <a:pt x="502011" y="2864329"/>
                    <a:pt x="529500" y="2869587"/>
                  </a:cubicBezTo>
                  <a:cubicBezTo>
                    <a:pt x="542549" y="2866062"/>
                    <a:pt x="542073" y="2859395"/>
                    <a:pt x="529309" y="2855109"/>
                  </a:cubicBezTo>
                  <a:close/>
                  <a:moveTo>
                    <a:pt x="420629" y="2886255"/>
                  </a:moveTo>
                  <a:cubicBezTo>
                    <a:pt x="405484" y="2880636"/>
                    <a:pt x="408723" y="2893590"/>
                    <a:pt x="420629" y="2887494"/>
                  </a:cubicBezTo>
                  <a:cubicBezTo>
                    <a:pt x="420439" y="2886732"/>
                    <a:pt x="420629" y="2886160"/>
                    <a:pt x="420343" y="2885875"/>
                  </a:cubicBezTo>
                  <a:close/>
                  <a:moveTo>
                    <a:pt x="211079" y="2820342"/>
                  </a:moveTo>
                  <a:cubicBezTo>
                    <a:pt x="222793" y="2825715"/>
                    <a:pt x="236120" y="2826400"/>
                    <a:pt x="248322" y="2822248"/>
                  </a:cubicBezTo>
                  <a:lnTo>
                    <a:pt x="251084" y="2817485"/>
                  </a:lnTo>
                  <a:lnTo>
                    <a:pt x="241178" y="2810913"/>
                  </a:lnTo>
                  <a:cubicBezTo>
                    <a:pt x="230034" y="2822628"/>
                    <a:pt x="210793" y="2799102"/>
                    <a:pt x="211270" y="2819962"/>
                  </a:cubicBezTo>
                  <a:close/>
                  <a:moveTo>
                    <a:pt x="208031" y="2929309"/>
                  </a:moveTo>
                  <a:cubicBezTo>
                    <a:pt x="201935" y="2938834"/>
                    <a:pt x="236606" y="2938071"/>
                    <a:pt x="243083" y="2935309"/>
                  </a:cubicBezTo>
                  <a:cubicBezTo>
                    <a:pt x="235558" y="2929309"/>
                    <a:pt x="219080" y="2928546"/>
                    <a:pt x="208031" y="2929309"/>
                  </a:cubicBezTo>
                  <a:close/>
                  <a:moveTo>
                    <a:pt x="259561" y="2888351"/>
                  </a:moveTo>
                  <a:lnTo>
                    <a:pt x="277754" y="2879398"/>
                  </a:lnTo>
                  <a:lnTo>
                    <a:pt x="274801" y="2873682"/>
                  </a:lnTo>
                  <a:cubicBezTo>
                    <a:pt x="268991" y="2883969"/>
                    <a:pt x="224605" y="2866539"/>
                    <a:pt x="243750" y="2879302"/>
                  </a:cubicBezTo>
                  <a:lnTo>
                    <a:pt x="237940" y="2883112"/>
                  </a:lnTo>
                  <a:cubicBezTo>
                    <a:pt x="236320" y="2892351"/>
                    <a:pt x="255180" y="2887494"/>
                    <a:pt x="259561" y="2888065"/>
                  </a:cubicBezTo>
                  <a:close/>
                  <a:moveTo>
                    <a:pt x="283374" y="2809770"/>
                  </a:moveTo>
                  <a:cubicBezTo>
                    <a:pt x="283374" y="2809103"/>
                    <a:pt x="280897" y="2808532"/>
                    <a:pt x="279659" y="2807960"/>
                  </a:cubicBezTo>
                  <a:lnTo>
                    <a:pt x="263848" y="2816818"/>
                  </a:lnTo>
                  <a:cubicBezTo>
                    <a:pt x="261847" y="2826343"/>
                    <a:pt x="278040" y="2821295"/>
                    <a:pt x="283564" y="2816818"/>
                  </a:cubicBezTo>
                  <a:cubicBezTo>
                    <a:pt x="283758" y="2814370"/>
                    <a:pt x="283694" y="2811913"/>
                    <a:pt x="283374" y="2809484"/>
                  </a:cubicBezTo>
                  <a:close/>
                  <a:moveTo>
                    <a:pt x="273849" y="2837107"/>
                  </a:moveTo>
                  <a:cubicBezTo>
                    <a:pt x="270229" y="2837107"/>
                    <a:pt x="267372" y="2836440"/>
                    <a:pt x="264324" y="2838535"/>
                  </a:cubicBezTo>
                  <a:cubicBezTo>
                    <a:pt x="263276" y="2845489"/>
                    <a:pt x="263371" y="2845489"/>
                    <a:pt x="267372" y="2848060"/>
                  </a:cubicBezTo>
                  <a:cubicBezTo>
                    <a:pt x="286993" y="2848537"/>
                    <a:pt x="297376" y="2848346"/>
                    <a:pt x="273659" y="2836821"/>
                  </a:cubicBezTo>
                  <a:close/>
                  <a:moveTo>
                    <a:pt x="292899" y="2914450"/>
                  </a:moveTo>
                  <a:cubicBezTo>
                    <a:pt x="300328" y="2912164"/>
                    <a:pt x="288898" y="2909020"/>
                    <a:pt x="287184" y="2907115"/>
                  </a:cubicBezTo>
                  <a:cubicBezTo>
                    <a:pt x="281307" y="2906639"/>
                    <a:pt x="275471" y="2908439"/>
                    <a:pt x="270896" y="2912164"/>
                  </a:cubicBezTo>
                  <a:cubicBezTo>
                    <a:pt x="276802" y="2916735"/>
                    <a:pt x="286041" y="2913211"/>
                    <a:pt x="293185" y="2914164"/>
                  </a:cubicBezTo>
                  <a:close/>
                  <a:moveTo>
                    <a:pt x="270134" y="2934738"/>
                  </a:moveTo>
                  <a:cubicBezTo>
                    <a:pt x="274111" y="2937405"/>
                    <a:pt x="279302" y="2937405"/>
                    <a:pt x="283279" y="2934738"/>
                  </a:cubicBezTo>
                  <a:cubicBezTo>
                    <a:pt x="279425" y="2932109"/>
                    <a:pt x="274387" y="2932004"/>
                    <a:pt x="270420" y="2934452"/>
                  </a:cubicBezTo>
                  <a:close/>
                  <a:moveTo>
                    <a:pt x="299757" y="1374066"/>
                  </a:moveTo>
                  <a:cubicBezTo>
                    <a:pt x="304329" y="1370257"/>
                    <a:pt x="304329" y="1370257"/>
                    <a:pt x="299757" y="1366732"/>
                  </a:cubicBezTo>
                  <a:lnTo>
                    <a:pt x="286898" y="1366732"/>
                  </a:lnTo>
                  <a:cubicBezTo>
                    <a:pt x="282231" y="1370542"/>
                    <a:pt x="282231" y="1370542"/>
                    <a:pt x="286898" y="1374066"/>
                  </a:cubicBezTo>
                  <a:close/>
                  <a:moveTo>
                    <a:pt x="299757" y="2601267"/>
                  </a:moveTo>
                  <a:cubicBezTo>
                    <a:pt x="292994" y="2603839"/>
                    <a:pt x="303662" y="2606601"/>
                    <a:pt x="305662" y="2608983"/>
                  </a:cubicBezTo>
                  <a:lnTo>
                    <a:pt x="315187" y="2603458"/>
                  </a:lnTo>
                  <a:cubicBezTo>
                    <a:pt x="311759" y="2599077"/>
                    <a:pt x="305282" y="2601554"/>
                    <a:pt x="300043" y="2600982"/>
                  </a:cubicBezTo>
                  <a:close/>
                  <a:moveTo>
                    <a:pt x="296518" y="2845774"/>
                  </a:moveTo>
                  <a:cubicBezTo>
                    <a:pt x="314616" y="2851775"/>
                    <a:pt x="339190" y="2844631"/>
                    <a:pt x="355859" y="2839107"/>
                  </a:cubicBezTo>
                  <a:cubicBezTo>
                    <a:pt x="351001" y="2830058"/>
                    <a:pt x="295852" y="2836821"/>
                    <a:pt x="296804" y="2845489"/>
                  </a:cubicBezTo>
                  <a:close/>
                  <a:moveTo>
                    <a:pt x="474541" y="1169374"/>
                  </a:moveTo>
                  <a:cubicBezTo>
                    <a:pt x="474541" y="1181852"/>
                    <a:pt x="500544" y="1172803"/>
                    <a:pt x="509783" y="1175279"/>
                  </a:cubicBezTo>
                  <a:cubicBezTo>
                    <a:pt x="523785" y="1166040"/>
                    <a:pt x="479303" y="1160802"/>
                    <a:pt x="474826" y="1168803"/>
                  </a:cubicBezTo>
                  <a:close/>
                  <a:moveTo>
                    <a:pt x="481399" y="1115082"/>
                  </a:moveTo>
                  <a:cubicBezTo>
                    <a:pt x="488066" y="1118796"/>
                    <a:pt x="487780" y="1125940"/>
                    <a:pt x="497401" y="1123749"/>
                  </a:cubicBezTo>
                  <a:cubicBezTo>
                    <a:pt x="501211" y="1120606"/>
                    <a:pt x="512069" y="1118225"/>
                    <a:pt x="503211" y="1112701"/>
                  </a:cubicBezTo>
                  <a:cubicBezTo>
                    <a:pt x="497020" y="1113462"/>
                    <a:pt x="485399" y="1109176"/>
                    <a:pt x="481684" y="1114510"/>
                  </a:cubicBezTo>
                  <a:close/>
                  <a:moveTo>
                    <a:pt x="526928" y="1537706"/>
                  </a:moveTo>
                  <a:cubicBezTo>
                    <a:pt x="533862" y="1540097"/>
                    <a:pt x="540959" y="1541973"/>
                    <a:pt x="548169" y="1543326"/>
                  </a:cubicBezTo>
                  <a:cubicBezTo>
                    <a:pt x="552455" y="1538468"/>
                    <a:pt x="576172" y="1533038"/>
                    <a:pt x="571315" y="1525800"/>
                  </a:cubicBezTo>
                  <a:cubicBezTo>
                    <a:pt x="558932" y="1520847"/>
                    <a:pt x="544835" y="1533229"/>
                    <a:pt x="533691" y="1526848"/>
                  </a:cubicBezTo>
                  <a:cubicBezTo>
                    <a:pt x="524737" y="1521132"/>
                    <a:pt x="526928" y="1532753"/>
                    <a:pt x="526928" y="1537706"/>
                  </a:cubicBezTo>
                  <a:close/>
                  <a:moveTo>
                    <a:pt x="458539" y="1554089"/>
                  </a:moveTo>
                  <a:lnTo>
                    <a:pt x="467587" y="1548755"/>
                  </a:lnTo>
                  <a:cubicBezTo>
                    <a:pt x="455957" y="1542316"/>
                    <a:pt x="442203" y="1540868"/>
                    <a:pt x="429487" y="1544755"/>
                  </a:cubicBezTo>
                  <a:cubicBezTo>
                    <a:pt x="437203" y="1552003"/>
                    <a:pt x="447747" y="1555432"/>
                    <a:pt x="458253" y="1554089"/>
                  </a:cubicBezTo>
                  <a:close/>
                  <a:moveTo>
                    <a:pt x="453395" y="2694232"/>
                  </a:moveTo>
                  <a:cubicBezTo>
                    <a:pt x="438346" y="2688612"/>
                    <a:pt x="441584" y="2701661"/>
                    <a:pt x="453395" y="2695470"/>
                  </a:cubicBezTo>
                  <a:cubicBezTo>
                    <a:pt x="453300" y="2695089"/>
                    <a:pt x="453490" y="2694517"/>
                    <a:pt x="453109" y="2694232"/>
                  </a:cubicBezTo>
                  <a:close/>
                  <a:moveTo>
                    <a:pt x="436822" y="2817580"/>
                  </a:moveTo>
                  <a:cubicBezTo>
                    <a:pt x="451681" y="2820438"/>
                    <a:pt x="467207" y="2815295"/>
                    <a:pt x="480732" y="2813008"/>
                  </a:cubicBezTo>
                  <a:cubicBezTo>
                    <a:pt x="468826" y="2804150"/>
                    <a:pt x="449109" y="2806341"/>
                    <a:pt x="435107" y="2809103"/>
                  </a:cubicBezTo>
                  <a:cubicBezTo>
                    <a:pt x="435488" y="2811865"/>
                    <a:pt x="432821" y="2815009"/>
                    <a:pt x="436536" y="2817580"/>
                  </a:cubicBezTo>
                  <a:close/>
                  <a:moveTo>
                    <a:pt x="503497" y="2744714"/>
                  </a:moveTo>
                  <a:cubicBezTo>
                    <a:pt x="508450" y="2741094"/>
                    <a:pt x="508450" y="2741094"/>
                    <a:pt x="503497" y="2737285"/>
                  </a:cubicBezTo>
                  <a:cubicBezTo>
                    <a:pt x="489495" y="2739475"/>
                    <a:pt x="477970" y="2732808"/>
                    <a:pt x="464349" y="2733570"/>
                  </a:cubicBezTo>
                  <a:cubicBezTo>
                    <a:pt x="459682" y="2737189"/>
                    <a:pt x="459682" y="2737189"/>
                    <a:pt x="464349" y="2740999"/>
                  </a:cubicBezTo>
                  <a:cubicBezTo>
                    <a:pt x="477132" y="2744057"/>
                    <a:pt x="490276" y="2745314"/>
                    <a:pt x="503401" y="2744714"/>
                  </a:cubicBezTo>
                  <a:close/>
                  <a:moveTo>
                    <a:pt x="499687" y="2709567"/>
                  </a:moveTo>
                  <a:cubicBezTo>
                    <a:pt x="482570" y="2706881"/>
                    <a:pt x="465159" y="2706623"/>
                    <a:pt x="447966" y="2708805"/>
                  </a:cubicBezTo>
                  <a:cubicBezTo>
                    <a:pt x="444632" y="2728617"/>
                    <a:pt x="460634" y="2708805"/>
                    <a:pt x="467016" y="2717568"/>
                  </a:cubicBezTo>
                  <a:cubicBezTo>
                    <a:pt x="467016" y="2722711"/>
                    <a:pt x="472445" y="2722711"/>
                    <a:pt x="476541" y="2722616"/>
                  </a:cubicBezTo>
                  <a:close/>
                  <a:moveTo>
                    <a:pt x="542740" y="1513703"/>
                  </a:moveTo>
                  <a:cubicBezTo>
                    <a:pt x="558170" y="1502082"/>
                    <a:pt x="502830" y="1504940"/>
                    <a:pt x="497115" y="1509988"/>
                  </a:cubicBezTo>
                  <a:cubicBezTo>
                    <a:pt x="471016" y="1503702"/>
                    <a:pt x="439965" y="1499035"/>
                    <a:pt x="415200" y="1508369"/>
                  </a:cubicBezTo>
                  <a:cubicBezTo>
                    <a:pt x="421486" y="1512465"/>
                    <a:pt x="431297" y="1507512"/>
                    <a:pt x="437488" y="1513512"/>
                  </a:cubicBezTo>
                  <a:cubicBezTo>
                    <a:pt x="442327" y="1513036"/>
                    <a:pt x="447166" y="1514436"/>
                    <a:pt x="451014" y="1517418"/>
                  </a:cubicBezTo>
                  <a:cubicBezTo>
                    <a:pt x="479303" y="1508464"/>
                    <a:pt x="512545" y="1516370"/>
                    <a:pt x="542644" y="1513703"/>
                  </a:cubicBezTo>
                  <a:close/>
                  <a:moveTo>
                    <a:pt x="576172" y="1491700"/>
                  </a:moveTo>
                  <a:cubicBezTo>
                    <a:pt x="628751" y="1490367"/>
                    <a:pt x="565790" y="1486366"/>
                    <a:pt x="553027" y="1478841"/>
                  </a:cubicBezTo>
                  <a:cubicBezTo>
                    <a:pt x="553027" y="1475794"/>
                    <a:pt x="553027" y="1475794"/>
                    <a:pt x="549979" y="1473126"/>
                  </a:cubicBezTo>
                  <a:cubicBezTo>
                    <a:pt x="538949" y="1473031"/>
                    <a:pt x="527947" y="1474279"/>
                    <a:pt x="517213" y="1476841"/>
                  </a:cubicBezTo>
                  <a:cubicBezTo>
                    <a:pt x="497305" y="1469031"/>
                    <a:pt x="417962" y="1461696"/>
                    <a:pt x="493876" y="1482461"/>
                  </a:cubicBezTo>
                  <a:lnTo>
                    <a:pt x="493876" y="1493605"/>
                  </a:lnTo>
                  <a:cubicBezTo>
                    <a:pt x="520546" y="1498558"/>
                    <a:pt x="549979" y="1502749"/>
                    <a:pt x="576077" y="1491700"/>
                  </a:cubicBezTo>
                  <a:close/>
                  <a:moveTo>
                    <a:pt x="566647" y="1450362"/>
                  </a:moveTo>
                  <a:cubicBezTo>
                    <a:pt x="557122" y="1439122"/>
                    <a:pt x="539692" y="1447409"/>
                    <a:pt x="528547" y="1439789"/>
                  </a:cubicBezTo>
                  <a:cubicBezTo>
                    <a:pt x="514165" y="1437312"/>
                    <a:pt x="504163" y="1448076"/>
                    <a:pt x="491019" y="1440360"/>
                  </a:cubicBezTo>
                  <a:cubicBezTo>
                    <a:pt x="479303" y="1449314"/>
                    <a:pt x="466730" y="1433503"/>
                    <a:pt x="455205" y="1445314"/>
                  </a:cubicBezTo>
                  <a:cubicBezTo>
                    <a:pt x="459396" y="1449123"/>
                    <a:pt x="466254" y="1447028"/>
                    <a:pt x="471016" y="1447504"/>
                  </a:cubicBezTo>
                  <a:cubicBezTo>
                    <a:pt x="479208" y="1454076"/>
                    <a:pt x="487971" y="1448362"/>
                    <a:pt x="496258" y="1454267"/>
                  </a:cubicBezTo>
                  <a:cubicBezTo>
                    <a:pt x="504716" y="1449724"/>
                    <a:pt x="515184" y="1451495"/>
                    <a:pt x="521689" y="1458553"/>
                  </a:cubicBezTo>
                  <a:cubicBezTo>
                    <a:pt x="538072" y="1459601"/>
                    <a:pt x="547502" y="1452647"/>
                    <a:pt x="563885" y="1454839"/>
                  </a:cubicBezTo>
                  <a:close/>
                  <a:moveTo>
                    <a:pt x="382624" y="1353492"/>
                  </a:moveTo>
                  <a:cubicBezTo>
                    <a:pt x="406151" y="1360541"/>
                    <a:pt x="434536" y="1349111"/>
                    <a:pt x="457491" y="1358826"/>
                  </a:cubicBezTo>
                  <a:cubicBezTo>
                    <a:pt x="468635" y="1350730"/>
                    <a:pt x="478541" y="1361684"/>
                    <a:pt x="491400" y="1358826"/>
                  </a:cubicBezTo>
                  <a:lnTo>
                    <a:pt x="494543" y="1354255"/>
                  </a:lnTo>
                  <a:cubicBezTo>
                    <a:pt x="482542" y="1342348"/>
                    <a:pt x="465301" y="1344730"/>
                    <a:pt x="450442" y="1343682"/>
                  </a:cubicBezTo>
                  <a:cubicBezTo>
                    <a:pt x="431392" y="1336633"/>
                    <a:pt x="408151" y="1334157"/>
                    <a:pt x="389482" y="1345682"/>
                  </a:cubicBezTo>
                  <a:cubicBezTo>
                    <a:pt x="389482" y="1346825"/>
                    <a:pt x="389482" y="1347968"/>
                    <a:pt x="388816" y="1349397"/>
                  </a:cubicBezTo>
                  <a:close/>
                  <a:moveTo>
                    <a:pt x="405008" y="1314821"/>
                  </a:moveTo>
                  <a:cubicBezTo>
                    <a:pt x="418534" y="1304344"/>
                    <a:pt x="382720" y="1306534"/>
                    <a:pt x="377005" y="1308629"/>
                  </a:cubicBezTo>
                  <a:cubicBezTo>
                    <a:pt x="372337" y="1320155"/>
                    <a:pt x="397864" y="1312916"/>
                    <a:pt x="404818" y="1314821"/>
                  </a:cubicBezTo>
                  <a:close/>
                  <a:moveTo>
                    <a:pt x="504735" y="1260052"/>
                  </a:moveTo>
                  <a:cubicBezTo>
                    <a:pt x="494257" y="1258042"/>
                    <a:pt x="483408" y="1259766"/>
                    <a:pt x="474064" y="1264910"/>
                  </a:cubicBezTo>
                  <a:cubicBezTo>
                    <a:pt x="484875" y="1268148"/>
                    <a:pt x="496401" y="1268148"/>
                    <a:pt x="507211" y="1264910"/>
                  </a:cubicBezTo>
                  <a:cubicBezTo>
                    <a:pt x="506545" y="1263291"/>
                    <a:pt x="508354" y="1261290"/>
                    <a:pt x="504544" y="1260052"/>
                  </a:cubicBezTo>
                  <a:close/>
                  <a:moveTo>
                    <a:pt x="500163" y="1284627"/>
                  </a:moveTo>
                  <a:lnTo>
                    <a:pt x="503116" y="1289008"/>
                  </a:lnTo>
                  <a:cubicBezTo>
                    <a:pt x="516260" y="1288246"/>
                    <a:pt x="528833" y="1292056"/>
                    <a:pt x="539406" y="1283865"/>
                  </a:cubicBezTo>
                  <a:cubicBezTo>
                    <a:pt x="542454" y="1274340"/>
                    <a:pt x="529119" y="1279198"/>
                    <a:pt x="522451" y="1281007"/>
                  </a:cubicBezTo>
                  <a:cubicBezTo>
                    <a:pt x="515155" y="1276206"/>
                    <a:pt x="505392" y="1277778"/>
                    <a:pt x="499972" y="1284627"/>
                  </a:cubicBezTo>
                  <a:close/>
                  <a:moveTo>
                    <a:pt x="444918" y="1281674"/>
                  </a:moveTo>
                  <a:lnTo>
                    <a:pt x="421772" y="1294533"/>
                  </a:lnTo>
                  <a:lnTo>
                    <a:pt x="421772" y="1298248"/>
                  </a:lnTo>
                  <a:cubicBezTo>
                    <a:pt x="447585" y="1303295"/>
                    <a:pt x="525976" y="1278055"/>
                    <a:pt x="444727" y="1281483"/>
                  </a:cubicBezTo>
                  <a:close/>
                  <a:moveTo>
                    <a:pt x="427106" y="1231287"/>
                  </a:moveTo>
                  <a:cubicBezTo>
                    <a:pt x="412057" y="1225476"/>
                    <a:pt x="415200" y="1238621"/>
                    <a:pt x="427106" y="1232525"/>
                  </a:cubicBezTo>
                  <a:cubicBezTo>
                    <a:pt x="427011" y="1232049"/>
                    <a:pt x="427201" y="1231573"/>
                    <a:pt x="426916" y="1231287"/>
                  </a:cubicBezTo>
                  <a:close/>
                  <a:moveTo>
                    <a:pt x="416248" y="1372447"/>
                  </a:moveTo>
                  <a:cubicBezTo>
                    <a:pt x="419010" y="1374352"/>
                    <a:pt x="421867" y="1376067"/>
                    <a:pt x="424153" y="1377496"/>
                  </a:cubicBezTo>
                  <a:lnTo>
                    <a:pt x="438155" y="1377496"/>
                  </a:lnTo>
                  <a:cubicBezTo>
                    <a:pt x="442822" y="1373685"/>
                    <a:pt x="442822" y="1373685"/>
                    <a:pt x="438155" y="1370066"/>
                  </a:cubicBezTo>
                  <a:cubicBezTo>
                    <a:pt x="431678" y="1371495"/>
                    <a:pt x="419486" y="1367208"/>
                    <a:pt x="416057" y="1372447"/>
                  </a:cubicBezTo>
                  <a:close/>
                  <a:moveTo>
                    <a:pt x="404246" y="1418644"/>
                  </a:moveTo>
                  <a:cubicBezTo>
                    <a:pt x="342905" y="1437694"/>
                    <a:pt x="396531" y="1431312"/>
                    <a:pt x="424725" y="1432645"/>
                  </a:cubicBezTo>
                  <a:cubicBezTo>
                    <a:pt x="446918" y="1420263"/>
                    <a:pt x="473207" y="1443218"/>
                    <a:pt x="493686" y="1423692"/>
                  </a:cubicBezTo>
                  <a:lnTo>
                    <a:pt x="493686" y="1420072"/>
                  </a:lnTo>
                  <a:cubicBezTo>
                    <a:pt x="509212" y="1415786"/>
                    <a:pt x="529405" y="1427407"/>
                    <a:pt x="546169" y="1420072"/>
                  </a:cubicBezTo>
                  <a:lnTo>
                    <a:pt x="546169" y="1416453"/>
                  </a:lnTo>
                  <a:lnTo>
                    <a:pt x="536644" y="1411119"/>
                  </a:lnTo>
                  <a:cubicBezTo>
                    <a:pt x="516641" y="1424168"/>
                    <a:pt x="523309" y="1397498"/>
                    <a:pt x="503116" y="1411119"/>
                  </a:cubicBezTo>
                  <a:cubicBezTo>
                    <a:pt x="496543" y="1409690"/>
                    <a:pt x="494353" y="1413690"/>
                    <a:pt x="489971" y="1414357"/>
                  </a:cubicBezTo>
                  <a:cubicBezTo>
                    <a:pt x="471921" y="1409556"/>
                    <a:pt x="452995" y="1409071"/>
                    <a:pt x="434726" y="1412928"/>
                  </a:cubicBezTo>
                  <a:cubicBezTo>
                    <a:pt x="433393" y="1424358"/>
                    <a:pt x="412628" y="1414833"/>
                    <a:pt x="404056" y="1418644"/>
                  </a:cubicBezTo>
                  <a:close/>
                  <a:moveTo>
                    <a:pt x="543026" y="1395783"/>
                  </a:moveTo>
                  <a:cubicBezTo>
                    <a:pt x="545407" y="1396926"/>
                    <a:pt x="547312" y="1398451"/>
                    <a:pt x="549122" y="1399498"/>
                  </a:cubicBezTo>
                  <a:cubicBezTo>
                    <a:pt x="555027" y="1400737"/>
                    <a:pt x="565219" y="1396831"/>
                    <a:pt x="556170" y="1392164"/>
                  </a:cubicBezTo>
                  <a:cubicBezTo>
                    <a:pt x="553027" y="1392545"/>
                    <a:pt x="535310" y="1390545"/>
                    <a:pt x="543026" y="1395783"/>
                  </a:cubicBezTo>
                  <a:close/>
                  <a:moveTo>
                    <a:pt x="565981" y="1320631"/>
                  </a:moveTo>
                  <a:cubicBezTo>
                    <a:pt x="563980" y="1316345"/>
                    <a:pt x="557694" y="1320631"/>
                    <a:pt x="555503" y="1321965"/>
                  </a:cubicBezTo>
                  <a:cubicBezTo>
                    <a:pt x="542073" y="1320060"/>
                    <a:pt x="534834" y="1330442"/>
                    <a:pt x="523309" y="1321965"/>
                  </a:cubicBezTo>
                  <a:cubicBezTo>
                    <a:pt x="511307" y="1324917"/>
                    <a:pt x="487114" y="1309392"/>
                    <a:pt x="480827" y="1322917"/>
                  </a:cubicBezTo>
                  <a:cubicBezTo>
                    <a:pt x="507021" y="1327870"/>
                    <a:pt x="539025" y="1332442"/>
                    <a:pt x="566552" y="1327299"/>
                  </a:cubicBezTo>
                  <a:cubicBezTo>
                    <a:pt x="566581" y="1325098"/>
                    <a:pt x="566390" y="1322888"/>
                    <a:pt x="565981" y="1320726"/>
                  </a:cubicBezTo>
                  <a:close/>
                  <a:moveTo>
                    <a:pt x="552169" y="1253956"/>
                  </a:moveTo>
                  <a:cubicBezTo>
                    <a:pt x="540263" y="1247860"/>
                    <a:pt x="527309" y="1236240"/>
                    <a:pt x="513498" y="1243383"/>
                  </a:cubicBezTo>
                  <a:lnTo>
                    <a:pt x="513498" y="1251956"/>
                  </a:lnTo>
                  <a:cubicBezTo>
                    <a:pt x="519099" y="1251413"/>
                    <a:pt x="524728" y="1252823"/>
                    <a:pt x="529405" y="1255957"/>
                  </a:cubicBezTo>
                  <a:cubicBezTo>
                    <a:pt x="549407" y="1256147"/>
                    <a:pt x="549407" y="1256052"/>
                    <a:pt x="552169" y="1253575"/>
                  </a:cubicBezTo>
                  <a:close/>
                  <a:moveTo>
                    <a:pt x="470826" y="1233858"/>
                  </a:moveTo>
                  <a:cubicBezTo>
                    <a:pt x="460253" y="1233096"/>
                    <a:pt x="427106" y="1238145"/>
                    <a:pt x="450061" y="1248622"/>
                  </a:cubicBezTo>
                  <a:cubicBezTo>
                    <a:pt x="464730" y="1251479"/>
                    <a:pt x="520642" y="1245193"/>
                    <a:pt x="477970" y="1241288"/>
                  </a:cubicBezTo>
                  <a:cubicBezTo>
                    <a:pt x="471778" y="1239764"/>
                    <a:pt x="476350" y="1235287"/>
                    <a:pt x="470826" y="1233858"/>
                  </a:cubicBezTo>
                  <a:close/>
                  <a:moveTo>
                    <a:pt x="461301" y="1216904"/>
                  </a:moveTo>
                  <a:cubicBezTo>
                    <a:pt x="450823" y="1208617"/>
                    <a:pt x="438632" y="1213665"/>
                    <a:pt x="428059" y="1216904"/>
                  </a:cubicBezTo>
                  <a:lnTo>
                    <a:pt x="428059" y="1220428"/>
                  </a:lnTo>
                  <a:cubicBezTo>
                    <a:pt x="432535" y="1224333"/>
                    <a:pt x="440727" y="1221571"/>
                    <a:pt x="445109" y="1218713"/>
                  </a:cubicBezTo>
                  <a:cubicBezTo>
                    <a:pt x="450728" y="1218523"/>
                    <a:pt x="456824" y="1220333"/>
                    <a:pt x="461396" y="1216809"/>
                  </a:cubicBezTo>
                  <a:close/>
                  <a:moveTo>
                    <a:pt x="460729" y="1047930"/>
                  </a:moveTo>
                  <a:cubicBezTo>
                    <a:pt x="457567" y="1045397"/>
                    <a:pt x="453843" y="1043663"/>
                    <a:pt x="449871" y="1042882"/>
                  </a:cubicBezTo>
                  <a:cubicBezTo>
                    <a:pt x="440346" y="1050026"/>
                    <a:pt x="425773" y="1042311"/>
                    <a:pt x="414914" y="1047835"/>
                  </a:cubicBezTo>
                  <a:lnTo>
                    <a:pt x="414914" y="1051454"/>
                  </a:lnTo>
                  <a:cubicBezTo>
                    <a:pt x="430030" y="1054550"/>
                    <a:pt x="445613" y="1054550"/>
                    <a:pt x="460729" y="1051454"/>
                  </a:cubicBezTo>
                  <a:close/>
                  <a:moveTo>
                    <a:pt x="439965" y="1069171"/>
                  </a:moveTo>
                  <a:cubicBezTo>
                    <a:pt x="436155" y="1066599"/>
                    <a:pt x="429487" y="1068695"/>
                    <a:pt x="424820" y="1068028"/>
                  </a:cubicBezTo>
                  <a:cubicBezTo>
                    <a:pt x="420153" y="1071647"/>
                    <a:pt x="420153" y="1071647"/>
                    <a:pt x="424820" y="1075362"/>
                  </a:cubicBezTo>
                  <a:lnTo>
                    <a:pt x="432154" y="1075362"/>
                  </a:lnTo>
                  <a:cubicBezTo>
                    <a:pt x="433202" y="1073743"/>
                    <a:pt x="441203" y="1071362"/>
                    <a:pt x="440060" y="1069076"/>
                  </a:cubicBezTo>
                  <a:close/>
                  <a:moveTo>
                    <a:pt x="414914" y="1125178"/>
                  </a:moveTo>
                  <a:cubicBezTo>
                    <a:pt x="413676" y="1133560"/>
                    <a:pt x="429392" y="1131179"/>
                    <a:pt x="433964" y="1129083"/>
                  </a:cubicBezTo>
                  <a:cubicBezTo>
                    <a:pt x="433964" y="1127845"/>
                    <a:pt x="433964" y="1126702"/>
                    <a:pt x="433964" y="1125464"/>
                  </a:cubicBezTo>
                  <a:cubicBezTo>
                    <a:pt x="430764" y="1122968"/>
                    <a:pt x="427106" y="1121121"/>
                    <a:pt x="423201" y="1120035"/>
                  </a:cubicBezTo>
                  <a:close/>
                  <a:moveTo>
                    <a:pt x="412342" y="1141276"/>
                  </a:moveTo>
                  <a:cubicBezTo>
                    <a:pt x="396150" y="1150801"/>
                    <a:pt x="441489" y="1157182"/>
                    <a:pt x="447204" y="1147562"/>
                  </a:cubicBezTo>
                  <a:cubicBezTo>
                    <a:pt x="450157" y="1138799"/>
                    <a:pt x="435584" y="1142323"/>
                    <a:pt x="431392" y="1141752"/>
                  </a:cubicBezTo>
                  <a:cubicBezTo>
                    <a:pt x="422153" y="1136608"/>
                    <a:pt x="420534" y="1136608"/>
                    <a:pt x="412628" y="1141180"/>
                  </a:cubicBezTo>
                  <a:close/>
                  <a:moveTo>
                    <a:pt x="404722" y="1196901"/>
                  </a:moveTo>
                  <a:lnTo>
                    <a:pt x="398722" y="1200712"/>
                  </a:lnTo>
                  <a:lnTo>
                    <a:pt x="391864" y="1200712"/>
                  </a:lnTo>
                  <a:cubicBezTo>
                    <a:pt x="387292" y="1204426"/>
                    <a:pt x="387292" y="1204521"/>
                    <a:pt x="391864" y="1208045"/>
                  </a:cubicBezTo>
                  <a:cubicBezTo>
                    <a:pt x="405580" y="1206617"/>
                    <a:pt x="424058" y="1213379"/>
                    <a:pt x="404818" y="1196806"/>
                  </a:cubicBezTo>
                  <a:close/>
                  <a:moveTo>
                    <a:pt x="394150" y="634926"/>
                  </a:moveTo>
                  <a:cubicBezTo>
                    <a:pt x="392626" y="632354"/>
                    <a:pt x="388244" y="630926"/>
                    <a:pt x="384625" y="629116"/>
                  </a:cubicBezTo>
                  <a:cubicBezTo>
                    <a:pt x="379767" y="629688"/>
                    <a:pt x="374052" y="627783"/>
                    <a:pt x="369670" y="630450"/>
                  </a:cubicBezTo>
                  <a:cubicBezTo>
                    <a:pt x="368308" y="633603"/>
                    <a:pt x="368747" y="637241"/>
                    <a:pt x="370813" y="639975"/>
                  </a:cubicBezTo>
                  <a:lnTo>
                    <a:pt x="385482" y="639975"/>
                  </a:lnTo>
                  <a:close/>
                  <a:moveTo>
                    <a:pt x="376528" y="1088507"/>
                  </a:moveTo>
                  <a:cubicBezTo>
                    <a:pt x="377767" y="1090221"/>
                    <a:pt x="387673" y="1091079"/>
                    <a:pt x="387577" y="1087364"/>
                  </a:cubicBezTo>
                  <a:cubicBezTo>
                    <a:pt x="385291" y="1085840"/>
                    <a:pt x="376909" y="1084887"/>
                    <a:pt x="376624" y="1088793"/>
                  </a:cubicBezTo>
                  <a:close/>
                  <a:moveTo>
                    <a:pt x="371290" y="1163469"/>
                  </a:moveTo>
                  <a:cubicBezTo>
                    <a:pt x="344620" y="1174423"/>
                    <a:pt x="386339" y="1180423"/>
                    <a:pt x="388625" y="1169945"/>
                  </a:cubicBezTo>
                  <a:cubicBezTo>
                    <a:pt x="390911" y="1159468"/>
                    <a:pt x="378434" y="1164326"/>
                    <a:pt x="371385" y="1163755"/>
                  </a:cubicBezTo>
                  <a:close/>
                  <a:moveTo>
                    <a:pt x="371957" y="1402546"/>
                  </a:moveTo>
                  <a:cubicBezTo>
                    <a:pt x="368337" y="1400127"/>
                    <a:pt x="364003" y="1399012"/>
                    <a:pt x="359669" y="1399403"/>
                  </a:cubicBezTo>
                  <a:cubicBezTo>
                    <a:pt x="353478" y="1397879"/>
                    <a:pt x="357955" y="1393402"/>
                    <a:pt x="352335" y="1391973"/>
                  </a:cubicBezTo>
                  <a:cubicBezTo>
                    <a:pt x="342143" y="1391973"/>
                    <a:pt x="331951" y="1390259"/>
                    <a:pt x="323760" y="1397117"/>
                  </a:cubicBezTo>
                  <a:cubicBezTo>
                    <a:pt x="325284" y="1401022"/>
                    <a:pt x="333857" y="1397879"/>
                    <a:pt x="336238" y="1401213"/>
                  </a:cubicBezTo>
                  <a:lnTo>
                    <a:pt x="336238" y="1405308"/>
                  </a:lnTo>
                  <a:cubicBezTo>
                    <a:pt x="358050" y="1423311"/>
                    <a:pt x="476065" y="1393021"/>
                    <a:pt x="389197" y="1390259"/>
                  </a:cubicBezTo>
                  <a:cubicBezTo>
                    <a:pt x="389197" y="1391497"/>
                    <a:pt x="389197" y="1392640"/>
                    <a:pt x="389197" y="1394354"/>
                  </a:cubicBezTo>
                  <a:close/>
                  <a:moveTo>
                    <a:pt x="360241" y="1450171"/>
                  </a:moveTo>
                  <a:cubicBezTo>
                    <a:pt x="365356" y="1447676"/>
                    <a:pt x="370204" y="1444675"/>
                    <a:pt x="374719" y="1441218"/>
                  </a:cubicBezTo>
                  <a:cubicBezTo>
                    <a:pt x="372337" y="1438932"/>
                    <a:pt x="368623" y="1439980"/>
                    <a:pt x="365765" y="1439694"/>
                  </a:cubicBezTo>
                  <a:cubicBezTo>
                    <a:pt x="358240" y="1444551"/>
                    <a:pt x="349859" y="1443028"/>
                    <a:pt x="342810" y="1449219"/>
                  </a:cubicBezTo>
                  <a:cubicBezTo>
                    <a:pt x="347953" y="1452933"/>
                    <a:pt x="354335" y="1450933"/>
                    <a:pt x="360336" y="1450552"/>
                  </a:cubicBezTo>
                  <a:close/>
                  <a:moveTo>
                    <a:pt x="344905" y="1506655"/>
                  </a:moveTo>
                  <a:lnTo>
                    <a:pt x="336047" y="1511607"/>
                  </a:lnTo>
                  <a:cubicBezTo>
                    <a:pt x="342143" y="1516275"/>
                    <a:pt x="350049" y="1511607"/>
                    <a:pt x="355764" y="1507893"/>
                  </a:cubicBezTo>
                  <a:cubicBezTo>
                    <a:pt x="352478" y="1506026"/>
                    <a:pt x="348535" y="1505712"/>
                    <a:pt x="345001" y="1507035"/>
                  </a:cubicBezTo>
                  <a:close/>
                  <a:moveTo>
                    <a:pt x="345858" y="1420930"/>
                  </a:moveTo>
                  <a:cubicBezTo>
                    <a:pt x="354049" y="1416262"/>
                    <a:pt x="333094" y="1415976"/>
                    <a:pt x="330523" y="1418548"/>
                  </a:cubicBezTo>
                  <a:cubicBezTo>
                    <a:pt x="331380" y="1424358"/>
                    <a:pt x="341953" y="1420834"/>
                    <a:pt x="345953" y="1421691"/>
                  </a:cubicBezTo>
                  <a:close/>
                  <a:moveTo>
                    <a:pt x="319474" y="2854442"/>
                  </a:moveTo>
                  <a:lnTo>
                    <a:pt x="306615" y="2854442"/>
                  </a:lnTo>
                  <a:cubicBezTo>
                    <a:pt x="301852" y="2858157"/>
                    <a:pt x="301852" y="2858157"/>
                    <a:pt x="306615" y="2861871"/>
                  </a:cubicBezTo>
                  <a:lnTo>
                    <a:pt x="319474" y="2861871"/>
                  </a:lnTo>
                  <a:cubicBezTo>
                    <a:pt x="324332" y="2858919"/>
                    <a:pt x="324332" y="2858919"/>
                    <a:pt x="319569" y="2855204"/>
                  </a:cubicBezTo>
                  <a:close/>
                  <a:moveTo>
                    <a:pt x="306996" y="2965123"/>
                  </a:moveTo>
                  <a:cubicBezTo>
                    <a:pt x="321284" y="2966932"/>
                    <a:pt x="336333" y="2973505"/>
                    <a:pt x="349001" y="2963217"/>
                  </a:cubicBezTo>
                  <a:lnTo>
                    <a:pt x="349001" y="2960074"/>
                  </a:lnTo>
                  <a:lnTo>
                    <a:pt x="388244" y="2938071"/>
                  </a:lnTo>
                  <a:cubicBezTo>
                    <a:pt x="375671" y="2926356"/>
                    <a:pt x="355954" y="2933214"/>
                    <a:pt x="342619" y="2937500"/>
                  </a:cubicBezTo>
                  <a:lnTo>
                    <a:pt x="342619" y="2941024"/>
                  </a:lnTo>
                  <a:lnTo>
                    <a:pt x="336238" y="2944834"/>
                  </a:lnTo>
                  <a:cubicBezTo>
                    <a:pt x="338619" y="2948072"/>
                    <a:pt x="347096" y="2944834"/>
                    <a:pt x="348620" y="2948739"/>
                  </a:cubicBezTo>
                  <a:cubicBezTo>
                    <a:pt x="335742" y="2955798"/>
                    <a:pt x="321064" y="2958912"/>
                    <a:pt x="306424" y="2957693"/>
                  </a:cubicBezTo>
                  <a:cubicBezTo>
                    <a:pt x="301852" y="2962265"/>
                    <a:pt x="301852" y="2962360"/>
                    <a:pt x="307091" y="2965885"/>
                  </a:cubicBezTo>
                  <a:close/>
                  <a:moveTo>
                    <a:pt x="388339" y="2882255"/>
                  </a:moveTo>
                  <a:lnTo>
                    <a:pt x="388339" y="2878731"/>
                  </a:lnTo>
                  <a:cubicBezTo>
                    <a:pt x="384148" y="2874349"/>
                    <a:pt x="375385" y="2877397"/>
                    <a:pt x="371194" y="2880160"/>
                  </a:cubicBezTo>
                  <a:cubicBezTo>
                    <a:pt x="359079" y="2880836"/>
                    <a:pt x="347077" y="2882817"/>
                    <a:pt x="335380" y="2886065"/>
                  </a:cubicBezTo>
                  <a:cubicBezTo>
                    <a:pt x="325284" y="2890637"/>
                    <a:pt x="317283" y="2881112"/>
                    <a:pt x="304996" y="2883969"/>
                  </a:cubicBezTo>
                  <a:cubicBezTo>
                    <a:pt x="291470" y="2907782"/>
                    <a:pt x="379767" y="2894257"/>
                    <a:pt x="388435" y="2883017"/>
                  </a:cubicBezTo>
                  <a:close/>
                  <a:moveTo>
                    <a:pt x="391483" y="1472555"/>
                  </a:moveTo>
                  <a:cubicBezTo>
                    <a:pt x="408247" y="1463030"/>
                    <a:pt x="426916" y="1473412"/>
                    <a:pt x="444727" y="1472555"/>
                  </a:cubicBezTo>
                  <a:cubicBezTo>
                    <a:pt x="455395" y="1459410"/>
                    <a:pt x="419200" y="1467030"/>
                    <a:pt x="410057" y="1465126"/>
                  </a:cubicBezTo>
                  <a:cubicBezTo>
                    <a:pt x="403799" y="1457982"/>
                    <a:pt x="393302" y="1456372"/>
                    <a:pt x="385196" y="1461315"/>
                  </a:cubicBezTo>
                  <a:cubicBezTo>
                    <a:pt x="377586" y="1460792"/>
                    <a:pt x="369937" y="1461430"/>
                    <a:pt x="362527" y="1463221"/>
                  </a:cubicBezTo>
                  <a:cubicBezTo>
                    <a:pt x="362527" y="1465126"/>
                    <a:pt x="360241" y="1467792"/>
                    <a:pt x="366527" y="1468364"/>
                  </a:cubicBezTo>
                  <a:cubicBezTo>
                    <a:pt x="376814" y="1461696"/>
                    <a:pt x="381005" y="1475794"/>
                    <a:pt x="391578" y="1473317"/>
                  </a:cubicBezTo>
                  <a:close/>
                  <a:moveTo>
                    <a:pt x="509878" y="2762145"/>
                  </a:moveTo>
                  <a:cubicBezTo>
                    <a:pt x="507497" y="2761002"/>
                    <a:pt x="505307" y="2759764"/>
                    <a:pt x="503116" y="2758621"/>
                  </a:cubicBezTo>
                  <a:cubicBezTo>
                    <a:pt x="497972" y="2759287"/>
                    <a:pt x="492257" y="2757382"/>
                    <a:pt x="487590" y="2760240"/>
                  </a:cubicBezTo>
                  <a:cubicBezTo>
                    <a:pt x="487590" y="2767479"/>
                    <a:pt x="484447" y="2769765"/>
                    <a:pt x="497115" y="2769765"/>
                  </a:cubicBezTo>
                  <a:lnTo>
                    <a:pt x="502925" y="2766145"/>
                  </a:lnTo>
                  <a:cubicBezTo>
                    <a:pt x="506830" y="2767384"/>
                    <a:pt x="517403" y="2766812"/>
                    <a:pt x="509974" y="2762907"/>
                  </a:cubicBezTo>
                  <a:close/>
                  <a:moveTo>
                    <a:pt x="349382" y="1003353"/>
                  </a:moveTo>
                  <a:cubicBezTo>
                    <a:pt x="357097" y="1004878"/>
                    <a:pt x="368432" y="1012021"/>
                    <a:pt x="375576" y="1007068"/>
                  </a:cubicBezTo>
                  <a:cubicBezTo>
                    <a:pt x="378243" y="992495"/>
                    <a:pt x="356907" y="997353"/>
                    <a:pt x="349382" y="1003353"/>
                  </a:cubicBezTo>
                  <a:close/>
                  <a:moveTo>
                    <a:pt x="325284" y="1170517"/>
                  </a:moveTo>
                  <a:cubicBezTo>
                    <a:pt x="322426" y="1168231"/>
                    <a:pt x="315759" y="1166040"/>
                    <a:pt x="316330" y="1171279"/>
                  </a:cubicBezTo>
                  <a:cubicBezTo>
                    <a:pt x="318997" y="1177471"/>
                    <a:pt x="335380" y="1175375"/>
                    <a:pt x="342715" y="1172994"/>
                  </a:cubicBezTo>
                  <a:cubicBezTo>
                    <a:pt x="338143" y="1169184"/>
                    <a:pt x="330618" y="1172422"/>
                    <a:pt x="325284" y="1170517"/>
                  </a:cubicBezTo>
                  <a:close/>
                  <a:moveTo>
                    <a:pt x="326332" y="1060599"/>
                  </a:moveTo>
                  <a:lnTo>
                    <a:pt x="319855" y="1060599"/>
                  </a:lnTo>
                  <a:cubicBezTo>
                    <a:pt x="315092" y="1064123"/>
                    <a:pt x="315092" y="1064123"/>
                    <a:pt x="319855" y="1067933"/>
                  </a:cubicBezTo>
                  <a:lnTo>
                    <a:pt x="326332" y="1067933"/>
                  </a:lnTo>
                  <a:cubicBezTo>
                    <a:pt x="330904" y="1064314"/>
                    <a:pt x="330904" y="1064314"/>
                    <a:pt x="326332" y="1060599"/>
                  </a:cubicBezTo>
                  <a:close/>
                  <a:moveTo>
                    <a:pt x="293756" y="644166"/>
                  </a:moveTo>
                  <a:lnTo>
                    <a:pt x="319664" y="644166"/>
                  </a:lnTo>
                  <a:cubicBezTo>
                    <a:pt x="324427" y="640260"/>
                    <a:pt x="324427" y="640260"/>
                    <a:pt x="319664" y="636736"/>
                  </a:cubicBezTo>
                  <a:lnTo>
                    <a:pt x="293756" y="636736"/>
                  </a:lnTo>
                  <a:cubicBezTo>
                    <a:pt x="288803" y="640641"/>
                    <a:pt x="288803" y="640641"/>
                    <a:pt x="293756" y="644166"/>
                  </a:cubicBezTo>
                  <a:close/>
                  <a:moveTo>
                    <a:pt x="271563" y="1332061"/>
                  </a:moveTo>
                  <a:cubicBezTo>
                    <a:pt x="293842" y="1336557"/>
                    <a:pt x="316597" y="1338195"/>
                    <a:pt x="339286" y="1336919"/>
                  </a:cubicBezTo>
                  <a:cubicBezTo>
                    <a:pt x="344905" y="1335490"/>
                    <a:pt x="340524" y="1331014"/>
                    <a:pt x="346239" y="1329585"/>
                  </a:cubicBezTo>
                  <a:cubicBezTo>
                    <a:pt x="351954" y="1328156"/>
                    <a:pt x="361574" y="1331299"/>
                    <a:pt x="367956" y="1328251"/>
                  </a:cubicBezTo>
                  <a:cubicBezTo>
                    <a:pt x="358431" y="1319869"/>
                    <a:pt x="344810" y="1310916"/>
                    <a:pt x="333094" y="1322060"/>
                  </a:cubicBezTo>
                  <a:cubicBezTo>
                    <a:pt x="313854" y="1325394"/>
                    <a:pt x="287279" y="1323584"/>
                    <a:pt x="271563" y="1332061"/>
                  </a:cubicBezTo>
                  <a:close/>
                  <a:moveTo>
                    <a:pt x="254132" y="2740999"/>
                  </a:moveTo>
                  <a:cubicBezTo>
                    <a:pt x="249370" y="2744619"/>
                    <a:pt x="249370" y="2744714"/>
                    <a:pt x="254132" y="2748334"/>
                  </a:cubicBezTo>
                  <a:lnTo>
                    <a:pt x="266991" y="2748334"/>
                  </a:lnTo>
                  <a:cubicBezTo>
                    <a:pt x="271563" y="2744714"/>
                    <a:pt x="271563" y="2744714"/>
                    <a:pt x="266991" y="2740999"/>
                  </a:cubicBezTo>
                  <a:close/>
                  <a:moveTo>
                    <a:pt x="262895" y="2716520"/>
                  </a:moveTo>
                  <a:lnTo>
                    <a:pt x="254037" y="2711472"/>
                  </a:lnTo>
                  <a:lnTo>
                    <a:pt x="244512" y="2717091"/>
                  </a:lnTo>
                  <a:cubicBezTo>
                    <a:pt x="248322" y="2720997"/>
                    <a:pt x="266991" y="2727569"/>
                    <a:pt x="262895" y="2716520"/>
                  </a:cubicBezTo>
                  <a:close/>
                  <a:moveTo>
                    <a:pt x="201364" y="2836630"/>
                  </a:moveTo>
                  <a:cubicBezTo>
                    <a:pt x="214318" y="2823676"/>
                    <a:pt x="185838" y="2833772"/>
                    <a:pt x="181171" y="2832820"/>
                  </a:cubicBezTo>
                  <a:cubicBezTo>
                    <a:pt x="175170" y="2829105"/>
                    <a:pt x="159644" y="2819295"/>
                    <a:pt x="158501" y="2831296"/>
                  </a:cubicBezTo>
                  <a:lnTo>
                    <a:pt x="152119" y="2835297"/>
                  </a:lnTo>
                  <a:cubicBezTo>
                    <a:pt x="151072" y="2842917"/>
                    <a:pt x="163549" y="2841012"/>
                    <a:pt x="168407" y="2836821"/>
                  </a:cubicBezTo>
                  <a:cubicBezTo>
                    <a:pt x="179551" y="2836821"/>
                    <a:pt x="190505" y="2836916"/>
                    <a:pt x="201364" y="2836630"/>
                  </a:cubicBezTo>
                  <a:close/>
                  <a:moveTo>
                    <a:pt x="188314" y="2969314"/>
                  </a:moveTo>
                  <a:cubicBezTo>
                    <a:pt x="207364" y="2971600"/>
                    <a:pt x="246322" y="2961122"/>
                    <a:pt x="201364" y="2958074"/>
                  </a:cubicBezTo>
                  <a:cubicBezTo>
                    <a:pt x="197363" y="2955788"/>
                    <a:pt x="190029" y="2953121"/>
                    <a:pt x="191839" y="2960169"/>
                  </a:cubicBezTo>
                  <a:lnTo>
                    <a:pt x="185266" y="2964170"/>
                  </a:lnTo>
                  <a:cubicBezTo>
                    <a:pt x="185171" y="2965980"/>
                    <a:pt x="184028" y="2967980"/>
                    <a:pt x="188314" y="2969314"/>
                  </a:cubicBezTo>
                  <a:close/>
                  <a:moveTo>
                    <a:pt x="274039" y="2987887"/>
                  </a:moveTo>
                  <a:cubicBezTo>
                    <a:pt x="304662" y="2986754"/>
                    <a:pt x="335323" y="2987964"/>
                    <a:pt x="365765" y="2991507"/>
                  </a:cubicBezTo>
                  <a:cubicBezTo>
                    <a:pt x="370813" y="2987887"/>
                    <a:pt x="370813" y="2987887"/>
                    <a:pt x="365765" y="2984173"/>
                  </a:cubicBezTo>
                  <a:cubicBezTo>
                    <a:pt x="342619" y="2977648"/>
                    <a:pt x="318502" y="2975228"/>
                    <a:pt x="294518" y="2977029"/>
                  </a:cubicBezTo>
                  <a:cubicBezTo>
                    <a:pt x="260895" y="2984363"/>
                    <a:pt x="224414" y="2981887"/>
                    <a:pt x="192124" y="2990650"/>
                  </a:cubicBezTo>
                  <a:cubicBezTo>
                    <a:pt x="201649" y="3007318"/>
                    <a:pt x="227081" y="2996555"/>
                    <a:pt x="242512" y="2991602"/>
                  </a:cubicBezTo>
                  <a:cubicBezTo>
                    <a:pt x="251275" y="2990554"/>
                    <a:pt x="265181" y="2994460"/>
                    <a:pt x="273754" y="2987887"/>
                  </a:cubicBezTo>
                  <a:close/>
                  <a:moveTo>
                    <a:pt x="325665" y="3027892"/>
                  </a:moveTo>
                  <a:cubicBezTo>
                    <a:pt x="334695" y="3029949"/>
                    <a:pt x="344153" y="3028911"/>
                    <a:pt x="352525" y="3024939"/>
                  </a:cubicBezTo>
                  <a:cubicBezTo>
                    <a:pt x="358612" y="3028226"/>
                    <a:pt x="365603" y="3029426"/>
                    <a:pt x="372433" y="3028369"/>
                  </a:cubicBezTo>
                  <a:cubicBezTo>
                    <a:pt x="378148" y="3027130"/>
                    <a:pt x="373671" y="3022558"/>
                    <a:pt x="379100" y="3021034"/>
                  </a:cubicBezTo>
                  <a:lnTo>
                    <a:pt x="385672" y="3021034"/>
                  </a:lnTo>
                  <a:cubicBezTo>
                    <a:pt x="391197" y="3019510"/>
                    <a:pt x="386625" y="3015034"/>
                    <a:pt x="393102" y="3013605"/>
                  </a:cubicBezTo>
                  <a:cubicBezTo>
                    <a:pt x="407770" y="3015605"/>
                    <a:pt x="423868" y="3010176"/>
                    <a:pt x="437393" y="3010176"/>
                  </a:cubicBezTo>
                  <a:lnTo>
                    <a:pt x="452633" y="3017986"/>
                  </a:lnTo>
                  <a:cubicBezTo>
                    <a:pt x="456443" y="3022273"/>
                    <a:pt x="452062" y="3025606"/>
                    <a:pt x="457586" y="3028273"/>
                  </a:cubicBezTo>
                  <a:cubicBezTo>
                    <a:pt x="462349" y="3027607"/>
                    <a:pt x="470350" y="3030083"/>
                    <a:pt x="474160" y="3025987"/>
                  </a:cubicBezTo>
                  <a:cubicBezTo>
                    <a:pt x="474160" y="3022844"/>
                    <a:pt x="477970" y="3021034"/>
                    <a:pt x="480065" y="3018748"/>
                  </a:cubicBezTo>
                  <a:lnTo>
                    <a:pt x="475303" y="3015986"/>
                  </a:lnTo>
                  <a:cubicBezTo>
                    <a:pt x="486352" y="3003985"/>
                    <a:pt x="506926" y="3013700"/>
                    <a:pt x="520165" y="3008271"/>
                  </a:cubicBezTo>
                  <a:cubicBezTo>
                    <a:pt x="520165" y="3005509"/>
                    <a:pt x="520165" y="3005509"/>
                    <a:pt x="517879" y="3002841"/>
                  </a:cubicBezTo>
                  <a:cubicBezTo>
                    <a:pt x="495782" y="3008176"/>
                    <a:pt x="477684" y="2984553"/>
                    <a:pt x="457777" y="2995221"/>
                  </a:cubicBezTo>
                  <a:cubicBezTo>
                    <a:pt x="433488" y="2987601"/>
                    <a:pt x="421772" y="3001794"/>
                    <a:pt x="397769" y="3002460"/>
                  </a:cubicBezTo>
                  <a:lnTo>
                    <a:pt x="387577" y="2995221"/>
                  </a:lnTo>
                  <a:cubicBezTo>
                    <a:pt x="380148" y="2995888"/>
                    <a:pt x="375195" y="2993602"/>
                    <a:pt x="370147" y="2996746"/>
                  </a:cubicBezTo>
                  <a:cubicBezTo>
                    <a:pt x="367575" y="3001794"/>
                    <a:pt x="371194" y="3007318"/>
                    <a:pt x="367956" y="3012652"/>
                  </a:cubicBezTo>
                  <a:cubicBezTo>
                    <a:pt x="354716" y="3020844"/>
                    <a:pt x="336714" y="3018082"/>
                    <a:pt x="323284" y="3022939"/>
                  </a:cubicBezTo>
                  <a:cubicBezTo>
                    <a:pt x="323474" y="3024559"/>
                    <a:pt x="321569" y="3026654"/>
                    <a:pt x="325379" y="3027892"/>
                  </a:cubicBezTo>
                  <a:close/>
                  <a:moveTo>
                    <a:pt x="359098" y="3227441"/>
                  </a:moveTo>
                  <a:lnTo>
                    <a:pt x="333094" y="3227441"/>
                  </a:lnTo>
                  <a:cubicBezTo>
                    <a:pt x="328427" y="3231251"/>
                    <a:pt x="328427" y="3231251"/>
                    <a:pt x="333094" y="3234775"/>
                  </a:cubicBezTo>
                  <a:lnTo>
                    <a:pt x="359002" y="3234775"/>
                  </a:lnTo>
                  <a:cubicBezTo>
                    <a:pt x="363860" y="3230965"/>
                    <a:pt x="363860" y="3230965"/>
                    <a:pt x="358812" y="3227441"/>
                  </a:cubicBezTo>
                  <a:close/>
                  <a:moveTo>
                    <a:pt x="365765" y="3157528"/>
                  </a:moveTo>
                  <a:cubicBezTo>
                    <a:pt x="377833" y="3156023"/>
                    <a:pt x="390063" y="3158575"/>
                    <a:pt x="400532" y="3164766"/>
                  </a:cubicBezTo>
                  <a:cubicBezTo>
                    <a:pt x="426106" y="3155127"/>
                    <a:pt x="453052" y="3149631"/>
                    <a:pt x="480351" y="3148479"/>
                  </a:cubicBezTo>
                  <a:cubicBezTo>
                    <a:pt x="480351" y="3147336"/>
                    <a:pt x="480351" y="3146098"/>
                    <a:pt x="481018" y="3144764"/>
                  </a:cubicBezTo>
                  <a:lnTo>
                    <a:pt x="474541" y="3140859"/>
                  </a:lnTo>
                  <a:cubicBezTo>
                    <a:pt x="474541" y="3131334"/>
                    <a:pt x="457872" y="3136573"/>
                    <a:pt x="451014" y="3135048"/>
                  </a:cubicBezTo>
                  <a:cubicBezTo>
                    <a:pt x="440927" y="3129667"/>
                    <a:pt x="428811" y="3129667"/>
                    <a:pt x="418724" y="3135048"/>
                  </a:cubicBezTo>
                  <a:cubicBezTo>
                    <a:pt x="403865" y="3125523"/>
                    <a:pt x="385006" y="3137144"/>
                    <a:pt x="371099" y="3142478"/>
                  </a:cubicBezTo>
                  <a:cubicBezTo>
                    <a:pt x="363660" y="3141478"/>
                    <a:pt x="356116" y="3143393"/>
                    <a:pt x="350049" y="3147812"/>
                  </a:cubicBezTo>
                  <a:close/>
                  <a:moveTo>
                    <a:pt x="421867" y="3232966"/>
                  </a:moveTo>
                  <a:lnTo>
                    <a:pt x="412342" y="3227441"/>
                  </a:lnTo>
                  <a:cubicBezTo>
                    <a:pt x="407732" y="3228117"/>
                    <a:pt x="403065" y="3226803"/>
                    <a:pt x="399484" y="3223821"/>
                  </a:cubicBezTo>
                  <a:lnTo>
                    <a:pt x="384053" y="3223821"/>
                  </a:lnTo>
                  <a:cubicBezTo>
                    <a:pt x="367861" y="3232489"/>
                    <a:pt x="379005" y="3236204"/>
                    <a:pt x="391768" y="3234775"/>
                  </a:cubicBezTo>
                  <a:cubicBezTo>
                    <a:pt x="401103" y="3240481"/>
                    <a:pt x="413009" y="3239757"/>
                    <a:pt x="421582" y="3232966"/>
                  </a:cubicBezTo>
                  <a:close/>
                  <a:moveTo>
                    <a:pt x="428059" y="3206962"/>
                  </a:moveTo>
                  <a:cubicBezTo>
                    <a:pt x="414628" y="3196295"/>
                    <a:pt x="399484" y="3204200"/>
                    <a:pt x="384625" y="3205247"/>
                  </a:cubicBezTo>
                  <a:cubicBezTo>
                    <a:pt x="362146" y="3219154"/>
                    <a:pt x="389292" y="3217535"/>
                    <a:pt x="399674" y="3209439"/>
                  </a:cubicBezTo>
                  <a:cubicBezTo>
                    <a:pt x="407866" y="3216201"/>
                    <a:pt x="419391" y="3209439"/>
                    <a:pt x="427773" y="3206962"/>
                  </a:cubicBezTo>
                  <a:close/>
                  <a:moveTo>
                    <a:pt x="486161" y="3180578"/>
                  </a:moveTo>
                  <a:cubicBezTo>
                    <a:pt x="455872" y="3176387"/>
                    <a:pt x="425868" y="3183340"/>
                    <a:pt x="396150" y="3184769"/>
                  </a:cubicBezTo>
                  <a:cubicBezTo>
                    <a:pt x="397484" y="3200676"/>
                    <a:pt x="427011" y="3182483"/>
                    <a:pt x="435012" y="3188769"/>
                  </a:cubicBezTo>
                  <a:lnTo>
                    <a:pt x="435012" y="3192389"/>
                  </a:lnTo>
                  <a:cubicBezTo>
                    <a:pt x="444537" y="3197056"/>
                    <a:pt x="455300" y="3190294"/>
                    <a:pt x="464730" y="3186960"/>
                  </a:cubicBezTo>
                  <a:cubicBezTo>
                    <a:pt x="470445" y="3187436"/>
                    <a:pt x="484637" y="3186960"/>
                    <a:pt x="485875" y="3180578"/>
                  </a:cubicBezTo>
                  <a:close/>
                  <a:moveTo>
                    <a:pt x="546455" y="3115617"/>
                  </a:moveTo>
                  <a:cubicBezTo>
                    <a:pt x="546455" y="3114665"/>
                    <a:pt x="543883" y="3113998"/>
                    <a:pt x="542740" y="3113332"/>
                  </a:cubicBezTo>
                  <a:cubicBezTo>
                    <a:pt x="536196" y="3112398"/>
                    <a:pt x="529529" y="3113569"/>
                    <a:pt x="523690" y="3116665"/>
                  </a:cubicBezTo>
                  <a:lnTo>
                    <a:pt x="511879" y="3109997"/>
                  </a:lnTo>
                  <a:cubicBezTo>
                    <a:pt x="498163" y="3114379"/>
                    <a:pt x="494829" y="3123809"/>
                    <a:pt x="484732" y="3109521"/>
                  </a:cubicBezTo>
                  <a:cubicBezTo>
                    <a:pt x="472636" y="3112189"/>
                    <a:pt x="459777" y="3111712"/>
                    <a:pt x="448918" y="3119046"/>
                  </a:cubicBezTo>
                  <a:lnTo>
                    <a:pt x="455014" y="3122857"/>
                  </a:lnTo>
                  <a:cubicBezTo>
                    <a:pt x="454062" y="3133905"/>
                    <a:pt x="474064" y="3121142"/>
                    <a:pt x="480446" y="3121047"/>
                  </a:cubicBezTo>
                  <a:cubicBezTo>
                    <a:pt x="499401" y="3123523"/>
                    <a:pt x="533596" y="3138287"/>
                    <a:pt x="545978" y="3115617"/>
                  </a:cubicBezTo>
                  <a:close/>
                  <a:moveTo>
                    <a:pt x="555980" y="2250843"/>
                  </a:moveTo>
                  <a:cubicBezTo>
                    <a:pt x="571981" y="2242842"/>
                    <a:pt x="591127" y="2251510"/>
                    <a:pt x="605509" y="2237984"/>
                  </a:cubicBezTo>
                  <a:cubicBezTo>
                    <a:pt x="595413" y="2237984"/>
                    <a:pt x="568267" y="2225030"/>
                    <a:pt x="565314" y="2237984"/>
                  </a:cubicBezTo>
                  <a:cubicBezTo>
                    <a:pt x="558932" y="2250081"/>
                    <a:pt x="502259" y="2235126"/>
                    <a:pt x="517022" y="2250652"/>
                  </a:cubicBezTo>
                  <a:close/>
                  <a:moveTo>
                    <a:pt x="584555" y="2258082"/>
                  </a:moveTo>
                  <a:cubicBezTo>
                    <a:pt x="578649" y="2256748"/>
                    <a:pt x="571696" y="2251700"/>
                    <a:pt x="566171" y="2256367"/>
                  </a:cubicBezTo>
                  <a:lnTo>
                    <a:pt x="566171" y="2260273"/>
                  </a:lnTo>
                  <a:cubicBezTo>
                    <a:pt x="574001" y="2265168"/>
                    <a:pt x="583373" y="2266959"/>
                    <a:pt x="592460" y="2265321"/>
                  </a:cubicBezTo>
                  <a:lnTo>
                    <a:pt x="592460" y="2260177"/>
                  </a:lnTo>
                  <a:cubicBezTo>
                    <a:pt x="589898" y="2258758"/>
                    <a:pt x="587012" y="2258034"/>
                    <a:pt x="584078" y="2258082"/>
                  </a:cubicBezTo>
                  <a:close/>
                  <a:moveTo>
                    <a:pt x="569029" y="2283990"/>
                  </a:moveTo>
                  <a:cubicBezTo>
                    <a:pt x="582268" y="2283228"/>
                    <a:pt x="594270" y="2287038"/>
                    <a:pt x="604938" y="2278846"/>
                  </a:cubicBezTo>
                  <a:cubicBezTo>
                    <a:pt x="591889" y="2273893"/>
                    <a:pt x="573220" y="2277132"/>
                    <a:pt x="559409" y="2277417"/>
                  </a:cubicBezTo>
                  <a:close/>
                  <a:moveTo>
                    <a:pt x="608843" y="2302468"/>
                  </a:moveTo>
                  <a:lnTo>
                    <a:pt x="595984" y="2302468"/>
                  </a:lnTo>
                  <a:cubicBezTo>
                    <a:pt x="591127" y="2305992"/>
                    <a:pt x="591127" y="2305992"/>
                    <a:pt x="595984" y="2309803"/>
                  </a:cubicBezTo>
                  <a:lnTo>
                    <a:pt x="608938" y="2309803"/>
                  </a:lnTo>
                  <a:cubicBezTo>
                    <a:pt x="613415" y="2306279"/>
                    <a:pt x="613415" y="2306279"/>
                    <a:pt x="608748" y="230246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106" name="Google Shape;106;p6"/>
            <p:cNvSpPr/>
            <p:nvPr/>
          </p:nvSpPr>
          <p:spPr>
            <a:xfrm>
              <a:off x="11492667" y="708"/>
              <a:ext cx="426620" cy="6863231"/>
            </a:xfrm>
            <a:custGeom>
              <a:rect b="b" l="l" r="r" t="t"/>
              <a:pathLst>
                <a:path extrusionOk="0" h="4606195" w="636746">
                  <a:moveTo>
                    <a:pt x="599165" y="4577991"/>
                  </a:moveTo>
                  <a:lnTo>
                    <a:pt x="599165" y="4605614"/>
                  </a:lnTo>
                  <a:lnTo>
                    <a:pt x="20997" y="4605614"/>
                  </a:lnTo>
                  <a:lnTo>
                    <a:pt x="20997" y="4563323"/>
                  </a:lnTo>
                  <a:lnTo>
                    <a:pt x="14711" y="4559418"/>
                  </a:lnTo>
                  <a:cubicBezTo>
                    <a:pt x="28332" y="4551988"/>
                    <a:pt x="18140" y="4528652"/>
                    <a:pt x="20997" y="4515317"/>
                  </a:cubicBezTo>
                  <a:lnTo>
                    <a:pt x="26426" y="4512268"/>
                  </a:lnTo>
                  <a:cubicBezTo>
                    <a:pt x="27951" y="4508078"/>
                    <a:pt x="30141" y="4503886"/>
                    <a:pt x="21473" y="4500839"/>
                  </a:cubicBezTo>
                  <a:lnTo>
                    <a:pt x="21473" y="4493314"/>
                  </a:lnTo>
                  <a:lnTo>
                    <a:pt x="27379" y="4489409"/>
                  </a:lnTo>
                  <a:lnTo>
                    <a:pt x="27379" y="4437974"/>
                  </a:lnTo>
                  <a:lnTo>
                    <a:pt x="20997" y="4434164"/>
                  </a:lnTo>
                  <a:lnTo>
                    <a:pt x="20997" y="4426925"/>
                  </a:lnTo>
                  <a:lnTo>
                    <a:pt x="27379" y="4423115"/>
                  </a:lnTo>
                  <a:lnTo>
                    <a:pt x="27379" y="4404637"/>
                  </a:lnTo>
                  <a:cubicBezTo>
                    <a:pt x="9472" y="4397398"/>
                    <a:pt x="38999" y="4393587"/>
                    <a:pt x="21378" y="4386539"/>
                  </a:cubicBezTo>
                  <a:lnTo>
                    <a:pt x="21378" y="4305386"/>
                  </a:lnTo>
                  <a:lnTo>
                    <a:pt x="27379" y="4301480"/>
                  </a:lnTo>
                  <a:lnTo>
                    <a:pt x="27379" y="4272239"/>
                  </a:lnTo>
                  <a:lnTo>
                    <a:pt x="21188" y="4268524"/>
                  </a:lnTo>
                  <a:lnTo>
                    <a:pt x="27474" y="4264714"/>
                  </a:lnTo>
                  <a:lnTo>
                    <a:pt x="27474" y="4227947"/>
                  </a:lnTo>
                  <a:lnTo>
                    <a:pt x="20997" y="4223852"/>
                  </a:lnTo>
                  <a:cubicBezTo>
                    <a:pt x="20997" y="4222519"/>
                    <a:pt x="21569" y="4221280"/>
                    <a:pt x="21759" y="4220137"/>
                  </a:cubicBezTo>
                  <a:lnTo>
                    <a:pt x="26712" y="4217375"/>
                  </a:lnTo>
                  <a:cubicBezTo>
                    <a:pt x="28522" y="4184419"/>
                    <a:pt x="28332" y="4149937"/>
                    <a:pt x="26712" y="4116886"/>
                  </a:cubicBezTo>
                  <a:cubicBezTo>
                    <a:pt x="21569" y="4114124"/>
                    <a:pt x="21664" y="4114029"/>
                    <a:pt x="20902" y="4110409"/>
                  </a:cubicBezTo>
                  <a:lnTo>
                    <a:pt x="27284" y="4106313"/>
                  </a:lnTo>
                  <a:lnTo>
                    <a:pt x="27284" y="4006968"/>
                  </a:lnTo>
                  <a:lnTo>
                    <a:pt x="20997" y="4003062"/>
                  </a:lnTo>
                  <a:lnTo>
                    <a:pt x="20997" y="3999538"/>
                  </a:lnTo>
                  <a:lnTo>
                    <a:pt x="27379" y="3995728"/>
                  </a:lnTo>
                  <a:lnTo>
                    <a:pt x="27379" y="3980964"/>
                  </a:lnTo>
                  <a:lnTo>
                    <a:pt x="22521" y="3978297"/>
                  </a:lnTo>
                  <a:cubicBezTo>
                    <a:pt x="20006" y="3953351"/>
                    <a:pt x="19721" y="3928234"/>
                    <a:pt x="21664" y="3903240"/>
                  </a:cubicBezTo>
                  <a:cubicBezTo>
                    <a:pt x="28808" y="3900288"/>
                    <a:pt x="26426" y="3896097"/>
                    <a:pt x="33666" y="3892382"/>
                  </a:cubicBezTo>
                  <a:cubicBezTo>
                    <a:pt x="34104" y="3887791"/>
                    <a:pt x="34104" y="3883161"/>
                    <a:pt x="33666" y="3878570"/>
                  </a:cubicBezTo>
                  <a:cubicBezTo>
                    <a:pt x="29531" y="3875494"/>
                    <a:pt x="25131" y="3872779"/>
                    <a:pt x="20521" y="3870474"/>
                  </a:cubicBezTo>
                  <a:lnTo>
                    <a:pt x="20521" y="3866759"/>
                  </a:lnTo>
                  <a:lnTo>
                    <a:pt x="38904" y="3856663"/>
                  </a:lnTo>
                  <a:cubicBezTo>
                    <a:pt x="37094" y="3851615"/>
                    <a:pt x="27760" y="3850758"/>
                    <a:pt x="39762" y="3844947"/>
                  </a:cubicBezTo>
                  <a:cubicBezTo>
                    <a:pt x="39762" y="3843709"/>
                    <a:pt x="39762" y="3842566"/>
                    <a:pt x="39762" y="3841233"/>
                  </a:cubicBezTo>
                  <a:lnTo>
                    <a:pt x="33285" y="3837232"/>
                  </a:lnTo>
                  <a:lnTo>
                    <a:pt x="33285" y="3834089"/>
                  </a:lnTo>
                  <a:lnTo>
                    <a:pt x="39666" y="3830279"/>
                  </a:lnTo>
                  <a:lnTo>
                    <a:pt x="39666" y="3782654"/>
                  </a:lnTo>
                  <a:cubicBezTo>
                    <a:pt x="32237" y="3779606"/>
                    <a:pt x="31094" y="3775415"/>
                    <a:pt x="38523" y="3772272"/>
                  </a:cubicBezTo>
                  <a:cubicBezTo>
                    <a:pt x="34999" y="3764652"/>
                    <a:pt x="23854" y="3777225"/>
                    <a:pt x="26617" y="3757317"/>
                  </a:cubicBezTo>
                  <a:lnTo>
                    <a:pt x="32999" y="3753222"/>
                  </a:lnTo>
                  <a:lnTo>
                    <a:pt x="32999" y="3742268"/>
                  </a:lnTo>
                  <a:lnTo>
                    <a:pt x="26617" y="3738458"/>
                  </a:lnTo>
                  <a:lnTo>
                    <a:pt x="26617" y="3731219"/>
                  </a:lnTo>
                  <a:lnTo>
                    <a:pt x="32999" y="3727313"/>
                  </a:lnTo>
                  <a:lnTo>
                    <a:pt x="32999" y="3719979"/>
                  </a:lnTo>
                  <a:cubicBezTo>
                    <a:pt x="26522" y="3716074"/>
                    <a:pt x="12139" y="3711216"/>
                    <a:pt x="26236" y="3705597"/>
                  </a:cubicBezTo>
                  <a:lnTo>
                    <a:pt x="26236" y="3698548"/>
                  </a:lnTo>
                  <a:lnTo>
                    <a:pt x="32903" y="3694357"/>
                  </a:lnTo>
                  <a:cubicBezTo>
                    <a:pt x="32903" y="3693309"/>
                    <a:pt x="32903" y="3692071"/>
                    <a:pt x="32903" y="3690738"/>
                  </a:cubicBezTo>
                  <a:lnTo>
                    <a:pt x="19283" y="3682736"/>
                  </a:lnTo>
                  <a:cubicBezTo>
                    <a:pt x="20140" y="3681117"/>
                    <a:pt x="20902" y="3679498"/>
                    <a:pt x="22045" y="3677402"/>
                  </a:cubicBezTo>
                  <a:lnTo>
                    <a:pt x="36428" y="3684928"/>
                  </a:lnTo>
                  <a:cubicBezTo>
                    <a:pt x="41285" y="3682451"/>
                    <a:pt x="38713" y="3673974"/>
                    <a:pt x="39285" y="3669020"/>
                  </a:cubicBezTo>
                  <a:cubicBezTo>
                    <a:pt x="35951" y="3665401"/>
                    <a:pt x="24331" y="3666068"/>
                    <a:pt x="20235" y="3661210"/>
                  </a:cubicBezTo>
                  <a:lnTo>
                    <a:pt x="20235" y="3653114"/>
                  </a:lnTo>
                  <a:cubicBezTo>
                    <a:pt x="25350" y="3650246"/>
                    <a:pt x="31713" y="3650895"/>
                    <a:pt x="36142" y="3654733"/>
                  </a:cubicBezTo>
                  <a:cubicBezTo>
                    <a:pt x="41857" y="3653018"/>
                    <a:pt x="40238" y="3646351"/>
                    <a:pt x="39095" y="3641684"/>
                  </a:cubicBezTo>
                  <a:lnTo>
                    <a:pt x="33666" y="3638636"/>
                  </a:lnTo>
                  <a:cubicBezTo>
                    <a:pt x="33666" y="3636636"/>
                    <a:pt x="33666" y="3634254"/>
                    <a:pt x="33189" y="3631683"/>
                  </a:cubicBezTo>
                  <a:cubicBezTo>
                    <a:pt x="29179" y="3628625"/>
                    <a:pt x="24864" y="3625977"/>
                    <a:pt x="20330" y="3623777"/>
                  </a:cubicBezTo>
                  <a:lnTo>
                    <a:pt x="20330" y="3605489"/>
                  </a:lnTo>
                  <a:lnTo>
                    <a:pt x="26712" y="3601679"/>
                  </a:lnTo>
                  <a:lnTo>
                    <a:pt x="26712" y="3598154"/>
                  </a:lnTo>
                  <a:lnTo>
                    <a:pt x="19949" y="3593963"/>
                  </a:lnTo>
                  <a:lnTo>
                    <a:pt x="19949" y="3553673"/>
                  </a:lnTo>
                  <a:cubicBezTo>
                    <a:pt x="11758" y="3551578"/>
                    <a:pt x="14329" y="3544148"/>
                    <a:pt x="13377" y="3539290"/>
                  </a:cubicBezTo>
                  <a:lnTo>
                    <a:pt x="19092" y="3536052"/>
                  </a:lnTo>
                  <a:cubicBezTo>
                    <a:pt x="19092" y="3533670"/>
                    <a:pt x="15949" y="3533480"/>
                    <a:pt x="13949" y="3531956"/>
                  </a:cubicBezTo>
                  <a:lnTo>
                    <a:pt x="13949" y="3498713"/>
                  </a:lnTo>
                  <a:lnTo>
                    <a:pt x="20045" y="3494808"/>
                  </a:lnTo>
                  <a:lnTo>
                    <a:pt x="20045" y="3491189"/>
                  </a:lnTo>
                  <a:lnTo>
                    <a:pt x="13663" y="3487379"/>
                  </a:lnTo>
                  <a:lnTo>
                    <a:pt x="13663" y="3432229"/>
                  </a:lnTo>
                  <a:lnTo>
                    <a:pt x="19949" y="3428324"/>
                  </a:lnTo>
                  <a:lnTo>
                    <a:pt x="19949" y="3410131"/>
                  </a:lnTo>
                  <a:lnTo>
                    <a:pt x="14044" y="3406131"/>
                  </a:lnTo>
                  <a:cubicBezTo>
                    <a:pt x="24807" y="3401368"/>
                    <a:pt x="20521" y="3381270"/>
                    <a:pt x="18521" y="3371936"/>
                  </a:cubicBezTo>
                  <a:cubicBezTo>
                    <a:pt x="12110" y="3371812"/>
                    <a:pt x="5890" y="3369717"/>
                    <a:pt x="709" y="3365935"/>
                  </a:cubicBezTo>
                  <a:lnTo>
                    <a:pt x="7091" y="3361934"/>
                  </a:lnTo>
                  <a:lnTo>
                    <a:pt x="7091" y="3357839"/>
                  </a:lnTo>
                  <a:cubicBezTo>
                    <a:pt x="12234" y="3354981"/>
                    <a:pt x="22902" y="3356886"/>
                    <a:pt x="19663" y="3350219"/>
                  </a:cubicBezTo>
                  <a:cubicBezTo>
                    <a:pt x="9091" y="3346885"/>
                    <a:pt x="15092" y="3332883"/>
                    <a:pt x="13568" y="3324692"/>
                  </a:cubicBezTo>
                  <a:lnTo>
                    <a:pt x="19663" y="3321262"/>
                  </a:lnTo>
                  <a:lnTo>
                    <a:pt x="19663" y="3313738"/>
                  </a:lnTo>
                  <a:lnTo>
                    <a:pt x="13949" y="3309928"/>
                  </a:lnTo>
                  <a:lnTo>
                    <a:pt x="26712" y="3302499"/>
                  </a:lnTo>
                  <a:lnTo>
                    <a:pt x="26712" y="3298974"/>
                  </a:lnTo>
                  <a:lnTo>
                    <a:pt x="20235" y="3294974"/>
                  </a:lnTo>
                  <a:cubicBezTo>
                    <a:pt x="19569" y="3290211"/>
                    <a:pt x="19569" y="3290211"/>
                    <a:pt x="14139" y="3289640"/>
                  </a:cubicBezTo>
                  <a:cubicBezTo>
                    <a:pt x="-1196" y="3288687"/>
                    <a:pt x="12330" y="3280115"/>
                    <a:pt x="19569" y="3277162"/>
                  </a:cubicBezTo>
                  <a:lnTo>
                    <a:pt x="20140" y="3273543"/>
                  </a:lnTo>
                  <a:cubicBezTo>
                    <a:pt x="25760" y="3267447"/>
                    <a:pt x="39190" y="3268018"/>
                    <a:pt x="46524" y="3261827"/>
                  </a:cubicBezTo>
                  <a:cubicBezTo>
                    <a:pt x="46524" y="3260398"/>
                    <a:pt x="46524" y="3259255"/>
                    <a:pt x="45857" y="3258017"/>
                  </a:cubicBezTo>
                  <a:cubicBezTo>
                    <a:pt x="42428" y="3256016"/>
                    <a:pt x="9662" y="3256493"/>
                    <a:pt x="24045" y="3245444"/>
                  </a:cubicBezTo>
                  <a:cubicBezTo>
                    <a:pt x="29188" y="3244586"/>
                    <a:pt x="32713" y="3247634"/>
                    <a:pt x="37476" y="3248682"/>
                  </a:cubicBezTo>
                  <a:cubicBezTo>
                    <a:pt x="41952" y="3247063"/>
                    <a:pt x="38904" y="3240395"/>
                    <a:pt x="39762" y="3236490"/>
                  </a:cubicBezTo>
                  <a:lnTo>
                    <a:pt x="46619" y="3232299"/>
                  </a:lnTo>
                  <a:lnTo>
                    <a:pt x="46619" y="3221536"/>
                  </a:lnTo>
                  <a:lnTo>
                    <a:pt x="52716" y="3217726"/>
                  </a:lnTo>
                  <a:lnTo>
                    <a:pt x="52716" y="3210392"/>
                  </a:lnTo>
                  <a:lnTo>
                    <a:pt x="43191" y="3204963"/>
                  </a:lnTo>
                  <a:cubicBezTo>
                    <a:pt x="32523" y="3204486"/>
                    <a:pt x="19663" y="3216011"/>
                    <a:pt x="18711" y="3198771"/>
                  </a:cubicBezTo>
                  <a:lnTo>
                    <a:pt x="13568" y="3195628"/>
                  </a:lnTo>
                  <a:lnTo>
                    <a:pt x="13568" y="3173625"/>
                  </a:lnTo>
                  <a:lnTo>
                    <a:pt x="19949" y="3169815"/>
                  </a:lnTo>
                  <a:lnTo>
                    <a:pt x="19949" y="3162576"/>
                  </a:lnTo>
                  <a:lnTo>
                    <a:pt x="13187" y="3158385"/>
                  </a:lnTo>
                  <a:lnTo>
                    <a:pt x="13187" y="3095997"/>
                  </a:lnTo>
                  <a:lnTo>
                    <a:pt x="8234" y="3093234"/>
                  </a:lnTo>
                  <a:cubicBezTo>
                    <a:pt x="6748" y="3085738"/>
                    <a:pt x="6300" y="3078080"/>
                    <a:pt x="6900" y="3070470"/>
                  </a:cubicBezTo>
                  <a:lnTo>
                    <a:pt x="12615" y="3067231"/>
                  </a:lnTo>
                  <a:cubicBezTo>
                    <a:pt x="14711" y="3063707"/>
                    <a:pt x="12615" y="3059992"/>
                    <a:pt x="14044" y="3056468"/>
                  </a:cubicBezTo>
                  <a:lnTo>
                    <a:pt x="7186" y="3051991"/>
                  </a:lnTo>
                  <a:lnTo>
                    <a:pt x="7186" y="2868159"/>
                  </a:lnTo>
                  <a:lnTo>
                    <a:pt x="13377" y="2864253"/>
                  </a:lnTo>
                  <a:lnTo>
                    <a:pt x="13377" y="2860729"/>
                  </a:lnTo>
                  <a:lnTo>
                    <a:pt x="6996" y="2856824"/>
                  </a:lnTo>
                  <a:lnTo>
                    <a:pt x="6996" y="2775956"/>
                  </a:lnTo>
                  <a:lnTo>
                    <a:pt x="13568" y="2771956"/>
                  </a:lnTo>
                  <a:cubicBezTo>
                    <a:pt x="13568" y="2770622"/>
                    <a:pt x="13568" y="2769384"/>
                    <a:pt x="12996" y="2768241"/>
                  </a:cubicBezTo>
                  <a:cubicBezTo>
                    <a:pt x="1757" y="2764145"/>
                    <a:pt x="8805" y="2748143"/>
                    <a:pt x="6900" y="2739000"/>
                  </a:cubicBezTo>
                  <a:lnTo>
                    <a:pt x="13091" y="2735666"/>
                  </a:lnTo>
                  <a:lnTo>
                    <a:pt x="7281" y="2731665"/>
                  </a:lnTo>
                  <a:lnTo>
                    <a:pt x="7281" y="2710139"/>
                  </a:lnTo>
                  <a:lnTo>
                    <a:pt x="13377" y="2706329"/>
                  </a:lnTo>
                  <a:lnTo>
                    <a:pt x="13377" y="2658704"/>
                  </a:lnTo>
                  <a:lnTo>
                    <a:pt x="20140" y="2654608"/>
                  </a:lnTo>
                  <a:lnTo>
                    <a:pt x="20140" y="2632700"/>
                  </a:lnTo>
                  <a:lnTo>
                    <a:pt x="26331" y="2628890"/>
                  </a:lnTo>
                  <a:lnTo>
                    <a:pt x="26331" y="2610412"/>
                  </a:lnTo>
                  <a:lnTo>
                    <a:pt x="21473" y="2607650"/>
                  </a:lnTo>
                  <a:cubicBezTo>
                    <a:pt x="18711" y="2601840"/>
                    <a:pt x="18807" y="2594505"/>
                    <a:pt x="26236" y="2592410"/>
                  </a:cubicBezTo>
                  <a:cubicBezTo>
                    <a:pt x="27474" y="2586600"/>
                    <a:pt x="26236" y="2580504"/>
                    <a:pt x="26903" y="2574312"/>
                  </a:cubicBezTo>
                  <a:lnTo>
                    <a:pt x="20426" y="2569931"/>
                  </a:lnTo>
                  <a:lnTo>
                    <a:pt x="20426" y="2525925"/>
                  </a:lnTo>
                  <a:lnTo>
                    <a:pt x="26522" y="2522020"/>
                  </a:lnTo>
                  <a:lnTo>
                    <a:pt x="26522" y="2514876"/>
                  </a:lnTo>
                  <a:lnTo>
                    <a:pt x="20140" y="2510971"/>
                  </a:lnTo>
                  <a:lnTo>
                    <a:pt x="20140" y="2496398"/>
                  </a:lnTo>
                  <a:lnTo>
                    <a:pt x="26712" y="2492302"/>
                  </a:lnTo>
                  <a:cubicBezTo>
                    <a:pt x="26436" y="2491083"/>
                    <a:pt x="26246" y="2489835"/>
                    <a:pt x="26141" y="2488587"/>
                  </a:cubicBezTo>
                  <a:cubicBezTo>
                    <a:pt x="17759" y="2483539"/>
                    <a:pt x="17759" y="2483253"/>
                    <a:pt x="26141" y="2478110"/>
                  </a:cubicBezTo>
                  <a:lnTo>
                    <a:pt x="26141" y="2470585"/>
                  </a:lnTo>
                  <a:lnTo>
                    <a:pt x="20330" y="2466775"/>
                  </a:lnTo>
                  <a:lnTo>
                    <a:pt x="20330" y="2452202"/>
                  </a:lnTo>
                  <a:lnTo>
                    <a:pt x="26522" y="2448297"/>
                  </a:lnTo>
                  <a:lnTo>
                    <a:pt x="26522" y="2426389"/>
                  </a:lnTo>
                  <a:lnTo>
                    <a:pt x="20235" y="2422484"/>
                  </a:lnTo>
                  <a:cubicBezTo>
                    <a:pt x="34428" y="2412959"/>
                    <a:pt x="23283" y="2386575"/>
                    <a:pt x="26617" y="2371049"/>
                  </a:cubicBezTo>
                  <a:cubicBezTo>
                    <a:pt x="17759" y="2365620"/>
                    <a:pt x="17759" y="2365334"/>
                    <a:pt x="26141" y="2360190"/>
                  </a:cubicBezTo>
                  <a:lnTo>
                    <a:pt x="20521" y="2356380"/>
                  </a:lnTo>
                  <a:lnTo>
                    <a:pt x="26617" y="2352475"/>
                  </a:lnTo>
                  <a:lnTo>
                    <a:pt x="26617" y="2348189"/>
                  </a:lnTo>
                  <a:lnTo>
                    <a:pt x="19949" y="2344188"/>
                  </a:lnTo>
                  <a:lnTo>
                    <a:pt x="19949" y="2322281"/>
                  </a:lnTo>
                  <a:cubicBezTo>
                    <a:pt x="8234" y="2318280"/>
                    <a:pt x="15378" y="2302374"/>
                    <a:pt x="13473" y="2292849"/>
                  </a:cubicBezTo>
                  <a:lnTo>
                    <a:pt x="18807" y="2289896"/>
                  </a:lnTo>
                  <a:cubicBezTo>
                    <a:pt x="21378" y="2284466"/>
                    <a:pt x="21378" y="2276847"/>
                    <a:pt x="14425" y="2274941"/>
                  </a:cubicBezTo>
                  <a:cubicBezTo>
                    <a:pt x="13282" y="2266359"/>
                    <a:pt x="12967" y="2257682"/>
                    <a:pt x="13473" y="2249034"/>
                  </a:cubicBezTo>
                  <a:lnTo>
                    <a:pt x="19854" y="2244937"/>
                  </a:lnTo>
                  <a:lnTo>
                    <a:pt x="19854" y="2211886"/>
                  </a:lnTo>
                  <a:lnTo>
                    <a:pt x="13568" y="2208076"/>
                  </a:lnTo>
                  <a:lnTo>
                    <a:pt x="13568" y="2197122"/>
                  </a:lnTo>
                  <a:lnTo>
                    <a:pt x="19949" y="2193217"/>
                  </a:lnTo>
                  <a:lnTo>
                    <a:pt x="19949" y="2189693"/>
                  </a:lnTo>
                  <a:lnTo>
                    <a:pt x="13853" y="2185883"/>
                  </a:lnTo>
                  <a:lnTo>
                    <a:pt x="13853" y="2174738"/>
                  </a:lnTo>
                  <a:cubicBezTo>
                    <a:pt x="19187" y="2172834"/>
                    <a:pt x="22045" y="2168547"/>
                    <a:pt x="19092" y="2163309"/>
                  </a:cubicBezTo>
                  <a:lnTo>
                    <a:pt x="14425" y="2160737"/>
                  </a:lnTo>
                  <a:cubicBezTo>
                    <a:pt x="11948" y="2141687"/>
                    <a:pt x="14425" y="2121399"/>
                    <a:pt x="13473" y="2101682"/>
                  </a:cubicBezTo>
                  <a:lnTo>
                    <a:pt x="19854" y="2097491"/>
                  </a:lnTo>
                  <a:lnTo>
                    <a:pt x="19854" y="1987382"/>
                  </a:lnTo>
                  <a:lnTo>
                    <a:pt x="13663" y="1983571"/>
                  </a:lnTo>
                  <a:lnTo>
                    <a:pt x="13663" y="1980047"/>
                  </a:lnTo>
                  <a:cubicBezTo>
                    <a:pt x="15663" y="1978714"/>
                    <a:pt x="17854" y="1977381"/>
                    <a:pt x="20140" y="1976047"/>
                  </a:cubicBezTo>
                  <a:lnTo>
                    <a:pt x="20140" y="1902609"/>
                  </a:lnTo>
                  <a:lnTo>
                    <a:pt x="26426" y="1898704"/>
                  </a:lnTo>
                  <a:lnTo>
                    <a:pt x="26426" y="1858127"/>
                  </a:lnTo>
                  <a:lnTo>
                    <a:pt x="21473" y="1855365"/>
                  </a:lnTo>
                  <a:cubicBezTo>
                    <a:pt x="19873" y="1849145"/>
                    <a:pt x="19387" y="1842697"/>
                    <a:pt x="20045" y="1836315"/>
                  </a:cubicBezTo>
                  <a:lnTo>
                    <a:pt x="25664" y="1833172"/>
                  </a:lnTo>
                  <a:cubicBezTo>
                    <a:pt x="27569" y="1829552"/>
                    <a:pt x="26331" y="1825933"/>
                    <a:pt x="26712" y="1822028"/>
                  </a:cubicBezTo>
                  <a:lnTo>
                    <a:pt x="20426" y="1817837"/>
                  </a:lnTo>
                  <a:lnTo>
                    <a:pt x="20426" y="1770212"/>
                  </a:lnTo>
                  <a:lnTo>
                    <a:pt x="26522" y="1766402"/>
                  </a:lnTo>
                  <a:lnTo>
                    <a:pt x="26522" y="1748114"/>
                  </a:lnTo>
                  <a:lnTo>
                    <a:pt x="20140" y="1744303"/>
                  </a:lnTo>
                  <a:lnTo>
                    <a:pt x="20140" y="1740684"/>
                  </a:lnTo>
                  <a:lnTo>
                    <a:pt x="26903" y="1736588"/>
                  </a:lnTo>
                  <a:lnTo>
                    <a:pt x="26903" y="1725730"/>
                  </a:lnTo>
                  <a:cubicBezTo>
                    <a:pt x="43667" y="1705061"/>
                    <a:pt x="26903" y="1663818"/>
                    <a:pt x="34142" y="1636957"/>
                  </a:cubicBezTo>
                  <a:lnTo>
                    <a:pt x="39285" y="1634100"/>
                  </a:lnTo>
                  <a:lnTo>
                    <a:pt x="33570" y="1630099"/>
                  </a:lnTo>
                  <a:lnTo>
                    <a:pt x="33570" y="1567996"/>
                  </a:lnTo>
                  <a:lnTo>
                    <a:pt x="26807" y="1563710"/>
                  </a:lnTo>
                  <a:lnTo>
                    <a:pt x="26807" y="1552851"/>
                  </a:lnTo>
                  <a:lnTo>
                    <a:pt x="33189" y="1548946"/>
                  </a:lnTo>
                  <a:lnTo>
                    <a:pt x="33189" y="1541707"/>
                  </a:lnTo>
                  <a:lnTo>
                    <a:pt x="26903" y="1537897"/>
                  </a:lnTo>
                  <a:lnTo>
                    <a:pt x="26903" y="1530468"/>
                  </a:lnTo>
                  <a:lnTo>
                    <a:pt x="31856" y="1527705"/>
                  </a:lnTo>
                  <a:cubicBezTo>
                    <a:pt x="35380" y="1518180"/>
                    <a:pt x="31856" y="1507036"/>
                    <a:pt x="33761" y="1497130"/>
                  </a:cubicBezTo>
                  <a:cubicBezTo>
                    <a:pt x="46715" y="1489605"/>
                    <a:pt x="36904" y="1467507"/>
                    <a:pt x="39762" y="1453696"/>
                  </a:cubicBezTo>
                  <a:lnTo>
                    <a:pt x="33856" y="1449695"/>
                  </a:lnTo>
                  <a:cubicBezTo>
                    <a:pt x="33856" y="1448743"/>
                    <a:pt x="33856" y="1447505"/>
                    <a:pt x="33189" y="1446171"/>
                  </a:cubicBezTo>
                  <a:lnTo>
                    <a:pt x="39666" y="1442075"/>
                  </a:lnTo>
                  <a:lnTo>
                    <a:pt x="39666" y="1434932"/>
                  </a:lnTo>
                  <a:lnTo>
                    <a:pt x="33285" y="1431027"/>
                  </a:lnTo>
                  <a:lnTo>
                    <a:pt x="33285" y="1423788"/>
                  </a:lnTo>
                  <a:lnTo>
                    <a:pt x="39571" y="1419977"/>
                  </a:lnTo>
                  <a:lnTo>
                    <a:pt x="39571" y="1412548"/>
                  </a:lnTo>
                  <a:cubicBezTo>
                    <a:pt x="22807" y="1390450"/>
                    <a:pt x="39571" y="1345206"/>
                    <a:pt x="32427" y="1316441"/>
                  </a:cubicBezTo>
                  <a:lnTo>
                    <a:pt x="27665" y="1313774"/>
                  </a:lnTo>
                  <a:cubicBezTo>
                    <a:pt x="27665" y="1311202"/>
                    <a:pt x="33856" y="1310726"/>
                    <a:pt x="33189" y="1308154"/>
                  </a:cubicBezTo>
                  <a:cubicBezTo>
                    <a:pt x="32523" y="1305582"/>
                    <a:pt x="36904" y="1304058"/>
                    <a:pt x="39666" y="1302153"/>
                  </a:cubicBezTo>
                  <a:lnTo>
                    <a:pt x="39666" y="1294914"/>
                  </a:lnTo>
                  <a:lnTo>
                    <a:pt x="33285" y="1291009"/>
                  </a:lnTo>
                  <a:lnTo>
                    <a:pt x="33285" y="1287485"/>
                  </a:lnTo>
                  <a:lnTo>
                    <a:pt x="39571" y="1283579"/>
                  </a:lnTo>
                  <a:lnTo>
                    <a:pt x="39571" y="1271864"/>
                  </a:lnTo>
                  <a:cubicBezTo>
                    <a:pt x="23569" y="1240336"/>
                    <a:pt x="36999" y="1187853"/>
                    <a:pt x="33951" y="1149944"/>
                  </a:cubicBezTo>
                  <a:cubicBezTo>
                    <a:pt x="42143" y="1144991"/>
                    <a:pt x="42143" y="1144705"/>
                    <a:pt x="33951" y="1139466"/>
                  </a:cubicBezTo>
                  <a:lnTo>
                    <a:pt x="33951" y="1128989"/>
                  </a:lnTo>
                  <a:lnTo>
                    <a:pt x="40047" y="1125178"/>
                  </a:lnTo>
                  <a:lnTo>
                    <a:pt x="40047" y="1109939"/>
                  </a:lnTo>
                  <a:lnTo>
                    <a:pt x="33666" y="1106128"/>
                  </a:lnTo>
                  <a:lnTo>
                    <a:pt x="33666" y="1102509"/>
                  </a:lnTo>
                  <a:lnTo>
                    <a:pt x="40428" y="1098413"/>
                  </a:lnTo>
                  <a:lnTo>
                    <a:pt x="40428" y="1083936"/>
                  </a:lnTo>
                  <a:cubicBezTo>
                    <a:pt x="58049" y="1077363"/>
                    <a:pt x="30332" y="1071553"/>
                    <a:pt x="46524" y="1065743"/>
                  </a:cubicBezTo>
                  <a:lnTo>
                    <a:pt x="33666" y="1058123"/>
                  </a:lnTo>
                  <a:lnTo>
                    <a:pt x="33666" y="1006687"/>
                  </a:lnTo>
                  <a:lnTo>
                    <a:pt x="39952" y="1002878"/>
                  </a:lnTo>
                  <a:lnTo>
                    <a:pt x="39952" y="973541"/>
                  </a:lnTo>
                  <a:lnTo>
                    <a:pt x="34046" y="969540"/>
                  </a:lnTo>
                  <a:lnTo>
                    <a:pt x="39190" y="966683"/>
                  </a:lnTo>
                  <a:cubicBezTo>
                    <a:pt x="41095" y="963159"/>
                    <a:pt x="39857" y="959444"/>
                    <a:pt x="40238" y="955538"/>
                  </a:cubicBezTo>
                  <a:lnTo>
                    <a:pt x="34142" y="951443"/>
                  </a:lnTo>
                  <a:lnTo>
                    <a:pt x="40047" y="947633"/>
                  </a:lnTo>
                  <a:lnTo>
                    <a:pt x="40047" y="914676"/>
                  </a:lnTo>
                  <a:lnTo>
                    <a:pt x="33666" y="910771"/>
                  </a:lnTo>
                  <a:lnTo>
                    <a:pt x="33666" y="907152"/>
                  </a:lnTo>
                  <a:lnTo>
                    <a:pt x="40428" y="903056"/>
                  </a:lnTo>
                  <a:lnTo>
                    <a:pt x="40428" y="836952"/>
                  </a:lnTo>
                  <a:lnTo>
                    <a:pt x="45381" y="834190"/>
                  </a:lnTo>
                  <a:cubicBezTo>
                    <a:pt x="45381" y="834190"/>
                    <a:pt x="45953" y="833047"/>
                    <a:pt x="45381" y="832951"/>
                  </a:cubicBezTo>
                  <a:cubicBezTo>
                    <a:pt x="38904" y="831142"/>
                    <a:pt x="41476" y="826284"/>
                    <a:pt x="35856" y="824093"/>
                  </a:cubicBezTo>
                  <a:cubicBezTo>
                    <a:pt x="32713" y="822760"/>
                    <a:pt x="32903" y="820950"/>
                    <a:pt x="32999" y="818950"/>
                  </a:cubicBezTo>
                  <a:lnTo>
                    <a:pt x="39380" y="814950"/>
                  </a:lnTo>
                  <a:lnTo>
                    <a:pt x="39380" y="807711"/>
                  </a:lnTo>
                  <a:lnTo>
                    <a:pt x="32808" y="803805"/>
                  </a:lnTo>
                  <a:lnTo>
                    <a:pt x="32808" y="786089"/>
                  </a:lnTo>
                  <a:lnTo>
                    <a:pt x="26617" y="782184"/>
                  </a:lnTo>
                  <a:lnTo>
                    <a:pt x="26617" y="771134"/>
                  </a:lnTo>
                  <a:cubicBezTo>
                    <a:pt x="36142" y="768562"/>
                    <a:pt x="36142" y="749227"/>
                    <a:pt x="27379" y="745988"/>
                  </a:cubicBezTo>
                  <a:cubicBezTo>
                    <a:pt x="26112" y="732501"/>
                    <a:pt x="25760" y="718947"/>
                    <a:pt x="26331" y="705412"/>
                  </a:cubicBezTo>
                  <a:lnTo>
                    <a:pt x="32618" y="701221"/>
                  </a:lnTo>
                  <a:lnTo>
                    <a:pt x="32618" y="661216"/>
                  </a:lnTo>
                  <a:lnTo>
                    <a:pt x="39190" y="657120"/>
                  </a:lnTo>
                  <a:lnTo>
                    <a:pt x="32903" y="653215"/>
                  </a:lnTo>
                  <a:lnTo>
                    <a:pt x="32903" y="502244"/>
                  </a:lnTo>
                  <a:lnTo>
                    <a:pt x="26617" y="498338"/>
                  </a:lnTo>
                  <a:lnTo>
                    <a:pt x="26617" y="483575"/>
                  </a:lnTo>
                  <a:cubicBezTo>
                    <a:pt x="44143" y="477098"/>
                    <a:pt x="17092" y="471192"/>
                    <a:pt x="32618" y="465477"/>
                  </a:cubicBezTo>
                  <a:lnTo>
                    <a:pt x="32618" y="292218"/>
                  </a:lnTo>
                  <a:lnTo>
                    <a:pt x="26712" y="288503"/>
                  </a:lnTo>
                  <a:lnTo>
                    <a:pt x="32903" y="284597"/>
                  </a:lnTo>
                  <a:lnTo>
                    <a:pt x="32903" y="255356"/>
                  </a:lnTo>
                  <a:lnTo>
                    <a:pt x="26617" y="251450"/>
                  </a:lnTo>
                  <a:cubicBezTo>
                    <a:pt x="44047" y="194300"/>
                    <a:pt x="27284" y="116100"/>
                    <a:pt x="32903" y="52568"/>
                  </a:cubicBezTo>
                  <a:lnTo>
                    <a:pt x="26998" y="49235"/>
                  </a:lnTo>
                  <a:cubicBezTo>
                    <a:pt x="26046" y="44139"/>
                    <a:pt x="26046" y="38900"/>
                    <a:pt x="26998" y="33804"/>
                  </a:cubicBezTo>
                  <a:lnTo>
                    <a:pt x="32141" y="30852"/>
                  </a:lnTo>
                  <a:cubicBezTo>
                    <a:pt x="31284" y="28756"/>
                    <a:pt x="28617" y="28280"/>
                    <a:pt x="26522" y="26851"/>
                  </a:cubicBezTo>
                  <a:lnTo>
                    <a:pt x="26522" y="5039"/>
                  </a:lnTo>
                  <a:cubicBezTo>
                    <a:pt x="28332" y="3324"/>
                    <a:pt x="33761" y="2467"/>
                    <a:pt x="32903" y="-581"/>
                  </a:cubicBezTo>
                  <a:lnTo>
                    <a:pt x="604403" y="-581"/>
                  </a:lnTo>
                  <a:lnTo>
                    <a:pt x="604403" y="19612"/>
                  </a:lnTo>
                  <a:lnTo>
                    <a:pt x="611166" y="23708"/>
                  </a:lnTo>
                  <a:lnTo>
                    <a:pt x="611166" y="38090"/>
                  </a:lnTo>
                  <a:lnTo>
                    <a:pt x="617167" y="41900"/>
                  </a:lnTo>
                  <a:lnTo>
                    <a:pt x="617167" y="49330"/>
                  </a:lnTo>
                  <a:cubicBezTo>
                    <a:pt x="608594" y="54569"/>
                    <a:pt x="608594" y="54854"/>
                    <a:pt x="617167" y="59998"/>
                  </a:cubicBezTo>
                  <a:lnTo>
                    <a:pt x="617167" y="82191"/>
                  </a:lnTo>
                  <a:lnTo>
                    <a:pt x="611357" y="86001"/>
                  </a:lnTo>
                  <a:cubicBezTo>
                    <a:pt x="611357" y="87049"/>
                    <a:pt x="611357" y="88192"/>
                    <a:pt x="611357" y="89525"/>
                  </a:cubicBezTo>
                  <a:lnTo>
                    <a:pt x="617929" y="93526"/>
                  </a:lnTo>
                  <a:lnTo>
                    <a:pt x="617929" y="126482"/>
                  </a:lnTo>
                  <a:lnTo>
                    <a:pt x="624311" y="130293"/>
                  </a:lnTo>
                  <a:lnTo>
                    <a:pt x="624311" y="137722"/>
                  </a:lnTo>
                  <a:cubicBezTo>
                    <a:pt x="618882" y="139627"/>
                    <a:pt x="616119" y="143913"/>
                    <a:pt x="618786" y="149152"/>
                  </a:cubicBezTo>
                  <a:cubicBezTo>
                    <a:pt x="632883" y="165630"/>
                    <a:pt x="620596" y="199158"/>
                    <a:pt x="624501" y="221923"/>
                  </a:cubicBezTo>
                  <a:lnTo>
                    <a:pt x="630692" y="226114"/>
                  </a:lnTo>
                  <a:lnTo>
                    <a:pt x="630692" y="233353"/>
                  </a:lnTo>
                  <a:lnTo>
                    <a:pt x="624692" y="237163"/>
                  </a:lnTo>
                  <a:lnTo>
                    <a:pt x="624692" y="248117"/>
                  </a:lnTo>
                  <a:lnTo>
                    <a:pt x="631169" y="251926"/>
                  </a:lnTo>
                  <a:lnTo>
                    <a:pt x="631169" y="292312"/>
                  </a:lnTo>
                  <a:lnTo>
                    <a:pt x="637360" y="296218"/>
                  </a:lnTo>
                  <a:lnTo>
                    <a:pt x="631645" y="299456"/>
                  </a:lnTo>
                  <a:cubicBezTo>
                    <a:pt x="630121" y="306695"/>
                    <a:pt x="631645" y="314601"/>
                    <a:pt x="630788" y="322031"/>
                  </a:cubicBezTo>
                  <a:cubicBezTo>
                    <a:pt x="622120" y="327270"/>
                    <a:pt x="622215" y="327555"/>
                    <a:pt x="630788" y="332794"/>
                  </a:cubicBezTo>
                  <a:lnTo>
                    <a:pt x="630788" y="347558"/>
                  </a:lnTo>
                  <a:lnTo>
                    <a:pt x="624597" y="351368"/>
                  </a:lnTo>
                  <a:lnTo>
                    <a:pt x="624597" y="365846"/>
                  </a:lnTo>
                  <a:lnTo>
                    <a:pt x="618215" y="369846"/>
                  </a:lnTo>
                  <a:lnTo>
                    <a:pt x="624216" y="373561"/>
                  </a:lnTo>
                  <a:lnTo>
                    <a:pt x="624216" y="384705"/>
                  </a:lnTo>
                  <a:lnTo>
                    <a:pt x="618500" y="387848"/>
                  </a:lnTo>
                  <a:cubicBezTo>
                    <a:pt x="617596" y="392954"/>
                    <a:pt x="617596" y="398173"/>
                    <a:pt x="618500" y="403279"/>
                  </a:cubicBezTo>
                  <a:lnTo>
                    <a:pt x="623549" y="406136"/>
                  </a:lnTo>
                  <a:cubicBezTo>
                    <a:pt x="622882" y="408804"/>
                    <a:pt x="615357" y="410042"/>
                    <a:pt x="618024" y="413661"/>
                  </a:cubicBezTo>
                  <a:lnTo>
                    <a:pt x="611452" y="417757"/>
                  </a:lnTo>
                  <a:lnTo>
                    <a:pt x="611452" y="424996"/>
                  </a:lnTo>
                  <a:lnTo>
                    <a:pt x="617834" y="428806"/>
                  </a:lnTo>
                  <a:lnTo>
                    <a:pt x="617834" y="436045"/>
                  </a:lnTo>
                  <a:lnTo>
                    <a:pt x="611357" y="440141"/>
                  </a:lnTo>
                  <a:cubicBezTo>
                    <a:pt x="611357" y="441474"/>
                    <a:pt x="611833" y="442617"/>
                    <a:pt x="612024" y="443855"/>
                  </a:cubicBezTo>
                  <a:lnTo>
                    <a:pt x="616691" y="446427"/>
                  </a:lnTo>
                  <a:cubicBezTo>
                    <a:pt x="620215" y="454809"/>
                    <a:pt x="615929" y="464906"/>
                    <a:pt x="618977" y="473573"/>
                  </a:cubicBezTo>
                  <a:lnTo>
                    <a:pt x="630788" y="480146"/>
                  </a:lnTo>
                  <a:lnTo>
                    <a:pt x="630788" y="495005"/>
                  </a:lnTo>
                  <a:lnTo>
                    <a:pt x="624597" y="498815"/>
                  </a:lnTo>
                  <a:lnTo>
                    <a:pt x="624597" y="502339"/>
                  </a:lnTo>
                  <a:lnTo>
                    <a:pt x="618119" y="506244"/>
                  </a:lnTo>
                  <a:cubicBezTo>
                    <a:pt x="637169" y="508149"/>
                    <a:pt x="630121" y="517484"/>
                    <a:pt x="631074" y="531962"/>
                  </a:cubicBezTo>
                  <a:lnTo>
                    <a:pt x="625740" y="534914"/>
                  </a:lnTo>
                  <a:cubicBezTo>
                    <a:pt x="623834" y="538819"/>
                    <a:pt x="623834" y="543392"/>
                    <a:pt x="625740" y="547297"/>
                  </a:cubicBezTo>
                  <a:lnTo>
                    <a:pt x="630407" y="549869"/>
                  </a:lnTo>
                  <a:cubicBezTo>
                    <a:pt x="632693" y="576253"/>
                    <a:pt x="630407" y="603971"/>
                    <a:pt x="631264" y="631021"/>
                  </a:cubicBezTo>
                  <a:lnTo>
                    <a:pt x="637455" y="635022"/>
                  </a:lnTo>
                  <a:lnTo>
                    <a:pt x="631264" y="638832"/>
                  </a:lnTo>
                  <a:lnTo>
                    <a:pt x="631264" y="748941"/>
                  </a:lnTo>
                  <a:lnTo>
                    <a:pt x="624882" y="752847"/>
                  </a:lnTo>
                  <a:lnTo>
                    <a:pt x="624882" y="774849"/>
                  </a:lnTo>
                  <a:lnTo>
                    <a:pt x="630883" y="778659"/>
                  </a:lnTo>
                  <a:lnTo>
                    <a:pt x="630883" y="786089"/>
                  </a:lnTo>
                  <a:cubicBezTo>
                    <a:pt x="619358" y="790280"/>
                    <a:pt x="625359" y="810949"/>
                    <a:pt x="625835" y="838095"/>
                  </a:cubicBezTo>
                  <a:lnTo>
                    <a:pt x="630883" y="840953"/>
                  </a:lnTo>
                  <a:lnTo>
                    <a:pt x="624882" y="844953"/>
                  </a:lnTo>
                  <a:lnTo>
                    <a:pt x="624882" y="855812"/>
                  </a:lnTo>
                  <a:lnTo>
                    <a:pt x="631264" y="859717"/>
                  </a:lnTo>
                  <a:lnTo>
                    <a:pt x="631264" y="911152"/>
                  </a:lnTo>
                  <a:lnTo>
                    <a:pt x="624882" y="914962"/>
                  </a:lnTo>
                  <a:lnTo>
                    <a:pt x="624882" y="955538"/>
                  </a:lnTo>
                  <a:lnTo>
                    <a:pt x="629740" y="958205"/>
                  </a:lnTo>
                  <a:cubicBezTo>
                    <a:pt x="631931" y="980713"/>
                    <a:pt x="632188" y="1003373"/>
                    <a:pt x="630502" y="1025928"/>
                  </a:cubicBezTo>
                  <a:cubicBezTo>
                    <a:pt x="622310" y="1030881"/>
                    <a:pt x="622310" y="1031071"/>
                    <a:pt x="630502" y="1036311"/>
                  </a:cubicBezTo>
                  <a:lnTo>
                    <a:pt x="630502" y="1043740"/>
                  </a:lnTo>
                  <a:lnTo>
                    <a:pt x="624692" y="1047550"/>
                  </a:lnTo>
                  <a:cubicBezTo>
                    <a:pt x="624692" y="1048598"/>
                    <a:pt x="624692" y="1049741"/>
                    <a:pt x="624692" y="1051074"/>
                  </a:cubicBezTo>
                  <a:lnTo>
                    <a:pt x="631264" y="1054979"/>
                  </a:lnTo>
                  <a:lnTo>
                    <a:pt x="631264" y="1058503"/>
                  </a:lnTo>
                  <a:lnTo>
                    <a:pt x="624692" y="1062504"/>
                  </a:lnTo>
                  <a:cubicBezTo>
                    <a:pt x="624692" y="1074791"/>
                    <a:pt x="624025" y="1087174"/>
                    <a:pt x="624692" y="1099175"/>
                  </a:cubicBezTo>
                  <a:lnTo>
                    <a:pt x="630502" y="1103081"/>
                  </a:lnTo>
                  <a:cubicBezTo>
                    <a:pt x="620977" y="1103081"/>
                    <a:pt x="620977" y="1157944"/>
                    <a:pt x="630502" y="1157944"/>
                  </a:cubicBezTo>
                  <a:lnTo>
                    <a:pt x="624501" y="1161850"/>
                  </a:lnTo>
                  <a:lnTo>
                    <a:pt x="624501" y="1257100"/>
                  </a:lnTo>
                  <a:lnTo>
                    <a:pt x="617834" y="1261100"/>
                  </a:lnTo>
                  <a:lnTo>
                    <a:pt x="617834" y="1353112"/>
                  </a:lnTo>
                  <a:lnTo>
                    <a:pt x="624597" y="1357208"/>
                  </a:lnTo>
                  <a:lnTo>
                    <a:pt x="624597" y="1456458"/>
                  </a:lnTo>
                  <a:lnTo>
                    <a:pt x="630407" y="1459696"/>
                  </a:lnTo>
                  <a:cubicBezTo>
                    <a:pt x="631264" y="1464773"/>
                    <a:pt x="631264" y="1469955"/>
                    <a:pt x="630407" y="1475032"/>
                  </a:cubicBezTo>
                  <a:cubicBezTo>
                    <a:pt x="620882" y="1477318"/>
                    <a:pt x="620882" y="1505702"/>
                    <a:pt x="630407" y="1507703"/>
                  </a:cubicBezTo>
                  <a:lnTo>
                    <a:pt x="624311" y="1511703"/>
                  </a:lnTo>
                  <a:lnTo>
                    <a:pt x="624311" y="1567139"/>
                  </a:lnTo>
                  <a:lnTo>
                    <a:pt x="630692" y="1571044"/>
                  </a:lnTo>
                  <a:lnTo>
                    <a:pt x="630692" y="1604096"/>
                  </a:lnTo>
                  <a:lnTo>
                    <a:pt x="624501" y="1607906"/>
                  </a:lnTo>
                  <a:lnTo>
                    <a:pt x="624501" y="1615335"/>
                  </a:lnTo>
                  <a:cubicBezTo>
                    <a:pt x="635550" y="1620098"/>
                    <a:pt x="630216" y="1630670"/>
                    <a:pt x="629835" y="1659912"/>
                  </a:cubicBezTo>
                  <a:cubicBezTo>
                    <a:pt x="616595" y="1671914"/>
                    <a:pt x="627644" y="1699822"/>
                    <a:pt x="624216" y="1717920"/>
                  </a:cubicBezTo>
                  <a:lnTo>
                    <a:pt x="630311" y="1721920"/>
                  </a:lnTo>
                  <a:lnTo>
                    <a:pt x="624311" y="1725825"/>
                  </a:lnTo>
                  <a:lnTo>
                    <a:pt x="624311" y="1824981"/>
                  </a:lnTo>
                  <a:lnTo>
                    <a:pt x="617739" y="1828981"/>
                  </a:lnTo>
                  <a:lnTo>
                    <a:pt x="617739" y="1843364"/>
                  </a:lnTo>
                  <a:lnTo>
                    <a:pt x="623930" y="1847269"/>
                  </a:lnTo>
                  <a:lnTo>
                    <a:pt x="623930" y="1883940"/>
                  </a:lnTo>
                  <a:lnTo>
                    <a:pt x="618119" y="1887941"/>
                  </a:lnTo>
                  <a:lnTo>
                    <a:pt x="623263" y="1890798"/>
                  </a:lnTo>
                  <a:cubicBezTo>
                    <a:pt x="624454" y="1901867"/>
                    <a:pt x="624768" y="1913011"/>
                    <a:pt x="624216" y="1924136"/>
                  </a:cubicBezTo>
                  <a:lnTo>
                    <a:pt x="630311" y="1928136"/>
                  </a:lnTo>
                  <a:lnTo>
                    <a:pt x="624311" y="1931946"/>
                  </a:lnTo>
                  <a:lnTo>
                    <a:pt x="624311" y="1990715"/>
                  </a:lnTo>
                  <a:lnTo>
                    <a:pt x="617739" y="1994621"/>
                  </a:lnTo>
                  <a:lnTo>
                    <a:pt x="617739" y="2005289"/>
                  </a:lnTo>
                  <a:lnTo>
                    <a:pt x="624216" y="2009289"/>
                  </a:lnTo>
                  <a:cubicBezTo>
                    <a:pt x="624216" y="2016909"/>
                    <a:pt x="609452" y="2016719"/>
                    <a:pt x="623358" y="2023196"/>
                  </a:cubicBezTo>
                  <a:cubicBezTo>
                    <a:pt x="624320" y="2026825"/>
                    <a:pt x="624606" y="2030606"/>
                    <a:pt x="624216" y="2034340"/>
                  </a:cubicBezTo>
                  <a:lnTo>
                    <a:pt x="617929" y="2038531"/>
                  </a:lnTo>
                  <a:lnTo>
                    <a:pt x="617929" y="2063868"/>
                  </a:lnTo>
                  <a:lnTo>
                    <a:pt x="611166" y="2068059"/>
                  </a:lnTo>
                  <a:lnTo>
                    <a:pt x="611166" y="2071964"/>
                  </a:lnTo>
                  <a:lnTo>
                    <a:pt x="617548" y="2075774"/>
                  </a:lnTo>
                  <a:lnTo>
                    <a:pt x="617548" y="2160451"/>
                  </a:lnTo>
                  <a:lnTo>
                    <a:pt x="611071" y="2164546"/>
                  </a:lnTo>
                  <a:cubicBezTo>
                    <a:pt x="611071" y="2165880"/>
                    <a:pt x="611547" y="2167023"/>
                    <a:pt x="611738" y="2168261"/>
                  </a:cubicBezTo>
                  <a:lnTo>
                    <a:pt x="616786" y="2171024"/>
                  </a:lnTo>
                  <a:cubicBezTo>
                    <a:pt x="620215" y="2194170"/>
                    <a:pt x="615167" y="2218649"/>
                    <a:pt x="618500" y="2241985"/>
                  </a:cubicBezTo>
                  <a:lnTo>
                    <a:pt x="623358" y="2244747"/>
                  </a:lnTo>
                  <a:cubicBezTo>
                    <a:pt x="624416" y="2255796"/>
                    <a:pt x="624701" y="2266902"/>
                    <a:pt x="624216" y="2277990"/>
                  </a:cubicBezTo>
                  <a:lnTo>
                    <a:pt x="617929" y="2282085"/>
                  </a:lnTo>
                  <a:lnTo>
                    <a:pt x="617929" y="2289420"/>
                  </a:lnTo>
                  <a:lnTo>
                    <a:pt x="624216" y="2293229"/>
                  </a:lnTo>
                  <a:lnTo>
                    <a:pt x="624216" y="2296754"/>
                  </a:lnTo>
                  <a:lnTo>
                    <a:pt x="617834" y="2300564"/>
                  </a:lnTo>
                  <a:lnTo>
                    <a:pt x="617834" y="2315327"/>
                  </a:lnTo>
                  <a:cubicBezTo>
                    <a:pt x="621358" y="2317328"/>
                    <a:pt x="625454" y="2318566"/>
                    <a:pt x="624216" y="2323233"/>
                  </a:cubicBezTo>
                  <a:cubicBezTo>
                    <a:pt x="629168" y="2409720"/>
                    <a:pt x="614691" y="2507446"/>
                    <a:pt x="629740" y="2588504"/>
                  </a:cubicBezTo>
                  <a:lnTo>
                    <a:pt x="624597" y="2591457"/>
                  </a:lnTo>
                  <a:lnTo>
                    <a:pt x="624597" y="2613079"/>
                  </a:lnTo>
                  <a:cubicBezTo>
                    <a:pt x="622406" y="2614603"/>
                    <a:pt x="620310" y="2615936"/>
                    <a:pt x="618024" y="2617365"/>
                  </a:cubicBezTo>
                  <a:cubicBezTo>
                    <a:pt x="618024" y="2618413"/>
                    <a:pt x="618024" y="2619556"/>
                    <a:pt x="618024" y="2620890"/>
                  </a:cubicBezTo>
                  <a:lnTo>
                    <a:pt x="624597" y="2624890"/>
                  </a:lnTo>
                  <a:lnTo>
                    <a:pt x="624597" y="2646893"/>
                  </a:lnTo>
                  <a:lnTo>
                    <a:pt x="618215" y="2650703"/>
                  </a:lnTo>
                  <a:lnTo>
                    <a:pt x="618215" y="2742714"/>
                  </a:lnTo>
                  <a:lnTo>
                    <a:pt x="624216" y="2746620"/>
                  </a:lnTo>
                  <a:cubicBezTo>
                    <a:pt x="616976" y="2748906"/>
                    <a:pt x="617929" y="2754335"/>
                    <a:pt x="618024" y="2760716"/>
                  </a:cubicBezTo>
                  <a:lnTo>
                    <a:pt x="611833" y="2764908"/>
                  </a:lnTo>
                  <a:lnTo>
                    <a:pt x="611833" y="2793483"/>
                  </a:lnTo>
                  <a:lnTo>
                    <a:pt x="605070" y="2797769"/>
                  </a:lnTo>
                  <a:lnTo>
                    <a:pt x="605070" y="2812342"/>
                  </a:lnTo>
                  <a:lnTo>
                    <a:pt x="611452" y="2816247"/>
                  </a:lnTo>
                  <a:lnTo>
                    <a:pt x="611452" y="2823486"/>
                  </a:lnTo>
                  <a:lnTo>
                    <a:pt x="604689" y="2827582"/>
                  </a:lnTo>
                  <a:lnTo>
                    <a:pt x="604689" y="2878921"/>
                  </a:lnTo>
                  <a:cubicBezTo>
                    <a:pt x="596498" y="2881970"/>
                    <a:pt x="596593" y="2886542"/>
                    <a:pt x="603832" y="2889304"/>
                  </a:cubicBezTo>
                  <a:cubicBezTo>
                    <a:pt x="605232" y="2906630"/>
                    <a:pt x="605585" y="2924032"/>
                    <a:pt x="604880" y="2941406"/>
                  </a:cubicBezTo>
                  <a:lnTo>
                    <a:pt x="611166" y="2944930"/>
                  </a:lnTo>
                  <a:lnTo>
                    <a:pt x="611166" y="2963409"/>
                  </a:lnTo>
                  <a:lnTo>
                    <a:pt x="605166" y="2967218"/>
                  </a:lnTo>
                  <a:cubicBezTo>
                    <a:pt x="605166" y="2968266"/>
                    <a:pt x="605166" y="2969504"/>
                    <a:pt x="605166" y="2970743"/>
                  </a:cubicBezTo>
                  <a:lnTo>
                    <a:pt x="611738" y="2974648"/>
                  </a:lnTo>
                  <a:lnTo>
                    <a:pt x="611738" y="3000365"/>
                  </a:lnTo>
                  <a:lnTo>
                    <a:pt x="604975" y="3004461"/>
                  </a:lnTo>
                  <a:lnTo>
                    <a:pt x="604975" y="3044752"/>
                  </a:lnTo>
                  <a:cubicBezTo>
                    <a:pt x="587544" y="3073803"/>
                    <a:pt x="604975" y="3124095"/>
                    <a:pt x="597736" y="3159052"/>
                  </a:cubicBezTo>
                  <a:lnTo>
                    <a:pt x="592497" y="3162005"/>
                  </a:lnTo>
                  <a:lnTo>
                    <a:pt x="598308" y="3166005"/>
                  </a:lnTo>
                  <a:lnTo>
                    <a:pt x="598308" y="3202677"/>
                  </a:lnTo>
                  <a:lnTo>
                    <a:pt x="592211" y="3206582"/>
                  </a:lnTo>
                  <a:lnTo>
                    <a:pt x="592211" y="3250587"/>
                  </a:lnTo>
                  <a:lnTo>
                    <a:pt x="598403" y="3254397"/>
                  </a:lnTo>
                  <a:lnTo>
                    <a:pt x="592307" y="3258207"/>
                  </a:lnTo>
                  <a:lnTo>
                    <a:pt x="592307" y="3350314"/>
                  </a:lnTo>
                  <a:cubicBezTo>
                    <a:pt x="600975" y="3355648"/>
                    <a:pt x="600975" y="3355934"/>
                    <a:pt x="592783" y="3360887"/>
                  </a:cubicBezTo>
                  <a:cubicBezTo>
                    <a:pt x="589735" y="3375555"/>
                    <a:pt x="594498" y="3391462"/>
                    <a:pt x="591068" y="3406035"/>
                  </a:cubicBezTo>
                  <a:lnTo>
                    <a:pt x="585734" y="3408988"/>
                  </a:lnTo>
                  <a:lnTo>
                    <a:pt x="585734" y="3419751"/>
                  </a:lnTo>
                  <a:lnTo>
                    <a:pt x="579258" y="3423847"/>
                  </a:lnTo>
                  <a:cubicBezTo>
                    <a:pt x="601546" y="3429943"/>
                    <a:pt x="616595" y="3416132"/>
                    <a:pt x="611738" y="3449565"/>
                  </a:cubicBezTo>
                  <a:lnTo>
                    <a:pt x="618596" y="3453851"/>
                  </a:lnTo>
                  <a:lnTo>
                    <a:pt x="618596" y="3519668"/>
                  </a:lnTo>
                  <a:lnTo>
                    <a:pt x="624406" y="3523669"/>
                  </a:lnTo>
                  <a:lnTo>
                    <a:pt x="619072" y="3526717"/>
                  </a:lnTo>
                  <a:cubicBezTo>
                    <a:pt x="618234" y="3531555"/>
                    <a:pt x="617977" y="3536480"/>
                    <a:pt x="618310" y="3541386"/>
                  </a:cubicBezTo>
                  <a:lnTo>
                    <a:pt x="624597" y="3545577"/>
                  </a:lnTo>
                  <a:lnTo>
                    <a:pt x="624597" y="3612252"/>
                  </a:lnTo>
                  <a:cubicBezTo>
                    <a:pt x="605547" y="3623586"/>
                    <a:pt x="578686" y="3621015"/>
                    <a:pt x="555635" y="3624539"/>
                  </a:cubicBezTo>
                  <a:lnTo>
                    <a:pt x="539538" y="3634731"/>
                  </a:lnTo>
                  <a:cubicBezTo>
                    <a:pt x="539538" y="3641874"/>
                    <a:pt x="541824" y="3647208"/>
                    <a:pt x="530013" y="3647018"/>
                  </a:cubicBezTo>
                  <a:lnTo>
                    <a:pt x="519441" y="3652161"/>
                  </a:lnTo>
                  <a:lnTo>
                    <a:pt x="519441" y="3671211"/>
                  </a:lnTo>
                  <a:cubicBezTo>
                    <a:pt x="517345" y="3672545"/>
                    <a:pt x="514868" y="3673116"/>
                    <a:pt x="513725" y="3675212"/>
                  </a:cubicBezTo>
                  <a:lnTo>
                    <a:pt x="519059" y="3678165"/>
                  </a:lnTo>
                  <a:cubicBezTo>
                    <a:pt x="520583" y="3685499"/>
                    <a:pt x="519059" y="3693404"/>
                    <a:pt x="520012" y="3700834"/>
                  </a:cubicBezTo>
                  <a:lnTo>
                    <a:pt x="525346" y="3703787"/>
                  </a:lnTo>
                  <a:cubicBezTo>
                    <a:pt x="521612" y="3706920"/>
                    <a:pt x="517478" y="3709549"/>
                    <a:pt x="513059" y="3711597"/>
                  </a:cubicBezTo>
                  <a:lnTo>
                    <a:pt x="519631" y="3715502"/>
                  </a:lnTo>
                  <a:cubicBezTo>
                    <a:pt x="519631" y="3716836"/>
                    <a:pt x="519631" y="3717979"/>
                    <a:pt x="519631" y="3719027"/>
                  </a:cubicBezTo>
                  <a:lnTo>
                    <a:pt x="513344" y="3723122"/>
                  </a:lnTo>
                  <a:cubicBezTo>
                    <a:pt x="513344" y="3724456"/>
                    <a:pt x="513916" y="3725599"/>
                    <a:pt x="514107" y="3726837"/>
                  </a:cubicBezTo>
                  <a:cubicBezTo>
                    <a:pt x="523632" y="3729504"/>
                    <a:pt x="518964" y="3741411"/>
                    <a:pt x="520012" y="3748459"/>
                  </a:cubicBezTo>
                  <a:lnTo>
                    <a:pt x="526203" y="3751983"/>
                  </a:lnTo>
                  <a:lnTo>
                    <a:pt x="526203" y="3781034"/>
                  </a:lnTo>
                  <a:lnTo>
                    <a:pt x="532966" y="3785416"/>
                  </a:lnTo>
                  <a:lnTo>
                    <a:pt x="532966" y="3810848"/>
                  </a:lnTo>
                  <a:lnTo>
                    <a:pt x="539729" y="3814943"/>
                  </a:lnTo>
                  <a:lnTo>
                    <a:pt x="539729" y="3818468"/>
                  </a:lnTo>
                  <a:cubicBezTo>
                    <a:pt x="543062" y="3821230"/>
                    <a:pt x="549254" y="3819420"/>
                    <a:pt x="552778" y="3822563"/>
                  </a:cubicBezTo>
                  <a:cubicBezTo>
                    <a:pt x="552778" y="3823706"/>
                    <a:pt x="552778" y="3824945"/>
                    <a:pt x="552778" y="3825993"/>
                  </a:cubicBezTo>
                  <a:lnTo>
                    <a:pt x="546587" y="3829898"/>
                  </a:lnTo>
                  <a:cubicBezTo>
                    <a:pt x="546587" y="3846853"/>
                    <a:pt x="527537" y="3836470"/>
                    <a:pt x="552968" y="3852377"/>
                  </a:cubicBezTo>
                  <a:cubicBezTo>
                    <a:pt x="552968" y="3852377"/>
                    <a:pt x="552968" y="3853901"/>
                    <a:pt x="552968" y="3855139"/>
                  </a:cubicBezTo>
                  <a:lnTo>
                    <a:pt x="559445" y="3859044"/>
                  </a:lnTo>
                  <a:lnTo>
                    <a:pt x="553254" y="3862854"/>
                  </a:lnTo>
                  <a:cubicBezTo>
                    <a:pt x="561636" y="3865140"/>
                    <a:pt x="558493" y="3872379"/>
                    <a:pt x="560398" y="3877999"/>
                  </a:cubicBezTo>
                  <a:lnTo>
                    <a:pt x="565065" y="3880571"/>
                  </a:lnTo>
                  <a:cubicBezTo>
                    <a:pt x="565065" y="3882952"/>
                    <a:pt x="561827" y="3883143"/>
                    <a:pt x="559826" y="3884762"/>
                  </a:cubicBezTo>
                  <a:cubicBezTo>
                    <a:pt x="574971" y="3897430"/>
                    <a:pt x="597450" y="3883237"/>
                    <a:pt x="612405" y="3896192"/>
                  </a:cubicBezTo>
                  <a:lnTo>
                    <a:pt x="612405" y="3907050"/>
                  </a:lnTo>
                  <a:cubicBezTo>
                    <a:pt x="621072" y="3912384"/>
                    <a:pt x="621072" y="3912670"/>
                    <a:pt x="613071" y="3917433"/>
                  </a:cubicBezTo>
                  <a:cubicBezTo>
                    <a:pt x="610976" y="3922290"/>
                    <a:pt x="613071" y="3926958"/>
                    <a:pt x="611833" y="3932101"/>
                  </a:cubicBezTo>
                  <a:lnTo>
                    <a:pt x="618119" y="3936292"/>
                  </a:lnTo>
                  <a:cubicBezTo>
                    <a:pt x="618119" y="3937245"/>
                    <a:pt x="618119" y="3938483"/>
                    <a:pt x="618691" y="3939816"/>
                  </a:cubicBezTo>
                  <a:lnTo>
                    <a:pt x="612214" y="3943817"/>
                  </a:lnTo>
                  <a:lnTo>
                    <a:pt x="612214" y="3947436"/>
                  </a:lnTo>
                  <a:lnTo>
                    <a:pt x="618500" y="3951246"/>
                  </a:lnTo>
                  <a:cubicBezTo>
                    <a:pt x="605832" y="3956771"/>
                    <a:pt x="614595" y="3976678"/>
                    <a:pt x="612119" y="3988012"/>
                  </a:cubicBezTo>
                  <a:cubicBezTo>
                    <a:pt x="621072" y="3993442"/>
                    <a:pt x="621072" y="3993728"/>
                    <a:pt x="613071" y="3998586"/>
                  </a:cubicBezTo>
                  <a:cubicBezTo>
                    <a:pt x="611900" y="4014397"/>
                    <a:pt x="611585" y="4030304"/>
                    <a:pt x="612119" y="4046211"/>
                  </a:cubicBezTo>
                  <a:lnTo>
                    <a:pt x="618215" y="4050211"/>
                  </a:lnTo>
                  <a:cubicBezTo>
                    <a:pt x="618215" y="4051163"/>
                    <a:pt x="618215" y="4052402"/>
                    <a:pt x="618691" y="4053735"/>
                  </a:cubicBezTo>
                  <a:lnTo>
                    <a:pt x="612214" y="4057736"/>
                  </a:lnTo>
                  <a:lnTo>
                    <a:pt x="612214" y="4116505"/>
                  </a:lnTo>
                  <a:lnTo>
                    <a:pt x="605832" y="4120410"/>
                  </a:lnTo>
                  <a:lnTo>
                    <a:pt x="611833" y="4124125"/>
                  </a:lnTo>
                  <a:lnTo>
                    <a:pt x="611833" y="4131554"/>
                  </a:lnTo>
                  <a:cubicBezTo>
                    <a:pt x="600022" y="4134984"/>
                    <a:pt x="606309" y="4165940"/>
                    <a:pt x="606594" y="4194610"/>
                  </a:cubicBezTo>
                  <a:lnTo>
                    <a:pt x="611261" y="4197182"/>
                  </a:lnTo>
                  <a:cubicBezTo>
                    <a:pt x="612366" y="4211945"/>
                    <a:pt x="612652" y="4226709"/>
                    <a:pt x="612119" y="4241473"/>
                  </a:cubicBezTo>
                  <a:lnTo>
                    <a:pt x="618500" y="4245664"/>
                  </a:lnTo>
                  <a:lnTo>
                    <a:pt x="618500" y="4304147"/>
                  </a:lnTo>
                  <a:lnTo>
                    <a:pt x="625263" y="4308339"/>
                  </a:lnTo>
                  <a:lnTo>
                    <a:pt x="625263" y="4311863"/>
                  </a:lnTo>
                  <a:lnTo>
                    <a:pt x="618596" y="4315863"/>
                  </a:lnTo>
                  <a:lnTo>
                    <a:pt x="618596" y="4386539"/>
                  </a:lnTo>
                  <a:lnTo>
                    <a:pt x="612119" y="4390635"/>
                  </a:lnTo>
                  <a:cubicBezTo>
                    <a:pt x="612119" y="4391968"/>
                    <a:pt x="612595" y="4393206"/>
                    <a:pt x="612785" y="4394349"/>
                  </a:cubicBezTo>
                  <a:cubicBezTo>
                    <a:pt x="621644" y="4396445"/>
                    <a:pt x="621739" y="4417114"/>
                    <a:pt x="612785" y="4419304"/>
                  </a:cubicBezTo>
                  <a:cubicBezTo>
                    <a:pt x="611728" y="4426639"/>
                    <a:pt x="611433" y="4434069"/>
                    <a:pt x="611928" y="4441498"/>
                  </a:cubicBezTo>
                  <a:lnTo>
                    <a:pt x="618119" y="4445498"/>
                  </a:lnTo>
                  <a:cubicBezTo>
                    <a:pt x="618119" y="4446547"/>
                    <a:pt x="618119" y="4447690"/>
                    <a:pt x="618119" y="4449023"/>
                  </a:cubicBezTo>
                  <a:lnTo>
                    <a:pt x="611547" y="4453023"/>
                  </a:lnTo>
                  <a:lnTo>
                    <a:pt x="611547" y="4500648"/>
                  </a:lnTo>
                  <a:lnTo>
                    <a:pt x="605166" y="4504458"/>
                  </a:lnTo>
                  <a:lnTo>
                    <a:pt x="605166" y="4533795"/>
                  </a:lnTo>
                  <a:lnTo>
                    <a:pt x="611166" y="4537796"/>
                  </a:lnTo>
                  <a:lnTo>
                    <a:pt x="605642" y="4540939"/>
                  </a:lnTo>
                  <a:cubicBezTo>
                    <a:pt x="605004" y="4547226"/>
                    <a:pt x="604746" y="4553608"/>
                    <a:pt x="604880" y="4559989"/>
                  </a:cubicBezTo>
                  <a:lnTo>
                    <a:pt x="611166" y="4563513"/>
                  </a:lnTo>
                  <a:lnTo>
                    <a:pt x="605166" y="4567514"/>
                  </a:lnTo>
                  <a:lnTo>
                    <a:pt x="605166" y="4574562"/>
                  </a:lnTo>
                  <a:close/>
                  <a:moveTo>
                    <a:pt x="530109" y="3536909"/>
                  </a:moveTo>
                  <a:cubicBezTo>
                    <a:pt x="513725" y="3533765"/>
                    <a:pt x="520107" y="3554530"/>
                    <a:pt x="532490" y="3546434"/>
                  </a:cubicBezTo>
                  <a:cubicBezTo>
                    <a:pt x="532966" y="3543290"/>
                    <a:pt x="536205" y="3539766"/>
                    <a:pt x="530013" y="3536909"/>
                  </a:cubicBezTo>
                  <a:close/>
                  <a:moveTo>
                    <a:pt x="511058" y="2708234"/>
                  </a:moveTo>
                  <a:cubicBezTo>
                    <a:pt x="498200" y="2709281"/>
                    <a:pt x="485055" y="2703757"/>
                    <a:pt x="477911" y="2715568"/>
                  </a:cubicBezTo>
                  <a:cubicBezTo>
                    <a:pt x="475911" y="2715568"/>
                    <a:pt x="468386" y="2714901"/>
                    <a:pt x="469244" y="2717949"/>
                  </a:cubicBezTo>
                  <a:cubicBezTo>
                    <a:pt x="486189" y="2721454"/>
                    <a:pt x="503781" y="2719864"/>
                    <a:pt x="519822" y="2713378"/>
                  </a:cubicBezTo>
                  <a:close/>
                  <a:moveTo>
                    <a:pt x="356468" y="2606983"/>
                  </a:moveTo>
                  <a:lnTo>
                    <a:pt x="356468" y="2610507"/>
                  </a:lnTo>
                  <a:cubicBezTo>
                    <a:pt x="369326" y="2613889"/>
                    <a:pt x="382852" y="2613889"/>
                    <a:pt x="395711" y="2610507"/>
                  </a:cubicBezTo>
                  <a:lnTo>
                    <a:pt x="395711" y="2603554"/>
                  </a:lnTo>
                  <a:cubicBezTo>
                    <a:pt x="383519" y="2588028"/>
                    <a:pt x="365993" y="2595172"/>
                    <a:pt x="350181" y="2603554"/>
                  </a:cubicBezTo>
                  <a:close/>
                  <a:moveTo>
                    <a:pt x="355420" y="2566883"/>
                  </a:moveTo>
                  <a:cubicBezTo>
                    <a:pt x="355420" y="2563168"/>
                    <a:pt x="345895" y="2564025"/>
                    <a:pt x="344466" y="2565740"/>
                  </a:cubicBezTo>
                  <a:cubicBezTo>
                    <a:pt x="343609" y="2568978"/>
                    <a:pt x="353801" y="2568121"/>
                    <a:pt x="354944" y="2566406"/>
                  </a:cubicBezTo>
                  <a:close/>
                  <a:moveTo>
                    <a:pt x="374470" y="2586504"/>
                  </a:moveTo>
                  <a:cubicBezTo>
                    <a:pt x="379423" y="2587276"/>
                    <a:pt x="384500" y="2586685"/>
                    <a:pt x="389139" y="2584790"/>
                  </a:cubicBezTo>
                  <a:lnTo>
                    <a:pt x="389139" y="2581361"/>
                  </a:lnTo>
                  <a:cubicBezTo>
                    <a:pt x="383424" y="2576027"/>
                    <a:pt x="375042" y="2581361"/>
                    <a:pt x="369422" y="2584790"/>
                  </a:cubicBezTo>
                  <a:cubicBezTo>
                    <a:pt x="370955" y="2585456"/>
                    <a:pt x="372546" y="2585971"/>
                    <a:pt x="374184" y="2586314"/>
                  </a:cubicBezTo>
                  <a:close/>
                  <a:moveTo>
                    <a:pt x="396187" y="2555071"/>
                  </a:moveTo>
                  <a:cubicBezTo>
                    <a:pt x="403521" y="2548023"/>
                    <a:pt x="412951" y="2551357"/>
                    <a:pt x="420952" y="2548404"/>
                  </a:cubicBezTo>
                  <a:cubicBezTo>
                    <a:pt x="425905" y="2538879"/>
                    <a:pt x="404378" y="2543451"/>
                    <a:pt x="398949" y="2542404"/>
                  </a:cubicBezTo>
                  <a:cubicBezTo>
                    <a:pt x="395015" y="2545356"/>
                    <a:pt x="390139" y="2546775"/>
                    <a:pt x="385233" y="2546404"/>
                  </a:cubicBezTo>
                  <a:cubicBezTo>
                    <a:pt x="356182" y="2567359"/>
                    <a:pt x="368945" y="2529450"/>
                    <a:pt x="331417" y="2555358"/>
                  </a:cubicBezTo>
                  <a:cubicBezTo>
                    <a:pt x="347533" y="2559396"/>
                    <a:pt x="363926" y="2562197"/>
                    <a:pt x="380471" y="2563740"/>
                  </a:cubicBezTo>
                  <a:cubicBezTo>
                    <a:pt x="384948" y="2559262"/>
                    <a:pt x="397425" y="2561454"/>
                    <a:pt x="395901" y="2554595"/>
                  </a:cubicBezTo>
                  <a:close/>
                  <a:moveTo>
                    <a:pt x="326940" y="2520115"/>
                  </a:moveTo>
                  <a:cubicBezTo>
                    <a:pt x="340466" y="2519543"/>
                    <a:pt x="348181" y="2511924"/>
                    <a:pt x="359706" y="2520115"/>
                  </a:cubicBezTo>
                  <a:cubicBezTo>
                    <a:pt x="362659" y="2518020"/>
                    <a:pt x="366659" y="2516495"/>
                    <a:pt x="369803" y="2513829"/>
                  </a:cubicBezTo>
                  <a:cubicBezTo>
                    <a:pt x="365135" y="2494779"/>
                    <a:pt x="314558" y="2510018"/>
                    <a:pt x="295222" y="2505351"/>
                  </a:cubicBezTo>
                  <a:cubicBezTo>
                    <a:pt x="287792" y="2512971"/>
                    <a:pt x="264551" y="2502875"/>
                    <a:pt x="264932" y="2514876"/>
                  </a:cubicBezTo>
                  <a:cubicBezTo>
                    <a:pt x="282458" y="2526783"/>
                    <a:pt x="307605" y="2507256"/>
                    <a:pt x="326655" y="2519639"/>
                  </a:cubicBezTo>
                  <a:close/>
                  <a:moveTo>
                    <a:pt x="319701" y="2619842"/>
                  </a:moveTo>
                  <a:cubicBezTo>
                    <a:pt x="311129" y="2619842"/>
                    <a:pt x="302556" y="2619842"/>
                    <a:pt x="294079" y="2619842"/>
                  </a:cubicBezTo>
                  <a:cubicBezTo>
                    <a:pt x="289221" y="2623461"/>
                    <a:pt x="289221" y="2623461"/>
                    <a:pt x="294079" y="2627176"/>
                  </a:cubicBezTo>
                  <a:lnTo>
                    <a:pt x="307509" y="2627176"/>
                  </a:lnTo>
                  <a:lnTo>
                    <a:pt x="313415" y="2631081"/>
                  </a:lnTo>
                  <a:cubicBezTo>
                    <a:pt x="316653" y="2629748"/>
                    <a:pt x="316558" y="2628033"/>
                    <a:pt x="317320" y="2626319"/>
                  </a:cubicBezTo>
                  <a:cubicBezTo>
                    <a:pt x="318082" y="2624604"/>
                    <a:pt x="327035" y="2620699"/>
                    <a:pt x="319416" y="2619365"/>
                  </a:cubicBezTo>
                  <a:close/>
                  <a:moveTo>
                    <a:pt x="132440" y="2573169"/>
                  </a:moveTo>
                  <a:lnTo>
                    <a:pt x="126248" y="2576979"/>
                  </a:lnTo>
                  <a:cubicBezTo>
                    <a:pt x="133202" y="2578694"/>
                    <a:pt x="152157" y="2582790"/>
                    <a:pt x="152919" y="2572884"/>
                  </a:cubicBezTo>
                  <a:cubicBezTo>
                    <a:pt x="162444" y="2563930"/>
                    <a:pt x="174826" y="2570788"/>
                    <a:pt x="185303" y="2565835"/>
                  </a:cubicBezTo>
                  <a:cubicBezTo>
                    <a:pt x="187685" y="2534784"/>
                    <a:pt x="152252" y="2561168"/>
                    <a:pt x="139203" y="2547452"/>
                  </a:cubicBezTo>
                  <a:cubicBezTo>
                    <a:pt x="181208" y="2532021"/>
                    <a:pt x="143488" y="2534498"/>
                    <a:pt x="124344" y="2534498"/>
                  </a:cubicBezTo>
                  <a:cubicBezTo>
                    <a:pt x="116723" y="2535736"/>
                    <a:pt x="122248" y="2540499"/>
                    <a:pt x="115962" y="2541641"/>
                  </a:cubicBezTo>
                  <a:lnTo>
                    <a:pt x="109008" y="2538213"/>
                  </a:lnTo>
                  <a:cubicBezTo>
                    <a:pt x="103579" y="2538784"/>
                    <a:pt x="97673" y="2536879"/>
                    <a:pt x="93482" y="2539832"/>
                  </a:cubicBezTo>
                  <a:cubicBezTo>
                    <a:pt x="93482" y="2541070"/>
                    <a:pt x="93482" y="2542308"/>
                    <a:pt x="93482" y="2543927"/>
                  </a:cubicBezTo>
                  <a:lnTo>
                    <a:pt x="103007" y="2548690"/>
                  </a:lnTo>
                  <a:cubicBezTo>
                    <a:pt x="113390" y="2541165"/>
                    <a:pt x="122057" y="2550309"/>
                    <a:pt x="132059" y="2555358"/>
                  </a:cubicBezTo>
                  <a:cubicBezTo>
                    <a:pt x="134526" y="2560358"/>
                    <a:pt x="132478" y="2566416"/>
                    <a:pt x="127477" y="2568883"/>
                  </a:cubicBezTo>
                  <a:cubicBezTo>
                    <a:pt x="127115" y="2569064"/>
                    <a:pt x="126734" y="2569226"/>
                    <a:pt x="126344" y="2569359"/>
                  </a:cubicBezTo>
                  <a:close/>
                  <a:moveTo>
                    <a:pt x="105294" y="2594696"/>
                  </a:moveTo>
                  <a:cubicBezTo>
                    <a:pt x="104532" y="2594696"/>
                    <a:pt x="103389" y="2593458"/>
                    <a:pt x="103103" y="2593553"/>
                  </a:cubicBezTo>
                  <a:cubicBezTo>
                    <a:pt x="95578" y="2595839"/>
                    <a:pt x="107103" y="2598696"/>
                    <a:pt x="105294" y="2594696"/>
                  </a:cubicBezTo>
                  <a:close/>
                  <a:moveTo>
                    <a:pt x="116247" y="2472014"/>
                  </a:moveTo>
                  <a:lnTo>
                    <a:pt x="103293" y="2472014"/>
                  </a:lnTo>
                  <a:cubicBezTo>
                    <a:pt x="98435" y="2475538"/>
                    <a:pt x="98435" y="2475538"/>
                    <a:pt x="103293" y="2479348"/>
                  </a:cubicBezTo>
                  <a:lnTo>
                    <a:pt x="116152" y="2479348"/>
                  </a:lnTo>
                  <a:cubicBezTo>
                    <a:pt x="120820" y="2475729"/>
                    <a:pt x="120820" y="2475633"/>
                    <a:pt x="116247" y="2472014"/>
                  </a:cubicBezTo>
                  <a:close/>
                  <a:moveTo>
                    <a:pt x="123010" y="2505161"/>
                  </a:moveTo>
                  <a:cubicBezTo>
                    <a:pt x="136440" y="2506113"/>
                    <a:pt x="130821" y="2501351"/>
                    <a:pt x="123010" y="2497827"/>
                  </a:cubicBezTo>
                  <a:cubicBezTo>
                    <a:pt x="118152" y="2501541"/>
                    <a:pt x="118152" y="2501541"/>
                    <a:pt x="122915" y="2505065"/>
                  </a:cubicBezTo>
                  <a:close/>
                  <a:moveTo>
                    <a:pt x="245406" y="300314"/>
                  </a:moveTo>
                  <a:cubicBezTo>
                    <a:pt x="247121" y="302790"/>
                    <a:pt x="258360" y="301552"/>
                    <a:pt x="256360" y="299171"/>
                  </a:cubicBezTo>
                  <a:cubicBezTo>
                    <a:pt x="254360" y="296789"/>
                    <a:pt x="244263" y="296694"/>
                    <a:pt x="245406" y="300314"/>
                  </a:cubicBezTo>
                  <a:close/>
                  <a:moveTo>
                    <a:pt x="251026" y="264786"/>
                  </a:moveTo>
                  <a:cubicBezTo>
                    <a:pt x="257788" y="265833"/>
                    <a:pt x="257979" y="260023"/>
                    <a:pt x="251026" y="261071"/>
                  </a:cubicBezTo>
                  <a:cubicBezTo>
                    <a:pt x="244835" y="259737"/>
                    <a:pt x="242168" y="264595"/>
                    <a:pt x="251026" y="264500"/>
                  </a:cubicBezTo>
                  <a:close/>
                  <a:moveTo>
                    <a:pt x="241501" y="316411"/>
                  </a:moveTo>
                  <a:cubicBezTo>
                    <a:pt x="226547" y="325936"/>
                    <a:pt x="206163" y="313839"/>
                    <a:pt x="192162" y="325936"/>
                  </a:cubicBezTo>
                  <a:lnTo>
                    <a:pt x="192162" y="333270"/>
                  </a:lnTo>
                  <a:cubicBezTo>
                    <a:pt x="194828" y="336413"/>
                    <a:pt x="202925" y="333842"/>
                    <a:pt x="205306" y="337271"/>
                  </a:cubicBezTo>
                  <a:cubicBezTo>
                    <a:pt x="205306" y="338509"/>
                    <a:pt x="205306" y="339652"/>
                    <a:pt x="205306" y="340700"/>
                  </a:cubicBezTo>
                  <a:cubicBezTo>
                    <a:pt x="203115" y="342224"/>
                    <a:pt x="200925" y="343557"/>
                    <a:pt x="199019" y="344795"/>
                  </a:cubicBezTo>
                  <a:cubicBezTo>
                    <a:pt x="199019" y="352320"/>
                    <a:pt x="259027" y="355654"/>
                    <a:pt x="264171" y="348415"/>
                  </a:cubicBezTo>
                  <a:cubicBezTo>
                    <a:pt x="259027" y="344700"/>
                    <a:pt x="250645" y="346034"/>
                    <a:pt x="244549" y="340128"/>
                  </a:cubicBezTo>
                  <a:cubicBezTo>
                    <a:pt x="261979" y="330603"/>
                    <a:pt x="281030" y="344986"/>
                    <a:pt x="297222" y="333556"/>
                  </a:cubicBezTo>
                  <a:cubicBezTo>
                    <a:pt x="297222" y="332318"/>
                    <a:pt x="297222" y="331079"/>
                    <a:pt x="297222" y="329365"/>
                  </a:cubicBezTo>
                  <a:cubicBezTo>
                    <a:pt x="291012" y="326527"/>
                    <a:pt x="284649" y="324012"/>
                    <a:pt x="278172" y="321840"/>
                  </a:cubicBezTo>
                  <a:cubicBezTo>
                    <a:pt x="275029" y="317935"/>
                    <a:pt x="281030" y="313363"/>
                    <a:pt x="274648" y="309553"/>
                  </a:cubicBezTo>
                  <a:cubicBezTo>
                    <a:pt x="262266" y="305552"/>
                    <a:pt x="252741" y="316125"/>
                    <a:pt x="241120" y="316125"/>
                  </a:cubicBezTo>
                  <a:close/>
                  <a:moveTo>
                    <a:pt x="298651" y="351939"/>
                  </a:moveTo>
                  <a:cubicBezTo>
                    <a:pt x="306176" y="355654"/>
                    <a:pt x="303509" y="362607"/>
                    <a:pt x="314653" y="360607"/>
                  </a:cubicBezTo>
                  <a:cubicBezTo>
                    <a:pt x="342561" y="349558"/>
                    <a:pt x="292650" y="337080"/>
                    <a:pt x="298080" y="351654"/>
                  </a:cubicBezTo>
                  <a:close/>
                  <a:moveTo>
                    <a:pt x="296175" y="439188"/>
                  </a:moveTo>
                  <a:cubicBezTo>
                    <a:pt x="293736" y="437398"/>
                    <a:pt x="291184" y="435740"/>
                    <a:pt x="288555" y="434235"/>
                  </a:cubicBezTo>
                  <a:cubicBezTo>
                    <a:pt x="277887" y="434235"/>
                    <a:pt x="263980" y="433092"/>
                    <a:pt x="280363" y="441665"/>
                  </a:cubicBezTo>
                  <a:lnTo>
                    <a:pt x="288173" y="441665"/>
                  </a:lnTo>
                  <a:lnTo>
                    <a:pt x="293984" y="445379"/>
                  </a:lnTo>
                  <a:cubicBezTo>
                    <a:pt x="297413" y="443189"/>
                    <a:pt x="298175" y="441093"/>
                    <a:pt x="295603" y="438902"/>
                  </a:cubicBezTo>
                  <a:close/>
                  <a:moveTo>
                    <a:pt x="309795" y="303266"/>
                  </a:moveTo>
                  <a:lnTo>
                    <a:pt x="300842" y="297932"/>
                  </a:lnTo>
                  <a:cubicBezTo>
                    <a:pt x="286935" y="296885"/>
                    <a:pt x="293031" y="301552"/>
                    <a:pt x="300842" y="305267"/>
                  </a:cubicBezTo>
                  <a:cubicBezTo>
                    <a:pt x="302651" y="305076"/>
                    <a:pt x="309414" y="305743"/>
                    <a:pt x="309224" y="302981"/>
                  </a:cubicBezTo>
                  <a:close/>
                  <a:moveTo>
                    <a:pt x="243596" y="389944"/>
                  </a:moveTo>
                  <a:cubicBezTo>
                    <a:pt x="237786" y="388611"/>
                    <a:pt x="230738" y="383562"/>
                    <a:pt x="225213" y="388229"/>
                  </a:cubicBezTo>
                  <a:lnTo>
                    <a:pt x="225213" y="395564"/>
                  </a:lnTo>
                  <a:cubicBezTo>
                    <a:pt x="232719" y="401336"/>
                    <a:pt x="242720" y="402707"/>
                    <a:pt x="251502" y="399183"/>
                  </a:cubicBezTo>
                  <a:lnTo>
                    <a:pt x="251502" y="392325"/>
                  </a:lnTo>
                  <a:cubicBezTo>
                    <a:pt x="249216" y="389944"/>
                    <a:pt x="245978" y="390134"/>
                    <a:pt x="243025" y="389658"/>
                  </a:cubicBezTo>
                  <a:close/>
                  <a:moveTo>
                    <a:pt x="182922" y="371560"/>
                  </a:moveTo>
                  <a:cubicBezTo>
                    <a:pt x="176445" y="377466"/>
                    <a:pt x="167587" y="373370"/>
                    <a:pt x="160634" y="376609"/>
                  </a:cubicBezTo>
                  <a:cubicBezTo>
                    <a:pt x="163205" y="382324"/>
                    <a:pt x="177683" y="376609"/>
                    <a:pt x="182637" y="382419"/>
                  </a:cubicBezTo>
                  <a:cubicBezTo>
                    <a:pt x="195971" y="377085"/>
                    <a:pt x="208354" y="377466"/>
                    <a:pt x="220260" y="369370"/>
                  </a:cubicBezTo>
                  <a:lnTo>
                    <a:pt x="209783" y="367655"/>
                  </a:lnTo>
                  <a:cubicBezTo>
                    <a:pt x="201115" y="373180"/>
                    <a:pt x="191971" y="370894"/>
                    <a:pt x="182351" y="371275"/>
                  </a:cubicBezTo>
                  <a:close/>
                  <a:moveTo>
                    <a:pt x="192447" y="2471252"/>
                  </a:moveTo>
                  <a:cubicBezTo>
                    <a:pt x="192447" y="2458202"/>
                    <a:pt x="171587" y="2466584"/>
                    <a:pt x="163872" y="2471252"/>
                  </a:cubicBezTo>
                  <a:cubicBezTo>
                    <a:pt x="173140" y="2472471"/>
                    <a:pt x="182541" y="2472376"/>
                    <a:pt x="191780" y="2470966"/>
                  </a:cubicBezTo>
                  <a:close/>
                  <a:moveTo>
                    <a:pt x="182922" y="2531164"/>
                  </a:moveTo>
                  <a:lnTo>
                    <a:pt x="174064" y="2536117"/>
                  </a:lnTo>
                  <a:cubicBezTo>
                    <a:pt x="175683" y="2540308"/>
                    <a:pt x="189018" y="2539641"/>
                    <a:pt x="191971" y="2536117"/>
                  </a:cubicBezTo>
                  <a:cubicBezTo>
                    <a:pt x="187875" y="2534117"/>
                    <a:pt x="184923" y="2532497"/>
                    <a:pt x="181875" y="2530878"/>
                  </a:cubicBezTo>
                  <a:close/>
                  <a:moveTo>
                    <a:pt x="182922" y="404803"/>
                  </a:moveTo>
                  <a:cubicBezTo>
                    <a:pt x="192238" y="408689"/>
                    <a:pt x="202258" y="410603"/>
                    <a:pt x="212355" y="410423"/>
                  </a:cubicBezTo>
                  <a:lnTo>
                    <a:pt x="212355" y="402231"/>
                  </a:lnTo>
                  <a:cubicBezTo>
                    <a:pt x="201296" y="396440"/>
                    <a:pt x="188923" y="393582"/>
                    <a:pt x="176445" y="393945"/>
                  </a:cubicBezTo>
                  <a:cubicBezTo>
                    <a:pt x="173873" y="395564"/>
                    <a:pt x="169016" y="396802"/>
                    <a:pt x="167492" y="399374"/>
                  </a:cubicBezTo>
                  <a:lnTo>
                    <a:pt x="176160" y="404803"/>
                  </a:lnTo>
                  <a:close/>
                  <a:moveTo>
                    <a:pt x="179493" y="2584504"/>
                  </a:moveTo>
                  <a:cubicBezTo>
                    <a:pt x="185589" y="2586409"/>
                    <a:pt x="185589" y="2586409"/>
                    <a:pt x="212926" y="2585742"/>
                  </a:cubicBezTo>
                  <a:cubicBezTo>
                    <a:pt x="210545" y="2572122"/>
                    <a:pt x="185970" y="2579456"/>
                    <a:pt x="178446" y="2584219"/>
                  </a:cubicBezTo>
                  <a:close/>
                  <a:moveTo>
                    <a:pt x="215879" y="2424389"/>
                  </a:moveTo>
                  <a:cubicBezTo>
                    <a:pt x="229880" y="2433438"/>
                    <a:pt x="249312" y="2423055"/>
                    <a:pt x="262742" y="2431628"/>
                  </a:cubicBezTo>
                  <a:cubicBezTo>
                    <a:pt x="273410" y="2431628"/>
                    <a:pt x="273410" y="2431628"/>
                    <a:pt x="278172" y="2429627"/>
                  </a:cubicBezTo>
                  <a:cubicBezTo>
                    <a:pt x="278172" y="2420102"/>
                    <a:pt x="293126" y="2426008"/>
                    <a:pt x="301795" y="2424484"/>
                  </a:cubicBezTo>
                  <a:lnTo>
                    <a:pt x="313034" y="2416387"/>
                  </a:lnTo>
                  <a:cubicBezTo>
                    <a:pt x="324273" y="2432104"/>
                    <a:pt x="343228" y="2427818"/>
                    <a:pt x="360659" y="2428104"/>
                  </a:cubicBezTo>
                  <a:cubicBezTo>
                    <a:pt x="366945" y="2433818"/>
                    <a:pt x="372184" y="2427437"/>
                    <a:pt x="379233" y="2428104"/>
                  </a:cubicBezTo>
                  <a:cubicBezTo>
                    <a:pt x="386281" y="2428770"/>
                    <a:pt x="398283" y="2431056"/>
                    <a:pt x="396187" y="2422294"/>
                  </a:cubicBezTo>
                  <a:lnTo>
                    <a:pt x="386662" y="2417054"/>
                  </a:lnTo>
                  <a:cubicBezTo>
                    <a:pt x="367612" y="2427246"/>
                    <a:pt x="347419" y="2413054"/>
                    <a:pt x="326845" y="2417054"/>
                  </a:cubicBezTo>
                  <a:cubicBezTo>
                    <a:pt x="323511" y="2412196"/>
                    <a:pt x="311796" y="2414959"/>
                    <a:pt x="308462" y="2410387"/>
                  </a:cubicBezTo>
                  <a:cubicBezTo>
                    <a:pt x="303699" y="2409177"/>
                    <a:pt x="298632" y="2410311"/>
                    <a:pt x="294841" y="2413435"/>
                  </a:cubicBezTo>
                  <a:cubicBezTo>
                    <a:pt x="255979" y="2420102"/>
                    <a:pt x="212831" y="2404577"/>
                    <a:pt x="179684" y="2426961"/>
                  </a:cubicBezTo>
                  <a:cubicBezTo>
                    <a:pt x="182922" y="2437819"/>
                    <a:pt x="206068" y="2429913"/>
                    <a:pt x="214831" y="2424389"/>
                  </a:cubicBezTo>
                  <a:close/>
                  <a:moveTo>
                    <a:pt x="339037" y="305457"/>
                  </a:moveTo>
                  <a:cubicBezTo>
                    <a:pt x="348086" y="307457"/>
                    <a:pt x="355801" y="299933"/>
                    <a:pt x="347133" y="294218"/>
                  </a:cubicBezTo>
                  <a:cubicBezTo>
                    <a:pt x="338370" y="292694"/>
                    <a:pt x="333227" y="296599"/>
                    <a:pt x="337989" y="305171"/>
                  </a:cubicBezTo>
                  <a:close/>
                  <a:moveTo>
                    <a:pt x="337418" y="2444582"/>
                  </a:moveTo>
                  <a:cubicBezTo>
                    <a:pt x="320940" y="2444010"/>
                    <a:pt x="299318" y="2437724"/>
                    <a:pt x="284268" y="2452964"/>
                  </a:cubicBezTo>
                  <a:lnTo>
                    <a:pt x="287507" y="2457440"/>
                  </a:lnTo>
                  <a:cubicBezTo>
                    <a:pt x="307223" y="2454487"/>
                    <a:pt x="325607" y="2468680"/>
                    <a:pt x="343418" y="2455821"/>
                  </a:cubicBezTo>
                  <a:cubicBezTo>
                    <a:pt x="343418" y="2454678"/>
                    <a:pt x="343418" y="2453535"/>
                    <a:pt x="343418" y="2452106"/>
                  </a:cubicBezTo>
                  <a:lnTo>
                    <a:pt x="349895" y="2448201"/>
                  </a:lnTo>
                  <a:lnTo>
                    <a:pt x="349895" y="2444677"/>
                  </a:lnTo>
                  <a:cubicBezTo>
                    <a:pt x="343037" y="2441629"/>
                    <a:pt x="341990" y="2441534"/>
                    <a:pt x="336370" y="2444296"/>
                  </a:cubicBezTo>
                  <a:close/>
                  <a:moveTo>
                    <a:pt x="235691" y="2450011"/>
                  </a:moveTo>
                  <a:lnTo>
                    <a:pt x="242073" y="2450011"/>
                  </a:lnTo>
                  <a:cubicBezTo>
                    <a:pt x="246740" y="2446296"/>
                    <a:pt x="246740" y="2446296"/>
                    <a:pt x="242073" y="2442677"/>
                  </a:cubicBezTo>
                  <a:lnTo>
                    <a:pt x="235691" y="2442677"/>
                  </a:lnTo>
                  <a:cubicBezTo>
                    <a:pt x="229880" y="2446106"/>
                    <a:pt x="229880" y="2446201"/>
                    <a:pt x="234643" y="2449725"/>
                  </a:cubicBezTo>
                  <a:close/>
                  <a:moveTo>
                    <a:pt x="238929" y="2476872"/>
                  </a:moveTo>
                  <a:cubicBezTo>
                    <a:pt x="238929" y="2477729"/>
                    <a:pt x="241215" y="2478586"/>
                    <a:pt x="242549" y="2479634"/>
                  </a:cubicBezTo>
                  <a:cubicBezTo>
                    <a:pt x="245787" y="2479634"/>
                    <a:pt x="251216" y="2478967"/>
                    <a:pt x="252074" y="2482586"/>
                  </a:cubicBezTo>
                  <a:cubicBezTo>
                    <a:pt x="256741" y="2493064"/>
                    <a:pt x="275982" y="2482586"/>
                    <a:pt x="284459" y="2488492"/>
                  </a:cubicBezTo>
                  <a:cubicBezTo>
                    <a:pt x="286173" y="2499446"/>
                    <a:pt x="301318" y="2492016"/>
                    <a:pt x="308748" y="2494779"/>
                  </a:cubicBezTo>
                  <a:cubicBezTo>
                    <a:pt x="317415" y="2499255"/>
                    <a:pt x="318273" y="2499255"/>
                    <a:pt x="326940" y="2494779"/>
                  </a:cubicBezTo>
                  <a:cubicBezTo>
                    <a:pt x="331893" y="2492969"/>
                    <a:pt x="339799" y="2496874"/>
                    <a:pt x="343323" y="2492302"/>
                  </a:cubicBezTo>
                  <a:lnTo>
                    <a:pt x="334275" y="2486968"/>
                  </a:lnTo>
                  <a:cubicBezTo>
                    <a:pt x="261123" y="2491826"/>
                    <a:pt x="305700" y="2470109"/>
                    <a:pt x="342275" y="2483634"/>
                  </a:cubicBezTo>
                  <a:cubicBezTo>
                    <a:pt x="353420" y="2482110"/>
                    <a:pt x="376851" y="2483634"/>
                    <a:pt x="383614" y="2475633"/>
                  </a:cubicBezTo>
                  <a:cubicBezTo>
                    <a:pt x="382281" y="2470490"/>
                    <a:pt x="395711" y="2472204"/>
                    <a:pt x="399807" y="2475633"/>
                  </a:cubicBezTo>
                  <a:cubicBezTo>
                    <a:pt x="409332" y="2469252"/>
                    <a:pt x="420476" y="2474681"/>
                    <a:pt x="429429" y="2466108"/>
                  </a:cubicBezTo>
                  <a:cubicBezTo>
                    <a:pt x="414666" y="2453154"/>
                    <a:pt x="396758" y="2472014"/>
                    <a:pt x="380185" y="2460679"/>
                  </a:cubicBezTo>
                  <a:cubicBezTo>
                    <a:pt x="372556" y="2466356"/>
                    <a:pt x="363078" y="2468976"/>
                    <a:pt x="353610" y="2468013"/>
                  </a:cubicBezTo>
                  <a:cubicBezTo>
                    <a:pt x="347581" y="2472671"/>
                    <a:pt x="339161" y="2472671"/>
                    <a:pt x="333132" y="2468013"/>
                  </a:cubicBezTo>
                  <a:cubicBezTo>
                    <a:pt x="314082" y="2465822"/>
                    <a:pt x="301128" y="2473252"/>
                    <a:pt x="282745" y="2471633"/>
                  </a:cubicBezTo>
                  <a:cubicBezTo>
                    <a:pt x="275601" y="2471633"/>
                    <a:pt x="280935" y="2466204"/>
                    <a:pt x="275410" y="2464679"/>
                  </a:cubicBezTo>
                  <a:cubicBezTo>
                    <a:pt x="263980" y="2463632"/>
                    <a:pt x="251502" y="2456964"/>
                    <a:pt x="239691" y="2462108"/>
                  </a:cubicBezTo>
                  <a:cubicBezTo>
                    <a:pt x="238215" y="2466784"/>
                    <a:pt x="237605" y="2471690"/>
                    <a:pt x="237882" y="2476586"/>
                  </a:cubicBezTo>
                  <a:close/>
                  <a:moveTo>
                    <a:pt x="386567" y="2516400"/>
                  </a:moveTo>
                  <a:cubicBezTo>
                    <a:pt x="397806" y="2518115"/>
                    <a:pt x="410379" y="2513353"/>
                    <a:pt x="421047" y="2512686"/>
                  </a:cubicBezTo>
                  <a:cubicBezTo>
                    <a:pt x="428572" y="2512686"/>
                    <a:pt x="429239" y="2512019"/>
                    <a:pt x="429334" y="2507161"/>
                  </a:cubicBezTo>
                  <a:cubicBezTo>
                    <a:pt x="414056" y="2503828"/>
                    <a:pt x="398225" y="2503828"/>
                    <a:pt x="382947" y="2507161"/>
                  </a:cubicBezTo>
                  <a:cubicBezTo>
                    <a:pt x="383995" y="2510114"/>
                    <a:pt x="380090" y="2512876"/>
                    <a:pt x="385519" y="2516115"/>
                  </a:cubicBezTo>
                  <a:close/>
                  <a:moveTo>
                    <a:pt x="259313" y="2625557"/>
                  </a:moveTo>
                  <a:lnTo>
                    <a:pt x="268838" y="2630700"/>
                  </a:lnTo>
                  <a:cubicBezTo>
                    <a:pt x="286269" y="2622509"/>
                    <a:pt x="265790" y="2619937"/>
                    <a:pt x="258265" y="2625271"/>
                  </a:cubicBezTo>
                  <a:close/>
                  <a:moveTo>
                    <a:pt x="327607" y="2534784"/>
                  </a:moveTo>
                  <a:cubicBezTo>
                    <a:pt x="337132" y="2534784"/>
                    <a:pt x="351039" y="2535927"/>
                    <a:pt x="334846" y="2527449"/>
                  </a:cubicBezTo>
                  <a:lnTo>
                    <a:pt x="327417" y="2527449"/>
                  </a:lnTo>
                  <a:cubicBezTo>
                    <a:pt x="321701" y="2530878"/>
                    <a:pt x="321130" y="2530402"/>
                    <a:pt x="326559" y="2534498"/>
                  </a:cubicBezTo>
                  <a:close/>
                  <a:moveTo>
                    <a:pt x="426381" y="2534784"/>
                  </a:moveTo>
                  <a:cubicBezTo>
                    <a:pt x="432277" y="2539413"/>
                    <a:pt x="440574" y="2539413"/>
                    <a:pt x="446479" y="2534784"/>
                  </a:cubicBezTo>
                  <a:cubicBezTo>
                    <a:pt x="454480" y="2533926"/>
                    <a:pt x="462576" y="2536784"/>
                    <a:pt x="468672" y="2532879"/>
                  </a:cubicBezTo>
                  <a:cubicBezTo>
                    <a:pt x="440097" y="2508971"/>
                    <a:pt x="405617" y="2527354"/>
                    <a:pt x="372660" y="2527354"/>
                  </a:cubicBezTo>
                  <a:lnTo>
                    <a:pt x="369803" y="2531736"/>
                  </a:lnTo>
                  <a:cubicBezTo>
                    <a:pt x="372803" y="2534660"/>
                    <a:pt x="376461" y="2536812"/>
                    <a:pt x="380471" y="2538022"/>
                  </a:cubicBezTo>
                  <a:cubicBezTo>
                    <a:pt x="393806" y="2531069"/>
                    <a:pt x="410856" y="2536212"/>
                    <a:pt x="425333" y="2534688"/>
                  </a:cubicBezTo>
                  <a:close/>
                  <a:moveTo>
                    <a:pt x="97578" y="3219822"/>
                  </a:moveTo>
                  <a:cubicBezTo>
                    <a:pt x="113485" y="3221060"/>
                    <a:pt x="123010" y="3213440"/>
                    <a:pt x="137107" y="3209058"/>
                  </a:cubicBezTo>
                  <a:cubicBezTo>
                    <a:pt x="152728" y="3214964"/>
                    <a:pt x="165682" y="3208391"/>
                    <a:pt x="178826" y="3199533"/>
                  </a:cubicBezTo>
                  <a:lnTo>
                    <a:pt x="181684" y="3194009"/>
                  </a:lnTo>
                  <a:cubicBezTo>
                    <a:pt x="188885" y="3195218"/>
                    <a:pt x="196286" y="3193904"/>
                    <a:pt x="202639" y="3190294"/>
                  </a:cubicBezTo>
                  <a:lnTo>
                    <a:pt x="216450" y="3197724"/>
                  </a:lnTo>
                  <a:cubicBezTo>
                    <a:pt x="223423" y="3198114"/>
                    <a:pt x="230414" y="3197504"/>
                    <a:pt x="237215" y="3195914"/>
                  </a:cubicBezTo>
                  <a:lnTo>
                    <a:pt x="237215" y="3192485"/>
                  </a:lnTo>
                  <a:cubicBezTo>
                    <a:pt x="241501" y="3188103"/>
                    <a:pt x="250264" y="3191151"/>
                    <a:pt x="254360" y="3193723"/>
                  </a:cubicBezTo>
                  <a:cubicBezTo>
                    <a:pt x="260551" y="3194675"/>
                    <a:pt x="266647" y="3192199"/>
                    <a:pt x="269505" y="3195914"/>
                  </a:cubicBezTo>
                  <a:cubicBezTo>
                    <a:pt x="246835" y="3221155"/>
                    <a:pt x="205592" y="3187818"/>
                    <a:pt x="178255" y="3206868"/>
                  </a:cubicBezTo>
                  <a:cubicBezTo>
                    <a:pt x="175588" y="3223631"/>
                    <a:pt x="189876" y="3209058"/>
                    <a:pt x="202448" y="3212583"/>
                  </a:cubicBezTo>
                  <a:lnTo>
                    <a:pt x="212450" y="3219822"/>
                  </a:lnTo>
                  <a:cubicBezTo>
                    <a:pt x="220165" y="3219822"/>
                    <a:pt x="247026" y="3217821"/>
                    <a:pt x="233500" y="3227061"/>
                  </a:cubicBezTo>
                  <a:cubicBezTo>
                    <a:pt x="218717" y="3225117"/>
                    <a:pt x="203734" y="3228499"/>
                    <a:pt x="191209" y="3236586"/>
                  </a:cubicBezTo>
                  <a:cubicBezTo>
                    <a:pt x="208164" y="3251254"/>
                    <a:pt x="229309" y="3229918"/>
                    <a:pt x="247692" y="3242300"/>
                  </a:cubicBezTo>
                  <a:cubicBezTo>
                    <a:pt x="256551" y="3242300"/>
                    <a:pt x="256646" y="3242300"/>
                    <a:pt x="257217" y="3236966"/>
                  </a:cubicBezTo>
                  <a:lnTo>
                    <a:pt x="263599" y="3233061"/>
                  </a:lnTo>
                  <a:lnTo>
                    <a:pt x="257122" y="3229156"/>
                  </a:lnTo>
                  <a:cubicBezTo>
                    <a:pt x="255122" y="3210677"/>
                    <a:pt x="284268" y="3226679"/>
                    <a:pt x="293126" y="3216583"/>
                  </a:cubicBezTo>
                  <a:cubicBezTo>
                    <a:pt x="304271" y="3223060"/>
                    <a:pt x="317987" y="3222203"/>
                    <a:pt x="329512" y="3226108"/>
                  </a:cubicBezTo>
                  <a:cubicBezTo>
                    <a:pt x="329512" y="3227537"/>
                    <a:pt x="328750" y="3229251"/>
                    <a:pt x="328178" y="3231346"/>
                  </a:cubicBezTo>
                  <a:cubicBezTo>
                    <a:pt x="311414" y="3228394"/>
                    <a:pt x="295794" y="3240871"/>
                    <a:pt x="280553" y="3231919"/>
                  </a:cubicBezTo>
                  <a:cubicBezTo>
                    <a:pt x="273696" y="3233728"/>
                    <a:pt x="277696" y="3243063"/>
                    <a:pt x="276648" y="3247730"/>
                  </a:cubicBezTo>
                  <a:lnTo>
                    <a:pt x="267123" y="3253731"/>
                  </a:lnTo>
                  <a:cubicBezTo>
                    <a:pt x="256551" y="3253731"/>
                    <a:pt x="248930" y="3261160"/>
                    <a:pt x="239310" y="3253731"/>
                  </a:cubicBezTo>
                  <a:cubicBezTo>
                    <a:pt x="234167" y="3254587"/>
                    <a:pt x="228166" y="3252683"/>
                    <a:pt x="224261" y="3255921"/>
                  </a:cubicBezTo>
                  <a:lnTo>
                    <a:pt x="224261" y="3259445"/>
                  </a:lnTo>
                  <a:lnTo>
                    <a:pt x="230452" y="3263351"/>
                  </a:lnTo>
                  <a:cubicBezTo>
                    <a:pt x="221880" y="3267161"/>
                    <a:pt x="216260" y="3263351"/>
                    <a:pt x="217212" y="3274495"/>
                  </a:cubicBezTo>
                  <a:lnTo>
                    <a:pt x="205211" y="3281258"/>
                  </a:lnTo>
                  <a:cubicBezTo>
                    <a:pt x="205211" y="3282401"/>
                    <a:pt x="205211" y="3283639"/>
                    <a:pt x="204449" y="3284972"/>
                  </a:cubicBezTo>
                  <a:lnTo>
                    <a:pt x="210830" y="3288973"/>
                  </a:lnTo>
                  <a:cubicBezTo>
                    <a:pt x="214926" y="3305356"/>
                    <a:pt x="192352" y="3293831"/>
                    <a:pt x="185018" y="3300022"/>
                  </a:cubicBezTo>
                  <a:lnTo>
                    <a:pt x="190923" y="3303832"/>
                  </a:lnTo>
                  <a:lnTo>
                    <a:pt x="185779" y="3307261"/>
                  </a:lnTo>
                  <a:lnTo>
                    <a:pt x="194162" y="3312881"/>
                  </a:lnTo>
                  <a:cubicBezTo>
                    <a:pt x="203687" y="3312881"/>
                    <a:pt x="203687" y="3312881"/>
                    <a:pt x="204544" y="3318215"/>
                  </a:cubicBezTo>
                  <a:lnTo>
                    <a:pt x="198067" y="3322215"/>
                  </a:lnTo>
                  <a:lnTo>
                    <a:pt x="198067" y="3325930"/>
                  </a:lnTo>
                  <a:cubicBezTo>
                    <a:pt x="190733" y="3328978"/>
                    <a:pt x="184256" y="3335455"/>
                    <a:pt x="175493" y="3335455"/>
                  </a:cubicBezTo>
                  <a:cubicBezTo>
                    <a:pt x="169301" y="3336788"/>
                    <a:pt x="173873" y="3341361"/>
                    <a:pt x="168254" y="3342789"/>
                  </a:cubicBezTo>
                  <a:lnTo>
                    <a:pt x="161110" y="3342789"/>
                  </a:lnTo>
                  <a:lnTo>
                    <a:pt x="157871" y="3347552"/>
                  </a:lnTo>
                  <a:cubicBezTo>
                    <a:pt x="174445" y="3358029"/>
                    <a:pt x="195971" y="3357077"/>
                    <a:pt x="214260" y="3364792"/>
                  </a:cubicBezTo>
                  <a:cubicBezTo>
                    <a:pt x="229785" y="3360220"/>
                    <a:pt x="257027" y="3352124"/>
                    <a:pt x="270171" y="3360887"/>
                  </a:cubicBezTo>
                  <a:cubicBezTo>
                    <a:pt x="277696" y="3370412"/>
                    <a:pt x="301318" y="3362982"/>
                    <a:pt x="313796" y="3364411"/>
                  </a:cubicBezTo>
                  <a:cubicBezTo>
                    <a:pt x="316939" y="3359649"/>
                    <a:pt x="328941" y="3362697"/>
                    <a:pt x="332084" y="3357743"/>
                  </a:cubicBezTo>
                  <a:cubicBezTo>
                    <a:pt x="349895" y="3359458"/>
                    <a:pt x="361421" y="3352029"/>
                    <a:pt x="380375" y="3353934"/>
                  </a:cubicBezTo>
                  <a:cubicBezTo>
                    <a:pt x="381614" y="3356696"/>
                    <a:pt x="381518" y="3360696"/>
                    <a:pt x="388091" y="3362697"/>
                  </a:cubicBezTo>
                  <a:lnTo>
                    <a:pt x="388091" y="3369840"/>
                  </a:lnTo>
                  <a:lnTo>
                    <a:pt x="394663" y="3374031"/>
                  </a:lnTo>
                  <a:cubicBezTo>
                    <a:pt x="395997" y="3386128"/>
                    <a:pt x="411427" y="3376222"/>
                    <a:pt x="417714" y="3372507"/>
                  </a:cubicBezTo>
                  <a:cubicBezTo>
                    <a:pt x="441431" y="3384033"/>
                    <a:pt x="471530" y="3372507"/>
                    <a:pt x="493914" y="3388890"/>
                  </a:cubicBezTo>
                  <a:cubicBezTo>
                    <a:pt x="484255" y="3391929"/>
                    <a:pt x="473816" y="3391319"/>
                    <a:pt x="464576" y="3387176"/>
                  </a:cubicBezTo>
                  <a:cubicBezTo>
                    <a:pt x="441717" y="3385842"/>
                    <a:pt x="418857" y="3387747"/>
                    <a:pt x="397901" y="3383556"/>
                  </a:cubicBezTo>
                  <a:lnTo>
                    <a:pt x="384471" y="3391081"/>
                  </a:lnTo>
                  <a:cubicBezTo>
                    <a:pt x="382947" y="3388224"/>
                    <a:pt x="377137" y="3387747"/>
                    <a:pt x="376089" y="3384699"/>
                  </a:cubicBezTo>
                  <a:cubicBezTo>
                    <a:pt x="395139" y="3376127"/>
                    <a:pt x="357516" y="3367554"/>
                    <a:pt x="351134" y="3369364"/>
                  </a:cubicBezTo>
                  <a:cubicBezTo>
                    <a:pt x="288840" y="3380318"/>
                    <a:pt x="264742" y="3364220"/>
                    <a:pt x="220832" y="3372317"/>
                  </a:cubicBezTo>
                  <a:cubicBezTo>
                    <a:pt x="216736" y="3375079"/>
                    <a:pt x="216831" y="3379746"/>
                    <a:pt x="211307" y="3381175"/>
                  </a:cubicBezTo>
                  <a:cubicBezTo>
                    <a:pt x="224756" y="3385318"/>
                    <a:pt x="239186" y="3385023"/>
                    <a:pt x="252454" y="3380318"/>
                  </a:cubicBezTo>
                  <a:cubicBezTo>
                    <a:pt x="278648" y="3376413"/>
                    <a:pt x="321606" y="3396225"/>
                    <a:pt x="266266" y="3394510"/>
                  </a:cubicBezTo>
                  <a:cubicBezTo>
                    <a:pt x="259313" y="3399368"/>
                    <a:pt x="249788" y="3399082"/>
                    <a:pt x="243120" y="3403559"/>
                  </a:cubicBezTo>
                  <a:cubicBezTo>
                    <a:pt x="246216" y="3404464"/>
                    <a:pt x="249416" y="3404978"/>
                    <a:pt x="252645" y="3405083"/>
                  </a:cubicBezTo>
                  <a:cubicBezTo>
                    <a:pt x="259694" y="3407940"/>
                    <a:pt x="317034" y="3403654"/>
                    <a:pt x="326178" y="3398129"/>
                  </a:cubicBezTo>
                  <a:cubicBezTo>
                    <a:pt x="330017" y="3401063"/>
                    <a:pt x="334789" y="3402483"/>
                    <a:pt x="339608" y="3402130"/>
                  </a:cubicBezTo>
                  <a:cubicBezTo>
                    <a:pt x="341894" y="3406607"/>
                    <a:pt x="355896" y="3403273"/>
                    <a:pt x="355420" y="3409179"/>
                  </a:cubicBezTo>
                  <a:cubicBezTo>
                    <a:pt x="347619" y="3410455"/>
                    <a:pt x="339932" y="3412398"/>
                    <a:pt x="332465" y="3414989"/>
                  </a:cubicBezTo>
                  <a:cubicBezTo>
                    <a:pt x="325892" y="3411560"/>
                    <a:pt x="321320" y="3407274"/>
                    <a:pt x="313415" y="3407750"/>
                  </a:cubicBezTo>
                  <a:cubicBezTo>
                    <a:pt x="300899" y="3413617"/>
                    <a:pt x="287097" y="3416170"/>
                    <a:pt x="273314" y="3415179"/>
                  </a:cubicBezTo>
                  <a:cubicBezTo>
                    <a:pt x="263789" y="3429943"/>
                    <a:pt x="244739" y="3418037"/>
                    <a:pt x="231214" y="3424038"/>
                  </a:cubicBezTo>
                  <a:cubicBezTo>
                    <a:pt x="229404" y="3430610"/>
                    <a:pt x="231976" y="3437278"/>
                    <a:pt x="229690" y="3443088"/>
                  </a:cubicBezTo>
                  <a:cubicBezTo>
                    <a:pt x="215688" y="3447850"/>
                    <a:pt x="198543" y="3440802"/>
                    <a:pt x="184923" y="3446136"/>
                  </a:cubicBezTo>
                  <a:cubicBezTo>
                    <a:pt x="184923" y="3449088"/>
                    <a:pt x="182732" y="3452136"/>
                    <a:pt x="186922" y="3455089"/>
                  </a:cubicBezTo>
                  <a:cubicBezTo>
                    <a:pt x="195314" y="3454270"/>
                    <a:pt x="203734" y="3456394"/>
                    <a:pt x="210735" y="3461090"/>
                  </a:cubicBezTo>
                  <a:cubicBezTo>
                    <a:pt x="206058" y="3463290"/>
                    <a:pt x="201696" y="3466109"/>
                    <a:pt x="197781" y="3469471"/>
                  </a:cubicBezTo>
                  <a:cubicBezTo>
                    <a:pt x="197781" y="3478996"/>
                    <a:pt x="304271" y="3469471"/>
                    <a:pt x="309795" y="3461280"/>
                  </a:cubicBezTo>
                  <a:cubicBezTo>
                    <a:pt x="292460" y="3452898"/>
                    <a:pt x="312557" y="3452517"/>
                    <a:pt x="319320" y="3448326"/>
                  </a:cubicBezTo>
                  <a:cubicBezTo>
                    <a:pt x="334656" y="3455279"/>
                    <a:pt x="352943" y="3444516"/>
                    <a:pt x="369898" y="3448326"/>
                  </a:cubicBezTo>
                  <a:cubicBezTo>
                    <a:pt x="380785" y="3443602"/>
                    <a:pt x="392510" y="3441135"/>
                    <a:pt x="404378" y="3441087"/>
                  </a:cubicBezTo>
                  <a:cubicBezTo>
                    <a:pt x="421905" y="3428419"/>
                    <a:pt x="455718" y="3425085"/>
                    <a:pt x="473530" y="3428133"/>
                  </a:cubicBezTo>
                  <a:cubicBezTo>
                    <a:pt x="469530" y="3436801"/>
                    <a:pt x="529156" y="3437658"/>
                    <a:pt x="526584" y="3428133"/>
                  </a:cubicBezTo>
                  <a:cubicBezTo>
                    <a:pt x="536109" y="3424228"/>
                    <a:pt x="532394" y="3420609"/>
                    <a:pt x="526584" y="3416322"/>
                  </a:cubicBezTo>
                  <a:cubicBezTo>
                    <a:pt x="525822" y="3414608"/>
                    <a:pt x="525822" y="3412894"/>
                    <a:pt x="522869" y="3411845"/>
                  </a:cubicBezTo>
                  <a:cubicBezTo>
                    <a:pt x="516011" y="3410512"/>
                    <a:pt x="499438" y="3421370"/>
                    <a:pt x="500105" y="3410131"/>
                  </a:cubicBezTo>
                  <a:cubicBezTo>
                    <a:pt x="498009" y="3408321"/>
                    <a:pt x="492770" y="3407559"/>
                    <a:pt x="493533" y="3404416"/>
                  </a:cubicBezTo>
                  <a:cubicBezTo>
                    <a:pt x="499352" y="3405045"/>
                    <a:pt x="505220" y="3403806"/>
                    <a:pt x="510297" y="3400892"/>
                  </a:cubicBezTo>
                  <a:cubicBezTo>
                    <a:pt x="518964" y="3400130"/>
                    <a:pt x="519059" y="3400892"/>
                    <a:pt x="519822" y="3395367"/>
                  </a:cubicBezTo>
                  <a:lnTo>
                    <a:pt x="532775" y="3387747"/>
                  </a:lnTo>
                  <a:lnTo>
                    <a:pt x="523250" y="3382413"/>
                  </a:lnTo>
                  <a:lnTo>
                    <a:pt x="516392" y="3385938"/>
                  </a:lnTo>
                  <a:lnTo>
                    <a:pt x="506867" y="3380413"/>
                  </a:lnTo>
                  <a:cubicBezTo>
                    <a:pt x="504105" y="3364887"/>
                    <a:pt x="530585" y="3372031"/>
                    <a:pt x="539538" y="3372984"/>
                  </a:cubicBezTo>
                  <a:cubicBezTo>
                    <a:pt x="542396" y="3386509"/>
                    <a:pt x="566303" y="3374888"/>
                    <a:pt x="572876" y="3368126"/>
                  </a:cubicBezTo>
                  <a:lnTo>
                    <a:pt x="569733" y="3363840"/>
                  </a:lnTo>
                  <a:lnTo>
                    <a:pt x="555255" y="3363840"/>
                  </a:lnTo>
                  <a:lnTo>
                    <a:pt x="552302" y="3359077"/>
                  </a:lnTo>
                  <a:lnTo>
                    <a:pt x="559065" y="3354695"/>
                  </a:lnTo>
                  <a:lnTo>
                    <a:pt x="546206" y="3347075"/>
                  </a:lnTo>
                  <a:cubicBezTo>
                    <a:pt x="544586" y="3338122"/>
                    <a:pt x="558779" y="3343932"/>
                    <a:pt x="564399" y="3340789"/>
                  </a:cubicBezTo>
                  <a:cubicBezTo>
                    <a:pt x="566780" y="3338217"/>
                    <a:pt x="565827" y="3334788"/>
                    <a:pt x="571352" y="3333169"/>
                  </a:cubicBezTo>
                  <a:cubicBezTo>
                    <a:pt x="571352" y="3328121"/>
                    <a:pt x="586877" y="3323072"/>
                    <a:pt x="574971" y="3319643"/>
                  </a:cubicBezTo>
                  <a:cubicBezTo>
                    <a:pt x="555302" y="3315900"/>
                    <a:pt x="535233" y="3314652"/>
                    <a:pt x="515250" y="3315929"/>
                  </a:cubicBezTo>
                  <a:cubicBezTo>
                    <a:pt x="469625" y="3299831"/>
                    <a:pt x="509249" y="3309642"/>
                    <a:pt x="523346" y="3301356"/>
                  </a:cubicBezTo>
                  <a:cubicBezTo>
                    <a:pt x="534652" y="3306451"/>
                    <a:pt x="547149" y="3308299"/>
                    <a:pt x="559445" y="3306690"/>
                  </a:cubicBezTo>
                  <a:lnTo>
                    <a:pt x="559445" y="3296022"/>
                  </a:lnTo>
                  <a:cubicBezTo>
                    <a:pt x="565542" y="3291450"/>
                    <a:pt x="574114" y="3288402"/>
                    <a:pt x="579067" y="3284115"/>
                  </a:cubicBezTo>
                  <a:cubicBezTo>
                    <a:pt x="581925" y="3265065"/>
                    <a:pt x="571637" y="3276972"/>
                    <a:pt x="566113" y="3268590"/>
                  </a:cubicBezTo>
                  <a:cubicBezTo>
                    <a:pt x="566113" y="3262779"/>
                    <a:pt x="556588" y="3265922"/>
                    <a:pt x="552968" y="3262589"/>
                  </a:cubicBezTo>
                  <a:lnTo>
                    <a:pt x="552968" y="3258969"/>
                  </a:lnTo>
                  <a:lnTo>
                    <a:pt x="559350" y="3255064"/>
                  </a:lnTo>
                  <a:lnTo>
                    <a:pt x="559350" y="3251445"/>
                  </a:lnTo>
                  <a:cubicBezTo>
                    <a:pt x="552207" y="3245634"/>
                    <a:pt x="543825" y="3247158"/>
                    <a:pt x="536395" y="3241920"/>
                  </a:cubicBezTo>
                  <a:cubicBezTo>
                    <a:pt x="532299" y="3245253"/>
                    <a:pt x="518678" y="3248873"/>
                    <a:pt x="520107" y="3240491"/>
                  </a:cubicBezTo>
                  <a:cubicBezTo>
                    <a:pt x="536405" y="3236786"/>
                    <a:pt x="553026" y="3234709"/>
                    <a:pt x="569733" y="3234300"/>
                  </a:cubicBezTo>
                  <a:cubicBezTo>
                    <a:pt x="575924" y="3229632"/>
                    <a:pt x="571066" y="3217916"/>
                    <a:pt x="572495" y="3210582"/>
                  </a:cubicBezTo>
                  <a:cubicBezTo>
                    <a:pt x="570018" y="3208868"/>
                    <a:pt x="565446" y="3207629"/>
                    <a:pt x="565827" y="3204486"/>
                  </a:cubicBezTo>
                  <a:cubicBezTo>
                    <a:pt x="549159" y="3191342"/>
                    <a:pt x="570494" y="3196390"/>
                    <a:pt x="578591" y="3188770"/>
                  </a:cubicBezTo>
                  <a:cubicBezTo>
                    <a:pt x="578591" y="3187532"/>
                    <a:pt x="578591" y="3186389"/>
                    <a:pt x="579162" y="3184865"/>
                  </a:cubicBezTo>
                  <a:cubicBezTo>
                    <a:pt x="574019" y="3179912"/>
                    <a:pt x="565065" y="3180103"/>
                    <a:pt x="559541" y="3177245"/>
                  </a:cubicBezTo>
                  <a:lnTo>
                    <a:pt x="559541" y="3169529"/>
                  </a:lnTo>
                  <a:cubicBezTo>
                    <a:pt x="585925" y="3164577"/>
                    <a:pt x="562970" y="3165720"/>
                    <a:pt x="554016" y="3163338"/>
                  </a:cubicBezTo>
                  <a:cubicBezTo>
                    <a:pt x="552216" y="3159957"/>
                    <a:pt x="551978" y="3155956"/>
                    <a:pt x="553350" y="3152384"/>
                  </a:cubicBezTo>
                  <a:cubicBezTo>
                    <a:pt x="561541" y="3142859"/>
                    <a:pt x="570590" y="3148193"/>
                    <a:pt x="578686" y="3144479"/>
                  </a:cubicBezTo>
                  <a:cubicBezTo>
                    <a:pt x="578686" y="3143240"/>
                    <a:pt x="578686" y="3142097"/>
                    <a:pt x="579162" y="3140287"/>
                  </a:cubicBezTo>
                  <a:cubicBezTo>
                    <a:pt x="572743" y="3137402"/>
                    <a:pt x="566161" y="3134887"/>
                    <a:pt x="559445" y="3132763"/>
                  </a:cubicBezTo>
                  <a:cubicBezTo>
                    <a:pt x="559445" y="3131715"/>
                    <a:pt x="559445" y="3130477"/>
                    <a:pt x="559445" y="3130096"/>
                  </a:cubicBezTo>
                  <a:cubicBezTo>
                    <a:pt x="563065" y="3126286"/>
                    <a:pt x="569733" y="3124762"/>
                    <a:pt x="572685" y="3120571"/>
                  </a:cubicBezTo>
                  <a:lnTo>
                    <a:pt x="569637" y="3116475"/>
                  </a:lnTo>
                  <a:cubicBezTo>
                    <a:pt x="565732" y="3116475"/>
                    <a:pt x="562112" y="3117046"/>
                    <a:pt x="560112" y="3114951"/>
                  </a:cubicBezTo>
                  <a:cubicBezTo>
                    <a:pt x="563884" y="3111875"/>
                    <a:pt x="568009" y="3109246"/>
                    <a:pt x="572400" y="3107141"/>
                  </a:cubicBezTo>
                  <a:lnTo>
                    <a:pt x="572400" y="3096187"/>
                  </a:lnTo>
                  <a:lnTo>
                    <a:pt x="578781" y="3092282"/>
                  </a:lnTo>
                  <a:cubicBezTo>
                    <a:pt x="573828" y="3090377"/>
                    <a:pt x="571542" y="3087805"/>
                    <a:pt x="571637" y="3085233"/>
                  </a:cubicBezTo>
                  <a:lnTo>
                    <a:pt x="562875" y="3079519"/>
                  </a:lnTo>
                  <a:lnTo>
                    <a:pt x="554874" y="3083519"/>
                  </a:lnTo>
                  <a:lnTo>
                    <a:pt x="544777" y="3081709"/>
                  </a:lnTo>
                  <a:cubicBezTo>
                    <a:pt x="555635" y="3072184"/>
                    <a:pt x="573352" y="3080280"/>
                    <a:pt x="584592" y="3070279"/>
                  </a:cubicBezTo>
                  <a:lnTo>
                    <a:pt x="576114" y="3064850"/>
                  </a:lnTo>
                  <a:lnTo>
                    <a:pt x="568875" y="3064850"/>
                  </a:lnTo>
                  <a:cubicBezTo>
                    <a:pt x="562875" y="3060373"/>
                    <a:pt x="552397" y="3060945"/>
                    <a:pt x="546015" y="3055325"/>
                  </a:cubicBezTo>
                  <a:cubicBezTo>
                    <a:pt x="546682" y="3053515"/>
                    <a:pt x="544872" y="3051420"/>
                    <a:pt x="549444" y="3049991"/>
                  </a:cubicBezTo>
                  <a:cubicBezTo>
                    <a:pt x="560627" y="3050791"/>
                    <a:pt x="571637" y="3046886"/>
                    <a:pt x="579829" y="3039227"/>
                  </a:cubicBezTo>
                  <a:cubicBezTo>
                    <a:pt x="576972" y="3035512"/>
                    <a:pt x="578876" y="3032274"/>
                    <a:pt x="585258" y="3029702"/>
                  </a:cubicBezTo>
                  <a:lnTo>
                    <a:pt x="585258" y="3022654"/>
                  </a:lnTo>
                  <a:lnTo>
                    <a:pt x="592021" y="3018368"/>
                  </a:lnTo>
                  <a:lnTo>
                    <a:pt x="592021" y="3003509"/>
                  </a:lnTo>
                  <a:cubicBezTo>
                    <a:pt x="574781" y="2987697"/>
                    <a:pt x="553921" y="3003509"/>
                    <a:pt x="533823" y="2996841"/>
                  </a:cubicBezTo>
                  <a:cubicBezTo>
                    <a:pt x="548682" y="2982840"/>
                    <a:pt x="574305" y="2990650"/>
                    <a:pt x="592307" y="2985030"/>
                  </a:cubicBezTo>
                  <a:lnTo>
                    <a:pt x="592307" y="2981697"/>
                  </a:lnTo>
                  <a:cubicBezTo>
                    <a:pt x="594498" y="2980268"/>
                    <a:pt x="596402" y="2978934"/>
                    <a:pt x="597736" y="2978172"/>
                  </a:cubicBezTo>
                  <a:lnTo>
                    <a:pt x="582877" y="2968647"/>
                  </a:lnTo>
                  <a:cubicBezTo>
                    <a:pt x="573352" y="2968647"/>
                    <a:pt x="572876" y="2968647"/>
                    <a:pt x="572400" y="2963313"/>
                  </a:cubicBezTo>
                  <a:lnTo>
                    <a:pt x="585449" y="2955598"/>
                  </a:lnTo>
                  <a:lnTo>
                    <a:pt x="585449" y="2944549"/>
                  </a:lnTo>
                  <a:cubicBezTo>
                    <a:pt x="579858" y="2941072"/>
                    <a:pt x="573590" y="2938834"/>
                    <a:pt x="567066" y="2937977"/>
                  </a:cubicBezTo>
                  <a:cubicBezTo>
                    <a:pt x="570399" y="2929118"/>
                    <a:pt x="585544" y="2934262"/>
                    <a:pt x="592116" y="2929785"/>
                  </a:cubicBezTo>
                  <a:cubicBezTo>
                    <a:pt x="592116" y="2928452"/>
                    <a:pt x="591450" y="2926737"/>
                    <a:pt x="591068" y="2925404"/>
                  </a:cubicBezTo>
                  <a:cubicBezTo>
                    <a:pt x="576495" y="2921784"/>
                    <a:pt x="560398" y="2927499"/>
                    <a:pt x="546206" y="2922546"/>
                  </a:cubicBezTo>
                  <a:cubicBezTo>
                    <a:pt x="543158" y="2909116"/>
                    <a:pt x="516869" y="2922546"/>
                    <a:pt x="507153" y="2914926"/>
                  </a:cubicBezTo>
                  <a:cubicBezTo>
                    <a:pt x="520869" y="2913116"/>
                    <a:pt x="561065" y="2908925"/>
                    <a:pt x="520679" y="2904544"/>
                  </a:cubicBezTo>
                  <a:cubicBezTo>
                    <a:pt x="518012" y="2899210"/>
                    <a:pt x="519345" y="2897971"/>
                    <a:pt x="509439" y="2898924"/>
                  </a:cubicBezTo>
                  <a:cubicBezTo>
                    <a:pt x="500391" y="2903591"/>
                    <a:pt x="499914" y="2903591"/>
                    <a:pt x="491056" y="2898924"/>
                  </a:cubicBezTo>
                  <a:cubicBezTo>
                    <a:pt x="481531" y="2896924"/>
                    <a:pt x="470006" y="2901210"/>
                    <a:pt x="461148" y="2896448"/>
                  </a:cubicBezTo>
                  <a:cubicBezTo>
                    <a:pt x="479435" y="2886923"/>
                    <a:pt x="504010" y="2899305"/>
                    <a:pt x="523346" y="2887685"/>
                  </a:cubicBezTo>
                  <a:cubicBezTo>
                    <a:pt x="537348" y="2884732"/>
                    <a:pt x="543348" y="2894733"/>
                    <a:pt x="555540" y="2894829"/>
                  </a:cubicBezTo>
                  <a:cubicBezTo>
                    <a:pt x="562303" y="2889019"/>
                    <a:pt x="570590" y="2892924"/>
                    <a:pt x="578495" y="2889590"/>
                  </a:cubicBezTo>
                  <a:cubicBezTo>
                    <a:pt x="571066" y="2883970"/>
                    <a:pt x="560684" y="2880065"/>
                    <a:pt x="553064" y="2874350"/>
                  </a:cubicBezTo>
                  <a:cubicBezTo>
                    <a:pt x="563351" y="2865778"/>
                    <a:pt x="575257" y="2872254"/>
                    <a:pt x="585544" y="2863491"/>
                  </a:cubicBezTo>
                  <a:cubicBezTo>
                    <a:pt x="589544" y="2849966"/>
                    <a:pt x="573161" y="2857205"/>
                    <a:pt x="566494" y="2852442"/>
                  </a:cubicBezTo>
                  <a:cubicBezTo>
                    <a:pt x="571733" y="2849870"/>
                    <a:pt x="580782" y="2849585"/>
                    <a:pt x="586020" y="2844727"/>
                  </a:cubicBezTo>
                  <a:cubicBezTo>
                    <a:pt x="584592" y="2835202"/>
                    <a:pt x="589544" y="2822058"/>
                    <a:pt x="575543" y="2824725"/>
                  </a:cubicBezTo>
                  <a:lnTo>
                    <a:pt x="566018" y="2830820"/>
                  </a:lnTo>
                  <a:cubicBezTo>
                    <a:pt x="564208" y="2840345"/>
                    <a:pt x="547730" y="2835774"/>
                    <a:pt x="542015" y="2832154"/>
                  </a:cubicBezTo>
                  <a:cubicBezTo>
                    <a:pt x="529832" y="2832973"/>
                    <a:pt x="517621" y="2831020"/>
                    <a:pt x="506296" y="2826439"/>
                  </a:cubicBezTo>
                  <a:cubicBezTo>
                    <a:pt x="464481" y="2816914"/>
                    <a:pt x="574781" y="2819009"/>
                    <a:pt x="584877" y="2815866"/>
                  </a:cubicBezTo>
                  <a:cubicBezTo>
                    <a:pt x="584877" y="2810056"/>
                    <a:pt x="588783" y="2806341"/>
                    <a:pt x="578115" y="2806341"/>
                  </a:cubicBezTo>
                  <a:cubicBezTo>
                    <a:pt x="570933" y="2803179"/>
                    <a:pt x="563056" y="2801960"/>
                    <a:pt x="555255" y="2802817"/>
                  </a:cubicBezTo>
                  <a:cubicBezTo>
                    <a:pt x="548539" y="2807875"/>
                    <a:pt x="539034" y="2806779"/>
                    <a:pt x="533633" y="2800340"/>
                  </a:cubicBezTo>
                  <a:cubicBezTo>
                    <a:pt x="548587" y="2798436"/>
                    <a:pt x="564017" y="2791959"/>
                    <a:pt x="578876" y="2789672"/>
                  </a:cubicBezTo>
                  <a:lnTo>
                    <a:pt x="577638" y="2784720"/>
                  </a:lnTo>
                  <a:cubicBezTo>
                    <a:pt x="558588" y="2784720"/>
                    <a:pt x="546968" y="2778719"/>
                    <a:pt x="530013" y="2776909"/>
                  </a:cubicBezTo>
                  <a:cubicBezTo>
                    <a:pt x="509277" y="2780624"/>
                    <a:pt x="487922" y="2778814"/>
                    <a:pt x="468101" y="2771670"/>
                  </a:cubicBezTo>
                  <a:cubicBezTo>
                    <a:pt x="485055" y="2755478"/>
                    <a:pt x="517821" y="2766050"/>
                    <a:pt x="533061" y="2753668"/>
                  </a:cubicBezTo>
                  <a:cubicBezTo>
                    <a:pt x="529070" y="2750477"/>
                    <a:pt x="524727" y="2747753"/>
                    <a:pt x="520107" y="2745571"/>
                  </a:cubicBezTo>
                  <a:lnTo>
                    <a:pt x="520107" y="2738523"/>
                  </a:lnTo>
                  <a:cubicBezTo>
                    <a:pt x="484865" y="2729570"/>
                    <a:pt x="446098" y="2720426"/>
                    <a:pt x="410856" y="2732618"/>
                  </a:cubicBezTo>
                  <a:cubicBezTo>
                    <a:pt x="405426" y="2732046"/>
                    <a:pt x="399521" y="2733856"/>
                    <a:pt x="395234" y="2730808"/>
                  </a:cubicBezTo>
                  <a:lnTo>
                    <a:pt x="395234" y="2727379"/>
                  </a:lnTo>
                  <a:cubicBezTo>
                    <a:pt x="392758" y="2723950"/>
                    <a:pt x="384662" y="2726521"/>
                    <a:pt x="382281" y="2723379"/>
                  </a:cubicBezTo>
                  <a:lnTo>
                    <a:pt x="388091" y="2719568"/>
                  </a:lnTo>
                  <a:lnTo>
                    <a:pt x="382185" y="2715663"/>
                  </a:lnTo>
                  <a:cubicBezTo>
                    <a:pt x="384948" y="2704233"/>
                    <a:pt x="371803" y="2708329"/>
                    <a:pt x="365517" y="2703281"/>
                  </a:cubicBezTo>
                  <a:cubicBezTo>
                    <a:pt x="351324" y="2707471"/>
                    <a:pt x="334560" y="2714901"/>
                    <a:pt x="322464" y="2704138"/>
                  </a:cubicBezTo>
                  <a:lnTo>
                    <a:pt x="325131" y="2699471"/>
                  </a:lnTo>
                  <a:cubicBezTo>
                    <a:pt x="345324" y="2701471"/>
                    <a:pt x="367041" y="2694994"/>
                    <a:pt x="385328" y="2702995"/>
                  </a:cubicBezTo>
                  <a:lnTo>
                    <a:pt x="392091" y="2699566"/>
                  </a:lnTo>
                  <a:lnTo>
                    <a:pt x="401616" y="2704900"/>
                  </a:lnTo>
                  <a:lnTo>
                    <a:pt x="401616" y="2712139"/>
                  </a:lnTo>
                  <a:lnTo>
                    <a:pt x="408284" y="2716140"/>
                  </a:lnTo>
                  <a:cubicBezTo>
                    <a:pt x="406665" y="2723569"/>
                    <a:pt x="423905" y="2723283"/>
                    <a:pt x="427810" y="2719092"/>
                  </a:cubicBezTo>
                  <a:cubicBezTo>
                    <a:pt x="425619" y="2705948"/>
                    <a:pt x="442193" y="2711568"/>
                    <a:pt x="451242" y="2710520"/>
                  </a:cubicBezTo>
                  <a:lnTo>
                    <a:pt x="460005" y="2704900"/>
                  </a:lnTo>
                  <a:cubicBezTo>
                    <a:pt x="447241" y="2699852"/>
                    <a:pt x="459528" y="2692041"/>
                    <a:pt x="467339" y="2697566"/>
                  </a:cubicBezTo>
                  <a:cubicBezTo>
                    <a:pt x="475911" y="2697566"/>
                    <a:pt x="496485" y="2697566"/>
                    <a:pt x="500295" y="2687374"/>
                  </a:cubicBezTo>
                  <a:cubicBezTo>
                    <a:pt x="495628" y="2684516"/>
                    <a:pt x="486770" y="2675372"/>
                    <a:pt x="480578" y="2679183"/>
                  </a:cubicBezTo>
                  <a:cubicBezTo>
                    <a:pt x="481245" y="2688708"/>
                    <a:pt x="460100" y="2685183"/>
                    <a:pt x="454670" y="2682611"/>
                  </a:cubicBezTo>
                  <a:lnTo>
                    <a:pt x="473720" y="2671943"/>
                  </a:lnTo>
                  <a:lnTo>
                    <a:pt x="473720" y="2664419"/>
                  </a:lnTo>
                  <a:cubicBezTo>
                    <a:pt x="461909" y="2655846"/>
                    <a:pt x="446479" y="2659846"/>
                    <a:pt x="432382" y="2654894"/>
                  </a:cubicBezTo>
                  <a:cubicBezTo>
                    <a:pt x="412475" y="2668038"/>
                    <a:pt x="393234" y="2664419"/>
                    <a:pt x="371612" y="2661942"/>
                  </a:cubicBezTo>
                  <a:cubicBezTo>
                    <a:pt x="363516" y="2655941"/>
                    <a:pt x="350086" y="2660609"/>
                    <a:pt x="342180" y="2652417"/>
                  </a:cubicBezTo>
                  <a:cubicBezTo>
                    <a:pt x="343037" y="2650703"/>
                    <a:pt x="343895" y="2649084"/>
                    <a:pt x="344847" y="2647464"/>
                  </a:cubicBezTo>
                  <a:cubicBezTo>
                    <a:pt x="368945" y="2646703"/>
                    <a:pt x="388948" y="2651179"/>
                    <a:pt x="411522" y="2647464"/>
                  </a:cubicBezTo>
                  <a:cubicBezTo>
                    <a:pt x="417714" y="2643940"/>
                    <a:pt x="421047" y="2642416"/>
                    <a:pt x="427619" y="2645654"/>
                  </a:cubicBezTo>
                  <a:cubicBezTo>
                    <a:pt x="431677" y="2648522"/>
                    <a:pt x="437087" y="2648522"/>
                    <a:pt x="441145" y="2645654"/>
                  </a:cubicBezTo>
                  <a:cubicBezTo>
                    <a:pt x="450003" y="2640416"/>
                    <a:pt x="454766" y="2648893"/>
                    <a:pt x="464291" y="2647655"/>
                  </a:cubicBezTo>
                  <a:lnTo>
                    <a:pt x="479531" y="2638130"/>
                  </a:lnTo>
                  <a:lnTo>
                    <a:pt x="474006" y="2634606"/>
                  </a:lnTo>
                  <a:lnTo>
                    <a:pt x="480007" y="2630891"/>
                  </a:lnTo>
                  <a:lnTo>
                    <a:pt x="474101" y="2627081"/>
                  </a:lnTo>
                  <a:lnTo>
                    <a:pt x="500009" y="2612508"/>
                  </a:lnTo>
                  <a:lnTo>
                    <a:pt x="500009" y="2608793"/>
                  </a:lnTo>
                  <a:cubicBezTo>
                    <a:pt x="490961" y="2604221"/>
                    <a:pt x="479626" y="2610888"/>
                    <a:pt x="470292" y="2614317"/>
                  </a:cubicBezTo>
                  <a:cubicBezTo>
                    <a:pt x="456575" y="2619175"/>
                    <a:pt x="444574" y="2614317"/>
                    <a:pt x="430763" y="2614317"/>
                  </a:cubicBezTo>
                  <a:cubicBezTo>
                    <a:pt x="414799" y="2626004"/>
                    <a:pt x="394130" y="2629138"/>
                    <a:pt x="375423" y="2622699"/>
                  </a:cubicBezTo>
                  <a:cubicBezTo>
                    <a:pt x="373899" y="2613174"/>
                    <a:pt x="359420" y="2619365"/>
                    <a:pt x="352467" y="2617937"/>
                  </a:cubicBezTo>
                  <a:cubicBezTo>
                    <a:pt x="349038" y="2620509"/>
                    <a:pt x="349038" y="2620509"/>
                    <a:pt x="350181" y="2624033"/>
                  </a:cubicBezTo>
                  <a:lnTo>
                    <a:pt x="361802" y="2630605"/>
                  </a:lnTo>
                  <a:cubicBezTo>
                    <a:pt x="361802" y="2633748"/>
                    <a:pt x="362850" y="2634320"/>
                    <a:pt x="358944" y="2636320"/>
                  </a:cubicBezTo>
                  <a:cubicBezTo>
                    <a:pt x="332884" y="2634367"/>
                    <a:pt x="306709" y="2634367"/>
                    <a:pt x="280649" y="2636320"/>
                  </a:cubicBezTo>
                  <a:cubicBezTo>
                    <a:pt x="263789" y="2644893"/>
                    <a:pt x="271124" y="2641083"/>
                    <a:pt x="276648" y="2652798"/>
                  </a:cubicBezTo>
                  <a:lnTo>
                    <a:pt x="270457" y="2656704"/>
                  </a:lnTo>
                  <a:lnTo>
                    <a:pt x="276553" y="2660513"/>
                  </a:lnTo>
                  <a:cubicBezTo>
                    <a:pt x="266580" y="2662704"/>
                    <a:pt x="256303" y="2663181"/>
                    <a:pt x="246168" y="2661942"/>
                  </a:cubicBezTo>
                  <a:cubicBezTo>
                    <a:pt x="243311" y="2659656"/>
                    <a:pt x="238929" y="2658704"/>
                    <a:pt x="238167" y="2656228"/>
                  </a:cubicBezTo>
                  <a:lnTo>
                    <a:pt x="249788" y="2649750"/>
                  </a:lnTo>
                  <a:cubicBezTo>
                    <a:pt x="249788" y="2648512"/>
                    <a:pt x="249788" y="2647369"/>
                    <a:pt x="250455" y="2645940"/>
                  </a:cubicBezTo>
                  <a:cubicBezTo>
                    <a:pt x="245121" y="2640702"/>
                    <a:pt x="236453" y="2641083"/>
                    <a:pt x="230642" y="2637939"/>
                  </a:cubicBezTo>
                  <a:lnTo>
                    <a:pt x="230642" y="2627176"/>
                  </a:lnTo>
                  <a:cubicBezTo>
                    <a:pt x="222641" y="2624795"/>
                    <a:pt x="209307" y="2623747"/>
                    <a:pt x="223689" y="2615936"/>
                  </a:cubicBezTo>
                  <a:lnTo>
                    <a:pt x="214164" y="2610888"/>
                  </a:lnTo>
                  <a:cubicBezTo>
                    <a:pt x="209211" y="2614698"/>
                    <a:pt x="202734" y="2613650"/>
                    <a:pt x="197781" y="2616222"/>
                  </a:cubicBezTo>
                  <a:lnTo>
                    <a:pt x="197781" y="2619747"/>
                  </a:lnTo>
                  <a:cubicBezTo>
                    <a:pt x="190257" y="2622699"/>
                    <a:pt x="190257" y="2622699"/>
                    <a:pt x="181588" y="2618222"/>
                  </a:cubicBezTo>
                  <a:cubicBezTo>
                    <a:pt x="169778" y="2627176"/>
                    <a:pt x="157110" y="2611555"/>
                    <a:pt x="145584" y="2623271"/>
                  </a:cubicBezTo>
                  <a:cubicBezTo>
                    <a:pt x="147489" y="2637082"/>
                    <a:pt x="174159" y="2623842"/>
                    <a:pt x="184351" y="2630891"/>
                  </a:cubicBezTo>
                  <a:cubicBezTo>
                    <a:pt x="183303" y="2641369"/>
                    <a:pt x="199877" y="2632796"/>
                    <a:pt x="204258" y="2638797"/>
                  </a:cubicBezTo>
                  <a:cubicBezTo>
                    <a:pt x="195152" y="2641387"/>
                    <a:pt x="185894" y="2643388"/>
                    <a:pt x="176541" y="2644797"/>
                  </a:cubicBezTo>
                  <a:cubicBezTo>
                    <a:pt x="179112" y="2658037"/>
                    <a:pt x="182922" y="2657084"/>
                    <a:pt x="194828" y="2651179"/>
                  </a:cubicBezTo>
                  <a:cubicBezTo>
                    <a:pt x="204353" y="2653370"/>
                    <a:pt x="215212" y="2654322"/>
                    <a:pt x="223403" y="2656704"/>
                  </a:cubicBezTo>
                  <a:cubicBezTo>
                    <a:pt x="223403" y="2660419"/>
                    <a:pt x="223403" y="2660419"/>
                    <a:pt x="221117" y="2661752"/>
                  </a:cubicBezTo>
                  <a:cubicBezTo>
                    <a:pt x="189399" y="2661752"/>
                    <a:pt x="160062" y="2655561"/>
                    <a:pt x="128058" y="2662228"/>
                  </a:cubicBezTo>
                  <a:lnTo>
                    <a:pt x="119200" y="2667657"/>
                  </a:lnTo>
                  <a:cubicBezTo>
                    <a:pt x="121762" y="2670324"/>
                    <a:pt x="125087" y="2672124"/>
                    <a:pt x="128725" y="2672801"/>
                  </a:cubicBezTo>
                  <a:lnTo>
                    <a:pt x="134535" y="2669467"/>
                  </a:lnTo>
                  <a:cubicBezTo>
                    <a:pt x="158824" y="2668800"/>
                    <a:pt x="182160" y="2677277"/>
                    <a:pt x="206258" y="2669467"/>
                  </a:cubicBezTo>
                  <a:cubicBezTo>
                    <a:pt x="210193" y="2666686"/>
                    <a:pt x="214993" y="2665400"/>
                    <a:pt x="219784" y="2665847"/>
                  </a:cubicBezTo>
                  <a:cubicBezTo>
                    <a:pt x="225022" y="2668229"/>
                    <a:pt x="221880" y="2673277"/>
                    <a:pt x="229309" y="2674801"/>
                  </a:cubicBezTo>
                  <a:cubicBezTo>
                    <a:pt x="232262" y="2693851"/>
                    <a:pt x="202830" y="2677659"/>
                    <a:pt x="193590" y="2687755"/>
                  </a:cubicBezTo>
                  <a:cubicBezTo>
                    <a:pt x="189066" y="2687155"/>
                    <a:pt x="184484" y="2688431"/>
                    <a:pt x="180922" y="2691279"/>
                  </a:cubicBezTo>
                  <a:cubicBezTo>
                    <a:pt x="169587" y="2692803"/>
                    <a:pt x="173207" y="2688612"/>
                    <a:pt x="167206" y="2684231"/>
                  </a:cubicBezTo>
                  <a:cubicBezTo>
                    <a:pt x="160396" y="2685307"/>
                    <a:pt x="153414" y="2684069"/>
                    <a:pt x="147394" y="2680706"/>
                  </a:cubicBezTo>
                  <a:cubicBezTo>
                    <a:pt x="142727" y="2684516"/>
                    <a:pt x="136059" y="2683469"/>
                    <a:pt x="131201" y="2685945"/>
                  </a:cubicBezTo>
                  <a:lnTo>
                    <a:pt x="137488" y="2689755"/>
                  </a:lnTo>
                  <a:lnTo>
                    <a:pt x="137488" y="2693470"/>
                  </a:lnTo>
                  <a:cubicBezTo>
                    <a:pt x="125105" y="2702995"/>
                    <a:pt x="110056" y="2697661"/>
                    <a:pt x="94530" y="2698804"/>
                  </a:cubicBezTo>
                  <a:lnTo>
                    <a:pt x="85005" y="2705281"/>
                  </a:lnTo>
                  <a:cubicBezTo>
                    <a:pt x="83672" y="2713663"/>
                    <a:pt x="69003" y="2708710"/>
                    <a:pt x="60812" y="2709948"/>
                  </a:cubicBezTo>
                  <a:lnTo>
                    <a:pt x="58145" y="2714711"/>
                  </a:lnTo>
                  <a:cubicBezTo>
                    <a:pt x="70527" y="2726998"/>
                    <a:pt x="90149" y="2716806"/>
                    <a:pt x="104436" y="2722997"/>
                  </a:cubicBezTo>
                  <a:lnTo>
                    <a:pt x="104436" y="2726427"/>
                  </a:lnTo>
                  <a:cubicBezTo>
                    <a:pt x="97959" y="2728808"/>
                    <a:pt x="99578" y="2732046"/>
                    <a:pt x="94911" y="2735952"/>
                  </a:cubicBezTo>
                  <a:cubicBezTo>
                    <a:pt x="83767" y="2728236"/>
                    <a:pt x="69575" y="2735952"/>
                    <a:pt x="58812" y="2741476"/>
                  </a:cubicBezTo>
                  <a:cubicBezTo>
                    <a:pt x="65289" y="2743952"/>
                    <a:pt x="69194" y="2744048"/>
                    <a:pt x="109199" y="2742714"/>
                  </a:cubicBezTo>
                  <a:lnTo>
                    <a:pt x="114152" y="2739952"/>
                  </a:lnTo>
                  <a:cubicBezTo>
                    <a:pt x="194638" y="2754525"/>
                    <a:pt x="89673" y="2751096"/>
                    <a:pt x="73385" y="2766527"/>
                  </a:cubicBezTo>
                  <a:cubicBezTo>
                    <a:pt x="86529" y="2771670"/>
                    <a:pt x="117962" y="2777195"/>
                    <a:pt x="134154" y="2766527"/>
                  </a:cubicBezTo>
                  <a:lnTo>
                    <a:pt x="143679" y="2771194"/>
                  </a:lnTo>
                  <a:cubicBezTo>
                    <a:pt x="143679" y="2772909"/>
                    <a:pt x="143679" y="2774146"/>
                    <a:pt x="143679" y="2775385"/>
                  </a:cubicBezTo>
                  <a:lnTo>
                    <a:pt x="134154" y="2780529"/>
                  </a:lnTo>
                  <a:cubicBezTo>
                    <a:pt x="126973" y="2775499"/>
                    <a:pt x="117219" y="2776347"/>
                    <a:pt x="111008" y="2782529"/>
                  </a:cubicBezTo>
                  <a:cubicBezTo>
                    <a:pt x="158633" y="2806436"/>
                    <a:pt x="95483" y="2787386"/>
                    <a:pt x="84624" y="2802245"/>
                  </a:cubicBezTo>
                  <a:cubicBezTo>
                    <a:pt x="83291" y="2810532"/>
                    <a:pt x="70241" y="2803484"/>
                    <a:pt x="65574" y="2808151"/>
                  </a:cubicBezTo>
                  <a:lnTo>
                    <a:pt x="65574" y="2811770"/>
                  </a:lnTo>
                  <a:lnTo>
                    <a:pt x="72146" y="2815771"/>
                  </a:lnTo>
                  <a:lnTo>
                    <a:pt x="72146" y="2819390"/>
                  </a:lnTo>
                  <a:cubicBezTo>
                    <a:pt x="64526" y="2822058"/>
                    <a:pt x="64526" y="2822058"/>
                    <a:pt x="55954" y="2817676"/>
                  </a:cubicBezTo>
                  <a:cubicBezTo>
                    <a:pt x="48524" y="2822344"/>
                    <a:pt x="40333" y="2820438"/>
                    <a:pt x="33094" y="2826629"/>
                  </a:cubicBezTo>
                  <a:lnTo>
                    <a:pt x="33094" y="2834154"/>
                  </a:lnTo>
                  <a:cubicBezTo>
                    <a:pt x="37761" y="2838917"/>
                    <a:pt x="47001" y="2838917"/>
                    <a:pt x="52144" y="2841584"/>
                  </a:cubicBezTo>
                  <a:lnTo>
                    <a:pt x="52144" y="2848918"/>
                  </a:lnTo>
                  <a:cubicBezTo>
                    <a:pt x="41095" y="2853014"/>
                    <a:pt x="28332" y="2846537"/>
                    <a:pt x="33094" y="2863872"/>
                  </a:cubicBezTo>
                  <a:cubicBezTo>
                    <a:pt x="45191" y="2867206"/>
                    <a:pt x="59859" y="2863396"/>
                    <a:pt x="71861" y="2869111"/>
                  </a:cubicBezTo>
                  <a:cubicBezTo>
                    <a:pt x="65955" y="2876922"/>
                    <a:pt x="41666" y="2871873"/>
                    <a:pt x="33761" y="2881684"/>
                  </a:cubicBezTo>
                  <a:cubicBezTo>
                    <a:pt x="41476" y="2890447"/>
                    <a:pt x="51382" y="2885208"/>
                    <a:pt x="58049" y="2889113"/>
                  </a:cubicBezTo>
                  <a:cubicBezTo>
                    <a:pt x="60240" y="2894829"/>
                    <a:pt x="55097" y="2894257"/>
                    <a:pt x="48524" y="2895209"/>
                  </a:cubicBezTo>
                  <a:lnTo>
                    <a:pt x="38999" y="2900163"/>
                  </a:lnTo>
                  <a:lnTo>
                    <a:pt x="38999" y="2909688"/>
                  </a:lnTo>
                  <a:cubicBezTo>
                    <a:pt x="44638" y="2908792"/>
                    <a:pt x="50401" y="2910202"/>
                    <a:pt x="55001" y="2913593"/>
                  </a:cubicBezTo>
                  <a:cubicBezTo>
                    <a:pt x="68717" y="2915688"/>
                    <a:pt x="80910" y="2909211"/>
                    <a:pt x="94626" y="2910068"/>
                  </a:cubicBezTo>
                  <a:cubicBezTo>
                    <a:pt x="99483" y="2913879"/>
                    <a:pt x="99483" y="2913879"/>
                    <a:pt x="94626" y="2917403"/>
                  </a:cubicBezTo>
                  <a:cubicBezTo>
                    <a:pt x="78242" y="2918260"/>
                    <a:pt x="66812" y="2927690"/>
                    <a:pt x="49953" y="2921689"/>
                  </a:cubicBezTo>
                  <a:cubicBezTo>
                    <a:pt x="43638" y="2920508"/>
                    <a:pt x="37161" y="2922585"/>
                    <a:pt x="32713" y="2927213"/>
                  </a:cubicBezTo>
                  <a:cubicBezTo>
                    <a:pt x="32713" y="2929118"/>
                    <a:pt x="32713" y="2930833"/>
                    <a:pt x="35761" y="2932071"/>
                  </a:cubicBezTo>
                  <a:cubicBezTo>
                    <a:pt x="40905" y="2933881"/>
                    <a:pt x="38713" y="2938167"/>
                    <a:pt x="39857" y="2941596"/>
                  </a:cubicBezTo>
                  <a:cubicBezTo>
                    <a:pt x="49734" y="2948092"/>
                    <a:pt x="60564" y="2953007"/>
                    <a:pt x="71956" y="2956170"/>
                  </a:cubicBezTo>
                  <a:lnTo>
                    <a:pt x="71956" y="2963313"/>
                  </a:lnTo>
                  <a:cubicBezTo>
                    <a:pt x="61383" y="2971600"/>
                    <a:pt x="50239" y="2971409"/>
                    <a:pt x="39476" y="2977982"/>
                  </a:cubicBezTo>
                  <a:lnTo>
                    <a:pt x="45572" y="2981792"/>
                  </a:lnTo>
                  <a:lnTo>
                    <a:pt x="39190" y="2985697"/>
                  </a:lnTo>
                  <a:cubicBezTo>
                    <a:pt x="39190" y="2987411"/>
                    <a:pt x="38237" y="2989412"/>
                    <a:pt x="42428" y="2990840"/>
                  </a:cubicBezTo>
                  <a:cubicBezTo>
                    <a:pt x="77480" y="2989603"/>
                    <a:pt x="113771" y="2988650"/>
                    <a:pt x="144632" y="3007700"/>
                  </a:cubicBezTo>
                  <a:cubicBezTo>
                    <a:pt x="136155" y="3015225"/>
                    <a:pt x="121676" y="3010557"/>
                    <a:pt x="111771" y="3015320"/>
                  </a:cubicBezTo>
                  <a:cubicBezTo>
                    <a:pt x="111771" y="3018082"/>
                    <a:pt x="109389" y="3019606"/>
                    <a:pt x="106627" y="3021511"/>
                  </a:cubicBezTo>
                  <a:cubicBezTo>
                    <a:pt x="103865" y="3023416"/>
                    <a:pt x="104912" y="3027321"/>
                    <a:pt x="99578" y="3029131"/>
                  </a:cubicBezTo>
                  <a:cubicBezTo>
                    <a:pt x="97578" y="3033131"/>
                    <a:pt x="109103" y="3030369"/>
                    <a:pt x="110722" y="3033036"/>
                  </a:cubicBezTo>
                  <a:cubicBezTo>
                    <a:pt x="114342" y="3039132"/>
                    <a:pt x="105103" y="3038942"/>
                    <a:pt x="101197" y="3039227"/>
                  </a:cubicBezTo>
                  <a:cubicBezTo>
                    <a:pt x="87291" y="3050658"/>
                    <a:pt x="65384" y="3041990"/>
                    <a:pt x="52525" y="3056278"/>
                  </a:cubicBezTo>
                  <a:cubicBezTo>
                    <a:pt x="58430" y="3067136"/>
                    <a:pt x="80433" y="3058277"/>
                    <a:pt x="91958" y="3061040"/>
                  </a:cubicBezTo>
                  <a:cubicBezTo>
                    <a:pt x="91958" y="3066850"/>
                    <a:pt x="78719" y="3063707"/>
                    <a:pt x="75957" y="3067993"/>
                  </a:cubicBezTo>
                  <a:cubicBezTo>
                    <a:pt x="74814" y="3068660"/>
                    <a:pt x="68337" y="3067993"/>
                    <a:pt x="67670" y="3069803"/>
                  </a:cubicBezTo>
                  <a:lnTo>
                    <a:pt x="81576" y="3079328"/>
                  </a:lnTo>
                  <a:cubicBezTo>
                    <a:pt x="94626" y="3078185"/>
                    <a:pt x="105770" y="3071708"/>
                    <a:pt x="118057" y="3077423"/>
                  </a:cubicBezTo>
                  <a:lnTo>
                    <a:pt x="111485" y="3081518"/>
                  </a:lnTo>
                  <a:lnTo>
                    <a:pt x="111485" y="3088853"/>
                  </a:lnTo>
                  <a:lnTo>
                    <a:pt x="79005" y="3106760"/>
                  </a:lnTo>
                  <a:cubicBezTo>
                    <a:pt x="80814" y="3118380"/>
                    <a:pt x="56240" y="3106760"/>
                    <a:pt x="59955" y="3118285"/>
                  </a:cubicBezTo>
                  <a:cubicBezTo>
                    <a:pt x="64412" y="3121952"/>
                    <a:pt x="70099" y="3123790"/>
                    <a:pt x="75861" y="3123429"/>
                  </a:cubicBezTo>
                  <a:cubicBezTo>
                    <a:pt x="81386" y="3122000"/>
                    <a:pt x="76813" y="3117428"/>
                    <a:pt x="82433" y="3116190"/>
                  </a:cubicBezTo>
                  <a:lnTo>
                    <a:pt x="95769" y="3116190"/>
                  </a:lnTo>
                  <a:cubicBezTo>
                    <a:pt x="110313" y="3122905"/>
                    <a:pt x="126487" y="3125286"/>
                    <a:pt x="142346" y="3123047"/>
                  </a:cubicBezTo>
                  <a:cubicBezTo>
                    <a:pt x="148156" y="3118475"/>
                    <a:pt x="161396" y="3118285"/>
                    <a:pt x="157395" y="3125619"/>
                  </a:cubicBezTo>
                  <a:cubicBezTo>
                    <a:pt x="141489" y="3134192"/>
                    <a:pt x="113866" y="3139526"/>
                    <a:pt x="98816" y="3131239"/>
                  </a:cubicBezTo>
                  <a:cubicBezTo>
                    <a:pt x="97102" y="3126381"/>
                    <a:pt x="94244" y="3125810"/>
                    <a:pt x="85767" y="3128953"/>
                  </a:cubicBezTo>
                  <a:lnTo>
                    <a:pt x="85767" y="3132572"/>
                  </a:lnTo>
                  <a:lnTo>
                    <a:pt x="79100" y="3136573"/>
                  </a:lnTo>
                  <a:cubicBezTo>
                    <a:pt x="77862" y="3155623"/>
                    <a:pt x="103484" y="3138764"/>
                    <a:pt x="115104" y="3142003"/>
                  </a:cubicBezTo>
                  <a:cubicBezTo>
                    <a:pt x="120914" y="3148479"/>
                    <a:pt x="138821" y="3147336"/>
                    <a:pt x="138250" y="3154670"/>
                  </a:cubicBezTo>
                  <a:cubicBezTo>
                    <a:pt x="117485" y="3170101"/>
                    <a:pt x="89387" y="3159433"/>
                    <a:pt x="66336" y="3166196"/>
                  </a:cubicBezTo>
                  <a:lnTo>
                    <a:pt x="66336" y="3172959"/>
                  </a:lnTo>
                  <a:lnTo>
                    <a:pt x="75861" y="3178769"/>
                  </a:lnTo>
                  <a:cubicBezTo>
                    <a:pt x="93006" y="3169244"/>
                    <a:pt x="112532" y="3179721"/>
                    <a:pt x="129201" y="3178769"/>
                  </a:cubicBezTo>
                  <a:cubicBezTo>
                    <a:pt x="161872" y="3159719"/>
                    <a:pt x="199019" y="3174006"/>
                    <a:pt x="233976" y="3167815"/>
                  </a:cubicBezTo>
                  <a:cubicBezTo>
                    <a:pt x="234833" y="3163719"/>
                    <a:pt x="257503" y="3164767"/>
                    <a:pt x="245787" y="3160671"/>
                  </a:cubicBezTo>
                  <a:cubicBezTo>
                    <a:pt x="232928" y="3162386"/>
                    <a:pt x="220546" y="3156290"/>
                    <a:pt x="206735" y="3157052"/>
                  </a:cubicBezTo>
                  <a:lnTo>
                    <a:pt x="198353" y="3151146"/>
                  </a:lnTo>
                  <a:cubicBezTo>
                    <a:pt x="236453" y="3137716"/>
                    <a:pt x="281316" y="3151146"/>
                    <a:pt x="322178" y="3151146"/>
                  </a:cubicBezTo>
                  <a:lnTo>
                    <a:pt x="322178" y="3154670"/>
                  </a:lnTo>
                  <a:lnTo>
                    <a:pt x="328464" y="3158576"/>
                  </a:lnTo>
                  <a:cubicBezTo>
                    <a:pt x="323225" y="3160481"/>
                    <a:pt x="321511" y="3163148"/>
                    <a:pt x="321320" y="3165529"/>
                  </a:cubicBezTo>
                  <a:lnTo>
                    <a:pt x="312843" y="3171149"/>
                  </a:lnTo>
                  <a:cubicBezTo>
                    <a:pt x="300651" y="3172768"/>
                    <a:pt x="290460" y="3166196"/>
                    <a:pt x="279887" y="3167815"/>
                  </a:cubicBezTo>
                  <a:cubicBezTo>
                    <a:pt x="258932" y="3174292"/>
                    <a:pt x="234071" y="3180483"/>
                    <a:pt x="213212" y="3175054"/>
                  </a:cubicBezTo>
                  <a:cubicBezTo>
                    <a:pt x="194162" y="3182484"/>
                    <a:pt x="172921" y="3194104"/>
                    <a:pt x="153871" y="3178483"/>
                  </a:cubicBezTo>
                  <a:lnTo>
                    <a:pt x="144917" y="3184579"/>
                  </a:lnTo>
                  <a:cubicBezTo>
                    <a:pt x="133963" y="3198866"/>
                    <a:pt x="99769" y="3201629"/>
                    <a:pt x="81671" y="3208201"/>
                  </a:cubicBezTo>
                  <a:cubicBezTo>
                    <a:pt x="72146" y="3217059"/>
                    <a:pt x="94340" y="3216487"/>
                    <a:pt x="96530" y="3219726"/>
                  </a:cubicBezTo>
                  <a:close/>
                  <a:moveTo>
                    <a:pt x="89863" y="2792340"/>
                  </a:moveTo>
                  <a:lnTo>
                    <a:pt x="101103" y="2787196"/>
                  </a:lnTo>
                  <a:cubicBezTo>
                    <a:pt x="92492" y="2784244"/>
                    <a:pt x="83138" y="2784244"/>
                    <a:pt x="74528" y="2787196"/>
                  </a:cubicBezTo>
                  <a:lnTo>
                    <a:pt x="74528" y="2791577"/>
                  </a:lnTo>
                  <a:cubicBezTo>
                    <a:pt x="79205" y="2792673"/>
                    <a:pt x="84053" y="2792902"/>
                    <a:pt x="88815" y="2792244"/>
                  </a:cubicBezTo>
                  <a:close/>
                  <a:moveTo>
                    <a:pt x="563922" y="3441183"/>
                  </a:moveTo>
                  <a:lnTo>
                    <a:pt x="556969" y="3441183"/>
                  </a:lnTo>
                  <a:lnTo>
                    <a:pt x="551254" y="3437468"/>
                  </a:lnTo>
                  <a:cubicBezTo>
                    <a:pt x="537348" y="3435562"/>
                    <a:pt x="540110" y="3445087"/>
                    <a:pt x="549825" y="3448517"/>
                  </a:cubicBezTo>
                  <a:cubicBezTo>
                    <a:pt x="555255" y="3448993"/>
                    <a:pt x="574209" y="3448898"/>
                    <a:pt x="562875" y="3441087"/>
                  </a:cubicBezTo>
                  <a:close/>
                  <a:moveTo>
                    <a:pt x="491247" y="3444897"/>
                  </a:moveTo>
                  <a:lnTo>
                    <a:pt x="478578" y="3444897"/>
                  </a:lnTo>
                  <a:cubicBezTo>
                    <a:pt x="470292" y="3449279"/>
                    <a:pt x="480578" y="3453470"/>
                    <a:pt x="484579" y="3455946"/>
                  </a:cubicBezTo>
                  <a:cubicBezTo>
                    <a:pt x="492104" y="3456804"/>
                    <a:pt x="494961" y="3454136"/>
                    <a:pt x="501629" y="3450327"/>
                  </a:cubicBezTo>
                  <a:cubicBezTo>
                    <a:pt x="496961" y="3448517"/>
                    <a:pt x="494390" y="3446326"/>
                    <a:pt x="490199" y="3444802"/>
                  </a:cubicBezTo>
                  <a:close/>
                  <a:moveTo>
                    <a:pt x="186446" y="3376698"/>
                  </a:moveTo>
                  <a:lnTo>
                    <a:pt x="186446" y="3373079"/>
                  </a:lnTo>
                  <a:cubicBezTo>
                    <a:pt x="182455" y="3370469"/>
                    <a:pt x="177293" y="3370469"/>
                    <a:pt x="173302" y="3373079"/>
                  </a:cubicBezTo>
                  <a:lnTo>
                    <a:pt x="173302" y="3376889"/>
                  </a:lnTo>
                  <a:cubicBezTo>
                    <a:pt x="176988" y="3378994"/>
                    <a:pt x="181522" y="3378994"/>
                    <a:pt x="185208" y="3376889"/>
                  </a:cubicBezTo>
                  <a:close/>
                  <a:moveTo>
                    <a:pt x="169682" y="3308499"/>
                  </a:moveTo>
                  <a:cubicBezTo>
                    <a:pt x="172826" y="3306499"/>
                    <a:pt x="177779" y="3305261"/>
                    <a:pt x="178541" y="3302975"/>
                  </a:cubicBezTo>
                  <a:lnTo>
                    <a:pt x="170444" y="3297450"/>
                  </a:lnTo>
                  <a:cubicBezTo>
                    <a:pt x="159205" y="3297450"/>
                    <a:pt x="150061" y="3295545"/>
                    <a:pt x="141203" y="3302499"/>
                  </a:cubicBezTo>
                  <a:cubicBezTo>
                    <a:pt x="140536" y="3306023"/>
                    <a:pt x="140536" y="3306023"/>
                    <a:pt x="144155" y="3308499"/>
                  </a:cubicBezTo>
                  <a:close/>
                  <a:moveTo>
                    <a:pt x="188732" y="3263636"/>
                  </a:moveTo>
                  <a:cubicBezTo>
                    <a:pt x="197143" y="3265789"/>
                    <a:pt x="206087" y="3264008"/>
                    <a:pt x="213021" y="3258779"/>
                  </a:cubicBezTo>
                  <a:lnTo>
                    <a:pt x="213021" y="3254587"/>
                  </a:lnTo>
                  <a:cubicBezTo>
                    <a:pt x="205059" y="3248244"/>
                    <a:pt x="193705" y="3248444"/>
                    <a:pt x="185970" y="3255064"/>
                  </a:cubicBezTo>
                  <a:cubicBezTo>
                    <a:pt x="187018" y="3257826"/>
                    <a:pt x="182637" y="3261065"/>
                    <a:pt x="187113" y="3263541"/>
                  </a:cubicBezTo>
                  <a:close/>
                  <a:moveTo>
                    <a:pt x="131582" y="3253254"/>
                  </a:moveTo>
                  <a:cubicBezTo>
                    <a:pt x="138402" y="3252064"/>
                    <a:pt x="145432" y="3253340"/>
                    <a:pt x="151394" y="3256874"/>
                  </a:cubicBezTo>
                  <a:cubicBezTo>
                    <a:pt x="154347" y="3256874"/>
                    <a:pt x="157967" y="3257636"/>
                    <a:pt x="160062" y="3255540"/>
                  </a:cubicBezTo>
                  <a:cubicBezTo>
                    <a:pt x="169016" y="3239634"/>
                    <a:pt x="121962" y="3244968"/>
                    <a:pt x="115199" y="3248397"/>
                  </a:cubicBezTo>
                  <a:cubicBezTo>
                    <a:pt x="116438" y="3251730"/>
                    <a:pt x="108818" y="3253445"/>
                    <a:pt x="109485" y="3255636"/>
                  </a:cubicBezTo>
                  <a:cubicBezTo>
                    <a:pt x="116219" y="3257664"/>
                    <a:pt x="123486" y="3256731"/>
                    <a:pt x="129487" y="3253064"/>
                  </a:cubicBezTo>
                  <a:close/>
                  <a:moveTo>
                    <a:pt x="146251" y="3408036"/>
                  </a:moveTo>
                  <a:cubicBezTo>
                    <a:pt x="149118" y="3408388"/>
                    <a:pt x="152023" y="3407712"/>
                    <a:pt x="154442" y="3406131"/>
                  </a:cubicBezTo>
                  <a:lnTo>
                    <a:pt x="154442" y="3399082"/>
                  </a:lnTo>
                  <a:cubicBezTo>
                    <a:pt x="148156" y="3394510"/>
                    <a:pt x="140726" y="3404130"/>
                    <a:pt x="134440" y="3405845"/>
                  </a:cubicBezTo>
                  <a:cubicBezTo>
                    <a:pt x="137441" y="3407388"/>
                    <a:pt x="140793" y="3408112"/>
                    <a:pt x="144155" y="3407940"/>
                  </a:cubicBezTo>
                  <a:close/>
                  <a:moveTo>
                    <a:pt x="147870" y="3542433"/>
                  </a:moveTo>
                  <a:cubicBezTo>
                    <a:pt x="155966" y="3546720"/>
                    <a:pt x="158729" y="3542433"/>
                    <a:pt x="166063" y="3540624"/>
                  </a:cubicBezTo>
                  <a:cubicBezTo>
                    <a:pt x="171016" y="3540624"/>
                    <a:pt x="176826" y="3541957"/>
                    <a:pt x="180732" y="3538814"/>
                  </a:cubicBezTo>
                  <a:lnTo>
                    <a:pt x="180732" y="3535194"/>
                  </a:lnTo>
                  <a:cubicBezTo>
                    <a:pt x="172635" y="3531003"/>
                    <a:pt x="169778" y="3534718"/>
                    <a:pt x="162538" y="3537004"/>
                  </a:cubicBezTo>
                  <a:cubicBezTo>
                    <a:pt x="157586" y="3537004"/>
                    <a:pt x="151776" y="3535670"/>
                    <a:pt x="147870" y="3538814"/>
                  </a:cubicBezTo>
                  <a:close/>
                  <a:moveTo>
                    <a:pt x="233595" y="3807704"/>
                  </a:moveTo>
                  <a:cubicBezTo>
                    <a:pt x="243120" y="3816468"/>
                    <a:pt x="252645" y="3796370"/>
                    <a:pt x="262170" y="3806085"/>
                  </a:cubicBezTo>
                  <a:cubicBezTo>
                    <a:pt x="283125" y="3807609"/>
                    <a:pt x="303128" y="3797989"/>
                    <a:pt x="323130" y="3793703"/>
                  </a:cubicBezTo>
                  <a:cubicBezTo>
                    <a:pt x="300461" y="3784178"/>
                    <a:pt x="267313" y="3797322"/>
                    <a:pt x="242263" y="3798656"/>
                  </a:cubicBezTo>
                  <a:cubicBezTo>
                    <a:pt x="236262" y="3801704"/>
                    <a:pt x="237882" y="3805514"/>
                    <a:pt x="231881" y="3807609"/>
                  </a:cubicBezTo>
                  <a:close/>
                  <a:moveTo>
                    <a:pt x="236262" y="3603203"/>
                  </a:moveTo>
                  <a:cubicBezTo>
                    <a:pt x="236262" y="3603203"/>
                    <a:pt x="237596" y="3602536"/>
                    <a:pt x="238358" y="3602060"/>
                  </a:cubicBezTo>
                  <a:cubicBezTo>
                    <a:pt x="238548" y="3597964"/>
                    <a:pt x="227023" y="3600726"/>
                    <a:pt x="234547" y="3603108"/>
                  </a:cubicBezTo>
                  <a:close/>
                  <a:moveTo>
                    <a:pt x="361040" y="3772843"/>
                  </a:moveTo>
                  <a:lnTo>
                    <a:pt x="353706" y="3772843"/>
                  </a:lnTo>
                  <a:cubicBezTo>
                    <a:pt x="337418" y="3781320"/>
                    <a:pt x="351419" y="3780272"/>
                    <a:pt x="361230" y="3780178"/>
                  </a:cubicBezTo>
                  <a:cubicBezTo>
                    <a:pt x="363611" y="3777701"/>
                    <a:pt x="364088" y="3775224"/>
                    <a:pt x="359325" y="3772748"/>
                  </a:cubicBezTo>
                  <a:close/>
                  <a:moveTo>
                    <a:pt x="361040" y="3794941"/>
                  </a:moveTo>
                  <a:cubicBezTo>
                    <a:pt x="356373" y="3798751"/>
                    <a:pt x="356373" y="3798751"/>
                    <a:pt x="361040" y="3802275"/>
                  </a:cubicBezTo>
                  <a:lnTo>
                    <a:pt x="373994" y="3802275"/>
                  </a:lnTo>
                  <a:cubicBezTo>
                    <a:pt x="378566" y="3798465"/>
                    <a:pt x="378566" y="3798465"/>
                    <a:pt x="373994" y="3794941"/>
                  </a:cubicBezTo>
                  <a:close/>
                  <a:moveTo>
                    <a:pt x="337989" y="3793131"/>
                  </a:moveTo>
                  <a:cubicBezTo>
                    <a:pt x="341999" y="3795693"/>
                    <a:pt x="347124" y="3795693"/>
                    <a:pt x="351134" y="3793131"/>
                  </a:cubicBezTo>
                  <a:cubicBezTo>
                    <a:pt x="351134" y="3791226"/>
                    <a:pt x="353134" y="3788559"/>
                    <a:pt x="346943" y="3788083"/>
                  </a:cubicBezTo>
                  <a:close/>
                  <a:moveTo>
                    <a:pt x="334370" y="3816849"/>
                  </a:moveTo>
                  <a:cubicBezTo>
                    <a:pt x="319434" y="3810486"/>
                    <a:pt x="302356" y="3811686"/>
                    <a:pt x="288459" y="3820087"/>
                  </a:cubicBezTo>
                  <a:cubicBezTo>
                    <a:pt x="303032" y="3819515"/>
                    <a:pt x="295222" y="3826087"/>
                    <a:pt x="301508" y="3827897"/>
                  </a:cubicBezTo>
                  <a:cubicBezTo>
                    <a:pt x="327321" y="3821516"/>
                    <a:pt x="354467" y="3824945"/>
                    <a:pt x="380757" y="3827897"/>
                  </a:cubicBezTo>
                  <a:cubicBezTo>
                    <a:pt x="389710" y="3823611"/>
                    <a:pt x="378756" y="3820944"/>
                    <a:pt x="377423" y="3817420"/>
                  </a:cubicBezTo>
                  <a:cubicBezTo>
                    <a:pt x="369231" y="3808753"/>
                    <a:pt x="341990" y="3812658"/>
                    <a:pt x="332465" y="3816753"/>
                  </a:cubicBezTo>
                  <a:close/>
                  <a:moveTo>
                    <a:pt x="233024" y="4165273"/>
                  </a:moveTo>
                  <a:lnTo>
                    <a:pt x="233024" y="4168797"/>
                  </a:lnTo>
                  <a:cubicBezTo>
                    <a:pt x="240167" y="4171845"/>
                    <a:pt x="240263" y="4171845"/>
                    <a:pt x="248454" y="4167654"/>
                  </a:cubicBezTo>
                  <a:cubicBezTo>
                    <a:pt x="253312" y="4167654"/>
                    <a:pt x="255312" y="4172226"/>
                    <a:pt x="261885" y="4170797"/>
                  </a:cubicBezTo>
                  <a:cubicBezTo>
                    <a:pt x="272267" y="4177370"/>
                    <a:pt x="283125" y="4173465"/>
                    <a:pt x="296746" y="4174417"/>
                  </a:cubicBezTo>
                  <a:cubicBezTo>
                    <a:pt x="330274" y="4159939"/>
                    <a:pt x="236548" y="4155938"/>
                    <a:pt x="231309" y="4165178"/>
                  </a:cubicBezTo>
                  <a:close/>
                  <a:moveTo>
                    <a:pt x="292174" y="4209564"/>
                  </a:moveTo>
                  <a:cubicBezTo>
                    <a:pt x="285887" y="4204992"/>
                    <a:pt x="278172" y="4209564"/>
                    <a:pt x="272362" y="4213184"/>
                  </a:cubicBezTo>
                  <a:cubicBezTo>
                    <a:pt x="280173" y="4214422"/>
                    <a:pt x="291412" y="4221851"/>
                    <a:pt x="298556" y="4216898"/>
                  </a:cubicBezTo>
                  <a:lnTo>
                    <a:pt x="298556" y="4212517"/>
                  </a:lnTo>
                  <a:cubicBezTo>
                    <a:pt x="295775" y="4211755"/>
                    <a:pt x="293069" y="4210707"/>
                    <a:pt x="290460" y="4209469"/>
                  </a:cubicBezTo>
                  <a:close/>
                  <a:moveTo>
                    <a:pt x="229690" y="4207659"/>
                  </a:moveTo>
                  <a:cubicBezTo>
                    <a:pt x="210688" y="4198325"/>
                    <a:pt x="189409" y="4194515"/>
                    <a:pt x="168349" y="4196801"/>
                  </a:cubicBezTo>
                  <a:cubicBezTo>
                    <a:pt x="168349" y="4202516"/>
                    <a:pt x="157395" y="4198515"/>
                    <a:pt x="154062" y="4202135"/>
                  </a:cubicBezTo>
                  <a:lnTo>
                    <a:pt x="154062" y="4205945"/>
                  </a:lnTo>
                  <a:cubicBezTo>
                    <a:pt x="170064" y="4221661"/>
                    <a:pt x="201687" y="4195087"/>
                    <a:pt x="213688" y="4213470"/>
                  </a:cubicBezTo>
                  <a:cubicBezTo>
                    <a:pt x="224832" y="4222994"/>
                    <a:pt x="236834" y="4216232"/>
                    <a:pt x="249216" y="4215089"/>
                  </a:cubicBezTo>
                  <a:cubicBezTo>
                    <a:pt x="253979" y="4211279"/>
                    <a:pt x="254074" y="4211279"/>
                    <a:pt x="249216" y="4207659"/>
                  </a:cubicBezTo>
                  <a:close/>
                  <a:moveTo>
                    <a:pt x="213116" y="4149271"/>
                  </a:moveTo>
                  <a:cubicBezTo>
                    <a:pt x="207116" y="4139746"/>
                    <a:pt x="187685" y="4147461"/>
                    <a:pt x="177017" y="4144985"/>
                  </a:cubicBezTo>
                  <a:cubicBezTo>
                    <a:pt x="172350" y="4148890"/>
                    <a:pt x="172350" y="4148890"/>
                    <a:pt x="177017" y="4152414"/>
                  </a:cubicBezTo>
                  <a:cubicBezTo>
                    <a:pt x="190066" y="4150414"/>
                    <a:pt x="201115" y="4161368"/>
                    <a:pt x="212259" y="4150890"/>
                  </a:cubicBezTo>
                  <a:cubicBezTo>
                    <a:pt x="212059" y="4150319"/>
                    <a:pt x="211764" y="4149747"/>
                    <a:pt x="211402" y="4149176"/>
                  </a:cubicBezTo>
                  <a:close/>
                  <a:moveTo>
                    <a:pt x="170254" y="4233473"/>
                  </a:moveTo>
                  <a:cubicBezTo>
                    <a:pt x="176150" y="4236997"/>
                    <a:pt x="183103" y="4238329"/>
                    <a:pt x="189876" y="4237186"/>
                  </a:cubicBezTo>
                  <a:cubicBezTo>
                    <a:pt x="194828" y="4233662"/>
                    <a:pt x="194828" y="4233662"/>
                    <a:pt x="189876" y="4229758"/>
                  </a:cubicBezTo>
                  <a:cubicBezTo>
                    <a:pt x="179207" y="4227090"/>
                    <a:pt x="168206" y="4225852"/>
                    <a:pt x="157204" y="4226138"/>
                  </a:cubicBezTo>
                  <a:cubicBezTo>
                    <a:pt x="152252" y="4229662"/>
                    <a:pt x="152252" y="4229662"/>
                    <a:pt x="157204" y="4233473"/>
                  </a:cubicBezTo>
                  <a:close/>
                  <a:moveTo>
                    <a:pt x="246454" y="4305386"/>
                  </a:moveTo>
                  <a:cubicBezTo>
                    <a:pt x="242463" y="4302814"/>
                    <a:pt x="237300" y="4302814"/>
                    <a:pt x="233310" y="4305386"/>
                  </a:cubicBezTo>
                  <a:lnTo>
                    <a:pt x="233310" y="4309005"/>
                  </a:lnTo>
                  <a:cubicBezTo>
                    <a:pt x="237300" y="4311577"/>
                    <a:pt x="242463" y="4311577"/>
                    <a:pt x="246454" y="4309005"/>
                  </a:cubicBezTo>
                  <a:close/>
                  <a:moveTo>
                    <a:pt x="285887" y="4278430"/>
                  </a:moveTo>
                  <a:cubicBezTo>
                    <a:pt x="285887" y="4273954"/>
                    <a:pt x="279315" y="4272620"/>
                    <a:pt x="274839" y="4270334"/>
                  </a:cubicBezTo>
                  <a:cubicBezTo>
                    <a:pt x="239596" y="4270334"/>
                    <a:pt x="239596" y="4270334"/>
                    <a:pt x="232833" y="4268429"/>
                  </a:cubicBezTo>
                  <a:cubicBezTo>
                    <a:pt x="237082" y="4265667"/>
                    <a:pt x="241796" y="4263761"/>
                    <a:pt x="246740" y="4262714"/>
                  </a:cubicBezTo>
                  <a:cubicBezTo>
                    <a:pt x="265790" y="4246522"/>
                    <a:pt x="213974" y="4265190"/>
                    <a:pt x="208640" y="4255475"/>
                  </a:cubicBezTo>
                  <a:cubicBezTo>
                    <a:pt x="203620" y="4258333"/>
                    <a:pt x="198010" y="4259951"/>
                    <a:pt x="192257" y="4260237"/>
                  </a:cubicBezTo>
                  <a:cubicBezTo>
                    <a:pt x="195876" y="4279287"/>
                    <a:pt x="182732" y="4270810"/>
                    <a:pt x="172445" y="4275763"/>
                  </a:cubicBezTo>
                  <a:cubicBezTo>
                    <a:pt x="182922" y="4284431"/>
                    <a:pt x="196733" y="4283002"/>
                    <a:pt x="208640" y="4288431"/>
                  </a:cubicBezTo>
                  <a:lnTo>
                    <a:pt x="215307" y="4285002"/>
                  </a:lnTo>
                  <a:cubicBezTo>
                    <a:pt x="220461" y="4288051"/>
                    <a:pt x="226480" y="4289384"/>
                    <a:pt x="232452" y="4288717"/>
                  </a:cubicBezTo>
                  <a:cubicBezTo>
                    <a:pt x="244454" y="4292432"/>
                    <a:pt x="252931" y="4300528"/>
                    <a:pt x="264551" y="4293765"/>
                  </a:cubicBezTo>
                  <a:lnTo>
                    <a:pt x="264551" y="4290241"/>
                  </a:lnTo>
                  <a:cubicBezTo>
                    <a:pt x="270457" y="4286050"/>
                    <a:pt x="279125" y="4283764"/>
                    <a:pt x="283792" y="4278335"/>
                  </a:cubicBezTo>
                  <a:close/>
                  <a:moveTo>
                    <a:pt x="305604" y="4290623"/>
                  </a:moveTo>
                  <a:cubicBezTo>
                    <a:pt x="301518" y="4287860"/>
                    <a:pt x="296165" y="4287860"/>
                    <a:pt x="292079" y="4290623"/>
                  </a:cubicBezTo>
                  <a:cubicBezTo>
                    <a:pt x="294365" y="4292909"/>
                    <a:pt x="304557" y="4299862"/>
                    <a:pt x="303890" y="4290527"/>
                  </a:cubicBezTo>
                  <a:close/>
                  <a:moveTo>
                    <a:pt x="318177" y="4253761"/>
                  </a:moveTo>
                  <a:lnTo>
                    <a:pt x="309128" y="4248236"/>
                  </a:lnTo>
                  <a:cubicBezTo>
                    <a:pt x="299603" y="4246997"/>
                    <a:pt x="293603" y="4253761"/>
                    <a:pt x="285792" y="4257761"/>
                  </a:cubicBezTo>
                  <a:cubicBezTo>
                    <a:pt x="295994" y="4260999"/>
                    <a:pt x="307119" y="4259571"/>
                    <a:pt x="316082" y="4253666"/>
                  </a:cubicBezTo>
                  <a:close/>
                  <a:moveTo>
                    <a:pt x="318939" y="3870665"/>
                  </a:moveTo>
                  <a:cubicBezTo>
                    <a:pt x="310110" y="3867045"/>
                    <a:pt x="300023" y="3868312"/>
                    <a:pt x="292364" y="3873999"/>
                  </a:cubicBezTo>
                  <a:lnTo>
                    <a:pt x="292364" y="3881714"/>
                  </a:lnTo>
                  <a:cubicBezTo>
                    <a:pt x="297508" y="3885047"/>
                    <a:pt x="303890" y="3883333"/>
                    <a:pt x="312081" y="3882857"/>
                  </a:cubicBezTo>
                  <a:lnTo>
                    <a:pt x="312081" y="3874189"/>
                  </a:lnTo>
                  <a:close/>
                  <a:moveTo>
                    <a:pt x="350658" y="4303481"/>
                  </a:moveTo>
                  <a:cubicBezTo>
                    <a:pt x="342647" y="4302814"/>
                    <a:pt x="334589" y="4303195"/>
                    <a:pt x="326655" y="4304529"/>
                  </a:cubicBezTo>
                  <a:cubicBezTo>
                    <a:pt x="322083" y="4310911"/>
                    <a:pt x="327321" y="4315768"/>
                    <a:pt x="335036" y="4314625"/>
                  </a:cubicBezTo>
                  <a:cubicBezTo>
                    <a:pt x="337418" y="4310339"/>
                    <a:pt x="347133" y="4309482"/>
                    <a:pt x="348562" y="4303386"/>
                  </a:cubicBezTo>
                  <a:close/>
                  <a:moveTo>
                    <a:pt x="363611" y="3947246"/>
                  </a:moveTo>
                  <a:cubicBezTo>
                    <a:pt x="362850" y="3947246"/>
                    <a:pt x="361707" y="3946008"/>
                    <a:pt x="361421" y="3946103"/>
                  </a:cubicBezTo>
                  <a:cubicBezTo>
                    <a:pt x="351515" y="3948389"/>
                    <a:pt x="363326" y="3951151"/>
                    <a:pt x="361516" y="3947150"/>
                  </a:cubicBezTo>
                  <a:close/>
                  <a:moveTo>
                    <a:pt x="395997" y="3901811"/>
                  </a:moveTo>
                  <a:cubicBezTo>
                    <a:pt x="373517" y="3902535"/>
                    <a:pt x="351010" y="3901297"/>
                    <a:pt x="328750" y="3898096"/>
                  </a:cubicBezTo>
                  <a:cubicBezTo>
                    <a:pt x="323892" y="3901716"/>
                    <a:pt x="323892" y="3901811"/>
                    <a:pt x="328750" y="3905526"/>
                  </a:cubicBezTo>
                  <a:cubicBezTo>
                    <a:pt x="339323" y="3903716"/>
                    <a:pt x="403902" y="3925243"/>
                    <a:pt x="393901" y="3901716"/>
                  </a:cubicBezTo>
                  <a:close/>
                  <a:moveTo>
                    <a:pt x="401140" y="3713979"/>
                  </a:moveTo>
                  <a:cubicBezTo>
                    <a:pt x="351039" y="3712931"/>
                    <a:pt x="374946" y="3701691"/>
                    <a:pt x="403902" y="3690738"/>
                  </a:cubicBezTo>
                  <a:lnTo>
                    <a:pt x="403902" y="3682451"/>
                  </a:lnTo>
                  <a:cubicBezTo>
                    <a:pt x="383957" y="3673888"/>
                    <a:pt x="362821" y="3668401"/>
                    <a:pt x="341228" y="3666163"/>
                  </a:cubicBezTo>
                  <a:cubicBezTo>
                    <a:pt x="334179" y="3670735"/>
                    <a:pt x="317415" y="3679498"/>
                    <a:pt x="312653" y="3669116"/>
                  </a:cubicBezTo>
                  <a:cubicBezTo>
                    <a:pt x="311796" y="3666639"/>
                    <a:pt x="306557" y="3666068"/>
                    <a:pt x="306747" y="3664449"/>
                  </a:cubicBezTo>
                  <a:lnTo>
                    <a:pt x="315415" y="3658448"/>
                  </a:lnTo>
                  <a:cubicBezTo>
                    <a:pt x="328178" y="3657686"/>
                    <a:pt x="335703" y="3652638"/>
                    <a:pt x="348943" y="3654637"/>
                  </a:cubicBezTo>
                  <a:cubicBezTo>
                    <a:pt x="357801" y="3648447"/>
                    <a:pt x="363421" y="3653400"/>
                    <a:pt x="371327" y="3649304"/>
                  </a:cubicBezTo>
                  <a:cubicBezTo>
                    <a:pt x="355610" y="3639017"/>
                    <a:pt x="332655" y="3647113"/>
                    <a:pt x="315606" y="3651019"/>
                  </a:cubicBezTo>
                  <a:lnTo>
                    <a:pt x="307890" y="3647208"/>
                  </a:lnTo>
                  <a:lnTo>
                    <a:pt x="299413" y="3648827"/>
                  </a:lnTo>
                  <a:lnTo>
                    <a:pt x="299413" y="3653114"/>
                  </a:lnTo>
                  <a:lnTo>
                    <a:pt x="292746" y="3657114"/>
                  </a:lnTo>
                  <a:lnTo>
                    <a:pt x="292746" y="3660638"/>
                  </a:lnTo>
                  <a:lnTo>
                    <a:pt x="299318" y="3664639"/>
                  </a:lnTo>
                  <a:cubicBezTo>
                    <a:pt x="294365" y="3675783"/>
                    <a:pt x="254360" y="3670449"/>
                    <a:pt x="241215" y="3674831"/>
                  </a:cubicBezTo>
                  <a:cubicBezTo>
                    <a:pt x="240072" y="3681784"/>
                    <a:pt x="240072" y="3681784"/>
                    <a:pt x="243596" y="3684356"/>
                  </a:cubicBezTo>
                  <a:cubicBezTo>
                    <a:pt x="271314" y="3677784"/>
                    <a:pt x="297603" y="3688166"/>
                    <a:pt x="325511" y="3690166"/>
                  </a:cubicBezTo>
                  <a:lnTo>
                    <a:pt x="325511" y="3693786"/>
                  </a:lnTo>
                  <a:cubicBezTo>
                    <a:pt x="322368" y="3696929"/>
                    <a:pt x="311320" y="3693786"/>
                    <a:pt x="312653" y="3699691"/>
                  </a:cubicBezTo>
                  <a:cubicBezTo>
                    <a:pt x="303318" y="3704930"/>
                    <a:pt x="293183" y="3708559"/>
                    <a:pt x="282649" y="3710454"/>
                  </a:cubicBezTo>
                  <a:cubicBezTo>
                    <a:pt x="201687" y="3733981"/>
                    <a:pt x="267123" y="3733981"/>
                    <a:pt x="303032" y="3721408"/>
                  </a:cubicBezTo>
                  <a:cubicBezTo>
                    <a:pt x="336560" y="3722646"/>
                    <a:pt x="372089" y="3730361"/>
                    <a:pt x="404664" y="3726456"/>
                  </a:cubicBezTo>
                  <a:cubicBezTo>
                    <a:pt x="400950" y="3722265"/>
                    <a:pt x="404950" y="3717788"/>
                    <a:pt x="399140" y="3713883"/>
                  </a:cubicBezTo>
                  <a:close/>
                  <a:moveTo>
                    <a:pt x="262837" y="3610727"/>
                  </a:moveTo>
                  <a:lnTo>
                    <a:pt x="269219" y="3610727"/>
                  </a:lnTo>
                  <a:cubicBezTo>
                    <a:pt x="273981" y="3607108"/>
                    <a:pt x="273981" y="3607108"/>
                    <a:pt x="269219" y="3603298"/>
                  </a:cubicBezTo>
                  <a:lnTo>
                    <a:pt x="262837" y="3603298"/>
                  </a:lnTo>
                  <a:cubicBezTo>
                    <a:pt x="256265" y="3606822"/>
                    <a:pt x="256265" y="3606822"/>
                    <a:pt x="260741" y="3610632"/>
                  </a:cubicBezTo>
                  <a:close/>
                  <a:moveTo>
                    <a:pt x="426762" y="3618062"/>
                  </a:moveTo>
                  <a:cubicBezTo>
                    <a:pt x="421809" y="3618729"/>
                    <a:pt x="416094" y="3616824"/>
                    <a:pt x="411713" y="3619300"/>
                  </a:cubicBezTo>
                  <a:cubicBezTo>
                    <a:pt x="411046" y="3622729"/>
                    <a:pt x="407998" y="3626253"/>
                    <a:pt x="414284" y="3628825"/>
                  </a:cubicBezTo>
                  <a:cubicBezTo>
                    <a:pt x="416380" y="3627491"/>
                    <a:pt x="418380" y="3626062"/>
                    <a:pt x="420285" y="3624920"/>
                  </a:cubicBezTo>
                  <a:lnTo>
                    <a:pt x="427143" y="3624920"/>
                  </a:lnTo>
                  <a:cubicBezTo>
                    <a:pt x="429620" y="3621491"/>
                    <a:pt x="429715" y="3621395"/>
                    <a:pt x="424667" y="3617966"/>
                  </a:cubicBezTo>
                  <a:close/>
                  <a:moveTo>
                    <a:pt x="468577" y="3899335"/>
                  </a:moveTo>
                  <a:lnTo>
                    <a:pt x="459624" y="3894382"/>
                  </a:lnTo>
                  <a:cubicBezTo>
                    <a:pt x="453775" y="3894391"/>
                    <a:pt x="448108" y="3896373"/>
                    <a:pt x="443526" y="3900002"/>
                  </a:cubicBezTo>
                  <a:lnTo>
                    <a:pt x="443526" y="3903621"/>
                  </a:lnTo>
                  <a:cubicBezTo>
                    <a:pt x="448089" y="3907288"/>
                    <a:pt x="453775" y="3909270"/>
                    <a:pt x="459624" y="3909241"/>
                  </a:cubicBezTo>
                  <a:cubicBezTo>
                    <a:pt x="460481" y="3906765"/>
                    <a:pt x="471720" y="3904288"/>
                    <a:pt x="466482" y="3899240"/>
                  </a:cubicBezTo>
                  <a:close/>
                  <a:moveTo>
                    <a:pt x="446765" y="3537385"/>
                  </a:moveTo>
                  <a:cubicBezTo>
                    <a:pt x="442098" y="3539861"/>
                    <a:pt x="442098" y="3542243"/>
                    <a:pt x="446765" y="3544719"/>
                  </a:cubicBezTo>
                  <a:cubicBezTo>
                    <a:pt x="449432" y="3541766"/>
                    <a:pt x="449432" y="3539385"/>
                    <a:pt x="444669" y="3536909"/>
                  </a:cubicBezTo>
                  <a:close/>
                  <a:moveTo>
                    <a:pt x="492199" y="3504333"/>
                  </a:moveTo>
                  <a:cubicBezTo>
                    <a:pt x="499438" y="3500485"/>
                    <a:pt x="507744" y="3499142"/>
                    <a:pt x="515821" y="3500523"/>
                  </a:cubicBezTo>
                  <a:cubicBezTo>
                    <a:pt x="520298" y="3492141"/>
                    <a:pt x="541062" y="3501095"/>
                    <a:pt x="548016" y="3490998"/>
                  </a:cubicBezTo>
                  <a:lnTo>
                    <a:pt x="539062" y="3485379"/>
                  </a:lnTo>
                  <a:cubicBezTo>
                    <a:pt x="523250" y="3486998"/>
                    <a:pt x="532680" y="3479187"/>
                    <a:pt x="526680" y="3470996"/>
                  </a:cubicBezTo>
                  <a:cubicBezTo>
                    <a:pt x="522108" y="3469281"/>
                    <a:pt x="514297" y="3472425"/>
                    <a:pt x="509534" y="3468995"/>
                  </a:cubicBezTo>
                  <a:cubicBezTo>
                    <a:pt x="506201" y="3454518"/>
                    <a:pt x="488484" y="3473758"/>
                    <a:pt x="479912" y="3463376"/>
                  </a:cubicBezTo>
                  <a:cubicBezTo>
                    <a:pt x="466882" y="3470434"/>
                    <a:pt x="452499" y="3474625"/>
                    <a:pt x="437716" y="3475663"/>
                  </a:cubicBezTo>
                  <a:cubicBezTo>
                    <a:pt x="436954" y="3477759"/>
                    <a:pt x="436287" y="3479378"/>
                    <a:pt x="435811" y="3480806"/>
                  </a:cubicBezTo>
                  <a:cubicBezTo>
                    <a:pt x="420933" y="3482978"/>
                    <a:pt x="405798" y="3482626"/>
                    <a:pt x="391043" y="3479759"/>
                  </a:cubicBezTo>
                  <a:cubicBezTo>
                    <a:pt x="397520" y="3470710"/>
                    <a:pt x="420952" y="3479759"/>
                    <a:pt x="416761" y="3465566"/>
                  </a:cubicBezTo>
                  <a:lnTo>
                    <a:pt x="407712" y="3459566"/>
                  </a:lnTo>
                  <a:cubicBezTo>
                    <a:pt x="387024" y="3463681"/>
                    <a:pt x="365936" y="3465500"/>
                    <a:pt x="344847" y="3464995"/>
                  </a:cubicBezTo>
                  <a:cubicBezTo>
                    <a:pt x="337418" y="3460804"/>
                    <a:pt x="329322" y="3463947"/>
                    <a:pt x="331798" y="3472520"/>
                  </a:cubicBezTo>
                  <a:cubicBezTo>
                    <a:pt x="348276" y="3482521"/>
                    <a:pt x="312748" y="3474234"/>
                    <a:pt x="307795" y="3482045"/>
                  </a:cubicBezTo>
                  <a:cubicBezTo>
                    <a:pt x="276934" y="3480711"/>
                    <a:pt x="249883" y="3490617"/>
                    <a:pt x="216736" y="3488998"/>
                  </a:cubicBezTo>
                  <a:lnTo>
                    <a:pt x="200829" y="3498523"/>
                  </a:lnTo>
                  <a:cubicBezTo>
                    <a:pt x="200829" y="3499095"/>
                    <a:pt x="200829" y="3500333"/>
                    <a:pt x="200353" y="3501857"/>
                  </a:cubicBezTo>
                  <a:cubicBezTo>
                    <a:pt x="191304" y="3510143"/>
                    <a:pt x="175778" y="3504429"/>
                    <a:pt x="167206" y="3513763"/>
                  </a:cubicBezTo>
                  <a:lnTo>
                    <a:pt x="169873" y="3518430"/>
                  </a:lnTo>
                  <a:cubicBezTo>
                    <a:pt x="197114" y="3523288"/>
                    <a:pt x="222356" y="3517573"/>
                    <a:pt x="249978" y="3518430"/>
                  </a:cubicBezTo>
                  <a:cubicBezTo>
                    <a:pt x="256360" y="3522050"/>
                    <a:pt x="259503" y="3523479"/>
                    <a:pt x="266076" y="3520145"/>
                  </a:cubicBezTo>
                  <a:cubicBezTo>
                    <a:pt x="275029" y="3514715"/>
                    <a:pt x="279506" y="3522812"/>
                    <a:pt x="288555" y="3521954"/>
                  </a:cubicBezTo>
                  <a:cubicBezTo>
                    <a:pt x="304937" y="3513763"/>
                    <a:pt x="329417" y="3529384"/>
                    <a:pt x="344847" y="3534527"/>
                  </a:cubicBezTo>
                  <a:cubicBezTo>
                    <a:pt x="344847" y="3536433"/>
                    <a:pt x="344847" y="3537575"/>
                    <a:pt x="345419" y="3538814"/>
                  </a:cubicBezTo>
                  <a:cubicBezTo>
                    <a:pt x="349848" y="3542414"/>
                    <a:pt x="355430" y="3544281"/>
                    <a:pt x="361135" y="3544052"/>
                  </a:cubicBezTo>
                  <a:cubicBezTo>
                    <a:pt x="365993" y="3547863"/>
                    <a:pt x="365993" y="3547863"/>
                    <a:pt x="361135" y="3551387"/>
                  </a:cubicBezTo>
                  <a:cubicBezTo>
                    <a:pt x="353648" y="3552549"/>
                    <a:pt x="345990" y="3551025"/>
                    <a:pt x="339513" y="3547100"/>
                  </a:cubicBezTo>
                  <a:cubicBezTo>
                    <a:pt x="339513" y="3553673"/>
                    <a:pt x="328369" y="3549577"/>
                    <a:pt x="325226" y="3553482"/>
                  </a:cubicBezTo>
                  <a:lnTo>
                    <a:pt x="325226" y="3557006"/>
                  </a:lnTo>
                  <a:lnTo>
                    <a:pt x="315701" y="3562340"/>
                  </a:lnTo>
                  <a:cubicBezTo>
                    <a:pt x="308643" y="3557292"/>
                    <a:pt x="298965" y="3558092"/>
                    <a:pt x="292841" y="3564245"/>
                  </a:cubicBezTo>
                  <a:lnTo>
                    <a:pt x="292841" y="3571008"/>
                  </a:lnTo>
                  <a:cubicBezTo>
                    <a:pt x="283316" y="3581390"/>
                    <a:pt x="269219" y="3573961"/>
                    <a:pt x="259598" y="3579200"/>
                  </a:cubicBezTo>
                  <a:cubicBezTo>
                    <a:pt x="258265" y="3586629"/>
                    <a:pt x="269123" y="3583962"/>
                    <a:pt x="274934" y="3584344"/>
                  </a:cubicBezTo>
                  <a:cubicBezTo>
                    <a:pt x="290174" y="3595202"/>
                    <a:pt x="308366" y="3578724"/>
                    <a:pt x="324654" y="3586058"/>
                  </a:cubicBezTo>
                  <a:cubicBezTo>
                    <a:pt x="315986" y="3595106"/>
                    <a:pt x="302937" y="3593963"/>
                    <a:pt x="293222" y="3601488"/>
                  </a:cubicBezTo>
                  <a:lnTo>
                    <a:pt x="302175" y="3606727"/>
                  </a:lnTo>
                  <a:cubicBezTo>
                    <a:pt x="351800" y="3602536"/>
                    <a:pt x="400378" y="3616252"/>
                    <a:pt x="443622" y="3585391"/>
                  </a:cubicBezTo>
                  <a:cubicBezTo>
                    <a:pt x="450194" y="3569008"/>
                    <a:pt x="389996" y="3581962"/>
                    <a:pt x="381518" y="3584438"/>
                  </a:cubicBezTo>
                  <a:cubicBezTo>
                    <a:pt x="374375" y="3580629"/>
                    <a:pt x="380090" y="3575485"/>
                    <a:pt x="377137" y="3571294"/>
                  </a:cubicBezTo>
                  <a:cubicBezTo>
                    <a:pt x="365802" y="3567198"/>
                    <a:pt x="374470" y="3561769"/>
                    <a:pt x="381042" y="3558911"/>
                  </a:cubicBezTo>
                  <a:lnTo>
                    <a:pt x="388186" y="3562245"/>
                  </a:lnTo>
                  <a:cubicBezTo>
                    <a:pt x="398568" y="3554340"/>
                    <a:pt x="412951" y="3562245"/>
                    <a:pt x="423714" y="3556721"/>
                  </a:cubicBezTo>
                  <a:lnTo>
                    <a:pt x="423714" y="3549482"/>
                  </a:lnTo>
                  <a:lnTo>
                    <a:pt x="397901" y="3535004"/>
                  </a:lnTo>
                  <a:lnTo>
                    <a:pt x="397901" y="3531384"/>
                  </a:lnTo>
                  <a:lnTo>
                    <a:pt x="390377" y="3526717"/>
                  </a:lnTo>
                  <a:cubicBezTo>
                    <a:pt x="418475" y="3523859"/>
                    <a:pt x="439811" y="3517763"/>
                    <a:pt x="467910" y="3521859"/>
                  </a:cubicBezTo>
                  <a:cubicBezTo>
                    <a:pt x="468863" y="3520240"/>
                    <a:pt x="469815" y="3518621"/>
                    <a:pt x="470673" y="3517002"/>
                  </a:cubicBezTo>
                  <a:lnTo>
                    <a:pt x="463529" y="3512620"/>
                  </a:lnTo>
                  <a:cubicBezTo>
                    <a:pt x="471225" y="3506943"/>
                    <a:pt x="480540" y="3503866"/>
                    <a:pt x="490103" y="3503857"/>
                  </a:cubicBezTo>
                  <a:close/>
                  <a:moveTo>
                    <a:pt x="275982" y="3541004"/>
                  </a:moveTo>
                  <a:lnTo>
                    <a:pt x="282363" y="3541004"/>
                  </a:lnTo>
                  <a:cubicBezTo>
                    <a:pt x="287792" y="3537480"/>
                    <a:pt x="287412" y="3537004"/>
                    <a:pt x="282363" y="3533670"/>
                  </a:cubicBezTo>
                  <a:lnTo>
                    <a:pt x="275982" y="3533670"/>
                  </a:lnTo>
                  <a:cubicBezTo>
                    <a:pt x="269219" y="3536813"/>
                    <a:pt x="269314" y="3536813"/>
                    <a:pt x="273886" y="3540528"/>
                  </a:cubicBezTo>
                  <a:close/>
                  <a:moveTo>
                    <a:pt x="499343" y="3518811"/>
                  </a:moveTo>
                  <a:cubicBezTo>
                    <a:pt x="517726" y="3516525"/>
                    <a:pt x="535347" y="3529479"/>
                    <a:pt x="552111" y="3515287"/>
                  </a:cubicBezTo>
                  <a:lnTo>
                    <a:pt x="562112" y="3515287"/>
                  </a:lnTo>
                  <a:lnTo>
                    <a:pt x="571066" y="3522716"/>
                  </a:lnTo>
                  <a:cubicBezTo>
                    <a:pt x="577200" y="3522983"/>
                    <a:pt x="583220" y="3521021"/>
                    <a:pt x="588020" y="3517192"/>
                  </a:cubicBezTo>
                  <a:lnTo>
                    <a:pt x="588020" y="3513478"/>
                  </a:lnTo>
                  <a:lnTo>
                    <a:pt x="594498" y="3509572"/>
                  </a:lnTo>
                  <a:cubicBezTo>
                    <a:pt x="590687" y="3508181"/>
                    <a:pt x="586639" y="3507601"/>
                    <a:pt x="582591" y="3507858"/>
                  </a:cubicBezTo>
                  <a:cubicBezTo>
                    <a:pt x="567637" y="3507858"/>
                    <a:pt x="582591" y="3493570"/>
                    <a:pt x="562684" y="3496809"/>
                  </a:cubicBezTo>
                  <a:cubicBezTo>
                    <a:pt x="538109" y="3493665"/>
                    <a:pt x="558207" y="3509858"/>
                    <a:pt x="538014" y="3507953"/>
                  </a:cubicBezTo>
                  <a:lnTo>
                    <a:pt x="527156" y="3500523"/>
                  </a:lnTo>
                  <a:lnTo>
                    <a:pt x="513440" y="3500523"/>
                  </a:lnTo>
                  <a:cubicBezTo>
                    <a:pt x="514297" y="3503571"/>
                    <a:pt x="508487" y="3504143"/>
                    <a:pt x="506677" y="3506524"/>
                  </a:cubicBezTo>
                  <a:lnTo>
                    <a:pt x="506677" y="3509763"/>
                  </a:lnTo>
                  <a:cubicBezTo>
                    <a:pt x="503915" y="3511572"/>
                    <a:pt x="486198" y="3511477"/>
                    <a:pt x="497247" y="3518335"/>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107" name="Google Shape;107;p6"/>
            <p:cNvSpPr/>
            <p:nvPr/>
          </p:nvSpPr>
          <p:spPr>
            <a:xfrm>
              <a:off x="9333503" y="-144"/>
              <a:ext cx="426406" cy="6864364"/>
            </a:xfrm>
            <a:custGeom>
              <a:rect b="b" l="l" r="r" t="t"/>
              <a:pathLst>
                <a:path extrusionOk="0" h="4606956" w="636427">
                  <a:moveTo>
                    <a:pt x="604180" y="4534557"/>
                  </a:moveTo>
                  <a:lnTo>
                    <a:pt x="604180" y="4606375"/>
                  </a:lnTo>
                  <a:lnTo>
                    <a:pt x="591035" y="4606375"/>
                  </a:lnTo>
                  <a:lnTo>
                    <a:pt x="591035" y="4596850"/>
                  </a:lnTo>
                  <a:lnTo>
                    <a:pt x="584654" y="4592945"/>
                  </a:lnTo>
                  <a:lnTo>
                    <a:pt x="584654" y="4582086"/>
                  </a:lnTo>
                  <a:lnTo>
                    <a:pt x="591131" y="4577896"/>
                  </a:lnTo>
                  <a:cubicBezTo>
                    <a:pt x="591131" y="4572847"/>
                    <a:pt x="585035" y="4571514"/>
                    <a:pt x="581606" y="4569132"/>
                  </a:cubicBezTo>
                  <a:cubicBezTo>
                    <a:pt x="555126" y="4567989"/>
                    <a:pt x="532076" y="4583611"/>
                    <a:pt x="505406" y="4574658"/>
                  </a:cubicBezTo>
                  <a:cubicBezTo>
                    <a:pt x="505882" y="4572943"/>
                    <a:pt x="504072" y="4570847"/>
                    <a:pt x="507882" y="4569609"/>
                  </a:cubicBezTo>
                  <a:cubicBezTo>
                    <a:pt x="532276" y="4568561"/>
                    <a:pt x="556584" y="4565894"/>
                    <a:pt x="580653" y="4561798"/>
                  </a:cubicBezTo>
                  <a:cubicBezTo>
                    <a:pt x="585606" y="4559132"/>
                    <a:pt x="584368" y="4554560"/>
                    <a:pt x="590178" y="4552750"/>
                  </a:cubicBezTo>
                  <a:lnTo>
                    <a:pt x="590178" y="4541700"/>
                  </a:lnTo>
                  <a:cubicBezTo>
                    <a:pt x="583035" y="4535033"/>
                    <a:pt x="569604" y="4535700"/>
                    <a:pt x="561603" y="4528937"/>
                  </a:cubicBezTo>
                  <a:cubicBezTo>
                    <a:pt x="556650" y="4529889"/>
                    <a:pt x="557603" y="4534176"/>
                    <a:pt x="557698" y="4537415"/>
                  </a:cubicBezTo>
                  <a:lnTo>
                    <a:pt x="548173" y="4543415"/>
                  </a:lnTo>
                  <a:cubicBezTo>
                    <a:pt x="538648" y="4544272"/>
                    <a:pt x="527980" y="4541510"/>
                    <a:pt x="519598" y="4544749"/>
                  </a:cubicBezTo>
                  <a:cubicBezTo>
                    <a:pt x="519598" y="4555988"/>
                    <a:pt x="511692" y="4556369"/>
                    <a:pt x="501596" y="4550654"/>
                  </a:cubicBezTo>
                  <a:cubicBezTo>
                    <a:pt x="482546" y="4553607"/>
                    <a:pt x="460638" y="4545892"/>
                    <a:pt x="446256" y="4549130"/>
                  </a:cubicBezTo>
                  <a:cubicBezTo>
                    <a:pt x="440969" y="4551511"/>
                    <a:pt x="434787" y="4550750"/>
                    <a:pt x="430254" y="4547130"/>
                  </a:cubicBezTo>
                  <a:cubicBezTo>
                    <a:pt x="407393" y="4555988"/>
                    <a:pt x="385105" y="4532366"/>
                    <a:pt x="359197" y="4539605"/>
                  </a:cubicBezTo>
                  <a:cubicBezTo>
                    <a:pt x="321126" y="4554750"/>
                    <a:pt x="279501" y="4558655"/>
                    <a:pt x="239277" y="4550845"/>
                  </a:cubicBezTo>
                  <a:lnTo>
                    <a:pt x="229752" y="4556083"/>
                  </a:lnTo>
                  <a:cubicBezTo>
                    <a:pt x="235658" y="4560465"/>
                    <a:pt x="244135" y="4563418"/>
                    <a:pt x="249279" y="4567894"/>
                  </a:cubicBezTo>
                  <a:cubicBezTo>
                    <a:pt x="249279" y="4573800"/>
                    <a:pt x="249279" y="4573800"/>
                    <a:pt x="245659" y="4576562"/>
                  </a:cubicBezTo>
                  <a:cubicBezTo>
                    <a:pt x="241087" y="4576085"/>
                    <a:pt x="236506" y="4577324"/>
                    <a:pt x="232705" y="4579896"/>
                  </a:cubicBezTo>
                  <a:cubicBezTo>
                    <a:pt x="224209" y="4575991"/>
                    <a:pt x="214674" y="4575038"/>
                    <a:pt x="205559" y="4577039"/>
                  </a:cubicBezTo>
                  <a:cubicBezTo>
                    <a:pt x="202511" y="4581801"/>
                    <a:pt x="190509" y="4578753"/>
                    <a:pt x="187175" y="4583897"/>
                  </a:cubicBezTo>
                  <a:cubicBezTo>
                    <a:pt x="179841" y="4585896"/>
                    <a:pt x="155648" y="4578373"/>
                    <a:pt x="158029" y="4589802"/>
                  </a:cubicBezTo>
                  <a:cubicBezTo>
                    <a:pt x="165554" y="4595517"/>
                    <a:pt x="179270" y="4598755"/>
                    <a:pt x="183556" y="4605994"/>
                  </a:cubicBezTo>
                  <a:lnTo>
                    <a:pt x="19250" y="4605994"/>
                  </a:lnTo>
                  <a:lnTo>
                    <a:pt x="19250" y="4571038"/>
                  </a:lnTo>
                  <a:lnTo>
                    <a:pt x="26013" y="4566942"/>
                  </a:lnTo>
                  <a:lnTo>
                    <a:pt x="26013" y="4501600"/>
                  </a:lnTo>
                  <a:cubicBezTo>
                    <a:pt x="37062" y="4498172"/>
                    <a:pt x="30965" y="4484455"/>
                    <a:pt x="32394" y="4475883"/>
                  </a:cubicBezTo>
                  <a:lnTo>
                    <a:pt x="26679" y="4472739"/>
                  </a:lnTo>
                  <a:cubicBezTo>
                    <a:pt x="23346" y="4440926"/>
                    <a:pt x="28394" y="4407589"/>
                    <a:pt x="24965" y="4375871"/>
                  </a:cubicBezTo>
                  <a:lnTo>
                    <a:pt x="19726" y="4372918"/>
                  </a:lnTo>
                  <a:lnTo>
                    <a:pt x="25536" y="4369107"/>
                  </a:lnTo>
                  <a:lnTo>
                    <a:pt x="19440" y="4365297"/>
                  </a:lnTo>
                  <a:lnTo>
                    <a:pt x="25631" y="4361583"/>
                  </a:lnTo>
                  <a:lnTo>
                    <a:pt x="25631" y="4354154"/>
                  </a:lnTo>
                  <a:cubicBezTo>
                    <a:pt x="9915" y="4337008"/>
                    <a:pt x="23917" y="4300528"/>
                    <a:pt x="19059" y="4276811"/>
                  </a:cubicBezTo>
                  <a:lnTo>
                    <a:pt x="13725" y="4273762"/>
                  </a:lnTo>
                  <a:cubicBezTo>
                    <a:pt x="11868" y="4268619"/>
                    <a:pt x="11868" y="4262903"/>
                    <a:pt x="13725" y="4257761"/>
                  </a:cubicBezTo>
                  <a:lnTo>
                    <a:pt x="18678" y="4254998"/>
                  </a:lnTo>
                  <a:lnTo>
                    <a:pt x="18678" y="4207373"/>
                  </a:lnTo>
                  <a:lnTo>
                    <a:pt x="25441" y="4203182"/>
                  </a:lnTo>
                  <a:lnTo>
                    <a:pt x="25441" y="4000776"/>
                  </a:lnTo>
                  <a:lnTo>
                    <a:pt x="32108" y="3996775"/>
                  </a:lnTo>
                  <a:lnTo>
                    <a:pt x="32108" y="3982107"/>
                  </a:lnTo>
                  <a:lnTo>
                    <a:pt x="25536" y="3978106"/>
                  </a:lnTo>
                  <a:cubicBezTo>
                    <a:pt x="25536" y="3976773"/>
                    <a:pt x="25536" y="3975630"/>
                    <a:pt x="26108" y="3974392"/>
                  </a:cubicBezTo>
                  <a:cubicBezTo>
                    <a:pt x="36204" y="3969439"/>
                    <a:pt x="31728" y="3964867"/>
                    <a:pt x="31251" y="3937339"/>
                  </a:cubicBezTo>
                  <a:cubicBezTo>
                    <a:pt x="23250" y="3932482"/>
                    <a:pt x="23250" y="3932196"/>
                    <a:pt x="31823" y="3926957"/>
                  </a:cubicBezTo>
                  <a:lnTo>
                    <a:pt x="31823" y="3901145"/>
                  </a:lnTo>
                  <a:lnTo>
                    <a:pt x="25917" y="3897430"/>
                  </a:lnTo>
                  <a:lnTo>
                    <a:pt x="32108" y="3893524"/>
                  </a:lnTo>
                  <a:lnTo>
                    <a:pt x="32108" y="3826849"/>
                  </a:lnTo>
                  <a:lnTo>
                    <a:pt x="25822" y="3823039"/>
                  </a:lnTo>
                  <a:lnTo>
                    <a:pt x="25822" y="3793512"/>
                  </a:lnTo>
                  <a:cubicBezTo>
                    <a:pt x="36585" y="3790083"/>
                    <a:pt x="31251" y="3776271"/>
                    <a:pt x="31632" y="3767604"/>
                  </a:cubicBezTo>
                  <a:lnTo>
                    <a:pt x="26298" y="3764556"/>
                  </a:lnTo>
                  <a:cubicBezTo>
                    <a:pt x="25460" y="3759717"/>
                    <a:pt x="25203" y="3754792"/>
                    <a:pt x="25536" y="3749887"/>
                  </a:cubicBezTo>
                  <a:lnTo>
                    <a:pt x="31823" y="3745696"/>
                  </a:lnTo>
                  <a:lnTo>
                    <a:pt x="31823" y="3709120"/>
                  </a:lnTo>
                  <a:lnTo>
                    <a:pt x="25822" y="3705405"/>
                  </a:lnTo>
                  <a:lnTo>
                    <a:pt x="32013" y="3701500"/>
                  </a:lnTo>
                  <a:lnTo>
                    <a:pt x="32013" y="3580057"/>
                  </a:lnTo>
                  <a:lnTo>
                    <a:pt x="25917" y="3576246"/>
                  </a:lnTo>
                  <a:lnTo>
                    <a:pt x="25917" y="3528621"/>
                  </a:lnTo>
                  <a:lnTo>
                    <a:pt x="31632" y="3524716"/>
                  </a:lnTo>
                  <a:lnTo>
                    <a:pt x="26489" y="3521764"/>
                  </a:lnTo>
                  <a:cubicBezTo>
                    <a:pt x="23917" y="3481949"/>
                    <a:pt x="26489" y="3440706"/>
                    <a:pt x="25536" y="3400034"/>
                  </a:cubicBezTo>
                  <a:lnTo>
                    <a:pt x="31918" y="3395938"/>
                  </a:lnTo>
                  <a:lnTo>
                    <a:pt x="31918" y="3384985"/>
                  </a:lnTo>
                  <a:lnTo>
                    <a:pt x="25631" y="3381175"/>
                  </a:lnTo>
                  <a:lnTo>
                    <a:pt x="25631" y="3373935"/>
                  </a:lnTo>
                  <a:lnTo>
                    <a:pt x="32013" y="3370030"/>
                  </a:lnTo>
                  <a:lnTo>
                    <a:pt x="32013" y="3318595"/>
                  </a:lnTo>
                  <a:lnTo>
                    <a:pt x="25917" y="3314786"/>
                  </a:lnTo>
                  <a:lnTo>
                    <a:pt x="25917" y="3307356"/>
                  </a:lnTo>
                  <a:cubicBezTo>
                    <a:pt x="33156" y="3305070"/>
                    <a:pt x="32299" y="3299545"/>
                    <a:pt x="32204" y="3293354"/>
                  </a:cubicBezTo>
                  <a:lnTo>
                    <a:pt x="26298" y="3289258"/>
                  </a:lnTo>
                  <a:cubicBezTo>
                    <a:pt x="25498" y="3285696"/>
                    <a:pt x="25241" y="3282038"/>
                    <a:pt x="25536" y="3278400"/>
                  </a:cubicBezTo>
                  <a:lnTo>
                    <a:pt x="31918" y="3274304"/>
                  </a:lnTo>
                  <a:lnTo>
                    <a:pt x="31918" y="3259540"/>
                  </a:lnTo>
                  <a:lnTo>
                    <a:pt x="25631" y="3255635"/>
                  </a:lnTo>
                  <a:lnTo>
                    <a:pt x="25631" y="3248491"/>
                  </a:lnTo>
                  <a:lnTo>
                    <a:pt x="19155" y="3244586"/>
                  </a:lnTo>
                  <a:lnTo>
                    <a:pt x="19155" y="3233537"/>
                  </a:lnTo>
                  <a:lnTo>
                    <a:pt x="24012" y="3230870"/>
                  </a:lnTo>
                  <a:cubicBezTo>
                    <a:pt x="26356" y="3212096"/>
                    <a:pt x="26641" y="3193123"/>
                    <a:pt x="24870" y="3174292"/>
                  </a:cubicBezTo>
                  <a:lnTo>
                    <a:pt x="12868" y="3167529"/>
                  </a:lnTo>
                  <a:lnTo>
                    <a:pt x="12868" y="3160004"/>
                  </a:lnTo>
                  <a:lnTo>
                    <a:pt x="18678" y="3156289"/>
                  </a:lnTo>
                  <a:cubicBezTo>
                    <a:pt x="18678" y="3155242"/>
                    <a:pt x="18678" y="3154099"/>
                    <a:pt x="18678" y="3152765"/>
                  </a:cubicBezTo>
                  <a:lnTo>
                    <a:pt x="12106" y="3148764"/>
                  </a:lnTo>
                  <a:lnTo>
                    <a:pt x="12106" y="3141526"/>
                  </a:lnTo>
                  <a:lnTo>
                    <a:pt x="18392" y="3137716"/>
                  </a:lnTo>
                  <a:lnTo>
                    <a:pt x="18392" y="2913116"/>
                  </a:lnTo>
                  <a:lnTo>
                    <a:pt x="12487" y="2909116"/>
                  </a:lnTo>
                  <a:cubicBezTo>
                    <a:pt x="19726" y="2906830"/>
                    <a:pt x="18773" y="2901400"/>
                    <a:pt x="18678" y="2895114"/>
                  </a:cubicBezTo>
                  <a:lnTo>
                    <a:pt x="12392" y="2890828"/>
                  </a:lnTo>
                  <a:lnTo>
                    <a:pt x="12392" y="2876254"/>
                  </a:lnTo>
                  <a:lnTo>
                    <a:pt x="18488" y="2872445"/>
                  </a:lnTo>
                  <a:lnTo>
                    <a:pt x="18488" y="2843107"/>
                  </a:lnTo>
                  <a:lnTo>
                    <a:pt x="12106" y="2839202"/>
                  </a:lnTo>
                  <a:lnTo>
                    <a:pt x="12106" y="2828344"/>
                  </a:lnTo>
                  <a:lnTo>
                    <a:pt x="18869" y="2824248"/>
                  </a:lnTo>
                  <a:lnTo>
                    <a:pt x="18869" y="2739475"/>
                  </a:lnTo>
                  <a:cubicBezTo>
                    <a:pt x="31632" y="2733570"/>
                    <a:pt x="22774" y="2714139"/>
                    <a:pt x="25155" y="2702804"/>
                  </a:cubicBezTo>
                  <a:cubicBezTo>
                    <a:pt x="9725" y="2695946"/>
                    <a:pt x="25822" y="2695565"/>
                    <a:pt x="25155" y="2688231"/>
                  </a:cubicBezTo>
                  <a:lnTo>
                    <a:pt x="18964" y="2684326"/>
                  </a:lnTo>
                  <a:lnTo>
                    <a:pt x="18964" y="2629176"/>
                  </a:lnTo>
                  <a:lnTo>
                    <a:pt x="25346" y="2625366"/>
                  </a:lnTo>
                  <a:lnTo>
                    <a:pt x="25346" y="2614412"/>
                  </a:lnTo>
                  <a:lnTo>
                    <a:pt x="18583" y="2610221"/>
                  </a:lnTo>
                  <a:lnTo>
                    <a:pt x="18583" y="2592124"/>
                  </a:lnTo>
                  <a:cubicBezTo>
                    <a:pt x="9915" y="2586789"/>
                    <a:pt x="9915" y="2586504"/>
                    <a:pt x="17821" y="2581741"/>
                  </a:cubicBezTo>
                  <a:cubicBezTo>
                    <a:pt x="11820" y="2576312"/>
                    <a:pt x="9153" y="2574693"/>
                    <a:pt x="18678" y="2570026"/>
                  </a:cubicBezTo>
                  <a:lnTo>
                    <a:pt x="18678" y="2566502"/>
                  </a:lnTo>
                  <a:lnTo>
                    <a:pt x="12487" y="2562691"/>
                  </a:lnTo>
                  <a:lnTo>
                    <a:pt x="18488" y="2558976"/>
                  </a:lnTo>
                  <a:lnTo>
                    <a:pt x="18488" y="2522210"/>
                  </a:lnTo>
                  <a:lnTo>
                    <a:pt x="12678" y="2518210"/>
                  </a:lnTo>
                  <a:cubicBezTo>
                    <a:pt x="22203" y="2515162"/>
                    <a:pt x="17726" y="2504970"/>
                    <a:pt x="18773" y="2496874"/>
                  </a:cubicBezTo>
                  <a:lnTo>
                    <a:pt x="25155" y="2492683"/>
                  </a:lnTo>
                  <a:lnTo>
                    <a:pt x="25155" y="2485444"/>
                  </a:lnTo>
                  <a:lnTo>
                    <a:pt x="18869" y="2481634"/>
                  </a:lnTo>
                  <a:lnTo>
                    <a:pt x="18869" y="2474394"/>
                  </a:lnTo>
                  <a:lnTo>
                    <a:pt x="25250" y="2470489"/>
                  </a:lnTo>
                  <a:lnTo>
                    <a:pt x="25250" y="2408005"/>
                  </a:lnTo>
                  <a:cubicBezTo>
                    <a:pt x="22393" y="2404671"/>
                    <a:pt x="11439" y="2408005"/>
                    <a:pt x="12201" y="2401909"/>
                  </a:cubicBezTo>
                  <a:cubicBezTo>
                    <a:pt x="11058" y="2397718"/>
                    <a:pt x="26394" y="2399337"/>
                    <a:pt x="25346" y="2396099"/>
                  </a:cubicBezTo>
                  <a:cubicBezTo>
                    <a:pt x="23631" y="2386574"/>
                    <a:pt x="30394" y="2372001"/>
                    <a:pt x="19726" y="2367524"/>
                  </a:cubicBezTo>
                  <a:cubicBezTo>
                    <a:pt x="18583" y="2358942"/>
                    <a:pt x="18269" y="2350265"/>
                    <a:pt x="18773" y="2341616"/>
                  </a:cubicBezTo>
                  <a:lnTo>
                    <a:pt x="12678" y="2337616"/>
                  </a:lnTo>
                  <a:lnTo>
                    <a:pt x="18773" y="2333805"/>
                  </a:lnTo>
                  <a:lnTo>
                    <a:pt x="18773" y="2241794"/>
                  </a:lnTo>
                  <a:lnTo>
                    <a:pt x="12392" y="2237984"/>
                  </a:lnTo>
                  <a:lnTo>
                    <a:pt x="12392" y="2230745"/>
                  </a:lnTo>
                  <a:lnTo>
                    <a:pt x="18583" y="2226840"/>
                  </a:lnTo>
                  <a:cubicBezTo>
                    <a:pt x="19821" y="2223602"/>
                    <a:pt x="16869" y="2221887"/>
                    <a:pt x="13535" y="2220363"/>
                  </a:cubicBezTo>
                  <a:cubicBezTo>
                    <a:pt x="10296" y="2212648"/>
                    <a:pt x="13535" y="2201980"/>
                    <a:pt x="12297" y="2193788"/>
                  </a:cubicBezTo>
                  <a:lnTo>
                    <a:pt x="18392" y="2190359"/>
                  </a:lnTo>
                  <a:lnTo>
                    <a:pt x="12487" y="2186359"/>
                  </a:lnTo>
                  <a:lnTo>
                    <a:pt x="12487" y="2120255"/>
                  </a:lnTo>
                  <a:lnTo>
                    <a:pt x="18773" y="2116350"/>
                  </a:lnTo>
                  <a:lnTo>
                    <a:pt x="18773" y="2109206"/>
                  </a:lnTo>
                  <a:lnTo>
                    <a:pt x="12487" y="2105301"/>
                  </a:lnTo>
                  <a:cubicBezTo>
                    <a:pt x="23441" y="2101872"/>
                    <a:pt x="17345" y="2088156"/>
                    <a:pt x="18773" y="2079583"/>
                  </a:cubicBezTo>
                  <a:cubicBezTo>
                    <a:pt x="9915" y="2074154"/>
                    <a:pt x="9915" y="2073964"/>
                    <a:pt x="18773" y="2068725"/>
                  </a:cubicBezTo>
                  <a:lnTo>
                    <a:pt x="18773" y="2036530"/>
                  </a:lnTo>
                  <a:lnTo>
                    <a:pt x="25631" y="2032244"/>
                  </a:lnTo>
                  <a:lnTo>
                    <a:pt x="25631" y="2025100"/>
                  </a:lnTo>
                  <a:lnTo>
                    <a:pt x="32299" y="2021005"/>
                  </a:lnTo>
                  <a:lnTo>
                    <a:pt x="32299" y="2017480"/>
                  </a:lnTo>
                  <a:lnTo>
                    <a:pt x="25536" y="2013385"/>
                  </a:lnTo>
                  <a:lnTo>
                    <a:pt x="25536" y="1899656"/>
                  </a:lnTo>
                  <a:lnTo>
                    <a:pt x="19440" y="1895655"/>
                  </a:lnTo>
                  <a:cubicBezTo>
                    <a:pt x="18107" y="1892417"/>
                    <a:pt x="21345" y="1890798"/>
                    <a:pt x="24679" y="1889178"/>
                  </a:cubicBezTo>
                  <a:cubicBezTo>
                    <a:pt x="25155" y="1887083"/>
                    <a:pt x="21440" y="1886607"/>
                    <a:pt x="19536" y="1884893"/>
                  </a:cubicBezTo>
                  <a:lnTo>
                    <a:pt x="19536" y="1844887"/>
                  </a:lnTo>
                  <a:lnTo>
                    <a:pt x="12773" y="1840601"/>
                  </a:lnTo>
                  <a:lnTo>
                    <a:pt x="12773" y="1833362"/>
                  </a:lnTo>
                  <a:lnTo>
                    <a:pt x="19250" y="1829457"/>
                  </a:lnTo>
                  <a:lnTo>
                    <a:pt x="19250" y="1825933"/>
                  </a:lnTo>
                  <a:lnTo>
                    <a:pt x="25536" y="1822123"/>
                  </a:lnTo>
                  <a:lnTo>
                    <a:pt x="25536" y="1814693"/>
                  </a:lnTo>
                  <a:cubicBezTo>
                    <a:pt x="18583" y="1811931"/>
                    <a:pt x="16869" y="1807549"/>
                    <a:pt x="24965" y="1804215"/>
                  </a:cubicBezTo>
                  <a:cubicBezTo>
                    <a:pt x="25927" y="1799386"/>
                    <a:pt x="26213" y="1794452"/>
                    <a:pt x="25822" y="1789547"/>
                  </a:cubicBezTo>
                  <a:lnTo>
                    <a:pt x="19536" y="1785356"/>
                  </a:lnTo>
                  <a:lnTo>
                    <a:pt x="19536" y="1763353"/>
                  </a:lnTo>
                  <a:lnTo>
                    <a:pt x="25441" y="1759639"/>
                  </a:lnTo>
                  <a:lnTo>
                    <a:pt x="19155" y="1755733"/>
                  </a:lnTo>
                  <a:lnTo>
                    <a:pt x="19155" y="1722682"/>
                  </a:lnTo>
                  <a:cubicBezTo>
                    <a:pt x="16297" y="1719443"/>
                    <a:pt x="-6563" y="1722682"/>
                    <a:pt x="3057" y="1717157"/>
                  </a:cubicBezTo>
                  <a:cubicBezTo>
                    <a:pt x="10772" y="1717157"/>
                    <a:pt x="22774" y="1718586"/>
                    <a:pt x="18678" y="1707632"/>
                  </a:cubicBezTo>
                  <a:cubicBezTo>
                    <a:pt x="10963" y="1705537"/>
                    <a:pt x="13439" y="1699821"/>
                    <a:pt x="12011" y="1694011"/>
                  </a:cubicBezTo>
                  <a:lnTo>
                    <a:pt x="18773" y="1689630"/>
                  </a:lnTo>
                  <a:lnTo>
                    <a:pt x="12773" y="1685820"/>
                  </a:lnTo>
                  <a:lnTo>
                    <a:pt x="12773" y="1590570"/>
                  </a:lnTo>
                  <a:lnTo>
                    <a:pt x="19345" y="1586569"/>
                  </a:lnTo>
                  <a:lnTo>
                    <a:pt x="19345" y="1549993"/>
                  </a:lnTo>
                  <a:lnTo>
                    <a:pt x="25441" y="1546183"/>
                  </a:lnTo>
                  <a:lnTo>
                    <a:pt x="25441" y="1535325"/>
                  </a:lnTo>
                  <a:cubicBezTo>
                    <a:pt x="23250" y="1533705"/>
                    <a:pt x="21440" y="1532468"/>
                    <a:pt x="19631" y="1531324"/>
                  </a:cubicBezTo>
                  <a:lnTo>
                    <a:pt x="25346" y="1528086"/>
                  </a:lnTo>
                  <a:lnTo>
                    <a:pt x="25346" y="1520275"/>
                  </a:lnTo>
                  <a:lnTo>
                    <a:pt x="19440" y="1516370"/>
                  </a:lnTo>
                  <a:lnTo>
                    <a:pt x="19440" y="1501797"/>
                  </a:lnTo>
                  <a:lnTo>
                    <a:pt x="25727" y="1497987"/>
                  </a:lnTo>
                  <a:lnTo>
                    <a:pt x="25727" y="1483414"/>
                  </a:lnTo>
                  <a:lnTo>
                    <a:pt x="32013" y="1479508"/>
                  </a:lnTo>
                  <a:lnTo>
                    <a:pt x="25727" y="1475603"/>
                  </a:lnTo>
                  <a:cubicBezTo>
                    <a:pt x="25727" y="1474174"/>
                    <a:pt x="25727" y="1473031"/>
                    <a:pt x="26394" y="1471793"/>
                  </a:cubicBezTo>
                  <a:cubicBezTo>
                    <a:pt x="37538" y="1467792"/>
                    <a:pt x="30489" y="1451695"/>
                    <a:pt x="32299" y="1443218"/>
                  </a:cubicBezTo>
                  <a:cubicBezTo>
                    <a:pt x="23441" y="1437884"/>
                    <a:pt x="23441" y="1437503"/>
                    <a:pt x="32299" y="1432264"/>
                  </a:cubicBezTo>
                  <a:lnTo>
                    <a:pt x="32299" y="1405975"/>
                  </a:lnTo>
                  <a:lnTo>
                    <a:pt x="39062" y="1401880"/>
                  </a:lnTo>
                  <a:lnTo>
                    <a:pt x="39062" y="1379972"/>
                  </a:lnTo>
                  <a:lnTo>
                    <a:pt x="45348" y="1376067"/>
                  </a:lnTo>
                  <a:lnTo>
                    <a:pt x="39443" y="1372352"/>
                  </a:lnTo>
                  <a:lnTo>
                    <a:pt x="39443" y="1364827"/>
                  </a:lnTo>
                  <a:lnTo>
                    <a:pt x="45253" y="1361589"/>
                  </a:lnTo>
                  <a:cubicBezTo>
                    <a:pt x="45253" y="1359684"/>
                    <a:pt x="45253" y="1357303"/>
                    <a:pt x="45824" y="1354635"/>
                  </a:cubicBezTo>
                  <a:lnTo>
                    <a:pt x="39538" y="1350254"/>
                  </a:lnTo>
                  <a:lnTo>
                    <a:pt x="39538" y="1317774"/>
                  </a:lnTo>
                  <a:lnTo>
                    <a:pt x="32871" y="1313583"/>
                  </a:lnTo>
                  <a:cubicBezTo>
                    <a:pt x="32871" y="1312535"/>
                    <a:pt x="32871" y="1311297"/>
                    <a:pt x="32871" y="1309963"/>
                  </a:cubicBezTo>
                  <a:lnTo>
                    <a:pt x="26489" y="1306058"/>
                  </a:lnTo>
                  <a:lnTo>
                    <a:pt x="33061" y="1302058"/>
                  </a:lnTo>
                  <a:lnTo>
                    <a:pt x="33061" y="1228811"/>
                  </a:lnTo>
                  <a:lnTo>
                    <a:pt x="45634" y="1221762"/>
                  </a:lnTo>
                  <a:cubicBezTo>
                    <a:pt x="45634" y="1219857"/>
                    <a:pt x="45634" y="1217476"/>
                    <a:pt x="46205" y="1214523"/>
                  </a:cubicBezTo>
                  <a:lnTo>
                    <a:pt x="52206" y="1210427"/>
                  </a:lnTo>
                  <a:lnTo>
                    <a:pt x="52206" y="1203188"/>
                  </a:lnTo>
                  <a:lnTo>
                    <a:pt x="46205" y="1199378"/>
                  </a:lnTo>
                  <a:lnTo>
                    <a:pt x="46205" y="1192330"/>
                  </a:lnTo>
                  <a:lnTo>
                    <a:pt x="39538" y="1188329"/>
                  </a:lnTo>
                  <a:lnTo>
                    <a:pt x="39538" y="1184710"/>
                  </a:lnTo>
                  <a:lnTo>
                    <a:pt x="45824" y="1180899"/>
                  </a:lnTo>
                  <a:lnTo>
                    <a:pt x="45824" y="1162421"/>
                  </a:lnTo>
                  <a:cubicBezTo>
                    <a:pt x="43824" y="1160993"/>
                    <a:pt x="40967" y="1160611"/>
                    <a:pt x="40300" y="1158421"/>
                  </a:cubicBezTo>
                  <a:cubicBezTo>
                    <a:pt x="45824" y="1155182"/>
                    <a:pt x="45824" y="1155182"/>
                    <a:pt x="39824" y="1151658"/>
                  </a:cubicBezTo>
                  <a:lnTo>
                    <a:pt x="39824" y="1104033"/>
                  </a:lnTo>
                  <a:lnTo>
                    <a:pt x="33061" y="1099746"/>
                  </a:lnTo>
                  <a:lnTo>
                    <a:pt x="33061" y="1082125"/>
                  </a:lnTo>
                  <a:lnTo>
                    <a:pt x="26394" y="1078125"/>
                  </a:lnTo>
                  <a:lnTo>
                    <a:pt x="26394" y="1030500"/>
                  </a:lnTo>
                  <a:lnTo>
                    <a:pt x="33156" y="1026404"/>
                  </a:lnTo>
                  <a:lnTo>
                    <a:pt x="33156" y="1004496"/>
                  </a:lnTo>
                  <a:cubicBezTo>
                    <a:pt x="38490" y="1002592"/>
                    <a:pt x="41348" y="998305"/>
                    <a:pt x="38586" y="993161"/>
                  </a:cubicBezTo>
                  <a:lnTo>
                    <a:pt x="33823" y="990399"/>
                  </a:lnTo>
                  <a:cubicBezTo>
                    <a:pt x="30965" y="984018"/>
                    <a:pt x="34966" y="977255"/>
                    <a:pt x="31918" y="971349"/>
                  </a:cubicBezTo>
                  <a:lnTo>
                    <a:pt x="26870" y="967825"/>
                  </a:lnTo>
                  <a:lnTo>
                    <a:pt x="26870" y="946013"/>
                  </a:lnTo>
                  <a:lnTo>
                    <a:pt x="20107" y="941822"/>
                  </a:lnTo>
                  <a:lnTo>
                    <a:pt x="20107" y="916105"/>
                  </a:lnTo>
                  <a:lnTo>
                    <a:pt x="26584" y="912199"/>
                  </a:lnTo>
                  <a:lnTo>
                    <a:pt x="26584" y="882958"/>
                  </a:lnTo>
                  <a:lnTo>
                    <a:pt x="33347" y="878767"/>
                  </a:lnTo>
                  <a:lnTo>
                    <a:pt x="33347" y="868003"/>
                  </a:lnTo>
                  <a:cubicBezTo>
                    <a:pt x="46015" y="860478"/>
                    <a:pt x="38205" y="836761"/>
                    <a:pt x="38681" y="823331"/>
                  </a:cubicBezTo>
                  <a:lnTo>
                    <a:pt x="34014" y="820759"/>
                  </a:lnTo>
                  <a:cubicBezTo>
                    <a:pt x="32394" y="815711"/>
                    <a:pt x="31442" y="811806"/>
                    <a:pt x="39824" y="809615"/>
                  </a:cubicBezTo>
                  <a:lnTo>
                    <a:pt x="33347" y="805519"/>
                  </a:lnTo>
                  <a:lnTo>
                    <a:pt x="39443" y="801709"/>
                  </a:lnTo>
                  <a:cubicBezTo>
                    <a:pt x="27822" y="797614"/>
                    <a:pt x="34871" y="781802"/>
                    <a:pt x="33061" y="772277"/>
                  </a:cubicBezTo>
                  <a:cubicBezTo>
                    <a:pt x="52111" y="764371"/>
                    <a:pt x="20964" y="761990"/>
                    <a:pt x="39443" y="753989"/>
                  </a:cubicBezTo>
                  <a:lnTo>
                    <a:pt x="39443" y="687314"/>
                  </a:lnTo>
                  <a:lnTo>
                    <a:pt x="33252" y="683599"/>
                  </a:lnTo>
                  <a:lnTo>
                    <a:pt x="39538" y="679789"/>
                  </a:lnTo>
                  <a:lnTo>
                    <a:pt x="39538" y="643023"/>
                  </a:lnTo>
                  <a:lnTo>
                    <a:pt x="33442" y="639022"/>
                  </a:lnTo>
                  <a:lnTo>
                    <a:pt x="38490" y="636260"/>
                  </a:lnTo>
                  <a:cubicBezTo>
                    <a:pt x="42967" y="530723"/>
                    <a:pt x="39443" y="467096"/>
                    <a:pt x="38490" y="446998"/>
                  </a:cubicBezTo>
                  <a:cubicBezTo>
                    <a:pt x="30680" y="442331"/>
                    <a:pt x="30680" y="441950"/>
                    <a:pt x="39347" y="436711"/>
                  </a:cubicBezTo>
                  <a:lnTo>
                    <a:pt x="39347" y="421947"/>
                  </a:lnTo>
                  <a:lnTo>
                    <a:pt x="33061" y="418137"/>
                  </a:lnTo>
                  <a:lnTo>
                    <a:pt x="33061" y="370512"/>
                  </a:lnTo>
                  <a:lnTo>
                    <a:pt x="26394" y="366607"/>
                  </a:lnTo>
                  <a:cubicBezTo>
                    <a:pt x="26394" y="365274"/>
                    <a:pt x="26394" y="364035"/>
                    <a:pt x="26394" y="362988"/>
                  </a:cubicBezTo>
                  <a:lnTo>
                    <a:pt x="32204" y="359177"/>
                  </a:lnTo>
                  <a:cubicBezTo>
                    <a:pt x="20107" y="357082"/>
                    <a:pt x="27060" y="299837"/>
                    <a:pt x="27155" y="274024"/>
                  </a:cubicBezTo>
                  <a:lnTo>
                    <a:pt x="32204" y="271167"/>
                  </a:lnTo>
                  <a:lnTo>
                    <a:pt x="32204" y="160772"/>
                  </a:lnTo>
                  <a:lnTo>
                    <a:pt x="38966" y="156486"/>
                  </a:lnTo>
                  <a:lnTo>
                    <a:pt x="38966" y="64474"/>
                  </a:lnTo>
                  <a:lnTo>
                    <a:pt x="32585" y="60664"/>
                  </a:lnTo>
                  <a:lnTo>
                    <a:pt x="32585" y="-105"/>
                  </a:lnTo>
                  <a:lnTo>
                    <a:pt x="190319" y="-105"/>
                  </a:lnTo>
                  <a:lnTo>
                    <a:pt x="190319" y="9420"/>
                  </a:lnTo>
                  <a:cubicBezTo>
                    <a:pt x="180880" y="10172"/>
                    <a:pt x="171983" y="14173"/>
                    <a:pt x="165173" y="20755"/>
                  </a:cubicBezTo>
                  <a:cubicBezTo>
                    <a:pt x="170202" y="24117"/>
                    <a:pt x="175641" y="26803"/>
                    <a:pt x="181365" y="28755"/>
                  </a:cubicBezTo>
                  <a:cubicBezTo>
                    <a:pt x="190033" y="24279"/>
                    <a:pt x="190890" y="24279"/>
                    <a:pt x="199844" y="28755"/>
                  </a:cubicBezTo>
                  <a:cubicBezTo>
                    <a:pt x="208607" y="28755"/>
                    <a:pt x="218894" y="26851"/>
                    <a:pt x="226323" y="32375"/>
                  </a:cubicBezTo>
                  <a:cubicBezTo>
                    <a:pt x="237944" y="27708"/>
                    <a:pt x="251469" y="21326"/>
                    <a:pt x="262518" y="30756"/>
                  </a:cubicBezTo>
                  <a:lnTo>
                    <a:pt x="262518" y="41043"/>
                  </a:lnTo>
                  <a:cubicBezTo>
                    <a:pt x="257280" y="46091"/>
                    <a:pt x="247945" y="48472"/>
                    <a:pt x="243468" y="53330"/>
                  </a:cubicBezTo>
                  <a:cubicBezTo>
                    <a:pt x="282521" y="56187"/>
                    <a:pt x="323669" y="53806"/>
                    <a:pt x="360816" y="63902"/>
                  </a:cubicBezTo>
                  <a:lnTo>
                    <a:pt x="360816" y="67427"/>
                  </a:lnTo>
                  <a:cubicBezTo>
                    <a:pt x="375485" y="71046"/>
                    <a:pt x="393963" y="63426"/>
                    <a:pt x="409870" y="62093"/>
                  </a:cubicBezTo>
                  <a:cubicBezTo>
                    <a:pt x="427206" y="51806"/>
                    <a:pt x="445970" y="57045"/>
                    <a:pt x="463877" y="61426"/>
                  </a:cubicBezTo>
                  <a:cubicBezTo>
                    <a:pt x="478260" y="52758"/>
                    <a:pt x="499786" y="64093"/>
                    <a:pt x="514931" y="54949"/>
                  </a:cubicBezTo>
                  <a:cubicBezTo>
                    <a:pt x="524456" y="53997"/>
                    <a:pt x="524456" y="56283"/>
                    <a:pt x="525313" y="59426"/>
                  </a:cubicBezTo>
                  <a:lnTo>
                    <a:pt x="534838" y="65808"/>
                  </a:lnTo>
                  <a:cubicBezTo>
                    <a:pt x="539867" y="66179"/>
                    <a:pt x="544868" y="64836"/>
                    <a:pt x="549030" y="61998"/>
                  </a:cubicBezTo>
                  <a:cubicBezTo>
                    <a:pt x="554736" y="62036"/>
                    <a:pt x="560279" y="63902"/>
                    <a:pt x="564842" y="67332"/>
                  </a:cubicBezTo>
                  <a:lnTo>
                    <a:pt x="564842" y="75428"/>
                  </a:lnTo>
                  <a:lnTo>
                    <a:pt x="574367" y="77238"/>
                  </a:lnTo>
                  <a:lnTo>
                    <a:pt x="597798" y="64093"/>
                  </a:lnTo>
                  <a:lnTo>
                    <a:pt x="597798" y="53711"/>
                  </a:lnTo>
                  <a:cubicBezTo>
                    <a:pt x="583606" y="41805"/>
                    <a:pt x="566747" y="43710"/>
                    <a:pt x="547887" y="43138"/>
                  </a:cubicBezTo>
                  <a:cubicBezTo>
                    <a:pt x="539410" y="37709"/>
                    <a:pt x="531219" y="32946"/>
                    <a:pt x="522360" y="39805"/>
                  </a:cubicBezTo>
                  <a:cubicBezTo>
                    <a:pt x="509692" y="26565"/>
                    <a:pt x="555126" y="34661"/>
                    <a:pt x="561984" y="32565"/>
                  </a:cubicBezTo>
                  <a:cubicBezTo>
                    <a:pt x="572147" y="41633"/>
                    <a:pt x="587292" y="42271"/>
                    <a:pt x="598179" y="34089"/>
                  </a:cubicBezTo>
                  <a:cubicBezTo>
                    <a:pt x="598179" y="32661"/>
                    <a:pt x="597608" y="31422"/>
                    <a:pt x="597322" y="30280"/>
                  </a:cubicBezTo>
                  <a:lnTo>
                    <a:pt x="585321" y="23612"/>
                  </a:lnTo>
                  <a:lnTo>
                    <a:pt x="591226" y="19707"/>
                  </a:lnTo>
                  <a:cubicBezTo>
                    <a:pt x="591226" y="18659"/>
                    <a:pt x="591226" y="17516"/>
                    <a:pt x="591226" y="16183"/>
                  </a:cubicBezTo>
                  <a:lnTo>
                    <a:pt x="597798" y="12277"/>
                  </a:lnTo>
                  <a:lnTo>
                    <a:pt x="597798" y="-581"/>
                  </a:lnTo>
                  <a:lnTo>
                    <a:pt x="610943" y="-581"/>
                  </a:lnTo>
                  <a:lnTo>
                    <a:pt x="610943" y="12277"/>
                  </a:lnTo>
                  <a:lnTo>
                    <a:pt x="617420" y="16087"/>
                  </a:lnTo>
                  <a:lnTo>
                    <a:pt x="617420" y="38185"/>
                  </a:lnTo>
                  <a:cubicBezTo>
                    <a:pt x="606371" y="41614"/>
                    <a:pt x="612372" y="55235"/>
                    <a:pt x="610943" y="63902"/>
                  </a:cubicBezTo>
                  <a:lnTo>
                    <a:pt x="616277" y="66855"/>
                  </a:lnTo>
                  <a:cubicBezTo>
                    <a:pt x="617896" y="81714"/>
                    <a:pt x="618182" y="142579"/>
                    <a:pt x="616277" y="167535"/>
                  </a:cubicBezTo>
                  <a:lnTo>
                    <a:pt x="611705" y="170106"/>
                  </a:lnTo>
                  <a:cubicBezTo>
                    <a:pt x="612752" y="173917"/>
                    <a:pt x="619896" y="175155"/>
                    <a:pt x="623421" y="178012"/>
                  </a:cubicBezTo>
                  <a:lnTo>
                    <a:pt x="617039" y="181917"/>
                  </a:lnTo>
                  <a:lnTo>
                    <a:pt x="617039" y="189156"/>
                  </a:lnTo>
                  <a:lnTo>
                    <a:pt x="623516" y="192967"/>
                  </a:lnTo>
                  <a:lnTo>
                    <a:pt x="623516" y="237162"/>
                  </a:lnTo>
                  <a:cubicBezTo>
                    <a:pt x="618839" y="240944"/>
                    <a:pt x="612953" y="242906"/>
                    <a:pt x="606942" y="242687"/>
                  </a:cubicBezTo>
                  <a:lnTo>
                    <a:pt x="591512" y="233162"/>
                  </a:lnTo>
                  <a:lnTo>
                    <a:pt x="597322" y="229542"/>
                  </a:lnTo>
                  <a:lnTo>
                    <a:pt x="597322" y="222303"/>
                  </a:lnTo>
                  <a:cubicBezTo>
                    <a:pt x="587797" y="215731"/>
                    <a:pt x="578272" y="229828"/>
                    <a:pt x="567890" y="220589"/>
                  </a:cubicBezTo>
                  <a:lnTo>
                    <a:pt x="561698" y="220589"/>
                  </a:lnTo>
                  <a:cubicBezTo>
                    <a:pt x="555602" y="219255"/>
                    <a:pt x="560175" y="214779"/>
                    <a:pt x="554650" y="213255"/>
                  </a:cubicBezTo>
                  <a:lnTo>
                    <a:pt x="538172" y="213255"/>
                  </a:lnTo>
                  <a:lnTo>
                    <a:pt x="538172" y="207635"/>
                  </a:lnTo>
                  <a:cubicBezTo>
                    <a:pt x="509597" y="193728"/>
                    <a:pt x="477688" y="203253"/>
                    <a:pt x="446256" y="198110"/>
                  </a:cubicBezTo>
                  <a:cubicBezTo>
                    <a:pt x="444065" y="190680"/>
                    <a:pt x="425872" y="198110"/>
                    <a:pt x="420538" y="188585"/>
                  </a:cubicBezTo>
                  <a:cubicBezTo>
                    <a:pt x="450447" y="180394"/>
                    <a:pt x="479688" y="190014"/>
                    <a:pt x="509501" y="183442"/>
                  </a:cubicBezTo>
                  <a:cubicBezTo>
                    <a:pt x="511626" y="189061"/>
                    <a:pt x="516617" y="193100"/>
                    <a:pt x="522551" y="194014"/>
                  </a:cubicBezTo>
                  <a:cubicBezTo>
                    <a:pt x="531590" y="188033"/>
                    <a:pt x="542458" y="185470"/>
                    <a:pt x="553221" y="186775"/>
                  </a:cubicBezTo>
                  <a:lnTo>
                    <a:pt x="561032" y="190490"/>
                  </a:lnTo>
                  <a:cubicBezTo>
                    <a:pt x="573414" y="181727"/>
                    <a:pt x="586749" y="192681"/>
                    <a:pt x="600465" y="190490"/>
                  </a:cubicBezTo>
                  <a:cubicBezTo>
                    <a:pt x="615039" y="174583"/>
                    <a:pt x="559984" y="183442"/>
                    <a:pt x="557889" y="168392"/>
                  </a:cubicBezTo>
                  <a:cubicBezTo>
                    <a:pt x="571795" y="168392"/>
                    <a:pt x="584749" y="177917"/>
                    <a:pt x="597131" y="166678"/>
                  </a:cubicBezTo>
                  <a:lnTo>
                    <a:pt x="597131" y="151914"/>
                  </a:lnTo>
                  <a:lnTo>
                    <a:pt x="591035" y="148104"/>
                  </a:lnTo>
                  <a:lnTo>
                    <a:pt x="603704" y="140579"/>
                  </a:lnTo>
                  <a:cubicBezTo>
                    <a:pt x="595227" y="138293"/>
                    <a:pt x="598370" y="131054"/>
                    <a:pt x="596560" y="125530"/>
                  </a:cubicBezTo>
                  <a:cubicBezTo>
                    <a:pt x="592274" y="124453"/>
                    <a:pt x="589674" y="120110"/>
                    <a:pt x="590750" y="115824"/>
                  </a:cubicBezTo>
                  <a:cubicBezTo>
                    <a:pt x="590845" y="115433"/>
                    <a:pt x="590978" y="115042"/>
                    <a:pt x="591131" y="114671"/>
                  </a:cubicBezTo>
                  <a:lnTo>
                    <a:pt x="596846" y="111527"/>
                  </a:lnTo>
                  <a:lnTo>
                    <a:pt x="596846" y="104003"/>
                  </a:lnTo>
                  <a:lnTo>
                    <a:pt x="591321" y="100288"/>
                  </a:lnTo>
                  <a:lnTo>
                    <a:pt x="597227" y="96478"/>
                  </a:lnTo>
                  <a:lnTo>
                    <a:pt x="597227" y="88858"/>
                  </a:lnTo>
                  <a:lnTo>
                    <a:pt x="585702" y="83619"/>
                  </a:lnTo>
                  <a:cubicBezTo>
                    <a:pt x="587226" y="83619"/>
                    <a:pt x="586654" y="83619"/>
                    <a:pt x="585702" y="83619"/>
                  </a:cubicBezTo>
                  <a:lnTo>
                    <a:pt x="585702" y="83619"/>
                  </a:lnTo>
                  <a:cubicBezTo>
                    <a:pt x="557127" y="82000"/>
                    <a:pt x="531314" y="92287"/>
                    <a:pt x="502453" y="83619"/>
                  </a:cubicBezTo>
                  <a:cubicBezTo>
                    <a:pt x="496929" y="81429"/>
                    <a:pt x="491976" y="75904"/>
                    <a:pt x="485689" y="76095"/>
                  </a:cubicBezTo>
                  <a:lnTo>
                    <a:pt x="485689" y="70570"/>
                  </a:lnTo>
                  <a:cubicBezTo>
                    <a:pt x="451304" y="59426"/>
                    <a:pt x="408060" y="80762"/>
                    <a:pt x="370437" y="76285"/>
                  </a:cubicBezTo>
                  <a:cubicBezTo>
                    <a:pt x="356054" y="87144"/>
                    <a:pt x="344624" y="72094"/>
                    <a:pt x="330146" y="72380"/>
                  </a:cubicBezTo>
                  <a:lnTo>
                    <a:pt x="320621" y="65141"/>
                  </a:lnTo>
                  <a:cubicBezTo>
                    <a:pt x="286997" y="68856"/>
                    <a:pt x="253946" y="55616"/>
                    <a:pt x="217560" y="62379"/>
                  </a:cubicBezTo>
                  <a:cubicBezTo>
                    <a:pt x="216989" y="63712"/>
                    <a:pt x="216417" y="65331"/>
                    <a:pt x="215655" y="67332"/>
                  </a:cubicBezTo>
                  <a:lnTo>
                    <a:pt x="204511" y="73618"/>
                  </a:lnTo>
                  <a:cubicBezTo>
                    <a:pt x="211369" y="79047"/>
                    <a:pt x="231276" y="77047"/>
                    <a:pt x="239658" y="72571"/>
                  </a:cubicBezTo>
                  <a:cubicBezTo>
                    <a:pt x="247278" y="77524"/>
                    <a:pt x="257946" y="83619"/>
                    <a:pt x="264995" y="76285"/>
                  </a:cubicBezTo>
                  <a:lnTo>
                    <a:pt x="279758" y="76285"/>
                  </a:lnTo>
                  <a:lnTo>
                    <a:pt x="294617" y="85810"/>
                  </a:lnTo>
                  <a:cubicBezTo>
                    <a:pt x="294617" y="94002"/>
                    <a:pt x="314811" y="94192"/>
                    <a:pt x="321573" y="99526"/>
                  </a:cubicBezTo>
                  <a:cubicBezTo>
                    <a:pt x="321573" y="101146"/>
                    <a:pt x="321573" y="102384"/>
                    <a:pt x="321573" y="103527"/>
                  </a:cubicBezTo>
                  <a:cubicBezTo>
                    <a:pt x="301095" y="100193"/>
                    <a:pt x="275663" y="107432"/>
                    <a:pt x="252707" y="105241"/>
                  </a:cubicBezTo>
                  <a:cubicBezTo>
                    <a:pt x="245754" y="101622"/>
                    <a:pt x="252707" y="96955"/>
                    <a:pt x="248993" y="93049"/>
                  </a:cubicBezTo>
                  <a:cubicBezTo>
                    <a:pt x="240897" y="81429"/>
                    <a:pt x="224895" y="90192"/>
                    <a:pt x="216989" y="96192"/>
                  </a:cubicBezTo>
                  <a:cubicBezTo>
                    <a:pt x="221370" y="100288"/>
                    <a:pt x="234610" y="94669"/>
                    <a:pt x="235372" y="100288"/>
                  </a:cubicBezTo>
                  <a:cubicBezTo>
                    <a:pt x="232324" y="102002"/>
                    <a:pt x="229657" y="103527"/>
                    <a:pt x="229657" y="106384"/>
                  </a:cubicBezTo>
                  <a:cubicBezTo>
                    <a:pt x="227752" y="110385"/>
                    <a:pt x="216894" y="108670"/>
                    <a:pt x="212703" y="112194"/>
                  </a:cubicBezTo>
                  <a:cubicBezTo>
                    <a:pt x="206292" y="108622"/>
                    <a:pt x="198720" y="107737"/>
                    <a:pt x="191652" y="109718"/>
                  </a:cubicBezTo>
                  <a:cubicBezTo>
                    <a:pt x="191652" y="111242"/>
                    <a:pt x="190509" y="112861"/>
                    <a:pt x="189842" y="114671"/>
                  </a:cubicBezTo>
                  <a:lnTo>
                    <a:pt x="184413" y="118290"/>
                  </a:lnTo>
                  <a:cubicBezTo>
                    <a:pt x="186318" y="121529"/>
                    <a:pt x="200987" y="117814"/>
                    <a:pt x="193938" y="123720"/>
                  </a:cubicBezTo>
                  <a:cubicBezTo>
                    <a:pt x="156791" y="124291"/>
                    <a:pt x="203463" y="127720"/>
                    <a:pt x="212988" y="138007"/>
                  </a:cubicBezTo>
                  <a:cubicBezTo>
                    <a:pt x="217865" y="137626"/>
                    <a:pt x="222713" y="139055"/>
                    <a:pt x="226609" y="142008"/>
                  </a:cubicBezTo>
                  <a:cubicBezTo>
                    <a:pt x="261661" y="148961"/>
                    <a:pt x="301475" y="139150"/>
                    <a:pt x="334908" y="151533"/>
                  </a:cubicBezTo>
                  <a:lnTo>
                    <a:pt x="328717" y="155438"/>
                  </a:lnTo>
                  <a:lnTo>
                    <a:pt x="328717" y="162582"/>
                  </a:lnTo>
                  <a:cubicBezTo>
                    <a:pt x="309667" y="173535"/>
                    <a:pt x="264899" y="149342"/>
                    <a:pt x="256137" y="169440"/>
                  </a:cubicBezTo>
                  <a:lnTo>
                    <a:pt x="246612" y="175631"/>
                  </a:lnTo>
                  <a:cubicBezTo>
                    <a:pt x="242421" y="175631"/>
                    <a:pt x="238991" y="175631"/>
                    <a:pt x="237087" y="177346"/>
                  </a:cubicBezTo>
                  <a:lnTo>
                    <a:pt x="243182" y="181251"/>
                  </a:lnTo>
                  <a:lnTo>
                    <a:pt x="243182" y="188299"/>
                  </a:lnTo>
                  <a:cubicBezTo>
                    <a:pt x="257851" y="191633"/>
                    <a:pt x="277568" y="184870"/>
                    <a:pt x="292522" y="179345"/>
                  </a:cubicBezTo>
                  <a:cubicBezTo>
                    <a:pt x="318144" y="185728"/>
                    <a:pt x="344147" y="185156"/>
                    <a:pt x="370151" y="190490"/>
                  </a:cubicBezTo>
                  <a:cubicBezTo>
                    <a:pt x="374913" y="187347"/>
                    <a:pt x="395868" y="182013"/>
                    <a:pt x="393773" y="192490"/>
                  </a:cubicBezTo>
                  <a:cubicBezTo>
                    <a:pt x="361864" y="202015"/>
                    <a:pt x="318811" y="199824"/>
                    <a:pt x="285950" y="194300"/>
                  </a:cubicBezTo>
                  <a:lnTo>
                    <a:pt x="269567" y="203158"/>
                  </a:lnTo>
                  <a:lnTo>
                    <a:pt x="269567" y="206968"/>
                  </a:lnTo>
                  <a:cubicBezTo>
                    <a:pt x="279092" y="210683"/>
                    <a:pt x="281568" y="209064"/>
                    <a:pt x="283188" y="203063"/>
                  </a:cubicBezTo>
                  <a:cubicBezTo>
                    <a:pt x="286140" y="200396"/>
                    <a:pt x="290998" y="201730"/>
                    <a:pt x="295094" y="201444"/>
                  </a:cubicBezTo>
                  <a:cubicBezTo>
                    <a:pt x="301952" y="200396"/>
                    <a:pt x="300809" y="205635"/>
                    <a:pt x="305571" y="208778"/>
                  </a:cubicBezTo>
                  <a:lnTo>
                    <a:pt x="312334" y="208778"/>
                  </a:lnTo>
                  <a:lnTo>
                    <a:pt x="321288" y="214112"/>
                  </a:lnTo>
                  <a:cubicBezTo>
                    <a:pt x="317858" y="218684"/>
                    <a:pt x="309953" y="214779"/>
                    <a:pt x="305000" y="216589"/>
                  </a:cubicBezTo>
                  <a:cubicBezTo>
                    <a:pt x="301095" y="220589"/>
                    <a:pt x="294141" y="219732"/>
                    <a:pt x="287760" y="219827"/>
                  </a:cubicBezTo>
                  <a:cubicBezTo>
                    <a:pt x="276139" y="212207"/>
                    <a:pt x="264709" y="214588"/>
                    <a:pt x="252898" y="208778"/>
                  </a:cubicBezTo>
                  <a:lnTo>
                    <a:pt x="244040" y="214112"/>
                  </a:lnTo>
                  <a:cubicBezTo>
                    <a:pt x="249393" y="218598"/>
                    <a:pt x="256108" y="221151"/>
                    <a:pt x="263090" y="221351"/>
                  </a:cubicBezTo>
                  <a:lnTo>
                    <a:pt x="263090" y="225447"/>
                  </a:lnTo>
                  <a:cubicBezTo>
                    <a:pt x="268900" y="227256"/>
                    <a:pt x="268900" y="227256"/>
                    <a:pt x="337289" y="227256"/>
                  </a:cubicBezTo>
                  <a:cubicBezTo>
                    <a:pt x="349672" y="235258"/>
                    <a:pt x="365864" y="226018"/>
                    <a:pt x="378152" y="234591"/>
                  </a:cubicBezTo>
                  <a:cubicBezTo>
                    <a:pt x="406727" y="236686"/>
                    <a:pt x="437397" y="220875"/>
                    <a:pt x="462924" y="241735"/>
                  </a:cubicBezTo>
                  <a:cubicBezTo>
                    <a:pt x="471116" y="236019"/>
                    <a:pt x="481974" y="241068"/>
                    <a:pt x="490166" y="234496"/>
                  </a:cubicBezTo>
                  <a:lnTo>
                    <a:pt x="493309" y="238782"/>
                  </a:lnTo>
                  <a:cubicBezTo>
                    <a:pt x="490547" y="242782"/>
                    <a:pt x="483784" y="244211"/>
                    <a:pt x="480069" y="248307"/>
                  </a:cubicBezTo>
                  <a:cubicBezTo>
                    <a:pt x="480069" y="248307"/>
                    <a:pt x="480069" y="249735"/>
                    <a:pt x="480069" y="250974"/>
                  </a:cubicBezTo>
                  <a:cubicBezTo>
                    <a:pt x="486241" y="254079"/>
                    <a:pt x="493519" y="254079"/>
                    <a:pt x="499691" y="250974"/>
                  </a:cubicBezTo>
                  <a:cubicBezTo>
                    <a:pt x="509787" y="246687"/>
                    <a:pt x="520169" y="254593"/>
                    <a:pt x="531219" y="253641"/>
                  </a:cubicBezTo>
                  <a:cubicBezTo>
                    <a:pt x="534648" y="259070"/>
                    <a:pt x="531219" y="264594"/>
                    <a:pt x="533409" y="269833"/>
                  </a:cubicBezTo>
                  <a:cubicBezTo>
                    <a:pt x="540582" y="271519"/>
                    <a:pt x="547983" y="271996"/>
                    <a:pt x="555317" y="271262"/>
                  </a:cubicBezTo>
                  <a:cubicBezTo>
                    <a:pt x="559432" y="268252"/>
                    <a:pt x="564547" y="266928"/>
                    <a:pt x="569604" y="267547"/>
                  </a:cubicBezTo>
                  <a:cubicBezTo>
                    <a:pt x="578177" y="249069"/>
                    <a:pt x="603799" y="257260"/>
                    <a:pt x="617991" y="262308"/>
                  </a:cubicBezTo>
                  <a:cubicBezTo>
                    <a:pt x="617991" y="270786"/>
                    <a:pt x="617991" y="279453"/>
                    <a:pt x="617991" y="287835"/>
                  </a:cubicBezTo>
                  <a:lnTo>
                    <a:pt x="612086" y="291741"/>
                  </a:lnTo>
                  <a:cubicBezTo>
                    <a:pt x="619896" y="293836"/>
                    <a:pt x="617896" y="301266"/>
                    <a:pt x="618468" y="306219"/>
                  </a:cubicBezTo>
                  <a:lnTo>
                    <a:pt x="612562" y="309457"/>
                  </a:lnTo>
                  <a:cubicBezTo>
                    <a:pt x="611505" y="318049"/>
                    <a:pt x="611219" y="326717"/>
                    <a:pt x="611705" y="335365"/>
                  </a:cubicBezTo>
                  <a:lnTo>
                    <a:pt x="605609" y="339366"/>
                  </a:lnTo>
                  <a:cubicBezTo>
                    <a:pt x="605609" y="340318"/>
                    <a:pt x="605609" y="341556"/>
                    <a:pt x="605609" y="342890"/>
                  </a:cubicBezTo>
                  <a:lnTo>
                    <a:pt x="612181" y="346890"/>
                  </a:lnTo>
                  <a:lnTo>
                    <a:pt x="612181" y="354034"/>
                  </a:lnTo>
                  <a:lnTo>
                    <a:pt x="618563" y="357939"/>
                  </a:lnTo>
                  <a:cubicBezTo>
                    <a:pt x="606752" y="362892"/>
                    <a:pt x="617706" y="373942"/>
                    <a:pt x="602465" y="378133"/>
                  </a:cubicBezTo>
                  <a:cubicBezTo>
                    <a:pt x="597417" y="374513"/>
                    <a:pt x="599227" y="371465"/>
                    <a:pt x="592464" y="368608"/>
                  </a:cubicBezTo>
                  <a:cubicBezTo>
                    <a:pt x="591798" y="365178"/>
                    <a:pt x="595131" y="355653"/>
                    <a:pt x="588369" y="356511"/>
                  </a:cubicBezTo>
                  <a:cubicBezTo>
                    <a:pt x="585416" y="356511"/>
                    <a:pt x="585892" y="359273"/>
                    <a:pt x="585987" y="361273"/>
                  </a:cubicBezTo>
                  <a:cubicBezTo>
                    <a:pt x="579987" y="364235"/>
                    <a:pt x="572938" y="364235"/>
                    <a:pt x="566937" y="361273"/>
                  </a:cubicBezTo>
                  <a:cubicBezTo>
                    <a:pt x="572367" y="351748"/>
                    <a:pt x="608943" y="353844"/>
                    <a:pt x="593131" y="346795"/>
                  </a:cubicBezTo>
                  <a:lnTo>
                    <a:pt x="599418" y="342890"/>
                  </a:lnTo>
                  <a:lnTo>
                    <a:pt x="599418" y="324602"/>
                  </a:lnTo>
                  <a:lnTo>
                    <a:pt x="593036" y="320697"/>
                  </a:lnTo>
                  <a:cubicBezTo>
                    <a:pt x="597608" y="317172"/>
                    <a:pt x="609038" y="320697"/>
                    <a:pt x="605418" y="313172"/>
                  </a:cubicBezTo>
                  <a:lnTo>
                    <a:pt x="595893" y="307933"/>
                  </a:lnTo>
                  <a:cubicBezTo>
                    <a:pt x="566461" y="305362"/>
                    <a:pt x="534171" y="320506"/>
                    <a:pt x="507215" y="306124"/>
                  </a:cubicBezTo>
                  <a:lnTo>
                    <a:pt x="507215" y="298789"/>
                  </a:lnTo>
                  <a:cubicBezTo>
                    <a:pt x="514455" y="295741"/>
                    <a:pt x="514550" y="295741"/>
                    <a:pt x="523122" y="300313"/>
                  </a:cubicBezTo>
                  <a:cubicBezTo>
                    <a:pt x="570747" y="290788"/>
                    <a:pt x="549602" y="298503"/>
                    <a:pt x="520074" y="279930"/>
                  </a:cubicBezTo>
                  <a:lnTo>
                    <a:pt x="520074" y="269167"/>
                  </a:lnTo>
                  <a:cubicBezTo>
                    <a:pt x="498643" y="250117"/>
                    <a:pt x="476164" y="265356"/>
                    <a:pt x="454638" y="273072"/>
                  </a:cubicBezTo>
                  <a:lnTo>
                    <a:pt x="454638" y="276691"/>
                  </a:lnTo>
                  <a:cubicBezTo>
                    <a:pt x="465020" y="281358"/>
                    <a:pt x="479498" y="274501"/>
                    <a:pt x="487785" y="285073"/>
                  </a:cubicBezTo>
                  <a:lnTo>
                    <a:pt x="484832" y="289455"/>
                  </a:lnTo>
                  <a:lnTo>
                    <a:pt x="467496" y="289455"/>
                  </a:lnTo>
                  <a:cubicBezTo>
                    <a:pt x="469211" y="287074"/>
                    <a:pt x="463210" y="284787"/>
                    <a:pt x="461781" y="287359"/>
                  </a:cubicBezTo>
                  <a:cubicBezTo>
                    <a:pt x="461781" y="288978"/>
                    <a:pt x="465020" y="289550"/>
                    <a:pt x="467496" y="289455"/>
                  </a:cubicBezTo>
                  <a:cubicBezTo>
                    <a:pt x="467496" y="289455"/>
                    <a:pt x="466544" y="289455"/>
                    <a:pt x="466258" y="289455"/>
                  </a:cubicBezTo>
                  <a:cubicBezTo>
                    <a:pt x="467487" y="292474"/>
                    <a:pt x="467972" y="295741"/>
                    <a:pt x="467687" y="298980"/>
                  </a:cubicBezTo>
                  <a:cubicBezTo>
                    <a:pt x="445684" y="309171"/>
                    <a:pt x="413204" y="305457"/>
                    <a:pt x="389487" y="302314"/>
                  </a:cubicBezTo>
                  <a:cubicBezTo>
                    <a:pt x="393135" y="301390"/>
                    <a:pt x="395897" y="298399"/>
                    <a:pt x="396535" y="294694"/>
                  </a:cubicBezTo>
                  <a:lnTo>
                    <a:pt x="408156" y="288121"/>
                  </a:lnTo>
                  <a:cubicBezTo>
                    <a:pt x="398631" y="284120"/>
                    <a:pt x="336908" y="283549"/>
                    <a:pt x="342814" y="298980"/>
                  </a:cubicBezTo>
                  <a:cubicBezTo>
                    <a:pt x="323002" y="300789"/>
                    <a:pt x="304714" y="304599"/>
                    <a:pt x="283949" y="304504"/>
                  </a:cubicBezTo>
                  <a:cubicBezTo>
                    <a:pt x="263090" y="309933"/>
                    <a:pt x="295284" y="315934"/>
                    <a:pt x="300714" y="308219"/>
                  </a:cubicBezTo>
                  <a:cubicBezTo>
                    <a:pt x="315858" y="310600"/>
                    <a:pt x="330146" y="322220"/>
                    <a:pt x="345957" y="312124"/>
                  </a:cubicBezTo>
                  <a:cubicBezTo>
                    <a:pt x="371103" y="324983"/>
                    <a:pt x="403107" y="312124"/>
                    <a:pt x="428158" y="324697"/>
                  </a:cubicBezTo>
                  <a:lnTo>
                    <a:pt x="428158" y="332031"/>
                  </a:lnTo>
                  <a:lnTo>
                    <a:pt x="421586" y="336032"/>
                  </a:lnTo>
                  <a:lnTo>
                    <a:pt x="421586" y="343271"/>
                  </a:lnTo>
                  <a:cubicBezTo>
                    <a:pt x="412823" y="346510"/>
                    <a:pt x="401107" y="344319"/>
                    <a:pt x="392154" y="352796"/>
                  </a:cubicBezTo>
                  <a:cubicBezTo>
                    <a:pt x="384153" y="352796"/>
                    <a:pt x="371675" y="351558"/>
                    <a:pt x="369103" y="361559"/>
                  </a:cubicBezTo>
                  <a:cubicBezTo>
                    <a:pt x="377485" y="367369"/>
                    <a:pt x="381581" y="370322"/>
                    <a:pt x="391772" y="364131"/>
                  </a:cubicBezTo>
                  <a:cubicBezTo>
                    <a:pt x="406917" y="374227"/>
                    <a:pt x="419871" y="353177"/>
                    <a:pt x="432063" y="371274"/>
                  </a:cubicBezTo>
                  <a:cubicBezTo>
                    <a:pt x="449685" y="366512"/>
                    <a:pt x="468068" y="357368"/>
                    <a:pt x="484451" y="371274"/>
                  </a:cubicBezTo>
                  <a:lnTo>
                    <a:pt x="494928" y="363464"/>
                  </a:lnTo>
                  <a:cubicBezTo>
                    <a:pt x="493976" y="358416"/>
                    <a:pt x="492261" y="355844"/>
                    <a:pt x="483593" y="356130"/>
                  </a:cubicBezTo>
                  <a:cubicBezTo>
                    <a:pt x="472259" y="346605"/>
                    <a:pt x="455018" y="350034"/>
                    <a:pt x="442160" y="343271"/>
                  </a:cubicBezTo>
                  <a:lnTo>
                    <a:pt x="451018" y="338032"/>
                  </a:lnTo>
                  <a:cubicBezTo>
                    <a:pt x="470068" y="339175"/>
                    <a:pt x="485118" y="352796"/>
                    <a:pt x="505692" y="349081"/>
                  </a:cubicBezTo>
                  <a:cubicBezTo>
                    <a:pt x="511597" y="350224"/>
                    <a:pt x="528361" y="345176"/>
                    <a:pt x="526456" y="354701"/>
                  </a:cubicBezTo>
                  <a:lnTo>
                    <a:pt x="507406" y="365178"/>
                  </a:lnTo>
                  <a:cubicBezTo>
                    <a:pt x="507406" y="366321"/>
                    <a:pt x="506835" y="367464"/>
                    <a:pt x="506549" y="368893"/>
                  </a:cubicBezTo>
                  <a:lnTo>
                    <a:pt x="512740" y="372894"/>
                  </a:lnTo>
                  <a:cubicBezTo>
                    <a:pt x="472068" y="385562"/>
                    <a:pt x="428730" y="373656"/>
                    <a:pt x="385867" y="374989"/>
                  </a:cubicBezTo>
                  <a:cubicBezTo>
                    <a:pt x="376342" y="367464"/>
                    <a:pt x="354435" y="373942"/>
                    <a:pt x="348815" y="362512"/>
                  </a:cubicBezTo>
                  <a:cubicBezTo>
                    <a:pt x="348243" y="360702"/>
                    <a:pt x="345386" y="359844"/>
                    <a:pt x="341481" y="360035"/>
                  </a:cubicBezTo>
                  <a:cubicBezTo>
                    <a:pt x="337575" y="360226"/>
                    <a:pt x="336623" y="360702"/>
                    <a:pt x="335861" y="363464"/>
                  </a:cubicBezTo>
                  <a:cubicBezTo>
                    <a:pt x="329289" y="377847"/>
                    <a:pt x="301190" y="351939"/>
                    <a:pt x="295951" y="369560"/>
                  </a:cubicBezTo>
                  <a:cubicBezTo>
                    <a:pt x="265662" y="382514"/>
                    <a:pt x="300904" y="386610"/>
                    <a:pt x="313287" y="379085"/>
                  </a:cubicBezTo>
                  <a:cubicBezTo>
                    <a:pt x="316525" y="384133"/>
                    <a:pt x="328527" y="381085"/>
                    <a:pt x="331670" y="385848"/>
                  </a:cubicBezTo>
                  <a:cubicBezTo>
                    <a:pt x="358721" y="383657"/>
                    <a:pt x="386915" y="394706"/>
                    <a:pt x="411394" y="382800"/>
                  </a:cubicBezTo>
                  <a:cubicBezTo>
                    <a:pt x="441398" y="396611"/>
                    <a:pt x="469687" y="389658"/>
                    <a:pt x="503120" y="390134"/>
                  </a:cubicBezTo>
                  <a:cubicBezTo>
                    <a:pt x="531695" y="392896"/>
                    <a:pt x="564556" y="392134"/>
                    <a:pt x="595417" y="393753"/>
                  </a:cubicBezTo>
                  <a:cubicBezTo>
                    <a:pt x="600846" y="390801"/>
                    <a:pt x="597608" y="387562"/>
                    <a:pt x="598656" y="384705"/>
                  </a:cubicBezTo>
                  <a:cubicBezTo>
                    <a:pt x="602656" y="380514"/>
                    <a:pt x="608181" y="386896"/>
                    <a:pt x="611990" y="388515"/>
                  </a:cubicBezTo>
                  <a:lnTo>
                    <a:pt x="611990" y="399373"/>
                  </a:lnTo>
                  <a:cubicBezTo>
                    <a:pt x="617325" y="401374"/>
                    <a:pt x="620182" y="405660"/>
                    <a:pt x="617325" y="410803"/>
                  </a:cubicBezTo>
                  <a:lnTo>
                    <a:pt x="612181" y="413756"/>
                  </a:lnTo>
                  <a:lnTo>
                    <a:pt x="617801" y="417566"/>
                  </a:lnTo>
                  <a:lnTo>
                    <a:pt x="611800" y="421471"/>
                  </a:lnTo>
                  <a:lnTo>
                    <a:pt x="611800" y="439664"/>
                  </a:lnTo>
                  <a:lnTo>
                    <a:pt x="618182" y="443569"/>
                  </a:lnTo>
                  <a:lnTo>
                    <a:pt x="618182" y="454523"/>
                  </a:lnTo>
                  <a:lnTo>
                    <a:pt x="611990" y="458333"/>
                  </a:lnTo>
                  <a:lnTo>
                    <a:pt x="611990" y="495195"/>
                  </a:lnTo>
                  <a:cubicBezTo>
                    <a:pt x="627326" y="506434"/>
                    <a:pt x="613038" y="533962"/>
                    <a:pt x="619230" y="550916"/>
                  </a:cubicBezTo>
                  <a:lnTo>
                    <a:pt x="623897" y="553488"/>
                  </a:lnTo>
                  <a:cubicBezTo>
                    <a:pt x="624983" y="557098"/>
                    <a:pt x="625307" y="560888"/>
                    <a:pt x="624849" y="564632"/>
                  </a:cubicBezTo>
                  <a:lnTo>
                    <a:pt x="618563" y="568823"/>
                  </a:lnTo>
                  <a:lnTo>
                    <a:pt x="618563" y="576062"/>
                  </a:lnTo>
                  <a:lnTo>
                    <a:pt x="624754" y="579872"/>
                  </a:lnTo>
                  <a:lnTo>
                    <a:pt x="624754" y="583396"/>
                  </a:lnTo>
                  <a:lnTo>
                    <a:pt x="618372" y="587301"/>
                  </a:lnTo>
                  <a:lnTo>
                    <a:pt x="618372" y="590826"/>
                  </a:lnTo>
                  <a:lnTo>
                    <a:pt x="624564" y="594636"/>
                  </a:lnTo>
                  <a:lnTo>
                    <a:pt x="624564" y="609495"/>
                  </a:lnTo>
                  <a:cubicBezTo>
                    <a:pt x="617134" y="612543"/>
                    <a:pt x="619420" y="616734"/>
                    <a:pt x="612562" y="620353"/>
                  </a:cubicBezTo>
                  <a:cubicBezTo>
                    <a:pt x="613991" y="621306"/>
                    <a:pt x="615801" y="622639"/>
                    <a:pt x="618087" y="624068"/>
                  </a:cubicBezTo>
                  <a:lnTo>
                    <a:pt x="618087" y="638737"/>
                  </a:lnTo>
                  <a:lnTo>
                    <a:pt x="611800" y="642546"/>
                  </a:lnTo>
                  <a:lnTo>
                    <a:pt x="611800" y="657120"/>
                  </a:lnTo>
                  <a:lnTo>
                    <a:pt x="618182" y="661025"/>
                  </a:lnTo>
                  <a:lnTo>
                    <a:pt x="618182" y="679408"/>
                  </a:lnTo>
                  <a:cubicBezTo>
                    <a:pt x="604275" y="687695"/>
                    <a:pt x="614848" y="712841"/>
                    <a:pt x="611705" y="727033"/>
                  </a:cubicBezTo>
                  <a:lnTo>
                    <a:pt x="617039" y="729986"/>
                  </a:lnTo>
                  <a:cubicBezTo>
                    <a:pt x="618182" y="732272"/>
                    <a:pt x="613514" y="732462"/>
                    <a:pt x="612752" y="733987"/>
                  </a:cubicBezTo>
                  <a:cubicBezTo>
                    <a:pt x="611686" y="738825"/>
                    <a:pt x="611324" y="743807"/>
                    <a:pt x="611705" y="748750"/>
                  </a:cubicBezTo>
                  <a:lnTo>
                    <a:pt x="617896" y="752751"/>
                  </a:lnTo>
                  <a:lnTo>
                    <a:pt x="611800" y="756656"/>
                  </a:lnTo>
                  <a:lnTo>
                    <a:pt x="611800" y="870956"/>
                  </a:lnTo>
                  <a:lnTo>
                    <a:pt x="618182" y="874861"/>
                  </a:lnTo>
                  <a:lnTo>
                    <a:pt x="618182" y="882100"/>
                  </a:lnTo>
                  <a:lnTo>
                    <a:pt x="612086" y="885910"/>
                  </a:lnTo>
                  <a:lnTo>
                    <a:pt x="612086" y="911818"/>
                  </a:lnTo>
                  <a:lnTo>
                    <a:pt x="617896" y="915057"/>
                  </a:lnTo>
                  <a:cubicBezTo>
                    <a:pt x="617896" y="916961"/>
                    <a:pt x="617896" y="919248"/>
                    <a:pt x="618468" y="922010"/>
                  </a:cubicBezTo>
                  <a:cubicBezTo>
                    <a:pt x="612657" y="925153"/>
                    <a:pt x="607323" y="929916"/>
                    <a:pt x="618468" y="933345"/>
                  </a:cubicBezTo>
                  <a:lnTo>
                    <a:pt x="618468" y="948775"/>
                  </a:lnTo>
                  <a:lnTo>
                    <a:pt x="612086" y="952585"/>
                  </a:lnTo>
                  <a:lnTo>
                    <a:pt x="612086" y="1132989"/>
                  </a:lnTo>
                  <a:lnTo>
                    <a:pt x="605704" y="1136894"/>
                  </a:lnTo>
                  <a:cubicBezTo>
                    <a:pt x="612848" y="1139085"/>
                    <a:pt x="613324" y="1146419"/>
                    <a:pt x="611419" y="1151848"/>
                  </a:cubicBezTo>
                  <a:lnTo>
                    <a:pt x="598370" y="1158325"/>
                  </a:lnTo>
                  <a:cubicBezTo>
                    <a:pt x="595227" y="1169469"/>
                    <a:pt x="602751" y="1165755"/>
                    <a:pt x="610848" y="1169565"/>
                  </a:cubicBezTo>
                  <a:lnTo>
                    <a:pt x="610848" y="1198997"/>
                  </a:lnTo>
                  <a:lnTo>
                    <a:pt x="604466" y="1202902"/>
                  </a:lnTo>
                  <a:lnTo>
                    <a:pt x="604466" y="1217476"/>
                  </a:lnTo>
                  <a:lnTo>
                    <a:pt x="611229" y="1221476"/>
                  </a:lnTo>
                  <a:lnTo>
                    <a:pt x="611229" y="1232239"/>
                  </a:lnTo>
                  <a:lnTo>
                    <a:pt x="617229" y="1236049"/>
                  </a:lnTo>
                  <a:lnTo>
                    <a:pt x="617229" y="1291675"/>
                  </a:lnTo>
                  <a:cubicBezTo>
                    <a:pt x="608657" y="1296819"/>
                    <a:pt x="608657" y="1297105"/>
                    <a:pt x="617229" y="1302248"/>
                  </a:cubicBezTo>
                  <a:lnTo>
                    <a:pt x="611419" y="1306153"/>
                  </a:lnTo>
                  <a:lnTo>
                    <a:pt x="617610" y="1309963"/>
                  </a:lnTo>
                  <a:lnTo>
                    <a:pt x="617610" y="1313487"/>
                  </a:lnTo>
                  <a:lnTo>
                    <a:pt x="611229" y="1317298"/>
                  </a:lnTo>
                  <a:lnTo>
                    <a:pt x="611229" y="1361589"/>
                  </a:lnTo>
                  <a:cubicBezTo>
                    <a:pt x="627707" y="1379877"/>
                    <a:pt x="611895" y="1418262"/>
                    <a:pt x="618372" y="1442932"/>
                  </a:cubicBezTo>
                  <a:lnTo>
                    <a:pt x="623325" y="1445694"/>
                  </a:lnTo>
                  <a:cubicBezTo>
                    <a:pt x="626659" y="1468840"/>
                    <a:pt x="621706" y="1493319"/>
                    <a:pt x="625040" y="1516751"/>
                  </a:cubicBezTo>
                  <a:lnTo>
                    <a:pt x="630374" y="1519704"/>
                  </a:lnTo>
                  <a:lnTo>
                    <a:pt x="630374" y="1545135"/>
                  </a:lnTo>
                  <a:lnTo>
                    <a:pt x="637137" y="1549422"/>
                  </a:lnTo>
                  <a:lnTo>
                    <a:pt x="637137" y="1571424"/>
                  </a:lnTo>
                  <a:lnTo>
                    <a:pt x="630755" y="1575235"/>
                  </a:lnTo>
                  <a:lnTo>
                    <a:pt x="630755" y="1608286"/>
                  </a:lnTo>
                  <a:lnTo>
                    <a:pt x="623992" y="1612382"/>
                  </a:lnTo>
                  <a:lnTo>
                    <a:pt x="623992" y="1637909"/>
                  </a:lnTo>
                  <a:cubicBezTo>
                    <a:pt x="613800" y="1640862"/>
                    <a:pt x="618563" y="1652196"/>
                    <a:pt x="617610" y="1660007"/>
                  </a:cubicBezTo>
                  <a:lnTo>
                    <a:pt x="623325" y="1663150"/>
                  </a:lnTo>
                  <a:cubicBezTo>
                    <a:pt x="624468" y="1671865"/>
                    <a:pt x="624754" y="1680667"/>
                    <a:pt x="624183" y="1689439"/>
                  </a:cubicBezTo>
                  <a:lnTo>
                    <a:pt x="630374" y="1692868"/>
                  </a:lnTo>
                  <a:lnTo>
                    <a:pt x="630374" y="1729825"/>
                  </a:lnTo>
                  <a:lnTo>
                    <a:pt x="624373" y="1733730"/>
                  </a:lnTo>
                  <a:lnTo>
                    <a:pt x="624373" y="1810692"/>
                  </a:lnTo>
                  <a:lnTo>
                    <a:pt x="617610" y="1814788"/>
                  </a:lnTo>
                  <a:lnTo>
                    <a:pt x="617610" y="1818312"/>
                  </a:lnTo>
                  <a:lnTo>
                    <a:pt x="624183" y="1822313"/>
                  </a:lnTo>
                  <a:cubicBezTo>
                    <a:pt x="624249" y="1823485"/>
                    <a:pt x="624249" y="1824665"/>
                    <a:pt x="624183" y="1825837"/>
                  </a:cubicBezTo>
                  <a:lnTo>
                    <a:pt x="618372" y="1829647"/>
                  </a:lnTo>
                  <a:lnTo>
                    <a:pt x="618372" y="1921849"/>
                  </a:lnTo>
                  <a:cubicBezTo>
                    <a:pt x="627897" y="1923659"/>
                    <a:pt x="627897" y="1959949"/>
                    <a:pt x="618372" y="1961949"/>
                  </a:cubicBezTo>
                  <a:lnTo>
                    <a:pt x="618372" y="1987858"/>
                  </a:lnTo>
                  <a:lnTo>
                    <a:pt x="624373" y="1991667"/>
                  </a:lnTo>
                  <a:lnTo>
                    <a:pt x="624373" y="2031863"/>
                  </a:lnTo>
                  <a:lnTo>
                    <a:pt x="631136" y="2035959"/>
                  </a:lnTo>
                  <a:lnTo>
                    <a:pt x="631136" y="2068915"/>
                  </a:lnTo>
                  <a:lnTo>
                    <a:pt x="624754" y="2072821"/>
                  </a:lnTo>
                  <a:cubicBezTo>
                    <a:pt x="636470" y="2076916"/>
                    <a:pt x="629326" y="2092823"/>
                    <a:pt x="631136" y="2102158"/>
                  </a:cubicBezTo>
                  <a:cubicBezTo>
                    <a:pt x="617039" y="2106063"/>
                    <a:pt x="632088" y="2123875"/>
                    <a:pt x="618372" y="2127780"/>
                  </a:cubicBezTo>
                  <a:lnTo>
                    <a:pt x="618372" y="2149497"/>
                  </a:lnTo>
                  <a:lnTo>
                    <a:pt x="611800" y="2153688"/>
                  </a:lnTo>
                  <a:cubicBezTo>
                    <a:pt x="611800" y="2154735"/>
                    <a:pt x="611800" y="2155974"/>
                    <a:pt x="611800" y="2157212"/>
                  </a:cubicBezTo>
                  <a:lnTo>
                    <a:pt x="624754" y="2164927"/>
                  </a:lnTo>
                  <a:cubicBezTo>
                    <a:pt x="614658" y="2167785"/>
                    <a:pt x="619325" y="2179310"/>
                    <a:pt x="618372" y="2186930"/>
                  </a:cubicBezTo>
                  <a:cubicBezTo>
                    <a:pt x="624754" y="2190645"/>
                    <a:pt x="624754" y="2190645"/>
                    <a:pt x="618372" y="2194074"/>
                  </a:cubicBezTo>
                  <a:lnTo>
                    <a:pt x="618372" y="2201122"/>
                  </a:lnTo>
                  <a:lnTo>
                    <a:pt x="611705" y="2205313"/>
                  </a:lnTo>
                  <a:lnTo>
                    <a:pt x="617991" y="2209123"/>
                  </a:lnTo>
                  <a:lnTo>
                    <a:pt x="617991" y="2220077"/>
                  </a:lnTo>
                  <a:lnTo>
                    <a:pt x="611419" y="2223982"/>
                  </a:lnTo>
                  <a:cubicBezTo>
                    <a:pt x="610276" y="2227602"/>
                    <a:pt x="614943" y="2229221"/>
                    <a:pt x="617229" y="2231602"/>
                  </a:cubicBezTo>
                  <a:cubicBezTo>
                    <a:pt x="605418" y="2237318"/>
                    <a:pt x="613800" y="2255986"/>
                    <a:pt x="611419" y="2267130"/>
                  </a:cubicBezTo>
                  <a:cubicBezTo>
                    <a:pt x="607476" y="2270341"/>
                    <a:pt x="603161" y="2273055"/>
                    <a:pt x="598560" y="2275227"/>
                  </a:cubicBezTo>
                  <a:cubicBezTo>
                    <a:pt x="603894" y="2280561"/>
                    <a:pt x="628183" y="2286180"/>
                    <a:pt x="612467" y="2293229"/>
                  </a:cubicBezTo>
                  <a:cubicBezTo>
                    <a:pt x="610562" y="2296849"/>
                    <a:pt x="611800" y="2300468"/>
                    <a:pt x="611419" y="2304087"/>
                  </a:cubicBezTo>
                  <a:cubicBezTo>
                    <a:pt x="618087" y="2309041"/>
                    <a:pt x="621611" y="2311136"/>
                    <a:pt x="611419" y="2315804"/>
                  </a:cubicBezTo>
                  <a:lnTo>
                    <a:pt x="617420" y="2319613"/>
                  </a:lnTo>
                  <a:lnTo>
                    <a:pt x="611133" y="2323614"/>
                  </a:lnTo>
                  <a:cubicBezTo>
                    <a:pt x="611133" y="2324947"/>
                    <a:pt x="611133" y="2326948"/>
                    <a:pt x="611800" y="2327138"/>
                  </a:cubicBezTo>
                  <a:cubicBezTo>
                    <a:pt x="619610" y="2329329"/>
                    <a:pt x="615610" y="2335520"/>
                    <a:pt x="623325" y="2337520"/>
                  </a:cubicBezTo>
                  <a:cubicBezTo>
                    <a:pt x="626659" y="2341426"/>
                    <a:pt x="621230" y="2343521"/>
                    <a:pt x="617991" y="2345235"/>
                  </a:cubicBezTo>
                  <a:lnTo>
                    <a:pt x="617991" y="2396575"/>
                  </a:lnTo>
                  <a:lnTo>
                    <a:pt x="624183" y="2400480"/>
                  </a:lnTo>
                  <a:lnTo>
                    <a:pt x="624183" y="2426103"/>
                  </a:lnTo>
                  <a:lnTo>
                    <a:pt x="617801" y="2430008"/>
                  </a:lnTo>
                  <a:lnTo>
                    <a:pt x="617801" y="2433532"/>
                  </a:lnTo>
                  <a:lnTo>
                    <a:pt x="623992" y="2437343"/>
                  </a:lnTo>
                  <a:lnTo>
                    <a:pt x="623992" y="2444772"/>
                  </a:lnTo>
                  <a:cubicBezTo>
                    <a:pt x="616753" y="2447058"/>
                    <a:pt x="617515" y="2452487"/>
                    <a:pt x="617706" y="2458774"/>
                  </a:cubicBezTo>
                  <a:lnTo>
                    <a:pt x="623611" y="2462964"/>
                  </a:lnTo>
                  <a:lnTo>
                    <a:pt x="617991" y="2466775"/>
                  </a:lnTo>
                  <a:lnTo>
                    <a:pt x="617991" y="2529925"/>
                  </a:lnTo>
                  <a:lnTo>
                    <a:pt x="624087" y="2533640"/>
                  </a:lnTo>
                  <a:lnTo>
                    <a:pt x="617610" y="2537641"/>
                  </a:lnTo>
                  <a:lnTo>
                    <a:pt x="617610" y="2574217"/>
                  </a:lnTo>
                  <a:lnTo>
                    <a:pt x="611419" y="2578026"/>
                  </a:lnTo>
                  <a:lnTo>
                    <a:pt x="611419" y="2585456"/>
                  </a:lnTo>
                  <a:lnTo>
                    <a:pt x="616753" y="2588504"/>
                  </a:lnTo>
                  <a:cubicBezTo>
                    <a:pt x="618753" y="2622603"/>
                    <a:pt x="618277" y="2658322"/>
                    <a:pt x="616753" y="2692612"/>
                  </a:cubicBezTo>
                  <a:cubicBezTo>
                    <a:pt x="609323" y="2695184"/>
                    <a:pt x="612467" y="2700328"/>
                    <a:pt x="604656" y="2703090"/>
                  </a:cubicBezTo>
                  <a:lnTo>
                    <a:pt x="610848" y="2706995"/>
                  </a:lnTo>
                  <a:lnTo>
                    <a:pt x="610848" y="2725283"/>
                  </a:lnTo>
                  <a:lnTo>
                    <a:pt x="604561" y="2729188"/>
                  </a:lnTo>
                  <a:lnTo>
                    <a:pt x="604561" y="2736332"/>
                  </a:lnTo>
                  <a:lnTo>
                    <a:pt x="610657" y="2740237"/>
                  </a:lnTo>
                  <a:lnTo>
                    <a:pt x="610657" y="2747667"/>
                  </a:lnTo>
                  <a:cubicBezTo>
                    <a:pt x="596941" y="2753954"/>
                    <a:pt x="608657" y="2773384"/>
                    <a:pt x="603418" y="2784910"/>
                  </a:cubicBezTo>
                  <a:lnTo>
                    <a:pt x="598656" y="2787481"/>
                  </a:lnTo>
                  <a:cubicBezTo>
                    <a:pt x="597760" y="2791025"/>
                    <a:pt x="597465" y="2794701"/>
                    <a:pt x="597798" y="2798340"/>
                  </a:cubicBezTo>
                  <a:cubicBezTo>
                    <a:pt x="600846" y="2801674"/>
                    <a:pt x="607323" y="2803388"/>
                    <a:pt x="610562" y="2806531"/>
                  </a:cubicBezTo>
                  <a:lnTo>
                    <a:pt x="604371" y="2810341"/>
                  </a:lnTo>
                  <a:lnTo>
                    <a:pt x="604371" y="2813961"/>
                  </a:lnTo>
                  <a:lnTo>
                    <a:pt x="594846" y="2819486"/>
                  </a:lnTo>
                  <a:lnTo>
                    <a:pt x="585321" y="2813294"/>
                  </a:lnTo>
                  <a:lnTo>
                    <a:pt x="585321" y="2806150"/>
                  </a:lnTo>
                  <a:lnTo>
                    <a:pt x="591226" y="2802340"/>
                  </a:lnTo>
                  <a:lnTo>
                    <a:pt x="591226" y="2787672"/>
                  </a:lnTo>
                  <a:lnTo>
                    <a:pt x="578463" y="2780147"/>
                  </a:lnTo>
                  <a:cubicBezTo>
                    <a:pt x="583120" y="2778004"/>
                    <a:pt x="587483" y="2775242"/>
                    <a:pt x="591417" y="2771955"/>
                  </a:cubicBezTo>
                  <a:cubicBezTo>
                    <a:pt x="590750" y="2766241"/>
                    <a:pt x="582939" y="2765288"/>
                    <a:pt x="578653" y="2762430"/>
                  </a:cubicBezTo>
                  <a:cubicBezTo>
                    <a:pt x="581320" y="2759478"/>
                    <a:pt x="588178" y="2761002"/>
                    <a:pt x="591417" y="2758525"/>
                  </a:cubicBezTo>
                  <a:lnTo>
                    <a:pt x="591417" y="2739475"/>
                  </a:lnTo>
                  <a:lnTo>
                    <a:pt x="597989" y="2735570"/>
                  </a:lnTo>
                  <a:cubicBezTo>
                    <a:pt x="597989" y="2734237"/>
                    <a:pt x="597989" y="2732998"/>
                    <a:pt x="597989" y="2731855"/>
                  </a:cubicBezTo>
                  <a:cubicBezTo>
                    <a:pt x="590464" y="2730331"/>
                    <a:pt x="594084" y="2725188"/>
                    <a:pt x="588464" y="2722902"/>
                  </a:cubicBezTo>
                  <a:cubicBezTo>
                    <a:pt x="577510" y="2723569"/>
                    <a:pt x="551126" y="2720806"/>
                    <a:pt x="552269" y="2735189"/>
                  </a:cubicBezTo>
                  <a:cubicBezTo>
                    <a:pt x="541696" y="2742333"/>
                    <a:pt x="534457" y="2741571"/>
                    <a:pt x="526075" y="2746524"/>
                  </a:cubicBezTo>
                  <a:cubicBezTo>
                    <a:pt x="527123" y="2750810"/>
                    <a:pt x="522741" y="2751953"/>
                    <a:pt x="520265" y="2754620"/>
                  </a:cubicBezTo>
                  <a:cubicBezTo>
                    <a:pt x="525789" y="2757859"/>
                    <a:pt x="525789" y="2757859"/>
                    <a:pt x="520265" y="2761383"/>
                  </a:cubicBezTo>
                  <a:lnTo>
                    <a:pt x="520265" y="2769098"/>
                  </a:lnTo>
                  <a:lnTo>
                    <a:pt x="539315" y="2779957"/>
                  </a:lnTo>
                  <a:cubicBezTo>
                    <a:pt x="513121" y="2789482"/>
                    <a:pt x="484165" y="2787291"/>
                    <a:pt x="460543" y="2805770"/>
                  </a:cubicBezTo>
                  <a:lnTo>
                    <a:pt x="473402" y="2813008"/>
                  </a:lnTo>
                  <a:lnTo>
                    <a:pt x="473402" y="2823771"/>
                  </a:lnTo>
                  <a:lnTo>
                    <a:pt x="479974" y="2827868"/>
                  </a:lnTo>
                  <a:lnTo>
                    <a:pt x="473973" y="2831677"/>
                  </a:lnTo>
                  <a:lnTo>
                    <a:pt x="479879" y="2835392"/>
                  </a:lnTo>
                  <a:lnTo>
                    <a:pt x="479879" y="2846441"/>
                  </a:lnTo>
                  <a:lnTo>
                    <a:pt x="474926" y="2849299"/>
                  </a:lnTo>
                  <a:cubicBezTo>
                    <a:pt x="477307" y="2854442"/>
                    <a:pt x="487975" y="2856823"/>
                    <a:pt x="493309" y="2861014"/>
                  </a:cubicBezTo>
                  <a:cubicBezTo>
                    <a:pt x="479498" y="2867015"/>
                    <a:pt x="459495" y="2857109"/>
                    <a:pt x="447684" y="2868634"/>
                  </a:cubicBezTo>
                  <a:lnTo>
                    <a:pt x="447684" y="2875969"/>
                  </a:lnTo>
                  <a:cubicBezTo>
                    <a:pt x="458733" y="2879683"/>
                    <a:pt x="471401" y="2875969"/>
                    <a:pt x="484356" y="2877492"/>
                  </a:cubicBezTo>
                  <a:cubicBezTo>
                    <a:pt x="501501" y="2887017"/>
                    <a:pt x="489975" y="2889970"/>
                    <a:pt x="476735" y="2888637"/>
                  </a:cubicBezTo>
                  <a:cubicBezTo>
                    <a:pt x="467210" y="2897495"/>
                    <a:pt x="482831" y="2894828"/>
                    <a:pt x="486737" y="2898162"/>
                  </a:cubicBezTo>
                  <a:lnTo>
                    <a:pt x="486737" y="2905687"/>
                  </a:lnTo>
                  <a:cubicBezTo>
                    <a:pt x="476545" y="2915212"/>
                    <a:pt x="468258" y="2907592"/>
                    <a:pt x="456162" y="2907496"/>
                  </a:cubicBezTo>
                  <a:cubicBezTo>
                    <a:pt x="453494" y="2909592"/>
                    <a:pt x="446637" y="2911306"/>
                    <a:pt x="447398" y="2915974"/>
                  </a:cubicBezTo>
                  <a:cubicBezTo>
                    <a:pt x="452113" y="2920346"/>
                    <a:pt x="458305" y="2922765"/>
                    <a:pt x="464734" y="2922736"/>
                  </a:cubicBezTo>
                  <a:cubicBezTo>
                    <a:pt x="466106" y="2922755"/>
                    <a:pt x="467201" y="2923870"/>
                    <a:pt x="467182" y="2925241"/>
                  </a:cubicBezTo>
                  <a:cubicBezTo>
                    <a:pt x="467182" y="2925422"/>
                    <a:pt x="467153" y="2925604"/>
                    <a:pt x="467115" y="2925784"/>
                  </a:cubicBezTo>
                  <a:cubicBezTo>
                    <a:pt x="452351" y="2925213"/>
                    <a:pt x="438540" y="2936643"/>
                    <a:pt x="425110" y="2940358"/>
                  </a:cubicBezTo>
                  <a:cubicBezTo>
                    <a:pt x="412347" y="2937977"/>
                    <a:pt x="409775" y="2945501"/>
                    <a:pt x="396535" y="2943215"/>
                  </a:cubicBezTo>
                  <a:cubicBezTo>
                    <a:pt x="388820" y="2936033"/>
                    <a:pt x="376999" y="2935633"/>
                    <a:pt x="368817" y="2942262"/>
                  </a:cubicBezTo>
                  <a:lnTo>
                    <a:pt x="375199" y="2946168"/>
                  </a:lnTo>
                  <a:lnTo>
                    <a:pt x="375199" y="2949787"/>
                  </a:lnTo>
                  <a:cubicBezTo>
                    <a:pt x="386343" y="2959312"/>
                    <a:pt x="401964" y="2950740"/>
                    <a:pt x="413299" y="2960169"/>
                  </a:cubicBezTo>
                  <a:cubicBezTo>
                    <a:pt x="397392" y="2974267"/>
                    <a:pt x="370437" y="2960169"/>
                    <a:pt x="352434" y="2973409"/>
                  </a:cubicBezTo>
                  <a:cubicBezTo>
                    <a:pt x="345386" y="2969599"/>
                    <a:pt x="318621" y="2964456"/>
                    <a:pt x="322335" y="2979219"/>
                  </a:cubicBezTo>
                  <a:cubicBezTo>
                    <a:pt x="351930" y="2982810"/>
                    <a:pt x="381876" y="2982201"/>
                    <a:pt x="411299" y="2977410"/>
                  </a:cubicBezTo>
                  <a:lnTo>
                    <a:pt x="420157" y="2982744"/>
                  </a:lnTo>
                  <a:cubicBezTo>
                    <a:pt x="399145" y="2993126"/>
                    <a:pt x="374980" y="2995174"/>
                    <a:pt x="352530" y="2988459"/>
                  </a:cubicBezTo>
                  <a:lnTo>
                    <a:pt x="345481" y="2991983"/>
                  </a:lnTo>
                  <a:cubicBezTo>
                    <a:pt x="294998" y="2977696"/>
                    <a:pt x="349196" y="3011985"/>
                    <a:pt x="371103" y="2999508"/>
                  </a:cubicBezTo>
                  <a:cubicBezTo>
                    <a:pt x="377866" y="3002270"/>
                    <a:pt x="372246" y="3010176"/>
                    <a:pt x="380628" y="3012081"/>
                  </a:cubicBezTo>
                  <a:cubicBezTo>
                    <a:pt x="381533" y="3017186"/>
                    <a:pt x="381533" y="3022406"/>
                    <a:pt x="380628" y="3027511"/>
                  </a:cubicBezTo>
                  <a:cubicBezTo>
                    <a:pt x="361569" y="3033293"/>
                    <a:pt x="341919" y="3036903"/>
                    <a:pt x="322049" y="3038275"/>
                  </a:cubicBezTo>
                  <a:cubicBezTo>
                    <a:pt x="307286" y="3044085"/>
                    <a:pt x="292046" y="3058277"/>
                    <a:pt x="319382" y="3047800"/>
                  </a:cubicBezTo>
                  <a:cubicBezTo>
                    <a:pt x="325955" y="3049324"/>
                    <a:pt x="327955" y="3045133"/>
                    <a:pt x="332908" y="3044751"/>
                  </a:cubicBezTo>
                  <a:cubicBezTo>
                    <a:pt x="339956" y="3049990"/>
                    <a:pt x="350624" y="3047228"/>
                    <a:pt x="358911" y="3048180"/>
                  </a:cubicBezTo>
                  <a:cubicBezTo>
                    <a:pt x="363769" y="3051324"/>
                    <a:pt x="360054" y="3054467"/>
                    <a:pt x="361673" y="3056944"/>
                  </a:cubicBezTo>
                  <a:cubicBezTo>
                    <a:pt x="352815" y="3064087"/>
                    <a:pt x="343100" y="3062563"/>
                    <a:pt x="332432" y="3062563"/>
                  </a:cubicBezTo>
                  <a:cubicBezTo>
                    <a:pt x="326240" y="3065326"/>
                    <a:pt x="328527" y="3073993"/>
                    <a:pt x="329384" y="3079613"/>
                  </a:cubicBezTo>
                  <a:cubicBezTo>
                    <a:pt x="349196" y="3092281"/>
                    <a:pt x="317763" y="3084566"/>
                    <a:pt x="315382" y="3091614"/>
                  </a:cubicBezTo>
                  <a:cubicBezTo>
                    <a:pt x="310429" y="3101139"/>
                    <a:pt x="290427" y="3091614"/>
                    <a:pt x="282616" y="3101139"/>
                  </a:cubicBezTo>
                  <a:lnTo>
                    <a:pt x="282616" y="3104950"/>
                  </a:lnTo>
                  <a:cubicBezTo>
                    <a:pt x="275948" y="3114475"/>
                    <a:pt x="234991" y="3104950"/>
                    <a:pt x="246897" y="3121523"/>
                  </a:cubicBezTo>
                  <a:cubicBezTo>
                    <a:pt x="258518" y="3118952"/>
                    <a:pt x="255660" y="3129620"/>
                    <a:pt x="256422" y="3137906"/>
                  </a:cubicBezTo>
                  <a:lnTo>
                    <a:pt x="262232" y="3141716"/>
                  </a:lnTo>
                  <a:cubicBezTo>
                    <a:pt x="262232" y="3142764"/>
                    <a:pt x="262232" y="3143907"/>
                    <a:pt x="262709" y="3145335"/>
                  </a:cubicBezTo>
                  <a:cubicBezTo>
                    <a:pt x="257565" y="3150384"/>
                    <a:pt x="248707" y="3150193"/>
                    <a:pt x="243087" y="3153051"/>
                  </a:cubicBezTo>
                  <a:lnTo>
                    <a:pt x="243087" y="3160290"/>
                  </a:lnTo>
                  <a:cubicBezTo>
                    <a:pt x="257946" y="3159147"/>
                    <a:pt x="279568" y="3155623"/>
                    <a:pt x="295475" y="3162004"/>
                  </a:cubicBezTo>
                  <a:cubicBezTo>
                    <a:pt x="295475" y="3168005"/>
                    <a:pt x="284616" y="3164576"/>
                    <a:pt x="279187" y="3166005"/>
                  </a:cubicBezTo>
                  <a:cubicBezTo>
                    <a:pt x="256232" y="3172767"/>
                    <a:pt x="258518" y="3173054"/>
                    <a:pt x="279187" y="3184007"/>
                  </a:cubicBezTo>
                  <a:cubicBezTo>
                    <a:pt x="294332" y="3188293"/>
                    <a:pt x="305952" y="3169910"/>
                    <a:pt x="318621" y="3180293"/>
                  </a:cubicBezTo>
                  <a:cubicBezTo>
                    <a:pt x="332432" y="3179435"/>
                    <a:pt x="343766" y="3186293"/>
                    <a:pt x="358435" y="3184102"/>
                  </a:cubicBezTo>
                  <a:lnTo>
                    <a:pt x="374056" y="3193627"/>
                  </a:lnTo>
                  <a:cubicBezTo>
                    <a:pt x="357482" y="3202009"/>
                    <a:pt x="340528" y="3187055"/>
                    <a:pt x="326431" y="3195152"/>
                  </a:cubicBezTo>
                  <a:cubicBezTo>
                    <a:pt x="319459" y="3196695"/>
                    <a:pt x="312163" y="3195504"/>
                    <a:pt x="306047" y="3191817"/>
                  </a:cubicBezTo>
                  <a:cubicBezTo>
                    <a:pt x="284140" y="3192675"/>
                    <a:pt x="263280" y="3202867"/>
                    <a:pt x="240420" y="3199343"/>
                  </a:cubicBezTo>
                  <a:cubicBezTo>
                    <a:pt x="236420" y="3200676"/>
                    <a:pt x="237277" y="3202676"/>
                    <a:pt x="237087" y="3204486"/>
                  </a:cubicBezTo>
                  <a:lnTo>
                    <a:pt x="250040" y="3212106"/>
                  </a:lnTo>
                  <a:lnTo>
                    <a:pt x="250040" y="3219536"/>
                  </a:lnTo>
                  <a:cubicBezTo>
                    <a:pt x="244897" y="3222869"/>
                    <a:pt x="236229" y="3219536"/>
                    <a:pt x="236324" y="3227251"/>
                  </a:cubicBezTo>
                  <a:lnTo>
                    <a:pt x="224704" y="3233823"/>
                  </a:lnTo>
                  <a:cubicBezTo>
                    <a:pt x="229276" y="3239347"/>
                    <a:pt x="244706" y="3231727"/>
                    <a:pt x="243754" y="3241252"/>
                  </a:cubicBezTo>
                  <a:cubicBezTo>
                    <a:pt x="233372" y="3246110"/>
                    <a:pt x="220227" y="3245443"/>
                    <a:pt x="210893" y="3252778"/>
                  </a:cubicBezTo>
                  <a:cubicBezTo>
                    <a:pt x="210893" y="3258874"/>
                    <a:pt x="210893" y="3258874"/>
                    <a:pt x="214036" y="3261731"/>
                  </a:cubicBezTo>
                  <a:cubicBezTo>
                    <a:pt x="218179" y="3258855"/>
                    <a:pt x="223228" y="3257606"/>
                    <a:pt x="228228" y="3258207"/>
                  </a:cubicBezTo>
                  <a:lnTo>
                    <a:pt x="231086" y="3262970"/>
                  </a:lnTo>
                  <a:lnTo>
                    <a:pt x="224323" y="3267351"/>
                  </a:lnTo>
                  <a:lnTo>
                    <a:pt x="230610" y="3271161"/>
                  </a:lnTo>
                  <a:cubicBezTo>
                    <a:pt x="228895" y="3277733"/>
                    <a:pt x="236610" y="3276209"/>
                    <a:pt x="240135" y="3273066"/>
                  </a:cubicBezTo>
                  <a:cubicBezTo>
                    <a:pt x="247088" y="3277638"/>
                    <a:pt x="252327" y="3276495"/>
                    <a:pt x="261852" y="3276495"/>
                  </a:cubicBezTo>
                  <a:lnTo>
                    <a:pt x="272424" y="3284115"/>
                  </a:lnTo>
                  <a:cubicBezTo>
                    <a:pt x="280787" y="3282686"/>
                    <a:pt x="289369" y="3284601"/>
                    <a:pt x="296332" y="3289449"/>
                  </a:cubicBezTo>
                  <a:cubicBezTo>
                    <a:pt x="281664" y="3294878"/>
                    <a:pt x="268900" y="3289449"/>
                    <a:pt x="254136" y="3287639"/>
                  </a:cubicBezTo>
                  <a:cubicBezTo>
                    <a:pt x="250098" y="3284772"/>
                    <a:pt x="245154" y="3283486"/>
                    <a:pt x="240230" y="3284019"/>
                  </a:cubicBezTo>
                  <a:lnTo>
                    <a:pt x="231181" y="3289353"/>
                  </a:lnTo>
                  <a:cubicBezTo>
                    <a:pt x="224514" y="3306022"/>
                    <a:pt x="183556" y="3284115"/>
                    <a:pt x="178031" y="3300307"/>
                  </a:cubicBezTo>
                  <a:lnTo>
                    <a:pt x="184604" y="3304308"/>
                  </a:lnTo>
                  <a:lnTo>
                    <a:pt x="184604" y="3307927"/>
                  </a:lnTo>
                  <a:cubicBezTo>
                    <a:pt x="170697" y="3312785"/>
                    <a:pt x="154695" y="3307927"/>
                    <a:pt x="140313" y="3310595"/>
                  </a:cubicBezTo>
                  <a:cubicBezTo>
                    <a:pt x="136788" y="3314500"/>
                    <a:pt x="139741" y="3318786"/>
                    <a:pt x="138217" y="3322882"/>
                  </a:cubicBezTo>
                  <a:cubicBezTo>
                    <a:pt x="132026" y="3327263"/>
                    <a:pt x="115929" y="3320024"/>
                    <a:pt x="119167" y="3332407"/>
                  </a:cubicBezTo>
                  <a:cubicBezTo>
                    <a:pt x="118119" y="3336407"/>
                    <a:pt x="113071" y="3335169"/>
                    <a:pt x="109642" y="3335455"/>
                  </a:cubicBezTo>
                  <a:cubicBezTo>
                    <a:pt x="98621" y="3340284"/>
                    <a:pt x="87220" y="3344170"/>
                    <a:pt x="75542" y="3347075"/>
                  </a:cubicBezTo>
                  <a:cubicBezTo>
                    <a:pt x="62493" y="3354981"/>
                    <a:pt x="50015" y="3342408"/>
                    <a:pt x="53540" y="3366696"/>
                  </a:cubicBezTo>
                  <a:cubicBezTo>
                    <a:pt x="58207" y="3369935"/>
                    <a:pt x="64113" y="3368030"/>
                    <a:pt x="69447" y="3368601"/>
                  </a:cubicBezTo>
                  <a:cubicBezTo>
                    <a:pt x="77257" y="3362315"/>
                    <a:pt x="88497" y="3367554"/>
                    <a:pt x="96402" y="3361362"/>
                  </a:cubicBezTo>
                  <a:cubicBezTo>
                    <a:pt x="100117" y="3367363"/>
                    <a:pt x="120786" y="3362220"/>
                    <a:pt x="117357" y="3367839"/>
                  </a:cubicBezTo>
                  <a:cubicBezTo>
                    <a:pt x="107823" y="3369268"/>
                    <a:pt x="98536" y="3371993"/>
                    <a:pt x="89735" y="3375936"/>
                  </a:cubicBezTo>
                  <a:cubicBezTo>
                    <a:pt x="84877" y="3376507"/>
                    <a:pt x="78019" y="3374221"/>
                    <a:pt x="73923" y="3378222"/>
                  </a:cubicBezTo>
                  <a:cubicBezTo>
                    <a:pt x="78305" y="3381555"/>
                    <a:pt x="86591" y="3382317"/>
                    <a:pt x="86496" y="3388509"/>
                  </a:cubicBezTo>
                  <a:lnTo>
                    <a:pt x="80019" y="3392605"/>
                  </a:lnTo>
                  <a:lnTo>
                    <a:pt x="80019" y="3403177"/>
                  </a:lnTo>
                  <a:cubicBezTo>
                    <a:pt x="74209" y="3407559"/>
                    <a:pt x="65827" y="3410416"/>
                    <a:pt x="60969" y="3414703"/>
                  </a:cubicBezTo>
                  <a:lnTo>
                    <a:pt x="69542" y="3420132"/>
                  </a:lnTo>
                  <a:cubicBezTo>
                    <a:pt x="88592" y="3420894"/>
                    <a:pt x="110785" y="3408702"/>
                    <a:pt x="123930" y="3423846"/>
                  </a:cubicBezTo>
                  <a:cubicBezTo>
                    <a:pt x="135169" y="3422513"/>
                    <a:pt x="141360" y="3424704"/>
                    <a:pt x="138979" y="3436705"/>
                  </a:cubicBezTo>
                  <a:lnTo>
                    <a:pt x="145551" y="3440610"/>
                  </a:lnTo>
                  <a:cubicBezTo>
                    <a:pt x="145551" y="3441944"/>
                    <a:pt x="145551" y="3443182"/>
                    <a:pt x="145551" y="3444421"/>
                  </a:cubicBezTo>
                  <a:cubicBezTo>
                    <a:pt x="161363" y="3449659"/>
                    <a:pt x="131740" y="3451088"/>
                    <a:pt x="125739" y="3458994"/>
                  </a:cubicBezTo>
                  <a:cubicBezTo>
                    <a:pt x="125739" y="3459946"/>
                    <a:pt x="125739" y="3461089"/>
                    <a:pt x="125739" y="3462328"/>
                  </a:cubicBezTo>
                  <a:cubicBezTo>
                    <a:pt x="133264" y="3468805"/>
                    <a:pt x="151838" y="3458232"/>
                    <a:pt x="152123" y="3469852"/>
                  </a:cubicBezTo>
                  <a:cubicBezTo>
                    <a:pt x="138227" y="3472462"/>
                    <a:pt x="124206" y="3474339"/>
                    <a:pt x="110118" y="3475472"/>
                  </a:cubicBezTo>
                  <a:cubicBezTo>
                    <a:pt x="106499" y="3475472"/>
                    <a:pt x="104689" y="3479473"/>
                    <a:pt x="106880" y="3481378"/>
                  </a:cubicBezTo>
                  <a:cubicBezTo>
                    <a:pt x="114405" y="3484426"/>
                    <a:pt x="111547" y="3489855"/>
                    <a:pt x="118786" y="3491855"/>
                  </a:cubicBezTo>
                  <a:lnTo>
                    <a:pt x="118786" y="3499666"/>
                  </a:lnTo>
                  <a:cubicBezTo>
                    <a:pt x="131454" y="3507371"/>
                    <a:pt x="146370" y="3510524"/>
                    <a:pt x="161077" y="3508619"/>
                  </a:cubicBezTo>
                  <a:cubicBezTo>
                    <a:pt x="189652" y="3497570"/>
                    <a:pt x="175936" y="3515477"/>
                    <a:pt x="158791" y="3521478"/>
                  </a:cubicBezTo>
                  <a:lnTo>
                    <a:pt x="158791" y="3528717"/>
                  </a:lnTo>
                  <a:cubicBezTo>
                    <a:pt x="178794" y="3534146"/>
                    <a:pt x="199653" y="3527478"/>
                    <a:pt x="219846" y="3534337"/>
                  </a:cubicBezTo>
                  <a:cubicBezTo>
                    <a:pt x="227819" y="3528936"/>
                    <a:pt x="237391" y="3526383"/>
                    <a:pt x="246992" y="3527098"/>
                  </a:cubicBezTo>
                  <a:cubicBezTo>
                    <a:pt x="251850" y="3528336"/>
                    <a:pt x="249279" y="3531479"/>
                    <a:pt x="251850" y="3533194"/>
                  </a:cubicBezTo>
                  <a:cubicBezTo>
                    <a:pt x="254708" y="3535013"/>
                    <a:pt x="257670" y="3536660"/>
                    <a:pt x="260708" y="3538146"/>
                  </a:cubicBezTo>
                  <a:cubicBezTo>
                    <a:pt x="264766" y="3538423"/>
                    <a:pt x="268805" y="3537385"/>
                    <a:pt x="272234" y="3535194"/>
                  </a:cubicBezTo>
                  <a:cubicBezTo>
                    <a:pt x="279187" y="3531860"/>
                    <a:pt x="295761" y="3539480"/>
                    <a:pt x="296618" y="3528907"/>
                  </a:cubicBezTo>
                  <a:cubicBezTo>
                    <a:pt x="305666" y="3524716"/>
                    <a:pt x="316525" y="3530146"/>
                    <a:pt x="326336" y="3523478"/>
                  </a:cubicBezTo>
                  <a:cubicBezTo>
                    <a:pt x="348910" y="3545671"/>
                    <a:pt x="401774" y="3525859"/>
                    <a:pt x="421586" y="3533003"/>
                  </a:cubicBezTo>
                  <a:lnTo>
                    <a:pt x="421586" y="3536623"/>
                  </a:lnTo>
                  <a:cubicBezTo>
                    <a:pt x="403317" y="3541804"/>
                    <a:pt x="384533" y="3544995"/>
                    <a:pt x="365579" y="3546148"/>
                  </a:cubicBezTo>
                  <a:lnTo>
                    <a:pt x="356054" y="3551672"/>
                  </a:lnTo>
                  <a:cubicBezTo>
                    <a:pt x="386343" y="3568817"/>
                    <a:pt x="424348" y="3545862"/>
                    <a:pt x="453971" y="3552339"/>
                  </a:cubicBezTo>
                  <a:cubicBezTo>
                    <a:pt x="453971" y="3558339"/>
                    <a:pt x="459210" y="3557102"/>
                    <a:pt x="464543" y="3557196"/>
                  </a:cubicBezTo>
                  <a:cubicBezTo>
                    <a:pt x="467592" y="3559578"/>
                    <a:pt x="474068" y="3560816"/>
                    <a:pt x="474068" y="3565864"/>
                  </a:cubicBezTo>
                  <a:cubicBezTo>
                    <a:pt x="463972" y="3578437"/>
                    <a:pt x="452256" y="3564435"/>
                    <a:pt x="440826" y="3570436"/>
                  </a:cubicBezTo>
                  <a:cubicBezTo>
                    <a:pt x="437588" y="3573008"/>
                    <a:pt x="429587" y="3570436"/>
                    <a:pt x="428158" y="3574437"/>
                  </a:cubicBezTo>
                  <a:cubicBezTo>
                    <a:pt x="437112" y="3586534"/>
                    <a:pt x="467592" y="3575866"/>
                    <a:pt x="483689" y="3579294"/>
                  </a:cubicBezTo>
                  <a:cubicBezTo>
                    <a:pt x="489309" y="3577771"/>
                    <a:pt x="485213" y="3573389"/>
                    <a:pt x="490642" y="3571865"/>
                  </a:cubicBezTo>
                  <a:cubicBezTo>
                    <a:pt x="496071" y="3570341"/>
                    <a:pt x="491214" y="3565674"/>
                    <a:pt x="499214" y="3564435"/>
                  </a:cubicBezTo>
                  <a:cubicBezTo>
                    <a:pt x="504358" y="3563102"/>
                    <a:pt x="520836" y="3568341"/>
                    <a:pt x="520074" y="3559292"/>
                  </a:cubicBezTo>
                  <a:cubicBezTo>
                    <a:pt x="517979" y="3557387"/>
                    <a:pt x="512645" y="3556720"/>
                    <a:pt x="513502" y="3553482"/>
                  </a:cubicBezTo>
                  <a:lnTo>
                    <a:pt x="523027" y="3553482"/>
                  </a:lnTo>
                  <a:cubicBezTo>
                    <a:pt x="528361" y="3551862"/>
                    <a:pt x="524837" y="3547767"/>
                    <a:pt x="529980" y="3545862"/>
                  </a:cubicBezTo>
                  <a:cubicBezTo>
                    <a:pt x="535124" y="3543957"/>
                    <a:pt x="546649" y="3533194"/>
                    <a:pt x="546363" y="3544433"/>
                  </a:cubicBezTo>
                  <a:cubicBezTo>
                    <a:pt x="552078" y="3548814"/>
                    <a:pt x="618468" y="3546338"/>
                    <a:pt x="599132" y="3536813"/>
                  </a:cubicBezTo>
                  <a:lnTo>
                    <a:pt x="599132" y="3529670"/>
                  </a:lnTo>
                  <a:lnTo>
                    <a:pt x="604847" y="3525955"/>
                  </a:lnTo>
                  <a:lnTo>
                    <a:pt x="598751" y="3522144"/>
                  </a:lnTo>
                  <a:lnTo>
                    <a:pt x="598751" y="3511286"/>
                  </a:lnTo>
                  <a:lnTo>
                    <a:pt x="592369" y="3507381"/>
                  </a:lnTo>
                  <a:lnTo>
                    <a:pt x="598560" y="3503571"/>
                  </a:lnTo>
                  <a:cubicBezTo>
                    <a:pt x="599418" y="3500523"/>
                    <a:pt x="597322" y="3498523"/>
                    <a:pt x="593512" y="3497475"/>
                  </a:cubicBezTo>
                  <a:cubicBezTo>
                    <a:pt x="591702" y="3492998"/>
                    <a:pt x="589512" y="3488712"/>
                    <a:pt x="597989" y="3485759"/>
                  </a:cubicBezTo>
                  <a:cubicBezTo>
                    <a:pt x="598732" y="3480873"/>
                    <a:pt x="598979" y="3475929"/>
                    <a:pt x="598751" y="3470995"/>
                  </a:cubicBezTo>
                  <a:lnTo>
                    <a:pt x="592560" y="3466995"/>
                  </a:lnTo>
                  <a:cubicBezTo>
                    <a:pt x="592560" y="3465947"/>
                    <a:pt x="592560" y="3464804"/>
                    <a:pt x="592083" y="3463471"/>
                  </a:cubicBezTo>
                  <a:lnTo>
                    <a:pt x="585702" y="3459565"/>
                  </a:lnTo>
                  <a:lnTo>
                    <a:pt x="592083" y="3455660"/>
                  </a:lnTo>
                  <a:cubicBezTo>
                    <a:pt x="592083" y="3454422"/>
                    <a:pt x="592083" y="3453184"/>
                    <a:pt x="592083" y="3452136"/>
                  </a:cubicBezTo>
                  <a:lnTo>
                    <a:pt x="585797" y="3448136"/>
                  </a:lnTo>
                  <a:cubicBezTo>
                    <a:pt x="585797" y="3442896"/>
                    <a:pt x="591798" y="3441753"/>
                    <a:pt x="595322" y="3439277"/>
                  </a:cubicBezTo>
                  <a:lnTo>
                    <a:pt x="603418" y="3439277"/>
                  </a:lnTo>
                  <a:lnTo>
                    <a:pt x="606847" y="3433753"/>
                  </a:lnTo>
                  <a:lnTo>
                    <a:pt x="592655" y="3427466"/>
                  </a:lnTo>
                  <a:lnTo>
                    <a:pt x="592655" y="3419084"/>
                  </a:lnTo>
                  <a:lnTo>
                    <a:pt x="598370" y="3415655"/>
                  </a:lnTo>
                  <a:lnTo>
                    <a:pt x="601323" y="3409845"/>
                  </a:lnTo>
                  <a:cubicBezTo>
                    <a:pt x="612752" y="3408702"/>
                    <a:pt x="621992" y="3409845"/>
                    <a:pt x="618944" y="3422703"/>
                  </a:cubicBezTo>
                  <a:lnTo>
                    <a:pt x="613134" y="3425942"/>
                  </a:lnTo>
                  <a:cubicBezTo>
                    <a:pt x="611133" y="3431085"/>
                    <a:pt x="613134" y="3436419"/>
                    <a:pt x="612276" y="3441087"/>
                  </a:cubicBezTo>
                  <a:lnTo>
                    <a:pt x="618563" y="3444611"/>
                  </a:lnTo>
                  <a:lnTo>
                    <a:pt x="618563" y="3466804"/>
                  </a:lnTo>
                  <a:lnTo>
                    <a:pt x="612657" y="3470614"/>
                  </a:lnTo>
                  <a:cubicBezTo>
                    <a:pt x="611895" y="3493760"/>
                    <a:pt x="612657" y="3517096"/>
                    <a:pt x="612657" y="3540433"/>
                  </a:cubicBezTo>
                  <a:lnTo>
                    <a:pt x="619134" y="3544338"/>
                  </a:lnTo>
                  <a:lnTo>
                    <a:pt x="612943" y="3548053"/>
                  </a:lnTo>
                  <a:lnTo>
                    <a:pt x="612943" y="3559197"/>
                  </a:lnTo>
                  <a:cubicBezTo>
                    <a:pt x="621611" y="3564435"/>
                    <a:pt x="621611" y="3564817"/>
                    <a:pt x="613705" y="3569484"/>
                  </a:cubicBezTo>
                  <a:cubicBezTo>
                    <a:pt x="610752" y="3598059"/>
                    <a:pt x="613705" y="3628539"/>
                    <a:pt x="612657" y="3658066"/>
                  </a:cubicBezTo>
                  <a:lnTo>
                    <a:pt x="606466" y="3662257"/>
                  </a:lnTo>
                  <a:lnTo>
                    <a:pt x="606466" y="3669496"/>
                  </a:lnTo>
                  <a:lnTo>
                    <a:pt x="612372" y="3673211"/>
                  </a:lnTo>
                  <a:lnTo>
                    <a:pt x="606180" y="3677021"/>
                  </a:lnTo>
                  <a:lnTo>
                    <a:pt x="606180" y="3680641"/>
                  </a:lnTo>
                  <a:lnTo>
                    <a:pt x="612467" y="3684451"/>
                  </a:lnTo>
                  <a:lnTo>
                    <a:pt x="612467" y="3703501"/>
                  </a:lnTo>
                  <a:lnTo>
                    <a:pt x="603704" y="3704929"/>
                  </a:lnTo>
                  <a:cubicBezTo>
                    <a:pt x="587321" y="3697595"/>
                    <a:pt x="565604" y="3692833"/>
                    <a:pt x="549030" y="3701214"/>
                  </a:cubicBezTo>
                  <a:lnTo>
                    <a:pt x="540553" y="3699595"/>
                  </a:lnTo>
                  <a:lnTo>
                    <a:pt x="540553" y="3695214"/>
                  </a:lnTo>
                  <a:cubicBezTo>
                    <a:pt x="555031" y="3682926"/>
                    <a:pt x="573890" y="3687880"/>
                    <a:pt x="591702" y="3685022"/>
                  </a:cubicBezTo>
                  <a:cubicBezTo>
                    <a:pt x="594941" y="3679878"/>
                    <a:pt x="591702" y="3674354"/>
                    <a:pt x="593893" y="3669115"/>
                  </a:cubicBezTo>
                  <a:cubicBezTo>
                    <a:pt x="618563" y="3644922"/>
                    <a:pt x="538743" y="3662829"/>
                    <a:pt x="527885" y="3655209"/>
                  </a:cubicBezTo>
                  <a:cubicBezTo>
                    <a:pt x="525313" y="3644064"/>
                    <a:pt x="550459" y="3651303"/>
                    <a:pt x="555793" y="3649304"/>
                  </a:cubicBezTo>
                  <a:cubicBezTo>
                    <a:pt x="563508" y="3642160"/>
                    <a:pt x="597227" y="3644922"/>
                    <a:pt x="592369" y="3636064"/>
                  </a:cubicBezTo>
                  <a:cubicBezTo>
                    <a:pt x="578081" y="3629777"/>
                    <a:pt x="548173" y="3641969"/>
                    <a:pt x="540267" y="3629967"/>
                  </a:cubicBezTo>
                  <a:lnTo>
                    <a:pt x="530742" y="3623586"/>
                  </a:lnTo>
                  <a:cubicBezTo>
                    <a:pt x="498672" y="3608460"/>
                    <a:pt x="461248" y="3609803"/>
                    <a:pt x="430349" y="3627205"/>
                  </a:cubicBezTo>
                  <a:cubicBezTo>
                    <a:pt x="409108" y="3635206"/>
                    <a:pt x="385010" y="3624443"/>
                    <a:pt x="366055" y="3638254"/>
                  </a:cubicBezTo>
                  <a:cubicBezTo>
                    <a:pt x="361388" y="3638826"/>
                    <a:pt x="348624" y="3635778"/>
                    <a:pt x="349672" y="3642827"/>
                  </a:cubicBezTo>
                  <a:cubicBezTo>
                    <a:pt x="363102" y="3649875"/>
                    <a:pt x="383295" y="3643684"/>
                    <a:pt x="399012" y="3645684"/>
                  </a:cubicBezTo>
                  <a:cubicBezTo>
                    <a:pt x="407775" y="3642064"/>
                    <a:pt x="420633" y="3634730"/>
                    <a:pt x="430635" y="3641398"/>
                  </a:cubicBezTo>
                  <a:cubicBezTo>
                    <a:pt x="446351" y="3641398"/>
                    <a:pt x="449685" y="3641398"/>
                    <a:pt x="448065" y="3658733"/>
                  </a:cubicBezTo>
                  <a:cubicBezTo>
                    <a:pt x="455876" y="3660257"/>
                    <a:pt x="452447" y="3665401"/>
                    <a:pt x="457590" y="3667687"/>
                  </a:cubicBezTo>
                  <a:cubicBezTo>
                    <a:pt x="465972" y="3661971"/>
                    <a:pt x="475116" y="3664734"/>
                    <a:pt x="485022" y="3664162"/>
                  </a:cubicBezTo>
                  <a:lnTo>
                    <a:pt x="487975" y="3669020"/>
                  </a:lnTo>
                  <a:cubicBezTo>
                    <a:pt x="484070" y="3670830"/>
                    <a:pt x="480641" y="3674735"/>
                    <a:pt x="476545" y="3674544"/>
                  </a:cubicBezTo>
                  <a:cubicBezTo>
                    <a:pt x="458543" y="3665019"/>
                    <a:pt x="436826" y="3687499"/>
                    <a:pt x="418157" y="3675211"/>
                  </a:cubicBezTo>
                  <a:cubicBezTo>
                    <a:pt x="393678" y="3695023"/>
                    <a:pt x="359388" y="3670353"/>
                    <a:pt x="335670" y="3684736"/>
                  </a:cubicBezTo>
                  <a:lnTo>
                    <a:pt x="338814" y="3689499"/>
                  </a:lnTo>
                  <a:cubicBezTo>
                    <a:pt x="411775" y="3696547"/>
                    <a:pt x="329289" y="3712264"/>
                    <a:pt x="307095" y="3700738"/>
                  </a:cubicBezTo>
                  <a:cubicBezTo>
                    <a:pt x="268995" y="3701596"/>
                    <a:pt x="225275" y="3706644"/>
                    <a:pt x="190128" y="3710930"/>
                  </a:cubicBezTo>
                  <a:cubicBezTo>
                    <a:pt x="181041" y="3711511"/>
                    <a:pt x="172050" y="3713007"/>
                    <a:pt x="163268" y="3715407"/>
                  </a:cubicBezTo>
                  <a:cubicBezTo>
                    <a:pt x="159839" y="3715407"/>
                    <a:pt x="158505" y="3717312"/>
                    <a:pt x="158886" y="3719503"/>
                  </a:cubicBezTo>
                  <a:cubicBezTo>
                    <a:pt x="179174" y="3733504"/>
                    <a:pt x="209655" y="3718360"/>
                    <a:pt x="234420" y="3722551"/>
                  </a:cubicBezTo>
                  <a:cubicBezTo>
                    <a:pt x="238230" y="3721217"/>
                    <a:pt x="237372" y="3719312"/>
                    <a:pt x="237848" y="3717598"/>
                  </a:cubicBezTo>
                  <a:cubicBezTo>
                    <a:pt x="252993" y="3717598"/>
                    <a:pt x="274520" y="3720264"/>
                    <a:pt x="292046" y="3718931"/>
                  </a:cubicBezTo>
                  <a:cubicBezTo>
                    <a:pt x="320621" y="3711978"/>
                    <a:pt x="357673" y="3717312"/>
                    <a:pt x="385962" y="3726360"/>
                  </a:cubicBezTo>
                  <a:cubicBezTo>
                    <a:pt x="398821" y="3726360"/>
                    <a:pt x="412251" y="3740839"/>
                    <a:pt x="424062" y="3730171"/>
                  </a:cubicBezTo>
                  <a:cubicBezTo>
                    <a:pt x="431777" y="3735505"/>
                    <a:pt x="441207" y="3733219"/>
                    <a:pt x="450351" y="3733695"/>
                  </a:cubicBezTo>
                  <a:cubicBezTo>
                    <a:pt x="455590" y="3737314"/>
                    <a:pt x="455590" y="3737410"/>
                    <a:pt x="450351" y="3741124"/>
                  </a:cubicBezTo>
                  <a:cubicBezTo>
                    <a:pt x="439588" y="3739981"/>
                    <a:pt x="427682" y="3754555"/>
                    <a:pt x="418823" y="3745315"/>
                  </a:cubicBezTo>
                  <a:cubicBezTo>
                    <a:pt x="413871" y="3745315"/>
                    <a:pt x="411775" y="3749887"/>
                    <a:pt x="405298" y="3748363"/>
                  </a:cubicBezTo>
                  <a:cubicBezTo>
                    <a:pt x="391868" y="3757888"/>
                    <a:pt x="331194" y="3744554"/>
                    <a:pt x="381295" y="3764842"/>
                  </a:cubicBezTo>
                  <a:cubicBezTo>
                    <a:pt x="376628" y="3767889"/>
                    <a:pt x="370532" y="3766652"/>
                    <a:pt x="364722" y="3770271"/>
                  </a:cubicBezTo>
                  <a:cubicBezTo>
                    <a:pt x="349672" y="3772747"/>
                    <a:pt x="293379" y="3765413"/>
                    <a:pt x="290617" y="3780272"/>
                  </a:cubicBezTo>
                  <a:cubicBezTo>
                    <a:pt x="333670" y="3784939"/>
                    <a:pt x="378914" y="3781891"/>
                    <a:pt x="420824" y="3783320"/>
                  </a:cubicBezTo>
                  <a:cubicBezTo>
                    <a:pt x="405755" y="3785454"/>
                    <a:pt x="391429" y="3791245"/>
                    <a:pt x="379104" y="3800179"/>
                  </a:cubicBezTo>
                  <a:lnTo>
                    <a:pt x="358530" y="3800179"/>
                  </a:lnTo>
                  <a:cubicBezTo>
                    <a:pt x="355673" y="3801799"/>
                    <a:pt x="355673" y="3801799"/>
                    <a:pt x="361864" y="3805513"/>
                  </a:cubicBezTo>
                  <a:lnTo>
                    <a:pt x="361864" y="3815800"/>
                  </a:lnTo>
                  <a:cubicBezTo>
                    <a:pt x="343576" y="3825325"/>
                    <a:pt x="331956" y="3816372"/>
                    <a:pt x="312048" y="3817801"/>
                  </a:cubicBezTo>
                  <a:lnTo>
                    <a:pt x="304142" y="3823230"/>
                  </a:lnTo>
                  <a:cubicBezTo>
                    <a:pt x="316620" y="3834564"/>
                    <a:pt x="342242" y="3830469"/>
                    <a:pt x="364912" y="3835993"/>
                  </a:cubicBezTo>
                  <a:cubicBezTo>
                    <a:pt x="384276" y="3830040"/>
                    <a:pt x="404984" y="3830040"/>
                    <a:pt x="424348" y="3835993"/>
                  </a:cubicBezTo>
                  <a:lnTo>
                    <a:pt x="431111" y="3832564"/>
                  </a:lnTo>
                  <a:cubicBezTo>
                    <a:pt x="439817" y="3837289"/>
                    <a:pt x="450313" y="3837289"/>
                    <a:pt x="459019" y="3832564"/>
                  </a:cubicBezTo>
                  <a:cubicBezTo>
                    <a:pt x="474354" y="3830945"/>
                    <a:pt x="494071" y="3837327"/>
                    <a:pt x="506644" y="3826468"/>
                  </a:cubicBezTo>
                  <a:cubicBezTo>
                    <a:pt x="506644" y="3821420"/>
                    <a:pt x="500453" y="3820277"/>
                    <a:pt x="497119" y="3817801"/>
                  </a:cubicBezTo>
                  <a:cubicBezTo>
                    <a:pt x="480022" y="3818677"/>
                    <a:pt x="462962" y="3815410"/>
                    <a:pt x="447398" y="3808276"/>
                  </a:cubicBezTo>
                  <a:cubicBezTo>
                    <a:pt x="464258" y="3796179"/>
                    <a:pt x="483498" y="3810180"/>
                    <a:pt x="503596" y="3806371"/>
                  </a:cubicBezTo>
                  <a:lnTo>
                    <a:pt x="519693" y="3796846"/>
                  </a:lnTo>
                  <a:cubicBezTo>
                    <a:pt x="510121" y="3792169"/>
                    <a:pt x="500300" y="3788035"/>
                    <a:pt x="490261" y="3784463"/>
                  </a:cubicBezTo>
                  <a:lnTo>
                    <a:pt x="483403" y="3787892"/>
                  </a:lnTo>
                  <a:cubicBezTo>
                    <a:pt x="471401" y="3778367"/>
                    <a:pt x="498643" y="3780844"/>
                    <a:pt x="502453" y="3780653"/>
                  </a:cubicBezTo>
                  <a:cubicBezTo>
                    <a:pt x="514169" y="3784273"/>
                    <a:pt x="525027" y="3792274"/>
                    <a:pt x="535790" y="3784558"/>
                  </a:cubicBezTo>
                  <a:cubicBezTo>
                    <a:pt x="554840" y="3794083"/>
                    <a:pt x="581034" y="3778462"/>
                    <a:pt x="598465" y="3771033"/>
                  </a:cubicBezTo>
                  <a:cubicBezTo>
                    <a:pt x="598465" y="3769890"/>
                    <a:pt x="598465" y="3768651"/>
                    <a:pt x="598465" y="3767509"/>
                  </a:cubicBezTo>
                  <a:cubicBezTo>
                    <a:pt x="587702" y="3758841"/>
                    <a:pt x="568747" y="3765032"/>
                    <a:pt x="592274" y="3753126"/>
                  </a:cubicBezTo>
                  <a:lnTo>
                    <a:pt x="592274" y="3738362"/>
                  </a:lnTo>
                  <a:cubicBezTo>
                    <a:pt x="589988" y="3735219"/>
                    <a:pt x="581892" y="3737791"/>
                    <a:pt x="579415" y="3734552"/>
                  </a:cubicBezTo>
                  <a:cubicBezTo>
                    <a:pt x="587702" y="3730933"/>
                    <a:pt x="595608" y="3733600"/>
                    <a:pt x="591798" y="3723218"/>
                  </a:cubicBezTo>
                  <a:cubicBezTo>
                    <a:pt x="588273" y="3718741"/>
                    <a:pt x="561794" y="3725789"/>
                    <a:pt x="569319" y="3717978"/>
                  </a:cubicBezTo>
                  <a:cubicBezTo>
                    <a:pt x="578682" y="3717045"/>
                    <a:pt x="587816" y="3714569"/>
                    <a:pt x="596369" y="3710645"/>
                  </a:cubicBezTo>
                  <a:cubicBezTo>
                    <a:pt x="601951" y="3710692"/>
                    <a:pt x="607399" y="3712416"/>
                    <a:pt x="611990" y="3715597"/>
                  </a:cubicBezTo>
                  <a:lnTo>
                    <a:pt x="611990" y="3768175"/>
                  </a:lnTo>
                  <a:lnTo>
                    <a:pt x="605514" y="3772271"/>
                  </a:lnTo>
                  <a:cubicBezTo>
                    <a:pt x="605514" y="3779796"/>
                    <a:pt x="620277" y="3779701"/>
                    <a:pt x="606466" y="3786178"/>
                  </a:cubicBezTo>
                  <a:cubicBezTo>
                    <a:pt x="605285" y="3795912"/>
                    <a:pt x="604961" y="3805723"/>
                    <a:pt x="605514" y="3815514"/>
                  </a:cubicBezTo>
                  <a:cubicBezTo>
                    <a:pt x="595103" y="3824002"/>
                    <a:pt x="580063" y="3823639"/>
                    <a:pt x="570081" y="3814657"/>
                  </a:cubicBezTo>
                  <a:cubicBezTo>
                    <a:pt x="565213" y="3815067"/>
                    <a:pt x="560365" y="3813676"/>
                    <a:pt x="556460" y="3810752"/>
                  </a:cubicBezTo>
                  <a:lnTo>
                    <a:pt x="549506" y="3810752"/>
                  </a:lnTo>
                  <a:lnTo>
                    <a:pt x="527218" y="3823706"/>
                  </a:lnTo>
                  <a:cubicBezTo>
                    <a:pt x="536743" y="3827993"/>
                    <a:pt x="551602" y="3821706"/>
                    <a:pt x="558841" y="3831326"/>
                  </a:cubicBezTo>
                  <a:cubicBezTo>
                    <a:pt x="546839" y="3833136"/>
                    <a:pt x="535029" y="3833803"/>
                    <a:pt x="523408" y="3836469"/>
                  </a:cubicBezTo>
                  <a:cubicBezTo>
                    <a:pt x="518264" y="3838470"/>
                    <a:pt x="521693" y="3843232"/>
                    <a:pt x="515979" y="3843709"/>
                  </a:cubicBezTo>
                  <a:cubicBezTo>
                    <a:pt x="495785" y="3845614"/>
                    <a:pt x="477212" y="3838470"/>
                    <a:pt x="457876" y="3839994"/>
                  </a:cubicBezTo>
                  <a:cubicBezTo>
                    <a:pt x="436540" y="3851138"/>
                    <a:pt x="414537" y="3834946"/>
                    <a:pt x="392154" y="3843804"/>
                  </a:cubicBezTo>
                  <a:cubicBezTo>
                    <a:pt x="382629" y="3837232"/>
                    <a:pt x="364531" y="3837803"/>
                    <a:pt x="368913" y="3852757"/>
                  </a:cubicBezTo>
                  <a:cubicBezTo>
                    <a:pt x="381105" y="3862282"/>
                    <a:pt x="400345" y="3859710"/>
                    <a:pt x="413775" y="3854853"/>
                  </a:cubicBezTo>
                  <a:cubicBezTo>
                    <a:pt x="445208" y="3851424"/>
                    <a:pt x="482069" y="3863139"/>
                    <a:pt x="510168" y="3847519"/>
                  </a:cubicBezTo>
                  <a:cubicBezTo>
                    <a:pt x="518388" y="3852529"/>
                    <a:pt x="528713" y="3852529"/>
                    <a:pt x="536934" y="3847519"/>
                  </a:cubicBezTo>
                  <a:cubicBezTo>
                    <a:pt x="551031" y="3854567"/>
                    <a:pt x="568176" y="3854758"/>
                    <a:pt x="582654" y="3861996"/>
                  </a:cubicBezTo>
                  <a:lnTo>
                    <a:pt x="598656" y="3852471"/>
                  </a:lnTo>
                  <a:lnTo>
                    <a:pt x="592560" y="3848757"/>
                  </a:lnTo>
                  <a:cubicBezTo>
                    <a:pt x="594084" y="3841232"/>
                    <a:pt x="589035" y="3829707"/>
                    <a:pt x="595417" y="3824945"/>
                  </a:cubicBezTo>
                  <a:cubicBezTo>
                    <a:pt x="611229" y="3831231"/>
                    <a:pt x="604942" y="3836851"/>
                    <a:pt x="604942" y="3867712"/>
                  </a:cubicBezTo>
                  <a:cubicBezTo>
                    <a:pt x="602751" y="3869807"/>
                    <a:pt x="599037" y="3868759"/>
                    <a:pt x="596179" y="3869045"/>
                  </a:cubicBezTo>
                  <a:cubicBezTo>
                    <a:pt x="580177" y="3860663"/>
                    <a:pt x="562270" y="3869045"/>
                    <a:pt x="545601" y="3861616"/>
                  </a:cubicBezTo>
                  <a:cubicBezTo>
                    <a:pt x="526551" y="3854662"/>
                    <a:pt x="503787" y="3859710"/>
                    <a:pt x="484260" y="3865235"/>
                  </a:cubicBezTo>
                  <a:cubicBezTo>
                    <a:pt x="447780" y="3869426"/>
                    <a:pt x="409584" y="3861711"/>
                    <a:pt x="375961" y="3874760"/>
                  </a:cubicBezTo>
                  <a:cubicBezTo>
                    <a:pt x="375961" y="3876379"/>
                    <a:pt x="375961" y="3877617"/>
                    <a:pt x="375961" y="3878760"/>
                  </a:cubicBezTo>
                  <a:cubicBezTo>
                    <a:pt x="393868" y="3884761"/>
                    <a:pt x="416823" y="3875808"/>
                    <a:pt x="434254" y="3882666"/>
                  </a:cubicBezTo>
                  <a:cubicBezTo>
                    <a:pt x="416128" y="3886914"/>
                    <a:pt x="397516" y="3888676"/>
                    <a:pt x="378914" y="3887905"/>
                  </a:cubicBezTo>
                  <a:cubicBezTo>
                    <a:pt x="375294" y="3891620"/>
                    <a:pt x="375294" y="3891620"/>
                    <a:pt x="377199" y="3905240"/>
                  </a:cubicBezTo>
                  <a:cubicBezTo>
                    <a:pt x="392963" y="3904526"/>
                    <a:pt x="408460" y="3909536"/>
                    <a:pt x="420824" y="3919337"/>
                  </a:cubicBezTo>
                  <a:lnTo>
                    <a:pt x="411965" y="3924766"/>
                  </a:lnTo>
                  <a:cubicBezTo>
                    <a:pt x="402440" y="3923528"/>
                    <a:pt x="396535" y="3930386"/>
                    <a:pt x="388820" y="3934291"/>
                  </a:cubicBezTo>
                  <a:lnTo>
                    <a:pt x="388820" y="3942102"/>
                  </a:lnTo>
                  <a:cubicBezTo>
                    <a:pt x="395202" y="3943150"/>
                    <a:pt x="404155" y="3944102"/>
                    <a:pt x="407870" y="3949436"/>
                  </a:cubicBezTo>
                  <a:cubicBezTo>
                    <a:pt x="399964" y="3952961"/>
                    <a:pt x="385296" y="3945531"/>
                    <a:pt x="388820" y="3963438"/>
                  </a:cubicBezTo>
                  <a:lnTo>
                    <a:pt x="383105" y="3967248"/>
                  </a:lnTo>
                  <a:cubicBezTo>
                    <a:pt x="381295" y="3977345"/>
                    <a:pt x="403012" y="3970296"/>
                    <a:pt x="408822" y="3978487"/>
                  </a:cubicBezTo>
                  <a:cubicBezTo>
                    <a:pt x="400345" y="3984012"/>
                    <a:pt x="380247" y="3974392"/>
                    <a:pt x="375866" y="3984393"/>
                  </a:cubicBezTo>
                  <a:cubicBezTo>
                    <a:pt x="361578" y="3996109"/>
                    <a:pt x="383867" y="3989822"/>
                    <a:pt x="392154" y="3991346"/>
                  </a:cubicBezTo>
                  <a:cubicBezTo>
                    <a:pt x="397106" y="3995252"/>
                    <a:pt x="397106" y="3995252"/>
                    <a:pt x="392154" y="3998776"/>
                  </a:cubicBezTo>
                  <a:cubicBezTo>
                    <a:pt x="375771" y="4002585"/>
                    <a:pt x="358054" y="4002681"/>
                    <a:pt x="343290" y="4011634"/>
                  </a:cubicBezTo>
                  <a:cubicBezTo>
                    <a:pt x="354530" y="4020302"/>
                    <a:pt x="366531" y="4016397"/>
                    <a:pt x="380247" y="4017159"/>
                  </a:cubicBezTo>
                  <a:lnTo>
                    <a:pt x="384057" y="4010872"/>
                  </a:lnTo>
                  <a:cubicBezTo>
                    <a:pt x="391011" y="4010015"/>
                    <a:pt x="456733" y="4004871"/>
                    <a:pt x="437493" y="4017159"/>
                  </a:cubicBezTo>
                  <a:cubicBezTo>
                    <a:pt x="427625" y="4015730"/>
                    <a:pt x="417566" y="4017635"/>
                    <a:pt x="408918" y="4022588"/>
                  </a:cubicBezTo>
                  <a:cubicBezTo>
                    <a:pt x="418443" y="4027827"/>
                    <a:pt x="435397" y="4020302"/>
                    <a:pt x="441588" y="4030875"/>
                  </a:cubicBezTo>
                  <a:cubicBezTo>
                    <a:pt x="441588" y="4034685"/>
                    <a:pt x="452733" y="4037352"/>
                    <a:pt x="444636" y="4039257"/>
                  </a:cubicBezTo>
                  <a:cubicBezTo>
                    <a:pt x="431301" y="4042781"/>
                    <a:pt x="416918" y="4031065"/>
                    <a:pt x="406536" y="4039257"/>
                  </a:cubicBezTo>
                  <a:cubicBezTo>
                    <a:pt x="399745" y="4040495"/>
                    <a:pt x="392744" y="4039352"/>
                    <a:pt x="386629" y="4036209"/>
                  </a:cubicBezTo>
                  <a:cubicBezTo>
                    <a:pt x="349196" y="4055259"/>
                    <a:pt x="361769" y="4048972"/>
                    <a:pt x="389487" y="4059545"/>
                  </a:cubicBezTo>
                  <a:cubicBezTo>
                    <a:pt x="389487" y="4061260"/>
                    <a:pt x="389487" y="4062403"/>
                    <a:pt x="389487" y="4063546"/>
                  </a:cubicBezTo>
                  <a:cubicBezTo>
                    <a:pt x="386439" y="4066689"/>
                    <a:pt x="373770" y="4063070"/>
                    <a:pt x="377199" y="4070880"/>
                  </a:cubicBezTo>
                  <a:lnTo>
                    <a:pt x="386724" y="4076404"/>
                  </a:lnTo>
                  <a:cubicBezTo>
                    <a:pt x="398821" y="4077642"/>
                    <a:pt x="407775" y="4081929"/>
                    <a:pt x="421014" y="4080214"/>
                  </a:cubicBezTo>
                  <a:cubicBezTo>
                    <a:pt x="421872" y="4081834"/>
                    <a:pt x="422729" y="4083453"/>
                    <a:pt x="423300" y="4084786"/>
                  </a:cubicBezTo>
                  <a:cubicBezTo>
                    <a:pt x="420729" y="4088692"/>
                    <a:pt x="412537" y="4086120"/>
                    <a:pt x="409870" y="4089263"/>
                  </a:cubicBezTo>
                  <a:lnTo>
                    <a:pt x="409870" y="4096597"/>
                  </a:lnTo>
                  <a:lnTo>
                    <a:pt x="428920" y="4107456"/>
                  </a:lnTo>
                  <a:cubicBezTo>
                    <a:pt x="431492" y="4113171"/>
                    <a:pt x="421014" y="4113171"/>
                    <a:pt x="422824" y="4118124"/>
                  </a:cubicBezTo>
                  <a:cubicBezTo>
                    <a:pt x="428158" y="4125267"/>
                    <a:pt x="453018" y="4113552"/>
                    <a:pt x="449018" y="4129459"/>
                  </a:cubicBezTo>
                  <a:cubicBezTo>
                    <a:pt x="439493" y="4132887"/>
                    <a:pt x="372056" y="4133269"/>
                    <a:pt x="406536" y="4149937"/>
                  </a:cubicBezTo>
                  <a:cubicBezTo>
                    <a:pt x="432825" y="4147746"/>
                    <a:pt x="464543" y="4134792"/>
                    <a:pt x="487594" y="4152319"/>
                  </a:cubicBezTo>
                  <a:cubicBezTo>
                    <a:pt x="467687" y="4157462"/>
                    <a:pt x="429015" y="4149175"/>
                    <a:pt x="416061" y="4162701"/>
                  </a:cubicBezTo>
                  <a:cubicBezTo>
                    <a:pt x="423396" y="4170321"/>
                    <a:pt x="435111" y="4166416"/>
                    <a:pt x="442255" y="4170416"/>
                  </a:cubicBezTo>
                  <a:cubicBezTo>
                    <a:pt x="437740" y="4174035"/>
                    <a:pt x="432120" y="4175941"/>
                    <a:pt x="426348" y="4175845"/>
                  </a:cubicBezTo>
                  <a:lnTo>
                    <a:pt x="412537" y="4168511"/>
                  </a:lnTo>
                  <a:cubicBezTo>
                    <a:pt x="394535" y="4173369"/>
                    <a:pt x="377295" y="4181941"/>
                    <a:pt x="358340" y="4184323"/>
                  </a:cubicBezTo>
                  <a:cubicBezTo>
                    <a:pt x="353672" y="4209850"/>
                    <a:pt x="456162" y="4176036"/>
                    <a:pt x="462258" y="4195848"/>
                  </a:cubicBezTo>
                  <a:cubicBezTo>
                    <a:pt x="454190" y="4198706"/>
                    <a:pt x="445903" y="4200896"/>
                    <a:pt x="437493" y="4202515"/>
                  </a:cubicBezTo>
                  <a:cubicBezTo>
                    <a:pt x="441398" y="4208897"/>
                    <a:pt x="464258" y="4202515"/>
                    <a:pt x="472354" y="4212707"/>
                  </a:cubicBezTo>
                  <a:lnTo>
                    <a:pt x="479117" y="4212707"/>
                  </a:lnTo>
                  <a:cubicBezTo>
                    <a:pt x="486070" y="4208231"/>
                    <a:pt x="497119" y="4208421"/>
                    <a:pt x="504453" y="4202134"/>
                  </a:cubicBezTo>
                  <a:cubicBezTo>
                    <a:pt x="532457" y="4211183"/>
                    <a:pt x="567033" y="4202134"/>
                    <a:pt x="593512" y="4192609"/>
                  </a:cubicBezTo>
                  <a:lnTo>
                    <a:pt x="593512" y="4174226"/>
                  </a:lnTo>
                  <a:lnTo>
                    <a:pt x="587130" y="4170416"/>
                  </a:lnTo>
                  <a:lnTo>
                    <a:pt x="587130" y="4148413"/>
                  </a:lnTo>
                  <a:lnTo>
                    <a:pt x="593131" y="4144508"/>
                  </a:lnTo>
                  <a:lnTo>
                    <a:pt x="580748" y="4137555"/>
                  </a:lnTo>
                  <a:lnTo>
                    <a:pt x="586654" y="4133650"/>
                  </a:lnTo>
                  <a:cubicBezTo>
                    <a:pt x="586654" y="4132602"/>
                    <a:pt x="586654" y="4131459"/>
                    <a:pt x="586654" y="4130125"/>
                  </a:cubicBezTo>
                  <a:lnTo>
                    <a:pt x="593226" y="4126220"/>
                  </a:lnTo>
                  <a:lnTo>
                    <a:pt x="593226" y="4107932"/>
                  </a:lnTo>
                  <a:lnTo>
                    <a:pt x="586654" y="4103932"/>
                  </a:lnTo>
                  <a:cubicBezTo>
                    <a:pt x="585511" y="4100121"/>
                    <a:pt x="590750" y="4098407"/>
                    <a:pt x="593226" y="4096121"/>
                  </a:cubicBezTo>
                  <a:cubicBezTo>
                    <a:pt x="593607" y="4092501"/>
                    <a:pt x="593312" y="4088787"/>
                    <a:pt x="592369" y="4085262"/>
                  </a:cubicBezTo>
                  <a:cubicBezTo>
                    <a:pt x="573319" y="4077642"/>
                    <a:pt x="550935" y="4093835"/>
                    <a:pt x="534457" y="4082214"/>
                  </a:cubicBezTo>
                  <a:cubicBezTo>
                    <a:pt x="534457" y="4080977"/>
                    <a:pt x="534457" y="4079833"/>
                    <a:pt x="534457" y="4078690"/>
                  </a:cubicBezTo>
                  <a:cubicBezTo>
                    <a:pt x="540077" y="4074118"/>
                    <a:pt x="549221" y="4078690"/>
                    <a:pt x="557412" y="4073166"/>
                  </a:cubicBezTo>
                  <a:cubicBezTo>
                    <a:pt x="565889" y="4070023"/>
                    <a:pt x="584463" y="4078976"/>
                    <a:pt x="587606" y="4067070"/>
                  </a:cubicBezTo>
                  <a:lnTo>
                    <a:pt x="597131" y="4061831"/>
                  </a:lnTo>
                  <a:cubicBezTo>
                    <a:pt x="601989" y="4065165"/>
                    <a:pt x="600370" y="4068404"/>
                    <a:pt x="606656" y="4071356"/>
                  </a:cubicBezTo>
                  <a:lnTo>
                    <a:pt x="606656" y="4085739"/>
                  </a:lnTo>
                  <a:lnTo>
                    <a:pt x="600465" y="4089549"/>
                  </a:lnTo>
                  <a:lnTo>
                    <a:pt x="600465" y="4093073"/>
                  </a:lnTo>
                  <a:lnTo>
                    <a:pt x="606847" y="4096979"/>
                  </a:lnTo>
                  <a:lnTo>
                    <a:pt x="606847" y="4111075"/>
                  </a:lnTo>
                  <a:lnTo>
                    <a:pt x="600656" y="4114980"/>
                  </a:lnTo>
                  <a:lnTo>
                    <a:pt x="600656" y="4136888"/>
                  </a:lnTo>
                  <a:lnTo>
                    <a:pt x="606466" y="4140889"/>
                  </a:lnTo>
                  <a:lnTo>
                    <a:pt x="600846" y="4144032"/>
                  </a:lnTo>
                  <a:cubicBezTo>
                    <a:pt x="597894" y="4156224"/>
                    <a:pt x="609514" y="4152414"/>
                    <a:pt x="606466" y="4158510"/>
                  </a:cubicBezTo>
                  <a:lnTo>
                    <a:pt x="613324" y="4162701"/>
                  </a:lnTo>
                  <a:cubicBezTo>
                    <a:pt x="608943" y="4165273"/>
                    <a:pt x="604561" y="4167845"/>
                    <a:pt x="600751" y="4170226"/>
                  </a:cubicBezTo>
                  <a:lnTo>
                    <a:pt x="600751" y="4188609"/>
                  </a:lnTo>
                  <a:cubicBezTo>
                    <a:pt x="602942" y="4191847"/>
                    <a:pt x="612752" y="4188609"/>
                    <a:pt x="612562" y="4192800"/>
                  </a:cubicBezTo>
                  <a:lnTo>
                    <a:pt x="607895" y="4195371"/>
                  </a:lnTo>
                  <a:cubicBezTo>
                    <a:pt x="606904" y="4198991"/>
                    <a:pt x="606580" y="4202801"/>
                    <a:pt x="606942" y="4206611"/>
                  </a:cubicBezTo>
                  <a:lnTo>
                    <a:pt x="600370" y="4210897"/>
                  </a:lnTo>
                  <a:cubicBezTo>
                    <a:pt x="599798" y="4214708"/>
                    <a:pt x="602751" y="4222137"/>
                    <a:pt x="596846" y="4222899"/>
                  </a:cubicBezTo>
                  <a:lnTo>
                    <a:pt x="587321" y="4218136"/>
                  </a:lnTo>
                  <a:lnTo>
                    <a:pt x="587321" y="4213755"/>
                  </a:lnTo>
                  <a:lnTo>
                    <a:pt x="578748" y="4212231"/>
                  </a:lnTo>
                  <a:cubicBezTo>
                    <a:pt x="556364" y="4217089"/>
                    <a:pt x="527409" y="4224328"/>
                    <a:pt x="505120" y="4216327"/>
                  </a:cubicBezTo>
                  <a:cubicBezTo>
                    <a:pt x="488070" y="4218422"/>
                    <a:pt x="469782" y="4224423"/>
                    <a:pt x="453780" y="4216327"/>
                  </a:cubicBezTo>
                  <a:cubicBezTo>
                    <a:pt x="435778" y="4209564"/>
                    <a:pt x="422062" y="4229566"/>
                    <a:pt x="406727" y="4219661"/>
                  </a:cubicBezTo>
                  <a:cubicBezTo>
                    <a:pt x="393106" y="4230138"/>
                    <a:pt x="380628" y="4214041"/>
                    <a:pt x="368627" y="4222613"/>
                  </a:cubicBezTo>
                  <a:cubicBezTo>
                    <a:pt x="355578" y="4225566"/>
                    <a:pt x="347481" y="4220613"/>
                    <a:pt x="335385" y="4219565"/>
                  </a:cubicBezTo>
                  <a:cubicBezTo>
                    <a:pt x="316335" y="4212802"/>
                    <a:pt x="290807" y="4222422"/>
                    <a:pt x="272329" y="4229090"/>
                  </a:cubicBezTo>
                  <a:lnTo>
                    <a:pt x="285188" y="4236234"/>
                  </a:lnTo>
                  <a:cubicBezTo>
                    <a:pt x="286331" y="4239949"/>
                    <a:pt x="283759" y="4241758"/>
                    <a:pt x="280044" y="4242996"/>
                  </a:cubicBezTo>
                  <a:cubicBezTo>
                    <a:pt x="273853" y="4254046"/>
                    <a:pt x="287760" y="4253474"/>
                    <a:pt x="295570" y="4252521"/>
                  </a:cubicBezTo>
                  <a:cubicBezTo>
                    <a:pt x="298332" y="4250808"/>
                    <a:pt x="298332" y="4250808"/>
                    <a:pt x="291855" y="4246902"/>
                  </a:cubicBezTo>
                  <a:cubicBezTo>
                    <a:pt x="305076" y="4239663"/>
                    <a:pt x="320906" y="4238901"/>
                    <a:pt x="334718" y="4244998"/>
                  </a:cubicBezTo>
                  <a:cubicBezTo>
                    <a:pt x="343252" y="4240520"/>
                    <a:pt x="352215" y="4236996"/>
                    <a:pt x="361483" y="4234328"/>
                  </a:cubicBezTo>
                  <a:cubicBezTo>
                    <a:pt x="375771" y="4238139"/>
                    <a:pt x="390058" y="4232138"/>
                    <a:pt x="407679" y="4234328"/>
                  </a:cubicBezTo>
                  <a:lnTo>
                    <a:pt x="418252" y="4226804"/>
                  </a:lnTo>
                  <a:cubicBezTo>
                    <a:pt x="430349" y="4224709"/>
                    <a:pt x="436254" y="4230424"/>
                    <a:pt x="446827" y="4230233"/>
                  </a:cubicBezTo>
                  <a:cubicBezTo>
                    <a:pt x="459781" y="4222708"/>
                    <a:pt x="474450" y="4229376"/>
                    <a:pt x="485689" y="4233948"/>
                  </a:cubicBezTo>
                  <a:cubicBezTo>
                    <a:pt x="491747" y="4230710"/>
                    <a:pt x="498700" y="4229472"/>
                    <a:pt x="505501" y="4230519"/>
                  </a:cubicBezTo>
                  <a:cubicBezTo>
                    <a:pt x="511216" y="4234424"/>
                    <a:pt x="511216" y="4234614"/>
                    <a:pt x="503406" y="4239186"/>
                  </a:cubicBezTo>
                  <a:cubicBezTo>
                    <a:pt x="502415" y="4242806"/>
                    <a:pt x="502091" y="4246616"/>
                    <a:pt x="502453" y="4250331"/>
                  </a:cubicBezTo>
                  <a:lnTo>
                    <a:pt x="508644" y="4254332"/>
                  </a:lnTo>
                  <a:cubicBezTo>
                    <a:pt x="504263" y="4268333"/>
                    <a:pt x="471021" y="4252617"/>
                    <a:pt x="460448" y="4266904"/>
                  </a:cubicBezTo>
                  <a:cubicBezTo>
                    <a:pt x="455438" y="4266523"/>
                    <a:pt x="450475" y="4268047"/>
                    <a:pt x="446541" y="4271191"/>
                  </a:cubicBezTo>
                  <a:lnTo>
                    <a:pt x="437969" y="4265380"/>
                  </a:lnTo>
                  <a:cubicBezTo>
                    <a:pt x="442607" y="4262046"/>
                    <a:pt x="447513" y="4259094"/>
                    <a:pt x="452637" y="4256522"/>
                  </a:cubicBezTo>
                  <a:cubicBezTo>
                    <a:pt x="463781" y="4258618"/>
                    <a:pt x="469020" y="4252141"/>
                    <a:pt x="479022" y="4252617"/>
                  </a:cubicBezTo>
                  <a:lnTo>
                    <a:pt x="488547" y="4247759"/>
                  </a:lnTo>
                  <a:cubicBezTo>
                    <a:pt x="488547" y="4245854"/>
                    <a:pt x="488547" y="4245759"/>
                    <a:pt x="472354" y="4238234"/>
                  </a:cubicBezTo>
                  <a:cubicBezTo>
                    <a:pt x="460962" y="4247283"/>
                    <a:pt x="444798" y="4246997"/>
                    <a:pt x="433683" y="4237663"/>
                  </a:cubicBezTo>
                  <a:cubicBezTo>
                    <a:pt x="406251" y="4243569"/>
                    <a:pt x="375008" y="4236043"/>
                    <a:pt x="351291" y="4250331"/>
                  </a:cubicBezTo>
                  <a:cubicBezTo>
                    <a:pt x="366055" y="4252235"/>
                    <a:pt x="380619" y="4255379"/>
                    <a:pt x="394821" y="4259856"/>
                  </a:cubicBezTo>
                  <a:cubicBezTo>
                    <a:pt x="397583" y="4263952"/>
                    <a:pt x="406536" y="4262142"/>
                    <a:pt x="410822" y="4265095"/>
                  </a:cubicBezTo>
                  <a:lnTo>
                    <a:pt x="410822" y="4268619"/>
                  </a:lnTo>
                  <a:lnTo>
                    <a:pt x="423776" y="4276239"/>
                  </a:lnTo>
                  <a:lnTo>
                    <a:pt x="423776" y="4283764"/>
                  </a:lnTo>
                  <a:cubicBezTo>
                    <a:pt x="397869" y="4296813"/>
                    <a:pt x="361769" y="4285002"/>
                    <a:pt x="336908" y="4292241"/>
                  </a:cubicBezTo>
                  <a:cubicBezTo>
                    <a:pt x="321764" y="4293479"/>
                    <a:pt x="304714" y="4290335"/>
                    <a:pt x="293474" y="4302337"/>
                  </a:cubicBezTo>
                  <a:cubicBezTo>
                    <a:pt x="327574" y="4308053"/>
                    <a:pt x="358340" y="4322911"/>
                    <a:pt x="394154" y="4322245"/>
                  </a:cubicBezTo>
                  <a:cubicBezTo>
                    <a:pt x="404536" y="4316244"/>
                    <a:pt x="389201" y="4312720"/>
                    <a:pt x="384629" y="4309481"/>
                  </a:cubicBezTo>
                  <a:cubicBezTo>
                    <a:pt x="399964" y="4296622"/>
                    <a:pt x="423776" y="4310244"/>
                    <a:pt x="439969" y="4299956"/>
                  </a:cubicBezTo>
                  <a:cubicBezTo>
                    <a:pt x="449494" y="4305576"/>
                    <a:pt x="460067" y="4300719"/>
                    <a:pt x="456733" y="4315386"/>
                  </a:cubicBezTo>
                  <a:cubicBezTo>
                    <a:pt x="437112" y="4332341"/>
                    <a:pt x="485308" y="4307767"/>
                    <a:pt x="483022" y="4323768"/>
                  </a:cubicBezTo>
                  <a:cubicBezTo>
                    <a:pt x="476802" y="4329769"/>
                    <a:pt x="467230" y="4330627"/>
                    <a:pt x="460067" y="4325769"/>
                  </a:cubicBezTo>
                  <a:cubicBezTo>
                    <a:pt x="455590" y="4329674"/>
                    <a:pt x="448922" y="4328341"/>
                    <a:pt x="444351" y="4330723"/>
                  </a:cubicBezTo>
                  <a:cubicBezTo>
                    <a:pt x="459324" y="4339103"/>
                    <a:pt x="475631" y="4344819"/>
                    <a:pt x="492547" y="4347676"/>
                  </a:cubicBezTo>
                  <a:cubicBezTo>
                    <a:pt x="498262" y="4345390"/>
                    <a:pt x="495595" y="4338151"/>
                    <a:pt x="506072" y="4340248"/>
                  </a:cubicBezTo>
                  <a:cubicBezTo>
                    <a:pt x="511311" y="4337866"/>
                    <a:pt x="508168" y="4332818"/>
                    <a:pt x="515597" y="4331293"/>
                  </a:cubicBezTo>
                  <a:lnTo>
                    <a:pt x="515597" y="4320435"/>
                  </a:lnTo>
                  <a:cubicBezTo>
                    <a:pt x="523122" y="4316149"/>
                    <a:pt x="535219" y="4320435"/>
                    <a:pt x="541887" y="4312625"/>
                  </a:cubicBezTo>
                  <a:cubicBezTo>
                    <a:pt x="534552" y="4308815"/>
                    <a:pt x="525980" y="4313196"/>
                    <a:pt x="518931" y="4307195"/>
                  </a:cubicBezTo>
                  <a:cubicBezTo>
                    <a:pt x="511311" y="4305481"/>
                    <a:pt x="503787" y="4314625"/>
                    <a:pt x="496738" y="4309385"/>
                  </a:cubicBezTo>
                  <a:cubicBezTo>
                    <a:pt x="495405" y="4302052"/>
                    <a:pt x="493881" y="4299860"/>
                    <a:pt x="506263" y="4299385"/>
                  </a:cubicBezTo>
                  <a:cubicBezTo>
                    <a:pt x="521789" y="4286716"/>
                    <a:pt x="534838" y="4288717"/>
                    <a:pt x="553888" y="4292432"/>
                  </a:cubicBezTo>
                  <a:lnTo>
                    <a:pt x="563413" y="4299576"/>
                  </a:lnTo>
                  <a:cubicBezTo>
                    <a:pt x="576843" y="4299576"/>
                    <a:pt x="584939" y="4300814"/>
                    <a:pt x="594084" y="4294527"/>
                  </a:cubicBezTo>
                  <a:lnTo>
                    <a:pt x="594084" y="4290051"/>
                  </a:lnTo>
                  <a:cubicBezTo>
                    <a:pt x="589416" y="4290051"/>
                    <a:pt x="575034" y="4286431"/>
                    <a:pt x="587130" y="4285097"/>
                  </a:cubicBezTo>
                  <a:cubicBezTo>
                    <a:pt x="601132" y="4285097"/>
                    <a:pt x="591512" y="4266047"/>
                    <a:pt x="594179" y="4257665"/>
                  </a:cubicBezTo>
                  <a:cubicBezTo>
                    <a:pt x="587035" y="4250997"/>
                    <a:pt x="570843" y="4261666"/>
                    <a:pt x="567699" y="4250808"/>
                  </a:cubicBezTo>
                  <a:cubicBezTo>
                    <a:pt x="566842" y="4249188"/>
                    <a:pt x="564080" y="4247950"/>
                    <a:pt x="561984" y="4246521"/>
                  </a:cubicBezTo>
                  <a:cubicBezTo>
                    <a:pt x="568938" y="4240901"/>
                    <a:pt x="578081" y="4246521"/>
                    <a:pt x="585511" y="4247473"/>
                  </a:cubicBezTo>
                  <a:cubicBezTo>
                    <a:pt x="589988" y="4245854"/>
                    <a:pt x="586464" y="4242044"/>
                    <a:pt x="587892" y="4238997"/>
                  </a:cubicBezTo>
                  <a:lnTo>
                    <a:pt x="594274" y="4234996"/>
                  </a:lnTo>
                  <a:cubicBezTo>
                    <a:pt x="594274" y="4227185"/>
                    <a:pt x="600275" y="4230138"/>
                    <a:pt x="601894" y="4235853"/>
                  </a:cubicBezTo>
                  <a:cubicBezTo>
                    <a:pt x="610371" y="4239186"/>
                    <a:pt x="607609" y="4243187"/>
                    <a:pt x="601227" y="4246330"/>
                  </a:cubicBezTo>
                  <a:lnTo>
                    <a:pt x="607133" y="4250045"/>
                  </a:lnTo>
                  <a:lnTo>
                    <a:pt x="600942" y="4253855"/>
                  </a:lnTo>
                  <a:lnTo>
                    <a:pt x="600942" y="4279667"/>
                  </a:lnTo>
                  <a:cubicBezTo>
                    <a:pt x="615039" y="4287954"/>
                    <a:pt x="604180" y="4313005"/>
                    <a:pt x="607323" y="4327292"/>
                  </a:cubicBezTo>
                  <a:cubicBezTo>
                    <a:pt x="614753" y="4329578"/>
                    <a:pt x="614181" y="4334913"/>
                    <a:pt x="613896" y="4341104"/>
                  </a:cubicBezTo>
                  <a:cubicBezTo>
                    <a:pt x="600189" y="4349677"/>
                    <a:pt x="583720" y="4352629"/>
                    <a:pt x="567890" y="4349391"/>
                  </a:cubicBezTo>
                  <a:lnTo>
                    <a:pt x="567890" y="4345772"/>
                  </a:lnTo>
                  <a:cubicBezTo>
                    <a:pt x="565699" y="4344343"/>
                    <a:pt x="563413" y="4343104"/>
                    <a:pt x="561413" y="4341771"/>
                  </a:cubicBezTo>
                  <a:lnTo>
                    <a:pt x="561413" y="4338056"/>
                  </a:lnTo>
                  <a:cubicBezTo>
                    <a:pt x="553221" y="4335961"/>
                    <a:pt x="553221" y="4335961"/>
                    <a:pt x="530552" y="4337485"/>
                  </a:cubicBezTo>
                  <a:cubicBezTo>
                    <a:pt x="526932" y="4341390"/>
                    <a:pt x="530552" y="4345772"/>
                    <a:pt x="528552" y="4349200"/>
                  </a:cubicBezTo>
                  <a:lnTo>
                    <a:pt x="519026" y="4354915"/>
                  </a:lnTo>
                  <a:cubicBezTo>
                    <a:pt x="514216" y="4354440"/>
                    <a:pt x="509387" y="4355678"/>
                    <a:pt x="505406" y="4358439"/>
                  </a:cubicBezTo>
                  <a:cubicBezTo>
                    <a:pt x="494071" y="4358439"/>
                    <a:pt x="486356" y="4350629"/>
                    <a:pt x="476164" y="4356726"/>
                  </a:cubicBezTo>
                  <a:lnTo>
                    <a:pt x="476164" y="4360345"/>
                  </a:lnTo>
                  <a:lnTo>
                    <a:pt x="482831" y="4364345"/>
                  </a:lnTo>
                  <a:cubicBezTo>
                    <a:pt x="481974" y="4367298"/>
                    <a:pt x="484546" y="4370536"/>
                    <a:pt x="479974" y="4373299"/>
                  </a:cubicBezTo>
                  <a:cubicBezTo>
                    <a:pt x="456447" y="4356821"/>
                    <a:pt x="439302" y="4380157"/>
                    <a:pt x="414442" y="4377014"/>
                  </a:cubicBezTo>
                  <a:cubicBezTo>
                    <a:pt x="362150" y="4369298"/>
                    <a:pt x="305857" y="4380729"/>
                    <a:pt x="252517" y="4378728"/>
                  </a:cubicBezTo>
                  <a:lnTo>
                    <a:pt x="258708" y="4382633"/>
                  </a:lnTo>
                  <a:cubicBezTo>
                    <a:pt x="253374" y="4389015"/>
                    <a:pt x="230800" y="4386919"/>
                    <a:pt x="242421" y="4395396"/>
                  </a:cubicBezTo>
                  <a:cubicBezTo>
                    <a:pt x="258613" y="4397207"/>
                    <a:pt x="273186" y="4385871"/>
                    <a:pt x="288903" y="4388253"/>
                  </a:cubicBezTo>
                  <a:cubicBezTo>
                    <a:pt x="294237" y="4394063"/>
                    <a:pt x="305476" y="4389300"/>
                    <a:pt x="311191" y="4393683"/>
                  </a:cubicBezTo>
                  <a:cubicBezTo>
                    <a:pt x="302714" y="4401588"/>
                    <a:pt x="290807" y="4396349"/>
                    <a:pt x="281854" y="4403208"/>
                  </a:cubicBezTo>
                  <a:cubicBezTo>
                    <a:pt x="276234" y="4399111"/>
                    <a:pt x="264042" y="4397111"/>
                    <a:pt x="265376" y="4405398"/>
                  </a:cubicBezTo>
                  <a:lnTo>
                    <a:pt x="277187" y="4410636"/>
                  </a:lnTo>
                  <a:cubicBezTo>
                    <a:pt x="275472" y="4410636"/>
                    <a:pt x="276330" y="4410636"/>
                    <a:pt x="277187" y="4410636"/>
                  </a:cubicBezTo>
                  <a:lnTo>
                    <a:pt x="277187" y="4410636"/>
                  </a:lnTo>
                  <a:cubicBezTo>
                    <a:pt x="311096" y="4412828"/>
                    <a:pt x="340242" y="4406827"/>
                    <a:pt x="374151" y="4407112"/>
                  </a:cubicBezTo>
                  <a:cubicBezTo>
                    <a:pt x="379390" y="4409779"/>
                    <a:pt x="401488" y="4420257"/>
                    <a:pt x="383010" y="4421686"/>
                  </a:cubicBezTo>
                  <a:cubicBezTo>
                    <a:pt x="364979" y="4415589"/>
                    <a:pt x="345252" y="4416828"/>
                    <a:pt x="328146" y="4425210"/>
                  </a:cubicBezTo>
                  <a:cubicBezTo>
                    <a:pt x="315287" y="4426448"/>
                    <a:pt x="300142" y="4421876"/>
                    <a:pt x="288522" y="4428925"/>
                  </a:cubicBezTo>
                  <a:cubicBezTo>
                    <a:pt x="273472" y="4423591"/>
                    <a:pt x="254231" y="4417018"/>
                    <a:pt x="239182" y="4419400"/>
                  </a:cubicBezTo>
                  <a:lnTo>
                    <a:pt x="239182" y="4423115"/>
                  </a:lnTo>
                  <a:cubicBezTo>
                    <a:pt x="234705" y="4425496"/>
                    <a:pt x="230324" y="4427972"/>
                    <a:pt x="226038" y="4430449"/>
                  </a:cubicBezTo>
                  <a:cubicBezTo>
                    <a:pt x="235086" y="4434164"/>
                    <a:pt x="243659" y="4430449"/>
                    <a:pt x="251660" y="4437688"/>
                  </a:cubicBezTo>
                  <a:cubicBezTo>
                    <a:pt x="254803" y="4445498"/>
                    <a:pt x="236896" y="4443021"/>
                    <a:pt x="232610" y="4448832"/>
                  </a:cubicBezTo>
                  <a:lnTo>
                    <a:pt x="232610" y="4452546"/>
                  </a:lnTo>
                  <a:cubicBezTo>
                    <a:pt x="237658" y="4454642"/>
                    <a:pt x="251088" y="4457023"/>
                    <a:pt x="252231" y="4450356"/>
                  </a:cubicBezTo>
                  <a:cubicBezTo>
                    <a:pt x="267281" y="4435592"/>
                    <a:pt x="297665" y="4450356"/>
                    <a:pt x="314906" y="4443594"/>
                  </a:cubicBezTo>
                  <a:cubicBezTo>
                    <a:pt x="318906" y="4444927"/>
                    <a:pt x="317763" y="4446927"/>
                    <a:pt x="318049" y="4448641"/>
                  </a:cubicBezTo>
                  <a:lnTo>
                    <a:pt x="324526" y="4452642"/>
                  </a:lnTo>
                  <a:lnTo>
                    <a:pt x="324526" y="4456261"/>
                  </a:lnTo>
                  <a:cubicBezTo>
                    <a:pt x="309143" y="4463977"/>
                    <a:pt x="291208" y="4464643"/>
                    <a:pt x="275282" y="4458166"/>
                  </a:cubicBezTo>
                  <a:cubicBezTo>
                    <a:pt x="262614" y="4462071"/>
                    <a:pt x="241944" y="4467691"/>
                    <a:pt x="230514" y="4462358"/>
                  </a:cubicBezTo>
                  <a:cubicBezTo>
                    <a:pt x="217274" y="4474073"/>
                    <a:pt x="183842" y="4461785"/>
                    <a:pt x="186604" y="4477788"/>
                  </a:cubicBezTo>
                  <a:cubicBezTo>
                    <a:pt x="201844" y="4485027"/>
                    <a:pt x="186604" y="4489122"/>
                    <a:pt x="177079" y="4487313"/>
                  </a:cubicBezTo>
                  <a:cubicBezTo>
                    <a:pt x="174126" y="4489028"/>
                    <a:pt x="174126" y="4489028"/>
                    <a:pt x="180317" y="4492742"/>
                  </a:cubicBezTo>
                  <a:lnTo>
                    <a:pt x="180317" y="4496266"/>
                  </a:lnTo>
                  <a:cubicBezTo>
                    <a:pt x="194033" y="4504268"/>
                    <a:pt x="220227" y="4483693"/>
                    <a:pt x="227942" y="4504458"/>
                  </a:cubicBezTo>
                  <a:cubicBezTo>
                    <a:pt x="229847" y="4506268"/>
                    <a:pt x="230514" y="4505220"/>
                    <a:pt x="234610" y="4506649"/>
                  </a:cubicBezTo>
                  <a:cubicBezTo>
                    <a:pt x="233238" y="4507315"/>
                    <a:pt x="231933" y="4508078"/>
                    <a:pt x="230705" y="4509030"/>
                  </a:cubicBezTo>
                  <a:cubicBezTo>
                    <a:pt x="219751" y="4509030"/>
                    <a:pt x="207083" y="4512173"/>
                    <a:pt x="197653" y="4505982"/>
                  </a:cubicBezTo>
                  <a:cubicBezTo>
                    <a:pt x="189176" y="4513411"/>
                    <a:pt x="148599" y="4507029"/>
                    <a:pt x="154886" y="4522270"/>
                  </a:cubicBezTo>
                  <a:lnTo>
                    <a:pt x="164411" y="4527794"/>
                  </a:lnTo>
                  <a:cubicBezTo>
                    <a:pt x="173783" y="4526937"/>
                    <a:pt x="182937" y="4524461"/>
                    <a:pt x="191462" y="4520460"/>
                  </a:cubicBezTo>
                  <a:cubicBezTo>
                    <a:pt x="199939" y="4520460"/>
                    <a:pt x="199939" y="4520460"/>
                    <a:pt x="200987" y="4517031"/>
                  </a:cubicBezTo>
                  <a:cubicBezTo>
                    <a:pt x="202225" y="4508363"/>
                    <a:pt x="217941" y="4516269"/>
                    <a:pt x="223561" y="4520174"/>
                  </a:cubicBezTo>
                  <a:cubicBezTo>
                    <a:pt x="229276" y="4513030"/>
                    <a:pt x="254803" y="4522746"/>
                    <a:pt x="240039" y="4508267"/>
                  </a:cubicBezTo>
                  <a:cubicBezTo>
                    <a:pt x="245659" y="4510269"/>
                    <a:pt x="238325" y="4505886"/>
                    <a:pt x="236801" y="4506172"/>
                  </a:cubicBezTo>
                  <a:cubicBezTo>
                    <a:pt x="224704" y="4499124"/>
                    <a:pt x="280044" y="4503410"/>
                    <a:pt x="289379" y="4498458"/>
                  </a:cubicBezTo>
                  <a:cubicBezTo>
                    <a:pt x="295094" y="4505315"/>
                    <a:pt x="310429" y="4497315"/>
                    <a:pt x="312620" y="4506554"/>
                  </a:cubicBezTo>
                  <a:cubicBezTo>
                    <a:pt x="297761" y="4515411"/>
                    <a:pt x="280616" y="4529699"/>
                    <a:pt x="263471" y="4531509"/>
                  </a:cubicBezTo>
                  <a:cubicBezTo>
                    <a:pt x="255708" y="4526556"/>
                    <a:pt x="245802" y="4526556"/>
                    <a:pt x="238039" y="4531509"/>
                  </a:cubicBezTo>
                  <a:cubicBezTo>
                    <a:pt x="228038" y="4535415"/>
                    <a:pt x="204035" y="4525318"/>
                    <a:pt x="200796" y="4537510"/>
                  </a:cubicBezTo>
                  <a:cubicBezTo>
                    <a:pt x="229371" y="4549416"/>
                    <a:pt x="268329" y="4552464"/>
                    <a:pt x="296046" y="4535510"/>
                  </a:cubicBezTo>
                  <a:cubicBezTo>
                    <a:pt x="305571" y="4543606"/>
                    <a:pt x="319764" y="4538176"/>
                    <a:pt x="328336" y="4532175"/>
                  </a:cubicBezTo>
                  <a:cubicBezTo>
                    <a:pt x="348243" y="4522650"/>
                    <a:pt x="369484" y="4536747"/>
                    <a:pt x="388248" y="4528460"/>
                  </a:cubicBezTo>
                  <a:cubicBezTo>
                    <a:pt x="406727" y="4535795"/>
                    <a:pt x="428444" y="4535415"/>
                    <a:pt x="446922" y="4542939"/>
                  </a:cubicBezTo>
                  <a:cubicBezTo>
                    <a:pt x="452161" y="4535890"/>
                    <a:pt x="470259" y="4543986"/>
                    <a:pt x="469782" y="4534366"/>
                  </a:cubicBezTo>
                  <a:cubicBezTo>
                    <a:pt x="465210" y="4528842"/>
                    <a:pt x="455304" y="4534366"/>
                    <a:pt x="450065" y="4529889"/>
                  </a:cubicBezTo>
                  <a:lnTo>
                    <a:pt x="461210" y="4524747"/>
                  </a:lnTo>
                  <a:cubicBezTo>
                    <a:pt x="500167" y="4524747"/>
                    <a:pt x="546173" y="4516269"/>
                    <a:pt x="585035" y="4524747"/>
                  </a:cubicBezTo>
                  <a:lnTo>
                    <a:pt x="594560" y="4519508"/>
                  </a:lnTo>
                  <a:lnTo>
                    <a:pt x="594560" y="4512173"/>
                  </a:lnTo>
                  <a:lnTo>
                    <a:pt x="588178" y="4508267"/>
                  </a:lnTo>
                  <a:lnTo>
                    <a:pt x="588178" y="4471501"/>
                  </a:lnTo>
                  <a:cubicBezTo>
                    <a:pt x="606180" y="4463977"/>
                    <a:pt x="579320" y="4461976"/>
                    <a:pt x="591417" y="4454928"/>
                  </a:cubicBezTo>
                  <a:cubicBezTo>
                    <a:pt x="597989" y="4451022"/>
                    <a:pt x="593417" y="4448832"/>
                    <a:pt x="588464" y="4445975"/>
                  </a:cubicBezTo>
                  <a:cubicBezTo>
                    <a:pt x="588464" y="4444832"/>
                    <a:pt x="588464" y="4443594"/>
                    <a:pt x="587892" y="4441688"/>
                  </a:cubicBezTo>
                  <a:lnTo>
                    <a:pt x="573605" y="4435402"/>
                  </a:lnTo>
                  <a:cubicBezTo>
                    <a:pt x="571795" y="4434735"/>
                    <a:pt x="562080" y="4439211"/>
                    <a:pt x="555412" y="4434544"/>
                  </a:cubicBezTo>
                  <a:cubicBezTo>
                    <a:pt x="564937" y="4427305"/>
                    <a:pt x="573605" y="4429401"/>
                    <a:pt x="585797" y="4429211"/>
                  </a:cubicBezTo>
                  <a:cubicBezTo>
                    <a:pt x="608181" y="4417495"/>
                    <a:pt x="580463" y="4414828"/>
                    <a:pt x="570652" y="4421686"/>
                  </a:cubicBezTo>
                  <a:cubicBezTo>
                    <a:pt x="554840" y="4417971"/>
                    <a:pt x="548744" y="4422733"/>
                    <a:pt x="531028" y="4421686"/>
                  </a:cubicBezTo>
                  <a:lnTo>
                    <a:pt x="520931" y="4414542"/>
                  </a:lnTo>
                  <a:cubicBezTo>
                    <a:pt x="514455" y="4413780"/>
                    <a:pt x="507958" y="4415685"/>
                    <a:pt x="502929" y="4419876"/>
                  </a:cubicBezTo>
                  <a:lnTo>
                    <a:pt x="508930" y="4423685"/>
                  </a:lnTo>
                  <a:cubicBezTo>
                    <a:pt x="501786" y="4426639"/>
                    <a:pt x="501786" y="4426639"/>
                    <a:pt x="493118" y="4422067"/>
                  </a:cubicBezTo>
                  <a:cubicBezTo>
                    <a:pt x="468934" y="4424734"/>
                    <a:pt x="444531" y="4424734"/>
                    <a:pt x="420347" y="4422067"/>
                  </a:cubicBezTo>
                  <a:cubicBezTo>
                    <a:pt x="407489" y="4410922"/>
                    <a:pt x="435588" y="4418257"/>
                    <a:pt x="437016" y="4411590"/>
                  </a:cubicBezTo>
                  <a:cubicBezTo>
                    <a:pt x="438445" y="4404921"/>
                    <a:pt x="448446" y="4408065"/>
                    <a:pt x="453304" y="4407303"/>
                  </a:cubicBezTo>
                  <a:cubicBezTo>
                    <a:pt x="462829" y="4412351"/>
                    <a:pt x="463401" y="4412351"/>
                    <a:pt x="472354" y="4407303"/>
                  </a:cubicBezTo>
                  <a:cubicBezTo>
                    <a:pt x="489937" y="4409875"/>
                    <a:pt x="507825" y="4409875"/>
                    <a:pt x="525408" y="4407303"/>
                  </a:cubicBezTo>
                  <a:lnTo>
                    <a:pt x="534933" y="4401683"/>
                  </a:lnTo>
                  <a:lnTo>
                    <a:pt x="522170" y="4394349"/>
                  </a:lnTo>
                  <a:cubicBezTo>
                    <a:pt x="537981" y="4390158"/>
                    <a:pt x="555984" y="4392729"/>
                    <a:pt x="571319" y="4384824"/>
                  </a:cubicBezTo>
                  <a:lnTo>
                    <a:pt x="578177" y="4388253"/>
                  </a:lnTo>
                  <a:cubicBezTo>
                    <a:pt x="582749" y="4383967"/>
                    <a:pt x="589131" y="4385585"/>
                    <a:pt x="594084" y="4383015"/>
                  </a:cubicBezTo>
                  <a:lnTo>
                    <a:pt x="594084" y="4379300"/>
                  </a:lnTo>
                  <a:lnTo>
                    <a:pt x="587511" y="4375394"/>
                  </a:lnTo>
                  <a:lnTo>
                    <a:pt x="587511" y="4371775"/>
                  </a:lnTo>
                  <a:cubicBezTo>
                    <a:pt x="593998" y="4367108"/>
                    <a:pt x="602075" y="4365108"/>
                    <a:pt x="609990" y="4366346"/>
                  </a:cubicBezTo>
                  <a:cubicBezTo>
                    <a:pt x="619515" y="4382252"/>
                    <a:pt x="610943" y="4410922"/>
                    <a:pt x="613800" y="4430735"/>
                  </a:cubicBezTo>
                  <a:cubicBezTo>
                    <a:pt x="604847" y="4436164"/>
                    <a:pt x="604847" y="4436354"/>
                    <a:pt x="612943" y="4441308"/>
                  </a:cubicBezTo>
                  <a:cubicBezTo>
                    <a:pt x="615324" y="4463882"/>
                    <a:pt x="612943" y="4487885"/>
                    <a:pt x="613800" y="4511316"/>
                  </a:cubicBezTo>
                  <a:lnTo>
                    <a:pt x="607514" y="4515507"/>
                  </a:lnTo>
                  <a:lnTo>
                    <a:pt x="607514" y="4526461"/>
                  </a:lnTo>
                  <a:cubicBezTo>
                    <a:pt x="609228" y="4527413"/>
                    <a:pt x="611324" y="4528842"/>
                    <a:pt x="613514" y="4530175"/>
                  </a:cubicBezTo>
                  <a:close/>
                  <a:moveTo>
                    <a:pt x="570176" y="4404921"/>
                  </a:moveTo>
                  <a:cubicBezTo>
                    <a:pt x="566366" y="4402826"/>
                    <a:pt x="559031" y="4403969"/>
                    <a:pt x="555602" y="4400540"/>
                  </a:cubicBezTo>
                  <a:lnTo>
                    <a:pt x="531885" y="4412922"/>
                  </a:lnTo>
                  <a:cubicBezTo>
                    <a:pt x="545020" y="4417590"/>
                    <a:pt x="559679" y="4414542"/>
                    <a:pt x="569795" y="4404921"/>
                  </a:cubicBezTo>
                  <a:close/>
                  <a:moveTo>
                    <a:pt x="545792" y="4320435"/>
                  </a:moveTo>
                  <a:cubicBezTo>
                    <a:pt x="546268" y="4321959"/>
                    <a:pt x="546839" y="4321864"/>
                    <a:pt x="549888" y="4322340"/>
                  </a:cubicBezTo>
                  <a:lnTo>
                    <a:pt x="548744" y="4322340"/>
                  </a:lnTo>
                  <a:cubicBezTo>
                    <a:pt x="549697" y="4322340"/>
                    <a:pt x="551507" y="4322340"/>
                    <a:pt x="551602" y="4322340"/>
                  </a:cubicBezTo>
                  <a:lnTo>
                    <a:pt x="553031" y="4322340"/>
                  </a:lnTo>
                  <a:cubicBezTo>
                    <a:pt x="549888" y="4333675"/>
                    <a:pt x="579225" y="4317387"/>
                    <a:pt x="583892" y="4312815"/>
                  </a:cubicBezTo>
                  <a:cubicBezTo>
                    <a:pt x="577510" y="4304529"/>
                    <a:pt x="545792" y="4306529"/>
                    <a:pt x="564270" y="4317006"/>
                  </a:cubicBezTo>
                  <a:cubicBezTo>
                    <a:pt x="560460" y="4319387"/>
                    <a:pt x="556222" y="4321007"/>
                    <a:pt x="551793" y="4321768"/>
                  </a:cubicBezTo>
                  <a:cubicBezTo>
                    <a:pt x="551983" y="4319673"/>
                    <a:pt x="547221" y="4318054"/>
                    <a:pt x="545792" y="4320625"/>
                  </a:cubicBezTo>
                  <a:close/>
                  <a:moveTo>
                    <a:pt x="551697" y="3801037"/>
                  </a:moveTo>
                  <a:cubicBezTo>
                    <a:pt x="563508" y="3804942"/>
                    <a:pt x="578367" y="3809895"/>
                    <a:pt x="591035" y="3804846"/>
                  </a:cubicBezTo>
                  <a:cubicBezTo>
                    <a:pt x="592083" y="3784368"/>
                    <a:pt x="591035" y="3789416"/>
                    <a:pt x="573700" y="3792464"/>
                  </a:cubicBezTo>
                  <a:cubicBezTo>
                    <a:pt x="568461" y="3797798"/>
                    <a:pt x="558365" y="3793607"/>
                    <a:pt x="551697" y="3797417"/>
                  </a:cubicBezTo>
                  <a:close/>
                  <a:moveTo>
                    <a:pt x="342147" y="3897620"/>
                  </a:moveTo>
                  <a:cubicBezTo>
                    <a:pt x="345510" y="3899544"/>
                    <a:pt x="349643" y="3899544"/>
                    <a:pt x="353006" y="3897620"/>
                  </a:cubicBezTo>
                  <a:cubicBezTo>
                    <a:pt x="353958" y="3893715"/>
                    <a:pt x="341195" y="3894001"/>
                    <a:pt x="342623" y="3897620"/>
                  </a:cubicBezTo>
                  <a:close/>
                  <a:moveTo>
                    <a:pt x="302142" y="3918670"/>
                  </a:moveTo>
                  <a:cubicBezTo>
                    <a:pt x="319668" y="3922385"/>
                    <a:pt x="344814" y="3924480"/>
                    <a:pt x="360626" y="3915337"/>
                  </a:cubicBezTo>
                  <a:cubicBezTo>
                    <a:pt x="355863" y="3912860"/>
                    <a:pt x="349291" y="3913812"/>
                    <a:pt x="344147" y="3910098"/>
                  </a:cubicBezTo>
                  <a:cubicBezTo>
                    <a:pt x="332622" y="3920575"/>
                    <a:pt x="316430" y="3915051"/>
                    <a:pt x="303095" y="3918670"/>
                  </a:cubicBezTo>
                  <a:close/>
                  <a:moveTo>
                    <a:pt x="294903" y="3801132"/>
                  </a:moveTo>
                  <a:cubicBezTo>
                    <a:pt x="298894" y="3803742"/>
                    <a:pt x="304057" y="3803742"/>
                    <a:pt x="308048" y="3801132"/>
                  </a:cubicBezTo>
                  <a:lnTo>
                    <a:pt x="308048" y="3797512"/>
                  </a:lnTo>
                  <a:cubicBezTo>
                    <a:pt x="304057" y="3794903"/>
                    <a:pt x="298894" y="3794903"/>
                    <a:pt x="294903" y="3797512"/>
                  </a:cubicBezTo>
                  <a:close/>
                  <a:moveTo>
                    <a:pt x="335670" y="4332532"/>
                  </a:moveTo>
                  <a:cubicBezTo>
                    <a:pt x="337099" y="4333770"/>
                    <a:pt x="341481" y="4334722"/>
                    <a:pt x="340909" y="4336817"/>
                  </a:cubicBezTo>
                  <a:cubicBezTo>
                    <a:pt x="340147" y="4341485"/>
                    <a:pt x="346624" y="4340818"/>
                    <a:pt x="349672" y="4341104"/>
                  </a:cubicBezTo>
                  <a:lnTo>
                    <a:pt x="367007" y="4349867"/>
                  </a:lnTo>
                  <a:lnTo>
                    <a:pt x="367007" y="4357678"/>
                  </a:lnTo>
                  <a:cubicBezTo>
                    <a:pt x="364626" y="4360821"/>
                    <a:pt x="357482" y="4357678"/>
                    <a:pt x="355768" y="4360440"/>
                  </a:cubicBezTo>
                  <a:cubicBezTo>
                    <a:pt x="354054" y="4363202"/>
                    <a:pt x="351863" y="4367298"/>
                    <a:pt x="357197" y="4369965"/>
                  </a:cubicBezTo>
                  <a:cubicBezTo>
                    <a:pt x="388344" y="4367678"/>
                    <a:pt x="418443" y="4362916"/>
                    <a:pt x="450351" y="4362536"/>
                  </a:cubicBezTo>
                  <a:lnTo>
                    <a:pt x="453304" y="4357487"/>
                  </a:lnTo>
                  <a:lnTo>
                    <a:pt x="432921" y="4346058"/>
                  </a:lnTo>
                  <a:cubicBezTo>
                    <a:pt x="432921" y="4344533"/>
                    <a:pt x="432921" y="4343390"/>
                    <a:pt x="432921" y="4342152"/>
                  </a:cubicBezTo>
                  <a:cubicBezTo>
                    <a:pt x="425491" y="4340628"/>
                    <a:pt x="428920" y="4335485"/>
                    <a:pt x="423396" y="4333198"/>
                  </a:cubicBezTo>
                  <a:cubicBezTo>
                    <a:pt x="395297" y="4338151"/>
                    <a:pt x="360245" y="4326150"/>
                    <a:pt x="336147" y="4332532"/>
                  </a:cubicBezTo>
                  <a:close/>
                  <a:moveTo>
                    <a:pt x="248897" y="3761032"/>
                  </a:moveTo>
                  <a:cubicBezTo>
                    <a:pt x="253012" y="3763804"/>
                    <a:pt x="258404" y="3763804"/>
                    <a:pt x="262518" y="3761032"/>
                  </a:cubicBezTo>
                  <a:cubicBezTo>
                    <a:pt x="258422" y="3758650"/>
                    <a:pt x="248231" y="3751221"/>
                    <a:pt x="249374" y="3760555"/>
                  </a:cubicBezTo>
                  <a:close/>
                  <a:moveTo>
                    <a:pt x="235848" y="4362059"/>
                  </a:moveTo>
                  <a:cubicBezTo>
                    <a:pt x="235848" y="4363488"/>
                    <a:pt x="235372" y="4364631"/>
                    <a:pt x="235181" y="4365774"/>
                  </a:cubicBezTo>
                  <a:lnTo>
                    <a:pt x="209655" y="4380061"/>
                  </a:lnTo>
                  <a:cubicBezTo>
                    <a:pt x="217970" y="4383776"/>
                    <a:pt x="227647" y="4382538"/>
                    <a:pt x="234800" y="4376919"/>
                  </a:cubicBezTo>
                  <a:cubicBezTo>
                    <a:pt x="236134" y="4374347"/>
                    <a:pt x="237087" y="4372727"/>
                    <a:pt x="237944" y="4371108"/>
                  </a:cubicBezTo>
                  <a:cubicBezTo>
                    <a:pt x="259089" y="4371108"/>
                    <a:pt x="278520" y="4377014"/>
                    <a:pt x="298332" y="4367584"/>
                  </a:cubicBezTo>
                  <a:cubicBezTo>
                    <a:pt x="307762" y="4372536"/>
                    <a:pt x="319135" y="4371775"/>
                    <a:pt x="327860" y="4365679"/>
                  </a:cubicBezTo>
                  <a:cubicBezTo>
                    <a:pt x="327860" y="4363965"/>
                    <a:pt x="327860" y="4362822"/>
                    <a:pt x="327860" y="4361583"/>
                  </a:cubicBezTo>
                  <a:cubicBezTo>
                    <a:pt x="309953" y="4349010"/>
                    <a:pt x="286807" y="4357583"/>
                    <a:pt x="269281" y="4343486"/>
                  </a:cubicBezTo>
                  <a:lnTo>
                    <a:pt x="275567" y="4339580"/>
                  </a:lnTo>
                  <a:lnTo>
                    <a:pt x="275567" y="4335961"/>
                  </a:lnTo>
                  <a:lnTo>
                    <a:pt x="266042" y="4330532"/>
                  </a:lnTo>
                  <a:cubicBezTo>
                    <a:pt x="250564" y="4338723"/>
                    <a:pt x="233829" y="4344343"/>
                    <a:pt x="216513" y="4347010"/>
                  </a:cubicBezTo>
                  <a:lnTo>
                    <a:pt x="216513" y="4350725"/>
                  </a:lnTo>
                  <a:cubicBezTo>
                    <a:pt x="219180" y="4353772"/>
                    <a:pt x="227276" y="4351200"/>
                    <a:pt x="229657" y="4354629"/>
                  </a:cubicBezTo>
                  <a:lnTo>
                    <a:pt x="229657" y="4358153"/>
                  </a:lnTo>
                  <a:close/>
                  <a:moveTo>
                    <a:pt x="204225" y="4398730"/>
                  </a:moveTo>
                  <a:lnTo>
                    <a:pt x="212607" y="4404255"/>
                  </a:lnTo>
                  <a:cubicBezTo>
                    <a:pt x="216227" y="4404255"/>
                    <a:pt x="219751" y="4404826"/>
                    <a:pt x="222132" y="4402160"/>
                  </a:cubicBezTo>
                  <a:cubicBezTo>
                    <a:pt x="223123" y="4398921"/>
                    <a:pt x="222599" y="4395396"/>
                    <a:pt x="220704" y="4392635"/>
                  </a:cubicBezTo>
                  <a:lnTo>
                    <a:pt x="212798" y="4392635"/>
                  </a:lnTo>
                  <a:cubicBezTo>
                    <a:pt x="210512" y="4394635"/>
                    <a:pt x="205559" y="4395778"/>
                    <a:pt x="204702" y="4398254"/>
                  </a:cubicBezTo>
                  <a:close/>
                  <a:moveTo>
                    <a:pt x="380342" y="3663020"/>
                  </a:moveTo>
                  <a:cubicBezTo>
                    <a:pt x="381105" y="3669401"/>
                    <a:pt x="391772" y="3667687"/>
                    <a:pt x="396725" y="3663020"/>
                  </a:cubicBezTo>
                  <a:cubicBezTo>
                    <a:pt x="406251" y="3667972"/>
                    <a:pt x="406917" y="3667972"/>
                    <a:pt x="415776" y="3663020"/>
                  </a:cubicBezTo>
                  <a:lnTo>
                    <a:pt x="422348" y="3666258"/>
                  </a:lnTo>
                  <a:cubicBezTo>
                    <a:pt x="423491" y="3665496"/>
                    <a:pt x="425872" y="3664734"/>
                    <a:pt x="425777" y="3663972"/>
                  </a:cubicBezTo>
                  <a:cubicBezTo>
                    <a:pt x="423586" y="3660162"/>
                    <a:pt x="437112" y="3657495"/>
                    <a:pt x="429015" y="3655590"/>
                  </a:cubicBezTo>
                  <a:cubicBezTo>
                    <a:pt x="415394" y="3655590"/>
                    <a:pt x="403393" y="3649875"/>
                    <a:pt x="389772" y="3651875"/>
                  </a:cubicBezTo>
                  <a:cubicBezTo>
                    <a:pt x="384248" y="3654066"/>
                    <a:pt x="387963" y="3659209"/>
                    <a:pt x="380247" y="3660733"/>
                  </a:cubicBezTo>
                  <a:cubicBezTo>
                    <a:pt x="380342" y="3661362"/>
                    <a:pt x="380533" y="3661971"/>
                    <a:pt x="380819" y="3662543"/>
                  </a:cubicBezTo>
                  <a:close/>
                  <a:moveTo>
                    <a:pt x="598370" y="3616728"/>
                  </a:moveTo>
                  <a:lnTo>
                    <a:pt x="588083" y="3611870"/>
                  </a:lnTo>
                  <a:cubicBezTo>
                    <a:pt x="578558" y="3622728"/>
                    <a:pt x="544077" y="3602345"/>
                    <a:pt x="546268" y="3617299"/>
                  </a:cubicBezTo>
                  <a:cubicBezTo>
                    <a:pt x="556555" y="3626824"/>
                    <a:pt x="570938" y="3618347"/>
                    <a:pt x="581796" y="3626062"/>
                  </a:cubicBezTo>
                  <a:close/>
                  <a:moveTo>
                    <a:pt x="539315" y="3591296"/>
                  </a:moveTo>
                  <a:cubicBezTo>
                    <a:pt x="556460" y="3597583"/>
                    <a:pt x="580939" y="3605107"/>
                    <a:pt x="597798" y="3594916"/>
                  </a:cubicBezTo>
                  <a:lnTo>
                    <a:pt x="592179" y="3591296"/>
                  </a:lnTo>
                  <a:cubicBezTo>
                    <a:pt x="591512" y="3589486"/>
                    <a:pt x="590845" y="3587867"/>
                    <a:pt x="590369" y="3586438"/>
                  </a:cubicBezTo>
                  <a:cubicBezTo>
                    <a:pt x="573062" y="3583476"/>
                    <a:pt x="555279" y="3585143"/>
                    <a:pt x="538839" y="3591296"/>
                  </a:cubicBezTo>
                  <a:close/>
                  <a:moveTo>
                    <a:pt x="351006" y="3581771"/>
                  </a:moveTo>
                  <a:cubicBezTo>
                    <a:pt x="358911" y="3583209"/>
                    <a:pt x="367046" y="3582724"/>
                    <a:pt x="374723" y="3580343"/>
                  </a:cubicBezTo>
                  <a:lnTo>
                    <a:pt x="374723" y="3576723"/>
                  </a:lnTo>
                  <a:cubicBezTo>
                    <a:pt x="366236" y="3573608"/>
                    <a:pt x="356921" y="3573608"/>
                    <a:pt x="348434" y="3576723"/>
                  </a:cubicBezTo>
                  <a:cubicBezTo>
                    <a:pt x="348434" y="3577675"/>
                    <a:pt x="346529" y="3580057"/>
                    <a:pt x="350720" y="3581390"/>
                  </a:cubicBezTo>
                  <a:close/>
                  <a:moveTo>
                    <a:pt x="236420" y="3653875"/>
                  </a:moveTo>
                  <a:cubicBezTo>
                    <a:pt x="237277" y="3658638"/>
                    <a:pt x="233753" y="3664543"/>
                    <a:pt x="239563" y="3666829"/>
                  </a:cubicBezTo>
                  <a:cubicBezTo>
                    <a:pt x="250612" y="3667877"/>
                    <a:pt x="264709" y="3664353"/>
                    <a:pt x="275948" y="3668830"/>
                  </a:cubicBezTo>
                  <a:lnTo>
                    <a:pt x="275948" y="3672354"/>
                  </a:lnTo>
                  <a:lnTo>
                    <a:pt x="285473" y="3677783"/>
                  </a:lnTo>
                  <a:cubicBezTo>
                    <a:pt x="300237" y="3670163"/>
                    <a:pt x="315668" y="3675783"/>
                    <a:pt x="335194" y="3674164"/>
                  </a:cubicBezTo>
                  <a:cubicBezTo>
                    <a:pt x="337480" y="3672354"/>
                    <a:pt x="341099" y="3669210"/>
                    <a:pt x="343862" y="3666925"/>
                  </a:cubicBezTo>
                  <a:cubicBezTo>
                    <a:pt x="349386" y="3666258"/>
                    <a:pt x="351196" y="3666925"/>
                    <a:pt x="354530" y="3665019"/>
                  </a:cubicBezTo>
                  <a:lnTo>
                    <a:pt x="354530" y="3660162"/>
                  </a:lnTo>
                  <a:cubicBezTo>
                    <a:pt x="348938" y="3660562"/>
                    <a:pt x="343376" y="3659095"/>
                    <a:pt x="338718" y="3655971"/>
                  </a:cubicBezTo>
                  <a:cubicBezTo>
                    <a:pt x="319097" y="3661591"/>
                    <a:pt x="297665" y="3652256"/>
                    <a:pt x="278901" y="3659305"/>
                  </a:cubicBezTo>
                  <a:cubicBezTo>
                    <a:pt x="273091" y="3657780"/>
                    <a:pt x="278901" y="3652256"/>
                    <a:pt x="271377" y="3652161"/>
                  </a:cubicBezTo>
                  <a:cubicBezTo>
                    <a:pt x="259851" y="3652828"/>
                    <a:pt x="246992" y="3650160"/>
                    <a:pt x="236420" y="3653875"/>
                  </a:cubicBezTo>
                  <a:close/>
                  <a:moveTo>
                    <a:pt x="196986" y="3687117"/>
                  </a:moveTo>
                  <a:cubicBezTo>
                    <a:pt x="214369" y="3690261"/>
                    <a:pt x="232181" y="3690261"/>
                    <a:pt x="249564" y="3687117"/>
                  </a:cubicBezTo>
                  <a:cubicBezTo>
                    <a:pt x="248612" y="3676069"/>
                    <a:pt x="206702" y="3681879"/>
                    <a:pt x="196986" y="3683403"/>
                  </a:cubicBezTo>
                  <a:close/>
                  <a:moveTo>
                    <a:pt x="189176" y="3686451"/>
                  </a:moveTo>
                  <a:cubicBezTo>
                    <a:pt x="174222" y="3680641"/>
                    <a:pt x="177174" y="3693690"/>
                    <a:pt x="189176" y="3687689"/>
                  </a:cubicBezTo>
                  <a:cubicBezTo>
                    <a:pt x="188795" y="3687022"/>
                    <a:pt x="189366" y="3686546"/>
                    <a:pt x="188795" y="3686261"/>
                  </a:cubicBezTo>
                  <a:close/>
                  <a:moveTo>
                    <a:pt x="170888" y="3546910"/>
                  </a:moveTo>
                  <a:cubicBezTo>
                    <a:pt x="172983" y="3548243"/>
                    <a:pt x="176698" y="3549386"/>
                    <a:pt x="176984" y="3550815"/>
                  </a:cubicBezTo>
                  <a:cubicBezTo>
                    <a:pt x="175841" y="3559673"/>
                    <a:pt x="192795" y="3555387"/>
                    <a:pt x="196034" y="3550815"/>
                  </a:cubicBezTo>
                  <a:lnTo>
                    <a:pt x="181080" y="3541290"/>
                  </a:lnTo>
                  <a:close/>
                  <a:moveTo>
                    <a:pt x="174126" y="3670735"/>
                  </a:moveTo>
                  <a:lnTo>
                    <a:pt x="186985" y="3670735"/>
                  </a:lnTo>
                  <a:cubicBezTo>
                    <a:pt x="191747" y="3667020"/>
                    <a:pt x="191747" y="3667020"/>
                    <a:pt x="186985" y="3663305"/>
                  </a:cubicBezTo>
                  <a:lnTo>
                    <a:pt x="174126" y="3663305"/>
                  </a:lnTo>
                  <a:cubicBezTo>
                    <a:pt x="169173" y="3666639"/>
                    <a:pt x="169173" y="3666639"/>
                    <a:pt x="174031" y="3670353"/>
                  </a:cubicBezTo>
                  <a:close/>
                  <a:moveTo>
                    <a:pt x="552364" y="286216"/>
                  </a:moveTo>
                  <a:cubicBezTo>
                    <a:pt x="556793" y="288702"/>
                    <a:pt x="561984" y="289455"/>
                    <a:pt x="566937" y="288311"/>
                  </a:cubicBezTo>
                  <a:cubicBezTo>
                    <a:pt x="565194" y="289464"/>
                    <a:pt x="563337" y="290455"/>
                    <a:pt x="561413" y="291264"/>
                  </a:cubicBezTo>
                  <a:lnTo>
                    <a:pt x="570938" y="288788"/>
                  </a:lnTo>
                  <a:cubicBezTo>
                    <a:pt x="567604" y="303647"/>
                    <a:pt x="585035" y="297646"/>
                    <a:pt x="594084" y="298789"/>
                  </a:cubicBezTo>
                  <a:cubicBezTo>
                    <a:pt x="598656" y="294789"/>
                    <a:pt x="598656" y="294789"/>
                    <a:pt x="593512" y="291360"/>
                  </a:cubicBezTo>
                  <a:cubicBezTo>
                    <a:pt x="583987" y="292502"/>
                    <a:pt x="581892" y="284978"/>
                    <a:pt x="570938" y="288788"/>
                  </a:cubicBezTo>
                  <a:lnTo>
                    <a:pt x="570938" y="285835"/>
                  </a:lnTo>
                  <a:lnTo>
                    <a:pt x="561413" y="280787"/>
                  </a:lnTo>
                  <a:cubicBezTo>
                    <a:pt x="557993" y="281673"/>
                    <a:pt x="554840" y="283416"/>
                    <a:pt x="552269" y="285835"/>
                  </a:cubicBezTo>
                  <a:close/>
                  <a:moveTo>
                    <a:pt x="347767" y="276691"/>
                  </a:moveTo>
                  <a:lnTo>
                    <a:pt x="350815" y="280787"/>
                  </a:lnTo>
                  <a:cubicBezTo>
                    <a:pt x="379247" y="277263"/>
                    <a:pt x="407908" y="276024"/>
                    <a:pt x="436540" y="277072"/>
                  </a:cubicBezTo>
                  <a:cubicBezTo>
                    <a:pt x="441493" y="273548"/>
                    <a:pt x="439683" y="270214"/>
                    <a:pt x="446065" y="267547"/>
                  </a:cubicBezTo>
                  <a:cubicBezTo>
                    <a:pt x="446065" y="266595"/>
                    <a:pt x="446065" y="265356"/>
                    <a:pt x="446065" y="264118"/>
                  </a:cubicBezTo>
                  <a:lnTo>
                    <a:pt x="459210" y="256403"/>
                  </a:lnTo>
                  <a:cubicBezTo>
                    <a:pt x="459210" y="250593"/>
                    <a:pt x="459210" y="250593"/>
                    <a:pt x="456352" y="247545"/>
                  </a:cubicBezTo>
                  <a:lnTo>
                    <a:pt x="435397" y="247545"/>
                  </a:lnTo>
                  <a:lnTo>
                    <a:pt x="424729" y="240020"/>
                  </a:lnTo>
                  <a:cubicBezTo>
                    <a:pt x="412347" y="242973"/>
                    <a:pt x="353482" y="231067"/>
                    <a:pt x="370913" y="250974"/>
                  </a:cubicBezTo>
                  <a:cubicBezTo>
                    <a:pt x="377675" y="250974"/>
                    <a:pt x="381295" y="251926"/>
                    <a:pt x="380438" y="256689"/>
                  </a:cubicBezTo>
                  <a:cubicBezTo>
                    <a:pt x="369046" y="262242"/>
                    <a:pt x="358102" y="268642"/>
                    <a:pt x="347672" y="275834"/>
                  </a:cubicBezTo>
                  <a:close/>
                  <a:moveTo>
                    <a:pt x="242992" y="157438"/>
                  </a:moveTo>
                  <a:cubicBezTo>
                    <a:pt x="244735" y="159152"/>
                    <a:pt x="247535" y="159152"/>
                    <a:pt x="249279" y="157438"/>
                  </a:cubicBezTo>
                  <a:cubicBezTo>
                    <a:pt x="247859" y="155476"/>
                    <a:pt x="245126" y="155038"/>
                    <a:pt x="243164" y="156447"/>
                  </a:cubicBezTo>
                  <a:cubicBezTo>
                    <a:pt x="243106" y="156495"/>
                    <a:pt x="243049" y="156533"/>
                    <a:pt x="242992" y="156581"/>
                  </a:cubicBezTo>
                  <a:close/>
                  <a:moveTo>
                    <a:pt x="574652" y="196110"/>
                  </a:moveTo>
                  <a:cubicBezTo>
                    <a:pt x="565127" y="197158"/>
                    <a:pt x="553983" y="193538"/>
                    <a:pt x="546077" y="198110"/>
                  </a:cubicBezTo>
                  <a:lnTo>
                    <a:pt x="561603" y="207159"/>
                  </a:lnTo>
                  <a:cubicBezTo>
                    <a:pt x="566842" y="206492"/>
                    <a:pt x="572462" y="208302"/>
                    <a:pt x="576939" y="205921"/>
                  </a:cubicBezTo>
                  <a:cubicBezTo>
                    <a:pt x="578367" y="198395"/>
                    <a:pt x="578367" y="198395"/>
                    <a:pt x="574652" y="195253"/>
                  </a:cubicBezTo>
                  <a:close/>
                  <a:moveTo>
                    <a:pt x="74399" y="1339110"/>
                  </a:moveTo>
                  <a:lnTo>
                    <a:pt x="64874" y="1344253"/>
                  </a:lnTo>
                  <a:cubicBezTo>
                    <a:pt x="68970" y="1346739"/>
                    <a:pt x="74114" y="1346739"/>
                    <a:pt x="78210" y="1344253"/>
                  </a:cubicBezTo>
                  <a:cubicBezTo>
                    <a:pt x="78114" y="1341205"/>
                    <a:pt x="80591" y="1338538"/>
                    <a:pt x="74495" y="1338062"/>
                  </a:cubicBezTo>
                  <a:close/>
                  <a:moveTo>
                    <a:pt x="83924" y="1233002"/>
                  </a:moveTo>
                  <a:cubicBezTo>
                    <a:pt x="79829" y="1230334"/>
                    <a:pt x="73828" y="1232430"/>
                    <a:pt x="68970" y="1231763"/>
                  </a:cubicBezTo>
                  <a:cubicBezTo>
                    <a:pt x="64208" y="1235287"/>
                    <a:pt x="64208" y="1235287"/>
                    <a:pt x="68494" y="1239097"/>
                  </a:cubicBezTo>
                  <a:cubicBezTo>
                    <a:pt x="72018" y="1233382"/>
                    <a:pt x="83448" y="1236526"/>
                    <a:pt x="84020" y="1231953"/>
                  </a:cubicBezTo>
                  <a:close/>
                  <a:moveTo>
                    <a:pt x="117357" y="979636"/>
                  </a:moveTo>
                  <a:cubicBezTo>
                    <a:pt x="110595" y="975064"/>
                    <a:pt x="100689" y="979636"/>
                    <a:pt x="94497" y="974111"/>
                  </a:cubicBezTo>
                  <a:cubicBezTo>
                    <a:pt x="84972" y="981732"/>
                    <a:pt x="70113" y="974111"/>
                    <a:pt x="58969" y="979445"/>
                  </a:cubicBezTo>
                  <a:cubicBezTo>
                    <a:pt x="73733" y="993352"/>
                    <a:pt x="93069" y="975636"/>
                    <a:pt x="108118" y="984875"/>
                  </a:cubicBezTo>
                  <a:close/>
                  <a:moveTo>
                    <a:pt x="146980" y="1021736"/>
                  </a:moveTo>
                  <a:cubicBezTo>
                    <a:pt x="160315" y="1023451"/>
                    <a:pt x="159458" y="1015355"/>
                    <a:pt x="154219" y="1010688"/>
                  </a:cubicBezTo>
                  <a:cubicBezTo>
                    <a:pt x="147171" y="1010688"/>
                    <a:pt x="118500" y="1018308"/>
                    <a:pt x="141360" y="1018022"/>
                  </a:cubicBezTo>
                  <a:close/>
                  <a:moveTo>
                    <a:pt x="135931" y="1132227"/>
                  </a:moveTo>
                  <a:cubicBezTo>
                    <a:pt x="131835" y="1132227"/>
                    <a:pt x="127358" y="1132227"/>
                    <a:pt x="124596" y="1134132"/>
                  </a:cubicBezTo>
                  <a:cubicBezTo>
                    <a:pt x="130835" y="1136942"/>
                    <a:pt x="137979" y="1136942"/>
                    <a:pt x="144218" y="1134132"/>
                  </a:cubicBezTo>
                  <a:cubicBezTo>
                    <a:pt x="141922" y="1132208"/>
                    <a:pt x="139017" y="1131160"/>
                    <a:pt x="136026" y="1131179"/>
                  </a:cubicBezTo>
                  <a:close/>
                  <a:moveTo>
                    <a:pt x="161553" y="575776"/>
                  </a:moveTo>
                  <a:cubicBezTo>
                    <a:pt x="179937" y="566251"/>
                    <a:pt x="156505" y="568918"/>
                    <a:pt x="147647" y="568442"/>
                  </a:cubicBezTo>
                  <a:cubicBezTo>
                    <a:pt x="142884" y="572062"/>
                    <a:pt x="142884" y="572062"/>
                    <a:pt x="147647" y="575776"/>
                  </a:cubicBezTo>
                  <a:close/>
                  <a:moveTo>
                    <a:pt x="147361" y="129911"/>
                  </a:moveTo>
                  <a:lnTo>
                    <a:pt x="128311" y="129911"/>
                  </a:lnTo>
                  <a:cubicBezTo>
                    <a:pt x="123358" y="133530"/>
                    <a:pt x="123358" y="133530"/>
                    <a:pt x="128311" y="137245"/>
                  </a:cubicBezTo>
                  <a:lnTo>
                    <a:pt x="147361" y="137245"/>
                  </a:lnTo>
                  <a:cubicBezTo>
                    <a:pt x="152314" y="132578"/>
                    <a:pt x="152314" y="132578"/>
                    <a:pt x="147456" y="128863"/>
                  </a:cubicBezTo>
                  <a:close/>
                  <a:moveTo>
                    <a:pt x="113452" y="863050"/>
                  </a:moveTo>
                  <a:cubicBezTo>
                    <a:pt x="105641" y="868480"/>
                    <a:pt x="91735" y="863050"/>
                    <a:pt x="85353" y="872575"/>
                  </a:cubicBezTo>
                  <a:cubicBezTo>
                    <a:pt x="86115" y="877433"/>
                    <a:pt x="86401" y="877433"/>
                    <a:pt x="94878" y="877338"/>
                  </a:cubicBezTo>
                  <a:cubicBezTo>
                    <a:pt x="100832" y="872766"/>
                    <a:pt x="109118" y="872766"/>
                    <a:pt x="115071" y="877338"/>
                  </a:cubicBezTo>
                  <a:cubicBezTo>
                    <a:pt x="121453" y="871623"/>
                    <a:pt x="130692" y="876099"/>
                    <a:pt x="137741" y="871908"/>
                  </a:cubicBezTo>
                  <a:lnTo>
                    <a:pt x="137741" y="864669"/>
                  </a:lnTo>
                  <a:cubicBezTo>
                    <a:pt x="131645" y="861907"/>
                    <a:pt x="131645" y="861907"/>
                    <a:pt x="113452" y="863050"/>
                  </a:cubicBezTo>
                  <a:close/>
                  <a:moveTo>
                    <a:pt x="101641" y="844000"/>
                  </a:moveTo>
                  <a:cubicBezTo>
                    <a:pt x="106280" y="841524"/>
                    <a:pt x="106280" y="839047"/>
                    <a:pt x="101641" y="836570"/>
                  </a:cubicBezTo>
                  <a:cubicBezTo>
                    <a:pt x="96879" y="838923"/>
                    <a:pt x="96879" y="841400"/>
                    <a:pt x="101641" y="844000"/>
                  </a:cubicBezTo>
                  <a:close/>
                  <a:moveTo>
                    <a:pt x="108023" y="692743"/>
                  </a:moveTo>
                  <a:lnTo>
                    <a:pt x="101831" y="696553"/>
                  </a:lnTo>
                  <a:cubicBezTo>
                    <a:pt x="92306" y="696553"/>
                    <a:pt x="69256" y="694648"/>
                    <a:pt x="88115" y="703983"/>
                  </a:cubicBezTo>
                  <a:lnTo>
                    <a:pt x="102403" y="703983"/>
                  </a:lnTo>
                  <a:cubicBezTo>
                    <a:pt x="106118" y="700363"/>
                    <a:pt x="116690" y="698363"/>
                    <a:pt x="108023" y="692553"/>
                  </a:cubicBezTo>
                  <a:close/>
                  <a:moveTo>
                    <a:pt x="68970" y="958205"/>
                  </a:moveTo>
                  <a:cubicBezTo>
                    <a:pt x="57921" y="962396"/>
                    <a:pt x="126882" y="969444"/>
                    <a:pt x="130502" y="960395"/>
                  </a:cubicBezTo>
                  <a:cubicBezTo>
                    <a:pt x="127749" y="957681"/>
                    <a:pt x="124282" y="955795"/>
                    <a:pt x="120500" y="954967"/>
                  </a:cubicBezTo>
                  <a:lnTo>
                    <a:pt x="108213" y="961920"/>
                  </a:lnTo>
                  <a:lnTo>
                    <a:pt x="95164" y="954585"/>
                  </a:lnTo>
                  <a:cubicBezTo>
                    <a:pt x="87544" y="960015"/>
                    <a:pt x="77924" y="957538"/>
                    <a:pt x="68970" y="958300"/>
                  </a:cubicBezTo>
                  <a:close/>
                  <a:moveTo>
                    <a:pt x="115071" y="1028404"/>
                  </a:moveTo>
                  <a:cubicBezTo>
                    <a:pt x="123263" y="1024118"/>
                    <a:pt x="127644" y="1020117"/>
                    <a:pt x="115071" y="1020880"/>
                  </a:cubicBezTo>
                  <a:cubicBezTo>
                    <a:pt x="110023" y="1023070"/>
                    <a:pt x="110023" y="1025547"/>
                    <a:pt x="115071" y="1028214"/>
                  </a:cubicBezTo>
                  <a:close/>
                  <a:moveTo>
                    <a:pt x="120977" y="1042978"/>
                  </a:moveTo>
                  <a:cubicBezTo>
                    <a:pt x="126730" y="1043378"/>
                    <a:pt x="132416" y="1041577"/>
                    <a:pt x="136883" y="1037929"/>
                  </a:cubicBezTo>
                  <a:cubicBezTo>
                    <a:pt x="137550" y="1034500"/>
                    <a:pt x="137550" y="1034500"/>
                    <a:pt x="134216" y="1031928"/>
                  </a:cubicBezTo>
                  <a:lnTo>
                    <a:pt x="121548" y="1031928"/>
                  </a:lnTo>
                  <a:cubicBezTo>
                    <a:pt x="118500" y="1033929"/>
                    <a:pt x="113642" y="1035167"/>
                    <a:pt x="112690" y="1037644"/>
                  </a:cubicBezTo>
                  <a:close/>
                  <a:moveTo>
                    <a:pt x="134216" y="3243253"/>
                  </a:moveTo>
                  <a:cubicBezTo>
                    <a:pt x="131645" y="3243253"/>
                    <a:pt x="127168" y="3242395"/>
                    <a:pt x="125644" y="3244491"/>
                  </a:cubicBezTo>
                  <a:cubicBezTo>
                    <a:pt x="122882" y="3247920"/>
                    <a:pt x="144218" y="3246968"/>
                    <a:pt x="134216" y="3242871"/>
                  </a:cubicBezTo>
                  <a:close/>
                  <a:moveTo>
                    <a:pt x="165458" y="1149943"/>
                  </a:moveTo>
                  <a:cubicBezTo>
                    <a:pt x="167249" y="1149648"/>
                    <a:pt x="168992" y="1149067"/>
                    <a:pt x="170602" y="1148229"/>
                  </a:cubicBezTo>
                  <a:cubicBezTo>
                    <a:pt x="171364" y="1137656"/>
                    <a:pt x="150885" y="1144324"/>
                    <a:pt x="145742" y="1146228"/>
                  </a:cubicBezTo>
                  <a:cubicBezTo>
                    <a:pt x="138789" y="1147181"/>
                    <a:pt x="131073" y="1144800"/>
                    <a:pt x="124596" y="1148229"/>
                  </a:cubicBezTo>
                  <a:cubicBezTo>
                    <a:pt x="124596" y="1149848"/>
                    <a:pt x="123072" y="1152229"/>
                    <a:pt x="126882" y="1152991"/>
                  </a:cubicBezTo>
                  <a:cubicBezTo>
                    <a:pt x="139474" y="1149762"/>
                    <a:pt x="152495" y="1148610"/>
                    <a:pt x="165458" y="1149562"/>
                  </a:cubicBezTo>
                  <a:close/>
                  <a:moveTo>
                    <a:pt x="177174" y="1299295"/>
                  </a:moveTo>
                  <a:cubicBezTo>
                    <a:pt x="173183" y="1296685"/>
                    <a:pt x="168021" y="1296685"/>
                    <a:pt x="164030" y="1299295"/>
                  </a:cubicBezTo>
                  <a:lnTo>
                    <a:pt x="164030" y="1302915"/>
                  </a:lnTo>
                  <a:cubicBezTo>
                    <a:pt x="168021" y="1305524"/>
                    <a:pt x="173183" y="1305524"/>
                    <a:pt x="177174" y="1302915"/>
                  </a:cubicBezTo>
                  <a:close/>
                  <a:moveTo>
                    <a:pt x="193462" y="1279007"/>
                  </a:moveTo>
                  <a:cubicBezTo>
                    <a:pt x="187080" y="1277959"/>
                    <a:pt x="163077" y="1280817"/>
                    <a:pt x="173936" y="1290056"/>
                  </a:cubicBezTo>
                  <a:cubicBezTo>
                    <a:pt x="180317" y="1290723"/>
                    <a:pt x="204416" y="1287865"/>
                    <a:pt x="193462" y="1278626"/>
                  </a:cubicBezTo>
                  <a:close/>
                  <a:moveTo>
                    <a:pt x="239277" y="3129048"/>
                  </a:moveTo>
                  <a:cubicBezTo>
                    <a:pt x="236705" y="3129048"/>
                    <a:pt x="232324" y="3128191"/>
                    <a:pt x="230800" y="3130191"/>
                  </a:cubicBezTo>
                  <a:cubicBezTo>
                    <a:pt x="227942" y="3133715"/>
                    <a:pt x="249374" y="3132762"/>
                    <a:pt x="239277" y="3128667"/>
                  </a:cubicBezTo>
                  <a:close/>
                  <a:moveTo>
                    <a:pt x="261280" y="1148800"/>
                  </a:moveTo>
                  <a:cubicBezTo>
                    <a:pt x="266423" y="1143562"/>
                    <a:pt x="256898" y="1141943"/>
                    <a:pt x="252231" y="1142704"/>
                  </a:cubicBezTo>
                  <a:cubicBezTo>
                    <a:pt x="248421" y="1147371"/>
                    <a:pt x="241278" y="1145276"/>
                    <a:pt x="237467" y="1147562"/>
                  </a:cubicBezTo>
                  <a:cubicBezTo>
                    <a:pt x="232229" y="1156135"/>
                    <a:pt x="247659" y="1153277"/>
                    <a:pt x="254041" y="1153753"/>
                  </a:cubicBezTo>
                  <a:cubicBezTo>
                    <a:pt x="256546" y="1152239"/>
                    <a:pt x="258965" y="1150591"/>
                    <a:pt x="261280" y="1148800"/>
                  </a:cubicBezTo>
                  <a:close/>
                  <a:moveTo>
                    <a:pt x="266519" y="1120987"/>
                  </a:moveTo>
                  <a:cubicBezTo>
                    <a:pt x="258537" y="1119863"/>
                    <a:pt x="250412" y="1120311"/>
                    <a:pt x="242611" y="1122320"/>
                  </a:cubicBezTo>
                  <a:lnTo>
                    <a:pt x="258899" y="1131084"/>
                  </a:lnTo>
                  <a:cubicBezTo>
                    <a:pt x="262623" y="1129950"/>
                    <a:pt x="266109" y="1128140"/>
                    <a:pt x="269186" y="1125750"/>
                  </a:cubicBezTo>
                  <a:cubicBezTo>
                    <a:pt x="268900" y="1123749"/>
                    <a:pt x="270138" y="1121749"/>
                    <a:pt x="266519" y="1120225"/>
                  </a:cubicBezTo>
                  <a:close/>
                  <a:moveTo>
                    <a:pt x="279854" y="1272244"/>
                  </a:moveTo>
                  <a:cubicBezTo>
                    <a:pt x="274063" y="1271158"/>
                    <a:pt x="268119" y="1271158"/>
                    <a:pt x="262328" y="1272244"/>
                  </a:cubicBezTo>
                  <a:cubicBezTo>
                    <a:pt x="260994" y="1281769"/>
                    <a:pt x="276520" y="1279578"/>
                    <a:pt x="282330" y="1276816"/>
                  </a:cubicBezTo>
                  <a:cubicBezTo>
                    <a:pt x="281854" y="1275102"/>
                    <a:pt x="284045" y="1273101"/>
                    <a:pt x="279854" y="1271863"/>
                  </a:cubicBezTo>
                  <a:close/>
                  <a:moveTo>
                    <a:pt x="314906" y="1074315"/>
                  </a:moveTo>
                  <a:cubicBezTo>
                    <a:pt x="318716" y="1056789"/>
                    <a:pt x="302333" y="1061456"/>
                    <a:pt x="288807" y="1062599"/>
                  </a:cubicBezTo>
                  <a:lnTo>
                    <a:pt x="288807" y="1074886"/>
                  </a:lnTo>
                  <a:cubicBezTo>
                    <a:pt x="296580" y="1080954"/>
                    <a:pt x="307590" y="1080554"/>
                    <a:pt x="314906" y="1073934"/>
                  </a:cubicBezTo>
                  <a:close/>
                  <a:moveTo>
                    <a:pt x="299856" y="1002592"/>
                  </a:moveTo>
                  <a:cubicBezTo>
                    <a:pt x="315668" y="1005639"/>
                    <a:pt x="321669" y="995924"/>
                    <a:pt x="337194" y="1002020"/>
                  </a:cubicBezTo>
                  <a:cubicBezTo>
                    <a:pt x="342109" y="1003429"/>
                    <a:pt x="347405" y="1002287"/>
                    <a:pt x="351291" y="998972"/>
                  </a:cubicBezTo>
                  <a:cubicBezTo>
                    <a:pt x="355578" y="999639"/>
                    <a:pt x="375008" y="998972"/>
                    <a:pt x="364912" y="991828"/>
                  </a:cubicBezTo>
                  <a:cubicBezTo>
                    <a:pt x="341195" y="994019"/>
                    <a:pt x="354720" y="983160"/>
                    <a:pt x="337385" y="984208"/>
                  </a:cubicBezTo>
                  <a:lnTo>
                    <a:pt x="326145" y="991638"/>
                  </a:lnTo>
                  <a:cubicBezTo>
                    <a:pt x="313953" y="991638"/>
                    <a:pt x="305095" y="989733"/>
                    <a:pt x="295856" y="996876"/>
                  </a:cubicBezTo>
                  <a:cubicBezTo>
                    <a:pt x="295113" y="998962"/>
                    <a:pt x="296199" y="1001248"/>
                    <a:pt x="298285" y="1001982"/>
                  </a:cubicBezTo>
                  <a:cubicBezTo>
                    <a:pt x="298790" y="1002163"/>
                    <a:pt x="299323" y="1002239"/>
                    <a:pt x="299856" y="1002210"/>
                  </a:cubicBezTo>
                  <a:close/>
                  <a:moveTo>
                    <a:pt x="337956" y="1149943"/>
                  </a:moveTo>
                  <a:cubicBezTo>
                    <a:pt x="338718" y="1149943"/>
                    <a:pt x="339480" y="1149181"/>
                    <a:pt x="340242" y="1148800"/>
                  </a:cubicBezTo>
                  <a:cubicBezTo>
                    <a:pt x="341738" y="1145733"/>
                    <a:pt x="341490" y="1142104"/>
                    <a:pt x="339575" y="1139275"/>
                  </a:cubicBezTo>
                  <a:lnTo>
                    <a:pt x="317954" y="1139275"/>
                  </a:lnTo>
                  <a:cubicBezTo>
                    <a:pt x="316144" y="1141561"/>
                    <a:pt x="310143" y="1142228"/>
                    <a:pt x="309477" y="1144609"/>
                  </a:cubicBezTo>
                  <a:lnTo>
                    <a:pt x="317858" y="1150324"/>
                  </a:lnTo>
                  <a:close/>
                  <a:moveTo>
                    <a:pt x="337956" y="1249575"/>
                  </a:moveTo>
                  <a:cubicBezTo>
                    <a:pt x="332717" y="1250146"/>
                    <a:pt x="326145" y="1247670"/>
                    <a:pt x="322240" y="1251765"/>
                  </a:cubicBezTo>
                  <a:cubicBezTo>
                    <a:pt x="326593" y="1255357"/>
                    <a:pt x="332127" y="1257195"/>
                    <a:pt x="337766" y="1256909"/>
                  </a:cubicBezTo>
                  <a:cubicBezTo>
                    <a:pt x="342719" y="1253004"/>
                    <a:pt x="342719" y="1252908"/>
                    <a:pt x="338147" y="1249194"/>
                  </a:cubicBezTo>
                  <a:close/>
                  <a:moveTo>
                    <a:pt x="380628" y="1056408"/>
                  </a:moveTo>
                  <a:cubicBezTo>
                    <a:pt x="377475" y="1053769"/>
                    <a:pt x="373704" y="1051969"/>
                    <a:pt x="369674" y="1051169"/>
                  </a:cubicBezTo>
                  <a:cubicBezTo>
                    <a:pt x="355578" y="1058122"/>
                    <a:pt x="339385" y="1052217"/>
                    <a:pt x="321097" y="1054693"/>
                  </a:cubicBezTo>
                  <a:cubicBezTo>
                    <a:pt x="322716" y="1068219"/>
                    <a:pt x="367293" y="1060789"/>
                    <a:pt x="380247" y="1059932"/>
                  </a:cubicBezTo>
                  <a:cubicBezTo>
                    <a:pt x="380628" y="1058408"/>
                    <a:pt x="380723" y="1057170"/>
                    <a:pt x="380819" y="1056027"/>
                  </a:cubicBezTo>
                  <a:close/>
                  <a:moveTo>
                    <a:pt x="392154" y="980208"/>
                  </a:moveTo>
                  <a:cubicBezTo>
                    <a:pt x="394821" y="977350"/>
                    <a:pt x="394249" y="975255"/>
                    <a:pt x="389867" y="973255"/>
                  </a:cubicBezTo>
                  <a:cubicBezTo>
                    <a:pt x="381105" y="974683"/>
                    <a:pt x="371294" y="972207"/>
                    <a:pt x="362531" y="974302"/>
                  </a:cubicBezTo>
                  <a:cubicBezTo>
                    <a:pt x="359864" y="977064"/>
                    <a:pt x="360435" y="979160"/>
                    <a:pt x="364817" y="981160"/>
                  </a:cubicBezTo>
                  <a:cubicBezTo>
                    <a:pt x="373770" y="979065"/>
                    <a:pt x="383581" y="981541"/>
                    <a:pt x="392344" y="979445"/>
                  </a:cubicBezTo>
                  <a:close/>
                  <a:moveTo>
                    <a:pt x="415966" y="542058"/>
                  </a:moveTo>
                  <a:cubicBezTo>
                    <a:pt x="440826" y="541391"/>
                    <a:pt x="461972" y="547392"/>
                    <a:pt x="485784" y="549773"/>
                  </a:cubicBezTo>
                  <a:cubicBezTo>
                    <a:pt x="490071" y="540248"/>
                    <a:pt x="510264" y="550630"/>
                    <a:pt x="518550" y="543963"/>
                  </a:cubicBezTo>
                  <a:lnTo>
                    <a:pt x="518550" y="540343"/>
                  </a:lnTo>
                  <a:cubicBezTo>
                    <a:pt x="536457" y="527199"/>
                    <a:pt x="483689" y="547868"/>
                    <a:pt x="475688" y="542248"/>
                  </a:cubicBezTo>
                  <a:cubicBezTo>
                    <a:pt x="463401" y="535390"/>
                    <a:pt x="451018" y="540534"/>
                    <a:pt x="438064" y="534819"/>
                  </a:cubicBezTo>
                  <a:cubicBezTo>
                    <a:pt x="430730" y="530342"/>
                    <a:pt x="404822" y="526342"/>
                    <a:pt x="416156" y="541295"/>
                  </a:cubicBezTo>
                  <a:close/>
                  <a:moveTo>
                    <a:pt x="516169" y="1116606"/>
                  </a:moveTo>
                  <a:cubicBezTo>
                    <a:pt x="525694" y="1110605"/>
                    <a:pt x="551031" y="1102699"/>
                    <a:pt x="527885" y="1095270"/>
                  </a:cubicBezTo>
                  <a:cubicBezTo>
                    <a:pt x="506263" y="1097365"/>
                    <a:pt x="482260" y="1089364"/>
                    <a:pt x="463877" y="1101842"/>
                  </a:cubicBezTo>
                  <a:cubicBezTo>
                    <a:pt x="459219" y="1103270"/>
                    <a:pt x="454161" y="1102309"/>
                    <a:pt x="450351" y="1099270"/>
                  </a:cubicBezTo>
                  <a:cubicBezTo>
                    <a:pt x="446198" y="1100347"/>
                    <a:pt x="442417" y="1102518"/>
                    <a:pt x="439397" y="1105557"/>
                  </a:cubicBezTo>
                  <a:lnTo>
                    <a:pt x="442350" y="1109843"/>
                  </a:lnTo>
                  <a:cubicBezTo>
                    <a:pt x="463305" y="1109843"/>
                    <a:pt x="486070" y="1098889"/>
                    <a:pt x="505120" y="1111558"/>
                  </a:cubicBezTo>
                  <a:cubicBezTo>
                    <a:pt x="505120" y="1112795"/>
                    <a:pt x="505120" y="1113939"/>
                    <a:pt x="505120" y="1115177"/>
                  </a:cubicBezTo>
                  <a:cubicBezTo>
                    <a:pt x="508530" y="1117216"/>
                    <a:pt x="512731" y="1117473"/>
                    <a:pt x="516360" y="1115844"/>
                  </a:cubicBezTo>
                  <a:close/>
                  <a:moveTo>
                    <a:pt x="498929" y="1122797"/>
                  </a:moveTo>
                  <a:lnTo>
                    <a:pt x="498929" y="1126417"/>
                  </a:lnTo>
                  <a:cubicBezTo>
                    <a:pt x="502920" y="1129026"/>
                    <a:pt x="508082" y="1129026"/>
                    <a:pt x="512073" y="1126417"/>
                  </a:cubicBezTo>
                  <a:lnTo>
                    <a:pt x="512073" y="1122797"/>
                  </a:lnTo>
                  <a:cubicBezTo>
                    <a:pt x="508273" y="1120025"/>
                    <a:pt x="503215" y="1119730"/>
                    <a:pt x="499119" y="1122035"/>
                  </a:cubicBezTo>
                  <a:close/>
                  <a:moveTo>
                    <a:pt x="456257" y="1460077"/>
                  </a:moveTo>
                  <a:cubicBezTo>
                    <a:pt x="470716" y="1461172"/>
                    <a:pt x="485251" y="1459267"/>
                    <a:pt x="498929" y="1454458"/>
                  </a:cubicBezTo>
                  <a:cubicBezTo>
                    <a:pt x="491785" y="1450171"/>
                    <a:pt x="482831" y="1455315"/>
                    <a:pt x="475783" y="1448838"/>
                  </a:cubicBezTo>
                  <a:cubicBezTo>
                    <a:pt x="468020" y="1448685"/>
                    <a:pt x="460257" y="1449066"/>
                    <a:pt x="452542" y="1449981"/>
                  </a:cubicBezTo>
                  <a:cubicBezTo>
                    <a:pt x="454256" y="1452838"/>
                    <a:pt x="450923" y="1456077"/>
                    <a:pt x="456447" y="1459315"/>
                  </a:cubicBezTo>
                  <a:close/>
                  <a:moveTo>
                    <a:pt x="437207" y="969730"/>
                  </a:moveTo>
                  <a:cubicBezTo>
                    <a:pt x="446732" y="969730"/>
                    <a:pt x="450065" y="964015"/>
                    <a:pt x="458067" y="969730"/>
                  </a:cubicBezTo>
                  <a:cubicBezTo>
                    <a:pt x="469373" y="968759"/>
                    <a:pt x="480565" y="966749"/>
                    <a:pt x="491499" y="963730"/>
                  </a:cubicBezTo>
                  <a:lnTo>
                    <a:pt x="482736" y="958396"/>
                  </a:lnTo>
                  <a:cubicBezTo>
                    <a:pt x="466448" y="961824"/>
                    <a:pt x="435968" y="951156"/>
                    <a:pt x="426634" y="963539"/>
                  </a:cubicBezTo>
                  <a:cubicBezTo>
                    <a:pt x="429930" y="965825"/>
                    <a:pt x="433521" y="967654"/>
                    <a:pt x="437302" y="968968"/>
                  </a:cubicBezTo>
                  <a:close/>
                  <a:moveTo>
                    <a:pt x="420157" y="1126512"/>
                  </a:moveTo>
                  <a:cubicBezTo>
                    <a:pt x="424167" y="1129074"/>
                    <a:pt x="429291" y="1129074"/>
                    <a:pt x="433301" y="1126512"/>
                  </a:cubicBezTo>
                  <a:cubicBezTo>
                    <a:pt x="429501" y="1123654"/>
                    <a:pt x="424358" y="1123349"/>
                    <a:pt x="420252" y="1125750"/>
                  </a:cubicBezTo>
                  <a:close/>
                  <a:moveTo>
                    <a:pt x="553507" y="1105652"/>
                  </a:moveTo>
                  <a:cubicBezTo>
                    <a:pt x="559413" y="1105652"/>
                    <a:pt x="565794" y="1107843"/>
                    <a:pt x="570843" y="1104319"/>
                  </a:cubicBezTo>
                  <a:lnTo>
                    <a:pt x="570843" y="1100699"/>
                  </a:lnTo>
                  <a:cubicBezTo>
                    <a:pt x="564604" y="1097746"/>
                    <a:pt x="557365" y="1097746"/>
                    <a:pt x="551126" y="1100699"/>
                  </a:cubicBezTo>
                  <a:cubicBezTo>
                    <a:pt x="552078" y="1101651"/>
                    <a:pt x="550745" y="1103652"/>
                    <a:pt x="553983" y="1104890"/>
                  </a:cubicBezTo>
                  <a:close/>
                  <a:moveTo>
                    <a:pt x="554460" y="1073076"/>
                  </a:moveTo>
                  <a:cubicBezTo>
                    <a:pt x="504834" y="1072505"/>
                    <a:pt x="510644" y="1090603"/>
                    <a:pt x="556555" y="1082601"/>
                  </a:cubicBezTo>
                  <a:cubicBezTo>
                    <a:pt x="558079" y="1078792"/>
                    <a:pt x="560746" y="1075268"/>
                    <a:pt x="554936" y="1072600"/>
                  </a:cubicBezTo>
                  <a:close/>
                  <a:moveTo>
                    <a:pt x="509692" y="876862"/>
                  </a:moveTo>
                  <a:cubicBezTo>
                    <a:pt x="513312" y="873814"/>
                    <a:pt x="519789" y="875243"/>
                    <a:pt x="523884" y="872099"/>
                  </a:cubicBezTo>
                  <a:lnTo>
                    <a:pt x="515217" y="866574"/>
                  </a:lnTo>
                  <a:lnTo>
                    <a:pt x="498548" y="876099"/>
                  </a:lnTo>
                  <a:cubicBezTo>
                    <a:pt x="502129" y="878233"/>
                    <a:pt x="506587" y="878233"/>
                    <a:pt x="510168" y="876099"/>
                  </a:cubicBezTo>
                  <a:close/>
                  <a:moveTo>
                    <a:pt x="503120" y="910675"/>
                  </a:moveTo>
                  <a:cubicBezTo>
                    <a:pt x="495976" y="909723"/>
                    <a:pt x="501024" y="916009"/>
                    <a:pt x="505406" y="911914"/>
                  </a:cubicBezTo>
                  <a:cubicBezTo>
                    <a:pt x="504701" y="911409"/>
                    <a:pt x="503929" y="910990"/>
                    <a:pt x="503120" y="910675"/>
                  </a:cubicBezTo>
                  <a:close/>
                  <a:moveTo>
                    <a:pt x="515217" y="1042692"/>
                  </a:moveTo>
                  <a:lnTo>
                    <a:pt x="522170" y="1042692"/>
                  </a:lnTo>
                  <a:cubicBezTo>
                    <a:pt x="538934" y="1034405"/>
                    <a:pt x="525027" y="1035167"/>
                    <a:pt x="514835" y="1035358"/>
                  </a:cubicBezTo>
                  <a:cubicBezTo>
                    <a:pt x="511216" y="1037929"/>
                    <a:pt x="510644" y="1040310"/>
                    <a:pt x="515502" y="1042787"/>
                  </a:cubicBezTo>
                  <a:close/>
                  <a:moveTo>
                    <a:pt x="524742" y="1060123"/>
                  </a:moveTo>
                  <a:cubicBezTo>
                    <a:pt x="524170" y="1065457"/>
                    <a:pt x="530647" y="1064885"/>
                    <a:pt x="535410" y="1064790"/>
                  </a:cubicBezTo>
                  <a:cubicBezTo>
                    <a:pt x="538839" y="1061646"/>
                    <a:pt x="549316" y="1059075"/>
                    <a:pt x="549602" y="1054789"/>
                  </a:cubicBezTo>
                  <a:cubicBezTo>
                    <a:pt x="543696" y="1053550"/>
                    <a:pt x="523980" y="1049740"/>
                    <a:pt x="525313" y="1060218"/>
                  </a:cubicBezTo>
                  <a:close/>
                  <a:moveTo>
                    <a:pt x="551316" y="893530"/>
                  </a:moveTo>
                  <a:cubicBezTo>
                    <a:pt x="542696" y="890625"/>
                    <a:pt x="533362" y="890625"/>
                    <a:pt x="524742" y="893530"/>
                  </a:cubicBezTo>
                  <a:cubicBezTo>
                    <a:pt x="525027" y="904198"/>
                    <a:pt x="546268" y="897435"/>
                    <a:pt x="551888" y="893626"/>
                  </a:cubicBezTo>
                  <a:close/>
                  <a:moveTo>
                    <a:pt x="544363" y="823331"/>
                  </a:moveTo>
                  <a:cubicBezTo>
                    <a:pt x="537391" y="818426"/>
                    <a:pt x="528742" y="816530"/>
                    <a:pt x="520360" y="818093"/>
                  </a:cubicBezTo>
                  <a:lnTo>
                    <a:pt x="509978" y="825236"/>
                  </a:lnTo>
                  <a:cubicBezTo>
                    <a:pt x="502834" y="823045"/>
                    <a:pt x="415299" y="817997"/>
                    <a:pt x="430539" y="828855"/>
                  </a:cubicBezTo>
                  <a:cubicBezTo>
                    <a:pt x="443493" y="827712"/>
                    <a:pt x="451399" y="835904"/>
                    <a:pt x="463591" y="829617"/>
                  </a:cubicBezTo>
                  <a:cubicBezTo>
                    <a:pt x="467877" y="838476"/>
                    <a:pt x="523122" y="835809"/>
                    <a:pt x="495785" y="839905"/>
                  </a:cubicBezTo>
                  <a:cubicBezTo>
                    <a:pt x="490451" y="843524"/>
                    <a:pt x="490451" y="843524"/>
                    <a:pt x="495785" y="847429"/>
                  </a:cubicBezTo>
                  <a:cubicBezTo>
                    <a:pt x="500558" y="846896"/>
                    <a:pt x="505358" y="848191"/>
                    <a:pt x="509216" y="851049"/>
                  </a:cubicBezTo>
                  <a:cubicBezTo>
                    <a:pt x="514359" y="850477"/>
                    <a:pt x="520169" y="852382"/>
                    <a:pt x="524932" y="849430"/>
                  </a:cubicBezTo>
                  <a:lnTo>
                    <a:pt x="524932" y="834951"/>
                  </a:lnTo>
                  <a:close/>
                  <a:moveTo>
                    <a:pt x="518169" y="1195663"/>
                  </a:moveTo>
                  <a:cubicBezTo>
                    <a:pt x="522208" y="1198244"/>
                    <a:pt x="527370" y="1198244"/>
                    <a:pt x="531409" y="1195663"/>
                  </a:cubicBezTo>
                  <a:cubicBezTo>
                    <a:pt x="527513" y="1193282"/>
                    <a:pt x="522598" y="1193320"/>
                    <a:pt x="518741" y="1195758"/>
                  </a:cubicBezTo>
                  <a:close/>
                  <a:moveTo>
                    <a:pt x="511692" y="1726396"/>
                  </a:moveTo>
                  <a:lnTo>
                    <a:pt x="511692" y="1729825"/>
                  </a:lnTo>
                  <a:cubicBezTo>
                    <a:pt x="515883" y="1732207"/>
                    <a:pt x="523980" y="1732016"/>
                    <a:pt x="527980" y="1734683"/>
                  </a:cubicBezTo>
                  <a:lnTo>
                    <a:pt x="538172" y="1730016"/>
                  </a:lnTo>
                  <a:lnTo>
                    <a:pt x="528647" y="1724682"/>
                  </a:lnTo>
                  <a:cubicBezTo>
                    <a:pt x="523503" y="1725063"/>
                    <a:pt x="516931" y="1722777"/>
                    <a:pt x="512645" y="1726492"/>
                  </a:cubicBezTo>
                  <a:close/>
                  <a:moveTo>
                    <a:pt x="505787" y="1755543"/>
                  </a:moveTo>
                  <a:cubicBezTo>
                    <a:pt x="513702" y="1764296"/>
                    <a:pt x="526494" y="1766678"/>
                    <a:pt x="537029" y="1761353"/>
                  </a:cubicBezTo>
                  <a:cubicBezTo>
                    <a:pt x="542268" y="1761353"/>
                    <a:pt x="545982" y="1759829"/>
                    <a:pt x="543887" y="1755448"/>
                  </a:cubicBezTo>
                  <a:cubicBezTo>
                    <a:pt x="532466" y="1747999"/>
                    <a:pt x="517703" y="1748075"/>
                    <a:pt x="506358" y="1755638"/>
                  </a:cubicBezTo>
                  <a:close/>
                  <a:moveTo>
                    <a:pt x="549792" y="1622955"/>
                  </a:moveTo>
                  <a:lnTo>
                    <a:pt x="541506" y="1617620"/>
                  </a:lnTo>
                  <a:cubicBezTo>
                    <a:pt x="519026" y="1613811"/>
                    <a:pt x="522456" y="1628955"/>
                    <a:pt x="540934" y="1628670"/>
                  </a:cubicBezTo>
                  <a:cubicBezTo>
                    <a:pt x="544554" y="1626669"/>
                    <a:pt x="549506" y="1625526"/>
                    <a:pt x="550745" y="1623050"/>
                  </a:cubicBezTo>
                  <a:close/>
                  <a:moveTo>
                    <a:pt x="545315" y="2647178"/>
                  </a:moveTo>
                  <a:cubicBezTo>
                    <a:pt x="553355" y="2651350"/>
                    <a:pt x="563118" y="2650217"/>
                    <a:pt x="569985" y="2644321"/>
                  </a:cubicBezTo>
                  <a:cubicBezTo>
                    <a:pt x="562080" y="2640434"/>
                    <a:pt x="552621" y="2641596"/>
                    <a:pt x="545887" y="2647273"/>
                  </a:cubicBezTo>
                  <a:close/>
                  <a:moveTo>
                    <a:pt x="587226" y="2564787"/>
                  </a:moveTo>
                  <a:lnTo>
                    <a:pt x="596751" y="2558976"/>
                  </a:lnTo>
                  <a:cubicBezTo>
                    <a:pt x="587702" y="2555833"/>
                    <a:pt x="591131" y="2547452"/>
                    <a:pt x="580082" y="2550023"/>
                  </a:cubicBezTo>
                  <a:lnTo>
                    <a:pt x="563889" y="2559548"/>
                  </a:lnTo>
                  <a:cubicBezTo>
                    <a:pt x="563889" y="2560691"/>
                    <a:pt x="564651" y="2562405"/>
                    <a:pt x="565032" y="2563834"/>
                  </a:cubicBezTo>
                  <a:cubicBezTo>
                    <a:pt x="572576" y="2564882"/>
                    <a:pt x="580196" y="2565234"/>
                    <a:pt x="587797" y="2564882"/>
                  </a:cubicBezTo>
                  <a:close/>
                  <a:moveTo>
                    <a:pt x="577034" y="716936"/>
                  </a:moveTo>
                  <a:cubicBezTo>
                    <a:pt x="572652" y="711793"/>
                    <a:pt x="563032" y="712079"/>
                    <a:pt x="557984" y="708936"/>
                  </a:cubicBezTo>
                  <a:lnTo>
                    <a:pt x="557984" y="697792"/>
                  </a:lnTo>
                  <a:lnTo>
                    <a:pt x="549221" y="696172"/>
                  </a:lnTo>
                  <a:cubicBezTo>
                    <a:pt x="543696" y="699315"/>
                    <a:pt x="537886" y="701792"/>
                    <a:pt x="532933" y="705221"/>
                  </a:cubicBezTo>
                  <a:cubicBezTo>
                    <a:pt x="530742" y="707031"/>
                    <a:pt x="532933" y="709983"/>
                    <a:pt x="527504" y="711317"/>
                  </a:cubicBezTo>
                  <a:lnTo>
                    <a:pt x="508454" y="711317"/>
                  </a:lnTo>
                  <a:cubicBezTo>
                    <a:pt x="499786" y="718461"/>
                    <a:pt x="482736" y="716651"/>
                    <a:pt x="473211" y="720842"/>
                  </a:cubicBezTo>
                  <a:cubicBezTo>
                    <a:pt x="474068" y="735320"/>
                    <a:pt x="540839" y="713222"/>
                    <a:pt x="562080" y="730367"/>
                  </a:cubicBezTo>
                  <a:lnTo>
                    <a:pt x="571128" y="724842"/>
                  </a:lnTo>
                  <a:cubicBezTo>
                    <a:pt x="571890" y="720175"/>
                    <a:pt x="572271" y="720175"/>
                    <a:pt x="577605" y="716842"/>
                  </a:cubicBezTo>
                  <a:close/>
                  <a:moveTo>
                    <a:pt x="550745" y="739035"/>
                  </a:moveTo>
                  <a:lnTo>
                    <a:pt x="534933" y="729510"/>
                  </a:lnTo>
                  <a:cubicBezTo>
                    <a:pt x="521027" y="729510"/>
                    <a:pt x="515121" y="740368"/>
                    <a:pt x="498548" y="737130"/>
                  </a:cubicBezTo>
                  <a:cubicBezTo>
                    <a:pt x="498548" y="741702"/>
                    <a:pt x="498548" y="741702"/>
                    <a:pt x="500834" y="743702"/>
                  </a:cubicBezTo>
                  <a:cubicBezTo>
                    <a:pt x="517122" y="743702"/>
                    <a:pt x="535600" y="746750"/>
                    <a:pt x="551031" y="742083"/>
                  </a:cubicBezTo>
                  <a:cubicBezTo>
                    <a:pt x="551507" y="740940"/>
                    <a:pt x="551412" y="739797"/>
                    <a:pt x="551316" y="739225"/>
                  </a:cubicBezTo>
                  <a:close/>
                  <a:moveTo>
                    <a:pt x="463591" y="696458"/>
                  </a:moveTo>
                  <a:cubicBezTo>
                    <a:pt x="470639" y="695791"/>
                    <a:pt x="478640" y="698268"/>
                    <a:pt x="485022" y="694839"/>
                  </a:cubicBezTo>
                  <a:lnTo>
                    <a:pt x="485022" y="691219"/>
                  </a:lnTo>
                  <a:cubicBezTo>
                    <a:pt x="468925" y="675884"/>
                    <a:pt x="448065" y="703316"/>
                    <a:pt x="429206" y="689219"/>
                  </a:cubicBezTo>
                  <a:cubicBezTo>
                    <a:pt x="421586" y="694839"/>
                    <a:pt x="411965" y="692362"/>
                    <a:pt x="403012" y="692839"/>
                  </a:cubicBezTo>
                  <a:cubicBezTo>
                    <a:pt x="398154" y="696553"/>
                    <a:pt x="398154" y="696553"/>
                    <a:pt x="403012" y="700173"/>
                  </a:cubicBezTo>
                  <a:cubicBezTo>
                    <a:pt x="424919" y="701125"/>
                    <a:pt x="445113" y="709983"/>
                    <a:pt x="464163" y="696363"/>
                  </a:cubicBezTo>
                  <a:close/>
                  <a:moveTo>
                    <a:pt x="448922" y="718556"/>
                  </a:moveTo>
                  <a:cubicBezTo>
                    <a:pt x="445589" y="718556"/>
                    <a:pt x="427777" y="717413"/>
                    <a:pt x="436445" y="722270"/>
                  </a:cubicBezTo>
                  <a:cubicBezTo>
                    <a:pt x="440350" y="722176"/>
                    <a:pt x="458162" y="723319"/>
                    <a:pt x="449494" y="718461"/>
                  </a:cubicBezTo>
                  <a:close/>
                  <a:moveTo>
                    <a:pt x="422824" y="659596"/>
                  </a:moveTo>
                  <a:cubicBezTo>
                    <a:pt x="453494" y="668550"/>
                    <a:pt x="488451" y="655024"/>
                    <a:pt x="516455" y="674265"/>
                  </a:cubicBezTo>
                  <a:cubicBezTo>
                    <a:pt x="527789" y="670931"/>
                    <a:pt x="541982" y="672550"/>
                    <a:pt x="550554" y="664740"/>
                  </a:cubicBezTo>
                  <a:lnTo>
                    <a:pt x="550554" y="655786"/>
                  </a:lnTo>
                  <a:cubicBezTo>
                    <a:pt x="508644" y="654358"/>
                    <a:pt x="474354" y="657977"/>
                    <a:pt x="436921" y="648833"/>
                  </a:cubicBezTo>
                  <a:cubicBezTo>
                    <a:pt x="432254" y="652833"/>
                    <a:pt x="411965" y="651405"/>
                    <a:pt x="423396" y="659501"/>
                  </a:cubicBezTo>
                  <a:close/>
                  <a:moveTo>
                    <a:pt x="428444" y="570537"/>
                  </a:moveTo>
                  <a:cubicBezTo>
                    <a:pt x="430349" y="571299"/>
                    <a:pt x="434921" y="569394"/>
                    <a:pt x="430635" y="568156"/>
                  </a:cubicBezTo>
                  <a:cubicBezTo>
                    <a:pt x="429301" y="567775"/>
                    <a:pt x="424634" y="569299"/>
                    <a:pt x="429015" y="570443"/>
                  </a:cubicBezTo>
                  <a:close/>
                  <a:moveTo>
                    <a:pt x="487975" y="567108"/>
                  </a:moveTo>
                  <a:lnTo>
                    <a:pt x="495405" y="567585"/>
                  </a:lnTo>
                  <a:cubicBezTo>
                    <a:pt x="504930" y="561108"/>
                    <a:pt x="521979" y="557012"/>
                    <a:pt x="501501" y="549106"/>
                  </a:cubicBezTo>
                  <a:lnTo>
                    <a:pt x="485498" y="549106"/>
                  </a:lnTo>
                  <a:cubicBezTo>
                    <a:pt x="486070" y="552059"/>
                    <a:pt x="480641" y="552726"/>
                    <a:pt x="478831" y="554821"/>
                  </a:cubicBezTo>
                  <a:lnTo>
                    <a:pt x="478831" y="561965"/>
                  </a:lnTo>
                  <a:close/>
                  <a:moveTo>
                    <a:pt x="500453" y="636736"/>
                  </a:moveTo>
                  <a:cubicBezTo>
                    <a:pt x="521408" y="636736"/>
                    <a:pt x="546077" y="642928"/>
                    <a:pt x="564747" y="631498"/>
                  </a:cubicBezTo>
                  <a:cubicBezTo>
                    <a:pt x="546173" y="624487"/>
                    <a:pt x="525551" y="625306"/>
                    <a:pt x="507597" y="633783"/>
                  </a:cubicBezTo>
                  <a:cubicBezTo>
                    <a:pt x="505977" y="633783"/>
                    <a:pt x="496547" y="633783"/>
                    <a:pt x="501024" y="636641"/>
                  </a:cubicBezTo>
                  <a:close/>
                  <a:moveTo>
                    <a:pt x="570652" y="610542"/>
                  </a:moveTo>
                  <a:cubicBezTo>
                    <a:pt x="542477" y="605685"/>
                    <a:pt x="513673" y="605685"/>
                    <a:pt x="485498" y="610542"/>
                  </a:cubicBezTo>
                  <a:cubicBezTo>
                    <a:pt x="494357" y="620067"/>
                    <a:pt x="527504" y="616162"/>
                    <a:pt x="541220" y="611495"/>
                  </a:cubicBezTo>
                  <a:cubicBezTo>
                    <a:pt x="548268" y="615400"/>
                    <a:pt x="570271" y="619591"/>
                    <a:pt x="571223" y="610447"/>
                  </a:cubicBezTo>
                  <a:close/>
                  <a:moveTo>
                    <a:pt x="563223" y="540343"/>
                  </a:moveTo>
                  <a:cubicBezTo>
                    <a:pt x="558746" y="533866"/>
                    <a:pt x="548649" y="533962"/>
                    <a:pt x="541220" y="534342"/>
                  </a:cubicBezTo>
                  <a:cubicBezTo>
                    <a:pt x="532743" y="540058"/>
                    <a:pt x="543410" y="542153"/>
                    <a:pt x="547316" y="545392"/>
                  </a:cubicBezTo>
                  <a:lnTo>
                    <a:pt x="554460" y="545392"/>
                  </a:lnTo>
                  <a:close/>
                  <a:moveTo>
                    <a:pt x="550459" y="521293"/>
                  </a:moveTo>
                  <a:cubicBezTo>
                    <a:pt x="546077" y="517388"/>
                    <a:pt x="539601" y="519579"/>
                    <a:pt x="534171" y="519103"/>
                  </a:cubicBezTo>
                  <a:cubicBezTo>
                    <a:pt x="520741" y="506339"/>
                    <a:pt x="501024" y="537581"/>
                    <a:pt x="489689" y="511864"/>
                  </a:cubicBezTo>
                  <a:cubicBezTo>
                    <a:pt x="474545" y="510911"/>
                    <a:pt x="464448" y="517483"/>
                    <a:pt x="448351" y="515388"/>
                  </a:cubicBezTo>
                  <a:cubicBezTo>
                    <a:pt x="415966" y="527389"/>
                    <a:pt x="543982" y="531866"/>
                    <a:pt x="550745" y="521674"/>
                  </a:cubicBezTo>
                  <a:close/>
                  <a:moveTo>
                    <a:pt x="409489" y="670169"/>
                  </a:moveTo>
                  <a:cubicBezTo>
                    <a:pt x="398249" y="671979"/>
                    <a:pt x="382629" y="666264"/>
                    <a:pt x="373770" y="673122"/>
                  </a:cubicBezTo>
                  <a:cubicBezTo>
                    <a:pt x="371294" y="682075"/>
                    <a:pt x="428539" y="679885"/>
                    <a:pt x="410060" y="670550"/>
                  </a:cubicBezTo>
                  <a:close/>
                  <a:moveTo>
                    <a:pt x="386820" y="788184"/>
                  </a:moveTo>
                  <a:cubicBezTo>
                    <a:pt x="386820" y="795423"/>
                    <a:pt x="396345" y="788184"/>
                    <a:pt x="399869" y="786183"/>
                  </a:cubicBezTo>
                  <a:cubicBezTo>
                    <a:pt x="395916" y="783564"/>
                    <a:pt x="390772" y="783564"/>
                    <a:pt x="386820" y="786183"/>
                  </a:cubicBezTo>
                  <a:cubicBezTo>
                    <a:pt x="387200" y="786917"/>
                    <a:pt x="387391" y="787736"/>
                    <a:pt x="387391" y="788565"/>
                  </a:cubicBezTo>
                  <a:close/>
                  <a:moveTo>
                    <a:pt x="364340" y="821331"/>
                  </a:moveTo>
                  <a:cubicBezTo>
                    <a:pt x="356625" y="823045"/>
                    <a:pt x="367865" y="826665"/>
                    <a:pt x="369770" y="828665"/>
                  </a:cubicBezTo>
                  <a:cubicBezTo>
                    <a:pt x="381886" y="829437"/>
                    <a:pt x="394040" y="827751"/>
                    <a:pt x="405489" y="823712"/>
                  </a:cubicBezTo>
                  <a:cubicBezTo>
                    <a:pt x="397106" y="817806"/>
                    <a:pt x="377199" y="823521"/>
                    <a:pt x="364912" y="821711"/>
                  </a:cubicBezTo>
                  <a:close/>
                  <a:moveTo>
                    <a:pt x="408918" y="751798"/>
                  </a:moveTo>
                  <a:cubicBezTo>
                    <a:pt x="427396" y="749703"/>
                    <a:pt x="451780" y="753989"/>
                    <a:pt x="466068" y="743512"/>
                  </a:cubicBezTo>
                  <a:cubicBezTo>
                    <a:pt x="447970" y="731605"/>
                    <a:pt x="416347" y="748941"/>
                    <a:pt x="396916" y="740273"/>
                  </a:cubicBezTo>
                  <a:cubicBezTo>
                    <a:pt x="388629" y="740273"/>
                    <a:pt x="388629" y="740273"/>
                    <a:pt x="387391" y="745607"/>
                  </a:cubicBezTo>
                  <a:cubicBezTo>
                    <a:pt x="392858" y="749274"/>
                    <a:pt x="398783" y="752227"/>
                    <a:pt x="405012" y="754370"/>
                  </a:cubicBezTo>
                  <a:close/>
                  <a:moveTo>
                    <a:pt x="432825" y="760466"/>
                  </a:moveTo>
                  <a:lnTo>
                    <a:pt x="432825" y="764085"/>
                  </a:lnTo>
                  <a:cubicBezTo>
                    <a:pt x="436816" y="766695"/>
                    <a:pt x="441979" y="766695"/>
                    <a:pt x="445970" y="764085"/>
                  </a:cubicBezTo>
                  <a:lnTo>
                    <a:pt x="445970" y="760466"/>
                  </a:lnTo>
                  <a:cubicBezTo>
                    <a:pt x="442045" y="758208"/>
                    <a:pt x="437178" y="758361"/>
                    <a:pt x="433397" y="760847"/>
                  </a:cubicBezTo>
                  <a:close/>
                  <a:moveTo>
                    <a:pt x="406536" y="809615"/>
                  </a:moveTo>
                  <a:cubicBezTo>
                    <a:pt x="412347" y="821711"/>
                    <a:pt x="432635" y="806662"/>
                    <a:pt x="442922" y="810091"/>
                  </a:cubicBezTo>
                  <a:cubicBezTo>
                    <a:pt x="461972" y="803138"/>
                    <a:pt x="489785" y="816378"/>
                    <a:pt x="511692" y="808472"/>
                  </a:cubicBezTo>
                  <a:cubicBezTo>
                    <a:pt x="511121" y="804471"/>
                    <a:pt x="513597" y="801138"/>
                    <a:pt x="508549" y="798947"/>
                  </a:cubicBezTo>
                  <a:cubicBezTo>
                    <a:pt x="489499" y="795232"/>
                    <a:pt x="469687" y="805805"/>
                    <a:pt x="452542" y="800662"/>
                  </a:cubicBezTo>
                  <a:lnTo>
                    <a:pt x="452542" y="796375"/>
                  </a:lnTo>
                  <a:cubicBezTo>
                    <a:pt x="465458" y="797309"/>
                    <a:pt x="478269" y="793479"/>
                    <a:pt x="488547" y="785612"/>
                  </a:cubicBezTo>
                  <a:cubicBezTo>
                    <a:pt x="507597" y="788279"/>
                    <a:pt x="525313" y="792184"/>
                    <a:pt x="544458" y="787136"/>
                  </a:cubicBezTo>
                  <a:lnTo>
                    <a:pt x="544458" y="779993"/>
                  </a:lnTo>
                  <a:cubicBezTo>
                    <a:pt x="550459" y="777135"/>
                    <a:pt x="558936" y="777325"/>
                    <a:pt x="564270" y="772277"/>
                  </a:cubicBezTo>
                  <a:cubicBezTo>
                    <a:pt x="564270" y="770848"/>
                    <a:pt x="564270" y="769610"/>
                    <a:pt x="563699" y="768467"/>
                  </a:cubicBezTo>
                  <a:cubicBezTo>
                    <a:pt x="557069" y="763762"/>
                    <a:pt x="548849" y="761876"/>
                    <a:pt x="540839" y="763228"/>
                  </a:cubicBezTo>
                  <a:lnTo>
                    <a:pt x="532076" y="768753"/>
                  </a:lnTo>
                  <a:cubicBezTo>
                    <a:pt x="520455" y="785136"/>
                    <a:pt x="486451" y="778278"/>
                    <a:pt x="466734" y="781802"/>
                  </a:cubicBezTo>
                  <a:cubicBezTo>
                    <a:pt x="466734" y="787612"/>
                    <a:pt x="455590" y="783517"/>
                    <a:pt x="452542" y="787231"/>
                  </a:cubicBezTo>
                  <a:lnTo>
                    <a:pt x="452542" y="796756"/>
                  </a:lnTo>
                  <a:cubicBezTo>
                    <a:pt x="447113" y="796756"/>
                    <a:pt x="425396" y="794946"/>
                    <a:pt x="438635" y="801900"/>
                  </a:cubicBezTo>
                  <a:cubicBezTo>
                    <a:pt x="429777" y="808377"/>
                    <a:pt x="415680" y="799899"/>
                    <a:pt x="406536" y="806281"/>
                  </a:cubicBezTo>
                  <a:close/>
                  <a:moveTo>
                    <a:pt x="419014" y="853239"/>
                  </a:moveTo>
                  <a:cubicBezTo>
                    <a:pt x="435873" y="859431"/>
                    <a:pt x="446541" y="855049"/>
                    <a:pt x="464734" y="854478"/>
                  </a:cubicBezTo>
                  <a:cubicBezTo>
                    <a:pt x="462639" y="848191"/>
                    <a:pt x="472354" y="845715"/>
                    <a:pt x="478355" y="841810"/>
                  </a:cubicBezTo>
                  <a:cubicBezTo>
                    <a:pt x="472830" y="837523"/>
                    <a:pt x="466163" y="840667"/>
                    <a:pt x="460924" y="843714"/>
                  </a:cubicBezTo>
                  <a:cubicBezTo>
                    <a:pt x="446551" y="843543"/>
                    <a:pt x="432349" y="846915"/>
                    <a:pt x="419585" y="853525"/>
                  </a:cubicBezTo>
                  <a:close/>
                  <a:moveTo>
                    <a:pt x="430254" y="909342"/>
                  </a:moveTo>
                  <a:cubicBezTo>
                    <a:pt x="422634" y="910104"/>
                    <a:pt x="361292" y="909342"/>
                    <a:pt x="376818" y="920676"/>
                  </a:cubicBezTo>
                  <a:cubicBezTo>
                    <a:pt x="381866" y="921534"/>
                    <a:pt x="387581" y="919629"/>
                    <a:pt x="392344" y="922010"/>
                  </a:cubicBezTo>
                  <a:cubicBezTo>
                    <a:pt x="397106" y="924391"/>
                    <a:pt x="389867" y="929344"/>
                    <a:pt x="396821" y="931535"/>
                  </a:cubicBezTo>
                  <a:lnTo>
                    <a:pt x="409870" y="931535"/>
                  </a:lnTo>
                  <a:cubicBezTo>
                    <a:pt x="416728" y="929058"/>
                    <a:pt x="409870" y="924582"/>
                    <a:pt x="414823" y="921343"/>
                  </a:cubicBezTo>
                  <a:cubicBezTo>
                    <a:pt x="424348" y="914009"/>
                    <a:pt x="437112" y="919248"/>
                    <a:pt x="445970" y="911342"/>
                  </a:cubicBezTo>
                  <a:lnTo>
                    <a:pt x="445970" y="907627"/>
                  </a:lnTo>
                  <a:cubicBezTo>
                    <a:pt x="438921" y="905532"/>
                    <a:pt x="438921" y="905532"/>
                    <a:pt x="430825" y="909723"/>
                  </a:cubicBezTo>
                  <a:close/>
                  <a:moveTo>
                    <a:pt x="393297" y="2868539"/>
                  </a:moveTo>
                  <a:cubicBezTo>
                    <a:pt x="388153" y="2863014"/>
                    <a:pt x="382533" y="2873968"/>
                    <a:pt x="391106" y="2873397"/>
                  </a:cubicBezTo>
                  <a:cubicBezTo>
                    <a:pt x="394344" y="2872825"/>
                    <a:pt x="394344" y="2871111"/>
                    <a:pt x="393868" y="2868920"/>
                  </a:cubicBezTo>
                  <a:close/>
                  <a:moveTo>
                    <a:pt x="396345" y="1274340"/>
                  </a:moveTo>
                  <a:cubicBezTo>
                    <a:pt x="388153" y="1278626"/>
                    <a:pt x="383772" y="1282626"/>
                    <a:pt x="396345" y="1281960"/>
                  </a:cubicBezTo>
                  <a:cubicBezTo>
                    <a:pt x="401964" y="1279960"/>
                    <a:pt x="401964" y="1277483"/>
                    <a:pt x="396916" y="1274720"/>
                  </a:cubicBezTo>
                  <a:close/>
                  <a:moveTo>
                    <a:pt x="413109" y="1383401"/>
                  </a:moveTo>
                  <a:cubicBezTo>
                    <a:pt x="406917" y="1380639"/>
                    <a:pt x="406917" y="1380734"/>
                    <a:pt x="400250" y="1383401"/>
                  </a:cubicBezTo>
                  <a:cubicBezTo>
                    <a:pt x="404250" y="1386925"/>
                    <a:pt x="415109" y="1392735"/>
                    <a:pt x="413680" y="1383782"/>
                  </a:cubicBezTo>
                  <a:close/>
                  <a:moveTo>
                    <a:pt x="426253" y="1486271"/>
                  </a:moveTo>
                  <a:cubicBezTo>
                    <a:pt x="422205" y="1483842"/>
                    <a:pt x="417157" y="1483842"/>
                    <a:pt x="413109" y="1486271"/>
                  </a:cubicBezTo>
                  <a:lnTo>
                    <a:pt x="422062" y="1491319"/>
                  </a:lnTo>
                  <a:cubicBezTo>
                    <a:pt x="428825" y="1491700"/>
                    <a:pt x="426253" y="1488748"/>
                    <a:pt x="426920" y="1486652"/>
                  </a:cubicBezTo>
                  <a:close/>
                  <a:moveTo>
                    <a:pt x="445970" y="1538087"/>
                  </a:moveTo>
                  <a:cubicBezTo>
                    <a:pt x="441950" y="1535573"/>
                    <a:pt x="436845" y="1535573"/>
                    <a:pt x="432825" y="1538087"/>
                  </a:cubicBezTo>
                  <a:lnTo>
                    <a:pt x="432825" y="1541611"/>
                  </a:lnTo>
                  <a:cubicBezTo>
                    <a:pt x="436807" y="1544278"/>
                    <a:pt x="441988" y="1544278"/>
                    <a:pt x="445970" y="1541611"/>
                  </a:cubicBezTo>
                  <a:close/>
                  <a:moveTo>
                    <a:pt x="453685" y="1516084"/>
                  </a:moveTo>
                  <a:cubicBezTo>
                    <a:pt x="445875" y="1512655"/>
                    <a:pt x="441207" y="1508274"/>
                    <a:pt x="431682" y="1512179"/>
                  </a:cubicBezTo>
                  <a:cubicBezTo>
                    <a:pt x="439969" y="1515989"/>
                    <a:pt x="444636" y="1520275"/>
                    <a:pt x="454256" y="1516465"/>
                  </a:cubicBezTo>
                  <a:close/>
                  <a:moveTo>
                    <a:pt x="485308" y="1479223"/>
                  </a:moveTo>
                  <a:lnTo>
                    <a:pt x="485308" y="1475603"/>
                  </a:lnTo>
                  <a:cubicBezTo>
                    <a:pt x="475783" y="1468174"/>
                    <a:pt x="465496" y="1469317"/>
                    <a:pt x="452542" y="1470840"/>
                  </a:cubicBezTo>
                  <a:cubicBezTo>
                    <a:pt x="453114" y="1474841"/>
                    <a:pt x="450732" y="1478842"/>
                    <a:pt x="454638" y="1480365"/>
                  </a:cubicBezTo>
                  <a:cubicBezTo>
                    <a:pt x="479593" y="1482175"/>
                    <a:pt x="479593" y="1481604"/>
                    <a:pt x="485880" y="1479603"/>
                  </a:cubicBezTo>
                  <a:close/>
                  <a:moveTo>
                    <a:pt x="475783" y="1547231"/>
                  </a:moveTo>
                  <a:cubicBezTo>
                    <a:pt x="485308" y="1547231"/>
                    <a:pt x="527504" y="1551422"/>
                    <a:pt x="502739" y="1536087"/>
                  </a:cubicBezTo>
                  <a:cubicBezTo>
                    <a:pt x="491118" y="1535610"/>
                    <a:pt x="482927" y="1538087"/>
                    <a:pt x="474164" y="1532468"/>
                  </a:cubicBezTo>
                  <a:cubicBezTo>
                    <a:pt x="468830" y="1533039"/>
                    <a:pt x="462829" y="1531229"/>
                    <a:pt x="458638" y="1534372"/>
                  </a:cubicBezTo>
                  <a:lnTo>
                    <a:pt x="458638" y="1538182"/>
                  </a:lnTo>
                  <a:cubicBezTo>
                    <a:pt x="465020" y="1541326"/>
                    <a:pt x="470449" y="1544374"/>
                    <a:pt x="476735" y="1547612"/>
                  </a:cubicBezTo>
                  <a:close/>
                  <a:moveTo>
                    <a:pt x="487022" y="1605524"/>
                  </a:moveTo>
                  <a:cubicBezTo>
                    <a:pt x="510644" y="1606572"/>
                    <a:pt x="510644" y="1606572"/>
                    <a:pt x="517788" y="1604571"/>
                  </a:cubicBezTo>
                  <a:cubicBezTo>
                    <a:pt x="508930" y="1599619"/>
                    <a:pt x="494643" y="1592380"/>
                    <a:pt x="485022" y="1597047"/>
                  </a:cubicBezTo>
                  <a:cubicBezTo>
                    <a:pt x="486451" y="1600380"/>
                    <a:pt x="484070" y="1604667"/>
                    <a:pt x="487975" y="1606000"/>
                  </a:cubicBezTo>
                  <a:close/>
                  <a:moveTo>
                    <a:pt x="488356" y="1646862"/>
                  </a:moveTo>
                  <a:cubicBezTo>
                    <a:pt x="490737" y="1647911"/>
                    <a:pt x="492833" y="1649244"/>
                    <a:pt x="495023" y="1650387"/>
                  </a:cubicBezTo>
                  <a:cubicBezTo>
                    <a:pt x="499214" y="1646577"/>
                    <a:pt x="499214" y="1646577"/>
                    <a:pt x="494547" y="1643053"/>
                  </a:cubicBezTo>
                  <a:cubicBezTo>
                    <a:pt x="492452" y="1643053"/>
                    <a:pt x="482165" y="1643529"/>
                    <a:pt x="489309" y="1647244"/>
                  </a:cubicBezTo>
                  <a:close/>
                  <a:moveTo>
                    <a:pt x="593131" y="2656512"/>
                  </a:moveTo>
                  <a:cubicBezTo>
                    <a:pt x="567794" y="2660037"/>
                    <a:pt x="539791" y="2655179"/>
                    <a:pt x="517598" y="2669467"/>
                  </a:cubicBezTo>
                  <a:cubicBezTo>
                    <a:pt x="524541" y="2672810"/>
                    <a:pt x="531171" y="2676763"/>
                    <a:pt x="537410" y="2681278"/>
                  </a:cubicBezTo>
                  <a:cubicBezTo>
                    <a:pt x="536838" y="2683278"/>
                    <a:pt x="536552" y="2685278"/>
                    <a:pt x="534267" y="2685945"/>
                  </a:cubicBezTo>
                  <a:cubicBezTo>
                    <a:pt x="524742" y="2685945"/>
                    <a:pt x="515217" y="2688040"/>
                    <a:pt x="507406" y="2682325"/>
                  </a:cubicBezTo>
                  <a:cubicBezTo>
                    <a:pt x="502263" y="2682897"/>
                    <a:pt x="496452" y="2680992"/>
                    <a:pt x="491404" y="2684135"/>
                  </a:cubicBezTo>
                  <a:cubicBezTo>
                    <a:pt x="489499" y="2695375"/>
                    <a:pt x="495500" y="2691184"/>
                    <a:pt x="504072" y="2694994"/>
                  </a:cubicBezTo>
                  <a:cubicBezTo>
                    <a:pt x="504072" y="2696137"/>
                    <a:pt x="504072" y="2697375"/>
                    <a:pt x="504548" y="2698708"/>
                  </a:cubicBezTo>
                  <a:lnTo>
                    <a:pt x="491404" y="2706424"/>
                  </a:lnTo>
                  <a:lnTo>
                    <a:pt x="491404" y="2710138"/>
                  </a:lnTo>
                  <a:cubicBezTo>
                    <a:pt x="521979" y="2721378"/>
                    <a:pt x="562270" y="2715854"/>
                    <a:pt x="594655" y="2711091"/>
                  </a:cubicBezTo>
                  <a:cubicBezTo>
                    <a:pt x="596893" y="2706690"/>
                    <a:pt x="596893" y="2701490"/>
                    <a:pt x="594655" y="2697089"/>
                  </a:cubicBezTo>
                  <a:lnTo>
                    <a:pt x="559794" y="2697089"/>
                  </a:lnTo>
                  <a:lnTo>
                    <a:pt x="550935" y="2691755"/>
                  </a:lnTo>
                  <a:cubicBezTo>
                    <a:pt x="562651" y="2685850"/>
                    <a:pt x="578844" y="2694327"/>
                    <a:pt x="589035" y="2684230"/>
                  </a:cubicBezTo>
                  <a:cubicBezTo>
                    <a:pt x="576558" y="2678801"/>
                    <a:pt x="560937" y="2686897"/>
                    <a:pt x="549888" y="2676705"/>
                  </a:cubicBezTo>
                  <a:cubicBezTo>
                    <a:pt x="557317" y="2672610"/>
                    <a:pt x="567128" y="2676705"/>
                    <a:pt x="574462" y="2673943"/>
                  </a:cubicBezTo>
                  <a:lnTo>
                    <a:pt x="578272" y="2667847"/>
                  </a:lnTo>
                  <a:cubicBezTo>
                    <a:pt x="584082" y="2666895"/>
                    <a:pt x="589893" y="2668800"/>
                    <a:pt x="594464" y="2666419"/>
                  </a:cubicBezTo>
                  <a:cubicBezTo>
                    <a:pt x="597417" y="2663275"/>
                    <a:pt x="600370" y="2659846"/>
                    <a:pt x="594274" y="2656894"/>
                  </a:cubicBezTo>
                  <a:close/>
                  <a:moveTo>
                    <a:pt x="593131" y="515483"/>
                  </a:moveTo>
                  <a:cubicBezTo>
                    <a:pt x="552364" y="512720"/>
                    <a:pt x="557603" y="533580"/>
                    <a:pt x="594941" y="525008"/>
                  </a:cubicBezTo>
                  <a:cubicBezTo>
                    <a:pt x="597608" y="522436"/>
                    <a:pt x="599989" y="518912"/>
                    <a:pt x="594464" y="515864"/>
                  </a:cubicBezTo>
                  <a:close/>
                  <a:moveTo>
                    <a:pt x="596274" y="495099"/>
                  </a:moveTo>
                  <a:cubicBezTo>
                    <a:pt x="599798" y="465572"/>
                    <a:pt x="588940" y="479574"/>
                    <a:pt x="569985" y="472811"/>
                  </a:cubicBezTo>
                  <a:lnTo>
                    <a:pt x="569985" y="469192"/>
                  </a:lnTo>
                  <a:cubicBezTo>
                    <a:pt x="578939" y="463762"/>
                    <a:pt x="589035" y="461953"/>
                    <a:pt x="576367" y="453475"/>
                  </a:cubicBezTo>
                  <a:cubicBezTo>
                    <a:pt x="572652" y="443950"/>
                    <a:pt x="553793" y="453475"/>
                    <a:pt x="546744" y="445855"/>
                  </a:cubicBezTo>
                  <a:lnTo>
                    <a:pt x="537219" y="450808"/>
                  </a:lnTo>
                  <a:cubicBezTo>
                    <a:pt x="537219" y="463191"/>
                    <a:pt x="557889" y="451380"/>
                    <a:pt x="563889" y="459095"/>
                  </a:cubicBezTo>
                  <a:cubicBezTo>
                    <a:pt x="565413" y="470525"/>
                    <a:pt x="554364" y="465572"/>
                    <a:pt x="547125" y="471096"/>
                  </a:cubicBezTo>
                  <a:cubicBezTo>
                    <a:pt x="532114" y="465286"/>
                    <a:pt x="515464" y="465286"/>
                    <a:pt x="500453" y="471096"/>
                  </a:cubicBezTo>
                  <a:cubicBezTo>
                    <a:pt x="486070" y="467572"/>
                    <a:pt x="477402" y="461571"/>
                    <a:pt x="462353" y="467382"/>
                  </a:cubicBezTo>
                  <a:cubicBezTo>
                    <a:pt x="458447" y="469953"/>
                    <a:pt x="450732" y="471096"/>
                    <a:pt x="451971" y="475764"/>
                  </a:cubicBezTo>
                  <a:cubicBezTo>
                    <a:pt x="462448" y="487384"/>
                    <a:pt x="479212" y="478240"/>
                    <a:pt x="491214" y="483860"/>
                  </a:cubicBezTo>
                  <a:lnTo>
                    <a:pt x="491214" y="487480"/>
                  </a:lnTo>
                  <a:cubicBezTo>
                    <a:pt x="483498" y="491766"/>
                    <a:pt x="469592" y="491289"/>
                    <a:pt x="462639" y="497005"/>
                  </a:cubicBezTo>
                  <a:cubicBezTo>
                    <a:pt x="455590" y="489385"/>
                    <a:pt x="434635" y="497005"/>
                    <a:pt x="453114" y="501005"/>
                  </a:cubicBezTo>
                  <a:cubicBezTo>
                    <a:pt x="472164" y="500338"/>
                    <a:pt x="491690" y="509387"/>
                    <a:pt x="509597" y="501576"/>
                  </a:cubicBezTo>
                  <a:cubicBezTo>
                    <a:pt x="515312" y="503101"/>
                    <a:pt x="508168" y="506625"/>
                    <a:pt x="515026" y="508053"/>
                  </a:cubicBezTo>
                  <a:cubicBezTo>
                    <a:pt x="523789" y="509863"/>
                    <a:pt x="530171" y="505482"/>
                    <a:pt x="540839" y="504720"/>
                  </a:cubicBezTo>
                  <a:cubicBezTo>
                    <a:pt x="550364" y="497100"/>
                    <a:pt x="564461" y="504720"/>
                    <a:pt x="574367" y="497481"/>
                  </a:cubicBezTo>
                  <a:lnTo>
                    <a:pt x="580844" y="500624"/>
                  </a:lnTo>
                  <a:cubicBezTo>
                    <a:pt x="586273" y="497100"/>
                    <a:pt x="592845" y="498052"/>
                    <a:pt x="597608" y="495480"/>
                  </a:cubicBezTo>
                  <a:close/>
                  <a:moveTo>
                    <a:pt x="366817" y="421757"/>
                  </a:moveTo>
                  <a:cubicBezTo>
                    <a:pt x="395964" y="429663"/>
                    <a:pt x="419395" y="449284"/>
                    <a:pt x="451018" y="449094"/>
                  </a:cubicBezTo>
                  <a:lnTo>
                    <a:pt x="460543" y="456428"/>
                  </a:lnTo>
                  <a:cubicBezTo>
                    <a:pt x="476259" y="455190"/>
                    <a:pt x="490833" y="459190"/>
                    <a:pt x="504072" y="454714"/>
                  </a:cubicBezTo>
                  <a:lnTo>
                    <a:pt x="504072" y="447760"/>
                  </a:lnTo>
                  <a:cubicBezTo>
                    <a:pt x="506339" y="445912"/>
                    <a:pt x="509263" y="445046"/>
                    <a:pt x="512168" y="445379"/>
                  </a:cubicBezTo>
                  <a:cubicBezTo>
                    <a:pt x="518074" y="443760"/>
                    <a:pt x="521693" y="440331"/>
                    <a:pt x="526742" y="445379"/>
                  </a:cubicBezTo>
                  <a:cubicBezTo>
                    <a:pt x="549506" y="440902"/>
                    <a:pt x="571319" y="432139"/>
                    <a:pt x="595798" y="433092"/>
                  </a:cubicBezTo>
                  <a:cubicBezTo>
                    <a:pt x="598179" y="425852"/>
                    <a:pt x="594274" y="423567"/>
                    <a:pt x="587892" y="423567"/>
                  </a:cubicBezTo>
                  <a:lnTo>
                    <a:pt x="576367" y="418423"/>
                  </a:lnTo>
                  <a:cubicBezTo>
                    <a:pt x="578844" y="416804"/>
                    <a:pt x="580748" y="415471"/>
                    <a:pt x="582558" y="414423"/>
                  </a:cubicBezTo>
                  <a:lnTo>
                    <a:pt x="573033" y="408898"/>
                  </a:lnTo>
                  <a:cubicBezTo>
                    <a:pt x="539410" y="413185"/>
                    <a:pt x="505501" y="394611"/>
                    <a:pt x="474926" y="401278"/>
                  </a:cubicBezTo>
                  <a:cubicBezTo>
                    <a:pt x="463686" y="403183"/>
                    <a:pt x="446351" y="397564"/>
                    <a:pt x="439302" y="407660"/>
                  </a:cubicBezTo>
                  <a:cubicBezTo>
                    <a:pt x="447018" y="410613"/>
                    <a:pt x="456923" y="407660"/>
                    <a:pt x="464163" y="414232"/>
                  </a:cubicBezTo>
                  <a:cubicBezTo>
                    <a:pt x="454638" y="419376"/>
                    <a:pt x="443874" y="412613"/>
                    <a:pt x="434826" y="420042"/>
                  </a:cubicBezTo>
                  <a:cubicBezTo>
                    <a:pt x="421586" y="424233"/>
                    <a:pt x="372437" y="405850"/>
                    <a:pt x="368150" y="422138"/>
                  </a:cubicBezTo>
                  <a:close/>
                  <a:moveTo>
                    <a:pt x="360531" y="569299"/>
                  </a:moveTo>
                  <a:cubicBezTo>
                    <a:pt x="375866" y="583777"/>
                    <a:pt x="437588" y="567013"/>
                    <a:pt x="383772" y="567108"/>
                  </a:cubicBezTo>
                  <a:cubicBezTo>
                    <a:pt x="376771" y="562727"/>
                    <a:pt x="367665" y="563794"/>
                    <a:pt x="361864" y="569680"/>
                  </a:cubicBezTo>
                  <a:close/>
                  <a:moveTo>
                    <a:pt x="353196" y="845524"/>
                  </a:moveTo>
                  <a:lnTo>
                    <a:pt x="353196" y="849144"/>
                  </a:lnTo>
                  <a:cubicBezTo>
                    <a:pt x="357187" y="851754"/>
                    <a:pt x="362350" y="851754"/>
                    <a:pt x="366341" y="849144"/>
                  </a:cubicBezTo>
                  <a:lnTo>
                    <a:pt x="366341" y="845524"/>
                  </a:lnTo>
                  <a:cubicBezTo>
                    <a:pt x="362626" y="843619"/>
                    <a:pt x="358216" y="843657"/>
                    <a:pt x="354530" y="845619"/>
                  </a:cubicBezTo>
                  <a:close/>
                  <a:moveTo>
                    <a:pt x="347862" y="787231"/>
                  </a:moveTo>
                  <a:cubicBezTo>
                    <a:pt x="351225" y="789155"/>
                    <a:pt x="355358" y="789155"/>
                    <a:pt x="358721" y="787231"/>
                  </a:cubicBezTo>
                  <a:cubicBezTo>
                    <a:pt x="360245" y="783517"/>
                    <a:pt x="347481" y="783802"/>
                    <a:pt x="349196" y="787326"/>
                  </a:cubicBezTo>
                  <a:close/>
                  <a:moveTo>
                    <a:pt x="349767" y="895245"/>
                  </a:moveTo>
                  <a:cubicBezTo>
                    <a:pt x="363102" y="897055"/>
                    <a:pt x="377771" y="902198"/>
                    <a:pt x="391487" y="897721"/>
                  </a:cubicBezTo>
                  <a:cubicBezTo>
                    <a:pt x="393097" y="895092"/>
                    <a:pt x="393097" y="891778"/>
                    <a:pt x="391487" y="889149"/>
                  </a:cubicBezTo>
                  <a:lnTo>
                    <a:pt x="379962" y="882672"/>
                  </a:lnTo>
                  <a:cubicBezTo>
                    <a:pt x="379104" y="871051"/>
                    <a:pt x="401583" y="879148"/>
                    <a:pt x="408537" y="876862"/>
                  </a:cubicBezTo>
                  <a:cubicBezTo>
                    <a:pt x="417014" y="872099"/>
                    <a:pt x="417109" y="872099"/>
                    <a:pt x="427015" y="876195"/>
                  </a:cubicBezTo>
                  <a:cubicBezTo>
                    <a:pt x="428444" y="876766"/>
                    <a:pt x="430825" y="876195"/>
                    <a:pt x="431301" y="874956"/>
                  </a:cubicBezTo>
                  <a:cubicBezTo>
                    <a:pt x="432254" y="861907"/>
                    <a:pt x="353387" y="869336"/>
                    <a:pt x="345576" y="882767"/>
                  </a:cubicBezTo>
                  <a:cubicBezTo>
                    <a:pt x="349196" y="887244"/>
                    <a:pt x="344624" y="891625"/>
                    <a:pt x="350720" y="895340"/>
                  </a:cubicBezTo>
                  <a:close/>
                  <a:moveTo>
                    <a:pt x="307190" y="824093"/>
                  </a:moveTo>
                  <a:cubicBezTo>
                    <a:pt x="299475" y="818283"/>
                    <a:pt x="275948" y="827236"/>
                    <a:pt x="267757" y="830570"/>
                  </a:cubicBezTo>
                  <a:cubicBezTo>
                    <a:pt x="271281" y="843333"/>
                    <a:pt x="305571" y="835618"/>
                    <a:pt x="308524" y="824188"/>
                  </a:cubicBezTo>
                  <a:close/>
                  <a:moveTo>
                    <a:pt x="302999" y="873147"/>
                  </a:moveTo>
                  <a:cubicBezTo>
                    <a:pt x="282997" y="872671"/>
                    <a:pt x="283949" y="874861"/>
                    <a:pt x="297380" y="887910"/>
                  </a:cubicBezTo>
                  <a:lnTo>
                    <a:pt x="313953" y="878385"/>
                  </a:lnTo>
                  <a:close/>
                  <a:moveTo>
                    <a:pt x="271186" y="935821"/>
                  </a:moveTo>
                  <a:cubicBezTo>
                    <a:pt x="282235" y="935821"/>
                    <a:pt x="293570" y="927344"/>
                    <a:pt x="304047" y="935821"/>
                  </a:cubicBezTo>
                  <a:cubicBezTo>
                    <a:pt x="323859" y="924867"/>
                    <a:pt x="253374" y="924963"/>
                    <a:pt x="272520" y="935917"/>
                  </a:cubicBezTo>
                  <a:close/>
                  <a:moveTo>
                    <a:pt x="349958" y="917438"/>
                  </a:moveTo>
                  <a:lnTo>
                    <a:pt x="359483" y="912199"/>
                  </a:lnTo>
                  <a:cubicBezTo>
                    <a:pt x="303857" y="901817"/>
                    <a:pt x="256708" y="921248"/>
                    <a:pt x="351291" y="917533"/>
                  </a:cubicBezTo>
                  <a:close/>
                  <a:moveTo>
                    <a:pt x="336813" y="810567"/>
                  </a:moveTo>
                  <a:cubicBezTo>
                    <a:pt x="341509" y="808091"/>
                    <a:pt x="341509" y="805614"/>
                    <a:pt x="336813" y="803138"/>
                  </a:cubicBezTo>
                  <a:cubicBezTo>
                    <a:pt x="332937" y="805681"/>
                    <a:pt x="333384" y="808186"/>
                    <a:pt x="338147" y="810663"/>
                  </a:cubicBezTo>
                  <a:close/>
                  <a:moveTo>
                    <a:pt x="313763" y="823521"/>
                  </a:moveTo>
                  <a:lnTo>
                    <a:pt x="313763" y="827522"/>
                  </a:lnTo>
                  <a:cubicBezTo>
                    <a:pt x="321707" y="833865"/>
                    <a:pt x="333098" y="833418"/>
                    <a:pt x="340528" y="826474"/>
                  </a:cubicBezTo>
                  <a:cubicBezTo>
                    <a:pt x="339766" y="825046"/>
                    <a:pt x="339004" y="823426"/>
                    <a:pt x="337861" y="820855"/>
                  </a:cubicBezTo>
                  <a:cubicBezTo>
                    <a:pt x="331098" y="823426"/>
                    <a:pt x="322145" y="818949"/>
                    <a:pt x="315096" y="823617"/>
                  </a:cubicBezTo>
                  <a:close/>
                  <a:moveTo>
                    <a:pt x="261185" y="738654"/>
                  </a:moveTo>
                  <a:lnTo>
                    <a:pt x="261185" y="742369"/>
                  </a:lnTo>
                  <a:cubicBezTo>
                    <a:pt x="274710" y="748179"/>
                    <a:pt x="291379" y="739225"/>
                    <a:pt x="303952" y="747893"/>
                  </a:cubicBezTo>
                  <a:cubicBezTo>
                    <a:pt x="340623" y="746655"/>
                    <a:pt x="308524" y="740273"/>
                    <a:pt x="297285" y="733415"/>
                  </a:cubicBezTo>
                  <a:cubicBezTo>
                    <a:pt x="285759" y="740083"/>
                    <a:pt x="261756" y="735892"/>
                    <a:pt x="262518" y="739225"/>
                  </a:cubicBezTo>
                  <a:close/>
                  <a:moveTo>
                    <a:pt x="228609" y="228209"/>
                  </a:moveTo>
                  <a:cubicBezTo>
                    <a:pt x="212512" y="229542"/>
                    <a:pt x="243849" y="240686"/>
                    <a:pt x="248326" y="244497"/>
                  </a:cubicBezTo>
                  <a:cubicBezTo>
                    <a:pt x="241468" y="247164"/>
                    <a:pt x="243182" y="250021"/>
                    <a:pt x="238801" y="254022"/>
                  </a:cubicBezTo>
                  <a:cubicBezTo>
                    <a:pt x="232514" y="253669"/>
                    <a:pt x="226399" y="256146"/>
                    <a:pt x="222132" y="260785"/>
                  </a:cubicBezTo>
                  <a:cubicBezTo>
                    <a:pt x="224037" y="269547"/>
                    <a:pt x="238325" y="263737"/>
                    <a:pt x="244897" y="265356"/>
                  </a:cubicBezTo>
                  <a:cubicBezTo>
                    <a:pt x="257565" y="268405"/>
                    <a:pt x="267662" y="278406"/>
                    <a:pt x="281282" y="274881"/>
                  </a:cubicBezTo>
                  <a:cubicBezTo>
                    <a:pt x="281282" y="273262"/>
                    <a:pt x="281282" y="272119"/>
                    <a:pt x="281282" y="270976"/>
                  </a:cubicBezTo>
                  <a:lnTo>
                    <a:pt x="276044" y="267642"/>
                  </a:lnTo>
                  <a:cubicBezTo>
                    <a:pt x="281378" y="264214"/>
                    <a:pt x="286426" y="261070"/>
                    <a:pt x="290998" y="258117"/>
                  </a:cubicBezTo>
                  <a:cubicBezTo>
                    <a:pt x="304333" y="257451"/>
                    <a:pt x="316620" y="261070"/>
                    <a:pt x="327193" y="252879"/>
                  </a:cubicBezTo>
                  <a:lnTo>
                    <a:pt x="327193" y="249164"/>
                  </a:lnTo>
                  <a:lnTo>
                    <a:pt x="333765" y="245259"/>
                  </a:lnTo>
                  <a:lnTo>
                    <a:pt x="333765" y="241639"/>
                  </a:lnTo>
                  <a:cubicBezTo>
                    <a:pt x="300428" y="233829"/>
                    <a:pt x="263661" y="238877"/>
                    <a:pt x="229943" y="228304"/>
                  </a:cubicBezTo>
                  <a:close/>
                  <a:moveTo>
                    <a:pt x="208702" y="211635"/>
                  </a:moveTo>
                  <a:cubicBezTo>
                    <a:pt x="216046" y="218589"/>
                    <a:pt x="227552" y="218589"/>
                    <a:pt x="234896" y="211635"/>
                  </a:cubicBezTo>
                  <a:cubicBezTo>
                    <a:pt x="227723" y="205511"/>
                    <a:pt x="217160" y="205549"/>
                    <a:pt x="210036" y="211731"/>
                  </a:cubicBezTo>
                  <a:close/>
                  <a:moveTo>
                    <a:pt x="205940" y="965253"/>
                  </a:moveTo>
                  <a:cubicBezTo>
                    <a:pt x="232419" y="964586"/>
                    <a:pt x="263090" y="954395"/>
                    <a:pt x="287474" y="967158"/>
                  </a:cubicBezTo>
                  <a:lnTo>
                    <a:pt x="287474" y="970778"/>
                  </a:lnTo>
                  <a:cubicBezTo>
                    <a:pt x="292427" y="975350"/>
                    <a:pt x="301856" y="970778"/>
                    <a:pt x="306524" y="967635"/>
                  </a:cubicBezTo>
                  <a:lnTo>
                    <a:pt x="309953" y="961348"/>
                  </a:lnTo>
                  <a:cubicBezTo>
                    <a:pt x="316125" y="965072"/>
                    <a:pt x="323412" y="966492"/>
                    <a:pt x="330527" y="965349"/>
                  </a:cubicBezTo>
                  <a:cubicBezTo>
                    <a:pt x="336051" y="963825"/>
                    <a:pt x="331574" y="959253"/>
                    <a:pt x="337861" y="957824"/>
                  </a:cubicBezTo>
                  <a:cubicBezTo>
                    <a:pt x="351891" y="957824"/>
                    <a:pt x="365874" y="956100"/>
                    <a:pt x="379485" y="952680"/>
                  </a:cubicBezTo>
                  <a:lnTo>
                    <a:pt x="379485" y="949061"/>
                  </a:lnTo>
                  <a:cubicBezTo>
                    <a:pt x="351958" y="946203"/>
                    <a:pt x="321859" y="956586"/>
                    <a:pt x="292046" y="954205"/>
                  </a:cubicBezTo>
                  <a:cubicBezTo>
                    <a:pt x="266423" y="944680"/>
                    <a:pt x="236515" y="954205"/>
                    <a:pt x="210036" y="955348"/>
                  </a:cubicBezTo>
                  <a:cubicBezTo>
                    <a:pt x="211369" y="959729"/>
                    <a:pt x="199558" y="964586"/>
                    <a:pt x="207273" y="965349"/>
                  </a:cubicBezTo>
                  <a:close/>
                  <a:moveTo>
                    <a:pt x="193653" y="567775"/>
                  </a:moveTo>
                  <a:cubicBezTo>
                    <a:pt x="193653" y="567775"/>
                    <a:pt x="195081" y="567108"/>
                    <a:pt x="195748" y="566632"/>
                  </a:cubicBezTo>
                  <a:cubicBezTo>
                    <a:pt x="197653" y="562155"/>
                    <a:pt x="186128" y="564823"/>
                    <a:pt x="193653" y="567775"/>
                  </a:cubicBezTo>
                  <a:close/>
                  <a:moveTo>
                    <a:pt x="160220" y="1076029"/>
                  </a:moveTo>
                  <a:lnTo>
                    <a:pt x="150695" y="1081363"/>
                  </a:lnTo>
                  <a:cubicBezTo>
                    <a:pt x="153457" y="1083078"/>
                    <a:pt x="156314" y="1084793"/>
                    <a:pt x="160220" y="1086983"/>
                  </a:cubicBezTo>
                  <a:cubicBezTo>
                    <a:pt x="185175" y="1089078"/>
                    <a:pt x="216322" y="1082316"/>
                    <a:pt x="239658" y="1090412"/>
                  </a:cubicBezTo>
                  <a:cubicBezTo>
                    <a:pt x="252231" y="1082125"/>
                    <a:pt x="268710" y="1091174"/>
                    <a:pt x="281854" y="1085078"/>
                  </a:cubicBezTo>
                  <a:lnTo>
                    <a:pt x="281854" y="1081458"/>
                  </a:lnTo>
                  <a:cubicBezTo>
                    <a:pt x="259985" y="1071753"/>
                    <a:pt x="235191" y="1071038"/>
                    <a:pt x="212798" y="1079458"/>
                  </a:cubicBezTo>
                  <a:cubicBezTo>
                    <a:pt x="197272" y="1071838"/>
                    <a:pt x="177555" y="1077839"/>
                    <a:pt x="160220" y="1076029"/>
                  </a:cubicBezTo>
                  <a:close/>
                  <a:moveTo>
                    <a:pt x="163649" y="87430"/>
                  </a:moveTo>
                  <a:cubicBezTo>
                    <a:pt x="163649" y="91144"/>
                    <a:pt x="163649" y="93906"/>
                    <a:pt x="167173" y="95716"/>
                  </a:cubicBezTo>
                  <a:cubicBezTo>
                    <a:pt x="178889" y="95545"/>
                    <a:pt x="190481" y="98154"/>
                    <a:pt x="200987" y="103336"/>
                  </a:cubicBezTo>
                  <a:lnTo>
                    <a:pt x="209273" y="101812"/>
                  </a:lnTo>
                  <a:cubicBezTo>
                    <a:pt x="209273" y="100193"/>
                    <a:pt x="209273" y="99050"/>
                    <a:pt x="209273" y="97717"/>
                  </a:cubicBezTo>
                  <a:lnTo>
                    <a:pt x="202701" y="93811"/>
                  </a:lnTo>
                  <a:cubicBezTo>
                    <a:pt x="203844" y="86763"/>
                    <a:pt x="195367" y="89335"/>
                    <a:pt x="191366" y="87525"/>
                  </a:cubicBezTo>
                  <a:cubicBezTo>
                    <a:pt x="183747" y="80857"/>
                    <a:pt x="171269" y="78190"/>
                    <a:pt x="164030" y="87430"/>
                  </a:cubicBezTo>
                  <a:close/>
                  <a:moveTo>
                    <a:pt x="110404" y="3428609"/>
                  </a:moveTo>
                  <a:cubicBezTo>
                    <a:pt x="103927" y="3416989"/>
                    <a:pt x="27060" y="3428609"/>
                    <a:pt x="59064" y="3438134"/>
                  </a:cubicBezTo>
                  <a:cubicBezTo>
                    <a:pt x="64798" y="3437372"/>
                    <a:pt x="70609" y="3438696"/>
                    <a:pt x="75447" y="3441849"/>
                  </a:cubicBezTo>
                  <a:cubicBezTo>
                    <a:pt x="88239" y="3440839"/>
                    <a:pt x="100479" y="3436248"/>
                    <a:pt x="110785" y="3428609"/>
                  </a:cubicBezTo>
                  <a:close/>
                  <a:moveTo>
                    <a:pt x="150123" y="4479503"/>
                  </a:moveTo>
                  <a:lnTo>
                    <a:pt x="134312" y="4469978"/>
                  </a:lnTo>
                  <a:cubicBezTo>
                    <a:pt x="84020" y="4480455"/>
                    <a:pt x="129264" y="4484075"/>
                    <a:pt x="150695" y="447950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nvGrpSpPr>
            <p:cNvPr id="108" name="Google Shape;108;p6"/>
            <p:cNvGrpSpPr/>
            <p:nvPr/>
          </p:nvGrpSpPr>
          <p:grpSpPr>
            <a:xfrm>
              <a:off x="10046859" y="565"/>
              <a:ext cx="413401" cy="6860915"/>
              <a:chOff x="1296395" y="-143"/>
              <a:chExt cx="407935" cy="6860915"/>
            </a:xfrm>
          </p:grpSpPr>
          <p:sp>
            <p:nvSpPr>
              <p:cNvPr id="109" name="Google Shape;109;p6"/>
              <p:cNvSpPr/>
              <p:nvPr/>
            </p:nvSpPr>
            <p:spPr>
              <a:xfrm>
                <a:off x="1300925" y="-143"/>
                <a:ext cx="403405" cy="3700345"/>
              </a:xfrm>
              <a:custGeom>
                <a:rect b="b" l="l" r="r" t="t"/>
                <a:pathLst>
                  <a:path extrusionOk="0" h="2483453" w="611219">
                    <a:moveTo>
                      <a:pt x="7186" y="15897"/>
                    </a:moveTo>
                    <a:lnTo>
                      <a:pt x="7186" y="-581"/>
                    </a:lnTo>
                    <a:lnTo>
                      <a:pt x="578686" y="-581"/>
                    </a:lnTo>
                    <a:lnTo>
                      <a:pt x="578686" y="12182"/>
                    </a:lnTo>
                    <a:lnTo>
                      <a:pt x="572495" y="16087"/>
                    </a:lnTo>
                    <a:lnTo>
                      <a:pt x="578305" y="19898"/>
                    </a:lnTo>
                    <a:cubicBezTo>
                      <a:pt x="568780" y="22469"/>
                      <a:pt x="568780" y="46377"/>
                      <a:pt x="578305" y="48949"/>
                    </a:cubicBezTo>
                    <a:lnTo>
                      <a:pt x="578305" y="151723"/>
                    </a:lnTo>
                    <a:lnTo>
                      <a:pt x="585068" y="156105"/>
                    </a:lnTo>
                    <a:lnTo>
                      <a:pt x="585068" y="233162"/>
                    </a:lnTo>
                    <a:lnTo>
                      <a:pt x="591830" y="237163"/>
                    </a:lnTo>
                    <a:lnTo>
                      <a:pt x="591830" y="244401"/>
                    </a:lnTo>
                    <a:lnTo>
                      <a:pt x="585544" y="248307"/>
                    </a:lnTo>
                    <a:cubicBezTo>
                      <a:pt x="596498" y="251736"/>
                      <a:pt x="590402" y="265452"/>
                      <a:pt x="591830" y="273929"/>
                    </a:cubicBezTo>
                    <a:lnTo>
                      <a:pt x="586401" y="276977"/>
                    </a:lnTo>
                    <a:cubicBezTo>
                      <a:pt x="585068" y="284597"/>
                      <a:pt x="585068" y="284597"/>
                      <a:pt x="591449" y="288502"/>
                    </a:cubicBezTo>
                    <a:lnTo>
                      <a:pt x="591449" y="299647"/>
                    </a:lnTo>
                    <a:lnTo>
                      <a:pt x="585449" y="303456"/>
                    </a:lnTo>
                    <a:lnTo>
                      <a:pt x="585449" y="332889"/>
                    </a:lnTo>
                    <a:lnTo>
                      <a:pt x="591830" y="336699"/>
                    </a:lnTo>
                    <a:lnTo>
                      <a:pt x="591830" y="340223"/>
                    </a:lnTo>
                    <a:lnTo>
                      <a:pt x="585068" y="344319"/>
                    </a:lnTo>
                    <a:lnTo>
                      <a:pt x="585068" y="366226"/>
                    </a:lnTo>
                    <a:cubicBezTo>
                      <a:pt x="574114" y="369846"/>
                      <a:pt x="580019" y="383467"/>
                      <a:pt x="578686" y="391849"/>
                    </a:cubicBezTo>
                    <a:cubicBezTo>
                      <a:pt x="569828" y="397278"/>
                      <a:pt x="569828" y="397564"/>
                      <a:pt x="578686" y="402802"/>
                    </a:cubicBezTo>
                    <a:lnTo>
                      <a:pt x="578686" y="413470"/>
                    </a:lnTo>
                    <a:lnTo>
                      <a:pt x="585258" y="417661"/>
                    </a:lnTo>
                    <a:lnTo>
                      <a:pt x="578972" y="421471"/>
                    </a:lnTo>
                    <a:lnTo>
                      <a:pt x="578972" y="432330"/>
                    </a:lnTo>
                    <a:lnTo>
                      <a:pt x="572018" y="436711"/>
                    </a:lnTo>
                    <a:cubicBezTo>
                      <a:pt x="579227" y="436816"/>
                      <a:pt x="586172" y="439445"/>
                      <a:pt x="591640" y="444141"/>
                    </a:cubicBezTo>
                    <a:lnTo>
                      <a:pt x="591640" y="450713"/>
                    </a:lnTo>
                    <a:cubicBezTo>
                      <a:pt x="589354" y="453475"/>
                      <a:pt x="582877" y="455094"/>
                      <a:pt x="579067" y="458809"/>
                    </a:cubicBezTo>
                    <a:lnTo>
                      <a:pt x="579067" y="461762"/>
                    </a:lnTo>
                    <a:lnTo>
                      <a:pt x="591830" y="469382"/>
                    </a:lnTo>
                    <a:lnTo>
                      <a:pt x="582305" y="474716"/>
                    </a:lnTo>
                    <a:lnTo>
                      <a:pt x="575352" y="471287"/>
                    </a:lnTo>
                    <a:cubicBezTo>
                      <a:pt x="570018" y="473764"/>
                      <a:pt x="573352" y="477098"/>
                      <a:pt x="572304" y="479860"/>
                    </a:cubicBezTo>
                    <a:cubicBezTo>
                      <a:pt x="577872" y="484451"/>
                      <a:pt x="584904" y="486880"/>
                      <a:pt x="592116" y="486717"/>
                    </a:cubicBezTo>
                    <a:lnTo>
                      <a:pt x="592116" y="495004"/>
                    </a:lnTo>
                    <a:lnTo>
                      <a:pt x="598593" y="499005"/>
                    </a:lnTo>
                    <a:cubicBezTo>
                      <a:pt x="598593" y="506625"/>
                      <a:pt x="583829" y="506530"/>
                      <a:pt x="597736" y="513006"/>
                    </a:cubicBezTo>
                    <a:cubicBezTo>
                      <a:pt x="598838" y="523960"/>
                      <a:pt x="599125" y="534971"/>
                      <a:pt x="598593" y="545963"/>
                    </a:cubicBezTo>
                    <a:cubicBezTo>
                      <a:pt x="597069" y="548630"/>
                      <a:pt x="589544" y="549773"/>
                      <a:pt x="592307" y="553964"/>
                    </a:cubicBezTo>
                    <a:lnTo>
                      <a:pt x="604880" y="561489"/>
                    </a:lnTo>
                    <a:lnTo>
                      <a:pt x="598307" y="565585"/>
                    </a:lnTo>
                    <a:lnTo>
                      <a:pt x="598307" y="591112"/>
                    </a:lnTo>
                    <a:cubicBezTo>
                      <a:pt x="592211" y="594636"/>
                      <a:pt x="592211" y="594636"/>
                      <a:pt x="598307" y="598255"/>
                    </a:cubicBezTo>
                    <a:cubicBezTo>
                      <a:pt x="598307" y="603875"/>
                      <a:pt x="598307" y="609971"/>
                      <a:pt x="598307" y="616258"/>
                    </a:cubicBezTo>
                    <a:lnTo>
                      <a:pt x="592211" y="620258"/>
                    </a:lnTo>
                    <a:cubicBezTo>
                      <a:pt x="592211" y="621306"/>
                      <a:pt x="592211" y="622544"/>
                      <a:pt x="591735" y="623782"/>
                    </a:cubicBezTo>
                    <a:lnTo>
                      <a:pt x="598307" y="627783"/>
                    </a:lnTo>
                    <a:lnTo>
                      <a:pt x="598307" y="631307"/>
                    </a:lnTo>
                    <a:lnTo>
                      <a:pt x="591926" y="635212"/>
                    </a:lnTo>
                    <a:lnTo>
                      <a:pt x="591926" y="672074"/>
                    </a:lnTo>
                    <a:lnTo>
                      <a:pt x="597926" y="676074"/>
                    </a:lnTo>
                    <a:lnTo>
                      <a:pt x="585544" y="682933"/>
                    </a:lnTo>
                    <a:lnTo>
                      <a:pt x="585544" y="694172"/>
                    </a:lnTo>
                    <a:lnTo>
                      <a:pt x="591545" y="697982"/>
                    </a:lnTo>
                    <a:lnTo>
                      <a:pt x="591545" y="705221"/>
                    </a:lnTo>
                    <a:lnTo>
                      <a:pt x="585163" y="709031"/>
                    </a:lnTo>
                    <a:lnTo>
                      <a:pt x="585163" y="723699"/>
                    </a:lnTo>
                    <a:lnTo>
                      <a:pt x="591545" y="727510"/>
                    </a:lnTo>
                    <a:lnTo>
                      <a:pt x="591545" y="830570"/>
                    </a:lnTo>
                    <a:lnTo>
                      <a:pt x="585163" y="834666"/>
                    </a:lnTo>
                    <a:cubicBezTo>
                      <a:pt x="585163" y="836094"/>
                      <a:pt x="585734" y="837238"/>
                      <a:pt x="585925" y="838381"/>
                    </a:cubicBezTo>
                    <a:cubicBezTo>
                      <a:pt x="595450" y="843238"/>
                      <a:pt x="591545" y="847906"/>
                      <a:pt x="590592" y="871813"/>
                    </a:cubicBezTo>
                    <a:lnTo>
                      <a:pt x="585544" y="874576"/>
                    </a:lnTo>
                    <a:lnTo>
                      <a:pt x="585544" y="893626"/>
                    </a:lnTo>
                    <a:lnTo>
                      <a:pt x="591545" y="897435"/>
                    </a:lnTo>
                    <a:lnTo>
                      <a:pt x="591545" y="912104"/>
                    </a:lnTo>
                    <a:lnTo>
                      <a:pt x="585163" y="915914"/>
                    </a:lnTo>
                    <a:lnTo>
                      <a:pt x="585163" y="930487"/>
                    </a:lnTo>
                    <a:lnTo>
                      <a:pt x="591735" y="934488"/>
                    </a:lnTo>
                    <a:cubicBezTo>
                      <a:pt x="592878" y="938107"/>
                      <a:pt x="588211" y="939726"/>
                      <a:pt x="585925" y="942013"/>
                    </a:cubicBezTo>
                    <a:lnTo>
                      <a:pt x="591164" y="944966"/>
                    </a:lnTo>
                    <a:cubicBezTo>
                      <a:pt x="592116" y="950061"/>
                      <a:pt x="592116" y="955300"/>
                      <a:pt x="591164" y="960396"/>
                    </a:cubicBezTo>
                    <a:lnTo>
                      <a:pt x="585544" y="963539"/>
                    </a:lnTo>
                    <a:lnTo>
                      <a:pt x="585544" y="989447"/>
                    </a:lnTo>
                    <a:lnTo>
                      <a:pt x="591640" y="993257"/>
                    </a:lnTo>
                    <a:lnTo>
                      <a:pt x="591640" y="1000496"/>
                    </a:lnTo>
                    <a:lnTo>
                      <a:pt x="585353" y="1004306"/>
                    </a:lnTo>
                    <a:lnTo>
                      <a:pt x="591545" y="1008021"/>
                    </a:lnTo>
                    <a:lnTo>
                      <a:pt x="591545" y="1037548"/>
                    </a:lnTo>
                    <a:lnTo>
                      <a:pt x="586211" y="1040596"/>
                    </a:lnTo>
                    <a:cubicBezTo>
                      <a:pt x="584543" y="1054360"/>
                      <a:pt x="584543" y="1068266"/>
                      <a:pt x="586211" y="1082030"/>
                    </a:cubicBezTo>
                    <a:cubicBezTo>
                      <a:pt x="600308" y="1096127"/>
                      <a:pt x="588401" y="1127084"/>
                      <a:pt x="592116" y="1147562"/>
                    </a:cubicBezTo>
                    <a:lnTo>
                      <a:pt x="586211" y="1151563"/>
                    </a:lnTo>
                    <a:cubicBezTo>
                      <a:pt x="586211" y="1152515"/>
                      <a:pt x="586211" y="1153658"/>
                      <a:pt x="585544" y="1154992"/>
                    </a:cubicBezTo>
                    <a:lnTo>
                      <a:pt x="591830" y="1158992"/>
                    </a:lnTo>
                    <a:cubicBezTo>
                      <a:pt x="591830" y="1160135"/>
                      <a:pt x="591830" y="1161278"/>
                      <a:pt x="591830" y="1162612"/>
                    </a:cubicBezTo>
                    <a:lnTo>
                      <a:pt x="585353" y="1166517"/>
                    </a:lnTo>
                    <a:lnTo>
                      <a:pt x="585353" y="1176899"/>
                    </a:lnTo>
                    <a:lnTo>
                      <a:pt x="592116" y="1180995"/>
                    </a:lnTo>
                    <a:lnTo>
                      <a:pt x="592116" y="1202902"/>
                    </a:lnTo>
                    <a:lnTo>
                      <a:pt x="597545" y="1205855"/>
                    </a:lnTo>
                    <a:cubicBezTo>
                      <a:pt x="600403" y="1212046"/>
                      <a:pt x="596688" y="1218809"/>
                      <a:pt x="599260" y="1224905"/>
                    </a:cubicBezTo>
                    <a:lnTo>
                      <a:pt x="604499" y="1227858"/>
                    </a:lnTo>
                    <a:lnTo>
                      <a:pt x="598688" y="1231859"/>
                    </a:lnTo>
                    <a:lnTo>
                      <a:pt x="598688" y="1260434"/>
                    </a:lnTo>
                    <a:lnTo>
                      <a:pt x="591926" y="1264625"/>
                    </a:lnTo>
                    <a:lnTo>
                      <a:pt x="591926" y="1327013"/>
                    </a:lnTo>
                    <a:lnTo>
                      <a:pt x="585353" y="1331014"/>
                    </a:lnTo>
                    <a:lnTo>
                      <a:pt x="585353" y="1349301"/>
                    </a:lnTo>
                    <a:cubicBezTo>
                      <a:pt x="594878" y="1353874"/>
                      <a:pt x="592592" y="1355588"/>
                      <a:pt x="586211" y="1360922"/>
                    </a:cubicBezTo>
                    <a:lnTo>
                      <a:pt x="590878" y="1363589"/>
                    </a:lnTo>
                    <a:cubicBezTo>
                      <a:pt x="592111" y="1375867"/>
                      <a:pt x="592430" y="1388221"/>
                      <a:pt x="591830" y="1400546"/>
                    </a:cubicBezTo>
                    <a:lnTo>
                      <a:pt x="597831" y="1404547"/>
                    </a:lnTo>
                    <a:cubicBezTo>
                      <a:pt x="597831" y="1405499"/>
                      <a:pt x="597831" y="1406642"/>
                      <a:pt x="598498" y="1407976"/>
                    </a:cubicBezTo>
                    <a:lnTo>
                      <a:pt x="591926" y="1412071"/>
                    </a:lnTo>
                    <a:lnTo>
                      <a:pt x="591926" y="1419311"/>
                    </a:lnTo>
                    <a:lnTo>
                      <a:pt x="598498" y="1423311"/>
                    </a:lnTo>
                    <a:lnTo>
                      <a:pt x="598498" y="1478270"/>
                    </a:lnTo>
                    <a:lnTo>
                      <a:pt x="605261" y="1482461"/>
                    </a:lnTo>
                    <a:lnTo>
                      <a:pt x="605261" y="1489319"/>
                    </a:lnTo>
                    <a:lnTo>
                      <a:pt x="611928" y="1493891"/>
                    </a:lnTo>
                    <a:lnTo>
                      <a:pt x="578781" y="1512465"/>
                    </a:lnTo>
                    <a:cubicBezTo>
                      <a:pt x="578019" y="1519418"/>
                      <a:pt x="587068" y="1515323"/>
                      <a:pt x="590592" y="1518180"/>
                    </a:cubicBezTo>
                    <a:cubicBezTo>
                      <a:pt x="595545" y="1523323"/>
                      <a:pt x="586306" y="1525228"/>
                      <a:pt x="581924" y="1524466"/>
                    </a:cubicBezTo>
                    <a:cubicBezTo>
                      <a:pt x="571733" y="1532468"/>
                      <a:pt x="586211" y="1530086"/>
                      <a:pt x="591449" y="1533991"/>
                    </a:cubicBezTo>
                    <a:lnTo>
                      <a:pt x="591449" y="1552470"/>
                    </a:lnTo>
                    <a:lnTo>
                      <a:pt x="585163" y="1556280"/>
                    </a:lnTo>
                    <a:lnTo>
                      <a:pt x="585163" y="1563424"/>
                    </a:lnTo>
                    <a:lnTo>
                      <a:pt x="578686" y="1567329"/>
                    </a:lnTo>
                    <a:lnTo>
                      <a:pt x="578686" y="1578283"/>
                    </a:lnTo>
                    <a:lnTo>
                      <a:pt x="584782" y="1582092"/>
                    </a:lnTo>
                    <a:lnTo>
                      <a:pt x="584782" y="1589522"/>
                    </a:lnTo>
                    <a:cubicBezTo>
                      <a:pt x="576114" y="1594761"/>
                      <a:pt x="576114" y="1595047"/>
                      <a:pt x="584782" y="1599999"/>
                    </a:cubicBezTo>
                    <a:cubicBezTo>
                      <a:pt x="585661" y="1603610"/>
                      <a:pt x="585918" y="1607353"/>
                      <a:pt x="585544" y="1611049"/>
                    </a:cubicBezTo>
                    <a:lnTo>
                      <a:pt x="579353" y="1615144"/>
                    </a:lnTo>
                    <a:lnTo>
                      <a:pt x="585544" y="1618954"/>
                    </a:lnTo>
                    <a:lnTo>
                      <a:pt x="585544" y="1662960"/>
                    </a:lnTo>
                    <a:lnTo>
                      <a:pt x="592116" y="1666961"/>
                    </a:lnTo>
                    <a:cubicBezTo>
                      <a:pt x="592116" y="1668199"/>
                      <a:pt x="592116" y="1669437"/>
                      <a:pt x="592116" y="1670485"/>
                    </a:cubicBezTo>
                    <a:lnTo>
                      <a:pt x="586211" y="1674200"/>
                    </a:lnTo>
                    <a:lnTo>
                      <a:pt x="586211" y="1700774"/>
                    </a:lnTo>
                    <a:cubicBezTo>
                      <a:pt x="594783" y="1706013"/>
                      <a:pt x="594783" y="1706203"/>
                      <a:pt x="586211" y="1711442"/>
                    </a:cubicBezTo>
                    <a:lnTo>
                      <a:pt x="591926" y="1715252"/>
                    </a:lnTo>
                    <a:cubicBezTo>
                      <a:pt x="591988" y="1716462"/>
                      <a:pt x="591988" y="1717662"/>
                      <a:pt x="591926" y="1718872"/>
                    </a:cubicBezTo>
                    <a:lnTo>
                      <a:pt x="598498" y="1722777"/>
                    </a:lnTo>
                    <a:lnTo>
                      <a:pt x="598498" y="1855269"/>
                    </a:lnTo>
                    <a:lnTo>
                      <a:pt x="604880" y="1859175"/>
                    </a:lnTo>
                    <a:lnTo>
                      <a:pt x="604880" y="1866414"/>
                    </a:lnTo>
                    <a:lnTo>
                      <a:pt x="598879" y="1870224"/>
                    </a:lnTo>
                    <a:lnTo>
                      <a:pt x="598879" y="1877653"/>
                    </a:lnTo>
                    <a:cubicBezTo>
                      <a:pt x="606118" y="1879939"/>
                      <a:pt x="605165" y="1885464"/>
                      <a:pt x="605165" y="1891655"/>
                    </a:cubicBezTo>
                    <a:lnTo>
                      <a:pt x="598879" y="1895941"/>
                    </a:lnTo>
                    <a:lnTo>
                      <a:pt x="598879" y="1903180"/>
                    </a:lnTo>
                    <a:lnTo>
                      <a:pt x="604880" y="1906991"/>
                    </a:lnTo>
                    <a:lnTo>
                      <a:pt x="604880" y="1925278"/>
                    </a:lnTo>
                    <a:lnTo>
                      <a:pt x="598498" y="1929183"/>
                    </a:lnTo>
                    <a:lnTo>
                      <a:pt x="598498" y="2005574"/>
                    </a:lnTo>
                    <a:lnTo>
                      <a:pt x="591735" y="2009574"/>
                    </a:lnTo>
                    <a:lnTo>
                      <a:pt x="591735" y="2083108"/>
                    </a:lnTo>
                    <a:cubicBezTo>
                      <a:pt x="583067" y="2086441"/>
                      <a:pt x="583734" y="2090728"/>
                      <a:pt x="591735" y="2093776"/>
                    </a:cubicBezTo>
                    <a:cubicBezTo>
                      <a:pt x="591735" y="2095776"/>
                      <a:pt x="591735" y="2098157"/>
                      <a:pt x="592307" y="2101015"/>
                    </a:cubicBezTo>
                    <a:lnTo>
                      <a:pt x="598022" y="2104920"/>
                    </a:lnTo>
                    <a:cubicBezTo>
                      <a:pt x="598022" y="2105873"/>
                      <a:pt x="598498" y="2107016"/>
                      <a:pt x="598784" y="2108635"/>
                    </a:cubicBezTo>
                    <a:lnTo>
                      <a:pt x="585734" y="2116159"/>
                    </a:lnTo>
                    <a:lnTo>
                      <a:pt x="592402" y="2120255"/>
                    </a:lnTo>
                    <a:lnTo>
                      <a:pt x="592402" y="2131018"/>
                    </a:lnTo>
                    <a:cubicBezTo>
                      <a:pt x="596979" y="2132000"/>
                      <a:pt x="599890" y="2136514"/>
                      <a:pt x="598906" y="2141086"/>
                    </a:cubicBezTo>
                    <a:cubicBezTo>
                      <a:pt x="598897" y="2141134"/>
                      <a:pt x="598888" y="2141172"/>
                      <a:pt x="598879" y="2141210"/>
                    </a:cubicBezTo>
                    <a:lnTo>
                      <a:pt x="592497" y="2145782"/>
                    </a:lnTo>
                    <a:cubicBezTo>
                      <a:pt x="592497" y="2147402"/>
                      <a:pt x="592497" y="2149783"/>
                      <a:pt x="592021" y="2152450"/>
                    </a:cubicBezTo>
                    <a:lnTo>
                      <a:pt x="598403" y="2156736"/>
                    </a:lnTo>
                    <a:lnTo>
                      <a:pt x="598403" y="2175024"/>
                    </a:lnTo>
                    <a:lnTo>
                      <a:pt x="592307" y="2178834"/>
                    </a:lnTo>
                    <a:lnTo>
                      <a:pt x="592307" y="2207980"/>
                    </a:lnTo>
                    <a:lnTo>
                      <a:pt x="585544" y="2212076"/>
                    </a:lnTo>
                    <a:lnTo>
                      <a:pt x="585544" y="2226650"/>
                    </a:lnTo>
                    <a:lnTo>
                      <a:pt x="579257" y="2230459"/>
                    </a:lnTo>
                    <a:lnTo>
                      <a:pt x="579257" y="2267416"/>
                    </a:lnTo>
                    <a:cubicBezTo>
                      <a:pt x="587258" y="2269512"/>
                      <a:pt x="584972" y="2276941"/>
                      <a:pt x="585830" y="2282180"/>
                    </a:cubicBezTo>
                    <a:cubicBezTo>
                      <a:pt x="598784" y="2288657"/>
                      <a:pt x="589449" y="2309231"/>
                      <a:pt x="592116" y="2321709"/>
                    </a:cubicBezTo>
                    <a:cubicBezTo>
                      <a:pt x="590973" y="2324566"/>
                      <a:pt x="582591" y="2325424"/>
                      <a:pt x="587449" y="2330758"/>
                    </a:cubicBezTo>
                    <a:lnTo>
                      <a:pt x="592021" y="2333615"/>
                    </a:lnTo>
                    <a:lnTo>
                      <a:pt x="592021" y="2359142"/>
                    </a:lnTo>
                    <a:lnTo>
                      <a:pt x="598498" y="2363142"/>
                    </a:lnTo>
                    <a:lnTo>
                      <a:pt x="592688" y="2367524"/>
                    </a:lnTo>
                    <a:cubicBezTo>
                      <a:pt x="591354" y="2370668"/>
                      <a:pt x="594116" y="2372477"/>
                      <a:pt x="597545" y="2373906"/>
                    </a:cubicBezTo>
                    <a:cubicBezTo>
                      <a:pt x="601070" y="2379621"/>
                      <a:pt x="598212" y="2387146"/>
                      <a:pt x="598784" y="2392956"/>
                    </a:cubicBezTo>
                    <a:lnTo>
                      <a:pt x="592688" y="2396099"/>
                    </a:lnTo>
                    <a:lnTo>
                      <a:pt x="598784" y="2400290"/>
                    </a:lnTo>
                    <a:cubicBezTo>
                      <a:pt x="601165" y="2438962"/>
                      <a:pt x="598784" y="2428389"/>
                      <a:pt x="566113" y="2433056"/>
                    </a:cubicBezTo>
                    <a:lnTo>
                      <a:pt x="572590" y="2437057"/>
                    </a:lnTo>
                    <a:lnTo>
                      <a:pt x="572590" y="2444200"/>
                    </a:lnTo>
                    <a:lnTo>
                      <a:pt x="579067" y="2448201"/>
                    </a:lnTo>
                    <a:cubicBezTo>
                      <a:pt x="579067" y="2479252"/>
                      <a:pt x="579067" y="2479252"/>
                      <a:pt x="576114" y="2482872"/>
                    </a:cubicBezTo>
                    <a:cubicBezTo>
                      <a:pt x="555350" y="2474871"/>
                      <a:pt x="543539" y="2482872"/>
                      <a:pt x="572399" y="2466870"/>
                    </a:cubicBezTo>
                    <a:lnTo>
                      <a:pt x="572399" y="2462774"/>
                    </a:lnTo>
                    <a:cubicBezTo>
                      <a:pt x="565922" y="2457821"/>
                      <a:pt x="542491" y="2451630"/>
                      <a:pt x="559160" y="2444582"/>
                    </a:cubicBezTo>
                    <a:lnTo>
                      <a:pt x="559160" y="2437343"/>
                    </a:lnTo>
                    <a:cubicBezTo>
                      <a:pt x="535252" y="2430960"/>
                      <a:pt x="516583" y="2437343"/>
                      <a:pt x="491246" y="2438866"/>
                    </a:cubicBezTo>
                    <a:cubicBezTo>
                      <a:pt x="487341" y="2441819"/>
                      <a:pt x="476578" y="2445153"/>
                      <a:pt x="474101" y="2440200"/>
                    </a:cubicBezTo>
                    <a:cubicBezTo>
                      <a:pt x="470577" y="2427913"/>
                      <a:pt x="452956" y="2440200"/>
                      <a:pt x="444479" y="2438866"/>
                    </a:cubicBezTo>
                    <a:cubicBezTo>
                      <a:pt x="439240" y="2433818"/>
                      <a:pt x="426095" y="2437152"/>
                      <a:pt x="428191" y="2430008"/>
                    </a:cubicBezTo>
                    <a:cubicBezTo>
                      <a:pt x="442859" y="2426579"/>
                      <a:pt x="460481" y="2426389"/>
                      <a:pt x="475816" y="2424293"/>
                    </a:cubicBezTo>
                    <a:cubicBezTo>
                      <a:pt x="479245" y="2424293"/>
                      <a:pt x="480578" y="2426008"/>
                      <a:pt x="480674" y="2428103"/>
                    </a:cubicBezTo>
                    <a:cubicBezTo>
                      <a:pt x="480674" y="2436104"/>
                      <a:pt x="498866" y="2428103"/>
                      <a:pt x="502867" y="2424103"/>
                    </a:cubicBezTo>
                    <a:cubicBezTo>
                      <a:pt x="524203" y="2426769"/>
                      <a:pt x="540110" y="2418293"/>
                      <a:pt x="559350" y="2414578"/>
                    </a:cubicBezTo>
                    <a:lnTo>
                      <a:pt x="559350" y="2410958"/>
                    </a:lnTo>
                    <a:cubicBezTo>
                      <a:pt x="561922" y="2407815"/>
                      <a:pt x="570113" y="2410958"/>
                      <a:pt x="572114" y="2407053"/>
                    </a:cubicBezTo>
                    <a:cubicBezTo>
                      <a:pt x="557922" y="2406176"/>
                      <a:pt x="543799" y="2404424"/>
                      <a:pt x="529823" y="2401814"/>
                    </a:cubicBezTo>
                    <a:cubicBezTo>
                      <a:pt x="524298" y="2403148"/>
                      <a:pt x="528775" y="2407719"/>
                      <a:pt x="523155" y="2409053"/>
                    </a:cubicBezTo>
                    <a:lnTo>
                      <a:pt x="509725" y="2409053"/>
                    </a:lnTo>
                    <a:cubicBezTo>
                      <a:pt x="504486" y="2406672"/>
                      <a:pt x="507629" y="2401624"/>
                      <a:pt x="500200" y="2400100"/>
                    </a:cubicBezTo>
                    <a:cubicBezTo>
                      <a:pt x="517154" y="2390575"/>
                      <a:pt x="540491" y="2398004"/>
                      <a:pt x="558493" y="2392289"/>
                    </a:cubicBezTo>
                    <a:cubicBezTo>
                      <a:pt x="526013" y="2374573"/>
                      <a:pt x="488675" y="2392289"/>
                      <a:pt x="453718" y="2381431"/>
                    </a:cubicBezTo>
                    <a:cubicBezTo>
                      <a:pt x="481992" y="2369772"/>
                      <a:pt x="513580" y="2368991"/>
                      <a:pt x="542396" y="2379240"/>
                    </a:cubicBezTo>
                    <a:lnTo>
                      <a:pt x="551921" y="2374287"/>
                    </a:lnTo>
                    <a:lnTo>
                      <a:pt x="551921" y="2363048"/>
                    </a:lnTo>
                    <a:cubicBezTo>
                      <a:pt x="546301" y="2360571"/>
                      <a:pt x="539443" y="2361143"/>
                      <a:pt x="533728" y="2356570"/>
                    </a:cubicBezTo>
                    <a:cubicBezTo>
                      <a:pt x="526203" y="2344092"/>
                      <a:pt x="545444" y="2347712"/>
                      <a:pt x="551540" y="2341235"/>
                    </a:cubicBezTo>
                    <a:cubicBezTo>
                      <a:pt x="551540" y="2332853"/>
                      <a:pt x="562589" y="2336377"/>
                      <a:pt x="568208" y="2335139"/>
                    </a:cubicBezTo>
                    <a:lnTo>
                      <a:pt x="577733" y="2330091"/>
                    </a:lnTo>
                    <a:lnTo>
                      <a:pt x="577733" y="2326185"/>
                    </a:lnTo>
                    <a:cubicBezTo>
                      <a:pt x="571161" y="2322185"/>
                      <a:pt x="562874" y="2326185"/>
                      <a:pt x="550111" y="2321614"/>
                    </a:cubicBezTo>
                    <a:cubicBezTo>
                      <a:pt x="551730" y="2323900"/>
                      <a:pt x="542110" y="2315804"/>
                      <a:pt x="542491" y="2313327"/>
                    </a:cubicBezTo>
                    <a:cubicBezTo>
                      <a:pt x="521536" y="2307612"/>
                      <a:pt x="511058" y="2329234"/>
                      <a:pt x="492199" y="2314661"/>
                    </a:cubicBezTo>
                    <a:cubicBezTo>
                      <a:pt x="498485" y="2313422"/>
                      <a:pt x="511249" y="2312565"/>
                      <a:pt x="513249" y="2303516"/>
                    </a:cubicBezTo>
                    <a:lnTo>
                      <a:pt x="532299" y="2293039"/>
                    </a:lnTo>
                    <a:lnTo>
                      <a:pt x="532299" y="2289419"/>
                    </a:lnTo>
                    <a:cubicBezTo>
                      <a:pt x="538586" y="2285419"/>
                      <a:pt x="546777" y="2288276"/>
                      <a:pt x="559160" y="2286942"/>
                    </a:cubicBezTo>
                    <a:cubicBezTo>
                      <a:pt x="559160" y="2281895"/>
                      <a:pt x="581162" y="2284752"/>
                      <a:pt x="568685" y="2276561"/>
                    </a:cubicBezTo>
                    <a:cubicBezTo>
                      <a:pt x="527101" y="2269512"/>
                      <a:pt x="484468" y="2271855"/>
                      <a:pt x="443907" y="2283418"/>
                    </a:cubicBezTo>
                    <a:cubicBezTo>
                      <a:pt x="441907" y="2279609"/>
                      <a:pt x="422381" y="2281132"/>
                      <a:pt x="430572" y="2276465"/>
                    </a:cubicBezTo>
                    <a:cubicBezTo>
                      <a:pt x="461734" y="2273436"/>
                      <a:pt x="492522" y="2267340"/>
                      <a:pt x="522488" y="2258273"/>
                    </a:cubicBezTo>
                    <a:cubicBezTo>
                      <a:pt x="538205" y="2266083"/>
                      <a:pt x="538586" y="2261511"/>
                      <a:pt x="540110" y="2247986"/>
                    </a:cubicBezTo>
                    <a:cubicBezTo>
                      <a:pt x="534009" y="2247986"/>
                      <a:pt x="527998" y="2246509"/>
                      <a:pt x="522584" y="2243699"/>
                    </a:cubicBezTo>
                    <a:cubicBezTo>
                      <a:pt x="516392" y="2247033"/>
                      <a:pt x="516392" y="2247033"/>
                      <a:pt x="510677" y="2243699"/>
                    </a:cubicBezTo>
                    <a:cubicBezTo>
                      <a:pt x="496867" y="2247671"/>
                      <a:pt x="483289" y="2252405"/>
                      <a:pt x="470006" y="2257891"/>
                    </a:cubicBezTo>
                    <a:cubicBezTo>
                      <a:pt x="446384" y="2252177"/>
                      <a:pt x="424571" y="2256177"/>
                      <a:pt x="402092" y="2248366"/>
                    </a:cubicBezTo>
                    <a:cubicBezTo>
                      <a:pt x="414761" y="2245128"/>
                      <a:pt x="430096" y="2248366"/>
                      <a:pt x="444098" y="2247128"/>
                    </a:cubicBezTo>
                    <a:lnTo>
                      <a:pt x="459242" y="2237603"/>
                    </a:lnTo>
                    <a:lnTo>
                      <a:pt x="447527" y="2230555"/>
                    </a:lnTo>
                    <a:lnTo>
                      <a:pt x="447527" y="2226935"/>
                    </a:lnTo>
                    <a:cubicBezTo>
                      <a:pt x="450765" y="2223602"/>
                      <a:pt x="461814" y="2226935"/>
                      <a:pt x="460576" y="2220934"/>
                    </a:cubicBezTo>
                    <a:cubicBezTo>
                      <a:pt x="470101" y="2212076"/>
                      <a:pt x="490675" y="2220934"/>
                      <a:pt x="503153" y="2221506"/>
                    </a:cubicBezTo>
                    <a:cubicBezTo>
                      <a:pt x="508772" y="2225601"/>
                      <a:pt x="520012" y="2227316"/>
                      <a:pt x="519917" y="2219887"/>
                    </a:cubicBezTo>
                    <a:cubicBezTo>
                      <a:pt x="519917" y="2218458"/>
                      <a:pt x="523917" y="2217315"/>
                      <a:pt x="526108" y="2215982"/>
                    </a:cubicBezTo>
                    <a:cubicBezTo>
                      <a:pt x="508201" y="2208933"/>
                      <a:pt x="488008" y="2214457"/>
                      <a:pt x="470482" y="2206457"/>
                    </a:cubicBezTo>
                    <a:cubicBezTo>
                      <a:pt x="462957" y="2212552"/>
                      <a:pt x="451432" y="2207504"/>
                      <a:pt x="444383" y="2213219"/>
                    </a:cubicBezTo>
                    <a:lnTo>
                      <a:pt x="427715" y="2203694"/>
                    </a:lnTo>
                    <a:cubicBezTo>
                      <a:pt x="427715" y="2202742"/>
                      <a:pt x="427715" y="2201504"/>
                      <a:pt x="427715" y="2200361"/>
                    </a:cubicBezTo>
                    <a:cubicBezTo>
                      <a:pt x="462481" y="2198646"/>
                      <a:pt x="500771" y="2194741"/>
                      <a:pt x="532490" y="2211314"/>
                    </a:cubicBezTo>
                    <a:cubicBezTo>
                      <a:pt x="532490" y="2213124"/>
                      <a:pt x="532490" y="2214267"/>
                      <a:pt x="532490" y="2215505"/>
                    </a:cubicBezTo>
                    <a:cubicBezTo>
                      <a:pt x="536681" y="2218458"/>
                      <a:pt x="542681" y="2216553"/>
                      <a:pt x="548111" y="2217125"/>
                    </a:cubicBezTo>
                    <a:lnTo>
                      <a:pt x="557159" y="2212267"/>
                    </a:lnTo>
                    <a:cubicBezTo>
                      <a:pt x="556207" y="2208933"/>
                      <a:pt x="550206" y="2207790"/>
                      <a:pt x="552111" y="2200932"/>
                    </a:cubicBezTo>
                    <a:cubicBezTo>
                      <a:pt x="539633" y="2190645"/>
                      <a:pt x="522774" y="2196932"/>
                      <a:pt x="508201" y="2194455"/>
                    </a:cubicBezTo>
                    <a:cubicBezTo>
                      <a:pt x="499962" y="2190683"/>
                      <a:pt x="491133" y="2188359"/>
                      <a:pt x="482102" y="2187597"/>
                    </a:cubicBezTo>
                    <a:lnTo>
                      <a:pt x="466862" y="2178072"/>
                    </a:lnTo>
                    <a:cubicBezTo>
                      <a:pt x="466862" y="2176167"/>
                      <a:pt x="465910" y="2173309"/>
                      <a:pt x="465338" y="2170166"/>
                    </a:cubicBezTo>
                    <a:cubicBezTo>
                      <a:pt x="441240" y="2170166"/>
                      <a:pt x="419999" y="2165975"/>
                      <a:pt x="396282" y="2165213"/>
                    </a:cubicBezTo>
                    <a:cubicBezTo>
                      <a:pt x="392472" y="2164070"/>
                      <a:pt x="394568" y="2159593"/>
                      <a:pt x="394091" y="2156736"/>
                    </a:cubicBezTo>
                    <a:lnTo>
                      <a:pt x="400664" y="2152640"/>
                    </a:lnTo>
                    <a:cubicBezTo>
                      <a:pt x="400664" y="2151307"/>
                      <a:pt x="400664" y="2150164"/>
                      <a:pt x="400664" y="2148925"/>
                    </a:cubicBezTo>
                    <a:cubicBezTo>
                      <a:pt x="405140" y="2147402"/>
                      <a:pt x="410189" y="2142829"/>
                      <a:pt x="403426" y="2140067"/>
                    </a:cubicBezTo>
                    <a:cubicBezTo>
                      <a:pt x="398854" y="2137591"/>
                      <a:pt x="401330" y="2134352"/>
                      <a:pt x="396282" y="2132543"/>
                    </a:cubicBezTo>
                    <a:cubicBezTo>
                      <a:pt x="382090" y="2134352"/>
                      <a:pt x="358849" y="2129875"/>
                      <a:pt x="386757" y="2123018"/>
                    </a:cubicBezTo>
                    <a:lnTo>
                      <a:pt x="386757" y="2119493"/>
                    </a:lnTo>
                    <a:cubicBezTo>
                      <a:pt x="379565" y="2115931"/>
                      <a:pt x="371016" y="2116521"/>
                      <a:pt x="364373" y="2121017"/>
                    </a:cubicBezTo>
                    <a:cubicBezTo>
                      <a:pt x="346435" y="2119874"/>
                      <a:pt x="328425" y="2121189"/>
                      <a:pt x="310843" y="2124923"/>
                    </a:cubicBezTo>
                    <a:lnTo>
                      <a:pt x="302842" y="2119303"/>
                    </a:lnTo>
                    <a:cubicBezTo>
                      <a:pt x="325416" y="2102443"/>
                      <a:pt x="360468" y="2115207"/>
                      <a:pt x="386662" y="2108159"/>
                    </a:cubicBezTo>
                    <a:lnTo>
                      <a:pt x="377137" y="2102919"/>
                    </a:lnTo>
                    <a:cubicBezTo>
                      <a:pt x="372660" y="2106444"/>
                      <a:pt x="355801" y="2109587"/>
                      <a:pt x="355325" y="2103872"/>
                    </a:cubicBezTo>
                    <a:cubicBezTo>
                      <a:pt x="366755" y="2095299"/>
                      <a:pt x="379804" y="2093300"/>
                      <a:pt x="391996" y="2086823"/>
                    </a:cubicBezTo>
                    <a:cubicBezTo>
                      <a:pt x="391996" y="2070059"/>
                      <a:pt x="347514" y="2081583"/>
                      <a:pt x="334846" y="2075393"/>
                    </a:cubicBezTo>
                    <a:cubicBezTo>
                      <a:pt x="337322" y="2072058"/>
                      <a:pt x="344371" y="2073583"/>
                      <a:pt x="348562" y="2073297"/>
                    </a:cubicBezTo>
                    <a:cubicBezTo>
                      <a:pt x="352753" y="2073011"/>
                      <a:pt x="356944" y="2068916"/>
                      <a:pt x="362183" y="2069677"/>
                    </a:cubicBezTo>
                    <a:cubicBezTo>
                      <a:pt x="367351" y="2070135"/>
                      <a:pt x="372522" y="2068820"/>
                      <a:pt x="376851" y="2065963"/>
                    </a:cubicBezTo>
                    <a:cubicBezTo>
                      <a:pt x="383423" y="2065105"/>
                      <a:pt x="393044" y="2068153"/>
                      <a:pt x="398949" y="2063867"/>
                    </a:cubicBezTo>
                    <a:lnTo>
                      <a:pt x="390091" y="2058533"/>
                    </a:lnTo>
                    <a:lnTo>
                      <a:pt x="365135" y="2058533"/>
                    </a:lnTo>
                    <a:cubicBezTo>
                      <a:pt x="361516" y="2056438"/>
                      <a:pt x="361611" y="2053580"/>
                      <a:pt x="361992" y="2049960"/>
                    </a:cubicBezTo>
                    <a:cubicBezTo>
                      <a:pt x="366564" y="2044912"/>
                      <a:pt x="378661" y="2041102"/>
                      <a:pt x="383614" y="2046913"/>
                    </a:cubicBezTo>
                    <a:cubicBezTo>
                      <a:pt x="390326" y="2047532"/>
                      <a:pt x="397071" y="2047722"/>
                      <a:pt x="403807" y="2047484"/>
                    </a:cubicBezTo>
                    <a:cubicBezTo>
                      <a:pt x="411046" y="2043579"/>
                      <a:pt x="420952" y="2040626"/>
                      <a:pt x="422285" y="2033958"/>
                    </a:cubicBezTo>
                    <a:lnTo>
                      <a:pt x="433906" y="2027386"/>
                    </a:lnTo>
                    <a:cubicBezTo>
                      <a:pt x="433906" y="2026243"/>
                      <a:pt x="433906" y="2025005"/>
                      <a:pt x="433906" y="2023767"/>
                    </a:cubicBezTo>
                    <a:lnTo>
                      <a:pt x="440383" y="2019766"/>
                    </a:lnTo>
                    <a:lnTo>
                      <a:pt x="440383" y="2012432"/>
                    </a:lnTo>
                    <a:cubicBezTo>
                      <a:pt x="420095" y="2011860"/>
                      <a:pt x="397997" y="2002241"/>
                      <a:pt x="378089" y="2010527"/>
                    </a:cubicBezTo>
                    <a:cubicBezTo>
                      <a:pt x="374565" y="2007575"/>
                      <a:pt x="374565" y="2007575"/>
                      <a:pt x="375994" y="2001002"/>
                    </a:cubicBezTo>
                    <a:cubicBezTo>
                      <a:pt x="395044" y="1998335"/>
                      <a:pt x="416285" y="2001764"/>
                      <a:pt x="433811" y="1994906"/>
                    </a:cubicBezTo>
                    <a:cubicBezTo>
                      <a:pt x="431334" y="1991191"/>
                      <a:pt x="423238" y="1993763"/>
                      <a:pt x="420857" y="1990715"/>
                    </a:cubicBezTo>
                    <a:lnTo>
                      <a:pt x="427334" y="1986715"/>
                    </a:lnTo>
                    <a:cubicBezTo>
                      <a:pt x="427334" y="1985381"/>
                      <a:pt x="427334" y="1984238"/>
                      <a:pt x="426857" y="1983000"/>
                    </a:cubicBezTo>
                    <a:cubicBezTo>
                      <a:pt x="420761" y="1979380"/>
                      <a:pt x="411808" y="1983667"/>
                      <a:pt x="404283" y="1977857"/>
                    </a:cubicBezTo>
                    <a:cubicBezTo>
                      <a:pt x="397425" y="1978618"/>
                      <a:pt x="391329" y="1976237"/>
                      <a:pt x="400759" y="1972332"/>
                    </a:cubicBezTo>
                    <a:cubicBezTo>
                      <a:pt x="380280" y="1961569"/>
                      <a:pt x="354753" y="1968426"/>
                      <a:pt x="332274" y="1962807"/>
                    </a:cubicBezTo>
                    <a:cubicBezTo>
                      <a:pt x="322178" y="1967569"/>
                      <a:pt x="297127" y="1969855"/>
                      <a:pt x="290745" y="1959950"/>
                    </a:cubicBezTo>
                    <a:cubicBezTo>
                      <a:pt x="330369" y="1952901"/>
                      <a:pt x="376470" y="1959283"/>
                      <a:pt x="413618" y="1945757"/>
                    </a:cubicBezTo>
                    <a:cubicBezTo>
                      <a:pt x="411332" y="1942804"/>
                      <a:pt x="381233" y="1941280"/>
                      <a:pt x="391710" y="1936232"/>
                    </a:cubicBezTo>
                    <a:cubicBezTo>
                      <a:pt x="396568" y="1929183"/>
                      <a:pt x="414665" y="1937280"/>
                      <a:pt x="414189" y="1927469"/>
                    </a:cubicBezTo>
                    <a:cubicBezTo>
                      <a:pt x="411808" y="1924707"/>
                      <a:pt x="406569" y="1925850"/>
                      <a:pt x="402188" y="1924612"/>
                    </a:cubicBezTo>
                    <a:cubicBezTo>
                      <a:pt x="401426" y="1914324"/>
                      <a:pt x="393520" y="1920801"/>
                      <a:pt x="388662" y="1916039"/>
                    </a:cubicBezTo>
                    <a:lnTo>
                      <a:pt x="397616" y="1910705"/>
                    </a:lnTo>
                    <a:cubicBezTo>
                      <a:pt x="422762" y="1924802"/>
                      <a:pt x="406093" y="1896323"/>
                      <a:pt x="426191" y="1904704"/>
                    </a:cubicBezTo>
                    <a:lnTo>
                      <a:pt x="440859" y="1897942"/>
                    </a:lnTo>
                    <a:cubicBezTo>
                      <a:pt x="431334" y="1895561"/>
                      <a:pt x="420666" y="1888417"/>
                      <a:pt x="411141" y="1895846"/>
                    </a:cubicBezTo>
                    <a:cubicBezTo>
                      <a:pt x="393329" y="1880130"/>
                      <a:pt x="366278" y="1912610"/>
                      <a:pt x="354944" y="1893846"/>
                    </a:cubicBezTo>
                    <a:cubicBezTo>
                      <a:pt x="349610" y="1890227"/>
                      <a:pt x="341228" y="1894989"/>
                      <a:pt x="335894" y="1890036"/>
                    </a:cubicBezTo>
                    <a:cubicBezTo>
                      <a:pt x="348562" y="1883559"/>
                      <a:pt x="329798" y="1884893"/>
                      <a:pt x="324273" y="1884702"/>
                    </a:cubicBezTo>
                    <a:lnTo>
                      <a:pt x="321416" y="1879939"/>
                    </a:lnTo>
                    <a:cubicBezTo>
                      <a:pt x="329417" y="1871938"/>
                      <a:pt x="340466" y="1875748"/>
                      <a:pt x="348276" y="1871938"/>
                    </a:cubicBezTo>
                    <a:lnTo>
                      <a:pt x="348276" y="1868319"/>
                    </a:lnTo>
                    <a:lnTo>
                      <a:pt x="341704" y="1864414"/>
                    </a:lnTo>
                    <a:cubicBezTo>
                      <a:pt x="341704" y="1863080"/>
                      <a:pt x="341704" y="1861842"/>
                      <a:pt x="341704" y="1860699"/>
                    </a:cubicBezTo>
                    <a:cubicBezTo>
                      <a:pt x="325321" y="1853650"/>
                      <a:pt x="348752" y="1847554"/>
                      <a:pt x="354944" y="1842697"/>
                    </a:cubicBezTo>
                    <a:lnTo>
                      <a:pt x="354944" y="1839077"/>
                    </a:lnTo>
                    <a:cubicBezTo>
                      <a:pt x="347800" y="1835934"/>
                      <a:pt x="347609" y="1835934"/>
                      <a:pt x="339418" y="1840220"/>
                    </a:cubicBezTo>
                    <a:cubicBezTo>
                      <a:pt x="324178" y="1842982"/>
                      <a:pt x="307033" y="1836505"/>
                      <a:pt x="292650" y="1844125"/>
                    </a:cubicBezTo>
                    <a:cubicBezTo>
                      <a:pt x="284840" y="1837458"/>
                      <a:pt x="272362" y="1843268"/>
                      <a:pt x="264075" y="1839363"/>
                    </a:cubicBezTo>
                    <a:cubicBezTo>
                      <a:pt x="284935" y="1823456"/>
                      <a:pt x="321225" y="1842220"/>
                      <a:pt x="341990" y="1824408"/>
                    </a:cubicBezTo>
                    <a:cubicBezTo>
                      <a:pt x="338846" y="1820313"/>
                      <a:pt x="329988" y="1824408"/>
                      <a:pt x="328845" y="1819646"/>
                    </a:cubicBezTo>
                    <a:cubicBezTo>
                      <a:pt x="325702" y="1810121"/>
                      <a:pt x="305795" y="1814503"/>
                      <a:pt x="298937" y="1818408"/>
                    </a:cubicBezTo>
                    <a:cubicBezTo>
                      <a:pt x="244930" y="1820027"/>
                      <a:pt x="188732" y="1815741"/>
                      <a:pt x="138250" y="1816598"/>
                    </a:cubicBezTo>
                    <a:lnTo>
                      <a:pt x="138250" y="1808788"/>
                    </a:lnTo>
                    <a:lnTo>
                      <a:pt x="146727" y="1807168"/>
                    </a:lnTo>
                    <a:cubicBezTo>
                      <a:pt x="171684" y="1813417"/>
                      <a:pt x="197728" y="1813969"/>
                      <a:pt x="222927" y="1808788"/>
                    </a:cubicBezTo>
                    <a:lnTo>
                      <a:pt x="217879" y="1805930"/>
                    </a:lnTo>
                    <a:cubicBezTo>
                      <a:pt x="211973" y="1789738"/>
                      <a:pt x="234452" y="1791928"/>
                      <a:pt x="243501" y="1783737"/>
                    </a:cubicBezTo>
                    <a:lnTo>
                      <a:pt x="243501" y="1779832"/>
                    </a:lnTo>
                    <a:cubicBezTo>
                      <a:pt x="232166" y="1776879"/>
                      <a:pt x="219022" y="1770307"/>
                      <a:pt x="207497" y="1777926"/>
                    </a:cubicBezTo>
                    <a:cubicBezTo>
                      <a:pt x="195495" y="1769259"/>
                      <a:pt x="180350" y="1782023"/>
                      <a:pt x="168539" y="1785165"/>
                    </a:cubicBezTo>
                    <a:cubicBezTo>
                      <a:pt x="159014" y="1787071"/>
                      <a:pt x="151394" y="1781832"/>
                      <a:pt x="141584" y="1781737"/>
                    </a:cubicBezTo>
                    <a:lnTo>
                      <a:pt x="133011" y="1776307"/>
                    </a:lnTo>
                    <a:cubicBezTo>
                      <a:pt x="141584" y="1771926"/>
                      <a:pt x="157395" y="1771736"/>
                      <a:pt x="164444" y="1764973"/>
                    </a:cubicBezTo>
                    <a:cubicBezTo>
                      <a:pt x="161110" y="1761353"/>
                      <a:pt x="149299" y="1765830"/>
                      <a:pt x="150251" y="1759639"/>
                    </a:cubicBezTo>
                    <a:cubicBezTo>
                      <a:pt x="141774" y="1757924"/>
                      <a:pt x="55001" y="1759639"/>
                      <a:pt x="76909" y="1748494"/>
                    </a:cubicBezTo>
                    <a:cubicBezTo>
                      <a:pt x="104436" y="1753924"/>
                      <a:pt x="123391" y="1737445"/>
                      <a:pt x="148156" y="1733826"/>
                    </a:cubicBezTo>
                    <a:cubicBezTo>
                      <a:pt x="153490" y="1729635"/>
                      <a:pt x="153490" y="1729635"/>
                      <a:pt x="145775" y="1724967"/>
                    </a:cubicBezTo>
                    <a:cubicBezTo>
                      <a:pt x="149587" y="1721967"/>
                      <a:pt x="153706" y="1719386"/>
                      <a:pt x="158062" y="1717252"/>
                    </a:cubicBezTo>
                    <a:lnTo>
                      <a:pt x="151680" y="1713347"/>
                    </a:lnTo>
                    <a:cubicBezTo>
                      <a:pt x="151680" y="1711918"/>
                      <a:pt x="151680" y="1710775"/>
                      <a:pt x="151204" y="1709537"/>
                    </a:cubicBezTo>
                    <a:cubicBezTo>
                      <a:pt x="138059" y="1696583"/>
                      <a:pt x="122629" y="1713347"/>
                      <a:pt x="108913" y="1704679"/>
                    </a:cubicBezTo>
                    <a:cubicBezTo>
                      <a:pt x="103769" y="1708299"/>
                      <a:pt x="97197" y="1707251"/>
                      <a:pt x="92435" y="1710013"/>
                    </a:cubicBezTo>
                    <a:lnTo>
                      <a:pt x="92435" y="1713538"/>
                    </a:lnTo>
                    <a:cubicBezTo>
                      <a:pt x="78433" y="1718014"/>
                      <a:pt x="61955" y="1711728"/>
                      <a:pt x="49858" y="1723063"/>
                    </a:cubicBezTo>
                    <a:cubicBezTo>
                      <a:pt x="42428" y="1721634"/>
                      <a:pt x="38618" y="1725444"/>
                      <a:pt x="39857" y="1731921"/>
                    </a:cubicBezTo>
                    <a:lnTo>
                      <a:pt x="33951" y="1735826"/>
                    </a:lnTo>
                    <a:cubicBezTo>
                      <a:pt x="33951" y="1736779"/>
                      <a:pt x="33951" y="1737922"/>
                      <a:pt x="33380" y="1739350"/>
                    </a:cubicBezTo>
                    <a:lnTo>
                      <a:pt x="26903" y="1743351"/>
                    </a:lnTo>
                    <a:lnTo>
                      <a:pt x="26903" y="1748399"/>
                    </a:lnTo>
                    <a:cubicBezTo>
                      <a:pt x="38523" y="1754400"/>
                      <a:pt x="52525" y="1752399"/>
                      <a:pt x="65860" y="1756019"/>
                    </a:cubicBezTo>
                    <a:cubicBezTo>
                      <a:pt x="55763" y="1764592"/>
                      <a:pt x="43667" y="1758305"/>
                      <a:pt x="33570" y="1766782"/>
                    </a:cubicBezTo>
                    <a:cubicBezTo>
                      <a:pt x="44524" y="1780308"/>
                      <a:pt x="74432" y="1763544"/>
                      <a:pt x="79290" y="1778117"/>
                    </a:cubicBezTo>
                    <a:cubicBezTo>
                      <a:pt x="73194" y="1779832"/>
                      <a:pt x="73194" y="1779832"/>
                      <a:pt x="43857" y="1779832"/>
                    </a:cubicBezTo>
                    <a:cubicBezTo>
                      <a:pt x="37761" y="1775069"/>
                      <a:pt x="23855" y="1773831"/>
                      <a:pt x="26807" y="1784404"/>
                    </a:cubicBezTo>
                    <a:cubicBezTo>
                      <a:pt x="28617" y="1787451"/>
                      <a:pt x="33856" y="1788690"/>
                      <a:pt x="36904" y="1790976"/>
                    </a:cubicBezTo>
                    <a:cubicBezTo>
                      <a:pt x="43476" y="1790976"/>
                      <a:pt x="70337" y="1789833"/>
                      <a:pt x="55192" y="1798215"/>
                    </a:cubicBezTo>
                    <a:cubicBezTo>
                      <a:pt x="48810" y="1799548"/>
                      <a:pt x="32713" y="1794310"/>
                      <a:pt x="33380" y="1803739"/>
                    </a:cubicBezTo>
                    <a:lnTo>
                      <a:pt x="20426" y="1811169"/>
                    </a:lnTo>
                    <a:lnTo>
                      <a:pt x="26331" y="1814503"/>
                    </a:lnTo>
                    <a:cubicBezTo>
                      <a:pt x="27855" y="1821932"/>
                      <a:pt x="26331" y="1829742"/>
                      <a:pt x="27284" y="1837172"/>
                    </a:cubicBezTo>
                    <a:lnTo>
                      <a:pt x="32618" y="1840125"/>
                    </a:lnTo>
                    <a:cubicBezTo>
                      <a:pt x="33856" y="1845268"/>
                      <a:pt x="33856" y="1845459"/>
                      <a:pt x="26045" y="1846126"/>
                    </a:cubicBezTo>
                    <a:cubicBezTo>
                      <a:pt x="19854" y="1846126"/>
                      <a:pt x="20616" y="1848888"/>
                      <a:pt x="20140" y="1851364"/>
                    </a:cubicBezTo>
                    <a:cubicBezTo>
                      <a:pt x="6519" y="1858889"/>
                      <a:pt x="16806" y="1803739"/>
                      <a:pt x="13758" y="1792785"/>
                    </a:cubicBezTo>
                    <a:lnTo>
                      <a:pt x="20045" y="1788880"/>
                    </a:lnTo>
                    <a:cubicBezTo>
                      <a:pt x="7853" y="1784118"/>
                      <a:pt x="15854" y="1766211"/>
                      <a:pt x="13663" y="1755829"/>
                    </a:cubicBezTo>
                    <a:lnTo>
                      <a:pt x="19187" y="1752781"/>
                    </a:lnTo>
                    <a:cubicBezTo>
                      <a:pt x="23188" y="1735731"/>
                      <a:pt x="17378" y="1717157"/>
                      <a:pt x="21378" y="1700012"/>
                    </a:cubicBezTo>
                    <a:lnTo>
                      <a:pt x="26426" y="1697155"/>
                    </a:lnTo>
                    <a:lnTo>
                      <a:pt x="26426" y="1678105"/>
                    </a:lnTo>
                    <a:lnTo>
                      <a:pt x="20521" y="1674294"/>
                    </a:lnTo>
                    <a:lnTo>
                      <a:pt x="20521" y="1663341"/>
                    </a:lnTo>
                    <a:lnTo>
                      <a:pt x="26807" y="1659531"/>
                    </a:lnTo>
                    <a:lnTo>
                      <a:pt x="26807" y="1655911"/>
                    </a:lnTo>
                    <a:cubicBezTo>
                      <a:pt x="6138" y="1654483"/>
                      <a:pt x="15663" y="1638004"/>
                      <a:pt x="13663" y="1622955"/>
                    </a:cubicBezTo>
                    <a:lnTo>
                      <a:pt x="19854" y="1618859"/>
                    </a:lnTo>
                    <a:cubicBezTo>
                      <a:pt x="6424" y="1610382"/>
                      <a:pt x="16806" y="1586569"/>
                      <a:pt x="13663" y="1571234"/>
                    </a:cubicBezTo>
                    <a:lnTo>
                      <a:pt x="7853" y="1567233"/>
                    </a:lnTo>
                    <a:lnTo>
                      <a:pt x="7091" y="1563805"/>
                    </a:lnTo>
                    <a:lnTo>
                      <a:pt x="13568" y="1559614"/>
                    </a:lnTo>
                    <a:lnTo>
                      <a:pt x="13568" y="1552374"/>
                    </a:lnTo>
                    <a:lnTo>
                      <a:pt x="7186" y="1548565"/>
                    </a:lnTo>
                    <a:lnTo>
                      <a:pt x="7186" y="1493415"/>
                    </a:lnTo>
                    <a:lnTo>
                      <a:pt x="13949" y="1489319"/>
                    </a:lnTo>
                    <a:lnTo>
                      <a:pt x="13949" y="1463983"/>
                    </a:lnTo>
                    <a:lnTo>
                      <a:pt x="19854" y="1459982"/>
                    </a:lnTo>
                    <a:lnTo>
                      <a:pt x="14806" y="1457124"/>
                    </a:lnTo>
                    <a:cubicBezTo>
                      <a:pt x="12710" y="1453600"/>
                      <a:pt x="14139" y="1449981"/>
                      <a:pt x="13663" y="1445980"/>
                    </a:cubicBezTo>
                    <a:lnTo>
                      <a:pt x="19759" y="1441885"/>
                    </a:lnTo>
                    <a:lnTo>
                      <a:pt x="13853" y="1437979"/>
                    </a:lnTo>
                    <a:lnTo>
                      <a:pt x="13853" y="1276054"/>
                    </a:lnTo>
                    <a:lnTo>
                      <a:pt x="20330" y="1272149"/>
                    </a:lnTo>
                    <a:lnTo>
                      <a:pt x="20330" y="1191282"/>
                    </a:lnTo>
                    <a:lnTo>
                      <a:pt x="26617" y="1187376"/>
                    </a:lnTo>
                    <a:lnTo>
                      <a:pt x="26617" y="1172613"/>
                    </a:lnTo>
                    <a:cubicBezTo>
                      <a:pt x="13377" y="1165850"/>
                      <a:pt x="22997" y="1144609"/>
                      <a:pt x="20235" y="1132227"/>
                    </a:cubicBezTo>
                    <a:cubicBezTo>
                      <a:pt x="11377" y="1126798"/>
                      <a:pt x="11377" y="1126607"/>
                      <a:pt x="20235" y="1121368"/>
                    </a:cubicBezTo>
                    <a:lnTo>
                      <a:pt x="20235" y="1088126"/>
                    </a:lnTo>
                    <a:lnTo>
                      <a:pt x="14330" y="1084316"/>
                    </a:lnTo>
                    <a:cubicBezTo>
                      <a:pt x="14330" y="1083268"/>
                      <a:pt x="14330" y="1082125"/>
                      <a:pt x="14330" y="1080792"/>
                    </a:cubicBezTo>
                    <a:lnTo>
                      <a:pt x="20997" y="1076791"/>
                    </a:lnTo>
                    <a:lnTo>
                      <a:pt x="20997" y="1062599"/>
                    </a:lnTo>
                    <a:lnTo>
                      <a:pt x="27569" y="1058599"/>
                    </a:lnTo>
                    <a:lnTo>
                      <a:pt x="26998" y="1054884"/>
                    </a:lnTo>
                    <a:cubicBezTo>
                      <a:pt x="15949" y="1051074"/>
                      <a:pt x="21664" y="1027452"/>
                      <a:pt x="21759" y="995638"/>
                    </a:cubicBezTo>
                    <a:cubicBezTo>
                      <a:pt x="26008" y="994638"/>
                      <a:pt x="28640" y="990381"/>
                      <a:pt x="27636" y="986123"/>
                    </a:cubicBezTo>
                    <a:cubicBezTo>
                      <a:pt x="27589" y="985932"/>
                      <a:pt x="27536" y="985732"/>
                      <a:pt x="27474" y="985542"/>
                    </a:cubicBezTo>
                    <a:lnTo>
                      <a:pt x="21569" y="981541"/>
                    </a:lnTo>
                    <a:cubicBezTo>
                      <a:pt x="21569" y="980589"/>
                      <a:pt x="21569" y="979446"/>
                      <a:pt x="20902" y="978112"/>
                    </a:cubicBezTo>
                    <a:lnTo>
                      <a:pt x="27379" y="974017"/>
                    </a:lnTo>
                    <a:lnTo>
                      <a:pt x="27379" y="955919"/>
                    </a:lnTo>
                    <a:lnTo>
                      <a:pt x="34046" y="951919"/>
                    </a:lnTo>
                    <a:lnTo>
                      <a:pt x="34046" y="948299"/>
                    </a:lnTo>
                    <a:lnTo>
                      <a:pt x="27569" y="944299"/>
                    </a:lnTo>
                    <a:lnTo>
                      <a:pt x="26998" y="940584"/>
                    </a:lnTo>
                    <a:cubicBezTo>
                      <a:pt x="10424" y="896959"/>
                      <a:pt x="26236" y="833142"/>
                      <a:pt x="20902" y="783041"/>
                    </a:cubicBezTo>
                    <a:lnTo>
                      <a:pt x="30427" y="776944"/>
                    </a:lnTo>
                    <a:lnTo>
                      <a:pt x="37666" y="776944"/>
                    </a:lnTo>
                    <a:cubicBezTo>
                      <a:pt x="50525" y="764371"/>
                      <a:pt x="18044" y="775230"/>
                      <a:pt x="20902" y="764371"/>
                    </a:cubicBezTo>
                    <a:lnTo>
                      <a:pt x="27569" y="760371"/>
                    </a:lnTo>
                    <a:lnTo>
                      <a:pt x="27569" y="719699"/>
                    </a:lnTo>
                    <a:lnTo>
                      <a:pt x="34142" y="715699"/>
                    </a:lnTo>
                    <a:cubicBezTo>
                      <a:pt x="34142" y="705602"/>
                      <a:pt x="16425" y="715699"/>
                      <a:pt x="21473" y="700935"/>
                    </a:cubicBezTo>
                    <a:lnTo>
                      <a:pt x="34046" y="693886"/>
                    </a:lnTo>
                    <a:cubicBezTo>
                      <a:pt x="34046" y="679218"/>
                      <a:pt x="38333" y="679504"/>
                      <a:pt x="21188" y="675598"/>
                    </a:cubicBezTo>
                    <a:cubicBezTo>
                      <a:pt x="23283" y="672836"/>
                      <a:pt x="28617" y="674169"/>
                      <a:pt x="31951" y="672932"/>
                    </a:cubicBezTo>
                    <a:cubicBezTo>
                      <a:pt x="36999" y="668074"/>
                      <a:pt x="32808" y="656739"/>
                      <a:pt x="34046" y="649691"/>
                    </a:cubicBezTo>
                    <a:cubicBezTo>
                      <a:pt x="24998" y="645880"/>
                      <a:pt x="18997" y="641118"/>
                      <a:pt x="20807" y="631307"/>
                    </a:cubicBezTo>
                    <a:lnTo>
                      <a:pt x="26807" y="627973"/>
                    </a:lnTo>
                    <a:cubicBezTo>
                      <a:pt x="27641" y="623135"/>
                      <a:pt x="27896" y="618210"/>
                      <a:pt x="27569" y="613305"/>
                    </a:cubicBezTo>
                    <a:lnTo>
                      <a:pt x="21378" y="609209"/>
                    </a:lnTo>
                    <a:lnTo>
                      <a:pt x="33951" y="601589"/>
                    </a:lnTo>
                    <a:lnTo>
                      <a:pt x="33951" y="590731"/>
                    </a:lnTo>
                    <a:cubicBezTo>
                      <a:pt x="23950" y="585492"/>
                      <a:pt x="27188" y="584825"/>
                      <a:pt x="33094" y="579110"/>
                    </a:cubicBezTo>
                    <a:lnTo>
                      <a:pt x="28331" y="576443"/>
                    </a:lnTo>
                    <a:cubicBezTo>
                      <a:pt x="27421" y="572805"/>
                      <a:pt x="27130" y="569033"/>
                      <a:pt x="27474" y="565299"/>
                    </a:cubicBezTo>
                    <a:lnTo>
                      <a:pt x="33665" y="561298"/>
                    </a:lnTo>
                    <a:cubicBezTo>
                      <a:pt x="33665" y="560251"/>
                      <a:pt x="33665" y="559108"/>
                      <a:pt x="33665" y="557774"/>
                    </a:cubicBezTo>
                    <a:lnTo>
                      <a:pt x="27093" y="553774"/>
                    </a:lnTo>
                    <a:lnTo>
                      <a:pt x="27093" y="546630"/>
                    </a:lnTo>
                    <a:lnTo>
                      <a:pt x="20330" y="542534"/>
                    </a:lnTo>
                    <a:lnTo>
                      <a:pt x="20330" y="502529"/>
                    </a:lnTo>
                    <a:lnTo>
                      <a:pt x="13568" y="498243"/>
                    </a:lnTo>
                    <a:lnTo>
                      <a:pt x="13568" y="469001"/>
                    </a:lnTo>
                    <a:cubicBezTo>
                      <a:pt x="5852" y="466715"/>
                      <a:pt x="7567" y="462810"/>
                      <a:pt x="7281" y="458809"/>
                    </a:cubicBezTo>
                    <a:lnTo>
                      <a:pt x="13282" y="454618"/>
                    </a:lnTo>
                    <a:lnTo>
                      <a:pt x="7567" y="450809"/>
                    </a:lnTo>
                    <a:lnTo>
                      <a:pt x="7567" y="399373"/>
                    </a:lnTo>
                    <a:lnTo>
                      <a:pt x="13853" y="395468"/>
                    </a:lnTo>
                    <a:lnTo>
                      <a:pt x="13853" y="384610"/>
                    </a:lnTo>
                    <a:lnTo>
                      <a:pt x="7472" y="380799"/>
                    </a:lnTo>
                    <a:lnTo>
                      <a:pt x="7472" y="358797"/>
                    </a:lnTo>
                    <a:lnTo>
                      <a:pt x="13472" y="354796"/>
                    </a:lnTo>
                    <a:lnTo>
                      <a:pt x="1566" y="348129"/>
                    </a:lnTo>
                    <a:cubicBezTo>
                      <a:pt x="3471" y="342985"/>
                      <a:pt x="15568" y="349082"/>
                      <a:pt x="13853" y="340509"/>
                    </a:cubicBezTo>
                    <a:lnTo>
                      <a:pt x="7281" y="336509"/>
                    </a:lnTo>
                    <a:lnTo>
                      <a:pt x="7281" y="329174"/>
                    </a:lnTo>
                    <a:lnTo>
                      <a:pt x="13663" y="325364"/>
                    </a:lnTo>
                    <a:lnTo>
                      <a:pt x="13663" y="317935"/>
                    </a:lnTo>
                    <a:cubicBezTo>
                      <a:pt x="-3482" y="279359"/>
                      <a:pt x="12710" y="219827"/>
                      <a:pt x="7281" y="174393"/>
                    </a:cubicBezTo>
                    <a:cubicBezTo>
                      <a:pt x="16235" y="168964"/>
                      <a:pt x="16235" y="168678"/>
                      <a:pt x="7281" y="163534"/>
                    </a:cubicBezTo>
                    <a:lnTo>
                      <a:pt x="7281" y="126577"/>
                    </a:lnTo>
                    <a:lnTo>
                      <a:pt x="13377" y="122767"/>
                    </a:lnTo>
                    <a:lnTo>
                      <a:pt x="13377" y="108194"/>
                    </a:lnTo>
                    <a:lnTo>
                      <a:pt x="7091" y="104479"/>
                    </a:lnTo>
                    <a:lnTo>
                      <a:pt x="13282" y="100669"/>
                    </a:lnTo>
                    <a:lnTo>
                      <a:pt x="13282" y="89620"/>
                    </a:lnTo>
                    <a:cubicBezTo>
                      <a:pt x="-5768" y="81715"/>
                      <a:pt x="25188" y="80095"/>
                      <a:pt x="7281" y="70570"/>
                    </a:cubicBezTo>
                    <a:lnTo>
                      <a:pt x="7281" y="24374"/>
                    </a:lnTo>
                    <a:lnTo>
                      <a:pt x="709" y="20183"/>
                    </a:lnTo>
                    <a:close/>
                    <a:moveTo>
                      <a:pt x="150061" y="1747352"/>
                    </a:moveTo>
                    <a:cubicBezTo>
                      <a:pt x="146251" y="1744780"/>
                      <a:pt x="139679" y="1746780"/>
                      <a:pt x="135011" y="1746209"/>
                    </a:cubicBezTo>
                    <a:cubicBezTo>
                      <a:pt x="130249" y="1749828"/>
                      <a:pt x="130249" y="1749828"/>
                      <a:pt x="135011" y="1753542"/>
                    </a:cubicBezTo>
                    <a:lnTo>
                      <a:pt x="142346" y="1753542"/>
                    </a:lnTo>
                    <a:cubicBezTo>
                      <a:pt x="143679" y="1751923"/>
                      <a:pt x="151871" y="1749542"/>
                      <a:pt x="150537" y="1747352"/>
                    </a:cubicBezTo>
                    <a:close/>
                    <a:moveTo>
                      <a:pt x="426286" y="2071678"/>
                    </a:moveTo>
                    <a:cubicBezTo>
                      <a:pt x="425714" y="2071202"/>
                      <a:pt x="424476" y="2070439"/>
                      <a:pt x="424190" y="2070535"/>
                    </a:cubicBezTo>
                    <a:cubicBezTo>
                      <a:pt x="416856" y="2073107"/>
                      <a:pt x="428667" y="2075583"/>
                      <a:pt x="426572" y="2071678"/>
                    </a:cubicBezTo>
                    <a:close/>
                    <a:moveTo>
                      <a:pt x="49763" y="1462649"/>
                    </a:moveTo>
                    <a:cubicBezTo>
                      <a:pt x="65814" y="1469698"/>
                      <a:pt x="84437" y="1467355"/>
                      <a:pt x="98245" y="1456553"/>
                    </a:cubicBezTo>
                    <a:cubicBezTo>
                      <a:pt x="80433" y="1447790"/>
                      <a:pt x="62336" y="1457124"/>
                      <a:pt x="42809" y="1455029"/>
                    </a:cubicBezTo>
                    <a:cubicBezTo>
                      <a:pt x="37380" y="1460268"/>
                      <a:pt x="38904" y="1461792"/>
                      <a:pt x="49763" y="1462649"/>
                    </a:cubicBezTo>
                    <a:close/>
                    <a:moveTo>
                      <a:pt x="60526" y="1405499"/>
                    </a:moveTo>
                    <a:cubicBezTo>
                      <a:pt x="63193" y="1407309"/>
                      <a:pt x="66146" y="1408928"/>
                      <a:pt x="68622" y="1410452"/>
                    </a:cubicBezTo>
                    <a:cubicBezTo>
                      <a:pt x="74518" y="1410957"/>
                      <a:pt x="80374" y="1409109"/>
                      <a:pt x="84910" y="1405308"/>
                    </a:cubicBezTo>
                    <a:cubicBezTo>
                      <a:pt x="80624" y="1402356"/>
                      <a:pt x="63479" y="1401308"/>
                      <a:pt x="60907" y="1405499"/>
                    </a:cubicBezTo>
                    <a:close/>
                    <a:moveTo>
                      <a:pt x="101388" y="1446933"/>
                    </a:moveTo>
                    <a:cubicBezTo>
                      <a:pt x="112723" y="1445028"/>
                      <a:pt x="122534" y="1454458"/>
                      <a:pt x="131678" y="1448838"/>
                    </a:cubicBezTo>
                    <a:lnTo>
                      <a:pt x="131678" y="1438074"/>
                    </a:lnTo>
                    <a:cubicBezTo>
                      <a:pt x="127201" y="1434074"/>
                      <a:pt x="115485" y="1438646"/>
                      <a:pt x="109675" y="1433122"/>
                    </a:cubicBezTo>
                    <a:cubicBezTo>
                      <a:pt x="105698" y="1434055"/>
                      <a:pt x="101985" y="1435875"/>
                      <a:pt x="98816" y="1438456"/>
                    </a:cubicBezTo>
                    <a:cubicBezTo>
                      <a:pt x="100340" y="1441599"/>
                      <a:pt x="97388" y="1444837"/>
                      <a:pt x="101769" y="1447314"/>
                    </a:cubicBezTo>
                    <a:close/>
                    <a:moveTo>
                      <a:pt x="95578" y="1484176"/>
                    </a:moveTo>
                    <a:lnTo>
                      <a:pt x="89672" y="1480461"/>
                    </a:lnTo>
                    <a:lnTo>
                      <a:pt x="75671" y="1480461"/>
                    </a:lnTo>
                    <a:lnTo>
                      <a:pt x="67003" y="1485604"/>
                    </a:lnTo>
                    <a:cubicBezTo>
                      <a:pt x="73194" y="1493796"/>
                      <a:pt x="86053" y="1491129"/>
                      <a:pt x="95578" y="1491510"/>
                    </a:cubicBezTo>
                    <a:cubicBezTo>
                      <a:pt x="100436" y="1488081"/>
                      <a:pt x="100340" y="1487224"/>
                      <a:pt x="95959" y="1484557"/>
                    </a:cubicBezTo>
                    <a:close/>
                    <a:moveTo>
                      <a:pt x="125391" y="1681724"/>
                    </a:moveTo>
                    <a:lnTo>
                      <a:pt x="125391" y="1674485"/>
                    </a:lnTo>
                    <a:cubicBezTo>
                      <a:pt x="120057" y="1671913"/>
                      <a:pt x="114152" y="1672961"/>
                      <a:pt x="109389" y="1669151"/>
                    </a:cubicBezTo>
                    <a:cubicBezTo>
                      <a:pt x="85291" y="1674580"/>
                      <a:pt x="57764" y="1679914"/>
                      <a:pt x="33951" y="1685248"/>
                    </a:cubicBezTo>
                    <a:cubicBezTo>
                      <a:pt x="33951" y="1686487"/>
                      <a:pt x="33951" y="1687630"/>
                      <a:pt x="33475" y="1688963"/>
                    </a:cubicBezTo>
                    <a:lnTo>
                      <a:pt x="39857" y="1692868"/>
                    </a:lnTo>
                    <a:lnTo>
                      <a:pt x="33570" y="1696678"/>
                    </a:lnTo>
                    <a:lnTo>
                      <a:pt x="33570" y="1700298"/>
                    </a:lnTo>
                    <a:cubicBezTo>
                      <a:pt x="46627" y="1707842"/>
                      <a:pt x="61697" y="1711175"/>
                      <a:pt x="76718" y="1709823"/>
                    </a:cubicBezTo>
                    <a:lnTo>
                      <a:pt x="86243" y="1703632"/>
                    </a:lnTo>
                    <a:cubicBezTo>
                      <a:pt x="86243" y="1702869"/>
                      <a:pt x="85100" y="1700107"/>
                      <a:pt x="90339" y="1698774"/>
                    </a:cubicBezTo>
                    <a:cubicBezTo>
                      <a:pt x="95850" y="1698888"/>
                      <a:pt x="101220" y="1697031"/>
                      <a:pt x="105484" y="1693535"/>
                    </a:cubicBezTo>
                    <a:cubicBezTo>
                      <a:pt x="105484" y="1692392"/>
                      <a:pt x="105484" y="1691154"/>
                      <a:pt x="105484" y="1689725"/>
                    </a:cubicBezTo>
                    <a:cubicBezTo>
                      <a:pt x="110913" y="1684105"/>
                      <a:pt x="119771" y="1684391"/>
                      <a:pt x="125391" y="1681724"/>
                    </a:cubicBezTo>
                    <a:close/>
                    <a:moveTo>
                      <a:pt x="135392" y="1691249"/>
                    </a:moveTo>
                    <a:lnTo>
                      <a:pt x="128153" y="1691249"/>
                    </a:lnTo>
                    <a:cubicBezTo>
                      <a:pt x="124248" y="1694583"/>
                      <a:pt x="113675" y="1696583"/>
                      <a:pt x="122343" y="1702489"/>
                    </a:cubicBezTo>
                    <a:lnTo>
                      <a:pt x="128534" y="1698679"/>
                    </a:lnTo>
                    <a:cubicBezTo>
                      <a:pt x="134249" y="1699536"/>
                      <a:pt x="144155" y="1695536"/>
                      <a:pt x="135488" y="1691249"/>
                    </a:cubicBezTo>
                    <a:close/>
                    <a:moveTo>
                      <a:pt x="164729" y="1679152"/>
                    </a:moveTo>
                    <a:cubicBezTo>
                      <a:pt x="164729" y="1678200"/>
                      <a:pt x="162443" y="1677438"/>
                      <a:pt x="161205" y="1676581"/>
                    </a:cubicBezTo>
                    <a:lnTo>
                      <a:pt x="142155" y="1676581"/>
                    </a:lnTo>
                    <a:cubicBezTo>
                      <a:pt x="133392" y="1682010"/>
                      <a:pt x="144155" y="1684391"/>
                      <a:pt x="148061" y="1687630"/>
                    </a:cubicBezTo>
                    <a:cubicBezTo>
                      <a:pt x="153680" y="1687820"/>
                      <a:pt x="164920" y="1685058"/>
                      <a:pt x="164729" y="1678771"/>
                    </a:cubicBezTo>
                    <a:close/>
                    <a:moveTo>
                      <a:pt x="312748" y="792089"/>
                    </a:moveTo>
                    <a:cubicBezTo>
                      <a:pt x="308271" y="794756"/>
                      <a:pt x="308271" y="795613"/>
                      <a:pt x="312748" y="799519"/>
                    </a:cubicBezTo>
                    <a:lnTo>
                      <a:pt x="319987" y="799519"/>
                    </a:lnTo>
                    <a:cubicBezTo>
                      <a:pt x="323702" y="796280"/>
                      <a:pt x="334274" y="794089"/>
                      <a:pt x="325892" y="788375"/>
                    </a:cubicBezTo>
                    <a:lnTo>
                      <a:pt x="318653" y="788375"/>
                    </a:lnTo>
                    <a:close/>
                    <a:moveTo>
                      <a:pt x="329131" y="668264"/>
                    </a:moveTo>
                    <a:cubicBezTo>
                      <a:pt x="325154" y="665597"/>
                      <a:pt x="319963" y="665597"/>
                      <a:pt x="315986" y="668264"/>
                    </a:cubicBezTo>
                    <a:cubicBezTo>
                      <a:pt x="319963" y="670931"/>
                      <a:pt x="325154" y="670931"/>
                      <a:pt x="329131" y="668264"/>
                    </a:cubicBezTo>
                    <a:close/>
                    <a:moveTo>
                      <a:pt x="306938" y="850668"/>
                    </a:moveTo>
                    <a:lnTo>
                      <a:pt x="290174" y="860193"/>
                    </a:lnTo>
                    <a:lnTo>
                      <a:pt x="290174" y="863908"/>
                    </a:lnTo>
                    <a:cubicBezTo>
                      <a:pt x="299525" y="871594"/>
                      <a:pt x="313059" y="871385"/>
                      <a:pt x="322178" y="863432"/>
                    </a:cubicBezTo>
                    <a:cubicBezTo>
                      <a:pt x="306938" y="859145"/>
                      <a:pt x="341228" y="850382"/>
                      <a:pt x="306938" y="850668"/>
                    </a:cubicBezTo>
                    <a:close/>
                    <a:moveTo>
                      <a:pt x="280363" y="935441"/>
                    </a:moveTo>
                    <a:cubicBezTo>
                      <a:pt x="269885" y="943060"/>
                      <a:pt x="254264" y="935441"/>
                      <a:pt x="244454" y="944966"/>
                    </a:cubicBezTo>
                    <a:cubicBezTo>
                      <a:pt x="269409" y="955824"/>
                      <a:pt x="303794" y="951538"/>
                      <a:pt x="329036" y="944966"/>
                    </a:cubicBezTo>
                    <a:cubicBezTo>
                      <a:pt x="330655" y="925534"/>
                      <a:pt x="292269" y="939346"/>
                      <a:pt x="279887" y="935441"/>
                    </a:cubicBezTo>
                    <a:close/>
                    <a:moveTo>
                      <a:pt x="363230" y="829999"/>
                    </a:moveTo>
                    <a:cubicBezTo>
                      <a:pt x="359516" y="837619"/>
                      <a:pt x="365897" y="840476"/>
                      <a:pt x="372755" y="839524"/>
                    </a:cubicBezTo>
                    <a:cubicBezTo>
                      <a:pt x="377242" y="842457"/>
                      <a:pt x="382073" y="844819"/>
                      <a:pt x="387138" y="846572"/>
                    </a:cubicBezTo>
                    <a:cubicBezTo>
                      <a:pt x="396092" y="842667"/>
                      <a:pt x="438764" y="840191"/>
                      <a:pt x="413141" y="828189"/>
                    </a:cubicBezTo>
                    <a:cubicBezTo>
                      <a:pt x="394853" y="829713"/>
                      <a:pt x="377994" y="826569"/>
                      <a:pt x="362754" y="829999"/>
                    </a:cubicBezTo>
                    <a:close/>
                    <a:moveTo>
                      <a:pt x="363230" y="775706"/>
                    </a:moveTo>
                    <a:lnTo>
                      <a:pt x="371136" y="780659"/>
                    </a:lnTo>
                    <a:cubicBezTo>
                      <a:pt x="380661" y="779993"/>
                      <a:pt x="412475" y="784088"/>
                      <a:pt x="392663" y="773325"/>
                    </a:cubicBezTo>
                    <a:cubicBezTo>
                      <a:pt x="383138" y="774944"/>
                      <a:pt x="368850" y="769801"/>
                      <a:pt x="363040" y="775706"/>
                    </a:cubicBezTo>
                    <a:close/>
                    <a:moveTo>
                      <a:pt x="411713" y="953442"/>
                    </a:moveTo>
                    <a:cubicBezTo>
                      <a:pt x="412475" y="953442"/>
                      <a:pt x="413237" y="952681"/>
                      <a:pt x="414284" y="952014"/>
                    </a:cubicBezTo>
                    <a:cubicBezTo>
                      <a:pt x="405902" y="948013"/>
                      <a:pt x="401140" y="942489"/>
                      <a:pt x="390567" y="942489"/>
                    </a:cubicBezTo>
                    <a:lnTo>
                      <a:pt x="380090" y="950014"/>
                    </a:lnTo>
                    <a:cubicBezTo>
                      <a:pt x="370565" y="950014"/>
                      <a:pt x="365421" y="951252"/>
                      <a:pt x="357801" y="946109"/>
                    </a:cubicBezTo>
                    <a:lnTo>
                      <a:pt x="354753" y="950776"/>
                    </a:lnTo>
                    <a:cubicBezTo>
                      <a:pt x="357801" y="953709"/>
                      <a:pt x="361533" y="955843"/>
                      <a:pt x="365612" y="956967"/>
                    </a:cubicBezTo>
                    <a:cubicBezTo>
                      <a:pt x="379137" y="950490"/>
                      <a:pt x="396568" y="955348"/>
                      <a:pt x="411713" y="953442"/>
                    </a:cubicBezTo>
                    <a:close/>
                    <a:moveTo>
                      <a:pt x="373613" y="969921"/>
                    </a:moveTo>
                    <a:cubicBezTo>
                      <a:pt x="370946" y="968016"/>
                      <a:pt x="368088" y="966206"/>
                      <a:pt x="366183" y="964968"/>
                    </a:cubicBezTo>
                    <a:lnTo>
                      <a:pt x="345133" y="964968"/>
                    </a:lnTo>
                    <a:cubicBezTo>
                      <a:pt x="340561" y="968778"/>
                      <a:pt x="340561" y="968778"/>
                      <a:pt x="345133" y="972302"/>
                    </a:cubicBezTo>
                    <a:cubicBezTo>
                      <a:pt x="354563" y="970683"/>
                      <a:pt x="368850" y="975826"/>
                      <a:pt x="373613" y="969921"/>
                    </a:cubicBezTo>
                    <a:close/>
                    <a:moveTo>
                      <a:pt x="433144" y="910199"/>
                    </a:moveTo>
                    <a:cubicBezTo>
                      <a:pt x="448098" y="913247"/>
                      <a:pt x="448479" y="918105"/>
                      <a:pt x="459147" y="905246"/>
                    </a:cubicBezTo>
                    <a:cubicBezTo>
                      <a:pt x="463243" y="891435"/>
                      <a:pt x="431334" y="905246"/>
                      <a:pt x="424286" y="895721"/>
                    </a:cubicBezTo>
                    <a:cubicBezTo>
                      <a:pt x="404474" y="905246"/>
                      <a:pt x="379899" y="891911"/>
                      <a:pt x="361897" y="908485"/>
                    </a:cubicBezTo>
                    <a:cubicBezTo>
                      <a:pt x="383138" y="921629"/>
                      <a:pt x="409331" y="907246"/>
                      <a:pt x="433144" y="910199"/>
                    </a:cubicBezTo>
                    <a:close/>
                    <a:moveTo>
                      <a:pt x="350943" y="858574"/>
                    </a:moveTo>
                    <a:cubicBezTo>
                      <a:pt x="343799" y="859241"/>
                      <a:pt x="335894" y="856669"/>
                      <a:pt x="329321" y="860288"/>
                    </a:cubicBezTo>
                    <a:lnTo>
                      <a:pt x="329321" y="863908"/>
                    </a:lnTo>
                    <a:cubicBezTo>
                      <a:pt x="348529" y="871928"/>
                      <a:pt x="370400" y="870375"/>
                      <a:pt x="388281" y="859717"/>
                    </a:cubicBezTo>
                    <a:cubicBezTo>
                      <a:pt x="388281" y="855050"/>
                      <a:pt x="382185" y="853430"/>
                      <a:pt x="379328" y="851239"/>
                    </a:cubicBezTo>
                    <a:cubicBezTo>
                      <a:pt x="374188" y="850582"/>
                      <a:pt x="368990" y="851878"/>
                      <a:pt x="364754" y="854859"/>
                    </a:cubicBezTo>
                    <a:cubicBezTo>
                      <a:pt x="357801" y="853049"/>
                      <a:pt x="355706" y="857145"/>
                      <a:pt x="350943" y="858098"/>
                    </a:cubicBezTo>
                    <a:close/>
                    <a:moveTo>
                      <a:pt x="267980" y="1028785"/>
                    </a:moveTo>
                    <a:cubicBezTo>
                      <a:pt x="264361" y="1027833"/>
                      <a:pt x="260360" y="1032310"/>
                      <a:pt x="256931" y="1033453"/>
                    </a:cubicBezTo>
                    <a:lnTo>
                      <a:pt x="256931" y="1037453"/>
                    </a:lnTo>
                    <a:lnTo>
                      <a:pt x="250073" y="1040882"/>
                    </a:lnTo>
                    <a:cubicBezTo>
                      <a:pt x="256931" y="1045168"/>
                      <a:pt x="264266" y="1040882"/>
                      <a:pt x="269981" y="1037548"/>
                    </a:cubicBezTo>
                    <a:cubicBezTo>
                      <a:pt x="268838" y="1034024"/>
                      <a:pt x="272076" y="1029928"/>
                      <a:pt x="267980" y="1028309"/>
                    </a:cubicBezTo>
                    <a:close/>
                    <a:moveTo>
                      <a:pt x="286459" y="969064"/>
                    </a:moveTo>
                    <a:lnTo>
                      <a:pt x="293317" y="969064"/>
                    </a:lnTo>
                    <a:lnTo>
                      <a:pt x="299222" y="976493"/>
                    </a:lnTo>
                    <a:cubicBezTo>
                      <a:pt x="305007" y="976998"/>
                      <a:pt x="310835" y="976350"/>
                      <a:pt x="316367" y="974588"/>
                    </a:cubicBezTo>
                    <a:cubicBezTo>
                      <a:pt x="313415" y="972112"/>
                      <a:pt x="319415" y="968397"/>
                      <a:pt x="312748" y="965063"/>
                    </a:cubicBezTo>
                    <a:cubicBezTo>
                      <a:pt x="303794" y="965063"/>
                      <a:pt x="296365" y="959348"/>
                      <a:pt x="286745" y="961348"/>
                    </a:cubicBezTo>
                    <a:cubicBezTo>
                      <a:pt x="282077" y="964777"/>
                      <a:pt x="282077" y="964777"/>
                      <a:pt x="286459" y="968587"/>
                    </a:cubicBezTo>
                    <a:close/>
                    <a:moveTo>
                      <a:pt x="315034" y="992400"/>
                    </a:moveTo>
                    <a:cubicBezTo>
                      <a:pt x="312662" y="990599"/>
                      <a:pt x="310181" y="988943"/>
                      <a:pt x="307604" y="987447"/>
                    </a:cubicBezTo>
                    <a:cubicBezTo>
                      <a:pt x="302937" y="987447"/>
                      <a:pt x="299413" y="987447"/>
                      <a:pt x="297413" y="988971"/>
                    </a:cubicBezTo>
                    <a:cubicBezTo>
                      <a:pt x="287888" y="1001067"/>
                      <a:pt x="321511" y="1001830"/>
                      <a:pt x="314748" y="991924"/>
                    </a:cubicBezTo>
                    <a:close/>
                    <a:moveTo>
                      <a:pt x="315034" y="1037739"/>
                    </a:moveTo>
                    <a:cubicBezTo>
                      <a:pt x="306987" y="1033529"/>
                      <a:pt x="297190" y="1034624"/>
                      <a:pt x="290269" y="1040501"/>
                    </a:cubicBezTo>
                    <a:cubicBezTo>
                      <a:pt x="298469" y="1044616"/>
                      <a:pt x="308346" y="1043330"/>
                      <a:pt x="315224" y="1037263"/>
                    </a:cubicBezTo>
                    <a:close/>
                    <a:moveTo>
                      <a:pt x="351705" y="1112891"/>
                    </a:moveTo>
                    <a:cubicBezTo>
                      <a:pt x="344466" y="1114224"/>
                      <a:pt x="307128" y="1107557"/>
                      <a:pt x="319130" y="1120130"/>
                    </a:cubicBezTo>
                    <a:cubicBezTo>
                      <a:pt x="323797" y="1119749"/>
                      <a:pt x="362564" y="1116034"/>
                      <a:pt x="351896" y="1112415"/>
                    </a:cubicBezTo>
                    <a:close/>
                    <a:moveTo>
                      <a:pt x="417713" y="1068600"/>
                    </a:moveTo>
                    <a:cubicBezTo>
                      <a:pt x="388376" y="1071648"/>
                      <a:pt x="356658" y="1052503"/>
                      <a:pt x="329512" y="1066409"/>
                    </a:cubicBezTo>
                    <a:cubicBezTo>
                      <a:pt x="341513" y="1078316"/>
                      <a:pt x="360944" y="1067076"/>
                      <a:pt x="374089" y="1076601"/>
                    </a:cubicBezTo>
                    <a:cubicBezTo>
                      <a:pt x="385709" y="1072696"/>
                      <a:pt x="393139" y="1082697"/>
                      <a:pt x="404950" y="1079363"/>
                    </a:cubicBezTo>
                    <a:cubicBezTo>
                      <a:pt x="408665" y="1075458"/>
                      <a:pt x="424952" y="1071553"/>
                      <a:pt x="417904" y="1068124"/>
                    </a:cubicBezTo>
                    <a:close/>
                    <a:moveTo>
                      <a:pt x="417713" y="1028309"/>
                    </a:moveTo>
                    <a:cubicBezTo>
                      <a:pt x="399954" y="1028166"/>
                      <a:pt x="382298" y="1025604"/>
                      <a:pt x="365231" y="1020689"/>
                    </a:cubicBezTo>
                    <a:cubicBezTo>
                      <a:pt x="359611" y="1022023"/>
                      <a:pt x="343418" y="1016879"/>
                      <a:pt x="342180" y="1024785"/>
                    </a:cubicBezTo>
                    <a:cubicBezTo>
                      <a:pt x="342180" y="1026023"/>
                      <a:pt x="341513" y="1027071"/>
                      <a:pt x="338561" y="1028023"/>
                    </a:cubicBezTo>
                    <a:cubicBezTo>
                      <a:pt x="295793" y="1029642"/>
                      <a:pt x="351134" y="1043168"/>
                      <a:pt x="365040" y="1039073"/>
                    </a:cubicBezTo>
                    <a:cubicBezTo>
                      <a:pt x="382661" y="1027928"/>
                      <a:pt x="403997" y="1048598"/>
                      <a:pt x="420857" y="1033643"/>
                    </a:cubicBezTo>
                    <a:cubicBezTo>
                      <a:pt x="421238" y="1031452"/>
                      <a:pt x="422476" y="1029548"/>
                      <a:pt x="417809" y="1027833"/>
                    </a:cubicBezTo>
                    <a:close/>
                    <a:moveTo>
                      <a:pt x="385519" y="1016975"/>
                    </a:moveTo>
                    <a:lnTo>
                      <a:pt x="413046" y="1016975"/>
                    </a:lnTo>
                    <a:cubicBezTo>
                      <a:pt x="421523" y="998972"/>
                      <a:pt x="391329" y="1007926"/>
                      <a:pt x="381614" y="1005925"/>
                    </a:cubicBezTo>
                    <a:cubicBezTo>
                      <a:pt x="376375" y="1005925"/>
                      <a:pt x="376375" y="1005925"/>
                      <a:pt x="375041" y="1010592"/>
                    </a:cubicBezTo>
                    <a:cubicBezTo>
                      <a:pt x="378135" y="1013250"/>
                      <a:pt x="381730" y="1015260"/>
                      <a:pt x="385614" y="1016498"/>
                    </a:cubicBezTo>
                    <a:close/>
                    <a:moveTo>
                      <a:pt x="444002" y="972778"/>
                    </a:moveTo>
                    <a:lnTo>
                      <a:pt x="453527" y="967635"/>
                    </a:lnTo>
                    <a:cubicBezTo>
                      <a:pt x="454575" y="949918"/>
                      <a:pt x="390758" y="971159"/>
                      <a:pt x="381804" y="975160"/>
                    </a:cubicBezTo>
                    <a:lnTo>
                      <a:pt x="381804" y="985732"/>
                    </a:lnTo>
                    <a:cubicBezTo>
                      <a:pt x="377899" y="988780"/>
                      <a:pt x="368660" y="986685"/>
                      <a:pt x="365993" y="990876"/>
                    </a:cubicBezTo>
                    <a:cubicBezTo>
                      <a:pt x="361421" y="990876"/>
                      <a:pt x="351515" y="993067"/>
                      <a:pt x="350181" y="997353"/>
                    </a:cubicBezTo>
                    <a:cubicBezTo>
                      <a:pt x="361325" y="998972"/>
                      <a:pt x="374279" y="999639"/>
                      <a:pt x="385328" y="1002210"/>
                    </a:cubicBezTo>
                    <a:cubicBezTo>
                      <a:pt x="393425" y="995733"/>
                      <a:pt x="407331" y="995067"/>
                      <a:pt x="414475" y="989256"/>
                    </a:cubicBezTo>
                    <a:lnTo>
                      <a:pt x="408665" y="985637"/>
                    </a:lnTo>
                    <a:cubicBezTo>
                      <a:pt x="414856" y="983256"/>
                      <a:pt x="413237" y="979827"/>
                      <a:pt x="418190" y="976112"/>
                    </a:cubicBezTo>
                    <a:cubicBezTo>
                      <a:pt x="426953" y="976112"/>
                      <a:pt x="434477" y="970302"/>
                      <a:pt x="444098" y="972302"/>
                    </a:cubicBezTo>
                    <a:close/>
                    <a:moveTo>
                      <a:pt x="467053" y="1011450"/>
                    </a:moveTo>
                    <a:cubicBezTo>
                      <a:pt x="460792" y="1008593"/>
                      <a:pt x="453597" y="1008593"/>
                      <a:pt x="447336" y="1011450"/>
                    </a:cubicBezTo>
                    <a:cubicBezTo>
                      <a:pt x="447336" y="1014879"/>
                      <a:pt x="446193" y="1020975"/>
                      <a:pt x="451527" y="1020023"/>
                    </a:cubicBezTo>
                    <a:cubicBezTo>
                      <a:pt x="455432" y="1016308"/>
                      <a:pt x="463148" y="1017736"/>
                      <a:pt x="467053" y="1014974"/>
                    </a:cubicBezTo>
                    <a:close/>
                    <a:moveTo>
                      <a:pt x="516202" y="887625"/>
                    </a:moveTo>
                    <a:cubicBezTo>
                      <a:pt x="515432" y="887853"/>
                      <a:pt x="514718" y="888244"/>
                      <a:pt x="514106" y="888768"/>
                    </a:cubicBezTo>
                    <a:cubicBezTo>
                      <a:pt x="512106" y="892673"/>
                      <a:pt x="523917" y="890197"/>
                      <a:pt x="516488" y="887625"/>
                    </a:cubicBezTo>
                    <a:close/>
                    <a:moveTo>
                      <a:pt x="535252" y="942774"/>
                    </a:moveTo>
                    <a:lnTo>
                      <a:pt x="522965" y="942774"/>
                    </a:lnTo>
                    <a:cubicBezTo>
                      <a:pt x="518297" y="946585"/>
                      <a:pt x="518297" y="946585"/>
                      <a:pt x="522965" y="950204"/>
                    </a:cubicBezTo>
                    <a:lnTo>
                      <a:pt x="536109" y="950204"/>
                    </a:lnTo>
                    <a:cubicBezTo>
                      <a:pt x="540776" y="946394"/>
                      <a:pt x="540776" y="946394"/>
                      <a:pt x="535538" y="942774"/>
                    </a:cubicBezTo>
                    <a:close/>
                    <a:moveTo>
                      <a:pt x="552016" y="929916"/>
                    </a:moveTo>
                    <a:cubicBezTo>
                      <a:pt x="552016" y="928201"/>
                      <a:pt x="553254" y="926296"/>
                      <a:pt x="547920" y="924391"/>
                    </a:cubicBezTo>
                    <a:cubicBezTo>
                      <a:pt x="541919" y="925820"/>
                      <a:pt x="533347" y="922010"/>
                      <a:pt x="526108" y="926010"/>
                    </a:cubicBezTo>
                    <a:cubicBezTo>
                      <a:pt x="533823" y="928011"/>
                      <a:pt x="545063" y="934678"/>
                      <a:pt x="552587" y="929916"/>
                    </a:cubicBezTo>
                    <a:close/>
                    <a:moveTo>
                      <a:pt x="565351" y="2192074"/>
                    </a:moveTo>
                    <a:cubicBezTo>
                      <a:pt x="553921" y="2192074"/>
                      <a:pt x="563541" y="2197026"/>
                      <a:pt x="567827" y="2199503"/>
                    </a:cubicBezTo>
                    <a:lnTo>
                      <a:pt x="575257" y="2199503"/>
                    </a:lnTo>
                    <a:cubicBezTo>
                      <a:pt x="585258" y="2192931"/>
                      <a:pt x="571066" y="2191312"/>
                      <a:pt x="565922" y="2192074"/>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110" name="Google Shape;110;p6"/>
              <p:cNvSpPr/>
              <p:nvPr/>
            </p:nvSpPr>
            <p:spPr>
              <a:xfrm>
                <a:off x="1296395" y="3407657"/>
                <a:ext cx="391208" cy="3453115"/>
              </a:xfrm>
              <a:custGeom>
                <a:rect b="b" l="l" r="r" t="t"/>
                <a:pathLst>
                  <a:path extrusionOk="0" h="2317527" w="592740">
                    <a:moveTo>
                      <a:pt x="579067" y="2316946"/>
                    </a:moveTo>
                    <a:lnTo>
                      <a:pt x="7567" y="2316946"/>
                    </a:lnTo>
                    <a:lnTo>
                      <a:pt x="7567" y="2304088"/>
                    </a:lnTo>
                    <a:lnTo>
                      <a:pt x="995" y="2300087"/>
                    </a:lnTo>
                    <a:cubicBezTo>
                      <a:pt x="995" y="2298849"/>
                      <a:pt x="995" y="2297610"/>
                      <a:pt x="995" y="2296563"/>
                    </a:cubicBezTo>
                    <a:lnTo>
                      <a:pt x="6805" y="2292848"/>
                    </a:lnTo>
                    <a:lnTo>
                      <a:pt x="6805" y="2285324"/>
                    </a:lnTo>
                    <a:lnTo>
                      <a:pt x="1852" y="2282561"/>
                    </a:lnTo>
                    <a:cubicBezTo>
                      <a:pt x="14330" y="2255986"/>
                      <a:pt x="3376" y="2215886"/>
                      <a:pt x="6900" y="2182549"/>
                    </a:cubicBezTo>
                    <a:lnTo>
                      <a:pt x="995" y="2178739"/>
                    </a:lnTo>
                    <a:cubicBezTo>
                      <a:pt x="995" y="2177691"/>
                      <a:pt x="995" y="2176548"/>
                      <a:pt x="995" y="2175214"/>
                    </a:cubicBezTo>
                    <a:lnTo>
                      <a:pt x="7567" y="2171309"/>
                    </a:lnTo>
                    <a:lnTo>
                      <a:pt x="7567" y="2101396"/>
                    </a:lnTo>
                    <a:lnTo>
                      <a:pt x="1185" y="2097585"/>
                    </a:lnTo>
                    <a:lnTo>
                      <a:pt x="1185" y="2023862"/>
                    </a:lnTo>
                    <a:cubicBezTo>
                      <a:pt x="13472" y="2019004"/>
                      <a:pt x="5471" y="2001097"/>
                      <a:pt x="7567" y="1990811"/>
                    </a:cubicBezTo>
                    <a:lnTo>
                      <a:pt x="2233" y="1987762"/>
                    </a:lnTo>
                    <a:cubicBezTo>
                      <a:pt x="15568" y="1939471"/>
                      <a:pt x="3090" y="1876511"/>
                      <a:pt x="7186" y="1821837"/>
                    </a:cubicBezTo>
                    <a:lnTo>
                      <a:pt x="13949" y="1817551"/>
                    </a:lnTo>
                    <a:lnTo>
                      <a:pt x="13949" y="1758686"/>
                    </a:lnTo>
                    <a:lnTo>
                      <a:pt x="7662" y="1754876"/>
                    </a:lnTo>
                    <a:lnTo>
                      <a:pt x="7662" y="1751352"/>
                    </a:lnTo>
                    <a:lnTo>
                      <a:pt x="14044" y="1747447"/>
                    </a:lnTo>
                    <a:lnTo>
                      <a:pt x="14044" y="1718110"/>
                    </a:lnTo>
                    <a:lnTo>
                      <a:pt x="8043" y="1714204"/>
                    </a:lnTo>
                    <a:cubicBezTo>
                      <a:pt x="18711" y="1710585"/>
                      <a:pt x="12710" y="1698202"/>
                      <a:pt x="14139" y="1689154"/>
                    </a:cubicBezTo>
                    <a:lnTo>
                      <a:pt x="20045" y="1685058"/>
                    </a:lnTo>
                    <a:cubicBezTo>
                      <a:pt x="20045" y="1684201"/>
                      <a:pt x="20521" y="1683058"/>
                      <a:pt x="20807" y="1681629"/>
                    </a:cubicBezTo>
                    <a:lnTo>
                      <a:pt x="14330" y="1677533"/>
                    </a:lnTo>
                    <a:lnTo>
                      <a:pt x="14330" y="1622574"/>
                    </a:lnTo>
                    <a:lnTo>
                      <a:pt x="7757" y="1618573"/>
                    </a:lnTo>
                    <a:lnTo>
                      <a:pt x="14330" y="1614573"/>
                    </a:lnTo>
                    <a:lnTo>
                      <a:pt x="14330" y="1559518"/>
                    </a:lnTo>
                    <a:cubicBezTo>
                      <a:pt x="24521" y="1556661"/>
                      <a:pt x="19759" y="1545231"/>
                      <a:pt x="20711" y="1537515"/>
                    </a:cubicBezTo>
                    <a:cubicBezTo>
                      <a:pt x="17949" y="1535706"/>
                      <a:pt x="15377" y="1535325"/>
                      <a:pt x="14234" y="1532848"/>
                    </a:cubicBezTo>
                    <a:cubicBezTo>
                      <a:pt x="19473" y="1451981"/>
                      <a:pt x="3757" y="1358541"/>
                      <a:pt x="19949" y="1283675"/>
                    </a:cubicBezTo>
                    <a:cubicBezTo>
                      <a:pt x="22140" y="1268339"/>
                      <a:pt x="19949" y="1251765"/>
                      <a:pt x="20711" y="1236050"/>
                    </a:cubicBezTo>
                    <a:lnTo>
                      <a:pt x="14425" y="1231954"/>
                    </a:lnTo>
                    <a:lnTo>
                      <a:pt x="14425" y="1213665"/>
                    </a:lnTo>
                    <a:lnTo>
                      <a:pt x="20711" y="1209856"/>
                    </a:lnTo>
                    <a:lnTo>
                      <a:pt x="20711" y="1202521"/>
                    </a:lnTo>
                    <a:lnTo>
                      <a:pt x="14330" y="1198711"/>
                    </a:lnTo>
                    <a:lnTo>
                      <a:pt x="14330" y="1135846"/>
                    </a:lnTo>
                    <a:lnTo>
                      <a:pt x="20426" y="1131941"/>
                    </a:lnTo>
                    <a:cubicBezTo>
                      <a:pt x="13377" y="1129846"/>
                      <a:pt x="13949" y="1124131"/>
                      <a:pt x="14139" y="1118320"/>
                    </a:cubicBezTo>
                    <a:cubicBezTo>
                      <a:pt x="24902" y="1111748"/>
                      <a:pt x="21283" y="1107557"/>
                      <a:pt x="9472" y="1107748"/>
                    </a:cubicBezTo>
                    <a:lnTo>
                      <a:pt x="7281" y="1103461"/>
                    </a:lnTo>
                    <a:cubicBezTo>
                      <a:pt x="9853" y="1099461"/>
                      <a:pt x="18044" y="1102033"/>
                      <a:pt x="20711" y="1098985"/>
                    </a:cubicBezTo>
                    <a:lnTo>
                      <a:pt x="20711" y="1069171"/>
                    </a:lnTo>
                    <a:lnTo>
                      <a:pt x="27188" y="1065361"/>
                    </a:lnTo>
                    <a:lnTo>
                      <a:pt x="27188" y="1043358"/>
                    </a:lnTo>
                    <a:lnTo>
                      <a:pt x="21092" y="1039549"/>
                    </a:lnTo>
                    <a:lnTo>
                      <a:pt x="21092" y="1028309"/>
                    </a:lnTo>
                    <a:cubicBezTo>
                      <a:pt x="28141" y="1025833"/>
                      <a:pt x="28522" y="1022309"/>
                      <a:pt x="25950" y="1017070"/>
                    </a:cubicBezTo>
                    <a:lnTo>
                      <a:pt x="21188" y="1013831"/>
                    </a:lnTo>
                    <a:lnTo>
                      <a:pt x="21188" y="792946"/>
                    </a:lnTo>
                    <a:lnTo>
                      <a:pt x="26903" y="789231"/>
                    </a:lnTo>
                    <a:cubicBezTo>
                      <a:pt x="26903" y="788184"/>
                      <a:pt x="26903" y="786946"/>
                      <a:pt x="27379" y="785707"/>
                    </a:cubicBezTo>
                    <a:lnTo>
                      <a:pt x="20807" y="781707"/>
                    </a:lnTo>
                    <a:lnTo>
                      <a:pt x="20807" y="767039"/>
                    </a:lnTo>
                    <a:lnTo>
                      <a:pt x="27474" y="763038"/>
                    </a:lnTo>
                    <a:lnTo>
                      <a:pt x="27474" y="722843"/>
                    </a:lnTo>
                    <a:lnTo>
                      <a:pt x="33475" y="718937"/>
                    </a:lnTo>
                    <a:cubicBezTo>
                      <a:pt x="31665" y="717794"/>
                      <a:pt x="30046" y="716937"/>
                      <a:pt x="28522" y="716080"/>
                    </a:cubicBezTo>
                    <a:cubicBezTo>
                      <a:pt x="26795" y="697296"/>
                      <a:pt x="26636" y="678408"/>
                      <a:pt x="28046" y="659596"/>
                    </a:cubicBezTo>
                    <a:lnTo>
                      <a:pt x="32713" y="657024"/>
                    </a:lnTo>
                    <a:cubicBezTo>
                      <a:pt x="25664" y="651786"/>
                      <a:pt x="24331" y="649785"/>
                      <a:pt x="33475" y="645404"/>
                    </a:cubicBezTo>
                    <a:lnTo>
                      <a:pt x="33475" y="619782"/>
                    </a:lnTo>
                    <a:lnTo>
                      <a:pt x="26903" y="615876"/>
                    </a:lnTo>
                    <a:cubicBezTo>
                      <a:pt x="26903" y="614543"/>
                      <a:pt x="26903" y="613305"/>
                      <a:pt x="26903" y="612257"/>
                    </a:cubicBezTo>
                    <a:lnTo>
                      <a:pt x="32713" y="608543"/>
                    </a:lnTo>
                    <a:lnTo>
                      <a:pt x="32713" y="597398"/>
                    </a:lnTo>
                    <a:cubicBezTo>
                      <a:pt x="25474" y="595112"/>
                      <a:pt x="26426" y="589683"/>
                      <a:pt x="26522" y="583301"/>
                    </a:cubicBezTo>
                    <a:lnTo>
                      <a:pt x="20807" y="579396"/>
                    </a:lnTo>
                    <a:cubicBezTo>
                      <a:pt x="21759" y="575395"/>
                      <a:pt x="30332" y="578920"/>
                      <a:pt x="32903" y="575395"/>
                    </a:cubicBezTo>
                    <a:lnTo>
                      <a:pt x="32903" y="549773"/>
                    </a:lnTo>
                    <a:lnTo>
                      <a:pt x="26522" y="545963"/>
                    </a:lnTo>
                    <a:lnTo>
                      <a:pt x="26522" y="527675"/>
                    </a:lnTo>
                    <a:lnTo>
                      <a:pt x="32903" y="523770"/>
                    </a:lnTo>
                    <a:lnTo>
                      <a:pt x="32903" y="501672"/>
                    </a:lnTo>
                    <a:lnTo>
                      <a:pt x="28046" y="498910"/>
                    </a:lnTo>
                    <a:cubicBezTo>
                      <a:pt x="25188" y="494433"/>
                      <a:pt x="26998" y="488146"/>
                      <a:pt x="26522" y="483384"/>
                    </a:cubicBezTo>
                    <a:lnTo>
                      <a:pt x="32332" y="480145"/>
                    </a:lnTo>
                    <a:cubicBezTo>
                      <a:pt x="34237" y="475573"/>
                      <a:pt x="32332" y="470620"/>
                      <a:pt x="33189" y="465477"/>
                    </a:cubicBezTo>
                    <a:lnTo>
                      <a:pt x="27093" y="461381"/>
                    </a:lnTo>
                    <a:lnTo>
                      <a:pt x="32808" y="457571"/>
                    </a:lnTo>
                    <a:cubicBezTo>
                      <a:pt x="32808" y="456523"/>
                      <a:pt x="32808" y="455380"/>
                      <a:pt x="32808" y="454047"/>
                    </a:cubicBezTo>
                    <a:lnTo>
                      <a:pt x="39380" y="450046"/>
                    </a:lnTo>
                    <a:lnTo>
                      <a:pt x="39380" y="409756"/>
                    </a:lnTo>
                    <a:lnTo>
                      <a:pt x="46048" y="405755"/>
                    </a:lnTo>
                    <a:cubicBezTo>
                      <a:pt x="46048" y="404422"/>
                      <a:pt x="46048" y="403279"/>
                      <a:pt x="45572" y="402231"/>
                    </a:cubicBezTo>
                    <a:cubicBezTo>
                      <a:pt x="43381" y="400707"/>
                      <a:pt x="41285" y="399373"/>
                      <a:pt x="39380" y="398230"/>
                    </a:cubicBezTo>
                    <a:lnTo>
                      <a:pt x="39380" y="392896"/>
                    </a:lnTo>
                    <a:cubicBezTo>
                      <a:pt x="33493" y="388153"/>
                      <a:pt x="27105" y="384067"/>
                      <a:pt x="20330" y="380704"/>
                    </a:cubicBezTo>
                    <a:lnTo>
                      <a:pt x="20330" y="340414"/>
                    </a:lnTo>
                    <a:lnTo>
                      <a:pt x="13663" y="336318"/>
                    </a:lnTo>
                    <a:lnTo>
                      <a:pt x="13663" y="332794"/>
                    </a:lnTo>
                    <a:lnTo>
                      <a:pt x="19949" y="328983"/>
                    </a:lnTo>
                    <a:lnTo>
                      <a:pt x="19949" y="314220"/>
                    </a:lnTo>
                    <a:cubicBezTo>
                      <a:pt x="12806" y="311934"/>
                      <a:pt x="12234" y="304695"/>
                      <a:pt x="14520" y="299075"/>
                    </a:cubicBezTo>
                    <a:lnTo>
                      <a:pt x="19092" y="296503"/>
                    </a:lnTo>
                    <a:cubicBezTo>
                      <a:pt x="20668" y="271510"/>
                      <a:pt x="20668" y="246440"/>
                      <a:pt x="19092" y="221446"/>
                    </a:cubicBezTo>
                    <a:lnTo>
                      <a:pt x="14139" y="218684"/>
                    </a:lnTo>
                    <a:lnTo>
                      <a:pt x="14139" y="171059"/>
                    </a:lnTo>
                    <a:lnTo>
                      <a:pt x="7376" y="166773"/>
                    </a:lnTo>
                    <a:lnTo>
                      <a:pt x="7376" y="145246"/>
                    </a:lnTo>
                    <a:lnTo>
                      <a:pt x="709" y="141246"/>
                    </a:lnTo>
                    <a:lnTo>
                      <a:pt x="709" y="126196"/>
                    </a:lnTo>
                    <a:lnTo>
                      <a:pt x="7472" y="122005"/>
                    </a:lnTo>
                    <a:lnTo>
                      <a:pt x="7472" y="89144"/>
                    </a:lnTo>
                    <a:cubicBezTo>
                      <a:pt x="19092" y="83905"/>
                      <a:pt x="12996" y="65903"/>
                      <a:pt x="12996" y="55616"/>
                    </a:cubicBezTo>
                    <a:cubicBezTo>
                      <a:pt x="-720" y="49901"/>
                      <a:pt x="14044" y="48377"/>
                      <a:pt x="13758" y="41614"/>
                    </a:cubicBezTo>
                    <a:lnTo>
                      <a:pt x="7376" y="37614"/>
                    </a:lnTo>
                    <a:lnTo>
                      <a:pt x="7376" y="34090"/>
                    </a:lnTo>
                    <a:lnTo>
                      <a:pt x="13758" y="30184"/>
                    </a:lnTo>
                    <a:lnTo>
                      <a:pt x="13758" y="26660"/>
                    </a:lnTo>
                    <a:lnTo>
                      <a:pt x="7757" y="22945"/>
                    </a:lnTo>
                    <a:cubicBezTo>
                      <a:pt x="9091" y="16373"/>
                      <a:pt x="4709" y="6276"/>
                      <a:pt x="10234" y="2752"/>
                    </a:cubicBezTo>
                    <a:lnTo>
                      <a:pt x="17092" y="6276"/>
                    </a:lnTo>
                    <a:cubicBezTo>
                      <a:pt x="21389" y="3590"/>
                      <a:pt x="25915" y="1305"/>
                      <a:pt x="30617" y="-581"/>
                    </a:cubicBezTo>
                    <a:lnTo>
                      <a:pt x="40142" y="4276"/>
                    </a:lnTo>
                    <a:lnTo>
                      <a:pt x="40142" y="11896"/>
                    </a:lnTo>
                    <a:lnTo>
                      <a:pt x="33570" y="15897"/>
                    </a:lnTo>
                    <a:cubicBezTo>
                      <a:pt x="32522" y="20374"/>
                      <a:pt x="38142" y="21231"/>
                      <a:pt x="39952" y="23803"/>
                    </a:cubicBezTo>
                    <a:cubicBezTo>
                      <a:pt x="42238" y="32661"/>
                      <a:pt x="56049" y="27041"/>
                      <a:pt x="62907" y="28565"/>
                    </a:cubicBezTo>
                    <a:cubicBezTo>
                      <a:pt x="68908" y="27041"/>
                      <a:pt x="63574" y="22279"/>
                      <a:pt x="71480" y="21231"/>
                    </a:cubicBezTo>
                    <a:cubicBezTo>
                      <a:pt x="75666" y="21202"/>
                      <a:pt x="79771" y="22393"/>
                      <a:pt x="83291" y="24660"/>
                    </a:cubicBezTo>
                    <a:cubicBezTo>
                      <a:pt x="89863" y="21231"/>
                      <a:pt x="94054" y="16754"/>
                      <a:pt x="102341" y="17421"/>
                    </a:cubicBezTo>
                    <a:cubicBezTo>
                      <a:pt x="114247" y="25422"/>
                      <a:pt x="130916" y="18088"/>
                      <a:pt x="144346" y="22279"/>
                    </a:cubicBezTo>
                    <a:cubicBezTo>
                      <a:pt x="134249" y="31804"/>
                      <a:pt x="111770" y="40662"/>
                      <a:pt x="96721" y="32375"/>
                    </a:cubicBezTo>
                    <a:cubicBezTo>
                      <a:pt x="84243" y="30280"/>
                      <a:pt x="69575" y="41900"/>
                      <a:pt x="57383" y="32375"/>
                    </a:cubicBezTo>
                    <a:cubicBezTo>
                      <a:pt x="49858" y="37138"/>
                      <a:pt x="41381" y="35709"/>
                      <a:pt x="34427" y="41900"/>
                    </a:cubicBezTo>
                    <a:lnTo>
                      <a:pt x="40904" y="45901"/>
                    </a:lnTo>
                    <a:cubicBezTo>
                      <a:pt x="40904" y="47139"/>
                      <a:pt x="40904" y="48377"/>
                      <a:pt x="40904" y="49520"/>
                    </a:cubicBezTo>
                    <a:lnTo>
                      <a:pt x="54620" y="57235"/>
                    </a:lnTo>
                    <a:lnTo>
                      <a:pt x="50906" y="62283"/>
                    </a:lnTo>
                    <a:cubicBezTo>
                      <a:pt x="44944" y="61846"/>
                      <a:pt x="39042" y="63722"/>
                      <a:pt x="34427" y="67523"/>
                    </a:cubicBezTo>
                    <a:cubicBezTo>
                      <a:pt x="34427" y="68760"/>
                      <a:pt x="34427" y="69999"/>
                      <a:pt x="34427" y="71142"/>
                    </a:cubicBezTo>
                    <a:cubicBezTo>
                      <a:pt x="40333" y="75428"/>
                      <a:pt x="48048" y="71142"/>
                      <a:pt x="54239" y="75142"/>
                    </a:cubicBezTo>
                    <a:cubicBezTo>
                      <a:pt x="39190" y="85715"/>
                      <a:pt x="24521" y="76666"/>
                      <a:pt x="44714" y="95621"/>
                    </a:cubicBezTo>
                    <a:cubicBezTo>
                      <a:pt x="51953" y="99431"/>
                      <a:pt x="30903" y="99907"/>
                      <a:pt x="28236" y="104574"/>
                    </a:cubicBezTo>
                    <a:lnTo>
                      <a:pt x="28236" y="108289"/>
                    </a:lnTo>
                    <a:cubicBezTo>
                      <a:pt x="32661" y="110375"/>
                      <a:pt x="36793" y="113033"/>
                      <a:pt x="40523" y="116195"/>
                    </a:cubicBezTo>
                    <a:lnTo>
                      <a:pt x="28808" y="122672"/>
                    </a:lnTo>
                    <a:cubicBezTo>
                      <a:pt x="39605" y="130273"/>
                      <a:pt x="51620" y="135978"/>
                      <a:pt x="64336" y="139532"/>
                    </a:cubicBezTo>
                    <a:cubicBezTo>
                      <a:pt x="72146" y="133912"/>
                      <a:pt x="82052" y="136579"/>
                      <a:pt x="90815" y="136007"/>
                    </a:cubicBezTo>
                    <a:cubicBezTo>
                      <a:pt x="93673" y="140293"/>
                      <a:pt x="102626" y="138483"/>
                      <a:pt x="106817" y="141341"/>
                    </a:cubicBezTo>
                    <a:cubicBezTo>
                      <a:pt x="107579" y="146389"/>
                      <a:pt x="105389" y="148675"/>
                      <a:pt x="97292" y="143532"/>
                    </a:cubicBezTo>
                    <a:cubicBezTo>
                      <a:pt x="77619" y="149790"/>
                      <a:pt x="56316" y="148466"/>
                      <a:pt x="37571" y="139817"/>
                    </a:cubicBezTo>
                    <a:lnTo>
                      <a:pt x="28046" y="145056"/>
                    </a:lnTo>
                    <a:cubicBezTo>
                      <a:pt x="39571" y="146770"/>
                      <a:pt x="52239" y="159915"/>
                      <a:pt x="63955" y="150771"/>
                    </a:cubicBezTo>
                    <a:cubicBezTo>
                      <a:pt x="70527" y="156010"/>
                      <a:pt x="83005" y="152009"/>
                      <a:pt x="80433" y="163344"/>
                    </a:cubicBezTo>
                    <a:cubicBezTo>
                      <a:pt x="67193" y="172107"/>
                      <a:pt x="53287" y="168297"/>
                      <a:pt x="38237" y="172869"/>
                    </a:cubicBezTo>
                    <a:lnTo>
                      <a:pt x="28712" y="177726"/>
                    </a:lnTo>
                    <a:cubicBezTo>
                      <a:pt x="28712" y="180965"/>
                      <a:pt x="35094" y="181537"/>
                      <a:pt x="35380" y="186775"/>
                    </a:cubicBezTo>
                    <a:cubicBezTo>
                      <a:pt x="50334" y="190776"/>
                      <a:pt x="67098" y="178012"/>
                      <a:pt x="79957" y="189347"/>
                    </a:cubicBezTo>
                    <a:cubicBezTo>
                      <a:pt x="81671" y="197158"/>
                      <a:pt x="67003" y="194110"/>
                      <a:pt x="60907" y="200015"/>
                    </a:cubicBezTo>
                    <a:cubicBezTo>
                      <a:pt x="57859" y="206397"/>
                      <a:pt x="61859" y="213160"/>
                      <a:pt x="59002" y="219637"/>
                    </a:cubicBezTo>
                    <a:lnTo>
                      <a:pt x="47191" y="226209"/>
                    </a:lnTo>
                    <a:cubicBezTo>
                      <a:pt x="67574" y="235734"/>
                      <a:pt x="94816" y="214112"/>
                      <a:pt x="111294" y="234496"/>
                    </a:cubicBezTo>
                    <a:cubicBezTo>
                      <a:pt x="93330" y="238048"/>
                      <a:pt x="76241" y="245107"/>
                      <a:pt x="61002" y="255260"/>
                    </a:cubicBezTo>
                    <a:cubicBezTo>
                      <a:pt x="61002" y="257356"/>
                      <a:pt x="64241" y="257832"/>
                      <a:pt x="66050" y="259642"/>
                    </a:cubicBezTo>
                    <a:lnTo>
                      <a:pt x="66050" y="266881"/>
                    </a:lnTo>
                    <a:lnTo>
                      <a:pt x="60240" y="270595"/>
                    </a:lnTo>
                    <a:cubicBezTo>
                      <a:pt x="60240" y="271643"/>
                      <a:pt x="60240" y="272882"/>
                      <a:pt x="60240" y="274120"/>
                    </a:cubicBezTo>
                    <a:cubicBezTo>
                      <a:pt x="69765" y="279644"/>
                      <a:pt x="84719" y="272215"/>
                      <a:pt x="93197" y="282311"/>
                    </a:cubicBezTo>
                    <a:cubicBezTo>
                      <a:pt x="87577" y="283264"/>
                      <a:pt x="68813" y="285264"/>
                      <a:pt x="74147" y="297170"/>
                    </a:cubicBezTo>
                    <a:cubicBezTo>
                      <a:pt x="95197" y="305076"/>
                      <a:pt x="131297" y="283740"/>
                      <a:pt x="145203" y="299837"/>
                    </a:cubicBezTo>
                    <a:cubicBezTo>
                      <a:pt x="137012" y="304123"/>
                      <a:pt x="123867" y="304123"/>
                      <a:pt x="115866" y="309362"/>
                    </a:cubicBezTo>
                    <a:cubicBezTo>
                      <a:pt x="102912" y="310886"/>
                      <a:pt x="94911" y="304028"/>
                      <a:pt x="80624" y="305742"/>
                    </a:cubicBezTo>
                    <a:lnTo>
                      <a:pt x="67574" y="313363"/>
                    </a:lnTo>
                    <a:cubicBezTo>
                      <a:pt x="63383" y="313363"/>
                      <a:pt x="51477" y="311458"/>
                      <a:pt x="53192" y="318411"/>
                    </a:cubicBezTo>
                    <a:cubicBezTo>
                      <a:pt x="65193" y="330032"/>
                      <a:pt x="118819" y="316506"/>
                      <a:pt x="118343" y="330032"/>
                    </a:cubicBezTo>
                    <a:cubicBezTo>
                      <a:pt x="95387" y="334223"/>
                      <a:pt x="69289" y="327269"/>
                      <a:pt x="47667" y="336509"/>
                    </a:cubicBezTo>
                    <a:cubicBezTo>
                      <a:pt x="54335" y="342890"/>
                      <a:pt x="71480" y="335080"/>
                      <a:pt x="79385" y="344414"/>
                    </a:cubicBezTo>
                    <a:lnTo>
                      <a:pt x="79385" y="347939"/>
                    </a:lnTo>
                    <a:lnTo>
                      <a:pt x="86148" y="352034"/>
                    </a:lnTo>
                    <a:lnTo>
                      <a:pt x="86148" y="354796"/>
                    </a:lnTo>
                    <a:cubicBezTo>
                      <a:pt x="90017" y="357673"/>
                      <a:pt x="95361" y="357473"/>
                      <a:pt x="99007" y="354320"/>
                    </a:cubicBezTo>
                    <a:cubicBezTo>
                      <a:pt x="99674" y="352606"/>
                      <a:pt x="99007" y="350701"/>
                      <a:pt x="102150" y="349558"/>
                    </a:cubicBezTo>
                    <a:cubicBezTo>
                      <a:pt x="111675" y="348510"/>
                      <a:pt x="120152" y="357368"/>
                      <a:pt x="129011" y="349558"/>
                    </a:cubicBezTo>
                    <a:cubicBezTo>
                      <a:pt x="137393" y="359083"/>
                      <a:pt x="161491" y="344891"/>
                      <a:pt x="158348" y="362416"/>
                    </a:cubicBezTo>
                    <a:cubicBezTo>
                      <a:pt x="139298" y="377180"/>
                      <a:pt x="113961" y="355844"/>
                      <a:pt x="95387" y="371941"/>
                    </a:cubicBezTo>
                    <a:cubicBezTo>
                      <a:pt x="87196" y="371941"/>
                      <a:pt x="77099" y="370513"/>
                      <a:pt x="79385" y="380895"/>
                    </a:cubicBezTo>
                    <a:lnTo>
                      <a:pt x="66336" y="388610"/>
                    </a:lnTo>
                    <a:lnTo>
                      <a:pt x="66336" y="392230"/>
                    </a:lnTo>
                    <a:cubicBezTo>
                      <a:pt x="69575" y="394515"/>
                      <a:pt x="71575" y="393468"/>
                      <a:pt x="76814" y="394039"/>
                    </a:cubicBezTo>
                    <a:lnTo>
                      <a:pt x="87291" y="386515"/>
                    </a:lnTo>
                    <a:cubicBezTo>
                      <a:pt x="98912" y="385943"/>
                      <a:pt x="106913" y="388705"/>
                      <a:pt x="115866" y="382991"/>
                    </a:cubicBezTo>
                    <a:lnTo>
                      <a:pt x="125391" y="388325"/>
                    </a:lnTo>
                    <a:lnTo>
                      <a:pt x="118724" y="392325"/>
                    </a:lnTo>
                    <a:lnTo>
                      <a:pt x="118724" y="402421"/>
                    </a:lnTo>
                    <a:cubicBezTo>
                      <a:pt x="104572" y="406089"/>
                      <a:pt x="90002" y="407879"/>
                      <a:pt x="75385" y="407755"/>
                    </a:cubicBezTo>
                    <a:cubicBezTo>
                      <a:pt x="65193" y="411566"/>
                      <a:pt x="62431" y="420995"/>
                      <a:pt x="76718" y="418519"/>
                    </a:cubicBezTo>
                    <a:cubicBezTo>
                      <a:pt x="84564" y="413651"/>
                      <a:pt x="94495" y="413651"/>
                      <a:pt x="102341" y="418519"/>
                    </a:cubicBezTo>
                    <a:cubicBezTo>
                      <a:pt x="109961" y="410994"/>
                      <a:pt x="191876" y="408231"/>
                      <a:pt x="180446" y="418519"/>
                    </a:cubicBezTo>
                    <a:cubicBezTo>
                      <a:pt x="171693" y="417585"/>
                      <a:pt x="162919" y="420071"/>
                      <a:pt x="155966" y="425472"/>
                    </a:cubicBezTo>
                    <a:cubicBezTo>
                      <a:pt x="151013" y="427377"/>
                      <a:pt x="136916" y="422424"/>
                      <a:pt x="139107" y="431759"/>
                    </a:cubicBezTo>
                    <a:cubicBezTo>
                      <a:pt x="152442" y="438616"/>
                      <a:pt x="168635" y="424424"/>
                      <a:pt x="181398" y="433187"/>
                    </a:cubicBezTo>
                    <a:cubicBezTo>
                      <a:pt x="196257" y="424139"/>
                      <a:pt x="209973" y="436235"/>
                      <a:pt x="225499" y="433187"/>
                    </a:cubicBezTo>
                    <a:cubicBezTo>
                      <a:pt x="235024" y="430330"/>
                      <a:pt x="236548" y="426805"/>
                      <a:pt x="246644" y="433187"/>
                    </a:cubicBezTo>
                    <a:cubicBezTo>
                      <a:pt x="271028" y="442712"/>
                      <a:pt x="294269" y="439283"/>
                      <a:pt x="319796" y="436997"/>
                    </a:cubicBezTo>
                    <a:cubicBezTo>
                      <a:pt x="326559" y="434235"/>
                      <a:pt x="367421" y="421091"/>
                      <a:pt x="361992" y="438998"/>
                    </a:cubicBezTo>
                    <a:cubicBezTo>
                      <a:pt x="330772" y="446179"/>
                      <a:pt x="298767" y="449380"/>
                      <a:pt x="266742" y="448523"/>
                    </a:cubicBezTo>
                    <a:cubicBezTo>
                      <a:pt x="254360" y="437854"/>
                      <a:pt x="241882" y="442236"/>
                      <a:pt x="227594" y="444903"/>
                    </a:cubicBezTo>
                    <a:lnTo>
                      <a:pt x="207973" y="455952"/>
                    </a:lnTo>
                    <a:cubicBezTo>
                      <a:pt x="198551" y="450666"/>
                      <a:pt x="186914" y="451332"/>
                      <a:pt x="178160" y="457666"/>
                    </a:cubicBezTo>
                    <a:lnTo>
                      <a:pt x="184827" y="461857"/>
                    </a:lnTo>
                    <a:cubicBezTo>
                      <a:pt x="184160" y="466906"/>
                      <a:pt x="184065" y="466906"/>
                      <a:pt x="175302" y="467096"/>
                    </a:cubicBezTo>
                    <a:lnTo>
                      <a:pt x="155300" y="478241"/>
                    </a:lnTo>
                    <a:cubicBezTo>
                      <a:pt x="145775" y="477383"/>
                      <a:pt x="143870" y="481765"/>
                      <a:pt x="139107" y="483860"/>
                    </a:cubicBezTo>
                    <a:lnTo>
                      <a:pt x="139107" y="487480"/>
                    </a:lnTo>
                    <a:cubicBezTo>
                      <a:pt x="145584" y="491290"/>
                      <a:pt x="153871" y="487480"/>
                      <a:pt x="160253" y="489670"/>
                    </a:cubicBezTo>
                    <a:lnTo>
                      <a:pt x="168254" y="485670"/>
                    </a:lnTo>
                    <a:cubicBezTo>
                      <a:pt x="198353" y="496338"/>
                      <a:pt x="227690" y="475573"/>
                      <a:pt x="258646" y="486432"/>
                    </a:cubicBezTo>
                    <a:cubicBezTo>
                      <a:pt x="234643" y="487194"/>
                      <a:pt x="211878" y="500624"/>
                      <a:pt x="187780" y="500053"/>
                    </a:cubicBezTo>
                    <a:cubicBezTo>
                      <a:pt x="173397" y="492147"/>
                      <a:pt x="158443" y="497862"/>
                      <a:pt x="143298" y="500053"/>
                    </a:cubicBezTo>
                    <a:cubicBezTo>
                      <a:pt x="129868" y="491290"/>
                      <a:pt x="100436" y="488051"/>
                      <a:pt x="92625" y="502339"/>
                    </a:cubicBezTo>
                    <a:lnTo>
                      <a:pt x="105960" y="507577"/>
                    </a:lnTo>
                    <a:lnTo>
                      <a:pt x="105960" y="513006"/>
                    </a:lnTo>
                    <a:cubicBezTo>
                      <a:pt x="198448" y="521198"/>
                      <a:pt x="83195" y="535295"/>
                      <a:pt x="182160" y="533295"/>
                    </a:cubicBezTo>
                    <a:lnTo>
                      <a:pt x="185113" y="538248"/>
                    </a:lnTo>
                    <a:cubicBezTo>
                      <a:pt x="173016" y="548535"/>
                      <a:pt x="158538" y="542058"/>
                      <a:pt x="143774" y="545773"/>
                    </a:cubicBezTo>
                    <a:cubicBezTo>
                      <a:pt x="158062" y="553488"/>
                      <a:pt x="184922" y="539296"/>
                      <a:pt x="191971" y="557774"/>
                    </a:cubicBezTo>
                    <a:lnTo>
                      <a:pt x="203591" y="564251"/>
                    </a:lnTo>
                    <a:cubicBezTo>
                      <a:pt x="200162" y="569204"/>
                      <a:pt x="191685" y="564251"/>
                      <a:pt x="191399" y="564251"/>
                    </a:cubicBezTo>
                    <a:cubicBezTo>
                      <a:pt x="175397" y="574824"/>
                      <a:pt x="158824" y="568251"/>
                      <a:pt x="141774" y="569966"/>
                    </a:cubicBezTo>
                    <a:cubicBezTo>
                      <a:pt x="135869" y="572062"/>
                      <a:pt x="139393" y="578158"/>
                      <a:pt x="138536" y="582730"/>
                    </a:cubicBezTo>
                    <a:lnTo>
                      <a:pt x="145108" y="586825"/>
                    </a:lnTo>
                    <a:cubicBezTo>
                      <a:pt x="145584" y="591778"/>
                      <a:pt x="145679" y="591588"/>
                      <a:pt x="154633" y="592255"/>
                    </a:cubicBezTo>
                    <a:cubicBezTo>
                      <a:pt x="163290" y="595893"/>
                      <a:pt x="172770" y="597103"/>
                      <a:pt x="182065" y="595779"/>
                    </a:cubicBezTo>
                    <a:cubicBezTo>
                      <a:pt x="183017" y="601303"/>
                      <a:pt x="191590" y="603018"/>
                      <a:pt x="191590" y="608161"/>
                    </a:cubicBezTo>
                    <a:cubicBezTo>
                      <a:pt x="186923" y="614067"/>
                      <a:pt x="176064" y="612924"/>
                      <a:pt x="169016" y="617686"/>
                    </a:cubicBezTo>
                    <a:cubicBezTo>
                      <a:pt x="165077" y="615162"/>
                      <a:pt x="160448" y="613933"/>
                      <a:pt x="155776" y="614162"/>
                    </a:cubicBezTo>
                    <a:cubicBezTo>
                      <a:pt x="146251" y="621116"/>
                      <a:pt x="135392" y="620734"/>
                      <a:pt x="125963" y="627021"/>
                    </a:cubicBezTo>
                    <a:lnTo>
                      <a:pt x="125963" y="631021"/>
                    </a:lnTo>
                    <a:cubicBezTo>
                      <a:pt x="140191" y="634955"/>
                      <a:pt x="154925" y="636755"/>
                      <a:pt x="169682" y="636355"/>
                    </a:cubicBezTo>
                    <a:lnTo>
                      <a:pt x="178636" y="629212"/>
                    </a:lnTo>
                    <a:cubicBezTo>
                      <a:pt x="184348" y="628202"/>
                      <a:pt x="190229" y="629469"/>
                      <a:pt x="195019" y="632736"/>
                    </a:cubicBezTo>
                    <a:cubicBezTo>
                      <a:pt x="201591" y="621020"/>
                      <a:pt x="220546" y="624354"/>
                      <a:pt x="230833" y="630831"/>
                    </a:cubicBezTo>
                    <a:lnTo>
                      <a:pt x="230833" y="634832"/>
                    </a:lnTo>
                    <a:cubicBezTo>
                      <a:pt x="223880" y="636736"/>
                      <a:pt x="226166" y="641118"/>
                      <a:pt x="221308" y="643785"/>
                    </a:cubicBezTo>
                    <a:cubicBezTo>
                      <a:pt x="204624" y="639546"/>
                      <a:pt x="186966" y="641585"/>
                      <a:pt x="171683" y="649500"/>
                    </a:cubicBezTo>
                    <a:cubicBezTo>
                      <a:pt x="177683" y="655025"/>
                      <a:pt x="189018" y="653691"/>
                      <a:pt x="194066" y="659025"/>
                    </a:cubicBezTo>
                    <a:cubicBezTo>
                      <a:pt x="208163" y="652739"/>
                      <a:pt x="226832" y="647595"/>
                      <a:pt x="240929" y="654834"/>
                    </a:cubicBezTo>
                    <a:cubicBezTo>
                      <a:pt x="252740" y="647309"/>
                      <a:pt x="247692" y="657596"/>
                      <a:pt x="256741" y="660930"/>
                    </a:cubicBezTo>
                    <a:cubicBezTo>
                      <a:pt x="231595" y="667692"/>
                      <a:pt x="204163" y="657120"/>
                      <a:pt x="182065" y="669693"/>
                    </a:cubicBezTo>
                    <a:lnTo>
                      <a:pt x="175207" y="666454"/>
                    </a:lnTo>
                    <a:cubicBezTo>
                      <a:pt x="171293" y="669188"/>
                      <a:pt x="166521" y="670407"/>
                      <a:pt x="161777" y="669884"/>
                    </a:cubicBezTo>
                    <a:lnTo>
                      <a:pt x="152252" y="675503"/>
                    </a:lnTo>
                    <a:cubicBezTo>
                      <a:pt x="149299" y="683600"/>
                      <a:pt x="164158" y="680742"/>
                      <a:pt x="168825" y="680647"/>
                    </a:cubicBezTo>
                    <a:cubicBezTo>
                      <a:pt x="171968" y="675789"/>
                      <a:pt x="183970" y="678932"/>
                      <a:pt x="187018" y="674075"/>
                    </a:cubicBezTo>
                    <a:cubicBezTo>
                      <a:pt x="198829" y="674075"/>
                      <a:pt x="213307" y="670836"/>
                      <a:pt x="223880" y="675884"/>
                    </a:cubicBezTo>
                    <a:cubicBezTo>
                      <a:pt x="225213" y="677313"/>
                      <a:pt x="223403" y="680361"/>
                      <a:pt x="221213" y="680647"/>
                    </a:cubicBezTo>
                    <a:cubicBezTo>
                      <a:pt x="203808" y="683257"/>
                      <a:pt x="187005" y="688924"/>
                      <a:pt x="171587" y="697410"/>
                    </a:cubicBezTo>
                    <a:lnTo>
                      <a:pt x="171587" y="701221"/>
                    </a:lnTo>
                    <a:cubicBezTo>
                      <a:pt x="173969" y="704459"/>
                      <a:pt x="182351" y="701221"/>
                      <a:pt x="184065" y="705221"/>
                    </a:cubicBezTo>
                    <a:cubicBezTo>
                      <a:pt x="176064" y="711412"/>
                      <a:pt x="166825" y="709507"/>
                      <a:pt x="158633" y="715889"/>
                    </a:cubicBezTo>
                    <a:lnTo>
                      <a:pt x="158633" y="726271"/>
                    </a:lnTo>
                    <a:cubicBezTo>
                      <a:pt x="164090" y="730167"/>
                      <a:pt x="170010" y="733358"/>
                      <a:pt x="176255" y="735796"/>
                    </a:cubicBezTo>
                    <a:cubicBezTo>
                      <a:pt x="180266" y="735673"/>
                      <a:pt x="184162" y="734415"/>
                      <a:pt x="187494" y="732177"/>
                    </a:cubicBezTo>
                    <a:cubicBezTo>
                      <a:pt x="193971" y="730272"/>
                      <a:pt x="198162" y="735892"/>
                      <a:pt x="204353" y="735701"/>
                    </a:cubicBezTo>
                    <a:cubicBezTo>
                      <a:pt x="202353" y="743702"/>
                      <a:pt x="184637" y="735701"/>
                      <a:pt x="178826" y="741226"/>
                    </a:cubicBezTo>
                    <a:lnTo>
                      <a:pt x="194162" y="750751"/>
                    </a:lnTo>
                    <a:cubicBezTo>
                      <a:pt x="218641" y="752560"/>
                      <a:pt x="241787" y="741893"/>
                      <a:pt x="263408" y="752656"/>
                    </a:cubicBezTo>
                    <a:lnTo>
                      <a:pt x="263408" y="756370"/>
                    </a:lnTo>
                    <a:lnTo>
                      <a:pt x="253883" y="761704"/>
                    </a:lnTo>
                    <a:lnTo>
                      <a:pt x="240263" y="754656"/>
                    </a:lnTo>
                    <a:cubicBezTo>
                      <a:pt x="233119" y="758085"/>
                      <a:pt x="228642" y="763514"/>
                      <a:pt x="217498" y="762466"/>
                    </a:cubicBezTo>
                    <a:lnTo>
                      <a:pt x="217498" y="767419"/>
                    </a:lnTo>
                    <a:cubicBezTo>
                      <a:pt x="246073" y="776944"/>
                      <a:pt x="280839" y="770848"/>
                      <a:pt x="312748" y="772849"/>
                    </a:cubicBezTo>
                    <a:cubicBezTo>
                      <a:pt x="322273" y="760085"/>
                      <a:pt x="354658" y="763324"/>
                      <a:pt x="368660" y="771039"/>
                    </a:cubicBezTo>
                    <a:cubicBezTo>
                      <a:pt x="351705" y="777801"/>
                      <a:pt x="329893" y="772658"/>
                      <a:pt x="312748" y="780564"/>
                    </a:cubicBezTo>
                    <a:lnTo>
                      <a:pt x="306080" y="777135"/>
                    </a:lnTo>
                    <a:cubicBezTo>
                      <a:pt x="292174" y="787612"/>
                      <a:pt x="280172" y="771420"/>
                      <a:pt x="267980" y="780183"/>
                    </a:cubicBezTo>
                    <a:cubicBezTo>
                      <a:pt x="254455" y="779421"/>
                      <a:pt x="242263" y="784660"/>
                      <a:pt x="227309" y="784184"/>
                    </a:cubicBezTo>
                    <a:lnTo>
                      <a:pt x="219403" y="790184"/>
                    </a:lnTo>
                    <a:cubicBezTo>
                      <a:pt x="221022" y="792756"/>
                      <a:pt x="226928" y="794470"/>
                      <a:pt x="230833" y="797233"/>
                    </a:cubicBezTo>
                    <a:lnTo>
                      <a:pt x="230833" y="800662"/>
                    </a:lnTo>
                    <a:cubicBezTo>
                      <a:pt x="238453" y="807710"/>
                      <a:pt x="268933" y="788946"/>
                      <a:pt x="269885" y="804948"/>
                    </a:cubicBezTo>
                    <a:cubicBezTo>
                      <a:pt x="240834" y="819331"/>
                      <a:pt x="269885" y="819521"/>
                      <a:pt x="284554" y="813806"/>
                    </a:cubicBezTo>
                    <a:cubicBezTo>
                      <a:pt x="297317" y="811425"/>
                      <a:pt x="308938" y="818569"/>
                      <a:pt x="319320" y="813806"/>
                    </a:cubicBezTo>
                    <a:lnTo>
                      <a:pt x="326178" y="817045"/>
                    </a:lnTo>
                    <a:cubicBezTo>
                      <a:pt x="345990" y="809615"/>
                      <a:pt x="371041" y="818283"/>
                      <a:pt x="390948" y="823998"/>
                    </a:cubicBezTo>
                    <a:cubicBezTo>
                      <a:pt x="407141" y="826855"/>
                      <a:pt x="425429" y="821426"/>
                      <a:pt x="441050" y="826570"/>
                    </a:cubicBezTo>
                    <a:cubicBezTo>
                      <a:pt x="399711" y="838857"/>
                      <a:pt x="355325" y="821426"/>
                      <a:pt x="313034" y="828284"/>
                    </a:cubicBezTo>
                    <a:cubicBezTo>
                      <a:pt x="307509" y="823998"/>
                      <a:pt x="300080" y="825332"/>
                      <a:pt x="293984" y="821426"/>
                    </a:cubicBezTo>
                    <a:cubicBezTo>
                      <a:pt x="283779" y="827570"/>
                      <a:pt x="271766" y="829989"/>
                      <a:pt x="259979" y="828284"/>
                    </a:cubicBezTo>
                    <a:lnTo>
                      <a:pt x="257122" y="832665"/>
                    </a:lnTo>
                    <a:cubicBezTo>
                      <a:pt x="281887" y="846858"/>
                      <a:pt x="315415" y="830094"/>
                      <a:pt x="344561" y="835714"/>
                    </a:cubicBezTo>
                    <a:cubicBezTo>
                      <a:pt x="351705" y="837047"/>
                      <a:pt x="355325" y="843048"/>
                      <a:pt x="362087" y="843048"/>
                    </a:cubicBezTo>
                    <a:cubicBezTo>
                      <a:pt x="373994" y="843048"/>
                      <a:pt x="363992" y="848191"/>
                      <a:pt x="358944" y="850382"/>
                    </a:cubicBezTo>
                    <a:cubicBezTo>
                      <a:pt x="338370" y="849239"/>
                      <a:pt x="313224" y="838857"/>
                      <a:pt x="294365" y="846286"/>
                    </a:cubicBezTo>
                    <a:cubicBezTo>
                      <a:pt x="281982" y="845143"/>
                      <a:pt x="275315" y="857526"/>
                      <a:pt x="267885" y="861431"/>
                    </a:cubicBezTo>
                    <a:cubicBezTo>
                      <a:pt x="263218" y="861431"/>
                      <a:pt x="255693" y="860860"/>
                      <a:pt x="257598" y="866574"/>
                    </a:cubicBezTo>
                    <a:cubicBezTo>
                      <a:pt x="285602" y="878767"/>
                      <a:pt x="311700" y="851620"/>
                      <a:pt x="339323" y="864955"/>
                    </a:cubicBezTo>
                    <a:cubicBezTo>
                      <a:pt x="348086" y="870480"/>
                      <a:pt x="329798" y="868480"/>
                      <a:pt x="326464" y="868860"/>
                    </a:cubicBezTo>
                    <a:cubicBezTo>
                      <a:pt x="315986" y="876576"/>
                      <a:pt x="301889" y="877338"/>
                      <a:pt x="290650" y="881910"/>
                    </a:cubicBezTo>
                    <a:cubicBezTo>
                      <a:pt x="304271" y="886482"/>
                      <a:pt x="319225" y="881910"/>
                      <a:pt x="332560" y="879910"/>
                    </a:cubicBezTo>
                    <a:cubicBezTo>
                      <a:pt x="336751" y="882672"/>
                      <a:pt x="336846" y="882672"/>
                      <a:pt x="335227" y="889435"/>
                    </a:cubicBezTo>
                    <a:cubicBezTo>
                      <a:pt x="318653" y="894483"/>
                      <a:pt x="299032" y="890864"/>
                      <a:pt x="283792" y="899817"/>
                    </a:cubicBezTo>
                    <a:lnTo>
                      <a:pt x="283792" y="903531"/>
                    </a:lnTo>
                    <a:cubicBezTo>
                      <a:pt x="296841" y="911437"/>
                      <a:pt x="311510" y="893435"/>
                      <a:pt x="323892" y="909151"/>
                    </a:cubicBezTo>
                    <a:cubicBezTo>
                      <a:pt x="360563" y="904674"/>
                      <a:pt x="393710" y="917152"/>
                      <a:pt x="425810" y="909151"/>
                    </a:cubicBezTo>
                    <a:cubicBezTo>
                      <a:pt x="431334" y="909723"/>
                      <a:pt x="437240" y="907818"/>
                      <a:pt x="441335" y="910961"/>
                    </a:cubicBezTo>
                    <a:lnTo>
                      <a:pt x="434858" y="914866"/>
                    </a:lnTo>
                    <a:cubicBezTo>
                      <a:pt x="434858" y="916200"/>
                      <a:pt x="434858" y="917343"/>
                      <a:pt x="434858" y="918581"/>
                    </a:cubicBezTo>
                    <a:cubicBezTo>
                      <a:pt x="424667" y="920010"/>
                      <a:pt x="406950" y="927154"/>
                      <a:pt x="398854" y="920296"/>
                    </a:cubicBezTo>
                    <a:cubicBezTo>
                      <a:pt x="386376" y="917819"/>
                      <a:pt x="375899" y="928964"/>
                      <a:pt x="365231" y="919724"/>
                    </a:cubicBezTo>
                    <a:cubicBezTo>
                      <a:pt x="332655" y="915628"/>
                      <a:pt x="291031" y="926868"/>
                      <a:pt x="257312" y="932583"/>
                    </a:cubicBezTo>
                    <a:lnTo>
                      <a:pt x="264266" y="936869"/>
                    </a:lnTo>
                    <a:lnTo>
                      <a:pt x="264266" y="940393"/>
                    </a:lnTo>
                    <a:lnTo>
                      <a:pt x="257693" y="944394"/>
                    </a:lnTo>
                    <a:cubicBezTo>
                      <a:pt x="257693" y="945727"/>
                      <a:pt x="257693" y="946870"/>
                      <a:pt x="257693" y="948108"/>
                    </a:cubicBezTo>
                    <a:cubicBezTo>
                      <a:pt x="268133" y="950976"/>
                      <a:pt x="279177" y="950776"/>
                      <a:pt x="289507" y="947537"/>
                    </a:cubicBezTo>
                    <a:lnTo>
                      <a:pt x="277791" y="940965"/>
                    </a:lnTo>
                    <a:cubicBezTo>
                      <a:pt x="276743" y="938679"/>
                      <a:pt x="275791" y="936488"/>
                      <a:pt x="280934" y="935250"/>
                    </a:cubicBezTo>
                    <a:cubicBezTo>
                      <a:pt x="296746" y="941536"/>
                      <a:pt x="315701" y="931630"/>
                      <a:pt x="333131" y="935250"/>
                    </a:cubicBezTo>
                    <a:cubicBezTo>
                      <a:pt x="337989" y="938869"/>
                      <a:pt x="335608" y="941918"/>
                      <a:pt x="335894" y="945251"/>
                    </a:cubicBezTo>
                    <a:lnTo>
                      <a:pt x="327416" y="946680"/>
                    </a:lnTo>
                    <a:lnTo>
                      <a:pt x="319892" y="942870"/>
                    </a:lnTo>
                    <a:cubicBezTo>
                      <a:pt x="314367" y="944299"/>
                      <a:pt x="318177" y="948394"/>
                      <a:pt x="313129" y="950300"/>
                    </a:cubicBezTo>
                    <a:cubicBezTo>
                      <a:pt x="309823" y="951756"/>
                      <a:pt x="306638" y="953481"/>
                      <a:pt x="303604" y="955443"/>
                    </a:cubicBezTo>
                    <a:cubicBezTo>
                      <a:pt x="302461" y="967254"/>
                      <a:pt x="281030" y="958015"/>
                      <a:pt x="272743" y="961729"/>
                    </a:cubicBezTo>
                    <a:cubicBezTo>
                      <a:pt x="264467" y="967349"/>
                      <a:pt x="255186" y="971331"/>
                      <a:pt x="245406" y="973445"/>
                    </a:cubicBezTo>
                    <a:cubicBezTo>
                      <a:pt x="244739" y="976112"/>
                      <a:pt x="252074" y="978303"/>
                      <a:pt x="254931" y="979255"/>
                    </a:cubicBezTo>
                    <a:cubicBezTo>
                      <a:pt x="268473" y="973093"/>
                      <a:pt x="284178" y="973988"/>
                      <a:pt x="296936" y="981637"/>
                    </a:cubicBezTo>
                    <a:cubicBezTo>
                      <a:pt x="288935" y="983160"/>
                      <a:pt x="292745" y="988400"/>
                      <a:pt x="287411" y="990590"/>
                    </a:cubicBezTo>
                    <a:cubicBezTo>
                      <a:pt x="272267" y="990590"/>
                      <a:pt x="259313" y="984970"/>
                      <a:pt x="245025" y="992400"/>
                    </a:cubicBezTo>
                    <a:cubicBezTo>
                      <a:pt x="245025" y="993543"/>
                      <a:pt x="245025" y="994686"/>
                      <a:pt x="245025" y="996019"/>
                    </a:cubicBezTo>
                    <a:lnTo>
                      <a:pt x="238453" y="999924"/>
                    </a:lnTo>
                    <a:lnTo>
                      <a:pt x="238453" y="1003544"/>
                    </a:lnTo>
                    <a:cubicBezTo>
                      <a:pt x="261694" y="1015546"/>
                      <a:pt x="286078" y="985065"/>
                      <a:pt x="301223" y="1005354"/>
                    </a:cubicBezTo>
                    <a:cubicBezTo>
                      <a:pt x="305033" y="1005354"/>
                      <a:pt x="312367" y="1005354"/>
                      <a:pt x="310748" y="1010402"/>
                    </a:cubicBezTo>
                    <a:cubicBezTo>
                      <a:pt x="309128" y="1015450"/>
                      <a:pt x="298841" y="1012307"/>
                      <a:pt x="294650" y="1009259"/>
                    </a:cubicBezTo>
                    <a:cubicBezTo>
                      <a:pt x="277315" y="1005164"/>
                      <a:pt x="266075" y="1023737"/>
                      <a:pt x="248549" y="1020117"/>
                    </a:cubicBezTo>
                    <a:cubicBezTo>
                      <a:pt x="243692" y="1024023"/>
                      <a:pt x="243596" y="1024023"/>
                      <a:pt x="248549" y="1027356"/>
                    </a:cubicBezTo>
                    <a:cubicBezTo>
                      <a:pt x="277601" y="1024594"/>
                      <a:pt x="304747" y="1016593"/>
                      <a:pt x="333512" y="1027356"/>
                    </a:cubicBezTo>
                    <a:cubicBezTo>
                      <a:pt x="351468" y="1020794"/>
                      <a:pt x="371269" y="1021442"/>
                      <a:pt x="388757" y="1029166"/>
                    </a:cubicBezTo>
                    <a:cubicBezTo>
                      <a:pt x="372470" y="1036215"/>
                      <a:pt x="350657" y="1025833"/>
                      <a:pt x="334751" y="1034215"/>
                    </a:cubicBezTo>
                    <a:cubicBezTo>
                      <a:pt x="326654" y="1037358"/>
                      <a:pt x="320939" y="1030881"/>
                      <a:pt x="314272" y="1027833"/>
                    </a:cubicBezTo>
                    <a:cubicBezTo>
                      <a:pt x="307700" y="1029833"/>
                      <a:pt x="311510" y="1039167"/>
                      <a:pt x="310557" y="1043358"/>
                    </a:cubicBezTo>
                    <a:lnTo>
                      <a:pt x="320082" y="1049835"/>
                    </a:lnTo>
                    <a:cubicBezTo>
                      <a:pt x="332274" y="1050693"/>
                      <a:pt x="344085" y="1047073"/>
                      <a:pt x="353896" y="1053360"/>
                    </a:cubicBezTo>
                    <a:cubicBezTo>
                      <a:pt x="364945" y="1054693"/>
                      <a:pt x="365802" y="1045359"/>
                      <a:pt x="378947" y="1046026"/>
                    </a:cubicBezTo>
                    <a:cubicBezTo>
                      <a:pt x="399902" y="1055551"/>
                      <a:pt x="426572" y="1044121"/>
                      <a:pt x="448479" y="1053360"/>
                    </a:cubicBezTo>
                    <a:cubicBezTo>
                      <a:pt x="438478" y="1064695"/>
                      <a:pt x="408950" y="1048883"/>
                      <a:pt x="395996" y="1062885"/>
                    </a:cubicBezTo>
                    <a:cubicBezTo>
                      <a:pt x="395139" y="1065743"/>
                      <a:pt x="397520" y="1067552"/>
                      <a:pt x="401616" y="1068885"/>
                    </a:cubicBezTo>
                    <a:cubicBezTo>
                      <a:pt x="400568" y="1072315"/>
                      <a:pt x="394758" y="1073076"/>
                      <a:pt x="392091" y="1075363"/>
                    </a:cubicBezTo>
                    <a:cubicBezTo>
                      <a:pt x="378375" y="1072505"/>
                      <a:pt x="367326" y="1081173"/>
                      <a:pt x="356182" y="1076982"/>
                    </a:cubicBezTo>
                    <a:lnTo>
                      <a:pt x="356182" y="1073362"/>
                    </a:lnTo>
                    <a:cubicBezTo>
                      <a:pt x="340942" y="1069934"/>
                      <a:pt x="323035" y="1077839"/>
                      <a:pt x="307128" y="1078887"/>
                    </a:cubicBezTo>
                    <a:cubicBezTo>
                      <a:pt x="301699" y="1081840"/>
                      <a:pt x="301508" y="1088412"/>
                      <a:pt x="309414" y="1091555"/>
                    </a:cubicBezTo>
                    <a:cubicBezTo>
                      <a:pt x="310271" y="1093746"/>
                      <a:pt x="310748" y="1097080"/>
                      <a:pt x="314462" y="1097175"/>
                    </a:cubicBezTo>
                    <a:cubicBezTo>
                      <a:pt x="324628" y="1097918"/>
                      <a:pt x="334843" y="1096727"/>
                      <a:pt x="344561" y="1093651"/>
                    </a:cubicBezTo>
                    <a:cubicBezTo>
                      <a:pt x="352630" y="1095556"/>
                      <a:pt x="360459" y="1098366"/>
                      <a:pt x="367898" y="1102033"/>
                    </a:cubicBezTo>
                    <a:cubicBezTo>
                      <a:pt x="367898" y="1108034"/>
                      <a:pt x="355801" y="1103461"/>
                      <a:pt x="352753" y="1101080"/>
                    </a:cubicBezTo>
                    <a:cubicBezTo>
                      <a:pt x="333731" y="1103652"/>
                      <a:pt x="315280" y="1109424"/>
                      <a:pt x="298175" y="1118130"/>
                    </a:cubicBezTo>
                    <a:cubicBezTo>
                      <a:pt x="341990" y="1122988"/>
                      <a:pt x="385043" y="1113844"/>
                      <a:pt x="428667" y="1121273"/>
                    </a:cubicBezTo>
                    <a:cubicBezTo>
                      <a:pt x="410284" y="1131846"/>
                      <a:pt x="388281" y="1124607"/>
                      <a:pt x="365421" y="1126607"/>
                    </a:cubicBezTo>
                    <a:lnTo>
                      <a:pt x="355896" y="1134132"/>
                    </a:lnTo>
                    <a:cubicBezTo>
                      <a:pt x="334655" y="1138132"/>
                      <a:pt x="320273" y="1124607"/>
                      <a:pt x="303699" y="1135942"/>
                    </a:cubicBezTo>
                    <a:lnTo>
                      <a:pt x="303699" y="1139657"/>
                    </a:lnTo>
                    <a:cubicBezTo>
                      <a:pt x="310652" y="1143752"/>
                      <a:pt x="320082" y="1139657"/>
                      <a:pt x="326273" y="1144991"/>
                    </a:cubicBezTo>
                    <a:cubicBezTo>
                      <a:pt x="374756" y="1133465"/>
                      <a:pt x="426762" y="1149182"/>
                      <a:pt x="471339" y="1167279"/>
                    </a:cubicBezTo>
                    <a:cubicBezTo>
                      <a:pt x="479054" y="1162326"/>
                      <a:pt x="482960" y="1159659"/>
                      <a:pt x="492294" y="1162802"/>
                    </a:cubicBezTo>
                    <a:cubicBezTo>
                      <a:pt x="501248" y="1149182"/>
                      <a:pt x="526298" y="1159373"/>
                      <a:pt x="544205" y="1156420"/>
                    </a:cubicBezTo>
                    <a:lnTo>
                      <a:pt x="551730" y="1162136"/>
                    </a:lnTo>
                    <a:cubicBezTo>
                      <a:pt x="519536" y="1175280"/>
                      <a:pt x="478197" y="1169946"/>
                      <a:pt x="442764" y="1174709"/>
                    </a:cubicBezTo>
                    <a:cubicBezTo>
                      <a:pt x="435335" y="1176804"/>
                      <a:pt x="414951" y="1169184"/>
                      <a:pt x="415808" y="1180519"/>
                    </a:cubicBezTo>
                    <a:cubicBezTo>
                      <a:pt x="421098" y="1182185"/>
                      <a:pt x="426684" y="1182709"/>
                      <a:pt x="432191" y="1182042"/>
                    </a:cubicBezTo>
                    <a:lnTo>
                      <a:pt x="446955" y="1191567"/>
                    </a:lnTo>
                    <a:cubicBezTo>
                      <a:pt x="438097" y="1197092"/>
                      <a:pt x="429810" y="1186710"/>
                      <a:pt x="420285" y="1189758"/>
                    </a:cubicBezTo>
                    <a:cubicBezTo>
                      <a:pt x="404855" y="1189758"/>
                      <a:pt x="391710" y="1185757"/>
                      <a:pt x="395615" y="1206332"/>
                    </a:cubicBezTo>
                    <a:cubicBezTo>
                      <a:pt x="399902" y="1209474"/>
                      <a:pt x="405902" y="1207570"/>
                      <a:pt x="411332" y="1208236"/>
                    </a:cubicBezTo>
                    <a:cubicBezTo>
                      <a:pt x="419237" y="1204236"/>
                      <a:pt x="444288" y="1199473"/>
                      <a:pt x="448098" y="1209094"/>
                    </a:cubicBezTo>
                    <a:cubicBezTo>
                      <a:pt x="438573" y="1220905"/>
                      <a:pt x="419523" y="1210808"/>
                      <a:pt x="408760" y="1221095"/>
                    </a:cubicBezTo>
                    <a:cubicBezTo>
                      <a:pt x="407617" y="1229191"/>
                      <a:pt x="410665" y="1232430"/>
                      <a:pt x="418285" y="1226810"/>
                    </a:cubicBezTo>
                    <a:cubicBezTo>
                      <a:pt x="442214" y="1231982"/>
                      <a:pt x="466827" y="1233202"/>
                      <a:pt x="491151" y="1230430"/>
                    </a:cubicBezTo>
                    <a:lnTo>
                      <a:pt x="500676" y="1235764"/>
                    </a:lnTo>
                    <a:lnTo>
                      <a:pt x="500676" y="1243098"/>
                    </a:lnTo>
                    <a:cubicBezTo>
                      <a:pt x="496199" y="1247956"/>
                      <a:pt x="464195" y="1241479"/>
                      <a:pt x="470482" y="1248241"/>
                    </a:cubicBezTo>
                    <a:cubicBezTo>
                      <a:pt x="481626" y="1248908"/>
                      <a:pt x="523917" y="1244908"/>
                      <a:pt x="497628" y="1259767"/>
                    </a:cubicBezTo>
                    <a:lnTo>
                      <a:pt x="490580" y="1256243"/>
                    </a:lnTo>
                    <a:cubicBezTo>
                      <a:pt x="464957" y="1264815"/>
                      <a:pt x="438097" y="1256243"/>
                      <a:pt x="411998" y="1266911"/>
                    </a:cubicBezTo>
                    <a:cubicBezTo>
                      <a:pt x="403807" y="1266339"/>
                      <a:pt x="343990" y="1267767"/>
                      <a:pt x="353229" y="1274340"/>
                    </a:cubicBezTo>
                    <a:cubicBezTo>
                      <a:pt x="377232" y="1276340"/>
                      <a:pt x="403426" y="1282341"/>
                      <a:pt x="426191" y="1275102"/>
                    </a:cubicBezTo>
                    <a:cubicBezTo>
                      <a:pt x="430763" y="1276245"/>
                      <a:pt x="427524" y="1280531"/>
                      <a:pt x="428477" y="1283675"/>
                    </a:cubicBezTo>
                    <a:cubicBezTo>
                      <a:pt x="445907" y="1291580"/>
                      <a:pt x="579638" y="1310249"/>
                      <a:pt x="579638" y="1287770"/>
                    </a:cubicBezTo>
                    <a:lnTo>
                      <a:pt x="573257" y="1283770"/>
                    </a:lnTo>
                    <a:cubicBezTo>
                      <a:pt x="573257" y="1282626"/>
                      <a:pt x="573257" y="1281483"/>
                      <a:pt x="573257" y="1280150"/>
                    </a:cubicBezTo>
                    <a:lnTo>
                      <a:pt x="579829" y="1276245"/>
                    </a:lnTo>
                    <a:lnTo>
                      <a:pt x="579829" y="1268910"/>
                    </a:lnTo>
                    <a:cubicBezTo>
                      <a:pt x="573923" y="1265101"/>
                      <a:pt x="565446" y="1269577"/>
                      <a:pt x="560779" y="1264815"/>
                    </a:cubicBezTo>
                    <a:cubicBezTo>
                      <a:pt x="558874" y="1259100"/>
                      <a:pt x="566399" y="1259862"/>
                      <a:pt x="571066" y="1259671"/>
                    </a:cubicBezTo>
                    <a:lnTo>
                      <a:pt x="585639" y="1250146"/>
                    </a:lnTo>
                    <a:cubicBezTo>
                      <a:pt x="584591" y="1249480"/>
                      <a:pt x="582686" y="1248146"/>
                      <a:pt x="580400" y="1246813"/>
                    </a:cubicBezTo>
                    <a:lnTo>
                      <a:pt x="580400" y="1232335"/>
                    </a:lnTo>
                    <a:cubicBezTo>
                      <a:pt x="577162" y="1228906"/>
                      <a:pt x="570304" y="1231573"/>
                      <a:pt x="567446" y="1228334"/>
                    </a:cubicBezTo>
                    <a:cubicBezTo>
                      <a:pt x="572495" y="1225476"/>
                      <a:pt x="583067" y="1227477"/>
                      <a:pt x="579734" y="1220714"/>
                    </a:cubicBezTo>
                    <a:cubicBezTo>
                      <a:pt x="568875" y="1217095"/>
                      <a:pt x="576305" y="1211189"/>
                      <a:pt x="582210" y="1208046"/>
                    </a:cubicBezTo>
                    <a:lnTo>
                      <a:pt x="590592" y="1208046"/>
                    </a:lnTo>
                    <a:cubicBezTo>
                      <a:pt x="593450" y="1211475"/>
                      <a:pt x="593450" y="1211475"/>
                      <a:pt x="593450" y="1293771"/>
                    </a:cubicBezTo>
                    <a:lnTo>
                      <a:pt x="586973" y="1297867"/>
                    </a:lnTo>
                    <a:lnTo>
                      <a:pt x="586973" y="1334538"/>
                    </a:lnTo>
                    <a:lnTo>
                      <a:pt x="593259" y="1338443"/>
                    </a:lnTo>
                    <a:cubicBezTo>
                      <a:pt x="565827" y="1349207"/>
                      <a:pt x="532394" y="1342063"/>
                      <a:pt x="505820" y="1357969"/>
                    </a:cubicBezTo>
                    <a:cubicBezTo>
                      <a:pt x="485246" y="1355874"/>
                      <a:pt x="466672" y="1368542"/>
                      <a:pt x="448670" y="1378829"/>
                    </a:cubicBezTo>
                    <a:lnTo>
                      <a:pt x="448670" y="1382544"/>
                    </a:lnTo>
                    <a:cubicBezTo>
                      <a:pt x="455432" y="1387354"/>
                      <a:pt x="463827" y="1389269"/>
                      <a:pt x="472006" y="1387878"/>
                    </a:cubicBezTo>
                    <a:lnTo>
                      <a:pt x="486960" y="1397403"/>
                    </a:lnTo>
                    <a:cubicBezTo>
                      <a:pt x="481626" y="1406928"/>
                      <a:pt x="445622" y="1398355"/>
                      <a:pt x="451051" y="1405594"/>
                    </a:cubicBezTo>
                    <a:cubicBezTo>
                      <a:pt x="455432" y="1408643"/>
                      <a:pt x="492770" y="1409023"/>
                      <a:pt x="476006" y="1415119"/>
                    </a:cubicBezTo>
                    <a:cubicBezTo>
                      <a:pt x="473911" y="1418644"/>
                      <a:pt x="475340" y="1422263"/>
                      <a:pt x="474959" y="1425883"/>
                    </a:cubicBezTo>
                    <a:cubicBezTo>
                      <a:pt x="474578" y="1429502"/>
                      <a:pt x="458099" y="1427788"/>
                      <a:pt x="461909" y="1433503"/>
                    </a:cubicBezTo>
                    <a:cubicBezTo>
                      <a:pt x="472963" y="1437141"/>
                      <a:pt x="484475" y="1439189"/>
                      <a:pt x="496104" y="1439599"/>
                    </a:cubicBezTo>
                    <a:cubicBezTo>
                      <a:pt x="501629" y="1436170"/>
                      <a:pt x="512297" y="1436741"/>
                      <a:pt x="517345" y="1432264"/>
                    </a:cubicBezTo>
                    <a:cubicBezTo>
                      <a:pt x="529442" y="1431121"/>
                      <a:pt x="599641" y="1438932"/>
                      <a:pt x="563351" y="1417596"/>
                    </a:cubicBezTo>
                    <a:cubicBezTo>
                      <a:pt x="551444" y="1418453"/>
                      <a:pt x="539633" y="1414929"/>
                      <a:pt x="529537" y="1421501"/>
                    </a:cubicBezTo>
                    <a:lnTo>
                      <a:pt x="521060" y="1419882"/>
                    </a:lnTo>
                    <a:lnTo>
                      <a:pt x="521060" y="1415500"/>
                    </a:lnTo>
                    <a:cubicBezTo>
                      <a:pt x="534204" y="1405308"/>
                      <a:pt x="550587" y="1413024"/>
                      <a:pt x="566303" y="1413881"/>
                    </a:cubicBezTo>
                    <a:cubicBezTo>
                      <a:pt x="582020" y="1414739"/>
                      <a:pt x="571352" y="1397308"/>
                      <a:pt x="564017" y="1395403"/>
                    </a:cubicBezTo>
                    <a:cubicBezTo>
                      <a:pt x="549941" y="1399994"/>
                      <a:pt x="534674" y="1399318"/>
                      <a:pt x="521060" y="1393498"/>
                    </a:cubicBezTo>
                    <a:lnTo>
                      <a:pt x="521060" y="1389783"/>
                    </a:lnTo>
                    <a:cubicBezTo>
                      <a:pt x="534776" y="1387687"/>
                      <a:pt x="555254" y="1383020"/>
                      <a:pt x="570209" y="1380258"/>
                    </a:cubicBezTo>
                    <a:cubicBezTo>
                      <a:pt x="575828" y="1378925"/>
                      <a:pt x="570780" y="1374257"/>
                      <a:pt x="577257" y="1373209"/>
                    </a:cubicBezTo>
                    <a:lnTo>
                      <a:pt x="586782" y="1378448"/>
                    </a:lnTo>
                    <a:lnTo>
                      <a:pt x="586782" y="1385687"/>
                    </a:lnTo>
                    <a:lnTo>
                      <a:pt x="593164" y="1389593"/>
                    </a:lnTo>
                    <a:cubicBezTo>
                      <a:pt x="577829" y="1401213"/>
                      <a:pt x="591735" y="1431026"/>
                      <a:pt x="586115" y="1448838"/>
                    </a:cubicBezTo>
                    <a:cubicBezTo>
                      <a:pt x="586115" y="1490939"/>
                      <a:pt x="587354" y="1555709"/>
                      <a:pt x="586782" y="1606572"/>
                    </a:cubicBezTo>
                    <a:lnTo>
                      <a:pt x="580496" y="1610667"/>
                    </a:lnTo>
                    <a:lnTo>
                      <a:pt x="580496" y="1680295"/>
                    </a:lnTo>
                    <a:lnTo>
                      <a:pt x="573733" y="1684391"/>
                    </a:lnTo>
                    <a:lnTo>
                      <a:pt x="573733" y="1691630"/>
                    </a:lnTo>
                    <a:lnTo>
                      <a:pt x="579924" y="1695440"/>
                    </a:lnTo>
                    <a:lnTo>
                      <a:pt x="573923" y="1699250"/>
                    </a:lnTo>
                    <a:cubicBezTo>
                      <a:pt x="572590" y="1702489"/>
                      <a:pt x="575733" y="1704203"/>
                      <a:pt x="578972" y="1705727"/>
                    </a:cubicBezTo>
                    <a:cubicBezTo>
                      <a:pt x="581924" y="1710871"/>
                      <a:pt x="578972" y="1718014"/>
                      <a:pt x="580210" y="1724777"/>
                    </a:cubicBezTo>
                    <a:lnTo>
                      <a:pt x="574304" y="1728873"/>
                    </a:lnTo>
                    <a:lnTo>
                      <a:pt x="580019" y="1732683"/>
                    </a:lnTo>
                    <a:lnTo>
                      <a:pt x="580019" y="1739636"/>
                    </a:lnTo>
                    <a:lnTo>
                      <a:pt x="586687" y="1743637"/>
                    </a:lnTo>
                    <a:lnTo>
                      <a:pt x="580400" y="1747447"/>
                    </a:lnTo>
                    <a:lnTo>
                      <a:pt x="580400" y="1765735"/>
                    </a:lnTo>
                    <a:lnTo>
                      <a:pt x="586877" y="1769926"/>
                    </a:lnTo>
                    <a:lnTo>
                      <a:pt x="586020" y="1773641"/>
                    </a:lnTo>
                    <a:lnTo>
                      <a:pt x="580686" y="1776593"/>
                    </a:lnTo>
                    <a:cubicBezTo>
                      <a:pt x="580686" y="1778593"/>
                      <a:pt x="580686" y="1780974"/>
                      <a:pt x="580019" y="1783832"/>
                    </a:cubicBezTo>
                    <a:lnTo>
                      <a:pt x="574304" y="1787737"/>
                    </a:lnTo>
                    <a:lnTo>
                      <a:pt x="573638" y="1791262"/>
                    </a:lnTo>
                    <a:lnTo>
                      <a:pt x="579924" y="1795262"/>
                    </a:lnTo>
                    <a:cubicBezTo>
                      <a:pt x="579924" y="1796310"/>
                      <a:pt x="579924" y="1797453"/>
                      <a:pt x="579924" y="1798786"/>
                    </a:cubicBezTo>
                    <a:lnTo>
                      <a:pt x="586496" y="1802692"/>
                    </a:lnTo>
                    <a:lnTo>
                      <a:pt x="586496" y="1806311"/>
                    </a:lnTo>
                    <a:cubicBezTo>
                      <a:pt x="579543" y="1809169"/>
                      <a:pt x="570875" y="1807264"/>
                      <a:pt x="573352" y="1817360"/>
                    </a:cubicBezTo>
                    <a:cubicBezTo>
                      <a:pt x="586687" y="1822694"/>
                      <a:pt x="575162" y="1827647"/>
                      <a:pt x="567161" y="1831934"/>
                    </a:cubicBezTo>
                    <a:lnTo>
                      <a:pt x="567161" y="1843078"/>
                    </a:lnTo>
                    <a:lnTo>
                      <a:pt x="573257" y="1846888"/>
                    </a:lnTo>
                    <a:lnTo>
                      <a:pt x="573257" y="1861270"/>
                    </a:lnTo>
                    <a:lnTo>
                      <a:pt x="580019" y="1865461"/>
                    </a:lnTo>
                    <a:lnTo>
                      <a:pt x="580019" y="1868891"/>
                    </a:lnTo>
                    <a:lnTo>
                      <a:pt x="586211" y="1872796"/>
                    </a:lnTo>
                    <a:cubicBezTo>
                      <a:pt x="583639" y="1876034"/>
                      <a:pt x="574019" y="1872796"/>
                      <a:pt x="573542" y="1877082"/>
                    </a:cubicBezTo>
                    <a:cubicBezTo>
                      <a:pt x="572792" y="1883178"/>
                      <a:pt x="573049" y="1889274"/>
                      <a:pt x="574304" y="1895274"/>
                    </a:cubicBezTo>
                    <a:cubicBezTo>
                      <a:pt x="582305" y="1900132"/>
                      <a:pt x="582305" y="1900418"/>
                      <a:pt x="573733" y="1905657"/>
                    </a:cubicBezTo>
                    <a:lnTo>
                      <a:pt x="573733" y="1916896"/>
                    </a:lnTo>
                    <a:lnTo>
                      <a:pt x="567065" y="1920992"/>
                    </a:lnTo>
                    <a:lnTo>
                      <a:pt x="573447" y="1924992"/>
                    </a:lnTo>
                    <a:lnTo>
                      <a:pt x="573447" y="1932041"/>
                    </a:lnTo>
                    <a:lnTo>
                      <a:pt x="579448" y="1935851"/>
                    </a:lnTo>
                    <a:lnTo>
                      <a:pt x="573828" y="1939757"/>
                    </a:lnTo>
                    <a:lnTo>
                      <a:pt x="579448" y="1942899"/>
                    </a:lnTo>
                    <a:lnTo>
                      <a:pt x="579448" y="1949757"/>
                    </a:lnTo>
                    <a:lnTo>
                      <a:pt x="586211" y="1954235"/>
                    </a:lnTo>
                    <a:lnTo>
                      <a:pt x="586211" y="2090442"/>
                    </a:lnTo>
                    <a:lnTo>
                      <a:pt x="580210" y="2094252"/>
                    </a:lnTo>
                    <a:lnTo>
                      <a:pt x="586401" y="2098062"/>
                    </a:lnTo>
                    <a:lnTo>
                      <a:pt x="586401" y="2105206"/>
                    </a:lnTo>
                    <a:lnTo>
                      <a:pt x="580305" y="2109206"/>
                    </a:lnTo>
                    <a:cubicBezTo>
                      <a:pt x="585639" y="2111111"/>
                      <a:pt x="588497" y="2115492"/>
                      <a:pt x="585449" y="2120636"/>
                    </a:cubicBezTo>
                    <a:lnTo>
                      <a:pt x="580781" y="2123208"/>
                    </a:lnTo>
                    <a:lnTo>
                      <a:pt x="586592" y="2130828"/>
                    </a:lnTo>
                    <a:lnTo>
                      <a:pt x="580019" y="2134829"/>
                    </a:lnTo>
                    <a:lnTo>
                      <a:pt x="580019" y="2189979"/>
                    </a:lnTo>
                    <a:lnTo>
                      <a:pt x="573352" y="2193883"/>
                    </a:lnTo>
                    <a:cubicBezTo>
                      <a:pt x="573352" y="2195217"/>
                      <a:pt x="573352" y="2196360"/>
                      <a:pt x="573352" y="2197503"/>
                    </a:cubicBezTo>
                    <a:lnTo>
                      <a:pt x="579638" y="2201504"/>
                    </a:lnTo>
                    <a:cubicBezTo>
                      <a:pt x="579638" y="2202837"/>
                      <a:pt x="579067" y="2204075"/>
                      <a:pt x="578876" y="2205218"/>
                    </a:cubicBezTo>
                    <a:lnTo>
                      <a:pt x="573923" y="2207981"/>
                    </a:lnTo>
                    <a:cubicBezTo>
                      <a:pt x="571256" y="2232078"/>
                      <a:pt x="573923" y="2257892"/>
                      <a:pt x="572971" y="2282180"/>
                    </a:cubicBezTo>
                    <a:lnTo>
                      <a:pt x="566875" y="2285609"/>
                    </a:lnTo>
                    <a:lnTo>
                      <a:pt x="566875" y="2293134"/>
                    </a:lnTo>
                    <a:lnTo>
                      <a:pt x="572780" y="2296944"/>
                    </a:lnTo>
                    <a:lnTo>
                      <a:pt x="572780" y="2311327"/>
                    </a:lnTo>
                    <a:cubicBezTo>
                      <a:pt x="574590" y="2313041"/>
                      <a:pt x="579829" y="2313708"/>
                      <a:pt x="579067" y="2316946"/>
                    </a:cubicBezTo>
                    <a:close/>
                    <a:moveTo>
                      <a:pt x="315605" y="1062314"/>
                    </a:moveTo>
                    <a:cubicBezTo>
                      <a:pt x="323640" y="1068885"/>
                      <a:pt x="335193" y="1068885"/>
                      <a:pt x="343228" y="1062314"/>
                    </a:cubicBezTo>
                    <a:cubicBezTo>
                      <a:pt x="334213" y="1059646"/>
                      <a:pt x="324620" y="1059646"/>
                      <a:pt x="315605" y="1062314"/>
                    </a:cubicBezTo>
                    <a:close/>
                    <a:moveTo>
                      <a:pt x="47096" y="277453"/>
                    </a:moveTo>
                    <a:cubicBezTo>
                      <a:pt x="41095" y="274501"/>
                      <a:pt x="41095" y="274501"/>
                      <a:pt x="34142" y="277453"/>
                    </a:cubicBezTo>
                    <a:lnTo>
                      <a:pt x="40619" y="281358"/>
                    </a:lnTo>
                    <a:lnTo>
                      <a:pt x="33665" y="284788"/>
                    </a:lnTo>
                    <a:cubicBezTo>
                      <a:pt x="37746" y="287455"/>
                      <a:pt x="43015" y="287455"/>
                      <a:pt x="47096" y="284788"/>
                    </a:cubicBezTo>
                    <a:close/>
                    <a:moveTo>
                      <a:pt x="76909" y="478050"/>
                    </a:moveTo>
                    <a:lnTo>
                      <a:pt x="89863" y="478050"/>
                    </a:lnTo>
                    <a:cubicBezTo>
                      <a:pt x="94530" y="474240"/>
                      <a:pt x="94530" y="474240"/>
                      <a:pt x="89863" y="470620"/>
                    </a:cubicBezTo>
                    <a:lnTo>
                      <a:pt x="77004" y="470620"/>
                    </a:lnTo>
                    <a:cubicBezTo>
                      <a:pt x="71861" y="474430"/>
                      <a:pt x="71861" y="474430"/>
                      <a:pt x="76718" y="478050"/>
                    </a:cubicBezTo>
                    <a:close/>
                    <a:moveTo>
                      <a:pt x="73385" y="652929"/>
                    </a:moveTo>
                    <a:cubicBezTo>
                      <a:pt x="77345" y="655644"/>
                      <a:pt x="82569" y="655644"/>
                      <a:pt x="86529" y="652929"/>
                    </a:cubicBezTo>
                    <a:lnTo>
                      <a:pt x="86529" y="649405"/>
                    </a:lnTo>
                    <a:cubicBezTo>
                      <a:pt x="80147" y="646643"/>
                      <a:pt x="80147" y="646738"/>
                      <a:pt x="73385" y="649405"/>
                    </a:cubicBezTo>
                    <a:close/>
                    <a:moveTo>
                      <a:pt x="112532" y="671979"/>
                    </a:moveTo>
                    <a:cubicBezTo>
                      <a:pt x="105831" y="667121"/>
                      <a:pt x="97441" y="665197"/>
                      <a:pt x="89291" y="666645"/>
                    </a:cubicBezTo>
                    <a:cubicBezTo>
                      <a:pt x="83814" y="669302"/>
                      <a:pt x="78614" y="672493"/>
                      <a:pt x="73766" y="676170"/>
                    </a:cubicBezTo>
                    <a:cubicBezTo>
                      <a:pt x="81862" y="678646"/>
                      <a:pt x="89958" y="675313"/>
                      <a:pt x="96816" y="681028"/>
                    </a:cubicBezTo>
                    <a:cubicBezTo>
                      <a:pt x="101960" y="680361"/>
                      <a:pt x="107865" y="682266"/>
                      <a:pt x="112532" y="679313"/>
                    </a:cubicBezTo>
                    <a:close/>
                    <a:moveTo>
                      <a:pt x="146727" y="649024"/>
                    </a:moveTo>
                    <a:cubicBezTo>
                      <a:pt x="127677" y="650834"/>
                      <a:pt x="108627" y="639499"/>
                      <a:pt x="93101" y="649881"/>
                    </a:cubicBezTo>
                    <a:cubicBezTo>
                      <a:pt x="106817" y="661311"/>
                      <a:pt x="120057" y="659406"/>
                      <a:pt x="135964" y="655405"/>
                    </a:cubicBezTo>
                    <a:close/>
                    <a:moveTo>
                      <a:pt x="227690" y="946489"/>
                    </a:moveTo>
                    <a:cubicBezTo>
                      <a:pt x="218165" y="946489"/>
                      <a:pt x="204258" y="945346"/>
                      <a:pt x="220451" y="953824"/>
                    </a:cubicBezTo>
                    <a:lnTo>
                      <a:pt x="228071" y="953824"/>
                    </a:lnTo>
                    <a:cubicBezTo>
                      <a:pt x="232166" y="949633"/>
                      <a:pt x="232262" y="949633"/>
                      <a:pt x="227499" y="946013"/>
                    </a:cubicBezTo>
                    <a:close/>
                    <a:moveTo>
                      <a:pt x="275696" y="1061456"/>
                    </a:moveTo>
                    <a:cubicBezTo>
                      <a:pt x="273505" y="1059551"/>
                      <a:pt x="270076" y="1060504"/>
                      <a:pt x="267123" y="1060218"/>
                    </a:cubicBezTo>
                    <a:cubicBezTo>
                      <a:pt x="262265" y="1062694"/>
                      <a:pt x="262361" y="1065076"/>
                      <a:pt x="267123" y="1067838"/>
                    </a:cubicBezTo>
                    <a:cubicBezTo>
                      <a:pt x="269028" y="1065838"/>
                      <a:pt x="276648" y="1063933"/>
                      <a:pt x="275696" y="1061456"/>
                    </a:cubicBezTo>
                    <a:close/>
                    <a:moveTo>
                      <a:pt x="383519" y="1222429"/>
                    </a:moveTo>
                    <a:cubicBezTo>
                      <a:pt x="378566" y="1222429"/>
                      <a:pt x="372755" y="1221095"/>
                      <a:pt x="368660" y="1224429"/>
                    </a:cubicBezTo>
                    <a:lnTo>
                      <a:pt x="375422" y="1227858"/>
                    </a:lnTo>
                    <a:lnTo>
                      <a:pt x="375422" y="1233002"/>
                    </a:lnTo>
                    <a:cubicBezTo>
                      <a:pt x="382090" y="1232430"/>
                      <a:pt x="388567" y="1235573"/>
                      <a:pt x="395139" y="1231668"/>
                    </a:cubicBezTo>
                    <a:lnTo>
                      <a:pt x="395139" y="1228048"/>
                    </a:lnTo>
                    <a:cubicBezTo>
                      <a:pt x="391607" y="1225543"/>
                      <a:pt x="387679" y="1223638"/>
                      <a:pt x="383519" y="1222429"/>
                    </a:cubicBezTo>
                    <a:close/>
                    <a:moveTo>
                      <a:pt x="359230" y="1185472"/>
                    </a:moveTo>
                    <a:cubicBezTo>
                      <a:pt x="373918" y="1185453"/>
                      <a:pt x="388421" y="1182205"/>
                      <a:pt x="401711" y="1175947"/>
                    </a:cubicBezTo>
                    <a:cubicBezTo>
                      <a:pt x="401711" y="1172899"/>
                      <a:pt x="401711" y="1172899"/>
                      <a:pt x="399425" y="1170994"/>
                    </a:cubicBezTo>
                    <a:cubicBezTo>
                      <a:pt x="384281" y="1166327"/>
                      <a:pt x="373041" y="1176328"/>
                      <a:pt x="359325" y="1177757"/>
                    </a:cubicBezTo>
                    <a:cubicBezTo>
                      <a:pt x="354182" y="1181852"/>
                      <a:pt x="354182" y="1181852"/>
                      <a:pt x="359230" y="1185472"/>
                    </a:cubicBezTo>
                    <a:close/>
                    <a:moveTo>
                      <a:pt x="355420" y="1263386"/>
                    </a:moveTo>
                    <a:cubicBezTo>
                      <a:pt x="366131" y="1257242"/>
                      <a:pt x="378450" y="1254490"/>
                      <a:pt x="390758" y="1255480"/>
                    </a:cubicBezTo>
                    <a:cubicBezTo>
                      <a:pt x="409808" y="1242812"/>
                      <a:pt x="349038" y="1244432"/>
                      <a:pt x="343133" y="1253385"/>
                    </a:cubicBezTo>
                    <a:cubicBezTo>
                      <a:pt x="343133" y="1254623"/>
                      <a:pt x="343133" y="1255766"/>
                      <a:pt x="342561" y="1257195"/>
                    </a:cubicBezTo>
                    <a:cubicBezTo>
                      <a:pt x="346489" y="1259928"/>
                      <a:pt x="350831" y="1262024"/>
                      <a:pt x="355420" y="1263386"/>
                    </a:cubicBezTo>
                    <a:close/>
                    <a:moveTo>
                      <a:pt x="404855" y="1723634"/>
                    </a:moveTo>
                    <a:cubicBezTo>
                      <a:pt x="400949" y="1724491"/>
                      <a:pt x="389805" y="1721348"/>
                      <a:pt x="389710" y="1726110"/>
                    </a:cubicBezTo>
                    <a:cubicBezTo>
                      <a:pt x="392091" y="1728492"/>
                      <a:pt x="413618" y="1728302"/>
                      <a:pt x="404855" y="1723634"/>
                    </a:cubicBezTo>
                    <a:close/>
                    <a:moveTo>
                      <a:pt x="418571" y="1406642"/>
                    </a:moveTo>
                    <a:lnTo>
                      <a:pt x="412284" y="1406642"/>
                    </a:lnTo>
                    <a:cubicBezTo>
                      <a:pt x="409236" y="1408738"/>
                      <a:pt x="404283" y="1409881"/>
                      <a:pt x="403426" y="1412357"/>
                    </a:cubicBezTo>
                    <a:lnTo>
                      <a:pt x="411713" y="1417786"/>
                    </a:lnTo>
                    <a:cubicBezTo>
                      <a:pt x="415523" y="1417786"/>
                      <a:pt x="418952" y="1418358"/>
                      <a:pt x="421238" y="1416358"/>
                    </a:cubicBezTo>
                    <a:cubicBezTo>
                      <a:pt x="420952" y="1413024"/>
                      <a:pt x="424190" y="1409499"/>
                      <a:pt x="418571" y="1406642"/>
                    </a:cubicBezTo>
                    <a:close/>
                    <a:moveTo>
                      <a:pt x="444764" y="1339967"/>
                    </a:moveTo>
                    <a:cubicBezTo>
                      <a:pt x="469148" y="1335491"/>
                      <a:pt x="493628" y="1352731"/>
                      <a:pt x="515821" y="1344539"/>
                    </a:cubicBezTo>
                    <a:cubicBezTo>
                      <a:pt x="520393" y="1342253"/>
                      <a:pt x="591068" y="1333109"/>
                      <a:pt x="566113" y="1328918"/>
                    </a:cubicBezTo>
                    <a:cubicBezTo>
                      <a:pt x="556588" y="1327299"/>
                      <a:pt x="540395" y="1333109"/>
                      <a:pt x="533537" y="1325966"/>
                    </a:cubicBezTo>
                    <a:cubicBezTo>
                      <a:pt x="543062" y="1313964"/>
                      <a:pt x="568113" y="1328823"/>
                      <a:pt x="579543" y="1316441"/>
                    </a:cubicBezTo>
                    <a:lnTo>
                      <a:pt x="579543" y="1309011"/>
                    </a:lnTo>
                    <a:cubicBezTo>
                      <a:pt x="569944" y="1305753"/>
                      <a:pt x="559454" y="1306373"/>
                      <a:pt x="550301" y="1310725"/>
                    </a:cubicBezTo>
                    <a:cubicBezTo>
                      <a:pt x="498104" y="1300343"/>
                      <a:pt x="440764" y="1309868"/>
                      <a:pt x="389043" y="1305296"/>
                    </a:cubicBezTo>
                    <a:lnTo>
                      <a:pt x="389043" y="1309011"/>
                    </a:lnTo>
                    <a:cubicBezTo>
                      <a:pt x="386567" y="1312154"/>
                      <a:pt x="378375" y="1309011"/>
                      <a:pt x="376280" y="1312916"/>
                    </a:cubicBezTo>
                    <a:cubicBezTo>
                      <a:pt x="382729" y="1317526"/>
                      <a:pt x="390739" y="1319412"/>
                      <a:pt x="398568" y="1318155"/>
                    </a:cubicBezTo>
                    <a:cubicBezTo>
                      <a:pt x="403712" y="1321870"/>
                      <a:pt x="403712" y="1321870"/>
                      <a:pt x="398568" y="1325680"/>
                    </a:cubicBezTo>
                    <a:cubicBezTo>
                      <a:pt x="392186" y="1324632"/>
                      <a:pt x="387995" y="1328061"/>
                      <a:pt x="382471" y="1331109"/>
                    </a:cubicBezTo>
                    <a:cubicBezTo>
                      <a:pt x="382471" y="1332633"/>
                      <a:pt x="383233" y="1334252"/>
                      <a:pt x="383709" y="1336252"/>
                    </a:cubicBezTo>
                    <a:cubicBezTo>
                      <a:pt x="405426" y="1340920"/>
                      <a:pt x="425429" y="1325108"/>
                      <a:pt x="444288" y="1340253"/>
                    </a:cubicBezTo>
                    <a:close/>
                    <a:moveTo>
                      <a:pt x="461338" y="1461697"/>
                    </a:moveTo>
                    <a:cubicBezTo>
                      <a:pt x="462576" y="1457411"/>
                      <a:pt x="453527" y="1457506"/>
                      <a:pt x="454766" y="1461697"/>
                    </a:cubicBezTo>
                    <a:cubicBezTo>
                      <a:pt x="453718" y="1466459"/>
                      <a:pt x="462576" y="1465793"/>
                      <a:pt x="460862" y="1461982"/>
                    </a:cubicBezTo>
                    <a:close/>
                    <a:moveTo>
                      <a:pt x="474578" y="1463411"/>
                    </a:moveTo>
                    <a:cubicBezTo>
                      <a:pt x="481305" y="1468078"/>
                      <a:pt x="489495" y="1470136"/>
                      <a:pt x="497628" y="1469221"/>
                    </a:cubicBezTo>
                    <a:cubicBezTo>
                      <a:pt x="501056" y="1471965"/>
                      <a:pt x="505482" y="1473146"/>
                      <a:pt x="509820" y="1472460"/>
                    </a:cubicBezTo>
                    <a:cubicBezTo>
                      <a:pt x="528870" y="1462935"/>
                      <a:pt x="553349" y="1470745"/>
                      <a:pt x="571923" y="1459982"/>
                    </a:cubicBezTo>
                    <a:cubicBezTo>
                      <a:pt x="573541" y="1455620"/>
                      <a:pt x="572900" y="1450734"/>
                      <a:pt x="570209" y="1446933"/>
                    </a:cubicBezTo>
                    <a:cubicBezTo>
                      <a:pt x="554111" y="1450267"/>
                      <a:pt x="538014" y="1439694"/>
                      <a:pt x="523727" y="1446933"/>
                    </a:cubicBezTo>
                    <a:cubicBezTo>
                      <a:pt x="513535" y="1439599"/>
                      <a:pt x="502105" y="1446361"/>
                      <a:pt x="490865" y="1446933"/>
                    </a:cubicBezTo>
                    <a:cubicBezTo>
                      <a:pt x="483531" y="1449409"/>
                      <a:pt x="489532" y="1453886"/>
                      <a:pt x="486008" y="1456458"/>
                    </a:cubicBezTo>
                    <a:close/>
                    <a:moveTo>
                      <a:pt x="549730" y="1476461"/>
                    </a:moveTo>
                    <a:cubicBezTo>
                      <a:pt x="547158" y="1476461"/>
                      <a:pt x="542777" y="1475603"/>
                      <a:pt x="541253" y="1477699"/>
                    </a:cubicBezTo>
                    <a:cubicBezTo>
                      <a:pt x="537919" y="1481794"/>
                      <a:pt x="559255" y="1480842"/>
                      <a:pt x="549254" y="1476746"/>
                    </a:cubicBezTo>
                    <a:close/>
                    <a:moveTo>
                      <a:pt x="499628" y="1684105"/>
                    </a:moveTo>
                    <a:cubicBezTo>
                      <a:pt x="492525" y="1681648"/>
                      <a:pt x="485181" y="1679962"/>
                      <a:pt x="477721" y="1679057"/>
                    </a:cubicBezTo>
                    <a:cubicBezTo>
                      <a:pt x="473149" y="1682867"/>
                      <a:pt x="473149" y="1682867"/>
                      <a:pt x="477721" y="1686487"/>
                    </a:cubicBezTo>
                    <a:cubicBezTo>
                      <a:pt x="483341" y="1685439"/>
                      <a:pt x="496771" y="1689820"/>
                      <a:pt x="499152" y="1684391"/>
                    </a:cubicBezTo>
                    <a:close/>
                    <a:moveTo>
                      <a:pt x="519155" y="1639719"/>
                    </a:moveTo>
                    <a:cubicBezTo>
                      <a:pt x="515154" y="1637528"/>
                      <a:pt x="508296" y="1639719"/>
                      <a:pt x="504391" y="1634861"/>
                    </a:cubicBezTo>
                    <a:cubicBezTo>
                      <a:pt x="475816" y="1638195"/>
                      <a:pt x="489818" y="1649816"/>
                      <a:pt x="511154" y="1645910"/>
                    </a:cubicBezTo>
                    <a:cubicBezTo>
                      <a:pt x="511916" y="1644576"/>
                      <a:pt x="520202" y="1642290"/>
                      <a:pt x="518678" y="1640005"/>
                    </a:cubicBezTo>
                    <a:close/>
                    <a:moveTo>
                      <a:pt x="557255" y="1509322"/>
                    </a:moveTo>
                    <a:lnTo>
                      <a:pt x="573352" y="1509322"/>
                    </a:lnTo>
                    <a:lnTo>
                      <a:pt x="573352" y="1496844"/>
                    </a:lnTo>
                    <a:lnTo>
                      <a:pt x="563827" y="1491796"/>
                    </a:lnTo>
                    <a:lnTo>
                      <a:pt x="557255" y="1494844"/>
                    </a:lnTo>
                    <a:cubicBezTo>
                      <a:pt x="545729" y="1486366"/>
                      <a:pt x="526775" y="1496177"/>
                      <a:pt x="515440" y="1489224"/>
                    </a:cubicBezTo>
                    <a:cubicBezTo>
                      <a:pt x="531537" y="1478556"/>
                      <a:pt x="485817" y="1486176"/>
                      <a:pt x="481912" y="1489224"/>
                    </a:cubicBezTo>
                    <a:lnTo>
                      <a:pt x="481912" y="1496558"/>
                    </a:lnTo>
                    <a:cubicBezTo>
                      <a:pt x="502391" y="1511417"/>
                      <a:pt x="535919" y="1493796"/>
                      <a:pt x="556397" y="1509607"/>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grpSp>
          <p:nvGrpSpPr>
            <p:cNvPr id="111" name="Google Shape;111;p6"/>
            <p:cNvGrpSpPr/>
            <p:nvPr/>
          </p:nvGrpSpPr>
          <p:grpSpPr>
            <a:xfrm>
              <a:off x="10738904" y="565"/>
              <a:ext cx="418177" cy="6861317"/>
              <a:chOff x="10080554" y="-143"/>
              <a:chExt cx="412648" cy="6861317"/>
            </a:xfrm>
          </p:grpSpPr>
          <p:sp>
            <p:nvSpPr>
              <p:cNvPr id="112" name="Google Shape;112;p6"/>
              <p:cNvSpPr/>
              <p:nvPr/>
            </p:nvSpPr>
            <p:spPr>
              <a:xfrm>
                <a:off x="10080554" y="2907392"/>
                <a:ext cx="404410" cy="3953782"/>
              </a:xfrm>
              <a:custGeom>
                <a:rect b="b" l="l" r="r" t="t"/>
                <a:pathLst>
                  <a:path extrusionOk="0" h="2653545" w="612743">
                    <a:moveTo>
                      <a:pt x="598593" y="2643439"/>
                    </a:moveTo>
                    <a:lnTo>
                      <a:pt x="598593" y="2652964"/>
                    </a:lnTo>
                    <a:lnTo>
                      <a:pt x="709" y="2652964"/>
                    </a:lnTo>
                    <a:lnTo>
                      <a:pt x="709" y="2599529"/>
                    </a:lnTo>
                    <a:lnTo>
                      <a:pt x="7472" y="2595528"/>
                    </a:lnTo>
                    <a:lnTo>
                      <a:pt x="7472" y="2547903"/>
                    </a:lnTo>
                    <a:cubicBezTo>
                      <a:pt x="24045" y="2520187"/>
                      <a:pt x="8900" y="2471703"/>
                      <a:pt x="13853" y="2437414"/>
                    </a:cubicBezTo>
                    <a:cubicBezTo>
                      <a:pt x="-910" y="2431604"/>
                      <a:pt x="24902" y="2430556"/>
                      <a:pt x="7472" y="2422840"/>
                    </a:cubicBezTo>
                    <a:lnTo>
                      <a:pt x="7472" y="2371500"/>
                    </a:lnTo>
                    <a:lnTo>
                      <a:pt x="804" y="2367405"/>
                    </a:lnTo>
                    <a:lnTo>
                      <a:pt x="804" y="2323304"/>
                    </a:lnTo>
                    <a:lnTo>
                      <a:pt x="6995" y="2319494"/>
                    </a:lnTo>
                    <a:lnTo>
                      <a:pt x="709" y="2315493"/>
                    </a:lnTo>
                    <a:cubicBezTo>
                      <a:pt x="709" y="2314161"/>
                      <a:pt x="709" y="2313018"/>
                      <a:pt x="1376" y="2311779"/>
                    </a:cubicBezTo>
                    <a:cubicBezTo>
                      <a:pt x="16711" y="2295872"/>
                      <a:pt x="1376" y="2263012"/>
                      <a:pt x="8233" y="2241580"/>
                    </a:cubicBezTo>
                    <a:lnTo>
                      <a:pt x="13091" y="2238818"/>
                    </a:lnTo>
                    <a:cubicBezTo>
                      <a:pt x="13958" y="2233960"/>
                      <a:pt x="14253" y="2229007"/>
                      <a:pt x="13949" y="2224053"/>
                    </a:cubicBezTo>
                    <a:lnTo>
                      <a:pt x="19949" y="2220053"/>
                    </a:lnTo>
                    <a:lnTo>
                      <a:pt x="14139" y="2216338"/>
                    </a:lnTo>
                    <a:lnTo>
                      <a:pt x="20521" y="2212433"/>
                    </a:lnTo>
                    <a:lnTo>
                      <a:pt x="20521" y="2190526"/>
                    </a:lnTo>
                    <a:cubicBezTo>
                      <a:pt x="30046" y="2188049"/>
                      <a:pt x="26617" y="2179191"/>
                      <a:pt x="26998" y="2172143"/>
                    </a:cubicBezTo>
                    <a:lnTo>
                      <a:pt x="32999" y="2168713"/>
                    </a:lnTo>
                    <a:cubicBezTo>
                      <a:pt x="33903" y="2163665"/>
                      <a:pt x="33903" y="2158427"/>
                      <a:pt x="32999" y="2153378"/>
                    </a:cubicBezTo>
                    <a:lnTo>
                      <a:pt x="20997" y="2146616"/>
                    </a:lnTo>
                    <a:lnTo>
                      <a:pt x="20426" y="2142901"/>
                    </a:lnTo>
                    <a:lnTo>
                      <a:pt x="26903" y="2138901"/>
                    </a:lnTo>
                    <a:lnTo>
                      <a:pt x="26903" y="2083750"/>
                    </a:lnTo>
                    <a:lnTo>
                      <a:pt x="20521" y="2079845"/>
                    </a:lnTo>
                    <a:lnTo>
                      <a:pt x="20521" y="2076321"/>
                    </a:lnTo>
                    <a:lnTo>
                      <a:pt x="26712" y="2072511"/>
                    </a:lnTo>
                    <a:lnTo>
                      <a:pt x="26712" y="2039269"/>
                    </a:lnTo>
                    <a:cubicBezTo>
                      <a:pt x="18044" y="2034030"/>
                      <a:pt x="18044" y="2033744"/>
                      <a:pt x="26045" y="2028886"/>
                    </a:cubicBezTo>
                    <a:cubicBezTo>
                      <a:pt x="28141" y="2024124"/>
                      <a:pt x="26045" y="2019361"/>
                      <a:pt x="27283" y="2014313"/>
                    </a:cubicBezTo>
                    <a:lnTo>
                      <a:pt x="20997" y="2010122"/>
                    </a:lnTo>
                    <a:cubicBezTo>
                      <a:pt x="20997" y="2009075"/>
                      <a:pt x="20997" y="2007932"/>
                      <a:pt x="20426" y="2006598"/>
                    </a:cubicBezTo>
                    <a:lnTo>
                      <a:pt x="26903" y="2002502"/>
                    </a:lnTo>
                    <a:lnTo>
                      <a:pt x="26903" y="1910777"/>
                    </a:lnTo>
                    <a:lnTo>
                      <a:pt x="33475" y="1906681"/>
                    </a:lnTo>
                    <a:lnTo>
                      <a:pt x="33475" y="1884773"/>
                    </a:lnTo>
                    <a:lnTo>
                      <a:pt x="26998" y="1880677"/>
                    </a:lnTo>
                    <a:cubicBezTo>
                      <a:pt x="26998" y="1879344"/>
                      <a:pt x="26998" y="1878201"/>
                      <a:pt x="27474" y="1877058"/>
                    </a:cubicBezTo>
                    <a:cubicBezTo>
                      <a:pt x="32046" y="1875343"/>
                      <a:pt x="34808" y="1872105"/>
                      <a:pt x="33475" y="1867533"/>
                    </a:cubicBezTo>
                    <a:cubicBezTo>
                      <a:pt x="33475" y="1861056"/>
                      <a:pt x="35475" y="1854293"/>
                      <a:pt x="27474" y="1852007"/>
                    </a:cubicBezTo>
                    <a:lnTo>
                      <a:pt x="33189" y="1848007"/>
                    </a:lnTo>
                    <a:lnTo>
                      <a:pt x="33189" y="1837053"/>
                    </a:lnTo>
                    <a:lnTo>
                      <a:pt x="27093" y="1833243"/>
                    </a:lnTo>
                    <a:lnTo>
                      <a:pt x="27093" y="1789047"/>
                    </a:lnTo>
                    <a:lnTo>
                      <a:pt x="20426" y="1784951"/>
                    </a:lnTo>
                    <a:lnTo>
                      <a:pt x="20426" y="1689701"/>
                    </a:lnTo>
                    <a:lnTo>
                      <a:pt x="14139" y="1685796"/>
                    </a:lnTo>
                    <a:cubicBezTo>
                      <a:pt x="21473" y="1683320"/>
                      <a:pt x="19283" y="1677700"/>
                      <a:pt x="25855" y="1675509"/>
                    </a:cubicBezTo>
                    <a:cubicBezTo>
                      <a:pt x="26331" y="1673413"/>
                      <a:pt x="22616" y="1672937"/>
                      <a:pt x="20807" y="1671223"/>
                    </a:cubicBezTo>
                    <a:lnTo>
                      <a:pt x="20807" y="1579211"/>
                    </a:lnTo>
                    <a:lnTo>
                      <a:pt x="26807" y="1575401"/>
                    </a:lnTo>
                    <a:lnTo>
                      <a:pt x="26807" y="1553589"/>
                    </a:lnTo>
                    <a:lnTo>
                      <a:pt x="33570" y="1549493"/>
                    </a:lnTo>
                    <a:lnTo>
                      <a:pt x="33570" y="1538539"/>
                    </a:lnTo>
                    <a:lnTo>
                      <a:pt x="26807" y="1534444"/>
                    </a:lnTo>
                    <a:lnTo>
                      <a:pt x="26807" y="1468531"/>
                    </a:lnTo>
                    <a:lnTo>
                      <a:pt x="20807" y="1464530"/>
                    </a:lnTo>
                    <a:lnTo>
                      <a:pt x="25855" y="1461673"/>
                    </a:lnTo>
                    <a:cubicBezTo>
                      <a:pt x="29665" y="1449386"/>
                      <a:pt x="24331" y="1435955"/>
                      <a:pt x="28046" y="1423573"/>
                    </a:cubicBezTo>
                    <a:lnTo>
                      <a:pt x="33189" y="1420620"/>
                    </a:lnTo>
                    <a:lnTo>
                      <a:pt x="33189" y="1413191"/>
                    </a:lnTo>
                    <a:lnTo>
                      <a:pt x="27188" y="1409380"/>
                    </a:lnTo>
                    <a:lnTo>
                      <a:pt x="27188" y="1379948"/>
                    </a:lnTo>
                    <a:lnTo>
                      <a:pt x="33570" y="1376138"/>
                    </a:lnTo>
                    <a:lnTo>
                      <a:pt x="33570" y="1372614"/>
                    </a:lnTo>
                    <a:lnTo>
                      <a:pt x="26998" y="1368613"/>
                    </a:lnTo>
                    <a:cubicBezTo>
                      <a:pt x="26998" y="1367375"/>
                      <a:pt x="26998" y="1366137"/>
                      <a:pt x="26998" y="1365089"/>
                    </a:cubicBezTo>
                    <a:lnTo>
                      <a:pt x="33665" y="1360898"/>
                    </a:lnTo>
                    <a:lnTo>
                      <a:pt x="33665" y="1320703"/>
                    </a:lnTo>
                    <a:cubicBezTo>
                      <a:pt x="39666" y="1317274"/>
                      <a:pt x="39666" y="1317274"/>
                      <a:pt x="33665" y="1313750"/>
                    </a:cubicBezTo>
                    <a:lnTo>
                      <a:pt x="33665" y="1306320"/>
                    </a:lnTo>
                    <a:lnTo>
                      <a:pt x="39571" y="1302510"/>
                    </a:lnTo>
                    <a:lnTo>
                      <a:pt x="39571" y="1291556"/>
                    </a:lnTo>
                    <a:lnTo>
                      <a:pt x="33284" y="1287746"/>
                    </a:lnTo>
                    <a:lnTo>
                      <a:pt x="33284" y="1250980"/>
                    </a:lnTo>
                    <a:lnTo>
                      <a:pt x="39857" y="1247075"/>
                    </a:lnTo>
                    <a:cubicBezTo>
                      <a:pt x="39857" y="1245741"/>
                      <a:pt x="39857" y="1244598"/>
                      <a:pt x="39857" y="1243360"/>
                    </a:cubicBezTo>
                    <a:cubicBezTo>
                      <a:pt x="22235" y="1236121"/>
                      <a:pt x="51572" y="1232406"/>
                      <a:pt x="34046" y="1225357"/>
                    </a:cubicBezTo>
                    <a:lnTo>
                      <a:pt x="34046" y="1211070"/>
                    </a:lnTo>
                    <a:lnTo>
                      <a:pt x="27474" y="1206784"/>
                    </a:lnTo>
                    <a:lnTo>
                      <a:pt x="33665" y="1202879"/>
                    </a:lnTo>
                    <a:lnTo>
                      <a:pt x="33665" y="1169922"/>
                    </a:lnTo>
                    <a:lnTo>
                      <a:pt x="26903" y="1165921"/>
                    </a:lnTo>
                    <a:lnTo>
                      <a:pt x="26903" y="1099913"/>
                    </a:lnTo>
                    <a:lnTo>
                      <a:pt x="20807" y="1096008"/>
                    </a:lnTo>
                    <a:lnTo>
                      <a:pt x="20807" y="947989"/>
                    </a:lnTo>
                    <a:cubicBezTo>
                      <a:pt x="37094" y="930749"/>
                      <a:pt x="20807" y="893507"/>
                      <a:pt x="28046" y="870266"/>
                    </a:cubicBezTo>
                    <a:lnTo>
                      <a:pt x="32618" y="867694"/>
                    </a:lnTo>
                    <a:cubicBezTo>
                      <a:pt x="33475" y="863503"/>
                      <a:pt x="37285" y="859026"/>
                      <a:pt x="27379" y="856835"/>
                    </a:cubicBezTo>
                    <a:lnTo>
                      <a:pt x="27379" y="848739"/>
                    </a:lnTo>
                    <a:lnTo>
                      <a:pt x="33570" y="844929"/>
                    </a:lnTo>
                    <a:lnTo>
                      <a:pt x="33570" y="841405"/>
                    </a:lnTo>
                    <a:lnTo>
                      <a:pt x="27188" y="837500"/>
                    </a:lnTo>
                    <a:lnTo>
                      <a:pt x="27188" y="822926"/>
                    </a:lnTo>
                    <a:lnTo>
                      <a:pt x="33379" y="819116"/>
                    </a:lnTo>
                    <a:lnTo>
                      <a:pt x="33379" y="807972"/>
                    </a:lnTo>
                    <a:cubicBezTo>
                      <a:pt x="24712" y="802733"/>
                      <a:pt x="24712" y="802447"/>
                      <a:pt x="32618" y="797590"/>
                    </a:cubicBezTo>
                    <a:cubicBezTo>
                      <a:pt x="34523" y="794066"/>
                      <a:pt x="33284" y="790446"/>
                      <a:pt x="33665" y="786445"/>
                    </a:cubicBezTo>
                    <a:lnTo>
                      <a:pt x="27379" y="782254"/>
                    </a:lnTo>
                    <a:lnTo>
                      <a:pt x="27379" y="775110"/>
                    </a:lnTo>
                    <a:lnTo>
                      <a:pt x="33570" y="771205"/>
                    </a:lnTo>
                    <a:lnTo>
                      <a:pt x="33570" y="731010"/>
                    </a:lnTo>
                    <a:lnTo>
                      <a:pt x="40142" y="727009"/>
                    </a:lnTo>
                    <a:lnTo>
                      <a:pt x="40142" y="719675"/>
                    </a:lnTo>
                    <a:cubicBezTo>
                      <a:pt x="36142" y="716913"/>
                      <a:pt x="30617" y="715198"/>
                      <a:pt x="28046" y="711770"/>
                    </a:cubicBezTo>
                    <a:lnTo>
                      <a:pt x="39952" y="705102"/>
                    </a:lnTo>
                    <a:lnTo>
                      <a:pt x="39952" y="671860"/>
                    </a:lnTo>
                    <a:lnTo>
                      <a:pt x="33761" y="668049"/>
                    </a:lnTo>
                    <a:lnTo>
                      <a:pt x="33761" y="605756"/>
                    </a:lnTo>
                    <a:lnTo>
                      <a:pt x="27188" y="601661"/>
                    </a:lnTo>
                    <a:lnTo>
                      <a:pt x="27188" y="598136"/>
                    </a:lnTo>
                    <a:lnTo>
                      <a:pt x="33379" y="594326"/>
                    </a:lnTo>
                    <a:lnTo>
                      <a:pt x="33379" y="579467"/>
                    </a:lnTo>
                    <a:lnTo>
                      <a:pt x="28046" y="576514"/>
                    </a:lnTo>
                    <a:cubicBezTo>
                      <a:pt x="21188" y="563561"/>
                      <a:pt x="38142" y="528889"/>
                      <a:pt x="17378" y="529842"/>
                    </a:cubicBezTo>
                    <a:cubicBezTo>
                      <a:pt x="10424" y="527080"/>
                      <a:pt x="24140" y="523365"/>
                      <a:pt x="26903" y="520793"/>
                    </a:cubicBezTo>
                    <a:lnTo>
                      <a:pt x="26903" y="513459"/>
                    </a:lnTo>
                    <a:lnTo>
                      <a:pt x="20521" y="509553"/>
                    </a:lnTo>
                    <a:lnTo>
                      <a:pt x="20521" y="506029"/>
                    </a:lnTo>
                    <a:lnTo>
                      <a:pt x="27188" y="501838"/>
                    </a:lnTo>
                    <a:lnTo>
                      <a:pt x="27188" y="480026"/>
                    </a:lnTo>
                    <a:cubicBezTo>
                      <a:pt x="30332" y="478121"/>
                      <a:pt x="34142" y="476883"/>
                      <a:pt x="33665" y="473930"/>
                    </a:cubicBezTo>
                    <a:cubicBezTo>
                      <a:pt x="33189" y="470977"/>
                      <a:pt x="37094" y="470977"/>
                      <a:pt x="39190" y="469644"/>
                    </a:cubicBezTo>
                    <a:cubicBezTo>
                      <a:pt x="41476" y="466119"/>
                      <a:pt x="39190" y="462405"/>
                      <a:pt x="40714" y="458881"/>
                    </a:cubicBezTo>
                    <a:lnTo>
                      <a:pt x="33856" y="454308"/>
                    </a:lnTo>
                    <a:lnTo>
                      <a:pt x="33856" y="403255"/>
                    </a:lnTo>
                    <a:lnTo>
                      <a:pt x="27093" y="399064"/>
                    </a:lnTo>
                    <a:lnTo>
                      <a:pt x="27093" y="318101"/>
                    </a:lnTo>
                    <a:lnTo>
                      <a:pt x="33570" y="314196"/>
                    </a:lnTo>
                    <a:lnTo>
                      <a:pt x="33570" y="310672"/>
                    </a:lnTo>
                    <a:lnTo>
                      <a:pt x="26807" y="306576"/>
                    </a:lnTo>
                    <a:lnTo>
                      <a:pt x="26807" y="258951"/>
                    </a:lnTo>
                    <a:cubicBezTo>
                      <a:pt x="19664" y="256665"/>
                      <a:pt x="19092" y="249426"/>
                      <a:pt x="21188" y="243806"/>
                    </a:cubicBezTo>
                    <a:cubicBezTo>
                      <a:pt x="29379" y="238948"/>
                      <a:pt x="29379" y="238663"/>
                      <a:pt x="21188" y="233424"/>
                    </a:cubicBezTo>
                    <a:lnTo>
                      <a:pt x="27188" y="229519"/>
                    </a:lnTo>
                    <a:lnTo>
                      <a:pt x="27188" y="222280"/>
                    </a:lnTo>
                    <a:cubicBezTo>
                      <a:pt x="25283" y="221041"/>
                      <a:pt x="22997" y="219803"/>
                      <a:pt x="20807" y="218469"/>
                    </a:cubicBezTo>
                    <a:lnTo>
                      <a:pt x="20807" y="178369"/>
                    </a:lnTo>
                    <a:lnTo>
                      <a:pt x="27569" y="174369"/>
                    </a:lnTo>
                    <a:lnTo>
                      <a:pt x="27569" y="156271"/>
                    </a:lnTo>
                    <a:lnTo>
                      <a:pt x="33761" y="152271"/>
                    </a:lnTo>
                    <a:cubicBezTo>
                      <a:pt x="34713" y="149128"/>
                      <a:pt x="32237" y="147318"/>
                      <a:pt x="28712" y="146175"/>
                    </a:cubicBezTo>
                    <a:cubicBezTo>
                      <a:pt x="26522" y="143032"/>
                      <a:pt x="26522" y="81595"/>
                      <a:pt x="28712" y="59783"/>
                    </a:cubicBezTo>
                    <a:lnTo>
                      <a:pt x="33761" y="56926"/>
                    </a:lnTo>
                    <a:lnTo>
                      <a:pt x="33761" y="16349"/>
                    </a:lnTo>
                    <a:lnTo>
                      <a:pt x="27950" y="12539"/>
                    </a:lnTo>
                    <a:lnTo>
                      <a:pt x="34142" y="8729"/>
                    </a:lnTo>
                    <a:lnTo>
                      <a:pt x="34142" y="1490"/>
                    </a:lnTo>
                    <a:cubicBezTo>
                      <a:pt x="41095" y="-1272"/>
                      <a:pt x="41190" y="-1272"/>
                      <a:pt x="47477" y="1490"/>
                    </a:cubicBezTo>
                    <a:lnTo>
                      <a:pt x="47477" y="12730"/>
                    </a:lnTo>
                    <a:lnTo>
                      <a:pt x="56049" y="14253"/>
                    </a:lnTo>
                    <a:cubicBezTo>
                      <a:pt x="78147" y="1966"/>
                      <a:pt x="103103" y="17587"/>
                      <a:pt x="62336" y="17778"/>
                    </a:cubicBezTo>
                    <a:cubicBezTo>
                      <a:pt x="61574" y="19493"/>
                      <a:pt x="60716" y="21112"/>
                      <a:pt x="60145" y="22255"/>
                    </a:cubicBezTo>
                    <a:cubicBezTo>
                      <a:pt x="62526" y="26446"/>
                      <a:pt x="71003" y="23588"/>
                      <a:pt x="73575" y="27398"/>
                    </a:cubicBezTo>
                    <a:lnTo>
                      <a:pt x="73575" y="30541"/>
                    </a:lnTo>
                    <a:cubicBezTo>
                      <a:pt x="70718" y="31875"/>
                      <a:pt x="41571" y="38923"/>
                      <a:pt x="50715" y="43590"/>
                    </a:cubicBezTo>
                    <a:cubicBezTo>
                      <a:pt x="69460" y="57973"/>
                      <a:pt x="94140" y="62079"/>
                      <a:pt x="116533" y="54544"/>
                    </a:cubicBezTo>
                    <a:lnTo>
                      <a:pt x="125486" y="59974"/>
                    </a:lnTo>
                    <a:cubicBezTo>
                      <a:pt x="127201" y="74928"/>
                      <a:pt x="88148" y="54830"/>
                      <a:pt x="93101" y="74833"/>
                    </a:cubicBezTo>
                    <a:cubicBezTo>
                      <a:pt x="80147" y="82262"/>
                      <a:pt x="67479" y="90263"/>
                      <a:pt x="50810" y="87596"/>
                    </a:cubicBezTo>
                    <a:cubicBezTo>
                      <a:pt x="46810" y="90644"/>
                      <a:pt x="46715" y="90644"/>
                      <a:pt x="48524" y="97121"/>
                    </a:cubicBezTo>
                    <a:cubicBezTo>
                      <a:pt x="53496" y="98398"/>
                      <a:pt x="58669" y="98712"/>
                      <a:pt x="63764" y="98074"/>
                    </a:cubicBezTo>
                    <a:cubicBezTo>
                      <a:pt x="80147" y="90644"/>
                      <a:pt x="99769" y="96549"/>
                      <a:pt x="116723" y="94740"/>
                    </a:cubicBezTo>
                    <a:cubicBezTo>
                      <a:pt x="124467" y="99474"/>
                      <a:pt x="134221" y="99474"/>
                      <a:pt x="141965" y="94740"/>
                    </a:cubicBezTo>
                    <a:cubicBezTo>
                      <a:pt x="149994" y="98207"/>
                      <a:pt x="157757" y="102246"/>
                      <a:pt x="165206" y="106837"/>
                    </a:cubicBezTo>
                    <a:lnTo>
                      <a:pt x="159205" y="110742"/>
                    </a:lnTo>
                    <a:cubicBezTo>
                      <a:pt x="159205" y="111790"/>
                      <a:pt x="159205" y="113028"/>
                      <a:pt x="159205" y="114266"/>
                    </a:cubicBezTo>
                    <a:cubicBezTo>
                      <a:pt x="155776" y="117409"/>
                      <a:pt x="122057" y="117885"/>
                      <a:pt x="128820" y="113123"/>
                    </a:cubicBezTo>
                    <a:cubicBezTo>
                      <a:pt x="134849" y="112866"/>
                      <a:pt x="140621" y="110589"/>
                      <a:pt x="145203" y="106646"/>
                    </a:cubicBezTo>
                    <a:cubicBezTo>
                      <a:pt x="123486" y="100074"/>
                      <a:pt x="100150" y="113694"/>
                      <a:pt x="79481" y="105218"/>
                    </a:cubicBezTo>
                    <a:cubicBezTo>
                      <a:pt x="70565" y="107056"/>
                      <a:pt x="61983" y="110265"/>
                      <a:pt x="54049" y="114743"/>
                    </a:cubicBezTo>
                    <a:cubicBezTo>
                      <a:pt x="54049" y="116266"/>
                      <a:pt x="54049" y="117409"/>
                      <a:pt x="54620" y="118648"/>
                    </a:cubicBezTo>
                    <a:cubicBezTo>
                      <a:pt x="72623" y="124172"/>
                      <a:pt x="91101" y="114647"/>
                      <a:pt x="110151" y="116552"/>
                    </a:cubicBezTo>
                    <a:lnTo>
                      <a:pt x="119676" y="121982"/>
                    </a:lnTo>
                    <a:lnTo>
                      <a:pt x="106913" y="129411"/>
                    </a:lnTo>
                    <a:lnTo>
                      <a:pt x="106913" y="133030"/>
                    </a:lnTo>
                    <a:lnTo>
                      <a:pt x="113008" y="136841"/>
                    </a:lnTo>
                    <a:lnTo>
                      <a:pt x="107675" y="140460"/>
                    </a:lnTo>
                    <a:cubicBezTo>
                      <a:pt x="130439" y="168463"/>
                      <a:pt x="159586" y="142460"/>
                      <a:pt x="185684" y="138650"/>
                    </a:cubicBezTo>
                    <a:lnTo>
                      <a:pt x="185684" y="158843"/>
                    </a:lnTo>
                    <a:cubicBezTo>
                      <a:pt x="176159" y="165510"/>
                      <a:pt x="155966" y="153509"/>
                      <a:pt x="152537" y="166463"/>
                    </a:cubicBezTo>
                    <a:cubicBezTo>
                      <a:pt x="142346" y="172464"/>
                      <a:pt x="97578" y="164653"/>
                      <a:pt x="100340" y="179989"/>
                    </a:cubicBezTo>
                    <a:cubicBezTo>
                      <a:pt x="105522" y="186532"/>
                      <a:pt x="114828" y="188104"/>
                      <a:pt x="121867" y="183608"/>
                    </a:cubicBezTo>
                    <a:cubicBezTo>
                      <a:pt x="155204" y="182179"/>
                      <a:pt x="158443" y="182274"/>
                      <a:pt x="165872" y="184560"/>
                    </a:cubicBezTo>
                    <a:lnTo>
                      <a:pt x="159300" y="188657"/>
                    </a:lnTo>
                    <a:lnTo>
                      <a:pt x="159300" y="192086"/>
                    </a:lnTo>
                    <a:cubicBezTo>
                      <a:pt x="152537" y="196181"/>
                      <a:pt x="79195" y="196086"/>
                      <a:pt x="97673" y="208468"/>
                    </a:cubicBezTo>
                    <a:cubicBezTo>
                      <a:pt x="110627" y="205515"/>
                      <a:pt x="125201" y="216279"/>
                      <a:pt x="135202" y="209326"/>
                    </a:cubicBezTo>
                    <a:cubicBezTo>
                      <a:pt x="150947" y="209402"/>
                      <a:pt x="166672" y="208001"/>
                      <a:pt x="182160" y="205135"/>
                    </a:cubicBezTo>
                    <a:cubicBezTo>
                      <a:pt x="191685" y="213231"/>
                      <a:pt x="208735" y="203992"/>
                      <a:pt x="218450" y="211231"/>
                    </a:cubicBezTo>
                    <a:cubicBezTo>
                      <a:pt x="218450" y="220756"/>
                      <a:pt x="200734" y="212564"/>
                      <a:pt x="195495" y="219518"/>
                    </a:cubicBezTo>
                    <a:cubicBezTo>
                      <a:pt x="176445" y="211707"/>
                      <a:pt x="157395" y="219518"/>
                      <a:pt x="136631" y="223042"/>
                    </a:cubicBezTo>
                    <a:cubicBezTo>
                      <a:pt x="123867" y="218946"/>
                      <a:pt x="82624" y="214660"/>
                      <a:pt x="74051" y="223994"/>
                    </a:cubicBezTo>
                    <a:cubicBezTo>
                      <a:pt x="78719" y="227233"/>
                      <a:pt x="80052" y="231614"/>
                      <a:pt x="84338" y="234377"/>
                    </a:cubicBezTo>
                    <a:cubicBezTo>
                      <a:pt x="97197" y="231395"/>
                      <a:pt x="110408" y="230242"/>
                      <a:pt x="123581" y="230947"/>
                    </a:cubicBezTo>
                    <a:cubicBezTo>
                      <a:pt x="133106" y="235710"/>
                      <a:pt x="133106" y="235710"/>
                      <a:pt x="142631" y="230947"/>
                    </a:cubicBezTo>
                    <a:cubicBezTo>
                      <a:pt x="174064" y="230947"/>
                      <a:pt x="207878" y="227328"/>
                      <a:pt x="237881" y="236186"/>
                    </a:cubicBezTo>
                    <a:cubicBezTo>
                      <a:pt x="232262" y="238568"/>
                      <a:pt x="233595" y="242377"/>
                      <a:pt x="228833" y="245140"/>
                    </a:cubicBezTo>
                    <a:cubicBezTo>
                      <a:pt x="209783" y="240853"/>
                      <a:pt x="189113" y="238472"/>
                      <a:pt x="173207" y="250474"/>
                    </a:cubicBezTo>
                    <a:cubicBezTo>
                      <a:pt x="173207" y="252188"/>
                      <a:pt x="173207" y="253427"/>
                      <a:pt x="172730" y="254665"/>
                    </a:cubicBezTo>
                    <a:cubicBezTo>
                      <a:pt x="158729" y="260760"/>
                      <a:pt x="137678" y="265618"/>
                      <a:pt x="123677" y="260189"/>
                    </a:cubicBezTo>
                    <a:cubicBezTo>
                      <a:pt x="118724" y="261713"/>
                      <a:pt x="122057" y="268095"/>
                      <a:pt x="116533" y="266666"/>
                    </a:cubicBezTo>
                    <a:cubicBezTo>
                      <a:pt x="108646" y="263342"/>
                      <a:pt x="100350" y="261066"/>
                      <a:pt x="91863" y="259903"/>
                    </a:cubicBezTo>
                    <a:cubicBezTo>
                      <a:pt x="81386" y="262475"/>
                      <a:pt x="82338" y="269428"/>
                      <a:pt x="75290" y="272477"/>
                    </a:cubicBezTo>
                    <a:cubicBezTo>
                      <a:pt x="84834" y="280201"/>
                      <a:pt x="97130" y="283640"/>
                      <a:pt x="109294" y="282002"/>
                    </a:cubicBezTo>
                    <a:cubicBezTo>
                      <a:pt x="133421" y="275725"/>
                      <a:pt x="158119" y="271934"/>
                      <a:pt x="183017" y="270667"/>
                    </a:cubicBezTo>
                    <a:cubicBezTo>
                      <a:pt x="190228" y="276248"/>
                      <a:pt x="199267" y="278925"/>
                      <a:pt x="208354" y="278191"/>
                    </a:cubicBezTo>
                    <a:lnTo>
                      <a:pt x="199591" y="283621"/>
                    </a:lnTo>
                    <a:lnTo>
                      <a:pt x="209116" y="288859"/>
                    </a:lnTo>
                    <a:cubicBezTo>
                      <a:pt x="233881" y="279334"/>
                      <a:pt x="263885" y="283335"/>
                      <a:pt x="287602" y="270952"/>
                    </a:cubicBezTo>
                    <a:cubicBezTo>
                      <a:pt x="292507" y="271352"/>
                      <a:pt x="297393" y="269924"/>
                      <a:pt x="301318" y="266952"/>
                    </a:cubicBezTo>
                    <a:cubicBezTo>
                      <a:pt x="304271" y="266952"/>
                      <a:pt x="322749" y="265237"/>
                      <a:pt x="314367" y="270667"/>
                    </a:cubicBezTo>
                    <a:cubicBezTo>
                      <a:pt x="308747" y="275619"/>
                      <a:pt x="297127" y="272477"/>
                      <a:pt x="297794" y="279620"/>
                    </a:cubicBezTo>
                    <a:cubicBezTo>
                      <a:pt x="297794" y="280953"/>
                      <a:pt x="293793" y="282192"/>
                      <a:pt x="291507" y="283525"/>
                    </a:cubicBezTo>
                    <a:lnTo>
                      <a:pt x="291507" y="287145"/>
                    </a:lnTo>
                    <a:cubicBezTo>
                      <a:pt x="282649" y="293432"/>
                      <a:pt x="250550" y="273619"/>
                      <a:pt x="252074" y="294289"/>
                    </a:cubicBezTo>
                    <a:cubicBezTo>
                      <a:pt x="269504" y="303814"/>
                      <a:pt x="346847" y="285621"/>
                      <a:pt x="349610" y="302480"/>
                    </a:cubicBezTo>
                    <a:cubicBezTo>
                      <a:pt x="327893" y="316577"/>
                      <a:pt x="300651" y="306386"/>
                      <a:pt x="278267" y="316863"/>
                    </a:cubicBezTo>
                    <a:cubicBezTo>
                      <a:pt x="267790" y="319530"/>
                      <a:pt x="263218" y="318292"/>
                      <a:pt x="265218" y="331436"/>
                    </a:cubicBezTo>
                    <a:cubicBezTo>
                      <a:pt x="260551" y="335341"/>
                      <a:pt x="236643" y="329912"/>
                      <a:pt x="248740" y="340961"/>
                    </a:cubicBezTo>
                    <a:cubicBezTo>
                      <a:pt x="286173" y="344581"/>
                      <a:pt x="320749" y="340199"/>
                      <a:pt x="357039" y="346581"/>
                    </a:cubicBezTo>
                    <a:cubicBezTo>
                      <a:pt x="337989" y="365059"/>
                      <a:pt x="312272" y="342104"/>
                      <a:pt x="291698" y="357439"/>
                    </a:cubicBezTo>
                    <a:lnTo>
                      <a:pt x="304652" y="365155"/>
                    </a:lnTo>
                    <a:cubicBezTo>
                      <a:pt x="304652" y="366584"/>
                      <a:pt x="304652" y="367727"/>
                      <a:pt x="304652" y="368965"/>
                    </a:cubicBezTo>
                    <a:cubicBezTo>
                      <a:pt x="297870" y="373641"/>
                      <a:pt x="289535" y="375489"/>
                      <a:pt x="281411" y="374108"/>
                    </a:cubicBezTo>
                    <a:cubicBezTo>
                      <a:pt x="278839" y="383633"/>
                      <a:pt x="266075" y="385728"/>
                      <a:pt x="259408" y="386491"/>
                    </a:cubicBezTo>
                    <a:cubicBezTo>
                      <a:pt x="259408" y="388110"/>
                      <a:pt x="259408" y="389348"/>
                      <a:pt x="259408" y="390015"/>
                    </a:cubicBezTo>
                    <a:lnTo>
                      <a:pt x="229309" y="406969"/>
                    </a:lnTo>
                    <a:lnTo>
                      <a:pt x="222832" y="403826"/>
                    </a:lnTo>
                    <a:cubicBezTo>
                      <a:pt x="220165" y="406112"/>
                      <a:pt x="220165" y="406112"/>
                      <a:pt x="219974" y="409732"/>
                    </a:cubicBezTo>
                    <a:cubicBezTo>
                      <a:pt x="224603" y="412923"/>
                      <a:pt x="230071" y="414685"/>
                      <a:pt x="235691" y="414780"/>
                    </a:cubicBezTo>
                    <a:cubicBezTo>
                      <a:pt x="245882" y="409160"/>
                      <a:pt x="259503" y="412399"/>
                      <a:pt x="269314" y="403826"/>
                    </a:cubicBezTo>
                    <a:lnTo>
                      <a:pt x="277029" y="407636"/>
                    </a:lnTo>
                    <a:lnTo>
                      <a:pt x="285506" y="406017"/>
                    </a:lnTo>
                    <a:lnTo>
                      <a:pt x="285506" y="401921"/>
                    </a:lnTo>
                    <a:lnTo>
                      <a:pt x="279220" y="398016"/>
                    </a:lnTo>
                    <a:cubicBezTo>
                      <a:pt x="288811" y="392424"/>
                      <a:pt x="299651" y="389310"/>
                      <a:pt x="310748" y="388967"/>
                    </a:cubicBezTo>
                    <a:lnTo>
                      <a:pt x="323035" y="381728"/>
                    </a:lnTo>
                    <a:cubicBezTo>
                      <a:pt x="336751" y="384967"/>
                      <a:pt x="364754" y="374680"/>
                      <a:pt x="370660" y="386777"/>
                    </a:cubicBezTo>
                    <a:cubicBezTo>
                      <a:pt x="368183" y="390205"/>
                      <a:pt x="360087" y="387633"/>
                      <a:pt x="357420" y="390872"/>
                    </a:cubicBezTo>
                    <a:lnTo>
                      <a:pt x="357420" y="395539"/>
                    </a:lnTo>
                    <a:cubicBezTo>
                      <a:pt x="352858" y="399130"/>
                      <a:pt x="347219" y="401083"/>
                      <a:pt x="341418" y="401064"/>
                    </a:cubicBezTo>
                    <a:cubicBezTo>
                      <a:pt x="333731" y="395339"/>
                      <a:pt x="324178" y="392720"/>
                      <a:pt x="314653" y="393730"/>
                    </a:cubicBezTo>
                    <a:cubicBezTo>
                      <a:pt x="309414" y="396111"/>
                      <a:pt x="312557" y="401159"/>
                      <a:pt x="305128" y="402683"/>
                    </a:cubicBezTo>
                    <a:lnTo>
                      <a:pt x="305128" y="417257"/>
                    </a:lnTo>
                    <a:cubicBezTo>
                      <a:pt x="292745" y="423257"/>
                      <a:pt x="276553" y="414589"/>
                      <a:pt x="265694" y="425067"/>
                    </a:cubicBezTo>
                    <a:cubicBezTo>
                      <a:pt x="288554" y="429068"/>
                      <a:pt x="311891" y="433068"/>
                      <a:pt x="334751" y="426876"/>
                    </a:cubicBezTo>
                    <a:cubicBezTo>
                      <a:pt x="339989" y="429258"/>
                      <a:pt x="336846" y="432592"/>
                      <a:pt x="337989" y="435354"/>
                    </a:cubicBezTo>
                    <a:cubicBezTo>
                      <a:pt x="342371" y="439926"/>
                      <a:pt x="356087" y="437544"/>
                      <a:pt x="357611" y="444879"/>
                    </a:cubicBezTo>
                    <a:lnTo>
                      <a:pt x="357611" y="444879"/>
                    </a:lnTo>
                    <a:cubicBezTo>
                      <a:pt x="336465" y="443164"/>
                      <a:pt x="234548" y="444879"/>
                      <a:pt x="308462" y="452403"/>
                    </a:cubicBezTo>
                    <a:cubicBezTo>
                      <a:pt x="312748" y="453832"/>
                      <a:pt x="311414" y="455833"/>
                      <a:pt x="311700" y="457547"/>
                    </a:cubicBezTo>
                    <a:cubicBezTo>
                      <a:pt x="306080" y="461928"/>
                      <a:pt x="297889" y="457547"/>
                      <a:pt x="292079" y="461548"/>
                    </a:cubicBezTo>
                    <a:lnTo>
                      <a:pt x="292079" y="465072"/>
                    </a:lnTo>
                    <a:cubicBezTo>
                      <a:pt x="296146" y="466901"/>
                      <a:pt x="299251" y="470358"/>
                      <a:pt x="300651" y="474597"/>
                    </a:cubicBezTo>
                    <a:cubicBezTo>
                      <a:pt x="350848" y="473930"/>
                      <a:pt x="394472" y="498219"/>
                      <a:pt x="442574" y="505744"/>
                    </a:cubicBezTo>
                    <a:cubicBezTo>
                      <a:pt x="443717" y="510697"/>
                      <a:pt x="444955" y="511554"/>
                      <a:pt x="450765" y="511554"/>
                    </a:cubicBezTo>
                    <a:cubicBezTo>
                      <a:pt x="462166" y="510515"/>
                      <a:pt x="473539" y="513935"/>
                      <a:pt x="482483" y="521079"/>
                    </a:cubicBezTo>
                    <a:cubicBezTo>
                      <a:pt x="477530" y="524413"/>
                      <a:pt x="471530" y="521936"/>
                      <a:pt x="466958" y="523175"/>
                    </a:cubicBezTo>
                    <a:lnTo>
                      <a:pt x="459528" y="519269"/>
                    </a:lnTo>
                    <a:cubicBezTo>
                      <a:pt x="448498" y="524088"/>
                      <a:pt x="437097" y="528013"/>
                      <a:pt x="425429" y="530985"/>
                    </a:cubicBezTo>
                    <a:cubicBezTo>
                      <a:pt x="419809" y="534604"/>
                      <a:pt x="392091" y="537271"/>
                      <a:pt x="409331" y="546320"/>
                    </a:cubicBezTo>
                    <a:cubicBezTo>
                      <a:pt x="391329" y="564799"/>
                      <a:pt x="363897" y="557178"/>
                      <a:pt x="341037" y="563370"/>
                    </a:cubicBezTo>
                    <a:lnTo>
                      <a:pt x="332560" y="568895"/>
                    </a:lnTo>
                    <a:cubicBezTo>
                      <a:pt x="346276" y="574228"/>
                      <a:pt x="363326" y="572419"/>
                      <a:pt x="377518" y="576419"/>
                    </a:cubicBezTo>
                    <a:cubicBezTo>
                      <a:pt x="361611" y="583658"/>
                      <a:pt x="345990" y="591183"/>
                      <a:pt x="327226" y="589278"/>
                    </a:cubicBezTo>
                    <a:cubicBezTo>
                      <a:pt x="326273" y="590802"/>
                      <a:pt x="325321" y="592421"/>
                      <a:pt x="324178" y="594135"/>
                    </a:cubicBezTo>
                    <a:cubicBezTo>
                      <a:pt x="335322" y="603660"/>
                      <a:pt x="347324" y="599089"/>
                      <a:pt x="359516" y="596612"/>
                    </a:cubicBezTo>
                    <a:cubicBezTo>
                      <a:pt x="365326" y="595660"/>
                      <a:pt x="378566" y="599755"/>
                      <a:pt x="377708" y="590897"/>
                    </a:cubicBezTo>
                    <a:cubicBezTo>
                      <a:pt x="381995" y="587945"/>
                      <a:pt x="387900" y="589850"/>
                      <a:pt x="393425" y="589183"/>
                    </a:cubicBezTo>
                    <a:cubicBezTo>
                      <a:pt x="415904" y="598708"/>
                      <a:pt x="395520" y="601089"/>
                      <a:pt x="383138" y="604042"/>
                    </a:cubicBezTo>
                    <a:cubicBezTo>
                      <a:pt x="373613" y="605280"/>
                      <a:pt x="365040" y="614043"/>
                      <a:pt x="353896" y="607471"/>
                    </a:cubicBezTo>
                    <a:lnTo>
                      <a:pt x="339513" y="616996"/>
                    </a:lnTo>
                    <a:cubicBezTo>
                      <a:pt x="343171" y="619577"/>
                      <a:pt x="347019" y="621873"/>
                      <a:pt x="351038" y="623853"/>
                    </a:cubicBezTo>
                    <a:cubicBezTo>
                      <a:pt x="316748" y="641284"/>
                      <a:pt x="273410" y="614328"/>
                      <a:pt x="239786" y="634712"/>
                    </a:cubicBezTo>
                    <a:cubicBezTo>
                      <a:pt x="239786" y="635950"/>
                      <a:pt x="239786" y="637093"/>
                      <a:pt x="239786" y="638332"/>
                    </a:cubicBezTo>
                    <a:cubicBezTo>
                      <a:pt x="284649" y="645666"/>
                      <a:pt x="327797" y="632331"/>
                      <a:pt x="373136" y="633188"/>
                    </a:cubicBezTo>
                    <a:cubicBezTo>
                      <a:pt x="384281" y="629569"/>
                      <a:pt x="383233" y="621853"/>
                      <a:pt x="394282" y="618139"/>
                    </a:cubicBezTo>
                    <a:cubicBezTo>
                      <a:pt x="417713" y="619758"/>
                      <a:pt x="440573" y="609757"/>
                      <a:pt x="462386" y="613091"/>
                    </a:cubicBezTo>
                    <a:cubicBezTo>
                      <a:pt x="449527" y="617948"/>
                      <a:pt x="433811" y="636236"/>
                      <a:pt x="420571" y="625949"/>
                    </a:cubicBezTo>
                    <a:cubicBezTo>
                      <a:pt x="409141" y="630997"/>
                      <a:pt x="400473" y="639284"/>
                      <a:pt x="387138" y="636808"/>
                    </a:cubicBezTo>
                    <a:cubicBezTo>
                      <a:pt x="381614" y="639284"/>
                      <a:pt x="384947" y="642618"/>
                      <a:pt x="383900" y="645475"/>
                    </a:cubicBezTo>
                    <a:cubicBezTo>
                      <a:pt x="398949" y="651905"/>
                      <a:pt x="415161" y="655143"/>
                      <a:pt x="431525" y="655000"/>
                    </a:cubicBezTo>
                    <a:cubicBezTo>
                      <a:pt x="438859" y="655953"/>
                      <a:pt x="449717" y="652619"/>
                      <a:pt x="455528" y="657191"/>
                    </a:cubicBezTo>
                    <a:cubicBezTo>
                      <a:pt x="454004" y="660716"/>
                      <a:pt x="460100" y="662049"/>
                      <a:pt x="461338" y="664145"/>
                    </a:cubicBezTo>
                    <a:lnTo>
                      <a:pt x="452765" y="669764"/>
                    </a:lnTo>
                    <a:cubicBezTo>
                      <a:pt x="447898" y="670174"/>
                      <a:pt x="443031" y="668926"/>
                      <a:pt x="438954" y="666240"/>
                    </a:cubicBezTo>
                    <a:cubicBezTo>
                      <a:pt x="431715" y="671669"/>
                      <a:pt x="423047" y="669288"/>
                      <a:pt x="414761" y="669764"/>
                    </a:cubicBezTo>
                    <a:cubicBezTo>
                      <a:pt x="405807" y="672241"/>
                      <a:pt x="402473" y="678241"/>
                      <a:pt x="392758" y="677194"/>
                    </a:cubicBezTo>
                    <a:lnTo>
                      <a:pt x="383233" y="684242"/>
                    </a:lnTo>
                    <a:cubicBezTo>
                      <a:pt x="377708" y="693767"/>
                      <a:pt x="359897" y="697767"/>
                      <a:pt x="350943" y="704721"/>
                    </a:cubicBezTo>
                    <a:cubicBezTo>
                      <a:pt x="362945" y="713008"/>
                      <a:pt x="392948" y="697006"/>
                      <a:pt x="396854" y="713198"/>
                    </a:cubicBezTo>
                    <a:cubicBezTo>
                      <a:pt x="395806" y="720056"/>
                      <a:pt x="384757" y="717199"/>
                      <a:pt x="379709" y="720913"/>
                    </a:cubicBezTo>
                    <a:cubicBezTo>
                      <a:pt x="370593" y="715808"/>
                      <a:pt x="359277" y="716751"/>
                      <a:pt x="351134" y="723294"/>
                    </a:cubicBezTo>
                    <a:cubicBezTo>
                      <a:pt x="351134" y="724819"/>
                      <a:pt x="350657" y="726057"/>
                      <a:pt x="350467" y="727200"/>
                    </a:cubicBezTo>
                    <a:lnTo>
                      <a:pt x="338846" y="733677"/>
                    </a:lnTo>
                    <a:cubicBezTo>
                      <a:pt x="340085" y="738344"/>
                      <a:pt x="350657" y="735296"/>
                      <a:pt x="354563" y="736058"/>
                    </a:cubicBezTo>
                    <a:cubicBezTo>
                      <a:pt x="359201" y="739525"/>
                      <a:pt x="365030" y="741001"/>
                      <a:pt x="370755" y="740154"/>
                    </a:cubicBezTo>
                    <a:lnTo>
                      <a:pt x="370755" y="748917"/>
                    </a:lnTo>
                    <a:lnTo>
                      <a:pt x="357801" y="756442"/>
                    </a:lnTo>
                    <a:cubicBezTo>
                      <a:pt x="365154" y="758385"/>
                      <a:pt x="372812" y="758975"/>
                      <a:pt x="380375" y="758156"/>
                    </a:cubicBezTo>
                    <a:cubicBezTo>
                      <a:pt x="392091" y="750917"/>
                      <a:pt x="407903" y="752918"/>
                      <a:pt x="419809" y="747678"/>
                    </a:cubicBezTo>
                    <a:lnTo>
                      <a:pt x="430191" y="752536"/>
                    </a:lnTo>
                    <a:cubicBezTo>
                      <a:pt x="404093" y="763490"/>
                      <a:pt x="374565" y="761204"/>
                      <a:pt x="346562" y="765681"/>
                    </a:cubicBezTo>
                    <a:lnTo>
                      <a:pt x="343609" y="771396"/>
                    </a:lnTo>
                    <a:lnTo>
                      <a:pt x="337989" y="774825"/>
                    </a:lnTo>
                    <a:cubicBezTo>
                      <a:pt x="346562" y="783112"/>
                      <a:pt x="359992" y="777492"/>
                      <a:pt x="369993" y="782349"/>
                    </a:cubicBezTo>
                    <a:lnTo>
                      <a:pt x="361040" y="787683"/>
                    </a:lnTo>
                    <a:cubicBezTo>
                      <a:pt x="355210" y="787388"/>
                      <a:pt x="349486" y="789255"/>
                      <a:pt x="344942" y="792922"/>
                    </a:cubicBezTo>
                    <a:cubicBezTo>
                      <a:pt x="352467" y="808258"/>
                      <a:pt x="388186" y="792161"/>
                      <a:pt x="403616" y="800543"/>
                    </a:cubicBezTo>
                    <a:cubicBezTo>
                      <a:pt x="394949" y="806924"/>
                      <a:pt x="371136" y="795685"/>
                      <a:pt x="371136" y="808067"/>
                    </a:cubicBezTo>
                    <a:cubicBezTo>
                      <a:pt x="375708" y="809972"/>
                      <a:pt x="378470" y="812353"/>
                      <a:pt x="378185" y="814925"/>
                    </a:cubicBezTo>
                    <a:cubicBezTo>
                      <a:pt x="389900" y="825117"/>
                      <a:pt x="404378" y="822355"/>
                      <a:pt x="416285" y="830070"/>
                    </a:cubicBezTo>
                    <a:cubicBezTo>
                      <a:pt x="391424" y="837214"/>
                      <a:pt x="379709" y="825117"/>
                      <a:pt x="353134" y="831784"/>
                    </a:cubicBezTo>
                    <a:cubicBezTo>
                      <a:pt x="329702" y="842643"/>
                      <a:pt x="360087" y="845310"/>
                      <a:pt x="370374" y="848072"/>
                    </a:cubicBezTo>
                    <a:lnTo>
                      <a:pt x="370374" y="852739"/>
                    </a:lnTo>
                    <a:cubicBezTo>
                      <a:pt x="357801" y="858549"/>
                      <a:pt x="352562" y="848263"/>
                      <a:pt x="340942" y="865503"/>
                    </a:cubicBezTo>
                    <a:cubicBezTo>
                      <a:pt x="336370" y="865503"/>
                      <a:pt x="332369" y="865503"/>
                      <a:pt x="327416" y="865503"/>
                    </a:cubicBezTo>
                    <a:lnTo>
                      <a:pt x="311510" y="875028"/>
                    </a:lnTo>
                    <a:cubicBezTo>
                      <a:pt x="311510" y="875790"/>
                      <a:pt x="311510" y="877028"/>
                      <a:pt x="311510" y="878171"/>
                    </a:cubicBezTo>
                    <a:cubicBezTo>
                      <a:pt x="315891" y="881314"/>
                      <a:pt x="322559" y="880171"/>
                      <a:pt x="327893" y="883600"/>
                    </a:cubicBezTo>
                    <a:lnTo>
                      <a:pt x="334370" y="880648"/>
                    </a:lnTo>
                    <a:cubicBezTo>
                      <a:pt x="338342" y="883324"/>
                      <a:pt x="343133" y="884505"/>
                      <a:pt x="347895" y="883982"/>
                    </a:cubicBezTo>
                    <a:lnTo>
                      <a:pt x="356944" y="878457"/>
                    </a:lnTo>
                    <a:cubicBezTo>
                      <a:pt x="356944" y="870266"/>
                      <a:pt x="373422" y="871789"/>
                      <a:pt x="379518" y="876171"/>
                    </a:cubicBezTo>
                    <a:cubicBezTo>
                      <a:pt x="389043" y="878266"/>
                      <a:pt x="400568" y="874266"/>
                      <a:pt x="409903" y="878552"/>
                    </a:cubicBezTo>
                    <a:cubicBezTo>
                      <a:pt x="407712" y="879885"/>
                      <a:pt x="405521" y="881124"/>
                      <a:pt x="403521" y="882457"/>
                    </a:cubicBezTo>
                    <a:cubicBezTo>
                      <a:pt x="403521" y="883791"/>
                      <a:pt x="403521" y="884934"/>
                      <a:pt x="403045" y="886172"/>
                    </a:cubicBezTo>
                    <a:cubicBezTo>
                      <a:pt x="396663" y="889601"/>
                      <a:pt x="381423" y="885505"/>
                      <a:pt x="378375" y="893983"/>
                    </a:cubicBezTo>
                    <a:cubicBezTo>
                      <a:pt x="382852" y="896078"/>
                      <a:pt x="389615" y="894935"/>
                      <a:pt x="394091" y="898650"/>
                    </a:cubicBezTo>
                    <a:cubicBezTo>
                      <a:pt x="401949" y="893716"/>
                      <a:pt x="411951" y="893716"/>
                      <a:pt x="419809" y="898650"/>
                    </a:cubicBezTo>
                    <a:cubicBezTo>
                      <a:pt x="432096" y="899507"/>
                      <a:pt x="451432" y="897792"/>
                      <a:pt x="461624" y="904936"/>
                    </a:cubicBezTo>
                    <a:cubicBezTo>
                      <a:pt x="450860" y="908366"/>
                      <a:pt x="438192" y="904936"/>
                      <a:pt x="424762" y="906270"/>
                    </a:cubicBezTo>
                    <a:lnTo>
                      <a:pt x="414665" y="913509"/>
                    </a:lnTo>
                    <a:cubicBezTo>
                      <a:pt x="387738" y="911804"/>
                      <a:pt x="360973" y="908175"/>
                      <a:pt x="334560" y="902650"/>
                    </a:cubicBezTo>
                    <a:cubicBezTo>
                      <a:pt x="299984" y="921224"/>
                      <a:pt x="327797" y="910842"/>
                      <a:pt x="331417" y="922748"/>
                    </a:cubicBezTo>
                    <a:cubicBezTo>
                      <a:pt x="332941" y="924748"/>
                      <a:pt x="339132" y="925034"/>
                      <a:pt x="342085" y="925415"/>
                    </a:cubicBezTo>
                    <a:cubicBezTo>
                      <a:pt x="349133" y="929320"/>
                      <a:pt x="326464" y="926939"/>
                      <a:pt x="330655" y="934273"/>
                    </a:cubicBezTo>
                    <a:lnTo>
                      <a:pt x="325607" y="937607"/>
                    </a:lnTo>
                    <a:lnTo>
                      <a:pt x="334179" y="943322"/>
                    </a:lnTo>
                    <a:lnTo>
                      <a:pt x="380756" y="943322"/>
                    </a:lnTo>
                    <a:cubicBezTo>
                      <a:pt x="383519" y="947513"/>
                      <a:pt x="392567" y="945703"/>
                      <a:pt x="396663" y="948561"/>
                    </a:cubicBezTo>
                    <a:lnTo>
                      <a:pt x="390472" y="952466"/>
                    </a:lnTo>
                    <a:cubicBezTo>
                      <a:pt x="394568" y="955609"/>
                      <a:pt x="400568" y="953704"/>
                      <a:pt x="405998" y="954276"/>
                    </a:cubicBezTo>
                    <a:lnTo>
                      <a:pt x="413046" y="950847"/>
                    </a:lnTo>
                    <a:cubicBezTo>
                      <a:pt x="421904" y="954086"/>
                      <a:pt x="411522" y="959515"/>
                      <a:pt x="407903" y="961705"/>
                    </a:cubicBezTo>
                    <a:cubicBezTo>
                      <a:pt x="365421" y="960182"/>
                      <a:pt x="387805" y="972945"/>
                      <a:pt x="413332" y="969040"/>
                    </a:cubicBezTo>
                    <a:cubicBezTo>
                      <a:pt x="421523" y="973707"/>
                      <a:pt x="455051" y="990185"/>
                      <a:pt x="436859" y="996281"/>
                    </a:cubicBezTo>
                    <a:cubicBezTo>
                      <a:pt x="444479" y="1012569"/>
                      <a:pt x="486293" y="994471"/>
                      <a:pt x="502486" y="1004473"/>
                    </a:cubicBezTo>
                    <a:cubicBezTo>
                      <a:pt x="497714" y="1007740"/>
                      <a:pt x="492075" y="1009530"/>
                      <a:pt x="486293" y="1009616"/>
                    </a:cubicBezTo>
                    <a:cubicBezTo>
                      <a:pt x="482226" y="1006882"/>
                      <a:pt x="477378" y="1005539"/>
                      <a:pt x="472482" y="1005806"/>
                    </a:cubicBezTo>
                    <a:cubicBezTo>
                      <a:pt x="459433" y="1023046"/>
                      <a:pt x="422190" y="1008664"/>
                      <a:pt x="423143" y="1025999"/>
                    </a:cubicBezTo>
                    <a:lnTo>
                      <a:pt x="436382" y="1033714"/>
                    </a:lnTo>
                    <a:cubicBezTo>
                      <a:pt x="433906" y="1044573"/>
                      <a:pt x="416094" y="1036572"/>
                      <a:pt x="405521" y="1038953"/>
                    </a:cubicBezTo>
                    <a:cubicBezTo>
                      <a:pt x="401711" y="1041239"/>
                      <a:pt x="391615" y="1046573"/>
                      <a:pt x="400759" y="1050097"/>
                    </a:cubicBezTo>
                    <a:cubicBezTo>
                      <a:pt x="410951" y="1050097"/>
                      <a:pt x="438192" y="1037143"/>
                      <a:pt x="436192" y="1055526"/>
                    </a:cubicBezTo>
                    <a:cubicBezTo>
                      <a:pt x="431239" y="1059432"/>
                      <a:pt x="401426" y="1058003"/>
                      <a:pt x="404093" y="1066957"/>
                    </a:cubicBezTo>
                    <a:cubicBezTo>
                      <a:pt x="429239" y="1068195"/>
                      <a:pt x="453718" y="1071719"/>
                      <a:pt x="479054" y="1072195"/>
                    </a:cubicBezTo>
                    <a:cubicBezTo>
                      <a:pt x="486103" y="1079244"/>
                      <a:pt x="466291" y="1072195"/>
                      <a:pt x="469529" y="1081720"/>
                    </a:cubicBezTo>
                    <a:cubicBezTo>
                      <a:pt x="478102" y="1089626"/>
                      <a:pt x="483055" y="1083816"/>
                      <a:pt x="493342" y="1083625"/>
                    </a:cubicBezTo>
                    <a:lnTo>
                      <a:pt x="503819" y="1091150"/>
                    </a:lnTo>
                    <a:cubicBezTo>
                      <a:pt x="525536" y="1087531"/>
                      <a:pt x="541919" y="1104200"/>
                      <a:pt x="561636" y="1100009"/>
                    </a:cubicBezTo>
                    <a:lnTo>
                      <a:pt x="561636" y="1092865"/>
                    </a:lnTo>
                    <a:cubicBezTo>
                      <a:pt x="564875" y="1089531"/>
                      <a:pt x="575924" y="1092865"/>
                      <a:pt x="574685" y="1086864"/>
                    </a:cubicBezTo>
                    <a:cubicBezTo>
                      <a:pt x="574685" y="1085626"/>
                      <a:pt x="575543" y="1084673"/>
                      <a:pt x="578114" y="1083721"/>
                    </a:cubicBezTo>
                    <a:cubicBezTo>
                      <a:pt x="583163" y="1083721"/>
                      <a:pt x="601736" y="1084768"/>
                      <a:pt x="588306" y="1078482"/>
                    </a:cubicBezTo>
                    <a:cubicBezTo>
                      <a:pt x="590211" y="1062766"/>
                      <a:pt x="569256" y="1072862"/>
                      <a:pt x="561636" y="1063528"/>
                    </a:cubicBezTo>
                    <a:cubicBezTo>
                      <a:pt x="571161" y="1059622"/>
                      <a:pt x="591354" y="1057908"/>
                      <a:pt x="587830" y="1042287"/>
                    </a:cubicBezTo>
                    <a:cubicBezTo>
                      <a:pt x="580438" y="1035867"/>
                      <a:pt x="571266" y="1031848"/>
                      <a:pt x="561541" y="1030762"/>
                    </a:cubicBezTo>
                    <a:lnTo>
                      <a:pt x="561541" y="1026666"/>
                    </a:lnTo>
                    <a:cubicBezTo>
                      <a:pt x="575828" y="1021237"/>
                      <a:pt x="592402" y="1031809"/>
                      <a:pt x="587830" y="1008283"/>
                    </a:cubicBezTo>
                    <a:lnTo>
                      <a:pt x="594021" y="1004377"/>
                    </a:lnTo>
                    <a:lnTo>
                      <a:pt x="594021" y="993233"/>
                    </a:lnTo>
                    <a:lnTo>
                      <a:pt x="588973" y="990376"/>
                    </a:lnTo>
                    <a:cubicBezTo>
                      <a:pt x="586306" y="985709"/>
                      <a:pt x="588973" y="980851"/>
                      <a:pt x="587639" y="976564"/>
                    </a:cubicBezTo>
                    <a:cubicBezTo>
                      <a:pt x="593354" y="970659"/>
                      <a:pt x="598784" y="969325"/>
                      <a:pt x="587639" y="963896"/>
                    </a:cubicBezTo>
                    <a:lnTo>
                      <a:pt x="587639" y="912747"/>
                    </a:lnTo>
                    <a:lnTo>
                      <a:pt x="574495" y="904841"/>
                    </a:lnTo>
                    <a:cubicBezTo>
                      <a:pt x="582496" y="901031"/>
                      <a:pt x="589830" y="897507"/>
                      <a:pt x="587449" y="887506"/>
                    </a:cubicBezTo>
                    <a:cubicBezTo>
                      <a:pt x="583477" y="884267"/>
                      <a:pt x="579124" y="881514"/>
                      <a:pt x="574495" y="879314"/>
                    </a:cubicBezTo>
                    <a:lnTo>
                      <a:pt x="587258" y="871694"/>
                    </a:lnTo>
                    <a:lnTo>
                      <a:pt x="587258" y="846072"/>
                    </a:lnTo>
                    <a:lnTo>
                      <a:pt x="581258" y="842262"/>
                    </a:lnTo>
                    <a:lnTo>
                      <a:pt x="581258" y="833689"/>
                    </a:lnTo>
                    <a:cubicBezTo>
                      <a:pt x="587258" y="830261"/>
                      <a:pt x="587258" y="830261"/>
                      <a:pt x="581258" y="827022"/>
                    </a:cubicBezTo>
                    <a:cubicBezTo>
                      <a:pt x="584782" y="822735"/>
                      <a:pt x="599165" y="824927"/>
                      <a:pt x="600308" y="817497"/>
                    </a:cubicBezTo>
                    <a:cubicBezTo>
                      <a:pt x="613643" y="818544"/>
                      <a:pt x="604118" y="842071"/>
                      <a:pt x="606880" y="852073"/>
                    </a:cubicBezTo>
                    <a:lnTo>
                      <a:pt x="600593" y="856264"/>
                    </a:lnTo>
                    <a:lnTo>
                      <a:pt x="600593" y="973992"/>
                    </a:lnTo>
                    <a:lnTo>
                      <a:pt x="606689" y="977898"/>
                    </a:lnTo>
                    <a:lnTo>
                      <a:pt x="606689" y="1043906"/>
                    </a:lnTo>
                    <a:lnTo>
                      <a:pt x="613452" y="1047907"/>
                    </a:lnTo>
                    <a:lnTo>
                      <a:pt x="613452" y="1055146"/>
                    </a:lnTo>
                    <a:lnTo>
                      <a:pt x="606689" y="1059241"/>
                    </a:lnTo>
                    <a:lnTo>
                      <a:pt x="606689" y="1143728"/>
                    </a:lnTo>
                    <a:lnTo>
                      <a:pt x="601165" y="1146871"/>
                    </a:lnTo>
                    <a:cubicBezTo>
                      <a:pt x="598688" y="1152968"/>
                      <a:pt x="601165" y="1159635"/>
                      <a:pt x="599546" y="1165921"/>
                    </a:cubicBezTo>
                    <a:lnTo>
                      <a:pt x="594974" y="1168493"/>
                    </a:lnTo>
                    <a:cubicBezTo>
                      <a:pt x="593059" y="1172398"/>
                      <a:pt x="593059" y="1176970"/>
                      <a:pt x="594974" y="1180876"/>
                    </a:cubicBezTo>
                    <a:lnTo>
                      <a:pt x="600022" y="1183638"/>
                    </a:lnTo>
                    <a:lnTo>
                      <a:pt x="594116" y="1187638"/>
                    </a:lnTo>
                    <a:lnTo>
                      <a:pt x="594116" y="1202212"/>
                    </a:lnTo>
                    <a:lnTo>
                      <a:pt x="600403" y="1206117"/>
                    </a:lnTo>
                    <a:lnTo>
                      <a:pt x="600403" y="1268601"/>
                    </a:lnTo>
                    <a:lnTo>
                      <a:pt x="594021" y="1272506"/>
                    </a:lnTo>
                    <a:lnTo>
                      <a:pt x="594021" y="1287079"/>
                    </a:lnTo>
                    <a:lnTo>
                      <a:pt x="600117" y="1290889"/>
                    </a:lnTo>
                    <a:lnTo>
                      <a:pt x="600117" y="1309939"/>
                    </a:lnTo>
                    <a:lnTo>
                      <a:pt x="595164" y="1312701"/>
                    </a:lnTo>
                    <a:cubicBezTo>
                      <a:pt x="593659" y="1320227"/>
                      <a:pt x="593240" y="1327923"/>
                      <a:pt x="593926" y="1335562"/>
                    </a:cubicBezTo>
                    <a:lnTo>
                      <a:pt x="599546" y="1338705"/>
                    </a:lnTo>
                    <a:cubicBezTo>
                      <a:pt x="600736" y="1347287"/>
                      <a:pt x="601051" y="1355964"/>
                      <a:pt x="600498" y="1364613"/>
                    </a:cubicBezTo>
                    <a:lnTo>
                      <a:pt x="594212" y="1368804"/>
                    </a:lnTo>
                    <a:lnTo>
                      <a:pt x="594212" y="1412809"/>
                    </a:lnTo>
                    <a:cubicBezTo>
                      <a:pt x="595831" y="1413952"/>
                      <a:pt x="598022" y="1415286"/>
                      <a:pt x="600403" y="1416715"/>
                    </a:cubicBezTo>
                    <a:lnTo>
                      <a:pt x="600403" y="1446051"/>
                    </a:lnTo>
                    <a:lnTo>
                      <a:pt x="593926" y="1449862"/>
                    </a:lnTo>
                    <a:lnTo>
                      <a:pt x="593926" y="1460816"/>
                    </a:lnTo>
                    <a:lnTo>
                      <a:pt x="600212" y="1464721"/>
                    </a:lnTo>
                    <a:cubicBezTo>
                      <a:pt x="601546" y="1467769"/>
                      <a:pt x="598879" y="1469579"/>
                      <a:pt x="595259" y="1471102"/>
                    </a:cubicBezTo>
                    <a:cubicBezTo>
                      <a:pt x="591640" y="1483009"/>
                      <a:pt x="595259" y="1496725"/>
                      <a:pt x="593354" y="1509202"/>
                    </a:cubicBezTo>
                    <a:cubicBezTo>
                      <a:pt x="585544" y="1511488"/>
                      <a:pt x="587639" y="1515489"/>
                      <a:pt x="587354" y="1518727"/>
                    </a:cubicBezTo>
                    <a:cubicBezTo>
                      <a:pt x="591830" y="1522728"/>
                      <a:pt x="597926" y="1525586"/>
                      <a:pt x="587354" y="1530634"/>
                    </a:cubicBezTo>
                    <a:lnTo>
                      <a:pt x="587354" y="1541397"/>
                    </a:lnTo>
                    <a:lnTo>
                      <a:pt x="580686" y="1545397"/>
                    </a:lnTo>
                    <a:lnTo>
                      <a:pt x="580686" y="1556351"/>
                    </a:lnTo>
                    <a:lnTo>
                      <a:pt x="587449" y="1560447"/>
                    </a:lnTo>
                    <a:lnTo>
                      <a:pt x="587449" y="1615502"/>
                    </a:lnTo>
                    <a:cubicBezTo>
                      <a:pt x="596117" y="1620740"/>
                      <a:pt x="596117" y="1621121"/>
                      <a:pt x="588306" y="1625788"/>
                    </a:cubicBezTo>
                    <a:cubicBezTo>
                      <a:pt x="586592" y="1632932"/>
                      <a:pt x="584210" y="1645600"/>
                      <a:pt x="593450" y="1648363"/>
                    </a:cubicBezTo>
                    <a:lnTo>
                      <a:pt x="593450" y="1659031"/>
                    </a:lnTo>
                    <a:lnTo>
                      <a:pt x="600212" y="1663317"/>
                    </a:lnTo>
                    <a:lnTo>
                      <a:pt x="600212" y="1674080"/>
                    </a:lnTo>
                    <a:lnTo>
                      <a:pt x="606880" y="1678081"/>
                    </a:lnTo>
                    <a:lnTo>
                      <a:pt x="606880" y="1681700"/>
                    </a:lnTo>
                    <a:cubicBezTo>
                      <a:pt x="596021" y="1685796"/>
                      <a:pt x="590687" y="1692559"/>
                      <a:pt x="594497" y="1704179"/>
                    </a:cubicBezTo>
                    <a:cubicBezTo>
                      <a:pt x="602689" y="1709227"/>
                      <a:pt x="602689" y="1709418"/>
                      <a:pt x="594497" y="1714657"/>
                    </a:cubicBezTo>
                    <a:lnTo>
                      <a:pt x="594497" y="1777427"/>
                    </a:lnTo>
                    <a:lnTo>
                      <a:pt x="600403" y="1781141"/>
                    </a:lnTo>
                    <a:cubicBezTo>
                      <a:pt x="600403" y="1782189"/>
                      <a:pt x="600403" y="1783427"/>
                      <a:pt x="600403" y="1784666"/>
                    </a:cubicBezTo>
                    <a:lnTo>
                      <a:pt x="593831" y="1788666"/>
                    </a:lnTo>
                    <a:lnTo>
                      <a:pt x="593831" y="1803239"/>
                    </a:lnTo>
                    <a:lnTo>
                      <a:pt x="600212" y="1807049"/>
                    </a:lnTo>
                    <a:lnTo>
                      <a:pt x="600212" y="1858675"/>
                    </a:lnTo>
                    <a:cubicBezTo>
                      <a:pt x="592497" y="1860770"/>
                      <a:pt x="593640" y="1867152"/>
                      <a:pt x="593831" y="1873248"/>
                    </a:cubicBezTo>
                    <a:cubicBezTo>
                      <a:pt x="602784" y="1878772"/>
                      <a:pt x="602784" y="1878963"/>
                      <a:pt x="594593" y="1883916"/>
                    </a:cubicBezTo>
                    <a:cubicBezTo>
                      <a:pt x="593164" y="1886202"/>
                      <a:pt x="594021" y="1888679"/>
                      <a:pt x="593831" y="1891345"/>
                    </a:cubicBezTo>
                    <a:lnTo>
                      <a:pt x="587449" y="1895441"/>
                    </a:lnTo>
                    <a:lnTo>
                      <a:pt x="587449" y="1902775"/>
                    </a:lnTo>
                    <a:lnTo>
                      <a:pt x="593831" y="1906586"/>
                    </a:lnTo>
                    <a:lnTo>
                      <a:pt x="593831" y="1913825"/>
                    </a:lnTo>
                    <a:lnTo>
                      <a:pt x="587449" y="1917634"/>
                    </a:lnTo>
                    <a:lnTo>
                      <a:pt x="587449" y="1939637"/>
                    </a:lnTo>
                    <a:lnTo>
                      <a:pt x="593450" y="1943543"/>
                    </a:lnTo>
                    <a:cubicBezTo>
                      <a:pt x="584877" y="1948781"/>
                      <a:pt x="584877" y="1948972"/>
                      <a:pt x="593450" y="1954211"/>
                    </a:cubicBezTo>
                    <a:lnTo>
                      <a:pt x="593450" y="1972213"/>
                    </a:lnTo>
                    <a:lnTo>
                      <a:pt x="600212" y="1976594"/>
                    </a:lnTo>
                    <a:lnTo>
                      <a:pt x="600212" y="1983833"/>
                    </a:lnTo>
                    <a:lnTo>
                      <a:pt x="593831" y="1987643"/>
                    </a:lnTo>
                    <a:lnTo>
                      <a:pt x="593831" y="1994882"/>
                    </a:lnTo>
                    <a:lnTo>
                      <a:pt x="587449" y="1998692"/>
                    </a:lnTo>
                    <a:lnTo>
                      <a:pt x="587449" y="2005931"/>
                    </a:lnTo>
                    <a:lnTo>
                      <a:pt x="594212" y="2010218"/>
                    </a:lnTo>
                    <a:lnTo>
                      <a:pt x="594212" y="2039364"/>
                    </a:lnTo>
                    <a:lnTo>
                      <a:pt x="599165" y="2042126"/>
                    </a:lnTo>
                    <a:cubicBezTo>
                      <a:pt x="600689" y="2049746"/>
                      <a:pt x="600689" y="2049746"/>
                      <a:pt x="594593" y="2053461"/>
                    </a:cubicBezTo>
                    <a:cubicBezTo>
                      <a:pt x="593573" y="2068225"/>
                      <a:pt x="593316" y="2082988"/>
                      <a:pt x="593831" y="2097752"/>
                    </a:cubicBezTo>
                    <a:lnTo>
                      <a:pt x="587449" y="2101848"/>
                    </a:lnTo>
                    <a:lnTo>
                      <a:pt x="587449" y="2131185"/>
                    </a:lnTo>
                    <a:lnTo>
                      <a:pt x="593735" y="2134995"/>
                    </a:lnTo>
                    <a:lnTo>
                      <a:pt x="593735" y="2142329"/>
                    </a:lnTo>
                    <a:lnTo>
                      <a:pt x="587354" y="2146139"/>
                    </a:lnTo>
                    <a:lnTo>
                      <a:pt x="587354" y="2153378"/>
                    </a:lnTo>
                    <a:lnTo>
                      <a:pt x="594116" y="2157569"/>
                    </a:lnTo>
                    <a:lnTo>
                      <a:pt x="594116" y="2197765"/>
                    </a:lnTo>
                    <a:cubicBezTo>
                      <a:pt x="605546" y="2202622"/>
                      <a:pt x="599641" y="2221006"/>
                      <a:pt x="599355" y="2231388"/>
                    </a:cubicBezTo>
                    <a:cubicBezTo>
                      <a:pt x="591449" y="2236150"/>
                      <a:pt x="591449" y="2236436"/>
                      <a:pt x="600117" y="2241675"/>
                    </a:cubicBezTo>
                    <a:lnTo>
                      <a:pt x="600117" y="2252914"/>
                    </a:lnTo>
                    <a:lnTo>
                      <a:pt x="593831" y="2256725"/>
                    </a:lnTo>
                    <a:lnTo>
                      <a:pt x="593831" y="2326447"/>
                    </a:lnTo>
                    <a:lnTo>
                      <a:pt x="587354" y="2330448"/>
                    </a:lnTo>
                    <a:lnTo>
                      <a:pt x="587354" y="2356165"/>
                    </a:lnTo>
                    <a:lnTo>
                      <a:pt x="594021" y="2360261"/>
                    </a:lnTo>
                    <a:lnTo>
                      <a:pt x="594021" y="2433889"/>
                    </a:lnTo>
                    <a:cubicBezTo>
                      <a:pt x="601165" y="2436175"/>
                      <a:pt x="601736" y="2443414"/>
                      <a:pt x="599546" y="2448939"/>
                    </a:cubicBezTo>
                    <a:lnTo>
                      <a:pt x="594212" y="2451892"/>
                    </a:lnTo>
                    <a:cubicBezTo>
                      <a:pt x="592878" y="2459322"/>
                      <a:pt x="594783" y="2467227"/>
                      <a:pt x="593259" y="2474561"/>
                    </a:cubicBezTo>
                    <a:lnTo>
                      <a:pt x="587544" y="2477800"/>
                    </a:lnTo>
                    <a:lnTo>
                      <a:pt x="587544" y="2499992"/>
                    </a:lnTo>
                    <a:lnTo>
                      <a:pt x="593640" y="2503803"/>
                    </a:lnTo>
                    <a:lnTo>
                      <a:pt x="593640" y="2511042"/>
                    </a:lnTo>
                    <a:lnTo>
                      <a:pt x="587258" y="2514947"/>
                    </a:lnTo>
                    <a:lnTo>
                      <a:pt x="587258" y="2522091"/>
                    </a:lnTo>
                    <a:lnTo>
                      <a:pt x="594021" y="2526186"/>
                    </a:lnTo>
                    <a:lnTo>
                      <a:pt x="594021" y="2566383"/>
                    </a:lnTo>
                    <a:lnTo>
                      <a:pt x="599927" y="2570287"/>
                    </a:lnTo>
                    <a:cubicBezTo>
                      <a:pt x="590402" y="2570859"/>
                      <a:pt x="590402" y="2624580"/>
                      <a:pt x="599927" y="2625151"/>
                    </a:cubicBezTo>
                    <a:lnTo>
                      <a:pt x="599927" y="2632105"/>
                    </a:lnTo>
                    <a:lnTo>
                      <a:pt x="606499" y="2636391"/>
                    </a:lnTo>
                    <a:cubicBezTo>
                      <a:pt x="606499" y="2637439"/>
                      <a:pt x="606499" y="2638582"/>
                      <a:pt x="606499" y="2639915"/>
                    </a:cubicBezTo>
                    <a:close/>
                    <a:moveTo>
                      <a:pt x="341418" y="704626"/>
                    </a:moveTo>
                    <a:cubicBezTo>
                      <a:pt x="336941" y="701578"/>
                      <a:pt x="330083" y="702816"/>
                      <a:pt x="329321" y="706816"/>
                    </a:cubicBezTo>
                    <a:lnTo>
                      <a:pt x="328845" y="706816"/>
                    </a:lnTo>
                    <a:cubicBezTo>
                      <a:pt x="326464" y="705769"/>
                      <a:pt x="319320" y="708531"/>
                      <a:pt x="325035" y="709960"/>
                    </a:cubicBezTo>
                    <a:cubicBezTo>
                      <a:pt x="326940" y="709960"/>
                      <a:pt x="328274" y="709960"/>
                      <a:pt x="328845" y="706816"/>
                    </a:cubicBezTo>
                    <a:cubicBezTo>
                      <a:pt x="328845" y="706816"/>
                      <a:pt x="328845" y="706816"/>
                      <a:pt x="328845" y="707674"/>
                    </a:cubicBezTo>
                    <a:lnTo>
                      <a:pt x="328845" y="706721"/>
                    </a:lnTo>
                    <a:cubicBezTo>
                      <a:pt x="333417" y="706721"/>
                      <a:pt x="339513" y="708721"/>
                      <a:pt x="341704" y="705007"/>
                    </a:cubicBezTo>
                    <a:close/>
                    <a:moveTo>
                      <a:pt x="323321" y="679670"/>
                    </a:moveTo>
                    <a:cubicBezTo>
                      <a:pt x="328369" y="681956"/>
                      <a:pt x="327988" y="685290"/>
                      <a:pt x="332179" y="688338"/>
                    </a:cubicBezTo>
                    <a:cubicBezTo>
                      <a:pt x="336227" y="684985"/>
                      <a:pt x="336789" y="678975"/>
                      <a:pt x="333436" y="674926"/>
                    </a:cubicBezTo>
                    <a:cubicBezTo>
                      <a:pt x="333055" y="674469"/>
                      <a:pt x="332636" y="674050"/>
                      <a:pt x="332179" y="673670"/>
                    </a:cubicBezTo>
                    <a:cubicBezTo>
                      <a:pt x="328559" y="673288"/>
                      <a:pt x="319034" y="674908"/>
                      <a:pt x="323606" y="680051"/>
                    </a:cubicBezTo>
                    <a:close/>
                    <a:moveTo>
                      <a:pt x="309224" y="659382"/>
                    </a:moveTo>
                    <a:cubicBezTo>
                      <a:pt x="309309" y="659953"/>
                      <a:pt x="309509" y="660506"/>
                      <a:pt x="309795" y="661001"/>
                    </a:cubicBezTo>
                    <a:cubicBezTo>
                      <a:pt x="321416" y="667602"/>
                      <a:pt x="335351" y="668755"/>
                      <a:pt x="347895" y="664145"/>
                    </a:cubicBezTo>
                    <a:lnTo>
                      <a:pt x="342371" y="660525"/>
                    </a:lnTo>
                    <a:cubicBezTo>
                      <a:pt x="362659" y="653667"/>
                      <a:pt x="308176" y="652143"/>
                      <a:pt x="309509" y="659763"/>
                    </a:cubicBezTo>
                    <a:close/>
                    <a:moveTo>
                      <a:pt x="315796" y="546510"/>
                    </a:moveTo>
                    <a:cubicBezTo>
                      <a:pt x="297508" y="532318"/>
                      <a:pt x="271314" y="546510"/>
                      <a:pt x="256360" y="558988"/>
                    </a:cubicBezTo>
                    <a:lnTo>
                      <a:pt x="259408" y="563084"/>
                    </a:lnTo>
                    <a:cubicBezTo>
                      <a:pt x="278934" y="564484"/>
                      <a:pt x="298422" y="560046"/>
                      <a:pt x="315415" y="550321"/>
                    </a:cubicBezTo>
                    <a:cubicBezTo>
                      <a:pt x="315796" y="549558"/>
                      <a:pt x="315986" y="547939"/>
                      <a:pt x="316082" y="546892"/>
                    </a:cubicBezTo>
                    <a:close/>
                    <a:moveTo>
                      <a:pt x="256265" y="507077"/>
                    </a:moveTo>
                    <a:cubicBezTo>
                      <a:pt x="256265" y="510982"/>
                      <a:pt x="262742" y="512601"/>
                      <a:pt x="266933" y="515173"/>
                    </a:cubicBezTo>
                    <a:cubicBezTo>
                      <a:pt x="289316" y="515936"/>
                      <a:pt x="317510" y="512125"/>
                      <a:pt x="332655" y="525746"/>
                    </a:cubicBezTo>
                    <a:cubicBezTo>
                      <a:pt x="349419" y="519174"/>
                      <a:pt x="372946" y="521936"/>
                      <a:pt x="387995" y="516888"/>
                    </a:cubicBezTo>
                    <a:lnTo>
                      <a:pt x="387995" y="513364"/>
                    </a:lnTo>
                    <a:cubicBezTo>
                      <a:pt x="385614" y="511935"/>
                      <a:pt x="381995" y="510697"/>
                      <a:pt x="381709" y="509363"/>
                    </a:cubicBezTo>
                    <a:cubicBezTo>
                      <a:pt x="381709" y="501457"/>
                      <a:pt x="352372" y="497171"/>
                      <a:pt x="345228" y="504125"/>
                    </a:cubicBezTo>
                    <a:cubicBezTo>
                      <a:pt x="308938" y="507553"/>
                      <a:pt x="292174" y="479931"/>
                      <a:pt x="256550" y="507458"/>
                    </a:cubicBezTo>
                    <a:close/>
                    <a:moveTo>
                      <a:pt x="507439" y="1108391"/>
                    </a:moveTo>
                    <a:cubicBezTo>
                      <a:pt x="509372" y="1108467"/>
                      <a:pt x="511230" y="1109134"/>
                      <a:pt x="512773" y="1110295"/>
                    </a:cubicBezTo>
                    <a:lnTo>
                      <a:pt x="512773" y="1114201"/>
                    </a:lnTo>
                    <a:cubicBezTo>
                      <a:pt x="522298" y="1118487"/>
                      <a:pt x="531823" y="1111534"/>
                      <a:pt x="537824" y="1106581"/>
                    </a:cubicBezTo>
                    <a:lnTo>
                      <a:pt x="529918" y="1101247"/>
                    </a:lnTo>
                    <a:lnTo>
                      <a:pt x="502772" y="1101247"/>
                    </a:lnTo>
                    <a:cubicBezTo>
                      <a:pt x="497628" y="1106295"/>
                      <a:pt x="498390" y="1107724"/>
                      <a:pt x="507725" y="1108771"/>
                    </a:cubicBezTo>
                    <a:close/>
                    <a:moveTo>
                      <a:pt x="387995" y="1136013"/>
                    </a:moveTo>
                    <a:cubicBezTo>
                      <a:pt x="386662" y="1141157"/>
                      <a:pt x="392472" y="1141823"/>
                      <a:pt x="396758" y="1141633"/>
                    </a:cubicBezTo>
                    <a:cubicBezTo>
                      <a:pt x="434001" y="1141633"/>
                      <a:pt x="468577" y="1149443"/>
                      <a:pt x="499628" y="1124107"/>
                    </a:cubicBezTo>
                    <a:cubicBezTo>
                      <a:pt x="491342" y="1113725"/>
                      <a:pt x="402378" y="1126964"/>
                      <a:pt x="388281" y="1136394"/>
                    </a:cubicBezTo>
                    <a:close/>
                    <a:moveTo>
                      <a:pt x="370850" y="993709"/>
                    </a:moveTo>
                    <a:cubicBezTo>
                      <a:pt x="378785" y="995195"/>
                      <a:pt x="386967" y="994710"/>
                      <a:pt x="394663" y="992281"/>
                    </a:cubicBezTo>
                    <a:lnTo>
                      <a:pt x="394663" y="988661"/>
                    </a:lnTo>
                    <a:cubicBezTo>
                      <a:pt x="386128" y="985613"/>
                      <a:pt x="376813" y="985613"/>
                      <a:pt x="368279" y="988661"/>
                    </a:cubicBezTo>
                    <a:cubicBezTo>
                      <a:pt x="369041" y="990852"/>
                      <a:pt x="367231" y="992852"/>
                      <a:pt x="371136" y="994091"/>
                    </a:cubicBezTo>
                    <a:close/>
                    <a:moveTo>
                      <a:pt x="326083" y="968563"/>
                    </a:moveTo>
                    <a:cubicBezTo>
                      <a:pt x="331893" y="979993"/>
                      <a:pt x="345704" y="976850"/>
                      <a:pt x="355229" y="970278"/>
                    </a:cubicBezTo>
                    <a:cubicBezTo>
                      <a:pt x="346752" y="966182"/>
                      <a:pt x="341418" y="960086"/>
                      <a:pt x="330941" y="960753"/>
                    </a:cubicBezTo>
                    <a:cubicBezTo>
                      <a:pt x="329988" y="963706"/>
                      <a:pt x="319511" y="965896"/>
                      <a:pt x="326369" y="968945"/>
                    </a:cubicBezTo>
                    <a:close/>
                    <a:moveTo>
                      <a:pt x="351038" y="986852"/>
                    </a:moveTo>
                    <a:cubicBezTo>
                      <a:pt x="347133" y="988280"/>
                      <a:pt x="340370" y="984756"/>
                      <a:pt x="335513" y="988757"/>
                    </a:cubicBezTo>
                    <a:lnTo>
                      <a:pt x="335513" y="995995"/>
                    </a:lnTo>
                    <a:cubicBezTo>
                      <a:pt x="341323" y="1000853"/>
                      <a:pt x="350086" y="995995"/>
                      <a:pt x="355325" y="992852"/>
                    </a:cubicBezTo>
                    <a:cubicBezTo>
                      <a:pt x="355134" y="990947"/>
                      <a:pt x="356658" y="988947"/>
                      <a:pt x="351324" y="987232"/>
                    </a:cubicBezTo>
                    <a:close/>
                    <a:moveTo>
                      <a:pt x="289602" y="664430"/>
                    </a:moveTo>
                    <a:cubicBezTo>
                      <a:pt x="291412" y="666173"/>
                      <a:pt x="294269" y="666173"/>
                      <a:pt x="296079" y="664430"/>
                    </a:cubicBezTo>
                    <a:cubicBezTo>
                      <a:pt x="294250" y="662878"/>
                      <a:pt x="291517" y="663039"/>
                      <a:pt x="289888" y="664811"/>
                    </a:cubicBezTo>
                    <a:close/>
                    <a:moveTo>
                      <a:pt x="286268" y="1159730"/>
                    </a:moveTo>
                    <a:cubicBezTo>
                      <a:pt x="286268" y="1159730"/>
                      <a:pt x="287792" y="1158968"/>
                      <a:pt x="288364" y="1158492"/>
                    </a:cubicBezTo>
                    <a:cubicBezTo>
                      <a:pt x="290745" y="1155254"/>
                      <a:pt x="279029" y="1157539"/>
                      <a:pt x="286459" y="1160397"/>
                    </a:cubicBezTo>
                    <a:close/>
                    <a:moveTo>
                      <a:pt x="279125" y="1167160"/>
                    </a:moveTo>
                    <a:cubicBezTo>
                      <a:pt x="264647" y="1174780"/>
                      <a:pt x="257503" y="1179542"/>
                      <a:pt x="279982" y="1178209"/>
                    </a:cubicBezTo>
                    <a:cubicBezTo>
                      <a:pt x="283982" y="1175066"/>
                      <a:pt x="294746" y="1172875"/>
                      <a:pt x="286173" y="1167160"/>
                    </a:cubicBezTo>
                    <a:close/>
                    <a:moveTo>
                      <a:pt x="250550" y="1158397"/>
                    </a:moveTo>
                    <a:lnTo>
                      <a:pt x="260075" y="1163445"/>
                    </a:lnTo>
                    <a:cubicBezTo>
                      <a:pt x="304271" y="1153825"/>
                      <a:pt x="248359" y="1146014"/>
                      <a:pt x="251121" y="1159063"/>
                    </a:cubicBezTo>
                    <a:close/>
                    <a:moveTo>
                      <a:pt x="233500" y="360107"/>
                    </a:moveTo>
                    <a:cubicBezTo>
                      <a:pt x="228737" y="363726"/>
                      <a:pt x="228737" y="363821"/>
                      <a:pt x="233500" y="367441"/>
                    </a:cubicBezTo>
                    <a:lnTo>
                      <a:pt x="246359" y="367441"/>
                    </a:lnTo>
                    <a:cubicBezTo>
                      <a:pt x="251121" y="363821"/>
                      <a:pt x="251121" y="363726"/>
                      <a:pt x="246359" y="360107"/>
                    </a:cubicBezTo>
                    <a:close/>
                    <a:moveTo>
                      <a:pt x="118438" y="321435"/>
                    </a:moveTo>
                    <a:cubicBezTo>
                      <a:pt x="118438" y="325912"/>
                      <a:pt x="169206" y="320387"/>
                      <a:pt x="188542" y="319720"/>
                    </a:cubicBezTo>
                    <a:lnTo>
                      <a:pt x="200448" y="328293"/>
                    </a:lnTo>
                    <a:lnTo>
                      <a:pt x="212450" y="319720"/>
                    </a:lnTo>
                    <a:cubicBezTo>
                      <a:pt x="224070" y="318673"/>
                      <a:pt x="233976" y="321149"/>
                      <a:pt x="242834" y="317910"/>
                    </a:cubicBezTo>
                    <a:cubicBezTo>
                      <a:pt x="244073" y="296670"/>
                      <a:pt x="198162" y="316101"/>
                      <a:pt x="185684" y="304957"/>
                    </a:cubicBezTo>
                    <a:cubicBezTo>
                      <a:pt x="164158" y="298289"/>
                      <a:pt x="139869" y="312576"/>
                      <a:pt x="119009" y="322101"/>
                    </a:cubicBezTo>
                    <a:close/>
                    <a:moveTo>
                      <a:pt x="203306" y="358011"/>
                    </a:moveTo>
                    <a:cubicBezTo>
                      <a:pt x="180541" y="351534"/>
                      <a:pt x="155681" y="364774"/>
                      <a:pt x="132630" y="365059"/>
                    </a:cubicBezTo>
                    <a:cubicBezTo>
                      <a:pt x="131011" y="372013"/>
                      <a:pt x="131106" y="372013"/>
                      <a:pt x="135011" y="374584"/>
                    </a:cubicBezTo>
                    <a:cubicBezTo>
                      <a:pt x="148251" y="372870"/>
                      <a:pt x="160538" y="364202"/>
                      <a:pt x="174635" y="367536"/>
                    </a:cubicBezTo>
                    <a:cubicBezTo>
                      <a:pt x="185779" y="374584"/>
                      <a:pt x="192828" y="367536"/>
                      <a:pt x="203210" y="365250"/>
                    </a:cubicBezTo>
                    <a:cubicBezTo>
                      <a:pt x="203972" y="363536"/>
                      <a:pt x="204068" y="361059"/>
                      <a:pt x="203877" y="358678"/>
                    </a:cubicBezTo>
                    <a:close/>
                    <a:moveTo>
                      <a:pt x="32713" y="2223101"/>
                    </a:moveTo>
                    <a:cubicBezTo>
                      <a:pt x="37342" y="2226625"/>
                      <a:pt x="43000" y="2228531"/>
                      <a:pt x="48810" y="2228531"/>
                    </a:cubicBezTo>
                    <a:cubicBezTo>
                      <a:pt x="72908" y="2225102"/>
                      <a:pt x="97769" y="2216243"/>
                      <a:pt x="121962" y="2213862"/>
                    </a:cubicBezTo>
                    <a:cubicBezTo>
                      <a:pt x="137869" y="2219101"/>
                      <a:pt x="157300" y="2231579"/>
                      <a:pt x="174064" y="2221196"/>
                    </a:cubicBezTo>
                    <a:cubicBezTo>
                      <a:pt x="187589" y="2217767"/>
                      <a:pt x="201686" y="2229293"/>
                      <a:pt x="213783" y="2221196"/>
                    </a:cubicBezTo>
                    <a:cubicBezTo>
                      <a:pt x="220193" y="2224530"/>
                      <a:pt x="227509" y="2225673"/>
                      <a:pt x="234643" y="2224530"/>
                    </a:cubicBezTo>
                    <a:cubicBezTo>
                      <a:pt x="240453" y="2219482"/>
                      <a:pt x="251312" y="2219863"/>
                      <a:pt x="256741" y="2215672"/>
                    </a:cubicBezTo>
                    <a:cubicBezTo>
                      <a:pt x="214354" y="2204051"/>
                      <a:pt x="164729" y="2227197"/>
                      <a:pt x="125105" y="2200813"/>
                    </a:cubicBezTo>
                    <a:lnTo>
                      <a:pt x="131297" y="2196907"/>
                    </a:lnTo>
                    <a:cubicBezTo>
                      <a:pt x="127106" y="2193859"/>
                      <a:pt x="121200" y="2195764"/>
                      <a:pt x="114533" y="2195002"/>
                    </a:cubicBezTo>
                    <a:lnTo>
                      <a:pt x="103865" y="2202622"/>
                    </a:lnTo>
                    <a:cubicBezTo>
                      <a:pt x="89006" y="2203670"/>
                      <a:pt x="76528" y="2197955"/>
                      <a:pt x="68908" y="2210052"/>
                    </a:cubicBezTo>
                    <a:cubicBezTo>
                      <a:pt x="63669" y="2211576"/>
                      <a:pt x="68336" y="2216243"/>
                      <a:pt x="60335" y="2217482"/>
                    </a:cubicBezTo>
                    <a:cubicBezTo>
                      <a:pt x="50858" y="2216243"/>
                      <a:pt x="41238" y="2218434"/>
                      <a:pt x="33284" y="2223768"/>
                    </a:cubicBezTo>
                    <a:close/>
                    <a:moveTo>
                      <a:pt x="133868" y="2179953"/>
                    </a:moveTo>
                    <a:cubicBezTo>
                      <a:pt x="146165" y="2181668"/>
                      <a:pt x="158681" y="2181286"/>
                      <a:pt x="170825" y="2178620"/>
                    </a:cubicBezTo>
                    <a:lnTo>
                      <a:pt x="170825" y="2175095"/>
                    </a:lnTo>
                    <a:lnTo>
                      <a:pt x="164444" y="2171094"/>
                    </a:lnTo>
                    <a:cubicBezTo>
                      <a:pt x="166634" y="2154616"/>
                      <a:pt x="150156" y="2166618"/>
                      <a:pt x="141488" y="2165856"/>
                    </a:cubicBezTo>
                    <a:cubicBezTo>
                      <a:pt x="118819" y="2158712"/>
                      <a:pt x="86624" y="2147949"/>
                      <a:pt x="66717" y="2164427"/>
                    </a:cubicBezTo>
                    <a:cubicBezTo>
                      <a:pt x="85291" y="2167570"/>
                      <a:pt x="105579" y="2164427"/>
                      <a:pt x="122819" y="2173095"/>
                    </a:cubicBezTo>
                    <a:cubicBezTo>
                      <a:pt x="125772" y="2173095"/>
                      <a:pt x="129296" y="2173095"/>
                      <a:pt x="131297" y="2174905"/>
                    </a:cubicBezTo>
                    <a:cubicBezTo>
                      <a:pt x="133297" y="2176714"/>
                      <a:pt x="130820" y="2179286"/>
                      <a:pt x="134059" y="2180619"/>
                    </a:cubicBezTo>
                    <a:close/>
                    <a:moveTo>
                      <a:pt x="92530" y="2140043"/>
                    </a:moveTo>
                    <a:cubicBezTo>
                      <a:pt x="103579" y="2140043"/>
                      <a:pt x="115009" y="2142329"/>
                      <a:pt x="124343" y="2134804"/>
                    </a:cubicBezTo>
                    <a:cubicBezTo>
                      <a:pt x="120057" y="2129852"/>
                      <a:pt x="67384" y="2133281"/>
                      <a:pt x="93101" y="2140710"/>
                    </a:cubicBezTo>
                    <a:close/>
                    <a:moveTo>
                      <a:pt x="167587" y="2202718"/>
                    </a:moveTo>
                    <a:lnTo>
                      <a:pt x="174921" y="2202718"/>
                    </a:lnTo>
                    <a:cubicBezTo>
                      <a:pt x="191304" y="2194145"/>
                      <a:pt x="177302" y="2195193"/>
                      <a:pt x="167396" y="2195288"/>
                    </a:cubicBezTo>
                    <a:cubicBezTo>
                      <a:pt x="163967" y="2198432"/>
                      <a:pt x="163396" y="2200908"/>
                      <a:pt x="168158" y="2203384"/>
                    </a:cubicBezTo>
                    <a:close/>
                    <a:moveTo>
                      <a:pt x="196162" y="2114231"/>
                    </a:moveTo>
                    <a:cubicBezTo>
                      <a:pt x="212354" y="2114231"/>
                      <a:pt x="212354" y="2114231"/>
                      <a:pt x="217117" y="2112230"/>
                    </a:cubicBezTo>
                    <a:lnTo>
                      <a:pt x="217117" y="2108706"/>
                    </a:lnTo>
                    <a:cubicBezTo>
                      <a:pt x="213212" y="2105563"/>
                      <a:pt x="203972" y="2107658"/>
                      <a:pt x="201115" y="2103182"/>
                    </a:cubicBezTo>
                    <a:cubicBezTo>
                      <a:pt x="194162" y="2104134"/>
                      <a:pt x="183589" y="2100610"/>
                      <a:pt x="177969" y="2105563"/>
                    </a:cubicBezTo>
                    <a:cubicBezTo>
                      <a:pt x="177398" y="2107277"/>
                      <a:pt x="177969" y="2109182"/>
                      <a:pt x="174540" y="2110420"/>
                    </a:cubicBezTo>
                    <a:cubicBezTo>
                      <a:pt x="150251" y="2110420"/>
                      <a:pt x="113199" y="2098895"/>
                      <a:pt x="92339" y="2111182"/>
                    </a:cubicBezTo>
                    <a:cubicBezTo>
                      <a:pt x="107865" y="2114993"/>
                      <a:pt x="131963" y="2126518"/>
                      <a:pt x="148442" y="2118041"/>
                    </a:cubicBezTo>
                    <a:cubicBezTo>
                      <a:pt x="167206" y="2119564"/>
                      <a:pt x="180160" y="2126137"/>
                      <a:pt x="196448" y="2114897"/>
                    </a:cubicBezTo>
                    <a:close/>
                    <a:moveTo>
                      <a:pt x="101674" y="2018980"/>
                    </a:moveTo>
                    <a:cubicBezTo>
                      <a:pt x="100912" y="2018980"/>
                      <a:pt x="100150" y="2019743"/>
                      <a:pt x="99388" y="2020219"/>
                    </a:cubicBezTo>
                    <a:cubicBezTo>
                      <a:pt x="99388" y="2024600"/>
                      <a:pt x="99388" y="2024791"/>
                      <a:pt x="106436" y="2025838"/>
                    </a:cubicBezTo>
                    <a:cubicBezTo>
                      <a:pt x="118533" y="2033077"/>
                      <a:pt x="127677" y="2027267"/>
                      <a:pt x="138345" y="2020409"/>
                    </a:cubicBezTo>
                    <a:cubicBezTo>
                      <a:pt x="127391" y="2016980"/>
                      <a:pt x="113961" y="2019647"/>
                      <a:pt x="101960" y="2019457"/>
                    </a:cubicBezTo>
                    <a:close/>
                    <a:moveTo>
                      <a:pt x="116152" y="2007550"/>
                    </a:moveTo>
                    <a:cubicBezTo>
                      <a:pt x="138821" y="2004978"/>
                      <a:pt x="165682" y="2014123"/>
                      <a:pt x="186446" y="2000883"/>
                    </a:cubicBezTo>
                    <a:cubicBezTo>
                      <a:pt x="180274" y="2001540"/>
                      <a:pt x="174054" y="2000169"/>
                      <a:pt x="168730" y="1996978"/>
                    </a:cubicBezTo>
                    <a:cubicBezTo>
                      <a:pt x="116723" y="1995930"/>
                      <a:pt x="112913" y="1996025"/>
                      <a:pt x="105579" y="1998311"/>
                    </a:cubicBezTo>
                    <a:lnTo>
                      <a:pt x="105579" y="2002216"/>
                    </a:lnTo>
                    <a:close/>
                    <a:moveTo>
                      <a:pt x="94816" y="2041269"/>
                    </a:moveTo>
                    <a:lnTo>
                      <a:pt x="89577" y="2044127"/>
                    </a:lnTo>
                    <a:cubicBezTo>
                      <a:pt x="85100" y="2041555"/>
                      <a:pt x="77957" y="2038316"/>
                      <a:pt x="73670" y="2042793"/>
                    </a:cubicBezTo>
                    <a:cubicBezTo>
                      <a:pt x="79385" y="2045174"/>
                      <a:pt x="77861" y="2048889"/>
                      <a:pt x="82719" y="2051746"/>
                    </a:cubicBezTo>
                    <a:cubicBezTo>
                      <a:pt x="110151" y="2051746"/>
                      <a:pt x="138536" y="2059557"/>
                      <a:pt x="164348" y="2050127"/>
                    </a:cubicBezTo>
                    <a:lnTo>
                      <a:pt x="164348" y="2043364"/>
                    </a:lnTo>
                    <a:cubicBezTo>
                      <a:pt x="145298" y="2029648"/>
                      <a:pt x="117771" y="2044984"/>
                      <a:pt x="95102" y="2041745"/>
                    </a:cubicBezTo>
                    <a:close/>
                    <a:moveTo>
                      <a:pt x="215021" y="2140329"/>
                    </a:moveTo>
                    <a:cubicBezTo>
                      <a:pt x="235976" y="2139853"/>
                      <a:pt x="247121" y="2153473"/>
                      <a:pt x="266456" y="2136519"/>
                    </a:cubicBezTo>
                    <a:cubicBezTo>
                      <a:pt x="276743" y="2144901"/>
                      <a:pt x="288650" y="2134043"/>
                      <a:pt x="299699" y="2136519"/>
                    </a:cubicBezTo>
                    <a:cubicBezTo>
                      <a:pt x="305890" y="2142425"/>
                      <a:pt x="320939" y="2139948"/>
                      <a:pt x="328940" y="2134709"/>
                    </a:cubicBezTo>
                    <a:cubicBezTo>
                      <a:pt x="303223" y="2116802"/>
                      <a:pt x="247406" y="2131566"/>
                      <a:pt x="213783" y="2132709"/>
                    </a:cubicBezTo>
                    <a:cubicBezTo>
                      <a:pt x="209306" y="2137472"/>
                      <a:pt x="209306" y="2137472"/>
                      <a:pt x="215307" y="2140805"/>
                    </a:cubicBezTo>
                    <a:close/>
                    <a:moveTo>
                      <a:pt x="269790" y="2046317"/>
                    </a:moveTo>
                    <a:cubicBezTo>
                      <a:pt x="270647" y="2057461"/>
                      <a:pt x="302270" y="2051937"/>
                      <a:pt x="308938" y="2046317"/>
                    </a:cubicBezTo>
                    <a:cubicBezTo>
                      <a:pt x="301575" y="2042793"/>
                      <a:pt x="293488" y="2040983"/>
                      <a:pt x="285316" y="2041174"/>
                    </a:cubicBezTo>
                    <a:cubicBezTo>
                      <a:pt x="280934" y="2044888"/>
                      <a:pt x="274553" y="2044412"/>
                      <a:pt x="270076" y="2046793"/>
                    </a:cubicBezTo>
                    <a:close/>
                    <a:moveTo>
                      <a:pt x="279315" y="2029648"/>
                    </a:moveTo>
                    <a:cubicBezTo>
                      <a:pt x="293126" y="2025457"/>
                      <a:pt x="308652" y="2028886"/>
                      <a:pt x="321225" y="2020886"/>
                    </a:cubicBezTo>
                    <a:cubicBezTo>
                      <a:pt x="305823" y="2008836"/>
                      <a:pt x="283811" y="2010398"/>
                      <a:pt x="270266" y="2024505"/>
                    </a:cubicBezTo>
                    <a:close/>
                    <a:moveTo>
                      <a:pt x="260265" y="2103372"/>
                    </a:moveTo>
                    <a:cubicBezTo>
                      <a:pt x="231690" y="2113944"/>
                      <a:pt x="290555" y="2112897"/>
                      <a:pt x="295889" y="2108039"/>
                    </a:cubicBezTo>
                    <a:cubicBezTo>
                      <a:pt x="293412" y="2098229"/>
                      <a:pt x="270076" y="2106325"/>
                      <a:pt x="260551" y="2103848"/>
                    </a:cubicBezTo>
                    <a:close/>
                    <a:moveTo>
                      <a:pt x="333322" y="1999930"/>
                    </a:moveTo>
                    <a:lnTo>
                      <a:pt x="346085" y="1999930"/>
                    </a:lnTo>
                    <a:cubicBezTo>
                      <a:pt x="403235" y="1986977"/>
                      <a:pt x="239786" y="1992406"/>
                      <a:pt x="230166" y="1995168"/>
                    </a:cubicBezTo>
                    <a:cubicBezTo>
                      <a:pt x="228452" y="2009265"/>
                      <a:pt x="251693" y="2004693"/>
                      <a:pt x="260075" y="2000216"/>
                    </a:cubicBezTo>
                    <a:cubicBezTo>
                      <a:pt x="284935" y="1997073"/>
                      <a:pt x="311700" y="2006884"/>
                      <a:pt x="334084" y="2000407"/>
                    </a:cubicBezTo>
                    <a:close/>
                    <a:moveTo>
                      <a:pt x="266075" y="1971355"/>
                    </a:moveTo>
                    <a:cubicBezTo>
                      <a:pt x="255598" y="1977547"/>
                      <a:pt x="243215" y="1972975"/>
                      <a:pt x="232833" y="1975070"/>
                    </a:cubicBezTo>
                    <a:cubicBezTo>
                      <a:pt x="227328" y="1979718"/>
                      <a:pt x="219279" y="1979718"/>
                      <a:pt x="213783" y="1975070"/>
                    </a:cubicBezTo>
                    <a:cubicBezTo>
                      <a:pt x="199400" y="1974594"/>
                      <a:pt x="188161" y="1970212"/>
                      <a:pt x="174064" y="1975070"/>
                    </a:cubicBezTo>
                    <a:cubicBezTo>
                      <a:pt x="160253" y="1962688"/>
                      <a:pt x="141012" y="1972118"/>
                      <a:pt x="126439" y="1964021"/>
                    </a:cubicBezTo>
                    <a:cubicBezTo>
                      <a:pt x="106722" y="1965545"/>
                      <a:pt x="93006" y="1975070"/>
                      <a:pt x="72337" y="1971451"/>
                    </a:cubicBezTo>
                    <a:cubicBezTo>
                      <a:pt x="48429" y="1980309"/>
                      <a:pt x="90339" y="1976975"/>
                      <a:pt x="95006" y="1982404"/>
                    </a:cubicBezTo>
                    <a:cubicBezTo>
                      <a:pt x="128344" y="1964879"/>
                      <a:pt x="171873" y="1982404"/>
                      <a:pt x="206354" y="1986119"/>
                    </a:cubicBezTo>
                    <a:cubicBezTo>
                      <a:pt x="225404" y="1975546"/>
                      <a:pt x="250454" y="1990215"/>
                      <a:pt x="268457" y="1977261"/>
                    </a:cubicBezTo>
                    <a:cubicBezTo>
                      <a:pt x="269981" y="1974880"/>
                      <a:pt x="271790" y="1972498"/>
                      <a:pt x="266361" y="1971641"/>
                    </a:cubicBezTo>
                    <a:close/>
                    <a:moveTo>
                      <a:pt x="59573" y="2094323"/>
                    </a:moveTo>
                    <a:cubicBezTo>
                      <a:pt x="64241" y="2097466"/>
                      <a:pt x="70051" y="2095561"/>
                      <a:pt x="75385" y="2096228"/>
                    </a:cubicBezTo>
                    <a:cubicBezTo>
                      <a:pt x="83633" y="2091085"/>
                      <a:pt x="94092" y="2091085"/>
                      <a:pt x="102341" y="2096228"/>
                    </a:cubicBezTo>
                    <a:cubicBezTo>
                      <a:pt x="113390" y="2088608"/>
                      <a:pt x="128153" y="2096704"/>
                      <a:pt x="138345" y="2087179"/>
                    </a:cubicBezTo>
                    <a:lnTo>
                      <a:pt x="138345" y="2079750"/>
                    </a:lnTo>
                    <a:cubicBezTo>
                      <a:pt x="133697" y="2076130"/>
                      <a:pt x="127953" y="2074130"/>
                      <a:pt x="122057" y="2074225"/>
                    </a:cubicBezTo>
                    <a:cubicBezTo>
                      <a:pt x="103865" y="2090227"/>
                      <a:pt x="79004" y="2081464"/>
                      <a:pt x="59859" y="2094609"/>
                    </a:cubicBezTo>
                    <a:close/>
                    <a:moveTo>
                      <a:pt x="82052" y="2291776"/>
                    </a:moveTo>
                    <a:cubicBezTo>
                      <a:pt x="45476" y="2305683"/>
                      <a:pt x="30713" y="2306064"/>
                      <a:pt x="82529" y="2306254"/>
                    </a:cubicBezTo>
                    <a:cubicBezTo>
                      <a:pt x="90149" y="2293300"/>
                      <a:pt x="108341" y="2300635"/>
                      <a:pt x="121867" y="2298824"/>
                    </a:cubicBezTo>
                    <a:cubicBezTo>
                      <a:pt x="126725" y="2295491"/>
                      <a:pt x="125105" y="2292348"/>
                      <a:pt x="131392" y="2289299"/>
                    </a:cubicBezTo>
                    <a:cubicBezTo>
                      <a:pt x="130630" y="2264154"/>
                      <a:pt x="95959" y="2297492"/>
                      <a:pt x="82338" y="2292062"/>
                    </a:cubicBezTo>
                    <a:close/>
                    <a:moveTo>
                      <a:pt x="93482" y="2260725"/>
                    </a:moveTo>
                    <a:cubicBezTo>
                      <a:pt x="97007" y="2263582"/>
                      <a:pt x="103865" y="2261297"/>
                      <a:pt x="108437" y="2262059"/>
                    </a:cubicBezTo>
                    <a:cubicBezTo>
                      <a:pt x="113580" y="2258629"/>
                      <a:pt x="113485" y="2258629"/>
                      <a:pt x="109008" y="2254724"/>
                    </a:cubicBezTo>
                    <a:cubicBezTo>
                      <a:pt x="104817" y="2254343"/>
                      <a:pt x="95197" y="2256819"/>
                      <a:pt x="93768" y="2261010"/>
                    </a:cubicBezTo>
                    <a:close/>
                    <a:moveTo>
                      <a:pt x="122057" y="2309969"/>
                    </a:moveTo>
                    <a:cubicBezTo>
                      <a:pt x="117295" y="2313493"/>
                      <a:pt x="117295" y="2313493"/>
                      <a:pt x="122057" y="2317304"/>
                    </a:cubicBezTo>
                    <a:cubicBezTo>
                      <a:pt x="126772" y="2316732"/>
                      <a:pt x="131516" y="2318065"/>
                      <a:pt x="135297" y="2320923"/>
                    </a:cubicBezTo>
                    <a:cubicBezTo>
                      <a:pt x="170730" y="2310064"/>
                      <a:pt x="139393" y="2309303"/>
                      <a:pt x="122438" y="2310064"/>
                    </a:cubicBezTo>
                    <a:close/>
                    <a:moveTo>
                      <a:pt x="34808" y="2360547"/>
                    </a:moveTo>
                    <a:cubicBezTo>
                      <a:pt x="47686" y="2362547"/>
                      <a:pt x="60878" y="2361023"/>
                      <a:pt x="72908" y="2355974"/>
                    </a:cubicBezTo>
                    <a:lnTo>
                      <a:pt x="72908" y="2352261"/>
                    </a:lnTo>
                    <a:cubicBezTo>
                      <a:pt x="111008" y="2327876"/>
                      <a:pt x="159395" y="2358737"/>
                      <a:pt x="197781" y="2341211"/>
                    </a:cubicBezTo>
                    <a:cubicBezTo>
                      <a:pt x="197781" y="2339782"/>
                      <a:pt x="197019" y="2338067"/>
                      <a:pt x="196543" y="2336163"/>
                    </a:cubicBezTo>
                    <a:cubicBezTo>
                      <a:pt x="164634" y="2336163"/>
                      <a:pt x="136821" y="2341402"/>
                      <a:pt x="108532" y="2324638"/>
                    </a:cubicBezTo>
                    <a:cubicBezTo>
                      <a:pt x="89482" y="2335020"/>
                      <a:pt x="64622" y="2331972"/>
                      <a:pt x="46619" y="2342164"/>
                    </a:cubicBezTo>
                    <a:cubicBezTo>
                      <a:pt x="48239" y="2354356"/>
                      <a:pt x="39666" y="2347974"/>
                      <a:pt x="34046" y="2351689"/>
                    </a:cubicBezTo>
                    <a:cubicBezTo>
                      <a:pt x="33761" y="2355118"/>
                      <a:pt x="32046" y="2357689"/>
                      <a:pt x="35189" y="2360832"/>
                    </a:cubicBezTo>
                    <a:close/>
                    <a:moveTo>
                      <a:pt x="214640" y="2387407"/>
                    </a:moveTo>
                    <a:cubicBezTo>
                      <a:pt x="216450" y="2386931"/>
                      <a:pt x="221498" y="2387979"/>
                      <a:pt x="224165" y="2385026"/>
                    </a:cubicBezTo>
                    <a:cubicBezTo>
                      <a:pt x="224165" y="2383502"/>
                      <a:pt x="225118" y="2381502"/>
                      <a:pt x="220165" y="2379978"/>
                    </a:cubicBezTo>
                    <a:cubicBezTo>
                      <a:pt x="193781" y="2377121"/>
                      <a:pt x="167111" y="2380930"/>
                      <a:pt x="142536" y="2390932"/>
                    </a:cubicBezTo>
                    <a:cubicBezTo>
                      <a:pt x="131487" y="2395789"/>
                      <a:pt x="130916" y="2397028"/>
                      <a:pt x="142536" y="2401886"/>
                    </a:cubicBezTo>
                    <a:cubicBezTo>
                      <a:pt x="157490" y="2405028"/>
                      <a:pt x="170063" y="2394074"/>
                      <a:pt x="182636" y="2401886"/>
                    </a:cubicBezTo>
                    <a:cubicBezTo>
                      <a:pt x="190256" y="2401124"/>
                      <a:pt x="198162" y="2403790"/>
                      <a:pt x="204544" y="2400075"/>
                    </a:cubicBezTo>
                    <a:lnTo>
                      <a:pt x="204544" y="2392551"/>
                    </a:lnTo>
                    <a:close/>
                    <a:moveTo>
                      <a:pt x="202448" y="2446272"/>
                    </a:moveTo>
                    <a:cubicBezTo>
                      <a:pt x="198353" y="2446272"/>
                      <a:pt x="193876" y="2445605"/>
                      <a:pt x="190923" y="2448177"/>
                    </a:cubicBezTo>
                    <a:lnTo>
                      <a:pt x="190923" y="2452367"/>
                    </a:lnTo>
                    <a:cubicBezTo>
                      <a:pt x="195876" y="2455321"/>
                      <a:pt x="204925" y="2460274"/>
                      <a:pt x="210545" y="2455416"/>
                    </a:cubicBezTo>
                    <a:lnTo>
                      <a:pt x="210545" y="2448177"/>
                    </a:lnTo>
                    <a:cubicBezTo>
                      <a:pt x="208144" y="2447034"/>
                      <a:pt x="205496" y="2446462"/>
                      <a:pt x="202829" y="2446557"/>
                    </a:cubicBezTo>
                    <a:close/>
                    <a:moveTo>
                      <a:pt x="161110" y="2475418"/>
                    </a:moveTo>
                    <a:cubicBezTo>
                      <a:pt x="168882" y="2476466"/>
                      <a:pt x="176778" y="2475895"/>
                      <a:pt x="184351" y="2473894"/>
                    </a:cubicBezTo>
                    <a:cubicBezTo>
                      <a:pt x="183684" y="2464369"/>
                      <a:pt x="166825" y="2468942"/>
                      <a:pt x="157776" y="2469608"/>
                    </a:cubicBezTo>
                    <a:cubicBezTo>
                      <a:pt x="158824" y="2471989"/>
                      <a:pt x="157014" y="2474180"/>
                      <a:pt x="161491" y="2475704"/>
                    </a:cubicBezTo>
                    <a:close/>
                    <a:moveTo>
                      <a:pt x="108818" y="2394456"/>
                    </a:moveTo>
                    <a:lnTo>
                      <a:pt x="125105" y="2385503"/>
                    </a:lnTo>
                    <a:cubicBezTo>
                      <a:pt x="122343" y="2372739"/>
                      <a:pt x="93387" y="2386169"/>
                      <a:pt x="82624" y="2372643"/>
                    </a:cubicBezTo>
                    <a:cubicBezTo>
                      <a:pt x="66812" y="2382168"/>
                      <a:pt x="48620" y="2383883"/>
                      <a:pt x="33094" y="2393027"/>
                    </a:cubicBezTo>
                    <a:cubicBezTo>
                      <a:pt x="33094" y="2394647"/>
                      <a:pt x="33665" y="2395789"/>
                      <a:pt x="33951" y="2396932"/>
                    </a:cubicBezTo>
                    <a:lnTo>
                      <a:pt x="45476" y="2403410"/>
                    </a:lnTo>
                    <a:cubicBezTo>
                      <a:pt x="45476" y="2419793"/>
                      <a:pt x="104436" y="2399409"/>
                      <a:pt x="95578" y="2394647"/>
                    </a:cubicBezTo>
                    <a:cubicBezTo>
                      <a:pt x="63955" y="2394647"/>
                      <a:pt x="84719" y="2383693"/>
                      <a:pt x="102150" y="2387312"/>
                    </a:cubicBezTo>
                    <a:cubicBezTo>
                      <a:pt x="108056" y="2389027"/>
                      <a:pt x="103293" y="2393504"/>
                      <a:pt x="109199" y="2394742"/>
                    </a:cubicBezTo>
                    <a:close/>
                    <a:moveTo>
                      <a:pt x="106627" y="2452463"/>
                    </a:moveTo>
                    <a:cubicBezTo>
                      <a:pt x="113675" y="2453226"/>
                      <a:pt x="183684" y="2459226"/>
                      <a:pt x="167777" y="2446272"/>
                    </a:cubicBezTo>
                    <a:cubicBezTo>
                      <a:pt x="149489" y="2449511"/>
                      <a:pt x="121105" y="2439604"/>
                      <a:pt x="107008" y="2452939"/>
                    </a:cubicBezTo>
                    <a:close/>
                    <a:moveTo>
                      <a:pt x="115295" y="2468370"/>
                    </a:moveTo>
                    <a:cubicBezTo>
                      <a:pt x="111961" y="2468370"/>
                      <a:pt x="107103" y="2467227"/>
                      <a:pt x="106341" y="2470751"/>
                    </a:cubicBezTo>
                    <a:lnTo>
                      <a:pt x="115295" y="2475800"/>
                    </a:lnTo>
                    <a:cubicBezTo>
                      <a:pt x="120343" y="2473609"/>
                      <a:pt x="120438" y="2471133"/>
                      <a:pt x="115676" y="2468656"/>
                    </a:cubicBezTo>
                    <a:close/>
                    <a:moveTo>
                      <a:pt x="230261" y="2494659"/>
                    </a:moveTo>
                    <a:cubicBezTo>
                      <a:pt x="229690" y="2487706"/>
                      <a:pt x="218069" y="2491326"/>
                      <a:pt x="214354" y="2490467"/>
                    </a:cubicBezTo>
                    <a:cubicBezTo>
                      <a:pt x="207982" y="2487229"/>
                      <a:pt x="200753" y="2486086"/>
                      <a:pt x="193685" y="2487134"/>
                    </a:cubicBezTo>
                    <a:cubicBezTo>
                      <a:pt x="177874" y="2494850"/>
                      <a:pt x="157776" y="2485420"/>
                      <a:pt x="144441" y="2500851"/>
                    </a:cubicBezTo>
                    <a:lnTo>
                      <a:pt x="147489" y="2505232"/>
                    </a:lnTo>
                    <a:cubicBezTo>
                      <a:pt x="174064" y="2496754"/>
                      <a:pt x="201782" y="2498469"/>
                      <a:pt x="229690" y="2496279"/>
                    </a:cubicBezTo>
                    <a:cubicBezTo>
                      <a:pt x="230080" y="2495897"/>
                      <a:pt x="230404" y="2495421"/>
                      <a:pt x="230642" y="2494945"/>
                    </a:cubicBezTo>
                    <a:close/>
                    <a:moveTo>
                      <a:pt x="230261" y="2400171"/>
                    </a:moveTo>
                    <a:cubicBezTo>
                      <a:pt x="226251" y="2397599"/>
                      <a:pt x="221127" y="2397599"/>
                      <a:pt x="217117" y="2400171"/>
                    </a:cubicBezTo>
                    <a:cubicBezTo>
                      <a:pt x="221117" y="2403124"/>
                      <a:pt x="226518" y="2403219"/>
                      <a:pt x="230642" y="2400457"/>
                    </a:cubicBezTo>
                    <a:close/>
                    <a:moveTo>
                      <a:pt x="233595" y="2313589"/>
                    </a:moveTo>
                    <a:lnTo>
                      <a:pt x="227404" y="2309969"/>
                    </a:lnTo>
                    <a:lnTo>
                      <a:pt x="220355" y="2309969"/>
                    </a:lnTo>
                    <a:lnTo>
                      <a:pt x="211497" y="2315018"/>
                    </a:lnTo>
                    <a:cubicBezTo>
                      <a:pt x="216069" y="2321399"/>
                      <a:pt x="226166" y="2321304"/>
                      <a:pt x="233595" y="2321018"/>
                    </a:cubicBezTo>
                    <a:cubicBezTo>
                      <a:pt x="238834" y="2317399"/>
                      <a:pt x="238834" y="2316542"/>
                      <a:pt x="233976" y="2313875"/>
                    </a:cubicBezTo>
                    <a:close/>
                    <a:moveTo>
                      <a:pt x="239977" y="2298824"/>
                    </a:moveTo>
                    <a:cubicBezTo>
                      <a:pt x="253121" y="2301016"/>
                      <a:pt x="295031" y="2294157"/>
                      <a:pt x="266171" y="2280537"/>
                    </a:cubicBezTo>
                    <a:cubicBezTo>
                      <a:pt x="255407" y="2290062"/>
                      <a:pt x="242072" y="2285300"/>
                      <a:pt x="230261" y="2290062"/>
                    </a:cubicBezTo>
                    <a:lnTo>
                      <a:pt x="230261" y="2293586"/>
                    </a:lnTo>
                    <a:close/>
                    <a:moveTo>
                      <a:pt x="283316" y="2502184"/>
                    </a:moveTo>
                    <a:cubicBezTo>
                      <a:pt x="278172" y="2491230"/>
                      <a:pt x="258646" y="2492659"/>
                      <a:pt x="250169" y="2499612"/>
                    </a:cubicBezTo>
                    <a:lnTo>
                      <a:pt x="256550" y="2503518"/>
                    </a:lnTo>
                    <a:cubicBezTo>
                      <a:pt x="257217" y="2513995"/>
                      <a:pt x="278553" y="2509042"/>
                      <a:pt x="283697" y="2502469"/>
                    </a:cubicBezTo>
                    <a:close/>
                    <a:moveTo>
                      <a:pt x="295793" y="2257296"/>
                    </a:moveTo>
                    <a:cubicBezTo>
                      <a:pt x="295793" y="2256439"/>
                      <a:pt x="293507" y="2255677"/>
                      <a:pt x="292269" y="2254820"/>
                    </a:cubicBezTo>
                    <a:cubicBezTo>
                      <a:pt x="281792" y="2264344"/>
                      <a:pt x="273219" y="2250247"/>
                      <a:pt x="262932" y="2256534"/>
                    </a:cubicBezTo>
                    <a:cubicBezTo>
                      <a:pt x="250740" y="2262153"/>
                      <a:pt x="253407" y="2255200"/>
                      <a:pt x="246359" y="2250914"/>
                    </a:cubicBezTo>
                    <a:cubicBezTo>
                      <a:pt x="239882" y="2250057"/>
                      <a:pt x="230166" y="2253391"/>
                      <a:pt x="224451" y="2248723"/>
                    </a:cubicBezTo>
                    <a:lnTo>
                      <a:pt x="236167" y="2242151"/>
                    </a:lnTo>
                    <a:cubicBezTo>
                      <a:pt x="227299" y="2234912"/>
                      <a:pt x="214764" y="2234151"/>
                      <a:pt x="205115" y="2240341"/>
                    </a:cubicBezTo>
                    <a:cubicBezTo>
                      <a:pt x="189018" y="2238722"/>
                      <a:pt x="57573" y="2226054"/>
                      <a:pt x="69289" y="2247294"/>
                    </a:cubicBezTo>
                    <a:cubicBezTo>
                      <a:pt x="76099" y="2246152"/>
                      <a:pt x="83100" y="2247390"/>
                      <a:pt x="89101" y="2250819"/>
                    </a:cubicBezTo>
                    <a:cubicBezTo>
                      <a:pt x="112989" y="2241580"/>
                      <a:pt x="139850" y="2244342"/>
                      <a:pt x="161396" y="2258153"/>
                    </a:cubicBezTo>
                    <a:cubicBezTo>
                      <a:pt x="170921" y="2254915"/>
                      <a:pt x="181874" y="2248152"/>
                      <a:pt x="190828" y="2252819"/>
                    </a:cubicBezTo>
                    <a:lnTo>
                      <a:pt x="190828" y="2260154"/>
                    </a:lnTo>
                    <a:cubicBezTo>
                      <a:pt x="215402" y="2273964"/>
                      <a:pt x="244835" y="2257391"/>
                      <a:pt x="272838" y="2262059"/>
                    </a:cubicBezTo>
                    <a:cubicBezTo>
                      <a:pt x="279506" y="2267107"/>
                      <a:pt x="299984" y="2269965"/>
                      <a:pt x="295984" y="2257582"/>
                    </a:cubicBezTo>
                    <a:close/>
                    <a:moveTo>
                      <a:pt x="328845" y="2492659"/>
                    </a:moveTo>
                    <a:cubicBezTo>
                      <a:pt x="319320" y="2486372"/>
                      <a:pt x="305604" y="2498374"/>
                      <a:pt x="296651" y="2500088"/>
                    </a:cubicBezTo>
                    <a:cubicBezTo>
                      <a:pt x="307509" y="2509613"/>
                      <a:pt x="318082" y="2502755"/>
                      <a:pt x="328464" y="2496183"/>
                    </a:cubicBezTo>
                    <a:cubicBezTo>
                      <a:pt x="329036" y="2495325"/>
                      <a:pt x="329131" y="2494087"/>
                      <a:pt x="329226" y="2492944"/>
                    </a:cubicBezTo>
                    <a:close/>
                    <a:moveTo>
                      <a:pt x="341418" y="2425984"/>
                    </a:moveTo>
                    <a:lnTo>
                      <a:pt x="332369" y="2420364"/>
                    </a:lnTo>
                    <a:cubicBezTo>
                      <a:pt x="327569" y="2420936"/>
                      <a:pt x="322730" y="2419602"/>
                      <a:pt x="318844" y="2416744"/>
                    </a:cubicBezTo>
                    <a:lnTo>
                      <a:pt x="309319" y="2421888"/>
                    </a:lnTo>
                    <a:cubicBezTo>
                      <a:pt x="307223" y="2432270"/>
                      <a:pt x="336846" y="2428746"/>
                      <a:pt x="341799" y="2426364"/>
                    </a:cubicBezTo>
                    <a:close/>
                    <a:moveTo>
                      <a:pt x="367231" y="2149759"/>
                    </a:moveTo>
                    <a:cubicBezTo>
                      <a:pt x="353420" y="2136233"/>
                      <a:pt x="332084" y="2151950"/>
                      <a:pt x="316367" y="2153569"/>
                    </a:cubicBezTo>
                    <a:lnTo>
                      <a:pt x="321035" y="2156712"/>
                    </a:lnTo>
                    <a:lnTo>
                      <a:pt x="313034" y="2162427"/>
                    </a:lnTo>
                    <a:lnTo>
                      <a:pt x="291602" y="2162427"/>
                    </a:lnTo>
                    <a:cubicBezTo>
                      <a:pt x="290650" y="2160808"/>
                      <a:pt x="289793" y="2159188"/>
                      <a:pt x="288935" y="2157569"/>
                    </a:cubicBezTo>
                    <a:lnTo>
                      <a:pt x="296079" y="2153093"/>
                    </a:lnTo>
                    <a:lnTo>
                      <a:pt x="286554" y="2148426"/>
                    </a:lnTo>
                    <a:cubicBezTo>
                      <a:pt x="281982" y="2148426"/>
                      <a:pt x="283125" y="2153759"/>
                      <a:pt x="283125" y="2156522"/>
                    </a:cubicBezTo>
                    <a:lnTo>
                      <a:pt x="266837" y="2166047"/>
                    </a:lnTo>
                    <a:cubicBezTo>
                      <a:pt x="255598" y="2164713"/>
                      <a:pt x="248835" y="2174809"/>
                      <a:pt x="238262" y="2177095"/>
                    </a:cubicBezTo>
                    <a:cubicBezTo>
                      <a:pt x="222165" y="2177095"/>
                      <a:pt x="200162" y="2166332"/>
                      <a:pt x="185875" y="2178810"/>
                    </a:cubicBezTo>
                    <a:lnTo>
                      <a:pt x="193685" y="2184334"/>
                    </a:lnTo>
                    <a:lnTo>
                      <a:pt x="293031" y="2184334"/>
                    </a:lnTo>
                    <a:cubicBezTo>
                      <a:pt x="304842" y="2175952"/>
                      <a:pt x="323225" y="2179382"/>
                      <a:pt x="335608" y="2174809"/>
                    </a:cubicBezTo>
                    <a:lnTo>
                      <a:pt x="335608" y="2163856"/>
                    </a:lnTo>
                    <a:lnTo>
                      <a:pt x="329226" y="2159950"/>
                    </a:lnTo>
                    <a:cubicBezTo>
                      <a:pt x="338751" y="2158045"/>
                      <a:pt x="348276" y="2156141"/>
                      <a:pt x="358754" y="2154616"/>
                    </a:cubicBezTo>
                    <a:close/>
                    <a:moveTo>
                      <a:pt x="387995" y="2016409"/>
                    </a:moveTo>
                    <a:cubicBezTo>
                      <a:pt x="382852" y="2013646"/>
                      <a:pt x="372374" y="2016409"/>
                      <a:pt x="364850" y="2010979"/>
                    </a:cubicBezTo>
                    <a:cubicBezTo>
                      <a:pt x="361135" y="2013646"/>
                      <a:pt x="355325" y="2014313"/>
                      <a:pt x="355325" y="2019647"/>
                    </a:cubicBezTo>
                    <a:cubicBezTo>
                      <a:pt x="365612" y="2031172"/>
                      <a:pt x="378185" y="2024314"/>
                      <a:pt x="388376" y="2017171"/>
                    </a:cubicBezTo>
                    <a:close/>
                    <a:moveTo>
                      <a:pt x="390758" y="1970403"/>
                    </a:moveTo>
                    <a:cubicBezTo>
                      <a:pt x="370184" y="1968688"/>
                      <a:pt x="357801" y="1973832"/>
                      <a:pt x="384757" y="1981452"/>
                    </a:cubicBezTo>
                    <a:cubicBezTo>
                      <a:pt x="389329" y="1979642"/>
                      <a:pt x="400759" y="1975260"/>
                      <a:pt x="391234" y="1971165"/>
                    </a:cubicBezTo>
                    <a:close/>
                    <a:moveTo>
                      <a:pt x="525251" y="1316131"/>
                    </a:moveTo>
                    <a:cubicBezTo>
                      <a:pt x="513344" y="1313464"/>
                      <a:pt x="499438" y="1314321"/>
                      <a:pt x="488484" y="1307749"/>
                    </a:cubicBezTo>
                    <a:cubicBezTo>
                      <a:pt x="484769" y="1311178"/>
                      <a:pt x="475816" y="1312321"/>
                      <a:pt x="473435" y="1308320"/>
                    </a:cubicBezTo>
                    <a:cubicBezTo>
                      <a:pt x="473435" y="1307272"/>
                      <a:pt x="473435" y="1305939"/>
                      <a:pt x="472577" y="1304891"/>
                    </a:cubicBezTo>
                    <a:cubicBezTo>
                      <a:pt x="463052" y="1297366"/>
                      <a:pt x="482102" y="1300510"/>
                      <a:pt x="486484" y="1294223"/>
                    </a:cubicBezTo>
                    <a:cubicBezTo>
                      <a:pt x="490294" y="1278031"/>
                      <a:pt x="475816" y="1282317"/>
                      <a:pt x="466577" y="1275935"/>
                    </a:cubicBezTo>
                    <a:lnTo>
                      <a:pt x="466577" y="1262314"/>
                    </a:lnTo>
                    <a:lnTo>
                      <a:pt x="460481" y="1258409"/>
                    </a:lnTo>
                    <a:cubicBezTo>
                      <a:pt x="464386" y="1226882"/>
                      <a:pt x="422381" y="1248027"/>
                      <a:pt x="404283" y="1245646"/>
                    </a:cubicBezTo>
                    <a:cubicBezTo>
                      <a:pt x="393234" y="1239359"/>
                      <a:pt x="377327" y="1240502"/>
                      <a:pt x="367993" y="1232216"/>
                    </a:cubicBezTo>
                    <a:lnTo>
                      <a:pt x="377518" y="1230691"/>
                    </a:lnTo>
                    <a:lnTo>
                      <a:pt x="385043" y="1234502"/>
                    </a:lnTo>
                    <a:cubicBezTo>
                      <a:pt x="396663" y="1226120"/>
                      <a:pt x="413618" y="1235549"/>
                      <a:pt x="424857" y="1227358"/>
                    </a:cubicBezTo>
                    <a:cubicBezTo>
                      <a:pt x="436859" y="1228119"/>
                      <a:pt x="448384" y="1235073"/>
                      <a:pt x="456956" y="1227358"/>
                    </a:cubicBezTo>
                    <a:cubicBezTo>
                      <a:pt x="480864" y="1238883"/>
                      <a:pt x="544205" y="1225834"/>
                      <a:pt x="476578" y="1216309"/>
                    </a:cubicBezTo>
                    <a:cubicBezTo>
                      <a:pt x="469910" y="1223452"/>
                      <a:pt x="453718" y="1218309"/>
                      <a:pt x="447431" y="1214499"/>
                    </a:cubicBezTo>
                    <a:lnTo>
                      <a:pt x="448098" y="1210308"/>
                    </a:lnTo>
                    <a:cubicBezTo>
                      <a:pt x="458385" y="1206879"/>
                      <a:pt x="453432" y="1199544"/>
                      <a:pt x="444383" y="1201354"/>
                    </a:cubicBezTo>
                    <a:cubicBezTo>
                      <a:pt x="439049" y="1197163"/>
                      <a:pt x="439049" y="1197068"/>
                      <a:pt x="447527" y="1191829"/>
                    </a:cubicBezTo>
                    <a:cubicBezTo>
                      <a:pt x="446193" y="1183542"/>
                      <a:pt x="450479" y="1171541"/>
                      <a:pt x="445431" y="1164779"/>
                    </a:cubicBezTo>
                    <a:cubicBezTo>
                      <a:pt x="416856" y="1161921"/>
                      <a:pt x="384471" y="1144966"/>
                      <a:pt x="356563" y="1155254"/>
                    </a:cubicBezTo>
                    <a:cubicBezTo>
                      <a:pt x="371422" y="1157063"/>
                      <a:pt x="374946" y="1163540"/>
                      <a:pt x="357706" y="1164779"/>
                    </a:cubicBezTo>
                    <a:cubicBezTo>
                      <a:pt x="342942" y="1172875"/>
                      <a:pt x="323702" y="1170969"/>
                      <a:pt x="307414" y="1175446"/>
                    </a:cubicBezTo>
                    <a:cubicBezTo>
                      <a:pt x="302261" y="1176799"/>
                      <a:pt x="297908" y="1180257"/>
                      <a:pt x="295412" y="1184971"/>
                    </a:cubicBezTo>
                    <a:cubicBezTo>
                      <a:pt x="290555" y="1187829"/>
                      <a:pt x="285221" y="1185543"/>
                      <a:pt x="277982" y="1186210"/>
                    </a:cubicBezTo>
                    <a:lnTo>
                      <a:pt x="267504" y="1193830"/>
                    </a:lnTo>
                    <a:cubicBezTo>
                      <a:pt x="256265" y="1192687"/>
                      <a:pt x="246263" y="1195163"/>
                      <a:pt x="237405" y="1191829"/>
                    </a:cubicBezTo>
                    <a:lnTo>
                      <a:pt x="237405" y="1184209"/>
                    </a:lnTo>
                    <a:cubicBezTo>
                      <a:pt x="242263" y="1178685"/>
                      <a:pt x="260075" y="1180494"/>
                      <a:pt x="256455" y="1173065"/>
                    </a:cubicBezTo>
                    <a:lnTo>
                      <a:pt x="246930" y="1167827"/>
                    </a:lnTo>
                    <a:cubicBezTo>
                      <a:pt x="235500" y="1167827"/>
                      <a:pt x="225785" y="1177352"/>
                      <a:pt x="217307" y="1176589"/>
                    </a:cubicBezTo>
                    <a:lnTo>
                      <a:pt x="217307" y="1180685"/>
                    </a:lnTo>
                    <a:cubicBezTo>
                      <a:pt x="219689" y="1183829"/>
                      <a:pt x="227785" y="1181161"/>
                      <a:pt x="230357" y="1184971"/>
                    </a:cubicBezTo>
                    <a:cubicBezTo>
                      <a:pt x="215498" y="1187067"/>
                      <a:pt x="205020" y="1197163"/>
                      <a:pt x="190923" y="1204021"/>
                    </a:cubicBezTo>
                    <a:lnTo>
                      <a:pt x="190923" y="1218690"/>
                    </a:lnTo>
                    <a:lnTo>
                      <a:pt x="177398" y="1224691"/>
                    </a:lnTo>
                    <a:lnTo>
                      <a:pt x="177398" y="1232596"/>
                    </a:lnTo>
                    <a:cubicBezTo>
                      <a:pt x="165587" y="1238407"/>
                      <a:pt x="173207" y="1239073"/>
                      <a:pt x="177398" y="1244693"/>
                    </a:cubicBezTo>
                    <a:cubicBezTo>
                      <a:pt x="181684" y="1252313"/>
                      <a:pt x="196448" y="1246693"/>
                      <a:pt x="203687" y="1254218"/>
                    </a:cubicBezTo>
                    <a:cubicBezTo>
                      <a:pt x="199210" y="1258123"/>
                      <a:pt x="191114" y="1254218"/>
                      <a:pt x="185970" y="1256790"/>
                    </a:cubicBezTo>
                    <a:cubicBezTo>
                      <a:pt x="180827" y="1259362"/>
                      <a:pt x="174921" y="1264600"/>
                      <a:pt x="167587" y="1263362"/>
                    </a:cubicBezTo>
                    <a:cubicBezTo>
                      <a:pt x="162062" y="1262028"/>
                      <a:pt x="166539" y="1257457"/>
                      <a:pt x="160443" y="1256028"/>
                    </a:cubicBezTo>
                    <a:cubicBezTo>
                      <a:pt x="146060" y="1258504"/>
                      <a:pt x="134345" y="1247836"/>
                      <a:pt x="122343" y="1241931"/>
                    </a:cubicBezTo>
                    <a:lnTo>
                      <a:pt x="104912" y="1251456"/>
                    </a:lnTo>
                    <a:cubicBezTo>
                      <a:pt x="108627" y="1266315"/>
                      <a:pt x="93197" y="1261838"/>
                      <a:pt x="84338" y="1268982"/>
                    </a:cubicBezTo>
                    <a:cubicBezTo>
                      <a:pt x="96721" y="1268982"/>
                      <a:pt x="103388" y="1278507"/>
                      <a:pt x="114628" y="1277840"/>
                    </a:cubicBezTo>
                    <a:cubicBezTo>
                      <a:pt x="119486" y="1281745"/>
                      <a:pt x="119486" y="1281745"/>
                      <a:pt x="114628" y="1285269"/>
                    </a:cubicBezTo>
                    <a:cubicBezTo>
                      <a:pt x="109894" y="1285527"/>
                      <a:pt x="105208" y="1284222"/>
                      <a:pt x="101293" y="1281555"/>
                    </a:cubicBezTo>
                    <a:cubicBezTo>
                      <a:pt x="92339" y="1280888"/>
                      <a:pt x="86434" y="1287270"/>
                      <a:pt x="79004" y="1291080"/>
                    </a:cubicBezTo>
                    <a:cubicBezTo>
                      <a:pt x="83738" y="1293271"/>
                      <a:pt x="88167" y="1296090"/>
                      <a:pt x="92149" y="1299462"/>
                    </a:cubicBezTo>
                    <a:cubicBezTo>
                      <a:pt x="96626" y="1314607"/>
                      <a:pt x="77861" y="1313368"/>
                      <a:pt x="69098" y="1308034"/>
                    </a:cubicBezTo>
                    <a:lnTo>
                      <a:pt x="59573" y="1312987"/>
                    </a:lnTo>
                    <a:lnTo>
                      <a:pt x="59573" y="1315845"/>
                    </a:lnTo>
                    <a:cubicBezTo>
                      <a:pt x="62907" y="1319941"/>
                      <a:pt x="69575" y="1321274"/>
                      <a:pt x="72051" y="1325370"/>
                    </a:cubicBezTo>
                    <a:lnTo>
                      <a:pt x="46333" y="1338991"/>
                    </a:lnTo>
                    <a:cubicBezTo>
                      <a:pt x="74432" y="1355755"/>
                      <a:pt x="109389" y="1350992"/>
                      <a:pt x="138059" y="1364899"/>
                    </a:cubicBezTo>
                    <a:cubicBezTo>
                      <a:pt x="126344" y="1369851"/>
                      <a:pt x="136726" y="1372900"/>
                      <a:pt x="128534" y="1377662"/>
                    </a:cubicBezTo>
                    <a:cubicBezTo>
                      <a:pt x="118247" y="1380139"/>
                      <a:pt x="121010" y="1371566"/>
                      <a:pt x="112723" y="1368709"/>
                    </a:cubicBezTo>
                    <a:cubicBezTo>
                      <a:pt x="111199" y="1358707"/>
                      <a:pt x="95864" y="1362518"/>
                      <a:pt x="89577" y="1366518"/>
                    </a:cubicBezTo>
                    <a:cubicBezTo>
                      <a:pt x="75137" y="1365127"/>
                      <a:pt x="60564" y="1367223"/>
                      <a:pt x="47096" y="1372614"/>
                    </a:cubicBezTo>
                    <a:cubicBezTo>
                      <a:pt x="54049" y="1374709"/>
                      <a:pt x="53001" y="1378520"/>
                      <a:pt x="53763" y="1383663"/>
                    </a:cubicBezTo>
                    <a:lnTo>
                      <a:pt x="63288" y="1388521"/>
                    </a:lnTo>
                    <a:cubicBezTo>
                      <a:pt x="69565" y="1385406"/>
                      <a:pt x="76642" y="1384282"/>
                      <a:pt x="83576" y="1385282"/>
                    </a:cubicBezTo>
                    <a:lnTo>
                      <a:pt x="92625" y="1390616"/>
                    </a:lnTo>
                    <a:cubicBezTo>
                      <a:pt x="76147" y="1392426"/>
                      <a:pt x="60431" y="1400141"/>
                      <a:pt x="43381" y="1400141"/>
                    </a:cubicBezTo>
                    <a:cubicBezTo>
                      <a:pt x="40714" y="1400903"/>
                      <a:pt x="40523" y="1402713"/>
                      <a:pt x="40238" y="1404999"/>
                    </a:cubicBezTo>
                    <a:cubicBezTo>
                      <a:pt x="52239" y="1413381"/>
                      <a:pt x="62907" y="1411095"/>
                      <a:pt x="74147" y="1422049"/>
                    </a:cubicBezTo>
                    <a:cubicBezTo>
                      <a:pt x="68432" y="1430907"/>
                      <a:pt x="48524" y="1433764"/>
                      <a:pt x="40333" y="1435003"/>
                    </a:cubicBezTo>
                    <a:lnTo>
                      <a:pt x="40333" y="1450338"/>
                    </a:lnTo>
                    <a:cubicBezTo>
                      <a:pt x="47191" y="1455291"/>
                      <a:pt x="60812" y="1458815"/>
                      <a:pt x="65193" y="1465387"/>
                    </a:cubicBezTo>
                    <a:cubicBezTo>
                      <a:pt x="57097" y="1472150"/>
                      <a:pt x="47096" y="1468054"/>
                      <a:pt x="40333" y="1471864"/>
                    </a:cubicBezTo>
                    <a:lnTo>
                      <a:pt x="40333" y="1475484"/>
                    </a:lnTo>
                    <a:lnTo>
                      <a:pt x="46905" y="1479484"/>
                    </a:lnTo>
                    <a:lnTo>
                      <a:pt x="46905" y="1482913"/>
                    </a:lnTo>
                    <a:lnTo>
                      <a:pt x="53954" y="1487295"/>
                    </a:lnTo>
                    <a:cubicBezTo>
                      <a:pt x="47191" y="1508059"/>
                      <a:pt x="97007" y="1500059"/>
                      <a:pt x="109294" y="1495868"/>
                    </a:cubicBezTo>
                    <a:cubicBezTo>
                      <a:pt x="112247" y="1495868"/>
                      <a:pt x="115866" y="1495105"/>
                      <a:pt x="118247" y="1497391"/>
                    </a:cubicBezTo>
                    <a:cubicBezTo>
                      <a:pt x="113485" y="1501392"/>
                      <a:pt x="108113" y="1504611"/>
                      <a:pt x="102341" y="1506916"/>
                    </a:cubicBezTo>
                    <a:cubicBezTo>
                      <a:pt x="91768" y="1508441"/>
                      <a:pt x="81576" y="1504916"/>
                      <a:pt x="73194" y="1509202"/>
                    </a:cubicBezTo>
                    <a:cubicBezTo>
                      <a:pt x="73194" y="1518060"/>
                      <a:pt x="56525" y="1514918"/>
                      <a:pt x="50334" y="1511203"/>
                    </a:cubicBezTo>
                    <a:cubicBezTo>
                      <a:pt x="39761" y="1516156"/>
                      <a:pt x="52715" y="1523680"/>
                      <a:pt x="56049" y="1525586"/>
                    </a:cubicBezTo>
                    <a:cubicBezTo>
                      <a:pt x="62174" y="1525366"/>
                      <a:pt x="68184" y="1527319"/>
                      <a:pt x="73004" y="1531110"/>
                    </a:cubicBezTo>
                    <a:lnTo>
                      <a:pt x="73004" y="1534920"/>
                    </a:lnTo>
                    <a:lnTo>
                      <a:pt x="47762" y="1548827"/>
                    </a:lnTo>
                    <a:cubicBezTo>
                      <a:pt x="45286" y="1554541"/>
                      <a:pt x="48524" y="1560066"/>
                      <a:pt x="45381" y="1565114"/>
                    </a:cubicBezTo>
                    <a:lnTo>
                      <a:pt x="40714" y="1567781"/>
                    </a:lnTo>
                    <a:cubicBezTo>
                      <a:pt x="40714" y="1568924"/>
                      <a:pt x="40714" y="1570162"/>
                      <a:pt x="40238" y="1571496"/>
                    </a:cubicBezTo>
                    <a:lnTo>
                      <a:pt x="53477" y="1579401"/>
                    </a:lnTo>
                    <a:lnTo>
                      <a:pt x="53477" y="1593784"/>
                    </a:lnTo>
                    <a:lnTo>
                      <a:pt x="59573" y="1597690"/>
                    </a:lnTo>
                    <a:cubicBezTo>
                      <a:pt x="53573" y="1601214"/>
                      <a:pt x="53573" y="1601214"/>
                      <a:pt x="59573" y="1604452"/>
                    </a:cubicBezTo>
                    <a:cubicBezTo>
                      <a:pt x="61669" y="1610263"/>
                      <a:pt x="61193" y="1617311"/>
                      <a:pt x="54239" y="1619407"/>
                    </a:cubicBezTo>
                    <a:cubicBezTo>
                      <a:pt x="54239" y="1620550"/>
                      <a:pt x="54239" y="1621788"/>
                      <a:pt x="54239" y="1623121"/>
                    </a:cubicBezTo>
                    <a:lnTo>
                      <a:pt x="47762" y="1627026"/>
                    </a:lnTo>
                    <a:lnTo>
                      <a:pt x="54049" y="1630741"/>
                    </a:lnTo>
                    <a:lnTo>
                      <a:pt x="54049" y="1638171"/>
                    </a:lnTo>
                    <a:lnTo>
                      <a:pt x="41952" y="1644934"/>
                    </a:lnTo>
                    <a:cubicBezTo>
                      <a:pt x="12806" y="1673509"/>
                      <a:pt x="98245" y="1649125"/>
                      <a:pt x="110532" y="1661698"/>
                    </a:cubicBezTo>
                    <a:cubicBezTo>
                      <a:pt x="119486" y="1656078"/>
                      <a:pt x="126915" y="1651601"/>
                      <a:pt x="136440" y="1658173"/>
                    </a:cubicBezTo>
                    <a:cubicBezTo>
                      <a:pt x="142631" y="1658173"/>
                      <a:pt x="149489" y="1659412"/>
                      <a:pt x="139964" y="1663888"/>
                    </a:cubicBezTo>
                    <a:lnTo>
                      <a:pt x="139964" y="1670460"/>
                    </a:lnTo>
                    <a:cubicBezTo>
                      <a:pt x="134564" y="1674128"/>
                      <a:pt x="127363" y="1673699"/>
                      <a:pt x="122438" y="1669413"/>
                    </a:cubicBezTo>
                    <a:cubicBezTo>
                      <a:pt x="102626" y="1668651"/>
                      <a:pt x="94435" y="1678938"/>
                      <a:pt x="77480" y="1669413"/>
                    </a:cubicBezTo>
                    <a:cubicBezTo>
                      <a:pt x="73537" y="1672156"/>
                      <a:pt x="68736" y="1673413"/>
                      <a:pt x="63955" y="1672937"/>
                    </a:cubicBezTo>
                    <a:lnTo>
                      <a:pt x="54430" y="1678366"/>
                    </a:lnTo>
                    <a:cubicBezTo>
                      <a:pt x="52811" y="1680748"/>
                      <a:pt x="55287" y="1684082"/>
                      <a:pt x="58049" y="1683986"/>
                    </a:cubicBezTo>
                    <a:cubicBezTo>
                      <a:pt x="90149" y="1686844"/>
                      <a:pt x="119009" y="1678462"/>
                      <a:pt x="150156" y="1680938"/>
                    </a:cubicBezTo>
                    <a:cubicBezTo>
                      <a:pt x="155300" y="1682653"/>
                      <a:pt x="145298" y="1685891"/>
                      <a:pt x="142917" y="1687320"/>
                    </a:cubicBezTo>
                    <a:cubicBezTo>
                      <a:pt x="126915" y="1704275"/>
                      <a:pt x="93578" y="1691130"/>
                      <a:pt x="70432" y="1695226"/>
                    </a:cubicBezTo>
                    <a:cubicBezTo>
                      <a:pt x="59097" y="1701703"/>
                      <a:pt x="77671" y="1703608"/>
                      <a:pt x="82052" y="1702560"/>
                    </a:cubicBezTo>
                    <a:cubicBezTo>
                      <a:pt x="111961" y="1718752"/>
                      <a:pt x="145013" y="1693035"/>
                      <a:pt x="175493" y="1709609"/>
                    </a:cubicBezTo>
                    <a:cubicBezTo>
                      <a:pt x="191685" y="1701893"/>
                      <a:pt x="210164" y="1707608"/>
                      <a:pt x="224642" y="1715323"/>
                    </a:cubicBezTo>
                    <a:cubicBezTo>
                      <a:pt x="219689" y="1718467"/>
                      <a:pt x="213878" y="1716562"/>
                      <a:pt x="208640" y="1717229"/>
                    </a:cubicBezTo>
                    <a:cubicBezTo>
                      <a:pt x="202582" y="1713666"/>
                      <a:pt x="195467" y="1712351"/>
                      <a:pt x="188542" y="1713514"/>
                    </a:cubicBezTo>
                    <a:cubicBezTo>
                      <a:pt x="179017" y="1729706"/>
                      <a:pt x="156824" y="1715133"/>
                      <a:pt x="142631" y="1717419"/>
                    </a:cubicBezTo>
                    <a:cubicBezTo>
                      <a:pt x="121105" y="1726944"/>
                      <a:pt x="101102" y="1713037"/>
                      <a:pt x="77861" y="1717419"/>
                    </a:cubicBezTo>
                    <a:cubicBezTo>
                      <a:pt x="65850" y="1722248"/>
                      <a:pt x="53535" y="1726287"/>
                      <a:pt x="41000" y="1729516"/>
                    </a:cubicBezTo>
                    <a:lnTo>
                      <a:pt x="41000" y="1737231"/>
                    </a:lnTo>
                    <a:lnTo>
                      <a:pt x="34237" y="1741422"/>
                    </a:lnTo>
                    <a:lnTo>
                      <a:pt x="34237" y="1752471"/>
                    </a:lnTo>
                    <a:cubicBezTo>
                      <a:pt x="59288" y="1768568"/>
                      <a:pt x="79957" y="1740565"/>
                      <a:pt x="103388" y="1765330"/>
                    </a:cubicBezTo>
                    <a:cubicBezTo>
                      <a:pt x="115390" y="1763901"/>
                      <a:pt x="127296" y="1758281"/>
                      <a:pt x="139107" y="1763425"/>
                    </a:cubicBezTo>
                    <a:cubicBezTo>
                      <a:pt x="136821" y="1780475"/>
                      <a:pt x="164063" y="1767235"/>
                      <a:pt x="171778" y="1778188"/>
                    </a:cubicBezTo>
                    <a:lnTo>
                      <a:pt x="171778" y="1785427"/>
                    </a:lnTo>
                    <a:lnTo>
                      <a:pt x="162253" y="1791143"/>
                    </a:lnTo>
                    <a:lnTo>
                      <a:pt x="154919" y="1787332"/>
                    </a:lnTo>
                    <a:cubicBezTo>
                      <a:pt x="148442" y="1788857"/>
                      <a:pt x="146346" y="1784666"/>
                      <a:pt x="141774" y="1784284"/>
                    </a:cubicBezTo>
                    <a:cubicBezTo>
                      <a:pt x="133868" y="1789904"/>
                      <a:pt x="122724" y="1784856"/>
                      <a:pt x="116438" y="1790952"/>
                    </a:cubicBezTo>
                    <a:cubicBezTo>
                      <a:pt x="106055" y="1782761"/>
                      <a:pt x="94911" y="1793524"/>
                      <a:pt x="83291" y="1790952"/>
                    </a:cubicBezTo>
                    <a:cubicBezTo>
                      <a:pt x="68622" y="1782284"/>
                      <a:pt x="52334" y="1789333"/>
                      <a:pt x="40333" y="1796381"/>
                    </a:cubicBezTo>
                    <a:cubicBezTo>
                      <a:pt x="37380" y="1818575"/>
                      <a:pt x="104436" y="1790952"/>
                      <a:pt x="119200" y="1804859"/>
                    </a:cubicBezTo>
                    <a:cubicBezTo>
                      <a:pt x="117104" y="1815336"/>
                      <a:pt x="96245" y="1804859"/>
                      <a:pt x="89482" y="1812955"/>
                    </a:cubicBezTo>
                    <a:cubicBezTo>
                      <a:pt x="74147" y="1810288"/>
                      <a:pt x="64812" y="1806859"/>
                      <a:pt x="52906" y="1814955"/>
                    </a:cubicBezTo>
                    <a:lnTo>
                      <a:pt x="55763" y="1820479"/>
                    </a:lnTo>
                    <a:cubicBezTo>
                      <a:pt x="67479" y="1821432"/>
                      <a:pt x="81100" y="1818384"/>
                      <a:pt x="91006" y="1821813"/>
                    </a:cubicBezTo>
                    <a:lnTo>
                      <a:pt x="77099" y="1831338"/>
                    </a:lnTo>
                    <a:cubicBezTo>
                      <a:pt x="63193" y="1829814"/>
                      <a:pt x="56716" y="1835910"/>
                      <a:pt x="46715" y="1840101"/>
                    </a:cubicBezTo>
                    <a:cubicBezTo>
                      <a:pt x="69384" y="1847244"/>
                      <a:pt x="94340" y="1839053"/>
                      <a:pt x="115866" y="1845435"/>
                    </a:cubicBezTo>
                    <a:cubicBezTo>
                      <a:pt x="130916" y="1838196"/>
                      <a:pt x="145870" y="1863628"/>
                      <a:pt x="162253" y="1849721"/>
                    </a:cubicBezTo>
                    <a:lnTo>
                      <a:pt x="171778" y="1854960"/>
                    </a:lnTo>
                    <a:cubicBezTo>
                      <a:pt x="154061" y="1864485"/>
                      <a:pt x="136250" y="1856103"/>
                      <a:pt x="116247" y="1857055"/>
                    </a:cubicBezTo>
                    <a:cubicBezTo>
                      <a:pt x="95006" y="1862389"/>
                      <a:pt x="69956" y="1855817"/>
                      <a:pt x="47286" y="1862389"/>
                    </a:cubicBezTo>
                    <a:lnTo>
                      <a:pt x="47286" y="1866294"/>
                    </a:lnTo>
                    <a:cubicBezTo>
                      <a:pt x="58097" y="1873153"/>
                      <a:pt x="71718" y="1873877"/>
                      <a:pt x="83195" y="1868200"/>
                    </a:cubicBezTo>
                    <a:cubicBezTo>
                      <a:pt x="102245" y="1880010"/>
                      <a:pt x="128629" y="1874867"/>
                      <a:pt x="149394" y="1878772"/>
                    </a:cubicBezTo>
                    <a:cubicBezTo>
                      <a:pt x="158919" y="1874010"/>
                      <a:pt x="158919" y="1874010"/>
                      <a:pt x="168444" y="1878772"/>
                    </a:cubicBezTo>
                    <a:cubicBezTo>
                      <a:pt x="192352" y="1878772"/>
                      <a:pt x="216069" y="1869247"/>
                      <a:pt x="241025" y="1871628"/>
                    </a:cubicBezTo>
                    <a:cubicBezTo>
                      <a:pt x="248168" y="1877725"/>
                      <a:pt x="227213" y="1873057"/>
                      <a:pt x="230928" y="1880487"/>
                    </a:cubicBezTo>
                    <a:cubicBezTo>
                      <a:pt x="229499" y="1882678"/>
                      <a:pt x="223403" y="1883059"/>
                      <a:pt x="220355" y="1883154"/>
                    </a:cubicBezTo>
                    <a:cubicBezTo>
                      <a:pt x="217012" y="1886307"/>
                      <a:pt x="211792" y="1886307"/>
                      <a:pt x="208449" y="1883154"/>
                    </a:cubicBezTo>
                    <a:cubicBezTo>
                      <a:pt x="192542" y="1886869"/>
                      <a:pt x="170349" y="1891917"/>
                      <a:pt x="155300" y="1886773"/>
                    </a:cubicBezTo>
                    <a:cubicBezTo>
                      <a:pt x="145775" y="1893917"/>
                      <a:pt x="138345" y="1888202"/>
                      <a:pt x="129582" y="1883059"/>
                    </a:cubicBezTo>
                    <a:cubicBezTo>
                      <a:pt x="109818" y="1885583"/>
                      <a:pt x="89815" y="1885583"/>
                      <a:pt x="70051" y="1883059"/>
                    </a:cubicBezTo>
                    <a:cubicBezTo>
                      <a:pt x="63098" y="1887849"/>
                      <a:pt x="55097" y="1890888"/>
                      <a:pt x="46715" y="1891917"/>
                    </a:cubicBezTo>
                    <a:cubicBezTo>
                      <a:pt x="75861" y="1907442"/>
                      <a:pt x="110723" y="1893155"/>
                      <a:pt x="141965" y="1901442"/>
                    </a:cubicBezTo>
                    <a:cubicBezTo>
                      <a:pt x="180065" y="1891917"/>
                      <a:pt x="214164" y="1896298"/>
                      <a:pt x="255693" y="1894298"/>
                    </a:cubicBezTo>
                    <a:lnTo>
                      <a:pt x="265885" y="1901632"/>
                    </a:lnTo>
                    <a:cubicBezTo>
                      <a:pt x="272838" y="1902395"/>
                      <a:pt x="278458" y="1899823"/>
                      <a:pt x="282744" y="1903347"/>
                    </a:cubicBezTo>
                    <a:cubicBezTo>
                      <a:pt x="274743" y="1907442"/>
                      <a:pt x="261884" y="1904966"/>
                      <a:pt x="252931" y="1904871"/>
                    </a:cubicBezTo>
                    <a:cubicBezTo>
                      <a:pt x="220927" y="1895918"/>
                      <a:pt x="182065" y="1906966"/>
                      <a:pt x="151680" y="1918301"/>
                    </a:cubicBezTo>
                    <a:cubicBezTo>
                      <a:pt x="177207" y="1933922"/>
                      <a:pt x="208830" y="1907919"/>
                      <a:pt x="236262" y="1917634"/>
                    </a:cubicBezTo>
                    <a:cubicBezTo>
                      <a:pt x="213116" y="1933541"/>
                      <a:pt x="180160" y="1928588"/>
                      <a:pt x="153966" y="1939066"/>
                    </a:cubicBezTo>
                    <a:lnTo>
                      <a:pt x="142631" y="1930874"/>
                    </a:lnTo>
                    <a:cubicBezTo>
                      <a:pt x="114123" y="1932579"/>
                      <a:pt x="85510" y="1930207"/>
                      <a:pt x="57668" y="1923826"/>
                    </a:cubicBezTo>
                    <a:cubicBezTo>
                      <a:pt x="54335" y="1924397"/>
                      <a:pt x="53001" y="1925826"/>
                      <a:pt x="53287" y="1927921"/>
                    </a:cubicBezTo>
                    <a:cubicBezTo>
                      <a:pt x="52239" y="1931541"/>
                      <a:pt x="40904" y="1934208"/>
                      <a:pt x="50239" y="1938494"/>
                    </a:cubicBezTo>
                    <a:cubicBezTo>
                      <a:pt x="82624" y="1946114"/>
                      <a:pt x="117390" y="1927255"/>
                      <a:pt x="145489" y="1951829"/>
                    </a:cubicBezTo>
                    <a:cubicBezTo>
                      <a:pt x="144251" y="1956877"/>
                      <a:pt x="152061" y="1958020"/>
                      <a:pt x="156252" y="1960783"/>
                    </a:cubicBezTo>
                    <a:cubicBezTo>
                      <a:pt x="175931" y="1960401"/>
                      <a:pt x="195600" y="1961478"/>
                      <a:pt x="215117" y="1964021"/>
                    </a:cubicBezTo>
                    <a:cubicBezTo>
                      <a:pt x="218450" y="1958973"/>
                      <a:pt x="230452" y="1962021"/>
                      <a:pt x="233595" y="1957068"/>
                    </a:cubicBezTo>
                    <a:cubicBezTo>
                      <a:pt x="256026" y="1952915"/>
                      <a:pt x="279182" y="1955334"/>
                      <a:pt x="300270" y="1964021"/>
                    </a:cubicBezTo>
                    <a:cubicBezTo>
                      <a:pt x="323606" y="1953734"/>
                      <a:pt x="348657" y="1978213"/>
                      <a:pt x="372279" y="1960783"/>
                    </a:cubicBezTo>
                    <a:cubicBezTo>
                      <a:pt x="380375" y="1957353"/>
                      <a:pt x="397235" y="1969355"/>
                      <a:pt x="395044" y="1958782"/>
                    </a:cubicBezTo>
                    <a:cubicBezTo>
                      <a:pt x="376946" y="1940304"/>
                      <a:pt x="345800" y="1961640"/>
                      <a:pt x="329417" y="1946114"/>
                    </a:cubicBezTo>
                    <a:cubicBezTo>
                      <a:pt x="327797" y="1939732"/>
                      <a:pt x="317987" y="1941828"/>
                      <a:pt x="313034" y="1946114"/>
                    </a:cubicBezTo>
                    <a:cubicBezTo>
                      <a:pt x="297889" y="1946114"/>
                      <a:pt x="277791" y="1947448"/>
                      <a:pt x="264647" y="1940590"/>
                    </a:cubicBezTo>
                    <a:lnTo>
                      <a:pt x="273029" y="1935161"/>
                    </a:lnTo>
                    <a:cubicBezTo>
                      <a:pt x="310176" y="1929827"/>
                      <a:pt x="349229" y="1946114"/>
                      <a:pt x="381899" y="1933351"/>
                    </a:cubicBezTo>
                    <a:lnTo>
                      <a:pt x="381899" y="1925921"/>
                    </a:lnTo>
                    <a:lnTo>
                      <a:pt x="375708" y="1922016"/>
                    </a:lnTo>
                    <a:cubicBezTo>
                      <a:pt x="380280" y="1919063"/>
                      <a:pt x="386090" y="1920968"/>
                      <a:pt x="391424" y="1920302"/>
                    </a:cubicBezTo>
                    <a:cubicBezTo>
                      <a:pt x="400949" y="1926874"/>
                      <a:pt x="411236" y="1930970"/>
                      <a:pt x="421238" y="1922207"/>
                    </a:cubicBezTo>
                    <a:lnTo>
                      <a:pt x="421238" y="1918396"/>
                    </a:lnTo>
                    <a:cubicBezTo>
                      <a:pt x="431810" y="1909728"/>
                      <a:pt x="444288" y="1914491"/>
                      <a:pt x="456956" y="1916682"/>
                    </a:cubicBezTo>
                    <a:cubicBezTo>
                      <a:pt x="463148" y="1915348"/>
                      <a:pt x="458576" y="1910777"/>
                      <a:pt x="464100" y="1909252"/>
                    </a:cubicBezTo>
                    <a:lnTo>
                      <a:pt x="490389" y="1909252"/>
                    </a:lnTo>
                    <a:cubicBezTo>
                      <a:pt x="495437" y="1905061"/>
                      <a:pt x="495533" y="1904966"/>
                      <a:pt x="487627" y="1900394"/>
                    </a:cubicBezTo>
                    <a:lnTo>
                      <a:pt x="487055" y="1896679"/>
                    </a:lnTo>
                    <a:cubicBezTo>
                      <a:pt x="479340" y="1892584"/>
                      <a:pt x="461909" y="1883535"/>
                      <a:pt x="454861" y="1889345"/>
                    </a:cubicBezTo>
                    <a:cubicBezTo>
                      <a:pt x="462767" y="1893917"/>
                      <a:pt x="462671" y="1894012"/>
                      <a:pt x="457433" y="1898204"/>
                    </a:cubicBezTo>
                    <a:cubicBezTo>
                      <a:pt x="428858" y="1904680"/>
                      <a:pt x="398282" y="1899727"/>
                      <a:pt x="370850" y="1908585"/>
                    </a:cubicBezTo>
                    <a:cubicBezTo>
                      <a:pt x="361325" y="1901347"/>
                      <a:pt x="350372" y="1908585"/>
                      <a:pt x="339704" y="1909252"/>
                    </a:cubicBezTo>
                    <a:cubicBezTo>
                      <a:pt x="334941" y="1905157"/>
                      <a:pt x="328178" y="1906490"/>
                      <a:pt x="323702" y="1904204"/>
                    </a:cubicBezTo>
                    <a:cubicBezTo>
                      <a:pt x="340466" y="1893346"/>
                      <a:pt x="365516" y="1897537"/>
                      <a:pt x="384662" y="1890869"/>
                    </a:cubicBezTo>
                    <a:cubicBezTo>
                      <a:pt x="390672" y="1895470"/>
                      <a:pt x="399035" y="1895470"/>
                      <a:pt x="405045" y="1890869"/>
                    </a:cubicBezTo>
                    <a:cubicBezTo>
                      <a:pt x="416856" y="1898680"/>
                      <a:pt x="429905" y="1891822"/>
                      <a:pt x="441050" y="1888869"/>
                    </a:cubicBezTo>
                    <a:cubicBezTo>
                      <a:pt x="438383" y="1874296"/>
                      <a:pt x="456194" y="1881916"/>
                      <a:pt x="466100" y="1878867"/>
                    </a:cubicBezTo>
                    <a:cubicBezTo>
                      <a:pt x="469034" y="1876267"/>
                      <a:pt x="473044" y="1875239"/>
                      <a:pt x="476864" y="1876105"/>
                    </a:cubicBezTo>
                    <a:cubicBezTo>
                      <a:pt x="511630" y="1855817"/>
                      <a:pt x="443145" y="1869533"/>
                      <a:pt x="435906" y="1876105"/>
                    </a:cubicBezTo>
                    <a:cubicBezTo>
                      <a:pt x="430382" y="1877153"/>
                      <a:pt x="427429" y="1872295"/>
                      <a:pt x="422190" y="1872486"/>
                    </a:cubicBezTo>
                    <a:cubicBezTo>
                      <a:pt x="413713" y="1872486"/>
                      <a:pt x="415332" y="1869057"/>
                      <a:pt x="414475" y="1867343"/>
                    </a:cubicBezTo>
                    <a:lnTo>
                      <a:pt x="404950" y="1861342"/>
                    </a:lnTo>
                    <a:cubicBezTo>
                      <a:pt x="388452" y="1860808"/>
                      <a:pt x="372022" y="1859027"/>
                      <a:pt x="355801" y="1856008"/>
                    </a:cubicBezTo>
                    <a:cubicBezTo>
                      <a:pt x="369707" y="1850864"/>
                      <a:pt x="389615" y="1846483"/>
                      <a:pt x="404474" y="1853817"/>
                    </a:cubicBezTo>
                    <a:cubicBezTo>
                      <a:pt x="410760" y="1845530"/>
                      <a:pt x="485150" y="1857341"/>
                      <a:pt x="453623" y="1839244"/>
                    </a:cubicBezTo>
                    <a:cubicBezTo>
                      <a:pt x="448289" y="1839244"/>
                      <a:pt x="448193" y="1839244"/>
                      <a:pt x="447431" y="1833910"/>
                    </a:cubicBezTo>
                    <a:cubicBezTo>
                      <a:pt x="456956" y="1826290"/>
                      <a:pt x="470196" y="1827433"/>
                      <a:pt x="480769" y="1822099"/>
                    </a:cubicBezTo>
                    <a:cubicBezTo>
                      <a:pt x="479912" y="1820575"/>
                      <a:pt x="479054" y="1818955"/>
                      <a:pt x="478292" y="1817336"/>
                    </a:cubicBezTo>
                    <a:cubicBezTo>
                      <a:pt x="449717" y="1817336"/>
                      <a:pt x="424571" y="1807811"/>
                      <a:pt x="395520" y="1807811"/>
                    </a:cubicBezTo>
                    <a:cubicBezTo>
                      <a:pt x="411617" y="1794381"/>
                      <a:pt x="438859" y="1809716"/>
                      <a:pt x="452670" y="1792571"/>
                    </a:cubicBezTo>
                    <a:cubicBezTo>
                      <a:pt x="450575" y="1790857"/>
                      <a:pt x="447431" y="1789428"/>
                      <a:pt x="447336" y="1787999"/>
                    </a:cubicBezTo>
                    <a:cubicBezTo>
                      <a:pt x="445812" y="1780760"/>
                      <a:pt x="432858" y="1779808"/>
                      <a:pt x="427524" y="1778474"/>
                    </a:cubicBezTo>
                    <a:cubicBezTo>
                      <a:pt x="427524" y="1776378"/>
                      <a:pt x="426095" y="1774474"/>
                      <a:pt x="430667" y="1772664"/>
                    </a:cubicBezTo>
                    <a:cubicBezTo>
                      <a:pt x="450536" y="1772816"/>
                      <a:pt x="469948" y="1766759"/>
                      <a:pt x="486198" y="1755329"/>
                    </a:cubicBezTo>
                    <a:lnTo>
                      <a:pt x="486198" y="1748947"/>
                    </a:lnTo>
                    <a:lnTo>
                      <a:pt x="492961" y="1744756"/>
                    </a:lnTo>
                    <a:lnTo>
                      <a:pt x="492961" y="1741232"/>
                    </a:lnTo>
                    <a:cubicBezTo>
                      <a:pt x="487055" y="1733707"/>
                      <a:pt x="465815" y="1751900"/>
                      <a:pt x="467339" y="1737231"/>
                    </a:cubicBezTo>
                    <a:lnTo>
                      <a:pt x="476864" y="1731897"/>
                    </a:lnTo>
                    <a:cubicBezTo>
                      <a:pt x="484788" y="1733202"/>
                      <a:pt x="492904" y="1731316"/>
                      <a:pt x="499438" y="1726658"/>
                    </a:cubicBezTo>
                    <a:cubicBezTo>
                      <a:pt x="503343" y="1715800"/>
                      <a:pt x="456766" y="1724563"/>
                      <a:pt x="444288" y="1709894"/>
                    </a:cubicBezTo>
                    <a:cubicBezTo>
                      <a:pt x="434039" y="1718752"/>
                      <a:pt x="419075" y="1719495"/>
                      <a:pt x="407998" y="1711704"/>
                    </a:cubicBezTo>
                    <a:lnTo>
                      <a:pt x="407998" y="1707894"/>
                    </a:lnTo>
                    <a:cubicBezTo>
                      <a:pt x="424667" y="1699988"/>
                      <a:pt x="421714" y="1698369"/>
                      <a:pt x="403902" y="1698369"/>
                    </a:cubicBezTo>
                    <a:cubicBezTo>
                      <a:pt x="400949" y="1695988"/>
                      <a:pt x="394377" y="1694559"/>
                      <a:pt x="394377" y="1689701"/>
                    </a:cubicBezTo>
                    <a:cubicBezTo>
                      <a:pt x="405140" y="1682272"/>
                      <a:pt x="411903" y="1683605"/>
                      <a:pt x="420857" y="1678176"/>
                    </a:cubicBezTo>
                    <a:lnTo>
                      <a:pt x="420857" y="1669984"/>
                    </a:lnTo>
                    <a:cubicBezTo>
                      <a:pt x="439173" y="1665669"/>
                      <a:pt x="457804" y="1662803"/>
                      <a:pt x="476578" y="1661412"/>
                    </a:cubicBezTo>
                    <a:cubicBezTo>
                      <a:pt x="481912" y="1659031"/>
                      <a:pt x="478483" y="1653982"/>
                      <a:pt x="486103" y="1652459"/>
                    </a:cubicBezTo>
                    <a:lnTo>
                      <a:pt x="486103" y="1648744"/>
                    </a:lnTo>
                    <a:lnTo>
                      <a:pt x="492675" y="1644743"/>
                    </a:lnTo>
                    <a:lnTo>
                      <a:pt x="492675" y="1641219"/>
                    </a:lnTo>
                    <a:lnTo>
                      <a:pt x="486103" y="1637314"/>
                    </a:lnTo>
                    <a:cubicBezTo>
                      <a:pt x="486103" y="1635885"/>
                      <a:pt x="486103" y="1634742"/>
                      <a:pt x="486103" y="1633503"/>
                    </a:cubicBezTo>
                    <a:cubicBezTo>
                      <a:pt x="472006" y="1623978"/>
                      <a:pt x="453718" y="1629884"/>
                      <a:pt x="437144" y="1628265"/>
                    </a:cubicBezTo>
                    <a:lnTo>
                      <a:pt x="427619" y="1622835"/>
                    </a:lnTo>
                    <a:cubicBezTo>
                      <a:pt x="427619" y="1611787"/>
                      <a:pt x="455147" y="1617216"/>
                      <a:pt x="462005" y="1620073"/>
                    </a:cubicBezTo>
                    <a:cubicBezTo>
                      <a:pt x="465719" y="1620931"/>
                      <a:pt x="466481" y="1618359"/>
                      <a:pt x="468958" y="1617787"/>
                    </a:cubicBezTo>
                    <a:cubicBezTo>
                      <a:pt x="471434" y="1617216"/>
                      <a:pt x="478483" y="1617787"/>
                      <a:pt x="479435" y="1615025"/>
                    </a:cubicBezTo>
                    <a:cubicBezTo>
                      <a:pt x="477054" y="1610739"/>
                      <a:pt x="490294" y="1608739"/>
                      <a:pt x="482960" y="1606167"/>
                    </a:cubicBezTo>
                    <a:cubicBezTo>
                      <a:pt x="466481" y="1608739"/>
                      <a:pt x="450765" y="1593784"/>
                      <a:pt x="435335" y="1601881"/>
                    </a:cubicBezTo>
                    <a:lnTo>
                      <a:pt x="426857" y="1596832"/>
                    </a:lnTo>
                    <a:cubicBezTo>
                      <a:pt x="434096" y="1590832"/>
                      <a:pt x="442478" y="1592546"/>
                      <a:pt x="449813" y="1587879"/>
                    </a:cubicBezTo>
                    <a:cubicBezTo>
                      <a:pt x="457623" y="1593975"/>
                      <a:pt x="464672" y="1590165"/>
                      <a:pt x="471053" y="1587879"/>
                    </a:cubicBezTo>
                    <a:cubicBezTo>
                      <a:pt x="480397" y="1588183"/>
                      <a:pt x="489684" y="1586221"/>
                      <a:pt x="498104" y="1582164"/>
                    </a:cubicBezTo>
                    <a:cubicBezTo>
                      <a:pt x="481721" y="1562543"/>
                      <a:pt x="458099" y="1558542"/>
                      <a:pt x="433906" y="1556351"/>
                    </a:cubicBezTo>
                    <a:lnTo>
                      <a:pt x="443431" y="1551017"/>
                    </a:lnTo>
                    <a:cubicBezTo>
                      <a:pt x="458480" y="1552446"/>
                      <a:pt x="472673" y="1543207"/>
                      <a:pt x="486293" y="1538349"/>
                    </a:cubicBezTo>
                    <a:cubicBezTo>
                      <a:pt x="486293" y="1536158"/>
                      <a:pt x="487151" y="1534158"/>
                      <a:pt x="483150" y="1532919"/>
                    </a:cubicBezTo>
                    <a:cubicBezTo>
                      <a:pt x="447908" y="1544159"/>
                      <a:pt x="461909" y="1527967"/>
                      <a:pt x="486198" y="1523394"/>
                    </a:cubicBezTo>
                    <a:cubicBezTo>
                      <a:pt x="474863" y="1511870"/>
                      <a:pt x="460290" y="1523394"/>
                      <a:pt x="448098" y="1520442"/>
                    </a:cubicBezTo>
                    <a:cubicBezTo>
                      <a:pt x="451527" y="1511870"/>
                      <a:pt x="466386" y="1516251"/>
                      <a:pt x="472958" y="1512441"/>
                    </a:cubicBezTo>
                    <a:lnTo>
                      <a:pt x="472958" y="1505107"/>
                    </a:lnTo>
                    <a:lnTo>
                      <a:pt x="466767" y="1501392"/>
                    </a:lnTo>
                    <a:cubicBezTo>
                      <a:pt x="468005" y="1490343"/>
                      <a:pt x="452099" y="1502821"/>
                      <a:pt x="444383" y="1499392"/>
                    </a:cubicBezTo>
                    <a:cubicBezTo>
                      <a:pt x="438764" y="1498534"/>
                      <a:pt x="441716" y="1492724"/>
                      <a:pt x="434858" y="1490819"/>
                    </a:cubicBezTo>
                    <a:cubicBezTo>
                      <a:pt x="434096" y="1490819"/>
                      <a:pt x="434001" y="1489867"/>
                      <a:pt x="433620" y="1489295"/>
                    </a:cubicBezTo>
                    <a:cubicBezTo>
                      <a:pt x="433239" y="1488724"/>
                      <a:pt x="435144" y="1484723"/>
                      <a:pt x="437240" y="1484723"/>
                    </a:cubicBezTo>
                    <a:cubicBezTo>
                      <a:pt x="451537" y="1485961"/>
                      <a:pt x="465938" y="1484075"/>
                      <a:pt x="479435" y="1479199"/>
                    </a:cubicBezTo>
                    <a:lnTo>
                      <a:pt x="479435" y="1471293"/>
                    </a:lnTo>
                    <a:cubicBezTo>
                      <a:pt x="472292" y="1465673"/>
                      <a:pt x="457337" y="1463102"/>
                      <a:pt x="453337" y="1454243"/>
                    </a:cubicBezTo>
                    <a:cubicBezTo>
                      <a:pt x="459623" y="1449386"/>
                      <a:pt x="463719" y="1447290"/>
                      <a:pt x="453908" y="1442527"/>
                    </a:cubicBezTo>
                    <a:cubicBezTo>
                      <a:pt x="455813" y="1439003"/>
                      <a:pt x="464100" y="1441860"/>
                      <a:pt x="466577" y="1438336"/>
                    </a:cubicBezTo>
                    <a:lnTo>
                      <a:pt x="466577" y="1431383"/>
                    </a:lnTo>
                    <a:lnTo>
                      <a:pt x="472768" y="1427478"/>
                    </a:lnTo>
                    <a:cubicBezTo>
                      <a:pt x="468196" y="1419858"/>
                      <a:pt x="397425" y="1421382"/>
                      <a:pt x="428096" y="1411000"/>
                    </a:cubicBezTo>
                    <a:cubicBezTo>
                      <a:pt x="439478" y="1410904"/>
                      <a:pt x="450603" y="1407609"/>
                      <a:pt x="460195" y="1401475"/>
                    </a:cubicBezTo>
                    <a:lnTo>
                      <a:pt x="460195" y="1383472"/>
                    </a:lnTo>
                    <a:cubicBezTo>
                      <a:pt x="468482" y="1381472"/>
                      <a:pt x="464386" y="1375185"/>
                      <a:pt x="472006" y="1373090"/>
                    </a:cubicBezTo>
                    <a:cubicBezTo>
                      <a:pt x="478102" y="1364613"/>
                      <a:pt x="456099" y="1369185"/>
                      <a:pt x="459909" y="1362518"/>
                    </a:cubicBezTo>
                    <a:cubicBezTo>
                      <a:pt x="467996" y="1357507"/>
                      <a:pt x="476578" y="1353354"/>
                      <a:pt x="485531" y="1350135"/>
                    </a:cubicBezTo>
                    <a:lnTo>
                      <a:pt x="467434" y="1339467"/>
                    </a:lnTo>
                    <a:lnTo>
                      <a:pt x="466767" y="1335181"/>
                    </a:lnTo>
                    <a:cubicBezTo>
                      <a:pt x="482026" y="1326980"/>
                      <a:pt x="499076" y="1322693"/>
                      <a:pt x="516392" y="1322703"/>
                    </a:cubicBezTo>
                    <a:close/>
                    <a:moveTo>
                      <a:pt x="446765" y="1688558"/>
                    </a:moveTo>
                    <a:lnTo>
                      <a:pt x="440002" y="1692845"/>
                    </a:lnTo>
                    <a:lnTo>
                      <a:pt x="442669" y="1697607"/>
                    </a:lnTo>
                    <a:cubicBezTo>
                      <a:pt x="449803" y="1696378"/>
                      <a:pt x="457137" y="1697655"/>
                      <a:pt x="463433" y="1701227"/>
                    </a:cubicBezTo>
                    <a:cubicBezTo>
                      <a:pt x="467291" y="1698598"/>
                      <a:pt x="471920" y="1697321"/>
                      <a:pt x="476578" y="1697607"/>
                    </a:cubicBezTo>
                    <a:cubicBezTo>
                      <a:pt x="480721" y="1692111"/>
                      <a:pt x="486236" y="1687806"/>
                      <a:pt x="492580" y="1685129"/>
                    </a:cubicBezTo>
                    <a:cubicBezTo>
                      <a:pt x="483474" y="1680995"/>
                      <a:pt x="473520" y="1679072"/>
                      <a:pt x="463529" y="1679509"/>
                    </a:cubicBezTo>
                    <a:cubicBezTo>
                      <a:pt x="455813" y="1685319"/>
                      <a:pt x="446955" y="1680652"/>
                      <a:pt x="440669" y="1684843"/>
                    </a:cubicBezTo>
                    <a:close/>
                    <a:moveTo>
                      <a:pt x="42143" y="1774283"/>
                    </a:moveTo>
                    <a:cubicBezTo>
                      <a:pt x="54144" y="1774283"/>
                      <a:pt x="67955" y="1776950"/>
                      <a:pt x="79195" y="1772854"/>
                    </a:cubicBezTo>
                    <a:cubicBezTo>
                      <a:pt x="67184" y="1766016"/>
                      <a:pt x="52792" y="1764730"/>
                      <a:pt x="39761" y="1769330"/>
                    </a:cubicBezTo>
                    <a:cubicBezTo>
                      <a:pt x="40238" y="1773426"/>
                      <a:pt x="40238" y="1773426"/>
                      <a:pt x="42524" y="1775426"/>
                    </a:cubicBezTo>
                    <a:close/>
                    <a:moveTo>
                      <a:pt x="537919" y="1271173"/>
                    </a:moveTo>
                    <a:cubicBezTo>
                      <a:pt x="535414" y="1269249"/>
                      <a:pt x="532737" y="1267553"/>
                      <a:pt x="529918" y="1266125"/>
                    </a:cubicBezTo>
                    <a:cubicBezTo>
                      <a:pt x="525917" y="1266125"/>
                      <a:pt x="522393" y="1265458"/>
                      <a:pt x="519250" y="1268506"/>
                    </a:cubicBezTo>
                    <a:cubicBezTo>
                      <a:pt x="521917" y="1270696"/>
                      <a:pt x="515726" y="1274507"/>
                      <a:pt x="522774" y="1277269"/>
                    </a:cubicBezTo>
                    <a:cubicBezTo>
                      <a:pt x="527727" y="1278221"/>
                      <a:pt x="543634" y="1280126"/>
                      <a:pt x="538300" y="1272316"/>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113" name="Google Shape;113;p6"/>
              <p:cNvSpPr/>
              <p:nvPr/>
            </p:nvSpPr>
            <p:spPr>
              <a:xfrm>
                <a:off x="10083933" y="-143"/>
                <a:ext cx="409269" cy="2966426"/>
              </a:xfrm>
              <a:custGeom>
                <a:rect b="b" l="l" r="r" t="t"/>
                <a:pathLst>
                  <a:path extrusionOk="0" h="1990890" w="620104">
                    <a:moveTo>
                      <a:pt x="2165" y="23326"/>
                    </a:moveTo>
                    <a:lnTo>
                      <a:pt x="2165" y="-581"/>
                    </a:lnTo>
                    <a:lnTo>
                      <a:pt x="600049" y="-581"/>
                    </a:lnTo>
                    <a:lnTo>
                      <a:pt x="600049" y="8944"/>
                    </a:lnTo>
                    <a:cubicBezTo>
                      <a:pt x="606431" y="9991"/>
                      <a:pt x="615289" y="11039"/>
                      <a:pt x="619099" y="16278"/>
                    </a:cubicBezTo>
                    <a:cubicBezTo>
                      <a:pt x="613384" y="19421"/>
                      <a:pt x="607288" y="15421"/>
                      <a:pt x="605478" y="23898"/>
                    </a:cubicBezTo>
                    <a:cubicBezTo>
                      <a:pt x="598620" y="26565"/>
                      <a:pt x="601192" y="31613"/>
                      <a:pt x="593572" y="34375"/>
                    </a:cubicBezTo>
                    <a:lnTo>
                      <a:pt x="593572" y="76381"/>
                    </a:lnTo>
                    <a:cubicBezTo>
                      <a:pt x="591476" y="80000"/>
                      <a:pt x="603097" y="79905"/>
                      <a:pt x="606716" y="82191"/>
                    </a:cubicBezTo>
                    <a:lnTo>
                      <a:pt x="606716" y="85810"/>
                    </a:lnTo>
                    <a:lnTo>
                      <a:pt x="600144" y="89811"/>
                    </a:lnTo>
                    <a:cubicBezTo>
                      <a:pt x="600144" y="91144"/>
                      <a:pt x="600144" y="92287"/>
                      <a:pt x="600144" y="93526"/>
                    </a:cubicBezTo>
                    <a:cubicBezTo>
                      <a:pt x="584142" y="117719"/>
                      <a:pt x="598620" y="161915"/>
                      <a:pt x="593953" y="192776"/>
                    </a:cubicBezTo>
                    <a:lnTo>
                      <a:pt x="599287" y="195729"/>
                    </a:lnTo>
                    <a:cubicBezTo>
                      <a:pt x="600744" y="205721"/>
                      <a:pt x="601154" y="215846"/>
                      <a:pt x="600525" y="225923"/>
                    </a:cubicBezTo>
                    <a:cubicBezTo>
                      <a:pt x="597953" y="227447"/>
                      <a:pt x="596334" y="228304"/>
                      <a:pt x="594334" y="229352"/>
                    </a:cubicBezTo>
                    <a:lnTo>
                      <a:pt x="594334" y="236877"/>
                    </a:lnTo>
                    <a:lnTo>
                      <a:pt x="600239" y="240782"/>
                    </a:lnTo>
                    <a:lnTo>
                      <a:pt x="600239" y="251640"/>
                    </a:lnTo>
                    <a:lnTo>
                      <a:pt x="594143" y="255451"/>
                    </a:lnTo>
                    <a:lnTo>
                      <a:pt x="600335" y="259260"/>
                    </a:lnTo>
                    <a:lnTo>
                      <a:pt x="600335" y="262499"/>
                    </a:lnTo>
                    <a:lnTo>
                      <a:pt x="594239" y="266404"/>
                    </a:lnTo>
                    <a:lnTo>
                      <a:pt x="599192" y="269167"/>
                    </a:lnTo>
                    <a:cubicBezTo>
                      <a:pt x="599858" y="271453"/>
                      <a:pt x="592334" y="274786"/>
                      <a:pt x="594334" y="280787"/>
                    </a:cubicBezTo>
                    <a:lnTo>
                      <a:pt x="600049" y="284597"/>
                    </a:lnTo>
                    <a:lnTo>
                      <a:pt x="593953" y="288407"/>
                    </a:lnTo>
                    <a:lnTo>
                      <a:pt x="593953" y="295551"/>
                    </a:lnTo>
                    <a:lnTo>
                      <a:pt x="587666" y="299456"/>
                    </a:lnTo>
                    <a:lnTo>
                      <a:pt x="593953" y="303456"/>
                    </a:lnTo>
                    <a:cubicBezTo>
                      <a:pt x="593953" y="304790"/>
                      <a:pt x="593953" y="305933"/>
                      <a:pt x="593191" y="307171"/>
                    </a:cubicBezTo>
                    <a:cubicBezTo>
                      <a:pt x="585761" y="308981"/>
                      <a:pt x="587762" y="316696"/>
                      <a:pt x="587190" y="321459"/>
                    </a:cubicBezTo>
                    <a:lnTo>
                      <a:pt x="593096" y="324698"/>
                    </a:lnTo>
                    <a:cubicBezTo>
                      <a:pt x="594105" y="333298"/>
                      <a:pt x="594391" y="341956"/>
                      <a:pt x="593953" y="350605"/>
                    </a:cubicBezTo>
                    <a:lnTo>
                      <a:pt x="600049" y="354606"/>
                    </a:lnTo>
                    <a:lnTo>
                      <a:pt x="593953" y="358416"/>
                    </a:lnTo>
                    <a:lnTo>
                      <a:pt x="593953" y="387753"/>
                    </a:lnTo>
                    <a:lnTo>
                      <a:pt x="600430" y="391658"/>
                    </a:lnTo>
                    <a:lnTo>
                      <a:pt x="600430" y="457762"/>
                    </a:lnTo>
                    <a:lnTo>
                      <a:pt x="593858" y="461857"/>
                    </a:lnTo>
                    <a:cubicBezTo>
                      <a:pt x="593858" y="463191"/>
                      <a:pt x="593858" y="464905"/>
                      <a:pt x="594715" y="465477"/>
                    </a:cubicBezTo>
                    <a:cubicBezTo>
                      <a:pt x="602049" y="468716"/>
                      <a:pt x="599287" y="473859"/>
                      <a:pt x="606621" y="476049"/>
                    </a:cubicBezTo>
                    <a:lnTo>
                      <a:pt x="600716" y="479955"/>
                    </a:lnTo>
                    <a:lnTo>
                      <a:pt x="600716" y="505291"/>
                    </a:lnTo>
                    <a:lnTo>
                      <a:pt x="594048" y="509482"/>
                    </a:lnTo>
                    <a:lnTo>
                      <a:pt x="594048" y="549773"/>
                    </a:lnTo>
                    <a:lnTo>
                      <a:pt x="587476" y="553774"/>
                    </a:lnTo>
                    <a:lnTo>
                      <a:pt x="587476" y="564727"/>
                    </a:lnTo>
                    <a:cubicBezTo>
                      <a:pt x="601859" y="574252"/>
                      <a:pt x="590524" y="600732"/>
                      <a:pt x="593953" y="616258"/>
                    </a:cubicBezTo>
                    <a:cubicBezTo>
                      <a:pt x="610050" y="628926"/>
                      <a:pt x="595096" y="660644"/>
                      <a:pt x="601382" y="679409"/>
                    </a:cubicBezTo>
                    <a:cubicBezTo>
                      <a:pt x="613003" y="685123"/>
                      <a:pt x="604716" y="703793"/>
                      <a:pt x="607097" y="714937"/>
                    </a:cubicBezTo>
                    <a:cubicBezTo>
                      <a:pt x="600525" y="719985"/>
                      <a:pt x="596810" y="721985"/>
                      <a:pt x="607097" y="726938"/>
                    </a:cubicBezTo>
                    <a:lnTo>
                      <a:pt x="607097" y="737797"/>
                    </a:lnTo>
                    <a:lnTo>
                      <a:pt x="600620" y="741702"/>
                    </a:lnTo>
                    <a:lnTo>
                      <a:pt x="600620" y="767324"/>
                    </a:lnTo>
                    <a:lnTo>
                      <a:pt x="594334" y="771229"/>
                    </a:lnTo>
                    <a:lnTo>
                      <a:pt x="594334" y="881719"/>
                    </a:lnTo>
                    <a:cubicBezTo>
                      <a:pt x="603859" y="884196"/>
                      <a:pt x="600144" y="893150"/>
                      <a:pt x="600716" y="900007"/>
                    </a:cubicBezTo>
                    <a:cubicBezTo>
                      <a:pt x="591762" y="905437"/>
                      <a:pt x="591762" y="905723"/>
                      <a:pt x="600716" y="910866"/>
                    </a:cubicBezTo>
                    <a:lnTo>
                      <a:pt x="600716" y="925249"/>
                    </a:lnTo>
                    <a:lnTo>
                      <a:pt x="607383" y="929535"/>
                    </a:lnTo>
                    <a:lnTo>
                      <a:pt x="607383" y="954967"/>
                    </a:lnTo>
                    <a:lnTo>
                      <a:pt x="614146" y="959062"/>
                    </a:lnTo>
                    <a:lnTo>
                      <a:pt x="614146" y="1032690"/>
                    </a:lnTo>
                    <a:lnTo>
                      <a:pt x="607764" y="1036501"/>
                    </a:lnTo>
                    <a:lnTo>
                      <a:pt x="607764" y="1043835"/>
                    </a:lnTo>
                    <a:cubicBezTo>
                      <a:pt x="617289" y="1046311"/>
                      <a:pt x="613765" y="1055169"/>
                      <a:pt x="614241" y="1062218"/>
                    </a:cubicBezTo>
                    <a:cubicBezTo>
                      <a:pt x="606526" y="1064790"/>
                      <a:pt x="607383" y="1069362"/>
                      <a:pt x="607669" y="1076411"/>
                    </a:cubicBezTo>
                    <a:lnTo>
                      <a:pt x="613765" y="1080697"/>
                    </a:lnTo>
                    <a:lnTo>
                      <a:pt x="613765" y="1087841"/>
                    </a:lnTo>
                    <a:lnTo>
                      <a:pt x="608145" y="1091555"/>
                    </a:lnTo>
                    <a:cubicBezTo>
                      <a:pt x="608145" y="1092603"/>
                      <a:pt x="608145" y="1093746"/>
                      <a:pt x="607574" y="1095079"/>
                    </a:cubicBezTo>
                    <a:lnTo>
                      <a:pt x="614146" y="1099080"/>
                    </a:lnTo>
                    <a:lnTo>
                      <a:pt x="614146" y="1106319"/>
                    </a:lnTo>
                    <a:lnTo>
                      <a:pt x="620623" y="1110224"/>
                    </a:lnTo>
                    <a:lnTo>
                      <a:pt x="620623" y="1139561"/>
                    </a:lnTo>
                    <a:lnTo>
                      <a:pt x="614527" y="1143466"/>
                    </a:lnTo>
                    <a:lnTo>
                      <a:pt x="619480" y="1146229"/>
                    </a:lnTo>
                    <a:cubicBezTo>
                      <a:pt x="620813" y="1148515"/>
                      <a:pt x="615956" y="1148610"/>
                      <a:pt x="615956" y="1148515"/>
                    </a:cubicBezTo>
                    <a:cubicBezTo>
                      <a:pt x="611479" y="1165374"/>
                      <a:pt x="615956" y="1183852"/>
                      <a:pt x="614241" y="1201855"/>
                    </a:cubicBezTo>
                    <a:lnTo>
                      <a:pt x="620242" y="1205760"/>
                    </a:lnTo>
                    <a:cubicBezTo>
                      <a:pt x="620242" y="1206808"/>
                      <a:pt x="620242" y="1207951"/>
                      <a:pt x="620813" y="1209379"/>
                    </a:cubicBezTo>
                    <a:lnTo>
                      <a:pt x="614241" y="1213380"/>
                    </a:lnTo>
                    <a:lnTo>
                      <a:pt x="614241" y="1231668"/>
                    </a:lnTo>
                    <a:lnTo>
                      <a:pt x="620718" y="1235573"/>
                    </a:lnTo>
                    <a:lnTo>
                      <a:pt x="620718" y="1257576"/>
                    </a:lnTo>
                    <a:cubicBezTo>
                      <a:pt x="609574" y="1261195"/>
                      <a:pt x="615479" y="1274816"/>
                      <a:pt x="614241" y="1283293"/>
                    </a:cubicBezTo>
                    <a:cubicBezTo>
                      <a:pt x="602049" y="1287294"/>
                      <a:pt x="610622" y="1300724"/>
                      <a:pt x="606716" y="1309582"/>
                    </a:cubicBezTo>
                    <a:lnTo>
                      <a:pt x="601573" y="1312535"/>
                    </a:lnTo>
                    <a:lnTo>
                      <a:pt x="607383" y="1316535"/>
                    </a:lnTo>
                    <a:lnTo>
                      <a:pt x="607383" y="1323774"/>
                    </a:lnTo>
                    <a:lnTo>
                      <a:pt x="601192" y="1327585"/>
                    </a:lnTo>
                    <a:lnTo>
                      <a:pt x="601192" y="1375210"/>
                    </a:lnTo>
                    <a:lnTo>
                      <a:pt x="594524" y="1379210"/>
                    </a:lnTo>
                    <a:lnTo>
                      <a:pt x="594524" y="1405499"/>
                    </a:lnTo>
                    <a:lnTo>
                      <a:pt x="600811" y="1409404"/>
                    </a:lnTo>
                    <a:lnTo>
                      <a:pt x="600811" y="1468364"/>
                    </a:lnTo>
                    <a:cubicBezTo>
                      <a:pt x="583285" y="1474841"/>
                      <a:pt x="610336" y="1480747"/>
                      <a:pt x="594810" y="1486462"/>
                    </a:cubicBezTo>
                    <a:lnTo>
                      <a:pt x="594810" y="1526657"/>
                    </a:lnTo>
                    <a:lnTo>
                      <a:pt x="588047" y="1530943"/>
                    </a:lnTo>
                    <a:lnTo>
                      <a:pt x="588047" y="1549232"/>
                    </a:lnTo>
                    <a:lnTo>
                      <a:pt x="594429" y="1553041"/>
                    </a:lnTo>
                    <a:lnTo>
                      <a:pt x="594429" y="1563995"/>
                    </a:lnTo>
                    <a:lnTo>
                      <a:pt x="588143" y="1567805"/>
                    </a:lnTo>
                    <a:lnTo>
                      <a:pt x="588143" y="1634480"/>
                    </a:lnTo>
                    <a:cubicBezTo>
                      <a:pt x="603002" y="1644005"/>
                      <a:pt x="589762" y="1670865"/>
                      <a:pt x="595286" y="1686391"/>
                    </a:cubicBezTo>
                    <a:lnTo>
                      <a:pt x="599954" y="1688963"/>
                    </a:lnTo>
                    <a:cubicBezTo>
                      <a:pt x="600525" y="1691058"/>
                      <a:pt x="596715" y="1691535"/>
                      <a:pt x="594905" y="1693344"/>
                    </a:cubicBezTo>
                    <a:lnTo>
                      <a:pt x="594905" y="1718967"/>
                    </a:lnTo>
                    <a:lnTo>
                      <a:pt x="600906" y="1722872"/>
                    </a:lnTo>
                    <a:lnTo>
                      <a:pt x="600906" y="1925088"/>
                    </a:lnTo>
                    <a:lnTo>
                      <a:pt x="607574" y="1929183"/>
                    </a:lnTo>
                    <a:lnTo>
                      <a:pt x="607574" y="1932708"/>
                    </a:lnTo>
                    <a:lnTo>
                      <a:pt x="601382" y="1936613"/>
                    </a:lnTo>
                    <a:lnTo>
                      <a:pt x="607383" y="1940328"/>
                    </a:lnTo>
                    <a:lnTo>
                      <a:pt x="607383" y="1969855"/>
                    </a:lnTo>
                    <a:cubicBezTo>
                      <a:pt x="597858" y="1972523"/>
                      <a:pt x="602906" y="1981762"/>
                      <a:pt x="600144" y="1988905"/>
                    </a:cubicBezTo>
                    <a:cubicBezTo>
                      <a:pt x="594429" y="1992334"/>
                      <a:pt x="587285" y="1988905"/>
                      <a:pt x="581666" y="1984810"/>
                    </a:cubicBezTo>
                    <a:lnTo>
                      <a:pt x="581666" y="1976999"/>
                    </a:lnTo>
                    <a:lnTo>
                      <a:pt x="587666" y="1973284"/>
                    </a:lnTo>
                    <a:lnTo>
                      <a:pt x="581570" y="1969379"/>
                    </a:lnTo>
                    <a:lnTo>
                      <a:pt x="593191" y="1962902"/>
                    </a:lnTo>
                    <a:cubicBezTo>
                      <a:pt x="594658" y="1956863"/>
                      <a:pt x="595105" y="1950615"/>
                      <a:pt x="594524" y="1944424"/>
                    </a:cubicBezTo>
                    <a:cubicBezTo>
                      <a:pt x="587476" y="1940614"/>
                      <a:pt x="589762" y="1937852"/>
                      <a:pt x="584237" y="1934327"/>
                    </a:cubicBezTo>
                    <a:cubicBezTo>
                      <a:pt x="580999" y="1933089"/>
                      <a:pt x="581285" y="1931755"/>
                      <a:pt x="581380" y="1929279"/>
                    </a:cubicBezTo>
                    <a:lnTo>
                      <a:pt x="587857" y="1925278"/>
                    </a:lnTo>
                    <a:lnTo>
                      <a:pt x="587857" y="1921659"/>
                    </a:lnTo>
                    <a:lnTo>
                      <a:pt x="581475" y="1917849"/>
                    </a:lnTo>
                    <a:lnTo>
                      <a:pt x="581475" y="1914324"/>
                    </a:lnTo>
                    <a:lnTo>
                      <a:pt x="587952" y="1910229"/>
                    </a:lnTo>
                    <a:cubicBezTo>
                      <a:pt x="589190" y="1902800"/>
                      <a:pt x="576522" y="1906895"/>
                      <a:pt x="571474" y="1901466"/>
                    </a:cubicBezTo>
                    <a:lnTo>
                      <a:pt x="564711" y="1904895"/>
                    </a:lnTo>
                    <a:cubicBezTo>
                      <a:pt x="563159" y="1904514"/>
                      <a:pt x="561949" y="1903304"/>
                      <a:pt x="561568" y="1901751"/>
                    </a:cubicBezTo>
                    <a:cubicBezTo>
                      <a:pt x="554519" y="1888798"/>
                      <a:pt x="532993" y="1908134"/>
                      <a:pt x="522515" y="1899370"/>
                    </a:cubicBezTo>
                    <a:cubicBezTo>
                      <a:pt x="529278" y="1888607"/>
                      <a:pt x="593096" y="1896417"/>
                      <a:pt x="577475" y="1882987"/>
                    </a:cubicBezTo>
                    <a:cubicBezTo>
                      <a:pt x="567950" y="1882321"/>
                      <a:pt x="546328" y="1885654"/>
                      <a:pt x="564044" y="1875748"/>
                    </a:cubicBezTo>
                    <a:lnTo>
                      <a:pt x="585095" y="1875748"/>
                    </a:lnTo>
                    <a:cubicBezTo>
                      <a:pt x="591572" y="1869938"/>
                      <a:pt x="586238" y="1856698"/>
                      <a:pt x="587952" y="1847840"/>
                    </a:cubicBezTo>
                    <a:cubicBezTo>
                      <a:pt x="584142" y="1846411"/>
                      <a:pt x="577760" y="1847269"/>
                      <a:pt x="575474" y="1844316"/>
                    </a:cubicBezTo>
                    <a:cubicBezTo>
                      <a:pt x="580523" y="1841077"/>
                      <a:pt x="594524" y="1843458"/>
                      <a:pt x="584999" y="1835362"/>
                    </a:cubicBezTo>
                    <a:lnTo>
                      <a:pt x="562044" y="1835362"/>
                    </a:lnTo>
                    <a:cubicBezTo>
                      <a:pt x="562044" y="1829457"/>
                      <a:pt x="551090" y="1832790"/>
                      <a:pt x="545852" y="1831457"/>
                    </a:cubicBezTo>
                    <a:cubicBezTo>
                      <a:pt x="540708" y="1827361"/>
                      <a:pt x="526230" y="1828599"/>
                      <a:pt x="523754" y="1821932"/>
                    </a:cubicBezTo>
                    <a:cubicBezTo>
                      <a:pt x="533279" y="1816979"/>
                      <a:pt x="559091" y="1833933"/>
                      <a:pt x="561854" y="1818694"/>
                    </a:cubicBezTo>
                    <a:cubicBezTo>
                      <a:pt x="557758" y="1814598"/>
                      <a:pt x="540994" y="1814598"/>
                      <a:pt x="541756" y="1807644"/>
                    </a:cubicBezTo>
                    <a:lnTo>
                      <a:pt x="516134" y="1793262"/>
                    </a:lnTo>
                    <a:cubicBezTo>
                      <a:pt x="521944" y="1789166"/>
                      <a:pt x="529564" y="1793262"/>
                      <a:pt x="535184" y="1789357"/>
                    </a:cubicBezTo>
                    <a:lnTo>
                      <a:pt x="535184" y="1785737"/>
                    </a:lnTo>
                    <a:cubicBezTo>
                      <a:pt x="527468" y="1781641"/>
                      <a:pt x="516705" y="1786975"/>
                      <a:pt x="509371" y="1781832"/>
                    </a:cubicBezTo>
                    <a:cubicBezTo>
                      <a:pt x="526992" y="1770973"/>
                      <a:pt x="550424" y="1780879"/>
                      <a:pt x="567759" y="1767449"/>
                    </a:cubicBezTo>
                    <a:lnTo>
                      <a:pt x="567759" y="1762973"/>
                    </a:lnTo>
                    <a:cubicBezTo>
                      <a:pt x="550328" y="1748399"/>
                      <a:pt x="533088" y="1778212"/>
                      <a:pt x="534136" y="1745351"/>
                    </a:cubicBezTo>
                    <a:cubicBezTo>
                      <a:pt x="526040" y="1737160"/>
                      <a:pt x="517277" y="1741636"/>
                      <a:pt x="508609" y="1737922"/>
                    </a:cubicBezTo>
                    <a:cubicBezTo>
                      <a:pt x="514895" y="1734016"/>
                      <a:pt x="521849" y="1730492"/>
                      <a:pt x="527659" y="1726777"/>
                    </a:cubicBezTo>
                    <a:cubicBezTo>
                      <a:pt x="518134" y="1722872"/>
                      <a:pt x="523658" y="1720396"/>
                      <a:pt x="530993" y="1721253"/>
                    </a:cubicBezTo>
                    <a:cubicBezTo>
                      <a:pt x="538708" y="1717824"/>
                      <a:pt x="530993" y="1712966"/>
                      <a:pt x="535374" y="1709537"/>
                    </a:cubicBezTo>
                    <a:lnTo>
                      <a:pt x="528135" y="1704679"/>
                    </a:lnTo>
                    <a:cubicBezTo>
                      <a:pt x="535184" y="1695154"/>
                      <a:pt x="556710" y="1704679"/>
                      <a:pt x="554138" y="1690011"/>
                    </a:cubicBezTo>
                    <a:lnTo>
                      <a:pt x="560615" y="1686011"/>
                    </a:lnTo>
                    <a:lnTo>
                      <a:pt x="560044" y="1682296"/>
                    </a:lnTo>
                    <a:cubicBezTo>
                      <a:pt x="550519" y="1680677"/>
                      <a:pt x="517467" y="1676199"/>
                      <a:pt x="514229" y="1685820"/>
                    </a:cubicBezTo>
                    <a:lnTo>
                      <a:pt x="504704" y="1691725"/>
                    </a:lnTo>
                    <a:cubicBezTo>
                      <a:pt x="495179" y="1691725"/>
                      <a:pt x="495179" y="1691725"/>
                      <a:pt x="494512" y="1686582"/>
                    </a:cubicBezTo>
                    <a:lnTo>
                      <a:pt x="500989" y="1682486"/>
                    </a:lnTo>
                    <a:lnTo>
                      <a:pt x="500989" y="1671818"/>
                    </a:lnTo>
                    <a:cubicBezTo>
                      <a:pt x="505085" y="1666865"/>
                      <a:pt x="544328" y="1669627"/>
                      <a:pt x="540137" y="1660484"/>
                    </a:cubicBezTo>
                    <a:cubicBezTo>
                      <a:pt x="533850" y="1658007"/>
                      <a:pt x="535374" y="1654578"/>
                      <a:pt x="530612" y="1650959"/>
                    </a:cubicBezTo>
                    <a:cubicBezTo>
                      <a:pt x="523563" y="1649530"/>
                      <a:pt x="509752" y="1655054"/>
                      <a:pt x="507466" y="1646291"/>
                    </a:cubicBezTo>
                    <a:cubicBezTo>
                      <a:pt x="506704" y="1644672"/>
                      <a:pt x="503846" y="1643433"/>
                      <a:pt x="501656" y="1641719"/>
                    </a:cubicBezTo>
                    <a:lnTo>
                      <a:pt x="507561" y="1638004"/>
                    </a:lnTo>
                    <a:lnTo>
                      <a:pt x="507561" y="1630766"/>
                    </a:lnTo>
                    <a:lnTo>
                      <a:pt x="501179" y="1626860"/>
                    </a:lnTo>
                    <a:cubicBezTo>
                      <a:pt x="506037" y="1622860"/>
                      <a:pt x="516419" y="1627813"/>
                      <a:pt x="520229" y="1622860"/>
                    </a:cubicBezTo>
                    <a:cubicBezTo>
                      <a:pt x="519182" y="1619240"/>
                      <a:pt x="524706" y="1618383"/>
                      <a:pt x="526135" y="1615430"/>
                    </a:cubicBezTo>
                    <a:lnTo>
                      <a:pt x="514229" y="1608763"/>
                    </a:lnTo>
                    <a:lnTo>
                      <a:pt x="520420" y="1604762"/>
                    </a:lnTo>
                    <a:lnTo>
                      <a:pt x="520420" y="1601333"/>
                    </a:lnTo>
                    <a:cubicBezTo>
                      <a:pt x="514219" y="1598190"/>
                      <a:pt x="506904" y="1598190"/>
                      <a:pt x="500703" y="1601333"/>
                    </a:cubicBezTo>
                    <a:lnTo>
                      <a:pt x="500703" y="1604857"/>
                    </a:lnTo>
                    <a:cubicBezTo>
                      <a:pt x="486320" y="1614382"/>
                      <a:pt x="468699" y="1608572"/>
                      <a:pt x="450887" y="1610191"/>
                    </a:cubicBezTo>
                    <a:lnTo>
                      <a:pt x="436314" y="1600666"/>
                    </a:lnTo>
                    <a:cubicBezTo>
                      <a:pt x="450411" y="1593046"/>
                      <a:pt x="468699" y="1605333"/>
                      <a:pt x="480986" y="1600666"/>
                    </a:cubicBezTo>
                    <a:lnTo>
                      <a:pt x="480986" y="1597047"/>
                    </a:lnTo>
                    <a:cubicBezTo>
                      <a:pt x="472814" y="1592503"/>
                      <a:pt x="463975" y="1589294"/>
                      <a:pt x="454793" y="1587522"/>
                    </a:cubicBezTo>
                    <a:cubicBezTo>
                      <a:pt x="454221" y="1581616"/>
                      <a:pt x="465746" y="1584760"/>
                      <a:pt x="469556" y="1583712"/>
                    </a:cubicBezTo>
                    <a:cubicBezTo>
                      <a:pt x="475557" y="1580949"/>
                      <a:pt x="481748" y="1580854"/>
                      <a:pt x="487654" y="1577997"/>
                    </a:cubicBezTo>
                    <a:cubicBezTo>
                      <a:pt x="487654" y="1576854"/>
                      <a:pt x="487654" y="1575615"/>
                      <a:pt x="487654" y="1574568"/>
                    </a:cubicBezTo>
                    <a:lnTo>
                      <a:pt x="493655" y="1570758"/>
                    </a:lnTo>
                    <a:cubicBezTo>
                      <a:pt x="486797" y="1567233"/>
                      <a:pt x="478700" y="1570758"/>
                      <a:pt x="468128" y="1567424"/>
                    </a:cubicBezTo>
                    <a:lnTo>
                      <a:pt x="462317" y="1564376"/>
                    </a:lnTo>
                    <a:cubicBezTo>
                      <a:pt x="469642" y="1556575"/>
                      <a:pt x="480282" y="1552784"/>
                      <a:pt x="490892" y="1554184"/>
                    </a:cubicBezTo>
                    <a:cubicBezTo>
                      <a:pt x="496512" y="1551708"/>
                      <a:pt x="492321" y="1548374"/>
                      <a:pt x="495655" y="1544659"/>
                    </a:cubicBezTo>
                    <a:cubicBezTo>
                      <a:pt x="501179" y="1542278"/>
                      <a:pt x="503846" y="1538182"/>
                      <a:pt x="512514" y="1536563"/>
                    </a:cubicBezTo>
                    <a:cubicBezTo>
                      <a:pt x="515657" y="1538849"/>
                      <a:pt x="519563" y="1541516"/>
                      <a:pt x="522039" y="1543516"/>
                    </a:cubicBezTo>
                    <a:cubicBezTo>
                      <a:pt x="530402" y="1545078"/>
                      <a:pt x="539041" y="1543155"/>
                      <a:pt x="545947" y="1538182"/>
                    </a:cubicBezTo>
                    <a:cubicBezTo>
                      <a:pt x="545947" y="1536944"/>
                      <a:pt x="545947" y="1535801"/>
                      <a:pt x="526325" y="1534658"/>
                    </a:cubicBezTo>
                    <a:cubicBezTo>
                      <a:pt x="559472" y="1532182"/>
                      <a:pt x="507275" y="1529991"/>
                      <a:pt x="506418" y="1535516"/>
                    </a:cubicBezTo>
                    <a:cubicBezTo>
                      <a:pt x="462317" y="1538468"/>
                      <a:pt x="441077" y="1530276"/>
                      <a:pt x="400881" y="1527038"/>
                    </a:cubicBezTo>
                    <a:cubicBezTo>
                      <a:pt x="407739" y="1521609"/>
                      <a:pt x="418121" y="1522943"/>
                      <a:pt x="427170" y="1519513"/>
                    </a:cubicBezTo>
                    <a:lnTo>
                      <a:pt x="421646" y="1515799"/>
                    </a:lnTo>
                    <a:cubicBezTo>
                      <a:pt x="439457" y="1506274"/>
                      <a:pt x="385546" y="1512084"/>
                      <a:pt x="378688" y="1510560"/>
                    </a:cubicBezTo>
                    <a:cubicBezTo>
                      <a:pt x="372687" y="1513703"/>
                      <a:pt x="377164" y="1518942"/>
                      <a:pt x="367829" y="1517894"/>
                    </a:cubicBezTo>
                    <a:cubicBezTo>
                      <a:pt x="363638" y="1517894"/>
                      <a:pt x="362495" y="1517323"/>
                      <a:pt x="362210" y="1514561"/>
                    </a:cubicBezTo>
                    <a:cubicBezTo>
                      <a:pt x="360209" y="1507035"/>
                      <a:pt x="347160" y="1511703"/>
                      <a:pt x="341064" y="1510465"/>
                    </a:cubicBezTo>
                    <a:cubicBezTo>
                      <a:pt x="318871" y="1511226"/>
                      <a:pt x="317633" y="1507226"/>
                      <a:pt x="340207" y="1506083"/>
                    </a:cubicBezTo>
                    <a:cubicBezTo>
                      <a:pt x="343636" y="1503130"/>
                      <a:pt x="349732" y="1503797"/>
                      <a:pt x="353828" y="1502178"/>
                    </a:cubicBezTo>
                    <a:cubicBezTo>
                      <a:pt x="356323" y="1497558"/>
                      <a:pt x="360371" y="1493986"/>
                      <a:pt x="365258" y="1492082"/>
                    </a:cubicBezTo>
                    <a:cubicBezTo>
                      <a:pt x="384889" y="1489129"/>
                      <a:pt x="403653" y="1482014"/>
                      <a:pt x="420312" y="1471222"/>
                    </a:cubicBezTo>
                    <a:lnTo>
                      <a:pt x="410787" y="1466364"/>
                    </a:lnTo>
                    <a:cubicBezTo>
                      <a:pt x="408215" y="1469126"/>
                      <a:pt x="398405" y="1471031"/>
                      <a:pt x="398119" y="1469221"/>
                    </a:cubicBezTo>
                    <a:cubicBezTo>
                      <a:pt x="381926" y="1472841"/>
                      <a:pt x="373640" y="1480461"/>
                      <a:pt x="358400" y="1484652"/>
                    </a:cubicBezTo>
                    <a:cubicBezTo>
                      <a:pt x="333349" y="1477794"/>
                      <a:pt x="306298" y="1482937"/>
                      <a:pt x="283438" y="1467792"/>
                    </a:cubicBezTo>
                    <a:cubicBezTo>
                      <a:pt x="305374" y="1459668"/>
                      <a:pt x="328539" y="1455353"/>
                      <a:pt x="351923" y="1455029"/>
                    </a:cubicBezTo>
                    <a:cubicBezTo>
                      <a:pt x="356018" y="1453696"/>
                      <a:pt x="354875" y="1451695"/>
                      <a:pt x="355161" y="1449505"/>
                    </a:cubicBezTo>
                    <a:cubicBezTo>
                      <a:pt x="345636" y="1442170"/>
                      <a:pt x="330872" y="1444551"/>
                      <a:pt x="318585" y="1444075"/>
                    </a:cubicBezTo>
                    <a:cubicBezTo>
                      <a:pt x="314966" y="1442170"/>
                      <a:pt x="315728" y="1441409"/>
                      <a:pt x="316109" y="1438456"/>
                    </a:cubicBezTo>
                    <a:cubicBezTo>
                      <a:pt x="326586" y="1433883"/>
                      <a:pt x="364781" y="1435503"/>
                      <a:pt x="362019" y="1419977"/>
                    </a:cubicBezTo>
                    <a:cubicBezTo>
                      <a:pt x="354304" y="1415691"/>
                      <a:pt x="344017" y="1412548"/>
                      <a:pt x="335921" y="1409023"/>
                    </a:cubicBezTo>
                    <a:lnTo>
                      <a:pt x="342302" y="1404928"/>
                    </a:lnTo>
                    <a:lnTo>
                      <a:pt x="342302" y="1394450"/>
                    </a:lnTo>
                    <a:cubicBezTo>
                      <a:pt x="351570" y="1390631"/>
                      <a:pt x="361514" y="1388726"/>
                      <a:pt x="371544" y="1388830"/>
                    </a:cubicBezTo>
                    <a:cubicBezTo>
                      <a:pt x="374211" y="1387973"/>
                      <a:pt x="374783" y="1387116"/>
                      <a:pt x="373354" y="1386258"/>
                    </a:cubicBezTo>
                    <a:cubicBezTo>
                      <a:pt x="357161" y="1378925"/>
                      <a:pt x="338111" y="1379115"/>
                      <a:pt x="320300" y="1377876"/>
                    </a:cubicBezTo>
                    <a:cubicBezTo>
                      <a:pt x="305155" y="1385115"/>
                      <a:pt x="285724" y="1395307"/>
                      <a:pt x="269722" y="1394450"/>
                    </a:cubicBezTo>
                    <a:cubicBezTo>
                      <a:pt x="268674" y="1386544"/>
                      <a:pt x="271436" y="1382925"/>
                      <a:pt x="279247" y="1388544"/>
                    </a:cubicBezTo>
                    <a:cubicBezTo>
                      <a:pt x="284486" y="1387592"/>
                      <a:pt x="283152" y="1383401"/>
                      <a:pt x="283152" y="1379686"/>
                    </a:cubicBezTo>
                    <a:cubicBezTo>
                      <a:pt x="290963" y="1378162"/>
                      <a:pt x="293344" y="1365399"/>
                      <a:pt x="283152" y="1366828"/>
                    </a:cubicBezTo>
                    <a:lnTo>
                      <a:pt x="283152" y="1366828"/>
                    </a:lnTo>
                    <a:lnTo>
                      <a:pt x="283152" y="1357303"/>
                    </a:lnTo>
                    <a:cubicBezTo>
                      <a:pt x="289343" y="1350444"/>
                      <a:pt x="307727" y="1354826"/>
                      <a:pt x="302202" y="1342158"/>
                    </a:cubicBezTo>
                    <a:cubicBezTo>
                      <a:pt x="287343" y="1334728"/>
                      <a:pt x="271627" y="1334919"/>
                      <a:pt x="255434" y="1329680"/>
                    </a:cubicBezTo>
                    <a:cubicBezTo>
                      <a:pt x="242223" y="1335795"/>
                      <a:pt x="228031" y="1339510"/>
                      <a:pt x="213524" y="1340634"/>
                    </a:cubicBezTo>
                    <a:cubicBezTo>
                      <a:pt x="210095" y="1338062"/>
                      <a:pt x="203999" y="1337110"/>
                      <a:pt x="203999" y="1331109"/>
                    </a:cubicBezTo>
                    <a:lnTo>
                      <a:pt x="184473" y="1320155"/>
                    </a:lnTo>
                    <a:cubicBezTo>
                      <a:pt x="184473" y="1318631"/>
                      <a:pt x="184473" y="1317393"/>
                      <a:pt x="183902" y="1316250"/>
                    </a:cubicBezTo>
                    <a:cubicBezTo>
                      <a:pt x="175234" y="1312440"/>
                      <a:pt x="170090" y="1308725"/>
                      <a:pt x="170662" y="1299010"/>
                    </a:cubicBezTo>
                    <a:lnTo>
                      <a:pt x="177044" y="1294628"/>
                    </a:lnTo>
                    <a:cubicBezTo>
                      <a:pt x="172281" y="1291294"/>
                      <a:pt x="163042" y="1291771"/>
                      <a:pt x="157994" y="1287008"/>
                    </a:cubicBezTo>
                    <a:lnTo>
                      <a:pt x="157994" y="1279579"/>
                    </a:lnTo>
                    <a:cubicBezTo>
                      <a:pt x="152183" y="1273768"/>
                      <a:pt x="127609" y="1273387"/>
                      <a:pt x="143706" y="1265482"/>
                    </a:cubicBezTo>
                    <a:cubicBezTo>
                      <a:pt x="144659" y="1264434"/>
                      <a:pt x="144563" y="1263196"/>
                      <a:pt x="144944" y="1262053"/>
                    </a:cubicBezTo>
                    <a:cubicBezTo>
                      <a:pt x="133895" y="1254337"/>
                      <a:pt x="115131" y="1243669"/>
                      <a:pt x="102463" y="1251861"/>
                    </a:cubicBezTo>
                    <a:cubicBezTo>
                      <a:pt x="75031" y="1237193"/>
                      <a:pt x="38836" y="1258909"/>
                      <a:pt x="13118" y="1239288"/>
                    </a:cubicBezTo>
                    <a:cubicBezTo>
                      <a:pt x="32168" y="1235097"/>
                      <a:pt x="53123" y="1241002"/>
                      <a:pt x="70268" y="1225762"/>
                    </a:cubicBezTo>
                    <a:lnTo>
                      <a:pt x="79793" y="1227477"/>
                    </a:lnTo>
                    <a:lnTo>
                      <a:pt x="79793" y="1231477"/>
                    </a:lnTo>
                    <a:cubicBezTo>
                      <a:pt x="86651" y="1235383"/>
                      <a:pt x="102939" y="1235954"/>
                      <a:pt x="99605" y="1224333"/>
                    </a:cubicBezTo>
                    <a:cubicBezTo>
                      <a:pt x="76174" y="1211666"/>
                      <a:pt x="45122" y="1228524"/>
                      <a:pt x="20834" y="1213380"/>
                    </a:cubicBezTo>
                    <a:lnTo>
                      <a:pt x="20834" y="1206046"/>
                    </a:lnTo>
                    <a:lnTo>
                      <a:pt x="27215" y="1202141"/>
                    </a:lnTo>
                    <a:lnTo>
                      <a:pt x="27215" y="1198616"/>
                    </a:lnTo>
                    <a:lnTo>
                      <a:pt x="20738" y="1194520"/>
                    </a:lnTo>
                    <a:cubicBezTo>
                      <a:pt x="20738" y="1193187"/>
                      <a:pt x="20738" y="1192044"/>
                      <a:pt x="21310" y="1190901"/>
                    </a:cubicBezTo>
                    <a:cubicBezTo>
                      <a:pt x="29740" y="1184262"/>
                      <a:pt x="41408" y="1183576"/>
                      <a:pt x="50552" y="1189186"/>
                    </a:cubicBezTo>
                    <a:lnTo>
                      <a:pt x="60077" y="1183852"/>
                    </a:lnTo>
                    <a:lnTo>
                      <a:pt x="60077" y="1180328"/>
                    </a:lnTo>
                    <a:lnTo>
                      <a:pt x="66363" y="1176423"/>
                    </a:lnTo>
                    <a:lnTo>
                      <a:pt x="60458" y="1172613"/>
                    </a:lnTo>
                    <a:cubicBezTo>
                      <a:pt x="72364" y="1168232"/>
                      <a:pt x="63601" y="1163088"/>
                      <a:pt x="56648" y="1159850"/>
                    </a:cubicBezTo>
                    <a:cubicBezTo>
                      <a:pt x="50771" y="1159744"/>
                      <a:pt x="45037" y="1161697"/>
                      <a:pt x="40455" y="1165374"/>
                    </a:cubicBezTo>
                    <a:lnTo>
                      <a:pt x="40455" y="1176899"/>
                    </a:lnTo>
                    <a:cubicBezTo>
                      <a:pt x="15976" y="1187186"/>
                      <a:pt x="30930" y="1139466"/>
                      <a:pt x="27311" y="1125655"/>
                    </a:cubicBezTo>
                    <a:lnTo>
                      <a:pt x="33502" y="1121654"/>
                    </a:lnTo>
                    <a:lnTo>
                      <a:pt x="28549" y="1118892"/>
                    </a:lnTo>
                    <a:cubicBezTo>
                      <a:pt x="27044" y="1108900"/>
                      <a:pt x="26634" y="1098775"/>
                      <a:pt x="27311" y="1088698"/>
                    </a:cubicBezTo>
                    <a:lnTo>
                      <a:pt x="32930" y="1085459"/>
                    </a:lnTo>
                    <a:cubicBezTo>
                      <a:pt x="34073" y="1078125"/>
                      <a:pt x="34397" y="1070677"/>
                      <a:pt x="33883" y="1063266"/>
                    </a:cubicBezTo>
                    <a:lnTo>
                      <a:pt x="27596" y="1059170"/>
                    </a:lnTo>
                    <a:lnTo>
                      <a:pt x="27596" y="1040882"/>
                    </a:lnTo>
                    <a:lnTo>
                      <a:pt x="33788" y="1036977"/>
                    </a:lnTo>
                    <a:lnTo>
                      <a:pt x="33788" y="948299"/>
                    </a:lnTo>
                    <a:lnTo>
                      <a:pt x="40360" y="944299"/>
                    </a:lnTo>
                    <a:lnTo>
                      <a:pt x="40360" y="940775"/>
                    </a:lnTo>
                    <a:lnTo>
                      <a:pt x="33597" y="936584"/>
                    </a:lnTo>
                    <a:lnTo>
                      <a:pt x="33597" y="900674"/>
                    </a:lnTo>
                    <a:cubicBezTo>
                      <a:pt x="24929" y="895435"/>
                      <a:pt x="24929" y="895149"/>
                      <a:pt x="32930" y="890292"/>
                    </a:cubicBezTo>
                    <a:cubicBezTo>
                      <a:pt x="35597" y="865431"/>
                      <a:pt x="32930" y="838666"/>
                      <a:pt x="33883" y="812854"/>
                    </a:cubicBezTo>
                    <a:lnTo>
                      <a:pt x="40074" y="808663"/>
                    </a:lnTo>
                    <a:lnTo>
                      <a:pt x="40074" y="801424"/>
                    </a:lnTo>
                    <a:lnTo>
                      <a:pt x="33978" y="797614"/>
                    </a:lnTo>
                    <a:lnTo>
                      <a:pt x="33978" y="786374"/>
                    </a:lnTo>
                    <a:lnTo>
                      <a:pt x="40265" y="782564"/>
                    </a:lnTo>
                    <a:cubicBezTo>
                      <a:pt x="34550" y="778850"/>
                      <a:pt x="23501" y="776182"/>
                      <a:pt x="28168" y="767324"/>
                    </a:cubicBezTo>
                    <a:cubicBezTo>
                      <a:pt x="38264" y="763991"/>
                      <a:pt x="32454" y="751131"/>
                      <a:pt x="33883" y="742845"/>
                    </a:cubicBezTo>
                    <a:cubicBezTo>
                      <a:pt x="37912" y="739701"/>
                      <a:pt x="42246" y="736987"/>
                      <a:pt x="46837" y="734749"/>
                    </a:cubicBezTo>
                    <a:lnTo>
                      <a:pt x="34169" y="727319"/>
                    </a:lnTo>
                    <a:lnTo>
                      <a:pt x="34169" y="705031"/>
                    </a:lnTo>
                    <a:cubicBezTo>
                      <a:pt x="41122" y="703030"/>
                      <a:pt x="40741" y="697316"/>
                      <a:pt x="40455" y="691600"/>
                    </a:cubicBezTo>
                    <a:cubicBezTo>
                      <a:pt x="37883" y="688076"/>
                      <a:pt x="32073" y="686171"/>
                      <a:pt x="27882" y="683409"/>
                    </a:cubicBezTo>
                    <a:cubicBezTo>
                      <a:pt x="27882" y="682266"/>
                      <a:pt x="27882" y="681123"/>
                      <a:pt x="27311" y="679694"/>
                    </a:cubicBezTo>
                    <a:lnTo>
                      <a:pt x="33788" y="675694"/>
                    </a:lnTo>
                    <a:lnTo>
                      <a:pt x="33788" y="602160"/>
                    </a:lnTo>
                    <a:lnTo>
                      <a:pt x="27406" y="598255"/>
                    </a:lnTo>
                    <a:lnTo>
                      <a:pt x="27406" y="591016"/>
                    </a:lnTo>
                    <a:lnTo>
                      <a:pt x="34073" y="586921"/>
                    </a:lnTo>
                    <a:lnTo>
                      <a:pt x="34073" y="550344"/>
                    </a:lnTo>
                    <a:cubicBezTo>
                      <a:pt x="39503" y="548344"/>
                      <a:pt x="42265" y="544058"/>
                      <a:pt x="39598" y="538915"/>
                    </a:cubicBezTo>
                    <a:lnTo>
                      <a:pt x="34931" y="536248"/>
                    </a:lnTo>
                    <a:cubicBezTo>
                      <a:pt x="32930" y="532723"/>
                      <a:pt x="34264" y="529104"/>
                      <a:pt x="33788" y="525103"/>
                    </a:cubicBezTo>
                    <a:lnTo>
                      <a:pt x="39788" y="521103"/>
                    </a:lnTo>
                    <a:cubicBezTo>
                      <a:pt x="39788" y="520150"/>
                      <a:pt x="40265" y="519007"/>
                      <a:pt x="40455" y="517579"/>
                    </a:cubicBezTo>
                    <a:lnTo>
                      <a:pt x="33978" y="513578"/>
                    </a:lnTo>
                    <a:lnTo>
                      <a:pt x="33978" y="495481"/>
                    </a:lnTo>
                    <a:lnTo>
                      <a:pt x="27501" y="491480"/>
                    </a:lnTo>
                    <a:lnTo>
                      <a:pt x="33597" y="487670"/>
                    </a:lnTo>
                    <a:lnTo>
                      <a:pt x="33597" y="472907"/>
                    </a:lnTo>
                    <a:lnTo>
                      <a:pt x="28263" y="469859"/>
                    </a:lnTo>
                    <a:cubicBezTo>
                      <a:pt x="25310" y="463667"/>
                      <a:pt x="29025" y="456904"/>
                      <a:pt x="26453" y="450809"/>
                    </a:cubicBezTo>
                    <a:lnTo>
                      <a:pt x="21691" y="448237"/>
                    </a:lnTo>
                    <a:cubicBezTo>
                      <a:pt x="18167" y="440331"/>
                      <a:pt x="25596" y="429187"/>
                      <a:pt x="14452" y="425758"/>
                    </a:cubicBezTo>
                    <a:lnTo>
                      <a:pt x="14452" y="400231"/>
                    </a:lnTo>
                    <a:lnTo>
                      <a:pt x="7689" y="396040"/>
                    </a:lnTo>
                    <a:lnTo>
                      <a:pt x="7689" y="392516"/>
                    </a:lnTo>
                    <a:lnTo>
                      <a:pt x="14071" y="388610"/>
                    </a:lnTo>
                    <a:lnTo>
                      <a:pt x="14071" y="385086"/>
                    </a:lnTo>
                    <a:lnTo>
                      <a:pt x="7308" y="380895"/>
                    </a:lnTo>
                    <a:lnTo>
                      <a:pt x="7308" y="333270"/>
                    </a:lnTo>
                    <a:cubicBezTo>
                      <a:pt x="-1360" y="328031"/>
                      <a:pt x="-1360" y="327650"/>
                      <a:pt x="6546" y="322888"/>
                    </a:cubicBezTo>
                    <a:cubicBezTo>
                      <a:pt x="10356" y="306885"/>
                      <a:pt x="4641" y="289645"/>
                      <a:pt x="8737" y="273739"/>
                    </a:cubicBezTo>
                    <a:lnTo>
                      <a:pt x="13785" y="270976"/>
                    </a:lnTo>
                    <a:lnTo>
                      <a:pt x="13785" y="241354"/>
                    </a:lnTo>
                    <a:lnTo>
                      <a:pt x="7880" y="237639"/>
                    </a:lnTo>
                    <a:lnTo>
                      <a:pt x="14166" y="233829"/>
                    </a:lnTo>
                    <a:lnTo>
                      <a:pt x="14166" y="108194"/>
                    </a:lnTo>
                    <a:lnTo>
                      <a:pt x="7975" y="104384"/>
                    </a:lnTo>
                    <a:lnTo>
                      <a:pt x="14166" y="100383"/>
                    </a:lnTo>
                    <a:cubicBezTo>
                      <a:pt x="14166" y="98955"/>
                      <a:pt x="13595" y="97812"/>
                      <a:pt x="13404" y="96669"/>
                    </a:cubicBezTo>
                    <a:cubicBezTo>
                      <a:pt x="260" y="87144"/>
                      <a:pt x="10737" y="61807"/>
                      <a:pt x="7594" y="45996"/>
                    </a:cubicBezTo>
                    <a:lnTo>
                      <a:pt x="1688" y="41995"/>
                    </a:lnTo>
                    <a:cubicBezTo>
                      <a:pt x="1688" y="41043"/>
                      <a:pt x="1688" y="39900"/>
                      <a:pt x="926" y="38471"/>
                    </a:cubicBezTo>
                    <a:lnTo>
                      <a:pt x="7403" y="34375"/>
                    </a:lnTo>
                    <a:lnTo>
                      <a:pt x="7403" y="27136"/>
                    </a:lnTo>
                    <a:close/>
                    <a:moveTo>
                      <a:pt x="51314" y="1200712"/>
                    </a:moveTo>
                    <a:lnTo>
                      <a:pt x="44646" y="1197187"/>
                    </a:lnTo>
                    <a:cubicBezTo>
                      <a:pt x="40265" y="1200998"/>
                      <a:pt x="40169" y="1200998"/>
                      <a:pt x="44646" y="1204427"/>
                    </a:cubicBezTo>
                    <a:cubicBezTo>
                      <a:pt x="48170" y="1204903"/>
                      <a:pt x="58457" y="1204331"/>
                      <a:pt x="51314" y="1200712"/>
                    </a:cubicBezTo>
                    <a:close/>
                    <a:moveTo>
                      <a:pt x="456888" y="530057"/>
                    </a:moveTo>
                    <a:cubicBezTo>
                      <a:pt x="449459" y="530057"/>
                      <a:pt x="449078" y="530057"/>
                      <a:pt x="448887" y="535581"/>
                    </a:cubicBezTo>
                    <a:cubicBezTo>
                      <a:pt x="455364" y="540343"/>
                      <a:pt x="463270" y="535581"/>
                      <a:pt x="469556" y="532152"/>
                    </a:cubicBezTo>
                    <a:cubicBezTo>
                      <a:pt x="465584" y="530380"/>
                      <a:pt x="461222" y="529656"/>
                      <a:pt x="456888" y="530057"/>
                    </a:cubicBezTo>
                    <a:close/>
                    <a:moveTo>
                      <a:pt x="334397" y="154391"/>
                    </a:moveTo>
                    <a:cubicBezTo>
                      <a:pt x="323824" y="153819"/>
                      <a:pt x="314680" y="146389"/>
                      <a:pt x="305060" y="155629"/>
                    </a:cubicBezTo>
                    <a:cubicBezTo>
                      <a:pt x="310679" y="159153"/>
                      <a:pt x="320585" y="159248"/>
                      <a:pt x="326586" y="165154"/>
                    </a:cubicBezTo>
                    <a:cubicBezTo>
                      <a:pt x="334682" y="167249"/>
                      <a:pt x="342302" y="160963"/>
                      <a:pt x="334397" y="154391"/>
                    </a:cubicBezTo>
                    <a:close/>
                    <a:moveTo>
                      <a:pt x="320776" y="235258"/>
                    </a:moveTo>
                    <a:lnTo>
                      <a:pt x="333730" y="235258"/>
                    </a:lnTo>
                    <a:cubicBezTo>
                      <a:pt x="338588" y="231734"/>
                      <a:pt x="338588" y="231734"/>
                      <a:pt x="333730" y="227923"/>
                    </a:cubicBezTo>
                    <a:lnTo>
                      <a:pt x="320871" y="227923"/>
                    </a:lnTo>
                    <a:cubicBezTo>
                      <a:pt x="316394" y="231447"/>
                      <a:pt x="316394" y="231447"/>
                      <a:pt x="320776" y="235258"/>
                    </a:cubicBezTo>
                    <a:close/>
                    <a:moveTo>
                      <a:pt x="228764" y="405374"/>
                    </a:moveTo>
                    <a:cubicBezTo>
                      <a:pt x="251053" y="408422"/>
                      <a:pt x="273151" y="388991"/>
                      <a:pt x="294773" y="401374"/>
                    </a:cubicBezTo>
                    <a:lnTo>
                      <a:pt x="304298" y="396040"/>
                    </a:lnTo>
                    <a:cubicBezTo>
                      <a:pt x="304298" y="392992"/>
                      <a:pt x="304298" y="392992"/>
                      <a:pt x="301059" y="390324"/>
                    </a:cubicBezTo>
                    <a:cubicBezTo>
                      <a:pt x="272484" y="390324"/>
                      <a:pt x="242576" y="399849"/>
                      <a:pt x="214763" y="386610"/>
                    </a:cubicBezTo>
                    <a:cubicBezTo>
                      <a:pt x="210381" y="387848"/>
                      <a:pt x="204380" y="385276"/>
                      <a:pt x="199523" y="388419"/>
                    </a:cubicBezTo>
                    <a:lnTo>
                      <a:pt x="199523" y="395182"/>
                    </a:lnTo>
                    <a:cubicBezTo>
                      <a:pt x="194998" y="399278"/>
                      <a:pt x="189150" y="401612"/>
                      <a:pt x="183044" y="401755"/>
                    </a:cubicBezTo>
                    <a:cubicBezTo>
                      <a:pt x="175701" y="395868"/>
                      <a:pt x="166290" y="393182"/>
                      <a:pt x="156946" y="394325"/>
                    </a:cubicBezTo>
                    <a:cubicBezTo>
                      <a:pt x="146278" y="397468"/>
                      <a:pt x="147421" y="405946"/>
                      <a:pt x="136277" y="408898"/>
                    </a:cubicBezTo>
                    <a:cubicBezTo>
                      <a:pt x="121513" y="406993"/>
                      <a:pt x="108654" y="401659"/>
                      <a:pt x="94081" y="407089"/>
                    </a:cubicBezTo>
                    <a:lnTo>
                      <a:pt x="94081" y="410803"/>
                    </a:lnTo>
                    <a:cubicBezTo>
                      <a:pt x="104130" y="419185"/>
                      <a:pt x="117989" y="421309"/>
                      <a:pt x="130085" y="416328"/>
                    </a:cubicBezTo>
                    <a:cubicBezTo>
                      <a:pt x="140553" y="421386"/>
                      <a:pt x="152764" y="421386"/>
                      <a:pt x="163232" y="416328"/>
                    </a:cubicBezTo>
                    <a:cubicBezTo>
                      <a:pt x="183235" y="425853"/>
                      <a:pt x="200570" y="412518"/>
                      <a:pt x="222002" y="416328"/>
                    </a:cubicBezTo>
                    <a:cubicBezTo>
                      <a:pt x="235718" y="424805"/>
                      <a:pt x="250100" y="413851"/>
                      <a:pt x="264483" y="418138"/>
                    </a:cubicBezTo>
                    <a:cubicBezTo>
                      <a:pt x="264483" y="416994"/>
                      <a:pt x="264483" y="415757"/>
                      <a:pt x="264483" y="414613"/>
                    </a:cubicBezTo>
                    <a:cubicBezTo>
                      <a:pt x="258292" y="412042"/>
                      <a:pt x="251720" y="411280"/>
                      <a:pt x="246767" y="408803"/>
                    </a:cubicBezTo>
                    <a:cubicBezTo>
                      <a:pt x="243242" y="408136"/>
                      <a:pt x="220097" y="410041"/>
                      <a:pt x="228764" y="405374"/>
                    </a:cubicBezTo>
                    <a:close/>
                    <a:moveTo>
                      <a:pt x="102177" y="397944"/>
                    </a:moveTo>
                    <a:cubicBezTo>
                      <a:pt x="110273" y="400802"/>
                      <a:pt x="115512" y="404136"/>
                      <a:pt x="113893" y="392325"/>
                    </a:cubicBezTo>
                    <a:cubicBezTo>
                      <a:pt x="108749" y="388991"/>
                      <a:pt x="102368" y="390706"/>
                      <a:pt x="94176" y="391182"/>
                    </a:cubicBezTo>
                    <a:lnTo>
                      <a:pt x="94176" y="395944"/>
                    </a:lnTo>
                    <a:cubicBezTo>
                      <a:pt x="96605" y="397307"/>
                      <a:pt x="99415" y="397840"/>
                      <a:pt x="102177" y="397468"/>
                    </a:cubicBezTo>
                    <a:close/>
                    <a:moveTo>
                      <a:pt x="145421" y="335270"/>
                    </a:moveTo>
                    <a:lnTo>
                      <a:pt x="136372" y="335270"/>
                    </a:lnTo>
                    <a:cubicBezTo>
                      <a:pt x="132467" y="338413"/>
                      <a:pt x="121513" y="340890"/>
                      <a:pt x="130562" y="346319"/>
                    </a:cubicBezTo>
                    <a:lnTo>
                      <a:pt x="143420" y="346319"/>
                    </a:lnTo>
                    <a:cubicBezTo>
                      <a:pt x="147040" y="342795"/>
                      <a:pt x="147135" y="342795"/>
                      <a:pt x="145421" y="334794"/>
                    </a:cubicBezTo>
                    <a:close/>
                    <a:moveTo>
                      <a:pt x="120465" y="184109"/>
                    </a:moveTo>
                    <a:cubicBezTo>
                      <a:pt x="118465" y="175440"/>
                      <a:pt x="105701" y="188204"/>
                      <a:pt x="100082" y="189538"/>
                    </a:cubicBezTo>
                    <a:cubicBezTo>
                      <a:pt x="106902" y="192509"/>
                      <a:pt x="114817" y="191242"/>
                      <a:pt x="120370" y="186299"/>
                    </a:cubicBezTo>
                    <a:cubicBezTo>
                      <a:pt x="120370" y="184870"/>
                      <a:pt x="120179" y="184204"/>
                      <a:pt x="120465" y="183632"/>
                    </a:cubicBezTo>
                    <a:close/>
                    <a:moveTo>
                      <a:pt x="113798" y="205730"/>
                    </a:moveTo>
                    <a:cubicBezTo>
                      <a:pt x="121227" y="215255"/>
                      <a:pt x="136086" y="207730"/>
                      <a:pt x="154565" y="207159"/>
                    </a:cubicBezTo>
                    <a:cubicBezTo>
                      <a:pt x="153412" y="208311"/>
                      <a:pt x="152050" y="209245"/>
                      <a:pt x="150564" y="209921"/>
                    </a:cubicBezTo>
                    <a:cubicBezTo>
                      <a:pt x="154374" y="208778"/>
                      <a:pt x="157327" y="208016"/>
                      <a:pt x="159613" y="207444"/>
                    </a:cubicBezTo>
                    <a:cubicBezTo>
                      <a:pt x="163118" y="210531"/>
                      <a:pt x="168252" y="210921"/>
                      <a:pt x="172186" y="208397"/>
                    </a:cubicBezTo>
                    <a:cubicBezTo>
                      <a:pt x="169424" y="204873"/>
                      <a:pt x="166185" y="206207"/>
                      <a:pt x="159613" y="207444"/>
                    </a:cubicBezTo>
                    <a:cubicBezTo>
                      <a:pt x="159518" y="207073"/>
                      <a:pt x="159518" y="206673"/>
                      <a:pt x="159613" y="206301"/>
                    </a:cubicBezTo>
                    <a:lnTo>
                      <a:pt x="154374" y="207159"/>
                    </a:lnTo>
                    <a:cubicBezTo>
                      <a:pt x="175234" y="201349"/>
                      <a:pt x="114369" y="198681"/>
                      <a:pt x="113798" y="205349"/>
                    </a:cubicBezTo>
                    <a:close/>
                    <a:moveTo>
                      <a:pt x="248862" y="357558"/>
                    </a:moveTo>
                    <a:cubicBezTo>
                      <a:pt x="243338" y="361369"/>
                      <a:pt x="237242" y="360321"/>
                      <a:pt x="232098" y="362892"/>
                    </a:cubicBezTo>
                    <a:cubicBezTo>
                      <a:pt x="231431" y="372417"/>
                      <a:pt x="248862" y="367083"/>
                      <a:pt x="255530" y="368608"/>
                    </a:cubicBezTo>
                    <a:cubicBezTo>
                      <a:pt x="264150" y="374027"/>
                      <a:pt x="275265" y="373332"/>
                      <a:pt x="283152" y="366893"/>
                    </a:cubicBezTo>
                    <a:lnTo>
                      <a:pt x="269246" y="357368"/>
                    </a:lnTo>
                    <a:close/>
                    <a:moveTo>
                      <a:pt x="262292" y="161534"/>
                    </a:moveTo>
                    <a:cubicBezTo>
                      <a:pt x="272294" y="161534"/>
                      <a:pt x="282390" y="163249"/>
                      <a:pt x="290867" y="156486"/>
                    </a:cubicBezTo>
                    <a:cubicBezTo>
                      <a:pt x="296868" y="141055"/>
                      <a:pt x="266960" y="145722"/>
                      <a:pt x="259530" y="151914"/>
                    </a:cubicBezTo>
                    <a:cubicBezTo>
                      <a:pt x="259244" y="155247"/>
                      <a:pt x="255053" y="158962"/>
                      <a:pt x="262292" y="161534"/>
                    </a:cubicBezTo>
                    <a:close/>
                    <a:moveTo>
                      <a:pt x="233717" y="339651"/>
                    </a:moveTo>
                    <a:cubicBezTo>
                      <a:pt x="242671" y="336127"/>
                      <a:pt x="235241" y="333937"/>
                      <a:pt x="229431" y="334794"/>
                    </a:cubicBezTo>
                    <a:cubicBezTo>
                      <a:pt x="224669" y="337175"/>
                      <a:pt x="224669" y="339651"/>
                      <a:pt x="229431" y="342128"/>
                    </a:cubicBezTo>
                    <a:cubicBezTo>
                      <a:pt x="230708" y="341356"/>
                      <a:pt x="231946" y="340537"/>
                      <a:pt x="233146" y="339651"/>
                    </a:cubicBezTo>
                    <a:close/>
                    <a:moveTo>
                      <a:pt x="235908" y="154200"/>
                    </a:moveTo>
                    <a:cubicBezTo>
                      <a:pt x="211524" y="154200"/>
                      <a:pt x="186092" y="163725"/>
                      <a:pt x="163137" y="150485"/>
                    </a:cubicBezTo>
                    <a:cubicBezTo>
                      <a:pt x="157898" y="151152"/>
                      <a:pt x="152088" y="149247"/>
                      <a:pt x="147802" y="152009"/>
                    </a:cubicBezTo>
                    <a:lnTo>
                      <a:pt x="147230" y="155629"/>
                    </a:lnTo>
                    <a:cubicBezTo>
                      <a:pt x="161613" y="168392"/>
                      <a:pt x="185330" y="161629"/>
                      <a:pt x="202475" y="168487"/>
                    </a:cubicBezTo>
                    <a:cubicBezTo>
                      <a:pt x="215715" y="170773"/>
                      <a:pt x="208857" y="165344"/>
                      <a:pt x="216477" y="161534"/>
                    </a:cubicBezTo>
                    <a:cubicBezTo>
                      <a:pt x="220763" y="161439"/>
                      <a:pt x="247719" y="163916"/>
                      <a:pt x="235337" y="154200"/>
                    </a:cubicBezTo>
                    <a:close/>
                    <a:moveTo>
                      <a:pt x="216858" y="198586"/>
                    </a:moveTo>
                    <a:cubicBezTo>
                      <a:pt x="211257" y="198110"/>
                      <a:pt x="205609" y="198425"/>
                      <a:pt x="200094" y="199539"/>
                    </a:cubicBezTo>
                    <a:lnTo>
                      <a:pt x="200094" y="208206"/>
                    </a:lnTo>
                    <a:cubicBezTo>
                      <a:pt x="209029" y="211198"/>
                      <a:pt x="218858" y="209597"/>
                      <a:pt x="226383" y="203920"/>
                    </a:cubicBezTo>
                    <a:close/>
                    <a:moveTo>
                      <a:pt x="183997" y="176488"/>
                    </a:moveTo>
                    <a:cubicBezTo>
                      <a:pt x="174586" y="175079"/>
                      <a:pt x="165014" y="177593"/>
                      <a:pt x="157517" y="183442"/>
                    </a:cubicBezTo>
                    <a:cubicBezTo>
                      <a:pt x="171805" y="182775"/>
                      <a:pt x="163613" y="189442"/>
                      <a:pt x="170852" y="190871"/>
                    </a:cubicBezTo>
                    <a:cubicBezTo>
                      <a:pt x="174681" y="187947"/>
                      <a:pt x="179482" y="186585"/>
                      <a:pt x="184283" y="187061"/>
                    </a:cubicBezTo>
                    <a:lnTo>
                      <a:pt x="193808" y="181823"/>
                    </a:lnTo>
                    <a:close/>
                    <a:moveTo>
                      <a:pt x="140944" y="260022"/>
                    </a:moveTo>
                    <a:cubicBezTo>
                      <a:pt x="142182" y="264785"/>
                      <a:pt x="142182" y="264880"/>
                      <a:pt x="150469" y="264785"/>
                    </a:cubicBezTo>
                    <a:cubicBezTo>
                      <a:pt x="158565" y="268119"/>
                      <a:pt x="163709" y="272976"/>
                      <a:pt x="171424" y="275644"/>
                    </a:cubicBezTo>
                    <a:cubicBezTo>
                      <a:pt x="179139" y="278310"/>
                      <a:pt x="180949" y="272405"/>
                      <a:pt x="186759" y="272024"/>
                    </a:cubicBezTo>
                    <a:cubicBezTo>
                      <a:pt x="199046" y="272024"/>
                      <a:pt x="209524" y="277549"/>
                      <a:pt x="223240" y="275644"/>
                    </a:cubicBezTo>
                    <a:cubicBezTo>
                      <a:pt x="227021" y="274062"/>
                      <a:pt x="230507" y="271843"/>
                      <a:pt x="233527" y="269071"/>
                    </a:cubicBezTo>
                    <a:cubicBezTo>
                      <a:pt x="232670" y="267738"/>
                      <a:pt x="231527" y="266214"/>
                      <a:pt x="230384" y="264594"/>
                    </a:cubicBezTo>
                    <a:lnTo>
                      <a:pt x="223049" y="268309"/>
                    </a:lnTo>
                    <a:lnTo>
                      <a:pt x="213524" y="263071"/>
                    </a:lnTo>
                    <a:cubicBezTo>
                      <a:pt x="215810" y="249355"/>
                      <a:pt x="198284" y="254022"/>
                      <a:pt x="189236" y="254212"/>
                    </a:cubicBezTo>
                    <a:cubicBezTo>
                      <a:pt x="174281" y="262499"/>
                      <a:pt x="153993" y="244592"/>
                      <a:pt x="140087" y="260022"/>
                    </a:cubicBezTo>
                    <a:close/>
                    <a:moveTo>
                      <a:pt x="60077" y="269547"/>
                    </a:moveTo>
                    <a:cubicBezTo>
                      <a:pt x="71164" y="277044"/>
                      <a:pt x="83851" y="281835"/>
                      <a:pt x="97129" y="283550"/>
                    </a:cubicBezTo>
                    <a:cubicBezTo>
                      <a:pt x="108368" y="276024"/>
                      <a:pt x="123799" y="276691"/>
                      <a:pt x="134657" y="270976"/>
                    </a:cubicBezTo>
                    <a:cubicBezTo>
                      <a:pt x="127228" y="267071"/>
                      <a:pt x="118560" y="259927"/>
                      <a:pt x="110940" y="261451"/>
                    </a:cubicBezTo>
                    <a:cubicBezTo>
                      <a:pt x="102463" y="255927"/>
                      <a:pt x="95510" y="254498"/>
                      <a:pt x="92747" y="246783"/>
                    </a:cubicBezTo>
                    <a:cubicBezTo>
                      <a:pt x="81355" y="247173"/>
                      <a:pt x="69973" y="245926"/>
                      <a:pt x="58934" y="243068"/>
                    </a:cubicBezTo>
                    <a:cubicBezTo>
                      <a:pt x="53409" y="244497"/>
                      <a:pt x="57886" y="248974"/>
                      <a:pt x="51980" y="250402"/>
                    </a:cubicBezTo>
                    <a:cubicBezTo>
                      <a:pt x="46075" y="251831"/>
                      <a:pt x="41027" y="249069"/>
                      <a:pt x="36264" y="252022"/>
                    </a:cubicBezTo>
                    <a:lnTo>
                      <a:pt x="42265" y="255927"/>
                    </a:lnTo>
                    <a:lnTo>
                      <a:pt x="42265" y="262499"/>
                    </a:lnTo>
                    <a:cubicBezTo>
                      <a:pt x="47046" y="266481"/>
                      <a:pt x="52999" y="268785"/>
                      <a:pt x="59219" y="269071"/>
                    </a:cubicBezTo>
                    <a:close/>
                    <a:moveTo>
                      <a:pt x="55600" y="308314"/>
                    </a:moveTo>
                    <a:cubicBezTo>
                      <a:pt x="55600" y="317268"/>
                      <a:pt x="55600" y="317268"/>
                      <a:pt x="58743" y="320411"/>
                    </a:cubicBezTo>
                    <a:cubicBezTo>
                      <a:pt x="91890" y="317268"/>
                      <a:pt x="123608" y="335460"/>
                      <a:pt x="153993" y="318697"/>
                    </a:cubicBezTo>
                    <a:cubicBezTo>
                      <a:pt x="153993" y="317649"/>
                      <a:pt x="153993" y="316601"/>
                      <a:pt x="161137" y="314887"/>
                    </a:cubicBezTo>
                    <a:cubicBezTo>
                      <a:pt x="168852" y="319363"/>
                      <a:pt x="177520" y="314887"/>
                      <a:pt x="185045" y="320983"/>
                    </a:cubicBezTo>
                    <a:cubicBezTo>
                      <a:pt x="191426" y="318982"/>
                      <a:pt x="199618" y="322506"/>
                      <a:pt x="206095" y="318887"/>
                    </a:cubicBezTo>
                    <a:cubicBezTo>
                      <a:pt x="206095" y="317744"/>
                      <a:pt x="206095" y="316506"/>
                      <a:pt x="206666" y="314696"/>
                    </a:cubicBezTo>
                    <a:cubicBezTo>
                      <a:pt x="204285" y="313648"/>
                      <a:pt x="201428" y="312410"/>
                      <a:pt x="172091" y="312791"/>
                    </a:cubicBezTo>
                    <a:cubicBezTo>
                      <a:pt x="177710" y="311839"/>
                      <a:pt x="185045" y="310696"/>
                      <a:pt x="194760" y="309362"/>
                    </a:cubicBezTo>
                    <a:cubicBezTo>
                      <a:pt x="188188" y="311743"/>
                      <a:pt x="155517" y="304790"/>
                      <a:pt x="155041" y="313077"/>
                    </a:cubicBezTo>
                    <a:cubicBezTo>
                      <a:pt x="130371" y="312219"/>
                      <a:pt x="103796" y="317363"/>
                      <a:pt x="82175" y="304219"/>
                    </a:cubicBezTo>
                    <a:cubicBezTo>
                      <a:pt x="82175" y="293646"/>
                      <a:pt x="63125" y="301171"/>
                      <a:pt x="57695" y="294694"/>
                    </a:cubicBezTo>
                    <a:cubicBezTo>
                      <a:pt x="52171" y="295265"/>
                      <a:pt x="46170" y="293360"/>
                      <a:pt x="42455" y="296694"/>
                    </a:cubicBezTo>
                    <a:lnTo>
                      <a:pt x="42455" y="299647"/>
                    </a:lnTo>
                    <a:cubicBezTo>
                      <a:pt x="45313" y="302885"/>
                      <a:pt x="51790" y="304409"/>
                      <a:pt x="54743" y="307838"/>
                    </a:cubicBezTo>
                    <a:close/>
                    <a:moveTo>
                      <a:pt x="78746" y="357463"/>
                    </a:moveTo>
                    <a:cubicBezTo>
                      <a:pt x="93224" y="367465"/>
                      <a:pt x="110369" y="365655"/>
                      <a:pt x="124847" y="375942"/>
                    </a:cubicBezTo>
                    <a:cubicBezTo>
                      <a:pt x="129323" y="374989"/>
                      <a:pt x="134943" y="377085"/>
                      <a:pt x="140372" y="374418"/>
                    </a:cubicBezTo>
                    <a:cubicBezTo>
                      <a:pt x="144754" y="364417"/>
                      <a:pt x="128371" y="361559"/>
                      <a:pt x="125037" y="357178"/>
                    </a:cubicBezTo>
                    <a:cubicBezTo>
                      <a:pt x="99034" y="360130"/>
                      <a:pt x="73983" y="334794"/>
                      <a:pt x="50266" y="351844"/>
                    </a:cubicBezTo>
                    <a:lnTo>
                      <a:pt x="58553" y="357463"/>
                    </a:lnTo>
                    <a:close/>
                    <a:moveTo>
                      <a:pt x="98653" y="449380"/>
                    </a:moveTo>
                    <a:cubicBezTo>
                      <a:pt x="103272" y="449818"/>
                      <a:pt x="107892" y="448599"/>
                      <a:pt x="111702" y="445951"/>
                    </a:cubicBezTo>
                    <a:lnTo>
                      <a:pt x="121227" y="451285"/>
                    </a:lnTo>
                    <a:lnTo>
                      <a:pt x="121227" y="455000"/>
                    </a:lnTo>
                    <a:cubicBezTo>
                      <a:pt x="131228" y="462810"/>
                      <a:pt x="144754" y="462905"/>
                      <a:pt x="140944" y="447760"/>
                    </a:cubicBezTo>
                    <a:lnTo>
                      <a:pt x="150469" y="442140"/>
                    </a:lnTo>
                    <a:cubicBezTo>
                      <a:pt x="155193" y="442598"/>
                      <a:pt x="159927" y="441350"/>
                      <a:pt x="163804" y="438616"/>
                    </a:cubicBezTo>
                    <a:cubicBezTo>
                      <a:pt x="187616" y="445760"/>
                      <a:pt x="217239" y="448141"/>
                      <a:pt x="239242" y="435950"/>
                    </a:cubicBezTo>
                    <a:cubicBezTo>
                      <a:pt x="233241" y="425662"/>
                      <a:pt x="202952" y="423948"/>
                      <a:pt x="194474" y="432901"/>
                    </a:cubicBezTo>
                    <a:cubicBezTo>
                      <a:pt x="181711" y="436235"/>
                      <a:pt x="180282" y="431377"/>
                      <a:pt x="174758" y="431092"/>
                    </a:cubicBezTo>
                    <a:cubicBezTo>
                      <a:pt x="150564" y="425758"/>
                      <a:pt x="138182" y="444426"/>
                      <a:pt x="114464" y="442140"/>
                    </a:cubicBezTo>
                    <a:lnTo>
                      <a:pt x="104939" y="434521"/>
                    </a:lnTo>
                    <a:cubicBezTo>
                      <a:pt x="91985" y="437283"/>
                      <a:pt x="85127" y="427758"/>
                      <a:pt x="74936" y="432997"/>
                    </a:cubicBezTo>
                    <a:lnTo>
                      <a:pt x="74936" y="443474"/>
                    </a:lnTo>
                    <a:lnTo>
                      <a:pt x="91223" y="452999"/>
                    </a:lnTo>
                    <a:close/>
                    <a:moveTo>
                      <a:pt x="225145" y="450713"/>
                    </a:moveTo>
                    <a:cubicBezTo>
                      <a:pt x="210095" y="444998"/>
                      <a:pt x="213239" y="457952"/>
                      <a:pt x="225145" y="451951"/>
                    </a:cubicBezTo>
                    <a:cubicBezTo>
                      <a:pt x="224192" y="450999"/>
                      <a:pt x="224669" y="450522"/>
                      <a:pt x="224192" y="450237"/>
                    </a:cubicBezTo>
                    <a:close/>
                    <a:moveTo>
                      <a:pt x="196570" y="449475"/>
                    </a:moveTo>
                    <a:lnTo>
                      <a:pt x="183330" y="449475"/>
                    </a:lnTo>
                    <a:lnTo>
                      <a:pt x="177520" y="453190"/>
                    </a:lnTo>
                    <a:cubicBezTo>
                      <a:pt x="164756" y="452237"/>
                      <a:pt x="167995" y="456143"/>
                      <a:pt x="176186" y="460524"/>
                    </a:cubicBezTo>
                    <a:lnTo>
                      <a:pt x="190569" y="460524"/>
                    </a:lnTo>
                    <a:cubicBezTo>
                      <a:pt x="193712" y="456904"/>
                      <a:pt x="204571" y="454618"/>
                      <a:pt x="195617" y="448999"/>
                    </a:cubicBezTo>
                    <a:close/>
                    <a:moveTo>
                      <a:pt x="116941" y="509006"/>
                    </a:moveTo>
                    <a:cubicBezTo>
                      <a:pt x="112369" y="512150"/>
                      <a:pt x="105987" y="511673"/>
                      <a:pt x="101510" y="513959"/>
                    </a:cubicBezTo>
                    <a:lnTo>
                      <a:pt x="101510" y="518150"/>
                    </a:lnTo>
                    <a:cubicBezTo>
                      <a:pt x="109159" y="524408"/>
                      <a:pt x="120151" y="524408"/>
                      <a:pt x="127799" y="518150"/>
                    </a:cubicBezTo>
                    <a:lnTo>
                      <a:pt x="127799" y="510149"/>
                    </a:lnTo>
                    <a:cubicBezTo>
                      <a:pt x="124475" y="507606"/>
                      <a:pt x="120065" y="506987"/>
                      <a:pt x="116179" y="508530"/>
                    </a:cubicBezTo>
                    <a:close/>
                    <a:moveTo>
                      <a:pt x="334682" y="1153373"/>
                    </a:moveTo>
                    <a:cubicBezTo>
                      <a:pt x="325157" y="1153373"/>
                      <a:pt x="301916" y="1150991"/>
                      <a:pt x="321062" y="1160707"/>
                    </a:cubicBezTo>
                    <a:lnTo>
                      <a:pt x="334587" y="1160707"/>
                    </a:lnTo>
                    <a:cubicBezTo>
                      <a:pt x="338492" y="1156611"/>
                      <a:pt x="338492" y="1156611"/>
                      <a:pt x="333920" y="1152896"/>
                    </a:cubicBezTo>
                    <a:close/>
                    <a:moveTo>
                      <a:pt x="334682" y="817997"/>
                    </a:moveTo>
                    <a:cubicBezTo>
                      <a:pt x="337730" y="816092"/>
                      <a:pt x="341445" y="814378"/>
                      <a:pt x="344207" y="812282"/>
                    </a:cubicBezTo>
                    <a:lnTo>
                      <a:pt x="344207" y="808853"/>
                    </a:lnTo>
                    <a:cubicBezTo>
                      <a:pt x="338111" y="804090"/>
                      <a:pt x="330301" y="808853"/>
                      <a:pt x="324586" y="812473"/>
                    </a:cubicBezTo>
                    <a:close/>
                    <a:moveTo>
                      <a:pt x="364210" y="1081458"/>
                    </a:moveTo>
                    <a:cubicBezTo>
                      <a:pt x="356695" y="1075705"/>
                      <a:pt x="346713" y="1074334"/>
                      <a:pt x="337921" y="1077839"/>
                    </a:cubicBezTo>
                    <a:lnTo>
                      <a:pt x="337921" y="1084888"/>
                    </a:lnTo>
                    <a:cubicBezTo>
                      <a:pt x="340959" y="1086964"/>
                      <a:pt x="344779" y="1087564"/>
                      <a:pt x="348303" y="1086507"/>
                    </a:cubicBezTo>
                    <a:cubicBezTo>
                      <a:pt x="350589" y="1081649"/>
                      <a:pt x="359543" y="1084126"/>
                      <a:pt x="363543" y="1080982"/>
                    </a:cubicBezTo>
                    <a:close/>
                    <a:moveTo>
                      <a:pt x="400214" y="1127560"/>
                    </a:moveTo>
                    <a:cubicBezTo>
                      <a:pt x="411835" y="1132608"/>
                      <a:pt x="425265" y="1138799"/>
                      <a:pt x="436409" y="1129465"/>
                    </a:cubicBezTo>
                    <a:lnTo>
                      <a:pt x="436409" y="1125750"/>
                    </a:lnTo>
                    <a:lnTo>
                      <a:pt x="429837" y="1121844"/>
                    </a:lnTo>
                    <a:lnTo>
                      <a:pt x="429837" y="1118320"/>
                    </a:lnTo>
                    <a:cubicBezTo>
                      <a:pt x="425837" y="1115177"/>
                      <a:pt x="416597" y="1117368"/>
                      <a:pt x="413930" y="1112986"/>
                    </a:cubicBezTo>
                    <a:cubicBezTo>
                      <a:pt x="393452" y="1114034"/>
                      <a:pt x="373163" y="1121464"/>
                      <a:pt x="352208" y="1121464"/>
                    </a:cubicBezTo>
                    <a:cubicBezTo>
                      <a:pt x="351827" y="1134799"/>
                      <a:pt x="387641" y="1123654"/>
                      <a:pt x="399548" y="1127084"/>
                    </a:cubicBezTo>
                    <a:close/>
                    <a:moveTo>
                      <a:pt x="371639" y="797518"/>
                    </a:moveTo>
                    <a:cubicBezTo>
                      <a:pt x="378307" y="800757"/>
                      <a:pt x="375640" y="803900"/>
                      <a:pt x="381831" y="807043"/>
                    </a:cubicBezTo>
                    <a:cubicBezTo>
                      <a:pt x="385355" y="798471"/>
                      <a:pt x="395261" y="795899"/>
                      <a:pt x="404120" y="790184"/>
                    </a:cubicBezTo>
                    <a:lnTo>
                      <a:pt x="404120" y="786374"/>
                    </a:lnTo>
                    <a:cubicBezTo>
                      <a:pt x="407263" y="782945"/>
                      <a:pt x="418407" y="786374"/>
                      <a:pt x="417074" y="780373"/>
                    </a:cubicBezTo>
                    <a:cubicBezTo>
                      <a:pt x="418883" y="774944"/>
                      <a:pt x="429266" y="778468"/>
                      <a:pt x="433457" y="773610"/>
                    </a:cubicBezTo>
                    <a:cubicBezTo>
                      <a:pt x="450316" y="783612"/>
                      <a:pt x="470509" y="779135"/>
                      <a:pt x="488892" y="782374"/>
                    </a:cubicBezTo>
                    <a:cubicBezTo>
                      <a:pt x="488892" y="783612"/>
                      <a:pt x="488892" y="784755"/>
                      <a:pt x="488892" y="786088"/>
                    </a:cubicBezTo>
                    <a:lnTo>
                      <a:pt x="482510" y="790089"/>
                    </a:lnTo>
                    <a:cubicBezTo>
                      <a:pt x="483177" y="792851"/>
                      <a:pt x="480415" y="795899"/>
                      <a:pt x="484701" y="798852"/>
                    </a:cubicBezTo>
                    <a:cubicBezTo>
                      <a:pt x="495179" y="796947"/>
                      <a:pt x="506609" y="806186"/>
                      <a:pt x="514705" y="800948"/>
                    </a:cubicBezTo>
                    <a:lnTo>
                      <a:pt x="508990" y="797328"/>
                    </a:lnTo>
                    <a:lnTo>
                      <a:pt x="508990" y="787803"/>
                    </a:lnTo>
                    <a:cubicBezTo>
                      <a:pt x="552138" y="789041"/>
                      <a:pt x="504037" y="777135"/>
                      <a:pt x="490797" y="773706"/>
                    </a:cubicBezTo>
                    <a:cubicBezTo>
                      <a:pt x="472795" y="782564"/>
                      <a:pt x="457650" y="760276"/>
                      <a:pt x="436219" y="765705"/>
                    </a:cubicBezTo>
                    <a:lnTo>
                      <a:pt x="427361" y="758561"/>
                    </a:lnTo>
                    <a:cubicBezTo>
                      <a:pt x="410787" y="759800"/>
                      <a:pt x="396500" y="754656"/>
                      <a:pt x="383831" y="763895"/>
                    </a:cubicBezTo>
                    <a:lnTo>
                      <a:pt x="383831" y="767324"/>
                    </a:lnTo>
                    <a:lnTo>
                      <a:pt x="390023" y="771134"/>
                    </a:lnTo>
                    <a:lnTo>
                      <a:pt x="383831" y="775039"/>
                    </a:lnTo>
                    <a:cubicBezTo>
                      <a:pt x="380021" y="788469"/>
                      <a:pt x="365543" y="770658"/>
                      <a:pt x="370592" y="797042"/>
                    </a:cubicBezTo>
                    <a:close/>
                    <a:moveTo>
                      <a:pt x="537279" y="908389"/>
                    </a:moveTo>
                    <a:lnTo>
                      <a:pt x="521468" y="911723"/>
                    </a:lnTo>
                    <a:cubicBezTo>
                      <a:pt x="532326" y="914676"/>
                      <a:pt x="546233" y="915533"/>
                      <a:pt x="554424" y="908389"/>
                    </a:cubicBezTo>
                    <a:lnTo>
                      <a:pt x="545852" y="902960"/>
                    </a:lnTo>
                    <a:cubicBezTo>
                      <a:pt x="542156" y="903398"/>
                      <a:pt x="538736" y="905151"/>
                      <a:pt x="536231" y="907913"/>
                    </a:cubicBezTo>
                    <a:close/>
                    <a:moveTo>
                      <a:pt x="380212" y="1086507"/>
                    </a:moveTo>
                    <a:cubicBezTo>
                      <a:pt x="399262" y="1088412"/>
                      <a:pt x="420503" y="1076982"/>
                      <a:pt x="439457" y="1086507"/>
                    </a:cubicBezTo>
                    <a:cubicBezTo>
                      <a:pt x="444887" y="1083744"/>
                      <a:pt x="453840" y="1081173"/>
                      <a:pt x="455174" y="1076982"/>
                    </a:cubicBezTo>
                    <a:cubicBezTo>
                      <a:pt x="430409" y="1066123"/>
                      <a:pt x="400595" y="1072600"/>
                      <a:pt x="377545" y="1081649"/>
                    </a:cubicBezTo>
                    <a:cubicBezTo>
                      <a:pt x="377259" y="1082697"/>
                      <a:pt x="375068" y="1084793"/>
                      <a:pt x="379164" y="1086031"/>
                    </a:cubicBezTo>
                    <a:close/>
                    <a:moveTo>
                      <a:pt x="381926" y="946965"/>
                    </a:moveTo>
                    <a:cubicBezTo>
                      <a:pt x="379355" y="946965"/>
                      <a:pt x="376878" y="950014"/>
                      <a:pt x="378021" y="952014"/>
                    </a:cubicBezTo>
                    <a:lnTo>
                      <a:pt x="393737" y="961539"/>
                    </a:lnTo>
                    <a:lnTo>
                      <a:pt x="401738" y="961539"/>
                    </a:lnTo>
                    <a:cubicBezTo>
                      <a:pt x="406406" y="956872"/>
                      <a:pt x="418026" y="957919"/>
                      <a:pt x="423741" y="952014"/>
                    </a:cubicBezTo>
                    <a:cubicBezTo>
                      <a:pt x="410882" y="942965"/>
                      <a:pt x="395642" y="947442"/>
                      <a:pt x="380879" y="946489"/>
                    </a:cubicBezTo>
                    <a:close/>
                    <a:moveTo>
                      <a:pt x="400976" y="932202"/>
                    </a:moveTo>
                    <a:lnTo>
                      <a:pt x="408025" y="932202"/>
                    </a:lnTo>
                    <a:lnTo>
                      <a:pt x="413549" y="928582"/>
                    </a:lnTo>
                    <a:cubicBezTo>
                      <a:pt x="426218" y="929535"/>
                      <a:pt x="423074" y="925725"/>
                      <a:pt x="415169" y="921153"/>
                    </a:cubicBezTo>
                    <a:lnTo>
                      <a:pt x="398690" y="921153"/>
                    </a:lnTo>
                    <a:cubicBezTo>
                      <a:pt x="398024" y="924391"/>
                      <a:pt x="392690" y="928011"/>
                      <a:pt x="399643" y="931726"/>
                    </a:cubicBezTo>
                    <a:close/>
                    <a:moveTo>
                      <a:pt x="377926" y="989352"/>
                    </a:moveTo>
                    <a:cubicBezTo>
                      <a:pt x="378193" y="990609"/>
                      <a:pt x="378383" y="991885"/>
                      <a:pt x="378497" y="993162"/>
                    </a:cubicBezTo>
                    <a:cubicBezTo>
                      <a:pt x="385584" y="999744"/>
                      <a:pt x="396557" y="999744"/>
                      <a:pt x="403643" y="993162"/>
                    </a:cubicBezTo>
                    <a:cubicBezTo>
                      <a:pt x="403643" y="992019"/>
                      <a:pt x="403643" y="990781"/>
                      <a:pt x="404310" y="989352"/>
                    </a:cubicBezTo>
                    <a:cubicBezTo>
                      <a:pt x="397176" y="981627"/>
                      <a:pt x="385117" y="981141"/>
                      <a:pt x="377392" y="988285"/>
                    </a:cubicBezTo>
                    <a:cubicBezTo>
                      <a:pt x="377116" y="988533"/>
                      <a:pt x="376849" y="988800"/>
                      <a:pt x="376592" y="989066"/>
                    </a:cubicBezTo>
                    <a:close/>
                    <a:moveTo>
                      <a:pt x="480796" y="947442"/>
                    </a:moveTo>
                    <a:cubicBezTo>
                      <a:pt x="474795" y="945909"/>
                      <a:pt x="468451" y="946452"/>
                      <a:pt x="462794" y="948966"/>
                    </a:cubicBezTo>
                    <a:cubicBezTo>
                      <a:pt x="470509" y="952014"/>
                      <a:pt x="473652" y="956681"/>
                      <a:pt x="483272" y="952204"/>
                    </a:cubicBezTo>
                    <a:cubicBezTo>
                      <a:pt x="481367" y="950394"/>
                      <a:pt x="483177" y="948299"/>
                      <a:pt x="479462" y="947156"/>
                    </a:cubicBezTo>
                    <a:close/>
                    <a:moveTo>
                      <a:pt x="466508" y="1035262"/>
                    </a:moveTo>
                    <a:lnTo>
                      <a:pt x="460127" y="1035262"/>
                    </a:lnTo>
                    <a:cubicBezTo>
                      <a:pt x="455459" y="1038977"/>
                      <a:pt x="455459" y="1038977"/>
                      <a:pt x="460127" y="1042597"/>
                    </a:cubicBezTo>
                    <a:lnTo>
                      <a:pt x="466604" y="1042597"/>
                    </a:lnTo>
                    <a:cubicBezTo>
                      <a:pt x="469937" y="1038596"/>
                      <a:pt x="469937" y="1038501"/>
                      <a:pt x="465175" y="1034976"/>
                    </a:cubicBezTo>
                    <a:close/>
                    <a:moveTo>
                      <a:pt x="473271" y="902579"/>
                    </a:moveTo>
                    <a:cubicBezTo>
                      <a:pt x="463746" y="905913"/>
                      <a:pt x="438314" y="889339"/>
                      <a:pt x="444696" y="908675"/>
                    </a:cubicBezTo>
                    <a:cubicBezTo>
                      <a:pt x="448982" y="910199"/>
                      <a:pt x="484320" y="913343"/>
                      <a:pt x="471842" y="902293"/>
                    </a:cubicBezTo>
                    <a:close/>
                    <a:moveTo>
                      <a:pt x="423646" y="1184329"/>
                    </a:moveTo>
                    <a:cubicBezTo>
                      <a:pt x="430799" y="1189482"/>
                      <a:pt x="439734" y="1191510"/>
                      <a:pt x="448411" y="1189948"/>
                    </a:cubicBezTo>
                    <a:cubicBezTo>
                      <a:pt x="452030" y="1187758"/>
                      <a:pt x="461936" y="1182519"/>
                      <a:pt x="453078" y="1178994"/>
                    </a:cubicBezTo>
                    <a:cubicBezTo>
                      <a:pt x="448754" y="1179233"/>
                      <a:pt x="444468" y="1178128"/>
                      <a:pt x="440791" y="1175852"/>
                    </a:cubicBezTo>
                    <a:close/>
                    <a:moveTo>
                      <a:pt x="473462" y="1108890"/>
                    </a:moveTo>
                    <a:lnTo>
                      <a:pt x="482034" y="1103747"/>
                    </a:lnTo>
                    <a:cubicBezTo>
                      <a:pt x="473652" y="1094222"/>
                      <a:pt x="458412" y="1098985"/>
                      <a:pt x="446411" y="1097842"/>
                    </a:cubicBezTo>
                    <a:lnTo>
                      <a:pt x="442982" y="1102509"/>
                    </a:lnTo>
                    <a:lnTo>
                      <a:pt x="453269" y="1108890"/>
                    </a:lnTo>
                    <a:close/>
                    <a:moveTo>
                      <a:pt x="459746" y="1359493"/>
                    </a:moveTo>
                    <a:cubicBezTo>
                      <a:pt x="443077" y="1367780"/>
                      <a:pt x="456698" y="1367113"/>
                      <a:pt x="466699" y="1366923"/>
                    </a:cubicBezTo>
                    <a:cubicBezTo>
                      <a:pt x="471271" y="1363208"/>
                      <a:pt x="471271" y="1363208"/>
                      <a:pt x="466699" y="1359493"/>
                    </a:cubicBezTo>
                    <a:close/>
                    <a:moveTo>
                      <a:pt x="459746" y="1389021"/>
                    </a:moveTo>
                    <a:lnTo>
                      <a:pt x="467556" y="1389021"/>
                    </a:lnTo>
                    <a:cubicBezTo>
                      <a:pt x="483272" y="1380163"/>
                      <a:pt x="469271" y="1381687"/>
                      <a:pt x="460031" y="1381591"/>
                    </a:cubicBezTo>
                    <a:cubicBezTo>
                      <a:pt x="454126" y="1384925"/>
                      <a:pt x="454126" y="1384925"/>
                      <a:pt x="458698" y="1388735"/>
                    </a:cubicBezTo>
                    <a:close/>
                    <a:moveTo>
                      <a:pt x="484606" y="1178042"/>
                    </a:moveTo>
                    <a:cubicBezTo>
                      <a:pt x="485273" y="1178137"/>
                      <a:pt x="485939" y="1178137"/>
                      <a:pt x="486606" y="1178042"/>
                    </a:cubicBezTo>
                    <a:cubicBezTo>
                      <a:pt x="555186" y="1156135"/>
                      <a:pt x="540899" y="1155182"/>
                      <a:pt x="479939" y="1160040"/>
                    </a:cubicBezTo>
                    <a:cubicBezTo>
                      <a:pt x="459841" y="1167374"/>
                      <a:pt x="472795" y="1172041"/>
                      <a:pt x="483558" y="1177757"/>
                    </a:cubicBezTo>
                    <a:close/>
                    <a:moveTo>
                      <a:pt x="384308" y="1206617"/>
                    </a:moveTo>
                    <a:cubicBezTo>
                      <a:pt x="380317" y="1204007"/>
                      <a:pt x="375154" y="1204007"/>
                      <a:pt x="371163" y="1206617"/>
                    </a:cubicBezTo>
                    <a:lnTo>
                      <a:pt x="371163" y="1210141"/>
                    </a:lnTo>
                    <a:cubicBezTo>
                      <a:pt x="377545" y="1212904"/>
                      <a:pt x="377545" y="1212904"/>
                      <a:pt x="384308" y="1210141"/>
                    </a:cubicBezTo>
                    <a:close/>
                    <a:moveTo>
                      <a:pt x="384308" y="1162326"/>
                    </a:moveTo>
                    <a:cubicBezTo>
                      <a:pt x="396976" y="1170613"/>
                      <a:pt x="415931" y="1169184"/>
                      <a:pt x="429932" y="1165850"/>
                    </a:cubicBezTo>
                    <a:cubicBezTo>
                      <a:pt x="416226" y="1156249"/>
                      <a:pt x="398405" y="1154830"/>
                      <a:pt x="383355" y="1162136"/>
                    </a:cubicBezTo>
                    <a:close/>
                    <a:moveTo>
                      <a:pt x="413740" y="1333776"/>
                    </a:moveTo>
                    <a:lnTo>
                      <a:pt x="394690" y="1333776"/>
                    </a:lnTo>
                    <a:cubicBezTo>
                      <a:pt x="389737" y="1337300"/>
                      <a:pt x="389737" y="1337395"/>
                      <a:pt x="394690" y="1341205"/>
                    </a:cubicBezTo>
                    <a:lnTo>
                      <a:pt x="413740" y="1341205"/>
                    </a:lnTo>
                    <a:cubicBezTo>
                      <a:pt x="417455" y="1337300"/>
                      <a:pt x="417455" y="1337300"/>
                      <a:pt x="412787" y="1333395"/>
                    </a:cubicBezTo>
                    <a:close/>
                    <a:moveTo>
                      <a:pt x="420407" y="1230620"/>
                    </a:moveTo>
                    <a:lnTo>
                      <a:pt x="412597" y="1230620"/>
                    </a:lnTo>
                    <a:cubicBezTo>
                      <a:pt x="396785" y="1239478"/>
                      <a:pt x="410787" y="1237954"/>
                      <a:pt x="420122" y="1238049"/>
                    </a:cubicBezTo>
                    <a:cubicBezTo>
                      <a:pt x="424217" y="1234049"/>
                      <a:pt x="424217" y="1234049"/>
                      <a:pt x="419455" y="1230239"/>
                    </a:cubicBezTo>
                    <a:close/>
                    <a:moveTo>
                      <a:pt x="447935" y="1204140"/>
                    </a:moveTo>
                    <a:lnTo>
                      <a:pt x="457460" y="1198807"/>
                    </a:lnTo>
                    <a:lnTo>
                      <a:pt x="454793" y="1193854"/>
                    </a:lnTo>
                    <a:cubicBezTo>
                      <a:pt x="441839" y="1198711"/>
                      <a:pt x="414502" y="1183471"/>
                      <a:pt x="410882" y="1195092"/>
                    </a:cubicBezTo>
                    <a:cubicBezTo>
                      <a:pt x="416578" y="1199245"/>
                      <a:pt x="422789" y="1202636"/>
                      <a:pt x="429361" y="1205188"/>
                    </a:cubicBezTo>
                    <a:cubicBezTo>
                      <a:pt x="433742" y="1203664"/>
                      <a:pt x="440505" y="1205474"/>
                      <a:pt x="446982" y="1203760"/>
                    </a:cubicBezTo>
                    <a:close/>
                    <a:moveTo>
                      <a:pt x="443267" y="1475603"/>
                    </a:moveTo>
                    <a:lnTo>
                      <a:pt x="443267" y="1471983"/>
                    </a:lnTo>
                    <a:cubicBezTo>
                      <a:pt x="439276" y="1469374"/>
                      <a:pt x="434114" y="1469374"/>
                      <a:pt x="430123" y="1471983"/>
                    </a:cubicBezTo>
                    <a:lnTo>
                      <a:pt x="430123" y="1475603"/>
                    </a:lnTo>
                    <a:cubicBezTo>
                      <a:pt x="433952" y="1477708"/>
                      <a:pt x="438619" y="1477556"/>
                      <a:pt x="442315" y="1475222"/>
                    </a:cubicBezTo>
                    <a:close/>
                    <a:moveTo>
                      <a:pt x="495845" y="1493701"/>
                    </a:moveTo>
                    <a:lnTo>
                      <a:pt x="495274" y="1490177"/>
                    </a:lnTo>
                    <a:cubicBezTo>
                      <a:pt x="476691" y="1482566"/>
                      <a:pt x="456031" y="1481728"/>
                      <a:pt x="436886" y="1487795"/>
                    </a:cubicBezTo>
                    <a:cubicBezTo>
                      <a:pt x="440505" y="1496367"/>
                      <a:pt x="463365" y="1496177"/>
                      <a:pt x="473176" y="1496177"/>
                    </a:cubicBezTo>
                    <a:cubicBezTo>
                      <a:pt x="482415" y="1502083"/>
                      <a:pt x="486511" y="1499035"/>
                      <a:pt x="494893" y="1493319"/>
                    </a:cubicBezTo>
                    <a:close/>
                    <a:moveTo>
                      <a:pt x="494702" y="1287199"/>
                    </a:moveTo>
                    <a:cubicBezTo>
                      <a:pt x="492169" y="1285361"/>
                      <a:pt x="489530" y="1283675"/>
                      <a:pt x="486797" y="1282150"/>
                    </a:cubicBezTo>
                    <a:cubicBezTo>
                      <a:pt x="482701" y="1282150"/>
                      <a:pt x="479177" y="1281579"/>
                      <a:pt x="477272" y="1283579"/>
                    </a:cubicBezTo>
                    <a:cubicBezTo>
                      <a:pt x="466794" y="1295390"/>
                      <a:pt x="500417" y="1297009"/>
                      <a:pt x="493750" y="1286817"/>
                    </a:cubicBezTo>
                    <a:close/>
                    <a:moveTo>
                      <a:pt x="535469" y="1453600"/>
                    </a:moveTo>
                    <a:cubicBezTo>
                      <a:pt x="525640" y="1447238"/>
                      <a:pt x="513390" y="1445895"/>
                      <a:pt x="502418" y="1449981"/>
                    </a:cubicBezTo>
                    <a:lnTo>
                      <a:pt x="502418" y="1453124"/>
                    </a:lnTo>
                    <a:cubicBezTo>
                      <a:pt x="512981" y="1455553"/>
                      <a:pt x="523954" y="1455553"/>
                      <a:pt x="534517" y="1453124"/>
                    </a:cubicBezTo>
                    <a:close/>
                    <a:moveTo>
                      <a:pt x="559282" y="1411024"/>
                    </a:moveTo>
                    <a:cubicBezTo>
                      <a:pt x="569064" y="1411100"/>
                      <a:pt x="578761" y="1409280"/>
                      <a:pt x="587857" y="1405690"/>
                    </a:cubicBezTo>
                    <a:lnTo>
                      <a:pt x="587857" y="1402166"/>
                    </a:lnTo>
                    <a:cubicBezTo>
                      <a:pt x="585514" y="1400565"/>
                      <a:pt x="582685" y="1399822"/>
                      <a:pt x="579856" y="1400070"/>
                    </a:cubicBezTo>
                    <a:cubicBezTo>
                      <a:pt x="573855" y="1398260"/>
                      <a:pt x="570331" y="1395212"/>
                      <a:pt x="565092" y="1400070"/>
                    </a:cubicBezTo>
                    <a:cubicBezTo>
                      <a:pt x="551471" y="1401308"/>
                      <a:pt x="483653" y="1403975"/>
                      <a:pt x="525563" y="1415024"/>
                    </a:cubicBezTo>
                    <a:cubicBezTo>
                      <a:pt x="533622" y="1409929"/>
                      <a:pt x="543890" y="1409929"/>
                      <a:pt x="551948" y="1415024"/>
                    </a:cubicBezTo>
                    <a:close/>
                    <a:moveTo>
                      <a:pt x="567092" y="1748399"/>
                    </a:moveTo>
                    <a:cubicBezTo>
                      <a:pt x="568712" y="1739826"/>
                      <a:pt x="551948" y="1742303"/>
                      <a:pt x="546709" y="1745066"/>
                    </a:cubicBezTo>
                    <a:cubicBezTo>
                      <a:pt x="552710" y="1747828"/>
                      <a:pt x="560901" y="1752686"/>
                      <a:pt x="567092" y="1748399"/>
                    </a:cubicBezTo>
                    <a:close/>
                    <a:moveTo>
                      <a:pt x="586809" y="1656293"/>
                    </a:moveTo>
                    <a:cubicBezTo>
                      <a:pt x="577589" y="1649044"/>
                      <a:pt x="564597" y="1649044"/>
                      <a:pt x="555377" y="1656293"/>
                    </a:cubicBezTo>
                    <a:lnTo>
                      <a:pt x="569759" y="1665818"/>
                    </a:lnTo>
                    <a:cubicBezTo>
                      <a:pt x="575932" y="1666161"/>
                      <a:pt x="582009" y="1664189"/>
                      <a:pt x="586809" y="1660293"/>
                    </a:cubicBezTo>
                    <a:close/>
                    <a:moveTo>
                      <a:pt x="586809" y="1380068"/>
                    </a:moveTo>
                    <a:cubicBezTo>
                      <a:pt x="586809" y="1380068"/>
                      <a:pt x="585571" y="1379210"/>
                      <a:pt x="584333" y="1378258"/>
                    </a:cubicBezTo>
                    <a:cubicBezTo>
                      <a:pt x="574817" y="1377724"/>
                      <a:pt x="565273" y="1377724"/>
                      <a:pt x="555758" y="1378258"/>
                    </a:cubicBezTo>
                    <a:cubicBezTo>
                      <a:pt x="546709" y="1383687"/>
                      <a:pt x="532231" y="1381973"/>
                      <a:pt x="522325" y="1386258"/>
                    </a:cubicBezTo>
                    <a:cubicBezTo>
                      <a:pt x="535850" y="1393593"/>
                      <a:pt x="569283" y="1392069"/>
                      <a:pt x="586523" y="1387116"/>
                    </a:cubicBezTo>
                    <a:cubicBezTo>
                      <a:pt x="586904" y="1384639"/>
                      <a:pt x="587000" y="1382258"/>
                      <a:pt x="586809" y="1379782"/>
                    </a:cubicBezTo>
                    <a:close/>
                    <a:moveTo>
                      <a:pt x="573855" y="683314"/>
                    </a:moveTo>
                    <a:lnTo>
                      <a:pt x="580142" y="679504"/>
                    </a:lnTo>
                    <a:lnTo>
                      <a:pt x="580142" y="661120"/>
                    </a:lnTo>
                    <a:cubicBezTo>
                      <a:pt x="576522" y="658263"/>
                      <a:pt x="569664" y="657024"/>
                      <a:pt x="568235" y="653215"/>
                    </a:cubicBezTo>
                    <a:lnTo>
                      <a:pt x="573284" y="650357"/>
                    </a:lnTo>
                    <a:lnTo>
                      <a:pt x="573284" y="643499"/>
                    </a:lnTo>
                    <a:lnTo>
                      <a:pt x="580332" y="639023"/>
                    </a:lnTo>
                    <a:cubicBezTo>
                      <a:pt x="580904" y="623687"/>
                      <a:pt x="581856" y="624068"/>
                      <a:pt x="567188" y="620734"/>
                    </a:cubicBezTo>
                    <a:lnTo>
                      <a:pt x="567188" y="617115"/>
                    </a:lnTo>
                    <a:lnTo>
                      <a:pt x="573760" y="613210"/>
                    </a:lnTo>
                    <a:cubicBezTo>
                      <a:pt x="573760" y="611876"/>
                      <a:pt x="573760" y="610733"/>
                      <a:pt x="573760" y="609495"/>
                    </a:cubicBezTo>
                    <a:cubicBezTo>
                      <a:pt x="559377" y="599970"/>
                      <a:pt x="541756" y="605875"/>
                      <a:pt x="524039" y="604256"/>
                    </a:cubicBezTo>
                    <a:cubicBezTo>
                      <a:pt x="520706" y="601780"/>
                      <a:pt x="514514" y="600351"/>
                      <a:pt x="514514" y="594731"/>
                    </a:cubicBezTo>
                    <a:cubicBezTo>
                      <a:pt x="521525" y="589864"/>
                      <a:pt x="529792" y="587121"/>
                      <a:pt x="538327" y="586825"/>
                    </a:cubicBezTo>
                    <a:lnTo>
                      <a:pt x="521563" y="580348"/>
                    </a:lnTo>
                    <a:cubicBezTo>
                      <a:pt x="517181" y="553583"/>
                      <a:pt x="472890" y="576443"/>
                      <a:pt x="455459" y="568633"/>
                    </a:cubicBezTo>
                    <a:cubicBezTo>
                      <a:pt x="455459" y="567204"/>
                      <a:pt x="456221" y="565489"/>
                      <a:pt x="456507" y="564156"/>
                    </a:cubicBezTo>
                    <a:cubicBezTo>
                      <a:pt x="463365" y="560346"/>
                      <a:pt x="479653" y="567394"/>
                      <a:pt x="481748" y="559489"/>
                    </a:cubicBezTo>
                    <a:cubicBezTo>
                      <a:pt x="485654" y="558917"/>
                      <a:pt x="492035" y="561013"/>
                      <a:pt x="494226" y="557298"/>
                    </a:cubicBezTo>
                    <a:cubicBezTo>
                      <a:pt x="489273" y="554059"/>
                      <a:pt x="482129" y="555679"/>
                      <a:pt x="481748" y="559489"/>
                    </a:cubicBezTo>
                    <a:cubicBezTo>
                      <a:pt x="471176" y="560155"/>
                      <a:pt x="462698" y="543391"/>
                      <a:pt x="452602" y="551869"/>
                    </a:cubicBezTo>
                    <a:cubicBezTo>
                      <a:pt x="430885" y="539486"/>
                      <a:pt x="392880" y="564060"/>
                      <a:pt x="376402" y="543296"/>
                    </a:cubicBezTo>
                    <a:cubicBezTo>
                      <a:pt x="363257" y="529961"/>
                      <a:pt x="338302" y="536152"/>
                      <a:pt x="324776" y="527675"/>
                    </a:cubicBezTo>
                    <a:cubicBezTo>
                      <a:pt x="346493" y="516912"/>
                      <a:pt x="372401" y="535771"/>
                      <a:pt x="393071" y="518817"/>
                    </a:cubicBezTo>
                    <a:cubicBezTo>
                      <a:pt x="401300" y="518636"/>
                      <a:pt x="409520" y="519207"/>
                      <a:pt x="417645" y="520532"/>
                    </a:cubicBezTo>
                    <a:cubicBezTo>
                      <a:pt x="425265" y="520532"/>
                      <a:pt x="419264" y="527389"/>
                      <a:pt x="425646" y="530057"/>
                    </a:cubicBezTo>
                    <a:cubicBezTo>
                      <a:pt x="432028" y="532723"/>
                      <a:pt x="438600" y="526437"/>
                      <a:pt x="434409" y="520532"/>
                    </a:cubicBezTo>
                    <a:cubicBezTo>
                      <a:pt x="393071" y="493290"/>
                      <a:pt x="341921" y="516341"/>
                      <a:pt x="297725" y="505577"/>
                    </a:cubicBezTo>
                    <a:cubicBezTo>
                      <a:pt x="308489" y="491671"/>
                      <a:pt x="341636" y="509768"/>
                      <a:pt x="356495" y="495481"/>
                    </a:cubicBezTo>
                    <a:lnTo>
                      <a:pt x="356495" y="485289"/>
                    </a:lnTo>
                    <a:lnTo>
                      <a:pt x="373640" y="475764"/>
                    </a:lnTo>
                    <a:cubicBezTo>
                      <a:pt x="378593" y="480526"/>
                      <a:pt x="393547" y="479002"/>
                      <a:pt x="394785" y="472525"/>
                    </a:cubicBezTo>
                    <a:cubicBezTo>
                      <a:pt x="388022" y="470144"/>
                      <a:pt x="378307" y="472525"/>
                      <a:pt x="372497" y="467763"/>
                    </a:cubicBezTo>
                    <a:cubicBezTo>
                      <a:pt x="292868" y="483765"/>
                      <a:pt x="205428" y="453571"/>
                      <a:pt x="133324" y="480717"/>
                    </a:cubicBezTo>
                    <a:lnTo>
                      <a:pt x="133324" y="486241"/>
                    </a:lnTo>
                    <a:cubicBezTo>
                      <a:pt x="128371" y="485670"/>
                      <a:pt x="114274" y="486241"/>
                      <a:pt x="122656" y="493100"/>
                    </a:cubicBezTo>
                    <a:cubicBezTo>
                      <a:pt x="131133" y="489575"/>
                      <a:pt x="131133" y="489575"/>
                      <a:pt x="133324" y="486241"/>
                    </a:cubicBezTo>
                    <a:cubicBezTo>
                      <a:pt x="149707" y="482717"/>
                      <a:pt x="165423" y="495766"/>
                      <a:pt x="179139" y="484527"/>
                    </a:cubicBezTo>
                    <a:cubicBezTo>
                      <a:pt x="181235" y="473573"/>
                      <a:pt x="223049" y="477383"/>
                      <a:pt x="232003" y="484527"/>
                    </a:cubicBezTo>
                    <a:cubicBezTo>
                      <a:pt x="229622" y="494814"/>
                      <a:pt x="217049" y="494052"/>
                      <a:pt x="208857" y="493480"/>
                    </a:cubicBezTo>
                    <a:cubicBezTo>
                      <a:pt x="204095" y="497481"/>
                      <a:pt x="204095" y="497576"/>
                      <a:pt x="209714" y="501005"/>
                    </a:cubicBezTo>
                    <a:cubicBezTo>
                      <a:pt x="220097" y="501005"/>
                      <a:pt x="230098" y="499576"/>
                      <a:pt x="238289" y="506530"/>
                    </a:cubicBezTo>
                    <a:cubicBezTo>
                      <a:pt x="231717" y="511578"/>
                      <a:pt x="221525" y="510911"/>
                      <a:pt x="215334" y="515483"/>
                    </a:cubicBezTo>
                    <a:cubicBezTo>
                      <a:pt x="197303" y="508835"/>
                      <a:pt x="177387" y="509444"/>
                      <a:pt x="159803" y="517197"/>
                    </a:cubicBezTo>
                    <a:cubicBezTo>
                      <a:pt x="158565" y="529104"/>
                      <a:pt x="178853" y="519103"/>
                      <a:pt x="185521" y="524817"/>
                    </a:cubicBezTo>
                    <a:lnTo>
                      <a:pt x="185521" y="528437"/>
                    </a:lnTo>
                    <a:cubicBezTo>
                      <a:pt x="167328" y="538724"/>
                      <a:pt x="167328" y="538724"/>
                      <a:pt x="165804" y="542248"/>
                    </a:cubicBezTo>
                    <a:cubicBezTo>
                      <a:pt x="169624" y="545525"/>
                      <a:pt x="173891" y="548258"/>
                      <a:pt x="178472" y="550344"/>
                    </a:cubicBezTo>
                    <a:cubicBezTo>
                      <a:pt x="173138" y="554821"/>
                      <a:pt x="83699" y="555202"/>
                      <a:pt x="103415" y="567108"/>
                    </a:cubicBezTo>
                    <a:cubicBezTo>
                      <a:pt x="116274" y="569109"/>
                      <a:pt x="127990" y="558346"/>
                      <a:pt x="139325" y="568918"/>
                    </a:cubicBezTo>
                    <a:lnTo>
                      <a:pt x="133038" y="572824"/>
                    </a:lnTo>
                    <a:cubicBezTo>
                      <a:pt x="133038" y="584063"/>
                      <a:pt x="113988" y="574252"/>
                      <a:pt x="106749" y="580348"/>
                    </a:cubicBezTo>
                    <a:cubicBezTo>
                      <a:pt x="106749" y="581587"/>
                      <a:pt x="106749" y="582825"/>
                      <a:pt x="106749" y="583492"/>
                    </a:cubicBezTo>
                    <a:lnTo>
                      <a:pt x="122656" y="593017"/>
                    </a:lnTo>
                    <a:cubicBezTo>
                      <a:pt x="141706" y="590159"/>
                      <a:pt x="158851" y="573967"/>
                      <a:pt x="178949" y="584159"/>
                    </a:cubicBezTo>
                    <a:lnTo>
                      <a:pt x="178949" y="591112"/>
                    </a:lnTo>
                    <a:cubicBezTo>
                      <a:pt x="190379" y="595303"/>
                      <a:pt x="181330" y="604732"/>
                      <a:pt x="188474" y="611400"/>
                    </a:cubicBezTo>
                    <a:lnTo>
                      <a:pt x="215525" y="611400"/>
                    </a:lnTo>
                    <a:lnTo>
                      <a:pt x="224192" y="616829"/>
                    </a:lnTo>
                    <a:cubicBezTo>
                      <a:pt x="219525" y="621496"/>
                      <a:pt x="211048" y="616829"/>
                      <a:pt x="205809" y="620449"/>
                    </a:cubicBezTo>
                    <a:cubicBezTo>
                      <a:pt x="203618" y="632355"/>
                      <a:pt x="186759" y="622163"/>
                      <a:pt x="179139" y="627973"/>
                    </a:cubicBezTo>
                    <a:lnTo>
                      <a:pt x="179139" y="631688"/>
                    </a:lnTo>
                    <a:cubicBezTo>
                      <a:pt x="193046" y="644451"/>
                      <a:pt x="207238" y="631212"/>
                      <a:pt x="222002" y="629878"/>
                    </a:cubicBezTo>
                    <a:cubicBezTo>
                      <a:pt x="230384" y="635784"/>
                      <a:pt x="244957" y="641404"/>
                      <a:pt x="253815" y="634069"/>
                    </a:cubicBezTo>
                    <a:cubicBezTo>
                      <a:pt x="258692" y="634231"/>
                      <a:pt x="263493" y="632755"/>
                      <a:pt x="267436" y="629878"/>
                    </a:cubicBezTo>
                    <a:cubicBezTo>
                      <a:pt x="298773" y="632926"/>
                      <a:pt x="268103" y="614733"/>
                      <a:pt x="307536" y="618829"/>
                    </a:cubicBezTo>
                    <a:lnTo>
                      <a:pt x="317061" y="624449"/>
                    </a:lnTo>
                    <a:lnTo>
                      <a:pt x="317061" y="631117"/>
                    </a:lnTo>
                    <a:lnTo>
                      <a:pt x="323633" y="635308"/>
                    </a:lnTo>
                    <a:cubicBezTo>
                      <a:pt x="323633" y="636451"/>
                      <a:pt x="323633" y="637594"/>
                      <a:pt x="323633" y="638832"/>
                    </a:cubicBezTo>
                    <a:cubicBezTo>
                      <a:pt x="311346" y="646643"/>
                      <a:pt x="295058" y="623497"/>
                      <a:pt x="284200" y="640070"/>
                    </a:cubicBezTo>
                    <a:cubicBezTo>
                      <a:pt x="284200" y="643690"/>
                      <a:pt x="284200" y="646643"/>
                      <a:pt x="280676" y="648262"/>
                    </a:cubicBezTo>
                    <a:cubicBezTo>
                      <a:pt x="252101" y="647119"/>
                      <a:pt x="218382" y="637689"/>
                      <a:pt x="192284" y="650071"/>
                    </a:cubicBezTo>
                    <a:lnTo>
                      <a:pt x="192284" y="657406"/>
                    </a:lnTo>
                    <a:lnTo>
                      <a:pt x="197903" y="660835"/>
                    </a:lnTo>
                    <a:lnTo>
                      <a:pt x="200761" y="666549"/>
                    </a:lnTo>
                    <a:cubicBezTo>
                      <a:pt x="223716" y="666549"/>
                      <a:pt x="245719" y="657024"/>
                      <a:pt x="268484" y="656072"/>
                    </a:cubicBezTo>
                    <a:cubicBezTo>
                      <a:pt x="278485" y="663121"/>
                      <a:pt x="346493" y="673122"/>
                      <a:pt x="350494" y="661692"/>
                    </a:cubicBezTo>
                    <a:lnTo>
                      <a:pt x="359447" y="655501"/>
                    </a:lnTo>
                    <a:lnTo>
                      <a:pt x="369449" y="661120"/>
                    </a:lnTo>
                    <a:lnTo>
                      <a:pt x="369449" y="664550"/>
                    </a:lnTo>
                    <a:lnTo>
                      <a:pt x="376116" y="668645"/>
                    </a:lnTo>
                    <a:cubicBezTo>
                      <a:pt x="376116" y="680170"/>
                      <a:pt x="396976" y="669502"/>
                      <a:pt x="402215" y="676360"/>
                    </a:cubicBezTo>
                    <a:cubicBezTo>
                      <a:pt x="402215" y="679123"/>
                      <a:pt x="404120" y="680837"/>
                      <a:pt x="407549" y="682551"/>
                    </a:cubicBezTo>
                    <a:cubicBezTo>
                      <a:pt x="405453" y="688838"/>
                      <a:pt x="386879" y="683409"/>
                      <a:pt x="379640" y="685123"/>
                    </a:cubicBezTo>
                    <a:cubicBezTo>
                      <a:pt x="351065" y="709983"/>
                      <a:pt x="395833" y="694648"/>
                      <a:pt x="408787" y="701601"/>
                    </a:cubicBezTo>
                    <a:cubicBezTo>
                      <a:pt x="399262" y="718365"/>
                      <a:pt x="353828" y="696839"/>
                      <a:pt x="336968" y="712841"/>
                    </a:cubicBezTo>
                    <a:cubicBezTo>
                      <a:pt x="346493" y="720271"/>
                      <a:pt x="366782" y="718842"/>
                      <a:pt x="375545" y="723509"/>
                    </a:cubicBezTo>
                    <a:cubicBezTo>
                      <a:pt x="378688" y="731986"/>
                      <a:pt x="364686" y="729891"/>
                      <a:pt x="360876" y="726367"/>
                    </a:cubicBezTo>
                    <a:cubicBezTo>
                      <a:pt x="355552" y="725081"/>
                      <a:pt x="349922" y="726157"/>
                      <a:pt x="345446" y="729319"/>
                    </a:cubicBezTo>
                    <a:cubicBezTo>
                      <a:pt x="340207" y="729319"/>
                      <a:pt x="333920" y="727795"/>
                      <a:pt x="330968" y="731510"/>
                    </a:cubicBezTo>
                    <a:cubicBezTo>
                      <a:pt x="348494" y="738082"/>
                      <a:pt x="370401" y="737130"/>
                      <a:pt x="388689" y="741893"/>
                    </a:cubicBezTo>
                    <a:cubicBezTo>
                      <a:pt x="387165" y="745798"/>
                      <a:pt x="379164" y="742749"/>
                      <a:pt x="376307" y="745893"/>
                    </a:cubicBezTo>
                    <a:cubicBezTo>
                      <a:pt x="375449" y="755989"/>
                      <a:pt x="393928" y="749798"/>
                      <a:pt x="400786" y="751513"/>
                    </a:cubicBezTo>
                    <a:cubicBezTo>
                      <a:pt x="443458" y="750846"/>
                      <a:pt x="483939" y="773706"/>
                      <a:pt x="526992" y="764562"/>
                    </a:cubicBezTo>
                    <a:lnTo>
                      <a:pt x="526992" y="753799"/>
                    </a:lnTo>
                    <a:lnTo>
                      <a:pt x="533755" y="749608"/>
                    </a:lnTo>
                    <a:lnTo>
                      <a:pt x="533755" y="745893"/>
                    </a:lnTo>
                    <a:cubicBezTo>
                      <a:pt x="538394" y="742578"/>
                      <a:pt x="543880" y="740664"/>
                      <a:pt x="549566" y="740368"/>
                    </a:cubicBezTo>
                    <a:cubicBezTo>
                      <a:pt x="553748" y="743169"/>
                      <a:pt x="558739" y="744512"/>
                      <a:pt x="563759" y="744178"/>
                    </a:cubicBezTo>
                    <a:lnTo>
                      <a:pt x="579380" y="734653"/>
                    </a:lnTo>
                    <a:cubicBezTo>
                      <a:pt x="579380" y="731129"/>
                      <a:pt x="581475" y="726938"/>
                      <a:pt x="578046" y="722938"/>
                    </a:cubicBezTo>
                    <a:cubicBezTo>
                      <a:pt x="566492" y="721890"/>
                      <a:pt x="554872" y="721604"/>
                      <a:pt x="543280" y="722080"/>
                    </a:cubicBezTo>
                    <a:cubicBezTo>
                      <a:pt x="539375" y="726938"/>
                      <a:pt x="528230" y="724652"/>
                      <a:pt x="524230" y="729033"/>
                    </a:cubicBezTo>
                    <a:cubicBezTo>
                      <a:pt x="513848" y="731510"/>
                      <a:pt x="509942" y="725319"/>
                      <a:pt x="519467" y="719508"/>
                    </a:cubicBezTo>
                    <a:cubicBezTo>
                      <a:pt x="516134" y="717889"/>
                      <a:pt x="512705" y="716270"/>
                      <a:pt x="514038" y="712746"/>
                    </a:cubicBezTo>
                    <a:cubicBezTo>
                      <a:pt x="517115" y="710412"/>
                      <a:pt x="520610" y="708669"/>
                      <a:pt x="524325" y="707602"/>
                    </a:cubicBezTo>
                    <a:cubicBezTo>
                      <a:pt x="539851" y="715699"/>
                      <a:pt x="557663" y="701316"/>
                      <a:pt x="574617" y="703602"/>
                    </a:cubicBezTo>
                    <a:cubicBezTo>
                      <a:pt x="579189" y="702554"/>
                      <a:pt x="579380" y="700840"/>
                      <a:pt x="579570" y="698935"/>
                    </a:cubicBezTo>
                    <a:cubicBezTo>
                      <a:pt x="579761" y="697030"/>
                      <a:pt x="587381" y="695601"/>
                      <a:pt x="586047" y="691219"/>
                    </a:cubicBezTo>
                    <a:cubicBezTo>
                      <a:pt x="582209" y="688171"/>
                      <a:pt x="578132" y="685428"/>
                      <a:pt x="573855" y="683028"/>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sp>
          <p:nvSpPr>
            <p:cNvPr id="114" name="Google Shape;114;p6"/>
            <p:cNvSpPr/>
            <p:nvPr/>
          </p:nvSpPr>
          <p:spPr>
            <a:xfrm>
              <a:off x="7774516" y="708"/>
              <a:ext cx="435171" cy="6863655"/>
            </a:xfrm>
            <a:custGeom>
              <a:rect b="b" l="l" r="r" t="t"/>
              <a:pathLst>
                <a:path extrusionOk="0" h="4606480" w="649509">
                  <a:moveTo>
                    <a:pt x="604785" y="4589326"/>
                  </a:moveTo>
                  <a:lnTo>
                    <a:pt x="604785" y="4605899"/>
                  </a:lnTo>
                  <a:lnTo>
                    <a:pt x="26617" y="4605899"/>
                  </a:lnTo>
                  <a:lnTo>
                    <a:pt x="26617" y="4567227"/>
                  </a:lnTo>
                  <a:lnTo>
                    <a:pt x="32999" y="4563418"/>
                  </a:lnTo>
                  <a:lnTo>
                    <a:pt x="32999" y="4526556"/>
                  </a:lnTo>
                  <a:cubicBezTo>
                    <a:pt x="28646" y="4522937"/>
                    <a:pt x="23131" y="4521031"/>
                    <a:pt x="17473" y="4521127"/>
                  </a:cubicBezTo>
                  <a:cubicBezTo>
                    <a:pt x="11282" y="4516269"/>
                    <a:pt x="10424" y="4512269"/>
                    <a:pt x="709" y="4508459"/>
                  </a:cubicBezTo>
                  <a:lnTo>
                    <a:pt x="709" y="4504839"/>
                  </a:lnTo>
                  <a:cubicBezTo>
                    <a:pt x="8901" y="4495885"/>
                    <a:pt x="24807" y="4502553"/>
                    <a:pt x="32808" y="4493028"/>
                  </a:cubicBezTo>
                  <a:lnTo>
                    <a:pt x="28046" y="4490361"/>
                  </a:lnTo>
                  <a:cubicBezTo>
                    <a:pt x="26141" y="4486455"/>
                    <a:pt x="26141" y="4481979"/>
                    <a:pt x="28046" y="4478073"/>
                  </a:cubicBezTo>
                  <a:lnTo>
                    <a:pt x="32713" y="4475407"/>
                  </a:lnTo>
                  <a:cubicBezTo>
                    <a:pt x="40142" y="4426639"/>
                    <a:pt x="21759" y="4362630"/>
                    <a:pt x="39762" y="4320340"/>
                  </a:cubicBezTo>
                  <a:lnTo>
                    <a:pt x="39762" y="4301956"/>
                  </a:lnTo>
                  <a:lnTo>
                    <a:pt x="33379" y="4298052"/>
                  </a:lnTo>
                  <a:lnTo>
                    <a:pt x="33379" y="4294528"/>
                  </a:lnTo>
                  <a:lnTo>
                    <a:pt x="39762" y="4290717"/>
                  </a:lnTo>
                  <a:lnTo>
                    <a:pt x="39762" y="4279573"/>
                  </a:lnTo>
                  <a:cubicBezTo>
                    <a:pt x="28808" y="4275667"/>
                    <a:pt x="34142" y="4271381"/>
                    <a:pt x="39762" y="4268048"/>
                  </a:cubicBezTo>
                  <a:cubicBezTo>
                    <a:pt x="39762" y="4265285"/>
                    <a:pt x="39762" y="4262999"/>
                    <a:pt x="39095" y="4261095"/>
                  </a:cubicBezTo>
                  <a:lnTo>
                    <a:pt x="33379" y="4257855"/>
                  </a:lnTo>
                  <a:lnTo>
                    <a:pt x="33379" y="4250331"/>
                  </a:lnTo>
                  <a:lnTo>
                    <a:pt x="39380" y="4246521"/>
                  </a:lnTo>
                  <a:lnTo>
                    <a:pt x="39380" y="4195086"/>
                  </a:lnTo>
                  <a:lnTo>
                    <a:pt x="32999" y="4191181"/>
                  </a:lnTo>
                  <a:lnTo>
                    <a:pt x="32999" y="4139746"/>
                  </a:lnTo>
                  <a:lnTo>
                    <a:pt x="39571" y="4135745"/>
                  </a:lnTo>
                  <a:cubicBezTo>
                    <a:pt x="39571" y="4134412"/>
                    <a:pt x="39571" y="4133269"/>
                    <a:pt x="39571" y="4132221"/>
                  </a:cubicBezTo>
                  <a:lnTo>
                    <a:pt x="33379" y="4128220"/>
                  </a:lnTo>
                  <a:cubicBezTo>
                    <a:pt x="33142" y="4123363"/>
                    <a:pt x="33399" y="4118410"/>
                    <a:pt x="34142" y="4113552"/>
                  </a:cubicBezTo>
                  <a:cubicBezTo>
                    <a:pt x="43667" y="4110409"/>
                    <a:pt x="43667" y="4090882"/>
                    <a:pt x="33475" y="4088120"/>
                  </a:cubicBezTo>
                  <a:cubicBezTo>
                    <a:pt x="35666" y="4077738"/>
                    <a:pt x="27569" y="4059545"/>
                    <a:pt x="39857" y="4054973"/>
                  </a:cubicBezTo>
                  <a:lnTo>
                    <a:pt x="39857" y="4022017"/>
                  </a:lnTo>
                  <a:lnTo>
                    <a:pt x="46524" y="4018016"/>
                  </a:lnTo>
                  <a:lnTo>
                    <a:pt x="46524" y="3973916"/>
                  </a:lnTo>
                  <a:lnTo>
                    <a:pt x="40238" y="3970105"/>
                  </a:lnTo>
                  <a:lnTo>
                    <a:pt x="40238" y="3962866"/>
                  </a:lnTo>
                  <a:lnTo>
                    <a:pt x="46619" y="3958675"/>
                  </a:lnTo>
                  <a:cubicBezTo>
                    <a:pt x="47382" y="3927910"/>
                    <a:pt x="45096" y="3896573"/>
                    <a:pt x="47477" y="3866473"/>
                  </a:cubicBezTo>
                  <a:lnTo>
                    <a:pt x="52144" y="3863901"/>
                  </a:lnTo>
                  <a:cubicBezTo>
                    <a:pt x="53678" y="3846309"/>
                    <a:pt x="53678" y="3828621"/>
                    <a:pt x="52144" y="3811038"/>
                  </a:cubicBezTo>
                  <a:lnTo>
                    <a:pt x="47477" y="3808371"/>
                  </a:lnTo>
                  <a:cubicBezTo>
                    <a:pt x="45562" y="3784644"/>
                    <a:pt x="45876" y="3760794"/>
                    <a:pt x="48429" y="3737124"/>
                  </a:cubicBezTo>
                  <a:lnTo>
                    <a:pt x="53192" y="3734457"/>
                  </a:lnTo>
                  <a:lnTo>
                    <a:pt x="53192" y="3723313"/>
                  </a:lnTo>
                  <a:lnTo>
                    <a:pt x="46810" y="3719503"/>
                  </a:lnTo>
                  <a:lnTo>
                    <a:pt x="46810" y="3715979"/>
                  </a:lnTo>
                  <a:lnTo>
                    <a:pt x="53096" y="3712073"/>
                  </a:lnTo>
                  <a:lnTo>
                    <a:pt x="53096" y="3657019"/>
                  </a:lnTo>
                  <a:lnTo>
                    <a:pt x="46810" y="3652828"/>
                  </a:lnTo>
                  <a:cubicBezTo>
                    <a:pt x="47572" y="3623300"/>
                    <a:pt x="45286" y="3593201"/>
                    <a:pt x="47667" y="3564341"/>
                  </a:cubicBezTo>
                  <a:cubicBezTo>
                    <a:pt x="55764" y="3559387"/>
                    <a:pt x="55764" y="3559197"/>
                    <a:pt x="47667" y="3554149"/>
                  </a:cubicBezTo>
                  <a:cubicBezTo>
                    <a:pt x="41190" y="3527098"/>
                    <a:pt x="57192" y="3485950"/>
                    <a:pt x="40619" y="3465376"/>
                  </a:cubicBezTo>
                  <a:lnTo>
                    <a:pt x="40619" y="3388033"/>
                  </a:lnTo>
                  <a:lnTo>
                    <a:pt x="46905" y="3384127"/>
                  </a:lnTo>
                  <a:lnTo>
                    <a:pt x="46905" y="3380603"/>
                  </a:lnTo>
                  <a:cubicBezTo>
                    <a:pt x="37380" y="3376127"/>
                    <a:pt x="39476" y="3373745"/>
                    <a:pt x="46905" y="3368792"/>
                  </a:cubicBezTo>
                  <a:cubicBezTo>
                    <a:pt x="47239" y="3365153"/>
                    <a:pt x="46943" y="3361477"/>
                    <a:pt x="46048" y="3357934"/>
                  </a:cubicBezTo>
                  <a:cubicBezTo>
                    <a:pt x="27569" y="3342122"/>
                    <a:pt x="53192" y="3286115"/>
                    <a:pt x="34428" y="3270399"/>
                  </a:cubicBezTo>
                  <a:cubicBezTo>
                    <a:pt x="34428" y="3269256"/>
                    <a:pt x="34428" y="3268017"/>
                    <a:pt x="33666" y="3266684"/>
                  </a:cubicBezTo>
                  <a:lnTo>
                    <a:pt x="40142" y="3262588"/>
                  </a:lnTo>
                  <a:lnTo>
                    <a:pt x="40142" y="3137620"/>
                  </a:lnTo>
                  <a:lnTo>
                    <a:pt x="46905" y="3133525"/>
                  </a:lnTo>
                  <a:lnTo>
                    <a:pt x="46905" y="3041609"/>
                  </a:lnTo>
                  <a:lnTo>
                    <a:pt x="53287" y="3037703"/>
                  </a:lnTo>
                  <a:lnTo>
                    <a:pt x="53287" y="3026844"/>
                  </a:lnTo>
                  <a:lnTo>
                    <a:pt x="47286" y="3022939"/>
                  </a:lnTo>
                  <a:lnTo>
                    <a:pt x="47286" y="3015224"/>
                  </a:lnTo>
                  <a:cubicBezTo>
                    <a:pt x="56811" y="3013129"/>
                    <a:pt x="56811" y="2984935"/>
                    <a:pt x="47286" y="2982649"/>
                  </a:cubicBezTo>
                  <a:cubicBezTo>
                    <a:pt x="40523" y="2950835"/>
                    <a:pt x="57287" y="2904544"/>
                    <a:pt x="40238" y="2879207"/>
                  </a:cubicBezTo>
                  <a:lnTo>
                    <a:pt x="46619" y="2875302"/>
                  </a:lnTo>
                  <a:lnTo>
                    <a:pt x="46619" y="2842250"/>
                  </a:lnTo>
                  <a:cubicBezTo>
                    <a:pt x="37094" y="2838154"/>
                    <a:pt x="38619" y="2835297"/>
                    <a:pt x="46143" y="2831201"/>
                  </a:cubicBezTo>
                  <a:lnTo>
                    <a:pt x="46143" y="2823581"/>
                  </a:lnTo>
                  <a:lnTo>
                    <a:pt x="41095" y="2820724"/>
                  </a:lnTo>
                  <a:cubicBezTo>
                    <a:pt x="39180" y="2816818"/>
                    <a:pt x="39180" y="2812246"/>
                    <a:pt x="41095" y="2808341"/>
                  </a:cubicBezTo>
                  <a:lnTo>
                    <a:pt x="46429" y="2805388"/>
                  </a:lnTo>
                  <a:cubicBezTo>
                    <a:pt x="40619" y="2733284"/>
                    <a:pt x="57669" y="2646321"/>
                    <a:pt x="40047" y="2580694"/>
                  </a:cubicBezTo>
                  <a:lnTo>
                    <a:pt x="46429" y="2576788"/>
                  </a:lnTo>
                  <a:lnTo>
                    <a:pt x="46429" y="2499541"/>
                  </a:lnTo>
                  <a:lnTo>
                    <a:pt x="52811" y="2495731"/>
                  </a:lnTo>
                  <a:lnTo>
                    <a:pt x="52811" y="2473728"/>
                  </a:lnTo>
                  <a:lnTo>
                    <a:pt x="46048" y="2469442"/>
                  </a:lnTo>
                  <a:lnTo>
                    <a:pt x="46048" y="2440295"/>
                  </a:lnTo>
                  <a:cubicBezTo>
                    <a:pt x="36523" y="2438581"/>
                    <a:pt x="36523" y="2413435"/>
                    <a:pt x="46048" y="2411720"/>
                  </a:cubicBezTo>
                  <a:cubicBezTo>
                    <a:pt x="46048" y="2410577"/>
                    <a:pt x="46048" y="2409434"/>
                    <a:pt x="46810" y="2408005"/>
                  </a:cubicBezTo>
                  <a:lnTo>
                    <a:pt x="40428" y="2403910"/>
                  </a:lnTo>
                  <a:lnTo>
                    <a:pt x="40428" y="2323233"/>
                  </a:lnTo>
                  <a:lnTo>
                    <a:pt x="33761" y="2319232"/>
                  </a:lnTo>
                  <a:lnTo>
                    <a:pt x="40047" y="2315423"/>
                  </a:lnTo>
                  <a:lnTo>
                    <a:pt x="40047" y="2260273"/>
                  </a:lnTo>
                  <a:lnTo>
                    <a:pt x="34046" y="2256463"/>
                  </a:lnTo>
                  <a:lnTo>
                    <a:pt x="34046" y="2230555"/>
                  </a:lnTo>
                  <a:lnTo>
                    <a:pt x="39380" y="2227602"/>
                  </a:lnTo>
                  <a:cubicBezTo>
                    <a:pt x="42714" y="2199503"/>
                    <a:pt x="37666" y="2169880"/>
                    <a:pt x="41095" y="2141877"/>
                  </a:cubicBezTo>
                  <a:lnTo>
                    <a:pt x="46048" y="2139115"/>
                  </a:lnTo>
                  <a:cubicBezTo>
                    <a:pt x="52525" y="2114445"/>
                    <a:pt x="36523" y="2075964"/>
                    <a:pt x="53192" y="2057676"/>
                  </a:cubicBezTo>
                  <a:lnTo>
                    <a:pt x="53192" y="1991001"/>
                  </a:lnTo>
                  <a:lnTo>
                    <a:pt x="46810" y="1987191"/>
                  </a:lnTo>
                  <a:lnTo>
                    <a:pt x="46810" y="1972617"/>
                  </a:lnTo>
                  <a:lnTo>
                    <a:pt x="53192" y="1968808"/>
                  </a:lnTo>
                  <a:lnTo>
                    <a:pt x="53192" y="1954139"/>
                  </a:lnTo>
                  <a:lnTo>
                    <a:pt x="46810" y="1950043"/>
                  </a:lnTo>
                  <a:cubicBezTo>
                    <a:pt x="46334" y="1943871"/>
                    <a:pt x="46591" y="1937670"/>
                    <a:pt x="47572" y="1931565"/>
                  </a:cubicBezTo>
                  <a:lnTo>
                    <a:pt x="52239" y="1928898"/>
                  </a:lnTo>
                  <a:cubicBezTo>
                    <a:pt x="53192" y="1904038"/>
                    <a:pt x="57383" y="1900323"/>
                    <a:pt x="47572" y="1895561"/>
                  </a:cubicBezTo>
                  <a:lnTo>
                    <a:pt x="46715" y="1891846"/>
                  </a:lnTo>
                  <a:lnTo>
                    <a:pt x="53192" y="1887750"/>
                  </a:lnTo>
                  <a:lnTo>
                    <a:pt x="53192" y="1854889"/>
                  </a:lnTo>
                  <a:lnTo>
                    <a:pt x="59955" y="1850888"/>
                  </a:lnTo>
                  <a:lnTo>
                    <a:pt x="59955" y="1847269"/>
                  </a:lnTo>
                  <a:lnTo>
                    <a:pt x="53192" y="1843173"/>
                  </a:lnTo>
                  <a:lnTo>
                    <a:pt x="53192" y="1769926"/>
                  </a:lnTo>
                  <a:lnTo>
                    <a:pt x="47191" y="1766020"/>
                  </a:lnTo>
                  <a:lnTo>
                    <a:pt x="47191" y="1732778"/>
                  </a:lnTo>
                  <a:lnTo>
                    <a:pt x="53382" y="1729349"/>
                  </a:lnTo>
                  <a:cubicBezTo>
                    <a:pt x="51477" y="1719824"/>
                    <a:pt x="58907" y="1704013"/>
                    <a:pt x="46810" y="1699822"/>
                  </a:cubicBezTo>
                  <a:cubicBezTo>
                    <a:pt x="46810" y="1692964"/>
                    <a:pt x="43953" y="1683915"/>
                    <a:pt x="53192" y="1681533"/>
                  </a:cubicBezTo>
                  <a:lnTo>
                    <a:pt x="53192" y="1674104"/>
                  </a:lnTo>
                  <a:lnTo>
                    <a:pt x="46810" y="1670294"/>
                  </a:lnTo>
                  <a:lnTo>
                    <a:pt x="46810" y="1593046"/>
                  </a:lnTo>
                  <a:lnTo>
                    <a:pt x="53192" y="1589236"/>
                  </a:lnTo>
                  <a:lnTo>
                    <a:pt x="53192" y="1581902"/>
                  </a:lnTo>
                  <a:lnTo>
                    <a:pt x="47191" y="1578092"/>
                  </a:lnTo>
                  <a:lnTo>
                    <a:pt x="47191" y="1530467"/>
                  </a:lnTo>
                  <a:cubicBezTo>
                    <a:pt x="64336" y="1518847"/>
                    <a:pt x="44047" y="1484080"/>
                    <a:pt x="56716" y="1469888"/>
                  </a:cubicBezTo>
                  <a:cubicBezTo>
                    <a:pt x="59764" y="1469888"/>
                    <a:pt x="63383" y="1470460"/>
                    <a:pt x="66241" y="1467698"/>
                  </a:cubicBezTo>
                  <a:cubicBezTo>
                    <a:pt x="67194" y="1453696"/>
                    <a:pt x="66241" y="1457601"/>
                    <a:pt x="53382" y="1453505"/>
                  </a:cubicBezTo>
                  <a:cubicBezTo>
                    <a:pt x="50620" y="1445980"/>
                    <a:pt x="62907" y="1449219"/>
                    <a:pt x="66146" y="1445790"/>
                  </a:cubicBezTo>
                  <a:lnTo>
                    <a:pt x="66146" y="1438551"/>
                  </a:lnTo>
                  <a:cubicBezTo>
                    <a:pt x="62526" y="1436169"/>
                    <a:pt x="55764" y="1437408"/>
                    <a:pt x="53287" y="1434741"/>
                  </a:cubicBezTo>
                  <a:lnTo>
                    <a:pt x="53287" y="1427597"/>
                  </a:lnTo>
                  <a:lnTo>
                    <a:pt x="59192" y="1423692"/>
                  </a:lnTo>
                  <a:lnTo>
                    <a:pt x="59192" y="1416262"/>
                  </a:lnTo>
                  <a:cubicBezTo>
                    <a:pt x="50715" y="1411024"/>
                    <a:pt x="50715" y="1410833"/>
                    <a:pt x="59192" y="1405594"/>
                  </a:cubicBezTo>
                  <a:lnTo>
                    <a:pt x="59192" y="1398165"/>
                  </a:lnTo>
                  <a:lnTo>
                    <a:pt x="53096" y="1394260"/>
                  </a:lnTo>
                  <a:lnTo>
                    <a:pt x="53096" y="1310249"/>
                  </a:lnTo>
                  <a:lnTo>
                    <a:pt x="46429" y="1306249"/>
                  </a:lnTo>
                  <a:lnTo>
                    <a:pt x="46429" y="1162136"/>
                  </a:lnTo>
                  <a:cubicBezTo>
                    <a:pt x="55954" y="1157658"/>
                    <a:pt x="53954" y="1155373"/>
                    <a:pt x="46429" y="1150325"/>
                  </a:cubicBezTo>
                  <a:cubicBezTo>
                    <a:pt x="46429" y="1146800"/>
                    <a:pt x="45476" y="1142704"/>
                    <a:pt x="47286" y="1139466"/>
                  </a:cubicBezTo>
                  <a:lnTo>
                    <a:pt x="52144" y="1136799"/>
                  </a:lnTo>
                  <a:cubicBezTo>
                    <a:pt x="55478" y="1113558"/>
                    <a:pt x="50430" y="1089174"/>
                    <a:pt x="53858" y="1065743"/>
                  </a:cubicBezTo>
                  <a:lnTo>
                    <a:pt x="59573" y="1062599"/>
                  </a:lnTo>
                  <a:cubicBezTo>
                    <a:pt x="59573" y="1055646"/>
                    <a:pt x="62241" y="1046693"/>
                    <a:pt x="53096" y="1044216"/>
                  </a:cubicBezTo>
                  <a:lnTo>
                    <a:pt x="53096" y="808568"/>
                  </a:lnTo>
                  <a:lnTo>
                    <a:pt x="46429" y="804567"/>
                  </a:lnTo>
                  <a:lnTo>
                    <a:pt x="46429" y="801042"/>
                  </a:lnTo>
                  <a:lnTo>
                    <a:pt x="52811" y="797137"/>
                  </a:lnTo>
                  <a:lnTo>
                    <a:pt x="52811" y="708840"/>
                  </a:lnTo>
                  <a:lnTo>
                    <a:pt x="46429" y="704840"/>
                  </a:lnTo>
                  <a:cubicBezTo>
                    <a:pt x="45286" y="700840"/>
                    <a:pt x="50810" y="699411"/>
                    <a:pt x="53001" y="696839"/>
                  </a:cubicBezTo>
                  <a:cubicBezTo>
                    <a:pt x="53001" y="691315"/>
                    <a:pt x="53858" y="685314"/>
                    <a:pt x="47191" y="683409"/>
                  </a:cubicBezTo>
                  <a:cubicBezTo>
                    <a:pt x="45419" y="663368"/>
                    <a:pt x="45676" y="643204"/>
                    <a:pt x="47953" y="623211"/>
                  </a:cubicBezTo>
                  <a:lnTo>
                    <a:pt x="52811" y="620449"/>
                  </a:lnTo>
                  <a:lnTo>
                    <a:pt x="52811" y="539391"/>
                  </a:lnTo>
                  <a:lnTo>
                    <a:pt x="46429" y="535581"/>
                  </a:lnTo>
                  <a:lnTo>
                    <a:pt x="46429" y="517293"/>
                  </a:lnTo>
                  <a:lnTo>
                    <a:pt x="52620" y="513483"/>
                  </a:lnTo>
                  <a:lnTo>
                    <a:pt x="46810" y="509673"/>
                  </a:lnTo>
                  <a:lnTo>
                    <a:pt x="46810" y="380895"/>
                  </a:lnTo>
                  <a:lnTo>
                    <a:pt x="53192" y="376513"/>
                  </a:lnTo>
                  <a:cubicBezTo>
                    <a:pt x="53192" y="373846"/>
                    <a:pt x="53192" y="371465"/>
                    <a:pt x="52525" y="369560"/>
                  </a:cubicBezTo>
                  <a:lnTo>
                    <a:pt x="46429" y="366131"/>
                  </a:lnTo>
                  <a:cubicBezTo>
                    <a:pt x="41476" y="329269"/>
                    <a:pt x="56526" y="278692"/>
                    <a:pt x="40238" y="248402"/>
                  </a:cubicBezTo>
                  <a:cubicBezTo>
                    <a:pt x="40238" y="247164"/>
                    <a:pt x="40238" y="246021"/>
                    <a:pt x="40238" y="244687"/>
                  </a:cubicBezTo>
                  <a:lnTo>
                    <a:pt x="46810" y="240687"/>
                  </a:lnTo>
                  <a:lnTo>
                    <a:pt x="46810" y="222399"/>
                  </a:lnTo>
                  <a:lnTo>
                    <a:pt x="40238" y="218494"/>
                  </a:lnTo>
                  <a:cubicBezTo>
                    <a:pt x="40238" y="182775"/>
                    <a:pt x="41000" y="147151"/>
                    <a:pt x="40238" y="111623"/>
                  </a:cubicBezTo>
                  <a:cubicBezTo>
                    <a:pt x="33475" y="107527"/>
                    <a:pt x="23474" y="111623"/>
                    <a:pt x="15949" y="108956"/>
                  </a:cubicBezTo>
                  <a:cubicBezTo>
                    <a:pt x="13806" y="105165"/>
                    <a:pt x="13530" y="100603"/>
                    <a:pt x="15187" y="96574"/>
                  </a:cubicBezTo>
                  <a:lnTo>
                    <a:pt x="40714" y="82382"/>
                  </a:lnTo>
                  <a:lnTo>
                    <a:pt x="40714" y="-581"/>
                  </a:lnTo>
                  <a:lnTo>
                    <a:pt x="612214" y="-581"/>
                  </a:lnTo>
                  <a:lnTo>
                    <a:pt x="612214" y="5324"/>
                  </a:lnTo>
                  <a:lnTo>
                    <a:pt x="618501" y="9229"/>
                  </a:lnTo>
                  <a:cubicBezTo>
                    <a:pt x="605451" y="15707"/>
                    <a:pt x="614881" y="37233"/>
                    <a:pt x="612214" y="49616"/>
                  </a:cubicBezTo>
                  <a:lnTo>
                    <a:pt x="617453" y="52568"/>
                  </a:lnTo>
                  <a:cubicBezTo>
                    <a:pt x="620691" y="64475"/>
                    <a:pt x="617453" y="78191"/>
                    <a:pt x="618786" y="90668"/>
                  </a:cubicBezTo>
                  <a:cubicBezTo>
                    <a:pt x="604689" y="98860"/>
                    <a:pt x="615262" y="122958"/>
                    <a:pt x="612214" y="137531"/>
                  </a:cubicBezTo>
                  <a:cubicBezTo>
                    <a:pt x="613262" y="140103"/>
                    <a:pt x="615834" y="140293"/>
                    <a:pt x="618691" y="142198"/>
                  </a:cubicBezTo>
                  <a:cubicBezTo>
                    <a:pt x="618691" y="173821"/>
                    <a:pt x="618691" y="206492"/>
                    <a:pt x="618691" y="238020"/>
                  </a:cubicBezTo>
                  <a:lnTo>
                    <a:pt x="624311" y="241259"/>
                  </a:lnTo>
                  <a:cubicBezTo>
                    <a:pt x="623549" y="255641"/>
                    <a:pt x="631931" y="280978"/>
                    <a:pt x="618977" y="289455"/>
                  </a:cubicBezTo>
                  <a:lnTo>
                    <a:pt x="618977" y="300885"/>
                  </a:lnTo>
                  <a:cubicBezTo>
                    <a:pt x="621930" y="303647"/>
                    <a:pt x="631264" y="305362"/>
                    <a:pt x="631835" y="310410"/>
                  </a:cubicBezTo>
                  <a:cubicBezTo>
                    <a:pt x="620120" y="309362"/>
                    <a:pt x="627168" y="326602"/>
                    <a:pt x="625072" y="333841"/>
                  </a:cubicBezTo>
                  <a:lnTo>
                    <a:pt x="631550" y="338032"/>
                  </a:lnTo>
                  <a:lnTo>
                    <a:pt x="631550" y="360035"/>
                  </a:lnTo>
                  <a:lnTo>
                    <a:pt x="625359" y="363845"/>
                  </a:lnTo>
                  <a:lnTo>
                    <a:pt x="625359" y="367369"/>
                  </a:lnTo>
                  <a:lnTo>
                    <a:pt x="631740" y="371274"/>
                  </a:lnTo>
                  <a:lnTo>
                    <a:pt x="631740" y="376799"/>
                  </a:lnTo>
                  <a:lnTo>
                    <a:pt x="625454" y="380609"/>
                  </a:lnTo>
                  <a:lnTo>
                    <a:pt x="625454" y="402802"/>
                  </a:lnTo>
                  <a:cubicBezTo>
                    <a:pt x="642980" y="409184"/>
                    <a:pt x="615929" y="415185"/>
                    <a:pt x="631169" y="420709"/>
                  </a:cubicBezTo>
                  <a:cubicBezTo>
                    <a:pt x="631883" y="423119"/>
                    <a:pt x="632102" y="425643"/>
                    <a:pt x="631835" y="428139"/>
                  </a:cubicBezTo>
                  <a:lnTo>
                    <a:pt x="625359" y="432235"/>
                  </a:lnTo>
                  <a:lnTo>
                    <a:pt x="625359" y="461476"/>
                  </a:lnTo>
                  <a:lnTo>
                    <a:pt x="631550" y="465381"/>
                  </a:lnTo>
                  <a:lnTo>
                    <a:pt x="625454" y="469096"/>
                  </a:lnTo>
                  <a:cubicBezTo>
                    <a:pt x="624025" y="474621"/>
                    <a:pt x="636312" y="476812"/>
                    <a:pt x="630883" y="484241"/>
                  </a:cubicBezTo>
                  <a:cubicBezTo>
                    <a:pt x="623073" y="486432"/>
                    <a:pt x="620405" y="508720"/>
                    <a:pt x="632312" y="507672"/>
                  </a:cubicBezTo>
                  <a:cubicBezTo>
                    <a:pt x="649457" y="550250"/>
                    <a:pt x="632312" y="619782"/>
                    <a:pt x="638408" y="671312"/>
                  </a:cubicBezTo>
                  <a:lnTo>
                    <a:pt x="632026" y="675408"/>
                  </a:lnTo>
                  <a:lnTo>
                    <a:pt x="632026" y="686362"/>
                  </a:lnTo>
                  <a:lnTo>
                    <a:pt x="638408" y="690172"/>
                  </a:lnTo>
                  <a:lnTo>
                    <a:pt x="638408" y="693696"/>
                  </a:lnTo>
                  <a:lnTo>
                    <a:pt x="632026" y="697506"/>
                  </a:lnTo>
                  <a:lnTo>
                    <a:pt x="632026" y="704935"/>
                  </a:lnTo>
                  <a:cubicBezTo>
                    <a:pt x="649362" y="753417"/>
                    <a:pt x="632883" y="823045"/>
                    <a:pt x="638408" y="878005"/>
                  </a:cubicBezTo>
                  <a:cubicBezTo>
                    <a:pt x="619358" y="925630"/>
                    <a:pt x="639075" y="997543"/>
                    <a:pt x="630979" y="1051740"/>
                  </a:cubicBezTo>
                  <a:cubicBezTo>
                    <a:pt x="622882" y="1056598"/>
                    <a:pt x="622882" y="1056884"/>
                    <a:pt x="630979" y="1061932"/>
                  </a:cubicBezTo>
                  <a:cubicBezTo>
                    <a:pt x="631692" y="1064342"/>
                    <a:pt x="631912" y="1066866"/>
                    <a:pt x="631645" y="1069362"/>
                  </a:cubicBezTo>
                  <a:lnTo>
                    <a:pt x="625168" y="1073362"/>
                  </a:lnTo>
                  <a:lnTo>
                    <a:pt x="625168" y="1084316"/>
                  </a:lnTo>
                  <a:lnTo>
                    <a:pt x="631550" y="1088126"/>
                  </a:lnTo>
                  <a:lnTo>
                    <a:pt x="631550" y="1091841"/>
                  </a:lnTo>
                  <a:cubicBezTo>
                    <a:pt x="624120" y="1097366"/>
                    <a:pt x="616976" y="1088888"/>
                    <a:pt x="608976" y="1089936"/>
                  </a:cubicBezTo>
                  <a:lnTo>
                    <a:pt x="595450" y="1097175"/>
                  </a:lnTo>
                  <a:lnTo>
                    <a:pt x="588782" y="1093936"/>
                  </a:lnTo>
                  <a:lnTo>
                    <a:pt x="579257" y="1098985"/>
                  </a:lnTo>
                  <a:lnTo>
                    <a:pt x="579257" y="1106509"/>
                  </a:lnTo>
                  <a:cubicBezTo>
                    <a:pt x="591830" y="1111367"/>
                    <a:pt x="590783" y="1118225"/>
                    <a:pt x="602689" y="1123083"/>
                  </a:cubicBezTo>
                  <a:lnTo>
                    <a:pt x="609166" y="1123083"/>
                  </a:lnTo>
                  <a:cubicBezTo>
                    <a:pt x="611929" y="1127274"/>
                    <a:pt x="620882" y="1125464"/>
                    <a:pt x="625263" y="1128512"/>
                  </a:cubicBezTo>
                  <a:cubicBezTo>
                    <a:pt x="624596" y="1132322"/>
                    <a:pt x="627930" y="1142228"/>
                    <a:pt x="620882" y="1140704"/>
                  </a:cubicBezTo>
                  <a:cubicBezTo>
                    <a:pt x="618024" y="1140133"/>
                    <a:pt x="618596" y="1137847"/>
                    <a:pt x="618691" y="1135846"/>
                  </a:cubicBezTo>
                  <a:cubicBezTo>
                    <a:pt x="609166" y="1128607"/>
                    <a:pt x="600498" y="1130512"/>
                    <a:pt x="588497" y="1130417"/>
                  </a:cubicBezTo>
                  <a:lnTo>
                    <a:pt x="573733" y="1139942"/>
                  </a:lnTo>
                  <a:cubicBezTo>
                    <a:pt x="577162" y="1143086"/>
                    <a:pt x="583258" y="1145371"/>
                    <a:pt x="588401" y="1148896"/>
                  </a:cubicBezTo>
                  <a:cubicBezTo>
                    <a:pt x="596679" y="1143857"/>
                    <a:pt x="607080" y="1143857"/>
                    <a:pt x="615357" y="1148896"/>
                  </a:cubicBezTo>
                  <a:lnTo>
                    <a:pt x="622120" y="1145467"/>
                  </a:lnTo>
                  <a:cubicBezTo>
                    <a:pt x="626121" y="1148610"/>
                    <a:pt x="628216" y="1181471"/>
                    <a:pt x="621358" y="1181662"/>
                  </a:cubicBezTo>
                  <a:cubicBezTo>
                    <a:pt x="613414" y="1178175"/>
                    <a:pt x="605013" y="1175871"/>
                    <a:pt x="596403" y="1174804"/>
                  </a:cubicBezTo>
                  <a:cubicBezTo>
                    <a:pt x="592592" y="1176375"/>
                    <a:pt x="589030" y="1178490"/>
                    <a:pt x="585830" y="1181090"/>
                  </a:cubicBezTo>
                  <a:cubicBezTo>
                    <a:pt x="593640" y="1197283"/>
                    <a:pt x="618596" y="1193187"/>
                    <a:pt x="631835" y="1202902"/>
                  </a:cubicBezTo>
                  <a:cubicBezTo>
                    <a:pt x="631835" y="1204045"/>
                    <a:pt x="631835" y="1205283"/>
                    <a:pt x="631169" y="1206426"/>
                  </a:cubicBezTo>
                  <a:cubicBezTo>
                    <a:pt x="615547" y="1218333"/>
                    <a:pt x="594974" y="1210713"/>
                    <a:pt x="579067" y="1220905"/>
                  </a:cubicBezTo>
                  <a:cubicBezTo>
                    <a:pt x="583067" y="1224715"/>
                    <a:pt x="612023" y="1229001"/>
                    <a:pt x="592879" y="1233763"/>
                  </a:cubicBezTo>
                  <a:cubicBezTo>
                    <a:pt x="587449" y="1233763"/>
                    <a:pt x="584591" y="1236144"/>
                    <a:pt x="585830" y="1238240"/>
                  </a:cubicBezTo>
                  <a:cubicBezTo>
                    <a:pt x="593069" y="1242431"/>
                    <a:pt x="590973" y="1247289"/>
                    <a:pt x="598403" y="1250051"/>
                  </a:cubicBezTo>
                  <a:cubicBezTo>
                    <a:pt x="596688" y="1253766"/>
                    <a:pt x="588306" y="1250813"/>
                    <a:pt x="585925" y="1253957"/>
                  </a:cubicBezTo>
                  <a:lnTo>
                    <a:pt x="598689" y="1261577"/>
                  </a:lnTo>
                  <a:cubicBezTo>
                    <a:pt x="590687" y="1266434"/>
                    <a:pt x="590687" y="1266434"/>
                    <a:pt x="595736" y="1271102"/>
                  </a:cubicBezTo>
                  <a:cubicBezTo>
                    <a:pt x="605261" y="1270625"/>
                    <a:pt x="614786" y="1273007"/>
                    <a:pt x="622215" y="1267482"/>
                  </a:cubicBezTo>
                  <a:cubicBezTo>
                    <a:pt x="625120" y="1268577"/>
                    <a:pt x="626587" y="1271825"/>
                    <a:pt x="625492" y="1274721"/>
                  </a:cubicBezTo>
                  <a:cubicBezTo>
                    <a:pt x="624720" y="1276759"/>
                    <a:pt x="622853" y="1278159"/>
                    <a:pt x="620691" y="1278341"/>
                  </a:cubicBezTo>
                  <a:cubicBezTo>
                    <a:pt x="613090" y="1277778"/>
                    <a:pt x="605509" y="1279684"/>
                    <a:pt x="599069" y="1283769"/>
                  </a:cubicBezTo>
                  <a:lnTo>
                    <a:pt x="599069" y="1291390"/>
                  </a:lnTo>
                  <a:cubicBezTo>
                    <a:pt x="606404" y="1296057"/>
                    <a:pt x="635170" y="1287866"/>
                    <a:pt x="622215" y="1304153"/>
                  </a:cubicBezTo>
                  <a:lnTo>
                    <a:pt x="608594" y="1297009"/>
                  </a:lnTo>
                  <a:lnTo>
                    <a:pt x="579257" y="1313393"/>
                  </a:lnTo>
                  <a:cubicBezTo>
                    <a:pt x="588116" y="1318822"/>
                    <a:pt x="588116" y="1319107"/>
                    <a:pt x="579257" y="1324251"/>
                  </a:cubicBezTo>
                  <a:cubicBezTo>
                    <a:pt x="585792" y="1326184"/>
                    <a:pt x="592164" y="1328642"/>
                    <a:pt x="598307" y="1331585"/>
                  </a:cubicBezTo>
                  <a:lnTo>
                    <a:pt x="598307" y="1339205"/>
                  </a:lnTo>
                  <a:lnTo>
                    <a:pt x="591354" y="1343587"/>
                  </a:lnTo>
                  <a:lnTo>
                    <a:pt x="594212" y="1348349"/>
                  </a:lnTo>
                  <a:lnTo>
                    <a:pt x="601927" y="1348349"/>
                  </a:lnTo>
                  <a:cubicBezTo>
                    <a:pt x="606785" y="1351493"/>
                    <a:pt x="611452" y="1354635"/>
                    <a:pt x="617262" y="1357874"/>
                  </a:cubicBezTo>
                  <a:cubicBezTo>
                    <a:pt x="614595" y="1361113"/>
                    <a:pt x="608404" y="1358732"/>
                    <a:pt x="596497" y="1360446"/>
                  </a:cubicBezTo>
                  <a:cubicBezTo>
                    <a:pt x="598212" y="1360446"/>
                    <a:pt x="596497" y="1363208"/>
                    <a:pt x="591640" y="1365018"/>
                  </a:cubicBezTo>
                  <a:cubicBezTo>
                    <a:pt x="599641" y="1366732"/>
                    <a:pt x="596403" y="1371781"/>
                    <a:pt x="601641" y="1374067"/>
                  </a:cubicBezTo>
                  <a:cubicBezTo>
                    <a:pt x="608937" y="1373409"/>
                    <a:pt x="616281" y="1373828"/>
                    <a:pt x="623453" y="1375305"/>
                  </a:cubicBezTo>
                  <a:cubicBezTo>
                    <a:pt x="633645" y="1392926"/>
                    <a:pt x="590211" y="1380924"/>
                    <a:pt x="591830" y="1394355"/>
                  </a:cubicBezTo>
                  <a:cubicBezTo>
                    <a:pt x="599736" y="1400165"/>
                    <a:pt x="617357" y="1398069"/>
                    <a:pt x="624692" y="1405308"/>
                  </a:cubicBezTo>
                  <a:cubicBezTo>
                    <a:pt x="626216" y="1410928"/>
                    <a:pt x="619358" y="1410738"/>
                    <a:pt x="615167" y="1410738"/>
                  </a:cubicBezTo>
                  <a:cubicBezTo>
                    <a:pt x="607071" y="1413214"/>
                    <a:pt x="621739" y="1417119"/>
                    <a:pt x="624692" y="1419596"/>
                  </a:cubicBezTo>
                  <a:cubicBezTo>
                    <a:pt x="614500" y="1424073"/>
                    <a:pt x="600784" y="1419596"/>
                    <a:pt x="592497" y="1426930"/>
                  </a:cubicBezTo>
                  <a:lnTo>
                    <a:pt x="592497" y="1434646"/>
                  </a:lnTo>
                  <a:lnTo>
                    <a:pt x="604023" y="1441218"/>
                  </a:lnTo>
                  <a:cubicBezTo>
                    <a:pt x="605928" y="1444647"/>
                    <a:pt x="607166" y="1448742"/>
                    <a:pt x="615357" y="1447504"/>
                  </a:cubicBezTo>
                  <a:cubicBezTo>
                    <a:pt x="627835" y="1457982"/>
                    <a:pt x="596307" y="1452743"/>
                    <a:pt x="592307" y="1460363"/>
                  </a:cubicBezTo>
                  <a:lnTo>
                    <a:pt x="592307" y="1467792"/>
                  </a:lnTo>
                  <a:lnTo>
                    <a:pt x="608594" y="1477317"/>
                  </a:lnTo>
                  <a:lnTo>
                    <a:pt x="615453" y="1473889"/>
                  </a:lnTo>
                  <a:cubicBezTo>
                    <a:pt x="620405" y="1476556"/>
                    <a:pt x="617453" y="1484652"/>
                    <a:pt x="618882" y="1490177"/>
                  </a:cubicBezTo>
                  <a:lnTo>
                    <a:pt x="624882" y="1493986"/>
                  </a:lnTo>
                  <a:cubicBezTo>
                    <a:pt x="619548" y="1499225"/>
                    <a:pt x="610595" y="1498463"/>
                    <a:pt x="605832" y="1501797"/>
                  </a:cubicBezTo>
                  <a:cubicBezTo>
                    <a:pt x="604594" y="1508940"/>
                    <a:pt x="619262" y="1506083"/>
                    <a:pt x="624882" y="1512179"/>
                  </a:cubicBezTo>
                  <a:cubicBezTo>
                    <a:pt x="629073" y="1521704"/>
                    <a:pt x="615357" y="1520847"/>
                    <a:pt x="620691" y="1528086"/>
                  </a:cubicBezTo>
                  <a:lnTo>
                    <a:pt x="625168" y="1530943"/>
                  </a:lnTo>
                  <a:lnTo>
                    <a:pt x="625168" y="1541897"/>
                  </a:lnTo>
                  <a:lnTo>
                    <a:pt x="618786" y="1545707"/>
                  </a:lnTo>
                  <a:lnTo>
                    <a:pt x="618786" y="1578664"/>
                  </a:lnTo>
                  <a:lnTo>
                    <a:pt x="624978" y="1582569"/>
                  </a:lnTo>
                  <a:lnTo>
                    <a:pt x="619167" y="1586283"/>
                  </a:lnTo>
                  <a:lnTo>
                    <a:pt x="619167" y="1593809"/>
                  </a:lnTo>
                  <a:cubicBezTo>
                    <a:pt x="626882" y="1596951"/>
                    <a:pt x="624025" y="1601048"/>
                    <a:pt x="631455" y="1604857"/>
                  </a:cubicBezTo>
                  <a:lnTo>
                    <a:pt x="631455" y="1611334"/>
                  </a:lnTo>
                  <a:lnTo>
                    <a:pt x="638312" y="1615716"/>
                  </a:lnTo>
                  <a:lnTo>
                    <a:pt x="638312" y="1659817"/>
                  </a:lnTo>
                  <a:lnTo>
                    <a:pt x="631931" y="1663626"/>
                  </a:lnTo>
                  <a:lnTo>
                    <a:pt x="631931" y="1689249"/>
                  </a:lnTo>
                  <a:lnTo>
                    <a:pt x="625168" y="1693344"/>
                  </a:lnTo>
                  <a:lnTo>
                    <a:pt x="625168" y="1700393"/>
                  </a:lnTo>
                  <a:lnTo>
                    <a:pt x="618977" y="1704298"/>
                  </a:lnTo>
                  <a:cubicBezTo>
                    <a:pt x="617739" y="1707442"/>
                    <a:pt x="620691" y="1709156"/>
                    <a:pt x="624120" y="1710680"/>
                  </a:cubicBezTo>
                  <a:cubicBezTo>
                    <a:pt x="624882" y="1712966"/>
                    <a:pt x="620977" y="1713347"/>
                    <a:pt x="619358" y="1715062"/>
                  </a:cubicBezTo>
                  <a:lnTo>
                    <a:pt x="625072" y="1718872"/>
                  </a:lnTo>
                  <a:lnTo>
                    <a:pt x="625072" y="1747447"/>
                  </a:lnTo>
                  <a:lnTo>
                    <a:pt x="631835" y="1751543"/>
                  </a:lnTo>
                  <a:lnTo>
                    <a:pt x="631835" y="1755162"/>
                  </a:lnTo>
                  <a:lnTo>
                    <a:pt x="625359" y="1759067"/>
                  </a:lnTo>
                  <a:cubicBezTo>
                    <a:pt x="625359" y="1760305"/>
                    <a:pt x="625359" y="1761544"/>
                    <a:pt x="625359" y="1762591"/>
                  </a:cubicBezTo>
                  <a:lnTo>
                    <a:pt x="631359" y="1766402"/>
                  </a:lnTo>
                  <a:cubicBezTo>
                    <a:pt x="632693" y="1769640"/>
                    <a:pt x="629645" y="1771354"/>
                    <a:pt x="626216" y="1772878"/>
                  </a:cubicBezTo>
                  <a:cubicBezTo>
                    <a:pt x="625454" y="1775069"/>
                    <a:pt x="629359" y="1775545"/>
                    <a:pt x="631645" y="1777736"/>
                  </a:cubicBezTo>
                  <a:cubicBezTo>
                    <a:pt x="630597" y="1783356"/>
                    <a:pt x="635741" y="1816408"/>
                    <a:pt x="625072" y="1805358"/>
                  </a:cubicBezTo>
                  <a:cubicBezTo>
                    <a:pt x="625739" y="1799834"/>
                    <a:pt x="615547" y="1802025"/>
                    <a:pt x="612023" y="1799453"/>
                  </a:cubicBezTo>
                  <a:lnTo>
                    <a:pt x="618310" y="1795643"/>
                  </a:lnTo>
                  <a:lnTo>
                    <a:pt x="618310" y="1777355"/>
                  </a:lnTo>
                  <a:lnTo>
                    <a:pt x="612214" y="1773545"/>
                  </a:lnTo>
                  <a:lnTo>
                    <a:pt x="612214" y="1766115"/>
                  </a:lnTo>
                  <a:cubicBezTo>
                    <a:pt x="620501" y="1761258"/>
                    <a:pt x="620405" y="1761258"/>
                    <a:pt x="614976" y="1756590"/>
                  </a:cubicBezTo>
                  <a:cubicBezTo>
                    <a:pt x="603070" y="1754876"/>
                    <a:pt x="593926" y="1750209"/>
                    <a:pt x="583354" y="1759829"/>
                  </a:cubicBezTo>
                  <a:cubicBezTo>
                    <a:pt x="556493" y="1759829"/>
                    <a:pt x="532299" y="1754591"/>
                    <a:pt x="502772" y="1756877"/>
                  </a:cubicBezTo>
                  <a:lnTo>
                    <a:pt x="493247" y="1749351"/>
                  </a:lnTo>
                  <a:cubicBezTo>
                    <a:pt x="470768" y="1747447"/>
                    <a:pt x="457147" y="1751923"/>
                    <a:pt x="437430" y="1753162"/>
                  </a:cubicBezTo>
                  <a:cubicBezTo>
                    <a:pt x="433525" y="1755962"/>
                    <a:pt x="428801" y="1757372"/>
                    <a:pt x="424000" y="1757162"/>
                  </a:cubicBezTo>
                  <a:cubicBezTo>
                    <a:pt x="414856" y="1762487"/>
                    <a:pt x="403331" y="1761334"/>
                    <a:pt x="395425" y="1754305"/>
                  </a:cubicBezTo>
                  <a:cubicBezTo>
                    <a:pt x="394853" y="1749161"/>
                    <a:pt x="401521" y="1748113"/>
                    <a:pt x="404950" y="1745542"/>
                  </a:cubicBezTo>
                  <a:cubicBezTo>
                    <a:pt x="431906" y="1736017"/>
                    <a:pt x="462957" y="1727159"/>
                    <a:pt x="490675" y="1741732"/>
                  </a:cubicBezTo>
                  <a:cubicBezTo>
                    <a:pt x="495628" y="1740589"/>
                    <a:pt x="492961" y="1737540"/>
                    <a:pt x="495437" y="1735826"/>
                  </a:cubicBezTo>
                  <a:cubicBezTo>
                    <a:pt x="498285" y="1733988"/>
                    <a:pt x="501238" y="1732340"/>
                    <a:pt x="504296" y="1730873"/>
                  </a:cubicBezTo>
                  <a:cubicBezTo>
                    <a:pt x="525060" y="1734302"/>
                    <a:pt x="552397" y="1759448"/>
                    <a:pt x="569828" y="1738303"/>
                  </a:cubicBezTo>
                  <a:cubicBezTo>
                    <a:pt x="589449" y="1736969"/>
                    <a:pt x="600403" y="1753638"/>
                    <a:pt x="618691" y="1736588"/>
                  </a:cubicBezTo>
                  <a:lnTo>
                    <a:pt x="618691" y="1729349"/>
                  </a:lnTo>
                  <a:cubicBezTo>
                    <a:pt x="606309" y="1724396"/>
                    <a:pt x="618691" y="1708775"/>
                    <a:pt x="595355" y="1720491"/>
                  </a:cubicBezTo>
                  <a:cubicBezTo>
                    <a:pt x="585353" y="1720491"/>
                    <a:pt x="580877" y="1726016"/>
                    <a:pt x="571733" y="1724111"/>
                  </a:cubicBezTo>
                  <a:cubicBezTo>
                    <a:pt x="564589" y="1721825"/>
                    <a:pt x="560207" y="1718014"/>
                    <a:pt x="552683" y="1722491"/>
                  </a:cubicBezTo>
                  <a:cubicBezTo>
                    <a:pt x="527470" y="1723368"/>
                    <a:pt x="502238" y="1721482"/>
                    <a:pt x="477435" y="1716871"/>
                  </a:cubicBezTo>
                  <a:cubicBezTo>
                    <a:pt x="471006" y="1720253"/>
                    <a:pt x="463643" y="1721425"/>
                    <a:pt x="456480" y="1720205"/>
                  </a:cubicBezTo>
                  <a:cubicBezTo>
                    <a:pt x="455623" y="1718586"/>
                    <a:pt x="454861" y="1716871"/>
                    <a:pt x="453622" y="1714586"/>
                  </a:cubicBezTo>
                  <a:cubicBezTo>
                    <a:pt x="452385" y="1712300"/>
                    <a:pt x="446955" y="1712204"/>
                    <a:pt x="447908" y="1709347"/>
                  </a:cubicBezTo>
                  <a:cubicBezTo>
                    <a:pt x="457433" y="1709347"/>
                    <a:pt x="468101" y="1710490"/>
                    <a:pt x="474578" y="1702489"/>
                  </a:cubicBezTo>
                  <a:lnTo>
                    <a:pt x="471720" y="1698298"/>
                  </a:lnTo>
                  <a:lnTo>
                    <a:pt x="463720" y="1698298"/>
                  </a:lnTo>
                  <a:lnTo>
                    <a:pt x="452003" y="1690868"/>
                  </a:lnTo>
                  <a:lnTo>
                    <a:pt x="444097" y="1690868"/>
                  </a:lnTo>
                  <a:lnTo>
                    <a:pt x="438573" y="1694583"/>
                  </a:lnTo>
                  <a:lnTo>
                    <a:pt x="428191" y="1694583"/>
                  </a:lnTo>
                  <a:cubicBezTo>
                    <a:pt x="427429" y="1691440"/>
                    <a:pt x="432763" y="1690678"/>
                    <a:pt x="434763" y="1688868"/>
                  </a:cubicBezTo>
                  <a:cubicBezTo>
                    <a:pt x="434763" y="1686201"/>
                    <a:pt x="434763" y="1684677"/>
                    <a:pt x="437811" y="1683725"/>
                  </a:cubicBezTo>
                  <a:cubicBezTo>
                    <a:pt x="457909" y="1689820"/>
                    <a:pt x="476673" y="1668960"/>
                    <a:pt x="493532" y="1681438"/>
                  </a:cubicBezTo>
                  <a:cubicBezTo>
                    <a:pt x="494485" y="1692487"/>
                    <a:pt x="514869" y="1686487"/>
                    <a:pt x="520012" y="1681438"/>
                  </a:cubicBezTo>
                  <a:lnTo>
                    <a:pt x="520012" y="1674200"/>
                  </a:lnTo>
                  <a:cubicBezTo>
                    <a:pt x="512868" y="1670389"/>
                    <a:pt x="504105" y="1674771"/>
                    <a:pt x="497152" y="1668866"/>
                  </a:cubicBezTo>
                  <a:cubicBezTo>
                    <a:pt x="488294" y="1667817"/>
                    <a:pt x="474292" y="1678391"/>
                    <a:pt x="467529" y="1669342"/>
                  </a:cubicBezTo>
                  <a:cubicBezTo>
                    <a:pt x="466005" y="1664865"/>
                    <a:pt x="465910" y="1664865"/>
                    <a:pt x="457147" y="1665532"/>
                  </a:cubicBezTo>
                  <a:cubicBezTo>
                    <a:pt x="442955" y="1677248"/>
                    <a:pt x="434763" y="1669532"/>
                    <a:pt x="416666" y="1669818"/>
                  </a:cubicBezTo>
                  <a:cubicBezTo>
                    <a:pt x="413246" y="1672008"/>
                    <a:pt x="409179" y="1672951"/>
                    <a:pt x="405141" y="1672485"/>
                  </a:cubicBezTo>
                  <a:lnTo>
                    <a:pt x="395616" y="1666961"/>
                  </a:lnTo>
                  <a:lnTo>
                    <a:pt x="395616" y="1660007"/>
                  </a:lnTo>
                  <a:lnTo>
                    <a:pt x="382185" y="1652102"/>
                  </a:lnTo>
                  <a:lnTo>
                    <a:pt x="382185" y="1648482"/>
                  </a:lnTo>
                  <a:cubicBezTo>
                    <a:pt x="413618" y="1640291"/>
                    <a:pt x="458385" y="1662769"/>
                    <a:pt x="485912" y="1644100"/>
                  </a:cubicBezTo>
                  <a:cubicBezTo>
                    <a:pt x="470101" y="1642672"/>
                    <a:pt x="450860" y="1639909"/>
                    <a:pt x="436764" y="1646958"/>
                  </a:cubicBezTo>
                  <a:cubicBezTo>
                    <a:pt x="428867" y="1645548"/>
                    <a:pt x="421428" y="1642290"/>
                    <a:pt x="415046" y="1637433"/>
                  </a:cubicBezTo>
                  <a:cubicBezTo>
                    <a:pt x="415046" y="1636100"/>
                    <a:pt x="414570" y="1634861"/>
                    <a:pt x="414380" y="1633718"/>
                  </a:cubicBezTo>
                  <a:cubicBezTo>
                    <a:pt x="409998" y="1630956"/>
                    <a:pt x="404093" y="1632861"/>
                    <a:pt x="398949" y="1632194"/>
                  </a:cubicBezTo>
                  <a:cubicBezTo>
                    <a:pt x="383995" y="1637719"/>
                    <a:pt x="364469" y="1644196"/>
                    <a:pt x="349324" y="1641719"/>
                  </a:cubicBezTo>
                  <a:lnTo>
                    <a:pt x="349324" y="1634099"/>
                  </a:lnTo>
                  <a:cubicBezTo>
                    <a:pt x="372375" y="1624574"/>
                    <a:pt x="399140" y="1626003"/>
                    <a:pt x="425047" y="1625146"/>
                  </a:cubicBezTo>
                  <a:lnTo>
                    <a:pt x="434572" y="1619049"/>
                  </a:lnTo>
                  <a:cubicBezTo>
                    <a:pt x="436001" y="1599143"/>
                    <a:pt x="407807" y="1616859"/>
                    <a:pt x="396472" y="1612859"/>
                  </a:cubicBezTo>
                  <a:cubicBezTo>
                    <a:pt x="386947" y="1603334"/>
                    <a:pt x="377422" y="1608763"/>
                    <a:pt x="365707" y="1610287"/>
                  </a:cubicBezTo>
                  <a:cubicBezTo>
                    <a:pt x="352372" y="1603905"/>
                    <a:pt x="336560" y="1602285"/>
                    <a:pt x="322844" y="1597333"/>
                  </a:cubicBezTo>
                  <a:lnTo>
                    <a:pt x="322844" y="1593809"/>
                  </a:lnTo>
                  <a:lnTo>
                    <a:pt x="329417" y="1589808"/>
                  </a:lnTo>
                  <a:cubicBezTo>
                    <a:pt x="329417" y="1588569"/>
                    <a:pt x="329417" y="1587332"/>
                    <a:pt x="329417" y="1586093"/>
                  </a:cubicBezTo>
                  <a:cubicBezTo>
                    <a:pt x="381137" y="1562376"/>
                    <a:pt x="242358" y="1567996"/>
                    <a:pt x="227880" y="1566186"/>
                  </a:cubicBezTo>
                  <a:cubicBezTo>
                    <a:pt x="222451" y="1567329"/>
                    <a:pt x="224642" y="1572663"/>
                    <a:pt x="218355" y="1574759"/>
                  </a:cubicBezTo>
                  <a:cubicBezTo>
                    <a:pt x="211212" y="1587712"/>
                    <a:pt x="187971" y="1578092"/>
                    <a:pt x="173397" y="1580854"/>
                  </a:cubicBezTo>
                  <a:cubicBezTo>
                    <a:pt x="172540" y="1582474"/>
                    <a:pt x="171587" y="1584093"/>
                    <a:pt x="169587" y="1587426"/>
                  </a:cubicBezTo>
                  <a:cubicBezTo>
                    <a:pt x="164539" y="1597904"/>
                    <a:pt x="91958" y="1593142"/>
                    <a:pt x="108723" y="1606476"/>
                  </a:cubicBezTo>
                  <a:cubicBezTo>
                    <a:pt x="127773" y="1605619"/>
                    <a:pt x="145489" y="1606476"/>
                    <a:pt x="157871" y="1619526"/>
                  </a:cubicBezTo>
                  <a:lnTo>
                    <a:pt x="157871" y="1622860"/>
                  </a:lnTo>
                  <a:lnTo>
                    <a:pt x="164539" y="1626860"/>
                  </a:lnTo>
                  <a:lnTo>
                    <a:pt x="164539" y="1630480"/>
                  </a:lnTo>
                  <a:cubicBezTo>
                    <a:pt x="104055" y="1654673"/>
                    <a:pt x="166635" y="1643433"/>
                    <a:pt x="190637" y="1656388"/>
                  </a:cubicBezTo>
                  <a:cubicBezTo>
                    <a:pt x="176636" y="1658102"/>
                    <a:pt x="163110" y="1661150"/>
                    <a:pt x="147966" y="1661722"/>
                  </a:cubicBezTo>
                  <a:lnTo>
                    <a:pt x="132726" y="1671247"/>
                  </a:lnTo>
                  <a:cubicBezTo>
                    <a:pt x="135869" y="1674009"/>
                    <a:pt x="141298" y="1672675"/>
                    <a:pt x="144822" y="1674771"/>
                  </a:cubicBezTo>
                  <a:cubicBezTo>
                    <a:pt x="154347" y="1680486"/>
                    <a:pt x="157776" y="1672104"/>
                    <a:pt x="167301" y="1673057"/>
                  </a:cubicBezTo>
                  <a:cubicBezTo>
                    <a:pt x="181684" y="1684296"/>
                    <a:pt x="200162" y="1667532"/>
                    <a:pt x="214069" y="1676581"/>
                  </a:cubicBezTo>
                  <a:cubicBezTo>
                    <a:pt x="223594" y="1668770"/>
                    <a:pt x="231023" y="1676581"/>
                    <a:pt x="242073" y="1680200"/>
                  </a:cubicBezTo>
                  <a:cubicBezTo>
                    <a:pt x="259503" y="1682105"/>
                    <a:pt x="282458" y="1681819"/>
                    <a:pt x="299223" y="1687820"/>
                  </a:cubicBezTo>
                  <a:cubicBezTo>
                    <a:pt x="307319" y="1687820"/>
                    <a:pt x="331417" y="1685820"/>
                    <a:pt x="313415" y="1694393"/>
                  </a:cubicBezTo>
                  <a:cubicBezTo>
                    <a:pt x="309224" y="1695345"/>
                    <a:pt x="309224" y="1692392"/>
                    <a:pt x="311320" y="1692487"/>
                  </a:cubicBezTo>
                  <a:cubicBezTo>
                    <a:pt x="297889" y="1691821"/>
                    <a:pt x="296365" y="1688963"/>
                    <a:pt x="286078" y="1694964"/>
                  </a:cubicBezTo>
                  <a:cubicBezTo>
                    <a:pt x="258837" y="1694488"/>
                    <a:pt x="233310" y="1691154"/>
                    <a:pt x="208164" y="1701822"/>
                  </a:cubicBezTo>
                  <a:cubicBezTo>
                    <a:pt x="193971" y="1707727"/>
                    <a:pt x="149680" y="1692297"/>
                    <a:pt x="151014" y="1712109"/>
                  </a:cubicBezTo>
                  <a:cubicBezTo>
                    <a:pt x="162538" y="1712109"/>
                    <a:pt x="174540" y="1725158"/>
                    <a:pt x="187399" y="1724587"/>
                  </a:cubicBezTo>
                  <a:cubicBezTo>
                    <a:pt x="190257" y="1722872"/>
                    <a:pt x="190257" y="1722872"/>
                    <a:pt x="184256" y="1719253"/>
                  </a:cubicBezTo>
                  <a:cubicBezTo>
                    <a:pt x="189876" y="1714776"/>
                    <a:pt x="199401" y="1719253"/>
                    <a:pt x="206449" y="1714109"/>
                  </a:cubicBezTo>
                  <a:cubicBezTo>
                    <a:pt x="212259" y="1714109"/>
                    <a:pt x="209402" y="1717538"/>
                    <a:pt x="210830" y="1719443"/>
                  </a:cubicBezTo>
                  <a:cubicBezTo>
                    <a:pt x="215812" y="1723529"/>
                    <a:pt x="222251" y="1725396"/>
                    <a:pt x="228642" y="1724587"/>
                  </a:cubicBezTo>
                  <a:lnTo>
                    <a:pt x="239025" y="1717157"/>
                  </a:lnTo>
                  <a:cubicBezTo>
                    <a:pt x="249978" y="1715824"/>
                    <a:pt x="270933" y="1735255"/>
                    <a:pt x="269790" y="1715538"/>
                  </a:cubicBezTo>
                  <a:cubicBezTo>
                    <a:pt x="280173" y="1701726"/>
                    <a:pt x="295888" y="1706966"/>
                    <a:pt x="311986" y="1706013"/>
                  </a:cubicBezTo>
                  <a:cubicBezTo>
                    <a:pt x="317415" y="1711251"/>
                    <a:pt x="329797" y="1707632"/>
                    <a:pt x="328560" y="1714966"/>
                  </a:cubicBezTo>
                  <a:lnTo>
                    <a:pt x="322082" y="1718967"/>
                  </a:lnTo>
                  <a:lnTo>
                    <a:pt x="322082" y="1722491"/>
                  </a:lnTo>
                  <a:lnTo>
                    <a:pt x="328369" y="1726396"/>
                  </a:lnTo>
                  <a:cubicBezTo>
                    <a:pt x="307033" y="1737160"/>
                    <a:pt x="280744" y="1734683"/>
                    <a:pt x="258360" y="1742684"/>
                  </a:cubicBezTo>
                  <a:cubicBezTo>
                    <a:pt x="248835" y="1743541"/>
                    <a:pt x="242358" y="1750590"/>
                    <a:pt x="233881" y="1743256"/>
                  </a:cubicBezTo>
                  <a:cubicBezTo>
                    <a:pt x="228137" y="1745675"/>
                    <a:pt x="222603" y="1748542"/>
                    <a:pt x="217307" y="1751828"/>
                  </a:cubicBezTo>
                  <a:lnTo>
                    <a:pt x="217307" y="1759353"/>
                  </a:lnTo>
                  <a:lnTo>
                    <a:pt x="223118" y="1763163"/>
                  </a:lnTo>
                  <a:cubicBezTo>
                    <a:pt x="215403" y="1771069"/>
                    <a:pt x="201877" y="1766020"/>
                    <a:pt x="194543" y="1772688"/>
                  </a:cubicBezTo>
                  <a:cubicBezTo>
                    <a:pt x="185875" y="1771640"/>
                    <a:pt x="171016" y="1773926"/>
                    <a:pt x="169873" y="1782213"/>
                  </a:cubicBezTo>
                  <a:lnTo>
                    <a:pt x="150823" y="1792595"/>
                  </a:lnTo>
                  <a:lnTo>
                    <a:pt x="150823" y="1798119"/>
                  </a:lnTo>
                  <a:cubicBezTo>
                    <a:pt x="141565" y="1799824"/>
                    <a:pt x="132649" y="1803044"/>
                    <a:pt x="124438" y="1807644"/>
                  </a:cubicBezTo>
                  <a:cubicBezTo>
                    <a:pt x="143488" y="1819551"/>
                    <a:pt x="165206" y="1811550"/>
                    <a:pt x="183398" y="1799072"/>
                  </a:cubicBezTo>
                  <a:lnTo>
                    <a:pt x="183398" y="1793357"/>
                  </a:lnTo>
                  <a:cubicBezTo>
                    <a:pt x="192923" y="1790499"/>
                    <a:pt x="226261" y="1784785"/>
                    <a:pt x="223118" y="1800024"/>
                  </a:cubicBezTo>
                  <a:lnTo>
                    <a:pt x="216831" y="1804025"/>
                  </a:lnTo>
                  <a:cubicBezTo>
                    <a:pt x="220927" y="1807073"/>
                    <a:pt x="226928" y="1805168"/>
                    <a:pt x="233691" y="1805930"/>
                  </a:cubicBezTo>
                  <a:lnTo>
                    <a:pt x="244168" y="1798310"/>
                  </a:lnTo>
                  <a:cubicBezTo>
                    <a:pt x="256551" y="1796310"/>
                    <a:pt x="262266" y="1802120"/>
                    <a:pt x="272743" y="1801834"/>
                  </a:cubicBezTo>
                  <a:cubicBezTo>
                    <a:pt x="284554" y="1791071"/>
                    <a:pt x="298460" y="1798215"/>
                    <a:pt x="311796" y="1791166"/>
                  </a:cubicBezTo>
                  <a:cubicBezTo>
                    <a:pt x="338180" y="1791833"/>
                    <a:pt x="368374" y="1799834"/>
                    <a:pt x="393330" y="1785737"/>
                  </a:cubicBezTo>
                  <a:cubicBezTo>
                    <a:pt x="393330" y="1778879"/>
                    <a:pt x="401902" y="1781451"/>
                    <a:pt x="406950" y="1778117"/>
                  </a:cubicBezTo>
                  <a:lnTo>
                    <a:pt x="406950" y="1774498"/>
                  </a:lnTo>
                  <a:cubicBezTo>
                    <a:pt x="410855" y="1771164"/>
                    <a:pt x="416475" y="1773069"/>
                    <a:pt x="422381" y="1772498"/>
                  </a:cubicBezTo>
                  <a:cubicBezTo>
                    <a:pt x="431048" y="1777832"/>
                    <a:pt x="438859" y="1775640"/>
                    <a:pt x="450956" y="1776022"/>
                  </a:cubicBezTo>
                  <a:lnTo>
                    <a:pt x="460481" y="1768878"/>
                  </a:lnTo>
                  <a:cubicBezTo>
                    <a:pt x="476102" y="1771164"/>
                    <a:pt x="485722" y="1759353"/>
                    <a:pt x="498581" y="1770783"/>
                  </a:cubicBezTo>
                  <a:cubicBezTo>
                    <a:pt x="452766" y="1787166"/>
                    <a:pt x="499057" y="1780308"/>
                    <a:pt x="515059" y="1790881"/>
                  </a:cubicBezTo>
                  <a:cubicBezTo>
                    <a:pt x="527823" y="1793929"/>
                    <a:pt x="552207" y="1778022"/>
                    <a:pt x="557636" y="1792881"/>
                  </a:cubicBezTo>
                  <a:cubicBezTo>
                    <a:pt x="548111" y="1797643"/>
                    <a:pt x="538586" y="1806787"/>
                    <a:pt x="528013" y="1798501"/>
                  </a:cubicBezTo>
                  <a:cubicBezTo>
                    <a:pt x="513535" y="1806978"/>
                    <a:pt x="496962" y="1790595"/>
                    <a:pt x="482674" y="1805358"/>
                  </a:cubicBezTo>
                  <a:cubicBezTo>
                    <a:pt x="445907" y="1779451"/>
                    <a:pt x="401902" y="1792691"/>
                    <a:pt x="363707" y="1805358"/>
                  </a:cubicBezTo>
                  <a:cubicBezTo>
                    <a:pt x="358182" y="1807740"/>
                    <a:pt x="361516" y="1811074"/>
                    <a:pt x="360373" y="1814217"/>
                  </a:cubicBezTo>
                  <a:cubicBezTo>
                    <a:pt x="370851" y="1825933"/>
                    <a:pt x="389424" y="1812979"/>
                    <a:pt x="396758" y="1826980"/>
                  </a:cubicBezTo>
                  <a:cubicBezTo>
                    <a:pt x="395901" y="1826980"/>
                    <a:pt x="392663" y="1826123"/>
                    <a:pt x="393425" y="1823742"/>
                  </a:cubicBezTo>
                  <a:cubicBezTo>
                    <a:pt x="388281" y="1823742"/>
                    <a:pt x="385138" y="1827076"/>
                    <a:pt x="380280" y="1829266"/>
                  </a:cubicBezTo>
                  <a:cubicBezTo>
                    <a:pt x="376661" y="1843458"/>
                    <a:pt x="389805" y="1844887"/>
                    <a:pt x="399807" y="1840506"/>
                  </a:cubicBezTo>
                  <a:cubicBezTo>
                    <a:pt x="399997" y="1835810"/>
                    <a:pt x="398949" y="1831143"/>
                    <a:pt x="396758" y="1826980"/>
                  </a:cubicBezTo>
                  <a:cubicBezTo>
                    <a:pt x="396758" y="1826980"/>
                    <a:pt x="396758" y="1826980"/>
                    <a:pt x="396758" y="1826980"/>
                  </a:cubicBezTo>
                  <a:cubicBezTo>
                    <a:pt x="403616" y="1817455"/>
                    <a:pt x="415808" y="1835172"/>
                    <a:pt x="424762" y="1834982"/>
                  </a:cubicBezTo>
                  <a:cubicBezTo>
                    <a:pt x="428705" y="1835219"/>
                    <a:pt x="432525" y="1836505"/>
                    <a:pt x="435811" y="1838696"/>
                  </a:cubicBezTo>
                  <a:lnTo>
                    <a:pt x="450575" y="1838696"/>
                  </a:lnTo>
                  <a:lnTo>
                    <a:pt x="460100" y="1831552"/>
                  </a:lnTo>
                  <a:cubicBezTo>
                    <a:pt x="499057" y="1836505"/>
                    <a:pt x="641837" y="1817932"/>
                    <a:pt x="524584" y="1849935"/>
                  </a:cubicBezTo>
                  <a:cubicBezTo>
                    <a:pt x="510296" y="1846221"/>
                    <a:pt x="495476" y="1844992"/>
                    <a:pt x="480769" y="1846316"/>
                  </a:cubicBezTo>
                  <a:lnTo>
                    <a:pt x="478007" y="1851269"/>
                  </a:lnTo>
                  <a:cubicBezTo>
                    <a:pt x="486008" y="1859270"/>
                    <a:pt x="497057" y="1855079"/>
                    <a:pt x="504962" y="1859460"/>
                  </a:cubicBezTo>
                  <a:lnTo>
                    <a:pt x="504962" y="1862699"/>
                  </a:lnTo>
                  <a:lnTo>
                    <a:pt x="511154" y="1866699"/>
                  </a:lnTo>
                  <a:cubicBezTo>
                    <a:pt x="506867" y="1869938"/>
                    <a:pt x="488198" y="1864033"/>
                    <a:pt x="491532" y="1877082"/>
                  </a:cubicBezTo>
                  <a:lnTo>
                    <a:pt x="486103" y="1880892"/>
                  </a:lnTo>
                  <a:cubicBezTo>
                    <a:pt x="501000" y="1888045"/>
                    <a:pt x="518107" y="1889036"/>
                    <a:pt x="533728" y="1883654"/>
                  </a:cubicBezTo>
                  <a:cubicBezTo>
                    <a:pt x="550397" y="1885749"/>
                    <a:pt x="595069" y="1894132"/>
                    <a:pt x="547920" y="1894036"/>
                  </a:cubicBezTo>
                  <a:cubicBezTo>
                    <a:pt x="538395" y="1910419"/>
                    <a:pt x="531347" y="1892989"/>
                    <a:pt x="518393" y="1899561"/>
                  </a:cubicBezTo>
                  <a:lnTo>
                    <a:pt x="518393" y="1903371"/>
                  </a:lnTo>
                  <a:cubicBezTo>
                    <a:pt x="523251" y="1908800"/>
                    <a:pt x="541062" y="1907467"/>
                    <a:pt x="537443" y="1914706"/>
                  </a:cubicBezTo>
                  <a:cubicBezTo>
                    <a:pt x="526965" y="1919278"/>
                    <a:pt x="515726" y="1906705"/>
                    <a:pt x="505725" y="1917754"/>
                  </a:cubicBezTo>
                  <a:cubicBezTo>
                    <a:pt x="507725" y="1921373"/>
                    <a:pt x="515916" y="1918611"/>
                    <a:pt x="518393" y="1921659"/>
                  </a:cubicBezTo>
                  <a:lnTo>
                    <a:pt x="518393" y="1925374"/>
                  </a:lnTo>
                  <a:cubicBezTo>
                    <a:pt x="525346" y="1930993"/>
                    <a:pt x="533728" y="1929850"/>
                    <a:pt x="541253" y="1934899"/>
                  </a:cubicBezTo>
                  <a:lnTo>
                    <a:pt x="554683" y="1927945"/>
                  </a:lnTo>
                  <a:cubicBezTo>
                    <a:pt x="558588" y="1929183"/>
                    <a:pt x="557636" y="1931184"/>
                    <a:pt x="557826" y="1932994"/>
                  </a:cubicBezTo>
                  <a:lnTo>
                    <a:pt x="551254" y="1936994"/>
                  </a:lnTo>
                  <a:lnTo>
                    <a:pt x="551254" y="1947948"/>
                  </a:lnTo>
                  <a:cubicBezTo>
                    <a:pt x="564875" y="1960902"/>
                    <a:pt x="590116" y="1941566"/>
                    <a:pt x="602594" y="1952329"/>
                  </a:cubicBezTo>
                  <a:cubicBezTo>
                    <a:pt x="590650" y="1954282"/>
                    <a:pt x="579115" y="1958244"/>
                    <a:pt x="568495" y="1964045"/>
                  </a:cubicBezTo>
                  <a:cubicBezTo>
                    <a:pt x="563541" y="1966045"/>
                    <a:pt x="549445" y="1961093"/>
                    <a:pt x="551730" y="1970332"/>
                  </a:cubicBezTo>
                  <a:cubicBezTo>
                    <a:pt x="582496" y="1987762"/>
                    <a:pt x="549445" y="1976904"/>
                    <a:pt x="551730" y="1989382"/>
                  </a:cubicBezTo>
                  <a:lnTo>
                    <a:pt x="564398" y="1994525"/>
                  </a:lnTo>
                  <a:lnTo>
                    <a:pt x="564398" y="2003384"/>
                  </a:lnTo>
                  <a:lnTo>
                    <a:pt x="557445" y="2007669"/>
                  </a:lnTo>
                  <a:lnTo>
                    <a:pt x="560112" y="2012623"/>
                  </a:lnTo>
                  <a:cubicBezTo>
                    <a:pt x="568018" y="2012623"/>
                    <a:pt x="595164" y="2014432"/>
                    <a:pt x="579162" y="2003955"/>
                  </a:cubicBezTo>
                  <a:cubicBezTo>
                    <a:pt x="573733" y="1999097"/>
                    <a:pt x="586496" y="1997383"/>
                    <a:pt x="584877" y="1992906"/>
                  </a:cubicBezTo>
                  <a:cubicBezTo>
                    <a:pt x="590116" y="1988048"/>
                    <a:pt x="601355" y="1991477"/>
                    <a:pt x="607642" y="1990524"/>
                  </a:cubicBezTo>
                  <a:cubicBezTo>
                    <a:pt x="615167" y="1982142"/>
                    <a:pt x="608690" y="1963950"/>
                    <a:pt x="610690" y="1952424"/>
                  </a:cubicBezTo>
                  <a:lnTo>
                    <a:pt x="617453" y="1948329"/>
                  </a:lnTo>
                  <a:lnTo>
                    <a:pt x="617453" y="1933184"/>
                  </a:lnTo>
                  <a:lnTo>
                    <a:pt x="608976" y="1931565"/>
                  </a:lnTo>
                  <a:cubicBezTo>
                    <a:pt x="598784" y="1939375"/>
                    <a:pt x="585068" y="1931565"/>
                    <a:pt x="574685" y="1939185"/>
                  </a:cubicBezTo>
                  <a:cubicBezTo>
                    <a:pt x="561160" y="1921850"/>
                    <a:pt x="598498" y="1929660"/>
                    <a:pt x="607356" y="1928136"/>
                  </a:cubicBezTo>
                  <a:cubicBezTo>
                    <a:pt x="614405" y="1923964"/>
                    <a:pt x="622968" y="1923269"/>
                    <a:pt x="630597" y="1926231"/>
                  </a:cubicBezTo>
                  <a:lnTo>
                    <a:pt x="630597" y="1937280"/>
                  </a:lnTo>
                  <a:lnTo>
                    <a:pt x="624025" y="1941280"/>
                  </a:lnTo>
                  <a:lnTo>
                    <a:pt x="624025" y="1981571"/>
                  </a:lnTo>
                  <a:lnTo>
                    <a:pt x="617262" y="1985762"/>
                  </a:lnTo>
                  <a:lnTo>
                    <a:pt x="617262" y="1996525"/>
                  </a:lnTo>
                  <a:cubicBezTo>
                    <a:pt x="608594" y="2001764"/>
                    <a:pt x="608594" y="2002050"/>
                    <a:pt x="617262" y="2007193"/>
                  </a:cubicBezTo>
                  <a:lnTo>
                    <a:pt x="617262" y="2014052"/>
                  </a:lnTo>
                  <a:lnTo>
                    <a:pt x="624025" y="2018528"/>
                  </a:lnTo>
                  <a:lnTo>
                    <a:pt x="624025" y="2053199"/>
                  </a:lnTo>
                  <a:lnTo>
                    <a:pt x="630788" y="2057390"/>
                  </a:lnTo>
                  <a:lnTo>
                    <a:pt x="630788" y="2171690"/>
                  </a:lnTo>
                  <a:lnTo>
                    <a:pt x="624406" y="2175595"/>
                  </a:lnTo>
                  <a:lnTo>
                    <a:pt x="624406" y="2179119"/>
                  </a:lnTo>
                  <a:lnTo>
                    <a:pt x="631169" y="2183310"/>
                  </a:lnTo>
                  <a:lnTo>
                    <a:pt x="631169" y="2208838"/>
                  </a:lnTo>
                  <a:cubicBezTo>
                    <a:pt x="642027" y="2211505"/>
                    <a:pt x="632883" y="2223982"/>
                    <a:pt x="643266" y="2226650"/>
                  </a:cubicBezTo>
                  <a:cubicBezTo>
                    <a:pt x="644094" y="2231488"/>
                    <a:pt x="644352" y="2236412"/>
                    <a:pt x="644028" y="2241318"/>
                  </a:cubicBezTo>
                  <a:lnTo>
                    <a:pt x="637741" y="2245604"/>
                  </a:lnTo>
                  <a:lnTo>
                    <a:pt x="637741" y="2281799"/>
                  </a:lnTo>
                  <a:lnTo>
                    <a:pt x="630979" y="2285990"/>
                  </a:lnTo>
                  <a:lnTo>
                    <a:pt x="630979" y="2307898"/>
                  </a:lnTo>
                  <a:lnTo>
                    <a:pt x="624406" y="2311898"/>
                  </a:lnTo>
                  <a:lnTo>
                    <a:pt x="624406" y="2381812"/>
                  </a:lnTo>
                  <a:lnTo>
                    <a:pt x="630121" y="2385050"/>
                  </a:lnTo>
                  <a:cubicBezTo>
                    <a:pt x="632312" y="2392194"/>
                    <a:pt x="629550" y="2400100"/>
                    <a:pt x="631455" y="2407910"/>
                  </a:cubicBezTo>
                  <a:lnTo>
                    <a:pt x="636122" y="2410482"/>
                  </a:lnTo>
                  <a:cubicBezTo>
                    <a:pt x="637712" y="2431789"/>
                    <a:pt x="637712" y="2453182"/>
                    <a:pt x="636122" y="2474490"/>
                  </a:cubicBezTo>
                  <a:cubicBezTo>
                    <a:pt x="622787" y="2487634"/>
                    <a:pt x="634121" y="2516876"/>
                    <a:pt x="630597" y="2536117"/>
                  </a:cubicBezTo>
                  <a:lnTo>
                    <a:pt x="636884" y="2540308"/>
                  </a:lnTo>
                  <a:lnTo>
                    <a:pt x="636884" y="2561929"/>
                  </a:lnTo>
                  <a:lnTo>
                    <a:pt x="643646" y="2566120"/>
                  </a:lnTo>
                  <a:lnTo>
                    <a:pt x="643646" y="2595267"/>
                  </a:lnTo>
                  <a:lnTo>
                    <a:pt x="650219" y="2599268"/>
                  </a:lnTo>
                  <a:lnTo>
                    <a:pt x="650219" y="2654417"/>
                  </a:lnTo>
                  <a:lnTo>
                    <a:pt x="643456" y="2658608"/>
                  </a:lnTo>
                  <a:lnTo>
                    <a:pt x="643456" y="2687850"/>
                  </a:lnTo>
                  <a:cubicBezTo>
                    <a:pt x="629930" y="2696041"/>
                    <a:pt x="640217" y="2718425"/>
                    <a:pt x="637169" y="2731855"/>
                  </a:cubicBezTo>
                  <a:lnTo>
                    <a:pt x="624311" y="2739095"/>
                  </a:lnTo>
                  <a:lnTo>
                    <a:pt x="624311" y="2790339"/>
                  </a:lnTo>
                  <a:lnTo>
                    <a:pt x="617548" y="2794530"/>
                  </a:lnTo>
                  <a:lnTo>
                    <a:pt x="617548" y="2801769"/>
                  </a:lnTo>
                  <a:lnTo>
                    <a:pt x="623930" y="2805674"/>
                  </a:lnTo>
                  <a:lnTo>
                    <a:pt x="623930" y="2809294"/>
                  </a:lnTo>
                  <a:cubicBezTo>
                    <a:pt x="614405" y="2811866"/>
                    <a:pt x="618882" y="2821200"/>
                    <a:pt x="617072" y="2827486"/>
                  </a:cubicBezTo>
                  <a:cubicBezTo>
                    <a:pt x="624978" y="2830249"/>
                    <a:pt x="624311" y="2834535"/>
                    <a:pt x="624025" y="2841869"/>
                  </a:cubicBezTo>
                  <a:cubicBezTo>
                    <a:pt x="622501" y="2842917"/>
                    <a:pt x="620501" y="2844250"/>
                    <a:pt x="617929" y="2846155"/>
                  </a:cubicBezTo>
                  <a:lnTo>
                    <a:pt x="617929" y="2853299"/>
                  </a:lnTo>
                  <a:lnTo>
                    <a:pt x="623739" y="2857109"/>
                  </a:lnTo>
                  <a:lnTo>
                    <a:pt x="623739" y="2897209"/>
                  </a:lnTo>
                  <a:lnTo>
                    <a:pt x="630502" y="2901305"/>
                  </a:lnTo>
                  <a:lnTo>
                    <a:pt x="630502" y="2904925"/>
                  </a:lnTo>
                  <a:lnTo>
                    <a:pt x="624120" y="2908735"/>
                  </a:lnTo>
                  <a:lnTo>
                    <a:pt x="624120" y="2963980"/>
                  </a:lnTo>
                  <a:cubicBezTo>
                    <a:pt x="638694" y="2974362"/>
                    <a:pt x="626978" y="3002556"/>
                    <a:pt x="630597" y="3019225"/>
                  </a:cubicBezTo>
                  <a:cubicBezTo>
                    <a:pt x="637836" y="3021510"/>
                    <a:pt x="637455" y="3026844"/>
                    <a:pt x="637169" y="3032941"/>
                  </a:cubicBezTo>
                  <a:cubicBezTo>
                    <a:pt x="630788" y="3037703"/>
                    <a:pt x="627644" y="3040751"/>
                    <a:pt x="637169" y="3044847"/>
                  </a:cubicBezTo>
                  <a:lnTo>
                    <a:pt x="637169" y="3107521"/>
                  </a:lnTo>
                  <a:lnTo>
                    <a:pt x="630979" y="3111426"/>
                  </a:lnTo>
                  <a:lnTo>
                    <a:pt x="630979" y="3122285"/>
                  </a:lnTo>
                  <a:lnTo>
                    <a:pt x="637265" y="3126191"/>
                  </a:lnTo>
                  <a:lnTo>
                    <a:pt x="637265" y="3129524"/>
                  </a:lnTo>
                  <a:lnTo>
                    <a:pt x="630502" y="3133715"/>
                  </a:lnTo>
                  <a:lnTo>
                    <a:pt x="630502" y="3181340"/>
                  </a:lnTo>
                  <a:lnTo>
                    <a:pt x="625549" y="3184102"/>
                  </a:lnTo>
                  <a:cubicBezTo>
                    <a:pt x="623959" y="3204171"/>
                    <a:pt x="623959" y="3224327"/>
                    <a:pt x="625549" y="3244396"/>
                  </a:cubicBezTo>
                  <a:cubicBezTo>
                    <a:pt x="633455" y="3249158"/>
                    <a:pt x="633455" y="3249444"/>
                    <a:pt x="624787" y="3254778"/>
                  </a:cubicBezTo>
                  <a:lnTo>
                    <a:pt x="624787" y="3273161"/>
                  </a:lnTo>
                  <a:lnTo>
                    <a:pt x="631073" y="3277066"/>
                  </a:lnTo>
                  <a:lnTo>
                    <a:pt x="631073" y="3324691"/>
                  </a:lnTo>
                  <a:lnTo>
                    <a:pt x="624692" y="3328597"/>
                  </a:lnTo>
                  <a:lnTo>
                    <a:pt x="624692" y="3332121"/>
                  </a:lnTo>
                  <a:lnTo>
                    <a:pt x="630788" y="3335931"/>
                  </a:lnTo>
                  <a:lnTo>
                    <a:pt x="630788" y="3350790"/>
                  </a:lnTo>
                  <a:cubicBezTo>
                    <a:pt x="622215" y="3356029"/>
                    <a:pt x="622215" y="3356314"/>
                    <a:pt x="630216" y="3361172"/>
                  </a:cubicBezTo>
                  <a:cubicBezTo>
                    <a:pt x="631207" y="3364801"/>
                    <a:pt x="631531" y="3368573"/>
                    <a:pt x="631169" y="3372316"/>
                  </a:cubicBezTo>
                  <a:lnTo>
                    <a:pt x="624787" y="3376412"/>
                  </a:lnTo>
                  <a:lnTo>
                    <a:pt x="624787" y="3409178"/>
                  </a:lnTo>
                  <a:lnTo>
                    <a:pt x="618024" y="3413274"/>
                  </a:lnTo>
                  <a:lnTo>
                    <a:pt x="618024" y="3438896"/>
                  </a:lnTo>
                  <a:lnTo>
                    <a:pt x="611547" y="3442802"/>
                  </a:lnTo>
                  <a:lnTo>
                    <a:pt x="611547" y="3479473"/>
                  </a:lnTo>
                  <a:lnTo>
                    <a:pt x="617739" y="3483473"/>
                  </a:lnTo>
                  <a:cubicBezTo>
                    <a:pt x="610023" y="3485854"/>
                    <a:pt x="611642" y="3489760"/>
                    <a:pt x="611452" y="3493760"/>
                  </a:cubicBezTo>
                  <a:lnTo>
                    <a:pt x="617072" y="3497666"/>
                  </a:lnTo>
                  <a:cubicBezTo>
                    <a:pt x="610213" y="3502714"/>
                    <a:pt x="608880" y="3504809"/>
                    <a:pt x="617929" y="3509095"/>
                  </a:cubicBezTo>
                  <a:lnTo>
                    <a:pt x="617929" y="3545767"/>
                  </a:lnTo>
                  <a:lnTo>
                    <a:pt x="624406" y="3549672"/>
                  </a:lnTo>
                  <a:lnTo>
                    <a:pt x="624406" y="3582724"/>
                  </a:lnTo>
                  <a:lnTo>
                    <a:pt x="618405" y="3586629"/>
                  </a:lnTo>
                  <a:cubicBezTo>
                    <a:pt x="627930" y="3588629"/>
                    <a:pt x="627930" y="3616823"/>
                    <a:pt x="618405" y="3619109"/>
                  </a:cubicBezTo>
                  <a:cubicBezTo>
                    <a:pt x="616500" y="3622729"/>
                    <a:pt x="618405" y="3626348"/>
                    <a:pt x="617167" y="3629967"/>
                  </a:cubicBezTo>
                  <a:lnTo>
                    <a:pt x="623930" y="3634349"/>
                  </a:lnTo>
                  <a:lnTo>
                    <a:pt x="623930" y="3671116"/>
                  </a:lnTo>
                  <a:lnTo>
                    <a:pt x="617643" y="3674926"/>
                  </a:lnTo>
                  <a:lnTo>
                    <a:pt x="617643" y="3711692"/>
                  </a:lnTo>
                  <a:lnTo>
                    <a:pt x="624025" y="3715502"/>
                  </a:lnTo>
                  <a:lnTo>
                    <a:pt x="624025" y="3722741"/>
                  </a:lnTo>
                  <a:lnTo>
                    <a:pt x="617929" y="3726551"/>
                  </a:lnTo>
                  <a:lnTo>
                    <a:pt x="617929" y="3785606"/>
                  </a:lnTo>
                  <a:lnTo>
                    <a:pt x="622977" y="3788464"/>
                  </a:lnTo>
                  <a:cubicBezTo>
                    <a:pt x="613452" y="3796370"/>
                    <a:pt x="619072" y="3812848"/>
                    <a:pt x="617643" y="3825611"/>
                  </a:cubicBezTo>
                  <a:lnTo>
                    <a:pt x="623930" y="3829707"/>
                  </a:lnTo>
                  <a:lnTo>
                    <a:pt x="623930" y="3836660"/>
                  </a:lnTo>
                  <a:lnTo>
                    <a:pt x="630692" y="3840756"/>
                  </a:lnTo>
                  <a:lnTo>
                    <a:pt x="630692" y="3844375"/>
                  </a:lnTo>
                  <a:lnTo>
                    <a:pt x="624311" y="3848186"/>
                  </a:lnTo>
                  <a:lnTo>
                    <a:pt x="624311" y="3870188"/>
                  </a:lnTo>
                  <a:lnTo>
                    <a:pt x="630502" y="3874093"/>
                  </a:lnTo>
                  <a:cubicBezTo>
                    <a:pt x="631835" y="3877332"/>
                    <a:pt x="628692" y="3878951"/>
                    <a:pt x="624596" y="3880856"/>
                  </a:cubicBezTo>
                  <a:cubicBezTo>
                    <a:pt x="624596" y="3882951"/>
                    <a:pt x="624406" y="3885333"/>
                    <a:pt x="624025" y="3888000"/>
                  </a:cubicBezTo>
                  <a:lnTo>
                    <a:pt x="630312" y="3892382"/>
                  </a:lnTo>
                  <a:lnTo>
                    <a:pt x="630312" y="3899525"/>
                  </a:lnTo>
                  <a:lnTo>
                    <a:pt x="624406" y="3903430"/>
                  </a:lnTo>
                  <a:lnTo>
                    <a:pt x="624406" y="3962009"/>
                  </a:lnTo>
                  <a:lnTo>
                    <a:pt x="617643" y="3966105"/>
                  </a:lnTo>
                  <a:lnTo>
                    <a:pt x="617643" y="3969629"/>
                  </a:lnTo>
                  <a:lnTo>
                    <a:pt x="623930" y="3973534"/>
                  </a:lnTo>
                  <a:lnTo>
                    <a:pt x="618691" y="3976487"/>
                  </a:lnTo>
                  <a:cubicBezTo>
                    <a:pt x="617243" y="3985203"/>
                    <a:pt x="616891" y="3994109"/>
                    <a:pt x="617643" y="4002871"/>
                  </a:cubicBezTo>
                  <a:lnTo>
                    <a:pt x="612214" y="4005920"/>
                  </a:lnTo>
                  <a:cubicBezTo>
                    <a:pt x="610595" y="4029637"/>
                    <a:pt x="610595" y="4053449"/>
                    <a:pt x="612214" y="4077166"/>
                  </a:cubicBezTo>
                  <a:lnTo>
                    <a:pt x="617262" y="4080024"/>
                  </a:lnTo>
                  <a:lnTo>
                    <a:pt x="617262" y="4290145"/>
                  </a:lnTo>
                  <a:lnTo>
                    <a:pt x="611452" y="4293860"/>
                  </a:lnTo>
                  <a:cubicBezTo>
                    <a:pt x="611452" y="4294908"/>
                    <a:pt x="611452" y="4296146"/>
                    <a:pt x="611452" y="4297480"/>
                  </a:cubicBezTo>
                  <a:lnTo>
                    <a:pt x="617834" y="4301385"/>
                  </a:lnTo>
                  <a:lnTo>
                    <a:pt x="611547" y="4305100"/>
                  </a:lnTo>
                  <a:lnTo>
                    <a:pt x="611547" y="4334628"/>
                  </a:lnTo>
                  <a:cubicBezTo>
                    <a:pt x="621739" y="4337484"/>
                    <a:pt x="616976" y="4348915"/>
                    <a:pt x="618024" y="4356630"/>
                  </a:cubicBezTo>
                  <a:lnTo>
                    <a:pt x="611929" y="4360059"/>
                  </a:lnTo>
                  <a:cubicBezTo>
                    <a:pt x="610500" y="4367393"/>
                    <a:pt x="611929" y="4375299"/>
                    <a:pt x="610976" y="4382728"/>
                  </a:cubicBezTo>
                  <a:lnTo>
                    <a:pt x="605261" y="4385872"/>
                  </a:lnTo>
                  <a:lnTo>
                    <a:pt x="605261" y="4400730"/>
                  </a:lnTo>
                  <a:lnTo>
                    <a:pt x="611262" y="4404636"/>
                  </a:lnTo>
                  <a:lnTo>
                    <a:pt x="611262" y="4434449"/>
                  </a:lnTo>
                  <a:lnTo>
                    <a:pt x="604880" y="4438260"/>
                  </a:lnTo>
                  <a:lnTo>
                    <a:pt x="604880" y="4504458"/>
                  </a:lnTo>
                  <a:lnTo>
                    <a:pt x="598498" y="4508268"/>
                  </a:lnTo>
                  <a:lnTo>
                    <a:pt x="598498" y="4515507"/>
                  </a:lnTo>
                  <a:lnTo>
                    <a:pt x="605261" y="4519888"/>
                  </a:lnTo>
                  <a:lnTo>
                    <a:pt x="605261" y="4541606"/>
                  </a:lnTo>
                  <a:lnTo>
                    <a:pt x="610213" y="4544368"/>
                  </a:lnTo>
                  <a:cubicBezTo>
                    <a:pt x="610976" y="4546559"/>
                    <a:pt x="607071" y="4546940"/>
                    <a:pt x="605261" y="4548749"/>
                  </a:cubicBezTo>
                  <a:lnTo>
                    <a:pt x="605261" y="4570276"/>
                  </a:lnTo>
                  <a:lnTo>
                    <a:pt x="598498" y="4574562"/>
                  </a:lnTo>
                  <a:lnTo>
                    <a:pt x="598498" y="4585516"/>
                  </a:lnTo>
                  <a:close/>
                  <a:moveTo>
                    <a:pt x="595260" y="1167469"/>
                  </a:moveTo>
                  <a:cubicBezTo>
                    <a:pt x="601641" y="1167469"/>
                    <a:pt x="608023" y="1167469"/>
                    <a:pt x="614310" y="1167469"/>
                  </a:cubicBezTo>
                  <a:cubicBezTo>
                    <a:pt x="619072" y="1163850"/>
                    <a:pt x="619834" y="1159278"/>
                    <a:pt x="614310" y="1156420"/>
                  </a:cubicBezTo>
                  <a:cubicBezTo>
                    <a:pt x="610452" y="1159278"/>
                    <a:pt x="605652" y="1160573"/>
                    <a:pt x="600879" y="1160040"/>
                  </a:cubicBezTo>
                  <a:lnTo>
                    <a:pt x="592021" y="1165374"/>
                  </a:lnTo>
                  <a:cubicBezTo>
                    <a:pt x="592116" y="1166136"/>
                    <a:pt x="592973" y="1167374"/>
                    <a:pt x="595260" y="1167374"/>
                  </a:cubicBezTo>
                  <a:close/>
                  <a:moveTo>
                    <a:pt x="222451" y="1552089"/>
                  </a:moveTo>
                  <a:cubicBezTo>
                    <a:pt x="207306" y="1546374"/>
                    <a:pt x="210640" y="1559423"/>
                    <a:pt x="222451" y="1553327"/>
                  </a:cubicBezTo>
                  <a:cubicBezTo>
                    <a:pt x="222641" y="1552851"/>
                    <a:pt x="222832" y="1552374"/>
                    <a:pt x="222451" y="1552089"/>
                  </a:cubicBezTo>
                  <a:close/>
                  <a:moveTo>
                    <a:pt x="237501" y="663978"/>
                  </a:moveTo>
                  <a:cubicBezTo>
                    <a:pt x="230471" y="662473"/>
                    <a:pt x="223194" y="662473"/>
                    <a:pt x="216164" y="663978"/>
                  </a:cubicBezTo>
                  <a:cubicBezTo>
                    <a:pt x="222756" y="667826"/>
                    <a:pt x="230909" y="667826"/>
                    <a:pt x="237501" y="663978"/>
                  </a:cubicBezTo>
                  <a:close/>
                  <a:moveTo>
                    <a:pt x="280173" y="1536373"/>
                  </a:moveTo>
                  <a:cubicBezTo>
                    <a:pt x="297889" y="1527895"/>
                    <a:pt x="285411" y="1523323"/>
                    <a:pt x="272933" y="1525038"/>
                  </a:cubicBezTo>
                  <a:cubicBezTo>
                    <a:pt x="268428" y="1520971"/>
                    <a:pt x="261827" y="1520247"/>
                    <a:pt x="256551" y="1523228"/>
                  </a:cubicBezTo>
                  <a:lnTo>
                    <a:pt x="256551" y="1526943"/>
                  </a:lnTo>
                  <a:cubicBezTo>
                    <a:pt x="264075" y="1532944"/>
                    <a:pt x="271886" y="1531134"/>
                    <a:pt x="280173" y="1536373"/>
                  </a:cubicBezTo>
                  <a:close/>
                  <a:moveTo>
                    <a:pt x="284173" y="543677"/>
                  </a:moveTo>
                  <a:cubicBezTo>
                    <a:pt x="285887" y="545677"/>
                    <a:pt x="289698" y="544630"/>
                    <a:pt x="292650" y="544820"/>
                  </a:cubicBezTo>
                  <a:cubicBezTo>
                    <a:pt x="297413" y="542344"/>
                    <a:pt x="297413" y="539962"/>
                    <a:pt x="292650" y="537486"/>
                  </a:cubicBezTo>
                  <a:cubicBezTo>
                    <a:pt x="290650" y="539391"/>
                    <a:pt x="283125" y="540819"/>
                    <a:pt x="284173" y="543677"/>
                  </a:cubicBezTo>
                  <a:close/>
                  <a:moveTo>
                    <a:pt x="312748" y="1554566"/>
                  </a:moveTo>
                  <a:cubicBezTo>
                    <a:pt x="305033" y="1555899"/>
                    <a:pt x="300461" y="1549326"/>
                    <a:pt x="292460" y="1550851"/>
                  </a:cubicBezTo>
                  <a:lnTo>
                    <a:pt x="286745" y="1547136"/>
                  </a:lnTo>
                  <a:cubicBezTo>
                    <a:pt x="275219" y="1544278"/>
                    <a:pt x="269885" y="1560376"/>
                    <a:pt x="286745" y="1558280"/>
                  </a:cubicBezTo>
                  <a:lnTo>
                    <a:pt x="292364" y="1561899"/>
                  </a:lnTo>
                  <a:lnTo>
                    <a:pt x="312272" y="1561899"/>
                  </a:lnTo>
                  <a:cubicBezTo>
                    <a:pt x="317034" y="1557899"/>
                    <a:pt x="317034" y="1557899"/>
                    <a:pt x="312367" y="1554566"/>
                  </a:cubicBezTo>
                  <a:close/>
                  <a:moveTo>
                    <a:pt x="320272" y="600637"/>
                  </a:moveTo>
                  <a:cubicBezTo>
                    <a:pt x="308176" y="599874"/>
                    <a:pt x="308176" y="599874"/>
                    <a:pt x="302937" y="601970"/>
                  </a:cubicBezTo>
                  <a:lnTo>
                    <a:pt x="302937" y="605399"/>
                  </a:lnTo>
                  <a:cubicBezTo>
                    <a:pt x="309176" y="608352"/>
                    <a:pt x="316415" y="608352"/>
                    <a:pt x="322654" y="605399"/>
                  </a:cubicBezTo>
                  <a:cubicBezTo>
                    <a:pt x="321797" y="603875"/>
                    <a:pt x="323702" y="601875"/>
                    <a:pt x="319892" y="600637"/>
                  </a:cubicBezTo>
                  <a:close/>
                  <a:moveTo>
                    <a:pt x="358372" y="721700"/>
                  </a:moveTo>
                  <a:lnTo>
                    <a:pt x="344847" y="721700"/>
                  </a:lnTo>
                  <a:lnTo>
                    <a:pt x="336370" y="727319"/>
                  </a:lnTo>
                  <a:cubicBezTo>
                    <a:pt x="343133" y="731415"/>
                    <a:pt x="342466" y="738558"/>
                    <a:pt x="352086" y="736844"/>
                  </a:cubicBezTo>
                  <a:cubicBezTo>
                    <a:pt x="354658" y="734463"/>
                    <a:pt x="360087" y="733320"/>
                    <a:pt x="361611" y="730367"/>
                  </a:cubicBezTo>
                  <a:cubicBezTo>
                    <a:pt x="360849" y="727129"/>
                    <a:pt x="363992" y="723890"/>
                    <a:pt x="358658" y="721700"/>
                  </a:cubicBezTo>
                  <a:close/>
                  <a:moveTo>
                    <a:pt x="407426" y="948108"/>
                  </a:moveTo>
                  <a:cubicBezTo>
                    <a:pt x="410570" y="932488"/>
                    <a:pt x="387614" y="941251"/>
                    <a:pt x="377995" y="939155"/>
                  </a:cubicBezTo>
                  <a:lnTo>
                    <a:pt x="369041" y="944299"/>
                  </a:lnTo>
                  <a:cubicBezTo>
                    <a:pt x="363897" y="962777"/>
                    <a:pt x="398568" y="951443"/>
                    <a:pt x="407426" y="948299"/>
                  </a:cubicBezTo>
                  <a:close/>
                  <a:moveTo>
                    <a:pt x="368183" y="811996"/>
                  </a:moveTo>
                  <a:cubicBezTo>
                    <a:pt x="372194" y="814654"/>
                    <a:pt x="377413" y="814654"/>
                    <a:pt x="381423" y="811996"/>
                  </a:cubicBezTo>
                  <a:cubicBezTo>
                    <a:pt x="377413" y="809339"/>
                    <a:pt x="372194" y="809339"/>
                    <a:pt x="368183" y="811996"/>
                  </a:cubicBezTo>
                  <a:close/>
                  <a:moveTo>
                    <a:pt x="369422" y="713127"/>
                  </a:moveTo>
                  <a:cubicBezTo>
                    <a:pt x="370851" y="715317"/>
                    <a:pt x="375041" y="713127"/>
                    <a:pt x="373708" y="711889"/>
                  </a:cubicBezTo>
                  <a:cubicBezTo>
                    <a:pt x="372375" y="710650"/>
                    <a:pt x="368183" y="711698"/>
                    <a:pt x="369422" y="713127"/>
                  </a:cubicBezTo>
                  <a:close/>
                  <a:moveTo>
                    <a:pt x="414285" y="1600762"/>
                  </a:moveTo>
                  <a:cubicBezTo>
                    <a:pt x="410370" y="1598133"/>
                    <a:pt x="405245" y="1598133"/>
                    <a:pt x="401330" y="1600762"/>
                  </a:cubicBezTo>
                  <a:cubicBezTo>
                    <a:pt x="404760" y="1603429"/>
                    <a:pt x="415808" y="1609715"/>
                    <a:pt x="414285" y="1600762"/>
                  </a:cubicBezTo>
                  <a:close/>
                  <a:moveTo>
                    <a:pt x="448479" y="891244"/>
                  </a:moveTo>
                  <a:lnTo>
                    <a:pt x="456957" y="891244"/>
                  </a:lnTo>
                  <a:cubicBezTo>
                    <a:pt x="466482" y="875433"/>
                    <a:pt x="489627" y="890101"/>
                    <a:pt x="503153" y="880481"/>
                  </a:cubicBezTo>
                  <a:cubicBezTo>
                    <a:pt x="506810" y="883872"/>
                    <a:pt x="512449" y="883872"/>
                    <a:pt x="516107" y="880481"/>
                  </a:cubicBezTo>
                  <a:cubicBezTo>
                    <a:pt x="536966" y="877909"/>
                    <a:pt x="558112" y="887244"/>
                    <a:pt x="577353" y="879148"/>
                  </a:cubicBezTo>
                  <a:cubicBezTo>
                    <a:pt x="578876" y="865527"/>
                    <a:pt x="500581" y="873337"/>
                    <a:pt x="486960" y="867717"/>
                  </a:cubicBezTo>
                  <a:cubicBezTo>
                    <a:pt x="484674" y="865241"/>
                    <a:pt x="478388" y="866003"/>
                    <a:pt x="479912" y="869432"/>
                  </a:cubicBezTo>
                  <a:cubicBezTo>
                    <a:pt x="470387" y="880195"/>
                    <a:pt x="451337" y="865146"/>
                    <a:pt x="435906" y="869432"/>
                  </a:cubicBezTo>
                  <a:lnTo>
                    <a:pt x="425810" y="876671"/>
                  </a:lnTo>
                  <a:cubicBezTo>
                    <a:pt x="417428" y="875052"/>
                    <a:pt x="412570" y="880957"/>
                    <a:pt x="405997" y="880576"/>
                  </a:cubicBezTo>
                  <a:lnTo>
                    <a:pt x="381137" y="894388"/>
                  </a:lnTo>
                  <a:lnTo>
                    <a:pt x="383709" y="898674"/>
                  </a:lnTo>
                  <a:cubicBezTo>
                    <a:pt x="393806" y="899626"/>
                    <a:pt x="402188" y="890673"/>
                    <a:pt x="411427" y="898674"/>
                  </a:cubicBezTo>
                  <a:cubicBezTo>
                    <a:pt x="416666" y="898102"/>
                    <a:pt x="422571" y="900007"/>
                    <a:pt x="427048" y="896959"/>
                  </a:cubicBezTo>
                  <a:lnTo>
                    <a:pt x="420857" y="893054"/>
                  </a:lnTo>
                  <a:lnTo>
                    <a:pt x="420857" y="889149"/>
                  </a:lnTo>
                  <a:cubicBezTo>
                    <a:pt x="425800" y="885472"/>
                    <a:pt x="431849" y="883586"/>
                    <a:pt x="438002" y="883815"/>
                  </a:cubicBezTo>
                  <a:close/>
                  <a:moveTo>
                    <a:pt x="456957" y="938869"/>
                  </a:moveTo>
                  <a:lnTo>
                    <a:pt x="450480" y="938869"/>
                  </a:lnTo>
                  <a:cubicBezTo>
                    <a:pt x="445717" y="942489"/>
                    <a:pt x="445717" y="942489"/>
                    <a:pt x="450480" y="946204"/>
                  </a:cubicBezTo>
                  <a:lnTo>
                    <a:pt x="456861" y="946204"/>
                  </a:lnTo>
                  <a:cubicBezTo>
                    <a:pt x="461528" y="942870"/>
                    <a:pt x="461528" y="942870"/>
                    <a:pt x="456957" y="938774"/>
                  </a:cubicBezTo>
                  <a:close/>
                  <a:moveTo>
                    <a:pt x="519250" y="1655626"/>
                  </a:moveTo>
                  <a:cubicBezTo>
                    <a:pt x="515535" y="1653149"/>
                    <a:pt x="504962" y="1646101"/>
                    <a:pt x="506201" y="1655626"/>
                  </a:cubicBezTo>
                  <a:cubicBezTo>
                    <a:pt x="510096" y="1658331"/>
                    <a:pt x="515240" y="1658445"/>
                    <a:pt x="519250" y="1655911"/>
                  </a:cubicBezTo>
                  <a:close/>
                  <a:moveTo>
                    <a:pt x="522965" y="939060"/>
                  </a:moveTo>
                  <a:cubicBezTo>
                    <a:pt x="514392" y="938203"/>
                    <a:pt x="503915" y="940775"/>
                    <a:pt x="496962" y="935535"/>
                  </a:cubicBezTo>
                  <a:cubicBezTo>
                    <a:pt x="492285" y="935926"/>
                    <a:pt x="487627" y="934650"/>
                    <a:pt x="483817" y="931916"/>
                  </a:cubicBezTo>
                  <a:lnTo>
                    <a:pt x="467244" y="941441"/>
                  </a:lnTo>
                  <a:cubicBezTo>
                    <a:pt x="464005" y="949347"/>
                    <a:pt x="479531" y="946109"/>
                    <a:pt x="484579" y="942584"/>
                  </a:cubicBezTo>
                  <a:cubicBezTo>
                    <a:pt x="494104" y="943251"/>
                    <a:pt x="503057" y="941441"/>
                    <a:pt x="510582" y="946585"/>
                  </a:cubicBezTo>
                  <a:cubicBezTo>
                    <a:pt x="516202" y="946013"/>
                    <a:pt x="522107" y="947918"/>
                    <a:pt x="525917" y="944584"/>
                  </a:cubicBezTo>
                  <a:cubicBezTo>
                    <a:pt x="526013" y="940965"/>
                    <a:pt x="525917" y="940965"/>
                    <a:pt x="522965" y="939346"/>
                  </a:cubicBezTo>
                  <a:close/>
                  <a:moveTo>
                    <a:pt x="603927" y="1694297"/>
                  </a:moveTo>
                  <a:cubicBezTo>
                    <a:pt x="583067" y="1690963"/>
                    <a:pt x="564875" y="1703822"/>
                    <a:pt x="545825" y="1699917"/>
                  </a:cubicBezTo>
                  <a:cubicBezTo>
                    <a:pt x="539538" y="1697250"/>
                    <a:pt x="539538" y="1697155"/>
                    <a:pt x="532490" y="1699917"/>
                  </a:cubicBezTo>
                  <a:cubicBezTo>
                    <a:pt x="536300" y="1711918"/>
                    <a:pt x="596403" y="1704203"/>
                    <a:pt x="611357" y="1704013"/>
                  </a:cubicBezTo>
                  <a:cubicBezTo>
                    <a:pt x="611166" y="1698584"/>
                    <a:pt x="612976" y="1694107"/>
                    <a:pt x="603927" y="1694583"/>
                  </a:cubicBezTo>
                  <a:close/>
                  <a:moveTo>
                    <a:pt x="568780" y="1653911"/>
                  </a:moveTo>
                  <a:cubicBezTo>
                    <a:pt x="566875" y="1653911"/>
                    <a:pt x="566018" y="1654864"/>
                    <a:pt x="565256" y="1654578"/>
                  </a:cubicBezTo>
                  <a:lnTo>
                    <a:pt x="574781" y="1661150"/>
                  </a:lnTo>
                  <a:cubicBezTo>
                    <a:pt x="586020" y="1661150"/>
                    <a:pt x="595164" y="1662960"/>
                    <a:pt x="604023" y="1656007"/>
                  </a:cubicBezTo>
                  <a:cubicBezTo>
                    <a:pt x="594116" y="1651054"/>
                    <a:pt x="580210" y="1655244"/>
                    <a:pt x="568780" y="1654197"/>
                  </a:cubicBezTo>
                  <a:close/>
                  <a:moveTo>
                    <a:pt x="578876" y="917438"/>
                  </a:moveTo>
                  <a:lnTo>
                    <a:pt x="575924" y="913056"/>
                  </a:lnTo>
                  <a:cubicBezTo>
                    <a:pt x="569161" y="913056"/>
                    <a:pt x="543729" y="915438"/>
                    <a:pt x="558779" y="907532"/>
                  </a:cubicBezTo>
                  <a:lnTo>
                    <a:pt x="540300" y="897150"/>
                  </a:lnTo>
                  <a:lnTo>
                    <a:pt x="536871" y="891054"/>
                  </a:lnTo>
                  <a:cubicBezTo>
                    <a:pt x="506677" y="893054"/>
                    <a:pt x="474387" y="884768"/>
                    <a:pt x="447717" y="899817"/>
                  </a:cubicBezTo>
                  <a:cubicBezTo>
                    <a:pt x="461719" y="902293"/>
                    <a:pt x="474959" y="916009"/>
                    <a:pt x="489627" y="916771"/>
                  </a:cubicBezTo>
                  <a:cubicBezTo>
                    <a:pt x="498581" y="909532"/>
                    <a:pt x="503915" y="915438"/>
                    <a:pt x="513916" y="916771"/>
                  </a:cubicBezTo>
                  <a:cubicBezTo>
                    <a:pt x="521240" y="918581"/>
                    <a:pt x="528403" y="920962"/>
                    <a:pt x="535347" y="923915"/>
                  </a:cubicBezTo>
                  <a:cubicBezTo>
                    <a:pt x="549159" y="922486"/>
                    <a:pt x="567446" y="929249"/>
                    <a:pt x="578876" y="917724"/>
                  </a:cubicBezTo>
                  <a:close/>
                  <a:moveTo>
                    <a:pt x="613548" y="747226"/>
                  </a:moveTo>
                  <a:cubicBezTo>
                    <a:pt x="606309" y="746560"/>
                    <a:pt x="598212" y="749132"/>
                    <a:pt x="591735" y="745417"/>
                  </a:cubicBezTo>
                  <a:lnTo>
                    <a:pt x="591735" y="741988"/>
                  </a:lnTo>
                  <a:cubicBezTo>
                    <a:pt x="582210" y="739416"/>
                    <a:pt x="571637" y="732463"/>
                    <a:pt x="562112" y="739701"/>
                  </a:cubicBezTo>
                  <a:cubicBezTo>
                    <a:pt x="547882" y="743369"/>
                    <a:pt x="532890" y="742673"/>
                    <a:pt x="519060" y="737701"/>
                  </a:cubicBezTo>
                  <a:lnTo>
                    <a:pt x="538110" y="728748"/>
                  </a:lnTo>
                  <a:cubicBezTo>
                    <a:pt x="539443" y="728748"/>
                    <a:pt x="550016" y="730082"/>
                    <a:pt x="551921" y="726367"/>
                  </a:cubicBezTo>
                  <a:cubicBezTo>
                    <a:pt x="550968" y="710269"/>
                    <a:pt x="576971" y="720557"/>
                    <a:pt x="588497" y="717794"/>
                  </a:cubicBezTo>
                  <a:lnTo>
                    <a:pt x="596974" y="712365"/>
                  </a:lnTo>
                  <a:cubicBezTo>
                    <a:pt x="591354" y="704745"/>
                    <a:pt x="580115" y="706745"/>
                    <a:pt x="573257" y="710365"/>
                  </a:cubicBezTo>
                  <a:cubicBezTo>
                    <a:pt x="551540" y="715508"/>
                    <a:pt x="532394" y="689790"/>
                    <a:pt x="512868" y="704745"/>
                  </a:cubicBezTo>
                  <a:lnTo>
                    <a:pt x="512868" y="712175"/>
                  </a:lnTo>
                  <a:cubicBezTo>
                    <a:pt x="514678" y="713794"/>
                    <a:pt x="520107" y="714651"/>
                    <a:pt x="519250" y="717699"/>
                  </a:cubicBezTo>
                  <a:cubicBezTo>
                    <a:pt x="478950" y="713527"/>
                    <a:pt x="438230" y="719147"/>
                    <a:pt x="400569" y="734082"/>
                  </a:cubicBezTo>
                  <a:cubicBezTo>
                    <a:pt x="427048" y="748750"/>
                    <a:pt x="457719" y="729224"/>
                    <a:pt x="485532" y="741226"/>
                  </a:cubicBezTo>
                  <a:cubicBezTo>
                    <a:pt x="478483" y="750751"/>
                    <a:pt x="462005" y="744464"/>
                    <a:pt x="453622" y="752846"/>
                  </a:cubicBezTo>
                  <a:cubicBezTo>
                    <a:pt x="443041" y="753017"/>
                    <a:pt x="432534" y="751008"/>
                    <a:pt x="422762" y="746940"/>
                  </a:cubicBezTo>
                  <a:lnTo>
                    <a:pt x="414285" y="748465"/>
                  </a:lnTo>
                  <a:cubicBezTo>
                    <a:pt x="414285" y="751131"/>
                    <a:pt x="414285" y="753323"/>
                    <a:pt x="444764" y="754370"/>
                  </a:cubicBezTo>
                  <a:cubicBezTo>
                    <a:pt x="439145" y="754942"/>
                    <a:pt x="429905" y="755799"/>
                    <a:pt x="414285" y="757037"/>
                  </a:cubicBezTo>
                  <a:cubicBezTo>
                    <a:pt x="420000" y="758275"/>
                    <a:pt x="457719" y="761228"/>
                    <a:pt x="452385" y="754560"/>
                  </a:cubicBezTo>
                  <a:cubicBezTo>
                    <a:pt x="465910" y="755704"/>
                    <a:pt x="478578" y="766467"/>
                    <a:pt x="491151" y="758847"/>
                  </a:cubicBezTo>
                  <a:cubicBezTo>
                    <a:pt x="493818" y="762562"/>
                    <a:pt x="502486" y="760561"/>
                    <a:pt x="505534" y="764085"/>
                  </a:cubicBezTo>
                  <a:cubicBezTo>
                    <a:pt x="501914" y="766943"/>
                    <a:pt x="494104" y="765038"/>
                    <a:pt x="490008" y="769229"/>
                  </a:cubicBezTo>
                  <a:cubicBezTo>
                    <a:pt x="479569" y="763362"/>
                    <a:pt x="466558" y="764771"/>
                    <a:pt x="457623" y="772753"/>
                  </a:cubicBezTo>
                  <a:cubicBezTo>
                    <a:pt x="433716" y="765705"/>
                    <a:pt x="403998" y="769134"/>
                    <a:pt x="378756" y="772753"/>
                  </a:cubicBezTo>
                  <a:cubicBezTo>
                    <a:pt x="373517" y="776373"/>
                    <a:pt x="373517" y="776373"/>
                    <a:pt x="378756" y="780183"/>
                  </a:cubicBezTo>
                  <a:cubicBezTo>
                    <a:pt x="399235" y="779326"/>
                    <a:pt x="420857" y="773230"/>
                    <a:pt x="440669" y="778087"/>
                  </a:cubicBezTo>
                  <a:cubicBezTo>
                    <a:pt x="440669" y="779326"/>
                    <a:pt x="440669" y="780469"/>
                    <a:pt x="441145" y="781898"/>
                  </a:cubicBezTo>
                  <a:cubicBezTo>
                    <a:pt x="428953" y="792946"/>
                    <a:pt x="407046" y="786279"/>
                    <a:pt x="396187" y="797423"/>
                  </a:cubicBezTo>
                  <a:lnTo>
                    <a:pt x="401235" y="800281"/>
                  </a:lnTo>
                  <a:lnTo>
                    <a:pt x="401235" y="811806"/>
                  </a:lnTo>
                  <a:lnTo>
                    <a:pt x="414761" y="817806"/>
                  </a:lnTo>
                  <a:lnTo>
                    <a:pt x="414761" y="823045"/>
                  </a:lnTo>
                  <a:cubicBezTo>
                    <a:pt x="404569" y="825712"/>
                    <a:pt x="374184" y="828379"/>
                    <a:pt x="397521" y="839238"/>
                  </a:cubicBezTo>
                  <a:cubicBezTo>
                    <a:pt x="409884" y="839800"/>
                    <a:pt x="422162" y="841553"/>
                    <a:pt x="434192" y="844476"/>
                  </a:cubicBezTo>
                  <a:lnTo>
                    <a:pt x="434192" y="848096"/>
                  </a:lnTo>
                  <a:cubicBezTo>
                    <a:pt x="424667" y="850668"/>
                    <a:pt x="413999" y="857621"/>
                    <a:pt x="405617" y="850477"/>
                  </a:cubicBezTo>
                  <a:cubicBezTo>
                    <a:pt x="396092" y="853621"/>
                    <a:pt x="406855" y="859145"/>
                    <a:pt x="410475" y="861145"/>
                  </a:cubicBezTo>
                  <a:cubicBezTo>
                    <a:pt x="417742" y="862431"/>
                    <a:pt x="425229" y="861221"/>
                    <a:pt x="431715" y="857716"/>
                  </a:cubicBezTo>
                  <a:cubicBezTo>
                    <a:pt x="442478" y="857716"/>
                    <a:pt x="447717" y="863432"/>
                    <a:pt x="458290" y="861050"/>
                  </a:cubicBezTo>
                  <a:cubicBezTo>
                    <a:pt x="463862" y="856592"/>
                    <a:pt x="471768" y="856592"/>
                    <a:pt x="477340" y="861050"/>
                  </a:cubicBezTo>
                  <a:cubicBezTo>
                    <a:pt x="505915" y="849144"/>
                    <a:pt x="544777" y="859621"/>
                    <a:pt x="575162" y="864479"/>
                  </a:cubicBezTo>
                  <a:cubicBezTo>
                    <a:pt x="584687" y="860479"/>
                    <a:pt x="584687" y="860098"/>
                    <a:pt x="586782" y="854954"/>
                  </a:cubicBezTo>
                  <a:lnTo>
                    <a:pt x="605832" y="844572"/>
                  </a:lnTo>
                  <a:cubicBezTo>
                    <a:pt x="592212" y="836761"/>
                    <a:pt x="574495" y="842000"/>
                    <a:pt x="560017" y="836571"/>
                  </a:cubicBezTo>
                  <a:cubicBezTo>
                    <a:pt x="562684" y="825998"/>
                    <a:pt x="550492" y="826284"/>
                    <a:pt x="543538" y="831523"/>
                  </a:cubicBezTo>
                  <a:lnTo>
                    <a:pt x="527251" y="821998"/>
                  </a:lnTo>
                  <a:lnTo>
                    <a:pt x="527251" y="814663"/>
                  </a:lnTo>
                  <a:cubicBezTo>
                    <a:pt x="538491" y="812092"/>
                    <a:pt x="550016" y="822950"/>
                    <a:pt x="563637" y="820092"/>
                  </a:cubicBezTo>
                  <a:lnTo>
                    <a:pt x="579734" y="810567"/>
                  </a:lnTo>
                  <a:cubicBezTo>
                    <a:pt x="584782" y="790279"/>
                    <a:pt x="542872" y="820855"/>
                    <a:pt x="546873" y="795708"/>
                  </a:cubicBezTo>
                  <a:lnTo>
                    <a:pt x="555635" y="794185"/>
                  </a:lnTo>
                  <a:cubicBezTo>
                    <a:pt x="561636" y="798756"/>
                    <a:pt x="588592" y="802376"/>
                    <a:pt x="573162" y="791423"/>
                  </a:cubicBezTo>
                  <a:cubicBezTo>
                    <a:pt x="570971" y="782945"/>
                    <a:pt x="548968" y="787136"/>
                    <a:pt x="543158" y="790470"/>
                  </a:cubicBezTo>
                  <a:cubicBezTo>
                    <a:pt x="537633" y="786088"/>
                    <a:pt x="529061" y="787803"/>
                    <a:pt x="524108" y="783517"/>
                  </a:cubicBezTo>
                  <a:cubicBezTo>
                    <a:pt x="515726" y="779993"/>
                    <a:pt x="486579" y="796185"/>
                    <a:pt x="488960" y="780849"/>
                  </a:cubicBezTo>
                  <a:cubicBezTo>
                    <a:pt x="496771" y="775039"/>
                    <a:pt x="511249" y="774373"/>
                    <a:pt x="520583" y="770372"/>
                  </a:cubicBezTo>
                  <a:lnTo>
                    <a:pt x="520583" y="767324"/>
                  </a:lnTo>
                  <a:cubicBezTo>
                    <a:pt x="527918" y="764695"/>
                    <a:pt x="535519" y="762876"/>
                    <a:pt x="543253" y="761895"/>
                  </a:cubicBezTo>
                  <a:cubicBezTo>
                    <a:pt x="555540" y="772277"/>
                    <a:pt x="567828" y="768658"/>
                    <a:pt x="579639" y="760180"/>
                  </a:cubicBezTo>
                  <a:cubicBezTo>
                    <a:pt x="582591" y="747036"/>
                    <a:pt x="605546" y="758561"/>
                    <a:pt x="616310" y="758180"/>
                  </a:cubicBezTo>
                  <a:lnTo>
                    <a:pt x="624406" y="752656"/>
                  </a:lnTo>
                  <a:cubicBezTo>
                    <a:pt x="621348" y="749941"/>
                    <a:pt x="617586" y="748160"/>
                    <a:pt x="613548" y="747512"/>
                  </a:cubicBezTo>
                  <a:close/>
                  <a:moveTo>
                    <a:pt x="430096" y="714079"/>
                  </a:moveTo>
                  <a:cubicBezTo>
                    <a:pt x="435621" y="709983"/>
                    <a:pt x="441431" y="711126"/>
                    <a:pt x="446765" y="708650"/>
                  </a:cubicBezTo>
                  <a:cubicBezTo>
                    <a:pt x="446765" y="707507"/>
                    <a:pt x="446765" y="706269"/>
                    <a:pt x="446765" y="704649"/>
                  </a:cubicBezTo>
                  <a:cubicBezTo>
                    <a:pt x="442383" y="703793"/>
                    <a:pt x="441621" y="700078"/>
                    <a:pt x="435716" y="699887"/>
                  </a:cubicBezTo>
                  <a:cubicBezTo>
                    <a:pt x="430820" y="702278"/>
                    <a:pt x="426133" y="705088"/>
                    <a:pt x="421714" y="708269"/>
                  </a:cubicBezTo>
                  <a:close/>
                  <a:moveTo>
                    <a:pt x="609071" y="637308"/>
                  </a:moveTo>
                  <a:cubicBezTo>
                    <a:pt x="605346" y="635889"/>
                    <a:pt x="601165" y="636432"/>
                    <a:pt x="597926" y="638737"/>
                  </a:cubicBezTo>
                  <a:cubicBezTo>
                    <a:pt x="603832" y="642070"/>
                    <a:pt x="611547" y="647023"/>
                    <a:pt x="618119" y="641975"/>
                  </a:cubicBezTo>
                  <a:cubicBezTo>
                    <a:pt x="615195" y="640327"/>
                    <a:pt x="612176" y="638860"/>
                    <a:pt x="609071" y="637594"/>
                  </a:cubicBezTo>
                  <a:close/>
                  <a:moveTo>
                    <a:pt x="607451" y="614638"/>
                  </a:moveTo>
                  <a:cubicBezTo>
                    <a:pt x="592783" y="617401"/>
                    <a:pt x="576210" y="605113"/>
                    <a:pt x="562017" y="614638"/>
                  </a:cubicBezTo>
                  <a:cubicBezTo>
                    <a:pt x="554588" y="608828"/>
                    <a:pt x="545634" y="613114"/>
                    <a:pt x="539634" y="609590"/>
                  </a:cubicBezTo>
                  <a:cubicBezTo>
                    <a:pt x="539634" y="608352"/>
                    <a:pt x="539634" y="607209"/>
                    <a:pt x="539062" y="605875"/>
                  </a:cubicBezTo>
                  <a:lnTo>
                    <a:pt x="545539" y="601780"/>
                  </a:lnTo>
                  <a:lnTo>
                    <a:pt x="545539" y="597969"/>
                  </a:lnTo>
                  <a:cubicBezTo>
                    <a:pt x="529156" y="591302"/>
                    <a:pt x="507439" y="584254"/>
                    <a:pt x="489818" y="592541"/>
                  </a:cubicBezTo>
                  <a:cubicBezTo>
                    <a:pt x="469434" y="578919"/>
                    <a:pt x="448860" y="604732"/>
                    <a:pt x="430287" y="588730"/>
                  </a:cubicBezTo>
                  <a:cubicBezTo>
                    <a:pt x="421523" y="589778"/>
                    <a:pt x="411808" y="587873"/>
                    <a:pt x="403045" y="589493"/>
                  </a:cubicBezTo>
                  <a:cubicBezTo>
                    <a:pt x="398568" y="607590"/>
                    <a:pt x="402378" y="603304"/>
                    <a:pt x="381233" y="603685"/>
                  </a:cubicBezTo>
                  <a:cubicBezTo>
                    <a:pt x="382376" y="597017"/>
                    <a:pt x="367897" y="602542"/>
                    <a:pt x="381233" y="603685"/>
                  </a:cubicBezTo>
                  <a:lnTo>
                    <a:pt x="378661" y="603685"/>
                  </a:lnTo>
                  <a:cubicBezTo>
                    <a:pt x="379575" y="603837"/>
                    <a:pt x="380509" y="603837"/>
                    <a:pt x="381423" y="603685"/>
                  </a:cubicBezTo>
                  <a:lnTo>
                    <a:pt x="381423" y="603685"/>
                  </a:lnTo>
                  <a:lnTo>
                    <a:pt x="381423" y="609685"/>
                  </a:lnTo>
                  <a:cubicBezTo>
                    <a:pt x="368183" y="610638"/>
                    <a:pt x="359135" y="621116"/>
                    <a:pt x="345133" y="618353"/>
                  </a:cubicBezTo>
                  <a:lnTo>
                    <a:pt x="335608" y="623878"/>
                  </a:lnTo>
                  <a:lnTo>
                    <a:pt x="341132" y="627593"/>
                  </a:lnTo>
                  <a:cubicBezTo>
                    <a:pt x="341132" y="628640"/>
                    <a:pt x="341132" y="629878"/>
                    <a:pt x="341132" y="631117"/>
                  </a:cubicBezTo>
                  <a:lnTo>
                    <a:pt x="334560" y="635117"/>
                  </a:lnTo>
                  <a:lnTo>
                    <a:pt x="334560" y="642356"/>
                  </a:lnTo>
                  <a:cubicBezTo>
                    <a:pt x="351134" y="651881"/>
                    <a:pt x="373327" y="632831"/>
                    <a:pt x="385995" y="646643"/>
                  </a:cubicBezTo>
                  <a:lnTo>
                    <a:pt x="381233" y="649309"/>
                  </a:lnTo>
                  <a:cubicBezTo>
                    <a:pt x="380661" y="652262"/>
                    <a:pt x="380090" y="655119"/>
                    <a:pt x="379518" y="657691"/>
                  </a:cubicBezTo>
                  <a:lnTo>
                    <a:pt x="373898" y="660835"/>
                  </a:lnTo>
                  <a:cubicBezTo>
                    <a:pt x="373898" y="662358"/>
                    <a:pt x="374660" y="663978"/>
                    <a:pt x="375232" y="666169"/>
                  </a:cubicBezTo>
                  <a:cubicBezTo>
                    <a:pt x="387520" y="662454"/>
                    <a:pt x="406760" y="675694"/>
                    <a:pt x="413332" y="666169"/>
                  </a:cubicBezTo>
                  <a:cubicBezTo>
                    <a:pt x="413332" y="662835"/>
                    <a:pt x="418761" y="662358"/>
                    <a:pt x="422381" y="662930"/>
                  </a:cubicBezTo>
                  <a:cubicBezTo>
                    <a:pt x="429715" y="664454"/>
                    <a:pt x="425524" y="674360"/>
                    <a:pt x="426476" y="679027"/>
                  </a:cubicBezTo>
                  <a:lnTo>
                    <a:pt x="416951" y="685028"/>
                  </a:lnTo>
                  <a:cubicBezTo>
                    <a:pt x="410894" y="684637"/>
                    <a:pt x="404912" y="686619"/>
                    <a:pt x="400283" y="690553"/>
                  </a:cubicBezTo>
                  <a:cubicBezTo>
                    <a:pt x="400283" y="691982"/>
                    <a:pt x="401045" y="693696"/>
                    <a:pt x="401426" y="695029"/>
                  </a:cubicBezTo>
                  <a:cubicBezTo>
                    <a:pt x="421714" y="696458"/>
                    <a:pt x="436764" y="688743"/>
                    <a:pt x="456194" y="696077"/>
                  </a:cubicBezTo>
                  <a:cubicBezTo>
                    <a:pt x="467853" y="706641"/>
                    <a:pt x="484808" y="708945"/>
                    <a:pt x="498866" y="701887"/>
                  </a:cubicBezTo>
                  <a:lnTo>
                    <a:pt x="498866" y="697792"/>
                  </a:lnTo>
                  <a:cubicBezTo>
                    <a:pt x="527441" y="672169"/>
                    <a:pt x="564970" y="718747"/>
                    <a:pt x="589544" y="685981"/>
                  </a:cubicBezTo>
                  <a:cubicBezTo>
                    <a:pt x="564875" y="668835"/>
                    <a:pt x="538776" y="688076"/>
                    <a:pt x="512487" y="679123"/>
                  </a:cubicBezTo>
                  <a:cubicBezTo>
                    <a:pt x="519441" y="673884"/>
                    <a:pt x="528108" y="674075"/>
                    <a:pt x="535347" y="670360"/>
                  </a:cubicBezTo>
                  <a:cubicBezTo>
                    <a:pt x="544015" y="669788"/>
                    <a:pt x="544205" y="670360"/>
                    <a:pt x="544872" y="665026"/>
                  </a:cubicBezTo>
                  <a:lnTo>
                    <a:pt x="538395" y="660930"/>
                  </a:lnTo>
                  <a:lnTo>
                    <a:pt x="538395" y="657501"/>
                  </a:lnTo>
                  <a:cubicBezTo>
                    <a:pt x="545348" y="654453"/>
                    <a:pt x="557445" y="653119"/>
                    <a:pt x="563732" y="645785"/>
                  </a:cubicBezTo>
                  <a:lnTo>
                    <a:pt x="552016" y="639213"/>
                  </a:lnTo>
                  <a:cubicBezTo>
                    <a:pt x="552683" y="635879"/>
                    <a:pt x="549539" y="633593"/>
                    <a:pt x="545254" y="631688"/>
                  </a:cubicBezTo>
                  <a:cubicBezTo>
                    <a:pt x="552873" y="627116"/>
                    <a:pt x="566685" y="627973"/>
                    <a:pt x="573829" y="622163"/>
                  </a:cubicBezTo>
                  <a:cubicBezTo>
                    <a:pt x="587259" y="626259"/>
                    <a:pt x="604213" y="633498"/>
                    <a:pt x="616786" y="623973"/>
                  </a:cubicBezTo>
                  <a:lnTo>
                    <a:pt x="616786" y="620067"/>
                  </a:lnTo>
                  <a:close/>
                  <a:moveTo>
                    <a:pt x="370469" y="584444"/>
                  </a:moveTo>
                  <a:cubicBezTo>
                    <a:pt x="450384" y="580729"/>
                    <a:pt x="395806" y="560918"/>
                    <a:pt x="361707" y="579491"/>
                  </a:cubicBezTo>
                  <a:cubicBezTo>
                    <a:pt x="364659" y="581491"/>
                    <a:pt x="367421" y="583110"/>
                    <a:pt x="370469" y="584730"/>
                  </a:cubicBezTo>
                  <a:close/>
                  <a:moveTo>
                    <a:pt x="463529" y="570252"/>
                  </a:moveTo>
                  <a:cubicBezTo>
                    <a:pt x="463529" y="570252"/>
                    <a:pt x="464957" y="569490"/>
                    <a:pt x="465719" y="569109"/>
                  </a:cubicBezTo>
                  <a:cubicBezTo>
                    <a:pt x="467529" y="565394"/>
                    <a:pt x="456004" y="568061"/>
                    <a:pt x="463433" y="570538"/>
                  </a:cubicBezTo>
                  <a:close/>
                  <a:moveTo>
                    <a:pt x="499628" y="564823"/>
                  </a:moveTo>
                  <a:lnTo>
                    <a:pt x="499628" y="561203"/>
                  </a:lnTo>
                  <a:cubicBezTo>
                    <a:pt x="495637" y="558593"/>
                    <a:pt x="490475" y="558593"/>
                    <a:pt x="486484" y="561203"/>
                  </a:cubicBezTo>
                  <a:lnTo>
                    <a:pt x="486484" y="564823"/>
                  </a:lnTo>
                  <a:cubicBezTo>
                    <a:pt x="490418" y="567518"/>
                    <a:pt x="495580" y="567632"/>
                    <a:pt x="499628" y="565109"/>
                  </a:cubicBezTo>
                  <a:close/>
                  <a:moveTo>
                    <a:pt x="519441" y="577682"/>
                  </a:moveTo>
                  <a:cubicBezTo>
                    <a:pt x="522298" y="578443"/>
                    <a:pt x="528966" y="575872"/>
                    <a:pt x="522393" y="574062"/>
                  </a:cubicBezTo>
                  <a:cubicBezTo>
                    <a:pt x="515821" y="572252"/>
                    <a:pt x="507630" y="576824"/>
                    <a:pt x="519441" y="577967"/>
                  </a:cubicBezTo>
                  <a:close/>
                  <a:moveTo>
                    <a:pt x="307509" y="1819837"/>
                  </a:moveTo>
                  <a:cubicBezTo>
                    <a:pt x="294174" y="1819837"/>
                    <a:pt x="295698" y="1821837"/>
                    <a:pt x="296460" y="1829362"/>
                  </a:cubicBezTo>
                  <a:lnTo>
                    <a:pt x="307223" y="1835934"/>
                  </a:lnTo>
                  <a:cubicBezTo>
                    <a:pt x="309891" y="1830924"/>
                    <a:pt x="309995" y="1824942"/>
                    <a:pt x="307509" y="1819837"/>
                  </a:cubicBezTo>
                  <a:close/>
                  <a:moveTo>
                    <a:pt x="332179" y="1805168"/>
                  </a:moveTo>
                  <a:lnTo>
                    <a:pt x="324750" y="1805168"/>
                  </a:lnTo>
                  <a:cubicBezTo>
                    <a:pt x="308557" y="1813645"/>
                    <a:pt x="322368" y="1812598"/>
                    <a:pt x="331989" y="1812502"/>
                  </a:cubicBezTo>
                  <a:cubicBezTo>
                    <a:pt x="336751" y="1808883"/>
                    <a:pt x="336656" y="1808883"/>
                    <a:pt x="332179" y="1805549"/>
                  </a:cubicBezTo>
                  <a:close/>
                  <a:moveTo>
                    <a:pt x="368279" y="1869652"/>
                  </a:moveTo>
                  <a:cubicBezTo>
                    <a:pt x="364307" y="1866986"/>
                    <a:pt x="359115" y="1866986"/>
                    <a:pt x="355134" y="1869652"/>
                  </a:cubicBezTo>
                  <a:cubicBezTo>
                    <a:pt x="359087" y="1872272"/>
                    <a:pt x="364231" y="1872272"/>
                    <a:pt x="368183" y="1869652"/>
                  </a:cubicBezTo>
                  <a:close/>
                  <a:moveTo>
                    <a:pt x="519345" y="2079202"/>
                  </a:moveTo>
                  <a:cubicBezTo>
                    <a:pt x="508963" y="2070249"/>
                    <a:pt x="497723" y="2075393"/>
                    <a:pt x="486770" y="2079202"/>
                  </a:cubicBezTo>
                  <a:cubicBezTo>
                    <a:pt x="492961" y="2084918"/>
                    <a:pt x="518583" y="2091299"/>
                    <a:pt x="519345" y="2079679"/>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115" name="Google Shape;115;p6"/>
            <p:cNvSpPr/>
            <p:nvPr/>
          </p:nvSpPr>
          <p:spPr>
            <a:xfrm flipH="1" rot="10800000">
              <a:off x="8531464" y="-4802"/>
              <a:ext cx="449059" cy="6863371"/>
            </a:xfrm>
            <a:custGeom>
              <a:rect b="b" l="l" r="r" t="t"/>
              <a:pathLst>
                <a:path extrusionOk="0" h="4606289" w="670237">
                  <a:moveTo>
                    <a:pt x="638371" y="4605709"/>
                  </a:moveTo>
                  <a:lnTo>
                    <a:pt x="40486" y="4605709"/>
                  </a:lnTo>
                  <a:lnTo>
                    <a:pt x="40486" y="4600280"/>
                  </a:lnTo>
                  <a:lnTo>
                    <a:pt x="46678" y="4596374"/>
                  </a:lnTo>
                  <a:lnTo>
                    <a:pt x="40867" y="4592564"/>
                  </a:lnTo>
                  <a:cubicBezTo>
                    <a:pt x="48297" y="4590564"/>
                    <a:pt x="46582" y="4584659"/>
                    <a:pt x="47344" y="4579610"/>
                  </a:cubicBezTo>
                  <a:cubicBezTo>
                    <a:pt x="41153" y="4573609"/>
                    <a:pt x="36200" y="4572180"/>
                    <a:pt x="46868" y="4566942"/>
                  </a:cubicBezTo>
                  <a:lnTo>
                    <a:pt x="46868" y="4534080"/>
                  </a:lnTo>
                  <a:lnTo>
                    <a:pt x="53631" y="4530081"/>
                  </a:lnTo>
                  <a:lnTo>
                    <a:pt x="53631" y="4526461"/>
                  </a:lnTo>
                  <a:lnTo>
                    <a:pt x="46868" y="4522365"/>
                  </a:lnTo>
                  <a:lnTo>
                    <a:pt x="46868" y="4515412"/>
                  </a:lnTo>
                  <a:lnTo>
                    <a:pt x="40867" y="4511602"/>
                  </a:lnTo>
                  <a:lnTo>
                    <a:pt x="40867" y="4504076"/>
                  </a:lnTo>
                  <a:lnTo>
                    <a:pt x="46582" y="4500934"/>
                  </a:lnTo>
                  <a:cubicBezTo>
                    <a:pt x="48011" y="4493504"/>
                    <a:pt x="46582" y="4485599"/>
                    <a:pt x="47630" y="4478169"/>
                  </a:cubicBezTo>
                  <a:lnTo>
                    <a:pt x="53250" y="4475026"/>
                  </a:lnTo>
                  <a:lnTo>
                    <a:pt x="53250" y="4463881"/>
                  </a:lnTo>
                  <a:lnTo>
                    <a:pt x="47249" y="4460071"/>
                  </a:lnTo>
                  <a:lnTo>
                    <a:pt x="47249" y="4430734"/>
                  </a:lnTo>
                  <a:lnTo>
                    <a:pt x="53726" y="4426829"/>
                  </a:lnTo>
                  <a:lnTo>
                    <a:pt x="53726" y="4415970"/>
                  </a:lnTo>
                  <a:lnTo>
                    <a:pt x="59917" y="4412066"/>
                  </a:lnTo>
                  <a:lnTo>
                    <a:pt x="59917" y="4405017"/>
                  </a:lnTo>
                  <a:cubicBezTo>
                    <a:pt x="52774" y="4401778"/>
                    <a:pt x="54679" y="4397683"/>
                    <a:pt x="48202" y="4394254"/>
                  </a:cubicBezTo>
                  <a:cubicBezTo>
                    <a:pt x="43915" y="4390730"/>
                    <a:pt x="50297" y="4388253"/>
                    <a:pt x="53631" y="4386443"/>
                  </a:cubicBezTo>
                  <a:cubicBezTo>
                    <a:pt x="53631" y="4378538"/>
                    <a:pt x="51059" y="4372918"/>
                    <a:pt x="63156" y="4373203"/>
                  </a:cubicBezTo>
                  <a:lnTo>
                    <a:pt x="73443" y="4368060"/>
                  </a:lnTo>
                  <a:cubicBezTo>
                    <a:pt x="66013" y="4363964"/>
                    <a:pt x="53250" y="4368631"/>
                    <a:pt x="48011" y="4360059"/>
                  </a:cubicBezTo>
                  <a:lnTo>
                    <a:pt x="52678" y="4357487"/>
                  </a:lnTo>
                  <a:cubicBezTo>
                    <a:pt x="46392" y="4352153"/>
                    <a:pt x="44106" y="4350343"/>
                    <a:pt x="53536" y="4345771"/>
                  </a:cubicBezTo>
                  <a:lnTo>
                    <a:pt x="53536" y="4320435"/>
                  </a:lnTo>
                  <a:cubicBezTo>
                    <a:pt x="59441" y="4317291"/>
                    <a:pt x="68109" y="4317673"/>
                    <a:pt x="73348" y="4312529"/>
                  </a:cubicBezTo>
                  <a:cubicBezTo>
                    <a:pt x="74014" y="4303004"/>
                    <a:pt x="58870" y="4311006"/>
                    <a:pt x="59155" y="4301099"/>
                  </a:cubicBezTo>
                  <a:lnTo>
                    <a:pt x="40105" y="4290622"/>
                  </a:lnTo>
                  <a:cubicBezTo>
                    <a:pt x="44582" y="4288050"/>
                    <a:pt x="49059" y="4285478"/>
                    <a:pt x="52774" y="4283192"/>
                  </a:cubicBezTo>
                  <a:lnTo>
                    <a:pt x="52774" y="4268333"/>
                  </a:lnTo>
                  <a:cubicBezTo>
                    <a:pt x="44201" y="4263095"/>
                    <a:pt x="44201" y="4262809"/>
                    <a:pt x="52774" y="4257665"/>
                  </a:cubicBezTo>
                  <a:lnTo>
                    <a:pt x="52774" y="4250141"/>
                  </a:lnTo>
                  <a:lnTo>
                    <a:pt x="46963" y="4246426"/>
                  </a:lnTo>
                  <a:lnTo>
                    <a:pt x="59346" y="4238901"/>
                  </a:lnTo>
                  <a:lnTo>
                    <a:pt x="52774" y="4234710"/>
                  </a:lnTo>
                  <a:lnTo>
                    <a:pt x="52774" y="4227756"/>
                  </a:lnTo>
                  <a:cubicBezTo>
                    <a:pt x="44201" y="4222518"/>
                    <a:pt x="44201" y="4222327"/>
                    <a:pt x="52774" y="4217088"/>
                  </a:cubicBezTo>
                  <a:lnTo>
                    <a:pt x="52774" y="4099550"/>
                  </a:lnTo>
                  <a:lnTo>
                    <a:pt x="59346" y="4095359"/>
                  </a:lnTo>
                  <a:lnTo>
                    <a:pt x="53250" y="4091549"/>
                  </a:lnTo>
                  <a:lnTo>
                    <a:pt x="59727" y="4087739"/>
                  </a:lnTo>
                  <a:cubicBezTo>
                    <a:pt x="59727" y="4086405"/>
                    <a:pt x="59727" y="4085167"/>
                    <a:pt x="59727" y="4084024"/>
                  </a:cubicBezTo>
                  <a:cubicBezTo>
                    <a:pt x="48964" y="4080595"/>
                    <a:pt x="54964" y="4066784"/>
                    <a:pt x="53536" y="4058402"/>
                  </a:cubicBezTo>
                  <a:cubicBezTo>
                    <a:pt x="66490" y="4052782"/>
                    <a:pt x="57631" y="4034113"/>
                    <a:pt x="60013" y="4022493"/>
                  </a:cubicBezTo>
                  <a:cubicBezTo>
                    <a:pt x="43793" y="4017254"/>
                    <a:pt x="26301" y="4017635"/>
                    <a:pt x="10292" y="4023445"/>
                  </a:cubicBezTo>
                  <a:cubicBezTo>
                    <a:pt x="-23141" y="4015159"/>
                    <a:pt x="41058" y="4015254"/>
                    <a:pt x="48392" y="4016016"/>
                  </a:cubicBezTo>
                  <a:lnTo>
                    <a:pt x="48392" y="4016016"/>
                  </a:lnTo>
                  <a:cubicBezTo>
                    <a:pt x="49345" y="4016016"/>
                    <a:pt x="49916" y="4016016"/>
                    <a:pt x="48392" y="4016016"/>
                  </a:cubicBezTo>
                  <a:lnTo>
                    <a:pt x="59727" y="4010872"/>
                  </a:lnTo>
                  <a:lnTo>
                    <a:pt x="59727" y="3981059"/>
                  </a:lnTo>
                  <a:lnTo>
                    <a:pt x="53726" y="3977154"/>
                  </a:lnTo>
                  <a:cubicBezTo>
                    <a:pt x="58393" y="3973439"/>
                    <a:pt x="66680" y="3972963"/>
                    <a:pt x="66490" y="3966676"/>
                  </a:cubicBezTo>
                  <a:lnTo>
                    <a:pt x="60013" y="3962580"/>
                  </a:lnTo>
                  <a:lnTo>
                    <a:pt x="60013" y="3793226"/>
                  </a:lnTo>
                  <a:lnTo>
                    <a:pt x="66394" y="3789321"/>
                  </a:lnTo>
                  <a:lnTo>
                    <a:pt x="66394" y="3785796"/>
                  </a:lnTo>
                  <a:lnTo>
                    <a:pt x="60203" y="3781987"/>
                  </a:lnTo>
                  <a:lnTo>
                    <a:pt x="60203" y="3745030"/>
                  </a:lnTo>
                  <a:cubicBezTo>
                    <a:pt x="68776" y="3739791"/>
                    <a:pt x="68871" y="3739505"/>
                    <a:pt x="60965" y="3734742"/>
                  </a:cubicBezTo>
                  <a:cubicBezTo>
                    <a:pt x="59060" y="3731123"/>
                    <a:pt x="60298" y="3727503"/>
                    <a:pt x="59917" y="3723598"/>
                  </a:cubicBezTo>
                  <a:lnTo>
                    <a:pt x="66204" y="3719312"/>
                  </a:lnTo>
                  <a:lnTo>
                    <a:pt x="66204" y="3693690"/>
                  </a:lnTo>
                  <a:lnTo>
                    <a:pt x="60013" y="3689880"/>
                  </a:lnTo>
                  <a:lnTo>
                    <a:pt x="60013" y="3679021"/>
                  </a:lnTo>
                  <a:lnTo>
                    <a:pt x="66394" y="3675116"/>
                  </a:lnTo>
                  <a:lnTo>
                    <a:pt x="66394" y="3642064"/>
                  </a:lnTo>
                  <a:lnTo>
                    <a:pt x="60013" y="3638159"/>
                  </a:lnTo>
                  <a:cubicBezTo>
                    <a:pt x="59251" y="3635206"/>
                    <a:pt x="60870" y="3633111"/>
                    <a:pt x="64870" y="3632063"/>
                  </a:cubicBezTo>
                  <a:cubicBezTo>
                    <a:pt x="66957" y="3629520"/>
                    <a:pt x="67224" y="3625939"/>
                    <a:pt x="65537" y="3623110"/>
                  </a:cubicBezTo>
                  <a:cubicBezTo>
                    <a:pt x="50488" y="3590915"/>
                    <a:pt x="64585" y="3540814"/>
                    <a:pt x="59917" y="3502428"/>
                  </a:cubicBezTo>
                  <a:lnTo>
                    <a:pt x="66204" y="3498237"/>
                  </a:lnTo>
                  <a:lnTo>
                    <a:pt x="66204" y="3435753"/>
                  </a:lnTo>
                  <a:lnTo>
                    <a:pt x="60013" y="3431848"/>
                  </a:lnTo>
                  <a:lnTo>
                    <a:pt x="60013" y="3424609"/>
                  </a:lnTo>
                  <a:lnTo>
                    <a:pt x="66394" y="3420704"/>
                  </a:lnTo>
                  <a:lnTo>
                    <a:pt x="66394" y="3417179"/>
                  </a:lnTo>
                  <a:lnTo>
                    <a:pt x="60203" y="3413369"/>
                  </a:lnTo>
                  <a:lnTo>
                    <a:pt x="60203" y="3391271"/>
                  </a:lnTo>
                  <a:cubicBezTo>
                    <a:pt x="68871" y="3386032"/>
                    <a:pt x="68871" y="3385746"/>
                    <a:pt x="60870" y="3380889"/>
                  </a:cubicBezTo>
                  <a:cubicBezTo>
                    <a:pt x="58298" y="3355838"/>
                    <a:pt x="60870" y="3329263"/>
                    <a:pt x="59917" y="3303355"/>
                  </a:cubicBezTo>
                  <a:lnTo>
                    <a:pt x="66013" y="3299355"/>
                  </a:lnTo>
                  <a:lnTo>
                    <a:pt x="60013" y="3295545"/>
                  </a:lnTo>
                  <a:lnTo>
                    <a:pt x="60013" y="3188769"/>
                  </a:lnTo>
                  <a:lnTo>
                    <a:pt x="66394" y="3184960"/>
                  </a:lnTo>
                  <a:lnTo>
                    <a:pt x="66394" y="3129810"/>
                  </a:lnTo>
                  <a:lnTo>
                    <a:pt x="59917" y="3125809"/>
                  </a:lnTo>
                  <a:cubicBezTo>
                    <a:pt x="59698" y="3123666"/>
                    <a:pt x="60839" y="3121609"/>
                    <a:pt x="62775" y="3120666"/>
                  </a:cubicBezTo>
                  <a:cubicBezTo>
                    <a:pt x="75919" y="3113808"/>
                    <a:pt x="48106" y="3111141"/>
                    <a:pt x="66204" y="3104092"/>
                  </a:cubicBezTo>
                  <a:lnTo>
                    <a:pt x="66204" y="3096663"/>
                  </a:lnTo>
                  <a:lnTo>
                    <a:pt x="60013" y="3092853"/>
                  </a:lnTo>
                  <a:lnTo>
                    <a:pt x="60013" y="3078184"/>
                  </a:lnTo>
                  <a:lnTo>
                    <a:pt x="66585" y="3074184"/>
                  </a:lnTo>
                  <a:lnTo>
                    <a:pt x="66585" y="3045037"/>
                  </a:lnTo>
                  <a:lnTo>
                    <a:pt x="73062" y="3040941"/>
                  </a:lnTo>
                  <a:cubicBezTo>
                    <a:pt x="73062" y="3034655"/>
                    <a:pt x="65061" y="3034179"/>
                    <a:pt x="60298" y="3030464"/>
                  </a:cubicBezTo>
                  <a:lnTo>
                    <a:pt x="66299" y="3026559"/>
                  </a:lnTo>
                  <a:lnTo>
                    <a:pt x="66299" y="3019320"/>
                  </a:lnTo>
                  <a:lnTo>
                    <a:pt x="59917" y="3015510"/>
                  </a:lnTo>
                  <a:lnTo>
                    <a:pt x="59917" y="2989792"/>
                  </a:lnTo>
                  <a:lnTo>
                    <a:pt x="66299" y="2985982"/>
                  </a:lnTo>
                  <a:lnTo>
                    <a:pt x="66299" y="2978743"/>
                  </a:lnTo>
                  <a:lnTo>
                    <a:pt x="60298" y="2974743"/>
                  </a:lnTo>
                  <a:cubicBezTo>
                    <a:pt x="73824" y="2970933"/>
                    <a:pt x="59155" y="2953121"/>
                    <a:pt x="72681" y="2949406"/>
                  </a:cubicBezTo>
                  <a:lnTo>
                    <a:pt x="72681" y="2901781"/>
                  </a:lnTo>
                  <a:lnTo>
                    <a:pt x="66871" y="2898066"/>
                  </a:lnTo>
                  <a:cubicBezTo>
                    <a:pt x="66871" y="2897019"/>
                    <a:pt x="66871" y="2895780"/>
                    <a:pt x="66871" y="2894542"/>
                  </a:cubicBezTo>
                  <a:lnTo>
                    <a:pt x="73443" y="2890542"/>
                  </a:lnTo>
                  <a:lnTo>
                    <a:pt x="73443" y="2857490"/>
                  </a:lnTo>
                  <a:lnTo>
                    <a:pt x="67061" y="2853680"/>
                  </a:lnTo>
                  <a:lnTo>
                    <a:pt x="67061" y="2846251"/>
                  </a:lnTo>
                  <a:cubicBezTo>
                    <a:pt x="78015" y="2843012"/>
                    <a:pt x="72014" y="2829010"/>
                    <a:pt x="73443" y="2820914"/>
                  </a:cubicBezTo>
                  <a:cubicBezTo>
                    <a:pt x="56203" y="2815866"/>
                    <a:pt x="59727" y="2817961"/>
                    <a:pt x="73443" y="2809675"/>
                  </a:cubicBezTo>
                  <a:lnTo>
                    <a:pt x="73443" y="2802245"/>
                  </a:lnTo>
                  <a:lnTo>
                    <a:pt x="67061" y="2798340"/>
                  </a:lnTo>
                  <a:lnTo>
                    <a:pt x="67061" y="2783766"/>
                  </a:lnTo>
                  <a:lnTo>
                    <a:pt x="60489" y="2779861"/>
                  </a:lnTo>
                  <a:cubicBezTo>
                    <a:pt x="60489" y="2778528"/>
                    <a:pt x="60489" y="2777289"/>
                    <a:pt x="60489" y="2776146"/>
                  </a:cubicBezTo>
                  <a:lnTo>
                    <a:pt x="65156" y="2773480"/>
                  </a:lnTo>
                  <a:cubicBezTo>
                    <a:pt x="68109" y="2767764"/>
                    <a:pt x="66013" y="2760144"/>
                    <a:pt x="66585" y="2754430"/>
                  </a:cubicBezTo>
                  <a:cubicBezTo>
                    <a:pt x="78491" y="2750239"/>
                    <a:pt x="71347" y="2735380"/>
                    <a:pt x="73157" y="2725855"/>
                  </a:cubicBezTo>
                  <a:cubicBezTo>
                    <a:pt x="66585" y="2720806"/>
                    <a:pt x="62870" y="2718806"/>
                    <a:pt x="73157" y="2713853"/>
                  </a:cubicBezTo>
                  <a:lnTo>
                    <a:pt x="73157" y="2699470"/>
                  </a:lnTo>
                  <a:lnTo>
                    <a:pt x="79729" y="2695470"/>
                  </a:lnTo>
                  <a:lnTo>
                    <a:pt x="79729" y="2691184"/>
                  </a:lnTo>
                  <a:lnTo>
                    <a:pt x="72967" y="2687088"/>
                  </a:lnTo>
                  <a:lnTo>
                    <a:pt x="72967" y="2628319"/>
                  </a:lnTo>
                  <a:lnTo>
                    <a:pt x="67633" y="2625366"/>
                  </a:lnTo>
                  <a:cubicBezTo>
                    <a:pt x="64489" y="2616889"/>
                    <a:pt x="68680" y="2607268"/>
                    <a:pt x="65823" y="2598505"/>
                  </a:cubicBezTo>
                  <a:cubicBezTo>
                    <a:pt x="50488" y="2562787"/>
                    <a:pt x="64870" y="2508875"/>
                    <a:pt x="60108" y="2466775"/>
                  </a:cubicBezTo>
                  <a:lnTo>
                    <a:pt x="54012" y="2462774"/>
                  </a:lnTo>
                  <a:lnTo>
                    <a:pt x="60013" y="2458869"/>
                  </a:lnTo>
                  <a:lnTo>
                    <a:pt x="60013" y="2455440"/>
                  </a:lnTo>
                  <a:lnTo>
                    <a:pt x="53440" y="2451439"/>
                  </a:lnTo>
                  <a:lnTo>
                    <a:pt x="53440" y="2407434"/>
                  </a:lnTo>
                  <a:lnTo>
                    <a:pt x="47059" y="2403528"/>
                  </a:lnTo>
                  <a:cubicBezTo>
                    <a:pt x="46297" y="2400576"/>
                    <a:pt x="47916" y="2398480"/>
                    <a:pt x="51821" y="2397528"/>
                  </a:cubicBezTo>
                  <a:cubicBezTo>
                    <a:pt x="56012" y="2343616"/>
                    <a:pt x="53440" y="2284752"/>
                    <a:pt x="52678" y="2229983"/>
                  </a:cubicBezTo>
                  <a:lnTo>
                    <a:pt x="47440" y="2227030"/>
                  </a:lnTo>
                  <a:lnTo>
                    <a:pt x="53250" y="2223125"/>
                  </a:lnTo>
                  <a:lnTo>
                    <a:pt x="53250" y="2212552"/>
                  </a:lnTo>
                  <a:lnTo>
                    <a:pt x="59822" y="2208457"/>
                  </a:lnTo>
                  <a:lnTo>
                    <a:pt x="53440" y="2204456"/>
                  </a:lnTo>
                  <a:lnTo>
                    <a:pt x="53440" y="2182644"/>
                  </a:lnTo>
                  <a:lnTo>
                    <a:pt x="46678" y="2178453"/>
                  </a:lnTo>
                  <a:lnTo>
                    <a:pt x="46678" y="2119684"/>
                  </a:lnTo>
                  <a:cubicBezTo>
                    <a:pt x="44392" y="2116350"/>
                    <a:pt x="34771" y="2119684"/>
                    <a:pt x="34771" y="2115397"/>
                  </a:cubicBezTo>
                  <a:lnTo>
                    <a:pt x="46678" y="2108730"/>
                  </a:lnTo>
                  <a:lnTo>
                    <a:pt x="46678" y="2057104"/>
                  </a:lnTo>
                  <a:lnTo>
                    <a:pt x="40486" y="2053294"/>
                  </a:lnTo>
                  <a:lnTo>
                    <a:pt x="40486" y="2035006"/>
                  </a:lnTo>
                  <a:lnTo>
                    <a:pt x="46868" y="2031101"/>
                  </a:lnTo>
                  <a:lnTo>
                    <a:pt x="46868" y="1991096"/>
                  </a:lnTo>
                  <a:lnTo>
                    <a:pt x="40772" y="1987191"/>
                  </a:lnTo>
                  <a:lnTo>
                    <a:pt x="45725" y="1984428"/>
                  </a:lnTo>
                  <a:cubicBezTo>
                    <a:pt x="47353" y="1959435"/>
                    <a:pt x="47353" y="1934365"/>
                    <a:pt x="45725" y="1909371"/>
                  </a:cubicBezTo>
                  <a:lnTo>
                    <a:pt x="41058" y="1906800"/>
                  </a:lnTo>
                  <a:cubicBezTo>
                    <a:pt x="38677" y="1889083"/>
                    <a:pt x="41058" y="1869938"/>
                    <a:pt x="40201" y="1851460"/>
                  </a:cubicBezTo>
                  <a:lnTo>
                    <a:pt x="46392" y="1847363"/>
                  </a:lnTo>
                  <a:lnTo>
                    <a:pt x="40296" y="1843554"/>
                  </a:lnTo>
                  <a:lnTo>
                    <a:pt x="40296" y="1840030"/>
                  </a:lnTo>
                  <a:cubicBezTo>
                    <a:pt x="42391" y="1838696"/>
                    <a:pt x="44582" y="1837362"/>
                    <a:pt x="46678" y="1836219"/>
                  </a:cubicBezTo>
                  <a:lnTo>
                    <a:pt x="46678" y="1825266"/>
                  </a:lnTo>
                  <a:lnTo>
                    <a:pt x="40391" y="1821265"/>
                  </a:lnTo>
                  <a:cubicBezTo>
                    <a:pt x="39439" y="1818217"/>
                    <a:pt x="41534" y="1816312"/>
                    <a:pt x="45249" y="1815264"/>
                  </a:cubicBezTo>
                  <a:cubicBezTo>
                    <a:pt x="49440" y="1794119"/>
                    <a:pt x="45249" y="1769544"/>
                    <a:pt x="46773" y="1747828"/>
                  </a:cubicBezTo>
                  <a:lnTo>
                    <a:pt x="52964" y="1744398"/>
                  </a:lnTo>
                  <a:lnTo>
                    <a:pt x="46963" y="1740398"/>
                  </a:lnTo>
                  <a:lnTo>
                    <a:pt x="46963" y="1729158"/>
                  </a:lnTo>
                  <a:lnTo>
                    <a:pt x="53345" y="1725253"/>
                  </a:lnTo>
                  <a:lnTo>
                    <a:pt x="53345" y="1711061"/>
                  </a:lnTo>
                  <a:lnTo>
                    <a:pt x="46582" y="1707060"/>
                  </a:lnTo>
                  <a:lnTo>
                    <a:pt x="46582" y="1696297"/>
                  </a:lnTo>
                  <a:lnTo>
                    <a:pt x="40582" y="1692297"/>
                  </a:lnTo>
                  <a:lnTo>
                    <a:pt x="45630" y="1689535"/>
                  </a:lnTo>
                  <a:cubicBezTo>
                    <a:pt x="46297" y="1687439"/>
                    <a:pt x="42487" y="1686963"/>
                    <a:pt x="40582" y="1685153"/>
                  </a:cubicBezTo>
                  <a:lnTo>
                    <a:pt x="40582" y="1670579"/>
                  </a:lnTo>
                  <a:lnTo>
                    <a:pt x="46582" y="1666674"/>
                  </a:lnTo>
                  <a:lnTo>
                    <a:pt x="46582" y="1641052"/>
                  </a:lnTo>
                  <a:lnTo>
                    <a:pt x="40201" y="1637242"/>
                  </a:lnTo>
                  <a:lnTo>
                    <a:pt x="40201" y="1630003"/>
                  </a:lnTo>
                  <a:lnTo>
                    <a:pt x="46963" y="1625907"/>
                  </a:lnTo>
                  <a:lnTo>
                    <a:pt x="46963" y="1578282"/>
                  </a:lnTo>
                  <a:cubicBezTo>
                    <a:pt x="56488" y="1575711"/>
                    <a:pt x="51726" y="1566567"/>
                    <a:pt x="54107" y="1559232"/>
                  </a:cubicBezTo>
                  <a:cubicBezTo>
                    <a:pt x="62299" y="1554280"/>
                    <a:pt x="62299" y="1554089"/>
                    <a:pt x="54107" y="1548850"/>
                  </a:cubicBezTo>
                  <a:lnTo>
                    <a:pt x="54107" y="1478746"/>
                  </a:lnTo>
                  <a:lnTo>
                    <a:pt x="60108" y="1474936"/>
                  </a:lnTo>
                  <a:lnTo>
                    <a:pt x="60108" y="1423596"/>
                  </a:lnTo>
                  <a:lnTo>
                    <a:pt x="66871" y="1419596"/>
                  </a:lnTo>
                  <a:lnTo>
                    <a:pt x="66871" y="1416072"/>
                  </a:lnTo>
                  <a:lnTo>
                    <a:pt x="60489" y="1412166"/>
                  </a:lnTo>
                  <a:lnTo>
                    <a:pt x="60489" y="1401117"/>
                  </a:lnTo>
                  <a:lnTo>
                    <a:pt x="65347" y="1398355"/>
                  </a:lnTo>
                  <a:cubicBezTo>
                    <a:pt x="67424" y="1377114"/>
                    <a:pt x="67647" y="1355721"/>
                    <a:pt x="66013" y="1334442"/>
                  </a:cubicBezTo>
                  <a:lnTo>
                    <a:pt x="61441" y="1331870"/>
                  </a:lnTo>
                  <a:cubicBezTo>
                    <a:pt x="59822" y="1314154"/>
                    <a:pt x="59917" y="1235573"/>
                    <a:pt x="61441" y="1219952"/>
                  </a:cubicBezTo>
                  <a:lnTo>
                    <a:pt x="66394" y="1217190"/>
                  </a:lnTo>
                  <a:lnTo>
                    <a:pt x="66394" y="1183948"/>
                  </a:lnTo>
                  <a:lnTo>
                    <a:pt x="60489" y="1180137"/>
                  </a:lnTo>
                  <a:lnTo>
                    <a:pt x="66775" y="1176328"/>
                  </a:lnTo>
                  <a:lnTo>
                    <a:pt x="66775" y="1168612"/>
                  </a:lnTo>
                  <a:cubicBezTo>
                    <a:pt x="64108" y="1167660"/>
                    <a:pt x="49916" y="1166993"/>
                    <a:pt x="56488" y="1163850"/>
                  </a:cubicBezTo>
                  <a:cubicBezTo>
                    <a:pt x="63632" y="1164421"/>
                    <a:pt x="69538" y="1161563"/>
                    <a:pt x="66013" y="1154325"/>
                  </a:cubicBezTo>
                  <a:lnTo>
                    <a:pt x="61060" y="1151562"/>
                  </a:lnTo>
                  <a:cubicBezTo>
                    <a:pt x="60192" y="1146724"/>
                    <a:pt x="59904" y="1141800"/>
                    <a:pt x="60203" y="1136894"/>
                  </a:cubicBezTo>
                  <a:lnTo>
                    <a:pt x="66299" y="1132798"/>
                  </a:lnTo>
                  <a:lnTo>
                    <a:pt x="60203" y="1129083"/>
                  </a:lnTo>
                  <a:lnTo>
                    <a:pt x="60203" y="1103557"/>
                  </a:lnTo>
                  <a:lnTo>
                    <a:pt x="66585" y="1099651"/>
                  </a:lnTo>
                  <a:lnTo>
                    <a:pt x="66585" y="1077648"/>
                  </a:lnTo>
                  <a:lnTo>
                    <a:pt x="60203" y="1073743"/>
                  </a:lnTo>
                  <a:cubicBezTo>
                    <a:pt x="59441" y="1070790"/>
                    <a:pt x="61060" y="1068695"/>
                    <a:pt x="65156" y="1067647"/>
                  </a:cubicBezTo>
                  <a:cubicBezTo>
                    <a:pt x="68966" y="1056884"/>
                    <a:pt x="65156" y="1044406"/>
                    <a:pt x="67156" y="1033071"/>
                  </a:cubicBezTo>
                  <a:cubicBezTo>
                    <a:pt x="75634" y="1028023"/>
                    <a:pt x="75634" y="1027737"/>
                    <a:pt x="67156" y="1022689"/>
                  </a:cubicBezTo>
                  <a:lnTo>
                    <a:pt x="66585" y="1019165"/>
                  </a:lnTo>
                  <a:cubicBezTo>
                    <a:pt x="68580" y="1017527"/>
                    <a:pt x="70752" y="1016126"/>
                    <a:pt x="73062" y="1014974"/>
                  </a:cubicBezTo>
                  <a:lnTo>
                    <a:pt x="73062" y="996781"/>
                  </a:lnTo>
                  <a:lnTo>
                    <a:pt x="79634" y="992781"/>
                  </a:lnTo>
                  <a:lnTo>
                    <a:pt x="79634" y="989066"/>
                  </a:lnTo>
                  <a:cubicBezTo>
                    <a:pt x="73824" y="985351"/>
                    <a:pt x="62584" y="982684"/>
                    <a:pt x="67537" y="973921"/>
                  </a:cubicBezTo>
                  <a:lnTo>
                    <a:pt x="79253" y="967158"/>
                  </a:lnTo>
                  <a:cubicBezTo>
                    <a:pt x="80777" y="938012"/>
                    <a:pt x="79253" y="908199"/>
                    <a:pt x="79825" y="878671"/>
                  </a:cubicBezTo>
                  <a:lnTo>
                    <a:pt x="86111" y="874766"/>
                  </a:lnTo>
                  <a:lnTo>
                    <a:pt x="79920" y="870956"/>
                  </a:lnTo>
                  <a:lnTo>
                    <a:pt x="79920" y="867432"/>
                  </a:lnTo>
                  <a:cubicBezTo>
                    <a:pt x="82301" y="865908"/>
                    <a:pt x="84397" y="864574"/>
                    <a:pt x="86111" y="863622"/>
                  </a:cubicBezTo>
                  <a:lnTo>
                    <a:pt x="86111" y="856097"/>
                  </a:lnTo>
                  <a:lnTo>
                    <a:pt x="80682" y="853144"/>
                  </a:lnTo>
                  <a:cubicBezTo>
                    <a:pt x="80682" y="850477"/>
                    <a:pt x="79634" y="847524"/>
                    <a:pt x="79063" y="844857"/>
                  </a:cubicBezTo>
                  <a:lnTo>
                    <a:pt x="73824" y="841904"/>
                  </a:lnTo>
                  <a:cubicBezTo>
                    <a:pt x="72300" y="835999"/>
                    <a:pt x="73824" y="829903"/>
                    <a:pt x="72967" y="823712"/>
                  </a:cubicBezTo>
                  <a:lnTo>
                    <a:pt x="79539" y="819426"/>
                  </a:lnTo>
                  <a:lnTo>
                    <a:pt x="79539" y="808472"/>
                  </a:lnTo>
                  <a:lnTo>
                    <a:pt x="73252" y="804662"/>
                  </a:lnTo>
                  <a:lnTo>
                    <a:pt x="73252" y="738558"/>
                  </a:lnTo>
                  <a:lnTo>
                    <a:pt x="79825" y="734653"/>
                  </a:lnTo>
                  <a:cubicBezTo>
                    <a:pt x="79825" y="733320"/>
                    <a:pt x="79825" y="732177"/>
                    <a:pt x="79825" y="731034"/>
                  </a:cubicBezTo>
                  <a:cubicBezTo>
                    <a:pt x="77539" y="729700"/>
                    <a:pt x="75443" y="728271"/>
                    <a:pt x="73919" y="727319"/>
                  </a:cubicBezTo>
                  <a:lnTo>
                    <a:pt x="73919" y="716175"/>
                  </a:lnTo>
                  <a:lnTo>
                    <a:pt x="79158" y="713222"/>
                  </a:lnTo>
                  <a:cubicBezTo>
                    <a:pt x="82111" y="706935"/>
                    <a:pt x="78205" y="700172"/>
                    <a:pt x="81063" y="694172"/>
                  </a:cubicBezTo>
                  <a:lnTo>
                    <a:pt x="85825" y="691505"/>
                  </a:lnTo>
                  <a:cubicBezTo>
                    <a:pt x="84778" y="688838"/>
                    <a:pt x="77539" y="687600"/>
                    <a:pt x="80206" y="683980"/>
                  </a:cubicBezTo>
                  <a:lnTo>
                    <a:pt x="73538" y="679885"/>
                  </a:lnTo>
                  <a:lnTo>
                    <a:pt x="73538" y="676360"/>
                  </a:lnTo>
                  <a:lnTo>
                    <a:pt x="79920" y="672550"/>
                  </a:lnTo>
                  <a:lnTo>
                    <a:pt x="79920" y="624925"/>
                  </a:lnTo>
                  <a:lnTo>
                    <a:pt x="73919" y="621020"/>
                  </a:lnTo>
                  <a:cubicBezTo>
                    <a:pt x="87730" y="611495"/>
                    <a:pt x="76872" y="584729"/>
                    <a:pt x="80110" y="570061"/>
                  </a:cubicBezTo>
                  <a:cubicBezTo>
                    <a:pt x="76681" y="567013"/>
                    <a:pt x="73062" y="568061"/>
                    <a:pt x="69252" y="567585"/>
                  </a:cubicBezTo>
                  <a:lnTo>
                    <a:pt x="66394" y="563013"/>
                  </a:lnTo>
                  <a:lnTo>
                    <a:pt x="73348" y="558536"/>
                  </a:lnTo>
                  <a:lnTo>
                    <a:pt x="73348" y="551487"/>
                  </a:lnTo>
                  <a:lnTo>
                    <a:pt x="80110" y="547487"/>
                  </a:lnTo>
                  <a:lnTo>
                    <a:pt x="80110" y="529199"/>
                  </a:lnTo>
                  <a:lnTo>
                    <a:pt x="73348" y="525103"/>
                  </a:lnTo>
                  <a:lnTo>
                    <a:pt x="73348" y="503195"/>
                  </a:lnTo>
                  <a:lnTo>
                    <a:pt x="67918" y="500147"/>
                  </a:lnTo>
                  <a:cubicBezTo>
                    <a:pt x="65347" y="492718"/>
                    <a:pt x="67918" y="484812"/>
                    <a:pt x="66394" y="477192"/>
                  </a:cubicBezTo>
                  <a:lnTo>
                    <a:pt x="61537" y="474430"/>
                  </a:lnTo>
                  <a:cubicBezTo>
                    <a:pt x="61060" y="472335"/>
                    <a:pt x="64680" y="471858"/>
                    <a:pt x="66585" y="470144"/>
                  </a:cubicBezTo>
                  <a:lnTo>
                    <a:pt x="66585" y="459190"/>
                  </a:lnTo>
                  <a:lnTo>
                    <a:pt x="60584" y="455380"/>
                  </a:lnTo>
                  <a:lnTo>
                    <a:pt x="60584" y="448141"/>
                  </a:lnTo>
                  <a:lnTo>
                    <a:pt x="66966" y="444236"/>
                  </a:lnTo>
                  <a:lnTo>
                    <a:pt x="66966" y="414899"/>
                  </a:lnTo>
                  <a:lnTo>
                    <a:pt x="60584" y="411089"/>
                  </a:lnTo>
                  <a:lnTo>
                    <a:pt x="60584" y="374227"/>
                  </a:lnTo>
                  <a:cubicBezTo>
                    <a:pt x="78586" y="366703"/>
                    <a:pt x="51059" y="364702"/>
                    <a:pt x="64013" y="357558"/>
                  </a:cubicBezTo>
                  <a:cubicBezTo>
                    <a:pt x="66109" y="355939"/>
                    <a:pt x="66109" y="355939"/>
                    <a:pt x="66966" y="352510"/>
                  </a:cubicBezTo>
                  <a:lnTo>
                    <a:pt x="60489" y="348510"/>
                  </a:lnTo>
                  <a:lnTo>
                    <a:pt x="60489" y="341270"/>
                  </a:lnTo>
                  <a:lnTo>
                    <a:pt x="66871" y="337365"/>
                  </a:lnTo>
                  <a:lnTo>
                    <a:pt x="66871" y="328983"/>
                  </a:lnTo>
                  <a:lnTo>
                    <a:pt x="61346" y="325555"/>
                  </a:lnTo>
                  <a:lnTo>
                    <a:pt x="58203" y="319744"/>
                  </a:lnTo>
                  <a:cubicBezTo>
                    <a:pt x="16388" y="319172"/>
                    <a:pt x="65061" y="314505"/>
                    <a:pt x="73443" y="306885"/>
                  </a:cubicBezTo>
                  <a:lnTo>
                    <a:pt x="73443" y="303361"/>
                  </a:lnTo>
                  <a:lnTo>
                    <a:pt x="80015" y="299361"/>
                  </a:lnTo>
                  <a:lnTo>
                    <a:pt x="80015" y="291646"/>
                  </a:lnTo>
                  <a:cubicBezTo>
                    <a:pt x="69252" y="290217"/>
                    <a:pt x="57250" y="287645"/>
                    <a:pt x="60394" y="274215"/>
                  </a:cubicBezTo>
                  <a:lnTo>
                    <a:pt x="66299" y="270119"/>
                  </a:lnTo>
                  <a:cubicBezTo>
                    <a:pt x="64775" y="269071"/>
                    <a:pt x="62870" y="267833"/>
                    <a:pt x="60679" y="266213"/>
                  </a:cubicBezTo>
                  <a:lnTo>
                    <a:pt x="60679" y="259356"/>
                  </a:lnTo>
                  <a:lnTo>
                    <a:pt x="54012" y="255260"/>
                  </a:lnTo>
                  <a:lnTo>
                    <a:pt x="60489" y="251260"/>
                  </a:lnTo>
                  <a:lnTo>
                    <a:pt x="60489" y="247830"/>
                  </a:lnTo>
                  <a:cubicBezTo>
                    <a:pt x="64988" y="244192"/>
                    <a:pt x="70612" y="242239"/>
                    <a:pt x="76396" y="242306"/>
                  </a:cubicBezTo>
                  <a:cubicBezTo>
                    <a:pt x="81634" y="238877"/>
                    <a:pt x="81634" y="238877"/>
                    <a:pt x="76396" y="234972"/>
                  </a:cubicBezTo>
                  <a:lnTo>
                    <a:pt x="63442" y="234972"/>
                  </a:lnTo>
                  <a:cubicBezTo>
                    <a:pt x="56584" y="229066"/>
                    <a:pt x="61537" y="216398"/>
                    <a:pt x="60298" y="208016"/>
                  </a:cubicBezTo>
                  <a:cubicBezTo>
                    <a:pt x="62013" y="203920"/>
                    <a:pt x="69823" y="207064"/>
                    <a:pt x="73062" y="203729"/>
                  </a:cubicBezTo>
                  <a:lnTo>
                    <a:pt x="73062" y="196396"/>
                  </a:lnTo>
                  <a:cubicBezTo>
                    <a:pt x="71252" y="195253"/>
                    <a:pt x="69157" y="193919"/>
                    <a:pt x="66775" y="192585"/>
                  </a:cubicBezTo>
                  <a:lnTo>
                    <a:pt x="66775" y="181632"/>
                  </a:lnTo>
                  <a:lnTo>
                    <a:pt x="60013" y="177631"/>
                  </a:lnTo>
                  <a:lnTo>
                    <a:pt x="60013" y="170583"/>
                  </a:lnTo>
                  <a:lnTo>
                    <a:pt x="54012" y="166678"/>
                  </a:lnTo>
                  <a:lnTo>
                    <a:pt x="54012" y="155628"/>
                  </a:lnTo>
                  <a:cubicBezTo>
                    <a:pt x="63537" y="153247"/>
                    <a:pt x="63537" y="129530"/>
                    <a:pt x="54488" y="127053"/>
                  </a:cubicBezTo>
                  <a:cubicBezTo>
                    <a:pt x="53531" y="123424"/>
                    <a:pt x="53240" y="119643"/>
                    <a:pt x="53631" y="115909"/>
                  </a:cubicBezTo>
                  <a:lnTo>
                    <a:pt x="59822" y="111909"/>
                  </a:lnTo>
                  <a:lnTo>
                    <a:pt x="53631" y="108003"/>
                  </a:lnTo>
                  <a:lnTo>
                    <a:pt x="53631" y="86001"/>
                  </a:lnTo>
                  <a:cubicBezTo>
                    <a:pt x="58057" y="83905"/>
                    <a:pt x="62214" y="81276"/>
                    <a:pt x="66013" y="78190"/>
                  </a:cubicBezTo>
                  <a:lnTo>
                    <a:pt x="54012" y="71522"/>
                  </a:lnTo>
                  <a:lnTo>
                    <a:pt x="54012" y="52472"/>
                  </a:lnTo>
                  <a:lnTo>
                    <a:pt x="60013" y="48663"/>
                  </a:lnTo>
                  <a:lnTo>
                    <a:pt x="60013" y="41424"/>
                  </a:lnTo>
                  <a:lnTo>
                    <a:pt x="53631" y="37519"/>
                  </a:lnTo>
                  <a:lnTo>
                    <a:pt x="53631" y="-581"/>
                  </a:lnTo>
                  <a:lnTo>
                    <a:pt x="263848" y="-581"/>
                  </a:lnTo>
                  <a:cubicBezTo>
                    <a:pt x="267658" y="8086"/>
                    <a:pt x="286422" y="-581"/>
                    <a:pt x="293566" y="6372"/>
                  </a:cubicBezTo>
                  <a:cubicBezTo>
                    <a:pt x="296899" y="3800"/>
                    <a:pt x="303091" y="3228"/>
                    <a:pt x="303091" y="-581"/>
                  </a:cubicBezTo>
                  <a:lnTo>
                    <a:pt x="309663" y="-581"/>
                  </a:lnTo>
                  <a:cubicBezTo>
                    <a:pt x="310901" y="5514"/>
                    <a:pt x="347763" y="5610"/>
                    <a:pt x="349096" y="-581"/>
                  </a:cubicBezTo>
                  <a:lnTo>
                    <a:pt x="644372" y="-581"/>
                  </a:lnTo>
                  <a:lnTo>
                    <a:pt x="644372" y="89620"/>
                  </a:lnTo>
                  <a:lnTo>
                    <a:pt x="637894" y="93430"/>
                  </a:lnTo>
                  <a:lnTo>
                    <a:pt x="637894" y="281358"/>
                  </a:lnTo>
                  <a:lnTo>
                    <a:pt x="644752" y="285645"/>
                  </a:lnTo>
                  <a:lnTo>
                    <a:pt x="644752" y="325840"/>
                  </a:lnTo>
                  <a:cubicBezTo>
                    <a:pt x="654277" y="328888"/>
                    <a:pt x="654277" y="348510"/>
                    <a:pt x="644752" y="351462"/>
                  </a:cubicBezTo>
                  <a:cubicBezTo>
                    <a:pt x="646943" y="361749"/>
                    <a:pt x="638847" y="380037"/>
                    <a:pt x="651039" y="384514"/>
                  </a:cubicBezTo>
                  <a:lnTo>
                    <a:pt x="651039" y="432139"/>
                  </a:lnTo>
                  <a:lnTo>
                    <a:pt x="644752" y="435949"/>
                  </a:lnTo>
                  <a:lnTo>
                    <a:pt x="644752" y="446903"/>
                  </a:lnTo>
                  <a:lnTo>
                    <a:pt x="650944" y="450713"/>
                  </a:lnTo>
                  <a:lnTo>
                    <a:pt x="644372" y="454904"/>
                  </a:lnTo>
                  <a:lnTo>
                    <a:pt x="644372" y="480336"/>
                  </a:lnTo>
                  <a:cubicBezTo>
                    <a:pt x="634847" y="482336"/>
                    <a:pt x="634847" y="503195"/>
                    <a:pt x="644372" y="505482"/>
                  </a:cubicBezTo>
                  <a:cubicBezTo>
                    <a:pt x="644372" y="506625"/>
                    <a:pt x="644848" y="507863"/>
                    <a:pt x="645134" y="509196"/>
                  </a:cubicBezTo>
                  <a:lnTo>
                    <a:pt x="638752" y="513387"/>
                  </a:lnTo>
                  <a:lnTo>
                    <a:pt x="638752" y="520626"/>
                  </a:lnTo>
                  <a:lnTo>
                    <a:pt x="645134" y="524437"/>
                  </a:lnTo>
                  <a:lnTo>
                    <a:pt x="645134" y="564823"/>
                  </a:lnTo>
                  <a:lnTo>
                    <a:pt x="651706" y="568728"/>
                  </a:lnTo>
                  <a:cubicBezTo>
                    <a:pt x="651706" y="570061"/>
                    <a:pt x="651706" y="571299"/>
                    <a:pt x="651706" y="572538"/>
                  </a:cubicBezTo>
                  <a:cubicBezTo>
                    <a:pt x="656344" y="574671"/>
                    <a:pt x="660669" y="577424"/>
                    <a:pt x="664564" y="580729"/>
                  </a:cubicBezTo>
                  <a:cubicBezTo>
                    <a:pt x="664564" y="582920"/>
                    <a:pt x="664564" y="585301"/>
                    <a:pt x="663993" y="587206"/>
                  </a:cubicBezTo>
                  <a:lnTo>
                    <a:pt x="658564" y="590254"/>
                  </a:lnTo>
                  <a:cubicBezTo>
                    <a:pt x="658564" y="591492"/>
                    <a:pt x="658088" y="592635"/>
                    <a:pt x="657802" y="593969"/>
                  </a:cubicBezTo>
                  <a:lnTo>
                    <a:pt x="664279" y="598065"/>
                  </a:lnTo>
                  <a:lnTo>
                    <a:pt x="664279" y="605208"/>
                  </a:lnTo>
                  <a:lnTo>
                    <a:pt x="670946" y="609304"/>
                  </a:lnTo>
                  <a:lnTo>
                    <a:pt x="670946" y="634926"/>
                  </a:lnTo>
                  <a:lnTo>
                    <a:pt x="664184" y="639022"/>
                  </a:lnTo>
                  <a:lnTo>
                    <a:pt x="664184" y="671883"/>
                  </a:lnTo>
                  <a:cubicBezTo>
                    <a:pt x="659230" y="673693"/>
                    <a:pt x="657040" y="676360"/>
                    <a:pt x="657040" y="679408"/>
                  </a:cubicBezTo>
                  <a:cubicBezTo>
                    <a:pt x="655611" y="680837"/>
                    <a:pt x="651706" y="681218"/>
                    <a:pt x="652563" y="683409"/>
                  </a:cubicBezTo>
                  <a:lnTo>
                    <a:pt x="657897" y="686457"/>
                  </a:lnTo>
                  <a:cubicBezTo>
                    <a:pt x="657421" y="693410"/>
                    <a:pt x="660564" y="702364"/>
                    <a:pt x="651420" y="704745"/>
                  </a:cubicBezTo>
                  <a:lnTo>
                    <a:pt x="651420" y="715603"/>
                  </a:lnTo>
                  <a:lnTo>
                    <a:pt x="644657" y="719699"/>
                  </a:lnTo>
                  <a:lnTo>
                    <a:pt x="644657" y="741606"/>
                  </a:lnTo>
                  <a:lnTo>
                    <a:pt x="638180" y="745607"/>
                  </a:lnTo>
                  <a:cubicBezTo>
                    <a:pt x="638266" y="746788"/>
                    <a:pt x="638428" y="747969"/>
                    <a:pt x="638656" y="749131"/>
                  </a:cubicBezTo>
                  <a:lnTo>
                    <a:pt x="644276" y="752846"/>
                  </a:lnTo>
                  <a:lnTo>
                    <a:pt x="644276" y="760370"/>
                  </a:lnTo>
                  <a:lnTo>
                    <a:pt x="638561" y="763514"/>
                  </a:lnTo>
                  <a:cubicBezTo>
                    <a:pt x="637228" y="770944"/>
                    <a:pt x="639228" y="778849"/>
                    <a:pt x="637513" y="786279"/>
                  </a:cubicBezTo>
                  <a:lnTo>
                    <a:pt x="631894" y="789422"/>
                  </a:lnTo>
                  <a:lnTo>
                    <a:pt x="631894" y="800566"/>
                  </a:lnTo>
                  <a:lnTo>
                    <a:pt x="637894" y="804281"/>
                  </a:lnTo>
                  <a:lnTo>
                    <a:pt x="631703" y="808091"/>
                  </a:lnTo>
                  <a:lnTo>
                    <a:pt x="631703" y="830094"/>
                  </a:lnTo>
                  <a:lnTo>
                    <a:pt x="637894" y="833999"/>
                  </a:lnTo>
                  <a:cubicBezTo>
                    <a:pt x="620559" y="841714"/>
                    <a:pt x="646372" y="842762"/>
                    <a:pt x="631608" y="848572"/>
                  </a:cubicBezTo>
                  <a:cubicBezTo>
                    <a:pt x="634275" y="860954"/>
                    <a:pt x="624845" y="882672"/>
                    <a:pt x="638085" y="889053"/>
                  </a:cubicBezTo>
                  <a:lnTo>
                    <a:pt x="638085" y="907246"/>
                  </a:lnTo>
                  <a:lnTo>
                    <a:pt x="612939" y="921343"/>
                  </a:lnTo>
                  <a:cubicBezTo>
                    <a:pt x="616939" y="927535"/>
                    <a:pt x="631989" y="921343"/>
                    <a:pt x="637990" y="929535"/>
                  </a:cubicBezTo>
                  <a:lnTo>
                    <a:pt x="625322" y="937060"/>
                  </a:lnTo>
                  <a:cubicBezTo>
                    <a:pt x="623512" y="946585"/>
                    <a:pt x="640085" y="948966"/>
                    <a:pt x="638180" y="954776"/>
                  </a:cubicBezTo>
                  <a:cubicBezTo>
                    <a:pt x="634065" y="957805"/>
                    <a:pt x="629693" y="960482"/>
                    <a:pt x="625131" y="962777"/>
                  </a:cubicBezTo>
                  <a:lnTo>
                    <a:pt x="638276" y="970397"/>
                  </a:lnTo>
                  <a:cubicBezTo>
                    <a:pt x="637418" y="975350"/>
                    <a:pt x="637323" y="975350"/>
                    <a:pt x="631989" y="975731"/>
                  </a:cubicBezTo>
                  <a:cubicBezTo>
                    <a:pt x="622464" y="975731"/>
                    <a:pt x="623035" y="983636"/>
                    <a:pt x="628560" y="986780"/>
                  </a:cubicBezTo>
                  <a:lnTo>
                    <a:pt x="635704" y="986780"/>
                  </a:lnTo>
                  <a:lnTo>
                    <a:pt x="638752" y="991542"/>
                  </a:lnTo>
                  <a:cubicBezTo>
                    <a:pt x="636275" y="993066"/>
                    <a:pt x="634180" y="994400"/>
                    <a:pt x="631989" y="995924"/>
                  </a:cubicBezTo>
                  <a:lnTo>
                    <a:pt x="638180" y="999734"/>
                  </a:lnTo>
                  <a:lnTo>
                    <a:pt x="638180" y="1047359"/>
                  </a:lnTo>
                  <a:lnTo>
                    <a:pt x="644752" y="1051360"/>
                  </a:lnTo>
                  <a:cubicBezTo>
                    <a:pt x="644752" y="1052597"/>
                    <a:pt x="644752" y="1053836"/>
                    <a:pt x="644752" y="1054884"/>
                  </a:cubicBezTo>
                  <a:lnTo>
                    <a:pt x="638466" y="1058884"/>
                  </a:lnTo>
                  <a:cubicBezTo>
                    <a:pt x="638466" y="1060313"/>
                    <a:pt x="639038" y="1061456"/>
                    <a:pt x="639228" y="1062408"/>
                  </a:cubicBezTo>
                  <a:lnTo>
                    <a:pt x="643800" y="1065457"/>
                  </a:lnTo>
                  <a:cubicBezTo>
                    <a:pt x="646276" y="1070600"/>
                    <a:pt x="645896" y="1074124"/>
                    <a:pt x="638561" y="1076791"/>
                  </a:cubicBezTo>
                  <a:cubicBezTo>
                    <a:pt x="639133" y="1083840"/>
                    <a:pt x="635704" y="1092793"/>
                    <a:pt x="644943" y="1095270"/>
                  </a:cubicBezTo>
                  <a:lnTo>
                    <a:pt x="644943" y="1161945"/>
                  </a:lnTo>
                  <a:lnTo>
                    <a:pt x="638561" y="1165754"/>
                  </a:lnTo>
                  <a:lnTo>
                    <a:pt x="638561" y="1172994"/>
                  </a:lnTo>
                  <a:lnTo>
                    <a:pt x="644943" y="1176804"/>
                  </a:lnTo>
                  <a:lnTo>
                    <a:pt x="644943" y="1191377"/>
                  </a:lnTo>
                  <a:lnTo>
                    <a:pt x="638942" y="1195378"/>
                  </a:lnTo>
                  <a:lnTo>
                    <a:pt x="643990" y="1198235"/>
                  </a:lnTo>
                  <a:cubicBezTo>
                    <a:pt x="645562" y="1218266"/>
                    <a:pt x="645562" y="1238402"/>
                    <a:pt x="643990" y="1258433"/>
                  </a:cubicBezTo>
                  <a:lnTo>
                    <a:pt x="638656" y="1261481"/>
                  </a:lnTo>
                  <a:cubicBezTo>
                    <a:pt x="636466" y="1271958"/>
                    <a:pt x="644562" y="1289389"/>
                    <a:pt x="632275" y="1294533"/>
                  </a:cubicBezTo>
                  <a:lnTo>
                    <a:pt x="632275" y="1342158"/>
                  </a:lnTo>
                  <a:lnTo>
                    <a:pt x="625512" y="1346253"/>
                  </a:lnTo>
                  <a:lnTo>
                    <a:pt x="625512" y="1349778"/>
                  </a:lnTo>
                  <a:lnTo>
                    <a:pt x="632084" y="1353778"/>
                  </a:lnTo>
                  <a:cubicBezTo>
                    <a:pt x="632084" y="1355016"/>
                    <a:pt x="632084" y="1356254"/>
                    <a:pt x="632084" y="1357493"/>
                  </a:cubicBezTo>
                  <a:cubicBezTo>
                    <a:pt x="624083" y="1360445"/>
                    <a:pt x="624274" y="1365018"/>
                    <a:pt x="631513" y="1367685"/>
                  </a:cubicBezTo>
                  <a:cubicBezTo>
                    <a:pt x="636656" y="1378353"/>
                    <a:pt x="625417" y="1396260"/>
                    <a:pt x="639133" y="1401403"/>
                  </a:cubicBezTo>
                  <a:cubicBezTo>
                    <a:pt x="641228" y="1411785"/>
                    <a:pt x="633132" y="1429407"/>
                    <a:pt x="645514" y="1434455"/>
                  </a:cubicBezTo>
                  <a:lnTo>
                    <a:pt x="639133" y="1438360"/>
                  </a:lnTo>
                  <a:lnTo>
                    <a:pt x="639133" y="1449314"/>
                  </a:lnTo>
                  <a:lnTo>
                    <a:pt x="645705" y="1453219"/>
                  </a:lnTo>
                  <a:cubicBezTo>
                    <a:pt x="645705" y="1454553"/>
                    <a:pt x="645705" y="1455791"/>
                    <a:pt x="645705" y="1456838"/>
                  </a:cubicBezTo>
                  <a:lnTo>
                    <a:pt x="639323" y="1460935"/>
                  </a:lnTo>
                  <a:cubicBezTo>
                    <a:pt x="640276" y="1465887"/>
                    <a:pt x="638561" y="1470460"/>
                    <a:pt x="640371" y="1475603"/>
                  </a:cubicBezTo>
                  <a:cubicBezTo>
                    <a:pt x="645991" y="1478746"/>
                    <a:pt x="645991" y="1478746"/>
                    <a:pt x="639609" y="1482556"/>
                  </a:cubicBezTo>
                  <a:cubicBezTo>
                    <a:pt x="640561" y="1490271"/>
                    <a:pt x="635894" y="1501606"/>
                    <a:pt x="645991" y="1504463"/>
                  </a:cubicBezTo>
                  <a:lnTo>
                    <a:pt x="639704" y="1508369"/>
                  </a:lnTo>
                  <a:lnTo>
                    <a:pt x="639704" y="1511893"/>
                  </a:lnTo>
                  <a:cubicBezTo>
                    <a:pt x="641800" y="1513322"/>
                    <a:pt x="643895" y="1514560"/>
                    <a:pt x="645896" y="1515798"/>
                  </a:cubicBezTo>
                  <a:cubicBezTo>
                    <a:pt x="638276" y="1518465"/>
                    <a:pt x="641133" y="1523704"/>
                    <a:pt x="633989" y="1526181"/>
                  </a:cubicBezTo>
                  <a:cubicBezTo>
                    <a:pt x="633513" y="1535706"/>
                    <a:pt x="628274" y="1552088"/>
                    <a:pt x="639609" y="1556185"/>
                  </a:cubicBezTo>
                  <a:cubicBezTo>
                    <a:pt x="642371" y="1568567"/>
                    <a:pt x="632751" y="1590284"/>
                    <a:pt x="646086" y="1596666"/>
                  </a:cubicBezTo>
                  <a:lnTo>
                    <a:pt x="646086" y="1644291"/>
                  </a:lnTo>
                  <a:lnTo>
                    <a:pt x="639514" y="1648196"/>
                  </a:lnTo>
                  <a:lnTo>
                    <a:pt x="639514" y="1677438"/>
                  </a:lnTo>
                  <a:cubicBezTo>
                    <a:pt x="629227" y="1682391"/>
                    <a:pt x="632846" y="1684201"/>
                    <a:pt x="639514" y="1689915"/>
                  </a:cubicBezTo>
                  <a:cubicBezTo>
                    <a:pt x="638561" y="1695154"/>
                    <a:pt x="640657" y="1700964"/>
                    <a:pt x="633132" y="1703060"/>
                  </a:cubicBezTo>
                  <a:lnTo>
                    <a:pt x="638942" y="1707060"/>
                  </a:lnTo>
                  <a:lnTo>
                    <a:pt x="638942" y="1725348"/>
                  </a:lnTo>
                  <a:lnTo>
                    <a:pt x="632751" y="1729158"/>
                  </a:lnTo>
                  <a:lnTo>
                    <a:pt x="632751" y="1732587"/>
                  </a:lnTo>
                  <a:lnTo>
                    <a:pt x="626369" y="1736588"/>
                  </a:lnTo>
                  <a:lnTo>
                    <a:pt x="632370" y="1740303"/>
                  </a:lnTo>
                  <a:lnTo>
                    <a:pt x="632370" y="1748208"/>
                  </a:lnTo>
                  <a:cubicBezTo>
                    <a:pt x="619321" y="1753542"/>
                    <a:pt x="630465" y="1755638"/>
                    <a:pt x="632942" y="1762020"/>
                  </a:cubicBezTo>
                  <a:cubicBezTo>
                    <a:pt x="632942" y="1763448"/>
                    <a:pt x="636466" y="1764877"/>
                    <a:pt x="638656" y="1766401"/>
                  </a:cubicBezTo>
                  <a:lnTo>
                    <a:pt x="632656" y="1770211"/>
                  </a:lnTo>
                  <a:lnTo>
                    <a:pt x="632656" y="1784785"/>
                  </a:lnTo>
                  <a:lnTo>
                    <a:pt x="626179" y="1788690"/>
                  </a:lnTo>
                  <a:lnTo>
                    <a:pt x="626179" y="1792214"/>
                  </a:lnTo>
                  <a:lnTo>
                    <a:pt x="632942" y="1796500"/>
                  </a:lnTo>
                  <a:lnTo>
                    <a:pt x="632942" y="1803549"/>
                  </a:lnTo>
                  <a:cubicBezTo>
                    <a:pt x="641514" y="1806501"/>
                    <a:pt x="639514" y="1810788"/>
                    <a:pt x="638180" y="1814979"/>
                  </a:cubicBezTo>
                  <a:lnTo>
                    <a:pt x="632656" y="1818027"/>
                  </a:lnTo>
                  <a:cubicBezTo>
                    <a:pt x="635037" y="1829076"/>
                    <a:pt x="626464" y="1848983"/>
                    <a:pt x="638752" y="1854603"/>
                  </a:cubicBezTo>
                  <a:cubicBezTo>
                    <a:pt x="638752" y="1855841"/>
                    <a:pt x="638752" y="1856984"/>
                    <a:pt x="638752" y="1858317"/>
                  </a:cubicBezTo>
                  <a:lnTo>
                    <a:pt x="645229" y="1862318"/>
                  </a:lnTo>
                  <a:lnTo>
                    <a:pt x="645229" y="1865842"/>
                  </a:lnTo>
                  <a:lnTo>
                    <a:pt x="638847" y="1869748"/>
                  </a:lnTo>
                  <a:lnTo>
                    <a:pt x="638847" y="1880606"/>
                  </a:lnTo>
                  <a:cubicBezTo>
                    <a:pt x="649039" y="1886035"/>
                    <a:pt x="645324" y="1886512"/>
                    <a:pt x="639800" y="1892322"/>
                  </a:cubicBezTo>
                  <a:lnTo>
                    <a:pt x="644943" y="1895274"/>
                  </a:lnTo>
                  <a:cubicBezTo>
                    <a:pt x="646658" y="1900228"/>
                    <a:pt x="643514" y="1905752"/>
                    <a:pt x="646276" y="1910705"/>
                  </a:cubicBezTo>
                  <a:lnTo>
                    <a:pt x="651610" y="1913753"/>
                  </a:lnTo>
                  <a:lnTo>
                    <a:pt x="651610" y="2016718"/>
                  </a:lnTo>
                  <a:lnTo>
                    <a:pt x="658468" y="2020814"/>
                  </a:lnTo>
                  <a:lnTo>
                    <a:pt x="658468" y="2031673"/>
                  </a:lnTo>
                  <a:lnTo>
                    <a:pt x="652087" y="2035578"/>
                  </a:lnTo>
                  <a:lnTo>
                    <a:pt x="652087" y="2042817"/>
                  </a:lnTo>
                  <a:lnTo>
                    <a:pt x="658088" y="2046627"/>
                  </a:lnTo>
                  <a:cubicBezTo>
                    <a:pt x="659992" y="2053866"/>
                    <a:pt x="654087" y="2054818"/>
                    <a:pt x="653039" y="2058247"/>
                  </a:cubicBezTo>
                  <a:cubicBezTo>
                    <a:pt x="656373" y="2059866"/>
                    <a:pt x="659516" y="2061486"/>
                    <a:pt x="658183" y="2064724"/>
                  </a:cubicBezTo>
                  <a:lnTo>
                    <a:pt x="652087" y="2068725"/>
                  </a:lnTo>
                  <a:lnTo>
                    <a:pt x="652087" y="2083107"/>
                  </a:lnTo>
                  <a:lnTo>
                    <a:pt x="645324" y="2087108"/>
                  </a:lnTo>
                  <a:lnTo>
                    <a:pt x="645324" y="2127494"/>
                  </a:lnTo>
                  <a:lnTo>
                    <a:pt x="651706" y="2131399"/>
                  </a:lnTo>
                  <a:lnTo>
                    <a:pt x="651706" y="2256558"/>
                  </a:lnTo>
                  <a:lnTo>
                    <a:pt x="645705" y="2260368"/>
                  </a:lnTo>
                  <a:lnTo>
                    <a:pt x="645705" y="2279418"/>
                  </a:lnTo>
                  <a:lnTo>
                    <a:pt x="651230" y="2282466"/>
                  </a:lnTo>
                  <a:cubicBezTo>
                    <a:pt x="652182" y="2287562"/>
                    <a:pt x="652182" y="2292800"/>
                    <a:pt x="651230" y="2297896"/>
                  </a:cubicBezTo>
                  <a:lnTo>
                    <a:pt x="645896" y="2300945"/>
                  </a:lnTo>
                  <a:cubicBezTo>
                    <a:pt x="643800" y="2308564"/>
                    <a:pt x="647134" y="2316565"/>
                    <a:pt x="644181" y="2323995"/>
                  </a:cubicBezTo>
                  <a:lnTo>
                    <a:pt x="638942" y="2326948"/>
                  </a:lnTo>
                  <a:lnTo>
                    <a:pt x="645324" y="2330853"/>
                  </a:lnTo>
                  <a:lnTo>
                    <a:pt x="645324" y="2334377"/>
                  </a:lnTo>
                  <a:lnTo>
                    <a:pt x="651515" y="2338187"/>
                  </a:lnTo>
                  <a:cubicBezTo>
                    <a:pt x="649229" y="2339616"/>
                    <a:pt x="647134" y="2340949"/>
                    <a:pt x="644943" y="2342473"/>
                  </a:cubicBezTo>
                  <a:lnTo>
                    <a:pt x="644943" y="2404481"/>
                  </a:lnTo>
                  <a:cubicBezTo>
                    <a:pt x="643038" y="2406291"/>
                    <a:pt x="639228" y="2406672"/>
                    <a:pt x="639895" y="2408767"/>
                  </a:cubicBezTo>
                  <a:lnTo>
                    <a:pt x="644943" y="2411625"/>
                  </a:lnTo>
                  <a:lnTo>
                    <a:pt x="644943" y="2437533"/>
                  </a:lnTo>
                  <a:lnTo>
                    <a:pt x="639038" y="2441248"/>
                  </a:lnTo>
                  <a:cubicBezTo>
                    <a:pt x="639038" y="2442295"/>
                    <a:pt x="639038" y="2443534"/>
                    <a:pt x="639038" y="2444772"/>
                  </a:cubicBezTo>
                  <a:lnTo>
                    <a:pt x="645514" y="2448772"/>
                  </a:lnTo>
                  <a:lnTo>
                    <a:pt x="645514" y="2456011"/>
                  </a:lnTo>
                  <a:lnTo>
                    <a:pt x="639323" y="2459916"/>
                  </a:lnTo>
                  <a:cubicBezTo>
                    <a:pt x="646276" y="2463917"/>
                    <a:pt x="659611" y="2468775"/>
                    <a:pt x="645896" y="2474299"/>
                  </a:cubicBezTo>
                  <a:lnTo>
                    <a:pt x="645896" y="2503827"/>
                  </a:lnTo>
                  <a:lnTo>
                    <a:pt x="651992" y="2507732"/>
                  </a:lnTo>
                  <a:lnTo>
                    <a:pt x="651992" y="2510209"/>
                  </a:lnTo>
                  <a:lnTo>
                    <a:pt x="645610" y="2514019"/>
                  </a:lnTo>
                  <a:lnTo>
                    <a:pt x="645610" y="2576884"/>
                  </a:lnTo>
                  <a:cubicBezTo>
                    <a:pt x="647991" y="2578217"/>
                    <a:pt x="650086" y="2579551"/>
                    <a:pt x="651896" y="2580694"/>
                  </a:cubicBezTo>
                  <a:lnTo>
                    <a:pt x="651896" y="2587932"/>
                  </a:lnTo>
                  <a:lnTo>
                    <a:pt x="645610" y="2592029"/>
                  </a:lnTo>
                  <a:cubicBezTo>
                    <a:pt x="645029" y="2605592"/>
                    <a:pt x="645314" y="2619175"/>
                    <a:pt x="646467" y="2632700"/>
                  </a:cubicBezTo>
                  <a:cubicBezTo>
                    <a:pt x="665517" y="2650321"/>
                    <a:pt x="638466" y="2733189"/>
                    <a:pt x="658373" y="2749857"/>
                  </a:cubicBezTo>
                  <a:lnTo>
                    <a:pt x="652277" y="2753858"/>
                  </a:lnTo>
                  <a:lnTo>
                    <a:pt x="652277" y="2841964"/>
                  </a:lnTo>
                  <a:lnTo>
                    <a:pt x="645514" y="2846060"/>
                  </a:lnTo>
                  <a:lnTo>
                    <a:pt x="645514" y="2937976"/>
                  </a:lnTo>
                  <a:lnTo>
                    <a:pt x="639228" y="2941786"/>
                  </a:lnTo>
                  <a:lnTo>
                    <a:pt x="639228" y="2963789"/>
                  </a:lnTo>
                  <a:lnTo>
                    <a:pt x="645610" y="2967885"/>
                  </a:lnTo>
                  <a:cubicBezTo>
                    <a:pt x="646372" y="2987697"/>
                    <a:pt x="644086" y="3007985"/>
                    <a:pt x="646467" y="3026940"/>
                  </a:cubicBezTo>
                  <a:cubicBezTo>
                    <a:pt x="654563" y="3031893"/>
                    <a:pt x="654468" y="3032178"/>
                    <a:pt x="645896" y="3037417"/>
                  </a:cubicBezTo>
                  <a:lnTo>
                    <a:pt x="645896" y="3048466"/>
                  </a:lnTo>
                  <a:lnTo>
                    <a:pt x="651992" y="3052371"/>
                  </a:lnTo>
                  <a:lnTo>
                    <a:pt x="651992" y="3066945"/>
                  </a:lnTo>
                  <a:lnTo>
                    <a:pt x="645514" y="3070850"/>
                  </a:lnTo>
                  <a:lnTo>
                    <a:pt x="645514" y="3181245"/>
                  </a:lnTo>
                  <a:lnTo>
                    <a:pt x="638752" y="3185341"/>
                  </a:lnTo>
                  <a:lnTo>
                    <a:pt x="638752" y="3203343"/>
                  </a:lnTo>
                  <a:lnTo>
                    <a:pt x="632465" y="3207439"/>
                  </a:lnTo>
                  <a:cubicBezTo>
                    <a:pt x="631922" y="3214849"/>
                    <a:pt x="632208" y="3222288"/>
                    <a:pt x="633322" y="3229632"/>
                  </a:cubicBezTo>
                  <a:lnTo>
                    <a:pt x="637990" y="3232299"/>
                  </a:lnTo>
                  <a:cubicBezTo>
                    <a:pt x="639942" y="3236166"/>
                    <a:pt x="639942" y="3240719"/>
                    <a:pt x="637990" y="3244586"/>
                  </a:cubicBezTo>
                  <a:lnTo>
                    <a:pt x="632751" y="3247634"/>
                  </a:lnTo>
                  <a:cubicBezTo>
                    <a:pt x="632751" y="3254682"/>
                    <a:pt x="630084" y="3263541"/>
                    <a:pt x="639228" y="3265922"/>
                  </a:cubicBezTo>
                  <a:lnTo>
                    <a:pt x="639228" y="3343170"/>
                  </a:lnTo>
                  <a:lnTo>
                    <a:pt x="645610" y="3347075"/>
                  </a:lnTo>
                  <a:lnTo>
                    <a:pt x="639609" y="3350980"/>
                  </a:lnTo>
                  <a:cubicBezTo>
                    <a:pt x="641609" y="3352409"/>
                    <a:pt x="644562" y="3352695"/>
                    <a:pt x="644943" y="3354981"/>
                  </a:cubicBezTo>
                  <a:lnTo>
                    <a:pt x="639895" y="3357838"/>
                  </a:lnTo>
                  <a:cubicBezTo>
                    <a:pt x="638990" y="3362905"/>
                    <a:pt x="638990" y="3368106"/>
                    <a:pt x="639895" y="3373173"/>
                  </a:cubicBezTo>
                  <a:lnTo>
                    <a:pt x="645514" y="3376412"/>
                  </a:lnTo>
                  <a:lnTo>
                    <a:pt x="639418" y="3380317"/>
                  </a:lnTo>
                  <a:lnTo>
                    <a:pt x="639418" y="3394891"/>
                  </a:lnTo>
                  <a:lnTo>
                    <a:pt x="645800" y="3398796"/>
                  </a:lnTo>
                  <a:lnTo>
                    <a:pt x="645800" y="3402320"/>
                  </a:lnTo>
                  <a:lnTo>
                    <a:pt x="639609" y="3406130"/>
                  </a:lnTo>
                  <a:lnTo>
                    <a:pt x="639609" y="3417084"/>
                  </a:lnTo>
                  <a:lnTo>
                    <a:pt x="645896" y="3421275"/>
                  </a:lnTo>
                  <a:cubicBezTo>
                    <a:pt x="641133" y="3462042"/>
                    <a:pt x="655421" y="3514620"/>
                    <a:pt x="640276" y="3549196"/>
                  </a:cubicBezTo>
                  <a:cubicBezTo>
                    <a:pt x="638361" y="3553101"/>
                    <a:pt x="638361" y="3557672"/>
                    <a:pt x="640276" y="3561578"/>
                  </a:cubicBezTo>
                  <a:lnTo>
                    <a:pt x="645229" y="3564340"/>
                  </a:lnTo>
                  <a:lnTo>
                    <a:pt x="639038" y="3568246"/>
                  </a:lnTo>
                  <a:lnTo>
                    <a:pt x="639038" y="3582819"/>
                  </a:lnTo>
                  <a:lnTo>
                    <a:pt x="645419" y="3586724"/>
                  </a:lnTo>
                  <a:lnTo>
                    <a:pt x="645419" y="3593963"/>
                  </a:lnTo>
                  <a:cubicBezTo>
                    <a:pt x="627322" y="3602726"/>
                    <a:pt x="657992" y="3603964"/>
                    <a:pt x="638847" y="3613013"/>
                  </a:cubicBezTo>
                  <a:cubicBezTo>
                    <a:pt x="639418" y="3617014"/>
                    <a:pt x="637704" y="3620729"/>
                    <a:pt x="640371" y="3624253"/>
                  </a:cubicBezTo>
                  <a:cubicBezTo>
                    <a:pt x="643895" y="3625776"/>
                    <a:pt x="646562" y="3627586"/>
                    <a:pt x="645229" y="3630634"/>
                  </a:cubicBezTo>
                  <a:lnTo>
                    <a:pt x="639038" y="3634539"/>
                  </a:lnTo>
                  <a:lnTo>
                    <a:pt x="639038" y="3637969"/>
                  </a:lnTo>
                  <a:lnTo>
                    <a:pt x="632465" y="3641969"/>
                  </a:lnTo>
                  <a:lnTo>
                    <a:pt x="632465" y="3653209"/>
                  </a:lnTo>
                  <a:cubicBezTo>
                    <a:pt x="636466" y="3655971"/>
                    <a:pt x="641990" y="3657590"/>
                    <a:pt x="644467" y="3661114"/>
                  </a:cubicBezTo>
                  <a:lnTo>
                    <a:pt x="638942" y="3664162"/>
                  </a:lnTo>
                  <a:cubicBezTo>
                    <a:pt x="639800" y="3673687"/>
                    <a:pt x="637037" y="3685117"/>
                    <a:pt x="640371" y="3694547"/>
                  </a:cubicBezTo>
                  <a:lnTo>
                    <a:pt x="645229" y="3697214"/>
                  </a:lnTo>
                  <a:lnTo>
                    <a:pt x="645229" y="3726456"/>
                  </a:lnTo>
                  <a:lnTo>
                    <a:pt x="651896" y="3730551"/>
                  </a:lnTo>
                  <a:lnTo>
                    <a:pt x="645514" y="3734457"/>
                  </a:lnTo>
                  <a:cubicBezTo>
                    <a:pt x="645514" y="3735695"/>
                    <a:pt x="645514" y="3736933"/>
                    <a:pt x="645514" y="3737981"/>
                  </a:cubicBezTo>
                  <a:lnTo>
                    <a:pt x="651420" y="3741696"/>
                  </a:lnTo>
                  <a:lnTo>
                    <a:pt x="651420" y="3775033"/>
                  </a:lnTo>
                  <a:cubicBezTo>
                    <a:pt x="642847" y="3778081"/>
                    <a:pt x="644848" y="3782272"/>
                    <a:pt x="646276" y="3786463"/>
                  </a:cubicBezTo>
                  <a:lnTo>
                    <a:pt x="651801" y="3789511"/>
                  </a:lnTo>
                  <a:cubicBezTo>
                    <a:pt x="649610" y="3799798"/>
                    <a:pt x="657611" y="3818086"/>
                    <a:pt x="645419" y="3822563"/>
                  </a:cubicBezTo>
                  <a:lnTo>
                    <a:pt x="645419" y="3855519"/>
                  </a:lnTo>
                  <a:lnTo>
                    <a:pt x="638656" y="3859615"/>
                  </a:lnTo>
                  <a:lnTo>
                    <a:pt x="638656" y="3870474"/>
                  </a:lnTo>
                  <a:lnTo>
                    <a:pt x="631894" y="3874569"/>
                  </a:lnTo>
                  <a:lnTo>
                    <a:pt x="631894" y="3918480"/>
                  </a:lnTo>
                  <a:lnTo>
                    <a:pt x="625893" y="3922290"/>
                  </a:lnTo>
                  <a:lnTo>
                    <a:pt x="625893" y="3929434"/>
                  </a:lnTo>
                  <a:cubicBezTo>
                    <a:pt x="634465" y="3934672"/>
                    <a:pt x="634465" y="3934958"/>
                    <a:pt x="625893" y="3940101"/>
                  </a:cubicBezTo>
                  <a:lnTo>
                    <a:pt x="625893" y="3947531"/>
                  </a:lnTo>
                  <a:lnTo>
                    <a:pt x="631894" y="3951436"/>
                  </a:lnTo>
                  <a:lnTo>
                    <a:pt x="631894" y="4198134"/>
                  </a:lnTo>
                  <a:lnTo>
                    <a:pt x="625512" y="4202039"/>
                  </a:lnTo>
                  <a:lnTo>
                    <a:pt x="625512" y="4205563"/>
                  </a:lnTo>
                  <a:lnTo>
                    <a:pt x="632275" y="4209564"/>
                  </a:lnTo>
                  <a:lnTo>
                    <a:pt x="632275" y="4260904"/>
                  </a:lnTo>
                  <a:lnTo>
                    <a:pt x="638276" y="4264809"/>
                  </a:lnTo>
                  <a:lnTo>
                    <a:pt x="633227" y="4267666"/>
                  </a:lnTo>
                  <a:cubicBezTo>
                    <a:pt x="629036" y="4289669"/>
                    <a:pt x="635037" y="4313196"/>
                    <a:pt x="631036" y="4335198"/>
                  </a:cubicBezTo>
                  <a:lnTo>
                    <a:pt x="625893" y="4338056"/>
                  </a:lnTo>
                  <a:lnTo>
                    <a:pt x="625893" y="4345580"/>
                  </a:lnTo>
                  <a:lnTo>
                    <a:pt x="631894" y="4349391"/>
                  </a:lnTo>
                  <a:lnTo>
                    <a:pt x="631894" y="4356630"/>
                  </a:lnTo>
                  <a:lnTo>
                    <a:pt x="625512" y="4360535"/>
                  </a:lnTo>
                  <a:lnTo>
                    <a:pt x="625512" y="4389776"/>
                  </a:lnTo>
                  <a:lnTo>
                    <a:pt x="631703" y="4393682"/>
                  </a:lnTo>
                  <a:lnTo>
                    <a:pt x="625893" y="4397397"/>
                  </a:lnTo>
                  <a:lnTo>
                    <a:pt x="625893" y="4415875"/>
                  </a:lnTo>
                  <a:cubicBezTo>
                    <a:pt x="635418" y="4421114"/>
                    <a:pt x="634465" y="4426163"/>
                    <a:pt x="625893" y="4430162"/>
                  </a:cubicBezTo>
                  <a:cubicBezTo>
                    <a:pt x="629036" y="4444831"/>
                    <a:pt x="618368" y="4469787"/>
                    <a:pt x="632275" y="4478264"/>
                  </a:cubicBezTo>
                  <a:lnTo>
                    <a:pt x="632275" y="4599708"/>
                  </a:lnTo>
                  <a:cubicBezTo>
                    <a:pt x="633799" y="4601803"/>
                    <a:pt x="639038" y="4602470"/>
                    <a:pt x="638371" y="4605709"/>
                  </a:cubicBezTo>
                  <a:close/>
                  <a:moveTo>
                    <a:pt x="631132" y="2178739"/>
                  </a:moveTo>
                  <a:cubicBezTo>
                    <a:pt x="608367" y="2167118"/>
                    <a:pt x="580268" y="2170547"/>
                    <a:pt x="556551" y="2162927"/>
                  </a:cubicBezTo>
                  <a:lnTo>
                    <a:pt x="539501" y="2171500"/>
                  </a:lnTo>
                  <a:cubicBezTo>
                    <a:pt x="553789" y="2174738"/>
                    <a:pt x="567029" y="2172833"/>
                    <a:pt x="581888" y="2177120"/>
                  </a:cubicBezTo>
                  <a:cubicBezTo>
                    <a:pt x="597766" y="2182606"/>
                    <a:pt x="614930" y="2183177"/>
                    <a:pt x="631132" y="2178739"/>
                  </a:cubicBezTo>
                  <a:close/>
                  <a:moveTo>
                    <a:pt x="615320" y="1676009"/>
                  </a:moveTo>
                  <a:cubicBezTo>
                    <a:pt x="607062" y="1674704"/>
                    <a:pt x="598623" y="1676762"/>
                    <a:pt x="591889" y="1681724"/>
                  </a:cubicBezTo>
                  <a:lnTo>
                    <a:pt x="609605" y="1689820"/>
                  </a:lnTo>
                  <a:cubicBezTo>
                    <a:pt x="613215" y="1688801"/>
                    <a:pt x="616492" y="1686867"/>
                    <a:pt x="619130" y="1684201"/>
                  </a:cubicBezTo>
                  <a:cubicBezTo>
                    <a:pt x="617511" y="1681533"/>
                    <a:pt x="620940" y="1678200"/>
                    <a:pt x="615320" y="1676009"/>
                  </a:cubicBezTo>
                  <a:close/>
                  <a:moveTo>
                    <a:pt x="595604" y="1716490"/>
                  </a:moveTo>
                  <a:cubicBezTo>
                    <a:pt x="602652" y="1711632"/>
                    <a:pt x="611034" y="1713442"/>
                    <a:pt x="617892" y="1707727"/>
                  </a:cubicBezTo>
                  <a:cubicBezTo>
                    <a:pt x="611605" y="1702203"/>
                    <a:pt x="581411" y="1704203"/>
                    <a:pt x="595604" y="1716490"/>
                  </a:cubicBezTo>
                  <a:close/>
                  <a:moveTo>
                    <a:pt x="589126" y="1661245"/>
                  </a:moveTo>
                  <a:lnTo>
                    <a:pt x="583316" y="1657530"/>
                  </a:lnTo>
                  <a:cubicBezTo>
                    <a:pt x="554741" y="1660293"/>
                    <a:pt x="567600" y="1672580"/>
                    <a:pt x="588936" y="1668580"/>
                  </a:cubicBezTo>
                  <a:cubicBezTo>
                    <a:pt x="593603" y="1664769"/>
                    <a:pt x="593603" y="1663912"/>
                    <a:pt x="589126" y="1661245"/>
                  </a:cubicBezTo>
                  <a:close/>
                  <a:moveTo>
                    <a:pt x="595794" y="1628003"/>
                  </a:moveTo>
                  <a:lnTo>
                    <a:pt x="612082" y="1618478"/>
                  </a:lnTo>
                  <a:cubicBezTo>
                    <a:pt x="586774" y="1609191"/>
                    <a:pt x="558999" y="1609191"/>
                    <a:pt x="533691" y="1618478"/>
                  </a:cubicBezTo>
                  <a:lnTo>
                    <a:pt x="543216" y="1624003"/>
                  </a:lnTo>
                  <a:cubicBezTo>
                    <a:pt x="561599" y="1622288"/>
                    <a:pt x="577697" y="1629241"/>
                    <a:pt x="595794" y="1628003"/>
                  </a:cubicBezTo>
                  <a:close/>
                  <a:moveTo>
                    <a:pt x="612082" y="1574663"/>
                  </a:moveTo>
                  <a:cubicBezTo>
                    <a:pt x="590365" y="1563900"/>
                    <a:pt x="567790" y="1574663"/>
                    <a:pt x="543787" y="1572663"/>
                  </a:cubicBezTo>
                  <a:cubicBezTo>
                    <a:pt x="538168" y="1572091"/>
                    <a:pt x="541692" y="1567424"/>
                    <a:pt x="536358" y="1565424"/>
                  </a:cubicBezTo>
                  <a:cubicBezTo>
                    <a:pt x="525404" y="1564281"/>
                    <a:pt x="501496" y="1565424"/>
                    <a:pt x="522166" y="1576568"/>
                  </a:cubicBezTo>
                  <a:cubicBezTo>
                    <a:pt x="539701" y="1577635"/>
                    <a:pt x="557161" y="1579702"/>
                    <a:pt x="574458" y="1582759"/>
                  </a:cubicBezTo>
                  <a:cubicBezTo>
                    <a:pt x="583983" y="1585426"/>
                    <a:pt x="585507" y="1580663"/>
                    <a:pt x="590079" y="1580187"/>
                  </a:cubicBezTo>
                  <a:cubicBezTo>
                    <a:pt x="597794" y="1579426"/>
                    <a:pt x="605890" y="1582283"/>
                    <a:pt x="612082" y="1578282"/>
                  </a:cubicBezTo>
                  <a:close/>
                  <a:moveTo>
                    <a:pt x="513498" y="1593046"/>
                  </a:moveTo>
                  <a:lnTo>
                    <a:pt x="513498" y="1596666"/>
                  </a:lnTo>
                  <a:cubicBezTo>
                    <a:pt x="534358" y="1602857"/>
                    <a:pt x="564647" y="1607905"/>
                    <a:pt x="585793" y="1596666"/>
                  </a:cubicBezTo>
                  <a:cubicBezTo>
                    <a:pt x="585793" y="1590760"/>
                    <a:pt x="585793" y="1590760"/>
                    <a:pt x="582935" y="1587903"/>
                  </a:cubicBezTo>
                  <a:cubicBezTo>
                    <a:pt x="573610" y="1588436"/>
                    <a:pt x="564485" y="1590798"/>
                    <a:pt x="556075" y="1594856"/>
                  </a:cubicBezTo>
                  <a:cubicBezTo>
                    <a:pt x="551817" y="1592132"/>
                    <a:pt x="547283" y="1589865"/>
                    <a:pt x="542549" y="1588093"/>
                  </a:cubicBezTo>
                  <a:cubicBezTo>
                    <a:pt x="533786" y="1595046"/>
                    <a:pt x="522166" y="1588284"/>
                    <a:pt x="513498" y="1593046"/>
                  </a:cubicBezTo>
                  <a:close/>
                  <a:moveTo>
                    <a:pt x="520070" y="1735921"/>
                  </a:moveTo>
                  <a:cubicBezTo>
                    <a:pt x="548645" y="1746685"/>
                    <a:pt x="584650" y="1746494"/>
                    <a:pt x="616273" y="1750018"/>
                  </a:cubicBezTo>
                  <a:lnTo>
                    <a:pt x="619226" y="1745256"/>
                  </a:lnTo>
                  <a:cubicBezTo>
                    <a:pt x="614225" y="1741122"/>
                    <a:pt x="607996" y="1738740"/>
                    <a:pt x="601509" y="1738493"/>
                  </a:cubicBezTo>
                  <a:cubicBezTo>
                    <a:pt x="598099" y="1735416"/>
                    <a:pt x="592917" y="1735416"/>
                    <a:pt x="589508" y="1738493"/>
                  </a:cubicBezTo>
                  <a:cubicBezTo>
                    <a:pt x="569791" y="1735159"/>
                    <a:pt x="537215" y="1723920"/>
                    <a:pt x="520070" y="1735540"/>
                  </a:cubicBezTo>
                  <a:close/>
                  <a:moveTo>
                    <a:pt x="582554" y="1849555"/>
                  </a:moveTo>
                  <a:cubicBezTo>
                    <a:pt x="593889" y="1850221"/>
                    <a:pt x="606176" y="1856888"/>
                    <a:pt x="617606" y="1851936"/>
                  </a:cubicBezTo>
                  <a:cubicBezTo>
                    <a:pt x="631703" y="1835553"/>
                    <a:pt x="564361" y="1839553"/>
                    <a:pt x="582554" y="1849173"/>
                  </a:cubicBezTo>
                  <a:close/>
                  <a:moveTo>
                    <a:pt x="596556" y="1790023"/>
                  </a:moveTo>
                  <a:cubicBezTo>
                    <a:pt x="597318" y="1790023"/>
                    <a:pt x="598080" y="1789261"/>
                    <a:pt x="598842" y="1788785"/>
                  </a:cubicBezTo>
                  <a:lnTo>
                    <a:pt x="598842" y="1784975"/>
                  </a:lnTo>
                  <a:cubicBezTo>
                    <a:pt x="585412" y="1774878"/>
                    <a:pt x="566647" y="1780498"/>
                    <a:pt x="552932" y="1784975"/>
                  </a:cubicBezTo>
                  <a:cubicBezTo>
                    <a:pt x="567124" y="1788871"/>
                    <a:pt x="581859" y="1790442"/>
                    <a:pt x="596556" y="1789642"/>
                  </a:cubicBezTo>
                  <a:close/>
                  <a:moveTo>
                    <a:pt x="529881" y="2199598"/>
                  </a:moveTo>
                  <a:cubicBezTo>
                    <a:pt x="546074" y="2197598"/>
                    <a:pt x="563600" y="2198360"/>
                    <a:pt x="578077" y="2190835"/>
                  </a:cubicBezTo>
                  <a:cubicBezTo>
                    <a:pt x="567886" y="2185596"/>
                    <a:pt x="554170" y="2189883"/>
                    <a:pt x="542263" y="2188549"/>
                  </a:cubicBezTo>
                  <a:lnTo>
                    <a:pt x="536453" y="2195884"/>
                  </a:lnTo>
                  <a:cubicBezTo>
                    <a:pt x="533501" y="2194741"/>
                    <a:pt x="522356" y="2196550"/>
                    <a:pt x="530357" y="2199217"/>
                  </a:cubicBezTo>
                  <a:close/>
                  <a:moveTo>
                    <a:pt x="625131" y="2013670"/>
                  </a:moveTo>
                  <a:lnTo>
                    <a:pt x="625131" y="2009765"/>
                  </a:lnTo>
                  <a:cubicBezTo>
                    <a:pt x="615396" y="2002555"/>
                    <a:pt x="602100" y="2002555"/>
                    <a:pt x="592365" y="2009765"/>
                  </a:cubicBezTo>
                  <a:lnTo>
                    <a:pt x="592365" y="2013575"/>
                  </a:lnTo>
                  <a:cubicBezTo>
                    <a:pt x="603166" y="2015956"/>
                    <a:pt x="614368" y="2015861"/>
                    <a:pt x="625131" y="2013289"/>
                  </a:cubicBezTo>
                  <a:close/>
                  <a:moveTo>
                    <a:pt x="635227" y="1967474"/>
                  </a:moveTo>
                  <a:cubicBezTo>
                    <a:pt x="633075" y="1966388"/>
                    <a:pt x="631008" y="1965141"/>
                    <a:pt x="629036" y="1963759"/>
                  </a:cubicBezTo>
                  <a:lnTo>
                    <a:pt x="614844" y="1963759"/>
                  </a:lnTo>
                  <a:cubicBezTo>
                    <a:pt x="585697" y="1974618"/>
                    <a:pt x="646372" y="1972617"/>
                    <a:pt x="635227" y="1967283"/>
                  </a:cubicBezTo>
                  <a:close/>
                  <a:moveTo>
                    <a:pt x="590841" y="1919849"/>
                  </a:moveTo>
                  <a:cubicBezTo>
                    <a:pt x="589069" y="1920154"/>
                    <a:pt x="587355" y="1920764"/>
                    <a:pt x="585793" y="1921659"/>
                  </a:cubicBezTo>
                  <a:lnTo>
                    <a:pt x="585793" y="1925278"/>
                  </a:lnTo>
                  <a:cubicBezTo>
                    <a:pt x="603233" y="1928479"/>
                    <a:pt x="621121" y="1928479"/>
                    <a:pt x="638561" y="1925278"/>
                  </a:cubicBezTo>
                  <a:lnTo>
                    <a:pt x="628369" y="1920039"/>
                  </a:lnTo>
                  <a:cubicBezTo>
                    <a:pt x="616177" y="1918706"/>
                    <a:pt x="603128" y="1919658"/>
                    <a:pt x="590841" y="1919658"/>
                  </a:cubicBezTo>
                  <a:close/>
                  <a:moveTo>
                    <a:pt x="609224" y="1646862"/>
                  </a:moveTo>
                  <a:cubicBezTo>
                    <a:pt x="602938" y="1647624"/>
                    <a:pt x="597032" y="1645719"/>
                    <a:pt x="592746" y="1648672"/>
                  </a:cubicBezTo>
                  <a:cubicBezTo>
                    <a:pt x="592746" y="1649910"/>
                    <a:pt x="592746" y="1651053"/>
                    <a:pt x="592746" y="1652387"/>
                  </a:cubicBezTo>
                  <a:lnTo>
                    <a:pt x="599318" y="1656292"/>
                  </a:lnTo>
                  <a:cubicBezTo>
                    <a:pt x="599318" y="1666484"/>
                    <a:pt x="619226" y="1661531"/>
                    <a:pt x="624083" y="1656863"/>
                  </a:cubicBezTo>
                  <a:close/>
                  <a:moveTo>
                    <a:pt x="563028" y="1543897"/>
                  </a:moveTo>
                  <a:cubicBezTo>
                    <a:pt x="537787" y="1554184"/>
                    <a:pt x="505878" y="1541040"/>
                    <a:pt x="481208" y="1553422"/>
                  </a:cubicBezTo>
                  <a:cubicBezTo>
                    <a:pt x="526166" y="1562947"/>
                    <a:pt x="570743" y="1555613"/>
                    <a:pt x="617130" y="1554470"/>
                  </a:cubicBezTo>
                  <a:cubicBezTo>
                    <a:pt x="624940" y="1533324"/>
                    <a:pt x="575410" y="1547231"/>
                    <a:pt x="563028" y="1543326"/>
                  </a:cubicBezTo>
                  <a:close/>
                  <a:moveTo>
                    <a:pt x="408247" y="3059896"/>
                  </a:moveTo>
                  <a:cubicBezTo>
                    <a:pt x="415200" y="3055705"/>
                    <a:pt x="424058" y="3059896"/>
                    <a:pt x="431297" y="3054372"/>
                  </a:cubicBezTo>
                  <a:cubicBezTo>
                    <a:pt x="453586" y="3056753"/>
                    <a:pt x="485113" y="3062372"/>
                    <a:pt x="506830" y="3052562"/>
                  </a:cubicBezTo>
                  <a:lnTo>
                    <a:pt x="506830" y="3048657"/>
                  </a:lnTo>
                  <a:cubicBezTo>
                    <a:pt x="492591" y="3038036"/>
                    <a:pt x="473750" y="3035893"/>
                    <a:pt x="457491" y="3043037"/>
                  </a:cubicBezTo>
                  <a:cubicBezTo>
                    <a:pt x="449395" y="3037894"/>
                    <a:pt x="437679" y="3031988"/>
                    <a:pt x="428154" y="3037798"/>
                  </a:cubicBezTo>
                  <a:cubicBezTo>
                    <a:pt x="429868" y="3051038"/>
                    <a:pt x="335476" y="3036941"/>
                    <a:pt x="381577" y="3059420"/>
                  </a:cubicBezTo>
                  <a:cubicBezTo>
                    <a:pt x="372052" y="3065421"/>
                    <a:pt x="358717" y="3057991"/>
                    <a:pt x="349382" y="3063421"/>
                  </a:cubicBezTo>
                  <a:lnTo>
                    <a:pt x="349382" y="3066945"/>
                  </a:lnTo>
                  <a:lnTo>
                    <a:pt x="342810" y="3070945"/>
                  </a:lnTo>
                  <a:lnTo>
                    <a:pt x="342810" y="3078660"/>
                  </a:lnTo>
                  <a:lnTo>
                    <a:pt x="351287" y="3080280"/>
                  </a:lnTo>
                  <a:cubicBezTo>
                    <a:pt x="371861" y="3069135"/>
                    <a:pt x="396721" y="3073898"/>
                    <a:pt x="417962" y="3079518"/>
                  </a:cubicBezTo>
                  <a:cubicBezTo>
                    <a:pt x="438927" y="3076679"/>
                    <a:pt x="460244" y="3080899"/>
                    <a:pt x="478541" y="3091520"/>
                  </a:cubicBezTo>
                  <a:cubicBezTo>
                    <a:pt x="485018" y="3089614"/>
                    <a:pt x="493210" y="3092948"/>
                    <a:pt x="500068" y="3089424"/>
                  </a:cubicBezTo>
                  <a:lnTo>
                    <a:pt x="493876" y="3085423"/>
                  </a:lnTo>
                  <a:lnTo>
                    <a:pt x="493876" y="3078184"/>
                  </a:lnTo>
                  <a:cubicBezTo>
                    <a:pt x="496353" y="3075041"/>
                    <a:pt x="504449" y="3077613"/>
                    <a:pt x="506830" y="3074469"/>
                  </a:cubicBezTo>
                  <a:lnTo>
                    <a:pt x="506830" y="3070755"/>
                  </a:lnTo>
                  <a:cubicBezTo>
                    <a:pt x="502735" y="3067707"/>
                    <a:pt x="493591" y="3069707"/>
                    <a:pt x="490828" y="3065421"/>
                  </a:cubicBezTo>
                  <a:cubicBezTo>
                    <a:pt x="477017" y="3065421"/>
                    <a:pt x="462730" y="3063421"/>
                    <a:pt x="450728" y="3072660"/>
                  </a:cubicBezTo>
                  <a:cubicBezTo>
                    <a:pt x="439108" y="3075136"/>
                    <a:pt x="443965" y="3064373"/>
                    <a:pt x="433583" y="3065326"/>
                  </a:cubicBezTo>
                  <a:cubicBezTo>
                    <a:pt x="424763" y="3066535"/>
                    <a:pt x="415800" y="3064611"/>
                    <a:pt x="408247" y="3059896"/>
                  </a:cubicBezTo>
                  <a:close/>
                  <a:moveTo>
                    <a:pt x="518737" y="3034750"/>
                  </a:moveTo>
                  <a:cubicBezTo>
                    <a:pt x="520461" y="3032217"/>
                    <a:pt x="520718" y="3028950"/>
                    <a:pt x="519403" y="3026178"/>
                  </a:cubicBezTo>
                  <a:lnTo>
                    <a:pt x="509878" y="3021034"/>
                  </a:lnTo>
                  <a:cubicBezTo>
                    <a:pt x="505611" y="3019711"/>
                    <a:pt x="501077" y="3022101"/>
                    <a:pt x="499753" y="3026378"/>
                  </a:cubicBezTo>
                  <a:cubicBezTo>
                    <a:pt x="498648" y="3029931"/>
                    <a:pt x="500115" y="3033779"/>
                    <a:pt x="503306" y="3035703"/>
                  </a:cubicBezTo>
                  <a:cubicBezTo>
                    <a:pt x="508469" y="3036284"/>
                    <a:pt x="513688" y="3035960"/>
                    <a:pt x="518737" y="3034750"/>
                  </a:cubicBezTo>
                  <a:close/>
                  <a:moveTo>
                    <a:pt x="464539" y="2888446"/>
                  </a:moveTo>
                  <a:cubicBezTo>
                    <a:pt x="469873" y="2887780"/>
                    <a:pt x="475779" y="2889685"/>
                    <a:pt x="480065" y="2886922"/>
                  </a:cubicBezTo>
                  <a:cubicBezTo>
                    <a:pt x="480065" y="2874349"/>
                    <a:pt x="453300" y="2883779"/>
                    <a:pt x="444632" y="2881017"/>
                  </a:cubicBezTo>
                  <a:cubicBezTo>
                    <a:pt x="435107" y="2876350"/>
                    <a:pt x="435107" y="2876350"/>
                    <a:pt x="428249" y="2879302"/>
                  </a:cubicBezTo>
                  <a:lnTo>
                    <a:pt x="428249" y="2882922"/>
                  </a:lnTo>
                  <a:cubicBezTo>
                    <a:pt x="439108" y="2887970"/>
                    <a:pt x="453300" y="2896257"/>
                    <a:pt x="464539" y="2888446"/>
                  </a:cubicBezTo>
                  <a:close/>
                  <a:moveTo>
                    <a:pt x="457586" y="2943691"/>
                  </a:moveTo>
                  <a:cubicBezTo>
                    <a:pt x="456853" y="2944053"/>
                    <a:pt x="456157" y="2944463"/>
                    <a:pt x="455491" y="2944930"/>
                  </a:cubicBezTo>
                  <a:cubicBezTo>
                    <a:pt x="453586" y="2948930"/>
                    <a:pt x="465206" y="2946168"/>
                    <a:pt x="457586" y="2943691"/>
                  </a:cubicBezTo>
                  <a:close/>
                  <a:moveTo>
                    <a:pt x="486733" y="2959979"/>
                  </a:moveTo>
                  <a:cubicBezTo>
                    <a:pt x="486733" y="2961122"/>
                    <a:pt x="486733" y="2962265"/>
                    <a:pt x="486733" y="2963504"/>
                  </a:cubicBezTo>
                  <a:cubicBezTo>
                    <a:pt x="503211" y="2973029"/>
                    <a:pt x="524166" y="2977505"/>
                    <a:pt x="539215" y="2967980"/>
                  </a:cubicBezTo>
                  <a:lnTo>
                    <a:pt x="539215" y="2956455"/>
                  </a:lnTo>
                  <a:cubicBezTo>
                    <a:pt x="531081" y="2949664"/>
                    <a:pt x="520642" y="2946253"/>
                    <a:pt x="510069" y="2946930"/>
                  </a:cubicBezTo>
                  <a:cubicBezTo>
                    <a:pt x="500544" y="2961027"/>
                    <a:pt x="496353" y="2950168"/>
                    <a:pt x="483304" y="2950644"/>
                  </a:cubicBezTo>
                  <a:cubicBezTo>
                    <a:pt x="479303" y="2955312"/>
                    <a:pt x="479303" y="2955407"/>
                    <a:pt x="486733" y="2959979"/>
                  </a:cubicBezTo>
                  <a:close/>
                  <a:moveTo>
                    <a:pt x="510164" y="2939976"/>
                  </a:moveTo>
                  <a:cubicBezTo>
                    <a:pt x="518832" y="2939976"/>
                    <a:pt x="533882" y="2942358"/>
                    <a:pt x="538739" y="2933880"/>
                  </a:cubicBezTo>
                  <a:cubicBezTo>
                    <a:pt x="533501" y="2931976"/>
                    <a:pt x="497782" y="2929309"/>
                    <a:pt x="510164" y="2939976"/>
                  </a:cubicBezTo>
                  <a:close/>
                  <a:moveTo>
                    <a:pt x="506926" y="2986459"/>
                  </a:moveTo>
                  <a:lnTo>
                    <a:pt x="515879" y="2991412"/>
                  </a:lnTo>
                  <a:cubicBezTo>
                    <a:pt x="522070" y="2991412"/>
                    <a:pt x="519594" y="2988268"/>
                    <a:pt x="520070" y="2986363"/>
                  </a:cubicBezTo>
                  <a:cubicBezTo>
                    <a:pt x="516060" y="2983782"/>
                    <a:pt x="510898" y="2983820"/>
                    <a:pt x="506926" y="2986459"/>
                  </a:cubicBezTo>
                  <a:close/>
                  <a:moveTo>
                    <a:pt x="520070" y="3063801"/>
                  </a:moveTo>
                  <a:cubicBezTo>
                    <a:pt x="528852" y="3067488"/>
                    <a:pt x="538949" y="3066059"/>
                    <a:pt x="546359" y="3060087"/>
                  </a:cubicBezTo>
                  <a:cubicBezTo>
                    <a:pt x="537634" y="3056401"/>
                    <a:pt x="527595" y="3057668"/>
                    <a:pt x="520070" y="3063421"/>
                  </a:cubicBezTo>
                  <a:close/>
                  <a:moveTo>
                    <a:pt x="529595" y="2855490"/>
                  </a:moveTo>
                  <a:cubicBezTo>
                    <a:pt x="485971" y="2854728"/>
                    <a:pt x="442537" y="2848917"/>
                    <a:pt x="401579" y="2865015"/>
                  </a:cubicBezTo>
                  <a:cubicBezTo>
                    <a:pt x="403484" y="2885112"/>
                    <a:pt x="434821" y="2866634"/>
                    <a:pt x="446061" y="2862634"/>
                  </a:cubicBezTo>
                  <a:cubicBezTo>
                    <a:pt x="474045" y="2861995"/>
                    <a:pt x="502011" y="2864329"/>
                    <a:pt x="529500" y="2869587"/>
                  </a:cubicBezTo>
                  <a:cubicBezTo>
                    <a:pt x="542549" y="2866062"/>
                    <a:pt x="542073" y="2859395"/>
                    <a:pt x="529309" y="2855109"/>
                  </a:cubicBezTo>
                  <a:close/>
                  <a:moveTo>
                    <a:pt x="420629" y="2886255"/>
                  </a:moveTo>
                  <a:cubicBezTo>
                    <a:pt x="405484" y="2880636"/>
                    <a:pt x="408723" y="2893590"/>
                    <a:pt x="420629" y="2887494"/>
                  </a:cubicBezTo>
                  <a:cubicBezTo>
                    <a:pt x="420439" y="2886732"/>
                    <a:pt x="420629" y="2886160"/>
                    <a:pt x="420343" y="2885875"/>
                  </a:cubicBezTo>
                  <a:close/>
                  <a:moveTo>
                    <a:pt x="211079" y="2820342"/>
                  </a:moveTo>
                  <a:cubicBezTo>
                    <a:pt x="222793" y="2825715"/>
                    <a:pt x="236120" y="2826400"/>
                    <a:pt x="248322" y="2822248"/>
                  </a:cubicBezTo>
                  <a:lnTo>
                    <a:pt x="251084" y="2817485"/>
                  </a:lnTo>
                  <a:lnTo>
                    <a:pt x="241178" y="2810913"/>
                  </a:lnTo>
                  <a:cubicBezTo>
                    <a:pt x="230034" y="2822628"/>
                    <a:pt x="210793" y="2799102"/>
                    <a:pt x="211270" y="2819962"/>
                  </a:cubicBezTo>
                  <a:close/>
                  <a:moveTo>
                    <a:pt x="208031" y="2929309"/>
                  </a:moveTo>
                  <a:cubicBezTo>
                    <a:pt x="201935" y="2938834"/>
                    <a:pt x="236606" y="2938071"/>
                    <a:pt x="243083" y="2935309"/>
                  </a:cubicBezTo>
                  <a:cubicBezTo>
                    <a:pt x="235558" y="2929309"/>
                    <a:pt x="219080" y="2928546"/>
                    <a:pt x="208031" y="2929309"/>
                  </a:cubicBezTo>
                  <a:close/>
                  <a:moveTo>
                    <a:pt x="259561" y="2888351"/>
                  </a:moveTo>
                  <a:lnTo>
                    <a:pt x="277754" y="2879398"/>
                  </a:lnTo>
                  <a:lnTo>
                    <a:pt x="274801" y="2873682"/>
                  </a:lnTo>
                  <a:cubicBezTo>
                    <a:pt x="268991" y="2883969"/>
                    <a:pt x="224605" y="2866539"/>
                    <a:pt x="243750" y="2879302"/>
                  </a:cubicBezTo>
                  <a:lnTo>
                    <a:pt x="237940" y="2883112"/>
                  </a:lnTo>
                  <a:cubicBezTo>
                    <a:pt x="236320" y="2892351"/>
                    <a:pt x="255180" y="2887494"/>
                    <a:pt x="259561" y="2888065"/>
                  </a:cubicBezTo>
                  <a:close/>
                  <a:moveTo>
                    <a:pt x="283374" y="2809770"/>
                  </a:moveTo>
                  <a:cubicBezTo>
                    <a:pt x="283374" y="2809103"/>
                    <a:pt x="280897" y="2808532"/>
                    <a:pt x="279659" y="2807960"/>
                  </a:cubicBezTo>
                  <a:lnTo>
                    <a:pt x="263848" y="2816818"/>
                  </a:lnTo>
                  <a:cubicBezTo>
                    <a:pt x="261847" y="2826343"/>
                    <a:pt x="278040" y="2821295"/>
                    <a:pt x="283564" y="2816818"/>
                  </a:cubicBezTo>
                  <a:cubicBezTo>
                    <a:pt x="283758" y="2814370"/>
                    <a:pt x="283694" y="2811913"/>
                    <a:pt x="283374" y="2809484"/>
                  </a:cubicBezTo>
                  <a:close/>
                  <a:moveTo>
                    <a:pt x="273849" y="2837107"/>
                  </a:moveTo>
                  <a:cubicBezTo>
                    <a:pt x="270229" y="2837107"/>
                    <a:pt x="267372" y="2836440"/>
                    <a:pt x="264324" y="2838535"/>
                  </a:cubicBezTo>
                  <a:cubicBezTo>
                    <a:pt x="263276" y="2845489"/>
                    <a:pt x="263371" y="2845489"/>
                    <a:pt x="267372" y="2848060"/>
                  </a:cubicBezTo>
                  <a:cubicBezTo>
                    <a:pt x="286993" y="2848537"/>
                    <a:pt x="297376" y="2848346"/>
                    <a:pt x="273659" y="2836821"/>
                  </a:cubicBezTo>
                  <a:close/>
                  <a:moveTo>
                    <a:pt x="292899" y="2914450"/>
                  </a:moveTo>
                  <a:cubicBezTo>
                    <a:pt x="300328" y="2912164"/>
                    <a:pt x="288898" y="2909020"/>
                    <a:pt x="287184" y="2907115"/>
                  </a:cubicBezTo>
                  <a:cubicBezTo>
                    <a:pt x="281307" y="2906639"/>
                    <a:pt x="275471" y="2908439"/>
                    <a:pt x="270896" y="2912164"/>
                  </a:cubicBezTo>
                  <a:cubicBezTo>
                    <a:pt x="276802" y="2916735"/>
                    <a:pt x="286041" y="2913211"/>
                    <a:pt x="293185" y="2914164"/>
                  </a:cubicBezTo>
                  <a:close/>
                  <a:moveTo>
                    <a:pt x="270134" y="2934738"/>
                  </a:moveTo>
                  <a:cubicBezTo>
                    <a:pt x="274111" y="2937405"/>
                    <a:pt x="279302" y="2937405"/>
                    <a:pt x="283279" y="2934738"/>
                  </a:cubicBezTo>
                  <a:cubicBezTo>
                    <a:pt x="279425" y="2932109"/>
                    <a:pt x="274387" y="2932004"/>
                    <a:pt x="270420" y="2934452"/>
                  </a:cubicBezTo>
                  <a:close/>
                  <a:moveTo>
                    <a:pt x="299757" y="1374066"/>
                  </a:moveTo>
                  <a:cubicBezTo>
                    <a:pt x="304329" y="1370257"/>
                    <a:pt x="304329" y="1370257"/>
                    <a:pt x="299757" y="1366732"/>
                  </a:cubicBezTo>
                  <a:lnTo>
                    <a:pt x="286898" y="1366732"/>
                  </a:lnTo>
                  <a:cubicBezTo>
                    <a:pt x="282231" y="1370542"/>
                    <a:pt x="282231" y="1370542"/>
                    <a:pt x="286898" y="1374066"/>
                  </a:cubicBezTo>
                  <a:close/>
                  <a:moveTo>
                    <a:pt x="299757" y="2601267"/>
                  </a:moveTo>
                  <a:cubicBezTo>
                    <a:pt x="292994" y="2603839"/>
                    <a:pt x="303662" y="2606601"/>
                    <a:pt x="305662" y="2608983"/>
                  </a:cubicBezTo>
                  <a:lnTo>
                    <a:pt x="315187" y="2603458"/>
                  </a:lnTo>
                  <a:cubicBezTo>
                    <a:pt x="311759" y="2599077"/>
                    <a:pt x="305282" y="2601554"/>
                    <a:pt x="300043" y="2600982"/>
                  </a:cubicBezTo>
                  <a:close/>
                  <a:moveTo>
                    <a:pt x="296518" y="2845774"/>
                  </a:moveTo>
                  <a:cubicBezTo>
                    <a:pt x="314616" y="2851775"/>
                    <a:pt x="339190" y="2844631"/>
                    <a:pt x="355859" y="2839107"/>
                  </a:cubicBezTo>
                  <a:cubicBezTo>
                    <a:pt x="351001" y="2830058"/>
                    <a:pt x="295852" y="2836821"/>
                    <a:pt x="296804" y="2845489"/>
                  </a:cubicBezTo>
                  <a:close/>
                  <a:moveTo>
                    <a:pt x="474541" y="1169374"/>
                  </a:moveTo>
                  <a:cubicBezTo>
                    <a:pt x="474541" y="1181852"/>
                    <a:pt x="500544" y="1172803"/>
                    <a:pt x="509783" y="1175279"/>
                  </a:cubicBezTo>
                  <a:cubicBezTo>
                    <a:pt x="523785" y="1166040"/>
                    <a:pt x="479303" y="1160802"/>
                    <a:pt x="474826" y="1168803"/>
                  </a:cubicBezTo>
                  <a:close/>
                  <a:moveTo>
                    <a:pt x="481399" y="1115082"/>
                  </a:moveTo>
                  <a:cubicBezTo>
                    <a:pt x="488066" y="1118796"/>
                    <a:pt x="487780" y="1125940"/>
                    <a:pt x="497401" y="1123749"/>
                  </a:cubicBezTo>
                  <a:cubicBezTo>
                    <a:pt x="501211" y="1120606"/>
                    <a:pt x="512069" y="1118225"/>
                    <a:pt x="503211" y="1112701"/>
                  </a:cubicBezTo>
                  <a:cubicBezTo>
                    <a:pt x="497020" y="1113462"/>
                    <a:pt x="485399" y="1109176"/>
                    <a:pt x="481684" y="1114510"/>
                  </a:cubicBezTo>
                  <a:close/>
                  <a:moveTo>
                    <a:pt x="526928" y="1537706"/>
                  </a:moveTo>
                  <a:cubicBezTo>
                    <a:pt x="533862" y="1540097"/>
                    <a:pt x="540959" y="1541973"/>
                    <a:pt x="548169" y="1543326"/>
                  </a:cubicBezTo>
                  <a:cubicBezTo>
                    <a:pt x="552455" y="1538468"/>
                    <a:pt x="576172" y="1533038"/>
                    <a:pt x="571315" y="1525800"/>
                  </a:cubicBezTo>
                  <a:cubicBezTo>
                    <a:pt x="558932" y="1520847"/>
                    <a:pt x="544835" y="1533229"/>
                    <a:pt x="533691" y="1526848"/>
                  </a:cubicBezTo>
                  <a:cubicBezTo>
                    <a:pt x="524737" y="1521132"/>
                    <a:pt x="526928" y="1532753"/>
                    <a:pt x="526928" y="1537706"/>
                  </a:cubicBezTo>
                  <a:close/>
                  <a:moveTo>
                    <a:pt x="458539" y="1554089"/>
                  </a:moveTo>
                  <a:lnTo>
                    <a:pt x="467587" y="1548755"/>
                  </a:lnTo>
                  <a:cubicBezTo>
                    <a:pt x="455957" y="1542316"/>
                    <a:pt x="442203" y="1540868"/>
                    <a:pt x="429487" y="1544755"/>
                  </a:cubicBezTo>
                  <a:cubicBezTo>
                    <a:pt x="437203" y="1552003"/>
                    <a:pt x="447747" y="1555432"/>
                    <a:pt x="458253" y="1554089"/>
                  </a:cubicBezTo>
                  <a:close/>
                  <a:moveTo>
                    <a:pt x="453395" y="2694232"/>
                  </a:moveTo>
                  <a:cubicBezTo>
                    <a:pt x="438346" y="2688612"/>
                    <a:pt x="441584" y="2701661"/>
                    <a:pt x="453395" y="2695470"/>
                  </a:cubicBezTo>
                  <a:cubicBezTo>
                    <a:pt x="453300" y="2695089"/>
                    <a:pt x="453490" y="2694517"/>
                    <a:pt x="453109" y="2694232"/>
                  </a:cubicBezTo>
                  <a:close/>
                  <a:moveTo>
                    <a:pt x="436822" y="2817580"/>
                  </a:moveTo>
                  <a:cubicBezTo>
                    <a:pt x="451681" y="2820438"/>
                    <a:pt x="467207" y="2815295"/>
                    <a:pt x="480732" y="2813008"/>
                  </a:cubicBezTo>
                  <a:cubicBezTo>
                    <a:pt x="468826" y="2804150"/>
                    <a:pt x="449109" y="2806341"/>
                    <a:pt x="435107" y="2809103"/>
                  </a:cubicBezTo>
                  <a:cubicBezTo>
                    <a:pt x="435488" y="2811865"/>
                    <a:pt x="432821" y="2815009"/>
                    <a:pt x="436536" y="2817580"/>
                  </a:cubicBezTo>
                  <a:close/>
                  <a:moveTo>
                    <a:pt x="503497" y="2744714"/>
                  </a:moveTo>
                  <a:cubicBezTo>
                    <a:pt x="508450" y="2741094"/>
                    <a:pt x="508450" y="2741094"/>
                    <a:pt x="503497" y="2737285"/>
                  </a:cubicBezTo>
                  <a:cubicBezTo>
                    <a:pt x="489495" y="2739475"/>
                    <a:pt x="477970" y="2732808"/>
                    <a:pt x="464349" y="2733570"/>
                  </a:cubicBezTo>
                  <a:cubicBezTo>
                    <a:pt x="459682" y="2737189"/>
                    <a:pt x="459682" y="2737189"/>
                    <a:pt x="464349" y="2740999"/>
                  </a:cubicBezTo>
                  <a:cubicBezTo>
                    <a:pt x="477132" y="2744057"/>
                    <a:pt x="490276" y="2745314"/>
                    <a:pt x="503401" y="2744714"/>
                  </a:cubicBezTo>
                  <a:close/>
                  <a:moveTo>
                    <a:pt x="499687" y="2709567"/>
                  </a:moveTo>
                  <a:cubicBezTo>
                    <a:pt x="482570" y="2706881"/>
                    <a:pt x="465159" y="2706623"/>
                    <a:pt x="447966" y="2708805"/>
                  </a:cubicBezTo>
                  <a:cubicBezTo>
                    <a:pt x="444632" y="2728617"/>
                    <a:pt x="460634" y="2708805"/>
                    <a:pt x="467016" y="2717568"/>
                  </a:cubicBezTo>
                  <a:cubicBezTo>
                    <a:pt x="467016" y="2722711"/>
                    <a:pt x="472445" y="2722711"/>
                    <a:pt x="476541" y="2722616"/>
                  </a:cubicBezTo>
                  <a:close/>
                  <a:moveTo>
                    <a:pt x="542740" y="1513703"/>
                  </a:moveTo>
                  <a:cubicBezTo>
                    <a:pt x="558170" y="1502082"/>
                    <a:pt x="502830" y="1504940"/>
                    <a:pt x="497115" y="1509988"/>
                  </a:cubicBezTo>
                  <a:cubicBezTo>
                    <a:pt x="471016" y="1503702"/>
                    <a:pt x="439965" y="1499035"/>
                    <a:pt x="415200" y="1508369"/>
                  </a:cubicBezTo>
                  <a:cubicBezTo>
                    <a:pt x="421486" y="1512465"/>
                    <a:pt x="431297" y="1507512"/>
                    <a:pt x="437488" y="1513512"/>
                  </a:cubicBezTo>
                  <a:cubicBezTo>
                    <a:pt x="442327" y="1513036"/>
                    <a:pt x="447166" y="1514436"/>
                    <a:pt x="451014" y="1517418"/>
                  </a:cubicBezTo>
                  <a:cubicBezTo>
                    <a:pt x="479303" y="1508464"/>
                    <a:pt x="512545" y="1516370"/>
                    <a:pt x="542644" y="1513703"/>
                  </a:cubicBezTo>
                  <a:close/>
                  <a:moveTo>
                    <a:pt x="576172" y="1491700"/>
                  </a:moveTo>
                  <a:cubicBezTo>
                    <a:pt x="628751" y="1490367"/>
                    <a:pt x="565790" y="1486366"/>
                    <a:pt x="553027" y="1478841"/>
                  </a:cubicBezTo>
                  <a:cubicBezTo>
                    <a:pt x="553027" y="1475794"/>
                    <a:pt x="553027" y="1475794"/>
                    <a:pt x="549979" y="1473126"/>
                  </a:cubicBezTo>
                  <a:cubicBezTo>
                    <a:pt x="538949" y="1473031"/>
                    <a:pt x="527947" y="1474279"/>
                    <a:pt x="517213" y="1476841"/>
                  </a:cubicBezTo>
                  <a:cubicBezTo>
                    <a:pt x="497305" y="1469031"/>
                    <a:pt x="417962" y="1461696"/>
                    <a:pt x="493876" y="1482461"/>
                  </a:cubicBezTo>
                  <a:lnTo>
                    <a:pt x="493876" y="1493605"/>
                  </a:lnTo>
                  <a:cubicBezTo>
                    <a:pt x="520546" y="1498558"/>
                    <a:pt x="549979" y="1502749"/>
                    <a:pt x="576077" y="1491700"/>
                  </a:cubicBezTo>
                  <a:close/>
                  <a:moveTo>
                    <a:pt x="566647" y="1450362"/>
                  </a:moveTo>
                  <a:cubicBezTo>
                    <a:pt x="557122" y="1439122"/>
                    <a:pt x="539692" y="1447409"/>
                    <a:pt x="528547" y="1439789"/>
                  </a:cubicBezTo>
                  <a:cubicBezTo>
                    <a:pt x="514165" y="1437312"/>
                    <a:pt x="504163" y="1448076"/>
                    <a:pt x="491019" y="1440360"/>
                  </a:cubicBezTo>
                  <a:cubicBezTo>
                    <a:pt x="479303" y="1449314"/>
                    <a:pt x="466730" y="1433503"/>
                    <a:pt x="455205" y="1445314"/>
                  </a:cubicBezTo>
                  <a:cubicBezTo>
                    <a:pt x="459396" y="1449123"/>
                    <a:pt x="466254" y="1447028"/>
                    <a:pt x="471016" y="1447504"/>
                  </a:cubicBezTo>
                  <a:cubicBezTo>
                    <a:pt x="479208" y="1454076"/>
                    <a:pt x="487971" y="1448362"/>
                    <a:pt x="496258" y="1454267"/>
                  </a:cubicBezTo>
                  <a:cubicBezTo>
                    <a:pt x="504716" y="1449724"/>
                    <a:pt x="515184" y="1451495"/>
                    <a:pt x="521689" y="1458553"/>
                  </a:cubicBezTo>
                  <a:cubicBezTo>
                    <a:pt x="538072" y="1459601"/>
                    <a:pt x="547502" y="1452647"/>
                    <a:pt x="563885" y="1454839"/>
                  </a:cubicBezTo>
                  <a:close/>
                  <a:moveTo>
                    <a:pt x="382624" y="1353492"/>
                  </a:moveTo>
                  <a:cubicBezTo>
                    <a:pt x="406151" y="1360541"/>
                    <a:pt x="434536" y="1349111"/>
                    <a:pt x="457491" y="1358826"/>
                  </a:cubicBezTo>
                  <a:cubicBezTo>
                    <a:pt x="468635" y="1350730"/>
                    <a:pt x="478541" y="1361684"/>
                    <a:pt x="491400" y="1358826"/>
                  </a:cubicBezTo>
                  <a:lnTo>
                    <a:pt x="494543" y="1354255"/>
                  </a:lnTo>
                  <a:cubicBezTo>
                    <a:pt x="482542" y="1342348"/>
                    <a:pt x="465301" y="1344730"/>
                    <a:pt x="450442" y="1343682"/>
                  </a:cubicBezTo>
                  <a:cubicBezTo>
                    <a:pt x="431392" y="1336633"/>
                    <a:pt x="408151" y="1334157"/>
                    <a:pt x="389482" y="1345682"/>
                  </a:cubicBezTo>
                  <a:cubicBezTo>
                    <a:pt x="389482" y="1346825"/>
                    <a:pt x="389482" y="1347968"/>
                    <a:pt x="388816" y="1349397"/>
                  </a:cubicBezTo>
                  <a:close/>
                  <a:moveTo>
                    <a:pt x="405008" y="1314821"/>
                  </a:moveTo>
                  <a:cubicBezTo>
                    <a:pt x="418534" y="1304344"/>
                    <a:pt x="382720" y="1306534"/>
                    <a:pt x="377005" y="1308629"/>
                  </a:cubicBezTo>
                  <a:cubicBezTo>
                    <a:pt x="372337" y="1320155"/>
                    <a:pt x="397864" y="1312916"/>
                    <a:pt x="404818" y="1314821"/>
                  </a:cubicBezTo>
                  <a:close/>
                  <a:moveTo>
                    <a:pt x="504735" y="1260052"/>
                  </a:moveTo>
                  <a:cubicBezTo>
                    <a:pt x="494257" y="1258042"/>
                    <a:pt x="483408" y="1259766"/>
                    <a:pt x="474064" y="1264910"/>
                  </a:cubicBezTo>
                  <a:cubicBezTo>
                    <a:pt x="484875" y="1268148"/>
                    <a:pt x="496401" y="1268148"/>
                    <a:pt x="507211" y="1264910"/>
                  </a:cubicBezTo>
                  <a:cubicBezTo>
                    <a:pt x="506545" y="1263291"/>
                    <a:pt x="508354" y="1261290"/>
                    <a:pt x="504544" y="1260052"/>
                  </a:cubicBezTo>
                  <a:close/>
                  <a:moveTo>
                    <a:pt x="500163" y="1284627"/>
                  </a:moveTo>
                  <a:lnTo>
                    <a:pt x="503116" y="1289008"/>
                  </a:lnTo>
                  <a:cubicBezTo>
                    <a:pt x="516260" y="1288246"/>
                    <a:pt x="528833" y="1292056"/>
                    <a:pt x="539406" y="1283865"/>
                  </a:cubicBezTo>
                  <a:cubicBezTo>
                    <a:pt x="542454" y="1274340"/>
                    <a:pt x="529119" y="1279198"/>
                    <a:pt x="522451" y="1281007"/>
                  </a:cubicBezTo>
                  <a:cubicBezTo>
                    <a:pt x="515155" y="1276206"/>
                    <a:pt x="505392" y="1277778"/>
                    <a:pt x="499972" y="1284627"/>
                  </a:cubicBezTo>
                  <a:close/>
                  <a:moveTo>
                    <a:pt x="444918" y="1281674"/>
                  </a:moveTo>
                  <a:lnTo>
                    <a:pt x="421772" y="1294533"/>
                  </a:lnTo>
                  <a:lnTo>
                    <a:pt x="421772" y="1298248"/>
                  </a:lnTo>
                  <a:cubicBezTo>
                    <a:pt x="447585" y="1303295"/>
                    <a:pt x="525976" y="1278055"/>
                    <a:pt x="444727" y="1281483"/>
                  </a:cubicBezTo>
                  <a:close/>
                  <a:moveTo>
                    <a:pt x="427106" y="1231287"/>
                  </a:moveTo>
                  <a:cubicBezTo>
                    <a:pt x="412057" y="1225476"/>
                    <a:pt x="415200" y="1238621"/>
                    <a:pt x="427106" y="1232525"/>
                  </a:cubicBezTo>
                  <a:cubicBezTo>
                    <a:pt x="427011" y="1232049"/>
                    <a:pt x="427201" y="1231573"/>
                    <a:pt x="426916" y="1231287"/>
                  </a:cubicBezTo>
                  <a:close/>
                  <a:moveTo>
                    <a:pt x="416248" y="1372447"/>
                  </a:moveTo>
                  <a:cubicBezTo>
                    <a:pt x="419010" y="1374352"/>
                    <a:pt x="421867" y="1376067"/>
                    <a:pt x="424153" y="1377496"/>
                  </a:cubicBezTo>
                  <a:lnTo>
                    <a:pt x="438155" y="1377496"/>
                  </a:lnTo>
                  <a:cubicBezTo>
                    <a:pt x="442822" y="1373685"/>
                    <a:pt x="442822" y="1373685"/>
                    <a:pt x="438155" y="1370066"/>
                  </a:cubicBezTo>
                  <a:cubicBezTo>
                    <a:pt x="431678" y="1371495"/>
                    <a:pt x="419486" y="1367208"/>
                    <a:pt x="416057" y="1372447"/>
                  </a:cubicBezTo>
                  <a:close/>
                  <a:moveTo>
                    <a:pt x="404246" y="1418644"/>
                  </a:moveTo>
                  <a:cubicBezTo>
                    <a:pt x="342905" y="1437694"/>
                    <a:pt x="396531" y="1431312"/>
                    <a:pt x="424725" y="1432645"/>
                  </a:cubicBezTo>
                  <a:cubicBezTo>
                    <a:pt x="446918" y="1420263"/>
                    <a:pt x="473207" y="1443218"/>
                    <a:pt x="493686" y="1423692"/>
                  </a:cubicBezTo>
                  <a:lnTo>
                    <a:pt x="493686" y="1420072"/>
                  </a:lnTo>
                  <a:cubicBezTo>
                    <a:pt x="509212" y="1415786"/>
                    <a:pt x="529405" y="1427407"/>
                    <a:pt x="546169" y="1420072"/>
                  </a:cubicBezTo>
                  <a:lnTo>
                    <a:pt x="546169" y="1416453"/>
                  </a:lnTo>
                  <a:lnTo>
                    <a:pt x="536644" y="1411119"/>
                  </a:lnTo>
                  <a:cubicBezTo>
                    <a:pt x="516641" y="1424168"/>
                    <a:pt x="523309" y="1397498"/>
                    <a:pt x="503116" y="1411119"/>
                  </a:cubicBezTo>
                  <a:cubicBezTo>
                    <a:pt x="496543" y="1409690"/>
                    <a:pt x="494353" y="1413690"/>
                    <a:pt x="489971" y="1414357"/>
                  </a:cubicBezTo>
                  <a:cubicBezTo>
                    <a:pt x="471921" y="1409556"/>
                    <a:pt x="452995" y="1409071"/>
                    <a:pt x="434726" y="1412928"/>
                  </a:cubicBezTo>
                  <a:cubicBezTo>
                    <a:pt x="433393" y="1424358"/>
                    <a:pt x="412628" y="1414833"/>
                    <a:pt x="404056" y="1418644"/>
                  </a:cubicBezTo>
                  <a:close/>
                  <a:moveTo>
                    <a:pt x="543026" y="1395783"/>
                  </a:moveTo>
                  <a:cubicBezTo>
                    <a:pt x="545407" y="1396926"/>
                    <a:pt x="547312" y="1398451"/>
                    <a:pt x="549122" y="1399498"/>
                  </a:cubicBezTo>
                  <a:cubicBezTo>
                    <a:pt x="555027" y="1400737"/>
                    <a:pt x="565219" y="1396831"/>
                    <a:pt x="556170" y="1392164"/>
                  </a:cubicBezTo>
                  <a:cubicBezTo>
                    <a:pt x="553027" y="1392545"/>
                    <a:pt x="535310" y="1390545"/>
                    <a:pt x="543026" y="1395783"/>
                  </a:cubicBezTo>
                  <a:close/>
                  <a:moveTo>
                    <a:pt x="565981" y="1320631"/>
                  </a:moveTo>
                  <a:cubicBezTo>
                    <a:pt x="563980" y="1316345"/>
                    <a:pt x="557694" y="1320631"/>
                    <a:pt x="555503" y="1321965"/>
                  </a:cubicBezTo>
                  <a:cubicBezTo>
                    <a:pt x="542073" y="1320060"/>
                    <a:pt x="534834" y="1330442"/>
                    <a:pt x="523309" y="1321965"/>
                  </a:cubicBezTo>
                  <a:cubicBezTo>
                    <a:pt x="511307" y="1324917"/>
                    <a:pt x="487114" y="1309392"/>
                    <a:pt x="480827" y="1322917"/>
                  </a:cubicBezTo>
                  <a:cubicBezTo>
                    <a:pt x="507021" y="1327870"/>
                    <a:pt x="539025" y="1332442"/>
                    <a:pt x="566552" y="1327299"/>
                  </a:cubicBezTo>
                  <a:cubicBezTo>
                    <a:pt x="566581" y="1325098"/>
                    <a:pt x="566390" y="1322888"/>
                    <a:pt x="565981" y="1320726"/>
                  </a:cubicBezTo>
                  <a:close/>
                  <a:moveTo>
                    <a:pt x="552169" y="1253956"/>
                  </a:moveTo>
                  <a:cubicBezTo>
                    <a:pt x="540263" y="1247860"/>
                    <a:pt x="527309" y="1236240"/>
                    <a:pt x="513498" y="1243383"/>
                  </a:cubicBezTo>
                  <a:lnTo>
                    <a:pt x="513498" y="1251956"/>
                  </a:lnTo>
                  <a:cubicBezTo>
                    <a:pt x="519099" y="1251413"/>
                    <a:pt x="524728" y="1252823"/>
                    <a:pt x="529405" y="1255957"/>
                  </a:cubicBezTo>
                  <a:cubicBezTo>
                    <a:pt x="549407" y="1256147"/>
                    <a:pt x="549407" y="1256052"/>
                    <a:pt x="552169" y="1253575"/>
                  </a:cubicBezTo>
                  <a:close/>
                  <a:moveTo>
                    <a:pt x="470826" y="1233858"/>
                  </a:moveTo>
                  <a:cubicBezTo>
                    <a:pt x="460253" y="1233096"/>
                    <a:pt x="427106" y="1238145"/>
                    <a:pt x="450061" y="1248622"/>
                  </a:cubicBezTo>
                  <a:cubicBezTo>
                    <a:pt x="464730" y="1251479"/>
                    <a:pt x="520642" y="1245193"/>
                    <a:pt x="477970" y="1241288"/>
                  </a:cubicBezTo>
                  <a:cubicBezTo>
                    <a:pt x="471778" y="1239764"/>
                    <a:pt x="476350" y="1235287"/>
                    <a:pt x="470826" y="1233858"/>
                  </a:cubicBezTo>
                  <a:close/>
                  <a:moveTo>
                    <a:pt x="461301" y="1216904"/>
                  </a:moveTo>
                  <a:cubicBezTo>
                    <a:pt x="450823" y="1208617"/>
                    <a:pt x="438632" y="1213665"/>
                    <a:pt x="428059" y="1216904"/>
                  </a:cubicBezTo>
                  <a:lnTo>
                    <a:pt x="428059" y="1220428"/>
                  </a:lnTo>
                  <a:cubicBezTo>
                    <a:pt x="432535" y="1224333"/>
                    <a:pt x="440727" y="1221571"/>
                    <a:pt x="445109" y="1218713"/>
                  </a:cubicBezTo>
                  <a:cubicBezTo>
                    <a:pt x="450728" y="1218523"/>
                    <a:pt x="456824" y="1220333"/>
                    <a:pt x="461396" y="1216809"/>
                  </a:cubicBezTo>
                  <a:close/>
                  <a:moveTo>
                    <a:pt x="460729" y="1047930"/>
                  </a:moveTo>
                  <a:cubicBezTo>
                    <a:pt x="457567" y="1045397"/>
                    <a:pt x="453843" y="1043663"/>
                    <a:pt x="449871" y="1042882"/>
                  </a:cubicBezTo>
                  <a:cubicBezTo>
                    <a:pt x="440346" y="1050026"/>
                    <a:pt x="425773" y="1042311"/>
                    <a:pt x="414914" y="1047835"/>
                  </a:cubicBezTo>
                  <a:lnTo>
                    <a:pt x="414914" y="1051454"/>
                  </a:lnTo>
                  <a:cubicBezTo>
                    <a:pt x="430030" y="1054550"/>
                    <a:pt x="445613" y="1054550"/>
                    <a:pt x="460729" y="1051454"/>
                  </a:cubicBezTo>
                  <a:close/>
                  <a:moveTo>
                    <a:pt x="439965" y="1069171"/>
                  </a:moveTo>
                  <a:cubicBezTo>
                    <a:pt x="436155" y="1066599"/>
                    <a:pt x="429487" y="1068695"/>
                    <a:pt x="424820" y="1068028"/>
                  </a:cubicBezTo>
                  <a:cubicBezTo>
                    <a:pt x="420153" y="1071647"/>
                    <a:pt x="420153" y="1071647"/>
                    <a:pt x="424820" y="1075362"/>
                  </a:cubicBezTo>
                  <a:lnTo>
                    <a:pt x="432154" y="1075362"/>
                  </a:lnTo>
                  <a:cubicBezTo>
                    <a:pt x="433202" y="1073743"/>
                    <a:pt x="441203" y="1071362"/>
                    <a:pt x="440060" y="1069076"/>
                  </a:cubicBezTo>
                  <a:close/>
                  <a:moveTo>
                    <a:pt x="414914" y="1125178"/>
                  </a:moveTo>
                  <a:cubicBezTo>
                    <a:pt x="413676" y="1133560"/>
                    <a:pt x="429392" y="1131179"/>
                    <a:pt x="433964" y="1129083"/>
                  </a:cubicBezTo>
                  <a:cubicBezTo>
                    <a:pt x="433964" y="1127845"/>
                    <a:pt x="433964" y="1126702"/>
                    <a:pt x="433964" y="1125464"/>
                  </a:cubicBezTo>
                  <a:cubicBezTo>
                    <a:pt x="430764" y="1122968"/>
                    <a:pt x="427106" y="1121121"/>
                    <a:pt x="423201" y="1120035"/>
                  </a:cubicBezTo>
                  <a:close/>
                  <a:moveTo>
                    <a:pt x="412342" y="1141276"/>
                  </a:moveTo>
                  <a:cubicBezTo>
                    <a:pt x="396150" y="1150801"/>
                    <a:pt x="441489" y="1157182"/>
                    <a:pt x="447204" y="1147562"/>
                  </a:cubicBezTo>
                  <a:cubicBezTo>
                    <a:pt x="450157" y="1138799"/>
                    <a:pt x="435584" y="1142323"/>
                    <a:pt x="431392" y="1141752"/>
                  </a:cubicBezTo>
                  <a:cubicBezTo>
                    <a:pt x="422153" y="1136608"/>
                    <a:pt x="420534" y="1136608"/>
                    <a:pt x="412628" y="1141180"/>
                  </a:cubicBezTo>
                  <a:close/>
                  <a:moveTo>
                    <a:pt x="404722" y="1196901"/>
                  </a:moveTo>
                  <a:lnTo>
                    <a:pt x="398722" y="1200712"/>
                  </a:lnTo>
                  <a:lnTo>
                    <a:pt x="391864" y="1200712"/>
                  </a:lnTo>
                  <a:cubicBezTo>
                    <a:pt x="387292" y="1204426"/>
                    <a:pt x="387292" y="1204521"/>
                    <a:pt x="391864" y="1208045"/>
                  </a:cubicBezTo>
                  <a:cubicBezTo>
                    <a:pt x="405580" y="1206617"/>
                    <a:pt x="424058" y="1213379"/>
                    <a:pt x="404818" y="1196806"/>
                  </a:cubicBezTo>
                  <a:close/>
                  <a:moveTo>
                    <a:pt x="394150" y="634926"/>
                  </a:moveTo>
                  <a:cubicBezTo>
                    <a:pt x="392626" y="632354"/>
                    <a:pt x="388244" y="630926"/>
                    <a:pt x="384625" y="629116"/>
                  </a:cubicBezTo>
                  <a:cubicBezTo>
                    <a:pt x="379767" y="629688"/>
                    <a:pt x="374052" y="627783"/>
                    <a:pt x="369670" y="630450"/>
                  </a:cubicBezTo>
                  <a:cubicBezTo>
                    <a:pt x="368308" y="633603"/>
                    <a:pt x="368747" y="637241"/>
                    <a:pt x="370813" y="639975"/>
                  </a:cubicBezTo>
                  <a:lnTo>
                    <a:pt x="385482" y="639975"/>
                  </a:lnTo>
                  <a:close/>
                  <a:moveTo>
                    <a:pt x="376528" y="1088507"/>
                  </a:moveTo>
                  <a:cubicBezTo>
                    <a:pt x="377767" y="1090221"/>
                    <a:pt x="387673" y="1091079"/>
                    <a:pt x="387577" y="1087364"/>
                  </a:cubicBezTo>
                  <a:cubicBezTo>
                    <a:pt x="385291" y="1085840"/>
                    <a:pt x="376909" y="1084887"/>
                    <a:pt x="376624" y="1088793"/>
                  </a:cubicBezTo>
                  <a:close/>
                  <a:moveTo>
                    <a:pt x="371290" y="1163469"/>
                  </a:moveTo>
                  <a:cubicBezTo>
                    <a:pt x="344620" y="1174423"/>
                    <a:pt x="386339" y="1180423"/>
                    <a:pt x="388625" y="1169945"/>
                  </a:cubicBezTo>
                  <a:cubicBezTo>
                    <a:pt x="390911" y="1159468"/>
                    <a:pt x="378434" y="1164326"/>
                    <a:pt x="371385" y="1163755"/>
                  </a:cubicBezTo>
                  <a:close/>
                  <a:moveTo>
                    <a:pt x="371957" y="1402546"/>
                  </a:moveTo>
                  <a:cubicBezTo>
                    <a:pt x="368337" y="1400127"/>
                    <a:pt x="364003" y="1399012"/>
                    <a:pt x="359669" y="1399403"/>
                  </a:cubicBezTo>
                  <a:cubicBezTo>
                    <a:pt x="353478" y="1397879"/>
                    <a:pt x="357955" y="1393402"/>
                    <a:pt x="352335" y="1391973"/>
                  </a:cubicBezTo>
                  <a:cubicBezTo>
                    <a:pt x="342143" y="1391973"/>
                    <a:pt x="331951" y="1390259"/>
                    <a:pt x="323760" y="1397117"/>
                  </a:cubicBezTo>
                  <a:cubicBezTo>
                    <a:pt x="325284" y="1401022"/>
                    <a:pt x="333857" y="1397879"/>
                    <a:pt x="336238" y="1401213"/>
                  </a:cubicBezTo>
                  <a:lnTo>
                    <a:pt x="336238" y="1405308"/>
                  </a:lnTo>
                  <a:cubicBezTo>
                    <a:pt x="358050" y="1423311"/>
                    <a:pt x="476065" y="1393021"/>
                    <a:pt x="389197" y="1390259"/>
                  </a:cubicBezTo>
                  <a:cubicBezTo>
                    <a:pt x="389197" y="1391497"/>
                    <a:pt x="389197" y="1392640"/>
                    <a:pt x="389197" y="1394354"/>
                  </a:cubicBezTo>
                  <a:close/>
                  <a:moveTo>
                    <a:pt x="360241" y="1450171"/>
                  </a:moveTo>
                  <a:cubicBezTo>
                    <a:pt x="365356" y="1447676"/>
                    <a:pt x="370204" y="1444675"/>
                    <a:pt x="374719" y="1441218"/>
                  </a:cubicBezTo>
                  <a:cubicBezTo>
                    <a:pt x="372337" y="1438932"/>
                    <a:pt x="368623" y="1439980"/>
                    <a:pt x="365765" y="1439694"/>
                  </a:cubicBezTo>
                  <a:cubicBezTo>
                    <a:pt x="358240" y="1444551"/>
                    <a:pt x="349859" y="1443028"/>
                    <a:pt x="342810" y="1449219"/>
                  </a:cubicBezTo>
                  <a:cubicBezTo>
                    <a:pt x="347953" y="1452933"/>
                    <a:pt x="354335" y="1450933"/>
                    <a:pt x="360336" y="1450552"/>
                  </a:cubicBezTo>
                  <a:close/>
                  <a:moveTo>
                    <a:pt x="344905" y="1506655"/>
                  </a:moveTo>
                  <a:lnTo>
                    <a:pt x="336047" y="1511607"/>
                  </a:lnTo>
                  <a:cubicBezTo>
                    <a:pt x="342143" y="1516275"/>
                    <a:pt x="350049" y="1511607"/>
                    <a:pt x="355764" y="1507893"/>
                  </a:cubicBezTo>
                  <a:cubicBezTo>
                    <a:pt x="352478" y="1506026"/>
                    <a:pt x="348535" y="1505712"/>
                    <a:pt x="345001" y="1507035"/>
                  </a:cubicBezTo>
                  <a:close/>
                  <a:moveTo>
                    <a:pt x="345858" y="1420930"/>
                  </a:moveTo>
                  <a:cubicBezTo>
                    <a:pt x="354049" y="1416262"/>
                    <a:pt x="333094" y="1415976"/>
                    <a:pt x="330523" y="1418548"/>
                  </a:cubicBezTo>
                  <a:cubicBezTo>
                    <a:pt x="331380" y="1424358"/>
                    <a:pt x="341953" y="1420834"/>
                    <a:pt x="345953" y="1421691"/>
                  </a:cubicBezTo>
                  <a:close/>
                  <a:moveTo>
                    <a:pt x="319474" y="2854442"/>
                  </a:moveTo>
                  <a:lnTo>
                    <a:pt x="306615" y="2854442"/>
                  </a:lnTo>
                  <a:cubicBezTo>
                    <a:pt x="301852" y="2858157"/>
                    <a:pt x="301852" y="2858157"/>
                    <a:pt x="306615" y="2861871"/>
                  </a:cubicBezTo>
                  <a:lnTo>
                    <a:pt x="319474" y="2861871"/>
                  </a:lnTo>
                  <a:cubicBezTo>
                    <a:pt x="324332" y="2858919"/>
                    <a:pt x="324332" y="2858919"/>
                    <a:pt x="319569" y="2855204"/>
                  </a:cubicBezTo>
                  <a:close/>
                  <a:moveTo>
                    <a:pt x="306996" y="2965123"/>
                  </a:moveTo>
                  <a:cubicBezTo>
                    <a:pt x="321284" y="2966932"/>
                    <a:pt x="336333" y="2973505"/>
                    <a:pt x="349001" y="2963217"/>
                  </a:cubicBezTo>
                  <a:lnTo>
                    <a:pt x="349001" y="2960074"/>
                  </a:lnTo>
                  <a:lnTo>
                    <a:pt x="388244" y="2938071"/>
                  </a:lnTo>
                  <a:cubicBezTo>
                    <a:pt x="375671" y="2926356"/>
                    <a:pt x="355954" y="2933214"/>
                    <a:pt x="342619" y="2937500"/>
                  </a:cubicBezTo>
                  <a:lnTo>
                    <a:pt x="342619" y="2941024"/>
                  </a:lnTo>
                  <a:lnTo>
                    <a:pt x="336238" y="2944834"/>
                  </a:lnTo>
                  <a:cubicBezTo>
                    <a:pt x="338619" y="2948072"/>
                    <a:pt x="347096" y="2944834"/>
                    <a:pt x="348620" y="2948739"/>
                  </a:cubicBezTo>
                  <a:cubicBezTo>
                    <a:pt x="335742" y="2955798"/>
                    <a:pt x="321064" y="2958912"/>
                    <a:pt x="306424" y="2957693"/>
                  </a:cubicBezTo>
                  <a:cubicBezTo>
                    <a:pt x="301852" y="2962265"/>
                    <a:pt x="301852" y="2962360"/>
                    <a:pt x="307091" y="2965885"/>
                  </a:cubicBezTo>
                  <a:close/>
                  <a:moveTo>
                    <a:pt x="388339" y="2882255"/>
                  </a:moveTo>
                  <a:lnTo>
                    <a:pt x="388339" y="2878731"/>
                  </a:lnTo>
                  <a:cubicBezTo>
                    <a:pt x="384148" y="2874349"/>
                    <a:pt x="375385" y="2877397"/>
                    <a:pt x="371194" y="2880160"/>
                  </a:cubicBezTo>
                  <a:cubicBezTo>
                    <a:pt x="359079" y="2880836"/>
                    <a:pt x="347077" y="2882817"/>
                    <a:pt x="335380" y="2886065"/>
                  </a:cubicBezTo>
                  <a:cubicBezTo>
                    <a:pt x="325284" y="2890637"/>
                    <a:pt x="317283" y="2881112"/>
                    <a:pt x="304996" y="2883969"/>
                  </a:cubicBezTo>
                  <a:cubicBezTo>
                    <a:pt x="291470" y="2907782"/>
                    <a:pt x="379767" y="2894257"/>
                    <a:pt x="388435" y="2883017"/>
                  </a:cubicBezTo>
                  <a:close/>
                  <a:moveTo>
                    <a:pt x="391483" y="1472555"/>
                  </a:moveTo>
                  <a:cubicBezTo>
                    <a:pt x="408247" y="1463030"/>
                    <a:pt x="426916" y="1473412"/>
                    <a:pt x="444727" y="1472555"/>
                  </a:cubicBezTo>
                  <a:cubicBezTo>
                    <a:pt x="455395" y="1459410"/>
                    <a:pt x="419200" y="1467030"/>
                    <a:pt x="410057" y="1465126"/>
                  </a:cubicBezTo>
                  <a:cubicBezTo>
                    <a:pt x="403799" y="1457982"/>
                    <a:pt x="393302" y="1456372"/>
                    <a:pt x="385196" y="1461315"/>
                  </a:cubicBezTo>
                  <a:cubicBezTo>
                    <a:pt x="377586" y="1460792"/>
                    <a:pt x="369937" y="1461430"/>
                    <a:pt x="362527" y="1463221"/>
                  </a:cubicBezTo>
                  <a:cubicBezTo>
                    <a:pt x="362527" y="1465126"/>
                    <a:pt x="360241" y="1467792"/>
                    <a:pt x="366527" y="1468364"/>
                  </a:cubicBezTo>
                  <a:cubicBezTo>
                    <a:pt x="376814" y="1461696"/>
                    <a:pt x="381005" y="1475794"/>
                    <a:pt x="391578" y="1473317"/>
                  </a:cubicBezTo>
                  <a:close/>
                  <a:moveTo>
                    <a:pt x="509878" y="2762145"/>
                  </a:moveTo>
                  <a:cubicBezTo>
                    <a:pt x="507497" y="2761002"/>
                    <a:pt x="505307" y="2759764"/>
                    <a:pt x="503116" y="2758621"/>
                  </a:cubicBezTo>
                  <a:cubicBezTo>
                    <a:pt x="497972" y="2759287"/>
                    <a:pt x="492257" y="2757382"/>
                    <a:pt x="487590" y="2760240"/>
                  </a:cubicBezTo>
                  <a:cubicBezTo>
                    <a:pt x="487590" y="2767479"/>
                    <a:pt x="484447" y="2769765"/>
                    <a:pt x="497115" y="2769765"/>
                  </a:cubicBezTo>
                  <a:lnTo>
                    <a:pt x="502925" y="2766145"/>
                  </a:lnTo>
                  <a:cubicBezTo>
                    <a:pt x="506830" y="2767384"/>
                    <a:pt x="517403" y="2766812"/>
                    <a:pt x="509974" y="2762907"/>
                  </a:cubicBezTo>
                  <a:close/>
                  <a:moveTo>
                    <a:pt x="349382" y="1003353"/>
                  </a:moveTo>
                  <a:cubicBezTo>
                    <a:pt x="357097" y="1004878"/>
                    <a:pt x="368432" y="1012021"/>
                    <a:pt x="375576" y="1007068"/>
                  </a:cubicBezTo>
                  <a:cubicBezTo>
                    <a:pt x="378243" y="992495"/>
                    <a:pt x="356907" y="997353"/>
                    <a:pt x="349382" y="1003353"/>
                  </a:cubicBezTo>
                  <a:close/>
                  <a:moveTo>
                    <a:pt x="325284" y="1170517"/>
                  </a:moveTo>
                  <a:cubicBezTo>
                    <a:pt x="322426" y="1168231"/>
                    <a:pt x="315759" y="1166040"/>
                    <a:pt x="316330" y="1171279"/>
                  </a:cubicBezTo>
                  <a:cubicBezTo>
                    <a:pt x="318997" y="1177471"/>
                    <a:pt x="335380" y="1175375"/>
                    <a:pt x="342715" y="1172994"/>
                  </a:cubicBezTo>
                  <a:cubicBezTo>
                    <a:pt x="338143" y="1169184"/>
                    <a:pt x="330618" y="1172422"/>
                    <a:pt x="325284" y="1170517"/>
                  </a:cubicBezTo>
                  <a:close/>
                  <a:moveTo>
                    <a:pt x="326332" y="1060599"/>
                  </a:moveTo>
                  <a:lnTo>
                    <a:pt x="319855" y="1060599"/>
                  </a:lnTo>
                  <a:cubicBezTo>
                    <a:pt x="315092" y="1064123"/>
                    <a:pt x="315092" y="1064123"/>
                    <a:pt x="319855" y="1067933"/>
                  </a:cubicBezTo>
                  <a:lnTo>
                    <a:pt x="326332" y="1067933"/>
                  </a:lnTo>
                  <a:cubicBezTo>
                    <a:pt x="330904" y="1064314"/>
                    <a:pt x="330904" y="1064314"/>
                    <a:pt x="326332" y="1060599"/>
                  </a:cubicBezTo>
                  <a:close/>
                  <a:moveTo>
                    <a:pt x="293756" y="644166"/>
                  </a:moveTo>
                  <a:lnTo>
                    <a:pt x="319664" y="644166"/>
                  </a:lnTo>
                  <a:cubicBezTo>
                    <a:pt x="324427" y="640260"/>
                    <a:pt x="324427" y="640260"/>
                    <a:pt x="319664" y="636736"/>
                  </a:cubicBezTo>
                  <a:lnTo>
                    <a:pt x="293756" y="636736"/>
                  </a:lnTo>
                  <a:cubicBezTo>
                    <a:pt x="288803" y="640641"/>
                    <a:pt x="288803" y="640641"/>
                    <a:pt x="293756" y="644166"/>
                  </a:cubicBezTo>
                  <a:close/>
                  <a:moveTo>
                    <a:pt x="271563" y="1332061"/>
                  </a:moveTo>
                  <a:cubicBezTo>
                    <a:pt x="293842" y="1336557"/>
                    <a:pt x="316597" y="1338195"/>
                    <a:pt x="339286" y="1336919"/>
                  </a:cubicBezTo>
                  <a:cubicBezTo>
                    <a:pt x="344905" y="1335490"/>
                    <a:pt x="340524" y="1331014"/>
                    <a:pt x="346239" y="1329585"/>
                  </a:cubicBezTo>
                  <a:cubicBezTo>
                    <a:pt x="351954" y="1328156"/>
                    <a:pt x="361574" y="1331299"/>
                    <a:pt x="367956" y="1328251"/>
                  </a:cubicBezTo>
                  <a:cubicBezTo>
                    <a:pt x="358431" y="1319869"/>
                    <a:pt x="344810" y="1310916"/>
                    <a:pt x="333094" y="1322060"/>
                  </a:cubicBezTo>
                  <a:cubicBezTo>
                    <a:pt x="313854" y="1325394"/>
                    <a:pt x="287279" y="1323584"/>
                    <a:pt x="271563" y="1332061"/>
                  </a:cubicBezTo>
                  <a:close/>
                  <a:moveTo>
                    <a:pt x="254132" y="2740999"/>
                  </a:moveTo>
                  <a:cubicBezTo>
                    <a:pt x="249370" y="2744619"/>
                    <a:pt x="249370" y="2744714"/>
                    <a:pt x="254132" y="2748334"/>
                  </a:cubicBezTo>
                  <a:lnTo>
                    <a:pt x="266991" y="2748334"/>
                  </a:lnTo>
                  <a:cubicBezTo>
                    <a:pt x="271563" y="2744714"/>
                    <a:pt x="271563" y="2744714"/>
                    <a:pt x="266991" y="2740999"/>
                  </a:cubicBezTo>
                  <a:close/>
                  <a:moveTo>
                    <a:pt x="262895" y="2716520"/>
                  </a:moveTo>
                  <a:lnTo>
                    <a:pt x="254037" y="2711472"/>
                  </a:lnTo>
                  <a:lnTo>
                    <a:pt x="244512" y="2717091"/>
                  </a:lnTo>
                  <a:cubicBezTo>
                    <a:pt x="248322" y="2720997"/>
                    <a:pt x="266991" y="2727569"/>
                    <a:pt x="262895" y="2716520"/>
                  </a:cubicBezTo>
                  <a:close/>
                  <a:moveTo>
                    <a:pt x="201364" y="2836630"/>
                  </a:moveTo>
                  <a:cubicBezTo>
                    <a:pt x="214318" y="2823676"/>
                    <a:pt x="185838" y="2833772"/>
                    <a:pt x="181171" y="2832820"/>
                  </a:cubicBezTo>
                  <a:cubicBezTo>
                    <a:pt x="175170" y="2829105"/>
                    <a:pt x="159644" y="2819295"/>
                    <a:pt x="158501" y="2831296"/>
                  </a:cubicBezTo>
                  <a:lnTo>
                    <a:pt x="152119" y="2835297"/>
                  </a:lnTo>
                  <a:cubicBezTo>
                    <a:pt x="151072" y="2842917"/>
                    <a:pt x="163549" y="2841012"/>
                    <a:pt x="168407" y="2836821"/>
                  </a:cubicBezTo>
                  <a:cubicBezTo>
                    <a:pt x="179551" y="2836821"/>
                    <a:pt x="190505" y="2836916"/>
                    <a:pt x="201364" y="2836630"/>
                  </a:cubicBezTo>
                  <a:close/>
                  <a:moveTo>
                    <a:pt x="188314" y="2969314"/>
                  </a:moveTo>
                  <a:cubicBezTo>
                    <a:pt x="207364" y="2971600"/>
                    <a:pt x="246322" y="2961122"/>
                    <a:pt x="201364" y="2958074"/>
                  </a:cubicBezTo>
                  <a:cubicBezTo>
                    <a:pt x="197363" y="2955788"/>
                    <a:pt x="190029" y="2953121"/>
                    <a:pt x="191839" y="2960169"/>
                  </a:cubicBezTo>
                  <a:lnTo>
                    <a:pt x="185266" y="2964170"/>
                  </a:lnTo>
                  <a:cubicBezTo>
                    <a:pt x="185171" y="2965980"/>
                    <a:pt x="184028" y="2967980"/>
                    <a:pt x="188314" y="2969314"/>
                  </a:cubicBezTo>
                  <a:close/>
                  <a:moveTo>
                    <a:pt x="274039" y="2987887"/>
                  </a:moveTo>
                  <a:cubicBezTo>
                    <a:pt x="304662" y="2986754"/>
                    <a:pt x="335323" y="2987964"/>
                    <a:pt x="365765" y="2991507"/>
                  </a:cubicBezTo>
                  <a:cubicBezTo>
                    <a:pt x="370813" y="2987887"/>
                    <a:pt x="370813" y="2987887"/>
                    <a:pt x="365765" y="2984173"/>
                  </a:cubicBezTo>
                  <a:cubicBezTo>
                    <a:pt x="342619" y="2977648"/>
                    <a:pt x="318502" y="2975228"/>
                    <a:pt x="294518" y="2977029"/>
                  </a:cubicBezTo>
                  <a:cubicBezTo>
                    <a:pt x="260895" y="2984363"/>
                    <a:pt x="224414" y="2981887"/>
                    <a:pt x="192124" y="2990650"/>
                  </a:cubicBezTo>
                  <a:cubicBezTo>
                    <a:pt x="201649" y="3007318"/>
                    <a:pt x="227081" y="2996555"/>
                    <a:pt x="242512" y="2991602"/>
                  </a:cubicBezTo>
                  <a:cubicBezTo>
                    <a:pt x="251275" y="2990554"/>
                    <a:pt x="265181" y="2994460"/>
                    <a:pt x="273754" y="2987887"/>
                  </a:cubicBezTo>
                  <a:close/>
                  <a:moveTo>
                    <a:pt x="325665" y="3027892"/>
                  </a:moveTo>
                  <a:cubicBezTo>
                    <a:pt x="334695" y="3029949"/>
                    <a:pt x="344153" y="3028911"/>
                    <a:pt x="352525" y="3024939"/>
                  </a:cubicBezTo>
                  <a:cubicBezTo>
                    <a:pt x="358612" y="3028226"/>
                    <a:pt x="365603" y="3029426"/>
                    <a:pt x="372433" y="3028369"/>
                  </a:cubicBezTo>
                  <a:cubicBezTo>
                    <a:pt x="378148" y="3027130"/>
                    <a:pt x="373671" y="3022558"/>
                    <a:pt x="379100" y="3021034"/>
                  </a:cubicBezTo>
                  <a:lnTo>
                    <a:pt x="385672" y="3021034"/>
                  </a:lnTo>
                  <a:cubicBezTo>
                    <a:pt x="391197" y="3019510"/>
                    <a:pt x="386625" y="3015034"/>
                    <a:pt x="393102" y="3013605"/>
                  </a:cubicBezTo>
                  <a:cubicBezTo>
                    <a:pt x="407770" y="3015605"/>
                    <a:pt x="423868" y="3010176"/>
                    <a:pt x="437393" y="3010176"/>
                  </a:cubicBezTo>
                  <a:lnTo>
                    <a:pt x="452633" y="3017986"/>
                  </a:lnTo>
                  <a:cubicBezTo>
                    <a:pt x="456443" y="3022273"/>
                    <a:pt x="452062" y="3025606"/>
                    <a:pt x="457586" y="3028273"/>
                  </a:cubicBezTo>
                  <a:cubicBezTo>
                    <a:pt x="462349" y="3027607"/>
                    <a:pt x="470350" y="3030083"/>
                    <a:pt x="474160" y="3025987"/>
                  </a:cubicBezTo>
                  <a:cubicBezTo>
                    <a:pt x="474160" y="3022844"/>
                    <a:pt x="477970" y="3021034"/>
                    <a:pt x="480065" y="3018748"/>
                  </a:cubicBezTo>
                  <a:lnTo>
                    <a:pt x="475303" y="3015986"/>
                  </a:lnTo>
                  <a:cubicBezTo>
                    <a:pt x="486352" y="3003985"/>
                    <a:pt x="506926" y="3013700"/>
                    <a:pt x="520165" y="3008271"/>
                  </a:cubicBezTo>
                  <a:cubicBezTo>
                    <a:pt x="520165" y="3005509"/>
                    <a:pt x="520165" y="3005509"/>
                    <a:pt x="517879" y="3002841"/>
                  </a:cubicBezTo>
                  <a:cubicBezTo>
                    <a:pt x="495782" y="3008176"/>
                    <a:pt x="477684" y="2984553"/>
                    <a:pt x="457777" y="2995221"/>
                  </a:cubicBezTo>
                  <a:cubicBezTo>
                    <a:pt x="433488" y="2987601"/>
                    <a:pt x="421772" y="3001794"/>
                    <a:pt x="397769" y="3002460"/>
                  </a:cubicBezTo>
                  <a:lnTo>
                    <a:pt x="387577" y="2995221"/>
                  </a:lnTo>
                  <a:cubicBezTo>
                    <a:pt x="380148" y="2995888"/>
                    <a:pt x="375195" y="2993602"/>
                    <a:pt x="370147" y="2996746"/>
                  </a:cubicBezTo>
                  <a:cubicBezTo>
                    <a:pt x="367575" y="3001794"/>
                    <a:pt x="371194" y="3007318"/>
                    <a:pt x="367956" y="3012652"/>
                  </a:cubicBezTo>
                  <a:cubicBezTo>
                    <a:pt x="354716" y="3020844"/>
                    <a:pt x="336714" y="3018082"/>
                    <a:pt x="323284" y="3022939"/>
                  </a:cubicBezTo>
                  <a:cubicBezTo>
                    <a:pt x="323474" y="3024559"/>
                    <a:pt x="321569" y="3026654"/>
                    <a:pt x="325379" y="3027892"/>
                  </a:cubicBezTo>
                  <a:close/>
                  <a:moveTo>
                    <a:pt x="359098" y="3227441"/>
                  </a:moveTo>
                  <a:lnTo>
                    <a:pt x="333094" y="3227441"/>
                  </a:lnTo>
                  <a:cubicBezTo>
                    <a:pt x="328427" y="3231251"/>
                    <a:pt x="328427" y="3231251"/>
                    <a:pt x="333094" y="3234775"/>
                  </a:cubicBezTo>
                  <a:lnTo>
                    <a:pt x="359002" y="3234775"/>
                  </a:lnTo>
                  <a:cubicBezTo>
                    <a:pt x="363860" y="3230965"/>
                    <a:pt x="363860" y="3230965"/>
                    <a:pt x="358812" y="3227441"/>
                  </a:cubicBezTo>
                  <a:close/>
                  <a:moveTo>
                    <a:pt x="365765" y="3157528"/>
                  </a:moveTo>
                  <a:cubicBezTo>
                    <a:pt x="377833" y="3156023"/>
                    <a:pt x="390063" y="3158575"/>
                    <a:pt x="400532" y="3164766"/>
                  </a:cubicBezTo>
                  <a:cubicBezTo>
                    <a:pt x="426106" y="3155127"/>
                    <a:pt x="453052" y="3149631"/>
                    <a:pt x="480351" y="3148479"/>
                  </a:cubicBezTo>
                  <a:cubicBezTo>
                    <a:pt x="480351" y="3147336"/>
                    <a:pt x="480351" y="3146098"/>
                    <a:pt x="481018" y="3144764"/>
                  </a:cubicBezTo>
                  <a:lnTo>
                    <a:pt x="474541" y="3140859"/>
                  </a:lnTo>
                  <a:cubicBezTo>
                    <a:pt x="474541" y="3131334"/>
                    <a:pt x="457872" y="3136573"/>
                    <a:pt x="451014" y="3135048"/>
                  </a:cubicBezTo>
                  <a:cubicBezTo>
                    <a:pt x="440927" y="3129667"/>
                    <a:pt x="428811" y="3129667"/>
                    <a:pt x="418724" y="3135048"/>
                  </a:cubicBezTo>
                  <a:cubicBezTo>
                    <a:pt x="403865" y="3125523"/>
                    <a:pt x="385006" y="3137144"/>
                    <a:pt x="371099" y="3142478"/>
                  </a:cubicBezTo>
                  <a:cubicBezTo>
                    <a:pt x="363660" y="3141478"/>
                    <a:pt x="356116" y="3143393"/>
                    <a:pt x="350049" y="3147812"/>
                  </a:cubicBezTo>
                  <a:close/>
                  <a:moveTo>
                    <a:pt x="421867" y="3232966"/>
                  </a:moveTo>
                  <a:lnTo>
                    <a:pt x="412342" y="3227441"/>
                  </a:lnTo>
                  <a:cubicBezTo>
                    <a:pt x="407732" y="3228117"/>
                    <a:pt x="403065" y="3226803"/>
                    <a:pt x="399484" y="3223821"/>
                  </a:cubicBezTo>
                  <a:lnTo>
                    <a:pt x="384053" y="3223821"/>
                  </a:lnTo>
                  <a:cubicBezTo>
                    <a:pt x="367861" y="3232489"/>
                    <a:pt x="379005" y="3236204"/>
                    <a:pt x="391768" y="3234775"/>
                  </a:cubicBezTo>
                  <a:cubicBezTo>
                    <a:pt x="401103" y="3240481"/>
                    <a:pt x="413009" y="3239757"/>
                    <a:pt x="421582" y="3232966"/>
                  </a:cubicBezTo>
                  <a:close/>
                  <a:moveTo>
                    <a:pt x="428059" y="3206962"/>
                  </a:moveTo>
                  <a:cubicBezTo>
                    <a:pt x="414628" y="3196295"/>
                    <a:pt x="399484" y="3204200"/>
                    <a:pt x="384625" y="3205247"/>
                  </a:cubicBezTo>
                  <a:cubicBezTo>
                    <a:pt x="362146" y="3219154"/>
                    <a:pt x="389292" y="3217535"/>
                    <a:pt x="399674" y="3209439"/>
                  </a:cubicBezTo>
                  <a:cubicBezTo>
                    <a:pt x="407866" y="3216201"/>
                    <a:pt x="419391" y="3209439"/>
                    <a:pt x="427773" y="3206962"/>
                  </a:cubicBezTo>
                  <a:close/>
                  <a:moveTo>
                    <a:pt x="486161" y="3180578"/>
                  </a:moveTo>
                  <a:cubicBezTo>
                    <a:pt x="455872" y="3176387"/>
                    <a:pt x="425868" y="3183340"/>
                    <a:pt x="396150" y="3184769"/>
                  </a:cubicBezTo>
                  <a:cubicBezTo>
                    <a:pt x="397484" y="3200676"/>
                    <a:pt x="427011" y="3182483"/>
                    <a:pt x="435012" y="3188769"/>
                  </a:cubicBezTo>
                  <a:lnTo>
                    <a:pt x="435012" y="3192389"/>
                  </a:lnTo>
                  <a:cubicBezTo>
                    <a:pt x="444537" y="3197056"/>
                    <a:pt x="455300" y="3190294"/>
                    <a:pt x="464730" y="3186960"/>
                  </a:cubicBezTo>
                  <a:cubicBezTo>
                    <a:pt x="470445" y="3187436"/>
                    <a:pt x="484637" y="3186960"/>
                    <a:pt x="485875" y="3180578"/>
                  </a:cubicBezTo>
                  <a:close/>
                  <a:moveTo>
                    <a:pt x="546455" y="3115617"/>
                  </a:moveTo>
                  <a:cubicBezTo>
                    <a:pt x="546455" y="3114665"/>
                    <a:pt x="543883" y="3113998"/>
                    <a:pt x="542740" y="3113332"/>
                  </a:cubicBezTo>
                  <a:cubicBezTo>
                    <a:pt x="536196" y="3112398"/>
                    <a:pt x="529529" y="3113569"/>
                    <a:pt x="523690" y="3116665"/>
                  </a:cubicBezTo>
                  <a:lnTo>
                    <a:pt x="511879" y="3109997"/>
                  </a:lnTo>
                  <a:cubicBezTo>
                    <a:pt x="498163" y="3114379"/>
                    <a:pt x="494829" y="3123809"/>
                    <a:pt x="484732" y="3109521"/>
                  </a:cubicBezTo>
                  <a:cubicBezTo>
                    <a:pt x="472636" y="3112189"/>
                    <a:pt x="459777" y="3111712"/>
                    <a:pt x="448918" y="3119046"/>
                  </a:cubicBezTo>
                  <a:lnTo>
                    <a:pt x="455014" y="3122857"/>
                  </a:lnTo>
                  <a:cubicBezTo>
                    <a:pt x="454062" y="3133905"/>
                    <a:pt x="474064" y="3121142"/>
                    <a:pt x="480446" y="3121047"/>
                  </a:cubicBezTo>
                  <a:cubicBezTo>
                    <a:pt x="499401" y="3123523"/>
                    <a:pt x="533596" y="3138287"/>
                    <a:pt x="545978" y="3115617"/>
                  </a:cubicBezTo>
                  <a:close/>
                  <a:moveTo>
                    <a:pt x="555980" y="2250843"/>
                  </a:moveTo>
                  <a:cubicBezTo>
                    <a:pt x="571981" y="2242842"/>
                    <a:pt x="591127" y="2251510"/>
                    <a:pt x="605509" y="2237984"/>
                  </a:cubicBezTo>
                  <a:cubicBezTo>
                    <a:pt x="595413" y="2237984"/>
                    <a:pt x="568267" y="2225030"/>
                    <a:pt x="565314" y="2237984"/>
                  </a:cubicBezTo>
                  <a:cubicBezTo>
                    <a:pt x="558932" y="2250081"/>
                    <a:pt x="502259" y="2235126"/>
                    <a:pt x="517022" y="2250652"/>
                  </a:cubicBezTo>
                  <a:close/>
                  <a:moveTo>
                    <a:pt x="584555" y="2258082"/>
                  </a:moveTo>
                  <a:cubicBezTo>
                    <a:pt x="578649" y="2256748"/>
                    <a:pt x="571696" y="2251700"/>
                    <a:pt x="566171" y="2256367"/>
                  </a:cubicBezTo>
                  <a:lnTo>
                    <a:pt x="566171" y="2260273"/>
                  </a:lnTo>
                  <a:cubicBezTo>
                    <a:pt x="574001" y="2265168"/>
                    <a:pt x="583373" y="2266959"/>
                    <a:pt x="592460" y="2265321"/>
                  </a:cubicBezTo>
                  <a:lnTo>
                    <a:pt x="592460" y="2260177"/>
                  </a:lnTo>
                  <a:cubicBezTo>
                    <a:pt x="589898" y="2258758"/>
                    <a:pt x="587012" y="2258034"/>
                    <a:pt x="584078" y="2258082"/>
                  </a:cubicBezTo>
                  <a:close/>
                  <a:moveTo>
                    <a:pt x="569029" y="2283990"/>
                  </a:moveTo>
                  <a:cubicBezTo>
                    <a:pt x="582268" y="2283228"/>
                    <a:pt x="594270" y="2287038"/>
                    <a:pt x="604938" y="2278846"/>
                  </a:cubicBezTo>
                  <a:cubicBezTo>
                    <a:pt x="591889" y="2273893"/>
                    <a:pt x="573220" y="2277132"/>
                    <a:pt x="559409" y="2277417"/>
                  </a:cubicBezTo>
                  <a:close/>
                  <a:moveTo>
                    <a:pt x="608843" y="2302468"/>
                  </a:moveTo>
                  <a:lnTo>
                    <a:pt x="595984" y="2302468"/>
                  </a:lnTo>
                  <a:cubicBezTo>
                    <a:pt x="591127" y="2305992"/>
                    <a:pt x="591127" y="2305992"/>
                    <a:pt x="595984" y="2309803"/>
                  </a:cubicBezTo>
                  <a:lnTo>
                    <a:pt x="608938" y="2309803"/>
                  </a:lnTo>
                  <a:cubicBezTo>
                    <a:pt x="613415" y="2306279"/>
                    <a:pt x="613415" y="2306279"/>
                    <a:pt x="608748" y="2302468"/>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sp>
        <p:nvSpPr>
          <p:cNvPr id="116" name="Google Shape;116;p6"/>
          <p:cNvSpPr/>
          <p:nvPr/>
        </p:nvSpPr>
        <p:spPr>
          <a:xfrm>
            <a:off x="0" y="1653325"/>
            <a:ext cx="12192000" cy="52161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6"/>
          <p:cNvSpPr txBox="1"/>
          <p:nvPr>
            <p:ph type="title"/>
          </p:nvPr>
        </p:nvSpPr>
        <p:spPr>
          <a:xfrm>
            <a:off x="4038950" y="-5650"/>
            <a:ext cx="4219500" cy="2164800"/>
          </a:xfrm>
          <a:prstGeom prst="rect">
            <a:avLst/>
          </a:prstGeom>
          <a:solidFill>
            <a:schemeClr val="lt1"/>
          </a:solidFill>
        </p:spPr>
        <p:txBody>
          <a:bodyPr anchorCtr="0" anchor="ctr" bIns="121900" lIns="121900" spcFirstLastPara="1" rIns="121900" wrap="square" tIns="121900">
            <a:noAutofit/>
          </a:bodyPr>
          <a:lstStyle>
            <a:lvl1pPr lvl="0" rtl="0" algn="ctr">
              <a:spcBef>
                <a:spcPts val="0"/>
              </a:spcBef>
              <a:spcAft>
                <a:spcPts val="0"/>
              </a:spcAft>
              <a:buSzPts val="10000"/>
              <a:buNone/>
              <a:defRPr sz="10000"/>
            </a:lvl1pPr>
            <a:lvl2pPr lvl="1" rtl="0" algn="r">
              <a:spcBef>
                <a:spcPts val="0"/>
              </a:spcBef>
              <a:spcAft>
                <a:spcPts val="0"/>
              </a:spcAft>
              <a:buSzPts val="15000"/>
              <a:buNone/>
              <a:defRPr sz="15000"/>
            </a:lvl2pPr>
            <a:lvl3pPr lvl="2" rtl="0" algn="r">
              <a:spcBef>
                <a:spcPts val="0"/>
              </a:spcBef>
              <a:spcAft>
                <a:spcPts val="0"/>
              </a:spcAft>
              <a:buSzPts val="15000"/>
              <a:buNone/>
              <a:defRPr sz="15000"/>
            </a:lvl3pPr>
            <a:lvl4pPr lvl="3" rtl="0" algn="r">
              <a:spcBef>
                <a:spcPts val="0"/>
              </a:spcBef>
              <a:spcAft>
                <a:spcPts val="0"/>
              </a:spcAft>
              <a:buSzPts val="15000"/>
              <a:buNone/>
              <a:defRPr sz="15000"/>
            </a:lvl4pPr>
            <a:lvl5pPr lvl="4" rtl="0" algn="r">
              <a:spcBef>
                <a:spcPts val="0"/>
              </a:spcBef>
              <a:spcAft>
                <a:spcPts val="0"/>
              </a:spcAft>
              <a:buSzPts val="15000"/>
              <a:buNone/>
              <a:defRPr sz="15000"/>
            </a:lvl5pPr>
            <a:lvl6pPr lvl="5" rtl="0" algn="r">
              <a:spcBef>
                <a:spcPts val="0"/>
              </a:spcBef>
              <a:spcAft>
                <a:spcPts val="0"/>
              </a:spcAft>
              <a:buSzPts val="15000"/>
              <a:buNone/>
              <a:defRPr sz="15000"/>
            </a:lvl6pPr>
            <a:lvl7pPr lvl="6" rtl="0" algn="r">
              <a:spcBef>
                <a:spcPts val="0"/>
              </a:spcBef>
              <a:spcAft>
                <a:spcPts val="0"/>
              </a:spcAft>
              <a:buSzPts val="15000"/>
              <a:buNone/>
              <a:defRPr sz="15000"/>
            </a:lvl7pPr>
            <a:lvl8pPr lvl="7" rtl="0" algn="r">
              <a:spcBef>
                <a:spcPts val="0"/>
              </a:spcBef>
              <a:spcAft>
                <a:spcPts val="0"/>
              </a:spcAft>
              <a:buSzPts val="15000"/>
              <a:buNone/>
              <a:defRPr sz="15000"/>
            </a:lvl8pPr>
            <a:lvl9pPr lvl="8" rtl="0" algn="r">
              <a:spcBef>
                <a:spcPts val="0"/>
              </a:spcBef>
              <a:spcAft>
                <a:spcPts val="0"/>
              </a:spcAft>
              <a:buSzPts val="15000"/>
              <a:buNone/>
              <a:defRPr sz="15000"/>
            </a:lvl9pPr>
          </a:lstStyle>
          <a:p/>
        </p:txBody>
      </p:sp>
      <p:sp>
        <p:nvSpPr>
          <p:cNvPr id="118" name="Google Shape;118;p6"/>
          <p:cNvSpPr txBox="1"/>
          <p:nvPr>
            <p:ph idx="1" type="body"/>
          </p:nvPr>
        </p:nvSpPr>
        <p:spPr>
          <a:xfrm>
            <a:off x="1001150" y="3340925"/>
            <a:ext cx="10295100" cy="2075100"/>
          </a:xfrm>
          <a:prstGeom prst="rect">
            <a:avLst/>
          </a:prstGeom>
        </p:spPr>
        <p:txBody>
          <a:bodyPr anchorCtr="0" anchor="t" bIns="121900" lIns="121900" spcFirstLastPara="1" rIns="121900" wrap="square" tIns="121900">
            <a:noAutofit/>
          </a:bodyPr>
          <a:lstStyle>
            <a:lvl1pPr indent="-349250" lvl="0" marL="457200" algn="ctr">
              <a:spcBef>
                <a:spcPts val="0"/>
              </a:spcBef>
              <a:spcAft>
                <a:spcPts val="0"/>
              </a:spcAft>
              <a:buSzPts val="1900"/>
              <a:buChar char="●"/>
              <a:defRPr/>
            </a:lvl1pPr>
            <a:lvl2pPr indent="-349250" lvl="1" marL="914400" algn="ctr">
              <a:spcBef>
                <a:spcPts val="2100"/>
              </a:spcBef>
              <a:spcAft>
                <a:spcPts val="0"/>
              </a:spcAft>
              <a:buSzPts val="1900"/>
              <a:buChar char="○"/>
              <a:defRPr/>
            </a:lvl2pPr>
            <a:lvl3pPr indent="-349250" lvl="2" marL="1371600" algn="ctr">
              <a:spcBef>
                <a:spcPts val="2100"/>
              </a:spcBef>
              <a:spcAft>
                <a:spcPts val="0"/>
              </a:spcAft>
              <a:buSzPts val="1900"/>
              <a:buChar char="■"/>
              <a:defRPr/>
            </a:lvl3pPr>
            <a:lvl4pPr indent="-349250" lvl="3" marL="1828800" algn="ctr">
              <a:spcBef>
                <a:spcPts val="2100"/>
              </a:spcBef>
              <a:spcAft>
                <a:spcPts val="0"/>
              </a:spcAft>
              <a:buSzPts val="1900"/>
              <a:buChar char="●"/>
              <a:defRPr/>
            </a:lvl4pPr>
            <a:lvl5pPr indent="-349250" lvl="4" marL="2286000" algn="ctr">
              <a:spcBef>
                <a:spcPts val="2100"/>
              </a:spcBef>
              <a:spcAft>
                <a:spcPts val="0"/>
              </a:spcAft>
              <a:buSzPts val="1900"/>
              <a:buChar char="○"/>
              <a:defRPr/>
            </a:lvl5pPr>
            <a:lvl6pPr indent="-349250" lvl="5" marL="2743200" algn="ctr">
              <a:spcBef>
                <a:spcPts val="2100"/>
              </a:spcBef>
              <a:spcAft>
                <a:spcPts val="0"/>
              </a:spcAft>
              <a:buSzPts val="1900"/>
              <a:buChar char="■"/>
              <a:defRPr/>
            </a:lvl6pPr>
            <a:lvl7pPr indent="-349250" lvl="6" marL="3200400" algn="ctr">
              <a:spcBef>
                <a:spcPts val="2100"/>
              </a:spcBef>
              <a:spcAft>
                <a:spcPts val="0"/>
              </a:spcAft>
              <a:buSzPts val="1900"/>
              <a:buChar char="●"/>
              <a:defRPr/>
            </a:lvl7pPr>
            <a:lvl8pPr indent="-349250" lvl="7" marL="3657600" algn="ctr">
              <a:spcBef>
                <a:spcPts val="2100"/>
              </a:spcBef>
              <a:spcAft>
                <a:spcPts val="0"/>
              </a:spcAft>
              <a:buSzPts val="1900"/>
              <a:buChar char="○"/>
              <a:defRPr/>
            </a:lvl8pPr>
            <a:lvl9pPr indent="-349250" lvl="8" marL="4114800" algn="ctr">
              <a:spcBef>
                <a:spcPts val="2100"/>
              </a:spcBef>
              <a:spcAft>
                <a:spcPts val="2100"/>
              </a:spcAft>
              <a:buSzPts val="1900"/>
              <a:buChar char="■"/>
              <a:defRPr/>
            </a:lvl9pPr>
          </a:lstStyle>
          <a:p/>
        </p:txBody>
      </p:sp>
      <p:sp>
        <p:nvSpPr>
          <p:cNvPr id="119" name="Google Shape;119;p6"/>
          <p:cNvSpPr txBox="1"/>
          <p:nvPr>
            <p:ph idx="2" type="title"/>
          </p:nvPr>
        </p:nvSpPr>
        <p:spPr>
          <a:xfrm>
            <a:off x="1001150" y="2416475"/>
            <a:ext cx="10295100" cy="763500"/>
          </a:xfrm>
          <a:prstGeom prst="rect">
            <a:avLst/>
          </a:prstGeom>
        </p:spPr>
        <p:txBody>
          <a:bodyPr anchorCtr="0" anchor="t" bIns="121900" lIns="121900" spcFirstLastPara="1" rIns="121900" wrap="square" tIns="121900">
            <a:noAutofit/>
          </a:bodyPr>
          <a:lstStyle>
            <a:lvl1pPr indent="0" lvl="0" marL="0" marR="0" rtl="0" algn="ctr">
              <a:lnSpc>
                <a:spcPct val="100000"/>
              </a:lnSpc>
              <a:spcBef>
                <a:spcPts val="0"/>
              </a:spcBef>
              <a:spcAft>
                <a:spcPts val="0"/>
              </a:spcAft>
              <a:buClr>
                <a:schemeClr val="dk1"/>
              </a:buClr>
              <a:buSzPts val="4000"/>
              <a:buFont typeface="Aldrich"/>
              <a:buNone/>
              <a:defRPr/>
            </a:lvl1pPr>
            <a:lvl2pPr lvl="1"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2pPr>
            <a:lvl3pPr lvl="2"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3pPr>
            <a:lvl4pPr lvl="3"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4pPr>
            <a:lvl5pPr lvl="4"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5pPr>
            <a:lvl6pPr lvl="5"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6pPr>
            <a:lvl7pPr lvl="6"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7pPr>
            <a:lvl8pPr lvl="7"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8pPr>
            <a:lvl9pPr lvl="8" rtl="0" algn="ctr">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9pPr>
          </a:lstStyle>
          <a:p/>
        </p:txBody>
      </p:sp>
      <p:sp>
        <p:nvSpPr>
          <p:cNvPr id="120" name="Google Shape;120;p6"/>
          <p:cNvSpPr txBox="1"/>
          <p:nvPr/>
        </p:nvSpPr>
        <p:spPr>
          <a:xfrm rot="5400000">
            <a:off x="-679350" y="6198500"/>
            <a:ext cx="1579800" cy="373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Barlow Condensed"/>
                <a:ea typeface="Barlow Condensed"/>
                <a:cs typeface="Barlow Condensed"/>
                <a:sym typeface="Barlow Condensed"/>
              </a:rPr>
              <a:t>SLIDESMANIA.COM</a:t>
            </a:r>
            <a:endParaRPr>
              <a:solidFill>
                <a:schemeClr val="dk1"/>
              </a:solidFill>
              <a:latin typeface="Barlow Condensed"/>
              <a:ea typeface="Barlow Condensed"/>
              <a:cs typeface="Barlow Condensed"/>
              <a:sym typeface="Barlow Condensed"/>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06 Two columns">
  <p:cSld name="CUSTOM_4">
    <p:spTree>
      <p:nvGrpSpPr>
        <p:cNvPr id="121" name="Shape 121"/>
        <p:cNvGrpSpPr/>
        <p:nvPr/>
      </p:nvGrpSpPr>
      <p:grpSpPr>
        <a:xfrm>
          <a:off x="0" y="0"/>
          <a:ext cx="0" cy="0"/>
          <a:chOff x="0" y="0"/>
          <a:chExt cx="0" cy="0"/>
        </a:xfrm>
      </p:grpSpPr>
      <p:sp>
        <p:nvSpPr>
          <p:cNvPr id="122" name="Google Shape;122;p7"/>
          <p:cNvSpPr/>
          <p:nvPr/>
        </p:nvSpPr>
        <p:spPr>
          <a:xfrm rot="-5400000">
            <a:off x="5857607" y="-643912"/>
            <a:ext cx="487200" cy="12200399"/>
          </a:xfrm>
          <a:custGeom>
            <a:rect b="b" l="l" r="r" t="t"/>
            <a:pathLst>
              <a:path extrusionOk="0" h="4606575" w="661038">
                <a:moveTo>
                  <a:pt x="634982" y="4471502"/>
                </a:moveTo>
                <a:lnTo>
                  <a:pt x="634982" y="4605995"/>
                </a:lnTo>
                <a:lnTo>
                  <a:pt x="37098" y="4605995"/>
                </a:lnTo>
                <a:lnTo>
                  <a:pt x="37098" y="4442070"/>
                </a:lnTo>
                <a:lnTo>
                  <a:pt x="43479" y="4438164"/>
                </a:lnTo>
                <a:lnTo>
                  <a:pt x="43479" y="4401303"/>
                </a:lnTo>
                <a:cubicBezTo>
                  <a:pt x="25191" y="4389396"/>
                  <a:pt x="55195" y="4379014"/>
                  <a:pt x="7475" y="4377395"/>
                </a:cubicBezTo>
                <a:cubicBezTo>
                  <a:pt x="-3003" y="4371775"/>
                  <a:pt x="40717" y="4371299"/>
                  <a:pt x="43670" y="4364250"/>
                </a:cubicBezTo>
                <a:cubicBezTo>
                  <a:pt x="43670" y="4363012"/>
                  <a:pt x="43670" y="4361869"/>
                  <a:pt x="43670" y="4360821"/>
                </a:cubicBezTo>
                <a:lnTo>
                  <a:pt x="37860" y="4357106"/>
                </a:lnTo>
                <a:lnTo>
                  <a:pt x="37860" y="4345962"/>
                </a:lnTo>
                <a:cubicBezTo>
                  <a:pt x="54052" y="4317387"/>
                  <a:pt x="39193" y="4268334"/>
                  <a:pt x="44051" y="4232424"/>
                </a:cubicBezTo>
                <a:lnTo>
                  <a:pt x="38145" y="4228424"/>
                </a:lnTo>
                <a:cubicBezTo>
                  <a:pt x="38145" y="4227471"/>
                  <a:pt x="38145" y="4226328"/>
                  <a:pt x="37383" y="4224899"/>
                </a:cubicBezTo>
                <a:lnTo>
                  <a:pt x="43860" y="4220804"/>
                </a:lnTo>
                <a:lnTo>
                  <a:pt x="43860" y="4187752"/>
                </a:lnTo>
                <a:lnTo>
                  <a:pt x="37479" y="4183942"/>
                </a:lnTo>
                <a:lnTo>
                  <a:pt x="37479" y="4018207"/>
                </a:lnTo>
                <a:lnTo>
                  <a:pt x="44051" y="4014302"/>
                </a:lnTo>
                <a:cubicBezTo>
                  <a:pt x="44051" y="4012968"/>
                  <a:pt x="44051" y="4011730"/>
                  <a:pt x="44051" y="4010682"/>
                </a:cubicBezTo>
                <a:lnTo>
                  <a:pt x="38241" y="4006967"/>
                </a:lnTo>
                <a:lnTo>
                  <a:pt x="38241" y="3999538"/>
                </a:lnTo>
                <a:cubicBezTo>
                  <a:pt x="47766" y="3996585"/>
                  <a:pt x="47766" y="3976964"/>
                  <a:pt x="38241" y="3974201"/>
                </a:cubicBezTo>
                <a:lnTo>
                  <a:pt x="38241" y="3956104"/>
                </a:lnTo>
                <a:lnTo>
                  <a:pt x="31573" y="3951913"/>
                </a:lnTo>
                <a:cubicBezTo>
                  <a:pt x="31573" y="3950770"/>
                  <a:pt x="31573" y="3949627"/>
                  <a:pt x="31573" y="3948293"/>
                </a:cubicBezTo>
                <a:lnTo>
                  <a:pt x="38145" y="3944388"/>
                </a:lnTo>
                <a:lnTo>
                  <a:pt x="38145" y="3915051"/>
                </a:lnTo>
                <a:lnTo>
                  <a:pt x="31859" y="3911146"/>
                </a:lnTo>
                <a:lnTo>
                  <a:pt x="37098" y="3908193"/>
                </a:lnTo>
                <a:cubicBezTo>
                  <a:pt x="38450" y="3893315"/>
                  <a:pt x="38803" y="3878351"/>
                  <a:pt x="38145" y="3863425"/>
                </a:cubicBezTo>
                <a:cubicBezTo>
                  <a:pt x="41003" y="3861425"/>
                  <a:pt x="43575" y="3861235"/>
                  <a:pt x="44718" y="3858758"/>
                </a:cubicBezTo>
                <a:cubicBezTo>
                  <a:pt x="42336" y="3847328"/>
                  <a:pt x="50909" y="3828564"/>
                  <a:pt x="38526" y="3823039"/>
                </a:cubicBezTo>
                <a:lnTo>
                  <a:pt x="38526" y="3778749"/>
                </a:lnTo>
                <a:lnTo>
                  <a:pt x="44622" y="3774938"/>
                </a:lnTo>
                <a:lnTo>
                  <a:pt x="44622" y="3745792"/>
                </a:lnTo>
                <a:lnTo>
                  <a:pt x="51290" y="3741696"/>
                </a:lnTo>
                <a:lnTo>
                  <a:pt x="51290" y="3590630"/>
                </a:lnTo>
                <a:lnTo>
                  <a:pt x="37955" y="3583200"/>
                </a:lnTo>
                <a:cubicBezTo>
                  <a:pt x="40927" y="3581819"/>
                  <a:pt x="44213" y="3581229"/>
                  <a:pt x="47480" y="3581486"/>
                </a:cubicBezTo>
                <a:cubicBezTo>
                  <a:pt x="52814" y="3573675"/>
                  <a:pt x="55576" y="3516620"/>
                  <a:pt x="44622" y="3513477"/>
                </a:cubicBezTo>
                <a:lnTo>
                  <a:pt x="44622" y="3498713"/>
                </a:lnTo>
                <a:lnTo>
                  <a:pt x="50814" y="3494808"/>
                </a:lnTo>
                <a:lnTo>
                  <a:pt x="50814" y="3483950"/>
                </a:lnTo>
                <a:lnTo>
                  <a:pt x="44432" y="3480044"/>
                </a:lnTo>
                <a:lnTo>
                  <a:pt x="44432" y="3469186"/>
                </a:lnTo>
                <a:lnTo>
                  <a:pt x="50909" y="3465090"/>
                </a:lnTo>
                <a:cubicBezTo>
                  <a:pt x="50909" y="3463757"/>
                  <a:pt x="50909" y="3462614"/>
                  <a:pt x="50337" y="3461375"/>
                </a:cubicBezTo>
                <a:cubicBezTo>
                  <a:pt x="41955" y="3456327"/>
                  <a:pt x="41955" y="3456041"/>
                  <a:pt x="50337" y="3450898"/>
                </a:cubicBezTo>
                <a:lnTo>
                  <a:pt x="50337" y="3443373"/>
                </a:lnTo>
                <a:lnTo>
                  <a:pt x="44527" y="3439563"/>
                </a:lnTo>
                <a:lnTo>
                  <a:pt x="44527" y="3351266"/>
                </a:lnTo>
                <a:lnTo>
                  <a:pt x="50528" y="3347552"/>
                </a:lnTo>
                <a:lnTo>
                  <a:pt x="44337" y="3343741"/>
                </a:lnTo>
                <a:lnTo>
                  <a:pt x="44337" y="3329073"/>
                </a:lnTo>
                <a:lnTo>
                  <a:pt x="50528" y="3325263"/>
                </a:lnTo>
                <a:lnTo>
                  <a:pt x="50528" y="3269923"/>
                </a:lnTo>
                <a:cubicBezTo>
                  <a:pt x="43860" y="3266018"/>
                  <a:pt x="29668" y="3261160"/>
                  <a:pt x="43956" y="3255540"/>
                </a:cubicBezTo>
                <a:lnTo>
                  <a:pt x="43956" y="3155909"/>
                </a:lnTo>
                <a:lnTo>
                  <a:pt x="37764" y="3152098"/>
                </a:lnTo>
                <a:lnTo>
                  <a:pt x="37764" y="3093329"/>
                </a:lnTo>
                <a:lnTo>
                  <a:pt x="44146" y="3089424"/>
                </a:lnTo>
                <a:lnTo>
                  <a:pt x="44146" y="3041799"/>
                </a:lnTo>
                <a:lnTo>
                  <a:pt x="37669" y="3037703"/>
                </a:lnTo>
                <a:cubicBezTo>
                  <a:pt x="37669" y="3036370"/>
                  <a:pt x="37669" y="3035227"/>
                  <a:pt x="38241" y="3033989"/>
                </a:cubicBezTo>
                <a:cubicBezTo>
                  <a:pt x="47766" y="3031226"/>
                  <a:pt x="43194" y="3019415"/>
                  <a:pt x="44241" y="3012176"/>
                </a:cubicBezTo>
                <a:cubicBezTo>
                  <a:pt x="41670" y="3010843"/>
                  <a:pt x="40146" y="3009890"/>
                  <a:pt x="38622" y="3009033"/>
                </a:cubicBezTo>
                <a:cubicBezTo>
                  <a:pt x="36812" y="3005509"/>
                  <a:pt x="38050" y="3001794"/>
                  <a:pt x="37669" y="2997889"/>
                </a:cubicBezTo>
                <a:lnTo>
                  <a:pt x="43956" y="2993793"/>
                </a:lnTo>
                <a:lnTo>
                  <a:pt x="43956" y="2975505"/>
                </a:lnTo>
                <a:lnTo>
                  <a:pt x="37764" y="2971600"/>
                </a:lnTo>
                <a:lnTo>
                  <a:pt x="37764" y="2967695"/>
                </a:lnTo>
                <a:lnTo>
                  <a:pt x="44337" y="2963694"/>
                </a:lnTo>
                <a:lnTo>
                  <a:pt x="44337" y="2860824"/>
                </a:lnTo>
                <a:lnTo>
                  <a:pt x="50814" y="2856728"/>
                </a:lnTo>
                <a:cubicBezTo>
                  <a:pt x="50814" y="2855395"/>
                  <a:pt x="50814" y="2854252"/>
                  <a:pt x="50147" y="2853014"/>
                </a:cubicBezTo>
                <a:cubicBezTo>
                  <a:pt x="40622" y="2847775"/>
                  <a:pt x="44432" y="2846346"/>
                  <a:pt x="45289" y="2819676"/>
                </a:cubicBezTo>
                <a:lnTo>
                  <a:pt x="49861" y="2817009"/>
                </a:lnTo>
                <a:cubicBezTo>
                  <a:pt x="50995" y="2811018"/>
                  <a:pt x="51318" y="2804893"/>
                  <a:pt x="50814" y="2798816"/>
                </a:cubicBezTo>
                <a:cubicBezTo>
                  <a:pt x="45861" y="2794911"/>
                  <a:pt x="40431" y="2791958"/>
                  <a:pt x="50814" y="2787006"/>
                </a:cubicBezTo>
                <a:lnTo>
                  <a:pt x="50814" y="2776052"/>
                </a:lnTo>
                <a:lnTo>
                  <a:pt x="44527" y="2772241"/>
                </a:lnTo>
                <a:cubicBezTo>
                  <a:pt x="54624" y="2769384"/>
                  <a:pt x="49956" y="2757954"/>
                  <a:pt x="50909" y="2750239"/>
                </a:cubicBezTo>
                <a:cubicBezTo>
                  <a:pt x="37002" y="2746619"/>
                  <a:pt x="51480" y="2728807"/>
                  <a:pt x="38622" y="2724902"/>
                </a:cubicBezTo>
                <a:cubicBezTo>
                  <a:pt x="37564" y="2711377"/>
                  <a:pt x="37279" y="2697794"/>
                  <a:pt x="37764" y="2684230"/>
                </a:cubicBezTo>
                <a:lnTo>
                  <a:pt x="31573" y="2680230"/>
                </a:lnTo>
                <a:lnTo>
                  <a:pt x="44146" y="2672706"/>
                </a:lnTo>
                <a:lnTo>
                  <a:pt x="44146" y="2647083"/>
                </a:lnTo>
                <a:lnTo>
                  <a:pt x="38145" y="2643082"/>
                </a:lnTo>
                <a:lnTo>
                  <a:pt x="43479" y="2640130"/>
                </a:lnTo>
                <a:cubicBezTo>
                  <a:pt x="46908" y="2591266"/>
                  <a:pt x="41860" y="2540689"/>
                  <a:pt x="45194" y="2491731"/>
                </a:cubicBezTo>
                <a:cubicBezTo>
                  <a:pt x="50242" y="2488968"/>
                  <a:pt x="50242" y="2488873"/>
                  <a:pt x="51004" y="2485253"/>
                </a:cubicBezTo>
                <a:lnTo>
                  <a:pt x="44527" y="2481157"/>
                </a:lnTo>
                <a:lnTo>
                  <a:pt x="44527" y="2466489"/>
                </a:lnTo>
                <a:lnTo>
                  <a:pt x="50909" y="2462679"/>
                </a:lnTo>
                <a:lnTo>
                  <a:pt x="50909" y="2455440"/>
                </a:lnTo>
                <a:lnTo>
                  <a:pt x="44527" y="2451630"/>
                </a:lnTo>
                <a:lnTo>
                  <a:pt x="44527" y="2422293"/>
                </a:lnTo>
                <a:lnTo>
                  <a:pt x="50909" y="2418102"/>
                </a:lnTo>
                <a:cubicBezTo>
                  <a:pt x="50909" y="2416768"/>
                  <a:pt x="50433" y="2415625"/>
                  <a:pt x="50147" y="2414387"/>
                </a:cubicBezTo>
                <a:cubicBezTo>
                  <a:pt x="43384" y="2412387"/>
                  <a:pt x="44241" y="2406577"/>
                  <a:pt x="44337" y="2400671"/>
                </a:cubicBezTo>
                <a:lnTo>
                  <a:pt x="50528" y="2396385"/>
                </a:lnTo>
                <a:lnTo>
                  <a:pt x="50528" y="2385527"/>
                </a:lnTo>
                <a:lnTo>
                  <a:pt x="44527" y="2381621"/>
                </a:lnTo>
                <a:lnTo>
                  <a:pt x="44527" y="2352284"/>
                </a:lnTo>
                <a:lnTo>
                  <a:pt x="50909" y="2348474"/>
                </a:lnTo>
                <a:lnTo>
                  <a:pt x="50909" y="2333806"/>
                </a:lnTo>
                <a:lnTo>
                  <a:pt x="44337" y="2329900"/>
                </a:lnTo>
                <a:cubicBezTo>
                  <a:pt x="44337" y="2328567"/>
                  <a:pt x="44337" y="2327329"/>
                  <a:pt x="44337" y="2326186"/>
                </a:cubicBezTo>
                <a:lnTo>
                  <a:pt x="49004" y="2323519"/>
                </a:lnTo>
                <a:cubicBezTo>
                  <a:pt x="52814" y="2308374"/>
                  <a:pt x="49004" y="2290657"/>
                  <a:pt x="50528" y="2274846"/>
                </a:cubicBezTo>
                <a:cubicBezTo>
                  <a:pt x="67006" y="2253415"/>
                  <a:pt x="52433" y="2211886"/>
                  <a:pt x="57100" y="2183596"/>
                </a:cubicBezTo>
                <a:cubicBezTo>
                  <a:pt x="54224" y="2180663"/>
                  <a:pt x="50604" y="2178549"/>
                  <a:pt x="46623" y="2177500"/>
                </a:cubicBezTo>
                <a:cubicBezTo>
                  <a:pt x="38431" y="2183406"/>
                  <a:pt x="31573" y="2179405"/>
                  <a:pt x="19381" y="2181977"/>
                </a:cubicBezTo>
                <a:lnTo>
                  <a:pt x="14619" y="2184168"/>
                </a:lnTo>
                <a:cubicBezTo>
                  <a:pt x="-27768" y="2172262"/>
                  <a:pt x="39193" y="2181882"/>
                  <a:pt x="50337" y="2167975"/>
                </a:cubicBezTo>
                <a:lnTo>
                  <a:pt x="50337" y="2120350"/>
                </a:lnTo>
                <a:lnTo>
                  <a:pt x="57005" y="2116255"/>
                </a:lnTo>
                <a:lnTo>
                  <a:pt x="57005" y="2112730"/>
                </a:lnTo>
                <a:lnTo>
                  <a:pt x="50814" y="2108921"/>
                </a:lnTo>
                <a:lnTo>
                  <a:pt x="50814" y="2086727"/>
                </a:lnTo>
                <a:cubicBezTo>
                  <a:pt x="59386" y="2081489"/>
                  <a:pt x="59481" y="2081107"/>
                  <a:pt x="51290" y="2076249"/>
                </a:cubicBezTo>
                <a:cubicBezTo>
                  <a:pt x="50423" y="2071382"/>
                  <a:pt x="50128" y="2066420"/>
                  <a:pt x="50433" y="2061486"/>
                </a:cubicBezTo>
                <a:lnTo>
                  <a:pt x="44432" y="2057486"/>
                </a:lnTo>
                <a:lnTo>
                  <a:pt x="50433" y="2053675"/>
                </a:lnTo>
                <a:lnTo>
                  <a:pt x="50433" y="2046627"/>
                </a:lnTo>
                <a:lnTo>
                  <a:pt x="57005" y="2042531"/>
                </a:lnTo>
                <a:lnTo>
                  <a:pt x="57005" y="1998526"/>
                </a:lnTo>
                <a:lnTo>
                  <a:pt x="50814" y="1994621"/>
                </a:lnTo>
                <a:lnTo>
                  <a:pt x="50814" y="1972523"/>
                </a:lnTo>
                <a:cubicBezTo>
                  <a:pt x="64339" y="1968808"/>
                  <a:pt x="49956" y="1950996"/>
                  <a:pt x="62910" y="1947281"/>
                </a:cubicBezTo>
                <a:cubicBezTo>
                  <a:pt x="63749" y="1942443"/>
                  <a:pt x="64006" y="1937518"/>
                  <a:pt x="63672" y="1932613"/>
                </a:cubicBezTo>
                <a:lnTo>
                  <a:pt x="57386" y="1928327"/>
                </a:lnTo>
                <a:lnTo>
                  <a:pt x="57386" y="1921183"/>
                </a:lnTo>
                <a:lnTo>
                  <a:pt x="63577" y="1917277"/>
                </a:lnTo>
                <a:lnTo>
                  <a:pt x="63577" y="1906419"/>
                </a:lnTo>
                <a:lnTo>
                  <a:pt x="57195" y="1902514"/>
                </a:lnTo>
                <a:lnTo>
                  <a:pt x="57195" y="1895180"/>
                </a:lnTo>
                <a:lnTo>
                  <a:pt x="62815" y="1892036"/>
                </a:lnTo>
                <a:cubicBezTo>
                  <a:pt x="65387" y="1887274"/>
                  <a:pt x="62244" y="1881749"/>
                  <a:pt x="64053" y="1876606"/>
                </a:cubicBezTo>
                <a:cubicBezTo>
                  <a:pt x="75388" y="1871748"/>
                  <a:pt x="69483" y="1853365"/>
                  <a:pt x="69292" y="1843078"/>
                </a:cubicBezTo>
                <a:lnTo>
                  <a:pt x="57672" y="1836601"/>
                </a:lnTo>
                <a:lnTo>
                  <a:pt x="57100" y="1832886"/>
                </a:lnTo>
                <a:lnTo>
                  <a:pt x="63577" y="1828886"/>
                </a:lnTo>
                <a:lnTo>
                  <a:pt x="63577" y="1825361"/>
                </a:lnTo>
                <a:lnTo>
                  <a:pt x="69959" y="1821456"/>
                </a:lnTo>
                <a:lnTo>
                  <a:pt x="63863" y="1817741"/>
                </a:lnTo>
                <a:cubicBezTo>
                  <a:pt x="61577" y="1812217"/>
                  <a:pt x="77579" y="1809740"/>
                  <a:pt x="66816" y="1804978"/>
                </a:cubicBezTo>
                <a:cubicBezTo>
                  <a:pt x="57291" y="1807073"/>
                  <a:pt x="58148" y="1798977"/>
                  <a:pt x="50814" y="1795453"/>
                </a:cubicBezTo>
                <a:lnTo>
                  <a:pt x="50814" y="1769926"/>
                </a:lnTo>
                <a:lnTo>
                  <a:pt x="56910" y="1766211"/>
                </a:lnTo>
                <a:lnTo>
                  <a:pt x="50718" y="1762401"/>
                </a:lnTo>
                <a:cubicBezTo>
                  <a:pt x="62339" y="1758400"/>
                  <a:pt x="55481" y="1742303"/>
                  <a:pt x="57100" y="1733064"/>
                </a:cubicBezTo>
                <a:cubicBezTo>
                  <a:pt x="66054" y="1727635"/>
                  <a:pt x="66054" y="1727349"/>
                  <a:pt x="57862" y="1722396"/>
                </a:cubicBezTo>
                <a:cubicBezTo>
                  <a:pt x="55957" y="1718872"/>
                  <a:pt x="57862" y="1715157"/>
                  <a:pt x="56338" y="1710775"/>
                </a:cubicBezTo>
                <a:lnTo>
                  <a:pt x="50909" y="1707251"/>
                </a:lnTo>
                <a:lnTo>
                  <a:pt x="57100" y="1703441"/>
                </a:lnTo>
                <a:lnTo>
                  <a:pt x="57100" y="1652006"/>
                </a:lnTo>
                <a:lnTo>
                  <a:pt x="63482" y="1648196"/>
                </a:lnTo>
                <a:lnTo>
                  <a:pt x="63482" y="1571330"/>
                </a:lnTo>
                <a:lnTo>
                  <a:pt x="57481" y="1567329"/>
                </a:lnTo>
                <a:cubicBezTo>
                  <a:pt x="64720" y="1565138"/>
                  <a:pt x="63768" y="1559614"/>
                  <a:pt x="63672" y="1553327"/>
                </a:cubicBezTo>
                <a:lnTo>
                  <a:pt x="57672" y="1549232"/>
                </a:lnTo>
                <a:lnTo>
                  <a:pt x="63291" y="1545517"/>
                </a:lnTo>
                <a:cubicBezTo>
                  <a:pt x="63291" y="1544469"/>
                  <a:pt x="63291" y="1543231"/>
                  <a:pt x="63291" y="1541993"/>
                </a:cubicBezTo>
                <a:lnTo>
                  <a:pt x="56719" y="1537992"/>
                </a:lnTo>
                <a:lnTo>
                  <a:pt x="56719" y="1530753"/>
                </a:lnTo>
                <a:lnTo>
                  <a:pt x="63101" y="1526943"/>
                </a:lnTo>
                <a:lnTo>
                  <a:pt x="63101" y="1467983"/>
                </a:lnTo>
                <a:lnTo>
                  <a:pt x="58243" y="1465221"/>
                </a:lnTo>
                <a:cubicBezTo>
                  <a:pt x="54528" y="1452172"/>
                  <a:pt x="57767" y="1436646"/>
                  <a:pt x="56719" y="1423215"/>
                </a:cubicBezTo>
                <a:cubicBezTo>
                  <a:pt x="58529" y="1418358"/>
                  <a:pt x="51195" y="1420073"/>
                  <a:pt x="44813" y="1417120"/>
                </a:cubicBezTo>
                <a:cubicBezTo>
                  <a:pt x="43289" y="1412643"/>
                  <a:pt x="54338" y="1416167"/>
                  <a:pt x="55862" y="1413214"/>
                </a:cubicBezTo>
                <a:cubicBezTo>
                  <a:pt x="58053" y="1388830"/>
                  <a:pt x="55862" y="1364161"/>
                  <a:pt x="56719" y="1339396"/>
                </a:cubicBezTo>
                <a:lnTo>
                  <a:pt x="50433" y="1335395"/>
                </a:lnTo>
                <a:lnTo>
                  <a:pt x="56719" y="1331585"/>
                </a:lnTo>
                <a:lnTo>
                  <a:pt x="56719" y="1269101"/>
                </a:lnTo>
                <a:lnTo>
                  <a:pt x="63101" y="1265291"/>
                </a:lnTo>
                <a:lnTo>
                  <a:pt x="63101" y="1228524"/>
                </a:lnTo>
                <a:lnTo>
                  <a:pt x="57005" y="1224619"/>
                </a:lnTo>
                <a:cubicBezTo>
                  <a:pt x="55671" y="1221381"/>
                  <a:pt x="58910" y="1219666"/>
                  <a:pt x="62149" y="1218143"/>
                </a:cubicBezTo>
                <a:cubicBezTo>
                  <a:pt x="65006" y="1211761"/>
                  <a:pt x="62149" y="1203379"/>
                  <a:pt x="63291" y="1195854"/>
                </a:cubicBezTo>
                <a:lnTo>
                  <a:pt x="57100" y="1191663"/>
                </a:lnTo>
                <a:lnTo>
                  <a:pt x="57100" y="1184424"/>
                </a:lnTo>
                <a:lnTo>
                  <a:pt x="63101" y="1180519"/>
                </a:lnTo>
                <a:lnTo>
                  <a:pt x="63101" y="1173280"/>
                </a:lnTo>
                <a:lnTo>
                  <a:pt x="56719" y="1169470"/>
                </a:lnTo>
                <a:lnTo>
                  <a:pt x="56719" y="1162231"/>
                </a:lnTo>
                <a:lnTo>
                  <a:pt x="63006" y="1158421"/>
                </a:lnTo>
                <a:lnTo>
                  <a:pt x="63006" y="1150991"/>
                </a:lnTo>
                <a:cubicBezTo>
                  <a:pt x="54338" y="1145752"/>
                  <a:pt x="54338" y="1145371"/>
                  <a:pt x="62244" y="1140704"/>
                </a:cubicBezTo>
                <a:cubicBezTo>
                  <a:pt x="63196" y="1131751"/>
                  <a:pt x="67673" y="1114701"/>
                  <a:pt x="57005" y="1110796"/>
                </a:cubicBezTo>
                <a:lnTo>
                  <a:pt x="57005" y="1055837"/>
                </a:lnTo>
                <a:lnTo>
                  <a:pt x="50433" y="1051646"/>
                </a:lnTo>
                <a:lnTo>
                  <a:pt x="63006" y="1044216"/>
                </a:lnTo>
                <a:lnTo>
                  <a:pt x="63006" y="1029357"/>
                </a:lnTo>
                <a:cubicBezTo>
                  <a:pt x="52624" y="1025928"/>
                  <a:pt x="56814" y="1011736"/>
                  <a:pt x="57576" y="1003259"/>
                </a:cubicBezTo>
                <a:lnTo>
                  <a:pt x="62244" y="1000591"/>
                </a:lnTo>
                <a:cubicBezTo>
                  <a:pt x="63873" y="973150"/>
                  <a:pt x="63873" y="945642"/>
                  <a:pt x="62244" y="918200"/>
                </a:cubicBezTo>
                <a:lnTo>
                  <a:pt x="57291" y="915438"/>
                </a:lnTo>
                <a:lnTo>
                  <a:pt x="57291" y="834094"/>
                </a:lnTo>
                <a:lnTo>
                  <a:pt x="63482" y="830284"/>
                </a:lnTo>
                <a:lnTo>
                  <a:pt x="63482" y="815711"/>
                </a:lnTo>
                <a:lnTo>
                  <a:pt x="57195" y="811901"/>
                </a:lnTo>
                <a:lnTo>
                  <a:pt x="63863" y="807805"/>
                </a:lnTo>
                <a:lnTo>
                  <a:pt x="63863" y="763800"/>
                </a:lnTo>
                <a:cubicBezTo>
                  <a:pt x="73388" y="761419"/>
                  <a:pt x="73388" y="737511"/>
                  <a:pt x="63863" y="735225"/>
                </a:cubicBezTo>
                <a:lnTo>
                  <a:pt x="63863" y="727700"/>
                </a:lnTo>
                <a:lnTo>
                  <a:pt x="69387" y="724081"/>
                </a:lnTo>
                <a:cubicBezTo>
                  <a:pt x="69387" y="723128"/>
                  <a:pt x="69387" y="721890"/>
                  <a:pt x="69959" y="720557"/>
                </a:cubicBezTo>
                <a:lnTo>
                  <a:pt x="63482" y="716461"/>
                </a:lnTo>
                <a:lnTo>
                  <a:pt x="63482" y="709317"/>
                </a:lnTo>
                <a:lnTo>
                  <a:pt x="69864" y="705412"/>
                </a:lnTo>
                <a:lnTo>
                  <a:pt x="69864" y="683409"/>
                </a:lnTo>
                <a:lnTo>
                  <a:pt x="63672" y="679599"/>
                </a:lnTo>
                <a:lnTo>
                  <a:pt x="63672" y="661121"/>
                </a:lnTo>
                <a:cubicBezTo>
                  <a:pt x="73197" y="658263"/>
                  <a:pt x="70149" y="646356"/>
                  <a:pt x="69006" y="638641"/>
                </a:cubicBezTo>
                <a:cubicBezTo>
                  <a:pt x="57100" y="631784"/>
                  <a:pt x="65958" y="611591"/>
                  <a:pt x="63387" y="599113"/>
                </a:cubicBezTo>
                <a:lnTo>
                  <a:pt x="69673" y="594922"/>
                </a:lnTo>
                <a:lnTo>
                  <a:pt x="69673" y="576919"/>
                </a:lnTo>
                <a:lnTo>
                  <a:pt x="82818" y="569109"/>
                </a:lnTo>
                <a:lnTo>
                  <a:pt x="76245" y="565013"/>
                </a:lnTo>
                <a:lnTo>
                  <a:pt x="76245" y="554250"/>
                </a:lnTo>
                <a:lnTo>
                  <a:pt x="70911" y="551297"/>
                </a:lnTo>
                <a:cubicBezTo>
                  <a:pt x="68149" y="528437"/>
                  <a:pt x="70911" y="503672"/>
                  <a:pt x="69959" y="480717"/>
                </a:cubicBezTo>
                <a:lnTo>
                  <a:pt x="64244" y="477574"/>
                </a:lnTo>
                <a:cubicBezTo>
                  <a:pt x="61767" y="448999"/>
                  <a:pt x="64244" y="418519"/>
                  <a:pt x="63387" y="388991"/>
                </a:cubicBezTo>
                <a:lnTo>
                  <a:pt x="57291" y="384990"/>
                </a:lnTo>
                <a:cubicBezTo>
                  <a:pt x="57291" y="384038"/>
                  <a:pt x="57291" y="382800"/>
                  <a:pt x="56814" y="381466"/>
                </a:cubicBezTo>
                <a:lnTo>
                  <a:pt x="63196" y="377561"/>
                </a:lnTo>
                <a:lnTo>
                  <a:pt x="57100" y="373656"/>
                </a:lnTo>
                <a:cubicBezTo>
                  <a:pt x="67101" y="370894"/>
                  <a:pt x="62434" y="359464"/>
                  <a:pt x="63387" y="351748"/>
                </a:cubicBezTo>
                <a:lnTo>
                  <a:pt x="58434" y="348319"/>
                </a:lnTo>
                <a:cubicBezTo>
                  <a:pt x="54243" y="327650"/>
                  <a:pt x="60148" y="305266"/>
                  <a:pt x="56243" y="284502"/>
                </a:cubicBezTo>
                <a:lnTo>
                  <a:pt x="51099" y="281549"/>
                </a:lnTo>
                <a:lnTo>
                  <a:pt x="56910" y="277739"/>
                </a:lnTo>
                <a:lnTo>
                  <a:pt x="50718" y="273834"/>
                </a:lnTo>
                <a:lnTo>
                  <a:pt x="50718" y="240877"/>
                </a:lnTo>
                <a:cubicBezTo>
                  <a:pt x="10713" y="235162"/>
                  <a:pt x="-5860" y="232972"/>
                  <a:pt x="47575" y="227828"/>
                </a:cubicBezTo>
                <a:cubicBezTo>
                  <a:pt x="55862" y="205444"/>
                  <a:pt x="48147" y="174584"/>
                  <a:pt x="50718" y="149057"/>
                </a:cubicBezTo>
                <a:lnTo>
                  <a:pt x="44337" y="144961"/>
                </a:lnTo>
                <a:lnTo>
                  <a:pt x="44337" y="137722"/>
                </a:lnTo>
                <a:lnTo>
                  <a:pt x="50718" y="133816"/>
                </a:lnTo>
                <a:lnTo>
                  <a:pt x="50718" y="122958"/>
                </a:lnTo>
                <a:lnTo>
                  <a:pt x="44337" y="119053"/>
                </a:lnTo>
                <a:cubicBezTo>
                  <a:pt x="57481" y="112576"/>
                  <a:pt x="48051" y="90478"/>
                  <a:pt x="50718" y="78667"/>
                </a:cubicBezTo>
                <a:cubicBezTo>
                  <a:pt x="41765" y="73237"/>
                  <a:pt x="41765" y="72952"/>
                  <a:pt x="50718" y="67808"/>
                </a:cubicBezTo>
                <a:lnTo>
                  <a:pt x="50718" y="12468"/>
                </a:lnTo>
                <a:lnTo>
                  <a:pt x="44908" y="8658"/>
                </a:lnTo>
                <a:lnTo>
                  <a:pt x="51099" y="4848"/>
                </a:lnTo>
                <a:lnTo>
                  <a:pt x="51099" y="-581"/>
                </a:lnTo>
                <a:lnTo>
                  <a:pt x="642411" y="-581"/>
                </a:lnTo>
                <a:lnTo>
                  <a:pt x="642411" y="53044"/>
                </a:lnTo>
                <a:cubicBezTo>
                  <a:pt x="644602" y="54473"/>
                  <a:pt x="646888" y="55712"/>
                  <a:pt x="648793" y="56855"/>
                </a:cubicBezTo>
                <a:lnTo>
                  <a:pt x="648793" y="64189"/>
                </a:lnTo>
                <a:lnTo>
                  <a:pt x="642792" y="67999"/>
                </a:lnTo>
                <a:lnTo>
                  <a:pt x="642792" y="100669"/>
                </a:lnTo>
                <a:cubicBezTo>
                  <a:pt x="659080" y="107051"/>
                  <a:pt x="639078" y="133912"/>
                  <a:pt x="654794" y="140579"/>
                </a:cubicBezTo>
                <a:cubicBezTo>
                  <a:pt x="654794" y="143818"/>
                  <a:pt x="657080" y="146294"/>
                  <a:pt x="661747" y="148199"/>
                </a:cubicBezTo>
                <a:cubicBezTo>
                  <a:pt x="659556" y="151628"/>
                  <a:pt x="651460" y="148961"/>
                  <a:pt x="648984" y="152105"/>
                </a:cubicBezTo>
                <a:lnTo>
                  <a:pt x="648984" y="196205"/>
                </a:lnTo>
                <a:lnTo>
                  <a:pt x="642316" y="200206"/>
                </a:lnTo>
                <a:cubicBezTo>
                  <a:pt x="642316" y="201539"/>
                  <a:pt x="642316" y="202682"/>
                  <a:pt x="642792" y="203730"/>
                </a:cubicBezTo>
                <a:lnTo>
                  <a:pt x="648508" y="207445"/>
                </a:lnTo>
                <a:lnTo>
                  <a:pt x="648508" y="222304"/>
                </a:lnTo>
                <a:lnTo>
                  <a:pt x="643459" y="225161"/>
                </a:lnTo>
                <a:cubicBezTo>
                  <a:pt x="641935" y="242592"/>
                  <a:pt x="642030" y="302695"/>
                  <a:pt x="643459" y="318601"/>
                </a:cubicBezTo>
                <a:lnTo>
                  <a:pt x="648508" y="321364"/>
                </a:lnTo>
                <a:lnTo>
                  <a:pt x="642411" y="325364"/>
                </a:lnTo>
                <a:lnTo>
                  <a:pt x="642411" y="395944"/>
                </a:lnTo>
                <a:lnTo>
                  <a:pt x="648793" y="399849"/>
                </a:lnTo>
                <a:lnTo>
                  <a:pt x="648793" y="406993"/>
                </a:lnTo>
                <a:lnTo>
                  <a:pt x="642507" y="410899"/>
                </a:lnTo>
                <a:lnTo>
                  <a:pt x="642507" y="418328"/>
                </a:lnTo>
                <a:cubicBezTo>
                  <a:pt x="644507" y="419757"/>
                  <a:pt x="647364" y="420043"/>
                  <a:pt x="648031" y="422329"/>
                </a:cubicBezTo>
                <a:cubicBezTo>
                  <a:pt x="638506" y="425186"/>
                  <a:pt x="639078" y="448903"/>
                  <a:pt x="648888" y="450904"/>
                </a:cubicBezTo>
                <a:cubicBezTo>
                  <a:pt x="643840" y="472240"/>
                  <a:pt x="661842" y="530437"/>
                  <a:pt x="636030" y="531866"/>
                </a:cubicBezTo>
                <a:cubicBezTo>
                  <a:pt x="636030" y="533009"/>
                  <a:pt x="636030" y="534248"/>
                  <a:pt x="636030" y="534819"/>
                </a:cubicBezTo>
                <a:cubicBezTo>
                  <a:pt x="638125" y="539105"/>
                  <a:pt x="646698" y="536152"/>
                  <a:pt x="649079" y="539582"/>
                </a:cubicBezTo>
                <a:lnTo>
                  <a:pt x="649079" y="550440"/>
                </a:lnTo>
                <a:cubicBezTo>
                  <a:pt x="634315" y="553393"/>
                  <a:pt x="635458" y="554441"/>
                  <a:pt x="636030" y="568633"/>
                </a:cubicBezTo>
                <a:lnTo>
                  <a:pt x="642126" y="572824"/>
                </a:lnTo>
                <a:lnTo>
                  <a:pt x="637077" y="575681"/>
                </a:lnTo>
                <a:cubicBezTo>
                  <a:pt x="635496" y="594503"/>
                  <a:pt x="635496" y="613429"/>
                  <a:pt x="637077" y="632260"/>
                </a:cubicBezTo>
                <a:lnTo>
                  <a:pt x="642411" y="635212"/>
                </a:lnTo>
                <a:cubicBezTo>
                  <a:pt x="642411" y="642261"/>
                  <a:pt x="639744" y="651119"/>
                  <a:pt x="648793" y="653596"/>
                </a:cubicBezTo>
                <a:lnTo>
                  <a:pt x="648793" y="704935"/>
                </a:lnTo>
                <a:lnTo>
                  <a:pt x="655461" y="708936"/>
                </a:lnTo>
                <a:lnTo>
                  <a:pt x="655461" y="716175"/>
                </a:lnTo>
                <a:lnTo>
                  <a:pt x="649365" y="720080"/>
                </a:lnTo>
                <a:lnTo>
                  <a:pt x="655556" y="724081"/>
                </a:lnTo>
                <a:cubicBezTo>
                  <a:pt x="655023" y="732720"/>
                  <a:pt x="655308" y="741397"/>
                  <a:pt x="656413" y="749989"/>
                </a:cubicBezTo>
                <a:lnTo>
                  <a:pt x="661080" y="752560"/>
                </a:lnTo>
                <a:cubicBezTo>
                  <a:pt x="661080" y="757037"/>
                  <a:pt x="651555" y="753513"/>
                  <a:pt x="649269" y="756751"/>
                </a:cubicBezTo>
                <a:lnTo>
                  <a:pt x="649269" y="793518"/>
                </a:lnTo>
                <a:lnTo>
                  <a:pt x="655175" y="797233"/>
                </a:lnTo>
                <a:lnTo>
                  <a:pt x="649079" y="801138"/>
                </a:lnTo>
                <a:lnTo>
                  <a:pt x="649079" y="808377"/>
                </a:lnTo>
                <a:lnTo>
                  <a:pt x="655270" y="812187"/>
                </a:lnTo>
                <a:lnTo>
                  <a:pt x="655270" y="830475"/>
                </a:lnTo>
                <a:lnTo>
                  <a:pt x="648984" y="834666"/>
                </a:lnTo>
                <a:cubicBezTo>
                  <a:pt x="648126" y="856859"/>
                  <a:pt x="650603" y="879814"/>
                  <a:pt x="648031" y="901341"/>
                </a:cubicBezTo>
                <a:lnTo>
                  <a:pt x="643364" y="903913"/>
                </a:lnTo>
                <a:cubicBezTo>
                  <a:pt x="641745" y="924963"/>
                  <a:pt x="642030" y="1008688"/>
                  <a:pt x="643364" y="1023165"/>
                </a:cubicBezTo>
                <a:lnTo>
                  <a:pt x="654889" y="1029643"/>
                </a:lnTo>
                <a:cubicBezTo>
                  <a:pt x="652508" y="1032976"/>
                  <a:pt x="644412" y="1030405"/>
                  <a:pt x="641935" y="1033739"/>
                </a:cubicBezTo>
                <a:lnTo>
                  <a:pt x="641935" y="1084983"/>
                </a:lnTo>
                <a:lnTo>
                  <a:pt x="635649" y="1088888"/>
                </a:lnTo>
                <a:cubicBezTo>
                  <a:pt x="649269" y="1119464"/>
                  <a:pt x="640125" y="1167279"/>
                  <a:pt x="641078" y="1203188"/>
                </a:cubicBezTo>
                <a:lnTo>
                  <a:pt x="635934" y="1206046"/>
                </a:lnTo>
                <a:cubicBezTo>
                  <a:pt x="635934" y="1213856"/>
                  <a:pt x="631839" y="1225096"/>
                  <a:pt x="641650" y="1228239"/>
                </a:cubicBezTo>
                <a:lnTo>
                  <a:pt x="635649" y="1232144"/>
                </a:lnTo>
                <a:cubicBezTo>
                  <a:pt x="635172" y="1245575"/>
                  <a:pt x="635649" y="1259100"/>
                  <a:pt x="635649" y="1272531"/>
                </a:cubicBezTo>
                <a:lnTo>
                  <a:pt x="629172" y="1276436"/>
                </a:lnTo>
                <a:lnTo>
                  <a:pt x="629172" y="1283675"/>
                </a:lnTo>
                <a:cubicBezTo>
                  <a:pt x="638697" y="1288437"/>
                  <a:pt x="635934" y="1290437"/>
                  <a:pt x="629172" y="1295581"/>
                </a:cubicBezTo>
                <a:cubicBezTo>
                  <a:pt x="631553" y="1306630"/>
                  <a:pt x="623171" y="1325299"/>
                  <a:pt x="634792" y="1331109"/>
                </a:cubicBezTo>
                <a:cubicBezTo>
                  <a:pt x="636334" y="1353635"/>
                  <a:pt x="636182" y="1376239"/>
                  <a:pt x="634315" y="1398737"/>
                </a:cubicBezTo>
                <a:lnTo>
                  <a:pt x="629458" y="1401499"/>
                </a:lnTo>
                <a:lnTo>
                  <a:pt x="629458" y="1416262"/>
                </a:lnTo>
                <a:lnTo>
                  <a:pt x="635649" y="1420073"/>
                </a:lnTo>
                <a:lnTo>
                  <a:pt x="635649" y="1489890"/>
                </a:lnTo>
                <a:lnTo>
                  <a:pt x="642411" y="1493987"/>
                </a:lnTo>
                <a:lnTo>
                  <a:pt x="642411" y="1563805"/>
                </a:lnTo>
                <a:cubicBezTo>
                  <a:pt x="645555" y="1566948"/>
                  <a:pt x="656032" y="1563805"/>
                  <a:pt x="655461" y="1569805"/>
                </a:cubicBezTo>
                <a:cubicBezTo>
                  <a:pt x="656604" y="1573996"/>
                  <a:pt x="641268" y="1572377"/>
                  <a:pt x="642316" y="1575615"/>
                </a:cubicBezTo>
                <a:cubicBezTo>
                  <a:pt x="641364" y="1609811"/>
                  <a:pt x="644031" y="1644577"/>
                  <a:pt x="641364" y="1678581"/>
                </a:cubicBezTo>
                <a:lnTo>
                  <a:pt x="636220" y="1681439"/>
                </a:lnTo>
                <a:lnTo>
                  <a:pt x="642030" y="1685439"/>
                </a:lnTo>
                <a:lnTo>
                  <a:pt x="642030" y="1692678"/>
                </a:lnTo>
                <a:lnTo>
                  <a:pt x="635744" y="1696488"/>
                </a:lnTo>
                <a:lnTo>
                  <a:pt x="635744" y="1711061"/>
                </a:lnTo>
                <a:lnTo>
                  <a:pt x="642411" y="1715157"/>
                </a:lnTo>
                <a:lnTo>
                  <a:pt x="642411" y="1736874"/>
                </a:lnTo>
                <a:lnTo>
                  <a:pt x="648508" y="1740875"/>
                </a:lnTo>
                <a:lnTo>
                  <a:pt x="643554" y="1743637"/>
                </a:lnTo>
                <a:cubicBezTo>
                  <a:pt x="641935" y="1772192"/>
                  <a:pt x="641935" y="1800806"/>
                  <a:pt x="643554" y="1829362"/>
                </a:cubicBezTo>
                <a:lnTo>
                  <a:pt x="648603" y="1832219"/>
                </a:lnTo>
                <a:lnTo>
                  <a:pt x="642697" y="1836220"/>
                </a:lnTo>
                <a:lnTo>
                  <a:pt x="642697" y="1872986"/>
                </a:lnTo>
                <a:lnTo>
                  <a:pt x="648984" y="1876796"/>
                </a:lnTo>
                <a:lnTo>
                  <a:pt x="648984" y="1924421"/>
                </a:lnTo>
                <a:lnTo>
                  <a:pt x="642602" y="1928231"/>
                </a:lnTo>
                <a:lnTo>
                  <a:pt x="642602" y="1950139"/>
                </a:lnTo>
                <a:lnTo>
                  <a:pt x="648698" y="1954139"/>
                </a:lnTo>
                <a:cubicBezTo>
                  <a:pt x="636030" y="1957568"/>
                  <a:pt x="648698" y="1972618"/>
                  <a:pt x="636030" y="1975952"/>
                </a:cubicBezTo>
                <a:cubicBezTo>
                  <a:pt x="635220" y="1982324"/>
                  <a:pt x="635677" y="1988801"/>
                  <a:pt x="637363" y="1995002"/>
                </a:cubicBezTo>
                <a:lnTo>
                  <a:pt x="642221" y="1997764"/>
                </a:lnTo>
                <a:lnTo>
                  <a:pt x="642221" y="2012527"/>
                </a:lnTo>
                <a:lnTo>
                  <a:pt x="635934" y="2016337"/>
                </a:lnTo>
                <a:lnTo>
                  <a:pt x="635934" y="2019862"/>
                </a:lnTo>
                <a:lnTo>
                  <a:pt x="642316" y="2023767"/>
                </a:lnTo>
                <a:lnTo>
                  <a:pt x="642316" y="2049389"/>
                </a:lnTo>
                <a:lnTo>
                  <a:pt x="635553" y="2053675"/>
                </a:lnTo>
                <a:lnTo>
                  <a:pt x="635553" y="2086251"/>
                </a:lnTo>
                <a:lnTo>
                  <a:pt x="629172" y="2090632"/>
                </a:lnTo>
                <a:cubicBezTo>
                  <a:pt x="629172" y="2093204"/>
                  <a:pt x="629172" y="2095586"/>
                  <a:pt x="629743" y="2097586"/>
                </a:cubicBezTo>
                <a:lnTo>
                  <a:pt x="635553" y="2100824"/>
                </a:lnTo>
                <a:lnTo>
                  <a:pt x="635553" y="2108254"/>
                </a:lnTo>
                <a:lnTo>
                  <a:pt x="629553" y="2112159"/>
                </a:lnTo>
                <a:lnTo>
                  <a:pt x="629553" y="2119970"/>
                </a:lnTo>
                <a:lnTo>
                  <a:pt x="635934" y="2123780"/>
                </a:lnTo>
                <a:lnTo>
                  <a:pt x="635934" y="2153116"/>
                </a:lnTo>
                <a:lnTo>
                  <a:pt x="642126" y="2156927"/>
                </a:lnTo>
                <a:lnTo>
                  <a:pt x="635934" y="2160927"/>
                </a:lnTo>
                <a:cubicBezTo>
                  <a:pt x="638220" y="2179025"/>
                  <a:pt x="631172" y="2202361"/>
                  <a:pt x="638887" y="2217505"/>
                </a:cubicBezTo>
                <a:cubicBezTo>
                  <a:pt x="642221" y="2218172"/>
                  <a:pt x="647650" y="2216362"/>
                  <a:pt x="648412" y="2220173"/>
                </a:cubicBezTo>
                <a:lnTo>
                  <a:pt x="636601" y="2226840"/>
                </a:lnTo>
                <a:lnTo>
                  <a:pt x="636601" y="2256272"/>
                </a:lnTo>
                <a:lnTo>
                  <a:pt x="642983" y="2260177"/>
                </a:lnTo>
                <a:lnTo>
                  <a:pt x="642983" y="2263702"/>
                </a:lnTo>
                <a:lnTo>
                  <a:pt x="636411" y="2267607"/>
                </a:lnTo>
                <a:cubicBezTo>
                  <a:pt x="636411" y="2268941"/>
                  <a:pt x="636411" y="2270179"/>
                  <a:pt x="636411" y="2271227"/>
                </a:cubicBezTo>
                <a:lnTo>
                  <a:pt x="642221" y="2274941"/>
                </a:lnTo>
                <a:lnTo>
                  <a:pt x="642221" y="2293420"/>
                </a:lnTo>
                <a:cubicBezTo>
                  <a:pt x="633649" y="2298659"/>
                  <a:pt x="633649" y="2298849"/>
                  <a:pt x="642221" y="2304373"/>
                </a:cubicBezTo>
                <a:cubicBezTo>
                  <a:pt x="641650" y="2311232"/>
                  <a:pt x="644983" y="2320185"/>
                  <a:pt x="635744" y="2322662"/>
                </a:cubicBezTo>
                <a:lnTo>
                  <a:pt x="635744" y="2329996"/>
                </a:lnTo>
                <a:lnTo>
                  <a:pt x="642126" y="2333806"/>
                </a:lnTo>
                <a:lnTo>
                  <a:pt x="642126" y="2337425"/>
                </a:lnTo>
                <a:lnTo>
                  <a:pt x="635839" y="2341235"/>
                </a:lnTo>
                <a:lnTo>
                  <a:pt x="635839" y="2352189"/>
                </a:lnTo>
                <a:lnTo>
                  <a:pt x="642221" y="2356285"/>
                </a:lnTo>
                <a:cubicBezTo>
                  <a:pt x="642564" y="2360019"/>
                  <a:pt x="642278" y="2363791"/>
                  <a:pt x="641364" y="2367429"/>
                </a:cubicBezTo>
                <a:cubicBezTo>
                  <a:pt x="633267" y="2372287"/>
                  <a:pt x="633267" y="2372573"/>
                  <a:pt x="642221" y="2378002"/>
                </a:cubicBezTo>
                <a:cubicBezTo>
                  <a:pt x="642221" y="2390098"/>
                  <a:pt x="638316" y="2406577"/>
                  <a:pt x="656318" y="2401909"/>
                </a:cubicBezTo>
                <a:cubicBezTo>
                  <a:pt x="671272" y="2403719"/>
                  <a:pt x="648603" y="2407149"/>
                  <a:pt x="649079" y="2404957"/>
                </a:cubicBezTo>
                <a:lnTo>
                  <a:pt x="635839" y="2410768"/>
                </a:lnTo>
                <a:lnTo>
                  <a:pt x="635839" y="2422198"/>
                </a:lnTo>
                <a:lnTo>
                  <a:pt x="642221" y="2426293"/>
                </a:lnTo>
                <a:cubicBezTo>
                  <a:pt x="642726" y="2436180"/>
                  <a:pt x="642411" y="2446086"/>
                  <a:pt x="641268" y="2455916"/>
                </a:cubicBezTo>
                <a:lnTo>
                  <a:pt x="636696" y="2458488"/>
                </a:lnTo>
                <a:cubicBezTo>
                  <a:pt x="635115" y="2476071"/>
                  <a:pt x="635115" y="2493769"/>
                  <a:pt x="636696" y="2511352"/>
                </a:cubicBezTo>
                <a:lnTo>
                  <a:pt x="641650" y="2514114"/>
                </a:lnTo>
                <a:lnTo>
                  <a:pt x="635553" y="2518114"/>
                </a:lnTo>
                <a:lnTo>
                  <a:pt x="635553" y="2540022"/>
                </a:lnTo>
                <a:lnTo>
                  <a:pt x="641745" y="2543832"/>
                </a:lnTo>
                <a:lnTo>
                  <a:pt x="635744" y="2547642"/>
                </a:lnTo>
                <a:lnTo>
                  <a:pt x="635744" y="2558500"/>
                </a:lnTo>
                <a:lnTo>
                  <a:pt x="641554" y="2562501"/>
                </a:lnTo>
                <a:lnTo>
                  <a:pt x="635839" y="2565739"/>
                </a:lnTo>
                <a:cubicBezTo>
                  <a:pt x="634096" y="2569911"/>
                  <a:pt x="636058" y="2574712"/>
                  <a:pt x="640230" y="2576455"/>
                </a:cubicBezTo>
                <a:cubicBezTo>
                  <a:pt x="640811" y="2576703"/>
                  <a:pt x="641411" y="2576874"/>
                  <a:pt x="642030" y="2576979"/>
                </a:cubicBezTo>
                <a:cubicBezTo>
                  <a:pt x="644317" y="2591838"/>
                  <a:pt x="633839" y="2613079"/>
                  <a:pt x="654889" y="2613746"/>
                </a:cubicBezTo>
                <a:cubicBezTo>
                  <a:pt x="651270" y="2616508"/>
                  <a:pt x="645364" y="2614889"/>
                  <a:pt x="642126" y="2617651"/>
                </a:cubicBezTo>
                <a:lnTo>
                  <a:pt x="642126" y="2628509"/>
                </a:lnTo>
                <a:lnTo>
                  <a:pt x="648603" y="2632605"/>
                </a:lnTo>
                <a:cubicBezTo>
                  <a:pt x="648603" y="2633939"/>
                  <a:pt x="648126" y="2635082"/>
                  <a:pt x="648031" y="2636129"/>
                </a:cubicBezTo>
                <a:lnTo>
                  <a:pt x="642030" y="2640034"/>
                </a:lnTo>
                <a:cubicBezTo>
                  <a:pt x="642364" y="2644968"/>
                  <a:pt x="642107" y="2649921"/>
                  <a:pt x="641268" y="2654799"/>
                </a:cubicBezTo>
                <a:lnTo>
                  <a:pt x="635934" y="2657846"/>
                </a:lnTo>
                <a:lnTo>
                  <a:pt x="641745" y="2661847"/>
                </a:lnTo>
                <a:lnTo>
                  <a:pt x="641745" y="2683754"/>
                </a:lnTo>
                <a:lnTo>
                  <a:pt x="635649" y="2687469"/>
                </a:lnTo>
                <a:lnTo>
                  <a:pt x="641840" y="2691374"/>
                </a:lnTo>
                <a:lnTo>
                  <a:pt x="641840" y="2713282"/>
                </a:lnTo>
                <a:lnTo>
                  <a:pt x="635744" y="2717187"/>
                </a:lnTo>
                <a:cubicBezTo>
                  <a:pt x="645269" y="2718902"/>
                  <a:pt x="645269" y="2751858"/>
                  <a:pt x="635744" y="2753668"/>
                </a:cubicBezTo>
                <a:lnTo>
                  <a:pt x="635744" y="2760907"/>
                </a:lnTo>
                <a:cubicBezTo>
                  <a:pt x="637935" y="2762812"/>
                  <a:pt x="643174" y="2764812"/>
                  <a:pt x="641935" y="2768432"/>
                </a:cubicBezTo>
                <a:lnTo>
                  <a:pt x="635363" y="2772337"/>
                </a:lnTo>
                <a:lnTo>
                  <a:pt x="635363" y="2787006"/>
                </a:lnTo>
                <a:cubicBezTo>
                  <a:pt x="658604" y="2795102"/>
                  <a:pt x="660128" y="2795102"/>
                  <a:pt x="636601" y="2797387"/>
                </a:cubicBezTo>
                <a:cubicBezTo>
                  <a:pt x="635744" y="2807675"/>
                  <a:pt x="630315" y="2828820"/>
                  <a:pt x="641078" y="2834535"/>
                </a:cubicBezTo>
                <a:cubicBezTo>
                  <a:pt x="638506" y="2838250"/>
                  <a:pt x="632696" y="2839583"/>
                  <a:pt x="628791" y="2842346"/>
                </a:cubicBezTo>
                <a:lnTo>
                  <a:pt x="628791" y="2849680"/>
                </a:lnTo>
                <a:cubicBezTo>
                  <a:pt x="633182" y="2851785"/>
                  <a:pt x="637306" y="2854414"/>
                  <a:pt x="641078" y="2857490"/>
                </a:cubicBezTo>
                <a:cubicBezTo>
                  <a:pt x="639649" y="2858824"/>
                  <a:pt x="635934" y="2859300"/>
                  <a:pt x="636506" y="2861396"/>
                </a:cubicBezTo>
                <a:lnTo>
                  <a:pt x="641554" y="2864253"/>
                </a:lnTo>
                <a:lnTo>
                  <a:pt x="635744" y="2868063"/>
                </a:lnTo>
                <a:cubicBezTo>
                  <a:pt x="635744" y="2869111"/>
                  <a:pt x="635744" y="2870349"/>
                  <a:pt x="635744" y="2871587"/>
                </a:cubicBezTo>
                <a:lnTo>
                  <a:pt x="629172" y="2875588"/>
                </a:lnTo>
                <a:lnTo>
                  <a:pt x="629172" y="2886446"/>
                </a:lnTo>
                <a:lnTo>
                  <a:pt x="635744" y="2890447"/>
                </a:lnTo>
                <a:cubicBezTo>
                  <a:pt x="635744" y="2891781"/>
                  <a:pt x="635744" y="2892924"/>
                  <a:pt x="635744" y="2894352"/>
                </a:cubicBezTo>
                <a:cubicBezTo>
                  <a:pt x="625267" y="2897686"/>
                  <a:pt x="630696" y="2902543"/>
                  <a:pt x="636411" y="2905591"/>
                </a:cubicBezTo>
                <a:cubicBezTo>
                  <a:pt x="636411" y="2908354"/>
                  <a:pt x="635934" y="2910640"/>
                  <a:pt x="635744" y="2912545"/>
                </a:cubicBezTo>
                <a:lnTo>
                  <a:pt x="629934" y="2915783"/>
                </a:lnTo>
                <a:lnTo>
                  <a:pt x="629934" y="2923498"/>
                </a:lnTo>
                <a:lnTo>
                  <a:pt x="642602" y="2930737"/>
                </a:lnTo>
                <a:lnTo>
                  <a:pt x="635934" y="2934833"/>
                </a:lnTo>
                <a:lnTo>
                  <a:pt x="635934" y="2945596"/>
                </a:lnTo>
                <a:cubicBezTo>
                  <a:pt x="627267" y="2950930"/>
                  <a:pt x="627267" y="2951216"/>
                  <a:pt x="635172" y="2955979"/>
                </a:cubicBezTo>
                <a:cubicBezTo>
                  <a:pt x="640125" y="2966456"/>
                  <a:pt x="629267" y="2984554"/>
                  <a:pt x="642411" y="2989507"/>
                </a:cubicBezTo>
                <a:lnTo>
                  <a:pt x="636316" y="2993508"/>
                </a:lnTo>
                <a:lnTo>
                  <a:pt x="636316" y="3000651"/>
                </a:lnTo>
                <a:lnTo>
                  <a:pt x="642697" y="3004556"/>
                </a:lnTo>
                <a:lnTo>
                  <a:pt x="642697" y="3011795"/>
                </a:lnTo>
                <a:lnTo>
                  <a:pt x="636506" y="3015606"/>
                </a:lnTo>
                <a:lnTo>
                  <a:pt x="636506" y="3030369"/>
                </a:lnTo>
                <a:cubicBezTo>
                  <a:pt x="645078" y="3035703"/>
                  <a:pt x="645078" y="3035989"/>
                  <a:pt x="637077" y="3040846"/>
                </a:cubicBezTo>
                <a:cubicBezTo>
                  <a:pt x="629743" y="3076280"/>
                  <a:pt x="646602" y="3125619"/>
                  <a:pt x="630219" y="3155146"/>
                </a:cubicBezTo>
                <a:cubicBezTo>
                  <a:pt x="630219" y="3156289"/>
                  <a:pt x="630219" y="3157432"/>
                  <a:pt x="629553" y="3158861"/>
                </a:cubicBezTo>
                <a:lnTo>
                  <a:pt x="636030" y="3162862"/>
                </a:lnTo>
                <a:lnTo>
                  <a:pt x="636030" y="3324787"/>
                </a:lnTo>
                <a:lnTo>
                  <a:pt x="642697" y="3328882"/>
                </a:lnTo>
                <a:lnTo>
                  <a:pt x="642697" y="3406131"/>
                </a:lnTo>
                <a:lnTo>
                  <a:pt x="636125" y="3410131"/>
                </a:lnTo>
                <a:cubicBezTo>
                  <a:pt x="636125" y="3411465"/>
                  <a:pt x="636125" y="3412608"/>
                  <a:pt x="636696" y="3413655"/>
                </a:cubicBezTo>
                <a:lnTo>
                  <a:pt x="642792" y="3417655"/>
                </a:lnTo>
                <a:cubicBezTo>
                  <a:pt x="643174" y="3422561"/>
                  <a:pt x="642916" y="3427485"/>
                  <a:pt x="642030" y="3432324"/>
                </a:cubicBezTo>
                <a:cubicBezTo>
                  <a:pt x="623457" y="3445850"/>
                  <a:pt x="649174" y="3507286"/>
                  <a:pt x="629934" y="3520240"/>
                </a:cubicBezTo>
                <a:lnTo>
                  <a:pt x="629934" y="3534527"/>
                </a:lnTo>
                <a:cubicBezTo>
                  <a:pt x="619971" y="3542366"/>
                  <a:pt x="607245" y="3545805"/>
                  <a:pt x="594691" y="3544052"/>
                </a:cubicBezTo>
                <a:cubicBezTo>
                  <a:pt x="588214" y="3544909"/>
                  <a:pt x="591929" y="3550434"/>
                  <a:pt x="585166" y="3552434"/>
                </a:cubicBezTo>
                <a:cubicBezTo>
                  <a:pt x="592310" y="3561959"/>
                  <a:pt x="612789" y="3544052"/>
                  <a:pt x="623266" y="3556816"/>
                </a:cubicBezTo>
                <a:lnTo>
                  <a:pt x="623266" y="3560340"/>
                </a:lnTo>
                <a:lnTo>
                  <a:pt x="629838" y="3564341"/>
                </a:lnTo>
                <a:lnTo>
                  <a:pt x="629838" y="3571484"/>
                </a:lnTo>
                <a:lnTo>
                  <a:pt x="623838" y="3575389"/>
                </a:lnTo>
                <a:lnTo>
                  <a:pt x="629934" y="3579390"/>
                </a:lnTo>
                <a:cubicBezTo>
                  <a:pt x="627933" y="3591773"/>
                  <a:pt x="634315" y="3608727"/>
                  <a:pt x="626600" y="3617490"/>
                </a:cubicBezTo>
                <a:cubicBezTo>
                  <a:pt x="606217" y="3615871"/>
                  <a:pt x="607550" y="3623014"/>
                  <a:pt x="627743" y="3621205"/>
                </a:cubicBezTo>
                <a:lnTo>
                  <a:pt x="630886" y="3627015"/>
                </a:lnTo>
                <a:lnTo>
                  <a:pt x="636411" y="3630444"/>
                </a:lnTo>
                <a:lnTo>
                  <a:pt x="636411" y="3641398"/>
                </a:lnTo>
                <a:lnTo>
                  <a:pt x="630219" y="3645208"/>
                </a:lnTo>
                <a:lnTo>
                  <a:pt x="636506" y="3649113"/>
                </a:lnTo>
                <a:cubicBezTo>
                  <a:pt x="639363" y="3669783"/>
                  <a:pt x="632886" y="3670354"/>
                  <a:pt x="613932" y="3669116"/>
                </a:cubicBezTo>
                <a:cubicBezTo>
                  <a:pt x="604407" y="3673497"/>
                  <a:pt x="623457" y="3673021"/>
                  <a:pt x="626695" y="3672735"/>
                </a:cubicBezTo>
                <a:cubicBezTo>
                  <a:pt x="630791" y="3675593"/>
                  <a:pt x="630696" y="3680164"/>
                  <a:pt x="636220" y="3681689"/>
                </a:cubicBezTo>
                <a:cubicBezTo>
                  <a:pt x="636220" y="3682927"/>
                  <a:pt x="636220" y="3684070"/>
                  <a:pt x="636220" y="3685403"/>
                </a:cubicBezTo>
                <a:lnTo>
                  <a:pt x="629648" y="3689404"/>
                </a:lnTo>
                <a:lnTo>
                  <a:pt x="629648" y="3696643"/>
                </a:lnTo>
                <a:lnTo>
                  <a:pt x="635934" y="3700453"/>
                </a:lnTo>
                <a:lnTo>
                  <a:pt x="629743" y="3704358"/>
                </a:lnTo>
                <a:cubicBezTo>
                  <a:pt x="633649" y="3719503"/>
                  <a:pt x="613551" y="3708739"/>
                  <a:pt x="610693" y="3715693"/>
                </a:cubicBezTo>
                <a:cubicBezTo>
                  <a:pt x="616170" y="3719341"/>
                  <a:pt x="622514" y="3721475"/>
                  <a:pt x="629076" y="3721884"/>
                </a:cubicBezTo>
                <a:lnTo>
                  <a:pt x="629076" y="3737124"/>
                </a:lnTo>
                <a:lnTo>
                  <a:pt x="622790" y="3740934"/>
                </a:lnTo>
                <a:lnTo>
                  <a:pt x="629458" y="3744934"/>
                </a:lnTo>
                <a:lnTo>
                  <a:pt x="629458" y="3767795"/>
                </a:lnTo>
                <a:lnTo>
                  <a:pt x="635458" y="3771795"/>
                </a:lnTo>
                <a:lnTo>
                  <a:pt x="622695" y="3778939"/>
                </a:lnTo>
                <a:cubicBezTo>
                  <a:pt x="623171" y="3785797"/>
                  <a:pt x="619837" y="3794846"/>
                  <a:pt x="629076" y="3797227"/>
                </a:cubicBezTo>
                <a:lnTo>
                  <a:pt x="629076" y="3841233"/>
                </a:lnTo>
                <a:lnTo>
                  <a:pt x="635839" y="3845328"/>
                </a:lnTo>
                <a:lnTo>
                  <a:pt x="635839" y="3848852"/>
                </a:lnTo>
                <a:lnTo>
                  <a:pt x="629458" y="3852757"/>
                </a:lnTo>
                <a:lnTo>
                  <a:pt x="629458" y="3863045"/>
                </a:lnTo>
                <a:lnTo>
                  <a:pt x="635458" y="3867045"/>
                </a:lnTo>
                <a:lnTo>
                  <a:pt x="630315" y="3869902"/>
                </a:lnTo>
                <a:cubicBezTo>
                  <a:pt x="628791" y="3894868"/>
                  <a:pt x="628791" y="3919899"/>
                  <a:pt x="630315" y="3944865"/>
                </a:cubicBezTo>
                <a:lnTo>
                  <a:pt x="634982" y="3947436"/>
                </a:lnTo>
                <a:cubicBezTo>
                  <a:pt x="642030" y="3981631"/>
                  <a:pt x="624790" y="4030590"/>
                  <a:pt x="642126" y="4058307"/>
                </a:cubicBezTo>
                <a:lnTo>
                  <a:pt x="642126" y="4113647"/>
                </a:lnTo>
                <a:lnTo>
                  <a:pt x="635744" y="4117458"/>
                </a:lnTo>
                <a:lnTo>
                  <a:pt x="635744" y="4128411"/>
                </a:lnTo>
                <a:lnTo>
                  <a:pt x="642316" y="4132316"/>
                </a:lnTo>
                <a:cubicBezTo>
                  <a:pt x="642316" y="4133650"/>
                  <a:pt x="642316" y="4134888"/>
                  <a:pt x="642316" y="4135936"/>
                </a:cubicBezTo>
                <a:lnTo>
                  <a:pt x="636506" y="4139650"/>
                </a:lnTo>
                <a:lnTo>
                  <a:pt x="636506" y="4449309"/>
                </a:lnTo>
                <a:cubicBezTo>
                  <a:pt x="644031" y="4452356"/>
                  <a:pt x="641459" y="4456642"/>
                  <a:pt x="648508" y="4460072"/>
                </a:cubicBezTo>
                <a:lnTo>
                  <a:pt x="642983" y="4463786"/>
                </a:lnTo>
                <a:cubicBezTo>
                  <a:pt x="642983" y="4464739"/>
                  <a:pt x="642983" y="4465978"/>
                  <a:pt x="642983" y="4467310"/>
                </a:cubicBezTo>
                <a:close/>
                <a:moveTo>
                  <a:pt x="583356" y="3598154"/>
                </a:moveTo>
                <a:lnTo>
                  <a:pt x="591929" y="3603584"/>
                </a:lnTo>
                <a:cubicBezTo>
                  <a:pt x="602978" y="3603584"/>
                  <a:pt x="612693" y="3605298"/>
                  <a:pt x="621456" y="3598250"/>
                </a:cubicBezTo>
                <a:cubicBezTo>
                  <a:pt x="611360" y="3588439"/>
                  <a:pt x="594405" y="3593583"/>
                  <a:pt x="583356" y="3598154"/>
                </a:cubicBezTo>
                <a:close/>
                <a:moveTo>
                  <a:pt x="454007" y="3625682"/>
                </a:moveTo>
                <a:cubicBezTo>
                  <a:pt x="454769" y="3625682"/>
                  <a:pt x="455626" y="3624920"/>
                  <a:pt x="456483" y="3624539"/>
                </a:cubicBezTo>
                <a:cubicBezTo>
                  <a:pt x="458388" y="3619871"/>
                  <a:pt x="459150" y="3613299"/>
                  <a:pt x="454102" y="3611013"/>
                </a:cubicBezTo>
                <a:cubicBezTo>
                  <a:pt x="436052" y="3610032"/>
                  <a:pt x="417974" y="3612518"/>
                  <a:pt x="400858" y="3618347"/>
                </a:cubicBezTo>
                <a:cubicBezTo>
                  <a:pt x="395333" y="3617776"/>
                  <a:pt x="389427" y="3619681"/>
                  <a:pt x="385332" y="3616537"/>
                </a:cubicBezTo>
                <a:lnTo>
                  <a:pt x="385332" y="3611680"/>
                </a:lnTo>
                <a:lnTo>
                  <a:pt x="398667" y="3605870"/>
                </a:lnTo>
                <a:cubicBezTo>
                  <a:pt x="398667" y="3599678"/>
                  <a:pt x="393237" y="3599107"/>
                  <a:pt x="389142" y="3596345"/>
                </a:cubicBezTo>
                <a:cubicBezTo>
                  <a:pt x="380607" y="3601583"/>
                  <a:pt x="369863" y="3601583"/>
                  <a:pt x="361329" y="3596345"/>
                </a:cubicBezTo>
                <a:cubicBezTo>
                  <a:pt x="355804" y="3596916"/>
                  <a:pt x="349803" y="3595106"/>
                  <a:pt x="345803" y="3598250"/>
                </a:cubicBezTo>
                <a:cubicBezTo>
                  <a:pt x="344755" y="3606250"/>
                  <a:pt x="347517" y="3609775"/>
                  <a:pt x="355328" y="3604155"/>
                </a:cubicBezTo>
                <a:cubicBezTo>
                  <a:pt x="363377" y="3607812"/>
                  <a:pt x="371206" y="3611946"/>
                  <a:pt x="378759" y="3616537"/>
                </a:cubicBezTo>
                <a:lnTo>
                  <a:pt x="378759" y="3623681"/>
                </a:lnTo>
                <a:cubicBezTo>
                  <a:pt x="389523" y="3631111"/>
                  <a:pt x="400191" y="3633778"/>
                  <a:pt x="408382" y="3622348"/>
                </a:cubicBezTo>
                <a:cubicBezTo>
                  <a:pt x="423051" y="3622062"/>
                  <a:pt x="437910" y="3627872"/>
                  <a:pt x="454007" y="3625682"/>
                </a:cubicBezTo>
                <a:close/>
                <a:moveTo>
                  <a:pt x="428004" y="3739982"/>
                </a:moveTo>
                <a:cubicBezTo>
                  <a:pt x="385332" y="3739982"/>
                  <a:pt x="394857" y="3769414"/>
                  <a:pt x="431337" y="3745601"/>
                </a:cubicBezTo>
                <a:cubicBezTo>
                  <a:pt x="431147" y="3743411"/>
                  <a:pt x="432004" y="3741505"/>
                  <a:pt x="428004" y="3740077"/>
                </a:cubicBezTo>
                <a:close/>
                <a:moveTo>
                  <a:pt x="266745" y="3638350"/>
                </a:moveTo>
                <a:cubicBezTo>
                  <a:pt x="287510" y="3615871"/>
                  <a:pt x="366853" y="3642827"/>
                  <a:pt x="365043" y="3627110"/>
                </a:cubicBezTo>
                <a:cubicBezTo>
                  <a:pt x="356661" y="3620348"/>
                  <a:pt x="346470" y="3621967"/>
                  <a:pt x="336468" y="3621967"/>
                </a:cubicBezTo>
                <a:cubicBezTo>
                  <a:pt x="330658" y="3620538"/>
                  <a:pt x="335040" y="3616061"/>
                  <a:pt x="329420" y="3614537"/>
                </a:cubicBezTo>
                <a:lnTo>
                  <a:pt x="308084" y="3614537"/>
                </a:lnTo>
                <a:lnTo>
                  <a:pt x="297225" y="3622062"/>
                </a:lnTo>
                <a:cubicBezTo>
                  <a:pt x="247410" y="3624253"/>
                  <a:pt x="180258" y="3660162"/>
                  <a:pt x="279033" y="3645208"/>
                </a:cubicBezTo>
                <a:close/>
                <a:moveTo>
                  <a:pt x="234170" y="3728837"/>
                </a:moveTo>
                <a:cubicBezTo>
                  <a:pt x="235408" y="3724551"/>
                  <a:pt x="226359" y="3724551"/>
                  <a:pt x="227598" y="3728837"/>
                </a:cubicBezTo>
                <a:cubicBezTo>
                  <a:pt x="227026" y="3733314"/>
                  <a:pt x="235884" y="3732743"/>
                  <a:pt x="234170" y="3728932"/>
                </a:cubicBezTo>
                <a:close/>
                <a:moveTo>
                  <a:pt x="243695" y="3710359"/>
                </a:moveTo>
                <a:cubicBezTo>
                  <a:pt x="248267" y="3706644"/>
                  <a:pt x="248267" y="3706644"/>
                  <a:pt x="243695" y="3703025"/>
                </a:cubicBezTo>
                <a:lnTo>
                  <a:pt x="230836" y="3703025"/>
                </a:lnTo>
                <a:cubicBezTo>
                  <a:pt x="226074" y="3706644"/>
                  <a:pt x="226074" y="3706740"/>
                  <a:pt x="230836" y="3710359"/>
                </a:cubicBezTo>
                <a:close/>
                <a:moveTo>
                  <a:pt x="304941" y="3351838"/>
                </a:moveTo>
                <a:cubicBezTo>
                  <a:pt x="307122" y="3349942"/>
                  <a:pt x="309970" y="3349018"/>
                  <a:pt x="312846" y="3349266"/>
                </a:cubicBezTo>
                <a:lnTo>
                  <a:pt x="312846" y="3347361"/>
                </a:lnTo>
                <a:cubicBezTo>
                  <a:pt x="306369" y="3342789"/>
                  <a:pt x="293796" y="3337836"/>
                  <a:pt x="286748" y="3344218"/>
                </a:cubicBezTo>
                <a:cubicBezTo>
                  <a:pt x="284843" y="3355171"/>
                  <a:pt x="291225" y="3353076"/>
                  <a:pt x="304941" y="3351838"/>
                </a:cubicBezTo>
                <a:cubicBezTo>
                  <a:pt x="304255" y="3352305"/>
                  <a:pt x="303474" y="3352629"/>
                  <a:pt x="302655" y="3352790"/>
                </a:cubicBezTo>
                <a:cubicBezTo>
                  <a:pt x="306465" y="3352123"/>
                  <a:pt x="309322" y="3351362"/>
                  <a:pt x="312942" y="3351076"/>
                </a:cubicBezTo>
                <a:cubicBezTo>
                  <a:pt x="315704" y="3353076"/>
                  <a:pt x="319324" y="3354315"/>
                  <a:pt x="322467" y="3356410"/>
                </a:cubicBezTo>
                <a:lnTo>
                  <a:pt x="329229" y="3353076"/>
                </a:lnTo>
                <a:cubicBezTo>
                  <a:pt x="337802" y="3359458"/>
                  <a:pt x="348279" y="3353838"/>
                  <a:pt x="356661" y="3360505"/>
                </a:cubicBezTo>
                <a:lnTo>
                  <a:pt x="359424" y="3355267"/>
                </a:lnTo>
                <a:lnTo>
                  <a:pt x="352375" y="3350980"/>
                </a:lnTo>
                <a:lnTo>
                  <a:pt x="352375" y="3347361"/>
                </a:lnTo>
                <a:lnTo>
                  <a:pt x="342850" y="3342313"/>
                </a:lnTo>
                <a:cubicBezTo>
                  <a:pt x="334306" y="3345885"/>
                  <a:pt x="325296" y="3348228"/>
                  <a:pt x="316085" y="3349266"/>
                </a:cubicBezTo>
                <a:cubicBezTo>
                  <a:pt x="314180" y="3349266"/>
                  <a:pt x="311894" y="3348695"/>
                  <a:pt x="312846" y="3350790"/>
                </a:cubicBezTo>
                <a:cubicBezTo>
                  <a:pt x="310313" y="3351380"/>
                  <a:pt x="307732" y="3351762"/>
                  <a:pt x="305131" y="3351933"/>
                </a:cubicBezTo>
                <a:close/>
                <a:moveTo>
                  <a:pt x="330087" y="3308213"/>
                </a:moveTo>
                <a:lnTo>
                  <a:pt x="339135" y="3303165"/>
                </a:lnTo>
                <a:cubicBezTo>
                  <a:pt x="340374" y="3294783"/>
                  <a:pt x="324658" y="3297069"/>
                  <a:pt x="320085" y="3299260"/>
                </a:cubicBezTo>
                <a:lnTo>
                  <a:pt x="320085" y="3302784"/>
                </a:lnTo>
                <a:cubicBezTo>
                  <a:pt x="323067" y="3305298"/>
                  <a:pt x="326534" y="3307185"/>
                  <a:pt x="330277" y="3308309"/>
                </a:cubicBezTo>
                <a:close/>
                <a:moveTo>
                  <a:pt x="355804" y="272119"/>
                </a:moveTo>
                <a:cubicBezTo>
                  <a:pt x="357709" y="272119"/>
                  <a:pt x="359900" y="269834"/>
                  <a:pt x="355804" y="268500"/>
                </a:cubicBezTo>
                <a:cubicBezTo>
                  <a:pt x="353709" y="269452"/>
                  <a:pt x="351613" y="270881"/>
                  <a:pt x="355804" y="272119"/>
                </a:cubicBezTo>
                <a:close/>
                <a:moveTo>
                  <a:pt x="362281" y="3397272"/>
                </a:moveTo>
                <a:cubicBezTo>
                  <a:pt x="357709" y="3400987"/>
                  <a:pt x="357709" y="3400987"/>
                  <a:pt x="362281" y="3404606"/>
                </a:cubicBezTo>
                <a:cubicBezTo>
                  <a:pt x="369901" y="3402511"/>
                  <a:pt x="392666" y="3410226"/>
                  <a:pt x="390856" y="3398605"/>
                </a:cubicBezTo>
                <a:cubicBezTo>
                  <a:pt x="381522" y="3389462"/>
                  <a:pt x="372759" y="3396891"/>
                  <a:pt x="362281" y="3397272"/>
                </a:cubicBezTo>
                <a:close/>
                <a:moveTo>
                  <a:pt x="378759" y="3325358"/>
                </a:moveTo>
                <a:cubicBezTo>
                  <a:pt x="374778" y="3322691"/>
                  <a:pt x="369596" y="3322691"/>
                  <a:pt x="365615" y="3325358"/>
                </a:cubicBezTo>
                <a:cubicBezTo>
                  <a:pt x="369596" y="3328025"/>
                  <a:pt x="374778" y="3328025"/>
                  <a:pt x="378759" y="3325358"/>
                </a:cubicBezTo>
                <a:close/>
                <a:moveTo>
                  <a:pt x="457531" y="23422"/>
                </a:moveTo>
                <a:lnTo>
                  <a:pt x="457531" y="19802"/>
                </a:lnTo>
                <a:cubicBezTo>
                  <a:pt x="439815" y="10277"/>
                  <a:pt x="421622" y="18659"/>
                  <a:pt x="402096" y="17897"/>
                </a:cubicBezTo>
                <a:cubicBezTo>
                  <a:pt x="396952" y="21612"/>
                  <a:pt x="396952" y="21612"/>
                  <a:pt x="402096" y="25232"/>
                </a:cubicBezTo>
                <a:cubicBezTo>
                  <a:pt x="408858" y="26308"/>
                  <a:pt x="415783" y="25136"/>
                  <a:pt x="421812" y="21897"/>
                </a:cubicBezTo>
                <a:cubicBezTo>
                  <a:pt x="433223" y="26317"/>
                  <a:pt x="445777" y="26851"/>
                  <a:pt x="457531" y="23422"/>
                </a:cubicBezTo>
                <a:close/>
                <a:moveTo>
                  <a:pt x="429909" y="3446326"/>
                </a:moveTo>
                <a:cubicBezTo>
                  <a:pt x="414954" y="3440516"/>
                  <a:pt x="418002" y="3453660"/>
                  <a:pt x="429909" y="3447564"/>
                </a:cubicBezTo>
                <a:cubicBezTo>
                  <a:pt x="429909" y="3447183"/>
                  <a:pt x="430385" y="3446612"/>
                  <a:pt x="429909" y="3446326"/>
                </a:cubicBezTo>
                <a:close/>
                <a:moveTo>
                  <a:pt x="398952" y="3544624"/>
                </a:moveTo>
                <a:lnTo>
                  <a:pt x="418002" y="3535766"/>
                </a:lnTo>
                <a:cubicBezTo>
                  <a:pt x="420574" y="3522240"/>
                  <a:pt x="402286" y="3524812"/>
                  <a:pt x="394476" y="3529860"/>
                </a:cubicBezTo>
                <a:cubicBezTo>
                  <a:pt x="387046" y="3531193"/>
                  <a:pt x="381712" y="3524621"/>
                  <a:pt x="374759" y="3526526"/>
                </a:cubicBezTo>
                <a:cubicBezTo>
                  <a:pt x="356376" y="3533480"/>
                  <a:pt x="333230" y="3528431"/>
                  <a:pt x="319419" y="3543766"/>
                </a:cubicBezTo>
                <a:cubicBezTo>
                  <a:pt x="310751" y="3553291"/>
                  <a:pt x="290844" y="3547577"/>
                  <a:pt x="279699" y="3557578"/>
                </a:cubicBezTo>
                <a:cubicBezTo>
                  <a:pt x="280176" y="3559292"/>
                  <a:pt x="278080" y="3561673"/>
                  <a:pt x="282081" y="3562436"/>
                </a:cubicBezTo>
                <a:cubicBezTo>
                  <a:pt x="320181" y="3554816"/>
                  <a:pt x="357328" y="3540528"/>
                  <a:pt x="398571" y="3544624"/>
                </a:cubicBezTo>
                <a:lnTo>
                  <a:pt x="398000" y="3544624"/>
                </a:lnTo>
                <a:cubicBezTo>
                  <a:pt x="400381" y="3544433"/>
                  <a:pt x="401334" y="3544529"/>
                  <a:pt x="399048" y="3544624"/>
                </a:cubicBezTo>
                <a:close/>
                <a:moveTo>
                  <a:pt x="290177" y="3459946"/>
                </a:moveTo>
                <a:cubicBezTo>
                  <a:pt x="271127" y="3474234"/>
                  <a:pt x="365329" y="3462995"/>
                  <a:pt x="371901" y="3460804"/>
                </a:cubicBezTo>
                <a:cubicBezTo>
                  <a:pt x="352947" y="3447278"/>
                  <a:pt x="316085" y="3465757"/>
                  <a:pt x="290272" y="3459946"/>
                </a:cubicBezTo>
                <a:close/>
                <a:moveTo>
                  <a:pt x="314085" y="3414417"/>
                </a:moveTo>
                <a:cubicBezTo>
                  <a:pt x="314666" y="3414979"/>
                  <a:pt x="315389" y="3415370"/>
                  <a:pt x="316180" y="3415560"/>
                </a:cubicBezTo>
                <a:cubicBezTo>
                  <a:pt x="323800" y="3413084"/>
                  <a:pt x="312084" y="3410512"/>
                  <a:pt x="314180" y="3414417"/>
                </a:cubicBezTo>
                <a:close/>
                <a:moveTo>
                  <a:pt x="342660" y="3448802"/>
                </a:moveTo>
                <a:cubicBezTo>
                  <a:pt x="351518" y="3448802"/>
                  <a:pt x="374568" y="3450993"/>
                  <a:pt x="356566" y="3441468"/>
                </a:cubicBezTo>
                <a:lnTo>
                  <a:pt x="342469" y="3441468"/>
                </a:lnTo>
                <a:cubicBezTo>
                  <a:pt x="337992" y="3445183"/>
                  <a:pt x="337992" y="3445183"/>
                  <a:pt x="342755" y="3448802"/>
                </a:cubicBezTo>
                <a:close/>
                <a:moveTo>
                  <a:pt x="329134" y="3504143"/>
                </a:moveTo>
                <a:cubicBezTo>
                  <a:pt x="323533" y="3503819"/>
                  <a:pt x="318028" y="3505619"/>
                  <a:pt x="313704" y="3509191"/>
                </a:cubicBezTo>
                <a:cubicBezTo>
                  <a:pt x="317609" y="3513382"/>
                  <a:pt x="324181" y="3510906"/>
                  <a:pt x="329420" y="3511477"/>
                </a:cubicBezTo>
                <a:cubicBezTo>
                  <a:pt x="334087" y="3507667"/>
                  <a:pt x="334087" y="3507667"/>
                  <a:pt x="329229" y="3504143"/>
                </a:cubicBezTo>
                <a:close/>
                <a:moveTo>
                  <a:pt x="292653" y="3483092"/>
                </a:moveTo>
                <a:cubicBezTo>
                  <a:pt x="293320" y="3493951"/>
                  <a:pt x="318085" y="3489664"/>
                  <a:pt x="326277" y="3487474"/>
                </a:cubicBezTo>
                <a:cubicBezTo>
                  <a:pt x="324372" y="3476615"/>
                  <a:pt x="303607" y="3483187"/>
                  <a:pt x="292749" y="3483092"/>
                </a:cubicBezTo>
                <a:close/>
                <a:moveTo>
                  <a:pt x="373330" y="3480806"/>
                </a:moveTo>
                <a:cubicBezTo>
                  <a:pt x="376721" y="3482616"/>
                  <a:pt x="380798" y="3482616"/>
                  <a:pt x="384189" y="3480806"/>
                </a:cubicBezTo>
                <a:cubicBezTo>
                  <a:pt x="384760" y="3476996"/>
                  <a:pt x="371616" y="3477282"/>
                  <a:pt x="373425" y="3480806"/>
                </a:cubicBezTo>
                <a:close/>
                <a:moveTo>
                  <a:pt x="395333" y="3279258"/>
                </a:moveTo>
                <a:cubicBezTo>
                  <a:pt x="390380" y="3282877"/>
                  <a:pt x="390380" y="3282877"/>
                  <a:pt x="395333" y="3286687"/>
                </a:cubicBezTo>
                <a:lnTo>
                  <a:pt x="408192" y="3286687"/>
                </a:lnTo>
                <a:cubicBezTo>
                  <a:pt x="413145" y="3283162"/>
                  <a:pt x="413145" y="3283067"/>
                  <a:pt x="408192" y="3279258"/>
                </a:cubicBezTo>
                <a:close/>
                <a:moveTo>
                  <a:pt x="285891" y="3391748"/>
                </a:moveTo>
                <a:lnTo>
                  <a:pt x="288653" y="3397082"/>
                </a:lnTo>
                <a:lnTo>
                  <a:pt x="304083" y="3397082"/>
                </a:lnTo>
                <a:cubicBezTo>
                  <a:pt x="309598" y="3393167"/>
                  <a:pt x="316514" y="3391748"/>
                  <a:pt x="323133" y="3393176"/>
                </a:cubicBezTo>
                <a:cubicBezTo>
                  <a:pt x="323133" y="3393176"/>
                  <a:pt x="323895" y="3393176"/>
                  <a:pt x="322371" y="3392129"/>
                </a:cubicBezTo>
                <a:lnTo>
                  <a:pt x="325038" y="3392129"/>
                </a:lnTo>
                <a:cubicBezTo>
                  <a:pt x="324467" y="3390414"/>
                  <a:pt x="317895" y="3388224"/>
                  <a:pt x="319133" y="3391176"/>
                </a:cubicBezTo>
                <a:lnTo>
                  <a:pt x="314275" y="3389938"/>
                </a:lnTo>
                <a:cubicBezTo>
                  <a:pt x="329991" y="3387842"/>
                  <a:pt x="302845" y="3384889"/>
                  <a:pt x="298083" y="3386318"/>
                </a:cubicBezTo>
                <a:lnTo>
                  <a:pt x="298559" y="3386318"/>
                </a:lnTo>
                <a:cubicBezTo>
                  <a:pt x="297321" y="3386318"/>
                  <a:pt x="296273" y="3386318"/>
                  <a:pt x="298083" y="3386318"/>
                </a:cubicBezTo>
                <a:close/>
                <a:moveTo>
                  <a:pt x="283224" y="3515001"/>
                </a:moveTo>
                <a:cubicBezTo>
                  <a:pt x="280366" y="3517287"/>
                  <a:pt x="275889" y="3518621"/>
                  <a:pt x="273699" y="3521287"/>
                </a:cubicBezTo>
                <a:cubicBezTo>
                  <a:pt x="276366" y="3532337"/>
                  <a:pt x="292082" y="3530812"/>
                  <a:pt x="299416" y="3524716"/>
                </a:cubicBezTo>
                <a:cubicBezTo>
                  <a:pt x="294301" y="3521078"/>
                  <a:pt x="288920" y="3517830"/>
                  <a:pt x="283319" y="3515001"/>
                </a:cubicBezTo>
                <a:close/>
                <a:moveTo>
                  <a:pt x="271317" y="3571198"/>
                </a:moveTo>
                <a:cubicBezTo>
                  <a:pt x="262459" y="3571198"/>
                  <a:pt x="255316" y="3563579"/>
                  <a:pt x="246933" y="3568722"/>
                </a:cubicBezTo>
                <a:cubicBezTo>
                  <a:pt x="236837" y="3573580"/>
                  <a:pt x="229503" y="3564150"/>
                  <a:pt x="218358" y="3566912"/>
                </a:cubicBezTo>
                <a:cubicBezTo>
                  <a:pt x="213691" y="3571198"/>
                  <a:pt x="186545" y="3571580"/>
                  <a:pt x="198546" y="3581486"/>
                </a:cubicBezTo>
                <a:cubicBezTo>
                  <a:pt x="222835" y="3584534"/>
                  <a:pt x="247791" y="3570532"/>
                  <a:pt x="270746" y="3581486"/>
                </a:cubicBezTo>
                <a:lnTo>
                  <a:pt x="280271" y="3576056"/>
                </a:lnTo>
                <a:cubicBezTo>
                  <a:pt x="277461" y="3574189"/>
                  <a:pt x="274499" y="3572561"/>
                  <a:pt x="271413" y="3571198"/>
                </a:cubicBezTo>
                <a:close/>
                <a:moveTo>
                  <a:pt x="449816" y="4474740"/>
                </a:moveTo>
                <a:cubicBezTo>
                  <a:pt x="456007" y="4477693"/>
                  <a:pt x="476581" y="4492076"/>
                  <a:pt x="477153" y="4478836"/>
                </a:cubicBezTo>
                <a:cubicBezTo>
                  <a:pt x="469247" y="4475121"/>
                  <a:pt x="463246" y="4468359"/>
                  <a:pt x="453626" y="4469311"/>
                </a:cubicBezTo>
                <a:close/>
                <a:moveTo>
                  <a:pt x="483439" y="130387"/>
                </a:moveTo>
                <a:cubicBezTo>
                  <a:pt x="480448" y="128063"/>
                  <a:pt x="477010" y="126377"/>
                  <a:pt x="473343" y="125434"/>
                </a:cubicBezTo>
                <a:lnTo>
                  <a:pt x="463818" y="130197"/>
                </a:lnTo>
                <a:lnTo>
                  <a:pt x="463818" y="137531"/>
                </a:lnTo>
                <a:cubicBezTo>
                  <a:pt x="467771" y="140151"/>
                  <a:pt x="472914" y="140151"/>
                  <a:pt x="476867" y="137531"/>
                </a:cubicBezTo>
                <a:lnTo>
                  <a:pt x="476867" y="134007"/>
                </a:lnTo>
                <a:close/>
                <a:moveTo>
                  <a:pt x="182640" y="3770747"/>
                </a:moveTo>
                <a:cubicBezTo>
                  <a:pt x="183592" y="3775034"/>
                  <a:pt x="196641" y="3773605"/>
                  <a:pt x="200166" y="3771795"/>
                </a:cubicBezTo>
                <a:cubicBezTo>
                  <a:pt x="199308" y="3767795"/>
                  <a:pt x="186259" y="3768937"/>
                  <a:pt x="182735" y="3770747"/>
                </a:cubicBezTo>
                <a:close/>
                <a:moveTo>
                  <a:pt x="166161" y="3817325"/>
                </a:moveTo>
                <a:cubicBezTo>
                  <a:pt x="184164" y="3816086"/>
                  <a:pt x="203690" y="3819230"/>
                  <a:pt x="220835" y="3815515"/>
                </a:cubicBezTo>
                <a:lnTo>
                  <a:pt x="220835" y="3811609"/>
                </a:lnTo>
                <a:lnTo>
                  <a:pt x="211310" y="3806657"/>
                </a:lnTo>
                <a:lnTo>
                  <a:pt x="204833" y="3809800"/>
                </a:lnTo>
                <a:cubicBezTo>
                  <a:pt x="191317" y="3803532"/>
                  <a:pt x="175601" y="3804170"/>
                  <a:pt x="162637" y="3811515"/>
                </a:cubicBezTo>
                <a:cubicBezTo>
                  <a:pt x="161580" y="3813391"/>
                  <a:pt x="162246" y="3815772"/>
                  <a:pt x="164132" y="3816829"/>
                </a:cubicBezTo>
                <a:cubicBezTo>
                  <a:pt x="164780" y="3817191"/>
                  <a:pt x="165514" y="3817362"/>
                  <a:pt x="166257" y="3817325"/>
                </a:cubicBezTo>
                <a:close/>
                <a:moveTo>
                  <a:pt x="227598" y="3836375"/>
                </a:moveTo>
                <a:cubicBezTo>
                  <a:pt x="225978" y="3827707"/>
                  <a:pt x="211405" y="3833327"/>
                  <a:pt x="204737" y="3831802"/>
                </a:cubicBezTo>
                <a:cubicBezTo>
                  <a:pt x="196165" y="3835803"/>
                  <a:pt x="206262" y="3840566"/>
                  <a:pt x="210072" y="3842852"/>
                </a:cubicBezTo>
                <a:lnTo>
                  <a:pt x="224264" y="3842852"/>
                </a:lnTo>
                <a:cubicBezTo>
                  <a:pt x="227979" y="3839994"/>
                  <a:pt x="227693" y="3839994"/>
                  <a:pt x="227693" y="3836660"/>
                </a:cubicBezTo>
                <a:close/>
                <a:moveTo>
                  <a:pt x="319895" y="3774367"/>
                </a:moveTo>
                <a:cubicBezTo>
                  <a:pt x="315199" y="3771004"/>
                  <a:pt x="309579" y="3769176"/>
                  <a:pt x="303798" y="3769128"/>
                </a:cubicBezTo>
                <a:cubicBezTo>
                  <a:pt x="274366" y="3783701"/>
                  <a:pt x="242171" y="3776462"/>
                  <a:pt x="210738" y="3776653"/>
                </a:cubicBezTo>
                <a:cubicBezTo>
                  <a:pt x="199204" y="3784606"/>
                  <a:pt x="185888" y="3789607"/>
                  <a:pt x="171972" y="3791226"/>
                </a:cubicBezTo>
                <a:cubicBezTo>
                  <a:pt x="166924" y="3795036"/>
                  <a:pt x="166924" y="3795036"/>
                  <a:pt x="171972" y="3798560"/>
                </a:cubicBezTo>
                <a:cubicBezTo>
                  <a:pt x="178744" y="3799646"/>
                  <a:pt x="185678" y="3798436"/>
                  <a:pt x="191688" y="3795131"/>
                </a:cubicBezTo>
                <a:cubicBezTo>
                  <a:pt x="201213" y="3799894"/>
                  <a:pt x="201213" y="3799989"/>
                  <a:pt x="210167" y="3795131"/>
                </a:cubicBezTo>
                <a:cubicBezTo>
                  <a:pt x="226264" y="3793226"/>
                  <a:pt x="243504" y="3798465"/>
                  <a:pt x="256935" y="3787416"/>
                </a:cubicBezTo>
                <a:cubicBezTo>
                  <a:pt x="265698" y="3791607"/>
                  <a:pt x="295035" y="3796941"/>
                  <a:pt x="293320" y="3782368"/>
                </a:cubicBezTo>
                <a:cubicBezTo>
                  <a:pt x="300369" y="3774367"/>
                  <a:pt x="312561" y="3779129"/>
                  <a:pt x="319990" y="3774652"/>
                </a:cubicBezTo>
                <a:close/>
                <a:moveTo>
                  <a:pt x="345231" y="3717217"/>
                </a:moveTo>
                <a:cubicBezTo>
                  <a:pt x="330563" y="3721884"/>
                  <a:pt x="319228" y="3705596"/>
                  <a:pt x="306274" y="3711692"/>
                </a:cubicBezTo>
                <a:cubicBezTo>
                  <a:pt x="300750" y="3717502"/>
                  <a:pt x="248076" y="3714740"/>
                  <a:pt x="263888" y="3728266"/>
                </a:cubicBezTo>
                <a:cubicBezTo>
                  <a:pt x="271127" y="3726170"/>
                  <a:pt x="300083" y="3730266"/>
                  <a:pt x="279509" y="3735600"/>
                </a:cubicBezTo>
                <a:cubicBezTo>
                  <a:pt x="258982" y="3738905"/>
                  <a:pt x="238170" y="3740086"/>
                  <a:pt x="217406" y="3739124"/>
                </a:cubicBezTo>
                <a:cubicBezTo>
                  <a:pt x="204833" y="3730647"/>
                  <a:pt x="198356" y="3740172"/>
                  <a:pt x="187402" y="3745220"/>
                </a:cubicBezTo>
                <a:lnTo>
                  <a:pt x="190450" y="3750268"/>
                </a:lnTo>
                <a:cubicBezTo>
                  <a:pt x="234170" y="3743887"/>
                  <a:pt x="278461" y="3754745"/>
                  <a:pt x="319514" y="3740743"/>
                </a:cubicBezTo>
                <a:lnTo>
                  <a:pt x="319514" y="3737029"/>
                </a:lnTo>
                <a:cubicBezTo>
                  <a:pt x="312084" y="3733123"/>
                  <a:pt x="301702" y="3737029"/>
                  <a:pt x="294844" y="3730552"/>
                </a:cubicBezTo>
                <a:cubicBezTo>
                  <a:pt x="294368" y="3724551"/>
                  <a:pt x="311989" y="3730552"/>
                  <a:pt x="316371" y="3724170"/>
                </a:cubicBezTo>
                <a:cubicBezTo>
                  <a:pt x="323229" y="3725980"/>
                  <a:pt x="369996" y="3726170"/>
                  <a:pt x="345327" y="3717884"/>
                </a:cubicBezTo>
                <a:close/>
                <a:moveTo>
                  <a:pt x="369330" y="3676545"/>
                </a:moveTo>
                <a:cubicBezTo>
                  <a:pt x="379712" y="3673974"/>
                  <a:pt x="400858" y="3682546"/>
                  <a:pt x="404953" y="3671687"/>
                </a:cubicBezTo>
                <a:cubicBezTo>
                  <a:pt x="393495" y="3665077"/>
                  <a:pt x="380998" y="3660476"/>
                  <a:pt x="367996" y="3658066"/>
                </a:cubicBezTo>
                <a:lnTo>
                  <a:pt x="356757" y="3666068"/>
                </a:lnTo>
                <a:cubicBezTo>
                  <a:pt x="347708" y="3659686"/>
                  <a:pt x="338754" y="3662543"/>
                  <a:pt x="329134" y="3661972"/>
                </a:cubicBezTo>
                <a:cubicBezTo>
                  <a:pt x="318018" y="3667506"/>
                  <a:pt x="305608" y="3669935"/>
                  <a:pt x="293225" y="3669020"/>
                </a:cubicBezTo>
                <a:lnTo>
                  <a:pt x="293225" y="3663782"/>
                </a:lnTo>
                <a:cubicBezTo>
                  <a:pt x="286272" y="3661019"/>
                  <a:pt x="286272" y="3661019"/>
                  <a:pt x="280176" y="3663782"/>
                </a:cubicBezTo>
                <a:lnTo>
                  <a:pt x="280176" y="3674640"/>
                </a:lnTo>
                <a:cubicBezTo>
                  <a:pt x="284176" y="3677402"/>
                  <a:pt x="289701" y="3679117"/>
                  <a:pt x="291987" y="3682070"/>
                </a:cubicBezTo>
                <a:lnTo>
                  <a:pt x="283795" y="3687499"/>
                </a:lnTo>
                <a:cubicBezTo>
                  <a:pt x="272746" y="3685308"/>
                  <a:pt x="276080" y="3693118"/>
                  <a:pt x="267126" y="3697024"/>
                </a:cubicBezTo>
                <a:lnTo>
                  <a:pt x="273508" y="3700929"/>
                </a:lnTo>
                <a:cubicBezTo>
                  <a:pt x="276080" y="3714550"/>
                  <a:pt x="295892" y="3700929"/>
                  <a:pt x="305322" y="3702739"/>
                </a:cubicBezTo>
                <a:cubicBezTo>
                  <a:pt x="316371" y="3703405"/>
                  <a:pt x="312180" y="3695976"/>
                  <a:pt x="312942" y="3689785"/>
                </a:cubicBezTo>
                <a:cubicBezTo>
                  <a:pt x="310084" y="3687880"/>
                  <a:pt x="304750" y="3686546"/>
                  <a:pt x="309608" y="3684355"/>
                </a:cubicBezTo>
                <a:cubicBezTo>
                  <a:pt x="329801" y="3685146"/>
                  <a:pt x="349984" y="3682736"/>
                  <a:pt x="369425" y="3677212"/>
                </a:cubicBezTo>
                <a:close/>
                <a:moveTo>
                  <a:pt x="449721" y="4588088"/>
                </a:moveTo>
                <a:cubicBezTo>
                  <a:pt x="431471" y="4580278"/>
                  <a:pt x="411468" y="4577610"/>
                  <a:pt x="391809" y="4580182"/>
                </a:cubicBezTo>
                <a:lnTo>
                  <a:pt x="391809" y="4588660"/>
                </a:lnTo>
                <a:cubicBezTo>
                  <a:pt x="399429" y="4591612"/>
                  <a:pt x="399524" y="4591612"/>
                  <a:pt x="407906" y="4587040"/>
                </a:cubicBezTo>
                <a:cubicBezTo>
                  <a:pt x="420384" y="4585230"/>
                  <a:pt x="439434" y="4597422"/>
                  <a:pt x="449816" y="4588754"/>
                </a:cubicBezTo>
                <a:close/>
                <a:moveTo>
                  <a:pt x="495726" y="4562275"/>
                </a:moveTo>
                <a:cubicBezTo>
                  <a:pt x="481439" y="4561323"/>
                  <a:pt x="455531" y="4556179"/>
                  <a:pt x="445530" y="4567228"/>
                </a:cubicBezTo>
                <a:cubicBezTo>
                  <a:pt x="459912" y="4568847"/>
                  <a:pt x="485820" y="4573991"/>
                  <a:pt x="495822" y="4562941"/>
                </a:cubicBezTo>
                <a:close/>
                <a:moveTo>
                  <a:pt x="496679" y="39424"/>
                </a:moveTo>
                <a:cubicBezTo>
                  <a:pt x="487916" y="40281"/>
                  <a:pt x="452769" y="35423"/>
                  <a:pt x="472771" y="46758"/>
                </a:cubicBezTo>
                <a:lnTo>
                  <a:pt x="500299" y="46758"/>
                </a:lnTo>
                <a:cubicBezTo>
                  <a:pt x="506109" y="44948"/>
                  <a:pt x="504394" y="39519"/>
                  <a:pt x="496584" y="40091"/>
                </a:cubicBezTo>
                <a:close/>
                <a:moveTo>
                  <a:pt x="532874" y="4472645"/>
                </a:moveTo>
                <a:lnTo>
                  <a:pt x="526492" y="4472645"/>
                </a:lnTo>
                <a:cubicBezTo>
                  <a:pt x="521825" y="4476360"/>
                  <a:pt x="521825" y="4476360"/>
                  <a:pt x="526492" y="4479979"/>
                </a:cubicBezTo>
                <a:lnTo>
                  <a:pt x="532969" y="4479979"/>
                </a:lnTo>
                <a:cubicBezTo>
                  <a:pt x="537732" y="4476930"/>
                  <a:pt x="537732" y="4476930"/>
                  <a:pt x="532969" y="4473311"/>
                </a:cubicBezTo>
                <a:close/>
                <a:moveTo>
                  <a:pt x="549447" y="131530"/>
                </a:moveTo>
                <a:cubicBezTo>
                  <a:pt x="550686" y="127244"/>
                  <a:pt x="541637" y="127339"/>
                  <a:pt x="542875" y="131530"/>
                </a:cubicBezTo>
                <a:cubicBezTo>
                  <a:pt x="542399" y="136674"/>
                  <a:pt x="551257" y="136007"/>
                  <a:pt x="549543" y="132197"/>
                </a:cubicBezTo>
                <a:close/>
                <a:moveTo>
                  <a:pt x="588881" y="3785321"/>
                </a:moveTo>
                <a:cubicBezTo>
                  <a:pt x="580404" y="3782368"/>
                  <a:pt x="571164" y="3782368"/>
                  <a:pt x="562687" y="3785321"/>
                </a:cubicBezTo>
                <a:cubicBezTo>
                  <a:pt x="563259" y="3796941"/>
                  <a:pt x="582975" y="3790750"/>
                  <a:pt x="588976" y="3785987"/>
                </a:cubicBezTo>
                <a:close/>
                <a:moveTo>
                  <a:pt x="569164" y="3673021"/>
                </a:moveTo>
                <a:cubicBezTo>
                  <a:pt x="569164" y="3680260"/>
                  <a:pt x="578689" y="3673021"/>
                  <a:pt x="582213" y="3671021"/>
                </a:cubicBezTo>
                <a:cubicBezTo>
                  <a:pt x="578241" y="3668449"/>
                  <a:pt x="573136" y="3668449"/>
                  <a:pt x="569164" y="3671021"/>
                </a:cubicBezTo>
                <a:cubicBezTo>
                  <a:pt x="569402" y="3671888"/>
                  <a:pt x="569440" y="3672802"/>
                  <a:pt x="569259" y="3673687"/>
                </a:cubicBezTo>
                <a:close/>
                <a:moveTo>
                  <a:pt x="588881" y="3744840"/>
                </a:moveTo>
                <a:cubicBezTo>
                  <a:pt x="584899" y="3742172"/>
                  <a:pt x="579718" y="3742172"/>
                  <a:pt x="575736" y="3744840"/>
                </a:cubicBezTo>
                <a:cubicBezTo>
                  <a:pt x="579632" y="3747649"/>
                  <a:pt x="584814" y="3747916"/>
                  <a:pt x="588976" y="3745506"/>
                </a:cubicBezTo>
                <a:close/>
                <a:moveTo>
                  <a:pt x="608693" y="3641588"/>
                </a:moveTo>
                <a:cubicBezTo>
                  <a:pt x="599168" y="3635778"/>
                  <a:pt x="546114" y="3646160"/>
                  <a:pt x="559639" y="3658162"/>
                </a:cubicBezTo>
                <a:cubicBezTo>
                  <a:pt x="577832" y="3660448"/>
                  <a:pt x="593739" y="3649780"/>
                  <a:pt x="608788" y="3642255"/>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123" name="Google Shape;123;p7"/>
          <p:cNvSpPr/>
          <p:nvPr/>
        </p:nvSpPr>
        <p:spPr>
          <a:xfrm rot="-5400000">
            <a:off x="5854345" y="182319"/>
            <a:ext cx="493979" cy="12199641"/>
          </a:xfrm>
          <a:custGeom>
            <a:rect b="b" l="l" r="r" t="t"/>
            <a:pathLst>
              <a:path extrusionOk="0" h="4606289" w="670237">
                <a:moveTo>
                  <a:pt x="638371" y="4605709"/>
                </a:moveTo>
                <a:lnTo>
                  <a:pt x="40486" y="4605709"/>
                </a:lnTo>
                <a:lnTo>
                  <a:pt x="40486" y="4600280"/>
                </a:lnTo>
                <a:lnTo>
                  <a:pt x="46678" y="4596374"/>
                </a:lnTo>
                <a:lnTo>
                  <a:pt x="40867" y="4592564"/>
                </a:lnTo>
                <a:cubicBezTo>
                  <a:pt x="48297" y="4590564"/>
                  <a:pt x="46582" y="4584659"/>
                  <a:pt x="47344" y="4579610"/>
                </a:cubicBezTo>
                <a:cubicBezTo>
                  <a:pt x="41153" y="4573609"/>
                  <a:pt x="36200" y="4572180"/>
                  <a:pt x="46868" y="4566942"/>
                </a:cubicBezTo>
                <a:lnTo>
                  <a:pt x="46868" y="4534080"/>
                </a:lnTo>
                <a:lnTo>
                  <a:pt x="53631" y="4530081"/>
                </a:lnTo>
                <a:lnTo>
                  <a:pt x="53631" y="4526461"/>
                </a:lnTo>
                <a:lnTo>
                  <a:pt x="46868" y="4522365"/>
                </a:lnTo>
                <a:lnTo>
                  <a:pt x="46868" y="4515412"/>
                </a:lnTo>
                <a:lnTo>
                  <a:pt x="40867" y="4511602"/>
                </a:lnTo>
                <a:lnTo>
                  <a:pt x="40867" y="4504076"/>
                </a:lnTo>
                <a:lnTo>
                  <a:pt x="46582" y="4500934"/>
                </a:lnTo>
                <a:cubicBezTo>
                  <a:pt x="48011" y="4493504"/>
                  <a:pt x="46582" y="4485599"/>
                  <a:pt x="47630" y="4478169"/>
                </a:cubicBezTo>
                <a:lnTo>
                  <a:pt x="53250" y="4475026"/>
                </a:lnTo>
                <a:lnTo>
                  <a:pt x="53250" y="4463881"/>
                </a:lnTo>
                <a:lnTo>
                  <a:pt x="47249" y="4460071"/>
                </a:lnTo>
                <a:lnTo>
                  <a:pt x="47249" y="4430734"/>
                </a:lnTo>
                <a:lnTo>
                  <a:pt x="53726" y="4426829"/>
                </a:lnTo>
                <a:lnTo>
                  <a:pt x="53726" y="4415970"/>
                </a:lnTo>
                <a:lnTo>
                  <a:pt x="59917" y="4412066"/>
                </a:lnTo>
                <a:lnTo>
                  <a:pt x="59917" y="4405017"/>
                </a:lnTo>
                <a:cubicBezTo>
                  <a:pt x="52774" y="4401778"/>
                  <a:pt x="54679" y="4397683"/>
                  <a:pt x="48202" y="4394254"/>
                </a:cubicBezTo>
                <a:cubicBezTo>
                  <a:pt x="43915" y="4390730"/>
                  <a:pt x="50297" y="4388253"/>
                  <a:pt x="53631" y="4386443"/>
                </a:cubicBezTo>
                <a:cubicBezTo>
                  <a:pt x="53631" y="4378538"/>
                  <a:pt x="51059" y="4372918"/>
                  <a:pt x="63156" y="4373203"/>
                </a:cubicBezTo>
                <a:lnTo>
                  <a:pt x="73443" y="4368060"/>
                </a:lnTo>
                <a:cubicBezTo>
                  <a:pt x="66013" y="4363964"/>
                  <a:pt x="53250" y="4368631"/>
                  <a:pt x="48011" y="4360059"/>
                </a:cubicBezTo>
                <a:lnTo>
                  <a:pt x="52678" y="4357487"/>
                </a:lnTo>
                <a:cubicBezTo>
                  <a:pt x="46392" y="4352153"/>
                  <a:pt x="44106" y="4350343"/>
                  <a:pt x="53536" y="4345771"/>
                </a:cubicBezTo>
                <a:lnTo>
                  <a:pt x="53536" y="4320435"/>
                </a:lnTo>
                <a:cubicBezTo>
                  <a:pt x="59441" y="4317291"/>
                  <a:pt x="68109" y="4317673"/>
                  <a:pt x="73348" y="4312529"/>
                </a:cubicBezTo>
                <a:cubicBezTo>
                  <a:pt x="74014" y="4303004"/>
                  <a:pt x="58870" y="4311006"/>
                  <a:pt x="59155" y="4301099"/>
                </a:cubicBezTo>
                <a:lnTo>
                  <a:pt x="40105" y="4290622"/>
                </a:lnTo>
                <a:cubicBezTo>
                  <a:pt x="44582" y="4288050"/>
                  <a:pt x="49059" y="4285478"/>
                  <a:pt x="52774" y="4283192"/>
                </a:cubicBezTo>
                <a:lnTo>
                  <a:pt x="52774" y="4268333"/>
                </a:lnTo>
                <a:cubicBezTo>
                  <a:pt x="44201" y="4263095"/>
                  <a:pt x="44201" y="4262809"/>
                  <a:pt x="52774" y="4257665"/>
                </a:cubicBezTo>
                <a:lnTo>
                  <a:pt x="52774" y="4250141"/>
                </a:lnTo>
                <a:lnTo>
                  <a:pt x="46963" y="4246426"/>
                </a:lnTo>
                <a:lnTo>
                  <a:pt x="59346" y="4238901"/>
                </a:lnTo>
                <a:lnTo>
                  <a:pt x="52774" y="4234710"/>
                </a:lnTo>
                <a:lnTo>
                  <a:pt x="52774" y="4227756"/>
                </a:lnTo>
                <a:cubicBezTo>
                  <a:pt x="44201" y="4222518"/>
                  <a:pt x="44201" y="4222327"/>
                  <a:pt x="52774" y="4217088"/>
                </a:cubicBezTo>
                <a:lnTo>
                  <a:pt x="52774" y="4099550"/>
                </a:lnTo>
                <a:lnTo>
                  <a:pt x="59346" y="4095359"/>
                </a:lnTo>
                <a:lnTo>
                  <a:pt x="53250" y="4091549"/>
                </a:lnTo>
                <a:lnTo>
                  <a:pt x="59727" y="4087739"/>
                </a:lnTo>
                <a:cubicBezTo>
                  <a:pt x="59727" y="4086405"/>
                  <a:pt x="59727" y="4085167"/>
                  <a:pt x="59727" y="4084024"/>
                </a:cubicBezTo>
                <a:cubicBezTo>
                  <a:pt x="48964" y="4080595"/>
                  <a:pt x="54964" y="4066784"/>
                  <a:pt x="53536" y="4058402"/>
                </a:cubicBezTo>
                <a:cubicBezTo>
                  <a:pt x="66490" y="4052782"/>
                  <a:pt x="57631" y="4034113"/>
                  <a:pt x="60013" y="4022493"/>
                </a:cubicBezTo>
                <a:cubicBezTo>
                  <a:pt x="43793" y="4017254"/>
                  <a:pt x="26301" y="4017635"/>
                  <a:pt x="10292" y="4023445"/>
                </a:cubicBezTo>
                <a:cubicBezTo>
                  <a:pt x="-23141" y="4015159"/>
                  <a:pt x="41058" y="4015254"/>
                  <a:pt x="48392" y="4016016"/>
                </a:cubicBezTo>
                <a:lnTo>
                  <a:pt x="48392" y="4016016"/>
                </a:lnTo>
                <a:cubicBezTo>
                  <a:pt x="49345" y="4016016"/>
                  <a:pt x="49916" y="4016016"/>
                  <a:pt x="48392" y="4016016"/>
                </a:cubicBezTo>
                <a:lnTo>
                  <a:pt x="59727" y="4010872"/>
                </a:lnTo>
                <a:lnTo>
                  <a:pt x="59727" y="3981059"/>
                </a:lnTo>
                <a:lnTo>
                  <a:pt x="53726" y="3977154"/>
                </a:lnTo>
                <a:cubicBezTo>
                  <a:pt x="58393" y="3973439"/>
                  <a:pt x="66680" y="3972963"/>
                  <a:pt x="66490" y="3966676"/>
                </a:cubicBezTo>
                <a:lnTo>
                  <a:pt x="60013" y="3962580"/>
                </a:lnTo>
                <a:lnTo>
                  <a:pt x="60013" y="3793226"/>
                </a:lnTo>
                <a:lnTo>
                  <a:pt x="66394" y="3789321"/>
                </a:lnTo>
                <a:lnTo>
                  <a:pt x="66394" y="3785796"/>
                </a:lnTo>
                <a:lnTo>
                  <a:pt x="60203" y="3781987"/>
                </a:lnTo>
                <a:lnTo>
                  <a:pt x="60203" y="3745030"/>
                </a:lnTo>
                <a:cubicBezTo>
                  <a:pt x="68776" y="3739791"/>
                  <a:pt x="68871" y="3739505"/>
                  <a:pt x="60965" y="3734742"/>
                </a:cubicBezTo>
                <a:cubicBezTo>
                  <a:pt x="59060" y="3731123"/>
                  <a:pt x="60298" y="3727503"/>
                  <a:pt x="59917" y="3723598"/>
                </a:cubicBezTo>
                <a:lnTo>
                  <a:pt x="66204" y="3719312"/>
                </a:lnTo>
                <a:lnTo>
                  <a:pt x="66204" y="3693690"/>
                </a:lnTo>
                <a:lnTo>
                  <a:pt x="60013" y="3689880"/>
                </a:lnTo>
                <a:lnTo>
                  <a:pt x="60013" y="3679021"/>
                </a:lnTo>
                <a:lnTo>
                  <a:pt x="66394" y="3675116"/>
                </a:lnTo>
                <a:lnTo>
                  <a:pt x="66394" y="3642064"/>
                </a:lnTo>
                <a:lnTo>
                  <a:pt x="60013" y="3638159"/>
                </a:lnTo>
                <a:cubicBezTo>
                  <a:pt x="59251" y="3635206"/>
                  <a:pt x="60870" y="3633111"/>
                  <a:pt x="64870" y="3632063"/>
                </a:cubicBezTo>
                <a:cubicBezTo>
                  <a:pt x="66957" y="3629520"/>
                  <a:pt x="67224" y="3625939"/>
                  <a:pt x="65537" y="3623110"/>
                </a:cubicBezTo>
                <a:cubicBezTo>
                  <a:pt x="50488" y="3590915"/>
                  <a:pt x="64585" y="3540814"/>
                  <a:pt x="59917" y="3502428"/>
                </a:cubicBezTo>
                <a:lnTo>
                  <a:pt x="66204" y="3498237"/>
                </a:lnTo>
                <a:lnTo>
                  <a:pt x="66204" y="3435753"/>
                </a:lnTo>
                <a:lnTo>
                  <a:pt x="60013" y="3431848"/>
                </a:lnTo>
                <a:lnTo>
                  <a:pt x="60013" y="3424609"/>
                </a:lnTo>
                <a:lnTo>
                  <a:pt x="66394" y="3420704"/>
                </a:lnTo>
                <a:lnTo>
                  <a:pt x="66394" y="3417179"/>
                </a:lnTo>
                <a:lnTo>
                  <a:pt x="60203" y="3413369"/>
                </a:lnTo>
                <a:lnTo>
                  <a:pt x="60203" y="3391271"/>
                </a:lnTo>
                <a:cubicBezTo>
                  <a:pt x="68871" y="3386032"/>
                  <a:pt x="68871" y="3385746"/>
                  <a:pt x="60870" y="3380889"/>
                </a:cubicBezTo>
                <a:cubicBezTo>
                  <a:pt x="58298" y="3355838"/>
                  <a:pt x="60870" y="3329263"/>
                  <a:pt x="59917" y="3303355"/>
                </a:cubicBezTo>
                <a:lnTo>
                  <a:pt x="66013" y="3299355"/>
                </a:lnTo>
                <a:lnTo>
                  <a:pt x="60013" y="3295545"/>
                </a:lnTo>
                <a:lnTo>
                  <a:pt x="60013" y="3188769"/>
                </a:lnTo>
                <a:lnTo>
                  <a:pt x="66394" y="3184960"/>
                </a:lnTo>
                <a:lnTo>
                  <a:pt x="66394" y="3129810"/>
                </a:lnTo>
                <a:lnTo>
                  <a:pt x="59917" y="3125809"/>
                </a:lnTo>
                <a:cubicBezTo>
                  <a:pt x="59698" y="3123666"/>
                  <a:pt x="60839" y="3121609"/>
                  <a:pt x="62775" y="3120666"/>
                </a:cubicBezTo>
                <a:cubicBezTo>
                  <a:pt x="75919" y="3113808"/>
                  <a:pt x="48106" y="3111141"/>
                  <a:pt x="66204" y="3104092"/>
                </a:cubicBezTo>
                <a:lnTo>
                  <a:pt x="66204" y="3096663"/>
                </a:lnTo>
                <a:lnTo>
                  <a:pt x="60013" y="3092853"/>
                </a:lnTo>
                <a:lnTo>
                  <a:pt x="60013" y="3078184"/>
                </a:lnTo>
                <a:lnTo>
                  <a:pt x="66585" y="3074184"/>
                </a:lnTo>
                <a:lnTo>
                  <a:pt x="66585" y="3045037"/>
                </a:lnTo>
                <a:lnTo>
                  <a:pt x="73062" y="3040941"/>
                </a:lnTo>
                <a:cubicBezTo>
                  <a:pt x="73062" y="3034655"/>
                  <a:pt x="65061" y="3034179"/>
                  <a:pt x="60298" y="3030464"/>
                </a:cubicBezTo>
                <a:lnTo>
                  <a:pt x="66299" y="3026559"/>
                </a:lnTo>
                <a:lnTo>
                  <a:pt x="66299" y="3019320"/>
                </a:lnTo>
                <a:lnTo>
                  <a:pt x="59917" y="3015510"/>
                </a:lnTo>
                <a:lnTo>
                  <a:pt x="59917" y="2989792"/>
                </a:lnTo>
                <a:lnTo>
                  <a:pt x="66299" y="2985982"/>
                </a:lnTo>
                <a:lnTo>
                  <a:pt x="66299" y="2978743"/>
                </a:lnTo>
                <a:lnTo>
                  <a:pt x="60298" y="2974743"/>
                </a:lnTo>
                <a:cubicBezTo>
                  <a:pt x="73824" y="2970933"/>
                  <a:pt x="59155" y="2953121"/>
                  <a:pt x="72681" y="2949406"/>
                </a:cubicBezTo>
                <a:lnTo>
                  <a:pt x="72681" y="2901781"/>
                </a:lnTo>
                <a:lnTo>
                  <a:pt x="66871" y="2898066"/>
                </a:lnTo>
                <a:cubicBezTo>
                  <a:pt x="66871" y="2897019"/>
                  <a:pt x="66871" y="2895780"/>
                  <a:pt x="66871" y="2894542"/>
                </a:cubicBezTo>
                <a:lnTo>
                  <a:pt x="73443" y="2890542"/>
                </a:lnTo>
                <a:lnTo>
                  <a:pt x="73443" y="2857490"/>
                </a:lnTo>
                <a:lnTo>
                  <a:pt x="67061" y="2853680"/>
                </a:lnTo>
                <a:lnTo>
                  <a:pt x="67061" y="2846251"/>
                </a:lnTo>
                <a:cubicBezTo>
                  <a:pt x="78015" y="2843012"/>
                  <a:pt x="72014" y="2829010"/>
                  <a:pt x="73443" y="2820914"/>
                </a:cubicBezTo>
                <a:cubicBezTo>
                  <a:pt x="56203" y="2815866"/>
                  <a:pt x="59727" y="2817961"/>
                  <a:pt x="73443" y="2809675"/>
                </a:cubicBezTo>
                <a:lnTo>
                  <a:pt x="73443" y="2802245"/>
                </a:lnTo>
                <a:lnTo>
                  <a:pt x="67061" y="2798340"/>
                </a:lnTo>
                <a:lnTo>
                  <a:pt x="67061" y="2783766"/>
                </a:lnTo>
                <a:lnTo>
                  <a:pt x="60489" y="2779861"/>
                </a:lnTo>
                <a:cubicBezTo>
                  <a:pt x="60489" y="2778528"/>
                  <a:pt x="60489" y="2777289"/>
                  <a:pt x="60489" y="2776146"/>
                </a:cubicBezTo>
                <a:lnTo>
                  <a:pt x="65156" y="2773480"/>
                </a:lnTo>
                <a:cubicBezTo>
                  <a:pt x="68109" y="2767764"/>
                  <a:pt x="66013" y="2760144"/>
                  <a:pt x="66585" y="2754430"/>
                </a:cubicBezTo>
                <a:cubicBezTo>
                  <a:pt x="78491" y="2750239"/>
                  <a:pt x="71347" y="2735380"/>
                  <a:pt x="73157" y="2725855"/>
                </a:cubicBezTo>
                <a:cubicBezTo>
                  <a:pt x="66585" y="2720806"/>
                  <a:pt x="62870" y="2718806"/>
                  <a:pt x="73157" y="2713853"/>
                </a:cubicBezTo>
                <a:lnTo>
                  <a:pt x="73157" y="2699470"/>
                </a:lnTo>
                <a:lnTo>
                  <a:pt x="79729" y="2695470"/>
                </a:lnTo>
                <a:lnTo>
                  <a:pt x="79729" y="2691184"/>
                </a:lnTo>
                <a:lnTo>
                  <a:pt x="72967" y="2687088"/>
                </a:lnTo>
                <a:lnTo>
                  <a:pt x="72967" y="2628319"/>
                </a:lnTo>
                <a:lnTo>
                  <a:pt x="67633" y="2625366"/>
                </a:lnTo>
                <a:cubicBezTo>
                  <a:pt x="64489" y="2616889"/>
                  <a:pt x="68680" y="2607268"/>
                  <a:pt x="65823" y="2598505"/>
                </a:cubicBezTo>
                <a:cubicBezTo>
                  <a:pt x="50488" y="2562787"/>
                  <a:pt x="64870" y="2508875"/>
                  <a:pt x="60108" y="2466775"/>
                </a:cubicBezTo>
                <a:lnTo>
                  <a:pt x="54012" y="2462774"/>
                </a:lnTo>
                <a:lnTo>
                  <a:pt x="60013" y="2458869"/>
                </a:lnTo>
                <a:lnTo>
                  <a:pt x="60013" y="2455440"/>
                </a:lnTo>
                <a:lnTo>
                  <a:pt x="53440" y="2451439"/>
                </a:lnTo>
                <a:lnTo>
                  <a:pt x="53440" y="2407434"/>
                </a:lnTo>
                <a:lnTo>
                  <a:pt x="47059" y="2403528"/>
                </a:lnTo>
                <a:cubicBezTo>
                  <a:pt x="46297" y="2400576"/>
                  <a:pt x="47916" y="2398480"/>
                  <a:pt x="51821" y="2397528"/>
                </a:cubicBezTo>
                <a:cubicBezTo>
                  <a:pt x="56012" y="2343616"/>
                  <a:pt x="53440" y="2284752"/>
                  <a:pt x="52678" y="2229983"/>
                </a:cubicBezTo>
                <a:lnTo>
                  <a:pt x="47440" y="2227030"/>
                </a:lnTo>
                <a:lnTo>
                  <a:pt x="53250" y="2223125"/>
                </a:lnTo>
                <a:lnTo>
                  <a:pt x="53250" y="2212552"/>
                </a:lnTo>
                <a:lnTo>
                  <a:pt x="59822" y="2208457"/>
                </a:lnTo>
                <a:lnTo>
                  <a:pt x="53440" y="2204456"/>
                </a:lnTo>
                <a:lnTo>
                  <a:pt x="53440" y="2182644"/>
                </a:lnTo>
                <a:lnTo>
                  <a:pt x="46678" y="2178453"/>
                </a:lnTo>
                <a:lnTo>
                  <a:pt x="46678" y="2119684"/>
                </a:lnTo>
                <a:cubicBezTo>
                  <a:pt x="44392" y="2116350"/>
                  <a:pt x="34771" y="2119684"/>
                  <a:pt x="34771" y="2115397"/>
                </a:cubicBezTo>
                <a:lnTo>
                  <a:pt x="46678" y="2108730"/>
                </a:lnTo>
                <a:lnTo>
                  <a:pt x="46678" y="2057104"/>
                </a:lnTo>
                <a:lnTo>
                  <a:pt x="40486" y="2053294"/>
                </a:lnTo>
                <a:lnTo>
                  <a:pt x="40486" y="2035006"/>
                </a:lnTo>
                <a:lnTo>
                  <a:pt x="46868" y="2031101"/>
                </a:lnTo>
                <a:lnTo>
                  <a:pt x="46868" y="1991096"/>
                </a:lnTo>
                <a:lnTo>
                  <a:pt x="40772" y="1987191"/>
                </a:lnTo>
                <a:lnTo>
                  <a:pt x="45725" y="1984428"/>
                </a:lnTo>
                <a:cubicBezTo>
                  <a:pt x="47353" y="1959435"/>
                  <a:pt x="47353" y="1934365"/>
                  <a:pt x="45725" y="1909371"/>
                </a:cubicBezTo>
                <a:lnTo>
                  <a:pt x="41058" y="1906800"/>
                </a:lnTo>
                <a:cubicBezTo>
                  <a:pt x="38677" y="1889083"/>
                  <a:pt x="41058" y="1869938"/>
                  <a:pt x="40201" y="1851460"/>
                </a:cubicBezTo>
                <a:lnTo>
                  <a:pt x="46392" y="1847363"/>
                </a:lnTo>
                <a:lnTo>
                  <a:pt x="40296" y="1843554"/>
                </a:lnTo>
                <a:lnTo>
                  <a:pt x="40296" y="1840030"/>
                </a:lnTo>
                <a:cubicBezTo>
                  <a:pt x="42391" y="1838696"/>
                  <a:pt x="44582" y="1837362"/>
                  <a:pt x="46678" y="1836219"/>
                </a:cubicBezTo>
                <a:lnTo>
                  <a:pt x="46678" y="1825266"/>
                </a:lnTo>
                <a:lnTo>
                  <a:pt x="40391" y="1821265"/>
                </a:lnTo>
                <a:cubicBezTo>
                  <a:pt x="39439" y="1818217"/>
                  <a:pt x="41534" y="1816312"/>
                  <a:pt x="45249" y="1815264"/>
                </a:cubicBezTo>
                <a:cubicBezTo>
                  <a:pt x="49440" y="1794119"/>
                  <a:pt x="45249" y="1769544"/>
                  <a:pt x="46773" y="1747828"/>
                </a:cubicBezTo>
                <a:lnTo>
                  <a:pt x="52964" y="1744398"/>
                </a:lnTo>
                <a:lnTo>
                  <a:pt x="46963" y="1740398"/>
                </a:lnTo>
                <a:lnTo>
                  <a:pt x="46963" y="1729158"/>
                </a:lnTo>
                <a:lnTo>
                  <a:pt x="53345" y="1725253"/>
                </a:lnTo>
                <a:lnTo>
                  <a:pt x="53345" y="1711061"/>
                </a:lnTo>
                <a:lnTo>
                  <a:pt x="46582" y="1707060"/>
                </a:lnTo>
                <a:lnTo>
                  <a:pt x="46582" y="1696297"/>
                </a:lnTo>
                <a:lnTo>
                  <a:pt x="40582" y="1692297"/>
                </a:lnTo>
                <a:lnTo>
                  <a:pt x="45630" y="1689535"/>
                </a:lnTo>
                <a:cubicBezTo>
                  <a:pt x="46297" y="1687439"/>
                  <a:pt x="42487" y="1686963"/>
                  <a:pt x="40582" y="1685153"/>
                </a:cubicBezTo>
                <a:lnTo>
                  <a:pt x="40582" y="1670579"/>
                </a:lnTo>
                <a:lnTo>
                  <a:pt x="46582" y="1666674"/>
                </a:lnTo>
                <a:lnTo>
                  <a:pt x="46582" y="1641052"/>
                </a:lnTo>
                <a:lnTo>
                  <a:pt x="40201" y="1637242"/>
                </a:lnTo>
                <a:lnTo>
                  <a:pt x="40201" y="1630003"/>
                </a:lnTo>
                <a:lnTo>
                  <a:pt x="46963" y="1625907"/>
                </a:lnTo>
                <a:lnTo>
                  <a:pt x="46963" y="1578282"/>
                </a:lnTo>
                <a:cubicBezTo>
                  <a:pt x="56488" y="1575711"/>
                  <a:pt x="51726" y="1566567"/>
                  <a:pt x="54107" y="1559232"/>
                </a:cubicBezTo>
                <a:cubicBezTo>
                  <a:pt x="62299" y="1554280"/>
                  <a:pt x="62299" y="1554089"/>
                  <a:pt x="54107" y="1548850"/>
                </a:cubicBezTo>
                <a:lnTo>
                  <a:pt x="54107" y="1478746"/>
                </a:lnTo>
                <a:lnTo>
                  <a:pt x="60108" y="1474936"/>
                </a:lnTo>
                <a:lnTo>
                  <a:pt x="60108" y="1423596"/>
                </a:lnTo>
                <a:lnTo>
                  <a:pt x="66871" y="1419596"/>
                </a:lnTo>
                <a:lnTo>
                  <a:pt x="66871" y="1416072"/>
                </a:lnTo>
                <a:lnTo>
                  <a:pt x="60489" y="1412166"/>
                </a:lnTo>
                <a:lnTo>
                  <a:pt x="60489" y="1401117"/>
                </a:lnTo>
                <a:lnTo>
                  <a:pt x="65347" y="1398355"/>
                </a:lnTo>
                <a:cubicBezTo>
                  <a:pt x="67424" y="1377114"/>
                  <a:pt x="67647" y="1355721"/>
                  <a:pt x="66013" y="1334442"/>
                </a:cubicBezTo>
                <a:lnTo>
                  <a:pt x="61441" y="1331870"/>
                </a:lnTo>
                <a:cubicBezTo>
                  <a:pt x="59822" y="1314154"/>
                  <a:pt x="59917" y="1235573"/>
                  <a:pt x="61441" y="1219952"/>
                </a:cubicBezTo>
                <a:lnTo>
                  <a:pt x="66394" y="1217190"/>
                </a:lnTo>
                <a:lnTo>
                  <a:pt x="66394" y="1183948"/>
                </a:lnTo>
                <a:lnTo>
                  <a:pt x="60489" y="1180137"/>
                </a:lnTo>
                <a:lnTo>
                  <a:pt x="66775" y="1176328"/>
                </a:lnTo>
                <a:lnTo>
                  <a:pt x="66775" y="1168612"/>
                </a:lnTo>
                <a:cubicBezTo>
                  <a:pt x="64108" y="1167660"/>
                  <a:pt x="49916" y="1166993"/>
                  <a:pt x="56488" y="1163850"/>
                </a:cubicBezTo>
                <a:cubicBezTo>
                  <a:pt x="63632" y="1164421"/>
                  <a:pt x="69538" y="1161563"/>
                  <a:pt x="66013" y="1154325"/>
                </a:cubicBezTo>
                <a:lnTo>
                  <a:pt x="61060" y="1151562"/>
                </a:lnTo>
                <a:cubicBezTo>
                  <a:pt x="60192" y="1146724"/>
                  <a:pt x="59904" y="1141800"/>
                  <a:pt x="60203" y="1136894"/>
                </a:cubicBezTo>
                <a:lnTo>
                  <a:pt x="66299" y="1132798"/>
                </a:lnTo>
                <a:lnTo>
                  <a:pt x="60203" y="1129083"/>
                </a:lnTo>
                <a:lnTo>
                  <a:pt x="60203" y="1103557"/>
                </a:lnTo>
                <a:lnTo>
                  <a:pt x="66585" y="1099651"/>
                </a:lnTo>
                <a:lnTo>
                  <a:pt x="66585" y="1077648"/>
                </a:lnTo>
                <a:lnTo>
                  <a:pt x="60203" y="1073743"/>
                </a:lnTo>
                <a:cubicBezTo>
                  <a:pt x="59441" y="1070790"/>
                  <a:pt x="61060" y="1068695"/>
                  <a:pt x="65156" y="1067647"/>
                </a:cubicBezTo>
                <a:cubicBezTo>
                  <a:pt x="68966" y="1056884"/>
                  <a:pt x="65156" y="1044406"/>
                  <a:pt x="67156" y="1033071"/>
                </a:cubicBezTo>
                <a:cubicBezTo>
                  <a:pt x="75634" y="1028023"/>
                  <a:pt x="75634" y="1027737"/>
                  <a:pt x="67156" y="1022689"/>
                </a:cubicBezTo>
                <a:lnTo>
                  <a:pt x="66585" y="1019165"/>
                </a:lnTo>
                <a:cubicBezTo>
                  <a:pt x="68580" y="1017527"/>
                  <a:pt x="70752" y="1016126"/>
                  <a:pt x="73062" y="1014974"/>
                </a:cubicBezTo>
                <a:lnTo>
                  <a:pt x="73062" y="996781"/>
                </a:lnTo>
                <a:lnTo>
                  <a:pt x="79634" y="992781"/>
                </a:lnTo>
                <a:lnTo>
                  <a:pt x="79634" y="989066"/>
                </a:lnTo>
                <a:cubicBezTo>
                  <a:pt x="73824" y="985351"/>
                  <a:pt x="62584" y="982684"/>
                  <a:pt x="67537" y="973921"/>
                </a:cubicBezTo>
                <a:lnTo>
                  <a:pt x="79253" y="967158"/>
                </a:lnTo>
                <a:cubicBezTo>
                  <a:pt x="80777" y="938012"/>
                  <a:pt x="79253" y="908199"/>
                  <a:pt x="79825" y="878671"/>
                </a:cubicBezTo>
                <a:lnTo>
                  <a:pt x="86111" y="874766"/>
                </a:lnTo>
                <a:lnTo>
                  <a:pt x="79920" y="870956"/>
                </a:lnTo>
                <a:lnTo>
                  <a:pt x="79920" y="867432"/>
                </a:lnTo>
                <a:cubicBezTo>
                  <a:pt x="82301" y="865908"/>
                  <a:pt x="84397" y="864574"/>
                  <a:pt x="86111" y="863622"/>
                </a:cubicBezTo>
                <a:lnTo>
                  <a:pt x="86111" y="856097"/>
                </a:lnTo>
                <a:lnTo>
                  <a:pt x="80682" y="853144"/>
                </a:lnTo>
                <a:cubicBezTo>
                  <a:pt x="80682" y="850477"/>
                  <a:pt x="79634" y="847524"/>
                  <a:pt x="79063" y="844857"/>
                </a:cubicBezTo>
                <a:lnTo>
                  <a:pt x="73824" y="841904"/>
                </a:lnTo>
                <a:cubicBezTo>
                  <a:pt x="72300" y="835999"/>
                  <a:pt x="73824" y="829903"/>
                  <a:pt x="72967" y="823712"/>
                </a:cubicBezTo>
                <a:lnTo>
                  <a:pt x="79539" y="819426"/>
                </a:lnTo>
                <a:lnTo>
                  <a:pt x="79539" y="808472"/>
                </a:lnTo>
                <a:lnTo>
                  <a:pt x="73252" y="804662"/>
                </a:lnTo>
                <a:lnTo>
                  <a:pt x="73252" y="738558"/>
                </a:lnTo>
                <a:lnTo>
                  <a:pt x="79825" y="734653"/>
                </a:lnTo>
                <a:cubicBezTo>
                  <a:pt x="79825" y="733320"/>
                  <a:pt x="79825" y="732177"/>
                  <a:pt x="79825" y="731034"/>
                </a:cubicBezTo>
                <a:cubicBezTo>
                  <a:pt x="77539" y="729700"/>
                  <a:pt x="75443" y="728271"/>
                  <a:pt x="73919" y="727319"/>
                </a:cubicBezTo>
                <a:lnTo>
                  <a:pt x="73919" y="716175"/>
                </a:lnTo>
                <a:lnTo>
                  <a:pt x="79158" y="713222"/>
                </a:lnTo>
                <a:cubicBezTo>
                  <a:pt x="82111" y="706935"/>
                  <a:pt x="78205" y="700172"/>
                  <a:pt x="81063" y="694172"/>
                </a:cubicBezTo>
                <a:lnTo>
                  <a:pt x="85825" y="691505"/>
                </a:lnTo>
                <a:cubicBezTo>
                  <a:pt x="84778" y="688838"/>
                  <a:pt x="77539" y="687600"/>
                  <a:pt x="80206" y="683980"/>
                </a:cubicBezTo>
                <a:lnTo>
                  <a:pt x="73538" y="679885"/>
                </a:lnTo>
                <a:lnTo>
                  <a:pt x="73538" y="676360"/>
                </a:lnTo>
                <a:lnTo>
                  <a:pt x="79920" y="672550"/>
                </a:lnTo>
                <a:lnTo>
                  <a:pt x="79920" y="624925"/>
                </a:lnTo>
                <a:lnTo>
                  <a:pt x="73919" y="621020"/>
                </a:lnTo>
                <a:cubicBezTo>
                  <a:pt x="87730" y="611495"/>
                  <a:pt x="76872" y="584729"/>
                  <a:pt x="80110" y="570061"/>
                </a:cubicBezTo>
                <a:cubicBezTo>
                  <a:pt x="76681" y="567013"/>
                  <a:pt x="73062" y="568061"/>
                  <a:pt x="69252" y="567585"/>
                </a:cubicBezTo>
                <a:lnTo>
                  <a:pt x="66394" y="563013"/>
                </a:lnTo>
                <a:lnTo>
                  <a:pt x="73348" y="558536"/>
                </a:lnTo>
                <a:lnTo>
                  <a:pt x="73348" y="551487"/>
                </a:lnTo>
                <a:lnTo>
                  <a:pt x="80110" y="547487"/>
                </a:lnTo>
                <a:lnTo>
                  <a:pt x="80110" y="529199"/>
                </a:lnTo>
                <a:lnTo>
                  <a:pt x="73348" y="525103"/>
                </a:lnTo>
                <a:lnTo>
                  <a:pt x="73348" y="503195"/>
                </a:lnTo>
                <a:lnTo>
                  <a:pt x="67918" y="500147"/>
                </a:lnTo>
                <a:cubicBezTo>
                  <a:pt x="65347" y="492718"/>
                  <a:pt x="67918" y="484812"/>
                  <a:pt x="66394" y="477192"/>
                </a:cubicBezTo>
                <a:lnTo>
                  <a:pt x="61537" y="474430"/>
                </a:lnTo>
                <a:cubicBezTo>
                  <a:pt x="61060" y="472335"/>
                  <a:pt x="64680" y="471858"/>
                  <a:pt x="66585" y="470144"/>
                </a:cubicBezTo>
                <a:lnTo>
                  <a:pt x="66585" y="459190"/>
                </a:lnTo>
                <a:lnTo>
                  <a:pt x="60584" y="455380"/>
                </a:lnTo>
                <a:lnTo>
                  <a:pt x="60584" y="448141"/>
                </a:lnTo>
                <a:lnTo>
                  <a:pt x="66966" y="444236"/>
                </a:lnTo>
                <a:lnTo>
                  <a:pt x="66966" y="414899"/>
                </a:lnTo>
                <a:lnTo>
                  <a:pt x="60584" y="411089"/>
                </a:lnTo>
                <a:lnTo>
                  <a:pt x="60584" y="374227"/>
                </a:lnTo>
                <a:cubicBezTo>
                  <a:pt x="78586" y="366703"/>
                  <a:pt x="51059" y="364702"/>
                  <a:pt x="64013" y="357558"/>
                </a:cubicBezTo>
                <a:cubicBezTo>
                  <a:pt x="66109" y="355939"/>
                  <a:pt x="66109" y="355939"/>
                  <a:pt x="66966" y="352510"/>
                </a:cubicBezTo>
                <a:lnTo>
                  <a:pt x="60489" y="348510"/>
                </a:lnTo>
                <a:lnTo>
                  <a:pt x="60489" y="341270"/>
                </a:lnTo>
                <a:lnTo>
                  <a:pt x="66871" y="337365"/>
                </a:lnTo>
                <a:lnTo>
                  <a:pt x="66871" y="328983"/>
                </a:lnTo>
                <a:lnTo>
                  <a:pt x="61346" y="325555"/>
                </a:lnTo>
                <a:lnTo>
                  <a:pt x="58203" y="319744"/>
                </a:lnTo>
                <a:cubicBezTo>
                  <a:pt x="16388" y="319172"/>
                  <a:pt x="65061" y="314505"/>
                  <a:pt x="73443" y="306885"/>
                </a:cubicBezTo>
                <a:lnTo>
                  <a:pt x="73443" y="303361"/>
                </a:lnTo>
                <a:lnTo>
                  <a:pt x="80015" y="299361"/>
                </a:lnTo>
                <a:lnTo>
                  <a:pt x="80015" y="291646"/>
                </a:lnTo>
                <a:cubicBezTo>
                  <a:pt x="69252" y="290217"/>
                  <a:pt x="57250" y="287645"/>
                  <a:pt x="60394" y="274215"/>
                </a:cubicBezTo>
                <a:lnTo>
                  <a:pt x="66299" y="270119"/>
                </a:lnTo>
                <a:cubicBezTo>
                  <a:pt x="64775" y="269071"/>
                  <a:pt x="62870" y="267833"/>
                  <a:pt x="60679" y="266213"/>
                </a:cubicBezTo>
                <a:lnTo>
                  <a:pt x="60679" y="259356"/>
                </a:lnTo>
                <a:lnTo>
                  <a:pt x="54012" y="255260"/>
                </a:lnTo>
                <a:lnTo>
                  <a:pt x="60489" y="251260"/>
                </a:lnTo>
                <a:lnTo>
                  <a:pt x="60489" y="247830"/>
                </a:lnTo>
                <a:cubicBezTo>
                  <a:pt x="64988" y="244192"/>
                  <a:pt x="70612" y="242239"/>
                  <a:pt x="76396" y="242306"/>
                </a:cubicBezTo>
                <a:cubicBezTo>
                  <a:pt x="81634" y="238877"/>
                  <a:pt x="81634" y="238877"/>
                  <a:pt x="76396" y="234972"/>
                </a:cubicBezTo>
                <a:lnTo>
                  <a:pt x="63442" y="234972"/>
                </a:lnTo>
                <a:cubicBezTo>
                  <a:pt x="56584" y="229066"/>
                  <a:pt x="61537" y="216398"/>
                  <a:pt x="60298" y="208016"/>
                </a:cubicBezTo>
                <a:cubicBezTo>
                  <a:pt x="62013" y="203920"/>
                  <a:pt x="69823" y="207064"/>
                  <a:pt x="73062" y="203729"/>
                </a:cubicBezTo>
                <a:lnTo>
                  <a:pt x="73062" y="196396"/>
                </a:lnTo>
                <a:cubicBezTo>
                  <a:pt x="71252" y="195253"/>
                  <a:pt x="69157" y="193919"/>
                  <a:pt x="66775" y="192585"/>
                </a:cubicBezTo>
                <a:lnTo>
                  <a:pt x="66775" y="181632"/>
                </a:lnTo>
                <a:lnTo>
                  <a:pt x="60013" y="177631"/>
                </a:lnTo>
                <a:lnTo>
                  <a:pt x="60013" y="170583"/>
                </a:lnTo>
                <a:lnTo>
                  <a:pt x="54012" y="166678"/>
                </a:lnTo>
                <a:lnTo>
                  <a:pt x="54012" y="155628"/>
                </a:lnTo>
                <a:cubicBezTo>
                  <a:pt x="63537" y="153247"/>
                  <a:pt x="63537" y="129530"/>
                  <a:pt x="54488" y="127053"/>
                </a:cubicBezTo>
                <a:cubicBezTo>
                  <a:pt x="53531" y="123424"/>
                  <a:pt x="53240" y="119643"/>
                  <a:pt x="53631" y="115909"/>
                </a:cubicBezTo>
                <a:lnTo>
                  <a:pt x="59822" y="111909"/>
                </a:lnTo>
                <a:lnTo>
                  <a:pt x="53631" y="108003"/>
                </a:lnTo>
                <a:lnTo>
                  <a:pt x="53631" y="86001"/>
                </a:lnTo>
                <a:cubicBezTo>
                  <a:pt x="58057" y="83905"/>
                  <a:pt x="62214" y="81276"/>
                  <a:pt x="66013" y="78190"/>
                </a:cubicBezTo>
                <a:lnTo>
                  <a:pt x="54012" y="71522"/>
                </a:lnTo>
                <a:lnTo>
                  <a:pt x="54012" y="52472"/>
                </a:lnTo>
                <a:lnTo>
                  <a:pt x="60013" y="48663"/>
                </a:lnTo>
                <a:lnTo>
                  <a:pt x="60013" y="41424"/>
                </a:lnTo>
                <a:lnTo>
                  <a:pt x="53631" y="37519"/>
                </a:lnTo>
                <a:lnTo>
                  <a:pt x="53631" y="-581"/>
                </a:lnTo>
                <a:lnTo>
                  <a:pt x="263848" y="-581"/>
                </a:lnTo>
                <a:cubicBezTo>
                  <a:pt x="267658" y="8086"/>
                  <a:pt x="286422" y="-581"/>
                  <a:pt x="293566" y="6372"/>
                </a:cubicBezTo>
                <a:cubicBezTo>
                  <a:pt x="296899" y="3800"/>
                  <a:pt x="303091" y="3228"/>
                  <a:pt x="303091" y="-581"/>
                </a:cubicBezTo>
                <a:lnTo>
                  <a:pt x="309663" y="-581"/>
                </a:lnTo>
                <a:cubicBezTo>
                  <a:pt x="310901" y="5514"/>
                  <a:pt x="347763" y="5610"/>
                  <a:pt x="349096" y="-581"/>
                </a:cubicBezTo>
                <a:lnTo>
                  <a:pt x="644372" y="-581"/>
                </a:lnTo>
                <a:lnTo>
                  <a:pt x="644372" y="89620"/>
                </a:lnTo>
                <a:lnTo>
                  <a:pt x="637894" y="93430"/>
                </a:lnTo>
                <a:lnTo>
                  <a:pt x="637894" y="281358"/>
                </a:lnTo>
                <a:lnTo>
                  <a:pt x="644752" y="285645"/>
                </a:lnTo>
                <a:lnTo>
                  <a:pt x="644752" y="325840"/>
                </a:lnTo>
                <a:cubicBezTo>
                  <a:pt x="654277" y="328888"/>
                  <a:pt x="654277" y="348510"/>
                  <a:pt x="644752" y="351462"/>
                </a:cubicBezTo>
                <a:cubicBezTo>
                  <a:pt x="646943" y="361749"/>
                  <a:pt x="638847" y="380037"/>
                  <a:pt x="651039" y="384514"/>
                </a:cubicBezTo>
                <a:lnTo>
                  <a:pt x="651039" y="432139"/>
                </a:lnTo>
                <a:lnTo>
                  <a:pt x="644752" y="435949"/>
                </a:lnTo>
                <a:lnTo>
                  <a:pt x="644752" y="446903"/>
                </a:lnTo>
                <a:lnTo>
                  <a:pt x="650944" y="450713"/>
                </a:lnTo>
                <a:lnTo>
                  <a:pt x="644372" y="454904"/>
                </a:lnTo>
                <a:lnTo>
                  <a:pt x="644372" y="480336"/>
                </a:lnTo>
                <a:cubicBezTo>
                  <a:pt x="634847" y="482336"/>
                  <a:pt x="634847" y="503195"/>
                  <a:pt x="644372" y="505482"/>
                </a:cubicBezTo>
                <a:cubicBezTo>
                  <a:pt x="644372" y="506625"/>
                  <a:pt x="644848" y="507863"/>
                  <a:pt x="645134" y="509196"/>
                </a:cubicBezTo>
                <a:lnTo>
                  <a:pt x="638752" y="513387"/>
                </a:lnTo>
                <a:lnTo>
                  <a:pt x="638752" y="520626"/>
                </a:lnTo>
                <a:lnTo>
                  <a:pt x="645134" y="524437"/>
                </a:lnTo>
                <a:lnTo>
                  <a:pt x="645134" y="564823"/>
                </a:lnTo>
                <a:lnTo>
                  <a:pt x="651706" y="568728"/>
                </a:lnTo>
                <a:cubicBezTo>
                  <a:pt x="651706" y="570061"/>
                  <a:pt x="651706" y="571299"/>
                  <a:pt x="651706" y="572538"/>
                </a:cubicBezTo>
                <a:cubicBezTo>
                  <a:pt x="656344" y="574671"/>
                  <a:pt x="660669" y="577424"/>
                  <a:pt x="664564" y="580729"/>
                </a:cubicBezTo>
                <a:cubicBezTo>
                  <a:pt x="664564" y="582920"/>
                  <a:pt x="664564" y="585301"/>
                  <a:pt x="663993" y="587206"/>
                </a:cubicBezTo>
                <a:lnTo>
                  <a:pt x="658564" y="590254"/>
                </a:lnTo>
                <a:cubicBezTo>
                  <a:pt x="658564" y="591492"/>
                  <a:pt x="658088" y="592635"/>
                  <a:pt x="657802" y="593969"/>
                </a:cubicBezTo>
                <a:lnTo>
                  <a:pt x="664279" y="598065"/>
                </a:lnTo>
                <a:lnTo>
                  <a:pt x="664279" y="605208"/>
                </a:lnTo>
                <a:lnTo>
                  <a:pt x="670946" y="609304"/>
                </a:lnTo>
                <a:lnTo>
                  <a:pt x="670946" y="634926"/>
                </a:lnTo>
                <a:lnTo>
                  <a:pt x="664184" y="639022"/>
                </a:lnTo>
                <a:lnTo>
                  <a:pt x="664184" y="671883"/>
                </a:lnTo>
                <a:cubicBezTo>
                  <a:pt x="659230" y="673693"/>
                  <a:pt x="657040" y="676360"/>
                  <a:pt x="657040" y="679408"/>
                </a:cubicBezTo>
                <a:cubicBezTo>
                  <a:pt x="655611" y="680837"/>
                  <a:pt x="651706" y="681218"/>
                  <a:pt x="652563" y="683409"/>
                </a:cubicBezTo>
                <a:lnTo>
                  <a:pt x="657897" y="686457"/>
                </a:lnTo>
                <a:cubicBezTo>
                  <a:pt x="657421" y="693410"/>
                  <a:pt x="660564" y="702364"/>
                  <a:pt x="651420" y="704745"/>
                </a:cubicBezTo>
                <a:lnTo>
                  <a:pt x="651420" y="715603"/>
                </a:lnTo>
                <a:lnTo>
                  <a:pt x="644657" y="719699"/>
                </a:lnTo>
                <a:lnTo>
                  <a:pt x="644657" y="741606"/>
                </a:lnTo>
                <a:lnTo>
                  <a:pt x="638180" y="745607"/>
                </a:lnTo>
                <a:cubicBezTo>
                  <a:pt x="638266" y="746788"/>
                  <a:pt x="638428" y="747969"/>
                  <a:pt x="638656" y="749131"/>
                </a:cubicBezTo>
                <a:lnTo>
                  <a:pt x="644276" y="752846"/>
                </a:lnTo>
                <a:lnTo>
                  <a:pt x="644276" y="760370"/>
                </a:lnTo>
                <a:lnTo>
                  <a:pt x="638561" y="763514"/>
                </a:lnTo>
                <a:cubicBezTo>
                  <a:pt x="637228" y="770944"/>
                  <a:pt x="639228" y="778849"/>
                  <a:pt x="637513" y="786279"/>
                </a:cubicBezTo>
                <a:lnTo>
                  <a:pt x="631894" y="789422"/>
                </a:lnTo>
                <a:lnTo>
                  <a:pt x="631894" y="800566"/>
                </a:lnTo>
                <a:lnTo>
                  <a:pt x="637894" y="804281"/>
                </a:lnTo>
                <a:lnTo>
                  <a:pt x="631703" y="808091"/>
                </a:lnTo>
                <a:lnTo>
                  <a:pt x="631703" y="830094"/>
                </a:lnTo>
                <a:lnTo>
                  <a:pt x="637894" y="833999"/>
                </a:lnTo>
                <a:cubicBezTo>
                  <a:pt x="620559" y="841714"/>
                  <a:pt x="646372" y="842762"/>
                  <a:pt x="631608" y="848572"/>
                </a:cubicBezTo>
                <a:cubicBezTo>
                  <a:pt x="634275" y="860954"/>
                  <a:pt x="624845" y="882672"/>
                  <a:pt x="638085" y="889053"/>
                </a:cubicBezTo>
                <a:lnTo>
                  <a:pt x="638085" y="907246"/>
                </a:lnTo>
                <a:lnTo>
                  <a:pt x="612939" y="921343"/>
                </a:lnTo>
                <a:cubicBezTo>
                  <a:pt x="616939" y="927535"/>
                  <a:pt x="631989" y="921343"/>
                  <a:pt x="637990" y="929535"/>
                </a:cubicBezTo>
                <a:lnTo>
                  <a:pt x="625322" y="937060"/>
                </a:lnTo>
                <a:cubicBezTo>
                  <a:pt x="623512" y="946585"/>
                  <a:pt x="640085" y="948966"/>
                  <a:pt x="638180" y="954776"/>
                </a:cubicBezTo>
                <a:cubicBezTo>
                  <a:pt x="634065" y="957805"/>
                  <a:pt x="629693" y="960482"/>
                  <a:pt x="625131" y="962777"/>
                </a:cubicBezTo>
                <a:lnTo>
                  <a:pt x="638276" y="970397"/>
                </a:lnTo>
                <a:cubicBezTo>
                  <a:pt x="637418" y="975350"/>
                  <a:pt x="637323" y="975350"/>
                  <a:pt x="631989" y="975731"/>
                </a:cubicBezTo>
                <a:cubicBezTo>
                  <a:pt x="622464" y="975731"/>
                  <a:pt x="623035" y="983636"/>
                  <a:pt x="628560" y="986780"/>
                </a:cubicBezTo>
                <a:lnTo>
                  <a:pt x="635704" y="986780"/>
                </a:lnTo>
                <a:lnTo>
                  <a:pt x="638752" y="991542"/>
                </a:lnTo>
                <a:cubicBezTo>
                  <a:pt x="636275" y="993066"/>
                  <a:pt x="634180" y="994400"/>
                  <a:pt x="631989" y="995924"/>
                </a:cubicBezTo>
                <a:lnTo>
                  <a:pt x="638180" y="999734"/>
                </a:lnTo>
                <a:lnTo>
                  <a:pt x="638180" y="1047359"/>
                </a:lnTo>
                <a:lnTo>
                  <a:pt x="644752" y="1051360"/>
                </a:lnTo>
                <a:cubicBezTo>
                  <a:pt x="644752" y="1052597"/>
                  <a:pt x="644752" y="1053836"/>
                  <a:pt x="644752" y="1054884"/>
                </a:cubicBezTo>
                <a:lnTo>
                  <a:pt x="638466" y="1058884"/>
                </a:lnTo>
                <a:cubicBezTo>
                  <a:pt x="638466" y="1060313"/>
                  <a:pt x="639038" y="1061456"/>
                  <a:pt x="639228" y="1062408"/>
                </a:cubicBezTo>
                <a:lnTo>
                  <a:pt x="643800" y="1065457"/>
                </a:lnTo>
                <a:cubicBezTo>
                  <a:pt x="646276" y="1070600"/>
                  <a:pt x="645896" y="1074124"/>
                  <a:pt x="638561" y="1076791"/>
                </a:cubicBezTo>
                <a:cubicBezTo>
                  <a:pt x="639133" y="1083840"/>
                  <a:pt x="635704" y="1092793"/>
                  <a:pt x="644943" y="1095270"/>
                </a:cubicBezTo>
                <a:lnTo>
                  <a:pt x="644943" y="1161945"/>
                </a:lnTo>
                <a:lnTo>
                  <a:pt x="638561" y="1165754"/>
                </a:lnTo>
                <a:lnTo>
                  <a:pt x="638561" y="1172994"/>
                </a:lnTo>
                <a:lnTo>
                  <a:pt x="644943" y="1176804"/>
                </a:lnTo>
                <a:lnTo>
                  <a:pt x="644943" y="1191377"/>
                </a:lnTo>
                <a:lnTo>
                  <a:pt x="638942" y="1195378"/>
                </a:lnTo>
                <a:lnTo>
                  <a:pt x="643990" y="1198235"/>
                </a:lnTo>
                <a:cubicBezTo>
                  <a:pt x="645562" y="1218266"/>
                  <a:pt x="645562" y="1238402"/>
                  <a:pt x="643990" y="1258433"/>
                </a:cubicBezTo>
                <a:lnTo>
                  <a:pt x="638656" y="1261481"/>
                </a:lnTo>
                <a:cubicBezTo>
                  <a:pt x="636466" y="1271958"/>
                  <a:pt x="644562" y="1289389"/>
                  <a:pt x="632275" y="1294533"/>
                </a:cubicBezTo>
                <a:lnTo>
                  <a:pt x="632275" y="1342158"/>
                </a:lnTo>
                <a:lnTo>
                  <a:pt x="625512" y="1346253"/>
                </a:lnTo>
                <a:lnTo>
                  <a:pt x="625512" y="1349778"/>
                </a:lnTo>
                <a:lnTo>
                  <a:pt x="632084" y="1353778"/>
                </a:lnTo>
                <a:cubicBezTo>
                  <a:pt x="632084" y="1355016"/>
                  <a:pt x="632084" y="1356254"/>
                  <a:pt x="632084" y="1357493"/>
                </a:cubicBezTo>
                <a:cubicBezTo>
                  <a:pt x="624083" y="1360445"/>
                  <a:pt x="624274" y="1365018"/>
                  <a:pt x="631513" y="1367685"/>
                </a:cubicBezTo>
                <a:cubicBezTo>
                  <a:pt x="636656" y="1378353"/>
                  <a:pt x="625417" y="1396260"/>
                  <a:pt x="639133" y="1401403"/>
                </a:cubicBezTo>
                <a:cubicBezTo>
                  <a:pt x="641228" y="1411785"/>
                  <a:pt x="633132" y="1429407"/>
                  <a:pt x="645514" y="1434455"/>
                </a:cubicBezTo>
                <a:lnTo>
                  <a:pt x="639133" y="1438360"/>
                </a:lnTo>
                <a:lnTo>
                  <a:pt x="639133" y="1449314"/>
                </a:lnTo>
                <a:lnTo>
                  <a:pt x="645705" y="1453219"/>
                </a:lnTo>
                <a:cubicBezTo>
                  <a:pt x="645705" y="1454553"/>
                  <a:pt x="645705" y="1455791"/>
                  <a:pt x="645705" y="1456838"/>
                </a:cubicBezTo>
                <a:lnTo>
                  <a:pt x="639323" y="1460935"/>
                </a:lnTo>
                <a:cubicBezTo>
                  <a:pt x="640276" y="1465887"/>
                  <a:pt x="638561" y="1470460"/>
                  <a:pt x="640371" y="1475603"/>
                </a:cubicBezTo>
                <a:cubicBezTo>
                  <a:pt x="645991" y="1478746"/>
                  <a:pt x="645991" y="1478746"/>
                  <a:pt x="639609" y="1482556"/>
                </a:cubicBezTo>
                <a:cubicBezTo>
                  <a:pt x="640561" y="1490271"/>
                  <a:pt x="635894" y="1501606"/>
                  <a:pt x="645991" y="1504463"/>
                </a:cubicBezTo>
                <a:lnTo>
                  <a:pt x="639704" y="1508369"/>
                </a:lnTo>
                <a:lnTo>
                  <a:pt x="639704" y="1511893"/>
                </a:lnTo>
                <a:cubicBezTo>
                  <a:pt x="641800" y="1513322"/>
                  <a:pt x="643895" y="1514560"/>
                  <a:pt x="645896" y="1515798"/>
                </a:cubicBezTo>
                <a:cubicBezTo>
                  <a:pt x="638276" y="1518465"/>
                  <a:pt x="641133" y="1523704"/>
                  <a:pt x="633989" y="1526181"/>
                </a:cubicBezTo>
                <a:cubicBezTo>
                  <a:pt x="633513" y="1535706"/>
                  <a:pt x="628274" y="1552088"/>
                  <a:pt x="639609" y="1556185"/>
                </a:cubicBezTo>
                <a:cubicBezTo>
                  <a:pt x="642371" y="1568567"/>
                  <a:pt x="632751" y="1590284"/>
                  <a:pt x="646086" y="1596666"/>
                </a:cubicBezTo>
                <a:lnTo>
                  <a:pt x="646086" y="1644291"/>
                </a:lnTo>
                <a:lnTo>
                  <a:pt x="639514" y="1648196"/>
                </a:lnTo>
                <a:lnTo>
                  <a:pt x="639514" y="1677438"/>
                </a:lnTo>
                <a:cubicBezTo>
                  <a:pt x="629227" y="1682391"/>
                  <a:pt x="632846" y="1684201"/>
                  <a:pt x="639514" y="1689915"/>
                </a:cubicBezTo>
                <a:cubicBezTo>
                  <a:pt x="638561" y="1695154"/>
                  <a:pt x="640657" y="1700964"/>
                  <a:pt x="633132" y="1703060"/>
                </a:cubicBezTo>
                <a:lnTo>
                  <a:pt x="638942" y="1707060"/>
                </a:lnTo>
                <a:lnTo>
                  <a:pt x="638942" y="1725348"/>
                </a:lnTo>
                <a:lnTo>
                  <a:pt x="632751" y="1729158"/>
                </a:lnTo>
                <a:lnTo>
                  <a:pt x="632751" y="1732587"/>
                </a:lnTo>
                <a:lnTo>
                  <a:pt x="626369" y="1736588"/>
                </a:lnTo>
                <a:lnTo>
                  <a:pt x="632370" y="1740303"/>
                </a:lnTo>
                <a:lnTo>
                  <a:pt x="632370" y="1748208"/>
                </a:lnTo>
                <a:cubicBezTo>
                  <a:pt x="619321" y="1753542"/>
                  <a:pt x="630465" y="1755638"/>
                  <a:pt x="632942" y="1762020"/>
                </a:cubicBezTo>
                <a:cubicBezTo>
                  <a:pt x="632942" y="1763448"/>
                  <a:pt x="636466" y="1764877"/>
                  <a:pt x="638656" y="1766401"/>
                </a:cubicBezTo>
                <a:lnTo>
                  <a:pt x="632656" y="1770211"/>
                </a:lnTo>
                <a:lnTo>
                  <a:pt x="632656" y="1784785"/>
                </a:lnTo>
                <a:lnTo>
                  <a:pt x="626179" y="1788690"/>
                </a:lnTo>
                <a:lnTo>
                  <a:pt x="626179" y="1792214"/>
                </a:lnTo>
                <a:lnTo>
                  <a:pt x="632942" y="1796500"/>
                </a:lnTo>
                <a:lnTo>
                  <a:pt x="632942" y="1803549"/>
                </a:lnTo>
                <a:cubicBezTo>
                  <a:pt x="641514" y="1806501"/>
                  <a:pt x="639514" y="1810788"/>
                  <a:pt x="638180" y="1814979"/>
                </a:cubicBezTo>
                <a:lnTo>
                  <a:pt x="632656" y="1818027"/>
                </a:lnTo>
                <a:cubicBezTo>
                  <a:pt x="635037" y="1829076"/>
                  <a:pt x="626464" y="1848983"/>
                  <a:pt x="638752" y="1854603"/>
                </a:cubicBezTo>
                <a:cubicBezTo>
                  <a:pt x="638752" y="1855841"/>
                  <a:pt x="638752" y="1856984"/>
                  <a:pt x="638752" y="1858317"/>
                </a:cubicBezTo>
                <a:lnTo>
                  <a:pt x="645229" y="1862318"/>
                </a:lnTo>
                <a:lnTo>
                  <a:pt x="645229" y="1865842"/>
                </a:lnTo>
                <a:lnTo>
                  <a:pt x="638847" y="1869748"/>
                </a:lnTo>
                <a:lnTo>
                  <a:pt x="638847" y="1880606"/>
                </a:lnTo>
                <a:cubicBezTo>
                  <a:pt x="649039" y="1886035"/>
                  <a:pt x="645324" y="1886512"/>
                  <a:pt x="639800" y="1892322"/>
                </a:cubicBezTo>
                <a:lnTo>
                  <a:pt x="644943" y="1895274"/>
                </a:lnTo>
                <a:cubicBezTo>
                  <a:pt x="646658" y="1900228"/>
                  <a:pt x="643514" y="1905752"/>
                  <a:pt x="646276" y="1910705"/>
                </a:cubicBezTo>
                <a:lnTo>
                  <a:pt x="651610" y="1913753"/>
                </a:lnTo>
                <a:lnTo>
                  <a:pt x="651610" y="2016718"/>
                </a:lnTo>
                <a:lnTo>
                  <a:pt x="658468" y="2020814"/>
                </a:lnTo>
                <a:lnTo>
                  <a:pt x="658468" y="2031673"/>
                </a:lnTo>
                <a:lnTo>
                  <a:pt x="652087" y="2035578"/>
                </a:lnTo>
                <a:lnTo>
                  <a:pt x="652087" y="2042817"/>
                </a:lnTo>
                <a:lnTo>
                  <a:pt x="658088" y="2046627"/>
                </a:lnTo>
                <a:cubicBezTo>
                  <a:pt x="659992" y="2053866"/>
                  <a:pt x="654087" y="2054818"/>
                  <a:pt x="653039" y="2058247"/>
                </a:cubicBezTo>
                <a:cubicBezTo>
                  <a:pt x="656373" y="2059866"/>
                  <a:pt x="659516" y="2061486"/>
                  <a:pt x="658183" y="2064724"/>
                </a:cubicBezTo>
                <a:lnTo>
                  <a:pt x="652087" y="2068725"/>
                </a:lnTo>
                <a:lnTo>
                  <a:pt x="652087" y="2083107"/>
                </a:lnTo>
                <a:lnTo>
                  <a:pt x="645324" y="2087108"/>
                </a:lnTo>
                <a:lnTo>
                  <a:pt x="645324" y="2127494"/>
                </a:lnTo>
                <a:lnTo>
                  <a:pt x="651706" y="2131399"/>
                </a:lnTo>
                <a:lnTo>
                  <a:pt x="651706" y="2256558"/>
                </a:lnTo>
                <a:lnTo>
                  <a:pt x="645705" y="2260368"/>
                </a:lnTo>
                <a:lnTo>
                  <a:pt x="645705" y="2279418"/>
                </a:lnTo>
                <a:lnTo>
                  <a:pt x="651230" y="2282466"/>
                </a:lnTo>
                <a:cubicBezTo>
                  <a:pt x="652182" y="2287562"/>
                  <a:pt x="652182" y="2292800"/>
                  <a:pt x="651230" y="2297896"/>
                </a:cubicBezTo>
                <a:lnTo>
                  <a:pt x="645896" y="2300945"/>
                </a:lnTo>
                <a:cubicBezTo>
                  <a:pt x="643800" y="2308564"/>
                  <a:pt x="647134" y="2316565"/>
                  <a:pt x="644181" y="2323995"/>
                </a:cubicBezTo>
                <a:lnTo>
                  <a:pt x="638942" y="2326948"/>
                </a:lnTo>
                <a:lnTo>
                  <a:pt x="645324" y="2330853"/>
                </a:lnTo>
                <a:lnTo>
                  <a:pt x="645324" y="2334377"/>
                </a:lnTo>
                <a:lnTo>
                  <a:pt x="651515" y="2338187"/>
                </a:lnTo>
                <a:cubicBezTo>
                  <a:pt x="649229" y="2339616"/>
                  <a:pt x="647134" y="2340949"/>
                  <a:pt x="644943" y="2342473"/>
                </a:cubicBezTo>
                <a:lnTo>
                  <a:pt x="644943" y="2404481"/>
                </a:lnTo>
                <a:cubicBezTo>
                  <a:pt x="643038" y="2406291"/>
                  <a:pt x="639228" y="2406672"/>
                  <a:pt x="639895" y="2408767"/>
                </a:cubicBezTo>
                <a:lnTo>
                  <a:pt x="644943" y="2411625"/>
                </a:lnTo>
                <a:lnTo>
                  <a:pt x="644943" y="2437533"/>
                </a:lnTo>
                <a:lnTo>
                  <a:pt x="639038" y="2441248"/>
                </a:lnTo>
                <a:cubicBezTo>
                  <a:pt x="639038" y="2442295"/>
                  <a:pt x="639038" y="2443534"/>
                  <a:pt x="639038" y="2444772"/>
                </a:cubicBezTo>
                <a:lnTo>
                  <a:pt x="645514" y="2448772"/>
                </a:lnTo>
                <a:lnTo>
                  <a:pt x="645514" y="2456011"/>
                </a:lnTo>
                <a:lnTo>
                  <a:pt x="639323" y="2459916"/>
                </a:lnTo>
                <a:cubicBezTo>
                  <a:pt x="646276" y="2463917"/>
                  <a:pt x="659611" y="2468775"/>
                  <a:pt x="645896" y="2474299"/>
                </a:cubicBezTo>
                <a:lnTo>
                  <a:pt x="645896" y="2503827"/>
                </a:lnTo>
                <a:lnTo>
                  <a:pt x="651992" y="2507732"/>
                </a:lnTo>
                <a:lnTo>
                  <a:pt x="651992" y="2510209"/>
                </a:lnTo>
                <a:lnTo>
                  <a:pt x="645610" y="2514019"/>
                </a:lnTo>
                <a:lnTo>
                  <a:pt x="645610" y="2576884"/>
                </a:lnTo>
                <a:cubicBezTo>
                  <a:pt x="647991" y="2578217"/>
                  <a:pt x="650086" y="2579551"/>
                  <a:pt x="651896" y="2580694"/>
                </a:cubicBezTo>
                <a:lnTo>
                  <a:pt x="651896" y="2587932"/>
                </a:lnTo>
                <a:lnTo>
                  <a:pt x="645610" y="2592029"/>
                </a:lnTo>
                <a:cubicBezTo>
                  <a:pt x="645029" y="2605592"/>
                  <a:pt x="645314" y="2619175"/>
                  <a:pt x="646467" y="2632700"/>
                </a:cubicBezTo>
                <a:cubicBezTo>
                  <a:pt x="665517" y="2650321"/>
                  <a:pt x="638466" y="2733189"/>
                  <a:pt x="658373" y="2749857"/>
                </a:cubicBezTo>
                <a:lnTo>
                  <a:pt x="652277" y="2753858"/>
                </a:lnTo>
                <a:lnTo>
                  <a:pt x="652277" y="2841964"/>
                </a:lnTo>
                <a:lnTo>
                  <a:pt x="645514" y="2846060"/>
                </a:lnTo>
                <a:lnTo>
                  <a:pt x="645514" y="2937976"/>
                </a:lnTo>
                <a:lnTo>
                  <a:pt x="639228" y="2941786"/>
                </a:lnTo>
                <a:lnTo>
                  <a:pt x="639228" y="2963789"/>
                </a:lnTo>
                <a:lnTo>
                  <a:pt x="645610" y="2967885"/>
                </a:lnTo>
                <a:cubicBezTo>
                  <a:pt x="646372" y="2987697"/>
                  <a:pt x="644086" y="3007985"/>
                  <a:pt x="646467" y="3026940"/>
                </a:cubicBezTo>
                <a:cubicBezTo>
                  <a:pt x="654563" y="3031893"/>
                  <a:pt x="654468" y="3032178"/>
                  <a:pt x="645896" y="3037417"/>
                </a:cubicBezTo>
                <a:lnTo>
                  <a:pt x="645896" y="3048466"/>
                </a:lnTo>
                <a:lnTo>
                  <a:pt x="651992" y="3052371"/>
                </a:lnTo>
                <a:lnTo>
                  <a:pt x="651992" y="3066945"/>
                </a:lnTo>
                <a:lnTo>
                  <a:pt x="645514" y="3070850"/>
                </a:lnTo>
                <a:lnTo>
                  <a:pt x="645514" y="3181245"/>
                </a:lnTo>
                <a:lnTo>
                  <a:pt x="638752" y="3185341"/>
                </a:lnTo>
                <a:lnTo>
                  <a:pt x="638752" y="3203343"/>
                </a:lnTo>
                <a:lnTo>
                  <a:pt x="632465" y="3207439"/>
                </a:lnTo>
                <a:cubicBezTo>
                  <a:pt x="631922" y="3214849"/>
                  <a:pt x="632208" y="3222288"/>
                  <a:pt x="633322" y="3229632"/>
                </a:cubicBezTo>
                <a:lnTo>
                  <a:pt x="637990" y="3232299"/>
                </a:lnTo>
                <a:cubicBezTo>
                  <a:pt x="639942" y="3236166"/>
                  <a:pt x="639942" y="3240719"/>
                  <a:pt x="637990" y="3244586"/>
                </a:cubicBezTo>
                <a:lnTo>
                  <a:pt x="632751" y="3247634"/>
                </a:lnTo>
                <a:cubicBezTo>
                  <a:pt x="632751" y="3254682"/>
                  <a:pt x="630084" y="3263541"/>
                  <a:pt x="639228" y="3265922"/>
                </a:cubicBezTo>
                <a:lnTo>
                  <a:pt x="639228" y="3343170"/>
                </a:lnTo>
                <a:lnTo>
                  <a:pt x="645610" y="3347075"/>
                </a:lnTo>
                <a:lnTo>
                  <a:pt x="639609" y="3350980"/>
                </a:lnTo>
                <a:cubicBezTo>
                  <a:pt x="641609" y="3352409"/>
                  <a:pt x="644562" y="3352695"/>
                  <a:pt x="644943" y="3354981"/>
                </a:cubicBezTo>
                <a:lnTo>
                  <a:pt x="639895" y="3357838"/>
                </a:lnTo>
                <a:cubicBezTo>
                  <a:pt x="638990" y="3362905"/>
                  <a:pt x="638990" y="3368106"/>
                  <a:pt x="639895" y="3373173"/>
                </a:cubicBezTo>
                <a:lnTo>
                  <a:pt x="645514" y="3376412"/>
                </a:lnTo>
                <a:lnTo>
                  <a:pt x="639418" y="3380317"/>
                </a:lnTo>
                <a:lnTo>
                  <a:pt x="639418" y="3394891"/>
                </a:lnTo>
                <a:lnTo>
                  <a:pt x="645800" y="3398796"/>
                </a:lnTo>
                <a:lnTo>
                  <a:pt x="645800" y="3402320"/>
                </a:lnTo>
                <a:lnTo>
                  <a:pt x="639609" y="3406130"/>
                </a:lnTo>
                <a:lnTo>
                  <a:pt x="639609" y="3417084"/>
                </a:lnTo>
                <a:lnTo>
                  <a:pt x="645896" y="3421275"/>
                </a:lnTo>
                <a:cubicBezTo>
                  <a:pt x="641133" y="3462042"/>
                  <a:pt x="655421" y="3514620"/>
                  <a:pt x="640276" y="3549196"/>
                </a:cubicBezTo>
                <a:cubicBezTo>
                  <a:pt x="638361" y="3553101"/>
                  <a:pt x="638361" y="3557672"/>
                  <a:pt x="640276" y="3561578"/>
                </a:cubicBezTo>
                <a:lnTo>
                  <a:pt x="645229" y="3564340"/>
                </a:lnTo>
                <a:lnTo>
                  <a:pt x="639038" y="3568246"/>
                </a:lnTo>
                <a:lnTo>
                  <a:pt x="639038" y="3582819"/>
                </a:lnTo>
                <a:lnTo>
                  <a:pt x="645419" y="3586724"/>
                </a:lnTo>
                <a:lnTo>
                  <a:pt x="645419" y="3593963"/>
                </a:lnTo>
                <a:cubicBezTo>
                  <a:pt x="627322" y="3602726"/>
                  <a:pt x="657992" y="3603964"/>
                  <a:pt x="638847" y="3613013"/>
                </a:cubicBezTo>
                <a:cubicBezTo>
                  <a:pt x="639418" y="3617014"/>
                  <a:pt x="637704" y="3620729"/>
                  <a:pt x="640371" y="3624253"/>
                </a:cubicBezTo>
                <a:cubicBezTo>
                  <a:pt x="643895" y="3625776"/>
                  <a:pt x="646562" y="3627586"/>
                  <a:pt x="645229" y="3630634"/>
                </a:cubicBezTo>
                <a:lnTo>
                  <a:pt x="639038" y="3634539"/>
                </a:lnTo>
                <a:lnTo>
                  <a:pt x="639038" y="3637969"/>
                </a:lnTo>
                <a:lnTo>
                  <a:pt x="632465" y="3641969"/>
                </a:lnTo>
                <a:lnTo>
                  <a:pt x="632465" y="3653209"/>
                </a:lnTo>
                <a:cubicBezTo>
                  <a:pt x="636466" y="3655971"/>
                  <a:pt x="641990" y="3657590"/>
                  <a:pt x="644467" y="3661114"/>
                </a:cubicBezTo>
                <a:lnTo>
                  <a:pt x="638942" y="3664162"/>
                </a:lnTo>
                <a:cubicBezTo>
                  <a:pt x="639800" y="3673687"/>
                  <a:pt x="637037" y="3685117"/>
                  <a:pt x="640371" y="3694547"/>
                </a:cubicBezTo>
                <a:lnTo>
                  <a:pt x="645229" y="3697214"/>
                </a:lnTo>
                <a:lnTo>
                  <a:pt x="645229" y="3726456"/>
                </a:lnTo>
                <a:lnTo>
                  <a:pt x="651896" y="3730551"/>
                </a:lnTo>
                <a:lnTo>
                  <a:pt x="645514" y="3734457"/>
                </a:lnTo>
                <a:cubicBezTo>
                  <a:pt x="645514" y="3735695"/>
                  <a:pt x="645514" y="3736933"/>
                  <a:pt x="645514" y="3737981"/>
                </a:cubicBezTo>
                <a:lnTo>
                  <a:pt x="651420" y="3741696"/>
                </a:lnTo>
                <a:lnTo>
                  <a:pt x="651420" y="3775033"/>
                </a:lnTo>
                <a:cubicBezTo>
                  <a:pt x="642847" y="3778081"/>
                  <a:pt x="644848" y="3782272"/>
                  <a:pt x="646276" y="3786463"/>
                </a:cubicBezTo>
                <a:lnTo>
                  <a:pt x="651801" y="3789511"/>
                </a:lnTo>
                <a:cubicBezTo>
                  <a:pt x="649610" y="3799798"/>
                  <a:pt x="657611" y="3818086"/>
                  <a:pt x="645419" y="3822563"/>
                </a:cubicBezTo>
                <a:lnTo>
                  <a:pt x="645419" y="3855519"/>
                </a:lnTo>
                <a:lnTo>
                  <a:pt x="638656" y="3859615"/>
                </a:lnTo>
                <a:lnTo>
                  <a:pt x="638656" y="3870474"/>
                </a:lnTo>
                <a:lnTo>
                  <a:pt x="631894" y="3874569"/>
                </a:lnTo>
                <a:lnTo>
                  <a:pt x="631894" y="3918480"/>
                </a:lnTo>
                <a:lnTo>
                  <a:pt x="625893" y="3922290"/>
                </a:lnTo>
                <a:lnTo>
                  <a:pt x="625893" y="3929434"/>
                </a:lnTo>
                <a:cubicBezTo>
                  <a:pt x="634465" y="3934672"/>
                  <a:pt x="634465" y="3934958"/>
                  <a:pt x="625893" y="3940101"/>
                </a:cubicBezTo>
                <a:lnTo>
                  <a:pt x="625893" y="3947531"/>
                </a:lnTo>
                <a:lnTo>
                  <a:pt x="631894" y="3951436"/>
                </a:lnTo>
                <a:lnTo>
                  <a:pt x="631894" y="4198134"/>
                </a:lnTo>
                <a:lnTo>
                  <a:pt x="625512" y="4202039"/>
                </a:lnTo>
                <a:lnTo>
                  <a:pt x="625512" y="4205563"/>
                </a:lnTo>
                <a:lnTo>
                  <a:pt x="632275" y="4209564"/>
                </a:lnTo>
                <a:lnTo>
                  <a:pt x="632275" y="4260904"/>
                </a:lnTo>
                <a:lnTo>
                  <a:pt x="638276" y="4264809"/>
                </a:lnTo>
                <a:lnTo>
                  <a:pt x="633227" y="4267666"/>
                </a:lnTo>
                <a:cubicBezTo>
                  <a:pt x="629036" y="4289669"/>
                  <a:pt x="635037" y="4313196"/>
                  <a:pt x="631036" y="4335198"/>
                </a:cubicBezTo>
                <a:lnTo>
                  <a:pt x="625893" y="4338056"/>
                </a:lnTo>
                <a:lnTo>
                  <a:pt x="625893" y="4345580"/>
                </a:lnTo>
                <a:lnTo>
                  <a:pt x="631894" y="4349391"/>
                </a:lnTo>
                <a:lnTo>
                  <a:pt x="631894" y="4356630"/>
                </a:lnTo>
                <a:lnTo>
                  <a:pt x="625512" y="4360535"/>
                </a:lnTo>
                <a:lnTo>
                  <a:pt x="625512" y="4389776"/>
                </a:lnTo>
                <a:lnTo>
                  <a:pt x="631703" y="4393682"/>
                </a:lnTo>
                <a:lnTo>
                  <a:pt x="625893" y="4397397"/>
                </a:lnTo>
                <a:lnTo>
                  <a:pt x="625893" y="4415875"/>
                </a:lnTo>
                <a:cubicBezTo>
                  <a:pt x="635418" y="4421114"/>
                  <a:pt x="634465" y="4426163"/>
                  <a:pt x="625893" y="4430162"/>
                </a:cubicBezTo>
                <a:cubicBezTo>
                  <a:pt x="629036" y="4444831"/>
                  <a:pt x="618368" y="4469787"/>
                  <a:pt x="632275" y="4478264"/>
                </a:cubicBezTo>
                <a:lnTo>
                  <a:pt x="632275" y="4599708"/>
                </a:lnTo>
                <a:cubicBezTo>
                  <a:pt x="633799" y="4601803"/>
                  <a:pt x="639038" y="4602470"/>
                  <a:pt x="638371" y="4605709"/>
                </a:cubicBezTo>
                <a:close/>
                <a:moveTo>
                  <a:pt x="631132" y="2178739"/>
                </a:moveTo>
                <a:cubicBezTo>
                  <a:pt x="608367" y="2167118"/>
                  <a:pt x="580268" y="2170547"/>
                  <a:pt x="556551" y="2162927"/>
                </a:cubicBezTo>
                <a:lnTo>
                  <a:pt x="539501" y="2171500"/>
                </a:lnTo>
                <a:cubicBezTo>
                  <a:pt x="553789" y="2174738"/>
                  <a:pt x="567029" y="2172833"/>
                  <a:pt x="581888" y="2177120"/>
                </a:cubicBezTo>
                <a:cubicBezTo>
                  <a:pt x="597766" y="2182606"/>
                  <a:pt x="614930" y="2183177"/>
                  <a:pt x="631132" y="2178739"/>
                </a:cubicBezTo>
                <a:close/>
                <a:moveTo>
                  <a:pt x="615320" y="1676009"/>
                </a:moveTo>
                <a:cubicBezTo>
                  <a:pt x="607062" y="1674704"/>
                  <a:pt x="598623" y="1676762"/>
                  <a:pt x="591889" y="1681724"/>
                </a:cubicBezTo>
                <a:lnTo>
                  <a:pt x="609605" y="1689820"/>
                </a:lnTo>
                <a:cubicBezTo>
                  <a:pt x="613215" y="1688801"/>
                  <a:pt x="616492" y="1686867"/>
                  <a:pt x="619130" y="1684201"/>
                </a:cubicBezTo>
                <a:cubicBezTo>
                  <a:pt x="617511" y="1681533"/>
                  <a:pt x="620940" y="1678200"/>
                  <a:pt x="615320" y="1676009"/>
                </a:cubicBezTo>
                <a:close/>
                <a:moveTo>
                  <a:pt x="595604" y="1716490"/>
                </a:moveTo>
                <a:cubicBezTo>
                  <a:pt x="602652" y="1711632"/>
                  <a:pt x="611034" y="1713442"/>
                  <a:pt x="617892" y="1707727"/>
                </a:cubicBezTo>
                <a:cubicBezTo>
                  <a:pt x="611605" y="1702203"/>
                  <a:pt x="581411" y="1704203"/>
                  <a:pt x="595604" y="1716490"/>
                </a:cubicBezTo>
                <a:close/>
                <a:moveTo>
                  <a:pt x="589126" y="1661245"/>
                </a:moveTo>
                <a:lnTo>
                  <a:pt x="583316" y="1657530"/>
                </a:lnTo>
                <a:cubicBezTo>
                  <a:pt x="554741" y="1660293"/>
                  <a:pt x="567600" y="1672580"/>
                  <a:pt x="588936" y="1668580"/>
                </a:cubicBezTo>
                <a:cubicBezTo>
                  <a:pt x="593603" y="1664769"/>
                  <a:pt x="593603" y="1663912"/>
                  <a:pt x="589126" y="1661245"/>
                </a:cubicBezTo>
                <a:close/>
                <a:moveTo>
                  <a:pt x="595794" y="1628003"/>
                </a:moveTo>
                <a:lnTo>
                  <a:pt x="612082" y="1618478"/>
                </a:lnTo>
                <a:cubicBezTo>
                  <a:pt x="586774" y="1609191"/>
                  <a:pt x="558999" y="1609191"/>
                  <a:pt x="533691" y="1618478"/>
                </a:cubicBezTo>
                <a:lnTo>
                  <a:pt x="543216" y="1624003"/>
                </a:lnTo>
                <a:cubicBezTo>
                  <a:pt x="561599" y="1622288"/>
                  <a:pt x="577697" y="1629241"/>
                  <a:pt x="595794" y="1628003"/>
                </a:cubicBezTo>
                <a:close/>
                <a:moveTo>
                  <a:pt x="612082" y="1574663"/>
                </a:moveTo>
                <a:cubicBezTo>
                  <a:pt x="590365" y="1563900"/>
                  <a:pt x="567790" y="1574663"/>
                  <a:pt x="543787" y="1572663"/>
                </a:cubicBezTo>
                <a:cubicBezTo>
                  <a:pt x="538168" y="1572091"/>
                  <a:pt x="541692" y="1567424"/>
                  <a:pt x="536358" y="1565424"/>
                </a:cubicBezTo>
                <a:cubicBezTo>
                  <a:pt x="525404" y="1564281"/>
                  <a:pt x="501496" y="1565424"/>
                  <a:pt x="522166" y="1576568"/>
                </a:cubicBezTo>
                <a:cubicBezTo>
                  <a:pt x="539701" y="1577635"/>
                  <a:pt x="557161" y="1579702"/>
                  <a:pt x="574458" y="1582759"/>
                </a:cubicBezTo>
                <a:cubicBezTo>
                  <a:pt x="583983" y="1585426"/>
                  <a:pt x="585507" y="1580663"/>
                  <a:pt x="590079" y="1580187"/>
                </a:cubicBezTo>
                <a:cubicBezTo>
                  <a:pt x="597794" y="1579426"/>
                  <a:pt x="605890" y="1582283"/>
                  <a:pt x="612082" y="1578282"/>
                </a:cubicBezTo>
                <a:close/>
                <a:moveTo>
                  <a:pt x="513498" y="1593046"/>
                </a:moveTo>
                <a:lnTo>
                  <a:pt x="513498" y="1596666"/>
                </a:lnTo>
                <a:cubicBezTo>
                  <a:pt x="534358" y="1602857"/>
                  <a:pt x="564647" y="1607905"/>
                  <a:pt x="585793" y="1596666"/>
                </a:cubicBezTo>
                <a:cubicBezTo>
                  <a:pt x="585793" y="1590760"/>
                  <a:pt x="585793" y="1590760"/>
                  <a:pt x="582935" y="1587903"/>
                </a:cubicBezTo>
                <a:cubicBezTo>
                  <a:pt x="573610" y="1588436"/>
                  <a:pt x="564485" y="1590798"/>
                  <a:pt x="556075" y="1594856"/>
                </a:cubicBezTo>
                <a:cubicBezTo>
                  <a:pt x="551817" y="1592132"/>
                  <a:pt x="547283" y="1589865"/>
                  <a:pt x="542549" y="1588093"/>
                </a:cubicBezTo>
                <a:cubicBezTo>
                  <a:pt x="533786" y="1595046"/>
                  <a:pt x="522166" y="1588284"/>
                  <a:pt x="513498" y="1593046"/>
                </a:cubicBezTo>
                <a:close/>
                <a:moveTo>
                  <a:pt x="520070" y="1735921"/>
                </a:moveTo>
                <a:cubicBezTo>
                  <a:pt x="548645" y="1746685"/>
                  <a:pt x="584650" y="1746494"/>
                  <a:pt x="616273" y="1750018"/>
                </a:cubicBezTo>
                <a:lnTo>
                  <a:pt x="619226" y="1745256"/>
                </a:lnTo>
                <a:cubicBezTo>
                  <a:pt x="614225" y="1741122"/>
                  <a:pt x="607996" y="1738740"/>
                  <a:pt x="601509" y="1738493"/>
                </a:cubicBezTo>
                <a:cubicBezTo>
                  <a:pt x="598099" y="1735416"/>
                  <a:pt x="592917" y="1735416"/>
                  <a:pt x="589508" y="1738493"/>
                </a:cubicBezTo>
                <a:cubicBezTo>
                  <a:pt x="569791" y="1735159"/>
                  <a:pt x="537215" y="1723920"/>
                  <a:pt x="520070" y="1735540"/>
                </a:cubicBezTo>
                <a:close/>
                <a:moveTo>
                  <a:pt x="582554" y="1849555"/>
                </a:moveTo>
                <a:cubicBezTo>
                  <a:pt x="593889" y="1850221"/>
                  <a:pt x="606176" y="1856888"/>
                  <a:pt x="617606" y="1851936"/>
                </a:cubicBezTo>
                <a:cubicBezTo>
                  <a:pt x="631703" y="1835553"/>
                  <a:pt x="564361" y="1839553"/>
                  <a:pt x="582554" y="1849173"/>
                </a:cubicBezTo>
                <a:close/>
                <a:moveTo>
                  <a:pt x="596556" y="1790023"/>
                </a:moveTo>
                <a:cubicBezTo>
                  <a:pt x="597318" y="1790023"/>
                  <a:pt x="598080" y="1789261"/>
                  <a:pt x="598842" y="1788785"/>
                </a:cubicBezTo>
                <a:lnTo>
                  <a:pt x="598842" y="1784975"/>
                </a:lnTo>
                <a:cubicBezTo>
                  <a:pt x="585412" y="1774878"/>
                  <a:pt x="566647" y="1780498"/>
                  <a:pt x="552932" y="1784975"/>
                </a:cubicBezTo>
                <a:cubicBezTo>
                  <a:pt x="567124" y="1788871"/>
                  <a:pt x="581859" y="1790442"/>
                  <a:pt x="596556" y="1789642"/>
                </a:cubicBezTo>
                <a:close/>
                <a:moveTo>
                  <a:pt x="529881" y="2199598"/>
                </a:moveTo>
                <a:cubicBezTo>
                  <a:pt x="546074" y="2197598"/>
                  <a:pt x="563600" y="2198360"/>
                  <a:pt x="578077" y="2190835"/>
                </a:cubicBezTo>
                <a:cubicBezTo>
                  <a:pt x="567886" y="2185596"/>
                  <a:pt x="554170" y="2189883"/>
                  <a:pt x="542263" y="2188549"/>
                </a:cubicBezTo>
                <a:lnTo>
                  <a:pt x="536453" y="2195884"/>
                </a:lnTo>
                <a:cubicBezTo>
                  <a:pt x="533501" y="2194741"/>
                  <a:pt x="522356" y="2196550"/>
                  <a:pt x="530357" y="2199217"/>
                </a:cubicBezTo>
                <a:close/>
                <a:moveTo>
                  <a:pt x="625131" y="2013670"/>
                </a:moveTo>
                <a:lnTo>
                  <a:pt x="625131" y="2009765"/>
                </a:lnTo>
                <a:cubicBezTo>
                  <a:pt x="615396" y="2002555"/>
                  <a:pt x="602100" y="2002555"/>
                  <a:pt x="592365" y="2009765"/>
                </a:cubicBezTo>
                <a:lnTo>
                  <a:pt x="592365" y="2013575"/>
                </a:lnTo>
                <a:cubicBezTo>
                  <a:pt x="603166" y="2015956"/>
                  <a:pt x="614368" y="2015861"/>
                  <a:pt x="625131" y="2013289"/>
                </a:cubicBezTo>
                <a:close/>
                <a:moveTo>
                  <a:pt x="635227" y="1967474"/>
                </a:moveTo>
                <a:cubicBezTo>
                  <a:pt x="633075" y="1966388"/>
                  <a:pt x="631008" y="1965141"/>
                  <a:pt x="629036" y="1963759"/>
                </a:cubicBezTo>
                <a:lnTo>
                  <a:pt x="614844" y="1963759"/>
                </a:lnTo>
                <a:cubicBezTo>
                  <a:pt x="585697" y="1974618"/>
                  <a:pt x="646372" y="1972617"/>
                  <a:pt x="635227" y="1967283"/>
                </a:cubicBezTo>
                <a:close/>
                <a:moveTo>
                  <a:pt x="590841" y="1919849"/>
                </a:moveTo>
                <a:cubicBezTo>
                  <a:pt x="589069" y="1920154"/>
                  <a:pt x="587355" y="1920764"/>
                  <a:pt x="585793" y="1921659"/>
                </a:cubicBezTo>
                <a:lnTo>
                  <a:pt x="585793" y="1925278"/>
                </a:lnTo>
                <a:cubicBezTo>
                  <a:pt x="603233" y="1928479"/>
                  <a:pt x="621121" y="1928479"/>
                  <a:pt x="638561" y="1925278"/>
                </a:cubicBezTo>
                <a:lnTo>
                  <a:pt x="628369" y="1920039"/>
                </a:lnTo>
                <a:cubicBezTo>
                  <a:pt x="616177" y="1918706"/>
                  <a:pt x="603128" y="1919658"/>
                  <a:pt x="590841" y="1919658"/>
                </a:cubicBezTo>
                <a:close/>
                <a:moveTo>
                  <a:pt x="609224" y="1646862"/>
                </a:moveTo>
                <a:cubicBezTo>
                  <a:pt x="602938" y="1647624"/>
                  <a:pt x="597032" y="1645719"/>
                  <a:pt x="592746" y="1648672"/>
                </a:cubicBezTo>
                <a:cubicBezTo>
                  <a:pt x="592746" y="1649910"/>
                  <a:pt x="592746" y="1651053"/>
                  <a:pt x="592746" y="1652387"/>
                </a:cubicBezTo>
                <a:lnTo>
                  <a:pt x="599318" y="1656292"/>
                </a:lnTo>
                <a:cubicBezTo>
                  <a:pt x="599318" y="1666484"/>
                  <a:pt x="619226" y="1661531"/>
                  <a:pt x="624083" y="1656863"/>
                </a:cubicBezTo>
                <a:close/>
                <a:moveTo>
                  <a:pt x="563028" y="1543897"/>
                </a:moveTo>
                <a:cubicBezTo>
                  <a:pt x="537787" y="1554184"/>
                  <a:pt x="505878" y="1541040"/>
                  <a:pt x="481208" y="1553422"/>
                </a:cubicBezTo>
                <a:cubicBezTo>
                  <a:pt x="526166" y="1562947"/>
                  <a:pt x="570743" y="1555613"/>
                  <a:pt x="617130" y="1554470"/>
                </a:cubicBezTo>
                <a:cubicBezTo>
                  <a:pt x="624940" y="1533324"/>
                  <a:pt x="575410" y="1547231"/>
                  <a:pt x="563028" y="1543326"/>
                </a:cubicBezTo>
                <a:close/>
                <a:moveTo>
                  <a:pt x="408247" y="3059896"/>
                </a:moveTo>
                <a:cubicBezTo>
                  <a:pt x="415200" y="3055705"/>
                  <a:pt x="424058" y="3059896"/>
                  <a:pt x="431297" y="3054372"/>
                </a:cubicBezTo>
                <a:cubicBezTo>
                  <a:pt x="453586" y="3056753"/>
                  <a:pt x="485113" y="3062372"/>
                  <a:pt x="506830" y="3052562"/>
                </a:cubicBezTo>
                <a:lnTo>
                  <a:pt x="506830" y="3048657"/>
                </a:lnTo>
                <a:cubicBezTo>
                  <a:pt x="492591" y="3038036"/>
                  <a:pt x="473750" y="3035893"/>
                  <a:pt x="457491" y="3043037"/>
                </a:cubicBezTo>
                <a:cubicBezTo>
                  <a:pt x="449395" y="3037894"/>
                  <a:pt x="437679" y="3031988"/>
                  <a:pt x="428154" y="3037798"/>
                </a:cubicBezTo>
                <a:cubicBezTo>
                  <a:pt x="429868" y="3051038"/>
                  <a:pt x="335476" y="3036941"/>
                  <a:pt x="381577" y="3059420"/>
                </a:cubicBezTo>
                <a:cubicBezTo>
                  <a:pt x="372052" y="3065421"/>
                  <a:pt x="358717" y="3057991"/>
                  <a:pt x="349382" y="3063421"/>
                </a:cubicBezTo>
                <a:lnTo>
                  <a:pt x="349382" y="3066945"/>
                </a:lnTo>
                <a:lnTo>
                  <a:pt x="342810" y="3070945"/>
                </a:lnTo>
                <a:lnTo>
                  <a:pt x="342810" y="3078660"/>
                </a:lnTo>
                <a:lnTo>
                  <a:pt x="351287" y="3080280"/>
                </a:lnTo>
                <a:cubicBezTo>
                  <a:pt x="371861" y="3069135"/>
                  <a:pt x="396721" y="3073898"/>
                  <a:pt x="417962" y="3079518"/>
                </a:cubicBezTo>
                <a:cubicBezTo>
                  <a:pt x="438927" y="3076679"/>
                  <a:pt x="460244" y="3080899"/>
                  <a:pt x="478541" y="3091520"/>
                </a:cubicBezTo>
                <a:cubicBezTo>
                  <a:pt x="485018" y="3089614"/>
                  <a:pt x="493210" y="3092948"/>
                  <a:pt x="500068" y="3089424"/>
                </a:cubicBezTo>
                <a:lnTo>
                  <a:pt x="493876" y="3085423"/>
                </a:lnTo>
                <a:lnTo>
                  <a:pt x="493876" y="3078184"/>
                </a:lnTo>
                <a:cubicBezTo>
                  <a:pt x="496353" y="3075041"/>
                  <a:pt x="504449" y="3077613"/>
                  <a:pt x="506830" y="3074469"/>
                </a:cubicBezTo>
                <a:lnTo>
                  <a:pt x="506830" y="3070755"/>
                </a:lnTo>
                <a:cubicBezTo>
                  <a:pt x="502735" y="3067707"/>
                  <a:pt x="493591" y="3069707"/>
                  <a:pt x="490828" y="3065421"/>
                </a:cubicBezTo>
                <a:cubicBezTo>
                  <a:pt x="477017" y="3065421"/>
                  <a:pt x="462730" y="3063421"/>
                  <a:pt x="450728" y="3072660"/>
                </a:cubicBezTo>
                <a:cubicBezTo>
                  <a:pt x="439108" y="3075136"/>
                  <a:pt x="443965" y="3064373"/>
                  <a:pt x="433583" y="3065326"/>
                </a:cubicBezTo>
                <a:cubicBezTo>
                  <a:pt x="424763" y="3066535"/>
                  <a:pt x="415800" y="3064611"/>
                  <a:pt x="408247" y="3059896"/>
                </a:cubicBezTo>
                <a:close/>
                <a:moveTo>
                  <a:pt x="518737" y="3034750"/>
                </a:moveTo>
                <a:cubicBezTo>
                  <a:pt x="520461" y="3032217"/>
                  <a:pt x="520718" y="3028950"/>
                  <a:pt x="519403" y="3026178"/>
                </a:cubicBezTo>
                <a:lnTo>
                  <a:pt x="509878" y="3021034"/>
                </a:lnTo>
                <a:cubicBezTo>
                  <a:pt x="505611" y="3019711"/>
                  <a:pt x="501077" y="3022101"/>
                  <a:pt x="499753" y="3026378"/>
                </a:cubicBezTo>
                <a:cubicBezTo>
                  <a:pt x="498648" y="3029931"/>
                  <a:pt x="500115" y="3033779"/>
                  <a:pt x="503306" y="3035703"/>
                </a:cubicBezTo>
                <a:cubicBezTo>
                  <a:pt x="508469" y="3036284"/>
                  <a:pt x="513688" y="3035960"/>
                  <a:pt x="518737" y="3034750"/>
                </a:cubicBezTo>
                <a:close/>
                <a:moveTo>
                  <a:pt x="464539" y="2888446"/>
                </a:moveTo>
                <a:cubicBezTo>
                  <a:pt x="469873" y="2887780"/>
                  <a:pt x="475779" y="2889685"/>
                  <a:pt x="480065" y="2886922"/>
                </a:cubicBezTo>
                <a:cubicBezTo>
                  <a:pt x="480065" y="2874349"/>
                  <a:pt x="453300" y="2883779"/>
                  <a:pt x="444632" y="2881017"/>
                </a:cubicBezTo>
                <a:cubicBezTo>
                  <a:pt x="435107" y="2876350"/>
                  <a:pt x="435107" y="2876350"/>
                  <a:pt x="428249" y="2879302"/>
                </a:cubicBezTo>
                <a:lnTo>
                  <a:pt x="428249" y="2882922"/>
                </a:lnTo>
                <a:cubicBezTo>
                  <a:pt x="439108" y="2887970"/>
                  <a:pt x="453300" y="2896257"/>
                  <a:pt x="464539" y="2888446"/>
                </a:cubicBezTo>
                <a:close/>
                <a:moveTo>
                  <a:pt x="457586" y="2943691"/>
                </a:moveTo>
                <a:cubicBezTo>
                  <a:pt x="456853" y="2944053"/>
                  <a:pt x="456157" y="2944463"/>
                  <a:pt x="455491" y="2944930"/>
                </a:cubicBezTo>
                <a:cubicBezTo>
                  <a:pt x="453586" y="2948930"/>
                  <a:pt x="465206" y="2946168"/>
                  <a:pt x="457586" y="2943691"/>
                </a:cubicBezTo>
                <a:close/>
                <a:moveTo>
                  <a:pt x="486733" y="2959979"/>
                </a:moveTo>
                <a:cubicBezTo>
                  <a:pt x="486733" y="2961122"/>
                  <a:pt x="486733" y="2962265"/>
                  <a:pt x="486733" y="2963504"/>
                </a:cubicBezTo>
                <a:cubicBezTo>
                  <a:pt x="503211" y="2973029"/>
                  <a:pt x="524166" y="2977505"/>
                  <a:pt x="539215" y="2967980"/>
                </a:cubicBezTo>
                <a:lnTo>
                  <a:pt x="539215" y="2956455"/>
                </a:lnTo>
                <a:cubicBezTo>
                  <a:pt x="531081" y="2949664"/>
                  <a:pt x="520642" y="2946253"/>
                  <a:pt x="510069" y="2946930"/>
                </a:cubicBezTo>
                <a:cubicBezTo>
                  <a:pt x="500544" y="2961027"/>
                  <a:pt x="496353" y="2950168"/>
                  <a:pt x="483304" y="2950644"/>
                </a:cubicBezTo>
                <a:cubicBezTo>
                  <a:pt x="479303" y="2955312"/>
                  <a:pt x="479303" y="2955407"/>
                  <a:pt x="486733" y="2959979"/>
                </a:cubicBezTo>
                <a:close/>
                <a:moveTo>
                  <a:pt x="510164" y="2939976"/>
                </a:moveTo>
                <a:cubicBezTo>
                  <a:pt x="518832" y="2939976"/>
                  <a:pt x="533882" y="2942358"/>
                  <a:pt x="538739" y="2933880"/>
                </a:cubicBezTo>
                <a:cubicBezTo>
                  <a:pt x="533501" y="2931976"/>
                  <a:pt x="497782" y="2929309"/>
                  <a:pt x="510164" y="2939976"/>
                </a:cubicBezTo>
                <a:close/>
                <a:moveTo>
                  <a:pt x="506926" y="2986459"/>
                </a:moveTo>
                <a:lnTo>
                  <a:pt x="515879" y="2991412"/>
                </a:lnTo>
                <a:cubicBezTo>
                  <a:pt x="522070" y="2991412"/>
                  <a:pt x="519594" y="2988268"/>
                  <a:pt x="520070" y="2986363"/>
                </a:cubicBezTo>
                <a:cubicBezTo>
                  <a:pt x="516060" y="2983782"/>
                  <a:pt x="510898" y="2983820"/>
                  <a:pt x="506926" y="2986459"/>
                </a:cubicBezTo>
                <a:close/>
                <a:moveTo>
                  <a:pt x="520070" y="3063801"/>
                </a:moveTo>
                <a:cubicBezTo>
                  <a:pt x="528852" y="3067488"/>
                  <a:pt x="538949" y="3066059"/>
                  <a:pt x="546359" y="3060087"/>
                </a:cubicBezTo>
                <a:cubicBezTo>
                  <a:pt x="537634" y="3056401"/>
                  <a:pt x="527595" y="3057668"/>
                  <a:pt x="520070" y="3063421"/>
                </a:cubicBezTo>
                <a:close/>
                <a:moveTo>
                  <a:pt x="529595" y="2855490"/>
                </a:moveTo>
                <a:cubicBezTo>
                  <a:pt x="485971" y="2854728"/>
                  <a:pt x="442537" y="2848917"/>
                  <a:pt x="401579" y="2865015"/>
                </a:cubicBezTo>
                <a:cubicBezTo>
                  <a:pt x="403484" y="2885112"/>
                  <a:pt x="434821" y="2866634"/>
                  <a:pt x="446061" y="2862634"/>
                </a:cubicBezTo>
                <a:cubicBezTo>
                  <a:pt x="474045" y="2861995"/>
                  <a:pt x="502011" y="2864329"/>
                  <a:pt x="529500" y="2869587"/>
                </a:cubicBezTo>
                <a:cubicBezTo>
                  <a:pt x="542549" y="2866062"/>
                  <a:pt x="542073" y="2859395"/>
                  <a:pt x="529309" y="2855109"/>
                </a:cubicBezTo>
                <a:close/>
                <a:moveTo>
                  <a:pt x="420629" y="2886255"/>
                </a:moveTo>
                <a:cubicBezTo>
                  <a:pt x="405484" y="2880636"/>
                  <a:pt x="408723" y="2893590"/>
                  <a:pt x="420629" y="2887494"/>
                </a:cubicBezTo>
                <a:cubicBezTo>
                  <a:pt x="420439" y="2886732"/>
                  <a:pt x="420629" y="2886160"/>
                  <a:pt x="420343" y="2885875"/>
                </a:cubicBezTo>
                <a:close/>
                <a:moveTo>
                  <a:pt x="211079" y="2820342"/>
                </a:moveTo>
                <a:cubicBezTo>
                  <a:pt x="222793" y="2825715"/>
                  <a:pt x="236120" y="2826400"/>
                  <a:pt x="248322" y="2822248"/>
                </a:cubicBezTo>
                <a:lnTo>
                  <a:pt x="251084" y="2817485"/>
                </a:lnTo>
                <a:lnTo>
                  <a:pt x="241178" y="2810913"/>
                </a:lnTo>
                <a:cubicBezTo>
                  <a:pt x="230034" y="2822628"/>
                  <a:pt x="210793" y="2799102"/>
                  <a:pt x="211270" y="2819962"/>
                </a:cubicBezTo>
                <a:close/>
                <a:moveTo>
                  <a:pt x="208031" y="2929309"/>
                </a:moveTo>
                <a:cubicBezTo>
                  <a:pt x="201935" y="2938834"/>
                  <a:pt x="236606" y="2938071"/>
                  <a:pt x="243083" y="2935309"/>
                </a:cubicBezTo>
                <a:cubicBezTo>
                  <a:pt x="235558" y="2929309"/>
                  <a:pt x="219080" y="2928546"/>
                  <a:pt x="208031" y="2929309"/>
                </a:cubicBezTo>
                <a:close/>
                <a:moveTo>
                  <a:pt x="259561" y="2888351"/>
                </a:moveTo>
                <a:lnTo>
                  <a:pt x="277754" y="2879398"/>
                </a:lnTo>
                <a:lnTo>
                  <a:pt x="274801" y="2873682"/>
                </a:lnTo>
                <a:cubicBezTo>
                  <a:pt x="268991" y="2883969"/>
                  <a:pt x="224605" y="2866539"/>
                  <a:pt x="243750" y="2879302"/>
                </a:cubicBezTo>
                <a:lnTo>
                  <a:pt x="237940" y="2883112"/>
                </a:lnTo>
                <a:cubicBezTo>
                  <a:pt x="236320" y="2892351"/>
                  <a:pt x="255180" y="2887494"/>
                  <a:pt x="259561" y="2888065"/>
                </a:cubicBezTo>
                <a:close/>
                <a:moveTo>
                  <a:pt x="283374" y="2809770"/>
                </a:moveTo>
                <a:cubicBezTo>
                  <a:pt x="283374" y="2809103"/>
                  <a:pt x="280897" y="2808532"/>
                  <a:pt x="279659" y="2807960"/>
                </a:cubicBezTo>
                <a:lnTo>
                  <a:pt x="263848" y="2816818"/>
                </a:lnTo>
                <a:cubicBezTo>
                  <a:pt x="261847" y="2826343"/>
                  <a:pt x="278040" y="2821295"/>
                  <a:pt x="283564" y="2816818"/>
                </a:cubicBezTo>
                <a:cubicBezTo>
                  <a:pt x="283758" y="2814370"/>
                  <a:pt x="283694" y="2811913"/>
                  <a:pt x="283374" y="2809484"/>
                </a:cubicBezTo>
                <a:close/>
                <a:moveTo>
                  <a:pt x="273849" y="2837107"/>
                </a:moveTo>
                <a:cubicBezTo>
                  <a:pt x="270229" y="2837107"/>
                  <a:pt x="267372" y="2836440"/>
                  <a:pt x="264324" y="2838535"/>
                </a:cubicBezTo>
                <a:cubicBezTo>
                  <a:pt x="263276" y="2845489"/>
                  <a:pt x="263371" y="2845489"/>
                  <a:pt x="267372" y="2848060"/>
                </a:cubicBezTo>
                <a:cubicBezTo>
                  <a:pt x="286993" y="2848537"/>
                  <a:pt x="297376" y="2848346"/>
                  <a:pt x="273659" y="2836821"/>
                </a:cubicBezTo>
                <a:close/>
                <a:moveTo>
                  <a:pt x="292899" y="2914450"/>
                </a:moveTo>
                <a:cubicBezTo>
                  <a:pt x="300328" y="2912164"/>
                  <a:pt x="288898" y="2909020"/>
                  <a:pt x="287184" y="2907115"/>
                </a:cubicBezTo>
                <a:cubicBezTo>
                  <a:pt x="281307" y="2906639"/>
                  <a:pt x="275471" y="2908439"/>
                  <a:pt x="270896" y="2912164"/>
                </a:cubicBezTo>
                <a:cubicBezTo>
                  <a:pt x="276802" y="2916735"/>
                  <a:pt x="286041" y="2913211"/>
                  <a:pt x="293185" y="2914164"/>
                </a:cubicBezTo>
                <a:close/>
                <a:moveTo>
                  <a:pt x="270134" y="2934738"/>
                </a:moveTo>
                <a:cubicBezTo>
                  <a:pt x="274111" y="2937405"/>
                  <a:pt x="279302" y="2937405"/>
                  <a:pt x="283279" y="2934738"/>
                </a:cubicBezTo>
                <a:cubicBezTo>
                  <a:pt x="279425" y="2932109"/>
                  <a:pt x="274387" y="2932004"/>
                  <a:pt x="270420" y="2934452"/>
                </a:cubicBezTo>
                <a:close/>
                <a:moveTo>
                  <a:pt x="299757" y="1374066"/>
                </a:moveTo>
                <a:cubicBezTo>
                  <a:pt x="304329" y="1370257"/>
                  <a:pt x="304329" y="1370257"/>
                  <a:pt x="299757" y="1366732"/>
                </a:cubicBezTo>
                <a:lnTo>
                  <a:pt x="286898" y="1366732"/>
                </a:lnTo>
                <a:cubicBezTo>
                  <a:pt x="282231" y="1370542"/>
                  <a:pt x="282231" y="1370542"/>
                  <a:pt x="286898" y="1374066"/>
                </a:cubicBezTo>
                <a:close/>
                <a:moveTo>
                  <a:pt x="299757" y="2601267"/>
                </a:moveTo>
                <a:cubicBezTo>
                  <a:pt x="292994" y="2603839"/>
                  <a:pt x="303662" y="2606601"/>
                  <a:pt x="305662" y="2608983"/>
                </a:cubicBezTo>
                <a:lnTo>
                  <a:pt x="315187" y="2603458"/>
                </a:lnTo>
                <a:cubicBezTo>
                  <a:pt x="311759" y="2599077"/>
                  <a:pt x="305282" y="2601554"/>
                  <a:pt x="300043" y="2600982"/>
                </a:cubicBezTo>
                <a:close/>
                <a:moveTo>
                  <a:pt x="296518" y="2845774"/>
                </a:moveTo>
                <a:cubicBezTo>
                  <a:pt x="314616" y="2851775"/>
                  <a:pt x="339190" y="2844631"/>
                  <a:pt x="355859" y="2839107"/>
                </a:cubicBezTo>
                <a:cubicBezTo>
                  <a:pt x="351001" y="2830058"/>
                  <a:pt x="295852" y="2836821"/>
                  <a:pt x="296804" y="2845489"/>
                </a:cubicBezTo>
                <a:close/>
                <a:moveTo>
                  <a:pt x="474541" y="1169374"/>
                </a:moveTo>
                <a:cubicBezTo>
                  <a:pt x="474541" y="1181852"/>
                  <a:pt x="500544" y="1172803"/>
                  <a:pt x="509783" y="1175279"/>
                </a:cubicBezTo>
                <a:cubicBezTo>
                  <a:pt x="523785" y="1166040"/>
                  <a:pt x="479303" y="1160802"/>
                  <a:pt x="474826" y="1168803"/>
                </a:cubicBezTo>
                <a:close/>
                <a:moveTo>
                  <a:pt x="481399" y="1115082"/>
                </a:moveTo>
                <a:cubicBezTo>
                  <a:pt x="488066" y="1118796"/>
                  <a:pt x="487780" y="1125940"/>
                  <a:pt x="497401" y="1123749"/>
                </a:cubicBezTo>
                <a:cubicBezTo>
                  <a:pt x="501211" y="1120606"/>
                  <a:pt x="512069" y="1118225"/>
                  <a:pt x="503211" y="1112701"/>
                </a:cubicBezTo>
                <a:cubicBezTo>
                  <a:pt x="497020" y="1113462"/>
                  <a:pt x="485399" y="1109176"/>
                  <a:pt x="481684" y="1114510"/>
                </a:cubicBezTo>
                <a:close/>
                <a:moveTo>
                  <a:pt x="526928" y="1537706"/>
                </a:moveTo>
                <a:cubicBezTo>
                  <a:pt x="533862" y="1540097"/>
                  <a:pt x="540959" y="1541973"/>
                  <a:pt x="548169" y="1543326"/>
                </a:cubicBezTo>
                <a:cubicBezTo>
                  <a:pt x="552455" y="1538468"/>
                  <a:pt x="576172" y="1533038"/>
                  <a:pt x="571315" y="1525800"/>
                </a:cubicBezTo>
                <a:cubicBezTo>
                  <a:pt x="558932" y="1520847"/>
                  <a:pt x="544835" y="1533229"/>
                  <a:pt x="533691" y="1526848"/>
                </a:cubicBezTo>
                <a:cubicBezTo>
                  <a:pt x="524737" y="1521132"/>
                  <a:pt x="526928" y="1532753"/>
                  <a:pt x="526928" y="1537706"/>
                </a:cubicBezTo>
                <a:close/>
                <a:moveTo>
                  <a:pt x="458539" y="1554089"/>
                </a:moveTo>
                <a:lnTo>
                  <a:pt x="467587" y="1548755"/>
                </a:lnTo>
                <a:cubicBezTo>
                  <a:pt x="455957" y="1542316"/>
                  <a:pt x="442203" y="1540868"/>
                  <a:pt x="429487" y="1544755"/>
                </a:cubicBezTo>
                <a:cubicBezTo>
                  <a:pt x="437203" y="1552003"/>
                  <a:pt x="447747" y="1555432"/>
                  <a:pt x="458253" y="1554089"/>
                </a:cubicBezTo>
                <a:close/>
                <a:moveTo>
                  <a:pt x="453395" y="2694232"/>
                </a:moveTo>
                <a:cubicBezTo>
                  <a:pt x="438346" y="2688612"/>
                  <a:pt x="441584" y="2701661"/>
                  <a:pt x="453395" y="2695470"/>
                </a:cubicBezTo>
                <a:cubicBezTo>
                  <a:pt x="453300" y="2695089"/>
                  <a:pt x="453490" y="2694517"/>
                  <a:pt x="453109" y="2694232"/>
                </a:cubicBezTo>
                <a:close/>
                <a:moveTo>
                  <a:pt x="436822" y="2817580"/>
                </a:moveTo>
                <a:cubicBezTo>
                  <a:pt x="451681" y="2820438"/>
                  <a:pt x="467207" y="2815295"/>
                  <a:pt x="480732" y="2813008"/>
                </a:cubicBezTo>
                <a:cubicBezTo>
                  <a:pt x="468826" y="2804150"/>
                  <a:pt x="449109" y="2806341"/>
                  <a:pt x="435107" y="2809103"/>
                </a:cubicBezTo>
                <a:cubicBezTo>
                  <a:pt x="435488" y="2811865"/>
                  <a:pt x="432821" y="2815009"/>
                  <a:pt x="436536" y="2817580"/>
                </a:cubicBezTo>
                <a:close/>
                <a:moveTo>
                  <a:pt x="503497" y="2744714"/>
                </a:moveTo>
                <a:cubicBezTo>
                  <a:pt x="508450" y="2741094"/>
                  <a:pt x="508450" y="2741094"/>
                  <a:pt x="503497" y="2737285"/>
                </a:cubicBezTo>
                <a:cubicBezTo>
                  <a:pt x="489495" y="2739475"/>
                  <a:pt x="477970" y="2732808"/>
                  <a:pt x="464349" y="2733570"/>
                </a:cubicBezTo>
                <a:cubicBezTo>
                  <a:pt x="459682" y="2737189"/>
                  <a:pt x="459682" y="2737189"/>
                  <a:pt x="464349" y="2740999"/>
                </a:cubicBezTo>
                <a:cubicBezTo>
                  <a:pt x="477132" y="2744057"/>
                  <a:pt x="490276" y="2745314"/>
                  <a:pt x="503401" y="2744714"/>
                </a:cubicBezTo>
                <a:close/>
                <a:moveTo>
                  <a:pt x="499687" y="2709567"/>
                </a:moveTo>
                <a:cubicBezTo>
                  <a:pt x="482570" y="2706881"/>
                  <a:pt x="465159" y="2706623"/>
                  <a:pt x="447966" y="2708805"/>
                </a:cubicBezTo>
                <a:cubicBezTo>
                  <a:pt x="444632" y="2728617"/>
                  <a:pt x="460634" y="2708805"/>
                  <a:pt x="467016" y="2717568"/>
                </a:cubicBezTo>
                <a:cubicBezTo>
                  <a:pt x="467016" y="2722711"/>
                  <a:pt x="472445" y="2722711"/>
                  <a:pt x="476541" y="2722616"/>
                </a:cubicBezTo>
                <a:close/>
                <a:moveTo>
                  <a:pt x="542740" y="1513703"/>
                </a:moveTo>
                <a:cubicBezTo>
                  <a:pt x="558170" y="1502082"/>
                  <a:pt x="502830" y="1504940"/>
                  <a:pt x="497115" y="1509988"/>
                </a:cubicBezTo>
                <a:cubicBezTo>
                  <a:pt x="471016" y="1503702"/>
                  <a:pt x="439965" y="1499035"/>
                  <a:pt x="415200" y="1508369"/>
                </a:cubicBezTo>
                <a:cubicBezTo>
                  <a:pt x="421486" y="1512465"/>
                  <a:pt x="431297" y="1507512"/>
                  <a:pt x="437488" y="1513512"/>
                </a:cubicBezTo>
                <a:cubicBezTo>
                  <a:pt x="442327" y="1513036"/>
                  <a:pt x="447166" y="1514436"/>
                  <a:pt x="451014" y="1517418"/>
                </a:cubicBezTo>
                <a:cubicBezTo>
                  <a:pt x="479303" y="1508464"/>
                  <a:pt x="512545" y="1516370"/>
                  <a:pt x="542644" y="1513703"/>
                </a:cubicBezTo>
                <a:close/>
                <a:moveTo>
                  <a:pt x="576172" y="1491700"/>
                </a:moveTo>
                <a:cubicBezTo>
                  <a:pt x="628751" y="1490367"/>
                  <a:pt x="565790" y="1486366"/>
                  <a:pt x="553027" y="1478841"/>
                </a:cubicBezTo>
                <a:cubicBezTo>
                  <a:pt x="553027" y="1475794"/>
                  <a:pt x="553027" y="1475794"/>
                  <a:pt x="549979" y="1473126"/>
                </a:cubicBezTo>
                <a:cubicBezTo>
                  <a:pt x="538949" y="1473031"/>
                  <a:pt x="527947" y="1474279"/>
                  <a:pt x="517213" y="1476841"/>
                </a:cubicBezTo>
                <a:cubicBezTo>
                  <a:pt x="497305" y="1469031"/>
                  <a:pt x="417962" y="1461696"/>
                  <a:pt x="493876" y="1482461"/>
                </a:cubicBezTo>
                <a:lnTo>
                  <a:pt x="493876" y="1493605"/>
                </a:lnTo>
                <a:cubicBezTo>
                  <a:pt x="520546" y="1498558"/>
                  <a:pt x="549979" y="1502749"/>
                  <a:pt x="576077" y="1491700"/>
                </a:cubicBezTo>
                <a:close/>
                <a:moveTo>
                  <a:pt x="566647" y="1450362"/>
                </a:moveTo>
                <a:cubicBezTo>
                  <a:pt x="557122" y="1439122"/>
                  <a:pt x="539692" y="1447409"/>
                  <a:pt x="528547" y="1439789"/>
                </a:cubicBezTo>
                <a:cubicBezTo>
                  <a:pt x="514165" y="1437312"/>
                  <a:pt x="504163" y="1448076"/>
                  <a:pt x="491019" y="1440360"/>
                </a:cubicBezTo>
                <a:cubicBezTo>
                  <a:pt x="479303" y="1449314"/>
                  <a:pt x="466730" y="1433503"/>
                  <a:pt x="455205" y="1445314"/>
                </a:cubicBezTo>
                <a:cubicBezTo>
                  <a:pt x="459396" y="1449123"/>
                  <a:pt x="466254" y="1447028"/>
                  <a:pt x="471016" y="1447504"/>
                </a:cubicBezTo>
                <a:cubicBezTo>
                  <a:pt x="479208" y="1454076"/>
                  <a:pt x="487971" y="1448362"/>
                  <a:pt x="496258" y="1454267"/>
                </a:cubicBezTo>
                <a:cubicBezTo>
                  <a:pt x="504716" y="1449724"/>
                  <a:pt x="515184" y="1451495"/>
                  <a:pt x="521689" y="1458553"/>
                </a:cubicBezTo>
                <a:cubicBezTo>
                  <a:pt x="538072" y="1459601"/>
                  <a:pt x="547502" y="1452647"/>
                  <a:pt x="563885" y="1454839"/>
                </a:cubicBezTo>
                <a:close/>
                <a:moveTo>
                  <a:pt x="382624" y="1353492"/>
                </a:moveTo>
                <a:cubicBezTo>
                  <a:pt x="406151" y="1360541"/>
                  <a:pt x="434536" y="1349111"/>
                  <a:pt x="457491" y="1358826"/>
                </a:cubicBezTo>
                <a:cubicBezTo>
                  <a:pt x="468635" y="1350730"/>
                  <a:pt x="478541" y="1361684"/>
                  <a:pt x="491400" y="1358826"/>
                </a:cubicBezTo>
                <a:lnTo>
                  <a:pt x="494543" y="1354255"/>
                </a:lnTo>
                <a:cubicBezTo>
                  <a:pt x="482542" y="1342348"/>
                  <a:pt x="465301" y="1344730"/>
                  <a:pt x="450442" y="1343682"/>
                </a:cubicBezTo>
                <a:cubicBezTo>
                  <a:pt x="431392" y="1336633"/>
                  <a:pt x="408151" y="1334157"/>
                  <a:pt x="389482" y="1345682"/>
                </a:cubicBezTo>
                <a:cubicBezTo>
                  <a:pt x="389482" y="1346825"/>
                  <a:pt x="389482" y="1347968"/>
                  <a:pt x="388816" y="1349397"/>
                </a:cubicBezTo>
                <a:close/>
                <a:moveTo>
                  <a:pt x="405008" y="1314821"/>
                </a:moveTo>
                <a:cubicBezTo>
                  <a:pt x="418534" y="1304344"/>
                  <a:pt x="382720" y="1306534"/>
                  <a:pt x="377005" y="1308629"/>
                </a:cubicBezTo>
                <a:cubicBezTo>
                  <a:pt x="372337" y="1320155"/>
                  <a:pt x="397864" y="1312916"/>
                  <a:pt x="404818" y="1314821"/>
                </a:cubicBezTo>
                <a:close/>
                <a:moveTo>
                  <a:pt x="504735" y="1260052"/>
                </a:moveTo>
                <a:cubicBezTo>
                  <a:pt x="494257" y="1258042"/>
                  <a:pt x="483408" y="1259766"/>
                  <a:pt x="474064" y="1264910"/>
                </a:cubicBezTo>
                <a:cubicBezTo>
                  <a:pt x="484875" y="1268148"/>
                  <a:pt x="496401" y="1268148"/>
                  <a:pt x="507211" y="1264910"/>
                </a:cubicBezTo>
                <a:cubicBezTo>
                  <a:pt x="506545" y="1263291"/>
                  <a:pt x="508354" y="1261290"/>
                  <a:pt x="504544" y="1260052"/>
                </a:cubicBezTo>
                <a:close/>
                <a:moveTo>
                  <a:pt x="500163" y="1284627"/>
                </a:moveTo>
                <a:lnTo>
                  <a:pt x="503116" y="1289008"/>
                </a:lnTo>
                <a:cubicBezTo>
                  <a:pt x="516260" y="1288246"/>
                  <a:pt x="528833" y="1292056"/>
                  <a:pt x="539406" y="1283865"/>
                </a:cubicBezTo>
                <a:cubicBezTo>
                  <a:pt x="542454" y="1274340"/>
                  <a:pt x="529119" y="1279198"/>
                  <a:pt x="522451" y="1281007"/>
                </a:cubicBezTo>
                <a:cubicBezTo>
                  <a:pt x="515155" y="1276206"/>
                  <a:pt x="505392" y="1277778"/>
                  <a:pt x="499972" y="1284627"/>
                </a:cubicBezTo>
                <a:close/>
                <a:moveTo>
                  <a:pt x="444918" y="1281674"/>
                </a:moveTo>
                <a:lnTo>
                  <a:pt x="421772" y="1294533"/>
                </a:lnTo>
                <a:lnTo>
                  <a:pt x="421772" y="1298248"/>
                </a:lnTo>
                <a:cubicBezTo>
                  <a:pt x="447585" y="1303295"/>
                  <a:pt x="525976" y="1278055"/>
                  <a:pt x="444727" y="1281483"/>
                </a:cubicBezTo>
                <a:close/>
                <a:moveTo>
                  <a:pt x="427106" y="1231287"/>
                </a:moveTo>
                <a:cubicBezTo>
                  <a:pt x="412057" y="1225476"/>
                  <a:pt x="415200" y="1238621"/>
                  <a:pt x="427106" y="1232525"/>
                </a:cubicBezTo>
                <a:cubicBezTo>
                  <a:pt x="427011" y="1232049"/>
                  <a:pt x="427201" y="1231573"/>
                  <a:pt x="426916" y="1231287"/>
                </a:cubicBezTo>
                <a:close/>
                <a:moveTo>
                  <a:pt x="416248" y="1372447"/>
                </a:moveTo>
                <a:cubicBezTo>
                  <a:pt x="419010" y="1374352"/>
                  <a:pt x="421867" y="1376067"/>
                  <a:pt x="424153" y="1377496"/>
                </a:cubicBezTo>
                <a:lnTo>
                  <a:pt x="438155" y="1377496"/>
                </a:lnTo>
                <a:cubicBezTo>
                  <a:pt x="442822" y="1373685"/>
                  <a:pt x="442822" y="1373685"/>
                  <a:pt x="438155" y="1370066"/>
                </a:cubicBezTo>
                <a:cubicBezTo>
                  <a:pt x="431678" y="1371495"/>
                  <a:pt x="419486" y="1367208"/>
                  <a:pt x="416057" y="1372447"/>
                </a:cubicBezTo>
                <a:close/>
                <a:moveTo>
                  <a:pt x="404246" y="1418644"/>
                </a:moveTo>
                <a:cubicBezTo>
                  <a:pt x="342905" y="1437694"/>
                  <a:pt x="396531" y="1431312"/>
                  <a:pt x="424725" y="1432645"/>
                </a:cubicBezTo>
                <a:cubicBezTo>
                  <a:pt x="446918" y="1420263"/>
                  <a:pt x="473207" y="1443218"/>
                  <a:pt x="493686" y="1423692"/>
                </a:cubicBezTo>
                <a:lnTo>
                  <a:pt x="493686" y="1420072"/>
                </a:lnTo>
                <a:cubicBezTo>
                  <a:pt x="509212" y="1415786"/>
                  <a:pt x="529405" y="1427407"/>
                  <a:pt x="546169" y="1420072"/>
                </a:cubicBezTo>
                <a:lnTo>
                  <a:pt x="546169" y="1416453"/>
                </a:lnTo>
                <a:lnTo>
                  <a:pt x="536644" y="1411119"/>
                </a:lnTo>
                <a:cubicBezTo>
                  <a:pt x="516641" y="1424168"/>
                  <a:pt x="523309" y="1397498"/>
                  <a:pt x="503116" y="1411119"/>
                </a:cubicBezTo>
                <a:cubicBezTo>
                  <a:pt x="496543" y="1409690"/>
                  <a:pt x="494353" y="1413690"/>
                  <a:pt x="489971" y="1414357"/>
                </a:cubicBezTo>
                <a:cubicBezTo>
                  <a:pt x="471921" y="1409556"/>
                  <a:pt x="452995" y="1409071"/>
                  <a:pt x="434726" y="1412928"/>
                </a:cubicBezTo>
                <a:cubicBezTo>
                  <a:pt x="433393" y="1424358"/>
                  <a:pt x="412628" y="1414833"/>
                  <a:pt x="404056" y="1418644"/>
                </a:cubicBezTo>
                <a:close/>
                <a:moveTo>
                  <a:pt x="543026" y="1395783"/>
                </a:moveTo>
                <a:cubicBezTo>
                  <a:pt x="545407" y="1396926"/>
                  <a:pt x="547312" y="1398451"/>
                  <a:pt x="549122" y="1399498"/>
                </a:cubicBezTo>
                <a:cubicBezTo>
                  <a:pt x="555027" y="1400737"/>
                  <a:pt x="565219" y="1396831"/>
                  <a:pt x="556170" y="1392164"/>
                </a:cubicBezTo>
                <a:cubicBezTo>
                  <a:pt x="553027" y="1392545"/>
                  <a:pt x="535310" y="1390545"/>
                  <a:pt x="543026" y="1395783"/>
                </a:cubicBezTo>
                <a:close/>
                <a:moveTo>
                  <a:pt x="565981" y="1320631"/>
                </a:moveTo>
                <a:cubicBezTo>
                  <a:pt x="563980" y="1316345"/>
                  <a:pt x="557694" y="1320631"/>
                  <a:pt x="555503" y="1321965"/>
                </a:cubicBezTo>
                <a:cubicBezTo>
                  <a:pt x="542073" y="1320060"/>
                  <a:pt x="534834" y="1330442"/>
                  <a:pt x="523309" y="1321965"/>
                </a:cubicBezTo>
                <a:cubicBezTo>
                  <a:pt x="511307" y="1324917"/>
                  <a:pt x="487114" y="1309392"/>
                  <a:pt x="480827" y="1322917"/>
                </a:cubicBezTo>
                <a:cubicBezTo>
                  <a:pt x="507021" y="1327870"/>
                  <a:pt x="539025" y="1332442"/>
                  <a:pt x="566552" y="1327299"/>
                </a:cubicBezTo>
                <a:cubicBezTo>
                  <a:pt x="566581" y="1325098"/>
                  <a:pt x="566390" y="1322888"/>
                  <a:pt x="565981" y="1320726"/>
                </a:cubicBezTo>
                <a:close/>
                <a:moveTo>
                  <a:pt x="552169" y="1253956"/>
                </a:moveTo>
                <a:cubicBezTo>
                  <a:pt x="540263" y="1247860"/>
                  <a:pt x="527309" y="1236240"/>
                  <a:pt x="513498" y="1243383"/>
                </a:cubicBezTo>
                <a:lnTo>
                  <a:pt x="513498" y="1251956"/>
                </a:lnTo>
                <a:cubicBezTo>
                  <a:pt x="519099" y="1251413"/>
                  <a:pt x="524728" y="1252823"/>
                  <a:pt x="529405" y="1255957"/>
                </a:cubicBezTo>
                <a:cubicBezTo>
                  <a:pt x="549407" y="1256147"/>
                  <a:pt x="549407" y="1256052"/>
                  <a:pt x="552169" y="1253575"/>
                </a:cubicBezTo>
                <a:close/>
                <a:moveTo>
                  <a:pt x="470826" y="1233858"/>
                </a:moveTo>
                <a:cubicBezTo>
                  <a:pt x="460253" y="1233096"/>
                  <a:pt x="427106" y="1238145"/>
                  <a:pt x="450061" y="1248622"/>
                </a:cubicBezTo>
                <a:cubicBezTo>
                  <a:pt x="464730" y="1251479"/>
                  <a:pt x="520642" y="1245193"/>
                  <a:pt x="477970" y="1241288"/>
                </a:cubicBezTo>
                <a:cubicBezTo>
                  <a:pt x="471778" y="1239764"/>
                  <a:pt x="476350" y="1235287"/>
                  <a:pt x="470826" y="1233858"/>
                </a:cubicBezTo>
                <a:close/>
                <a:moveTo>
                  <a:pt x="461301" y="1216904"/>
                </a:moveTo>
                <a:cubicBezTo>
                  <a:pt x="450823" y="1208617"/>
                  <a:pt x="438632" y="1213665"/>
                  <a:pt x="428059" y="1216904"/>
                </a:cubicBezTo>
                <a:lnTo>
                  <a:pt x="428059" y="1220428"/>
                </a:lnTo>
                <a:cubicBezTo>
                  <a:pt x="432535" y="1224333"/>
                  <a:pt x="440727" y="1221571"/>
                  <a:pt x="445109" y="1218713"/>
                </a:cubicBezTo>
                <a:cubicBezTo>
                  <a:pt x="450728" y="1218523"/>
                  <a:pt x="456824" y="1220333"/>
                  <a:pt x="461396" y="1216809"/>
                </a:cubicBezTo>
                <a:close/>
                <a:moveTo>
                  <a:pt x="460729" y="1047930"/>
                </a:moveTo>
                <a:cubicBezTo>
                  <a:pt x="457567" y="1045397"/>
                  <a:pt x="453843" y="1043663"/>
                  <a:pt x="449871" y="1042882"/>
                </a:cubicBezTo>
                <a:cubicBezTo>
                  <a:pt x="440346" y="1050026"/>
                  <a:pt x="425773" y="1042311"/>
                  <a:pt x="414914" y="1047835"/>
                </a:cubicBezTo>
                <a:lnTo>
                  <a:pt x="414914" y="1051454"/>
                </a:lnTo>
                <a:cubicBezTo>
                  <a:pt x="430030" y="1054550"/>
                  <a:pt x="445613" y="1054550"/>
                  <a:pt x="460729" y="1051454"/>
                </a:cubicBezTo>
                <a:close/>
                <a:moveTo>
                  <a:pt x="439965" y="1069171"/>
                </a:moveTo>
                <a:cubicBezTo>
                  <a:pt x="436155" y="1066599"/>
                  <a:pt x="429487" y="1068695"/>
                  <a:pt x="424820" y="1068028"/>
                </a:cubicBezTo>
                <a:cubicBezTo>
                  <a:pt x="420153" y="1071647"/>
                  <a:pt x="420153" y="1071647"/>
                  <a:pt x="424820" y="1075362"/>
                </a:cubicBezTo>
                <a:lnTo>
                  <a:pt x="432154" y="1075362"/>
                </a:lnTo>
                <a:cubicBezTo>
                  <a:pt x="433202" y="1073743"/>
                  <a:pt x="441203" y="1071362"/>
                  <a:pt x="440060" y="1069076"/>
                </a:cubicBezTo>
                <a:close/>
                <a:moveTo>
                  <a:pt x="414914" y="1125178"/>
                </a:moveTo>
                <a:cubicBezTo>
                  <a:pt x="413676" y="1133560"/>
                  <a:pt x="429392" y="1131179"/>
                  <a:pt x="433964" y="1129083"/>
                </a:cubicBezTo>
                <a:cubicBezTo>
                  <a:pt x="433964" y="1127845"/>
                  <a:pt x="433964" y="1126702"/>
                  <a:pt x="433964" y="1125464"/>
                </a:cubicBezTo>
                <a:cubicBezTo>
                  <a:pt x="430764" y="1122968"/>
                  <a:pt x="427106" y="1121121"/>
                  <a:pt x="423201" y="1120035"/>
                </a:cubicBezTo>
                <a:close/>
                <a:moveTo>
                  <a:pt x="412342" y="1141276"/>
                </a:moveTo>
                <a:cubicBezTo>
                  <a:pt x="396150" y="1150801"/>
                  <a:pt x="441489" y="1157182"/>
                  <a:pt x="447204" y="1147562"/>
                </a:cubicBezTo>
                <a:cubicBezTo>
                  <a:pt x="450157" y="1138799"/>
                  <a:pt x="435584" y="1142323"/>
                  <a:pt x="431392" y="1141752"/>
                </a:cubicBezTo>
                <a:cubicBezTo>
                  <a:pt x="422153" y="1136608"/>
                  <a:pt x="420534" y="1136608"/>
                  <a:pt x="412628" y="1141180"/>
                </a:cubicBezTo>
                <a:close/>
                <a:moveTo>
                  <a:pt x="404722" y="1196901"/>
                </a:moveTo>
                <a:lnTo>
                  <a:pt x="398722" y="1200712"/>
                </a:lnTo>
                <a:lnTo>
                  <a:pt x="391864" y="1200712"/>
                </a:lnTo>
                <a:cubicBezTo>
                  <a:pt x="387292" y="1204426"/>
                  <a:pt x="387292" y="1204521"/>
                  <a:pt x="391864" y="1208045"/>
                </a:cubicBezTo>
                <a:cubicBezTo>
                  <a:pt x="405580" y="1206617"/>
                  <a:pt x="424058" y="1213379"/>
                  <a:pt x="404818" y="1196806"/>
                </a:cubicBezTo>
                <a:close/>
                <a:moveTo>
                  <a:pt x="394150" y="634926"/>
                </a:moveTo>
                <a:cubicBezTo>
                  <a:pt x="392626" y="632354"/>
                  <a:pt x="388244" y="630926"/>
                  <a:pt x="384625" y="629116"/>
                </a:cubicBezTo>
                <a:cubicBezTo>
                  <a:pt x="379767" y="629688"/>
                  <a:pt x="374052" y="627783"/>
                  <a:pt x="369670" y="630450"/>
                </a:cubicBezTo>
                <a:cubicBezTo>
                  <a:pt x="368308" y="633603"/>
                  <a:pt x="368747" y="637241"/>
                  <a:pt x="370813" y="639975"/>
                </a:cubicBezTo>
                <a:lnTo>
                  <a:pt x="385482" y="639975"/>
                </a:lnTo>
                <a:close/>
                <a:moveTo>
                  <a:pt x="376528" y="1088507"/>
                </a:moveTo>
                <a:cubicBezTo>
                  <a:pt x="377767" y="1090221"/>
                  <a:pt x="387673" y="1091079"/>
                  <a:pt x="387577" y="1087364"/>
                </a:cubicBezTo>
                <a:cubicBezTo>
                  <a:pt x="385291" y="1085840"/>
                  <a:pt x="376909" y="1084887"/>
                  <a:pt x="376624" y="1088793"/>
                </a:cubicBezTo>
                <a:close/>
                <a:moveTo>
                  <a:pt x="371290" y="1163469"/>
                </a:moveTo>
                <a:cubicBezTo>
                  <a:pt x="344620" y="1174423"/>
                  <a:pt x="386339" y="1180423"/>
                  <a:pt x="388625" y="1169945"/>
                </a:cubicBezTo>
                <a:cubicBezTo>
                  <a:pt x="390911" y="1159468"/>
                  <a:pt x="378434" y="1164326"/>
                  <a:pt x="371385" y="1163755"/>
                </a:cubicBezTo>
                <a:close/>
                <a:moveTo>
                  <a:pt x="371957" y="1402546"/>
                </a:moveTo>
                <a:cubicBezTo>
                  <a:pt x="368337" y="1400127"/>
                  <a:pt x="364003" y="1399012"/>
                  <a:pt x="359669" y="1399403"/>
                </a:cubicBezTo>
                <a:cubicBezTo>
                  <a:pt x="353478" y="1397879"/>
                  <a:pt x="357955" y="1393402"/>
                  <a:pt x="352335" y="1391973"/>
                </a:cubicBezTo>
                <a:cubicBezTo>
                  <a:pt x="342143" y="1391973"/>
                  <a:pt x="331951" y="1390259"/>
                  <a:pt x="323760" y="1397117"/>
                </a:cubicBezTo>
                <a:cubicBezTo>
                  <a:pt x="325284" y="1401022"/>
                  <a:pt x="333857" y="1397879"/>
                  <a:pt x="336238" y="1401213"/>
                </a:cubicBezTo>
                <a:lnTo>
                  <a:pt x="336238" y="1405308"/>
                </a:lnTo>
                <a:cubicBezTo>
                  <a:pt x="358050" y="1423311"/>
                  <a:pt x="476065" y="1393021"/>
                  <a:pt x="389197" y="1390259"/>
                </a:cubicBezTo>
                <a:cubicBezTo>
                  <a:pt x="389197" y="1391497"/>
                  <a:pt x="389197" y="1392640"/>
                  <a:pt x="389197" y="1394354"/>
                </a:cubicBezTo>
                <a:close/>
                <a:moveTo>
                  <a:pt x="360241" y="1450171"/>
                </a:moveTo>
                <a:cubicBezTo>
                  <a:pt x="365356" y="1447676"/>
                  <a:pt x="370204" y="1444675"/>
                  <a:pt x="374719" y="1441218"/>
                </a:cubicBezTo>
                <a:cubicBezTo>
                  <a:pt x="372337" y="1438932"/>
                  <a:pt x="368623" y="1439980"/>
                  <a:pt x="365765" y="1439694"/>
                </a:cubicBezTo>
                <a:cubicBezTo>
                  <a:pt x="358240" y="1444551"/>
                  <a:pt x="349859" y="1443028"/>
                  <a:pt x="342810" y="1449219"/>
                </a:cubicBezTo>
                <a:cubicBezTo>
                  <a:pt x="347953" y="1452933"/>
                  <a:pt x="354335" y="1450933"/>
                  <a:pt x="360336" y="1450552"/>
                </a:cubicBezTo>
                <a:close/>
                <a:moveTo>
                  <a:pt x="344905" y="1506655"/>
                </a:moveTo>
                <a:lnTo>
                  <a:pt x="336047" y="1511607"/>
                </a:lnTo>
                <a:cubicBezTo>
                  <a:pt x="342143" y="1516275"/>
                  <a:pt x="350049" y="1511607"/>
                  <a:pt x="355764" y="1507893"/>
                </a:cubicBezTo>
                <a:cubicBezTo>
                  <a:pt x="352478" y="1506026"/>
                  <a:pt x="348535" y="1505712"/>
                  <a:pt x="345001" y="1507035"/>
                </a:cubicBezTo>
                <a:close/>
                <a:moveTo>
                  <a:pt x="345858" y="1420930"/>
                </a:moveTo>
                <a:cubicBezTo>
                  <a:pt x="354049" y="1416262"/>
                  <a:pt x="333094" y="1415976"/>
                  <a:pt x="330523" y="1418548"/>
                </a:cubicBezTo>
                <a:cubicBezTo>
                  <a:pt x="331380" y="1424358"/>
                  <a:pt x="341953" y="1420834"/>
                  <a:pt x="345953" y="1421691"/>
                </a:cubicBezTo>
                <a:close/>
                <a:moveTo>
                  <a:pt x="319474" y="2854442"/>
                </a:moveTo>
                <a:lnTo>
                  <a:pt x="306615" y="2854442"/>
                </a:lnTo>
                <a:cubicBezTo>
                  <a:pt x="301852" y="2858157"/>
                  <a:pt x="301852" y="2858157"/>
                  <a:pt x="306615" y="2861871"/>
                </a:cubicBezTo>
                <a:lnTo>
                  <a:pt x="319474" y="2861871"/>
                </a:lnTo>
                <a:cubicBezTo>
                  <a:pt x="324332" y="2858919"/>
                  <a:pt x="324332" y="2858919"/>
                  <a:pt x="319569" y="2855204"/>
                </a:cubicBezTo>
                <a:close/>
                <a:moveTo>
                  <a:pt x="306996" y="2965123"/>
                </a:moveTo>
                <a:cubicBezTo>
                  <a:pt x="321284" y="2966932"/>
                  <a:pt x="336333" y="2973505"/>
                  <a:pt x="349001" y="2963217"/>
                </a:cubicBezTo>
                <a:lnTo>
                  <a:pt x="349001" y="2960074"/>
                </a:lnTo>
                <a:lnTo>
                  <a:pt x="388244" y="2938071"/>
                </a:lnTo>
                <a:cubicBezTo>
                  <a:pt x="375671" y="2926356"/>
                  <a:pt x="355954" y="2933214"/>
                  <a:pt x="342619" y="2937500"/>
                </a:cubicBezTo>
                <a:lnTo>
                  <a:pt x="342619" y="2941024"/>
                </a:lnTo>
                <a:lnTo>
                  <a:pt x="336238" y="2944834"/>
                </a:lnTo>
                <a:cubicBezTo>
                  <a:pt x="338619" y="2948072"/>
                  <a:pt x="347096" y="2944834"/>
                  <a:pt x="348620" y="2948739"/>
                </a:cubicBezTo>
                <a:cubicBezTo>
                  <a:pt x="335742" y="2955798"/>
                  <a:pt x="321064" y="2958912"/>
                  <a:pt x="306424" y="2957693"/>
                </a:cubicBezTo>
                <a:cubicBezTo>
                  <a:pt x="301852" y="2962265"/>
                  <a:pt x="301852" y="2962360"/>
                  <a:pt x="307091" y="2965885"/>
                </a:cubicBezTo>
                <a:close/>
                <a:moveTo>
                  <a:pt x="388339" y="2882255"/>
                </a:moveTo>
                <a:lnTo>
                  <a:pt x="388339" y="2878731"/>
                </a:lnTo>
                <a:cubicBezTo>
                  <a:pt x="384148" y="2874349"/>
                  <a:pt x="375385" y="2877397"/>
                  <a:pt x="371194" y="2880160"/>
                </a:cubicBezTo>
                <a:cubicBezTo>
                  <a:pt x="359079" y="2880836"/>
                  <a:pt x="347077" y="2882817"/>
                  <a:pt x="335380" y="2886065"/>
                </a:cubicBezTo>
                <a:cubicBezTo>
                  <a:pt x="325284" y="2890637"/>
                  <a:pt x="317283" y="2881112"/>
                  <a:pt x="304996" y="2883969"/>
                </a:cubicBezTo>
                <a:cubicBezTo>
                  <a:pt x="291470" y="2907782"/>
                  <a:pt x="379767" y="2894257"/>
                  <a:pt x="388435" y="2883017"/>
                </a:cubicBezTo>
                <a:close/>
                <a:moveTo>
                  <a:pt x="391483" y="1472555"/>
                </a:moveTo>
                <a:cubicBezTo>
                  <a:pt x="408247" y="1463030"/>
                  <a:pt x="426916" y="1473412"/>
                  <a:pt x="444727" y="1472555"/>
                </a:cubicBezTo>
                <a:cubicBezTo>
                  <a:pt x="455395" y="1459410"/>
                  <a:pt x="419200" y="1467030"/>
                  <a:pt x="410057" y="1465126"/>
                </a:cubicBezTo>
                <a:cubicBezTo>
                  <a:pt x="403799" y="1457982"/>
                  <a:pt x="393302" y="1456372"/>
                  <a:pt x="385196" y="1461315"/>
                </a:cubicBezTo>
                <a:cubicBezTo>
                  <a:pt x="377586" y="1460792"/>
                  <a:pt x="369937" y="1461430"/>
                  <a:pt x="362527" y="1463221"/>
                </a:cubicBezTo>
                <a:cubicBezTo>
                  <a:pt x="362527" y="1465126"/>
                  <a:pt x="360241" y="1467792"/>
                  <a:pt x="366527" y="1468364"/>
                </a:cubicBezTo>
                <a:cubicBezTo>
                  <a:pt x="376814" y="1461696"/>
                  <a:pt x="381005" y="1475794"/>
                  <a:pt x="391578" y="1473317"/>
                </a:cubicBezTo>
                <a:close/>
                <a:moveTo>
                  <a:pt x="509878" y="2762145"/>
                </a:moveTo>
                <a:cubicBezTo>
                  <a:pt x="507497" y="2761002"/>
                  <a:pt x="505307" y="2759764"/>
                  <a:pt x="503116" y="2758621"/>
                </a:cubicBezTo>
                <a:cubicBezTo>
                  <a:pt x="497972" y="2759287"/>
                  <a:pt x="492257" y="2757382"/>
                  <a:pt x="487590" y="2760240"/>
                </a:cubicBezTo>
                <a:cubicBezTo>
                  <a:pt x="487590" y="2767479"/>
                  <a:pt x="484447" y="2769765"/>
                  <a:pt x="497115" y="2769765"/>
                </a:cubicBezTo>
                <a:lnTo>
                  <a:pt x="502925" y="2766145"/>
                </a:lnTo>
                <a:cubicBezTo>
                  <a:pt x="506830" y="2767384"/>
                  <a:pt x="517403" y="2766812"/>
                  <a:pt x="509974" y="2762907"/>
                </a:cubicBezTo>
                <a:close/>
                <a:moveTo>
                  <a:pt x="349382" y="1003353"/>
                </a:moveTo>
                <a:cubicBezTo>
                  <a:pt x="357097" y="1004878"/>
                  <a:pt x="368432" y="1012021"/>
                  <a:pt x="375576" y="1007068"/>
                </a:cubicBezTo>
                <a:cubicBezTo>
                  <a:pt x="378243" y="992495"/>
                  <a:pt x="356907" y="997353"/>
                  <a:pt x="349382" y="1003353"/>
                </a:cubicBezTo>
                <a:close/>
                <a:moveTo>
                  <a:pt x="325284" y="1170517"/>
                </a:moveTo>
                <a:cubicBezTo>
                  <a:pt x="322426" y="1168231"/>
                  <a:pt x="315759" y="1166040"/>
                  <a:pt x="316330" y="1171279"/>
                </a:cubicBezTo>
                <a:cubicBezTo>
                  <a:pt x="318997" y="1177471"/>
                  <a:pt x="335380" y="1175375"/>
                  <a:pt x="342715" y="1172994"/>
                </a:cubicBezTo>
                <a:cubicBezTo>
                  <a:pt x="338143" y="1169184"/>
                  <a:pt x="330618" y="1172422"/>
                  <a:pt x="325284" y="1170517"/>
                </a:cubicBezTo>
                <a:close/>
                <a:moveTo>
                  <a:pt x="326332" y="1060599"/>
                </a:moveTo>
                <a:lnTo>
                  <a:pt x="319855" y="1060599"/>
                </a:lnTo>
                <a:cubicBezTo>
                  <a:pt x="315092" y="1064123"/>
                  <a:pt x="315092" y="1064123"/>
                  <a:pt x="319855" y="1067933"/>
                </a:cubicBezTo>
                <a:lnTo>
                  <a:pt x="326332" y="1067933"/>
                </a:lnTo>
                <a:cubicBezTo>
                  <a:pt x="330904" y="1064314"/>
                  <a:pt x="330904" y="1064314"/>
                  <a:pt x="326332" y="1060599"/>
                </a:cubicBezTo>
                <a:close/>
                <a:moveTo>
                  <a:pt x="293756" y="644166"/>
                </a:moveTo>
                <a:lnTo>
                  <a:pt x="319664" y="644166"/>
                </a:lnTo>
                <a:cubicBezTo>
                  <a:pt x="324427" y="640260"/>
                  <a:pt x="324427" y="640260"/>
                  <a:pt x="319664" y="636736"/>
                </a:cubicBezTo>
                <a:lnTo>
                  <a:pt x="293756" y="636736"/>
                </a:lnTo>
                <a:cubicBezTo>
                  <a:pt x="288803" y="640641"/>
                  <a:pt x="288803" y="640641"/>
                  <a:pt x="293756" y="644166"/>
                </a:cubicBezTo>
                <a:close/>
                <a:moveTo>
                  <a:pt x="271563" y="1332061"/>
                </a:moveTo>
                <a:cubicBezTo>
                  <a:pt x="293842" y="1336557"/>
                  <a:pt x="316597" y="1338195"/>
                  <a:pt x="339286" y="1336919"/>
                </a:cubicBezTo>
                <a:cubicBezTo>
                  <a:pt x="344905" y="1335490"/>
                  <a:pt x="340524" y="1331014"/>
                  <a:pt x="346239" y="1329585"/>
                </a:cubicBezTo>
                <a:cubicBezTo>
                  <a:pt x="351954" y="1328156"/>
                  <a:pt x="361574" y="1331299"/>
                  <a:pt x="367956" y="1328251"/>
                </a:cubicBezTo>
                <a:cubicBezTo>
                  <a:pt x="358431" y="1319869"/>
                  <a:pt x="344810" y="1310916"/>
                  <a:pt x="333094" y="1322060"/>
                </a:cubicBezTo>
                <a:cubicBezTo>
                  <a:pt x="313854" y="1325394"/>
                  <a:pt x="287279" y="1323584"/>
                  <a:pt x="271563" y="1332061"/>
                </a:cubicBezTo>
                <a:close/>
                <a:moveTo>
                  <a:pt x="254132" y="2740999"/>
                </a:moveTo>
                <a:cubicBezTo>
                  <a:pt x="249370" y="2744619"/>
                  <a:pt x="249370" y="2744714"/>
                  <a:pt x="254132" y="2748334"/>
                </a:cubicBezTo>
                <a:lnTo>
                  <a:pt x="266991" y="2748334"/>
                </a:lnTo>
                <a:cubicBezTo>
                  <a:pt x="271563" y="2744714"/>
                  <a:pt x="271563" y="2744714"/>
                  <a:pt x="266991" y="2740999"/>
                </a:cubicBezTo>
                <a:close/>
                <a:moveTo>
                  <a:pt x="262895" y="2716520"/>
                </a:moveTo>
                <a:lnTo>
                  <a:pt x="254037" y="2711472"/>
                </a:lnTo>
                <a:lnTo>
                  <a:pt x="244512" y="2717091"/>
                </a:lnTo>
                <a:cubicBezTo>
                  <a:pt x="248322" y="2720997"/>
                  <a:pt x="266991" y="2727569"/>
                  <a:pt x="262895" y="2716520"/>
                </a:cubicBezTo>
                <a:close/>
                <a:moveTo>
                  <a:pt x="201364" y="2836630"/>
                </a:moveTo>
                <a:cubicBezTo>
                  <a:pt x="214318" y="2823676"/>
                  <a:pt x="185838" y="2833772"/>
                  <a:pt x="181171" y="2832820"/>
                </a:cubicBezTo>
                <a:cubicBezTo>
                  <a:pt x="175170" y="2829105"/>
                  <a:pt x="159644" y="2819295"/>
                  <a:pt x="158501" y="2831296"/>
                </a:cubicBezTo>
                <a:lnTo>
                  <a:pt x="152119" y="2835297"/>
                </a:lnTo>
                <a:cubicBezTo>
                  <a:pt x="151072" y="2842917"/>
                  <a:pt x="163549" y="2841012"/>
                  <a:pt x="168407" y="2836821"/>
                </a:cubicBezTo>
                <a:cubicBezTo>
                  <a:pt x="179551" y="2836821"/>
                  <a:pt x="190505" y="2836916"/>
                  <a:pt x="201364" y="2836630"/>
                </a:cubicBezTo>
                <a:close/>
                <a:moveTo>
                  <a:pt x="188314" y="2969314"/>
                </a:moveTo>
                <a:cubicBezTo>
                  <a:pt x="207364" y="2971600"/>
                  <a:pt x="246322" y="2961122"/>
                  <a:pt x="201364" y="2958074"/>
                </a:cubicBezTo>
                <a:cubicBezTo>
                  <a:pt x="197363" y="2955788"/>
                  <a:pt x="190029" y="2953121"/>
                  <a:pt x="191839" y="2960169"/>
                </a:cubicBezTo>
                <a:lnTo>
                  <a:pt x="185266" y="2964170"/>
                </a:lnTo>
                <a:cubicBezTo>
                  <a:pt x="185171" y="2965980"/>
                  <a:pt x="184028" y="2967980"/>
                  <a:pt x="188314" y="2969314"/>
                </a:cubicBezTo>
                <a:close/>
                <a:moveTo>
                  <a:pt x="274039" y="2987887"/>
                </a:moveTo>
                <a:cubicBezTo>
                  <a:pt x="304662" y="2986754"/>
                  <a:pt x="335323" y="2987964"/>
                  <a:pt x="365765" y="2991507"/>
                </a:cubicBezTo>
                <a:cubicBezTo>
                  <a:pt x="370813" y="2987887"/>
                  <a:pt x="370813" y="2987887"/>
                  <a:pt x="365765" y="2984173"/>
                </a:cubicBezTo>
                <a:cubicBezTo>
                  <a:pt x="342619" y="2977648"/>
                  <a:pt x="318502" y="2975228"/>
                  <a:pt x="294518" y="2977029"/>
                </a:cubicBezTo>
                <a:cubicBezTo>
                  <a:pt x="260895" y="2984363"/>
                  <a:pt x="224414" y="2981887"/>
                  <a:pt x="192124" y="2990650"/>
                </a:cubicBezTo>
                <a:cubicBezTo>
                  <a:pt x="201649" y="3007318"/>
                  <a:pt x="227081" y="2996555"/>
                  <a:pt x="242512" y="2991602"/>
                </a:cubicBezTo>
                <a:cubicBezTo>
                  <a:pt x="251275" y="2990554"/>
                  <a:pt x="265181" y="2994460"/>
                  <a:pt x="273754" y="2987887"/>
                </a:cubicBezTo>
                <a:close/>
                <a:moveTo>
                  <a:pt x="325665" y="3027892"/>
                </a:moveTo>
                <a:cubicBezTo>
                  <a:pt x="334695" y="3029949"/>
                  <a:pt x="344153" y="3028911"/>
                  <a:pt x="352525" y="3024939"/>
                </a:cubicBezTo>
                <a:cubicBezTo>
                  <a:pt x="358612" y="3028226"/>
                  <a:pt x="365603" y="3029426"/>
                  <a:pt x="372433" y="3028369"/>
                </a:cubicBezTo>
                <a:cubicBezTo>
                  <a:pt x="378148" y="3027130"/>
                  <a:pt x="373671" y="3022558"/>
                  <a:pt x="379100" y="3021034"/>
                </a:cubicBezTo>
                <a:lnTo>
                  <a:pt x="385672" y="3021034"/>
                </a:lnTo>
                <a:cubicBezTo>
                  <a:pt x="391197" y="3019510"/>
                  <a:pt x="386625" y="3015034"/>
                  <a:pt x="393102" y="3013605"/>
                </a:cubicBezTo>
                <a:cubicBezTo>
                  <a:pt x="407770" y="3015605"/>
                  <a:pt x="423868" y="3010176"/>
                  <a:pt x="437393" y="3010176"/>
                </a:cubicBezTo>
                <a:lnTo>
                  <a:pt x="452633" y="3017986"/>
                </a:lnTo>
                <a:cubicBezTo>
                  <a:pt x="456443" y="3022273"/>
                  <a:pt x="452062" y="3025606"/>
                  <a:pt x="457586" y="3028273"/>
                </a:cubicBezTo>
                <a:cubicBezTo>
                  <a:pt x="462349" y="3027607"/>
                  <a:pt x="470350" y="3030083"/>
                  <a:pt x="474160" y="3025987"/>
                </a:cubicBezTo>
                <a:cubicBezTo>
                  <a:pt x="474160" y="3022844"/>
                  <a:pt x="477970" y="3021034"/>
                  <a:pt x="480065" y="3018748"/>
                </a:cubicBezTo>
                <a:lnTo>
                  <a:pt x="475303" y="3015986"/>
                </a:lnTo>
                <a:cubicBezTo>
                  <a:pt x="486352" y="3003985"/>
                  <a:pt x="506926" y="3013700"/>
                  <a:pt x="520165" y="3008271"/>
                </a:cubicBezTo>
                <a:cubicBezTo>
                  <a:pt x="520165" y="3005509"/>
                  <a:pt x="520165" y="3005509"/>
                  <a:pt x="517879" y="3002841"/>
                </a:cubicBezTo>
                <a:cubicBezTo>
                  <a:pt x="495782" y="3008176"/>
                  <a:pt x="477684" y="2984553"/>
                  <a:pt x="457777" y="2995221"/>
                </a:cubicBezTo>
                <a:cubicBezTo>
                  <a:pt x="433488" y="2987601"/>
                  <a:pt x="421772" y="3001794"/>
                  <a:pt x="397769" y="3002460"/>
                </a:cubicBezTo>
                <a:lnTo>
                  <a:pt x="387577" y="2995221"/>
                </a:lnTo>
                <a:cubicBezTo>
                  <a:pt x="380148" y="2995888"/>
                  <a:pt x="375195" y="2993602"/>
                  <a:pt x="370147" y="2996746"/>
                </a:cubicBezTo>
                <a:cubicBezTo>
                  <a:pt x="367575" y="3001794"/>
                  <a:pt x="371194" y="3007318"/>
                  <a:pt x="367956" y="3012652"/>
                </a:cubicBezTo>
                <a:cubicBezTo>
                  <a:pt x="354716" y="3020844"/>
                  <a:pt x="336714" y="3018082"/>
                  <a:pt x="323284" y="3022939"/>
                </a:cubicBezTo>
                <a:cubicBezTo>
                  <a:pt x="323474" y="3024559"/>
                  <a:pt x="321569" y="3026654"/>
                  <a:pt x="325379" y="3027892"/>
                </a:cubicBezTo>
                <a:close/>
                <a:moveTo>
                  <a:pt x="359098" y="3227441"/>
                </a:moveTo>
                <a:lnTo>
                  <a:pt x="333094" y="3227441"/>
                </a:lnTo>
                <a:cubicBezTo>
                  <a:pt x="328427" y="3231251"/>
                  <a:pt x="328427" y="3231251"/>
                  <a:pt x="333094" y="3234775"/>
                </a:cubicBezTo>
                <a:lnTo>
                  <a:pt x="359002" y="3234775"/>
                </a:lnTo>
                <a:cubicBezTo>
                  <a:pt x="363860" y="3230965"/>
                  <a:pt x="363860" y="3230965"/>
                  <a:pt x="358812" y="3227441"/>
                </a:cubicBezTo>
                <a:close/>
                <a:moveTo>
                  <a:pt x="365765" y="3157528"/>
                </a:moveTo>
                <a:cubicBezTo>
                  <a:pt x="377833" y="3156023"/>
                  <a:pt x="390063" y="3158575"/>
                  <a:pt x="400532" y="3164766"/>
                </a:cubicBezTo>
                <a:cubicBezTo>
                  <a:pt x="426106" y="3155127"/>
                  <a:pt x="453052" y="3149631"/>
                  <a:pt x="480351" y="3148479"/>
                </a:cubicBezTo>
                <a:cubicBezTo>
                  <a:pt x="480351" y="3147336"/>
                  <a:pt x="480351" y="3146098"/>
                  <a:pt x="481018" y="3144764"/>
                </a:cubicBezTo>
                <a:lnTo>
                  <a:pt x="474541" y="3140859"/>
                </a:lnTo>
                <a:cubicBezTo>
                  <a:pt x="474541" y="3131334"/>
                  <a:pt x="457872" y="3136573"/>
                  <a:pt x="451014" y="3135048"/>
                </a:cubicBezTo>
                <a:cubicBezTo>
                  <a:pt x="440927" y="3129667"/>
                  <a:pt x="428811" y="3129667"/>
                  <a:pt x="418724" y="3135048"/>
                </a:cubicBezTo>
                <a:cubicBezTo>
                  <a:pt x="403865" y="3125523"/>
                  <a:pt x="385006" y="3137144"/>
                  <a:pt x="371099" y="3142478"/>
                </a:cubicBezTo>
                <a:cubicBezTo>
                  <a:pt x="363660" y="3141478"/>
                  <a:pt x="356116" y="3143393"/>
                  <a:pt x="350049" y="3147812"/>
                </a:cubicBezTo>
                <a:close/>
                <a:moveTo>
                  <a:pt x="421867" y="3232966"/>
                </a:moveTo>
                <a:lnTo>
                  <a:pt x="412342" y="3227441"/>
                </a:lnTo>
                <a:cubicBezTo>
                  <a:pt x="407732" y="3228117"/>
                  <a:pt x="403065" y="3226803"/>
                  <a:pt x="399484" y="3223821"/>
                </a:cubicBezTo>
                <a:lnTo>
                  <a:pt x="384053" y="3223821"/>
                </a:lnTo>
                <a:cubicBezTo>
                  <a:pt x="367861" y="3232489"/>
                  <a:pt x="379005" y="3236204"/>
                  <a:pt x="391768" y="3234775"/>
                </a:cubicBezTo>
                <a:cubicBezTo>
                  <a:pt x="401103" y="3240481"/>
                  <a:pt x="413009" y="3239757"/>
                  <a:pt x="421582" y="3232966"/>
                </a:cubicBezTo>
                <a:close/>
                <a:moveTo>
                  <a:pt x="428059" y="3206962"/>
                </a:moveTo>
                <a:cubicBezTo>
                  <a:pt x="414628" y="3196295"/>
                  <a:pt x="399484" y="3204200"/>
                  <a:pt x="384625" y="3205247"/>
                </a:cubicBezTo>
                <a:cubicBezTo>
                  <a:pt x="362146" y="3219154"/>
                  <a:pt x="389292" y="3217535"/>
                  <a:pt x="399674" y="3209439"/>
                </a:cubicBezTo>
                <a:cubicBezTo>
                  <a:pt x="407866" y="3216201"/>
                  <a:pt x="419391" y="3209439"/>
                  <a:pt x="427773" y="3206962"/>
                </a:cubicBezTo>
                <a:close/>
                <a:moveTo>
                  <a:pt x="486161" y="3180578"/>
                </a:moveTo>
                <a:cubicBezTo>
                  <a:pt x="455872" y="3176387"/>
                  <a:pt x="425868" y="3183340"/>
                  <a:pt x="396150" y="3184769"/>
                </a:cubicBezTo>
                <a:cubicBezTo>
                  <a:pt x="397484" y="3200676"/>
                  <a:pt x="427011" y="3182483"/>
                  <a:pt x="435012" y="3188769"/>
                </a:cubicBezTo>
                <a:lnTo>
                  <a:pt x="435012" y="3192389"/>
                </a:lnTo>
                <a:cubicBezTo>
                  <a:pt x="444537" y="3197056"/>
                  <a:pt x="455300" y="3190294"/>
                  <a:pt x="464730" y="3186960"/>
                </a:cubicBezTo>
                <a:cubicBezTo>
                  <a:pt x="470445" y="3187436"/>
                  <a:pt x="484637" y="3186960"/>
                  <a:pt x="485875" y="3180578"/>
                </a:cubicBezTo>
                <a:close/>
                <a:moveTo>
                  <a:pt x="546455" y="3115617"/>
                </a:moveTo>
                <a:cubicBezTo>
                  <a:pt x="546455" y="3114665"/>
                  <a:pt x="543883" y="3113998"/>
                  <a:pt x="542740" y="3113332"/>
                </a:cubicBezTo>
                <a:cubicBezTo>
                  <a:pt x="536196" y="3112398"/>
                  <a:pt x="529529" y="3113569"/>
                  <a:pt x="523690" y="3116665"/>
                </a:cubicBezTo>
                <a:lnTo>
                  <a:pt x="511879" y="3109997"/>
                </a:lnTo>
                <a:cubicBezTo>
                  <a:pt x="498163" y="3114379"/>
                  <a:pt x="494829" y="3123809"/>
                  <a:pt x="484732" y="3109521"/>
                </a:cubicBezTo>
                <a:cubicBezTo>
                  <a:pt x="472636" y="3112189"/>
                  <a:pt x="459777" y="3111712"/>
                  <a:pt x="448918" y="3119046"/>
                </a:cubicBezTo>
                <a:lnTo>
                  <a:pt x="455014" y="3122857"/>
                </a:lnTo>
                <a:cubicBezTo>
                  <a:pt x="454062" y="3133905"/>
                  <a:pt x="474064" y="3121142"/>
                  <a:pt x="480446" y="3121047"/>
                </a:cubicBezTo>
                <a:cubicBezTo>
                  <a:pt x="499401" y="3123523"/>
                  <a:pt x="533596" y="3138287"/>
                  <a:pt x="545978" y="3115617"/>
                </a:cubicBezTo>
                <a:close/>
                <a:moveTo>
                  <a:pt x="555980" y="2250843"/>
                </a:moveTo>
                <a:cubicBezTo>
                  <a:pt x="571981" y="2242842"/>
                  <a:pt x="591127" y="2251510"/>
                  <a:pt x="605509" y="2237984"/>
                </a:cubicBezTo>
                <a:cubicBezTo>
                  <a:pt x="595413" y="2237984"/>
                  <a:pt x="568267" y="2225030"/>
                  <a:pt x="565314" y="2237984"/>
                </a:cubicBezTo>
                <a:cubicBezTo>
                  <a:pt x="558932" y="2250081"/>
                  <a:pt x="502259" y="2235126"/>
                  <a:pt x="517022" y="2250652"/>
                </a:cubicBezTo>
                <a:close/>
                <a:moveTo>
                  <a:pt x="584555" y="2258082"/>
                </a:moveTo>
                <a:cubicBezTo>
                  <a:pt x="578649" y="2256748"/>
                  <a:pt x="571696" y="2251700"/>
                  <a:pt x="566171" y="2256367"/>
                </a:cubicBezTo>
                <a:lnTo>
                  <a:pt x="566171" y="2260273"/>
                </a:lnTo>
                <a:cubicBezTo>
                  <a:pt x="574001" y="2265168"/>
                  <a:pt x="583373" y="2266959"/>
                  <a:pt x="592460" y="2265321"/>
                </a:cubicBezTo>
                <a:lnTo>
                  <a:pt x="592460" y="2260177"/>
                </a:lnTo>
                <a:cubicBezTo>
                  <a:pt x="589898" y="2258758"/>
                  <a:pt x="587012" y="2258034"/>
                  <a:pt x="584078" y="2258082"/>
                </a:cubicBezTo>
                <a:close/>
                <a:moveTo>
                  <a:pt x="569029" y="2283990"/>
                </a:moveTo>
                <a:cubicBezTo>
                  <a:pt x="582268" y="2283228"/>
                  <a:pt x="594270" y="2287038"/>
                  <a:pt x="604938" y="2278846"/>
                </a:cubicBezTo>
                <a:cubicBezTo>
                  <a:pt x="591889" y="2273893"/>
                  <a:pt x="573220" y="2277132"/>
                  <a:pt x="559409" y="2277417"/>
                </a:cubicBezTo>
                <a:close/>
                <a:moveTo>
                  <a:pt x="608843" y="2302468"/>
                </a:moveTo>
                <a:lnTo>
                  <a:pt x="595984" y="2302468"/>
                </a:lnTo>
                <a:cubicBezTo>
                  <a:pt x="591127" y="2305992"/>
                  <a:pt x="591127" y="2305992"/>
                  <a:pt x="595984" y="2309803"/>
                </a:cubicBezTo>
                <a:lnTo>
                  <a:pt x="608938" y="2309803"/>
                </a:lnTo>
                <a:cubicBezTo>
                  <a:pt x="613415" y="2306279"/>
                  <a:pt x="613415" y="2306279"/>
                  <a:pt x="608748" y="230246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124" name="Google Shape;124;p7"/>
          <p:cNvSpPr/>
          <p:nvPr/>
        </p:nvSpPr>
        <p:spPr>
          <a:xfrm rot="-5400000">
            <a:off x="5866563" y="-5540883"/>
            <a:ext cx="469296" cy="12199392"/>
          </a:xfrm>
          <a:custGeom>
            <a:rect b="b" l="l" r="r" t="t"/>
            <a:pathLst>
              <a:path extrusionOk="0" h="4606195" w="636746">
                <a:moveTo>
                  <a:pt x="599165" y="4577991"/>
                </a:moveTo>
                <a:lnTo>
                  <a:pt x="599165" y="4605614"/>
                </a:lnTo>
                <a:lnTo>
                  <a:pt x="20997" y="4605614"/>
                </a:lnTo>
                <a:lnTo>
                  <a:pt x="20997" y="4563323"/>
                </a:lnTo>
                <a:lnTo>
                  <a:pt x="14711" y="4559418"/>
                </a:lnTo>
                <a:cubicBezTo>
                  <a:pt x="28332" y="4551988"/>
                  <a:pt x="18140" y="4528652"/>
                  <a:pt x="20997" y="4515317"/>
                </a:cubicBezTo>
                <a:lnTo>
                  <a:pt x="26426" y="4512268"/>
                </a:lnTo>
                <a:cubicBezTo>
                  <a:pt x="27951" y="4508078"/>
                  <a:pt x="30141" y="4503886"/>
                  <a:pt x="21473" y="4500839"/>
                </a:cubicBezTo>
                <a:lnTo>
                  <a:pt x="21473" y="4493314"/>
                </a:lnTo>
                <a:lnTo>
                  <a:pt x="27379" y="4489409"/>
                </a:lnTo>
                <a:lnTo>
                  <a:pt x="27379" y="4437974"/>
                </a:lnTo>
                <a:lnTo>
                  <a:pt x="20997" y="4434164"/>
                </a:lnTo>
                <a:lnTo>
                  <a:pt x="20997" y="4426925"/>
                </a:lnTo>
                <a:lnTo>
                  <a:pt x="27379" y="4423115"/>
                </a:lnTo>
                <a:lnTo>
                  <a:pt x="27379" y="4404637"/>
                </a:lnTo>
                <a:cubicBezTo>
                  <a:pt x="9472" y="4397398"/>
                  <a:pt x="38999" y="4393587"/>
                  <a:pt x="21378" y="4386539"/>
                </a:cubicBezTo>
                <a:lnTo>
                  <a:pt x="21378" y="4305386"/>
                </a:lnTo>
                <a:lnTo>
                  <a:pt x="27379" y="4301480"/>
                </a:lnTo>
                <a:lnTo>
                  <a:pt x="27379" y="4272239"/>
                </a:lnTo>
                <a:lnTo>
                  <a:pt x="21188" y="4268524"/>
                </a:lnTo>
                <a:lnTo>
                  <a:pt x="27474" y="4264714"/>
                </a:lnTo>
                <a:lnTo>
                  <a:pt x="27474" y="4227947"/>
                </a:lnTo>
                <a:lnTo>
                  <a:pt x="20997" y="4223852"/>
                </a:lnTo>
                <a:cubicBezTo>
                  <a:pt x="20997" y="4222519"/>
                  <a:pt x="21569" y="4221280"/>
                  <a:pt x="21759" y="4220137"/>
                </a:cubicBezTo>
                <a:lnTo>
                  <a:pt x="26712" y="4217375"/>
                </a:lnTo>
                <a:cubicBezTo>
                  <a:pt x="28522" y="4184419"/>
                  <a:pt x="28332" y="4149937"/>
                  <a:pt x="26712" y="4116886"/>
                </a:cubicBezTo>
                <a:cubicBezTo>
                  <a:pt x="21569" y="4114124"/>
                  <a:pt x="21664" y="4114029"/>
                  <a:pt x="20902" y="4110409"/>
                </a:cubicBezTo>
                <a:lnTo>
                  <a:pt x="27284" y="4106313"/>
                </a:lnTo>
                <a:lnTo>
                  <a:pt x="27284" y="4006968"/>
                </a:lnTo>
                <a:lnTo>
                  <a:pt x="20997" y="4003062"/>
                </a:lnTo>
                <a:lnTo>
                  <a:pt x="20997" y="3999538"/>
                </a:lnTo>
                <a:lnTo>
                  <a:pt x="27379" y="3995728"/>
                </a:lnTo>
                <a:lnTo>
                  <a:pt x="27379" y="3980964"/>
                </a:lnTo>
                <a:lnTo>
                  <a:pt x="22521" y="3978297"/>
                </a:lnTo>
                <a:cubicBezTo>
                  <a:pt x="20006" y="3953351"/>
                  <a:pt x="19721" y="3928234"/>
                  <a:pt x="21664" y="3903240"/>
                </a:cubicBezTo>
                <a:cubicBezTo>
                  <a:pt x="28808" y="3900288"/>
                  <a:pt x="26426" y="3896097"/>
                  <a:pt x="33666" y="3892382"/>
                </a:cubicBezTo>
                <a:cubicBezTo>
                  <a:pt x="34104" y="3887791"/>
                  <a:pt x="34104" y="3883161"/>
                  <a:pt x="33666" y="3878570"/>
                </a:cubicBezTo>
                <a:cubicBezTo>
                  <a:pt x="29531" y="3875494"/>
                  <a:pt x="25131" y="3872779"/>
                  <a:pt x="20521" y="3870474"/>
                </a:cubicBezTo>
                <a:lnTo>
                  <a:pt x="20521" y="3866759"/>
                </a:lnTo>
                <a:lnTo>
                  <a:pt x="38904" y="3856663"/>
                </a:lnTo>
                <a:cubicBezTo>
                  <a:pt x="37094" y="3851615"/>
                  <a:pt x="27760" y="3850758"/>
                  <a:pt x="39762" y="3844947"/>
                </a:cubicBezTo>
                <a:cubicBezTo>
                  <a:pt x="39762" y="3843709"/>
                  <a:pt x="39762" y="3842566"/>
                  <a:pt x="39762" y="3841233"/>
                </a:cubicBezTo>
                <a:lnTo>
                  <a:pt x="33285" y="3837232"/>
                </a:lnTo>
                <a:lnTo>
                  <a:pt x="33285" y="3834089"/>
                </a:lnTo>
                <a:lnTo>
                  <a:pt x="39666" y="3830279"/>
                </a:lnTo>
                <a:lnTo>
                  <a:pt x="39666" y="3782654"/>
                </a:lnTo>
                <a:cubicBezTo>
                  <a:pt x="32237" y="3779606"/>
                  <a:pt x="31094" y="3775415"/>
                  <a:pt x="38523" y="3772272"/>
                </a:cubicBezTo>
                <a:cubicBezTo>
                  <a:pt x="34999" y="3764652"/>
                  <a:pt x="23854" y="3777225"/>
                  <a:pt x="26617" y="3757317"/>
                </a:cubicBezTo>
                <a:lnTo>
                  <a:pt x="32999" y="3753222"/>
                </a:lnTo>
                <a:lnTo>
                  <a:pt x="32999" y="3742268"/>
                </a:lnTo>
                <a:lnTo>
                  <a:pt x="26617" y="3738458"/>
                </a:lnTo>
                <a:lnTo>
                  <a:pt x="26617" y="3731219"/>
                </a:lnTo>
                <a:lnTo>
                  <a:pt x="32999" y="3727313"/>
                </a:lnTo>
                <a:lnTo>
                  <a:pt x="32999" y="3719979"/>
                </a:lnTo>
                <a:cubicBezTo>
                  <a:pt x="26522" y="3716074"/>
                  <a:pt x="12139" y="3711216"/>
                  <a:pt x="26236" y="3705597"/>
                </a:cubicBezTo>
                <a:lnTo>
                  <a:pt x="26236" y="3698548"/>
                </a:lnTo>
                <a:lnTo>
                  <a:pt x="32903" y="3694357"/>
                </a:lnTo>
                <a:cubicBezTo>
                  <a:pt x="32903" y="3693309"/>
                  <a:pt x="32903" y="3692071"/>
                  <a:pt x="32903" y="3690738"/>
                </a:cubicBezTo>
                <a:lnTo>
                  <a:pt x="19283" y="3682736"/>
                </a:lnTo>
                <a:cubicBezTo>
                  <a:pt x="20140" y="3681117"/>
                  <a:pt x="20902" y="3679498"/>
                  <a:pt x="22045" y="3677402"/>
                </a:cubicBezTo>
                <a:lnTo>
                  <a:pt x="36428" y="3684928"/>
                </a:lnTo>
                <a:cubicBezTo>
                  <a:pt x="41285" y="3682451"/>
                  <a:pt x="38713" y="3673974"/>
                  <a:pt x="39285" y="3669020"/>
                </a:cubicBezTo>
                <a:cubicBezTo>
                  <a:pt x="35951" y="3665401"/>
                  <a:pt x="24331" y="3666068"/>
                  <a:pt x="20235" y="3661210"/>
                </a:cubicBezTo>
                <a:lnTo>
                  <a:pt x="20235" y="3653114"/>
                </a:lnTo>
                <a:cubicBezTo>
                  <a:pt x="25350" y="3650246"/>
                  <a:pt x="31713" y="3650895"/>
                  <a:pt x="36142" y="3654733"/>
                </a:cubicBezTo>
                <a:cubicBezTo>
                  <a:pt x="41857" y="3653018"/>
                  <a:pt x="40238" y="3646351"/>
                  <a:pt x="39095" y="3641684"/>
                </a:cubicBezTo>
                <a:lnTo>
                  <a:pt x="33666" y="3638636"/>
                </a:lnTo>
                <a:cubicBezTo>
                  <a:pt x="33666" y="3636636"/>
                  <a:pt x="33666" y="3634254"/>
                  <a:pt x="33189" y="3631683"/>
                </a:cubicBezTo>
                <a:cubicBezTo>
                  <a:pt x="29179" y="3628625"/>
                  <a:pt x="24864" y="3625977"/>
                  <a:pt x="20330" y="3623777"/>
                </a:cubicBezTo>
                <a:lnTo>
                  <a:pt x="20330" y="3605489"/>
                </a:lnTo>
                <a:lnTo>
                  <a:pt x="26712" y="3601679"/>
                </a:lnTo>
                <a:lnTo>
                  <a:pt x="26712" y="3598154"/>
                </a:lnTo>
                <a:lnTo>
                  <a:pt x="19949" y="3593963"/>
                </a:lnTo>
                <a:lnTo>
                  <a:pt x="19949" y="3553673"/>
                </a:lnTo>
                <a:cubicBezTo>
                  <a:pt x="11758" y="3551578"/>
                  <a:pt x="14329" y="3544148"/>
                  <a:pt x="13377" y="3539290"/>
                </a:cubicBezTo>
                <a:lnTo>
                  <a:pt x="19092" y="3536052"/>
                </a:lnTo>
                <a:cubicBezTo>
                  <a:pt x="19092" y="3533670"/>
                  <a:pt x="15949" y="3533480"/>
                  <a:pt x="13949" y="3531956"/>
                </a:cubicBezTo>
                <a:lnTo>
                  <a:pt x="13949" y="3498713"/>
                </a:lnTo>
                <a:lnTo>
                  <a:pt x="20045" y="3494808"/>
                </a:lnTo>
                <a:lnTo>
                  <a:pt x="20045" y="3491189"/>
                </a:lnTo>
                <a:lnTo>
                  <a:pt x="13663" y="3487379"/>
                </a:lnTo>
                <a:lnTo>
                  <a:pt x="13663" y="3432229"/>
                </a:lnTo>
                <a:lnTo>
                  <a:pt x="19949" y="3428324"/>
                </a:lnTo>
                <a:lnTo>
                  <a:pt x="19949" y="3410131"/>
                </a:lnTo>
                <a:lnTo>
                  <a:pt x="14044" y="3406131"/>
                </a:lnTo>
                <a:cubicBezTo>
                  <a:pt x="24807" y="3401368"/>
                  <a:pt x="20521" y="3381270"/>
                  <a:pt x="18521" y="3371936"/>
                </a:cubicBezTo>
                <a:cubicBezTo>
                  <a:pt x="12110" y="3371812"/>
                  <a:pt x="5890" y="3369717"/>
                  <a:pt x="709" y="3365935"/>
                </a:cubicBezTo>
                <a:lnTo>
                  <a:pt x="7091" y="3361934"/>
                </a:lnTo>
                <a:lnTo>
                  <a:pt x="7091" y="3357839"/>
                </a:lnTo>
                <a:cubicBezTo>
                  <a:pt x="12234" y="3354981"/>
                  <a:pt x="22902" y="3356886"/>
                  <a:pt x="19663" y="3350219"/>
                </a:cubicBezTo>
                <a:cubicBezTo>
                  <a:pt x="9091" y="3346885"/>
                  <a:pt x="15092" y="3332883"/>
                  <a:pt x="13568" y="3324692"/>
                </a:cubicBezTo>
                <a:lnTo>
                  <a:pt x="19663" y="3321262"/>
                </a:lnTo>
                <a:lnTo>
                  <a:pt x="19663" y="3313738"/>
                </a:lnTo>
                <a:lnTo>
                  <a:pt x="13949" y="3309928"/>
                </a:lnTo>
                <a:lnTo>
                  <a:pt x="26712" y="3302499"/>
                </a:lnTo>
                <a:lnTo>
                  <a:pt x="26712" y="3298974"/>
                </a:lnTo>
                <a:lnTo>
                  <a:pt x="20235" y="3294974"/>
                </a:lnTo>
                <a:cubicBezTo>
                  <a:pt x="19569" y="3290211"/>
                  <a:pt x="19569" y="3290211"/>
                  <a:pt x="14139" y="3289640"/>
                </a:cubicBezTo>
                <a:cubicBezTo>
                  <a:pt x="-1196" y="3288687"/>
                  <a:pt x="12330" y="3280115"/>
                  <a:pt x="19569" y="3277162"/>
                </a:cubicBezTo>
                <a:lnTo>
                  <a:pt x="20140" y="3273543"/>
                </a:lnTo>
                <a:cubicBezTo>
                  <a:pt x="25760" y="3267447"/>
                  <a:pt x="39190" y="3268018"/>
                  <a:pt x="46524" y="3261827"/>
                </a:cubicBezTo>
                <a:cubicBezTo>
                  <a:pt x="46524" y="3260398"/>
                  <a:pt x="46524" y="3259255"/>
                  <a:pt x="45857" y="3258017"/>
                </a:cubicBezTo>
                <a:cubicBezTo>
                  <a:pt x="42428" y="3256016"/>
                  <a:pt x="9662" y="3256493"/>
                  <a:pt x="24045" y="3245444"/>
                </a:cubicBezTo>
                <a:cubicBezTo>
                  <a:pt x="29188" y="3244586"/>
                  <a:pt x="32713" y="3247634"/>
                  <a:pt x="37476" y="3248682"/>
                </a:cubicBezTo>
                <a:cubicBezTo>
                  <a:pt x="41952" y="3247063"/>
                  <a:pt x="38904" y="3240395"/>
                  <a:pt x="39762" y="3236490"/>
                </a:cubicBezTo>
                <a:lnTo>
                  <a:pt x="46619" y="3232299"/>
                </a:lnTo>
                <a:lnTo>
                  <a:pt x="46619" y="3221536"/>
                </a:lnTo>
                <a:lnTo>
                  <a:pt x="52716" y="3217726"/>
                </a:lnTo>
                <a:lnTo>
                  <a:pt x="52716" y="3210392"/>
                </a:lnTo>
                <a:lnTo>
                  <a:pt x="43191" y="3204963"/>
                </a:lnTo>
                <a:cubicBezTo>
                  <a:pt x="32523" y="3204486"/>
                  <a:pt x="19663" y="3216011"/>
                  <a:pt x="18711" y="3198771"/>
                </a:cubicBezTo>
                <a:lnTo>
                  <a:pt x="13568" y="3195628"/>
                </a:lnTo>
                <a:lnTo>
                  <a:pt x="13568" y="3173625"/>
                </a:lnTo>
                <a:lnTo>
                  <a:pt x="19949" y="3169815"/>
                </a:lnTo>
                <a:lnTo>
                  <a:pt x="19949" y="3162576"/>
                </a:lnTo>
                <a:lnTo>
                  <a:pt x="13187" y="3158385"/>
                </a:lnTo>
                <a:lnTo>
                  <a:pt x="13187" y="3095997"/>
                </a:lnTo>
                <a:lnTo>
                  <a:pt x="8234" y="3093234"/>
                </a:lnTo>
                <a:cubicBezTo>
                  <a:pt x="6748" y="3085738"/>
                  <a:pt x="6300" y="3078080"/>
                  <a:pt x="6900" y="3070470"/>
                </a:cubicBezTo>
                <a:lnTo>
                  <a:pt x="12615" y="3067231"/>
                </a:lnTo>
                <a:cubicBezTo>
                  <a:pt x="14711" y="3063707"/>
                  <a:pt x="12615" y="3059992"/>
                  <a:pt x="14044" y="3056468"/>
                </a:cubicBezTo>
                <a:lnTo>
                  <a:pt x="7186" y="3051991"/>
                </a:lnTo>
                <a:lnTo>
                  <a:pt x="7186" y="2868159"/>
                </a:lnTo>
                <a:lnTo>
                  <a:pt x="13377" y="2864253"/>
                </a:lnTo>
                <a:lnTo>
                  <a:pt x="13377" y="2860729"/>
                </a:lnTo>
                <a:lnTo>
                  <a:pt x="6996" y="2856824"/>
                </a:lnTo>
                <a:lnTo>
                  <a:pt x="6996" y="2775956"/>
                </a:lnTo>
                <a:lnTo>
                  <a:pt x="13568" y="2771956"/>
                </a:lnTo>
                <a:cubicBezTo>
                  <a:pt x="13568" y="2770622"/>
                  <a:pt x="13568" y="2769384"/>
                  <a:pt x="12996" y="2768241"/>
                </a:cubicBezTo>
                <a:cubicBezTo>
                  <a:pt x="1757" y="2764145"/>
                  <a:pt x="8805" y="2748143"/>
                  <a:pt x="6900" y="2739000"/>
                </a:cubicBezTo>
                <a:lnTo>
                  <a:pt x="13091" y="2735666"/>
                </a:lnTo>
                <a:lnTo>
                  <a:pt x="7281" y="2731665"/>
                </a:lnTo>
                <a:lnTo>
                  <a:pt x="7281" y="2710139"/>
                </a:lnTo>
                <a:lnTo>
                  <a:pt x="13377" y="2706329"/>
                </a:lnTo>
                <a:lnTo>
                  <a:pt x="13377" y="2658704"/>
                </a:lnTo>
                <a:lnTo>
                  <a:pt x="20140" y="2654608"/>
                </a:lnTo>
                <a:lnTo>
                  <a:pt x="20140" y="2632700"/>
                </a:lnTo>
                <a:lnTo>
                  <a:pt x="26331" y="2628890"/>
                </a:lnTo>
                <a:lnTo>
                  <a:pt x="26331" y="2610412"/>
                </a:lnTo>
                <a:lnTo>
                  <a:pt x="21473" y="2607650"/>
                </a:lnTo>
                <a:cubicBezTo>
                  <a:pt x="18711" y="2601840"/>
                  <a:pt x="18807" y="2594505"/>
                  <a:pt x="26236" y="2592410"/>
                </a:cubicBezTo>
                <a:cubicBezTo>
                  <a:pt x="27474" y="2586600"/>
                  <a:pt x="26236" y="2580504"/>
                  <a:pt x="26903" y="2574312"/>
                </a:cubicBezTo>
                <a:lnTo>
                  <a:pt x="20426" y="2569931"/>
                </a:lnTo>
                <a:lnTo>
                  <a:pt x="20426" y="2525925"/>
                </a:lnTo>
                <a:lnTo>
                  <a:pt x="26522" y="2522020"/>
                </a:lnTo>
                <a:lnTo>
                  <a:pt x="26522" y="2514876"/>
                </a:lnTo>
                <a:lnTo>
                  <a:pt x="20140" y="2510971"/>
                </a:lnTo>
                <a:lnTo>
                  <a:pt x="20140" y="2496398"/>
                </a:lnTo>
                <a:lnTo>
                  <a:pt x="26712" y="2492302"/>
                </a:lnTo>
                <a:cubicBezTo>
                  <a:pt x="26436" y="2491083"/>
                  <a:pt x="26246" y="2489835"/>
                  <a:pt x="26141" y="2488587"/>
                </a:cubicBezTo>
                <a:cubicBezTo>
                  <a:pt x="17759" y="2483539"/>
                  <a:pt x="17759" y="2483253"/>
                  <a:pt x="26141" y="2478110"/>
                </a:cubicBezTo>
                <a:lnTo>
                  <a:pt x="26141" y="2470585"/>
                </a:lnTo>
                <a:lnTo>
                  <a:pt x="20330" y="2466775"/>
                </a:lnTo>
                <a:lnTo>
                  <a:pt x="20330" y="2452202"/>
                </a:lnTo>
                <a:lnTo>
                  <a:pt x="26522" y="2448297"/>
                </a:lnTo>
                <a:lnTo>
                  <a:pt x="26522" y="2426389"/>
                </a:lnTo>
                <a:lnTo>
                  <a:pt x="20235" y="2422484"/>
                </a:lnTo>
                <a:cubicBezTo>
                  <a:pt x="34428" y="2412959"/>
                  <a:pt x="23283" y="2386575"/>
                  <a:pt x="26617" y="2371049"/>
                </a:cubicBezTo>
                <a:cubicBezTo>
                  <a:pt x="17759" y="2365620"/>
                  <a:pt x="17759" y="2365334"/>
                  <a:pt x="26141" y="2360190"/>
                </a:cubicBezTo>
                <a:lnTo>
                  <a:pt x="20521" y="2356380"/>
                </a:lnTo>
                <a:lnTo>
                  <a:pt x="26617" y="2352475"/>
                </a:lnTo>
                <a:lnTo>
                  <a:pt x="26617" y="2348189"/>
                </a:lnTo>
                <a:lnTo>
                  <a:pt x="19949" y="2344188"/>
                </a:lnTo>
                <a:lnTo>
                  <a:pt x="19949" y="2322281"/>
                </a:lnTo>
                <a:cubicBezTo>
                  <a:pt x="8234" y="2318280"/>
                  <a:pt x="15378" y="2302374"/>
                  <a:pt x="13473" y="2292849"/>
                </a:cubicBezTo>
                <a:lnTo>
                  <a:pt x="18807" y="2289896"/>
                </a:lnTo>
                <a:cubicBezTo>
                  <a:pt x="21378" y="2284466"/>
                  <a:pt x="21378" y="2276847"/>
                  <a:pt x="14425" y="2274941"/>
                </a:cubicBezTo>
                <a:cubicBezTo>
                  <a:pt x="13282" y="2266359"/>
                  <a:pt x="12967" y="2257682"/>
                  <a:pt x="13473" y="2249034"/>
                </a:cubicBezTo>
                <a:lnTo>
                  <a:pt x="19854" y="2244937"/>
                </a:lnTo>
                <a:lnTo>
                  <a:pt x="19854" y="2211886"/>
                </a:lnTo>
                <a:lnTo>
                  <a:pt x="13568" y="2208076"/>
                </a:lnTo>
                <a:lnTo>
                  <a:pt x="13568" y="2197122"/>
                </a:lnTo>
                <a:lnTo>
                  <a:pt x="19949" y="2193217"/>
                </a:lnTo>
                <a:lnTo>
                  <a:pt x="19949" y="2189693"/>
                </a:lnTo>
                <a:lnTo>
                  <a:pt x="13853" y="2185883"/>
                </a:lnTo>
                <a:lnTo>
                  <a:pt x="13853" y="2174738"/>
                </a:lnTo>
                <a:cubicBezTo>
                  <a:pt x="19187" y="2172834"/>
                  <a:pt x="22045" y="2168547"/>
                  <a:pt x="19092" y="2163309"/>
                </a:cubicBezTo>
                <a:lnTo>
                  <a:pt x="14425" y="2160737"/>
                </a:lnTo>
                <a:cubicBezTo>
                  <a:pt x="11948" y="2141687"/>
                  <a:pt x="14425" y="2121399"/>
                  <a:pt x="13473" y="2101682"/>
                </a:cubicBezTo>
                <a:lnTo>
                  <a:pt x="19854" y="2097491"/>
                </a:lnTo>
                <a:lnTo>
                  <a:pt x="19854" y="1987382"/>
                </a:lnTo>
                <a:lnTo>
                  <a:pt x="13663" y="1983571"/>
                </a:lnTo>
                <a:lnTo>
                  <a:pt x="13663" y="1980047"/>
                </a:lnTo>
                <a:cubicBezTo>
                  <a:pt x="15663" y="1978714"/>
                  <a:pt x="17854" y="1977381"/>
                  <a:pt x="20140" y="1976047"/>
                </a:cubicBezTo>
                <a:lnTo>
                  <a:pt x="20140" y="1902609"/>
                </a:lnTo>
                <a:lnTo>
                  <a:pt x="26426" y="1898704"/>
                </a:lnTo>
                <a:lnTo>
                  <a:pt x="26426" y="1858127"/>
                </a:lnTo>
                <a:lnTo>
                  <a:pt x="21473" y="1855365"/>
                </a:lnTo>
                <a:cubicBezTo>
                  <a:pt x="19873" y="1849145"/>
                  <a:pt x="19387" y="1842697"/>
                  <a:pt x="20045" y="1836315"/>
                </a:cubicBezTo>
                <a:lnTo>
                  <a:pt x="25664" y="1833172"/>
                </a:lnTo>
                <a:cubicBezTo>
                  <a:pt x="27569" y="1829552"/>
                  <a:pt x="26331" y="1825933"/>
                  <a:pt x="26712" y="1822028"/>
                </a:cubicBezTo>
                <a:lnTo>
                  <a:pt x="20426" y="1817837"/>
                </a:lnTo>
                <a:lnTo>
                  <a:pt x="20426" y="1770212"/>
                </a:lnTo>
                <a:lnTo>
                  <a:pt x="26522" y="1766402"/>
                </a:lnTo>
                <a:lnTo>
                  <a:pt x="26522" y="1748114"/>
                </a:lnTo>
                <a:lnTo>
                  <a:pt x="20140" y="1744303"/>
                </a:lnTo>
                <a:lnTo>
                  <a:pt x="20140" y="1740684"/>
                </a:lnTo>
                <a:lnTo>
                  <a:pt x="26903" y="1736588"/>
                </a:lnTo>
                <a:lnTo>
                  <a:pt x="26903" y="1725730"/>
                </a:lnTo>
                <a:cubicBezTo>
                  <a:pt x="43667" y="1705061"/>
                  <a:pt x="26903" y="1663818"/>
                  <a:pt x="34142" y="1636957"/>
                </a:cubicBezTo>
                <a:lnTo>
                  <a:pt x="39285" y="1634100"/>
                </a:lnTo>
                <a:lnTo>
                  <a:pt x="33570" y="1630099"/>
                </a:lnTo>
                <a:lnTo>
                  <a:pt x="33570" y="1567996"/>
                </a:lnTo>
                <a:lnTo>
                  <a:pt x="26807" y="1563710"/>
                </a:lnTo>
                <a:lnTo>
                  <a:pt x="26807" y="1552851"/>
                </a:lnTo>
                <a:lnTo>
                  <a:pt x="33189" y="1548946"/>
                </a:lnTo>
                <a:lnTo>
                  <a:pt x="33189" y="1541707"/>
                </a:lnTo>
                <a:lnTo>
                  <a:pt x="26903" y="1537897"/>
                </a:lnTo>
                <a:lnTo>
                  <a:pt x="26903" y="1530468"/>
                </a:lnTo>
                <a:lnTo>
                  <a:pt x="31856" y="1527705"/>
                </a:lnTo>
                <a:cubicBezTo>
                  <a:pt x="35380" y="1518180"/>
                  <a:pt x="31856" y="1507036"/>
                  <a:pt x="33761" y="1497130"/>
                </a:cubicBezTo>
                <a:cubicBezTo>
                  <a:pt x="46715" y="1489605"/>
                  <a:pt x="36904" y="1467507"/>
                  <a:pt x="39762" y="1453696"/>
                </a:cubicBezTo>
                <a:lnTo>
                  <a:pt x="33856" y="1449695"/>
                </a:lnTo>
                <a:cubicBezTo>
                  <a:pt x="33856" y="1448743"/>
                  <a:pt x="33856" y="1447505"/>
                  <a:pt x="33189" y="1446171"/>
                </a:cubicBezTo>
                <a:lnTo>
                  <a:pt x="39666" y="1442075"/>
                </a:lnTo>
                <a:lnTo>
                  <a:pt x="39666" y="1434932"/>
                </a:lnTo>
                <a:lnTo>
                  <a:pt x="33285" y="1431027"/>
                </a:lnTo>
                <a:lnTo>
                  <a:pt x="33285" y="1423788"/>
                </a:lnTo>
                <a:lnTo>
                  <a:pt x="39571" y="1419977"/>
                </a:lnTo>
                <a:lnTo>
                  <a:pt x="39571" y="1412548"/>
                </a:lnTo>
                <a:cubicBezTo>
                  <a:pt x="22807" y="1390450"/>
                  <a:pt x="39571" y="1345206"/>
                  <a:pt x="32427" y="1316441"/>
                </a:cubicBezTo>
                <a:lnTo>
                  <a:pt x="27665" y="1313774"/>
                </a:lnTo>
                <a:cubicBezTo>
                  <a:pt x="27665" y="1311202"/>
                  <a:pt x="33856" y="1310726"/>
                  <a:pt x="33189" y="1308154"/>
                </a:cubicBezTo>
                <a:cubicBezTo>
                  <a:pt x="32523" y="1305582"/>
                  <a:pt x="36904" y="1304058"/>
                  <a:pt x="39666" y="1302153"/>
                </a:cubicBezTo>
                <a:lnTo>
                  <a:pt x="39666" y="1294914"/>
                </a:lnTo>
                <a:lnTo>
                  <a:pt x="33285" y="1291009"/>
                </a:lnTo>
                <a:lnTo>
                  <a:pt x="33285" y="1287485"/>
                </a:lnTo>
                <a:lnTo>
                  <a:pt x="39571" y="1283579"/>
                </a:lnTo>
                <a:lnTo>
                  <a:pt x="39571" y="1271864"/>
                </a:lnTo>
                <a:cubicBezTo>
                  <a:pt x="23569" y="1240336"/>
                  <a:pt x="36999" y="1187853"/>
                  <a:pt x="33951" y="1149944"/>
                </a:cubicBezTo>
                <a:cubicBezTo>
                  <a:pt x="42143" y="1144991"/>
                  <a:pt x="42143" y="1144705"/>
                  <a:pt x="33951" y="1139466"/>
                </a:cubicBezTo>
                <a:lnTo>
                  <a:pt x="33951" y="1128989"/>
                </a:lnTo>
                <a:lnTo>
                  <a:pt x="40047" y="1125178"/>
                </a:lnTo>
                <a:lnTo>
                  <a:pt x="40047" y="1109939"/>
                </a:lnTo>
                <a:lnTo>
                  <a:pt x="33666" y="1106128"/>
                </a:lnTo>
                <a:lnTo>
                  <a:pt x="33666" y="1102509"/>
                </a:lnTo>
                <a:lnTo>
                  <a:pt x="40428" y="1098413"/>
                </a:lnTo>
                <a:lnTo>
                  <a:pt x="40428" y="1083936"/>
                </a:lnTo>
                <a:cubicBezTo>
                  <a:pt x="58049" y="1077363"/>
                  <a:pt x="30332" y="1071553"/>
                  <a:pt x="46524" y="1065743"/>
                </a:cubicBezTo>
                <a:lnTo>
                  <a:pt x="33666" y="1058123"/>
                </a:lnTo>
                <a:lnTo>
                  <a:pt x="33666" y="1006687"/>
                </a:lnTo>
                <a:lnTo>
                  <a:pt x="39952" y="1002878"/>
                </a:lnTo>
                <a:lnTo>
                  <a:pt x="39952" y="973541"/>
                </a:lnTo>
                <a:lnTo>
                  <a:pt x="34046" y="969540"/>
                </a:lnTo>
                <a:lnTo>
                  <a:pt x="39190" y="966683"/>
                </a:lnTo>
                <a:cubicBezTo>
                  <a:pt x="41095" y="963159"/>
                  <a:pt x="39857" y="959444"/>
                  <a:pt x="40238" y="955538"/>
                </a:cubicBezTo>
                <a:lnTo>
                  <a:pt x="34142" y="951443"/>
                </a:lnTo>
                <a:lnTo>
                  <a:pt x="40047" y="947633"/>
                </a:lnTo>
                <a:lnTo>
                  <a:pt x="40047" y="914676"/>
                </a:lnTo>
                <a:lnTo>
                  <a:pt x="33666" y="910771"/>
                </a:lnTo>
                <a:lnTo>
                  <a:pt x="33666" y="907152"/>
                </a:lnTo>
                <a:lnTo>
                  <a:pt x="40428" y="903056"/>
                </a:lnTo>
                <a:lnTo>
                  <a:pt x="40428" y="836952"/>
                </a:lnTo>
                <a:lnTo>
                  <a:pt x="45381" y="834190"/>
                </a:lnTo>
                <a:cubicBezTo>
                  <a:pt x="45381" y="834190"/>
                  <a:pt x="45953" y="833047"/>
                  <a:pt x="45381" y="832951"/>
                </a:cubicBezTo>
                <a:cubicBezTo>
                  <a:pt x="38904" y="831142"/>
                  <a:pt x="41476" y="826284"/>
                  <a:pt x="35856" y="824093"/>
                </a:cubicBezTo>
                <a:cubicBezTo>
                  <a:pt x="32713" y="822760"/>
                  <a:pt x="32903" y="820950"/>
                  <a:pt x="32999" y="818950"/>
                </a:cubicBezTo>
                <a:lnTo>
                  <a:pt x="39380" y="814950"/>
                </a:lnTo>
                <a:lnTo>
                  <a:pt x="39380" y="807711"/>
                </a:lnTo>
                <a:lnTo>
                  <a:pt x="32808" y="803805"/>
                </a:lnTo>
                <a:lnTo>
                  <a:pt x="32808" y="786089"/>
                </a:lnTo>
                <a:lnTo>
                  <a:pt x="26617" y="782184"/>
                </a:lnTo>
                <a:lnTo>
                  <a:pt x="26617" y="771134"/>
                </a:lnTo>
                <a:cubicBezTo>
                  <a:pt x="36142" y="768562"/>
                  <a:pt x="36142" y="749227"/>
                  <a:pt x="27379" y="745988"/>
                </a:cubicBezTo>
                <a:cubicBezTo>
                  <a:pt x="26112" y="732501"/>
                  <a:pt x="25760" y="718947"/>
                  <a:pt x="26331" y="705412"/>
                </a:cubicBezTo>
                <a:lnTo>
                  <a:pt x="32618" y="701221"/>
                </a:lnTo>
                <a:lnTo>
                  <a:pt x="32618" y="661216"/>
                </a:lnTo>
                <a:lnTo>
                  <a:pt x="39190" y="657120"/>
                </a:lnTo>
                <a:lnTo>
                  <a:pt x="32903" y="653215"/>
                </a:lnTo>
                <a:lnTo>
                  <a:pt x="32903" y="502244"/>
                </a:lnTo>
                <a:lnTo>
                  <a:pt x="26617" y="498338"/>
                </a:lnTo>
                <a:lnTo>
                  <a:pt x="26617" y="483575"/>
                </a:lnTo>
                <a:cubicBezTo>
                  <a:pt x="44143" y="477098"/>
                  <a:pt x="17092" y="471192"/>
                  <a:pt x="32618" y="465477"/>
                </a:cubicBezTo>
                <a:lnTo>
                  <a:pt x="32618" y="292218"/>
                </a:lnTo>
                <a:lnTo>
                  <a:pt x="26712" y="288503"/>
                </a:lnTo>
                <a:lnTo>
                  <a:pt x="32903" y="284597"/>
                </a:lnTo>
                <a:lnTo>
                  <a:pt x="32903" y="255356"/>
                </a:lnTo>
                <a:lnTo>
                  <a:pt x="26617" y="251450"/>
                </a:lnTo>
                <a:cubicBezTo>
                  <a:pt x="44047" y="194300"/>
                  <a:pt x="27284" y="116100"/>
                  <a:pt x="32903" y="52568"/>
                </a:cubicBezTo>
                <a:lnTo>
                  <a:pt x="26998" y="49235"/>
                </a:lnTo>
                <a:cubicBezTo>
                  <a:pt x="26046" y="44139"/>
                  <a:pt x="26046" y="38900"/>
                  <a:pt x="26998" y="33804"/>
                </a:cubicBezTo>
                <a:lnTo>
                  <a:pt x="32141" y="30852"/>
                </a:lnTo>
                <a:cubicBezTo>
                  <a:pt x="31284" y="28756"/>
                  <a:pt x="28617" y="28280"/>
                  <a:pt x="26522" y="26851"/>
                </a:cubicBezTo>
                <a:lnTo>
                  <a:pt x="26522" y="5039"/>
                </a:lnTo>
                <a:cubicBezTo>
                  <a:pt x="28332" y="3324"/>
                  <a:pt x="33761" y="2467"/>
                  <a:pt x="32903" y="-581"/>
                </a:cubicBezTo>
                <a:lnTo>
                  <a:pt x="604403" y="-581"/>
                </a:lnTo>
                <a:lnTo>
                  <a:pt x="604403" y="19612"/>
                </a:lnTo>
                <a:lnTo>
                  <a:pt x="611166" y="23708"/>
                </a:lnTo>
                <a:lnTo>
                  <a:pt x="611166" y="38090"/>
                </a:lnTo>
                <a:lnTo>
                  <a:pt x="617167" y="41900"/>
                </a:lnTo>
                <a:lnTo>
                  <a:pt x="617167" y="49330"/>
                </a:lnTo>
                <a:cubicBezTo>
                  <a:pt x="608594" y="54569"/>
                  <a:pt x="608594" y="54854"/>
                  <a:pt x="617167" y="59998"/>
                </a:cubicBezTo>
                <a:lnTo>
                  <a:pt x="617167" y="82191"/>
                </a:lnTo>
                <a:lnTo>
                  <a:pt x="611357" y="86001"/>
                </a:lnTo>
                <a:cubicBezTo>
                  <a:pt x="611357" y="87049"/>
                  <a:pt x="611357" y="88192"/>
                  <a:pt x="611357" y="89525"/>
                </a:cubicBezTo>
                <a:lnTo>
                  <a:pt x="617929" y="93526"/>
                </a:lnTo>
                <a:lnTo>
                  <a:pt x="617929" y="126482"/>
                </a:lnTo>
                <a:lnTo>
                  <a:pt x="624311" y="130293"/>
                </a:lnTo>
                <a:lnTo>
                  <a:pt x="624311" y="137722"/>
                </a:lnTo>
                <a:cubicBezTo>
                  <a:pt x="618882" y="139627"/>
                  <a:pt x="616119" y="143913"/>
                  <a:pt x="618786" y="149152"/>
                </a:cubicBezTo>
                <a:cubicBezTo>
                  <a:pt x="632883" y="165630"/>
                  <a:pt x="620596" y="199158"/>
                  <a:pt x="624501" y="221923"/>
                </a:cubicBezTo>
                <a:lnTo>
                  <a:pt x="630692" y="226114"/>
                </a:lnTo>
                <a:lnTo>
                  <a:pt x="630692" y="233353"/>
                </a:lnTo>
                <a:lnTo>
                  <a:pt x="624692" y="237163"/>
                </a:lnTo>
                <a:lnTo>
                  <a:pt x="624692" y="248117"/>
                </a:lnTo>
                <a:lnTo>
                  <a:pt x="631169" y="251926"/>
                </a:lnTo>
                <a:lnTo>
                  <a:pt x="631169" y="292312"/>
                </a:lnTo>
                <a:lnTo>
                  <a:pt x="637360" y="296218"/>
                </a:lnTo>
                <a:lnTo>
                  <a:pt x="631645" y="299456"/>
                </a:lnTo>
                <a:cubicBezTo>
                  <a:pt x="630121" y="306695"/>
                  <a:pt x="631645" y="314601"/>
                  <a:pt x="630788" y="322031"/>
                </a:cubicBezTo>
                <a:cubicBezTo>
                  <a:pt x="622120" y="327270"/>
                  <a:pt x="622215" y="327555"/>
                  <a:pt x="630788" y="332794"/>
                </a:cubicBezTo>
                <a:lnTo>
                  <a:pt x="630788" y="347558"/>
                </a:lnTo>
                <a:lnTo>
                  <a:pt x="624597" y="351368"/>
                </a:lnTo>
                <a:lnTo>
                  <a:pt x="624597" y="365846"/>
                </a:lnTo>
                <a:lnTo>
                  <a:pt x="618215" y="369846"/>
                </a:lnTo>
                <a:lnTo>
                  <a:pt x="624216" y="373561"/>
                </a:lnTo>
                <a:lnTo>
                  <a:pt x="624216" y="384705"/>
                </a:lnTo>
                <a:lnTo>
                  <a:pt x="618500" y="387848"/>
                </a:lnTo>
                <a:cubicBezTo>
                  <a:pt x="617596" y="392954"/>
                  <a:pt x="617596" y="398173"/>
                  <a:pt x="618500" y="403279"/>
                </a:cubicBezTo>
                <a:lnTo>
                  <a:pt x="623549" y="406136"/>
                </a:lnTo>
                <a:cubicBezTo>
                  <a:pt x="622882" y="408804"/>
                  <a:pt x="615357" y="410042"/>
                  <a:pt x="618024" y="413661"/>
                </a:cubicBezTo>
                <a:lnTo>
                  <a:pt x="611452" y="417757"/>
                </a:lnTo>
                <a:lnTo>
                  <a:pt x="611452" y="424996"/>
                </a:lnTo>
                <a:lnTo>
                  <a:pt x="617834" y="428806"/>
                </a:lnTo>
                <a:lnTo>
                  <a:pt x="617834" y="436045"/>
                </a:lnTo>
                <a:lnTo>
                  <a:pt x="611357" y="440141"/>
                </a:lnTo>
                <a:cubicBezTo>
                  <a:pt x="611357" y="441474"/>
                  <a:pt x="611833" y="442617"/>
                  <a:pt x="612024" y="443855"/>
                </a:cubicBezTo>
                <a:lnTo>
                  <a:pt x="616691" y="446427"/>
                </a:lnTo>
                <a:cubicBezTo>
                  <a:pt x="620215" y="454809"/>
                  <a:pt x="615929" y="464906"/>
                  <a:pt x="618977" y="473573"/>
                </a:cubicBezTo>
                <a:lnTo>
                  <a:pt x="630788" y="480146"/>
                </a:lnTo>
                <a:lnTo>
                  <a:pt x="630788" y="495005"/>
                </a:lnTo>
                <a:lnTo>
                  <a:pt x="624597" y="498815"/>
                </a:lnTo>
                <a:lnTo>
                  <a:pt x="624597" y="502339"/>
                </a:lnTo>
                <a:lnTo>
                  <a:pt x="618119" y="506244"/>
                </a:lnTo>
                <a:cubicBezTo>
                  <a:pt x="637169" y="508149"/>
                  <a:pt x="630121" y="517484"/>
                  <a:pt x="631074" y="531962"/>
                </a:cubicBezTo>
                <a:lnTo>
                  <a:pt x="625740" y="534914"/>
                </a:lnTo>
                <a:cubicBezTo>
                  <a:pt x="623834" y="538819"/>
                  <a:pt x="623834" y="543392"/>
                  <a:pt x="625740" y="547297"/>
                </a:cubicBezTo>
                <a:lnTo>
                  <a:pt x="630407" y="549869"/>
                </a:lnTo>
                <a:cubicBezTo>
                  <a:pt x="632693" y="576253"/>
                  <a:pt x="630407" y="603971"/>
                  <a:pt x="631264" y="631021"/>
                </a:cubicBezTo>
                <a:lnTo>
                  <a:pt x="637455" y="635022"/>
                </a:lnTo>
                <a:lnTo>
                  <a:pt x="631264" y="638832"/>
                </a:lnTo>
                <a:lnTo>
                  <a:pt x="631264" y="748941"/>
                </a:lnTo>
                <a:lnTo>
                  <a:pt x="624882" y="752847"/>
                </a:lnTo>
                <a:lnTo>
                  <a:pt x="624882" y="774849"/>
                </a:lnTo>
                <a:lnTo>
                  <a:pt x="630883" y="778659"/>
                </a:lnTo>
                <a:lnTo>
                  <a:pt x="630883" y="786089"/>
                </a:lnTo>
                <a:cubicBezTo>
                  <a:pt x="619358" y="790280"/>
                  <a:pt x="625359" y="810949"/>
                  <a:pt x="625835" y="838095"/>
                </a:cubicBezTo>
                <a:lnTo>
                  <a:pt x="630883" y="840953"/>
                </a:lnTo>
                <a:lnTo>
                  <a:pt x="624882" y="844953"/>
                </a:lnTo>
                <a:lnTo>
                  <a:pt x="624882" y="855812"/>
                </a:lnTo>
                <a:lnTo>
                  <a:pt x="631264" y="859717"/>
                </a:lnTo>
                <a:lnTo>
                  <a:pt x="631264" y="911152"/>
                </a:lnTo>
                <a:lnTo>
                  <a:pt x="624882" y="914962"/>
                </a:lnTo>
                <a:lnTo>
                  <a:pt x="624882" y="955538"/>
                </a:lnTo>
                <a:lnTo>
                  <a:pt x="629740" y="958205"/>
                </a:lnTo>
                <a:cubicBezTo>
                  <a:pt x="631931" y="980713"/>
                  <a:pt x="632188" y="1003373"/>
                  <a:pt x="630502" y="1025928"/>
                </a:cubicBezTo>
                <a:cubicBezTo>
                  <a:pt x="622310" y="1030881"/>
                  <a:pt x="622310" y="1031071"/>
                  <a:pt x="630502" y="1036311"/>
                </a:cubicBezTo>
                <a:lnTo>
                  <a:pt x="630502" y="1043740"/>
                </a:lnTo>
                <a:lnTo>
                  <a:pt x="624692" y="1047550"/>
                </a:lnTo>
                <a:cubicBezTo>
                  <a:pt x="624692" y="1048598"/>
                  <a:pt x="624692" y="1049741"/>
                  <a:pt x="624692" y="1051074"/>
                </a:cubicBezTo>
                <a:lnTo>
                  <a:pt x="631264" y="1054979"/>
                </a:lnTo>
                <a:lnTo>
                  <a:pt x="631264" y="1058503"/>
                </a:lnTo>
                <a:lnTo>
                  <a:pt x="624692" y="1062504"/>
                </a:lnTo>
                <a:cubicBezTo>
                  <a:pt x="624692" y="1074791"/>
                  <a:pt x="624025" y="1087174"/>
                  <a:pt x="624692" y="1099175"/>
                </a:cubicBezTo>
                <a:lnTo>
                  <a:pt x="630502" y="1103081"/>
                </a:lnTo>
                <a:cubicBezTo>
                  <a:pt x="620977" y="1103081"/>
                  <a:pt x="620977" y="1157944"/>
                  <a:pt x="630502" y="1157944"/>
                </a:cubicBezTo>
                <a:lnTo>
                  <a:pt x="624501" y="1161850"/>
                </a:lnTo>
                <a:lnTo>
                  <a:pt x="624501" y="1257100"/>
                </a:lnTo>
                <a:lnTo>
                  <a:pt x="617834" y="1261100"/>
                </a:lnTo>
                <a:lnTo>
                  <a:pt x="617834" y="1353112"/>
                </a:lnTo>
                <a:lnTo>
                  <a:pt x="624597" y="1357208"/>
                </a:lnTo>
                <a:lnTo>
                  <a:pt x="624597" y="1456458"/>
                </a:lnTo>
                <a:lnTo>
                  <a:pt x="630407" y="1459696"/>
                </a:lnTo>
                <a:cubicBezTo>
                  <a:pt x="631264" y="1464773"/>
                  <a:pt x="631264" y="1469955"/>
                  <a:pt x="630407" y="1475032"/>
                </a:cubicBezTo>
                <a:cubicBezTo>
                  <a:pt x="620882" y="1477318"/>
                  <a:pt x="620882" y="1505702"/>
                  <a:pt x="630407" y="1507703"/>
                </a:cubicBezTo>
                <a:lnTo>
                  <a:pt x="624311" y="1511703"/>
                </a:lnTo>
                <a:lnTo>
                  <a:pt x="624311" y="1567139"/>
                </a:lnTo>
                <a:lnTo>
                  <a:pt x="630692" y="1571044"/>
                </a:lnTo>
                <a:lnTo>
                  <a:pt x="630692" y="1604096"/>
                </a:lnTo>
                <a:lnTo>
                  <a:pt x="624501" y="1607906"/>
                </a:lnTo>
                <a:lnTo>
                  <a:pt x="624501" y="1615335"/>
                </a:lnTo>
                <a:cubicBezTo>
                  <a:pt x="635550" y="1620098"/>
                  <a:pt x="630216" y="1630670"/>
                  <a:pt x="629835" y="1659912"/>
                </a:cubicBezTo>
                <a:cubicBezTo>
                  <a:pt x="616595" y="1671914"/>
                  <a:pt x="627644" y="1699822"/>
                  <a:pt x="624216" y="1717920"/>
                </a:cubicBezTo>
                <a:lnTo>
                  <a:pt x="630311" y="1721920"/>
                </a:lnTo>
                <a:lnTo>
                  <a:pt x="624311" y="1725825"/>
                </a:lnTo>
                <a:lnTo>
                  <a:pt x="624311" y="1824981"/>
                </a:lnTo>
                <a:lnTo>
                  <a:pt x="617739" y="1828981"/>
                </a:lnTo>
                <a:lnTo>
                  <a:pt x="617739" y="1843364"/>
                </a:lnTo>
                <a:lnTo>
                  <a:pt x="623930" y="1847269"/>
                </a:lnTo>
                <a:lnTo>
                  <a:pt x="623930" y="1883940"/>
                </a:lnTo>
                <a:lnTo>
                  <a:pt x="618119" y="1887941"/>
                </a:lnTo>
                <a:lnTo>
                  <a:pt x="623263" y="1890798"/>
                </a:lnTo>
                <a:cubicBezTo>
                  <a:pt x="624454" y="1901867"/>
                  <a:pt x="624768" y="1913011"/>
                  <a:pt x="624216" y="1924136"/>
                </a:cubicBezTo>
                <a:lnTo>
                  <a:pt x="630311" y="1928136"/>
                </a:lnTo>
                <a:lnTo>
                  <a:pt x="624311" y="1931946"/>
                </a:lnTo>
                <a:lnTo>
                  <a:pt x="624311" y="1990715"/>
                </a:lnTo>
                <a:lnTo>
                  <a:pt x="617739" y="1994621"/>
                </a:lnTo>
                <a:lnTo>
                  <a:pt x="617739" y="2005289"/>
                </a:lnTo>
                <a:lnTo>
                  <a:pt x="624216" y="2009289"/>
                </a:lnTo>
                <a:cubicBezTo>
                  <a:pt x="624216" y="2016909"/>
                  <a:pt x="609452" y="2016719"/>
                  <a:pt x="623358" y="2023196"/>
                </a:cubicBezTo>
                <a:cubicBezTo>
                  <a:pt x="624320" y="2026825"/>
                  <a:pt x="624606" y="2030606"/>
                  <a:pt x="624216" y="2034340"/>
                </a:cubicBezTo>
                <a:lnTo>
                  <a:pt x="617929" y="2038531"/>
                </a:lnTo>
                <a:lnTo>
                  <a:pt x="617929" y="2063868"/>
                </a:lnTo>
                <a:lnTo>
                  <a:pt x="611166" y="2068059"/>
                </a:lnTo>
                <a:lnTo>
                  <a:pt x="611166" y="2071964"/>
                </a:lnTo>
                <a:lnTo>
                  <a:pt x="617548" y="2075774"/>
                </a:lnTo>
                <a:lnTo>
                  <a:pt x="617548" y="2160451"/>
                </a:lnTo>
                <a:lnTo>
                  <a:pt x="611071" y="2164546"/>
                </a:lnTo>
                <a:cubicBezTo>
                  <a:pt x="611071" y="2165880"/>
                  <a:pt x="611547" y="2167023"/>
                  <a:pt x="611738" y="2168261"/>
                </a:cubicBezTo>
                <a:lnTo>
                  <a:pt x="616786" y="2171024"/>
                </a:lnTo>
                <a:cubicBezTo>
                  <a:pt x="620215" y="2194170"/>
                  <a:pt x="615167" y="2218649"/>
                  <a:pt x="618500" y="2241985"/>
                </a:cubicBezTo>
                <a:lnTo>
                  <a:pt x="623358" y="2244747"/>
                </a:lnTo>
                <a:cubicBezTo>
                  <a:pt x="624416" y="2255796"/>
                  <a:pt x="624701" y="2266902"/>
                  <a:pt x="624216" y="2277990"/>
                </a:cubicBezTo>
                <a:lnTo>
                  <a:pt x="617929" y="2282085"/>
                </a:lnTo>
                <a:lnTo>
                  <a:pt x="617929" y="2289420"/>
                </a:lnTo>
                <a:lnTo>
                  <a:pt x="624216" y="2293229"/>
                </a:lnTo>
                <a:lnTo>
                  <a:pt x="624216" y="2296754"/>
                </a:lnTo>
                <a:lnTo>
                  <a:pt x="617834" y="2300564"/>
                </a:lnTo>
                <a:lnTo>
                  <a:pt x="617834" y="2315327"/>
                </a:lnTo>
                <a:cubicBezTo>
                  <a:pt x="621358" y="2317328"/>
                  <a:pt x="625454" y="2318566"/>
                  <a:pt x="624216" y="2323233"/>
                </a:cubicBezTo>
                <a:cubicBezTo>
                  <a:pt x="629168" y="2409720"/>
                  <a:pt x="614691" y="2507446"/>
                  <a:pt x="629740" y="2588504"/>
                </a:cubicBezTo>
                <a:lnTo>
                  <a:pt x="624597" y="2591457"/>
                </a:lnTo>
                <a:lnTo>
                  <a:pt x="624597" y="2613079"/>
                </a:lnTo>
                <a:cubicBezTo>
                  <a:pt x="622406" y="2614603"/>
                  <a:pt x="620310" y="2615936"/>
                  <a:pt x="618024" y="2617365"/>
                </a:cubicBezTo>
                <a:cubicBezTo>
                  <a:pt x="618024" y="2618413"/>
                  <a:pt x="618024" y="2619556"/>
                  <a:pt x="618024" y="2620890"/>
                </a:cubicBezTo>
                <a:lnTo>
                  <a:pt x="624597" y="2624890"/>
                </a:lnTo>
                <a:lnTo>
                  <a:pt x="624597" y="2646893"/>
                </a:lnTo>
                <a:lnTo>
                  <a:pt x="618215" y="2650703"/>
                </a:lnTo>
                <a:lnTo>
                  <a:pt x="618215" y="2742714"/>
                </a:lnTo>
                <a:lnTo>
                  <a:pt x="624216" y="2746620"/>
                </a:lnTo>
                <a:cubicBezTo>
                  <a:pt x="616976" y="2748906"/>
                  <a:pt x="617929" y="2754335"/>
                  <a:pt x="618024" y="2760716"/>
                </a:cubicBezTo>
                <a:lnTo>
                  <a:pt x="611833" y="2764908"/>
                </a:lnTo>
                <a:lnTo>
                  <a:pt x="611833" y="2793483"/>
                </a:lnTo>
                <a:lnTo>
                  <a:pt x="605070" y="2797769"/>
                </a:lnTo>
                <a:lnTo>
                  <a:pt x="605070" y="2812342"/>
                </a:lnTo>
                <a:lnTo>
                  <a:pt x="611452" y="2816247"/>
                </a:lnTo>
                <a:lnTo>
                  <a:pt x="611452" y="2823486"/>
                </a:lnTo>
                <a:lnTo>
                  <a:pt x="604689" y="2827582"/>
                </a:lnTo>
                <a:lnTo>
                  <a:pt x="604689" y="2878921"/>
                </a:lnTo>
                <a:cubicBezTo>
                  <a:pt x="596498" y="2881970"/>
                  <a:pt x="596593" y="2886542"/>
                  <a:pt x="603832" y="2889304"/>
                </a:cubicBezTo>
                <a:cubicBezTo>
                  <a:pt x="605232" y="2906630"/>
                  <a:pt x="605585" y="2924032"/>
                  <a:pt x="604880" y="2941406"/>
                </a:cubicBezTo>
                <a:lnTo>
                  <a:pt x="611166" y="2944930"/>
                </a:lnTo>
                <a:lnTo>
                  <a:pt x="611166" y="2963409"/>
                </a:lnTo>
                <a:lnTo>
                  <a:pt x="605166" y="2967218"/>
                </a:lnTo>
                <a:cubicBezTo>
                  <a:pt x="605166" y="2968266"/>
                  <a:pt x="605166" y="2969504"/>
                  <a:pt x="605166" y="2970743"/>
                </a:cubicBezTo>
                <a:lnTo>
                  <a:pt x="611738" y="2974648"/>
                </a:lnTo>
                <a:lnTo>
                  <a:pt x="611738" y="3000365"/>
                </a:lnTo>
                <a:lnTo>
                  <a:pt x="604975" y="3004461"/>
                </a:lnTo>
                <a:lnTo>
                  <a:pt x="604975" y="3044752"/>
                </a:lnTo>
                <a:cubicBezTo>
                  <a:pt x="587544" y="3073803"/>
                  <a:pt x="604975" y="3124095"/>
                  <a:pt x="597736" y="3159052"/>
                </a:cubicBezTo>
                <a:lnTo>
                  <a:pt x="592497" y="3162005"/>
                </a:lnTo>
                <a:lnTo>
                  <a:pt x="598308" y="3166005"/>
                </a:lnTo>
                <a:lnTo>
                  <a:pt x="598308" y="3202677"/>
                </a:lnTo>
                <a:lnTo>
                  <a:pt x="592211" y="3206582"/>
                </a:lnTo>
                <a:lnTo>
                  <a:pt x="592211" y="3250587"/>
                </a:lnTo>
                <a:lnTo>
                  <a:pt x="598403" y="3254397"/>
                </a:lnTo>
                <a:lnTo>
                  <a:pt x="592307" y="3258207"/>
                </a:lnTo>
                <a:lnTo>
                  <a:pt x="592307" y="3350314"/>
                </a:lnTo>
                <a:cubicBezTo>
                  <a:pt x="600975" y="3355648"/>
                  <a:pt x="600975" y="3355934"/>
                  <a:pt x="592783" y="3360887"/>
                </a:cubicBezTo>
                <a:cubicBezTo>
                  <a:pt x="589735" y="3375555"/>
                  <a:pt x="594498" y="3391462"/>
                  <a:pt x="591068" y="3406035"/>
                </a:cubicBezTo>
                <a:lnTo>
                  <a:pt x="585734" y="3408988"/>
                </a:lnTo>
                <a:lnTo>
                  <a:pt x="585734" y="3419751"/>
                </a:lnTo>
                <a:lnTo>
                  <a:pt x="579258" y="3423847"/>
                </a:lnTo>
                <a:cubicBezTo>
                  <a:pt x="601546" y="3429943"/>
                  <a:pt x="616595" y="3416132"/>
                  <a:pt x="611738" y="3449565"/>
                </a:cubicBezTo>
                <a:lnTo>
                  <a:pt x="618596" y="3453851"/>
                </a:lnTo>
                <a:lnTo>
                  <a:pt x="618596" y="3519668"/>
                </a:lnTo>
                <a:lnTo>
                  <a:pt x="624406" y="3523669"/>
                </a:lnTo>
                <a:lnTo>
                  <a:pt x="619072" y="3526717"/>
                </a:lnTo>
                <a:cubicBezTo>
                  <a:pt x="618234" y="3531555"/>
                  <a:pt x="617977" y="3536480"/>
                  <a:pt x="618310" y="3541386"/>
                </a:cubicBezTo>
                <a:lnTo>
                  <a:pt x="624597" y="3545577"/>
                </a:lnTo>
                <a:lnTo>
                  <a:pt x="624597" y="3612252"/>
                </a:lnTo>
                <a:cubicBezTo>
                  <a:pt x="605547" y="3623586"/>
                  <a:pt x="578686" y="3621015"/>
                  <a:pt x="555635" y="3624539"/>
                </a:cubicBezTo>
                <a:lnTo>
                  <a:pt x="539538" y="3634731"/>
                </a:lnTo>
                <a:cubicBezTo>
                  <a:pt x="539538" y="3641874"/>
                  <a:pt x="541824" y="3647208"/>
                  <a:pt x="530013" y="3647018"/>
                </a:cubicBezTo>
                <a:lnTo>
                  <a:pt x="519441" y="3652161"/>
                </a:lnTo>
                <a:lnTo>
                  <a:pt x="519441" y="3671211"/>
                </a:lnTo>
                <a:cubicBezTo>
                  <a:pt x="517345" y="3672545"/>
                  <a:pt x="514868" y="3673116"/>
                  <a:pt x="513725" y="3675212"/>
                </a:cubicBezTo>
                <a:lnTo>
                  <a:pt x="519059" y="3678165"/>
                </a:lnTo>
                <a:cubicBezTo>
                  <a:pt x="520583" y="3685499"/>
                  <a:pt x="519059" y="3693404"/>
                  <a:pt x="520012" y="3700834"/>
                </a:cubicBezTo>
                <a:lnTo>
                  <a:pt x="525346" y="3703787"/>
                </a:lnTo>
                <a:cubicBezTo>
                  <a:pt x="521612" y="3706920"/>
                  <a:pt x="517478" y="3709549"/>
                  <a:pt x="513059" y="3711597"/>
                </a:cubicBezTo>
                <a:lnTo>
                  <a:pt x="519631" y="3715502"/>
                </a:lnTo>
                <a:cubicBezTo>
                  <a:pt x="519631" y="3716836"/>
                  <a:pt x="519631" y="3717979"/>
                  <a:pt x="519631" y="3719027"/>
                </a:cubicBezTo>
                <a:lnTo>
                  <a:pt x="513344" y="3723122"/>
                </a:lnTo>
                <a:cubicBezTo>
                  <a:pt x="513344" y="3724456"/>
                  <a:pt x="513916" y="3725599"/>
                  <a:pt x="514107" y="3726837"/>
                </a:cubicBezTo>
                <a:cubicBezTo>
                  <a:pt x="523632" y="3729504"/>
                  <a:pt x="518964" y="3741411"/>
                  <a:pt x="520012" y="3748459"/>
                </a:cubicBezTo>
                <a:lnTo>
                  <a:pt x="526203" y="3751983"/>
                </a:lnTo>
                <a:lnTo>
                  <a:pt x="526203" y="3781034"/>
                </a:lnTo>
                <a:lnTo>
                  <a:pt x="532966" y="3785416"/>
                </a:lnTo>
                <a:lnTo>
                  <a:pt x="532966" y="3810848"/>
                </a:lnTo>
                <a:lnTo>
                  <a:pt x="539729" y="3814943"/>
                </a:lnTo>
                <a:lnTo>
                  <a:pt x="539729" y="3818468"/>
                </a:lnTo>
                <a:cubicBezTo>
                  <a:pt x="543062" y="3821230"/>
                  <a:pt x="549254" y="3819420"/>
                  <a:pt x="552778" y="3822563"/>
                </a:cubicBezTo>
                <a:cubicBezTo>
                  <a:pt x="552778" y="3823706"/>
                  <a:pt x="552778" y="3824945"/>
                  <a:pt x="552778" y="3825993"/>
                </a:cubicBezTo>
                <a:lnTo>
                  <a:pt x="546587" y="3829898"/>
                </a:lnTo>
                <a:cubicBezTo>
                  <a:pt x="546587" y="3846853"/>
                  <a:pt x="527537" y="3836470"/>
                  <a:pt x="552968" y="3852377"/>
                </a:cubicBezTo>
                <a:cubicBezTo>
                  <a:pt x="552968" y="3852377"/>
                  <a:pt x="552968" y="3853901"/>
                  <a:pt x="552968" y="3855139"/>
                </a:cubicBezTo>
                <a:lnTo>
                  <a:pt x="559445" y="3859044"/>
                </a:lnTo>
                <a:lnTo>
                  <a:pt x="553254" y="3862854"/>
                </a:lnTo>
                <a:cubicBezTo>
                  <a:pt x="561636" y="3865140"/>
                  <a:pt x="558493" y="3872379"/>
                  <a:pt x="560398" y="3877999"/>
                </a:cubicBezTo>
                <a:lnTo>
                  <a:pt x="565065" y="3880571"/>
                </a:lnTo>
                <a:cubicBezTo>
                  <a:pt x="565065" y="3882952"/>
                  <a:pt x="561827" y="3883143"/>
                  <a:pt x="559826" y="3884762"/>
                </a:cubicBezTo>
                <a:cubicBezTo>
                  <a:pt x="574971" y="3897430"/>
                  <a:pt x="597450" y="3883237"/>
                  <a:pt x="612405" y="3896192"/>
                </a:cubicBezTo>
                <a:lnTo>
                  <a:pt x="612405" y="3907050"/>
                </a:lnTo>
                <a:cubicBezTo>
                  <a:pt x="621072" y="3912384"/>
                  <a:pt x="621072" y="3912670"/>
                  <a:pt x="613071" y="3917433"/>
                </a:cubicBezTo>
                <a:cubicBezTo>
                  <a:pt x="610976" y="3922290"/>
                  <a:pt x="613071" y="3926958"/>
                  <a:pt x="611833" y="3932101"/>
                </a:cubicBezTo>
                <a:lnTo>
                  <a:pt x="618119" y="3936292"/>
                </a:lnTo>
                <a:cubicBezTo>
                  <a:pt x="618119" y="3937245"/>
                  <a:pt x="618119" y="3938483"/>
                  <a:pt x="618691" y="3939816"/>
                </a:cubicBezTo>
                <a:lnTo>
                  <a:pt x="612214" y="3943817"/>
                </a:lnTo>
                <a:lnTo>
                  <a:pt x="612214" y="3947436"/>
                </a:lnTo>
                <a:lnTo>
                  <a:pt x="618500" y="3951246"/>
                </a:lnTo>
                <a:cubicBezTo>
                  <a:pt x="605832" y="3956771"/>
                  <a:pt x="614595" y="3976678"/>
                  <a:pt x="612119" y="3988012"/>
                </a:cubicBezTo>
                <a:cubicBezTo>
                  <a:pt x="621072" y="3993442"/>
                  <a:pt x="621072" y="3993728"/>
                  <a:pt x="613071" y="3998586"/>
                </a:cubicBezTo>
                <a:cubicBezTo>
                  <a:pt x="611900" y="4014397"/>
                  <a:pt x="611585" y="4030304"/>
                  <a:pt x="612119" y="4046211"/>
                </a:cubicBezTo>
                <a:lnTo>
                  <a:pt x="618215" y="4050211"/>
                </a:lnTo>
                <a:cubicBezTo>
                  <a:pt x="618215" y="4051163"/>
                  <a:pt x="618215" y="4052402"/>
                  <a:pt x="618691" y="4053735"/>
                </a:cubicBezTo>
                <a:lnTo>
                  <a:pt x="612214" y="4057736"/>
                </a:lnTo>
                <a:lnTo>
                  <a:pt x="612214" y="4116505"/>
                </a:lnTo>
                <a:lnTo>
                  <a:pt x="605832" y="4120410"/>
                </a:lnTo>
                <a:lnTo>
                  <a:pt x="611833" y="4124125"/>
                </a:lnTo>
                <a:lnTo>
                  <a:pt x="611833" y="4131554"/>
                </a:lnTo>
                <a:cubicBezTo>
                  <a:pt x="600022" y="4134984"/>
                  <a:pt x="606309" y="4165940"/>
                  <a:pt x="606594" y="4194610"/>
                </a:cubicBezTo>
                <a:lnTo>
                  <a:pt x="611261" y="4197182"/>
                </a:lnTo>
                <a:cubicBezTo>
                  <a:pt x="612366" y="4211945"/>
                  <a:pt x="612652" y="4226709"/>
                  <a:pt x="612119" y="4241473"/>
                </a:cubicBezTo>
                <a:lnTo>
                  <a:pt x="618500" y="4245664"/>
                </a:lnTo>
                <a:lnTo>
                  <a:pt x="618500" y="4304147"/>
                </a:lnTo>
                <a:lnTo>
                  <a:pt x="625263" y="4308339"/>
                </a:lnTo>
                <a:lnTo>
                  <a:pt x="625263" y="4311863"/>
                </a:lnTo>
                <a:lnTo>
                  <a:pt x="618596" y="4315863"/>
                </a:lnTo>
                <a:lnTo>
                  <a:pt x="618596" y="4386539"/>
                </a:lnTo>
                <a:lnTo>
                  <a:pt x="612119" y="4390635"/>
                </a:lnTo>
                <a:cubicBezTo>
                  <a:pt x="612119" y="4391968"/>
                  <a:pt x="612595" y="4393206"/>
                  <a:pt x="612785" y="4394349"/>
                </a:cubicBezTo>
                <a:cubicBezTo>
                  <a:pt x="621644" y="4396445"/>
                  <a:pt x="621739" y="4417114"/>
                  <a:pt x="612785" y="4419304"/>
                </a:cubicBezTo>
                <a:cubicBezTo>
                  <a:pt x="611728" y="4426639"/>
                  <a:pt x="611433" y="4434069"/>
                  <a:pt x="611928" y="4441498"/>
                </a:cubicBezTo>
                <a:lnTo>
                  <a:pt x="618119" y="4445498"/>
                </a:lnTo>
                <a:cubicBezTo>
                  <a:pt x="618119" y="4446547"/>
                  <a:pt x="618119" y="4447690"/>
                  <a:pt x="618119" y="4449023"/>
                </a:cubicBezTo>
                <a:lnTo>
                  <a:pt x="611547" y="4453023"/>
                </a:lnTo>
                <a:lnTo>
                  <a:pt x="611547" y="4500648"/>
                </a:lnTo>
                <a:lnTo>
                  <a:pt x="605166" y="4504458"/>
                </a:lnTo>
                <a:lnTo>
                  <a:pt x="605166" y="4533795"/>
                </a:lnTo>
                <a:lnTo>
                  <a:pt x="611166" y="4537796"/>
                </a:lnTo>
                <a:lnTo>
                  <a:pt x="605642" y="4540939"/>
                </a:lnTo>
                <a:cubicBezTo>
                  <a:pt x="605004" y="4547226"/>
                  <a:pt x="604746" y="4553608"/>
                  <a:pt x="604880" y="4559989"/>
                </a:cubicBezTo>
                <a:lnTo>
                  <a:pt x="611166" y="4563513"/>
                </a:lnTo>
                <a:lnTo>
                  <a:pt x="605166" y="4567514"/>
                </a:lnTo>
                <a:lnTo>
                  <a:pt x="605166" y="4574562"/>
                </a:lnTo>
                <a:close/>
                <a:moveTo>
                  <a:pt x="530109" y="3536909"/>
                </a:moveTo>
                <a:cubicBezTo>
                  <a:pt x="513725" y="3533765"/>
                  <a:pt x="520107" y="3554530"/>
                  <a:pt x="532490" y="3546434"/>
                </a:cubicBezTo>
                <a:cubicBezTo>
                  <a:pt x="532966" y="3543290"/>
                  <a:pt x="536205" y="3539766"/>
                  <a:pt x="530013" y="3536909"/>
                </a:cubicBezTo>
                <a:close/>
                <a:moveTo>
                  <a:pt x="511058" y="2708234"/>
                </a:moveTo>
                <a:cubicBezTo>
                  <a:pt x="498200" y="2709281"/>
                  <a:pt x="485055" y="2703757"/>
                  <a:pt x="477911" y="2715568"/>
                </a:cubicBezTo>
                <a:cubicBezTo>
                  <a:pt x="475911" y="2715568"/>
                  <a:pt x="468386" y="2714901"/>
                  <a:pt x="469244" y="2717949"/>
                </a:cubicBezTo>
                <a:cubicBezTo>
                  <a:pt x="486189" y="2721454"/>
                  <a:pt x="503781" y="2719864"/>
                  <a:pt x="519822" y="2713378"/>
                </a:cubicBezTo>
                <a:close/>
                <a:moveTo>
                  <a:pt x="356468" y="2606983"/>
                </a:moveTo>
                <a:lnTo>
                  <a:pt x="356468" y="2610507"/>
                </a:lnTo>
                <a:cubicBezTo>
                  <a:pt x="369326" y="2613889"/>
                  <a:pt x="382852" y="2613889"/>
                  <a:pt x="395711" y="2610507"/>
                </a:cubicBezTo>
                <a:lnTo>
                  <a:pt x="395711" y="2603554"/>
                </a:lnTo>
                <a:cubicBezTo>
                  <a:pt x="383519" y="2588028"/>
                  <a:pt x="365993" y="2595172"/>
                  <a:pt x="350181" y="2603554"/>
                </a:cubicBezTo>
                <a:close/>
                <a:moveTo>
                  <a:pt x="355420" y="2566883"/>
                </a:moveTo>
                <a:cubicBezTo>
                  <a:pt x="355420" y="2563168"/>
                  <a:pt x="345895" y="2564025"/>
                  <a:pt x="344466" y="2565740"/>
                </a:cubicBezTo>
                <a:cubicBezTo>
                  <a:pt x="343609" y="2568978"/>
                  <a:pt x="353801" y="2568121"/>
                  <a:pt x="354944" y="2566406"/>
                </a:cubicBezTo>
                <a:close/>
                <a:moveTo>
                  <a:pt x="374470" y="2586504"/>
                </a:moveTo>
                <a:cubicBezTo>
                  <a:pt x="379423" y="2587276"/>
                  <a:pt x="384500" y="2586685"/>
                  <a:pt x="389139" y="2584790"/>
                </a:cubicBezTo>
                <a:lnTo>
                  <a:pt x="389139" y="2581361"/>
                </a:lnTo>
                <a:cubicBezTo>
                  <a:pt x="383424" y="2576027"/>
                  <a:pt x="375042" y="2581361"/>
                  <a:pt x="369422" y="2584790"/>
                </a:cubicBezTo>
                <a:cubicBezTo>
                  <a:pt x="370955" y="2585456"/>
                  <a:pt x="372546" y="2585971"/>
                  <a:pt x="374184" y="2586314"/>
                </a:cubicBezTo>
                <a:close/>
                <a:moveTo>
                  <a:pt x="396187" y="2555071"/>
                </a:moveTo>
                <a:cubicBezTo>
                  <a:pt x="403521" y="2548023"/>
                  <a:pt x="412951" y="2551357"/>
                  <a:pt x="420952" y="2548404"/>
                </a:cubicBezTo>
                <a:cubicBezTo>
                  <a:pt x="425905" y="2538879"/>
                  <a:pt x="404378" y="2543451"/>
                  <a:pt x="398949" y="2542404"/>
                </a:cubicBezTo>
                <a:cubicBezTo>
                  <a:pt x="395015" y="2545356"/>
                  <a:pt x="390139" y="2546775"/>
                  <a:pt x="385233" y="2546404"/>
                </a:cubicBezTo>
                <a:cubicBezTo>
                  <a:pt x="356182" y="2567359"/>
                  <a:pt x="368945" y="2529450"/>
                  <a:pt x="331417" y="2555358"/>
                </a:cubicBezTo>
                <a:cubicBezTo>
                  <a:pt x="347533" y="2559396"/>
                  <a:pt x="363926" y="2562197"/>
                  <a:pt x="380471" y="2563740"/>
                </a:cubicBezTo>
                <a:cubicBezTo>
                  <a:pt x="384948" y="2559262"/>
                  <a:pt x="397425" y="2561454"/>
                  <a:pt x="395901" y="2554595"/>
                </a:cubicBezTo>
                <a:close/>
                <a:moveTo>
                  <a:pt x="326940" y="2520115"/>
                </a:moveTo>
                <a:cubicBezTo>
                  <a:pt x="340466" y="2519543"/>
                  <a:pt x="348181" y="2511924"/>
                  <a:pt x="359706" y="2520115"/>
                </a:cubicBezTo>
                <a:cubicBezTo>
                  <a:pt x="362659" y="2518020"/>
                  <a:pt x="366659" y="2516495"/>
                  <a:pt x="369803" y="2513829"/>
                </a:cubicBezTo>
                <a:cubicBezTo>
                  <a:pt x="365135" y="2494779"/>
                  <a:pt x="314558" y="2510018"/>
                  <a:pt x="295222" y="2505351"/>
                </a:cubicBezTo>
                <a:cubicBezTo>
                  <a:pt x="287792" y="2512971"/>
                  <a:pt x="264551" y="2502875"/>
                  <a:pt x="264932" y="2514876"/>
                </a:cubicBezTo>
                <a:cubicBezTo>
                  <a:pt x="282458" y="2526783"/>
                  <a:pt x="307605" y="2507256"/>
                  <a:pt x="326655" y="2519639"/>
                </a:cubicBezTo>
                <a:close/>
                <a:moveTo>
                  <a:pt x="319701" y="2619842"/>
                </a:moveTo>
                <a:cubicBezTo>
                  <a:pt x="311129" y="2619842"/>
                  <a:pt x="302556" y="2619842"/>
                  <a:pt x="294079" y="2619842"/>
                </a:cubicBezTo>
                <a:cubicBezTo>
                  <a:pt x="289221" y="2623461"/>
                  <a:pt x="289221" y="2623461"/>
                  <a:pt x="294079" y="2627176"/>
                </a:cubicBezTo>
                <a:lnTo>
                  <a:pt x="307509" y="2627176"/>
                </a:lnTo>
                <a:lnTo>
                  <a:pt x="313415" y="2631081"/>
                </a:lnTo>
                <a:cubicBezTo>
                  <a:pt x="316653" y="2629748"/>
                  <a:pt x="316558" y="2628033"/>
                  <a:pt x="317320" y="2626319"/>
                </a:cubicBezTo>
                <a:cubicBezTo>
                  <a:pt x="318082" y="2624604"/>
                  <a:pt x="327035" y="2620699"/>
                  <a:pt x="319416" y="2619365"/>
                </a:cubicBezTo>
                <a:close/>
                <a:moveTo>
                  <a:pt x="132440" y="2573169"/>
                </a:moveTo>
                <a:lnTo>
                  <a:pt x="126248" y="2576979"/>
                </a:lnTo>
                <a:cubicBezTo>
                  <a:pt x="133202" y="2578694"/>
                  <a:pt x="152157" y="2582790"/>
                  <a:pt x="152919" y="2572884"/>
                </a:cubicBezTo>
                <a:cubicBezTo>
                  <a:pt x="162444" y="2563930"/>
                  <a:pt x="174826" y="2570788"/>
                  <a:pt x="185303" y="2565835"/>
                </a:cubicBezTo>
                <a:cubicBezTo>
                  <a:pt x="187685" y="2534784"/>
                  <a:pt x="152252" y="2561168"/>
                  <a:pt x="139203" y="2547452"/>
                </a:cubicBezTo>
                <a:cubicBezTo>
                  <a:pt x="181208" y="2532021"/>
                  <a:pt x="143488" y="2534498"/>
                  <a:pt x="124344" y="2534498"/>
                </a:cubicBezTo>
                <a:cubicBezTo>
                  <a:pt x="116723" y="2535736"/>
                  <a:pt x="122248" y="2540499"/>
                  <a:pt x="115962" y="2541641"/>
                </a:cubicBezTo>
                <a:lnTo>
                  <a:pt x="109008" y="2538213"/>
                </a:lnTo>
                <a:cubicBezTo>
                  <a:pt x="103579" y="2538784"/>
                  <a:pt x="97673" y="2536879"/>
                  <a:pt x="93482" y="2539832"/>
                </a:cubicBezTo>
                <a:cubicBezTo>
                  <a:pt x="93482" y="2541070"/>
                  <a:pt x="93482" y="2542308"/>
                  <a:pt x="93482" y="2543927"/>
                </a:cubicBezTo>
                <a:lnTo>
                  <a:pt x="103007" y="2548690"/>
                </a:lnTo>
                <a:cubicBezTo>
                  <a:pt x="113390" y="2541165"/>
                  <a:pt x="122057" y="2550309"/>
                  <a:pt x="132059" y="2555358"/>
                </a:cubicBezTo>
                <a:cubicBezTo>
                  <a:pt x="134526" y="2560358"/>
                  <a:pt x="132478" y="2566416"/>
                  <a:pt x="127477" y="2568883"/>
                </a:cubicBezTo>
                <a:cubicBezTo>
                  <a:pt x="127115" y="2569064"/>
                  <a:pt x="126734" y="2569226"/>
                  <a:pt x="126344" y="2569359"/>
                </a:cubicBezTo>
                <a:close/>
                <a:moveTo>
                  <a:pt x="105294" y="2594696"/>
                </a:moveTo>
                <a:cubicBezTo>
                  <a:pt x="104532" y="2594696"/>
                  <a:pt x="103389" y="2593458"/>
                  <a:pt x="103103" y="2593553"/>
                </a:cubicBezTo>
                <a:cubicBezTo>
                  <a:pt x="95578" y="2595839"/>
                  <a:pt x="107103" y="2598696"/>
                  <a:pt x="105294" y="2594696"/>
                </a:cubicBezTo>
                <a:close/>
                <a:moveTo>
                  <a:pt x="116247" y="2472014"/>
                </a:moveTo>
                <a:lnTo>
                  <a:pt x="103293" y="2472014"/>
                </a:lnTo>
                <a:cubicBezTo>
                  <a:pt x="98435" y="2475538"/>
                  <a:pt x="98435" y="2475538"/>
                  <a:pt x="103293" y="2479348"/>
                </a:cubicBezTo>
                <a:lnTo>
                  <a:pt x="116152" y="2479348"/>
                </a:lnTo>
                <a:cubicBezTo>
                  <a:pt x="120820" y="2475729"/>
                  <a:pt x="120820" y="2475633"/>
                  <a:pt x="116247" y="2472014"/>
                </a:cubicBezTo>
                <a:close/>
                <a:moveTo>
                  <a:pt x="123010" y="2505161"/>
                </a:moveTo>
                <a:cubicBezTo>
                  <a:pt x="136440" y="2506113"/>
                  <a:pt x="130821" y="2501351"/>
                  <a:pt x="123010" y="2497827"/>
                </a:cubicBezTo>
                <a:cubicBezTo>
                  <a:pt x="118152" y="2501541"/>
                  <a:pt x="118152" y="2501541"/>
                  <a:pt x="122915" y="2505065"/>
                </a:cubicBezTo>
                <a:close/>
                <a:moveTo>
                  <a:pt x="245406" y="300314"/>
                </a:moveTo>
                <a:cubicBezTo>
                  <a:pt x="247121" y="302790"/>
                  <a:pt x="258360" y="301552"/>
                  <a:pt x="256360" y="299171"/>
                </a:cubicBezTo>
                <a:cubicBezTo>
                  <a:pt x="254360" y="296789"/>
                  <a:pt x="244263" y="296694"/>
                  <a:pt x="245406" y="300314"/>
                </a:cubicBezTo>
                <a:close/>
                <a:moveTo>
                  <a:pt x="251026" y="264786"/>
                </a:moveTo>
                <a:cubicBezTo>
                  <a:pt x="257788" y="265833"/>
                  <a:pt x="257979" y="260023"/>
                  <a:pt x="251026" y="261071"/>
                </a:cubicBezTo>
                <a:cubicBezTo>
                  <a:pt x="244835" y="259737"/>
                  <a:pt x="242168" y="264595"/>
                  <a:pt x="251026" y="264500"/>
                </a:cubicBezTo>
                <a:close/>
                <a:moveTo>
                  <a:pt x="241501" y="316411"/>
                </a:moveTo>
                <a:cubicBezTo>
                  <a:pt x="226547" y="325936"/>
                  <a:pt x="206163" y="313839"/>
                  <a:pt x="192162" y="325936"/>
                </a:cubicBezTo>
                <a:lnTo>
                  <a:pt x="192162" y="333270"/>
                </a:lnTo>
                <a:cubicBezTo>
                  <a:pt x="194828" y="336413"/>
                  <a:pt x="202925" y="333842"/>
                  <a:pt x="205306" y="337271"/>
                </a:cubicBezTo>
                <a:cubicBezTo>
                  <a:pt x="205306" y="338509"/>
                  <a:pt x="205306" y="339652"/>
                  <a:pt x="205306" y="340700"/>
                </a:cubicBezTo>
                <a:cubicBezTo>
                  <a:pt x="203115" y="342224"/>
                  <a:pt x="200925" y="343557"/>
                  <a:pt x="199019" y="344795"/>
                </a:cubicBezTo>
                <a:cubicBezTo>
                  <a:pt x="199019" y="352320"/>
                  <a:pt x="259027" y="355654"/>
                  <a:pt x="264171" y="348415"/>
                </a:cubicBezTo>
                <a:cubicBezTo>
                  <a:pt x="259027" y="344700"/>
                  <a:pt x="250645" y="346034"/>
                  <a:pt x="244549" y="340128"/>
                </a:cubicBezTo>
                <a:cubicBezTo>
                  <a:pt x="261979" y="330603"/>
                  <a:pt x="281030" y="344986"/>
                  <a:pt x="297222" y="333556"/>
                </a:cubicBezTo>
                <a:cubicBezTo>
                  <a:pt x="297222" y="332318"/>
                  <a:pt x="297222" y="331079"/>
                  <a:pt x="297222" y="329365"/>
                </a:cubicBezTo>
                <a:cubicBezTo>
                  <a:pt x="291012" y="326527"/>
                  <a:pt x="284649" y="324012"/>
                  <a:pt x="278172" y="321840"/>
                </a:cubicBezTo>
                <a:cubicBezTo>
                  <a:pt x="275029" y="317935"/>
                  <a:pt x="281030" y="313363"/>
                  <a:pt x="274648" y="309553"/>
                </a:cubicBezTo>
                <a:cubicBezTo>
                  <a:pt x="262266" y="305552"/>
                  <a:pt x="252741" y="316125"/>
                  <a:pt x="241120" y="316125"/>
                </a:cubicBezTo>
                <a:close/>
                <a:moveTo>
                  <a:pt x="298651" y="351939"/>
                </a:moveTo>
                <a:cubicBezTo>
                  <a:pt x="306176" y="355654"/>
                  <a:pt x="303509" y="362607"/>
                  <a:pt x="314653" y="360607"/>
                </a:cubicBezTo>
                <a:cubicBezTo>
                  <a:pt x="342561" y="349558"/>
                  <a:pt x="292650" y="337080"/>
                  <a:pt x="298080" y="351654"/>
                </a:cubicBezTo>
                <a:close/>
                <a:moveTo>
                  <a:pt x="296175" y="439188"/>
                </a:moveTo>
                <a:cubicBezTo>
                  <a:pt x="293736" y="437398"/>
                  <a:pt x="291184" y="435740"/>
                  <a:pt x="288555" y="434235"/>
                </a:cubicBezTo>
                <a:cubicBezTo>
                  <a:pt x="277887" y="434235"/>
                  <a:pt x="263980" y="433092"/>
                  <a:pt x="280363" y="441665"/>
                </a:cubicBezTo>
                <a:lnTo>
                  <a:pt x="288173" y="441665"/>
                </a:lnTo>
                <a:lnTo>
                  <a:pt x="293984" y="445379"/>
                </a:lnTo>
                <a:cubicBezTo>
                  <a:pt x="297413" y="443189"/>
                  <a:pt x="298175" y="441093"/>
                  <a:pt x="295603" y="438902"/>
                </a:cubicBezTo>
                <a:close/>
                <a:moveTo>
                  <a:pt x="309795" y="303266"/>
                </a:moveTo>
                <a:lnTo>
                  <a:pt x="300842" y="297932"/>
                </a:lnTo>
                <a:cubicBezTo>
                  <a:pt x="286935" y="296885"/>
                  <a:pt x="293031" y="301552"/>
                  <a:pt x="300842" y="305267"/>
                </a:cubicBezTo>
                <a:cubicBezTo>
                  <a:pt x="302651" y="305076"/>
                  <a:pt x="309414" y="305743"/>
                  <a:pt x="309224" y="302981"/>
                </a:cubicBezTo>
                <a:close/>
                <a:moveTo>
                  <a:pt x="243596" y="389944"/>
                </a:moveTo>
                <a:cubicBezTo>
                  <a:pt x="237786" y="388611"/>
                  <a:pt x="230738" y="383562"/>
                  <a:pt x="225213" y="388229"/>
                </a:cubicBezTo>
                <a:lnTo>
                  <a:pt x="225213" y="395564"/>
                </a:lnTo>
                <a:cubicBezTo>
                  <a:pt x="232719" y="401336"/>
                  <a:pt x="242720" y="402707"/>
                  <a:pt x="251502" y="399183"/>
                </a:cubicBezTo>
                <a:lnTo>
                  <a:pt x="251502" y="392325"/>
                </a:lnTo>
                <a:cubicBezTo>
                  <a:pt x="249216" y="389944"/>
                  <a:pt x="245978" y="390134"/>
                  <a:pt x="243025" y="389658"/>
                </a:cubicBezTo>
                <a:close/>
                <a:moveTo>
                  <a:pt x="182922" y="371560"/>
                </a:moveTo>
                <a:cubicBezTo>
                  <a:pt x="176445" y="377466"/>
                  <a:pt x="167587" y="373370"/>
                  <a:pt x="160634" y="376609"/>
                </a:cubicBezTo>
                <a:cubicBezTo>
                  <a:pt x="163205" y="382324"/>
                  <a:pt x="177683" y="376609"/>
                  <a:pt x="182637" y="382419"/>
                </a:cubicBezTo>
                <a:cubicBezTo>
                  <a:pt x="195971" y="377085"/>
                  <a:pt x="208354" y="377466"/>
                  <a:pt x="220260" y="369370"/>
                </a:cubicBezTo>
                <a:lnTo>
                  <a:pt x="209783" y="367655"/>
                </a:lnTo>
                <a:cubicBezTo>
                  <a:pt x="201115" y="373180"/>
                  <a:pt x="191971" y="370894"/>
                  <a:pt x="182351" y="371275"/>
                </a:cubicBezTo>
                <a:close/>
                <a:moveTo>
                  <a:pt x="192447" y="2471252"/>
                </a:moveTo>
                <a:cubicBezTo>
                  <a:pt x="192447" y="2458202"/>
                  <a:pt x="171587" y="2466584"/>
                  <a:pt x="163872" y="2471252"/>
                </a:cubicBezTo>
                <a:cubicBezTo>
                  <a:pt x="173140" y="2472471"/>
                  <a:pt x="182541" y="2472376"/>
                  <a:pt x="191780" y="2470966"/>
                </a:cubicBezTo>
                <a:close/>
                <a:moveTo>
                  <a:pt x="182922" y="2531164"/>
                </a:moveTo>
                <a:lnTo>
                  <a:pt x="174064" y="2536117"/>
                </a:lnTo>
                <a:cubicBezTo>
                  <a:pt x="175683" y="2540308"/>
                  <a:pt x="189018" y="2539641"/>
                  <a:pt x="191971" y="2536117"/>
                </a:cubicBezTo>
                <a:cubicBezTo>
                  <a:pt x="187875" y="2534117"/>
                  <a:pt x="184923" y="2532497"/>
                  <a:pt x="181875" y="2530878"/>
                </a:cubicBezTo>
                <a:close/>
                <a:moveTo>
                  <a:pt x="182922" y="404803"/>
                </a:moveTo>
                <a:cubicBezTo>
                  <a:pt x="192238" y="408689"/>
                  <a:pt x="202258" y="410603"/>
                  <a:pt x="212355" y="410423"/>
                </a:cubicBezTo>
                <a:lnTo>
                  <a:pt x="212355" y="402231"/>
                </a:lnTo>
                <a:cubicBezTo>
                  <a:pt x="201296" y="396440"/>
                  <a:pt x="188923" y="393582"/>
                  <a:pt x="176445" y="393945"/>
                </a:cubicBezTo>
                <a:cubicBezTo>
                  <a:pt x="173873" y="395564"/>
                  <a:pt x="169016" y="396802"/>
                  <a:pt x="167492" y="399374"/>
                </a:cubicBezTo>
                <a:lnTo>
                  <a:pt x="176160" y="404803"/>
                </a:lnTo>
                <a:close/>
                <a:moveTo>
                  <a:pt x="179493" y="2584504"/>
                </a:moveTo>
                <a:cubicBezTo>
                  <a:pt x="185589" y="2586409"/>
                  <a:pt x="185589" y="2586409"/>
                  <a:pt x="212926" y="2585742"/>
                </a:cubicBezTo>
                <a:cubicBezTo>
                  <a:pt x="210545" y="2572122"/>
                  <a:pt x="185970" y="2579456"/>
                  <a:pt x="178446" y="2584219"/>
                </a:cubicBezTo>
                <a:close/>
                <a:moveTo>
                  <a:pt x="215879" y="2424389"/>
                </a:moveTo>
                <a:cubicBezTo>
                  <a:pt x="229880" y="2433438"/>
                  <a:pt x="249312" y="2423055"/>
                  <a:pt x="262742" y="2431628"/>
                </a:cubicBezTo>
                <a:cubicBezTo>
                  <a:pt x="273410" y="2431628"/>
                  <a:pt x="273410" y="2431628"/>
                  <a:pt x="278172" y="2429627"/>
                </a:cubicBezTo>
                <a:cubicBezTo>
                  <a:pt x="278172" y="2420102"/>
                  <a:pt x="293126" y="2426008"/>
                  <a:pt x="301795" y="2424484"/>
                </a:cubicBezTo>
                <a:lnTo>
                  <a:pt x="313034" y="2416387"/>
                </a:lnTo>
                <a:cubicBezTo>
                  <a:pt x="324273" y="2432104"/>
                  <a:pt x="343228" y="2427818"/>
                  <a:pt x="360659" y="2428104"/>
                </a:cubicBezTo>
                <a:cubicBezTo>
                  <a:pt x="366945" y="2433818"/>
                  <a:pt x="372184" y="2427437"/>
                  <a:pt x="379233" y="2428104"/>
                </a:cubicBezTo>
                <a:cubicBezTo>
                  <a:pt x="386281" y="2428770"/>
                  <a:pt x="398283" y="2431056"/>
                  <a:pt x="396187" y="2422294"/>
                </a:cubicBezTo>
                <a:lnTo>
                  <a:pt x="386662" y="2417054"/>
                </a:lnTo>
                <a:cubicBezTo>
                  <a:pt x="367612" y="2427246"/>
                  <a:pt x="347419" y="2413054"/>
                  <a:pt x="326845" y="2417054"/>
                </a:cubicBezTo>
                <a:cubicBezTo>
                  <a:pt x="323511" y="2412196"/>
                  <a:pt x="311796" y="2414959"/>
                  <a:pt x="308462" y="2410387"/>
                </a:cubicBezTo>
                <a:cubicBezTo>
                  <a:pt x="303699" y="2409177"/>
                  <a:pt x="298632" y="2410311"/>
                  <a:pt x="294841" y="2413435"/>
                </a:cubicBezTo>
                <a:cubicBezTo>
                  <a:pt x="255979" y="2420102"/>
                  <a:pt x="212831" y="2404577"/>
                  <a:pt x="179684" y="2426961"/>
                </a:cubicBezTo>
                <a:cubicBezTo>
                  <a:pt x="182922" y="2437819"/>
                  <a:pt x="206068" y="2429913"/>
                  <a:pt x="214831" y="2424389"/>
                </a:cubicBezTo>
                <a:close/>
                <a:moveTo>
                  <a:pt x="339037" y="305457"/>
                </a:moveTo>
                <a:cubicBezTo>
                  <a:pt x="348086" y="307457"/>
                  <a:pt x="355801" y="299933"/>
                  <a:pt x="347133" y="294218"/>
                </a:cubicBezTo>
                <a:cubicBezTo>
                  <a:pt x="338370" y="292694"/>
                  <a:pt x="333227" y="296599"/>
                  <a:pt x="337989" y="305171"/>
                </a:cubicBezTo>
                <a:close/>
                <a:moveTo>
                  <a:pt x="337418" y="2444582"/>
                </a:moveTo>
                <a:cubicBezTo>
                  <a:pt x="320940" y="2444010"/>
                  <a:pt x="299318" y="2437724"/>
                  <a:pt x="284268" y="2452964"/>
                </a:cubicBezTo>
                <a:lnTo>
                  <a:pt x="287507" y="2457440"/>
                </a:lnTo>
                <a:cubicBezTo>
                  <a:pt x="307223" y="2454487"/>
                  <a:pt x="325607" y="2468680"/>
                  <a:pt x="343418" y="2455821"/>
                </a:cubicBezTo>
                <a:cubicBezTo>
                  <a:pt x="343418" y="2454678"/>
                  <a:pt x="343418" y="2453535"/>
                  <a:pt x="343418" y="2452106"/>
                </a:cubicBezTo>
                <a:lnTo>
                  <a:pt x="349895" y="2448201"/>
                </a:lnTo>
                <a:lnTo>
                  <a:pt x="349895" y="2444677"/>
                </a:lnTo>
                <a:cubicBezTo>
                  <a:pt x="343037" y="2441629"/>
                  <a:pt x="341990" y="2441534"/>
                  <a:pt x="336370" y="2444296"/>
                </a:cubicBezTo>
                <a:close/>
                <a:moveTo>
                  <a:pt x="235691" y="2450011"/>
                </a:moveTo>
                <a:lnTo>
                  <a:pt x="242073" y="2450011"/>
                </a:lnTo>
                <a:cubicBezTo>
                  <a:pt x="246740" y="2446296"/>
                  <a:pt x="246740" y="2446296"/>
                  <a:pt x="242073" y="2442677"/>
                </a:cubicBezTo>
                <a:lnTo>
                  <a:pt x="235691" y="2442677"/>
                </a:lnTo>
                <a:cubicBezTo>
                  <a:pt x="229880" y="2446106"/>
                  <a:pt x="229880" y="2446201"/>
                  <a:pt x="234643" y="2449725"/>
                </a:cubicBezTo>
                <a:close/>
                <a:moveTo>
                  <a:pt x="238929" y="2476872"/>
                </a:moveTo>
                <a:cubicBezTo>
                  <a:pt x="238929" y="2477729"/>
                  <a:pt x="241215" y="2478586"/>
                  <a:pt x="242549" y="2479634"/>
                </a:cubicBezTo>
                <a:cubicBezTo>
                  <a:pt x="245787" y="2479634"/>
                  <a:pt x="251216" y="2478967"/>
                  <a:pt x="252074" y="2482586"/>
                </a:cubicBezTo>
                <a:cubicBezTo>
                  <a:pt x="256741" y="2493064"/>
                  <a:pt x="275982" y="2482586"/>
                  <a:pt x="284459" y="2488492"/>
                </a:cubicBezTo>
                <a:cubicBezTo>
                  <a:pt x="286173" y="2499446"/>
                  <a:pt x="301318" y="2492016"/>
                  <a:pt x="308748" y="2494779"/>
                </a:cubicBezTo>
                <a:cubicBezTo>
                  <a:pt x="317415" y="2499255"/>
                  <a:pt x="318273" y="2499255"/>
                  <a:pt x="326940" y="2494779"/>
                </a:cubicBezTo>
                <a:cubicBezTo>
                  <a:pt x="331893" y="2492969"/>
                  <a:pt x="339799" y="2496874"/>
                  <a:pt x="343323" y="2492302"/>
                </a:cubicBezTo>
                <a:lnTo>
                  <a:pt x="334275" y="2486968"/>
                </a:lnTo>
                <a:cubicBezTo>
                  <a:pt x="261123" y="2491826"/>
                  <a:pt x="305700" y="2470109"/>
                  <a:pt x="342275" y="2483634"/>
                </a:cubicBezTo>
                <a:cubicBezTo>
                  <a:pt x="353420" y="2482110"/>
                  <a:pt x="376851" y="2483634"/>
                  <a:pt x="383614" y="2475633"/>
                </a:cubicBezTo>
                <a:cubicBezTo>
                  <a:pt x="382281" y="2470490"/>
                  <a:pt x="395711" y="2472204"/>
                  <a:pt x="399807" y="2475633"/>
                </a:cubicBezTo>
                <a:cubicBezTo>
                  <a:pt x="409332" y="2469252"/>
                  <a:pt x="420476" y="2474681"/>
                  <a:pt x="429429" y="2466108"/>
                </a:cubicBezTo>
                <a:cubicBezTo>
                  <a:pt x="414666" y="2453154"/>
                  <a:pt x="396758" y="2472014"/>
                  <a:pt x="380185" y="2460679"/>
                </a:cubicBezTo>
                <a:cubicBezTo>
                  <a:pt x="372556" y="2466356"/>
                  <a:pt x="363078" y="2468976"/>
                  <a:pt x="353610" y="2468013"/>
                </a:cubicBezTo>
                <a:cubicBezTo>
                  <a:pt x="347581" y="2472671"/>
                  <a:pt x="339161" y="2472671"/>
                  <a:pt x="333132" y="2468013"/>
                </a:cubicBezTo>
                <a:cubicBezTo>
                  <a:pt x="314082" y="2465822"/>
                  <a:pt x="301128" y="2473252"/>
                  <a:pt x="282745" y="2471633"/>
                </a:cubicBezTo>
                <a:cubicBezTo>
                  <a:pt x="275601" y="2471633"/>
                  <a:pt x="280935" y="2466204"/>
                  <a:pt x="275410" y="2464679"/>
                </a:cubicBezTo>
                <a:cubicBezTo>
                  <a:pt x="263980" y="2463632"/>
                  <a:pt x="251502" y="2456964"/>
                  <a:pt x="239691" y="2462108"/>
                </a:cubicBezTo>
                <a:cubicBezTo>
                  <a:pt x="238215" y="2466784"/>
                  <a:pt x="237605" y="2471690"/>
                  <a:pt x="237882" y="2476586"/>
                </a:cubicBezTo>
                <a:close/>
                <a:moveTo>
                  <a:pt x="386567" y="2516400"/>
                </a:moveTo>
                <a:cubicBezTo>
                  <a:pt x="397806" y="2518115"/>
                  <a:pt x="410379" y="2513353"/>
                  <a:pt x="421047" y="2512686"/>
                </a:cubicBezTo>
                <a:cubicBezTo>
                  <a:pt x="428572" y="2512686"/>
                  <a:pt x="429239" y="2512019"/>
                  <a:pt x="429334" y="2507161"/>
                </a:cubicBezTo>
                <a:cubicBezTo>
                  <a:pt x="414056" y="2503828"/>
                  <a:pt x="398225" y="2503828"/>
                  <a:pt x="382947" y="2507161"/>
                </a:cubicBezTo>
                <a:cubicBezTo>
                  <a:pt x="383995" y="2510114"/>
                  <a:pt x="380090" y="2512876"/>
                  <a:pt x="385519" y="2516115"/>
                </a:cubicBezTo>
                <a:close/>
                <a:moveTo>
                  <a:pt x="259313" y="2625557"/>
                </a:moveTo>
                <a:lnTo>
                  <a:pt x="268838" y="2630700"/>
                </a:lnTo>
                <a:cubicBezTo>
                  <a:pt x="286269" y="2622509"/>
                  <a:pt x="265790" y="2619937"/>
                  <a:pt x="258265" y="2625271"/>
                </a:cubicBezTo>
                <a:close/>
                <a:moveTo>
                  <a:pt x="327607" y="2534784"/>
                </a:moveTo>
                <a:cubicBezTo>
                  <a:pt x="337132" y="2534784"/>
                  <a:pt x="351039" y="2535927"/>
                  <a:pt x="334846" y="2527449"/>
                </a:cubicBezTo>
                <a:lnTo>
                  <a:pt x="327417" y="2527449"/>
                </a:lnTo>
                <a:cubicBezTo>
                  <a:pt x="321701" y="2530878"/>
                  <a:pt x="321130" y="2530402"/>
                  <a:pt x="326559" y="2534498"/>
                </a:cubicBezTo>
                <a:close/>
                <a:moveTo>
                  <a:pt x="426381" y="2534784"/>
                </a:moveTo>
                <a:cubicBezTo>
                  <a:pt x="432277" y="2539413"/>
                  <a:pt x="440574" y="2539413"/>
                  <a:pt x="446479" y="2534784"/>
                </a:cubicBezTo>
                <a:cubicBezTo>
                  <a:pt x="454480" y="2533926"/>
                  <a:pt x="462576" y="2536784"/>
                  <a:pt x="468672" y="2532879"/>
                </a:cubicBezTo>
                <a:cubicBezTo>
                  <a:pt x="440097" y="2508971"/>
                  <a:pt x="405617" y="2527354"/>
                  <a:pt x="372660" y="2527354"/>
                </a:cubicBezTo>
                <a:lnTo>
                  <a:pt x="369803" y="2531736"/>
                </a:lnTo>
                <a:cubicBezTo>
                  <a:pt x="372803" y="2534660"/>
                  <a:pt x="376461" y="2536812"/>
                  <a:pt x="380471" y="2538022"/>
                </a:cubicBezTo>
                <a:cubicBezTo>
                  <a:pt x="393806" y="2531069"/>
                  <a:pt x="410856" y="2536212"/>
                  <a:pt x="425333" y="2534688"/>
                </a:cubicBezTo>
                <a:close/>
                <a:moveTo>
                  <a:pt x="97578" y="3219822"/>
                </a:moveTo>
                <a:cubicBezTo>
                  <a:pt x="113485" y="3221060"/>
                  <a:pt x="123010" y="3213440"/>
                  <a:pt x="137107" y="3209058"/>
                </a:cubicBezTo>
                <a:cubicBezTo>
                  <a:pt x="152728" y="3214964"/>
                  <a:pt x="165682" y="3208391"/>
                  <a:pt x="178826" y="3199533"/>
                </a:cubicBezTo>
                <a:lnTo>
                  <a:pt x="181684" y="3194009"/>
                </a:lnTo>
                <a:cubicBezTo>
                  <a:pt x="188885" y="3195218"/>
                  <a:pt x="196286" y="3193904"/>
                  <a:pt x="202639" y="3190294"/>
                </a:cubicBezTo>
                <a:lnTo>
                  <a:pt x="216450" y="3197724"/>
                </a:lnTo>
                <a:cubicBezTo>
                  <a:pt x="223423" y="3198114"/>
                  <a:pt x="230414" y="3197504"/>
                  <a:pt x="237215" y="3195914"/>
                </a:cubicBezTo>
                <a:lnTo>
                  <a:pt x="237215" y="3192485"/>
                </a:lnTo>
                <a:cubicBezTo>
                  <a:pt x="241501" y="3188103"/>
                  <a:pt x="250264" y="3191151"/>
                  <a:pt x="254360" y="3193723"/>
                </a:cubicBezTo>
                <a:cubicBezTo>
                  <a:pt x="260551" y="3194675"/>
                  <a:pt x="266647" y="3192199"/>
                  <a:pt x="269505" y="3195914"/>
                </a:cubicBezTo>
                <a:cubicBezTo>
                  <a:pt x="246835" y="3221155"/>
                  <a:pt x="205592" y="3187818"/>
                  <a:pt x="178255" y="3206868"/>
                </a:cubicBezTo>
                <a:cubicBezTo>
                  <a:pt x="175588" y="3223631"/>
                  <a:pt x="189876" y="3209058"/>
                  <a:pt x="202448" y="3212583"/>
                </a:cubicBezTo>
                <a:lnTo>
                  <a:pt x="212450" y="3219822"/>
                </a:lnTo>
                <a:cubicBezTo>
                  <a:pt x="220165" y="3219822"/>
                  <a:pt x="247026" y="3217821"/>
                  <a:pt x="233500" y="3227061"/>
                </a:cubicBezTo>
                <a:cubicBezTo>
                  <a:pt x="218717" y="3225117"/>
                  <a:pt x="203734" y="3228499"/>
                  <a:pt x="191209" y="3236586"/>
                </a:cubicBezTo>
                <a:cubicBezTo>
                  <a:pt x="208164" y="3251254"/>
                  <a:pt x="229309" y="3229918"/>
                  <a:pt x="247692" y="3242300"/>
                </a:cubicBezTo>
                <a:cubicBezTo>
                  <a:pt x="256551" y="3242300"/>
                  <a:pt x="256646" y="3242300"/>
                  <a:pt x="257217" y="3236966"/>
                </a:cubicBezTo>
                <a:lnTo>
                  <a:pt x="263599" y="3233061"/>
                </a:lnTo>
                <a:lnTo>
                  <a:pt x="257122" y="3229156"/>
                </a:lnTo>
                <a:cubicBezTo>
                  <a:pt x="255122" y="3210677"/>
                  <a:pt x="284268" y="3226679"/>
                  <a:pt x="293126" y="3216583"/>
                </a:cubicBezTo>
                <a:cubicBezTo>
                  <a:pt x="304271" y="3223060"/>
                  <a:pt x="317987" y="3222203"/>
                  <a:pt x="329512" y="3226108"/>
                </a:cubicBezTo>
                <a:cubicBezTo>
                  <a:pt x="329512" y="3227537"/>
                  <a:pt x="328750" y="3229251"/>
                  <a:pt x="328178" y="3231346"/>
                </a:cubicBezTo>
                <a:cubicBezTo>
                  <a:pt x="311414" y="3228394"/>
                  <a:pt x="295794" y="3240871"/>
                  <a:pt x="280553" y="3231919"/>
                </a:cubicBezTo>
                <a:cubicBezTo>
                  <a:pt x="273696" y="3233728"/>
                  <a:pt x="277696" y="3243063"/>
                  <a:pt x="276648" y="3247730"/>
                </a:cubicBezTo>
                <a:lnTo>
                  <a:pt x="267123" y="3253731"/>
                </a:lnTo>
                <a:cubicBezTo>
                  <a:pt x="256551" y="3253731"/>
                  <a:pt x="248930" y="3261160"/>
                  <a:pt x="239310" y="3253731"/>
                </a:cubicBezTo>
                <a:cubicBezTo>
                  <a:pt x="234167" y="3254587"/>
                  <a:pt x="228166" y="3252683"/>
                  <a:pt x="224261" y="3255921"/>
                </a:cubicBezTo>
                <a:lnTo>
                  <a:pt x="224261" y="3259445"/>
                </a:lnTo>
                <a:lnTo>
                  <a:pt x="230452" y="3263351"/>
                </a:lnTo>
                <a:cubicBezTo>
                  <a:pt x="221880" y="3267161"/>
                  <a:pt x="216260" y="3263351"/>
                  <a:pt x="217212" y="3274495"/>
                </a:cubicBezTo>
                <a:lnTo>
                  <a:pt x="205211" y="3281258"/>
                </a:lnTo>
                <a:cubicBezTo>
                  <a:pt x="205211" y="3282401"/>
                  <a:pt x="205211" y="3283639"/>
                  <a:pt x="204449" y="3284972"/>
                </a:cubicBezTo>
                <a:lnTo>
                  <a:pt x="210830" y="3288973"/>
                </a:lnTo>
                <a:cubicBezTo>
                  <a:pt x="214926" y="3305356"/>
                  <a:pt x="192352" y="3293831"/>
                  <a:pt x="185018" y="3300022"/>
                </a:cubicBezTo>
                <a:lnTo>
                  <a:pt x="190923" y="3303832"/>
                </a:lnTo>
                <a:lnTo>
                  <a:pt x="185779" y="3307261"/>
                </a:lnTo>
                <a:lnTo>
                  <a:pt x="194162" y="3312881"/>
                </a:lnTo>
                <a:cubicBezTo>
                  <a:pt x="203687" y="3312881"/>
                  <a:pt x="203687" y="3312881"/>
                  <a:pt x="204544" y="3318215"/>
                </a:cubicBezTo>
                <a:lnTo>
                  <a:pt x="198067" y="3322215"/>
                </a:lnTo>
                <a:lnTo>
                  <a:pt x="198067" y="3325930"/>
                </a:lnTo>
                <a:cubicBezTo>
                  <a:pt x="190733" y="3328978"/>
                  <a:pt x="184256" y="3335455"/>
                  <a:pt x="175493" y="3335455"/>
                </a:cubicBezTo>
                <a:cubicBezTo>
                  <a:pt x="169301" y="3336788"/>
                  <a:pt x="173873" y="3341361"/>
                  <a:pt x="168254" y="3342789"/>
                </a:cubicBezTo>
                <a:lnTo>
                  <a:pt x="161110" y="3342789"/>
                </a:lnTo>
                <a:lnTo>
                  <a:pt x="157871" y="3347552"/>
                </a:lnTo>
                <a:cubicBezTo>
                  <a:pt x="174445" y="3358029"/>
                  <a:pt x="195971" y="3357077"/>
                  <a:pt x="214260" y="3364792"/>
                </a:cubicBezTo>
                <a:cubicBezTo>
                  <a:pt x="229785" y="3360220"/>
                  <a:pt x="257027" y="3352124"/>
                  <a:pt x="270171" y="3360887"/>
                </a:cubicBezTo>
                <a:cubicBezTo>
                  <a:pt x="277696" y="3370412"/>
                  <a:pt x="301318" y="3362982"/>
                  <a:pt x="313796" y="3364411"/>
                </a:cubicBezTo>
                <a:cubicBezTo>
                  <a:pt x="316939" y="3359649"/>
                  <a:pt x="328941" y="3362697"/>
                  <a:pt x="332084" y="3357743"/>
                </a:cubicBezTo>
                <a:cubicBezTo>
                  <a:pt x="349895" y="3359458"/>
                  <a:pt x="361421" y="3352029"/>
                  <a:pt x="380375" y="3353934"/>
                </a:cubicBezTo>
                <a:cubicBezTo>
                  <a:pt x="381614" y="3356696"/>
                  <a:pt x="381518" y="3360696"/>
                  <a:pt x="388091" y="3362697"/>
                </a:cubicBezTo>
                <a:lnTo>
                  <a:pt x="388091" y="3369840"/>
                </a:lnTo>
                <a:lnTo>
                  <a:pt x="394663" y="3374031"/>
                </a:lnTo>
                <a:cubicBezTo>
                  <a:pt x="395997" y="3386128"/>
                  <a:pt x="411427" y="3376222"/>
                  <a:pt x="417714" y="3372507"/>
                </a:cubicBezTo>
                <a:cubicBezTo>
                  <a:pt x="441431" y="3384033"/>
                  <a:pt x="471530" y="3372507"/>
                  <a:pt x="493914" y="3388890"/>
                </a:cubicBezTo>
                <a:cubicBezTo>
                  <a:pt x="484255" y="3391929"/>
                  <a:pt x="473816" y="3391319"/>
                  <a:pt x="464576" y="3387176"/>
                </a:cubicBezTo>
                <a:cubicBezTo>
                  <a:pt x="441717" y="3385842"/>
                  <a:pt x="418857" y="3387747"/>
                  <a:pt x="397901" y="3383556"/>
                </a:cubicBezTo>
                <a:lnTo>
                  <a:pt x="384471" y="3391081"/>
                </a:lnTo>
                <a:cubicBezTo>
                  <a:pt x="382947" y="3388224"/>
                  <a:pt x="377137" y="3387747"/>
                  <a:pt x="376089" y="3384699"/>
                </a:cubicBezTo>
                <a:cubicBezTo>
                  <a:pt x="395139" y="3376127"/>
                  <a:pt x="357516" y="3367554"/>
                  <a:pt x="351134" y="3369364"/>
                </a:cubicBezTo>
                <a:cubicBezTo>
                  <a:pt x="288840" y="3380318"/>
                  <a:pt x="264742" y="3364220"/>
                  <a:pt x="220832" y="3372317"/>
                </a:cubicBezTo>
                <a:cubicBezTo>
                  <a:pt x="216736" y="3375079"/>
                  <a:pt x="216831" y="3379746"/>
                  <a:pt x="211307" y="3381175"/>
                </a:cubicBezTo>
                <a:cubicBezTo>
                  <a:pt x="224756" y="3385318"/>
                  <a:pt x="239186" y="3385023"/>
                  <a:pt x="252454" y="3380318"/>
                </a:cubicBezTo>
                <a:cubicBezTo>
                  <a:pt x="278648" y="3376413"/>
                  <a:pt x="321606" y="3396225"/>
                  <a:pt x="266266" y="3394510"/>
                </a:cubicBezTo>
                <a:cubicBezTo>
                  <a:pt x="259313" y="3399368"/>
                  <a:pt x="249788" y="3399082"/>
                  <a:pt x="243120" y="3403559"/>
                </a:cubicBezTo>
                <a:cubicBezTo>
                  <a:pt x="246216" y="3404464"/>
                  <a:pt x="249416" y="3404978"/>
                  <a:pt x="252645" y="3405083"/>
                </a:cubicBezTo>
                <a:cubicBezTo>
                  <a:pt x="259694" y="3407940"/>
                  <a:pt x="317034" y="3403654"/>
                  <a:pt x="326178" y="3398129"/>
                </a:cubicBezTo>
                <a:cubicBezTo>
                  <a:pt x="330017" y="3401063"/>
                  <a:pt x="334789" y="3402483"/>
                  <a:pt x="339608" y="3402130"/>
                </a:cubicBezTo>
                <a:cubicBezTo>
                  <a:pt x="341894" y="3406607"/>
                  <a:pt x="355896" y="3403273"/>
                  <a:pt x="355420" y="3409179"/>
                </a:cubicBezTo>
                <a:cubicBezTo>
                  <a:pt x="347619" y="3410455"/>
                  <a:pt x="339932" y="3412398"/>
                  <a:pt x="332465" y="3414989"/>
                </a:cubicBezTo>
                <a:cubicBezTo>
                  <a:pt x="325892" y="3411560"/>
                  <a:pt x="321320" y="3407274"/>
                  <a:pt x="313415" y="3407750"/>
                </a:cubicBezTo>
                <a:cubicBezTo>
                  <a:pt x="300899" y="3413617"/>
                  <a:pt x="287097" y="3416170"/>
                  <a:pt x="273314" y="3415179"/>
                </a:cubicBezTo>
                <a:cubicBezTo>
                  <a:pt x="263789" y="3429943"/>
                  <a:pt x="244739" y="3418037"/>
                  <a:pt x="231214" y="3424038"/>
                </a:cubicBezTo>
                <a:cubicBezTo>
                  <a:pt x="229404" y="3430610"/>
                  <a:pt x="231976" y="3437278"/>
                  <a:pt x="229690" y="3443088"/>
                </a:cubicBezTo>
                <a:cubicBezTo>
                  <a:pt x="215688" y="3447850"/>
                  <a:pt x="198543" y="3440802"/>
                  <a:pt x="184923" y="3446136"/>
                </a:cubicBezTo>
                <a:cubicBezTo>
                  <a:pt x="184923" y="3449088"/>
                  <a:pt x="182732" y="3452136"/>
                  <a:pt x="186922" y="3455089"/>
                </a:cubicBezTo>
                <a:cubicBezTo>
                  <a:pt x="195314" y="3454270"/>
                  <a:pt x="203734" y="3456394"/>
                  <a:pt x="210735" y="3461090"/>
                </a:cubicBezTo>
                <a:cubicBezTo>
                  <a:pt x="206058" y="3463290"/>
                  <a:pt x="201696" y="3466109"/>
                  <a:pt x="197781" y="3469471"/>
                </a:cubicBezTo>
                <a:cubicBezTo>
                  <a:pt x="197781" y="3478996"/>
                  <a:pt x="304271" y="3469471"/>
                  <a:pt x="309795" y="3461280"/>
                </a:cubicBezTo>
                <a:cubicBezTo>
                  <a:pt x="292460" y="3452898"/>
                  <a:pt x="312557" y="3452517"/>
                  <a:pt x="319320" y="3448326"/>
                </a:cubicBezTo>
                <a:cubicBezTo>
                  <a:pt x="334656" y="3455279"/>
                  <a:pt x="352943" y="3444516"/>
                  <a:pt x="369898" y="3448326"/>
                </a:cubicBezTo>
                <a:cubicBezTo>
                  <a:pt x="380785" y="3443602"/>
                  <a:pt x="392510" y="3441135"/>
                  <a:pt x="404378" y="3441087"/>
                </a:cubicBezTo>
                <a:cubicBezTo>
                  <a:pt x="421905" y="3428419"/>
                  <a:pt x="455718" y="3425085"/>
                  <a:pt x="473530" y="3428133"/>
                </a:cubicBezTo>
                <a:cubicBezTo>
                  <a:pt x="469530" y="3436801"/>
                  <a:pt x="529156" y="3437658"/>
                  <a:pt x="526584" y="3428133"/>
                </a:cubicBezTo>
                <a:cubicBezTo>
                  <a:pt x="536109" y="3424228"/>
                  <a:pt x="532394" y="3420609"/>
                  <a:pt x="526584" y="3416322"/>
                </a:cubicBezTo>
                <a:cubicBezTo>
                  <a:pt x="525822" y="3414608"/>
                  <a:pt x="525822" y="3412894"/>
                  <a:pt x="522869" y="3411845"/>
                </a:cubicBezTo>
                <a:cubicBezTo>
                  <a:pt x="516011" y="3410512"/>
                  <a:pt x="499438" y="3421370"/>
                  <a:pt x="500105" y="3410131"/>
                </a:cubicBezTo>
                <a:cubicBezTo>
                  <a:pt x="498009" y="3408321"/>
                  <a:pt x="492770" y="3407559"/>
                  <a:pt x="493533" y="3404416"/>
                </a:cubicBezTo>
                <a:cubicBezTo>
                  <a:pt x="499352" y="3405045"/>
                  <a:pt x="505220" y="3403806"/>
                  <a:pt x="510297" y="3400892"/>
                </a:cubicBezTo>
                <a:cubicBezTo>
                  <a:pt x="518964" y="3400130"/>
                  <a:pt x="519059" y="3400892"/>
                  <a:pt x="519822" y="3395367"/>
                </a:cubicBezTo>
                <a:lnTo>
                  <a:pt x="532775" y="3387747"/>
                </a:lnTo>
                <a:lnTo>
                  <a:pt x="523250" y="3382413"/>
                </a:lnTo>
                <a:lnTo>
                  <a:pt x="516392" y="3385938"/>
                </a:lnTo>
                <a:lnTo>
                  <a:pt x="506867" y="3380413"/>
                </a:lnTo>
                <a:cubicBezTo>
                  <a:pt x="504105" y="3364887"/>
                  <a:pt x="530585" y="3372031"/>
                  <a:pt x="539538" y="3372984"/>
                </a:cubicBezTo>
                <a:cubicBezTo>
                  <a:pt x="542396" y="3386509"/>
                  <a:pt x="566303" y="3374888"/>
                  <a:pt x="572876" y="3368126"/>
                </a:cubicBezTo>
                <a:lnTo>
                  <a:pt x="569733" y="3363840"/>
                </a:lnTo>
                <a:lnTo>
                  <a:pt x="555255" y="3363840"/>
                </a:lnTo>
                <a:lnTo>
                  <a:pt x="552302" y="3359077"/>
                </a:lnTo>
                <a:lnTo>
                  <a:pt x="559065" y="3354695"/>
                </a:lnTo>
                <a:lnTo>
                  <a:pt x="546206" y="3347075"/>
                </a:lnTo>
                <a:cubicBezTo>
                  <a:pt x="544586" y="3338122"/>
                  <a:pt x="558779" y="3343932"/>
                  <a:pt x="564399" y="3340789"/>
                </a:cubicBezTo>
                <a:cubicBezTo>
                  <a:pt x="566780" y="3338217"/>
                  <a:pt x="565827" y="3334788"/>
                  <a:pt x="571352" y="3333169"/>
                </a:cubicBezTo>
                <a:cubicBezTo>
                  <a:pt x="571352" y="3328121"/>
                  <a:pt x="586877" y="3323072"/>
                  <a:pt x="574971" y="3319643"/>
                </a:cubicBezTo>
                <a:cubicBezTo>
                  <a:pt x="555302" y="3315900"/>
                  <a:pt x="535233" y="3314652"/>
                  <a:pt x="515250" y="3315929"/>
                </a:cubicBezTo>
                <a:cubicBezTo>
                  <a:pt x="469625" y="3299831"/>
                  <a:pt x="509249" y="3309642"/>
                  <a:pt x="523346" y="3301356"/>
                </a:cubicBezTo>
                <a:cubicBezTo>
                  <a:pt x="534652" y="3306451"/>
                  <a:pt x="547149" y="3308299"/>
                  <a:pt x="559445" y="3306690"/>
                </a:cubicBezTo>
                <a:lnTo>
                  <a:pt x="559445" y="3296022"/>
                </a:lnTo>
                <a:cubicBezTo>
                  <a:pt x="565542" y="3291450"/>
                  <a:pt x="574114" y="3288402"/>
                  <a:pt x="579067" y="3284115"/>
                </a:cubicBezTo>
                <a:cubicBezTo>
                  <a:pt x="581925" y="3265065"/>
                  <a:pt x="571637" y="3276972"/>
                  <a:pt x="566113" y="3268590"/>
                </a:cubicBezTo>
                <a:cubicBezTo>
                  <a:pt x="566113" y="3262779"/>
                  <a:pt x="556588" y="3265922"/>
                  <a:pt x="552968" y="3262589"/>
                </a:cubicBezTo>
                <a:lnTo>
                  <a:pt x="552968" y="3258969"/>
                </a:lnTo>
                <a:lnTo>
                  <a:pt x="559350" y="3255064"/>
                </a:lnTo>
                <a:lnTo>
                  <a:pt x="559350" y="3251445"/>
                </a:lnTo>
                <a:cubicBezTo>
                  <a:pt x="552207" y="3245634"/>
                  <a:pt x="543825" y="3247158"/>
                  <a:pt x="536395" y="3241920"/>
                </a:cubicBezTo>
                <a:cubicBezTo>
                  <a:pt x="532299" y="3245253"/>
                  <a:pt x="518678" y="3248873"/>
                  <a:pt x="520107" y="3240491"/>
                </a:cubicBezTo>
                <a:cubicBezTo>
                  <a:pt x="536405" y="3236786"/>
                  <a:pt x="553026" y="3234709"/>
                  <a:pt x="569733" y="3234300"/>
                </a:cubicBezTo>
                <a:cubicBezTo>
                  <a:pt x="575924" y="3229632"/>
                  <a:pt x="571066" y="3217916"/>
                  <a:pt x="572495" y="3210582"/>
                </a:cubicBezTo>
                <a:cubicBezTo>
                  <a:pt x="570018" y="3208868"/>
                  <a:pt x="565446" y="3207629"/>
                  <a:pt x="565827" y="3204486"/>
                </a:cubicBezTo>
                <a:cubicBezTo>
                  <a:pt x="549159" y="3191342"/>
                  <a:pt x="570494" y="3196390"/>
                  <a:pt x="578591" y="3188770"/>
                </a:cubicBezTo>
                <a:cubicBezTo>
                  <a:pt x="578591" y="3187532"/>
                  <a:pt x="578591" y="3186389"/>
                  <a:pt x="579162" y="3184865"/>
                </a:cubicBezTo>
                <a:cubicBezTo>
                  <a:pt x="574019" y="3179912"/>
                  <a:pt x="565065" y="3180103"/>
                  <a:pt x="559541" y="3177245"/>
                </a:cubicBezTo>
                <a:lnTo>
                  <a:pt x="559541" y="3169529"/>
                </a:lnTo>
                <a:cubicBezTo>
                  <a:pt x="585925" y="3164577"/>
                  <a:pt x="562970" y="3165720"/>
                  <a:pt x="554016" y="3163338"/>
                </a:cubicBezTo>
                <a:cubicBezTo>
                  <a:pt x="552216" y="3159957"/>
                  <a:pt x="551978" y="3155956"/>
                  <a:pt x="553350" y="3152384"/>
                </a:cubicBezTo>
                <a:cubicBezTo>
                  <a:pt x="561541" y="3142859"/>
                  <a:pt x="570590" y="3148193"/>
                  <a:pt x="578686" y="3144479"/>
                </a:cubicBezTo>
                <a:cubicBezTo>
                  <a:pt x="578686" y="3143240"/>
                  <a:pt x="578686" y="3142097"/>
                  <a:pt x="579162" y="3140287"/>
                </a:cubicBezTo>
                <a:cubicBezTo>
                  <a:pt x="572743" y="3137402"/>
                  <a:pt x="566161" y="3134887"/>
                  <a:pt x="559445" y="3132763"/>
                </a:cubicBezTo>
                <a:cubicBezTo>
                  <a:pt x="559445" y="3131715"/>
                  <a:pt x="559445" y="3130477"/>
                  <a:pt x="559445" y="3130096"/>
                </a:cubicBezTo>
                <a:cubicBezTo>
                  <a:pt x="563065" y="3126286"/>
                  <a:pt x="569733" y="3124762"/>
                  <a:pt x="572685" y="3120571"/>
                </a:cubicBezTo>
                <a:lnTo>
                  <a:pt x="569637" y="3116475"/>
                </a:lnTo>
                <a:cubicBezTo>
                  <a:pt x="565732" y="3116475"/>
                  <a:pt x="562112" y="3117046"/>
                  <a:pt x="560112" y="3114951"/>
                </a:cubicBezTo>
                <a:cubicBezTo>
                  <a:pt x="563884" y="3111875"/>
                  <a:pt x="568009" y="3109246"/>
                  <a:pt x="572400" y="3107141"/>
                </a:cubicBezTo>
                <a:lnTo>
                  <a:pt x="572400" y="3096187"/>
                </a:lnTo>
                <a:lnTo>
                  <a:pt x="578781" y="3092282"/>
                </a:lnTo>
                <a:cubicBezTo>
                  <a:pt x="573828" y="3090377"/>
                  <a:pt x="571542" y="3087805"/>
                  <a:pt x="571637" y="3085233"/>
                </a:cubicBezTo>
                <a:lnTo>
                  <a:pt x="562875" y="3079519"/>
                </a:lnTo>
                <a:lnTo>
                  <a:pt x="554874" y="3083519"/>
                </a:lnTo>
                <a:lnTo>
                  <a:pt x="544777" y="3081709"/>
                </a:lnTo>
                <a:cubicBezTo>
                  <a:pt x="555635" y="3072184"/>
                  <a:pt x="573352" y="3080280"/>
                  <a:pt x="584592" y="3070279"/>
                </a:cubicBezTo>
                <a:lnTo>
                  <a:pt x="576114" y="3064850"/>
                </a:lnTo>
                <a:lnTo>
                  <a:pt x="568875" y="3064850"/>
                </a:lnTo>
                <a:cubicBezTo>
                  <a:pt x="562875" y="3060373"/>
                  <a:pt x="552397" y="3060945"/>
                  <a:pt x="546015" y="3055325"/>
                </a:cubicBezTo>
                <a:cubicBezTo>
                  <a:pt x="546682" y="3053515"/>
                  <a:pt x="544872" y="3051420"/>
                  <a:pt x="549444" y="3049991"/>
                </a:cubicBezTo>
                <a:cubicBezTo>
                  <a:pt x="560627" y="3050791"/>
                  <a:pt x="571637" y="3046886"/>
                  <a:pt x="579829" y="3039227"/>
                </a:cubicBezTo>
                <a:cubicBezTo>
                  <a:pt x="576972" y="3035512"/>
                  <a:pt x="578876" y="3032274"/>
                  <a:pt x="585258" y="3029702"/>
                </a:cubicBezTo>
                <a:lnTo>
                  <a:pt x="585258" y="3022654"/>
                </a:lnTo>
                <a:lnTo>
                  <a:pt x="592021" y="3018368"/>
                </a:lnTo>
                <a:lnTo>
                  <a:pt x="592021" y="3003509"/>
                </a:lnTo>
                <a:cubicBezTo>
                  <a:pt x="574781" y="2987697"/>
                  <a:pt x="553921" y="3003509"/>
                  <a:pt x="533823" y="2996841"/>
                </a:cubicBezTo>
                <a:cubicBezTo>
                  <a:pt x="548682" y="2982840"/>
                  <a:pt x="574305" y="2990650"/>
                  <a:pt x="592307" y="2985030"/>
                </a:cubicBezTo>
                <a:lnTo>
                  <a:pt x="592307" y="2981697"/>
                </a:lnTo>
                <a:cubicBezTo>
                  <a:pt x="594498" y="2980268"/>
                  <a:pt x="596402" y="2978934"/>
                  <a:pt x="597736" y="2978172"/>
                </a:cubicBezTo>
                <a:lnTo>
                  <a:pt x="582877" y="2968647"/>
                </a:lnTo>
                <a:cubicBezTo>
                  <a:pt x="573352" y="2968647"/>
                  <a:pt x="572876" y="2968647"/>
                  <a:pt x="572400" y="2963313"/>
                </a:cubicBezTo>
                <a:lnTo>
                  <a:pt x="585449" y="2955598"/>
                </a:lnTo>
                <a:lnTo>
                  <a:pt x="585449" y="2944549"/>
                </a:lnTo>
                <a:cubicBezTo>
                  <a:pt x="579858" y="2941072"/>
                  <a:pt x="573590" y="2938834"/>
                  <a:pt x="567066" y="2937977"/>
                </a:cubicBezTo>
                <a:cubicBezTo>
                  <a:pt x="570399" y="2929118"/>
                  <a:pt x="585544" y="2934262"/>
                  <a:pt x="592116" y="2929785"/>
                </a:cubicBezTo>
                <a:cubicBezTo>
                  <a:pt x="592116" y="2928452"/>
                  <a:pt x="591450" y="2926737"/>
                  <a:pt x="591068" y="2925404"/>
                </a:cubicBezTo>
                <a:cubicBezTo>
                  <a:pt x="576495" y="2921784"/>
                  <a:pt x="560398" y="2927499"/>
                  <a:pt x="546206" y="2922546"/>
                </a:cubicBezTo>
                <a:cubicBezTo>
                  <a:pt x="543158" y="2909116"/>
                  <a:pt x="516869" y="2922546"/>
                  <a:pt x="507153" y="2914926"/>
                </a:cubicBezTo>
                <a:cubicBezTo>
                  <a:pt x="520869" y="2913116"/>
                  <a:pt x="561065" y="2908925"/>
                  <a:pt x="520679" y="2904544"/>
                </a:cubicBezTo>
                <a:cubicBezTo>
                  <a:pt x="518012" y="2899210"/>
                  <a:pt x="519345" y="2897971"/>
                  <a:pt x="509439" y="2898924"/>
                </a:cubicBezTo>
                <a:cubicBezTo>
                  <a:pt x="500391" y="2903591"/>
                  <a:pt x="499914" y="2903591"/>
                  <a:pt x="491056" y="2898924"/>
                </a:cubicBezTo>
                <a:cubicBezTo>
                  <a:pt x="481531" y="2896924"/>
                  <a:pt x="470006" y="2901210"/>
                  <a:pt x="461148" y="2896448"/>
                </a:cubicBezTo>
                <a:cubicBezTo>
                  <a:pt x="479435" y="2886923"/>
                  <a:pt x="504010" y="2899305"/>
                  <a:pt x="523346" y="2887685"/>
                </a:cubicBezTo>
                <a:cubicBezTo>
                  <a:pt x="537348" y="2884732"/>
                  <a:pt x="543348" y="2894733"/>
                  <a:pt x="555540" y="2894829"/>
                </a:cubicBezTo>
                <a:cubicBezTo>
                  <a:pt x="562303" y="2889019"/>
                  <a:pt x="570590" y="2892924"/>
                  <a:pt x="578495" y="2889590"/>
                </a:cubicBezTo>
                <a:cubicBezTo>
                  <a:pt x="571066" y="2883970"/>
                  <a:pt x="560684" y="2880065"/>
                  <a:pt x="553064" y="2874350"/>
                </a:cubicBezTo>
                <a:cubicBezTo>
                  <a:pt x="563351" y="2865778"/>
                  <a:pt x="575257" y="2872254"/>
                  <a:pt x="585544" y="2863491"/>
                </a:cubicBezTo>
                <a:cubicBezTo>
                  <a:pt x="589544" y="2849966"/>
                  <a:pt x="573161" y="2857205"/>
                  <a:pt x="566494" y="2852442"/>
                </a:cubicBezTo>
                <a:cubicBezTo>
                  <a:pt x="571733" y="2849870"/>
                  <a:pt x="580782" y="2849585"/>
                  <a:pt x="586020" y="2844727"/>
                </a:cubicBezTo>
                <a:cubicBezTo>
                  <a:pt x="584592" y="2835202"/>
                  <a:pt x="589544" y="2822058"/>
                  <a:pt x="575543" y="2824725"/>
                </a:cubicBezTo>
                <a:lnTo>
                  <a:pt x="566018" y="2830820"/>
                </a:lnTo>
                <a:cubicBezTo>
                  <a:pt x="564208" y="2840345"/>
                  <a:pt x="547730" y="2835774"/>
                  <a:pt x="542015" y="2832154"/>
                </a:cubicBezTo>
                <a:cubicBezTo>
                  <a:pt x="529832" y="2832973"/>
                  <a:pt x="517621" y="2831020"/>
                  <a:pt x="506296" y="2826439"/>
                </a:cubicBezTo>
                <a:cubicBezTo>
                  <a:pt x="464481" y="2816914"/>
                  <a:pt x="574781" y="2819009"/>
                  <a:pt x="584877" y="2815866"/>
                </a:cubicBezTo>
                <a:cubicBezTo>
                  <a:pt x="584877" y="2810056"/>
                  <a:pt x="588783" y="2806341"/>
                  <a:pt x="578115" y="2806341"/>
                </a:cubicBezTo>
                <a:cubicBezTo>
                  <a:pt x="570933" y="2803179"/>
                  <a:pt x="563056" y="2801960"/>
                  <a:pt x="555255" y="2802817"/>
                </a:cubicBezTo>
                <a:cubicBezTo>
                  <a:pt x="548539" y="2807875"/>
                  <a:pt x="539034" y="2806779"/>
                  <a:pt x="533633" y="2800340"/>
                </a:cubicBezTo>
                <a:cubicBezTo>
                  <a:pt x="548587" y="2798436"/>
                  <a:pt x="564017" y="2791959"/>
                  <a:pt x="578876" y="2789672"/>
                </a:cubicBezTo>
                <a:lnTo>
                  <a:pt x="577638" y="2784720"/>
                </a:lnTo>
                <a:cubicBezTo>
                  <a:pt x="558588" y="2784720"/>
                  <a:pt x="546968" y="2778719"/>
                  <a:pt x="530013" y="2776909"/>
                </a:cubicBezTo>
                <a:cubicBezTo>
                  <a:pt x="509277" y="2780624"/>
                  <a:pt x="487922" y="2778814"/>
                  <a:pt x="468101" y="2771670"/>
                </a:cubicBezTo>
                <a:cubicBezTo>
                  <a:pt x="485055" y="2755478"/>
                  <a:pt x="517821" y="2766050"/>
                  <a:pt x="533061" y="2753668"/>
                </a:cubicBezTo>
                <a:cubicBezTo>
                  <a:pt x="529070" y="2750477"/>
                  <a:pt x="524727" y="2747753"/>
                  <a:pt x="520107" y="2745571"/>
                </a:cubicBezTo>
                <a:lnTo>
                  <a:pt x="520107" y="2738523"/>
                </a:lnTo>
                <a:cubicBezTo>
                  <a:pt x="484865" y="2729570"/>
                  <a:pt x="446098" y="2720426"/>
                  <a:pt x="410856" y="2732618"/>
                </a:cubicBezTo>
                <a:cubicBezTo>
                  <a:pt x="405426" y="2732046"/>
                  <a:pt x="399521" y="2733856"/>
                  <a:pt x="395234" y="2730808"/>
                </a:cubicBezTo>
                <a:lnTo>
                  <a:pt x="395234" y="2727379"/>
                </a:lnTo>
                <a:cubicBezTo>
                  <a:pt x="392758" y="2723950"/>
                  <a:pt x="384662" y="2726521"/>
                  <a:pt x="382281" y="2723379"/>
                </a:cubicBezTo>
                <a:lnTo>
                  <a:pt x="388091" y="2719568"/>
                </a:lnTo>
                <a:lnTo>
                  <a:pt x="382185" y="2715663"/>
                </a:lnTo>
                <a:cubicBezTo>
                  <a:pt x="384948" y="2704233"/>
                  <a:pt x="371803" y="2708329"/>
                  <a:pt x="365517" y="2703281"/>
                </a:cubicBezTo>
                <a:cubicBezTo>
                  <a:pt x="351324" y="2707471"/>
                  <a:pt x="334560" y="2714901"/>
                  <a:pt x="322464" y="2704138"/>
                </a:cubicBezTo>
                <a:lnTo>
                  <a:pt x="325131" y="2699471"/>
                </a:lnTo>
                <a:cubicBezTo>
                  <a:pt x="345324" y="2701471"/>
                  <a:pt x="367041" y="2694994"/>
                  <a:pt x="385328" y="2702995"/>
                </a:cubicBezTo>
                <a:lnTo>
                  <a:pt x="392091" y="2699566"/>
                </a:lnTo>
                <a:lnTo>
                  <a:pt x="401616" y="2704900"/>
                </a:lnTo>
                <a:lnTo>
                  <a:pt x="401616" y="2712139"/>
                </a:lnTo>
                <a:lnTo>
                  <a:pt x="408284" y="2716140"/>
                </a:lnTo>
                <a:cubicBezTo>
                  <a:pt x="406665" y="2723569"/>
                  <a:pt x="423905" y="2723283"/>
                  <a:pt x="427810" y="2719092"/>
                </a:cubicBezTo>
                <a:cubicBezTo>
                  <a:pt x="425619" y="2705948"/>
                  <a:pt x="442193" y="2711568"/>
                  <a:pt x="451242" y="2710520"/>
                </a:cubicBezTo>
                <a:lnTo>
                  <a:pt x="460005" y="2704900"/>
                </a:lnTo>
                <a:cubicBezTo>
                  <a:pt x="447241" y="2699852"/>
                  <a:pt x="459528" y="2692041"/>
                  <a:pt x="467339" y="2697566"/>
                </a:cubicBezTo>
                <a:cubicBezTo>
                  <a:pt x="475911" y="2697566"/>
                  <a:pt x="496485" y="2697566"/>
                  <a:pt x="500295" y="2687374"/>
                </a:cubicBezTo>
                <a:cubicBezTo>
                  <a:pt x="495628" y="2684516"/>
                  <a:pt x="486770" y="2675372"/>
                  <a:pt x="480578" y="2679183"/>
                </a:cubicBezTo>
                <a:cubicBezTo>
                  <a:pt x="481245" y="2688708"/>
                  <a:pt x="460100" y="2685183"/>
                  <a:pt x="454670" y="2682611"/>
                </a:cubicBezTo>
                <a:lnTo>
                  <a:pt x="473720" y="2671943"/>
                </a:lnTo>
                <a:lnTo>
                  <a:pt x="473720" y="2664419"/>
                </a:lnTo>
                <a:cubicBezTo>
                  <a:pt x="461909" y="2655846"/>
                  <a:pt x="446479" y="2659846"/>
                  <a:pt x="432382" y="2654894"/>
                </a:cubicBezTo>
                <a:cubicBezTo>
                  <a:pt x="412475" y="2668038"/>
                  <a:pt x="393234" y="2664419"/>
                  <a:pt x="371612" y="2661942"/>
                </a:cubicBezTo>
                <a:cubicBezTo>
                  <a:pt x="363516" y="2655941"/>
                  <a:pt x="350086" y="2660609"/>
                  <a:pt x="342180" y="2652417"/>
                </a:cubicBezTo>
                <a:cubicBezTo>
                  <a:pt x="343037" y="2650703"/>
                  <a:pt x="343895" y="2649084"/>
                  <a:pt x="344847" y="2647464"/>
                </a:cubicBezTo>
                <a:cubicBezTo>
                  <a:pt x="368945" y="2646703"/>
                  <a:pt x="388948" y="2651179"/>
                  <a:pt x="411522" y="2647464"/>
                </a:cubicBezTo>
                <a:cubicBezTo>
                  <a:pt x="417714" y="2643940"/>
                  <a:pt x="421047" y="2642416"/>
                  <a:pt x="427619" y="2645654"/>
                </a:cubicBezTo>
                <a:cubicBezTo>
                  <a:pt x="431677" y="2648522"/>
                  <a:pt x="437087" y="2648522"/>
                  <a:pt x="441145" y="2645654"/>
                </a:cubicBezTo>
                <a:cubicBezTo>
                  <a:pt x="450003" y="2640416"/>
                  <a:pt x="454766" y="2648893"/>
                  <a:pt x="464291" y="2647655"/>
                </a:cubicBezTo>
                <a:lnTo>
                  <a:pt x="479531" y="2638130"/>
                </a:lnTo>
                <a:lnTo>
                  <a:pt x="474006" y="2634606"/>
                </a:lnTo>
                <a:lnTo>
                  <a:pt x="480007" y="2630891"/>
                </a:lnTo>
                <a:lnTo>
                  <a:pt x="474101" y="2627081"/>
                </a:lnTo>
                <a:lnTo>
                  <a:pt x="500009" y="2612508"/>
                </a:lnTo>
                <a:lnTo>
                  <a:pt x="500009" y="2608793"/>
                </a:lnTo>
                <a:cubicBezTo>
                  <a:pt x="490961" y="2604221"/>
                  <a:pt x="479626" y="2610888"/>
                  <a:pt x="470292" y="2614317"/>
                </a:cubicBezTo>
                <a:cubicBezTo>
                  <a:pt x="456575" y="2619175"/>
                  <a:pt x="444574" y="2614317"/>
                  <a:pt x="430763" y="2614317"/>
                </a:cubicBezTo>
                <a:cubicBezTo>
                  <a:pt x="414799" y="2626004"/>
                  <a:pt x="394130" y="2629138"/>
                  <a:pt x="375423" y="2622699"/>
                </a:cubicBezTo>
                <a:cubicBezTo>
                  <a:pt x="373899" y="2613174"/>
                  <a:pt x="359420" y="2619365"/>
                  <a:pt x="352467" y="2617937"/>
                </a:cubicBezTo>
                <a:cubicBezTo>
                  <a:pt x="349038" y="2620509"/>
                  <a:pt x="349038" y="2620509"/>
                  <a:pt x="350181" y="2624033"/>
                </a:cubicBezTo>
                <a:lnTo>
                  <a:pt x="361802" y="2630605"/>
                </a:lnTo>
                <a:cubicBezTo>
                  <a:pt x="361802" y="2633748"/>
                  <a:pt x="362850" y="2634320"/>
                  <a:pt x="358944" y="2636320"/>
                </a:cubicBezTo>
                <a:cubicBezTo>
                  <a:pt x="332884" y="2634367"/>
                  <a:pt x="306709" y="2634367"/>
                  <a:pt x="280649" y="2636320"/>
                </a:cubicBezTo>
                <a:cubicBezTo>
                  <a:pt x="263789" y="2644893"/>
                  <a:pt x="271124" y="2641083"/>
                  <a:pt x="276648" y="2652798"/>
                </a:cubicBezTo>
                <a:lnTo>
                  <a:pt x="270457" y="2656704"/>
                </a:lnTo>
                <a:lnTo>
                  <a:pt x="276553" y="2660513"/>
                </a:lnTo>
                <a:cubicBezTo>
                  <a:pt x="266580" y="2662704"/>
                  <a:pt x="256303" y="2663181"/>
                  <a:pt x="246168" y="2661942"/>
                </a:cubicBezTo>
                <a:cubicBezTo>
                  <a:pt x="243311" y="2659656"/>
                  <a:pt x="238929" y="2658704"/>
                  <a:pt x="238167" y="2656228"/>
                </a:cubicBezTo>
                <a:lnTo>
                  <a:pt x="249788" y="2649750"/>
                </a:lnTo>
                <a:cubicBezTo>
                  <a:pt x="249788" y="2648512"/>
                  <a:pt x="249788" y="2647369"/>
                  <a:pt x="250455" y="2645940"/>
                </a:cubicBezTo>
                <a:cubicBezTo>
                  <a:pt x="245121" y="2640702"/>
                  <a:pt x="236453" y="2641083"/>
                  <a:pt x="230642" y="2637939"/>
                </a:cubicBezTo>
                <a:lnTo>
                  <a:pt x="230642" y="2627176"/>
                </a:lnTo>
                <a:cubicBezTo>
                  <a:pt x="222641" y="2624795"/>
                  <a:pt x="209307" y="2623747"/>
                  <a:pt x="223689" y="2615936"/>
                </a:cubicBezTo>
                <a:lnTo>
                  <a:pt x="214164" y="2610888"/>
                </a:lnTo>
                <a:cubicBezTo>
                  <a:pt x="209211" y="2614698"/>
                  <a:pt x="202734" y="2613650"/>
                  <a:pt x="197781" y="2616222"/>
                </a:cubicBezTo>
                <a:lnTo>
                  <a:pt x="197781" y="2619747"/>
                </a:lnTo>
                <a:cubicBezTo>
                  <a:pt x="190257" y="2622699"/>
                  <a:pt x="190257" y="2622699"/>
                  <a:pt x="181588" y="2618222"/>
                </a:cubicBezTo>
                <a:cubicBezTo>
                  <a:pt x="169778" y="2627176"/>
                  <a:pt x="157110" y="2611555"/>
                  <a:pt x="145584" y="2623271"/>
                </a:cubicBezTo>
                <a:cubicBezTo>
                  <a:pt x="147489" y="2637082"/>
                  <a:pt x="174159" y="2623842"/>
                  <a:pt x="184351" y="2630891"/>
                </a:cubicBezTo>
                <a:cubicBezTo>
                  <a:pt x="183303" y="2641369"/>
                  <a:pt x="199877" y="2632796"/>
                  <a:pt x="204258" y="2638797"/>
                </a:cubicBezTo>
                <a:cubicBezTo>
                  <a:pt x="195152" y="2641387"/>
                  <a:pt x="185894" y="2643388"/>
                  <a:pt x="176541" y="2644797"/>
                </a:cubicBezTo>
                <a:cubicBezTo>
                  <a:pt x="179112" y="2658037"/>
                  <a:pt x="182922" y="2657084"/>
                  <a:pt x="194828" y="2651179"/>
                </a:cubicBezTo>
                <a:cubicBezTo>
                  <a:pt x="204353" y="2653370"/>
                  <a:pt x="215212" y="2654322"/>
                  <a:pt x="223403" y="2656704"/>
                </a:cubicBezTo>
                <a:cubicBezTo>
                  <a:pt x="223403" y="2660419"/>
                  <a:pt x="223403" y="2660419"/>
                  <a:pt x="221117" y="2661752"/>
                </a:cubicBezTo>
                <a:cubicBezTo>
                  <a:pt x="189399" y="2661752"/>
                  <a:pt x="160062" y="2655561"/>
                  <a:pt x="128058" y="2662228"/>
                </a:cubicBezTo>
                <a:lnTo>
                  <a:pt x="119200" y="2667657"/>
                </a:lnTo>
                <a:cubicBezTo>
                  <a:pt x="121762" y="2670324"/>
                  <a:pt x="125087" y="2672124"/>
                  <a:pt x="128725" y="2672801"/>
                </a:cubicBezTo>
                <a:lnTo>
                  <a:pt x="134535" y="2669467"/>
                </a:lnTo>
                <a:cubicBezTo>
                  <a:pt x="158824" y="2668800"/>
                  <a:pt x="182160" y="2677277"/>
                  <a:pt x="206258" y="2669467"/>
                </a:cubicBezTo>
                <a:cubicBezTo>
                  <a:pt x="210193" y="2666686"/>
                  <a:pt x="214993" y="2665400"/>
                  <a:pt x="219784" y="2665847"/>
                </a:cubicBezTo>
                <a:cubicBezTo>
                  <a:pt x="225022" y="2668229"/>
                  <a:pt x="221880" y="2673277"/>
                  <a:pt x="229309" y="2674801"/>
                </a:cubicBezTo>
                <a:cubicBezTo>
                  <a:pt x="232262" y="2693851"/>
                  <a:pt x="202830" y="2677659"/>
                  <a:pt x="193590" y="2687755"/>
                </a:cubicBezTo>
                <a:cubicBezTo>
                  <a:pt x="189066" y="2687155"/>
                  <a:pt x="184484" y="2688431"/>
                  <a:pt x="180922" y="2691279"/>
                </a:cubicBezTo>
                <a:cubicBezTo>
                  <a:pt x="169587" y="2692803"/>
                  <a:pt x="173207" y="2688612"/>
                  <a:pt x="167206" y="2684231"/>
                </a:cubicBezTo>
                <a:cubicBezTo>
                  <a:pt x="160396" y="2685307"/>
                  <a:pt x="153414" y="2684069"/>
                  <a:pt x="147394" y="2680706"/>
                </a:cubicBezTo>
                <a:cubicBezTo>
                  <a:pt x="142727" y="2684516"/>
                  <a:pt x="136059" y="2683469"/>
                  <a:pt x="131201" y="2685945"/>
                </a:cubicBezTo>
                <a:lnTo>
                  <a:pt x="137488" y="2689755"/>
                </a:lnTo>
                <a:lnTo>
                  <a:pt x="137488" y="2693470"/>
                </a:lnTo>
                <a:cubicBezTo>
                  <a:pt x="125105" y="2702995"/>
                  <a:pt x="110056" y="2697661"/>
                  <a:pt x="94530" y="2698804"/>
                </a:cubicBezTo>
                <a:lnTo>
                  <a:pt x="85005" y="2705281"/>
                </a:lnTo>
                <a:cubicBezTo>
                  <a:pt x="83672" y="2713663"/>
                  <a:pt x="69003" y="2708710"/>
                  <a:pt x="60812" y="2709948"/>
                </a:cubicBezTo>
                <a:lnTo>
                  <a:pt x="58145" y="2714711"/>
                </a:lnTo>
                <a:cubicBezTo>
                  <a:pt x="70527" y="2726998"/>
                  <a:pt x="90149" y="2716806"/>
                  <a:pt x="104436" y="2722997"/>
                </a:cubicBezTo>
                <a:lnTo>
                  <a:pt x="104436" y="2726427"/>
                </a:lnTo>
                <a:cubicBezTo>
                  <a:pt x="97959" y="2728808"/>
                  <a:pt x="99578" y="2732046"/>
                  <a:pt x="94911" y="2735952"/>
                </a:cubicBezTo>
                <a:cubicBezTo>
                  <a:pt x="83767" y="2728236"/>
                  <a:pt x="69575" y="2735952"/>
                  <a:pt x="58812" y="2741476"/>
                </a:cubicBezTo>
                <a:cubicBezTo>
                  <a:pt x="65289" y="2743952"/>
                  <a:pt x="69194" y="2744048"/>
                  <a:pt x="109199" y="2742714"/>
                </a:cubicBezTo>
                <a:lnTo>
                  <a:pt x="114152" y="2739952"/>
                </a:lnTo>
                <a:cubicBezTo>
                  <a:pt x="194638" y="2754525"/>
                  <a:pt x="89673" y="2751096"/>
                  <a:pt x="73385" y="2766527"/>
                </a:cubicBezTo>
                <a:cubicBezTo>
                  <a:pt x="86529" y="2771670"/>
                  <a:pt x="117962" y="2777195"/>
                  <a:pt x="134154" y="2766527"/>
                </a:cubicBezTo>
                <a:lnTo>
                  <a:pt x="143679" y="2771194"/>
                </a:lnTo>
                <a:cubicBezTo>
                  <a:pt x="143679" y="2772909"/>
                  <a:pt x="143679" y="2774146"/>
                  <a:pt x="143679" y="2775385"/>
                </a:cubicBezTo>
                <a:lnTo>
                  <a:pt x="134154" y="2780529"/>
                </a:lnTo>
                <a:cubicBezTo>
                  <a:pt x="126973" y="2775499"/>
                  <a:pt x="117219" y="2776347"/>
                  <a:pt x="111008" y="2782529"/>
                </a:cubicBezTo>
                <a:cubicBezTo>
                  <a:pt x="158633" y="2806436"/>
                  <a:pt x="95483" y="2787386"/>
                  <a:pt x="84624" y="2802245"/>
                </a:cubicBezTo>
                <a:cubicBezTo>
                  <a:pt x="83291" y="2810532"/>
                  <a:pt x="70241" y="2803484"/>
                  <a:pt x="65574" y="2808151"/>
                </a:cubicBezTo>
                <a:lnTo>
                  <a:pt x="65574" y="2811770"/>
                </a:lnTo>
                <a:lnTo>
                  <a:pt x="72146" y="2815771"/>
                </a:lnTo>
                <a:lnTo>
                  <a:pt x="72146" y="2819390"/>
                </a:lnTo>
                <a:cubicBezTo>
                  <a:pt x="64526" y="2822058"/>
                  <a:pt x="64526" y="2822058"/>
                  <a:pt x="55954" y="2817676"/>
                </a:cubicBezTo>
                <a:cubicBezTo>
                  <a:pt x="48524" y="2822344"/>
                  <a:pt x="40333" y="2820438"/>
                  <a:pt x="33094" y="2826629"/>
                </a:cubicBezTo>
                <a:lnTo>
                  <a:pt x="33094" y="2834154"/>
                </a:lnTo>
                <a:cubicBezTo>
                  <a:pt x="37761" y="2838917"/>
                  <a:pt x="47001" y="2838917"/>
                  <a:pt x="52144" y="2841584"/>
                </a:cubicBezTo>
                <a:lnTo>
                  <a:pt x="52144" y="2848918"/>
                </a:lnTo>
                <a:cubicBezTo>
                  <a:pt x="41095" y="2853014"/>
                  <a:pt x="28332" y="2846537"/>
                  <a:pt x="33094" y="2863872"/>
                </a:cubicBezTo>
                <a:cubicBezTo>
                  <a:pt x="45191" y="2867206"/>
                  <a:pt x="59859" y="2863396"/>
                  <a:pt x="71861" y="2869111"/>
                </a:cubicBezTo>
                <a:cubicBezTo>
                  <a:pt x="65955" y="2876922"/>
                  <a:pt x="41666" y="2871873"/>
                  <a:pt x="33761" y="2881684"/>
                </a:cubicBezTo>
                <a:cubicBezTo>
                  <a:pt x="41476" y="2890447"/>
                  <a:pt x="51382" y="2885208"/>
                  <a:pt x="58049" y="2889113"/>
                </a:cubicBezTo>
                <a:cubicBezTo>
                  <a:pt x="60240" y="2894829"/>
                  <a:pt x="55097" y="2894257"/>
                  <a:pt x="48524" y="2895209"/>
                </a:cubicBezTo>
                <a:lnTo>
                  <a:pt x="38999" y="2900163"/>
                </a:lnTo>
                <a:lnTo>
                  <a:pt x="38999" y="2909688"/>
                </a:lnTo>
                <a:cubicBezTo>
                  <a:pt x="44638" y="2908792"/>
                  <a:pt x="50401" y="2910202"/>
                  <a:pt x="55001" y="2913593"/>
                </a:cubicBezTo>
                <a:cubicBezTo>
                  <a:pt x="68717" y="2915688"/>
                  <a:pt x="80910" y="2909211"/>
                  <a:pt x="94626" y="2910068"/>
                </a:cubicBezTo>
                <a:cubicBezTo>
                  <a:pt x="99483" y="2913879"/>
                  <a:pt x="99483" y="2913879"/>
                  <a:pt x="94626" y="2917403"/>
                </a:cubicBezTo>
                <a:cubicBezTo>
                  <a:pt x="78242" y="2918260"/>
                  <a:pt x="66812" y="2927690"/>
                  <a:pt x="49953" y="2921689"/>
                </a:cubicBezTo>
                <a:cubicBezTo>
                  <a:pt x="43638" y="2920508"/>
                  <a:pt x="37161" y="2922585"/>
                  <a:pt x="32713" y="2927213"/>
                </a:cubicBezTo>
                <a:cubicBezTo>
                  <a:pt x="32713" y="2929118"/>
                  <a:pt x="32713" y="2930833"/>
                  <a:pt x="35761" y="2932071"/>
                </a:cubicBezTo>
                <a:cubicBezTo>
                  <a:pt x="40905" y="2933881"/>
                  <a:pt x="38713" y="2938167"/>
                  <a:pt x="39857" y="2941596"/>
                </a:cubicBezTo>
                <a:cubicBezTo>
                  <a:pt x="49734" y="2948092"/>
                  <a:pt x="60564" y="2953007"/>
                  <a:pt x="71956" y="2956170"/>
                </a:cubicBezTo>
                <a:lnTo>
                  <a:pt x="71956" y="2963313"/>
                </a:lnTo>
                <a:cubicBezTo>
                  <a:pt x="61383" y="2971600"/>
                  <a:pt x="50239" y="2971409"/>
                  <a:pt x="39476" y="2977982"/>
                </a:cubicBezTo>
                <a:lnTo>
                  <a:pt x="45572" y="2981792"/>
                </a:lnTo>
                <a:lnTo>
                  <a:pt x="39190" y="2985697"/>
                </a:lnTo>
                <a:cubicBezTo>
                  <a:pt x="39190" y="2987411"/>
                  <a:pt x="38237" y="2989412"/>
                  <a:pt x="42428" y="2990840"/>
                </a:cubicBezTo>
                <a:cubicBezTo>
                  <a:pt x="77480" y="2989603"/>
                  <a:pt x="113771" y="2988650"/>
                  <a:pt x="144632" y="3007700"/>
                </a:cubicBezTo>
                <a:cubicBezTo>
                  <a:pt x="136155" y="3015225"/>
                  <a:pt x="121676" y="3010557"/>
                  <a:pt x="111771" y="3015320"/>
                </a:cubicBezTo>
                <a:cubicBezTo>
                  <a:pt x="111771" y="3018082"/>
                  <a:pt x="109389" y="3019606"/>
                  <a:pt x="106627" y="3021511"/>
                </a:cubicBezTo>
                <a:cubicBezTo>
                  <a:pt x="103865" y="3023416"/>
                  <a:pt x="104912" y="3027321"/>
                  <a:pt x="99578" y="3029131"/>
                </a:cubicBezTo>
                <a:cubicBezTo>
                  <a:pt x="97578" y="3033131"/>
                  <a:pt x="109103" y="3030369"/>
                  <a:pt x="110722" y="3033036"/>
                </a:cubicBezTo>
                <a:cubicBezTo>
                  <a:pt x="114342" y="3039132"/>
                  <a:pt x="105103" y="3038942"/>
                  <a:pt x="101197" y="3039227"/>
                </a:cubicBezTo>
                <a:cubicBezTo>
                  <a:pt x="87291" y="3050658"/>
                  <a:pt x="65384" y="3041990"/>
                  <a:pt x="52525" y="3056278"/>
                </a:cubicBezTo>
                <a:cubicBezTo>
                  <a:pt x="58430" y="3067136"/>
                  <a:pt x="80433" y="3058277"/>
                  <a:pt x="91958" y="3061040"/>
                </a:cubicBezTo>
                <a:cubicBezTo>
                  <a:pt x="91958" y="3066850"/>
                  <a:pt x="78719" y="3063707"/>
                  <a:pt x="75957" y="3067993"/>
                </a:cubicBezTo>
                <a:cubicBezTo>
                  <a:pt x="74814" y="3068660"/>
                  <a:pt x="68337" y="3067993"/>
                  <a:pt x="67670" y="3069803"/>
                </a:cubicBezTo>
                <a:lnTo>
                  <a:pt x="81576" y="3079328"/>
                </a:lnTo>
                <a:cubicBezTo>
                  <a:pt x="94626" y="3078185"/>
                  <a:pt x="105770" y="3071708"/>
                  <a:pt x="118057" y="3077423"/>
                </a:cubicBezTo>
                <a:lnTo>
                  <a:pt x="111485" y="3081518"/>
                </a:lnTo>
                <a:lnTo>
                  <a:pt x="111485" y="3088853"/>
                </a:lnTo>
                <a:lnTo>
                  <a:pt x="79005" y="3106760"/>
                </a:lnTo>
                <a:cubicBezTo>
                  <a:pt x="80814" y="3118380"/>
                  <a:pt x="56240" y="3106760"/>
                  <a:pt x="59955" y="3118285"/>
                </a:cubicBezTo>
                <a:cubicBezTo>
                  <a:pt x="64412" y="3121952"/>
                  <a:pt x="70099" y="3123790"/>
                  <a:pt x="75861" y="3123429"/>
                </a:cubicBezTo>
                <a:cubicBezTo>
                  <a:pt x="81386" y="3122000"/>
                  <a:pt x="76813" y="3117428"/>
                  <a:pt x="82433" y="3116190"/>
                </a:cubicBezTo>
                <a:lnTo>
                  <a:pt x="95769" y="3116190"/>
                </a:lnTo>
                <a:cubicBezTo>
                  <a:pt x="110313" y="3122905"/>
                  <a:pt x="126487" y="3125286"/>
                  <a:pt x="142346" y="3123047"/>
                </a:cubicBezTo>
                <a:cubicBezTo>
                  <a:pt x="148156" y="3118475"/>
                  <a:pt x="161396" y="3118285"/>
                  <a:pt x="157395" y="3125619"/>
                </a:cubicBezTo>
                <a:cubicBezTo>
                  <a:pt x="141489" y="3134192"/>
                  <a:pt x="113866" y="3139526"/>
                  <a:pt x="98816" y="3131239"/>
                </a:cubicBezTo>
                <a:cubicBezTo>
                  <a:pt x="97102" y="3126381"/>
                  <a:pt x="94244" y="3125810"/>
                  <a:pt x="85767" y="3128953"/>
                </a:cubicBezTo>
                <a:lnTo>
                  <a:pt x="85767" y="3132572"/>
                </a:lnTo>
                <a:lnTo>
                  <a:pt x="79100" y="3136573"/>
                </a:lnTo>
                <a:cubicBezTo>
                  <a:pt x="77862" y="3155623"/>
                  <a:pt x="103484" y="3138764"/>
                  <a:pt x="115104" y="3142003"/>
                </a:cubicBezTo>
                <a:cubicBezTo>
                  <a:pt x="120914" y="3148479"/>
                  <a:pt x="138821" y="3147336"/>
                  <a:pt x="138250" y="3154670"/>
                </a:cubicBezTo>
                <a:cubicBezTo>
                  <a:pt x="117485" y="3170101"/>
                  <a:pt x="89387" y="3159433"/>
                  <a:pt x="66336" y="3166196"/>
                </a:cubicBezTo>
                <a:lnTo>
                  <a:pt x="66336" y="3172959"/>
                </a:lnTo>
                <a:lnTo>
                  <a:pt x="75861" y="3178769"/>
                </a:lnTo>
                <a:cubicBezTo>
                  <a:pt x="93006" y="3169244"/>
                  <a:pt x="112532" y="3179721"/>
                  <a:pt x="129201" y="3178769"/>
                </a:cubicBezTo>
                <a:cubicBezTo>
                  <a:pt x="161872" y="3159719"/>
                  <a:pt x="199019" y="3174006"/>
                  <a:pt x="233976" y="3167815"/>
                </a:cubicBezTo>
                <a:cubicBezTo>
                  <a:pt x="234833" y="3163719"/>
                  <a:pt x="257503" y="3164767"/>
                  <a:pt x="245787" y="3160671"/>
                </a:cubicBezTo>
                <a:cubicBezTo>
                  <a:pt x="232928" y="3162386"/>
                  <a:pt x="220546" y="3156290"/>
                  <a:pt x="206735" y="3157052"/>
                </a:cubicBezTo>
                <a:lnTo>
                  <a:pt x="198353" y="3151146"/>
                </a:lnTo>
                <a:cubicBezTo>
                  <a:pt x="236453" y="3137716"/>
                  <a:pt x="281316" y="3151146"/>
                  <a:pt x="322178" y="3151146"/>
                </a:cubicBezTo>
                <a:lnTo>
                  <a:pt x="322178" y="3154670"/>
                </a:lnTo>
                <a:lnTo>
                  <a:pt x="328464" y="3158576"/>
                </a:lnTo>
                <a:cubicBezTo>
                  <a:pt x="323225" y="3160481"/>
                  <a:pt x="321511" y="3163148"/>
                  <a:pt x="321320" y="3165529"/>
                </a:cubicBezTo>
                <a:lnTo>
                  <a:pt x="312843" y="3171149"/>
                </a:lnTo>
                <a:cubicBezTo>
                  <a:pt x="300651" y="3172768"/>
                  <a:pt x="290460" y="3166196"/>
                  <a:pt x="279887" y="3167815"/>
                </a:cubicBezTo>
                <a:cubicBezTo>
                  <a:pt x="258932" y="3174292"/>
                  <a:pt x="234071" y="3180483"/>
                  <a:pt x="213212" y="3175054"/>
                </a:cubicBezTo>
                <a:cubicBezTo>
                  <a:pt x="194162" y="3182484"/>
                  <a:pt x="172921" y="3194104"/>
                  <a:pt x="153871" y="3178483"/>
                </a:cubicBezTo>
                <a:lnTo>
                  <a:pt x="144917" y="3184579"/>
                </a:lnTo>
                <a:cubicBezTo>
                  <a:pt x="133963" y="3198866"/>
                  <a:pt x="99769" y="3201629"/>
                  <a:pt x="81671" y="3208201"/>
                </a:cubicBezTo>
                <a:cubicBezTo>
                  <a:pt x="72146" y="3217059"/>
                  <a:pt x="94340" y="3216487"/>
                  <a:pt x="96530" y="3219726"/>
                </a:cubicBezTo>
                <a:close/>
                <a:moveTo>
                  <a:pt x="89863" y="2792340"/>
                </a:moveTo>
                <a:lnTo>
                  <a:pt x="101103" y="2787196"/>
                </a:lnTo>
                <a:cubicBezTo>
                  <a:pt x="92492" y="2784244"/>
                  <a:pt x="83138" y="2784244"/>
                  <a:pt x="74528" y="2787196"/>
                </a:cubicBezTo>
                <a:lnTo>
                  <a:pt x="74528" y="2791577"/>
                </a:lnTo>
                <a:cubicBezTo>
                  <a:pt x="79205" y="2792673"/>
                  <a:pt x="84053" y="2792902"/>
                  <a:pt x="88815" y="2792244"/>
                </a:cubicBezTo>
                <a:close/>
                <a:moveTo>
                  <a:pt x="563922" y="3441183"/>
                </a:moveTo>
                <a:lnTo>
                  <a:pt x="556969" y="3441183"/>
                </a:lnTo>
                <a:lnTo>
                  <a:pt x="551254" y="3437468"/>
                </a:lnTo>
                <a:cubicBezTo>
                  <a:pt x="537348" y="3435562"/>
                  <a:pt x="540110" y="3445087"/>
                  <a:pt x="549825" y="3448517"/>
                </a:cubicBezTo>
                <a:cubicBezTo>
                  <a:pt x="555255" y="3448993"/>
                  <a:pt x="574209" y="3448898"/>
                  <a:pt x="562875" y="3441087"/>
                </a:cubicBezTo>
                <a:close/>
                <a:moveTo>
                  <a:pt x="491247" y="3444897"/>
                </a:moveTo>
                <a:lnTo>
                  <a:pt x="478578" y="3444897"/>
                </a:lnTo>
                <a:cubicBezTo>
                  <a:pt x="470292" y="3449279"/>
                  <a:pt x="480578" y="3453470"/>
                  <a:pt x="484579" y="3455946"/>
                </a:cubicBezTo>
                <a:cubicBezTo>
                  <a:pt x="492104" y="3456804"/>
                  <a:pt x="494961" y="3454136"/>
                  <a:pt x="501629" y="3450327"/>
                </a:cubicBezTo>
                <a:cubicBezTo>
                  <a:pt x="496961" y="3448517"/>
                  <a:pt x="494390" y="3446326"/>
                  <a:pt x="490199" y="3444802"/>
                </a:cubicBezTo>
                <a:close/>
                <a:moveTo>
                  <a:pt x="186446" y="3376698"/>
                </a:moveTo>
                <a:lnTo>
                  <a:pt x="186446" y="3373079"/>
                </a:lnTo>
                <a:cubicBezTo>
                  <a:pt x="182455" y="3370469"/>
                  <a:pt x="177293" y="3370469"/>
                  <a:pt x="173302" y="3373079"/>
                </a:cubicBezTo>
                <a:lnTo>
                  <a:pt x="173302" y="3376889"/>
                </a:lnTo>
                <a:cubicBezTo>
                  <a:pt x="176988" y="3378994"/>
                  <a:pt x="181522" y="3378994"/>
                  <a:pt x="185208" y="3376889"/>
                </a:cubicBezTo>
                <a:close/>
                <a:moveTo>
                  <a:pt x="169682" y="3308499"/>
                </a:moveTo>
                <a:cubicBezTo>
                  <a:pt x="172826" y="3306499"/>
                  <a:pt x="177779" y="3305261"/>
                  <a:pt x="178541" y="3302975"/>
                </a:cubicBezTo>
                <a:lnTo>
                  <a:pt x="170444" y="3297450"/>
                </a:lnTo>
                <a:cubicBezTo>
                  <a:pt x="159205" y="3297450"/>
                  <a:pt x="150061" y="3295545"/>
                  <a:pt x="141203" y="3302499"/>
                </a:cubicBezTo>
                <a:cubicBezTo>
                  <a:pt x="140536" y="3306023"/>
                  <a:pt x="140536" y="3306023"/>
                  <a:pt x="144155" y="3308499"/>
                </a:cubicBezTo>
                <a:close/>
                <a:moveTo>
                  <a:pt x="188732" y="3263636"/>
                </a:moveTo>
                <a:cubicBezTo>
                  <a:pt x="197143" y="3265789"/>
                  <a:pt x="206087" y="3264008"/>
                  <a:pt x="213021" y="3258779"/>
                </a:cubicBezTo>
                <a:lnTo>
                  <a:pt x="213021" y="3254587"/>
                </a:lnTo>
                <a:cubicBezTo>
                  <a:pt x="205059" y="3248244"/>
                  <a:pt x="193705" y="3248444"/>
                  <a:pt x="185970" y="3255064"/>
                </a:cubicBezTo>
                <a:cubicBezTo>
                  <a:pt x="187018" y="3257826"/>
                  <a:pt x="182637" y="3261065"/>
                  <a:pt x="187113" y="3263541"/>
                </a:cubicBezTo>
                <a:close/>
                <a:moveTo>
                  <a:pt x="131582" y="3253254"/>
                </a:moveTo>
                <a:cubicBezTo>
                  <a:pt x="138402" y="3252064"/>
                  <a:pt x="145432" y="3253340"/>
                  <a:pt x="151394" y="3256874"/>
                </a:cubicBezTo>
                <a:cubicBezTo>
                  <a:pt x="154347" y="3256874"/>
                  <a:pt x="157967" y="3257636"/>
                  <a:pt x="160062" y="3255540"/>
                </a:cubicBezTo>
                <a:cubicBezTo>
                  <a:pt x="169016" y="3239634"/>
                  <a:pt x="121962" y="3244968"/>
                  <a:pt x="115199" y="3248397"/>
                </a:cubicBezTo>
                <a:cubicBezTo>
                  <a:pt x="116438" y="3251730"/>
                  <a:pt x="108818" y="3253445"/>
                  <a:pt x="109485" y="3255636"/>
                </a:cubicBezTo>
                <a:cubicBezTo>
                  <a:pt x="116219" y="3257664"/>
                  <a:pt x="123486" y="3256731"/>
                  <a:pt x="129487" y="3253064"/>
                </a:cubicBezTo>
                <a:close/>
                <a:moveTo>
                  <a:pt x="146251" y="3408036"/>
                </a:moveTo>
                <a:cubicBezTo>
                  <a:pt x="149118" y="3408388"/>
                  <a:pt x="152023" y="3407712"/>
                  <a:pt x="154442" y="3406131"/>
                </a:cubicBezTo>
                <a:lnTo>
                  <a:pt x="154442" y="3399082"/>
                </a:lnTo>
                <a:cubicBezTo>
                  <a:pt x="148156" y="3394510"/>
                  <a:pt x="140726" y="3404130"/>
                  <a:pt x="134440" y="3405845"/>
                </a:cubicBezTo>
                <a:cubicBezTo>
                  <a:pt x="137441" y="3407388"/>
                  <a:pt x="140793" y="3408112"/>
                  <a:pt x="144155" y="3407940"/>
                </a:cubicBezTo>
                <a:close/>
                <a:moveTo>
                  <a:pt x="147870" y="3542433"/>
                </a:moveTo>
                <a:cubicBezTo>
                  <a:pt x="155966" y="3546720"/>
                  <a:pt x="158729" y="3542433"/>
                  <a:pt x="166063" y="3540624"/>
                </a:cubicBezTo>
                <a:cubicBezTo>
                  <a:pt x="171016" y="3540624"/>
                  <a:pt x="176826" y="3541957"/>
                  <a:pt x="180732" y="3538814"/>
                </a:cubicBezTo>
                <a:lnTo>
                  <a:pt x="180732" y="3535194"/>
                </a:lnTo>
                <a:cubicBezTo>
                  <a:pt x="172635" y="3531003"/>
                  <a:pt x="169778" y="3534718"/>
                  <a:pt x="162538" y="3537004"/>
                </a:cubicBezTo>
                <a:cubicBezTo>
                  <a:pt x="157586" y="3537004"/>
                  <a:pt x="151776" y="3535670"/>
                  <a:pt x="147870" y="3538814"/>
                </a:cubicBezTo>
                <a:close/>
                <a:moveTo>
                  <a:pt x="233595" y="3807704"/>
                </a:moveTo>
                <a:cubicBezTo>
                  <a:pt x="243120" y="3816468"/>
                  <a:pt x="252645" y="3796370"/>
                  <a:pt x="262170" y="3806085"/>
                </a:cubicBezTo>
                <a:cubicBezTo>
                  <a:pt x="283125" y="3807609"/>
                  <a:pt x="303128" y="3797989"/>
                  <a:pt x="323130" y="3793703"/>
                </a:cubicBezTo>
                <a:cubicBezTo>
                  <a:pt x="300461" y="3784178"/>
                  <a:pt x="267313" y="3797322"/>
                  <a:pt x="242263" y="3798656"/>
                </a:cubicBezTo>
                <a:cubicBezTo>
                  <a:pt x="236262" y="3801704"/>
                  <a:pt x="237882" y="3805514"/>
                  <a:pt x="231881" y="3807609"/>
                </a:cubicBezTo>
                <a:close/>
                <a:moveTo>
                  <a:pt x="236262" y="3603203"/>
                </a:moveTo>
                <a:cubicBezTo>
                  <a:pt x="236262" y="3603203"/>
                  <a:pt x="237596" y="3602536"/>
                  <a:pt x="238358" y="3602060"/>
                </a:cubicBezTo>
                <a:cubicBezTo>
                  <a:pt x="238548" y="3597964"/>
                  <a:pt x="227023" y="3600726"/>
                  <a:pt x="234547" y="3603108"/>
                </a:cubicBezTo>
                <a:close/>
                <a:moveTo>
                  <a:pt x="361040" y="3772843"/>
                </a:moveTo>
                <a:lnTo>
                  <a:pt x="353706" y="3772843"/>
                </a:lnTo>
                <a:cubicBezTo>
                  <a:pt x="337418" y="3781320"/>
                  <a:pt x="351419" y="3780272"/>
                  <a:pt x="361230" y="3780178"/>
                </a:cubicBezTo>
                <a:cubicBezTo>
                  <a:pt x="363611" y="3777701"/>
                  <a:pt x="364088" y="3775224"/>
                  <a:pt x="359325" y="3772748"/>
                </a:cubicBezTo>
                <a:close/>
                <a:moveTo>
                  <a:pt x="361040" y="3794941"/>
                </a:moveTo>
                <a:cubicBezTo>
                  <a:pt x="356373" y="3798751"/>
                  <a:pt x="356373" y="3798751"/>
                  <a:pt x="361040" y="3802275"/>
                </a:cubicBezTo>
                <a:lnTo>
                  <a:pt x="373994" y="3802275"/>
                </a:lnTo>
                <a:cubicBezTo>
                  <a:pt x="378566" y="3798465"/>
                  <a:pt x="378566" y="3798465"/>
                  <a:pt x="373994" y="3794941"/>
                </a:cubicBezTo>
                <a:close/>
                <a:moveTo>
                  <a:pt x="337989" y="3793131"/>
                </a:moveTo>
                <a:cubicBezTo>
                  <a:pt x="341999" y="3795693"/>
                  <a:pt x="347124" y="3795693"/>
                  <a:pt x="351134" y="3793131"/>
                </a:cubicBezTo>
                <a:cubicBezTo>
                  <a:pt x="351134" y="3791226"/>
                  <a:pt x="353134" y="3788559"/>
                  <a:pt x="346943" y="3788083"/>
                </a:cubicBezTo>
                <a:close/>
                <a:moveTo>
                  <a:pt x="334370" y="3816849"/>
                </a:moveTo>
                <a:cubicBezTo>
                  <a:pt x="319434" y="3810486"/>
                  <a:pt x="302356" y="3811686"/>
                  <a:pt x="288459" y="3820087"/>
                </a:cubicBezTo>
                <a:cubicBezTo>
                  <a:pt x="303032" y="3819515"/>
                  <a:pt x="295222" y="3826087"/>
                  <a:pt x="301508" y="3827897"/>
                </a:cubicBezTo>
                <a:cubicBezTo>
                  <a:pt x="327321" y="3821516"/>
                  <a:pt x="354467" y="3824945"/>
                  <a:pt x="380757" y="3827897"/>
                </a:cubicBezTo>
                <a:cubicBezTo>
                  <a:pt x="389710" y="3823611"/>
                  <a:pt x="378756" y="3820944"/>
                  <a:pt x="377423" y="3817420"/>
                </a:cubicBezTo>
                <a:cubicBezTo>
                  <a:pt x="369231" y="3808753"/>
                  <a:pt x="341990" y="3812658"/>
                  <a:pt x="332465" y="3816753"/>
                </a:cubicBezTo>
                <a:close/>
                <a:moveTo>
                  <a:pt x="233024" y="4165273"/>
                </a:moveTo>
                <a:lnTo>
                  <a:pt x="233024" y="4168797"/>
                </a:lnTo>
                <a:cubicBezTo>
                  <a:pt x="240167" y="4171845"/>
                  <a:pt x="240263" y="4171845"/>
                  <a:pt x="248454" y="4167654"/>
                </a:cubicBezTo>
                <a:cubicBezTo>
                  <a:pt x="253312" y="4167654"/>
                  <a:pt x="255312" y="4172226"/>
                  <a:pt x="261885" y="4170797"/>
                </a:cubicBezTo>
                <a:cubicBezTo>
                  <a:pt x="272267" y="4177370"/>
                  <a:pt x="283125" y="4173465"/>
                  <a:pt x="296746" y="4174417"/>
                </a:cubicBezTo>
                <a:cubicBezTo>
                  <a:pt x="330274" y="4159939"/>
                  <a:pt x="236548" y="4155938"/>
                  <a:pt x="231309" y="4165178"/>
                </a:cubicBezTo>
                <a:close/>
                <a:moveTo>
                  <a:pt x="292174" y="4209564"/>
                </a:moveTo>
                <a:cubicBezTo>
                  <a:pt x="285887" y="4204992"/>
                  <a:pt x="278172" y="4209564"/>
                  <a:pt x="272362" y="4213184"/>
                </a:cubicBezTo>
                <a:cubicBezTo>
                  <a:pt x="280173" y="4214422"/>
                  <a:pt x="291412" y="4221851"/>
                  <a:pt x="298556" y="4216898"/>
                </a:cubicBezTo>
                <a:lnTo>
                  <a:pt x="298556" y="4212517"/>
                </a:lnTo>
                <a:cubicBezTo>
                  <a:pt x="295775" y="4211755"/>
                  <a:pt x="293069" y="4210707"/>
                  <a:pt x="290460" y="4209469"/>
                </a:cubicBezTo>
                <a:close/>
                <a:moveTo>
                  <a:pt x="229690" y="4207659"/>
                </a:moveTo>
                <a:cubicBezTo>
                  <a:pt x="210688" y="4198325"/>
                  <a:pt x="189409" y="4194515"/>
                  <a:pt x="168349" y="4196801"/>
                </a:cubicBezTo>
                <a:cubicBezTo>
                  <a:pt x="168349" y="4202516"/>
                  <a:pt x="157395" y="4198515"/>
                  <a:pt x="154062" y="4202135"/>
                </a:cubicBezTo>
                <a:lnTo>
                  <a:pt x="154062" y="4205945"/>
                </a:lnTo>
                <a:cubicBezTo>
                  <a:pt x="170064" y="4221661"/>
                  <a:pt x="201687" y="4195087"/>
                  <a:pt x="213688" y="4213470"/>
                </a:cubicBezTo>
                <a:cubicBezTo>
                  <a:pt x="224832" y="4222994"/>
                  <a:pt x="236834" y="4216232"/>
                  <a:pt x="249216" y="4215089"/>
                </a:cubicBezTo>
                <a:cubicBezTo>
                  <a:pt x="253979" y="4211279"/>
                  <a:pt x="254074" y="4211279"/>
                  <a:pt x="249216" y="4207659"/>
                </a:cubicBezTo>
                <a:close/>
                <a:moveTo>
                  <a:pt x="213116" y="4149271"/>
                </a:moveTo>
                <a:cubicBezTo>
                  <a:pt x="207116" y="4139746"/>
                  <a:pt x="187685" y="4147461"/>
                  <a:pt x="177017" y="4144985"/>
                </a:cubicBezTo>
                <a:cubicBezTo>
                  <a:pt x="172350" y="4148890"/>
                  <a:pt x="172350" y="4148890"/>
                  <a:pt x="177017" y="4152414"/>
                </a:cubicBezTo>
                <a:cubicBezTo>
                  <a:pt x="190066" y="4150414"/>
                  <a:pt x="201115" y="4161368"/>
                  <a:pt x="212259" y="4150890"/>
                </a:cubicBezTo>
                <a:cubicBezTo>
                  <a:pt x="212059" y="4150319"/>
                  <a:pt x="211764" y="4149747"/>
                  <a:pt x="211402" y="4149176"/>
                </a:cubicBezTo>
                <a:close/>
                <a:moveTo>
                  <a:pt x="170254" y="4233473"/>
                </a:moveTo>
                <a:cubicBezTo>
                  <a:pt x="176150" y="4236997"/>
                  <a:pt x="183103" y="4238329"/>
                  <a:pt x="189876" y="4237186"/>
                </a:cubicBezTo>
                <a:cubicBezTo>
                  <a:pt x="194828" y="4233662"/>
                  <a:pt x="194828" y="4233662"/>
                  <a:pt x="189876" y="4229758"/>
                </a:cubicBezTo>
                <a:cubicBezTo>
                  <a:pt x="179207" y="4227090"/>
                  <a:pt x="168206" y="4225852"/>
                  <a:pt x="157204" y="4226138"/>
                </a:cubicBezTo>
                <a:cubicBezTo>
                  <a:pt x="152252" y="4229662"/>
                  <a:pt x="152252" y="4229662"/>
                  <a:pt x="157204" y="4233473"/>
                </a:cubicBezTo>
                <a:close/>
                <a:moveTo>
                  <a:pt x="246454" y="4305386"/>
                </a:moveTo>
                <a:cubicBezTo>
                  <a:pt x="242463" y="4302814"/>
                  <a:pt x="237300" y="4302814"/>
                  <a:pt x="233310" y="4305386"/>
                </a:cubicBezTo>
                <a:lnTo>
                  <a:pt x="233310" y="4309005"/>
                </a:lnTo>
                <a:cubicBezTo>
                  <a:pt x="237300" y="4311577"/>
                  <a:pt x="242463" y="4311577"/>
                  <a:pt x="246454" y="4309005"/>
                </a:cubicBezTo>
                <a:close/>
                <a:moveTo>
                  <a:pt x="285887" y="4278430"/>
                </a:moveTo>
                <a:cubicBezTo>
                  <a:pt x="285887" y="4273954"/>
                  <a:pt x="279315" y="4272620"/>
                  <a:pt x="274839" y="4270334"/>
                </a:cubicBezTo>
                <a:cubicBezTo>
                  <a:pt x="239596" y="4270334"/>
                  <a:pt x="239596" y="4270334"/>
                  <a:pt x="232833" y="4268429"/>
                </a:cubicBezTo>
                <a:cubicBezTo>
                  <a:pt x="237082" y="4265667"/>
                  <a:pt x="241796" y="4263761"/>
                  <a:pt x="246740" y="4262714"/>
                </a:cubicBezTo>
                <a:cubicBezTo>
                  <a:pt x="265790" y="4246522"/>
                  <a:pt x="213974" y="4265190"/>
                  <a:pt x="208640" y="4255475"/>
                </a:cubicBezTo>
                <a:cubicBezTo>
                  <a:pt x="203620" y="4258333"/>
                  <a:pt x="198010" y="4259951"/>
                  <a:pt x="192257" y="4260237"/>
                </a:cubicBezTo>
                <a:cubicBezTo>
                  <a:pt x="195876" y="4279287"/>
                  <a:pt x="182732" y="4270810"/>
                  <a:pt x="172445" y="4275763"/>
                </a:cubicBezTo>
                <a:cubicBezTo>
                  <a:pt x="182922" y="4284431"/>
                  <a:pt x="196733" y="4283002"/>
                  <a:pt x="208640" y="4288431"/>
                </a:cubicBezTo>
                <a:lnTo>
                  <a:pt x="215307" y="4285002"/>
                </a:lnTo>
                <a:cubicBezTo>
                  <a:pt x="220461" y="4288051"/>
                  <a:pt x="226480" y="4289384"/>
                  <a:pt x="232452" y="4288717"/>
                </a:cubicBezTo>
                <a:cubicBezTo>
                  <a:pt x="244454" y="4292432"/>
                  <a:pt x="252931" y="4300528"/>
                  <a:pt x="264551" y="4293765"/>
                </a:cubicBezTo>
                <a:lnTo>
                  <a:pt x="264551" y="4290241"/>
                </a:lnTo>
                <a:cubicBezTo>
                  <a:pt x="270457" y="4286050"/>
                  <a:pt x="279125" y="4283764"/>
                  <a:pt x="283792" y="4278335"/>
                </a:cubicBezTo>
                <a:close/>
                <a:moveTo>
                  <a:pt x="305604" y="4290623"/>
                </a:moveTo>
                <a:cubicBezTo>
                  <a:pt x="301518" y="4287860"/>
                  <a:pt x="296165" y="4287860"/>
                  <a:pt x="292079" y="4290623"/>
                </a:cubicBezTo>
                <a:cubicBezTo>
                  <a:pt x="294365" y="4292909"/>
                  <a:pt x="304557" y="4299862"/>
                  <a:pt x="303890" y="4290527"/>
                </a:cubicBezTo>
                <a:close/>
                <a:moveTo>
                  <a:pt x="318177" y="4253761"/>
                </a:moveTo>
                <a:lnTo>
                  <a:pt x="309128" y="4248236"/>
                </a:lnTo>
                <a:cubicBezTo>
                  <a:pt x="299603" y="4246997"/>
                  <a:pt x="293603" y="4253761"/>
                  <a:pt x="285792" y="4257761"/>
                </a:cubicBezTo>
                <a:cubicBezTo>
                  <a:pt x="295994" y="4260999"/>
                  <a:pt x="307119" y="4259571"/>
                  <a:pt x="316082" y="4253666"/>
                </a:cubicBezTo>
                <a:close/>
                <a:moveTo>
                  <a:pt x="318939" y="3870665"/>
                </a:moveTo>
                <a:cubicBezTo>
                  <a:pt x="310110" y="3867045"/>
                  <a:pt x="300023" y="3868312"/>
                  <a:pt x="292364" y="3873999"/>
                </a:cubicBezTo>
                <a:lnTo>
                  <a:pt x="292364" y="3881714"/>
                </a:lnTo>
                <a:cubicBezTo>
                  <a:pt x="297508" y="3885047"/>
                  <a:pt x="303890" y="3883333"/>
                  <a:pt x="312081" y="3882857"/>
                </a:cubicBezTo>
                <a:lnTo>
                  <a:pt x="312081" y="3874189"/>
                </a:lnTo>
                <a:close/>
                <a:moveTo>
                  <a:pt x="350658" y="4303481"/>
                </a:moveTo>
                <a:cubicBezTo>
                  <a:pt x="342647" y="4302814"/>
                  <a:pt x="334589" y="4303195"/>
                  <a:pt x="326655" y="4304529"/>
                </a:cubicBezTo>
                <a:cubicBezTo>
                  <a:pt x="322083" y="4310911"/>
                  <a:pt x="327321" y="4315768"/>
                  <a:pt x="335036" y="4314625"/>
                </a:cubicBezTo>
                <a:cubicBezTo>
                  <a:pt x="337418" y="4310339"/>
                  <a:pt x="347133" y="4309482"/>
                  <a:pt x="348562" y="4303386"/>
                </a:cubicBezTo>
                <a:close/>
                <a:moveTo>
                  <a:pt x="363611" y="3947246"/>
                </a:moveTo>
                <a:cubicBezTo>
                  <a:pt x="362850" y="3947246"/>
                  <a:pt x="361707" y="3946008"/>
                  <a:pt x="361421" y="3946103"/>
                </a:cubicBezTo>
                <a:cubicBezTo>
                  <a:pt x="351515" y="3948389"/>
                  <a:pt x="363326" y="3951151"/>
                  <a:pt x="361516" y="3947150"/>
                </a:cubicBezTo>
                <a:close/>
                <a:moveTo>
                  <a:pt x="395997" y="3901811"/>
                </a:moveTo>
                <a:cubicBezTo>
                  <a:pt x="373517" y="3902535"/>
                  <a:pt x="351010" y="3901297"/>
                  <a:pt x="328750" y="3898096"/>
                </a:cubicBezTo>
                <a:cubicBezTo>
                  <a:pt x="323892" y="3901716"/>
                  <a:pt x="323892" y="3901811"/>
                  <a:pt x="328750" y="3905526"/>
                </a:cubicBezTo>
                <a:cubicBezTo>
                  <a:pt x="339323" y="3903716"/>
                  <a:pt x="403902" y="3925243"/>
                  <a:pt x="393901" y="3901716"/>
                </a:cubicBezTo>
                <a:close/>
                <a:moveTo>
                  <a:pt x="401140" y="3713979"/>
                </a:moveTo>
                <a:cubicBezTo>
                  <a:pt x="351039" y="3712931"/>
                  <a:pt x="374946" y="3701691"/>
                  <a:pt x="403902" y="3690738"/>
                </a:cubicBezTo>
                <a:lnTo>
                  <a:pt x="403902" y="3682451"/>
                </a:lnTo>
                <a:cubicBezTo>
                  <a:pt x="383957" y="3673888"/>
                  <a:pt x="362821" y="3668401"/>
                  <a:pt x="341228" y="3666163"/>
                </a:cubicBezTo>
                <a:cubicBezTo>
                  <a:pt x="334179" y="3670735"/>
                  <a:pt x="317415" y="3679498"/>
                  <a:pt x="312653" y="3669116"/>
                </a:cubicBezTo>
                <a:cubicBezTo>
                  <a:pt x="311796" y="3666639"/>
                  <a:pt x="306557" y="3666068"/>
                  <a:pt x="306747" y="3664449"/>
                </a:cubicBezTo>
                <a:lnTo>
                  <a:pt x="315415" y="3658448"/>
                </a:lnTo>
                <a:cubicBezTo>
                  <a:pt x="328178" y="3657686"/>
                  <a:pt x="335703" y="3652638"/>
                  <a:pt x="348943" y="3654637"/>
                </a:cubicBezTo>
                <a:cubicBezTo>
                  <a:pt x="357801" y="3648447"/>
                  <a:pt x="363421" y="3653400"/>
                  <a:pt x="371327" y="3649304"/>
                </a:cubicBezTo>
                <a:cubicBezTo>
                  <a:pt x="355610" y="3639017"/>
                  <a:pt x="332655" y="3647113"/>
                  <a:pt x="315606" y="3651019"/>
                </a:cubicBezTo>
                <a:lnTo>
                  <a:pt x="307890" y="3647208"/>
                </a:lnTo>
                <a:lnTo>
                  <a:pt x="299413" y="3648827"/>
                </a:lnTo>
                <a:lnTo>
                  <a:pt x="299413" y="3653114"/>
                </a:lnTo>
                <a:lnTo>
                  <a:pt x="292746" y="3657114"/>
                </a:lnTo>
                <a:lnTo>
                  <a:pt x="292746" y="3660638"/>
                </a:lnTo>
                <a:lnTo>
                  <a:pt x="299318" y="3664639"/>
                </a:lnTo>
                <a:cubicBezTo>
                  <a:pt x="294365" y="3675783"/>
                  <a:pt x="254360" y="3670449"/>
                  <a:pt x="241215" y="3674831"/>
                </a:cubicBezTo>
                <a:cubicBezTo>
                  <a:pt x="240072" y="3681784"/>
                  <a:pt x="240072" y="3681784"/>
                  <a:pt x="243596" y="3684356"/>
                </a:cubicBezTo>
                <a:cubicBezTo>
                  <a:pt x="271314" y="3677784"/>
                  <a:pt x="297603" y="3688166"/>
                  <a:pt x="325511" y="3690166"/>
                </a:cubicBezTo>
                <a:lnTo>
                  <a:pt x="325511" y="3693786"/>
                </a:lnTo>
                <a:cubicBezTo>
                  <a:pt x="322368" y="3696929"/>
                  <a:pt x="311320" y="3693786"/>
                  <a:pt x="312653" y="3699691"/>
                </a:cubicBezTo>
                <a:cubicBezTo>
                  <a:pt x="303318" y="3704930"/>
                  <a:pt x="293183" y="3708559"/>
                  <a:pt x="282649" y="3710454"/>
                </a:cubicBezTo>
                <a:cubicBezTo>
                  <a:pt x="201687" y="3733981"/>
                  <a:pt x="267123" y="3733981"/>
                  <a:pt x="303032" y="3721408"/>
                </a:cubicBezTo>
                <a:cubicBezTo>
                  <a:pt x="336560" y="3722646"/>
                  <a:pt x="372089" y="3730361"/>
                  <a:pt x="404664" y="3726456"/>
                </a:cubicBezTo>
                <a:cubicBezTo>
                  <a:pt x="400950" y="3722265"/>
                  <a:pt x="404950" y="3717788"/>
                  <a:pt x="399140" y="3713883"/>
                </a:cubicBezTo>
                <a:close/>
                <a:moveTo>
                  <a:pt x="262837" y="3610727"/>
                </a:moveTo>
                <a:lnTo>
                  <a:pt x="269219" y="3610727"/>
                </a:lnTo>
                <a:cubicBezTo>
                  <a:pt x="273981" y="3607108"/>
                  <a:pt x="273981" y="3607108"/>
                  <a:pt x="269219" y="3603298"/>
                </a:cubicBezTo>
                <a:lnTo>
                  <a:pt x="262837" y="3603298"/>
                </a:lnTo>
                <a:cubicBezTo>
                  <a:pt x="256265" y="3606822"/>
                  <a:pt x="256265" y="3606822"/>
                  <a:pt x="260741" y="3610632"/>
                </a:cubicBezTo>
                <a:close/>
                <a:moveTo>
                  <a:pt x="426762" y="3618062"/>
                </a:moveTo>
                <a:cubicBezTo>
                  <a:pt x="421809" y="3618729"/>
                  <a:pt x="416094" y="3616824"/>
                  <a:pt x="411713" y="3619300"/>
                </a:cubicBezTo>
                <a:cubicBezTo>
                  <a:pt x="411046" y="3622729"/>
                  <a:pt x="407998" y="3626253"/>
                  <a:pt x="414284" y="3628825"/>
                </a:cubicBezTo>
                <a:cubicBezTo>
                  <a:pt x="416380" y="3627491"/>
                  <a:pt x="418380" y="3626062"/>
                  <a:pt x="420285" y="3624920"/>
                </a:cubicBezTo>
                <a:lnTo>
                  <a:pt x="427143" y="3624920"/>
                </a:lnTo>
                <a:cubicBezTo>
                  <a:pt x="429620" y="3621491"/>
                  <a:pt x="429715" y="3621395"/>
                  <a:pt x="424667" y="3617966"/>
                </a:cubicBezTo>
                <a:close/>
                <a:moveTo>
                  <a:pt x="468577" y="3899335"/>
                </a:moveTo>
                <a:lnTo>
                  <a:pt x="459624" y="3894382"/>
                </a:lnTo>
                <a:cubicBezTo>
                  <a:pt x="453775" y="3894391"/>
                  <a:pt x="448108" y="3896373"/>
                  <a:pt x="443526" y="3900002"/>
                </a:cubicBezTo>
                <a:lnTo>
                  <a:pt x="443526" y="3903621"/>
                </a:lnTo>
                <a:cubicBezTo>
                  <a:pt x="448089" y="3907288"/>
                  <a:pt x="453775" y="3909270"/>
                  <a:pt x="459624" y="3909241"/>
                </a:cubicBezTo>
                <a:cubicBezTo>
                  <a:pt x="460481" y="3906765"/>
                  <a:pt x="471720" y="3904288"/>
                  <a:pt x="466482" y="3899240"/>
                </a:cubicBezTo>
                <a:close/>
                <a:moveTo>
                  <a:pt x="446765" y="3537385"/>
                </a:moveTo>
                <a:cubicBezTo>
                  <a:pt x="442098" y="3539861"/>
                  <a:pt x="442098" y="3542243"/>
                  <a:pt x="446765" y="3544719"/>
                </a:cubicBezTo>
                <a:cubicBezTo>
                  <a:pt x="449432" y="3541766"/>
                  <a:pt x="449432" y="3539385"/>
                  <a:pt x="444669" y="3536909"/>
                </a:cubicBezTo>
                <a:close/>
                <a:moveTo>
                  <a:pt x="492199" y="3504333"/>
                </a:moveTo>
                <a:cubicBezTo>
                  <a:pt x="499438" y="3500485"/>
                  <a:pt x="507744" y="3499142"/>
                  <a:pt x="515821" y="3500523"/>
                </a:cubicBezTo>
                <a:cubicBezTo>
                  <a:pt x="520298" y="3492141"/>
                  <a:pt x="541062" y="3501095"/>
                  <a:pt x="548016" y="3490998"/>
                </a:cubicBezTo>
                <a:lnTo>
                  <a:pt x="539062" y="3485379"/>
                </a:lnTo>
                <a:cubicBezTo>
                  <a:pt x="523250" y="3486998"/>
                  <a:pt x="532680" y="3479187"/>
                  <a:pt x="526680" y="3470996"/>
                </a:cubicBezTo>
                <a:cubicBezTo>
                  <a:pt x="522108" y="3469281"/>
                  <a:pt x="514297" y="3472425"/>
                  <a:pt x="509534" y="3468995"/>
                </a:cubicBezTo>
                <a:cubicBezTo>
                  <a:pt x="506201" y="3454518"/>
                  <a:pt x="488484" y="3473758"/>
                  <a:pt x="479912" y="3463376"/>
                </a:cubicBezTo>
                <a:cubicBezTo>
                  <a:pt x="466882" y="3470434"/>
                  <a:pt x="452499" y="3474625"/>
                  <a:pt x="437716" y="3475663"/>
                </a:cubicBezTo>
                <a:cubicBezTo>
                  <a:pt x="436954" y="3477759"/>
                  <a:pt x="436287" y="3479378"/>
                  <a:pt x="435811" y="3480806"/>
                </a:cubicBezTo>
                <a:cubicBezTo>
                  <a:pt x="420933" y="3482978"/>
                  <a:pt x="405798" y="3482626"/>
                  <a:pt x="391043" y="3479759"/>
                </a:cubicBezTo>
                <a:cubicBezTo>
                  <a:pt x="397520" y="3470710"/>
                  <a:pt x="420952" y="3479759"/>
                  <a:pt x="416761" y="3465566"/>
                </a:cubicBezTo>
                <a:lnTo>
                  <a:pt x="407712" y="3459566"/>
                </a:lnTo>
                <a:cubicBezTo>
                  <a:pt x="387024" y="3463681"/>
                  <a:pt x="365936" y="3465500"/>
                  <a:pt x="344847" y="3464995"/>
                </a:cubicBezTo>
                <a:cubicBezTo>
                  <a:pt x="337418" y="3460804"/>
                  <a:pt x="329322" y="3463947"/>
                  <a:pt x="331798" y="3472520"/>
                </a:cubicBezTo>
                <a:cubicBezTo>
                  <a:pt x="348276" y="3482521"/>
                  <a:pt x="312748" y="3474234"/>
                  <a:pt x="307795" y="3482045"/>
                </a:cubicBezTo>
                <a:cubicBezTo>
                  <a:pt x="276934" y="3480711"/>
                  <a:pt x="249883" y="3490617"/>
                  <a:pt x="216736" y="3488998"/>
                </a:cubicBezTo>
                <a:lnTo>
                  <a:pt x="200829" y="3498523"/>
                </a:lnTo>
                <a:cubicBezTo>
                  <a:pt x="200829" y="3499095"/>
                  <a:pt x="200829" y="3500333"/>
                  <a:pt x="200353" y="3501857"/>
                </a:cubicBezTo>
                <a:cubicBezTo>
                  <a:pt x="191304" y="3510143"/>
                  <a:pt x="175778" y="3504429"/>
                  <a:pt x="167206" y="3513763"/>
                </a:cubicBezTo>
                <a:lnTo>
                  <a:pt x="169873" y="3518430"/>
                </a:lnTo>
                <a:cubicBezTo>
                  <a:pt x="197114" y="3523288"/>
                  <a:pt x="222356" y="3517573"/>
                  <a:pt x="249978" y="3518430"/>
                </a:cubicBezTo>
                <a:cubicBezTo>
                  <a:pt x="256360" y="3522050"/>
                  <a:pt x="259503" y="3523479"/>
                  <a:pt x="266076" y="3520145"/>
                </a:cubicBezTo>
                <a:cubicBezTo>
                  <a:pt x="275029" y="3514715"/>
                  <a:pt x="279506" y="3522812"/>
                  <a:pt x="288555" y="3521954"/>
                </a:cubicBezTo>
                <a:cubicBezTo>
                  <a:pt x="304937" y="3513763"/>
                  <a:pt x="329417" y="3529384"/>
                  <a:pt x="344847" y="3534527"/>
                </a:cubicBezTo>
                <a:cubicBezTo>
                  <a:pt x="344847" y="3536433"/>
                  <a:pt x="344847" y="3537575"/>
                  <a:pt x="345419" y="3538814"/>
                </a:cubicBezTo>
                <a:cubicBezTo>
                  <a:pt x="349848" y="3542414"/>
                  <a:pt x="355430" y="3544281"/>
                  <a:pt x="361135" y="3544052"/>
                </a:cubicBezTo>
                <a:cubicBezTo>
                  <a:pt x="365993" y="3547863"/>
                  <a:pt x="365993" y="3547863"/>
                  <a:pt x="361135" y="3551387"/>
                </a:cubicBezTo>
                <a:cubicBezTo>
                  <a:pt x="353648" y="3552549"/>
                  <a:pt x="345990" y="3551025"/>
                  <a:pt x="339513" y="3547100"/>
                </a:cubicBezTo>
                <a:cubicBezTo>
                  <a:pt x="339513" y="3553673"/>
                  <a:pt x="328369" y="3549577"/>
                  <a:pt x="325226" y="3553482"/>
                </a:cubicBezTo>
                <a:lnTo>
                  <a:pt x="325226" y="3557006"/>
                </a:lnTo>
                <a:lnTo>
                  <a:pt x="315701" y="3562340"/>
                </a:lnTo>
                <a:cubicBezTo>
                  <a:pt x="308643" y="3557292"/>
                  <a:pt x="298965" y="3558092"/>
                  <a:pt x="292841" y="3564245"/>
                </a:cubicBezTo>
                <a:lnTo>
                  <a:pt x="292841" y="3571008"/>
                </a:lnTo>
                <a:cubicBezTo>
                  <a:pt x="283316" y="3581390"/>
                  <a:pt x="269219" y="3573961"/>
                  <a:pt x="259598" y="3579200"/>
                </a:cubicBezTo>
                <a:cubicBezTo>
                  <a:pt x="258265" y="3586629"/>
                  <a:pt x="269123" y="3583962"/>
                  <a:pt x="274934" y="3584344"/>
                </a:cubicBezTo>
                <a:cubicBezTo>
                  <a:pt x="290174" y="3595202"/>
                  <a:pt x="308366" y="3578724"/>
                  <a:pt x="324654" y="3586058"/>
                </a:cubicBezTo>
                <a:cubicBezTo>
                  <a:pt x="315986" y="3595106"/>
                  <a:pt x="302937" y="3593963"/>
                  <a:pt x="293222" y="3601488"/>
                </a:cubicBezTo>
                <a:lnTo>
                  <a:pt x="302175" y="3606727"/>
                </a:lnTo>
                <a:cubicBezTo>
                  <a:pt x="351800" y="3602536"/>
                  <a:pt x="400378" y="3616252"/>
                  <a:pt x="443622" y="3585391"/>
                </a:cubicBezTo>
                <a:cubicBezTo>
                  <a:pt x="450194" y="3569008"/>
                  <a:pt x="389996" y="3581962"/>
                  <a:pt x="381518" y="3584438"/>
                </a:cubicBezTo>
                <a:cubicBezTo>
                  <a:pt x="374375" y="3580629"/>
                  <a:pt x="380090" y="3575485"/>
                  <a:pt x="377137" y="3571294"/>
                </a:cubicBezTo>
                <a:cubicBezTo>
                  <a:pt x="365802" y="3567198"/>
                  <a:pt x="374470" y="3561769"/>
                  <a:pt x="381042" y="3558911"/>
                </a:cubicBezTo>
                <a:lnTo>
                  <a:pt x="388186" y="3562245"/>
                </a:lnTo>
                <a:cubicBezTo>
                  <a:pt x="398568" y="3554340"/>
                  <a:pt x="412951" y="3562245"/>
                  <a:pt x="423714" y="3556721"/>
                </a:cubicBezTo>
                <a:lnTo>
                  <a:pt x="423714" y="3549482"/>
                </a:lnTo>
                <a:lnTo>
                  <a:pt x="397901" y="3535004"/>
                </a:lnTo>
                <a:lnTo>
                  <a:pt x="397901" y="3531384"/>
                </a:lnTo>
                <a:lnTo>
                  <a:pt x="390377" y="3526717"/>
                </a:lnTo>
                <a:cubicBezTo>
                  <a:pt x="418475" y="3523859"/>
                  <a:pt x="439811" y="3517763"/>
                  <a:pt x="467910" y="3521859"/>
                </a:cubicBezTo>
                <a:cubicBezTo>
                  <a:pt x="468863" y="3520240"/>
                  <a:pt x="469815" y="3518621"/>
                  <a:pt x="470673" y="3517002"/>
                </a:cubicBezTo>
                <a:lnTo>
                  <a:pt x="463529" y="3512620"/>
                </a:lnTo>
                <a:cubicBezTo>
                  <a:pt x="471225" y="3506943"/>
                  <a:pt x="480540" y="3503866"/>
                  <a:pt x="490103" y="3503857"/>
                </a:cubicBezTo>
                <a:close/>
                <a:moveTo>
                  <a:pt x="275982" y="3541004"/>
                </a:moveTo>
                <a:lnTo>
                  <a:pt x="282363" y="3541004"/>
                </a:lnTo>
                <a:cubicBezTo>
                  <a:pt x="287792" y="3537480"/>
                  <a:pt x="287412" y="3537004"/>
                  <a:pt x="282363" y="3533670"/>
                </a:cubicBezTo>
                <a:lnTo>
                  <a:pt x="275982" y="3533670"/>
                </a:lnTo>
                <a:cubicBezTo>
                  <a:pt x="269219" y="3536813"/>
                  <a:pt x="269314" y="3536813"/>
                  <a:pt x="273886" y="3540528"/>
                </a:cubicBezTo>
                <a:close/>
                <a:moveTo>
                  <a:pt x="499343" y="3518811"/>
                </a:moveTo>
                <a:cubicBezTo>
                  <a:pt x="517726" y="3516525"/>
                  <a:pt x="535347" y="3529479"/>
                  <a:pt x="552111" y="3515287"/>
                </a:cubicBezTo>
                <a:lnTo>
                  <a:pt x="562112" y="3515287"/>
                </a:lnTo>
                <a:lnTo>
                  <a:pt x="571066" y="3522716"/>
                </a:lnTo>
                <a:cubicBezTo>
                  <a:pt x="577200" y="3522983"/>
                  <a:pt x="583220" y="3521021"/>
                  <a:pt x="588020" y="3517192"/>
                </a:cubicBezTo>
                <a:lnTo>
                  <a:pt x="588020" y="3513478"/>
                </a:lnTo>
                <a:lnTo>
                  <a:pt x="594498" y="3509572"/>
                </a:lnTo>
                <a:cubicBezTo>
                  <a:pt x="590687" y="3508181"/>
                  <a:pt x="586639" y="3507601"/>
                  <a:pt x="582591" y="3507858"/>
                </a:cubicBezTo>
                <a:cubicBezTo>
                  <a:pt x="567637" y="3507858"/>
                  <a:pt x="582591" y="3493570"/>
                  <a:pt x="562684" y="3496809"/>
                </a:cubicBezTo>
                <a:cubicBezTo>
                  <a:pt x="538109" y="3493665"/>
                  <a:pt x="558207" y="3509858"/>
                  <a:pt x="538014" y="3507953"/>
                </a:cubicBezTo>
                <a:lnTo>
                  <a:pt x="527156" y="3500523"/>
                </a:lnTo>
                <a:lnTo>
                  <a:pt x="513440" y="3500523"/>
                </a:lnTo>
                <a:cubicBezTo>
                  <a:pt x="514297" y="3503571"/>
                  <a:pt x="508487" y="3504143"/>
                  <a:pt x="506677" y="3506524"/>
                </a:cubicBezTo>
                <a:lnTo>
                  <a:pt x="506677" y="3509763"/>
                </a:lnTo>
                <a:cubicBezTo>
                  <a:pt x="503915" y="3511572"/>
                  <a:pt x="486198" y="3511477"/>
                  <a:pt x="497247" y="3518335"/>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125" name="Google Shape;125;p7"/>
          <p:cNvSpPr/>
          <p:nvPr/>
        </p:nvSpPr>
        <p:spPr>
          <a:xfrm rot="-5400000">
            <a:off x="5866174" y="-3162516"/>
            <a:ext cx="469061" cy="12201408"/>
          </a:xfrm>
          <a:custGeom>
            <a:rect b="b" l="l" r="r" t="t"/>
            <a:pathLst>
              <a:path extrusionOk="0" h="4606956" w="636427">
                <a:moveTo>
                  <a:pt x="604180" y="4534557"/>
                </a:moveTo>
                <a:lnTo>
                  <a:pt x="604180" y="4606375"/>
                </a:lnTo>
                <a:lnTo>
                  <a:pt x="591035" y="4606375"/>
                </a:lnTo>
                <a:lnTo>
                  <a:pt x="591035" y="4596850"/>
                </a:lnTo>
                <a:lnTo>
                  <a:pt x="584654" y="4592945"/>
                </a:lnTo>
                <a:lnTo>
                  <a:pt x="584654" y="4582086"/>
                </a:lnTo>
                <a:lnTo>
                  <a:pt x="591131" y="4577896"/>
                </a:lnTo>
                <a:cubicBezTo>
                  <a:pt x="591131" y="4572847"/>
                  <a:pt x="585035" y="4571514"/>
                  <a:pt x="581606" y="4569132"/>
                </a:cubicBezTo>
                <a:cubicBezTo>
                  <a:pt x="555126" y="4567989"/>
                  <a:pt x="532076" y="4583611"/>
                  <a:pt x="505406" y="4574658"/>
                </a:cubicBezTo>
                <a:cubicBezTo>
                  <a:pt x="505882" y="4572943"/>
                  <a:pt x="504072" y="4570847"/>
                  <a:pt x="507882" y="4569609"/>
                </a:cubicBezTo>
                <a:cubicBezTo>
                  <a:pt x="532276" y="4568561"/>
                  <a:pt x="556584" y="4565894"/>
                  <a:pt x="580653" y="4561798"/>
                </a:cubicBezTo>
                <a:cubicBezTo>
                  <a:pt x="585606" y="4559132"/>
                  <a:pt x="584368" y="4554560"/>
                  <a:pt x="590178" y="4552750"/>
                </a:cubicBezTo>
                <a:lnTo>
                  <a:pt x="590178" y="4541700"/>
                </a:lnTo>
                <a:cubicBezTo>
                  <a:pt x="583035" y="4535033"/>
                  <a:pt x="569604" y="4535700"/>
                  <a:pt x="561603" y="4528937"/>
                </a:cubicBezTo>
                <a:cubicBezTo>
                  <a:pt x="556650" y="4529889"/>
                  <a:pt x="557603" y="4534176"/>
                  <a:pt x="557698" y="4537415"/>
                </a:cubicBezTo>
                <a:lnTo>
                  <a:pt x="548173" y="4543415"/>
                </a:lnTo>
                <a:cubicBezTo>
                  <a:pt x="538648" y="4544272"/>
                  <a:pt x="527980" y="4541510"/>
                  <a:pt x="519598" y="4544749"/>
                </a:cubicBezTo>
                <a:cubicBezTo>
                  <a:pt x="519598" y="4555988"/>
                  <a:pt x="511692" y="4556369"/>
                  <a:pt x="501596" y="4550654"/>
                </a:cubicBezTo>
                <a:cubicBezTo>
                  <a:pt x="482546" y="4553607"/>
                  <a:pt x="460638" y="4545892"/>
                  <a:pt x="446256" y="4549130"/>
                </a:cubicBezTo>
                <a:cubicBezTo>
                  <a:pt x="440969" y="4551511"/>
                  <a:pt x="434787" y="4550750"/>
                  <a:pt x="430254" y="4547130"/>
                </a:cubicBezTo>
                <a:cubicBezTo>
                  <a:pt x="407393" y="4555988"/>
                  <a:pt x="385105" y="4532366"/>
                  <a:pt x="359197" y="4539605"/>
                </a:cubicBezTo>
                <a:cubicBezTo>
                  <a:pt x="321126" y="4554750"/>
                  <a:pt x="279501" y="4558655"/>
                  <a:pt x="239277" y="4550845"/>
                </a:cubicBezTo>
                <a:lnTo>
                  <a:pt x="229752" y="4556083"/>
                </a:lnTo>
                <a:cubicBezTo>
                  <a:pt x="235658" y="4560465"/>
                  <a:pt x="244135" y="4563418"/>
                  <a:pt x="249279" y="4567894"/>
                </a:cubicBezTo>
                <a:cubicBezTo>
                  <a:pt x="249279" y="4573800"/>
                  <a:pt x="249279" y="4573800"/>
                  <a:pt x="245659" y="4576562"/>
                </a:cubicBezTo>
                <a:cubicBezTo>
                  <a:pt x="241087" y="4576085"/>
                  <a:pt x="236506" y="4577324"/>
                  <a:pt x="232705" y="4579896"/>
                </a:cubicBezTo>
                <a:cubicBezTo>
                  <a:pt x="224209" y="4575991"/>
                  <a:pt x="214674" y="4575038"/>
                  <a:pt x="205559" y="4577039"/>
                </a:cubicBezTo>
                <a:cubicBezTo>
                  <a:pt x="202511" y="4581801"/>
                  <a:pt x="190509" y="4578753"/>
                  <a:pt x="187175" y="4583897"/>
                </a:cubicBezTo>
                <a:cubicBezTo>
                  <a:pt x="179841" y="4585896"/>
                  <a:pt x="155648" y="4578373"/>
                  <a:pt x="158029" y="4589802"/>
                </a:cubicBezTo>
                <a:cubicBezTo>
                  <a:pt x="165554" y="4595517"/>
                  <a:pt x="179270" y="4598755"/>
                  <a:pt x="183556" y="4605994"/>
                </a:cubicBezTo>
                <a:lnTo>
                  <a:pt x="19250" y="4605994"/>
                </a:lnTo>
                <a:lnTo>
                  <a:pt x="19250" y="4571038"/>
                </a:lnTo>
                <a:lnTo>
                  <a:pt x="26013" y="4566942"/>
                </a:lnTo>
                <a:lnTo>
                  <a:pt x="26013" y="4501600"/>
                </a:lnTo>
                <a:cubicBezTo>
                  <a:pt x="37062" y="4498172"/>
                  <a:pt x="30965" y="4484455"/>
                  <a:pt x="32394" y="4475883"/>
                </a:cubicBezTo>
                <a:lnTo>
                  <a:pt x="26679" y="4472739"/>
                </a:lnTo>
                <a:cubicBezTo>
                  <a:pt x="23346" y="4440926"/>
                  <a:pt x="28394" y="4407589"/>
                  <a:pt x="24965" y="4375871"/>
                </a:cubicBezTo>
                <a:lnTo>
                  <a:pt x="19726" y="4372918"/>
                </a:lnTo>
                <a:lnTo>
                  <a:pt x="25536" y="4369107"/>
                </a:lnTo>
                <a:lnTo>
                  <a:pt x="19440" y="4365297"/>
                </a:lnTo>
                <a:lnTo>
                  <a:pt x="25631" y="4361583"/>
                </a:lnTo>
                <a:lnTo>
                  <a:pt x="25631" y="4354154"/>
                </a:lnTo>
                <a:cubicBezTo>
                  <a:pt x="9915" y="4337008"/>
                  <a:pt x="23917" y="4300528"/>
                  <a:pt x="19059" y="4276811"/>
                </a:cubicBezTo>
                <a:lnTo>
                  <a:pt x="13725" y="4273762"/>
                </a:lnTo>
                <a:cubicBezTo>
                  <a:pt x="11868" y="4268619"/>
                  <a:pt x="11868" y="4262903"/>
                  <a:pt x="13725" y="4257761"/>
                </a:cubicBezTo>
                <a:lnTo>
                  <a:pt x="18678" y="4254998"/>
                </a:lnTo>
                <a:lnTo>
                  <a:pt x="18678" y="4207373"/>
                </a:lnTo>
                <a:lnTo>
                  <a:pt x="25441" y="4203182"/>
                </a:lnTo>
                <a:lnTo>
                  <a:pt x="25441" y="4000776"/>
                </a:lnTo>
                <a:lnTo>
                  <a:pt x="32108" y="3996775"/>
                </a:lnTo>
                <a:lnTo>
                  <a:pt x="32108" y="3982107"/>
                </a:lnTo>
                <a:lnTo>
                  <a:pt x="25536" y="3978106"/>
                </a:lnTo>
                <a:cubicBezTo>
                  <a:pt x="25536" y="3976773"/>
                  <a:pt x="25536" y="3975630"/>
                  <a:pt x="26108" y="3974392"/>
                </a:cubicBezTo>
                <a:cubicBezTo>
                  <a:pt x="36204" y="3969439"/>
                  <a:pt x="31728" y="3964867"/>
                  <a:pt x="31251" y="3937339"/>
                </a:cubicBezTo>
                <a:cubicBezTo>
                  <a:pt x="23250" y="3932482"/>
                  <a:pt x="23250" y="3932196"/>
                  <a:pt x="31823" y="3926957"/>
                </a:cubicBezTo>
                <a:lnTo>
                  <a:pt x="31823" y="3901145"/>
                </a:lnTo>
                <a:lnTo>
                  <a:pt x="25917" y="3897430"/>
                </a:lnTo>
                <a:lnTo>
                  <a:pt x="32108" y="3893524"/>
                </a:lnTo>
                <a:lnTo>
                  <a:pt x="32108" y="3826849"/>
                </a:lnTo>
                <a:lnTo>
                  <a:pt x="25822" y="3823039"/>
                </a:lnTo>
                <a:lnTo>
                  <a:pt x="25822" y="3793512"/>
                </a:lnTo>
                <a:cubicBezTo>
                  <a:pt x="36585" y="3790083"/>
                  <a:pt x="31251" y="3776271"/>
                  <a:pt x="31632" y="3767604"/>
                </a:cubicBezTo>
                <a:lnTo>
                  <a:pt x="26298" y="3764556"/>
                </a:lnTo>
                <a:cubicBezTo>
                  <a:pt x="25460" y="3759717"/>
                  <a:pt x="25203" y="3754792"/>
                  <a:pt x="25536" y="3749887"/>
                </a:cubicBezTo>
                <a:lnTo>
                  <a:pt x="31823" y="3745696"/>
                </a:lnTo>
                <a:lnTo>
                  <a:pt x="31823" y="3709120"/>
                </a:lnTo>
                <a:lnTo>
                  <a:pt x="25822" y="3705405"/>
                </a:lnTo>
                <a:lnTo>
                  <a:pt x="32013" y="3701500"/>
                </a:lnTo>
                <a:lnTo>
                  <a:pt x="32013" y="3580057"/>
                </a:lnTo>
                <a:lnTo>
                  <a:pt x="25917" y="3576246"/>
                </a:lnTo>
                <a:lnTo>
                  <a:pt x="25917" y="3528621"/>
                </a:lnTo>
                <a:lnTo>
                  <a:pt x="31632" y="3524716"/>
                </a:lnTo>
                <a:lnTo>
                  <a:pt x="26489" y="3521764"/>
                </a:lnTo>
                <a:cubicBezTo>
                  <a:pt x="23917" y="3481949"/>
                  <a:pt x="26489" y="3440706"/>
                  <a:pt x="25536" y="3400034"/>
                </a:cubicBezTo>
                <a:lnTo>
                  <a:pt x="31918" y="3395938"/>
                </a:lnTo>
                <a:lnTo>
                  <a:pt x="31918" y="3384985"/>
                </a:lnTo>
                <a:lnTo>
                  <a:pt x="25631" y="3381175"/>
                </a:lnTo>
                <a:lnTo>
                  <a:pt x="25631" y="3373935"/>
                </a:lnTo>
                <a:lnTo>
                  <a:pt x="32013" y="3370030"/>
                </a:lnTo>
                <a:lnTo>
                  <a:pt x="32013" y="3318595"/>
                </a:lnTo>
                <a:lnTo>
                  <a:pt x="25917" y="3314786"/>
                </a:lnTo>
                <a:lnTo>
                  <a:pt x="25917" y="3307356"/>
                </a:lnTo>
                <a:cubicBezTo>
                  <a:pt x="33156" y="3305070"/>
                  <a:pt x="32299" y="3299545"/>
                  <a:pt x="32204" y="3293354"/>
                </a:cubicBezTo>
                <a:lnTo>
                  <a:pt x="26298" y="3289258"/>
                </a:lnTo>
                <a:cubicBezTo>
                  <a:pt x="25498" y="3285696"/>
                  <a:pt x="25241" y="3282038"/>
                  <a:pt x="25536" y="3278400"/>
                </a:cubicBezTo>
                <a:lnTo>
                  <a:pt x="31918" y="3274304"/>
                </a:lnTo>
                <a:lnTo>
                  <a:pt x="31918" y="3259540"/>
                </a:lnTo>
                <a:lnTo>
                  <a:pt x="25631" y="3255635"/>
                </a:lnTo>
                <a:lnTo>
                  <a:pt x="25631" y="3248491"/>
                </a:lnTo>
                <a:lnTo>
                  <a:pt x="19155" y="3244586"/>
                </a:lnTo>
                <a:lnTo>
                  <a:pt x="19155" y="3233537"/>
                </a:lnTo>
                <a:lnTo>
                  <a:pt x="24012" y="3230870"/>
                </a:lnTo>
                <a:cubicBezTo>
                  <a:pt x="26356" y="3212096"/>
                  <a:pt x="26641" y="3193123"/>
                  <a:pt x="24870" y="3174292"/>
                </a:cubicBezTo>
                <a:lnTo>
                  <a:pt x="12868" y="3167529"/>
                </a:lnTo>
                <a:lnTo>
                  <a:pt x="12868" y="3160004"/>
                </a:lnTo>
                <a:lnTo>
                  <a:pt x="18678" y="3156289"/>
                </a:lnTo>
                <a:cubicBezTo>
                  <a:pt x="18678" y="3155242"/>
                  <a:pt x="18678" y="3154099"/>
                  <a:pt x="18678" y="3152765"/>
                </a:cubicBezTo>
                <a:lnTo>
                  <a:pt x="12106" y="3148764"/>
                </a:lnTo>
                <a:lnTo>
                  <a:pt x="12106" y="3141526"/>
                </a:lnTo>
                <a:lnTo>
                  <a:pt x="18392" y="3137716"/>
                </a:lnTo>
                <a:lnTo>
                  <a:pt x="18392" y="2913116"/>
                </a:lnTo>
                <a:lnTo>
                  <a:pt x="12487" y="2909116"/>
                </a:lnTo>
                <a:cubicBezTo>
                  <a:pt x="19726" y="2906830"/>
                  <a:pt x="18773" y="2901400"/>
                  <a:pt x="18678" y="2895114"/>
                </a:cubicBezTo>
                <a:lnTo>
                  <a:pt x="12392" y="2890828"/>
                </a:lnTo>
                <a:lnTo>
                  <a:pt x="12392" y="2876254"/>
                </a:lnTo>
                <a:lnTo>
                  <a:pt x="18488" y="2872445"/>
                </a:lnTo>
                <a:lnTo>
                  <a:pt x="18488" y="2843107"/>
                </a:lnTo>
                <a:lnTo>
                  <a:pt x="12106" y="2839202"/>
                </a:lnTo>
                <a:lnTo>
                  <a:pt x="12106" y="2828344"/>
                </a:lnTo>
                <a:lnTo>
                  <a:pt x="18869" y="2824248"/>
                </a:lnTo>
                <a:lnTo>
                  <a:pt x="18869" y="2739475"/>
                </a:lnTo>
                <a:cubicBezTo>
                  <a:pt x="31632" y="2733570"/>
                  <a:pt x="22774" y="2714139"/>
                  <a:pt x="25155" y="2702804"/>
                </a:cubicBezTo>
                <a:cubicBezTo>
                  <a:pt x="9725" y="2695946"/>
                  <a:pt x="25822" y="2695565"/>
                  <a:pt x="25155" y="2688231"/>
                </a:cubicBezTo>
                <a:lnTo>
                  <a:pt x="18964" y="2684326"/>
                </a:lnTo>
                <a:lnTo>
                  <a:pt x="18964" y="2629176"/>
                </a:lnTo>
                <a:lnTo>
                  <a:pt x="25346" y="2625366"/>
                </a:lnTo>
                <a:lnTo>
                  <a:pt x="25346" y="2614412"/>
                </a:lnTo>
                <a:lnTo>
                  <a:pt x="18583" y="2610221"/>
                </a:lnTo>
                <a:lnTo>
                  <a:pt x="18583" y="2592124"/>
                </a:lnTo>
                <a:cubicBezTo>
                  <a:pt x="9915" y="2586789"/>
                  <a:pt x="9915" y="2586504"/>
                  <a:pt x="17821" y="2581741"/>
                </a:cubicBezTo>
                <a:cubicBezTo>
                  <a:pt x="11820" y="2576312"/>
                  <a:pt x="9153" y="2574693"/>
                  <a:pt x="18678" y="2570026"/>
                </a:cubicBezTo>
                <a:lnTo>
                  <a:pt x="18678" y="2566502"/>
                </a:lnTo>
                <a:lnTo>
                  <a:pt x="12487" y="2562691"/>
                </a:lnTo>
                <a:lnTo>
                  <a:pt x="18488" y="2558976"/>
                </a:lnTo>
                <a:lnTo>
                  <a:pt x="18488" y="2522210"/>
                </a:lnTo>
                <a:lnTo>
                  <a:pt x="12678" y="2518210"/>
                </a:lnTo>
                <a:cubicBezTo>
                  <a:pt x="22203" y="2515162"/>
                  <a:pt x="17726" y="2504970"/>
                  <a:pt x="18773" y="2496874"/>
                </a:cubicBezTo>
                <a:lnTo>
                  <a:pt x="25155" y="2492683"/>
                </a:lnTo>
                <a:lnTo>
                  <a:pt x="25155" y="2485444"/>
                </a:lnTo>
                <a:lnTo>
                  <a:pt x="18869" y="2481634"/>
                </a:lnTo>
                <a:lnTo>
                  <a:pt x="18869" y="2474394"/>
                </a:lnTo>
                <a:lnTo>
                  <a:pt x="25250" y="2470489"/>
                </a:lnTo>
                <a:lnTo>
                  <a:pt x="25250" y="2408005"/>
                </a:lnTo>
                <a:cubicBezTo>
                  <a:pt x="22393" y="2404671"/>
                  <a:pt x="11439" y="2408005"/>
                  <a:pt x="12201" y="2401909"/>
                </a:cubicBezTo>
                <a:cubicBezTo>
                  <a:pt x="11058" y="2397718"/>
                  <a:pt x="26394" y="2399337"/>
                  <a:pt x="25346" y="2396099"/>
                </a:cubicBezTo>
                <a:cubicBezTo>
                  <a:pt x="23631" y="2386574"/>
                  <a:pt x="30394" y="2372001"/>
                  <a:pt x="19726" y="2367524"/>
                </a:cubicBezTo>
                <a:cubicBezTo>
                  <a:pt x="18583" y="2358942"/>
                  <a:pt x="18269" y="2350265"/>
                  <a:pt x="18773" y="2341616"/>
                </a:cubicBezTo>
                <a:lnTo>
                  <a:pt x="12678" y="2337616"/>
                </a:lnTo>
                <a:lnTo>
                  <a:pt x="18773" y="2333805"/>
                </a:lnTo>
                <a:lnTo>
                  <a:pt x="18773" y="2241794"/>
                </a:lnTo>
                <a:lnTo>
                  <a:pt x="12392" y="2237984"/>
                </a:lnTo>
                <a:lnTo>
                  <a:pt x="12392" y="2230745"/>
                </a:lnTo>
                <a:lnTo>
                  <a:pt x="18583" y="2226840"/>
                </a:lnTo>
                <a:cubicBezTo>
                  <a:pt x="19821" y="2223602"/>
                  <a:pt x="16869" y="2221887"/>
                  <a:pt x="13535" y="2220363"/>
                </a:cubicBezTo>
                <a:cubicBezTo>
                  <a:pt x="10296" y="2212648"/>
                  <a:pt x="13535" y="2201980"/>
                  <a:pt x="12297" y="2193788"/>
                </a:cubicBezTo>
                <a:lnTo>
                  <a:pt x="18392" y="2190359"/>
                </a:lnTo>
                <a:lnTo>
                  <a:pt x="12487" y="2186359"/>
                </a:lnTo>
                <a:lnTo>
                  <a:pt x="12487" y="2120255"/>
                </a:lnTo>
                <a:lnTo>
                  <a:pt x="18773" y="2116350"/>
                </a:lnTo>
                <a:lnTo>
                  <a:pt x="18773" y="2109206"/>
                </a:lnTo>
                <a:lnTo>
                  <a:pt x="12487" y="2105301"/>
                </a:lnTo>
                <a:cubicBezTo>
                  <a:pt x="23441" y="2101872"/>
                  <a:pt x="17345" y="2088156"/>
                  <a:pt x="18773" y="2079583"/>
                </a:cubicBezTo>
                <a:cubicBezTo>
                  <a:pt x="9915" y="2074154"/>
                  <a:pt x="9915" y="2073964"/>
                  <a:pt x="18773" y="2068725"/>
                </a:cubicBezTo>
                <a:lnTo>
                  <a:pt x="18773" y="2036530"/>
                </a:lnTo>
                <a:lnTo>
                  <a:pt x="25631" y="2032244"/>
                </a:lnTo>
                <a:lnTo>
                  <a:pt x="25631" y="2025100"/>
                </a:lnTo>
                <a:lnTo>
                  <a:pt x="32299" y="2021005"/>
                </a:lnTo>
                <a:lnTo>
                  <a:pt x="32299" y="2017480"/>
                </a:lnTo>
                <a:lnTo>
                  <a:pt x="25536" y="2013385"/>
                </a:lnTo>
                <a:lnTo>
                  <a:pt x="25536" y="1899656"/>
                </a:lnTo>
                <a:lnTo>
                  <a:pt x="19440" y="1895655"/>
                </a:lnTo>
                <a:cubicBezTo>
                  <a:pt x="18107" y="1892417"/>
                  <a:pt x="21345" y="1890798"/>
                  <a:pt x="24679" y="1889178"/>
                </a:cubicBezTo>
                <a:cubicBezTo>
                  <a:pt x="25155" y="1887083"/>
                  <a:pt x="21440" y="1886607"/>
                  <a:pt x="19536" y="1884893"/>
                </a:cubicBezTo>
                <a:lnTo>
                  <a:pt x="19536" y="1844887"/>
                </a:lnTo>
                <a:lnTo>
                  <a:pt x="12773" y="1840601"/>
                </a:lnTo>
                <a:lnTo>
                  <a:pt x="12773" y="1833362"/>
                </a:lnTo>
                <a:lnTo>
                  <a:pt x="19250" y="1829457"/>
                </a:lnTo>
                <a:lnTo>
                  <a:pt x="19250" y="1825933"/>
                </a:lnTo>
                <a:lnTo>
                  <a:pt x="25536" y="1822123"/>
                </a:lnTo>
                <a:lnTo>
                  <a:pt x="25536" y="1814693"/>
                </a:lnTo>
                <a:cubicBezTo>
                  <a:pt x="18583" y="1811931"/>
                  <a:pt x="16869" y="1807549"/>
                  <a:pt x="24965" y="1804215"/>
                </a:cubicBezTo>
                <a:cubicBezTo>
                  <a:pt x="25927" y="1799386"/>
                  <a:pt x="26213" y="1794452"/>
                  <a:pt x="25822" y="1789547"/>
                </a:cubicBezTo>
                <a:lnTo>
                  <a:pt x="19536" y="1785356"/>
                </a:lnTo>
                <a:lnTo>
                  <a:pt x="19536" y="1763353"/>
                </a:lnTo>
                <a:lnTo>
                  <a:pt x="25441" y="1759639"/>
                </a:lnTo>
                <a:lnTo>
                  <a:pt x="19155" y="1755733"/>
                </a:lnTo>
                <a:lnTo>
                  <a:pt x="19155" y="1722682"/>
                </a:lnTo>
                <a:cubicBezTo>
                  <a:pt x="16297" y="1719443"/>
                  <a:pt x="-6563" y="1722682"/>
                  <a:pt x="3057" y="1717157"/>
                </a:cubicBezTo>
                <a:cubicBezTo>
                  <a:pt x="10772" y="1717157"/>
                  <a:pt x="22774" y="1718586"/>
                  <a:pt x="18678" y="1707632"/>
                </a:cubicBezTo>
                <a:cubicBezTo>
                  <a:pt x="10963" y="1705537"/>
                  <a:pt x="13439" y="1699821"/>
                  <a:pt x="12011" y="1694011"/>
                </a:cubicBezTo>
                <a:lnTo>
                  <a:pt x="18773" y="1689630"/>
                </a:lnTo>
                <a:lnTo>
                  <a:pt x="12773" y="1685820"/>
                </a:lnTo>
                <a:lnTo>
                  <a:pt x="12773" y="1590570"/>
                </a:lnTo>
                <a:lnTo>
                  <a:pt x="19345" y="1586569"/>
                </a:lnTo>
                <a:lnTo>
                  <a:pt x="19345" y="1549993"/>
                </a:lnTo>
                <a:lnTo>
                  <a:pt x="25441" y="1546183"/>
                </a:lnTo>
                <a:lnTo>
                  <a:pt x="25441" y="1535325"/>
                </a:lnTo>
                <a:cubicBezTo>
                  <a:pt x="23250" y="1533705"/>
                  <a:pt x="21440" y="1532468"/>
                  <a:pt x="19631" y="1531324"/>
                </a:cubicBezTo>
                <a:lnTo>
                  <a:pt x="25346" y="1528086"/>
                </a:lnTo>
                <a:lnTo>
                  <a:pt x="25346" y="1520275"/>
                </a:lnTo>
                <a:lnTo>
                  <a:pt x="19440" y="1516370"/>
                </a:lnTo>
                <a:lnTo>
                  <a:pt x="19440" y="1501797"/>
                </a:lnTo>
                <a:lnTo>
                  <a:pt x="25727" y="1497987"/>
                </a:lnTo>
                <a:lnTo>
                  <a:pt x="25727" y="1483414"/>
                </a:lnTo>
                <a:lnTo>
                  <a:pt x="32013" y="1479508"/>
                </a:lnTo>
                <a:lnTo>
                  <a:pt x="25727" y="1475603"/>
                </a:lnTo>
                <a:cubicBezTo>
                  <a:pt x="25727" y="1474174"/>
                  <a:pt x="25727" y="1473031"/>
                  <a:pt x="26394" y="1471793"/>
                </a:cubicBezTo>
                <a:cubicBezTo>
                  <a:pt x="37538" y="1467792"/>
                  <a:pt x="30489" y="1451695"/>
                  <a:pt x="32299" y="1443218"/>
                </a:cubicBezTo>
                <a:cubicBezTo>
                  <a:pt x="23441" y="1437884"/>
                  <a:pt x="23441" y="1437503"/>
                  <a:pt x="32299" y="1432264"/>
                </a:cubicBezTo>
                <a:lnTo>
                  <a:pt x="32299" y="1405975"/>
                </a:lnTo>
                <a:lnTo>
                  <a:pt x="39062" y="1401880"/>
                </a:lnTo>
                <a:lnTo>
                  <a:pt x="39062" y="1379972"/>
                </a:lnTo>
                <a:lnTo>
                  <a:pt x="45348" y="1376067"/>
                </a:lnTo>
                <a:lnTo>
                  <a:pt x="39443" y="1372352"/>
                </a:lnTo>
                <a:lnTo>
                  <a:pt x="39443" y="1364827"/>
                </a:lnTo>
                <a:lnTo>
                  <a:pt x="45253" y="1361589"/>
                </a:lnTo>
                <a:cubicBezTo>
                  <a:pt x="45253" y="1359684"/>
                  <a:pt x="45253" y="1357303"/>
                  <a:pt x="45824" y="1354635"/>
                </a:cubicBezTo>
                <a:lnTo>
                  <a:pt x="39538" y="1350254"/>
                </a:lnTo>
                <a:lnTo>
                  <a:pt x="39538" y="1317774"/>
                </a:lnTo>
                <a:lnTo>
                  <a:pt x="32871" y="1313583"/>
                </a:lnTo>
                <a:cubicBezTo>
                  <a:pt x="32871" y="1312535"/>
                  <a:pt x="32871" y="1311297"/>
                  <a:pt x="32871" y="1309963"/>
                </a:cubicBezTo>
                <a:lnTo>
                  <a:pt x="26489" y="1306058"/>
                </a:lnTo>
                <a:lnTo>
                  <a:pt x="33061" y="1302058"/>
                </a:lnTo>
                <a:lnTo>
                  <a:pt x="33061" y="1228811"/>
                </a:lnTo>
                <a:lnTo>
                  <a:pt x="45634" y="1221762"/>
                </a:lnTo>
                <a:cubicBezTo>
                  <a:pt x="45634" y="1219857"/>
                  <a:pt x="45634" y="1217476"/>
                  <a:pt x="46205" y="1214523"/>
                </a:cubicBezTo>
                <a:lnTo>
                  <a:pt x="52206" y="1210427"/>
                </a:lnTo>
                <a:lnTo>
                  <a:pt x="52206" y="1203188"/>
                </a:lnTo>
                <a:lnTo>
                  <a:pt x="46205" y="1199378"/>
                </a:lnTo>
                <a:lnTo>
                  <a:pt x="46205" y="1192330"/>
                </a:lnTo>
                <a:lnTo>
                  <a:pt x="39538" y="1188329"/>
                </a:lnTo>
                <a:lnTo>
                  <a:pt x="39538" y="1184710"/>
                </a:lnTo>
                <a:lnTo>
                  <a:pt x="45824" y="1180899"/>
                </a:lnTo>
                <a:lnTo>
                  <a:pt x="45824" y="1162421"/>
                </a:lnTo>
                <a:cubicBezTo>
                  <a:pt x="43824" y="1160993"/>
                  <a:pt x="40967" y="1160611"/>
                  <a:pt x="40300" y="1158421"/>
                </a:cubicBezTo>
                <a:cubicBezTo>
                  <a:pt x="45824" y="1155182"/>
                  <a:pt x="45824" y="1155182"/>
                  <a:pt x="39824" y="1151658"/>
                </a:cubicBezTo>
                <a:lnTo>
                  <a:pt x="39824" y="1104033"/>
                </a:lnTo>
                <a:lnTo>
                  <a:pt x="33061" y="1099746"/>
                </a:lnTo>
                <a:lnTo>
                  <a:pt x="33061" y="1082125"/>
                </a:lnTo>
                <a:lnTo>
                  <a:pt x="26394" y="1078125"/>
                </a:lnTo>
                <a:lnTo>
                  <a:pt x="26394" y="1030500"/>
                </a:lnTo>
                <a:lnTo>
                  <a:pt x="33156" y="1026404"/>
                </a:lnTo>
                <a:lnTo>
                  <a:pt x="33156" y="1004496"/>
                </a:lnTo>
                <a:cubicBezTo>
                  <a:pt x="38490" y="1002592"/>
                  <a:pt x="41348" y="998305"/>
                  <a:pt x="38586" y="993161"/>
                </a:cubicBezTo>
                <a:lnTo>
                  <a:pt x="33823" y="990399"/>
                </a:lnTo>
                <a:cubicBezTo>
                  <a:pt x="30965" y="984018"/>
                  <a:pt x="34966" y="977255"/>
                  <a:pt x="31918" y="971349"/>
                </a:cubicBezTo>
                <a:lnTo>
                  <a:pt x="26870" y="967825"/>
                </a:lnTo>
                <a:lnTo>
                  <a:pt x="26870" y="946013"/>
                </a:lnTo>
                <a:lnTo>
                  <a:pt x="20107" y="941822"/>
                </a:lnTo>
                <a:lnTo>
                  <a:pt x="20107" y="916105"/>
                </a:lnTo>
                <a:lnTo>
                  <a:pt x="26584" y="912199"/>
                </a:lnTo>
                <a:lnTo>
                  <a:pt x="26584" y="882958"/>
                </a:lnTo>
                <a:lnTo>
                  <a:pt x="33347" y="878767"/>
                </a:lnTo>
                <a:lnTo>
                  <a:pt x="33347" y="868003"/>
                </a:lnTo>
                <a:cubicBezTo>
                  <a:pt x="46015" y="860478"/>
                  <a:pt x="38205" y="836761"/>
                  <a:pt x="38681" y="823331"/>
                </a:cubicBezTo>
                <a:lnTo>
                  <a:pt x="34014" y="820759"/>
                </a:lnTo>
                <a:cubicBezTo>
                  <a:pt x="32394" y="815711"/>
                  <a:pt x="31442" y="811806"/>
                  <a:pt x="39824" y="809615"/>
                </a:cubicBezTo>
                <a:lnTo>
                  <a:pt x="33347" y="805519"/>
                </a:lnTo>
                <a:lnTo>
                  <a:pt x="39443" y="801709"/>
                </a:lnTo>
                <a:cubicBezTo>
                  <a:pt x="27822" y="797614"/>
                  <a:pt x="34871" y="781802"/>
                  <a:pt x="33061" y="772277"/>
                </a:cubicBezTo>
                <a:cubicBezTo>
                  <a:pt x="52111" y="764371"/>
                  <a:pt x="20964" y="761990"/>
                  <a:pt x="39443" y="753989"/>
                </a:cubicBezTo>
                <a:lnTo>
                  <a:pt x="39443" y="687314"/>
                </a:lnTo>
                <a:lnTo>
                  <a:pt x="33252" y="683599"/>
                </a:lnTo>
                <a:lnTo>
                  <a:pt x="39538" y="679789"/>
                </a:lnTo>
                <a:lnTo>
                  <a:pt x="39538" y="643023"/>
                </a:lnTo>
                <a:lnTo>
                  <a:pt x="33442" y="639022"/>
                </a:lnTo>
                <a:lnTo>
                  <a:pt x="38490" y="636260"/>
                </a:lnTo>
                <a:cubicBezTo>
                  <a:pt x="42967" y="530723"/>
                  <a:pt x="39443" y="467096"/>
                  <a:pt x="38490" y="446998"/>
                </a:cubicBezTo>
                <a:cubicBezTo>
                  <a:pt x="30680" y="442331"/>
                  <a:pt x="30680" y="441950"/>
                  <a:pt x="39347" y="436711"/>
                </a:cubicBezTo>
                <a:lnTo>
                  <a:pt x="39347" y="421947"/>
                </a:lnTo>
                <a:lnTo>
                  <a:pt x="33061" y="418137"/>
                </a:lnTo>
                <a:lnTo>
                  <a:pt x="33061" y="370512"/>
                </a:lnTo>
                <a:lnTo>
                  <a:pt x="26394" y="366607"/>
                </a:lnTo>
                <a:cubicBezTo>
                  <a:pt x="26394" y="365274"/>
                  <a:pt x="26394" y="364035"/>
                  <a:pt x="26394" y="362988"/>
                </a:cubicBezTo>
                <a:lnTo>
                  <a:pt x="32204" y="359177"/>
                </a:lnTo>
                <a:cubicBezTo>
                  <a:pt x="20107" y="357082"/>
                  <a:pt x="27060" y="299837"/>
                  <a:pt x="27155" y="274024"/>
                </a:cubicBezTo>
                <a:lnTo>
                  <a:pt x="32204" y="271167"/>
                </a:lnTo>
                <a:lnTo>
                  <a:pt x="32204" y="160772"/>
                </a:lnTo>
                <a:lnTo>
                  <a:pt x="38966" y="156486"/>
                </a:lnTo>
                <a:lnTo>
                  <a:pt x="38966" y="64474"/>
                </a:lnTo>
                <a:lnTo>
                  <a:pt x="32585" y="60664"/>
                </a:lnTo>
                <a:lnTo>
                  <a:pt x="32585" y="-105"/>
                </a:lnTo>
                <a:lnTo>
                  <a:pt x="190319" y="-105"/>
                </a:lnTo>
                <a:lnTo>
                  <a:pt x="190319" y="9420"/>
                </a:lnTo>
                <a:cubicBezTo>
                  <a:pt x="180880" y="10172"/>
                  <a:pt x="171983" y="14173"/>
                  <a:pt x="165173" y="20755"/>
                </a:cubicBezTo>
                <a:cubicBezTo>
                  <a:pt x="170202" y="24117"/>
                  <a:pt x="175641" y="26803"/>
                  <a:pt x="181365" y="28755"/>
                </a:cubicBezTo>
                <a:cubicBezTo>
                  <a:pt x="190033" y="24279"/>
                  <a:pt x="190890" y="24279"/>
                  <a:pt x="199844" y="28755"/>
                </a:cubicBezTo>
                <a:cubicBezTo>
                  <a:pt x="208607" y="28755"/>
                  <a:pt x="218894" y="26851"/>
                  <a:pt x="226323" y="32375"/>
                </a:cubicBezTo>
                <a:cubicBezTo>
                  <a:pt x="237944" y="27708"/>
                  <a:pt x="251469" y="21326"/>
                  <a:pt x="262518" y="30756"/>
                </a:cubicBezTo>
                <a:lnTo>
                  <a:pt x="262518" y="41043"/>
                </a:lnTo>
                <a:cubicBezTo>
                  <a:pt x="257280" y="46091"/>
                  <a:pt x="247945" y="48472"/>
                  <a:pt x="243468" y="53330"/>
                </a:cubicBezTo>
                <a:cubicBezTo>
                  <a:pt x="282521" y="56187"/>
                  <a:pt x="323669" y="53806"/>
                  <a:pt x="360816" y="63902"/>
                </a:cubicBezTo>
                <a:lnTo>
                  <a:pt x="360816" y="67427"/>
                </a:lnTo>
                <a:cubicBezTo>
                  <a:pt x="375485" y="71046"/>
                  <a:pt x="393963" y="63426"/>
                  <a:pt x="409870" y="62093"/>
                </a:cubicBezTo>
                <a:cubicBezTo>
                  <a:pt x="427206" y="51806"/>
                  <a:pt x="445970" y="57045"/>
                  <a:pt x="463877" y="61426"/>
                </a:cubicBezTo>
                <a:cubicBezTo>
                  <a:pt x="478260" y="52758"/>
                  <a:pt x="499786" y="64093"/>
                  <a:pt x="514931" y="54949"/>
                </a:cubicBezTo>
                <a:cubicBezTo>
                  <a:pt x="524456" y="53997"/>
                  <a:pt x="524456" y="56283"/>
                  <a:pt x="525313" y="59426"/>
                </a:cubicBezTo>
                <a:lnTo>
                  <a:pt x="534838" y="65808"/>
                </a:lnTo>
                <a:cubicBezTo>
                  <a:pt x="539867" y="66179"/>
                  <a:pt x="544868" y="64836"/>
                  <a:pt x="549030" y="61998"/>
                </a:cubicBezTo>
                <a:cubicBezTo>
                  <a:pt x="554736" y="62036"/>
                  <a:pt x="560279" y="63902"/>
                  <a:pt x="564842" y="67332"/>
                </a:cubicBezTo>
                <a:lnTo>
                  <a:pt x="564842" y="75428"/>
                </a:lnTo>
                <a:lnTo>
                  <a:pt x="574367" y="77238"/>
                </a:lnTo>
                <a:lnTo>
                  <a:pt x="597798" y="64093"/>
                </a:lnTo>
                <a:lnTo>
                  <a:pt x="597798" y="53711"/>
                </a:lnTo>
                <a:cubicBezTo>
                  <a:pt x="583606" y="41805"/>
                  <a:pt x="566747" y="43710"/>
                  <a:pt x="547887" y="43138"/>
                </a:cubicBezTo>
                <a:cubicBezTo>
                  <a:pt x="539410" y="37709"/>
                  <a:pt x="531219" y="32946"/>
                  <a:pt x="522360" y="39805"/>
                </a:cubicBezTo>
                <a:cubicBezTo>
                  <a:pt x="509692" y="26565"/>
                  <a:pt x="555126" y="34661"/>
                  <a:pt x="561984" y="32565"/>
                </a:cubicBezTo>
                <a:cubicBezTo>
                  <a:pt x="572147" y="41633"/>
                  <a:pt x="587292" y="42271"/>
                  <a:pt x="598179" y="34089"/>
                </a:cubicBezTo>
                <a:cubicBezTo>
                  <a:pt x="598179" y="32661"/>
                  <a:pt x="597608" y="31422"/>
                  <a:pt x="597322" y="30280"/>
                </a:cubicBezTo>
                <a:lnTo>
                  <a:pt x="585321" y="23612"/>
                </a:lnTo>
                <a:lnTo>
                  <a:pt x="591226" y="19707"/>
                </a:lnTo>
                <a:cubicBezTo>
                  <a:pt x="591226" y="18659"/>
                  <a:pt x="591226" y="17516"/>
                  <a:pt x="591226" y="16183"/>
                </a:cubicBezTo>
                <a:lnTo>
                  <a:pt x="597798" y="12277"/>
                </a:lnTo>
                <a:lnTo>
                  <a:pt x="597798" y="-581"/>
                </a:lnTo>
                <a:lnTo>
                  <a:pt x="610943" y="-581"/>
                </a:lnTo>
                <a:lnTo>
                  <a:pt x="610943" y="12277"/>
                </a:lnTo>
                <a:lnTo>
                  <a:pt x="617420" y="16087"/>
                </a:lnTo>
                <a:lnTo>
                  <a:pt x="617420" y="38185"/>
                </a:lnTo>
                <a:cubicBezTo>
                  <a:pt x="606371" y="41614"/>
                  <a:pt x="612372" y="55235"/>
                  <a:pt x="610943" y="63902"/>
                </a:cubicBezTo>
                <a:lnTo>
                  <a:pt x="616277" y="66855"/>
                </a:lnTo>
                <a:cubicBezTo>
                  <a:pt x="617896" y="81714"/>
                  <a:pt x="618182" y="142579"/>
                  <a:pt x="616277" y="167535"/>
                </a:cubicBezTo>
                <a:lnTo>
                  <a:pt x="611705" y="170106"/>
                </a:lnTo>
                <a:cubicBezTo>
                  <a:pt x="612752" y="173917"/>
                  <a:pt x="619896" y="175155"/>
                  <a:pt x="623421" y="178012"/>
                </a:cubicBezTo>
                <a:lnTo>
                  <a:pt x="617039" y="181917"/>
                </a:lnTo>
                <a:lnTo>
                  <a:pt x="617039" y="189156"/>
                </a:lnTo>
                <a:lnTo>
                  <a:pt x="623516" y="192967"/>
                </a:lnTo>
                <a:lnTo>
                  <a:pt x="623516" y="237162"/>
                </a:lnTo>
                <a:cubicBezTo>
                  <a:pt x="618839" y="240944"/>
                  <a:pt x="612953" y="242906"/>
                  <a:pt x="606942" y="242687"/>
                </a:cubicBezTo>
                <a:lnTo>
                  <a:pt x="591512" y="233162"/>
                </a:lnTo>
                <a:lnTo>
                  <a:pt x="597322" y="229542"/>
                </a:lnTo>
                <a:lnTo>
                  <a:pt x="597322" y="222303"/>
                </a:lnTo>
                <a:cubicBezTo>
                  <a:pt x="587797" y="215731"/>
                  <a:pt x="578272" y="229828"/>
                  <a:pt x="567890" y="220589"/>
                </a:cubicBezTo>
                <a:lnTo>
                  <a:pt x="561698" y="220589"/>
                </a:lnTo>
                <a:cubicBezTo>
                  <a:pt x="555602" y="219255"/>
                  <a:pt x="560175" y="214779"/>
                  <a:pt x="554650" y="213255"/>
                </a:cubicBezTo>
                <a:lnTo>
                  <a:pt x="538172" y="213255"/>
                </a:lnTo>
                <a:lnTo>
                  <a:pt x="538172" y="207635"/>
                </a:lnTo>
                <a:cubicBezTo>
                  <a:pt x="509597" y="193728"/>
                  <a:pt x="477688" y="203253"/>
                  <a:pt x="446256" y="198110"/>
                </a:cubicBezTo>
                <a:cubicBezTo>
                  <a:pt x="444065" y="190680"/>
                  <a:pt x="425872" y="198110"/>
                  <a:pt x="420538" y="188585"/>
                </a:cubicBezTo>
                <a:cubicBezTo>
                  <a:pt x="450447" y="180394"/>
                  <a:pt x="479688" y="190014"/>
                  <a:pt x="509501" y="183442"/>
                </a:cubicBezTo>
                <a:cubicBezTo>
                  <a:pt x="511626" y="189061"/>
                  <a:pt x="516617" y="193100"/>
                  <a:pt x="522551" y="194014"/>
                </a:cubicBezTo>
                <a:cubicBezTo>
                  <a:pt x="531590" y="188033"/>
                  <a:pt x="542458" y="185470"/>
                  <a:pt x="553221" y="186775"/>
                </a:cubicBezTo>
                <a:lnTo>
                  <a:pt x="561032" y="190490"/>
                </a:lnTo>
                <a:cubicBezTo>
                  <a:pt x="573414" y="181727"/>
                  <a:pt x="586749" y="192681"/>
                  <a:pt x="600465" y="190490"/>
                </a:cubicBezTo>
                <a:cubicBezTo>
                  <a:pt x="615039" y="174583"/>
                  <a:pt x="559984" y="183442"/>
                  <a:pt x="557889" y="168392"/>
                </a:cubicBezTo>
                <a:cubicBezTo>
                  <a:pt x="571795" y="168392"/>
                  <a:pt x="584749" y="177917"/>
                  <a:pt x="597131" y="166678"/>
                </a:cubicBezTo>
                <a:lnTo>
                  <a:pt x="597131" y="151914"/>
                </a:lnTo>
                <a:lnTo>
                  <a:pt x="591035" y="148104"/>
                </a:lnTo>
                <a:lnTo>
                  <a:pt x="603704" y="140579"/>
                </a:lnTo>
                <a:cubicBezTo>
                  <a:pt x="595227" y="138293"/>
                  <a:pt x="598370" y="131054"/>
                  <a:pt x="596560" y="125530"/>
                </a:cubicBezTo>
                <a:cubicBezTo>
                  <a:pt x="592274" y="124453"/>
                  <a:pt x="589674" y="120110"/>
                  <a:pt x="590750" y="115824"/>
                </a:cubicBezTo>
                <a:cubicBezTo>
                  <a:pt x="590845" y="115433"/>
                  <a:pt x="590978" y="115042"/>
                  <a:pt x="591131" y="114671"/>
                </a:cubicBezTo>
                <a:lnTo>
                  <a:pt x="596846" y="111527"/>
                </a:lnTo>
                <a:lnTo>
                  <a:pt x="596846" y="104003"/>
                </a:lnTo>
                <a:lnTo>
                  <a:pt x="591321" y="100288"/>
                </a:lnTo>
                <a:lnTo>
                  <a:pt x="597227" y="96478"/>
                </a:lnTo>
                <a:lnTo>
                  <a:pt x="597227" y="88858"/>
                </a:lnTo>
                <a:lnTo>
                  <a:pt x="585702" y="83619"/>
                </a:lnTo>
                <a:cubicBezTo>
                  <a:pt x="587226" y="83619"/>
                  <a:pt x="586654" y="83619"/>
                  <a:pt x="585702" y="83619"/>
                </a:cubicBezTo>
                <a:lnTo>
                  <a:pt x="585702" y="83619"/>
                </a:lnTo>
                <a:cubicBezTo>
                  <a:pt x="557127" y="82000"/>
                  <a:pt x="531314" y="92287"/>
                  <a:pt x="502453" y="83619"/>
                </a:cubicBezTo>
                <a:cubicBezTo>
                  <a:pt x="496929" y="81429"/>
                  <a:pt x="491976" y="75904"/>
                  <a:pt x="485689" y="76095"/>
                </a:cubicBezTo>
                <a:lnTo>
                  <a:pt x="485689" y="70570"/>
                </a:lnTo>
                <a:cubicBezTo>
                  <a:pt x="451304" y="59426"/>
                  <a:pt x="408060" y="80762"/>
                  <a:pt x="370437" y="76285"/>
                </a:cubicBezTo>
                <a:cubicBezTo>
                  <a:pt x="356054" y="87144"/>
                  <a:pt x="344624" y="72094"/>
                  <a:pt x="330146" y="72380"/>
                </a:cubicBezTo>
                <a:lnTo>
                  <a:pt x="320621" y="65141"/>
                </a:lnTo>
                <a:cubicBezTo>
                  <a:pt x="286997" y="68856"/>
                  <a:pt x="253946" y="55616"/>
                  <a:pt x="217560" y="62379"/>
                </a:cubicBezTo>
                <a:cubicBezTo>
                  <a:pt x="216989" y="63712"/>
                  <a:pt x="216417" y="65331"/>
                  <a:pt x="215655" y="67332"/>
                </a:cubicBezTo>
                <a:lnTo>
                  <a:pt x="204511" y="73618"/>
                </a:lnTo>
                <a:cubicBezTo>
                  <a:pt x="211369" y="79047"/>
                  <a:pt x="231276" y="77047"/>
                  <a:pt x="239658" y="72571"/>
                </a:cubicBezTo>
                <a:cubicBezTo>
                  <a:pt x="247278" y="77524"/>
                  <a:pt x="257946" y="83619"/>
                  <a:pt x="264995" y="76285"/>
                </a:cubicBezTo>
                <a:lnTo>
                  <a:pt x="279758" y="76285"/>
                </a:lnTo>
                <a:lnTo>
                  <a:pt x="294617" y="85810"/>
                </a:lnTo>
                <a:cubicBezTo>
                  <a:pt x="294617" y="94002"/>
                  <a:pt x="314811" y="94192"/>
                  <a:pt x="321573" y="99526"/>
                </a:cubicBezTo>
                <a:cubicBezTo>
                  <a:pt x="321573" y="101146"/>
                  <a:pt x="321573" y="102384"/>
                  <a:pt x="321573" y="103527"/>
                </a:cubicBezTo>
                <a:cubicBezTo>
                  <a:pt x="301095" y="100193"/>
                  <a:pt x="275663" y="107432"/>
                  <a:pt x="252707" y="105241"/>
                </a:cubicBezTo>
                <a:cubicBezTo>
                  <a:pt x="245754" y="101622"/>
                  <a:pt x="252707" y="96955"/>
                  <a:pt x="248993" y="93049"/>
                </a:cubicBezTo>
                <a:cubicBezTo>
                  <a:pt x="240897" y="81429"/>
                  <a:pt x="224895" y="90192"/>
                  <a:pt x="216989" y="96192"/>
                </a:cubicBezTo>
                <a:cubicBezTo>
                  <a:pt x="221370" y="100288"/>
                  <a:pt x="234610" y="94669"/>
                  <a:pt x="235372" y="100288"/>
                </a:cubicBezTo>
                <a:cubicBezTo>
                  <a:pt x="232324" y="102002"/>
                  <a:pt x="229657" y="103527"/>
                  <a:pt x="229657" y="106384"/>
                </a:cubicBezTo>
                <a:cubicBezTo>
                  <a:pt x="227752" y="110385"/>
                  <a:pt x="216894" y="108670"/>
                  <a:pt x="212703" y="112194"/>
                </a:cubicBezTo>
                <a:cubicBezTo>
                  <a:pt x="206292" y="108622"/>
                  <a:pt x="198720" y="107737"/>
                  <a:pt x="191652" y="109718"/>
                </a:cubicBezTo>
                <a:cubicBezTo>
                  <a:pt x="191652" y="111242"/>
                  <a:pt x="190509" y="112861"/>
                  <a:pt x="189842" y="114671"/>
                </a:cubicBezTo>
                <a:lnTo>
                  <a:pt x="184413" y="118290"/>
                </a:lnTo>
                <a:cubicBezTo>
                  <a:pt x="186318" y="121529"/>
                  <a:pt x="200987" y="117814"/>
                  <a:pt x="193938" y="123720"/>
                </a:cubicBezTo>
                <a:cubicBezTo>
                  <a:pt x="156791" y="124291"/>
                  <a:pt x="203463" y="127720"/>
                  <a:pt x="212988" y="138007"/>
                </a:cubicBezTo>
                <a:cubicBezTo>
                  <a:pt x="217865" y="137626"/>
                  <a:pt x="222713" y="139055"/>
                  <a:pt x="226609" y="142008"/>
                </a:cubicBezTo>
                <a:cubicBezTo>
                  <a:pt x="261661" y="148961"/>
                  <a:pt x="301475" y="139150"/>
                  <a:pt x="334908" y="151533"/>
                </a:cubicBezTo>
                <a:lnTo>
                  <a:pt x="328717" y="155438"/>
                </a:lnTo>
                <a:lnTo>
                  <a:pt x="328717" y="162582"/>
                </a:lnTo>
                <a:cubicBezTo>
                  <a:pt x="309667" y="173535"/>
                  <a:pt x="264899" y="149342"/>
                  <a:pt x="256137" y="169440"/>
                </a:cubicBezTo>
                <a:lnTo>
                  <a:pt x="246612" y="175631"/>
                </a:lnTo>
                <a:cubicBezTo>
                  <a:pt x="242421" y="175631"/>
                  <a:pt x="238991" y="175631"/>
                  <a:pt x="237087" y="177346"/>
                </a:cubicBezTo>
                <a:lnTo>
                  <a:pt x="243182" y="181251"/>
                </a:lnTo>
                <a:lnTo>
                  <a:pt x="243182" y="188299"/>
                </a:lnTo>
                <a:cubicBezTo>
                  <a:pt x="257851" y="191633"/>
                  <a:pt x="277568" y="184870"/>
                  <a:pt x="292522" y="179345"/>
                </a:cubicBezTo>
                <a:cubicBezTo>
                  <a:pt x="318144" y="185728"/>
                  <a:pt x="344147" y="185156"/>
                  <a:pt x="370151" y="190490"/>
                </a:cubicBezTo>
                <a:cubicBezTo>
                  <a:pt x="374913" y="187347"/>
                  <a:pt x="395868" y="182013"/>
                  <a:pt x="393773" y="192490"/>
                </a:cubicBezTo>
                <a:cubicBezTo>
                  <a:pt x="361864" y="202015"/>
                  <a:pt x="318811" y="199824"/>
                  <a:pt x="285950" y="194300"/>
                </a:cubicBezTo>
                <a:lnTo>
                  <a:pt x="269567" y="203158"/>
                </a:lnTo>
                <a:lnTo>
                  <a:pt x="269567" y="206968"/>
                </a:lnTo>
                <a:cubicBezTo>
                  <a:pt x="279092" y="210683"/>
                  <a:pt x="281568" y="209064"/>
                  <a:pt x="283188" y="203063"/>
                </a:cubicBezTo>
                <a:cubicBezTo>
                  <a:pt x="286140" y="200396"/>
                  <a:pt x="290998" y="201730"/>
                  <a:pt x="295094" y="201444"/>
                </a:cubicBezTo>
                <a:cubicBezTo>
                  <a:pt x="301952" y="200396"/>
                  <a:pt x="300809" y="205635"/>
                  <a:pt x="305571" y="208778"/>
                </a:cubicBezTo>
                <a:lnTo>
                  <a:pt x="312334" y="208778"/>
                </a:lnTo>
                <a:lnTo>
                  <a:pt x="321288" y="214112"/>
                </a:lnTo>
                <a:cubicBezTo>
                  <a:pt x="317858" y="218684"/>
                  <a:pt x="309953" y="214779"/>
                  <a:pt x="305000" y="216589"/>
                </a:cubicBezTo>
                <a:cubicBezTo>
                  <a:pt x="301095" y="220589"/>
                  <a:pt x="294141" y="219732"/>
                  <a:pt x="287760" y="219827"/>
                </a:cubicBezTo>
                <a:cubicBezTo>
                  <a:pt x="276139" y="212207"/>
                  <a:pt x="264709" y="214588"/>
                  <a:pt x="252898" y="208778"/>
                </a:cubicBezTo>
                <a:lnTo>
                  <a:pt x="244040" y="214112"/>
                </a:lnTo>
                <a:cubicBezTo>
                  <a:pt x="249393" y="218598"/>
                  <a:pt x="256108" y="221151"/>
                  <a:pt x="263090" y="221351"/>
                </a:cubicBezTo>
                <a:lnTo>
                  <a:pt x="263090" y="225447"/>
                </a:lnTo>
                <a:cubicBezTo>
                  <a:pt x="268900" y="227256"/>
                  <a:pt x="268900" y="227256"/>
                  <a:pt x="337289" y="227256"/>
                </a:cubicBezTo>
                <a:cubicBezTo>
                  <a:pt x="349672" y="235258"/>
                  <a:pt x="365864" y="226018"/>
                  <a:pt x="378152" y="234591"/>
                </a:cubicBezTo>
                <a:cubicBezTo>
                  <a:pt x="406727" y="236686"/>
                  <a:pt x="437397" y="220875"/>
                  <a:pt x="462924" y="241735"/>
                </a:cubicBezTo>
                <a:cubicBezTo>
                  <a:pt x="471116" y="236019"/>
                  <a:pt x="481974" y="241068"/>
                  <a:pt x="490166" y="234496"/>
                </a:cubicBezTo>
                <a:lnTo>
                  <a:pt x="493309" y="238782"/>
                </a:lnTo>
                <a:cubicBezTo>
                  <a:pt x="490547" y="242782"/>
                  <a:pt x="483784" y="244211"/>
                  <a:pt x="480069" y="248307"/>
                </a:cubicBezTo>
                <a:cubicBezTo>
                  <a:pt x="480069" y="248307"/>
                  <a:pt x="480069" y="249735"/>
                  <a:pt x="480069" y="250974"/>
                </a:cubicBezTo>
                <a:cubicBezTo>
                  <a:pt x="486241" y="254079"/>
                  <a:pt x="493519" y="254079"/>
                  <a:pt x="499691" y="250974"/>
                </a:cubicBezTo>
                <a:cubicBezTo>
                  <a:pt x="509787" y="246687"/>
                  <a:pt x="520169" y="254593"/>
                  <a:pt x="531219" y="253641"/>
                </a:cubicBezTo>
                <a:cubicBezTo>
                  <a:pt x="534648" y="259070"/>
                  <a:pt x="531219" y="264594"/>
                  <a:pt x="533409" y="269833"/>
                </a:cubicBezTo>
                <a:cubicBezTo>
                  <a:pt x="540582" y="271519"/>
                  <a:pt x="547983" y="271996"/>
                  <a:pt x="555317" y="271262"/>
                </a:cubicBezTo>
                <a:cubicBezTo>
                  <a:pt x="559432" y="268252"/>
                  <a:pt x="564547" y="266928"/>
                  <a:pt x="569604" y="267547"/>
                </a:cubicBezTo>
                <a:cubicBezTo>
                  <a:pt x="578177" y="249069"/>
                  <a:pt x="603799" y="257260"/>
                  <a:pt x="617991" y="262308"/>
                </a:cubicBezTo>
                <a:cubicBezTo>
                  <a:pt x="617991" y="270786"/>
                  <a:pt x="617991" y="279453"/>
                  <a:pt x="617991" y="287835"/>
                </a:cubicBezTo>
                <a:lnTo>
                  <a:pt x="612086" y="291741"/>
                </a:lnTo>
                <a:cubicBezTo>
                  <a:pt x="619896" y="293836"/>
                  <a:pt x="617896" y="301266"/>
                  <a:pt x="618468" y="306219"/>
                </a:cubicBezTo>
                <a:lnTo>
                  <a:pt x="612562" y="309457"/>
                </a:lnTo>
                <a:cubicBezTo>
                  <a:pt x="611505" y="318049"/>
                  <a:pt x="611219" y="326717"/>
                  <a:pt x="611705" y="335365"/>
                </a:cubicBezTo>
                <a:lnTo>
                  <a:pt x="605609" y="339366"/>
                </a:lnTo>
                <a:cubicBezTo>
                  <a:pt x="605609" y="340318"/>
                  <a:pt x="605609" y="341556"/>
                  <a:pt x="605609" y="342890"/>
                </a:cubicBezTo>
                <a:lnTo>
                  <a:pt x="612181" y="346890"/>
                </a:lnTo>
                <a:lnTo>
                  <a:pt x="612181" y="354034"/>
                </a:lnTo>
                <a:lnTo>
                  <a:pt x="618563" y="357939"/>
                </a:lnTo>
                <a:cubicBezTo>
                  <a:pt x="606752" y="362892"/>
                  <a:pt x="617706" y="373942"/>
                  <a:pt x="602465" y="378133"/>
                </a:cubicBezTo>
                <a:cubicBezTo>
                  <a:pt x="597417" y="374513"/>
                  <a:pt x="599227" y="371465"/>
                  <a:pt x="592464" y="368608"/>
                </a:cubicBezTo>
                <a:cubicBezTo>
                  <a:pt x="591798" y="365178"/>
                  <a:pt x="595131" y="355653"/>
                  <a:pt x="588369" y="356511"/>
                </a:cubicBezTo>
                <a:cubicBezTo>
                  <a:pt x="585416" y="356511"/>
                  <a:pt x="585892" y="359273"/>
                  <a:pt x="585987" y="361273"/>
                </a:cubicBezTo>
                <a:cubicBezTo>
                  <a:pt x="579987" y="364235"/>
                  <a:pt x="572938" y="364235"/>
                  <a:pt x="566937" y="361273"/>
                </a:cubicBezTo>
                <a:cubicBezTo>
                  <a:pt x="572367" y="351748"/>
                  <a:pt x="608943" y="353844"/>
                  <a:pt x="593131" y="346795"/>
                </a:cubicBezTo>
                <a:lnTo>
                  <a:pt x="599418" y="342890"/>
                </a:lnTo>
                <a:lnTo>
                  <a:pt x="599418" y="324602"/>
                </a:lnTo>
                <a:lnTo>
                  <a:pt x="593036" y="320697"/>
                </a:lnTo>
                <a:cubicBezTo>
                  <a:pt x="597608" y="317172"/>
                  <a:pt x="609038" y="320697"/>
                  <a:pt x="605418" y="313172"/>
                </a:cubicBezTo>
                <a:lnTo>
                  <a:pt x="595893" y="307933"/>
                </a:lnTo>
                <a:cubicBezTo>
                  <a:pt x="566461" y="305362"/>
                  <a:pt x="534171" y="320506"/>
                  <a:pt x="507215" y="306124"/>
                </a:cubicBezTo>
                <a:lnTo>
                  <a:pt x="507215" y="298789"/>
                </a:lnTo>
                <a:cubicBezTo>
                  <a:pt x="514455" y="295741"/>
                  <a:pt x="514550" y="295741"/>
                  <a:pt x="523122" y="300313"/>
                </a:cubicBezTo>
                <a:cubicBezTo>
                  <a:pt x="570747" y="290788"/>
                  <a:pt x="549602" y="298503"/>
                  <a:pt x="520074" y="279930"/>
                </a:cubicBezTo>
                <a:lnTo>
                  <a:pt x="520074" y="269167"/>
                </a:lnTo>
                <a:cubicBezTo>
                  <a:pt x="498643" y="250117"/>
                  <a:pt x="476164" y="265356"/>
                  <a:pt x="454638" y="273072"/>
                </a:cubicBezTo>
                <a:lnTo>
                  <a:pt x="454638" y="276691"/>
                </a:lnTo>
                <a:cubicBezTo>
                  <a:pt x="465020" y="281358"/>
                  <a:pt x="479498" y="274501"/>
                  <a:pt x="487785" y="285073"/>
                </a:cubicBezTo>
                <a:lnTo>
                  <a:pt x="484832" y="289455"/>
                </a:lnTo>
                <a:lnTo>
                  <a:pt x="467496" y="289455"/>
                </a:lnTo>
                <a:cubicBezTo>
                  <a:pt x="469211" y="287074"/>
                  <a:pt x="463210" y="284787"/>
                  <a:pt x="461781" y="287359"/>
                </a:cubicBezTo>
                <a:cubicBezTo>
                  <a:pt x="461781" y="288978"/>
                  <a:pt x="465020" y="289550"/>
                  <a:pt x="467496" y="289455"/>
                </a:cubicBezTo>
                <a:cubicBezTo>
                  <a:pt x="467496" y="289455"/>
                  <a:pt x="466544" y="289455"/>
                  <a:pt x="466258" y="289455"/>
                </a:cubicBezTo>
                <a:cubicBezTo>
                  <a:pt x="467487" y="292474"/>
                  <a:pt x="467972" y="295741"/>
                  <a:pt x="467687" y="298980"/>
                </a:cubicBezTo>
                <a:cubicBezTo>
                  <a:pt x="445684" y="309171"/>
                  <a:pt x="413204" y="305457"/>
                  <a:pt x="389487" y="302314"/>
                </a:cubicBezTo>
                <a:cubicBezTo>
                  <a:pt x="393135" y="301390"/>
                  <a:pt x="395897" y="298399"/>
                  <a:pt x="396535" y="294694"/>
                </a:cubicBezTo>
                <a:lnTo>
                  <a:pt x="408156" y="288121"/>
                </a:lnTo>
                <a:cubicBezTo>
                  <a:pt x="398631" y="284120"/>
                  <a:pt x="336908" y="283549"/>
                  <a:pt x="342814" y="298980"/>
                </a:cubicBezTo>
                <a:cubicBezTo>
                  <a:pt x="323002" y="300789"/>
                  <a:pt x="304714" y="304599"/>
                  <a:pt x="283949" y="304504"/>
                </a:cubicBezTo>
                <a:cubicBezTo>
                  <a:pt x="263090" y="309933"/>
                  <a:pt x="295284" y="315934"/>
                  <a:pt x="300714" y="308219"/>
                </a:cubicBezTo>
                <a:cubicBezTo>
                  <a:pt x="315858" y="310600"/>
                  <a:pt x="330146" y="322220"/>
                  <a:pt x="345957" y="312124"/>
                </a:cubicBezTo>
                <a:cubicBezTo>
                  <a:pt x="371103" y="324983"/>
                  <a:pt x="403107" y="312124"/>
                  <a:pt x="428158" y="324697"/>
                </a:cubicBezTo>
                <a:lnTo>
                  <a:pt x="428158" y="332031"/>
                </a:lnTo>
                <a:lnTo>
                  <a:pt x="421586" y="336032"/>
                </a:lnTo>
                <a:lnTo>
                  <a:pt x="421586" y="343271"/>
                </a:lnTo>
                <a:cubicBezTo>
                  <a:pt x="412823" y="346510"/>
                  <a:pt x="401107" y="344319"/>
                  <a:pt x="392154" y="352796"/>
                </a:cubicBezTo>
                <a:cubicBezTo>
                  <a:pt x="384153" y="352796"/>
                  <a:pt x="371675" y="351558"/>
                  <a:pt x="369103" y="361559"/>
                </a:cubicBezTo>
                <a:cubicBezTo>
                  <a:pt x="377485" y="367369"/>
                  <a:pt x="381581" y="370322"/>
                  <a:pt x="391772" y="364131"/>
                </a:cubicBezTo>
                <a:cubicBezTo>
                  <a:pt x="406917" y="374227"/>
                  <a:pt x="419871" y="353177"/>
                  <a:pt x="432063" y="371274"/>
                </a:cubicBezTo>
                <a:cubicBezTo>
                  <a:pt x="449685" y="366512"/>
                  <a:pt x="468068" y="357368"/>
                  <a:pt x="484451" y="371274"/>
                </a:cubicBezTo>
                <a:lnTo>
                  <a:pt x="494928" y="363464"/>
                </a:lnTo>
                <a:cubicBezTo>
                  <a:pt x="493976" y="358416"/>
                  <a:pt x="492261" y="355844"/>
                  <a:pt x="483593" y="356130"/>
                </a:cubicBezTo>
                <a:cubicBezTo>
                  <a:pt x="472259" y="346605"/>
                  <a:pt x="455018" y="350034"/>
                  <a:pt x="442160" y="343271"/>
                </a:cubicBezTo>
                <a:lnTo>
                  <a:pt x="451018" y="338032"/>
                </a:lnTo>
                <a:cubicBezTo>
                  <a:pt x="470068" y="339175"/>
                  <a:pt x="485118" y="352796"/>
                  <a:pt x="505692" y="349081"/>
                </a:cubicBezTo>
                <a:cubicBezTo>
                  <a:pt x="511597" y="350224"/>
                  <a:pt x="528361" y="345176"/>
                  <a:pt x="526456" y="354701"/>
                </a:cubicBezTo>
                <a:lnTo>
                  <a:pt x="507406" y="365178"/>
                </a:lnTo>
                <a:cubicBezTo>
                  <a:pt x="507406" y="366321"/>
                  <a:pt x="506835" y="367464"/>
                  <a:pt x="506549" y="368893"/>
                </a:cubicBezTo>
                <a:lnTo>
                  <a:pt x="512740" y="372894"/>
                </a:lnTo>
                <a:cubicBezTo>
                  <a:pt x="472068" y="385562"/>
                  <a:pt x="428730" y="373656"/>
                  <a:pt x="385867" y="374989"/>
                </a:cubicBezTo>
                <a:cubicBezTo>
                  <a:pt x="376342" y="367464"/>
                  <a:pt x="354435" y="373942"/>
                  <a:pt x="348815" y="362512"/>
                </a:cubicBezTo>
                <a:cubicBezTo>
                  <a:pt x="348243" y="360702"/>
                  <a:pt x="345386" y="359844"/>
                  <a:pt x="341481" y="360035"/>
                </a:cubicBezTo>
                <a:cubicBezTo>
                  <a:pt x="337575" y="360226"/>
                  <a:pt x="336623" y="360702"/>
                  <a:pt x="335861" y="363464"/>
                </a:cubicBezTo>
                <a:cubicBezTo>
                  <a:pt x="329289" y="377847"/>
                  <a:pt x="301190" y="351939"/>
                  <a:pt x="295951" y="369560"/>
                </a:cubicBezTo>
                <a:cubicBezTo>
                  <a:pt x="265662" y="382514"/>
                  <a:pt x="300904" y="386610"/>
                  <a:pt x="313287" y="379085"/>
                </a:cubicBezTo>
                <a:cubicBezTo>
                  <a:pt x="316525" y="384133"/>
                  <a:pt x="328527" y="381085"/>
                  <a:pt x="331670" y="385848"/>
                </a:cubicBezTo>
                <a:cubicBezTo>
                  <a:pt x="358721" y="383657"/>
                  <a:pt x="386915" y="394706"/>
                  <a:pt x="411394" y="382800"/>
                </a:cubicBezTo>
                <a:cubicBezTo>
                  <a:pt x="441398" y="396611"/>
                  <a:pt x="469687" y="389658"/>
                  <a:pt x="503120" y="390134"/>
                </a:cubicBezTo>
                <a:cubicBezTo>
                  <a:pt x="531695" y="392896"/>
                  <a:pt x="564556" y="392134"/>
                  <a:pt x="595417" y="393753"/>
                </a:cubicBezTo>
                <a:cubicBezTo>
                  <a:pt x="600846" y="390801"/>
                  <a:pt x="597608" y="387562"/>
                  <a:pt x="598656" y="384705"/>
                </a:cubicBezTo>
                <a:cubicBezTo>
                  <a:pt x="602656" y="380514"/>
                  <a:pt x="608181" y="386896"/>
                  <a:pt x="611990" y="388515"/>
                </a:cubicBezTo>
                <a:lnTo>
                  <a:pt x="611990" y="399373"/>
                </a:lnTo>
                <a:cubicBezTo>
                  <a:pt x="617325" y="401374"/>
                  <a:pt x="620182" y="405660"/>
                  <a:pt x="617325" y="410803"/>
                </a:cubicBezTo>
                <a:lnTo>
                  <a:pt x="612181" y="413756"/>
                </a:lnTo>
                <a:lnTo>
                  <a:pt x="617801" y="417566"/>
                </a:lnTo>
                <a:lnTo>
                  <a:pt x="611800" y="421471"/>
                </a:lnTo>
                <a:lnTo>
                  <a:pt x="611800" y="439664"/>
                </a:lnTo>
                <a:lnTo>
                  <a:pt x="618182" y="443569"/>
                </a:lnTo>
                <a:lnTo>
                  <a:pt x="618182" y="454523"/>
                </a:lnTo>
                <a:lnTo>
                  <a:pt x="611990" y="458333"/>
                </a:lnTo>
                <a:lnTo>
                  <a:pt x="611990" y="495195"/>
                </a:lnTo>
                <a:cubicBezTo>
                  <a:pt x="627326" y="506434"/>
                  <a:pt x="613038" y="533962"/>
                  <a:pt x="619230" y="550916"/>
                </a:cubicBezTo>
                <a:lnTo>
                  <a:pt x="623897" y="553488"/>
                </a:lnTo>
                <a:cubicBezTo>
                  <a:pt x="624983" y="557098"/>
                  <a:pt x="625307" y="560888"/>
                  <a:pt x="624849" y="564632"/>
                </a:cubicBezTo>
                <a:lnTo>
                  <a:pt x="618563" y="568823"/>
                </a:lnTo>
                <a:lnTo>
                  <a:pt x="618563" y="576062"/>
                </a:lnTo>
                <a:lnTo>
                  <a:pt x="624754" y="579872"/>
                </a:lnTo>
                <a:lnTo>
                  <a:pt x="624754" y="583396"/>
                </a:lnTo>
                <a:lnTo>
                  <a:pt x="618372" y="587301"/>
                </a:lnTo>
                <a:lnTo>
                  <a:pt x="618372" y="590826"/>
                </a:lnTo>
                <a:lnTo>
                  <a:pt x="624564" y="594636"/>
                </a:lnTo>
                <a:lnTo>
                  <a:pt x="624564" y="609495"/>
                </a:lnTo>
                <a:cubicBezTo>
                  <a:pt x="617134" y="612543"/>
                  <a:pt x="619420" y="616734"/>
                  <a:pt x="612562" y="620353"/>
                </a:cubicBezTo>
                <a:cubicBezTo>
                  <a:pt x="613991" y="621306"/>
                  <a:pt x="615801" y="622639"/>
                  <a:pt x="618087" y="624068"/>
                </a:cubicBezTo>
                <a:lnTo>
                  <a:pt x="618087" y="638737"/>
                </a:lnTo>
                <a:lnTo>
                  <a:pt x="611800" y="642546"/>
                </a:lnTo>
                <a:lnTo>
                  <a:pt x="611800" y="657120"/>
                </a:lnTo>
                <a:lnTo>
                  <a:pt x="618182" y="661025"/>
                </a:lnTo>
                <a:lnTo>
                  <a:pt x="618182" y="679408"/>
                </a:lnTo>
                <a:cubicBezTo>
                  <a:pt x="604275" y="687695"/>
                  <a:pt x="614848" y="712841"/>
                  <a:pt x="611705" y="727033"/>
                </a:cubicBezTo>
                <a:lnTo>
                  <a:pt x="617039" y="729986"/>
                </a:lnTo>
                <a:cubicBezTo>
                  <a:pt x="618182" y="732272"/>
                  <a:pt x="613514" y="732462"/>
                  <a:pt x="612752" y="733987"/>
                </a:cubicBezTo>
                <a:cubicBezTo>
                  <a:pt x="611686" y="738825"/>
                  <a:pt x="611324" y="743807"/>
                  <a:pt x="611705" y="748750"/>
                </a:cubicBezTo>
                <a:lnTo>
                  <a:pt x="617896" y="752751"/>
                </a:lnTo>
                <a:lnTo>
                  <a:pt x="611800" y="756656"/>
                </a:lnTo>
                <a:lnTo>
                  <a:pt x="611800" y="870956"/>
                </a:lnTo>
                <a:lnTo>
                  <a:pt x="618182" y="874861"/>
                </a:lnTo>
                <a:lnTo>
                  <a:pt x="618182" y="882100"/>
                </a:lnTo>
                <a:lnTo>
                  <a:pt x="612086" y="885910"/>
                </a:lnTo>
                <a:lnTo>
                  <a:pt x="612086" y="911818"/>
                </a:lnTo>
                <a:lnTo>
                  <a:pt x="617896" y="915057"/>
                </a:lnTo>
                <a:cubicBezTo>
                  <a:pt x="617896" y="916961"/>
                  <a:pt x="617896" y="919248"/>
                  <a:pt x="618468" y="922010"/>
                </a:cubicBezTo>
                <a:cubicBezTo>
                  <a:pt x="612657" y="925153"/>
                  <a:pt x="607323" y="929916"/>
                  <a:pt x="618468" y="933345"/>
                </a:cubicBezTo>
                <a:lnTo>
                  <a:pt x="618468" y="948775"/>
                </a:lnTo>
                <a:lnTo>
                  <a:pt x="612086" y="952585"/>
                </a:lnTo>
                <a:lnTo>
                  <a:pt x="612086" y="1132989"/>
                </a:lnTo>
                <a:lnTo>
                  <a:pt x="605704" y="1136894"/>
                </a:lnTo>
                <a:cubicBezTo>
                  <a:pt x="612848" y="1139085"/>
                  <a:pt x="613324" y="1146419"/>
                  <a:pt x="611419" y="1151848"/>
                </a:cubicBezTo>
                <a:lnTo>
                  <a:pt x="598370" y="1158325"/>
                </a:lnTo>
                <a:cubicBezTo>
                  <a:pt x="595227" y="1169469"/>
                  <a:pt x="602751" y="1165755"/>
                  <a:pt x="610848" y="1169565"/>
                </a:cubicBezTo>
                <a:lnTo>
                  <a:pt x="610848" y="1198997"/>
                </a:lnTo>
                <a:lnTo>
                  <a:pt x="604466" y="1202902"/>
                </a:lnTo>
                <a:lnTo>
                  <a:pt x="604466" y="1217476"/>
                </a:lnTo>
                <a:lnTo>
                  <a:pt x="611229" y="1221476"/>
                </a:lnTo>
                <a:lnTo>
                  <a:pt x="611229" y="1232239"/>
                </a:lnTo>
                <a:lnTo>
                  <a:pt x="617229" y="1236049"/>
                </a:lnTo>
                <a:lnTo>
                  <a:pt x="617229" y="1291675"/>
                </a:lnTo>
                <a:cubicBezTo>
                  <a:pt x="608657" y="1296819"/>
                  <a:pt x="608657" y="1297105"/>
                  <a:pt x="617229" y="1302248"/>
                </a:cubicBezTo>
                <a:lnTo>
                  <a:pt x="611419" y="1306153"/>
                </a:lnTo>
                <a:lnTo>
                  <a:pt x="617610" y="1309963"/>
                </a:lnTo>
                <a:lnTo>
                  <a:pt x="617610" y="1313487"/>
                </a:lnTo>
                <a:lnTo>
                  <a:pt x="611229" y="1317298"/>
                </a:lnTo>
                <a:lnTo>
                  <a:pt x="611229" y="1361589"/>
                </a:lnTo>
                <a:cubicBezTo>
                  <a:pt x="627707" y="1379877"/>
                  <a:pt x="611895" y="1418262"/>
                  <a:pt x="618372" y="1442932"/>
                </a:cubicBezTo>
                <a:lnTo>
                  <a:pt x="623325" y="1445694"/>
                </a:lnTo>
                <a:cubicBezTo>
                  <a:pt x="626659" y="1468840"/>
                  <a:pt x="621706" y="1493319"/>
                  <a:pt x="625040" y="1516751"/>
                </a:cubicBezTo>
                <a:lnTo>
                  <a:pt x="630374" y="1519704"/>
                </a:lnTo>
                <a:lnTo>
                  <a:pt x="630374" y="1545135"/>
                </a:lnTo>
                <a:lnTo>
                  <a:pt x="637137" y="1549422"/>
                </a:lnTo>
                <a:lnTo>
                  <a:pt x="637137" y="1571424"/>
                </a:lnTo>
                <a:lnTo>
                  <a:pt x="630755" y="1575235"/>
                </a:lnTo>
                <a:lnTo>
                  <a:pt x="630755" y="1608286"/>
                </a:lnTo>
                <a:lnTo>
                  <a:pt x="623992" y="1612382"/>
                </a:lnTo>
                <a:lnTo>
                  <a:pt x="623992" y="1637909"/>
                </a:lnTo>
                <a:cubicBezTo>
                  <a:pt x="613800" y="1640862"/>
                  <a:pt x="618563" y="1652196"/>
                  <a:pt x="617610" y="1660007"/>
                </a:cubicBezTo>
                <a:lnTo>
                  <a:pt x="623325" y="1663150"/>
                </a:lnTo>
                <a:cubicBezTo>
                  <a:pt x="624468" y="1671865"/>
                  <a:pt x="624754" y="1680667"/>
                  <a:pt x="624183" y="1689439"/>
                </a:cubicBezTo>
                <a:lnTo>
                  <a:pt x="630374" y="1692868"/>
                </a:lnTo>
                <a:lnTo>
                  <a:pt x="630374" y="1729825"/>
                </a:lnTo>
                <a:lnTo>
                  <a:pt x="624373" y="1733730"/>
                </a:lnTo>
                <a:lnTo>
                  <a:pt x="624373" y="1810692"/>
                </a:lnTo>
                <a:lnTo>
                  <a:pt x="617610" y="1814788"/>
                </a:lnTo>
                <a:lnTo>
                  <a:pt x="617610" y="1818312"/>
                </a:lnTo>
                <a:lnTo>
                  <a:pt x="624183" y="1822313"/>
                </a:lnTo>
                <a:cubicBezTo>
                  <a:pt x="624249" y="1823485"/>
                  <a:pt x="624249" y="1824665"/>
                  <a:pt x="624183" y="1825837"/>
                </a:cubicBezTo>
                <a:lnTo>
                  <a:pt x="618372" y="1829647"/>
                </a:lnTo>
                <a:lnTo>
                  <a:pt x="618372" y="1921849"/>
                </a:lnTo>
                <a:cubicBezTo>
                  <a:pt x="627897" y="1923659"/>
                  <a:pt x="627897" y="1959949"/>
                  <a:pt x="618372" y="1961949"/>
                </a:cubicBezTo>
                <a:lnTo>
                  <a:pt x="618372" y="1987858"/>
                </a:lnTo>
                <a:lnTo>
                  <a:pt x="624373" y="1991667"/>
                </a:lnTo>
                <a:lnTo>
                  <a:pt x="624373" y="2031863"/>
                </a:lnTo>
                <a:lnTo>
                  <a:pt x="631136" y="2035959"/>
                </a:lnTo>
                <a:lnTo>
                  <a:pt x="631136" y="2068915"/>
                </a:lnTo>
                <a:lnTo>
                  <a:pt x="624754" y="2072821"/>
                </a:lnTo>
                <a:cubicBezTo>
                  <a:pt x="636470" y="2076916"/>
                  <a:pt x="629326" y="2092823"/>
                  <a:pt x="631136" y="2102158"/>
                </a:cubicBezTo>
                <a:cubicBezTo>
                  <a:pt x="617039" y="2106063"/>
                  <a:pt x="632088" y="2123875"/>
                  <a:pt x="618372" y="2127780"/>
                </a:cubicBezTo>
                <a:lnTo>
                  <a:pt x="618372" y="2149497"/>
                </a:lnTo>
                <a:lnTo>
                  <a:pt x="611800" y="2153688"/>
                </a:lnTo>
                <a:cubicBezTo>
                  <a:pt x="611800" y="2154735"/>
                  <a:pt x="611800" y="2155974"/>
                  <a:pt x="611800" y="2157212"/>
                </a:cubicBezTo>
                <a:lnTo>
                  <a:pt x="624754" y="2164927"/>
                </a:lnTo>
                <a:cubicBezTo>
                  <a:pt x="614658" y="2167785"/>
                  <a:pt x="619325" y="2179310"/>
                  <a:pt x="618372" y="2186930"/>
                </a:cubicBezTo>
                <a:cubicBezTo>
                  <a:pt x="624754" y="2190645"/>
                  <a:pt x="624754" y="2190645"/>
                  <a:pt x="618372" y="2194074"/>
                </a:cubicBezTo>
                <a:lnTo>
                  <a:pt x="618372" y="2201122"/>
                </a:lnTo>
                <a:lnTo>
                  <a:pt x="611705" y="2205313"/>
                </a:lnTo>
                <a:lnTo>
                  <a:pt x="617991" y="2209123"/>
                </a:lnTo>
                <a:lnTo>
                  <a:pt x="617991" y="2220077"/>
                </a:lnTo>
                <a:lnTo>
                  <a:pt x="611419" y="2223982"/>
                </a:lnTo>
                <a:cubicBezTo>
                  <a:pt x="610276" y="2227602"/>
                  <a:pt x="614943" y="2229221"/>
                  <a:pt x="617229" y="2231602"/>
                </a:cubicBezTo>
                <a:cubicBezTo>
                  <a:pt x="605418" y="2237318"/>
                  <a:pt x="613800" y="2255986"/>
                  <a:pt x="611419" y="2267130"/>
                </a:cubicBezTo>
                <a:cubicBezTo>
                  <a:pt x="607476" y="2270341"/>
                  <a:pt x="603161" y="2273055"/>
                  <a:pt x="598560" y="2275227"/>
                </a:cubicBezTo>
                <a:cubicBezTo>
                  <a:pt x="603894" y="2280561"/>
                  <a:pt x="628183" y="2286180"/>
                  <a:pt x="612467" y="2293229"/>
                </a:cubicBezTo>
                <a:cubicBezTo>
                  <a:pt x="610562" y="2296849"/>
                  <a:pt x="611800" y="2300468"/>
                  <a:pt x="611419" y="2304087"/>
                </a:cubicBezTo>
                <a:cubicBezTo>
                  <a:pt x="618087" y="2309041"/>
                  <a:pt x="621611" y="2311136"/>
                  <a:pt x="611419" y="2315804"/>
                </a:cubicBezTo>
                <a:lnTo>
                  <a:pt x="617420" y="2319613"/>
                </a:lnTo>
                <a:lnTo>
                  <a:pt x="611133" y="2323614"/>
                </a:lnTo>
                <a:cubicBezTo>
                  <a:pt x="611133" y="2324947"/>
                  <a:pt x="611133" y="2326948"/>
                  <a:pt x="611800" y="2327138"/>
                </a:cubicBezTo>
                <a:cubicBezTo>
                  <a:pt x="619610" y="2329329"/>
                  <a:pt x="615610" y="2335520"/>
                  <a:pt x="623325" y="2337520"/>
                </a:cubicBezTo>
                <a:cubicBezTo>
                  <a:pt x="626659" y="2341426"/>
                  <a:pt x="621230" y="2343521"/>
                  <a:pt x="617991" y="2345235"/>
                </a:cubicBezTo>
                <a:lnTo>
                  <a:pt x="617991" y="2396575"/>
                </a:lnTo>
                <a:lnTo>
                  <a:pt x="624183" y="2400480"/>
                </a:lnTo>
                <a:lnTo>
                  <a:pt x="624183" y="2426103"/>
                </a:lnTo>
                <a:lnTo>
                  <a:pt x="617801" y="2430008"/>
                </a:lnTo>
                <a:lnTo>
                  <a:pt x="617801" y="2433532"/>
                </a:lnTo>
                <a:lnTo>
                  <a:pt x="623992" y="2437343"/>
                </a:lnTo>
                <a:lnTo>
                  <a:pt x="623992" y="2444772"/>
                </a:lnTo>
                <a:cubicBezTo>
                  <a:pt x="616753" y="2447058"/>
                  <a:pt x="617515" y="2452487"/>
                  <a:pt x="617706" y="2458774"/>
                </a:cubicBezTo>
                <a:lnTo>
                  <a:pt x="623611" y="2462964"/>
                </a:lnTo>
                <a:lnTo>
                  <a:pt x="617991" y="2466775"/>
                </a:lnTo>
                <a:lnTo>
                  <a:pt x="617991" y="2529925"/>
                </a:lnTo>
                <a:lnTo>
                  <a:pt x="624087" y="2533640"/>
                </a:lnTo>
                <a:lnTo>
                  <a:pt x="617610" y="2537641"/>
                </a:lnTo>
                <a:lnTo>
                  <a:pt x="617610" y="2574217"/>
                </a:lnTo>
                <a:lnTo>
                  <a:pt x="611419" y="2578026"/>
                </a:lnTo>
                <a:lnTo>
                  <a:pt x="611419" y="2585456"/>
                </a:lnTo>
                <a:lnTo>
                  <a:pt x="616753" y="2588504"/>
                </a:lnTo>
                <a:cubicBezTo>
                  <a:pt x="618753" y="2622603"/>
                  <a:pt x="618277" y="2658322"/>
                  <a:pt x="616753" y="2692612"/>
                </a:cubicBezTo>
                <a:cubicBezTo>
                  <a:pt x="609323" y="2695184"/>
                  <a:pt x="612467" y="2700328"/>
                  <a:pt x="604656" y="2703090"/>
                </a:cubicBezTo>
                <a:lnTo>
                  <a:pt x="610848" y="2706995"/>
                </a:lnTo>
                <a:lnTo>
                  <a:pt x="610848" y="2725283"/>
                </a:lnTo>
                <a:lnTo>
                  <a:pt x="604561" y="2729188"/>
                </a:lnTo>
                <a:lnTo>
                  <a:pt x="604561" y="2736332"/>
                </a:lnTo>
                <a:lnTo>
                  <a:pt x="610657" y="2740237"/>
                </a:lnTo>
                <a:lnTo>
                  <a:pt x="610657" y="2747667"/>
                </a:lnTo>
                <a:cubicBezTo>
                  <a:pt x="596941" y="2753954"/>
                  <a:pt x="608657" y="2773384"/>
                  <a:pt x="603418" y="2784910"/>
                </a:cubicBezTo>
                <a:lnTo>
                  <a:pt x="598656" y="2787481"/>
                </a:lnTo>
                <a:cubicBezTo>
                  <a:pt x="597760" y="2791025"/>
                  <a:pt x="597465" y="2794701"/>
                  <a:pt x="597798" y="2798340"/>
                </a:cubicBezTo>
                <a:cubicBezTo>
                  <a:pt x="600846" y="2801674"/>
                  <a:pt x="607323" y="2803388"/>
                  <a:pt x="610562" y="2806531"/>
                </a:cubicBezTo>
                <a:lnTo>
                  <a:pt x="604371" y="2810341"/>
                </a:lnTo>
                <a:lnTo>
                  <a:pt x="604371" y="2813961"/>
                </a:lnTo>
                <a:lnTo>
                  <a:pt x="594846" y="2819486"/>
                </a:lnTo>
                <a:lnTo>
                  <a:pt x="585321" y="2813294"/>
                </a:lnTo>
                <a:lnTo>
                  <a:pt x="585321" y="2806150"/>
                </a:lnTo>
                <a:lnTo>
                  <a:pt x="591226" y="2802340"/>
                </a:lnTo>
                <a:lnTo>
                  <a:pt x="591226" y="2787672"/>
                </a:lnTo>
                <a:lnTo>
                  <a:pt x="578463" y="2780147"/>
                </a:lnTo>
                <a:cubicBezTo>
                  <a:pt x="583120" y="2778004"/>
                  <a:pt x="587483" y="2775242"/>
                  <a:pt x="591417" y="2771955"/>
                </a:cubicBezTo>
                <a:cubicBezTo>
                  <a:pt x="590750" y="2766241"/>
                  <a:pt x="582939" y="2765288"/>
                  <a:pt x="578653" y="2762430"/>
                </a:cubicBezTo>
                <a:cubicBezTo>
                  <a:pt x="581320" y="2759478"/>
                  <a:pt x="588178" y="2761002"/>
                  <a:pt x="591417" y="2758525"/>
                </a:cubicBezTo>
                <a:lnTo>
                  <a:pt x="591417" y="2739475"/>
                </a:lnTo>
                <a:lnTo>
                  <a:pt x="597989" y="2735570"/>
                </a:lnTo>
                <a:cubicBezTo>
                  <a:pt x="597989" y="2734237"/>
                  <a:pt x="597989" y="2732998"/>
                  <a:pt x="597989" y="2731855"/>
                </a:cubicBezTo>
                <a:cubicBezTo>
                  <a:pt x="590464" y="2730331"/>
                  <a:pt x="594084" y="2725188"/>
                  <a:pt x="588464" y="2722902"/>
                </a:cubicBezTo>
                <a:cubicBezTo>
                  <a:pt x="577510" y="2723569"/>
                  <a:pt x="551126" y="2720806"/>
                  <a:pt x="552269" y="2735189"/>
                </a:cubicBezTo>
                <a:cubicBezTo>
                  <a:pt x="541696" y="2742333"/>
                  <a:pt x="534457" y="2741571"/>
                  <a:pt x="526075" y="2746524"/>
                </a:cubicBezTo>
                <a:cubicBezTo>
                  <a:pt x="527123" y="2750810"/>
                  <a:pt x="522741" y="2751953"/>
                  <a:pt x="520265" y="2754620"/>
                </a:cubicBezTo>
                <a:cubicBezTo>
                  <a:pt x="525789" y="2757859"/>
                  <a:pt x="525789" y="2757859"/>
                  <a:pt x="520265" y="2761383"/>
                </a:cubicBezTo>
                <a:lnTo>
                  <a:pt x="520265" y="2769098"/>
                </a:lnTo>
                <a:lnTo>
                  <a:pt x="539315" y="2779957"/>
                </a:lnTo>
                <a:cubicBezTo>
                  <a:pt x="513121" y="2789482"/>
                  <a:pt x="484165" y="2787291"/>
                  <a:pt x="460543" y="2805770"/>
                </a:cubicBezTo>
                <a:lnTo>
                  <a:pt x="473402" y="2813008"/>
                </a:lnTo>
                <a:lnTo>
                  <a:pt x="473402" y="2823771"/>
                </a:lnTo>
                <a:lnTo>
                  <a:pt x="479974" y="2827868"/>
                </a:lnTo>
                <a:lnTo>
                  <a:pt x="473973" y="2831677"/>
                </a:lnTo>
                <a:lnTo>
                  <a:pt x="479879" y="2835392"/>
                </a:lnTo>
                <a:lnTo>
                  <a:pt x="479879" y="2846441"/>
                </a:lnTo>
                <a:lnTo>
                  <a:pt x="474926" y="2849299"/>
                </a:lnTo>
                <a:cubicBezTo>
                  <a:pt x="477307" y="2854442"/>
                  <a:pt x="487975" y="2856823"/>
                  <a:pt x="493309" y="2861014"/>
                </a:cubicBezTo>
                <a:cubicBezTo>
                  <a:pt x="479498" y="2867015"/>
                  <a:pt x="459495" y="2857109"/>
                  <a:pt x="447684" y="2868634"/>
                </a:cubicBezTo>
                <a:lnTo>
                  <a:pt x="447684" y="2875969"/>
                </a:lnTo>
                <a:cubicBezTo>
                  <a:pt x="458733" y="2879683"/>
                  <a:pt x="471401" y="2875969"/>
                  <a:pt x="484356" y="2877492"/>
                </a:cubicBezTo>
                <a:cubicBezTo>
                  <a:pt x="501501" y="2887017"/>
                  <a:pt x="489975" y="2889970"/>
                  <a:pt x="476735" y="2888637"/>
                </a:cubicBezTo>
                <a:cubicBezTo>
                  <a:pt x="467210" y="2897495"/>
                  <a:pt x="482831" y="2894828"/>
                  <a:pt x="486737" y="2898162"/>
                </a:cubicBezTo>
                <a:lnTo>
                  <a:pt x="486737" y="2905687"/>
                </a:lnTo>
                <a:cubicBezTo>
                  <a:pt x="476545" y="2915212"/>
                  <a:pt x="468258" y="2907592"/>
                  <a:pt x="456162" y="2907496"/>
                </a:cubicBezTo>
                <a:cubicBezTo>
                  <a:pt x="453494" y="2909592"/>
                  <a:pt x="446637" y="2911306"/>
                  <a:pt x="447398" y="2915974"/>
                </a:cubicBezTo>
                <a:cubicBezTo>
                  <a:pt x="452113" y="2920346"/>
                  <a:pt x="458305" y="2922765"/>
                  <a:pt x="464734" y="2922736"/>
                </a:cubicBezTo>
                <a:cubicBezTo>
                  <a:pt x="466106" y="2922755"/>
                  <a:pt x="467201" y="2923870"/>
                  <a:pt x="467182" y="2925241"/>
                </a:cubicBezTo>
                <a:cubicBezTo>
                  <a:pt x="467182" y="2925422"/>
                  <a:pt x="467153" y="2925604"/>
                  <a:pt x="467115" y="2925784"/>
                </a:cubicBezTo>
                <a:cubicBezTo>
                  <a:pt x="452351" y="2925213"/>
                  <a:pt x="438540" y="2936643"/>
                  <a:pt x="425110" y="2940358"/>
                </a:cubicBezTo>
                <a:cubicBezTo>
                  <a:pt x="412347" y="2937977"/>
                  <a:pt x="409775" y="2945501"/>
                  <a:pt x="396535" y="2943215"/>
                </a:cubicBezTo>
                <a:cubicBezTo>
                  <a:pt x="388820" y="2936033"/>
                  <a:pt x="376999" y="2935633"/>
                  <a:pt x="368817" y="2942262"/>
                </a:cubicBezTo>
                <a:lnTo>
                  <a:pt x="375199" y="2946168"/>
                </a:lnTo>
                <a:lnTo>
                  <a:pt x="375199" y="2949787"/>
                </a:lnTo>
                <a:cubicBezTo>
                  <a:pt x="386343" y="2959312"/>
                  <a:pt x="401964" y="2950740"/>
                  <a:pt x="413299" y="2960169"/>
                </a:cubicBezTo>
                <a:cubicBezTo>
                  <a:pt x="397392" y="2974267"/>
                  <a:pt x="370437" y="2960169"/>
                  <a:pt x="352434" y="2973409"/>
                </a:cubicBezTo>
                <a:cubicBezTo>
                  <a:pt x="345386" y="2969599"/>
                  <a:pt x="318621" y="2964456"/>
                  <a:pt x="322335" y="2979219"/>
                </a:cubicBezTo>
                <a:cubicBezTo>
                  <a:pt x="351930" y="2982810"/>
                  <a:pt x="381876" y="2982201"/>
                  <a:pt x="411299" y="2977410"/>
                </a:cubicBezTo>
                <a:lnTo>
                  <a:pt x="420157" y="2982744"/>
                </a:lnTo>
                <a:cubicBezTo>
                  <a:pt x="399145" y="2993126"/>
                  <a:pt x="374980" y="2995174"/>
                  <a:pt x="352530" y="2988459"/>
                </a:cubicBezTo>
                <a:lnTo>
                  <a:pt x="345481" y="2991983"/>
                </a:lnTo>
                <a:cubicBezTo>
                  <a:pt x="294998" y="2977696"/>
                  <a:pt x="349196" y="3011985"/>
                  <a:pt x="371103" y="2999508"/>
                </a:cubicBezTo>
                <a:cubicBezTo>
                  <a:pt x="377866" y="3002270"/>
                  <a:pt x="372246" y="3010176"/>
                  <a:pt x="380628" y="3012081"/>
                </a:cubicBezTo>
                <a:cubicBezTo>
                  <a:pt x="381533" y="3017186"/>
                  <a:pt x="381533" y="3022406"/>
                  <a:pt x="380628" y="3027511"/>
                </a:cubicBezTo>
                <a:cubicBezTo>
                  <a:pt x="361569" y="3033293"/>
                  <a:pt x="341919" y="3036903"/>
                  <a:pt x="322049" y="3038275"/>
                </a:cubicBezTo>
                <a:cubicBezTo>
                  <a:pt x="307286" y="3044085"/>
                  <a:pt x="292046" y="3058277"/>
                  <a:pt x="319382" y="3047800"/>
                </a:cubicBezTo>
                <a:cubicBezTo>
                  <a:pt x="325955" y="3049324"/>
                  <a:pt x="327955" y="3045133"/>
                  <a:pt x="332908" y="3044751"/>
                </a:cubicBezTo>
                <a:cubicBezTo>
                  <a:pt x="339956" y="3049990"/>
                  <a:pt x="350624" y="3047228"/>
                  <a:pt x="358911" y="3048180"/>
                </a:cubicBezTo>
                <a:cubicBezTo>
                  <a:pt x="363769" y="3051324"/>
                  <a:pt x="360054" y="3054467"/>
                  <a:pt x="361673" y="3056944"/>
                </a:cubicBezTo>
                <a:cubicBezTo>
                  <a:pt x="352815" y="3064087"/>
                  <a:pt x="343100" y="3062563"/>
                  <a:pt x="332432" y="3062563"/>
                </a:cubicBezTo>
                <a:cubicBezTo>
                  <a:pt x="326240" y="3065326"/>
                  <a:pt x="328527" y="3073993"/>
                  <a:pt x="329384" y="3079613"/>
                </a:cubicBezTo>
                <a:cubicBezTo>
                  <a:pt x="349196" y="3092281"/>
                  <a:pt x="317763" y="3084566"/>
                  <a:pt x="315382" y="3091614"/>
                </a:cubicBezTo>
                <a:cubicBezTo>
                  <a:pt x="310429" y="3101139"/>
                  <a:pt x="290427" y="3091614"/>
                  <a:pt x="282616" y="3101139"/>
                </a:cubicBezTo>
                <a:lnTo>
                  <a:pt x="282616" y="3104950"/>
                </a:lnTo>
                <a:cubicBezTo>
                  <a:pt x="275948" y="3114475"/>
                  <a:pt x="234991" y="3104950"/>
                  <a:pt x="246897" y="3121523"/>
                </a:cubicBezTo>
                <a:cubicBezTo>
                  <a:pt x="258518" y="3118952"/>
                  <a:pt x="255660" y="3129620"/>
                  <a:pt x="256422" y="3137906"/>
                </a:cubicBezTo>
                <a:lnTo>
                  <a:pt x="262232" y="3141716"/>
                </a:lnTo>
                <a:cubicBezTo>
                  <a:pt x="262232" y="3142764"/>
                  <a:pt x="262232" y="3143907"/>
                  <a:pt x="262709" y="3145335"/>
                </a:cubicBezTo>
                <a:cubicBezTo>
                  <a:pt x="257565" y="3150384"/>
                  <a:pt x="248707" y="3150193"/>
                  <a:pt x="243087" y="3153051"/>
                </a:cubicBezTo>
                <a:lnTo>
                  <a:pt x="243087" y="3160290"/>
                </a:lnTo>
                <a:cubicBezTo>
                  <a:pt x="257946" y="3159147"/>
                  <a:pt x="279568" y="3155623"/>
                  <a:pt x="295475" y="3162004"/>
                </a:cubicBezTo>
                <a:cubicBezTo>
                  <a:pt x="295475" y="3168005"/>
                  <a:pt x="284616" y="3164576"/>
                  <a:pt x="279187" y="3166005"/>
                </a:cubicBezTo>
                <a:cubicBezTo>
                  <a:pt x="256232" y="3172767"/>
                  <a:pt x="258518" y="3173054"/>
                  <a:pt x="279187" y="3184007"/>
                </a:cubicBezTo>
                <a:cubicBezTo>
                  <a:pt x="294332" y="3188293"/>
                  <a:pt x="305952" y="3169910"/>
                  <a:pt x="318621" y="3180293"/>
                </a:cubicBezTo>
                <a:cubicBezTo>
                  <a:pt x="332432" y="3179435"/>
                  <a:pt x="343766" y="3186293"/>
                  <a:pt x="358435" y="3184102"/>
                </a:cubicBezTo>
                <a:lnTo>
                  <a:pt x="374056" y="3193627"/>
                </a:lnTo>
                <a:cubicBezTo>
                  <a:pt x="357482" y="3202009"/>
                  <a:pt x="340528" y="3187055"/>
                  <a:pt x="326431" y="3195152"/>
                </a:cubicBezTo>
                <a:cubicBezTo>
                  <a:pt x="319459" y="3196695"/>
                  <a:pt x="312163" y="3195504"/>
                  <a:pt x="306047" y="3191817"/>
                </a:cubicBezTo>
                <a:cubicBezTo>
                  <a:pt x="284140" y="3192675"/>
                  <a:pt x="263280" y="3202867"/>
                  <a:pt x="240420" y="3199343"/>
                </a:cubicBezTo>
                <a:cubicBezTo>
                  <a:pt x="236420" y="3200676"/>
                  <a:pt x="237277" y="3202676"/>
                  <a:pt x="237087" y="3204486"/>
                </a:cubicBezTo>
                <a:lnTo>
                  <a:pt x="250040" y="3212106"/>
                </a:lnTo>
                <a:lnTo>
                  <a:pt x="250040" y="3219536"/>
                </a:lnTo>
                <a:cubicBezTo>
                  <a:pt x="244897" y="3222869"/>
                  <a:pt x="236229" y="3219536"/>
                  <a:pt x="236324" y="3227251"/>
                </a:cubicBezTo>
                <a:lnTo>
                  <a:pt x="224704" y="3233823"/>
                </a:lnTo>
                <a:cubicBezTo>
                  <a:pt x="229276" y="3239347"/>
                  <a:pt x="244706" y="3231727"/>
                  <a:pt x="243754" y="3241252"/>
                </a:cubicBezTo>
                <a:cubicBezTo>
                  <a:pt x="233372" y="3246110"/>
                  <a:pt x="220227" y="3245443"/>
                  <a:pt x="210893" y="3252778"/>
                </a:cubicBezTo>
                <a:cubicBezTo>
                  <a:pt x="210893" y="3258874"/>
                  <a:pt x="210893" y="3258874"/>
                  <a:pt x="214036" y="3261731"/>
                </a:cubicBezTo>
                <a:cubicBezTo>
                  <a:pt x="218179" y="3258855"/>
                  <a:pt x="223228" y="3257606"/>
                  <a:pt x="228228" y="3258207"/>
                </a:cubicBezTo>
                <a:lnTo>
                  <a:pt x="231086" y="3262970"/>
                </a:lnTo>
                <a:lnTo>
                  <a:pt x="224323" y="3267351"/>
                </a:lnTo>
                <a:lnTo>
                  <a:pt x="230610" y="3271161"/>
                </a:lnTo>
                <a:cubicBezTo>
                  <a:pt x="228895" y="3277733"/>
                  <a:pt x="236610" y="3276209"/>
                  <a:pt x="240135" y="3273066"/>
                </a:cubicBezTo>
                <a:cubicBezTo>
                  <a:pt x="247088" y="3277638"/>
                  <a:pt x="252327" y="3276495"/>
                  <a:pt x="261852" y="3276495"/>
                </a:cubicBezTo>
                <a:lnTo>
                  <a:pt x="272424" y="3284115"/>
                </a:lnTo>
                <a:cubicBezTo>
                  <a:pt x="280787" y="3282686"/>
                  <a:pt x="289369" y="3284601"/>
                  <a:pt x="296332" y="3289449"/>
                </a:cubicBezTo>
                <a:cubicBezTo>
                  <a:pt x="281664" y="3294878"/>
                  <a:pt x="268900" y="3289449"/>
                  <a:pt x="254136" y="3287639"/>
                </a:cubicBezTo>
                <a:cubicBezTo>
                  <a:pt x="250098" y="3284772"/>
                  <a:pt x="245154" y="3283486"/>
                  <a:pt x="240230" y="3284019"/>
                </a:cubicBezTo>
                <a:lnTo>
                  <a:pt x="231181" y="3289353"/>
                </a:lnTo>
                <a:cubicBezTo>
                  <a:pt x="224514" y="3306022"/>
                  <a:pt x="183556" y="3284115"/>
                  <a:pt x="178031" y="3300307"/>
                </a:cubicBezTo>
                <a:lnTo>
                  <a:pt x="184604" y="3304308"/>
                </a:lnTo>
                <a:lnTo>
                  <a:pt x="184604" y="3307927"/>
                </a:lnTo>
                <a:cubicBezTo>
                  <a:pt x="170697" y="3312785"/>
                  <a:pt x="154695" y="3307927"/>
                  <a:pt x="140313" y="3310595"/>
                </a:cubicBezTo>
                <a:cubicBezTo>
                  <a:pt x="136788" y="3314500"/>
                  <a:pt x="139741" y="3318786"/>
                  <a:pt x="138217" y="3322882"/>
                </a:cubicBezTo>
                <a:cubicBezTo>
                  <a:pt x="132026" y="3327263"/>
                  <a:pt x="115929" y="3320024"/>
                  <a:pt x="119167" y="3332407"/>
                </a:cubicBezTo>
                <a:cubicBezTo>
                  <a:pt x="118119" y="3336407"/>
                  <a:pt x="113071" y="3335169"/>
                  <a:pt x="109642" y="3335455"/>
                </a:cubicBezTo>
                <a:cubicBezTo>
                  <a:pt x="98621" y="3340284"/>
                  <a:pt x="87220" y="3344170"/>
                  <a:pt x="75542" y="3347075"/>
                </a:cubicBezTo>
                <a:cubicBezTo>
                  <a:pt x="62493" y="3354981"/>
                  <a:pt x="50015" y="3342408"/>
                  <a:pt x="53540" y="3366696"/>
                </a:cubicBezTo>
                <a:cubicBezTo>
                  <a:pt x="58207" y="3369935"/>
                  <a:pt x="64113" y="3368030"/>
                  <a:pt x="69447" y="3368601"/>
                </a:cubicBezTo>
                <a:cubicBezTo>
                  <a:pt x="77257" y="3362315"/>
                  <a:pt x="88497" y="3367554"/>
                  <a:pt x="96402" y="3361362"/>
                </a:cubicBezTo>
                <a:cubicBezTo>
                  <a:pt x="100117" y="3367363"/>
                  <a:pt x="120786" y="3362220"/>
                  <a:pt x="117357" y="3367839"/>
                </a:cubicBezTo>
                <a:cubicBezTo>
                  <a:pt x="107823" y="3369268"/>
                  <a:pt x="98536" y="3371993"/>
                  <a:pt x="89735" y="3375936"/>
                </a:cubicBezTo>
                <a:cubicBezTo>
                  <a:pt x="84877" y="3376507"/>
                  <a:pt x="78019" y="3374221"/>
                  <a:pt x="73923" y="3378222"/>
                </a:cubicBezTo>
                <a:cubicBezTo>
                  <a:pt x="78305" y="3381555"/>
                  <a:pt x="86591" y="3382317"/>
                  <a:pt x="86496" y="3388509"/>
                </a:cubicBezTo>
                <a:lnTo>
                  <a:pt x="80019" y="3392605"/>
                </a:lnTo>
                <a:lnTo>
                  <a:pt x="80019" y="3403177"/>
                </a:lnTo>
                <a:cubicBezTo>
                  <a:pt x="74209" y="3407559"/>
                  <a:pt x="65827" y="3410416"/>
                  <a:pt x="60969" y="3414703"/>
                </a:cubicBezTo>
                <a:lnTo>
                  <a:pt x="69542" y="3420132"/>
                </a:lnTo>
                <a:cubicBezTo>
                  <a:pt x="88592" y="3420894"/>
                  <a:pt x="110785" y="3408702"/>
                  <a:pt x="123930" y="3423846"/>
                </a:cubicBezTo>
                <a:cubicBezTo>
                  <a:pt x="135169" y="3422513"/>
                  <a:pt x="141360" y="3424704"/>
                  <a:pt x="138979" y="3436705"/>
                </a:cubicBezTo>
                <a:lnTo>
                  <a:pt x="145551" y="3440610"/>
                </a:lnTo>
                <a:cubicBezTo>
                  <a:pt x="145551" y="3441944"/>
                  <a:pt x="145551" y="3443182"/>
                  <a:pt x="145551" y="3444421"/>
                </a:cubicBezTo>
                <a:cubicBezTo>
                  <a:pt x="161363" y="3449659"/>
                  <a:pt x="131740" y="3451088"/>
                  <a:pt x="125739" y="3458994"/>
                </a:cubicBezTo>
                <a:cubicBezTo>
                  <a:pt x="125739" y="3459946"/>
                  <a:pt x="125739" y="3461089"/>
                  <a:pt x="125739" y="3462328"/>
                </a:cubicBezTo>
                <a:cubicBezTo>
                  <a:pt x="133264" y="3468805"/>
                  <a:pt x="151838" y="3458232"/>
                  <a:pt x="152123" y="3469852"/>
                </a:cubicBezTo>
                <a:cubicBezTo>
                  <a:pt x="138227" y="3472462"/>
                  <a:pt x="124206" y="3474339"/>
                  <a:pt x="110118" y="3475472"/>
                </a:cubicBezTo>
                <a:cubicBezTo>
                  <a:pt x="106499" y="3475472"/>
                  <a:pt x="104689" y="3479473"/>
                  <a:pt x="106880" y="3481378"/>
                </a:cubicBezTo>
                <a:cubicBezTo>
                  <a:pt x="114405" y="3484426"/>
                  <a:pt x="111547" y="3489855"/>
                  <a:pt x="118786" y="3491855"/>
                </a:cubicBezTo>
                <a:lnTo>
                  <a:pt x="118786" y="3499666"/>
                </a:lnTo>
                <a:cubicBezTo>
                  <a:pt x="131454" y="3507371"/>
                  <a:pt x="146370" y="3510524"/>
                  <a:pt x="161077" y="3508619"/>
                </a:cubicBezTo>
                <a:cubicBezTo>
                  <a:pt x="189652" y="3497570"/>
                  <a:pt x="175936" y="3515477"/>
                  <a:pt x="158791" y="3521478"/>
                </a:cubicBezTo>
                <a:lnTo>
                  <a:pt x="158791" y="3528717"/>
                </a:lnTo>
                <a:cubicBezTo>
                  <a:pt x="178794" y="3534146"/>
                  <a:pt x="199653" y="3527478"/>
                  <a:pt x="219846" y="3534337"/>
                </a:cubicBezTo>
                <a:cubicBezTo>
                  <a:pt x="227819" y="3528936"/>
                  <a:pt x="237391" y="3526383"/>
                  <a:pt x="246992" y="3527098"/>
                </a:cubicBezTo>
                <a:cubicBezTo>
                  <a:pt x="251850" y="3528336"/>
                  <a:pt x="249279" y="3531479"/>
                  <a:pt x="251850" y="3533194"/>
                </a:cubicBezTo>
                <a:cubicBezTo>
                  <a:pt x="254708" y="3535013"/>
                  <a:pt x="257670" y="3536660"/>
                  <a:pt x="260708" y="3538146"/>
                </a:cubicBezTo>
                <a:cubicBezTo>
                  <a:pt x="264766" y="3538423"/>
                  <a:pt x="268805" y="3537385"/>
                  <a:pt x="272234" y="3535194"/>
                </a:cubicBezTo>
                <a:cubicBezTo>
                  <a:pt x="279187" y="3531860"/>
                  <a:pt x="295761" y="3539480"/>
                  <a:pt x="296618" y="3528907"/>
                </a:cubicBezTo>
                <a:cubicBezTo>
                  <a:pt x="305666" y="3524716"/>
                  <a:pt x="316525" y="3530146"/>
                  <a:pt x="326336" y="3523478"/>
                </a:cubicBezTo>
                <a:cubicBezTo>
                  <a:pt x="348910" y="3545671"/>
                  <a:pt x="401774" y="3525859"/>
                  <a:pt x="421586" y="3533003"/>
                </a:cubicBezTo>
                <a:lnTo>
                  <a:pt x="421586" y="3536623"/>
                </a:lnTo>
                <a:cubicBezTo>
                  <a:pt x="403317" y="3541804"/>
                  <a:pt x="384533" y="3544995"/>
                  <a:pt x="365579" y="3546148"/>
                </a:cubicBezTo>
                <a:lnTo>
                  <a:pt x="356054" y="3551672"/>
                </a:lnTo>
                <a:cubicBezTo>
                  <a:pt x="386343" y="3568817"/>
                  <a:pt x="424348" y="3545862"/>
                  <a:pt x="453971" y="3552339"/>
                </a:cubicBezTo>
                <a:cubicBezTo>
                  <a:pt x="453971" y="3558339"/>
                  <a:pt x="459210" y="3557102"/>
                  <a:pt x="464543" y="3557196"/>
                </a:cubicBezTo>
                <a:cubicBezTo>
                  <a:pt x="467592" y="3559578"/>
                  <a:pt x="474068" y="3560816"/>
                  <a:pt x="474068" y="3565864"/>
                </a:cubicBezTo>
                <a:cubicBezTo>
                  <a:pt x="463972" y="3578437"/>
                  <a:pt x="452256" y="3564435"/>
                  <a:pt x="440826" y="3570436"/>
                </a:cubicBezTo>
                <a:cubicBezTo>
                  <a:pt x="437588" y="3573008"/>
                  <a:pt x="429587" y="3570436"/>
                  <a:pt x="428158" y="3574437"/>
                </a:cubicBezTo>
                <a:cubicBezTo>
                  <a:pt x="437112" y="3586534"/>
                  <a:pt x="467592" y="3575866"/>
                  <a:pt x="483689" y="3579294"/>
                </a:cubicBezTo>
                <a:cubicBezTo>
                  <a:pt x="489309" y="3577771"/>
                  <a:pt x="485213" y="3573389"/>
                  <a:pt x="490642" y="3571865"/>
                </a:cubicBezTo>
                <a:cubicBezTo>
                  <a:pt x="496071" y="3570341"/>
                  <a:pt x="491214" y="3565674"/>
                  <a:pt x="499214" y="3564435"/>
                </a:cubicBezTo>
                <a:cubicBezTo>
                  <a:pt x="504358" y="3563102"/>
                  <a:pt x="520836" y="3568341"/>
                  <a:pt x="520074" y="3559292"/>
                </a:cubicBezTo>
                <a:cubicBezTo>
                  <a:pt x="517979" y="3557387"/>
                  <a:pt x="512645" y="3556720"/>
                  <a:pt x="513502" y="3553482"/>
                </a:cubicBezTo>
                <a:lnTo>
                  <a:pt x="523027" y="3553482"/>
                </a:lnTo>
                <a:cubicBezTo>
                  <a:pt x="528361" y="3551862"/>
                  <a:pt x="524837" y="3547767"/>
                  <a:pt x="529980" y="3545862"/>
                </a:cubicBezTo>
                <a:cubicBezTo>
                  <a:pt x="535124" y="3543957"/>
                  <a:pt x="546649" y="3533194"/>
                  <a:pt x="546363" y="3544433"/>
                </a:cubicBezTo>
                <a:cubicBezTo>
                  <a:pt x="552078" y="3548814"/>
                  <a:pt x="618468" y="3546338"/>
                  <a:pt x="599132" y="3536813"/>
                </a:cubicBezTo>
                <a:lnTo>
                  <a:pt x="599132" y="3529670"/>
                </a:lnTo>
                <a:lnTo>
                  <a:pt x="604847" y="3525955"/>
                </a:lnTo>
                <a:lnTo>
                  <a:pt x="598751" y="3522144"/>
                </a:lnTo>
                <a:lnTo>
                  <a:pt x="598751" y="3511286"/>
                </a:lnTo>
                <a:lnTo>
                  <a:pt x="592369" y="3507381"/>
                </a:lnTo>
                <a:lnTo>
                  <a:pt x="598560" y="3503571"/>
                </a:lnTo>
                <a:cubicBezTo>
                  <a:pt x="599418" y="3500523"/>
                  <a:pt x="597322" y="3498523"/>
                  <a:pt x="593512" y="3497475"/>
                </a:cubicBezTo>
                <a:cubicBezTo>
                  <a:pt x="591702" y="3492998"/>
                  <a:pt x="589512" y="3488712"/>
                  <a:pt x="597989" y="3485759"/>
                </a:cubicBezTo>
                <a:cubicBezTo>
                  <a:pt x="598732" y="3480873"/>
                  <a:pt x="598979" y="3475929"/>
                  <a:pt x="598751" y="3470995"/>
                </a:cubicBezTo>
                <a:lnTo>
                  <a:pt x="592560" y="3466995"/>
                </a:lnTo>
                <a:cubicBezTo>
                  <a:pt x="592560" y="3465947"/>
                  <a:pt x="592560" y="3464804"/>
                  <a:pt x="592083" y="3463471"/>
                </a:cubicBezTo>
                <a:lnTo>
                  <a:pt x="585702" y="3459565"/>
                </a:lnTo>
                <a:lnTo>
                  <a:pt x="592083" y="3455660"/>
                </a:lnTo>
                <a:cubicBezTo>
                  <a:pt x="592083" y="3454422"/>
                  <a:pt x="592083" y="3453184"/>
                  <a:pt x="592083" y="3452136"/>
                </a:cubicBezTo>
                <a:lnTo>
                  <a:pt x="585797" y="3448136"/>
                </a:lnTo>
                <a:cubicBezTo>
                  <a:pt x="585797" y="3442896"/>
                  <a:pt x="591798" y="3441753"/>
                  <a:pt x="595322" y="3439277"/>
                </a:cubicBezTo>
                <a:lnTo>
                  <a:pt x="603418" y="3439277"/>
                </a:lnTo>
                <a:lnTo>
                  <a:pt x="606847" y="3433753"/>
                </a:lnTo>
                <a:lnTo>
                  <a:pt x="592655" y="3427466"/>
                </a:lnTo>
                <a:lnTo>
                  <a:pt x="592655" y="3419084"/>
                </a:lnTo>
                <a:lnTo>
                  <a:pt x="598370" y="3415655"/>
                </a:lnTo>
                <a:lnTo>
                  <a:pt x="601323" y="3409845"/>
                </a:lnTo>
                <a:cubicBezTo>
                  <a:pt x="612752" y="3408702"/>
                  <a:pt x="621992" y="3409845"/>
                  <a:pt x="618944" y="3422703"/>
                </a:cubicBezTo>
                <a:lnTo>
                  <a:pt x="613134" y="3425942"/>
                </a:lnTo>
                <a:cubicBezTo>
                  <a:pt x="611133" y="3431085"/>
                  <a:pt x="613134" y="3436419"/>
                  <a:pt x="612276" y="3441087"/>
                </a:cubicBezTo>
                <a:lnTo>
                  <a:pt x="618563" y="3444611"/>
                </a:lnTo>
                <a:lnTo>
                  <a:pt x="618563" y="3466804"/>
                </a:lnTo>
                <a:lnTo>
                  <a:pt x="612657" y="3470614"/>
                </a:lnTo>
                <a:cubicBezTo>
                  <a:pt x="611895" y="3493760"/>
                  <a:pt x="612657" y="3517096"/>
                  <a:pt x="612657" y="3540433"/>
                </a:cubicBezTo>
                <a:lnTo>
                  <a:pt x="619134" y="3544338"/>
                </a:lnTo>
                <a:lnTo>
                  <a:pt x="612943" y="3548053"/>
                </a:lnTo>
                <a:lnTo>
                  <a:pt x="612943" y="3559197"/>
                </a:lnTo>
                <a:cubicBezTo>
                  <a:pt x="621611" y="3564435"/>
                  <a:pt x="621611" y="3564817"/>
                  <a:pt x="613705" y="3569484"/>
                </a:cubicBezTo>
                <a:cubicBezTo>
                  <a:pt x="610752" y="3598059"/>
                  <a:pt x="613705" y="3628539"/>
                  <a:pt x="612657" y="3658066"/>
                </a:cubicBezTo>
                <a:lnTo>
                  <a:pt x="606466" y="3662257"/>
                </a:lnTo>
                <a:lnTo>
                  <a:pt x="606466" y="3669496"/>
                </a:lnTo>
                <a:lnTo>
                  <a:pt x="612372" y="3673211"/>
                </a:lnTo>
                <a:lnTo>
                  <a:pt x="606180" y="3677021"/>
                </a:lnTo>
                <a:lnTo>
                  <a:pt x="606180" y="3680641"/>
                </a:lnTo>
                <a:lnTo>
                  <a:pt x="612467" y="3684451"/>
                </a:lnTo>
                <a:lnTo>
                  <a:pt x="612467" y="3703501"/>
                </a:lnTo>
                <a:lnTo>
                  <a:pt x="603704" y="3704929"/>
                </a:lnTo>
                <a:cubicBezTo>
                  <a:pt x="587321" y="3697595"/>
                  <a:pt x="565604" y="3692833"/>
                  <a:pt x="549030" y="3701214"/>
                </a:cubicBezTo>
                <a:lnTo>
                  <a:pt x="540553" y="3699595"/>
                </a:lnTo>
                <a:lnTo>
                  <a:pt x="540553" y="3695214"/>
                </a:lnTo>
                <a:cubicBezTo>
                  <a:pt x="555031" y="3682926"/>
                  <a:pt x="573890" y="3687880"/>
                  <a:pt x="591702" y="3685022"/>
                </a:cubicBezTo>
                <a:cubicBezTo>
                  <a:pt x="594941" y="3679878"/>
                  <a:pt x="591702" y="3674354"/>
                  <a:pt x="593893" y="3669115"/>
                </a:cubicBezTo>
                <a:cubicBezTo>
                  <a:pt x="618563" y="3644922"/>
                  <a:pt x="538743" y="3662829"/>
                  <a:pt x="527885" y="3655209"/>
                </a:cubicBezTo>
                <a:cubicBezTo>
                  <a:pt x="525313" y="3644064"/>
                  <a:pt x="550459" y="3651303"/>
                  <a:pt x="555793" y="3649304"/>
                </a:cubicBezTo>
                <a:cubicBezTo>
                  <a:pt x="563508" y="3642160"/>
                  <a:pt x="597227" y="3644922"/>
                  <a:pt x="592369" y="3636064"/>
                </a:cubicBezTo>
                <a:cubicBezTo>
                  <a:pt x="578081" y="3629777"/>
                  <a:pt x="548173" y="3641969"/>
                  <a:pt x="540267" y="3629967"/>
                </a:cubicBezTo>
                <a:lnTo>
                  <a:pt x="530742" y="3623586"/>
                </a:lnTo>
                <a:cubicBezTo>
                  <a:pt x="498672" y="3608460"/>
                  <a:pt x="461248" y="3609803"/>
                  <a:pt x="430349" y="3627205"/>
                </a:cubicBezTo>
                <a:cubicBezTo>
                  <a:pt x="409108" y="3635206"/>
                  <a:pt x="385010" y="3624443"/>
                  <a:pt x="366055" y="3638254"/>
                </a:cubicBezTo>
                <a:cubicBezTo>
                  <a:pt x="361388" y="3638826"/>
                  <a:pt x="348624" y="3635778"/>
                  <a:pt x="349672" y="3642827"/>
                </a:cubicBezTo>
                <a:cubicBezTo>
                  <a:pt x="363102" y="3649875"/>
                  <a:pt x="383295" y="3643684"/>
                  <a:pt x="399012" y="3645684"/>
                </a:cubicBezTo>
                <a:cubicBezTo>
                  <a:pt x="407775" y="3642064"/>
                  <a:pt x="420633" y="3634730"/>
                  <a:pt x="430635" y="3641398"/>
                </a:cubicBezTo>
                <a:cubicBezTo>
                  <a:pt x="446351" y="3641398"/>
                  <a:pt x="449685" y="3641398"/>
                  <a:pt x="448065" y="3658733"/>
                </a:cubicBezTo>
                <a:cubicBezTo>
                  <a:pt x="455876" y="3660257"/>
                  <a:pt x="452447" y="3665401"/>
                  <a:pt x="457590" y="3667687"/>
                </a:cubicBezTo>
                <a:cubicBezTo>
                  <a:pt x="465972" y="3661971"/>
                  <a:pt x="475116" y="3664734"/>
                  <a:pt x="485022" y="3664162"/>
                </a:cubicBezTo>
                <a:lnTo>
                  <a:pt x="487975" y="3669020"/>
                </a:lnTo>
                <a:cubicBezTo>
                  <a:pt x="484070" y="3670830"/>
                  <a:pt x="480641" y="3674735"/>
                  <a:pt x="476545" y="3674544"/>
                </a:cubicBezTo>
                <a:cubicBezTo>
                  <a:pt x="458543" y="3665019"/>
                  <a:pt x="436826" y="3687499"/>
                  <a:pt x="418157" y="3675211"/>
                </a:cubicBezTo>
                <a:cubicBezTo>
                  <a:pt x="393678" y="3695023"/>
                  <a:pt x="359388" y="3670353"/>
                  <a:pt x="335670" y="3684736"/>
                </a:cubicBezTo>
                <a:lnTo>
                  <a:pt x="338814" y="3689499"/>
                </a:lnTo>
                <a:cubicBezTo>
                  <a:pt x="411775" y="3696547"/>
                  <a:pt x="329289" y="3712264"/>
                  <a:pt x="307095" y="3700738"/>
                </a:cubicBezTo>
                <a:cubicBezTo>
                  <a:pt x="268995" y="3701596"/>
                  <a:pt x="225275" y="3706644"/>
                  <a:pt x="190128" y="3710930"/>
                </a:cubicBezTo>
                <a:cubicBezTo>
                  <a:pt x="181041" y="3711511"/>
                  <a:pt x="172050" y="3713007"/>
                  <a:pt x="163268" y="3715407"/>
                </a:cubicBezTo>
                <a:cubicBezTo>
                  <a:pt x="159839" y="3715407"/>
                  <a:pt x="158505" y="3717312"/>
                  <a:pt x="158886" y="3719503"/>
                </a:cubicBezTo>
                <a:cubicBezTo>
                  <a:pt x="179174" y="3733504"/>
                  <a:pt x="209655" y="3718360"/>
                  <a:pt x="234420" y="3722551"/>
                </a:cubicBezTo>
                <a:cubicBezTo>
                  <a:pt x="238230" y="3721217"/>
                  <a:pt x="237372" y="3719312"/>
                  <a:pt x="237848" y="3717598"/>
                </a:cubicBezTo>
                <a:cubicBezTo>
                  <a:pt x="252993" y="3717598"/>
                  <a:pt x="274520" y="3720264"/>
                  <a:pt x="292046" y="3718931"/>
                </a:cubicBezTo>
                <a:cubicBezTo>
                  <a:pt x="320621" y="3711978"/>
                  <a:pt x="357673" y="3717312"/>
                  <a:pt x="385962" y="3726360"/>
                </a:cubicBezTo>
                <a:cubicBezTo>
                  <a:pt x="398821" y="3726360"/>
                  <a:pt x="412251" y="3740839"/>
                  <a:pt x="424062" y="3730171"/>
                </a:cubicBezTo>
                <a:cubicBezTo>
                  <a:pt x="431777" y="3735505"/>
                  <a:pt x="441207" y="3733219"/>
                  <a:pt x="450351" y="3733695"/>
                </a:cubicBezTo>
                <a:cubicBezTo>
                  <a:pt x="455590" y="3737314"/>
                  <a:pt x="455590" y="3737410"/>
                  <a:pt x="450351" y="3741124"/>
                </a:cubicBezTo>
                <a:cubicBezTo>
                  <a:pt x="439588" y="3739981"/>
                  <a:pt x="427682" y="3754555"/>
                  <a:pt x="418823" y="3745315"/>
                </a:cubicBezTo>
                <a:cubicBezTo>
                  <a:pt x="413871" y="3745315"/>
                  <a:pt x="411775" y="3749887"/>
                  <a:pt x="405298" y="3748363"/>
                </a:cubicBezTo>
                <a:cubicBezTo>
                  <a:pt x="391868" y="3757888"/>
                  <a:pt x="331194" y="3744554"/>
                  <a:pt x="381295" y="3764842"/>
                </a:cubicBezTo>
                <a:cubicBezTo>
                  <a:pt x="376628" y="3767889"/>
                  <a:pt x="370532" y="3766652"/>
                  <a:pt x="364722" y="3770271"/>
                </a:cubicBezTo>
                <a:cubicBezTo>
                  <a:pt x="349672" y="3772747"/>
                  <a:pt x="293379" y="3765413"/>
                  <a:pt x="290617" y="3780272"/>
                </a:cubicBezTo>
                <a:cubicBezTo>
                  <a:pt x="333670" y="3784939"/>
                  <a:pt x="378914" y="3781891"/>
                  <a:pt x="420824" y="3783320"/>
                </a:cubicBezTo>
                <a:cubicBezTo>
                  <a:pt x="405755" y="3785454"/>
                  <a:pt x="391429" y="3791245"/>
                  <a:pt x="379104" y="3800179"/>
                </a:cubicBezTo>
                <a:lnTo>
                  <a:pt x="358530" y="3800179"/>
                </a:lnTo>
                <a:cubicBezTo>
                  <a:pt x="355673" y="3801799"/>
                  <a:pt x="355673" y="3801799"/>
                  <a:pt x="361864" y="3805513"/>
                </a:cubicBezTo>
                <a:lnTo>
                  <a:pt x="361864" y="3815800"/>
                </a:lnTo>
                <a:cubicBezTo>
                  <a:pt x="343576" y="3825325"/>
                  <a:pt x="331956" y="3816372"/>
                  <a:pt x="312048" y="3817801"/>
                </a:cubicBezTo>
                <a:lnTo>
                  <a:pt x="304142" y="3823230"/>
                </a:lnTo>
                <a:cubicBezTo>
                  <a:pt x="316620" y="3834564"/>
                  <a:pt x="342242" y="3830469"/>
                  <a:pt x="364912" y="3835993"/>
                </a:cubicBezTo>
                <a:cubicBezTo>
                  <a:pt x="384276" y="3830040"/>
                  <a:pt x="404984" y="3830040"/>
                  <a:pt x="424348" y="3835993"/>
                </a:cubicBezTo>
                <a:lnTo>
                  <a:pt x="431111" y="3832564"/>
                </a:lnTo>
                <a:cubicBezTo>
                  <a:pt x="439817" y="3837289"/>
                  <a:pt x="450313" y="3837289"/>
                  <a:pt x="459019" y="3832564"/>
                </a:cubicBezTo>
                <a:cubicBezTo>
                  <a:pt x="474354" y="3830945"/>
                  <a:pt x="494071" y="3837327"/>
                  <a:pt x="506644" y="3826468"/>
                </a:cubicBezTo>
                <a:cubicBezTo>
                  <a:pt x="506644" y="3821420"/>
                  <a:pt x="500453" y="3820277"/>
                  <a:pt x="497119" y="3817801"/>
                </a:cubicBezTo>
                <a:cubicBezTo>
                  <a:pt x="480022" y="3818677"/>
                  <a:pt x="462962" y="3815410"/>
                  <a:pt x="447398" y="3808276"/>
                </a:cubicBezTo>
                <a:cubicBezTo>
                  <a:pt x="464258" y="3796179"/>
                  <a:pt x="483498" y="3810180"/>
                  <a:pt x="503596" y="3806371"/>
                </a:cubicBezTo>
                <a:lnTo>
                  <a:pt x="519693" y="3796846"/>
                </a:lnTo>
                <a:cubicBezTo>
                  <a:pt x="510121" y="3792169"/>
                  <a:pt x="500300" y="3788035"/>
                  <a:pt x="490261" y="3784463"/>
                </a:cubicBezTo>
                <a:lnTo>
                  <a:pt x="483403" y="3787892"/>
                </a:lnTo>
                <a:cubicBezTo>
                  <a:pt x="471401" y="3778367"/>
                  <a:pt x="498643" y="3780844"/>
                  <a:pt x="502453" y="3780653"/>
                </a:cubicBezTo>
                <a:cubicBezTo>
                  <a:pt x="514169" y="3784273"/>
                  <a:pt x="525027" y="3792274"/>
                  <a:pt x="535790" y="3784558"/>
                </a:cubicBezTo>
                <a:cubicBezTo>
                  <a:pt x="554840" y="3794083"/>
                  <a:pt x="581034" y="3778462"/>
                  <a:pt x="598465" y="3771033"/>
                </a:cubicBezTo>
                <a:cubicBezTo>
                  <a:pt x="598465" y="3769890"/>
                  <a:pt x="598465" y="3768651"/>
                  <a:pt x="598465" y="3767509"/>
                </a:cubicBezTo>
                <a:cubicBezTo>
                  <a:pt x="587702" y="3758841"/>
                  <a:pt x="568747" y="3765032"/>
                  <a:pt x="592274" y="3753126"/>
                </a:cubicBezTo>
                <a:lnTo>
                  <a:pt x="592274" y="3738362"/>
                </a:lnTo>
                <a:cubicBezTo>
                  <a:pt x="589988" y="3735219"/>
                  <a:pt x="581892" y="3737791"/>
                  <a:pt x="579415" y="3734552"/>
                </a:cubicBezTo>
                <a:cubicBezTo>
                  <a:pt x="587702" y="3730933"/>
                  <a:pt x="595608" y="3733600"/>
                  <a:pt x="591798" y="3723218"/>
                </a:cubicBezTo>
                <a:cubicBezTo>
                  <a:pt x="588273" y="3718741"/>
                  <a:pt x="561794" y="3725789"/>
                  <a:pt x="569319" y="3717978"/>
                </a:cubicBezTo>
                <a:cubicBezTo>
                  <a:pt x="578682" y="3717045"/>
                  <a:pt x="587816" y="3714569"/>
                  <a:pt x="596369" y="3710645"/>
                </a:cubicBezTo>
                <a:cubicBezTo>
                  <a:pt x="601951" y="3710692"/>
                  <a:pt x="607399" y="3712416"/>
                  <a:pt x="611990" y="3715597"/>
                </a:cubicBezTo>
                <a:lnTo>
                  <a:pt x="611990" y="3768175"/>
                </a:lnTo>
                <a:lnTo>
                  <a:pt x="605514" y="3772271"/>
                </a:lnTo>
                <a:cubicBezTo>
                  <a:pt x="605514" y="3779796"/>
                  <a:pt x="620277" y="3779701"/>
                  <a:pt x="606466" y="3786178"/>
                </a:cubicBezTo>
                <a:cubicBezTo>
                  <a:pt x="605285" y="3795912"/>
                  <a:pt x="604961" y="3805723"/>
                  <a:pt x="605514" y="3815514"/>
                </a:cubicBezTo>
                <a:cubicBezTo>
                  <a:pt x="595103" y="3824002"/>
                  <a:pt x="580063" y="3823639"/>
                  <a:pt x="570081" y="3814657"/>
                </a:cubicBezTo>
                <a:cubicBezTo>
                  <a:pt x="565213" y="3815067"/>
                  <a:pt x="560365" y="3813676"/>
                  <a:pt x="556460" y="3810752"/>
                </a:cubicBezTo>
                <a:lnTo>
                  <a:pt x="549506" y="3810752"/>
                </a:lnTo>
                <a:lnTo>
                  <a:pt x="527218" y="3823706"/>
                </a:lnTo>
                <a:cubicBezTo>
                  <a:pt x="536743" y="3827993"/>
                  <a:pt x="551602" y="3821706"/>
                  <a:pt x="558841" y="3831326"/>
                </a:cubicBezTo>
                <a:cubicBezTo>
                  <a:pt x="546839" y="3833136"/>
                  <a:pt x="535029" y="3833803"/>
                  <a:pt x="523408" y="3836469"/>
                </a:cubicBezTo>
                <a:cubicBezTo>
                  <a:pt x="518264" y="3838470"/>
                  <a:pt x="521693" y="3843232"/>
                  <a:pt x="515979" y="3843709"/>
                </a:cubicBezTo>
                <a:cubicBezTo>
                  <a:pt x="495785" y="3845614"/>
                  <a:pt x="477212" y="3838470"/>
                  <a:pt x="457876" y="3839994"/>
                </a:cubicBezTo>
                <a:cubicBezTo>
                  <a:pt x="436540" y="3851138"/>
                  <a:pt x="414537" y="3834946"/>
                  <a:pt x="392154" y="3843804"/>
                </a:cubicBezTo>
                <a:cubicBezTo>
                  <a:pt x="382629" y="3837232"/>
                  <a:pt x="364531" y="3837803"/>
                  <a:pt x="368913" y="3852757"/>
                </a:cubicBezTo>
                <a:cubicBezTo>
                  <a:pt x="381105" y="3862282"/>
                  <a:pt x="400345" y="3859710"/>
                  <a:pt x="413775" y="3854853"/>
                </a:cubicBezTo>
                <a:cubicBezTo>
                  <a:pt x="445208" y="3851424"/>
                  <a:pt x="482069" y="3863139"/>
                  <a:pt x="510168" y="3847519"/>
                </a:cubicBezTo>
                <a:cubicBezTo>
                  <a:pt x="518388" y="3852529"/>
                  <a:pt x="528713" y="3852529"/>
                  <a:pt x="536934" y="3847519"/>
                </a:cubicBezTo>
                <a:cubicBezTo>
                  <a:pt x="551031" y="3854567"/>
                  <a:pt x="568176" y="3854758"/>
                  <a:pt x="582654" y="3861996"/>
                </a:cubicBezTo>
                <a:lnTo>
                  <a:pt x="598656" y="3852471"/>
                </a:lnTo>
                <a:lnTo>
                  <a:pt x="592560" y="3848757"/>
                </a:lnTo>
                <a:cubicBezTo>
                  <a:pt x="594084" y="3841232"/>
                  <a:pt x="589035" y="3829707"/>
                  <a:pt x="595417" y="3824945"/>
                </a:cubicBezTo>
                <a:cubicBezTo>
                  <a:pt x="611229" y="3831231"/>
                  <a:pt x="604942" y="3836851"/>
                  <a:pt x="604942" y="3867712"/>
                </a:cubicBezTo>
                <a:cubicBezTo>
                  <a:pt x="602751" y="3869807"/>
                  <a:pt x="599037" y="3868759"/>
                  <a:pt x="596179" y="3869045"/>
                </a:cubicBezTo>
                <a:cubicBezTo>
                  <a:pt x="580177" y="3860663"/>
                  <a:pt x="562270" y="3869045"/>
                  <a:pt x="545601" y="3861616"/>
                </a:cubicBezTo>
                <a:cubicBezTo>
                  <a:pt x="526551" y="3854662"/>
                  <a:pt x="503787" y="3859710"/>
                  <a:pt x="484260" y="3865235"/>
                </a:cubicBezTo>
                <a:cubicBezTo>
                  <a:pt x="447780" y="3869426"/>
                  <a:pt x="409584" y="3861711"/>
                  <a:pt x="375961" y="3874760"/>
                </a:cubicBezTo>
                <a:cubicBezTo>
                  <a:pt x="375961" y="3876379"/>
                  <a:pt x="375961" y="3877617"/>
                  <a:pt x="375961" y="3878760"/>
                </a:cubicBezTo>
                <a:cubicBezTo>
                  <a:pt x="393868" y="3884761"/>
                  <a:pt x="416823" y="3875808"/>
                  <a:pt x="434254" y="3882666"/>
                </a:cubicBezTo>
                <a:cubicBezTo>
                  <a:pt x="416128" y="3886914"/>
                  <a:pt x="397516" y="3888676"/>
                  <a:pt x="378914" y="3887905"/>
                </a:cubicBezTo>
                <a:cubicBezTo>
                  <a:pt x="375294" y="3891620"/>
                  <a:pt x="375294" y="3891620"/>
                  <a:pt x="377199" y="3905240"/>
                </a:cubicBezTo>
                <a:cubicBezTo>
                  <a:pt x="392963" y="3904526"/>
                  <a:pt x="408460" y="3909536"/>
                  <a:pt x="420824" y="3919337"/>
                </a:cubicBezTo>
                <a:lnTo>
                  <a:pt x="411965" y="3924766"/>
                </a:lnTo>
                <a:cubicBezTo>
                  <a:pt x="402440" y="3923528"/>
                  <a:pt x="396535" y="3930386"/>
                  <a:pt x="388820" y="3934291"/>
                </a:cubicBezTo>
                <a:lnTo>
                  <a:pt x="388820" y="3942102"/>
                </a:lnTo>
                <a:cubicBezTo>
                  <a:pt x="395202" y="3943150"/>
                  <a:pt x="404155" y="3944102"/>
                  <a:pt x="407870" y="3949436"/>
                </a:cubicBezTo>
                <a:cubicBezTo>
                  <a:pt x="399964" y="3952961"/>
                  <a:pt x="385296" y="3945531"/>
                  <a:pt x="388820" y="3963438"/>
                </a:cubicBezTo>
                <a:lnTo>
                  <a:pt x="383105" y="3967248"/>
                </a:lnTo>
                <a:cubicBezTo>
                  <a:pt x="381295" y="3977345"/>
                  <a:pt x="403012" y="3970296"/>
                  <a:pt x="408822" y="3978487"/>
                </a:cubicBezTo>
                <a:cubicBezTo>
                  <a:pt x="400345" y="3984012"/>
                  <a:pt x="380247" y="3974392"/>
                  <a:pt x="375866" y="3984393"/>
                </a:cubicBezTo>
                <a:cubicBezTo>
                  <a:pt x="361578" y="3996109"/>
                  <a:pt x="383867" y="3989822"/>
                  <a:pt x="392154" y="3991346"/>
                </a:cubicBezTo>
                <a:cubicBezTo>
                  <a:pt x="397106" y="3995252"/>
                  <a:pt x="397106" y="3995252"/>
                  <a:pt x="392154" y="3998776"/>
                </a:cubicBezTo>
                <a:cubicBezTo>
                  <a:pt x="375771" y="4002585"/>
                  <a:pt x="358054" y="4002681"/>
                  <a:pt x="343290" y="4011634"/>
                </a:cubicBezTo>
                <a:cubicBezTo>
                  <a:pt x="354530" y="4020302"/>
                  <a:pt x="366531" y="4016397"/>
                  <a:pt x="380247" y="4017159"/>
                </a:cubicBezTo>
                <a:lnTo>
                  <a:pt x="384057" y="4010872"/>
                </a:lnTo>
                <a:cubicBezTo>
                  <a:pt x="391011" y="4010015"/>
                  <a:pt x="456733" y="4004871"/>
                  <a:pt x="437493" y="4017159"/>
                </a:cubicBezTo>
                <a:cubicBezTo>
                  <a:pt x="427625" y="4015730"/>
                  <a:pt x="417566" y="4017635"/>
                  <a:pt x="408918" y="4022588"/>
                </a:cubicBezTo>
                <a:cubicBezTo>
                  <a:pt x="418443" y="4027827"/>
                  <a:pt x="435397" y="4020302"/>
                  <a:pt x="441588" y="4030875"/>
                </a:cubicBezTo>
                <a:cubicBezTo>
                  <a:pt x="441588" y="4034685"/>
                  <a:pt x="452733" y="4037352"/>
                  <a:pt x="444636" y="4039257"/>
                </a:cubicBezTo>
                <a:cubicBezTo>
                  <a:pt x="431301" y="4042781"/>
                  <a:pt x="416918" y="4031065"/>
                  <a:pt x="406536" y="4039257"/>
                </a:cubicBezTo>
                <a:cubicBezTo>
                  <a:pt x="399745" y="4040495"/>
                  <a:pt x="392744" y="4039352"/>
                  <a:pt x="386629" y="4036209"/>
                </a:cubicBezTo>
                <a:cubicBezTo>
                  <a:pt x="349196" y="4055259"/>
                  <a:pt x="361769" y="4048972"/>
                  <a:pt x="389487" y="4059545"/>
                </a:cubicBezTo>
                <a:cubicBezTo>
                  <a:pt x="389487" y="4061260"/>
                  <a:pt x="389487" y="4062403"/>
                  <a:pt x="389487" y="4063546"/>
                </a:cubicBezTo>
                <a:cubicBezTo>
                  <a:pt x="386439" y="4066689"/>
                  <a:pt x="373770" y="4063070"/>
                  <a:pt x="377199" y="4070880"/>
                </a:cubicBezTo>
                <a:lnTo>
                  <a:pt x="386724" y="4076404"/>
                </a:lnTo>
                <a:cubicBezTo>
                  <a:pt x="398821" y="4077642"/>
                  <a:pt x="407775" y="4081929"/>
                  <a:pt x="421014" y="4080214"/>
                </a:cubicBezTo>
                <a:cubicBezTo>
                  <a:pt x="421872" y="4081834"/>
                  <a:pt x="422729" y="4083453"/>
                  <a:pt x="423300" y="4084786"/>
                </a:cubicBezTo>
                <a:cubicBezTo>
                  <a:pt x="420729" y="4088692"/>
                  <a:pt x="412537" y="4086120"/>
                  <a:pt x="409870" y="4089263"/>
                </a:cubicBezTo>
                <a:lnTo>
                  <a:pt x="409870" y="4096597"/>
                </a:lnTo>
                <a:lnTo>
                  <a:pt x="428920" y="4107456"/>
                </a:lnTo>
                <a:cubicBezTo>
                  <a:pt x="431492" y="4113171"/>
                  <a:pt x="421014" y="4113171"/>
                  <a:pt x="422824" y="4118124"/>
                </a:cubicBezTo>
                <a:cubicBezTo>
                  <a:pt x="428158" y="4125267"/>
                  <a:pt x="453018" y="4113552"/>
                  <a:pt x="449018" y="4129459"/>
                </a:cubicBezTo>
                <a:cubicBezTo>
                  <a:pt x="439493" y="4132887"/>
                  <a:pt x="372056" y="4133269"/>
                  <a:pt x="406536" y="4149937"/>
                </a:cubicBezTo>
                <a:cubicBezTo>
                  <a:pt x="432825" y="4147746"/>
                  <a:pt x="464543" y="4134792"/>
                  <a:pt x="487594" y="4152319"/>
                </a:cubicBezTo>
                <a:cubicBezTo>
                  <a:pt x="467687" y="4157462"/>
                  <a:pt x="429015" y="4149175"/>
                  <a:pt x="416061" y="4162701"/>
                </a:cubicBezTo>
                <a:cubicBezTo>
                  <a:pt x="423396" y="4170321"/>
                  <a:pt x="435111" y="4166416"/>
                  <a:pt x="442255" y="4170416"/>
                </a:cubicBezTo>
                <a:cubicBezTo>
                  <a:pt x="437740" y="4174035"/>
                  <a:pt x="432120" y="4175941"/>
                  <a:pt x="426348" y="4175845"/>
                </a:cubicBezTo>
                <a:lnTo>
                  <a:pt x="412537" y="4168511"/>
                </a:lnTo>
                <a:cubicBezTo>
                  <a:pt x="394535" y="4173369"/>
                  <a:pt x="377295" y="4181941"/>
                  <a:pt x="358340" y="4184323"/>
                </a:cubicBezTo>
                <a:cubicBezTo>
                  <a:pt x="353672" y="4209850"/>
                  <a:pt x="456162" y="4176036"/>
                  <a:pt x="462258" y="4195848"/>
                </a:cubicBezTo>
                <a:cubicBezTo>
                  <a:pt x="454190" y="4198706"/>
                  <a:pt x="445903" y="4200896"/>
                  <a:pt x="437493" y="4202515"/>
                </a:cubicBezTo>
                <a:cubicBezTo>
                  <a:pt x="441398" y="4208897"/>
                  <a:pt x="464258" y="4202515"/>
                  <a:pt x="472354" y="4212707"/>
                </a:cubicBezTo>
                <a:lnTo>
                  <a:pt x="479117" y="4212707"/>
                </a:lnTo>
                <a:cubicBezTo>
                  <a:pt x="486070" y="4208231"/>
                  <a:pt x="497119" y="4208421"/>
                  <a:pt x="504453" y="4202134"/>
                </a:cubicBezTo>
                <a:cubicBezTo>
                  <a:pt x="532457" y="4211183"/>
                  <a:pt x="567033" y="4202134"/>
                  <a:pt x="593512" y="4192609"/>
                </a:cubicBezTo>
                <a:lnTo>
                  <a:pt x="593512" y="4174226"/>
                </a:lnTo>
                <a:lnTo>
                  <a:pt x="587130" y="4170416"/>
                </a:lnTo>
                <a:lnTo>
                  <a:pt x="587130" y="4148413"/>
                </a:lnTo>
                <a:lnTo>
                  <a:pt x="593131" y="4144508"/>
                </a:lnTo>
                <a:lnTo>
                  <a:pt x="580748" y="4137555"/>
                </a:lnTo>
                <a:lnTo>
                  <a:pt x="586654" y="4133650"/>
                </a:lnTo>
                <a:cubicBezTo>
                  <a:pt x="586654" y="4132602"/>
                  <a:pt x="586654" y="4131459"/>
                  <a:pt x="586654" y="4130125"/>
                </a:cubicBezTo>
                <a:lnTo>
                  <a:pt x="593226" y="4126220"/>
                </a:lnTo>
                <a:lnTo>
                  <a:pt x="593226" y="4107932"/>
                </a:lnTo>
                <a:lnTo>
                  <a:pt x="586654" y="4103932"/>
                </a:lnTo>
                <a:cubicBezTo>
                  <a:pt x="585511" y="4100121"/>
                  <a:pt x="590750" y="4098407"/>
                  <a:pt x="593226" y="4096121"/>
                </a:cubicBezTo>
                <a:cubicBezTo>
                  <a:pt x="593607" y="4092501"/>
                  <a:pt x="593312" y="4088787"/>
                  <a:pt x="592369" y="4085262"/>
                </a:cubicBezTo>
                <a:cubicBezTo>
                  <a:pt x="573319" y="4077642"/>
                  <a:pt x="550935" y="4093835"/>
                  <a:pt x="534457" y="4082214"/>
                </a:cubicBezTo>
                <a:cubicBezTo>
                  <a:pt x="534457" y="4080977"/>
                  <a:pt x="534457" y="4079833"/>
                  <a:pt x="534457" y="4078690"/>
                </a:cubicBezTo>
                <a:cubicBezTo>
                  <a:pt x="540077" y="4074118"/>
                  <a:pt x="549221" y="4078690"/>
                  <a:pt x="557412" y="4073166"/>
                </a:cubicBezTo>
                <a:cubicBezTo>
                  <a:pt x="565889" y="4070023"/>
                  <a:pt x="584463" y="4078976"/>
                  <a:pt x="587606" y="4067070"/>
                </a:cubicBezTo>
                <a:lnTo>
                  <a:pt x="597131" y="4061831"/>
                </a:lnTo>
                <a:cubicBezTo>
                  <a:pt x="601989" y="4065165"/>
                  <a:pt x="600370" y="4068404"/>
                  <a:pt x="606656" y="4071356"/>
                </a:cubicBezTo>
                <a:lnTo>
                  <a:pt x="606656" y="4085739"/>
                </a:lnTo>
                <a:lnTo>
                  <a:pt x="600465" y="4089549"/>
                </a:lnTo>
                <a:lnTo>
                  <a:pt x="600465" y="4093073"/>
                </a:lnTo>
                <a:lnTo>
                  <a:pt x="606847" y="4096979"/>
                </a:lnTo>
                <a:lnTo>
                  <a:pt x="606847" y="4111075"/>
                </a:lnTo>
                <a:lnTo>
                  <a:pt x="600656" y="4114980"/>
                </a:lnTo>
                <a:lnTo>
                  <a:pt x="600656" y="4136888"/>
                </a:lnTo>
                <a:lnTo>
                  <a:pt x="606466" y="4140889"/>
                </a:lnTo>
                <a:lnTo>
                  <a:pt x="600846" y="4144032"/>
                </a:lnTo>
                <a:cubicBezTo>
                  <a:pt x="597894" y="4156224"/>
                  <a:pt x="609514" y="4152414"/>
                  <a:pt x="606466" y="4158510"/>
                </a:cubicBezTo>
                <a:lnTo>
                  <a:pt x="613324" y="4162701"/>
                </a:lnTo>
                <a:cubicBezTo>
                  <a:pt x="608943" y="4165273"/>
                  <a:pt x="604561" y="4167845"/>
                  <a:pt x="600751" y="4170226"/>
                </a:cubicBezTo>
                <a:lnTo>
                  <a:pt x="600751" y="4188609"/>
                </a:lnTo>
                <a:cubicBezTo>
                  <a:pt x="602942" y="4191847"/>
                  <a:pt x="612752" y="4188609"/>
                  <a:pt x="612562" y="4192800"/>
                </a:cubicBezTo>
                <a:lnTo>
                  <a:pt x="607895" y="4195371"/>
                </a:lnTo>
                <a:cubicBezTo>
                  <a:pt x="606904" y="4198991"/>
                  <a:pt x="606580" y="4202801"/>
                  <a:pt x="606942" y="4206611"/>
                </a:cubicBezTo>
                <a:lnTo>
                  <a:pt x="600370" y="4210897"/>
                </a:lnTo>
                <a:cubicBezTo>
                  <a:pt x="599798" y="4214708"/>
                  <a:pt x="602751" y="4222137"/>
                  <a:pt x="596846" y="4222899"/>
                </a:cubicBezTo>
                <a:lnTo>
                  <a:pt x="587321" y="4218136"/>
                </a:lnTo>
                <a:lnTo>
                  <a:pt x="587321" y="4213755"/>
                </a:lnTo>
                <a:lnTo>
                  <a:pt x="578748" y="4212231"/>
                </a:lnTo>
                <a:cubicBezTo>
                  <a:pt x="556364" y="4217089"/>
                  <a:pt x="527409" y="4224328"/>
                  <a:pt x="505120" y="4216327"/>
                </a:cubicBezTo>
                <a:cubicBezTo>
                  <a:pt x="488070" y="4218422"/>
                  <a:pt x="469782" y="4224423"/>
                  <a:pt x="453780" y="4216327"/>
                </a:cubicBezTo>
                <a:cubicBezTo>
                  <a:pt x="435778" y="4209564"/>
                  <a:pt x="422062" y="4229566"/>
                  <a:pt x="406727" y="4219661"/>
                </a:cubicBezTo>
                <a:cubicBezTo>
                  <a:pt x="393106" y="4230138"/>
                  <a:pt x="380628" y="4214041"/>
                  <a:pt x="368627" y="4222613"/>
                </a:cubicBezTo>
                <a:cubicBezTo>
                  <a:pt x="355578" y="4225566"/>
                  <a:pt x="347481" y="4220613"/>
                  <a:pt x="335385" y="4219565"/>
                </a:cubicBezTo>
                <a:cubicBezTo>
                  <a:pt x="316335" y="4212802"/>
                  <a:pt x="290807" y="4222422"/>
                  <a:pt x="272329" y="4229090"/>
                </a:cubicBezTo>
                <a:lnTo>
                  <a:pt x="285188" y="4236234"/>
                </a:lnTo>
                <a:cubicBezTo>
                  <a:pt x="286331" y="4239949"/>
                  <a:pt x="283759" y="4241758"/>
                  <a:pt x="280044" y="4242996"/>
                </a:cubicBezTo>
                <a:cubicBezTo>
                  <a:pt x="273853" y="4254046"/>
                  <a:pt x="287760" y="4253474"/>
                  <a:pt x="295570" y="4252521"/>
                </a:cubicBezTo>
                <a:cubicBezTo>
                  <a:pt x="298332" y="4250808"/>
                  <a:pt x="298332" y="4250808"/>
                  <a:pt x="291855" y="4246902"/>
                </a:cubicBezTo>
                <a:cubicBezTo>
                  <a:pt x="305076" y="4239663"/>
                  <a:pt x="320906" y="4238901"/>
                  <a:pt x="334718" y="4244998"/>
                </a:cubicBezTo>
                <a:cubicBezTo>
                  <a:pt x="343252" y="4240520"/>
                  <a:pt x="352215" y="4236996"/>
                  <a:pt x="361483" y="4234328"/>
                </a:cubicBezTo>
                <a:cubicBezTo>
                  <a:pt x="375771" y="4238139"/>
                  <a:pt x="390058" y="4232138"/>
                  <a:pt x="407679" y="4234328"/>
                </a:cubicBezTo>
                <a:lnTo>
                  <a:pt x="418252" y="4226804"/>
                </a:lnTo>
                <a:cubicBezTo>
                  <a:pt x="430349" y="4224709"/>
                  <a:pt x="436254" y="4230424"/>
                  <a:pt x="446827" y="4230233"/>
                </a:cubicBezTo>
                <a:cubicBezTo>
                  <a:pt x="459781" y="4222708"/>
                  <a:pt x="474450" y="4229376"/>
                  <a:pt x="485689" y="4233948"/>
                </a:cubicBezTo>
                <a:cubicBezTo>
                  <a:pt x="491747" y="4230710"/>
                  <a:pt x="498700" y="4229472"/>
                  <a:pt x="505501" y="4230519"/>
                </a:cubicBezTo>
                <a:cubicBezTo>
                  <a:pt x="511216" y="4234424"/>
                  <a:pt x="511216" y="4234614"/>
                  <a:pt x="503406" y="4239186"/>
                </a:cubicBezTo>
                <a:cubicBezTo>
                  <a:pt x="502415" y="4242806"/>
                  <a:pt x="502091" y="4246616"/>
                  <a:pt x="502453" y="4250331"/>
                </a:cubicBezTo>
                <a:lnTo>
                  <a:pt x="508644" y="4254332"/>
                </a:lnTo>
                <a:cubicBezTo>
                  <a:pt x="504263" y="4268333"/>
                  <a:pt x="471021" y="4252617"/>
                  <a:pt x="460448" y="4266904"/>
                </a:cubicBezTo>
                <a:cubicBezTo>
                  <a:pt x="455438" y="4266523"/>
                  <a:pt x="450475" y="4268047"/>
                  <a:pt x="446541" y="4271191"/>
                </a:cubicBezTo>
                <a:lnTo>
                  <a:pt x="437969" y="4265380"/>
                </a:lnTo>
                <a:cubicBezTo>
                  <a:pt x="442607" y="4262046"/>
                  <a:pt x="447513" y="4259094"/>
                  <a:pt x="452637" y="4256522"/>
                </a:cubicBezTo>
                <a:cubicBezTo>
                  <a:pt x="463781" y="4258618"/>
                  <a:pt x="469020" y="4252141"/>
                  <a:pt x="479022" y="4252617"/>
                </a:cubicBezTo>
                <a:lnTo>
                  <a:pt x="488547" y="4247759"/>
                </a:lnTo>
                <a:cubicBezTo>
                  <a:pt x="488547" y="4245854"/>
                  <a:pt x="488547" y="4245759"/>
                  <a:pt x="472354" y="4238234"/>
                </a:cubicBezTo>
                <a:cubicBezTo>
                  <a:pt x="460962" y="4247283"/>
                  <a:pt x="444798" y="4246997"/>
                  <a:pt x="433683" y="4237663"/>
                </a:cubicBezTo>
                <a:cubicBezTo>
                  <a:pt x="406251" y="4243569"/>
                  <a:pt x="375008" y="4236043"/>
                  <a:pt x="351291" y="4250331"/>
                </a:cubicBezTo>
                <a:cubicBezTo>
                  <a:pt x="366055" y="4252235"/>
                  <a:pt x="380619" y="4255379"/>
                  <a:pt x="394821" y="4259856"/>
                </a:cubicBezTo>
                <a:cubicBezTo>
                  <a:pt x="397583" y="4263952"/>
                  <a:pt x="406536" y="4262142"/>
                  <a:pt x="410822" y="4265095"/>
                </a:cubicBezTo>
                <a:lnTo>
                  <a:pt x="410822" y="4268619"/>
                </a:lnTo>
                <a:lnTo>
                  <a:pt x="423776" y="4276239"/>
                </a:lnTo>
                <a:lnTo>
                  <a:pt x="423776" y="4283764"/>
                </a:lnTo>
                <a:cubicBezTo>
                  <a:pt x="397869" y="4296813"/>
                  <a:pt x="361769" y="4285002"/>
                  <a:pt x="336908" y="4292241"/>
                </a:cubicBezTo>
                <a:cubicBezTo>
                  <a:pt x="321764" y="4293479"/>
                  <a:pt x="304714" y="4290335"/>
                  <a:pt x="293474" y="4302337"/>
                </a:cubicBezTo>
                <a:cubicBezTo>
                  <a:pt x="327574" y="4308053"/>
                  <a:pt x="358340" y="4322911"/>
                  <a:pt x="394154" y="4322245"/>
                </a:cubicBezTo>
                <a:cubicBezTo>
                  <a:pt x="404536" y="4316244"/>
                  <a:pt x="389201" y="4312720"/>
                  <a:pt x="384629" y="4309481"/>
                </a:cubicBezTo>
                <a:cubicBezTo>
                  <a:pt x="399964" y="4296622"/>
                  <a:pt x="423776" y="4310244"/>
                  <a:pt x="439969" y="4299956"/>
                </a:cubicBezTo>
                <a:cubicBezTo>
                  <a:pt x="449494" y="4305576"/>
                  <a:pt x="460067" y="4300719"/>
                  <a:pt x="456733" y="4315386"/>
                </a:cubicBezTo>
                <a:cubicBezTo>
                  <a:pt x="437112" y="4332341"/>
                  <a:pt x="485308" y="4307767"/>
                  <a:pt x="483022" y="4323768"/>
                </a:cubicBezTo>
                <a:cubicBezTo>
                  <a:pt x="476802" y="4329769"/>
                  <a:pt x="467230" y="4330627"/>
                  <a:pt x="460067" y="4325769"/>
                </a:cubicBezTo>
                <a:cubicBezTo>
                  <a:pt x="455590" y="4329674"/>
                  <a:pt x="448922" y="4328341"/>
                  <a:pt x="444351" y="4330723"/>
                </a:cubicBezTo>
                <a:cubicBezTo>
                  <a:pt x="459324" y="4339103"/>
                  <a:pt x="475631" y="4344819"/>
                  <a:pt x="492547" y="4347676"/>
                </a:cubicBezTo>
                <a:cubicBezTo>
                  <a:pt x="498262" y="4345390"/>
                  <a:pt x="495595" y="4338151"/>
                  <a:pt x="506072" y="4340248"/>
                </a:cubicBezTo>
                <a:cubicBezTo>
                  <a:pt x="511311" y="4337866"/>
                  <a:pt x="508168" y="4332818"/>
                  <a:pt x="515597" y="4331293"/>
                </a:cubicBezTo>
                <a:lnTo>
                  <a:pt x="515597" y="4320435"/>
                </a:lnTo>
                <a:cubicBezTo>
                  <a:pt x="523122" y="4316149"/>
                  <a:pt x="535219" y="4320435"/>
                  <a:pt x="541887" y="4312625"/>
                </a:cubicBezTo>
                <a:cubicBezTo>
                  <a:pt x="534552" y="4308815"/>
                  <a:pt x="525980" y="4313196"/>
                  <a:pt x="518931" y="4307195"/>
                </a:cubicBezTo>
                <a:cubicBezTo>
                  <a:pt x="511311" y="4305481"/>
                  <a:pt x="503787" y="4314625"/>
                  <a:pt x="496738" y="4309385"/>
                </a:cubicBezTo>
                <a:cubicBezTo>
                  <a:pt x="495405" y="4302052"/>
                  <a:pt x="493881" y="4299860"/>
                  <a:pt x="506263" y="4299385"/>
                </a:cubicBezTo>
                <a:cubicBezTo>
                  <a:pt x="521789" y="4286716"/>
                  <a:pt x="534838" y="4288717"/>
                  <a:pt x="553888" y="4292432"/>
                </a:cubicBezTo>
                <a:lnTo>
                  <a:pt x="563413" y="4299576"/>
                </a:lnTo>
                <a:cubicBezTo>
                  <a:pt x="576843" y="4299576"/>
                  <a:pt x="584939" y="4300814"/>
                  <a:pt x="594084" y="4294527"/>
                </a:cubicBezTo>
                <a:lnTo>
                  <a:pt x="594084" y="4290051"/>
                </a:lnTo>
                <a:cubicBezTo>
                  <a:pt x="589416" y="4290051"/>
                  <a:pt x="575034" y="4286431"/>
                  <a:pt x="587130" y="4285097"/>
                </a:cubicBezTo>
                <a:cubicBezTo>
                  <a:pt x="601132" y="4285097"/>
                  <a:pt x="591512" y="4266047"/>
                  <a:pt x="594179" y="4257665"/>
                </a:cubicBezTo>
                <a:cubicBezTo>
                  <a:pt x="587035" y="4250997"/>
                  <a:pt x="570843" y="4261666"/>
                  <a:pt x="567699" y="4250808"/>
                </a:cubicBezTo>
                <a:cubicBezTo>
                  <a:pt x="566842" y="4249188"/>
                  <a:pt x="564080" y="4247950"/>
                  <a:pt x="561984" y="4246521"/>
                </a:cubicBezTo>
                <a:cubicBezTo>
                  <a:pt x="568938" y="4240901"/>
                  <a:pt x="578081" y="4246521"/>
                  <a:pt x="585511" y="4247473"/>
                </a:cubicBezTo>
                <a:cubicBezTo>
                  <a:pt x="589988" y="4245854"/>
                  <a:pt x="586464" y="4242044"/>
                  <a:pt x="587892" y="4238997"/>
                </a:cubicBezTo>
                <a:lnTo>
                  <a:pt x="594274" y="4234996"/>
                </a:lnTo>
                <a:cubicBezTo>
                  <a:pt x="594274" y="4227185"/>
                  <a:pt x="600275" y="4230138"/>
                  <a:pt x="601894" y="4235853"/>
                </a:cubicBezTo>
                <a:cubicBezTo>
                  <a:pt x="610371" y="4239186"/>
                  <a:pt x="607609" y="4243187"/>
                  <a:pt x="601227" y="4246330"/>
                </a:cubicBezTo>
                <a:lnTo>
                  <a:pt x="607133" y="4250045"/>
                </a:lnTo>
                <a:lnTo>
                  <a:pt x="600942" y="4253855"/>
                </a:lnTo>
                <a:lnTo>
                  <a:pt x="600942" y="4279667"/>
                </a:lnTo>
                <a:cubicBezTo>
                  <a:pt x="615039" y="4287954"/>
                  <a:pt x="604180" y="4313005"/>
                  <a:pt x="607323" y="4327292"/>
                </a:cubicBezTo>
                <a:cubicBezTo>
                  <a:pt x="614753" y="4329578"/>
                  <a:pt x="614181" y="4334913"/>
                  <a:pt x="613896" y="4341104"/>
                </a:cubicBezTo>
                <a:cubicBezTo>
                  <a:pt x="600189" y="4349677"/>
                  <a:pt x="583720" y="4352629"/>
                  <a:pt x="567890" y="4349391"/>
                </a:cubicBezTo>
                <a:lnTo>
                  <a:pt x="567890" y="4345772"/>
                </a:lnTo>
                <a:cubicBezTo>
                  <a:pt x="565699" y="4344343"/>
                  <a:pt x="563413" y="4343104"/>
                  <a:pt x="561413" y="4341771"/>
                </a:cubicBezTo>
                <a:lnTo>
                  <a:pt x="561413" y="4338056"/>
                </a:lnTo>
                <a:cubicBezTo>
                  <a:pt x="553221" y="4335961"/>
                  <a:pt x="553221" y="4335961"/>
                  <a:pt x="530552" y="4337485"/>
                </a:cubicBezTo>
                <a:cubicBezTo>
                  <a:pt x="526932" y="4341390"/>
                  <a:pt x="530552" y="4345772"/>
                  <a:pt x="528552" y="4349200"/>
                </a:cubicBezTo>
                <a:lnTo>
                  <a:pt x="519026" y="4354915"/>
                </a:lnTo>
                <a:cubicBezTo>
                  <a:pt x="514216" y="4354440"/>
                  <a:pt x="509387" y="4355678"/>
                  <a:pt x="505406" y="4358439"/>
                </a:cubicBezTo>
                <a:cubicBezTo>
                  <a:pt x="494071" y="4358439"/>
                  <a:pt x="486356" y="4350629"/>
                  <a:pt x="476164" y="4356726"/>
                </a:cubicBezTo>
                <a:lnTo>
                  <a:pt x="476164" y="4360345"/>
                </a:lnTo>
                <a:lnTo>
                  <a:pt x="482831" y="4364345"/>
                </a:lnTo>
                <a:cubicBezTo>
                  <a:pt x="481974" y="4367298"/>
                  <a:pt x="484546" y="4370536"/>
                  <a:pt x="479974" y="4373299"/>
                </a:cubicBezTo>
                <a:cubicBezTo>
                  <a:pt x="456447" y="4356821"/>
                  <a:pt x="439302" y="4380157"/>
                  <a:pt x="414442" y="4377014"/>
                </a:cubicBezTo>
                <a:cubicBezTo>
                  <a:pt x="362150" y="4369298"/>
                  <a:pt x="305857" y="4380729"/>
                  <a:pt x="252517" y="4378728"/>
                </a:cubicBezTo>
                <a:lnTo>
                  <a:pt x="258708" y="4382633"/>
                </a:lnTo>
                <a:cubicBezTo>
                  <a:pt x="253374" y="4389015"/>
                  <a:pt x="230800" y="4386919"/>
                  <a:pt x="242421" y="4395396"/>
                </a:cubicBezTo>
                <a:cubicBezTo>
                  <a:pt x="258613" y="4397207"/>
                  <a:pt x="273186" y="4385871"/>
                  <a:pt x="288903" y="4388253"/>
                </a:cubicBezTo>
                <a:cubicBezTo>
                  <a:pt x="294237" y="4394063"/>
                  <a:pt x="305476" y="4389300"/>
                  <a:pt x="311191" y="4393683"/>
                </a:cubicBezTo>
                <a:cubicBezTo>
                  <a:pt x="302714" y="4401588"/>
                  <a:pt x="290807" y="4396349"/>
                  <a:pt x="281854" y="4403208"/>
                </a:cubicBezTo>
                <a:cubicBezTo>
                  <a:pt x="276234" y="4399111"/>
                  <a:pt x="264042" y="4397111"/>
                  <a:pt x="265376" y="4405398"/>
                </a:cubicBezTo>
                <a:lnTo>
                  <a:pt x="277187" y="4410636"/>
                </a:lnTo>
                <a:cubicBezTo>
                  <a:pt x="275472" y="4410636"/>
                  <a:pt x="276330" y="4410636"/>
                  <a:pt x="277187" y="4410636"/>
                </a:cubicBezTo>
                <a:lnTo>
                  <a:pt x="277187" y="4410636"/>
                </a:lnTo>
                <a:cubicBezTo>
                  <a:pt x="311096" y="4412828"/>
                  <a:pt x="340242" y="4406827"/>
                  <a:pt x="374151" y="4407112"/>
                </a:cubicBezTo>
                <a:cubicBezTo>
                  <a:pt x="379390" y="4409779"/>
                  <a:pt x="401488" y="4420257"/>
                  <a:pt x="383010" y="4421686"/>
                </a:cubicBezTo>
                <a:cubicBezTo>
                  <a:pt x="364979" y="4415589"/>
                  <a:pt x="345252" y="4416828"/>
                  <a:pt x="328146" y="4425210"/>
                </a:cubicBezTo>
                <a:cubicBezTo>
                  <a:pt x="315287" y="4426448"/>
                  <a:pt x="300142" y="4421876"/>
                  <a:pt x="288522" y="4428925"/>
                </a:cubicBezTo>
                <a:cubicBezTo>
                  <a:pt x="273472" y="4423591"/>
                  <a:pt x="254231" y="4417018"/>
                  <a:pt x="239182" y="4419400"/>
                </a:cubicBezTo>
                <a:lnTo>
                  <a:pt x="239182" y="4423115"/>
                </a:lnTo>
                <a:cubicBezTo>
                  <a:pt x="234705" y="4425496"/>
                  <a:pt x="230324" y="4427972"/>
                  <a:pt x="226038" y="4430449"/>
                </a:cubicBezTo>
                <a:cubicBezTo>
                  <a:pt x="235086" y="4434164"/>
                  <a:pt x="243659" y="4430449"/>
                  <a:pt x="251660" y="4437688"/>
                </a:cubicBezTo>
                <a:cubicBezTo>
                  <a:pt x="254803" y="4445498"/>
                  <a:pt x="236896" y="4443021"/>
                  <a:pt x="232610" y="4448832"/>
                </a:cubicBezTo>
                <a:lnTo>
                  <a:pt x="232610" y="4452546"/>
                </a:lnTo>
                <a:cubicBezTo>
                  <a:pt x="237658" y="4454642"/>
                  <a:pt x="251088" y="4457023"/>
                  <a:pt x="252231" y="4450356"/>
                </a:cubicBezTo>
                <a:cubicBezTo>
                  <a:pt x="267281" y="4435592"/>
                  <a:pt x="297665" y="4450356"/>
                  <a:pt x="314906" y="4443594"/>
                </a:cubicBezTo>
                <a:cubicBezTo>
                  <a:pt x="318906" y="4444927"/>
                  <a:pt x="317763" y="4446927"/>
                  <a:pt x="318049" y="4448641"/>
                </a:cubicBezTo>
                <a:lnTo>
                  <a:pt x="324526" y="4452642"/>
                </a:lnTo>
                <a:lnTo>
                  <a:pt x="324526" y="4456261"/>
                </a:lnTo>
                <a:cubicBezTo>
                  <a:pt x="309143" y="4463977"/>
                  <a:pt x="291208" y="4464643"/>
                  <a:pt x="275282" y="4458166"/>
                </a:cubicBezTo>
                <a:cubicBezTo>
                  <a:pt x="262614" y="4462071"/>
                  <a:pt x="241944" y="4467691"/>
                  <a:pt x="230514" y="4462358"/>
                </a:cubicBezTo>
                <a:cubicBezTo>
                  <a:pt x="217274" y="4474073"/>
                  <a:pt x="183842" y="4461785"/>
                  <a:pt x="186604" y="4477788"/>
                </a:cubicBezTo>
                <a:cubicBezTo>
                  <a:pt x="201844" y="4485027"/>
                  <a:pt x="186604" y="4489122"/>
                  <a:pt x="177079" y="4487313"/>
                </a:cubicBezTo>
                <a:cubicBezTo>
                  <a:pt x="174126" y="4489028"/>
                  <a:pt x="174126" y="4489028"/>
                  <a:pt x="180317" y="4492742"/>
                </a:cubicBezTo>
                <a:lnTo>
                  <a:pt x="180317" y="4496266"/>
                </a:lnTo>
                <a:cubicBezTo>
                  <a:pt x="194033" y="4504268"/>
                  <a:pt x="220227" y="4483693"/>
                  <a:pt x="227942" y="4504458"/>
                </a:cubicBezTo>
                <a:cubicBezTo>
                  <a:pt x="229847" y="4506268"/>
                  <a:pt x="230514" y="4505220"/>
                  <a:pt x="234610" y="4506649"/>
                </a:cubicBezTo>
                <a:cubicBezTo>
                  <a:pt x="233238" y="4507315"/>
                  <a:pt x="231933" y="4508078"/>
                  <a:pt x="230705" y="4509030"/>
                </a:cubicBezTo>
                <a:cubicBezTo>
                  <a:pt x="219751" y="4509030"/>
                  <a:pt x="207083" y="4512173"/>
                  <a:pt x="197653" y="4505982"/>
                </a:cubicBezTo>
                <a:cubicBezTo>
                  <a:pt x="189176" y="4513411"/>
                  <a:pt x="148599" y="4507029"/>
                  <a:pt x="154886" y="4522270"/>
                </a:cubicBezTo>
                <a:lnTo>
                  <a:pt x="164411" y="4527794"/>
                </a:lnTo>
                <a:cubicBezTo>
                  <a:pt x="173783" y="4526937"/>
                  <a:pt x="182937" y="4524461"/>
                  <a:pt x="191462" y="4520460"/>
                </a:cubicBezTo>
                <a:cubicBezTo>
                  <a:pt x="199939" y="4520460"/>
                  <a:pt x="199939" y="4520460"/>
                  <a:pt x="200987" y="4517031"/>
                </a:cubicBezTo>
                <a:cubicBezTo>
                  <a:pt x="202225" y="4508363"/>
                  <a:pt x="217941" y="4516269"/>
                  <a:pt x="223561" y="4520174"/>
                </a:cubicBezTo>
                <a:cubicBezTo>
                  <a:pt x="229276" y="4513030"/>
                  <a:pt x="254803" y="4522746"/>
                  <a:pt x="240039" y="4508267"/>
                </a:cubicBezTo>
                <a:cubicBezTo>
                  <a:pt x="245659" y="4510269"/>
                  <a:pt x="238325" y="4505886"/>
                  <a:pt x="236801" y="4506172"/>
                </a:cubicBezTo>
                <a:cubicBezTo>
                  <a:pt x="224704" y="4499124"/>
                  <a:pt x="280044" y="4503410"/>
                  <a:pt x="289379" y="4498458"/>
                </a:cubicBezTo>
                <a:cubicBezTo>
                  <a:pt x="295094" y="4505315"/>
                  <a:pt x="310429" y="4497315"/>
                  <a:pt x="312620" y="4506554"/>
                </a:cubicBezTo>
                <a:cubicBezTo>
                  <a:pt x="297761" y="4515411"/>
                  <a:pt x="280616" y="4529699"/>
                  <a:pt x="263471" y="4531509"/>
                </a:cubicBezTo>
                <a:cubicBezTo>
                  <a:pt x="255708" y="4526556"/>
                  <a:pt x="245802" y="4526556"/>
                  <a:pt x="238039" y="4531509"/>
                </a:cubicBezTo>
                <a:cubicBezTo>
                  <a:pt x="228038" y="4535415"/>
                  <a:pt x="204035" y="4525318"/>
                  <a:pt x="200796" y="4537510"/>
                </a:cubicBezTo>
                <a:cubicBezTo>
                  <a:pt x="229371" y="4549416"/>
                  <a:pt x="268329" y="4552464"/>
                  <a:pt x="296046" y="4535510"/>
                </a:cubicBezTo>
                <a:cubicBezTo>
                  <a:pt x="305571" y="4543606"/>
                  <a:pt x="319764" y="4538176"/>
                  <a:pt x="328336" y="4532175"/>
                </a:cubicBezTo>
                <a:cubicBezTo>
                  <a:pt x="348243" y="4522650"/>
                  <a:pt x="369484" y="4536747"/>
                  <a:pt x="388248" y="4528460"/>
                </a:cubicBezTo>
                <a:cubicBezTo>
                  <a:pt x="406727" y="4535795"/>
                  <a:pt x="428444" y="4535415"/>
                  <a:pt x="446922" y="4542939"/>
                </a:cubicBezTo>
                <a:cubicBezTo>
                  <a:pt x="452161" y="4535890"/>
                  <a:pt x="470259" y="4543986"/>
                  <a:pt x="469782" y="4534366"/>
                </a:cubicBezTo>
                <a:cubicBezTo>
                  <a:pt x="465210" y="4528842"/>
                  <a:pt x="455304" y="4534366"/>
                  <a:pt x="450065" y="4529889"/>
                </a:cubicBezTo>
                <a:lnTo>
                  <a:pt x="461210" y="4524747"/>
                </a:lnTo>
                <a:cubicBezTo>
                  <a:pt x="500167" y="4524747"/>
                  <a:pt x="546173" y="4516269"/>
                  <a:pt x="585035" y="4524747"/>
                </a:cubicBezTo>
                <a:lnTo>
                  <a:pt x="594560" y="4519508"/>
                </a:lnTo>
                <a:lnTo>
                  <a:pt x="594560" y="4512173"/>
                </a:lnTo>
                <a:lnTo>
                  <a:pt x="588178" y="4508267"/>
                </a:lnTo>
                <a:lnTo>
                  <a:pt x="588178" y="4471501"/>
                </a:lnTo>
                <a:cubicBezTo>
                  <a:pt x="606180" y="4463977"/>
                  <a:pt x="579320" y="4461976"/>
                  <a:pt x="591417" y="4454928"/>
                </a:cubicBezTo>
                <a:cubicBezTo>
                  <a:pt x="597989" y="4451022"/>
                  <a:pt x="593417" y="4448832"/>
                  <a:pt x="588464" y="4445975"/>
                </a:cubicBezTo>
                <a:cubicBezTo>
                  <a:pt x="588464" y="4444832"/>
                  <a:pt x="588464" y="4443594"/>
                  <a:pt x="587892" y="4441688"/>
                </a:cubicBezTo>
                <a:lnTo>
                  <a:pt x="573605" y="4435402"/>
                </a:lnTo>
                <a:cubicBezTo>
                  <a:pt x="571795" y="4434735"/>
                  <a:pt x="562080" y="4439211"/>
                  <a:pt x="555412" y="4434544"/>
                </a:cubicBezTo>
                <a:cubicBezTo>
                  <a:pt x="564937" y="4427305"/>
                  <a:pt x="573605" y="4429401"/>
                  <a:pt x="585797" y="4429211"/>
                </a:cubicBezTo>
                <a:cubicBezTo>
                  <a:pt x="608181" y="4417495"/>
                  <a:pt x="580463" y="4414828"/>
                  <a:pt x="570652" y="4421686"/>
                </a:cubicBezTo>
                <a:cubicBezTo>
                  <a:pt x="554840" y="4417971"/>
                  <a:pt x="548744" y="4422733"/>
                  <a:pt x="531028" y="4421686"/>
                </a:cubicBezTo>
                <a:lnTo>
                  <a:pt x="520931" y="4414542"/>
                </a:lnTo>
                <a:cubicBezTo>
                  <a:pt x="514455" y="4413780"/>
                  <a:pt x="507958" y="4415685"/>
                  <a:pt x="502929" y="4419876"/>
                </a:cubicBezTo>
                <a:lnTo>
                  <a:pt x="508930" y="4423685"/>
                </a:lnTo>
                <a:cubicBezTo>
                  <a:pt x="501786" y="4426639"/>
                  <a:pt x="501786" y="4426639"/>
                  <a:pt x="493118" y="4422067"/>
                </a:cubicBezTo>
                <a:cubicBezTo>
                  <a:pt x="468934" y="4424734"/>
                  <a:pt x="444531" y="4424734"/>
                  <a:pt x="420347" y="4422067"/>
                </a:cubicBezTo>
                <a:cubicBezTo>
                  <a:pt x="407489" y="4410922"/>
                  <a:pt x="435588" y="4418257"/>
                  <a:pt x="437016" y="4411590"/>
                </a:cubicBezTo>
                <a:cubicBezTo>
                  <a:pt x="438445" y="4404921"/>
                  <a:pt x="448446" y="4408065"/>
                  <a:pt x="453304" y="4407303"/>
                </a:cubicBezTo>
                <a:cubicBezTo>
                  <a:pt x="462829" y="4412351"/>
                  <a:pt x="463401" y="4412351"/>
                  <a:pt x="472354" y="4407303"/>
                </a:cubicBezTo>
                <a:cubicBezTo>
                  <a:pt x="489937" y="4409875"/>
                  <a:pt x="507825" y="4409875"/>
                  <a:pt x="525408" y="4407303"/>
                </a:cubicBezTo>
                <a:lnTo>
                  <a:pt x="534933" y="4401683"/>
                </a:lnTo>
                <a:lnTo>
                  <a:pt x="522170" y="4394349"/>
                </a:lnTo>
                <a:cubicBezTo>
                  <a:pt x="537981" y="4390158"/>
                  <a:pt x="555984" y="4392729"/>
                  <a:pt x="571319" y="4384824"/>
                </a:cubicBezTo>
                <a:lnTo>
                  <a:pt x="578177" y="4388253"/>
                </a:lnTo>
                <a:cubicBezTo>
                  <a:pt x="582749" y="4383967"/>
                  <a:pt x="589131" y="4385585"/>
                  <a:pt x="594084" y="4383015"/>
                </a:cubicBezTo>
                <a:lnTo>
                  <a:pt x="594084" y="4379300"/>
                </a:lnTo>
                <a:lnTo>
                  <a:pt x="587511" y="4375394"/>
                </a:lnTo>
                <a:lnTo>
                  <a:pt x="587511" y="4371775"/>
                </a:lnTo>
                <a:cubicBezTo>
                  <a:pt x="593998" y="4367108"/>
                  <a:pt x="602075" y="4365108"/>
                  <a:pt x="609990" y="4366346"/>
                </a:cubicBezTo>
                <a:cubicBezTo>
                  <a:pt x="619515" y="4382252"/>
                  <a:pt x="610943" y="4410922"/>
                  <a:pt x="613800" y="4430735"/>
                </a:cubicBezTo>
                <a:cubicBezTo>
                  <a:pt x="604847" y="4436164"/>
                  <a:pt x="604847" y="4436354"/>
                  <a:pt x="612943" y="4441308"/>
                </a:cubicBezTo>
                <a:cubicBezTo>
                  <a:pt x="615324" y="4463882"/>
                  <a:pt x="612943" y="4487885"/>
                  <a:pt x="613800" y="4511316"/>
                </a:cubicBezTo>
                <a:lnTo>
                  <a:pt x="607514" y="4515507"/>
                </a:lnTo>
                <a:lnTo>
                  <a:pt x="607514" y="4526461"/>
                </a:lnTo>
                <a:cubicBezTo>
                  <a:pt x="609228" y="4527413"/>
                  <a:pt x="611324" y="4528842"/>
                  <a:pt x="613514" y="4530175"/>
                </a:cubicBezTo>
                <a:close/>
                <a:moveTo>
                  <a:pt x="570176" y="4404921"/>
                </a:moveTo>
                <a:cubicBezTo>
                  <a:pt x="566366" y="4402826"/>
                  <a:pt x="559031" y="4403969"/>
                  <a:pt x="555602" y="4400540"/>
                </a:cubicBezTo>
                <a:lnTo>
                  <a:pt x="531885" y="4412922"/>
                </a:lnTo>
                <a:cubicBezTo>
                  <a:pt x="545020" y="4417590"/>
                  <a:pt x="559679" y="4414542"/>
                  <a:pt x="569795" y="4404921"/>
                </a:cubicBezTo>
                <a:close/>
                <a:moveTo>
                  <a:pt x="545792" y="4320435"/>
                </a:moveTo>
                <a:cubicBezTo>
                  <a:pt x="546268" y="4321959"/>
                  <a:pt x="546839" y="4321864"/>
                  <a:pt x="549888" y="4322340"/>
                </a:cubicBezTo>
                <a:lnTo>
                  <a:pt x="548744" y="4322340"/>
                </a:lnTo>
                <a:cubicBezTo>
                  <a:pt x="549697" y="4322340"/>
                  <a:pt x="551507" y="4322340"/>
                  <a:pt x="551602" y="4322340"/>
                </a:cubicBezTo>
                <a:lnTo>
                  <a:pt x="553031" y="4322340"/>
                </a:lnTo>
                <a:cubicBezTo>
                  <a:pt x="549888" y="4333675"/>
                  <a:pt x="579225" y="4317387"/>
                  <a:pt x="583892" y="4312815"/>
                </a:cubicBezTo>
                <a:cubicBezTo>
                  <a:pt x="577510" y="4304529"/>
                  <a:pt x="545792" y="4306529"/>
                  <a:pt x="564270" y="4317006"/>
                </a:cubicBezTo>
                <a:cubicBezTo>
                  <a:pt x="560460" y="4319387"/>
                  <a:pt x="556222" y="4321007"/>
                  <a:pt x="551793" y="4321768"/>
                </a:cubicBezTo>
                <a:cubicBezTo>
                  <a:pt x="551983" y="4319673"/>
                  <a:pt x="547221" y="4318054"/>
                  <a:pt x="545792" y="4320625"/>
                </a:cubicBezTo>
                <a:close/>
                <a:moveTo>
                  <a:pt x="551697" y="3801037"/>
                </a:moveTo>
                <a:cubicBezTo>
                  <a:pt x="563508" y="3804942"/>
                  <a:pt x="578367" y="3809895"/>
                  <a:pt x="591035" y="3804846"/>
                </a:cubicBezTo>
                <a:cubicBezTo>
                  <a:pt x="592083" y="3784368"/>
                  <a:pt x="591035" y="3789416"/>
                  <a:pt x="573700" y="3792464"/>
                </a:cubicBezTo>
                <a:cubicBezTo>
                  <a:pt x="568461" y="3797798"/>
                  <a:pt x="558365" y="3793607"/>
                  <a:pt x="551697" y="3797417"/>
                </a:cubicBezTo>
                <a:close/>
                <a:moveTo>
                  <a:pt x="342147" y="3897620"/>
                </a:moveTo>
                <a:cubicBezTo>
                  <a:pt x="345510" y="3899544"/>
                  <a:pt x="349643" y="3899544"/>
                  <a:pt x="353006" y="3897620"/>
                </a:cubicBezTo>
                <a:cubicBezTo>
                  <a:pt x="353958" y="3893715"/>
                  <a:pt x="341195" y="3894001"/>
                  <a:pt x="342623" y="3897620"/>
                </a:cubicBezTo>
                <a:close/>
                <a:moveTo>
                  <a:pt x="302142" y="3918670"/>
                </a:moveTo>
                <a:cubicBezTo>
                  <a:pt x="319668" y="3922385"/>
                  <a:pt x="344814" y="3924480"/>
                  <a:pt x="360626" y="3915337"/>
                </a:cubicBezTo>
                <a:cubicBezTo>
                  <a:pt x="355863" y="3912860"/>
                  <a:pt x="349291" y="3913812"/>
                  <a:pt x="344147" y="3910098"/>
                </a:cubicBezTo>
                <a:cubicBezTo>
                  <a:pt x="332622" y="3920575"/>
                  <a:pt x="316430" y="3915051"/>
                  <a:pt x="303095" y="3918670"/>
                </a:cubicBezTo>
                <a:close/>
                <a:moveTo>
                  <a:pt x="294903" y="3801132"/>
                </a:moveTo>
                <a:cubicBezTo>
                  <a:pt x="298894" y="3803742"/>
                  <a:pt x="304057" y="3803742"/>
                  <a:pt x="308048" y="3801132"/>
                </a:cubicBezTo>
                <a:lnTo>
                  <a:pt x="308048" y="3797512"/>
                </a:lnTo>
                <a:cubicBezTo>
                  <a:pt x="304057" y="3794903"/>
                  <a:pt x="298894" y="3794903"/>
                  <a:pt x="294903" y="3797512"/>
                </a:cubicBezTo>
                <a:close/>
                <a:moveTo>
                  <a:pt x="335670" y="4332532"/>
                </a:moveTo>
                <a:cubicBezTo>
                  <a:pt x="337099" y="4333770"/>
                  <a:pt x="341481" y="4334722"/>
                  <a:pt x="340909" y="4336817"/>
                </a:cubicBezTo>
                <a:cubicBezTo>
                  <a:pt x="340147" y="4341485"/>
                  <a:pt x="346624" y="4340818"/>
                  <a:pt x="349672" y="4341104"/>
                </a:cubicBezTo>
                <a:lnTo>
                  <a:pt x="367007" y="4349867"/>
                </a:lnTo>
                <a:lnTo>
                  <a:pt x="367007" y="4357678"/>
                </a:lnTo>
                <a:cubicBezTo>
                  <a:pt x="364626" y="4360821"/>
                  <a:pt x="357482" y="4357678"/>
                  <a:pt x="355768" y="4360440"/>
                </a:cubicBezTo>
                <a:cubicBezTo>
                  <a:pt x="354054" y="4363202"/>
                  <a:pt x="351863" y="4367298"/>
                  <a:pt x="357197" y="4369965"/>
                </a:cubicBezTo>
                <a:cubicBezTo>
                  <a:pt x="388344" y="4367678"/>
                  <a:pt x="418443" y="4362916"/>
                  <a:pt x="450351" y="4362536"/>
                </a:cubicBezTo>
                <a:lnTo>
                  <a:pt x="453304" y="4357487"/>
                </a:lnTo>
                <a:lnTo>
                  <a:pt x="432921" y="4346058"/>
                </a:lnTo>
                <a:cubicBezTo>
                  <a:pt x="432921" y="4344533"/>
                  <a:pt x="432921" y="4343390"/>
                  <a:pt x="432921" y="4342152"/>
                </a:cubicBezTo>
                <a:cubicBezTo>
                  <a:pt x="425491" y="4340628"/>
                  <a:pt x="428920" y="4335485"/>
                  <a:pt x="423396" y="4333198"/>
                </a:cubicBezTo>
                <a:cubicBezTo>
                  <a:pt x="395297" y="4338151"/>
                  <a:pt x="360245" y="4326150"/>
                  <a:pt x="336147" y="4332532"/>
                </a:cubicBezTo>
                <a:close/>
                <a:moveTo>
                  <a:pt x="248897" y="3761032"/>
                </a:moveTo>
                <a:cubicBezTo>
                  <a:pt x="253012" y="3763804"/>
                  <a:pt x="258404" y="3763804"/>
                  <a:pt x="262518" y="3761032"/>
                </a:cubicBezTo>
                <a:cubicBezTo>
                  <a:pt x="258422" y="3758650"/>
                  <a:pt x="248231" y="3751221"/>
                  <a:pt x="249374" y="3760555"/>
                </a:cubicBezTo>
                <a:close/>
                <a:moveTo>
                  <a:pt x="235848" y="4362059"/>
                </a:moveTo>
                <a:cubicBezTo>
                  <a:pt x="235848" y="4363488"/>
                  <a:pt x="235372" y="4364631"/>
                  <a:pt x="235181" y="4365774"/>
                </a:cubicBezTo>
                <a:lnTo>
                  <a:pt x="209655" y="4380061"/>
                </a:lnTo>
                <a:cubicBezTo>
                  <a:pt x="217970" y="4383776"/>
                  <a:pt x="227647" y="4382538"/>
                  <a:pt x="234800" y="4376919"/>
                </a:cubicBezTo>
                <a:cubicBezTo>
                  <a:pt x="236134" y="4374347"/>
                  <a:pt x="237087" y="4372727"/>
                  <a:pt x="237944" y="4371108"/>
                </a:cubicBezTo>
                <a:cubicBezTo>
                  <a:pt x="259089" y="4371108"/>
                  <a:pt x="278520" y="4377014"/>
                  <a:pt x="298332" y="4367584"/>
                </a:cubicBezTo>
                <a:cubicBezTo>
                  <a:pt x="307762" y="4372536"/>
                  <a:pt x="319135" y="4371775"/>
                  <a:pt x="327860" y="4365679"/>
                </a:cubicBezTo>
                <a:cubicBezTo>
                  <a:pt x="327860" y="4363965"/>
                  <a:pt x="327860" y="4362822"/>
                  <a:pt x="327860" y="4361583"/>
                </a:cubicBezTo>
                <a:cubicBezTo>
                  <a:pt x="309953" y="4349010"/>
                  <a:pt x="286807" y="4357583"/>
                  <a:pt x="269281" y="4343486"/>
                </a:cubicBezTo>
                <a:lnTo>
                  <a:pt x="275567" y="4339580"/>
                </a:lnTo>
                <a:lnTo>
                  <a:pt x="275567" y="4335961"/>
                </a:lnTo>
                <a:lnTo>
                  <a:pt x="266042" y="4330532"/>
                </a:lnTo>
                <a:cubicBezTo>
                  <a:pt x="250564" y="4338723"/>
                  <a:pt x="233829" y="4344343"/>
                  <a:pt x="216513" y="4347010"/>
                </a:cubicBezTo>
                <a:lnTo>
                  <a:pt x="216513" y="4350725"/>
                </a:lnTo>
                <a:cubicBezTo>
                  <a:pt x="219180" y="4353772"/>
                  <a:pt x="227276" y="4351200"/>
                  <a:pt x="229657" y="4354629"/>
                </a:cubicBezTo>
                <a:lnTo>
                  <a:pt x="229657" y="4358153"/>
                </a:lnTo>
                <a:close/>
                <a:moveTo>
                  <a:pt x="204225" y="4398730"/>
                </a:moveTo>
                <a:lnTo>
                  <a:pt x="212607" y="4404255"/>
                </a:lnTo>
                <a:cubicBezTo>
                  <a:pt x="216227" y="4404255"/>
                  <a:pt x="219751" y="4404826"/>
                  <a:pt x="222132" y="4402160"/>
                </a:cubicBezTo>
                <a:cubicBezTo>
                  <a:pt x="223123" y="4398921"/>
                  <a:pt x="222599" y="4395396"/>
                  <a:pt x="220704" y="4392635"/>
                </a:cubicBezTo>
                <a:lnTo>
                  <a:pt x="212798" y="4392635"/>
                </a:lnTo>
                <a:cubicBezTo>
                  <a:pt x="210512" y="4394635"/>
                  <a:pt x="205559" y="4395778"/>
                  <a:pt x="204702" y="4398254"/>
                </a:cubicBezTo>
                <a:close/>
                <a:moveTo>
                  <a:pt x="380342" y="3663020"/>
                </a:moveTo>
                <a:cubicBezTo>
                  <a:pt x="381105" y="3669401"/>
                  <a:pt x="391772" y="3667687"/>
                  <a:pt x="396725" y="3663020"/>
                </a:cubicBezTo>
                <a:cubicBezTo>
                  <a:pt x="406251" y="3667972"/>
                  <a:pt x="406917" y="3667972"/>
                  <a:pt x="415776" y="3663020"/>
                </a:cubicBezTo>
                <a:lnTo>
                  <a:pt x="422348" y="3666258"/>
                </a:lnTo>
                <a:cubicBezTo>
                  <a:pt x="423491" y="3665496"/>
                  <a:pt x="425872" y="3664734"/>
                  <a:pt x="425777" y="3663972"/>
                </a:cubicBezTo>
                <a:cubicBezTo>
                  <a:pt x="423586" y="3660162"/>
                  <a:pt x="437112" y="3657495"/>
                  <a:pt x="429015" y="3655590"/>
                </a:cubicBezTo>
                <a:cubicBezTo>
                  <a:pt x="415394" y="3655590"/>
                  <a:pt x="403393" y="3649875"/>
                  <a:pt x="389772" y="3651875"/>
                </a:cubicBezTo>
                <a:cubicBezTo>
                  <a:pt x="384248" y="3654066"/>
                  <a:pt x="387963" y="3659209"/>
                  <a:pt x="380247" y="3660733"/>
                </a:cubicBezTo>
                <a:cubicBezTo>
                  <a:pt x="380342" y="3661362"/>
                  <a:pt x="380533" y="3661971"/>
                  <a:pt x="380819" y="3662543"/>
                </a:cubicBezTo>
                <a:close/>
                <a:moveTo>
                  <a:pt x="598370" y="3616728"/>
                </a:moveTo>
                <a:lnTo>
                  <a:pt x="588083" y="3611870"/>
                </a:lnTo>
                <a:cubicBezTo>
                  <a:pt x="578558" y="3622728"/>
                  <a:pt x="544077" y="3602345"/>
                  <a:pt x="546268" y="3617299"/>
                </a:cubicBezTo>
                <a:cubicBezTo>
                  <a:pt x="556555" y="3626824"/>
                  <a:pt x="570938" y="3618347"/>
                  <a:pt x="581796" y="3626062"/>
                </a:cubicBezTo>
                <a:close/>
                <a:moveTo>
                  <a:pt x="539315" y="3591296"/>
                </a:moveTo>
                <a:cubicBezTo>
                  <a:pt x="556460" y="3597583"/>
                  <a:pt x="580939" y="3605107"/>
                  <a:pt x="597798" y="3594916"/>
                </a:cubicBezTo>
                <a:lnTo>
                  <a:pt x="592179" y="3591296"/>
                </a:lnTo>
                <a:cubicBezTo>
                  <a:pt x="591512" y="3589486"/>
                  <a:pt x="590845" y="3587867"/>
                  <a:pt x="590369" y="3586438"/>
                </a:cubicBezTo>
                <a:cubicBezTo>
                  <a:pt x="573062" y="3583476"/>
                  <a:pt x="555279" y="3585143"/>
                  <a:pt x="538839" y="3591296"/>
                </a:cubicBezTo>
                <a:close/>
                <a:moveTo>
                  <a:pt x="351006" y="3581771"/>
                </a:moveTo>
                <a:cubicBezTo>
                  <a:pt x="358911" y="3583209"/>
                  <a:pt x="367046" y="3582724"/>
                  <a:pt x="374723" y="3580343"/>
                </a:cubicBezTo>
                <a:lnTo>
                  <a:pt x="374723" y="3576723"/>
                </a:lnTo>
                <a:cubicBezTo>
                  <a:pt x="366236" y="3573608"/>
                  <a:pt x="356921" y="3573608"/>
                  <a:pt x="348434" y="3576723"/>
                </a:cubicBezTo>
                <a:cubicBezTo>
                  <a:pt x="348434" y="3577675"/>
                  <a:pt x="346529" y="3580057"/>
                  <a:pt x="350720" y="3581390"/>
                </a:cubicBezTo>
                <a:close/>
                <a:moveTo>
                  <a:pt x="236420" y="3653875"/>
                </a:moveTo>
                <a:cubicBezTo>
                  <a:pt x="237277" y="3658638"/>
                  <a:pt x="233753" y="3664543"/>
                  <a:pt x="239563" y="3666829"/>
                </a:cubicBezTo>
                <a:cubicBezTo>
                  <a:pt x="250612" y="3667877"/>
                  <a:pt x="264709" y="3664353"/>
                  <a:pt x="275948" y="3668830"/>
                </a:cubicBezTo>
                <a:lnTo>
                  <a:pt x="275948" y="3672354"/>
                </a:lnTo>
                <a:lnTo>
                  <a:pt x="285473" y="3677783"/>
                </a:lnTo>
                <a:cubicBezTo>
                  <a:pt x="300237" y="3670163"/>
                  <a:pt x="315668" y="3675783"/>
                  <a:pt x="335194" y="3674164"/>
                </a:cubicBezTo>
                <a:cubicBezTo>
                  <a:pt x="337480" y="3672354"/>
                  <a:pt x="341099" y="3669210"/>
                  <a:pt x="343862" y="3666925"/>
                </a:cubicBezTo>
                <a:cubicBezTo>
                  <a:pt x="349386" y="3666258"/>
                  <a:pt x="351196" y="3666925"/>
                  <a:pt x="354530" y="3665019"/>
                </a:cubicBezTo>
                <a:lnTo>
                  <a:pt x="354530" y="3660162"/>
                </a:lnTo>
                <a:cubicBezTo>
                  <a:pt x="348938" y="3660562"/>
                  <a:pt x="343376" y="3659095"/>
                  <a:pt x="338718" y="3655971"/>
                </a:cubicBezTo>
                <a:cubicBezTo>
                  <a:pt x="319097" y="3661591"/>
                  <a:pt x="297665" y="3652256"/>
                  <a:pt x="278901" y="3659305"/>
                </a:cubicBezTo>
                <a:cubicBezTo>
                  <a:pt x="273091" y="3657780"/>
                  <a:pt x="278901" y="3652256"/>
                  <a:pt x="271377" y="3652161"/>
                </a:cubicBezTo>
                <a:cubicBezTo>
                  <a:pt x="259851" y="3652828"/>
                  <a:pt x="246992" y="3650160"/>
                  <a:pt x="236420" y="3653875"/>
                </a:cubicBezTo>
                <a:close/>
                <a:moveTo>
                  <a:pt x="196986" y="3687117"/>
                </a:moveTo>
                <a:cubicBezTo>
                  <a:pt x="214369" y="3690261"/>
                  <a:pt x="232181" y="3690261"/>
                  <a:pt x="249564" y="3687117"/>
                </a:cubicBezTo>
                <a:cubicBezTo>
                  <a:pt x="248612" y="3676069"/>
                  <a:pt x="206702" y="3681879"/>
                  <a:pt x="196986" y="3683403"/>
                </a:cubicBezTo>
                <a:close/>
                <a:moveTo>
                  <a:pt x="189176" y="3686451"/>
                </a:moveTo>
                <a:cubicBezTo>
                  <a:pt x="174222" y="3680641"/>
                  <a:pt x="177174" y="3693690"/>
                  <a:pt x="189176" y="3687689"/>
                </a:cubicBezTo>
                <a:cubicBezTo>
                  <a:pt x="188795" y="3687022"/>
                  <a:pt x="189366" y="3686546"/>
                  <a:pt x="188795" y="3686261"/>
                </a:cubicBezTo>
                <a:close/>
                <a:moveTo>
                  <a:pt x="170888" y="3546910"/>
                </a:moveTo>
                <a:cubicBezTo>
                  <a:pt x="172983" y="3548243"/>
                  <a:pt x="176698" y="3549386"/>
                  <a:pt x="176984" y="3550815"/>
                </a:cubicBezTo>
                <a:cubicBezTo>
                  <a:pt x="175841" y="3559673"/>
                  <a:pt x="192795" y="3555387"/>
                  <a:pt x="196034" y="3550815"/>
                </a:cubicBezTo>
                <a:lnTo>
                  <a:pt x="181080" y="3541290"/>
                </a:lnTo>
                <a:close/>
                <a:moveTo>
                  <a:pt x="174126" y="3670735"/>
                </a:moveTo>
                <a:lnTo>
                  <a:pt x="186985" y="3670735"/>
                </a:lnTo>
                <a:cubicBezTo>
                  <a:pt x="191747" y="3667020"/>
                  <a:pt x="191747" y="3667020"/>
                  <a:pt x="186985" y="3663305"/>
                </a:cubicBezTo>
                <a:lnTo>
                  <a:pt x="174126" y="3663305"/>
                </a:lnTo>
                <a:cubicBezTo>
                  <a:pt x="169173" y="3666639"/>
                  <a:pt x="169173" y="3666639"/>
                  <a:pt x="174031" y="3670353"/>
                </a:cubicBezTo>
                <a:close/>
                <a:moveTo>
                  <a:pt x="552364" y="286216"/>
                </a:moveTo>
                <a:cubicBezTo>
                  <a:pt x="556793" y="288702"/>
                  <a:pt x="561984" y="289455"/>
                  <a:pt x="566937" y="288311"/>
                </a:cubicBezTo>
                <a:cubicBezTo>
                  <a:pt x="565194" y="289464"/>
                  <a:pt x="563337" y="290455"/>
                  <a:pt x="561413" y="291264"/>
                </a:cubicBezTo>
                <a:lnTo>
                  <a:pt x="570938" y="288788"/>
                </a:lnTo>
                <a:cubicBezTo>
                  <a:pt x="567604" y="303647"/>
                  <a:pt x="585035" y="297646"/>
                  <a:pt x="594084" y="298789"/>
                </a:cubicBezTo>
                <a:cubicBezTo>
                  <a:pt x="598656" y="294789"/>
                  <a:pt x="598656" y="294789"/>
                  <a:pt x="593512" y="291360"/>
                </a:cubicBezTo>
                <a:cubicBezTo>
                  <a:pt x="583987" y="292502"/>
                  <a:pt x="581892" y="284978"/>
                  <a:pt x="570938" y="288788"/>
                </a:cubicBezTo>
                <a:lnTo>
                  <a:pt x="570938" y="285835"/>
                </a:lnTo>
                <a:lnTo>
                  <a:pt x="561413" y="280787"/>
                </a:lnTo>
                <a:cubicBezTo>
                  <a:pt x="557993" y="281673"/>
                  <a:pt x="554840" y="283416"/>
                  <a:pt x="552269" y="285835"/>
                </a:cubicBezTo>
                <a:close/>
                <a:moveTo>
                  <a:pt x="347767" y="276691"/>
                </a:moveTo>
                <a:lnTo>
                  <a:pt x="350815" y="280787"/>
                </a:lnTo>
                <a:cubicBezTo>
                  <a:pt x="379247" y="277263"/>
                  <a:pt x="407908" y="276024"/>
                  <a:pt x="436540" y="277072"/>
                </a:cubicBezTo>
                <a:cubicBezTo>
                  <a:pt x="441493" y="273548"/>
                  <a:pt x="439683" y="270214"/>
                  <a:pt x="446065" y="267547"/>
                </a:cubicBezTo>
                <a:cubicBezTo>
                  <a:pt x="446065" y="266595"/>
                  <a:pt x="446065" y="265356"/>
                  <a:pt x="446065" y="264118"/>
                </a:cubicBezTo>
                <a:lnTo>
                  <a:pt x="459210" y="256403"/>
                </a:lnTo>
                <a:cubicBezTo>
                  <a:pt x="459210" y="250593"/>
                  <a:pt x="459210" y="250593"/>
                  <a:pt x="456352" y="247545"/>
                </a:cubicBezTo>
                <a:lnTo>
                  <a:pt x="435397" y="247545"/>
                </a:lnTo>
                <a:lnTo>
                  <a:pt x="424729" y="240020"/>
                </a:lnTo>
                <a:cubicBezTo>
                  <a:pt x="412347" y="242973"/>
                  <a:pt x="353482" y="231067"/>
                  <a:pt x="370913" y="250974"/>
                </a:cubicBezTo>
                <a:cubicBezTo>
                  <a:pt x="377675" y="250974"/>
                  <a:pt x="381295" y="251926"/>
                  <a:pt x="380438" y="256689"/>
                </a:cubicBezTo>
                <a:cubicBezTo>
                  <a:pt x="369046" y="262242"/>
                  <a:pt x="358102" y="268642"/>
                  <a:pt x="347672" y="275834"/>
                </a:cubicBezTo>
                <a:close/>
                <a:moveTo>
                  <a:pt x="242992" y="157438"/>
                </a:moveTo>
                <a:cubicBezTo>
                  <a:pt x="244735" y="159152"/>
                  <a:pt x="247535" y="159152"/>
                  <a:pt x="249279" y="157438"/>
                </a:cubicBezTo>
                <a:cubicBezTo>
                  <a:pt x="247859" y="155476"/>
                  <a:pt x="245126" y="155038"/>
                  <a:pt x="243164" y="156447"/>
                </a:cubicBezTo>
                <a:cubicBezTo>
                  <a:pt x="243106" y="156495"/>
                  <a:pt x="243049" y="156533"/>
                  <a:pt x="242992" y="156581"/>
                </a:cubicBezTo>
                <a:close/>
                <a:moveTo>
                  <a:pt x="574652" y="196110"/>
                </a:moveTo>
                <a:cubicBezTo>
                  <a:pt x="565127" y="197158"/>
                  <a:pt x="553983" y="193538"/>
                  <a:pt x="546077" y="198110"/>
                </a:cubicBezTo>
                <a:lnTo>
                  <a:pt x="561603" y="207159"/>
                </a:lnTo>
                <a:cubicBezTo>
                  <a:pt x="566842" y="206492"/>
                  <a:pt x="572462" y="208302"/>
                  <a:pt x="576939" y="205921"/>
                </a:cubicBezTo>
                <a:cubicBezTo>
                  <a:pt x="578367" y="198395"/>
                  <a:pt x="578367" y="198395"/>
                  <a:pt x="574652" y="195253"/>
                </a:cubicBezTo>
                <a:close/>
                <a:moveTo>
                  <a:pt x="74399" y="1339110"/>
                </a:moveTo>
                <a:lnTo>
                  <a:pt x="64874" y="1344253"/>
                </a:lnTo>
                <a:cubicBezTo>
                  <a:pt x="68970" y="1346739"/>
                  <a:pt x="74114" y="1346739"/>
                  <a:pt x="78210" y="1344253"/>
                </a:cubicBezTo>
                <a:cubicBezTo>
                  <a:pt x="78114" y="1341205"/>
                  <a:pt x="80591" y="1338538"/>
                  <a:pt x="74495" y="1338062"/>
                </a:cubicBezTo>
                <a:close/>
                <a:moveTo>
                  <a:pt x="83924" y="1233002"/>
                </a:moveTo>
                <a:cubicBezTo>
                  <a:pt x="79829" y="1230334"/>
                  <a:pt x="73828" y="1232430"/>
                  <a:pt x="68970" y="1231763"/>
                </a:cubicBezTo>
                <a:cubicBezTo>
                  <a:pt x="64208" y="1235287"/>
                  <a:pt x="64208" y="1235287"/>
                  <a:pt x="68494" y="1239097"/>
                </a:cubicBezTo>
                <a:cubicBezTo>
                  <a:pt x="72018" y="1233382"/>
                  <a:pt x="83448" y="1236526"/>
                  <a:pt x="84020" y="1231953"/>
                </a:cubicBezTo>
                <a:close/>
                <a:moveTo>
                  <a:pt x="117357" y="979636"/>
                </a:moveTo>
                <a:cubicBezTo>
                  <a:pt x="110595" y="975064"/>
                  <a:pt x="100689" y="979636"/>
                  <a:pt x="94497" y="974111"/>
                </a:cubicBezTo>
                <a:cubicBezTo>
                  <a:pt x="84972" y="981732"/>
                  <a:pt x="70113" y="974111"/>
                  <a:pt x="58969" y="979445"/>
                </a:cubicBezTo>
                <a:cubicBezTo>
                  <a:pt x="73733" y="993352"/>
                  <a:pt x="93069" y="975636"/>
                  <a:pt x="108118" y="984875"/>
                </a:cubicBezTo>
                <a:close/>
                <a:moveTo>
                  <a:pt x="146980" y="1021736"/>
                </a:moveTo>
                <a:cubicBezTo>
                  <a:pt x="160315" y="1023451"/>
                  <a:pt x="159458" y="1015355"/>
                  <a:pt x="154219" y="1010688"/>
                </a:cubicBezTo>
                <a:cubicBezTo>
                  <a:pt x="147171" y="1010688"/>
                  <a:pt x="118500" y="1018308"/>
                  <a:pt x="141360" y="1018022"/>
                </a:cubicBezTo>
                <a:close/>
                <a:moveTo>
                  <a:pt x="135931" y="1132227"/>
                </a:moveTo>
                <a:cubicBezTo>
                  <a:pt x="131835" y="1132227"/>
                  <a:pt x="127358" y="1132227"/>
                  <a:pt x="124596" y="1134132"/>
                </a:cubicBezTo>
                <a:cubicBezTo>
                  <a:pt x="130835" y="1136942"/>
                  <a:pt x="137979" y="1136942"/>
                  <a:pt x="144218" y="1134132"/>
                </a:cubicBezTo>
                <a:cubicBezTo>
                  <a:pt x="141922" y="1132208"/>
                  <a:pt x="139017" y="1131160"/>
                  <a:pt x="136026" y="1131179"/>
                </a:cubicBezTo>
                <a:close/>
                <a:moveTo>
                  <a:pt x="161553" y="575776"/>
                </a:moveTo>
                <a:cubicBezTo>
                  <a:pt x="179937" y="566251"/>
                  <a:pt x="156505" y="568918"/>
                  <a:pt x="147647" y="568442"/>
                </a:cubicBezTo>
                <a:cubicBezTo>
                  <a:pt x="142884" y="572062"/>
                  <a:pt x="142884" y="572062"/>
                  <a:pt x="147647" y="575776"/>
                </a:cubicBezTo>
                <a:close/>
                <a:moveTo>
                  <a:pt x="147361" y="129911"/>
                </a:moveTo>
                <a:lnTo>
                  <a:pt x="128311" y="129911"/>
                </a:lnTo>
                <a:cubicBezTo>
                  <a:pt x="123358" y="133530"/>
                  <a:pt x="123358" y="133530"/>
                  <a:pt x="128311" y="137245"/>
                </a:cubicBezTo>
                <a:lnTo>
                  <a:pt x="147361" y="137245"/>
                </a:lnTo>
                <a:cubicBezTo>
                  <a:pt x="152314" y="132578"/>
                  <a:pt x="152314" y="132578"/>
                  <a:pt x="147456" y="128863"/>
                </a:cubicBezTo>
                <a:close/>
                <a:moveTo>
                  <a:pt x="113452" y="863050"/>
                </a:moveTo>
                <a:cubicBezTo>
                  <a:pt x="105641" y="868480"/>
                  <a:pt x="91735" y="863050"/>
                  <a:pt x="85353" y="872575"/>
                </a:cubicBezTo>
                <a:cubicBezTo>
                  <a:pt x="86115" y="877433"/>
                  <a:pt x="86401" y="877433"/>
                  <a:pt x="94878" y="877338"/>
                </a:cubicBezTo>
                <a:cubicBezTo>
                  <a:pt x="100832" y="872766"/>
                  <a:pt x="109118" y="872766"/>
                  <a:pt x="115071" y="877338"/>
                </a:cubicBezTo>
                <a:cubicBezTo>
                  <a:pt x="121453" y="871623"/>
                  <a:pt x="130692" y="876099"/>
                  <a:pt x="137741" y="871908"/>
                </a:cubicBezTo>
                <a:lnTo>
                  <a:pt x="137741" y="864669"/>
                </a:lnTo>
                <a:cubicBezTo>
                  <a:pt x="131645" y="861907"/>
                  <a:pt x="131645" y="861907"/>
                  <a:pt x="113452" y="863050"/>
                </a:cubicBezTo>
                <a:close/>
                <a:moveTo>
                  <a:pt x="101641" y="844000"/>
                </a:moveTo>
                <a:cubicBezTo>
                  <a:pt x="106280" y="841524"/>
                  <a:pt x="106280" y="839047"/>
                  <a:pt x="101641" y="836570"/>
                </a:cubicBezTo>
                <a:cubicBezTo>
                  <a:pt x="96879" y="838923"/>
                  <a:pt x="96879" y="841400"/>
                  <a:pt x="101641" y="844000"/>
                </a:cubicBezTo>
                <a:close/>
                <a:moveTo>
                  <a:pt x="108023" y="692743"/>
                </a:moveTo>
                <a:lnTo>
                  <a:pt x="101831" y="696553"/>
                </a:lnTo>
                <a:cubicBezTo>
                  <a:pt x="92306" y="696553"/>
                  <a:pt x="69256" y="694648"/>
                  <a:pt x="88115" y="703983"/>
                </a:cubicBezTo>
                <a:lnTo>
                  <a:pt x="102403" y="703983"/>
                </a:lnTo>
                <a:cubicBezTo>
                  <a:pt x="106118" y="700363"/>
                  <a:pt x="116690" y="698363"/>
                  <a:pt x="108023" y="692553"/>
                </a:cubicBezTo>
                <a:close/>
                <a:moveTo>
                  <a:pt x="68970" y="958205"/>
                </a:moveTo>
                <a:cubicBezTo>
                  <a:pt x="57921" y="962396"/>
                  <a:pt x="126882" y="969444"/>
                  <a:pt x="130502" y="960395"/>
                </a:cubicBezTo>
                <a:cubicBezTo>
                  <a:pt x="127749" y="957681"/>
                  <a:pt x="124282" y="955795"/>
                  <a:pt x="120500" y="954967"/>
                </a:cubicBezTo>
                <a:lnTo>
                  <a:pt x="108213" y="961920"/>
                </a:lnTo>
                <a:lnTo>
                  <a:pt x="95164" y="954585"/>
                </a:lnTo>
                <a:cubicBezTo>
                  <a:pt x="87544" y="960015"/>
                  <a:pt x="77924" y="957538"/>
                  <a:pt x="68970" y="958300"/>
                </a:cubicBezTo>
                <a:close/>
                <a:moveTo>
                  <a:pt x="115071" y="1028404"/>
                </a:moveTo>
                <a:cubicBezTo>
                  <a:pt x="123263" y="1024118"/>
                  <a:pt x="127644" y="1020117"/>
                  <a:pt x="115071" y="1020880"/>
                </a:cubicBezTo>
                <a:cubicBezTo>
                  <a:pt x="110023" y="1023070"/>
                  <a:pt x="110023" y="1025547"/>
                  <a:pt x="115071" y="1028214"/>
                </a:cubicBezTo>
                <a:close/>
                <a:moveTo>
                  <a:pt x="120977" y="1042978"/>
                </a:moveTo>
                <a:cubicBezTo>
                  <a:pt x="126730" y="1043378"/>
                  <a:pt x="132416" y="1041577"/>
                  <a:pt x="136883" y="1037929"/>
                </a:cubicBezTo>
                <a:cubicBezTo>
                  <a:pt x="137550" y="1034500"/>
                  <a:pt x="137550" y="1034500"/>
                  <a:pt x="134216" y="1031928"/>
                </a:cubicBezTo>
                <a:lnTo>
                  <a:pt x="121548" y="1031928"/>
                </a:lnTo>
                <a:cubicBezTo>
                  <a:pt x="118500" y="1033929"/>
                  <a:pt x="113642" y="1035167"/>
                  <a:pt x="112690" y="1037644"/>
                </a:cubicBezTo>
                <a:close/>
                <a:moveTo>
                  <a:pt x="134216" y="3243253"/>
                </a:moveTo>
                <a:cubicBezTo>
                  <a:pt x="131645" y="3243253"/>
                  <a:pt x="127168" y="3242395"/>
                  <a:pt x="125644" y="3244491"/>
                </a:cubicBezTo>
                <a:cubicBezTo>
                  <a:pt x="122882" y="3247920"/>
                  <a:pt x="144218" y="3246968"/>
                  <a:pt x="134216" y="3242871"/>
                </a:cubicBezTo>
                <a:close/>
                <a:moveTo>
                  <a:pt x="165458" y="1149943"/>
                </a:moveTo>
                <a:cubicBezTo>
                  <a:pt x="167249" y="1149648"/>
                  <a:pt x="168992" y="1149067"/>
                  <a:pt x="170602" y="1148229"/>
                </a:cubicBezTo>
                <a:cubicBezTo>
                  <a:pt x="171364" y="1137656"/>
                  <a:pt x="150885" y="1144324"/>
                  <a:pt x="145742" y="1146228"/>
                </a:cubicBezTo>
                <a:cubicBezTo>
                  <a:pt x="138789" y="1147181"/>
                  <a:pt x="131073" y="1144800"/>
                  <a:pt x="124596" y="1148229"/>
                </a:cubicBezTo>
                <a:cubicBezTo>
                  <a:pt x="124596" y="1149848"/>
                  <a:pt x="123072" y="1152229"/>
                  <a:pt x="126882" y="1152991"/>
                </a:cubicBezTo>
                <a:cubicBezTo>
                  <a:pt x="139474" y="1149762"/>
                  <a:pt x="152495" y="1148610"/>
                  <a:pt x="165458" y="1149562"/>
                </a:cubicBezTo>
                <a:close/>
                <a:moveTo>
                  <a:pt x="177174" y="1299295"/>
                </a:moveTo>
                <a:cubicBezTo>
                  <a:pt x="173183" y="1296685"/>
                  <a:pt x="168021" y="1296685"/>
                  <a:pt x="164030" y="1299295"/>
                </a:cubicBezTo>
                <a:lnTo>
                  <a:pt x="164030" y="1302915"/>
                </a:lnTo>
                <a:cubicBezTo>
                  <a:pt x="168021" y="1305524"/>
                  <a:pt x="173183" y="1305524"/>
                  <a:pt x="177174" y="1302915"/>
                </a:cubicBezTo>
                <a:close/>
                <a:moveTo>
                  <a:pt x="193462" y="1279007"/>
                </a:moveTo>
                <a:cubicBezTo>
                  <a:pt x="187080" y="1277959"/>
                  <a:pt x="163077" y="1280817"/>
                  <a:pt x="173936" y="1290056"/>
                </a:cubicBezTo>
                <a:cubicBezTo>
                  <a:pt x="180317" y="1290723"/>
                  <a:pt x="204416" y="1287865"/>
                  <a:pt x="193462" y="1278626"/>
                </a:cubicBezTo>
                <a:close/>
                <a:moveTo>
                  <a:pt x="239277" y="3129048"/>
                </a:moveTo>
                <a:cubicBezTo>
                  <a:pt x="236705" y="3129048"/>
                  <a:pt x="232324" y="3128191"/>
                  <a:pt x="230800" y="3130191"/>
                </a:cubicBezTo>
                <a:cubicBezTo>
                  <a:pt x="227942" y="3133715"/>
                  <a:pt x="249374" y="3132762"/>
                  <a:pt x="239277" y="3128667"/>
                </a:cubicBezTo>
                <a:close/>
                <a:moveTo>
                  <a:pt x="261280" y="1148800"/>
                </a:moveTo>
                <a:cubicBezTo>
                  <a:pt x="266423" y="1143562"/>
                  <a:pt x="256898" y="1141943"/>
                  <a:pt x="252231" y="1142704"/>
                </a:cubicBezTo>
                <a:cubicBezTo>
                  <a:pt x="248421" y="1147371"/>
                  <a:pt x="241278" y="1145276"/>
                  <a:pt x="237467" y="1147562"/>
                </a:cubicBezTo>
                <a:cubicBezTo>
                  <a:pt x="232229" y="1156135"/>
                  <a:pt x="247659" y="1153277"/>
                  <a:pt x="254041" y="1153753"/>
                </a:cubicBezTo>
                <a:cubicBezTo>
                  <a:pt x="256546" y="1152239"/>
                  <a:pt x="258965" y="1150591"/>
                  <a:pt x="261280" y="1148800"/>
                </a:cubicBezTo>
                <a:close/>
                <a:moveTo>
                  <a:pt x="266519" y="1120987"/>
                </a:moveTo>
                <a:cubicBezTo>
                  <a:pt x="258537" y="1119863"/>
                  <a:pt x="250412" y="1120311"/>
                  <a:pt x="242611" y="1122320"/>
                </a:cubicBezTo>
                <a:lnTo>
                  <a:pt x="258899" y="1131084"/>
                </a:lnTo>
                <a:cubicBezTo>
                  <a:pt x="262623" y="1129950"/>
                  <a:pt x="266109" y="1128140"/>
                  <a:pt x="269186" y="1125750"/>
                </a:cubicBezTo>
                <a:cubicBezTo>
                  <a:pt x="268900" y="1123749"/>
                  <a:pt x="270138" y="1121749"/>
                  <a:pt x="266519" y="1120225"/>
                </a:cubicBezTo>
                <a:close/>
                <a:moveTo>
                  <a:pt x="279854" y="1272244"/>
                </a:moveTo>
                <a:cubicBezTo>
                  <a:pt x="274063" y="1271158"/>
                  <a:pt x="268119" y="1271158"/>
                  <a:pt x="262328" y="1272244"/>
                </a:cubicBezTo>
                <a:cubicBezTo>
                  <a:pt x="260994" y="1281769"/>
                  <a:pt x="276520" y="1279578"/>
                  <a:pt x="282330" y="1276816"/>
                </a:cubicBezTo>
                <a:cubicBezTo>
                  <a:pt x="281854" y="1275102"/>
                  <a:pt x="284045" y="1273101"/>
                  <a:pt x="279854" y="1271863"/>
                </a:cubicBezTo>
                <a:close/>
                <a:moveTo>
                  <a:pt x="314906" y="1074315"/>
                </a:moveTo>
                <a:cubicBezTo>
                  <a:pt x="318716" y="1056789"/>
                  <a:pt x="302333" y="1061456"/>
                  <a:pt x="288807" y="1062599"/>
                </a:cubicBezTo>
                <a:lnTo>
                  <a:pt x="288807" y="1074886"/>
                </a:lnTo>
                <a:cubicBezTo>
                  <a:pt x="296580" y="1080954"/>
                  <a:pt x="307590" y="1080554"/>
                  <a:pt x="314906" y="1073934"/>
                </a:cubicBezTo>
                <a:close/>
                <a:moveTo>
                  <a:pt x="299856" y="1002592"/>
                </a:moveTo>
                <a:cubicBezTo>
                  <a:pt x="315668" y="1005639"/>
                  <a:pt x="321669" y="995924"/>
                  <a:pt x="337194" y="1002020"/>
                </a:cubicBezTo>
                <a:cubicBezTo>
                  <a:pt x="342109" y="1003429"/>
                  <a:pt x="347405" y="1002287"/>
                  <a:pt x="351291" y="998972"/>
                </a:cubicBezTo>
                <a:cubicBezTo>
                  <a:pt x="355578" y="999639"/>
                  <a:pt x="375008" y="998972"/>
                  <a:pt x="364912" y="991828"/>
                </a:cubicBezTo>
                <a:cubicBezTo>
                  <a:pt x="341195" y="994019"/>
                  <a:pt x="354720" y="983160"/>
                  <a:pt x="337385" y="984208"/>
                </a:cubicBezTo>
                <a:lnTo>
                  <a:pt x="326145" y="991638"/>
                </a:lnTo>
                <a:cubicBezTo>
                  <a:pt x="313953" y="991638"/>
                  <a:pt x="305095" y="989733"/>
                  <a:pt x="295856" y="996876"/>
                </a:cubicBezTo>
                <a:cubicBezTo>
                  <a:pt x="295113" y="998962"/>
                  <a:pt x="296199" y="1001248"/>
                  <a:pt x="298285" y="1001982"/>
                </a:cubicBezTo>
                <a:cubicBezTo>
                  <a:pt x="298790" y="1002163"/>
                  <a:pt x="299323" y="1002239"/>
                  <a:pt x="299856" y="1002210"/>
                </a:cubicBezTo>
                <a:close/>
                <a:moveTo>
                  <a:pt x="337956" y="1149943"/>
                </a:moveTo>
                <a:cubicBezTo>
                  <a:pt x="338718" y="1149943"/>
                  <a:pt x="339480" y="1149181"/>
                  <a:pt x="340242" y="1148800"/>
                </a:cubicBezTo>
                <a:cubicBezTo>
                  <a:pt x="341738" y="1145733"/>
                  <a:pt x="341490" y="1142104"/>
                  <a:pt x="339575" y="1139275"/>
                </a:cubicBezTo>
                <a:lnTo>
                  <a:pt x="317954" y="1139275"/>
                </a:lnTo>
                <a:cubicBezTo>
                  <a:pt x="316144" y="1141561"/>
                  <a:pt x="310143" y="1142228"/>
                  <a:pt x="309477" y="1144609"/>
                </a:cubicBezTo>
                <a:lnTo>
                  <a:pt x="317858" y="1150324"/>
                </a:lnTo>
                <a:close/>
                <a:moveTo>
                  <a:pt x="337956" y="1249575"/>
                </a:moveTo>
                <a:cubicBezTo>
                  <a:pt x="332717" y="1250146"/>
                  <a:pt x="326145" y="1247670"/>
                  <a:pt x="322240" y="1251765"/>
                </a:cubicBezTo>
                <a:cubicBezTo>
                  <a:pt x="326593" y="1255357"/>
                  <a:pt x="332127" y="1257195"/>
                  <a:pt x="337766" y="1256909"/>
                </a:cubicBezTo>
                <a:cubicBezTo>
                  <a:pt x="342719" y="1253004"/>
                  <a:pt x="342719" y="1252908"/>
                  <a:pt x="338147" y="1249194"/>
                </a:cubicBezTo>
                <a:close/>
                <a:moveTo>
                  <a:pt x="380628" y="1056408"/>
                </a:moveTo>
                <a:cubicBezTo>
                  <a:pt x="377475" y="1053769"/>
                  <a:pt x="373704" y="1051969"/>
                  <a:pt x="369674" y="1051169"/>
                </a:cubicBezTo>
                <a:cubicBezTo>
                  <a:pt x="355578" y="1058122"/>
                  <a:pt x="339385" y="1052217"/>
                  <a:pt x="321097" y="1054693"/>
                </a:cubicBezTo>
                <a:cubicBezTo>
                  <a:pt x="322716" y="1068219"/>
                  <a:pt x="367293" y="1060789"/>
                  <a:pt x="380247" y="1059932"/>
                </a:cubicBezTo>
                <a:cubicBezTo>
                  <a:pt x="380628" y="1058408"/>
                  <a:pt x="380723" y="1057170"/>
                  <a:pt x="380819" y="1056027"/>
                </a:cubicBezTo>
                <a:close/>
                <a:moveTo>
                  <a:pt x="392154" y="980208"/>
                </a:moveTo>
                <a:cubicBezTo>
                  <a:pt x="394821" y="977350"/>
                  <a:pt x="394249" y="975255"/>
                  <a:pt x="389867" y="973255"/>
                </a:cubicBezTo>
                <a:cubicBezTo>
                  <a:pt x="381105" y="974683"/>
                  <a:pt x="371294" y="972207"/>
                  <a:pt x="362531" y="974302"/>
                </a:cubicBezTo>
                <a:cubicBezTo>
                  <a:pt x="359864" y="977064"/>
                  <a:pt x="360435" y="979160"/>
                  <a:pt x="364817" y="981160"/>
                </a:cubicBezTo>
                <a:cubicBezTo>
                  <a:pt x="373770" y="979065"/>
                  <a:pt x="383581" y="981541"/>
                  <a:pt x="392344" y="979445"/>
                </a:cubicBezTo>
                <a:close/>
                <a:moveTo>
                  <a:pt x="415966" y="542058"/>
                </a:moveTo>
                <a:cubicBezTo>
                  <a:pt x="440826" y="541391"/>
                  <a:pt x="461972" y="547392"/>
                  <a:pt x="485784" y="549773"/>
                </a:cubicBezTo>
                <a:cubicBezTo>
                  <a:pt x="490071" y="540248"/>
                  <a:pt x="510264" y="550630"/>
                  <a:pt x="518550" y="543963"/>
                </a:cubicBezTo>
                <a:lnTo>
                  <a:pt x="518550" y="540343"/>
                </a:lnTo>
                <a:cubicBezTo>
                  <a:pt x="536457" y="527199"/>
                  <a:pt x="483689" y="547868"/>
                  <a:pt x="475688" y="542248"/>
                </a:cubicBezTo>
                <a:cubicBezTo>
                  <a:pt x="463401" y="535390"/>
                  <a:pt x="451018" y="540534"/>
                  <a:pt x="438064" y="534819"/>
                </a:cubicBezTo>
                <a:cubicBezTo>
                  <a:pt x="430730" y="530342"/>
                  <a:pt x="404822" y="526342"/>
                  <a:pt x="416156" y="541295"/>
                </a:cubicBezTo>
                <a:close/>
                <a:moveTo>
                  <a:pt x="516169" y="1116606"/>
                </a:moveTo>
                <a:cubicBezTo>
                  <a:pt x="525694" y="1110605"/>
                  <a:pt x="551031" y="1102699"/>
                  <a:pt x="527885" y="1095270"/>
                </a:cubicBezTo>
                <a:cubicBezTo>
                  <a:pt x="506263" y="1097365"/>
                  <a:pt x="482260" y="1089364"/>
                  <a:pt x="463877" y="1101842"/>
                </a:cubicBezTo>
                <a:cubicBezTo>
                  <a:pt x="459219" y="1103270"/>
                  <a:pt x="454161" y="1102309"/>
                  <a:pt x="450351" y="1099270"/>
                </a:cubicBezTo>
                <a:cubicBezTo>
                  <a:pt x="446198" y="1100347"/>
                  <a:pt x="442417" y="1102518"/>
                  <a:pt x="439397" y="1105557"/>
                </a:cubicBezTo>
                <a:lnTo>
                  <a:pt x="442350" y="1109843"/>
                </a:lnTo>
                <a:cubicBezTo>
                  <a:pt x="463305" y="1109843"/>
                  <a:pt x="486070" y="1098889"/>
                  <a:pt x="505120" y="1111558"/>
                </a:cubicBezTo>
                <a:cubicBezTo>
                  <a:pt x="505120" y="1112795"/>
                  <a:pt x="505120" y="1113939"/>
                  <a:pt x="505120" y="1115177"/>
                </a:cubicBezTo>
                <a:cubicBezTo>
                  <a:pt x="508530" y="1117216"/>
                  <a:pt x="512731" y="1117473"/>
                  <a:pt x="516360" y="1115844"/>
                </a:cubicBezTo>
                <a:close/>
                <a:moveTo>
                  <a:pt x="498929" y="1122797"/>
                </a:moveTo>
                <a:lnTo>
                  <a:pt x="498929" y="1126417"/>
                </a:lnTo>
                <a:cubicBezTo>
                  <a:pt x="502920" y="1129026"/>
                  <a:pt x="508082" y="1129026"/>
                  <a:pt x="512073" y="1126417"/>
                </a:cubicBezTo>
                <a:lnTo>
                  <a:pt x="512073" y="1122797"/>
                </a:lnTo>
                <a:cubicBezTo>
                  <a:pt x="508273" y="1120025"/>
                  <a:pt x="503215" y="1119730"/>
                  <a:pt x="499119" y="1122035"/>
                </a:cubicBezTo>
                <a:close/>
                <a:moveTo>
                  <a:pt x="456257" y="1460077"/>
                </a:moveTo>
                <a:cubicBezTo>
                  <a:pt x="470716" y="1461172"/>
                  <a:pt x="485251" y="1459267"/>
                  <a:pt x="498929" y="1454458"/>
                </a:cubicBezTo>
                <a:cubicBezTo>
                  <a:pt x="491785" y="1450171"/>
                  <a:pt x="482831" y="1455315"/>
                  <a:pt x="475783" y="1448838"/>
                </a:cubicBezTo>
                <a:cubicBezTo>
                  <a:pt x="468020" y="1448685"/>
                  <a:pt x="460257" y="1449066"/>
                  <a:pt x="452542" y="1449981"/>
                </a:cubicBezTo>
                <a:cubicBezTo>
                  <a:pt x="454256" y="1452838"/>
                  <a:pt x="450923" y="1456077"/>
                  <a:pt x="456447" y="1459315"/>
                </a:cubicBezTo>
                <a:close/>
                <a:moveTo>
                  <a:pt x="437207" y="969730"/>
                </a:moveTo>
                <a:cubicBezTo>
                  <a:pt x="446732" y="969730"/>
                  <a:pt x="450065" y="964015"/>
                  <a:pt x="458067" y="969730"/>
                </a:cubicBezTo>
                <a:cubicBezTo>
                  <a:pt x="469373" y="968759"/>
                  <a:pt x="480565" y="966749"/>
                  <a:pt x="491499" y="963730"/>
                </a:cubicBezTo>
                <a:lnTo>
                  <a:pt x="482736" y="958396"/>
                </a:lnTo>
                <a:cubicBezTo>
                  <a:pt x="466448" y="961824"/>
                  <a:pt x="435968" y="951156"/>
                  <a:pt x="426634" y="963539"/>
                </a:cubicBezTo>
                <a:cubicBezTo>
                  <a:pt x="429930" y="965825"/>
                  <a:pt x="433521" y="967654"/>
                  <a:pt x="437302" y="968968"/>
                </a:cubicBezTo>
                <a:close/>
                <a:moveTo>
                  <a:pt x="420157" y="1126512"/>
                </a:moveTo>
                <a:cubicBezTo>
                  <a:pt x="424167" y="1129074"/>
                  <a:pt x="429291" y="1129074"/>
                  <a:pt x="433301" y="1126512"/>
                </a:cubicBezTo>
                <a:cubicBezTo>
                  <a:pt x="429501" y="1123654"/>
                  <a:pt x="424358" y="1123349"/>
                  <a:pt x="420252" y="1125750"/>
                </a:cubicBezTo>
                <a:close/>
                <a:moveTo>
                  <a:pt x="553507" y="1105652"/>
                </a:moveTo>
                <a:cubicBezTo>
                  <a:pt x="559413" y="1105652"/>
                  <a:pt x="565794" y="1107843"/>
                  <a:pt x="570843" y="1104319"/>
                </a:cubicBezTo>
                <a:lnTo>
                  <a:pt x="570843" y="1100699"/>
                </a:lnTo>
                <a:cubicBezTo>
                  <a:pt x="564604" y="1097746"/>
                  <a:pt x="557365" y="1097746"/>
                  <a:pt x="551126" y="1100699"/>
                </a:cubicBezTo>
                <a:cubicBezTo>
                  <a:pt x="552078" y="1101651"/>
                  <a:pt x="550745" y="1103652"/>
                  <a:pt x="553983" y="1104890"/>
                </a:cubicBezTo>
                <a:close/>
                <a:moveTo>
                  <a:pt x="554460" y="1073076"/>
                </a:moveTo>
                <a:cubicBezTo>
                  <a:pt x="504834" y="1072505"/>
                  <a:pt x="510644" y="1090603"/>
                  <a:pt x="556555" y="1082601"/>
                </a:cubicBezTo>
                <a:cubicBezTo>
                  <a:pt x="558079" y="1078792"/>
                  <a:pt x="560746" y="1075268"/>
                  <a:pt x="554936" y="1072600"/>
                </a:cubicBezTo>
                <a:close/>
                <a:moveTo>
                  <a:pt x="509692" y="876862"/>
                </a:moveTo>
                <a:cubicBezTo>
                  <a:pt x="513312" y="873814"/>
                  <a:pt x="519789" y="875243"/>
                  <a:pt x="523884" y="872099"/>
                </a:cubicBezTo>
                <a:lnTo>
                  <a:pt x="515217" y="866574"/>
                </a:lnTo>
                <a:lnTo>
                  <a:pt x="498548" y="876099"/>
                </a:lnTo>
                <a:cubicBezTo>
                  <a:pt x="502129" y="878233"/>
                  <a:pt x="506587" y="878233"/>
                  <a:pt x="510168" y="876099"/>
                </a:cubicBezTo>
                <a:close/>
                <a:moveTo>
                  <a:pt x="503120" y="910675"/>
                </a:moveTo>
                <a:cubicBezTo>
                  <a:pt x="495976" y="909723"/>
                  <a:pt x="501024" y="916009"/>
                  <a:pt x="505406" y="911914"/>
                </a:cubicBezTo>
                <a:cubicBezTo>
                  <a:pt x="504701" y="911409"/>
                  <a:pt x="503929" y="910990"/>
                  <a:pt x="503120" y="910675"/>
                </a:cubicBezTo>
                <a:close/>
                <a:moveTo>
                  <a:pt x="515217" y="1042692"/>
                </a:moveTo>
                <a:lnTo>
                  <a:pt x="522170" y="1042692"/>
                </a:lnTo>
                <a:cubicBezTo>
                  <a:pt x="538934" y="1034405"/>
                  <a:pt x="525027" y="1035167"/>
                  <a:pt x="514835" y="1035358"/>
                </a:cubicBezTo>
                <a:cubicBezTo>
                  <a:pt x="511216" y="1037929"/>
                  <a:pt x="510644" y="1040310"/>
                  <a:pt x="515502" y="1042787"/>
                </a:cubicBezTo>
                <a:close/>
                <a:moveTo>
                  <a:pt x="524742" y="1060123"/>
                </a:moveTo>
                <a:cubicBezTo>
                  <a:pt x="524170" y="1065457"/>
                  <a:pt x="530647" y="1064885"/>
                  <a:pt x="535410" y="1064790"/>
                </a:cubicBezTo>
                <a:cubicBezTo>
                  <a:pt x="538839" y="1061646"/>
                  <a:pt x="549316" y="1059075"/>
                  <a:pt x="549602" y="1054789"/>
                </a:cubicBezTo>
                <a:cubicBezTo>
                  <a:pt x="543696" y="1053550"/>
                  <a:pt x="523980" y="1049740"/>
                  <a:pt x="525313" y="1060218"/>
                </a:cubicBezTo>
                <a:close/>
                <a:moveTo>
                  <a:pt x="551316" y="893530"/>
                </a:moveTo>
                <a:cubicBezTo>
                  <a:pt x="542696" y="890625"/>
                  <a:pt x="533362" y="890625"/>
                  <a:pt x="524742" y="893530"/>
                </a:cubicBezTo>
                <a:cubicBezTo>
                  <a:pt x="525027" y="904198"/>
                  <a:pt x="546268" y="897435"/>
                  <a:pt x="551888" y="893626"/>
                </a:cubicBezTo>
                <a:close/>
                <a:moveTo>
                  <a:pt x="544363" y="823331"/>
                </a:moveTo>
                <a:cubicBezTo>
                  <a:pt x="537391" y="818426"/>
                  <a:pt x="528742" y="816530"/>
                  <a:pt x="520360" y="818093"/>
                </a:cubicBezTo>
                <a:lnTo>
                  <a:pt x="509978" y="825236"/>
                </a:lnTo>
                <a:cubicBezTo>
                  <a:pt x="502834" y="823045"/>
                  <a:pt x="415299" y="817997"/>
                  <a:pt x="430539" y="828855"/>
                </a:cubicBezTo>
                <a:cubicBezTo>
                  <a:pt x="443493" y="827712"/>
                  <a:pt x="451399" y="835904"/>
                  <a:pt x="463591" y="829617"/>
                </a:cubicBezTo>
                <a:cubicBezTo>
                  <a:pt x="467877" y="838476"/>
                  <a:pt x="523122" y="835809"/>
                  <a:pt x="495785" y="839905"/>
                </a:cubicBezTo>
                <a:cubicBezTo>
                  <a:pt x="490451" y="843524"/>
                  <a:pt x="490451" y="843524"/>
                  <a:pt x="495785" y="847429"/>
                </a:cubicBezTo>
                <a:cubicBezTo>
                  <a:pt x="500558" y="846896"/>
                  <a:pt x="505358" y="848191"/>
                  <a:pt x="509216" y="851049"/>
                </a:cubicBezTo>
                <a:cubicBezTo>
                  <a:pt x="514359" y="850477"/>
                  <a:pt x="520169" y="852382"/>
                  <a:pt x="524932" y="849430"/>
                </a:cubicBezTo>
                <a:lnTo>
                  <a:pt x="524932" y="834951"/>
                </a:lnTo>
                <a:close/>
                <a:moveTo>
                  <a:pt x="518169" y="1195663"/>
                </a:moveTo>
                <a:cubicBezTo>
                  <a:pt x="522208" y="1198244"/>
                  <a:pt x="527370" y="1198244"/>
                  <a:pt x="531409" y="1195663"/>
                </a:cubicBezTo>
                <a:cubicBezTo>
                  <a:pt x="527513" y="1193282"/>
                  <a:pt x="522598" y="1193320"/>
                  <a:pt x="518741" y="1195758"/>
                </a:cubicBezTo>
                <a:close/>
                <a:moveTo>
                  <a:pt x="511692" y="1726396"/>
                </a:moveTo>
                <a:lnTo>
                  <a:pt x="511692" y="1729825"/>
                </a:lnTo>
                <a:cubicBezTo>
                  <a:pt x="515883" y="1732207"/>
                  <a:pt x="523980" y="1732016"/>
                  <a:pt x="527980" y="1734683"/>
                </a:cubicBezTo>
                <a:lnTo>
                  <a:pt x="538172" y="1730016"/>
                </a:lnTo>
                <a:lnTo>
                  <a:pt x="528647" y="1724682"/>
                </a:lnTo>
                <a:cubicBezTo>
                  <a:pt x="523503" y="1725063"/>
                  <a:pt x="516931" y="1722777"/>
                  <a:pt x="512645" y="1726492"/>
                </a:cubicBezTo>
                <a:close/>
                <a:moveTo>
                  <a:pt x="505787" y="1755543"/>
                </a:moveTo>
                <a:cubicBezTo>
                  <a:pt x="513702" y="1764296"/>
                  <a:pt x="526494" y="1766678"/>
                  <a:pt x="537029" y="1761353"/>
                </a:cubicBezTo>
                <a:cubicBezTo>
                  <a:pt x="542268" y="1761353"/>
                  <a:pt x="545982" y="1759829"/>
                  <a:pt x="543887" y="1755448"/>
                </a:cubicBezTo>
                <a:cubicBezTo>
                  <a:pt x="532466" y="1747999"/>
                  <a:pt x="517703" y="1748075"/>
                  <a:pt x="506358" y="1755638"/>
                </a:cubicBezTo>
                <a:close/>
                <a:moveTo>
                  <a:pt x="549792" y="1622955"/>
                </a:moveTo>
                <a:lnTo>
                  <a:pt x="541506" y="1617620"/>
                </a:lnTo>
                <a:cubicBezTo>
                  <a:pt x="519026" y="1613811"/>
                  <a:pt x="522456" y="1628955"/>
                  <a:pt x="540934" y="1628670"/>
                </a:cubicBezTo>
                <a:cubicBezTo>
                  <a:pt x="544554" y="1626669"/>
                  <a:pt x="549506" y="1625526"/>
                  <a:pt x="550745" y="1623050"/>
                </a:cubicBezTo>
                <a:close/>
                <a:moveTo>
                  <a:pt x="545315" y="2647178"/>
                </a:moveTo>
                <a:cubicBezTo>
                  <a:pt x="553355" y="2651350"/>
                  <a:pt x="563118" y="2650217"/>
                  <a:pt x="569985" y="2644321"/>
                </a:cubicBezTo>
                <a:cubicBezTo>
                  <a:pt x="562080" y="2640434"/>
                  <a:pt x="552621" y="2641596"/>
                  <a:pt x="545887" y="2647273"/>
                </a:cubicBezTo>
                <a:close/>
                <a:moveTo>
                  <a:pt x="587226" y="2564787"/>
                </a:moveTo>
                <a:lnTo>
                  <a:pt x="596751" y="2558976"/>
                </a:lnTo>
                <a:cubicBezTo>
                  <a:pt x="587702" y="2555833"/>
                  <a:pt x="591131" y="2547452"/>
                  <a:pt x="580082" y="2550023"/>
                </a:cubicBezTo>
                <a:lnTo>
                  <a:pt x="563889" y="2559548"/>
                </a:lnTo>
                <a:cubicBezTo>
                  <a:pt x="563889" y="2560691"/>
                  <a:pt x="564651" y="2562405"/>
                  <a:pt x="565032" y="2563834"/>
                </a:cubicBezTo>
                <a:cubicBezTo>
                  <a:pt x="572576" y="2564882"/>
                  <a:pt x="580196" y="2565234"/>
                  <a:pt x="587797" y="2564882"/>
                </a:cubicBezTo>
                <a:close/>
                <a:moveTo>
                  <a:pt x="577034" y="716936"/>
                </a:moveTo>
                <a:cubicBezTo>
                  <a:pt x="572652" y="711793"/>
                  <a:pt x="563032" y="712079"/>
                  <a:pt x="557984" y="708936"/>
                </a:cubicBezTo>
                <a:lnTo>
                  <a:pt x="557984" y="697792"/>
                </a:lnTo>
                <a:lnTo>
                  <a:pt x="549221" y="696172"/>
                </a:lnTo>
                <a:cubicBezTo>
                  <a:pt x="543696" y="699315"/>
                  <a:pt x="537886" y="701792"/>
                  <a:pt x="532933" y="705221"/>
                </a:cubicBezTo>
                <a:cubicBezTo>
                  <a:pt x="530742" y="707031"/>
                  <a:pt x="532933" y="709983"/>
                  <a:pt x="527504" y="711317"/>
                </a:cubicBezTo>
                <a:lnTo>
                  <a:pt x="508454" y="711317"/>
                </a:lnTo>
                <a:cubicBezTo>
                  <a:pt x="499786" y="718461"/>
                  <a:pt x="482736" y="716651"/>
                  <a:pt x="473211" y="720842"/>
                </a:cubicBezTo>
                <a:cubicBezTo>
                  <a:pt x="474068" y="735320"/>
                  <a:pt x="540839" y="713222"/>
                  <a:pt x="562080" y="730367"/>
                </a:cubicBezTo>
                <a:lnTo>
                  <a:pt x="571128" y="724842"/>
                </a:lnTo>
                <a:cubicBezTo>
                  <a:pt x="571890" y="720175"/>
                  <a:pt x="572271" y="720175"/>
                  <a:pt x="577605" y="716842"/>
                </a:cubicBezTo>
                <a:close/>
                <a:moveTo>
                  <a:pt x="550745" y="739035"/>
                </a:moveTo>
                <a:lnTo>
                  <a:pt x="534933" y="729510"/>
                </a:lnTo>
                <a:cubicBezTo>
                  <a:pt x="521027" y="729510"/>
                  <a:pt x="515121" y="740368"/>
                  <a:pt x="498548" y="737130"/>
                </a:cubicBezTo>
                <a:cubicBezTo>
                  <a:pt x="498548" y="741702"/>
                  <a:pt x="498548" y="741702"/>
                  <a:pt x="500834" y="743702"/>
                </a:cubicBezTo>
                <a:cubicBezTo>
                  <a:pt x="517122" y="743702"/>
                  <a:pt x="535600" y="746750"/>
                  <a:pt x="551031" y="742083"/>
                </a:cubicBezTo>
                <a:cubicBezTo>
                  <a:pt x="551507" y="740940"/>
                  <a:pt x="551412" y="739797"/>
                  <a:pt x="551316" y="739225"/>
                </a:cubicBezTo>
                <a:close/>
                <a:moveTo>
                  <a:pt x="463591" y="696458"/>
                </a:moveTo>
                <a:cubicBezTo>
                  <a:pt x="470639" y="695791"/>
                  <a:pt x="478640" y="698268"/>
                  <a:pt x="485022" y="694839"/>
                </a:cubicBezTo>
                <a:lnTo>
                  <a:pt x="485022" y="691219"/>
                </a:lnTo>
                <a:cubicBezTo>
                  <a:pt x="468925" y="675884"/>
                  <a:pt x="448065" y="703316"/>
                  <a:pt x="429206" y="689219"/>
                </a:cubicBezTo>
                <a:cubicBezTo>
                  <a:pt x="421586" y="694839"/>
                  <a:pt x="411965" y="692362"/>
                  <a:pt x="403012" y="692839"/>
                </a:cubicBezTo>
                <a:cubicBezTo>
                  <a:pt x="398154" y="696553"/>
                  <a:pt x="398154" y="696553"/>
                  <a:pt x="403012" y="700173"/>
                </a:cubicBezTo>
                <a:cubicBezTo>
                  <a:pt x="424919" y="701125"/>
                  <a:pt x="445113" y="709983"/>
                  <a:pt x="464163" y="696363"/>
                </a:cubicBezTo>
                <a:close/>
                <a:moveTo>
                  <a:pt x="448922" y="718556"/>
                </a:moveTo>
                <a:cubicBezTo>
                  <a:pt x="445589" y="718556"/>
                  <a:pt x="427777" y="717413"/>
                  <a:pt x="436445" y="722270"/>
                </a:cubicBezTo>
                <a:cubicBezTo>
                  <a:pt x="440350" y="722176"/>
                  <a:pt x="458162" y="723319"/>
                  <a:pt x="449494" y="718461"/>
                </a:cubicBezTo>
                <a:close/>
                <a:moveTo>
                  <a:pt x="422824" y="659596"/>
                </a:moveTo>
                <a:cubicBezTo>
                  <a:pt x="453494" y="668550"/>
                  <a:pt x="488451" y="655024"/>
                  <a:pt x="516455" y="674265"/>
                </a:cubicBezTo>
                <a:cubicBezTo>
                  <a:pt x="527789" y="670931"/>
                  <a:pt x="541982" y="672550"/>
                  <a:pt x="550554" y="664740"/>
                </a:cubicBezTo>
                <a:lnTo>
                  <a:pt x="550554" y="655786"/>
                </a:lnTo>
                <a:cubicBezTo>
                  <a:pt x="508644" y="654358"/>
                  <a:pt x="474354" y="657977"/>
                  <a:pt x="436921" y="648833"/>
                </a:cubicBezTo>
                <a:cubicBezTo>
                  <a:pt x="432254" y="652833"/>
                  <a:pt x="411965" y="651405"/>
                  <a:pt x="423396" y="659501"/>
                </a:cubicBezTo>
                <a:close/>
                <a:moveTo>
                  <a:pt x="428444" y="570537"/>
                </a:moveTo>
                <a:cubicBezTo>
                  <a:pt x="430349" y="571299"/>
                  <a:pt x="434921" y="569394"/>
                  <a:pt x="430635" y="568156"/>
                </a:cubicBezTo>
                <a:cubicBezTo>
                  <a:pt x="429301" y="567775"/>
                  <a:pt x="424634" y="569299"/>
                  <a:pt x="429015" y="570443"/>
                </a:cubicBezTo>
                <a:close/>
                <a:moveTo>
                  <a:pt x="487975" y="567108"/>
                </a:moveTo>
                <a:lnTo>
                  <a:pt x="495405" y="567585"/>
                </a:lnTo>
                <a:cubicBezTo>
                  <a:pt x="504930" y="561108"/>
                  <a:pt x="521979" y="557012"/>
                  <a:pt x="501501" y="549106"/>
                </a:cubicBezTo>
                <a:lnTo>
                  <a:pt x="485498" y="549106"/>
                </a:lnTo>
                <a:cubicBezTo>
                  <a:pt x="486070" y="552059"/>
                  <a:pt x="480641" y="552726"/>
                  <a:pt x="478831" y="554821"/>
                </a:cubicBezTo>
                <a:lnTo>
                  <a:pt x="478831" y="561965"/>
                </a:lnTo>
                <a:close/>
                <a:moveTo>
                  <a:pt x="500453" y="636736"/>
                </a:moveTo>
                <a:cubicBezTo>
                  <a:pt x="521408" y="636736"/>
                  <a:pt x="546077" y="642928"/>
                  <a:pt x="564747" y="631498"/>
                </a:cubicBezTo>
                <a:cubicBezTo>
                  <a:pt x="546173" y="624487"/>
                  <a:pt x="525551" y="625306"/>
                  <a:pt x="507597" y="633783"/>
                </a:cubicBezTo>
                <a:cubicBezTo>
                  <a:pt x="505977" y="633783"/>
                  <a:pt x="496547" y="633783"/>
                  <a:pt x="501024" y="636641"/>
                </a:cubicBezTo>
                <a:close/>
                <a:moveTo>
                  <a:pt x="570652" y="610542"/>
                </a:moveTo>
                <a:cubicBezTo>
                  <a:pt x="542477" y="605685"/>
                  <a:pt x="513673" y="605685"/>
                  <a:pt x="485498" y="610542"/>
                </a:cubicBezTo>
                <a:cubicBezTo>
                  <a:pt x="494357" y="620067"/>
                  <a:pt x="527504" y="616162"/>
                  <a:pt x="541220" y="611495"/>
                </a:cubicBezTo>
                <a:cubicBezTo>
                  <a:pt x="548268" y="615400"/>
                  <a:pt x="570271" y="619591"/>
                  <a:pt x="571223" y="610447"/>
                </a:cubicBezTo>
                <a:close/>
                <a:moveTo>
                  <a:pt x="563223" y="540343"/>
                </a:moveTo>
                <a:cubicBezTo>
                  <a:pt x="558746" y="533866"/>
                  <a:pt x="548649" y="533962"/>
                  <a:pt x="541220" y="534342"/>
                </a:cubicBezTo>
                <a:cubicBezTo>
                  <a:pt x="532743" y="540058"/>
                  <a:pt x="543410" y="542153"/>
                  <a:pt x="547316" y="545392"/>
                </a:cubicBezTo>
                <a:lnTo>
                  <a:pt x="554460" y="545392"/>
                </a:lnTo>
                <a:close/>
                <a:moveTo>
                  <a:pt x="550459" y="521293"/>
                </a:moveTo>
                <a:cubicBezTo>
                  <a:pt x="546077" y="517388"/>
                  <a:pt x="539601" y="519579"/>
                  <a:pt x="534171" y="519103"/>
                </a:cubicBezTo>
                <a:cubicBezTo>
                  <a:pt x="520741" y="506339"/>
                  <a:pt x="501024" y="537581"/>
                  <a:pt x="489689" y="511864"/>
                </a:cubicBezTo>
                <a:cubicBezTo>
                  <a:pt x="474545" y="510911"/>
                  <a:pt x="464448" y="517483"/>
                  <a:pt x="448351" y="515388"/>
                </a:cubicBezTo>
                <a:cubicBezTo>
                  <a:pt x="415966" y="527389"/>
                  <a:pt x="543982" y="531866"/>
                  <a:pt x="550745" y="521674"/>
                </a:cubicBezTo>
                <a:close/>
                <a:moveTo>
                  <a:pt x="409489" y="670169"/>
                </a:moveTo>
                <a:cubicBezTo>
                  <a:pt x="398249" y="671979"/>
                  <a:pt x="382629" y="666264"/>
                  <a:pt x="373770" y="673122"/>
                </a:cubicBezTo>
                <a:cubicBezTo>
                  <a:pt x="371294" y="682075"/>
                  <a:pt x="428539" y="679885"/>
                  <a:pt x="410060" y="670550"/>
                </a:cubicBezTo>
                <a:close/>
                <a:moveTo>
                  <a:pt x="386820" y="788184"/>
                </a:moveTo>
                <a:cubicBezTo>
                  <a:pt x="386820" y="795423"/>
                  <a:pt x="396345" y="788184"/>
                  <a:pt x="399869" y="786183"/>
                </a:cubicBezTo>
                <a:cubicBezTo>
                  <a:pt x="395916" y="783564"/>
                  <a:pt x="390772" y="783564"/>
                  <a:pt x="386820" y="786183"/>
                </a:cubicBezTo>
                <a:cubicBezTo>
                  <a:pt x="387200" y="786917"/>
                  <a:pt x="387391" y="787736"/>
                  <a:pt x="387391" y="788565"/>
                </a:cubicBezTo>
                <a:close/>
                <a:moveTo>
                  <a:pt x="364340" y="821331"/>
                </a:moveTo>
                <a:cubicBezTo>
                  <a:pt x="356625" y="823045"/>
                  <a:pt x="367865" y="826665"/>
                  <a:pt x="369770" y="828665"/>
                </a:cubicBezTo>
                <a:cubicBezTo>
                  <a:pt x="381886" y="829437"/>
                  <a:pt x="394040" y="827751"/>
                  <a:pt x="405489" y="823712"/>
                </a:cubicBezTo>
                <a:cubicBezTo>
                  <a:pt x="397106" y="817806"/>
                  <a:pt x="377199" y="823521"/>
                  <a:pt x="364912" y="821711"/>
                </a:cubicBezTo>
                <a:close/>
                <a:moveTo>
                  <a:pt x="408918" y="751798"/>
                </a:moveTo>
                <a:cubicBezTo>
                  <a:pt x="427396" y="749703"/>
                  <a:pt x="451780" y="753989"/>
                  <a:pt x="466068" y="743512"/>
                </a:cubicBezTo>
                <a:cubicBezTo>
                  <a:pt x="447970" y="731605"/>
                  <a:pt x="416347" y="748941"/>
                  <a:pt x="396916" y="740273"/>
                </a:cubicBezTo>
                <a:cubicBezTo>
                  <a:pt x="388629" y="740273"/>
                  <a:pt x="388629" y="740273"/>
                  <a:pt x="387391" y="745607"/>
                </a:cubicBezTo>
                <a:cubicBezTo>
                  <a:pt x="392858" y="749274"/>
                  <a:pt x="398783" y="752227"/>
                  <a:pt x="405012" y="754370"/>
                </a:cubicBezTo>
                <a:close/>
                <a:moveTo>
                  <a:pt x="432825" y="760466"/>
                </a:moveTo>
                <a:lnTo>
                  <a:pt x="432825" y="764085"/>
                </a:lnTo>
                <a:cubicBezTo>
                  <a:pt x="436816" y="766695"/>
                  <a:pt x="441979" y="766695"/>
                  <a:pt x="445970" y="764085"/>
                </a:cubicBezTo>
                <a:lnTo>
                  <a:pt x="445970" y="760466"/>
                </a:lnTo>
                <a:cubicBezTo>
                  <a:pt x="442045" y="758208"/>
                  <a:pt x="437178" y="758361"/>
                  <a:pt x="433397" y="760847"/>
                </a:cubicBezTo>
                <a:close/>
                <a:moveTo>
                  <a:pt x="406536" y="809615"/>
                </a:moveTo>
                <a:cubicBezTo>
                  <a:pt x="412347" y="821711"/>
                  <a:pt x="432635" y="806662"/>
                  <a:pt x="442922" y="810091"/>
                </a:cubicBezTo>
                <a:cubicBezTo>
                  <a:pt x="461972" y="803138"/>
                  <a:pt x="489785" y="816378"/>
                  <a:pt x="511692" y="808472"/>
                </a:cubicBezTo>
                <a:cubicBezTo>
                  <a:pt x="511121" y="804471"/>
                  <a:pt x="513597" y="801138"/>
                  <a:pt x="508549" y="798947"/>
                </a:cubicBezTo>
                <a:cubicBezTo>
                  <a:pt x="489499" y="795232"/>
                  <a:pt x="469687" y="805805"/>
                  <a:pt x="452542" y="800662"/>
                </a:cubicBezTo>
                <a:lnTo>
                  <a:pt x="452542" y="796375"/>
                </a:lnTo>
                <a:cubicBezTo>
                  <a:pt x="465458" y="797309"/>
                  <a:pt x="478269" y="793479"/>
                  <a:pt x="488547" y="785612"/>
                </a:cubicBezTo>
                <a:cubicBezTo>
                  <a:pt x="507597" y="788279"/>
                  <a:pt x="525313" y="792184"/>
                  <a:pt x="544458" y="787136"/>
                </a:cubicBezTo>
                <a:lnTo>
                  <a:pt x="544458" y="779993"/>
                </a:lnTo>
                <a:cubicBezTo>
                  <a:pt x="550459" y="777135"/>
                  <a:pt x="558936" y="777325"/>
                  <a:pt x="564270" y="772277"/>
                </a:cubicBezTo>
                <a:cubicBezTo>
                  <a:pt x="564270" y="770848"/>
                  <a:pt x="564270" y="769610"/>
                  <a:pt x="563699" y="768467"/>
                </a:cubicBezTo>
                <a:cubicBezTo>
                  <a:pt x="557069" y="763762"/>
                  <a:pt x="548849" y="761876"/>
                  <a:pt x="540839" y="763228"/>
                </a:cubicBezTo>
                <a:lnTo>
                  <a:pt x="532076" y="768753"/>
                </a:lnTo>
                <a:cubicBezTo>
                  <a:pt x="520455" y="785136"/>
                  <a:pt x="486451" y="778278"/>
                  <a:pt x="466734" y="781802"/>
                </a:cubicBezTo>
                <a:cubicBezTo>
                  <a:pt x="466734" y="787612"/>
                  <a:pt x="455590" y="783517"/>
                  <a:pt x="452542" y="787231"/>
                </a:cubicBezTo>
                <a:lnTo>
                  <a:pt x="452542" y="796756"/>
                </a:lnTo>
                <a:cubicBezTo>
                  <a:pt x="447113" y="796756"/>
                  <a:pt x="425396" y="794946"/>
                  <a:pt x="438635" y="801900"/>
                </a:cubicBezTo>
                <a:cubicBezTo>
                  <a:pt x="429777" y="808377"/>
                  <a:pt x="415680" y="799899"/>
                  <a:pt x="406536" y="806281"/>
                </a:cubicBezTo>
                <a:close/>
                <a:moveTo>
                  <a:pt x="419014" y="853239"/>
                </a:moveTo>
                <a:cubicBezTo>
                  <a:pt x="435873" y="859431"/>
                  <a:pt x="446541" y="855049"/>
                  <a:pt x="464734" y="854478"/>
                </a:cubicBezTo>
                <a:cubicBezTo>
                  <a:pt x="462639" y="848191"/>
                  <a:pt x="472354" y="845715"/>
                  <a:pt x="478355" y="841810"/>
                </a:cubicBezTo>
                <a:cubicBezTo>
                  <a:pt x="472830" y="837523"/>
                  <a:pt x="466163" y="840667"/>
                  <a:pt x="460924" y="843714"/>
                </a:cubicBezTo>
                <a:cubicBezTo>
                  <a:pt x="446551" y="843543"/>
                  <a:pt x="432349" y="846915"/>
                  <a:pt x="419585" y="853525"/>
                </a:cubicBezTo>
                <a:close/>
                <a:moveTo>
                  <a:pt x="430254" y="909342"/>
                </a:moveTo>
                <a:cubicBezTo>
                  <a:pt x="422634" y="910104"/>
                  <a:pt x="361292" y="909342"/>
                  <a:pt x="376818" y="920676"/>
                </a:cubicBezTo>
                <a:cubicBezTo>
                  <a:pt x="381866" y="921534"/>
                  <a:pt x="387581" y="919629"/>
                  <a:pt x="392344" y="922010"/>
                </a:cubicBezTo>
                <a:cubicBezTo>
                  <a:pt x="397106" y="924391"/>
                  <a:pt x="389867" y="929344"/>
                  <a:pt x="396821" y="931535"/>
                </a:cubicBezTo>
                <a:lnTo>
                  <a:pt x="409870" y="931535"/>
                </a:lnTo>
                <a:cubicBezTo>
                  <a:pt x="416728" y="929058"/>
                  <a:pt x="409870" y="924582"/>
                  <a:pt x="414823" y="921343"/>
                </a:cubicBezTo>
                <a:cubicBezTo>
                  <a:pt x="424348" y="914009"/>
                  <a:pt x="437112" y="919248"/>
                  <a:pt x="445970" y="911342"/>
                </a:cubicBezTo>
                <a:lnTo>
                  <a:pt x="445970" y="907627"/>
                </a:lnTo>
                <a:cubicBezTo>
                  <a:pt x="438921" y="905532"/>
                  <a:pt x="438921" y="905532"/>
                  <a:pt x="430825" y="909723"/>
                </a:cubicBezTo>
                <a:close/>
                <a:moveTo>
                  <a:pt x="393297" y="2868539"/>
                </a:moveTo>
                <a:cubicBezTo>
                  <a:pt x="388153" y="2863014"/>
                  <a:pt x="382533" y="2873968"/>
                  <a:pt x="391106" y="2873397"/>
                </a:cubicBezTo>
                <a:cubicBezTo>
                  <a:pt x="394344" y="2872825"/>
                  <a:pt x="394344" y="2871111"/>
                  <a:pt x="393868" y="2868920"/>
                </a:cubicBezTo>
                <a:close/>
                <a:moveTo>
                  <a:pt x="396345" y="1274340"/>
                </a:moveTo>
                <a:cubicBezTo>
                  <a:pt x="388153" y="1278626"/>
                  <a:pt x="383772" y="1282626"/>
                  <a:pt x="396345" y="1281960"/>
                </a:cubicBezTo>
                <a:cubicBezTo>
                  <a:pt x="401964" y="1279960"/>
                  <a:pt x="401964" y="1277483"/>
                  <a:pt x="396916" y="1274720"/>
                </a:cubicBezTo>
                <a:close/>
                <a:moveTo>
                  <a:pt x="413109" y="1383401"/>
                </a:moveTo>
                <a:cubicBezTo>
                  <a:pt x="406917" y="1380639"/>
                  <a:pt x="406917" y="1380734"/>
                  <a:pt x="400250" y="1383401"/>
                </a:cubicBezTo>
                <a:cubicBezTo>
                  <a:pt x="404250" y="1386925"/>
                  <a:pt x="415109" y="1392735"/>
                  <a:pt x="413680" y="1383782"/>
                </a:cubicBezTo>
                <a:close/>
                <a:moveTo>
                  <a:pt x="426253" y="1486271"/>
                </a:moveTo>
                <a:cubicBezTo>
                  <a:pt x="422205" y="1483842"/>
                  <a:pt x="417157" y="1483842"/>
                  <a:pt x="413109" y="1486271"/>
                </a:cubicBezTo>
                <a:lnTo>
                  <a:pt x="422062" y="1491319"/>
                </a:lnTo>
                <a:cubicBezTo>
                  <a:pt x="428825" y="1491700"/>
                  <a:pt x="426253" y="1488748"/>
                  <a:pt x="426920" y="1486652"/>
                </a:cubicBezTo>
                <a:close/>
                <a:moveTo>
                  <a:pt x="445970" y="1538087"/>
                </a:moveTo>
                <a:cubicBezTo>
                  <a:pt x="441950" y="1535573"/>
                  <a:pt x="436845" y="1535573"/>
                  <a:pt x="432825" y="1538087"/>
                </a:cubicBezTo>
                <a:lnTo>
                  <a:pt x="432825" y="1541611"/>
                </a:lnTo>
                <a:cubicBezTo>
                  <a:pt x="436807" y="1544278"/>
                  <a:pt x="441988" y="1544278"/>
                  <a:pt x="445970" y="1541611"/>
                </a:cubicBezTo>
                <a:close/>
                <a:moveTo>
                  <a:pt x="453685" y="1516084"/>
                </a:moveTo>
                <a:cubicBezTo>
                  <a:pt x="445875" y="1512655"/>
                  <a:pt x="441207" y="1508274"/>
                  <a:pt x="431682" y="1512179"/>
                </a:cubicBezTo>
                <a:cubicBezTo>
                  <a:pt x="439969" y="1515989"/>
                  <a:pt x="444636" y="1520275"/>
                  <a:pt x="454256" y="1516465"/>
                </a:cubicBezTo>
                <a:close/>
                <a:moveTo>
                  <a:pt x="485308" y="1479223"/>
                </a:moveTo>
                <a:lnTo>
                  <a:pt x="485308" y="1475603"/>
                </a:lnTo>
                <a:cubicBezTo>
                  <a:pt x="475783" y="1468174"/>
                  <a:pt x="465496" y="1469317"/>
                  <a:pt x="452542" y="1470840"/>
                </a:cubicBezTo>
                <a:cubicBezTo>
                  <a:pt x="453114" y="1474841"/>
                  <a:pt x="450732" y="1478842"/>
                  <a:pt x="454638" y="1480365"/>
                </a:cubicBezTo>
                <a:cubicBezTo>
                  <a:pt x="479593" y="1482175"/>
                  <a:pt x="479593" y="1481604"/>
                  <a:pt x="485880" y="1479603"/>
                </a:cubicBezTo>
                <a:close/>
                <a:moveTo>
                  <a:pt x="475783" y="1547231"/>
                </a:moveTo>
                <a:cubicBezTo>
                  <a:pt x="485308" y="1547231"/>
                  <a:pt x="527504" y="1551422"/>
                  <a:pt x="502739" y="1536087"/>
                </a:cubicBezTo>
                <a:cubicBezTo>
                  <a:pt x="491118" y="1535610"/>
                  <a:pt x="482927" y="1538087"/>
                  <a:pt x="474164" y="1532468"/>
                </a:cubicBezTo>
                <a:cubicBezTo>
                  <a:pt x="468830" y="1533039"/>
                  <a:pt x="462829" y="1531229"/>
                  <a:pt x="458638" y="1534372"/>
                </a:cubicBezTo>
                <a:lnTo>
                  <a:pt x="458638" y="1538182"/>
                </a:lnTo>
                <a:cubicBezTo>
                  <a:pt x="465020" y="1541326"/>
                  <a:pt x="470449" y="1544374"/>
                  <a:pt x="476735" y="1547612"/>
                </a:cubicBezTo>
                <a:close/>
                <a:moveTo>
                  <a:pt x="487022" y="1605524"/>
                </a:moveTo>
                <a:cubicBezTo>
                  <a:pt x="510644" y="1606572"/>
                  <a:pt x="510644" y="1606572"/>
                  <a:pt x="517788" y="1604571"/>
                </a:cubicBezTo>
                <a:cubicBezTo>
                  <a:pt x="508930" y="1599619"/>
                  <a:pt x="494643" y="1592380"/>
                  <a:pt x="485022" y="1597047"/>
                </a:cubicBezTo>
                <a:cubicBezTo>
                  <a:pt x="486451" y="1600380"/>
                  <a:pt x="484070" y="1604667"/>
                  <a:pt x="487975" y="1606000"/>
                </a:cubicBezTo>
                <a:close/>
                <a:moveTo>
                  <a:pt x="488356" y="1646862"/>
                </a:moveTo>
                <a:cubicBezTo>
                  <a:pt x="490737" y="1647911"/>
                  <a:pt x="492833" y="1649244"/>
                  <a:pt x="495023" y="1650387"/>
                </a:cubicBezTo>
                <a:cubicBezTo>
                  <a:pt x="499214" y="1646577"/>
                  <a:pt x="499214" y="1646577"/>
                  <a:pt x="494547" y="1643053"/>
                </a:cubicBezTo>
                <a:cubicBezTo>
                  <a:pt x="492452" y="1643053"/>
                  <a:pt x="482165" y="1643529"/>
                  <a:pt x="489309" y="1647244"/>
                </a:cubicBezTo>
                <a:close/>
                <a:moveTo>
                  <a:pt x="593131" y="2656512"/>
                </a:moveTo>
                <a:cubicBezTo>
                  <a:pt x="567794" y="2660037"/>
                  <a:pt x="539791" y="2655179"/>
                  <a:pt x="517598" y="2669467"/>
                </a:cubicBezTo>
                <a:cubicBezTo>
                  <a:pt x="524541" y="2672810"/>
                  <a:pt x="531171" y="2676763"/>
                  <a:pt x="537410" y="2681278"/>
                </a:cubicBezTo>
                <a:cubicBezTo>
                  <a:pt x="536838" y="2683278"/>
                  <a:pt x="536552" y="2685278"/>
                  <a:pt x="534267" y="2685945"/>
                </a:cubicBezTo>
                <a:cubicBezTo>
                  <a:pt x="524742" y="2685945"/>
                  <a:pt x="515217" y="2688040"/>
                  <a:pt x="507406" y="2682325"/>
                </a:cubicBezTo>
                <a:cubicBezTo>
                  <a:pt x="502263" y="2682897"/>
                  <a:pt x="496452" y="2680992"/>
                  <a:pt x="491404" y="2684135"/>
                </a:cubicBezTo>
                <a:cubicBezTo>
                  <a:pt x="489499" y="2695375"/>
                  <a:pt x="495500" y="2691184"/>
                  <a:pt x="504072" y="2694994"/>
                </a:cubicBezTo>
                <a:cubicBezTo>
                  <a:pt x="504072" y="2696137"/>
                  <a:pt x="504072" y="2697375"/>
                  <a:pt x="504548" y="2698708"/>
                </a:cubicBezTo>
                <a:lnTo>
                  <a:pt x="491404" y="2706424"/>
                </a:lnTo>
                <a:lnTo>
                  <a:pt x="491404" y="2710138"/>
                </a:lnTo>
                <a:cubicBezTo>
                  <a:pt x="521979" y="2721378"/>
                  <a:pt x="562270" y="2715854"/>
                  <a:pt x="594655" y="2711091"/>
                </a:cubicBezTo>
                <a:cubicBezTo>
                  <a:pt x="596893" y="2706690"/>
                  <a:pt x="596893" y="2701490"/>
                  <a:pt x="594655" y="2697089"/>
                </a:cubicBezTo>
                <a:lnTo>
                  <a:pt x="559794" y="2697089"/>
                </a:lnTo>
                <a:lnTo>
                  <a:pt x="550935" y="2691755"/>
                </a:lnTo>
                <a:cubicBezTo>
                  <a:pt x="562651" y="2685850"/>
                  <a:pt x="578844" y="2694327"/>
                  <a:pt x="589035" y="2684230"/>
                </a:cubicBezTo>
                <a:cubicBezTo>
                  <a:pt x="576558" y="2678801"/>
                  <a:pt x="560937" y="2686897"/>
                  <a:pt x="549888" y="2676705"/>
                </a:cubicBezTo>
                <a:cubicBezTo>
                  <a:pt x="557317" y="2672610"/>
                  <a:pt x="567128" y="2676705"/>
                  <a:pt x="574462" y="2673943"/>
                </a:cubicBezTo>
                <a:lnTo>
                  <a:pt x="578272" y="2667847"/>
                </a:lnTo>
                <a:cubicBezTo>
                  <a:pt x="584082" y="2666895"/>
                  <a:pt x="589893" y="2668800"/>
                  <a:pt x="594464" y="2666419"/>
                </a:cubicBezTo>
                <a:cubicBezTo>
                  <a:pt x="597417" y="2663275"/>
                  <a:pt x="600370" y="2659846"/>
                  <a:pt x="594274" y="2656894"/>
                </a:cubicBezTo>
                <a:close/>
                <a:moveTo>
                  <a:pt x="593131" y="515483"/>
                </a:moveTo>
                <a:cubicBezTo>
                  <a:pt x="552364" y="512720"/>
                  <a:pt x="557603" y="533580"/>
                  <a:pt x="594941" y="525008"/>
                </a:cubicBezTo>
                <a:cubicBezTo>
                  <a:pt x="597608" y="522436"/>
                  <a:pt x="599989" y="518912"/>
                  <a:pt x="594464" y="515864"/>
                </a:cubicBezTo>
                <a:close/>
                <a:moveTo>
                  <a:pt x="596274" y="495099"/>
                </a:moveTo>
                <a:cubicBezTo>
                  <a:pt x="599798" y="465572"/>
                  <a:pt x="588940" y="479574"/>
                  <a:pt x="569985" y="472811"/>
                </a:cubicBezTo>
                <a:lnTo>
                  <a:pt x="569985" y="469192"/>
                </a:lnTo>
                <a:cubicBezTo>
                  <a:pt x="578939" y="463762"/>
                  <a:pt x="589035" y="461953"/>
                  <a:pt x="576367" y="453475"/>
                </a:cubicBezTo>
                <a:cubicBezTo>
                  <a:pt x="572652" y="443950"/>
                  <a:pt x="553793" y="453475"/>
                  <a:pt x="546744" y="445855"/>
                </a:cubicBezTo>
                <a:lnTo>
                  <a:pt x="537219" y="450808"/>
                </a:lnTo>
                <a:cubicBezTo>
                  <a:pt x="537219" y="463191"/>
                  <a:pt x="557889" y="451380"/>
                  <a:pt x="563889" y="459095"/>
                </a:cubicBezTo>
                <a:cubicBezTo>
                  <a:pt x="565413" y="470525"/>
                  <a:pt x="554364" y="465572"/>
                  <a:pt x="547125" y="471096"/>
                </a:cubicBezTo>
                <a:cubicBezTo>
                  <a:pt x="532114" y="465286"/>
                  <a:pt x="515464" y="465286"/>
                  <a:pt x="500453" y="471096"/>
                </a:cubicBezTo>
                <a:cubicBezTo>
                  <a:pt x="486070" y="467572"/>
                  <a:pt x="477402" y="461571"/>
                  <a:pt x="462353" y="467382"/>
                </a:cubicBezTo>
                <a:cubicBezTo>
                  <a:pt x="458447" y="469953"/>
                  <a:pt x="450732" y="471096"/>
                  <a:pt x="451971" y="475764"/>
                </a:cubicBezTo>
                <a:cubicBezTo>
                  <a:pt x="462448" y="487384"/>
                  <a:pt x="479212" y="478240"/>
                  <a:pt x="491214" y="483860"/>
                </a:cubicBezTo>
                <a:lnTo>
                  <a:pt x="491214" y="487480"/>
                </a:lnTo>
                <a:cubicBezTo>
                  <a:pt x="483498" y="491766"/>
                  <a:pt x="469592" y="491289"/>
                  <a:pt x="462639" y="497005"/>
                </a:cubicBezTo>
                <a:cubicBezTo>
                  <a:pt x="455590" y="489385"/>
                  <a:pt x="434635" y="497005"/>
                  <a:pt x="453114" y="501005"/>
                </a:cubicBezTo>
                <a:cubicBezTo>
                  <a:pt x="472164" y="500338"/>
                  <a:pt x="491690" y="509387"/>
                  <a:pt x="509597" y="501576"/>
                </a:cubicBezTo>
                <a:cubicBezTo>
                  <a:pt x="515312" y="503101"/>
                  <a:pt x="508168" y="506625"/>
                  <a:pt x="515026" y="508053"/>
                </a:cubicBezTo>
                <a:cubicBezTo>
                  <a:pt x="523789" y="509863"/>
                  <a:pt x="530171" y="505482"/>
                  <a:pt x="540839" y="504720"/>
                </a:cubicBezTo>
                <a:cubicBezTo>
                  <a:pt x="550364" y="497100"/>
                  <a:pt x="564461" y="504720"/>
                  <a:pt x="574367" y="497481"/>
                </a:cubicBezTo>
                <a:lnTo>
                  <a:pt x="580844" y="500624"/>
                </a:lnTo>
                <a:cubicBezTo>
                  <a:pt x="586273" y="497100"/>
                  <a:pt x="592845" y="498052"/>
                  <a:pt x="597608" y="495480"/>
                </a:cubicBezTo>
                <a:close/>
                <a:moveTo>
                  <a:pt x="366817" y="421757"/>
                </a:moveTo>
                <a:cubicBezTo>
                  <a:pt x="395964" y="429663"/>
                  <a:pt x="419395" y="449284"/>
                  <a:pt x="451018" y="449094"/>
                </a:cubicBezTo>
                <a:lnTo>
                  <a:pt x="460543" y="456428"/>
                </a:lnTo>
                <a:cubicBezTo>
                  <a:pt x="476259" y="455190"/>
                  <a:pt x="490833" y="459190"/>
                  <a:pt x="504072" y="454714"/>
                </a:cubicBezTo>
                <a:lnTo>
                  <a:pt x="504072" y="447760"/>
                </a:lnTo>
                <a:cubicBezTo>
                  <a:pt x="506339" y="445912"/>
                  <a:pt x="509263" y="445046"/>
                  <a:pt x="512168" y="445379"/>
                </a:cubicBezTo>
                <a:cubicBezTo>
                  <a:pt x="518074" y="443760"/>
                  <a:pt x="521693" y="440331"/>
                  <a:pt x="526742" y="445379"/>
                </a:cubicBezTo>
                <a:cubicBezTo>
                  <a:pt x="549506" y="440902"/>
                  <a:pt x="571319" y="432139"/>
                  <a:pt x="595798" y="433092"/>
                </a:cubicBezTo>
                <a:cubicBezTo>
                  <a:pt x="598179" y="425852"/>
                  <a:pt x="594274" y="423567"/>
                  <a:pt x="587892" y="423567"/>
                </a:cubicBezTo>
                <a:lnTo>
                  <a:pt x="576367" y="418423"/>
                </a:lnTo>
                <a:cubicBezTo>
                  <a:pt x="578844" y="416804"/>
                  <a:pt x="580748" y="415471"/>
                  <a:pt x="582558" y="414423"/>
                </a:cubicBezTo>
                <a:lnTo>
                  <a:pt x="573033" y="408898"/>
                </a:lnTo>
                <a:cubicBezTo>
                  <a:pt x="539410" y="413185"/>
                  <a:pt x="505501" y="394611"/>
                  <a:pt x="474926" y="401278"/>
                </a:cubicBezTo>
                <a:cubicBezTo>
                  <a:pt x="463686" y="403183"/>
                  <a:pt x="446351" y="397564"/>
                  <a:pt x="439302" y="407660"/>
                </a:cubicBezTo>
                <a:cubicBezTo>
                  <a:pt x="447018" y="410613"/>
                  <a:pt x="456923" y="407660"/>
                  <a:pt x="464163" y="414232"/>
                </a:cubicBezTo>
                <a:cubicBezTo>
                  <a:pt x="454638" y="419376"/>
                  <a:pt x="443874" y="412613"/>
                  <a:pt x="434826" y="420042"/>
                </a:cubicBezTo>
                <a:cubicBezTo>
                  <a:pt x="421586" y="424233"/>
                  <a:pt x="372437" y="405850"/>
                  <a:pt x="368150" y="422138"/>
                </a:cubicBezTo>
                <a:close/>
                <a:moveTo>
                  <a:pt x="360531" y="569299"/>
                </a:moveTo>
                <a:cubicBezTo>
                  <a:pt x="375866" y="583777"/>
                  <a:pt x="437588" y="567013"/>
                  <a:pt x="383772" y="567108"/>
                </a:cubicBezTo>
                <a:cubicBezTo>
                  <a:pt x="376771" y="562727"/>
                  <a:pt x="367665" y="563794"/>
                  <a:pt x="361864" y="569680"/>
                </a:cubicBezTo>
                <a:close/>
                <a:moveTo>
                  <a:pt x="353196" y="845524"/>
                </a:moveTo>
                <a:lnTo>
                  <a:pt x="353196" y="849144"/>
                </a:lnTo>
                <a:cubicBezTo>
                  <a:pt x="357187" y="851754"/>
                  <a:pt x="362350" y="851754"/>
                  <a:pt x="366341" y="849144"/>
                </a:cubicBezTo>
                <a:lnTo>
                  <a:pt x="366341" y="845524"/>
                </a:lnTo>
                <a:cubicBezTo>
                  <a:pt x="362626" y="843619"/>
                  <a:pt x="358216" y="843657"/>
                  <a:pt x="354530" y="845619"/>
                </a:cubicBezTo>
                <a:close/>
                <a:moveTo>
                  <a:pt x="347862" y="787231"/>
                </a:moveTo>
                <a:cubicBezTo>
                  <a:pt x="351225" y="789155"/>
                  <a:pt x="355358" y="789155"/>
                  <a:pt x="358721" y="787231"/>
                </a:cubicBezTo>
                <a:cubicBezTo>
                  <a:pt x="360245" y="783517"/>
                  <a:pt x="347481" y="783802"/>
                  <a:pt x="349196" y="787326"/>
                </a:cubicBezTo>
                <a:close/>
                <a:moveTo>
                  <a:pt x="349767" y="895245"/>
                </a:moveTo>
                <a:cubicBezTo>
                  <a:pt x="363102" y="897055"/>
                  <a:pt x="377771" y="902198"/>
                  <a:pt x="391487" y="897721"/>
                </a:cubicBezTo>
                <a:cubicBezTo>
                  <a:pt x="393097" y="895092"/>
                  <a:pt x="393097" y="891778"/>
                  <a:pt x="391487" y="889149"/>
                </a:cubicBezTo>
                <a:lnTo>
                  <a:pt x="379962" y="882672"/>
                </a:lnTo>
                <a:cubicBezTo>
                  <a:pt x="379104" y="871051"/>
                  <a:pt x="401583" y="879148"/>
                  <a:pt x="408537" y="876862"/>
                </a:cubicBezTo>
                <a:cubicBezTo>
                  <a:pt x="417014" y="872099"/>
                  <a:pt x="417109" y="872099"/>
                  <a:pt x="427015" y="876195"/>
                </a:cubicBezTo>
                <a:cubicBezTo>
                  <a:pt x="428444" y="876766"/>
                  <a:pt x="430825" y="876195"/>
                  <a:pt x="431301" y="874956"/>
                </a:cubicBezTo>
                <a:cubicBezTo>
                  <a:pt x="432254" y="861907"/>
                  <a:pt x="353387" y="869336"/>
                  <a:pt x="345576" y="882767"/>
                </a:cubicBezTo>
                <a:cubicBezTo>
                  <a:pt x="349196" y="887244"/>
                  <a:pt x="344624" y="891625"/>
                  <a:pt x="350720" y="895340"/>
                </a:cubicBezTo>
                <a:close/>
                <a:moveTo>
                  <a:pt x="307190" y="824093"/>
                </a:moveTo>
                <a:cubicBezTo>
                  <a:pt x="299475" y="818283"/>
                  <a:pt x="275948" y="827236"/>
                  <a:pt x="267757" y="830570"/>
                </a:cubicBezTo>
                <a:cubicBezTo>
                  <a:pt x="271281" y="843333"/>
                  <a:pt x="305571" y="835618"/>
                  <a:pt x="308524" y="824188"/>
                </a:cubicBezTo>
                <a:close/>
                <a:moveTo>
                  <a:pt x="302999" y="873147"/>
                </a:moveTo>
                <a:cubicBezTo>
                  <a:pt x="282997" y="872671"/>
                  <a:pt x="283949" y="874861"/>
                  <a:pt x="297380" y="887910"/>
                </a:cubicBezTo>
                <a:lnTo>
                  <a:pt x="313953" y="878385"/>
                </a:lnTo>
                <a:close/>
                <a:moveTo>
                  <a:pt x="271186" y="935821"/>
                </a:moveTo>
                <a:cubicBezTo>
                  <a:pt x="282235" y="935821"/>
                  <a:pt x="293570" y="927344"/>
                  <a:pt x="304047" y="935821"/>
                </a:cubicBezTo>
                <a:cubicBezTo>
                  <a:pt x="323859" y="924867"/>
                  <a:pt x="253374" y="924963"/>
                  <a:pt x="272520" y="935917"/>
                </a:cubicBezTo>
                <a:close/>
                <a:moveTo>
                  <a:pt x="349958" y="917438"/>
                </a:moveTo>
                <a:lnTo>
                  <a:pt x="359483" y="912199"/>
                </a:lnTo>
                <a:cubicBezTo>
                  <a:pt x="303857" y="901817"/>
                  <a:pt x="256708" y="921248"/>
                  <a:pt x="351291" y="917533"/>
                </a:cubicBezTo>
                <a:close/>
                <a:moveTo>
                  <a:pt x="336813" y="810567"/>
                </a:moveTo>
                <a:cubicBezTo>
                  <a:pt x="341509" y="808091"/>
                  <a:pt x="341509" y="805614"/>
                  <a:pt x="336813" y="803138"/>
                </a:cubicBezTo>
                <a:cubicBezTo>
                  <a:pt x="332937" y="805681"/>
                  <a:pt x="333384" y="808186"/>
                  <a:pt x="338147" y="810663"/>
                </a:cubicBezTo>
                <a:close/>
                <a:moveTo>
                  <a:pt x="313763" y="823521"/>
                </a:moveTo>
                <a:lnTo>
                  <a:pt x="313763" y="827522"/>
                </a:lnTo>
                <a:cubicBezTo>
                  <a:pt x="321707" y="833865"/>
                  <a:pt x="333098" y="833418"/>
                  <a:pt x="340528" y="826474"/>
                </a:cubicBezTo>
                <a:cubicBezTo>
                  <a:pt x="339766" y="825046"/>
                  <a:pt x="339004" y="823426"/>
                  <a:pt x="337861" y="820855"/>
                </a:cubicBezTo>
                <a:cubicBezTo>
                  <a:pt x="331098" y="823426"/>
                  <a:pt x="322145" y="818949"/>
                  <a:pt x="315096" y="823617"/>
                </a:cubicBezTo>
                <a:close/>
                <a:moveTo>
                  <a:pt x="261185" y="738654"/>
                </a:moveTo>
                <a:lnTo>
                  <a:pt x="261185" y="742369"/>
                </a:lnTo>
                <a:cubicBezTo>
                  <a:pt x="274710" y="748179"/>
                  <a:pt x="291379" y="739225"/>
                  <a:pt x="303952" y="747893"/>
                </a:cubicBezTo>
                <a:cubicBezTo>
                  <a:pt x="340623" y="746655"/>
                  <a:pt x="308524" y="740273"/>
                  <a:pt x="297285" y="733415"/>
                </a:cubicBezTo>
                <a:cubicBezTo>
                  <a:pt x="285759" y="740083"/>
                  <a:pt x="261756" y="735892"/>
                  <a:pt x="262518" y="739225"/>
                </a:cubicBezTo>
                <a:close/>
                <a:moveTo>
                  <a:pt x="228609" y="228209"/>
                </a:moveTo>
                <a:cubicBezTo>
                  <a:pt x="212512" y="229542"/>
                  <a:pt x="243849" y="240686"/>
                  <a:pt x="248326" y="244497"/>
                </a:cubicBezTo>
                <a:cubicBezTo>
                  <a:pt x="241468" y="247164"/>
                  <a:pt x="243182" y="250021"/>
                  <a:pt x="238801" y="254022"/>
                </a:cubicBezTo>
                <a:cubicBezTo>
                  <a:pt x="232514" y="253669"/>
                  <a:pt x="226399" y="256146"/>
                  <a:pt x="222132" y="260785"/>
                </a:cubicBezTo>
                <a:cubicBezTo>
                  <a:pt x="224037" y="269547"/>
                  <a:pt x="238325" y="263737"/>
                  <a:pt x="244897" y="265356"/>
                </a:cubicBezTo>
                <a:cubicBezTo>
                  <a:pt x="257565" y="268405"/>
                  <a:pt x="267662" y="278406"/>
                  <a:pt x="281282" y="274881"/>
                </a:cubicBezTo>
                <a:cubicBezTo>
                  <a:pt x="281282" y="273262"/>
                  <a:pt x="281282" y="272119"/>
                  <a:pt x="281282" y="270976"/>
                </a:cubicBezTo>
                <a:lnTo>
                  <a:pt x="276044" y="267642"/>
                </a:lnTo>
                <a:cubicBezTo>
                  <a:pt x="281378" y="264214"/>
                  <a:pt x="286426" y="261070"/>
                  <a:pt x="290998" y="258117"/>
                </a:cubicBezTo>
                <a:cubicBezTo>
                  <a:pt x="304333" y="257451"/>
                  <a:pt x="316620" y="261070"/>
                  <a:pt x="327193" y="252879"/>
                </a:cubicBezTo>
                <a:lnTo>
                  <a:pt x="327193" y="249164"/>
                </a:lnTo>
                <a:lnTo>
                  <a:pt x="333765" y="245259"/>
                </a:lnTo>
                <a:lnTo>
                  <a:pt x="333765" y="241639"/>
                </a:lnTo>
                <a:cubicBezTo>
                  <a:pt x="300428" y="233829"/>
                  <a:pt x="263661" y="238877"/>
                  <a:pt x="229943" y="228304"/>
                </a:cubicBezTo>
                <a:close/>
                <a:moveTo>
                  <a:pt x="208702" y="211635"/>
                </a:moveTo>
                <a:cubicBezTo>
                  <a:pt x="216046" y="218589"/>
                  <a:pt x="227552" y="218589"/>
                  <a:pt x="234896" y="211635"/>
                </a:cubicBezTo>
                <a:cubicBezTo>
                  <a:pt x="227723" y="205511"/>
                  <a:pt x="217160" y="205549"/>
                  <a:pt x="210036" y="211731"/>
                </a:cubicBezTo>
                <a:close/>
                <a:moveTo>
                  <a:pt x="205940" y="965253"/>
                </a:moveTo>
                <a:cubicBezTo>
                  <a:pt x="232419" y="964586"/>
                  <a:pt x="263090" y="954395"/>
                  <a:pt x="287474" y="967158"/>
                </a:cubicBezTo>
                <a:lnTo>
                  <a:pt x="287474" y="970778"/>
                </a:lnTo>
                <a:cubicBezTo>
                  <a:pt x="292427" y="975350"/>
                  <a:pt x="301856" y="970778"/>
                  <a:pt x="306524" y="967635"/>
                </a:cubicBezTo>
                <a:lnTo>
                  <a:pt x="309953" y="961348"/>
                </a:lnTo>
                <a:cubicBezTo>
                  <a:pt x="316125" y="965072"/>
                  <a:pt x="323412" y="966492"/>
                  <a:pt x="330527" y="965349"/>
                </a:cubicBezTo>
                <a:cubicBezTo>
                  <a:pt x="336051" y="963825"/>
                  <a:pt x="331574" y="959253"/>
                  <a:pt x="337861" y="957824"/>
                </a:cubicBezTo>
                <a:cubicBezTo>
                  <a:pt x="351891" y="957824"/>
                  <a:pt x="365874" y="956100"/>
                  <a:pt x="379485" y="952680"/>
                </a:cubicBezTo>
                <a:lnTo>
                  <a:pt x="379485" y="949061"/>
                </a:lnTo>
                <a:cubicBezTo>
                  <a:pt x="351958" y="946203"/>
                  <a:pt x="321859" y="956586"/>
                  <a:pt x="292046" y="954205"/>
                </a:cubicBezTo>
                <a:cubicBezTo>
                  <a:pt x="266423" y="944680"/>
                  <a:pt x="236515" y="954205"/>
                  <a:pt x="210036" y="955348"/>
                </a:cubicBezTo>
                <a:cubicBezTo>
                  <a:pt x="211369" y="959729"/>
                  <a:pt x="199558" y="964586"/>
                  <a:pt x="207273" y="965349"/>
                </a:cubicBezTo>
                <a:close/>
                <a:moveTo>
                  <a:pt x="193653" y="567775"/>
                </a:moveTo>
                <a:cubicBezTo>
                  <a:pt x="193653" y="567775"/>
                  <a:pt x="195081" y="567108"/>
                  <a:pt x="195748" y="566632"/>
                </a:cubicBezTo>
                <a:cubicBezTo>
                  <a:pt x="197653" y="562155"/>
                  <a:pt x="186128" y="564823"/>
                  <a:pt x="193653" y="567775"/>
                </a:cubicBezTo>
                <a:close/>
                <a:moveTo>
                  <a:pt x="160220" y="1076029"/>
                </a:moveTo>
                <a:lnTo>
                  <a:pt x="150695" y="1081363"/>
                </a:lnTo>
                <a:cubicBezTo>
                  <a:pt x="153457" y="1083078"/>
                  <a:pt x="156314" y="1084793"/>
                  <a:pt x="160220" y="1086983"/>
                </a:cubicBezTo>
                <a:cubicBezTo>
                  <a:pt x="185175" y="1089078"/>
                  <a:pt x="216322" y="1082316"/>
                  <a:pt x="239658" y="1090412"/>
                </a:cubicBezTo>
                <a:cubicBezTo>
                  <a:pt x="252231" y="1082125"/>
                  <a:pt x="268710" y="1091174"/>
                  <a:pt x="281854" y="1085078"/>
                </a:cubicBezTo>
                <a:lnTo>
                  <a:pt x="281854" y="1081458"/>
                </a:lnTo>
                <a:cubicBezTo>
                  <a:pt x="259985" y="1071753"/>
                  <a:pt x="235191" y="1071038"/>
                  <a:pt x="212798" y="1079458"/>
                </a:cubicBezTo>
                <a:cubicBezTo>
                  <a:pt x="197272" y="1071838"/>
                  <a:pt x="177555" y="1077839"/>
                  <a:pt x="160220" y="1076029"/>
                </a:cubicBezTo>
                <a:close/>
                <a:moveTo>
                  <a:pt x="163649" y="87430"/>
                </a:moveTo>
                <a:cubicBezTo>
                  <a:pt x="163649" y="91144"/>
                  <a:pt x="163649" y="93906"/>
                  <a:pt x="167173" y="95716"/>
                </a:cubicBezTo>
                <a:cubicBezTo>
                  <a:pt x="178889" y="95545"/>
                  <a:pt x="190481" y="98154"/>
                  <a:pt x="200987" y="103336"/>
                </a:cubicBezTo>
                <a:lnTo>
                  <a:pt x="209273" y="101812"/>
                </a:lnTo>
                <a:cubicBezTo>
                  <a:pt x="209273" y="100193"/>
                  <a:pt x="209273" y="99050"/>
                  <a:pt x="209273" y="97717"/>
                </a:cubicBezTo>
                <a:lnTo>
                  <a:pt x="202701" y="93811"/>
                </a:lnTo>
                <a:cubicBezTo>
                  <a:pt x="203844" y="86763"/>
                  <a:pt x="195367" y="89335"/>
                  <a:pt x="191366" y="87525"/>
                </a:cubicBezTo>
                <a:cubicBezTo>
                  <a:pt x="183747" y="80857"/>
                  <a:pt x="171269" y="78190"/>
                  <a:pt x="164030" y="87430"/>
                </a:cubicBezTo>
                <a:close/>
                <a:moveTo>
                  <a:pt x="110404" y="3428609"/>
                </a:moveTo>
                <a:cubicBezTo>
                  <a:pt x="103927" y="3416989"/>
                  <a:pt x="27060" y="3428609"/>
                  <a:pt x="59064" y="3438134"/>
                </a:cubicBezTo>
                <a:cubicBezTo>
                  <a:pt x="64798" y="3437372"/>
                  <a:pt x="70609" y="3438696"/>
                  <a:pt x="75447" y="3441849"/>
                </a:cubicBezTo>
                <a:cubicBezTo>
                  <a:pt x="88239" y="3440839"/>
                  <a:pt x="100479" y="3436248"/>
                  <a:pt x="110785" y="3428609"/>
                </a:cubicBezTo>
                <a:close/>
                <a:moveTo>
                  <a:pt x="150123" y="4479503"/>
                </a:moveTo>
                <a:lnTo>
                  <a:pt x="134312" y="4469978"/>
                </a:lnTo>
                <a:cubicBezTo>
                  <a:pt x="84020" y="4480455"/>
                  <a:pt x="129264" y="4484075"/>
                  <a:pt x="150695" y="447950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nvGrpSpPr>
          <p:cNvPr id="126" name="Google Shape;126;p7"/>
          <p:cNvGrpSpPr/>
          <p:nvPr/>
        </p:nvGrpSpPr>
        <p:grpSpPr>
          <a:xfrm rot="-5400000">
            <a:off x="5871128" y="-3938762"/>
            <a:ext cx="455540" cy="12195277"/>
            <a:chOff x="1296395" y="-143"/>
            <a:chExt cx="407935" cy="6860915"/>
          </a:xfrm>
        </p:grpSpPr>
        <p:sp>
          <p:nvSpPr>
            <p:cNvPr id="127" name="Google Shape;127;p7"/>
            <p:cNvSpPr/>
            <p:nvPr/>
          </p:nvSpPr>
          <p:spPr>
            <a:xfrm>
              <a:off x="1300925" y="-143"/>
              <a:ext cx="403405" cy="3700345"/>
            </a:xfrm>
            <a:custGeom>
              <a:rect b="b" l="l" r="r" t="t"/>
              <a:pathLst>
                <a:path extrusionOk="0" h="2483453" w="611219">
                  <a:moveTo>
                    <a:pt x="7186" y="15897"/>
                  </a:moveTo>
                  <a:lnTo>
                    <a:pt x="7186" y="-581"/>
                  </a:lnTo>
                  <a:lnTo>
                    <a:pt x="578686" y="-581"/>
                  </a:lnTo>
                  <a:lnTo>
                    <a:pt x="578686" y="12182"/>
                  </a:lnTo>
                  <a:lnTo>
                    <a:pt x="572495" y="16087"/>
                  </a:lnTo>
                  <a:lnTo>
                    <a:pt x="578305" y="19898"/>
                  </a:lnTo>
                  <a:cubicBezTo>
                    <a:pt x="568780" y="22469"/>
                    <a:pt x="568780" y="46377"/>
                    <a:pt x="578305" y="48949"/>
                  </a:cubicBezTo>
                  <a:lnTo>
                    <a:pt x="578305" y="151723"/>
                  </a:lnTo>
                  <a:lnTo>
                    <a:pt x="585068" y="156105"/>
                  </a:lnTo>
                  <a:lnTo>
                    <a:pt x="585068" y="233162"/>
                  </a:lnTo>
                  <a:lnTo>
                    <a:pt x="591830" y="237163"/>
                  </a:lnTo>
                  <a:lnTo>
                    <a:pt x="591830" y="244401"/>
                  </a:lnTo>
                  <a:lnTo>
                    <a:pt x="585544" y="248307"/>
                  </a:lnTo>
                  <a:cubicBezTo>
                    <a:pt x="596498" y="251736"/>
                    <a:pt x="590402" y="265452"/>
                    <a:pt x="591830" y="273929"/>
                  </a:cubicBezTo>
                  <a:lnTo>
                    <a:pt x="586401" y="276977"/>
                  </a:lnTo>
                  <a:cubicBezTo>
                    <a:pt x="585068" y="284597"/>
                    <a:pt x="585068" y="284597"/>
                    <a:pt x="591449" y="288502"/>
                  </a:cubicBezTo>
                  <a:lnTo>
                    <a:pt x="591449" y="299647"/>
                  </a:lnTo>
                  <a:lnTo>
                    <a:pt x="585449" y="303456"/>
                  </a:lnTo>
                  <a:lnTo>
                    <a:pt x="585449" y="332889"/>
                  </a:lnTo>
                  <a:lnTo>
                    <a:pt x="591830" y="336699"/>
                  </a:lnTo>
                  <a:lnTo>
                    <a:pt x="591830" y="340223"/>
                  </a:lnTo>
                  <a:lnTo>
                    <a:pt x="585068" y="344319"/>
                  </a:lnTo>
                  <a:lnTo>
                    <a:pt x="585068" y="366226"/>
                  </a:lnTo>
                  <a:cubicBezTo>
                    <a:pt x="574114" y="369846"/>
                    <a:pt x="580019" y="383467"/>
                    <a:pt x="578686" y="391849"/>
                  </a:cubicBezTo>
                  <a:cubicBezTo>
                    <a:pt x="569828" y="397278"/>
                    <a:pt x="569828" y="397564"/>
                    <a:pt x="578686" y="402802"/>
                  </a:cubicBezTo>
                  <a:lnTo>
                    <a:pt x="578686" y="413470"/>
                  </a:lnTo>
                  <a:lnTo>
                    <a:pt x="585258" y="417661"/>
                  </a:lnTo>
                  <a:lnTo>
                    <a:pt x="578972" y="421471"/>
                  </a:lnTo>
                  <a:lnTo>
                    <a:pt x="578972" y="432330"/>
                  </a:lnTo>
                  <a:lnTo>
                    <a:pt x="572018" y="436711"/>
                  </a:lnTo>
                  <a:cubicBezTo>
                    <a:pt x="579227" y="436816"/>
                    <a:pt x="586172" y="439445"/>
                    <a:pt x="591640" y="444141"/>
                  </a:cubicBezTo>
                  <a:lnTo>
                    <a:pt x="591640" y="450713"/>
                  </a:lnTo>
                  <a:cubicBezTo>
                    <a:pt x="589354" y="453475"/>
                    <a:pt x="582877" y="455094"/>
                    <a:pt x="579067" y="458809"/>
                  </a:cubicBezTo>
                  <a:lnTo>
                    <a:pt x="579067" y="461762"/>
                  </a:lnTo>
                  <a:lnTo>
                    <a:pt x="591830" y="469382"/>
                  </a:lnTo>
                  <a:lnTo>
                    <a:pt x="582305" y="474716"/>
                  </a:lnTo>
                  <a:lnTo>
                    <a:pt x="575352" y="471287"/>
                  </a:lnTo>
                  <a:cubicBezTo>
                    <a:pt x="570018" y="473764"/>
                    <a:pt x="573352" y="477098"/>
                    <a:pt x="572304" y="479860"/>
                  </a:cubicBezTo>
                  <a:cubicBezTo>
                    <a:pt x="577872" y="484451"/>
                    <a:pt x="584904" y="486880"/>
                    <a:pt x="592116" y="486717"/>
                  </a:cubicBezTo>
                  <a:lnTo>
                    <a:pt x="592116" y="495004"/>
                  </a:lnTo>
                  <a:lnTo>
                    <a:pt x="598593" y="499005"/>
                  </a:lnTo>
                  <a:cubicBezTo>
                    <a:pt x="598593" y="506625"/>
                    <a:pt x="583829" y="506530"/>
                    <a:pt x="597736" y="513006"/>
                  </a:cubicBezTo>
                  <a:cubicBezTo>
                    <a:pt x="598838" y="523960"/>
                    <a:pt x="599125" y="534971"/>
                    <a:pt x="598593" y="545963"/>
                  </a:cubicBezTo>
                  <a:cubicBezTo>
                    <a:pt x="597069" y="548630"/>
                    <a:pt x="589544" y="549773"/>
                    <a:pt x="592307" y="553964"/>
                  </a:cubicBezTo>
                  <a:lnTo>
                    <a:pt x="604880" y="561489"/>
                  </a:lnTo>
                  <a:lnTo>
                    <a:pt x="598307" y="565585"/>
                  </a:lnTo>
                  <a:lnTo>
                    <a:pt x="598307" y="591112"/>
                  </a:lnTo>
                  <a:cubicBezTo>
                    <a:pt x="592211" y="594636"/>
                    <a:pt x="592211" y="594636"/>
                    <a:pt x="598307" y="598255"/>
                  </a:cubicBezTo>
                  <a:cubicBezTo>
                    <a:pt x="598307" y="603875"/>
                    <a:pt x="598307" y="609971"/>
                    <a:pt x="598307" y="616258"/>
                  </a:cubicBezTo>
                  <a:lnTo>
                    <a:pt x="592211" y="620258"/>
                  </a:lnTo>
                  <a:cubicBezTo>
                    <a:pt x="592211" y="621306"/>
                    <a:pt x="592211" y="622544"/>
                    <a:pt x="591735" y="623782"/>
                  </a:cubicBezTo>
                  <a:lnTo>
                    <a:pt x="598307" y="627783"/>
                  </a:lnTo>
                  <a:lnTo>
                    <a:pt x="598307" y="631307"/>
                  </a:lnTo>
                  <a:lnTo>
                    <a:pt x="591926" y="635212"/>
                  </a:lnTo>
                  <a:lnTo>
                    <a:pt x="591926" y="672074"/>
                  </a:lnTo>
                  <a:lnTo>
                    <a:pt x="597926" y="676074"/>
                  </a:lnTo>
                  <a:lnTo>
                    <a:pt x="585544" y="682933"/>
                  </a:lnTo>
                  <a:lnTo>
                    <a:pt x="585544" y="694172"/>
                  </a:lnTo>
                  <a:lnTo>
                    <a:pt x="591545" y="697982"/>
                  </a:lnTo>
                  <a:lnTo>
                    <a:pt x="591545" y="705221"/>
                  </a:lnTo>
                  <a:lnTo>
                    <a:pt x="585163" y="709031"/>
                  </a:lnTo>
                  <a:lnTo>
                    <a:pt x="585163" y="723699"/>
                  </a:lnTo>
                  <a:lnTo>
                    <a:pt x="591545" y="727510"/>
                  </a:lnTo>
                  <a:lnTo>
                    <a:pt x="591545" y="830570"/>
                  </a:lnTo>
                  <a:lnTo>
                    <a:pt x="585163" y="834666"/>
                  </a:lnTo>
                  <a:cubicBezTo>
                    <a:pt x="585163" y="836094"/>
                    <a:pt x="585734" y="837238"/>
                    <a:pt x="585925" y="838381"/>
                  </a:cubicBezTo>
                  <a:cubicBezTo>
                    <a:pt x="595450" y="843238"/>
                    <a:pt x="591545" y="847906"/>
                    <a:pt x="590592" y="871813"/>
                  </a:cubicBezTo>
                  <a:lnTo>
                    <a:pt x="585544" y="874576"/>
                  </a:lnTo>
                  <a:lnTo>
                    <a:pt x="585544" y="893626"/>
                  </a:lnTo>
                  <a:lnTo>
                    <a:pt x="591545" y="897435"/>
                  </a:lnTo>
                  <a:lnTo>
                    <a:pt x="591545" y="912104"/>
                  </a:lnTo>
                  <a:lnTo>
                    <a:pt x="585163" y="915914"/>
                  </a:lnTo>
                  <a:lnTo>
                    <a:pt x="585163" y="930487"/>
                  </a:lnTo>
                  <a:lnTo>
                    <a:pt x="591735" y="934488"/>
                  </a:lnTo>
                  <a:cubicBezTo>
                    <a:pt x="592878" y="938107"/>
                    <a:pt x="588211" y="939726"/>
                    <a:pt x="585925" y="942013"/>
                  </a:cubicBezTo>
                  <a:lnTo>
                    <a:pt x="591164" y="944966"/>
                  </a:lnTo>
                  <a:cubicBezTo>
                    <a:pt x="592116" y="950061"/>
                    <a:pt x="592116" y="955300"/>
                    <a:pt x="591164" y="960396"/>
                  </a:cubicBezTo>
                  <a:lnTo>
                    <a:pt x="585544" y="963539"/>
                  </a:lnTo>
                  <a:lnTo>
                    <a:pt x="585544" y="989447"/>
                  </a:lnTo>
                  <a:lnTo>
                    <a:pt x="591640" y="993257"/>
                  </a:lnTo>
                  <a:lnTo>
                    <a:pt x="591640" y="1000496"/>
                  </a:lnTo>
                  <a:lnTo>
                    <a:pt x="585353" y="1004306"/>
                  </a:lnTo>
                  <a:lnTo>
                    <a:pt x="591545" y="1008021"/>
                  </a:lnTo>
                  <a:lnTo>
                    <a:pt x="591545" y="1037548"/>
                  </a:lnTo>
                  <a:lnTo>
                    <a:pt x="586211" y="1040596"/>
                  </a:lnTo>
                  <a:cubicBezTo>
                    <a:pt x="584543" y="1054360"/>
                    <a:pt x="584543" y="1068266"/>
                    <a:pt x="586211" y="1082030"/>
                  </a:cubicBezTo>
                  <a:cubicBezTo>
                    <a:pt x="600308" y="1096127"/>
                    <a:pt x="588401" y="1127084"/>
                    <a:pt x="592116" y="1147562"/>
                  </a:cubicBezTo>
                  <a:lnTo>
                    <a:pt x="586211" y="1151563"/>
                  </a:lnTo>
                  <a:cubicBezTo>
                    <a:pt x="586211" y="1152515"/>
                    <a:pt x="586211" y="1153658"/>
                    <a:pt x="585544" y="1154992"/>
                  </a:cubicBezTo>
                  <a:lnTo>
                    <a:pt x="591830" y="1158992"/>
                  </a:lnTo>
                  <a:cubicBezTo>
                    <a:pt x="591830" y="1160135"/>
                    <a:pt x="591830" y="1161278"/>
                    <a:pt x="591830" y="1162612"/>
                  </a:cubicBezTo>
                  <a:lnTo>
                    <a:pt x="585353" y="1166517"/>
                  </a:lnTo>
                  <a:lnTo>
                    <a:pt x="585353" y="1176899"/>
                  </a:lnTo>
                  <a:lnTo>
                    <a:pt x="592116" y="1180995"/>
                  </a:lnTo>
                  <a:lnTo>
                    <a:pt x="592116" y="1202902"/>
                  </a:lnTo>
                  <a:lnTo>
                    <a:pt x="597545" y="1205855"/>
                  </a:lnTo>
                  <a:cubicBezTo>
                    <a:pt x="600403" y="1212046"/>
                    <a:pt x="596688" y="1218809"/>
                    <a:pt x="599260" y="1224905"/>
                  </a:cubicBezTo>
                  <a:lnTo>
                    <a:pt x="604499" y="1227858"/>
                  </a:lnTo>
                  <a:lnTo>
                    <a:pt x="598688" y="1231859"/>
                  </a:lnTo>
                  <a:lnTo>
                    <a:pt x="598688" y="1260434"/>
                  </a:lnTo>
                  <a:lnTo>
                    <a:pt x="591926" y="1264625"/>
                  </a:lnTo>
                  <a:lnTo>
                    <a:pt x="591926" y="1327013"/>
                  </a:lnTo>
                  <a:lnTo>
                    <a:pt x="585353" y="1331014"/>
                  </a:lnTo>
                  <a:lnTo>
                    <a:pt x="585353" y="1349301"/>
                  </a:lnTo>
                  <a:cubicBezTo>
                    <a:pt x="594878" y="1353874"/>
                    <a:pt x="592592" y="1355588"/>
                    <a:pt x="586211" y="1360922"/>
                  </a:cubicBezTo>
                  <a:lnTo>
                    <a:pt x="590878" y="1363589"/>
                  </a:lnTo>
                  <a:cubicBezTo>
                    <a:pt x="592111" y="1375867"/>
                    <a:pt x="592430" y="1388221"/>
                    <a:pt x="591830" y="1400546"/>
                  </a:cubicBezTo>
                  <a:lnTo>
                    <a:pt x="597831" y="1404547"/>
                  </a:lnTo>
                  <a:cubicBezTo>
                    <a:pt x="597831" y="1405499"/>
                    <a:pt x="597831" y="1406642"/>
                    <a:pt x="598498" y="1407976"/>
                  </a:cubicBezTo>
                  <a:lnTo>
                    <a:pt x="591926" y="1412071"/>
                  </a:lnTo>
                  <a:lnTo>
                    <a:pt x="591926" y="1419311"/>
                  </a:lnTo>
                  <a:lnTo>
                    <a:pt x="598498" y="1423311"/>
                  </a:lnTo>
                  <a:lnTo>
                    <a:pt x="598498" y="1478270"/>
                  </a:lnTo>
                  <a:lnTo>
                    <a:pt x="605261" y="1482461"/>
                  </a:lnTo>
                  <a:lnTo>
                    <a:pt x="605261" y="1489319"/>
                  </a:lnTo>
                  <a:lnTo>
                    <a:pt x="611928" y="1493891"/>
                  </a:lnTo>
                  <a:lnTo>
                    <a:pt x="578781" y="1512465"/>
                  </a:lnTo>
                  <a:cubicBezTo>
                    <a:pt x="578019" y="1519418"/>
                    <a:pt x="587068" y="1515323"/>
                    <a:pt x="590592" y="1518180"/>
                  </a:cubicBezTo>
                  <a:cubicBezTo>
                    <a:pt x="595545" y="1523323"/>
                    <a:pt x="586306" y="1525228"/>
                    <a:pt x="581924" y="1524466"/>
                  </a:cubicBezTo>
                  <a:cubicBezTo>
                    <a:pt x="571733" y="1532468"/>
                    <a:pt x="586211" y="1530086"/>
                    <a:pt x="591449" y="1533991"/>
                  </a:cubicBezTo>
                  <a:lnTo>
                    <a:pt x="591449" y="1552470"/>
                  </a:lnTo>
                  <a:lnTo>
                    <a:pt x="585163" y="1556280"/>
                  </a:lnTo>
                  <a:lnTo>
                    <a:pt x="585163" y="1563424"/>
                  </a:lnTo>
                  <a:lnTo>
                    <a:pt x="578686" y="1567329"/>
                  </a:lnTo>
                  <a:lnTo>
                    <a:pt x="578686" y="1578283"/>
                  </a:lnTo>
                  <a:lnTo>
                    <a:pt x="584782" y="1582092"/>
                  </a:lnTo>
                  <a:lnTo>
                    <a:pt x="584782" y="1589522"/>
                  </a:lnTo>
                  <a:cubicBezTo>
                    <a:pt x="576114" y="1594761"/>
                    <a:pt x="576114" y="1595047"/>
                    <a:pt x="584782" y="1599999"/>
                  </a:cubicBezTo>
                  <a:cubicBezTo>
                    <a:pt x="585661" y="1603610"/>
                    <a:pt x="585918" y="1607353"/>
                    <a:pt x="585544" y="1611049"/>
                  </a:cubicBezTo>
                  <a:lnTo>
                    <a:pt x="579353" y="1615144"/>
                  </a:lnTo>
                  <a:lnTo>
                    <a:pt x="585544" y="1618954"/>
                  </a:lnTo>
                  <a:lnTo>
                    <a:pt x="585544" y="1662960"/>
                  </a:lnTo>
                  <a:lnTo>
                    <a:pt x="592116" y="1666961"/>
                  </a:lnTo>
                  <a:cubicBezTo>
                    <a:pt x="592116" y="1668199"/>
                    <a:pt x="592116" y="1669437"/>
                    <a:pt x="592116" y="1670485"/>
                  </a:cubicBezTo>
                  <a:lnTo>
                    <a:pt x="586211" y="1674200"/>
                  </a:lnTo>
                  <a:lnTo>
                    <a:pt x="586211" y="1700774"/>
                  </a:lnTo>
                  <a:cubicBezTo>
                    <a:pt x="594783" y="1706013"/>
                    <a:pt x="594783" y="1706203"/>
                    <a:pt x="586211" y="1711442"/>
                  </a:cubicBezTo>
                  <a:lnTo>
                    <a:pt x="591926" y="1715252"/>
                  </a:lnTo>
                  <a:cubicBezTo>
                    <a:pt x="591988" y="1716462"/>
                    <a:pt x="591988" y="1717662"/>
                    <a:pt x="591926" y="1718872"/>
                  </a:cubicBezTo>
                  <a:lnTo>
                    <a:pt x="598498" y="1722777"/>
                  </a:lnTo>
                  <a:lnTo>
                    <a:pt x="598498" y="1855269"/>
                  </a:lnTo>
                  <a:lnTo>
                    <a:pt x="604880" y="1859175"/>
                  </a:lnTo>
                  <a:lnTo>
                    <a:pt x="604880" y="1866414"/>
                  </a:lnTo>
                  <a:lnTo>
                    <a:pt x="598879" y="1870224"/>
                  </a:lnTo>
                  <a:lnTo>
                    <a:pt x="598879" y="1877653"/>
                  </a:lnTo>
                  <a:cubicBezTo>
                    <a:pt x="606118" y="1879939"/>
                    <a:pt x="605165" y="1885464"/>
                    <a:pt x="605165" y="1891655"/>
                  </a:cubicBezTo>
                  <a:lnTo>
                    <a:pt x="598879" y="1895941"/>
                  </a:lnTo>
                  <a:lnTo>
                    <a:pt x="598879" y="1903180"/>
                  </a:lnTo>
                  <a:lnTo>
                    <a:pt x="604880" y="1906991"/>
                  </a:lnTo>
                  <a:lnTo>
                    <a:pt x="604880" y="1925278"/>
                  </a:lnTo>
                  <a:lnTo>
                    <a:pt x="598498" y="1929183"/>
                  </a:lnTo>
                  <a:lnTo>
                    <a:pt x="598498" y="2005574"/>
                  </a:lnTo>
                  <a:lnTo>
                    <a:pt x="591735" y="2009574"/>
                  </a:lnTo>
                  <a:lnTo>
                    <a:pt x="591735" y="2083108"/>
                  </a:lnTo>
                  <a:cubicBezTo>
                    <a:pt x="583067" y="2086441"/>
                    <a:pt x="583734" y="2090728"/>
                    <a:pt x="591735" y="2093776"/>
                  </a:cubicBezTo>
                  <a:cubicBezTo>
                    <a:pt x="591735" y="2095776"/>
                    <a:pt x="591735" y="2098157"/>
                    <a:pt x="592307" y="2101015"/>
                  </a:cubicBezTo>
                  <a:lnTo>
                    <a:pt x="598022" y="2104920"/>
                  </a:lnTo>
                  <a:cubicBezTo>
                    <a:pt x="598022" y="2105873"/>
                    <a:pt x="598498" y="2107016"/>
                    <a:pt x="598784" y="2108635"/>
                  </a:cubicBezTo>
                  <a:lnTo>
                    <a:pt x="585734" y="2116159"/>
                  </a:lnTo>
                  <a:lnTo>
                    <a:pt x="592402" y="2120255"/>
                  </a:lnTo>
                  <a:lnTo>
                    <a:pt x="592402" y="2131018"/>
                  </a:lnTo>
                  <a:cubicBezTo>
                    <a:pt x="596979" y="2132000"/>
                    <a:pt x="599890" y="2136514"/>
                    <a:pt x="598906" y="2141086"/>
                  </a:cubicBezTo>
                  <a:cubicBezTo>
                    <a:pt x="598897" y="2141134"/>
                    <a:pt x="598888" y="2141172"/>
                    <a:pt x="598879" y="2141210"/>
                  </a:cubicBezTo>
                  <a:lnTo>
                    <a:pt x="592497" y="2145782"/>
                  </a:lnTo>
                  <a:cubicBezTo>
                    <a:pt x="592497" y="2147402"/>
                    <a:pt x="592497" y="2149783"/>
                    <a:pt x="592021" y="2152450"/>
                  </a:cubicBezTo>
                  <a:lnTo>
                    <a:pt x="598403" y="2156736"/>
                  </a:lnTo>
                  <a:lnTo>
                    <a:pt x="598403" y="2175024"/>
                  </a:lnTo>
                  <a:lnTo>
                    <a:pt x="592307" y="2178834"/>
                  </a:lnTo>
                  <a:lnTo>
                    <a:pt x="592307" y="2207980"/>
                  </a:lnTo>
                  <a:lnTo>
                    <a:pt x="585544" y="2212076"/>
                  </a:lnTo>
                  <a:lnTo>
                    <a:pt x="585544" y="2226650"/>
                  </a:lnTo>
                  <a:lnTo>
                    <a:pt x="579257" y="2230459"/>
                  </a:lnTo>
                  <a:lnTo>
                    <a:pt x="579257" y="2267416"/>
                  </a:lnTo>
                  <a:cubicBezTo>
                    <a:pt x="587258" y="2269512"/>
                    <a:pt x="584972" y="2276941"/>
                    <a:pt x="585830" y="2282180"/>
                  </a:cubicBezTo>
                  <a:cubicBezTo>
                    <a:pt x="598784" y="2288657"/>
                    <a:pt x="589449" y="2309231"/>
                    <a:pt x="592116" y="2321709"/>
                  </a:cubicBezTo>
                  <a:cubicBezTo>
                    <a:pt x="590973" y="2324566"/>
                    <a:pt x="582591" y="2325424"/>
                    <a:pt x="587449" y="2330758"/>
                  </a:cubicBezTo>
                  <a:lnTo>
                    <a:pt x="592021" y="2333615"/>
                  </a:lnTo>
                  <a:lnTo>
                    <a:pt x="592021" y="2359142"/>
                  </a:lnTo>
                  <a:lnTo>
                    <a:pt x="598498" y="2363142"/>
                  </a:lnTo>
                  <a:lnTo>
                    <a:pt x="592688" y="2367524"/>
                  </a:lnTo>
                  <a:cubicBezTo>
                    <a:pt x="591354" y="2370668"/>
                    <a:pt x="594116" y="2372477"/>
                    <a:pt x="597545" y="2373906"/>
                  </a:cubicBezTo>
                  <a:cubicBezTo>
                    <a:pt x="601070" y="2379621"/>
                    <a:pt x="598212" y="2387146"/>
                    <a:pt x="598784" y="2392956"/>
                  </a:cubicBezTo>
                  <a:lnTo>
                    <a:pt x="592688" y="2396099"/>
                  </a:lnTo>
                  <a:lnTo>
                    <a:pt x="598784" y="2400290"/>
                  </a:lnTo>
                  <a:cubicBezTo>
                    <a:pt x="601165" y="2438962"/>
                    <a:pt x="598784" y="2428389"/>
                    <a:pt x="566113" y="2433056"/>
                  </a:cubicBezTo>
                  <a:lnTo>
                    <a:pt x="572590" y="2437057"/>
                  </a:lnTo>
                  <a:lnTo>
                    <a:pt x="572590" y="2444200"/>
                  </a:lnTo>
                  <a:lnTo>
                    <a:pt x="579067" y="2448201"/>
                  </a:lnTo>
                  <a:cubicBezTo>
                    <a:pt x="579067" y="2479252"/>
                    <a:pt x="579067" y="2479252"/>
                    <a:pt x="576114" y="2482872"/>
                  </a:cubicBezTo>
                  <a:cubicBezTo>
                    <a:pt x="555350" y="2474871"/>
                    <a:pt x="543539" y="2482872"/>
                    <a:pt x="572399" y="2466870"/>
                  </a:cubicBezTo>
                  <a:lnTo>
                    <a:pt x="572399" y="2462774"/>
                  </a:lnTo>
                  <a:cubicBezTo>
                    <a:pt x="565922" y="2457821"/>
                    <a:pt x="542491" y="2451630"/>
                    <a:pt x="559160" y="2444582"/>
                  </a:cubicBezTo>
                  <a:lnTo>
                    <a:pt x="559160" y="2437343"/>
                  </a:lnTo>
                  <a:cubicBezTo>
                    <a:pt x="535252" y="2430960"/>
                    <a:pt x="516583" y="2437343"/>
                    <a:pt x="491246" y="2438866"/>
                  </a:cubicBezTo>
                  <a:cubicBezTo>
                    <a:pt x="487341" y="2441819"/>
                    <a:pt x="476578" y="2445153"/>
                    <a:pt x="474101" y="2440200"/>
                  </a:cubicBezTo>
                  <a:cubicBezTo>
                    <a:pt x="470577" y="2427913"/>
                    <a:pt x="452956" y="2440200"/>
                    <a:pt x="444479" y="2438866"/>
                  </a:cubicBezTo>
                  <a:cubicBezTo>
                    <a:pt x="439240" y="2433818"/>
                    <a:pt x="426095" y="2437152"/>
                    <a:pt x="428191" y="2430008"/>
                  </a:cubicBezTo>
                  <a:cubicBezTo>
                    <a:pt x="442859" y="2426579"/>
                    <a:pt x="460481" y="2426389"/>
                    <a:pt x="475816" y="2424293"/>
                  </a:cubicBezTo>
                  <a:cubicBezTo>
                    <a:pt x="479245" y="2424293"/>
                    <a:pt x="480578" y="2426008"/>
                    <a:pt x="480674" y="2428103"/>
                  </a:cubicBezTo>
                  <a:cubicBezTo>
                    <a:pt x="480674" y="2436104"/>
                    <a:pt x="498866" y="2428103"/>
                    <a:pt x="502867" y="2424103"/>
                  </a:cubicBezTo>
                  <a:cubicBezTo>
                    <a:pt x="524203" y="2426769"/>
                    <a:pt x="540110" y="2418293"/>
                    <a:pt x="559350" y="2414578"/>
                  </a:cubicBezTo>
                  <a:lnTo>
                    <a:pt x="559350" y="2410958"/>
                  </a:lnTo>
                  <a:cubicBezTo>
                    <a:pt x="561922" y="2407815"/>
                    <a:pt x="570113" y="2410958"/>
                    <a:pt x="572114" y="2407053"/>
                  </a:cubicBezTo>
                  <a:cubicBezTo>
                    <a:pt x="557922" y="2406176"/>
                    <a:pt x="543799" y="2404424"/>
                    <a:pt x="529823" y="2401814"/>
                  </a:cubicBezTo>
                  <a:cubicBezTo>
                    <a:pt x="524298" y="2403148"/>
                    <a:pt x="528775" y="2407719"/>
                    <a:pt x="523155" y="2409053"/>
                  </a:cubicBezTo>
                  <a:lnTo>
                    <a:pt x="509725" y="2409053"/>
                  </a:lnTo>
                  <a:cubicBezTo>
                    <a:pt x="504486" y="2406672"/>
                    <a:pt x="507629" y="2401624"/>
                    <a:pt x="500200" y="2400100"/>
                  </a:cubicBezTo>
                  <a:cubicBezTo>
                    <a:pt x="517154" y="2390575"/>
                    <a:pt x="540491" y="2398004"/>
                    <a:pt x="558493" y="2392289"/>
                  </a:cubicBezTo>
                  <a:cubicBezTo>
                    <a:pt x="526013" y="2374573"/>
                    <a:pt x="488675" y="2392289"/>
                    <a:pt x="453718" y="2381431"/>
                  </a:cubicBezTo>
                  <a:cubicBezTo>
                    <a:pt x="481992" y="2369772"/>
                    <a:pt x="513580" y="2368991"/>
                    <a:pt x="542396" y="2379240"/>
                  </a:cubicBezTo>
                  <a:lnTo>
                    <a:pt x="551921" y="2374287"/>
                  </a:lnTo>
                  <a:lnTo>
                    <a:pt x="551921" y="2363048"/>
                  </a:lnTo>
                  <a:cubicBezTo>
                    <a:pt x="546301" y="2360571"/>
                    <a:pt x="539443" y="2361143"/>
                    <a:pt x="533728" y="2356570"/>
                  </a:cubicBezTo>
                  <a:cubicBezTo>
                    <a:pt x="526203" y="2344092"/>
                    <a:pt x="545444" y="2347712"/>
                    <a:pt x="551540" y="2341235"/>
                  </a:cubicBezTo>
                  <a:cubicBezTo>
                    <a:pt x="551540" y="2332853"/>
                    <a:pt x="562589" y="2336377"/>
                    <a:pt x="568208" y="2335139"/>
                  </a:cubicBezTo>
                  <a:lnTo>
                    <a:pt x="577733" y="2330091"/>
                  </a:lnTo>
                  <a:lnTo>
                    <a:pt x="577733" y="2326185"/>
                  </a:lnTo>
                  <a:cubicBezTo>
                    <a:pt x="571161" y="2322185"/>
                    <a:pt x="562874" y="2326185"/>
                    <a:pt x="550111" y="2321614"/>
                  </a:cubicBezTo>
                  <a:cubicBezTo>
                    <a:pt x="551730" y="2323900"/>
                    <a:pt x="542110" y="2315804"/>
                    <a:pt x="542491" y="2313327"/>
                  </a:cubicBezTo>
                  <a:cubicBezTo>
                    <a:pt x="521536" y="2307612"/>
                    <a:pt x="511058" y="2329234"/>
                    <a:pt x="492199" y="2314661"/>
                  </a:cubicBezTo>
                  <a:cubicBezTo>
                    <a:pt x="498485" y="2313422"/>
                    <a:pt x="511249" y="2312565"/>
                    <a:pt x="513249" y="2303516"/>
                  </a:cubicBezTo>
                  <a:lnTo>
                    <a:pt x="532299" y="2293039"/>
                  </a:lnTo>
                  <a:lnTo>
                    <a:pt x="532299" y="2289419"/>
                  </a:lnTo>
                  <a:cubicBezTo>
                    <a:pt x="538586" y="2285419"/>
                    <a:pt x="546777" y="2288276"/>
                    <a:pt x="559160" y="2286942"/>
                  </a:cubicBezTo>
                  <a:cubicBezTo>
                    <a:pt x="559160" y="2281895"/>
                    <a:pt x="581162" y="2284752"/>
                    <a:pt x="568685" y="2276561"/>
                  </a:cubicBezTo>
                  <a:cubicBezTo>
                    <a:pt x="527101" y="2269512"/>
                    <a:pt x="484468" y="2271855"/>
                    <a:pt x="443907" y="2283418"/>
                  </a:cubicBezTo>
                  <a:cubicBezTo>
                    <a:pt x="441907" y="2279609"/>
                    <a:pt x="422381" y="2281132"/>
                    <a:pt x="430572" y="2276465"/>
                  </a:cubicBezTo>
                  <a:cubicBezTo>
                    <a:pt x="461734" y="2273436"/>
                    <a:pt x="492522" y="2267340"/>
                    <a:pt x="522488" y="2258273"/>
                  </a:cubicBezTo>
                  <a:cubicBezTo>
                    <a:pt x="538205" y="2266083"/>
                    <a:pt x="538586" y="2261511"/>
                    <a:pt x="540110" y="2247986"/>
                  </a:cubicBezTo>
                  <a:cubicBezTo>
                    <a:pt x="534009" y="2247986"/>
                    <a:pt x="527998" y="2246509"/>
                    <a:pt x="522584" y="2243699"/>
                  </a:cubicBezTo>
                  <a:cubicBezTo>
                    <a:pt x="516392" y="2247033"/>
                    <a:pt x="516392" y="2247033"/>
                    <a:pt x="510677" y="2243699"/>
                  </a:cubicBezTo>
                  <a:cubicBezTo>
                    <a:pt x="496867" y="2247671"/>
                    <a:pt x="483289" y="2252405"/>
                    <a:pt x="470006" y="2257891"/>
                  </a:cubicBezTo>
                  <a:cubicBezTo>
                    <a:pt x="446384" y="2252177"/>
                    <a:pt x="424571" y="2256177"/>
                    <a:pt x="402092" y="2248366"/>
                  </a:cubicBezTo>
                  <a:cubicBezTo>
                    <a:pt x="414761" y="2245128"/>
                    <a:pt x="430096" y="2248366"/>
                    <a:pt x="444098" y="2247128"/>
                  </a:cubicBezTo>
                  <a:lnTo>
                    <a:pt x="459242" y="2237603"/>
                  </a:lnTo>
                  <a:lnTo>
                    <a:pt x="447527" y="2230555"/>
                  </a:lnTo>
                  <a:lnTo>
                    <a:pt x="447527" y="2226935"/>
                  </a:lnTo>
                  <a:cubicBezTo>
                    <a:pt x="450765" y="2223602"/>
                    <a:pt x="461814" y="2226935"/>
                    <a:pt x="460576" y="2220934"/>
                  </a:cubicBezTo>
                  <a:cubicBezTo>
                    <a:pt x="470101" y="2212076"/>
                    <a:pt x="490675" y="2220934"/>
                    <a:pt x="503153" y="2221506"/>
                  </a:cubicBezTo>
                  <a:cubicBezTo>
                    <a:pt x="508772" y="2225601"/>
                    <a:pt x="520012" y="2227316"/>
                    <a:pt x="519917" y="2219887"/>
                  </a:cubicBezTo>
                  <a:cubicBezTo>
                    <a:pt x="519917" y="2218458"/>
                    <a:pt x="523917" y="2217315"/>
                    <a:pt x="526108" y="2215982"/>
                  </a:cubicBezTo>
                  <a:cubicBezTo>
                    <a:pt x="508201" y="2208933"/>
                    <a:pt x="488008" y="2214457"/>
                    <a:pt x="470482" y="2206457"/>
                  </a:cubicBezTo>
                  <a:cubicBezTo>
                    <a:pt x="462957" y="2212552"/>
                    <a:pt x="451432" y="2207504"/>
                    <a:pt x="444383" y="2213219"/>
                  </a:cubicBezTo>
                  <a:lnTo>
                    <a:pt x="427715" y="2203694"/>
                  </a:lnTo>
                  <a:cubicBezTo>
                    <a:pt x="427715" y="2202742"/>
                    <a:pt x="427715" y="2201504"/>
                    <a:pt x="427715" y="2200361"/>
                  </a:cubicBezTo>
                  <a:cubicBezTo>
                    <a:pt x="462481" y="2198646"/>
                    <a:pt x="500771" y="2194741"/>
                    <a:pt x="532490" y="2211314"/>
                  </a:cubicBezTo>
                  <a:cubicBezTo>
                    <a:pt x="532490" y="2213124"/>
                    <a:pt x="532490" y="2214267"/>
                    <a:pt x="532490" y="2215505"/>
                  </a:cubicBezTo>
                  <a:cubicBezTo>
                    <a:pt x="536681" y="2218458"/>
                    <a:pt x="542681" y="2216553"/>
                    <a:pt x="548111" y="2217125"/>
                  </a:cubicBezTo>
                  <a:lnTo>
                    <a:pt x="557159" y="2212267"/>
                  </a:lnTo>
                  <a:cubicBezTo>
                    <a:pt x="556207" y="2208933"/>
                    <a:pt x="550206" y="2207790"/>
                    <a:pt x="552111" y="2200932"/>
                  </a:cubicBezTo>
                  <a:cubicBezTo>
                    <a:pt x="539633" y="2190645"/>
                    <a:pt x="522774" y="2196932"/>
                    <a:pt x="508201" y="2194455"/>
                  </a:cubicBezTo>
                  <a:cubicBezTo>
                    <a:pt x="499962" y="2190683"/>
                    <a:pt x="491133" y="2188359"/>
                    <a:pt x="482102" y="2187597"/>
                  </a:cubicBezTo>
                  <a:lnTo>
                    <a:pt x="466862" y="2178072"/>
                  </a:lnTo>
                  <a:cubicBezTo>
                    <a:pt x="466862" y="2176167"/>
                    <a:pt x="465910" y="2173309"/>
                    <a:pt x="465338" y="2170166"/>
                  </a:cubicBezTo>
                  <a:cubicBezTo>
                    <a:pt x="441240" y="2170166"/>
                    <a:pt x="419999" y="2165975"/>
                    <a:pt x="396282" y="2165213"/>
                  </a:cubicBezTo>
                  <a:cubicBezTo>
                    <a:pt x="392472" y="2164070"/>
                    <a:pt x="394568" y="2159593"/>
                    <a:pt x="394091" y="2156736"/>
                  </a:cubicBezTo>
                  <a:lnTo>
                    <a:pt x="400664" y="2152640"/>
                  </a:lnTo>
                  <a:cubicBezTo>
                    <a:pt x="400664" y="2151307"/>
                    <a:pt x="400664" y="2150164"/>
                    <a:pt x="400664" y="2148925"/>
                  </a:cubicBezTo>
                  <a:cubicBezTo>
                    <a:pt x="405140" y="2147402"/>
                    <a:pt x="410189" y="2142829"/>
                    <a:pt x="403426" y="2140067"/>
                  </a:cubicBezTo>
                  <a:cubicBezTo>
                    <a:pt x="398854" y="2137591"/>
                    <a:pt x="401330" y="2134352"/>
                    <a:pt x="396282" y="2132543"/>
                  </a:cubicBezTo>
                  <a:cubicBezTo>
                    <a:pt x="382090" y="2134352"/>
                    <a:pt x="358849" y="2129875"/>
                    <a:pt x="386757" y="2123018"/>
                  </a:cubicBezTo>
                  <a:lnTo>
                    <a:pt x="386757" y="2119493"/>
                  </a:lnTo>
                  <a:cubicBezTo>
                    <a:pt x="379565" y="2115931"/>
                    <a:pt x="371016" y="2116521"/>
                    <a:pt x="364373" y="2121017"/>
                  </a:cubicBezTo>
                  <a:cubicBezTo>
                    <a:pt x="346435" y="2119874"/>
                    <a:pt x="328425" y="2121189"/>
                    <a:pt x="310843" y="2124923"/>
                  </a:cubicBezTo>
                  <a:lnTo>
                    <a:pt x="302842" y="2119303"/>
                  </a:lnTo>
                  <a:cubicBezTo>
                    <a:pt x="325416" y="2102443"/>
                    <a:pt x="360468" y="2115207"/>
                    <a:pt x="386662" y="2108159"/>
                  </a:cubicBezTo>
                  <a:lnTo>
                    <a:pt x="377137" y="2102919"/>
                  </a:lnTo>
                  <a:cubicBezTo>
                    <a:pt x="372660" y="2106444"/>
                    <a:pt x="355801" y="2109587"/>
                    <a:pt x="355325" y="2103872"/>
                  </a:cubicBezTo>
                  <a:cubicBezTo>
                    <a:pt x="366755" y="2095299"/>
                    <a:pt x="379804" y="2093300"/>
                    <a:pt x="391996" y="2086823"/>
                  </a:cubicBezTo>
                  <a:cubicBezTo>
                    <a:pt x="391996" y="2070059"/>
                    <a:pt x="347514" y="2081583"/>
                    <a:pt x="334846" y="2075393"/>
                  </a:cubicBezTo>
                  <a:cubicBezTo>
                    <a:pt x="337322" y="2072058"/>
                    <a:pt x="344371" y="2073583"/>
                    <a:pt x="348562" y="2073297"/>
                  </a:cubicBezTo>
                  <a:cubicBezTo>
                    <a:pt x="352753" y="2073011"/>
                    <a:pt x="356944" y="2068916"/>
                    <a:pt x="362183" y="2069677"/>
                  </a:cubicBezTo>
                  <a:cubicBezTo>
                    <a:pt x="367351" y="2070135"/>
                    <a:pt x="372522" y="2068820"/>
                    <a:pt x="376851" y="2065963"/>
                  </a:cubicBezTo>
                  <a:cubicBezTo>
                    <a:pt x="383423" y="2065105"/>
                    <a:pt x="393044" y="2068153"/>
                    <a:pt x="398949" y="2063867"/>
                  </a:cubicBezTo>
                  <a:lnTo>
                    <a:pt x="390091" y="2058533"/>
                  </a:lnTo>
                  <a:lnTo>
                    <a:pt x="365135" y="2058533"/>
                  </a:lnTo>
                  <a:cubicBezTo>
                    <a:pt x="361516" y="2056438"/>
                    <a:pt x="361611" y="2053580"/>
                    <a:pt x="361992" y="2049960"/>
                  </a:cubicBezTo>
                  <a:cubicBezTo>
                    <a:pt x="366564" y="2044912"/>
                    <a:pt x="378661" y="2041102"/>
                    <a:pt x="383614" y="2046913"/>
                  </a:cubicBezTo>
                  <a:cubicBezTo>
                    <a:pt x="390326" y="2047532"/>
                    <a:pt x="397071" y="2047722"/>
                    <a:pt x="403807" y="2047484"/>
                  </a:cubicBezTo>
                  <a:cubicBezTo>
                    <a:pt x="411046" y="2043579"/>
                    <a:pt x="420952" y="2040626"/>
                    <a:pt x="422285" y="2033958"/>
                  </a:cubicBezTo>
                  <a:lnTo>
                    <a:pt x="433906" y="2027386"/>
                  </a:lnTo>
                  <a:cubicBezTo>
                    <a:pt x="433906" y="2026243"/>
                    <a:pt x="433906" y="2025005"/>
                    <a:pt x="433906" y="2023767"/>
                  </a:cubicBezTo>
                  <a:lnTo>
                    <a:pt x="440383" y="2019766"/>
                  </a:lnTo>
                  <a:lnTo>
                    <a:pt x="440383" y="2012432"/>
                  </a:lnTo>
                  <a:cubicBezTo>
                    <a:pt x="420095" y="2011860"/>
                    <a:pt x="397997" y="2002241"/>
                    <a:pt x="378089" y="2010527"/>
                  </a:cubicBezTo>
                  <a:cubicBezTo>
                    <a:pt x="374565" y="2007575"/>
                    <a:pt x="374565" y="2007575"/>
                    <a:pt x="375994" y="2001002"/>
                  </a:cubicBezTo>
                  <a:cubicBezTo>
                    <a:pt x="395044" y="1998335"/>
                    <a:pt x="416285" y="2001764"/>
                    <a:pt x="433811" y="1994906"/>
                  </a:cubicBezTo>
                  <a:cubicBezTo>
                    <a:pt x="431334" y="1991191"/>
                    <a:pt x="423238" y="1993763"/>
                    <a:pt x="420857" y="1990715"/>
                  </a:cubicBezTo>
                  <a:lnTo>
                    <a:pt x="427334" y="1986715"/>
                  </a:lnTo>
                  <a:cubicBezTo>
                    <a:pt x="427334" y="1985381"/>
                    <a:pt x="427334" y="1984238"/>
                    <a:pt x="426857" y="1983000"/>
                  </a:cubicBezTo>
                  <a:cubicBezTo>
                    <a:pt x="420761" y="1979380"/>
                    <a:pt x="411808" y="1983667"/>
                    <a:pt x="404283" y="1977857"/>
                  </a:cubicBezTo>
                  <a:cubicBezTo>
                    <a:pt x="397425" y="1978618"/>
                    <a:pt x="391329" y="1976237"/>
                    <a:pt x="400759" y="1972332"/>
                  </a:cubicBezTo>
                  <a:cubicBezTo>
                    <a:pt x="380280" y="1961569"/>
                    <a:pt x="354753" y="1968426"/>
                    <a:pt x="332274" y="1962807"/>
                  </a:cubicBezTo>
                  <a:cubicBezTo>
                    <a:pt x="322178" y="1967569"/>
                    <a:pt x="297127" y="1969855"/>
                    <a:pt x="290745" y="1959950"/>
                  </a:cubicBezTo>
                  <a:cubicBezTo>
                    <a:pt x="330369" y="1952901"/>
                    <a:pt x="376470" y="1959283"/>
                    <a:pt x="413618" y="1945757"/>
                  </a:cubicBezTo>
                  <a:cubicBezTo>
                    <a:pt x="411332" y="1942804"/>
                    <a:pt x="381233" y="1941280"/>
                    <a:pt x="391710" y="1936232"/>
                  </a:cubicBezTo>
                  <a:cubicBezTo>
                    <a:pt x="396568" y="1929183"/>
                    <a:pt x="414665" y="1937280"/>
                    <a:pt x="414189" y="1927469"/>
                  </a:cubicBezTo>
                  <a:cubicBezTo>
                    <a:pt x="411808" y="1924707"/>
                    <a:pt x="406569" y="1925850"/>
                    <a:pt x="402188" y="1924612"/>
                  </a:cubicBezTo>
                  <a:cubicBezTo>
                    <a:pt x="401426" y="1914324"/>
                    <a:pt x="393520" y="1920801"/>
                    <a:pt x="388662" y="1916039"/>
                  </a:cubicBezTo>
                  <a:lnTo>
                    <a:pt x="397616" y="1910705"/>
                  </a:lnTo>
                  <a:cubicBezTo>
                    <a:pt x="422762" y="1924802"/>
                    <a:pt x="406093" y="1896323"/>
                    <a:pt x="426191" y="1904704"/>
                  </a:cubicBezTo>
                  <a:lnTo>
                    <a:pt x="440859" y="1897942"/>
                  </a:lnTo>
                  <a:cubicBezTo>
                    <a:pt x="431334" y="1895561"/>
                    <a:pt x="420666" y="1888417"/>
                    <a:pt x="411141" y="1895846"/>
                  </a:cubicBezTo>
                  <a:cubicBezTo>
                    <a:pt x="393329" y="1880130"/>
                    <a:pt x="366278" y="1912610"/>
                    <a:pt x="354944" y="1893846"/>
                  </a:cubicBezTo>
                  <a:cubicBezTo>
                    <a:pt x="349610" y="1890227"/>
                    <a:pt x="341228" y="1894989"/>
                    <a:pt x="335894" y="1890036"/>
                  </a:cubicBezTo>
                  <a:cubicBezTo>
                    <a:pt x="348562" y="1883559"/>
                    <a:pt x="329798" y="1884893"/>
                    <a:pt x="324273" y="1884702"/>
                  </a:cubicBezTo>
                  <a:lnTo>
                    <a:pt x="321416" y="1879939"/>
                  </a:lnTo>
                  <a:cubicBezTo>
                    <a:pt x="329417" y="1871938"/>
                    <a:pt x="340466" y="1875748"/>
                    <a:pt x="348276" y="1871938"/>
                  </a:cubicBezTo>
                  <a:lnTo>
                    <a:pt x="348276" y="1868319"/>
                  </a:lnTo>
                  <a:lnTo>
                    <a:pt x="341704" y="1864414"/>
                  </a:lnTo>
                  <a:cubicBezTo>
                    <a:pt x="341704" y="1863080"/>
                    <a:pt x="341704" y="1861842"/>
                    <a:pt x="341704" y="1860699"/>
                  </a:cubicBezTo>
                  <a:cubicBezTo>
                    <a:pt x="325321" y="1853650"/>
                    <a:pt x="348752" y="1847554"/>
                    <a:pt x="354944" y="1842697"/>
                  </a:cubicBezTo>
                  <a:lnTo>
                    <a:pt x="354944" y="1839077"/>
                  </a:lnTo>
                  <a:cubicBezTo>
                    <a:pt x="347800" y="1835934"/>
                    <a:pt x="347609" y="1835934"/>
                    <a:pt x="339418" y="1840220"/>
                  </a:cubicBezTo>
                  <a:cubicBezTo>
                    <a:pt x="324178" y="1842982"/>
                    <a:pt x="307033" y="1836505"/>
                    <a:pt x="292650" y="1844125"/>
                  </a:cubicBezTo>
                  <a:cubicBezTo>
                    <a:pt x="284840" y="1837458"/>
                    <a:pt x="272362" y="1843268"/>
                    <a:pt x="264075" y="1839363"/>
                  </a:cubicBezTo>
                  <a:cubicBezTo>
                    <a:pt x="284935" y="1823456"/>
                    <a:pt x="321225" y="1842220"/>
                    <a:pt x="341990" y="1824408"/>
                  </a:cubicBezTo>
                  <a:cubicBezTo>
                    <a:pt x="338846" y="1820313"/>
                    <a:pt x="329988" y="1824408"/>
                    <a:pt x="328845" y="1819646"/>
                  </a:cubicBezTo>
                  <a:cubicBezTo>
                    <a:pt x="325702" y="1810121"/>
                    <a:pt x="305795" y="1814503"/>
                    <a:pt x="298937" y="1818408"/>
                  </a:cubicBezTo>
                  <a:cubicBezTo>
                    <a:pt x="244930" y="1820027"/>
                    <a:pt x="188732" y="1815741"/>
                    <a:pt x="138250" y="1816598"/>
                  </a:cubicBezTo>
                  <a:lnTo>
                    <a:pt x="138250" y="1808788"/>
                  </a:lnTo>
                  <a:lnTo>
                    <a:pt x="146727" y="1807168"/>
                  </a:lnTo>
                  <a:cubicBezTo>
                    <a:pt x="171684" y="1813417"/>
                    <a:pt x="197728" y="1813969"/>
                    <a:pt x="222927" y="1808788"/>
                  </a:cubicBezTo>
                  <a:lnTo>
                    <a:pt x="217879" y="1805930"/>
                  </a:lnTo>
                  <a:cubicBezTo>
                    <a:pt x="211973" y="1789738"/>
                    <a:pt x="234452" y="1791928"/>
                    <a:pt x="243501" y="1783737"/>
                  </a:cubicBezTo>
                  <a:lnTo>
                    <a:pt x="243501" y="1779832"/>
                  </a:lnTo>
                  <a:cubicBezTo>
                    <a:pt x="232166" y="1776879"/>
                    <a:pt x="219022" y="1770307"/>
                    <a:pt x="207497" y="1777926"/>
                  </a:cubicBezTo>
                  <a:cubicBezTo>
                    <a:pt x="195495" y="1769259"/>
                    <a:pt x="180350" y="1782023"/>
                    <a:pt x="168539" y="1785165"/>
                  </a:cubicBezTo>
                  <a:cubicBezTo>
                    <a:pt x="159014" y="1787071"/>
                    <a:pt x="151394" y="1781832"/>
                    <a:pt x="141584" y="1781737"/>
                  </a:cubicBezTo>
                  <a:lnTo>
                    <a:pt x="133011" y="1776307"/>
                  </a:lnTo>
                  <a:cubicBezTo>
                    <a:pt x="141584" y="1771926"/>
                    <a:pt x="157395" y="1771736"/>
                    <a:pt x="164444" y="1764973"/>
                  </a:cubicBezTo>
                  <a:cubicBezTo>
                    <a:pt x="161110" y="1761353"/>
                    <a:pt x="149299" y="1765830"/>
                    <a:pt x="150251" y="1759639"/>
                  </a:cubicBezTo>
                  <a:cubicBezTo>
                    <a:pt x="141774" y="1757924"/>
                    <a:pt x="55001" y="1759639"/>
                    <a:pt x="76909" y="1748494"/>
                  </a:cubicBezTo>
                  <a:cubicBezTo>
                    <a:pt x="104436" y="1753924"/>
                    <a:pt x="123391" y="1737445"/>
                    <a:pt x="148156" y="1733826"/>
                  </a:cubicBezTo>
                  <a:cubicBezTo>
                    <a:pt x="153490" y="1729635"/>
                    <a:pt x="153490" y="1729635"/>
                    <a:pt x="145775" y="1724967"/>
                  </a:cubicBezTo>
                  <a:cubicBezTo>
                    <a:pt x="149587" y="1721967"/>
                    <a:pt x="153706" y="1719386"/>
                    <a:pt x="158062" y="1717252"/>
                  </a:cubicBezTo>
                  <a:lnTo>
                    <a:pt x="151680" y="1713347"/>
                  </a:lnTo>
                  <a:cubicBezTo>
                    <a:pt x="151680" y="1711918"/>
                    <a:pt x="151680" y="1710775"/>
                    <a:pt x="151204" y="1709537"/>
                  </a:cubicBezTo>
                  <a:cubicBezTo>
                    <a:pt x="138059" y="1696583"/>
                    <a:pt x="122629" y="1713347"/>
                    <a:pt x="108913" y="1704679"/>
                  </a:cubicBezTo>
                  <a:cubicBezTo>
                    <a:pt x="103769" y="1708299"/>
                    <a:pt x="97197" y="1707251"/>
                    <a:pt x="92435" y="1710013"/>
                  </a:cubicBezTo>
                  <a:lnTo>
                    <a:pt x="92435" y="1713538"/>
                  </a:lnTo>
                  <a:cubicBezTo>
                    <a:pt x="78433" y="1718014"/>
                    <a:pt x="61955" y="1711728"/>
                    <a:pt x="49858" y="1723063"/>
                  </a:cubicBezTo>
                  <a:cubicBezTo>
                    <a:pt x="42428" y="1721634"/>
                    <a:pt x="38618" y="1725444"/>
                    <a:pt x="39857" y="1731921"/>
                  </a:cubicBezTo>
                  <a:lnTo>
                    <a:pt x="33951" y="1735826"/>
                  </a:lnTo>
                  <a:cubicBezTo>
                    <a:pt x="33951" y="1736779"/>
                    <a:pt x="33951" y="1737922"/>
                    <a:pt x="33380" y="1739350"/>
                  </a:cubicBezTo>
                  <a:lnTo>
                    <a:pt x="26903" y="1743351"/>
                  </a:lnTo>
                  <a:lnTo>
                    <a:pt x="26903" y="1748399"/>
                  </a:lnTo>
                  <a:cubicBezTo>
                    <a:pt x="38523" y="1754400"/>
                    <a:pt x="52525" y="1752399"/>
                    <a:pt x="65860" y="1756019"/>
                  </a:cubicBezTo>
                  <a:cubicBezTo>
                    <a:pt x="55763" y="1764592"/>
                    <a:pt x="43667" y="1758305"/>
                    <a:pt x="33570" y="1766782"/>
                  </a:cubicBezTo>
                  <a:cubicBezTo>
                    <a:pt x="44524" y="1780308"/>
                    <a:pt x="74432" y="1763544"/>
                    <a:pt x="79290" y="1778117"/>
                  </a:cubicBezTo>
                  <a:cubicBezTo>
                    <a:pt x="73194" y="1779832"/>
                    <a:pt x="73194" y="1779832"/>
                    <a:pt x="43857" y="1779832"/>
                  </a:cubicBezTo>
                  <a:cubicBezTo>
                    <a:pt x="37761" y="1775069"/>
                    <a:pt x="23855" y="1773831"/>
                    <a:pt x="26807" y="1784404"/>
                  </a:cubicBezTo>
                  <a:cubicBezTo>
                    <a:pt x="28617" y="1787451"/>
                    <a:pt x="33856" y="1788690"/>
                    <a:pt x="36904" y="1790976"/>
                  </a:cubicBezTo>
                  <a:cubicBezTo>
                    <a:pt x="43476" y="1790976"/>
                    <a:pt x="70337" y="1789833"/>
                    <a:pt x="55192" y="1798215"/>
                  </a:cubicBezTo>
                  <a:cubicBezTo>
                    <a:pt x="48810" y="1799548"/>
                    <a:pt x="32713" y="1794310"/>
                    <a:pt x="33380" y="1803739"/>
                  </a:cubicBezTo>
                  <a:lnTo>
                    <a:pt x="20426" y="1811169"/>
                  </a:lnTo>
                  <a:lnTo>
                    <a:pt x="26331" y="1814503"/>
                  </a:lnTo>
                  <a:cubicBezTo>
                    <a:pt x="27855" y="1821932"/>
                    <a:pt x="26331" y="1829742"/>
                    <a:pt x="27284" y="1837172"/>
                  </a:cubicBezTo>
                  <a:lnTo>
                    <a:pt x="32618" y="1840125"/>
                  </a:lnTo>
                  <a:cubicBezTo>
                    <a:pt x="33856" y="1845268"/>
                    <a:pt x="33856" y="1845459"/>
                    <a:pt x="26045" y="1846126"/>
                  </a:cubicBezTo>
                  <a:cubicBezTo>
                    <a:pt x="19854" y="1846126"/>
                    <a:pt x="20616" y="1848888"/>
                    <a:pt x="20140" y="1851364"/>
                  </a:cubicBezTo>
                  <a:cubicBezTo>
                    <a:pt x="6519" y="1858889"/>
                    <a:pt x="16806" y="1803739"/>
                    <a:pt x="13758" y="1792785"/>
                  </a:cubicBezTo>
                  <a:lnTo>
                    <a:pt x="20045" y="1788880"/>
                  </a:lnTo>
                  <a:cubicBezTo>
                    <a:pt x="7853" y="1784118"/>
                    <a:pt x="15854" y="1766211"/>
                    <a:pt x="13663" y="1755829"/>
                  </a:cubicBezTo>
                  <a:lnTo>
                    <a:pt x="19187" y="1752781"/>
                  </a:lnTo>
                  <a:cubicBezTo>
                    <a:pt x="23188" y="1735731"/>
                    <a:pt x="17378" y="1717157"/>
                    <a:pt x="21378" y="1700012"/>
                  </a:cubicBezTo>
                  <a:lnTo>
                    <a:pt x="26426" y="1697155"/>
                  </a:lnTo>
                  <a:lnTo>
                    <a:pt x="26426" y="1678105"/>
                  </a:lnTo>
                  <a:lnTo>
                    <a:pt x="20521" y="1674294"/>
                  </a:lnTo>
                  <a:lnTo>
                    <a:pt x="20521" y="1663341"/>
                  </a:lnTo>
                  <a:lnTo>
                    <a:pt x="26807" y="1659531"/>
                  </a:lnTo>
                  <a:lnTo>
                    <a:pt x="26807" y="1655911"/>
                  </a:lnTo>
                  <a:cubicBezTo>
                    <a:pt x="6138" y="1654483"/>
                    <a:pt x="15663" y="1638004"/>
                    <a:pt x="13663" y="1622955"/>
                  </a:cubicBezTo>
                  <a:lnTo>
                    <a:pt x="19854" y="1618859"/>
                  </a:lnTo>
                  <a:cubicBezTo>
                    <a:pt x="6424" y="1610382"/>
                    <a:pt x="16806" y="1586569"/>
                    <a:pt x="13663" y="1571234"/>
                  </a:cubicBezTo>
                  <a:lnTo>
                    <a:pt x="7853" y="1567233"/>
                  </a:lnTo>
                  <a:lnTo>
                    <a:pt x="7091" y="1563805"/>
                  </a:lnTo>
                  <a:lnTo>
                    <a:pt x="13568" y="1559614"/>
                  </a:lnTo>
                  <a:lnTo>
                    <a:pt x="13568" y="1552374"/>
                  </a:lnTo>
                  <a:lnTo>
                    <a:pt x="7186" y="1548565"/>
                  </a:lnTo>
                  <a:lnTo>
                    <a:pt x="7186" y="1493415"/>
                  </a:lnTo>
                  <a:lnTo>
                    <a:pt x="13949" y="1489319"/>
                  </a:lnTo>
                  <a:lnTo>
                    <a:pt x="13949" y="1463983"/>
                  </a:lnTo>
                  <a:lnTo>
                    <a:pt x="19854" y="1459982"/>
                  </a:lnTo>
                  <a:lnTo>
                    <a:pt x="14806" y="1457124"/>
                  </a:lnTo>
                  <a:cubicBezTo>
                    <a:pt x="12710" y="1453600"/>
                    <a:pt x="14139" y="1449981"/>
                    <a:pt x="13663" y="1445980"/>
                  </a:cubicBezTo>
                  <a:lnTo>
                    <a:pt x="19759" y="1441885"/>
                  </a:lnTo>
                  <a:lnTo>
                    <a:pt x="13853" y="1437979"/>
                  </a:lnTo>
                  <a:lnTo>
                    <a:pt x="13853" y="1276054"/>
                  </a:lnTo>
                  <a:lnTo>
                    <a:pt x="20330" y="1272149"/>
                  </a:lnTo>
                  <a:lnTo>
                    <a:pt x="20330" y="1191282"/>
                  </a:lnTo>
                  <a:lnTo>
                    <a:pt x="26617" y="1187376"/>
                  </a:lnTo>
                  <a:lnTo>
                    <a:pt x="26617" y="1172613"/>
                  </a:lnTo>
                  <a:cubicBezTo>
                    <a:pt x="13377" y="1165850"/>
                    <a:pt x="22997" y="1144609"/>
                    <a:pt x="20235" y="1132227"/>
                  </a:cubicBezTo>
                  <a:cubicBezTo>
                    <a:pt x="11377" y="1126798"/>
                    <a:pt x="11377" y="1126607"/>
                    <a:pt x="20235" y="1121368"/>
                  </a:cubicBezTo>
                  <a:lnTo>
                    <a:pt x="20235" y="1088126"/>
                  </a:lnTo>
                  <a:lnTo>
                    <a:pt x="14330" y="1084316"/>
                  </a:lnTo>
                  <a:cubicBezTo>
                    <a:pt x="14330" y="1083268"/>
                    <a:pt x="14330" y="1082125"/>
                    <a:pt x="14330" y="1080792"/>
                  </a:cubicBezTo>
                  <a:lnTo>
                    <a:pt x="20997" y="1076791"/>
                  </a:lnTo>
                  <a:lnTo>
                    <a:pt x="20997" y="1062599"/>
                  </a:lnTo>
                  <a:lnTo>
                    <a:pt x="27569" y="1058599"/>
                  </a:lnTo>
                  <a:lnTo>
                    <a:pt x="26998" y="1054884"/>
                  </a:lnTo>
                  <a:cubicBezTo>
                    <a:pt x="15949" y="1051074"/>
                    <a:pt x="21664" y="1027452"/>
                    <a:pt x="21759" y="995638"/>
                  </a:cubicBezTo>
                  <a:cubicBezTo>
                    <a:pt x="26008" y="994638"/>
                    <a:pt x="28640" y="990381"/>
                    <a:pt x="27636" y="986123"/>
                  </a:cubicBezTo>
                  <a:cubicBezTo>
                    <a:pt x="27589" y="985932"/>
                    <a:pt x="27536" y="985732"/>
                    <a:pt x="27474" y="985542"/>
                  </a:cubicBezTo>
                  <a:lnTo>
                    <a:pt x="21569" y="981541"/>
                  </a:lnTo>
                  <a:cubicBezTo>
                    <a:pt x="21569" y="980589"/>
                    <a:pt x="21569" y="979446"/>
                    <a:pt x="20902" y="978112"/>
                  </a:cubicBezTo>
                  <a:lnTo>
                    <a:pt x="27379" y="974017"/>
                  </a:lnTo>
                  <a:lnTo>
                    <a:pt x="27379" y="955919"/>
                  </a:lnTo>
                  <a:lnTo>
                    <a:pt x="34046" y="951919"/>
                  </a:lnTo>
                  <a:lnTo>
                    <a:pt x="34046" y="948299"/>
                  </a:lnTo>
                  <a:lnTo>
                    <a:pt x="27569" y="944299"/>
                  </a:lnTo>
                  <a:lnTo>
                    <a:pt x="26998" y="940584"/>
                  </a:lnTo>
                  <a:cubicBezTo>
                    <a:pt x="10424" y="896959"/>
                    <a:pt x="26236" y="833142"/>
                    <a:pt x="20902" y="783041"/>
                  </a:cubicBezTo>
                  <a:lnTo>
                    <a:pt x="30427" y="776944"/>
                  </a:lnTo>
                  <a:lnTo>
                    <a:pt x="37666" y="776944"/>
                  </a:lnTo>
                  <a:cubicBezTo>
                    <a:pt x="50525" y="764371"/>
                    <a:pt x="18044" y="775230"/>
                    <a:pt x="20902" y="764371"/>
                  </a:cubicBezTo>
                  <a:lnTo>
                    <a:pt x="27569" y="760371"/>
                  </a:lnTo>
                  <a:lnTo>
                    <a:pt x="27569" y="719699"/>
                  </a:lnTo>
                  <a:lnTo>
                    <a:pt x="34142" y="715699"/>
                  </a:lnTo>
                  <a:cubicBezTo>
                    <a:pt x="34142" y="705602"/>
                    <a:pt x="16425" y="715699"/>
                    <a:pt x="21473" y="700935"/>
                  </a:cubicBezTo>
                  <a:lnTo>
                    <a:pt x="34046" y="693886"/>
                  </a:lnTo>
                  <a:cubicBezTo>
                    <a:pt x="34046" y="679218"/>
                    <a:pt x="38333" y="679504"/>
                    <a:pt x="21188" y="675598"/>
                  </a:cubicBezTo>
                  <a:cubicBezTo>
                    <a:pt x="23283" y="672836"/>
                    <a:pt x="28617" y="674169"/>
                    <a:pt x="31951" y="672932"/>
                  </a:cubicBezTo>
                  <a:cubicBezTo>
                    <a:pt x="36999" y="668074"/>
                    <a:pt x="32808" y="656739"/>
                    <a:pt x="34046" y="649691"/>
                  </a:cubicBezTo>
                  <a:cubicBezTo>
                    <a:pt x="24998" y="645880"/>
                    <a:pt x="18997" y="641118"/>
                    <a:pt x="20807" y="631307"/>
                  </a:cubicBezTo>
                  <a:lnTo>
                    <a:pt x="26807" y="627973"/>
                  </a:lnTo>
                  <a:cubicBezTo>
                    <a:pt x="27641" y="623135"/>
                    <a:pt x="27896" y="618210"/>
                    <a:pt x="27569" y="613305"/>
                  </a:cubicBezTo>
                  <a:lnTo>
                    <a:pt x="21378" y="609209"/>
                  </a:lnTo>
                  <a:lnTo>
                    <a:pt x="33951" y="601589"/>
                  </a:lnTo>
                  <a:lnTo>
                    <a:pt x="33951" y="590731"/>
                  </a:lnTo>
                  <a:cubicBezTo>
                    <a:pt x="23950" y="585492"/>
                    <a:pt x="27188" y="584825"/>
                    <a:pt x="33094" y="579110"/>
                  </a:cubicBezTo>
                  <a:lnTo>
                    <a:pt x="28331" y="576443"/>
                  </a:lnTo>
                  <a:cubicBezTo>
                    <a:pt x="27421" y="572805"/>
                    <a:pt x="27130" y="569033"/>
                    <a:pt x="27474" y="565299"/>
                  </a:cubicBezTo>
                  <a:lnTo>
                    <a:pt x="33665" y="561298"/>
                  </a:lnTo>
                  <a:cubicBezTo>
                    <a:pt x="33665" y="560251"/>
                    <a:pt x="33665" y="559108"/>
                    <a:pt x="33665" y="557774"/>
                  </a:cubicBezTo>
                  <a:lnTo>
                    <a:pt x="27093" y="553774"/>
                  </a:lnTo>
                  <a:lnTo>
                    <a:pt x="27093" y="546630"/>
                  </a:lnTo>
                  <a:lnTo>
                    <a:pt x="20330" y="542534"/>
                  </a:lnTo>
                  <a:lnTo>
                    <a:pt x="20330" y="502529"/>
                  </a:lnTo>
                  <a:lnTo>
                    <a:pt x="13568" y="498243"/>
                  </a:lnTo>
                  <a:lnTo>
                    <a:pt x="13568" y="469001"/>
                  </a:lnTo>
                  <a:cubicBezTo>
                    <a:pt x="5852" y="466715"/>
                    <a:pt x="7567" y="462810"/>
                    <a:pt x="7281" y="458809"/>
                  </a:cubicBezTo>
                  <a:lnTo>
                    <a:pt x="13282" y="454618"/>
                  </a:lnTo>
                  <a:lnTo>
                    <a:pt x="7567" y="450809"/>
                  </a:lnTo>
                  <a:lnTo>
                    <a:pt x="7567" y="399373"/>
                  </a:lnTo>
                  <a:lnTo>
                    <a:pt x="13853" y="395468"/>
                  </a:lnTo>
                  <a:lnTo>
                    <a:pt x="13853" y="384610"/>
                  </a:lnTo>
                  <a:lnTo>
                    <a:pt x="7472" y="380799"/>
                  </a:lnTo>
                  <a:lnTo>
                    <a:pt x="7472" y="358797"/>
                  </a:lnTo>
                  <a:lnTo>
                    <a:pt x="13472" y="354796"/>
                  </a:lnTo>
                  <a:lnTo>
                    <a:pt x="1566" y="348129"/>
                  </a:lnTo>
                  <a:cubicBezTo>
                    <a:pt x="3471" y="342985"/>
                    <a:pt x="15568" y="349082"/>
                    <a:pt x="13853" y="340509"/>
                  </a:cubicBezTo>
                  <a:lnTo>
                    <a:pt x="7281" y="336509"/>
                  </a:lnTo>
                  <a:lnTo>
                    <a:pt x="7281" y="329174"/>
                  </a:lnTo>
                  <a:lnTo>
                    <a:pt x="13663" y="325364"/>
                  </a:lnTo>
                  <a:lnTo>
                    <a:pt x="13663" y="317935"/>
                  </a:lnTo>
                  <a:cubicBezTo>
                    <a:pt x="-3482" y="279359"/>
                    <a:pt x="12710" y="219827"/>
                    <a:pt x="7281" y="174393"/>
                  </a:cubicBezTo>
                  <a:cubicBezTo>
                    <a:pt x="16235" y="168964"/>
                    <a:pt x="16235" y="168678"/>
                    <a:pt x="7281" y="163534"/>
                  </a:cubicBezTo>
                  <a:lnTo>
                    <a:pt x="7281" y="126577"/>
                  </a:lnTo>
                  <a:lnTo>
                    <a:pt x="13377" y="122767"/>
                  </a:lnTo>
                  <a:lnTo>
                    <a:pt x="13377" y="108194"/>
                  </a:lnTo>
                  <a:lnTo>
                    <a:pt x="7091" y="104479"/>
                  </a:lnTo>
                  <a:lnTo>
                    <a:pt x="13282" y="100669"/>
                  </a:lnTo>
                  <a:lnTo>
                    <a:pt x="13282" y="89620"/>
                  </a:lnTo>
                  <a:cubicBezTo>
                    <a:pt x="-5768" y="81715"/>
                    <a:pt x="25188" y="80095"/>
                    <a:pt x="7281" y="70570"/>
                  </a:cubicBezTo>
                  <a:lnTo>
                    <a:pt x="7281" y="24374"/>
                  </a:lnTo>
                  <a:lnTo>
                    <a:pt x="709" y="20183"/>
                  </a:lnTo>
                  <a:close/>
                  <a:moveTo>
                    <a:pt x="150061" y="1747352"/>
                  </a:moveTo>
                  <a:cubicBezTo>
                    <a:pt x="146251" y="1744780"/>
                    <a:pt x="139679" y="1746780"/>
                    <a:pt x="135011" y="1746209"/>
                  </a:cubicBezTo>
                  <a:cubicBezTo>
                    <a:pt x="130249" y="1749828"/>
                    <a:pt x="130249" y="1749828"/>
                    <a:pt x="135011" y="1753542"/>
                  </a:cubicBezTo>
                  <a:lnTo>
                    <a:pt x="142346" y="1753542"/>
                  </a:lnTo>
                  <a:cubicBezTo>
                    <a:pt x="143679" y="1751923"/>
                    <a:pt x="151871" y="1749542"/>
                    <a:pt x="150537" y="1747352"/>
                  </a:cubicBezTo>
                  <a:close/>
                  <a:moveTo>
                    <a:pt x="426286" y="2071678"/>
                  </a:moveTo>
                  <a:cubicBezTo>
                    <a:pt x="425714" y="2071202"/>
                    <a:pt x="424476" y="2070439"/>
                    <a:pt x="424190" y="2070535"/>
                  </a:cubicBezTo>
                  <a:cubicBezTo>
                    <a:pt x="416856" y="2073107"/>
                    <a:pt x="428667" y="2075583"/>
                    <a:pt x="426572" y="2071678"/>
                  </a:cubicBezTo>
                  <a:close/>
                  <a:moveTo>
                    <a:pt x="49763" y="1462649"/>
                  </a:moveTo>
                  <a:cubicBezTo>
                    <a:pt x="65814" y="1469698"/>
                    <a:pt x="84437" y="1467355"/>
                    <a:pt x="98245" y="1456553"/>
                  </a:cubicBezTo>
                  <a:cubicBezTo>
                    <a:pt x="80433" y="1447790"/>
                    <a:pt x="62336" y="1457124"/>
                    <a:pt x="42809" y="1455029"/>
                  </a:cubicBezTo>
                  <a:cubicBezTo>
                    <a:pt x="37380" y="1460268"/>
                    <a:pt x="38904" y="1461792"/>
                    <a:pt x="49763" y="1462649"/>
                  </a:cubicBezTo>
                  <a:close/>
                  <a:moveTo>
                    <a:pt x="60526" y="1405499"/>
                  </a:moveTo>
                  <a:cubicBezTo>
                    <a:pt x="63193" y="1407309"/>
                    <a:pt x="66146" y="1408928"/>
                    <a:pt x="68622" y="1410452"/>
                  </a:cubicBezTo>
                  <a:cubicBezTo>
                    <a:pt x="74518" y="1410957"/>
                    <a:pt x="80374" y="1409109"/>
                    <a:pt x="84910" y="1405308"/>
                  </a:cubicBezTo>
                  <a:cubicBezTo>
                    <a:pt x="80624" y="1402356"/>
                    <a:pt x="63479" y="1401308"/>
                    <a:pt x="60907" y="1405499"/>
                  </a:cubicBezTo>
                  <a:close/>
                  <a:moveTo>
                    <a:pt x="101388" y="1446933"/>
                  </a:moveTo>
                  <a:cubicBezTo>
                    <a:pt x="112723" y="1445028"/>
                    <a:pt x="122534" y="1454458"/>
                    <a:pt x="131678" y="1448838"/>
                  </a:cubicBezTo>
                  <a:lnTo>
                    <a:pt x="131678" y="1438074"/>
                  </a:lnTo>
                  <a:cubicBezTo>
                    <a:pt x="127201" y="1434074"/>
                    <a:pt x="115485" y="1438646"/>
                    <a:pt x="109675" y="1433122"/>
                  </a:cubicBezTo>
                  <a:cubicBezTo>
                    <a:pt x="105698" y="1434055"/>
                    <a:pt x="101985" y="1435875"/>
                    <a:pt x="98816" y="1438456"/>
                  </a:cubicBezTo>
                  <a:cubicBezTo>
                    <a:pt x="100340" y="1441599"/>
                    <a:pt x="97388" y="1444837"/>
                    <a:pt x="101769" y="1447314"/>
                  </a:cubicBezTo>
                  <a:close/>
                  <a:moveTo>
                    <a:pt x="95578" y="1484176"/>
                  </a:moveTo>
                  <a:lnTo>
                    <a:pt x="89672" y="1480461"/>
                  </a:lnTo>
                  <a:lnTo>
                    <a:pt x="75671" y="1480461"/>
                  </a:lnTo>
                  <a:lnTo>
                    <a:pt x="67003" y="1485604"/>
                  </a:lnTo>
                  <a:cubicBezTo>
                    <a:pt x="73194" y="1493796"/>
                    <a:pt x="86053" y="1491129"/>
                    <a:pt x="95578" y="1491510"/>
                  </a:cubicBezTo>
                  <a:cubicBezTo>
                    <a:pt x="100436" y="1488081"/>
                    <a:pt x="100340" y="1487224"/>
                    <a:pt x="95959" y="1484557"/>
                  </a:cubicBezTo>
                  <a:close/>
                  <a:moveTo>
                    <a:pt x="125391" y="1681724"/>
                  </a:moveTo>
                  <a:lnTo>
                    <a:pt x="125391" y="1674485"/>
                  </a:lnTo>
                  <a:cubicBezTo>
                    <a:pt x="120057" y="1671913"/>
                    <a:pt x="114152" y="1672961"/>
                    <a:pt x="109389" y="1669151"/>
                  </a:cubicBezTo>
                  <a:cubicBezTo>
                    <a:pt x="85291" y="1674580"/>
                    <a:pt x="57764" y="1679914"/>
                    <a:pt x="33951" y="1685248"/>
                  </a:cubicBezTo>
                  <a:cubicBezTo>
                    <a:pt x="33951" y="1686487"/>
                    <a:pt x="33951" y="1687630"/>
                    <a:pt x="33475" y="1688963"/>
                  </a:cubicBezTo>
                  <a:lnTo>
                    <a:pt x="39857" y="1692868"/>
                  </a:lnTo>
                  <a:lnTo>
                    <a:pt x="33570" y="1696678"/>
                  </a:lnTo>
                  <a:lnTo>
                    <a:pt x="33570" y="1700298"/>
                  </a:lnTo>
                  <a:cubicBezTo>
                    <a:pt x="46627" y="1707842"/>
                    <a:pt x="61697" y="1711175"/>
                    <a:pt x="76718" y="1709823"/>
                  </a:cubicBezTo>
                  <a:lnTo>
                    <a:pt x="86243" y="1703632"/>
                  </a:lnTo>
                  <a:cubicBezTo>
                    <a:pt x="86243" y="1702869"/>
                    <a:pt x="85100" y="1700107"/>
                    <a:pt x="90339" y="1698774"/>
                  </a:cubicBezTo>
                  <a:cubicBezTo>
                    <a:pt x="95850" y="1698888"/>
                    <a:pt x="101220" y="1697031"/>
                    <a:pt x="105484" y="1693535"/>
                  </a:cubicBezTo>
                  <a:cubicBezTo>
                    <a:pt x="105484" y="1692392"/>
                    <a:pt x="105484" y="1691154"/>
                    <a:pt x="105484" y="1689725"/>
                  </a:cubicBezTo>
                  <a:cubicBezTo>
                    <a:pt x="110913" y="1684105"/>
                    <a:pt x="119771" y="1684391"/>
                    <a:pt x="125391" y="1681724"/>
                  </a:cubicBezTo>
                  <a:close/>
                  <a:moveTo>
                    <a:pt x="135392" y="1691249"/>
                  </a:moveTo>
                  <a:lnTo>
                    <a:pt x="128153" y="1691249"/>
                  </a:lnTo>
                  <a:cubicBezTo>
                    <a:pt x="124248" y="1694583"/>
                    <a:pt x="113675" y="1696583"/>
                    <a:pt x="122343" y="1702489"/>
                  </a:cubicBezTo>
                  <a:lnTo>
                    <a:pt x="128534" y="1698679"/>
                  </a:lnTo>
                  <a:cubicBezTo>
                    <a:pt x="134249" y="1699536"/>
                    <a:pt x="144155" y="1695536"/>
                    <a:pt x="135488" y="1691249"/>
                  </a:cubicBezTo>
                  <a:close/>
                  <a:moveTo>
                    <a:pt x="164729" y="1679152"/>
                  </a:moveTo>
                  <a:cubicBezTo>
                    <a:pt x="164729" y="1678200"/>
                    <a:pt x="162443" y="1677438"/>
                    <a:pt x="161205" y="1676581"/>
                  </a:cubicBezTo>
                  <a:lnTo>
                    <a:pt x="142155" y="1676581"/>
                  </a:lnTo>
                  <a:cubicBezTo>
                    <a:pt x="133392" y="1682010"/>
                    <a:pt x="144155" y="1684391"/>
                    <a:pt x="148061" y="1687630"/>
                  </a:cubicBezTo>
                  <a:cubicBezTo>
                    <a:pt x="153680" y="1687820"/>
                    <a:pt x="164920" y="1685058"/>
                    <a:pt x="164729" y="1678771"/>
                  </a:cubicBezTo>
                  <a:close/>
                  <a:moveTo>
                    <a:pt x="312748" y="792089"/>
                  </a:moveTo>
                  <a:cubicBezTo>
                    <a:pt x="308271" y="794756"/>
                    <a:pt x="308271" y="795613"/>
                    <a:pt x="312748" y="799519"/>
                  </a:cubicBezTo>
                  <a:lnTo>
                    <a:pt x="319987" y="799519"/>
                  </a:lnTo>
                  <a:cubicBezTo>
                    <a:pt x="323702" y="796280"/>
                    <a:pt x="334274" y="794089"/>
                    <a:pt x="325892" y="788375"/>
                  </a:cubicBezTo>
                  <a:lnTo>
                    <a:pt x="318653" y="788375"/>
                  </a:lnTo>
                  <a:close/>
                  <a:moveTo>
                    <a:pt x="329131" y="668264"/>
                  </a:moveTo>
                  <a:cubicBezTo>
                    <a:pt x="325154" y="665597"/>
                    <a:pt x="319963" y="665597"/>
                    <a:pt x="315986" y="668264"/>
                  </a:cubicBezTo>
                  <a:cubicBezTo>
                    <a:pt x="319963" y="670931"/>
                    <a:pt x="325154" y="670931"/>
                    <a:pt x="329131" y="668264"/>
                  </a:cubicBezTo>
                  <a:close/>
                  <a:moveTo>
                    <a:pt x="306938" y="850668"/>
                  </a:moveTo>
                  <a:lnTo>
                    <a:pt x="290174" y="860193"/>
                  </a:lnTo>
                  <a:lnTo>
                    <a:pt x="290174" y="863908"/>
                  </a:lnTo>
                  <a:cubicBezTo>
                    <a:pt x="299525" y="871594"/>
                    <a:pt x="313059" y="871385"/>
                    <a:pt x="322178" y="863432"/>
                  </a:cubicBezTo>
                  <a:cubicBezTo>
                    <a:pt x="306938" y="859145"/>
                    <a:pt x="341228" y="850382"/>
                    <a:pt x="306938" y="850668"/>
                  </a:cubicBezTo>
                  <a:close/>
                  <a:moveTo>
                    <a:pt x="280363" y="935441"/>
                  </a:moveTo>
                  <a:cubicBezTo>
                    <a:pt x="269885" y="943060"/>
                    <a:pt x="254264" y="935441"/>
                    <a:pt x="244454" y="944966"/>
                  </a:cubicBezTo>
                  <a:cubicBezTo>
                    <a:pt x="269409" y="955824"/>
                    <a:pt x="303794" y="951538"/>
                    <a:pt x="329036" y="944966"/>
                  </a:cubicBezTo>
                  <a:cubicBezTo>
                    <a:pt x="330655" y="925534"/>
                    <a:pt x="292269" y="939346"/>
                    <a:pt x="279887" y="935441"/>
                  </a:cubicBezTo>
                  <a:close/>
                  <a:moveTo>
                    <a:pt x="363230" y="829999"/>
                  </a:moveTo>
                  <a:cubicBezTo>
                    <a:pt x="359516" y="837619"/>
                    <a:pt x="365897" y="840476"/>
                    <a:pt x="372755" y="839524"/>
                  </a:cubicBezTo>
                  <a:cubicBezTo>
                    <a:pt x="377242" y="842457"/>
                    <a:pt x="382073" y="844819"/>
                    <a:pt x="387138" y="846572"/>
                  </a:cubicBezTo>
                  <a:cubicBezTo>
                    <a:pt x="396092" y="842667"/>
                    <a:pt x="438764" y="840191"/>
                    <a:pt x="413141" y="828189"/>
                  </a:cubicBezTo>
                  <a:cubicBezTo>
                    <a:pt x="394853" y="829713"/>
                    <a:pt x="377994" y="826569"/>
                    <a:pt x="362754" y="829999"/>
                  </a:cubicBezTo>
                  <a:close/>
                  <a:moveTo>
                    <a:pt x="363230" y="775706"/>
                  </a:moveTo>
                  <a:lnTo>
                    <a:pt x="371136" y="780659"/>
                  </a:lnTo>
                  <a:cubicBezTo>
                    <a:pt x="380661" y="779993"/>
                    <a:pt x="412475" y="784088"/>
                    <a:pt x="392663" y="773325"/>
                  </a:cubicBezTo>
                  <a:cubicBezTo>
                    <a:pt x="383138" y="774944"/>
                    <a:pt x="368850" y="769801"/>
                    <a:pt x="363040" y="775706"/>
                  </a:cubicBezTo>
                  <a:close/>
                  <a:moveTo>
                    <a:pt x="411713" y="953442"/>
                  </a:moveTo>
                  <a:cubicBezTo>
                    <a:pt x="412475" y="953442"/>
                    <a:pt x="413237" y="952681"/>
                    <a:pt x="414284" y="952014"/>
                  </a:cubicBezTo>
                  <a:cubicBezTo>
                    <a:pt x="405902" y="948013"/>
                    <a:pt x="401140" y="942489"/>
                    <a:pt x="390567" y="942489"/>
                  </a:cubicBezTo>
                  <a:lnTo>
                    <a:pt x="380090" y="950014"/>
                  </a:lnTo>
                  <a:cubicBezTo>
                    <a:pt x="370565" y="950014"/>
                    <a:pt x="365421" y="951252"/>
                    <a:pt x="357801" y="946109"/>
                  </a:cubicBezTo>
                  <a:lnTo>
                    <a:pt x="354753" y="950776"/>
                  </a:lnTo>
                  <a:cubicBezTo>
                    <a:pt x="357801" y="953709"/>
                    <a:pt x="361533" y="955843"/>
                    <a:pt x="365612" y="956967"/>
                  </a:cubicBezTo>
                  <a:cubicBezTo>
                    <a:pt x="379137" y="950490"/>
                    <a:pt x="396568" y="955348"/>
                    <a:pt x="411713" y="953442"/>
                  </a:cubicBezTo>
                  <a:close/>
                  <a:moveTo>
                    <a:pt x="373613" y="969921"/>
                  </a:moveTo>
                  <a:cubicBezTo>
                    <a:pt x="370946" y="968016"/>
                    <a:pt x="368088" y="966206"/>
                    <a:pt x="366183" y="964968"/>
                  </a:cubicBezTo>
                  <a:lnTo>
                    <a:pt x="345133" y="964968"/>
                  </a:lnTo>
                  <a:cubicBezTo>
                    <a:pt x="340561" y="968778"/>
                    <a:pt x="340561" y="968778"/>
                    <a:pt x="345133" y="972302"/>
                  </a:cubicBezTo>
                  <a:cubicBezTo>
                    <a:pt x="354563" y="970683"/>
                    <a:pt x="368850" y="975826"/>
                    <a:pt x="373613" y="969921"/>
                  </a:cubicBezTo>
                  <a:close/>
                  <a:moveTo>
                    <a:pt x="433144" y="910199"/>
                  </a:moveTo>
                  <a:cubicBezTo>
                    <a:pt x="448098" y="913247"/>
                    <a:pt x="448479" y="918105"/>
                    <a:pt x="459147" y="905246"/>
                  </a:cubicBezTo>
                  <a:cubicBezTo>
                    <a:pt x="463243" y="891435"/>
                    <a:pt x="431334" y="905246"/>
                    <a:pt x="424286" y="895721"/>
                  </a:cubicBezTo>
                  <a:cubicBezTo>
                    <a:pt x="404474" y="905246"/>
                    <a:pt x="379899" y="891911"/>
                    <a:pt x="361897" y="908485"/>
                  </a:cubicBezTo>
                  <a:cubicBezTo>
                    <a:pt x="383138" y="921629"/>
                    <a:pt x="409331" y="907246"/>
                    <a:pt x="433144" y="910199"/>
                  </a:cubicBezTo>
                  <a:close/>
                  <a:moveTo>
                    <a:pt x="350943" y="858574"/>
                  </a:moveTo>
                  <a:cubicBezTo>
                    <a:pt x="343799" y="859241"/>
                    <a:pt x="335894" y="856669"/>
                    <a:pt x="329321" y="860288"/>
                  </a:cubicBezTo>
                  <a:lnTo>
                    <a:pt x="329321" y="863908"/>
                  </a:lnTo>
                  <a:cubicBezTo>
                    <a:pt x="348529" y="871928"/>
                    <a:pt x="370400" y="870375"/>
                    <a:pt x="388281" y="859717"/>
                  </a:cubicBezTo>
                  <a:cubicBezTo>
                    <a:pt x="388281" y="855050"/>
                    <a:pt x="382185" y="853430"/>
                    <a:pt x="379328" y="851239"/>
                  </a:cubicBezTo>
                  <a:cubicBezTo>
                    <a:pt x="374188" y="850582"/>
                    <a:pt x="368990" y="851878"/>
                    <a:pt x="364754" y="854859"/>
                  </a:cubicBezTo>
                  <a:cubicBezTo>
                    <a:pt x="357801" y="853049"/>
                    <a:pt x="355706" y="857145"/>
                    <a:pt x="350943" y="858098"/>
                  </a:cubicBezTo>
                  <a:close/>
                  <a:moveTo>
                    <a:pt x="267980" y="1028785"/>
                  </a:moveTo>
                  <a:cubicBezTo>
                    <a:pt x="264361" y="1027833"/>
                    <a:pt x="260360" y="1032310"/>
                    <a:pt x="256931" y="1033453"/>
                  </a:cubicBezTo>
                  <a:lnTo>
                    <a:pt x="256931" y="1037453"/>
                  </a:lnTo>
                  <a:lnTo>
                    <a:pt x="250073" y="1040882"/>
                  </a:lnTo>
                  <a:cubicBezTo>
                    <a:pt x="256931" y="1045168"/>
                    <a:pt x="264266" y="1040882"/>
                    <a:pt x="269981" y="1037548"/>
                  </a:cubicBezTo>
                  <a:cubicBezTo>
                    <a:pt x="268838" y="1034024"/>
                    <a:pt x="272076" y="1029928"/>
                    <a:pt x="267980" y="1028309"/>
                  </a:cubicBezTo>
                  <a:close/>
                  <a:moveTo>
                    <a:pt x="286459" y="969064"/>
                  </a:moveTo>
                  <a:lnTo>
                    <a:pt x="293317" y="969064"/>
                  </a:lnTo>
                  <a:lnTo>
                    <a:pt x="299222" y="976493"/>
                  </a:lnTo>
                  <a:cubicBezTo>
                    <a:pt x="305007" y="976998"/>
                    <a:pt x="310835" y="976350"/>
                    <a:pt x="316367" y="974588"/>
                  </a:cubicBezTo>
                  <a:cubicBezTo>
                    <a:pt x="313415" y="972112"/>
                    <a:pt x="319415" y="968397"/>
                    <a:pt x="312748" y="965063"/>
                  </a:cubicBezTo>
                  <a:cubicBezTo>
                    <a:pt x="303794" y="965063"/>
                    <a:pt x="296365" y="959348"/>
                    <a:pt x="286745" y="961348"/>
                  </a:cubicBezTo>
                  <a:cubicBezTo>
                    <a:pt x="282077" y="964777"/>
                    <a:pt x="282077" y="964777"/>
                    <a:pt x="286459" y="968587"/>
                  </a:cubicBezTo>
                  <a:close/>
                  <a:moveTo>
                    <a:pt x="315034" y="992400"/>
                  </a:moveTo>
                  <a:cubicBezTo>
                    <a:pt x="312662" y="990599"/>
                    <a:pt x="310181" y="988943"/>
                    <a:pt x="307604" y="987447"/>
                  </a:cubicBezTo>
                  <a:cubicBezTo>
                    <a:pt x="302937" y="987447"/>
                    <a:pt x="299413" y="987447"/>
                    <a:pt x="297413" y="988971"/>
                  </a:cubicBezTo>
                  <a:cubicBezTo>
                    <a:pt x="287888" y="1001067"/>
                    <a:pt x="321511" y="1001830"/>
                    <a:pt x="314748" y="991924"/>
                  </a:cubicBezTo>
                  <a:close/>
                  <a:moveTo>
                    <a:pt x="315034" y="1037739"/>
                  </a:moveTo>
                  <a:cubicBezTo>
                    <a:pt x="306987" y="1033529"/>
                    <a:pt x="297190" y="1034624"/>
                    <a:pt x="290269" y="1040501"/>
                  </a:cubicBezTo>
                  <a:cubicBezTo>
                    <a:pt x="298469" y="1044616"/>
                    <a:pt x="308346" y="1043330"/>
                    <a:pt x="315224" y="1037263"/>
                  </a:cubicBezTo>
                  <a:close/>
                  <a:moveTo>
                    <a:pt x="351705" y="1112891"/>
                  </a:moveTo>
                  <a:cubicBezTo>
                    <a:pt x="344466" y="1114224"/>
                    <a:pt x="307128" y="1107557"/>
                    <a:pt x="319130" y="1120130"/>
                  </a:cubicBezTo>
                  <a:cubicBezTo>
                    <a:pt x="323797" y="1119749"/>
                    <a:pt x="362564" y="1116034"/>
                    <a:pt x="351896" y="1112415"/>
                  </a:cubicBezTo>
                  <a:close/>
                  <a:moveTo>
                    <a:pt x="417713" y="1068600"/>
                  </a:moveTo>
                  <a:cubicBezTo>
                    <a:pt x="388376" y="1071648"/>
                    <a:pt x="356658" y="1052503"/>
                    <a:pt x="329512" y="1066409"/>
                  </a:cubicBezTo>
                  <a:cubicBezTo>
                    <a:pt x="341513" y="1078316"/>
                    <a:pt x="360944" y="1067076"/>
                    <a:pt x="374089" y="1076601"/>
                  </a:cubicBezTo>
                  <a:cubicBezTo>
                    <a:pt x="385709" y="1072696"/>
                    <a:pt x="393139" y="1082697"/>
                    <a:pt x="404950" y="1079363"/>
                  </a:cubicBezTo>
                  <a:cubicBezTo>
                    <a:pt x="408665" y="1075458"/>
                    <a:pt x="424952" y="1071553"/>
                    <a:pt x="417904" y="1068124"/>
                  </a:cubicBezTo>
                  <a:close/>
                  <a:moveTo>
                    <a:pt x="417713" y="1028309"/>
                  </a:moveTo>
                  <a:cubicBezTo>
                    <a:pt x="399954" y="1028166"/>
                    <a:pt x="382298" y="1025604"/>
                    <a:pt x="365231" y="1020689"/>
                  </a:cubicBezTo>
                  <a:cubicBezTo>
                    <a:pt x="359611" y="1022023"/>
                    <a:pt x="343418" y="1016879"/>
                    <a:pt x="342180" y="1024785"/>
                  </a:cubicBezTo>
                  <a:cubicBezTo>
                    <a:pt x="342180" y="1026023"/>
                    <a:pt x="341513" y="1027071"/>
                    <a:pt x="338561" y="1028023"/>
                  </a:cubicBezTo>
                  <a:cubicBezTo>
                    <a:pt x="295793" y="1029642"/>
                    <a:pt x="351134" y="1043168"/>
                    <a:pt x="365040" y="1039073"/>
                  </a:cubicBezTo>
                  <a:cubicBezTo>
                    <a:pt x="382661" y="1027928"/>
                    <a:pt x="403997" y="1048598"/>
                    <a:pt x="420857" y="1033643"/>
                  </a:cubicBezTo>
                  <a:cubicBezTo>
                    <a:pt x="421238" y="1031452"/>
                    <a:pt x="422476" y="1029548"/>
                    <a:pt x="417809" y="1027833"/>
                  </a:cubicBezTo>
                  <a:close/>
                  <a:moveTo>
                    <a:pt x="385519" y="1016975"/>
                  </a:moveTo>
                  <a:lnTo>
                    <a:pt x="413046" y="1016975"/>
                  </a:lnTo>
                  <a:cubicBezTo>
                    <a:pt x="421523" y="998972"/>
                    <a:pt x="391329" y="1007926"/>
                    <a:pt x="381614" y="1005925"/>
                  </a:cubicBezTo>
                  <a:cubicBezTo>
                    <a:pt x="376375" y="1005925"/>
                    <a:pt x="376375" y="1005925"/>
                    <a:pt x="375041" y="1010592"/>
                  </a:cubicBezTo>
                  <a:cubicBezTo>
                    <a:pt x="378135" y="1013250"/>
                    <a:pt x="381730" y="1015260"/>
                    <a:pt x="385614" y="1016498"/>
                  </a:cubicBezTo>
                  <a:close/>
                  <a:moveTo>
                    <a:pt x="444002" y="972778"/>
                  </a:moveTo>
                  <a:lnTo>
                    <a:pt x="453527" y="967635"/>
                  </a:lnTo>
                  <a:cubicBezTo>
                    <a:pt x="454575" y="949918"/>
                    <a:pt x="390758" y="971159"/>
                    <a:pt x="381804" y="975160"/>
                  </a:cubicBezTo>
                  <a:lnTo>
                    <a:pt x="381804" y="985732"/>
                  </a:lnTo>
                  <a:cubicBezTo>
                    <a:pt x="377899" y="988780"/>
                    <a:pt x="368660" y="986685"/>
                    <a:pt x="365993" y="990876"/>
                  </a:cubicBezTo>
                  <a:cubicBezTo>
                    <a:pt x="361421" y="990876"/>
                    <a:pt x="351515" y="993067"/>
                    <a:pt x="350181" y="997353"/>
                  </a:cubicBezTo>
                  <a:cubicBezTo>
                    <a:pt x="361325" y="998972"/>
                    <a:pt x="374279" y="999639"/>
                    <a:pt x="385328" y="1002210"/>
                  </a:cubicBezTo>
                  <a:cubicBezTo>
                    <a:pt x="393425" y="995733"/>
                    <a:pt x="407331" y="995067"/>
                    <a:pt x="414475" y="989256"/>
                  </a:cubicBezTo>
                  <a:lnTo>
                    <a:pt x="408665" y="985637"/>
                  </a:lnTo>
                  <a:cubicBezTo>
                    <a:pt x="414856" y="983256"/>
                    <a:pt x="413237" y="979827"/>
                    <a:pt x="418190" y="976112"/>
                  </a:cubicBezTo>
                  <a:cubicBezTo>
                    <a:pt x="426953" y="976112"/>
                    <a:pt x="434477" y="970302"/>
                    <a:pt x="444098" y="972302"/>
                  </a:cubicBezTo>
                  <a:close/>
                  <a:moveTo>
                    <a:pt x="467053" y="1011450"/>
                  </a:moveTo>
                  <a:cubicBezTo>
                    <a:pt x="460792" y="1008593"/>
                    <a:pt x="453597" y="1008593"/>
                    <a:pt x="447336" y="1011450"/>
                  </a:cubicBezTo>
                  <a:cubicBezTo>
                    <a:pt x="447336" y="1014879"/>
                    <a:pt x="446193" y="1020975"/>
                    <a:pt x="451527" y="1020023"/>
                  </a:cubicBezTo>
                  <a:cubicBezTo>
                    <a:pt x="455432" y="1016308"/>
                    <a:pt x="463148" y="1017736"/>
                    <a:pt x="467053" y="1014974"/>
                  </a:cubicBezTo>
                  <a:close/>
                  <a:moveTo>
                    <a:pt x="516202" y="887625"/>
                  </a:moveTo>
                  <a:cubicBezTo>
                    <a:pt x="515432" y="887853"/>
                    <a:pt x="514718" y="888244"/>
                    <a:pt x="514106" y="888768"/>
                  </a:cubicBezTo>
                  <a:cubicBezTo>
                    <a:pt x="512106" y="892673"/>
                    <a:pt x="523917" y="890197"/>
                    <a:pt x="516488" y="887625"/>
                  </a:cubicBezTo>
                  <a:close/>
                  <a:moveTo>
                    <a:pt x="535252" y="942774"/>
                  </a:moveTo>
                  <a:lnTo>
                    <a:pt x="522965" y="942774"/>
                  </a:lnTo>
                  <a:cubicBezTo>
                    <a:pt x="518297" y="946585"/>
                    <a:pt x="518297" y="946585"/>
                    <a:pt x="522965" y="950204"/>
                  </a:cubicBezTo>
                  <a:lnTo>
                    <a:pt x="536109" y="950204"/>
                  </a:lnTo>
                  <a:cubicBezTo>
                    <a:pt x="540776" y="946394"/>
                    <a:pt x="540776" y="946394"/>
                    <a:pt x="535538" y="942774"/>
                  </a:cubicBezTo>
                  <a:close/>
                  <a:moveTo>
                    <a:pt x="552016" y="929916"/>
                  </a:moveTo>
                  <a:cubicBezTo>
                    <a:pt x="552016" y="928201"/>
                    <a:pt x="553254" y="926296"/>
                    <a:pt x="547920" y="924391"/>
                  </a:cubicBezTo>
                  <a:cubicBezTo>
                    <a:pt x="541919" y="925820"/>
                    <a:pt x="533347" y="922010"/>
                    <a:pt x="526108" y="926010"/>
                  </a:cubicBezTo>
                  <a:cubicBezTo>
                    <a:pt x="533823" y="928011"/>
                    <a:pt x="545063" y="934678"/>
                    <a:pt x="552587" y="929916"/>
                  </a:cubicBezTo>
                  <a:close/>
                  <a:moveTo>
                    <a:pt x="565351" y="2192074"/>
                  </a:moveTo>
                  <a:cubicBezTo>
                    <a:pt x="553921" y="2192074"/>
                    <a:pt x="563541" y="2197026"/>
                    <a:pt x="567827" y="2199503"/>
                  </a:cubicBezTo>
                  <a:lnTo>
                    <a:pt x="575257" y="2199503"/>
                  </a:lnTo>
                  <a:cubicBezTo>
                    <a:pt x="585258" y="2192931"/>
                    <a:pt x="571066" y="2191312"/>
                    <a:pt x="565922" y="2192074"/>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128" name="Google Shape;128;p7"/>
            <p:cNvSpPr/>
            <p:nvPr/>
          </p:nvSpPr>
          <p:spPr>
            <a:xfrm>
              <a:off x="1296395" y="3407657"/>
              <a:ext cx="391208" cy="3453115"/>
            </a:xfrm>
            <a:custGeom>
              <a:rect b="b" l="l" r="r" t="t"/>
              <a:pathLst>
                <a:path extrusionOk="0" h="2317527" w="592740">
                  <a:moveTo>
                    <a:pt x="579067" y="2316946"/>
                  </a:moveTo>
                  <a:lnTo>
                    <a:pt x="7567" y="2316946"/>
                  </a:lnTo>
                  <a:lnTo>
                    <a:pt x="7567" y="2304088"/>
                  </a:lnTo>
                  <a:lnTo>
                    <a:pt x="995" y="2300087"/>
                  </a:lnTo>
                  <a:cubicBezTo>
                    <a:pt x="995" y="2298849"/>
                    <a:pt x="995" y="2297610"/>
                    <a:pt x="995" y="2296563"/>
                  </a:cubicBezTo>
                  <a:lnTo>
                    <a:pt x="6805" y="2292848"/>
                  </a:lnTo>
                  <a:lnTo>
                    <a:pt x="6805" y="2285324"/>
                  </a:lnTo>
                  <a:lnTo>
                    <a:pt x="1852" y="2282561"/>
                  </a:lnTo>
                  <a:cubicBezTo>
                    <a:pt x="14330" y="2255986"/>
                    <a:pt x="3376" y="2215886"/>
                    <a:pt x="6900" y="2182549"/>
                  </a:cubicBezTo>
                  <a:lnTo>
                    <a:pt x="995" y="2178739"/>
                  </a:lnTo>
                  <a:cubicBezTo>
                    <a:pt x="995" y="2177691"/>
                    <a:pt x="995" y="2176548"/>
                    <a:pt x="995" y="2175214"/>
                  </a:cubicBezTo>
                  <a:lnTo>
                    <a:pt x="7567" y="2171309"/>
                  </a:lnTo>
                  <a:lnTo>
                    <a:pt x="7567" y="2101396"/>
                  </a:lnTo>
                  <a:lnTo>
                    <a:pt x="1185" y="2097585"/>
                  </a:lnTo>
                  <a:lnTo>
                    <a:pt x="1185" y="2023862"/>
                  </a:lnTo>
                  <a:cubicBezTo>
                    <a:pt x="13472" y="2019004"/>
                    <a:pt x="5471" y="2001097"/>
                    <a:pt x="7567" y="1990811"/>
                  </a:cubicBezTo>
                  <a:lnTo>
                    <a:pt x="2233" y="1987762"/>
                  </a:lnTo>
                  <a:cubicBezTo>
                    <a:pt x="15568" y="1939471"/>
                    <a:pt x="3090" y="1876511"/>
                    <a:pt x="7186" y="1821837"/>
                  </a:cubicBezTo>
                  <a:lnTo>
                    <a:pt x="13949" y="1817551"/>
                  </a:lnTo>
                  <a:lnTo>
                    <a:pt x="13949" y="1758686"/>
                  </a:lnTo>
                  <a:lnTo>
                    <a:pt x="7662" y="1754876"/>
                  </a:lnTo>
                  <a:lnTo>
                    <a:pt x="7662" y="1751352"/>
                  </a:lnTo>
                  <a:lnTo>
                    <a:pt x="14044" y="1747447"/>
                  </a:lnTo>
                  <a:lnTo>
                    <a:pt x="14044" y="1718110"/>
                  </a:lnTo>
                  <a:lnTo>
                    <a:pt x="8043" y="1714204"/>
                  </a:lnTo>
                  <a:cubicBezTo>
                    <a:pt x="18711" y="1710585"/>
                    <a:pt x="12710" y="1698202"/>
                    <a:pt x="14139" y="1689154"/>
                  </a:cubicBezTo>
                  <a:lnTo>
                    <a:pt x="20045" y="1685058"/>
                  </a:lnTo>
                  <a:cubicBezTo>
                    <a:pt x="20045" y="1684201"/>
                    <a:pt x="20521" y="1683058"/>
                    <a:pt x="20807" y="1681629"/>
                  </a:cubicBezTo>
                  <a:lnTo>
                    <a:pt x="14330" y="1677533"/>
                  </a:lnTo>
                  <a:lnTo>
                    <a:pt x="14330" y="1622574"/>
                  </a:lnTo>
                  <a:lnTo>
                    <a:pt x="7757" y="1618573"/>
                  </a:lnTo>
                  <a:lnTo>
                    <a:pt x="14330" y="1614573"/>
                  </a:lnTo>
                  <a:lnTo>
                    <a:pt x="14330" y="1559518"/>
                  </a:lnTo>
                  <a:cubicBezTo>
                    <a:pt x="24521" y="1556661"/>
                    <a:pt x="19759" y="1545231"/>
                    <a:pt x="20711" y="1537515"/>
                  </a:cubicBezTo>
                  <a:cubicBezTo>
                    <a:pt x="17949" y="1535706"/>
                    <a:pt x="15377" y="1535325"/>
                    <a:pt x="14234" y="1532848"/>
                  </a:cubicBezTo>
                  <a:cubicBezTo>
                    <a:pt x="19473" y="1451981"/>
                    <a:pt x="3757" y="1358541"/>
                    <a:pt x="19949" y="1283675"/>
                  </a:cubicBezTo>
                  <a:cubicBezTo>
                    <a:pt x="22140" y="1268339"/>
                    <a:pt x="19949" y="1251765"/>
                    <a:pt x="20711" y="1236050"/>
                  </a:cubicBezTo>
                  <a:lnTo>
                    <a:pt x="14425" y="1231954"/>
                  </a:lnTo>
                  <a:lnTo>
                    <a:pt x="14425" y="1213665"/>
                  </a:lnTo>
                  <a:lnTo>
                    <a:pt x="20711" y="1209856"/>
                  </a:lnTo>
                  <a:lnTo>
                    <a:pt x="20711" y="1202521"/>
                  </a:lnTo>
                  <a:lnTo>
                    <a:pt x="14330" y="1198711"/>
                  </a:lnTo>
                  <a:lnTo>
                    <a:pt x="14330" y="1135846"/>
                  </a:lnTo>
                  <a:lnTo>
                    <a:pt x="20426" y="1131941"/>
                  </a:lnTo>
                  <a:cubicBezTo>
                    <a:pt x="13377" y="1129846"/>
                    <a:pt x="13949" y="1124131"/>
                    <a:pt x="14139" y="1118320"/>
                  </a:cubicBezTo>
                  <a:cubicBezTo>
                    <a:pt x="24902" y="1111748"/>
                    <a:pt x="21283" y="1107557"/>
                    <a:pt x="9472" y="1107748"/>
                  </a:cubicBezTo>
                  <a:lnTo>
                    <a:pt x="7281" y="1103461"/>
                  </a:lnTo>
                  <a:cubicBezTo>
                    <a:pt x="9853" y="1099461"/>
                    <a:pt x="18044" y="1102033"/>
                    <a:pt x="20711" y="1098985"/>
                  </a:cubicBezTo>
                  <a:lnTo>
                    <a:pt x="20711" y="1069171"/>
                  </a:lnTo>
                  <a:lnTo>
                    <a:pt x="27188" y="1065361"/>
                  </a:lnTo>
                  <a:lnTo>
                    <a:pt x="27188" y="1043358"/>
                  </a:lnTo>
                  <a:lnTo>
                    <a:pt x="21092" y="1039549"/>
                  </a:lnTo>
                  <a:lnTo>
                    <a:pt x="21092" y="1028309"/>
                  </a:lnTo>
                  <a:cubicBezTo>
                    <a:pt x="28141" y="1025833"/>
                    <a:pt x="28522" y="1022309"/>
                    <a:pt x="25950" y="1017070"/>
                  </a:cubicBezTo>
                  <a:lnTo>
                    <a:pt x="21188" y="1013831"/>
                  </a:lnTo>
                  <a:lnTo>
                    <a:pt x="21188" y="792946"/>
                  </a:lnTo>
                  <a:lnTo>
                    <a:pt x="26903" y="789231"/>
                  </a:lnTo>
                  <a:cubicBezTo>
                    <a:pt x="26903" y="788184"/>
                    <a:pt x="26903" y="786946"/>
                    <a:pt x="27379" y="785707"/>
                  </a:cubicBezTo>
                  <a:lnTo>
                    <a:pt x="20807" y="781707"/>
                  </a:lnTo>
                  <a:lnTo>
                    <a:pt x="20807" y="767039"/>
                  </a:lnTo>
                  <a:lnTo>
                    <a:pt x="27474" y="763038"/>
                  </a:lnTo>
                  <a:lnTo>
                    <a:pt x="27474" y="722843"/>
                  </a:lnTo>
                  <a:lnTo>
                    <a:pt x="33475" y="718937"/>
                  </a:lnTo>
                  <a:cubicBezTo>
                    <a:pt x="31665" y="717794"/>
                    <a:pt x="30046" y="716937"/>
                    <a:pt x="28522" y="716080"/>
                  </a:cubicBezTo>
                  <a:cubicBezTo>
                    <a:pt x="26795" y="697296"/>
                    <a:pt x="26636" y="678408"/>
                    <a:pt x="28046" y="659596"/>
                  </a:cubicBezTo>
                  <a:lnTo>
                    <a:pt x="32713" y="657024"/>
                  </a:lnTo>
                  <a:cubicBezTo>
                    <a:pt x="25664" y="651786"/>
                    <a:pt x="24331" y="649785"/>
                    <a:pt x="33475" y="645404"/>
                  </a:cubicBezTo>
                  <a:lnTo>
                    <a:pt x="33475" y="619782"/>
                  </a:lnTo>
                  <a:lnTo>
                    <a:pt x="26903" y="615876"/>
                  </a:lnTo>
                  <a:cubicBezTo>
                    <a:pt x="26903" y="614543"/>
                    <a:pt x="26903" y="613305"/>
                    <a:pt x="26903" y="612257"/>
                  </a:cubicBezTo>
                  <a:lnTo>
                    <a:pt x="32713" y="608543"/>
                  </a:lnTo>
                  <a:lnTo>
                    <a:pt x="32713" y="597398"/>
                  </a:lnTo>
                  <a:cubicBezTo>
                    <a:pt x="25474" y="595112"/>
                    <a:pt x="26426" y="589683"/>
                    <a:pt x="26522" y="583301"/>
                  </a:cubicBezTo>
                  <a:lnTo>
                    <a:pt x="20807" y="579396"/>
                  </a:lnTo>
                  <a:cubicBezTo>
                    <a:pt x="21759" y="575395"/>
                    <a:pt x="30332" y="578920"/>
                    <a:pt x="32903" y="575395"/>
                  </a:cubicBezTo>
                  <a:lnTo>
                    <a:pt x="32903" y="549773"/>
                  </a:lnTo>
                  <a:lnTo>
                    <a:pt x="26522" y="545963"/>
                  </a:lnTo>
                  <a:lnTo>
                    <a:pt x="26522" y="527675"/>
                  </a:lnTo>
                  <a:lnTo>
                    <a:pt x="32903" y="523770"/>
                  </a:lnTo>
                  <a:lnTo>
                    <a:pt x="32903" y="501672"/>
                  </a:lnTo>
                  <a:lnTo>
                    <a:pt x="28046" y="498910"/>
                  </a:lnTo>
                  <a:cubicBezTo>
                    <a:pt x="25188" y="494433"/>
                    <a:pt x="26998" y="488146"/>
                    <a:pt x="26522" y="483384"/>
                  </a:cubicBezTo>
                  <a:lnTo>
                    <a:pt x="32332" y="480145"/>
                  </a:lnTo>
                  <a:cubicBezTo>
                    <a:pt x="34237" y="475573"/>
                    <a:pt x="32332" y="470620"/>
                    <a:pt x="33189" y="465477"/>
                  </a:cubicBezTo>
                  <a:lnTo>
                    <a:pt x="27093" y="461381"/>
                  </a:lnTo>
                  <a:lnTo>
                    <a:pt x="32808" y="457571"/>
                  </a:lnTo>
                  <a:cubicBezTo>
                    <a:pt x="32808" y="456523"/>
                    <a:pt x="32808" y="455380"/>
                    <a:pt x="32808" y="454047"/>
                  </a:cubicBezTo>
                  <a:lnTo>
                    <a:pt x="39380" y="450046"/>
                  </a:lnTo>
                  <a:lnTo>
                    <a:pt x="39380" y="409756"/>
                  </a:lnTo>
                  <a:lnTo>
                    <a:pt x="46048" y="405755"/>
                  </a:lnTo>
                  <a:cubicBezTo>
                    <a:pt x="46048" y="404422"/>
                    <a:pt x="46048" y="403279"/>
                    <a:pt x="45572" y="402231"/>
                  </a:cubicBezTo>
                  <a:cubicBezTo>
                    <a:pt x="43381" y="400707"/>
                    <a:pt x="41285" y="399373"/>
                    <a:pt x="39380" y="398230"/>
                  </a:cubicBezTo>
                  <a:lnTo>
                    <a:pt x="39380" y="392896"/>
                  </a:lnTo>
                  <a:cubicBezTo>
                    <a:pt x="33493" y="388153"/>
                    <a:pt x="27105" y="384067"/>
                    <a:pt x="20330" y="380704"/>
                  </a:cubicBezTo>
                  <a:lnTo>
                    <a:pt x="20330" y="340414"/>
                  </a:lnTo>
                  <a:lnTo>
                    <a:pt x="13663" y="336318"/>
                  </a:lnTo>
                  <a:lnTo>
                    <a:pt x="13663" y="332794"/>
                  </a:lnTo>
                  <a:lnTo>
                    <a:pt x="19949" y="328983"/>
                  </a:lnTo>
                  <a:lnTo>
                    <a:pt x="19949" y="314220"/>
                  </a:lnTo>
                  <a:cubicBezTo>
                    <a:pt x="12806" y="311934"/>
                    <a:pt x="12234" y="304695"/>
                    <a:pt x="14520" y="299075"/>
                  </a:cubicBezTo>
                  <a:lnTo>
                    <a:pt x="19092" y="296503"/>
                  </a:lnTo>
                  <a:cubicBezTo>
                    <a:pt x="20668" y="271510"/>
                    <a:pt x="20668" y="246440"/>
                    <a:pt x="19092" y="221446"/>
                  </a:cubicBezTo>
                  <a:lnTo>
                    <a:pt x="14139" y="218684"/>
                  </a:lnTo>
                  <a:lnTo>
                    <a:pt x="14139" y="171059"/>
                  </a:lnTo>
                  <a:lnTo>
                    <a:pt x="7376" y="166773"/>
                  </a:lnTo>
                  <a:lnTo>
                    <a:pt x="7376" y="145246"/>
                  </a:lnTo>
                  <a:lnTo>
                    <a:pt x="709" y="141246"/>
                  </a:lnTo>
                  <a:lnTo>
                    <a:pt x="709" y="126196"/>
                  </a:lnTo>
                  <a:lnTo>
                    <a:pt x="7472" y="122005"/>
                  </a:lnTo>
                  <a:lnTo>
                    <a:pt x="7472" y="89144"/>
                  </a:lnTo>
                  <a:cubicBezTo>
                    <a:pt x="19092" y="83905"/>
                    <a:pt x="12996" y="65903"/>
                    <a:pt x="12996" y="55616"/>
                  </a:cubicBezTo>
                  <a:cubicBezTo>
                    <a:pt x="-720" y="49901"/>
                    <a:pt x="14044" y="48377"/>
                    <a:pt x="13758" y="41614"/>
                  </a:cubicBezTo>
                  <a:lnTo>
                    <a:pt x="7376" y="37614"/>
                  </a:lnTo>
                  <a:lnTo>
                    <a:pt x="7376" y="34090"/>
                  </a:lnTo>
                  <a:lnTo>
                    <a:pt x="13758" y="30184"/>
                  </a:lnTo>
                  <a:lnTo>
                    <a:pt x="13758" y="26660"/>
                  </a:lnTo>
                  <a:lnTo>
                    <a:pt x="7757" y="22945"/>
                  </a:lnTo>
                  <a:cubicBezTo>
                    <a:pt x="9091" y="16373"/>
                    <a:pt x="4709" y="6276"/>
                    <a:pt x="10234" y="2752"/>
                  </a:cubicBezTo>
                  <a:lnTo>
                    <a:pt x="17092" y="6276"/>
                  </a:lnTo>
                  <a:cubicBezTo>
                    <a:pt x="21389" y="3590"/>
                    <a:pt x="25915" y="1305"/>
                    <a:pt x="30617" y="-581"/>
                  </a:cubicBezTo>
                  <a:lnTo>
                    <a:pt x="40142" y="4276"/>
                  </a:lnTo>
                  <a:lnTo>
                    <a:pt x="40142" y="11896"/>
                  </a:lnTo>
                  <a:lnTo>
                    <a:pt x="33570" y="15897"/>
                  </a:lnTo>
                  <a:cubicBezTo>
                    <a:pt x="32522" y="20374"/>
                    <a:pt x="38142" y="21231"/>
                    <a:pt x="39952" y="23803"/>
                  </a:cubicBezTo>
                  <a:cubicBezTo>
                    <a:pt x="42238" y="32661"/>
                    <a:pt x="56049" y="27041"/>
                    <a:pt x="62907" y="28565"/>
                  </a:cubicBezTo>
                  <a:cubicBezTo>
                    <a:pt x="68908" y="27041"/>
                    <a:pt x="63574" y="22279"/>
                    <a:pt x="71480" y="21231"/>
                  </a:cubicBezTo>
                  <a:cubicBezTo>
                    <a:pt x="75666" y="21202"/>
                    <a:pt x="79771" y="22393"/>
                    <a:pt x="83291" y="24660"/>
                  </a:cubicBezTo>
                  <a:cubicBezTo>
                    <a:pt x="89863" y="21231"/>
                    <a:pt x="94054" y="16754"/>
                    <a:pt x="102341" y="17421"/>
                  </a:cubicBezTo>
                  <a:cubicBezTo>
                    <a:pt x="114247" y="25422"/>
                    <a:pt x="130916" y="18088"/>
                    <a:pt x="144346" y="22279"/>
                  </a:cubicBezTo>
                  <a:cubicBezTo>
                    <a:pt x="134249" y="31804"/>
                    <a:pt x="111770" y="40662"/>
                    <a:pt x="96721" y="32375"/>
                  </a:cubicBezTo>
                  <a:cubicBezTo>
                    <a:pt x="84243" y="30280"/>
                    <a:pt x="69575" y="41900"/>
                    <a:pt x="57383" y="32375"/>
                  </a:cubicBezTo>
                  <a:cubicBezTo>
                    <a:pt x="49858" y="37138"/>
                    <a:pt x="41381" y="35709"/>
                    <a:pt x="34427" y="41900"/>
                  </a:cubicBezTo>
                  <a:lnTo>
                    <a:pt x="40904" y="45901"/>
                  </a:lnTo>
                  <a:cubicBezTo>
                    <a:pt x="40904" y="47139"/>
                    <a:pt x="40904" y="48377"/>
                    <a:pt x="40904" y="49520"/>
                  </a:cubicBezTo>
                  <a:lnTo>
                    <a:pt x="54620" y="57235"/>
                  </a:lnTo>
                  <a:lnTo>
                    <a:pt x="50906" y="62283"/>
                  </a:lnTo>
                  <a:cubicBezTo>
                    <a:pt x="44944" y="61846"/>
                    <a:pt x="39042" y="63722"/>
                    <a:pt x="34427" y="67523"/>
                  </a:cubicBezTo>
                  <a:cubicBezTo>
                    <a:pt x="34427" y="68760"/>
                    <a:pt x="34427" y="69999"/>
                    <a:pt x="34427" y="71142"/>
                  </a:cubicBezTo>
                  <a:cubicBezTo>
                    <a:pt x="40333" y="75428"/>
                    <a:pt x="48048" y="71142"/>
                    <a:pt x="54239" y="75142"/>
                  </a:cubicBezTo>
                  <a:cubicBezTo>
                    <a:pt x="39190" y="85715"/>
                    <a:pt x="24521" y="76666"/>
                    <a:pt x="44714" y="95621"/>
                  </a:cubicBezTo>
                  <a:cubicBezTo>
                    <a:pt x="51953" y="99431"/>
                    <a:pt x="30903" y="99907"/>
                    <a:pt x="28236" y="104574"/>
                  </a:cubicBezTo>
                  <a:lnTo>
                    <a:pt x="28236" y="108289"/>
                  </a:lnTo>
                  <a:cubicBezTo>
                    <a:pt x="32661" y="110375"/>
                    <a:pt x="36793" y="113033"/>
                    <a:pt x="40523" y="116195"/>
                  </a:cubicBezTo>
                  <a:lnTo>
                    <a:pt x="28808" y="122672"/>
                  </a:lnTo>
                  <a:cubicBezTo>
                    <a:pt x="39605" y="130273"/>
                    <a:pt x="51620" y="135978"/>
                    <a:pt x="64336" y="139532"/>
                  </a:cubicBezTo>
                  <a:cubicBezTo>
                    <a:pt x="72146" y="133912"/>
                    <a:pt x="82052" y="136579"/>
                    <a:pt x="90815" y="136007"/>
                  </a:cubicBezTo>
                  <a:cubicBezTo>
                    <a:pt x="93673" y="140293"/>
                    <a:pt x="102626" y="138483"/>
                    <a:pt x="106817" y="141341"/>
                  </a:cubicBezTo>
                  <a:cubicBezTo>
                    <a:pt x="107579" y="146389"/>
                    <a:pt x="105389" y="148675"/>
                    <a:pt x="97292" y="143532"/>
                  </a:cubicBezTo>
                  <a:cubicBezTo>
                    <a:pt x="77619" y="149790"/>
                    <a:pt x="56316" y="148466"/>
                    <a:pt x="37571" y="139817"/>
                  </a:cubicBezTo>
                  <a:lnTo>
                    <a:pt x="28046" y="145056"/>
                  </a:lnTo>
                  <a:cubicBezTo>
                    <a:pt x="39571" y="146770"/>
                    <a:pt x="52239" y="159915"/>
                    <a:pt x="63955" y="150771"/>
                  </a:cubicBezTo>
                  <a:cubicBezTo>
                    <a:pt x="70527" y="156010"/>
                    <a:pt x="83005" y="152009"/>
                    <a:pt x="80433" y="163344"/>
                  </a:cubicBezTo>
                  <a:cubicBezTo>
                    <a:pt x="67193" y="172107"/>
                    <a:pt x="53287" y="168297"/>
                    <a:pt x="38237" y="172869"/>
                  </a:cubicBezTo>
                  <a:lnTo>
                    <a:pt x="28712" y="177726"/>
                  </a:lnTo>
                  <a:cubicBezTo>
                    <a:pt x="28712" y="180965"/>
                    <a:pt x="35094" y="181537"/>
                    <a:pt x="35380" y="186775"/>
                  </a:cubicBezTo>
                  <a:cubicBezTo>
                    <a:pt x="50334" y="190776"/>
                    <a:pt x="67098" y="178012"/>
                    <a:pt x="79957" y="189347"/>
                  </a:cubicBezTo>
                  <a:cubicBezTo>
                    <a:pt x="81671" y="197158"/>
                    <a:pt x="67003" y="194110"/>
                    <a:pt x="60907" y="200015"/>
                  </a:cubicBezTo>
                  <a:cubicBezTo>
                    <a:pt x="57859" y="206397"/>
                    <a:pt x="61859" y="213160"/>
                    <a:pt x="59002" y="219637"/>
                  </a:cubicBezTo>
                  <a:lnTo>
                    <a:pt x="47191" y="226209"/>
                  </a:lnTo>
                  <a:cubicBezTo>
                    <a:pt x="67574" y="235734"/>
                    <a:pt x="94816" y="214112"/>
                    <a:pt x="111294" y="234496"/>
                  </a:cubicBezTo>
                  <a:cubicBezTo>
                    <a:pt x="93330" y="238048"/>
                    <a:pt x="76241" y="245107"/>
                    <a:pt x="61002" y="255260"/>
                  </a:cubicBezTo>
                  <a:cubicBezTo>
                    <a:pt x="61002" y="257356"/>
                    <a:pt x="64241" y="257832"/>
                    <a:pt x="66050" y="259642"/>
                  </a:cubicBezTo>
                  <a:lnTo>
                    <a:pt x="66050" y="266881"/>
                  </a:lnTo>
                  <a:lnTo>
                    <a:pt x="60240" y="270595"/>
                  </a:lnTo>
                  <a:cubicBezTo>
                    <a:pt x="60240" y="271643"/>
                    <a:pt x="60240" y="272882"/>
                    <a:pt x="60240" y="274120"/>
                  </a:cubicBezTo>
                  <a:cubicBezTo>
                    <a:pt x="69765" y="279644"/>
                    <a:pt x="84719" y="272215"/>
                    <a:pt x="93197" y="282311"/>
                  </a:cubicBezTo>
                  <a:cubicBezTo>
                    <a:pt x="87577" y="283264"/>
                    <a:pt x="68813" y="285264"/>
                    <a:pt x="74147" y="297170"/>
                  </a:cubicBezTo>
                  <a:cubicBezTo>
                    <a:pt x="95197" y="305076"/>
                    <a:pt x="131297" y="283740"/>
                    <a:pt x="145203" y="299837"/>
                  </a:cubicBezTo>
                  <a:cubicBezTo>
                    <a:pt x="137012" y="304123"/>
                    <a:pt x="123867" y="304123"/>
                    <a:pt x="115866" y="309362"/>
                  </a:cubicBezTo>
                  <a:cubicBezTo>
                    <a:pt x="102912" y="310886"/>
                    <a:pt x="94911" y="304028"/>
                    <a:pt x="80624" y="305742"/>
                  </a:cubicBezTo>
                  <a:lnTo>
                    <a:pt x="67574" y="313363"/>
                  </a:lnTo>
                  <a:cubicBezTo>
                    <a:pt x="63383" y="313363"/>
                    <a:pt x="51477" y="311458"/>
                    <a:pt x="53192" y="318411"/>
                  </a:cubicBezTo>
                  <a:cubicBezTo>
                    <a:pt x="65193" y="330032"/>
                    <a:pt x="118819" y="316506"/>
                    <a:pt x="118343" y="330032"/>
                  </a:cubicBezTo>
                  <a:cubicBezTo>
                    <a:pt x="95387" y="334223"/>
                    <a:pt x="69289" y="327269"/>
                    <a:pt x="47667" y="336509"/>
                  </a:cubicBezTo>
                  <a:cubicBezTo>
                    <a:pt x="54335" y="342890"/>
                    <a:pt x="71480" y="335080"/>
                    <a:pt x="79385" y="344414"/>
                  </a:cubicBezTo>
                  <a:lnTo>
                    <a:pt x="79385" y="347939"/>
                  </a:lnTo>
                  <a:lnTo>
                    <a:pt x="86148" y="352034"/>
                  </a:lnTo>
                  <a:lnTo>
                    <a:pt x="86148" y="354796"/>
                  </a:lnTo>
                  <a:cubicBezTo>
                    <a:pt x="90017" y="357673"/>
                    <a:pt x="95361" y="357473"/>
                    <a:pt x="99007" y="354320"/>
                  </a:cubicBezTo>
                  <a:cubicBezTo>
                    <a:pt x="99674" y="352606"/>
                    <a:pt x="99007" y="350701"/>
                    <a:pt x="102150" y="349558"/>
                  </a:cubicBezTo>
                  <a:cubicBezTo>
                    <a:pt x="111675" y="348510"/>
                    <a:pt x="120152" y="357368"/>
                    <a:pt x="129011" y="349558"/>
                  </a:cubicBezTo>
                  <a:cubicBezTo>
                    <a:pt x="137393" y="359083"/>
                    <a:pt x="161491" y="344891"/>
                    <a:pt x="158348" y="362416"/>
                  </a:cubicBezTo>
                  <a:cubicBezTo>
                    <a:pt x="139298" y="377180"/>
                    <a:pt x="113961" y="355844"/>
                    <a:pt x="95387" y="371941"/>
                  </a:cubicBezTo>
                  <a:cubicBezTo>
                    <a:pt x="87196" y="371941"/>
                    <a:pt x="77099" y="370513"/>
                    <a:pt x="79385" y="380895"/>
                  </a:cubicBezTo>
                  <a:lnTo>
                    <a:pt x="66336" y="388610"/>
                  </a:lnTo>
                  <a:lnTo>
                    <a:pt x="66336" y="392230"/>
                  </a:lnTo>
                  <a:cubicBezTo>
                    <a:pt x="69575" y="394515"/>
                    <a:pt x="71575" y="393468"/>
                    <a:pt x="76814" y="394039"/>
                  </a:cubicBezTo>
                  <a:lnTo>
                    <a:pt x="87291" y="386515"/>
                  </a:lnTo>
                  <a:cubicBezTo>
                    <a:pt x="98912" y="385943"/>
                    <a:pt x="106913" y="388705"/>
                    <a:pt x="115866" y="382991"/>
                  </a:cubicBezTo>
                  <a:lnTo>
                    <a:pt x="125391" y="388325"/>
                  </a:lnTo>
                  <a:lnTo>
                    <a:pt x="118724" y="392325"/>
                  </a:lnTo>
                  <a:lnTo>
                    <a:pt x="118724" y="402421"/>
                  </a:lnTo>
                  <a:cubicBezTo>
                    <a:pt x="104572" y="406089"/>
                    <a:pt x="90002" y="407879"/>
                    <a:pt x="75385" y="407755"/>
                  </a:cubicBezTo>
                  <a:cubicBezTo>
                    <a:pt x="65193" y="411566"/>
                    <a:pt x="62431" y="420995"/>
                    <a:pt x="76718" y="418519"/>
                  </a:cubicBezTo>
                  <a:cubicBezTo>
                    <a:pt x="84564" y="413651"/>
                    <a:pt x="94495" y="413651"/>
                    <a:pt x="102341" y="418519"/>
                  </a:cubicBezTo>
                  <a:cubicBezTo>
                    <a:pt x="109961" y="410994"/>
                    <a:pt x="191876" y="408231"/>
                    <a:pt x="180446" y="418519"/>
                  </a:cubicBezTo>
                  <a:cubicBezTo>
                    <a:pt x="171693" y="417585"/>
                    <a:pt x="162919" y="420071"/>
                    <a:pt x="155966" y="425472"/>
                  </a:cubicBezTo>
                  <a:cubicBezTo>
                    <a:pt x="151013" y="427377"/>
                    <a:pt x="136916" y="422424"/>
                    <a:pt x="139107" y="431759"/>
                  </a:cubicBezTo>
                  <a:cubicBezTo>
                    <a:pt x="152442" y="438616"/>
                    <a:pt x="168635" y="424424"/>
                    <a:pt x="181398" y="433187"/>
                  </a:cubicBezTo>
                  <a:cubicBezTo>
                    <a:pt x="196257" y="424139"/>
                    <a:pt x="209973" y="436235"/>
                    <a:pt x="225499" y="433187"/>
                  </a:cubicBezTo>
                  <a:cubicBezTo>
                    <a:pt x="235024" y="430330"/>
                    <a:pt x="236548" y="426805"/>
                    <a:pt x="246644" y="433187"/>
                  </a:cubicBezTo>
                  <a:cubicBezTo>
                    <a:pt x="271028" y="442712"/>
                    <a:pt x="294269" y="439283"/>
                    <a:pt x="319796" y="436997"/>
                  </a:cubicBezTo>
                  <a:cubicBezTo>
                    <a:pt x="326559" y="434235"/>
                    <a:pt x="367421" y="421091"/>
                    <a:pt x="361992" y="438998"/>
                  </a:cubicBezTo>
                  <a:cubicBezTo>
                    <a:pt x="330772" y="446179"/>
                    <a:pt x="298767" y="449380"/>
                    <a:pt x="266742" y="448523"/>
                  </a:cubicBezTo>
                  <a:cubicBezTo>
                    <a:pt x="254360" y="437854"/>
                    <a:pt x="241882" y="442236"/>
                    <a:pt x="227594" y="444903"/>
                  </a:cubicBezTo>
                  <a:lnTo>
                    <a:pt x="207973" y="455952"/>
                  </a:lnTo>
                  <a:cubicBezTo>
                    <a:pt x="198551" y="450666"/>
                    <a:pt x="186914" y="451332"/>
                    <a:pt x="178160" y="457666"/>
                  </a:cubicBezTo>
                  <a:lnTo>
                    <a:pt x="184827" y="461857"/>
                  </a:lnTo>
                  <a:cubicBezTo>
                    <a:pt x="184160" y="466906"/>
                    <a:pt x="184065" y="466906"/>
                    <a:pt x="175302" y="467096"/>
                  </a:cubicBezTo>
                  <a:lnTo>
                    <a:pt x="155300" y="478241"/>
                  </a:lnTo>
                  <a:cubicBezTo>
                    <a:pt x="145775" y="477383"/>
                    <a:pt x="143870" y="481765"/>
                    <a:pt x="139107" y="483860"/>
                  </a:cubicBezTo>
                  <a:lnTo>
                    <a:pt x="139107" y="487480"/>
                  </a:lnTo>
                  <a:cubicBezTo>
                    <a:pt x="145584" y="491290"/>
                    <a:pt x="153871" y="487480"/>
                    <a:pt x="160253" y="489670"/>
                  </a:cubicBezTo>
                  <a:lnTo>
                    <a:pt x="168254" y="485670"/>
                  </a:lnTo>
                  <a:cubicBezTo>
                    <a:pt x="198353" y="496338"/>
                    <a:pt x="227690" y="475573"/>
                    <a:pt x="258646" y="486432"/>
                  </a:cubicBezTo>
                  <a:cubicBezTo>
                    <a:pt x="234643" y="487194"/>
                    <a:pt x="211878" y="500624"/>
                    <a:pt x="187780" y="500053"/>
                  </a:cubicBezTo>
                  <a:cubicBezTo>
                    <a:pt x="173397" y="492147"/>
                    <a:pt x="158443" y="497862"/>
                    <a:pt x="143298" y="500053"/>
                  </a:cubicBezTo>
                  <a:cubicBezTo>
                    <a:pt x="129868" y="491290"/>
                    <a:pt x="100436" y="488051"/>
                    <a:pt x="92625" y="502339"/>
                  </a:cubicBezTo>
                  <a:lnTo>
                    <a:pt x="105960" y="507577"/>
                  </a:lnTo>
                  <a:lnTo>
                    <a:pt x="105960" y="513006"/>
                  </a:lnTo>
                  <a:cubicBezTo>
                    <a:pt x="198448" y="521198"/>
                    <a:pt x="83195" y="535295"/>
                    <a:pt x="182160" y="533295"/>
                  </a:cubicBezTo>
                  <a:lnTo>
                    <a:pt x="185113" y="538248"/>
                  </a:lnTo>
                  <a:cubicBezTo>
                    <a:pt x="173016" y="548535"/>
                    <a:pt x="158538" y="542058"/>
                    <a:pt x="143774" y="545773"/>
                  </a:cubicBezTo>
                  <a:cubicBezTo>
                    <a:pt x="158062" y="553488"/>
                    <a:pt x="184922" y="539296"/>
                    <a:pt x="191971" y="557774"/>
                  </a:cubicBezTo>
                  <a:lnTo>
                    <a:pt x="203591" y="564251"/>
                  </a:lnTo>
                  <a:cubicBezTo>
                    <a:pt x="200162" y="569204"/>
                    <a:pt x="191685" y="564251"/>
                    <a:pt x="191399" y="564251"/>
                  </a:cubicBezTo>
                  <a:cubicBezTo>
                    <a:pt x="175397" y="574824"/>
                    <a:pt x="158824" y="568251"/>
                    <a:pt x="141774" y="569966"/>
                  </a:cubicBezTo>
                  <a:cubicBezTo>
                    <a:pt x="135869" y="572062"/>
                    <a:pt x="139393" y="578158"/>
                    <a:pt x="138536" y="582730"/>
                  </a:cubicBezTo>
                  <a:lnTo>
                    <a:pt x="145108" y="586825"/>
                  </a:lnTo>
                  <a:cubicBezTo>
                    <a:pt x="145584" y="591778"/>
                    <a:pt x="145679" y="591588"/>
                    <a:pt x="154633" y="592255"/>
                  </a:cubicBezTo>
                  <a:cubicBezTo>
                    <a:pt x="163290" y="595893"/>
                    <a:pt x="172770" y="597103"/>
                    <a:pt x="182065" y="595779"/>
                  </a:cubicBezTo>
                  <a:cubicBezTo>
                    <a:pt x="183017" y="601303"/>
                    <a:pt x="191590" y="603018"/>
                    <a:pt x="191590" y="608161"/>
                  </a:cubicBezTo>
                  <a:cubicBezTo>
                    <a:pt x="186923" y="614067"/>
                    <a:pt x="176064" y="612924"/>
                    <a:pt x="169016" y="617686"/>
                  </a:cubicBezTo>
                  <a:cubicBezTo>
                    <a:pt x="165077" y="615162"/>
                    <a:pt x="160448" y="613933"/>
                    <a:pt x="155776" y="614162"/>
                  </a:cubicBezTo>
                  <a:cubicBezTo>
                    <a:pt x="146251" y="621116"/>
                    <a:pt x="135392" y="620734"/>
                    <a:pt x="125963" y="627021"/>
                  </a:cubicBezTo>
                  <a:lnTo>
                    <a:pt x="125963" y="631021"/>
                  </a:lnTo>
                  <a:cubicBezTo>
                    <a:pt x="140191" y="634955"/>
                    <a:pt x="154925" y="636755"/>
                    <a:pt x="169682" y="636355"/>
                  </a:cubicBezTo>
                  <a:lnTo>
                    <a:pt x="178636" y="629212"/>
                  </a:lnTo>
                  <a:cubicBezTo>
                    <a:pt x="184348" y="628202"/>
                    <a:pt x="190229" y="629469"/>
                    <a:pt x="195019" y="632736"/>
                  </a:cubicBezTo>
                  <a:cubicBezTo>
                    <a:pt x="201591" y="621020"/>
                    <a:pt x="220546" y="624354"/>
                    <a:pt x="230833" y="630831"/>
                  </a:cubicBezTo>
                  <a:lnTo>
                    <a:pt x="230833" y="634832"/>
                  </a:lnTo>
                  <a:cubicBezTo>
                    <a:pt x="223880" y="636736"/>
                    <a:pt x="226166" y="641118"/>
                    <a:pt x="221308" y="643785"/>
                  </a:cubicBezTo>
                  <a:cubicBezTo>
                    <a:pt x="204624" y="639546"/>
                    <a:pt x="186966" y="641585"/>
                    <a:pt x="171683" y="649500"/>
                  </a:cubicBezTo>
                  <a:cubicBezTo>
                    <a:pt x="177683" y="655025"/>
                    <a:pt x="189018" y="653691"/>
                    <a:pt x="194066" y="659025"/>
                  </a:cubicBezTo>
                  <a:cubicBezTo>
                    <a:pt x="208163" y="652739"/>
                    <a:pt x="226832" y="647595"/>
                    <a:pt x="240929" y="654834"/>
                  </a:cubicBezTo>
                  <a:cubicBezTo>
                    <a:pt x="252740" y="647309"/>
                    <a:pt x="247692" y="657596"/>
                    <a:pt x="256741" y="660930"/>
                  </a:cubicBezTo>
                  <a:cubicBezTo>
                    <a:pt x="231595" y="667692"/>
                    <a:pt x="204163" y="657120"/>
                    <a:pt x="182065" y="669693"/>
                  </a:cubicBezTo>
                  <a:lnTo>
                    <a:pt x="175207" y="666454"/>
                  </a:lnTo>
                  <a:cubicBezTo>
                    <a:pt x="171293" y="669188"/>
                    <a:pt x="166521" y="670407"/>
                    <a:pt x="161777" y="669884"/>
                  </a:cubicBezTo>
                  <a:lnTo>
                    <a:pt x="152252" y="675503"/>
                  </a:lnTo>
                  <a:cubicBezTo>
                    <a:pt x="149299" y="683600"/>
                    <a:pt x="164158" y="680742"/>
                    <a:pt x="168825" y="680647"/>
                  </a:cubicBezTo>
                  <a:cubicBezTo>
                    <a:pt x="171968" y="675789"/>
                    <a:pt x="183970" y="678932"/>
                    <a:pt x="187018" y="674075"/>
                  </a:cubicBezTo>
                  <a:cubicBezTo>
                    <a:pt x="198829" y="674075"/>
                    <a:pt x="213307" y="670836"/>
                    <a:pt x="223880" y="675884"/>
                  </a:cubicBezTo>
                  <a:cubicBezTo>
                    <a:pt x="225213" y="677313"/>
                    <a:pt x="223403" y="680361"/>
                    <a:pt x="221213" y="680647"/>
                  </a:cubicBezTo>
                  <a:cubicBezTo>
                    <a:pt x="203808" y="683257"/>
                    <a:pt x="187005" y="688924"/>
                    <a:pt x="171587" y="697410"/>
                  </a:cubicBezTo>
                  <a:lnTo>
                    <a:pt x="171587" y="701221"/>
                  </a:lnTo>
                  <a:cubicBezTo>
                    <a:pt x="173969" y="704459"/>
                    <a:pt x="182351" y="701221"/>
                    <a:pt x="184065" y="705221"/>
                  </a:cubicBezTo>
                  <a:cubicBezTo>
                    <a:pt x="176064" y="711412"/>
                    <a:pt x="166825" y="709507"/>
                    <a:pt x="158633" y="715889"/>
                  </a:cubicBezTo>
                  <a:lnTo>
                    <a:pt x="158633" y="726271"/>
                  </a:lnTo>
                  <a:cubicBezTo>
                    <a:pt x="164090" y="730167"/>
                    <a:pt x="170010" y="733358"/>
                    <a:pt x="176255" y="735796"/>
                  </a:cubicBezTo>
                  <a:cubicBezTo>
                    <a:pt x="180266" y="735673"/>
                    <a:pt x="184162" y="734415"/>
                    <a:pt x="187494" y="732177"/>
                  </a:cubicBezTo>
                  <a:cubicBezTo>
                    <a:pt x="193971" y="730272"/>
                    <a:pt x="198162" y="735892"/>
                    <a:pt x="204353" y="735701"/>
                  </a:cubicBezTo>
                  <a:cubicBezTo>
                    <a:pt x="202353" y="743702"/>
                    <a:pt x="184637" y="735701"/>
                    <a:pt x="178826" y="741226"/>
                  </a:cubicBezTo>
                  <a:lnTo>
                    <a:pt x="194162" y="750751"/>
                  </a:lnTo>
                  <a:cubicBezTo>
                    <a:pt x="218641" y="752560"/>
                    <a:pt x="241787" y="741893"/>
                    <a:pt x="263408" y="752656"/>
                  </a:cubicBezTo>
                  <a:lnTo>
                    <a:pt x="263408" y="756370"/>
                  </a:lnTo>
                  <a:lnTo>
                    <a:pt x="253883" y="761704"/>
                  </a:lnTo>
                  <a:lnTo>
                    <a:pt x="240263" y="754656"/>
                  </a:lnTo>
                  <a:cubicBezTo>
                    <a:pt x="233119" y="758085"/>
                    <a:pt x="228642" y="763514"/>
                    <a:pt x="217498" y="762466"/>
                  </a:cubicBezTo>
                  <a:lnTo>
                    <a:pt x="217498" y="767419"/>
                  </a:lnTo>
                  <a:cubicBezTo>
                    <a:pt x="246073" y="776944"/>
                    <a:pt x="280839" y="770848"/>
                    <a:pt x="312748" y="772849"/>
                  </a:cubicBezTo>
                  <a:cubicBezTo>
                    <a:pt x="322273" y="760085"/>
                    <a:pt x="354658" y="763324"/>
                    <a:pt x="368660" y="771039"/>
                  </a:cubicBezTo>
                  <a:cubicBezTo>
                    <a:pt x="351705" y="777801"/>
                    <a:pt x="329893" y="772658"/>
                    <a:pt x="312748" y="780564"/>
                  </a:cubicBezTo>
                  <a:lnTo>
                    <a:pt x="306080" y="777135"/>
                  </a:lnTo>
                  <a:cubicBezTo>
                    <a:pt x="292174" y="787612"/>
                    <a:pt x="280172" y="771420"/>
                    <a:pt x="267980" y="780183"/>
                  </a:cubicBezTo>
                  <a:cubicBezTo>
                    <a:pt x="254455" y="779421"/>
                    <a:pt x="242263" y="784660"/>
                    <a:pt x="227309" y="784184"/>
                  </a:cubicBezTo>
                  <a:lnTo>
                    <a:pt x="219403" y="790184"/>
                  </a:lnTo>
                  <a:cubicBezTo>
                    <a:pt x="221022" y="792756"/>
                    <a:pt x="226928" y="794470"/>
                    <a:pt x="230833" y="797233"/>
                  </a:cubicBezTo>
                  <a:lnTo>
                    <a:pt x="230833" y="800662"/>
                  </a:lnTo>
                  <a:cubicBezTo>
                    <a:pt x="238453" y="807710"/>
                    <a:pt x="268933" y="788946"/>
                    <a:pt x="269885" y="804948"/>
                  </a:cubicBezTo>
                  <a:cubicBezTo>
                    <a:pt x="240834" y="819331"/>
                    <a:pt x="269885" y="819521"/>
                    <a:pt x="284554" y="813806"/>
                  </a:cubicBezTo>
                  <a:cubicBezTo>
                    <a:pt x="297317" y="811425"/>
                    <a:pt x="308938" y="818569"/>
                    <a:pt x="319320" y="813806"/>
                  </a:cubicBezTo>
                  <a:lnTo>
                    <a:pt x="326178" y="817045"/>
                  </a:lnTo>
                  <a:cubicBezTo>
                    <a:pt x="345990" y="809615"/>
                    <a:pt x="371041" y="818283"/>
                    <a:pt x="390948" y="823998"/>
                  </a:cubicBezTo>
                  <a:cubicBezTo>
                    <a:pt x="407141" y="826855"/>
                    <a:pt x="425429" y="821426"/>
                    <a:pt x="441050" y="826570"/>
                  </a:cubicBezTo>
                  <a:cubicBezTo>
                    <a:pt x="399711" y="838857"/>
                    <a:pt x="355325" y="821426"/>
                    <a:pt x="313034" y="828284"/>
                  </a:cubicBezTo>
                  <a:cubicBezTo>
                    <a:pt x="307509" y="823998"/>
                    <a:pt x="300080" y="825332"/>
                    <a:pt x="293984" y="821426"/>
                  </a:cubicBezTo>
                  <a:cubicBezTo>
                    <a:pt x="283779" y="827570"/>
                    <a:pt x="271766" y="829989"/>
                    <a:pt x="259979" y="828284"/>
                  </a:cubicBezTo>
                  <a:lnTo>
                    <a:pt x="257122" y="832665"/>
                  </a:lnTo>
                  <a:cubicBezTo>
                    <a:pt x="281887" y="846858"/>
                    <a:pt x="315415" y="830094"/>
                    <a:pt x="344561" y="835714"/>
                  </a:cubicBezTo>
                  <a:cubicBezTo>
                    <a:pt x="351705" y="837047"/>
                    <a:pt x="355325" y="843048"/>
                    <a:pt x="362087" y="843048"/>
                  </a:cubicBezTo>
                  <a:cubicBezTo>
                    <a:pt x="373994" y="843048"/>
                    <a:pt x="363992" y="848191"/>
                    <a:pt x="358944" y="850382"/>
                  </a:cubicBezTo>
                  <a:cubicBezTo>
                    <a:pt x="338370" y="849239"/>
                    <a:pt x="313224" y="838857"/>
                    <a:pt x="294365" y="846286"/>
                  </a:cubicBezTo>
                  <a:cubicBezTo>
                    <a:pt x="281982" y="845143"/>
                    <a:pt x="275315" y="857526"/>
                    <a:pt x="267885" y="861431"/>
                  </a:cubicBezTo>
                  <a:cubicBezTo>
                    <a:pt x="263218" y="861431"/>
                    <a:pt x="255693" y="860860"/>
                    <a:pt x="257598" y="866574"/>
                  </a:cubicBezTo>
                  <a:cubicBezTo>
                    <a:pt x="285602" y="878767"/>
                    <a:pt x="311700" y="851620"/>
                    <a:pt x="339323" y="864955"/>
                  </a:cubicBezTo>
                  <a:cubicBezTo>
                    <a:pt x="348086" y="870480"/>
                    <a:pt x="329798" y="868480"/>
                    <a:pt x="326464" y="868860"/>
                  </a:cubicBezTo>
                  <a:cubicBezTo>
                    <a:pt x="315986" y="876576"/>
                    <a:pt x="301889" y="877338"/>
                    <a:pt x="290650" y="881910"/>
                  </a:cubicBezTo>
                  <a:cubicBezTo>
                    <a:pt x="304271" y="886482"/>
                    <a:pt x="319225" y="881910"/>
                    <a:pt x="332560" y="879910"/>
                  </a:cubicBezTo>
                  <a:cubicBezTo>
                    <a:pt x="336751" y="882672"/>
                    <a:pt x="336846" y="882672"/>
                    <a:pt x="335227" y="889435"/>
                  </a:cubicBezTo>
                  <a:cubicBezTo>
                    <a:pt x="318653" y="894483"/>
                    <a:pt x="299032" y="890864"/>
                    <a:pt x="283792" y="899817"/>
                  </a:cubicBezTo>
                  <a:lnTo>
                    <a:pt x="283792" y="903531"/>
                  </a:lnTo>
                  <a:cubicBezTo>
                    <a:pt x="296841" y="911437"/>
                    <a:pt x="311510" y="893435"/>
                    <a:pt x="323892" y="909151"/>
                  </a:cubicBezTo>
                  <a:cubicBezTo>
                    <a:pt x="360563" y="904674"/>
                    <a:pt x="393710" y="917152"/>
                    <a:pt x="425810" y="909151"/>
                  </a:cubicBezTo>
                  <a:cubicBezTo>
                    <a:pt x="431334" y="909723"/>
                    <a:pt x="437240" y="907818"/>
                    <a:pt x="441335" y="910961"/>
                  </a:cubicBezTo>
                  <a:lnTo>
                    <a:pt x="434858" y="914866"/>
                  </a:lnTo>
                  <a:cubicBezTo>
                    <a:pt x="434858" y="916200"/>
                    <a:pt x="434858" y="917343"/>
                    <a:pt x="434858" y="918581"/>
                  </a:cubicBezTo>
                  <a:cubicBezTo>
                    <a:pt x="424667" y="920010"/>
                    <a:pt x="406950" y="927154"/>
                    <a:pt x="398854" y="920296"/>
                  </a:cubicBezTo>
                  <a:cubicBezTo>
                    <a:pt x="386376" y="917819"/>
                    <a:pt x="375899" y="928964"/>
                    <a:pt x="365231" y="919724"/>
                  </a:cubicBezTo>
                  <a:cubicBezTo>
                    <a:pt x="332655" y="915628"/>
                    <a:pt x="291031" y="926868"/>
                    <a:pt x="257312" y="932583"/>
                  </a:cubicBezTo>
                  <a:lnTo>
                    <a:pt x="264266" y="936869"/>
                  </a:lnTo>
                  <a:lnTo>
                    <a:pt x="264266" y="940393"/>
                  </a:lnTo>
                  <a:lnTo>
                    <a:pt x="257693" y="944394"/>
                  </a:lnTo>
                  <a:cubicBezTo>
                    <a:pt x="257693" y="945727"/>
                    <a:pt x="257693" y="946870"/>
                    <a:pt x="257693" y="948108"/>
                  </a:cubicBezTo>
                  <a:cubicBezTo>
                    <a:pt x="268133" y="950976"/>
                    <a:pt x="279177" y="950776"/>
                    <a:pt x="289507" y="947537"/>
                  </a:cubicBezTo>
                  <a:lnTo>
                    <a:pt x="277791" y="940965"/>
                  </a:lnTo>
                  <a:cubicBezTo>
                    <a:pt x="276743" y="938679"/>
                    <a:pt x="275791" y="936488"/>
                    <a:pt x="280934" y="935250"/>
                  </a:cubicBezTo>
                  <a:cubicBezTo>
                    <a:pt x="296746" y="941536"/>
                    <a:pt x="315701" y="931630"/>
                    <a:pt x="333131" y="935250"/>
                  </a:cubicBezTo>
                  <a:cubicBezTo>
                    <a:pt x="337989" y="938869"/>
                    <a:pt x="335608" y="941918"/>
                    <a:pt x="335894" y="945251"/>
                  </a:cubicBezTo>
                  <a:lnTo>
                    <a:pt x="327416" y="946680"/>
                  </a:lnTo>
                  <a:lnTo>
                    <a:pt x="319892" y="942870"/>
                  </a:lnTo>
                  <a:cubicBezTo>
                    <a:pt x="314367" y="944299"/>
                    <a:pt x="318177" y="948394"/>
                    <a:pt x="313129" y="950300"/>
                  </a:cubicBezTo>
                  <a:cubicBezTo>
                    <a:pt x="309823" y="951756"/>
                    <a:pt x="306638" y="953481"/>
                    <a:pt x="303604" y="955443"/>
                  </a:cubicBezTo>
                  <a:cubicBezTo>
                    <a:pt x="302461" y="967254"/>
                    <a:pt x="281030" y="958015"/>
                    <a:pt x="272743" y="961729"/>
                  </a:cubicBezTo>
                  <a:cubicBezTo>
                    <a:pt x="264467" y="967349"/>
                    <a:pt x="255186" y="971331"/>
                    <a:pt x="245406" y="973445"/>
                  </a:cubicBezTo>
                  <a:cubicBezTo>
                    <a:pt x="244739" y="976112"/>
                    <a:pt x="252074" y="978303"/>
                    <a:pt x="254931" y="979255"/>
                  </a:cubicBezTo>
                  <a:cubicBezTo>
                    <a:pt x="268473" y="973093"/>
                    <a:pt x="284178" y="973988"/>
                    <a:pt x="296936" y="981637"/>
                  </a:cubicBezTo>
                  <a:cubicBezTo>
                    <a:pt x="288935" y="983160"/>
                    <a:pt x="292745" y="988400"/>
                    <a:pt x="287411" y="990590"/>
                  </a:cubicBezTo>
                  <a:cubicBezTo>
                    <a:pt x="272267" y="990590"/>
                    <a:pt x="259313" y="984970"/>
                    <a:pt x="245025" y="992400"/>
                  </a:cubicBezTo>
                  <a:cubicBezTo>
                    <a:pt x="245025" y="993543"/>
                    <a:pt x="245025" y="994686"/>
                    <a:pt x="245025" y="996019"/>
                  </a:cubicBezTo>
                  <a:lnTo>
                    <a:pt x="238453" y="999924"/>
                  </a:lnTo>
                  <a:lnTo>
                    <a:pt x="238453" y="1003544"/>
                  </a:lnTo>
                  <a:cubicBezTo>
                    <a:pt x="261694" y="1015546"/>
                    <a:pt x="286078" y="985065"/>
                    <a:pt x="301223" y="1005354"/>
                  </a:cubicBezTo>
                  <a:cubicBezTo>
                    <a:pt x="305033" y="1005354"/>
                    <a:pt x="312367" y="1005354"/>
                    <a:pt x="310748" y="1010402"/>
                  </a:cubicBezTo>
                  <a:cubicBezTo>
                    <a:pt x="309128" y="1015450"/>
                    <a:pt x="298841" y="1012307"/>
                    <a:pt x="294650" y="1009259"/>
                  </a:cubicBezTo>
                  <a:cubicBezTo>
                    <a:pt x="277315" y="1005164"/>
                    <a:pt x="266075" y="1023737"/>
                    <a:pt x="248549" y="1020117"/>
                  </a:cubicBezTo>
                  <a:cubicBezTo>
                    <a:pt x="243692" y="1024023"/>
                    <a:pt x="243596" y="1024023"/>
                    <a:pt x="248549" y="1027356"/>
                  </a:cubicBezTo>
                  <a:cubicBezTo>
                    <a:pt x="277601" y="1024594"/>
                    <a:pt x="304747" y="1016593"/>
                    <a:pt x="333512" y="1027356"/>
                  </a:cubicBezTo>
                  <a:cubicBezTo>
                    <a:pt x="351468" y="1020794"/>
                    <a:pt x="371269" y="1021442"/>
                    <a:pt x="388757" y="1029166"/>
                  </a:cubicBezTo>
                  <a:cubicBezTo>
                    <a:pt x="372470" y="1036215"/>
                    <a:pt x="350657" y="1025833"/>
                    <a:pt x="334751" y="1034215"/>
                  </a:cubicBezTo>
                  <a:cubicBezTo>
                    <a:pt x="326654" y="1037358"/>
                    <a:pt x="320939" y="1030881"/>
                    <a:pt x="314272" y="1027833"/>
                  </a:cubicBezTo>
                  <a:cubicBezTo>
                    <a:pt x="307700" y="1029833"/>
                    <a:pt x="311510" y="1039167"/>
                    <a:pt x="310557" y="1043358"/>
                  </a:cubicBezTo>
                  <a:lnTo>
                    <a:pt x="320082" y="1049835"/>
                  </a:lnTo>
                  <a:cubicBezTo>
                    <a:pt x="332274" y="1050693"/>
                    <a:pt x="344085" y="1047073"/>
                    <a:pt x="353896" y="1053360"/>
                  </a:cubicBezTo>
                  <a:cubicBezTo>
                    <a:pt x="364945" y="1054693"/>
                    <a:pt x="365802" y="1045359"/>
                    <a:pt x="378947" y="1046026"/>
                  </a:cubicBezTo>
                  <a:cubicBezTo>
                    <a:pt x="399902" y="1055551"/>
                    <a:pt x="426572" y="1044121"/>
                    <a:pt x="448479" y="1053360"/>
                  </a:cubicBezTo>
                  <a:cubicBezTo>
                    <a:pt x="438478" y="1064695"/>
                    <a:pt x="408950" y="1048883"/>
                    <a:pt x="395996" y="1062885"/>
                  </a:cubicBezTo>
                  <a:cubicBezTo>
                    <a:pt x="395139" y="1065743"/>
                    <a:pt x="397520" y="1067552"/>
                    <a:pt x="401616" y="1068885"/>
                  </a:cubicBezTo>
                  <a:cubicBezTo>
                    <a:pt x="400568" y="1072315"/>
                    <a:pt x="394758" y="1073076"/>
                    <a:pt x="392091" y="1075363"/>
                  </a:cubicBezTo>
                  <a:cubicBezTo>
                    <a:pt x="378375" y="1072505"/>
                    <a:pt x="367326" y="1081173"/>
                    <a:pt x="356182" y="1076982"/>
                  </a:cubicBezTo>
                  <a:lnTo>
                    <a:pt x="356182" y="1073362"/>
                  </a:lnTo>
                  <a:cubicBezTo>
                    <a:pt x="340942" y="1069934"/>
                    <a:pt x="323035" y="1077839"/>
                    <a:pt x="307128" y="1078887"/>
                  </a:cubicBezTo>
                  <a:cubicBezTo>
                    <a:pt x="301699" y="1081840"/>
                    <a:pt x="301508" y="1088412"/>
                    <a:pt x="309414" y="1091555"/>
                  </a:cubicBezTo>
                  <a:cubicBezTo>
                    <a:pt x="310271" y="1093746"/>
                    <a:pt x="310748" y="1097080"/>
                    <a:pt x="314462" y="1097175"/>
                  </a:cubicBezTo>
                  <a:cubicBezTo>
                    <a:pt x="324628" y="1097918"/>
                    <a:pt x="334843" y="1096727"/>
                    <a:pt x="344561" y="1093651"/>
                  </a:cubicBezTo>
                  <a:cubicBezTo>
                    <a:pt x="352630" y="1095556"/>
                    <a:pt x="360459" y="1098366"/>
                    <a:pt x="367898" y="1102033"/>
                  </a:cubicBezTo>
                  <a:cubicBezTo>
                    <a:pt x="367898" y="1108034"/>
                    <a:pt x="355801" y="1103461"/>
                    <a:pt x="352753" y="1101080"/>
                  </a:cubicBezTo>
                  <a:cubicBezTo>
                    <a:pt x="333731" y="1103652"/>
                    <a:pt x="315280" y="1109424"/>
                    <a:pt x="298175" y="1118130"/>
                  </a:cubicBezTo>
                  <a:cubicBezTo>
                    <a:pt x="341990" y="1122988"/>
                    <a:pt x="385043" y="1113844"/>
                    <a:pt x="428667" y="1121273"/>
                  </a:cubicBezTo>
                  <a:cubicBezTo>
                    <a:pt x="410284" y="1131846"/>
                    <a:pt x="388281" y="1124607"/>
                    <a:pt x="365421" y="1126607"/>
                  </a:cubicBezTo>
                  <a:lnTo>
                    <a:pt x="355896" y="1134132"/>
                  </a:lnTo>
                  <a:cubicBezTo>
                    <a:pt x="334655" y="1138132"/>
                    <a:pt x="320273" y="1124607"/>
                    <a:pt x="303699" y="1135942"/>
                  </a:cubicBezTo>
                  <a:lnTo>
                    <a:pt x="303699" y="1139657"/>
                  </a:lnTo>
                  <a:cubicBezTo>
                    <a:pt x="310652" y="1143752"/>
                    <a:pt x="320082" y="1139657"/>
                    <a:pt x="326273" y="1144991"/>
                  </a:cubicBezTo>
                  <a:cubicBezTo>
                    <a:pt x="374756" y="1133465"/>
                    <a:pt x="426762" y="1149182"/>
                    <a:pt x="471339" y="1167279"/>
                  </a:cubicBezTo>
                  <a:cubicBezTo>
                    <a:pt x="479054" y="1162326"/>
                    <a:pt x="482960" y="1159659"/>
                    <a:pt x="492294" y="1162802"/>
                  </a:cubicBezTo>
                  <a:cubicBezTo>
                    <a:pt x="501248" y="1149182"/>
                    <a:pt x="526298" y="1159373"/>
                    <a:pt x="544205" y="1156420"/>
                  </a:cubicBezTo>
                  <a:lnTo>
                    <a:pt x="551730" y="1162136"/>
                  </a:lnTo>
                  <a:cubicBezTo>
                    <a:pt x="519536" y="1175280"/>
                    <a:pt x="478197" y="1169946"/>
                    <a:pt x="442764" y="1174709"/>
                  </a:cubicBezTo>
                  <a:cubicBezTo>
                    <a:pt x="435335" y="1176804"/>
                    <a:pt x="414951" y="1169184"/>
                    <a:pt x="415808" y="1180519"/>
                  </a:cubicBezTo>
                  <a:cubicBezTo>
                    <a:pt x="421098" y="1182185"/>
                    <a:pt x="426684" y="1182709"/>
                    <a:pt x="432191" y="1182042"/>
                  </a:cubicBezTo>
                  <a:lnTo>
                    <a:pt x="446955" y="1191567"/>
                  </a:lnTo>
                  <a:cubicBezTo>
                    <a:pt x="438097" y="1197092"/>
                    <a:pt x="429810" y="1186710"/>
                    <a:pt x="420285" y="1189758"/>
                  </a:cubicBezTo>
                  <a:cubicBezTo>
                    <a:pt x="404855" y="1189758"/>
                    <a:pt x="391710" y="1185757"/>
                    <a:pt x="395615" y="1206332"/>
                  </a:cubicBezTo>
                  <a:cubicBezTo>
                    <a:pt x="399902" y="1209474"/>
                    <a:pt x="405902" y="1207570"/>
                    <a:pt x="411332" y="1208236"/>
                  </a:cubicBezTo>
                  <a:cubicBezTo>
                    <a:pt x="419237" y="1204236"/>
                    <a:pt x="444288" y="1199473"/>
                    <a:pt x="448098" y="1209094"/>
                  </a:cubicBezTo>
                  <a:cubicBezTo>
                    <a:pt x="438573" y="1220905"/>
                    <a:pt x="419523" y="1210808"/>
                    <a:pt x="408760" y="1221095"/>
                  </a:cubicBezTo>
                  <a:cubicBezTo>
                    <a:pt x="407617" y="1229191"/>
                    <a:pt x="410665" y="1232430"/>
                    <a:pt x="418285" y="1226810"/>
                  </a:cubicBezTo>
                  <a:cubicBezTo>
                    <a:pt x="442214" y="1231982"/>
                    <a:pt x="466827" y="1233202"/>
                    <a:pt x="491151" y="1230430"/>
                  </a:cubicBezTo>
                  <a:lnTo>
                    <a:pt x="500676" y="1235764"/>
                  </a:lnTo>
                  <a:lnTo>
                    <a:pt x="500676" y="1243098"/>
                  </a:lnTo>
                  <a:cubicBezTo>
                    <a:pt x="496199" y="1247956"/>
                    <a:pt x="464195" y="1241479"/>
                    <a:pt x="470482" y="1248241"/>
                  </a:cubicBezTo>
                  <a:cubicBezTo>
                    <a:pt x="481626" y="1248908"/>
                    <a:pt x="523917" y="1244908"/>
                    <a:pt x="497628" y="1259767"/>
                  </a:cubicBezTo>
                  <a:lnTo>
                    <a:pt x="490580" y="1256243"/>
                  </a:lnTo>
                  <a:cubicBezTo>
                    <a:pt x="464957" y="1264815"/>
                    <a:pt x="438097" y="1256243"/>
                    <a:pt x="411998" y="1266911"/>
                  </a:cubicBezTo>
                  <a:cubicBezTo>
                    <a:pt x="403807" y="1266339"/>
                    <a:pt x="343990" y="1267767"/>
                    <a:pt x="353229" y="1274340"/>
                  </a:cubicBezTo>
                  <a:cubicBezTo>
                    <a:pt x="377232" y="1276340"/>
                    <a:pt x="403426" y="1282341"/>
                    <a:pt x="426191" y="1275102"/>
                  </a:cubicBezTo>
                  <a:cubicBezTo>
                    <a:pt x="430763" y="1276245"/>
                    <a:pt x="427524" y="1280531"/>
                    <a:pt x="428477" y="1283675"/>
                  </a:cubicBezTo>
                  <a:cubicBezTo>
                    <a:pt x="445907" y="1291580"/>
                    <a:pt x="579638" y="1310249"/>
                    <a:pt x="579638" y="1287770"/>
                  </a:cubicBezTo>
                  <a:lnTo>
                    <a:pt x="573257" y="1283770"/>
                  </a:lnTo>
                  <a:cubicBezTo>
                    <a:pt x="573257" y="1282626"/>
                    <a:pt x="573257" y="1281483"/>
                    <a:pt x="573257" y="1280150"/>
                  </a:cubicBezTo>
                  <a:lnTo>
                    <a:pt x="579829" y="1276245"/>
                  </a:lnTo>
                  <a:lnTo>
                    <a:pt x="579829" y="1268910"/>
                  </a:lnTo>
                  <a:cubicBezTo>
                    <a:pt x="573923" y="1265101"/>
                    <a:pt x="565446" y="1269577"/>
                    <a:pt x="560779" y="1264815"/>
                  </a:cubicBezTo>
                  <a:cubicBezTo>
                    <a:pt x="558874" y="1259100"/>
                    <a:pt x="566399" y="1259862"/>
                    <a:pt x="571066" y="1259671"/>
                  </a:cubicBezTo>
                  <a:lnTo>
                    <a:pt x="585639" y="1250146"/>
                  </a:lnTo>
                  <a:cubicBezTo>
                    <a:pt x="584591" y="1249480"/>
                    <a:pt x="582686" y="1248146"/>
                    <a:pt x="580400" y="1246813"/>
                  </a:cubicBezTo>
                  <a:lnTo>
                    <a:pt x="580400" y="1232335"/>
                  </a:lnTo>
                  <a:cubicBezTo>
                    <a:pt x="577162" y="1228906"/>
                    <a:pt x="570304" y="1231573"/>
                    <a:pt x="567446" y="1228334"/>
                  </a:cubicBezTo>
                  <a:cubicBezTo>
                    <a:pt x="572495" y="1225476"/>
                    <a:pt x="583067" y="1227477"/>
                    <a:pt x="579734" y="1220714"/>
                  </a:cubicBezTo>
                  <a:cubicBezTo>
                    <a:pt x="568875" y="1217095"/>
                    <a:pt x="576305" y="1211189"/>
                    <a:pt x="582210" y="1208046"/>
                  </a:cubicBezTo>
                  <a:lnTo>
                    <a:pt x="590592" y="1208046"/>
                  </a:lnTo>
                  <a:cubicBezTo>
                    <a:pt x="593450" y="1211475"/>
                    <a:pt x="593450" y="1211475"/>
                    <a:pt x="593450" y="1293771"/>
                  </a:cubicBezTo>
                  <a:lnTo>
                    <a:pt x="586973" y="1297867"/>
                  </a:lnTo>
                  <a:lnTo>
                    <a:pt x="586973" y="1334538"/>
                  </a:lnTo>
                  <a:lnTo>
                    <a:pt x="593259" y="1338443"/>
                  </a:lnTo>
                  <a:cubicBezTo>
                    <a:pt x="565827" y="1349207"/>
                    <a:pt x="532394" y="1342063"/>
                    <a:pt x="505820" y="1357969"/>
                  </a:cubicBezTo>
                  <a:cubicBezTo>
                    <a:pt x="485246" y="1355874"/>
                    <a:pt x="466672" y="1368542"/>
                    <a:pt x="448670" y="1378829"/>
                  </a:cubicBezTo>
                  <a:lnTo>
                    <a:pt x="448670" y="1382544"/>
                  </a:lnTo>
                  <a:cubicBezTo>
                    <a:pt x="455432" y="1387354"/>
                    <a:pt x="463827" y="1389269"/>
                    <a:pt x="472006" y="1387878"/>
                  </a:cubicBezTo>
                  <a:lnTo>
                    <a:pt x="486960" y="1397403"/>
                  </a:lnTo>
                  <a:cubicBezTo>
                    <a:pt x="481626" y="1406928"/>
                    <a:pt x="445622" y="1398355"/>
                    <a:pt x="451051" y="1405594"/>
                  </a:cubicBezTo>
                  <a:cubicBezTo>
                    <a:pt x="455432" y="1408643"/>
                    <a:pt x="492770" y="1409023"/>
                    <a:pt x="476006" y="1415119"/>
                  </a:cubicBezTo>
                  <a:cubicBezTo>
                    <a:pt x="473911" y="1418644"/>
                    <a:pt x="475340" y="1422263"/>
                    <a:pt x="474959" y="1425883"/>
                  </a:cubicBezTo>
                  <a:cubicBezTo>
                    <a:pt x="474578" y="1429502"/>
                    <a:pt x="458099" y="1427788"/>
                    <a:pt x="461909" y="1433503"/>
                  </a:cubicBezTo>
                  <a:cubicBezTo>
                    <a:pt x="472963" y="1437141"/>
                    <a:pt x="484475" y="1439189"/>
                    <a:pt x="496104" y="1439599"/>
                  </a:cubicBezTo>
                  <a:cubicBezTo>
                    <a:pt x="501629" y="1436170"/>
                    <a:pt x="512297" y="1436741"/>
                    <a:pt x="517345" y="1432264"/>
                  </a:cubicBezTo>
                  <a:cubicBezTo>
                    <a:pt x="529442" y="1431121"/>
                    <a:pt x="599641" y="1438932"/>
                    <a:pt x="563351" y="1417596"/>
                  </a:cubicBezTo>
                  <a:cubicBezTo>
                    <a:pt x="551444" y="1418453"/>
                    <a:pt x="539633" y="1414929"/>
                    <a:pt x="529537" y="1421501"/>
                  </a:cubicBezTo>
                  <a:lnTo>
                    <a:pt x="521060" y="1419882"/>
                  </a:lnTo>
                  <a:lnTo>
                    <a:pt x="521060" y="1415500"/>
                  </a:lnTo>
                  <a:cubicBezTo>
                    <a:pt x="534204" y="1405308"/>
                    <a:pt x="550587" y="1413024"/>
                    <a:pt x="566303" y="1413881"/>
                  </a:cubicBezTo>
                  <a:cubicBezTo>
                    <a:pt x="582020" y="1414739"/>
                    <a:pt x="571352" y="1397308"/>
                    <a:pt x="564017" y="1395403"/>
                  </a:cubicBezTo>
                  <a:cubicBezTo>
                    <a:pt x="549941" y="1399994"/>
                    <a:pt x="534674" y="1399318"/>
                    <a:pt x="521060" y="1393498"/>
                  </a:cubicBezTo>
                  <a:lnTo>
                    <a:pt x="521060" y="1389783"/>
                  </a:lnTo>
                  <a:cubicBezTo>
                    <a:pt x="534776" y="1387687"/>
                    <a:pt x="555254" y="1383020"/>
                    <a:pt x="570209" y="1380258"/>
                  </a:cubicBezTo>
                  <a:cubicBezTo>
                    <a:pt x="575828" y="1378925"/>
                    <a:pt x="570780" y="1374257"/>
                    <a:pt x="577257" y="1373209"/>
                  </a:cubicBezTo>
                  <a:lnTo>
                    <a:pt x="586782" y="1378448"/>
                  </a:lnTo>
                  <a:lnTo>
                    <a:pt x="586782" y="1385687"/>
                  </a:lnTo>
                  <a:lnTo>
                    <a:pt x="593164" y="1389593"/>
                  </a:lnTo>
                  <a:cubicBezTo>
                    <a:pt x="577829" y="1401213"/>
                    <a:pt x="591735" y="1431026"/>
                    <a:pt x="586115" y="1448838"/>
                  </a:cubicBezTo>
                  <a:cubicBezTo>
                    <a:pt x="586115" y="1490939"/>
                    <a:pt x="587354" y="1555709"/>
                    <a:pt x="586782" y="1606572"/>
                  </a:cubicBezTo>
                  <a:lnTo>
                    <a:pt x="580496" y="1610667"/>
                  </a:lnTo>
                  <a:lnTo>
                    <a:pt x="580496" y="1680295"/>
                  </a:lnTo>
                  <a:lnTo>
                    <a:pt x="573733" y="1684391"/>
                  </a:lnTo>
                  <a:lnTo>
                    <a:pt x="573733" y="1691630"/>
                  </a:lnTo>
                  <a:lnTo>
                    <a:pt x="579924" y="1695440"/>
                  </a:lnTo>
                  <a:lnTo>
                    <a:pt x="573923" y="1699250"/>
                  </a:lnTo>
                  <a:cubicBezTo>
                    <a:pt x="572590" y="1702489"/>
                    <a:pt x="575733" y="1704203"/>
                    <a:pt x="578972" y="1705727"/>
                  </a:cubicBezTo>
                  <a:cubicBezTo>
                    <a:pt x="581924" y="1710871"/>
                    <a:pt x="578972" y="1718014"/>
                    <a:pt x="580210" y="1724777"/>
                  </a:cubicBezTo>
                  <a:lnTo>
                    <a:pt x="574304" y="1728873"/>
                  </a:lnTo>
                  <a:lnTo>
                    <a:pt x="580019" y="1732683"/>
                  </a:lnTo>
                  <a:lnTo>
                    <a:pt x="580019" y="1739636"/>
                  </a:lnTo>
                  <a:lnTo>
                    <a:pt x="586687" y="1743637"/>
                  </a:lnTo>
                  <a:lnTo>
                    <a:pt x="580400" y="1747447"/>
                  </a:lnTo>
                  <a:lnTo>
                    <a:pt x="580400" y="1765735"/>
                  </a:lnTo>
                  <a:lnTo>
                    <a:pt x="586877" y="1769926"/>
                  </a:lnTo>
                  <a:lnTo>
                    <a:pt x="586020" y="1773641"/>
                  </a:lnTo>
                  <a:lnTo>
                    <a:pt x="580686" y="1776593"/>
                  </a:lnTo>
                  <a:cubicBezTo>
                    <a:pt x="580686" y="1778593"/>
                    <a:pt x="580686" y="1780974"/>
                    <a:pt x="580019" y="1783832"/>
                  </a:cubicBezTo>
                  <a:lnTo>
                    <a:pt x="574304" y="1787737"/>
                  </a:lnTo>
                  <a:lnTo>
                    <a:pt x="573638" y="1791262"/>
                  </a:lnTo>
                  <a:lnTo>
                    <a:pt x="579924" y="1795262"/>
                  </a:lnTo>
                  <a:cubicBezTo>
                    <a:pt x="579924" y="1796310"/>
                    <a:pt x="579924" y="1797453"/>
                    <a:pt x="579924" y="1798786"/>
                  </a:cubicBezTo>
                  <a:lnTo>
                    <a:pt x="586496" y="1802692"/>
                  </a:lnTo>
                  <a:lnTo>
                    <a:pt x="586496" y="1806311"/>
                  </a:lnTo>
                  <a:cubicBezTo>
                    <a:pt x="579543" y="1809169"/>
                    <a:pt x="570875" y="1807264"/>
                    <a:pt x="573352" y="1817360"/>
                  </a:cubicBezTo>
                  <a:cubicBezTo>
                    <a:pt x="586687" y="1822694"/>
                    <a:pt x="575162" y="1827647"/>
                    <a:pt x="567161" y="1831934"/>
                  </a:cubicBezTo>
                  <a:lnTo>
                    <a:pt x="567161" y="1843078"/>
                  </a:lnTo>
                  <a:lnTo>
                    <a:pt x="573257" y="1846888"/>
                  </a:lnTo>
                  <a:lnTo>
                    <a:pt x="573257" y="1861270"/>
                  </a:lnTo>
                  <a:lnTo>
                    <a:pt x="580019" y="1865461"/>
                  </a:lnTo>
                  <a:lnTo>
                    <a:pt x="580019" y="1868891"/>
                  </a:lnTo>
                  <a:lnTo>
                    <a:pt x="586211" y="1872796"/>
                  </a:lnTo>
                  <a:cubicBezTo>
                    <a:pt x="583639" y="1876034"/>
                    <a:pt x="574019" y="1872796"/>
                    <a:pt x="573542" y="1877082"/>
                  </a:cubicBezTo>
                  <a:cubicBezTo>
                    <a:pt x="572792" y="1883178"/>
                    <a:pt x="573049" y="1889274"/>
                    <a:pt x="574304" y="1895274"/>
                  </a:cubicBezTo>
                  <a:cubicBezTo>
                    <a:pt x="582305" y="1900132"/>
                    <a:pt x="582305" y="1900418"/>
                    <a:pt x="573733" y="1905657"/>
                  </a:cubicBezTo>
                  <a:lnTo>
                    <a:pt x="573733" y="1916896"/>
                  </a:lnTo>
                  <a:lnTo>
                    <a:pt x="567065" y="1920992"/>
                  </a:lnTo>
                  <a:lnTo>
                    <a:pt x="573447" y="1924992"/>
                  </a:lnTo>
                  <a:lnTo>
                    <a:pt x="573447" y="1932041"/>
                  </a:lnTo>
                  <a:lnTo>
                    <a:pt x="579448" y="1935851"/>
                  </a:lnTo>
                  <a:lnTo>
                    <a:pt x="573828" y="1939757"/>
                  </a:lnTo>
                  <a:lnTo>
                    <a:pt x="579448" y="1942899"/>
                  </a:lnTo>
                  <a:lnTo>
                    <a:pt x="579448" y="1949757"/>
                  </a:lnTo>
                  <a:lnTo>
                    <a:pt x="586211" y="1954235"/>
                  </a:lnTo>
                  <a:lnTo>
                    <a:pt x="586211" y="2090442"/>
                  </a:lnTo>
                  <a:lnTo>
                    <a:pt x="580210" y="2094252"/>
                  </a:lnTo>
                  <a:lnTo>
                    <a:pt x="586401" y="2098062"/>
                  </a:lnTo>
                  <a:lnTo>
                    <a:pt x="586401" y="2105206"/>
                  </a:lnTo>
                  <a:lnTo>
                    <a:pt x="580305" y="2109206"/>
                  </a:lnTo>
                  <a:cubicBezTo>
                    <a:pt x="585639" y="2111111"/>
                    <a:pt x="588497" y="2115492"/>
                    <a:pt x="585449" y="2120636"/>
                  </a:cubicBezTo>
                  <a:lnTo>
                    <a:pt x="580781" y="2123208"/>
                  </a:lnTo>
                  <a:lnTo>
                    <a:pt x="586592" y="2130828"/>
                  </a:lnTo>
                  <a:lnTo>
                    <a:pt x="580019" y="2134829"/>
                  </a:lnTo>
                  <a:lnTo>
                    <a:pt x="580019" y="2189979"/>
                  </a:lnTo>
                  <a:lnTo>
                    <a:pt x="573352" y="2193883"/>
                  </a:lnTo>
                  <a:cubicBezTo>
                    <a:pt x="573352" y="2195217"/>
                    <a:pt x="573352" y="2196360"/>
                    <a:pt x="573352" y="2197503"/>
                  </a:cubicBezTo>
                  <a:lnTo>
                    <a:pt x="579638" y="2201504"/>
                  </a:lnTo>
                  <a:cubicBezTo>
                    <a:pt x="579638" y="2202837"/>
                    <a:pt x="579067" y="2204075"/>
                    <a:pt x="578876" y="2205218"/>
                  </a:cubicBezTo>
                  <a:lnTo>
                    <a:pt x="573923" y="2207981"/>
                  </a:lnTo>
                  <a:cubicBezTo>
                    <a:pt x="571256" y="2232078"/>
                    <a:pt x="573923" y="2257892"/>
                    <a:pt x="572971" y="2282180"/>
                  </a:cubicBezTo>
                  <a:lnTo>
                    <a:pt x="566875" y="2285609"/>
                  </a:lnTo>
                  <a:lnTo>
                    <a:pt x="566875" y="2293134"/>
                  </a:lnTo>
                  <a:lnTo>
                    <a:pt x="572780" y="2296944"/>
                  </a:lnTo>
                  <a:lnTo>
                    <a:pt x="572780" y="2311327"/>
                  </a:lnTo>
                  <a:cubicBezTo>
                    <a:pt x="574590" y="2313041"/>
                    <a:pt x="579829" y="2313708"/>
                    <a:pt x="579067" y="2316946"/>
                  </a:cubicBezTo>
                  <a:close/>
                  <a:moveTo>
                    <a:pt x="315605" y="1062314"/>
                  </a:moveTo>
                  <a:cubicBezTo>
                    <a:pt x="323640" y="1068885"/>
                    <a:pt x="335193" y="1068885"/>
                    <a:pt x="343228" y="1062314"/>
                  </a:cubicBezTo>
                  <a:cubicBezTo>
                    <a:pt x="334213" y="1059646"/>
                    <a:pt x="324620" y="1059646"/>
                    <a:pt x="315605" y="1062314"/>
                  </a:cubicBezTo>
                  <a:close/>
                  <a:moveTo>
                    <a:pt x="47096" y="277453"/>
                  </a:moveTo>
                  <a:cubicBezTo>
                    <a:pt x="41095" y="274501"/>
                    <a:pt x="41095" y="274501"/>
                    <a:pt x="34142" y="277453"/>
                  </a:cubicBezTo>
                  <a:lnTo>
                    <a:pt x="40619" y="281358"/>
                  </a:lnTo>
                  <a:lnTo>
                    <a:pt x="33665" y="284788"/>
                  </a:lnTo>
                  <a:cubicBezTo>
                    <a:pt x="37746" y="287455"/>
                    <a:pt x="43015" y="287455"/>
                    <a:pt x="47096" y="284788"/>
                  </a:cubicBezTo>
                  <a:close/>
                  <a:moveTo>
                    <a:pt x="76909" y="478050"/>
                  </a:moveTo>
                  <a:lnTo>
                    <a:pt x="89863" y="478050"/>
                  </a:lnTo>
                  <a:cubicBezTo>
                    <a:pt x="94530" y="474240"/>
                    <a:pt x="94530" y="474240"/>
                    <a:pt x="89863" y="470620"/>
                  </a:cubicBezTo>
                  <a:lnTo>
                    <a:pt x="77004" y="470620"/>
                  </a:lnTo>
                  <a:cubicBezTo>
                    <a:pt x="71861" y="474430"/>
                    <a:pt x="71861" y="474430"/>
                    <a:pt x="76718" y="478050"/>
                  </a:cubicBezTo>
                  <a:close/>
                  <a:moveTo>
                    <a:pt x="73385" y="652929"/>
                  </a:moveTo>
                  <a:cubicBezTo>
                    <a:pt x="77345" y="655644"/>
                    <a:pt x="82569" y="655644"/>
                    <a:pt x="86529" y="652929"/>
                  </a:cubicBezTo>
                  <a:lnTo>
                    <a:pt x="86529" y="649405"/>
                  </a:lnTo>
                  <a:cubicBezTo>
                    <a:pt x="80147" y="646643"/>
                    <a:pt x="80147" y="646738"/>
                    <a:pt x="73385" y="649405"/>
                  </a:cubicBezTo>
                  <a:close/>
                  <a:moveTo>
                    <a:pt x="112532" y="671979"/>
                  </a:moveTo>
                  <a:cubicBezTo>
                    <a:pt x="105831" y="667121"/>
                    <a:pt x="97441" y="665197"/>
                    <a:pt x="89291" y="666645"/>
                  </a:cubicBezTo>
                  <a:cubicBezTo>
                    <a:pt x="83814" y="669302"/>
                    <a:pt x="78614" y="672493"/>
                    <a:pt x="73766" y="676170"/>
                  </a:cubicBezTo>
                  <a:cubicBezTo>
                    <a:pt x="81862" y="678646"/>
                    <a:pt x="89958" y="675313"/>
                    <a:pt x="96816" y="681028"/>
                  </a:cubicBezTo>
                  <a:cubicBezTo>
                    <a:pt x="101960" y="680361"/>
                    <a:pt x="107865" y="682266"/>
                    <a:pt x="112532" y="679313"/>
                  </a:cubicBezTo>
                  <a:close/>
                  <a:moveTo>
                    <a:pt x="146727" y="649024"/>
                  </a:moveTo>
                  <a:cubicBezTo>
                    <a:pt x="127677" y="650834"/>
                    <a:pt x="108627" y="639499"/>
                    <a:pt x="93101" y="649881"/>
                  </a:cubicBezTo>
                  <a:cubicBezTo>
                    <a:pt x="106817" y="661311"/>
                    <a:pt x="120057" y="659406"/>
                    <a:pt x="135964" y="655405"/>
                  </a:cubicBezTo>
                  <a:close/>
                  <a:moveTo>
                    <a:pt x="227690" y="946489"/>
                  </a:moveTo>
                  <a:cubicBezTo>
                    <a:pt x="218165" y="946489"/>
                    <a:pt x="204258" y="945346"/>
                    <a:pt x="220451" y="953824"/>
                  </a:cubicBezTo>
                  <a:lnTo>
                    <a:pt x="228071" y="953824"/>
                  </a:lnTo>
                  <a:cubicBezTo>
                    <a:pt x="232166" y="949633"/>
                    <a:pt x="232262" y="949633"/>
                    <a:pt x="227499" y="946013"/>
                  </a:cubicBezTo>
                  <a:close/>
                  <a:moveTo>
                    <a:pt x="275696" y="1061456"/>
                  </a:moveTo>
                  <a:cubicBezTo>
                    <a:pt x="273505" y="1059551"/>
                    <a:pt x="270076" y="1060504"/>
                    <a:pt x="267123" y="1060218"/>
                  </a:cubicBezTo>
                  <a:cubicBezTo>
                    <a:pt x="262265" y="1062694"/>
                    <a:pt x="262361" y="1065076"/>
                    <a:pt x="267123" y="1067838"/>
                  </a:cubicBezTo>
                  <a:cubicBezTo>
                    <a:pt x="269028" y="1065838"/>
                    <a:pt x="276648" y="1063933"/>
                    <a:pt x="275696" y="1061456"/>
                  </a:cubicBezTo>
                  <a:close/>
                  <a:moveTo>
                    <a:pt x="383519" y="1222429"/>
                  </a:moveTo>
                  <a:cubicBezTo>
                    <a:pt x="378566" y="1222429"/>
                    <a:pt x="372755" y="1221095"/>
                    <a:pt x="368660" y="1224429"/>
                  </a:cubicBezTo>
                  <a:lnTo>
                    <a:pt x="375422" y="1227858"/>
                  </a:lnTo>
                  <a:lnTo>
                    <a:pt x="375422" y="1233002"/>
                  </a:lnTo>
                  <a:cubicBezTo>
                    <a:pt x="382090" y="1232430"/>
                    <a:pt x="388567" y="1235573"/>
                    <a:pt x="395139" y="1231668"/>
                  </a:cubicBezTo>
                  <a:lnTo>
                    <a:pt x="395139" y="1228048"/>
                  </a:lnTo>
                  <a:cubicBezTo>
                    <a:pt x="391607" y="1225543"/>
                    <a:pt x="387679" y="1223638"/>
                    <a:pt x="383519" y="1222429"/>
                  </a:cubicBezTo>
                  <a:close/>
                  <a:moveTo>
                    <a:pt x="359230" y="1185472"/>
                  </a:moveTo>
                  <a:cubicBezTo>
                    <a:pt x="373918" y="1185453"/>
                    <a:pt x="388421" y="1182205"/>
                    <a:pt x="401711" y="1175947"/>
                  </a:cubicBezTo>
                  <a:cubicBezTo>
                    <a:pt x="401711" y="1172899"/>
                    <a:pt x="401711" y="1172899"/>
                    <a:pt x="399425" y="1170994"/>
                  </a:cubicBezTo>
                  <a:cubicBezTo>
                    <a:pt x="384281" y="1166327"/>
                    <a:pt x="373041" y="1176328"/>
                    <a:pt x="359325" y="1177757"/>
                  </a:cubicBezTo>
                  <a:cubicBezTo>
                    <a:pt x="354182" y="1181852"/>
                    <a:pt x="354182" y="1181852"/>
                    <a:pt x="359230" y="1185472"/>
                  </a:cubicBezTo>
                  <a:close/>
                  <a:moveTo>
                    <a:pt x="355420" y="1263386"/>
                  </a:moveTo>
                  <a:cubicBezTo>
                    <a:pt x="366131" y="1257242"/>
                    <a:pt x="378450" y="1254490"/>
                    <a:pt x="390758" y="1255480"/>
                  </a:cubicBezTo>
                  <a:cubicBezTo>
                    <a:pt x="409808" y="1242812"/>
                    <a:pt x="349038" y="1244432"/>
                    <a:pt x="343133" y="1253385"/>
                  </a:cubicBezTo>
                  <a:cubicBezTo>
                    <a:pt x="343133" y="1254623"/>
                    <a:pt x="343133" y="1255766"/>
                    <a:pt x="342561" y="1257195"/>
                  </a:cubicBezTo>
                  <a:cubicBezTo>
                    <a:pt x="346489" y="1259928"/>
                    <a:pt x="350831" y="1262024"/>
                    <a:pt x="355420" y="1263386"/>
                  </a:cubicBezTo>
                  <a:close/>
                  <a:moveTo>
                    <a:pt x="404855" y="1723634"/>
                  </a:moveTo>
                  <a:cubicBezTo>
                    <a:pt x="400949" y="1724491"/>
                    <a:pt x="389805" y="1721348"/>
                    <a:pt x="389710" y="1726110"/>
                  </a:cubicBezTo>
                  <a:cubicBezTo>
                    <a:pt x="392091" y="1728492"/>
                    <a:pt x="413618" y="1728302"/>
                    <a:pt x="404855" y="1723634"/>
                  </a:cubicBezTo>
                  <a:close/>
                  <a:moveTo>
                    <a:pt x="418571" y="1406642"/>
                  </a:moveTo>
                  <a:lnTo>
                    <a:pt x="412284" y="1406642"/>
                  </a:lnTo>
                  <a:cubicBezTo>
                    <a:pt x="409236" y="1408738"/>
                    <a:pt x="404283" y="1409881"/>
                    <a:pt x="403426" y="1412357"/>
                  </a:cubicBezTo>
                  <a:lnTo>
                    <a:pt x="411713" y="1417786"/>
                  </a:lnTo>
                  <a:cubicBezTo>
                    <a:pt x="415523" y="1417786"/>
                    <a:pt x="418952" y="1418358"/>
                    <a:pt x="421238" y="1416358"/>
                  </a:cubicBezTo>
                  <a:cubicBezTo>
                    <a:pt x="420952" y="1413024"/>
                    <a:pt x="424190" y="1409499"/>
                    <a:pt x="418571" y="1406642"/>
                  </a:cubicBezTo>
                  <a:close/>
                  <a:moveTo>
                    <a:pt x="444764" y="1339967"/>
                  </a:moveTo>
                  <a:cubicBezTo>
                    <a:pt x="469148" y="1335491"/>
                    <a:pt x="493628" y="1352731"/>
                    <a:pt x="515821" y="1344539"/>
                  </a:cubicBezTo>
                  <a:cubicBezTo>
                    <a:pt x="520393" y="1342253"/>
                    <a:pt x="591068" y="1333109"/>
                    <a:pt x="566113" y="1328918"/>
                  </a:cubicBezTo>
                  <a:cubicBezTo>
                    <a:pt x="556588" y="1327299"/>
                    <a:pt x="540395" y="1333109"/>
                    <a:pt x="533537" y="1325966"/>
                  </a:cubicBezTo>
                  <a:cubicBezTo>
                    <a:pt x="543062" y="1313964"/>
                    <a:pt x="568113" y="1328823"/>
                    <a:pt x="579543" y="1316441"/>
                  </a:cubicBezTo>
                  <a:lnTo>
                    <a:pt x="579543" y="1309011"/>
                  </a:lnTo>
                  <a:cubicBezTo>
                    <a:pt x="569944" y="1305753"/>
                    <a:pt x="559454" y="1306373"/>
                    <a:pt x="550301" y="1310725"/>
                  </a:cubicBezTo>
                  <a:cubicBezTo>
                    <a:pt x="498104" y="1300343"/>
                    <a:pt x="440764" y="1309868"/>
                    <a:pt x="389043" y="1305296"/>
                  </a:cubicBezTo>
                  <a:lnTo>
                    <a:pt x="389043" y="1309011"/>
                  </a:lnTo>
                  <a:cubicBezTo>
                    <a:pt x="386567" y="1312154"/>
                    <a:pt x="378375" y="1309011"/>
                    <a:pt x="376280" y="1312916"/>
                  </a:cubicBezTo>
                  <a:cubicBezTo>
                    <a:pt x="382729" y="1317526"/>
                    <a:pt x="390739" y="1319412"/>
                    <a:pt x="398568" y="1318155"/>
                  </a:cubicBezTo>
                  <a:cubicBezTo>
                    <a:pt x="403712" y="1321870"/>
                    <a:pt x="403712" y="1321870"/>
                    <a:pt x="398568" y="1325680"/>
                  </a:cubicBezTo>
                  <a:cubicBezTo>
                    <a:pt x="392186" y="1324632"/>
                    <a:pt x="387995" y="1328061"/>
                    <a:pt x="382471" y="1331109"/>
                  </a:cubicBezTo>
                  <a:cubicBezTo>
                    <a:pt x="382471" y="1332633"/>
                    <a:pt x="383233" y="1334252"/>
                    <a:pt x="383709" y="1336252"/>
                  </a:cubicBezTo>
                  <a:cubicBezTo>
                    <a:pt x="405426" y="1340920"/>
                    <a:pt x="425429" y="1325108"/>
                    <a:pt x="444288" y="1340253"/>
                  </a:cubicBezTo>
                  <a:close/>
                  <a:moveTo>
                    <a:pt x="461338" y="1461697"/>
                  </a:moveTo>
                  <a:cubicBezTo>
                    <a:pt x="462576" y="1457411"/>
                    <a:pt x="453527" y="1457506"/>
                    <a:pt x="454766" y="1461697"/>
                  </a:cubicBezTo>
                  <a:cubicBezTo>
                    <a:pt x="453718" y="1466459"/>
                    <a:pt x="462576" y="1465793"/>
                    <a:pt x="460862" y="1461982"/>
                  </a:cubicBezTo>
                  <a:close/>
                  <a:moveTo>
                    <a:pt x="474578" y="1463411"/>
                  </a:moveTo>
                  <a:cubicBezTo>
                    <a:pt x="481305" y="1468078"/>
                    <a:pt x="489495" y="1470136"/>
                    <a:pt x="497628" y="1469221"/>
                  </a:cubicBezTo>
                  <a:cubicBezTo>
                    <a:pt x="501056" y="1471965"/>
                    <a:pt x="505482" y="1473146"/>
                    <a:pt x="509820" y="1472460"/>
                  </a:cubicBezTo>
                  <a:cubicBezTo>
                    <a:pt x="528870" y="1462935"/>
                    <a:pt x="553349" y="1470745"/>
                    <a:pt x="571923" y="1459982"/>
                  </a:cubicBezTo>
                  <a:cubicBezTo>
                    <a:pt x="573541" y="1455620"/>
                    <a:pt x="572900" y="1450734"/>
                    <a:pt x="570209" y="1446933"/>
                  </a:cubicBezTo>
                  <a:cubicBezTo>
                    <a:pt x="554111" y="1450267"/>
                    <a:pt x="538014" y="1439694"/>
                    <a:pt x="523727" y="1446933"/>
                  </a:cubicBezTo>
                  <a:cubicBezTo>
                    <a:pt x="513535" y="1439599"/>
                    <a:pt x="502105" y="1446361"/>
                    <a:pt x="490865" y="1446933"/>
                  </a:cubicBezTo>
                  <a:cubicBezTo>
                    <a:pt x="483531" y="1449409"/>
                    <a:pt x="489532" y="1453886"/>
                    <a:pt x="486008" y="1456458"/>
                  </a:cubicBezTo>
                  <a:close/>
                  <a:moveTo>
                    <a:pt x="549730" y="1476461"/>
                  </a:moveTo>
                  <a:cubicBezTo>
                    <a:pt x="547158" y="1476461"/>
                    <a:pt x="542777" y="1475603"/>
                    <a:pt x="541253" y="1477699"/>
                  </a:cubicBezTo>
                  <a:cubicBezTo>
                    <a:pt x="537919" y="1481794"/>
                    <a:pt x="559255" y="1480842"/>
                    <a:pt x="549254" y="1476746"/>
                  </a:cubicBezTo>
                  <a:close/>
                  <a:moveTo>
                    <a:pt x="499628" y="1684105"/>
                  </a:moveTo>
                  <a:cubicBezTo>
                    <a:pt x="492525" y="1681648"/>
                    <a:pt x="485181" y="1679962"/>
                    <a:pt x="477721" y="1679057"/>
                  </a:cubicBezTo>
                  <a:cubicBezTo>
                    <a:pt x="473149" y="1682867"/>
                    <a:pt x="473149" y="1682867"/>
                    <a:pt x="477721" y="1686487"/>
                  </a:cubicBezTo>
                  <a:cubicBezTo>
                    <a:pt x="483341" y="1685439"/>
                    <a:pt x="496771" y="1689820"/>
                    <a:pt x="499152" y="1684391"/>
                  </a:cubicBezTo>
                  <a:close/>
                  <a:moveTo>
                    <a:pt x="519155" y="1639719"/>
                  </a:moveTo>
                  <a:cubicBezTo>
                    <a:pt x="515154" y="1637528"/>
                    <a:pt x="508296" y="1639719"/>
                    <a:pt x="504391" y="1634861"/>
                  </a:cubicBezTo>
                  <a:cubicBezTo>
                    <a:pt x="475816" y="1638195"/>
                    <a:pt x="489818" y="1649816"/>
                    <a:pt x="511154" y="1645910"/>
                  </a:cubicBezTo>
                  <a:cubicBezTo>
                    <a:pt x="511916" y="1644576"/>
                    <a:pt x="520202" y="1642290"/>
                    <a:pt x="518678" y="1640005"/>
                  </a:cubicBezTo>
                  <a:close/>
                  <a:moveTo>
                    <a:pt x="557255" y="1509322"/>
                  </a:moveTo>
                  <a:lnTo>
                    <a:pt x="573352" y="1509322"/>
                  </a:lnTo>
                  <a:lnTo>
                    <a:pt x="573352" y="1496844"/>
                  </a:lnTo>
                  <a:lnTo>
                    <a:pt x="563827" y="1491796"/>
                  </a:lnTo>
                  <a:lnTo>
                    <a:pt x="557255" y="1494844"/>
                  </a:lnTo>
                  <a:cubicBezTo>
                    <a:pt x="545729" y="1486366"/>
                    <a:pt x="526775" y="1496177"/>
                    <a:pt x="515440" y="1489224"/>
                  </a:cubicBezTo>
                  <a:cubicBezTo>
                    <a:pt x="531537" y="1478556"/>
                    <a:pt x="485817" y="1486176"/>
                    <a:pt x="481912" y="1489224"/>
                  </a:cubicBezTo>
                  <a:lnTo>
                    <a:pt x="481912" y="1496558"/>
                  </a:lnTo>
                  <a:cubicBezTo>
                    <a:pt x="502391" y="1511417"/>
                    <a:pt x="535919" y="1493796"/>
                    <a:pt x="556397" y="1509607"/>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grpSp>
        <p:nvGrpSpPr>
          <p:cNvPr id="129" name="Google Shape;129;p7"/>
          <p:cNvGrpSpPr/>
          <p:nvPr/>
        </p:nvGrpSpPr>
        <p:grpSpPr>
          <a:xfrm rot="-5400000">
            <a:off x="5868854" y="-4704338"/>
            <a:ext cx="460804" cy="12195991"/>
            <a:chOff x="10080554" y="-143"/>
            <a:chExt cx="412648" cy="6861317"/>
          </a:xfrm>
        </p:grpSpPr>
        <p:sp>
          <p:nvSpPr>
            <p:cNvPr id="130" name="Google Shape;130;p7"/>
            <p:cNvSpPr/>
            <p:nvPr/>
          </p:nvSpPr>
          <p:spPr>
            <a:xfrm>
              <a:off x="10080554" y="2907392"/>
              <a:ext cx="404410" cy="3953782"/>
            </a:xfrm>
            <a:custGeom>
              <a:rect b="b" l="l" r="r" t="t"/>
              <a:pathLst>
                <a:path extrusionOk="0" h="2653545" w="612743">
                  <a:moveTo>
                    <a:pt x="598593" y="2643439"/>
                  </a:moveTo>
                  <a:lnTo>
                    <a:pt x="598593" y="2652964"/>
                  </a:lnTo>
                  <a:lnTo>
                    <a:pt x="709" y="2652964"/>
                  </a:lnTo>
                  <a:lnTo>
                    <a:pt x="709" y="2599529"/>
                  </a:lnTo>
                  <a:lnTo>
                    <a:pt x="7472" y="2595528"/>
                  </a:lnTo>
                  <a:lnTo>
                    <a:pt x="7472" y="2547903"/>
                  </a:lnTo>
                  <a:cubicBezTo>
                    <a:pt x="24045" y="2520187"/>
                    <a:pt x="8900" y="2471703"/>
                    <a:pt x="13853" y="2437414"/>
                  </a:cubicBezTo>
                  <a:cubicBezTo>
                    <a:pt x="-910" y="2431604"/>
                    <a:pt x="24902" y="2430556"/>
                    <a:pt x="7472" y="2422840"/>
                  </a:cubicBezTo>
                  <a:lnTo>
                    <a:pt x="7472" y="2371500"/>
                  </a:lnTo>
                  <a:lnTo>
                    <a:pt x="804" y="2367405"/>
                  </a:lnTo>
                  <a:lnTo>
                    <a:pt x="804" y="2323304"/>
                  </a:lnTo>
                  <a:lnTo>
                    <a:pt x="6995" y="2319494"/>
                  </a:lnTo>
                  <a:lnTo>
                    <a:pt x="709" y="2315493"/>
                  </a:lnTo>
                  <a:cubicBezTo>
                    <a:pt x="709" y="2314161"/>
                    <a:pt x="709" y="2313018"/>
                    <a:pt x="1376" y="2311779"/>
                  </a:cubicBezTo>
                  <a:cubicBezTo>
                    <a:pt x="16711" y="2295872"/>
                    <a:pt x="1376" y="2263012"/>
                    <a:pt x="8233" y="2241580"/>
                  </a:cubicBezTo>
                  <a:lnTo>
                    <a:pt x="13091" y="2238818"/>
                  </a:lnTo>
                  <a:cubicBezTo>
                    <a:pt x="13958" y="2233960"/>
                    <a:pt x="14253" y="2229007"/>
                    <a:pt x="13949" y="2224053"/>
                  </a:cubicBezTo>
                  <a:lnTo>
                    <a:pt x="19949" y="2220053"/>
                  </a:lnTo>
                  <a:lnTo>
                    <a:pt x="14139" y="2216338"/>
                  </a:lnTo>
                  <a:lnTo>
                    <a:pt x="20521" y="2212433"/>
                  </a:lnTo>
                  <a:lnTo>
                    <a:pt x="20521" y="2190526"/>
                  </a:lnTo>
                  <a:cubicBezTo>
                    <a:pt x="30046" y="2188049"/>
                    <a:pt x="26617" y="2179191"/>
                    <a:pt x="26998" y="2172143"/>
                  </a:cubicBezTo>
                  <a:lnTo>
                    <a:pt x="32999" y="2168713"/>
                  </a:lnTo>
                  <a:cubicBezTo>
                    <a:pt x="33903" y="2163665"/>
                    <a:pt x="33903" y="2158427"/>
                    <a:pt x="32999" y="2153378"/>
                  </a:cubicBezTo>
                  <a:lnTo>
                    <a:pt x="20997" y="2146616"/>
                  </a:lnTo>
                  <a:lnTo>
                    <a:pt x="20426" y="2142901"/>
                  </a:lnTo>
                  <a:lnTo>
                    <a:pt x="26903" y="2138901"/>
                  </a:lnTo>
                  <a:lnTo>
                    <a:pt x="26903" y="2083750"/>
                  </a:lnTo>
                  <a:lnTo>
                    <a:pt x="20521" y="2079845"/>
                  </a:lnTo>
                  <a:lnTo>
                    <a:pt x="20521" y="2076321"/>
                  </a:lnTo>
                  <a:lnTo>
                    <a:pt x="26712" y="2072511"/>
                  </a:lnTo>
                  <a:lnTo>
                    <a:pt x="26712" y="2039269"/>
                  </a:lnTo>
                  <a:cubicBezTo>
                    <a:pt x="18044" y="2034030"/>
                    <a:pt x="18044" y="2033744"/>
                    <a:pt x="26045" y="2028886"/>
                  </a:cubicBezTo>
                  <a:cubicBezTo>
                    <a:pt x="28141" y="2024124"/>
                    <a:pt x="26045" y="2019361"/>
                    <a:pt x="27283" y="2014313"/>
                  </a:cubicBezTo>
                  <a:lnTo>
                    <a:pt x="20997" y="2010122"/>
                  </a:lnTo>
                  <a:cubicBezTo>
                    <a:pt x="20997" y="2009075"/>
                    <a:pt x="20997" y="2007932"/>
                    <a:pt x="20426" y="2006598"/>
                  </a:cubicBezTo>
                  <a:lnTo>
                    <a:pt x="26903" y="2002502"/>
                  </a:lnTo>
                  <a:lnTo>
                    <a:pt x="26903" y="1910777"/>
                  </a:lnTo>
                  <a:lnTo>
                    <a:pt x="33475" y="1906681"/>
                  </a:lnTo>
                  <a:lnTo>
                    <a:pt x="33475" y="1884773"/>
                  </a:lnTo>
                  <a:lnTo>
                    <a:pt x="26998" y="1880677"/>
                  </a:lnTo>
                  <a:cubicBezTo>
                    <a:pt x="26998" y="1879344"/>
                    <a:pt x="26998" y="1878201"/>
                    <a:pt x="27474" y="1877058"/>
                  </a:cubicBezTo>
                  <a:cubicBezTo>
                    <a:pt x="32046" y="1875343"/>
                    <a:pt x="34808" y="1872105"/>
                    <a:pt x="33475" y="1867533"/>
                  </a:cubicBezTo>
                  <a:cubicBezTo>
                    <a:pt x="33475" y="1861056"/>
                    <a:pt x="35475" y="1854293"/>
                    <a:pt x="27474" y="1852007"/>
                  </a:cubicBezTo>
                  <a:lnTo>
                    <a:pt x="33189" y="1848007"/>
                  </a:lnTo>
                  <a:lnTo>
                    <a:pt x="33189" y="1837053"/>
                  </a:lnTo>
                  <a:lnTo>
                    <a:pt x="27093" y="1833243"/>
                  </a:lnTo>
                  <a:lnTo>
                    <a:pt x="27093" y="1789047"/>
                  </a:lnTo>
                  <a:lnTo>
                    <a:pt x="20426" y="1784951"/>
                  </a:lnTo>
                  <a:lnTo>
                    <a:pt x="20426" y="1689701"/>
                  </a:lnTo>
                  <a:lnTo>
                    <a:pt x="14139" y="1685796"/>
                  </a:lnTo>
                  <a:cubicBezTo>
                    <a:pt x="21473" y="1683320"/>
                    <a:pt x="19283" y="1677700"/>
                    <a:pt x="25855" y="1675509"/>
                  </a:cubicBezTo>
                  <a:cubicBezTo>
                    <a:pt x="26331" y="1673413"/>
                    <a:pt x="22616" y="1672937"/>
                    <a:pt x="20807" y="1671223"/>
                  </a:cubicBezTo>
                  <a:lnTo>
                    <a:pt x="20807" y="1579211"/>
                  </a:lnTo>
                  <a:lnTo>
                    <a:pt x="26807" y="1575401"/>
                  </a:lnTo>
                  <a:lnTo>
                    <a:pt x="26807" y="1553589"/>
                  </a:lnTo>
                  <a:lnTo>
                    <a:pt x="33570" y="1549493"/>
                  </a:lnTo>
                  <a:lnTo>
                    <a:pt x="33570" y="1538539"/>
                  </a:lnTo>
                  <a:lnTo>
                    <a:pt x="26807" y="1534444"/>
                  </a:lnTo>
                  <a:lnTo>
                    <a:pt x="26807" y="1468531"/>
                  </a:lnTo>
                  <a:lnTo>
                    <a:pt x="20807" y="1464530"/>
                  </a:lnTo>
                  <a:lnTo>
                    <a:pt x="25855" y="1461673"/>
                  </a:lnTo>
                  <a:cubicBezTo>
                    <a:pt x="29665" y="1449386"/>
                    <a:pt x="24331" y="1435955"/>
                    <a:pt x="28046" y="1423573"/>
                  </a:cubicBezTo>
                  <a:lnTo>
                    <a:pt x="33189" y="1420620"/>
                  </a:lnTo>
                  <a:lnTo>
                    <a:pt x="33189" y="1413191"/>
                  </a:lnTo>
                  <a:lnTo>
                    <a:pt x="27188" y="1409380"/>
                  </a:lnTo>
                  <a:lnTo>
                    <a:pt x="27188" y="1379948"/>
                  </a:lnTo>
                  <a:lnTo>
                    <a:pt x="33570" y="1376138"/>
                  </a:lnTo>
                  <a:lnTo>
                    <a:pt x="33570" y="1372614"/>
                  </a:lnTo>
                  <a:lnTo>
                    <a:pt x="26998" y="1368613"/>
                  </a:lnTo>
                  <a:cubicBezTo>
                    <a:pt x="26998" y="1367375"/>
                    <a:pt x="26998" y="1366137"/>
                    <a:pt x="26998" y="1365089"/>
                  </a:cubicBezTo>
                  <a:lnTo>
                    <a:pt x="33665" y="1360898"/>
                  </a:lnTo>
                  <a:lnTo>
                    <a:pt x="33665" y="1320703"/>
                  </a:lnTo>
                  <a:cubicBezTo>
                    <a:pt x="39666" y="1317274"/>
                    <a:pt x="39666" y="1317274"/>
                    <a:pt x="33665" y="1313750"/>
                  </a:cubicBezTo>
                  <a:lnTo>
                    <a:pt x="33665" y="1306320"/>
                  </a:lnTo>
                  <a:lnTo>
                    <a:pt x="39571" y="1302510"/>
                  </a:lnTo>
                  <a:lnTo>
                    <a:pt x="39571" y="1291556"/>
                  </a:lnTo>
                  <a:lnTo>
                    <a:pt x="33284" y="1287746"/>
                  </a:lnTo>
                  <a:lnTo>
                    <a:pt x="33284" y="1250980"/>
                  </a:lnTo>
                  <a:lnTo>
                    <a:pt x="39857" y="1247075"/>
                  </a:lnTo>
                  <a:cubicBezTo>
                    <a:pt x="39857" y="1245741"/>
                    <a:pt x="39857" y="1244598"/>
                    <a:pt x="39857" y="1243360"/>
                  </a:cubicBezTo>
                  <a:cubicBezTo>
                    <a:pt x="22235" y="1236121"/>
                    <a:pt x="51572" y="1232406"/>
                    <a:pt x="34046" y="1225357"/>
                  </a:cubicBezTo>
                  <a:lnTo>
                    <a:pt x="34046" y="1211070"/>
                  </a:lnTo>
                  <a:lnTo>
                    <a:pt x="27474" y="1206784"/>
                  </a:lnTo>
                  <a:lnTo>
                    <a:pt x="33665" y="1202879"/>
                  </a:lnTo>
                  <a:lnTo>
                    <a:pt x="33665" y="1169922"/>
                  </a:lnTo>
                  <a:lnTo>
                    <a:pt x="26903" y="1165921"/>
                  </a:lnTo>
                  <a:lnTo>
                    <a:pt x="26903" y="1099913"/>
                  </a:lnTo>
                  <a:lnTo>
                    <a:pt x="20807" y="1096008"/>
                  </a:lnTo>
                  <a:lnTo>
                    <a:pt x="20807" y="947989"/>
                  </a:lnTo>
                  <a:cubicBezTo>
                    <a:pt x="37094" y="930749"/>
                    <a:pt x="20807" y="893507"/>
                    <a:pt x="28046" y="870266"/>
                  </a:cubicBezTo>
                  <a:lnTo>
                    <a:pt x="32618" y="867694"/>
                  </a:lnTo>
                  <a:cubicBezTo>
                    <a:pt x="33475" y="863503"/>
                    <a:pt x="37285" y="859026"/>
                    <a:pt x="27379" y="856835"/>
                  </a:cubicBezTo>
                  <a:lnTo>
                    <a:pt x="27379" y="848739"/>
                  </a:lnTo>
                  <a:lnTo>
                    <a:pt x="33570" y="844929"/>
                  </a:lnTo>
                  <a:lnTo>
                    <a:pt x="33570" y="841405"/>
                  </a:lnTo>
                  <a:lnTo>
                    <a:pt x="27188" y="837500"/>
                  </a:lnTo>
                  <a:lnTo>
                    <a:pt x="27188" y="822926"/>
                  </a:lnTo>
                  <a:lnTo>
                    <a:pt x="33379" y="819116"/>
                  </a:lnTo>
                  <a:lnTo>
                    <a:pt x="33379" y="807972"/>
                  </a:lnTo>
                  <a:cubicBezTo>
                    <a:pt x="24712" y="802733"/>
                    <a:pt x="24712" y="802447"/>
                    <a:pt x="32618" y="797590"/>
                  </a:cubicBezTo>
                  <a:cubicBezTo>
                    <a:pt x="34523" y="794066"/>
                    <a:pt x="33284" y="790446"/>
                    <a:pt x="33665" y="786445"/>
                  </a:cubicBezTo>
                  <a:lnTo>
                    <a:pt x="27379" y="782254"/>
                  </a:lnTo>
                  <a:lnTo>
                    <a:pt x="27379" y="775110"/>
                  </a:lnTo>
                  <a:lnTo>
                    <a:pt x="33570" y="771205"/>
                  </a:lnTo>
                  <a:lnTo>
                    <a:pt x="33570" y="731010"/>
                  </a:lnTo>
                  <a:lnTo>
                    <a:pt x="40142" y="727009"/>
                  </a:lnTo>
                  <a:lnTo>
                    <a:pt x="40142" y="719675"/>
                  </a:lnTo>
                  <a:cubicBezTo>
                    <a:pt x="36142" y="716913"/>
                    <a:pt x="30617" y="715198"/>
                    <a:pt x="28046" y="711770"/>
                  </a:cubicBezTo>
                  <a:lnTo>
                    <a:pt x="39952" y="705102"/>
                  </a:lnTo>
                  <a:lnTo>
                    <a:pt x="39952" y="671860"/>
                  </a:lnTo>
                  <a:lnTo>
                    <a:pt x="33761" y="668049"/>
                  </a:lnTo>
                  <a:lnTo>
                    <a:pt x="33761" y="605756"/>
                  </a:lnTo>
                  <a:lnTo>
                    <a:pt x="27188" y="601661"/>
                  </a:lnTo>
                  <a:lnTo>
                    <a:pt x="27188" y="598136"/>
                  </a:lnTo>
                  <a:lnTo>
                    <a:pt x="33379" y="594326"/>
                  </a:lnTo>
                  <a:lnTo>
                    <a:pt x="33379" y="579467"/>
                  </a:lnTo>
                  <a:lnTo>
                    <a:pt x="28046" y="576514"/>
                  </a:lnTo>
                  <a:cubicBezTo>
                    <a:pt x="21188" y="563561"/>
                    <a:pt x="38142" y="528889"/>
                    <a:pt x="17378" y="529842"/>
                  </a:cubicBezTo>
                  <a:cubicBezTo>
                    <a:pt x="10424" y="527080"/>
                    <a:pt x="24140" y="523365"/>
                    <a:pt x="26903" y="520793"/>
                  </a:cubicBezTo>
                  <a:lnTo>
                    <a:pt x="26903" y="513459"/>
                  </a:lnTo>
                  <a:lnTo>
                    <a:pt x="20521" y="509553"/>
                  </a:lnTo>
                  <a:lnTo>
                    <a:pt x="20521" y="506029"/>
                  </a:lnTo>
                  <a:lnTo>
                    <a:pt x="27188" y="501838"/>
                  </a:lnTo>
                  <a:lnTo>
                    <a:pt x="27188" y="480026"/>
                  </a:lnTo>
                  <a:cubicBezTo>
                    <a:pt x="30332" y="478121"/>
                    <a:pt x="34142" y="476883"/>
                    <a:pt x="33665" y="473930"/>
                  </a:cubicBezTo>
                  <a:cubicBezTo>
                    <a:pt x="33189" y="470977"/>
                    <a:pt x="37094" y="470977"/>
                    <a:pt x="39190" y="469644"/>
                  </a:cubicBezTo>
                  <a:cubicBezTo>
                    <a:pt x="41476" y="466119"/>
                    <a:pt x="39190" y="462405"/>
                    <a:pt x="40714" y="458881"/>
                  </a:cubicBezTo>
                  <a:lnTo>
                    <a:pt x="33856" y="454308"/>
                  </a:lnTo>
                  <a:lnTo>
                    <a:pt x="33856" y="403255"/>
                  </a:lnTo>
                  <a:lnTo>
                    <a:pt x="27093" y="399064"/>
                  </a:lnTo>
                  <a:lnTo>
                    <a:pt x="27093" y="318101"/>
                  </a:lnTo>
                  <a:lnTo>
                    <a:pt x="33570" y="314196"/>
                  </a:lnTo>
                  <a:lnTo>
                    <a:pt x="33570" y="310672"/>
                  </a:lnTo>
                  <a:lnTo>
                    <a:pt x="26807" y="306576"/>
                  </a:lnTo>
                  <a:lnTo>
                    <a:pt x="26807" y="258951"/>
                  </a:lnTo>
                  <a:cubicBezTo>
                    <a:pt x="19664" y="256665"/>
                    <a:pt x="19092" y="249426"/>
                    <a:pt x="21188" y="243806"/>
                  </a:cubicBezTo>
                  <a:cubicBezTo>
                    <a:pt x="29379" y="238948"/>
                    <a:pt x="29379" y="238663"/>
                    <a:pt x="21188" y="233424"/>
                  </a:cubicBezTo>
                  <a:lnTo>
                    <a:pt x="27188" y="229519"/>
                  </a:lnTo>
                  <a:lnTo>
                    <a:pt x="27188" y="222280"/>
                  </a:lnTo>
                  <a:cubicBezTo>
                    <a:pt x="25283" y="221041"/>
                    <a:pt x="22997" y="219803"/>
                    <a:pt x="20807" y="218469"/>
                  </a:cubicBezTo>
                  <a:lnTo>
                    <a:pt x="20807" y="178369"/>
                  </a:lnTo>
                  <a:lnTo>
                    <a:pt x="27569" y="174369"/>
                  </a:lnTo>
                  <a:lnTo>
                    <a:pt x="27569" y="156271"/>
                  </a:lnTo>
                  <a:lnTo>
                    <a:pt x="33761" y="152271"/>
                  </a:lnTo>
                  <a:cubicBezTo>
                    <a:pt x="34713" y="149128"/>
                    <a:pt x="32237" y="147318"/>
                    <a:pt x="28712" y="146175"/>
                  </a:cubicBezTo>
                  <a:cubicBezTo>
                    <a:pt x="26522" y="143032"/>
                    <a:pt x="26522" y="81595"/>
                    <a:pt x="28712" y="59783"/>
                  </a:cubicBezTo>
                  <a:lnTo>
                    <a:pt x="33761" y="56926"/>
                  </a:lnTo>
                  <a:lnTo>
                    <a:pt x="33761" y="16349"/>
                  </a:lnTo>
                  <a:lnTo>
                    <a:pt x="27950" y="12539"/>
                  </a:lnTo>
                  <a:lnTo>
                    <a:pt x="34142" y="8729"/>
                  </a:lnTo>
                  <a:lnTo>
                    <a:pt x="34142" y="1490"/>
                  </a:lnTo>
                  <a:cubicBezTo>
                    <a:pt x="41095" y="-1272"/>
                    <a:pt x="41190" y="-1272"/>
                    <a:pt x="47477" y="1490"/>
                  </a:cubicBezTo>
                  <a:lnTo>
                    <a:pt x="47477" y="12730"/>
                  </a:lnTo>
                  <a:lnTo>
                    <a:pt x="56049" y="14253"/>
                  </a:lnTo>
                  <a:cubicBezTo>
                    <a:pt x="78147" y="1966"/>
                    <a:pt x="103103" y="17587"/>
                    <a:pt x="62336" y="17778"/>
                  </a:cubicBezTo>
                  <a:cubicBezTo>
                    <a:pt x="61574" y="19493"/>
                    <a:pt x="60716" y="21112"/>
                    <a:pt x="60145" y="22255"/>
                  </a:cubicBezTo>
                  <a:cubicBezTo>
                    <a:pt x="62526" y="26446"/>
                    <a:pt x="71003" y="23588"/>
                    <a:pt x="73575" y="27398"/>
                  </a:cubicBezTo>
                  <a:lnTo>
                    <a:pt x="73575" y="30541"/>
                  </a:lnTo>
                  <a:cubicBezTo>
                    <a:pt x="70718" y="31875"/>
                    <a:pt x="41571" y="38923"/>
                    <a:pt x="50715" y="43590"/>
                  </a:cubicBezTo>
                  <a:cubicBezTo>
                    <a:pt x="69460" y="57973"/>
                    <a:pt x="94140" y="62079"/>
                    <a:pt x="116533" y="54544"/>
                  </a:cubicBezTo>
                  <a:lnTo>
                    <a:pt x="125486" y="59974"/>
                  </a:lnTo>
                  <a:cubicBezTo>
                    <a:pt x="127201" y="74928"/>
                    <a:pt x="88148" y="54830"/>
                    <a:pt x="93101" y="74833"/>
                  </a:cubicBezTo>
                  <a:cubicBezTo>
                    <a:pt x="80147" y="82262"/>
                    <a:pt x="67479" y="90263"/>
                    <a:pt x="50810" y="87596"/>
                  </a:cubicBezTo>
                  <a:cubicBezTo>
                    <a:pt x="46810" y="90644"/>
                    <a:pt x="46715" y="90644"/>
                    <a:pt x="48524" y="97121"/>
                  </a:cubicBezTo>
                  <a:cubicBezTo>
                    <a:pt x="53496" y="98398"/>
                    <a:pt x="58669" y="98712"/>
                    <a:pt x="63764" y="98074"/>
                  </a:cubicBezTo>
                  <a:cubicBezTo>
                    <a:pt x="80147" y="90644"/>
                    <a:pt x="99769" y="96549"/>
                    <a:pt x="116723" y="94740"/>
                  </a:cubicBezTo>
                  <a:cubicBezTo>
                    <a:pt x="124467" y="99474"/>
                    <a:pt x="134221" y="99474"/>
                    <a:pt x="141965" y="94740"/>
                  </a:cubicBezTo>
                  <a:cubicBezTo>
                    <a:pt x="149994" y="98207"/>
                    <a:pt x="157757" y="102246"/>
                    <a:pt x="165206" y="106837"/>
                  </a:cubicBezTo>
                  <a:lnTo>
                    <a:pt x="159205" y="110742"/>
                  </a:lnTo>
                  <a:cubicBezTo>
                    <a:pt x="159205" y="111790"/>
                    <a:pt x="159205" y="113028"/>
                    <a:pt x="159205" y="114266"/>
                  </a:cubicBezTo>
                  <a:cubicBezTo>
                    <a:pt x="155776" y="117409"/>
                    <a:pt x="122057" y="117885"/>
                    <a:pt x="128820" y="113123"/>
                  </a:cubicBezTo>
                  <a:cubicBezTo>
                    <a:pt x="134849" y="112866"/>
                    <a:pt x="140621" y="110589"/>
                    <a:pt x="145203" y="106646"/>
                  </a:cubicBezTo>
                  <a:cubicBezTo>
                    <a:pt x="123486" y="100074"/>
                    <a:pt x="100150" y="113694"/>
                    <a:pt x="79481" y="105218"/>
                  </a:cubicBezTo>
                  <a:cubicBezTo>
                    <a:pt x="70565" y="107056"/>
                    <a:pt x="61983" y="110265"/>
                    <a:pt x="54049" y="114743"/>
                  </a:cubicBezTo>
                  <a:cubicBezTo>
                    <a:pt x="54049" y="116266"/>
                    <a:pt x="54049" y="117409"/>
                    <a:pt x="54620" y="118648"/>
                  </a:cubicBezTo>
                  <a:cubicBezTo>
                    <a:pt x="72623" y="124172"/>
                    <a:pt x="91101" y="114647"/>
                    <a:pt x="110151" y="116552"/>
                  </a:cubicBezTo>
                  <a:lnTo>
                    <a:pt x="119676" y="121982"/>
                  </a:lnTo>
                  <a:lnTo>
                    <a:pt x="106913" y="129411"/>
                  </a:lnTo>
                  <a:lnTo>
                    <a:pt x="106913" y="133030"/>
                  </a:lnTo>
                  <a:lnTo>
                    <a:pt x="113008" y="136841"/>
                  </a:lnTo>
                  <a:lnTo>
                    <a:pt x="107675" y="140460"/>
                  </a:lnTo>
                  <a:cubicBezTo>
                    <a:pt x="130439" y="168463"/>
                    <a:pt x="159586" y="142460"/>
                    <a:pt x="185684" y="138650"/>
                  </a:cubicBezTo>
                  <a:lnTo>
                    <a:pt x="185684" y="158843"/>
                  </a:lnTo>
                  <a:cubicBezTo>
                    <a:pt x="176159" y="165510"/>
                    <a:pt x="155966" y="153509"/>
                    <a:pt x="152537" y="166463"/>
                  </a:cubicBezTo>
                  <a:cubicBezTo>
                    <a:pt x="142346" y="172464"/>
                    <a:pt x="97578" y="164653"/>
                    <a:pt x="100340" y="179989"/>
                  </a:cubicBezTo>
                  <a:cubicBezTo>
                    <a:pt x="105522" y="186532"/>
                    <a:pt x="114828" y="188104"/>
                    <a:pt x="121867" y="183608"/>
                  </a:cubicBezTo>
                  <a:cubicBezTo>
                    <a:pt x="155204" y="182179"/>
                    <a:pt x="158443" y="182274"/>
                    <a:pt x="165872" y="184560"/>
                  </a:cubicBezTo>
                  <a:lnTo>
                    <a:pt x="159300" y="188657"/>
                  </a:lnTo>
                  <a:lnTo>
                    <a:pt x="159300" y="192086"/>
                  </a:lnTo>
                  <a:cubicBezTo>
                    <a:pt x="152537" y="196181"/>
                    <a:pt x="79195" y="196086"/>
                    <a:pt x="97673" y="208468"/>
                  </a:cubicBezTo>
                  <a:cubicBezTo>
                    <a:pt x="110627" y="205515"/>
                    <a:pt x="125201" y="216279"/>
                    <a:pt x="135202" y="209326"/>
                  </a:cubicBezTo>
                  <a:cubicBezTo>
                    <a:pt x="150947" y="209402"/>
                    <a:pt x="166672" y="208001"/>
                    <a:pt x="182160" y="205135"/>
                  </a:cubicBezTo>
                  <a:cubicBezTo>
                    <a:pt x="191685" y="213231"/>
                    <a:pt x="208735" y="203992"/>
                    <a:pt x="218450" y="211231"/>
                  </a:cubicBezTo>
                  <a:cubicBezTo>
                    <a:pt x="218450" y="220756"/>
                    <a:pt x="200734" y="212564"/>
                    <a:pt x="195495" y="219518"/>
                  </a:cubicBezTo>
                  <a:cubicBezTo>
                    <a:pt x="176445" y="211707"/>
                    <a:pt x="157395" y="219518"/>
                    <a:pt x="136631" y="223042"/>
                  </a:cubicBezTo>
                  <a:cubicBezTo>
                    <a:pt x="123867" y="218946"/>
                    <a:pt x="82624" y="214660"/>
                    <a:pt x="74051" y="223994"/>
                  </a:cubicBezTo>
                  <a:cubicBezTo>
                    <a:pt x="78719" y="227233"/>
                    <a:pt x="80052" y="231614"/>
                    <a:pt x="84338" y="234377"/>
                  </a:cubicBezTo>
                  <a:cubicBezTo>
                    <a:pt x="97197" y="231395"/>
                    <a:pt x="110408" y="230242"/>
                    <a:pt x="123581" y="230947"/>
                  </a:cubicBezTo>
                  <a:cubicBezTo>
                    <a:pt x="133106" y="235710"/>
                    <a:pt x="133106" y="235710"/>
                    <a:pt x="142631" y="230947"/>
                  </a:cubicBezTo>
                  <a:cubicBezTo>
                    <a:pt x="174064" y="230947"/>
                    <a:pt x="207878" y="227328"/>
                    <a:pt x="237881" y="236186"/>
                  </a:cubicBezTo>
                  <a:cubicBezTo>
                    <a:pt x="232262" y="238568"/>
                    <a:pt x="233595" y="242377"/>
                    <a:pt x="228833" y="245140"/>
                  </a:cubicBezTo>
                  <a:cubicBezTo>
                    <a:pt x="209783" y="240853"/>
                    <a:pt x="189113" y="238472"/>
                    <a:pt x="173207" y="250474"/>
                  </a:cubicBezTo>
                  <a:cubicBezTo>
                    <a:pt x="173207" y="252188"/>
                    <a:pt x="173207" y="253427"/>
                    <a:pt x="172730" y="254665"/>
                  </a:cubicBezTo>
                  <a:cubicBezTo>
                    <a:pt x="158729" y="260760"/>
                    <a:pt x="137678" y="265618"/>
                    <a:pt x="123677" y="260189"/>
                  </a:cubicBezTo>
                  <a:cubicBezTo>
                    <a:pt x="118724" y="261713"/>
                    <a:pt x="122057" y="268095"/>
                    <a:pt x="116533" y="266666"/>
                  </a:cubicBezTo>
                  <a:cubicBezTo>
                    <a:pt x="108646" y="263342"/>
                    <a:pt x="100350" y="261066"/>
                    <a:pt x="91863" y="259903"/>
                  </a:cubicBezTo>
                  <a:cubicBezTo>
                    <a:pt x="81386" y="262475"/>
                    <a:pt x="82338" y="269428"/>
                    <a:pt x="75290" y="272477"/>
                  </a:cubicBezTo>
                  <a:cubicBezTo>
                    <a:pt x="84834" y="280201"/>
                    <a:pt x="97130" y="283640"/>
                    <a:pt x="109294" y="282002"/>
                  </a:cubicBezTo>
                  <a:cubicBezTo>
                    <a:pt x="133421" y="275725"/>
                    <a:pt x="158119" y="271934"/>
                    <a:pt x="183017" y="270667"/>
                  </a:cubicBezTo>
                  <a:cubicBezTo>
                    <a:pt x="190228" y="276248"/>
                    <a:pt x="199267" y="278925"/>
                    <a:pt x="208354" y="278191"/>
                  </a:cubicBezTo>
                  <a:lnTo>
                    <a:pt x="199591" y="283621"/>
                  </a:lnTo>
                  <a:lnTo>
                    <a:pt x="209116" y="288859"/>
                  </a:lnTo>
                  <a:cubicBezTo>
                    <a:pt x="233881" y="279334"/>
                    <a:pt x="263885" y="283335"/>
                    <a:pt x="287602" y="270952"/>
                  </a:cubicBezTo>
                  <a:cubicBezTo>
                    <a:pt x="292507" y="271352"/>
                    <a:pt x="297393" y="269924"/>
                    <a:pt x="301318" y="266952"/>
                  </a:cubicBezTo>
                  <a:cubicBezTo>
                    <a:pt x="304271" y="266952"/>
                    <a:pt x="322749" y="265237"/>
                    <a:pt x="314367" y="270667"/>
                  </a:cubicBezTo>
                  <a:cubicBezTo>
                    <a:pt x="308747" y="275619"/>
                    <a:pt x="297127" y="272477"/>
                    <a:pt x="297794" y="279620"/>
                  </a:cubicBezTo>
                  <a:cubicBezTo>
                    <a:pt x="297794" y="280953"/>
                    <a:pt x="293793" y="282192"/>
                    <a:pt x="291507" y="283525"/>
                  </a:cubicBezTo>
                  <a:lnTo>
                    <a:pt x="291507" y="287145"/>
                  </a:lnTo>
                  <a:cubicBezTo>
                    <a:pt x="282649" y="293432"/>
                    <a:pt x="250550" y="273619"/>
                    <a:pt x="252074" y="294289"/>
                  </a:cubicBezTo>
                  <a:cubicBezTo>
                    <a:pt x="269504" y="303814"/>
                    <a:pt x="346847" y="285621"/>
                    <a:pt x="349610" y="302480"/>
                  </a:cubicBezTo>
                  <a:cubicBezTo>
                    <a:pt x="327893" y="316577"/>
                    <a:pt x="300651" y="306386"/>
                    <a:pt x="278267" y="316863"/>
                  </a:cubicBezTo>
                  <a:cubicBezTo>
                    <a:pt x="267790" y="319530"/>
                    <a:pt x="263218" y="318292"/>
                    <a:pt x="265218" y="331436"/>
                  </a:cubicBezTo>
                  <a:cubicBezTo>
                    <a:pt x="260551" y="335341"/>
                    <a:pt x="236643" y="329912"/>
                    <a:pt x="248740" y="340961"/>
                  </a:cubicBezTo>
                  <a:cubicBezTo>
                    <a:pt x="286173" y="344581"/>
                    <a:pt x="320749" y="340199"/>
                    <a:pt x="357039" y="346581"/>
                  </a:cubicBezTo>
                  <a:cubicBezTo>
                    <a:pt x="337989" y="365059"/>
                    <a:pt x="312272" y="342104"/>
                    <a:pt x="291698" y="357439"/>
                  </a:cubicBezTo>
                  <a:lnTo>
                    <a:pt x="304652" y="365155"/>
                  </a:lnTo>
                  <a:cubicBezTo>
                    <a:pt x="304652" y="366584"/>
                    <a:pt x="304652" y="367727"/>
                    <a:pt x="304652" y="368965"/>
                  </a:cubicBezTo>
                  <a:cubicBezTo>
                    <a:pt x="297870" y="373641"/>
                    <a:pt x="289535" y="375489"/>
                    <a:pt x="281411" y="374108"/>
                  </a:cubicBezTo>
                  <a:cubicBezTo>
                    <a:pt x="278839" y="383633"/>
                    <a:pt x="266075" y="385728"/>
                    <a:pt x="259408" y="386491"/>
                  </a:cubicBezTo>
                  <a:cubicBezTo>
                    <a:pt x="259408" y="388110"/>
                    <a:pt x="259408" y="389348"/>
                    <a:pt x="259408" y="390015"/>
                  </a:cubicBezTo>
                  <a:lnTo>
                    <a:pt x="229309" y="406969"/>
                  </a:lnTo>
                  <a:lnTo>
                    <a:pt x="222832" y="403826"/>
                  </a:lnTo>
                  <a:cubicBezTo>
                    <a:pt x="220165" y="406112"/>
                    <a:pt x="220165" y="406112"/>
                    <a:pt x="219974" y="409732"/>
                  </a:cubicBezTo>
                  <a:cubicBezTo>
                    <a:pt x="224603" y="412923"/>
                    <a:pt x="230071" y="414685"/>
                    <a:pt x="235691" y="414780"/>
                  </a:cubicBezTo>
                  <a:cubicBezTo>
                    <a:pt x="245882" y="409160"/>
                    <a:pt x="259503" y="412399"/>
                    <a:pt x="269314" y="403826"/>
                  </a:cubicBezTo>
                  <a:lnTo>
                    <a:pt x="277029" y="407636"/>
                  </a:lnTo>
                  <a:lnTo>
                    <a:pt x="285506" y="406017"/>
                  </a:lnTo>
                  <a:lnTo>
                    <a:pt x="285506" y="401921"/>
                  </a:lnTo>
                  <a:lnTo>
                    <a:pt x="279220" y="398016"/>
                  </a:lnTo>
                  <a:cubicBezTo>
                    <a:pt x="288811" y="392424"/>
                    <a:pt x="299651" y="389310"/>
                    <a:pt x="310748" y="388967"/>
                  </a:cubicBezTo>
                  <a:lnTo>
                    <a:pt x="323035" y="381728"/>
                  </a:lnTo>
                  <a:cubicBezTo>
                    <a:pt x="336751" y="384967"/>
                    <a:pt x="364754" y="374680"/>
                    <a:pt x="370660" y="386777"/>
                  </a:cubicBezTo>
                  <a:cubicBezTo>
                    <a:pt x="368183" y="390205"/>
                    <a:pt x="360087" y="387633"/>
                    <a:pt x="357420" y="390872"/>
                  </a:cubicBezTo>
                  <a:lnTo>
                    <a:pt x="357420" y="395539"/>
                  </a:lnTo>
                  <a:cubicBezTo>
                    <a:pt x="352858" y="399130"/>
                    <a:pt x="347219" y="401083"/>
                    <a:pt x="341418" y="401064"/>
                  </a:cubicBezTo>
                  <a:cubicBezTo>
                    <a:pt x="333731" y="395339"/>
                    <a:pt x="324178" y="392720"/>
                    <a:pt x="314653" y="393730"/>
                  </a:cubicBezTo>
                  <a:cubicBezTo>
                    <a:pt x="309414" y="396111"/>
                    <a:pt x="312557" y="401159"/>
                    <a:pt x="305128" y="402683"/>
                  </a:cubicBezTo>
                  <a:lnTo>
                    <a:pt x="305128" y="417257"/>
                  </a:lnTo>
                  <a:cubicBezTo>
                    <a:pt x="292745" y="423257"/>
                    <a:pt x="276553" y="414589"/>
                    <a:pt x="265694" y="425067"/>
                  </a:cubicBezTo>
                  <a:cubicBezTo>
                    <a:pt x="288554" y="429068"/>
                    <a:pt x="311891" y="433068"/>
                    <a:pt x="334751" y="426876"/>
                  </a:cubicBezTo>
                  <a:cubicBezTo>
                    <a:pt x="339989" y="429258"/>
                    <a:pt x="336846" y="432592"/>
                    <a:pt x="337989" y="435354"/>
                  </a:cubicBezTo>
                  <a:cubicBezTo>
                    <a:pt x="342371" y="439926"/>
                    <a:pt x="356087" y="437544"/>
                    <a:pt x="357611" y="444879"/>
                  </a:cubicBezTo>
                  <a:lnTo>
                    <a:pt x="357611" y="444879"/>
                  </a:lnTo>
                  <a:cubicBezTo>
                    <a:pt x="336465" y="443164"/>
                    <a:pt x="234548" y="444879"/>
                    <a:pt x="308462" y="452403"/>
                  </a:cubicBezTo>
                  <a:cubicBezTo>
                    <a:pt x="312748" y="453832"/>
                    <a:pt x="311414" y="455833"/>
                    <a:pt x="311700" y="457547"/>
                  </a:cubicBezTo>
                  <a:cubicBezTo>
                    <a:pt x="306080" y="461928"/>
                    <a:pt x="297889" y="457547"/>
                    <a:pt x="292079" y="461548"/>
                  </a:cubicBezTo>
                  <a:lnTo>
                    <a:pt x="292079" y="465072"/>
                  </a:lnTo>
                  <a:cubicBezTo>
                    <a:pt x="296146" y="466901"/>
                    <a:pt x="299251" y="470358"/>
                    <a:pt x="300651" y="474597"/>
                  </a:cubicBezTo>
                  <a:cubicBezTo>
                    <a:pt x="350848" y="473930"/>
                    <a:pt x="394472" y="498219"/>
                    <a:pt x="442574" y="505744"/>
                  </a:cubicBezTo>
                  <a:cubicBezTo>
                    <a:pt x="443717" y="510697"/>
                    <a:pt x="444955" y="511554"/>
                    <a:pt x="450765" y="511554"/>
                  </a:cubicBezTo>
                  <a:cubicBezTo>
                    <a:pt x="462166" y="510515"/>
                    <a:pt x="473539" y="513935"/>
                    <a:pt x="482483" y="521079"/>
                  </a:cubicBezTo>
                  <a:cubicBezTo>
                    <a:pt x="477530" y="524413"/>
                    <a:pt x="471530" y="521936"/>
                    <a:pt x="466958" y="523175"/>
                  </a:cubicBezTo>
                  <a:lnTo>
                    <a:pt x="459528" y="519269"/>
                  </a:lnTo>
                  <a:cubicBezTo>
                    <a:pt x="448498" y="524088"/>
                    <a:pt x="437097" y="528013"/>
                    <a:pt x="425429" y="530985"/>
                  </a:cubicBezTo>
                  <a:cubicBezTo>
                    <a:pt x="419809" y="534604"/>
                    <a:pt x="392091" y="537271"/>
                    <a:pt x="409331" y="546320"/>
                  </a:cubicBezTo>
                  <a:cubicBezTo>
                    <a:pt x="391329" y="564799"/>
                    <a:pt x="363897" y="557178"/>
                    <a:pt x="341037" y="563370"/>
                  </a:cubicBezTo>
                  <a:lnTo>
                    <a:pt x="332560" y="568895"/>
                  </a:lnTo>
                  <a:cubicBezTo>
                    <a:pt x="346276" y="574228"/>
                    <a:pt x="363326" y="572419"/>
                    <a:pt x="377518" y="576419"/>
                  </a:cubicBezTo>
                  <a:cubicBezTo>
                    <a:pt x="361611" y="583658"/>
                    <a:pt x="345990" y="591183"/>
                    <a:pt x="327226" y="589278"/>
                  </a:cubicBezTo>
                  <a:cubicBezTo>
                    <a:pt x="326273" y="590802"/>
                    <a:pt x="325321" y="592421"/>
                    <a:pt x="324178" y="594135"/>
                  </a:cubicBezTo>
                  <a:cubicBezTo>
                    <a:pt x="335322" y="603660"/>
                    <a:pt x="347324" y="599089"/>
                    <a:pt x="359516" y="596612"/>
                  </a:cubicBezTo>
                  <a:cubicBezTo>
                    <a:pt x="365326" y="595660"/>
                    <a:pt x="378566" y="599755"/>
                    <a:pt x="377708" y="590897"/>
                  </a:cubicBezTo>
                  <a:cubicBezTo>
                    <a:pt x="381995" y="587945"/>
                    <a:pt x="387900" y="589850"/>
                    <a:pt x="393425" y="589183"/>
                  </a:cubicBezTo>
                  <a:cubicBezTo>
                    <a:pt x="415904" y="598708"/>
                    <a:pt x="395520" y="601089"/>
                    <a:pt x="383138" y="604042"/>
                  </a:cubicBezTo>
                  <a:cubicBezTo>
                    <a:pt x="373613" y="605280"/>
                    <a:pt x="365040" y="614043"/>
                    <a:pt x="353896" y="607471"/>
                  </a:cubicBezTo>
                  <a:lnTo>
                    <a:pt x="339513" y="616996"/>
                  </a:lnTo>
                  <a:cubicBezTo>
                    <a:pt x="343171" y="619577"/>
                    <a:pt x="347019" y="621873"/>
                    <a:pt x="351038" y="623853"/>
                  </a:cubicBezTo>
                  <a:cubicBezTo>
                    <a:pt x="316748" y="641284"/>
                    <a:pt x="273410" y="614328"/>
                    <a:pt x="239786" y="634712"/>
                  </a:cubicBezTo>
                  <a:cubicBezTo>
                    <a:pt x="239786" y="635950"/>
                    <a:pt x="239786" y="637093"/>
                    <a:pt x="239786" y="638332"/>
                  </a:cubicBezTo>
                  <a:cubicBezTo>
                    <a:pt x="284649" y="645666"/>
                    <a:pt x="327797" y="632331"/>
                    <a:pt x="373136" y="633188"/>
                  </a:cubicBezTo>
                  <a:cubicBezTo>
                    <a:pt x="384281" y="629569"/>
                    <a:pt x="383233" y="621853"/>
                    <a:pt x="394282" y="618139"/>
                  </a:cubicBezTo>
                  <a:cubicBezTo>
                    <a:pt x="417713" y="619758"/>
                    <a:pt x="440573" y="609757"/>
                    <a:pt x="462386" y="613091"/>
                  </a:cubicBezTo>
                  <a:cubicBezTo>
                    <a:pt x="449527" y="617948"/>
                    <a:pt x="433811" y="636236"/>
                    <a:pt x="420571" y="625949"/>
                  </a:cubicBezTo>
                  <a:cubicBezTo>
                    <a:pt x="409141" y="630997"/>
                    <a:pt x="400473" y="639284"/>
                    <a:pt x="387138" y="636808"/>
                  </a:cubicBezTo>
                  <a:cubicBezTo>
                    <a:pt x="381614" y="639284"/>
                    <a:pt x="384947" y="642618"/>
                    <a:pt x="383900" y="645475"/>
                  </a:cubicBezTo>
                  <a:cubicBezTo>
                    <a:pt x="398949" y="651905"/>
                    <a:pt x="415161" y="655143"/>
                    <a:pt x="431525" y="655000"/>
                  </a:cubicBezTo>
                  <a:cubicBezTo>
                    <a:pt x="438859" y="655953"/>
                    <a:pt x="449717" y="652619"/>
                    <a:pt x="455528" y="657191"/>
                  </a:cubicBezTo>
                  <a:cubicBezTo>
                    <a:pt x="454004" y="660716"/>
                    <a:pt x="460100" y="662049"/>
                    <a:pt x="461338" y="664145"/>
                  </a:cubicBezTo>
                  <a:lnTo>
                    <a:pt x="452765" y="669764"/>
                  </a:lnTo>
                  <a:cubicBezTo>
                    <a:pt x="447898" y="670174"/>
                    <a:pt x="443031" y="668926"/>
                    <a:pt x="438954" y="666240"/>
                  </a:cubicBezTo>
                  <a:cubicBezTo>
                    <a:pt x="431715" y="671669"/>
                    <a:pt x="423047" y="669288"/>
                    <a:pt x="414761" y="669764"/>
                  </a:cubicBezTo>
                  <a:cubicBezTo>
                    <a:pt x="405807" y="672241"/>
                    <a:pt x="402473" y="678241"/>
                    <a:pt x="392758" y="677194"/>
                  </a:cubicBezTo>
                  <a:lnTo>
                    <a:pt x="383233" y="684242"/>
                  </a:lnTo>
                  <a:cubicBezTo>
                    <a:pt x="377708" y="693767"/>
                    <a:pt x="359897" y="697767"/>
                    <a:pt x="350943" y="704721"/>
                  </a:cubicBezTo>
                  <a:cubicBezTo>
                    <a:pt x="362945" y="713008"/>
                    <a:pt x="392948" y="697006"/>
                    <a:pt x="396854" y="713198"/>
                  </a:cubicBezTo>
                  <a:cubicBezTo>
                    <a:pt x="395806" y="720056"/>
                    <a:pt x="384757" y="717199"/>
                    <a:pt x="379709" y="720913"/>
                  </a:cubicBezTo>
                  <a:cubicBezTo>
                    <a:pt x="370593" y="715808"/>
                    <a:pt x="359277" y="716751"/>
                    <a:pt x="351134" y="723294"/>
                  </a:cubicBezTo>
                  <a:cubicBezTo>
                    <a:pt x="351134" y="724819"/>
                    <a:pt x="350657" y="726057"/>
                    <a:pt x="350467" y="727200"/>
                  </a:cubicBezTo>
                  <a:lnTo>
                    <a:pt x="338846" y="733677"/>
                  </a:lnTo>
                  <a:cubicBezTo>
                    <a:pt x="340085" y="738344"/>
                    <a:pt x="350657" y="735296"/>
                    <a:pt x="354563" y="736058"/>
                  </a:cubicBezTo>
                  <a:cubicBezTo>
                    <a:pt x="359201" y="739525"/>
                    <a:pt x="365030" y="741001"/>
                    <a:pt x="370755" y="740154"/>
                  </a:cubicBezTo>
                  <a:lnTo>
                    <a:pt x="370755" y="748917"/>
                  </a:lnTo>
                  <a:lnTo>
                    <a:pt x="357801" y="756442"/>
                  </a:lnTo>
                  <a:cubicBezTo>
                    <a:pt x="365154" y="758385"/>
                    <a:pt x="372812" y="758975"/>
                    <a:pt x="380375" y="758156"/>
                  </a:cubicBezTo>
                  <a:cubicBezTo>
                    <a:pt x="392091" y="750917"/>
                    <a:pt x="407903" y="752918"/>
                    <a:pt x="419809" y="747678"/>
                  </a:cubicBezTo>
                  <a:lnTo>
                    <a:pt x="430191" y="752536"/>
                  </a:lnTo>
                  <a:cubicBezTo>
                    <a:pt x="404093" y="763490"/>
                    <a:pt x="374565" y="761204"/>
                    <a:pt x="346562" y="765681"/>
                  </a:cubicBezTo>
                  <a:lnTo>
                    <a:pt x="343609" y="771396"/>
                  </a:lnTo>
                  <a:lnTo>
                    <a:pt x="337989" y="774825"/>
                  </a:lnTo>
                  <a:cubicBezTo>
                    <a:pt x="346562" y="783112"/>
                    <a:pt x="359992" y="777492"/>
                    <a:pt x="369993" y="782349"/>
                  </a:cubicBezTo>
                  <a:lnTo>
                    <a:pt x="361040" y="787683"/>
                  </a:lnTo>
                  <a:cubicBezTo>
                    <a:pt x="355210" y="787388"/>
                    <a:pt x="349486" y="789255"/>
                    <a:pt x="344942" y="792922"/>
                  </a:cubicBezTo>
                  <a:cubicBezTo>
                    <a:pt x="352467" y="808258"/>
                    <a:pt x="388186" y="792161"/>
                    <a:pt x="403616" y="800543"/>
                  </a:cubicBezTo>
                  <a:cubicBezTo>
                    <a:pt x="394949" y="806924"/>
                    <a:pt x="371136" y="795685"/>
                    <a:pt x="371136" y="808067"/>
                  </a:cubicBezTo>
                  <a:cubicBezTo>
                    <a:pt x="375708" y="809972"/>
                    <a:pt x="378470" y="812353"/>
                    <a:pt x="378185" y="814925"/>
                  </a:cubicBezTo>
                  <a:cubicBezTo>
                    <a:pt x="389900" y="825117"/>
                    <a:pt x="404378" y="822355"/>
                    <a:pt x="416285" y="830070"/>
                  </a:cubicBezTo>
                  <a:cubicBezTo>
                    <a:pt x="391424" y="837214"/>
                    <a:pt x="379709" y="825117"/>
                    <a:pt x="353134" y="831784"/>
                  </a:cubicBezTo>
                  <a:cubicBezTo>
                    <a:pt x="329702" y="842643"/>
                    <a:pt x="360087" y="845310"/>
                    <a:pt x="370374" y="848072"/>
                  </a:cubicBezTo>
                  <a:lnTo>
                    <a:pt x="370374" y="852739"/>
                  </a:lnTo>
                  <a:cubicBezTo>
                    <a:pt x="357801" y="858549"/>
                    <a:pt x="352562" y="848263"/>
                    <a:pt x="340942" y="865503"/>
                  </a:cubicBezTo>
                  <a:cubicBezTo>
                    <a:pt x="336370" y="865503"/>
                    <a:pt x="332369" y="865503"/>
                    <a:pt x="327416" y="865503"/>
                  </a:cubicBezTo>
                  <a:lnTo>
                    <a:pt x="311510" y="875028"/>
                  </a:lnTo>
                  <a:cubicBezTo>
                    <a:pt x="311510" y="875790"/>
                    <a:pt x="311510" y="877028"/>
                    <a:pt x="311510" y="878171"/>
                  </a:cubicBezTo>
                  <a:cubicBezTo>
                    <a:pt x="315891" y="881314"/>
                    <a:pt x="322559" y="880171"/>
                    <a:pt x="327893" y="883600"/>
                  </a:cubicBezTo>
                  <a:lnTo>
                    <a:pt x="334370" y="880648"/>
                  </a:lnTo>
                  <a:cubicBezTo>
                    <a:pt x="338342" y="883324"/>
                    <a:pt x="343133" y="884505"/>
                    <a:pt x="347895" y="883982"/>
                  </a:cubicBezTo>
                  <a:lnTo>
                    <a:pt x="356944" y="878457"/>
                  </a:lnTo>
                  <a:cubicBezTo>
                    <a:pt x="356944" y="870266"/>
                    <a:pt x="373422" y="871789"/>
                    <a:pt x="379518" y="876171"/>
                  </a:cubicBezTo>
                  <a:cubicBezTo>
                    <a:pt x="389043" y="878266"/>
                    <a:pt x="400568" y="874266"/>
                    <a:pt x="409903" y="878552"/>
                  </a:cubicBezTo>
                  <a:cubicBezTo>
                    <a:pt x="407712" y="879885"/>
                    <a:pt x="405521" y="881124"/>
                    <a:pt x="403521" y="882457"/>
                  </a:cubicBezTo>
                  <a:cubicBezTo>
                    <a:pt x="403521" y="883791"/>
                    <a:pt x="403521" y="884934"/>
                    <a:pt x="403045" y="886172"/>
                  </a:cubicBezTo>
                  <a:cubicBezTo>
                    <a:pt x="396663" y="889601"/>
                    <a:pt x="381423" y="885505"/>
                    <a:pt x="378375" y="893983"/>
                  </a:cubicBezTo>
                  <a:cubicBezTo>
                    <a:pt x="382852" y="896078"/>
                    <a:pt x="389615" y="894935"/>
                    <a:pt x="394091" y="898650"/>
                  </a:cubicBezTo>
                  <a:cubicBezTo>
                    <a:pt x="401949" y="893716"/>
                    <a:pt x="411951" y="893716"/>
                    <a:pt x="419809" y="898650"/>
                  </a:cubicBezTo>
                  <a:cubicBezTo>
                    <a:pt x="432096" y="899507"/>
                    <a:pt x="451432" y="897792"/>
                    <a:pt x="461624" y="904936"/>
                  </a:cubicBezTo>
                  <a:cubicBezTo>
                    <a:pt x="450860" y="908366"/>
                    <a:pt x="438192" y="904936"/>
                    <a:pt x="424762" y="906270"/>
                  </a:cubicBezTo>
                  <a:lnTo>
                    <a:pt x="414665" y="913509"/>
                  </a:lnTo>
                  <a:cubicBezTo>
                    <a:pt x="387738" y="911804"/>
                    <a:pt x="360973" y="908175"/>
                    <a:pt x="334560" y="902650"/>
                  </a:cubicBezTo>
                  <a:cubicBezTo>
                    <a:pt x="299984" y="921224"/>
                    <a:pt x="327797" y="910842"/>
                    <a:pt x="331417" y="922748"/>
                  </a:cubicBezTo>
                  <a:cubicBezTo>
                    <a:pt x="332941" y="924748"/>
                    <a:pt x="339132" y="925034"/>
                    <a:pt x="342085" y="925415"/>
                  </a:cubicBezTo>
                  <a:cubicBezTo>
                    <a:pt x="349133" y="929320"/>
                    <a:pt x="326464" y="926939"/>
                    <a:pt x="330655" y="934273"/>
                  </a:cubicBezTo>
                  <a:lnTo>
                    <a:pt x="325607" y="937607"/>
                  </a:lnTo>
                  <a:lnTo>
                    <a:pt x="334179" y="943322"/>
                  </a:lnTo>
                  <a:lnTo>
                    <a:pt x="380756" y="943322"/>
                  </a:lnTo>
                  <a:cubicBezTo>
                    <a:pt x="383519" y="947513"/>
                    <a:pt x="392567" y="945703"/>
                    <a:pt x="396663" y="948561"/>
                  </a:cubicBezTo>
                  <a:lnTo>
                    <a:pt x="390472" y="952466"/>
                  </a:lnTo>
                  <a:cubicBezTo>
                    <a:pt x="394568" y="955609"/>
                    <a:pt x="400568" y="953704"/>
                    <a:pt x="405998" y="954276"/>
                  </a:cubicBezTo>
                  <a:lnTo>
                    <a:pt x="413046" y="950847"/>
                  </a:lnTo>
                  <a:cubicBezTo>
                    <a:pt x="421904" y="954086"/>
                    <a:pt x="411522" y="959515"/>
                    <a:pt x="407903" y="961705"/>
                  </a:cubicBezTo>
                  <a:cubicBezTo>
                    <a:pt x="365421" y="960182"/>
                    <a:pt x="387805" y="972945"/>
                    <a:pt x="413332" y="969040"/>
                  </a:cubicBezTo>
                  <a:cubicBezTo>
                    <a:pt x="421523" y="973707"/>
                    <a:pt x="455051" y="990185"/>
                    <a:pt x="436859" y="996281"/>
                  </a:cubicBezTo>
                  <a:cubicBezTo>
                    <a:pt x="444479" y="1012569"/>
                    <a:pt x="486293" y="994471"/>
                    <a:pt x="502486" y="1004473"/>
                  </a:cubicBezTo>
                  <a:cubicBezTo>
                    <a:pt x="497714" y="1007740"/>
                    <a:pt x="492075" y="1009530"/>
                    <a:pt x="486293" y="1009616"/>
                  </a:cubicBezTo>
                  <a:cubicBezTo>
                    <a:pt x="482226" y="1006882"/>
                    <a:pt x="477378" y="1005539"/>
                    <a:pt x="472482" y="1005806"/>
                  </a:cubicBezTo>
                  <a:cubicBezTo>
                    <a:pt x="459433" y="1023046"/>
                    <a:pt x="422190" y="1008664"/>
                    <a:pt x="423143" y="1025999"/>
                  </a:cubicBezTo>
                  <a:lnTo>
                    <a:pt x="436382" y="1033714"/>
                  </a:lnTo>
                  <a:cubicBezTo>
                    <a:pt x="433906" y="1044573"/>
                    <a:pt x="416094" y="1036572"/>
                    <a:pt x="405521" y="1038953"/>
                  </a:cubicBezTo>
                  <a:cubicBezTo>
                    <a:pt x="401711" y="1041239"/>
                    <a:pt x="391615" y="1046573"/>
                    <a:pt x="400759" y="1050097"/>
                  </a:cubicBezTo>
                  <a:cubicBezTo>
                    <a:pt x="410951" y="1050097"/>
                    <a:pt x="438192" y="1037143"/>
                    <a:pt x="436192" y="1055526"/>
                  </a:cubicBezTo>
                  <a:cubicBezTo>
                    <a:pt x="431239" y="1059432"/>
                    <a:pt x="401426" y="1058003"/>
                    <a:pt x="404093" y="1066957"/>
                  </a:cubicBezTo>
                  <a:cubicBezTo>
                    <a:pt x="429239" y="1068195"/>
                    <a:pt x="453718" y="1071719"/>
                    <a:pt x="479054" y="1072195"/>
                  </a:cubicBezTo>
                  <a:cubicBezTo>
                    <a:pt x="486103" y="1079244"/>
                    <a:pt x="466291" y="1072195"/>
                    <a:pt x="469529" y="1081720"/>
                  </a:cubicBezTo>
                  <a:cubicBezTo>
                    <a:pt x="478102" y="1089626"/>
                    <a:pt x="483055" y="1083816"/>
                    <a:pt x="493342" y="1083625"/>
                  </a:cubicBezTo>
                  <a:lnTo>
                    <a:pt x="503819" y="1091150"/>
                  </a:lnTo>
                  <a:cubicBezTo>
                    <a:pt x="525536" y="1087531"/>
                    <a:pt x="541919" y="1104200"/>
                    <a:pt x="561636" y="1100009"/>
                  </a:cubicBezTo>
                  <a:lnTo>
                    <a:pt x="561636" y="1092865"/>
                  </a:lnTo>
                  <a:cubicBezTo>
                    <a:pt x="564875" y="1089531"/>
                    <a:pt x="575924" y="1092865"/>
                    <a:pt x="574685" y="1086864"/>
                  </a:cubicBezTo>
                  <a:cubicBezTo>
                    <a:pt x="574685" y="1085626"/>
                    <a:pt x="575543" y="1084673"/>
                    <a:pt x="578114" y="1083721"/>
                  </a:cubicBezTo>
                  <a:cubicBezTo>
                    <a:pt x="583163" y="1083721"/>
                    <a:pt x="601736" y="1084768"/>
                    <a:pt x="588306" y="1078482"/>
                  </a:cubicBezTo>
                  <a:cubicBezTo>
                    <a:pt x="590211" y="1062766"/>
                    <a:pt x="569256" y="1072862"/>
                    <a:pt x="561636" y="1063528"/>
                  </a:cubicBezTo>
                  <a:cubicBezTo>
                    <a:pt x="571161" y="1059622"/>
                    <a:pt x="591354" y="1057908"/>
                    <a:pt x="587830" y="1042287"/>
                  </a:cubicBezTo>
                  <a:cubicBezTo>
                    <a:pt x="580438" y="1035867"/>
                    <a:pt x="571266" y="1031848"/>
                    <a:pt x="561541" y="1030762"/>
                  </a:cubicBezTo>
                  <a:lnTo>
                    <a:pt x="561541" y="1026666"/>
                  </a:lnTo>
                  <a:cubicBezTo>
                    <a:pt x="575828" y="1021237"/>
                    <a:pt x="592402" y="1031809"/>
                    <a:pt x="587830" y="1008283"/>
                  </a:cubicBezTo>
                  <a:lnTo>
                    <a:pt x="594021" y="1004377"/>
                  </a:lnTo>
                  <a:lnTo>
                    <a:pt x="594021" y="993233"/>
                  </a:lnTo>
                  <a:lnTo>
                    <a:pt x="588973" y="990376"/>
                  </a:lnTo>
                  <a:cubicBezTo>
                    <a:pt x="586306" y="985709"/>
                    <a:pt x="588973" y="980851"/>
                    <a:pt x="587639" y="976564"/>
                  </a:cubicBezTo>
                  <a:cubicBezTo>
                    <a:pt x="593354" y="970659"/>
                    <a:pt x="598784" y="969325"/>
                    <a:pt x="587639" y="963896"/>
                  </a:cubicBezTo>
                  <a:lnTo>
                    <a:pt x="587639" y="912747"/>
                  </a:lnTo>
                  <a:lnTo>
                    <a:pt x="574495" y="904841"/>
                  </a:lnTo>
                  <a:cubicBezTo>
                    <a:pt x="582496" y="901031"/>
                    <a:pt x="589830" y="897507"/>
                    <a:pt x="587449" y="887506"/>
                  </a:cubicBezTo>
                  <a:cubicBezTo>
                    <a:pt x="583477" y="884267"/>
                    <a:pt x="579124" y="881514"/>
                    <a:pt x="574495" y="879314"/>
                  </a:cubicBezTo>
                  <a:lnTo>
                    <a:pt x="587258" y="871694"/>
                  </a:lnTo>
                  <a:lnTo>
                    <a:pt x="587258" y="846072"/>
                  </a:lnTo>
                  <a:lnTo>
                    <a:pt x="581258" y="842262"/>
                  </a:lnTo>
                  <a:lnTo>
                    <a:pt x="581258" y="833689"/>
                  </a:lnTo>
                  <a:cubicBezTo>
                    <a:pt x="587258" y="830261"/>
                    <a:pt x="587258" y="830261"/>
                    <a:pt x="581258" y="827022"/>
                  </a:cubicBezTo>
                  <a:cubicBezTo>
                    <a:pt x="584782" y="822735"/>
                    <a:pt x="599165" y="824927"/>
                    <a:pt x="600308" y="817497"/>
                  </a:cubicBezTo>
                  <a:cubicBezTo>
                    <a:pt x="613643" y="818544"/>
                    <a:pt x="604118" y="842071"/>
                    <a:pt x="606880" y="852073"/>
                  </a:cubicBezTo>
                  <a:lnTo>
                    <a:pt x="600593" y="856264"/>
                  </a:lnTo>
                  <a:lnTo>
                    <a:pt x="600593" y="973992"/>
                  </a:lnTo>
                  <a:lnTo>
                    <a:pt x="606689" y="977898"/>
                  </a:lnTo>
                  <a:lnTo>
                    <a:pt x="606689" y="1043906"/>
                  </a:lnTo>
                  <a:lnTo>
                    <a:pt x="613452" y="1047907"/>
                  </a:lnTo>
                  <a:lnTo>
                    <a:pt x="613452" y="1055146"/>
                  </a:lnTo>
                  <a:lnTo>
                    <a:pt x="606689" y="1059241"/>
                  </a:lnTo>
                  <a:lnTo>
                    <a:pt x="606689" y="1143728"/>
                  </a:lnTo>
                  <a:lnTo>
                    <a:pt x="601165" y="1146871"/>
                  </a:lnTo>
                  <a:cubicBezTo>
                    <a:pt x="598688" y="1152968"/>
                    <a:pt x="601165" y="1159635"/>
                    <a:pt x="599546" y="1165921"/>
                  </a:cubicBezTo>
                  <a:lnTo>
                    <a:pt x="594974" y="1168493"/>
                  </a:lnTo>
                  <a:cubicBezTo>
                    <a:pt x="593059" y="1172398"/>
                    <a:pt x="593059" y="1176970"/>
                    <a:pt x="594974" y="1180876"/>
                  </a:cubicBezTo>
                  <a:lnTo>
                    <a:pt x="600022" y="1183638"/>
                  </a:lnTo>
                  <a:lnTo>
                    <a:pt x="594116" y="1187638"/>
                  </a:lnTo>
                  <a:lnTo>
                    <a:pt x="594116" y="1202212"/>
                  </a:lnTo>
                  <a:lnTo>
                    <a:pt x="600403" y="1206117"/>
                  </a:lnTo>
                  <a:lnTo>
                    <a:pt x="600403" y="1268601"/>
                  </a:lnTo>
                  <a:lnTo>
                    <a:pt x="594021" y="1272506"/>
                  </a:lnTo>
                  <a:lnTo>
                    <a:pt x="594021" y="1287079"/>
                  </a:lnTo>
                  <a:lnTo>
                    <a:pt x="600117" y="1290889"/>
                  </a:lnTo>
                  <a:lnTo>
                    <a:pt x="600117" y="1309939"/>
                  </a:lnTo>
                  <a:lnTo>
                    <a:pt x="595164" y="1312701"/>
                  </a:lnTo>
                  <a:cubicBezTo>
                    <a:pt x="593659" y="1320227"/>
                    <a:pt x="593240" y="1327923"/>
                    <a:pt x="593926" y="1335562"/>
                  </a:cubicBezTo>
                  <a:lnTo>
                    <a:pt x="599546" y="1338705"/>
                  </a:lnTo>
                  <a:cubicBezTo>
                    <a:pt x="600736" y="1347287"/>
                    <a:pt x="601051" y="1355964"/>
                    <a:pt x="600498" y="1364613"/>
                  </a:cubicBezTo>
                  <a:lnTo>
                    <a:pt x="594212" y="1368804"/>
                  </a:lnTo>
                  <a:lnTo>
                    <a:pt x="594212" y="1412809"/>
                  </a:lnTo>
                  <a:cubicBezTo>
                    <a:pt x="595831" y="1413952"/>
                    <a:pt x="598022" y="1415286"/>
                    <a:pt x="600403" y="1416715"/>
                  </a:cubicBezTo>
                  <a:lnTo>
                    <a:pt x="600403" y="1446051"/>
                  </a:lnTo>
                  <a:lnTo>
                    <a:pt x="593926" y="1449862"/>
                  </a:lnTo>
                  <a:lnTo>
                    <a:pt x="593926" y="1460816"/>
                  </a:lnTo>
                  <a:lnTo>
                    <a:pt x="600212" y="1464721"/>
                  </a:lnTo>
                  <a:cubicBezTo>
                    <a:pt x="601546" y="1467769"/>
                    <a:pt x="598879" y="1469579"/>
                    <a:pt x="595259" y="1471102"/>
                  </a:cubicBezTo>
                  <a:cubicBezTo>
                    <a:pt x="591640" y="1483009"/>
                    <a:pt x="595259" y="1496725"/>
                    <a:pt x="593354" y="1509202"/>
                  </a:cubicBezTo>
                  <a:cubicBezTo>
                    <a:pt x="585544" y="1511488"/>
                    <a:pt x="587639" y="1515489"/>
                    <a:pt x="587354" y="1518727"/>
                  </a:cubicBezTo>
                  <a:cubicBezTo>
                    <a:pt x="591830" y="1522728"/>
                    <a:pt x="597926" y="1525586"/>
                    <a:pt x="587354" y="1530634"/>
                  </a:cubicBezTo>
                  <a:lnTo>
                    <a:pt x="587354" y="1541397"/>
                  </a:lnTo>
                  <a:lnTo>
                    <a:pt x="580686" y="1545397"/>
                  </a:lnTo>
                  <a:lnTo>
                    <a:pt x="580686" y="1556351"/>
                  </a:lnTo>
                  <a:lnTo>
                    <a:pt x="587449" y="1560447"/>
                  </a:lnTo>
                  <a:lnTo>
                    <a:pt x="587449" y="1615502"/>
                  </a:lnTo>
                  <a:cubicBezTo>
                    <a:pt x="596117" y="1620740"/>
                    <a:pt x="596117" y="1621121"/>
                    <a:pt x="588306" y="1625788"/>
                  </a:cubicBezTo>
                  <a:cubicBezTo>
                    <a:pt x="586592" y="1632932"/>
                    <a:pt x="584210" y="1645600"/>
                    <a:pt x="593450" y="1648363"/>
                  </a:cubicBezTo>
                  <a:lnTo>
                    <a:pt x="593450" y="1659031"/>
                  </a:lnTo>
                  <a:lnTo>
                    <a:pt x="600212" y="1663317"/>
                  </a:lnTo>
                  <a:lnTo>
                    <a:pt x="600212" y="1674080"/>
                  </a:lnTo>
                  <a:lnTo>
                    <a:pt x="606880" y="1678081"/>
                  </a:lnTo>
                  <a:lnTo>
                    <a:pt x="606880" y="1681700"/>
                  </a:lnTo>
                  <a:cubicBezTo>
                    <a:pt x="596021" y="1685796"/>
                    <a:pt x="590687" y="1692559"/>
                    <a:pt x="594497" y="1704179"/>
                  </a:cubicBezTo>
                  <a:cubicBezTo>
                    <a:pt x="602689" y="1709227"/>
                    <a:pt x="602689" y="1709418"/>
                    <a:pt x="594497" y="1714657"/>
                  </a:cubicBezTo>
                  <a:lnTo>
                    <a:pt x="594497" y="1777427"/>
                  </a:lnTo>
                  <a:lnTo>
                    <a:pt x="600403" y="1781141"/>
                  </a:lnTo>
                  <a:cubicBezTo>
                    <a:pt x="600403" y="1782189"/>
                    <a:pt x="600403" y="1783427"/>
                    <a:pt x="600403" y="1784666"/>
                  </a:cubicBezTo>
                  <a:lnTo>
                    <a:pt x="593831" y="1788666"/>
                  </a:lnTo>
                  <a:lnTo>
                    <a:pt x="593831" y="1803239"/>
                  </a:lnTo>
                  <a:lnTo>
                    <a:pt x="600212" y="1807049"/>
                  </a:lnTo>
                  <a:lnTo>
                    <a:pt x="600212" y="1858675"/>
                  </a:lnTo>
                  <a:cubicBezTo>
                    <a:pt x="592497" y="1860770"/>
                    <a:pt x="593640" y="1867152"/>
                    <a:pt x="593831" y="1873248"/>
                  </a:cubicBezTo>
                  <a:cubicBezTo>
                    <a:pt x="602784" y="1878772"/>
                    <a:pt x="602784" y="1878963"/>
                    <a:pt x="594593" y="1883916"/>
                  </a:cubicBezTo>
                  <a:cubicBezTo>
                    <a:pt x="593164" y="1886202"/>
                    <a:pt x="594021" y="1888679"/>
                    <a:pt x="593831" y="1891345"/>
                  </a:cubicBezTo>
                  <a:lnTo>
                    <a:pt x="587449" y="1895441"/>
                  </a:lnTo>
                  <a:lnTo>
                    <a:pt x="587449" y="1902775"/>
                  </a:lnTo>
                  <a:lnTo>
                    <a:pt x="593831" y="1906586"/>
                  </a:lnTo>
                  <a:lnTo>
                    <a:pt x="593831" y="1913825"/>
                  </a:lnTo>
                  <a:lnTo>
                    <a:pt x="587449" y="1917634"/>
                  </a:lnTo>
                  <a:lnTo>
                    <a:pt x="587449" y="1939637"/>
                  </a:lnTo>
                  <a:lnTo>
                    <a:pt x="593450" y="1943543"/>
                  </a:lnTo>
                  <a:cubicBezTo>
                    <a:pt x="584877" y="1948781"/>
                    <a:pt x="584877" y="1948972"/>
                    <a:pt x="593450" y="1954211"/>
                  </a:cubicBezTo>
                  <a:lnTo>
                    <a:pt x="593450" y="1972213"/>
                  </a:lnTo>
                  <a:lnTo>
                    <a:pt x="600212" y="1976594"/>
                  </a:lnTo>
                  <a:lnTo>
                    <a:pt x="600212" y="1983833"/>
                  </a:lnTo>
                  <a:lnTo>
                    <a:pt x="593831" y="1987643"/>
                  </a:lnTo>
                  <a:lnTo>
                    <a:pt x="593831" y="1994882"/>
                  </a:lnTo>
                  <a:lnTo>
                    <a:pt x="587449" y="1998692"/>
                  </a:lnTo>
                  <a:lnTo>
                    <a:pt x="587449" y="2005931"/>
                  </a:lnTo>
                  <a:lnTo>
                    <a:pt x="594212" y="2010218"/>
                  </a:lnTo>
                  <a:lnTo>
                    <a:pt x="594212" y="2039364"/>
                  </a:lnTo>
                  <a:lnTo>
                    <a:pt x="599165" y="2042126"/>
                  </a:lnTo>
                  <a:cubicBezTo>
                    <a:pt x="600689" y="2049746"/>
                    <a:pt x="600689" y="2049746"/>
                    <a:pt x="594593" y="2053461"/>
                  </a:cubicBezTo>
                  <a:cubicBezTo>
                    <a:pt x="593573" y="2068225"/>
                    <a:pt x="593316" y="2082988"/>
                    <a:pt x="593831" y="2097752"/>
                  </a:cubicBezTo>
                  <a:lnTo>
                    <a:pt x="587449" y="2101848"/>
                  </a:lnTo>
                  <a:lnTo>
                    <a:pt x="587449" y="2131185"/>
                  </a:lnTo>
                  <a:lnTo>
                    <a:pt x="593735" y="2134995"/>
                  </a:lnTo>
                  <a:lnTo>
                    <a:pt x="593735" y="2142329"/>
                  </a:lnTo>
                  <a:lnTo>
                    <a:pt x="587354" y="2146139"/>
                  </a:lnTo>
                  <a:lnTo>
                    <a:pt x="587354" y="2153378"/>
                  </a:lnTo>
                  <a:lnTo>
                    <a:pt x="594116" y="2157569"/>
                  </a:lnTo>
                  <a:lnTo>
                    <a:pt x="594116" y="2197765"/>
                  </a:lnTo>
                  <a:cubicBezTo>
                    <a:pt x="605546" y="2202622"/>
                    <a:pt x="599641" y="2221006"/>
                    <a:pt x="599355" y="2231388"/>
                  </a:cubicBezTo>
                  <a:cubicBezTo>
                    <a:pt x="591449" y="2236150"/>
                    <a:pt x="591449" y="2236436"/>
                    <a:pt x="600117" y="2241675"/>
                  </a:cubicBezTo>
                  <a:lnTo>
                    <a:pt x="600117" y="2252914"/>
                  </a:lnTo>
                  <a:lnTo>
                    <a:pt x="593831" y="2256725"/>
                  </a:lnTo>
                  <a:lnTo>
                    <a:pt x="593831" y="2326447"/>
                  </a:lnTo>
                  <a:lnTo>
                    <a:pt x="587354" y="2330448"/>
                  </a:lnTo>
                  <a:lnTo>
                    <a:pt x="587354" y="2356165"/>
                  </a:lnTo>
                  <a:lnTo>
                    <a:pt x="594021" y="2360261"/>
                  </a:lnTo>
                  <a:lnTo>
                    <a:pt x="594021" y="2433889"/>
                  </a:lnTo>
                  <a:cubicBezTo>
                    <a:pt x="601165" y="2436175"/>
                    <a:pt x="601736" y="2443414"/>
                    <a:pt x="599546" y="2448939"/>
                  </a:cubicBezTo>
                  <a:lnTo>
                    <a:pt x="594212" y="2451892"/>
                  </a:lnTo>
                  <a:cubicBezTo>
                    <a:pt x="592878" y="2459322"/>
                    <a:pt x="594783" y="2467227"/>
                    <a:pt x="593259" y="2474561"/>
                  </a:cubicBezTo>
                  <a:lnTo>
                    <a:pt x="587544" y="2477800"/>
                  </a:lnTo>
                  <a:lnTo>
                    <a:pt x="587544" y="2499992"/>
                  </a:lnTo>
                  <a:lnTo>
                    <a:pt x="593640" y="2503803"/>
                  </a:lnTo>
                  <a:lnTo>
                    <a:pt x="593640" y="2511042"/>
                  </a:lnTo>
                  <a:lnTo>
                    <a:pt x="587258" y="2514947"/>
                  </a:lnTo>
                  <a:lnTo>
                    <a:pt x="587258" y="2522091"/>
                  </a:lnTo>
                  <a:lnTo>
                    <a:pt x="594021" y="2526186"/>
                  </a:lnTo>
                  <a:lnTo>
                    <a:pt x="594021" y="2566383"/>
                  </a:lnTo>
                  <a:lnTo>
                    <a:pt x="599927" y="2570287"/>
                  </a:lnTo>
                  <a:cubicBezTo>
                    <a:pt x="590402" y="2570859"/>
                    <a:pt x="590402" y="2624580"/>
                    <a:pt x="599927" y="2625151"/>
                  </a:cubicBezTo>
                  <a:lnTo>
                    <a:pt x="599927" y="2632105"/>
                  </a:lnTo>
                  <a:lnTo>
                    <a:pt x="606499" y="2636391"/>
                  </a:lnTo>
                  <a:cubicBezTo>
                    <a:pt x="606499" y="2637439"/>
                    <a:pt x="606499" y="2638582"/>
                    <a:pt x="606499" y="2639915"/>
                  </a:cubicBezTo>
                  <a:close/>
                  <a:moveTo>
                    <a:pt x="341418" y="704626"/>
                  </a:moveTo>
                  <a:cubicBezTo>
                    <a:pt x="336941" y="701578"/>
                    <a:pt x="330083" y="702816"/>
                    <a:pt x="329321" y="706816"/>
                  </a:cubicBezTo>
                  <a:lnTo>
                    <a:pt x="328845" y="706816"/>
                  </a:lnTo>
                  <a:cubicBezTo>
                    <a:pt x="326464" y="705769"/>
                    <a:pt x="319320" y="708531"/>
                    <a:pt x="325035" y="709960"/>
                  </a:cubicBezTo>
                  <a:cubicBezTo>
                    <a:pt x="326940" y="709960"/>
                    <a:pt x="328274" y="709960"/>
                    <a:pt x="328845" y="706816"/>
                  </a:cubicBezTo>
                  <a:cubicBezTo>
                    <a:pt x="328845" y="706816"/>
                    <a:pt x="328845" y="706816"/>
                    <a:pt x="328845" y="707674"/>
                  </a:cubicBezTo>
                  <a:lnTo>
                    <a:pt x="328845" y="706721"/>
                  </a:lnTo>
                  <a:cubicBezTo>
                    <a:pt x="333417" y="706721"/>
                    <a:pt x="339513" y="708721"/>
                    <a:pt x="341704" y="705007"/>
                  </a:cubicBezTo>
                  <a:close/>
                  <a:moveTo>
                    <a:pt x="323321" y="679670"/>
                  </a:moveTo>
                  <a:cubicBezTo>
                    <a:pt x="328369" y="681956"/>
                    <a:pt x="327988" y="685290"/>
                    <a:pt x="332179" y="688338"/>
                  </a:cubicBezTo>
                  <a:cubicBezTo>
                    <a:pt x="336227" y="684985"/>
                    <a:pt x="336789" y="678975"/>
                    <a:pt x="333436" y="674926"/>
                  </a:cubicBezTo>
                  <a:cubicBezTo>
                    <a:pt x="333055" y="674469"/>
                    <a:pt x="332636" y="674050"/>
                    <a:pt x="332179" y="673670"/>
                  </a:cubicBezTo>
                  <a:cubicBezTo>
                    <a:pt x="328559" y="673288"/>
                    <a:pt x="319034" y="674908"/>
                    <a:pt x="323606" y="680051"/>
                  </a:cubicBezTo>
                  <a:close/>
                  <a:moveTo>
                    <a:pt x="309224" y="659382"/>
                  </a:moveTo>
                  <a:cubicBezTo>
                    <a:pt x="309309" y="659953"/>
                    <a:pt x="309509" y="660506"/>
                    <a:pt x="309795" y="661001"/>
                  </a:cubicBezTo>
                  <a:cubicBezTo>
                    <a:pt x="321416" y="667602"/>
                    <a:pt x="335351" y="668755"/>
                    <a:pt x="347895" y="664145"/>
                  </a:cubicBezTo>
                  <a:lnTo>
                    <a:pt x="342371" y="660525"/>
                  </a:lnTo>
                  <a:cubicBezTo>
                    <a:pt x="362659" y="653667"/>
                    <a:pt x="308176" y="652143"/>
                    <a:pt x="309509" y="659763"/>
                  </a:cubicBezTo>
                  <a:close/>
                  <a:moveTo>
                    <a:pt x="315796" y="546510"/>
                  </a:moveTo>
                  <a:cubicBezTo>
                    <a:pt x="297508" y="532318"/>
                    <a:pt x="271314" y="546510"/>
                    <a:pt x="256360" y="558988"/>
                  </a:cubicBezTo>
                  <a:lnTo>
                    <a:pt x="259408" y="563084"/>
                  </a:lnTo>
                  <a:cubicBezTo>
                    <a:pt x="278934" y="564484"/>
                    <a:pt x="298422" y="560046"/>
                    <a:pt x="315415" y="550321"/>
                  </a:cubicBezTo>
                  <a:cubicBezTo>
                    <a:pt x="315796" y="549558"/>
                    <a:pt x="315986" y="547939"/>
                    <a:pt x="316082" y="546892"/>
                  </a:cubicBezTo>
                  <a:close/>
                  <a:moveTo>
                    <a:pt x="256265" y="507077"/>
                  </a:moveTo>
                  <a:cubicBezTo>
                    <a:pt x="256265" y="510982"/>
                    <a:pt x="262742" y="512601"/>
                    <a:pt x="266933" y="515173"/>
                  </a:cubicBezTo>
                  <a:cubicBezTo>
                    <a:pt x="289316" y="515936"/>
                    <a:pt x="317510" y="512125"/>
                    <a:pt x="332655" y="525746"/>
                  </a:cubicBezTo>
                  <a:cubicBezTo>
                    <a:pt x="349419" y="519174"/>
                    <a:pt x="372946" y="521936"/>
                    <a:pt x="387995" y="516888"/>
                  </a:cubicBezTo>
                  <a:lnTo>
                    <a:pt x="387995" y="513364"/>
                  </a:lnTo>
                  <a:cubicBezTo>
                    <a:pt x="385614" y="511935"/>
                    <a:pt x="381995" y="510697"/>
                    <a:pt x="381709" y="509363"/>
                  </a:cubicBezTo>
                  <a:cubicBezTo>
                    <a:pt x="381709" y="501457"/>
                    <a:pt x="352372" y="497171"/>
                    <a:pt x="345228" y="504125"/>
                  </a:cubicBezTo>
                  <a:cubicBezTo>
                    <a:pt x="308938" y="507553"/>
                    <a:pt x="292174" y="479931"/>
                    <a:pt x="256550" y="507458"/>
                  </a:cubicBezTo>
                  <a:close/>
                  <a:moveTo>
                    <a:pt x="507439" y="1108391"/>
                  </a:moveTo>
                  <a:cubicBezTo>
                    <a:pt x="509372" y="1108467"/>
                    <a:pt x="511230" y="1109134"/>
                    <a:pt x="512773" y="1110295"/>
                  </a:cubicBezTo>
                  <a:lnTo>
                    <a:pt x="512773" y="1114201"/>
                  </a:lnTo>
                  <a:cubicBezTo>
                    <a:pt x="522298" y="1118487"/>
                    <a:pt x="531823" y="1111534"/>
                    <a:pt x="537824" y="1106581"/>
                  </a:cubicBezTo>
                  <a:lnTo>
                    <a:pt x="529918" y="1101247"/>
                  </a:lnTo>
                  <a:lnTo>
                    <a:pt x="502772" y="1101247"/>
                  </a:lnTo>
                  <a:cubicBezTo>
                    <a:pt x="497628" y="1106295"/>
                    <a:pt x="498390" y="1107724"/>
                    <a:pt x="507725" y="1108771"/>
                  </a:cubicBezTo>
                  <a:close/>
                  <a:moveTo>
                    <a:pt x="387995" y="1136013"/>
                  </a:moveTo>
                  <a:cubicBezTo>
                    <a:pt x="386662" y="1141157"/>
                    <a:pt x="392472" y="1141823"/>
                    <a:pt x="396758" y="1141633"/>
                  </a:cubicBezTo>
                  <a:cubicBezTo>
                    <a:pt x="434001" y="1141633"/>
                    <a:pt x="468577" y="1149443"/>
                    <a:pt x="499628" y="1124107"/>
                  </a:cubicBezTo>
                  <a:cubicBezTo>
                    <a:pt x="491342" y="1113725"/>
                    <a:pt x="402378" y="1126964"/>
                    <a:pt x="388281" y="1136394"/>
                  </a:cubicBezTo>
                  <a:close/>
                  <a:moveTo>
                    <a:pt x="370850" y="993709"/>
                  </a:moveTo>
                  <a:cubicBezTo>
                    <a:pt x="378785" y="995195"/>
                    <a:pt x="386967" y="994710"/>
                    <a:pt x="394663" y="992281"/>
                  </a:cubicBezTo>
                  <a:lnTo>
                    <a:pt x="394663" y="988661"/>
                  </a:lnTo>
                  <a:cubicBezTo>
                    <a:pt x="386128" y="985613"/>
                    <a:pt x="376813" y="985613"/>
                    <a:pt x="368279" y="988661"/>
                  </a:cubicBezTo>
                  <a:cubicBezTo>
                    <a:pt x="369041" y="990852"/>
                    <a:pt x="367231" y="992852"/>
                    <a:pt x="371136" y="994091"/>
                  </a:cubicBezTo>
                  <a:close/>
                  <a:moveTo>
                    <a:pt x="326083" y="968563"/>
                  </a:moveTo>
                  <a:cubicBezTo>
                    <a:pt x="331893" y="979993"/>
                    <a:pt x="345704" y="976850"/>
                    <a:pt x="355229" y="970278"/>
                  </a:cubicBezTo>
                  <a:cubicBezTo>
                    <a:pt x="346752" y="966182"/>
                    <a:pt x="341418" y="960086"/>
                    <a:pt x="330941" y="960753"/>
                  </a:cubicBezTo>
                  <a:cubicBezTo>
                    <a:pt x="329988" y="963706"/>
                    <a:pt x="319511" y="965896"/>
                    <a:pt x="326369" y="968945"/>
                  </a:cubicBezTo>
                  <a:close/>
                  <a:moveTo>
                    <a:pt x="351038" y="986852"/>
                  </a:moveTo>
                  <a:cubicBezTo>
                    <a:pt x="347133" y="988280"/>
                    <a:pt x="340370" y="984756"/>
                    <a:pt x="335513" y="988757"/>
                  </a:cubicBezTo>
                  <a:lnTo>
                    <a:pt x="335513" y="995995"/>
                  </a:lnTo>
                  <a:cubicBezTo>
                    <a:pt x="341323" y="1000853"/>
                    <a:pt x="350086" y="995995"/>
                    <a:pt x="355325" y="992852"/>
                  </a:cubicBezTo>
                  <a:cubicBezTo>
                    <a:pt x="355134" y="990947"/>
                    <a:pt x="356658" y="988947"/>
                    <a:pt x="351324" y="987232"/>
                  </a:cubicBezTo>
                  <a:close/>
                  <a:moveTo>
                    <a:pt x="289602" y="664430"/>
                  </a:moveTo>
                  <a:cubicBezTo>
                    <a:pt x="291412" y="666173"/>
                    <a:pt x="294269" y="666173"/>
                    <a:pt x="296079" y="664430"/>
                  </a:cubicBezTo>
                  <a:cubicBezTo>
                    <a:pt x="294250" y="662878"/>
                    <a:pt x="291517" y="663039"/>
                    <a:pt x="289888" y="664811"/>
                  </a:cubicBezTo>
                  <a:close/>
                  <a:moveTo>
                    <a:pt x="286268" y="1159730"/>
                  </a:moveTo>
                  <a:cubicBezTo>
                    <a:pt x="286268" y="1159730"/>
                    <a:pt x="287792" y="1158968"/>
                    <a:pt x="288364" y="1158492"/>
                  </a:cubicBezTo>
                  <a:cubicBezTo>
                    <a:pt x="290745" y="1155254"/>
                    <a:pt x="279029" y="1157539"/>
                    <a:pt x="286459" y="1160397"/>
                  </a:cubicBezTo>
                  <a:close/>
                  <a:moveTo>
                    <a:pt x="279125" y="1167160"/>
                  </a:moveTo>
                  <a:cubicBezTo>
                    <a:pt x="264647" y="1174780"/>
                    <a:pt x="257503" y="1179542"/>
                    <a:pt x="279982" y="1178209"/>
                  </a:cubicBezTo>
                  <a:cubicBezTo>
                    <a:pt x="283982" y="1175066"/>
                    <a:pt x="294746" y="1172875"/>
                    <a:pt x="286173" y="1167160"/>
                  </a:cubicBezTo>
                  <a:close/>
                  <a:moveTo>
                    <a:pt x="250550" y="1158397"/>
                  </a:moveTo>
                  <a:lnTo>
                    <a:pt x="260075" y="1163445"/>
                  </a:lnTo>
                  <a:cubicBezTo>
                    <a:pt x="304271" y="1153825"/>
                    <a:pt x="248359" y="1146014"/>
                    <a:pt x="251121" y="1159063"/>
                  </a:cubicBezTo>
                  <a:close/>
                  <a:moveTo>
                    <a:pt x="233500" y="360107"/>
                  </a:moveTo>
                  <a:cubicBezTo>
                    <a:pt x="228737" y="363726"/>
                    <a:pt x="228737" y="363821"/>
                    <a:pt x="233500" y="367441"/>
                  </a:cubicBezTo>
                  <a:lnTo>
                    <a:pt x="246359" y="367441"/>
                  </a:lnTo>
                  <a:cubicBezTo>
                    <a:pt x="251121" y="363821"/>
                    <a:pt x="251121" y="363726"/>
                    <a:pt x="246359" y="360107"/>
                  </a:cubicBezTo>
                  <a:close/>
                  <a:moveTo>
                    <a:pt x="118438" y="321435"/>
                  </a:moveTo>
                  <a:cubicBezTo>
                    <a:pt x="118438" y="325912"/>
                    <a:pt x="169206" y="320387"/>
                    <a:pt x="188542" y="319720"/>
                  </a:cubicBezTo>
                  <a:lnTo>
                    <a:pt x="200448" y="328293"/>
                  </a:lnTo>
                  <a:lnTo>
                    <a:pt x="212450" y="319720"/>
                  </a:lnTo>
                  <a:cubicBezTo>
                    <a:pt x="224070" y="318673"/>
                    <a:pt x="233976" y="321149"/>
                    <a:pt x="242834" y="317910"/>
                  </a:cubicBezTo>
                  <a:cubicBezTo>
                    <a:pt x="244073" y="296670"/>
                    <a:pt x="198162" y="316101"/>
                    <a:pt x="185684" y="304957"/>
                  </a:cubicBezTo>
                  <a:cubicBezTo>
                    <a:pt x="164158" y="298289"/>
                    <a:pt x="139869" y="312576"/>
                    <a:pt x="119009" y="322101"/>
                  </a:cubicBezTo>
                  <a:close/>
                  <a:moveTo>
                    <a:pt x="203306" y="358011"/>
                  </a:moveTo>
                  <a:cubicBezTo>
                    <a:pt x="180541" y="351534"/>
                    <a:pt x="155681" y="364774"/>
                    <a:pt x="132630" y="365059"/>
                  </a:cubicBezTo>
                  <a:cubicBezTo>
                    <a:pt x="131011" y="372013"/>
                    <a:pt x="131106" y="372013"/>
                    <a:pt x="135011" y="374584"/>
                  </a:cubicBezTo>
                  <a:cubicBezTo>
                    <a:pt x="148251" y="372870"/>
                    <a:pt x="160538" y="364202"/>
                    <a:pt x="174635" y="367536"/>
                  </a:cubicBezTo>
                  <a:cubicBezTo>
                    <a:pt x="185779" y="374584"/>
                    <a:pt x="192828" y="367536"/>
                    <a:pt x="203210" y="365250"/>
                  </a:cubicBezTo>
                  <a:cubicBezTo>
                    <a:pt x="203972" y="363536"/>
                    <a:pt x="204068" y="361059"/>
                    <a:pt x="203877" y="358678"/>
                  </a:cubicBezTo>
                  <a:close/>
                  <a:moveTo>
                    <a:pt x="32713" y="2223101"/>
                  </a:moveTo>
                  <a:cubicBezTo>
                    <a:pt x="37342" y="2226625"/>
                    <a:pt x="43000" y="2228531"/>
                    <a:pt x="48810" y="2228531"/>
                  </a:cubicBezTo>
                  <a:cubicBezTo>
                    <a:pt x="72908" y="2225102"/>
                    <a:pt x="97769" y="2216243"/>
                    <a:pt x="121962" y="2213862"/>
                  </a:cubicBezTo>
                  <a:cubicBezTo>
                    <a:pt x="137869" y="2219101"/>
                    <a:pt x="157300" y="2231579"/>
                    <a:pt x="174064" y="2221196"/>
                  </a:cubicBezTo>
                  <a:cubicBezTo>
                    <a:pt x="187589" y="2217767"/>
                    <a:pt x="201686" y="2229293"/>
                    <a:pt x="213783" y="2221196"/>
                  </a:cubicBezTo>
                  <a:cubicBezTo>
                    <a:pt x="220193" y="2224530"/>
                    <a:pt x="227509" y="2225673"/>
                    <a:pt x="234643" y="2224530"/>
                  </a:cubicBezTo>
                  <a:cubicBezTo>
                    <a:pt x="240453" y="2219482"/>
                    <a:pt x="251312" y="2219863"/>
                    <a:pt x="256741" y="2215672"/>
                  </a:cubicBezTo>
                  <a:cubicBezTo>
                    <a:pt x="214354" y="2204051"/>
                    <a:pt x="164729" y="2227197"/>
                    <a:pt x="125105" y="2200813"/>
                  </a:cubicBezTo>
                  <a:lnTo>
                    <a:pt x="131297" y="2196907"/>
                  </a:lnTo>
                  <a:cubicBezTo>
                    <a:pt x="127106" y="2193859"/>
                    <a:pt x="121200" y="2195764"/>
                    <a:pt x="114533" y="2195002"/>
                  </a:cubicBezTo>
                  <a:lnTo>
                    <a:pt x="103865" y="2202622"/>
                  </a:lnTo>
                  <a:cubicBezTo>
                    <a:pt x="89006" y="2203670"/>
                    <a:pt x="76528" y="2197955"/>
                    <a:pt x="68908" y="2210052"/>
                  </a:cubicBezTo>
                  <a:cubicBezTo>
                    <a:pt x="63669" y="2211576"/>
                    <a:pt x="68336" y="2216243"/>
                    <a:pt x="60335" y="2217482"/>
                  </a:cubicBezTo>
                  <a:cubicBezTo>
                    <a:pt x="50858" y="2216243"/>
                    <a:pt x="41238" y="2218434"/>
                    <a:pt x="33284" y="2223768"/>
                  </a:cubicBezTo>
                  <a:close/>
                  <a:moveTo>
                    <a:pt x="133868" y="2179953"/>
                  </a:moveTo>
                  <a:cubicBezTo>
                    <a:pt x="146165" y="2181668"/>
                    <a:pt x="158681" y="2181286"/>
                    <a:pt x="170825" y="2178620"/>
                  </a:cubicBezTo>
                  <a:lnTo>
                    <a:pt x="170825" y="2175095"/>
                  </a:lnTo>
                  <a:lnTo>
                    <a:pt x="164444" y="2171094"/>
                  </a:lnTo>
                  <a:cubicBezTo>
                    <a:pt x="166634" y="2154616"/>
                    <a:pt x="150156" y="2166618"/>
                    <a:pt x="141488" y="2165856"/>
                  </a:cubicBezTo>
                  <a:cubicBezTo>
                    <a:pt x="118819" y="2158712"/>
                    <a:pt x="86624" y="2147949"/>
                    <a:pt x="66717" y="2164427"/>
                  </a:cubicBezTo>
                  <a:cubicBezTo>
                    <a:pt x="85291" y="2167570"/>
                    <a:pt x="105579" y="2164427"/>
                    <a:pt x="122819" y="2173095"/>
                  </a:cubicBezTo>
                  <a:cubicBezTo>
                    <a:pt x="125772" y="2173095"/>
                    <a:pt x="129296" y="2173095"/>
                    <a:pt x="131297" y="2174905"/>
                  </a:cubicBezTo>
                  <a:cubicBezTo>
                    <a:pt x="133297" y="2176714"/>
                    <a:pt x="130820" y="2179286"/>
                    <a:pt x="134059" y="2180619"/>
                  </a:cubicBezTo>
                  <a:close/>
                  <a:moveTo>
                    <a:pt x="92530" y="2140043"/>
                  </a:moveTo>
                  <a:cubicBezTo>
                    <a:pt x="103579" y="2140043"/>
                    <a:pt x="115009" y="2142329"/>
                    <a:pt x="124343" y="2134804"/>
                  </a:cubicBezTo>
                  <a:cubicBezTo>
                    <a:pt x="120057" y="2129852"/>
                    <a:pt x="67384" y="2133281"/>
                    <a:pt x="93101" y="2140710"/>
                  </a:cubicBezTo>
                  <a:close/>
                  <a:moveTo>
                    <a:pt x="167587" y="2202718"/>
                  </a:moveTo>
                  <a:lnTo>
                    <a:pt x="174921" y="2202718"/>
                  </a:lnTo>
                  <a:cubicBezTo>
                    <a:pt x="191304" y="2194145"/>
                    <a:pt x="177302" y="2195193"/>
                    <a:pt x="167396" y="2195288"/>
                  </a:cubicBezTo>
                  <a:cubicBezTo>
                    <a:pt x="163967" y="2198432"/>
                    <a:pt x="163396" y="2200908"/>
                    <a:pt x="168158" y="2203384"/>
                  </a:cubicBezTo>
                  <a:close/>
                  <a:moveTo>
                    <a:pt x="196162" y="2114231"/>
                  </a:moveTo>
                  <a:cubicBezTo>
                    <a:pt x="212354" y="2114231"/>
                    <a:pt x="212354" y="2114231"/>
                    <a:pt x="217117" y="2112230"/>
                  </a:cubicBezTo>
                  <a:lnTo>
                    <a:pt x="217117" y="2108706"/>
                  </a:lnTo>
                  <a:cubicBezTo>
                    <a:pt x="213212" y="2105563"/>
                    <a:pt x="203972" y="2107658"/>
                    <a:pt x="201115" y="2103182"/>
                  </a:cubicBezTo>
                  <a:cubicBezTo>
                    <a:pt x="194162" y="2104134"/>
                    <a:pt x="183589" y="2100610"/>
                    <a:pt x="177969" y="2105563"/>
                  </a:cubicBezTo>
                  <a:cubicBezTo>
                    <a:pt x="177398" y="2107277"/>
                    <a:pt x="177969" y="2109182"/>
                    <a:pt x="174540" y="2110420"/>
                  </a:cubicBezTo>
                  <a:cubicBezTo>
                    <a:pt x="150251" y="2110420"/>
                    <a:pt x="113199" y="2098895"/>
                    <a:pt x="92339" y="2111182"/>
                  </a:cubicBezTo>
                  <a:cubicBezTo>
                    <a:pt x="107865" y="2114993"/>
                    <a:pt x="131963" y="2126518"/>
                    <a:pt x="148442" y="2118041"/>
                  </a:cubicBezTo>
                  <a:cubicBezTo>
                    <a:pt x="167206" y="2119564"/>
                    <a:pt x="180160" y="2126137"/>
                    <a:pt x="196448" y="2114897"/>
                  </a:cubicBezTo>
                  <a:close/>
                  <a:moveTo>
                    <a:pt x="101674" y="2018980"/>
                  </a:moveTo>
                  <a:cubicBezTo>
                    <a:pt x="100912" y="2018980"/>
                    <a:pt x="100150" y="2019743"/>
                    <a:pt x="99388" y="2020219"/>
                  </a:cubicBezTo>
                  <a:cubicBezTo>
                    <a:pt x="99388" y="2024600"/>
                    <a:pt x="99388" y="2024791"/>
                    <a:pt x="106436" y="2025838"/>
                  </a:cubicBezTo>
                  <a:cubicBezTo>
                    <a:pt x="118533" y="2033077"/>
                    <a:pt x="127677" y="2027267"/>
                    <a:pt x="138345" y="2020409"/>
                  </a:cubicBezTo>
                  <a:cubicBezTo>
                    <a:pt x="127391" y="2016980"/>
                    <a:pt x="113961" y="2019647"/>
                    <a:pt x="101960" y="2019457"/>
                  </a:cubicBezTo>
                  <a:close/>
                  <a:moveTo>
                    <a:pt x="116152" y="2007550"/>
                  </a:moveTo>
                  <a:cubicBezTo>
                    <a:pt x="138821" y="2004978"/>
                    <a:pt x="165682" y="2014123"/>
                    <a:pt x="186446" y="2000883"/>
                  </a:cubicBezTo>
                  <a:cubicBezTo>
                    <a:pt x="180274" y="2001540"/>
                    <a:pt x="174054" y="2000169"/>
                    <a:pt x="168730" y="1996978"/>
                  </a:cubicBezTo>
                  <a:cubicBezTo>
                    <a:pt x="116723" y="1995930"/>
                    <a:pt x="112913" y="1996025"/>
                    <a:pt x="105579" y="1998311"/>
                  </a:cubicBezTo>
                  <a:lnTo>
                    <a:pt x="105579" y="2002216"/>
                  </a:lnTo>
                  <a:close/>
                  <a:moveTo>
                    <a:pt x="94816" y="2041269"/>
                  </a:moveTo>
                  <a:lnTo>
                    <a:pt x="89577" y="2044127"/>
                  </a:lnTo>
                  <a:cubicBezTo>
                    <a:pt x="85100" y="2041555"/>
                    <a:pt x="77957" y="2038316"/>
                    <a:pt x="73670" y="2042793"/>
                  </a:cubicBezTo>
                  <a:cubicBezTo>
                    <a:pt x="79385" y="2045174"/>
                    <a:pt x="77861" y="2048889"/>
                    <a:pt x="82719" y="2051746"/>
                  </a:cubicBezTo>
                  <a:cubicBezTo>
                    <a:pt x="110151" y="2051746"/>
                    <a:pt x="138536" y="2059557"/>
                    <a:pt x="164348" y="2050127"/>
                  </a:cubicBezTo>
                  <a:lnTo>
                    <a:pt x="164348" y="2043364"/>
                  </a:lnTo>
                  <a:cubicBezTo>
                    <a:pt x="145298" y="2029648"/>
                    <a:pt x="117771" y="2044984"/>
                    <a:pt x="95102" y="2041745"/>
                  </a:cubicBezTo>
                  <a:close/>
                  <a:moveTo>
                    <a:pt x="215021" y="2140329"/>
                  </a:moveTo>
                  <a:cubicBezTo>
                    <a:pt x="235976" y="2139853"/>
                    <a:pt x="247121" y="2153473"/>
                    <a:pt x="266456" y="2136519"/>
                  </a:cubicBezTo>
                  <a:cubicBezTo>
                    <a:pt x="276743" y="2144901"/>
                    <a:pt x="288650" y="2134043"/>
                    <a:pt x="299699" y="2136519"/>
                  </a:cubicBezTo>
                  <a:cubicBezTo>
                    <a:pt x="305890" y="2142425"/>
                    <a:pt x="320939" y="2139948"/>
                    <a:pt x="328940" y="2134709"/>
                  </a:cubicBezTo>
                  <a:cubicBezTo>
                    <a:pt x="303223" y="2116802"/>
                    <a:pt x="247406" y="2131566"/>
                    <a:pt x="213783" y="2132709"/>
                  </a:cubicBezTo>
                  <a:cubicBezTo>
                    <a:pt x="209306" y="2137472"/>
                    <a:pt x="209306" y="2137472"/>
                    <a:pt x="215307" y="2140805"/>
                  </a:cubicBezTo>
                  <a:close/>
                  <a:moveTo>
                    <a:pt x="269790" y="2046317"/>
                  </a:moveTo>
                  <a:cubicBezTo>
                    <a:pt x="270647" y="2057461"/>
                    <a:pt x="302270" y="2051937"/>
                    <a:pt x="308938" y="2046317"/>
                  </a:cubicBezTo>
                  <a:cubicBezTo>
                    <a:pt x="301575" y="2042793"/>
                    <a:pt x="293488" y="2040983"/>
                    <a:pt x="285316" y="2041174"/>
                  </a:cubicBezTo>
                  <a:cubicBezTo>
                    <a:pt x="280934" y="2044888"/>
                    <a:pt x="274553" y="2044412"/>
                    <a:pt x="270076" y="2046793"/>
                  </a:cubicBezTo>
                  <a:close/>
                  <a:moveTo>
                    <a:pt x="279315" y="2029648"/>
                  </a:moveTo>
                  <a:cubicBezTo>
                    <a:pt x="293126" y="2025457"/>
                    <a:pt x="308652" y="2028886"/>
                    <a:pt x="321225" y="2020886"/>
                  </a:cubicBezTo>
                  <a:cubicBezTo>
                    <a:pt x="305823" y="2008836"/>
                    <a:pt x="283811" y="2010398"/>
                    <a:pt x="270266" y="2024505"/>
                  </a:cubicBezTo>
                  <a:close/>
                  <a:moveTo>
                    <a:pt x="260265" y="2103372"/>
                  </a:moveTo>
                  <a:cubicBezTo>
                    <a:pt x="231690" y="2113944"/>
                    <a:pt x="290555" y="2112897"/>
                    <a:pt x="295889" y="2108039"/>
                  </a:cubicBezTo>
                  <a:cubicBezTo>
                    <a:pt x="293412" y="2098229"/>
                    <a:pt x="270076" y="2106325"/>
                    <a:pt x="260551" y="2103848"/>
                  </a:cubicBezTo>
                  <a:close/>
                  <a:moveTo>
                    <a:pt x="333322" y="1999930"/>
                  </a:moveTo>
                  <a:lnTo>
                    <a:pt x="346085" y="1999930"/>
                  </a:lnTo>
                  <a:cubicBezTo>
                    <a:pt x="403235" y="1986977"/>
                    <a:pt x="239786" y="1992406"/>
                    <a:pt x="230166" y="1995168"/>
                  </a:cubicBezTo>
                  <a:cubicBezTo>
                    <a:pt x="228452" y="2009265"/>
                    <a:pt x="251693" y="2004693"/>
                    <a:pt x="260075" y="2000216"/>
                  </a:cubicBezTo>
                  <a:cubicBezTo>
                    <a:pt x="284935" y="1997073"/>
                    <a:pt x="311700" y="2006884"/>
                    <a:pt x="334084" y="2000407"/>
                  </a:cubicBezTo>
                  <a:close/>
                  <a:moveTo>
                    <a:pt x="266075" y="1971355"/>
                  </a:moveTo>
                  <a:cubicBezTo>
                    <a:pt x="255598" y="1977547"/>
                    <a:pt x="243215" y="1972975"/>
                    <a:pt x="232833" y="1975070"/>
                  </a:cubicBezTo>
                  <a:cubicBezTo>
                    <a:pt x="227328" y="1979718"/>
                    <a:pt x="219279" y="1979718"/>
                    <a:pt x="213783" y="1975070"/>
                  </a:cubicBezTo>
                  <a:cubicBezTo>
                    <a:pt x="199400" y="1974594"/>
                    <a:pt x="188161" y="1970212"/>
                    <a:pt x="174064" y="1975070"/>
                  </a:cubicBezTo>
                  <a:cubicBezTo>
                    <a:pt x="160253" y="1962688"/>
                    <a:pt x="141012" y="1972118"/>
                    <a:pt x="126439" y="1964021"/>
                  </a:cubicBezTo>
                  <a:cubicBezTo>
                    <a:pt x="106722" y="1965545"/>
                    <a:pt x="93006" y="1975070"/>
                    <a:pt x="72337" y="1971451"/>
                  </a:cubicBezTo>
                  <a:cubicBezTo>
                    <a:pt x="48429" y="1980309"/>
                    <a:pt x="90339" y="1976975"/>
                    <a:pt x="95006" y="1982404"/>
                  </a:cubicBezTo>
                  <a:cubicBezTo>
                    <a:pt x="128344" y="1964879"/>
                    <a:pt x="171873" y="1982404"/>
                    <a:pt x="206354" y="1986119"/>
                  </a:cubicBezTo>
                  <a:cubicBezTo>
                    <a:pt x="225404" y="1975546"/>
                    <a:pt x="250454" y="1990215"/>
                    <a:pt x="268457" y="1977261"/>
                  </a:cubicBezTo>
                  <a:cubicBezTo>
                    <a:pt x="269981" y="1974880"/>
                    <a:pt x="271790" y="1972498"/>
                    <a:pt x="266361" y="1971641"/>
                  </a:cubicBezTo>
                  <a:close/>
                  <a:moveTo>
                    <a:pt x="59573" y="2094323"/>
                  </a:moveTo>
                  <a:cubicBezTo>
                    <a:pt x="64241" y="2097466"/>
                    <a:pt x="70051" y="2095561"/>
                    <a:pt x="75385" y="2096228"/>
                  </a:cubicBezTo>
                  <a:cubicBezTo>
                    <a:pt x="83633" y="2091085"/>
                    <a:pt x="94092" y="2091085"/>
                    <a:pt x="102341" y="2096228"/>
                  </a:cubicBezTo>
                  <a:cubicBezTo>
                    <a:pt x="113390" y="2088608"/>
                    <a:pt x="128153" y="2096704"/>
                    <a:pt x="138345" y="2087179"/>
                  </a:cubicBezTo>
                  <a:lnTo>
                    <a:pt x="138345" y="2079750"/>
                  </a:lnTo>
                  <a:cubicBezTo>
                    <a:pt x="133697" y="2076130"/>
                    <a:pt x="127953" y="2074130"/>
                    <a:pt x="122057" y="2074225"/>
                  </a:cubicBezTo>
                  <a:cubicBezTo>
                    <a:pt x="103865" y="2090227"/>
                    <a:pt x="79004" y="2081464"/>
                    <a:pt x="59859" y="2094609"/>
                  </a:cubicBezTo>
                  <a:close/>
                  <a:moveTo>
                    <a:pt x="82052" y="2291776"/>
                  </a:moveTo>
                  <a:cubicBezTo>
                    <a:pt x="45476" y="2305683"/>
                    <a:pt x="30713" y="2306064"/>
                    <a:pt x="82529" y="2306254"/>
                  </a:cubicBezTo>
                  <a:cubicBezTo>
                    <a:pt x="90149" y="2293300"/>
                    <a:pt x="108341" y="2300635"/>
                    <a:pt x="121867" y="2298824"/>
                  </a:cubicBezTo>
                  <a:cubicBezTo>
                    <a:pt x="126725" y="2295491"/>
                    <a:pt x="125105" y="2292348"/>
                    <a:pt x="131392" y="2289299"/>
                  </a:cubicBezTo>
                  <a:cubicBezTo>
                    <a:pt x="130630" y="2264154"/>
                    <a:pt x="95959" y="2297492"/>
                    <a:pt x="82338" y="2292062"/>
                  </a:cubicBezTo>
                  <a:close/>
                  <a:moveTo>
                    <a:pt x="93482" y="2260725"/>
                  </a:moveTo>
                  <a:cubicBezTo>
                    <a:pt x="97007" y="2263582"/>
                    <a:pt x="103865" y="2261297"/>
                    <a:pt x="108437" y="2262059"/>
                  </a:cubicBezTo>
                  <a:cubicBezTo>
                    <a:pt x="113580" y="2258629"/>
                    <a:pt x="113485" y="2258629"/>
                    <a:pt x="109008" y="2254724"/>
                  </a:cubicBezTo>
                  <a:cubicBezTo>
                    <a:pt x="104817" y="2254343"/>
                    <a:pt x="95197" y="2256819"/>
                    <a:pt x="93768" y="2261010"/>
                  </a:cubicBezTo>
                  <a:close/>
                  <a:moveTo>
                    <a:pt x="122057" y="2309969"/>
                  </a:moveTo>
                  <a:cubicBezTo>
                    <a:pt x="117295" y="2313493"/>
                    <a:pt x="117295" y="2313493"/>
                    <a:pt x="122057" y="2317304"/>
                  </a:cubicBezTo>
                  <a:cubicBezTo>
                    <a:pt x="126772" y="2316732"/>
                    <a:pt x="131516" y="2318065"/>
                    <a:pt x="135297" y="2320923"/>
                  </a:cubicBezTo>
                  <a:cubicBezTo>
                    <a:pt x="170730" y="2310064"/>
                    <a:pt x="139393" y="2309303"/>
                    <a:pt x="122438" y="2310064"/>
                  </a:cubicBezTo>
                  <a:close/>
                  <a:moveTo>
                    <a:pt x="34808" y="2360547"/>
                  </a:moveTo>
                  <a:cubicBezTo>
                    <a:pt x="47686" y="2362547"/>
                    <a:pt x="60878" y="2361023"/>
                    <a:pt x="72908" y="2355974"/>
                  </a:cubicBezTo>
                  <a:lnTo>
                    <a:pt x="72908" y="2352261"/>
                  </a:lnTo>
                  <a:cubicBezTo>
                    <a:pt x="111008" y="2327876"/>
                    <a:pt x="159395" y="2358737"/>
                    <a:pt x="197781" y="2341211"/>
                  </a:cubicBezTo>
                  <a:cubicBezTo>
                    <a:pt x="197781" y="2339782"/>
                    <a:pt x="197019" y="2338067"/>
                    <a:pt x="196543" y="2336163"/>
                  </a:cubicBezTo>
                  <a:cubicBezTo>
                    <a:pt x="164634" y="2336163"/>
                    <a:pt x="136821" y="2341402"/>
                    <a:pt x="108532" y="2324638"/>
                  </a:cubicBezTo>
                  <a:cubicBezTo>
                    <a:pt x="89482" y="2335020"/>
                    <a:pt x="64622" y="2331972"/>
                    <a:pt x="46619" y="2342164"/>
                  </a:cubicBezTo>
                  <a:cubicBezTo>
                    <a:pt x="48239" y="2354356"/>
                    <a:pt x="39666" y="2347974"/>
                    <a:pt x="34046" y="2351689"/>
                  </a:cubicBezTo>
                  <a:cubicBezTo>
                    <a:pt x="33761" y="2355118"/>
                    <a:pt x="32046" y="2357689"/>
                    <a:pt x="35189" y="2360832"/>
                  </a:cubicBezTo>
                  <a:close/>
                  <a:moveTo>
                    <a:pt x="214640" y="2387407"/>
                  </a:moveTo>
                  <a:cubicBezTo>
                    <a:pt x="216450" y="2386931"/>
                    <a:pt x="221498" y="2387979"/>
                    <a:pt x="224165" y="2385026"/>
                  </a:cubicBezTo>
                  <a:cubicBezTo>
                    <a:pt x="224165" y="2383502"/>
                    <a:pt x="225118" y="2381502"/>
                    <a:pt x="220165" y="2379978"/>
                  </a:cubicBezTo>
                  <a:cubicBezTo>
                    <a:pt x="193781" y="2377121"/>
                    <a:pt x="167111" y="2380930"/>
                    <a:pt x="142536" y="2390932"/>
                  </a:cubicBezTo>
                  <a:cubicBezTo>
                    <a:pt x="131487" y="2395789"/>
                    <a:pt x="130916" y="2397028"/>
                    <a:pt x="142536" y="2401886"/>
                  </a:cubicBezTo>
                  <a:cubicBezTo>
                    <a:pt x="157490" y="2405028"/>
                    <a:pt x="170063" y="2394074"/>
                    <a:pt x="182636" y="2401886"/>
                  </a:cubicBezTo>
                  <a:cubicBezTo>
                    <a:pt x="190256" y="2401124"/>
                    <a:pt x="198162" y="2403790"/>
                    <a:pt x="204544" y="2400075"/>
                  </a:cubicBezTo>
                  <a:lnTo>
                    <a:pt x="204544" y="2392551"/>
                  </a:lnTo>
                  <a:close/>
                  <a:moveTo>
                    <a:pt x="202448" y="2446272"/>
                  </a:moveTo>
                  <a:cubicBezTo>
                    <a:pt x="198353" y="2446272"/>
                    <a:pt x="193876" y="2445605"/>
                    <a:pt x="190923" y="2448177"/>
                  </a:cubicBezTo>
                  <a:lnTo>
                    <a:pt x="190923" y="2452367"/>
                  </a:lnTo>
                  <a:cubicBezTo>
                    <a:pt x="195876" y="2455321"/>
                    <a:pt x="204925" y="2460274"/>
                    <a:pt x="210545" y="2455416"/>
                  </a:cubicBezTo>
                  <a:lnTo>
                    <a:pt x="210545" y="2448177"/>
                  </a:lnTo>
                  <a:cubicBezTo>
                    <a:pt x="208144" y="2447034"/>
                    <a:pt x="205496" y="2446462"/>
                    <a:pt x="202829" y="2446557"/>
                  </a:cubicBezTo>
                  <a:close/>
                  <a:moveTo>
                    <a:pt x="161110" y="2475418"/>
                  </a:moveTo>
                  <a:cubicBezTo>
                    <a:pt x="168882" y="2476466"/>
                    <a:pt x="176778" y="2475895"/>
                    <a:pt x="184351" y="2473894"/>
                  </a:cubicBezTo>
                  <a:cubicBezTo>
                    <a:pt x="183684" y="2464369"/>
                    <a:pt x="166825" y="2468942"/>
                    <a:pt x="157776" y="2469608"/>
                  </a:cubicBezTo>
                  <a:cubicBezTo>
                    <a:pt x="158824" y="2471989"/>
                    <a:pt x="157014" y="2474180"/>
                    <a:pt x="161491" y="2475704"/>
                  </a:cubicBezTo>
                  <a:close/>
                  <a:moveTo>
                    <a:pt x="108818" y="2394456"/>
                  </a:moveTo>
                  <a:lnTo>
                    <a:pt x="125105" y="2385503"/>
                  </a:lnTo>
                  <a:cubicBezTo>
                    <a:pt x="122343" y="2372739"/>
                    <a:pt x="93387" y="2386169"/>
                    <a:pt x="82624" y="2372643"/>
                  </a:cubicBezTo>
                  <a:cubicBezTo>
                    <a:pt x="66812" y="2382168"/>
                    <a:pt x="48620" y="2383883"/>
                    <a:pt x="33094" y="2393027"/>
                  </a:cubicBezTo>
                  <a:cubicBezTo>
                    <a:pt x="33094" y="2394647"/>
                    <a:pt x="33665" y="2395789"/>
                    <a:pt x="33951" y="2396932"/>
                  </a:cubicBezTo>
                  <a:lnTo>
                    <a:pt x="45476" y="2403410"/>
                  </a:lnTo>
                  <a:cubicBezTo>
                    <a:pt x="45476" y="2419793"/>
                    <a:pt x="104436" y="2399409"/>
                    <a:pt x="95578" y="2394647"/>
                  </a:cubicBezTo>
                  <a:cubicBezTo>
                    <a:pt x="63955" y="2394647"/>
                    <a:pt x="84719" y="2383693"/>
                    <a:pt x="102150" y="2387312"/>
                  </a:cubicBezTo>
                  <a:cubicBezTo>
                    <a:pt x="108056" y="2389027"/>
                    <a:pt x="103293" y="2393504"/>
                    <a:pt x="109199" y="2394742"/>
                  </a:cubicBezTo>
                  <a:close/>
                  <a:moveTo>
                    <a:pt x="106627" y="2452463"/>
                  </a:moveTo>
                  <a:cubicBezTo>
                    <a:pt x="113675" y="2453226"/>
                    <a:pt x="183684" y="2459226"/>
                    <a:pt x="167777" y="2446272"/>
                  </a:cubicBezTo>
                  <a:cubicBezTo>
                    <a:pt x="149489" y="2449511"/>
                    <a:pt x="121105" y="2439604"/>
                    <a:pt x="107008" y="2452939"/>
                  </a:cubicBezTo>
                  <a:close/>
                  <a:moveTo>
                    <a:pt x="115295" y="2468370"/>
                  </a:moveTo>
                  <a:cubicBezTo>
                    <a:pt x="111961" y="2468370"/>
                    <a:pt x="107103" y="2467227"/>
                    <a:pt x="106341" y="2470751"/>
                  </a:cubicBezTo>
                  <a:lnTo>
                    <a:pt x="115295" y="2475800"/>
                  </a:lnTo>
                  <a:cubicBezTo>
                    <a:pt x="120343" y="2473609"/>
                    <a:pt x="120438" y="2471133"/>
                    <a:pt x="115676" y="2468656"/>
                  </a:cubicBezTo>
                  <a:close/>
                  <a:moveTo>
                    <a:pt x="230261" y="2494659"/>
                  </a:moveTo>
                  <a:cubicBezTo>
                    <a:pt x="229690" y="2487706"/>
                    <a:pt x="218069" y="2491326"/>
                    <a:pt x="214354" y="2490467"/>
                  </a:cubicBezTo>
                  <a:cubicBezTo>
                    <a:pt x="207982" y="2487229"/>
                    <a:pt x="200753" y="2486086"/>
                    <a:pt x="193685" y="2487134"/>
                  </a:cubicBezTo>
                  <a:cubicBezTo>
                    <a:pt x="177874" y="2494850"/>
                    <a:pt x="157776" y="2485420"/>
                    <a:pt x="144441" y="2500851"/>
                  </a:cubicBezTo>
                  <a:lnTo>
                    <a:pt x="147489" y="2505232"/>
                  </a:lnTo>
                  <a:cubicBezTo>
                    <a:pt x="174064" y="2496754"/>
                    <a:pt x="201782" y="2498469"/>
                    <a:pt x="229690" y="2496279"/>
                  </a:cubicBezTo>
                  <a:cubicBezTo>
                    <a:pt x="230080" y="2495897"/>
                    <a:pt x="230404" y="2495421"/>
                    <a:pt x="230642" y="2494945"/>
                  </a:cubicBezTo>
                  <a:close/>
                  <a:moveTo>
                    <a:pt x="230261" y="2400171"/>
                  </a:moveTo>
                  <a:cubicBezTo>
                    <a:pt x="226251" y="2397599"/>
                    <a:pt x="221127" y="2397599"/>
                    <a:pt x="217117" y="2400171"/>
                  </a:cubicBezTo>
                  <a:cubicBezTo>
                    <a:pt x="221117" y="2403124"/>
                    <a:pt x="226518" y="2403219"/>
                    <a:pt x="230642" y="2400457"/>
                  </a:cubicBezTo>
                  <a:close/>
                  <a:moveTo>
                    <a:pt x="233595" y="2313589"/>
                  </a:moveTo>
                  <a:lnTo>
                    <a:pt x="227404" y="2309969"/>
                  </a:lnTo>
                  <a:lnTo>
                    <a:pt x="220355" y="2309969"/>
                  </a:lnTo>
                  <a:lnTo>
                    <a:pt x="211497" y="2315018"/>
                  </a:lnTo>
                  <a:cubicBezTo>
                    <a:pt x="216069" y="2321399"/>
                    <a:pt x="226166" y="2321304"/>
                    <a:pt x="233595" y="2321018"/>
                  </a:cubicBezTo>
                  <a:cubicBezTo>
                    <a:pt x="238834" y="2317399"/>
                    <a:pt x="238834" y="2316542"/>
                    <a:pt x="233976" y="2313875"/>
                  </a:cubicBezTo>
                  <a:close/>
                  <a:moveTo>
                    <a:pt x="239977" y="2298824"/>
                  </a:moveTo>
                  <a:cubicBezTo>
                    <a:pt x="253121" y="2301016"/>
                    <a:pt x="295031" y="2294157"/>
                    <a:pt x="266171" y="2280537"/>
                  </a:cubicBezTo>
                  <a:cubicBezTo>
                    <a:pt x="255407" y="2290062"/>
                    <a:pt x="242072" y="2285300"/>
                    <a:pt x="230261" y="2290062"/>
                  </a:cubicBezTo>
                  <a:lnTo>
                    <a:pt x="230261" y="2293586"/>
                  </a:lnTo>
                  <a:close/>
                  <a:moveTo>
                    <a:pt x="283316" y="2502184"/>
                  </a:moveTo>
                  <a:cubicBezTo>
                    <a:pt x="278172" y="2491230"/>
                    <a:pt x="258646" y="2492659"/>
                    <a:pt x="250169" y="2499612"/>
                  </a:cubicBezTo>
                  <a:lnTo>
                    <a:pt x="256550" y="2503518"/>
                  </a:lnTo>
                  <a:cubicBezTo>
                    <a:pt x="257217" y="2513995"/>
                    <a:pt x="278553" y="2509042"/>
                    <a:pt x="283697" y="2502469"/>
                  </a:cubicBezTo>
                  <a:close/>
                  <a:moveTo>
                    <a:pt x="295793" y="2257296"/>
                  </a:moveTo>
                  <a:cubicBezTo>
                    <a:pt x="295793" y="2256439"/>
                    <a:pt x="293507" y="2255677"/>
                    <a:pt x="292269" y="2254820"/>
                  </a:cubicBezTo>
                  <a:cubicBezTo>
                    <a:pt x="281792" y="2264344"/>
                    <a:pt x="273219" y="2250247"/>
                    <a:pt x="262932" y="2256534"/>
                  </a:cubicBezTo>
                  <a:cubicBezTo>
                    <a:pt x="250740" y="2262153"/>
                    <a:pt x="253407" y="2255200"/>
                    <a:pt x="246359" y="2250914"/>
                  </a:cubicBezTo>
                  <a:cubicBezTo>
                    <a:pt x="239882" y="2250057"/>
                    <a:pt x="230166" y="2253391"/>
                    <a:pt x="224451" y="2248723"/>
                  </a:cubicBezTo>
                  <a:lnTo>
                    <a:pt x="236167" y="2242151"/>
                  </a:lnTo>
                  <a:cubicBezTo>
                    <a:pt x="227299" y="2234912"/>
                    <a:pt x="214764" y="2234151"/>
                    <a:pt x="205115" y="2240341"/>
                  </a:cubicBezTo>
                  <a:cubicBezTo>
                    <a:pt x="189018" y="2238722"/>
                    <a:pt x="57573" y="2226054"/>
                    <a:pt x="69289" y="2247294"/>
                  </a:cubicBezTo>
                  <a:cubicBezTo>
                    <a:pt x="76099" y="2246152"/>
                    <a:pt x="83100" y="2247390"/>
                    <a:pt x="89101" y="2250819"/>
                  </a:cubicBezTo>
                  <a:cubicBezTo>
                    <a:pt x="112989" y="2241580"/>
                    <a:pt x="139850" y="2244342"/>
                    <a:pt x="161396" y="2258153"/>
                  </a:cubicBezTo>
                  <a:cubicBezTo>
                    <a:pt x="170921" y="2254915"/>
                    <a:pt x="181874" y="2248152"/>
                    <a:pt x="190828" y="2252819"/>
                  </a:cubicBezTo>
                  <a:lnTo>
                    <a:pt x="190828" y="2260154"/>
                  </a:lnTo>
                  <a:cubicBezTo>
                    <a:pt x="215402" y="2273964"/>
                    <a:pt x="244835" y="2257391"/>
                    <a:pt x="272838" y="2262059"/>
                  </a:cubicBezTo>
                  <a:cubicBezTo>
                    <a:pt x="279506" y="2267107"/>
                    <a:pt x="299984" y="2269965"/>
                    <a:pt x="295984" y="2257582"/>
                  </a:cubicBezTo>
                  <a:close/>
                  <a:moveTo>
                    <a:pt x="328845" y="2492659"/>
                  </a:moveTo>
                  <a:cubicBezTo>
                    <a:pt x="319320" y="2486372"/>
                    <a:pt x="305604" y="2498374"/>
                    <a:pt x="296651" y="2500088"/>
                  </a:cubicBezTo>
                  <a:cubicBezTo>
                    <a:pt x="307509" y="2509613"/>
                    <a:pt x="318082" y="2502755"/>
                    <a:pt x="328464" y="2496183"/>
                  </a:cubicBezTo>
                  <a:cubicBezTo>
                    <a:pt x="329036" y="2495325"/>
                    <a:pt x="329131" y="2494087"/>
                    <a:pt x="329226" y="2492944"/>
                  </a:cubicBezTo>
                  <a:close/>
                  <a:moveTo>
                    <a:pt x="341418" y="2425984"/>
                  </a:moveTo>
                  <a:lnTo>
                    <a:pt x="332369" y="2420364"/>
                  </a:lnTo>
                  <a:cubicBezTo>
                    <a:pt x="327569" y="2420936"/>
                    <a:pt x="322730" y="2419602"/>
                    <a:pt x="318844" y="2416744"/>
                  </a:cubicBezTo>
                  <a:lnTo>
                    <a:pt x="309319" y="2421888"/>
                  </a:lnTo>
                  <a:cubicBezTo>
                    <a:pt x="307223" y="2432270"/>
                    <a:pt x="336846" y="2428746"/>
                    <a:pt x="341799" y="2426364"/>
                  </a:cubicBezTo>
                  <a:close/>
                  <a:moveTo>
                    <a:pt x="367231" y="2149759"/>
                  </a:moveTo>
                  <a:cubicBezTo>
                    <a:pt x="353420" y="2136233"/>
                    <a:pt x="332084" y="2151950"/>
                    <a:pt x="316367" y="2153569"/>
                  </a:cubicBezTo>
                  <a:lnTo>
                    <a:pt x="321035" y="2156712"/>
                  </a:lnTo>
                  <a:lnTo>
                    <a:pt x="313034" y="2162427"/>
                  </a:lnTo>
                  <a:lnTo>
                    <a:pt x="291602" y="2162427"/>
                  </a:lnTo>
                  <a:cubicBezTo>
                    <a:pt x="290650" y="2160808"/>
                    <a:pt x="289793" y="2159188"/>
                    <a:pt x="288935" y="2157569"/>
                  </a:cubicBezTo>
                  <a:lnTo>
                    <a:pt x="296079" y="2153093"/>
                  </a:lnTo>
                  <a:lnTo>
                    <a:pt x="286554" y="2148426"/>
                  </a:lnTo>
                  <a:cubicBezTo>
                    <a:pt x="281982" y="2148426"/>
                    <a:pt x="283125" y="2153759"/>
                    <a:pt x="283125" y="2156522"/>
                  </a:cubicBezTo>
                  <a:lnTo>
                    <a:pt x="266837" y="2166047"/>
                  </a:lnTo>
                  <a:cubicBezTo>
                    <a:pt x="255598" y="2164713"/>
                    <a:pt x="248835" y="2174809"/>
                    <a:pt x="238262" y="2177095"/>
                  </a:cubicBezTo>
                  <a:cubicBezTo>
                    <a:pt x="222165" y="2177095"/>
                    <a:pt x="200162" y="2166332"/>
                    <a:pt x="185875" y="2178810"/>
                  </a:cubicBezTo>
                  <a:lnTo>
                    <a:pt x="193685" y="2184334"/>
                  </a:lnTo>
                  <a:lnTo>
                    <a:pt x="293031" y="2184334"/>
                  </a:lnTo>
                  <a:cubicBezTo>
                    <a:pt x="304842" y="2175952"/>
                    <a:pt x="323225" y="2179382"/>
                    <a:pt x="335608" y="2174809"/>
                  </a:cubicBezTo>
                  <a:lnTo>
                    <a:pt x="335608" y="2163856"/>
                  </a:lnTo>
                  <a:lnTo>
                    <a:pt x="329226" y="2159950"/>
                  </a:lnTo>
                  <a:cubicBezTo>
                    <a:pt x="338751" y="2158045"/>
                    <a:pt x="348276" y="2156141"/>
                    <a:pt x="358754" y="2154616"/>
                  </a:cubicBezTo>
                  <a:close/>
                  <a:moveTo>
                    <a:pt x="387995" y="2016409"/>
                  </a:moveTo>
                  <a:cubicBezTo>
                    <a:pt x="382852" y="2013646"/>
                    <a:pt x="372374" y="2016409"/>
                    <a:pt x="364850" y="2010979"/>
                  </a:cubicBezTo>
                  <a:cubicBezTo>
                    <a:pt x="361135" y="2013646"/>
                    <a:pt x="355325" y="2014313"/>
                    <a:pt x="355325" y="2019647"/>
                  </a:cubicBezTo>
                  <a:cubicBezTo>
                    <a:pt x="365612" y="2031172"/>
                    <a:pt x="378185" y="2024314"/>
                    <a:pt x="388376" y="2017171"/>
                  </a:cubicBezTo>
                  <a:close/>
                  <a:moveTo>
                    <a:pt x="390758" y="1970403"/>
                  </a:moveTo>
                  <a:cubicBezTo>
                    <a:pt x="370184" y="1968688"/>
                    <a:pt x="357801" y="1973832"/>
                    <a:pt x="384757" y="1981452"/>
                  </a:cubicBezTo>
                  <a:cubicBezTo>
                    <a:pt x="389329" y="1979642"/>
                    <a:pt x="400759" y="1975260"/>
                    <a:pt x="391234" y="1971165"/>
                  </a:cubicBezTo>
                  <a:close/>
                  <a:moveTo>
                    <a:pt x="525251" y="1316131"/>
                  </a:moveTo>
                  <a:cubicBezTo>
                    <a:pt x="513344" y="1313464"/>
                    <a:pt x="499438" y="1314321"/>
                    <a:pt x="488484" y="1307749"/>
                  </a:cubicBezTo>
                  <a:cubicBezTo>
                    <a:pt x="484769" y="1311178"/>
                    <a:pt x="475816" y="1312321"/>
                    <a:pt x="473435" y="1308320"/>
                  </a:cubicBezTo>
                  <a:cubicBezTo>
                    <a:pt x="473435" y="1307272"/>
                    <a:pt x="473435" y="1305939"/>
                    <a:pt x="472577" y="1304891"/>
                  </a:cubicBezTo>
                  <a:cubicBezTo>
                    <a:pt x="463052" y="1297366"/>
                    <a:pt x="482102" y="1300510"/>
                    <a:pt x="486484" y="1294223"/>
                  </a:cubicBezTo>
                  <a:cubicBezTo>
                    <a:pt x="490294" y="1278031"/>
                    <a:pt x="475816" y="1282317"/>
                    <a:pt x="466577" y="1275935"/>
                  </a:cubicBezTo>
                  <a:lnTo>
                    <a:pt x="466577" y="1262314"/>
                  </a:lnTo>
                  <a:lnTo>
                    <a:pt x="460481" y="1258409"/>
                  </a:lnTo>
                  <a:cubicBezTo>
                    <a:pt x="464386" y="1226882"/>
                    <a:pt x="422381" y="1248027"/>
                    <a:pt x="404283" y="1245646"/>
                  </a:cubicBezTo>
                  <a:cubicBezTo>
                    <a:pt x="393234" y="1239359"/>
                    <a:pt x="377327" y="1240502"/>
                    <a:pt x="367993" y="1232216"/>
                  </a:cubicBezTo>
                  <a:lnTo>
                    <a:pt x="377518" y="1230691"/>
                  </a:lnTo>
                  <a:lnTo>
                    <a:pt x="385043" y="1234502"/>
                  </a:lnTo>
                  <a:cubicBezTo>
                    <a:pt x="396663" y="1226120"/>
                    <a:pt x="413618" y="1235549"/>
                    <a:pt x="424857" y="1227358"/>
                  </a:cubicBezTo>
                  <a:cubicBezTo>
                    <a:pt x="436859" y="1228119"/>
                    <a:pt x="448384" y="1235073"/>
                    <a:pt x="456956" y="1227358"/>
                  </a:cubicBezTo>
                  <a:cubicBezTo>
                    <a:pt x="480864" y="1238883"/>
                    <a:pt x="544205" y="1225834"/>
                    <a:pt x="476578" y="1216309"/>
                  </a:cubicBezTo>
                  <a:cubicBezTo>
                    <a:pt x="469910" y="1223452"/>
                    <a:pt x="453718" y="1218309"/>
                    <a:pt x="447431" y="1214499"/>
                  </a:cubicBezTo>
                  <a:lnTo>
                    <a:pt x="448098" y="1210308"/>
                  </a:lnTo>
                  <a:cubicBezTo>
                    <a:pt x="458385" y="1206879"/>
                    <a:pt x="453432" y="1199544"/>
                    <a:pt x="444383" y="1201354"/>
                  </a:cubicBezTo>
                  <a:cubicBezTo>
                    <a:pt x="439049" y="1197163"/>
                    <a:pt x="439049" y="1197068"/>
                    <a:pt x="447527" y="1191829"/>
                  </a:cubicBezTo>
                  <a:cubicBezTo>
                    <a:pt x="446193" y="1183542"/>
                    <a:pt x="450479" y="1171541"/>
                    <a:pt x="445431" y="1164779"/>
                  </a:cubicBezTo>
                  <a:cubicBezTo>
                    <a:pt x="416856" y="1161921"/>
                    <a:pt x="384471" y="1144966"/>
                    <a:pt x="356563" y="1155254"/>
                  </a:cubicBezTo>
                  <a:cubicBezTo>
                    <a:pt x="371422" y="1157063"/>
                    <a:pt x="374946" y="1163540"/>
                    <a:pt x="357706" y="1164779"/>
                  </a:cubicBezTo>
                  <a:cubicBezTo>
                    <a:pt x="342942" y="1172875"/>
                    <a:pt x="323702" y="1170969"/>
                    <a:pt x="307414" y="1175446"/>
                  </a:cubicBezTo>
                  <a:cubicBezTo>
                    <a:pt x="302261" y="1176799"/>
                    <a:pt x="297908" y="1180257"/>
                    <a:pt x="295412" y="1184971"/>
                  </a:cubicBezTo>
                  <a:cubicBezTo>
                    <a:pt x="290555" y="1187829"/>
                    <a:pt x="285221" y="1185543"/>
                    <a:pt x="277982" y="1186210"/>
                  </a:cubicBezTo>
                  <a:lnTo>
                    <a:pt x="267504" y="1193830"/>
                  </a:lnTo>
                  <a:cubicBezTo>
                    <a:pt x="256265" y="1192687"/>
                    <a:pt x="246263" y="1195163"/>
                    <a:pt x="237405" y="1191829"/>
                  </a:cubicBezTo>
                  <a:lnTo>
                    <a:pt x="237405" y="1184209"/>
                  </a:lnTo>
                  <a:cubicBezTo>
                    <a:pt x="242263" y="1178685"/>
                    <a:pt x="260075" y="1180494"/>
                    <a:pt x="256455" y="1173065"/>
                  </a:cubicBezTo>
                  <a:lnTo>
                    <a:pt x="246930" y="1167827"/>
                  </a:lnTo>
                  <a:cubicBezTo>
                    <a:pt x="235500" y="1167827"/>
                    <a:pt x="225785" y="1177352"/>
                    <a:pt x="217307" y="1176589"/>
                  </a:cubicBezTo>
                  <a:lnTo>
                    <a:pt x="217307" y="1180685"/>
                  </a:lnTo>
                  <a:cubicBezTo>
                    <a:pt x="219689" y="1183829"/>
                    <a:pt x="227785" y="1181161"/>
                    <a:pt x="230357" y="1184971"/>
                  </a:cubicBezTo>
                  <a:cubicBezTo>
                    <a:pt x="215498" y="1187067"/>
                    <a:pt x="205020" y="1197163"/>
                    <a:pt x="190923" y="1204021"/>
                  </a:cubicBezTo>
                  <a:lnTo>
                    <a:pt x="190923" y="1218690"/>
                  </a:lnTo>
                  <a:lnTo>
                    <a:pt x="177398" y="1224691"/>
                  </a:lnTo>
                  <a:lnTo>
                    <a:pt x="177398" y="1232596"/>
                  </a:lnTo>
                  <a:cubicBezTo>
                    <a:pt x="165587" y="1238407"/>
                    <a:pt x="173207" y="1239073"/>
                    <a:pt x="177398" y="1244693"/>
                  </a:cubicBezTo>
                  <a:cubicBezTo>
                    <a:pt x="181684" y="1252313"/>
                    <a:pt x="196448" y="1246693"/>
                    <a:pt x="203687" y="1254218"/>
                  </a:cubicBezTo>
                  <a:cubicBezTo>
                    <a:pt x="199210" y="1258123"/>
                    <a:pt x="191114" y="1254218"/>
                    <a:pt x="185970" y="1256790"/>
                  </a:cubicBezTo>
                  <a:cubicBezTo>
                    <a:pt x="180827" y="1259362"/>
                    <a:pt x="174921" y="1264600"/>
                    <a:pt x="167587" y="1263362"/>
                  </a:cubicBezTo>
                  <a:cubicBezTo>
                    <a:pt x="162062" y="1262028"/>
                    <a:pt x="166539" y="1257457"/>
                    <a:pt x="160443" y="1256028"/>
                  </a:cubicBezTo>
                  <a:cubicBezTo>
                    <a:pt x="146060" y="1258504"/>
                    <a:pt x="134345" y="1247836"/>
                    <a:pt x="122343" y="1241931"/>
                  </a:cubicBezTo>
                  <a:lnTo>
                    <a:pt x="104912" y="1251456"/>
                  </a:lnTo>
                  <a:cubicBezTo>
                    <a:pt x="108627" y="1266315"/>
                    <a:pt x="93197" y="1261838"/>
                    <a:pt x="84338" y="1268982"/>
                  </a:cubicBezTo>
                  <a:cubicBezTo>
                    <a:pt x="96721" y="1268982"/>
                    <a:pt x="103388" y="1278507"/>
                    <a:pt x="114628" y="1277840"/>
                  </a:cubicBezTo>
                  <a:cubicBezTo>
                    <a:pt x="119486" y="1281745"/>
                    <a:pt x="119486" y="1281745"/>
                    <a:pt x="114628" y="1285269"/>
                  </a:cubicBezTo>
                  <a:cubicBezTo>
                    <a:pt x="109894" y="1285527"/>
                    <a:pt x="105208" y="1284222"/>
                    <a:pt x="101293" y="1281555"/>
                  </a:cubicBezTo>
                  <a:cubicBezTo>
                    <a:pt x="92339" y="1280888"/>
                    <a:pt x="86434" y="1287270"/>
                    <a:pt x="79004" y="1291080"/>
                  </a:cubicBezTo>
                  <a:cubicBezTo>
                    <a:pt x="83738" y="1293271"/>
                    <a:pt x="88167" y="1296090"/>
                    <a:pt x="92149" y="1299462"/>
                  </a:cubicBezTo>
                  <a:cubicBezTo>
                    <a:pt x="96626" y="1314607"/>
                    <a:pt x="77861" y="1313368"/>
                    <a:pt x="69098" y="1308034"/>
                  </a:cubicBezTo>
                  <a:lnTo>
                    <a:pt x="59573" y="1312987"/>
                  </a:lnTo>
                  <a:lnTo>
                    <a:pt x="59573" y="1315845"/>
                  </a:lnTo>
                  <a:cubicBezTo>
                    <a:pt x="62907" y="1319941"/>
                    <a:pt x="69575" y="1321274"/>
                    <a:pt x="72051" y="1325370"/>
                  </a:cubicBezTo>
                  <a:lnTo>
                    <a:pt x="46333" y="1338991"/>
                  </a:lnTo>
                  <a:cubicBezTo>
                    <a:pt x="74432" y="1355755"/>
                    <a:pt x="109389" y="1350992"/>
                    <a:pt x="138059" y="1364899"/>
                  </a:cubicBezTo>
                  <a:cubicBezTo>
                    <a:pt x="126344" y="1369851"/>
                    <a:pt x="136726" y="1372900"/>
                    <a:pt x="128534" y="1377662"/>
                  </a:cubicBezTo>
                  <a:cubicBezTo>
                    <a:pt x="118247" y="1380139"/>
                    <a:pt x="121010" y="1371566"/>
                    <a:pt x="112723" y="1368709"/>
                  </a:cubicBezTo>
                  <a:cubicBezTo>
                    <a:pt x="111199" y="1358707"/>
                    <a:pt x="95864" y="1362518"/>
                    <a:pt x="89577" y="1366518"/>
                  </a:cubicBezTo>
                  <a:cubicBezTo>
                    <a:pt x="75137" y="1365127"/>
                    <a:pt x="60564" y="1367223"/>
                    <a:pt x="47096" y="1372614"/>
                  </a:cubicBezTo>
                  <a:cubicBezTo>
                    <a:pt x="54049" y="1374709"/>
                    <a:pt x="53001" y="1378520"/>
                    <a:pt x="53763" y="1383663"/>
                  </a:cubicBezTo>
                  <a:lnTo>
                    <a:pt x="63288" y="1388521"/>
                  </a:lnTo>
                  <a:cubicBezTo>
                    <a:pt x="69565" y="1385406"/>
                    <a:pt x="76642" y="1384282"/>
                    <a:pt x="83576" y="1385282"/>
                  </a:cubicBezTo>
                  <a:lnTo>
                    <a:pt x="92625" y="1390616"/>
                  </a:lnTo>
                  <a:cubicBezTo>
                    <a:pt x="76147" y="1392426"/>
                    <a:pt x="60431" y="1400141"/>
                    <a:pt x="43381" y="1400141"/>
                  </a:cubicBezTo>
                  <a:cubicBezTo>
                    <a:pt x="40714" y="1400903"/>
                    <a:pt x="40523" y="1402713"/>
                    <a:pt x="40238" y="1404999"/>
                  </a:cubicBezTo>
                  <a:cubicBezTo>
                    <a:pt x="52239" y="1413381"/>
                    <a:pt x="62907" y="1411095"/>
                    <a:pt x="74147" y="1422049"/>
                  </a:cubicBezTo>
                  <a:cubicBezTo>
                    <a:pt x="68432" y="1430907"/>
                    <a:pt x="48524" y="1433764"/>
                    <a:pt x="40333" y="1435003"/>
                  </a:cubicBezTo>
                  <a:lnTo>
                    <a:pt x="40333" y="1450338"/>
                  </a:lnTo>
                  <a:cubicBezTo>
                    <a:pt x="47191" y="1455291"/>
                    <a:pt x="60812" y="1458815"/>
                    <a:pt x="65193" y="1465387"/>
                  </a:cubicBezTo>
                  <a:cubicBezTo>
                    <a:pt x="57097" y="1472150"/>
                    <a:pt x="47096" y="1468054"/>
                    <a:pt x="40333" y="1471864"/>
                  </a:cubicBezTo>
                  <a:lnTo>
                    <a:pt x="40333" y="1475484"/>
                  </a:lnTo>
                  <a:lnTo>
                    <a:pt x="46905" y="1479484"/>
                  </a:lnTo>
                  <a:lnTo>
                    <a:pt x="46905" y="1482913"/>
                  </a:lnTo>
                  <a:lnTo>
                    <a:pt x="53954" y="1487295"/>
                  </a:lnTo>
                  <a:cubicBezTo>
                    <a:pt x="47191" y="1508059"/>
                    <a:pt x="97007" y="1500059"/>
                    <a:pt x="109294" y="1495868"/>
                  </a:cubicBezTo>
                  <a:cubicBezTo>
                    <a:pt x="112247" y="1495868"/>
                    <a:pt x="115866" y="1495105"/>
                    <a:pt x="118247" y="1497391"/>
                  </a:cubicBezTo>
                  <a:cubicBezTo>
                    <a:pt x="113485" y="1501392"/>
                    <a:pt x="108113" y="1504611"/>
                    <a:pt x="102341" y="1506916"/>
                  </a:cubicBezTo>
                  <a:cubicBezTo>
                    <a:pt x="91768" y="1508441"/>
                    <a:pt x="81576" y="1504916"/>
                    <a:pt x="73194" y="1509202"/>
                  </a:cubicBezTo>
                  <a:cubicBezTo>
                    <a:pt x="73194" y="1518060"/>
                    <a:pt x="56525" y="1514918"/>
                    <a:pt x="50334" y="1511203"/>
                  </a:cubicBezTo>
                  <a:cubicBezTo>
                    <a:pt x="39761" y="1516156"/>
                    <a:pt x="52715" y="1523680"/>
                    <a:pt x="56049" y="1525586"/>
                  </a:cubicBezTo>
                  <a:cubicBezTo>
                    <a:pt x="62174" y="1525366"/>
                    <a:pt x="68184" y="1527319"/>
                    <a:pt x="73004" y="1531110"/>
                  </a:cubicBezTo>
                  <a:lnTo>
                    <a:pt x="73004" y="1534920"/>
                  </a:lnTo>
                  <a:lnTo>
                    <a:pt x="47762" y="1548827"/>
                  </a:lnTo>
                  <a:cubicBezTo>
                    <a:pt x="45286" y="1554541"/>
                    <a:pt x="48524" y="1560066"/>
                    <a:pt x="45381" y="1565114"/>
                  </a:cubicBezTo>
                  <a:lnTo>
                    <a:pt x="40714" y="1567781"/>
                  </a:lnTo>
                  <a:cubicBezTo>
                    <a:pt x="40714" y="1568924"/>
                    <a:pt x="40714" y="1570162"/>
                    <a:pt x="40238" y="1571496"/>
                  </a:cubicBezTo>
                  <a:lnTo>
                    <a:pt x="53477" y="1579401"/>
                  </a:lnTo>
                  <a:lnTo>
                    <a:pt x="53477" y="1593784"/>
                  </a:lnTo>
                  <a:lnTo>
                    <a:pt x="59573" y="1597690"/>
                  </a:lnTo>
                  <a:cubicBezTo>
                    <a:pt x="53573" y="1601214"/>
                    <a:pt x="53573" y="1601214"/>
                    <a:pt x="59573" y="1604452"/>
                  </a:cubicBezTo>
                  <a:cubicBezTo>
                    <a:pt x="61669" y="1610263"/>
                    <a:pt x="61193" y="1617311"/>
                    <a:pt x="54239" y="1619407"/>
                  </a:cubicBezTo>
                  <a:cubicBezTo>
                    <a:pt x="54239" y="1620550"/>
                    <a:pt x="54239" y="1621788"/>
                    <a:pt x="54239" y="1623121"/>
                  </a:cubicBezTo>
                  <a:lnTo>
                    <a:pt x="47762" y="1627026"/>
                  </a:lnTo>
                  <a:lnTo>
                    <a:pt x="54049" y="1630741"/>
                  </a:lnTo>
                  <a:lnTo>
                    <a:pt x="54049" y="1638171"/>
                  </a:lnTo>
                  <a:lnTo>
                    <a:pt x="41952" y="1644934"/>
                  </a:lnTo>
                  <a:cubicBezTo>
                    <a:pt x="12806" y="1673509"/>
                    <a:pt x="98245" y="1649125"/>
                    <a:pt x="110532" y="1661698"/>
                  </a:cubicBezTo>
                  <a:cubicBezTo>
                    <a:pt x="119486" y="1656078"/>
                    <a:pt x="126915" y="1651601"/>
                    <a:pt x="136440" y="1658173"/>
                  </a:cubicBezTo>
                  <a:cubicBezTo>
                    <a:pt x="142631" y="1658173"/>
                    <a:pt x="149489" y="1659412"/>
                    <a:pt x="139964" y="1663888"/>
                  </a:cubicBezTo>
                  <a:lnTo>
                    <a:pt x="139964" y="1670460"/>
                  </a:lnTo>
                  <a:cubicBezTo>
                    <a:pt x="134564" y="1674128"/>
                    <a:pt x="127363" y="1673699"/>
                    <a:pt x="122438" y="1669413"/>
                  </a:cubicBezTo>
                  <a:cubicBezTo>
                    <a:pt x="102626" y="1668651"/>
                    <a:pt x="94435" y="1678938"/>
                    <a:pt x="77480" y="1669413"/>
                  </a:cubicBezTo>
                  <a:cubicBezTo>
                    <a:pt x="73537" y="1672156"/>
                    <a:pt x="68736" y="1673413"/>
                    <a:pt x="63955" y="1672937"/>
                  </a:cubicBezTo>
                  <a:lnTo>
                    <a:pt x="54430" y="1678366"/>
                  </a:lnTo>
                  <a:cubicBezTo>
                    <a:pt x="52811" y="1680748"/>
                    <a:pt x="55287" y="1684082"/>
                    <a:pt x="58049" y="1683986"/>
                  </a:cubicBezTo>
                  <a:cubicBezTo>
                    <a:pt x="90149" y="1686844"/>
                    <a:pt x="119009" y="1678462"/>
                    <a:pt x="150156" y="1680938"/>
                  </a:cubicBezTo>
                  <a:cubicBezTo>
                    <a:pt x="155300" y="1682653"/>
                    <a:pt x="145298" y="1685891"/>
                    <a:pt x="142917" y="1687320"/>
                  </a:cubicBezTo>
                  <a:cubicBezTo>
                    <a:pt x="126915" y="1704275"/>
                    <a:pt x="93578" y="1691130"/>
                    <a:pt x="70432" y="1695226"/>
                  </a:cubicBezTo>
                  <a:cubicBezTo>
                    <a:pt x="59097" y="1701703"/>
                    <a:pt x="77671" y="1703608"/>
                    <a:pt x="82052" y="1702560"/>
                  </a:cubicBezTo>
                  <a:cubicBezTo>
                    <a:pt x="111961" y="1718752"/>
                    <a:pt x="145013" y="1693035"/>
                    <a:pt x="175493" y="1709609"/>
                  </a:cubicBezTo>
                  <a:cubicBezTo>
                    <a:pt x="191685" y="1701893"/>
                    <a:pt x="210164" y="1707608"/>
                    <a:pt x="224642" y="1715323"/>
                  </a:cubicBezTo>
                  <a:cubicBezTo>
                    <a:pt x="219689" y="1718467"/>
                    <a:pt x="213878" y="1716562"/>
                    <a:pt x="208640" y="1717229"/>
                  </a:cubicBezTo>
                  <a:cubicBezTo>
                    <a:pt x="202582" y="1713666"/>
                    <a:pt x="195467" y="1712351"/>
                    <a:pt x="188542" y="1713514"/>
                  </a:cubicBezTo>
                  <a:cubicBezTo>
                    <a:pt x="179017" y="1729706"/>
                    <a:pt x="156824" y="1715133"/>
                    <a:pt x="142631" y="1717419"/>
                  </a:cubicBezTo>
                  <a:cubicBezTo>
                    <a:pt x="121105" y="1726944"/>
                    <a:pt x="101102" y="1713037"/>
                    <a:pt x="77861" y="1717419"/>
                  </a:cubicBezTo>
                  <a:cubicBezTo>
                    <a:pt x="65850" y="1722248"/>
                    <a:pt x="53535" y="1726287"/>
                    <a:pt x="41000" y="1729516"/>
                  </a:cubicBezTo>
                  <a:lnTo>
                    <a:pt x="41000" y="1737231"/>
                  </a:lnTo>
                  <a:lnTo>
                    <a:pt x="34237" y="1741422"/>
                  </a:lnTo>
                  <a:lnTo>
                    <a:pt x="34237" y="1752471"/>
                  </a:lnTo>
                  <a:cubicBezTo>
                    <a:pt x="59288" y="1768568"/>
                    <a:pt x="79957" y="1740565"/>
                    <a:pt x="103388" y="1765330"/>
                  </a:cubicBezTo>
                  <a:cubicBezTo>
                    <a:pt x="115390" y="1763901"/>
                    <a:pt x="127296" y="1758281"/>
                    <a:pt x="139107" y="1763425"/>
                  </a:cubicBezTo>
                  <a:cubicBezTo>
                    <a:pt x="136821" y="1780475"/>
                    <a:pt x="164063" y="1767235"/>
                    <a:pt x="171778" y="1778188"/>
                  </a:cubicBezTo>
                  <a:lnTo>
                    <a:pt x="171778" y="1785427"/>
                  </a:lnTo>
                  <a:lnTo>
                    <a:pt x="162253" y="1791143"/>
                  </a:lnTo>
                  <a:lnTo>
                    <a:pt x="154919" y="1787332"/>
                  </a:lnTo>
                  <a:cubicBezTo>
                    <a:pt x="148442" y="1788857"/>
                    <a:pt x="146346" y="1784666"/>
                    <a:pt x="141774" y="1784284"/>
                  </a:cubicBezTo>
                  <a:cubicBezTo>
                    <a:pt x="133868" y="1789904"/>
                    <a:pt x="122724" y="1784856"/>
                    <a:pt x="116438" y="1790952"/>
                  </a:cubicBezTo>
                  <a:cubicBezTo>
                    <a:pt x="106055" y="1782761"/>
                    <a:pt x="94911" y="1793524"/>
                    <a:pt x="83291" y="1790952"/>
                  </a:cubicBezTo>
                  <a:cubicBezTo>
                    <a:pt x="68622" y="1782284"/>
                    <a:pt x="52334" y="1789333"/>
                    <a:pt x="40333" y="1796381"/>
                  </a:cubicBezTo>
                  <a:cubicBezTo>
                    <a:pt x="37380" y="1818575"/>
                    <a:pt x="104436" y="1790952"/>
                    <a:pt x="119200" y="1804859"/>
                  </a:cubicBezTo>
                  <a:cubicBezTo>
                    <a:pt x="117104" y="1815336"/>
                    <a:pt x="96245" y="1804859"/>
                    <a:pt x="89482" y="1812955"/>
                  </a:cubicBezTo>
                  <a:cubicBezTo>
                    <a:pt x="74147" y="1810288"/>
                    <a:pt x="64812" y="1806859"/>
                    <a:pt x="52906" y="1814955"/>
                  </a:cubicBezTo>
                  <a:lnTo>
                    <a:pt x="55763" y="1820479"/>
                  </a:lnTo>
                  <a:cubicBezTo>
                    <a:pt x="67479" y="1821432"/>
                    <a:pt x="81100" y="1818384"/>
                    <a:pt x="91006" y="1821813"/>
                  </a:cubicBezTo>
                  <a:lnTo>
                    <a:pt x="77099" y="1831338"/>
                  </a:lnTo>
                  <a:cubicBezTo>
                    <a:pt x="63193" y="1829814"/>
                    <a:pt x="56716" y="1835910"/>
                    <a:pt x="46715" y="1840101"/>
                  </a:cubicBezTo>
                  <a:cubicBezTo>
                    <a:pt x="69384" y="1847244"/>
                    <a:pt x="94340" y="1839053"/>
                    <a:pt x="115866" y="1845435"/>
                  </a:cubicBezTo>
                  <a:cubicBezTo>
                    <a:pt x="130916" y="1838196"/>
                    <a:pt x="145870" y="1863628"/>
                    <a:pt x="162253" y="1849721"/>
                  </a:cubicBezTo>
                  <a:lnTo>
                    <a:pt x="171778" y="1854960"/>
                  </a:lnTo>
                  <a:cubicBezTo>
                    <a:pt x="154061" y="1864485"/>
                    <a:pt x="136250" y="1856103"/>
                    <a:pt x="116247" y="1857055"/>
                  </a:cubicBezTo>
                  <a:cubicBezTo>
                    <a:pt x="95006" y="1862389"/>
                    <a:pt x="69956" y="1855817"/>
                    <a:pt x="47286" y="1862389"/>
                  </a:cubicBezTo>
                  <a:lnTo>
                    <a:pt x="47286" y="1866294"/>
                  </a:lnTo>
                  <a:cubicBezTo>
                    <a:pt x="58097" y="1873153"/>
                    <a:pt x="71718" y="1873877"/>
                    <a:pt x="83195" y="1868200"/>
                  </a:cubicBezTo>
                  <a:cubicBezTo>
                    <a:pt x="102245" y="1880010"/>
                    <a:pt x="128629" y="1874867"/>
                    <a:pt x="149394" y="1878772"/>
                  </a:cubicBezTo>
                  <a:cubicBezTo>
                    <a:pt x="158919" y="1874010"/>
                    <a:pt x="158919" y="1874010"/>
                    <a:pt x="168444" y="1878772"/>
                  </a:cubicBezTo>
                  <a:cubicBezTo>
                    <a:pt x="192352" y="1878772"/>
                    <a:pt x="216069" y="1869247"/>
                    <a:pt x="241025" y="1871628"/>
                  </a:cubicBezTo>
                  <a:cubicBezTo>
                    <a:pt x="248168" y="1877725"/>
                    <a:pt x="227213" y="1873057"/>
                    <a:pt x="230928" y="1880487"/>
                  </a:cubicBezTo>
                  <a:cubicBezTo>
                    <a:pt x="229499" y="1882678"/>
                    <a:pt x="223403" y="1883059"/>
                    <a:pt x="220355" y="1883154"/>
                  </a:cubicBezTo>
                  <a:cubicBezTo>
                    <a:pt x="217012" y="1886307"/>
                    <a:pt x="211792" y="1886307"/>
                    <a:pt x="208449" y="1883154"/>
                  </a:cubicBezTo>
                  <a:cubicBezTo>
                    <a:pt x="192542" y="1886869"/>
                    <a:pt x="170349" y="1891917"/>
                    <a:pt x="155300" y="1886773"/>
                  </a:cubicBezTo>
                  <a:cubicBezTo>
                    <a:pt x="145775" y="1893917"/>
                    <a:pt x="138345" y="1888202"/>
                    <a:pt x="129582" y="1883059"/>
                  </a:cubicBezTo>
                  <a:cubicBezTo>
                    <a:pt x="109818" y="1885583"/>
                    <a:pt x="89815" y="1885583"/>
                    <a:pt x="70051" y="1883059"/>
                  </a:cubicBezTo>
                  <a:cubicBezTo>
                    <a:pt x="63098" y="1887849"/>
                    <a:pt x="55097" y="1890888"/>
                    <a:pt x="46715" y="1891917"/>
                  </a:cubicBezTo>
                  <a:cubicBezTo>
                    <a:pt x="75861" y="1907442"/>
                    <a:pt x="110723" y="1893155"/>
                    <a:pt x="141965" y="1901442"/>
                  </a:cubicBezTo>
                  <a:cubicBezTo>
                    <a:pt x="180065" y="1891917"/>
                    <a:pt x="214164" y="1896298"/>
                    <a:pt x="255693" y="1894298"/>
                  </a:cubicBezTo>
                  <a:lnTo>
                    <a:pt x="265885" y="1901632"/>
                  </a:lnTo>
                  <a:cubicBezTo>
                    <a:pt x="272838" y="1902395"/>
                    <a:pt x="278458" y="1899823"/>
                    <a:pt x="282744" y="1903347"/>
                  </a:cubicBezTo>
                  <a:cubicBezTo>
                    <a:pt x="274743" y="1907442"/>
                    <a:pt x="261884" y="1904966"/>
                    <a:pt x="252931" y="1904871"/>
                  </a:cubicBezTo>
                  <a:cubicBezTo>
                    <a:pt x="220927" y="1895918"/>
                    <a:pt x="182065" y="1906966"/>
                    <a:pt x="151680" y="1918301"/>
                  </a:cubicBezTo>
                  <a:cubicBezTo>
                    <a:pt x="177207" y="1933922"/>
                    <a:pt x="208830" y="1907919"/>
                    <a:pt x="236262" y="1917634"/>
                  </a:cubicBezTo>
                  <a:cubicBezTo>
                    <a:pt x="213116" y="1933541"/>
                    <a:pt x="180160" y="1928588"/>
                    <a:pt x="153966" y="1939066"/>
                  </a:cubicBezTo>
                  <a:lnTo>
                    <a:pt x="142631" y="1930874"/>
                  </a:lnTo>
                  <a:cubicBezTo>
                    <a:pt x="114123" y="1932579"/>
                    <a:pt x="85510" y="1930207"/>
                    <a:pt x="57668" y="1923826"/>
                  </a:cubicBezTo>
                  <a:cubicBezTo>
                    <a:pt x="54335" y="1924397"/>
                    <a:pt x="53001" y="1925826"/>
                    <a:pt x="53287" y="1927921"/>
                  </a:cubicBezTo>
                  <a:cubicBezTo>
                    <a:pt x="52239" y="1931541"/>
                    <a:pt x="40904" y="1934208"/>
                    <a:pt x="50239" y="1938494"/>
                  </a:cubicBezTo>
                  <a:cubicBezTo>
                    <a:pt x="82624" y="1946114"/>
                    <a:pt x="117390" y="1927255"/>
                    <a:pt x="145489" y="1951829"/>
                  </a:cubicBezTo>
                  <a:cubicBezTo>
                    <a:pt x="144251" y="1956877"/>
                    <a:pt x="152061" y="1958020"/>
                    <a:pt x="156252" y="1960783"/>
                  </a:cubicBezTo>
                  <a:cubicBezTo>
                    <a:pt x="175931" y="1960401"/>
                    <a:pt x="195600" y="1961478"/>
                    <a:pt x="215117" y="1964021"/>
                  </a:cubicBezTo>
                  <a:cubicBezTo>
                    <a:pt x="218450" y="1958973"/>
                    <a:pt x="230452" y="1962021"/>
                    <a:pt x="233595" y="1957068"/>
                  </a:cubicBezTo>
                  <a:cubicBezTo>
                    <a:pt x="256026" y="1952915"/>
                    <a:pt x="279182" y="1955334"/>
                    <a:pt x="300270" y="1964021"/>
                  </a:cubicBezTo>
                  <a:cubicBezTo>
                    <a:pt x="323606" y="1953734"/>
                    <a:pt x="348657" y="1978213"/>
                    <a:pt x="372279" y="1960783"/>
                  </a:cubicBezTo>
                  <a:cubicBezTo>
                    <a:pt x="380375" y="1957353"/>
                    <a:pt x="397235" y="1969355"/>
                    <a:pt x="395044" y="1958782"/>
                  </a:cubicBezTo>
                  <a:cubicBezTo>
                    <a:pt x="376946" y="1940304"/>
                    <a:pt x="345800" y="1961640"/>
                    <a:pt x="329417" y="1946114"/>
                  </a:cubicBezTo>
                  <a:cubicBezTo>
                    <a:pt x="327797" y="1939732"/>
                    <a:pt x="317987" y="1941828"/>
                    <a:pt x="313034" y="1946114"/>
                  </a:cubicBezTo>
                  <a:cubicBezTo>
                    <a:pt x="297889" y="1946114"/>
                    <a:pt x="277791" y="1947448"/>
                    <a:pt x="264647" y="1940590"/>
                  </a:cubicBezTo>
                  <a:lnTo>
                    <a:pt x="273029" y="1935161"/>
                  </a:lnTo>
                  <a:cubicBezTo>
                    <a:pt x="310176" y="1929827"/>
                    <a:pt x="349229" y="1946114"/>
                    <a:pt x="381899" y="1933351"/>
                  </a:cubicBezTo>
                  <a:lnTo>
                    <a:pt x="381899" y="1925921"/>
                  </a:lnTo>
                  <a:lnTo>
                    <a:pt x="375708" y="1922016"/>
                  </a:lnTo>
                  <a:cubicBezTo>
                    <a:pt x="380280" y="1919063"/>
                    <a:pt x="386090" y="1920968"/>
                    <a:pt x="391424" y="1920302"/>
                  </a:cubicBezTo>
                  <a:cubicBezTo>
                    <a:pt x="400949" y="1926874"/>
                    <a:pt x="411236" y="1930970"/>
                    <a:pt x="421238" y="1922207"/>
                  </a:cubicBezTo>
                  <a:lnTo>
                    <a:pt x="421238" y="1918396"/>
                  </a:lnTo>
                  <a:cubicBezTo>
                    <a:pt x="431810" y="1909728"/>
                    <a:pt x="444288" y="1914491"/>
                    <a:pt x="456956" y="1916682"/>
                  </a:cubicBezTo>
                  <a:cubicBezTo>
                    <a:pt x="463148" y="1915348"/>
                    <a:pt x="458576" y="1910777"/>
                    <a:pt x="464100" y="1909252"/>
                  </a:cubicBezTo>
                  <a:lnTo>
                    <a:pt x="490389" y="1909252"/>
                  </a:lnTo>
                  <a:cubicBezTo>
                    <a:pt x="495437" y="1905061"/>
                    <a:pt x="495533" y="1904966"/>
                    <a:pt x="487627" y="1900394"/>
                  </a:cubicBezTo>
                  <a:lnTo>
                    <a:pt x="487055" y="1896679"/>
                  </a:lnTo>
                  <a:cubicBezTo>
                    <a:pt x="479340" y="1892584"/>
                    <a:pt x="461909" y="1883535"/>
                    <a:pt x="454861" y="1889345"/>
                  </a:cubicBezTo>
                  <a:cubicBezTo>
                    <a:pt x="462767" y="1893917"/>
                    <a:pt x="462671" y="1894012"/>
                    <a:pt x="457433" y="1898204"/>
                  </a:cubicBezTo>
                  <a:cubicBezTo>
                    <a:pt x="428858" y="1904680"/>
                    <a:pt x="398282" y="1899727"/>
                    <a:pt x="370850" y="1908585"/>
                  </a:cubicBezTo>
                  <a:cubicBezTo>
                    <a:pt x="361325" y="1901347"/>
                    <a:pt x="350372" y="1908585"/>
                    <a:pt x="339704" y="1909252"/>
                  </a:cubicBezTo>
                  <a:cubicBezTo>
                    <a:pt x="334941" y="1905157"/>
                    <a:pt x="328178" y="1906490"/>
                    <a:pt x="323702" y="1904204"/>
                  </a:cubicBezTo>
                  <a:cubicBezTo>
                    <a:pt x="340466" y="1893346"/>
                    <a:pt x="365516" y="1897537"/>
                    <a:pt x="384662" y="1890869"/>
                  </a:cubicBezTo>
                  <a:cubicBezTo>
                    <a:pt x="390672" y="1895470"/>
                    <a:pt x="399035" y="1895470"/>
                    <a:pt x="405045" y="1890869"/>
                  </a:cubicBezTo>
                  <a:cubicBezTo>
                    <a:pt x="416856" y="1898680"/>
                    <a:pt x="429905" y="1891822"/>
                    <a:pt x="441050" y="1888869"/>
                  </a:cubicBezTo>
                  <a:cubicBezTo>
                    <a:pt x="438383" y="1874296"/>
                    <a:pt x="456194" y="1881916"/>
                    <a:pt x="466100" y="1878867"/>
                  </a:cubicBezTo>
                  <a:cubicBezTo>
                    <a:pt x="469034" y="1876267"/>
                    <a:pt x="473044" y="1875239"/>
                    <a:pt x="476864" y="1876105"/>
                  </a:cubicBezTo>
                  <a:cubicBezTo>
                    <a:pt x="511630" y="1855817"/>
                    <a:pt x="443145" y="1869533"/>
                    <a:pt x="435906" y="1876105"/>
                  </a:cubicBezTo>
                  <a:cubicBezTo>
                    <a:pt x="430382" y="1877153"/>
                    <a:pt x="427429" y="1872295"/>
                    <a:pt x="422190" y="1872486"/>
                  </a:cubicBezTo>
                  <a:cubicBezTo>
                    <a:pt x="413713" y="1872486"/>
                    <a:pt x="415332" y="1869057"/>
                    <a:pt x="414475" y="1867343"/>
                  </a:cubicBezTo>
                  <a:lnTo>
                    <a:pt x="404950" y="1861342"/>
                  </a:lnTo>
                  <a:cubicBezTo>
                    <a:pt x="388452" y="1860808"/>
                    <a:pt x="372022" y="1859027"/>
                    <a:pt x="355801" y="1856008"/>
                  </a:cubicBezTo>
                  <a:cubicBezTo>
                    <a:pt x="369707" y="1850864"/>
                    <a:pt x="389615" y="1846483"/>
                    <a:pt x="404474" y="1853817"/>
                  </a:cubicBezTo>
                  <a:cubicBezTo>
                    <a:pt x="410760" y="1845530"/>
                    <a:pt x="485150" y="1857341"/>
                    <a:pt x="453623" y="1839244"/>
                  </a:cubicBezTo>
                  <a:cubicBezTo>
                    <a:pt x="448289" y="1839244"/>
                    <a:pt x="448193" y="1839244"/>
                    <a:pt x="447431" y="1833910"/>
                  </a:cubicBezTo>
                  <a:cubicBezTo>
                    <a:pt x="456956" y="1826290"/>
                    <a:pt x="470196" y="1827433"/>
                    <a:pt x="480769" y="1822099"/>
                  </a:cubicBezTo>
                  <a:cubicBezTo>
                    <a:pt x="479912" y="1820575"/>
                    <a:pt x="479054" y="1818955"/>
                    <a:pt x="478292" y="1817336"/>
                  </a:cubicBezTo>
                  <a:cubicBezTo>
                    <a:pt x="449717" y="1817336"/>
                    <a:pt x="424571" y="1807811"/>
                    <a:pt x="395520" y="1807811"/>
                  </a:cubicBezTo>
                  <a:cubicBezTo>
                    <a:pt x="411617" y="1794381"/>
                    <a:pt x="438859" y="1809716"/>
                    <a:pt x="452670" y="1792571"/>
                  </a:cubicBezTo>
                  <a:cubicBezTo>
                    <a:pt x="450575" y="1790857"/>
                    <a:pt x="447431" y="1789428"/>
                    <a:pt x="447336" y="1787999"/>
                  </a:cubicBezTo>
                  <a:cubicBezTo>
                    <a:pt x="445812" y="1780760"/>
                    <a:pt x="432858" y="1779808"/>
                    <a:pt x="427524" y="1778474"/>
                  </a:cubicBezTo>
                  <a:cubicBezTo>
                    <a:pt x="427524" y="1776378"/>
                    <a:pt x="426095" y="1774474"/>
                    <a:pt x="430667" y="1772664"/>
                  </a:cubicBezTo>
                  <a:cubicBezTo>
                    <a:pt x="450536" y="1772816"/>
                    <a:pt x="469948" y="1766759"/>
                    <a:pt x="486198" y="1755329"/>
                  </a:cubicBezTo>
                  <a:lnTo>
                    <a:pt x="486198" y="1748947"/>
                  </a:lnTo>
                  <a:lnTo>
                    <a:pt x="492961" y="1744756"/>
                  </a:lnTo>
                  <a:lnTo>
                    <a:pt x="492961" y="1741232"/>
                  </a:lnTo>
                  <a:cubicBezTo>
                    <a:pt x="487055" y="1733707"/>
                    <a:pt x="465815" y="1751900"/>
                    <a:pt x="467339" y="1737231"/>
                  </a:cubicBezTo>
                  <a:lnTo>
                    <a:pt x="476864" y="1731897"/>
                  </a:lnTo>
                  <a:cubicBezTo>
                    <a:pt x="484788" y="1733202"/>
                    <a:pt x="492904" y="1731316"/>
                    <a:pt x="499438" y="1726658"/>
                  </a:cubicBezTo>
                  <a:cubicBezTo>
                    <a:pt x="503343" y="1715800"/>
                    <a:pt x="456766" y="1724563"/>
                    <a:pt x="444288" y="1709894"/>
                  </a:cubicBezTo>
                  <a:cubicBezTo>
                    <a:pt x="434039" y="1718752"/>
                    <a:pt x="419075" y="1719495"/>
                    <a:pt x="407998" y="1711704"/>
                  </a:cubicBezTo>
                  <a:lnTo>
                    <a:pt x="407998" y="1707894"/>
                  </a:lnTo>
                  <a:cubicBezTo>
                    <a:pt x="424667" y="1699988"/>
                    <a:pt x="421714" y="1698369"/>
                    <a:pt x="403902" y="1698369"/>
                  </a:cubicBezTo>
                  <a:cubicBezTo>
                    <a:pt x="400949" y="1695988"/>
                    <a:pt x="394377" y="1694559"/>
                    <a:pt x="394377" y="1689701"/>
                  </a:cubicBezTo>
                  <a:cubicBezTo>
                    <a:pt x="405140" y="1682272"/>
                    <a:pt x="411903" y="1683605"/>
                    <a:pt x="420857" y="1678176"/>
                  </a:cubicBezTo>
                  <a:lnTo>
                    <a:pt x="420857" y="1669984"/>
                  </a:lnTo>
                  <a:cubicBezTo>
                    <a:pt x="439173" y="1665669"/>
                    <a:pt x="457804" y="1662803"/>
                    <a:pt x="476578" y="1661412"/>
                  </a:cubicBezTo>
                  <a:cubicBezTo>
                    <a:pt x="481912" y="1659031"/>
                    <a:pt x="478483" y="1653982"/>
                    <a:pt x="486103" y="1652459"/>
                  </a:cubicBezTo>
                  <a:lnTo>
                    <a:pt x="486103" y="1648744"/>
                  </a:lnTo>
                  <a:lnTo>
                    <a:pt x="492675" y="1644743"/>
                  </a:lnTo>
                  <a:lnTo>
                    <a:pt x="492675" y="1641219"/>
                  </a:lnTo>
                  <a:lnTo>
                    <a:pt x="486103" y="1637314"/>
                  </a:lnTo>
                  <a:cubicBezTo>
                    <a:pt x="486103" y="1635885"/>
                    <a:pt x="486103" y="1634742"/>
                    <a:pt x="486103" y="1633503"/>
                  </a:cubicBezTo>
                  <a:cubicBezTo>
                    <a:pt x="472006" y="1623978"/>
                    <a:pt x="453718" y="1629884"/>
                    <a:pt x="437144" y="1628265"/>
                  </a:cubicBezTo>
                  <a:lnTo>
                    <a:pt x="427619" y="1622835"/>
                  </a:lnTo>
                  <a:cubicBezTo>
                    <a:pt x="427619" y="1611787"/>
                    <a:pt x="455147" y="1617216"/>
                    <a:pt x="462005" y="1620073"/>
                  </a:cubicBezTo>
                  <a:cubicBezTo>
                    <a:pt x="465719" y="1620931"/>
                    <a:pt x="466481" y="1618359"/>
                    <a:pt x="468958" y="1617787"/>
                  </a:cubicBezTo>
                  <a:cubicBezTo>
                    <a:pt x="471434" y="1617216"/>
                    <a:pt x="478483" y="1617787"/>
                    <a:pt x="479435" y="1615025"/>
                  </a:cubicBezTo>
                  <a:cubicBezTo>
                    <a:pt x="477054" y="1610739"/>
                    <a:pt x="490294" y="1608739"/>
                    <a:pt x="482960" y="1606167"/>
                  </a:cubicBezTo>
                  <a:cubicBezTo>
                    <a:pt x="466481" y="1608739"/>
                    <a:pt x="450765" y="1593784"/>
                    <a:pt x="435335" y="1601881"/>
                  </a:cubicBezTo>
                  <a:lnTo>
                    <a:pt x="426857" y="1596832"/>
                  </a:lnTo>
                  <a:cubicBezTo>
                    <a:pt x="434096" y="1590832"/>
                    <a:pt x="442478" y="1592546"/>
                    <a:pt x="449813" y="1587879"/>
                  </a:cubicBezTo>
                  <a:cubicBezTo>
                    <a:pt x="457623" y="1593975"/>
                    <a:pt x="464672" y="1590165"/>
                    <a:pt x="471053" y="1587879"/>
                  </a:cubicBezTo>
                  <a:cubicBezTo>
                    <a:pt x="480397" y="1588183"/>
                    <a:pt x="489684" y="1586221"/>
                    <a:pt x="498104" y="1582164"/>
                  </a:cubicBezTo>
                  <a:cubicBezTo>
                    <a:pt x="481721" y="1562543"/>
                    <a:pt x="458099" y="1558542"/>
                    <a:pt x="433906" y="1556351"/>
                  </a:cubicBezTo>
                  <a:lnTo>
                    <a:pt x="443431" y="1551017"/>
                  </a:lnTo>
                  <a:cubicBezTo>
                    <a:pt x="458480" y="1552446"/>
                    <a:pt x="472673" y="1543207"/>
                    <a:pt x="486293" y="1538349"/>
                  </a:cubicBezTo>
                  <a:cubicBezTo>
                    <a:pt x="486293" y="1536158"/>
                    <a:pt x="487151" y="1534158"/>
                    <a:pt x="483150" y="1532919"/>
                  </a:cubicBezTo>
                  <a:cubicBezTo>
                    <a:pt x="447908" y="1544159"/>
                    <a:pt x="461909" y="1527967"/>
                    <a:pt x="486198" y="1523394"/>
                  </a:cubicBezTo>
                  <a:cubicBezTo>
                    <a:pt x="474863" y="1511870"/>
                    <a:pt x="460290" y="1523394"/>
                    <a:pt x="448098" y="1520442"/>
                  </a:cubicBezTo>
                  <a:cubicBezTo>
                    <a:pt x="451527" y="1511870"/>
                    <a:pt x="466386" y="1516251"/>
                    <a:pt x="472958" y="1512441"/>
                  </a:cubicBezTo>
                  <a:lnTo>
                    <a:pt x="472958" y="1505107"/>
                  </a:lnTo>
                  <a:lnTo>
                    <a:pt x="466767" y="1501392"/>
                  </a:lnTo>
                  <a:cubicBezTo>
                    <a:pt x="468005" y="1490343"/>
                    <a:pt x="452099" y="1502821"/>
                    <a:pt x="444383" y="1499392"/>
                  </a:cubicBezTo>
                  <a:cubicBezTo>
                    <a:pt x="438764" y="1498534"/>
                    <a:pt x="441716" y="1492724"/>
                    <a:pt x="434858" y="1490819"/>
                  </a:cubicBezTo>
                  <a:cubicBezTo>
                    <a:pt x="434096" y="1490819"/>
                    <a:pt x="434001" y="1489867"/>
                    <a:pt x="433620" y="1489295"/>
                  </a:cubicBezTo>
                  <a:cubicBezTo>
                    <a:pt x="433239" y="1488724"/>
                    <a:pt x="435144" y="1484723"/>
                    <a:pt x="437240" y="1484723"/>
                  </a:cubicBezTo>
                  <a:cubicBezTo>
                    <a:pt x="451537" y="1485961"/>
                    <a:pt x="465938" y="1484075"/>
                    <a:pt x="479435" y="1479199"/>
                  </a:cubicBezTo>
                  <a:lnTo>
                    <a:pt x="479435" y="1471293"/>
                  </a:lnTo>
                  <a:cubicBezTo>
                    <a:pt x="472292" y="1465673"/>
                    <a:pt x="457337" y="1463102"/>
                    <a:pt x="453337" y="1454243"/>
                  </a:cubicBezTo>
                  <a:cubicBezTo>
                    <a:pt x="459623" y="1449386"/>
                    <a:pt x="463719" y="1447290"/>
                    <a:pt x="453908" y="1442527"/>
                  </a:cubicBezTo>
                  <a:cubicBezTo>
                    <a:pt x="455813" y="1439003"/>
                    <a:pt x="464100" y="1441860"/>
                    <a:pt x="466577" y="1438336"/>
                  </a:cubicBezTo>
                  <a:lnTo>
                    <a:pt x="466577" y="1431383"/>
                  </a:lnTo>
                  <a:lnTo>
                    <a:pt x="472768" y="1427478"/>
                  </a:lnTo>
                  <a:cubicBezTo>
                    <a:pt x="468196" y="1419858"/>
                    <a:pt x="397425" y="1421382"/>
                    <a:pt x="428096" y="1411000"/>
                  </a:cubicBezTo>
                  <a:cubicBezTo>
                    <a:pt x="439478" y="1410904"/>
                    <a:pt x="450603" y="1407609"/>
                    <a:pt x="460195" y="1401475"/>
                  </a:cubicBezTo>
                  <a:lnTo>
                    <a:pt x="460195" y="1383472"/>
                  </a:lnTo>
                  <a:cubicBezTo>
                    <a:pt x="468482" y="1381472"/>
                    <a:pt x="464386" y="1375185"/>
                    <a:pt x="472006" y="1373090"/>
                  </a:cubicBezTo>
                  <a:cubicBezTo>
                    <a:pt x="478102" y="1364613"/>
                    <a:pt x="456099" y="1369185"/>
                    <a:pt x="459909" y="1362518"/>
                  </a:cubicBezTo>
                  <a:cubicBezTo>
                    <a:pt x="467996" y="1357507"/>
                    <a:pt x="476578" y="1353354"/>
                    <a:pt x="485531" y="1350135"/>
                  </a:cubicBezTo>
                  <a:lnTo>
                    <a:pt x="467434" y="1339467"/>
                  </a:lnTo>
                  <a:lnTo>
                    <a:pt x="466767" y="1335181"/>
                  </a:lnTo>
                  <a:cubicBezTo>
                    <a:pt x="482026" y="1326980"/>
                    <a:pt x="499076" y="1322693"/>
                    <a:pt x="516392" y="1322703"/>
                  </a:cubicBezTo>
                  <a:close/>
                  <a:moveTo>
                    <a:pt x="446765" y="1688558"/>
                  </a:moveTo>
                  <a:lnTo>
                    <a:pt x="440002" y="1692845"/>
                  </a:lnTo>
                  <a:lnTo>
                    <a:pt x="442669" y="1697607"/>
                  </a:lnTo>
                  <a:cubicBezTo>
                    <a:pt x="449803" y="1696378"/>
                    <a:pt x="457137" y="1697655"/>
                    <a:pt x="463433" y="1701227"/>
                  </a:cubicBezTo>
                  <a:cubicBezTo>
                    <a:pt x="467291" y="1698598"/>
                    <a:pt x="471920" y="1697321"/>
                    <a:pt x="476578" y="1697607"/>
                  </a:cubicBezTo>
                  <a:cubicBezTo>
                    <a:pt x="480721" y="1692111"/>
                    <a:pt x="486236" y="1687806"/>
                    <a:pt x="492580" y="1685129"/>
                  </a:cubicBezTo>
                  <a:cubicBezTo>
                    <a:pt x="483474" y="1680995"/>
                    <a:pt x="473520" y="1679072"/>
                    <a:pt x="463529" y="1679509"/>
                  </a:cubicBezTo>
                  <a:cubicBezTo>
                    <a:pt x="455813" y="1685319"/>
                    <a:pt x="446955" y="1680652"/>
                    <a:pt x="440669" y="1684843"/>
                  </a:cubicBezTo>
                  <a:close/>
                  <a:moveTo>
                    <a:pt x="42143" y="1774283"/>
                  </a:moveTo>
                  <a:cubicBezTo>
                    <a:pt x="54144" y="1774283"/>
                    <a:pt x="67955" y="1776950"/>
                    <a:pt x="79195" y="1772854"/>
                  </a:cubicBezTo>
                  <a:cubicBezTo>
                    <a:pt x="67184" y="1766016"/>
                    <a:pt x="52792" y="1764730"/>
                    <a:pt x="39761" y="1769330"/>
                  </a:cubicBezTo>
                  <a:cubicBezTo>
                    <a:pt x="40238" y="1773426"/>
                    <a:pt x="40238" y="1773426"/>
                    <a:pt x="42524" y="1775426"/>
                  </a:cubicBezTo>
                  <a:close/>
                  <a:moveTo>
                    <a:pt x="537919" y="1271173"/>
                  </a:moveTo>
                  <a:cubicBezTo>
                    <a:pt x="535414" y="1269249"/>
                    <a:pt x="532737" y="1267553"/>
                    <a:pt x="529918" y="1266125"/>
                  </a:cubicBezTo>
                  <a:cubicBezTo>
                    <a:pt x="525917" y="1266125"/>
                    <a:pt x="522393" y="1265458"/>
                    <a:pt x="519250" y="1268506"/>
                  </a:cubicBezTo>
                  <a:cubicBezTo>
                    <a:pt x="521917" y="1270696"/>
                    <a:pt x="515726" y="1274507"/>
                    <a:pt x="522774" y="1277269"/>
                  </a:cubicBezTo>
                  <a:cubicBezTo>
                    <a:pt x="527727" y="1278221"/>
                    <a:pt x="543634" y="1280126"/>
                    <a:pt x="538300" y="1272316"/>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131" name="Google Shape;131;p7"/>
            <p:cNvSpPr/>
            <p:nvPr/>
          </p:nvSpPr>
          <p:spPr>
            <a:xfrm>
              <a:off x="10083933" y="-143"/>
              <a:ext cx="409269" cy="2966426"/>
            </a:xfrm>
            <a:custGeom>
              <a:rect b="b" l="l" r="r" t="t"/>
              <a:pathLst>
                <a:path extrusionOk="0" h="1990890" w="620104">
                  <a:moveTo>
                    <a:pt x="2165" y="23326"/>
                  </a:moveTo>
                  <a:lnTo>
                    <a:pt x="2165" y="-581"/>
                  </a:lnTo>
                  <a:lnTo>
                    <a:pt x="600049" y="-581"/>
                  </a:lnTo>
                  <a:lnTo>
                    <a:pt x="600049" y="8944"/>
                  </a:lnTo>
                  <a:cubicBezTo>
                    <a:pt x="606431" y="9991"/>
                    <a:pt x="615289" y="11039"/>
                    <a:pt x="619099" y="16278"/>
                  </a:cubicBezTo>
                  <a:cubicBezTo>
                    <a:pt x="613384" y="19421"/>
                    <a:pt x="607288" y="15421"/>
                    <a:pt x="605478" y="23898"/>
                  </a:cubicBezTo>
                  <a:cubicBezTo>
                    <a:pt x="598620" y="26565"/>
                    <a:pt x="601192" y="31613"/>
                    <a:pt x="593572" y="34375"/>
                  </a:cubicBezTo>
                  <a:lnTo>
                    <a:pt x="593572" y="76381"/>
                  </a:lnTo>
                  <a:cubicBezTo>
                    <a:pt x="591476" y="80000"/>
                    <a:pt x="603097" y="79905"/>
                    <a:pt x="606716" y="82191"/>
                  </a:cubicBezTo>
                  <a:lnTo>
                    <a:pt x="606716" y="85810"/>
                  </a:lnTo>
                  <a:lnTo>
                    <a:pt x="600144" y="89811"/>
                  </a:lnTo>
                  <a:cubicBezTo>
                    <a:pt x="600144" y="91144"/>
                    <a:pt x="600144" y="92287"/>
                    <a:pt x="600144" y="93526"/>
                  </a:cubicBezTo>
                  <a:cubicBezTo>
                    <a:pt x="584142" y="117719"/>
                    <a:pt x="598620" y="161915"/>
                    <a:pt x="593953" y="192776"/>
                  </a:cubicBezTo>
                  <a:lnTo>
                    <a:pt x="599287" y="195729"/>
                  </a:lnTo>
                  <a:cubicBezTo>
                    <a:pt x="600744" y="205721"/>
                    <a:pt x="601154" y="215846"/>
                    <a:pt x="600525" y="225923"/>
                  </a:cubicBezTo>
                  <a:cubicBezTo>
                    <a:pt x="597953" y="227447"/>
                    <a:pt x="596334" y="228304"/>
                    <a:pt x="594334" y="229352"/>
                  </a:cubicBezTo>
                  <a:lnTo>
                    <a:pt x="594334" y="236877"/>
                  </a:lnTo>
                  <a:lnTo>
                    <a:pt x="600239" y="240782"/>
                  </a:lnTo>
                  <a:lnTo>
                    <a:pt x="600239" y="251640"/>
                  </a:lnTo>
                  <a:lnTo>
                    <a:pt x="594143" y="255451"/>
                  </a:lnTo>
                  <a:lnTo>
                    <a:pt x="600335" y="259260"/>
                  </a:lnTo>
                  <a:lnTo>
                    <a:pt x="600335" y="262499"/>
                  </a:lnTo>
                  <a:lnTo>
                    <a:pt x="594239" y="266404"/>
                  </a:lnTo>
                  <a:lnTo>
                    <a:pt x="599192" y="269167"/>
                  </a:lnTo>
                  <a:cubicBezTo>
                    <a:pt x="599858" y="271453"/>
                    <a:pt x="592334" y="274786"/>
                    <a:pt x="594334" y="280787"/>
                  </a:cubicBezTo>
                  <a:lnTo>
                    <a:pt x="600049" y="284597"/>
                  </a:lnTo>
                  <a:lnTo>
                    <a:pt x="593953" y="288407"/>
                  </a:lnTo>
                  <a:lnTo>
                    <a:pt x="593953" y="295551"/>
                  </a:lnTo>
                  <a:lnTo>
                    <a:pt x="587666" y="299456"/>
                  </a:lnTo>
                  <a:lnTo>
                    <a:pt x="593953" y="303456"/>
                  </a:lnTo>
                  <a:cubicBezTo>
                    <a:pt x="593953" y="304790"/>
                    <a:pt x="593953" y="305933"/>
                    <a:pt x="593191" y="307171"/>
                  </a:cubicBezTo>
                  <a:cubicBezTo>
                    <a:pt x="585761" y="308981"/>
                    <a:pt x="587762" y="316696"/>
                    <a:pt x="587190" y="321459"/>
                  </a:cubicBezTo>
                  <a:lnTo>
                    <a:pt x="593096" y="324698"/>
                  </a:lnTo>
                  <a:cubicBezTo>
                    <a:pt x="594105" y="333298"/>
                    <a:pt x="594391" y="341956"/>
                    <a:pt x="593953" y="350605"/>
                  </a:cubicBezTo>
                  <a:lnTo>
                    <a:pt x="600049" y="354606"/>
                  </a:lnTo>
                  <a:lnTo>
                    <a:pt x="593953" y="358416"/>
                  </a:lnTo>
                  <a:lnTo>
                    <a:pt x="593953" y="387753"/>
                  </a:lnTo>
                  <a:lnTo>
                    <a:pt x="600430" y="391658"/>
                  </a:lnTo>
                  <a:lnTo>
                    <a:pt x="600430" y="457762"/>
                  </a:lnTo>
                  <a:lnTo>
                    <a:pt x="593858" y="461857"/>
                  </a:lnTo>
                  <a:cubicBezTo>
                    <a:pt x="593858" y="463191"/>
                    <a:pt x="593858" y="464905"/>
                    <a:pt x="594715" y="465477"/>
                  </a:cubicBezTo>
                  <a:cubicBezTo>
                    <a:pt x="602049" y="468716"/>
                    <a:pt x="599287" y="473859"/>
                    <a:pt x="606621" y="476049"/>
                  </a:cubicBezTo>
                  <a:lnTo>
                    <a:pt x="600716" y="479955"/>
                  </a:lnTo>
                  <a:lnTo>
                    <a:pt x="600716" y="505291"/>
                  </a:lnTo>
                  <a:lnTo>
                    <a:pt x="594048" y="509482"/>
                  </a:lnTo>
                  <a:lnTo>
                    <a:pt x="594048" y="549773"/>
                  </a:lnTo>
                  <a:lnTo>
                    <a:pt x="587476" y="553774"/>
                  </a:lnTo>
                  <a:lnTo>
                    <a:pt x="587476" y="564727"/>
                  </a:lnTo>
                  <a:cubicBezTo>
                    <a:pt x="601859" y="574252"/>
                    <a:pt x="590524" y="600732"/>
                    <a:pt x="593953" y="616258"/>
                  </a:cubicBezTo>
                  <a:cubicBezTo>
                    <a:pt x="610050" y="628926"/>
                    <a:pt x="595096" y="660644"/>
                    <a:pt x="601382" y="679409"/>
                  </a:cubicBezTo>
                  <a:cubicBezTo>
                    <a:pt x="613003" y="685123"/>
                    <a:pt x="604716" y="703793"/>
                    <a:pt x="607097" y="714937"/>
                  </a:cubicBezTo>
                  <a:cubicBezTo>
                    <a:pt x="600525" y="719985"/>
                    <a:pt x="596810" y="721985"/>
                    <a:pt x="607097" y="726938"/>
                  </a:cubicBezTo>
                  <a:lnTo>
                    <a:pt x="607097" y="737797"/>
                  </a:lnTo>
                  <a:lnTo>
                    <a:pt x="600620" y="741702"/>
                  </a:lnTo>
                  <a:lnTo>
                    <a:pt x="600620" y="767324"/>
                  </a:lnTo>
                  <a:lnTo>
                    <a:pt x="594334" y="771229"/>
                  </a:lnTo>
                  <a:lnTo>
                    <a:pt x="594334" y="881719"/>
                  </a:lnTo>
                  <a:cubicBezTo>
                    <a:pt x="603859" y="884196"/>
                    <a:pt x="600144" y="893150"/>
                    <a:pt x="600716" y="900007"/>
                  </a:cubicBezTo>
                  <a:cubicBezTo>
                    <a:pt x="591762" y="905437"/>
                    <a:pt x="591762" y="905723"/>
                    <a:pt x="600716" y="910866"/>
                  </a:cubicBezTo>
                  <a:lnTo>
                    <a:pt x="600716" y="925249"/>
                  </a:lnTo>
                  <a:lnTo>
                    <a:pt x="607383" y="929535"/>
                  </a:lnTo>
                  <a:lnTo>
                    <a:pt x="607383" y="954967"/>
                  </a:lnTo>
                  <a:lnTo>
                    <a:pt x="614146" y="959062"/>
                  </a:lnTo>
                  <a:lnTo>
                    <a:pt x="614146" y="1032690"/>
                  </a:lnTo>
                  <a:lnTo>
                    <a:pt x="607764" y="1036501"/>
                  </a:lnTo>
                  <a:lnTo>
                    <a:pt x="607764" y="1043835"/>
                  </a:lnTo>
                  <a:cubicBezTo>
                    <a:pt x="617289" y="1046311"/>
                    <a:pt x="613765" y="1055169"/>
                    <a:pt x="614241" y="1062218"/>
                  </a:cubicBezTo>
                  <a:cubicBezTo>
                    <a:pt x="606526" y="1064790"/>
                    <a:pt x="607383" y="1069362"/>
                    <a:pt x="607669" y="1076411"/>
                  </a:cubicBezTo>
                  <a:lnTo>
                    <a:pt x="613765" y="1080697"/>
                  </a:lnTo>
                  <a:lnTo>
                    <a:pt x="613765" y="1087841"/>
                  </a:lnTo>
                  <a:lnTo>
                    <a:pt x="608145" y="1091555"/>
                  </a:lnTo>
                  <a:cubicBezTo>
                    <a:pt x="608145" y="1092603"/>
                    <a:pt x="608145" y="1093746"/>
                    <a:pt x="607574" y="1095079"/>
                  </a:cubicBezTo>
                  <a:lnTo>
                    <a:pt x="614146" y="1099080"/>
                  </a:lnTo>
                  <a:lnTo>
                    <a:pt x="614146" y="1106319"/>
                  </a:lnTo>
                  <a:lnTo>
                    <a:pt x="620623" y="1110224"/>
                  </a:lnTo>
                  <a:lnTo>
                    <a:pt x="620623" y="1139561"/>
                  </a:lnTo>
                  <a:lnTo>
                    <a:pt x="614527" y="1143466"/>
                  </a:lnTo>
                  <a:lnTo>
                    <a:pt x="619480" y="1146229"/>
                  </a:lnTo>
                  <a:cubicBezTo>
                    <a:pt x="620813" y="1148515"/>
                    <a:pt x="615956" y="1148610"/>
                    <a:pt x="615956" y="1148515"/>
                  </a:cubicBezTo>
                  <a:cubicBezTo>
                    <a:pt x="611479" y="1165374"/>
                    <a:pt x="615956" y="1183852"/>
                    <a:pt x="614241" y="1201855"/>
                  </a:cubicBezTo>
                  <a:lnTo>
                    <a:pt x="620242" y="1205760"/>
                  </a:lnTo>
                  <a:cubicBezTo>
                    <a:pt x="620242" y="1206808"/>
                    <a:pt x="620242" y="1207951"/>
                    <a:pt x="620813" y="1209379"/>
                  </a:cubicBezTo>
                  <a:lnTo>
                    <a:pt x="614241" y="1213380"/>
                  </a:lnTo>
                  <a:lnTo>
                    <a:pt x="614241" y="1231668"/>
                  </a:lnTo>
                  <a:lnTo>
                    <a:pt x="620718" y="1235573"/>
                  </a:lnTo>
                  <a:lnTo>
                    <a:pt x="620718" y="1257576"/>
                  </a:lnTo>
                  <a:cubicBezTo>
                    <a:pt x="609574" y="1261195"/>
                    <a:pt x="615479" y="1274816"/>
                    <a:pt x="614241" y="1283293"/>
                  </a:cubicBezTo>
                  <a:cubicBezTo>
                    <a:pt x="602049" y="1287294"/>
                    <a:pt x="610622" y="1300724"/>
                    <a:pt x="606716" y="1309582"/>
                  </a:cubicBezTo>
                  <a:lnTo>
                    <a:pt x="601573" y="1312535"/>
                  </a:lnTo>
                  <a:lnTo>
                    <a:pt x="607383" y="1316535"/>
                  </a:lnTo>
                  <a:lnTo>
                    <a:pt x="607383" y="1323774"/>
                  </a:lnTo>
                  <a:lnTo>
                    <a:pt x="601192" y="1327585"/>
                  </a:lnTo>
                  <a:lnTo>
                    <a:pt x="601192" y="1375210"/>
                  </a:lnTo>
                  <a:lnTo>
                    <a:pt x="594524" y="1379210"/>
                  </a:lnTo>
                  <a:lnTo>
                    <a:pt x="594524" y="1405499"/>
                  </a:lnTo>
                  <a:lnTo>
                    <a:pt x="600811" y="1409404"/>
                  </a:lnTo>
                  <a:lnTo>
                    <a:pt x="600811" y="1468364"/>
                  </a:lnTo>
                  <a:cubicBezTo>
                    <a:pt x="583285" y="1474841"/>
                    <a:pt x="610336" y="1480747"/>
                    <a:pt x="594810" y="1486462"/>
                  </a:cubicBezTo>
                  <a:lnTo>
                    <a:pt x="594810" y="1526657"/>
                  </a:lnTo>
                  <a:lnTo>
                    <a:pt x="588047" y="1530943"/>
                  </a:lnTo>
                  <a:lnTo>
                    <a:pt x="588047" y="1549232"/>
                  </a:lnTo>
                  <a:lnTo>
                    <a:pt x="594429" y="1553041"/>
                  </a:lnTo>
                  <a:lnTo>
                    <a:pt x="594429" y="1563995"/>
                  </a:lnTo>
                  <a:lnTo>
                    <a:pt x="588143" y="1567805"/>
                  </a:lnTo>
                  <a:lnTo>
                    <a:pt x="588143" y="1634480"/>
                  </a:lnTo>
                  <a:cubicBezTo>
                    <a:pt x="603002" y="1644005"/>
                    <a:pt x="589762" y="1670865"/>
                    <a:pt x="595286" y="1686391"/>
                  </a:cubicBezTo>
                  <a:lnTo>
                    <a:pt x="599954" y="1688963"/>
                  </a:lnTo>
                  <a:cubicBezTo>
                    <a:pt x="600525" y="1691058"/>
                    <a:pt x="596715" y="1691535"/>
                    <a:pt x="594905" y="1693344"/>
                  </a:cubicBezTo>
                  <a:lnTo>
                    <a:pt x="594905" y="1718967"/>
                  </a:lnTo>
                  <a:lnTo>
                    <a:pt x="600906" y="1722872"/>
                  </a:lnTo>
                  <a:lnTo>
                    <a:pt x="600906" y="1925088"/>
                  </a:lnTo>
                  <a:lnTo>
                    <a:pt x="607574" y="1929183"/>
                  </a:lnTo>
                  <a:lnTo>
                    <a:pt x="607574" y="1932708"/>
                  </a:lnTo>
                  <a:lnTo>
                    <a:pt x="601382" y="1936613"/>
                  </a:lnTo>
                  <a:lnTo>
                    <a:pt x="607383" y="1940328"/>
                  </a:lnTo>
                  <a:lnTo>
                    <a:pt x="607383" y="1969855"/>
                  </a:lnTo>
                  <a:cubicBezTo>
                    <a:pt x="597858" y="1972523"/>
                    <a:pt x="602906" y="1981762"/>
                    <a:pt x="600144" y="1988905"/>
                  </a:cubicBezTo>
                  <a:cubicBezTo>
                    <a:pt x="594429" y="1992334"/>
                    <a:pt x="587285" y="1988905"/>
                    <a:pt x="581666" y="1984810"/>
                  </a:cubicBezTo>
                  <a:lnTo>
                    <a:pt x="581666" y="1976999"/>
                  </a:lnTo>
                  <a:lnTo>
                    <a:pt x="587666" y="1973284"/>
                  </a:lnTo>
                  <a:lnTo>
                    <a:pt x="581570" y="1969379"/>
                  </a:lnTo>
                  <a:lnTo>
                    <a:pt x="593191" y="1962902"/>
                  </a:lnTo>
                  <a:cubicBezTo>
                    <a:pt x="594658" y="1956863"/>
                    <a:pt x="595105" y="1950615"/>
                    <a:pt x="594524" y="1944424"/>
                  </a:cubicBezTo>
                  <a:cubicBezTo>
                    <a:pt x="587476" y="1940614"/>
                    <a:pt x="589762" y="1937852"/>
                    <a:pt x="584237" y="1934327"/>
                  </a:cubicBezTo>
                  <a:cubicBezTo>
                    <a:pt x="580999" y="1933089"/>
                    <a:pt x="581285" y="1931755"/>
                    <a:pt x="581380" y="1929279"/>
                  </a:cubicBezTo>
                  <a:lnTo>
                    <a:pt x="587857" y="1925278"/>
                  </a:lnTo>
                  <a:lnTo>
                    <a:pt x="587857" y="1921659"/>
                  </a:lnTo>
                  <a:lnTo>
                    <a:pt x="581475" y="1917849"/>
                  </a:lnTo>
                  <a:lnTo>
                    <a:pt x="581475" y="1914324"/>
                  </a:lnTo>
                  <a:lnTo>
                    <a:pt x="587952" y="1910229"/>
                  </a:lnTo>
                  <a:cubicBezTo>
                    <a:pt x="589190" y="1902800"/>
                    <a:pt x="576522" y="1906895"/>
                    <a:pt x="571474" y="1901466"/>
                  </a:cubicBezTo>
                  <a:lnTo>
                    <a:pt x="564711" y="1904895"/>
                  </a:lnTo>
                  <a:cubicBezTo>
                    <a:pt x="563159" y="1904514"/>
                    <a:pt x="561949" y="1903304"/>
                    <a:pt x="561568" y="1901751"/>
                  </a:cubicBezTo>
                  <a:cubicBezTo>
                    <a:pt x="554519" y="1888798"/>
                    <a:pt x="532993" y="1908134"/>
                    <a:pt x="522515" y="1899370"/>
                  </a:cubicBezTo>
                  <a:cubicBezTo>
                    <a:pt x="529278" y="1888607"/>
                    <a:pt x="593096" y="1896417"/>
                    <a:pt x="577475" y="1882987"/>
                  </a:cubicBezTo>
                  <a:cubicBezTo>
                    <a:pt x="567950" y="1882321"/>
                    <a:pt x="546328" y="1885654"/>
                    <a:pt x="564044" y="1875748"/>
                  </a:cubicBezTo>
                  <a:lnTo>
                    <a:pt x="585095" y="1875748"/>
                  </a:lnTo>
                  <a:cubicBezTo>
                    <a:pt x="591572" y="1869938"/>
                    <a:pt x="586238" y="1856698"/>
                    <a:pt x="587952" y="1847840"/>
                  </a:cubicBezTo>
                  <a:cubicBezTo>
                    <a:pt x="584142" y="1846411"/>
                    <a:pt x="577760" y="1847269"/>
                    <a:pt x="575474" y="1844316"/>
                  </a:cubicBezTo>
                  <a:cubicBezTo>
                    <a:pt x="580523" y="1841077"/>
                    <a:pt x="594524" y="1843458"/>
                    <a:pt x="584999" y="1835362"/>
                  </a:cubicBezTo>
                  <a:lnTo>
                    <a:pt x="562044" y="1835362"/>
                  </a:lnTo>
                  <a:cubicBezTo>
                    <a:pt x="562044" y="1829457"/>
                    <a:pt x="551090" y="1832790"/>
                    <a:pt x="545852" y="1831457"/>
                  </a:cubicBezTo>
                  <a:cubicBezTo>
                    <a:pt x="540708" y="1827361"/>
                    <a:pt x="526230" y="1828599"/>
                    <a:pt x="523754" y="1821932"/>
                  </a:cubicBezTo>
                  <a:cubicBezTo>
                    <a:pt x="533279" y="1816979"/>
                    <a:pt x="559091" y="1833933"/>
                    <a:pt x="561854" y="1818694"/>
                  </a:cubicBezTo>
                  <a:cubicBezTo>
                    <a:pt x="557758" y="1814598"/>
                    <a:pt x="540994" y="1814598"/>
                    <a:pt x="541756" y="1807644"/>
                  </a:cubicBezTo>
                  <a:lnTo>
                    <a:pt x="516134" y="1793262"/>
                  </a:lnTo>
                  <a:cubicBezTo>
                    <a:pt x="521944" y="1789166"/>
                    <a:pt x="529564" y="1793262"/>
                    <a:pt x="535184" y="1789357"/>
                  </a:cubicBezTo>
                  <a:lnTo>
                    <a:pt x="535184" y="1785737"/>
                  </a:lnTo>
                  <a:cubicBezTo>
                    <a:pt x="527468" y="1781641"/>
                    <a:pt x="516705" y="1786975"/>
                    <a:pt x="509371" y="1781832"/>
                  </a:cubicBezTo>
                  <a:cubicBezTo>
                    <a:pt x="526992" y="1770973"/>
                    <a:pt x="550424" y="1780879"/>
                    <a:pt x="567759" y="1767449"/>
                  </a:cubicBezTo>
                  <a:lnTo>
                    <a:pt x="567759" y="1762973"/>
                  </a:lnTo>
                  <a:cubicBezTo>
                    <a:pt x="550328" y="1748399"/>
                    <a:pt x="533088" y="1778212"/>
                    <a:pt x="534136" y="1745351"/>
                  </a:cubicBezTo>
                  <a:cubicBezTo>
                    <a:pt x="526040" y="1737160"/>
                    <a:pt x="517277" y="1741636"/>
                    <a:pt x="508609" y="1737922"/>
                  </a:cubicBezTo>
                  <a:cubicBezTo>
                    <a:pt x="514895" y="1734016"/>
                    <a:pt x="521849" y="1730492"/>
                    <a:pt x="527659" y="1726777"/>
                  </a:cubicBezTo>
                  <a:cubicBezTo>
                    <a:pt x="518134" y="1722872"/>
                    <a:pt x="523658" y="1720396"/>
                    <a:pt x="530993" y="1721253"/>
                  </a:cubicBezTo>
                  <a:cubicBezTo>
                    <a:pt x="538708" y="1717824"/>
                    <a:pt x="530993" y="1712966"/>
                    <a:pt x="535374" y="1709537"/>
                  </a:cubicBezTo>
                  <a:lnTo>
                    <a:pt x="528135" y="1704679"/>
                  </a:lnTo>
                  <a:cubicBezTo>
                    <a:pt x="535184" y="1695154"/>
                    <a:pt x="556710" y="1704679"/>
                    <a:pt x="554138" y="1690011"/>
                  </a:cubicBezTo>
                  <a:lnTo>
                    <a:pt x="560615" y="1686011"/>
                  </a:lnTo>
                  <a:lnTo>
                    <a:pt x="560044" y="1682296"/>
                  </a:lnTo>
                  <a:cubicBezTo>
                    <a:pt x="550519" y="1680677"/>
                    <a:pt x="517467" y="1676199"/>
                    <a:pt x="514229" y="1685820"/>
                  </a:cubicBezTo>
                  <a:lnTo>
                    <a:pt x="504704" y="1691725"/>
                  </a:lnTo>
                  <a:cubicBezTo>
                    <a:pt x="495179" y="1691725"/>
                    <a:pt x="495179" y="1691725"/>
                    <a:pt x="494512" y="1686582"/>
                  </a:cubicBezTo>
                  <a:lnTo>
                    <a:pt x="500989" y="1682486"/>
                  </a:lnTo>
                  <a:lnTo>
                    <a:pt x="500989" y="1671818"/>
                  </a:lnTo>
                  <a:cubicBezTo>
                    <a:pt x="505085" y="1666865"/>
                    <a:pt x="544328" y="1669627"/>
                    <a:pt x="540137" y="1660484"/>
                  </a:cubicBezTo>
                  <a:cubicBezTo>
                    <a:pt x="533850" y="1658007"/>
                    <a:pt x="535374" y="1654578"/>
                    <a:pt x="530612" y="1650959"/>
                  </a:cubicBezTo>
                  <a:cubicBezTo>
                    <a:pt x="523563" y="1649530"/>
                    <a:pt x="509752" y="1655054"/>
                    <a:pt x="507466" y="1646291"/>
                  </a:cubicBezTo>
                  <a:cubicBezTo>
                    <a:pt x="506704" y="1644672"/>
                    <a:pt x="503846" y="1643433"/>
                    <a:pt x="501656" y="1641719"/>
                  </a:cubicBezTo>
                  <a:lnTo>
                    <a:pt x="507561" y="1638004"/>
                  </a:lnTo>
                  <a:lnTo>
                    <a:pt x="507561" y="1630766"/>
                  </a:lnTo>
                  <a:lnTo>
                    <a:pt x="501179" y="1626860"/>
                  </a:lnTo>
                  <a:cubicBezTo>
                    <a:pt x="506037" y="1622860"/>
                    <a:pt x="516419" y="1627813"/>
                    <a:pt x="520229" y="1622860"/>
                  </a:cubicBezTo>
                  <a:cubicBezTo>
                    <a:pt x="519182" y="1619240"/>
                    <a:pt x="524706" y="1618383"/>
                    <a:pt x="526135" y="1615430"/>
                  </a:cubicBezTo>
                  <a:lnTo>
                    <a:pt x="514229" y="1608763"/>
                  </a:lnTo>
                  <a:lnTo>
                    <a:pt x="520420" y="1604762"/>
                  </a:lnTo>
                  <a:lnTo>
                    <a:pt x="520420" y="1601333"/>
                  </a:lnTo>
                  <a:cubicBezTo>
                    <a:pt x="514219" y="1598190"/>
                    <a:pt x="506904" y="1598190"/>
                    <a:pt x="500703" y="1601333"/>
                  </a:cubicBezTo>
                  <a:lnTo>
                    <a:pt x="500703" y="1604857"/>
                  </a:lnTo>
                  <a:cubicBezTo>
                    <a:pt x="486320" y="1614382"/>
                    <a:pt x="468699" y="1608572"/>
                    <a:pt x="450887" y="1610191"/>
                  </a:cubicBezTo>
                  <a:lnTo>
                    <a:pt x="436314" y="1600666"/>
                  </a:lnTo>
                  <a:cubicBezTo>
                    <a:pt x="450411" y="1593046"/>
                    <a:pt x="468699" y="1605333"/>
                    <a:pt x="480986" y="1600666"/>
                  </a:cubicBezTo>
                  <a:lnTo>
                    <a:pt x="480986" y="1597047"/>
                  </a:lnTo>
                  <a:cubicBezTo>
                    <a:pt x="472814" y="1592503"/>
                    <a:pt x="463975" y="1589294"/>
                    <a:pt x="454793" y="1587522"/>
                  </a:cubicBezTo>
                  <a:cubicBezTo>
                    <a:pt x="454221" y="1581616"/>
                    <a:pt x="465746" y="1584760"/>
                    <a:pt x="469556" y="1583712"/>
                  </a:cubicBezTo>
                  <a:cubicBezTo>
                    <a:pt x="475557" y="1580949"/>
                    <a:pt x="481748" y="1580854"/>
                    <a:pt x="487654" y="1577997"/>
                  </a:cubicBezTo>
                  <a:cubicBezTo>
                    <a:pt x="487654" y="1576854"/>
                    <a:pt x="487654" y="1575615"/>
                    <a:pt x="487654" y="1574568"/>
                  </a:cubicBezTo>
                  <a:lnTo>
                    <a:pt x="493655" y="1570758"/>
                  </a:lnTo>
                  <a:cubicBezTo>
                    <a:pt x="486797" y="1567233"/>
                    <a:pt x="478700" y="1570758"/>
                    <a:pt x="468128" y="1567424"/>
                  </a:cubicBezTo>
                  <a:lnTo>
                    <a:pt x="462317" y="1564376"/>
                  </a:lnTo>
                  <a:cubicBezTo>
                    <a:pt x="469642" y="1556575"/>
                    <a:pt x="480282" y="1552784"/>
                    <a:pt x="490892" y="1554184"/>
                  </a:cubicBezTo>
                  <a:cubicBezTo>
                    <a:pt x="496512" y="1551708"/>
                    <a:pt x="492321" y="1548374"/>
                    <a:pt x="495655" y="1544659"/>
                  </a:cubicBezTo>
                  <a:cubicBezTo>
                    <a:pt x="501179" y="1542278"/>
                    <a:pt x="503846" y="1538182"/>
                    <a:pt x="512514" y="1536563"/>
                  </a:cubicBezTo>
                  <a:cubicBezTo>
                    <a:pt x="515657" y="1538849"/>
                    <a:pt x="519563" y="1541516"/>
                    <a:pt x="522039" y="1543516"/>
                  </a:cubicBezTo>
                  <a:cubicBezTo>
                    <a:pt x="530402" y="1545078"/>
                    <a:pt x="539041" y="1543155"/>
                    <a:pt x="545947" y="1538182"/>
                  </a:cubicBezTo>
                  <a:cubicBezTo>
                    <a:pt x="545947" y="1536944"/>
                    <a:pt x="545947" y="1535801"/>
                    <a:pt x="526325" y="1534658"/>
                  </a:cubicBezTo>
                  <a:cubicBezTo>
                    <a:pt x="559472" y="1532182"/>
                    <a:pt x="507275" y="1529991"/>
                    <a:pt x="506418" y="1535516"/>
                  </a:cubicBezTo>
                  <a:cubicBezTo>
                    <a:pt x="462317" y="1538468"/>
                    <a:pt x="441077" y="1530276"/>
                    <a:pt x="400881" y="1527038"/>
                  </a:cubicBezTo>
                  <a:cubicBezTo>
                    <a:pt x="407739" y="1521609"/>
                    <a:pt x="418121" y="1522943"/>
                    <a:pt x="427170" y="1519513"/>
                  </a:cubicBezTo>
                  <a:lnTo>
                    <a:pt x="421646" y="1515799"/>
                  </a:lnTo>
                  <a:cubicBezTo>
                    <a:pt x="439457" y="1506274"/>
                    <a:pt x="385546" y="1512084"/>
                    <a:pt x="378688" y="1510560"/>
                  </a:cubicBezTo>
                  <a:cubicBezTo>
                    <a:pt x="372687" y="1513703"/>
                    <a:pt x="377164" y="1518942"/>
                    <a:pt x="367829" y="1517894"/>
                  </a:cubicBezTo>
                  <a:cubicBezTo>
                    <a:pt x="363638" y="1517894"/>
                    <a:pt x="362495" y="1517323"/>
                    <a:pt x="362210" y="1514561"/>
                  </a:cubicBezTo>
                  <a:cubicBezTo>
                    <a:pt x="360209" y="1507035"/>
                    <a:pt x="347160" y="1511703"/>
                    <a:pt x="341064" y="1510465"/>
                  </a:cubicBezTo>
                  <a:cubicBezTo>
                    <a:pt x="318871" y="1511226"/>
                    <a:pt x="317633" y="1507226"/>
                    <a:pt x="340207" y="1506083"/>
                  </a:cubicBezTo>
                  <a:cubicBezTo>
                    <a:pt x="343636" y="1503130"/>
                    <a:pt x="349732" y="1503797"/>
                    <a:pt x="353828" y="1502178"/>
                  </a:cubicBezTo>
                  <a:cubicBezTo>
                    <a:pt x="356323" y="1497558"/>
                    <a:pt x="360371" y="1493986"/>
                    <a:pt x="365258" y="1492082"/>
                  </a:cubicBezTo>
                  <a:cubicBezTo>
                    <a:pt x="384889" y="1489129"/>
                    <a:pt x="403653" y="1482014"/>
                    <a:pt x="420312" y="1471222"/>
                  </a:cubicBezTo>
                  <a:lnTo>
                    <a:pt x="410787" y="1466364"/>
                  </a:lnTo>
                  <a:cubicBezTo>
                    <a:pt x="408215" y="1469126"/>
                    <a:pt x="398405" y="1471031"/>
                    <a:pt x="398119" y="1469221"/>
                  </a:cubicBezTo>
                  <a:cubicBezTo>
                    <a:pt x="381926" y="1472841"/>
                    <a:pt x="373640" y="1480461"/>
                    <a:pt x="358400" y="1484652"/>
                  </a:cubicBezTo>
                  <a:cubicBezTo>
                    <a:pt x="333349" y="1477794"/>
                    <a:pt x="306298" y="1482937"/>
                    <a:pt x="283438" y="1467792"/>
                  </a:cubicBezTo>
                  <a:cubicBezTo>
                    <a:pt x="305374" y="1459668"/>
                    <a:pt x="328539" y="1455353"/>
                    <a:pt x="351923" y="1455029"/>
                  </a:cubicBezTo>
                  <a:cubicBezTo>
                    <a:pt x="356018" y="1453696"/>
                    <a:pt x="354875" y="1451695"/>
                    <a:pt x="355161" y="1449505"/>
                  </a:cubicBezTo>
                  <a:cubicBezTo>
                    <a:pt x="345636" y="1442170"/>
                    <a:pt x="330872" y="1444551"/>
                    <a:pt x="318585" y="1444075"/>
                  </a:cubicBezTo>
                  <a:cubicBezTo>
                    <a:pt x="314966" y="1442170"/>
                    <a:pt x="315728" y="1441409"/>
                    <a:pt x="316109" y="1438456"/>
                  </a:cubicBezTo>
                  <a:cubicBezTo>
                    <a:pt x="326586" y="1433883"/>
                    <a:pt x="364781" y="1435503"/>
                    <a:pt x="362019" y="1419977"/>
                  </a:cubicBezTo>
                  <a:cubicBezTo>
                    <a:pt x="354304" y="1415691"/>
                    <a:pt x="344017" y="1412548"/>
                    <a:pt x="335921" y="1409023"/>
                  </a:cubicBezTo>
                  <a:lnTo>
                    <a:pt x="342302" y="1404928"/>
                  </a:lnTo>
                  <a:lnTo>
                    <a:pt x="342302" y="1394450"/>
                  </a:lnTo>
                  <a:cubicBezTo>
                    <a:pt x="351570" y="1390631"/>
                    <a:pt x="361514" y="1388726"/>
                    <a:pt x="371544" y="1388830"/>
                  </a:cubicBezTo>
                  <a:cubicBezTo>
                    <a:pt x="374211" y="1387973"/>
                    <a:pt x="374783" y="1387116"/>
                    <a:pt x="373354" y="1386258"/>
                  </a:cubicBezTo>
                  <a:cubicBezTo>
                    <a:pt x="357161" y="1378925"/>
                    <a:pt x="338111" y="1379115"/>
                    <a:pt x="320300" y="1377876"/>
                  </a:cubicBezTo>
                  <a:cubicBezTo>
                    <a:pt x="305155" y="1385115"/>
                    <a:pt x="285724" y="1395307"/>
                    <a:pt x="269722" y="1394450"/>
                  </a:cubicBezTo>
                  <a:cubicBezTo>
                    <a:pt x="268674" y="1386544"/>
                    <a:pt x="271436" y="1382925"/>
                    <a:pt x="279247" y="1388544"/>
                  </a:cubicBezTo>
                  <a:cubicBezTo>
                    <a:pt x="284486" y="1387592"/>
                    <a:pt x="283152" y="1383401"/>
                    <a:pt x="283152" y="1379686"/>
                  </a:cubicBezTo>
                  <a:cubicBezTo>
                    <a:pt x="290963" y="1378162"/>
                    <a:pt x="293344" y="1365399"/>
                    <a:pt x="283152" y="1366828"/>
                  </a:cubicBezTo>
                  <a:lnTo>
                    <a:pt x="283152" y="1366828"/>
                  </a:lnTo>
                  <a:lnTo>
                    <a:pt x="283152" y="1357303"/>
                  </a:lnTo>
                  <a:cubicBezTo>
                    <a:pt x="289343" y="1350444"/>
                    <a:pt x="307727" y="1354826"/>
                    <a:pt x="302202" y="1342158"/>
                  </a:cubicBezTo>
                  <a:cubicBezTo>
                    <a:pt x="287343" y="1334728"/>
                    <a:pt x="271627" y="1334919"/>
                    <a:pt x="255434" y="1329680"/>
                  </a:cubicBezTo>
                  <a:cubicBezTo>
                    <a:pt x="242223" y="1335795"/>
                    <a:pt x="228031" y="1339510"/>
                    <a:pt x="213524" y="1340634"/>
                  </a:cubicBezTo>
                  <a:cubicBezTo>
                    <a:pt x="210095" y="1338062"/>
                    <a:pt x="203999" y="1337110"/>
                    <a:pt x="203999" y="1331109"/>
                  </a:cubicBezTo>
                  <a:lnTo>
                    <a:pt x="184473" y="1320155"/>
                  </a:lnTo>
                  <a:cubicBezTo>
                    <a:pt x="184473" y="1318631"/>
                    <a:pt x="184473" y="1317393"/>
                    <a:pt x="183902" y="1316250"/>
                  </a:cubicBezTo>
                  <a:cubicBezTo>
                    <a:pt x="175234" y="1312440"/>
                    <a:pt x="170090" y="1308725"/>
                    <a:pt x="170662" y="1299010"/>
                  </a:cubicBezTo>
                  <a:lnTo>
                    <a:pt x="177044" y="1294628"/>
                  </a:lnTo>
                  <a:cubicBezTo>
                    <a:pt x="172281" y="1291294"/>
                    <a:pt x="163042" y="1291771"/>
                    <a:pt x="157994" y="1287008"/>
                  </a:cubicBezTo>
                  <a:lnTo>
                    <a:pt x="157994" y="1279579"/>
                  </a:lnTo>
                  <a:cubicBezTo>
                    <a:pt x="152183" y="1273768"/>
                    <a:pt x="127609" y="1273387"/>
                    <a:pt x="143706" y="1265482"/>
                  </a:cubicBezTo>
                  <a:cubicBezTo>
                    <a:pt x="144659" y="1264434"/>
                    <a:pt x="144563" y="1263196"/>
                    <a:pt x="144944" y="1262053"/>
                  </a:cubicBezTo>
                  <a:cubicBezTo>
                    <a:pt x="133895" y="1254337"/>
                    <a:pt x="115131" y="1243669"/>
                    <a:pt x="102463" y="1251861"/>
                  </a:cubicBezTo>
                  <a:cubicBezTo>
                    <a:pt x="75031" y="1237193"/>
                    <a:pt x="38836" y="1258909"/>
                    <a:pt x="13118" y="1239288"/>
                  </a:cubicBezTo>
                  <a:cubicBezTo>
                    <a:pt x="32168" y="1235097"/>
                    <a:pt x="53123" y="1241002"/>
                    <a:pt x="70268" y="1225762"/>
                  </a:cubicBezTo>
                  <a:lnTo>
                    <a:pt x="79793" y="1227477"/>
                  </a:lnTo>
                  <a:lnTo>
                    <a:pt x="79793" y="1231477"/>
                  </a:lnTo>
                  <a:cubicBezTo>
                    <a:pt x="86651" y="1235383"/>
                    <a:pt x="102939" y="1235954"/>
                    <a:pt x="99605" y="1224333"/>
                  </a:cubicBezTo>
                  <a:cubicBezTo>
                    <a:pt x="76174" y="1211666"/>
                    <a:pt x="45122" y="1228524"/>
                    <a:pt x="20834" y="1213380"/>
                  </a:cubicBezTo>
                  <a:lnTo>
                    <a:pt x="20834" y="1206046"/>
                  </a:lnTo>
                  <a:lnTo>
                    <a:pt x="27215" y="1202141"/>
                  </a:lnTo>
                  <a:lnTo>
                    <a:pt x="27215" y="1198616"/>
                  </a:lnTo>
                  <a:lnTo>
                    <a:pt x="20738" y="1194520"/>
                  </a:lnTo>
                  <a:cubicBezTo>
                    <a:pt x="20738" y="1193187"/>
                    <a:pt x="20738" y="1192044"/>
                    <a:pt x="21310" y="1190901"/>
                  </a:cubicBezTo>
                  <a:cubicBezTo>
                    <a:pt x="29740" y="1184262"/>
                    <a:pt x="41408" y="1183576"/>
                    <a:pt x="50552" y="1189186"/>
                  </a:cubicBezTo>
                  <a:lnTo>
                    <a:pt x="60077" y="1183852"/>
                  </a:lnTo>
                  <a:lnTo>
                    <a:pt x="60077" y="1180328"/>
                  </a:lnTo>
                  <a:lnTo>
                    <a:pt x="66363" y="1176423"/>
                  </a:lnTo>
                  <a:lnTo>
                    <a:pt x="60458" y="1172613"/>
                  </a:lnTo>
                  <a:cubicBezTo>
                    <a:pt x="72364" y="1168232"/>
                    <a:pt x="63601" y="1163088"/>
                    <a:pt x="56648" y="1159850"/>
                  </a:cubicBezTo>
                  <a:cubicBezTo>
                    <a:pt x="50771" y="1159744"/>
                    <a:pt x="45037" y="1161697"/>
                    <a:pt x="40455" y="1165374"/>
                  </a:cubicBezTo>
                  <a:lnTo>
                    <a:pt x="40455" y="1176899"/>
                  </a:lnTo>
                  <a:cubicBezTo>
                    <a:pt x="15976" y="1187186"/>
                    <a:pt x="30930" y="1139466"/>
                    <a:pt x="27311" y="1125655"/>
                  </a:cubicBezTo>
                  <a:lnTo>
                    <a:pt x="33502" y="1121654"/>
                  </a:lnTo>
                  <a:lnTo>
                    <a:pt x="28549" y="1118892"/>
                  </a:lnTo>
                  <a:cubicBezTo>
                    <a:pt x="27044" y="1108900"/>
                    <a:pt x="26634" y="1098775"/>
                    <a:pt x="27311" y="1088698"/>
                  </a:cubicBezTo>
                  <a:lnTo>
                    <a:pt x="32930" y="1085459"/>
                  </a:lnTo>
                  <a:cubicBezTo>
                    <a:pt x="34073" y="1078125"/>
                    <a:pt x="34397" y="1070677"/>
                    <a:pt x="33883" y="1063266"/>
                  </a:cubicBezTo>
                  <a:lnTo>
                    <a:pt x="27596" y="1059170"/>
                  </a:lnTo>
                  <a:lnTo>
                    <a:pt x="27596" y="1040882"/>
                  </a:lnTo>
                  <a:lnTo>
                    <a:pt x="33788" y="1036977"/>
                  </a:lnTo>
                  <a:lnTo>
                    <a:pt x="33788" y="948299"/>
                  </a:lnTo>
                  <a:lnTo>
                    <a:pt x="40360" y="944299"/>
                  </a:lnTo>
                  <a:lnTo>
                    <a:pt x="40360" y="940775"/>
                  </a:lnTo>
                  <a:lnTo>
                    <a:pt x="33597" y="936584"/>
                  </a:lnTo>
                  <a:lnTo>
                    <a:pt x="33597" y="900674"/>
                  </a:lnTo>
                  <a:cubicBezTo>
                    <a:pt x="24929" y="895435"/>
                    <a:pt x="24929" y="895149"/>
                    <a:pt x="32930" y="890292"/>
                  </a:cubicBezTo>
                  <a:cubicBezTo>
                    <a:pt x="35597" y="865431"/>
                    <a:pt x="32930" y="838666"/>
                    <a:pt x="33883" y="812854"/>
                  </a:cubicBezTo>
                  <a:lnTo>
                    <a:pt x="40074" y="808663"/>
                  </a:lnTo>
                  <a:lnTo>
                    <a:pt x="40074" y="801424"/>
                  </a:lnTo>
                  <a:lnTo>
                    <a:pt x="33978" y="797614"/>
                  </a:lnTo>
                  <a:lnTo>
                    <a:pt x="33978" y="786374"/>
                  </a:lnTo>
                  <a:lnTo>
                    <a:pt x="40265" y="782564"/>
                  </a:lnTo>
                  <a:cubicBezTo>
                    <a:pt x="34550" y="778850"/>
                    <a:pt x="23501" y="776182"/>
                    <a:pt x="28168" y="767324"/>
                  </a:cubicBezTo>
                  <a:cubicBezTo>
                    <a:pt x="38264" y="763991"/>
                    <a:pt x="32454" y="751131"/>
                    <a:pt x="33883" y="742845"/>
                  </a:cubicBezTo>
                  <a:cubicBezTo>
                    <a:pt x="37912" y="739701"/>
                    <a:pt x="42246" y="736987"/>
                    <a:pt x="46837" y="734749"/>
                  </a:cubicBezTo>
                  <a:lnTo>
                    <a:pt x="34169" y="727319"/>
                  </a:lnTo>
                  <a:lnTo>
                    <a:pt x="34169" y="705031"/>
                  </a:lnTo>
                  <a:cubicBezTo>
                    <a:pt x="41122" y="703030"/>
                    <a:pt x="40741" y="697316"/>
                    <a:pt x="40455" y="691600"/>
                  </a:cubicBezTo>
                  <a:cubicBezTo>
                    <a:pt x="37883" y="688076"/>
                    <a:pt x="32073" y="686171"/>
                    <a:pt x="27882" y="683409"/>
                  </a:cubicBezTo>
                  <a:cubicBezTo>
                    <a:pt x="27882" y="682266"/>
                    <a:pt x="27882" y="681123"/>
                    <a:pt x="27311" y="679694"/>
                  </a:cubicBezTo>
                  <a:lnTo>
                    <a:pt x="33788" y="675694"/>
                  </a:lnTo>
                  <a:lnTo>
                    <a:pt x="33788" y="602160"/>
                  </a:lnTo>
                  <a:lnTo>
                    <a:pt x="27406" y="598255"/>
                  </a:lnTo>
                  <a:lnTo>
                    <a:pt x="27406" y="591016"/>
                  </a:lnTo>
                  <a:lnTo>
                    <a:pt x="34073" y="586921"/>
                  </a:lnTo>
                  <a:lnTo>
                    <a:pt x="34073" y="550344"/>
                  </a:lnTo>
                  <a:cubicBezTo>
                    <a:pt x="39503" y="548344"/>
                    <a:pt x="42265" y="544058"/>
                    <a:pt x="39598" y="538915"/>
                  </a:cubicBezTo>
                  <a:lnTo>
                    <a:pt x="34931" y="536248"/>
                  </a:lnTo>
                  <a:cubicBezTo>
                    <a:pt x="32930" y="532723"/>
                    <a:pt x="34264" y="529104"/>
                    <a:pt x="33788" y="525103"/>
                  </a:cubicBezTo>
                  <a:lnTo>
                    <a:pt x="39788" y="521103"/>
                  </a:lnTo>
                  <a:cubicBezTo>
                    <a:pt x="39788" y="520150"/>
                    <a:pt x="40265" y="519007"/>
                    <a:pt x="40455" y="517579"/>
                  </a:cubicBezTo>
                  <a:lnTo>
                    <a:pt x="33978" y="513578"/>
                  </a:lnTo>
                  <a:lnTo>
                    <a:pt x="33978" y="495481"/>
                  </a:lnTo>
                  <a:lnTo>
                    <a:pt x="27501" y="491480"/>
                  </a:lnTo>
                  <a:lnTo>
                    <a:pt x="33597" y="487670"/>
                  </a:lnTo>
                  <a:lnTo>
                    <a:pt x="33597" y="472907"/>
                  </a:lnTo>
                  <a:lnTo>
                    <a:pt x="28263" y="469859"/>
                  </a:lnTo>
                  <a:cubicBezTo>
                    <a:pt x="25310" y="463667"/>
                    <a:pt x="29025" y="456904"/>
                    <a:pt x="26453" y="450809"/>
                  </a:cubicBezTo>
                  <a:lnTo>
                    <a:pt x="21691" y="448237"/>
                  </a:lnTo>
                  <a:cubicBezTo>
                    <a:pt x="18167" y="440331"/>
                    <a:pt x="25596" y="429187"/>
                    <a:pt x="14452" y="425758"/>
                  </a:cubicBezTo>
                  <a:lnTo>
                    <a:pt x="14452" y="400231"/>
                  </a:lnTo>
                  <a:lnTo>
                    <a:pt x="7689" y="396040"/>
                  </a:lnTo>
                  <a:lnTo>
                    <a:pt x="7689" y="392516"/>
                  </a:lnTo>
                  <a:lnTo>
                    <a:pt x="14071" y="388610"/>
                  </a:lnTo>
                  <a:lnTo>
                    <a:pt x="14071" y="385086"/>
                  </a:lnTo>
                  <a:lnTo>
                    <a:pt x="7308" y="380895"/>
                  </a:lnTo>
                  <a:lnTo>
                    <a:pt x="7308" y="333270"/>
                  </a:lnTo>
                  <a:cubicBezTo>
                    <a:pt x="-1360" y="328031"/>
                    <a:pt x="-1360" y="327650"/>
                    <a:pt x="6546" y="322888"/>
                  </a:cubicBezTo>
                  <a:cubicBezTo>
                    <a:pt x="10356" y="306885"/>
                    <a:pt x="4641" y="289645"/>
                    <a:pt x="8737" y="273739"/>
                  </a:cubicBezTo>
                  <a:lnTo>
                    <a:pt x="13785" y="270976"/>
                  </a:lnTo>
                  <a:lnTo>
                    <a:pt x="13785" y="241354"/>
                  </a:lnTo>
                  <a:lnTo>
                    <a:pt x="7880" y="237639"/>
                  </a:lnTo>
                  <a:lnTo>
                    <a:pt x="14166" y="233829"/>
                  </a:lnTo>
                  <a:lnTo>
                    <a:pt x="14166" y="108194"/>
                  </a:lnTo>
                  <a:lnTo>
                    <a:pt x="7975" y="104384"/>
                  </a:lnTo>
                  <a:lnTo>
                    <a:pt x="14166" y="100383"/>
                  </a:lnTo>
                  <a:cubicBezTo>
                    <a:pt x="14166" y="98955"/>
                    <a:pt x="13595" y="97812"/>
                    <a:pt x="13404" y="96669"/>
                  </a:cubicBezTo>
                  <a:cubicBezTo>
                    <a:pt x="260" y="87144"/>
                    <a:pt x="10737" y="61807"/>
                    <a:pt x="7594" y="45996"/>
                  </a:cubicBezTo>
                  <a:lnTo>
                    <a:pt x="1688" y="41995"/>
                  </a:lnTo>
                  <a:cubicBezTo>
                    <a:pt x="1688" y="41043"/>
                    <a:pt x="1688" y="39900"/>
                    <a:pt x="926" y="38471"/>
                  </a:cubicBezTo>
                  <a:lnTo>
                    <a:pt x="7403" y="34375"/>
                  </a:lnTo>
                  <a:lnTo>
                    <a:pt x="7403" y="27136"/>
                  </a:lnTo>
                  <a:close/>
                  <a:moveTo>
                    <a:pt x="51314" y="1200712"/>
                  </a:moveTo>
                  <a:lnTo>
                    <a:pt x="44646" y="1197187"/>
                  </a:lnTo>
                  <a:cubicBezTo>
                    <a:pt x="40265" y="1200998"/>
                    <a:pt x="40169" y="1200998"/>
                    <a:pt x="44646" y="1204427"/>
                  </a:cubicBezTo>
                  <a:cubicBezTo>
                    <a:pt x="48170" y="1204903"/>
                    <a:pt x="58457" y="1204331"/>
                    <a:pt x="51314" y="1200712"/>
                  </a:cubicBezTo>
                  <a:close/>
                  <a:moveTo>
                    <a:pt x="456888" y="530057"/>
                  </a:moveTo>
                  <a:cubicBezTo>
                    <a:pt x="449459" y="530057"/>
                    <a:pt x="449078" y="530057"/>
                    <a:pt x="448887" y="535581"/>
                  </a:cubicBezTo>
                  <a:cubicBezTo>
                    <a:pt x="455364" y="540343"/>
                    <a:pt x="463270" y="535581"/>
                    <a:pt x="469556" y="532152"/>
                  </a:cubicBezTo>
                  <a:cubicBezTo>
                    <a:pt x="465584" y="530380"/>
                    <a:pt x="461222" y="529656"/>
                    <a:pt x="456888" y="530057"/>
                  </a:cubicBezTo>
                  <a:close/>
                  <a:moveTo>
                    <a:pt x="334397" y="154391"/>
                  </a:moveTo>
                  <a:cubicBezTo>
                    <a:pt x="323824" y="153819"/>
                    <a:pt x="314680" y="146389"/>
                    <a:pt x="305060" y="155629"/>
                  </a:cubicBezTo>
                  <a:cubicBezTo>
                    <a:pt x="310679" y="159153"/>
                    <a:pt x="320585" y="159248"/>
                    <a:pt x="326586" y="165154"/>
                  </a:cubicBezTo>
                  <a:cubicBezTo>
                    <a:pt x="334682" y="167249"/>
                    <a:pt x="342302" y="160963"/>
                    <a:pt x="334397" y="154391"/>
                  </a:cubicBezTo>
                  <a:close/>
                  <a:moveTo>
                    <a:pt x="320776" y="235258"/>
                  </a:moveTo>
                  <a:lnTo>
                    <a:pt x="333730" y="235258"/>
                  </a:lnTo>
                  <a:cubicBezTo>
                    <a:pt x="338588" y="231734"/>
                    <a:pt x="338588" y="231734"/>
                    <a:pt x="333730" y="227923"/>
                  </a:cubicBezTo>
                  <a:lnTo>
                    <a:pt x="320871" y="227923"/>
                  </a:lnTo>
                  <a:cubicBezTo>
                    <a:pt x="316394" y="231447"/>
                    <a:pt x="316394" y="231447"/>
                    <a:pt x="320776" y="235258"/>
                  </a:cubicBezTo>
                  <a:close/>
                  <a:moveTo>
                    <a:pt x="228764" y="405374"/>
                  </a:moveTo>
                  <a:cubicBezTo>
                    <a:pt x="251053" y="408422"/>
                    <a:pt x="273151" y="388991"/>
                    <a:pt x="294773" y="401374"/>
                  </a:cubicBezTo>
                  <a:lnTo>
                    <a:pt x="304298" y="396040"/>
                  </a:lnTo>
                  <a:cubicBezTo>
                    <a:pt x="304298" y="392992"/>
                    <a:pt x="304298" y="392992"/>
                    <a:pt x="301059" y="390324"/>
                  </a:cubicBezTo>
                  <a:cubicBezTo>
                    <a:pt x="272484" y="390324"/>
                    <a:pt x="242576" y="399849"/>
                    <a:pt x="214763" y="386610"/>
                  </a:cubicBezTo>
                  <a:cubicBezTo>
                    <a:pt x="210381" y="387848"/>
                    <a:pt x="204380" y="385276"/>
                    <a:pt x="199523" y="388419"/>
                  </a:cubicBezTo>
                  <a:lnTo>
                    <a:pt x="199523" y="395182"/>
                  </a:lnTo>
                  <a:cubicBezTo>
                    <a:pt x="194998" y="399278"/>
                    <a:pt x="189150" y="401612"/>
                    <a:pt x="183044" y="401755"/>
                  </a:cubicBezTo>
                  <a:cubicBezTo>
                    <a:pt x="175701" y="395868"/>
                    <a:pt x="166290" y="393182"/>
                    <a:pt x="156946" y="394325"/>
                  </a:cubicBezTo>
                  <a:cubicBezTo>
                    <a:pt x="146278" y="397468"/>
                    <a:pt x="147421" y="405946"/>
                    <a:pt x="136277" y="408898"/>
                  </a:cubicBezTo>
                  <a:cubicBezTo>
                    <a:pt x="121513" y="406993"/>
                    <a:pt x="108654" y="401659"/>
                    <a:pt x="94081" y="407089"/>
                  </a:cubicBezTo>
                  <a:lnTo>
                    <a:pt x="94081" y="410803"/>
                  </a:lnTo>
                  <a:cubicBezTo>
                    <a:pt x="104130" y="419185"/>
                    <a:pt x="117989" y="421309"/>
                    <a:pt x="130085" y="416328"/>
                  </a:cubicBezTo>
                  <a:cubicBezTo>
                    <a:pt x="140553" y="421386"/>
                    <a:pt x="152764" y="421386"/>
                    <a:pt x="163232" y="416328"/>
                  </a:cubicBezTo>
                  <a:cubicBezTo>
                    <a:pt x="183235" y="425853"/>
                    <a:pt x="200570" y="412518"/>
                    <a:pt x="222002" y="416328"/>
                  </a:cubicBezTo>
                  <a:cubicBezTo>
                    <a:pt x="235718" y="424805"/>
                    <a:pt x="250100" y="413851"/>
                    <a:pt x="264483" y="418138"/>
                  </a:cubicBezTo>
                  <a:cubicBezTo>
                    <a:pt x="264483" y="416994"/>
                    <a:pt x="264483" y="415757"/>
                    <a:pt x="264483" y="414613"/>
                  </a:cubicBezTo>
                  <a:cubicBezTo>
                    <a:pt x="258292" y="412042"/>
                    <a:pt x="251720" y="411280"/>
                    <a:pt x="246767" y="408803"/>
                  </a:cubicBezTo>
                  <a:cubicBezTo>
                    <a:pt x="243242" y="408136"/>
                    <a:pt x="220097" y="410041"/>
                    <a:pt x="228764" y="405374"/>
                  </a:cubicBezTo>
                  <a:close/>
                  <a:moveTo>
                    <a:pt x="102177" y="397944"/>
                  </a:moveTo>
                  <a:cubicBezTo>
                    <a:pt x="110273" y="400802"/>
                    <a:pt x="115512" y="404136"/>
                    <a:pt x="113893" y="392325"/>
                  </a:cubicBezTo>
                  <a:cubicBezTo>
                    <a:pt x="108749" y="388991"/>
                    <a:pt x="102368" y="390706"/>
                    <a:pt x="94176" y="391182"/>
                  </a:cubicBezTo>
                  <a:lnTo>
                    <a:pt x="94176" y="395944"/>
                  </a:lnTo>
                  <a:cubicBezTo>
                    <a:pt x="96605" y="397307"/>
                    <a:pt x="99415" y="397840"/>
                    <a:pt x="102177" y="397468"/>
                  </a:cubicBezTo>
                  <a:close/>
                  <a:moveTo>
                    <a:pt x="145421" y="335270"/>
                  </a:moveTo>
                  <a:lnTo>
                    <a:pt x="136372" y="335270"/>
                  </a:lnTo>
                  <a:cubicBezTo>
                    <a:pt x="132467" y="338413"/>
                    <a:pt x="121513" y="340890"/>
                    <a:pt x="130562" y="346319"/>
                  </a:cubicBezTo>
                  <a:lnTo>
                    <a:pt x="143420" y="346319"/>
                  </a:lnTo>
                  <a:cubicBezTo>
                    <a:pt x="147040" y="342795"/>
                    <a:pt x="147135" y="342795"/>
                    <a:pt x="145421" y="334794"/>
                  </a:cubicBezTo>
                  <a:close/>
                  <a:moveTo>
                    <a:pt x="120465" y="184109"/>
                  </a:moveTo>
                  <a:cubicBezTo>
                    <a:pt x="118465" y="175440"/>
                    <a:pt x="105701" y="188204"/>
                    <a:pt x="100082" y="189538"/>
                  </a:cubicBezTo>
                  <a:cubicBezTo>
                    <a:pt x="106902" y="192509"/>
                    <a:pt x="114817" y="191242"/>
                    <a:pt x="120370" y="186299"/>
                  </a:cubicBezTo>
                  <a:cubicBezTo>
                    <a:pt x="120370" y="184870"/>
                    <a:pt x="120179" y="184204"/>
                    <a:pt x="120465" y="183632"/>
                  </a:cubicBezTo>
                  <a:close/>
                  <a:moveTo>
                    <a:pt x="113798" y="205730"/>
                  </a:moveTo>
                  <a:cubicBezTo>
                    <a:pt x="121227" y="215255"/>
                    <a:pt x="136086" y="207730"/>
                    <a:pt x="154565" y="207159"/>
                  </a:cubicBezTo>
                  <a:cubicBezTo>
                    <a:pt x="153412" y="208311"/>
                    <a:pt x="152050" y="209245"/>
                    <a:pt x="150564" y="209921"/>
                  </a:cubicBezTo>
                  <a:cubicBezTo>
                    <a:pt x="154374" y="208778"/>
                    <a:pt x="157327" y="208016"/>
                    <a:pt x="159613" y="207444"/>
                  </a:cubicBezTo>
                  <a:cubicBezTo>
                    <a:pt x="163118" y="210531"/>
                    <a:pt x="168252" y="210921"/>
                    <a:pt x="172186" y="208397"/>
                  </a:cubicBezTo>
                  <a:cubicBezTo>
                    <a:pt x="169424" y="204873"/>
                    <a:pt x="166185" y="206207"/>
                    <a:pt x="159613" y="207444"/>
                  </a:cubicBezTo>
                  <a:cubicBezTo>
                    <a:pt x="159518" y="207073"/>
                    <a:pt x="159518" y="206673"/>
                    <a:pt x="159613" y="206301"/>
                  </a:cubicBezTo>
                  <a:lnTo>
                    <a:pt x="154374" y="207159"/>
                  </a:lnTo>
                  <a:cubicBezTo>
                    <a:pt x="175234" y="201349"/>
                    <a:pt x="114369" y="198681"/>
                    <a:pt x="113798" y="205349"/>
                  </a:cubicBezTo>
                  <a:close/>
                  <a:moveTo>
                    <a:pt x="248862" y="357558"/>
                  </a:moveTo>
                  <a:cubicBezTo>
                    <a:pt x="243338" y="361369"/>
                    <a:pt x="237242" y="360321"/>
                    <a:pt x="232098" y="362892"/>
                  </a:cubicBezTo>
                  <a:cubicBezTo>
                    <a:pt x="231431" y="372417"/>
                    <a:pt x="248862" y="367083"/>
                    <a:pt x="255530" y="368608"/>
                  </a:cubicBezTo>
                  <a:cubicBezTo>
                    <a:pt x="264150" y="374027"/>
                    <a:pt x="275265" y="373332"/>
                    <a:pt x="283152" y="366893"/>
                  </a:cubicBezTo>
                  <a:lnTo>
                    <a:pt x="269246" y="357368"/>
                  </a:lnTo>
                  <a:close/>
                  <a:moveTo>
                    <a:pt x="262292" y="161534"/>
                  </a:moveTo>
                  <a:cubicBezTo>
                    <a:pt x="272294" y="161534"/>
                    <a:pt x="282390" y="163249"/>
                    <a:pt x="290867" y="156486"/>
                  </a:cubicBezTo>
                  <a:cubicBezTo>
                    <a:pt x="296868" y="141055"/>
                    <a:pt x="266960" y="145722"/>
                    <a:pt x="259530" y="151914"/>
                  </a:cubicBezTo>
                  <a:cubicBezTo>
                    <a:pt x="259244" y="155247"/>
                    <a:pt x="255053" y="158962"/>
                    <a:pt x="262292" y="161534"/>
                  </a:cubicBezTo>
                  <a:close/>
                  <a:moveTo>
                    <a:pt x="233717" y="339651"/>
                  </a:moveTo>
                  <a:cubicBezTo>
                    <a:pt x="242671" y="336127"/>
                    <a:pt x="235241" y="333937"/>
                    <a:pt x="229431" y="334794"/>
                  </a:cubicBezTo>
                  <a:cubicBezTo>
                    <a:pt x="224669" y="337175"/>
                    <a:pt x="224669" y="339651"/>
                    <a:pt x="229431" y="342128"/>
                  </a:cubicBezTo>
                  <a:cubicBezTo>
                    <a:pt x="230708" y="341356"/>
                    <a:pt x="231946" y="340537"/>
                    <a:pt x="233146" y="339651"/>
                  </a:cubicBezTo>
                  <a:close/>
                  <a:moveTo>
                    <a:pt x="235908" y="154200"/>
                  </a:moveTo>
                  <a:cubicBezTo>
                    <a:pt x="211524" y="154200"/>
                    <a:pt x="186092" y="163725"/>
                    <a:pt x="163137" y="150485"/>
                  </a:cubicBezTo>
                  <a:cubicBezTo>
                    <a:pt x="157898" y="151152"/>
                    <a:pt x="152088" y="149247"/>
                    <a:pt x="147802" y="152009"/>
                  </a:cubicBezTo>
                  <a:lnTo>
                    <a:pt x="147230" y="155629"/>
                  </a:lnTo>
                  <a:cubicBezTo>
                    <a:pt x="161613" y="168392"/>
                    <a:pt x="185330" y="161629"/>
                    <a:pt x="202475" y="168487"/>
                  </a:cubicBezTo>
                  <a:cubicBezTo>
                    <a:pt x="215715" y="170773"/>
                    <a:pt x="208857" y="165344"/>
                    <a:pt x="216477" y="161534"/>
                  </a:cubicBezTo>
                  <a:cubicBezTo>
                    <a:pt x="220763" y="161439"/>
                    <a:pt x="247719" y="163916"/>
                    <a:pt x="235337" y="154200"/>
                  </a:cubicBezTo>
                  <a:close/>
                  <a:moveTo>
                    <a:pt x="216858" y="198586"/>
                  </a:moveTo>
                  <a:cubicBezTo>
                    <a:pt x="211257" y="198110"/>
                    <a:pt x="205609" y="198425"/>
                    <a:pt x="200094" y="199539"/>
                  </a:cubicBezTo>
                  <a:lnTo>
                    <a:pt x="200094" y="208206"/>
                  </a:lnTo>
                  <a:cubicBezTo>
                    <a:pt x="209029" y="211198"/>
                    <a:pt x="218858" y="209597"/>
                    <a:pt x="226383" y="203920"/>
                  </a:cubicBezTo>
                  <a:close/>
                  <a:moveTo>
                    <a:pt x="183997" y="176488"/>
                  </a:moveTo>
                  <a:cubicBezTo>
                    <a:pt x="174586" y="175079"/>
                    <a:pt x="165014" y="177593"/>
                    <a:pt x="157517" y="183442"/>
                  </a:cubicBezTo>
                  <a:cubicBezTo>
                    <a:pt x="171805" y="182775"/>
                    <a:pt x="163613" y="189442"/>
                    <a:pt x="170852" y="190871"/>
                  </a:cubicBezTo>
                  <a:cubicBezTo>
                    <a:pt x="174681" y="187947"/>
                    <a:pt x="179482" y="186585"/>
                    <a:pt x="184283" y="187061"/>
                  </a:cubicBezTo>
                  <a:lnTo>
                    <a:pt x="193808" y="181823"/>
                  </a:lnTo>
                  <a:close/>
                  <a:moveTo>
                    <a:pt x="140944" y="260022"/>
                  </a:moveTo>
                  <a:cubicBezTo>
                    <a:pt x="142182" y="264785"/>
                    <a:pt x="142182" y="264880"/>
                    <a:pt x="150469" y="264785"/>
                  </a:cubicBezTo>
                  <a:cubicBezTo>
                    <a:pt x="158565" y="268119"/>
                    <a:pt x="163709" y="272976"/>
                    <a:pt x="171424" y="275644"/>
                  </a:cubicBezTo>
                  <a:cubicBezTo>
                    <a:pt x="179139" y="278310"/>
                    <a:pt x="180949" y="272405"/>
                    <a:pt x="186759" y="272024"/>
                  </a:cubicBezTo>
                  <a:cubicBezTo>
                    <a:pt x="199046" y="272024"/>
                    <a:pt x="209524" y="277549"/>
                    <a:pt x="223240" y="275644"/>
                  </a:cubicBezTo>
                  <a:cubicBezTo>
                    <a:pt x="227021" y="274062"/>
                    <a:pt x="230507" y="271843"/>
                    <a:pt x="233527" y="269071"/>
                  </a:cubicBezTo>
                  <a:cubicBezTo>
                    <a:pt x="232670" y="267738"/>
                    <a:pt x="231527" y="266214"/>
                    <a:pt x="230384" y="264594"/>
                  </a:cubicBezTo>
                  <a:lnTo>
                    <a:pt x="223049" y="268309"/>
                  </a:lnTo>
                  <a:lnTo>
                    <a:pt x="213524" y="263071"/>
                  </a:lnTo>
                  <a:cubicBezTo>
                    <a:pt x="215810" y="249355"/>
                    <a:pt x="198284" y="254022"/>
                    <a:pt x="189236" y="254212"/>
                  </a:cubicBezTo>
                  <a:cubicBezTo>
                    <a:pt x="174281" y="262499"/>
                    <a:pt x="153993" y="244592"/>
                    <a:pt x="140087" y="260022"/>
                  </a:cubicBezTo>
                  <a:close/>
                  <a:moveTo>
                    <a:pt x="60077" y="269547"/>
                  </a:moveTo>
                  <a:cubicBezTo>
                    <a:pt x="71164" y="277044"/>
                    <a:pt x="83851" y="281835"/>
                    <a:pt x="97129" y="283550"/>
                  </a:cubicBezTo>
                  <a:cubicBezTo>
                    <a:pt x="108368" y="276024"/>
                    <a:pt x="123799" y="276691"/>
                    <a:pt x="134657" y="270976"/>
                  </a:cubicBezTo>
                  <a:cubicBezTo>
                    <a:pt x="127228" y="267071"/>
                    <a:pt x="118560" y="259927"/>
                    <a:pt x="110940" y="261451"/>
                  </a:cubicBezTo>
                  <a:cubicBezTo>
                    <a:pt x="102463" y="255927"/>
                    <a:pt x="95510" y="254498"/>
                    <a:pt x="92747" y="246783"/>
                  </a:cubicBezTo>
                  <a:cubicBezTo>
                    <a:pt x="81355" y="247173"/>
                    <a:pt x="69973" y="245926"/>
                    <a:pt x="58934" y="243068"/>
                  </a:cubicBezTo>
                  <a:cubicBezTo>
                    <a:pt x="53409" y="244497"/>
                    <a:pt x="57886" y="248974"/>
                    <a:pt x="51980" y="250402"/>
                  </a:cubicBezTo>
                  <a:cubicBezTo>
                    <a:pt x="46075" y="251831"/>
                    <a:pt x="41027" y="249069"/>
                    <a:pt x="36264" y="252022"/>
                  </a:cubicBezTo>
                  <a:lnTo>
                    <a:pt x="42265" y="255927"/>
                  </a:lnTo>
                  <a:lnTo>
                    <a:pt x="42265" y="262499"/>
                  </a:lnTo>
                  <a:cubicBezTo>
                    <a:pt x="47046" y="266481"/>
                    <a:pt x="52999" y="268785"/>
                    <a:pt x="59219" y="269071"/>
                  </a:cubicBezTo>
                  <a:close/>
                  <a:moveTo>
                    <a:pt x="55600" y="308314"/>
                  </a:moveTo>
                  <a:cubicBezTo>
                    <a:pt x="55600" y="317268"/>
                    <a:pt x="55600" y="317268"/>
                    <a:pt x="58743" y="320411"/>
                  </a:cubicBezTo>
                  <a:cubicBezTo>
                    <a:pt x="91890" y="317268"/>
                    <a:pt x="123608" y="335460"/>
                    <a:pt x="153993" y="318697"/>
                  </a:cubicBezTo>
                  <a:cubicBezTo>
                    <a:pt x="153993" y="317649"/>
                    <a:pt x="153993" y="316601"/>
                    <a:pt x="161137" y="314887"/>
                  </a:cubicBezTo>
                  <a:cubicBezTo>
                    <a:pt x="168852" y="319363"/>
                    <a:pt x="177520" y="314887"/>
                    <a:pt x="185045" y="320983"/>
                  </a:cubicBezTo>
                  <a:cubicBezTo>
                    <a:pt x="191426" y="318982"/>
                    <a:pt x="199618" y="322506"/>
                    <a:pt x="206095" y="318887"/>
                  </a:cubicBezTo>
                  <a:cubicBezTo>
                    <a:pt x="206095" y="317744"/>
                    <a:pt x="206095" y="316506"/>
                    <a:pt x="206666" y="314696"/>
                  </a:cubicBezTo>
                  <a:cubicBezTo>
                    <a:pt x="204285" y="313648"/>
                    <a:pt x="201428" y="312410"/>
                    <a:pt x="172091" y="312791"/>
                  </a:cubicBezTo>
                  <a:cubicBezTo>
                    <a:pt x="177710" y="311839"/>
                    <a:pt x="185045" y="310696"/>
                    <a:pt x="194760" y="309362"/>
                  </a:cubicBezTo>
                  <a:cubicBezTo>
                    <a:pt x="188188" y="311743"/>
                    <a:pt x="155517" y="304790"/>
                    <a:pt x="155041" y="313077"/>
                  </a:cubicBezTo>
                  <a:cubicBezTo>
                    <a:pt x="130371" y="312219"/>
                    <a:pt x="103796" y="317363"/>
                    <a:pt x="82175" y="304219"/>
                  </a:cubicBezTo>
                  <a:cubicBezTo>
                    <a:pt x="82175" y="293646"/>
                    <a:pt x="63125" y="301171"/>
                    <a:pt x="57695" y="294694"/>
                  </a:cubicBezTo>
                  <a:cubicBezTo>
                    <a:pt x="52171" y="295265"/>
                    <a:pt x="46170" y="293360"/>
                    <a:pt x="42455" y="296694"/>
                  </a:cubicBezTo>
                  <a:lnTo>
                    <a:pt x="42455" y="299647"/>
                  </a:lnTo>
                  <a:cubicBezTo>
                    <a:pt x="45313" y="302885"/>
                    <a:pt x="51790" y="304409"/>
                    <a:pt x="54743" y="307838"/>
                  </a:cubicBezTo>
                  <a:close/>
                  <a:moveTo>
                    <a:pt x="78746" y="357463"/>
                  </a:moveTo>
                  <a:cubicBezTo>
                    <a:pt x="93224" y="367465"/>
                    <a:pt x="110369" y="365655"/>
                    <a:pt x="124847" y="375942"/>
                  </a:cubicBezTo>
                  <a:cubicBezTo>
                    <a:pt x="129323" y="374989"/>
                    <a:pt x="134943" y="377085"/>
                    <a:pt x="140372" y="374418"/>
                  </a:cubicBezTo>
                  <a:cubicBezTo>
                    <a:pt x="144754" y="364417"/>
                    <a:pt x="128371" y="361559"/>
                    <a:pt x="125037" y="357178"/>
                  </a:cubicBezTo>
                  <a:cubicBezTo>
                    <a:pt x="99034" y="360130"/>
                    <a:pt x="73983" y="334794"/>
                    <a:pt x="50266" y="351844"/>
                  </a:cubicBezTo>
                  <a:lnTo>
                    <a:pt x="58553" y="357463"/>
                  </a:lnTo>
                  <a:close/>
                  <a:moveTo>
                    <a:pt x="98653" y="449380"/>
                  </a:moveTo>
                  <a:cubicBezTo>
                    <a:pt x="103272" y="449818"/>
                    <a:pt x="107892" y="448599"/>
                    <a:pt x="111702" y="445951"/>
                  </a:cubicBezTo>
                  <a:lnTo>
                    <a:pt x="121227" y="451285"/>
                  </a:lnTo>
                  <a:lnTo>
                    <a:pt x="121227" y="455000"/>
                  </a:lnTo>
                  <a:cubicBezTo>
                    <a:pt x="131228" y="462810"/>
                    <a:pt x="144754" y="462905"/>
                    <a:pt x="140944" y="447760"/>
                  </a:cubicBezTo>
                  <a:lnTo>
                    <a:pt x="150469" y="442140"/>
                  </a:lnTo>
                  <a:cubicBezTo>
                    <a:pt x="155193" y="442598"/>
                    <a:pt x="159927" y="441350"/>
                    <a:pt x="163804" y="438616"/>
                  </a:cubicBezTo>
                  <a:cubicBezTo>
                    <a:pt x="187616" y="445760"/>
                    <a:pt x="217239" y="448141"/>
                    <a:pt x="239242" y="435950"/>
                  </a:cubicBezTo>
                  <a:cubicBezTo>
                    <a:pt x="233241" y="425662"/>
                    <a:pt x="202952" y="423948"/>
                    <a:pt x="194474" y="432901"/>
                  </a:cubicBezTo>
                  <a:cubicBezTo>
                    <a:pt x="181711" y="436235"/>
                    <a:pt x="180282" y="431377"/>
                    <a:pt x="174758" y="431092"/>
                  </a:cubicBezTo>
                  <a:cubicBezTo>
                    <a:pt x="150564" y="425758"/>
                    <a:pt x="138182" y="444426"/>
                    <a:pt x="114464" y="442140"/>
                  </a:cubicBezTo>
                  <a:lnTo>
                    <a:pt x="104939" y="434521"/>
                  </a:lnTo>
                  <a:cubicBezTo>
                    <a:pt x="91985" y="437283"/>
                    <a:pt x="85127" y="427758"/>
                    <a:pt x="74936" y="432997"/>
                  </a:cubicBezTo>
                  <a:lnTo>
                    <a:pt x="74936" y="443474"/>
                  </a:lnTo>
                  <a:lnTo>
                    <a:pt x="91223" y="452999"/>
                  </a:lnTo>
                  <a:close/>
                  <a:moveTo>
                    <a:pt x="225145" y="450713"/>
                  </a:moveTo>
                  <a:cubicBezTo>
                    <a:pt x="210095" y="444998"/>
                    <a:pt x="213239" y="457952"/>
                    <a:pt x="225145" y="451951"/>
                  </a:cubicBezTo>
                  <a:cubicBezTo>
                    <a:pt x="224192" y="450999"/>
                    <a:pt x="224669" y="450522"/>
                    <a:pt x="224192" y="450237"/>
                  </a:cubicBezTo>
                  <a:close/>
                  <a:moveTo>
                    <a:pt x="196570" y="449475"/>
                  </a:moveTo>
                  <a:lnTo>
                    <a:pt x="183330" y="449475"/>
                  </a:lnTo>
                  <a:lnTo>
                    <a:pt x="177520" y="453190"/>
                  </a:lnTo>
                  <a:cubicBezTo>
                    <a:pt x="164756" y="452237"/>
                    <a:pt x="167995" y="456143"/>
                    <a:pt x="176186" y="460524"/>
                  </a:cubicBezTo>
                  <a:lnTo>
                    <a:pt x="190569" y="460524"/>
                  </a:lnTo>
                  <a:cubicBezTo>
                    <a:pt x="193712" y="456904"/>
                    <a:pt x="204571" y="454618"/>
                    <a:pt x="195617" y="448999"/>
                  </a:cubicBezTo>
                  <a:close/>
                  <a:moveTo>
                    <a:pt x="116941" y="509006"/>
                  </a:moveTo>
                  <a:cubicBezTo>
                    <a:pt x="112369" y="512150"/>
                    <a:pt x="105987" y="511673"/>
                    <a:pt x="101510" y="513959"/>
                  </a:cubicBezTo>
                  <a:lnTo>
                    <a:pt x="101510" y="518150"/>
                  </a:lnTo>
                  <a:cubicBezTo>
                    <a:pt x="109159" y="524408"/>
                    <a:pt x="120151" y="524408"/>
                    <a:pt x="127799" y="518150"/>
                  </a:cubicBezTo>
                  <a:lnTo>
                    <a:pt x="127799" y="510149"/>
                  </a:lnTo>
                  <a:cubicBezTo>
                    <a:pt x="124475" y="507606"/>
                    <a:pt x="120065" y="506987"/>
                    <a:pt x="116179" y="508530"/>
                  </a:cubicBezTo>
                  <a:close/>
                  <a:moveTo>
                    <a:pt x="334682" y="1153373"/>
                  </a:moveTo>
                  <a:cubicBezTo>
                    <a:pt x="325157" y="1153373"/>
                    <a:pt x="301916" y="1150991"/>
                    <a:pt x="321062" y="1160707"/>
                  </a:cubicBezTo>
                  <a:lnTo>
                    <a:pt x="334587" y="1160707"/>
                  </a:lnTo>
                  <a:cubicBezTo>
                    <a:pt x="338492" y="1156611"/>
                    <a:pt x="338492" y="1156611"/>
                    <a:pt x="333920" y="1152896"/>
                  </a:cubicBezTo>
                  <a:close/>
                  <a:moveTo>
                    <a:pt x="334682" y="817997"/>
                  </a:moveTo>
                  <a:cubicBezTo>
                    <a:pt x="337730" y="816092"/>
                    <a:pt x="341445" y="814378"/>
                    <a:pt x="344207" y="812282"/>
                  </a:cubicBezTo>
                  <a:lnTo>
                    <a:pt x="344207" y="808853"/>
                  </a:lnTo>
                  <a:cubicBezTo>
                    <a:pt x="338111" y="804090"/>
                    <a:pt x="330301" y="808853"/>
                    <a:pt x="324586" y="812473"/>
                  </a:cubicBezTo>
                  <a:close/>
                  <a:moveTo>
                    <a:pt x="364210" y="1081458"/>
                  </a:moveTo>
                  <a:cubicBezTo>
                    <a:pt x="356695" y="1075705"/>
                    <a:pt x="346713" y="1074334"/>
                    <a:pt x="337921" y="1077839"/>
                  </a:cubicBezTo>
                  <a:lnTo>
                    <a:pt x="337921" y="1084888"/>
                  </a:lnTo>
                  <a:cubicBezTo>
                    <a:pt x="340959" y="1086964"/>
                    <a:pt x="344779" y="1087564"/>
                    <a:pt x="348303" y="1086507"/>
                  </a:cubicBezTo>
                  <a:cubicBezTo>
                    <a:pt x="350589" y="1081649"/>
                    <a:pt x="359543" y="1084126"/>
                    <a:pt x="363543" y="1080982"/>
                  </a:cubicBezTo>
                  <a:close/>
                  <a:moveTo>
                    <a:pt x="400214" y="1127560"/>
                  </a:moveTo>
                  <a:cubicBezTo>
                    <a:pt x="411835" y="1132608"/>
                    <a:pt x="425265" y="1138799"/>
                    <a:pt x="436409" y="1129465"/>
                  </a:cubicBezTo>
                  <a:lnTo>
                    <a:pt x="436409" y="1125750"/>
                  </a:lnTo>
                  <a:lnTo>
                    <a:pt x="429837" y="1121844"/>
                  </a:lnTo>
                  <a:lnTo>
                    <a:pt x="429837" y="1118320"/>
                  </a:lnTo>
                  <a:cubicBezTo>
                    <a:pt x="425837" y="1115177"/>
                    <a:pt x="416597" y="1117368"/>
                    <a:pt x="413930" y="1112986"/>
                  </a:cubicBezTo>
                  <a:cubicBezTo>
                    <a:pt x="393452" y="1114034"/>
                    <a:pt x="373163" y="1121464"/>
                    <a:pt x="352208" y="1121464"/>
                  </a:cubicBezTo>
                  <a:cubicBezTo>
                    <a:pt x="351827" y="1134799"/>
                    <a:pt x="387641" y="1123654"/>
                    <a:pt x="399548" y="1127084"/>
                  </a:cubicBezTo>
                  <a:close/>
                  <a:moveTo>
                    <a:pt x="371639" y="797518"/>
                  </a:moveTo>
                  <a:cubicBezTo>
                    <a:pt x="378307" y="800757"/>
                    <a:pt x="375640" y="803900"/>
                    <a:pt x="381831" y="807043"/>
                  </a:cubicBezTo>
                  <a:cubicBezTo>
                    <a:pt x="385355" y="798471"/>
                    <a:pt x="395261" y="795899"/>
                    <a:pt x="404120" y="790184"/>
                  </a:cubicBezTo>
                  <a:lnTo>
                    <a:pt x="404120" y="786374"/>
                  </a:lnTo>
                  <a:cubicBezTo>
                    <a:pt x="407263" y="782945"/>
                    <a:pt x="418407" y="786374"/>
                    <a:pt x="417074" y="780373"/>
                  </a:cubicBezTo>
                  <a:cubicBezTo>
                    <a:pt x="418883" y="774944"/>
                    <a:pt x="429266" y="778468"/>
                    <a:pt x="433457" y="773610"/>
                  </a:cubicBezTo>
                  <a:cubicBezTo>
                    <a:pt x="450316" y="783612"/>
                    <a:pt x="470509" y="779135"/>
                    <a:pt x="488892" y="782374"/>
                  </a:cubicBezTo>
                  <a:cubicBezTo>
                    <a:pt x="488892" y="783612"/>
                    <a:pt x="488892" y="784755"/>
                    <a:pt x="488892" y="786088"/>
                  </a:cubicBezTo>
                  <a:lnTo>
                    <a:pt x="482510" y="790089"/>
                  </a:lnTo>
                  <a:cubicBezTo>
                    <a:pt x="483177" y="792851"/>
                    <a:pt x="480415" y="795899"/>
                    <a:pt x="484701" y="798852"/>
                  </a:cubicBezTo>
                  <a:cubicBezTo>
                    <a:pt x="495179" y="796947"/>
                    <a:pt x="506609" y="806186"/>
                    <a:pt x="514705" y="800948"/>
                  </a:cubicBezTo>
                  <a:lnTo>
                    <a:pt x="508990" y="797328"/>
                  </a:lnTo>
                  <a:lnTo>
                    <a:pt x="508990" y="787803"/>
                  </a:lnTo>
                  <a:cubicBezTo>
                    <a:pt x="552138" y="789041"/>
                    <a:pt x="504037" y="777135"/>
                    <a:pt x="490797" y="773706"/>
                  </a:cubicBezTo>
                  <a:cubicBezTo>
                    <a:pt x="472795" y="782564"/>
                    <a:pt x="457650" y="760276"/>
                    <a:pt x="436219" y="765705"/>
                  </a:cubicBezTo>
                  <a:lnTo>
                    <a:pt x="427361" y="758561"/>
                  </a:lnTo>
                  <a:cubicBezTo>
                    <a:pt x="410787" y="759800"/>
                    <a:pt x="396500" y="754656"/>
                    <a:pt x="383831" y="763895"/>
                  </a:cubicBezTo>
                  <a:lnTo>
                    <a:pt x="383831" y="767324"/>
                  </a:lnTo>
                  <a:lnTo>
                    <a:pt x="390023" y="771134"/>
                  </a:lnTo>
                  <a:lnTo>
                    <a:pt x="383831" y="775039"/>
                  </a:lnTo>
                  <a:cubicBezTo>
                    <a:pt x="380021" y="788469"/>
                    <a:pt x="365543" y="770658"/>
                    <a:pt x="370592" y="797042"/>
                  </a:cubicBezTo>
                  <a:close/>
                  <a:moveTo>
                    <a:pt x="537279" y="908389"/>
                  </a:moveTo>
                  <a:lnTo>
                    <a:pt x="521468" y="911723"/>
                  </a:lnTo>
                  <a:cubicBezTo>
                    <a:pt x="532326" y="914676"/>
                    <a:pt x="546233" y="915533"/>
                    <a:pt x="554424" y="908389"/>
                  </a:cubicBezTo>
                  <a:lnTo>
                    <a:pt x="545852" y="902960"/>
                  </a:lnTo>
                  <a:cubicBezTo>
                    <a:pt x="542156" y="903398"/>
                    <a:pt x="538736" y="905151"/>
                    <a:pt x="536231" y="907913"/>
                  </a:cubicBezTo>
                  <a:close/>
                  <a:moveTo>
                    <a:pt x="380212" y="1086507"/>
                  </a:moveTo>
                  <a:cubicBezTo>
                    <a:pt x="399262" y="1088412"/>
                    <a:pt x="420503" y="1076982"/>
                    <a:pt x="439457" y="1086507"/>
                  </a:cubicBezTo>
                  <a:cubicBezTo>
                    <a:pt x="444887" y="1083744"/>
                    <a:pt x="453840" y="1081173"/>
                    <a:pt x="455174" y="1076982"/>
                  </a:cubicBezTo>
                  <a:cubicBezTo>
                    <a:pt x="430409" y="1066123"/>
                    <a:pt x="400595" y="1072600"/>
                    <a:pt x="377545" y="1081649"/>
                  </a:cubicBezTo>
                  <a:cubicBezTo>
                    <a:pt x="377259" y="1082697"/>
                    <a:pt x="375068" y="1084793"/>
                    <a:pt x="379164" y="1086031"/>
                  </a:cubicBezTo>
                  <a:close/>
                  <a:moveTo>
                    <a:pt x="381926" y="946965"/>
                  </a:moveTo>
                  <a:cubicBezTo>
                    <a:pt x="379355" y="946965"/>
                    <a:pt x="376878" y="950014"/>
                    <a:pt x="378021" y="952014"/>
                  </a:cubicBezTo>
                  <a:lnTo>
                    <a:pt x="393737" y="961539"/>
                  </a:lnTo>
                  <a:lnTo>
                    <a:pt x="401738" y="961539"/>
                  </a:lnTo>
                  <a:cubicBezTo>
                    <a:pt x="406406" y="956872"/>
                    <a:pt x="418026" y="957919"/>
                    <a:pt x="423741" y="952014"/>
                  </a:cubicBezTo>
                  <a:cubicBezTo>
                    <a:pt x="410882" y="942965"/>
                    <a:pt x="395642" y="947442"/>
                    <a:pt x="380879" y="946489"/>
                  </a:cubicBezTo>
                  <a:close/>
                  <a:moveTo>
                    <a:pt x="400976" y="932202"/>
                  </a:moveTo>
                  <a:lnTo>
                    <a:pt x="408025" y="932202"/>
                  </a:lnTo>
                  <a:lnTo>
                    <a:pt x="413549" y="928582"/>
                  </a:lnTo>
                  <a:cubicBezTo>
                    <a:pt x="426218" y="929535"/>
                    <a:pt x="423074" y="925725"/>
                    <a:pt x="415169" y="921153"/>
                  </a:cubicBezTo>
                  <a:lnTo>
                    <a:pt x="398690" y="921153"/>
                  </a:lnTo>
                  <a:cubicBezTo>
                    <a:pt x="398024" y="924391"/>
                    <a:pt x="392690" y="928011"/>
                    <a:pt x="399643" y="931726"/>
                  </a:cubicBezTo>
                  <a:close/>
                  <a:moveTo>
                    <a:pt x="377926" y="989352"/>
                  </a:moveTo>
                  <a:cubicBezTo>
                    <a:pt x="378193" y="990609"/>
                    <a:pt x="378383" y="991885"/>
                    <a:pt x="378497" y="993162"/>
                  </a:cubicBezTo>
                  <a:cubicBezTo>
                    <a:pt x="385584" y="999744"/>
                    <a:pt x="396557" y="999744"/>
                    <a:pt x="403643" y="993162"/>
                  </a:cubicBezTo>
                  <a:cubicBezTo>
                    <a:pt x="403643" y="992019"/>
                    <a:pt x="403643" y="990781"/>
                    <a:pt x="404310" y="989352"/>
                  </a:cubicBezTo>
                  <a:cubicBezTo>
                    <a:pt x="397176" y="981627"/>
                    <a:pt x="385117" y="981141"/>
                    <a:pt x="377392" y="988285"/>
                  </a:cubicBezTo>
                  <a:cubicBezTo>
                    <a:pt x="377116" y="988533"/>
                    <a:pt x="376849" y="988800"/>
                    <a:pt x="376592" y="989066"/>
                  </a:cubicBezTo>
                  <a:close/>
                  <a:moveTo>
                    <a:pt x="480796" y="947442"/>
                  </a:moveTo>
                  <a:cubicBezTo>
                    <a:pt x="474795" y="945909"/>
                    <a:pt x="468451" y="946452"/>
                    <a:pt x="462794" y="948966"/>
                  </a:cubicBezTo>
                  <a:cubicBezTo>
                    <a:pt x="470509" y="952014"/>
                    <a:pt x="473652" y="956681"/>
                    <a:pt x="483272" y="952204"/>
                  </a:cubicBezTo>
                  <a:cubicBezTo>
                    <a:pt x="481367" y="950394"/>
                    <a:pt x="483177" y="948299"/>
                    <a:pt x="479462" y="947156"/>
                  </a:cubicBezTo>
                  <a:close/>
                  <a:moveTo>
                    <a:pt x="466508" y="1035262"/>
                  </a:moveTo>
                  <a:lnTo>
                    <a:pt x="460127" y="1035262"/>
                  </a:lnTo>
                  <a:cubicBezTo>
                    <a:pt x="455459" y="1038977"/>
                    <a:pt x="455459" y="1038977"/>
                    <a:pt x="460127" y="1042597"/>
                  </a:cubicBezTo>
                  <a:lnTo>
                    <a:pt x="466604" y="1042597"/>
                  </a:lnTo>
                  <a:cubicBezTo>
                    <a:pt x="469937" y="1038596"/>
                    <a:pt x="469937" y="1038501"/>
                    <a:pt x="465175" y="1034976"/>
                  </a:cubicBezTo>
                  <a:close/>
                  <a:moveTo>
                    <a:pt x="473271" y="902579"/>
                  </a:moveTo>
                  <a:cubicBezTo>
                    <a:pt x="463746" y="905913"/>
                    <a:pt x="438314" y="889339"/>
                    <a:pt x="444696" y="908675"/>
                  </a:cubicBezTo>
                  <a:cubicBezTo>
                    <a:pt x="448982" y="910199"/>
                    <a:pt x="484320" y="913343"/>
                    <a:pt x="471842" y="902293"/>
                  </a:cubicBezTo>
                  <a:close/>
                  <a:moveTo>
                    <a:pt x="423646" y="1184329"/>
                  </a:moveTo>
                  <a:cubicBezTo>
                    <a:pt x="430799" y="1189482"/>
                    <a:pt x="439734" y="1191510"/>
                    <a:pt x="448411" y="1189948"/>
                  </a:cubicBezTo>
                  <a:cubicBezTo>
                    <a:pt x="452030" y="1187758"/>
                    <a:pt x="461936" y="1182519"/>
                    <a:pt x="453078" y="1178994"/>
                  </a:cubicBezTo>
                  <a:cubicBezTo>
                    <a:pt x="448754" y="1179233"/>
                    <a:pt x="444468" y="1178128"/>
                    <a:pt x="440791" y="1175852"/>
                  </a:cubicBezTo>
                  <a:close/>
                  <a:moveTo>
                    <a:pt x="473462" y="1108890"/>
                  </a:moveTo>
                  <a:lnTo>
                    <a:pt x="482034" y="1103747"/>
                  </a:lnTo>
                  <a:cubicBezTo>
                    <a:pt x="473652" y="1094222"/>
                    <a:pt x="458412" y="1098985"/>
                    <a:pt x="446411" y="1097842"/>
                  </a:cubicBezTo>
                  <a:lnTo>
                    <a:pt x="442982" y="1102509"/>
                  </a:lnTo>
                  <a:lnTo>
                    <a:pt x="453269" y="1108890"/>
                  </a:lnTo>
                  <a:close/>
                  <a:moveTo>
                    <a:pt x="459746" y="1359493"/>
                  </a:moveTo>
                  <a:cubicBezTo>
                    <a:pt x="443077" y="1367780"/>
                    <a:pt x="456698" y="1367113"/>
                    <a:pt x="466699" y="1366923"/>
                  </a:cubicBezTo>
                  <a:cubicBezTo>
                    <a:pt x="471271" y="1363208"/>
                    <a:pt x="471271" y="1363208"/>
                    <a:pt x="466699" y="1359493"/>
                  </a:cubicBezTo>
                  <a:close/>
                  <a:moveTo>
                    <a:pt x="459746" y="1389021"/>
                  </a:moveTo>
                  <a:lnTo>
                    <a:pt x="467556" y="1389021"/>
                  </a:lnTo>
                  <a:cubicBezTo>
                    <a:pt x="483272" y="1380163"/>
                    <a:pt x="469271" y="1381687"/>
                    <a:pt x="460031" y="1381591"/>
                  </a:cubicBezTo>
                  <a:cubicBezTo>
                    <a:pt x="454126" y="1384925"/>
                    <a:pt x="454126" y="1384925"/>
                    <a:pt x="458698" y="1388735"/>
                  </a:cubicBezTo>
                  <a:close/>
                  <a:moveTo>
                    <a:pt x="484606" y="1178042"/>
                  </a:moveTo>
                  <a:cubicBezTo>
                    <a:pt x="485273" y="1178137"/>
                    <a:pt x="485939" y="1178137"/>
                    <a:pt x="486606" y="1178042"/>
                  </a:cubicBezTo>
                  <a:cubicBezTo>
                    <a:pt x="555186" y="1156135"/>
                    <a:pt x="540899" y="1155182"/>
                    <a:pt x="479939" y="1160040"/>
                  </a:cubicBezTo>
                  <a:cubicBezTo>
                    <a:pt x="459841" y="1167374"/>
                    <a:pt x="472795" y="1172041"/>
                    <a:pt x="483558" y="1177757"/>
                  </a:cubicBezTo>
                  <a:close/>
                  <a:moveTo>
                    <a:pt x="384308" y="1206617"/>
                  </a:moveTo>
                  <a:cubicBezTo>
                    <a:pt x="380317" y="1204007"/>
                    <a:pt x="375154" y="1204007"/>
                    <a:pt x="371163" y="1206617"/>
                  </a:cubicBezTo>
                  <a:lnTo>
                    <a:pt x="371163" y="1210141"/>
                  </a:lnTo>
                  <a:cubicBezTo>
                    <a:pt x="377545" y="1212904"/>
                    <a:pt x="377545" y="1212904"/>
                    <a:pt x="384308" y="1210141"/>
                  </a:cubicBezTo>
                  <a:close/>
                  <a:moveTo>
                    <a:pt x="384308" y="1162326"/>
                  </a:moveTo>
                  <a:cubicBezTo>
                    <a:pt x="396976" y="1170613"/>
                    <a:pt x="415931" y="1169184"/>
                    <a:pt x="429932" y="1165850"/>
                  </a:cubicBezTo>
                  <a:cubicBezTo>
                    <a:pt x="416226" y="1156249"/>
                    <a:pt x="398405" y="1154830"/>
                    <a:pt x="383355" y="1162136"/>
                  </a:cubicBezTo>
                  <a:close/>
                  <a:moveTo>
                    <a:pt x="413740" y="1333776"/>
                  </a:moveTo>
                  <a:lnTo>
                    <a:pt x="394690" y="1333776"/>
                  </a:lnTo>
                  <a:cubicBezTo>
                    <a:pt x="389737" y="1337300"/>
                    <a:pt x="389737" y="1337395"/>
                    <a:pt x="394690" y="1341205"/>
                  </a:cubicBezTo>
                  <a:lnTo>
                    <a:pt x="413740" y="1341205"/>
                  </a:lnTo>
                  <a:cubicBezTo>
                    <a:pt x="417455" y="1337300"/>
                    <a:pt x="417455" y="1337300"/>
                    <a:pt x="412787" y="1333395"/>
                  </a:cubicBezTo>
                  <a:close/>
                  <a:moveTo>
                    <a:pt x="420407" y="1230620"/>
                  </a:moveTo>
                  <a:lnTo>
                    <a:pt x="412597" y="1230620"/>
                  </a:lnTo>
                  <a:cubicBezTo>
                    <a:pt x="396785" y="1239478"/>
                    <a:pt x="410787" y="1237954"/>
                    <a:pt x="420122" y="1238049"/>
                  </a:cubicBezTo>
                  <a:cubicBezTo>
                    <a:pt x="424217" y="1234049"/>
                    <a:pt x="424217" y="1234049"/>
                    <a:pt x="419455" y="1230239"/>
                  </a:cubicBezTo>
                  <a:close/>
                  <a:moveTo>
                    <a:pt x="447935" y="1204140"/>
                  </a:moveTo>
                  <a:lnTo>
                    <a:pt x="457460" y="1198807"/>
                  </a:lnTo>
                  <a:lnTo>
                    <a:pt x="454793" y="1193854"/>
                  </a:lnTo>
                  <a:cubicBezTo>
                    <a:pt x="441839" y="1198711"/>
                    <a:pt x="414502" y="1183471"/>
                    <a:pt x="410882" y="1195092"/>
                  </a:cubicBezTo>
                  <a:cubicBezTo>
                    <a:pt x="416578" y="1199245"/>
                    <a:pt x="422789" y="1202636"/>
                    <a:pt x="429361" y="1205188"/>
                  </a:cubicBezTo>
                  <a:cubicBezTo>
                    <a:pt x="433742" y="1203664"/>
                    <a:pt x="440505" y="1205474"/>
                    <a:pt x="446982" y="1203760"/>
                  </a:cubicBezTo>
                  <a:close/>
                  <a:moveTo>
                    <a:pt x="443267" y="1475603"/>
                  </a:moveTo>
                  <a:lnTo>
                    <a:pt x="443267" y="1471983"/>
                  </a:lnTo>
                  <a:cubicBezTo>
                    <a:pt x="439276" y="1469374"/>
                    <a:pt x="434114" y="1469374"/>
                    <a:pt x="430123" y="1471983"/>
                  </a:cubicBezTo>
                  <a:lnTo>
                    <a:pt x="430123" y="1475603"/>
                  </a:lnTo>
                  <a:cubicBezTo>
                    <a:pt x="433952" y="1477708"/>
                    <a:pt x="438619" y="1477556"/>
                    <a:pt x="442315" y="1475222"/>
                  </a:cubicBezTo>
                  <a:close/>
                  <a:moveTo>
                    <a:pt x="495845" y="1493701"/>
                  </a:moveTo>
                  <a:lnTo>
                    <a:pt x="495274" y="1490177"/>
                  </a:lnTo>
                  <a:cubicBezTo>
                    <a:pt x="476691" y="1482566"/>
                    <a:pt x="456031" y="1481728"/>
                    <a:pt x="436886" y="1487795"/>
                  </a:cubicBezTo>
                  <a:cubicBezTo>
                    <a:pt x="440505" y="1496367"/>
                    <a:pt x="463365" y="1496177"/>
                    <a:pt x="473176" y="1496177"/>
                  </a:cubicBezTo>
                  <a:cubicBezTo>
                    <a:pt x="482415" y="1502083"/>
                    <a:pt x="486511" y="1499035"/>
                    <a:pt x="494893" y="1493319"/>
                  </a:cubicBezTo>
                  <a:close/>
                  <a:moveTo>
                    <a:pt x="494702" y="1287199"/>
                  </a:moveTo>
                  <a:cubicBezTo>
                    <a:pt x="492169" y="1285361"/>
                    <a:pt x="489530" y="1283675"/>
                    <a:pt x="486797" y="1282150"/>
                  </a:cubicBezTo>
                  <a:cubicBezTo>
                    <a:pt x="482701" y="1282150"/>
                    <a:pt x="479177" y="1281579"/>
                    <a:pt x="477272" y="1283579"/>
                  </a:cubicBezTo>
                  <a:cubicBezTo>
                    <a:pt x="466794" y="1295390"/>
                    <a:pt x="500417" y="1297009"/>
                    <a:pt x="493750" y="1286817"/>
                  </a:cubicBezTo>
                  <a:close/>
                  <a:moveTo>
                    <a:pt x="535469" y="1453600"/>
                  </a:moveTo>
                  <a:cubicBezTo>
                    <a:pt x="525640" y="1447238"/>
                    <a:pt x="513390" y="1445895"/>
                    <a:pt x="502418" y="1449981"/>
                  </a:cubicBezTo>
                  <a:lnTo>
                    <a:pt x="502418" y="1453124"/>
                  </a:lnTo>
                  <a:cubicBezTo>
                    <a:pt x="512981" y="1455553"/>
                    <a:pt x="523954" y="1455553"/>
                    <a:pt x="534517" y="1453124"/>
                  </a:cubicBezTo>
                  <a:close/>
                  <a:moveTo>
                    <a:pt x="559282" y="1411024"/>
                  </a:moveTo>
                  <a:cubicBezTo>
                    <a:pt x="569064" y="1411100"/>
                    <a:pt x="578761" y="1409280"/>
                    <a:pt x="587857" y="1405690"/>
                  </a:cubicBezTo>
                  <a:lnTo>
                    <a:pt x="587857" y="1402166"/>
                  </a:lnTo>
                  <a:cubicBezTo>
                    <a:pt x="585514" y="1400565"/>
                    <a:pt x="582685" y="1399822"/>
                    <a:pt x="579856" y="1400070"/>
                  </a:cubicBezTo>
                  <a:cubicBezTo>
                    <a:pt x="573855" y="1398260"/>
                    <a:pt x="570331" y="1395212"/>
                    <a:pt x="565092" y="1400070"/>
                  </a:cubicBezTo>
                  <a:cubicBezTo>
                    <a:pt x="551471" y="1401308"/>
                    <a:pt x="483653" y="1403975"/>
                    <a:pt x="525563" y="1415024"/>
                  </a:cubicBezTo>
                  <a:cubicBezTo>
                    <a:pt x="533622" y="1409929"/>
                    <a:pt x="543890" y="1409929"/>
                    <a:pt x="551948" y="1415024"/>
                  </a:cubicBezTo>
                  <a:close/>
                  <a:moveTo>
                    <a:pt x="567092" y="1748399"/>
                  </a:moveTo>
                  <a:cubicBezTo>
                    <a:pt x="568712" y="1739826"/>
                    <a:pt x="551948" y="1742303"/>
                    <a:pt x="546709" y="1745066"/>
                  </a:cubicBezTo>
                  <a:cubicBezTo>
                    <a:pt x="552710" y="1747828"/>
                    <a:pt x="560901" y="1752686"/>
                    <a:pt x="567092" y="1748399"/>
                  </a:cubicBezTo>
                  <a:close/>
                  <a:moveTo>
                    <a:pt x="586809" y="1656293"/>
                  </a:moveTo>
                  <a:cubicBezTo>
                    <a:pt x="577589" y="1649044"/>
                    <a:pt x="564597" y="1649044"/>
                    <a:pt x="555377" y="1656293"/>
                  </a:cubicBezTo>
                  <a:lnTo>
                    <a:pt x="569759" y="1665818"/>
                  </a:lnTo>
                  <a:cubicBezTo>
                    <a:pt x="575932" y="1666161"/>
                    <a:pt x="582009" y="1664189"/>
                    <a:pt x="586809" y="1660293"/>
                  </a:cubicBezTo>
                  <a:close/>
                  <a:moveTo>
                    <a:pt x="586809" y="1380068"/>
                  </a:moveTo>
                  <a:cubicBezTo>
                    <a:pt x="586809" y="1380068"/>
                    <a:pt x="585571" y="1379210"/>
                    <a:pt x="584333" y="1378258"/>
                  </a:cubicBezTo>
                  <a:cubicBezTo>
                    <a:pt x="574817" y="1377724"/>
                    <a:pt x="565273" y="1377724"/>
                    <a:pt x="555758" y="1378258"/>
                  </a:cubicBezTo>
                  <a:cubicBezTo>
                    <a:pt x="546709" y="1383687"/>
                    <a:pt x="532231" y="1381973"/>
                    <a:pt x="522325" y="1386258"/>
                  </a:cubicBezTo>
                  <a:cubicBezTo>
                    <a:pt x="535850" y="1393593"/>
                    <a:pt x="569283" y="1392069"/>
                    <a:pt x="586523" y="1387116"/>
                  </a:cubicBezTo>
                  <a:cubicBezTo>
                    <a:pt x="586904" y="1384639"/>
                    <a:pt x="587000" y="1382258"/>
                    <a:pt x="586809" y="1379782"/>
                  </a:cubicBezTo>
                  <a:close/>
                  <a:moveTo>
                    <a:pt x="573855" y="683314"/>
                  </a:moveTo>
                  <a:lnTo>
                    <a:pt x="580142" y="679504"/>
                  </a:lnTo>
                  <a:lnTo>
                    <a:pt x="580142" y="661120"/>
                  </a:lnTo>
                  <a:cubicBezTo>
                    <a:pt x="576522" y="658263"/>
                    <a:pt x="569664" y="657024"/>
                    <a:pt x="568235" y="653215"/>
                  </a:cubicBezTo>
                  <a:lnTo>
                    <a:pt x="573284" y="650357"/>
                  </a:lnTo>
                  <a:lnTo>
                    <a:pt x="573284" y="643499"/>
                  </a:lnTo>
                  <a:lnTo>
                    <a:pt x="580332" y="639023"/>
                  </a:lnTo>
                  <a:cubicBezTo>
                    <a:pt x="580904" y="623687"/>
                    <a:pt x="581856" y="624068"/>
                    <a:pt x="567188" y="620734"/>
                  </a:cubicBezTo>
                  <a:lnTo>
                    <a:pt x="567188" y="617115"/>
                  </a:lnTo>
                  <a:lnTo>
                    <a:pt x="573760" y="613210"/>
                  </a:lnTo>
                  <a:cubicBezTo>
                    <a:pt x="573760" y="611876"/>
                    <a:pt x="573760" y="610733"/>
                    <a:pt x="573760" y="609495"/>
                  </a:cubicBezTo>
                  <a:cubicBezTo>
                    <a:pt x="559377" y="599970"/>
                    <a:pt x="541756" y="605875"/>
                    <a:pt x="524039" y="604256"/>
                  </a:cubicBezTo>
                  <a:cubicBezTo>
                    <a:pt x="520706" y="601780"/>
                    <a:pt x="514514" y="600351"/>
                    <a:pt x="514514" y="594731"/>
                  </a:cubicBezTo>
                  <a:cubicBezTo>
                    <a:pt x="521525" y="589864"/>
                    <a:pt x="529792" y="587121"/>
                    <a:pt x="538327" y="586825"/>
                  </a:cubicBezTo>
                  <a:lnTo>
                    <a:pt x="521563" y="580348"/>
                  </a:lnTo>
                  <a:cubicBezTo>
                    <a:pt x="517181" y="553583"/>
                    <a:pt x="472890" y="576443"/>
                    <a:pt x="455459" y="568633"/>
                  </a:cubicBezTo>
                  <a:cubicBezTo>
                    <a:pt x="455459" y="567204"/>
                    <a:pt x="456221" y="565489"/>
                    <a:pt x="456507" y="564156"/>
                  </a:cubicBezTo>
                  <a:cubicBezTo>
                    <a:pt x="463365" y="560346"/>
                    <a:pt x="479653" y="567394"/>
                    <a:pt x="481748" y="559489"/>
                  </a:cubicBezTo>
                  <a:cubicBezTo>
                    <a:pt x="485654" y="558917"/>
                    <a:pt x="492035" y="561013"/>
                    <a:pt x="494226" y="557298"/>
                  </a:cubicBezTo>
                  <a:cubicBezTo>
                    <a:pt x="489273" y="554059"/>
                    <a:pt x="482129" y="555679"/>
                    <a:pt x="481748" y="559489"/>
                  </a:cubicBezTo>
                  <a:cubicBezTo>
                    <a:pt x="471176" y="560155"/>
                    <a:pt x="462698" y="543391"/>
                    <a:pt x="452602" y="551869"/>
                  </a:cubicBezTo>
                  <a:cubicBezTo>
                    <a:pt x="430885" y="539486"/>
                    <a:pt x="392880" y="564060"/>
                    <a:pt x="376402" y="543296"/>
                  </a:cubicBezTo>
                  <a:cubicBezTo>
                    <a:pt x="363257" y="529961"/>
                    <a:pt x="338302" y="536152"/>
                    <a:pt x="324776" y="527675"/>
                  </a:cubicBezTo>
                  <a:cubicBezTo>
                    <a:pt x="346493" y="516912"/>
                    <a:pt x="372401" y="535771"/>
                    <a:pt x="393071" y="518817"/>
                  </a:cubicBezTo>
                  <a:cubicBezTo>
                    <a:pt x="401300" y="518636"/>
                    <a:pt x="409520" y="519207"/>
                    <a:pt x="417645" y="520532"/>
                  </a:cubicBezTo>
                  <a:cubicBezTo>
                    <a:pt x="425265" y="520532"/>
                    <a:pt x="419264" y="527389"/>
                    <a:pt x="425646" y="530057"/>
                  </a:cubicBezTo>
                  <a:cubicBezTo>
                    <a:pt x="432028" y="532723"/>
                    <a:pt x="438600" y="526437"/>
                    <a:pt x="434409" y="520532"/>
                  </a:cubicBezTo>
                  <a:cubicBezTo>
                    <a:pt x="393071" y="493290"/>
                    <a:pt x="341921" y="516341"/>
                    <a:pt x="297725" y="505577"/>
                  </a:cubicBezTo>
                  <a:cubicBezTo>
                    <a:pt x="308489" y="491671"/>
                    <a:pt x="341636" y="509768"/>
                    <a:pt x="356495" y="495481"/>
                  </a:cubicBezTo>
                  <a:lnTo>
                    <a:pt x="356495" y="485289"/>
                  </a:lnTo>
                  <a:lnTo>
                    <a:pt x="373640" y="475764"/>
                  </a:lnTo>
                  <a:cubicBezTo>
                    <a:pt x="378593" y="480526"/>
                    <a:pt x="393547" y="479002"/>
                    <a:pt x="394785" y="472525"/>
                  </a:cubicBezTo>
                  <a:cubicBezTo>
                    <a:pt x="388022" y="470144"/>
                    <a:pt x="378307" y="472525"/>
                    <a:pt x="372497" y="467763"/>
                  </a:cubicBezTo>
                  <a:cubicBezTo>
                    <a:pt x="292868" y="483765"/>
                    <a:pt x="205428" y="453571"/>
                    <a:pt x="133324" y="480717"/>
                  </a:cubicBezTo>
                  <a:lnTo>
                    <a:pt x="133324" y="486241"/>
                  </a:lnTo>
                  <a:cubicBezTo>
                    <a:pt x="128371" y="485670"/>
                    <a:pt x="114274" y="486241"/>
                    <a:pt x="122656" y="493100"/>
                  </a:cubicBezTo>
                  <a:cubicBezTo>
                    <a:pt x="131133" y="489575"/>
                    <a:pt x="131133" y="489575"/>
                    <a:pt x="133324" y="486241"/>
                  </a:cubicBezTo>
                  <a:cubicBezTo>
                    <a:pt x="149707" y="482717"/>
                    <a:pt x="165423" y="495766"/>
                    <a:pt x="179139" y="484527"/>
                  </a:cubicBezTo>
                  <a:cubicBezTo>
                    <a:pt x="181235" y="473573"/>
                    <a:pt x="223049" y="477383"/>
                    <a:pt x="232003" y="484527"/>
                  </a:cubicBezTo>
                  <a:cubicBezTo>
                    <a:pt x="229622" y="494814"/>
                    <a:pt x="217049" y="494052"/>
                    <a:pt x="208857" y="493480"/>
                  </a:cubicBezTo>
                  <a:cubicBezTo>
                    <a:pt x="204095" y="497481"/>
                    <a:pt x="204095" y="497576"/>
                    <a:pt x="209714" y="501005"/>
                  </a:cubicBezTo>
                  <a:cubicBezTo>
                    <a:pt x="220097" y="501005"/>
                    <a:pt x="230098" y="499576"/>
                    <a:pt x="238289" y="506530"/>
                  </a:cubicBezTo>
                  <a:cubicBezTo>
                    <a:pt x="231717" y="511578"/>
                    <a:pt x="221525" y="510911"/>
                    <a:pt x="215334" y="515483"/>
                  </a:cubicBezTo>
                  <a:cubicBezTo>
                    <a:pt x="197303" y="508835"/>
                    <a:pt x="177387" y="509444"/>
                    <a:pt x="159803" y="517197"/>
                  </a:cubicBezTo>
                  <a:cubicBezTo>
                    <a:pt x="158565" y="529104"/>
                    <a:pt x="178853" y="519103"/>
                    <a:pt x="185521" y="524817"/>
                  </a:cubicBezTo>
                  <a:lnTo>
                    <a:pt x="185521" y="528437"/>
                  </a:lnTo>
                  <a:cubicBezTo>
                    <a:pt x="167328" y="538724"/>
                    <a:pt x="167328" y="538724"/>
                    <a:pt x="165804" y="542248"/>
                  </a:cubicBezTo>
                  <a:cubicBezTo>
                    <a:pt x="169624" y="545525"/>
                    <a:pt x="173891" y="548258"/>
                    <a:pt x="178472" y="550344"/>
                  </a:cubicBezTo>
                  <a:cubicBezTo>
                    <a:pt x="173138" y="554821"/>
                    <a:pt x="83699" y="555202"/>
                    <a:pt x="103415" y="567108"/>
                  </a:cubicBezTo>
                  <a:cubicBezTo>
                    <a:pt x="116274" y="569109"/>
                    <a:pt x="127990" y="558346"/>
                    <a:pt x="139325" y="568918"/>
                  </a:cubicBezTo>
                  <a:lnTo>
                    <a:pt x="133038" y="572824"/>
                  </a:lnTo>
                  <a:cubicBezTo>
                    <a:pt x="133038" y="584063"/>
                    <a:pt x="113988" y="574252"/>
                    <a:pt x="106749" y="580348"/>
                  </a:cubicBezTo>
                  <a:cubicBezTo>
                    <a:pt x="106749" y="581587"/>
                    <a:pt x="106749" y="582825"/>
                    <a:pt x="106749" y="583492"/>
                  </a:cubicBezTo>
                  <a:lnTo>
                    <a:pt x="122656" y="593017"/>
                  </a:lnTo>
                  <a:cubicBezTo>
                    <a:pt x="141706" y="590159"/>
                    <a:pt x="158851" y="573967"/>
                    <a:pt x="178949" y="584159"/>
                  </a:cubicBezTo>
                  <a:lnTo>
                    <a:pt x="178949" y="591112"/>
                  </a:lnTo>
                  <a:cubicBezTo>
                    <a:pt x="190379" y="595303"/>
                    <a:pt x="181330" y="604732"/>
                    <a:pt x="188474" y="611400"/>
                  </a:cubicBezTo>
                  <a:lnTo>
                    <a:pt x="215525" y="611400"/>
                  </a:lnTo>
                  <a:lnTo>
                    <a:pt x="224192" y="616829"/>
                  </a:lnTo>
                  <a:cubicBezTo>
                    <a:pt x="219525" y="621496"/>
                    <a:pt x="211048" y="616829"/>
                    <a:pt x="205809" y="620449"/>
                  </a:cubicBezTo>
                  <a:cubicBezTo>
                    <a:pt x="203618" y="632355"/>
                    <a:pt x="186759" y="622163"/>
                    <a:pt x="179139" y="627973"/>
                  </a:cubicBezTo>
                  <a:lnTo>
                    <a:pt x="179139" y="631688"/>
                  </a:lnTo>
                  <a:cubicBezTo>
                    <a:pt x="193046" y="644451"/>
                    <a:pt x="207238" y="631212"/>
                    <a:pt x="222002" y="629878"/>
                  </a:cubicBezTo>
                  <a:cubicBezTo>
                    <a:pt x="230384" y="635784"/>
                    <a:pt x="244957" y="641404"/>
                    <a:pt x="253815" y="634069"/>
                  </a:cubicBezTo>
                  <a:cubicBezTo>
                    <a:pt x="258692" y="634231"/>
                    <a:pt x="263493" y="632755"/>
                    <a:pt x="267436" y="629878"/>
                  </a:cubicBezTo>
                  <a:cubicBezTo>
                    <a:pt x="298773" y="632926"/>
                    <a:pt x="268103" y="614733"/>
                    <a:pt x="307536" y="618829"/>
                  </a:cubicBezTo>
                  <a:lnTo>
                    <a:pt x="317061" y="624449"/>
                  </a:lnTo>
                  <a:lnTo>
                    <a:pt x="317061" y="631117"/>
                  </a:lnTo>
                  <a:lnTo>
                    <a:pt x="323633" y="635308"/>
                  </a:lnTo>
                  <a:cubicBezTo>
                    <a:pt x="323633" y="636451"/>
                    <a:pt x="323633" y="637594"/>
                    <a:pt x="323633" y="638832"/>
                  </a:cubicBezTo>
                  <a:cubicBezTo>
                    <a:pt x="311346" y="646643"/>
                    <a:pt x="295058" y="623497"/>
                    <a:pt x="284200" y="640070"/>
                  </a:cubicBezTo>
                  <a:cubicBezTo>
                    <a:pt x="284200" y="643690"/>
                    <a:pt x="284200" y="646643"/>
                    <a:pt x="280676" y="648262"/>
                  </a:cubicBezTo>
                  <a:cubicBezTo>
                    <a:pt x="252101" y="647119"/>
                    <a:pt x="218382" y="637689"/>
                    <a:pt x="192284" y="650071"/>
                  </a:cubicBezTo>
                  <a:lnTo>
                    <a:pt x="192284" y="657406"/>
                  </a:lnTo>
                  <a:lnTo>
                    <a:pt x="197903" y="660835"/>
                  </a:lnTo>
                  <a:lnTo>
                    <a:pt x="200761" y="666549"/>
                  </a:lnTo>
                  <a:cubicBezTo>
                    <a:pt x="223716" y="666549"/>
                    <a:pt x="245719" y="657024"/>
                    <a:pt x="268484" y="656072"/>
                  </a:cubicBezTo>
                  <a:cubicBezTo>
                    <a:pt x="278485" y="663121"/>
                    <a:pt x="346493" y="673122"/>
                    <a:pt x="350494" y="661692"/>
                  </a:cubicBezTo>
                  <a:lnTo>
                    <a:pt x="359447" y="655501"/>
                  </a:lnTo>
                  <a:lnTo>
                    <a:pt x="369449" y="661120"/>
                  </a:lnTo>
                  <a:lnTo>
                    <a:pt x="369449" y="664550"/>
                  </a:lnTo>
                  <a:lnTo>
                    <a:pt x="376116" y="668645"/>
                  </a:lnTo>
                  <a:cubicBezTo>
                    <a:pt x="376116" y="680170"/>
                    <a:pt x="396976" y="669502"/>
                    <a:pt x="402215" y="676360"/>
                  </a:cubicBezTo>
                  <a:cubicBezTo>
                    <a:pt x="402215" y="679123"/>
                    <a:pt x="404120" y="680837"/>
                    <a:pt x="407549" y="682551"/>
                  </a:cubicBezTo>
                  <a:cubicBezTo>
                    <a:pt x="405453" y="688838"/>
                    <a:pt x="386879" y="683409"/>
                    <a:pt x="379640" y="685123"/>
                  </a:cubicBezTo>
                  <a:cubicBezTo>
                    <a:pt x="351065" y="709983"/>
                    <a:pt x="395833" y="694648"/>
                    <a:pt x="408787" y="701601"/>
                  </a:cubicBezTo>
                  <a:cubicBezTo>
                    <a:pt x="399262" y="718365"/>
                    <a:pt x="353828" y="696839"/>
                    <a:pt x="336968" y="712841"/>
                  </a:cubicBezTo>
                  <a:cubicBezTo>
                    <a:pt x="346493" y="720271"/>
                    <a:pt x="366782" y="718842"/>
                    <a:pt x="375545" y="723509"/>
                  </a:cubicBezTo>
                  <a:cubicBezTo>
                    <a:pt x="378688" y="731986"/>
                    <a:pt x="364686" y="729891"/>
                    <a:pt x="360876" y="726367"/>
                  </a:cubicBezTo>
                  <a:cubicBezTo>
                    <a:pt x="355552" y="725081"/>
                    <a:pt x="349922" y="726157"/>
                    <a:pt x="345446" y="729319"/>
                  </a:cubicBezTo>
                  <a:cubicBezTo>
                    <a:pt x="340207" y="729319"/>
                    <a:pt x="333920" y="727795"/>
                    <a:pt x="330968" y="731510"/>
                  </a:cubicBezTo>
                  <a:cubicBezTo>
                    <a:pt x="348494" y="738082"/>
                    <a:pt x="370401" y="737130"/>
                    <a:pt x="388689" y="741893"/>
                  </a:cubicBezTo>
                  <a:cubicBezTo>
                    <a:pt x="387165" y="745798"/>
                    <a:pt x="379164" y="742749"/>
                    <a:pt x="376307" y="745893"/>
                  </a:cubicBezTo>
                  <a:cubicBezTo>
                    <a:pt x="375449" y="755989"/>
                    <a:pt x="393928" y="749798"/>
                    <a:pt x="400786" y="751513"/>
                  </a:cubicBezTo>
                  <a:cubicBezTo>
                    <a:pt x="443458" y="750846"/>
                    <a:pt x="483939" y="773706"/>
                    <a:pt x="526992" y="764562"/>
                  </a:cubicBezTo>
                  <a:lnTo>
                    <a:pt x="526992" y="753799"/>
                  </a:lnTo>
                  <a:lnTo>
                    <a:pt x="533755" y="749608"/>
                  </a:lnTo>
                  <a:lnTo>
                    <a:pt x="533755" y="745893"/>
                  </a:lnTo>
                  <a:cubicBezTo>
                    <a:pt x="538394" y="742578"/>
                    <a:pt x="543880" y="740664"/>
                    <a:pt x="549566" y="740368"/>
                  </a:cubicBezTo>
                  <a:cubicBezTo>
                    <a:pt x="553748" y="743169"/>
                    <a:pt x="558739" y="744512"/>
                    <a:pt x="563759" y="744178"/>
                  </a:cubicBezTo>
                  <a:lnTo>
                    <a:pt x="579380" y="734653"/>
                  </a:lnTo>
                  <a:cubicBezTo>
                    <a:pt x="579380" y="731129"/>
                    <a:pt x="581475" y="726938"/>
                    <a:pt x="578046" y="722938"/>
                  </a:cubicBezTo>
                  <a:cubicBezTo>
                    <a:pt x="566492" y="721890"/>
                    <a:pt x="554872" y="721604"/>
                    <a:pt x="543280" y="722080"/>
                  </a:cubicBezTo>
                  <a:cubicBezTo>
                    <a:pt x="539375" y="726938"/>
                    <a:pt x="528230" y="724652"/>
                    <a:pt x="524230" y="729033"/>
                  </a:cubicBezTo>
                  <a:cubicBezTo>
                    <a:pt x="513848" y="731510"/>
                    <a:pt x="509942" y="725319"/>
                    <a:pt x="519467" y="719508"/>
                  </a:cubicBezTo>
                  <a:cubicBezTo>
                    <a:pt x="516134" y="717889"/>
                    <a:pt x="512705" y="716270"/>
                    <a:pt x="514038" y="712746"/>
                  </a:cubicBezTo>
                  <a:cubicBezTo>
                    <a:pt x="517115" y="710412"/>
                    <a:pt x="520610" y="708669"/>
                    <a:pt x="524325" y="707602"/>
                  </a:cubicBezTo>
                  <a:cubicBezTo>
                    <a:pt x="539851" y="715699"/>
                    <a:pt x="557663" y="701316"/>
                    <a:pt x="574617" y="703602"/>
                  </a:cubicBezTo>
                  <a:cubicBezTo>
                    <a:pt x="579189" y="702554"/>
                    <a:pt x="579380" y="700840"/>
                    <a:pt x="579570" y="698935"/>
                  </a:cubicBezTo>
                  <a:cubicBezTo>
                    <a:pt x="579761" y="697030"/>
                    <a:pt x="587381" y="695601"/>
                    <a:pt x="586047" y="691219"/>
                  </a:cubicBezTo>
                  <a:cubicBezTo>
                    <a:pt x="582209" y="688171"/>
                    <a:pt x="578132" y="685428"/>
                    <a:pt x="573855" y="683028"/>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sp>
        <p:nvSpPr>
          <p:cNvPr id="132" name="Google Shape;132;p7"/>
          <p:cNvSpPr/>
          <p:nvPr/>
        </p:nvSpPr>
        <p:spPr>
          <a:xfrm rot="-5400000">
            <a:off x="5862237" y="-1448806"/>
            <a:ext cx="478702" cy="12200147"/>
          </a:xfrm>
          <a:custGeom>
            <a:rect b="b" l="l" r="r" t="t"/>
            <a:pathLst>
              <a:path extrusionOk="0" h="4606480" w="649509">
                <a:moveTo>
                  <a:pt x="604785" y="4589326"/>
                </a:moveTo>
                <a:lnTo>
                  <a:pt x="604785" y="4605899"/>
                </a:lnTo>
                <a:lnTo>
                  <a:pt x="26617" y="4605899"/>
                </a:lnTo>
                <a:lnTo>
                  <a:pt x="26617" y="4567227"/>
                </a:lnTo>
                <a:lnTo>
                  <a:pt x="32999" y="4563418"/>
                </a:lnTo>
                <a:lnTo>
                  <a:pt x="32999" y="4526556"/>
                </a:lnTo>
                <a:cubicBezTo>
                  <a:pt x="28646" y="4522937"/>
                  <a:pt x="23131" y="4521031"/>
                  <a:pt x="17473" y="4521127"/>
                </a:cubicBezTo>
                <a:cubicBezTo>
                  <a:pt x="11282" y="4516269"/>
                  <a:pt x="10424" y="4512269"/>
                  <a:pt x="709" y="4508459"/>
                </a:cubicBezTo>
                <a:lnTo>
                  <a:pt x="709" y="4504839"/>
                </a:lnTo>
                <a:cubicBezTo>
                  <a:pt x="8901" y="4495885"/>
                  <a:pt x="24807" y="4502553"/>
                  <a:pt x="32808" y="4493028"/>
                </a:cubicBezTo>
                <a:lnTo>
                  <a:pt x="28046" y="4490361"/>
                </a:lnTo>
                <a:cubicBezTo>
                  <a:pt x="26141" y="4486455"/>
                  <a:pt x="26141" y="4481979"/>
                  <a:pt x="28046" y="4478073"/>
                </a:cubicBezTo>
                <a:lnTo>
                  <a:pt x="32713" y="4475407"/>
                </a:lnTo>
                <a:cubicBezTo>
                  <a:pt x="40142" y="4426639"/>
                  <a:pt x="21759" y="4362630"/>
                  <a:pt x="39762" y="4320340"/>
                </a:cubicBezTo>
                <a:lnTo>
                  <a:pt x="39762" y="4301956"/>
                </a:lnTo>
                <a:lnTo>
                  <a:pt x="33379" y="4298052"/>
                </a:lnTo>
                <a:lnTo>
                  <a:pt x="33379" y="4294528"/>
                </a:lnTo>
                <a:lnTo>
                  <a:pt x="39762" y="4290717"/>
                </a:lnTo>
                <a:lnTo>
                  <a:pt x="39762" y="4279573"/>
                </a:lnTo>
                <a:cubicBezTo>
                  <a:pt x="28808" y="4275667"/>
                  <a:pt x="34142" y="4271381"/>
                  <a:pt x="39762" y="4268048"/>
                </a:cubicBezTo>
                <a:cubicBezTo>
                  <a:pt x="39762" y="4265285"/>
                  <a:pt x="39762" y="4262999"/>
                  <a:pt x="39095" y="4261095"/>
                </a:cubicBezTo>
                <a:lnTo>
                  <a:pt x="33379" y="4257855"/>
                </a:lnTo>
                <a:lnTo>
                  <a:pt x="33379" y="4250331"/>
                </a:lnTo>
                <a:lnTo>
                  <a:pt x="39380" y="4246521"/>
                </a:lnTo>
                <a:lnTo>
                  <a:pt x="39380" y="4195086"/>
                </a:lnTo>
                <a:lnTo>
                  <a:pt x="32999" y="4191181"/>
                </a:lnTo>
                <a:lnTo>
                  <a:pt x="32999" y="4139746"/>
                </a:lnTo>
                <a:lnTo>
                  <a:pt x="39571" y="4135745"/>
                </a:lnTo>
                <a:cubicBezTo>
                  <a:pt x="39571" y="4134412"/>
                  <a:pt x="39571" y="4133269"/>
                  <a:pt x="39571" y="4132221"/>
                </a:cubicBezTo>
                <a:lnTo>
                  <a:pt x="33379" y="4128220"/>
                </a:lnTo>
                <a:cubicBezTo>
                  <a:pt x="33142" y="4123363"/>
                  <a:pt x="33399" y="4118410"/>
                  <a:pt x="34142" y="4113552"/>
                </a:cubicBezTo>
                <a:cubicBezTo>
                  <a:pt x="43667" y="4110409"/>
                  <a:pt x="43667" y="4090882"/>
                  <a:pt x="33475" y="4088120"/>
                </a:cubicBezTo>
                <a:cubicBezTo>
                  <a:pt x="35666" y="4077738"/>
                  <a:pt x="27569" y="4059545"/>
                  <a:pt x="39857" y="4054973"/>
                </a:cubicBezTo>
                <a:lnTo>
                  <a:pt x="39857" y="4022017"/>
                </a:lnTo>
                <a:lnTo>
                  <a:pt x="46524" y="4018016"/>
                </a:lnTo>
                <a:lnTo>
                  <a:pt x="46524" y="3973916"/>
                </a:lnTo>
                <a:lnTo>
                  <a:pt x="40238" y="3970105"/>
                </a:lnTo>
                <a:lnTo>
                  <a:pt x="40238" y="3962866"/>
                </a:lnTo>
                <a:lnTo>
                  <a:pt x="46619" y="3958675"/>
                </a:lnTo>
                <a:cubicBezTo>
                  <a:pt x="47382" y="3927910"/>
                  <a:pt x="45096" y="3896573"/>
                  <a:pt x="47477" y="3866473"/>
                </a:cubicBezTo>
                <a:lnTo>
                  <a:pt x="52144" y="3863901"/>
                </a:lnTo>
                <a:cubicBezTo>
                  <a:pt x="53678" y="3846309"/>
                  <a:pt x="53678" y="3828621"/>
                  <a:pt x="52144" y="3811038"/>
                </a:cubicBezTo>
                <a:lnTo>
                  <a:pt x="47477" y="3808371"/>
                </a:lnTo>
                <a:cubicBezTo>
                  <a:pt x="45562" y="3784644"/>
                  <a:pt x="45876" y="3760794"/>
                  <a:pt x="48429" y="3737124"/>
                </a:cubicBezTo>
                <a:lnTo>
                  <a:pt x="53192" y="3734457"/>
                </a:lnTo>
                <a:lnTo>
                  <a:pt x="53192" y="3723313"/>
                </a:lnTo>
                <a:lnTo>
                  <a:pt x="46810" y="3719503"/>
                </a:lnTo>
                <a:lnTo>
                  <a:pt x="46810" y="3715979"/>
                </a:lnTo>
                <a:lnTo>
                  <a:pt x="53096" y="3712073"/>
                </a:lnTo>
                <a:lnTo>
                  <a:pt x="53096" y="3657019"/>
                </a:lnTo>
                <a:lnTo>
                  <a:pt x="46810" y="3652828"/>
                </a:lnTo>
                <a:cubicBezTo>
                  <a:pt x="47572" y="3623300"/>
                  <a:pt x="45286" y="3593201"/>
                  <a:pt x="47667" y="3564341"/>
                </a:cubicBezTo>
                <a:cubicBezTo>
                  <a:pt x="55764" y="3559387"/>
                  <a:pt x="55764" y="3559197"/>
                  <a:pt x="47667" y="3554149"/>
                </a:cubicBezTo>
                <a:cubicBezTo>
                  <a:pt x="41190" y="3527098"/>
                  <a:pt x="57192" y="3485950"/>
                  <a:pt x="40619" y="3465376"/>
                </a:cubicBezTo>
                <a:lnTo>
                  <a:pt x="40619" y="3388033"/>
                </a:lnTo>
                <a:lnTo>
                  <a:pt x="46905" y="3384127"/>
                </a:lnTo>
                <a:lnTo>
                  <a:pt x="46905" y="3380603"/>
                </a:lnTo>
                <a:cubicBezTo>
                  <a:pt x="37380" y="3376127"/>
                  <a:pt x="39476" y="3373745"/>
                  <a:pt x="46905" y="3368792"/>
                </a:cubicBezTo>
                <a:cubicBezTo>
                  <a:pt x="47239" y="3365153"/>
                  <a:pt x="46943" y="3361477"/>
                  <a:pt x="46048" y="3357934"/>
                </a:cubicBezTo>
                <a:cubicBezTo>
                  <a:pt x="27569" y="3342122"/>
                  <a:pt x="53192" y="3286115"/>
                  <a:pt x="34428" y="3270399"/>
                </a:cubicBezTo>
                <a:cubicBezTo>
                  <a:pt x="34428" y="3269256"/>
                  <a:pt x="34428" y="3268017"/>
                  <a:pt x="33666" y="3266684"/>
                </a:cubicBezTo>
                <a:lnTo>
                  <a:pt x="40142" y="3262588"/>
                </a:lnTo>
                <a:lnTo>
                  <a:pt x="40142" y="3137620"/>
                </a:lnTo>
                <a:lnTo>
                  <a:pt x="46905" y="3133525"/>
                </a:lnTo>
                <a:lnTo>
                  <a:pt x="46905" y="3041609"/>
                </a:lnTo>
                <a:lnTo>
                  <a:pt x="53287" y="3037703"/>
                </a:lnTo>
                <a:lnTo>
                  <a:pt x="53287" y="3026844"/>
                </a:lnTo>
                <a:lnTo>
                  <a:pt x="47286" y="3022939"/>
                </a:lnTo>
                <a:lnTo>
                  <a:pt x="47286" y="3015224"/>
                </a:lnTo>
                <a:cubicBezTo>
                  <a:pt x="56811" y="3013129"/>
                  <a:pt x="56811" y="2984935"/>
                  <a:pt x="47286" y="2982649"/>
                </a:cubicBezTo>
                <a:cubicBezTo>
                  <a:pt x="40523" y="2950835"/>
                  <a:pt x="57287" y="2904544"/>
                  <a:pt x="40238" y="2879207"/>
                </a:cubicBezTo>
                <a:lnTo>
                  <a:pt x="46619" y="2875302"/>
                </a:lnTo>
                <a:lnTo>
                  <a:pt x="46619" y="2842250"/>
                </a:lnTo>
                <a:cubicBezTo>
                  <a:pt x="37094" y="2838154"/>
                  <a:pt x="38619" y="2835297"/>
                  <a:pt x="46143" y="2831201"/>
                </a:cubicBezTo>
                <a:lnTo>
                  <a:pt x="46143" y="2823581"/>
                </a:lnTo>
                <a:lnTo>
                  <a:pt x="41095" y="2820724"/>
                </a:lnTo>
                <a:cubicBezTo>
                  <a:pt x="39180" y="2816818"/>
                  <a:pt x="39180" y="2812246"/>
                  <a:pt x="41095" y="2808341"/>
                </a:cubicBezTo>
                <a:lnTo>
                  <a:pt x="46429" y="2805388"/>
                </a:lnTo>
                <a:cubicBezTo>
                  <a:pt x="40619" y="2733284"/>
                  <a:pt x="57669" y="2646321"/>
                  <a:pt x="40047" y="2580694"/>
                </a:cubicBezTo>
                <a:lnTo>
                  <a:pt x="46429" y="2576788"/>
                </a:lnTo>
                <a:lnTo>
                  <a:pt x="46429" y="2499541"/>
                </a:lnTo>
                <a:lnTo>
                  <a:pt x="52811" y="2495731"/>
                </a:lnTo>
                <a:lnTo>
                  <a:pt x="52811" y="2473728"/>
                </a:lnTo>
                <a:lnTo>
                  <a:pt x="46048" y="2469442"/>
                </a:lnTo>
                <a:lnTo>
                  <a:pt x="46048" y="2440295"/>
                </a:lnTo>
                <a:cubicBezTo>
                  <a:pt x="36523" y="2438581"/>
                  <a:pt x="36523" y="2413435"/>
                  <a:pt x="46048" y="2411720"/>
                </a:cubicBezTo>
                <a:cubicBezTo>
                  <a:pt x="46048" y="2410577"/>
                  <a:pt x="46048" y="2409434"/>
                  <a:pt x="46810" y="2408005"/>
                </a:cubicBezTo>
                <a:lnTo>
                  <a:pt x="40428" y="2403910"/>
                </a:lnTo>
                <a:lnTo>
                  <a:pt x="40428" y="2323233"/>
                </a:lnTo>
                <a:lnTo>
                  <a:pt x="33761" y="2319232"/>
                </a:lnTo>
                <a:lnTo>
                  <a:pt x="40047" y="2315423"/>
                </a:lnTo>
                <a:lnTo>
                  <a:pt x="40047" y="2260273"/>
                </a:lnTo>
                <a:lnTo>
                  <a:pt x="34046" y="2256463"/>
                </a:lnTo>
                <a:lnTo>
                  <a:pt x="34046" y="2230555"/>
                </a:lnTo>
                <a:lnTo>
                  <a:pt x="39380" y="2227602"/>
                </a:lnTo>
                <a:cubicBezTo>
                  <a:pt x="42714" y="2199503"/>
                  <a:pt x="37666" y="2169880"/>
                  <a:pt x="41095" y="2141877"/>
                </a:cubicBezTo>
                <a:lnTo>
                  <a:pt x="46048" y="2139115"/>
                </a:lnTo>
                <a:cubicBezTo>
                  <a:pt x="52525" y="2114445"/>
                  <a:pt x="36523" y="2075964"/>
                  <a:pt x="53192" y="2057676"/>
                </a:cubicBezTo>
                <a:lnTo>
                  <a:pt x="53192" y="1991001"/>
                </a:lnTo>
                <a:lnTo>
                  <a:pt x="46810" y="1987191"/>
                </a:lnTo>
                <a:lnTo>
                  <a:pt x="46810" y="1972617"/>
                </a:lnTo>
                <a:lnTo>
                  <a:pt x="53192" y="1968808"/>
                </a:lnTo>
                <a:lnTo>
                  <a:pt x="53192" y="1954139"/>
                </a:lnTo>
                <a:lnTo>
                  <a:pt x="46810" y="1950043"/>
                </a:lnTo>
                <a:cubicBezTo>
                  <a:pt x="46334" y="1943871"/>
                  <a:pt x="46591" y="1937670"/>
                  <a:pt x="47572" y="1931565"/>
                </a:cubicBezTo>
                <a:lnTo>
                  <a:pt x="52239" y="1928898"/>
                </a:lnTo>
                <a:cubicBezTo>
                  <a:pt x="53192" y="1904038"/>
                  <a:pt x="57383" y="1900323"/>
                  <a:pt x="47572" y="1895561"/>
                </a:cubicBezTo>
                <a:lnTo>
                  <a:pt x="46715" y="1891846"/>
                </a:lnTo>
                <a:lnTo>
                  <a:pt x="53192" y="1887750"/>
                </a:lnTo>
                <a:lnTo>
                  <a:pt x="53192" y="1854889"/>
                </a:lnTo>
                <a:lnTo>
                  <a:pt x="59955" y="1850888"/>
                </a:lnTo>
                <a:lnTo>
                  <a:pt x="59955" y="1847269"/>
                </a:lnTo>
                <a:lnTo>
                  <a:pt x="53192" y="1843173"/>
                </a:lnTo>
                <a:lnTo>
                  <a:pt x="53192" y="1769926"/>
                </a:lnTo>
                <a:lnTo>
                  <a:pt x="47191" y="1766020"/>
                </a:lnTo>
                <a:lnTo>
                  <a:pt x="47191" y="1732778"/>
                </a:lnTo>
                <a:lnTo>
                  <a:pt x="53382" y="1729349"/>
                </a:lnTo>
                <a:cubicBezTo>
                  <a:pt x="51477" y="1719824"/>
                  <a:pt x="58907" y="1704013"/>
                  <a:pt x="46810" y="1699822"/>
                </a:cubicBezTo>
                <a:cubicBezTo>
                  <a:pt x="46810" y="1692964"/>
                  <a:pt x="43953" y="1683915"/>
                  <a:pt x="53192" y="1681533"/>
                </a:cubicBezTo>
                <a:lnTo>
                  <a:pt x="53192" y="1674104"/>
                </a:lnTo>
                <a:lnTo>
                  <a:pt x="46810" y="1670294"/>
                </a:lnTo>
                <a:lnTo>
                  <a:pt x="46810" y="1593046"/>
                </a:lnTo>
                <a:lnTo>
                  <a:pt x="53192" y="1589236"/>
                </a:lnTo>
                <a:lnTo>
                  <a:pt x="53192" y="1581902"/>
                </a:lnTo>
                <a:lnTo>
                  <a:pt x="47191" y="1578092"/>
                </a:lnTo>
                <a:lnTo>
                  <a:pt x="47191" y="1530467"/>
                </a:lnTo>
                <a:cubicBezTo>
                  <a:pt x="64336" y="1518847"/>
                  <a:pt x="44047" y="1484080"/>
                  <a:pt x="56716" y="1469888"/>
                </a:cubicBezTo>
                <a:cubicBezTo>
                  <a:pt x="59764" y="1469888"/>
                  <a:pt x="63383" y="1470460"/>
                  <a:pt x="66241" y="1467698"/>
                </a:cubicBezTo>
                <a:cubicBezTo>
                  <a:pt x="67194" y="1453696"/>
                  <a:pt x="66241" y="1457601"/>
                  <a:pt x="53382" y="1453505"/>
                </a:cubicBezTo>
                <a:cubicBezTo>
                  <a:pt x="50620" y="1445980"/>
                  <a:pt x="62907" y="1449219"/>
                  <a:pt x="66146" y="1445790"/>
                </a:cubicBezTo>
                <a:lnTo>
                  <a:pt x="66146" y="1438551"/>
                </a:lnTo>
                <a:cubicBezTo>
                  <a:pt x="62526" y="1436169"/>
                  <a:pt x="55764" y="1437408"/>
                  <a:pt x="53287" y="1434741"/>
                </a:cubicBezTo>
                <a:lnTo>
                  <a:pt x="53287" y="1427597"/>
                </a:lnTo>
                <a:lnTo>
                  <a:pt x="59192" y="1423692"/>
                </a:lnTo>
                <a:lnTo>
                  <a:pt x="59192" y="1416262"/>
                </a:lnTo>
                <a:cubicBezTo>
                  <a:pt x="50715" y="1411024"/>
                  <a:pt x="50715" y="1410833"/>
                  <a:pt x="59192" y="1405594"/>
                </a:cubicBezTo>
                <a:lnTo>
                  <a:pt x="59192" y="1398165"/>
                </a:lnTo>
                <a:lnTo>
                  <a:pt x="53096" y="1394260"/>
                </a:lnTo>
                <a:lnTo>
                  <a:pt x="53096" y="1310249"/>
                </a:lnTo>
                <a:lnTo>
                  <a:pt x="46429" y="1306249"/>
                </a:lnTo>
                <a:lnTo>
                  <a:pt x="46429" y="1162136"/>
                </a:lnTo>
                <a:cubicBezTo>
                  <a:pt x="55954" y="1157658"/>
                  <a:pt x="53954" y="1155373"/>
                  <a:pt x="46429" y="1150325"/>
                </a:cubicBezTo>
                <a:cubicBezTo>
                  <a:pt x="46429" y="1146800"/>
                  <a:pt x="45476" y="1142704"/>
                  <a:pt x="47286" y="1139466"/>
                </a:cubicBezTo>
                <a:lnTo>
                  <a:pt x="52144" y="1136799"/>
                </a:lnTo>
                <a:cubicBezTo>
                  <a:pt x="55478" y="1113558"/>
                  <a:pt x="50430" y="1089174"/>
                  <a:pt x="53858" y="1065743"/>
                </a:cubicBezTo>
                <a:lnTo>
                  <a:pt x="59573" y="1062599"/>
                </a:lnTo>
                <a:cubicBezTo>
                  <a:pt x="59573" y="1055646"/>
                  <a:pt x="62241" y="1046693"/>
                  <a:pt x="53096" y="1044216"/>
                </a:cubicBezTo>
                <a:lnTo>
                  <a:pt x="53096" y="808568"/>
                </a:lnTo>
                <a:lnTo>
                  <a:pt x="46429" y="804567"/>
                </a:lnTo>
                <a:lnTo>
                  <a:pt x="46429" y="801042"/>
                </a:lnTo>
                <a:lnTo>
                  <a:pt x="52811" y="797137"/>
                </a:lnTo>
                <a:lnTo>
                  <a:pt x="52811" y="708840"/>
                </a:lnTo>
                <a:lnTo>
                  <a:pt x="46429" y="704840"/>
                </a:lnTo>
                <a:cubicBezTo>
                  <a:pt x="45286" y="700840"/>
                  <a:pt x="50810" y="699411"/>
                  <a:pt x="53001" y="696839"/>
                </a:cubicBezTo>
                <a:cubicBezTo>
                  <a:pt x="53001" y="691315"/>
                  <a:pt x="53858" y="685314"/>
                  <a:pt x="47191" y="683409"/>
                </a:cubicBezTo>
                <a:cubicBezTo>
                  <a:pt x="45419" y="663368"/>
                  <a:pt x="45676" y="643204"/>
                  <a:pt x="47953" y="623211"/>
                </a:cubicBezTo>
                <a:lnTo>
                  <a:pt x="52811" y="620449"/>
                </a:lnTo>
                <a:lnTo>
                  <a:pt x="52811" y="539391"/>
                </a:lnTo>
                <a:lnTo>
                  <a:pt x="46429" y="535581"/>
                </a:lnTo>
                <a:lnTo>
                  <a:pt x="46429" y="517293"/>
                </a:lnTo>
                <a:lnTo>
                  <a:pt x="52620" y="513483"/>
                </a:lnTo>
                <a:lnTo>
                  <a:pt x="46810" y="509673"/>
                </a:lnTo>
                <a:lnTo>
                  <a:pt x="46810" y="380895"/>
                </a:lnTo>
                <a:lnTo>
                  <a:pt x="53192" y="376513"/>
                </a:lnTo>
                <a:cubicBezTo>
                  <a:pt x="53192" y="373846"/>
                  <a:pt x="53192" y="371465"/>
                  <a:pt x="52525" y="369560"/>
                </a:cubicBezTo>
                <a:lnTo>
                  <a:pt x="46429" y="366131"/>
                </a:lnTo>
                <a:cubicBezTo>
                  <a:pt x="41476" y="329269"/>
                  <a:pt x="56526" y="278692"/>
                  <a:pt x="40238" y="248402"/>
                </a:cubicBezTo>
                <a:cubicBezTo>
                  <a:pt x="40238" y="247164"/>
                  <a:pt x="40238" y="246021"/>
                  <a:pt x="40238" y="244687"/>
                </a:cubicBezTo>
                <a:lnTo>
                  <a:pt x="46810" y="240687"/>
                </a:lnTo>
                <a:lnTo>
                  <a:pt x="46810" y="222399"/>
                </a:lnTo>
                <a:lnTo>
                  <a:pt x="40238" y="218494"/>
                </a:lnTo>
                <a:cubicBezTo>
                  <a:pt x="40238" y="182775"/>
                  <a:pt x="41000" y="147151"/>
                  <a:pt x="40238" y="111623"/>
                </a:cubicBezTo>
                <a:cubicBezTo>
                  <a:pt x="33475" y="107527"/>
                  <a:pt x="23474" y="111623"/>
                  <a:pt x="15949" y="108956"/>
                </a:cubicBezTo>
                <a:cubicBezTo>
                  <a:pt x="13806" y="105165"/>
                  <a:pt x="13530" y="100603"/>
                  <a:pt x="15187" y="96574"/>
                </a:cubicBezTo>
                <a:lnTo>
                  <a:pt x="40714" y="82382"/>
                </a:lnTo>
                <a:lnTo>
                  <a:pt x="40714" y="-581"/>
                </a:lnTo>
                <a:lnTo>
                  <a:pt x="612214" y="-581"/>
                </a:lnTo>
                <a:lnTo>
                  <a:pt x="612214" y="5324"/>
                </a:lnTo>
                <a:lnTo>
                  <a:pt x="618501" y="9229"/>
                </a:lnTo>
                <a:cubicBezTo>
                  <a:pt x="605451" y="15707"/>
                  <a:pt x="614881" y="37233"/>
                  <a:pt x="612214" y="49616"/>
                </a:cubicBezTo>
                <a:lnTo>
                  <a:pt x="617453" y="52568"/>
                </a:lnTo>
                <a:cubicBezTo>
                  <a:pt x="620691" y="64475"/>
                  <a:pt x="617453" y="78191"/>
                  <a:pt x="618786" y="90668"/>
                </a:cubicBezTo>
                <a:cubicBezTo>
                  <a:pt x="604689" y="98860"/>
                  <a:pt x="615262" y="122958"/>
                  <a:pt x="612214" y="137531"/>
                </a:cubicBezTo>
                <a:cubicBezTo>
                  <a:pt x="613262" y="140103"/>
                  <a:pt x="615834" y="140293"/>
                  <a:pt x="618691" y="142198"/>
                </a:cubicBezTo>
                <a:cubicBezTo>
                  <a:pt x="618691" y="173821"/>
                  <a:pt x="618691" y="206492"/>
                  <a:pt x="618691" y="238020"/>
                </a:cubicBezTo>
                <a:lnTo>
                  <a:pt x="624311" y="241259"/>
                </a:lnTo>
                <a:cubicBezTo>
                  <a:pt x="623549" y="255641"/>
                  <a:pt x="631931" y="280978"/>
                  <a:pt x="618977" y="289455"/>
                </a:cubicBezTo>
                <a:lnTo>
                  <a:pt x="618977" y="300885"/>
                </a:lnTo>
                <a:cubicBezTo>
                  <a:pt x="621930" y="303647"/>
                  <a:pt x="631264" y="305362"/>
                  <a:pt x="631835" y="310410"/>
                </a:cubicBezTo>
                <a:cubicBezTo>
                  <a:pt x="620120" y="309362"/>
                  <a:pt x="627168" y="326602"/>
                  <a:pt x="625072" y="333841"/>
                </a:cubicBezTo>
                <a:lnTo>
                  <a:pt x="631550" y="338032"/>
                </a:lnTo>
                <a:lnTo>
                  <a:pt x="631550" y="360035"/>
                </a:lnTo>
                <a:lnTo>
                  <a:pt x="625359" y="363845"/>
                </a:lnTo>
                <a:lnTo>
                  <a:pt x="625359" y="367369"/>
                </a:lnTo>
                <a:lnTo>
                  <a:pt x="631740" y="371274"/>
                </a:lnTo>
                <a:lnTo>
                  <a:pt x="631740" y="376799"/>
                </a:lnTo>
                <a:lnTo>
                  <a:pt x="625454" y="380609"/>
                </a:lnTo>
                <a:lnTo>
                  <a:pt x="625454" y="402802"/>
                </a:lnTo>
                <a:cubicBezTo>
                  <a:pt x="642980" y="409184"/>
                  <a:pt x="615929" y="415185"/>
                  <a:pt x="631169" y="420709"/>
                </a:cubicBezTo>
                <a:cubicBezTo>
                  <a:pt x="631883" y="423119"/>
                  <a:pt x="632102" y="425643"/>
                  <a:pt x="631835" y="428139"/>
                </a:cubicBezTo>
                <a:lnTo>
                  <a:pt x="625359" y="432235"/>
                </a:lnTo>
                <a:lnTo>
                  <a:pt x="625359" y="461476"/>
                </a:lnTo>
                <a:lnTo>
                  <a:pt x="631550" y="465381"/>
                </a:lnTo>
                <a:lnTo>
                  <a:pt x="625454" y="469096"/>
                </a:lnTo>
                <a:cubicBezTo>
                  <a:pt x="624025" y="474621"/>
                  <a:pt x="636312" y="476812"/>
                  <a:pt x="630883" y="484241"/>
                </a:cubicBezTo>
                <a:cubicBezTo>
                  <a:pt x="623073" y="486432"/>
                  <a:pt x="620405" y="508720"/>
                  <a:pt x="632312" y="507672"/>
                </a:cubicBezTo>
                <a:cubicBezTo>
                  <a:pt x="649457" y="550250"/>
                  <a:pt x="632312" y="619782"/>
                  <a:pt x="638408" y="671312"/>
                </a:cubicBezTo>
                <a:lnTo>
                  <a:pt x="632026" y="675408"/>
                </a:lnTo>
                <a:lnTo>
                  <a:pt x="632026" y="686362"/>
                </a:lnTo>
                <a:lnTo>
                  <a:pt x="638408" y="690172"/>
                </a:lnTo>
                <a:lnTo>
                  <a:pt x="638408" y="693696"/>
                </a:lnTo>
                <a:lnTo>
                  <a:pt x="632026" y="697506"/>
                </a:lnTo>
                <a:lnTo>
                  <a:pt x="632026" y="704935"/>
                </a:lnTo>
                <a:cubicBezTo>
                  <a:pt x="649362" y="753417"/>
                  <a:pt x="632883" y="823045"/>
                  <a:pt x="638408" y="878005"/>
                </a:cubicBezTo>
                <a:cubicBezTo>
                  <a:pt x="619358" y="925630"/>
                  <a:pt x="639075" y="997543"/>
                  <a:pt x="630979" y="1051740"/>
                </a:cubicBezTo>
                <a:cubicBezTo>
                  <a:pt x="622882" y="1056598"/>
                  <a:pt x="622882" y="1056884"/>
                  <a:pt x="630979" y="1061932"/>
                </a:cubicBezTo>
                <a:cubicBezTo>
                  <a:pt x="631692" y="1064342"/>
                  <a:pt x="631912" y="1066866"/>
                  <a:pt x="631645" y="1069362"/>
                </a:cubicBezTo>
                <a:lnTo>
                  <a:pt x="625168" y="1073362"/>
                </a:lnTo>
                <a:lnTo>
                  <a:pt x="625168" y="1084316"/>
                </a:lnTo>
                <a:lnTo>
                  <a:pt x="631550" y="1088126"/>
                </a:lnTo>
                <a:lnTo>
                  <a:pt x="631550" y="1091841"/>
                </a:lnTo>
                <a:cubicBezTo>
                  <a:pt x="624120" y="1097366"/>
                  <a:pt x="616976" y="1088888"/>
                  <a:pt x="608976" y="1089936"/>
                </a:cubicBezTo>
                <a:lnTo>
                  <a:pt x="595450" y="1097175"/>
                </a:lnTo>
                <a:lnTo>
                  <a:pt x="588782" y="1093936"/>
                </a:lnTo>
                <a:lnTo>
                  <a:pt x="579257" y="1098985"/>
                </a:lnTo>
                <a:lnTo>
                  <a:pt x="579257" y="1106509"/>
                </a:lnTo>
                <a:cubicBezTo>
                  <a:pt x="591830" y="1111367"/>
                  <a:pt x="590783" y="1118225"/>
                  <a:pt x="602689" y="1123083"/>
                </a:cubicBezTo>
                <a:lnTo>
                  <a:pt x="609166" y="1123083"/>
                </a:lnTo>
                <a:cubicBezTo>
                  <a:pt x="611929" y="1127274"/>
                  <a:pt x="620882" y="1125464"/>
                  <a:pt x="625263" y="1128512"/>
                </a:cubicBezTo>
                <a:cubicBezTo>
                  <a:pt x="624596" y="1132322"/>
                  <a:pt x="627930" y="1142228"/>
                  <a:pt x="620882" y="1140704"/>
                </a:cubicBezTo>
                <a:cubicBezTo>
                  <a:pt x="618024" y="1140133"/>
                  <a:pt x="618596" y="1137847"/>
                  <a:pt x="618691" y="1135846"/>
                </a:cubicBezTo>
                <a:cubicBezTo>
                  <a:pt x="609166" y="1128607"/>
                  <a:pt x="600498" y="1130512"/>
                  <a:pt x="588497" y="1130417"/>
                </a:cubicBezTo>
                <a:lnTo>
                  <a:pt x="573733" y="1139942"/>
                </a:lnTo>
                <a:cubicBezTo>
                  <a:pt x="577162" y="1143086"/>
                  <a:pt x="583258" y="1145371"/>
                  <a:pt x="588401" y="1148896"/>
                </a:cubicBezTo>
                <a:cubicBezTo>
                  <a:pt x="596679" y="1143857"/>
                  <a:pt x="607080" y="1143857"/>
                  <a:pt x="615357" y="1148896"/>
                </a:cubicBezTo>
                <a:lnTo>
                  <a:pt x="622120" y="1145467"/>
                </a:lnTo>
                <a:cubicBezTo>
                  <a:pt x="626121" y="1148610"/>
                  <a:pt x="628216" y="1181471"/>
                  <a:pt x="621358" y="1181662"/>
                </a:cubicBezTo>
                <a:cubicBezTo>
                  <a:pt x="613414" y="1178175"/>
                  <a:pt x="605013" y="1175871"/>
                  <a:pt x="596403" y="1174804"/>
                </a:cubicBezTo>
                <a:cubicBezTo>
                  <a:pt x="592592" y="1176375"/>
                  <a:pt x="589030" y="1178490"/>
                  <a:pt x="585830" y="1181090"/>
                </a:cubicBezTo>
                <a:cubicBezTo>
                  <a:pt x="593640" y="1197283"/>
                  <a:pt x="618596" y="1193187"/>
                  <a:pt x="631835" y="1202902"/>
                </a:cubicBezTo>
                <a:cubicBezTo>
                  <a:pt x="631835" y="1204045"/>
                  <a:pt x="631835" y="1205283"/>
                  <a:pt x="631169" y="1206426"/>
                </a:cubicBezTo>
                <a:cubicBezTo>
                  <a:pt x="615547" y="1218333"/>
                  <a:pt x="594974" y="1210713"/>
                  <a:pt x="579067" y="1220905"/>
                </a:cubicBezTo>
                <a:cubicBezTo>
                  <a:pt x="583067" y="1224715"/>
                  <a:pt x="612023" y="1229001"/>
                  <a:pt x="592879" y="1233763"/>
                </a:cubicBezTo>
                <a:cubicBezTo>
                  <a:pt x="587449" y="1233763"/>
                  <a:pt x="584591" y="1236144"/>
                  <a:pt x="585830" y="1238240"/>
                </a:cubicBezTo>
                <a:cubicBezTo>
                  <a:pt x="593069" y="1242431"/>
                  <a:pt x="590973" y="1247289"/>
                  <a:pt x="598403" y="1250051"/>
                </a:cubicBezTo>
                <a:cubicBezTo>
                  <a:pt x="596688" y="1253766"/>
                  <a:pt x="588306" y="1250813"/>
                  <a:pt x="585925" y="1253957"/>
                </a:cubicBezTo>
                <a:lnTo>
                  <a:pt x="598689" y="1261577"/>
                </a:lnTo>
                <a:cubicBezTo>
                  <a:pt x="590687" y="1266434"/>
                  <a:pt x="590687" y="1266434"/>
                  <a:pt x="595736" y="1271102"/>
                </a:cubicBezTo>
                <a:cubicBezTo>
                  <a:pt x="605261" y="1270625"/>
                  <a:pt x="614786" y="1273007"/>
                  <a:pt x="622215" y="1267482"/>
                </a:cubicBezTo>
                <a:cubicBezTo>
                  <a:pt x="625120" y="1268577"/>
                  <a:pt x="626587" y="1271825"/>
                  <a:pt x="625492" y="1274721"/>
                </a:cubicBezTo>
                <a:cubicBezTo>
                  <a:pt x="624720" y="1276759"/>
                  <a:pt x="622853" y="1278159"/>
                  <a:pt x="620691" y="1278341"/>
                </a:cubicBezTo>
                <a:cubicBezTo>
                  <a:pt x="613090" y="1277778"/>
                  <a:pt x="605509" y="1279684"/>
                  <a:pt x="599069" y="1283769"/>
                </a:cubicBezTo>
                <a:lnTo>
                  <a:pt x="599069" y="1291390"/>
                </a:lnTo>
                <a:cubicBezTo>
                  <a:pt x="606404" y="1296057"/>
                  <a:pt x="635170" y="1287866"/>
                  <a:pt x="622215" y="1304153"/>
                </a:cubicBezTo>
                <a:lnTo>
                  <a:pt x="608594" y="1297009"/>
                </a:lnTo>
                <a:lnTo>
                  <a:pt x="579257" y="1313393"/>
                </a:lnTo>
                <a:cubicBezTo>
                  <a:pt x="588116" y="1318822"/>
                  <a:pt x="588116" y="1319107"/>
                  <a:pt x="579257" y="1324251"/>
                </a:cubicBezTo>
                <a:cubicBezTo>
                  <a:pt x="585792" y="1326184"/>
                  <a:pt x="592164" y="1328642"/>
                  <a:pt x="598307" y="1331585"/>
                </a:cubicBezTo>
                <a:lnTo>
                  <a:pt x="598307" y="1339205"/>
                </a:lnTo>
                <a:lnTo>
                  <a:pt x="591354" y="1343587"/>
                </a:lnTo>
                <a:lnTo>
                  <a:pt x="594212" y="1348349"/>
                </a:lnTo>
                <a:lnTo>
                  <a:pt x="601927" y="1348349"/>
                </a:lnTo>
                <a:cubicBezTo>
                  <a:pt x="606785" y="1351493"/>
                  <a:pt x="611452" y="1354635"/>
                  <a:pt x="617262" y="1357874"/>
                </a:cubicBezTo>
                <a:cubicBezTo>
                  <a:pt x="614595" y="1361113"/>
                  <a:pt x="608404" y="1358732"/>
                  <a:pt x="596497" y="1360446"/>
                </a:cubicBezTo>
                <a:cubicBezTo>
                  <a:pt x="598212" y="1360446"/>
                  <a:pt x="596497" y="1363208"/>
                  <a:pt x="591640" y="1365018"/>
                </a:cubicBezTo>
                <a:cubicBezTo>
                  <a:pt x="599641" y="1366732"/>
                  <a:pt x="596403" y="1371781"/>
                  <a:pt x="601641" y="1374067"/>
                </a:cubicBezTo>
                <a:cubicBezTo>
                  <a:pt x="608937" y="1373409"/>
                  <a:pt x="616281" y="1373828"/>
                  <a:pt x="623453" y="1375305"/>
                </a:cubicBezTo>
                <a:cubicBezTo>
                  <a:pt x="633645" y="1392926"/>
                  <a:pt x="590211" y="1380924"/>
                  <a:pt x="591830" y="1394355"/>
                </a:cubicBezTo>
                <a:cubicBezTo>
                  <a:pt x="599736" y="1400165"/>
                  <a:pt x="617357" y="1398069"/>
                  <a:pt x="624692" y="1405308"/>
                </a:cubicBezTo>
                <a:cubicBezTo>
                  <a:pt x="626216" y="1410928"/>
                  <a:pt x="619358" y="1410738"/>
                  <a:pt x="615167" y="1410738"/>
                </a:cubicBezTo>
                <a:cubicBezTo>
                  <a:pt x="607071" y="1413214"/>
                  <a:pt x="621739" y="1417119"/>
                  <a:pt x="624692" y="1419596"/>
                </a:cubicBezTo>
                <a:cubicBezTo>
                  <a:pt x="614500" y="1424073"/>
                  <a:pt x="600784" y="1419596"/>
                  <a:pt x="592497" y="1426930"/>
                </a:cubicBezTo>
                <a:lnTo>
                  <a:pt x="592497" y="1434646"/>
                </a:lnTo>
                <a:lnTo>
                  <a:pt x="604023" y="1441218"/>
                </a:lnTo>
                <a:cubicBezTo>
                  <a:pt x="605928" y="1444647"/>
                  <a:pt x="607166" y="1448742"/>
                  <a:pt x="615357" y="1447504"/>
                </a:cubicBezTo>
                <a:cubicBezTo>
                  <a:pt x="627835" y="1457982"/>
                  <a:pt x="596307" y="1452743"/>
                  <a:pt x="592307" y="1460363"/>
                </a:cubicBezTo>
                <a:lnTo>
                  <a:pt x="592307" y="1467792"/>
                </a:lnTo>
                <a:lnTo>
                  <a:pt x="608594" y="1477317"/>
                </a:lnTo>
                <a:lnTo>
                  <a:pt x="615453" y="1473889"/>
                </a:lnTo>
                <a:cubicBezTo>
                  <a:pt x="620405" y="1476556"/>
                  <a:pt x="617453" y="1484652"/>
                  <a:pt x="618882" y="1490177"/>
                </a:cubicBezTo>
                <a:lnTo>
                  <a:pt x="624882" y="1493986"/>
                </a:lnTo>
                <a:cubicBezTo>
                  <a:pt x="619548" y="1499225"/>
                  <a:pt x="610595" y="1498463"/>
                  <a:pt x="605832" y="1501797"/>
                </a:cubicBezTo>
                <a:cubicBezTo>
                  <a:pt x="604594" y="1508940"/>
                  <a:pt x="619262" y="1506083"/>
                  <a:pt x="624882" y="1512179"/>
                </a:cubicBezTo>
                <a:cubicBezTo>
                  <a:pt x="629073" y="1521704"/>
                  <a:pt x="615357" y="1520847"/>
                  <a:pt x="620691" y="1528086"/>
                </a:cubicBezTo>
                <a:lnTo>
                  <a:pt x="625168" y="1530943"/>
                </a:lnTo>
                <a:lnTo>
                  <a:pt x="625168" y="1541897"/>
                </a:lnTo>
                <a:lnTo>
                  <a:pt x="618786" y="1545707"/>
                </a:lnTo>
                <a:lnTo>
                  <a:pt x="618786" y="1578664"/>
                </a:lnTo>
                <a:lnTo>
                  <a:pt x="624978" y="1582569"/>
                </a:lnTo>
                <a:lnTo>
                  <a:pt x="619167" y="1586283"/>
                </a:lnTo>
                <a:lnTo>
                  <a:pt x="619167" y="1593809"/>
                </a:lnTo>
                <a:cubicBezTo>
                  <a:pt x="626882" y="1596951"/>
                  <a:pt x="624025" y="1601048"/>
                  <a:pt x="631455" y="1604857"/>
                </a:cubicBezTo>
                <a:lnTo>
                  <a:pt x="631455" y="1611334"/>
                </a:lnTo>
                <a:lnTo>
                  <a:pt x="638312" y="1615716"/>
                </a:lnTo>
                <a:lnTo>
                  <a:pt x="638312" y="1659817"/>
                </a:lnTo>
                <a:lnTo>
                  <a:pt x="631931" y="1663626"/>
                </a:lnTo>
                <a:lnTo>
                  <a:pt x="631931" y="1689249"/>
                </a:lnTo>
                <a:lnTo>
                  <a:pt x="625168" y="1693344"/>
                </a:lnTo>
                <a:lnTo>
                  <a:pt x="625168" y="1700393"/>
                </a:lnTo>
                <a:lnTo>
                  <a:pt x="618977" y="1704298"/>
                </a:lnTo>
                <a:cubicBezTo>
                  <a:pt x="617739" y="1707442"/>
                  <a:pt x="620691" y="1709156"/>
                  <a:pt x="624120" y="1710680"/>
                </a:cubicBezTo>
                <a:cubicBezTo>
                  <a:pt x="624882" y="1712966"/>
                  <a:pt x="620977" y="1713347"/>
                  <a:pt x="619358" y="1715062"/>
                </a:cubicBezTo>
                <a:lnTo>
                  <a:pt x="625072" y="1718872"/>
                </a:lnTo>
                <a:lnTo>
                  <a:pt x="625072" y="1747447"/>
                </a:lnTo>
                <a:lnTo>
                  <a:pt x="631835" y="1751543"/>
                </a:lnTo>
                <a:lnTo>
                  <a:pt x="631835" y="1755162"/>
                </a:lnTo>
                <a:lnTo>
                  <a:pt x="625359" y="1759067"/>
                </a:lnTo>
                <a:cubicBezTo>
                  <a:pt x="625359" y="1760305"/>
                  <a:pt x="625359" y="1761544"/>
                  <a:pt x="625359" y="1762591"/>
                </a:cubicBezTo>
                <a:lnTo>
                  <a:pt x="631359" y="1766402"/>
                </a:lnTo>
                <a:cubicBezTo>
                  <a:pt x="632693" y="1769640"/>
                  <a:pt x="629645" y="1771354"/>
                  <a:pt x="626216" y="1772878"/>
                </a:cubicBezTo>
                <a:cubicBezTo>
                  <a:pt x="625454" y="1775069"/>
                  <a:pt x="629359" y="1775545"/>
                  <a:pt x="631645" y="1777736"/>
                </a:cubicBezTo>
                <a:cubicBezTo>
                  <a:pt x="630597" y="1783356"/>
                  <a:pt x="635741" y="1816408"/>
                  <a:pt x="625072" y="1805358"/>
                </a:cubicBezTo>
                <a:cubicBezTo>
                  <a:pt x="625739" y="1799834"/>
                  <a:pt x="615547" y="1802025"/>
                  <a:pt x="612023" y="1799453"/>
                </a:cubicBezTo>
                <a:lnTo>
                  <a:pt x="618310" y="1795643"/>
                </a:lnTo>
                <a:lnTo>
                  <a:pt x="618310" y="1777355"/>
                </a:lnTo>
                <a:lnTo>
                  <a:pt x="612214" y="1773545"/>
                </a:lnTo>
                <a:lnTo>
                  <a:pt x="612214" y="1766115"/>
                </a:lnTo>
                <a:cubicBezTo>
                  <a:pt x="620501" y="1761258"/>
                  <a:pt x="620405" y="1761258"/>
                  <a:pt x="614976" y="1756590"/>
                </a:cubicBezTo>
                <a:cubicBezTo>
                  <a:pt x="603070" y="1754876"/>
                  <a:pt x="593926" y="1750209"/>
                  <a:pt x="583354" y="1759829"/>
                </a:cubicBezTo>
                <a:cubicBezTo>
                  <a:pt x="556493" y="1759829"/>
                  <a:pt x="532299" y="1754591"/>
                  <a:pt x="502772" y="1756877"/>
                </a:cubicBezTo>
                <a:lnTo>
                  <a:pt x="493247" y="1749351"/>
                </a:lnTo>
                <a:cubicBezTo>
                  <a:pt x="470768" y="1747447"/>
                  <a:pt x="457147" y="1751923"/>
                  <a:pt x="437430" y="1753162"/>
                </a:cubicBezTo>
                <a:cubicBezTo>
                  <a:pt x="433525" y="1755962"/>
                  <a:pt x="428801" y="1757372"/>
                  <a:pt x="424000" y="1757162"/>
                </a:cubicBezTo>
                <a:cubicBezTo>
                  <a:pt x="414856" y="1762487"/>
                  <a:pt x="403331" y="1761334"/>
                  <a:pt x="395425" y="1754305"/>
                </a:cubicBezTo>
                <a:cubicBezTo>
                  <a:pt x="394853" y="1749161"/>
                  <a:pt x="401521" y="1748113"/>
                  <a:pt x="404950" y="1745542"/>
                </a:cubicBezTo>
                <a:cubicBezTo>
                  <a:pt x="431906" y="1736017"/>
                  <a:pt x="462957" y="1727159"/>
                  <a:pt x="490675" y="1741732"/>
                </a:cubicBezTo>
                <a:cubicBezTo>
                  <a:pt x="495628" y="1740589"/>
                  <a:pt x="492961" y="1737540"/>
                  <a:pt x="495437" y="1735826"/>
                </a:cubicBezTo>
                <a:cubicBezTo>
                  <a:pt x="498285" y="1733988"/>
                  <a:pt x="501238" y="1732340"/>
                  <a:pt x="504296" y="1730873"/>
                </a:cubicBezTo>
                <a:cubicBezTo>
                  <a:pt x="525060" y="1734302"/>
                  <a:pt x="552397" y="1759448"/>
                  <a:pt x="569828" y="1738303"/>
                </a:cubicBezTo>
                <a:cubicBezTo>
                  <a:pt x="589449" y="1736969"/>
                  <a:pt x="600403" y="1753638"/>
                  <a:pt x="618691" y="1736588"/>
                </a:cubicBezTo>
                <a:lnTo>
                  <a:pt x="618691" y="1729349"/>
                </a:lnTo>
                <a:cubicBezTo>
                  <a:pt x="606309" y="1724396"/>
                  <a:pt x="618691" y="1708775"/>
                  <a:pt x="595355" y="1720491"/>
                </a:cubicBezTo>
                <a:cubicBezTo>
                  <a:pt x="585353" y="1720491"/>
                  <a:pt x="580877" y="1726016"/>
                  <a:pt x="571733" y="1724111"/>
                </a:cubicBezTo>
                <a:cubicBezTo>
                  <a:pt x="564589" y="1721825"/>
                  <a:pt x="560207" y="1718014"/>
                  <a:pt x="552683" y="1722491"/>
                </a:cubicBezTo>
                <a:cubicBezTo>
                  <a:pt x="527470" y="1723368"/>
                  <a:pt x="502238" y="1721482"/>
                  <a:pt x="477435" y="1716871"/>
                </a:cubicBezTo>
                <a:cubicBezTo>
                  <a:pt x="471006" y="1720253"/>
                  <a:pt x="463643" y="1721425"/>
                  <a:pt x="456480" y="1720205"/>
                </a:cubicBezTo>
                <a:cubicBezTo>
                  <a:pt x="455623" y="1718586"/>
                  <a:pt x="454861" y="1716871"/>
                  <a:pt x="453622" y="1714586"/>
                </a:cubicBezTo>
                <a:cubicBezTo>
                  <a:pt x="452385" y="1712300"/>
                  <a:pt x="446955" y="1712204"/>
                  <a:pt x="447908" y="1709347"/>
                </a:cubicBezTo>
                <a:cubicBezTo>
                  <a:pt x="457433" y="1709347"/>
                  <a:pt x="468101" y="1710490"/>
                  <a:pt x="474578" y="1702489"/>
                </a:cubicBezTo>
                <a:lnTo>
                  <a:pt x="471720" y="1698298"/>
                </a:lnTo>
                <a:lnTo>
                  <a:pt x="463720" y="1698298"/>
                </a:lnTo>
                <a:lnTo>
                  <a:pt x="452003" y="1690868"/>
                </a:lnTo>
                <a:lnTo>
                  <a:pt x="444097" y="1690868"/>
                </a:lnTo>
                <a:lnTo>
                  <a:pt x="438573" y="1694583"/>
                </a:lnTo>
                <a:lnTo>
                  <a:pt x="428191" y="1694583"/>
                </a:lnTo>
                <a:cubicBezTo>
                  <a:pt x="427429" y="1691440"/>
                  <a:pt x="432763" y="1690678"/>
                  <a:pt x="434763" y="1688868"/>
                </a:cubicBezTo>
                <a:cubicBezTo>
                  <a:pt x="434763" y="1686201"/>
                  <a:pt x="434763" y="1684677"/>
                  <a:pt x="437811" y="1683725"/>
                </a:cubicBezTo>
                <a:cubicBezTo>
                  <a:pt x="457909" y="1689820"/>
                  <a:pt x="476673" y="1668960"/>
                  <a:pt x="493532" y="1681438"/>
                </a:cubicBezTo>
                <a:cubicBezTo>
                  <a:pt x="494485" y="1692487"/>
                  <a:pt x="514869" y="1686487"/>
                  <a:pt x="520012" y="1681438"/>
                </a:cubicBezTo>
                <a:lnTo>
                  <a:pt x="520012" y="1674200"/>
                </a:lnTo>
                <a:cubicBezTo>
                  <a:pt x="512868" y="1670389"/>
                  <a:pt x="504105" y="1674771"/>
                  <a:pt x="497152" y="1668866"/>
                </a:cubicBezTo>
                <a:cubicBezTo>
                  <a:pt x="488294" y="1667817"/>
                  <a:pt x="474292" y="1678391"/>
                  <a:pt x="467529" y="1669342"/>
                </a:cubicBezTo>
                <a:cubicBezTo>
                  <a:pt x="466005" y="1664865"/>
                  <a:pt x="465910" y="1664865"/>
                  <a:pt x="457147" y="1665532"/>
                </a:cubicBezTo>
                <a:cubicBezTo>
                  <a:pt x="442955" y="1677248"/>
                  <a:pt x="434763" y="1669532"/>
                  <a:pt x="416666" y="1669818"/>
                </a:cubicBezTo>
                <a:cubicBezTo>
                  <a:pt x="413246" y="1672008"/>
                  <a:pt x="409179" y="1672951"/>
                  <a:pt x="405141" y="1672485"/>
                </a:cubicBezTo>
                <a:lnTo>
                  <a:pt x="395616" y="1666961"/>
                </a:lnTo>
                <a:lnTo>
                  <a:pt x="395616" y="1660007"/>
                </a:lnTo>
                <a:lnTo>
                  <a:pt x="382185" y="1652102"/>
                </a:lnTo>
                <a:lnTo>
                  <a:pt x="382185" y="1648482"/>
                </a:lnTo>
                <a:cubicBezTo>
                  <a:pt x="413618" y="1640291"/>
                  <a:pt x="458385" y="1662769"/>
                  <a:pt x="485912" y="1644100"/>
                </a:cubicBezTo>
                <a:cubicBezTo>
                  <a:pt x="470101" y="1642672"/>
                  <a:pt x="450860" y="1639909"/>
                  <a:pt x="436764" y="1646958"/>
                </a:cubicBezTo>
                <a:cubicBezTo>
                  <a:pt x="428867" y="1645548"/>
                  <a:pt x="421428" y="1642290"/>
                  <a:pt x="415046" y="1637433"/>
                </a:cubicBezTo>
                <a:cubicBezTo>
                  <a:pt x="415046" y="1636100"/>
                  <a:pt x="414570" y="1634861"/>
                  <a:pt x="414380" y="1633718"/>
                </a:cubicBezTo>
                <a:cubicBezTo>
                  <a:pt x="409998" y="1630956"/>
                  <a:pt x="404093" y="1632861"/>
                  <a:pt x="398949" y="1632194"/>
                </a:cubicBezTo>
                <a:cubicBezTo>
                  <a:pt x="383995" y="1637719"/>
                  <a:pt x="364469" y="1644196"/>
                  <a:pt x="349324" y="1641719"/>
                </a:cubicBezTo>
                <a:lnTo>
                  <a:pt x="349324" y="1634099"/>
                </a:lnTo>
                <a:cubicBezTo>
                  <a:pt x="372375" y="1624574"/>
                  <a:pt x="399140" y="1626003"/>
                  <a:pt x="425047" y="1625146"/>
                </a:cubicBezTo>
                <a:lnTo>
                  <a:pt x="434572" y="1619049"/>
                </a:lnTo>
                <a:cubicBezTo>
                  <a:pt x="436001" y="1599143"/>
                  <a:pt x="407807" y="1616859"/>
                  <a:pt x="396472" y="1612859"/>
                </a:cubicBezTo>
                <a:cubicBezTo>
                  <a:pt x="386947" y="1603334"/>
                  <a:pt x="377422" y="1608763"/>
                  <a:pt x="365707" y="1610287"/>
                </a:cubicBezTo>
                <a:cubicBezTo>
                  <a:pt x="352372" y="1603905"/>
                  <a:pt x="336560" y="1602285"/>
                  <a:pt x="322844" y="1597333"/>
                </a:cubicBezTo>
                <a:lnTo>
                  <a:pt x="322844" y="1593809"/>
                </a:lnTo>
                <a:lnTo>
                  <a:pt x="329417" y="1589808"/>
                </a:lnTo>
                <a:cubicBezTo>
                  <a:pt x="329417" y="1588569"/>
                  <a:pt x="329417" y="1587332"/>
                  <a:pt x="329417" y="1586093"/>
                </a:cubicBezTo>
                <a:cubicBezTo>
                  <a:pt x="381137" y="1562376"/>
                  <a:pt x="242358" y="1567996"/>
                  <a:pt x="227880" y="1566186"/>
                </a:cubicBezTo>
                <a:cubicBezTo>
                  <a:pt x="222451" y="1567329"/>
                  <a:pt x="224642" y="1572663"/>
                  <a:pt x="218355" y="1574759"/>
                </a:cubicBezTo>
                <a:cubicBezTo>
                  <a:pt x="211212" y="1587712"/>
                  <a:pt x="187971" y="1578092"/>
                  <a:pt x="173397" y="1580854"/>
                </a:cubicBezTo>
                <a:cubicBezTo>
                  <a:pt x="172540" y="1582474"/>
                  <a:pt x="171587" y="1584093"/>
                  <a:pt x="169587" y="1587426"/>
                </a:cubicBezTo>
                <a:cubicBezTo>
                  <a:pt x="164539" y="1597904"/>
                  <a:pt x="91958" y="1593142"/>
                  <a:pt x="108723" y="1606476"/>
                </a:cubicBezTo>
                <a:cubicBezTo>
                  <a:pt x="127773" y="1605619"/>
                  <a:pt x="145489" y="1606476"/>
                  <a:pt x="157871" y="1619526"/>
                </a:cubicBezTo>
                <a:lnTo>
                  <a:pt x="157871" y="1622860"/>
                </a:lnTo>
                <a:lnTo>
                  <a:pt x="164539" y="1626860"/>
                </a:lnTo>
                <a:lnTo>
                  <a:pt x="164539" y="1630480"/>
                </a:lnTo>
                <a:cubicBezTo>
                  <a:pt x="104055" y="1654673"/>
                  <a:pt x="166635" y="1643433"/>
                  <a:pt x="190637" y="1656388"/>
                </a:cubicBezTo>
                <a:cubicBezTo>
                  <a:pt x="176636" y="1658102"/>
                  <a:pt x="163110" y="1661150"/>
                  <a:pt x="147966" y="1661722"/>
                </a:cubicBezTo>
                <a:lnTo>
                  <a:pt x="132726" y="1671247"/>
                </a:lnTo>
                <a:cubicBezTo>
                  <a:pt x="135869" y="1674009"/>
                  <a:pt x="141298" y="1672675"/>
                  <a:pt x="144822" y="1674771"/>
                </a:cubicBezTo>
                <a:cubicBezTo>
                  <a:pt x="154347" y="1680486"/>
                  <a:pt x="157776" y="1672104"/>
                  <a:pt x="167301" y="1673057"/>
                </a:cubicBezTo>
                <a:cubicBezTo>
                  <a:pt x="181684" y="1684296"/>
                  <a:pt x="200162" y="1667532"/>
                  <a:pt x="214069" y="1676581"/>
                </a:cubicBezTo>
                <a:cubicBezTo>
                  <a:pt x="223594" y="1668770"/>
                  <a:pt x="231023" y="1676581"/>
                  <a:pt x="242073" y="1680200"/>
                </a:cubicBezTo>
                <a:cubicBezTo>
                  <a:pt x="259503" y="1682105"/>
                  <a:pt x="282458" y="1681819"/>
                  <a:pt x="299223" y="1687820"/>
                </a:cubicBezTo>
                <a:cubicBezTo>
                  <a:pt x="307319" y="1687820"/>
                  <a:pt x="331417" y="1685820"/>
                  <a:pt x="313415" y="1694393"/>
                </a:cubicBezTo>
                <a:cubicBezTo>
                  <a:pt x="309224" y="1695345"/>
                  <a:pt x="309224" y="1692392"/>
                  <a:pt x="311320" y="1692487"/>
                </a:cubicBezTo>
                <a:cubicBezTo>
                  <a:pt x="297889" y="1691821"/>
                  <a:pt x="296365" y="1688963"/>
                  <a:pt x="286078" y="1694964"/>
                </a:cubicBezTo>
                <a:cubicBezTo>
                  <a:pt x="258837" y="1694488"/>
                  <a:pt x="233310" y="1691154"/>
                  <a:pt x="208164" y="1701822"/>
                </a:cubicBezTo>
                <a:cubicBezTo>
                  <a:pt x="193971" y="1707727"/>
                  <a:pt x="149680" y="1692297"/>
                  <a:pt x="151014" y="1712109"/>
                </a:cubicBezTo>
                <a:cubicBezTo>
                  <a:pt x="162538" y="1712109"/>
                  <a:pt x="174540" y="1725158"/>
                  <a:pt x="187399" y="1724587"/>
                </a:cubicBezTo>
                <a:cubicBezTo>
                  <a:pt x="190257" y="1722872"/>
                  <a:pt x="190257" y="1722872"/>
                  <a:pt x="184256" y="1719253"/>
                </a:cubicBezTo>
                <a:cubicBezTo>
                  <a:pt x="189876" y="1714776"/>
                  <a:pt x="199401" y="1719253"/>
                  <a:pt x="206449" y="1714109"/>
                </a:cubicBezTo>
                <a:cubicBezTo>
                  <a:pt x="212259" y="1714109"/>
                  <a:pt x="209402" y="1717538"/>
                  <a:pt x="210830" y="1719443"/>
                </a:cubicBezTo>
                <a:cubicBezTo>
                  <a:pt x="215812" y="1723529"/>
                  <a:pt x="222251" y="1725396"/>
                  <a:pt x="228642" y="1724587"/>
                </a:cubicBezTo>
                <a:lnTo>
                  <a:pt x="239025" y="1717157"/>
                </a:lnTo>
                <a:cubicBezTo>
                  <a:pt x="249978" y="1715824"/>
                  <a:pt x="270933" y="1735255"/>
                  <a:pt x="269790" y="1715538"/>
                </a:cubicBezTo>
                <a:cubicBezTo>
                  <a:pt x="280173" y="1701726"/>
                  <a:pt x="295888" y="1706966"/>
                  <a:pt x="311986" y="1706013"/>
                </a:cubicBezTo>
                <a:cubicBezTo>
                  <a:pt x="317415" y="1711251"/>
                  <a:pt x="329797" y="1707632"/>
                  <a:pt x="328560" y="1714966"/>
                </a:cubicBezTo>
                <a:lnTo>
                  <a:pt x="322082" y="1718967"/>
                </a:lnTo>
                <a:lnTo>
                  <a:pt x="322082" y="1722491"/>
                </a:lnTo>
                <a:lnTo>
                  <a:pt x="328369" y="1726396"/>
                </a:lnTo>
                <a:cubicBezTo>
                  <a:pt x="307033" y="1737160"/>
                  <a:pt x="280744" y="1734683"/>
                  <a:pt x="258360" y="1742684"/>
                </a:cubicBezTo>
                <a:cubicBezTo>
                  <a:pt x="248835" y="1743541"/>
                  <a:pt x="242358" y="1750590"/>
                  <a:pt x="233881" y="1743256"/>
                </a:cubicBezTo>
                <a:cubicBezTo>
                  <a:pt x="228137" y="1745675"/>
                  <a:pt x="222603" y="1748542"/>
                  <a:pt x="217307" y="1751828"/>
                </a:cubicBezTo>
                <a:lnTo>
                  <a:pt x="217307" y="1759353"/>
                </a:lnTo>
                <a:lnTo>
                  <a:pt x="223118" y="1763163"/>
                </a:lnTo>
                <a:cubicBezTo>
                  <a:pt x="215403" y="1771069"/>
                  <a:pt x="201877" y="1766020"/>
                  <a:pt x="194543" y="1772688"/>
                </a:cubicBezTo>
                <a:cubicBezTo>
                  <a:pt x="185875" y="1771640"/>
                  <a:pt x="171016" y="1773926"/>
                  <a:pt x="169873" y="1782213"/>
                </a:cubicBezTo>
                <a:lnTo>
                  <a:pt x="150823" y="1792595"/>
                </a:lnTo>
                <a:lnTo>
                  <a:pt x="150823" y="1798119"/>
                </a:lnTo>
                <a:cubicBezTo>
                  <a:pt x="141565" y="1799824"/>
                  <a:pt x="132649" y="1803044"/>
                  <a:pt x="124438" y="1807644"/>
                </a:cubicBezTo>
                <a:cubicBezTo>
                  <a:pt x="143488" y="1819551"/>
                  <a:pt x="165206" y="1811550"/>
                  <a:pt x="183398" y="1799072"/>
                </a:cubicBezTo>
                <a:lnTo>
                  <a:pt x="183398" y="1793357"/>
                </a:lnTo>
                <a:cubicBezTo>
                  <a:pt x="192923" y="1790499"/>
                  <a:pt x="226261" y="1784785"/>
                  <a:pt x="223118" y="1800024"/>
                </a:cubicBezTo>
                <a:lnTo>
                  <a:pt x="216831" y="1804025"/>
                </a:lnTo>
                <a:cubicBezTo>
                  <a:pt x="220927" y="1807073"/>
                  <a:pt x="226928" y="1805168"/>
                  <a:pt x="233691" y="1805930"/>
                </a:cubicBezTo>
                <a:lnTo>
                  <a:pt x="244168" y="1798310"/>
                </a:lnTo>
                <a:cubicBezTo>
                  <a:pt x="256551" y="1796310"/>
                  <a:pt x="262266" y="1802120"/>
                  <a:pt x="272743" y="1801834"/>
                </a:cubicBezTo>
                <a:cubicBezTo>
                  <a:pt x="284554" y="1791071"/>
                  <a:pt x="298460" y="1798215"/>
                  <a:pt x="311796" y="1791166"/>
                </a:cubicBezTo>
                <a:cubicBezTo>
                  <a:pt x="338180" y="1791833"/>
                  <a:pt x="368374" y="1799834"/>
                  <a:pt x="393330" y="1785737"/>
                </a:cubicBezTo>
                <a:cubicBezTo>
                  <a:pt x="393330" y="1778879"/>
                  <a:pt x="401902" y="1781451"/>
                  <a:pt x="406950" y="1778117"/>
                </a:cubicBezTo>
                <a:lnTo>
                  <a:pt x="406950" y="1774498"/>
                </a:lnTo>
                <a:cubicBezTo>
                  <a:pt x="410855" y="1771164"/>
                  <a:pt x="416475" y="1773069"/>
                  <a:pt x="422381" y="1772498"/>
                </a:cubicBezTo>
                <a:cubicBezTo>
                  <a:pt x="431048" y="1777832"/>
                  <a:pt x="438859" y="1775640"/>
                  <a:pt x="450956" y="1776022"/>
                </a:cubicBezTo>
                <a:lnTo>
                  <a:pt x="460481" y="1768878"/>
                </a:lnTo>
                <a:cubicBezTo>
                  <a:pt x="476102" y="1771164"/>
                  <a:pt x="485722" y="1759353"/>
                  <a:pt x="498581" y="1770783"/>
                </a:cubicBezTo>
                <a:cubicBezTo>
                  <a:pt x="452766" y="1787166"/>
                  <a:pt x="499057" y="1780308"/>
                  <a:pt x="515059" y="1790881"/>
                </a:cubicBezTo>
                <a:cubicBezTo>
                  <a:pt x="527823" y="1793929"/>
                  <a:pt x="552207" y="1778022"/>
                  <a:pt x="557636" y="1792881"/>
                </a:cubicBezTo>
                <a:cubicBezTo>
                  <a:pt x="548111" y="1797643"/>
                  <a:pt x="538586" y="1806787"/>
                  <a:pt x="528013" y="1798501"/>
                </a:cubicBezTo>
                <a:cubicBezTo>
                  <a:pt x="513535" y="1806978"/>
                  <a:pt x="496962" y="1790595"/>
                  <a:pt x="482674" y="1805358"/>
                </a:cubicBezTo>
                <a:cubicBezTo>
                  <a:pt x="445907" y="1779451"/>
                  <a:pt x="401902" y="1792691"/>
                  <a:pt x="363707" y="1805358"/>
                </a:cubicBezTo>
                <a:cubicBezTo>
                  <a:pt x="358182" y="1807740"/>
                  <a:pt x="361516" y="1811074"/>
                  <a:pt x="360373" y="1814217"/>
                </a:cubicBezTo>
                <a:cubicBezTo>
                  <a:pt x="370851" y="1825933"/>
                  <a:pt x="389424" y="1812979"/>
                  <a:pt x="396758" y="1826980"/>
                </a:cubicBezTo>
                <a:cubicBezTo>
                  <a:pt x="395901" y="1826980"/>
                  <a:pt x="392663" y="1826123"/>
                  <a:pt x="393425" y="1823742"/>
                </a:cubicBezTo>
                <a:cubicBezTo>
                  <a:pt x="388281" y="1823742"/>
                  <a:pt x="385138" y="1827076"/>
                  <a:pt x="380280" y="1829266"/>
                </a:cubicBezTo>
                <a:cubicBezTo>
                  <a:pt x="376661" y="1843458"/>
                  <a:pt x="389805" y="1844887"/>
                  <a:pt x="399807" y="1840506"/>
                </a:cubicBezTo>
                <a:cubicBezTo>
                  <a:pt x="399997" y="1835810"/>
                  <a:pt x="398949" y="1831143"/>
                  <a:pt x="396758" y="1826980"/>
                </a:cubicBezTo>
                <a:cubicBezTo>
                  <a:pt x="396758" y="1826980"/>
                  <a:pt x="396758" y="1826980"/>
                  <a:pt x="396758" y="1826980"/>
                </a:cubicBezTo>
                <a:cubicBezTo>
                  <a:pt x="403616" y="1817455"/>
                  <a:pt x="415808" y="1835172"/>
                  <a:pt x="424762" y="1834982"/>
                </a:cubicBezTo>
                <a:cubicBezTo>
                  <a:pt x="428705" y="1835219"/>
                  <a:pt x="432525" y="1836505"/>
                  <a:pt x="435811" y="1838696"/>
                </a:cubicBezTo>
                <a:lnTo>
                  <a:pt x="450575" y="1838696"/>
                </a:lnTo>
                <a:lnTo>
                  <a:pt x="460100" y="1831552"/>
                </a:lnTo>
                <a:cubicBezTo>
                  <a:pt x="499057" y="1836505"/>
                  <a:pt x="641837" y="1817932"/>
                  <a:pt x="524584" y="1849935"/>
                </a:cubicBezTo>
                <a:cubicBezTo>
                  <a:pt x="510296" y="1846221"/>
                  <a:pt x="495476" y="1844992"/>
                  <a:pt x="480769" y="1846316"/>
                </a:cubicBezTo>
                <a:lnTo>
                  <a:pt x="478007" y="1851269"/>
                </a:lnTo>
                <a:cubicBezTo>
                  <a:pt x="486008" y="1859270"/>
                  <a:pt x="497057" y="1855079"/>
                  <a:pt x="504962" y="1859460"/>
                </a:cubicBezTo>
                <a:lnTo>
                  <a:pt x="504962" y="1862699"/>
                </a:lnTo>
                <a:lnTo>
                  <a:pt x="511154" y="1866699"/>
                </a:lnTo>
                <a:cubicBezTo>
                  <a:pt x="506867" y="1869938"/>
                  <a:pt x="488198" y="1864033"/>
                  <a:pt x="491532" y="1877082"/>
                </a:cubicBezTo>
                <a:lnTo>
                  <a:pt x="486103" y="1880892"/>
                </a:lnTo>
                <a:cubicBezTo>
                  <a:pt x="501000" y="1888045"/>
                  <a:pt x="518107" y="1889036"/>
                  <a:pt x="533728" y="1883654"/>
                </a:cubicBezTo>
                <a:cubicBezTo>
                  <a:pt x="550397" y="1885749"/>
                  <a:pt x="595069" y="1894132"/>
                  <a:pt x="547920" y="1894036"/>
                </a:cubicBezTo>
                <a:cubicBezTo>
                  <a:pt x="538395" y="1910419"/>
                  <a:pt x="531347" y="1892989"/>
                  <a:pt x="518393" y="1899561"/>
                </a:cubicBezTo>
                <a:lnTo>
                  <a:pt x="518393" y="1903371"/>
                </a:lnTo>
                <a:cubicBezTo>
                  <a:pt x="523251" y="1908800"/>
                  <a:pt x="541062" y="1907467"/>
                  <a:pt x="537443" y="1914706"/>
                </a:cubicBezTo>
                <a:cubicBezTo>
                  <a:pt x="526965" y="1919278"/>
                  <a:pt x="515726" y="1906705"/>
                  <a:pt x="505725" y="1917754"/>
                </a:cubicBezTo>
                <a:cubicBezTo>
                  <a:pt x="507725" y="1921373"/>
                  <a:pt x="515916" y="1918611"/>
                  <a:pt x="518393" y="1921659"/>
                </a:cubicBezTo>
                <a:lnTo>
                  <a:pt x="518393" y="1925374"/>
                </a:lnTo>
                <a:cubicBezTo>
                  <a:pt x="525346" y="1930993"/>
                  <a:pt x="533728" y="1929850"/>
                  <a:pt x="541253" y="1934899"/>
                </a:cubicBezTo>
                <a:lnTo>
                  <a:pt x="554683" y="1927945"/>
                </a:lnTo>
                <a:cubicBezTo>
                  <a:pt x="558588" y="1929183"/>
                  <a:pt x="557636" y="1931184"/>
                  <a:pt x="557826" y="1932994"/>
                </a:cubicBezTo>
                <a:lnTo>
                  <a:pt x="551254" y="1936994"/>
                </a:lnTo>
                <a:lnTo>
                  <a:pt x="551254" y="1947948"/>
                </a:lnTo>
                <a:cubicBezTo>
                  <a:pt x="564875" y="1960902"/>
                  <a:pt x="590116" y="1941566"/>
                  <a:pt x="602594" y="1952329"/>
                </a:cubicBezTo>
                <a:cubicBezTo>
                  <a:pt x="590650" y="1954282"/>
                  <a:pt x="579115" y="1958244"/>
                  <a:pt x="568495" y="1964045"/>
                </a:cubicBezTo>
                <a:cubicBezTo>
                  <a:pt x="563541" y="1966045"/>
                  <a:pt x="549445" y="1961093"/>
                  <a:pt x="551730" y="1970332"/>
                </a:cubicBezTo>
                <a:cubicBezTo>
                  <a:pt x="582496" y="1987762"/>
                  <a:pt x="549445" y="1976904"/>
                  <a:pt x="551730" y="1989382"/>
                </a:cubicBezTo>
                <a:lnTo>
                  <a:pt x="564398" y="1994525"/>
                </a:lnTo>
                <a:lnTo>
                  <a:pt x="564398" y="2003384"/>
                </a:lnTo>
                <a:lnTo>
                  <a:pt x="557445" y="2007669"/>
                </a:lnTo>
                <a:lnTo>
                  <a:pt x="560112" y="2012623"/>
                </a:lnTo>
                <a:cubicBezTo>
                  <a:pt x="568018" y="2012623"/>
                  <a:pt x="595164" y="2014432"/>
                  <a:pt x="579162" y="2003955"/>
                </a:cubicBezTo>
                <a:cubicBezTo>
                  <a:pt x="573733" y="1999097"/>
                  <a:pt x="586496" y="1997383"/>
                  <a:pt x="584877" y="1992906"/>
                </a:cubicBezTo>
                <a:cubicBezTo>
                  <a:pt x="590116" y="1988048"/>
                  <a:pt x="601355" y="1991477"/>
                  <a:pt x="607642" y="1990524"/>
                </a:cubicBezTo>
                <a:cubicBezTo>
                  <a:pt x="615167" y="1982142"/>
                  <a:pt x="608690" y="1963950"/>
                  <a:pt x="610690" y="1952424"/>
                </a:cubicBezTo>
                <a:lnTo>
                  <a:pt x="617453" y="1948329"/>
                </a:lnTo>
                <a:lnTo>
                  <a:pt x="617453" y="1933184"/>
                </a:lnTo>
                <a:lnTo>
                  <a:pt x="608976" y="1931565"/>
                </a:lnTo>
                <a:cubicBezTo>
                  <a:pt x="598784" y="1939375"/>
                  <a:pt x="585068" y="1931565"/>
                  <a:pt x="574685" y="1939185"/>
                </a:cubicBezTo>
                <a:cubicBezTo>
                  <a:pt x="561160" y="1921850"/>
                  <a:pt x="598498" y="1929660"/>
                  <a:pt x="607356" y="1928136"/>
                </a:cubicBezTo>
                <a:cubicBezTo>
                  <a:pt x="614405" y="1923964"/>
                  <a:pt x="622968" y="1923269"/>
                  <a:pt x="630597" y="1926231"/>
                </a:cubicBezTo>
                <a:lnTo>
                  <a:pt x="630597" y="1937280"/>
                </a:lnTo>
                <a:lnTo>
                  <a:pt x="624025" y="1941280"/>
                </a:lnTo>
                <a:lnTo>
                  <a:pt x="624025" y="1981571"/>
                </a:lnTo>
                <a:lnTo>
                  <a:pt x="617262" y="1985762"/>
                </a:lnTo>
                <a:lnTo>
                  <a:pt x="617262" y="1996525"/>
                </a:lnTo>
                <a:cubicBezTo>
                  <a:pt x="608594" y="2001764"/>
                  <a:pt x="608594" y="2002050"/>
                  <a:pt x="617262" y="2007193"/>
                </a:cubicBezTo>
                <a:lnTo>
                  <a:pt x="617262" y="2014052"/>
                </a:lnTo>
                <a:lnTo>
                  <a:pt x="624025" y="2018528"/>
                </a:lnTo>
                <a:lnTo>
                  <a:pt x="624025" y="2053199"/>
                </a:lnTo>
                <a:lnTo>
                  <a:pt x="630788" y="2057390"/>
                </a:lnTo>
                <a:lnTo>
                  <a:pt x="630788" y="2171690"/>
                </a:lnTo>
                <a:lnTo>
                  <a:pt x="624406" y="2175595"/>
                </a:lnTo>
                <a:lnTo>
                  <a:pt x="624406" y="2179119"/>
                </a:lnTo>
                <a:lnTo>
                  <a:pt x="631169" y="2183310"/>
                </a:lnTo>
                <a:lnTo>
                  <a:pt x="631169" y="2208838"/>
                </a:lnTo>
                <a:cubicBezTo>
                  <a:pt x="642027" y="2211505"/>
                  <a:pt x="632883" y="2223982"/>
                  <a:pt x="643266" y="2226650"/>
                </a:cubicBezTo>
                <a:cubicBezTo>
                  <a:pt x="644094" y="2231488"/>
                  <a:pt x="644352" y="2236412"/>
                  <a:pt x="644028" y="2241318"/>
                </a:cubicBezTo>
                <a:lnTo>
                  <a:pt x="637741" y="2245604"/>
                </a:lnTo>
                <a:lnTo>
                  <a:pt x="637741" y="2281799"/>
                </a:lnTo>
                <a:lnTo>
                  <a:pt x="630979" y="2285990"/>
                </a:lnTo>
                <a:lnTo>
                  <a:pt x="630979" y="2307898"/>
                </a:lnTo>
                <a:lnTo>
                  <a:pt x="624406" y="2311898"/>
                </a:lnTo>
                <a:lnTo>
                  <a:pt x="624406" y="2381812"/>
                </a:lnTo>
                <a:lnTo>
                  <a:pt x="630121" y="2385050"/>
                </a:lnTo>
                <a:cubicBezTo>
                  <a:pt x="632312" y="2392194"/>
                  <a:pt x="629550" y="2400100"/>
                  <a:pt x="631455" y="2407910"/>
                </a:cubicBezTo>
                <a:lnTo>
                  <a:pt x="636122" y="2410482"/>
                </a:lnTo>
                <a:cubicBezTo>
                  <a:pt x="637712" y="2431789"/>
                  <a:pt x="637712" y="2453182"/>
                  <a:pt x="636122" y="2474490"/>
                </a:cubicBezTo>
                <a:cubicBezTo>
                  <a:pt x="622787" y="2487634"/>
                  <a:pt x="634121" y="2516876"/>
                  <a:pt x="630597" y="2536117"/>
                </a:cubicBezTo>
                <a:lnTo>
                  <a:pt x="636884" y="2540308"/>
                </a:lnTo>
                <a:lnTo>
                  <a:pt x="636884" y="2561929"/>
                </a:lnTo>
                <a:lnTo>
                  <a:pt x="643646" y="2566120"/>
                </a:lnTo>
                <a:lnTo>
                  <a:pt x="643646" y="2595267"/>
                </a:lnTo>
                <a:lnTo>
                  <a:pt x="650219" y="2599268"/>
                </a:lnTo>
                <a:lnTo>
                  <a:pt x="650219" y="2654417"/>
                </a:lnTo>
                <a:lnTo>
                  <a:pt x="643456" y="2658608"/>
                </a:lnTo>
                <a:lnTo>
                  <a:pt x="643456" y="2687850"/>
                </a:lnTo>
                <a:cubicBezTo>
                  <a:pt x="629930" y="2696041"/>
                  <a:pt x="640217" y="2718425"/>
                  <a:pt x="637169" y="2731855"/>
                </a:cubicBezTo>
                <a:lnTo>
                  <a:pt x="624311" y="2739095"/>
                </a:lnTo>
                <a:lnTo>
                  <a:pt x="624311" y="2790339"/>
                </a:lnTo>
                <a:lnTo>
                  <a:pt x="617548" y="2794530"/>
                </a:lnTo>
                <a:lnTo>
                  <a:pt x="617548" y="2801769"/>
                </a:lnTo>
                <a:lnTo>
                  <a:pt x="623930" y="2805674"/>
                </a:lnTo>
                <a:lnTo>
                  <a:pt x="623930" y="2809294"/>
                </a:lnTo>
                <a:cubicBezTo>
                  <a:pt x="614405" y="2811866"/>
                  <a:pt x="618882" y="2821200"/>
                  <a:pt x="617072" y="2827486"/>
                </a:cubicBezTo>
                <a:cubicBezTo>
                  <a:pt x="624978" y="2830249"/>
                  <a:pt x="624311" y="2834535"/>
                  <a:pt x="624025" y="2841869"/>
                </a:cubicBezTo>
                <a:cubicBezTo>
                  <a:pt x="622501" y="2842917"/>
                  <a:pt x="620501" y="2844250"/>
                  <a:pt x="617929" y="2846155"/>
                </a:cubicBezTo>
                <a:lnTo>
                  <a:pt x="617929" y="2853299"/>
                </a:lnTo>
                <a:lnTo>
                  <a:pt x="623739" y="2857109"/>
                </a:lnTo>
                <a:lnTo>
                  <a:pt x="623739" y="2897209"/>
                </a:lnTo>
                <a:lnTo>
                  <a:pt x="630502" y="2901305"/>
                </a:lnTo>
                <a:lnTo>
                  <a:pt x="630502" y="2904925"/>
                </a:lnTo>
                <a:lnTo>
                  <a:pt x="624120" y="2908735"/>
                </a:lnTo>
                <a:lnTo>
                  <a:pt x="624120" y="2963980"/>
                </a:lnTo>
                <a:cubicBezTo>
                  <a:pt x="638694" y="2974362"/>
                  <a:pt x="626978" y="3002556"/>
                  <a:pt x="630597" y="3019225"/>
                </a:cubicBezTo>
                <a:cubicBezTo>
                  <a:pt x="637836" y="3021510"/>
                  <a:pt x="637455" y="3026844"/>
                  <a:pt x="637169" y="3032941"/>
                </a:cubicBezTo>
                <a:cubicBezTo>
                  <a:pt x="630788" y="3037703"/>
                  <a:pt x="627644" y="3040751"/>
                  <a:pt x="637169" y="3044847"/>
                </a:cubicBezTo>
                <a:lnTo>
                  <a:pt x="637169" y="3107521"/>
                </a:lnTo>
                <a:lnTo>
                  <a:pt x="630979" y="3111426"/>
                </a:lnTo>
                <a:lnTo>
                  <a:pt x="630979" y="3122285"/>
                </a:lnTo>
                <a:lnTo>
                  <a:pt x="637265" y="3126191"/>
                </a:lnTo>
                <a:lnTo>
                  <a:pt x="637265" y="3129524"/>
                </a:lnTo>
                <a:lnTo>
                  <a:pt x="630502" y="3133715"/>
                </a:lnTo>
                <a:lnTo>
                  <a:pt x="630502" y="3181340"/>
                </a:lnTo>
                <a:lnTo>
                  <a:pt x="625549" y="3184102"/>
                </a:lnTo>
                <a:cubicBezTo>
                  <a:pt x="623959" y="3204171"/>
                  <a:pt x="623959" y="3224327"/>
                  <a:pt x="625549" y="3244396"/>
                </a:cubicBezTo>
                <a:cubicBezTo>
                  <a:pt x="633455" y="3249158"/>
                  <a:pt x="633455" y="3249444"/>
                  <a:pt x="624787" y="3254778"/>
                </a:cubicBezTo>
                <a:lnTo>
                  <a:pt x="624787" y="3273161"/>
                </a:lnTo>
                <a:lnTo>
                  <a:pt x="631073" y="3277066"/>
                </a:lnTo>
                <a:lnTo>
                  <a:pt x="631073" y="3324691"/>
                </a:lnTo>
                <a:lnTo>
                  <a:pt x="624692" y="3328597"/>
                </a:lnTo>
                <a:lnTo>
                  <a:pt x="624692" y="3332121"/>
                </a:lnTo>
                <a:lnTo>
                  <a:pt x="630788" y="3335931"/>
                </a:lnTo>
                <a:lnTo>
                  <a:pt x="630788" y="3350790"/>
                </a:lnTo>
                <a:cubicBezTo>
                  <a:pt x="622215" y="3356029"/>
                  <a:pt x="622215" y="3356314"/>
                  <a:pt x="630216" y="3361172"/>
                </a:cubicBezTo>
                <a:cubicBezTo>
                  <a:pt x="631207" y="3364801"/>
                  <a:pt x="631531" y="3368573"/>
                  <a:pt x="631169" y="3372316"/>
                </a:cubicBezTo>
                <a:lnTo>
                  <a:pt x="624787" y="3376412"/>
                </a:lnTo>
                <a:lnTo>
                  <a:pt x="624787" y="3409178"/>
                </a:lnTo>
                <a:lnTo>
                  <a:pt x="618024" y="3413274"/>
                </a:lnTo>
                <a:lnTo>
                  <a:pt x="618024" y="3438896"/>
                </a:lnTo>
                <a:lnTo>
                  <a:pt x="611547" y="3442802"/>
                </a:lnTo>
                <a:lnTo>
                  <a:pt x="611547" y="3479473"/>
                </a:lnTo>
                <a:lnTo>
                  <a:pt x="617739" y="3483473"/>
                </a:lnTo>
                <a:cubicBezTo>
                  <a:pt x="610023" y="3485854"/>
                  <a:pt x="611642" y="3489760"/>
                  <a:pt x="611452" y="3493760"/>
                </a:cubicBezTo>
                <a:lnTo>
                  <a:pt x="617072" y="3497666"/>
                </a:lnTo>
                <a:cubicBezTo>
                  <a:pt x="610213" y="3502714"/>
                  <a:pt x="608880" y="3504809"/>
                  <a:pt x="617929" y="3509095"/>
                </a:cubicBezTo>
                <a:lnTo>
                  <a:pt x="617929" y="3545767"/>
                </a:lnTo>
                <a:lnTo>
                  <a:pt x="624406" y="3549672"/>
                </a:lnTo>
                <a:lnTo>
                  <a:pt x="624406" y="3582724"/>
                </a:lnTo>
                <a:lnTo>
                  <a:pt x="618405" y="3586629"/>
                </a:lnTo>
                <a:cubicBezTo>
                  <a:pt x="627930" y="3588629"/>
                  <a:pt x="627930" y="3616823"/>
                  <a:pt x="618405" y="3619109"/>
                </a:cubicBezTo>
                <a:cubicBezTo>
                  <a:pt x="616500" y="3622729"/>
                  <a:pt x="618405" y="3626348"/>
                  <a:pt x="617167" y="3629967"/>
                </a:cubicBezTo>
                <a:lnTo>
                  <a:pt x="623930" y="3634349"/>
                </a:lnTo>
                <a:lnTo>
                  <a:pt x="623930" y="3671116"/>
                </a:lnTo>
                <a:lnTo>
                  <a:pt x="617643" y="3674926"/>
                </a:lnTo>
                <a:lnTo>
                  <a:pt x="617643" y="3711692"/>
                </a:lnTo>
                <a:lnTo>
                  <a:pt x="624025" y="3715502"/>
                </a:lnTo>
                <a:lnTo>
                  <a:pt x="624025" y="3722741"/>
                </a:lnTo>
                <a:lnTo>
                  <a:pt x="617929" y="3726551"/>
                </a:lnTo>
                <a:lnTo>
                  <a:pt x="617929" y="3785606"/>
                </a:lnTo>
                <a:lnTo>
                  <a:pt x="622977" y="3788464"/>
                </a:lnTo>
                <a:cubicBezTo>
                  <a:pt x="613452" y="3796370"/>
                  <a:pt x="619072" y="3812848"/>
                  <a:pt x="617643" y="3825611"/>
                </a:cubicBezTo>
                <a:lnTo>
                  <a:pt x="623930" y="3829707"/>
                </a:lnTo>
                <a:lnTo>
                  <a:pt x="623930" y="3836660"/>
                </a:lnTo>
                <a:lnTo>
                  <a:pt x="630692" y="3840756"/>
                </a:lnTo>
                <a:lnTo>
                  <a:pt x="630692" y="3844375"/>
                </a:lnTo>
                <a:lnTo>
                  <a:pt x="624311" y="3848186"/>
                </a:lnTo>
                <a:lnTo>
                  <a:pt x="624311" y="3870188"/>
                </a:lnTo>
                <a:lnTo>
                  <a:pt x="630502" y="3874093"/>
                </a:lnTo>
                <a:cubicBezTo>
                  <a:pt x="631835" y="3877332"/>
                  <a:pt x="628692" y="3878951"/>
                  <a:pt x="624596" y="3880856"/>
                </a:cubicBezTo>
                <a:cubicBezTo>
                  <a:pt x="624596" y="3882951"/>
                  <a:pt x="624406" y="3885333"/>
                  <a:pt x="624025" y="3888000"/>
                </a:cubicBezTo>
                <a:lnTo>
                  <a:pt x="630312" y="3892382"/>
                </a:lnTo>
                <a:lnTo>
                  <a:pt x="630312" y="3899525"/>
                </a:lnTo>
                <a:lnTo>
                  <a:pt x="624406" y="3903430"/>
                </a:lnTo>
                <a:lnTo>
                  <a:pt x="624406" y="3962009"/>
                </a:lnTo>
                <a:lnTo>
                  <a:pt x="617643" y="3966105"/>
                </a:lnTo>
                <a:lnTo>
                  <a:pt x="617643" y="3969629"/>
                </a:lnTo>
                <a:lnTo>
                  <a:pt x="623930" y="3973534"/>
                </a:lnTo>
                <a:lnTo>
                  <a:pt x="618691" y="3976487"/>
                </a:lnTo>
                <a:cubicBezTo>
                  <a:pt x="617243" y="3985203"/>
                  <a:pt x="616891" y="3994109"/>
                  <a:pt x="617643" y="4002871"/>
                </a:cubicBezTo>
                <a:lnTo>
                  <a:pt x="612214" y="4005920"/>
                </a:lnTo>
                <a:cubicBezTo>
                  <a:pt x="610595" y="4029637"/>
                  <a:pt x="610595" y="4053449"/>
                  <a:pt x="612214" y="4077166"/>
                </a:cubicBezTo>
                <a:lnTo>
                  <a:pt x="617262" y="4080024"/>
                </a:lnTo>
                <a:lnTo>
                  <a:pt x="617262" y="4290145"/>
                </a:lnTo>
                <a:lnTo>
                  <a:pt x="611452" y="4293860"/>
                </a:lnTo>
                <a:cubicBezTo>
                  <a:pt x="611452" y="4294908"/>
                  <a:pt x="611452" y="4296146"/>
                  <a:pt x="611452" y="4297480"/>
                </a:cubicBezTo>
                <a:lnTo>
                  <a:pt x="617834" y="4301385"/>
                </a:lnTo>
                <a:lnTo>
                  <a:pt x="611547" y="4305100"/>
                </a:lnTo>
                <a:lnTo>
                  <a:pt x="611547" y="4334628"/>
                </a:lnTo>
                <a:cubicBezTo>
                  <a:pt x="621739" y="4337484"/>
                  <a:pt x="616976" y="4348915"/>
                  <a:pt x="618024" y="4356630"/>
                </a:cubicBezTo>
                <a:lnTo>
                  <a:pt x="611929" y="4360059"/>
                </a:lnTo>
                <a:cubicBezTo>
                  <a:pt x="610500" y="4367393"/>
                  <a:pt x="611929" y="4375299"/>
                  <a:pt x="610976" y="4382728"/>
                </a:cubicBezTo>
                <a:lnTo>
                  <a:pt x="605261" y="4385872"/>
                </a:lnTo>
                <a:lnTo>
                  <a:pt x="605261" y="4400730"/>
                </a:lnTo>
                <a:lnTo>
                  <a:pt x="611262" y="4404636"/>
                </a:lnTo>
                <a:lnTo>
                  <a:pt x="611262" y="4434449"/>
                </a:lnTo>
                <a:lnTo>
                  <a:pt x="604880" y="4438260"/>
                </a:lnTo>
                <a:lnTo>
                  <a:pt x="604880" y="4504458"/>
                </a:lnTo>
                <a:lnTo>
                  <a:pt x="598498" y="4508268"/>
                </a:lnTo>
                <a:lnTo>
                  <a:pt x="598498" y="4515507"/>
                </a:lnTo>
                <a:lnTo>
                  <a:pt x="605261" y="4519888"/>
                </a:lnTo>
                <a:lnTo>
                  <a:pt x="605261" y="4541606"/>
                </a:lnTo>
                <a:lnTo>
                  <a:pt x="610213" y="4544368"/>
                </a:lnTo>
                <a:cubicBezTo>
                  <a:pt x="610976" y="4546559"/>
                  <a:pt x="607071" y="4546940"/>
                  <a:pt x="605261" y="4548749"/>
                </a:cubicBezTo>
                <a:lnTo>
                  <a:pt x="605261" y="4570276"/>
                </a:lnTo>
                <a:lnTo>
                  <a:pt x="598498" y="4574562"/>
                </a:lnTo>
                <a:lnTo>
                  <a:pt x="598498" y="4585516"/>
                </a:lnTo>
                <a:close/>
                <a:moveTo>
                  <a:pt x="595260" y="1167469"/>
                </a:moveTo>
                <a:cubicBezTo>
                  <a:pt x="601641" y="1167469"/>
                  <a:pt x="608023" y="1167469"/>
                  <a:pt x="614310" y="1167469"/>
                </a:cubicBezTo>
                <a:cubicBezTo>
                  <a:pt x="619072" y="1163850"/>
                  <a:pt x="619834" y="1159278"/>
                  <a:pt x="614310" y="1156420"/>
                </a:cubicBezTo>
                <a:cubicBezTo>
                  <a:pt x="610452" y="1159278"/>
                  <a:pt x="605652" y="1160573"/>
                  <a:pt x="600879" y="1160040"/>
                </a:cubicBezTo>
                <a:lnTo>
                  <a:pt x="592021" y="1165374"/>
                </a:lnTo>
                <a:cubicBezTo>
                  <a:pt x="592116" y="1166136"/>
                  <a:pt x="592973" y="1167374"/>
                  <a:pt x="595260" y="1167374"/>
                </a:cubicBezTo>
                <a:close/>
                <a:moveTo>
                  <a:pt x="222451" y="1552089"/>
                </a:moveTo>
                <a:cubicBezTo>
                  <a:pt x="207306" y="1546374"/>
                  <a:pt x="210640" y="1559423"/>
                  <a:pt x="222451" y="1553327"/>
                </a:cubicBezTo>
                <a:cubicBezTo>
                  <a:pt x="222641" y="1552851"/>
                  <a:pt x="222832" y="1552374"/>
                  <a:pt x="222451" y="1552089"/>
                </a:cubicBezTo>
                <a:close/>
                <a:moveTo>
                  <a:pt x="237501" y="663978"/>
                </a:moveTo>
                <a:cubicBezTo>
                  <a:pt x="230471" y="662473"/>
                  <a:pt x="223194" y="662473"/>
                  <a:pt x="216164" y="663978"/>
                </a:cubicBezTo>
                <a:cubicBezTo>
                  <a:pt x="222756" y="667826"/>
                  <a:pt x="230909" y="667826"/>
                  <a:pt x="237501" y="663978"/>
                </a:cubicBezTo>
                <a:close/>
                <a:moveTo>
                  <a:pt x="280173" y="1536373"/>
                </a:moveTo>
                <a:cubicBezTo>
                  <a:pt x="297889" y="1527895"/>
                  <a:pt x="285411" y="1523323"/>
                  <a:pt x="272933" y="1525038"/>
                </a:cubicBezTo>
                <a:cubicBezTo>
                  <a:pt x="268428" y="1520971"/>
                  <a:pt x="261827" y="1520247"/>
                  <a:pt x="256551" y="1523228"/>
                </a:cubicBezTo>
                <a:lnTo>
                  <a:pt x="256551" y="1526943"/>
                </a:lnTo>
                <a:cubicBezTo>
                  <a:pt x="264075" y="1532944"/>
                  <a:pt x="271886" y="1531134"/>
                  <a:pt x="280173" y="1536373"/>
                </a:cubicBezTo>
                <a:close/>
                <a:moveTo>
                  <a:pt x="284173" y="543677"/>
                </a:moveTo>
                <a:cubicBezTo>
                  <a:pt x="285887" y="545677"/>
                  <a:pt x="289698" y="544630"/>
                  <a:pt x="292650" y="544820"/>
                </a:cubicBezTo>
                <a:cubicBezTo>
                  <a:pt x="297413" y="542344"/>
                  <a:pt x="297413" y="539962"/>
                  <a:pt x="292650" y="537486"/>
                </a:cubicBezTo>
                <a:cubicBezTo>
                  <a:pt x="290650" y="539391"/>
                  <a:pt x="283125" y="540819"/>
                  <a:pt x="284173" y="543677"/>
                </a:cubicBezTo>
                <a:close/>
                <a:moveTo>
                  <a:pt x="312748" y="1554566"/>
                </a:moveTo>
                <a:cubicBezTo>
                  <a:pt x="305033" y="1555899"/>
                  <a:pt x="300461" y="1549326"/>
                  <a:pt x="292460" y="1550851"/>
                </a:cubicBezTo>
                <a:lnTo>
                  <a:pt x="286745" y="1547136"/>
                </a:lnTo>
                <a:cubicBezTo>
                  <a:pt x="275219" y="1544278"/>
                  <a:pt x="269885" y="1560376"/>
                  <a:pt x="286745" y="1558280"/>
                </a:cubicBezTo>
                <a:lnTo>
                  <a:pt x="292364" y="1561899"/>
                </a:lnTo>
                <a:lnTo>
                  <a:pt x="312272" y="1561899"/>
                </a:lnTo>
                <a:cubicBezTo>
                  <a:pt x="317034" y="1557899"/>
                  <a:pt x="317034" y="1557899"/>
                  <a:pt x="312367" y="1554566"/>
                </a:cubicBezTo>
                <a:close/>
                <a:moveTo>
                  <a:pt x="320272" y="600637"/>
                </a:moveTo>
                <a:cubicBezTo>
                  <a:pt x="308176" y="599874"/>
                  <a:pt x="308176" y="599874"/>
                  <a:pt x="302937" y="601970"/>
                </a:cubicBezTo>
                <a:lnTo>
                  <a:pt x="302937" y="605399"/>
                </a:lnTo>
                <a:cubicBezTo>
                  <a:pt x="309176" y="608352"/>
                  <a:pt x="316415" y="608352"/>
                  <a:pt x="322654" y="605399"/>
                </a:cubicBezTo>
                <a:cubicBezTo>
                  <a:pt x="321797" y="603875"/>
                  <a:pt x="323702" y="601875"/>
                  <a:pt x="319892" y="600637"/>
                </a:cubicBezTo>
                <a:close/>
                <a:moveTo>
                  <a:pt x="358372" y="721700"/>
                </a:moveTo>
                <a:lnTo>
                  <a:pt x="344847" y="721700"/>
                </a:lnTo>
                <a:lnTo>
                  <a:pt x="336370" y="727319"/>
                </a:lnTo>
                <a:cubicBezTo>
                  <a:pt x="343133" y="731415"/>
                  <a:pt x="342466" y="738558"/>
                  <a:pt x="352086" y="736844"/>
                </a:cubicBezTo>
                <a:cubicBezTo>
                  <a:pt x="354658" y="734463"/>
                  <a:pt x="360087" y="733320"/>
                  <a:pt x="361611" y="730367"/>
                </a:cubicBezTo>
                <a:cubicBezTo>
                  <a:pt x="360849" y="727129"/>
                  <a:pt x="363992" y="723890"/>
                  <a:pt x="358658" y="721700"/>
                </a:cubicBezTo>
                <a:close/>
                <a:moveTo>
                  <a:pt x="407426" y="948108"/>
                </a:moveTo>
                <a:cubicBezTo>
                  <a:pt x="410570" y="932488"/>
                  <a:pt x="387614" y="941251"/>
                  <a:pt x="377995" y="939155"/>
                </a:cubicBezTo>
                <a:lnTo>
                  <a:pt x="369041" y="944299"/>
                </a:lnTo>
                <a:cubicBezTo>
                  <a:pt x="363897" y="962777"/>
                  <a:pt x="398568" y="951443"/>
                  <a:pt x="407426" y="948299"/>
                </a:cubicBezTo>
                <a:close/>
                <a:moveTo>
                  <a:pt x="368183" y="811996"/>
                </a:moveTo>
                <a:cubicBezTo>
                  <a:pt x="372194" y="814654"/>
                  <a:pt x="377413" y="814654"/>
                  <a:pt x="381423" y="811996"/>
                </a:cubicBezTo>
                <a:cubicBezTo>
                  <a:pt x="377413" y="809339"/>
                  <a:pt x="372194" y="809339"/>
                  <a:pt x="368183" y="811996"/>
                </a:cubicBezTo>
                <a:close/>
                <a:moveTo>
                  <a:pt x="369422" y="713127"/>
                </a:moveTo>
                <a:cubicBezTo>
                  <a:pt x="370851" y="715317"/>
                  <a:pt x="375041" y="713127"/>
                  <a:pt x="373708" y="711889"/>
                </a:cubicBezTo>
                <a:cubicBezTo>
                  <a:pt x="372375" y="710650"/>
                  <a:pt x="368183" y="711698"/>
                  <a:pt x="369422" y="713127"/>
                </a:cubicBezTo>
                <a:close/>
                <a:moveTo>
                  <a:pt x="414285" y="1600762"/>
                </a:moveTo>
                <a:cubicBezTo>
                  <a:pt x="410370" y="1598133"/>
                  <a:pt x="405245" y="1598133"/>
                  <a:pt x="401330" y="1600762"/>
                </a:cubicBezTo>
                <a:cubicBezTo>
                  <a:pt x="404760" y="1603429"/>
                  <a:pt x="415808" y="1609715"/>
                  <a:pt x="414285" y="1600762"/>
                </a:cubicBezTo>
                <a:close/>
                <a:moveTo>
                  <a:pt x="448479" y="891244"/>
                </a:moveTo>
                <a:lnTo>
                  <a:pt x="456957" y="891244"/>
                </a:lnTo>
                <a:cubicBezTo>
                  <a:pt x="466482" y="875433"/>
                  <a:pt x="489627" y="890101"/>
                  <a:pt x="503153" y="880481"/>
                </a:cubicBezTo>
                <a:cubicBezTo>
                  <a:pt x="506810" y="883872"/>
                  <a:pt x="512449" y="883872"/>
                  <a:pt x="516107" y="880481"/>
                </a:cubicBezTo>
                <a:cubicBezTo>
                  <a:pt x="536966" y="877909"/>
                  <a:pt x="558112" y="887244"/>
                  <a:pt x="577353" y="879148"/>
                </a:cubicBezTo>
                <a:cubicBezTo>
                  <a:pt x="578876" y="865527"/>
                  <a:pt x="500581" y="873337"/>
                  <a:pt x="486960" y="867717"/>
                </a:cubicBezTo>
                <a:cubicBezTo>
                  <a:pt x="484674" y="865241"/>
                  <a:pt x="478388" y="866003"/>
                  <a:pt x="479912" y="869432"/>
                </a:cubicBezTo>
                <a:cubicBezTo>
                  <a:pt x="470387" y="880195"/>
                  <a:pt x="451337" y="865146"/>
                  <a:pt x="435906" y="869432"/>
                </a:cubicBezTo>
                <a:lnTo>
                  <a:pt x="425810" y="876671"/>
                </a:lnTo>
                <a:cubicBezTo>
                  <a:pt x="417428" y="875052"/>
                  <a:pt x="412570" y="880957"/>
                  <a:pt x="405997" y="880576"/>
                </a:cubicBezTo>
                <a:lnTo>
                  <a:pt x="381137" y="894388"/>
                </a:lnTo>
                <a:lnTo>
                  <a:pt x="383709" y="898674"/>
                </a:lnTo>
                <a:cubicBezTo>
                  <a:pt x="393806" y="899626"/>
                  <a:pt x="402188" y="890673"/>
                  <a:pt x="411427" y="898674"/>
                </a:cubicBezTo>
                <a:cubicBezTo>
                  <a:pt x="416666" y="898102"/>
                  <a:pt x="422571" y="900007"/>
                  <a:pt x="427048" y="896959"/>
                </a:cubicBezTo>
                <a:lnTo>
                  <a:pt x="420857" y="893054"/>
                </a:lnTo>
                <a:lnTo>
                  <a:pt x="420857" y="889149"/>
                </a:lnTo>
                <a:cubicBezTo>
                  <a:pt x="425800" y="885472"/>
                  <a:pt x="431849" y="883586"/>
                  <a:pt x="438002" y="883815"/>
                </a:cubicBezTo>
                <a:close/>
                <a:moveTo>
                  <a:pt x="456957" y="938869"/>
                </a:moveTo>
                <a:lnTo>
                  <a:pt x="450480" y="938869"/>
                </a:lnTo>
                <a:cubicBezTo>
                  <a:pt x="445717" y="942489"/>
                  <a:pt x="445717" y="942489"/>
                  <a:pt x="450480" y="946204"/>
                </a:cubicBezTo>
                <a:lnTo>
                  <a:pt x="456861" y="946204"/>
                </a:lnTo>
                <a:cubicBezTo>
                  <a:pt x="461528" y="942870"/>
                  <a:pt x="461528" y="942870"/>
                  <a:pt x="456957" y="938774"/>
                </a:cubicBezTo>
                <a:close/>
                <a:moveTo>
                  <a:pt x="519250" y="1655626"/>
                </a:moveTo>
                <a:cubicBezTo>
                  <a:pt x="515535" y="1653149"/>
                  <a:pt x="504962" y="1646101"/>
                  <a:pt x="506201" y="1655626"/>
                </a:cubicBezTo>
                <a:cubicBezTo>
                  <a:pt x="510096" y="1658331"/>
                  <a:pt x="515240" y="1658445"/>
                  <a:pt x="519250" y="1655911"/>
                </a:cubicBezTo>
                <a:close/>
                <a:moveTo>
                  <a:pt x="522965" y="939060"/>
                </a:moveTo>
                <a:cubicBezTo>
                  <a:pt x="514392" y="938203"/>
                  <a:pt x="503915" y="940775"/>
                  <a:pt x="496962" y="935535"/>
                </a:cubicBezTo>
                <a:cubicBezTo>
                  <a:pt x="492285" y="935926"/>
                  <a:pt x="487627" y="934650"/>
                  <a:pt x="483817" y="931916"/>
                </a:cubicBezTo>
                <a:lnTo>
                  <a:pt x="467244" y="941441"/>
                </a:lnTo>
                <a:cubicBezTo>
                  <a:pt x="464005" y="949347"/>
                  <a:pt x="479531" y="946109"/>
                  <a:pt x="484579" y="942584"/>
                </a:cubicBezTo>
                <a:cubicBezTo>
                  <a:pt x="494104" y="943251"/>
                  <a:pt x="503057" y="941441"/>
                  <a:pt x="510582" y="946585"/>
                </a:cubicBezTo>
                <a:cubicBezTo>
                  <a:pt x="516202" y="946013"/>
                  <a:pt x="522107" y="947918"/>
                  <a:pt x="525917" y="944584"/>
                </a:cubicBezTo>
                <a:cubicBezTo>
                  <a:pt x="526013" y="940965"/>
                  <a:pt x="525917" y="940965"/>
                  <a:pt x="522965" y="939346"/>
                </a:cubicBezTo>
                <a:close/>
                <a:moveTo>
                  <a:pt x="603927" y="1694297"/>
                </a:moveTo>
                <a:cubicBezTo>
                  <a:pt x="583067" y="1690963"/>
                  <a:pt x="564875" y="1703822"/>
                  <a:pt x="545825" y="1699917"/>
                </a:cubicBezTo>
                <a:cubicBezTo>
                  <a:pt x="539538" y="1697250"/>
                  <a:pt x="539538" y="1697155"/>
                  <a:pt x="532490" y="1699917"/>
                </a:cubicBezTo>
                <a:cubicBezTo>
                  <a:pt x="536300" y="1711918"/>
                  <a:pt x="596403" y="1704203"/>
                  <a:pt x="611357" y="1704013"/>
                </a:cubicBezTo>
                <a:cubicBezTo>
                  <a:pt x="611166" y="1698584"/>
                  <a:pt x="612976" y="1694107"/>
                  <a:pt x="603927" y="1694583"/>
                </a:cubicBezTo>
                <a:close/>
                <a:moveTo>
                  <a:pt x="568780" y="1653911"/>
                </a:moveTo>
                <a:cubicBezTo>
                  <a:pt x="566875" y="1653911"/>
                  <a:pt x="566018" y="1654864"/>
                  <a:pt x="565256" y="1654578"/>
                </a:cubicBezTo>
                <a:lnTo>
                  <a:pt x="574781" y="1661150"/>
                </a:lnTo>
                <a:cubicBezTo>
                  <a:pt x="586020" y="1661150"/>
                  <a:pt x="595164" y="1662960"/>
                  <a:pt x="604023" y="1656007"/>
                </a:cubicBezTo>
                <a:cubicBezTo>
                  <a:pt x="594116" y="1651054"/>
                  <a:pt x="580210" y="1655244"/>
                  <a:pt x="568780" y="1654197"/>
                </a:cubicBezTo>
                <a:close/>
                <a:moveTo>
                  <a:pt x="578876" y="917438"/>
                </a:moveTo>
                <a:lnTo>
                  <a:pt x="575924" y="913056"/>
                </a:lnTo>
                <a:cubicBezTo>
                  <a:pt x="569161" y="913056"/>
                  <a:pt x="543729" y="915438"/>
                  <a:pt x="558779" y="907532"/>
                </a:cubicBezTo>
                <a:lnTo>
                  <a:pt x="540300" y="897150"/>
                </a:lnTo>
                <a:lnTo>
                  <a:pt x="536871" y="891054"/>
                </a:lnTo>
                <a:cubicBezTo>
                  <a:pt x="506677" y="893054"/>
                  <a:pt x="474387" y="884768"/>
                  <a:pt x="447717" y="899817"/>
                </a:cubicBezTo>
                <a:cubicBezTo>
                  <a:pt x="461719" y="902293"/>
                  <a:pt x="474959" y="916009"/>
                  <a:pt x="489627" y="916771"/>
                </a:cubicBezTo>
                <a:cubicBezTo>
                  <a:pt x="498581" y="909532"/>
                  <a:pt x="503915" y="915438"/>
                  <a:pt x="513916" y="916771"/>
                </a:cubicBezTo>
                <a:cubicBezTo>
                  <a:pt x="521240" y="918581"/>
                  <a:pt x="528403" y="920962"/>
                  <a:pt x="535347" y="923915"/>
                </a:cubicBezTo>
                <a:cubicBezTo>
                  <a:pt x="549159" y="922486"/>
                  <a:pt x="567446" y="929249"/>
                  <a:pt x="578876" y="917724"/>
                </a:cubicBezTo>
                <a:close/>
                <a:moveTo>
                  <a:pt x="613548" y="747226"/>
                </a:moveTo>
                <a:cubicBezTo>
                  <a:pt x="606309" y="746560"/>
                  <a:pt x="598212" y="749132"/>
                  <a:pt x="591735" y="745417"/>
                </a:cubicBezTo>
                <a:lnTo>
                  <a:pt x="591735" y="741988"/>
                </a:lnTo>
                <a:cubicBezTo>
                  <a:pt x="582210" y="739416"/>
                  <a:pt x="571637" y="732463"/>
                  <a:pt x="562112" y="739701"/>
                </a:cubicBezTo>
                <a:cubicBezTo>
                  <a:pt x="547882" y="743369"/>
                  <a:pt x="532890" y="742673"/>
                  <a:pt x="519060" y="737701"/>
                </a:cubicBezTo>
                <a:lnTo>
                  <a:pt x="538110" y="728748"/>
                </a:lnTo>
                <a:cubicBezTo>
                  <a:pt x="539443" y="728748"/>
                  <a:pt x="550016" y="730082"/>
                  <a:pt x="551921" y="726367"/>
                </a:cubicBezTo>
                <a:cubicBezTo>
                  <a:pt x="550968" y="710269"/>
                  <a:pt x="576971" y="720557"/>
                  <a:pt x="588497" y="717794"/>
                </a:cubicBezTo>
                <a:lnTo>
                  <a:pt x="596974" y="712365"/>
                </a:lnTo>
                <a:cubicBezTo>
                  <a:pt x="591354" y="704745"/>
                  <a:pt x="580115" y="706745"/>
                  <a:pt x="573257" y="710365"/>
                </a:cubicBezTo>
                <a:cubicBezTo>
                  <a:pt x="551540" y="715508"/>
                  <a:pt x="532394" y="689790"/>
                  <a:pt x="512868" y="704745"/>
                </a:cubicBezTo>
                <a:lnTo>
                  <a:pt x="512868" y="712175"/>
                </a:lnTo>
                <a:cubicBezTo>
                  <a:pt x="514678" y="713794"/>
                  <a:pt x="520107" y="714651"/>
                  <a:pt x="519250" y="717699"/>
                </a:cubicBezTo>
                <a:cubicBezTo>
                  <a:pt x="478950" y="713527"/>
                  <a:pt x="438230" y="719147"/>
                  <a:pt x="400569" y="734082"/>
                </a:cubicBezTo>
                <a:cubicBezTo>
                  <a:pt x="427048" y="748750"/>
                  <a:pt x="457719" y="729224"/>
                  <a:pt x="485532" y="741226"/>
                </a:cubicBezTo>
                <a:cubicBezTo>
                  <a:pt x="478483" y="750751"/>
                  <a:pt x="462005" y="744464"/>
                  <a:pt x="453622" y="752846"/>
                </a:cubicBezTo>
                <a:cubicBezTo>
                  <a:pt x="443041" y="753017"/>
                  <a:pt x="432534" y="751008"/>
                  <a:pt x="422762" y="746940"/>
                </a:cubicBezTo>
                <a:lnTo>
                  <a:pt x="414285" y="748465"/>
                </a:lnTo>
                <a:cubicBezTo>
                  <a:pt x="414285" y="751131"/>
                  <a:pt x="414285" y="753323"/>
                  <a:pt x="444764" y="754370"/>
                </a:cubicBezTo>
                <a:cubicBezTo>
                  <a:pt x="439145" y="754942"/>
                  <a:pt x="429905" y="755799"/>
                  <a:pt x="414285" y="757037"/>
                </a:cubicBezTo>
                <a:cubicBezTo>
                  <a:pt x="420000" y="758275"/>
                  <a:pt x="457719" y="761228"/>
                  <a:pt x="452385" y="754560"/>
                </a:cubicBezTo>
                <a:cubicBezTo>
                  <a:pt x="465910" y="755704"/>
                  <a:pt x="478578" y="766467"/>
                  <a:pt x="491151" y="758847"/>
                </a:cubicBezTo>
                <a:cubicBezTo>
                  <a:pt x="493818" y="762562"/>
                  <a:pt x="502486" y="760561"/>
                  <a:pt x="505534" y="764085"/>
                </a:cubicBezTo>
                <a:cubicBezTo>
                  <a:pt x="501914" y="766943"/>
                  <a:pt x="494104" y="765038"/>
                  <a:pt x="490008" y="769229"/>
                </a:cubicBezTo>
                <a:cubicBezTo>
                  <a:pt x="479569" y="763362"/>
                  <a:pt x="466558" y="764771"/>
                  <a:pt x="457623" y="772753"/>
                </a:cubicBezTo>
                <a:cubicBezTo>
                  <a:pt x="433716" y="765705"/>
                  <a:pt x="403998" y="769134"/>
                  <a:pt x="378756" y="772753"/>
                </a:cubicBezTo>
                <a:cubicBezTo>
                  <a:pt x="373517" y="776373"/>
                  <a:pt x="373517" y="776373"/>
                  <a:pt x="378756" y="780183"/>
                </a:cubicBezTo>
                <a:cubicBezTo>
                  <a:pt x="399235" y="779326"/>
                  <a:pt x="420857" y="773230"/>
                  <a:pt x="440669" y="778087"/>
                </a:cubicBezTo>
                <a:cubicBezTo>
                  <a:pt x="440669" y="779326"/>
                  <a:pt x="440669" y="780469"/>
                  <a:pt x="441145" y="781898"/>
                </a:cubicBezTo>
                <a:cubicBezTo>
                  <a:pt x="428953" y="792946"/>
                  <a:pt x="407046" y="786279"/>
                  <a:pt x="396187" y="797423"/>
                </a:cubicBezTo>
                <a:lnTo>
                  <a:pt x="401235" y="800281"/>
                </a:lnTo>
                <a:lnTo>
                  <a:pt x="401235" y="811806"/>
                </a:lnTo>
                <a:lnTo>
                  <a:pt x="414761" y="817806"/>
                </a:lnTo>
                <a:lnTo>
                  <a:pt x="414761" y="823045"/>
                </a:lnTo>
                <a:cubicBezTo>
                  <a:pt x="404569" y="825712"/>
                  <a:pt x="374184" y="828379"/>
                  <a:pt x="397521" y="839238"/>
                </a:cubicBezTo>
                <a:cubicBezTo>
                  <a:pt x="409884" y="839800"/>
                  <a:pt x="422162" y="841553"/>
                  <a:pt x="434192" y="844476"/>
                </a:cubicBezTo>
                <a:lnTo>
                  <a:pt x="434192" y="848096"/>
                </a:lnTo>
                <a:cubicBezTo>
                  <a:pt x="424667" y="850668"/>
                  <a:pt x="413999" y="857621"/>
                  <a:pt x="405617" y="850477"/>
                </a:cubicBezTo>
                <a:cubicBezTo>
                  <a:pt x="396092" y="853621"/>
                  <a:pt x="406855" y="859145"/>
                  <a:pt x="410475" y="861145"/>
                </a:cubicBezTo>
                <a:cubicBezTo>
                  <a:pt x="417742" y="862431"/>
                  <a:pt x="425229" y="861221"/>
                  <a:pt x="431715" y="857716"/>
                </a:cubicBezTo>
                <a:cubicBezTo>
                  <a:pt x="442478" y="857716"/>
                  <a:pt x="447717" y="863432"/>
                  <a:pt x="458290" y="861050"/>
                </a:cubicBezTo>
                <a:cubicBezTo>
                  <a:pt x="463862" y="856592"/>
                  <a:pt x="471768" y="856592"/>
                  <a:pt x="477340" y="861050"/>
                </a:cubicBezTo>
                <a:cubicBezTo>
                  <a:pt x="505915" y="849144"/>
                  <a:pt x="544777" y="859621"/>
                  <a:pt x="575162" y="864479"/>
                </a:cubicBezTo>
                <a:cubicBezTo>
                  <a:pt x="584687" y="860479"/>
                  <a:pt x="584687" y="860098"/>
                  <a:pt x="586782" y="854954"/>
                </a:cubicBezTo>
                <a:lnTo>
                  <a:pt x="605832" y="844572"/>
                </a:lnTo>
                <a:cubicBezTo>
                  <a:pt x="592212" y="836761"/>
                  <a:pt x="574495" y="842000"/>
                  <a:pt x="560017" y="836571"/>
                </a:cubicBezTo>
                <a:cubicBezTo>
                  <a:pt x="562684" y="825998"/>
                  <a:pt x="550492" y="826284"/>
                  <a:pt x="543538" y="831523"/>
                </a:cubicBezTo>
                <a:lnTo>
                  <a:pt x="527251" y="821998"/>
                </a:lnTo>
                <a:lnTo>
                  <a:pt x="527251" y="814663"/>
                </a:lnTo>
                <a:cubicBezTo>
                  <a:pt x="538491" y="812092"/>
                  <a:pt x="550016" y="822950"/>
                  <a:pt x="563637" y="820092"/>
                </a:cubicBezTo>
                <a:lnTo>
                  <a:pt x="579734" y="810567"/>
                </a:lnTo>
                <a:cubicBezTo>
                  <a:pt x="584782" y="790279"/>
                  <a:pt x="542872" y="820855"/>
                  <a:pt x="546873" y="795708"/>
                </a:cubicBezTo>
                <a:lnTo>
                  <a:pt x="555635" y="794185"/>
                </a:lnTo>
                <a:cubicBezTo>
                  <a:pt x="561636" y="798756"/>
                  <a:pt x="588592" y="802376"/>
                  <a:pt x="573162" y="791423"/>
                </a:cubicBezTo>
                <a:cubicBezTo>
                  <a:pt x="570971" y="782945"/>
                  <a:pt x="548968" y="787136"/>
                  <a:pt x="543158" y="790470"/>
                </a:cubicBezTo>
                <a:cubicBezTo>
                  <a:pt x="537633" y="786088"/>
                  <a:pt x="529061" y="787803"/>
                  <a:pt x="524108" y="783517"/>
                </a:cubicBezTo>
                <a:cubicBezTo>
                  <a:pt x="515726" y="779993"/>
                  <a:pt x="486579" y="796185"/>
                  <a:pt x="488960" y="780849"/>
                </a:cubicBezTo>
                <a:cubicBezTo>
                  <a:pt x="496771" y="775039"/>
                  <a:pt x="511249" y="774373"/>
                  <a:pt x="520583" y="770372"/>
                </a:cubicBezTo>
                <a:lnTo>
                  <a:pt x="520583" y="767324"/>
                </a:lnTo>
                <a:cubicBezTo>
                  <a:pt x="527918" y="764695"/>
                  <a:pt x="535519" y="762876"/>
                  <a:pt x="543253" y="761895"/>
                </a:cubicBezTo>
                <a:cubicBezTo>
                  <a:pt x="555540" y="772277"/>
                  <a:pt x="567828" y="768658"/>
                  <a:pt x="579639" y="760180"/>
                </a:cubicBezTo>
                <a:cubicBezTo>
                  <a:pt x="582591" y="747036"/>
                  <a:pt x="605546" y="758561"/>
                  <a:pt x="616310" y="758180"/>
                </a:cubicBezTo>
                <a:lnTo>
                  <a:pt x="624406" y="752656"/>
                </a:lnTo>
                <a:cubicBezTo>
                  <a:pt x="621348" y="749941"/>
                  <a:pt x="617586" y="748160"/>
                  <a:pt x="613548" y="747512"/>
                </a:cubicBezTo>
                <a:close/>
                <a:moveTo>
                  <a:pt x="430096" y="714079"/>
                </a:moveTo>
                <a:cubicBezTo>
                  <a:pt x="435621" y="709983"/>
                  <a:pt x="441431" y="711126"/>
                  <a:pt x="446765" y="708650"/>
                </a:cubicBezTo>
                <a:cubicBezTo>
                  <a:pt x="446765" y="707507"/>
                  <a:pt x="446765" y="706269"/>
                  <a:pt x="446765" y="704649"/>
                </a:cubicBezTo>
                <a:cubicBezTo>
                  <a:pt x="442383" y="703793"/>
                  <a:pt x="441621" y="700078"/>
                  <a:pt x="435716" y="699887"/>
                </a:cubicBezTo>
                <a:cubicBezTo>
                  <a:pt x="430820" y="702278"/>
                  <a:pt x="426133" y="705088"/>
                  <a:pt x="421714" y="708269"/>
                </a:cubicBezTo>
                <a:close/>
                <a:moveTo>
                  <a:pt x="609071" y="637308"/>
                </a:moveTo>
                <a:cubicBezTo>
                  <a:pt x="605346" y="635889"/>
                  <a:pt x="601165" y="636432"/>
                  <a:pt x="597926" y="638737"/>
                </a:cubicBezTo>
                <a:cubicBezTo>
                  <a:pt x="603832" y="642070"/>
                  <a:pt x="611547" y="647023"/>
                  <a:pt x="618119" y="641975"/>
                </a:cubicBezTo>
                <a:cubicBezTo>
                  <a:pt x="615195" y="640327"/>
                  <a:pt x="612176" y="638860"/>
                  <a:pt x="609071" y="637594"/>
                </a:cubicBezTo>
                <a:close/>
                <a:moveTo>
                  <a:pt x="607451" y="614638"/>
                </a:moveTo>
                <a:cubicBezTo>
                  <a:pt x="592783" y="617401"/>
                  <a:pt x="576210" y="605113"/>
                  <a:pt x="562017" y="614638"/>
                </a:cubicBezTo>
                <a:cubicBezTo>
                  <a:pt x="554588" y="608828"/>
                  <a:pt x="545634" y="613114"/>
                  <a:pt x="539634" y="609590"/>
                </a:cubicBezTo>
                <a:cubicBezTo>
                  <a:pt x="539634" y="608352"/>
                  <a:pt x="539634" y="607209"/>
                  <a:pt x="539062" y="605875"/>
                </a:cubicBezTo>
                <a:lnTo>
                  <a:pt x="545539" y="601780"/>
                </a:lnTo>
                <a:lnTo>
                  <a:pt x="545539" y="597969"/>
                </a:lnTo>
                <a:cubicBezTo>
                  <a:pt x="529156" y="591302"/>
                  <a:pt x="507439" y="584254"/>
                  <a:pt x="489818" y="592541"/>
                </a:cubicBezTo>
                <a:cubicBezTo>
                  <a:pt x="469434" y="578919"/>
                  <a:pt x="448860" y="604732"/>
                  <a:pt x="430287" y="588730"/>
                </a:cubicBezTo>
                <a:cubicBezTo>
                  <a:pt x="421523" y="589778"/>
                  <a:pt x="411808" y="587873"/>
                  <a:pt x="403045" y="589493"/>
                </a:cubicBezTo>
                <a:cubicBezTo>
                  <a:pt x="398568" y="607590"/>
                  <a:pt x="402378" y="603304"/>
                  <a:pt x="381233" y="603685"/>
                </a:cubicBezTo>
                <a:cubicBezTo>
                  <a:pt x="382376" y="597017"/>
                  <a:pt x="367897" y="602542"/>
                  <a:pt x="381233" y="603685"/>
                </a:cubicBezTo>
                <a:lnTo>
                  <a:pt x="378661" y="603685"/>
                </a:lnTo>
                <a:cubicBezTo>
                  <a:pt x="379575" y="603837"/>
                  <a:pt x="380509" y="603837"/>
                  <a:pt x="381423" y="603685"/>
                </a:cubicBezTo>
                <a:lnTo>
                  <a:pt x="381423" y="603685"/>
                </a:lnTo>
                <a:lnTo>
                  <a:pt x="381423" y="609685"/>
                </a:lnTo>
                <a:cubicBezTo>
                  <a:pt x="368183" y="610638"/>
                  <a:pt x="359135" y="621116"/>
                  <a:pt x="345133" y="618353"/>
                </a:cubicBezTo>
                <a:lnTo>
                  <a:pt x="335608" y="623878"/>
                </a:lnTo>
                <a:lnTo>
                  <a:pt x="341132" y="627593"/>
                </a:lnTo>
                <a:cubicBezTo>
                  <a:pt x="341132" y="628640"/>
                  <a:pt x="341132" y="629878"/>
                  <a:pt x="341132" y="631117"/>
                </a:cubicBezTo>
                <a:lnTo>
                  <a:pt x="334560" y="635117"/>
                </a:lnTo>
                <a:lnTo>
                  <a:pt x="334560" y="642356"/>
                </a:lnTo>
                <a:cubicBezTo>
                  <a:pt x="351134" y="651881"/>
                  <a:pt x="373327" y="632831"/>
                  <a:pt x="385995" y="646643"/>
                </a:cubicBezTo>
                <a:lnTo>
                  <a:pt x="381233" y="649309"/>
                </a:lnTo>
                <a:cubicBezTo>
                  <a:pt x="380661" y="652262"/>
                  <a:pt x="380090" y="655119"/>
                  <a:pt x="379518" y="657691"/>
                </a:cubicBezTo>
                <a:lnTo>
                  <a:pt x="373898" y="660835"/>
                </a:lnTo>
                <a:cubicBezTo>
                  <a:pt x="373898" y="662358"/>
                  <a:pt x="374660" y="663978"/>
                  <a:pt x="375232" y="666169"/>
                </a:cubicBezTo>
                <a:cubicBezTo>
                  <a:pt x="387520" y="662454"/>
                  <a:pt x="406760" y="675694"/>
                  <a:pt x="413332" y="666169"/>
                </a:cubicBezTo>
                <a:cubicBezTo>
                  <a:pt x="413332" y="662835"/>
                  <a:pt x="418761" y="662358"/>
                  <a:pt x="422381" y="662930"/>
                </a:cubicBezTo>
                <a:cubicBezTo>
                  <a:pt x="429715" y="664454"/>
                  <a:pt x="425524" y="674360"/>
                  <a:pt x="426476" y="679027"/>
                </a:cubicBezTo>
                <a:lnTo>
                  <a:pt x="416951" y="685028"/>
                </a:lnTo>
                <a:cubicBezTo>
                  <a:pt x="410894" y="684637"/>
                  <a:pt x="404912" y="686619"/>
                  <a:pt x="400283" y="690553"/>
                </a:cubicBezTo>
                <a:cubicBezTo>
                  <a:pt x="400283" y="691982"/>
                  <a:pt x="401045" y="693696"/>
                  <a:pt x="401426" y="695029"/>
                </a:cubicBezTo>
                <a:cubicBezTo>
                  <a:pt x="421714" y="696458"/>
                  <a:pt x="436764" y="688743"/>
                  <a:pt x="456194" y="696077"/>
                </a:cubicBezTo>
                <a:cubicBezTo>
                  <a:pt x="467853" y="706641"/>
                  <a:pt x="484808" y="708945"/>
                  <a:pt x="498866" y="701887"/>
                </a:cubicBezTo>
                <a:lnTo>
                  <a:pt x="498866" y="697792"/>
                </a:lnTo>
                <a:cubicBezTo>
                  <a:pt x="527441" y="672169"/>
                  <a:pt x="564970" y="718747"/>
                  <a:pt x="589544" y="685981"/>
                </a:cubicBezTo>
                <a:cubicBezTo>
                  <a:pt x="564875" y="668835"/>
                  <a:pt x="538776" y="688076"/>
                  <a:pt x="512487" y="679123"/>
                </a:cubicBezTo>
                <a:cubicBezTo>
                  <a:pt x="519441" y="673884"/>
                  <a:pt x="528108" y="674075"/>
                  <a:pt x="535347" y="670360"/>
                </a:cubicBezTo>
                <a:cubicBezTo>
                  <a:pt x="544015" y="669788"/>
                  <a:pt x="544205" y="670360"/>
                  <a:pt x="544872" y="665026"/>
                </a:cubicBezTo>
                <a:lnTo>
                  <a:pt x="538395" y="660930"/>
                </a:lnTo>
                <a:lnTo>
                  <a:pt x="538395" y="657501"/>
                </a:lnTo>
                <a:cubicBezTo>
                  <a:pt x="545348" y="654453"/>
                  <a:pt x="557445" y="653119"/>
                  <a:pt x="563732" y="645785"/>
                </a:cubicBezTo>
                <a:lnTo>
                  <a:pt x="552016" y="639213"/>
                </a:lnTo>
                <a:cubicBezTo>
                  <a:pt x="552683" y="635879"/>
                  <a:pt x="549539" y="633593"/>
                  <a:pt x="545254" y="631688"/>
                </a:cubicBezTo>
                <a:cubicBezTo>
                  <a:pt x="552873" y="627116"/>
                  <a:pt x="566685" y="627973"/>
                  <a:pt x="573829" y="622163"/>
                </a:cubicBezTo>
                <a:cubicBezTo>
                  <a:pt x="587259" y="626259"/>
                  <a:pt x="604213" y="633498"/>
                  <a:pt x="616786" y="623973"/>
                </a:cubicBezTo>
                <a:lnTo>
                  <a:pt x="616786" y="620067"/>
                </a:lnTo>
                <a:close/>
                <a:moveTo>
                  <a:pt x="370469" y="584444"/>
                </a:moveTo>
                <a:cubicBezTo>
                  <a:pt x="450384" y="580729"/>
                  <a:pt x="395806" y="560918"/>
                  <a:pt x="361707" y="579491"/>
                </a:cubicBezTo>
                <a:cubicBezTo>
                  <a:pt x="364659" y="581491"/>
                  <a:pt x="367421" y="583110"/>
                  <a:pt x="370469" y="584730"/>
                </a:cubicBezTo>
                <a:close/>
                <a:moveTo>
                  <a:pt x="463529" y="570252"/>
                </a:moveTo>
                <a:cubicBezTo>
                  <a:pt x="463529" y="570252"/>
                  <a:pt x="464957" y="569490"/>
                  <a:pt x="465719" y="569109"/>
                </a:cubicBezTo>
                <a:cubicBezTo>
                  <a:pt x="467529" y="565394"/>
                  <a:pt x="456004" y="568061"/>
                  <a:pt x="463433" y="570538"/>
                </a:cubicBezTo>
                <a:close/>
                <a:moveTo>
                  <a:pt x="499628" y="564823"/>
                </a:moveTo>
                <a:lnTo>
                  <a:pt x="499628" y="561203"/>
                </a:lnTo>
                <a:cubicBezTo>
                  <a:pt x="495637" y="558593"/>
                  <a:pt x="490475" y="558593"/>
                  <a:pt x="486484" y="561203"/>
                </a:cubicBezTo>
                <a:lnTo>
                  <a:pt x="486484" y="564823"/>
                </a:lnTo>
                <a:cubicBezTo>
                  <a:pt x="490418" y="567518"/>
                  <a:pt x="495580" y="567632"/>
                  <a:pt x="499628" y="565109"/>
                </a:cubicBezTo>
                <a:close/>
                <a:moveTo>
                  <a:pt x="519441" y="577682"/>
                </a:moveTo>
                <a:cubicBezTo>
                  <a:pt x="522298" y="578443"/>
                  <a:pt x="528966" y="575872"/>
                  <a:pt x="522393" y="574062"/>
                </a:cubicBezTo>
                <a:cubicBezTo>
                  <a:pt x="515821" y="572252"/>
                  <a:pt x="507630" y="576824"/>
                  <a:pt x="519441" y="577967"/>
                </a:cubicBezTo>
                <a:close/>
                <a:moveTo>
                  <a:pt x="307509" y="1819837"/>
                </a:moveTo>
                <a:cubicBezTo>
                  <a:pt x="294174" y="1819837"/>
                  <a:pt x="295698" y="1821837"/>
                  <a:pt x="296460" y="1829362"/>
                </a:cubicBezTo>
                <a:lnTo>
                  <a:pt x="307223" y="1835934"/>
                </a:lnTo>
                <a:cubicBezTo>
                  <a:pt x="309891" y="1830924"/>
                  <a:pt x="309995" y="1824942"/>
                  <a:pt x="307509" y="1819837"/>
                </a:cubicBezTo>
                <a:close/>
                <a:moveTo>
                  <a:pt x="332179" y="1805168"/>
                </a:moveTo>
                <a:lnTo>
                  <a:pt x="324750" y="1805168"/>
                </a:lnTo>
                <a:cubicBezTo>
                  <a:pt x="308557" y="1813645"/>
                  <a:pt x="322368" y="1812598"/>
                  <a:pt x="331989" y="1812502"/>
                </a:cubicBezTo>
                <a:cubicBezTo>
                  <a:pt x="336751" y="1808883"/>
                  <a:pt x="336656" y="1808883"/>
                  <a:pt x="332179" y="1805549"/>
                </a:cubicBezTo>
                <a:close/>
                <a:moveTo>
                  <a:pt x="368279" y="1869652"/>
                </a:moveTo>
                <a:cubicBezTo>
                  <a:pt x="364307" y="1866986"/>
                  <a:pt x="359115" y="1866986"/>
                  <a:pt x="355134" y="1869652"/>
                </a:cubicBezTo>
                <a:cubicBezTo>
                  <a:pt x="359087" y="1872272"/>
                  <a:pt x="364231" y="1872272"/>
                  <a:pt x="368183" y="1869652"/>
                </a:cubicBezTo>
                <a:close/>
                <a:moveTo>
                  <a:pt x="519345" y="2079202"/>
                </a:moveTo>
                <a:cubicBezTo>
                  <a:pt x="508963" y="2070249"/>
                  <a:pt x="497723" y="2075393"/>
                  <a:pt x="486770" y="2079202"/>
                </a:cubicBezTo>
                <a:cubicBezTo>
                  <a:pt x="492961" y="2084918"/>
                  <a:pt x="518583" y="2091299"/>
                  <a:pt x="519345" y="2079679"/>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133" name="Google Shape;133;p7"/>
          <p:cNvSpPr/>
          <p:nvPr/>
        </p:nvSpPr>
        <p:spPr>
          <a:xfrm flipH="1" rot="5400000">
            <a:off x="5844551" y="-2290298"/>
            <a:ext cx="493979" cy="12199641"/>
          </a:xfrm>
          <a:custGeom>
            <a:rect b="b" l="l" r="r" t="t"/>
            <a:pathLst>
              <a:path extrusionOk="0" h="4606289" w="670237">
                <a:moveTo>
                  <a:pt x="638371" y="4605709"/>
                </a:moveTo>
                <a:lnTo>
                  <a:pt x="40486" y="4605709"/>
                </a:lnTo>
                <a:lnTo>
                  <a:pt x="40486" y="4600280"/>
                </a:lnTo>
                <a:lnTo>
                  <a:pt x="46678" y="4596374"/>
                </a:lnTo>
                <a:lnTo>
                  <a:pt x="40867" y="4592564"/>
                </a:lnTo>
                <a:cubicBezTo>
                  <a:pt x="48297" y="4590564"/>
                  <a:pt x="46582" y="4584659"/>
                  <a:pt x="47344" y="4579610"/>
                </a:cubicBezTo>
                <a:cubicBezTo>
                  <a:pt x="41153" y="4573609"/>
                  <a:pt x="36200" y="4572180"/>
                  <a:pt x="46868" y="4566942"/>
                </a:cubicBezTo>
                <a:lnTo>
                  <a:pt x="46868" y="4534080"/>
                </a:lnTo>
                <a:lnTo>
                  <a:pt x="53631" y="4530081"/>
                </a:lnTo>
                <a:lnTo>
                  <a:pt x="53631" y="4526461"/>
                </a:lnTo>
                <a:lnTo>
                  <a:pt x="46868" y="4522365"/>
                </a:lnTo>
                <a:lnTo>
                  <a:pt x="46868" y="4515412"/>
                </a:lnTo>
                <a:lnTo>
                  <a:pt x="40867" y="4511602"/>
                </a:lnTo>
                <a:lnTo>
                  <a:pt x="40867" y="4504076"/>
                </a:lnTo>
                <a:lnTo>
                  <a:pt x="46582" y="4500934"/>
                </a:lnTo>
                <a:cubicBezTo>
                  <a:pt x="48011" y="4493504"/>
                  <a:pt x="46582" y="4485599"/>
                  <a:pt x="47630" y="4478169"/>
                </a:cubicBezTo>
                <a:lnTo>
                  <a:pt x="53250" y="4475026"/>
                </a:lnTo>
                <a:lnTo>
                  <a:pt x="53250" y="4463881"/>
                </a:lnTo>
                <a:lnTo>
                  <a:pt x="47249" y="4460071"/>
                </a:lnTo>
                <a:lnTo>
                  <a:pt x="47249" y="4430734"/>
                </a:lnTo>
                <a:lnTo>
                  <a:pt x="53726" y="4426829"/>
                </a:lnTo>
                <a:lnTo>
                  <a:pt x="53726" y="4415970"/>
                </a:lnTo>
                <a:lnTo>
                  <a:pt x="59917" y="4412066"/>
                </a:lnTo>
                <a:lnTo>
                  <a:pt x="59917" y="4405017"/>
                </a:lnTo>
                <a:cubicBezTo>
                  <a:pt x="52774" y="4401778"/>
                  <a:pt x="54679" y="4397683"/>
                  <a:pt x="48202" y="4394254"/>
                </a:cubicBezTo>
                <a:cubicBezTo>
                  <a:pt x="43915" y="4390730"/>
                  <a:pt x="50297" y="4388253"/>
                  <a:pt x="53631" y="4386443"/>
                </a:cubicBezTo>
                <a:cubicBezTo>
                  <a:pt x="53631" y="4378538"/>
                  <a:pt x="51059" y="4372918"/>
                  <a:pt x="63156" y="4373203"/>
                </a:cubicBezTo>
                <a:lnTo>
                  <a:pt x="73443" y="4368060"/>
                </a:lnTo>
                <a:cubicBezTo>
                  <a:pt x="66013" y="4363964"/>
                  <a:pt x="53250" y="4368631"/>
                  <a:pt x="48011" y="4360059"/>
                </a:cubicBezTo>
                <a:lnTo>
                  <a:pt x="52678" y="4357487"/>
                </a:lnTo>
                <a:cubicBezTo>
                  <a:pt x="46392" y="4352153"/>
                  <a:pt x="44106" y="4350343"/>
                  <a:pt x="53536" y="4345771"/>
                </a:cubicBezTo>
                <a:lnTo>
                  <a:pt x="53536" y="4320435"/>
                </a:lnTo>
                <a:cubicBezTo>
                  <a:pt x="59441" y="4317291"/>
                  <a:pt x="68109" y="4317673"/>
                  <a:pt x="73348" y="4312529"/>
                </a:cubicBezTo>
                <a:cubicBezTo>
                  <a:pt x="74014" y="4303004"/>
                  <a:pt x="58870" y="4311006"/>
                  <a:pt x="59155" y="4301099"/>
                </a:cubicBezTo>
                <a:lnTo>
                  <a:pt x="40105" y="4290622"/>
                </a:lnTo>
                <a:cubicBezTo>
                  <a:pt x="44582" y="4288050"/>
                  <a:pt x="49059" y="4285478"/>
                  <a:pt x="52774" y="4283192"/>
                </a:cubicBezTo>
                <a:lnTo>
                  <a:pt x="52774" y="4268333"/>
                </a:lnTo>
                <a:cubicBezTo>
                  <a:pt x="44201" y="4263095"/>
                  <a:pt x="44201" y="4262809"/>
                  <a:pt x="52774" y="4257665"/>
                </a:cubicBezTo>
                <a:lnTo>
                  <a:pt x="52774" y="4250141"/>
                </a:lnTo>
                <a:lnTo>
                  <a:pt x="46963" y="4246426"/>
                </a:lnTo>
                <a:lnTo>
                  <a:pt x="59346" y="4238901"/>
                </a:lnTo>
                <a:lnTo>
                  <a:pt x="52774" y="4234710"/>
                </a:lnTo>
                <a:lnTo>
                  <a:pt x="52774" y="4227756"/>
                </a:lnTo>
                <a:cubicBezTo>
                  <a:pt x="44201" y="4222518"/>
                  <a:pt x="44201" y="4222327"/>
                  <a:pt x="52774" y="4217088"/>
                </a:cubicBezTo>
                <a:lnTo>
                  <a:pt x="52774" y="4099550"/>
                </a:lnTo>
                <a:lnTo>
                  <a:pt x="59346" y="4095359"/>
                </a:lnTo>
                <a:lnTo>
                  <a:pt x="53250" y="4091549"/>
                </a:lnTo>
                <a:lnTo>
                  <a:pt x="59727" y="4087739"/>
                </a:lnTo>
                <a:cubicBezTo>
                  <a:pt x="59727" y="4086405"/>
                  <a:pt x="59727" y="4085167"/>
                  <a:pt x="59727" y="4084024"/>
                </a:cubicBezTo>
                <a:cubicBezTo>
                  <a:pt x="48964" y="4080595"/>
                  <a:pt x="54964" y="4066784"/>
                  <a:pt x="53536" y="4058402"/>
                </a:cubicBezTo>
                <a:cubicBezTo>
                  <a:pt x="66490" y="4052782"/>
                  <a:pt x="57631" y="4034113"/>
                  <a:pt x="60013" y="4022493"/>
                </a:cubicBezTo>
                <a:cubicBezTo>
                  <a:pt x="43793" y="4017254"/>
                  <a:pt x="26301" y="4017635"/>
                  <a:pt x="10292" y="4023445"/>
                </a:cubicBezTo>
                <a:cubicBezTo>
                  <a:pt x="-23141" y="4015159"/>
                  <a:pt x="41058" y="4015254"/>
                  <a:pt x="48392" y="4016016"/>
                </a:cubicBezTo>
                <a:lnTo>
                  <a:pt x="48392" y="4016016"/>
                </a:lnTo>
                <a:cubicBezTo>
                  <a:pt x="49345" y="4016016"/>
                  <a:pt x="49916" y="4016016"/>
                  <a:pt x="48392" y="4016016"/>
                </a:cubicBezTo>
                <a:lnTo>
                  <a:pt x="59727" y="4010872"/>
                </a:lnTo>
                <a:lnTo>
                  <a:pt x="59727" y="3981059"/>
                </a:lnTo>
                <a:lnTo>
                  <a:pt x="53726" y="3977154"/>
                </a:lnTo>
                <a:cubicBezTo>
                  <a:pt x="58393" y="3973439"/>
                  <a:pt x="66680" y="3972963"/>
                  <a:pt x="66490" y="3966676"/>
                </a:cubicBezTo>
                <a:lnTo>
                  <a:pt x="60013" y="3962580"/>
                </a:lnTo>
                <a:lnTo>
                  <a:pt x="60013" y="3793226"/>
                </a:lnTo>
                <a:lnTo>
                  <a:pt x="66394" y="3789321"/>
                </a:lnTo>
                <a:lnTo>
                  <a:pt x="66394" y="3785796"/>
                </a:lnTo>
                <a:lnTo>
                  <a:pt x="60203" y="3781987"/>
                </a:lnTo>
                <a:lnTo>
                  <a:pt x="60203" y="3745030"/>
                </a:lnTo>
                <a:cubicBezTo>
                  <a:pt x="68776" y="3739791"/>
                  <a:pt x="68871" y="3739505"/>
                  <a:pt x="60965" y="3734742"/>
                </a:cubicBezTo>
                <a:cubicBezTo>
                  <a:pt x="59060" y="3731123"/>
                  <a:pt x="60298" y="3727503"/>
                  <a:pt x="59917" y="3723598"/>
                </a:cubicBezTo>
                <a:lnTo>
                  <a:pt x="66204" y="3719312"/>
                </a:lnTo>
                <a:lnTo>
                  <a:pt x="66204" y="3693690"/>
                </a:lnTo>
                <a:lnTo>
                  <a:pt x="60013" y="3689880"/>
                </a:lnTo>
                <a:lnTo>
                  <a:pt x="60013" y="3679021"/>
                </a:lnTo>
                <a:lnTo>
                  <a:pt x="66394" y="3675116"/>
                </a:lnTo>
                <a:lnTo>
                  <a:pt x="66394" y="3642064"/>
                </a:lnTo>
                <a:lnTo>
                  <a:pt x="60013" y="3638159"/>
                </a:lnTo>
                <a:cubicBezTo>
                  <a:pt x="59251" y="3635206"/>
                  <a:pt x="60870" y="3633111"/>
                  <a:pt x="64870" y="3632063"/>
                </a:cubicBezTo>
                <a:cubicBezTo>
                  <a:pt x="66957" y="3629520"/>
                  <a:pt x="67224" y="3625939"/>
                  <a:pt x="65537" y="3623110"/>
                </a:cubicBezTo>
                <a:cubicBezTo>
                  <a:pt x="50488" y="3590915"/>
                  <a:pt x="64585" y="3540814"/>
                  <a:pt x="59917" y="3502428"/>
                </a:cubicBezTo>
                <a:lnTo>
                  <a:pt x="66204" y="3498237"/>
                </a:lnTo>
                <a:lnTo>
                  <a:pt x="66204" y="3435753"/>
                </a:lnTo>
                <a:lnTo>
                  <a:pt x="60013" y="3431848"/>
                </a:lnTo>
                <a:lnTo>
                  <a:pt x="60013" y="3424609"/>
                </a:lnTo>
                <a:lnTo>
                  <a:pt x="66394" y="3420704"/>
                </a:lnTo>
                <a:lnTo>
                  <a:pt x="66394" y="3417179"/>
                </a:lnTo>
                <a:lnTo>
                  <a:pt x="60203" y="3413369"/>
                </a:lnTo>
                <a:lnTo>
                  <a:pt x="60203" y="3391271"/>
                </a:lnTo>
                <a:cubicBezTo>
                  <a:pt x="68871" y="3386032"/>
                  <a:pt x="68871" y="3385746"/>
                  <a:pt x="60870" y="3380889"/>
                </a:cubicBezTo>
                <a:cubicBezTo>
                  <a:pt x="58298" y="3355838"/>
                  <a:pt x="60870" y="3329263"/>
                  <a:pt x="59917" y="3303355"/>
                </a:cubicBezTo>
                <a:lnTo>
                  <a:pt x="66013" y="3299355"/>
                </a:lnTo>
                <a:lnTo>
                  <a:pt x="60013" y="3295545"/>
                </a:lnTo>
                <a:lnTo>
                  <a:pt x="60013" y="3188769"/>
                </a:lnTo>
                <a:lnTo>
                  <a:pt x="66394" y="3184960"/>
                </a:lnTo>
                <a:lnTo>
                  <a:pt x="66394" y="3129810"/>
                </a:lnTo>
                <a:lnTo>
                  <a:pt x="59917" y="3125809"/>
                </a:lnTo>
                <a:cubicBezTo>
                  <a:pt x="59698" y="3123666"/>
                  <a:pt x="60839" y="3121609"/>
                  <a:pt x="62775" y="3120666"/>
                </a:cubicBezTo>
                <a:cubicBezTo>
                  <a:pt x="75919" y="3113808"/>
                  <a:pt x="48106" y="3111141"/>
                  <a:pt x="66204" y="3104092"/>
                </a:cubicBezTo>
                <a:lnTo>
                  <a:pt x="66204" y="3096663"/>
                </a:lnTo>
                <a:lnTo>
                  <a:pt x="60013" y="3092853"/>
                </a:lnTo>
                <a:lnTo>
                  <a:pt x="60013" y="3078184"/>
                </a:lnTo>
                <a:lnTo>
                  <a:pt x="66585" y="3074184"/>
                </a:lnTo>
                <a:lnTo>
                  <a:pt x="66585" y="3045037"/>
                </a:lnTo>
                <a:lnTo>
                  <a:pt x="73062" y="3040941"/>
                </a:lnTo>
                <a:cubicBezTo>
                  <a:pt x="73062" y="3034655"/>
                  <a:pt x="65061" y="3034179"/>
                  <a:pt x="60298" y="3030464"/>
                </a:cubicBezTo>
                <a:lnTo>
                  <a:pt x="66299" y="3026559"/>
                </a:lnTo>
                <a:lnTo>
                  <a:pt x="66299" y="3019320"/>
                </a:lnTo>
                <a:lnTo>
                  <a:pt x="59917" y="3015510"/>
                </a:lnTo>
                <a:lnTo>
                  <a:pt x="59917" y="2989792"/>
                </a:lnTo>
                <a:lnTo>
                  <a:pt x="66299" y="2985982"/>
                </a:lnTo>
                <a:lnTo>
                  <a:pt x="66299" y="2978743"/>
                </a:lnTo>
                <a:lnTo>
                  <a:pt x="60298" y="2974743"/>
                </a:lnTo>
                <a:cubicBezTo>
                  <a:pt x="73824" y="2970933"/>
                  <a:pt x="59155" y="2953121"/>
                  <a:pt x="72681" y="2949406"/>
                </a:cubicBezTo>
                <a:lnTo>
                  <a:pt x="72681" y="2901781"/>
                </a:lnTo>
                <a:lnTo>
                  <a:pt x="66871" y="2898066"/>
                </a:lnTo>
                <a:cubicBezTo>
                  <a:pt x="66871" y="2897019"/>
                  <a:pt x="66871" y="2895780"/>
                  <a:pt x="66871" y="2894542"/>
                </a:cubicBezTo>
                <a:lnTo>
                  <a:pt x="73443" y="2890542"/>
                </a:lnTo>
                <a:lnTo>
                  <a:pt x="73443" y="2857490"/>
                </a:lnTo>
                <a:lnTo>
                  <a:pt x="67061" y="2853680"/>
                </a:lnTo>
                <a:lnTo>
                  <a:pt x="67061" y="2846251"/>
                </a:lnTo>
                <a:cubicBezTo>
                  <a:pt x="78015" y="2843012"/>
                  <a:pt x="72014" y="2829010"/>
                  <a:pt x="73443" y="2820914"/>
                </a:cubicBezTo>
                <a:cubicBezTo>
                  <a:pt x="56203" y="2815866"/>
                  <a:pt x="59727" y="2817961"/>
                  <a:pt x="73443" y="2809675"/>
                </a:cubicBezTo>
                <a:lnTo>
                  <a:pt x="73443" y="2802245"/>
                </a:lnTo>
                <a:lnTo>
                  <a:pt x="67061" y="2798340"/>
                </a:lnTo>
                <a:lnTo>
                  <a:pt x="67061" y="2783766"/>
                </a:lnTo>
                <a:lnTo>
                  <a:pt x="60489" y="2779861"/>
                </a:lnTo>
                <a:cubicBezTo>
                  <a:pt x="60489" y="2778528"/>
                  <a:pt x="60489" y="2777289"/>
                  <a:pt x="60489" y="2776146"/>
                </a:cubicBezTo>
                <a:lnTo>
                  <a:pt x="65156" y="2773480"/>
                </a:lnTo>
                <a:cubicBezTo>
                  <a:pt x="68109" y="2767764"/>
                  <a:pt x="66013" y="2760144"/>
                  <a:pt x="66585" y="2754430"/>
                </a:cubicBezTo>
                <a:cubicBezTo>
                  <a:pt x="78491" y="2750239"/>
                  <a:pt x="71347" y="2735380"/>
                  <a:pt x="73157" y="2725855"/>
                </a:cubicBezTo>
                <a:cubicBezTo>
                  <a:pt x="66585" y="2720806"/>
                  <a:pt x="62870" y="2718806"/>
                  <a:pt x="73157" y="2713853"/>
                </a:cubicBezTo>
                <a:lnTo>
                  <a:pt x="73157" y="2699470"/>
                </a:lnTo>
                <a:lnTo>
                  <a:pt x="79729" y="2695470"/>
                </a:lnTo>
                <a:lnTo>
                  <a:pt x="79729" y="2691184"/>
                </a:lnTo>
                <a:lnTo>
                  <a:pt x="72967" y="2687088"/>
                </a:lnTo>
                <a:lnTo>
                  <a:pt x="72967" y="2628319"/>
                </a:lnTo>
                <a:lnTo>
                  <a:pt x="67633" y="2625366"/>
                </a:lnTo>
                <a:cubicBezTo>
                  <a:pt x="64489" y="2616889"/>
                  <a:pt x="68680" y="2607268"/>
                  <a:pt x="65823" y="2598505"/>
                </a:cubicBezTo>
                <a:cubicBezTo>
                  <a:pt x="50488" y="2562787"/>
                  <a:pt x="64870" y="2508875"/>
                  <a:pt x="60108" y="2466775"/>
                </a:cubicBezTo>
                <a:lnTo>
                  <a:pt x="54012" y="2462774"/>
                </a:lnTo>
                <a:lnTo>
                  <a:pt x="60013" y="2458869"/>
                </a:lnTo>
                <a:lnTo>
                  <a:pt x="60013" y="2455440"/>
                </a:lnTo>
                <a:lnTo>
                  <a:pt x="53440" y="2451439"/>
                </a:lnTo>
                <a:lnTo>
                  <a:pt x="53440" y="2407434"/>
                </a:lnTo>
                <a:lnTo>
                  <a:pt x="47059" y="2403528"/>
                </a:lnTo>
                <a:cubicBezTo>
                  <a:pt x="46297" y="2400576"/>
                  <a:pt x="47916" y="2398480"/>
                  <a:pt x="51821" y="2397528"/>
                </a:cubicBezTo>
                <a:cubicBezTo>
                  <a:pt x="56012" y="2343616"/>
                  <a:pt x="53440" y="2284752"/>
                  <a:pt x="52678" y="2229983"/>
                </a:cubicBezTo>
                <a:lnTo>
                  <a:pt x="47440" y="2227030"/>
                </a:lnTo>
                <a:lnTo>
                  <a:pt x="53250" y="2223125"/>
                </a:lnTo>
                <a:lnTo>
                  <a:pt x="53250" y="2212552"/>
                </a:lnTo>
                <a:lnTo>
                  <a:pt x="59822" y="2208457"/>
                </a:lnTo>
                <a:lnTo>
                  <a:pt x="53440" y="2204456"/>
                </a:lnTo>
                <a:lnTo>
                  <a:pt x="53440" y="2182644"/>
                </a:lnTo>
                <a:lnTo>
                  <a:pt x="46678" y="2178453"/>
                </a:lnTo>
                <a:lnTo>
                  <a:pt x="46678" y="2119684"/>
                </a:lnTo>
                <a:cubicBezTo>
                  <a:pt x="44392" y="2116350"/>
                  <a:pt x="34771" y="2119684"/>
                  <a:pt x="34771" y="2115397"/>
                </a:cubicBezTo>
                <a:lnTo>
                  <a:pt x="46678" y="2108730"/>
                </a:lnTo>
                <a:lnTo>
                  <a:pt x="46678" y="2057104"/>
                </a:lnTo>
                <a:lnTo>
                  <a:pt x="40486" y="2053294"/>
                </a:lnTo>
                <a:lnTo>
                  <a:pt x="40486" y="2035006"/>
                </a:lnTo>
                <a:lnTo>
                  <a:pt x="46868" y="2031101"/>
                </a:lnTo>
                <a:lnTo>
                  <a:pt x="46868" y="1991096"/>
                </a:lnTo>
                <a:lnTo>
                  <a:pt x="40772" y="1987191"/>
                </a:lnTo>
                <a:lnTo>
                  <a:pt x="45725" y="1984428"/>
                </a:lnTo>
                <a:cubicBezTo>
                  <a:pt x="47353" y="1959435"/>
                  <a:pt x="47353" y="1934365"/>
                  <a:pt x="45725" y="1909371"/>
                </a:cubicBezTo>
                <a:lnTo>
                  <a:pt x="41058" y="1906800"/>
                </a:lnTo>
                <a:cubicBezTo>
                  <a:pt x="38677" y="1889083"/>
                  <a:pt x="41058" y="1869938"/>
                  <a:pt x="40201" y="1851460"/>
                </a:cubicBezTo>
                <a:lnTo>
                  <a:pt x="46392" y="1847363"/>
                </a:lnTo>
                <a:lnTo>
                  <a:pt x="40296" y="1843554"/>
                </a:lnTo>
                <a:lnTo>
                  <a:pt x="40296" y="1840030"/>
                </a:lnTo>
                <a:cubicBezTo>
                  <a:pt x="42391" y="1838696"/>
                  <a:pt x="44582" y="1837362"/>
                  <a:pt x="46678" y="1836219"/>
                </a:cubicBezTo>
                <a:lnTo>
                  <a:pt x="46678" y="1825266"/>
                </a:lnTo>
                <a:lnTo>
                  <a:pt x="40391" y="1821265"/>
                </a:lnTo>
                <a:cubicBezTo>
                  <a:pt x="39439" y="1818217"/>
                  <a:pt x="41534" y="1816312"/>
                  <a:pt x="45249" y="1815264"/>
                </a:cubicBezTo>
                <a:cubicBezTo>
                  <a:pt x="49440" y="1794119"/>
                  <a:pt x="45249" y="1769544"/>
                  <a:pt x="46773" y="1747828"/>
                </a:cubicBezTo>
                <a:lnTo>
                  <a:pt x="52964" y="1744398"/>
                </a:lnTo>
                <a:lnTo>
                  <a:pt x="46963" y="1740398"/>
                </a:lnTo>
                <a:lnTo>
                  <a:pt x="46963" y="1729158"/>
                </a:lnTo>
                <a:lnTo>
                  <a:pt x="53345" y="1725253"/>
                </a:lnTo>
                <a:lnTo>
                  <a:pt x="53345" y="1711061"/>
                </a:lnTo>
                <a:lnTo>
                  <a:pt x="46582" y="1707060"/>
                </a:lnTo>
                <a:lnTo>
                  <a:pt x="46582" y="1696297"/>
                </a:lnTo>
                <a:lnTo>
                  <a:pt x="40582" y="1692297"/>
                </a:lnTo>
                <a:lnTo>
                  <a:pt x="45630" y="1689535"/>
                </a:lnTo>
                <a:cubicBezTo>
                  <a:pt x="46297" y="1687439"/>
                  <a:pt x="42487" y="1686963"/>
                  <a:pt x="40582" y="1685153"/>
                </a:cubicBezTo>
                <a:lnTo>
                  <a:pt x="40582" y="1670579"/>
                </a:lnTo>
                <a:lnTo>
                  <a:pt x="46582" y="1666674"/>
                </a:lnTo>
                <a:lnTo>
                  <a:pt x="46582" y="1641052"/>
                </a:lnTo>
                <a:lnTo>
                  <a:pt x="40201" y="1637242"/>
                </a:lnTo>
                <a:lnTo>
                  <a:pt x="40201" y="1630003"/>
                </a:lnTo>
                <a:lnTo>
                  <a:pt x="46963" y="1625907"/>
                </a:lnTo>
                <a:lnTo>
                  <a:pt x="46963" y="1578282"/>
                </a:lnTo>
                <a:cubicBezTo>
                  <a:pt x="56488" y="1575711"/>
                  <a:pt x="51726" y="1566567"/>
                  <a:pt x="54107" y="1559232"/>
                </a:cubicBezTo>
                <a:cubicBezTo>
                  <a:pt x="62299" y="1554280"/>
                  <a:pt x="62299" y="1554089"/>
                  <a:pt x="54107" y="1548850"/>
                </a:cubicBezTo>
                <a:lnTo>
                  <a:pt x="54107" y="1478746"/>
                </a:lnTo>
                <a:lnTo>
                  <a:pt x="60108" y="1474936"/>
                </a:lnTo>
                <a:lnTo>
                  <a:pt x="60108" y="1423596"/>
                </a:lnTo>
                <a:lnTo>
                  <a:pt x="66871" y="1419596"/>
                </a:lnTo>
                <a:lnTo>
                  <a:pt x="66871" y="1416072"/>
                </a:lnTo>
                <a:lnTo>
                  <a:pt x="60489" y="1412166"/>
                </a:lnTo>
                <a:lnTo>
                  <a:pt x="60489" y="1401117"/>
                </a:lnTo>
                <a:lnTo>
                  <a:pt x="65347" y="1398355"/>
                </a:lnTo>
                <a:cubicBezTo>
                  <a:pt x="67424" y="1377114"/>
                  <a:pt x="67647" y="1355721"/>
                  <a:pt x="66013" y="1334442"/>
                </a:cubicBezTo>
                <a:lnTo>
                  <a:pt x="61441" y="1331870"/>
                </a:lnTo>
                <a:cubicBezTo>
                  <a:pt x="59822" y="1314154"/>
                  <a:pt x="59917" y="1235573"/>
                  <a:pt x="61441" y="1219952"/>
                </a:cubicBezTo>
                <a:lnTo>
                  <a:pt x="66394" y="1217190"/>
                </a:lnTo>
                <a:lnTo>
                  <a:pt x="66394" y="1183948"/>
                </a:lnTo>
                <a:lnTo>
                  <a:pt x="60489" y="1180137"/>
                </a:lnTo>
                <a:lnTo>
                  <a:pt x="66775" y="1176328"/>
                </a:lnTo>
                <a:lnTo>
                  <a:pt x="66775" y="1168612"/>
                </a:lnTo>
                <a:cubicBezTo>
                  <a:pt x="64108" y="1167660"/>
                  <a:pt x="49916" y="1166993"/>
                  <a:pt x="56488" y="1163850"/>
                </a:cubicBezTo>
                <a:cubicBezTo>
                  <a:pt x="63632" y="1164421"/>
                  <a:pt x="69538" y="1161563"/>
                  <a:pt x="66013" y="1154325"/>
                </a:cubicBezTo>
                <a:lnTo>
                  <a:pt x="61060" y="1151562"/>
                </a:lnTo>
                <a:cubicBezTo>
                  <a:pt x="60192" y="1146724"/>
                  <a:pt x="59904" y="1141800"/>
                  <a:pt x="60203" y="1136894"/>
                </a:cubicBezTo>
                <a:lnTo>
                  <a:pt x="66299" y="1132798"/>
                </a:lnTo>
                <a:lnTo>
                  <a:pt x="60203" y="1129083"/>
                </a:lnTo>
                <a:lnTo>
                  <a:pt x="60203" y="1103557"/>
                </a:lnTo>
                <a:lnTo>
                  <a:pt x="66585" y="1099651"/>
                </a:lnTo>
                <a:lnTo>
                  <a:pt x="66585" y="1077648"/>
                </a:lnTo>
                <a:lnTo>
                  <a:pt x="60203" y="1073743"/>
                </a:lnTo>
                <a:cubicBezTo>
                  <a:pt x="59441" y="1070790"/>
                  <a:pt x="61060" y="1068695"/>
                  <a:pt x="65156" y="1067647"/>
                </a:cubicBezTo>
                <a:cubicBezTo>
                  <a:pt x="68966" y="1056884"/>
                  <a:pt x="65156" y="1044406"/>
                  <a:pt x="67156" y="1033071"/>
                </a:cubicBezTo>
                <a:cubicBezTo>
                  <a:pt x="75634" y="1028023"/>
                  <a:pt x="75634" y="1027737"/>
                  <a:pt x="67156" y="1022689"/>
                </a:cubicBezTo>
                <a:lnTo>
                  <a:pt x="66585" y="1019165"/>
                </a:lnTo>
                <a:cubicBezTo>
                  <a:pt x="68580" y="1017527"/>
                  <a:pt x="70752" y="1016126"/>
                  <a:pt x="73062" y="1014974"/>
                </a:cubicBezTo>
                <a:lnTo>
                  <a:pt x="73062" y="996781"/>
                </a:lnTo>
                <a:lnTo>
                  <a:pt x="79634" y="992781"/>
                </a:lnTo>
                <a:lnTo>
                  <a:pt x="79634" y="989066"/>
                </a:lnTo>
                <a:cubicBezTo>
                  <a:pt x="73824" y="985351"/>
                  <a:pt x="62584" y="982684"/>
                  <a:pt x="67537" y="973921"/>
                </a:cubicBezTo>
                <a:lnTo>
                  <a:pt x="79253" y="967158"/>
                </a:lnTo>
                <a:cubicBezTo>
                  <a:pt x="80777" y="938012"/>
                  <a:pt x="79253" y="908199"/>
                  <a:pt x="79825" y="878671"/>
                </a:cubicBezTo>
                <a:lnTo>
                  <a:pt x="86111" y="874766"/>
                </a:lnTo>
                <a:lnTo>
                  <a:pt x="79920" y="870956"/>
                </a:lnTo>
                <a:lnTo>
                  <a:pt x="79920" y="867432"/>
                </a:lnTo>
                <a:cubicBezTo>
                  <a:pt x="82301" y="865908"/>
                  <a:pt x="84397" y="864574"/>
                  <a:pt x="86111" y="863622"/>
                </a:cubicBezTo>
                <a:lnTo>
                  <a:pt x="86111" y="856097"/>
                </a:lnTo>
                <a:lnTo>
                  <a:pt x="80682" y="853144"/>
                </a:lnTo>
                <a:cubicBezTo>
                  <a:pt x="80682" y="850477"/>
                  <a:pt x="79634" y="847524"/>
                  <a:pt x="79063" y="844857"/>
                </a:cubicBezTo>
                <a:lnTo>
                  <a:pt x="73824" y="841904"/>
                </a:lnTo>
                <a:cubicBezTo>
                  <a:pt x="72300" y="835999"/>
                  <a:pt x="73824" y="829903"/>
                  <a:pt x="72967" y="823712"/>
                </a:cubicBezTo>
                <a:lnTo>
                  <a:pt x="79539" y="819426"/>
                </a:lnTo>
                <a:lnTo>
                  <a:pt x="79539" y="808472"/>
                </a:lnTo>
                <a:lnTo>
                  <a:pt x="73252" y="804662"/>
                </a:lnTo>
                <a:lnTo>
                  <a:pt x="73252" y="738558"/>
                </a:lnTo>
                <a:lnTo>
                  <a:pt x="79825" y="734653"/>
                </a:lnTo>
                <a:cubicBezTo>
                  <a:pt x="79825" y="733320"/>
                  <a:pt x="79825" y="732177"/>
                  <a:pt x="79825" y="731034"/>
                </a:cubicBezTo>
                <a:cubicBezTo>
                  <a:pt x="77539" y="729700"/>
                  <a:pt x="75443" y="728271"/>
                  <a:pt x="73919" y="727319"/>
                </a:cubicBezTo>
                <a:lnTo>
                  <a:pt x="73919" y="716175"/>
                </a:lnTo>
                <a:lnTo>
                  <a:pt x="79158" y="713222"/>
                </a:lnTo>
                <a:cubicBezTo>
                  <a:pt x="82111" y="706935"/>
                  <a:pt x="78205" y="700172"/>
                  <a:pt x="81063" y="694172"/>
                </a:cubicBezTo>
                <a:lnTo>
                  <a:pt x="85825" y="691505"/>
                </a:lnTo>
                <a:cubicBezTo>
                  <a:pt x="84778" y="688838"/>
                  <a:pt x="77539" y="687600"/>
                  <a:pt x="80206" y="683980"/>
                </a:cubicBezTo>
                <a:lnTo>
                  <a:pt x="73538" y="679885"/>
                </a:lnTo>
                <a:lnTo>
                  <a:pt x="73538" y="676360"/>
                </a:lnTo>
                <a:lnTo>
                  <a:pt x="79920" y="672550"/>
                </a:lnTo>
                <a:lnTo>
                  <a:pt x="79920" y="624925"/>
                </a:lnTo>
                <a:lnTo>
                  <a:pt x="73919" y="621020"/>
                </a:lnTo>
                <a:cubicBezTo>
                  <a:pt x="87730" y="611495"/>
                  <a:pt x="76872" y="584729"/>
                  <a:pt x="80110" y="570061"/>
                </a:cubicBezTo>
                <a:cubicBezTo>
                  <a:pt x="76681" y="567013"/>
                  <a:pt x="73062" y="568061"/>
                  <a:pt x="69252" y="567585"/>
                </a:cubicBezTo>
                <a:lnTo>
                  <a:pt x="66394" y="563013"/>
                </a:lnTo>
                <a:lnTo>
                  <a:pt x="73348" y="558536"/>
                </a:lnTo>
                <a:lnTo>
                  <a:pt x="73348" y="551487"/>
                </a:lnTo>
                <a:lnTo>
                  <a:pt x="80110" y="547487"/>
                </a:lnTo>
                <a:lnTo>
                  <a:pt x="80110" y="529199"/>
                </a:lnTo>
                <a:lnTo>
                  <a:pt x="73348" y="525103"/>
                </a:lnTo>
                <a:lnTo>
                  <a:pt x="73348" y="503195"/>
                </a:lnTo>
                <a:lnTo>
                  <a:pt x="67918" y="500147"/>
                </a:lnTo>
                <a:cubicBezTo>
                  <a:pt x="65347" y="492718"/>
                  <a:pt x="67918" y="484812"/>
                  <a:pt x="66394" y="477192"/>
                </a:cubicBezTo>
                <a:lnTo>
                  <a:pt x="61537" y="474430"/>
                </a:lnTo>
                <a:cubicBezTo>
                  <a:pt x="61060" y="472335"/>
                  <a:pt x="64680" y="471858"/>
                  <a:pt x="66585" y="470144"/>
                </a:cubicBezTo>
                <a:lnTo>
                  <a:pt x="66585" y="459190"/>
                </a:lnTo>
                <a:lnTo>
                  <a:pt x="60584" y="455380"/>
                </a:lnTo>
                <a:lnTo>
                  <a:pt x="60584" y="448141"/>
                </a:lnTo>
                <a:lnTo>
                  <a:pt x="66966" y="444236"/>
                </a:lnTo>
                <a:lnTo>
                  <a:pt x="66966" y="414899"/>
                </a:lnTo>
                <a:lnTo>
                  <a:pt x="60584" y="411089"/>
                </a:lnTo>
                <a:lnTo>
                  <a:pt x="60584" y="374227"/>
                </a:lnTo>
                <a:cubicBezTo>
                  <a:pt x="78586" y="366703"/>
                  <a:pt x="51059" y="364702"/>
                  <a:pt x="64013" y="357558"/>
                </a:cubicBezTo>
                <a:cubicBezTo>
                  <a:pt x="66109" y="355939"/>
                  <a:pt x="66109" y="355939"/>
                  <a:pt x="66966" y="352510"/>
                </a:cubicBezTo>
                <a:lnTo>
                  <a:pt x="60489" y="348510"/>
                </a:lnTo>
                <a:lnTo>
                  <a:pt x="60489" y="341270"/>
                </a:lnTo>
                <a:lnTo>
                  <a:pt x="66871" y="337365"/>
                </a:lnTo>
                <a:lnTo>
                  <a:pt x="66871" y="328983"/>
                </a:lnTo>
                <a:lnTo>
                  <a:pt x="61346" y="325555"/>
                </a:lnTo>
                <a:lnTo>
                  <a:pt x="58203" y="319744"/>
                </a:lnTo>
                <a:cubicBezTo>
                  <a:pt x="16388" y="319172"/>
                  <a:pt x="65061" y="314505"/>
                  <a:pt x="73443" y="306885"/>
                </a:cubicBezTo>
                <a:lnTo>
                  <a:pt x="73443" y="303361"/>
                </a:lnTo>
                <a:lnTo>
                  <a:pt x="80015" y="299361"/>
                </a:lnTo>
                <a:lnTo>
                  <a:pt x="80015" y="291646"/>
                </a:lnTo>
                <a:cubicBezTo>
                  <a:pt x="69252" y="290217"/>
                  <a:pt x="57250" y="287645"/>
                  <a:pt x="60394" y="274215"/>
                </a:cubicBezTo>
                <a:lnTo>
                  <a:pt x="66299" y="270119"/>
                </a:lnTo>
                <a:cubicBezTo>
                  <a:pt x="64775" y="269071"/>
                  <a:pt x="62870" y="267833"/>
                  <a:pt x="60679" y="266213"/>
                </a:cubicBezTo>
                <a:lnTo>
                  <a:pt x="60679" y="259356"/>
                </a:lnTo>
                <a:lnTo>
                  <a:pt x="54012" y="255260"/>
                </a:lnTo>
                <a:lnTo>
                  <a:pt x="60489" y="251260"/>
                </a:lnTo>
                <a:lnTo>
                  <a:pt x="60489" y="247830"/>
                </a:lnTo>
                <a:cubicBezTo>
                  <a:pt x="64988" y="244192"/>
                  <a:pt x="70612" y="242239"/>
                  <a:pt x="76396" y="242306"/>
                </a:cubicBezTo>
                <a:cubicBezTo>
                  <a:pt x="81634" y="238877"/>
                  <a:pt x="81634" y="238877"/>
                  <a:pt x="76396" y="234972"/>
                </a:cubicBezTo>
                <a:lnTo>
                  <a:pt x="63442" y="234972"/>
                </a:lnTo>
                <a:cubicBezTo>
                  <a:pt x="56584" y="229066"/>
                  <a:pt x="61537" y="216398"/>
                  <a:pt x="60298" y="208016"/>
                </a:cubicBezTo>
                <a:cubicBezTo>
                  <a:pt x="62013" y="203920"/>
                  <a:pt x="69823" y="207064"/>
                  <a:pt x="73062" y="203729"/>
                </a:cubicBezTo>
                <a:lnTo>
                  <a:pt x="73062" y="196396"/>
                </a:lnTo>
                <a:cubicBezTo>
                  <a:pt x="71252" y="195253"/>
                  <a:pt x="69157" y="193919"/>
                  <a:pt x="66775" y="192585"/>
                </a:cubicBezTo>
                <a:lnTo>
                  <a:pt x="66775" y="181632"/>
                </a:lnTo>
                <a:lnTo>
                  <a:pt x="60013" y="177631"/>
                </a:lnTo>
                <a:lnTo>
                  <a:pt x="60013" y="170583"/>
                </a:lnTo>
                <a:lnTo>
                  <a:pt x="54012" y="166678"/>
                </a:lnTo>
                <a:lnTo>
                  <a:pt x="54012" y="155628"/>
                </a:lnTo>
                <a:cubicBezTo>
                  <a:pt x="63537" y="153247"/>
                  <a:pt x="63537" y="129530"/>
                  <a:pt x="54488" y="127053"/>
                </a:cubicBezTo>
                <a:cubicBezTo>
                  <a:pt x="53531" y="123424"/>
                  <a:pt x="53240" y="119643"/>
                  <a:pt x="53631" y="115909"/>
                </a:cubicBezTo>
                <a:lnTo>
                  <a:pt x="59822" y="111909"/>
                </a:lnTo>
                <a:lnTo>
                  <a:pt x="53631" y="108003"/>
                </a:lnTo>
                <a:lnTo>
                  <a:pt x="53631" y="86001"/>
                </a:lnTo>
                <a:cubicBezTo>
                  <a:pt x="58057" y="83905"/>
                  <a:pt x="62214" y="81276"/>
                  <a:pt x="66013" y="78190"/>
                </a:cubicBezTo>
                <a:lnTo>
                  <a:pt x="54012" y="71522"/>
                </a:lnTo>
                <a:lnTo>
                  <a:pt x="54012" y="52472"/>
                </a:lnTo>
                <a:lnTo>
                  <a:pt x="60013" y="48663"/>
                </a:lnTo>
                <a:lnTo>
                  <a:pt x="60013" y="41424"/>
                </a:lnTo>
                <a:lnTo>
                  <a:pt x="53631" y="37519"/>
                </a:lnTo>
                <a:lnTo>
                  <a:pt x="53631" y="-581"/>
                </a:lnTo>
                <a:lnTo>
                  <a:pt x="263848" y="-581"/>
                </a:lnTo>
                <a:cubicBezTo>
                  <a:pt x="267658" y="8086"/>
                  <a:pt x="286422" y="-581"/>
                  <a:pt x="293566" y="6372"/>
                </a:cubicBezTo>
                <a:cubicBezTo>
                  <a:pt x="296899" y="3800"/>
                  <a:pt x="303091" y="3228"/>
                  <a:pt x="303091" y="-581"/>
                </a:cubicBezTo>
                <a:lnTo>
                  <a:pt x="309663" y="-581"/>
                </a:lnTo>
                <a:cubicBezTo>
                  <a:pt x="310901" y="5514"/>
                  <a:pt x="347763" y="5610"/>
                  <a:pt x="349096" y="-581"/>
                </a:cubicBezTo>
                <a:lnTo>
                  <a:pt x="644372" y="-581"/>
                </a:lnTo>
                <a:lnTo>
                  <a:pt x="644372" y="89620"/>
                </a:lnTo>
                <a:lnTo>
                  <a:pt x="637894" y="93430"/>
                </a:lnTo>
                <a:lnTo>
                  <a:pt x="637894" y="281358"/>
                </a:lnTo>
                <a:lnTo>
                  <a:pt x="644752" y="285645"/>
                </a:lnTo>
                <a:lnTo>
                  <a:pt x="644752" y="325840"/>
                </a:lnTo>
                <a:cubicBezTo>
                  <a:pt x="654277" y="328888"/>
                  <a:pt x="654277" y="348510"/>
                  <a:pt x="644752" y="351462"/>
                </a:cubicBezTo>
                <a:cubicBezTo>
                  <a:pt x="646943" y="361749"/>
                  <a:pt x="638847" y="380037"/>
                  <a:pt x="651039" y="384514"/>
                </a:cubicBezTo>
                <a:lnTo>
                  <a:pt x="651039" y="432139"/>
                </a:lnTo>
                <a:lnTo>
                  <a:pt x="644752" y="435949"/>
                </a:lnTo>
                <a:lnTo>
                  <a:pt x="644752" y="446903"/>
                </a:lnTo>
                <a:lnTo>
                  <a:pt x="650944" y="450713"/>
                </a:lnTo>
                <a:lnTo>
                  <a:pt x="644372" y="454904"/>
                </a:lnTo>
                <a:lnTo>
                  <a:pt x="644372" y="480336"/>
                </a:lnTo>
                <a:cubicBezTo>
                  <a:pt x="634847" y="482336"/>
                  <a:pt x="634847" y="503195"/>
                  <a:pt x="644372" y="505482"/>
                </a:cubicBezTo>
                <a:cubicBezTo>
                  <a:pt x="644372" y="506625"/>
                  <a:pt x="644848" y="507863"/>
                  <a:pt x="645134" y="509196"/>
                </a:cubicBezTo>
                <a:lnTo>
                  <a:pt x="638752" y="513387"/>
                </a:lnTo>
                <a:lnTo>
                  <a:pt x="638752" y="520626"/>
                </a:lnTo>
                <a:lnTo>
                  <a:pt x="645134" y="524437"/>
                </a:lnTo>
                <a:lnTo>
                  <a:pt x="645134" y="564823"/>
                </a:lnTo>
                <a:lnTo>
                  <a:pt x="651706" y="568728"/>
                </a:lnTo>
                <a:cubicBezTo>
                  <a:pt x="651706" y="570061"/>
                  <a:pt x="651706" y="571299"/>
                  <a:pt x="651706" y="572538"/>
                </a:cubicBezTo>
                <a:cubicBezTo>
                  <a:pt x="656344" y="574671"/>
                  <a:pt x="660669" y="577424"/>
                  <a:pt x="664564" y="580729"/>
                </a:cubicBezTo>
                <a:cubicBezTo>
                  <a:pt x="664564" y="582920"/>
                  <a:pt x="664564" y="585301"/>
                  <a:pt x="663993" y="587206"/>
                </a:cubicBezTo>
                <a:lnTo>
                  <a:pt x="658564" y="590254"/>
                </a:lnTo>
                <a:cubicBezTo>
                  <a:pt x="658564" y="591492"/>
                  <a:pt x="658088" y="592635"/>
                  <a:pt x="657802" y="593969"/>
                </a:cubicBezTo>
                <a:lnTo>
                  <a:pt x="664279" y="598065"/>
                </a:lnTo>
                <a:lnTo>
                  <a:pt x="664279" y="605208"/>
                </a:lnTo>
                <a:lnTo>
                  <a:pt x="670946" y="609304"/>
                </a:lnTo>
                <a:lnTo>
                  <a:pt x="670946" y="634926"/>
                </a:lnTo>
                <a:lnTo>
                  <a:pt x="664184" y="639022"/>
                </a:lnTo>
                <a:lnTo>
                  <a:pt x="664184" y="671883"/>
                </a:lnTo>
                <a:cubicBezTo>
                  <a:pt x="659230" y="673693"/>
                  <a:pt x="657040" y="676360"/>
                  <a:pt x="657040" y="679408"/>
                </a:cubicBezTo>
                <a:cubicBezTo>
                  <a:pt x="655611" y="680837"/>
                  <a:pt x="651706" y="681218"/>
                  <a:pt x="652563" y="683409"/>
                </a:cubicBezTo>
                <a:lnTo>
                  <a:pt x="657897" y="686457"/>
                </a:lnTo>
                <a:cubicBezTo>
                  <a:pt x="657421" y="693410"/>
                  <a:pt x="660564" y="702364"/>
                  <a:pt x="651420" y="704745"/>
                </a:cubicBezTo>
                <a:lnTo>
                  <a:pt x="651420" y="715603"/>
                </a:lnTo>
                <a:lnTo>
                  <a:pt x="644657" y="719699"/>
                </a:lnTo>
                <a:lnTo>
                  <a:pt x="644657" y="741606"/>
                </a:lnTo>
                <a:lnTo>
                  <a:pt x="638180" y="745607"/>
                </a:lnTo>
                <a:cubicBezTo>
                  <a:pt x="638266" y="746788"/>
                  <a:pt x="638428" y="747969"/>
                  <a:pt x="638656" y="749131"/>
                </a:cubicBezTo>
                <a:lnTo>
                  <a:pt x="644276" y="752846"/>
                </a:lnTo>
                <a:lnTo>
                  <a:pt x="644276" y="760370"/>
                </a:lnTo>
                <a:lnTo>
                  <a:pt x="638561" y="763514"/>
                </a:lnTo>
                <a:cubicBezTo>
                  <a:pt x="637228" y="770944"/>
                  <a:pt x="639228" y="778849"/>
                  <a:pt x="637513" y="786279"/>
                </a:cubicBezTo>
                <a:lnTo>
                  <a:pt x="631894" y="789422"/>
                </a:lnTo>
                <a:lnTo>
                  <a:pt x="631894" y="800566"/>
                </a:lnTo>
                <a:lnTo>
                  <a:pt x="637894" y="804281"/>
                </a:lnTo>
                <a:lnTo>
                  <a:pt x="631703" y="808091"/>
                </a:lnTo>
                <a:lnTo>
                  <a:pt x="631703" y="830094"/>
                </a:lnTo>
                <a:lnTo>
                  <a:pt x="637894" y="833999"/>
                </a:lnTo>
                <a:cubicBezTo>
                  <a:pt x="620559" y="841714"/>
                  <a:pt x="646372" y="842762"/>
                  <a:pt x="631608" y="848572"/>
                </a:cubicBezTo>
                <a:cubicBezTo>
                  <a:pt x="634275" y="860954"/>
                  <a:pt x="624845" y="882672"/>
                  <a:pt x="638085" y="889053"/>
                </a:cubicBezTo>
                <a:lnTo>
                  <a:pt x="638085" y="907246"/>
                </a:lnTo>
                <a:lnTo>
                  <a:pt x="612939" y="921343"/>
                </a:lnTo>
                <a:cubicBezTo>
                  <a:pt x="616939" y="927535"/>
                  <a:pt x="631989" y="921343"/>
                  <a:pt x="637990" y="929535"/>
                </a:cubicBezTo>
                <a:lnTo>
                  <a:pt x="625322" y="937060"/>
                </a:lnTo>
                <a:cubicBezTo>
                  <a:pt x="623512" y="946585"/>
                  <a:pt x="640085" y="948966"/>
                  <a:pt x="638180" y="954776"/>
                </a:cubicBezTo>
                <a:cubicBezTo>
                  <a:pt x="634065" y="957805"/>
                  <a:pt x="629693" y="960482"/>
                  <a:pt x="625131" y="962777"/>
                </a:cubicBezTo>
                <a:lnTo>
                  <a:pt x="638276" y="970397"/>
                </a:lnTo>
                <a:cubicBezTo>
                  <a:pt x="637418" y="975350"/>
                  <a:pt x="637323" y="975350"/>
                  <a:pt x="631989" y="975731"/>
                </a:cubicBezTo>
                <a:cubicBezTo>
                  <a:pt x="622464" y="975731"/>
                  <a:pt x="623035" y="983636"/>
                  <a:pt x="628560" y="986780"/>
                </a:cubicBezTo>
                <a:lnTo>
                  <a:pt x="635704" y="986780"/>
                </a:lnTo>
                <a:lnTo>
                  <a:pt x="638752" y="991542"/>
                </a:lnTo>
                <a:cubicBezTo>
                  <a:pt x="636275" y="993066"/>
                  <a:pt x="634180" y="994400"/>
                  <a:pt x="631989" y="995924"/>
                </a:cubicBezTo>
                <a:lnTo>
                  <a:pt x="638180" y="999734"/>
                </a:lnTo>
                <a:lnTo>
                  <a:pt x="638180" y="1047359"/>
                </a:lnTo>
                <a:lnTo>
                  <a:pt x="644752" y="1051360"/>
                </a:lnTo>
                <a:cubicBezTo>
                  <a:pt x="644752" y="1052597"/>
                  <a:pt x="644752" y="1053836"/>
                  <a:pt x="644752" y="1054884"/>
                </a:cubicBezTo>
                <a:lnTo>
                  <a:pt x="638466" y="1058884"/>
                </a:lnTo>
                <a:cubicBezTo>
                  <a:pt x="638466" y="1060313"/>
                  <a:pt x="639038" y="1061456"/>
                  <a:pt x="639228" y="1062408"/>
                </a:cubicBezTo>
                <a:lnTo>
                  <a:pt x="643800" y="1065457"/>
                </a:lnTo>
                <a:cubicBezTo>
                  <a:pt x="646276" y="1070600"/>
                  <a:pt x="645896" y="1074124"/>
                  <a:pt x="638561" y="1076791"/>
                </a:cubicBezTo>
                <a:cubicBezTo>
                  <a:pt x="639133" y="1083840"/>
                  <a:pt x="635704" y="1092793"/>
                  <a:pt x="644943" y="1095270"/>
                </a:cubicBezTo>
                <a:lnTo>
                  <a:pt x="644943" y="1161945"/>
                </a:lnTo>
                <a:lnTo>
                  <a:pt x="638561" y="1165754"/>
                </a:lnTo>
                <a:lnTo>
                  <a:pt x="638561" y="1172994"/>
                </a:lnTo>
                <a:lnTo>
                  <a:pt x="644943" y="1176804"/>
                </a:lnTo>
                <a:lnTo>
                  <a:pt x="644943" y="1191377"/>
                </a:lnTo>
                <a:lnTo>
                  <a:pt x="638942" y="1195378"/>
                </a:lnTo>
                <a:lnTo>
                  <a:pt x="643990" y="1198235"/>
                </a:lnTo>
                <a:cubicBezTo>
                  <a:pt x="645562" y="1218266"/>
                  <a:pt x="645562" y="1238402"/>
                  <a:pt x="643990" y="1258433"/>
                </a:cubicBezTo>
                <a:lnTo>
                  <a:pt x="638656" y="1261481"/>
                </a:lnTo>
                <a:cubicBezTo>
                  <a:pt x="636466" y="1271958"/>
                  <a:pt x="644562" y="1289389"/>
                  <a:pt x="632275" y="1294533"/>
                </a:cubicBezTo>
                <a:lnTo>
                  <a:pt x="632275" y="1342158"/>
                </a:lnTo>
                <a:lnTo>
                  <a:pt x="625512" y="1346253"/>
                </a:lnTo>
                <a:lnTo>
                  <a:pt x="625512" y="1349778"/>
                </a:lnTo>
                <a:lnTo>
                  <a:pt x="632084" y="1353778"/>
                </a:lnTo>
                <a:cubicBezTo>
                  <a:pt x="632084" y="1355016"/>
                  <a:pt x="632084" y="1356254"/>
                  <a:pt x="632084" y="1357493"/>
                </a:cubicBezTo>
                <a:cubicBezTo>
                  <a:pt x="624083" y="1360445"/>
                  <a:pt x="624274" y="1365018"/>
                  <a:pt x="631513" y="1367685"/>
                </a:cubicBezTo>
                <a:cubicBezTo>
                  <a:pt x="636656" y="1378353"/>
                  <a:pt x="625417" y="1396260"/>
                  <a:pt x="639133" y="1401403"/>
                </a:cubicBezTo>
                <a:cubicBezTo>
                  <a:pt x="641228" y="1411785"/>
                  <a:pt x="633132" y="1429407"/>
                  <a:pt x="645514" y="1434455"/>
                </a:cubicBezTo>
                <a:lnTo>
                  <a:pt x="639133" y="1438360"/>
                </a:lnTo>
                <a:lnTo>
                  <a:pt x="639133" y="1449314"/>
                </a:lnTo>
                <a:lnTo>
                  <a:pt x="645705" y="1453219"/>
                </a:lnTo>
                <a:cubicBezTo>
                  <a:pt x="645705" y="1454553"/>
                  <a:pt x="645705" y="1455791"/>
                  <a:pt x="645705" y="1456838"/>
                </a:cubicBezTo>
                <a:lnTo>
                  <a:pt x="639323" y="1460935"/>
                </a:lnTo>
                <a:cubicBezTo>
                  <a:pt x="640276" y="1465887"/>
                  <a:pt x="638561" y="1470460"/>
                  <a:pt x="640371" y="1475603"/>
                </a:cubicBezTo>
                <a:cubicBezTo>
                  <a:pt x="645991" y="1478746"/>
                  <a:pt x="645991" y="1478746"/>
                  <a:pt x="639609" y="1482556"/>
                </a:cubicBezTo>
                <a:cubicBezTo>
                  <a:pt x="640561" y="1490271"/>
                  <a:pt x="635894" y="1501606"/>
                  <a:pt x="645991" y="1504463"/>
                </a:cubicBezTo>
                <a:lnTo>
                  <a:pt x="639704" y="1508369"/>
                </a:lnTo>
                <a:lnTo>
                  <a:pt x="639704" y="1511893"/>
                </a:lnTo>
                <a:cubicBezTo>
                  <a:pt x="641800" y="1513322"/>
                  <a:pt x="643895" y="1514560"/>
                  <a:pt x="645896" y="1515798"/>
                </a:cubicBezTo>
                <a:cubicBezTo>
                  <a:pt x="638276" y="1518465"/>
                  <a:pt x="641133" y="1523704"/>
                  <a:pt x="633989" y="1526181"/>
                </a:cubicBezTo>
                <a:cubicBezTo>
                  <a:pt x="633513" y="1535706"/>
                  <a:pt x="628274" y="1552088"/>
                  <a:pt x="639609" y="1556185"/>
                </a:cubicBezTo>
                <a:cubicBezTo>
                  <a:pt x="642371" y="1568567"/>
                  <a:pt x="632751" y="1590284"/>
                  <a:pt x="646086" y="1596666"/>
                </a:cubicBezTo>
                <a:lnTo>
                  <a:pt x="646086" y="1644291"/>
                </a:lnTo>
                <a:lnTo>
                  <a:pt x="639514" y="1648196"/>
                </a:lnTo>
                <a:lnTo>
                  <a:pt x="639514" y="1677438"/>
                </a:lnTo>
                <a:cubicBezTo>
                  <a:pt x="629227" y="1682391"/>
                  <a:pt x="632846" y="1684201"/>
                  <a:pt x="639514" y="1689915"/>
                </a:cubicBezTo>
                <a:cubicBezTo>
                  <a:pt x="638561" y="1695154"/>
                  <a:pt x="640657" y="1700964"/>
                  <a:pt x="633132" y="1703060"/>
                </a:cubicBezTo>
                <a:lnTo>
                  <a:pt x="638942" y="1707060"/>
                </a:lnTo>
                <a:lnTo>
                  <a:pt x="638942" y="1725348"/>
                </a:lnTo>
                <a:lnTo>
                  <a:pt x="632751" y="1729158"/>
                </a:lnTo>
                <a:lnTo>
                  <a:pt x="632751" y="1732587"/>
                </a:lnTo>
                <a:lnTo>
                  <a:pt x="626369" y="1736588"/>
                </a:lnTo>
                <a:lnTo>
                  <a:pt x="632370" y="1740303"/>
                </a:lnTo>
                <a:lnTo>
                  <a:pt x="632370" y="1748208"/>
                </a:lnTo>
                <a:cubicBezTo>
                  <a:pt x="619321" y="1753542"/>
                  <a:pt x="630465" y="1755638"/>
                  <a:pt x="632942" y="1762020"/>
                </a:cubicBezTo>
                <a:cubicBezTo>
                  <a:pt x="632942" y="1763448"/>
                  <a:pt x="636466" y="1764877"/>
                  <a:pt x="638656" y="1766401"/>
                </a:cubicBezTo>
                <a:lnTo>
                  <a:pt x="632656" y="1770211"/>
                </a:lnTo>
                <a:lnTo>
                  <a:pt x="632656" y="1784785"/>
                </a:lnTo>
                <a:lnTo>
                  <a:pt x="626179" y="1788690"/>
                </a:lnTo>
                <a:lnTo>
                  <a:pt x="626179" y="1792214"/>
                </a:lnTo>
                <a:lnTo>
                  <a:pt x="632942" y="1796500"/>
                </a:lnTo>
                <a:lnTo>
                  <a:pt x="632942" y="1803549"/>
                </a:lnTo>
                <a:cubicBezTo>
                  <a:pt x="641514" y="1806501"/>
                  <a:pt x="639514" y="1810788"/>
                  <a:pt x="638180" y="1814979"/>
                </a:cubicBezTo>
                <a:lnTo>
                  <a:pt x="632656" y="1818027"/>
                </a:lnTo>
                <a:cubicBezTo>
                  <a:pt x="635037" y="1829076"/>
                  <a:pt x="626464" y="1848983"/>
                  <a:pt x="638752" y="1854603"/>
                </a:cubicBezTo>
                <a:cubicBezTo>
                  <a:pt x="638752" y="1855841"/>
                  <a:pt x="638752" y="1856984"/>
                  <a:pt x="638752" y="1858317"/>
                </a:cubicBezTo>
                <a:lnTo>
                  <a:pt x="645229" y="1862318"/>
                </a:lnTo>
                <a:lnTo>
                  <a:pt x="645229" y="1865842"/>
                </a:lnTo>
                <a:lnTo>
                  <a:pt x="638847" y="1869748"/>
                </a:lnTo>
                <a:lnTo>
                  <a:pt x="638847" y="1880606"/>
                </a:lnTo>
                <a:cubicBezTo>
                  <a:pt x="649039" y="1886035"/>
                  <a:pt x="645324" y="1886512"/>
                  <a:pt x="639800" y="1892322"/>
                </a:cubicBezTo>
                <a:lnTo>
                  <a:pt x="644943" y="1895274"/>
                </a:lnTo>
                <a:cubicBezTo>
                  <a:pt x="646658" y="1900228"/>
                  <a:pt x="643514" y="1905752"/>
                  <a:pt x="646276" y="1910705"/>
                </a:cubicBezTo>
                <a:lnTo>
                  <a:pt x="651610" y="1913753"/>
                </a:lnTo>
                <a:lnTo>
                  <a:pt x="651610" y="2016718"/>
                </a:lnTo>
                <a:lnTo>
                  <a:pt x="658468" y="2020814"/>
                </a:lnTo>
                <a:lnTo>
                  <a:pt x="658468" y="2031673"/>
                </a:lnTo>
                <a:lnTo>
                  <a:pt x="652087" y="2035578"/>
                </a:lnTo>
                <a:lnTo>
                  <a:pt x="652087" y="2042817"/>
                </a:lnTo>
                <a:lnTo>
                  <a:pt x="658088" y="2046627"/>
                </a:lnTo>
                <a:cubicBezTo>
                  <a:pt x="659992" y="2053866"/>
                  <a:pt x="654087" y="2054818"/>
                  <a:pt x="653039" y="2058247"/>
                </a:cubicBezTo>
                <a:cubicBezTo>
                  <a:pt x="656373" y="2059866"/>
                  <a:pt x="659516" y="2061486"/>
                  <a:pt x="658183" y="2064724"/>
                </a:cubicBezTo>
                <a:lnTo>
                  <a:pt x="652087" y="2068725"/>
                </a:lnTo>
                <a:lnTo>
                  <a:pt x="652087" y="2083107"/>
                </a:lnTo>
                <a:lnTo>
                  <a:pt x="645324" y="2087108"/>
                </a:lnTo>
                <a:lnTo>
                  <a:pt x="645324" y="2127494"/>
                </a:lnTo>
                <a:lnTo>
                  <a:pt x="651706" y="2131399"/>
                </a:lnTo>
                <a:lnTo>
                  <a:pt x="651706" y="2256558"/>
                </a:lnTo>
                <a:lnTo>
                  <a:pt x="645705" y="2260368"/>
                </a:lnTo>
                <a:lnTo>
                  <a:pt x="645705" y="2279418"/>
                </a:lnTo>
                <a:lnTo>
                  <a:pt x="651230" y="2282466"/>
                </a:lnTo>
                <a:cubicBezTo>
                  <a:pt x="652182" y="2287562"/>
                  <a:pt x="652182" y="2292800"/>
                  <a:pt x="651230" y="2297896"/>
                </a:cubicBezTo>
                <a:lnTo>
                  <a:pt x="645896" y="2300945"/>
                </a:lnTo>
                <a:cubicBezTo>
                  <a:pt x="643800" y="2308564"/>
                  <a:pt x="647134" y="2316565"/>
                  <a:pt x="644181" y="2323995"/>
                </a:cubicBezTo>
                <a:lnTo>
                  <a:pt x="638942" y="2326948"/>
                </a:lnTo>
                <a:lnTo>
                  <a:pt x="645324" y="2330853"/>
                </a:lnTo>
                <a:lnTo>
                  <a:pt x="645324" y="2334377"/>
                </a:lnTo>
                <a:lnTo>
                  <a:pt x="651515" y="2338187"/>
                </a:lnTo>
                <a:cubicBezTo>
                  <a:pt x="649229" y="2339616"/>
                  <a:pt x="647134" y="2340949"/>
                  <a:pt x="644943" y="2342473"/>
                </a:cubicBezTo>
                <a:lnTo>
                  <a:pt x="644943" y="2404481"/>
                </a:lnTo>
                <a:cubicBezTo>
                  <a:pt x="643038" y="2406291"/>
                  <a:pt x="639228" y="2406672"/>
                  <a:pt x="639895" y="2408767"/>
                </a:cubicBezTo>
                <a:lnTo>
                  <a:pt x="644943" y="2411625"/>
                </a:lnTo>
                <a:lnTo>
                  <a:pt x="644943" y="2437533"/>
                </a:lnTo>
                <a:lnTo>
                  <a:pt x="639038" y="2441248"/>
                </a:lnTo>
                <a:cubicBezTo>
                  <a:pt x="639038" y="2442295"/>
                  <a:pt x="639038" y="2443534"/>
                  <a:pt x="639038" y="2444772"/>
                </a:cubicBezTo>
                <a:lnTo>
                  <a:pt x="645514" y="2448772"/>
                </a:lnTo>
                <a:lnTo>
                  <a:pt x="645514" y="2456011"/>
                </a:lnTo>
                <a:lnTo>
                  <a:pt x="639323" y="2459916"/>
                </a:lnTo>
                <a:cubicBezTo>
                  <a:pt x="646276" y="2463917"/>
                  <a:pt x="659611" y="2468775"/>
                  <a:pt x="645896" y="2474299"/>
                </a:cubicBezTo>
                <a:lnTo>
                  <a:pt x="645896" y="2503827"/>
                </a:lnTo>
                <a:lnTo>
                  <a:pt x="651992" y="2507732"/>
                </a:lnTo>
                <a:lnTo>
                  <a:pt x="651992" y="2510209"/>
                </a:lnTo>
                <a:lnTo>
                  <a:pt x="645610" y="2514019"/>
                </a:lnTo>
                <a:lnTo>
                  <a:pt x="645610" y="2576884"/>
                </a:lnTo>
                <a:cubicBezTo>
                  <a:pt x="647991" y="2578217"/>
                  <a:pt x="650086" y="2579551"/>
                  <a:pt x="651896" y="2580694"/>
                </a:cubicBezTo>
                <a:lnTo>
                  <a:pt x="651896" y="2587932"/>
                </a:lnTo>
                <a:lnTo>
                  <a:pt x="645610" y="2592029"/>
                </a:lnTo>
                <a:cubicBezTo>
                  <a:pt x="645029" y="2605592"/>
                  <a:pt x="645314" y="2619175"/>
                  <a:pt x="646467" y="2632700"/>
                </a:cubicBezTo>
                <a:cubicBezTo>
                  <a:pt x="665517" y="2650321"/>
                  <a:pt x="638466" y="2733189"/>
                  <a:pt x="658373" y="2749857"/>
                </a:cubicBezTo>
                <a:lnTo>
                  <a:pt x="652277" y="2753858"/>
                </a:lnTo>
                <a:lnTo>
                  <a:pt x="652277" y="2841964"/>
                </a:lnTo>
                <a:lnTo>
                  <a:pt x="645514" y="2846060"/>
                </a:lnTo>
                <a:lnTo>
                  <a:pt x="645514" y="2937976"/>
                </a:lnTo>
                <a:lnTo>
                  <a:pt x="639228" y="2941786"/>
                </a:lnTo>
                <a:lnTo>
                  <a:pt x="639228" y="2963789"/>
                </a:lnTo>
                <a:lnTo>
                  <a:pt x="645610" y="2967885"/>
                </a:lnTo>
                <a:cubicBezTo>
                  <a:pt x="646372" y="2987697"/>
                  <a:pt x="644086" y="3007985"/>
                  <a:pt x="646467" y="3026940"/>
                </a:cubicBezTo>
                <a:cubicBezTo>
                  <a:pt x="654563" y="3031893"/>
                  <a:pt x="654468" y="3032178"/>
                  <a:pt x="645896" y="3037417"/>
                </a:cubicBezTo>
                <a:lnTo>
                  <a:pt x="645896" y="3048466"/>
                </a:lnTo>
                <a:lnTo>
                  <a:pt x="651992" y="3052371"/>
                </a:lnTo>
                <a:lnTo>
                  <a:pt x="651992" y="3066945"/>
                </a:lnTo>
                <a:lnTo>
                  <a:pt x="645514" y="3070850"/>
                </a:lnTo>
                <a:lnTo>
                  <a:pt x="645514" y="3181245"/>
                </a:lnTo>
                <a:lnTo>
                  <a:pt x="638752" y="3185341"/>
                </a:lnTo>
                <a:lnTo>
                  <a:pt x="638752" y="3203343"/>
                </a:lnTo>
                <a:lnTo>
                  <a:pt x="632465" y="3207439"/>
                </a:lnTo>
                <a:cubicBezTo>
                  <a:pt x="631922" y="3214849"/>
                  <a:pt x="632208" y="3222288"/>
                  <a:pt x="633322" y="3229632"/>
                </a:cubicBezTo>
                <a:lnTo>
                  <a:pt x="637990" y="3232299"/>
                </a:lnTo>
                <a:cubicBezTo>
                  <a:pt x="639942" y="3236166"/>
                  <a:pt x="639942" y="3240719"/>
                  <a:pt x="637990" y="3244586"/>
                </a:cubicBezTo>
                <a:lnTo>
                  <a:pt x="632751" y="3247634"/>
                </a:lnTo>
                <a:cubicBezTo>
                  <a:pt x="632751" y="3254682"/>
                  <a:pt x="630084" y="3263541"/>
                  <a:pt x="639228" y="3265922"/>
                </a:cubicBezTo>
                <a:lnTo>
                  <a:pt x="639228" y="3343170"/>
                </a:lnTo>
                <a:lnTo>
                  <a:pt x="645610" y="3347075"/>
                </a:lnTo>
                <a:lnTo>
                  <a:pt x="639609" y="3350980"/>
                </a:lnTo>
                <a:cubicBezTo>
                  <a:pt x="641609" y="3352409"/>
                  <a:pt x="644562" y="3352695"/>
                  <a:pt x="644943" y="3354981"/>
                </a:cubicBezTo>
                <a:lnTo>
                  <a:pt x="639895" y="3357838"/>
                </a:lnTo>
                <a:cubicBezTo>
                  <a:pt x="638990" y="3362905"/>
                  <a:pt x="638990" y="3368106"/>
                  <a:pt x="639895" y="3373173"/>
                </a:cubicBezTo>
                <a:lnTo>
                  <a:pt x="645514" y="3376412"/>
                </a:lnTo>
                <a:lnTo>
                  <a:pt x="639418" y="3380317"/>
                </a:lnTo>
                <a:lnTo>
                  <a:pt x="639418" y="3394891"/>
                </a:lnTo>
                <a:lnTo>
                  <a:pt x="645800" y="3398796"/>
                </a:lnTo>
                <a:lnTo>
                  <a:pt x="645800" y="3402320"/>
                </a:lnTo>
                <a:lnTo>
                  <a:pt x="639609" y="3406130"/>
                </a:lnTo>
                <a:lnTo>
                  <a:pt x="639609" y="3417084"/>
                </a:lnTo>
                <a:lnTo>
                  <a:pt x="645896" y="3421275"/>
                </a:lnTo>
                <a:cubicBezTo>
                  <a:pt x="641133" y="3462042"/>
                  <a:pt x="655421" y="3514620"/>
                  <a:pt x="640276" y="3549196"/>
                </a:cubicBezTo>
                <a:cubicBezTo>
                  <a:pt x="638361" y="3553101"/>
                  <a:pt x="638361" y="3557672"/>
                  <a:pt x="640276" y="3561578"/>
                </a:cubicBezTo>
                <a:lnTo>
                  <a:pt x="645229" y="3564340"/>
                </a:lnTo>
                <a:lnTo>
                  <a:pt x="639038" y="3568246"/>
                </a:lnTo>
                <a:lnTo>
                  <a:pt x="639038" y="3582819"/>
                </a:lnTo>
                <a:lnTo>
                  <a:pt x="645419" y="3586724"/>
                </a:lnTo>
                <a:lnTo>
                  <a:pt x="645419" y="3593963"/>
                </a:lnTo>
                <a:cubicBezTo>
                  <a:pt x="627322" y="3602726"/>
                  <a:pt x="657992" y="3603964"/>
                  <a:pt x="638847" y="3613013"/>
                </a:cubicBezTo>
                <a:cubicBezTo>
                  <a:pt x="639418" y="3617014"/>
                  <a:pt x="637704" y="3620729"/>
                  <a:pt x="640371" y="3624253"/>
                </a:cubicBezTo>
                <a:cubicBezTo>
                  <a:pt x="643895" y="3625776"/>
                  <a:pt x="646562" y="3627586"/>
                  <a:pt x="645229" y="3630634"/>
                </a:cubicBezTo>
                <a:lnTo>
                  <a:pt x="639038" y="3634539"/>
                </a:lnTo>
                <a:lnTo>
                  <a:pt x="639038" y="3637969"/>
                </a:lnTo>
                <a:lnTo>
                  <a:pt x="632465" y="3641969"/>
                </a:lnTo>
                <a:lnTo>
                  <a:pt x="632465" y="3653209"/>
                </a:lnTo>
                <a:cubicBezTo>
                  <a:pt x="636466" y="3655971"/>
                  <a:pt x="641990" y="3657590"/>
                  <a:pt x="644467" y="3661114"/>
                </a:cubicBezTo>
                <a:lnTo>
                  <a:pt x="638942" y="3664162"/>
                </a:lnTo>
                <a:cubicBezTo>
                  <a:pt x="639800" y="3673687"/>
                  <a:pt x="637037" y="3685117"/>
                  <a:pt x="640371" y="3694547"/>
                </a:cubicBezTo>
                <a:lnTo>
                  <a:pt x="645229" y="3697214"/>
                </a:lnTo>
                <a:lnTo>
                  <a:pt x="645229" y="3726456"/>
                </a:lnTo>
                <a:lnTo>
                  <a:pt x="651896" y="3730551"/>
                </a:lnTo>
                <a:lnTo>
                  <a:pt x="645514" y="3734457"/>
                </a:lnTo>
                <a:cubicBezTo>
                  <a:pt x="645514" y="3735695"/>
                  <a:pt x="645514" y="3736933"/>
                  <a:pt x="645514" y="3737981"/>
                </a:cubicBezTo>
                <a:lnTo>
                  <a:pt x="651420" y="3741696"/>
                </a:lnTo>
                <a:lnTo>
                  <a:pt x="651420" y="3775033"/>
                </a:lnTo>
                <a:cubicBezTo>
                  <a:pt x="642847" y="3778081"/>
                  <a:pt x="644848" y="3782272"/>
                  <a:pt x="646276" y="3786463"/>
                </a:cubicBezTo>
                <a:lnTo>
                  <a:pt x="651801" y="3789511"/>
                </a:lnTo>
                <a:cubicBezTo>
                  <a:pt x="649610" y="3799798"/>
                  <a:pt x="657611" y="3818086"/>
                  <a:pt x="645419" y="3822563"/>
                </a:cubicBezTo>
                <a:lnTo>
                  <a:pt x="645419" y="3855519"/>
                </a:lnTo>
                <a:lnTo>
                  <a:pt x="638656" y="3859615"/>
                </a:lnTo>
                <a:lnTo>
                  <a:pt x="638656" y="3870474"/>
                </a:lnTo>
                <a:lnTo>
                  <a:pt x="631894" y="3874569"/>
                </a:lnTo>
                <a:lnTo>
                  <a:pt x="631894" y="3918480"/>
                </a:lnTo>
                <a:lnTo>
                  <a:pt x="625893" y="3922290"/>
                </a:lnTo>
                <a:lnTo>
                  <a:pt x="625893" y="3929434"/>
                </a:lnTo>
                <a:cubicBezTo>
                  <a:pt x="634465" y="3934672"/>
                  <a:pt x="634465" y="3934958"/>
                  <a:pt x="625893" y="3940101"/>
                </a:cubicBezTo>
                <a:lnTo>
                  <a:pt x="625893" y="3947531"/>
                </a:lnTo>
                <a:lnTo>
                  <a:pt x="631894" y="3951436"/>
                </a:lnTo>
                <a:lnTo>
                  <a:pt x="631894" y="4198134"/>
                </a:lnTo>
                <a:lnTo>
                  <a:pt x="625512" y="4202039"/>
                </a:lnTo>
                <a:lnTo>
                  <a:pt x="625512" y="4205563"/>
                </a:lnTo>
                <a:lnTo>
                  <a:pt x="632275" y="4209564"/>
                </a:lnTo>
                <a:lnTo>
                  <a:pt x="632275" y="4260904"/>
                </a:lnTo>
                <a:lnTo>
                  <a:pt x="638276" y="4264809"/>
                </a:lnTo>
                <a:lnTo>
                  <a:pt x="633227" y="4267666"/>
                </a:lnTo>
                <a:cubicBezTo>
                  <a:pt x="629036" y="4289669"/>
                  <a:pt x="635037" y="4313196"/>
                  <a:pt x="631036" y="4335198"/>
                </a:cubicBezTo>
                <a:lnTo>
                  <a:pt x="625893" y="4338056"/>
                </a:lnTo>
                <a:lnTo>
                  <a:pt x="625893" y="4345580"/>
                </a:lnTo>
                <a:lnTo>
                  <a:pt x="631894" y="4349391"/>
                </a:lnTo>
                <a:lnTo>
                  <a:pt x="631894" y="4356630"/>
                </a:lnTo>
                <a:lnTo>
                  <a:pt x="625512" y="4360535"/>
                </a:lnTo>
                <a:lnTo>
                  <a:pt x="625512" y="4389776"/>
                </a:lnTo>
                <a:lnTo>
                  <a:pt x="631703" y="4393682"/>
                </a:lnTo>
                <a:lnTo>
                  <a:pt x="625893" y="4397397"/>
                </a:lnTo>
                <a:lnTo>
                  <a:pt x="625893" y="4415875"/>
                </a:lnTo>
                <a:cubicBezTo>
                  <a:pt x="635418" y="4421114"/>
                  <a:pt x="634465" y="4426163"/>
                  <a:pt x="625893" y="4430162"/>
                </a:cubicBezTo>
                <a:cubicBezTo>
                  <a:pt x="629036" y="4444831"/>
                  <a:pt x="618368" y="4469787"/>
                  <a:pt x="632275" y="4478264"/>
                </a:cubicBezTo>
                <a:lnTo>
                  <a:pt x="632275" y="4599708"/>
                </a:lnTo>
                <a:cubicBezTo>
                  <a:pt x="633799" y="4601803"/>
                  <a:pt x="639038" y="4602470"/>
                  <a:pt x="638371" y="4605709"/>
                </a:cubicBezTo>
                <a:close/>
                <a:moveTo>
                  <a:pt x="631132" y="2178739"/>
                </a:moveTo>
                <a:cubicBezTo>
                  <a:pt x="608367" y="2167118"/>
                  <a:pt x="580268" y="2170547"/>
                  <a:pt x="556551" y="2162927"/>
                </a:cubicBezTo>
                <a:lnTo>
                  <a:pt x="539501" y="2171500"/>
                </a:lnTo>
                <a:cubicBezTo>
                  <a:pt x="553789" y="2174738"/>
                  <a:pt x="567029" y="2172833"/>
                  <a:pt x="581888" y="2177120"/>
                </a:cubicBezTo>
                <a:cubicBezTo>
                  <a:pt x="597766" y="2182606"/>
                  <a:pt x="614930" y="2183177"/>
                  <a:pt x="631132" y="2178739"/>
                </a:cubicBezTo>
                <a:close/>
                <a:moveTo>
                  <a:pt x="615320" y="1676009"/>
                </a:moveTo>
                <a:cubicBezTo>
                  <a:pt x="607062" y="1674704"/>
                  <a:pt x="598623" y="1676762"/>
                  <a:pt x="591889" y="1681724"/>
                </a:cubicBezTo>
                <a:lnTo>
                  <a:pt x="609605" y="1689820"/>
                </a:lnTo>
                <a:cubicBezTo>
                  <a:pt x="613215" y="1688801"/>
                  <a:pt x="616492" y="1686867"/>
                  <a:pt x="619130" y="1684201"/>
                </a:cubicBezTo>
                <a:cubicBezTo>
                  <a:pt x="617511" y="1681533"/>
                  <a:pt x="620940" y="1678200"/>
                  <a:pt x="615320" y="1676009"/>
                </a:cubicBezTo>
                <a:close/>
                <a:moveTo>
                  <a:pt x="595604" y="1716490"/>
                </a:moveTo>
                <a:cubicBezTo>
                  <a:pt x="602652" y="1711632"/>
                  <a:pt x="611034" y="1713442"/>
                  <a:pt x="617892" y="1707727"/>
                </a:cubicBezTo>
                <a:cubicBezTo>
                  <a:pt x="611605" y="1702203"/>
                  <a:pt x="581411" y="1704203"/>
                  <a:pt x="595604" y="1716490"/>
                </a:cubicBezTo>
                <a:close/>
                <a:moveTo>
                  <a:pt x="589126" y="1661245"/>
                </a:moveTo>
                <a:lnTo>
                  <a:pt x="583316" y="1657530"/>
                </a:lnTo>
                <a:cubicBezTo>
                  <a:pt x="554741" y="1660293"/>
                  <a:pt x="567600" y="1672580"/>
                  <a:pt x="588936" y="1668580"/>
                </a:cubicBezTo>
                <a:cubicBezTo>
                  <a:pt x="593603" y="1664769"/>
                  <a:pt x="593603" y="1663912"/>
                  <a:pt x="589126" y="1661245"/>
                </a:cubicBezTo>
                <a:close/>
                <a:moveTo>
                  <a:pt x="595794" y="1628003"/>
                </a:moveTo>
                <a:lnTo>
                  <a:pt x="612082" y="1618478"/>
                </a:lnTo>
                <a:cubicBezTo>
                  <a:pt x="586774" y="1609191"/>
                  <a:pt x="558999" y="1609191"/>
                  <a:pt x="533691" y="1618478"/>
                </a:cubicBezTo>
                <a:lnTo>
                  <a:pt x="543216" y="1624003"/>
                </a:lnTo>
                <a:cubicBezTo>
                  <a:pt x="561599" y="1622288"/>
                  <a:pt x="577697" y="1629241"/>
                  <a:pt x="595794" y="1628003"/>
                </a:cubicBezTo>
                <a:close/>
                <a:moveTo>
                  <a:pt x="612082" y="1574663"/>
                </a:moveTo>
                <a:cubicBezTo>
                  <a:pt x="590365" y="1563900"/>
                  <a:pt x="567790" y="1574663"/>
                  <a:pt x="543787" y="1572663"/>
                </a:cubicBezTo>
                <a:cubicBezTo>
                  <a:pt x="538168" y="1572091"/>
                  <a:pt x="541692" y="1567424"/>
                  <a:pt x="536358" y="1565424"/>
                </a:cubicBezTo>
                <a:cubicBezTo>
                  <a:pt x="525404" y="1564281"/>
                  <a:pt x="501496" y="1565424"/>
                  <a:pt x="522166" y="1576568"/>
                </a:cubicBezTo>
                <a:cubicBezTo>
                  <a:pt x="539701" y="1577635"/>
                  <a:pt x="557161" y="1579702"/>
                  <a:pt x="574458" y="1582759"/>
                </a:cubicBezTo>
                <a:cubicBezTo>
                  <a:pt x="583983" y="1585426"/>
                  <a:pt x="585507" y="1580663"/>
                  <a:pt x="590079" y="1580187"/>
                </a:cubicBezTo>
                <a:cubicBezTo>
                  <a:pt x="597794" y="1579426"/>
                  <a:pt x="605890" y="1582283"/>
                  <a:pt x="612082" y="1578282"/>
                </a:cubicBezTo>
                <a:close/>
                <a:moveTo>
                  <a:pt x="513498" y="1593046"/>
                </a:moveTo>
                <a:lnTo>
                  <a:pt x="513498" y="1596666"/>
                </a:lnTo>
                <a:cubicBezTo>
                  <a:pt x="534358" y="1602857"/>
                  <a:pt x="564647" y="1607905"/>
                  <a:pt x="585793" y="1596666"/>
                </a:cubicBezTo>
                <a:cubicBezTo>
                  <a:pt x="585793" y="1590760"/>
                  <a:pt x="585793" y="1590760"/>
                  <a:pt x="582935" y="1587903"/>
                </a:cubicBezTo>
                <a:cubicBezTo>
                  <a:pt x="573610" y="1588436"/>
                  <a:pt x="564485" y="1590798"/>
                  <a:pt x="556075" y="1594856"/>
                </a:cubicBezTo>
                <a:cubicBezTo>
                  <a:pt x="551817" y="1592132"/>
                  <a:pt x="547283" y="1589865"/>
                  <a:pt x="542549" y="1588093"/>
                </a:cubicBezTo>
                <a:cubicBezTo>
                  <a:pt x="533786" y="1595046"/>
                  <a:pt x="522166" y="1588284"/>
                  <a:pt x="513498" y="1593046"/>
                </a:cubicBezTo>
                <a:close/>
                <a:moveTo>
                  <a:pt x="520070" y="1735921"/>
                </a:moveTo>
                <a:cubicBezTo>
                  <a:pt x="548645" y="1746685"/>
                  <a:pt x="584650" y="1746494"/>
                  <a:pt x="616273" y="1750018"/>
                </a:cubicBezTo>
                <a:lnTo>
                  <a:pt x="619226" y="1745256"/>
                </a:lnTo>
                <a:cubicBezTo>
                  <a:pt x="614225" y="1741122"/>
                  <a:pt x="607996" y="1738740"/>
                  <a:pt x="601509" y="1738493"/>
                </a:cubicBezTo>
                <a:cubicBezTo>
                  <a:pt x="598099" y="1735416"/>
                  <a:pt x="592917" y="1735416"/>
                  <a:pt x="589508" y="1738493"/>
                </a:cubicBezTo>
                <a:cubicBezTo>
                  <a:pt x="569791" y="1735159"/>
                  <a:pt x="537215" y="1723920"/>
                  <a:pt x="520070" y="1735540"/>
                </a:cubicBezTo>
                <a:close/>
                <a:moveTo>
                  <a:pt x="582554" y="1849555"/>
                </a:moveTo>
                <a:cubicBezTo>
                  <a:pt x="593889" y="1850221"/>
                  <a:pt x="606176" y="1856888"/>
                  <a:pt x="617606" y="1851936"/>
                </a:cubicBezTo>
                <a:cubicBezTo>
                  <a:pt x="631703" y="1835553"/>
                  <a:pt x="564361" y="1839553"/>
                  <a:pt x="582554" y="1849173"/>
                </a:cubicBezTo>
                <a:close/>
                <a:moveTo>
                  <a:pt x="596556" y="1790023"/>
                </a:moveTo>
                <a:cubicBezTo>
                  <a:pt x="597318" y="1790023"/>
                  <a:pt x="598080" y="1789261"/>
                  <a:pt x="598842" y="1788785"/>
                </a:cubicBezTo>
                <a:lnTo>
                  <a:pt x="598842" y="1784975"/>
                </a:lnTo>
                <a:cubicBezTo>
                  <a:pt x="585412" y="1774878"/>
                  <a:pt x="566647" y="1780498"/>
                  <a:pt x="552932" y="1784975"/>
                </a:cubicBezTo>
                <a:cubicBezTo>
                  <a:pt x="567124" y="1788871"/>
                  <a:pt x="581859" y="1790442"/>
                  <a:pt x="596556" y="1789642"/>
                </a:cubicBezTo>
                <a:close/>
                <a:moveTo>
                  <a:pt x="529881" y="2199598"/>
                </a:moveTo>
                <a:cubicBezTo>
                  <a:pt x="546074" y="2197598"/>
                  <a:pt x="563600" y="2198360"/>
                  <a:pt x="578077" y="2190835"/>
                </a:cubicBezTo>
                <a:cubicBezTo>
                  <a:pt x="567886" y="2185596"/>
                  <a:pt x="554170" y="2189883"/>
                  <a:pt x="542263" y="2188549"/>
                </a:cubicBezTo>
                <a:lnTo>
                  <a:pt x="536453" y="2195884"/>
                </a:lnTo>
                <a:cubicBezTo>
                  <a:pt x="533501" y="2194741"/>
                  <a:pt x="522356" y="2196550"/>
                  <a:pt x="530357" y="2199217"/>
                </a:cubicBezTo>
                <a:close/>
                <a:moveTo>
                  <a:pt x="625131" y="2013670"/>
                </a:moveTo>
                <a:lnTo>
                  <a:pt x="625131" y="2009765"/>
                </a:lnTo>
                <a:cubicBezTo>
                  <a:pt x="615396" y="2002555"/>
                  <a:pt x="602100" y="2002555"/>
                  <a:pt x="592365" y="2009765"/>
                </a:cubicBezTo>
                <a:lnTo>
                  <a:pt x="592365" y="2013575"/>
                </a:lnTo>
                <a:cubicBezTo>
                  <a:pt x="603166" y="2015956"/>
                  <a:pt x="614368" y="2015861"/>
                  <a:pt x="625131" y="2013289"/>
                </a:cubicBezTo>
                <a:close/>
                <a:moveTo>
                  <a:pt x="635227" y="1967474"/>
                </a:moveTo>
                <a:cubicBezTo>
                  <a:pt x="633075" y="1966388"/>
                  <a:pt x="631008" y="1965141"/>
                  <a:pt x="629036" y="1963759"/>
                </a:cubicBezTo>
                <a:lnTo>
                  <a:pt x="614844" y="1963759"/>
                </a:lnTo>
                <a:cubicBezTo>
                  <a:pt x="585697" y="1974618"/>
                  <a:pt x="646372" y="1972617"/>
                  <a:pt x="635227" y="1967283"/>
                </a:cubicBezTo>
                <a:close/>
                <a:moveTo>
                  <a:pt x="590841" y="1919849"/>
                </a:moveTo>
                <a:cubicBezTo>
                  <a:pt x="589069" y="1920154"/>
                  <a:pt x="587355" y="1920764"/>
                  <a:pt x="585793" y="1921659"/>
                </a:cubicBezTo>
                <a:lnTo>
                  <a:pt x="585793" y="1925278"/>
                </a:lnTo>
                <a:cubicBezTo>
                  <a:pt x="603233" y="1928479"/>
                  <a:pt x="621121" y="1928479"/>
                  <a:pt x="638561" y="1925278"/>
                </a:cubicBezTo>
                <a:lnTo>
                  <a:pt x="628369" y="1920039"/>
                </a:lnTo>
                <a:cubicBezTo>
                  <a:pt x="616177" y="1918706"/>
                  <a:pt x="603128" y="1919658"/>
                  <a:pt x="590841" y="1919658"/>
                </a:cubicBezTo>
                <a:close/>
                <a:moveTo>
                  <a:pt x="609224" y="1646862"/>
                </a:moveTo>
                <a:cubicBezTo>
                  <a:pt x="602938" y="1647624"/>
                  <a:pt x="597032" y="1645719"/>
                  <a:pt x="592746" y="1648672"/>
                </a:cubicBezTo>
                <a:cubicBezTo>
                  <a:pt x="592746" y="1649910"/>
                  <a:pt x="592746" y="1651053"/>
                  <a:pt x="592746" y="1652387"/>
                </a:cubicBezTo>
                <a:lnTo>
                  <a:pt x="599318" y="1656292"/>
                </a:lnTo>
                <a:cubicBezTo>
                  <a:pt x="599318" y="1666484"/>
                  <a:pt x="619226" y="1661531"/>
                  <a:pt x="624083" y="1656863"/>
                </a:cubicBezTo>
                <a:close/>
                <a:moveTo>
                  <a:pt x="563028" y="1543897"/>
                </a:moveTo>
                <a:cubicBezTo>
                  <a:pt x="537787" y="1554184"/>
                  <a:pt x="505878" y="1541040"/>
                  <a:pt x="481208" y="1553422"/>
                </a:cubicBezTo>
                <a:cubicBezTo>
                  <a:pt x="526166" y="1562947"/>
                  <a:pt x="570743" y="1555613"/>
                  <a:pt x="617130" y="1554470"/>
                </a:cubicBezTo>
                <a:cubicBezTo>
                  <a:pt x="624940" y="1533324"/>
                  <a:pt x="575410" y="1547231"/>
                  <a:pt x="563028" y="1543326"/>
                </a:cubicBezTo>
                <a:close/>
                <a:moveTo>
                  <a:pt x="408247" y="3059896"/>
                </a:moveTo>
                <a:cubicBezTo>
                  <a:pt x="415200" y="3055705"/>
                  <a:pt x="424058" y="3059896"/>
                  <a:pt x="431297" y="3054372"/>
                </a:cubicBezTo>
                <a:cubicBezTo>
                  <a:pt x="453586" y="3056753"/>
                  <a:pt x="485113" y="3062372"/>
                  <a:pt x="506830" y="3052562"/>
                </a:cubicBezTo>
                <a:lnTo>
                  <a:pt x="506830" y="3048657"/>
                </a:lnTo>
                <a:cubicBezTo>
                  <a:pt x="492591" y="3038036"/>
                  <a:pt x="473750" y="3035893"/>
                  <a:pt x="457491" y="3043037"/>
                </a:cubicBezTo>
                <a:cubicBezTo>
                  <a:pt x="449395" y="3037894"/>
                  <a:pt x="437679" y="3031988"/>
                  <a:pt x="428154" y="3037798"/>
                </a:cubicBezTo>
                <a:cubicBezTo>
                  <a:pt x="429868" y="3051038"/>
                  <a:pt x="335476" y="3036941"/>
                  <a:pt x="381577" y="3059420"/>
                </a:cubicBezTo>
                <a:cubicBezTo>
                  <a:pt x="372052" y="3065421"/>
                  <a:pt x="358717" y="3057991"/>
                  <a:pt x="349382" y="3063421"/>
                </a:cubicBezTo>
                <a:lnTo>
                  <a:pt x="349382" y="3066945"/>
                </a:lnTo>
                <a:lnTo>
                  <a:pt x="342810" y="3070945"/>
                </a:lnTo>
                <a:lnTo>
                  <a:pt x="342810" y="3078660"/>
                </a:lnTo>
                <a:lnTo>
                  <a:pt x="351287" y="3080280"/>
                </a:lnTo>
                <a:cubicBezTo>
                  <a:pt x="371861" y="3069135"/>
                  <a:pt x="396721" y="3073898"/>
                  <a:pt x="417962" y="3079518"/>
                </a:cubicBezTo>
                <a:cubicBezTo>
                  <a:pt x="438927" y="3076679"/>
                  <a:pt x="460244" y="3080899"/>
                  <a:pt x="478541" y="3091520"/>
                </a:cubicBezTo>
                <a:cubicBezTo>
                  <a:pt x="485018" y="3089614"/>
                  <a:pt x="493210" y="3092948"/>
                  <a:pt x="500068" y="3089424"/>
                </a:cubicBezTo>
                <a:lnTo>
                  <a:pt x="493876" y="3085423"/>
                </a:lnTo>
                <a:lnTo>
                  <a:pt x="493876" y="3078184"/>
                </a:lnTo>
                <a:cubicBezTo>
                  <a:pt x="496353" y="3075041"/>
                  <a:pt x="504449" y="3077613"/>
                  <a:pt x="506830" y="3074469"/>
                </a:cubicBezTo>
                <a:lnTo>
                  <a:pt x="506830" y="3070755"/>
                </a:lnTo>
                <a:cubicBezTo>
                  <a:pt x="502735" y="3067707"/>
                  <a:pt x="493591" y="3069707"/>
                  <a:pt x="490828" y="3065421"/>
                </a:cubicBezTo>
                <a:cubicBezTo>
                  <a:pt x="477017" y="3065421"/>
                  <a:pt x="462730" y="3063421"/>
                  <a:pt x="450728" y="3072660"/>
                </a:cubicBezTo>
                <a:cubicBezTo>
                  <a:pt x="439108" y="3075136"/>
                  <a:pt x="443965" y="3064373"/>
                  <a:pt x="433583" y="3065326"/>
                </a:cubicBezTo>
                <a:cubicBezTo>
                  <a:pt x="424763" y="3066535"/>
                  <a:pt x="415800" y="3064611"/>
                  <a:pt x="408247" y="3059896"/>
                </a:cubicBezTo>
                <a:close/>
                <a:moveTo>
                  <a:pt x="518737" y="3034750"/>
                </a:moveTo>
                <a:cubicBezTo>
                  <a:pt x="520461" y="3032217"/>
                  <a:pt x="520718" y="3028950"/>
                  <a:pt x="519403" y="3026178"/>
                </a:cubicBezTo>
                <a:lnTo>
                  <a:pt x="509878" y="3021034"/>
                </a:lnTo>
                <a:cubicBezTo>
                  <a:pt x="505611" y="3019711"/>
                  <a:pt x="501077" y="3022101"/>
                  <a:pt x="499753" y="3026378"/>
                </a:cubicBezTo>
                <a:cubicBezTo>
                  <a:pt x="498648" y="3029931"/>
                  <a:pt x="500115" y="3033779"/>
                  <a:pt x="503306" y="3035703"/>
                </a:cubicBezTo>
                <a:cubicBezTo>
                  <a:pt x="508469" y="3036284"/>
                  <a:pt x="513688" y="3035960"/>
                  <a:pt x="518737" y="3034750"/>
                </a:cubicBezTo>
                <a:close/>
                <a:moveTo>
                  <a:pt x="464539" y="2888446"/>
                </a:moveTo>
                <a:cubicBezTo>
                  <a:pt x="469873" y="2887780"/>
                  <a:pt x="475779" y="2889685"/>
                  <a:pt x="480065" y="2886922"/>
                </a:cubicBezTo>
                <a:cubicBezTo>
                  <a:pt x="480065" y="2874349"/>
                  <a:pt x="453300" y="2883779"/>
                  <a:pt x="444632" y="2881017"/>
                </a:cubicBezTo>
                <a:cubicBezTo>
                  <a:pt x="435107" y="2876350"/>
                  <a:pt x="435107" y="2876350"/>
                  <a:pt x="428249" y="2879302"/>
                </a:cubicBezTo>
                <a:lnTo>
                  <a:pt x="428249" y="2882922"/>
                </a:lnTo>
                <a:cubicBezTo>
                  <a:pt x="439108" y="2887970"/>
                  <a:pt x="453300" y="2896257"/>
                  <a:pt x="464539" y="2888446"/>
                </a:cubicBezTo>
                <a:close/>
                <a:moveTo>
                  <a:pt x="457586" y="2943691"/>
                </a:moveTo>
                <a:cubicBezTo>
                  <a:pt x="456853" y="2944053"/>
                  <a:pt x="456157" y="2944463"/>
                  <a:pt x="455491" y="2944930"/>
                </a:cubicBezTo>
                <a:cubicBezTo>
                  <a:pt x="453586" y="2948930"/>
                  <a:pt x="465206" y="2946168"/>
                  <a:pt x="457586" y="2943691"/>
                </a:cubicBezTo>
                <a:close/>
                <a:moveTo>
                  <a:pt x="486733" y="2959979"/>
                </a:moveTo>
                <a:cubicBezTo>
                  <a:pt x="486733" y="2961122"/>
                  <a:pt x="486733" y="2962265"/>
                  <a:pt x="486733" y="2963504"/>
                </a:cubicBezTo>
                <a:cubicBezTo>
                  <a:pt x="503211" y="2973029"/>
                  <a:pt x="524166" y="2977505"/>
                  <a:pt x="539215" y="2967980"/>
                </a:cubicBezTo>
                <a:lnTo>
                  <a:pt x="539215" y="2956455"/>
                </a:lnTo>
                <a:cubicBezTo>
                  <a:pt x="531081" y="2949664"/>
                  <a:pt x="520642" y="2946253"/>
                  <a:pt x="510069" y="2946930"/>
                </a:cubicBezTo>
                <a:cubicBezTo>
                  <a:pt x="500544" y="2961027"/>
                  <a:pt x="496353" y="2950168"/>
                  <a:pt x="483304" y="2950644"/>
                </a:cubicBezTo>
                <a:cubicBezTo>
                  <a:pt x="479303" y="2955312"/>
                  <a:pt x="479303" y="2955407"/>
                  <a:pt x="486733" y="2959979"/>
                </a:cubicBezTo>
                <a:close/>
                <a:moveTo>
                  <a:pt x="510164" y="2939976"/>
                </a:moveTo>
                <a:cubicBezTo>
                  <a:pt x="518832" y="2939976"/>
                  <a:pt x="533882" y="2942358"/>
                  <a:pt x="538739" y="2933880"/>
                </a:cubicBezTo>
                <a:cubicBezTo>
                  <a:pt x="533501" y="2931976"/>
                  <a:pt x="497782" y="2929309"/>
                  <a:pt x="510164" y="2939976"/>
                </a:cubicBezTo>
                <a:close/>
                <a:moveTo>
                  <a:pt x="506926" y="2986459"/>
                </a:moveTo>
                <a:lnTo>
                  <a:pt x="515879" y="2991412"/>
                </a:lnTo>
                <a:cubicBezTo>
                  <a:pt x="522070" y="2991412"/>
                  <a:pt x="519594" y="2988268"/>
                  <a:pt x="520070" y="2986363"/>
                </a:cubicBezTo>
                <a:cubicBezTo>
                  <a:pt x="516060" y="2983782"/>
                  <a:pt x="510898" y="2983820"/>
                  <a:pt x="506926" y="2986459"/>
                </a:cubicBezTo>
                <a:close/>
                <a:moveTo>
                  <a:pt x="520070" y="3063801"/>
                </a:moveTo>
                <a:cubicBezTo>
                  <a:pt x="528852" y="3067488"/>
                  <a:pt x="538949" y="3066059"/>
                  <a:pt x="546359" y="3060087"/>
                </a:cubicBezTo>
                <a:cubicBezTo>
                  <a:pt x="537634" y="3056401"/>
                  <a:pt x="527595" y="3057668"/>
                  <a:pt x="520070" y="3063421"/>
                </a:cubicBezTo>
                <a:close/>
                <a:moveTo>
                  <a:pt x="529595" y="2855490"/>
                </a:moveTo>
                <a:cubicBezTo>
                  <a:pt x="485971" y="2854728"/>
                  <a:pt x="442537" y="2848917"/>
                  <a:pt x="401579" y="2865015"/>
                </a:cubicBezTo>
                <a:cubicBezTo>
                  <a:pt x="403484" y="2885112"/>
                  <a:pt x="434821" y="2866634"/>
                  <a:pt x="446061" y="2862634"/>
                </a:cubicBezTo>
                <a:cubicBezTo>
                  <a:pt x="474045" y="2861995"/>
                  <a:pt x="502011" y="2864329"/>
                  <a:pt x="529500" y="2869587"/>
                </a:cubicBezTo>
                <a:cubicBezTo>
                  <a:pt x="542549" y="2866062"/>
                  <a:pt x="542073" y="2859395"/>
                  <a:pt x="529309" y="2855109"/>
                </a:cubicBezTo>
                <a:close/>
                <a:moveTo>
                  <a:pt x="420629" y="2886255"/>
                </a:moveTo>
                <a:cubicBezTo>
                  <a:pt x="405484" y="2880636"/>
                  <a:pt x="408723" y="2893590"/>
                  <a:pt x="420629" y="2887494"/>
                </a:cubicBezTo>
                <a:cubicBezTo>
                  <a:pt x="420439" y="2886732"/>
                  <a:pt x="420629" y="2886160"/>
                  <a:pt x="420343" y="2885875"/>
                </a:cubicBezTo>
                <a:close/>
                <a:moveTo>
                  <a:pt x="211079" y="2820342"/>
                </a:moveTo>
                <a:cubicBezTo>
                  <a:pt x="222793" y="2825715"/>
                  <a:pt x="236120" y="2826400"/>
                  <a:pt x="248322" y="2822248"/>
                </a:cubicBezTo>
                <a:lnTo>
                  <a:pt x="251084" y="2817485"/>
                </a:lnTo>
                <a:lnTo>
                  <a:pt x="241178" y="2810913"/>
                </a:lnTo>
                <a:cubicBezTo>
                  <a:pt x="230034" y="2822628"/>
                  <a:pt x="210793" y="2799102"/>
                  <a:pt x="211270" y="2819962"/>
                </a:cubicBezTo>
                <a:close/>
                <a:moveTo>
                  <a:pt x="208031" y="2929309"/>
                </a:moveTo>
                <a:cubicBezTo>
                  <a:pt x="201935" y="2938834"/>
                  <a:pt x="236606" y="2938071"/>
                  <a:pt x="243083" y="2935309"/>
                </a:cubicBezTo>
                <a:cubicBezTo>
                  <a:pt x="235558" y="2929309"/>
                  <a:pt x="219080" y="2928546"/>
                  <a:pt x="208031" y="2929309"/>
                </a:cubicBezTo>
                <a:close/>
                <a:moveTo>
                  <a:pt x="259561" y="2888351"/>
                </a:moveTo>
                <a:lnTo>
                  <a:pt x="277754" y="2879398"/>
                </a:lnTo>
                <a:lnTo>
                  <a:pt x="274801" y="2873682"/>
                </a:lnTo>
                <a:cubicBezTo>
                  <a:pt x="268991" y="2883969"/>
                  <a:pt x="224605" y="2866539"/>
                  <a:pt x="243750" y="2879302"/>
                </a:cubicBezTo>
                <a:lnTo>
                  <a:pt x="237940" y="2883112"/>
                </a:lnTo>
                <a:cubicBezTo>
                  <a:pt x="236320" y="2892351"/>
                  <a:pt x="255180" y="2887494"/>
                  <a:pt x="259561" y="2888065"/>
                </a:cubicBezTo>
                <a:close/>
                <a:moveTo>
                  <a:pt x="283374" y="2809770"/>
                </a:moveTo>
                <a:cubicBezTo>
                  <a:pt x="283374" y="2809103"/>
                  <a:pt x="280897" y="2808532"/>
                  <a:pt x="279659" y="2807960"/>
                </a:cubicBezTo>
                <a:lnTo>
                  <a:pt x="263848" y="2816818"/>
                </a:lnTo>
                <a:cubicBezTo>
                  <a:pt x="261847" y="2826343"/>
                  <a:pt x="278040" y="2821295"/>
                  <a:pt x="283564" y="2816818"/>
                </a:cubicBezTo>
                <a:cubicBezTo>
                  <a:pt x="283758" y="2814370"/>
                  <a:pt x="283694" y="2811913"/>
                  <a:pt x="283374" y="2809484"/>
                </a:cubicBezTo>
                <a:close/>
                <a:moveTo>
                  <a:pt x="273849" y="2837107"/>
                </a:moveTo>
                <a:cubicBezTo>
                  <a:pt x="270229" y="2837107"/>
                  <a:pt x="267372" y="2836440"/>
                  <a:pt x="264324" y="2838535"/>
                </a:cubicBezTo>
                <a:cubicBezTo>
                  <a:pt x="263276" y="2845489"/>
                  <a:pt x="263371" y="2845489"/>
                  <a:pt x="267372" y="2848060"/>
                </a:cubicBezTo>
                <a:cubicBezTo>
                  <a:pt x="286993" y="2848537"/>
                  <a:pt x="297376" y="2848346"/>
                  <a:pt x="273659" y="2836821"/>
                </a:cubicBezTo>
                <a:close/>
                <a:moveTo>
                  <a:pt x="292899" y="2914450"/>
                </a:moveTo>
                <a:cubicBezTo>
                  <a:pt x="300328" y="2912164"/>
                  <a:pt x="288898" y="2909020"/>
                  <a:pt x="287184" y="2907115"/>
                </a:cubicBezTo>
                <a:cubicBezTo>
                  <a:pt x="281307" y="2906639"/>
                  <a:pt x="275471" y="2908439"/>
                  <a:pt x="270896" y="2912164"/>
                </a:cubicBezTo>
                <a:cubicBezTo>
                  <a:pt x="276802" y="2916735"/>
                  <a:pt x="286041" y="2913211"/>
                  <a:pt x="293185" y="2914164"/>
                </a:cubicBezTo>
                <a:close/>
                <a:moveTo>
                  <a:pt x="270134" y="2934738"/>
                </a:moveTo>
                <a:cubicBezTo>
                  <a:pt x="274111" y="2937405"/>
                  <a:pt x="279302" y="2937405"/>
                  <a:pt x="283279" y="2934738"/>
                </a:cubicBezTo>
                <a:cubicBezTo>
                  <a:pt x="279425" y="2932109"/>
                  <a:pt x="274387" y="2932004"/>
                  <a:pt x="270420" y="2934452"/>
                </a:cubicBezTo>
                <a:close/>
                <a:moveTo>
                  <a:pt x="299757" y="1374066"/>
                </a:moveTo>
                <a:cubicBezTo>
                  <a:pt x="304329" y="1370257"/>
                  <a:pt x="304329" y="1370257"/>
                  <a:pt x="299757" y="1366732"/>
                </a:cubicBezTo>
                <a:lnTo>
                  <a:pt x="286898" y="1366732"/>
                </a:lnTo>
                <a:cubicBezTo>
                  <a:pt x="282231" y="1370542"/>
                  <a:pt x="282231" y="1370542"/>
                  <a:pt x="286898" y="1374066"/>
                </a:cubicBezTo>
                <a:close/>
                <a:moveTo>
                  <a:pt x="299757" y="2601267"/>
                </a:moveTo>
                <a:cubicBezTo>
                  <a:pt x="292994" y="2603839"/>
                  <a:pt x="303662" y="2606601"/>
                  <a:pt x="305662" y="2608983"/>
                </a:cubicBezTo>
                <a:lnTo>
                  <a:pt x="315187" y="2603458"/>
                </a:lnTo>
                <a:cubicBezTo>
                  <a:pt x="311759" y="2599077"/>
                  <a:pt x="305282" y="2601554"/>
                  <a:pt x="300043" y="2600982"/>
                </a:cubicBezTo>
                <a:close/>
                <a:moveTo>
                  <a:pt x="296518" y="2845774"/>
                </a:moveTo>
                <a:cubicBezTo>
                  <a:pt x="314616" y="2851775"/>
                  <a:pt x="339190" y="2844631"/>
                  <a:pt x="355859" y="2839107"/>
                </a:cubicBezTo>
                <a:cubicBezTo>
                  <a:pt x="351001" y="2830058"/>
                  <a:pt x="295852" y="2836821"/>
                  <a:pt x="296804" y="2845489"/>
                </a:cubicBezTo>
                <a:close/>
                <a:moveTo>
                  <a:pt x="474541" y="1169374"/>
                </a:moveTo>
                <a:cubicBezTo>
                  <a:pt x="474541" y="1181852"/>
                  <a:pt x="500544" y="1172803"/>
                  <a:pt x="509783" y="1175279"/>
                </a:cubicBezTo>
                <a:cubicBezTo>
                  <a:pt x="523785" y="1166040"/>
                  <a:pt x="479303" y="1160802"/>
                  <a:pt x="474826" y="1168803"/>
                </a:cubicBezTo>
                <a:close/>
                <a:moveTo>
                  <a:pt x="481399" y="1115082"/>
                </a:moveTo>
                <a:cubicBezTo>
                  <a:pt x="488066" y="1118796"/>
                  <a:pt x="487780" y="1125940"/>
                  <a:pt x="497401" y="1123749"/>
                </a:cubicBezTo>
                <a:cubicBezTo>
                  <a:pt x="501211" y="1120606"/>
                  <a:pt x="512069" y="1118225"/>
                  <a:pt x="503211" y="1112701"/>
                </a:cubicBezTo>
                <a:cubicBezTo>
                  <a:pt x="497020" y="1113462"/>
                  <a:pt x="485399" y="1109176"/>
                  <a:pt x="481684" y="1114510"/>
                </a:cubicBezTo>
                <a:close/>
                <a:moveTo>
                  <a:pt x="526928" y="1537706"/>
                </a:moveTo>
                <a:cubicBezTo>
                  <a:pt x="533862" y="1540097"/>
                  <a:pt x="540959" y="1541973"/>
                  <a:pt x="548169" y="1543326"/>
                </a:cubicBezTo>
                <a:cubicBezTo>
                  <a:pt x="552455" y="1538468"/>
                  <a:pt x="576172" y="1533038"/>
                  <a:pt x="571315" y="1525800"/>
                </a:cubicBezTo>
                <a:cubicBezTo>
                  <a:pt x="558932" y="1520847"/>
                  <a:pt x="544835" y="1533229"/>
                  <a:pt x="533691" y="1526848"/>
                </a:cubicBezTo>
                <a:cubicBezTo>
                  <a:pt x="524737" y="1521132"/>
                  <a:pt x="526928" y="1532753"/>
                  <a:pt x="526928" y="1537706"/>
                </a:cubicBezTo>
                <a:close/>
                <a:moveTo>
                  <a:pt x="458539" y="1554089"/>
                </a:moveTo>
                <a:lnTo>
                  <a:pt x="467587" y="1548755"/>
                </a:lnTo>
                <a:cubicBezTo>
                  <a:pt x="455957" y="1542316"/>
                  <a:pt x="442203" y="1540868"/>
                  <a:pt x="429487" y="1544755"/>
                </a:cubicBezTo>
                <a:cubicBezTo>
                  <a:pt x="437203" y="1552003"/>
                  <a:pt x="447747" y="1555432"/>
                  <a:pt x="458253" y="1554089"/>
                </a:cubicBezTo>
                <a:close/>
                <a:moveTo>
                  <a:pt x="453395" y="2694232"/>
                </a:moveTo>
                <a:cubicBezTo>
                  <a:pt x="438346" y="2688612"/>
                  <a:pt x="441584" y="2701661"/>
                  <a:pt x="453395" y="2695470"/>
                </a:cubicBezTo>
                <a:cubicBezTo>
                  <a:pt x="453300" y="2695089"/>
                  <a:pt x="453490" y="2694517"/>
                  <a:pt x="453109" y="2694232"/>
                </a:cubicBezTo>
                <a:close/>
                <a:moveTo>
                  <a:pt x="436822" y="2817580"/>
                </a:moveTo>
                <a:cubicBezTo>
                  <a:pt x="451681" y="2820438"/>
                  <a:pt x="467207" y="2815295"/>
                  <a:pt x="480732" y="2813008"/>
                </a:cubicBezTo>
                <a:cubicBezTo>
                  <a:pt x="468826" y="2804150"/>
                  <a:pt x="449109" y="2806341"/>
                  <a:pt x="435107" y="2809103"/>
                </a:cubicBezTo>
                <a:cubicBezTo>
                  <a:pt x="435488" y="2811865"/>
                  <a:pt x="432821" y="2815009"/>
                  <a:pt x="436536" y="2817580"/>
                </a:cubicBezTo>
                <a:close/>
                <a:moveTo>
                  <a:pt x="503497" y="2744714"/>
                </a:moveTo>
                <a:cubicBezTo>
                  <a:pt x="508450" y="2741094"/>
                  <a:pt x="508450" y="2741094"/>
                  <a:pt x="503497" y="2737285"/>
                </a:cubicBezTo>
                <a:cubicBezTo>
                  <a:pt x="489495" y="2739475"/>
                  <a:pt x="477970" y="2732808"/>
                  <a:pt x="464349" y="2733570"/>
                </a:cubicBezTo>
                <a:cubicBezTo>
                  <a:pt x="459682" y="2737189"/>
                  <a:pt x="459682" y="2737189"/>
                  <a:pt x="464349" y="2740999"/>
                </a:cubicBezTo>
                <a:cubicBezTo>
                  <a:pt x="477132" y="2744057"/>
                  <a:pt x="490276" y="2745314"/>
                  <a:pt x="503401" y="2744714"/>
                </a:cubicBezTo>
                <a:close/>
                <a:moveTo>
                  <a:pt x="499687" y="2709567"/>
                </a:moveTo>
                <a:cubicBezTo>
                  <a:pt x="482570" y="2706881"/>
                  <a:pt x="465159" y="2706623"/>
                  <a:pt x="447966" y="2708805"/>
                </a:cubicBezTo>
                <a:cubicBezTo>
                  <a:pt x="444632" y="2728617"/>
                  <a:pt x="460634" y="2708805"/>
                  <a:pt x="467016" y="2717568"/>
                </a:cubicBezTo>
                <a:cubicBezTo>
                  <a:pt x="467016" y="2722711"/>
                  <a:pt x="472445" y="2722711"/>
                  <a:pt x="476541" y="2722616"/>
                </a:cubicBezTo>
                <a:close/>
                <a:moveTo>
                  <a:pt x="542740" y="1513703"/>
                </a:moveTo>
                <a:cubicBezTo>
                  <a:pt x="558170" y="1502082"/>
                  <a:pt x="502830" y="1504940"/>
                  <a:pt x="497115" y="1509988"/>
                </a:cubicBezTo>
                <a:cubicBezTo>
                  <a:pt x="471016" y="1503702"/>
                  <a:pt x="439965" y="1499035"/>
                  <a:pt x="415200" y="1508369"/>
                </a:cubicBezTo>
                <a:cubicBezTo>
                  <a:pt x="421486" y="1512465"/>
                  <a:pt x="431297" y="1507512"/>
                  <a:pt x="437488" y="1513512"/>
                </a:cubicBezTo>
                <a:cubicBezTo>
                  <a:pt x="442327" y="1513036"/>
                  <a:pt x="447166" y="1514436"/>
                  <a:pt x="451014" y="1517418"/>
                </a:cubicBezTo>
                <a:cubicBezTo>
                  <a:pt x="479303" y="1508464"/>
                  <a:pt x="512545" y="1516370"/>
                  <a:pt x="542644" y="1513703"/>
                </a:cubicBezTo>
                <a:close/>
                <a:moveTo>
                  <a:pt x="576172" y="1491700"/>
                </a:moveTo>
                <a:cubicBezTo>
                  <a:pt x="628751" y="1490367"/>
                  <a:pt x="565790" y="1486366"/>
                  <a:pt x="553027" y="1478841"/>
                </a:cubicBezTo>
                <a:cubicBezTo>
                  <a:pt x="553027" y="1475794"/>
                  <a:pt x="553027" y="1475794"/>
                  <a:pt x="549979" y="1473126"/>
                </a:cubicBezTo>
                <a:cubicBezTo>
                  <a:pt x="538949" y="1473031"/>
                  <a:pt x="527947" y="1474279"/>
                  <a:pt x="517213" y="1476841"/>
                </a:cubicBezTo>
                <a:cubicBezTo>
                  <a:pt x="497305" y="1469031"/>
                  <a:pt x="417962" y="1461696"/>
                  <a:pt x="493876" y="1482461"/>
                </a:cubicBezTo>
                <a:lnTo>
                  <a:pt x="493876" y="1493605"/>
                </a:lnTo>
                <a:cubicBezTo>
                  <a:pt x="520546" y="1498558"/>
                  <a:pt x="549979" y="1502749"/>
                  <a:pt x="576077" y="1491700"/>
                </a:cubicBezTo>
                <a:close/>
                <a:moveTo>
                  <a:pt x="566647" y="1450362"/>
                </a:moveTo>
                <a:cubicBezTo>
                  <a:pt x="557122" y="1439122"/>
                  <a:pt x="539692" y="1447409"/>
                  <a:pt x="528547" y="1439789"/>
                </a:cubicBezTo>
                <a:cubicBezTo>
                  <a:pt x="514165" y="1437312"/>
                  <a:pt x="504163" y="1448076"/>
                  <a:pt x="491019" y="1440360"/>
                </a:cubicBezTo>
                <a:cubicBezTo>
                  <a:pt x="479303" y="1449314"/>
                  <a:pt x="466730" y="1433503"/>
                  <a:pt x="455205" y="1445314"/>
                </a:cubicBezTo>
                <a:cubicBezTo>
                  <a:pt x="459396" y="1449123"/>
                  <a:pt x="466254" y="1447028"/>
                  <a:pt x="471016" y="1447504"/>
                </a:cubicBezTo>
                <a:cubicBezTo>
                  <a:pt x="479208" y="1454076"/>
                  <a:pt x="487971" y="1448362"/>
                  <a:pt x="496258" y="1454267"/>
                </a:cubicBezTo>
                <a:cubicBezTo>
                  <a:pt x="504716" y="1449724"/>
                  <a:pt x="515184" y="1451495"/>
                  <a:pt x="521689" y="1458553"/>
                </a:cubicBezTo>
                <a:cubicBezTo>
                  <a:pt x="538072" y="1459601"/>
                  <a:pt x="547502" y="1452647"/>
                  <a:pt x="563885" y="1454839"/>
                </a:cubicBezTo>
                <a:close/>
                <a:moveTo>
                  <a:pt x="382624" y="1353492"/>
                </a:moveTo>
                <a:cubicBezTo>
                  <a:pt x="406151" y="1360541"/>
                  <a:pt x="434536" y="1349111"/>
                  <a:pt x="457491" y="1358826"/>
                </a:cubicBezTo>
                <a:cubicBezTo>
                  <a:pt x="468635" y="1350730"/>
                  <a:pt x="478541" y="1361684"/>
                  <a:pt x="491400" y="1358826"/>
                </a:cubicBezTo>
                <a:lnTo>
                  <a:pt x="494543" y="1354255"/>
                </a:lnTo>
                <a:cubicBezTo>
                  <a:pt x="482542" y="1342348"/>
                  <a:pt x="465301" y="1344730"/>
                  <a:pt x="450442" y="1343682"/>
                </a:cubicBezTo>
                <a:cubicBezTo>
                  <a:pt x="431392" y="1336633"/>
                  <a:pt x="408151" y="1334157"/>
                  <a:pt x="389482" y="1345682"/>
                </a:cubicBezTo>
                <a:cubicBezTo>
                  <a:pt x="389482" y="1346825"/>
                  <a:pt x="389482" y="1347968"/>
                  <a:pt x="388816" y="1349397"/>
                </a:cubicBezTo>
                <a:close/>
                <a:moveTo>
                  <a:pt x="405008" y="1314821"/>
                </a:moveTo>
                <a:cubicBezTo>
                  <a:pt x="418534" y="1304344"/>
                  <a:pt x="382720" y="1306534"/>
                  <a:pt x="377005" y="1308629"/>
                </a:cubicBezTo>
                <a:cubicBezTo>
                  <a:pt x="372337" y="1320155"/>
                  <a:pt x="397864" y="1312916"/>
                  <a:pt x="404818" y="1314821"/>
                </a:cubicBezTo>
                <a:close/>
                <a:moveTo>
                  <a:pt x="504735" y="1260052"/>
                </a:moveTo>
                <a:cubicBezTo>
                  <a:pt x="494257" y="1258042"/>
                  <a:pt x="483408" y="1259766"/>
                  <a:pt x="474064" y="1264910"/>
                </a:cubicBezTo>
                <a:cubicBezTo>
                  <a:pt x="484875" y="1268148"/>
                  <a:pt x="496401" y="1268148"/>
                  <a:pt x="507211" y="1264910"/>
                </a:cubicBezTo>
                <a:cubicBezTo>
                  <a:pt x="506545" y="1263291"/>
                  <a:pt x="508354" y="1261290"/>
                  <a:pt x="504544" y="1260052"/>
                </a:cubicBezTo>
                <a:close/>
                <a:moveTo>
                  <a:pt x="500163" y="1284627"/>
                </a:moveTo>
                <a:lnTo>
                  <a:pt x="503116" y="1289008"/>
                </a:lnTo>
                <a:cubicBezTo>
                  <a:pt x="516260" y="1288246"/>
                  <a:pt x="528833" y="1292056"/>
                  <a:pt x="539406" y="1283865"/>
                </a:cubicBezTo>
                <a:cubicBezTo>
                  <a:pt x="542454" y="1274340"/>
                  <a:pt x="529119" y="1279198"/>
                  <a:pt x="522451" y="1281007"/>
                </a:cubicBezTo>
                <a:cubicBezTo>
                  <a:pt x="515155" y="1276206"/>
                  <a:pt x="505392" y="1277778"/>
                  <a:pt x="499972" y="1284627"/>
                </a:cubicBezTo>
                <a:close/>
                <a:moveTo>
                  <a:pt x="444918" y="1281674"/>
                </a:moveTo>
                <a:lnTo>
                  <a:pt x="421772" y="1294533"/>
                </a:lnTo>
                <a:lnTo>
                  <a:pt x="421772" y="1298248"/>
                </a:lnTo>
                <a:cubicBezTo>
                  <a:pt x="447585" y="1303295"/>
                  <a:pt x="525976" y="1278055"/>
                  <a:pt x="444727" y="1281483"/>
                </a:cubicBezTo>
                <a:close/>
                <a:moveTo>
                  <a:pt x="427106" y="1231287"/>
                </a:moveTo>
                <a:cubicBezTo>
                  <a:pt x="412057" y="1225476"/>
                  <a:pt x="415200" y="1238621"/>
                  <a:pt x="427106" y="1232525"/>
                </a:cubicBezTo>
                <a:cubicBezTo>
                  <a:pt x="427011" y="1232049"/>
                  <a:pt x="427201" y="1231573"/>
                  <a:pt x="426916" y="1231287"/>
                </a:cubicBezTo>
                <a:close/>
                <a:moveTo>
                  <a:pt x="416248" y="1372447"/>
                </a:moveTo>
                <a:cubicBezTo>
                  <a:pt x="419010" y="1374352"/>
                  <a:pt x="421867" y="1376067"/>
                  <a:pt x="424153" y="1377496"/>
                </a:cubicBezTo>
                <a:lnTo>
                  <a:pt x="438155" y="1377496"/>
                </a:lnTo>
                <a:cubicBezTo>
                  <a:pt x="442822" y="1373685"/>
                  <a:pt x="442822" y="1373685"/>
                  <a:pt x="438155" y="1370066"/>
                </a:cubicBezTo>
                <a:cubicBezTo>
                  <a:pt x="431678" y="1371495"/>
                  <a:pt x="419486" y="1367208"/>
                  <a:pt x="416057" y="1372447"/>
                </a:cubicBezTo>
                <a:close/>
                <a:moveTo>
                  <a:pt x="404246" y="1418644"/>
                </a:moveTo>
                <a:cubicBezTo>
                  <a:pt x="342905" y="1437694"/>
                  <a:pt x="396531" y="1431312"/>
                  <a:pt x="424725" y="1432645"/>
                </a:cubicBezTo>
                <a:cubicBezTo>
                  <a:pt x="446918" y="1420263"/>
                  <a:pt x="473207" y="1443218"/>
                  <a:pt x="493686" y="1423692"/>
                </a:cubicBezTo>
                <a:lnTo>
                  <a:pt x="493686" y="1420072"/>
                </a:lnTo>
                <a:cubicBezTo>
                  <a:pt x="509212" y="1415786"/>
                  <a:pt x="529405" y="1427407"/>
                  <a:pt x="546169" y="1420072"/>
                </a:cubicBezTo>
                <a:lnTo>
                  <a:pt x="546169" y="1416453"/>
                </a:lnTo>
                <a:lnTo>
                  <a:pt x="536644" y="1411119"/>
                </a:lnTo>
                <a:cubicBezTo>
                  <a:pt x="516641" y="1424168"/>
                  <a:pt x="523309" y="1397498"/>
                  <a:pt x="503116" y="1411119"/>
                </a:cubicBezTo>
                <a:cubicBezTo>
                  <a:pt x="496543" y="1409690"/>
                  <a:pt x="494353" y="1413690"/>
                  <a:pt x="489971" y="1414357"/>
                </a:cubicBezTo>
                <a:cubicBezTo>
                  <a:pt x="471921" y="1409556"/>
                  <a:pt x="452995" y="1409071"/>
                  <a:pt x="434726" y="1412928"/>
                </a:cubicBezTo>
                <a:cubicBezTo>
                  <a:pt x="433393" y="1424358"/>
                  <a:pt x="412628" y="1414833"/>
                  <a:pt x="404056" y="1418644"/>
                </a:cubicBezTo>
                <a:close/>
                <a:moveTo>
                  <a:pt x="543026" y="1395783"/>
                </a:moveTo>
                <a:cubicBezTo>
                  <a:pt x="545407" y="1396926"/>
                  <a:pt x="547312" y="1398451"/>
                  <a:pt x="549122" y="1399498"/>
                </a:cubicBezTo>
                <a:cubicBezTo>
                  <a:pt x="555027" y="1400737"/>
                  <a:pt x="565219" y="1396831"/>
                  <a:pt x="556170" y="1392164"/>
                </a:cubicBezTo>
                <a:cubicBezTo>
                  <a:pt x="553027" y="1392545"/>
                  <a:pt x="535310" y="1390545"/>
                  <a:pt x="543026" y="1395783"/>
                </a:cubicBezTo>
                <a:close/>
                <a:moveTo>
                  <a:pt x="565981" y="1320631"/>
                </a:moveTo>
                <a:cubicBezTo>
                  <a:pt x="563980" y="1316345"/>
                  <a:pt x="557694" y="1320631"/>
                  <a:pt x="555503" y="1321965"/>
                </a:cubicBezTo>
                <a:cubicBezTo>
                  <a:pt x="542073" y="1320060"/>
                  <a:pt x="534834" y="1330442"/>
                  <a:pt x="523309" y="1321965"/>
                </a:cubicBezTo>
                <a:cubicBezTo>
                  <a:pt x="511307" y="1324917"/>
                  <a:pt x="487114" y="1309392"/>
                  <a:pt x="480827" y="1322917"/>
                </a:cubicBezTo>
                <a:cubicBezTo>
                  <a:pt x="507021" y="1327870"/>
                  <a:pt x="539025" y="1332442"/>
                  <a:pt x="566552" y="1327299"/>
                </a:cubicBezTo>
                <a:cubicBezTo>
                  <a:pt x="566581" y="1325098"/>
                  <a:pt x="566390" y="1322888"/>
                  <a:pt x="565981" y="1320726"/>
                </a:cubicBezTo>
                <a:close/>
                <a:moveTo>
                  <a:pt x="552169" y="1253956"/>
                </a:moveTo>
                <a:cubicBezTo>
                  <a:pt x="540263" y="1247860"/>
                  <a:pt x="527309" y="1236240"/>
                  <a:pt x="513498" y="1243383"/>
                </a:cubicBezTo>
                <a:lnTo>
                  <a:pt x="513498" y="1251956"/>
                </a:lnTo>
                <a:cubicBezTo>
                  <a:pt x="519099" y="1251413"/>
                  <a:pt x="524728" y="1252823"/>
                  <a:pt x="529405" y="1255957"/>
                </a:cubicBezTo>
                <a:cubicBezTo>
                  <a:pt x="549407" y="1256147"/>
                  <a:pt x="549407" y="1256052"/>
                  <a:pt x="552169" y="1253575"/>
                </a:cubicBezTo>
                <a:close/>
                <a:moveTo>
                  <a:pt x="470826" y="1233858"/>
                </a:moveTo>
                <a:cubicBezTo>
                  <a:pt x="460253" y="1233096"/>
                  <a:pt x="427106" y="1238145"/>
                  <a:pt x="450061" y="1248622"/>
                </a:cubicBezTo>
                <a:cubicBezTo>
                  <a:pt x="464730" y="1251479"/>
                  <a:pt x="520642" y="1245193"/>
                  <a:pt x="477970" y="1241288"/>
                </a:cubicBezTo>
                <a:cubicBezTo>
                  <a:pt x="471778" y="1239764"/>
                  <a:pt x="476350" y="1235287"/>
                  <a:pt x="470826" y="1233858"/>
                </a:cubicBezTo>
                <a:close/>
                <a:moveTo>
                  <a:pt x="461301" y="1216904"/>
                </a:moveTo>
                <a:cubicBezTo>
                  <a:pt x="450823" y="1208617"/>
                  <a:pt x="438632" y="1213665"/>
                  <a:pt x="428059" y="1216904"/>
                </a:cubicBezTo>
                <a:lnTo>
                  <a:pt x="428059" y="1220428"/>
                </a:lnTo>
                <a:cubicBezTo>
                  <a:pt x="432535" y="1224333"/>
                  <a:pt x="440727" y="1221571"/>
                  <a:pt x="445109" y="1218713"/>
                </a:cubicBezTo>
                <a:cubicBezTo>
                  <a:pt x="450728" y="1218523"/>
                  <a:pt x="456824" y="1220333"/>
                  <a:pt x="461396" y="1216809"/>
                </a:cubicBezTo>
                <a:close/>
                <a:moveTo>
                  <a:pt x="460729" y="1047930"/>
                </a:moveTo>
                <a:cubicBezTo>
                  <a:pt x="457567" y="1045397"/>
                  <a:pt x="453843" y="1043663"/>
                  <a:pt x="449871" y="1042882"/>
                </a:cubicBezTo>
                <a:cubicBezTo>
                  <a:pt x="440346" y="1050026"/>
                  <a:pt x="425773" y="1042311"/>
                  <a:pt x="414914" y="1047835"/>
                </a:cubicBezTo>
                <a:lnTo>
                  <a:pt x="414914" y="1051454"/>
                </a:lnTo>
                <a:cubicBezTo>
                  <a:pt x="430030" y="1054550"/>
                  <a:pt x="445613" y="1054550"/>
                  <a:pt x="460729" y="1051454"/>
                </a:cubicBezTo>
                <a:close/>
                <a:moveTo>
                  <a:pt x="439965" y="1069171"/>
                </a:moveTo>
                <a:cubicBezTo>
                  <a:pt x="436155" y="1066599"/>
                  <a:pt x="429487" y="1068695"/>
                  <a:pt x="424820" y="1068028"/>
                </a:cubicBezTo>
                <a:cubicBezTo>
                  <a:pt x="420153" y="1071647"/>
                  <a:pt x="420153" y="1071647"/>
                  <a:pt x="424820" y="1075362"/>
                </a:cubicBezTo>
                <a:lnTo>
                  <a:pt x="432154" y="1075362"/>
                </a:lnTo>
                <a:cubicBezTo>
                  <a:pt x="433202" y="1073743"/>
                  <a:pt x="441203" y="1071362"/>
                  <a:pt x="440060" y="1069076"/>
                </a:cubicBezTo>
                <a:close/>
                <a:moveTo>
                  <a:pt x="414914" y="1125178"/>
                </a:moveTo>
                <a:cubicBezTo>
                  <a:pt x="413676" y="1133560"/>
                  <a:pt x="429392" y="1131179"/>
                  <a:pt x="433964" y="1129083"/>
                </a:cubicBezTo>
                <a:cubicBezTo>
                  <a:pt x="433964" y="1127845"/>
                  <a:pt x="433964" y="1126702"/>
                  <a:pt x="433964" y="1125464"/>
                </a:cubicBezTo>
                <a:cubicBezTo>
                  <a:pt x="430764" y="1122968"/>
                  <a:pt x="427106" y="1121121"/>
                  <a:pt x="423201" y="1120035"/>
                </a:cubicBezTo>
                <a:close/>
                <a:moveTo>
                  <a:pt x="412342" y="1141276"/>
                </a:moveTo>
                <a:cubicBezTo>
                  <a:pt x="396150" y="1150801"/>
                  <a:pt x="441489" y="1157182"/>
                  <a:pt x="447204" y="1147562"/>
                </a:cubicBezTo>
                <a:cubicBezTo>
                  <a:pt x="450157" y="1138799"/>
                  <a:pt x="435584" y="1142323"/>
                  <a:pt x="431392" y="1141752"/>
                </a:cubicBezTo>
                <a:cubicBezTo>
                  <a:pt x="422153" y="1136608"/>
                  <a:pt x="420534" y="1136608"/>
                  <a:pt x="412628" y="1141180"/>
                </a:cubicBezTo>
                <a:close/>
                <a:moveTo>
                  <a:pt x="404722" y="1196901"/>
                </a:moveTo>
                <a:lnTo>
                  <a:pt x="398722" y="1200712"/>
                </a:lnTo>
                <a:lnTo>
                  <a:pt x="391864" y="1200712"/>
                </a:lnTo>
                <a:cubicBezTo>
                  <a:pt x="387292" y="1204426"/>
                  <a:pt x="387292" y="1204521"/>
                  <a:pt x="391864" y="1208045"/>
                </a:cubicBezTo>
                <a:cubicBezTo>
                  <a:pt x="405580" y="1206617"/>
                  <a:pt x="424058" y="1213379"/>
                  <a:pt x="404818" y="1196806"/>
                </a:cubicBezTo>
                <a:close/>
                <a:moveTo>
                  <a:pt x="394150" y="634926"/>
                </a:moveTo>
                <a:cubicBezTo>
                  <a:pt x="392626" y="632354"/>
                  <a:pt x="388244" y="630926"/>
                  <a:pt x="384625" y="629116"/>
                </a:cubicBezTo>
                <a:cubicBezTo>
                  <a:pt x="379767" y="629688"/>
                  <a:pt x="374052" y="627783"/>
                  <a:pt x="369670" y="630450"/>
                </a:cubicBezTo>
                <a:cubicBezTo>
                  <a:pt x="368308" y="633603"/>
                  <a:pt x="368747" y="637241"/>
                  <a:pt x="370813" y="639975"/>
                </a:cubicBezTo>
                <a:lnTo>
                  <a:pt x="385482" y="639975"/>
                </a:lnTo>
                <a:close/>
                <a:moveTo>
                  <a:pt x="376528" y="1088507"/>
                </a:moveTo>
                <a:cubicBezTo>
                  <a:pt x="377767" y="1090221"/>
                  <a:pt x="387673" y="1091079"/>
                  <a:pt x="387577" y="1087364"/>
                </a:cubicBezTo>
                <a:cubicBezTo>
                  <a:pt x="385291" y="1085840"/>
                  <a:pt x="376909" y="1084887"/>
                  <a:pt x="376624" y="1088793"/>
                </a:cubicBezTo>
                <a:close/>
                <a:moveTo>
                  <a:pt x="371290" y="1163469"/>
                </a:moveTo>
                <a:cubicBezTo>
                  <a:pt x="344620" y="1174423"/>
                  <a:pt x="386339" y="1180423"/>
                  <a:pt x="388625" y="1169945"/>
                </a:cubicBezTo>
                <a:cubicBezTo>
                  <a:pt x="390911" y="1159468"/>
                  <a:pt x="378434" y="1164326"/>
                  <a:pt x="371385" y="1163755"/>
                </a:cubicBezTo>
                <a:close/>
                <a:moveTo>
                  <a:pt x="371957" y="1402546"/>
                </a:moveTo>
                <a:cubicBezTo>
                  <a:pt x="368337" y="1400127"/>
                  <a:pt x="364003" y="1399012"/>
                  <a:pt x="359669" y="1399403"/>
                </a:cubicBezTo>
                <a:cubicBezTo>
                  <a:pt x="353478" y="1397879"/>
                  <a:pt x="357955" y="1393402"/>
                  <a:pt x="352335" y="1391973"/>
                </a:cubicBezTo>
                <a:cubicBezTo>
                  <a:pt x="342143" y="1391973"/>
                  <a:pt x="331951" y="1390259"/>
                  <a:pt x="323760" y="1397117"/>
                </a:cubicBezTo>
                <a:cubicBezTo>
                  <a:pt x="325284" y="1401022"/>
                  <a:pt x="333857" y="1397879"/>
                  <a:pt x="336238" y="1401213"/>
                </a:cubicBezTo>
                <a:lnTo>
                  <a:pt x="336238" y="1405308"/>
                </a:lnTo>
                <a:cubicBezTo>
                  <a:pt x="358050" y="1423311"/>
                  <a:pt x="476065" y="1393021"/>
                  <a:pt x="389197" y="1390259"/>
                </a:cubicBezTo>
                <a:cubicBezTo>
                  <a:pt x="389197" y="1391497"/>
                  <a:pt x="389197" y="1392640"/>
                  <a:pt x="389197" y="1394354"/>
                </a:cubicBezTo>
                <a:close/>
                <a:moveTo>
                  <a:pt x="360241" y="1450171"/>
                </a:moveTo>
                <a:cubicBezTo>
                  <a:pt x="365356" y="1447676"/>
                  <a:pt x="370204" y="1444675"/>
                  <a:pt x="374719" y="1441218"/>
                </a:cubicBezTo>
                <a:cubicBezTo>
                  <a:pt x="372337" y="1438932"/>
                  <a:pt x="368623" y="1439980"/>
                  <a:pt x="365765" y="1439694"/>
                </a:cubicBezTo>
                <a:cubicBezTo>
                  <a:pt x="358240" y="1444551"/>
                  <a:pt x="349859" y="1443028"/>
                  <a:pt x="342810" y="1449219"/>
                </a:cubicBezTo>
                <a:cubicBezTo>
                  <a:pt x="347953" y="1452933"/>
                  <a:pt x="354335" y="1450933"/>
                  <a:pt x="360336" y="1450552"/>
                </a:cubicBezTo>
                <a:close/>
                <a:moveTo>
                  <a:pt x="344905" y="1506655"/>
                </a:moveTo>
                <a:lnTo>
                  <a:pt x="336047" y="1511607"/>
                </a:lnTo>
                <a:cubicBezTo>
                  <a:pt x="342143" y="1516275"/>
                  <a:pt x="350049" y="1511607"/>
                  <a:pt x="355764" y="1507893"/>
                </a:cubicBezTo>
                <a:cubicBezTo>
                  <a:pt x="352478" y="1506026"/>
                  <a:pt x="348535" y="1505712"/>
                  <a:pt x="345001" y="1507035"/>
                </a:cubicBezTo>
                <a:close/>
                <a:moveTo>
                  <a:pt x="345858" y="1420930"/>
                </a:moveTo>
                <a:cubicBezTo>
                  <a:pt x="354049" y="1416262"/>
                  <a:pt x="333094" y="1415976"/>
                  <a:pt x="330523" y="1418548"/>
                </a:cubicBezTo>
                <a:cubicBezTo>
                  <a:pt x="331380" y="1424358"/>
                  <a:pt x="341953" y="1420834"/>
                  <a:pt x="345953" y="1421691"/>
                </a:cubicBezTo>
                <a:close/>
                <a:moveTo>
                  <a:pt x="319474" y="2854442"/>
                </a:moveTo>
                <a:lnTo>
                  <a:pt x="306615" y="2854442"/>
                </a:lnTo>
                <a:cubicBezTo>
                  <a:pt x="301852" y="2858157"/>
                  <a:pt x="301852" y="2858157"/>
                  <a:pt x="306615" y="2861871"/>
                </a:cubicBezTo>
                <a:lnTo>
                  <a:pt x="319474" y="2861871"/>
                </a:lnTo>
                <a:cubicBezTo>
                  <a:pt x="324332" y="2858919"/>
                  <a:pt x="324332" y="2858919"/>
                  <a:pt x="319569" y="2855204"/>
                </a:cubicBezTo>
                <a:close/>
                <a:moveTo>
                  <a:pt x="306996" y="2965123"/>
                </a:moveTo>
                <a:cubicBezTo>
                  <a:pt x="321284" y="2966932"/>
                  <a:pt x="336333" y="2973505"/>
                  <a:pt x="349001" y="2963217"/>
                </a:cubicBezTo>
                <a:lnTo>
                  <a:pt x="349001" y="2960074"/>
                </a:lnTo>
                <a:lnTo>
                  <a:pt x="388244" y="2938071"/>
                </a:lnTo>
                <a:cubicBezTo>
                  <a:pt x="375671" y="2926356"/>
                  <a:pt x="355954" y="2933214"/>
                  <a:pt x="342619" y="2937500"/>
                </a:cubicBezTo>
                <a:lnTo>
                  <a:pt x="342619" y="2941024"/>
                </a:lnTo>
                <a:lnTo>
                  <a:pt x="336238" y="2944834"/>
                </a:lnTo>
                <a:cubicBezTo>
                  <a:pt x="338619" y="2948072"/>
                  <a:pt x="347096" y="2944834"/>
                  <a:pt x="348620" y="2948739"/>
                </a:cubicBezTo>
                <a:cubicBezTo>
                  <a:pt x="335742" y="2955798"/>
                  <a:pt x="321064" y="2958912"/>
                  <a:pt x="306424" y="2957693"/>
                </a:cubicBezTo>
                <a:cubicBezTo>
                  <a:pt x="301852" y="2962265"/>
                  <a:pt x="301852" y="2962360"/>
                  <a:pt x="307091" y="2965885"/>
                </a:cubicBezTo>
                <a:close/>
                <a:moveTo>
                  <a:pt x="388339" y="2882255"/>
                </a:moveTo>
                <a:lnTo>
                  <a:pt x="388339" y="2878731"/>
                </a:lnTo>
                <a:cubicBezTo>
                  <a:pt x="384148" y="2874349"/>
                  <a:pt x="375385" y="2877397"/>
                  <a:pt x="371194" y="2880160"/>
                </a:cubicBezTo>
                <a:cubicBezTo>
                  <a:pt x="359079" y="2880836"/>
                  <a:pt x="347077" y="2882817"/>
                  <a:pt x="335380" y="2886065"/>
                </a:cubicBezTo>
                <a:cubicBezTo>
                  <a:pt x="325284" y="2890637"/>
                  <a:pt x="317283" y="2881112"/>
                  <a:pt x="304996" y="2883969"/>
                </a:cubicBezTo>
                <a:cubicBezTo>
                  <a:pt x="291470" y="2907782"/>
                  <a:pt x="379767" y="2894257"/>
                  <a:pt x="388435" y="2883017"/>
                </a:cubicBezTo>
                <a:close/>
                <a:moveTo>
                  <a:pt x="391483" y="1472555"/>
                </a:moveTo>
                <a:cubicBezTo>
                  <a:pt x="408247" y="1463030"/>
                  <a:pt x="426916" y="1473412"/>
                  <a:pt x="444727" y="1472555"/>
                </a:cubicBezTo>
                <a:cubicBezTo>
                  <a:pt x="455395" y="1459410"/>
                  <a:pt x="419200" y="1467030"/>
                  <a:pt x="410057" y="1465126"/>
                </a:cubicBezTo>
                <a:cubicBezTo>
                  <a:pt x="403799" y="1457982"/>
                  <a:pt x="393302" y="1456372"/>
                  <a:pt x="385196" y="1461315"/>
                </a:cubicBezTo>
                <a:cubicBezTo>
                  <a:pt x="377586" y="1460792"/>
                  <a:pt x="369937" y="1461430"/>
                  <a:pt x="362527" y="1463221"/>
                </a:cubicBezTo>
                <a:cubicBezTo>
                  <a:pt x="362527" y="1465126"/>
                  <a:pt x="360241" y="1467792"/>
                  <a:pt x="366527" y="1468364"/>
                </a:cubicBezTo>
                <a:cubicBezTo>
                  <a:pt x="376814" y="1461696"/>
                  <a:pt x="381005" y="1475794"/>
                  <a:pt x="391578" y="1473317"/>
                </a:cubicBezTo>
                <a:close/>
                <a:moveTo>
                  <a:pt x="509878" y="2762145"/>
                </a:moveTo>
                <a:cubicBezTo>
                  <a:pt x="507497" y="2761002"/>
                  <a:pt x="505307" y="2759764"/>
                  <a:pt x="503116" y="2758621"/>
                </a:cubicBezTo>
                <a:cubicBezTo>
                  <a:pt x="497972" y="2759287"/>
                  <a:pt x="492257" y="2757382"/>
                  <a:pt x="487590" y="2760240"/>
                </a:cubicBezTo>
                <a:cubicBezTo>
                  <a:pt x="487590" y="2767479"/>
                  <a:pt x="484447" y="2769765"/>
                  <a:pt x="497115" y="2769765"/>
                </a:cubicBezTo>
                <a:lnTo>
                  <a:pt x="502925" y="2766145"/>
                </a:lnTo>
                <a:cubicBezTo>
                  <a:pt x="506830" y="2767384"/>
                  <a:pt x="517403" y="2766812"/>
                  <a:pt x="509974" y="2762907"/>
                </a:cubicBezTo>
                <a:close/>
                <a:moveTo>
                  <a:pt x="349382" y="1003353"/>
                </a:moveTo>
                <a:cubicBezTo>
                  <a:pt x="357097" y="1004878"/>
                  <a:pt x="368432" y="1012021"/>
                  <a:pt x="375576" y="1007068"/>
                </a:cubicBezTo>
                <a:cubicBezTo>
                  <a:pt x="378243" y="992495"/>
                  <a:pt x="356907" y="997353"/>
                  <a:pt x="349382" y="1003353"/>
                </a:cubicBezTo>
                <a:close/>
                <a:moveTo>
                  <a:pt x="325284" y="1170517"/>
                </a:moveTo>
                <a:cubicBezTo>
                  <a:pt x="322426" y="1168231"/>
                  <a:pt x="315759" y="1166040"/>
                  <a:pt x="316330" y="1171279"/>
                </a:cubicBezTo>
                <a:cubicBezTo>
                  <a:pt x="318997" y="1177471"/>
                  <a:pt x="335380" y="1175375"/>
                  <a:pt x="342715" y="1172994"/>
                </a:cubicBezTo>
                <a:cubicBezTo>
                  <a:pt x="338143" y="1169184"/>
                  <a:pt x="330618" y="1172422"/>
                  <a:pt x="325284" y="1170517"/>
                </a:cubicBezTo>
                <a:close/>
                <a:moveTo>
                  <a:pt x="326332" y="1060599"/>
                </a:moveTo>
                <a:lnTo>
                  <a:pt x="319855" y="1060599"/>
                </a:lnTo>
                <a:cubicBezTo>
                  <a:pt x="315092" y="1064123"/>
                  <a:pt x="315092" y="1064123"/>
                  <a:pt x="319855" y="1067933"/>
                </a:cubicBezTo>
                <a:lnTo>
                  <a:pt x="326332" y="1067933"/>
                </a:lnTo>
                <a:cubicBezTo>
                  <a:pt x="330904" y="1064314"/>
                  <a:pt x="330904" y="1064314"/>
                  <a:pt x="326332" y="1060599"/>
                </a:cubicBezTo>
                <a:close/>
                <a:moveTo>
                  <a:pt x="293756" y="644166"/>
                </a:moveTo>
                <a:lnTo>
                  <a:pt x="319664" y="644166"/>
                </a:lnTo>
                <a:cubicBezTo>
                  <a:pt x="324427" y="640260"/>
                  <a:pt x="324427" y="640260"/>
                  <a:pt x="319664" y="636736"/>
                </a:cubicBezTo>
                <a:lnTo>
                  <a:pt x="293756" y="636736"/>
                </a:lnTo>
                <a:cubicBezTo>
                  <a:pt x="288803" y="640641"/>
                  <a:pt x="288803" y="640641"/>
                  <a:pt x="293756" y="644166"/>
                </a:cubicBezTo>
                <a:close/>
                <a:moveTo>
                  <a:pt x="271563" y="1332061"/>
                </a:moveTo>
                <a:cubicBezTo>
                  <a:pt x="293842" y="1336557"/>
                  <a:pt x="316597" y="1338195"/>
                  <a:pt x="339286" y="1336919"/>
                </a:cubicBezTo>
                <a:cubicBezTo>
                  <a:pt x="344905" y="1335490"/>
                  <a:pt x="340524" y="1331014"/>
                  <a:pt x="346239" y="1329585"/>
                </a:cubicBezTo>
                <a:cubicBezTo>
                  <a:pt x="351954" y="1328156"/>
                  <a:pt x="361574" y="1331299"/>
                  <a:pt x="367956" y="1328251"/>
                </a:cubicBezTo>
                <a:cubicBezTo>
                  <a:pt x="358431" y="1319869"/>
                  <a:pt x="344810" y="1310916"/>
                  <a:pt x="333094" y="1322060"/>
                </a:cubicBezTo>
                <a:cubicBezTo>
                  <a:pt x="313854" y="1325394"/>
                  <a:pt x="287279" y="1323584"/>
                  <a:pt x="271563" y="1332061"/>
                </a:cubicBezTo>
                <a:close/>
                <a:moveTo>
                  <a:pt x="254132" y="2740999"/>
                </a:moveTo>
                <a:cubicBezTo>
                  <a:pt x="249370" y="2744619"/>
                  <a:pt x="249370" y="2744714"/>
                  <a:pt x="254132" y="2748334"/>
                </a:cubicBezTo>
                <a:lnTo>
                  <a:pt x="266991" y="2748334"/>
                </a:lnTo>
                <a:cubicBezTo>
                  <a:pt x="271563" y="2744714"/>
                  <a:pt x="271563" y="2744714"/>
                  <a:pt x="266991" y="2740999"/>
                </a:cubicBezTo>
                <a:close/>
                <a:moveTo>
                  <a:pt x="262895" y="2716520"/>
                </a:moveTo>
                <a:lnTo>
                  <a:pt x="254037" y="2711472"/>
                </a:lnTo>
                <a:lnTo>
                  <a:pt x="244512" y="2717091"/>
                </a:lnTo>
                <a:cubicBezTo>
                  <a:pt x="248322" y="2720997"/>
                  <a:pt x="266991" y="2727569"/>
                  <a:pt x="262895" y="2716520"/>
                </a:cubicBezTo>
                <a:close/>
                <a:moveTo>
                  <a:pt x="201364" y="2836630"/>
                </a:moveTo>
                <a:cubicBezTo>
                  <a:pt x="214318" y="2823676"/>
                  <a:pt x="185838" y="2833772"/>
                  <a:pt x="181171" y="2832820"/>
                </a:cubicBezTo>
                <a:cubicBezTo>
                  <a:pt x="175170" y="2829105"/>
                  <a:pt x="159644" y="2819295"/>
                  <a:pt x="158501" y="2831296"/>
                </a:cubicBezTo>
                <a:lnTo>
                  <a:pt x="152119" y="2835297"/>
                </a:lnTo>
                <a:cubicBezTo>
                  <a:pt x="151072" y="2842917"/>
                  <a:pt x="163549" y="2841012"/>
                  <a:pt x="168407" y="2836821"/>
                </a:cubicBezTo>
                <a:cubicBezTo>
                  <a:pt x="179551" y="2836821"/>
                  <a:pt x="190505" y="2836916"/>
                  <a:pt x="201364" y="2836630"/>
                </a:cubicBezTo>
                <a:close/>
                <a:moveTo>
                  <a:pt x="188314" y="2969314"/>
                </a:moveTo>
                <a:cubicBezTo>
                  <a:pt x="207364" y="2971600"/>
                  <a:pt x="246322" y="2961122"/>
                  <a:pt x="201364" y="2958074"/>
                </a:cubicBezTo>
                <a:cubicBezTo>
                  <a:pt x="197363" y="2955788"/>
                  <a:pt x="190029" y="2953121"/>
                  <a:pt x="191839" y="2960169"/>
                </a:cubicBezTo>
                <a:lnTo>
                  <a:pt x="185266" y="2964170"/>
                </a:lnTo>
                <a:cubicBezTo>
                  <a:pt x="185171" y="2965980"/>
                  <a:pt x="184028" y="2967980"/>
                  <a:pt x="188314" y="2969314"/>
                </a:cubicBezTo>
                <a:close/>
                <a:moveTo>
                  <a:pt x="274039" y="2987887"/>
                </a:moveTo>
                <a:cubicBezTo>
                  <a:pt x="304662" y="2986754"/>
                  <a:pt x="335323" y="2987964"/>
                  <a:pt x="365765" y="2991507"/>
                </a:cubicBezTo>
                <a:cubicBezTo>
                  <a:pt x="370813" y="2987887"/>
                  <a:pt x="370813" y="2987887"/>
                  <a:pt x="365765" y="2984173"/>
                </a:cubicBezTo>
                <a:cubicBezTo>
                  <a:pt x="342619" y="2977648"/>
                  <a:pt x="318502" y="2975228"/>
                  <a:pt x="294518" y="2977029"/>
                </a:cubicBezTo>
                <a:cubicBezTo>
                  <a:pt x="260895" y="2984363"/>
                  <a:pt x="224414" y="2981887"/>
                  <a:pt x="192124" y="2990650"/>
                </a:cubicBezTo>
                <a:cubicBezTo>
                  <a:pt x="201649" y="3007318"/>
                  <a:pt x="227081" y="2996555"/>
                  <a:pt x="242512" y="2991602"/>
                </a:cubicBezTo>
                <a:cubicBezTo>
                  <a:pt x="251275" y="2990554"/>
                  <a:pt x="265181" y="2994460"/>
                  <a:pt x="273754" y="2987887"/>
                </a:cubicBezTo>
                <a:close/>
                <a:moveTo>
                  <a:pt x="325665" y="3027892"/>
                </a:moveTo>
                <a:cubicBezTo>
                  <a:pt x="334695" y="3029949"/>
                  <a:pt x="344153" y="3028911"/>
                  <a:pt x="352525" y="3024939"/>
                </a:cubicBezTo>
                <a:cubicBezTo>
                  <a:pt x="358612" y="3028226"/>
                  <a:pt x="365603" y="3029426"/>
                  <a:pt x="372433" y="3028369"/>
                </a:cubicBezTo>
                <a:cubicBezTo>
                  <a:pt x="378148" y="3027130"/>
                  <a:pt x="373671" y="3022558"/>
                  <a:pt x="379100" y="3021034"/>
                </a:cubicBezTo>
                <a:lnTo>
                  <a:pt x="385672" y="3021034"/>
                </a:lnTo>
                <a:cubicBezTo>
                  <a:pt x="391197" y="3019510"/>
                  <a:pt x="386625" y="3015034"/>
                  <a:pt x="393102" y="3013605"/>
                </a:cubicBezTo>
                <a:cubicBezTo>
                  <a:pt x="407770" y="3015605"/>
                  <a:pt x="423868" y="3010176"/>
                  <a:pt x="437393" y="3010176"/>
                </a:cubicBezTo>
                <a:lnTo>
                  <a:pt x="452633" y="3017986"/>
                </a:lnTo>
                <a:cubicBezTo>
                  <a:pt x="456443" y="3022273"/>
                  <a:pt x="452062" y="3025606"/>
                  <a:pt x="457586" y="3028273"/>
                </a:cubicBezTo>
                <a:cubicBezTo>
                  <a:pt x="462349" y="3027607"/>
                  <a:pt x="470350" y="3030083"/>
                  <a:pt x="474160" y="3025987"/>
                </a:cubicBezTo>
                <a:cubicBezTo>
                  <a:pt x="474160" y="3022844"/>
                  <a:pt x="477970" y="3021034"/>
                  <a:pt x="480065" y="3018748"/>
                </a:cubicBezTo>
                <a:lnTo>
                  <a:pt x="475303" y="3015986"/>
                </a:lnTo>
                <a:cubicBezTo>
                  <a:pt x="486352" y="3003985"/>
                  <a:pt x="506926" y="3013700"/>
                  <a:pt x="520165" y="3008271"/>
                </a:cubicBezTo>
                <a:cubicBezTo>
                  <a:pt x="520165" y="3005509"/>
                  <a:pt x="520165" y="3005509"/>
                  <a:pt x="517879" y="3002841"/>
                </a:cubicBezTo>
                <a:cubicBezTo>
                  <a:pt x="495782" y="3008176"/>
                  <a:pt x="477684" y="2984553"/>
                  <a:pt x="457777" y="2995221"/>
                </a:cubicBezTo>
                <a:cubicBezTo>
                  <a:pt x="433488" y="2987601"/>
                  <a:pt x="421772" y="3001794"/>
                  <a:pt x="397769" y="3002460"/>
                </a:cubicBezTo>
                <a:lnTo>
                  <a:pt x="387577" y="2995221"/>
                </a:lnTo>
                <a:cubicBezTo>
                  <a:pt x="380148" y="2995888"/>
                  <a:pt x="375195" y="2993602"/>
                  <a:pt x="370147" y="2996746"/>
                </a:cubicBezTo>
                <a:cubicBezTo>
                  <a:pt x="367575" y="3001794"/>
                  <a:pt x="371194" y="3007318"/>
                  <a:pt x="367956" y="3012652"/>
                </a:cubicBezTo>
                <a:cubicBezTo>
                  <a:pt x="354716" y="3020844"/>
                  <a:pt x="336714" y="3018082"/>
                  <a:pt x="323284" y="3022939"/>
                </a:cubicBezTo>
                <a:cubicBezTo>
                  <a:pt x="323474" y="3024559"/>
                  <a:pt x="321569" y="3026654"/>
                  <a:pt x="325379" y="3027892"/>
                </a:cubicBezTo>
                <a:close/>
                <a:moveTo>
                  <a:pt x="359098" y="3227441"/>
                </a:moveTo>
                <a:lnTo>
                  <a:pt x="333094" y="3227441"/>
                </a:lnTo>
                <a:cubicBezTo>
                  <a:pt x="328427" y="3231251"/>
                  <a:pt x="328427" y="3231251"/>
                  <a:pt x="333094" y="3234775"/>
                </a:cubicBezTo>
                <a:lnTo>
                  <a:pt x="359002" y="3234775"/>
                </a:lnTo>
                <a:cubicBezTo>
                  <a:pt x="363860" y="3230965"/>
                  <a:pt x="363860" y="3230965"/>
                  <a:pt x="358812" y="3227441"/>
                </a:cubicBezTo>
                <a:close/>
                <a:moveTo>
                  <a:pt x="365765" y="3157528"/>
                </a:moveTo>
                <a:cubicBezTo>
                  <a:pt x="377833" y="3156023"/>
                  <a:pt x="390063" y="3158575"/>
                  <a:pt x="400532" y="3164766"/>
                </a:cubicBezTo>
                <a:cubicBezTo>
                  <a:pt x="426106" y="3155127"/>
                  <a:pt x="453052" y="3149631"/>
                  <a:pt x="480351" y="3148479"/>
                </a:cubicBezTo>
                <a:cubicBezTo>
                  <a:pt x="480351" y="3147336"/>
                  <a:pt x="480351" y="3146098"/>
                  <a:pt x="481018" y="3144764"/>
                </a:cubicBezTo>
                <a:lnTo>
                  <a:pt x="474541" y="3140859"/>
                </a:lnTo>
                <a:cubicBezTo>
                  <a:pt x="474541" y="3131334"/>
                  <a:pt x="457872" y="3136573"/>
                  <a:pt x="451014" y="3135048"/>
                </a:cubicBezTo>
                <a:cubicBezTo>
                  <a:pt x="440927" y="3129667"/>
                  <a:pt x="428811" y="3129667"/>
                  <a:pt x="418724" y="3135048"/>
                </a:cubicBezTo>
                <a:cubicBezTo>
                  <a:pt x="403865" y="3125523"/>
                  <a:pt x="385006" y="3137144"/>
                  <a:pt x="371099" y="3142478"/>
                </a:cubicBezTo>
                <a:cubicBezTo>
                  <a:pt x="363660" y="3141478"/>
                  <a:pt x="356116" y="3143393"/>
                  <a:pt x="350049" y="3147812"/>
                </a:cubicBezTo>
                <a:close/>
                <a:moveTo>
                  <a:pt x="421867" y="3232966"/>
                </a:moveTo>
                <a:lnTo>
                  <a:pt x="412342" y="3227441"/>
                </a:lnTo>
                <a:cubicBezTo>
                  <a:pt x="407732" y="3228117"/>
                  <a:pt x="403065" y="3226803"/>
                  <a:pt x="399484" y="3223821"/>
                </a:cubicBezTo>
                <a:lnTo>
                  <a:pt x="384053" y="3223821"/>
                </a:lnTo>
                <a:cubicBezTo>
                  <a:pt x="367861" y="3232489"/>
                  <a:pt x="379005" y="3236204"/>
                  <a:pt x="391768" y="3234775"/>
                </a:cubicBezTo>
                <a:cubicBezTo>
                  <a:pt x="401103" y="3240481"/>
                  <a:pt x="413009" y="3239757"/>
                  <a:pt x="421582" y="3232966"/>
                </a:cubicBezTo>
                <a:close/>
                <a:moveTo>
                  <a:pt x="428059" y="3206962"/>
                </a:moveTo>
                <a:cubicBezTo>
                  <a:pt x="414628" y="3196295"/>
                  <a:pt x="399484" y="3204200"/>
                  <a:pt x="384625" y="3205247"/>
                </a:cubicBezTo>
                <a:cubicBezTo>
                  <a:pt x="362146" y="3219154"/>
                  <a:pt x="389292" y="3217535"/>
                  <a:pt x="399674" y="3209439"/>
                </a:cubicBezTo>
                <a:cubicBezTo>
                  <a:pt x="407866" y="3216201"/>
                  <a:pt x="419391" y="3209439"/>
                  <a:pt x="427773" y="3206962"/>
                </a:cubicBezTo>
                <a:close/>
                <a:moveTo>
                  <a:pt x="486161" y="3180578"/>
                </a:moveTo>
                <a:cubicBezTo>
                  <a:pt x="455872" y="3176387"/>
                  <a:pt x="425868" y="3183340"/>
                  <a:pt x="396150" y="3184769"/>
                </a:cubicBezTo>
                <a:cubicBezTo>
                  <a:pt x="397484" y="3200676"/>
                  <a:pt x="427011" y="3182483"/>
                  <a:pt x="435012" y="3188769"/>
                </a:cubicBezTo>
                <a:lnTo>
                  <a:pt x="435012" y="3192389"/>
                </a:lnTo>
                <a:cubicBezTo>
                  <a:pt x="444537" y="3197056"/>
                  <a:pt x="455300" y="3190294"/>
                  <a:pt x="464730" y="3186960"/>
                </a:cubicBezTo>
                <a:cubicBezTo>
                  <a:pt x="470445" y="3187436"/>
                  <a:pt x="484637" y="3186960"/>
                  <a:pt x="485875" y="3180578"/>
                </a:cubicBezTo>
                <a:close/>
                <a:moveTo>
                  <a:pt x="546455" y="3115617"/>
                </a:moveTo>
                <a:cubicBezTo>
                  <a:pt x="546455" y="3114665"/>
                  <a:pt x="543883" y="3113998"/>
                  <a:pt x="542740" y="3113332"/>
                </a:cubicBezTo>
                <a:cubicBezTo>
                  <a:pt x="536196" y="3112398"/>
                  <a:pt x="529529" y="3113569"/>
                  <a:pt x="523690" y="3116665"/>
                </a:cubicBezTo>
                <a:lnTo>
                  <a:pt x="511879" y="3109997"/>
                </a:lnTo>
                <a:cubicBezTo>
                  <a:pt x="498163" y="3114379"/>
                  <a:pt x="494829" y="3123809"/>
                  <a:pt x="484732" y="3109521"/>
                </a:cubicBezTo>
                <a:cubicBezTo>
                  <a:pt x="472636" y="3112189"/>
                  <a:pt x="459777" y="3111712"/>
                  <a:pt x="448918" y="3119046"/>
                </a:cubicBezTo>
                <a:lnTo>
                  <a:pt x="455014" y="3122857"/>
                </a:lnTo>
                <a:cubicBezTo>
                  <a:pt x="454062" y="3133905"/>
                  <a:pt x="474064" y="3121142"/>
                  <a:pt x="480446" y="3121047"/>
                </a:cubicBezTo>
                <a:cubicBezTo>
                  <a:pt x="499401" y="3123523"/>
                  <a:pt x="533596" y="3138287"/>
                  <a:pt x="545978" y="3115617"/>
                </a:cubicBezTo>
                <a:close/>
                <a:moveTo>
                  <a:pt x="555980" y="2250843"/>
                </a:moveTo>
                <a:cubicBezTo>
                  <a:pt x="571981" y="2242842"/>
                  <a:pt x="591127" y="2251510"/>
                  <a:pt x="605509" y="2237984"/>
                </a:cubicBezTo>
                <a:cubicBezTo>
                  <a:pt x="595413" y="2237984"/>
                  <a:pt x="568267" y="2225030"/>
                  <a:pt x="565314" y="2237984"/>
                </a:cubicBezTo>
                <a:cubicBezTo>
                  <a:pt x="558932" y="2250081"/>
                  <a:pt x="502259" y="2235126"/>
                  <a:pt x="517022" y="2250652"/>
                </a:cubicBezTo>
                <a:close/>
                <a:moveTo>
                  <a:pt x="584555" y="2258082"/>
                </a:moveTo>
                <a:cubicBezTo>
                  <a:pt x="578649" y="2256748"/>
                  <a:pt x="571696" y="2251700"/>
                  <a:pt x="566171" y="2256367"/>
                </a:cubicBezTo>
                <a:lnTo>
                  <a:pt x="566171" y="2260273"/>
                </a:lnTo>
                <a:cubicBezTo>
                  <a:pt x="574001" y="2265168"/>
                  <a:pt x="583373" y="2266959"/>
                  <a:pt x="592460" y="2265321"/>
                </a:cubicBezTo>
                <a:lnTo>
                  <a:pt x="592460" y="2260177"/>
                </a:lnTo>
                <a:cubicBezTo>
                  <a:pt x="589898" y="2258758"/>
                  <a:pt x="587012" y="2258034"/>
                  <a:pt x="584078" y="2258082"/>
                </a:cubicBezTo>
                <a:close/>
                <a:moveTo>
                  <a:pt x="569029" y="2283990"/>
                </a:moveTo>
                <a:cubicBezTo>
                  <a:pt x="582268" y="2283228"/>
                  <a:pt x="594270" y="2287038"/>
                  <a:pt x="604938" y="2278846"/>
                </a:cubicBezTo>
                <a:cubicBezTo>
                  <a:pt x="591889" y="2273893"/>
                  <a:pt x="573220" y="2277132"/>
                  <a:pt x="559409" y="2277417"/>
                </a:cubicBezTo>
                <a:close/>
                <a:moveTo>
                  <a:pt x="608843" y="2302468"/>
                </a:moveTo>
                <a:lnTo>
                  <a:pt x="595984" y="2302468"/>
                </a:lnTo>
                <a:cubicBezTo>
                  <a:pt x="591127" y="2305992"/>
                  <a:pt x="591127" y="2305992"/>
                  <a:pt x="595984" y="2309803"/>
                </a:cubicBezTo>
                <a:lnTo>
                  <a:pt x="608938" y="2309803"/>
                </a:lnTo>
                <a:cubicBezTo>
                  <a:pt x="613415" y="2306279"/>
                  <a:pt x="613415" y="2306279"/>
                  <a:pt x="608748" y="2302468"/>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134" name="Google Shape;134;p7"/>
          <p:cNvSpPr/>
          <p:nvPr/>
        </p:nvSpPr>
        <p:spPr>
          <a:xfrm>
            <a:off x="868388" y="0"/>
            <a:ext cx="10446300" cy="6858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7"/>
          <p:cNvSpPr txBox="1"/>
          <p:nvPr>
            <p:ph idx="1" type="subTitle"/>
          </p:nvPr>
        </p:nvSpPr>
        <p:spPr>
          <a:xfrm>
            <a:off x="1207035" y="1813775"/>
            <a:ext cx="4804200" cy="717900"/>
          </a:xfrm>
          <a:prstGeom prst="rect">
            <a:avLst/>
          </a:prstGeom>
        </p:spPr>
        <p:txBody>
          <a:bodyPr anchorCtr="0" anchor="t" bIns="121900" lIns="121900" spcFirstLastPara="1" rIns="121900" wrap="square" tIns="121900">
            <a:noAutofit/>
          </a:bodyPr>
          <a:lstStyle>
            <a:lvl1pPr lvl="0" rtl="0">
              <a:spcBef>
                <a:spcPts val="0"/>
              </a:spcBef>
              <a:spcAft>
                <a:spcPts val="0"/>
              </a:spcAft>
              <a:buSzPts val="2100"/>
              <a:buNone/>
              <a:defRPr b="1" sz="2100"/>
            </a:lvl1pPr>
            <a:lvl2pPr lvl="1" rtl="0">
              <a:spcBef>
                <a:spcPts val="2100"/>
              </a:spcBef>
              <a:spcAft>
                <a:spcPts val="0"/>
              </a:spcAft>
              <a:buSzPts val="2100"/>
              <a:buNone/>
              <a:defRPr b="1" sz="2100"/>
            </a:lvl2pPr>
            <a:lvl3pPr lvl="2" rtl="0">
              <a:spcBef>
                <a:spcPts val="2100"/>
              </a:spcBef>
              <a:spcAft>
                <a:spcPts val="0"/>
              </a:spcAft>
              <a:buSzPts val="2100"/>
              <a:buNone/>
              <a:defRPr b="1" sz="2100"/>
            </a:lvl3pPr>
            <a:lvl4pPr lvl="3" rtl="0">
              <a:spcBef>
                <a:spcPts val="2100"/>
              </a:spcBef>
              <a:spcAft>
                <a:spcPts val="0"/>
              </a:spcAft>
              <a:buSzPts val="2100"/>
              <a:buNone/>
              <a:defRPr b="1" sz="2100"/>
            </a:lvl4pPr>
            <a:lvl5pPr lvl="4" rtl="0">
              <a:spcBef>
                <a:spcPts val="2100"/>
              </a:spcBef>
              <a:spcAft>
                <a:spcPts val="0"/>
              </a:spcAft>
              <a:buSzPts val="2100"/>
              <a:buNone/>
              <a:defRPr b="1" sz="2100"/>
            </a:lvl5pPr>
            <a:lvl6pPr lvl="5" rtl="0">
              <a:spcBef>
                <a:spcPts val="2100"/>
              </a:spcBef>
              <a:spcAft>
                <a:spcPts val="0"/>
              </a:spcAft>
              <a:buSzPts val="2100"/>
              <a:buNone/>
              <a:defRPr b="1" sz="2100"/>
            </a:lvl6pPr>
            <a:lvl7pPr lvl="6" rtl="0">
              <a:spcBef>
                <a:spcPts val="2100"/>
              </a:spcBef>
              <a:spcAft>
                <a:spcPts val="0"/>
              </a:spcAft>
              <a:buSzPts val="2100"/>
              <a:buNone/>
              <a:defRPr b="1" sz="2100"/>
            </a:lvl7pPr>
            <a:lvl8pPr lvl="7" rtl="0">
              <a:spcBef>
                <a:spcPts val="2100"/>
              </a:spcBef>
              <a:spcAft>
                <a:spcPts val="0"/>
              </a:spcAft>
              <a:buSzPts val="2100"/>
              <a:buNone/>
              <a:defRPr b="1" sz="2100"/>
            </a:lvl8pPr>
            <a:lvl9pPr lvl="8" rtl="0">
              <a:spcBef>
                <a:spcPts val="2100"/>
              </a:spcBef>
              <a:spcAft>
                <a:spcPts val="2100"/>
              </a:spcAft>
              <a:buSzPts val="2100"/>
              <a:buNone/>
              <a:defRPr b="1" sz="2100"/>
            </a:lvl9pPr>
          </a:lstStyle>
          <a:p/>
        </p:txBody>
      </p:sp>
      <p:sp>
        <p:nvSpPr>
          <p:cNvPr id="136" name="Google Shape;136;p7"/>
          <p:cNvSpPr txBox="1"/>
          <p:nvPr>
            <p:ph idx="2" type="subTitle"/>
          </p:nvPr>
        </p:nvSpPr>
        <p:spPr>
          <a:xfrm>
            <a:off x="6289784" y="1813775"/>
            <a:ext cx="4796400" cy="717900"/>
          </a:xfrm>
          <a:prstGeom prst="rect">
            <a:avLst/>
          </a:prstGeom>
        </p:spPr>
        <p:txBody>
          <a:bodyPr anchorCtr="0" anchor="t" bIns="121900" lIns="121900" spcFirstLastPara="1" rIns="121900" wrap="square" tIns="121900">
            <a:noAutofit/>
          </a:bodyPr>
          <a:lstStyle>
            <a:lvl1pPr lvl="0" rtl="0">
              <a:spcBef>
                <a:spcPts val="0"/>
              </a:spcBef>
              <a:spcAft>
                <a:spcPts val="0"/>
              </a:spcAft>
              <a:buSzPts val="2100"/>
              <a:buNone/>
              <a:defRPr b="1" sz="2100"/>
            </a:lvl1pPr>
            <a:lvl2pPr lvl="1" rtl="0">
              <a:spcBef>
                <a:spcPts val="2100"/>
              </a:spcBef>
              <a:spcAft>
                <a:spcPts val="0"/>
              </a:spcAft>
              <a:buSzPts val="2100"/>
              <a:buNone/>
              <a:defRPr b="1" sz="2100"/>
            </a:lvl2pPr>
            <a:lvl3pPr lvl="2" rtl="0">
              <a:spcBef>
                <a:spcPts val="2100"/>
              </a:spcBef>
              <a:spcAft>
                <a:spcPts val="0"/>
              </a:spcAft>
              <a:buSzPts val="2100"/>
              <a:buNone/>
              <a:defRPr b="1" sz="2100"/>
            </a:lvl3pPr>
            <a:lvl4pPr lvl="3" rtl="0">
              <a:spcBef>
                <a:spcPts val="2100"/>
              </a:spcBef>
              <a:spcAft>
                <a:spcPts val="0"/>
              </a:spcAft>
              <a:buSzPts val="2100"/>
              <a:buNone/>
              <a:defRPr b="1" sz="2100"/>
            </a:lvl4pPr>
            <a:lvl5pPr lvl="4" rtl="0">
              <a:spcBef>
                <a:spcPts val="2100"/>
              </a:spcBef>
              <a:spcAft>
                <a:spcPts val="0"/>
              </a:spcAft>
              <a:buSzPts val="2100"/>
              <a:buNone/>
              <a:defRPr b="1" sz="2100"/>
            </a:lvl5pPr>
            <a:lvl6pPr lvl="5" rtl="0">
              <a:spcBef>
                <a:spcPts val="2100"/>
              </a:spcBef>
              <a:spcAft>
                <a:spcPts val="0"/>
              </a:spcAft>
              <a:buSzPts val="2100"/>
              <a:buNone/>
              <a:defRPr b="1" sz="2100"/>
            </a:lvl6pPr>
            <a:lvl7pPr lvl="6" rtl="0">
              <a:spcBef>
                <a:spcPts val="2100"/>
              </a:spcBef>
              <a:spcAft>
                <a:spcPts val="0"/>
              </a:spcAft>
              <a:buSzPts val="2100"/>
              <a:buNone/>
              <a:defRPr b="1" sz="2100"/>
            </a:lvl7pPr>
            <a:lvl8pPr lvl="7" rtl="0">
              <a:spcBef>
                <a:spcPts val="2100"/>
              </a:spcBef>
              <a:spcAft>
                <a:spcPts val="0"/>
              </a:spcAft>
              <a:buSzPts val="2100"/>
              <a:buNone/>
              <a:defRPr b="1" sz="2100"/>
            </a:lvl8pPr>
            <a:lvl9pPr lvl="8" rtl="0">
              <a:spcBef>
                <a:spcPts val="2100"/>
              </a:spcBef>
              <a:spcAft>
                <a:spcPts val="2100"/>
              </a:spcAft>
              <a:buSzPts val="2100"/>
              <a:buNone/>
              <a:defRPr b="1" sz="2100"/>
            </a:lvl9pPr>
          </a:lstStyle>
          <a:p/>
        </p:txBody>
      </p:sp>
      <p:sp>
        <p:nvSpPr>
          <p:cNvPr id="137" name="Google Shape;137;p7"/>
          <p:cNvSpPr txBox="1"/>
          <p:nvPr>
            <p:ph type="title"/>
          </p:nvPr>
        </p:nvSpPr>
        <p:spPr>
          <a:xfrm>
            <a:off x="1207025" y="836300"/>
            <a:ext cx="9879300" cy="763500"/>
          </a:xfrm>
          <a:prstGeom prst="rect">
            <a:avLst/>
          </a:prstGeom>
        </p:spPr>
        <p:txBody>
          <a:bodyPr anchorCtr="0" anchor="t" bIns="121900" lIns="121900" spcFirstLastPara="1" rIns="121900" wrap="square" tIns="121900">
            <a:noAutofit/>
          </a:bodyPr>
          <a:lstStyle>
            <a:lvl1pPr indent="0" lvl="0" marL="0" marR="0" rtl="0" algn="l">
              <a:lnSpc>
                <a:spcPct val="100000"/>
              </a:lnSpc>
              <a:spcBef>
                <a:spcPts val="0"/>
              </a:spcBef>
              <a:spcAft>
                <a:spcPts val="0"/>
              </a:spcAft>
              <a:buClr>
                <a:schemeClr val="dk1"/>
              </a:buClr>
              <a:buSzPts val="4000"/>
              <a:buFont typeface="Aldrich"/>
              <a:buNone/>
              <a:defRPr/>
            </a:lvl1pPr>
            <a:lvl2pPr lvl="1"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2pPr>
            <a:lvl3pPr lvl="2"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3pPr>
            <a:lvl4pPr lvl="3"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4pPr>
            <a:lvl5pPr lvl="4"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5pPr>
            <a:lvl6pPr lvl="5"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6pPr>
            <a:lvl7pPr lvl="6"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7pPr>
            <a:lvl8pPr lvl="7"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8pPr>
            <a:lvl9pPr lvl="8"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9pPr>
          </a:lstStyle>
          <a:p/>
        </p:txBody>
      </p:sp>
      <p:sp>
        <p:nvSpPr>
          <p:cNvPr id="138" name="Google Shape;138;p7"/>
          <p:cNvSpPr txBox="1"/>
          <p:nvPr>
            <p:ph idx="3" type="body"/>
          </p:nvPr>
        </p:nvSpPr>
        <p:spPr>
          <a:xfrm>
            <a:off x="1207025" y="2750800"/>
            <a:ext cx="4803900" cy="3118500"/>
          </a:xfrm>
          <a:prstGeom prst="rect">
            <a:avLst/>
          </a:prstGeom>
        </p:spPr>
        <p:txBody>
          <a:bodyPr anchorCtr="0" anchor="t" bIns="121900" lIns="121900" spcFirstLastPara="1" rIns="121900" wrap="square" tIns="121900">
            <a:noAutofit/>
          </a:bodyPr>
          <a:lstStyle>
            <a:lvl1pPr indent="-349250" lvl="0" marL="457200">
              <a:spcBef>
                <a:spcPts val="0"/>
              </a:spcBef>
              <a:spcAft>
                <a:spcPts val="0"/>
              </a:spcAft>
              <a:buSzPts val="1900"/>
              <a:buChar char="●"/>
              <a:defRPr/>
            </a:lvl1pPr>
            <a:lvl2pPr indent="-349250" lvl="1" marL="914400">
              <a:spcBef>
                <a:spcPts val="2100"/>
              </a:spcBef>
              <a:spcAft>
                <a:spcPts val="0"/>
              </a:spcAft>
              <a:buSzPts val="1900"/>
              <a:buChar char="○"/>
              <a:defRPr/>
            </a:lvl2pPr>
            <a:lvl3pPr indent="-349250" lvl="2" marL="1371600">
              <a:spcBef>
                <a:spcPts val="2100"/>
              </a:spcBef>
              <a:spcAft>
                <a:spcPts val="0"/>
              </a:spcAft>
              <a:buSzPts val="1900"/>
              <a:buChar char="■"/>
              <a:defRPr/>
            </a:lvl3pPr>
            <a:lvl4pPr indent="-349250" lvl="3" marL="1828800">
              <a:spcBef>
                <a:spcPts val="2100"/>
              </a:spcBef>
              <a:spcAft>
                <a:spcPts val="0"/>
              </a:spcAft>
              <a:buSzPts val="1900"/>
              <a:buChar char="●"/>
              <a:defRPr/>
            </a:lvl4pPr>
            <a:lvl5pPr indent="-349250" lvl="4" marL="2286000">
              <a:spcBef>
                <a:spcPts val="2100"/>
              </a:spcBef>
              <a:spcAft>
                <a:spcPts val="0"/>
              </a:spcAft>
              <a:buSzPts val="1900"/>
              <a:buChar char="○"/>
              <a:defRPr/>
            </a:lvl5pPr>
            <a:lvl6pPr indent="-349250" lvl="5" marL="2743200">
              <a:spcBef>
                <a:spcPts val="2100"/>
              </a:spcBef>
              <a:spcAft>
                <a:spcPts val="0"/>
              </a:spcAft>
              <a:buSzPts val="1900"/>
              <a:buChar char="■"/>
              <a:defRPr/>
            </a:lvl6pPr>
            <a:lvl7pPr indent="-349250" lvl="6" marL="3200400">
              <a:spcBef>
                <a:spcPts val="2100"/>
              </a:spcBef>
              <a:spcAft>
                <a:spcPts val="0"/>
              </a:spcAft>
              <a:buSzPts val="1900"/>
              <a:buChar char="●"/>
              <a:defRPr/>
            </a:lvl7pPr>
            <a:lvl8pPr indent="-349250" lvl="7" marL="3657600">
              <a:spcBef>
                <a:spcPts val="2100"/>
              </a:spcBef>
              <a:spcAft>
                <a:spcPts val="0"/>
              </a:spcAft>
              <a:buSzPts val="1900"/>
              <a:buChar char="○"/>
              <a:defRPr/>
            </a:lvl8pPr>
            <a:lvl9pPr indent="-349250" lvl="8" marL="4114800">
              <a:spcBef>
                <a:spcPts val="2100"/>
              </a:spcBef>
              <a:spcAft>
                <a:spcPts val="2100"/>
              </a:spcAft>
              <a:buSzPts val="1900"/>
              <a:buChar char="■"/>
              <a:defRPr/>
            </a:lvl9pPr>
          </a:lstStyle>
          <a:p/>
        </p:txBody>
      </p:sp>
      <p:sp>
        <p:nvSpPr>
          <p:cNvPr id="139" name="Google Shape;139;p7"/>
          <p:cNvSpPr txBox="1"/>
          <p:nvPr>
            <p:ph idx="4" type="body"/>
          </p:nvPr>
        </p:nvSpPr>
        <p:spPr>
          <a:xfrm>
            <a:off x="6289775" y="2739050"/>
            <a:ext cx="4796400" cy="3118500"/>
          </a:xfrm>
          <a:prstGeom prst="rect">
            <a:avLst/>
          </a:prstGeom>
        </p:spPr>
        <p:txBody>
          <a:bodyPr anchorCtr="0" anchor="t" bIns="121900" lIns="121900" spcFirstLastPara="1" rIns="121900" wrap="square" tIns="121900">
            <a:noAutofit/>
          </a:bodyPr>
          <a:lstStyle>
            <a:lvl1pPr indent="-349250" lvl="0" marL="457200">
              <a:spcBef>
                <a:spcPts val="0"/>
              </a:spcBef>
              <a:spcAft>
                <a:spcPts val="0"/>
              </a:spcAft>
              <a:buSzPts val="1900"/>
              <a:buChar char="●"/>
              <a:defRPr/>
            </a:lvl1pPr>
            <a:lvl2pPr indent="-349250" lvl="1" marL="914400">
              <a:spcBef>
                <a:spcPts val="2100"/>
              </a:spcBef>
              <a:spcAft>
                <a:spcPts val="0"/>
              </a:spcAft>
              <a:buSzPts val="1900"/>
              <a:buChar char="○"/>
              <a:defRPr/>
            </a:lvl2pPr>
            <a:lvl3pPr indent="-349250" lvl="2" marL="1371600">
              <a:spcBef>
                <a:spcPts val="2100"/>
              </a:spcBef>
              <a:spcAft>
                <a:spcPts val="0"/>
              </a:spcAft>
              <a:buSzPts val="1900"/>
              <a:buChar char="■"/>
              <a:defRPr/>
            </a:lvl3pPr>
            <a:lvl4pPr indent="-349250" lvl="3" marL="1828800">
              <a:spcBef>
                <a:spcPts val="2100"/>
              </a:spcBef>
              <a:spcAft>
                <a:spcPts val="0"/>
              </a:spcAft>
              <a:buSzPts val="1900"/>
              <a:buChar char="●"/>
              <a:defRPr/>
            </a:lvl4pPr>
            <a:lvl5pPr indent="-349250" lvl="4" marL="2286000">
              <a:spcBef>
                <a:spcPts val="2100"/>
              </a:spcBef>
              <a:spcAft>
                <a:spcPts val="0"/>
              </a:spcAft>
              <a:buSzPts val="1900"/>
              <a:buChar char="○"/>
              <a:defRPr/>
            </a:lvl5pPr>
            <a:lvl6pPr indent="-349250" lvl="5" marL="2743200">
              <a:spcBef>
                <a:spcPts val="2100"/>
              </a:spcBef>
              <a:spcAft>
                <a:spcPts val="0"/>
              </a:spcAft>
              <a:buSzPts val="1900"/>
              <a:buChar char="■"/>
              <a:defRPr/>
            </a:lvl6pPr>
            <a:lvl7pPr indent="-349250" lvl="6" marL="3200400">
              <a:spcBef>
                <a:spcPts val="2100"/>
              </a:spcBef>
              <a:spcAft>
                <a:spcPts val="0"/>
              </a:spcAft>
              <a:buSzPts val="1900"/>
              <a:buChar char="●"/>
              <a:defRPr/>
            </a:lvl7pPr>
            <a:lvl8pPr indent="-349250" lvl="7" marL="3657600">
              <a:spcBef>
                <a:spcPts val="2100"/>
              </a:spcBef>
              <a:spcAft>
                <a:spcPts val="0"/>
              </a:spcAft>
              <a:buSzPts val="1900"/>
              <a:buChar char="○"/>
              <a:defRPr/>
            </a:lvl8pPr>
            <a:lvl9pPr indent="-349250" lvl="8" marL="4114800">
              <a:spcBef>
                <a:spcPts val="2100"/>
              </a:spcBef>
              <a:spcAft>
                <a:spcPts val="2100"/>
              </a:spcAft>
              <a:buSzPts val="1900"/>
              <a:buChar char="■"/>
              <a:defRPr/>
            </a:lvl9pPr>
          </a:lstStyle>
          <a:p/>
        </p:txBody>
      </p:sp>
      <p:sp>
        <p:nvSpPr>
          <p:cNvPr id="140" name="Google Shape;140;p7"/>
          <p:cNvSpPr txBox="1"/>
          <p:nvPr/>
        </p:nvSpPr>
        <p:spPr>
          <a:xfrm>
            <a:off x="-8275" y="6529125"/>
            <a:ext cx="1579800" cy="373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Barlow Condensed"/>
                <a:ea typeface="Barlow Condensed"/>
                <a:cs typeface="Barlow Condensed"/>
                <a:sym typeface="Barlow Condensed"/>
              </a:rPr>
              <a:t>SLIDESMANIA.COM</a:t>
            </a:r>
            <a:endParaRPr>
              <a:solidFill>
                <a:schemeClr val="dk1"/>
              </a:solidFill>
              <a:latin typeface="Barlow Condensed"/>
              <a:ea typeface="Barlow Condensed"/>
              <a:cs typeface="Barlow Condensed"/>
              <a:sym typeface="Barlow Condensed"/>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05 One column">
  <p:cSld name="CUSTOM_5">
    <p:spTree>
      <p:nvGrpSpPr>
        <p:cNvPr id="141" name="Shape 141"/>
        <p:cNvGrpSpPr/>
        <p:nvPr/>
      </p:nvGrpSpPr>
      <p:grpSpPr>
        <a:xfrm>
          <a:off x="0" y="0"/>
          <a:ext cx="0" cy="0"/>
          <a:chOff x="0" y="0"/>
          <a:chExt cx="0" cy="0"/>
        </a:xfrm>
      </p:grpSpPr>
      <p:sp>
        <p:nvSpPr>
          <p:cNvPr id="142" name="Google Shape;142;p8"/>
          <p:cNvSpPr/>
          <p:nvPr/>
        </p:nvSpPr>
        <p:spPr>
          <a:xfrm rot="-5400000">
            <a:off x="10174643" y="3685109"/>
            <a:ext cx="487516" cy="3547063"/>
          </a:xfrm>
          <a:custGeom>
            <a:rect b="b" l="l" r="r" t="t"/>
            <a:pathLst>
              <a:path extrusionOk="0" h="4606575" w="661038">
                <a:moveTo>
                  <a:pt x="634982" y="4471502"/>
                </a:moveTo>
                <a:lnTo>
                  <a:pt x="634982" y="4605995"/>
                </a:lnTo>
                <a:lnTo>
                  <a:pt x="37098" y="4605995"/>
                </a:lnTo>
                <a:lnTo>
                  <a:pt x="37098" y="4442070"/>
                </a:lnTo>
                <a:lnTo>
                  <a:pt x="43479" y="4438164"/>
                </a:lnTo>
                <a:lnTo>
                  <a:pt x="43479" y="4401303"/>
                </a:lnTo>
                <a:cubicBezTo>
                  <a:pt x="25191" y="4389396"/>
                  <a:pt x="55195" y="4379014"/>
                  <a:pt x="7475" y="4377395"/>
                </a:cubicBezTo>
                <a:cubicBezTo>
                  <a:pt x="-3003" y="4371775"/>
                  <a:pt x="40717" y="4371299"/>
                  <a:pt x="43670" y="4364250"/>
                </a:cubicBezTo>
                <a:cubicBezTo>
                  <a:pt x="43670" y="4363012"/>
                  <a:pt x="43670" y="4361869"/>
                  <a:pt x="43670" y="4360821"/>
                </a:cubicBezTo>
                <a:lnTo>
                  <a:pt x="37860" y="4357106"/>
                </a:lnTo>
                <a:lnTo>
                  <a:pt x="37860" y="4345962"/>
                </a:lnTo>
                <a:cubicBezTo>
                  <a:pt x="54052" y="4317387"/>
                  <a:pt x="39193" y="4268334"/>
                  <a:pt x="44051" y="4232424"/>
                </a:cubicBezTo>
                <a:lnTo>
                  <a:pt x="38145" y="4228424"/>
                </a:lnTo>
                <a:cubicBezTo>
                  <a:pt x="38145" y="4227471"/>
                  <a:pt x="38145" y="4226328"/>
                  <a:pt x="37383" y="4224899"/>
                </a:cubicBezTo>
                <a:lnTo>
                  <a:pt x="43860" y="4220804"/>
                </a:lnTo>
                <a:lnTo>
                  <a:pt x="43860" y="4187752"/>
                </a:lnTo>
                <a:lnTo>
                  <a:pt x="37479" y="4183942"/>
                </a:lnTo>
                <a:lnTo>
                  <a:pt x="37479" y="4018207"/>
                </a:lnTo>
                <a:lnTo>
                  <a:pt x="44051" y="4014302"/>
                </a:lnTo>
                <a:cubicBezTo>
                  <a:pt x="44051" y="4012968"/>
                  <a:pt x="44051" y="4011730"/>
                  <a:pt x="44051" y="4010682"/>
                </a:cubicBezTo>
                <a:lnTo>
                  <a:pt x="38241" y="4006967"/>
                </a:lnTo>
                <a:lnTo>
                  <a:pt x="38241" y="3999538"/>
                </a:lnTo>
                <a:cubicBezTo>
                  <a:pt x="47766" y="3996585"/>
                  <a:pt x="47766" y="3976964"/>
                  <a:pt x="38241" y="3974201"/>
                </a:cubicBezTo>
                <a:lnTo>
                  <a:pt x="38241" y="3956104"/>
                </a:lnTo>
                <a:lnTo>
                  <a:pt x="31573" y="3951913"/>
                </a:lnTo>
                <a:cubicBezTo>
                  <a:pt x="31573" y="3950770"/>
                  <a:pt x="31573" y="3949627"/>
                  <a:pt x="31573" y="3948293"/>
                </a:cubicBezTo>
                <a:lnTo>
                  <a:pt x="38145" y="3944388"/>
                </a:lnTo>
                <a:lnTo>
                  <a:pt x="38145" y="3915051"/>
                </a:lnTo>
                <a:lnTo>
                  <a:pt x="31859" y="3911146"/>
                </a:lnTo>
                <a:lnTo>
                  <a:pt x="37098" y="3908193"/>
                </a:lnTo>
                <a:cubicBezTo>
                  <a:pt x="38450" y="3893315"/>
                  <a:pt x="38803" y="3878351"/>
                  <a:pt x="38145" y="3863425"/>
                </a:cubicBezTo>
                <a:cubicBezTo>
                  <a:pt x="41003" y="3861425"/>
                  <a:pt x="43575" y="3861235"/>
                  <a:pt x="44718" y="3858758"/>
                </a:cubicBezTo>
                <a:cubicBezTo>
                  <a:pt x="42336" y="3847328"/>
                  <a:pt x="50909" y="3828564"/>
                  <a:pt x="38526" y="3823039"/>
                </a:cubicBezTo>
                <a:lnTo>
                  <a:pt x="38526" y="3778749"/>
                </a:lnTo>
                <a:lnTo>
                  <a:pt x="44622" y="3774938"/>
                </a:lnTo>
                <a:lnTo>
                  <a:pt x="44622" y="3745792"/>
                </a:lnTo>
                <a:lnTo>
                  <a:pt x="51290" y="3741696"/>
                </a:lnTo>
                <a:lnTo>
                  <a:pt x="51290" y="3590630"/>
                </a:lnTo>
                <a:lnTo>
                  <a:pt x="37955" y="3583200"/>
                </a:lnTo>
                <a:cubicBezTo>
                  <a:pt x="40927" y="3581819"/>
                  <a:pt x="44213" y="3581229"/>
                  <a:pt x="47480" y="3581486"/>
                </a:cubicBezTo>
                <a:cubicBezTo>
                  <a:pt x="52814" y="3573675"/>
                  <a:pt x="55576" y="3516620"/>
                  <a:pt x="44622" y="3513477"/>
                </a:cubicBezTo>
                <a:lnTo>
                  <a:pt x="44622" y="3498713"/>
                </a:lnTo>
                <a:lnTo>
                  <a:pt x="50814" y="3494808"/>
                </a:lnTo>
                <a:lnTo>
                  <a:pt x="50814" y="3483950"/>
                </a:lnTo>
                <a:lnTo>
                  <a:pt x="44432" y="3480044"/>
                </a:lnTo>
                <a:lnTo>
                  <a:pt x="44432" y="3469186"/>
                </a:lnTo>
                <a:lnTo>
                  <a:pt x="50909" y="3465090"/>
                </a:lnTo>
                <a:cubicBezTo>
                  <a:pt x="50909" y="3463757"/>
                  <a:pt x="50909" y="3462614"/>
                  <a:pt x="50337" y="3461375"/>
                </a:cubicBezTo>
                <a:cubicBezTo>
                  <a:pt x="41955" y="3456327"/>
                  <a:pt x="41955" y="3456041"/>
                  <a:pt x="50337" y="3450898"/>
                </a:cubicBezTo>
                <a:lnTo>
                  <a:pt x="50337" y="3443373"/>
                </a:lnTo>
                <a:lnTo>
                  <a:pt x="44527" y="3439563"/>
                </a:lnTo>
                <a:lnTo>
                  <a:pt x="44527" y="3351266"/>
                </a:lnTo>
                <a:lnTo>
                  <a:pt x="50528" y="3347552"/>
                </a:lnTo>
                <a:lnTo>
                  <a:pt x="44337" y="3343741"/>
                </a:lnTo>
                <a:lnTo>
                  <a:pt x="44337" y="3329073"/>
                </a:lnTo>
                <a:lnTo>
                  <a:pt x="50528" y="3325263"/>
                </a:lnTo>
                <a:lnTo>
                  <a:pt x="50528" y="3269923"/>
                </a:lnTo>
                <a:cubicBezTo>
                  <a:pt x="43860" y="3266018"/>
                  <a:pt x="29668" y="3261160"/>
                  <a:pt x="43956" y="3255540"/>
                </a:cubicBezTo>
                <a:lnTo>
                  <a:pt x="43956" y="3155909"/>
                </a:lnTo>
                <a:lnTo>
                  <a:pt x="37764" y="3152098"/>
                </a:lnTo>
                <a:lnTo>
                  <a:pt x="37764" y="3093329"/>
                </a:lnTo>
                <a:lnTo>
                  <a:pt x="44146" y="3089424"/>
                </a:lnTo>
                <a:lnTo>
                  <a:pt x="44146" y="3041799"/>
                </a:lnTo>
                <a:lnTo>
                  <a:pt x="37669" y="3037703"/>
                </a:lnTo>
                <a:cubicBezTo>
                  <a:pt x="37669" y="3036370"/>
                  <a:pt x="37669" y="3035227"/>
                  <a:pt x="38241" y="3033989"/>
                </a:cubicBezTo>
                <a:cubicBezTo>
                  <a:pt x="47766" y="3031226"/>
                  <a:pt x="43194" y="3019415"/>
                  <a:pt x="44241" y="3012176"/>
                </a:cubicBezTo>
                <a:cubicBezTo>
                  <a:pt x="41670" y="3010843"/>
                  <a:pt x="40146" y="3009890"/>
                  <a:pt x="38622" y="3009033"/>
                </a:cubicBezTo>
                <a:cubicBezTo>
                  <a:pt x="36812" y="3005509"/>
                  <a:pt x="38050" y="3001794"/>
                  <a:pt x="37669" y="2997889"/>
                </a:cubicBezTo>
                <a:lnTo>
                  <a:pt x="43956" y="2993793"/>
                </a:lnTo>
                <a:lnTo>
                  <a:pt x="43956" y="2975505"/>
                </a:lnTo>
                <a:lnTo>
                  <a:pt x="37764" y="2971600"/>
                </a:lnTo>
                <a:lnTo>
                  <a:pt x="37764" y="2967695"/>
                </a:lnTo>
                <a:lnTo>
                  <a:pt x="44337" y="2963694"/>
                </a:lnTo>
                <a:lnTo>
                  <a:pt x="44337" y="2860824"/>
                </a:lnTo>
                <a:lnTo>
                  <a:pt x="50814" y="2856728"/>
                </a:lnTo>
                <a:cubicBezTo>
                  <a:pt x="50814" y="2855395"/>
                  <a:pt x="50814" y="2854252"/>
                  <a:pt x="50147" y="2853014"/>
                </a:cubicBezTo>
                <a:cubicBezTo>
                  <a:pt x="40622" y="2847775"/>
                  <a:pt x="44432" y="2846346"/>
                  <a:pt x="45289" y="2819676"/>
                </a:cubicBezTo>
                <a:lnTo>
                  <a:pt x="49861" y="2817009"/>
                </a:lnTo>
                <a:cubicBezTo>
                  <a:pt x="50995" y="2811018"/>
                  <a:pt x="51318" y="2804893"/>
                  <a:pt x="50814" y="2798816"/>
                </a:cubicBezTo>
                <a:cubicBezTo>
                  <a:pt x="45861" y="2794911"/>
                  <a:pt x="40431" y="2791958"/>
                  <a:pt x="50814" y="2787006"/>
                </a:cubicBezTo>
                <a:lnTo>
                  <a:pt x="50814" y="2776052"/>
                </a:lnTo>
                <a:lnTo>
                  <a:pt x="44527" y="2772241"/>
                </a:lnTo>
                <a:cubicBezTo>
                  <a:pt x="54624" y="2769384"/>
                  <a:pt x="49956" y="2757954"/>
                  <a:pt x="50909" y="2750239"/>
                </a:cubicBezTo>
                <a:cubicBezTo>
                  <a:pt x="37002" y="2746619"/>
                  <a:pt x="51480" y="2728807"/>
                  <a:pt x="38622" y="2724902"/>
                </a:cubicBezTo>
                <a:cubicBezTo>
                  <a:pt x="37564" y="2711377"/>
                  <a:pt x="37279" y="2697794"/>
                  <a:pt x="37764" y="2684230"/>
                </a:cubicBezTo>
                <a:lnTo>
                  <a:pt x="31573" y="2680230"/>
                </a:lnTo>
                <a:lnTo>
                  <a:pt x="44146" y="2672706"/>
                </a:lnTo>
                <a:lnTo>
                  <a:pt x="44146" y="2647083"/>
                </a:lnTo>
                <a:lnTo>
                  <a:pt x="38145" y="2643082"/>
                </a:lnTo>
                <a:lnTo>
                  <a:pt x="43479" y="2640130"/>
                </a:lnTo>
                <a:cubicBezTo>
                  <a:pt x="46908" y="2591266"/>
                  <a:pt x="41860" y="2540689"/>
                  <a:pt x="45194" y="2491731"/>
                </a:cubicBezTo>
                <a:cubicBezTo>
                  <a:pt x="50242" y="2488968"/>
                  <a:pt x="50242" y="2488873"/>
                  <a:pt x="51004" y="2485253"/>
                </a:cubicBezTo>
                <a:lnTo>
                  <a:pt x="44527" y="2481157"/>
                </a:lnTo>
                <a:lnTo>
                  <a:pt x="44527" y="2466489"/>
                </a:lnTo>
                <a:lnTo>
                  <a:pt x="50909" y="2462679"/>
                </a:lnTo>
                <a:lnTo>
                  <a:pt x="50909" y="2455440"/>
                </a:lnTo>
                <a:lnTo>
                  <a:pt x="44527" y="2451630"/>
                </a:lnTo>
                <a:lnTo>
                  <a:pt x="44527" y="2422293"/>
                </a:lnTo>
                <a:lnTo>
                  <a:pt x="50909" y="2418102"/>
                </a:lnTo>
                <a:cubicBezTo>
                  <a:pt x="50909" y="2416768"/>
                  <a:pt x="50433" y="2415625"/>
                  <a:pt x="50147" y="2414387"/>
                </a:cubicBezTo>
                <a:cubicBezTo>
                  <a:pt x="43384" y="2412387"/>
                  <a:pt x="44241" y="2406577"/>
                  <a:pt x="44337" y="2400671"/>
                </a:cubicBezTo>
                <a:lnTo>
                  <a:pt x="50528" y="2396385"/>
                </a:lnTo>
                <a:lnTo>
                  <a:pt x="50528" y="2385527"/>
                </a:lnTo>
                <a:lnTo>
                  <a:pt x="44527" y="2381621"/>
                </a:lnTo>
                <a:lnTo>
                  <a:pt x="44527" y="2352284"/>
                </a:lnTo>
                <a:lnTo>
                  <a:pt x="50909" y="2348474"/>
                </a:lnTo>
                <a:lnTo>
                  <a:pt x="50909" y="2333806"/>
                </a:lnTo>
                <a:lnTo>
                  <a:pt x="44337" y="2329900"/>
                </a:lnTo>
                <a:cubicBezTo>
                  <a:pt x="44337" y="2328567"/>
                  <a:pt x="44337" y="2327329"/>
                  <a:pt x="44337" y="2326186"/>
                </a:cubicBezTo>
                <a:lnTo>
                  <a:pt x="49004" y="2323519"/>
                </a:lnTo>
                <a:cubicBezTo>
                  <a:pt x="52814" y="2308374"/>
                  <a:pt x="49004" y="2290657"/>
                  <a:pt x="50528" y="2274846"/>
                </a:cubicBezTo>
                <a:cubicBezTo>
                  <a:pt x="67006" y="2253415"/>
                  <a:pt x="52433" y="2211886"/>
                  <a:pt x="57100" y="2183596"/>
                </a:cubicBezTo>
                <a:cubicBezTo>
                  <a:pt x="54224" y="2180663"/>
                  <a:pt x="50604" y="2178549"/>
                  <a:pt x="46623" y="2177500"/>
                </a:cubicBezTo>
                <a:cubicBezTo>
                  <a:pt x="38431" y="2183406"/>
                  <a:pt x="31573" y="2179405"/>
                  <a:pt x="19381" y="2181977"/>
                </a:cubicBezTo>
                <a:lnTo>
                  <a:pt x="14619" y="2184168"/>
                </a:lnTo>
                <a:cubicBezTo>
                  <a:pt x="-27768" y="2172262"/>
                  <a:pt x="39193" y="2181882"/>
                  <a:pt x="50337" y="2167975"/>
                </a:cubicBezTo>
                <a:lnTo>
                  <a:pt x="50337" y="2120350"/>
                </a:lnTo>
                <a:lnTo>
                  <a:pt x="57005" y="2116255"/>
                </a:lnTo>
                <a:lnTo>
                  <a:pt x="57005" y="2112730"/>
                </a:lnTo>
                <a:lnTo>
                  <a:pt x="50814" y="2108921"/>
                </a:lnTo>
                <a:lnTo>
                  <a:pt x="50814" y="2086727"/>
                </a:lnTo>
                <a:cubicBezTo>
                  <a:pt x="59386" y="2081489"/>
                  <a:pt x="59481" y="2081107"/>
                  <a:pt x="51290" y="2076249"/>
                </a:cubicBezTo>
                <a:cubicBezTo>
                  <a:pt x="50423" y="2071382"/>
                  <a:pt x="50128" y="2066420"/>
                  <a:pt x="50433" y="2061486"/>
                </a:cubicBezTo>
                <a:lnTo>
                  <a:pt x="44432" y="2057486"/>
                </a:lnTo>
                <a:lnTo>
                  <a:pt x="50433" y="2053675"/>
                </a:lnTo>
                <a:lnTo>
                  <a:pt x="50433" y="2046627"/>
                </a:lnTo>
                <a:lnTo>
                  <a:pt x="57005" y="2042531"/>
                </a:lnTo>
                <a:lnTo>
                  <a:pt x="57005" y="1998526"/>
                </a:lnTo>
                <a:lnTo>
                  <a:pt x="50814" y="1994621"/>
                </a:lnTo>
                <a:lnTo>
                  <a:pt x="50814" y="1972523"/>
                </a:lnTo>
                <a:cubicBezTo>
                  <a:pt x="64339" y="1968808"/>
                  <a:pt x="49956" y="1950996"/>
                  <a:pt x="62910" y="1947281"/>
                </a:cubicBezTo>
                <a:cubicBezTo>
                  <a:pt x="63749" y="1942443"/>
                  <a:pt x="64006" y="1937518"/>
                  <a:pt x="63672" y="1932613"/>
                </a:cubicBezTo>
                <a:lnTo>
                  <a:pt x="57386" y="1928327"/>
                </a:lnTo>
                <a:lnTo>
                  <a:pt x="57386" y="1921183"/>
                </a:lnTo>
                <a:lnTo>
                  <a:pt x="63577" y="1917277"/>
                </a:lnTo>
                <a:lnTo>
                  <a:pt x="63577" y="1906419"/>
                </a:lnTo>
                <a:lnTo>
                  <a:pt x="57195" y="1902514"/>
                </a:lnTo>
                <a:lnTo>
                  <a:pt x="57195" y="1895180"/>
                </a:lnTo>
                <a:lnTo>
                  <a:pt x="62815" y="1892036"/>
                </a:lnTo>
                <a:cubicBezTo>
                  <a:pt x="65387" y="1887274"/>
                  <a:pt x="62244" y="1881749"/>
                  <a:pt x="64053" y="1876606"/>
                </a:cubicBezTo>
                <a:cubicBezTo>
                  <a:pt x="75388" y="1871748"/>
                  <a:pt x="69483" y="1853365"/>
                  <a:pt x="69292" y="1843078"/>
                </a:cubicBezTo>
                <a:lnTo>
                  <a:pt x="57672" y="1836601"/>
                </a:lnTo>
                <a:lnTo>
                  <a:pt x="57100" y="1832886"/>
                </a:lnTo>
                <a:lnTo>
                  <a:pt x="63577" y="1828886"/>
                </a:lnTo>
                <a:lnTo>
                  <a:pt x="63577" y="1825361"/>
                </a:lnTo>
                <a:lnTo>
                  <a:pt x="69959" y="1821456"/>
                </a:lnTo>
                <a:lnTo>
                  <a:pt x="63863" y="1817741"/>
                </a:lnTo>
                <a:cubicBezTo>
                  <a:pt x="61577" y="1812217"/>
                  <a:pt x="77579" y="1809740"/>
                  <a:pt x="66816" y="1804978"/>
                </a:cubicBezTo>
                <a:cubicBezTo>
                  <a:pt x="57291" y="1807073"/>
                  <a:pt x="58148" y="1798977"/>
                  <a:pt x="50814" y="1795453"/>
                </a:cubicBezTo>
                <a:lnTo>
                  <a:pt x="50814" y="1769926"/>
                </a:lnTo>
                <a:lnTo>
                  <a:pt x="56910" y="1766211"/>
                </a:lnTo>
                <a:lnTo>
                  <a:pt x="50718" y="1762401"/>
                </a:lnTo>
                <a:cubicBezTo>
                  <a:pt x="62339" y="1758400"/>
                  <a:pt x="55481" y="1742303"/>
                  <a:pt x="57100" y="1733064"/>
                </a:cubicBezTo>
                <a:cubicBezTo>
                  <a:pt x="66054" y="1727635"/>
                  <a:pt x="66054" y="1727349"/>
                  <a:pt x="57862" y="1722396"/>
                </a:cubicBezTo>
                <a:cubicBezTo>
                  <a:pt x="55957" y="1718872"/>
                  <a:pt x="57862" y="1715157"/>
                  <a:pt x="56338" y="1710775"/>
                </a:cubicBezTo>
                <a:lnTo>
                  <a:pt x="50909" y="1707251"/>
                </a:lnTo>
                <a:lnTo>
                  <a:pt x="57100" y="1703441"/>
                </a:lnTo>
                <a:lnTo>
                  <a:pt x="57100" y="1652006"/>
                </a:lnTo>
                <a:lnTo>
                  <a:pt x="63482" y="1648196"/>
                </a:lnTo>
                <a:lnTo>
                  <a:pt x="63482" y="1571330"/>
                </a:lnTo>
                <a:lnTo>
                  <a:pt x="57481" y="1567329"/>
                </a:lnTo>
                <a:cubicBezTo>
                  <a:pt x="64720" y="1565138"/>
                  <a:pt x="63768" y="1559614"/>
                  <a:pt x="63672" y="1553327"/>
                </a:cubicBezTo>
                <a:lnTo>
                  <a:pt x="57672" y="1549232"/>
                </a:lnTo>
                <a:lnTo>
                  <a:pt x="63291" y="1545517"/>
                </a:lnTo>
                <a:cubicBezTo>
                  <a:pt x="63291" y="1544469"/>
                  <a:pt x="63291" y="1543231"/>
                  <a:pt x="63291" y="1541993"/>
                </a:cubicBezTo>
                <a:lnTo>
                  <a:pt x="56719" y="1537992"/>
                </a:lnTo>
                <a:lnTo>
                  <a:pt x="56719" y="1530753"/>
                </a:lnTo>
                <a:lnTo>
                  <a:pt x="63101" y="1526943"/>
                </a:lnTo>
                <a:lnTo>
                  <a:pt x="63101" y="1467983"/>
                </a:lnTo>
                <a:lnTo>
                  <a:pt x="58243" y="1465221"/>
                </a:lnTo>
                <a:cubicBezTo>
                  <a:pt x="54528" y="1452172"/>
                  <a:pt x="57767" y="1436646"/>
                  <a:pt x="56719" y="1423215"/>
                </a:cubicBezTo>
                <a:cubicBezTo>
                  <a:pt x="58529" y="1418358"/>
                  <a:pt x="51195" y="1420073"/>
                  <a:pt x="44813" y="1417120"/>
                </a:cubicBezTo>
                <a:cubicBezTo>
                  <a:pt x="43289" y="1412643"/>
                  <a:pt x="54338" y="1416167"/>
                  <a:pt x="55862" y="1413214"/>
                </a:cubicBezTo>
                <a:cubicBezTo>
                  <a:pt x="58053" y="1388830"/>
                  <a:pt x="55862" y="1364161"/>
                  <a:pt x="56719" y="1339396"/>
                </a:cubicBezTo>
                <a:lnTo>
                  <a:pt x="50433" y="1335395"/>
                </a:lnTo>
                <a:lnTo>
                  <a:pt x="56719" y="1331585"/>
                </a:lnTo>
                <a:lnTo>
                  <a:pt x="56719" y="1269101"/>
                </a:lnTo>
                <a:lnTo>
                  <a:pt x="63101" y="1265291"/>
                </a:lnTo>
                <a:lnTo>
                  <a:pt x="63101" y="1228524"/>
                </a:lnTo>
                <a:lnTo>
                  <a:pt x="57005" y="1224619"/>
                </a:lnTo>
                <a:cubicBezTo>
                  <a:pt x="55671" y="1221381"/>
                  <a:pt x="58910" y="1219666"/>
                  <a:pt x="62149" y="1218143"/>
                </a:cubicBezTo>
                <a:cubicBezTo>
                  <a:pt x="65006" y="1211761"/>
                  <a:pt x="62149" y="1203379"/>
                  <a:pt x="63291" y="1195854"/>
                </a:cubicBezTo>
                <a:lnTo>
                  <a:pt x="57100" y="1191663"/>
                </a:lnTo>
                <a:lnTo>
                  <a:pt x="57100" y="1184424"/>
                </a:lnTo>
                <a:lnTo>
                  <a:pt x="63101" y="1180519"/>
                </a:lnTo>
                <a:lnTo>
                  <a:pt x="63101" y="1173280"/>
                </a:lnTo>
                <a:lnTo>
                  <a:pt x="56719" y="1169470"/>
                </a:lnTo>
                <a:lnTo>
                  <a:pt x="56719" y="1162231"/>
                </a:lnTo>
                <a:lnTo>
                  <a:pt x="63006" y="1158421"/>
                </a:lnTo>
                <a:lnTo>
                  <a:pt x="63006" y="1150991"/>
                </a:lnTo>
                <a:cubicBezTo>
                  <a:pt x="54338" y="1145752"/>
                  <a:pt x="54338" y="1145371"/>
                  <a:pt x="62244" y="1140704"/>
                </a:cubicBezTo>
                <a:cubicBezTo>
                  <a:pt x="63196" y="1131751"/>
                  <a:pt x="67673" y="1114701"/>
                  <a:pt x="57005" y="1110796"/>
                </a:cubicBezTo>
                <a:lnTo>
                  <a:pt x="57005" y="1055837"/>
                </a:lnTo>
                <a:lnTo>
                  <a:pt x="50433" y="1051646"/>
                </a:lnTo>
                <a:lnTo>
                  <a:pt x="63006" y="1044216"/>
                </a:lnTo>
                <a:lnTo>
                  <a:pt x="63006" y="1029357"/>
                </a:lnTo>
                <a:cubicBezTo>
                  <a:pt x="52624" y="1025928"/>
                  <a:pt x="56814" y="1011736"/>
                  <a:pt x="57576" y="1003259"/>
                </a:cubicBezTo>
                <a:lnTo>
                  <a:pt x="62244" y="1000591"/>
                </a:lnTo>
                <a:cubicBezTo>
                  <a:pt x="63873" y="973150"/>
                  <a:pt x="63873" y="945642"/>
                  <a:pt x="62244" y="918200"/>
                </a:cubicBezTo>
                <a:lnTo>
                  <a:pt x="57291" y="915438"/>
                </a:lnTo>
                <a:lnTo>
                  <a:pt x="57291" y="834094"/>
                </a:lnTo>
                <a:lnTo>
                  <a:pt x="63482" y="830284"/>
                </a:lnTo>
                <a:lnTo>
                  <a:pt x="63482" y="815711"/>
                </a:lnTo>
                <a:lnTo>
                  <a:pt x="57195" y="811901"/>
                </a:lnTo>
                <a:lnTo>
                  <a:pt x="63863" y="807805"/>
                </a:lnTo>
                <a:lnTo>
                  <a:pt x="63863" y="763800"/>
                </a:lnTo>
                <a:cubicBezTo>
                  <a:pt x="73388" y="761419"/>
                  <a:pt x="73388" y="737511"/>
                  <a:pt x="63863" y="735225"/>
                </a:cubicBezTo>
                <a:lnTo>
                  <a:pt x="63863" y="727700"/>
                </a:lnTo>
                <a:lnTo>
                  <a:pt x="69387" y="724081"/>
                </a:lnTo>
                <a:cubicBezTo>
                  <a:pt x="69387" y="723128"/>
                  <a:pt x="69387" y="721890"/>
                  <a:pt x="69959" y="720557"/>
                </a:cubicBezTo>
                <a:lnTo>
                  <a:pt x="63482" y="716461"/>
                </a:lnTo>
                <a:lnTo>
                  <a:pt x="63482" y="709317"/>
                </a:lnTo>
                <a:lnTo>
                  <a:pt x="69864" y="705412"/>
                </a:lnTo>
                <a:lnTo>
                  <a:pt x="69864" y="683409"/>
                </a:lnTo>
                <a:lnTo>
                  <a:pt x="63672" y="679599"/>
                </a:lnTo>
                <a:lnTo>
                  <a:pt x="63672" y="661121"/>
                </a:lnTo>
                <a:cubicBezTo>
                  <a:pt x="73197" y="658263"/>
                  <a:pt x="70149" y="646356"/>
                  <a:pt x="69006" y="638641"/>
                </a:cubicBezTo>
                <a:cubicBezTo>
                  <a:pt x="57100" y="631784"/>
                  <a:pt x="65958" y="611591"/>
                  <a:pt x="63387" y="599113"/>
                </a:cubicBezTo>
                <a:lnTo>
                  <a:pt x="69673" y="594922"/>
                </a:lnTo>
                <a:lnTo>
                  <a:pt x="69673" y="576919"/>
                </a:lnTo>
                <a:lnTo>
                  <a:pt x="82818" y="569109"/>
                </a:lnTo>
                <a:lnTo>
                  <a:pt x="76245" y="565013"/>
                </a:lnTo>
                <a:lnTo>
                  <a:pt x="76245" y="554250"/>
                </a:lnTo>
                <a:lnTo>
                  <a:pt x="70911" y="551297"/>
                </a:lnTo>
                <a:cubicBezTo>
                  <a:pt x="68149" y="528437"/>
                  <a:pt x="70911" y="503672"/>
                  <a:pt x="69959" y="480717"/>
                </a:cubicBezTo>
                <a:lnTo>
                  <a:pt x="64244" y="477574"/>
                </a:lnTo>
                <a:cubicBezTo>
                  <a:pt x="61767" y="448999"/>
                  <a:pt x="64244" y="418519"/>
                  <a:pt x="63387" y="388991"/>
                </a:cubicBezTo>
                <a:lnTo>
                  <a:pt x="57291" y="384990"/>
                </a:lnTo>
                <a:cubicBezTo>
                  <a:pt x="57291" y="384038"/>
                  <a:pt x="57291" y="382800"/>
                  <a:pt x="56814" y="381466"/>
                </a:cubicBezTo>
                <a:lnTo>
                  <a:pt x="63196" y="377561"/>
                </a:lnTo>
                <a:lnTo>
                  <a:pt x="57100" y="373656"/>
                </a:lnTo>
                <a:cubicBezTo>
                  <a:pt x="67101" y="370894"/>
                  <a:pt x="62434" y="359464"/>
                  <a:pt x="63387" y="351748"/>
                </a:cubicBezTo>
                <a:lnTo>
                  <a:pt x="58434" y="348319"/>
                </a:lnTo>
                <a:cubicBezTo>
                  <a:pt x="54243" y="327650"/>
                  <a:pt x="60148" y="305266"/>
                  <a:pt x="56243" y="284502"/>
                </a:cubicBezTo>
                <a:lnTo>
                  <a:pt x="51099" y="281549"/>
                </a:lnTo>
                <a:lnTo>
                  <a:pt x="56910" y="277739"/>
                </a:lnTo>
                <a:lnTo>
                  <a:pt x="50718" y="273834"/>
                </a:lnTo>
                <a:lnTo>
                  <a:pt x="50718" y="240877"/>
                </a:lnTo>
                <a:cubicBezTo>
                  <a:pt x="10713" y="235162"/>
                  <a:pt x="-5860" y="232972"/>
                  <a:pt x="47575" y="227828"/>
                </a:cubicBezTo>
                <a:cubicBezTo>
                  <a:pt x="55862" y="205444"/>
                  <a:pt x="48147" y="174584"/>
                  <a:pt x="50718" y="149057"/>
                </a:cubicBezTo>
                <a:lnTo>
                  <a:pt x="44337" y="144961"/>
                </a:lnTo>
                <a:lnTo>
                  <a:pt x="44337" y="137722"/>
                </a:lnTo>
                <a:lnTo>
                  <a:pt x="50718" y="133816"/>
                </a:lnTo>
                <a:lnTo>
                  <a:pt x="50718" y="122958"/>
                </a:lnTo>
                <a:lnTo>
                  <a:pt x="44337" y="119053"/>
                </a:lnTo>
                <a:cubicBezTo>
                  <a:pt x="57481" y="112576"/>
                  <a:pt x="48051" y="90478"/>
                  <a:pt x="50718" y="78667"/>
                </a:cubicBezTo>
                <a:cubicBezTo>
                  <a:pt x="41765" y="73237"/>
                  <a:pt x="41765" y="72952"/>
                  <a:pt x="50718" y="67808"/>
                </a:cubicBezTo>
                <a:lnTo>
                  <a:pt x="50718" y="12468"/>
                </a:lnTo>
                <a:lnTo>
                  <a:pt x="44908" y="8658"/>
                </a:lnTo>
                <a:lnTo>
                  <a:pt x="51099" y="4848"/>
                </a:lnTo>
                <a:lnTo>
                  <a:pt x="51099" y="-581"/>
                </a:lnTo>
                <a:lnTo>
                  <a:pt x="642411" y="-581"/>
                </a:lnTo>
                <a:lnTo>
                  <a:pt x="642411" y="53044"/>
                </a:lnTo>
                <a:cubicBezTo>
                  <a:pt x="644602" y="54473"/>
                  <a:pt x="646888" y="55712"/>
                  <a:pt x="648793" y="56855"/>
                </a:cubicBezTo>
                <a:lnTo>
                  <a:pt x="648793" y="64189"/>
                </a:lnTo>
                <a:lnTo>
                  <a:pt x="642792" y="67999"/>
                </a:lnTo>
                <a:lnTo>
                  <a:pt x="642792" y="100669"/>
                </a:lnTo>
                <a:cubicBezTo>
                  <a:pt x="659080" y="107051"/>
                  <a:pt x="639078" y="133912"/>
                  <a:pt x="654794" y="140579"/>
                </a:cubicBezTo>
                <a:cubicBezTo>
                  <a:pt x="654794" y="143818"/>
                  <a:pt x="657080" y="146294"/>
                  <a:pt x="661747" y="148199"/>
                </a:cubicBezTo>
                <a:cubicBezTo>
                  <a:pt x="659556" y="151628"/>
                  <a:pt x="651460" y="148961"/>
                  <a:pt x="648984" y="152105"/>
                </a:cubicBezTo>
                <a:lnTo>
                  <a:pt x="648984" y="196205"/>
                </a:lnTo>
                <a:lnTo>
                  <a:pt x="642316" y="200206"/>
                </a:lnTo>
                <a:cubicBezTo>
                  <a:pt x="642316" y="201539"/>
                  <a:pt x="642316" y="202682"/>
                  <a:pt x="642792" y="203730"/>
                </a:cubicBezTo>
                <a:lnTo>
                  <a:pt x="648508" y="207445"/>
                </a:lnTo>
                <a:lnTo>
                  <a:pt x="648508" y="222304"/>
                </a:lnTo>
                <a:lnTo>
                  <a:pt x="643459" y="225161"/>
                </a:lnTo>
                <a:cubicBezTo>
                  <a:pt x="641935" y="242592"/>
                  <a:pt x="642030" y="302695"/>
                  <a:pt x="643459" y="318601"/>
                </a:cubicBezTo>
                <a:lnTo>
                  <a:pt x="648508" y="321364"/>
                </a:lnTo>
                <a:lnTo>
                  <a:pt x="642411" y="325364"/>
                </a:lnTo>
                <a:lnTo>
                  <a:pt x="642411" y="395944"/>
                </a:lnTo>
                <a:lnTo>
                  <a:pt x="648793" y="399849"/>
                </a:lnTo>
                <a:lnTo>
                  <a:pt x="648793" y="406993"/>
                </a:lnTo>
                <a:lnTo>
                  <a:pt x="642507" y="410899"/>
                </a:lnTo>
                <a:lnTo>
                  <a:pt x="642507" y="418328"/>
                </a:lnTo>
                <a:cubicBezTo>
                  <a:pt x="644507" y="419757"/>
                  <a:pt x="647364" y="420043"/>
                  <a:pt x="648031" y="422329"/>
                </a:cubicBezTo>
                <a:cubicBezTo>
                  <a:pt x="638506" y="425186"/>
                  <a:pt x="639078" y="448903"/>
                  <a:pt x="648888" y="450904"/>
                </a:cubicBezTo>
                <a:cubicBezTo>
                  <a:pt x="643840" y="472240"/>
                  <a:pt x="661842" y="530437"/>
                  <a:pt x="636030" y="531866"/>
                </a:cubicBezTo>
                <a:cubicBezTo>
                  <a:pt x="636030" y="533009"/>
                  <a:pt x="636030" y="534248"/>
                  <a:pt x="636030" y="534819"/>
                </a:cubicBezTo>
                <a:cubicBezTo>
                  <a:pt x="638125" y="539105"/>
                  <a:pt x="646698" y="536152"/>
                  <a:pt x="649079" y="539582"/>
                </a:cubicBezTo>
                <a:lnTo>
                  <a:pt x="649079" y="550440"/>
                </a:lnTo>
                <a:cubicBezTo>
                  <a:pt x="634315" y="553393"/>
                  <a:pt x="635458" y="554441"/>
                  <a:pt x="636030" y="568633"/>
                </a:cubicBezTo>
                <a:lnTo>
                  <a:pt x="642126" y="572824"/>
                </a:lnTo>
                <a:lnTo>
                  <a:pt x="637077" y="575681"/>
                </a:lnTo>
                <a:cubicBezTo>
                  <a:pt x="635496" y="594503"/>
                  <a:pt x="635496" y="613429"/>
                  <a:pt x="637077" y="632260"/>
                </a:cubicBezTo>
                <a:lnTo>
                  <a:pt x="642411" y="635212"/>
                </a:lnTo>
                <a:cubicBezTo>
                  <a:pt x="642411" y="642261"/>
                  <a:pt x="639744" y="651119"/>
                  <a:pt x="648793" y="653596"/>
                </a:cubicBezTo>
                <a:lnTo>
                  <a:pt x="648793" y="704935"/>
                </a:lnTo>
                <a:lnTo>
                  <a:pt x="655461" y="708936"/>
                </a:lnTo>
                <a:lnTo>
                  <a:pt x="655461" y="716175"/>
                </a:lnTo>
                <a:lnTo>
                  <a:pt x="649365" y="720080"/>
                </a:lnTo>
                <a:lnTo>
                  <a:pt x="655556" y="724081"/>
                </a:lnTo>
                <a:cubicBezTo>
                  <a:pt x="655023" y="732720"/>
                  <a:pt x="655308" y="741397"/>
                  <a:pt x="656413" y="749989"/>
                </a:cubicBezTo>
                <a:lnTo>
                  <a:pt x="661080" y="752560"/>
                </a:lnTo>
                <a:cubicBezTo>
                  <a:pt x="661080" y="757037"/>
                  <a:pt x="651555" y="753513"/>
                  <a:pt x="649269" y="756751"/>
                </a:cubicBezTo>
                <a:lnTo>
                  <a:pt x="649269" y="793518"/>
                </a:lnTo>
                <a:lnTo>
                  <a:pt x="655175" y="797233"/>
                </a:lnTo>
                <a:lnTo>
                  <a:pt x="649079" y="801138"/>
                </a:lnTo>
                <a:lnTo>
                  <a:pt x="649079" y="808377"/>
                </a:lnTo>
                <a:lnTo>
                  <a:pt x="655270" y="812187"/>
                </a:lnTo>
                <a:lnTo>
                  <a:pt x="655270" y="830475"/>
                </a:lnTo>
                <a:lnTo>
                  <a:pt x="648984" y="834666"/>
                </a:lnTo>
                <a:cubicBezTo>
                  <a:pt x="648126" y="856859"/>
                  <a:pt x="650603" y="879814"/>
                  <a:pt x="648031" y="901341"/>
                </a:cubicBezTo>
                <a:lnTo>
                  <a:pt x="643364" y="903913"/>
                </a:lnTo>
                <a:cubicBezTo>
                  <a:pt x="641745" y="924963"/>
                  <a:pt x="642030" y="1008688"/>
                  <a:pt x="643364" y="1023165"/>
                </a:cubicBezTo>
                <a:lnTo>
                  <a:pt x="654889" y="1029643"/>
                </a:lnTo>
                <a:cubicBezTo>
                  <a:pt x="652508" y="1032976"/>
                  <a:pt x="644412" y="1030405"/>
                  <a:pt x="641935" y="1033739"/>
                </a:cubicBezTo>
                <a:lnTo>
                  <a:pt x="641935" y="1084983"/>
                </a:lnTo>
                <a:lnTo>
                  <a:pt x="635649" y="1088888"/>
                </a:lnTo>
                <a:cubicBezTo>
                  <a:pt x="649269" y="1119464"/>
                  <a:pt x="640125" y="1167279"/>
                  <a:pt x="641078" y="1203188"/>
                </a:cubicBezTo>
                <a:lnTo>
                  <a:pt x="635934" y="1206046"/>
                </a:lnTo>
                <a:cubicBezTo>
                  <a:pt x="635934" y="1213856"/>
                  <a:pt x="631839" y="1225096"/>
                  <a:pt x="641650" y="1228239"/>
                </a:cubicBezTo>
                <a:lnTo>
                  <a:pt x="635649" y="1232144"/>
                </a:lnTo>
                <a:cubicBezTo>
                  <a:pt x="635172" y="1245575"/>
                  <a:pt x="635649" y="1259100"/>
                  <a:pt x="635649" y="1272531"/>
                </a:cubicBezTo>
                <a:lnTo>
                  <a:pt x="629172" y="1276436"/>
                </a:lnTo>
                <a:lnTo>
                  <a:pt x="629172" y="1283675"/>
                </a:lnTo>
                <a:cubicBezTo>
                  <a:pt x="638697" y="1288437"/>
                  <a:pt x="635934" y="1290437"/>
                  <a:pt x="629172" y="1295581"/>
                </a:cubicBezTo>
                <a:cubicBezTo>
                  <a:pt x="631553" y="1306630"/>
                  <a:pt x="623171" y="1325299"/>
                  <a:pt x="634792" y="1331109"/>
                </a:cubicBezTo>
                <a:cubicBezTo>
                  <a:pt x="636334" y="1353635"/>
                  <a:pt x="636182" y="1376239"/>
                  <a:pt x="634315" y="1398737"/>
                </a:cubicBezTo>
                <a:lnTo>
                  <a:pt x="629458" y="1401499"/>
                </a:lnTo>
                <a:lnTo>
                  <a:pt x="629458" y="1416262"/>
                </a:lnTo>
                <a:lnTo>
                  <a:pt x="635649" y="1420073"/>
                </a:lnTo>
                <a:lnTo>
                  <a:pt x="635649" y="1489890"/>
                </a:lnTo>
                <a:lnTo>
                  <a:pt x="642411" y="1493987"/>
                </a:lnTo>
                <a:lnTo>
                  <a:pt x="642411" y="1563805"/>
                </a:lnTo>
                <a:cubicBezTo>
                  <a:pt x="645555" y="1566948"/>
                  <a:pt x="656032" y="1563805"/>
                  <a:pt x="655461" y="1569805"/>
                </a:cubicBezTo>
                <a:cubicBezTo>
                  <a:pt x="656604" y="1573996"/>
                  <a:pt x="641268" y="1572377"/>
                  <a:pt x="642316" y="1575615"/>
                </a:cubicBezTo>
                <a:cubicBezTo>
                  <a:pt x="641364" y="1609811"/>
                  <a:pt x="644031" y="1644577"/>
                  <a:pt x="641364" y="1678581"/>
                </a:cubicBezTo>
                <a:lnTo>
                  <a:pt x="636220" y="1681439"/>
                </a:lnTo>
                <a:lnTo>
                  <a:pt x="642030" y="1685439"/>
                </a:lnTo>
                <a:lnTo>
                  <a:pt x="642030" y="1692678"/>
                </a:lnTo>
                <a:lnTo>
                  <a:pt x="635744" y="1696488"/>
                </a:lnTo>
                <a:lnTo>
                  <a:pt x="635744" y="1711061"/>
                </a:lnTo>
                <a:lnTo>
                  <a:pt x="642411" y="1715157"/>
                </a:lnTo>
                <a:lnTo>
                  <a:pt x="642411" y="1736874"/>
                </a:lnTo>
                <a:lnTo>
                  <a:pt x="648508" y="1740875"/>
                </a:lnTo>
                <a:lnTo>
                  <a:pt x="643554" y="1743637"/>
                </a:lnTo>
                <a:cubicBezTo>
                  <a:pt x="641935" y="1772192"/>
                  <a:pt x="641935" y="1800806"/>
                  <a:pt x="643554" y="1829362"/>
                </a:cubicBezTo>
                <a:lnTo>
                  <a:pt x="648603" y="1832219"/>
                </a:lnTo>
                <a:lnTo>
                  <a:pt x="642697" y="1836220"/>
                </a:lnTo>
                <a:lnTo>
                  <a:pt x="642697" y="1872986"/>
                </a:lnTo>
                <a:lnTo>
                  <a:pt x="648984" y="1876796"/>
                </a:lnTo>
                <a:lnTo>
                  <a:pt x="648984" y="1924421"/>
                </a:lnTo>
                <a:lnTo>
                  <a:pt x="642602" y="1928231"/>
                </a:lnTo>
                <a:lnTo>
                  <a:pt x="642602" y="1950139"/>
                </a:lnTo>
                <a:lnTo>
                  <a:pt x="648698" y="1954139"/>
                </a:lnTo>
                <a:cubicBezTo>
                  <a:pt x="636030" y="1957568"/>
                  <a:pt x="648698" y="1972618"/>
                  <a:pt x="636030" y="1975952"/>
                </a:cubicBezTo>
                <a:cubicBezTo>
                  <a:pt x="635220" y="1982324"/>
                  <a:pt x="635677" y="1988801"/>
                  <a:pt x="637363" y="1995002"/>
                </a:cubicBezTo>
                <a:lnTo>
                  <a:pt x="642221" y="1997764"/>
                </a:lnTo>
                <a:lnTo>
                  <a:pt x="642221" y="2012527"/>
                </a:lnTo>
                <a:lnTo>
                  <a:pt x="635934" y="2016337"/>
                </a:lnTo>
                <a:lnTo>
                  <a:pt x="635934" y="2019862"/>
                </a:lnTo>
                <a:lnTo>
                  <a:pt x="642316" y="2023767"/>
                </a:lnTo>
                <a:lnTo>
                  <a:pt x="642316" y="2049389"/>
                </a:lnTo>
                <a:lnTo>
                  <a:pt x="635553" y="2053675"/>
                </a:lnTo>
                <a:lnTo>
                  <a:pt x="635553" y="2086251"/>
                </a:lnTo>
                <a:lnTo>
                  <a:pt x="629172" y="2090632"/>
                </a:lnTo>
                <a:cubicBezTo>
                  <a:pt x="629172" y="2093204"/>
                  <a:pt x="629172" y="2095586"/>
                  <a:pt x="629743" y="2097586"/>
                </a:cubicBezTo>
                <a:lnTo>
                  <a:pt x="635553" y="2100824"/>
                </a:lnTo>
                <a:lnTo>
                  <a:pt x="635553" y="2108254"/>
                </a:lnTo>
                <a:lnTo>
                  <a:pt x="629553" y="2112159"/>
                </a:lnTo>
                <a:lnTo>
                  <a:pt x="629553" y="2119970"/>
                </a:lnTo>
                <a:lnTo>
                  <a:pt x="635934" y="2123780"/>
                </a:lnTo>
                <a:lnTo>
                  <a:pt x="635934" y="2153116"/>
                </a:lnTo>
                <a:lnTo>
                  <a:pt x="642126" y="2156927"/>
                </a:lnTo>
                <a:lnTo>
                  <a:pt x="635934" y="2160927"/>
                </a:lnTo>
                <a:cubicBezTo>
                  <a:pt x="638220" y="2179025"/>
                  <a:pt x="631172" y="2202361"/>
                  <a:pt x="638887" y="2217505"/>
                </a:cubicBezTo>
                <a:cubicBezTo>
                  <a:pt x="642221" y="2218172"/>
                  <a:pt x="647650" y="2216362"/>
                  <a:pt x="648412" y="2220173"/>
                </a:cubicBezTo>
                <a:lnTo>
                  <a:pt x="636601" y="2226840"/>
                </a:lnTo>
                <a:lnTo>
                  <a:pt x="636601" y="2256272"/>
                </a:lnTo>
                <a:lnTo>
                  <a:pt x="642983" y="2260177"/>
                </a:lnTo>
                <a:lnTo>
                  <a:pt x="642983" y="2263702"/>
                </a:lnTo>
                <a:lnTo>
                  <a:pt x="636411" y="2267607"/>
                </a:lnTo>
                <a:cubicBezTo>
                  <a:pt x="636411" y="2268941"/>
                  <a:pt x="636411" y="2270179"/>
                  <a:pt x="636411" y="2271227"/>
                </a:cubicBezTo>
                <a:lnTo>
                  <a:pt x="642221" y="2274941"/>
                </a:lnTo>
                <a:lnTo>
                  <a:pt x="642221" y="2293420"/>
                </a:lnTo>
                <a:cubicBezTo>
                  <a:pt x="633649" y="2298659"/>
                  <a:pt x="633649" y="2298849"/>
                  <a:pt x="642221" y="2304373"/>
                </a:cubicBezTo>
                <a:cubicBezTo>
                  <a:pt x="641650" y="2311232"/>
                  <a:pt x="644983" y="2320185"/>
                  <a:pt x="635744" y="2322662"/>
                </a:cubicBezTo>
                <a:lnTo>
                  <a:pt x="635744" y="2329996"/>
                </a:lnTo>
                <a:lnTo>
                  <a:pt x="642126" y="2333806"/>
                </a:lnTo>
                <a:lnTo>
                  <a:pt x="642126" y="2337425"/>
                </a:lnTo>
                <a:lnTo>
                  <a:pt x="635839" y="2341235"/>
                </a:lnTo>
                <a:lnTo>
                  <a:pt x="635839" y="2352189"/>
                </a:lnTo>
                <a:lnTo>
                  <a:pt x="642221" y="2356285"/>
                </a:lnTo>
                <a:cubicBezTo>
                  <a:pt x="642564" y="2360019"/>
                  <a:pt x="642278" y="2363791"/>
                  <a:pt x="641364" y="2367429"/>
                </a:cubicBezTo>
                <a:cubicBezTo>
                  <a:pt x="633267" y="2372287"/>
                  <a:pt x="633267" y="2372573"/>
                  <a:pt x="642221" y="2378002"/>
                </a:cubicBezTo>
                <a:cubicBezTo>
                  <a:pt x="642221" y="2390098"/>
                  <a:pt x="638316" y="2406577"/>
                  <a:pt x="656318" y="2401909"/>
                </a:cubicBezTo>
                <a:cubicBezTo>
                  <a:pt x="671272" y="2403719"/>
                  <a:pt x="648603" y="2407149"/>
                  <a:pt x="649079" y="2404957"/>
                </a:cubicBezTo>
                <a:lnTo>
                  <a:pt x="635839" y="2410768"/>
                </a:lnTo>
                <a:lnTo>
                  <a:pt x="635839" y="2422198"/>
                </a:lnTo>
                <a:lnTo>
                  <a:pt x="642221" y="2426293"/>
                </a:lnTo>
                <a:cubicBezTo>
                  <a:pt x="642726" y="2436180"/>
                  <a:pt x="642411" y="2446086"/>
                  <a:pt x="641268" y="2455916"/>
                </a:cubicBezTo>
                <a:lnTo>
                  <a:pt x="636696" y="2458488"/>
                </a:lnTo>
                <a:cubicBezTo>
                  <a:pt x="635115" y="2476071"/>
                  <a:pt x="635115" y="2493769"/>
                  <a:pt x="636696" y="2511352"/>
                </a:cubicBezTo>
                <a:lnTo>
                  <a:pt x="641650" y="2514114"/>
                </a:lnTo>
                <a:lnTo>
                  <a:pt x="635553" y="2518114"/>
                </a:lnTo>
                <a:lnTo>
                  <a:pt x="635553" y="2540022"/>
                </a:lnTo>
                <a:lnTo>
                  <a:pt x="641745" y="2543832"/>
                </a:lnTo>
                <a:lnTo>
                  <a:pt x="635744" y="2547642"/>
                </a:lnTo>
                <a:lnTo>
                  <a:pt x="635744" y="2558500"/>
                </a:lnTo>
                <a:lnTo>
                  <a:pt x="641554" y="2562501"/>
                </a:lnTo>
                <a:lnTo>
                  <a:pt x="635839" y="2565739"/>
                </a:lnTo>
                <a:cubicBezTo>
                  <a:pt x="634096" y="2569911"/>
                  <a:pt x="636058" y="2574712"/>
                  <a:pt x="640230" y="2576455"/>
                </a:cubicBezTo>
                <a:cubicBezTo>
                  <a:pt x="640811" y="2576703"/>
                  <a:pt x="641411" y="2576874"/>
                  <a:pt x="642030" y="2576979"/>
                </a:cubicBezTo>
                <a:cubicBezTo>
                  <a:pt x="644317" y="2591838"/>
                  <a:pt x="633839" y="2613079"/>
                  <a:pt x="654889" y="2613746"/>
                </a:cubicBezTo>
                <a:cubicBezTo>
                  <a:pt x="651270" y="2616508"/>
                  <a:pt x="645364" y="2614889"/>
                  <a:pt x="642126" y="2617651"/>
                </a:cubicBezTo>
                <a:lnTo>
                  <a:pt x="642126" y="2628509"/>
                </a:lnTo>
                <a:lnTo>
                  <a:pt x="648603" y="2632605"/>
                </a:lnTo>
                <a:cubicBezTo>
                  <a:pt x="648603" y="2633939"/>
                  <a:pt x="648126" y="2635082"/>
                  <a:pt x="648031" y="2636129"/>
                </a:cubicBezTo>
                <a:lnTo>
                  <a:pt x="642030" y="2640034"/>
                </a:lnTo>
                <a:cubicBezTo>
                  <a:pt x="642364" y="2644968"/>
                  <a:pt x="642107" y="2649921"/>
                  <a:pt x="641268" y="2654799"/>
                </a:cubicBezTo>
                <a:lnTo>
                  <a:pt x="635934" y="2657846"/>
                </a:lnTo>
                <a:lnTo>
                  <a:pt x="641745" y="2661847"/>
                </a:lnTo>
                <a:lnTo>
                  <a:pt x="641745" y="2683754"/>
                </a:lnTo>
                <a:lnTo>
                  <a:pt x="635649" y="2687469"/>
                </a:lnTo>
                <a:lnTo>
                  <a:pt x="641840" y="2691374"/>
                </a:lnTo>
                <a:lnTo>
                  <a:pt x="641840" y="2713282"/>
                </a:lnTo>
                <a:lnTo>
                  <a:pt x="635744" y="2717187"/>
                </a:lnTo>
                <a:cubicBezTo>
                  <a:pt x="645269" y="2718902"/>
                  <a:pt x="645269" y="2751858"/>
                  <a:pt x="635744" y="2753668"/>
                </a:cubicBezTo>
                <a:lnTo>
                  <a:pt x="635744" y="2760907"/>
                </a:lnTo>
                <a:cubicBezTo>
                  <a:pt x="637935" y="2762812"/>
                  <a:pt x="643174" y="2764812"/>
                  <a:pt x="641935" y="2768432"/>
                </a:cubicBezTo>
                <a:lnTo>
                  <a:pt x="635363" y="2772337"/>
                </a:lnTo>
                <a:lnTo>
                  <a:pt x="635363" y="2787006"/>
                </a:lnTo>
                <a:cubicBezTo>
                  <a:pt x="658604" y="2795102"/>
                  <a:pt x="660128" y="2795102"/>
                  <a:pt x="636601" y="2797387"/>
                </a:cubicBezTo>
                <a:cubicBezTo>
                  <a:pt x="635744" y="2807675"/>
                  <a:pt x="630315" y="2828820"/>
                  <a:pt x="641078" y="2834535"/>
                </a:cubicBezTo>
                <a:cubicBezTo>
                  <a:pt x="638506" y="2838250"/>
                  <a:pt x="632696" y="2839583"/>
                  <a:pt x="628791" y="2842346"/>
                </a:cubicBezTo>
                <a:lnTo>
                  <a:pt x="628791" y="2849680"/>
                </a:lnTo>
                <a:cubicBezTo>
                  <a:pt x="633182" y="2851785"/>
                  <a:pt x="637306" y="2854414"/>
                  <a:pt x="641078" y="2857490"/>
                </a:cubicBezTo>
                <a:cubicBezTo>
                  <a:pt x="639649" y="2858824"/>
                  <a:pt x="635934" y="2859300"/>
                  <a:pt x="636506" y="2861396"/>
                </a:cubicBezTo>
                <a:lnTo>
                  <a:pt x="641554" y="2864253"/>
                </a:lnTo>
                <a:lnTo>
                  <a:pt x="635744" y="2868063"/>
                </a:lnTo>
                <a:cubicBezTo>
                  <a:pt x="635744" y="2869111"/>
                  <a:pt x="635744" y="2870349"/>
                  <a:pt x="635744" y="2871587"/>
                </a:cubicBezTo>
                <a:lnTo>
                  <a:pt x="629172" y="2875588"/>
                </a:lnTo>
                <a:lnTo>
                  <a:pt x="629172" y="2886446"/>
                </a:lnTo>
                <a:lnTo>
                  <a:pt x="635744" y="2890447"/>
                </a:lnTo>
                <a:cubicBezTo>
                  <a:pt x="635744" y="2891781"/>
                  <a:pt x="635744" y="2892924"/>
                  <a:pt x="635744" y="2894352"/>
                </a:cubicBezTo>
                <a:cubicBezTo>
                  <a:pt x="625267" y="2897686"/>
                  <a:pt x="630696" y="2902543"/>
                  <a:pt x="636411" y="2905591"/>
                </a:cubicBezTo>
                <a:cubicBezTo>
                  <a:pt x="636411" y="2908354"/>
                  <a:pt x="635934" y="2910640"/>
                  <a:pt x="635744" y="2912545"/>
                </a:cubicBezTo>
                <a:lnTo>
                  <a:pt x="629934" y="2915783"/>
                </a:lnTo>
                <a:lnTo>
                  <a:pt x="629934" y="2923498"/>
                </a:lnTo>
                <a:lnTo>
                  <a:pt x="642602" y="2930737"/>
                </a:lnTo>
                <a:lnTo>
                  <a:pt x="635934" y="2934833"/>
                </a:lnTo>
                <a:lnTo>
                  <a:pt x="635934" y="2945596"/>
                </a:lnTo>
                <a:cubicBezTo>
                  <a:pt x="627267" y="2950930"/>
                  <a:pt x="627267" y="2951216"/>
                  <a:pt x="635172" y="2955979"/>
                </a:cubicBezTo>
                <a:cubicBezTo>
                  <a:pt x="640125" y="2966456"/>
                  <a:pt x="629267" y="2984554"/>
                  <a:pt x="642411" y="2989507"/>
                </a:cubicBezTo>
                <a:lnTo>
                  <a:pt x="636316" y="2993508"/>
                </a:lnTo>
                <a:lnTo>
                  <a:pt x="636316" y="3000651"/>
                </a:lnTo>
                <a:lnTo>
                  <a:pt x="642697" y="3004556"/>
                </a:lnTo>
                <a:lnTo>
                  <a:pt x="642697" y="3011795"/>
                </a:lnTo>
                <a:lnTo>
                  <a:pt x="636506" y="3015606"/>
                </a:lnTo>
                <a:lnTo>
                  <a:pt x="636506" y="3030369"/>
                </a:lnTo>
                <a:cubicBezTo>
                  <a:pt x="645078" y="3035703"/>
                  <a:pt x="645078" y="3035989"/>
                  <a:pt x="637077" y="3040846"/>
                </a:cubicBezTo>
                <a:cubicBezTo>
                  <a:pt x="629743" y="3076280"/>
                  <a:pt x="646602" y="3125619"/>
                  <a:pt x="630219" y="3155146"/>
                </a:cubicBezTo>
                <a:cubicBezTo>
                  <a:pt x="630219" y="3156289"/>
                  <a:pt x="630219" y="3157432"/>
                  <a:pt x="629553" y="3158861"/>
                </a:cubicBezTo>
                <a:lnTo>
                  <a:pt x="636030" y="3162862"/>
                </a:lnTo>
                <a:lnTo>
                  <a:pt x="636030" y="3324787"/>
                </a:lnTo>
                <a:lnTo>
                  <a:pt x="642697" y="3328882"/>
                </a:lnTo>
                <a:lnTo>
                  <a:pt x="642697" y="3406131"/>
                </a:lnTo>
                <a:lnTo>
                  <a:pt x="636125" y="3410131"/>
                </a:lnTo>
                <a:cubicBezTo>
                  <a:pt x="636125" y="3411465"/>
                  <a:pt x="636125" y="3412608"/>
                  <a:pt x="636696" y="3413655"/>
                </a:cubicBezTo>
                <a:lnTo>
                  <a:pt x="642792" y="3417655"/>
                </a:lnTo>
                <a:cubicBezTo>
                  <a:pt x="643174" y="3422561"/>
                  <a:pt x="642916" y="3427485"/>
                  <a:pt x="642030" y="3432324"/>
                </a:cubicBezTo>
                <a:cubicBezTo>
                  <a:pt x="623457" y="3445850"/>
                  <a:pt x="649174" y="3507286"/>
                  <a:pt x="629934" y="3520240"/>
                </a:cubicBezTo>
                <a:lnTo>
                  <a:pt x="629934" y="3534527"/>
                </a:lnTo>
                <a:cubicBezTo>
                  <a:pt x="619971" y="3542366"/>
                  <a:pt x="607245" y="3545805"/>
                  <a:pt x="594691" y="3544052"/>
                </a:cubicBezTo>
                <a:cubicBezTo>
                  <a:pt x="588214" y="3544909"/>
                  <a:pt x="591929" y="3550434"/>
                  <a:pt x="585166" y="3552434"/>
                </a:cubicBezTo>
                <a:cubicBezTo>
                  <a:pt x="592310" y="3561959"/>
                  <a:pt x="612789" y="3544052"/>
                  <a:pt x="623266" y="3556816"/>
                </a:cubicBezTo>
                <a:lnTo>
                  <a:pt x="623266" y="3560340"/>
                </a:lnTo>
                <a:lnTo>
                  <a:pt x="629838" y="3564341"/>
                </a:lnTo>
                <a:lnTo>
                  <a:pt x="629838" y="3571484"/>
                </a:lnTo>
                <a:lnTo>
                  <a:pt x="623838" y="3575389"/>
                </a:lnTo>
                <a:lnTo>
                  <a:pt x="629934" y="3579390"/>
                </a:lnTo>
                <a:cubicBezTo>
                  <a:pt x="627933" y="3591773"/>
                  <a:pt x="634315" y="3608727"/>
                  <a:pt x="626600" y="3617490"/>
                </a:cubicBezTo>
                <a:cubicBezTo>
                  <a:pt x="606217" y="3615871"/>
                  <a:pt x="607550" y="3623014"/>
                  <a:pt x="627743" y="3621205"/>
                </a:cubicBezTo>
                <a:lnTo>
                  <a:pt x="630886" y="3627015"/>
                </a:lnTo>
                <a:lnTo>
                  <a:pt x="636411" y="3630444"/>
                </a:lnTo>
                <a:lnTo>
                  <a:pt x="636411" y="3641398"/>
                </a:lnTo>
                <a:lnTo>
                  <a:pt x="630219" y="3645208"/>
                </a:lnTo>
                <a:lnTo>
                  <a:pt x="636506" y="3649113"/>
                </a:lnTo>
                <a:cubicBezTo>
                  <a:pt x="639363" y="3669783"/>
                  <a:pt x="632886" y="3670354"/>
                  <a:pt x="613932" y="3669116"/>
                </a:cubicBezTo>
                <a:cubicBezTo>
                  <a:pt x="604407" y="3673497"/>
                  <a:pt x="623457" y="3673021"/>
                  <a:pt x="626695" y="3672735"/>
                </a:cubicBezTo>
                <a:cubicBezTo>
                  <a:pt x="630791" y="3675593"/>
                  <a:pt x="630696" y="3680164"/>
                  <a:pt x="636220" y="3681689"/>
                </a:cubicBezTo>
                <a:cubicBezTo>
                  <a:pt x="636220" y="3682927"/>
                  <a:pt x="636220" y="3684070"/>
                  <a:pt x="636220" y="3685403"/>
                </a:cubicBezTo>
                <a:lnTo>
                  <a:pt x="629648" y="3689404"/>
                </a:lnTo>
                <a:lnTo>
                  <a:pt x="629648" y="3696643"/>
                </a:lnTo>
                <a:lnTo>
                  <a:pt x="635934" y="3700453"/>
                </a:lnTo>
                <a:lnTo>
                  <a:pt x="629743" y="3704358"/>
                </a:lnTo>
                <a:cubicBezTo>
                  <a:pt x="633649" y="3719503"/>
                  <a:pt x="613551" y="3708739"/>
                  <a:pt x="610693" y="3715693"/>
                </a:cubicBezTo>
                <a:cubicBezTo>
                  <a:pt x="616170" y="3719341"/>
                  <a:pt x="622514" y="3721475"/>
                  <a:pt x="629076" y="3721884"/>
                </a:cubicBezTo>
                <a:lnTo>
                  <a:pt x="629076" y="3737124"/>
                </a:lnTo>
                <a:lnTo>
                  <a:pt x="622790" y="3740934"/>
                </a:lnTo>
                <a:lnTo>
                  <a:pt x="629458" y="3744934"/>
                </a:lnTo>
                <a:lnTo>
                  <a:pt x="629458" y="3767795"/>
                </a:lnTo>
                <a:lnTo>
                  <a:pt x="635458" y="3771795"/>
                </a:lnTo>
                <a:lnTo>
                  <a:pt x="622695" y="3778939"/>
                </a:lnTo>
                <a:cubicBezTo>
                  <a:pt x="623171" y="3785797"/>
                  <a:pt x="619837" y="3794846"/>
                  <a:pt x="629076" y="3797227"/>
                </a:cubicBezTo>
                <a:lnTo>
                  <a:pt x="629076" y="3841233"/>
                </a:lnTo>
                <a:lnTo>
                  <a:pt x="635839" y="3845328"/>
                </a:lnTo>
                <a:lnTo>
                  <a:pt x="635839" y="3848852"/>
                </a:lnTo>
                <a:lnTo>
                  <a:pt x="629458" y="3852757"/>
                </a:lnTo>
                <a:lnTo>
                  <a:pt x="629458" y="3863045"/>
                </a:lnTo>
                <a:lnTo>
                  <a:pt x="635458" y="3867045"/>
                </a:lnTo>
                <a:lnTo>
                  <a:pt x="630315" y="3869902"/>
                </a:lnTo>
                <a:cubicBezTo>
                  <a:pt x="628791" y="3894868"/>
                  <a:pt x="628791" y="3919899"/>
                  <a:pt x="630315" y="3944865"/>
                </a:cubicBezTo>
                <a:lnTo>
                  <a:pt x="634982" y="3947436"/>
                </a:lnTo>
                <a:cubicBezTo>
                  <a:pt x="642030" y="3981631"/>
                  <a:pt x="624790" y="4030590"/>
                  <a:pt x="642126" y="4058307"/>
                </a:cubicBezTo>
                <a:lnTo>
                  <a:pt x="642126" y="4113647"/>
                </a:lnTo>
                <a:lnTo>
                  <a:pt x="635744" y="4117458"/>
                </a:lnTo>
                <a:lnTo>
                  <a:pt x="635744" y="4128411"/>
                </a:lnTo>
                <a:lnTo>
                  <a:pt x="642316" y="4132316"/>
                </a:lnTo>
                <a:cubicBezTo>
                  <a:pt x="642316" y="4133650"/>
                  <a:pt x="642316" y="4134888"/>
                  <a:pt x="642316" y="4135936"/>
                </a:cubicBezTo>
                <a:lnTo>
                  <a:pt x="636506" y="4139650"/>
                </a:lnTo>
                <a:lnTo>
                  <a:pt x="636506" y="4449309"/>
                </a:lnTo>
                <a:cubicBezTo>
                  <a:pt x="644031" y="4452356"/>
                  <a:pt x="641459" y="4456642"/>
                  <a:pt x="648508" y="4460072"/>
                </a:cubicBezTo>
                <a:lnTo>
                  <a:pt x="642983" y="4463786"/>
                </a:lnTo>
                <a:cubicBezTo>
                  <a:pt x="642983" y="4464739"/>
                  <a:pt x="642983" y="4465978"/>
                  <a:pt x="642983" y="4467310"/>
                </a:cubicBezTo>
                <a:close/>
                <a:moveTo>
                  <a:pt x="583356" y="3598154"/>
                </a:moveTo>
                <a:lnTo>
                  <a:pt x="591929" y="3603584"/>
                </a:lnTo>
                <a:cubicBezTo>
                  <a:pt x="602978" y="3603584"/>
                  <a:pt x="612693" y="3605298"/>
                  <a:pt x="621456" y="3598250"/>
                </a:cubicBezTo>
                <a:cubicBezTo>
                  <a:pt x="611360" y="3588439"/>
                  <a:pt x="594405" y="3593583"/>
                  <a:pt x="583356" y="3598154"/>
                </a:cubicBezTo>
                <a:close/>
                <a:moveTo>
                  <a:pt x="454007" y="3625682"/>
                </a:moveTo>
                <a:cubicBezTo>
                  <a:pt x="454769" y="3625682"/>
                  <a:pt x="455626" y="3624920"/>
                  <a:pt x="456483" y="3624539"/>
                </a:cubicBezTo>
                <a:cubicBezTo>
                  <a:pt x="458388" y="3619871"/>
                  <a:pt x="459150" y="3613299"/>
                  <a:pt x="454102" y="3611013"/>
                </a:cubicBezTo>
                <a:cubicBezTo>
                  <a:pt x="436052" y="3610032"/>
                  <a:pt x="417974" y="3612518"/>
                  <a:pt x="400858" y="3618347"/>
                </a:cubicBezTo>
                <a:cubicBezTo>
                  <a:pt x="395333" y="3617776"/>
                  <a:pt x="389427" y="3619681"/>
                  <a:pt x="385332" y="3616537"/>
                </a:cubicBezTo>
                <a:lnTo>
                  <a:pt x="385332" y="3611680"/>
                </a:lnTo>
                <a:lnTo>
                  <a:pt x="398667" y="3605870"/>
                </a:lnTo>
                <a:cubicBezTo>
                  <a:pt x="398667" y="3599678"/>
                  <a:pt x="393237" y="3599107"/>
                  <a:pt x="389142" y="3596345"/>
                </a:cubicBezTo>
                <a:cubicBezTo>
                  <a:pt x="380607" y="3601583"/>
                  <a:pt x="369863" y="3601583"/>
                  <a:pt x="361329" y="3596345"/>
                </a:cubicBezTo>
                <a:cubicBezTo>
                  <a:pt x="355804" y="3596916"/>
                  <a:pt x="349803" y="3595106"/>
                  <a:pt x="345803" y="3598250"/>
                </a:cubicBezTo>
                <a:cubicBezTo>
                  <a:pt x="344755" y="3606250"/>
                  <a:pt x="347517" y="3609775"/>
                  <a:pt x="355328" y="3604155"/>
                </a:cubicBezTo>
                <a:cubicBezTo>
                  <a:pt x="363377" y="3607812"/>
                  <a:pt x="371206" y="3611946"/>
                  <a:pt x="378759" y="3616537"/>
                </a:cubicBezTo>
                <a:lnTo>
                  <a:pt x="378759" y="3623681"/>
                </a:lnTo>
                <a:cubicBezTo>
                  <a:pt x="389523" y="3631111"/>
                  <a:pt x="400191" y="3633778"/>
                  <a:pt x="408382" y="3622348"/>
                </a:cubicBezTo>
                <a:cubicBezTo>
                  <a:pt x="423051" y="3622062"/>
                  <a:pt x="437910" y="3627872"/>
                  <a:pt x="454007" y="3625682"/>
                </a:cubicBezTo>
                <a:close/>
                <a:moveTo>
                  <a:pt x="428004" y="3739982"/>
                </a:moveTo>
                <a:cubicBezTo>
                  <a:pt x="385332" y="3739982"/>
                  <a:pt x="394857" y="3769414"/>
                  <a:pt x="431337" y="3745601"/>
                </a:cubicBezTo>
                <a:cubicBezTo>
                  <a:pt x="431147" y="3743411"/>
                  <a:pt x="432004" y="3741505"/>
                  <a:pt x="428004" y="3740077"/>
                </a:cubicBezTo>
                <a:close/>
                <a:moveTo>
                  <a:pt x="266745" y="3638350"/>
                </a:moveTo>
                <a:cubicBezTo>
                  <a:pt x="287510" y="3615871"/>
                  <a:pt x="366853" y="3642827"/>
                  <a:pt x="365043" y="3627110"/>
                </a:cubicBezTo>
                <a:cubicBezTo>
                  <a:pt x="356661" y="3620348"/>
                  <a:pt x="346470" y="3621967"/>
                  <a:pt x="336468" y="3621967"/>
                </a:cubicBezTo>
                <a:cubicBezTo>
                  <a:pt x="330658" y="3620538"/>
                  <a:pt x="335040" y="3616061"/>
                  <a:pt x="329420" y="3614537"/>
                </a:cubicBezTo>
                <a:lnTo>
                  <a:pt x="308084" y="3614537"/>
                </a:lnTo>
                <a:lnTo>
                  <a:pt x="297225" y="3622062"/>
                </a:lnTo>
                <a:cubicBezTo>
                  <a:pt x="247410" y="3624253"/>
                  <a:pt x="180258" y="3660162"/>
                  <a:pt x="279033" y="3645208"/>
                </a:cubicBezTo>
                <a:close/>
                <a:moveTo>
                  <a:pt x="234170" y="3728837"/>
                </a:moveTo>
                <a:cubicBezTo>
                  <a:pt x="235408" y="3724551"/>
                  <a:pt x="226359" y="3724551"/>
                  <a:pt x="227598" y="3728837"/>
                </a:cubicBezTo>
                <a:cubicBezTo>
                  <a:pt x="227026" y="3733314"/>
                  <a:pt x="235884" y="3732743"/>
                  <a:pt x="234170" y="3728932"/>
                </a:cubicBezTo>
                <a:close/>
                <a:moveTo>
                  <a:pt x="243695" y="3710359"/>
                </a:moveTo>
                <a:cubicBezTo>
                  <a:pt x="248267" y="3706644"/>
                  <a:pt x="248267" y="3706644"/>
                  <a:pt x="243695" y="3703025"/>
                </a:cubicBezTo>
                <a:lnTo>
                  <a:pt x="230836" y="3703025"/>
                </a:lnTo>
                <a:cubicBezTo>
                  <a:pt x="226074" y="3706644"/>
                  <a:pt x="226074" y="3706740"/>
                  <a:pt x="230836" y="3710359"/>
                </a:cubicBezTo>
                <a:close/>
                <a:moveTo>
                  <a:pt x="304941" y="3351838"/>
                </a:moveTo>
                <a:cubicBezTo>
                  <a:pt x="307122" y="3349942"/>
                  <a:pt x="309970" y="3349018"/>
                  <a:pt x="312846" y="3349266"/>
                </a:cubicBezTo>
                <a:lnTo>
                  <a:pt x="312846" y="3347361"/>
                </a:lnTo>
                <a:cubicBezTo>
                  <a:pt x="306369" y="3342789"/>
                  <a:pt x="293796" y="3337836"/>
                  <a:pt x="286748" y="3344218"/>
                </a:cubicBezTo>
                <a:cubicBezTo>
                  <a:pt x="284843" y="3355171"/>
                  <a:pt x="291225" y="3353076"/>
                  <a:pt x="304941" y="3351838"/>
                </a:cubicBezTo>
                <a:cubicBezTo>
                  <a:pt x="304255" y="3352305"/>
                  <a:pt x="303474" y="3352629"/>
                  <a:pt x="302655" y="3352790"/>
                </a:cubicBezTo>
                <a:cubicBezTo>
                  <a:pt x="306465" y="3352123"/>
                  <a:pt x="309322" y="3351362"/>
                  <a:pt x="312942" y="3351076"/>
                </a:cubicBezTo>
                <a:cubicBezTo>
                  <a:pt x="315704" y="3353076"/>
                  <a:pt x="319324" y="3354315"/>
                  <a:pt x="322467" y="3356410"/>
                </a:cubicBezTo>
                <a:lnTo>
                  <a:pt x="329229" y="3353076"/>
                </a:lnTo>
                <a:cubicBezTo>
                  <a:pt x="337802" y="3359458"/>
                  <a:pt x="348279" y="3353838"/>
                  <a:pt x="356661" y="3360505"/>
                </a:cubicBezTo>
                <a:lnTo>
                  <a:pt x="359424" y="3355267"/>
                </a:lnTo>
                <a:lnTo>
                  <a:pt x="352375" y="3350980"/>
                </a:lnTo>
                <a:lnTo>
                  <a:pt x="352375" y="3347361"/>
                </a:lnTo>
                <a:lnTo>
                  <a:pt x="342850" y="3342313"/>
                </a:lnTo>
                <a:cubicBezTo>
                  <a:pt x="334306" y="3345885"/>
                  <a:pt x="325296" y="3348228"/>
                  <a:pt x="316085" y="3349266"/>
                </a:cubicBezTo>
                <a:cubicBezTo>
                  <a:pt x="314180" y="3349266"/>
                  <a:pt x="311894" y="3348695"/>
                  <a:pt x="312846" y="3350790"/>
                </a:cubicBezTo>
                <a:cubicBezTo>
                  <a:pt x="310313" y="3351380"/>
                  <a:pt x="307732" y="3351762"/>
                  <a:pt x="305131" y="3351933"/>
                </a:cubicBezTo>
                <a:close/>
                <a:moveTo>
                  <a:pt x="330087" y="3308213"/>
                </a:moveTo>
                <a:lnTo>
                  <a:pt x="339135" y="3303165"/>
                </a:lnTo>
                <a:cubicBezTo>
                  <a:pt x="340374" y="3294783"/>
                  <a:pt x="324658" y="3297069"/>
                  <a:pt x="320085" y="3299260"/>
                </a:cubicBezTo>
                <a:lnTo>
                  <a:pt x="320085" y="3302784"/>
                </a:lnTo>
                <a:cubicBezTo>
                  <a:pt x="323067" y="3305298"/>
                  <a:pt x="326534" y="3307185"/>
                  <a:pt x="330277" y="3308309"/>
                </a:cubicBezTo>
                <a:close/>
                <a:moveTo>
                  <a:pt x="355804" y="272119"/>
                </a:moveTo>
                <a:cubicBezTo>
                  <a:pt x="357709" y="272119"/>
                  <a:pt x="359900" y="269834"/>
                  <a:pt x="355804" y="268500"/>
                </a:cubicBezTo>
                <a:cubicBezTo>
                  <a:pt x="353709" y="269452"/>
                  <a:pt x="351613" y="270881"/>
                  <a:pt x="355804" y="272119"/>
                </a:cubicBezTo>
                <a:close/>
                <a:moveTo>
                  <a:pt x="362281" y="3397272"/>
                </a:moveTo>
                <a:cubicBezTo>
                  <a:pt x="357709" y="3400987"/>
                  <a:pt x="357709" y="3400987"/>
                  <a:pt x="362281" y="3404606"/>
                </a:cubicBezTo>
                <a:cubicBezTo>
                  <a:pt x="369901" y="3402511"/>
                  <a:pt x="392666" y="3410226"/>
                  <a:pt x="390856" y="3398605"/>
                </a:cubicBezTo>
                <a:cubicBezTo>
                  <a:pt x="381522" y="3389462"/>
                  <a:pt x="372759" y="3396891"/>
                  <a:pt x="362281" y="3397272"/>
                </a:cubicBezTo>
                <a:close/>
                <a:moveTo>
                  <a:pt x="378759" y="3325358"/>
                </a:moveTo>
                <a:cubicBezTo>
                  <a:pt x="374778" y="3322691"/>
                  <a:pt x="369596" y="3322691"/>
                  <a:pt x="365615" y="3325358"/>
                </a:cubicBezTo>
                <a:cubicBezTo>
                  <a:pt x="369596" y="3328025"/>
                  <a:pt x="374778" y="3328025"/>
                  <a:pt x="378759" y="3325358"/>
                </a:cubicBezTo>
                <a:close/>
                <a:moveTo>
                  <a:pt x="457531" y="23422"/>
                </a:moveTo>
                <a:lnTo>
                  <a:pt x="457531" y="19802"/>
                </a:lnTo>
                <a:cubicBezTo>
                  <a:pt x="439815" y="10277"/>
                  <a:pt x="421622" y="18659"/>
                  <a:pt x="402096" y="17897"/>
                </a:cubicBezTo>
                <a:cubicBezTo>
                  <a:pt x="396952" y="21612"/>
                  <a:pt x="396952" y="21612"/>
                  <a:pt x="402096" y="25232"/>
                </a:cubicBezTo>
                <a:cubicBezTo>
                  <a:pt x="408858" y="26308"/>
                  <a:pt x="415783" y="25136"/>
                  <a:pt x="421812" y="21897"/>
                </a:cubicBezTo>
                <a:cubicBezTo>
                  <a:pt x="433223" y="26317"/>
                  <a:pt x="445777" y="26851"/>
                  <a:pt x="457531" y="23422"/>
                </a:cubicBezTo>
                <a:close/>
                <a:moveTo>
                  <a:pt x="429909" y="3446326"/>
                </a:moveTo>
                <a:cubicBezTo>
                  <a:pt x="414954" y="3440516"/>
                  <a:pt x="418002" y="3453660"/>
                  <a:pt x="429909" y="3447564"/>
                </a:cubicBezTo>
                <a:cubicBezTo>
                  <a:pt x="429909" y="3447183"/>
                  <a:pt x="430385" y="3446612"/>
                  <a:pt x="429909" y="3446326"/>
                </a:cubicBezTo>
                <a:close/>
                <a:moveTo>
                  <a:pt x="398952" y="3544624"/>
                </a:moveTo>
                <a:lnTo>
                  <a:pt x="418002" y="3535766"/>
                </a:lnTo>
                <a:cubicBezTo>
                  <a:pt x="420574" y="3522240"/>
                  <a:pt x="402286" y="3524812"/>
                  <a:pt x="394476" y="3529860"/>
                </a:cubicBezTo>
                <a:cubicBezTo>
                  <a:pt x="387046" y="3531193"/>
                  <a:pt x="381712" y="3524621"/>
                  <a:pt x="374759" y="3526526"/>
                </a:cubicBezTo>
                <a:cubicBezTo>
                  <a:pt x="356376" y="3533480"/>
                  <a:pt x="333230" y="3528431"/>
                  <a:pt x="319419" y="3543766"/>
                </a:cubicBezTo>
                <a:cubicBezTo>
                  <a:pt x="310751" y="3553291"/>
                  <a:pt x="290844" y="3547577"/>
                  <a:pt x="279699" y="3557578"/>
                </a:cubicBezTo>
                <a:cubicBezTo>
                  <a:pt x="280176" y="3559292"/>
                  <a:pt x="278080" y="3561673"/>
                  <a:pt x="282081" y="3562436"/>
                </a:cubicBezTo>
                <a:cubicBezTo>
                  <a:pt x="320181" y="3554816"/>
                  <a:pt x="357328" y="3540528"/>
                  <a:pt x="398571" y="3544624"/>
                </a:cubicBezTo>
                <a:lnTo>
                  <a:pt x="398000" y="3544624"/>
                </a:lnTo>
                <a:cubicBezTo>
                  <a:pt x="400381" y="3544433"/>
                  <a:pt x="401334" y="3544529"/>
                  <a:pt x="399048" y="3544624"/>
                </a:cubicBezTo>
                <a:close/>
                <a:moveTo>
                  <a:pt x="290177" y="3459946"/>
                </a:moveTo>
                <a:cubicBezTo>
                  <a:pt x="271127" y="3474234"/>
                  <a:pt x="365329" y="3462995"/>
                  <a:pt x="371901" y="3460804"/>
                </a:cubicBezTo>
                <a:cubicBezTo>
                  <a:pt x="352947" y="3447278"/>
                  <a:pt x="316085" y="3465757"/>
                  <a:pt x="290272" y="3459946"/>
                </a:cubicBezTo>
                <a:close/>
                <a:moveTo>
                  <a:pt x="314085" y="3414417"/>
                </a:moveTo>
                <a:cubicBezTo>
                  <a:pt x="314666" y="3414979"/>
                  <a:pt x="315389" y="3415370"/>
                  <a:pt x="316180" y="3415560"/>
                </a:cubicBezTo>
                <a:cubicBezTo>
                  <a:pt x="323800" y="3413084"/>
                  <a:pt x="312084" y="3410512"/>
                  <a:pt x="314180" y="3414417"/>
                </a:cubicBezTo>
                <a:close/>
                <a:moveTo>
                  <a:pt x="342660" y="3448802"/>
                </a:moveTo>
                <a:cubicBezTo>
                  <a:pt x="351518" y="3448802"/>
                  <a:pt x="374568" y="3450993"/>
                  <a:pt x="356566" y="3441468"/>
                </a:cubicBezTo>
                <a:lnTo>
                  <a:pt x="342469" y="3441468"/>
                </a:lnTo>
                <a:cubicBezTo>
                  <a:pt x="337992" y="3445183"/>
                  <a:pt x="337992" y="3445183"/>
                  <a:pt x="342755" y="3448802"/>
                </a:cubicBezTo>
                <a:close/>
                <a:moveTo>
                  <a:pt x="329134" y="3504143"/>
                </a:moveTo>
                <a:cubicBezTo>
                  <a:pt x="323533" y="3503819"/>
                  <a:pt x="318028" y="3505619"/>
                  <a:pt x="313704" y="3509191"/>
                </a:cubicBezTo>
                <a:cubicBezTo>
                  <a:pt x="317609" y="3513382"/>
                  <a:pt x="324181" y="3510906"/>
                  <a:pt x="329420" y="3511477"/>
                </a:cubicBezTo>
                <a:cubicBezTo>
                  <a:pt x="334087" y="3507667"/>
                  <a:pt x="334087" y="3507667"/>
                  <a:pt x="329229" y="3504143"/>
                </a:cubicBezTo>
                <a:close/>
                <a:moveTo>
                  <a:pt x="292653" y="3483092"/>
                </a:moveTo>
                <a:cubicBezTo>
                  <a:pt x="293320" y="3493951"/>
                  <a:pt x="318085" y="3489664"/>
                  <a:pt x="326277" y="3487474"/>
                </a:cubicBezTo>
                <a:cubicBezTo>
                  <a:pt x="324372" y="3476615"/>
                  <a:pt x="303607" y="3483187"/>
                  <a:pt x="292749" y="3483092"/>
                </a:cubicBezTo>
                <a:close/>
                <a:moveTo>
                  <a:pt x="373330" y="3480806"/>
                </a:moveTo>
                <a:cubicBezTo>
                  <a:pt x="376721" y="3482616"/>
                  <a:pt x="380798" y="3482616"/>
                  <a:pt x="384189" y="3480806"/>
                </a:cubicBezTo>
                <a:cubicBezTo>
                  <a:pt x="384760" y="3476996"/>
                  <a:pt x="371616" y="3477282"/>
                  <a:pt x="373425" y="3480806"/>
                </a:cubicBezTo>
                <a:close/>
                <a:moveTo>
                  <a:pt x="395333" y="3279258"/>
                </a:moveTo>
                <a:cubicBezTo>
                  <a:pt x="390380" y="3282877"/>
                  <a:pt x="390380" y="3282877"/>
                  <a:pt x="395333" y="3286687"/>
                </a:cubicBezTo>
                <a:lnTo>
                  <a:pt x="408192" y="3286687"/>
                </a:lnTo>
                <a:cubicBezTo>
                  <a:pt x="413145" y="3283162"/>
                  <a:pt x="413145" y="3283067"/>
                  <a:pt x="408192" y="3279258"/>
                </a:cubicBezTo>
                <a:close/>
                <a:moveTo>
                  <a:pt x="285891" y="3391748"/>
                </a:moveTo>
                <a:lnTo>
                  <a:pt x="288653" y="3397082"/>
                </a:lnTo>
                <a:lnTo>
                  <a:pt x="304083" y="3397082"/>
                </a:lnTo>
                <a:cubicBezTo>
                  <a:pt x="309598" y="3393167"/>
                  <a:pt x="316514" y="3391748"/>
                  <a:pt x="323133" y="3393176"/>
                </a:cubicBezTo>
                <a:cubicBezTo>
                  <a:pt x="323133" y="3393176"/>
                  <a:pt x="323895" y="3393176"/>
                  <a:pt x="322371" y="3392129"/>
                </a:cubicBezTo>
                <a:lnTo>
                  <a:pt x="325038" y="3392129"/>
                </a:lnTo>
                <a:cubicBezTo>
                  <a:pt x="324467" y="3390414"/>
                  <a:pt x="317895" y="3388224"/>
                  <a:pt x="319133" y="3391176"/>
                </a:cubicBezTo>
                <a:lnTo>
                  <a:pt x="314275" y="3389938"/>
                </a:lnTo>
                <a:cubicBezTo>
                  <a:pt x="329991" y="3387842"/>
                  <a:pt x="302845" y="3384889"/>
                  <a:pt x="298083" y="3386318"/>
                </a:cubicBezTo>
                <a:lnTo>
                  <a:pt x="298559" y="3386318"/>
                </a:lnTo>
                <a:cubicBezTo>
                  <a:pt x="297321" y="3386318"/>
                  <a:pt x="296273" y="3386318"/>
                  <a:pt x="298083" y="3386318"/>
                </a:cubicBezTo>
                <a:close/>
                <a:moveTo>
                  <a:pt x="283224" y="3515001"/>
                </a:moveTo>
                <a:cubicBezTo>
                  <a:pt x="280366" y="3517287"/>
                  <a:pt x="275889" y="3518621"/>
                  <a:pt x="273699" y="3521287"/>
                </a:cubicBezTo>
                <a:cubicBezTo>
                  <a:pt x="276366" y="3532337"/>
                  <a:pt x="292082" y="3530812"/>
                  <a:pt x="299416" y="3524716"/>
                </a:cubicBezTo>
                <a:cubicBezTo>
                  <a:pt x="294301" y="3521078"/>
                  <a:pt x="288920" y="3517830"/>
                  <a:pt x="283319" y="3515001"/>
                </a:cubicBezTo>
                <a:close/>
                <a:moveTo>
                  <a:pt x="271317" y="3571198"/>
                </a:moveTo>
                <a:cubicBezTo>
                  <a:pt x="262459" y="3571198"/>
                  <a:pt x="255316" y="3563579"/>
                  <a:pt x="246933" y="3568722"/>
                </a:cubicBezTo>
                <a:cubicBezTo>
                  <a:pt x="236837" y="3573580"/>
                  <a:pt x="229503" y="3564150"/>
                  <a:pt x="218358" y="3566912"/>
                </a:cubicBezTo>
                <a:cubicBezTo>
                  <a:pt x="213691" y="3571198"/>
                  <a:pt x="186545" y="3571580"/>
                  <a:pt x="198546" y="3581486"/>
                </a:cubicBezTo>
                <a:cubicBezTo>
                  <a:pt x="222835" y="3584534"/>
                  <a:pt x="247791" y="3570532"/>
                  <a:pt x="270746" y="3581486"/>
                </a:cubicBezTo>
                <a:lnTo>
                  <a:pt x="280271" y="3576056"/>
                </a:lnTo>
                <a:cubicBezTo>
                  <a:pt x="277461" y="3574189"/>
                  <a:pt x="274499" y="3572561"/>
                  <a:pt x="271413" y="3571198"/>
                </a:cubicBezTo>
                <a:close/>
                <a:moveTo>
                  <a:pt x="449816" y="4474740"/>
                </a:moveTo>
                <a:cubicBezTo>
                  <a:pt x="456007" y="4477693"/>
                  <a:pt x="476581" y="4492076"/>
                  <a:pt x="477153" y="4478836"/>
                </a:cubicBezTo>
                <a:cubicBezTo>
                  <a:pt x="469247" y="4475121"/>
                  <a:pt x="463246" y="4468359"/>
                  <a:pt x="453626" y="4469311"/>
                </a:cubicBezTo>
                <a:close/>
                <a:moveTo>
                  <a:pt x="483439" y="130387"/>
                </a:moveTo>
                <a:cubicBezTo>
                  <a:pt x="480448" y="128063"/>
                  <a:pt x="477010" y="126377"/>
                  <a:pt x="473343" y="125434"/>
                </a:cubicBezTo>
                <a:lnTo>
                  <a:pt x="463818" y="130197"/>
                </a:lnTo>
                <a:lnTo>
                  <a:pt x="463818" y="137531"/>
                </a:lnTo>
                <a:cubicBezTo>
                  <a:pt x="467771" y="140151"/>
                  <a:pt x="472914" y="140151"/>
                  <a:pt x="476867" y="137531"/>
                </a:cubicBezTo>
                <a:lnTo>
                  <a:pt x="476867" y="134007"/>
                </a:lnTo>
                <a:close/>
                <a:moveTo>
                  <a:pt x="182640" y="3770747"/>
                </a:moveTo>
                <a:cubicBezTo>
                  <a:pt x="183592" y="3775034"/>
                  <a:pt x="196641" y="3773605"/>
                  <a:pt x="200166" y="3771795"/>
                </a:cubicBezTo>
                <a:cubicBezTo>
                  <a:pt x="199308" y="3767795"/>
                  <a:pt x="186259" y="3768937"/>
                  <a:pt x="182735" y="3770747"/>
                </a:cubicBezTo>
                <a:close/>
                <a:moveTo>
                  <a:pt x="166161" y="3817325"/>
                </a:moveTo>
                <a:cubicBezTo>
                  <a:pt x="184164" y="3816086"/>
                  <a:pt x="203690" y="3819230"/>
                  <a:pt x="220835" y="3815515"/>
                </a:cubicBezTo>
                <a:lnTo>
                  <a:pt x="220835" y="3811609"/>
                </a:lnTo>
                <a:lnTo>
                  <a:pt x="211310" y="3806657"/>
                </a:lnTo>
                <a:lnTo>
                  <a:pt x="204833" y="3809800"/>
                </a:lnTo>
                <a:cubicBezTo>
                  <a:pt x="191317" y="3803532"/>
                  <a:pt x="175601" y="3804170"/>
                  <a:pt x="162637" y="3811515"/>
                </a:cubicBezTo>
                <a:cubicBezTo>
                  <a:pt x="161580" y="3813391"/>
                  <a:pt x="162246" y="3815772"/>
                  <a:pt x="164132" y="3816829"/>
                </a:cubicBezTo>
                <a:cubicBezTo>
                  <a:pt x="164780" y="3817191"/>
                  <a:pt x="165514" y="3817362"/>
                  <a:pt x="166257" y="3817325"/>
                </a:cubicBezTo>
                <a:close/>
                <a:moveTo>
                  <a:pt x="227598" y="3836375"/>
                </a:moveTo>
                <a:cubicBezTo>
                  <a:pt x="225978" y="3827707"/>
                  <a:pt x="211405" y="3833327"/>
                  <a:pt x="204737" y="3831802"/>
                </a:cubicBezTo>
                <a:cubicBezTo>
                  <a:pt x="196165" y="3835803"/>
                  <a:pt x="206262" y="3840566"/>
                  <a:pt x="210072" y="3842852"/>
                </a:cubicBezTo>
                <a:lnTo>
                  <a:pt x="224264" y="3842852"/>
                </a:lnTo>
                <a:cubicBezTo>
                  <a:pt x="227979" y="3839994"/>
                  <a:pt x="227693" y="3839994"/>
                  <a:pt x="227693" y="3836660"/>
                </a:cubicBezTo>
                <a:close/>
                <a:moveTo>
                  <a:pt x="319895" y="3774367"/>
                </a:moveTo>
                <a:cubicBezTo>
                  <a:pt x="315199" y="3771004"/>
                  <a:pt x="309579" y="3769176"/>
                  <a:pt x="303798" y="3769128"/>
                </a:cubicBezTo>
                <a:cubicBezTo>
                  <a:pt x="274366" y="3783701"/>
                  <a:pt x="242171" y="3776462"/>
                  <a:pt x="210738" y="3776653"/>
                </a:cubicBezTo>
                <a:cubicBezTo>
                  <a:pt x="199204" y="3784606"/>
                  <a:pt x="185888" y="3789607"/>
                  <a:pt x="171972" y="3791226"/>
                </a:cubicBezTo>
                <a:cubicBezTo>
                  <a:pt x="166924" y="3795036"/>
                  <a:pt x="166924" y="3795036"/>
                  <a:pt x="171972" y="3798560"/>
                </a:cubicBezTo>
                <a:cubicBezTo>
                  <a:pt x="178744" y="3799646"/>
                  <a:pt x="185678" y="3798436"/>
                  <a:pt x="191688" y="3795131"/>
                </a:cubicBezTo>
                <a:cubicBezTo>
                  <a:pt x="201213" y="3799894"/>
                  <a:pt x="201213" y="3799989"/>
                  <a:pt x="210167" y="3795131"/>
                </a:cubicBezTo>
                <a:cubicBezTo>
                  <a:pt x="226264" y="3793226"/>
                  <a:pt x="243504" y="3798465"/>
                  <a:pt x="256935" y="3787416"/>
                </a:cubicBezTo>
                <a:cubicBezTo>
                  <a:pt x="265698" y="3791607"/>
                  <a:pt x="295035" y="3796941"/>
                  <a:pt x="293320" y="3782368"/>
                </a:cubicBezTo>
                <a:cubicBezTo>
                  <a:pt x="300369" y="3774367"/>
                  <a:pt x="312561" y="3779129"/>
                  <a:pt x="319990" y="3774652"/>
                </a:cubicBezTo>
                <a:close/>
                <a:moveTo>
                  <a:pt x="345231" y="3717217"/>
                </a:moveTo>
                <a:cubicBezTo>
                  <a:pt x="330563" y="3721884"/>
                  <a:pt x="319228" y="3705596"/>
                  <a:pt x="306274" y="3711692"/>
                </a:cubicBezTo>
                <a:cubicBezTo>
                  <a:pt x="300750" y="3717502"/>
                  <a:pt x="248076" y="3714740"/>
                  <a:pt x="263888" y="3728266"/>
                </a:cubicBezTo>
                <a:cubicBezTo>
                  <a:pt x="271127" y="3726170"/>
                  <a:pt x="300083" y="3730266"/>
                  <a:pt x="279509" y="3735600"/>
                </a:cubicBezTo>
                <a:cubicBezTo>
                  <a:pt x="258982" y="3738905"/>
                  <a:pt x="238170" y="3740086"/>
                  <a:pt x="217406" y="3739124"/>
                </a:cubicBezTo>
                <a:cubicBezTo>
                  <a:pt x="204833" y="3730647"/>
                  <a:pt x="198356" y="3740172"/>
                  <a:pt x="187402" y="3745220"/>
                </a:cubicBezTo>
                <a:lnTo>
                  <a:pt x="190450" y="3750268"/>
                </a:lnTo>
                <a:cubicBezTo>
                  <a:pt x="234170" y="3743887"/>
                  <a:pt x="278461" y="3754745"/>
                  <a:pt x="319514" y="3740743"/>
                </a:cubicBezTo>
                <a:lnTo>
                  <a:pt x="319514" y="3737029"/>
                </a:lnTo>
                <a:cubicBezTo>
                  <a:pt x="312084" y="3733123"/>
                  <a:pt x="301702" y="3737029"/>
                  <a:pt x="294844" y="3730552"/>
                </a:cubicBezTo>
                <a:cubicBezTo>
                  <a:pt x="294368" y="3724551"/>
                  <a:pt x="311989" y="3730552"/>
                  <a:pt x="316371" y="3724170"/>
                </a:cubicBezTo>
                <a:cubicBezTo>
                  <a:pt x="323229" y="3725980"/>
                  <a:pt x="369996" y="3726170"/>
                  <a:pt x="345327" y="3717884"/>
                </a:cubicBezTo>
                <a:close/>
                <a:moveTo>
                  <a:pt x="369330" y="3676545"/>
                </a:moveTo>
                <a:cubicBezTo>
                  <a:pt x="379712" y="3673974"/>
                  <a:pt x="400858" y="3682546"/>
                  <a:pt x="404953" y="3671687"/>
                </a:cubicBezTo>
                <a:cubicBezTo>
                  <a:pt x="393495" y="3665077"/>
                  <a:pt x="380998" y="3660476"/>
                  <a:pt x="367996" y="3658066"/>
                </a:cubicBezTo>
                <a:lnTo>
                  <a:pt x="356757" y="3666068"/>
                </a:lnTo>
                <a:cubicBezTo>
                  <a:pt x="347708" y="3659686"/>
                  <a:pt x="338754" y="3662543"/>
                  <a:pt x="329134" y="3661972"/>
                </a:cubicBezTo>
                <a:cubicBezTo>
                  <a:pt x="318018" y="3667506"/>
                  <a:pt x="305608" y="3669935"/>
                  <a:pt x="293225" y="3669020"/>
                </a:cubicBezTo>
                <a:lnTo>
                  <a:pt x="293225" y="3663782"/>
                </a:lnTo>
                <a:cubicBezTo>
                  <a:pt x="286272" y="3661019"/>
                  <a:pt x="286272" y="3661019"/>
                  <a:pt x="280176" y="3663782"/>
                </a:cubicBezTo>
                <a:lnTo>
                  <a:pt x="280176" y="3674640"/>
                </a:lnTo>
                <a:cubicBezTo>
                  <a:pt x="284176" y="3677402"/>
                  <a:pt x="289701" y="3679117"/>
                  <a:pt x="291987" y="3682070"/>
                </a:cubicBezTo>
                <a:lnTo>
                  <a:pt x="283795" y="3687499"/>
                </a:lnTo>
                <a:cubicBezTo>
                  <a:pt x="272746" y="3685308"/>
                  <a:pt x="276080" y="3693118"/>
                  <a:pt x="267126" y="3697024"/>
                </a:cubicBezTo>
                <a:lnTo>
                  <a:pt x="273508" y="3700929"/>
                </a:lnTo>
                <a:cubicBezTo>
                  <a:pt x="276080" y="3714550"/>
                  <a:pt x="295892" y="3700929"/>
                  <a:pt x="305322" y="3702739"/>
                </a:cubicBezTo>
                <a:cubicBezTo>
                  <a:pt x="316371" y="3703405"/>
                  <a:pt x="312180" y="3695976"/>
                  <a:pt x="312942" y="3689785"/>
                </a:cubicBezTo>
                <a:cubicBezTo>
                  <a:pt x="310084" y="3687880"/>
                  <a:pt x="304750" y="3686546"/>
                  <a:pt x="309608" y="3684355"/>
                </a:cubicBezTo>
                <a:cubicBezTo>
                  <a:pt x="329801" y="3685146"/>
                  <a:pt x="349984" y="3682736"/>
                  <a:pt x="369425" y="3677212"/>
                </a:cubicBezTo>
                <a:close/>
                <a:moveTo>
                  <a:pt x="449721" y="4588088"/>
                </a:moveTo>
                <a:cubicBezTo>
                  <a:pt x="431471" y="4580278"/>
                  <a:pt x="411468" y="4577610"/>
                  <a:pt x="391809" y="4580182"/>
                </a:cubicBezTo>
                <a:lnTo>
                  <a:pt x="391809" y="4588660"/>
                </a:lnTo>
                <a:cubicBezTo>
                  <a:pt x="399429" y="4591612"/>
                  <a:pt x="399524" y="4591612"/>
                  <a:pt x="407906" y="4587040"/>
                </a:cubicBezTo>
                <a:cubicBezTo>
                  <a:pt x="420384" y="4585230"/>
                  <a:pt x="439434" y="4597422"/>
                  <a:pt x="449816" y="4588754"/>
                </a:cubicBezTo>
                <a:close/>
                <a:moveTo>
                  <a:pt x="495726" y="4562275"/>
                </a:moveTo>
                <a:cubicBezTo>
                  <a:pt x="481439" y="4561323"/>
                  <a:pt x="455531" y="4556179"/>
                  <a:pt x="445530" y="4567228"/>
                </a:cubicBezTo>
                <a:cubicBezTo>
                  <a:pt x="459912" y="4568847"/>
                  <a:pt x="485820" y="4573991"/>
                  <a:pt x="495822" y="4562941"/>
                </a:cubicBezTo>
                <a:close/>
                <a:moveTo>
                  <a:pt x="496679" y="39424"/>
                </a:moveTo>
                <a:cubicBezTo>
                  <a:pt x="487916" y="40281"/>
                  <a:pt x="452769" y="35423"/>
                  <a:pt x="472771" y="46758"/>
                </a:cubicBezTo>
                <a:lnTo>
                  <a:pt x="500299" y="46758"/>
                </a:lnTo>
                <a:cubicBezTo>
                  <a:pt x="506109" y="44948"/>
                  <a:pt x="504394" y="39519"/>
                  <a:pt x="496584" y="40091"/>
                </a:cubicBezTo>
                <a:close/>
                <a:moveTo>
                  <a:pt x="532874" y="4472645"/>
                </a:moveTo>
                <a:lnTo>
                  <a:pt x="526492" y="4472645"/>
                </a:lnTo>
                <a:cubicBezTo>
                  <a:pt x="521825" y="4476360"/>
                  <a:pt x="521825" y="4476360"/>
                  <a:pt x="526492" y="4479979"/>
                </a:cubicBezTo>
                <a:lnTo>
                  <a:pt x="532969" y="4479979"/>
                </a:lnTo>
                <a:cubicBezTo>
                  <a:pt x="537732" y="4476930"/>
                  <a:pt x="537732" y="4476930"/>
                  <a:pt x="532969" y="4473311"/>
                </a:cubicBezTo>
                <a:close/>
                <a:moveTo>
                  <a:pt x="549447" y="131530"/>
                </a:moveTo>
                <a:cubicBezTo>
                  <a:pt x="550686" y="127244"/>
                  <a:pt x="541637" y="127339"/>
                  <a:pt x="542875" y="131530"/>
                </a:cubicBezTo>
                <a:cubicBezTo>
                  <a:pt x="542399" y="136674"/>
                  <a:pt x="551257" y="136007"/>
                  <a:pt x="549543" y="132197"/>
                </a:cubicBezTo>
                <a:close/>
                <a:moveTo>
                  <a:pt x="588881" y="3785321"/>
                </a:moveTo>
                <a:cubicBezTo>
                  <a:pt x="580404" y="3782368"/>
                  <a:pt x="571164" y="3782368"/>
                  <a:pt x="562687" y="3785321"/>
                </a:cubicBezTo>
                <a:cubicBezTo>
                  <a:pt x="563259" y="3796941"/>
                  <a:pt x="582975" y="3790750"/>
                  <a:pt x="588976" y="3785987"/>
                </a:cubicBezTo>
                <a:close/>
                <a:moveTo>
                  <a:pt x="569164" y="3673021"/>
                </a:moveTo>
                <a:cubicBezTo>
                  <a:pt x="569164" y="3680260"/>
                  <a:pt x="578689" y="3673021"/>
                  <a:pt x="582213" y="3671021"/>
                </a:cubicBezTo>
                <a:cubicBezTo>
                  <a:pt x="578241" y="3668449"/>
                  <a:pt x="573136" y="3668449"/>
                  <a:pt x="569164" y="3671021"/>
                </a:cubicBezTo>
                <a:cubicBezTo>
                  <a:pt x="569402" y="3671888"/>
                  <a:pt x="569440" y="3672802"/>
                  <a:pt x="569259" y="3673687"/>
                </a:cubicBezTo>
                <a:close/>
                <a:moveTo>
                  <a:pt x="588881" y="3744840"/>
                </a:moveTo>
                <a:cubicBezTo>
                  <a:pt x="584899" y="3742172"/>
                  <a:pt x="579718" y="3742172"/>
                  <a:pt x="575736" y="3744840"/>
                </a:cubicBezTo>
                <a:cubicBezTo>
                  <a:pt x="579632" y="3747649"/>
                  <a:pt x="584814" y="3747916"/>
                  <a:pt x="588976" y="3745506"/>
                </a:cubicBezTo>
                <a:close/>
                <a:moveTo>
                  <a:pt x="608693" y="3641588"/>
                </a:moveTo>
                <a:cubicBezTo>
                  <a:pt x="599168" y="3635778"/>
                  <a:pt x="546114" y="3646160"/>
                  <a:pt x="559639" y="3658162"/>
                </a:cubicBezTo>
                <a:cubicBezTo>
                  <a:pt x="577832" y="3660448"/>
                  <a:pt x="593739" y="3649780"/>
                  <a:pt x="608788" y="3642255"/>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143" name="Google Shape;143;p8"/>
          <p:cNvSpPr/>
          <p:nvPr/>
        </p:nvSpPr>
        <p:spPr>
          <a:xfrm rot="-5400000">
            <a:off x="10171288" y="4511069"/>
            <a:ext cx="494300" cy="3546843"/>
          </a:xfrm>
          <a:custGeom>
            <a:rect b="b" l="l" r="r" t="t"/>
            <a:pathLst>
              <a:path extrusionOk="0" h="4606289" w="670237">
                <a:moveTo>
                  <a:pt x="638371" y="4605709"/>
                </a:moveTo>
                <a:lnTo>
                  <a:pt x="40486" y="4605709"/>
                </a:lnTo>
                <a:lnTo>
                  <a:pt x="40486" y="4600280"/>
                </a:lnTo>
                <a:lnTo>
                  <a:pt x="46678" y="4596374"/>
                </a:lnTo>
                <a:lnTo>
                  <a:pt x="40867" y="4592564"/>
                </a:lnTo>
                <a:cubicBezTo>
                  <a:pt x="48297" y="4590564"/>
                  <a:pt x="46582" y="4584659"/>
                  <a:pt x="47344" y="4579610"/>
                </a:cubicBezTo>
                <a:cubicBezTo>
                  <a:pt x="41153" y="4573609"/>
                  <a:pt x="36200" y="4572180"/>
                  <a:pt x="46868" y="4566942"/>
                </a:cubicBezTo>
                <a:lnTo>
                  <a:pt x="46868" y="4534080"/>
                </a:lnTo>
                <a:lnTo>
                  <a:pt x="53631" y="4530081"/>
                </a:lnTo>
                <a:lnTo>
                  <a:pt x="53631" y="4526461"/>
                </a:lnTo>
                <a:lnTo>
                  <a:pt x="46868" y="4522365"/>
                </a:lnTo>
                <a:lnTo>
                  <a:pt x="46868" y="4515412"/>
                </a:lnTo>
                <a:lnTo>
                  <a:pt x="40867" y="4511602"/>
                </a:lnTo>
                <a:lnTo>
                  <a:pt x="40867" y="4504076"/>
                </a:lnTo>
                <a:lnTo>
                  <a:pt x="46582" y="4500934"/>
                </a:lnTo>
                <a:cubicBezTo>
                  <a:pt x="48011" y="4493504"/>
                  <a:pt x="46582" y="4485599"/>
                  <a:pt x="47630" y="4478169"/>
                </a:cubicBezTo>
                <a:lnTo>
                  <a:pt x="53250" y="4475026"/>
                </a:lnTo>
                <a:lnTo>
                  <a:pt x="53250" y="4463881"/>
                </a:lnTo>
                <a:lnTo>
                  <a:pt x="47249" y="4460071"/>
                </a:lnTo>
                <a:lnTo>
                  <a:pt x="47249" y="4430734"/>
                </a:lnTo>
                <a:lnTo>
                  <a:pt x="53726" y="4426829"/>
                </a:lnTo>
                <a:lnTo>
                  <a:pt x="53726" y="4415970"/>
                </a:lnTo>
                <a:lnTo>
                  <a:pt x="59917" y="4412066"/>
                </a:lnTo>
                <a:lnTo>
                  <a:pt x="59917" y="4405017"/>
                </a:lnTo>
                <a:cubicBezTo>
                  <a:pt x="52774" y="4401778"/>
                  <a:pt x="54679" y="4397683"/>
                  <a:pt x="48202" y="4394254"/>
                </a:cubicBezTo>
                <a:cubicBezTo>
                  <a:pt x="43915" y="4390730"/>
                  <a:pt x="50297" y="4388253"/>
                  <a:pt x="53631" y="4386443"/>
                </a:cubicBezTo>
                <a:cubicBezTo>
                  <a:pt x="53631" y="4378538"/>
                  <a:pt x="51059" y="4372918"/>
                  <a:pt x="63156" y="4373203"/>
                </a:cubicBezTo>
                <a:lnTo>
                  <a:pt x="73443" y="4368060"/>
                </a:lnTo>
                <a:cubicBezTo>
                  <a:pt x="66013" y="4363964"/>
                  <a:pt x="53250" y="4368631"/>
                  <a:pt x="48011" y="4360059"/>
                </a:cubicBezTo>
                <a:lnTo>
                  <a:pt x="52678" y="4357487"/>
                </a:lnTo>
                <a:cubicBezTo>
                  <a:pt x="46392" y="4352153"/>
                  <a:pt x="44106" y="4350343"/>
                  <a:pt x="53536" y="4345771"/>
                </a:cubicBezTo>
                <a:lnTo>
                  <a:pt x="53536" y="4320435"/>
                </a:lnTo>
                <a:cubicBezTo>
                  <a:pt x="59441" y="4317291"/>
                  <a:pt x="68109" y="4317673"/>
                  <a:pt x="73348" y="4312529"/>
                </a:cubicBezTo>
                <a:cubicBezTo>
                  <a:pt x="74014" y="4303004"/>
                  <a:pt x="58870" y="4311006"/>
                  <a:pt x="59155" y="4301099"/>
                </a:cubicBezTo>
                <a:lnTo>
                  <a:pt x="40105" y="4290622"/>
                </a:lnTo>
                <a:cubicBezTo>
                  <a:pt x="44582" y="4288050"/>
                  <a:pt x="49059" y="4285478"/>
                  <a:pt x="52774" y="4283192"/>
                </a:cubicBezTo>
                <a:lnTo>
                  <a:pt x="52774" y="4268333"/>
                </a:lnTo>
                <a:cubicBezTo>
                  <a:pt x="44201" y="4263095"/>
                  <a:pt x="44201" y="4262809"/>
                  <a:pt x="52774" y="4257665"/>
                </a:cubicBezTo>
                <a:lnTo>
                  <a:pt x="52774" y="4250141"/>
                </a:lnTo>
                <a:lnTo>
                  <a:pt x="46963" y="4246426"/>
                </a:lnTo>
                <a:lnTo>
                  <a:pt x="59346" y="4238901"/>
                </a:lnTo>
                <a:lnTo>
                  <a:pt x="52774" y="4234710"/>
                </a:lnTo>
                <a:lnTo>
                  <a:pt x="52774" y="4227756"/>
                </a:lnTo>
                <a:cubicBezTo>
                  <a:pt x="44201" y="4222518"/>
                  <a:pt x="44201" y="4222327"/>
                  <a:pt x="52774" y="4217088"/>
                </a:cubicBezTo>
                <a:lnTo>
                  <a:pt x="52774" y="4099550"/>
                </a:lnTo>
                <a:lnTo>
                  <a:pt x="59346" y="4095359"/>
                </a:lnTo>
                <a:lnTo>
                  <a:pt x="53250" y="4091549"/>
                </a:lnTo>
                <a:lnTo>
                  <a:pt x="59727" y="4087739"/>
                </a:lnTo>
                <a:cubicBezTo>
                  <a:pt x="59727" y="4086405"/>
                  <a:pt x="59727" y="4085167"/>
                  <a:pt x="59727" y="4084024"/>
                </a:cubicBezTo>
                <a:cubicBezTo>
                  <a:pt x="48964" y="4080595"/>
                  <a:pt x="54964" y="4066784"/>
                  <a:pt x="53536" y="4058402"/>
                </a:cubicBezTo>
                <a:cubicBezTo>
                  <a:pt x="66490" y="4052782"/>
                  <a:pt x="57631" y="4034113"/>
                  <a:pt x="60013" y="4022493"/>
                </a:cubicBezTo>
                <a:cubicBezTo>
                  <a:pt x="43793" y="4017254"/>
                  <a:pt x="26301" y="4017635"/>
                  <a:pt x="10292" y="4023445"/>
                </a:cubicBezTo>
                <a:cubicBezTo>
                  <a:pt x="-23141" y="4015159"/>
                  <a:pt x="41058" y="4015254"/>
                  <a:pt x="48392" y="4016016"/>
                </a:cubicBezTo>
                <a:lnTo>
                  <a:pt x="48392" y="4016016"/>
                </a:lnTo>
                <a:cubicBezTo>
                  <a:pt x="49345" y="4016016"/>
                  <a:pt x="49916" y="4016016"/>
                  <a:pt x="48392" y="4016016"/>
                </a:cubicBezTo>
                <a:lnTo>
                  <a:pt x="59727" y="4010872"/>
                </a:lnTo>
                <a:lnTo>
                  <a:pt x="59727" y="3981059"/>
                </a:lnTo>
                <a:lnTo>
                  <a:pt x="53726" y="3977154"/>
                </a:lnTo>
                <a:cubicBezTo>
                  <a:pt x="58393" y="3973439"/>
                  <a:pt x="66680" y="3972963"/>
                  <a:pt x="66490" y="3966676"/>
                </a:cubicBezTo>
                <a:lnTo>
                  <a:pt x="60013" y="3962580"/>
                </a:lnTo>
                <a:lnTo>
                  <a:pt x="60013" y="3793226"/>
                </a:lnTo>
                <a:lnTo>
                  <a:pt x="66394" y="3789321"/>
                </a:lnTo>
                <a:lnTo>
                  <a:pt x="66394" y="3785796"/>
                </a:lnTo>
                <a:lnTo>
                  <a:pt x="60203" y="3781987"/>
                </a:lnTo>
                <a:lnTo>
                  <a:pt x="60203" y="3745030"/>
                </a:lnTo>
                <a:cubicBezTo>
                  <a:pt x="68776" y="3739791"/>
                  <a:pt x="68871" y="3739505"/>
                  <a:pt x="60965" y="3734742"/>
                </a:cubicBezTo>
                <a:cubicBezTo>
                  <a:pt x="59060" y="3731123"/>
                  <a:pt x="60298" y="3727503"/>
                  <a:pt x="59917" y="3723598"/>
                </a:cubicBezTo>
                <a:lnTo>
                  <a:pt x="66204" y="3719312"/>
                </a:lnTo>
                <a:lnTo>
                  <a:pt x="66204" y="3693690"/>
                </a:lnTo>
                <a:lnTo>
                  <a:pt x="60013" y="3689880"/>
                </a:lnTo>
                <a:lnTo>
                  <a:pt x="60013" y="3679021"/>
                </a:lnTo>
                <a:lnTo>
                  <a:pt x="66394" y="3675116"/>
                </a:lnTo>
                <a:lnTo>
                  <a:pt x="66394" y="3642064"/>
                </a:lnTo>
                <a:lnTo>
                  <a:pt x="60013" y="3638159"/>
                </a:lnTo>
                <a:cubicBezTo>
                  <a:pt x="59251" y="3635206"/>
                  <a:pt x="60870" y="3633111"/>
                  <a:pt x="64870" y="3632063"/>
                </a:cubicBezTo>
                <a:cubicBezTo>
                  <a:pt x="66957" y="3629520"/>
                  <a:pt x="67224" y="3625939"/>
                  <a:pt x="65537" y="3623110"/>
                </a:cubicBezTo>
                <a:cubicBezTo>
                  <a:pt x="50488" y="3590915"/>
                  <a:pt x="64585" y="3540814"/>
                  <a:pt x="59917" y="3502428"/>
                </a:cubicBezTo>
                <a:lnTo>
                  <a:pt x="66204" y="3498237"/>
                </a:lnTo>
                <a:lnTo>
                  <a:pt x="66204" y="3435753"/>
                </a:lnTo>
                <a:lnTo>
                  <a:pt x="60013" y="3431848"/>
                </a:lnTo>
                <a:lnTo>
                  <a:pt x="60013" y="3424609"/>
                </a:lnTo>
                <a:lnTo>
                  <a:pt x="66394" y="3420704"/>
                </a:lnTo>
                <a:lnTo>
                  <a:pt x="66394" y="3417179"/>
                </a:lnTo>
                <a:lnTo>
                  <a:pt x="60203" y="3413369"/>
                </a:lnTo>
                <a:lnTo>
                  <a:pt x="60203" y="3391271"/>
                </a:lnTo>
                <a:cubicBezTo>
                  <a:pt x="68871" y="3386032"/>
                  <a:pt x="68871" y="3385746"/>
                  <a:pt x="60870" y="3380889"/>
                </a:cubicBezTo>
                <a:cubicBezTo>
                  <a:pt x="58298" y="3355838"/>
                  <a:pt x="60870" y="3329263"/>
                  <a:pt x="59917" y="3303355"/>
                </a:cubicBezTo>
                <a:lnTo>
                  <a:pt x="66013" y="3299355"/>
                </a:lnTo>
                <a:lnTo>
                  <a:pt x="60013" y="3295545"/>
                </a:lnTo>
                <a:lnTo>
                  <a:pt x="60013" y="3188769"/>
                </a:lnTo>
                <a:lnTo>
                  <a:pt x="66394" y="3184960"/>
                </a:lnTo>
                <a:lnTo>
                  <a:pt x="66394" y="3129810"/>
                </a:lnTo>
                <a:lnTo>
                  <a:pt x="59917" y="3125809"/>
                </a:lnTo>
                <a:cubicBezTo>
                  <a:pt x="59698" y="3123666"/>
                  <a:pt x="60839" y="3121609"/>
                  <a:pt x="62775" y="3120666"/>
                </a:cubicBezTo>
                <a:cubicBezTo>
                  <a:pt x="75919" y="3113808"/>
                  <a:pt x="48106" y="3111141"/>
                  <a:pt x="66204" y="3104092"/>
                </a:cubicBezTo>
                <a:lnTo>
                  <a:pt x="66204" y="3096663"/>
                </a:lnTo>
                <a:lnTo>
                  <a:pt x="60013" y="3092853"/>
                </a:lnTo>
                <a:lnTo>
                  <a:pt x="60013" y="3078184"/>
                </a:lnTo>
                <a:lnTo>
                  <a:pt x="66585" y="3074184"/>
                </a:lnTo>
                <a:lnTo>
                  <a:pt x="66585" y="3045037"/>
                </a:lnTo>
                <a:lnTo>
                  <a:pt x="73062" y="3040941"/>
                </a:lnTo>
                <a:cubicBezTo>
                  <a:pt x="73062" y="3034655"/>
                  <a:pt x="65061" y="3034179"/>
                  <a:pt x="60298" y="3030464"/>
                </a:cubicBezTo>
                <a:lnTo>
                  <a:pt x="66299" y="3026559"/>
                </a:lnTo>
                <a:lnTo>
                  <a:pt x="66299" y="3019320"/>
                </a:lnTo>
                <a:lnTo>
                  <a:pt x="59917" y="3015510"/>
                </a:lnTo>
                <a:lnTo>
                  <a:pt x="59917" y="2989792"/>
                </a:lnTo>
                <a:lnTo>
                  <a:pt x="66299" y="2985982"/>
                </a:lnTo>
                <a:lnTo>
                  <a:pt x="66299" y="2978743"/>
                </a:lnTo>
                <a:lnTo>
                  <a:pt x="60298" y="2974743"/>
                </a:lnTo>
                <a:cubicBezTo>
                  <a:pt x="73824" y="2970933"/>
                  <a:pt x="59155" y="2953121"/>
                  <a:pt x="72681" y="2949406"/>
                </a:cubicBezTo>
                <a:lnTo>
                  <a:pt x="72681" y="2901781"/>
                </a:lnTo>
                <a:lnTo>
                  <a:pt x="66871" y="2898066"/>
                </a:lnTo>
                <a:cubicBezTo>
                  <a:pt x="66871" y="2897019"/>
                  <a:pt x="66871" y="2895780"/>
                  <a:pt x="66871" y="2894542"/>
                </a:cubicBezTo>
                <a:lnTo>
                  <a:pt x="73443" y="2890542"/>
                </a:lnTo>
                <a:lnTo>
                  <a:pt x="73443" y="2857490"/>
                </a:lnTo>
                <a:lnTo>
                  <a:pt x="67061" y="2853680"/>
                </a:lnTo>
                <a:lnTo>
                  <a:pt x="67061" y="2846251"/>
                </a:lnTo>
                <a:cubicBezTo>
                  <a:pt x="78015" y="2843012"/>
                  <a:pt x="72014" y="2829010"/>
                  <a:pt x="73443" y="2820914"/>
                </a:cubicBezTo>
                <a:cubicBezTo>
                  <a:pt x="56203" y="2815866"/>
                  <a:pt x="59727" y="2817961"/>
                  <a:pt x="73443" y="2809675"/>
                </a:cubicBezTo>
                <a:lnTo>
                  <a:pt x="73443" y="2802245"/>
                </a:lnTo>
                <a:lnTo>
                  <a:pt x="67061" y="2798340"/>
                </a:lnTo>
                <a:lnTo>
                  <a:pt x="67061" y="2783766"/>
                </a:lnTo>
                <a:lnTo>
                  <a:pt x="60489" y="2779861"/>
                </a:lnTo>
                <a:cubicBezTo>
                  <a:pt x="60489" y="2778528"/>
                  <a:pt x="60489" y="2777289"/>
                  <a:pt x="60489" y="2776146"/>
                </a:cubicBezTo>
                <a:lnTo>
                  <a:pt x="65156" y="2773480"/>
                </a:lnTo>
                <a:cubicBezTo>
                  <a:pt x="68109" y="2767764"/>
                  <a:pt x="66013" y="2760144"/>
                  <a:pt x="66585" y="2754430"/>
                </a:cubicBezTo>
                <a:cubicBezTo>
                  <a:pt x="78491" y="2750239"/>
                  <a:pt x="71347" y="2735380"/>
                  <a:pt x="73157" y="2725855"/>
                </a:cubicBezTo>
                <a:cubicBezTo>
                  <a:pt x="66585" y="2720806"/>
                  <a:pt x="62870" y="2718806"/>
                  <a:pt x="73157" y="2713853"/>
                </a:cubicBezTo>
                <a:lnTo>
                  <a:pt x="73157" y="2699470"/>
                </a:lnTo>
                <a:lnTo>
                  <a:pt x="79729" y="2695470"/>
                </a:lnTo>
                <a:lnTo>
                  <a:pt x="79729" y="2691184"/>
                </a:lnTo>
                <a:lnTo>
                  <a:pt x="72967" y="2687088"/>
                </a:lnTo>
                <a:lnTo>
                  <a:pt x="72967" y="2628319"/>
                </a:lnTo>
                <a:lnTo>
                  <a:pt x="67633" y="2625366"/>
                </a:lnTo>
                <a:cubicBezTo>
                  <a:pt x="64489" y="2616889"/>
                  <a:pt x="68680" y="2607268"/>
                  <a:pt x="65823" y="2598505"/>
                </a:cubicBezTo>
                <a:cubicBezTo>
                  <a:pt x="50488" y="2562787"/>
                  <a:pt x="64870" y="2508875"/>
                  <a:pt x="60108" y="2466775"/>
                </a:cubicBezTo>
                <a:lnTo>
                  <a:pt x="54012" y="2462774"/>
                </a:lnTo>
                <a:lnTo>
                  <a:pt x="60013" y="2458869"/>
                </a:lnTo>
                <a:lnTo>
                  <a:pt x="60013" y="2455440"/>
                </a:lnTo>
                <a:lnTo>
                  <a:pt x="53440" y="2451439"/>
                </a:lnTo>
                <a:lnTo>
                  <a:pt x="53440" y="2407434"/>
                </a:lnTo>
                <a:lnTo>
                  <a:pt x="47059" y="2403528"/>
                </a:lnTo>
                <a:cubicBezTo>
                  <a:pt x="46297" y="2400576"/>
                  <a:pt x="47916" y="2398480"/>
                  <a:pt x="51821" y="2397528"/>
                </a:cubicBezTo>
                <a:cubicBezTo>
                  <a:pt x="56012" y="2343616"/>
                  <a:pt x="53440" y="2284752"/>
                  <a:pt x="52678" y="2229983"/>
                </a:cubicBezTo>
                <a:lnTo>
                  <a:pt x="47440" y="2227030"/>
                </a:lnTo>
                <a:lnTo>
                  <a:pt x="53250" y="2223125"/>
                </a:lnTo>
                <a:lnTo>
                  <a:pt x="53250" y="2212552"/>
                </a:lnTo>
                <a:lnTo>
                  <a:pt x="59822" y="2208457"/>
                </a:lnTo>
                <a:lnTo>
                  <a:pt x="53440" y="2204456"/>
                </a:lnTo>
                <a:lnTo>
                  <a:pt x="53440" y="2182644"/>
                </a:lnTo>
                <a:lnTo>
                  <a:pt x="46678" y="2178453"/>
                </a:lnTo>
                <a:lnTo>
                  <a:pt x="46678" y="2119684"/>
                </a:lnTo>
                <a:cubicBezTo>
                  <a:pt x="44392" y="2116350"/>
                  <a:pt x="34771" y="2119684"/>
                  <a:pt x="34771" y="2115397"/>
                </a:cubicBezTo>
                <a:lnTo>
                  <a:pt x="46678" y="2108730"/>
                </a:lnTo>
                <a:lnTo>
                  <a:pt x="46678" y="2057104"/>
                </a:lnTo>
                <a:lnTo>
                  <a:pt x="40486" y="2053294"/>
                </a:lnTo>
                <a:lnTo>
                  <a:pt x="40486" y="2035006"/>
                </a:lnTo>
                <a:lnTo>
                  <a:pt x="46868" y="2031101"/>
                </a:lnTo>
                <a:lnTo>
                  <a:pt x="46868" y="1991096"/>
                </a:lnTo>
                <a:lnTo>
                  <a:pt x="40772" y="1987191"/>
                </a:lnTo>
                <a:lnTo>
                  <a:pt x="45725" y="1984428"/>
                </a:lnTo>
                <a:cubicBezTo>
                  <a:pt x="47353" y="1959435"/>
                  <a:pt x="47353" y="1934365"/>
                  <a:pt x="45725" y="1909371"/>
                </a:cubicBezTo>
                <a:lnTo>
                  <a:pt x="41058" y="1906800"/>
                </a:lnTo>
                <a:cubicBezTo>
                  <a:pt x="38677" y="1889083"/>
                  <a:pt x="41058" y="1869938"/>
                  <a:pt x="40201" y="1851460"/>
                </a:cubicBezTo>
                <a:lnTo>
                  <a:pt x="46392" y="1847363"/>
                </a:lnTo>
                <a:lnTo>
                  <a:pt x="40296" y="1843554"/>
                </a:lnTo>
                <a:lnTo>
                  <a:pt x="40296" y="1840030"/>
                </a:lnTo>
                <a:cubicBezTo>
                  <a:pt x="42391" y="1838696"/>
                  <a:pt x="44582" y="1837362"/>
                  <a:pt x="46678" y="1836219"/>
                </a:cubicBezTo>
                <a:lnTo>
                  <a:pt x="46678" y="1825266"/>
                </a:lnTo>
                <a:lnTo>
                  <a:pt x="40391" y="1821265"/>
                </a:lnTo>
                <a:cubicBezTo>
                  <a:pt x="39439" y="1818217"/>
                  <a:pt x="41534" y="1816312"/>
                  <a:pt x="45249" y="1815264"/>
                </a:cubicBezTo>
                <a:cubicBezTo>
                  <a:pt x="49440" y="1794119"/>
                  <a:pt x="45249" y="1769544"/>
                  <a:pt x="46773" y="1747828"/>
                </a:cubicBezTo>
                <a:lnTo>
                  <a:pt x="52964" y="1744398"/>
                </a:lnTo>
                <a:lnTo>
                  <a:pt x="46963" y="1740398"/>
                </a:lnTo>
                <a:lnTo>
                  <a:pt x="46963" y="1729158"/>
                </a:lnTo>
                <a:lnTo>
                  <a:pt x="53345" y="1725253"/>
                </a:lnTo>
                <a:lnTo>
                  <a:pt x="53345" y="1711061"/>
                </a:lnTo>
                <a:lnTo>
                  <a:pt x="46582" y="1707060"/>
                </a:lnTo>
                <a:lnTo>
                  <a:pt x="46582" y="1696297"/>
                </a:lnTo>
                <a:lnTo>
                  <a:pt x="40582" y="1692297"/>
                </a:lnTo>
                <a:lnTo>
                  <a:pt x="45630" y="1689535"/>
                </a:lnTo>
                <a:cubicBezTo>
                  <a:pt x="46297" y="1687439"/>
                  <a:pt x="42487" y="1686963"/>
                  <a:pt x="40582" y="1685153"/>
                </a:cubicBezTo>
                <a:lnTo>
                  <a:pt x="40582" y="1670579"/>
                </a:lnTo>
                <a:lnTo>
                  <a:pt x="46582" y="1666674"/>
                </a:lnTo>
                <a:lnTo>
                  <a:pt x="46582" y="1641052"/>
                </a:lnTo>
                <a:lnTo>
                  <a:pt x="40201" y="1637242"/>
                </a:lnTo>
                <a:lnTo>
                  <a:pt x="40201" y="1630003"/>
                </a:lnTo>
                <a:lnTo>
                  <a:pt x="46963" y="1625907"/>
                </a:lnTo>
                <a:lnTo>
                  <a:pt x="46963" y="1578282"/>
                </a:lnTo>
                <a:cubicBezTo>
                  <a:pt x="56488" y="1575711"/>
                  <a:pt x="51726" y="1566567"/>
                  <a:pt x="54107" y="1559232"/>
                </a:cubicBezTo>
                <a:cubicBezTo>
                  <a:pt x="62299" y="1554280"/>
                  <a:pt x="62299" y="1554089"/>
                  <a:pt x="54107" y="1548850"/>
                </a:cubicBezTo>
                <a:lnTo>
                  <a:pt x="54107" y="1478746"/>
                </a:lnTo>
                <a:lnTo>
                  <a:pt x="60108" y="1474936"/>
                </a:lnTo>
                <a:lnTo>
                  <a:pt x="60108" y="1423596"/>
                </a:lnTo>
                <a:lnTo>
                  <a:pt x="66871" y="1419596"/>
                </a:lnTo>
                <a:lnTo>
                  <a:pt x="66871" y="1416072"/>
                </a:lnTo>
                <a:lnTo>
                  <a:pt x="60489" y="1412166"/>
                </a:lnTo>
                <a:lnTo>
                  <a:pt x="60489" y="1401117"/>
                </a:lnTo>
                <a:lnTo>
                  <a:pt x="65347" y="1398355"/>
                </a:lnTo>
                <a:cubicBezTo>
                  <a:pt x="67424" y="1377114"/>
                  <a:pt x="67647" y="1355721"/>
                  <a:pt x="66013" y="1334442"/>
                </a:cubicBezTo>
                <a:lnTo>
                  <a:pt x="61441" y="1331870"/>
                </a:lnTo>
                <a:cubicBezTo>
                  <a:pt x="59822" y="1314154"/>
                  <a:pt x="59917" y="1235573"/>
                  <a:pt x="61441" y="1219952"/>
                </a:cubicBezTo>
                <a:lnTo>
                  <a:pt x="66394" y="1217190"/>
                </a:lnTo>
                <a:lnTo>
                  <a:pt x="66394" y="1183948"/>
                </a:lnTo>
                <a:lnTo>
                  <a:pt x="60489" y="1180137"/>
                </a:lnTo>
                <a:lnTo>
                  <a:pt x="66775" y="1176328"/>
                </a:lnTo>
                <a:lnTo>
                  <a:pt x="66775" y="1168612"/>
                </a:lnTo>
                <a:cubicBezTo>
                  <a:pt x="64108" y="1167660"/>
                  <a:pt x="49916" y="1166993"/>
                  <a:pt x="56488" y="1163850"/>
                </a:cubicBezTo>
                <a:cubicBezTo>
                  <a:pt x="63632" y="1164421"/>
                  <a:pt x="69538" y="1161563"/>
                  <a:pt x="66013" y="1154325"/>
                </a:cubicBezTo>
                <a:lnTo>
                  <a:pt x="61060" y="1151562"/>
                </a:lnTo>
                <a:cubicBezTo>
                  <a:pt x="60192" y="1146724"/>
                  <a:pt x="59904" y="1141800"/>
                  <a:pt x="60203" y="1136894"/>
                </a:cubicBezTo>
                <a:lnTo>
                  <a:pt x="66299" y="1132798"/>
                </a:lnTo>
                <a:lnTo>
                  <a:pt x="60203" y="1129083"/>
                </a:lnTo>
                <a:lnTo>
                  <a:pt x="60203" y="1103557"/>
                </a:lnTo>
                <a:lnTo>
                  <a:pt x="66585" y="1099651"/>
                </a:lnTo>
                <a:lnTo>
                  <a:pt x="66585" y="1077648"/>
                </a:lnTo>
                <a:lnTo>
                  <a:pt x="60203" y="1073743"/>
                </a:lnTo>
                <a:cubicBezTo>
                  <a:pt x="59441" y="1070790"/>
                  <a:pt x="61060" y="1068695"/>
                  <a:pt x="65156" y="1067647"/>
                </a:cubicBezTo>
                <a:cubicBezTo>
                  <a:pt x="68966" y="1056884"/>
                  <a:pt x="65156" y="1044406"/>
                  <a:pt x="67156" y="1033071"/>
                </a:cubicBezTo>
                <a:cubicBezTo>
                  <a:pt x="75634" y="1028023"/>
                  <a:pt x="75634" y="1027737"/>
                  <a:pt x="67156" y="1022689"/>
                </a:cubicBezTo>
                <a:lnTo>
                  <a:pt x="66585" y="1019165"/>
                </a:lnTo>
                <a:cubicBezTo>
                  <a:pt x="68580" y="1017527"/>
                  <a:pt x="70752" y="1016126"/>
                  <a:pt x="73062" y="1014974"/>
                </a:cubicBezTo>
                <a:lnTo>
                  <a:pt x="73062" y="996781"/>
                </a:lnTo>
                <a:lnTo>
                  <a:pt x="79634" y="992781"/>
                </a:lnTo>
                <a:lnTo>
                  <a:pt x="79634" y="989066"/>
                </a:lnTo>
                <a:cubicBezTo>
                  <a:pt x="73824" y="985351"/>
                  <a:pt x="62584" y="982684"/>
                  <a:pt x="67537" y="973921"/>
                </a:cubicBezTo>
                <a:lnTo>
                  <a:pt x="79253" y="967158"/>
                </a:lnTo>
                <a:cubicBezTo>
                  <a:pt x="80777" y="938012"/>
                  <a:pt x="79253" y="908199"/>
                  <a:pt x="79825" y="878671"/>
                </a:cubicBezTo>
                <a:lnTo>
                  <a:pt x="86111" y="874766"/>
                </a:lnTo>
                <a:lnTo>
                  <a:pt x="79920" y="870956"/>
                </a:lnTo>
                <a:lnTo>
                  <a:pt x="79920" y="867432"/>
                </a:lnTo>
                <a:cubicBezTo>
                  <a:pt x="82301" y="865908"/>
                  <a:pt x="84397" y="864574"/>
                  <a:pt x="86111" y="863622"/>
                </a:cubicBezTo>
                <a:lnTo>
                  <a:pt x="86111" y="856097"/>
                </a:lnTo>
                <a:lnTo>
                  <a:pt x="80682" y="853144"/>
                </a:lnTo>
                <a:cubicBezTo>
                  <a:pt x="80682" y="850477"/>
                  <a:pt x="79634" y="847524"/>
                  <a:pt x="79063" y="844857"/>
                </a:cubicBezTo>
                <a:lnTo>
                  <a:pt x="73824" y="841904"/>
                </a:lnTo>
                <a:cubicBezTo>
                  <a:pt x="72300" y="835999"/>
                  <a:pt x="73824" y="829903"/>
                  <a:pt x="72967" y="823712"/>
                </a:cubicBezTo>
                <a:lnTo>
                  <a:pt x="79539" y="819426"/>
                </a:lnTo>
                <a:lnTo>
                  <a:pt x="79539" y="808472"/>
                </a:lnTo>
                <a:lnTo>
                  <a:pt x="73252" y="804662"/>
                </a:lnTo>
                <a:lnTo>
                  <a:pt x="73252" y="738558"/>
                </a:lnTo>
                <a:lnTo>
                  <a:pt x="79825" y="734653"/>
                </a:lnTo>
                <a:cubicBezTo>
                  <a:pt x="79825" y="733320"/>
                  <a:pt x="79825" y="732177"/>
                  <a:pt x="79825" y="731034"/>
                </a:cubicBezTo>
                <a:cubicBezTo>
                  <a:pt x="77539" y="729700"/>
                  <a:pt x="75443" y="728271"/>
                  <a:pt x="73919" y="727319"/>
                </a:cubicBezTo>
                <a:lnTo>
                  <a:pt x="73919" y="716175"/>
                </a:lnTo>
                <a:lnTo>
                  <a:pt x="79158" y="713222"/>
                </a:lnTo>
                <a:cubicBezTo>
                  <a:pt x="82111" y="706935"/>
                  <a:pt x="78205" y="700172"/>
                  <a:pt x="81063" y="694172"/>
                </a:cubicBezTo>
                <a:lnTo>
                  <a:pt x="85825" y="691505"/>
                </a:lnTo>
                <a:cubicBezTo>
                  <a:pt x="84778" y="688838"/>
                  <a:pt x="77539" y="687600"/>
                  <a:pt x="80206" y="683980"/>
                </a:cubicBezTo>
                <a:lnTo>
                  <a:pt x="73538" y="679885"/>
                </a:lnTo>
                <a:lnTo>
                  <a:pt x="73538" y="676360"/>
                </a:lnTo>
                <a:lnTo>
                  <a:pt x="79920" y="672550"/>
                </a:lnTo>
                <a:lnTo>
                  <a:pt x="79920" y="624925"/>
                </a:lnTo>
                <a:lnTo>
                  <a:pt x="73919" y="621020"/>
                </a:lnTo>
                <a:cubicBezTo>
                  <a:pt x="87730" y="611495"/>
                  <a:pt x="76872" y="584729"/>
                  <a:pt x="80110" y="570061"/>
                </a:cubicBezTo>
                <a:cubicBezTo>
                  <a:pt x="76681" y="567013"/>
                  <a:pt x="73062" y="568061"/>
                  <a:pt x="69252" y="567585"/>
                </a:cubicBezTo>
                <a:lnTo>
                  <a:pt x="66394" y="563013"/>
                </a:lnTo>
                <a:lnTo>
                  <a:pt x="73348" y="558536"/>
                </a:lnTo>
                <a:lnTo>
                  <a:pt x="73348" y="551487"/>
                </a:lnTo>
                <a:lnTo>
                  <a:pt x="80110" y="547487"/>
                </a:lnTo>
                <a:lnTo>
                  <a:pt x="80110" y="529199"/>
                </a:lnTo>
                <a:lnTo>
                  <a:pt x="73348" y="525103"/>
                </a:lnTo>
                <a:lnTo>
                  <a:pt x="73348" y="503195"/>
                </a:lnTo>
                <a:lnTo>
                  <a:pt x="67918" y="500147"/>
                </a:lnTo>
                <a:cubicBezTo>
                  <a:pt x="65347" y="492718"/>
                  <a:pt x="67918" y="484812"/>
                  <a:pt x="66394" y="477192"/>
                </a:cubicBezTo>
                <a:lnTo>
                  <a:pt x="61537" y="474430"/>
                </a:lnTo>
                <a:cubicBezTo>
                  <a:pt x="61060" y="472335"/>
                  <a:pt x="64680" y="471858"/>
                  <a:pt x="66585" y="470144"/>
                </a:cubicBezTo>
                <a:lnTo>
                  <a:pt x="66585" y="459190"/>
                </a:lnTo>
                <a:lnTo>
                  <a:pt x="60584" y="455380"/>
                </a:lnTo>
                <a:lnTo>
                  <a:pt x="60584" y="448141"/>
                </a:lnTo>
                <a:lnTo>
                  <a:pt x="66966" y="444236"/>
                </a:lnTo>
                <a:lnTo>
                  <a:pt x="66966" y="414899"/>
                </a:lnTo>
                <a:lnTo>
                  <a:pt x="60584" y="411089"/>
                </a:lnTo>
                <a:lnTo>
                  <a:pt x="60584" y="374227"/>
                </a:lnTo>
                <a:cubicBezTo>
                  <a:pt x="78586" y="366703"/>
                  <a:pt x="51059" y="364702"/>
                  <a:pt x="64013" y="357558"/>
                </a:cubicBezTo>
                <a:cubicBezTo>
                  <a:pt x="66109" y="355939"/>
                  <a:pt x="66109" y="355939"/>
                  <a:pt x="66966" y="352510"/>
                </a:cubicBezTo>
                <a:lnTo>
                  <a:pt x="60489" y="348510"/>
                </a:lnTo>
                <a:lnTo>
                  <a:pt x="60489" y="341270"/>
                </a:lnTo>
                <a:lnTo>
                  <a:pt x="66871" y="337365"/>
                </a:lnTo>
                <a:lnTo>
                  <a:pt x="66871" y="328983"/>
                </a:lnTo>
                <a:lnTo>
                  <a:pt x="61346" y="325555"/>
                </a:lnTo>
                <a:lnTo>
                  <a:pt x="58203" y="319744"/>
                </a:lnTo>
                <a:cubicBezTo>
                  <a:pt x="16388" y="319172"/>
                  <a:pt x="65061" y="314505"/>
                  <a:pt x="73443" y="306885"/>
                </a:cubicBezTo>
                <a:lnTo>
                  <a:pt x="73443" y="303361"/>
                </a:lnTo>
                <a:lnTo>
                  <a:pt x="80015" y="299361"/>
                </a:lnTo>
                <a:lnTo>
                  <a:pt x="80015" y="291646"/>
                </a:lnTo>
                <a:cubicBezTo>
                  <a:pt x="69252" y="290217"/>
                  <a:pt x="57250" y="287645"/>
                  <a:pt x="60394" y="274215"/>
                </a:cubicBezTo>
                <a:lnTo>
                  <a:pt x="66299" y="270119"/>
                </a:lnTo>
                <a:cubicBezTo>
                  <a:pt x="64775" y="269071"/>
                  <a:pt x="62870" y="267833"/>
                  <a:pt x="60679" y="266213"/>
                </a:cubicBezTo>
                <a:lnTo>
                  <a:pt x="60679" y="259356"/>
                </a:lnTo>
                <a:lnTo>
                  <a:pt x="54012" y="255260"/>
                </a:lnTo>
                <a:lnTo>
                  <a:pt x="60489" y="251260"/>
                </a:lnTo>
                <a:lnTo>
                  <a:pt x="60489" y="247830"/>
                </a:lnTo>
                <a:cubicBezTo>
                  <a:pt x="64988" y="244192"/>
                  <a:pt x="70612" y="242239"/>
                  <a:pt x="76396" y="242306"/>
                </a:cubicBezTo>
                <a:cubicBezTo>
                  <a:pt x="81634" y="238877"/>
                  <a:pt x="81634" y="238877"/>
                  <a:pt x="76396" y="234972"/>
                </a:cubicBezTo>
                <a:lnTo>
                  <a:pt x="63442" y="234972"/>
                </a:lnTo>
                <a:cubicBezTo>
                  <a:pt x="56584" y="229066"/>
                  <a:pt x="61537" y="216398"/>
                  <a:pt x="60298" y="208016"/>
                </a:cubicBezTo>
                <a:cubicBezTo>
                  <a:pt x="62013" y="203920"/>
                  <a:pt x="69823" y="207064"/>
                  <a:pt x="73062" y="203729"/>
                </a:cubicBezTo>
                <a:lnTo>
                  <a:pt x="73062" y="196396"/>
                </a:lnTo>
                <a:cubicBezTo>
                  <a:pt x="71252" y="195253"/>
                  <a:pt x="69157" y="193919"/>
                  <a:pt x="66775" y="192585"/>
                </a:cubicBezTo>
                <a:lnTo>
                  <a:pt x="66775" y="181632"/>
                </a:lnTo>
                <a:lnTo>
                  <a:pt x="60013" y="177631"/>
                </a:lnTo>
                <a:lnTo>
                  <a:pt x="60013" y="170583"/>
                </a:lnTo>
                <a:lnTo>
                  <a:pt x="54012" y="166678"/>
                </a:lnTo>
                <a:lnTo>
                  <a:pt x="54012" y="155628"/>
                </a:lnTo>
                <a:cubicBezTo>
                  <a:pt x="63537" y="153247"/>
                  <a:pt x="63537" y="129530"/>
                  <a:pt x="54488" y="127053"/>
                </a:cubicBezTo>
                <a:cubicBezTo>
                  <a:pt x="53531" y="123424"/>
                  <a:pt x="53240" y="119643"/>
                  <a:pt x="53631" y="115909"/>
                </a:cubicBezTo>
                <a:lnTo>
                  <a:pt x="59822" y="111909"/>
                </a:lnTo>
                <a:lnTo>
                  <a:pt x="53631" y="108003"/>
                </a:lnTo>
                <a:lnTo>
                  <a:pt x="53631" y="86001"/>
                </a:lnTo>
                <a:cubicBezTo>
                  <a:pt x="58057" y="83905"/>
                  <a:pt x="62214" y="81276"/>
                  <a:pt x="66013" y="78190"/>
                </a:cubicBezTo>
                <a:lnTo>
                  <a:pt x="54012" y="71522"/>
                </a:lnTo>
                <a:lnTo>
                  <a:pt x="54012" y="52472"/>
                </a:lnTo>
                <a:lnTo>
                  <a:pt x="60013" y="48663"/>
                </a:lnTo>
                <a:lnTo>
                  <a:pt x="60013" y="41424"/>
                </a:lnTo>
                <a:lnTo>
                  <a:pt x="53631" y="37519"/>
                </a:lnTo>
                <a:lnTo>
                  <a:pt x="53631" y="-581"/>
                </a:lnTo>
                <a:lnTo>
                  <a:pt x="263848" y="-581"/>
                </a:lnTo>
                <a:cubicBezTo>
                  <a:pt x="267658" y="8086"/>
                  <a:pt x="286422" y="-581"/>
                  <a:pt x="293566" y="6372"/>
                </a:cubicBezTo>
                <a:cubicBezTo>
                  <a:pt x="296899" y="3800"/>
                  <a:pt x="303091" y="3228"/>
                  <a:pt x="303091" y="-581"/>
                </a:cubicBezTo>
                <a:lnTo>
                  <a:pt x="309663" y="-581"/>
                </a:lnTo>
                <a:cubicBezTo>
                  <a:pt x="310901" y="5514"/>
                  <a:pt x="347763" y="5610"/>
                  <a:pt x="349096" y="-581"/>
                </a:cubicBezTo>
                <a:lnTo>
                  <a:pt x="644372" y="-581"/>
                </a:lnTo>
                <a:lnTo>
                  <a:pt x="644372" y="89620"/>
                </a:lnTo>
                <a:lnTo>
                  <a:pt x="637894" y="93430"/>
                </a:lnTo>
                <a:lnTo>
                  <a:pt x="637894" y="281358"/>
                </a:lnTo>
                <a:lnTo>
                  <a:pt x="644752" y="285645"/>
                </a:lnTo>
                <a:lnTo>
                  <a:pt x="644752" y="325840"/>
                </a:lnTo>
                <a:cubicBezTo>
                  <a:pt x="654277" y="328888"/>
                  <a:pt x="654277" y="348510"/>
                  <a:pt x="644752" y="351462"/>
                </a:cubicBezTo>
                <a:cubicBezTo>
                  <a:pt x="646943" y="361749"/>
                  <a:pt x="638847" y="380037"/>
                  <a:pt x="651039" y="384514"/>
                </a:cubicBezTo>
                <a:lnTo>
                  <a:pt x="651039" y="432139"/>
                </a:lnTo>
                <a:lnTo>
                  <a:pt x="644752" y="435949"/>
                </a:lnTo>
                <a:lnTo>
                  <a:pt x="644752" y="446903"/>
                </a:lnTo>
                <a:lnTo>
                  <a:pt x="650944" y="450713"/>
                </a:lnTo>
                <a:lnTo>
                  <a:pt x="644372" y="454904"/>
                </a:lnTo>
                <a:lnTo>
                  <a:pt x="644372" y="480336"/>
                </a:lnTo>
                <a:cubicBezTo>
                  <a:pt x="634847" y="482336"/>
                  <a:pt x="634847" y="503195"/>
                  <a:pt x="644372" y="505482"/>
                </a:cubicBezTo>
                <a:cubicBezTo>
                  <a:pt x="644372" y="506625"/>
                  <a:pt x="644848" y="507863"/>
                  <a:pt x="645134" y="509196"/>
                </a:cubicBezTo>
                <a:lnTo>
                  <a:pt x="638752" y="513387"/>
                </a:lnTo>
                <a:lnTo>
                  <a:pt x="638752" y="520626"/>
                </a:lnTo>
                <a:lnTo>
                  <a:pt x="645134" y="524437"/>
                </a:lnTo>
                <a:lnTo>
                  <a:pt x="645134" y="564823"/>
                </a:lnTo>
                <a:lnTo>
                  <a:pt x="651706" y="568728"/>
                </a:lnTo>
                <a:cubicBezTo>
                  <a:pt x="651706" y="570061"/>
                  <a:pt x="651706" y="571299"/>
                  <a:pt x="651706" y="572538"/>
                </a:cubicBezTo>
                <a:cubicBezTo>
                  <a:pt x="656344" y="574671"/>
                  <a:pt x="660669" y="577424"/>
                  <a:pt x="664564" y="580729"/>
                </a:cubicBezTo>
                <a:cubicBezTo>
                  <a:pt x="664564" y="582920"/>
                  <a:pt x="664564" y="585301"/>
                  <a:pt x="663993" y="587206"/>
                </a:cubicBezTo>
                <a:lnTo>
                  <a:pt x="658564" y="590254"/>
                </a:lnTo>
                <a:cubicBezTo>
                  <a:pt x="658564" y="591492"/>
                  <a:pt x="658088" y="592635"/>
                  <a:pt x="657802" y="593969"/>
                </a:cubicBezTo>
                <a:lnTo>
                  <a:pt x="664279" y="598065"/>
                </a:lnTo>
                <a:lnTo>
                  <a:pt x="664279" y="605208"/>
                </a:lnTo>
                <a:lnTo>
                  <a:pt x="670946" y="609304"/>
                </a:lnTo>
                <a:lnTo>
                  <a:pt x="670946" y="634926"/>
                </a:lnTo>
                <a:lnTo>
                  <a:pt x="664184" y="639022"/>
                </a:lnTo>
                <a:lnTo>
                  <a:pt x="664184" y="671883"/>
                </a:lnTo>
                <a:cubicBezTo>
                  <a:pt x="659230" y="673693"/>
                  <a:pt x="657040" y="676360"/>
                  <a:pt x="657040" y="679408"/>
                </a:cubicBezTo>
                <a:cubicBezTo>
                  <a:pt x="655611" y="680837"/>
                  <a:pt x="651706" y="681218"/>
                  <a:pt x="652563" y="683409"/>
                </a:cubicBezTo>
                <a:lnTo>
                  <a:pt x="657897" y="686457"/>
                </a:lnTo>
                <a:cubicBezTo>
                  <a:pt x="657421" y="693410"/>
                  <a:pt x="660564" y="702364"/>
                  <a:pt x="651420" y="704745"/>
                </a:cubicBezTo>
                <a:lnTo>
                  <a:pt x="651420" y="715603"/>
                </a:lnTo>
                <a:lnTo>
                  <a:pt x="644657" y="719699"/>
                </a:lnTo>
                <a:lnTo>
                  <a:pt x="644657" y="741606"/>
                </a:lnTo>
                <a:lnTo>
                  <a:pt x="638180" y="745607"/>
                </a:lnTo>
                <a:cubicBezTo>
                  <a:pt x="638266" y="746788"/>
                  <a:pt x="638428" y="747969"/>
                  <a:pt x="638656" y="749131"/>
                </a:cubicBezTo>
                <a:lnTo>
                  <a:pt x="644276" y="752846"/>
                </a:lnTo>
                <a:lnTo>
                  <a:pt x="644276" y="760370"/>
                </a:lnTo>
                <a:lnTo>
                  <a:pt x="638561" y="763514"/>
                </a:lnTo>
                <a:cubicBezTo>
                  <a:pt x="637228" y="770944"/>
                  <a:pt x="639228" y="778849"/>
                  <a:pt x="637513" y="786279"/>
                </a:cubicBezTo>
                <a:lnTo>
                  <a:pt x="631894" y="789422"/>
                </a:lnTo>
                <a:lnTo>
                  <a:pt x="631894" y="800566"/>
                </a:lnTo>
                <a:lnTo>
                  <a:pt x="637894" y="804281"/>
                </a:lnTo>
                <a:lnTo>
                  <a:pt x="631703" y="808091"/>
                </a:lnTo>
                <a:lnTo>
                  <a:pt x="631703" y="830094"/>
                </a:lnTo>
                <a:lnTo>
                  <a:pt x="637894" y="833999"/>
                </a:lnTo>
                <a:cubicBezTo>
                  <a:pt x="620559" y="841714"/>
                  <a:pt x="646372" y="842762"/>
                  <a:pt x="631608" y="848572"/>
                </a:cubicBezTo>
                <a:cubicBezTo>
                  <a:pt x="634275" y="860954"/>
                  <a:pt x="624845" y="882672"/>
                  <a:pt x="638085" y="889053"/>
                </a:cubicBezTo>
                <a:lnTo>
                  <a:pt x="638085" y="907246"/>
                </a:lnTo>
                <a:lnTo>
                  <a:pt x="612939" y="921343"/>
                </a:lnTo>
                <a:cubicBezTo>
                  <a:pt x="616939" y="927535"/>
                  <a:pt x="631989" y="921343"/>
                  <a:pt x="637990" y="929535"/>
                </a:cubicBezTo>
                <a:lnTo>
                  <a:pt x="625322" y="937060"/>
                </a:lnTo>
                <a:cubicBezTo>
                  <a:pt x="623512" y="946585"/>
                  <a:pt x="640085" y="948966"/>
                  <a:pt x="638180" y="954776"/>
                </a:cubicBezTo>
                <a:cubicBezTo>
                  <a:pt x="634065" y="957805"/>
                  <a:pt x="629693" y="960482"/>
                  <a:pt x="625131" y="962777"/>
                </a:cubicBezTo>
                <a:lnTo>
                  <a:pt x="638276" y="970397"/>
                </a:lnTo>
                <a:cubicBezTo>
                  <a:pt x="637418" y="975350"/>
                  <a:pt x="637323" y="975350"/>
                  <a:pt x="631989" y="975731"/>
                </a:cubicBezTo>
                <a:cubicBezTo>
                  <a:pt x="622464" y="975731"/>
                  <a:pt x="623035" y="983636"/>
                  <a:pt x="628560" y="986780"/>
                </a:cubicBezTo>
                <a:lnTo>
                  <a:pt x="635704" y="986780"/>
                </a:lnTo>
                <a:lnTo>
                  <a:pt x="638752" y="991542"/>
                </a:lnTo>
                <a:cubicBezTo>
                  <a:pt x="636275" y="993066"/>
                  <a:pt x="634180" y="994400"/>
                  <a:pt x="631989" y="995924"/>
                </a:cubicBezTo>
                <a:lnTo>
                  <a:pt x="638180" y="999734"/>
                </a:lnTo>
                <a:lnTo>
                  <a:pt x="638180" y="1047359"/>
                </a:lnTo>
                <a:lnTo>
                  <a:pt x="644752" y="1051360"/>
                </a:lnTo>
                <a:cubicBezTo>
                  <a:pt x="644752" y="1052597"/>
                  <a:pt x="644752" y="1053836"/>
                  <a:pt x="644752" y="1054884"/>
                </a:cubicBezTo>
                <a:lnTo>
                  <a:pt x="638466" y="1058884"/>
                </a:lnTo>
                <a:cubicBezTo>
                  <a:pt x="638466" y="1060313"/>
                  <a:pt x="639038" y="1061456"/>
                  <a:pt x="639228" y="1062408"/>
                </a:cubicBezTo>
                <a:lnTo>
                  <a:pt x="643800" y="1065457"/>
                </a:lnTo>
                <a:cubicBezTo>
                  <a:pt x="646276" y="1070600"/>
                  <a:pt x="645896" y="1074124"/>
                  <a:pt x="638561" y="1076791"/>
                </a:cubicBezTo>
                <a:cubicBezTo>
                  <a:pt x="639133" y="1083840"/>
                  <a:pt x="635704" y="1092793"/>
                  <a:pt x="644943" y="1095270"/>
                </a:cubicBezTo>
                <a:lnTo>
                  <a:pt x="644943" y="1161945"/>
                </a:lnTo>
                <a:lnTo>
                  <a:pt x="638561" y="1165754"/>
                </a:lnTo>
                <a:lnTo>
                  <a:pt x="638561" y="1172994"/>
                </a:lnTo>
                <a:lnTo>
                  <a:pt x="644943" y="1176804"/>
                </a:lnTo>
                <a:lnTo>
                  <a:pt x="644943" y="1191377"/>
                </a:lnTo>
                <a:lnTo>
                  <a:pt x="638942" y="1195378"/>
                </a:lnTo>
                <a:lnTo>
                  <a:pt x="643990" y="1198235"/>
                </a:lnTo>
                <a:cubicBezTo>
                  <a:pt x="645562" y="1218266"/>
                  <a:pt x="645562" y="1238402"/>
                  <a:pt x="643990" y="1258433"/>
                </a:cubicBezTo>
                <a:lnTo>
                  <a:pt x="638656" y="1261481"/>
                </a:lnTo>
                <a:cubicBezTo>
                  <a:pt x="636466" y="1271958"/>
                  <a:pt x="644562" y="1289389"/>
                  <a:pt x="632275" y="1294533"/>
                </a:cubicBezTo>
                <a:lnTo>
                  <a:pt x="632275" y="1342158"/>
                </a:lnTo>
                <a:lnTo>
                  <a:pt x="625512" y="1346253"/>
                </a:lnTo>
                <a:lnTo>
                  <a:pt x="625512" y="1349778"/>
                </a:lnTo>
                <a:lnTo>
                  <a:pt x="632084" y="1353778"/>
                </a:lnTo>
                <a:cubicBezTo>
                  <a:pt x="632084" y="1355016"/>
                  <a:pt x="632084" y="1356254"/>
                  <a:pt x="632084" y="1357493"/>
                </a:cubicBezTo>
                <a:cubicBezTo>
                  <a:pt x="624083" y="1360445"/>
                  <a:pt x="624274" y="1365018"/>
                  <a:pt x="631513" y="1367685"/>
                </a:cubicBezTo>
                <a:cubicBezTo>
                  <a:pt x="636656" y="1378353"/>
                  <a:pt x="625417" y="1396260"/>
                  <a:pt x="639133" y="1401403"/>
                </a:cubicBezTo>
                <a:cubicBezTo>
                  <a:pt x="641228" y="1411785"/>
                  <a:pt x="633132" y="1429407"/>
                  <a:pt x="645514" y="1434455"/>
                </a:cubicBezTo>
                <a:lnTo>
                  <a:pt x="639133" y="1438360"/>
                </a:lnTo>
                <a:lnTo>
                  <a:pt x="639133" y="1449314"/>
                </a:lnTo>
                <a:lnTo>
                  <a:pt x="645705" y="1453219"/>
                </a:lnTo>
                <a:cubicBezTo>
                  <a:pt x="645705" y="1454553"/>
                  <a:pt x="645705" y="1455791"/>
                  <a:pt x="645705" y="1456838"/>
                </a:cubicBezTo>
                <a:lnTo>
                  <a:pt x="639323" y="1460935"/>
                </a:lnTo>
                <a:cubicBezTo>
                  <a:pt x="640276" y="1465887"/>
                  <a:pt x="638561" y="1470460"/>
                  <a:pt x="640371" y="1475603"/>
                </a:cubicBezTo>
                <a:cubicBezTo>
                  <a:pt x="645991" y="1478746"/>
                  <a:pt x="645991" y="1478746"/>
                  <a:pt x="639609" y="1482556"/>
                </a:cubicBezTo>
                <a:cubicBezTo>
                  <a:pt x="640561" y="1490271"/>
                  <a:pt x="635894" y="1501606"/>
                  <a:pt x="645991" y="1504463"/>
                </a:cubicBezTo>
                <a:lnTo>
                  <a:pt x="639704" y="1508369"/>
                </a:lnTo>
                <a:lnTo>
                  <a:pt x="639704" y="1511893"/>
                </a:lnTo>
                <a:cubicBezTo>
                  <a:pt x="641800" y="1513322"/>
                  <a:pt x="643895" y="1514560"/>
                  <a:pt x="645896" y="1515798"/>
                </a:cubicBezTo>
                <a:cubicBezTo>
                  <a:pt x="638276" y="1518465"/>
                  <a:pt x="641133" y="1523704"/>
                  <a:pt x="633989" y="1526181"/>
                </a:cubicBezTo>
                <a:cubicBezTo>
                  <a:pt x="633513" y="1535706"/>
                  <a:pt x="628274" y="1552088"/>
                  <a:pt x="639609" y="1556185"/>
                </a:cubicBezTo>
                <a:cubicBezTo>
                  <a:pt x="642371" y="1568567"/>
                  <a:pt x="632751" y="1590284"/>
                  <a:pt x="646086" y="1596666"/>
                </a:cubicBezTo>
                <a:lnTo>
                  <a:pt x="646086" y="1644291"/>
                </a:lnTo>
                <a:lnTo>
                  <a:pt x="639514" y="1648196"/>
                </a:lnTo>
                <a:lnTo>
                  <a:pt x="639514" y="1677438"/>
                </a:lnTo>
                <a:cubicBezTo>
                  <a:pt x="629227" y="1682391"/>
                  <a:pt x="632846" y="1684201"/>
                  <a:pt x="639514" y="1689915"/>
                </a:cubicBezTo>
                <a:cubicBezTo>
                  <a:pt x="638561" y="1695154"/>
                  <a:pt x="640657" y="1700964"/>
                  <a:pt x="633132" y="1703060"/>
                </a:cubicBezTo>
                <a:lnTo>
                  <a:pt x="638942" y="1707060"/>
                </a:lnTo>
                <a:lnTo>
                  <a:pt x="638942" y="1725348"/>
                </a:lnTo>
                <a:lnTo>
                  <a:pt x="632751" y="1729158"/>
                </a:lnTo>
                <a:lnTo>
                  <a:pt x="632751" y="1732587"/>
                </a:lnTo>
                <a:lnTo>
                  <a:pt x="626369" y="1736588"/>
                </a:lnTo>
                <a:lnTo>
                  <a:pt x="632370" y="1740303"/>
                </a:lnTo>
                <a:lnTo>
                  <a:pt x="632370" y="1748208"/>
                </a:lnTo>
                <a:cubicBezTo>
                  <a:pt x="619321" y="1753542"/>
                  <a:pt x="630465" y="1755638"/>
                  <a:pt x="632942" y="1762020"/>
                </a:cubicBezTo>
                <a:cubicBezTo>
                  <a:pt x="632942" y="1763448"/>
                  <a:pt x="636466" y="1764877"/>
                  <a:pt x="638656" y="1766401"/>
                </a:cubicBezTo>
                <a:lnTo>
                  <a:pt x="632656" y="1770211"/>
                </a:lnTo>
                <a:lnTo>
                  <a:pt x="632656" y="1784785"/>
                </a:lnTo>
                <a:lnTo>
                  <a:pt x="626179" y="1788690"/>
                </a:lnTo>
                <a:lnTo>
                  <a:pt x="626179" y="1792214"/>
                </a:lnTo>
                <a:lnTo>
                  <a:pt x="632942" y="1796500"/>
                </a:lnTo>
                <a:lnTo>
                  <a:pt x="632942" y="1803549"/>
                </a:lnTo>
                <a:cubicBezTo>
                  <a:pt x="641514" y="1806501"/>
                  <a:pt x="639514" y="1810788"/>
                  <a:pt x="638180" y="1814979"/>
                </a:cubicBezTo>
                <a:lnTo>
                  <a:pt x="632656" y="1818027"/>
                </a:lnTo>
                <a:cubicBezTo>
                  <a:pt x="635037" y="1829076"/>
                  <a:pt x="626464" y="1848983"/>
                  <a:pt x="638752" y="1854603"/>
                </a:cubicBezTo>
                <a:cubicBezTo>
                  <a:pt x="638752" y="1855841"/>
                  <a:pt x="638752" y="1856984"/>
                  <a:pt x="638752" y="1858317"/>
                </a:cubicBezTo>
                <a:lnTo>
                  <a:pt x="645229" y="1862318"/>
                </a:lnTo>
                <a:lnTo>
                  <a:pt x="645229" y="1865842"/>
                </a:lnTo>
                <a:lnTo>
                  <a:pt x="638847" y="1869748"/>
                </a:lnTo>
                <a:lnTo>
                  <a:pt x="638847" y="1880606"/>
                </a:lnTo>
                <a:cubicBezTo>
                  <a:pt x="649039" y="1886035"/>
                  <a:pt x="645324" y="1886512"/>
                  <a:pt x="639800" y="1892322"/>
                </a:cubicBezTo>
                <a:lnTo>
                  <a:pt x="644943" y="1895274"/>
                </a:lnTo>
                <a:cubicBezTo>
                  <a:pt x="646658" y="1900228"/>
                  <a:pt x="643514" y="1905752"/>
                  <a:pt x="646276" y="1910705"/>
                </a:cubicBezTo>
                <a:lnTo>
                  <a:pt x="651610" y="1913753"/>
                </a:lnTo>
                <a:lnTo>
                  <a:pt x="651610" y="2016718"/>
                </a:lnTo>
                <a:lnTo>
                  <a:pt x="658468" y="2020814"/>
                </a:lnTo>
                <a:lnTo>
                  <a:pt x="658468" y="2031673"/>
                </a:lnTo>
                <a:lnTo>
                  <a:pt x="652087" y="2035578"/>
                </a:lnTo>
                <a:lnTo>
                  <a:pt x="652087" y="2042817"/>
                </a:lnTo>
                <a:lnTo>
                  <a:pt x="658088" y="2046627"/>
                </a:lnTo>
                <a:cubicBezTo>
                  <a:pt x="659992" y="2053866"/>
                  <a:pt x="654087" y="2054818"/>
                  <a:pt x="653039" y="2058247"/>
                </a:cubicBezTo>
                <a:cubicBezTo>
                  <a:pt x="656373" y="2059866"/>
                  <a:pt x="659516" y="2061486"/>
                  <a:pt x="658183" y="2064724"/>
                </a:cubicBezTo>
                <a:lnTo>
                  <a:pt x="652087" y="2068725"/>
                </a:lnTo>
                <a:lnTo>
                  <a:pt x="652087" y="2083107"/>
                </a:lnTo>
                <a:lnTo>
                  <a:pt x="645324" y="2087108"/>
                </a:lnTo>
                <a:lnTo>
                  <a:pt x="645324" y="2127494"/>
                </a:lnTo>
                <a:lnTo>
                  <a:pt x="651706" y="2131399"/>
                </a:lnTo>
                <a:lnTo>
                  <a:pt x="651706" y="2256558"/>
                </a:lnTo>
                <a:lnTo>
                  <a:pt x="645705" y="2260368"/>
                </a:lnTo>
                <a:lnTo>
                  <a:pt x="645705" y="2279418"/>
                </a:lnTo>
                <a:lnTo>
                  <a:pt x="651230" y="2282466"/>
                </a:lnTo>
                <a:cubicBezTo>
                  <a:pt x="652182" y="2287562"/>
                  <a:pt x="652182" y="2292800"/>
                  <a:pt x="651230" y="2297896"/>
                </a:cubicBezTo>
                <a:lnTo>
                  <a:pt x="645896" y="2300945"/>
                </a:lnTo>
                <a:cubicBezTo>
                  <a:pt x="643800" y="2308564"/>
                  <a:pt x="647134" y="2316565"/>
                  <a:pt x="644181" y="2323995"/>
                </a:cubicBezTo>
                <a:lnTo>
                  <a:pt x="638942" y="2326948"/>
                </a:lnTo>
                <a:lnTo>
                  <a:pt x="645324" y="2330853"/>
                </a:lnTo>
                <a:lnTo>
                  <a:pt x="645324" y="2334377"/>
                </a:lnTo>
                <a:lnTo>
                  <a:pt x="651515" y="2338187"/>
                </a:lnTo>
                <a:cubicBezTo>
                  <a:pt x="649229" y="2339616"/>
                  <a:pt x="647134" y="2340949"/>
                  <a:pt x="644943" y="2342473"/>
                </a:cubicBezTo>
                <a:lnTo>
                  <a:pt x="644943" y="2404481"/>
                </a:lnTo>
                <a:cubicBezTo>
                  <a:pt x="643038" y="2406291"/>
                  <a:pt x="639228" y="2406672"/>
                  <a:pt x="639895" y="2408767"/>
                </a:cubicBezTo>
                <a:lnTo>
                  <a:pt x="644943" y="2411625"/>
                </a:lnTo>
                <a:lnTo>
                  <a:pt x="644943" y="2437533"/>
                </a:lnTo>
                <a:lnTo>
                  <a:pt x="639038" y="2441248"/>
                </a:lnTo>
                <a:cubicBezTo>
                  <a:pt x="639038" y="2442295"/>
                  <a:pt x="639038" y="2443534"/>
                  <a:pt x="639038" y="2444772"/>
                </a:cubicBezTo>
                <a:lnTo>
                  <a:pt x="645514" y="2448772"/>
                </a:lnTo>
                <a:lnTo>
                  <a:pt x="645514" y="2456011"/>
                </a:lnTo>
                <a:lnTo>
                  <a:pt x="639323" y="2459916"/>
                </a:lnTo>
                <a:cubicBezTo>
                  <a:pt x="646276" y="2463917"/>
                  <a:pt x="659611" y="2468775"/>
                  <a:pt x="645896" y="2474299"/>
                </a:cubicBezTo>
                <a:lnTo>
                  <a:pt x="645896" y="2503827"/>
                </a:lnTo>
                <a:lnTo>
                  <a:pt x="651992" y="2507732"/>
                </a:lnTo>
                <a:lnTo>
                  <a:pt x="651992" y="2510209"/>
                </a:lnTo>
                <a:lnTo>
                  <a:pt x="645610" y="2514019"/>
                </a:lnTo>
                <a:lnTo>
                  <a:pt x="645610" y="2576884"/>
                </a:lnTo>
                <a:cubicBezTo>
                  <a:pt x="647991" y="2578217"/>
                  <a:pt x="650086" y="2579551"/>
                  <a:pt x="651896" y="2580694"/>
                </a:cubicBezTo>
                <a:lnTo>
                  <a:pt x="651896" y="2587932"/>
                </a:lnTo>
                <a:lnTo>
                  <a:pt x="645610" y="2592029"/>
                </a:lnTo>
                <a:cubicBezTo>
                  <a:pt x="645029" y="2605592"/>
                  <a:pt x="645314" y="2619175"/>
                  <a:pt x="646467" y="2632700"/>
                </a:cubicBezTo>
                <a:cubicBezTo>
                  <a:pt x="665517" y="2650321"/>
                  <a:pt x="638466" y="2733189"/>
                  <a:pt x="658373" y="2749857"/>
                </a:cubicBezTo>
                <a:lnTo>
                  <a:pt x="652277" y="2753858"/>
                </a:lnTo>
                <a:lnTo>
                  <a:pt x="652277" y="2841964"/>
                </a:lnTo>
                <a:lnTo>
                  <a:pt x="645514" y="2846060"/>
                </a:lnTo>
                <a:lnTo>
                  <a:pt x="645514" y="2937976"/>
                </a:lnTo>
                <a:lnTo>
                  <a:pt x="639228" y="2941786"/>
                </a:lnTo>
                <a:lnTo>
                  <a:pt x="639228" y="2963789"/>
                </a:lnTo>
                <a:lnTo>
                  <a:pt x="645610" y="2967885"/>
                </a:lnTo>
                <a:cubicBezTo>
                  <a:pt x="646372" y="2987697"/>
                  <a:pt x="644086" y="3007985"/>
                  <a:pt x="646467" y="3026940"/>
                </a:cubicBezTo>
                <a:cubicBezTo>
                  <a:pt x="654563" y="3031893"/>
                  <a:pt x="654468" y="3032178"/>
                  <a:pt x="645896" y="3037417"/>
                </a:cubicBezTo>
                <a:lnTo>
                  <a:pt x="645896" y="3048466"/>
                </a:lnTo>
                <a:lnTo>
                  <a:pt x="651992" y="3052371"/>
                </a:lnTo>
                <a:lnTo>
                  <a:pt x="651992" y="3066945"/>
                </a:lnTo>
                <a:lnTo>
                  <a:pt x="645514" y="3070850"/>
                </a:lnTo>
                <a:lnTo>
                  <a:pt x="645514" y="3181245"/>
                </a:lnTo>
                <a:lnTo>
                  <a:pt x="638752" y="3185341"/>
                </a:lnTo>
                <a:lnTo>
                  <a:pt x="638752" y="3203343"/>
                </a:lnTo>
                <a:lnTo>
                  <a:pt x="632465" y="3207439"/>
                </a:lnTo>
                <a:cubicBezTo>
                  <a:pt x="631922" y="3214849"/>
                  <a:pt x="632208" y="3222288"/>
                  <a:pt x="633322" y="3229632"/>
                </a:cubicBezTo>
                <a:lnTo>
                  <a:pt x="637990" y="3232299"/>
                </a:lnTo>
                <a:cubicBezTo>
                  <a:pt x="639942" y="3236166"/>
                  <a:pt x="639942" y="3240719"/>
                  <a:pt x="637990" y="3244586"/>
                </a:cubicBezTo>
                <a:lnTo>
                  <a:pt x="632751" y="3247634"/>
                </a:lnTo>
                <a:cubicBezTo>
                  <a:pt x="632751" y="3254682"/>
                  <a:pt x="630084" y="3263541"/>
                  <a:pt x="639228" y="3265922"/>
                </a:cubicBezTo>
                <a:lnTo>
                  <a:pt x="639228" y="3343170"/>
                </a:lnTo>
                <a:lnTo>
                  <a:pt x="645610" y="3347075"/>
                </a:lnTo>
                <a:lnTo>
                  <a:pt x="639609" y="3350980"/>
                </a:lnTo>
                <a:cubicBezTo>
                  <a:pt x="641609" y="3352409"/>
                  <a:pt x="644562" y="3352695"/>
                  <a:pt x="644943" y="3354981"/>
                </a:cubicBezTo>
                <a:lnTo>
                  <a:pt x="639895" y="3357838"/>
                </a:lnTo>
                <a:cubicBezTo>
                  <a:pt x="638990" y="3362905"/>
                  <a:pt x="638990" y="3368106"/>
                  <a:pt x="639895" y="3373173"/>
                </a:cubicBezTo>
                <a:lnTo>
                  <a:pt x="645514" y="3376412"/>
                </a:lnTo>
                <a:lnTo>
                  <a:pt x="639418" y="3380317"/>
                </a:lnTo>
                <a:lnTo>
                  <a:pt x="639418" y="3394891"/>
                </a:lnTo>
                <a:lnTo>
                  <a:pt x="645800" y="3398796"/>
                </a:lnTo>
                <a:lnTo>
                  <a:pt x="645800" y="3402320"/>
                </a:lnTo>
                <a:lnTo>
                  <a:pt x="639609" y="3406130"/>
                </a:lnTo>
                <a:lnTo>
                  <a:pt x="639609" y="3417084"/>
                </a:lnTo>
                <a:lnTo>
                  <a:pt x="645896" y="3421275"/>
                </a:lnTo>
                <a:cubicBezTo>
                  <a:pt x="641133" y="3462042"/>
                  <a:pt x="655421" y="3514620"/>
                  <a:pt x="640276" y="3549196"/>
                </a:cubicBezTo>
                <a:cubicBezTo>
                  <a:pt x="638361" y="3553101"/>
                  <a:pt x="638361" y="3557672"/>
                  <a:pt x="640276" y="3561578"/>
                </a:cubicBezTo>
                <a:lnTo>
                  <a:pt x="645229" y="3564340"/>
                </a:lnTo>
                <a:lnTo>
                  <a:pt x="639038" y="3568246"/>
                </a:lnTo>
                <a:lnTo>
                  <a:pt x="639038" y="3582819"/>
                </a:lnTo>
                <a:lnTo>
                  <a:pt x="645419" y="3586724"/>
                </a:lnTo>
                <a:lnTo>
                  <a:pt x="645419" y="3593963"/>
                </a:lnTo>
                <a:cubicBezTo>
                  <a:pt x="627322" y="3602726"/>
                  <a:pt x="657992" y="3603964"/>
                  <a:pt x="638847" y="3613013"/>
                </a:cubicBezTo>
                <a:cubicBezTo>
                  <a:pt x="639418" y="3617014"/>
                  <a:pt x="637704" y="3620729"/>
                  <a:pt x="640371" y="3624253"/>
                </a:cubicBezTo>
                <a:cubicBezTo>
                  <a:pt x="643895" y="3625776"/>
                  <a:pt x="646562" y="3627586"/>
                  <a:pt x="645229" y="3630634"/>
                </a:cubicBezTo>
                <a:lnTo>
                  <a:pt x="639038" y="3634539"/>
                </a:lnTo>
                <a:lnTo>
                  <a:pt x="639038" y="3637969"/>
                </a:lnTo>
                <a:lnTo>
                  <a:pt x="632465" y="3641969"/>
                </a:lnTo>
                <a:lnTo>
                  <a:pt x="632465" y="3653209"/>
                </a:lnTo>
                <a:cubicBezTo>
                  <a:pt x="636466" y="3655971"/>
                  <a:pt x="641990" y="3657590"/>
                  <a:pt x="644467" y="3661114"/>
                </a:cubicBezTo>
                <a:lnTo>
                  <a:pt x="638942" y="3664162"/>
                </a:lnTo>
                <a:cubicBezTo>
                  <a:pt x="639800" y="3673687"/>
                  <a:pt x="637037" y="3685117"/>
                  <a:pt x="640371" y="3694547"/>
                </a:cubicBezTo>
                <a:lnTo>
                  <a:pt x="645229" y="3697214"/>
                </a:lnTo>
                <a:lnTo>
                  <a:pt x="645229" y="3726456"/>
                </a:lnTo>
                <a:lnTo>
                  <a:pt x="651896" y="3730551"/>
                </a:lnTo>
                <a:lnTo>
                  <a:pt x="645514" y="3734457"/>
                </a:lnTo>
                <a:cubicBezTo>
                  <a:pt x="645514" y="3735695"/>
                  <a:pt x="645514" y="3736933"/>
                  <a:pt x="645514" y="3737981"/>
                </a:cubicBezTo>
                <a:lnTo>
                  <a:pt x="651420" y="3741696"/>
                </a:lnTo>
                <a:lnTo>
                  <a:pt x="651420" y="3775033"/>
                </a:lnTo>
                <a:cubicBezTo>
                  <a:pt x="642847" y="3778081"/>
                  <a:pt x="644848" y="3782272"/>
                  <a:pt x="646276" y="3786463"/>
                </a:cubicBezTo>
                <a:lnTo>
                  <a:pt x="651801" y="3789511"/>
                </a:lnTo>
                <a:cubicBezTo>
                  <a:pt x="649610" y="3799798"/>
                  <a:pt x="657611" y="3818086"/>
                  <a:pt x="645419" y="3822563"/>
                </a:cubicBezTo>
                <a:lnTo>
                  <a:pt x="645419" y="3855519"/>
                </a:lnTo>
                <a:lnTo>
                  <a:pt x="638656" y="3859615"/>
                </a:lnTo>
                <a:lnTo>
                  <a:pt x="638656" y="3870474"/>
                </a:lnTo>
                <a:lnTo>
                  <a:pt x="631894" y="3874569"/>
                </a:lnTo>
                <a:lnTo>
                  <a:pt x="631894" y="3918480"/>
                </a:lnTo>
                <a:lnTo>
                  <a:pt x="625893" y="3922290"/>
                </a:lnTo>
                <a:lnTo>
                  <a:pt x="625893" y="3929434"/>
                </a:lnTo>
                <a:cubicBezTo>
                  <a:pt x="634465" y="3934672"/>
                  <a:pt x="634465" y="3934958"/>
                  <a:pt x="625893" y="3940101"/>
                </a:cubicBezTo>
                <a:lnTo>
                  <a:pt x="625893" y="3947531"/>
                </a:lnTo>
                <a:lnTo>
                  <a:pt x="631894" y="3951436"/>
                </a:lnTo>
                <a:lnTo>
                  <a:pt x="631894" y="4198134"/>
                </a:lnTo>
                <a:lnTo>
                  <a:pt x="625512" y="4202039"/>
                </a:lnTo>
                <a:lnTo>
                  <a:pt x="625512" y="4205563"/>
                </a:lnTo>
                <a:lnTo>
                  <a:pt x="632275" y="4209564"/>
                </a:lnTo>
                <a:lnTo>
                  <a:pt x="632275" y="4260904"/>
                </a:lnTo>
                <a:lnTo>
                  <a:pt x="638276" y="4264809"/>
                </a:lnTo>
                <a:lnTo>
                  <a:pt x="633227" y="4267666"/>
                </a:lnTo>
                <a:cubicBezTo>
                  <a:pt x="629036" y="4289669"/>
                  <a:pt x="635037" y="4313196"/>
                  <a:pt x="631036" y="4335198"/>
                </a:cubicBezTo>
                <a:lnTo>
                  <a:pt x="625893" y="4338056"/>
                </a:lnTo>
                <a:lnTo>
                  <a:pt x="625893" y="4345580"/>
                </a:lnTo>
                <a:lnTo>
                  <a:pt x="631894" y="4349391"/>
                </a:lnTo>
                <a:lnTo>
                  <a:pt x="631894" y="4356630"/>
                </a:lnTo>
                <a:lnTo>
                  <a:pt x="625512" y="4360535"/>
                </a:lnTo>
                <a:lnTo>
                  <a:pt x="625512" y="4389776"/>
                </a:lnTo>
                <a:lnTo>
                  <a:pt x="631703" y="4393682"/>
                </a:lnTo>
                <a:lnTo>
                  <a:pt x="625893" y="4397397"/>
                </a:lnTo>
                <a:lnTo>
                  <a:pt x="625893" y="4415875"/>
                </a:lnTo>
                <a:cubicBezTo>
                  <a:pt x="635418" y="4421114"/>
                  <a:pt x="634465" y="4426163"/>
                  <a:pt x="625893" y="4430162"/>
                </a:cubicBezTo>
                <a:cubicBezTo>
                  <a:pt x="629036" y="4444831"/>
                  <a:pt x="618368" y="4469787"/>
                  <a:pt x="632275" y="4478264"/>
                </a:cubicBezTo>
                <a:lnTo>
                  <a:pt x="632275" y="4599708"/>
                </a:lnTo>
                <a:cubicBezTo>
                  <a:pt x="633799" y="4601803"/>
                  <a:pt x="639038" y="4602470"/>
                  <a:pt x="638371" y="4605709"/>
                </a:cubicBezTo>
                <a:close/>
                <a:moveTo>
                  <a:pt x="631132" y="2178739"/>
                </a:moveTo>
                <a:cubicBezTo>
                  <a:pt x="608367" y="2167118"/>
                  <a:pt x="580268" y="2170547"/>
                  <a:pt x="556551" y="2162927"/>
                </a:cubicBezTo>
                <a:lnTo>
                  <a:pt x="539501" y="2171500"/>
                </a:lnTo>
                <a:cubicBezTo>
                  <a:pt x="553789" y="2174738"/>
                  <a:pt x="567029" y="2172833"/>
                  <a:pt x="581888" y="2177120"/>
                </a:cubicBezTo>
                <a:cubicBezTo>
                  <a:pt x="597766" y="2182606"/>
                  <a:pt x="614930" y="2183177"/>
                  <a:pt x="631132" y="2178739"/>
                </a:cubicBezTo>
                <a:close/>
                <a:moveTo>
                  <a:pt x="615320" y="1676009"/>
                </a:moveTo>
                <a:cubicBezTo>
                  <a:pt x="607062" y="1674704"/>
                  <a:pt x="598623" y="1676762"/>
                  <a:pt x="591889" y="1681724"/>
                </a:cubicBezTo>
                <a:lnTo>
                  <a:pt x="609605" y="1689820"/>
                </a:lnTo>
                <a:cubicBezTo>
                  <a:pt x="613215" y="1688801"/>
                  <a:pt x="616492" y="1686867"/>
                  <a:pt x="619130" y="1684201"/>
                </a:cubicBezTo>
                <a:cubicBezTo>
                  <a:pt x="617511" y="1681533"/>
                  <a:pt x="620940" y="1678200"/>
                  <a:pt x="615320" y="1676009"/>
                </a:cubicBezTo>
                <a:close/>
                <a:moveTo>
                  <a:pt x="595604" y="1716490"/>
                </a:moveTo>
                <a:cubicBezTo>
                  <a:pt x="602652" y="1711632"/>
                  <a:pt x="611034" y="1713442"/>
                  <a:pt x="617892" y="1707727"/>
                </a:cubicBezTo>
                <a:cubicBezTo>
                  <a:pt x="611605" y="1702203"/>
                  <a:pt x="581411" y="1704203"/>
                  <a:pt x="595604" y="1716490"/>
                </a:cubicBezTo>
                <a:close/>
                <a:moveTo>
                  <a:pt x="589126" y="1661245"/>
                </a:moveTo>
                <a:lnTo>
                  <a:pt x="583316" y="1657530"/>
                </a:lnTo>
                <a:cubicBezTo>
                  <a:pt x="554741" y="1660293"/>
                  <a:pt x="567600" y="1672580"/>
                  <a:pt x="588936" y="1668580"/>
                </a:cubicBezTo>
                <a:cubicBezTo>
                  <a:pt x="593603" y="1664769"/>
                  <a:pt x="593603" y="1663912"/>
                  <a:pt x="589126" y="1661245"/>
                </a:cubicBezTo>
                <a:close/>
                <a:moveTo>
                  <a:pt x="595794" y="1628003"/>
                </a:moveTo>
                <a:lnTo>
                  <a:pt x="612082" y="1618478"/>
                </a:lnTo>
                <a:cubicBezTo>
                  <a:pt x="586774" y="1609191"/>
                  <a:pt x="558999" y="1609191"/>
                  <a:pt x="533691" y="1618478"/>
                </a:cubicBezTo>
                <a:lnTo>
                  <a:pt x="543216" y="1624003"/>
                </a:lnTo>
                <a:cubicBezTo>
                  <a:pt x="561599" y="1622288"/>
                  <a:pt x="577697" y="1629241"/>
                  <a:pt x="595794" y="1628003"/>
                </a:cubicBezTo>
                <a:close/>
                <a:moveTo>
                  <a:pt x="612082" y="1574663"/>
                </a:moveTo>
                <a:cubicBezTo>
                  <a:pt x="590365" y="1563900"/>
                  <a:pt x="567790" y="1574663"/>
                  <a:pt x="543787" y="1572663"/>
                </a:cubicBezTo>
                <a:cubicBezTo>
                  <a:pt x="538168" y="1572091"/>
                  <a:pt x="541692" y="1567424"/>
                  <a:pt x="536358" y="1565424"/>
                </a:cubicBezTo>
                <a:cubicBezTo>
                  <a:pt x="525404" y="1564281"/>
                  <a:pt x="501496" y="1565424"/>
                  <a:pt x="522166" y="1576568"/>
                </a:cubicBezTo>
                <a:cubicBezTo>
                  <a:pt x="539701" y="1577635"/>
                  <a:pt x="557161" y="1579702"/>
                  <a:pt x="574458" y="1582759"/>
                </a:cubicBezTo>
                <a:cubicBezTo>
                  <a:pt x="583983" y="1585426"/>
                  <a:pt x="585507" y="1580663"/>
                  <a:pt x="590079" y="1580187"/>
                </a:cubicBezTo>
                <a:cubicBezTo>
                  <a:pt x="597794" y="1579426"/>
                  <a:pt x="605890" y="1582283"/>
                  <a:pt x="612082" y="1578282"/>
                </a:cubicBezTo>
                <a:close/>
                <a:moveTo>
                  <a:pt x="513498" y="1593046"/>
                </a:moveTo>
                <a:lnTo>
                  <a:pt x="513498" y="1596666"/>
                </a:lnTo>
                <a:cubicBezTo>
                  <a:pt x="534358" y="1602857"/>
                  <a:pt x="564647" y="1607905"/>
                  <a:pt x="585793" y="1596666"/>
                </a:cubicBezTo>
                <a:cubicBezTo>
                  <a:pt x="585793" y="1590760"/>
                  <a:pt x="585793" y="1590760"/>
                  <a:pt x="582935" y="1587903"/>
                </a:cubicBezTo>
                <a:cubicBezTo>
                  <a:pt x="573610" y="1588436"/>
                  <a:pt x="564485" y="1590798"/>
                  <a:pt x="556075" y="1594856"/>
                </a:cubicBezTo>
                <a:cubicBezTo>
                  <a:pt x="551817" y="1592132"/>
                  <a:pt x="547283" y="1589865"/>
                  <a:pt x="542549" y="1588093"/>
                </a:cubicBezTo>
                <a:cubicBezTo>
                  <a:pt x="533786" y="1595046"/>
                  <a:pt x="522166" y="1588284"/>
                  <a:pt x="513498" y="1593046"/>
                </a:cubicBezTo>
                <a:close/>
                <a:moveTo>
                  <a:pt x="520070" y="1735921"/>
                </a:moveTo>
                <a:cubicBezTo>
                  <a:pt x="548645" y="1746685"/>
                  <a:pt x="584650" y="1746494"/>
                  <a:pt x="616273" y="1750018"/>
                </a:cubicBezTo>
                <a:lnTo>
                  <a:pt x="619226" y="1745256"/>
                </a:lnTo>
                <a:cubicBezTo>
                  <a:pt x="614225" y="1741122"/>
                  <a:pt x="607996" y="1738740"/>
                  <a:pt x="601509" y="1738493"/>
                </a:cubicBezTo>
                <a:cubicBezTo>
                  <a:pt x="598099" y="1735416"/>
                  <a:pt x="592917" y="1735416"/>
                  <a:pt x="589508" y="1738493"/>
                </a:cubicBezTo>
                <a:cubicBezTo>
                  <a:pt x="569791" y="1735159"/>
                  <a:pt x="537215" y="1723920"/>
                  <a:pt x="520070" y="1735540"/>
                </a:cubicBezTo>
                <a:close/>
                <a:moveTo>
                  <a:pt x="582554" y="1849555"/>
                </a:moveTo>
                <a:cubicBezTo>
                  <a:pt x="593889" y="1850221"/>
                  <a:pt x="606176" y="1856888"/>
                  <a:pt x="617606" y="1851936"/>
                </a:cubicBezTo>
                <a:cubicBezTo>
                  <a:pt x="631703" y="1835553"/>
                  <a:pt x="564361" y="1839553"/>
                  <a:pt x="582554" y="1849173"/>
                </a:cubicBezTo>
                <a:close/>
                <a:moveTo>
                  <a:pt x="596556" y="1790023"/>
                </a:moveTo>
                <a:cubicBezTo>
                  <a:pt x="597318" y="1790023"/>
                  <a:pt x="598080" y="1789261"/>
                  <a:pt x="598842" y="1788785"/>
                </a:cubicBezTo>
                <a:lnTo>
                  <a:pt x="598842" y="1784975"/>
                </a:lnTo>
                <a:cubicBezTo>
                  <a:pt x="585412" y="1774878"/>
                  <a:pt x="566647" y="1780498"/>
                  <a:pt x="552932" y="1784975"/>
                </a:cubicBezTo>
                <a:cubicBezTo>
                  <a:pt x="567124" y="1788871"/>
                  <a:pt x="581859" y="1790442"/>
                  <a:pt x="596556" y="1789642"/>
                </a:cubicBezTo>
                <a:close/>
                <a:moveTo>
                  <a:pt x="529881" y="2199598"/>
                </a:moveTo>
                <a:cubicBezTo>
                  <a:pt x="546074" y="2197598"/>
                  <a:pt x="563600" y="2198360"/>
                  <a:pt x="578077" y="2190835"/>
                </a:cubicBezTo>
                <a:cubicBezTo>
                  <a:pt x="567886" y="2185596"/>
                  <a:pt x="554170" y="2189883"/>
                  <a:pt x="542263" y="2188549"/>
                </a:cubicBezTo>
                <a:lnTo>
                  <a:pt x="536453" y="2195884"/>
                </a:lnTo>
                <a:cubicBezTo>
                  <a:pt x="533501" y="2194741"/>
                  <a:pt x="522356" y="2196550"/>
                  <a:pt x="530357" y="2199217"/>
                </a:cubicBezTo>
                <a:close/>
                <a:moveTo>
                  <a:pt x="625131" y="2013670"/>
                </a:moveTo>
                <a:lnTo>
                  <a:pt x="625131" y="2009765"/>
                </a:lnTo>
                <a:cubicBezTo>
                  <a:pt x="615396" y="2002555"/>
                  <a:pt x="602100" y="2002555"/>
                  <a:pt x="592365" y="2009765"/>
                </a:cubicBezTo>
                <a:lnTo>
                  <a:pt x="592365" y="2013575"/>
                </a:lnTo>
                <a:cubicBezTo>
                  <a:pt x="603166" y="2015956"/>
                  <a:pt x="614368" y="2015861"/>
                  <a:pt x="625131" y="2013289"/>
                </a:cubicBezTo>
                <a:close/>
                <a:moveTo>
                  <a:pt x="635227" y="1967474"/>
                </a:moveTo>
                <a:cubicBezTo>
                  <a:pt x="633075" y="1966388"/>
                  <a:pt x="631008" y="1965141"/>
                  <a:pt x="629036" y="1963759"/>
                </a:cubicBezTo>
                <a:lnTo>
                  <a:pt x="614844" y="1963759"/>
                </a:lnTo>
                <a:cubicBezTo>
                  <a:pt x="585697" y="1974618"/>
                  <a:pt x="646372" y="1972617"/>
                  <a:pt x="635227" y="1967283"/>
                </a:cubicBezTo>
                <a:close/>
                <a:moveTo>
                  <a:pt x="590841" y="1919849"/>
                </a:moveTo>
                <a:cubicBezTo>
                  <a:pt x="589069" y="1920154"/>
                  <a:pt x="587355" y="1920764"/>
                  <a:pt x="585793" y="1921659"/>
                </a:cubicBezTo>
                <a:lnTo>
                  <a:pt x="585793" y="1925278"/>
                </a:lnTo>
                <a:cubicBezTo>
                  <a:pt x="603233" y="1928479"/>
                  <a:pt x="621121" y="1928479"/>
                  <a:pt x="638561" y="1925278"/>
                </a:cubicBezTo>
                <a:lnTo>
                  <a:pt x="628369" y="1920039"/>
                </a:lnTo>
                <a:cubicBezTo>
                  <a:pt x="616177" y="1918706"/>
                  <a:pt x="603128" y="1919658"/>
                  <a:pt x="590841" y="1919658"/>
                </a:cubicBezTo>
                <a:close/>
                <a:moveTo>
                  <a:pt x="609224" y="1646862"/>
                </a:moveTo>
                <a:cubicBezTo>
                  <a:pt x="602938" y="1647624"/>
                  <a:pt x="597032" y="1645719"/>
                  <a:pt x="592746" y="1648672"/>
                </a:cubicBezTo>
                <a:cubicBezTo>
                  <a:pt x="592746" y="1649910"/>
                  <a:pt x="592746" y="1651053"/>
                  <a:pt x="592746" y="1652387"/>
                </a:cubicBezTo>
                <a:lnTo>
                  <a:pt x="599318" y="1656292"/>
                </a:lnTo>
                <a:cubicBezTo>
                  <a:pt x="599318" y="1666484"/>
                  <a:pt x="619226" y="1661531"/>
                  <a:pt x="624083" y="1656863"/>
                </a:cubicBezTo>
                <a:close/>
                <a:moveTo>
                  <a:pt x="563028" y="1543897"/>
                </a:moveTo>
                <a:cubicBezTo>
                  <a:pt x="537787" y="1554184"/>
                  <a:pt x="505878" y="1541040"/>
                  <a:pt x="481208" y="1553422"/>
                </a:cubicBezTo>
                <a:cubicBezTo>
                  <a:pt x="526166" y="1562947"/>
                  <a:pt x="570743" y="1555613"/>
                  <a:pt x="617130" y="1554470"/>
                </a:cubicBezTo>
                <a:cubicBezTo>
                  <a:pt x="624940" y="1533324"/>
                  <a:pt x="575410" y="1547231"/>
                  <a:pt x="563028" y="1543326"/>
                </a:cubicBezTo>
                <a:close/>
                <a:moveTo>
                  <a:pt x="408247" y="3059896"/>
                </a:moveTo>
                <a:cubicBezTo>
                  <a:pt x="415200" y="3055705"/>
                  <a:pt x="424058" y="3059896"/>
                  <a:pt x="431297" y="3054372"/>
                </a:cubicBezTo>
                <a:cubicBezTo>
                  <a:pt x="453586" y="3056753"/>
                  <a:pt x="485113" y="3062372"/>
                  <a:pt x="506830" y="3052562"/>
                </a:cubicBezTo>
                <a:lnTo>
                  <a:pt x="506830" y="3048657"/>
                </a:lnTo>
                <a:cubicBezTo>
                  <a:pt x="492591" y="3038036"/>
                  <a:pt x="473750" y="3035893"/>
                  <a:pt x="457491" y="3043037"/>
                </a:cubicBezTo>
                <a:cubicBezTo>
                  <a:pt x="449395" y="3037894"/>
                  <a:pt x="437679" y="3031988"/>
                  <a:pt x="428154" y="3037798"/>
                </a:cubicBezTo>
                <a:cubicBezTo>
                  <a:pt x="429868" y="3051038"/>
                  <a:pt x="335476" y="3036941"/>
                  <a:pt x="381577" y="3059420"/>
                </a:cubicBezTo>
                <a:cubicBezTo>
                  <a:pt x="372052" y="3065421"/>
                  <a:pt x="358717" y="3057991"/>
                  <a:pt x="349382" y="3063421"/>
                </a:cubicBezTo>
                <a:lnTo>
                  <a:pt x="349382" y="3066945"/>
                </a:lnTo>
                <a:lnTo>
                  <a:pt x="342810" y="3070945"/>
                </a:lnTo>
                <a:lnTo>
                  <a:pt x="342810" y="3078660"/>
                </a:lnTo>
                <a:lnTo>
                  <a:pt x="351287" y="3080280"/>
                </a:lnTo>
                <a:cubicBezTo>
                  <a:pt x="371861" y="3069135"/>
                  <a:pt x="396721" y="3073898"/>
                  <a:pt x="417962" y="3079518"/>
                </a:cubicBezTo>
                <a:cubicBezTo>
                  <a:pt x="438927" y="3076679"/>
                  <a:pt x="460244" y="3080899"/>
                  <a:pt x="478541" y="3091520"/>
                </a:cubicBezTo>
                <a:cubicBezTo>
                  <a:pt x="485018" y="3089614"/>
                  <a:pt x="493210" y="3092948"/>
                  <a:pt x="500068" y="3089424"/>
                </a:cubicBezTo>
                <a:lnTo>
                  <a:pt x="493876" y="3085423"/>
                </a:lnTo>
                <a:lnTo>
                  <a:pt x="493876" y="3078184"/>
                </a:lnTo>
                <a:cubicBezTo>
                  <a:pt x="496353" y="3075041"/>
                  <a:pt x="504449" y="3077613"/>
                  <a:pt x="506830" y="3074469"/>
                </a:cubicBezTo>
                <a:lnTo>
                  <a:pt x="506830" y="3070755"/>
                </a:lnTo>
                <a:cubicBezTo>
                  <a:pt x="502735" y="3067707"/>
                  <a:pt x="493591" y="3069707"/>
                  <a:pt x="490828" y="3065421"/>
                </a:cubicBezTo>
                <a:cubicBezTo>
                  <a:pt x="477017" y="3065421"/>
                  <a:pt x="462730" y="3063421"/>
                  <a:pt x="450728" y="3072660"/>
                </a:cubicBezTo>
                <a:cubicBezTo>
                  <a:pt x="439108" y="3075136"/>
                  <a:pt x="443965" y="3064373"/>
                  <a:pt x="433583" y="3065326"/>
                </a:cubicBezTo>
                <a:cubicBezTo>
                  <a:pt x="424763" y="3066535"/>
                  <a:pt x="415800" y="3064611"/>
                  <a:pt x="408247" y="3059896"/>
                </a:cubicBezTo>
                <a:close/>
                <a:moveTo>
                  <a:pt x="518737" y="3034750"/>
                </a:moveTo>
                <a:cubicBezTo>
                  <a:pt x="520461" y="3032217"/>
                  <a:pt x="520718" y="3028950"/>
                  <a:pt x="519403" y="3026178"/>
                </a:cubicBezTo>
                <a:lnTo>
                  <a:pt x="509878" y="3021034"/>
                </a:lnTo>
                <a:cubicBezTo>
                  <a:pt x="505611" y="3019711"/>
                  <a:pt x="501077" y="3022101"/>
                  <a:pt x="499753" y="3026378"/>
                </a:cubicBezTo>
                <a:cubicBezTo>
                  <a:pt x="498648" y="3029931"/>
                  <a:pt x="500115" y="3033779"/>
                  <a:pt x="503306" y="3035703"/>
                </a:cubicBezTo>
                <a:cubicBezTo>
                  <a:pt x="508469" y="3036284"/>
                  <a:pt x="513688" y="3035960"/>
                  <a:pt x="518737" y="3034750"/>
                </a:cubicBezTo>
                <a:close/>
                <a:moveTo>
                  <a:pt x="464539" y="2888446"/>
                </a:moveTo>
                <a:cubicBezTo>
                  <a:pt x="469873" y="2887780"/>
                  <a:pt x="475779" y="2889685"/>
                  <a:pt x="480065" y="2886922"/>
                </a:cubicBezTo>
                <a:cubicBezTo>
                  <a:pt x="480065" y="2874349"/>
                  <a:pt x="453300" y="2883779"/>
                  <a:pt x="444632" y="2881017"/>
                </a:cubicBezTo>
                <a:cubicBezTo>
                  <a:pt x="435107" y="2876350"/>
                  <a:pt x="435107" y="2876350"/>
                  <a:pt x="428249" y="2879302"/>
                </a:cubicBezTo>
                <a:lnTo>
                  <a:pt x="428249" y="2882922"/>
                </a:lnTo>
                <a:cubicBezTo>
                  <a:pt x="439108" y="2887970"/>
                  <a:pt x="453300" y="2896257"/>
                  <a:pt x="464539" y="2888446"/>
                </a:cubicBezTo>
                <a:close/>
                <a:moveTo>
                  <a:pt x="457586" y="2943691"/>
                </a:moveTo>
                <a:cubicBezTo>
                  <a:pt x="456853" y="2944053"/>
                  <a:pt x="456157" y="2944463"/>
                  <a:pt x="455491" y="2944930"/>
                </a:cubicBezTo>
                <a:cubicBezTo>
                  <a:pt x="453586" y="2948930"/>
                  <a:pt x="465206" y="2946168"/>
                  <a:pt x="457586" y="2943691"/>
                </a:cubicBezTo>
                <a:close/>
                <a:moveTo>
                  <a:pt x="486733" y="2959979"/>
                </a:moveTo>
                <a:cubicBezTo>
                  <a:pt x="486733" y="2961122"/>
                  <a:pt x="486733" y="2962265"/>
                  <a:pt x="486733" y="2963504"/>
                </a:cubicBezTo>
                <a:cubicBezTo>
                  <a:pt x="503211" y="2973029"/>
                  <a:pt x="524166" y="2977505"/>
                  <a:pt x="539215" y="2967980"/>
                </a:cubicBezTo>
                <a:lnTo>
                  <a:pt x="539215" y="2956455"/>
                </a:lnTo>
                <a:cubicBezTo>
                  <a:pt x="531081" y="2949664"/>
                  <a:pt x="520642" y="2946253"/>
                  <a:pt x="510069" y="2946930"/>
                </a:cubicBezTo>
                <a:cubicBezTo>
                  <a:pt x="500544" y="2961027"/>
                  <a:pt x="496353" y="2950168"/>
                  <a:pt x="483304" y="2950644"/>
                </a:cubicBezTo>
                <a:cubicBezTo>
                  <a:pt x="479303" y="2955312"/>
                  <a:pt x="479303" y="2955407"/>
                  <a:pt x="486733" y="2959979"/>
                </a:cubicBezTo>
                <a:close/>
                <a:moveTo>
                  <a:pt x="510164" y="2939976"/>
                </a:moveTo>
                <a:cubicBezTo>
                  <a:pt x="518832" y="2939976"/>
                  <a:pt x="533882" y="2942358"/>
                  <a:pt x="538739" y="2933880"/>
                </a:cubicBezTo>
                <a:cubicBezTo>
                  <a:pt x="533501" y="2931976"/>
                  <a:pt x="497782" y="2929309"/>
                  <a:pt x="510164" y="2939976"/>
                </a:cubicBezTo>
                <a:close/>
                <a:moveTo>
                  <a:pt x="506926" y="2986459"/>
                </a:moveTo>
                <a:lnTo>
                  <a:pt x="515879" y="2991412"/>
                </a:lnTo>
                <a:cubicBezTo>
                  <a:pt x="522070" y="2991412"/>
                  <a:pt x="519594" y="2988268"/>
                  <a:pt x="520070" y="2986363"/>
                </a:cubicBezTo>
                <a:cubicBezTo>
                  <a:pt x="516060" y="2983782"/>
                  <a:pt x="510898" y="2983820"/>
                  <a:pt x="506926" y="2986459"/>
                </a:cubicBezTo>
                <a:close/>
                <a:moveTo>
                  <a:pt x="520070" y="3063801"/>
                </a:moveTo>
                <a:cubicBezTo>
                  <a:pt x="528852" y="3067488"/>
                  <a:pt x="538949" y="3066059"/>
                  <a:pt x="546359" y="3060087"/>
                </a:cubicBezTo>
                <a:cubicBezTo>
                  <a:pt x="537634" y="3056401"/>
                  <a:pt x="527595" y="3057668"/>
                  <a:pt x="520070" y="3063421"/>
                </a:cubicBezTo>
                <a:close/>
                <a:moveTo>
                  <a:pt x="529595" y="2855490"/>
                </a:moveTo>
                <a:cubicBezTo>
                  <a:pt x="485971" y="2854728"/>
                  <a:pt x="442537" y="2848917"/>
                  <a:pt x="401579" y="2865015"/>
                </a:cubicBezTo>
                <a:cubicBezTo>
                  <a:pt x="403484" y="2885112"/>
                  <a:pt x="434821" y="2866634"/>
                  <a:pt x="446061" y="2862634"/>
                </a:cubicBezTo>
                <a:cubicBezTo>
                  <a:pt x="474045" y="2861995"/>
                  <a:pt x="502011" y="2864329"/>
                  <a:pt x="529500" y="2869587"/>
                </a:cubicBezTo>
                <a:cubicBezTo>
                  <a:pt x="542549" y="2866062"/>
                  <a:pt x="542073" y="2859395"/>
                  <a:pt x="529309" y="2855109"/>
                </a:cubicBezTo>
                <a:close/>
                <a:moveTo>
                  <a:pt x="420629" y="2886255"/>
                </a:moveTo>
                <a:cubicBezTo>
                  <a:pt x="405484" y="2880636"/>
                  <a:pt x="408723" y="2893590"/>
                  <a:pt x="420629" y="2887494"/>
                </a:cubicBezTo>
                <a:cubicBezTo>
                  <a:pt x="420439" y="2886732"/>
                  <a:pt x="420629" y="2886160"/>
                  <a:pt x="420343" y="2885875"/>
                </a:cubicBezTo>
                <a:close/>
                <a:moveTo>
                  <a:pt x="211079" y="2820342"/>
                </a:moveTo>
                <a:cubicBezTo>
                  <a:pt x="222793" y="2825715"/>
                  <a:pt x="236120" y="2826400"/>
                  <a:pt x="248322" y="2822248"/>
                </a:cubicBezTo>
                <a:lnTo>
                  <a:pt x="251084" y="2817485"/>
                </a:lnTo>
                <a:lnTo>
                  <a:pt x="241178" y="2810913"/>
                </a:lnTo>
                <a:cubicBezTo>
                  <a:pt x="230034" y="2822628"/>
                  <a:pt x="210793" y="2799102"/>
                  <a:pt x="211270" y="2819962"/>
                </a:cubicBezTo>
                <a:close/>
                <a:moveTo>
                  <a:pt x="208031" y="2929309"/>
                </a:moveTo>
                <a:cubicBezTo>
                  <a:pt x="201935" y="2938834"/>
                  <a:pt x="236606" y="2938071"/>
                  <a:pt x="243083" y="2935309"/>
                </a:cubicBezTo>
                <a:cubicBezTo>
                  <a:pt x="235558" y="2929309"/>
                  <a:pt x="219080" y="2928546"/>
                  <a:pt x="208031" y="2929309"/>
                </a:cubicBezTo>
                <a:close/>
                <a:moveTo>
                  <a:pt x="259561" y="2888351"/>
                </a:moveTo>
                <a:lnTo>
                  <a:pt x="277754" y="2879398"/>
                </a:lnTo>
                <a:lnTo>
                  <a:pt x="274801" y="2873682"/>
                </a:lnTo>
                <a:cubicBezTo>
                  <a:pt x="268991" y="2883969"/>
                  <a:pt x="224605" y="2866539"/>
                  <a:pt x="243750" y="2879302"/>
                </a:cubicBezTo>
                <a:lnTo>
                  <a:pt x="237940" y="2883112"/>
                </a:lnTo>
                <a:cubicBezTo>
                  <a:pt x="236320" y="2892351"/>
                  <a:pt x="255180" y="2887494"/>
                  <a:pt x="259561" y="2888065"/>
                </a:cubicBezTo>
                <a:close/>
                <a:moveTo>
                  <a:pt x="283374" y="2809770"/>
                </a:moveTo>
                <a:cubicBezTo>
                  <a:pt x="283374" y="2809103"/>
                  <a:pt x="280897" y="2808532"/>
                  <a:pt x="279659" y="2807960"/>
                </a:cubicBezTo>
                <a:lnTo>
                  <a:pt x="263848" y="2816818"/>
                </a:lnTo>
                <a:cubicBezTo>
                  <a:pt x="261847" y="2826343"/>
                  <a:pt x="278040" y="2821295"/>
                  <a:pt x="283564" y="2816818"/>
                </a:cubicBezTo>
                <a:cubicBezTo>
                  <a:pt x="283758" y="2814370"/>
                  <a:pt x="283694" y="2811913"/>
                  <a:pt x="283374" y="2809484"/>
                </a:cubicBezTo>
                <a:close/>
                <a:moveTo>
                  <a:pt x="273849" y="2837107"/>
                </a:moveTo>
                <a:cubicBezTo>
                  <a:pt x="270229" y="2837107"/>
                  <a:pt x="267372" y="2836440"/>
                  <a:pt x="264324" y="2838535"/>
                </a:cubicBezTo>
                <a:cubicBezTo>
                  <a:pt x="263276" y="2845489"/>
                  <a:pt x="263371" y="2845489"/>
                  <a:pt x="267372" y="2848060"/>
                </a:cubicBezTo>
                <a:cubicBezTo>
                  <a:pt x="286993" y="2848537"/>
                  <a:pt x="297376" y="2848346"/>
                  <a:pt x="273659" y="2836821"/>
                </a:cubicBezTo>
                <a:close/>
                <a:moveTo>
                  <a:pt x="292899" y="2914450"/>
                </a:moveTo>
                <a:cubicBezTo>
                  <a:pt x="300328" y="2912164"/>
                  <a:pt x="288898" y="2909020"/>
                  <a:pt x="287184" y="2907115"/>
                </a:cubicBezTo>
                <a:cubicBezTo>
                  <a:pt x="281307" y="2906639"/>
                  <a:pt x="275471" y="2908439"/>
                  <a:pt x="270896" y="2912164"/>
                </a:cubicBezTo>
                <a:cubicBezTo>
                  <a:pt x="276802" y="2916735"/>
                  <a:pt x="286041" y="2913211"/>
                  <a:pt x="293185" y="2914164"/>
                </a:cubicBezTo>
                <a:close/>
                <a:moveTo>
                  <a:pt x="270134" y="2934738"/>
                </a:moveTo>
                <a:cubicBezTo>
                  <a:pt x="274111" y="2937405"/>
                  <a:pt x="279302" y="2937405"/>
                  <a:pt x="283279" y="2934738"/>
                </a:cubicBezTo>
                <a:cubicBezTo>
                  <a:pt x="279425" y="2932109"/>
                  <a:pt x="274387" y="2932004"/>
                  <a:pt x="270420" y="2934452"/>
                </a:cubicBezTo>
                <a:close/>
                <a:moveTo>
                  <a:pt x="299757" y="1374066"/>
                </a:moveTo>
                <a:cubicBezTo>
                  <a:pt x="304329" y="1370257"/>
                  <a:pt x="304329" y="1370257"/>
                  <a:pt x="299757" y="1366732"/>
                </a:cubicBezTo>
                <a:lnTo>
                  <a:pt x="286898" y="1366732"/>
                </a:lnTo>
                <a:cubicBezTo>
                  <a:pt x="282231" y="1370542"/>
                  <a:pt x="282231" y="1370542"/>
                  <a:pt x="286898" y="1374066"/>
                </a:cubicBezTo>
                <a:close/>
                <a:moveTo>
                  <a:pt x="299757" y="2601267"/>
                </a:moveTo>
                <a:cubicBezTo>
                  <a:pt x="292994" y="2603839"/>
                  <a:pt x="303662" y="2606601"/>
                  <a:pt x="305662" y="2608983"/>
                </a:cubicBezTo>
                <a:lnTo>
                  <a:pt x="315187" y="2603458"/>
                </a:lnTo>
                <a:cubicBezTo>
                  <a:pt x="311759" y="2599077"/>
                  <a:pt x="305282" y="2601554"/>
                  <a:pt x="300043" y="2600982"/>
                </a:cubicBezTo>
                <a:close/>
                <a:moveTo>
                  <a:pt x="296518" y="2845774"/>
                </a:moveTo>
                <a:cubicBezTo>
                  <a:pt x="314616" y="2851775"/>
                  <a:pt x="339190" y="2844631"/>
                  <a:pt x="355859" y="2839107"/>
                </a:cubicBezTo>
                <a:cubicBezTo>
                  <a:pt x="351001" y="2830058"/>
                  <a:pt x="295852" y="2836821"/>
                  <a:pt x="296804" y="2845489"/>
                </a:cubicBezTo>
                <a:close/>
                <a:moveTo>
                  <a:pt x="474541" y="1169374"/>
                </a:moveTo>
                <a:cubicBezTo>
                  <a:pt x="474541" y="1181852"/>
                  <a:pt x="500544" y="1172803"/>
                  <a:pt x="509783" y="1175279"/>
                </a:cubicBezTo>
                <a:cubicBezTo>
                  <a:pt x="523785" y="1166040"/>
                  <a:pt x="479303" y="1160802"/>
                  <a:pt x="474826" y="1168803"/>
                </a:cubicBezTo>
                <a:close/>
                <a:moveTo>
                  <a:pt x="481399" y="1115082"/>
                </a:moveTo>
                <a:cubicBezTo>
                  <a:pt x="488066" y="1118796"/>
                  <a:pt x="487780" y="1125940"/>
                  <a:pt x="497401" y="1123749"/>
                </a:cubicBezTo>
                <a:cubicBezTo>
                  <a:pt x="501211" y="1120606"/>
                  <a:pt x="512069" y="1118225"/>
                  <a:pt x="503211" y="1112701"/>
                </a:cubicBezTo>
                <a:cubicBezTo>
                  <a:pt x="497020" y="1113462"/>
                  <a:pt x="485399" y="1109176"/>
                  <a:pt x="481684" y="1114510"/>
                </a:cubicBezTo>
                <a:close/>
                <a:moveTo>
                  <a:pt x="526928" y="1537706"/>
                </a:moveTo>
                <a:cubicBezTo>
                  <a:pt x="533862" y="1540097"/>
                  <a:pt x="540959" y="1541973"/>
                  <a:pt x="548169" y="1543326"/>
                </a:cubicBezTo>
                <a:cubicBezTo>
                  <a:pt x="552455" y="1538468"/>
                  <a:pt x="576172" y="1533038"/>
                  <a:pt x="571315" y="1525800"/>
                </a:cubicBezTo>
                <a:cubicBezTo>
                  <a:pt x="558932" y="1520847"/>
                  <a:pt x="544835" y="1533229"/>
                  <a:pt x="533691" y="1526848"/>
                </a:cubicBezTo>
                <a:cubicBezTo>
                  <a:pt x="524737" y="1521132"/>
                  <a:pt x="526928" y="1532753"/>
                  <a:pt x="526928" y="1537706"/>
                </a:cubicBezTo>
                <a:close/>
                <a:moveTo>
                  <a:pt x="458539" y="1554089"/>
                </a:moveTo>
                <a:lnTo>
                  <a:pt x="467587" y="1548755"/>
                </a:lnTo>
                <a:cubicBezTo>
                  <a:pt x="455957" y="1542316"/>
                  <a:pt x="442203" y="1540868"/>
                  <a:pt x="429487" y="1544755"/>
                </a:cubicBezTo>
                <a:cubicBezTo>
                  <a:pt x="437203" y="1552003"/>
                  <a:pt x="447747" y="1555432"/>
                  <a:pt x="458253" y="1554089"/>
                </a:cubicBezTo>
                <a:close/>
                <a:moveTo>
                  <a:pt x="453395" y="2694232"/>
                </a:moveTo>
                <a:cubicBezTo>
                  <a:pt x="438346" y="2688612"/>
                  <a:pt x="441584" y="2701661"/>
                  <a:pt x="453395" y="2695470"/>
                </a:cubicBezTo>
                <a:cubicBezTo>
                  <a:pt x="453300" y="2695089"/>
                  <a:pt x="453490" y="2694517"/>
                  <a:pt x="453109" y="2694232"/>
                </a:cubicBezTo>
                <a:close/>
                <a:moveTo>
                  <a:pt x="436822" y="2817580"/>
                </a:moveTo>
                <a:cubicBezTo>
                  <a:pt x="451681" y="2820438"/>
                  <a:pt x="467207" y="2815295"/>
                  <a:pt x="480732" y="2813008"/>
                </a:cubicBezTo>
                <a:cubicBezTo>
                  <a:pt x="468826" y="2804150"/>
                  <a:pt x="449109" y="2806341"/>
                  <a:pt x="435107" y="2809103"/>
                </a:cubicBezTo>
                <a:cubicBezTo>
                  <a:pt x="435488" y="2811865"/>
                  <a:pt x="432821" y="2815009"/>
                  <a:pt x="436536" y="2817580"/>
                </a:cubicBezTo>
                <a:close/>
                <a:moveTo>
                  <a:pt x="503497" y="2744714"/>
                </a:moveTo>
                <a:cubicBezTo>
                  <a:pt x="508450" y="2741094"/>
                  <a:pt x="508450" y="2741094"/>
                  <a:pt x="503497" y="2737285"/>
                </a:cubicBezTo>
                <a:cubicBezTo>
                  <a:pt x="489495" y="2739475"/>
                  <a:pt x="477970" y="2732808"/>
                  <a:pt x="464349" y="2733570"/>
                </a:cubicBezTo>
                <a:cubicBezTo>
                  <a:pt x="459682" y="2737189"/>
                  <a:pt x="459682" y="2737189"/>
                  <a:pt x="464349" y="2740999"/>
                </a:cubicBezTo>
                <a:cubicBezTo>
                  <a:pt x="477132" y="2744057"/>
                  <a:pt x="490276" y="2745314"/>
                  <a:pt x="503401" y="2744714"/>
                </a:cubicBezTo>
                <a:close/>
                <a:moveTo>
                  <a:pt x="499687" y="2709567"/>
                </a:moveTo>
                <a:cubicBezTo>
                  <a:pt x="482570" y="2706881"/>
                  <a:pt x="465159" y="2706623"/>
                  <a:pt x="447966" y="2708805"/>
                </a:cubicBezTo>
                <a:cubicBezTo>
                  <a:pt x="444632" y="2728617"/>
                  <a:pt x="460634" y="2708805"/>
                  <a:pt x="467016" y="2717568"/>
                </a:cubicBezTo>
                <a:cubicBezTo>
                  <a:pt x="467016" y="2722711"/>
                  <a:pt x="472445" y="2722711"/>
                  <a:pt x="476541" y="2722616"/>
                </a:cubicBezTo>
                <a:close/>
                <a:moveTo>
                  <a:pt x="542740" y="1513703"/>
                </a:moveTo>
                <a:cubicBezTo>
                  <a:pt x="558170" y="1502082"/>
                  <a:pt x="502830" y="1504940"/>
                  <a:pt x="497115" y="1509988"/>
                </a:cubicBezTo>
                <a:cubicBezTo>
                  <a:pt x="471016" y="1503702"/>
                  <a:pt x="439965" y="1499035"/>
                  <a:pt x="415200" y="1508369"/>
                </a:cubicBezTo>
                <a:cubicBezTo>
                  <a:pt x="421486" y="1512465"/>
                  <a:pt x="431297" y="1507512"/>
                  <a:pt x="437488" y="1513512"/>
                </a:cubicBezTo>
                <a:cubicBezTo>
                  <a:pt x="442327" y="1513036"/>
                  <a:pt x="447166" y="1514436"/>
                  <a:pt x="451014" y="1517418"/>
                </a:cubicBezTo>
                <a:cubicBezTo>
                  <a:pt x="479303" y="1508464"/>
                  <a:pt x="512545" y="1516370"/>
                  <a:pt x="542644" y="1513703"/>
                </a:cubicBezTo>
                <a:close/>
                <a:moveTo>
                  <a:pt x="576172" y="1491700"/>
                </a:moveTo>
                <a:cubicBezTo>
                  <a:pt x="628751" y="1490367"/>
                  <a:pt x="565790" y="1486366"/>
                  <a:pt x="553027" y="1478841"/>
                </a:cubicBezTo>
                <a:cubicBezTo>
                  <a:pt x="553027" y="1475794"/>
                  <a:pt x="553027" y="1475794"/>
                  <a:pt x="549979" y="1473126"/>
                </a:cubicBezTo>
                <a:cubicBezTo>
                  <a:pt x="538949" y="1473031"/>
                  <a:pt x="527947" y="1474279"/>
                  <a:pt x="517213" y="1476841"/>
                </a:cubicBezTo>
                <a:cubicBezTo>
                  <a:pt x="497305" y="1469031"/>
                  <a:pt x="417962" y="1461696"/>
                  <a:pt x="493876" y="1482461"/>
                </a:cubicBezTo>
                <a:lnTo>
                  <a:pt x="493876" y="1493605"/>
                </a:lnTo>
                <a:cubicBezTo>
                  <a:pt x="520546" y="1498558"/>
                  <a:pt x="549979" y="1502749"/>
                  <a:pt x="576077" y="1491700"/>
                </a:cubicBezTo>
                <a:close/>
                <a:moveTo>
                  <a:pt x="566647" y="1450362"/>
                </a:moveTo>
                <a:cubicBezTo>
                  <a:pt x="557122" y="1439122"/>
                  <a:pt x="539692" y="1447409"/>
                  <a:pt x="528547" y="1439789"/>
                </a:cubicBezTo>
                <a:cubicBezTo>
                  <a:pt x="514165" y="1437312"/>
                  <a:pt x="504163" y="1448076"/>
                  <a:pt x="491019" y="1440360"/>
                </a:cubicBezTo>
                <a:cubicBezTo>
                  <a:pt x="479303" y="1449314"/>
                  <a:pt x="466730" y="1433503"/>
                  <a:pt x="455205" y="1445314"/>
                </a:cubicBezTo>
                <a:cubicBezTo>
                  <a:pt x="459396" y="1449123"/>
                  <a:pt x="466254" y="1447028"/>
                  <a:pt x="471016" y="1447504"/>
                </a:cubicBezTo>
                <a:cubicBezTo>
                  <a:pt x="479208" y="1454076"/>
                  <a:pt x="487971" y="1448362"/>
                  <a:pt x="496258" y="1454267"/>
                </a:cubicBezTo>
                <a:cubicBezTo>
                  <a:pt x="504716" y="1449724"/>
                  <a:pt x="515184" y="1451495"/>
                  <a:pt x="521689" y="1458553"/>
                </a:cubicBezTo>
                <a:cubicBezTo>
                  <a:pt x="538072" y="1459601"/>
                  <a:pt x="547502" y="1452647"/>
                  <a:pt x="563885" y="1454839"/>
                </a:cubicBezTo>
                <a:close/>
                <a:moveTo>
                  <a:pt x="382624" y="1353492"/>
                </a:moveTo>
                <a:cubicBezTo>
                  <a:pt x="406151" y="1360541"/>
                  <a:pt x="434536" y="1349111"/>
                  <a:pt x="457491" y="1358826"/>
                </a:cubicBezTo>
                <a:cubicBezTo>
                  <a:pt x="468635" y="1350730"/>
                  <a:pt x="478541" y="1361684"/>
                  <a:pt x="491400" y="1358826"/>
                </a:cubicBezTo>
                <a:lnTo>
                  <a:pt x="494543" y="1354255"/>
                </a:lnTo>
                <a:cubicBezTo>
                  <a:pt x="482542" y="1342348"/>
                  <a:pt x="465301" y="1344730"/>
                  <a:pt x="450442" y="1343682"/>
                </a:cubicBezTo>
                <a:cubicBezTo>
                  <a:pt x="431392" y="1336633"/>
                  <a:pt x="408151" y="1334157"/>
                  <a:pt x="389482" y="1345682"/>
                </a:cubicBezTo>
                <a:cubicBezTo>
                  <a:pt x="389482" y="1346825"/>
                  <a:pt x="389482" y="1347968"/>
                  <a:pt x="388816" y="1349397"/>
                </a:cubicBezTo>
                <a:close/>
                <a:moveTo>
                  <a:pt x="405008" y="1314821"/>
                </a:moveTo>
                <a:cubicBezTo>
                  <a:pt x="418534" y="1304344"/>
                  <a:pt x="382720" y="1306534"/>
                  <a:pt x="377005" y="1308629"/>
                </a:cubicBezTo>
                <a:cubicBezTo>
                  <a:pt x="372337" y="1320155"/>
                  <a:pt x="397864" y="1312916"/>
                  <a:pt x="404818" y="1314821"/>
                </a:cubicBezTo>
                <a:close/>
                <a:moveTo>
                  <a:pt x="504735" y="1260052"/>
                </a:moveTo>
                <a:cubicBezTo>
                  <a:pt x="494257" y="1258042"/>
                  <a:pt x="483408" y="1259766"/>
                  <a:pt x="474064" y="1264910"/>
                </a:cubicBezTo>
                <a:cubicBezTo>
                  <a:pt x="484875" y="1268148"/>
                  <a:pt x="496401" y="1268148"/>
                  <a:pt x="507211" y="1264910"/>
                </a:cubicBezTo>
                <a:cubicBezTo>
                  <a:pt x="506545" y="1263291"/>
                  <a:pt x="508354" y="1261290"/>
                  <a:pt x="504544" y="1260052"/>
                </a:cubicBezTo>
                <a:close/>
                <a:moveTo>
                  <a:pt x="500163" y="1284627"/>
                </a:moveTo>
                <a:lnTo>
                  <a:pt x="503116" y="1289008"/>
                </a:lnTo>
                <a:cubicBezTo>
                  <a:pt x="516260" y="1288246"/>
                  <a:pt x="528833" y="1292056"/>
                  <a:pt x="539406" y="1283865"/>
                </a:cubicBezTo>
                <a:cubicBezTo>
                  <a:pt x="542454" y="1274340"/>
                  <a:pt x="529119" y="1279198"/>
                  <a:pt x="522451" y="1281007"/>
                </a:cubicBezTo>
                <a:cubicBezTo>
                  <a:pt x="515155" y="1276206"/>
                  <a:pt x="505392" y="1277778"/>
                  <a:pt x="499972" y="1284627"/>
                </a:cubicBezTo>
                <a:close/>
                <a:moveTo>
                  <a:pt x="444918" y="1281674"/>
                </a:moveTo>
                <a:lnTo>
                  <a:pt x="421772" y="1294533"/>
                </a:lnTo>
                <a:lnTo>
                  <a:pt x="421772" y="1298248"/>
                </a:lnTo>
                <a:cubicBezTo>
                  <a:pt x="447585" y="1303295"/>
                  <a:pt x="525976" y="1278055"/>
                  <a:pt x="444727" y="1281483"/>
                </a:cubicBezTo>
                <a:close/>
                <a:moveTo>
                  <a:pt x="427106" y="1231287"/>
                </a:moveTo>
                <a:cubicBezTo>
                  <a:pt x="412057" y="1225476"/>
                  <a:pt x="415200" y="1238621"/>
                  <a:pt x="427106" y="1232525"/>
                </a:cubicBezTo>
                <a:cubicBezTo>
                  <a:pt x="427011" y="1232049"/>
                  <a:pt x="427201" y="1231573"/>
                  <a:pt x="426916" y="1231287"/>
                </a:cubicBezTo>
                <a:close/>
                <a:moveTo>
                  <a:pt x="416248" y="1372447"/>
                </a:moveTo>
                <a:cubicBezTo>
                  <a:pt x="419010" y="1374352"/>
                  <a:pt x="421867" y="1376067"/>
                  <a:pt x="424153" y="1377496"/>
                </a:cubicBezTo>
                <a:lnTo>
                  <a:pt x="438155" y="1377496"/>
                </a:lnTo>
                <a:cubicBezTo>
                  <a:pt x="442822" y="1373685"/>
                  <a:pt x="442822" y="1373685"/>
                  <a:pt x="438155" y="1370066"/>
                </a:cubicBezTo>
                <a:cubicBezTo>
                  <a:pt x="431678" y="1371495"/>
                  <a:pt x="419486" y="1367208"/>
                  <a:pt x="416057" y="1372447"/>
                </a:cubicBezTo>
                <a:close/>
                <a:moveTo>
                  <a:pt x="404246" y="1418644"/>
                </a:moveTo>
                <a:cubicBezTo>
                  <a:pt x="342905" y="1437694"/>
                  <a:pt x="396531" y="1431312"/>
                  <a:pt x="424725" y="1432645"/>
                </a:cubicBezTo>
                <a:cubicBezTo>
                  <a:pt x="446918" y="1420263"/>
                  <a:pt x="473207" y="1443218"/>
                  <a:pt x="493686" y="1423692"/>
                </a:cubicBezTo>
                <a:lnTo>
                  <a:pt x="493686" y="1420072"/>
                </a:lnTo>
                <a:cubicBezTo>
                  <a:pt x="509212" y="1415786"/>
                  <a:pt x="529405" y="1427407"/>
                  <a:pt x="546169" y="1420072"/>
                </a:cubicBezTo>
                <a:lnTo>
                  <a:pt x="546169" y="1416453"/>
                </a:lnTo>
                <a:lnTo>
                  <a:pt x="536644" y="1411119"/>
                </a:lnTo>
                <a:cubicBezTo>
                  <a:pt x="516641" y="1424168"/>
                  <a:pt x="523309" y="1397498"/>
                  <a:pt x="503116" y="1411119"/>
                </a:cubicBezTo>
                <a:cubicBezTo>
                  <a:pt x="496543" y="1409690"/>
                  <a:pt x="494353" y="1413690"/>
                  <a:pt x="489971" y="1414357"/>
                </a:cubicBezTo>
                <a:cubicBezTo>
                  <a:pt x="471921" y="1409556"/>
                  <a:pt x="452995" y="1409071"/>
                  <a:pt x="434726" y="1412928"/>
                </a:cubicBezTo>
                <a:cubicBezTo>
                  <a:pt x="433393" y="1424358"/>
                  <a:pt x="412628" y="1414833"/>
                  <a:pt x="404056" y="1418644"/>
                </a:cubicBezTo>
                <a:close/>
                <a:moveTo>
                  <a:pt x="543026" y="1395783"/>
                </a:moveTo>
                <a:cubicBezTo>
                  <a:pt x="545407" y="1396926"/>
                  <a:pt x="547312" y="1398451"/>
                  <a:pt x="549122" y="1399498"/>
                </a:cubicBezTo>
                <a:cubicBezTo>
                  <a:pt x="555027" y="1400737"/>
                  <a:pt x="565219" y="1396831"/>
                  <a:pt x="556170" y="1392164"/>
                </a:cubicBezTo>
                <a:cubicBezTo>
                  <a:pt x="553027" y="1392545"/>
                  <a:pt x="535310" y="1390545"/>
                  <a:pt x="543026" y="1395783"/>
                </a:cubicBezTo>
                <a:close/>
                <a:moveTo>
                  <a:pt x="565981" y="1320631"/>
                </a:moveTo>
                <a:cubicBezTo>
                  <a:pt x="563980" y="1316345"/>
                  <a:pt x="557694" y="1320631"/>
                  <a:pt x="555503" y="1321965"/>
                </a:cubicBezTo>
                <a:cubicBezTo>
                  <a:pt x="542073" y="1320060"/>
                  <a:pt x="534834" y="1330442"/>
                  <a:pt x="523309" y="1321965"/>
                </a:cubicBezTo>
                <a:cubicBezTo>
                  <a:pt x="511307" y="1324917"/>
                  <a:pt x="487114" y="1309392"/>
                  <a:pt x="480827" y="1322917"/>
                </a:cubicBezTo>
                <a:cubicBezTo>
                  <a:pt x="507021" y="1327870"/>
                  <a:pt x="539025" y="1332442"/>
                  <a:pt x="566552" y="1327299"/>
                </a:cubicBezTo>
                <a:cubicBezTo>
                  <a:pt x="566581" y="1325098"/>
                  <a:pt x="566390" y="1322888"/>
                  <a:pt x="565981" y="1320726"/>
                </a:cubicBezTo>
                <a:close/>
                <a:moveTo>
                  <a:pt x="552169" y="1253956"/>
                </a:moveTo>
                <a:cubicBezTo>
                  <a:pt x="540263" y="1247860"/>
                  <a:pt x="527309" y="1236240"/>
                  <a:pt x="513498" y="1243383"/>
                </a:cubicBezTo>
                <a:lnTo>
                  <a:pt x="513498" y="1251956"/>
                </a:lnTo>
                <a:cubicBezTo>
                  <a:pt x="519099" y="1251413"/>
                  <a:pt x="524728" y="1252823"/>
                  <a:pt x="529405" y="1255957"/>
                </a:cubicBezTo>
                <a:cubicBezTo>
                  <a:pt x="549407" y="1256147"/>
                  <a:pt x="549407" y="1256052"/>
                  <a:pt x="552169" y="1253575"/>
                </a:cubicBezTo>
                <a:close/>
                <a:moveTo>
                  <a:pt x="470826" y="1233858"/>
                </a:moveTo>
                <a:cubicBezTo>
                  <a:pt x="460253" y="1233096"/>
                  <a:pt x="427106" y="1238145"/>
                  <a:pt x="450061" y="1248622"/>
                </a:cubicBezTo>
                <a:cubicBezTo>
                  <a:pt x="464730" y="1251479"/>
                  <a:pt x="520642" y="1245193"/>
                  <a:pt x="477970" y="1241288"/>
                </a:cubicBezTo>
                <a:cubicBezTo>
                  <a:pt x="471778" y="1239764"/>
                  <a:pt x="476350" y="1235287"/>
                  <a:pt x="470826" y="1233858"/>
                </a:cubicBezTo>
                <a:close/>
                <a:moveTo>
                  <a:pt x="461301" y="1216904"/>
                </a:moveTo>
                <a:cubicBezTo>
                  <a:pt x="450823" y="1208617"/>
                  <a:pt x="438632" y="1213665"/>
                  <a:pt x="428059" y="1216904"/>
                </a:cubicBezTo>
                <a:lnTo>
                  <a:pt x="428059" y="1220428"/>
                </a:lnTo>
                <a:cubicBezTo>
                  <a:pt x="432535" y="1224333"/>
                  <a:pt x="440727" y="1221571"/>
                  <a:pt x="445109" y="1218713"/>
                </a:cubicBezTo>
                <a:cubicBezTo>
                  <a:pt x="450728" y="1218523"/>
                  <a:pt x="456824" y="1220333"/>
                  <a:pt x="461396" y="1216809"/>
                </a:cubicBezTo>
                <a:close/>
                <a:moveTo>
                  <a:pt x="460729" y="1047930"/>
                </a:moveTo>
                <a:cubicBezTo>
                  <a:pt x="457567" y="1045397"/>
                  <a:pt x="453843" y="1043663"/>
                  <a:pt x="449871" y="1042882"/>
                </a:cubicBezTo>
                <a:cubicBezTo>
                  <a:pt x="440346" y="1050026"/>
                  <a:pt x="425773" y="1042311"/>
                  <a:pt x="414914" y="1047835"/>
                </a:cubicBezTo>
                <a:lnTo>
                  <a:pt x="414914" y="1051454"/>
                </a:lnTo>
                <a:cubicBezTo>
                  <a:pt x="430030" y="1054550"/>
                  <a:pt x="445613" y="1054550"/>
                  <a:pt x="460729" y="1051454"/>
                </a:cubicBezTo>
                <a:close/>
                <a:moveTo>
                  <a:pt x="439965" y="1069171"/>
                </a:moveTo>
                <a:cubicBezTo>
                  <a:pt x="436155" y="1066599"/>
                  <a:pt x="429487" y="1068695"/>
                  <a:pt x="424820" y="1068028"/>
                </a:cubicBezTo>
                <a:cubicBezTo>
                  <a:pt x="420153" y="1071647"/>
                  <a:pt x="420153" y="1071647"/>
                  <a:pt x="424820" y="1075362"/>
                </a:cubicBezTo>
                <a:lnTo>
                  <a:pt x="432154" y="1075362"/>
                </a:lnTo>
                <a:cubicBezTo>
                  <a:pt x="433202" y="1073743"/>
                  <a:pt x="441203" y="1071362"/>
                  <a:pt x="440060" y="1069076"/>
                </a:cubicBezTo>
                <a:close/>
                <a:moveTo>
                  <a:pt x="414914" y="1125178"/>
                </a:moveTo>
                <a:cubicBezTo>
                  <a:pt x="413676" y="1133560"/>
                  <a:pt x="429392" y="1131179"/>
                  <a:pt x="433964" y="1129083"/>
                </a:cubicBezTo>
                <a:cubicBezTo>
                  <a:pt x="433964" y="1127845"/>
                  <a:pt x="433964" y="1126702"/>
                  <a:pt x="433964" y="1125464"/>
                </a:cubicBezTo>
                <a:cubicBezTo>
                  <a:pt x="430764" y="1122968"/>
                  <a:pt x="427106" y="1121121"/>
                  <a:pt x="423201" y="1120035"/>
                </a:cubicBezTo>
                <a:close/>
                <a:moveTo>
                  <a:pt x="412342" y="1141276"/>
                </a:moveTo>
                <a:cubicBezTo>
                  <a:pt x="396150" y="1150801"/>
                  <a:pt x="441489" y="1157182"/>
                  <a:pt x="447204" y="1147562"/>
                </a:cubicBezTo>
                <a:cubicBezTo>
                  <a:pt x="450157" y="1138799"/>
                  <a:pt x="435584" y="1142323"/>
                  <a:pt x="431392" y="1141752"/>
                </a:cubicBezTo>
                <a:cubicBezTo>
                  <a:pt x="422153" y="1136608"/>
                  <a:pt x="420534" y="1136608"/>
                  <a:pt x="412628" y="1141180"/>
                </a:cubicBezTo>
                <a:close/>
                <a:moveTo>
                  <a:pt x="404722" y="1196901"/>
                </a:moveTo>
                <a:lnTo>
                  <a:pt x="398722" y="1200712"/>
                </a:lnTo>
                <a:lnTo>
                  <a:pt x="391864" y="1200712"/>
                </a:lnTo>
                <a:cubicBezTo>
                  <a:pt x="387292" y="1204426"/>
                  <a:pt x="387292" y="1204521"/>
                  <a:pt x="391864" y="1208045"/>
                </a:cubicBezTo>
                <a:cubicBezTo>
                  <a:pt x="405580" y="1206617"/>
                  <a:pt x="424058" y="1213379"/>
                  <a:pt x="404818" y="1196806"/>
                </a:cubicBezTo>
                <a:close/>
                <a:moveTo>
                  <a:pt x="394150" y="634926"/>
                </a:moveTo>
                <a:cubicBezTo>
                  <a:pt x="392626" y="632354"/>
                  <a:pt x="388244" y="630926"/>
                  <a:pt x="384625" y="629116"/>
                </a:cubicBezTo>
                <a:cubicBezTo>
                  <a:pt x="379767" y="629688"/>
                  <a:pt x="374052" y="627783"/>
                  <a:pt x="369670" y="630450"/>
                </a:cubicBezTo>
                <a:cubicBezTo>
                  <a:pt x="368308" y="633603"/>
                  <a:pt x="368747" y="637241"/>
                  <a:pt x="370813" y="639975"/>
                </a:cubicBezTo>
                <a:lnTo>
                  <a:pt x="385482" y="639975"/>
                </a:lnTo>
                <a:close/>
                <a:moveTo>
                  <a:pt x="376528" y="1088507"/>
                </a:moveTo>
                <a:cubicBezTo>
                  <a:pt x="377767" y="1090221"/>
                  <a:pt x="387673" y="1091079"/>
                  <a:pt x="387577" y="1087364"/>
                </a:cubicBezTo>
                <a:cubicBezTo>
                  <a:pt x="385291" y="1085840"/>
                  <a:pt x="376909" y="1084887"/>
                  <a:pt x="376624" y="1088793"/>
                </a:cubicBezTo>
                <a:close/>
                <a:moveTo>
                  <a:pt x="371290" y="1163469"/>
                </a:moveTo>
                <a:cubicBezTo>
                  <a:pt x="344620" y="1174423"/>
                  <a:pt x="386339" y="1180423"/>
                  <a:pt x="388625" y="1169945"/>
                </a:cubicBezTo>
                <a:cubicBezTo>
                  <a:pt x="390911" y="1159468"/>
                  <a:pt x="378434" y="1164326"/>
                  <a:pt x="371385" y="1163755"/>
                </a:cubicBezTo>
                <a:close/>
                <a:moveTo>
                  <a:pt x="371957" y="1402546"/>
                </a:moveTo>
                <a:cubicBezTo>
                  <a:pt x="368337" y="1400127"/>
                  <a:pt x="364003" y="1399012"/>
                  <a:pt x="359669" y="1399403"/>
                </a:cubicBezTo>
                <a:cubicBezTo>
                  <a:pt x="353478" y="1397879"/>
                  <a:pt x="357955" y="1393402"/>
                  <a:pt x="352335" y="1391973"/>
                </a:cubicBezTo>
                <a:cubicBezTo>
                  <a:pt x="342143" y="1391973"/>
                  <a:pt x="331951" y="1390259"/>
                  <a:pt x="323760" y="1397117"/>
                </a:cubicBezTo>
                <a:cubicBezTo>
                  <a:pt x="325284" y="1401022"/>
                  <a:pt x="333857" y="1397879"/>
                  <a:pt x="336238" y="1401213"/>
                </a:cubicBezTo>
                <a:lnTo>
                  <a:pt x="336238" y="1405308"/>
                </a:lnTo>
                <a:cubicBezTo>
                  <a:pt x="358050" y="1423311"/>
                  <a:pt x="476065" y="1393021"/>
                  <a:pt x="389197" y="1390259"/>
                </a:cubicBezTo>
                <a:cubicBezTo>
                  <a:pt x="389197" y="1391497"/>
                  <a:pt x="389197" y="1392640"/>
                  <a:pt x="389197" y="1394354"/>
                </a:cubicBezTo>
                <a:close/>
                <a:moveTo>
                  <a:pt x="360241" y="1450171"/>
                </a:moveTo>
                <a:cubicBezTo>
                  <a:pt x="365356" y="1447676"/>
                  <a:pt x="370204" y="1444675"/>
                  <a:pt x="374719" y="1441218"/>
                </a:cubicBezTo>
                <a:cubicBezTo>
                  <a:pt x="372337" y="1438932"/>
                  <a:pt x="368623" y="1439980"/>
                  <a:pt x="365765" y="1439694"/>
                </a:cubicBezTo>
                <a:cubicBezTo>
                  <a:pt x="358240" y="1444551"/>
                  <a:pt x="349859" y="1443028"/>
                  <a:pt x="342810" y="1449219"/>
                </a:cubicBezTo>
                <a:cubicBezTo>
                  <a:pt x="347953" y="1452933"/>
                  <a:pt x="354335" y="1450933"/>
                  <a:pt x="360336" y="1450552"/>
                </a:cubicBezTo>
                <a:close/>
                <a:moveTo>
                  <a:pt x="344905" y="1506655"/>
                </a:moveTo>
                <a:lnTo>
                  <a:pt x="336047" y="1511607"/>
                </a:lnTo>
                <a:cubicBezTo>
                  <a:pt x="342143" y="1516275"/>
                  <a:pt x="350049" y="1511607"/>
                  <a:pt x="355764" y="1507893"/>
                </a:cubicBezTo>
                <a:cubicBezTo>
                  <a:pt x="352478" y="1506026"/>
                  <a:pt x="348535" y="1505712"/>
                  <a:pt x="345001" y="1507035"/>
                </a:cubicBezTo>
                <a:close/>
                <a:moveTo>
                  <a:pt x="345858" y="1420930"/>
                </a:moveTo>
                <a:cubicBezTo>
                  <a:pt x="354049" y="1416262"/>
                  <a:pt x="333094" y="1415976"/>
                  <a:pt x="330523" y="1418548"/>
                </a:cubicBezTo>
                <a:cubicBezTo>
                  <a:pt x="331380" y="1424358"/>
                  <a:pt x="341953" y="1420834"/>
                  <a:pt x="345953" y="1421691"/>
                </a:cubicBezTo>
                <a:close/>
                <a:moveTo>
                  <a:pt x="319474" y="2854442"/>
                </a:moveTo>
                <a:lnTo>
                  <a:pt x="306615" y="2854442"/>
                </a:lnTo>
                <a:cubicBezTo>
                  <a:pt x="301852" y="2858157"/>
                  <a:pt x="301852" y="2858157"/>
                  <a:pt x="306615" y="2861871"/>
                </a:cubicBezTo>
                <a:lnTo>
                  <a:pt x="319474" y="2861871"/>
                </a:lnTo>
                <a:cubicBezTo>
                  <a:pt x="324332" y="2858919"/>
                  <a:pt x="324332" y="2858919"/>
                  <a:pt x="319569" y="2855204"/>
                </a:cubicBezTo>
                <a:close/>
                <a:moveTo>
                  <a:pt x="306996" y="2965123"/>
                </a:moveTo>
                <a:cubicBezTo>
                  <a:pt x="321284" y="2966932"/>
                  <a:pt x="336333" y="2973505"/>
                  <a:pt x="349001" y="2963217"/>
                </a:cubicBezTo>
                <a:lnTo>
                  <a:pt x="349001" y="2960074"/>
                </a:lnTo>
                <a:lnTo>
                  <a:pt x="388244" y="2938071"/>
                </a:lnTo>
                <a:cubicBezTo>
                  <a:pt x="375671" y="2926356"/>
                  <a:pt x="355954" y="2933214"/>
                  <a:pt x="342619" y="2937500"/>
                </a:cubicBezTo>
                <a:lnTo>
                  <a:pt x="342619" y="2941024"/>
                </a:lnTo>
                <a:lnTo>
                  <a:pt x="336238" y="2944834"/>
                </a:lnTo>
                <a:cubicBezTo>
                  <a:pt x="338619" y="2948072"/>
                  <a:pt x="347096" y="2944834"/>
                  <a:pt x="348620" y="2948739"/>
                </a:cubicBezTo>
                <a:cubicBezTo>
                  <a:pt x="335742" y="2955798"/>
                  <a:pt x="321064" y="2958912"/>
                  <a:pt x="306424" y="2957693"/>
                </a:cubicBezTo>
                <a:cubicBezTo>
                  <a:pt x="301852" y="2962265"/>
                  <a:pt x="301852" y="2962360"/>
                  <a:pt x="307091" y="2965885"/>
                </a:cubicBezTo>
                <a:close/>
                <a:moveTo>
                  <a:pt x="388339" y="2882255"/>
                </a:moveTo>
                <a:lnTo>
                  <a:pt x="388339" y="2878731"/>
                </a:lnTo>
                <a:cubicBezTo>
                  <a:pt x="384148" y="2874349"/>
                  <a:pt x="375385" y="2877397"/>
                  <a:pt x="371194" y="2880160"/>
                </a:cubicBezTo>
                <a:cubicBezTo>
                  <a:pt x="359079" y="2880836"/>
                  <a:pt x="347077" y="2882817"/>
                  <a:pt x="335380" y="2886065"/>
                </a:cubicBezTo>
                <a:cubicBezTo>
                  <a:pt x="325284" y="2890637"/>
                  <a:pt x="317283" y="2881112"/>
                  <a:pt x="304996" y="2883969"/>
                </a:cubicBezTo>
                <a:cubicBezTo>
                  <a:pt x="291470" y="2907782"/>
                  <a:pt x="379767" y="2894257"/>
                  <a:pt x="388435" y="2883017"/>
                </a:cubicBezTo>
                <a:close/>
                <a:moveTo>
                  <a:pt x="391483" y="1472555"/>
                </a:moveTo>
                <a:cubicBezTo>
                  <a:pt x="408247" y="1463030"/>
                  <a:pt x="426916" y="1473412"/>
                  <a:pt x="444727" y="1472555"/>
                </a:cubicBezTo>
                <a:cubicBezTo>
                  <a:pt x="455395" y="1459410"/>
                  <a:pt x="419200" y="1467030"/>
                  <a:pt x="410057" y="1465126"/>
                </a:cubicBezTo>
                <a:cubicBezTo>
                  <a:pt x="403799" y="1457982"/>
                  <a:pt x="393302" y="1456372"/>
                  <a:pt x="385196" y="1461315"/>
                </a:cubicBezTo>
                <a:cubicBezTo>
                  <a:pt x="377586" y="1460792"/>
                  <a:pt x="369937" y="1461430"/>
                  <a:pt x="362527" y="1463221"/>
                </a:cubicBezTo>
                <a:cubicBezTo>
                  <a:pt x="362527" y="1465126"/>
                  <a:pt x="360241" y="1467792"/>
                  <a:pt x="366527" y="1468364"/>
                </a:cubicBezTo>
                <a:cubicBezTo>
                  <a:pt x="376814" y="1461696"/>
                  <a:pt x="381005" y="1475794"/>
                  <a:pt x="391578" y="1473317"/>
                </a:cubicBezTo>
                <a:close/>
                <a:moveTo>
                  <a:pt x="509878" y="2762145"/>
                </a:moveTo>
                <a:cubicBezTo>
                  <a:pt x="507497" y="2761002"/>
                  <a:pt x="505307" y="2759764"/>
                  <a:pt x="503116" y="2758621"/>
                </a:cubicBezTo>
                <a:cubicBezTo>
                  <a:pt x="497972" y="2759287"/>
                  <a:pt x="492257" y="2757382"/>
                  <a:pt x="487590" y="2760240"/>
                </a:cubicBezTo>
                <a:cubicBezTo>
                  <a:pt x="487590" y="2767479"/>
                  <a:pt x="484447" y="2769765"/>
                  <a:pt x="497115" y="2769765"/>
                </a:cubicBezTo>
                <a:lnTo>
                  <a:pt x="502925" y="2766145"/>
                </a:lnTo>
                <a:cubicBezTo>
                  <a:pt x="506830" y="2767384"/>
                  <a:pt x="517403" y="2766812"/>
                  <a:pt x="509974" y="2762907"/>
                </a:cubicBezTo>
                <a:close/>
                <a:moveTo>
                  <a:pt x="349382" y="1003353"/>
                </a:moveTo>
                <a:cubicBezTo>
                  <a:pt x="357097" y="1004878"/>
                  <a:pt x="368432" y="1012021"/>
                  <a:pt x="375576" y="1007068"/>
                </a:cubicBezTo>
                <a:cubicBezTo>
                  <a:pt x="378243" y="992495"/>
                  <a:pt x="356907" y="997353"/>
                  <a:pt x="349382" y="1003353"/>
                </a:cubicBezTo>
                <a:close/>
                <a:moveTo>
                  <a:pt x="325284" y="1170517"/>
                </a:moveTo>
                <a:cubicBezTo>
                  <a:pt x="322426" y="1168231"/>
                  <a:pt x="315759" y="1166040"/>
                  <a:pt x="316330" y="1171279"/>
                </a:cubicBezTo>
                <a:cubicBezTo>
                  <a:pt x="318997" y="1177471"/>
                  <a:pt x="335380" y="1175375"/>
                  <a:pt x="342715" y="1172994"/>
                </a:cubicBezTo>
                <a:cubicBezTo>
                  <a:pt x="338143" y="1169184"/>
                  <a:pt x="330618" y="1172422"/>
                  <a:pt x="325284" y="1170517"/>
                </a:cubicBezTo>
                <a:close/>
                <a:moveTo>
                  <a:pt x="326332" y="1060599"/>
                </a:moveTo>
                <a:lnTo>
                  <a:pt x="319855" y="1060599"/>
                </a:lnTo>
                <a:cubicBezTo>
                  <a:pt x="315092" y="1064123"/>
                  <a:pt x="315092" y="1064123"/>
                  <a:pt x="319855" y="1067933"/>
                </a:cubicBezTo>
                <a:lnTo>
                  <a:pt x="326332" y="1067933"/>
                </a:lnTo>
                <a:cubicBezTo>
                  <a:pt x="330904" y="1064314"/>
                  <a:pt x="330904" y="1064314"/>
                  <a:pt x="326332" y="1060599"/>
                </a:cubicBezTo>
                <a:close/>
                <a:moveTo>
                  <a:pt x="293756" y="644166"/>
                </a:moveTo>
                <a:lnTo>
                  <a:pt x="319664" y="644166"/>
                </a:lnTo>
                <a:cubicBezTo>
                  <a:pt x="324427" y="640260"/>
                  <a:pt x="324427" y="640260"/>
                  <a:pt x="319664" y="636736"/>
                </a:cubicBezTo>
                <a:lnTo>
                  <a:pt x="293756" y="636736"/>
                </a:lnTo>
                <a:cubicBezTo>
                  <a:pt x="288803" y="640641"/>
                  <a:pt x="288803" y="640641"/>
                  <a:pt x="293756" y="644166"/>
                </a:cubicBezTo>
                <a:close/>
                <a:moveTo>
                  <a:pt x="271563" y="1332061"/>
                </a:moveTo>
                <a:cubicBezTo>
                  <a:pt x="293842" y="1336557"/>
                  <a:pt x="316597" y="1338195"/>
                  <a:pt x="339286" y="1336919"/>
                </a:cubicBezTo>
                <a:cubicBezTo>
                  <a:pt x="344905" y="1335490"/>
                  <a:pt x="340524" y="1331014"/>
                  <a:pt x="346239" y="1329585"/>
                </a:cubicBezTo>
                <a:cubicBezTo>
                  <a:pt x="351954" y="1328156"/>
                  <a:pt x="361574" y="1331299"/>
                  <a:pt x="367956" y="1328251"/>
                </a:cubicBezTo>
                <a:cubicBezTo>
                  <a:pt x="358431" y="1319869"/>
                  <a:pt x="344810" y="1310916"/>
                  <a:pt x="333094" y="1322060"/>
                </a:cubicBezTo>
                <a:cubicBezTo>
                  <a:pt x="313854" y="1325394"/>
                  <a:pt x="287279" y="1323584"/>
                  <a:pt x="271563" y="1332061"/>
                </a:cubicBezTo>
                <a:close/>
                <a:moveTo>
                  <a:pt x="254132" y="2740999"/>
                </a:moveTo>
                <a:cubicBezTo>
                  <a:pt x="249370" y="2744619"/>
                  <a:pt x="249370" y="2744714"/>
                  <a:pt x="254132" y="2748334"/>
                </a:cubicBezTo>
                <a:lnTo>
                  <a:pt x="266991" y="2748334"/>
                </a:lnTo>
                <a:cubicBezTo>
                  <a:pt x="271563" y="2744714"/>
                  <a:pt x="271563" y="2744714"/>
                  <a:pt x="266991" y="2740999"/>
                </a:cubicBezTo>
                <a:close/>
                <a:moveTo>
                  <a:pt x="262895" y="2716520"/>
                </a:moveTo>
                <a:lnTo>
                  <a:pt x="254037" y="2711472"/>
                </a:lnTo>
                <a:lnTo>
                  <a:pt x="244512" y="2717091"/>
                </a:lnTo>
                <a:cubicBezTo>
                  <a:pt x="248322" y="2720997"/>
                  <a:pt x="266991" y="2727569"/>
                  <a:pt x="262895" y="2716520"/>
                </a:cubicBezTo>
                <a:close/>
                <a:moveTo>
                  <a:pt x="201364" y="2836630"/>
                </a:moveTo>
                <a:cubicBezTo>
                  <a:pt x="214318" y="2823676"/>
                  <a:pt x="185838" y="2833772"/>
                  <a:pt x="181171" y="2832820"/>
                </a:cubicBezTo>
                <a:cubicBezTo>
                  <a:pt x="175170" y="2829105"/>
                  <a:pt x="159644" y="2819295"/>
                  <a:pt x="158501" y="2831296"/>
                </a:cubicBezTo>
                <a:lnTo>
                  <a:pt x="152119" y="2835297"/>
                </a:lnTo>
                <a:cubicBezTo>
                  <a:pt x="151072" y="2842917"/>
                  <a:pt x="163549" y="2841012"/>
                  <a:pt x="168407" y="2836821"/>
                </a:cubicBezTo>
                <a:cubicBezTo>
                  <a:pt x="179551" y="2836821"/>
                  <a:pt x="190505" y="2836916"/>
                  <a:pt x="201364" y="2836630"/>
                </a:cubicBezTo>
                <a:close/>
                <a:moveTo>
                  <a:pt x="188314" y="2969314"/>
                </a:moveTo>
                <a:cubicBezTo>
                  <a:pt x="207364" y="2971600"/>
                  <a:pt x="246322" y="2961122"/>
                  <a:pt x="201364" y="2958074"/>
                </a:cubicBezTo>
                <a:cubicBezTo>
                  <a:pt x="197363" y="2955788"/>
                  <a:pt x="190029" y="2953121"/>
                  <a:pt x="191839" y="2960169"/>
                </a:cubicBezTo>
                <a:lnTo>
                  <a:pt x="185266" y="2964170"/>
                </a:lnTo>
                <a:cubicBezTo>
                  <a:pt x="185171" y="2965980"/>
                  <a:pt x="184028" y="2967980"/>
                  <a:pt x="188314" y="2969314"/>
                </a:cubicBezTo>
                <a:close/>
                <a:moveTo>
                  <a:pt x="274039" y="2987887"/>
                </a:moveTo>
                <a:cubicBezTo>
                  <a:pt x="304662" y="2986754"/>
                  <a:pt x="335323" y="2987964"/>
                  <a:pt x="365765" y="2991507"/>
                </a:cubicBezTo>
                <a:cubicBezTo>
                  <a:pt x="370813" y="2987887"/>
                  <a:pt x="370813" y="2987887"/>
                  <a:pt x="365765" y="2984173"/>
                </a:cubicBezTo>
                <a:cubicBezTo>
                  <a:pt x="342619" y="2977648"/>
                  <a:pt x="318502" y="2975228"/>
                  <a:pt x="294518" y="2977029"/>
                </a:cubicBezTo>
                <a:cubicBezTo>
                  <a:pt x="260895" y="2984363"/>
                  <a:pt x="224414" y="2981887"/>
                  <a:pt x="192124" y="2990650"/>
                </a:cubicBezTo>
                <a:cubicBezTo>
                  <a:pt x="201649" y="3007318"/>
                  <a:pt x="227081" y="2996555"/>
                  <a:pt x="242512" y="2991602"/>
                </a:cubicBezTo>
                <a:cubicBezTo>
                  <a:pt x="251275" y="2990554"/>
                  <a:pt x="265181" y="2994460"/>
                  <a:pt x="273754" y="2987887"/>
                </a:cubicBezTo>
                <a:close/>
                <a:moveTo>
                  <a:pt x="325665" y="3027892"/>
                </a:moveTo>
                <a:cubicBezTo>
                  <a:pt x="334695" y="3029949"/>
                  <a:pt x="344153" y="3028911"/>
                  <a:pt x="352525" y="3024939"/>
                </a:cubicBezTo>
                <a:cubicBezTo>
                  <a:pt x="358612" y="3028226"/>
                  <a:pt x="365603" y="3029426"/>
                  <a:pt x="372433" y="3028369"/>
                </a:cubicBezTo>
                <a:cubicBezTo>
                  <a:pt x="378148" y="3027130"/>
                  <a:pt x="373671" y="3022558"/>
                  <a:pt x="379100" y="3021034"/>
                </a:cubicBezTo>
                <a:lnTo>
                  <a:pt x="385672" y="3021034"/>
                </a:lnTo>
                <a:cubicBezTo>
                  <a:pt x="391197" y="3019510"/>
                  <a:pt x="386625" y="3015034"/>
                  <a:pt x="393102" y="3013605"/>
                </a:cubicBezTo>
                <a:cubicBezTo>
                  <a:pt x="407770" y="3015605"/>
                  <a:pt x="423868" y="3010176"/>
                  <a:pt x="437393" y="3010176"/>
                </a:cubicBezTo>
                <a:lnTo>
                  <a:pt x="452633" y="3017986"/>
                </a:lnTo>
                <a:cubicBezTo>
                  <a:pt x="456443" y="3022273"/>
                  <a:pt x="452062" y="3025606"/>
                  <a:pt x="457586" y="3028273"/>
                </a:cubicBezTo>
                <a:cubicBezTo>
                  <a:pt x="462349" y="3027607"/>
                  <a:pt x="470350" y="3030083"/>
                  <a:pt x="474160" y="3025987"/>
                </a:cubicBezTo>
                <a:cubicBezTo>
                  <a:pt x="474160" y="3022844"/>
                  <a:pt x="477970" y="3021034"/>
                  <a:pt x="480065" y="3018748"/>
                </a:cubicBezTo>
                <a:lnTo>
                  <a:pt x="475303" y="3015986"/>
                </a:lnTo>
                <a:cubicBezTo>
                  <a:pt x="486352" y="3003985"/>
                  <a:pt x="506926" y="3013700"/>
                  <a:pt x="520165" y="3008271"/>
                </a:cubicBezTo>
                <a:cubicBezTo>
                  <a:pt x="520165" y="3005509"/>
                  <a:pt x="520165" y="3005509"/>
                  <a:pt x="517879" y="3002841"/>
                </a:cubicBezTo>
                <a:cubicBezTo>
                  <a:pt x="495782" y="3008176"/>
                  <a:pt x="477684" y="2984553"/>
                  <a:pt x="457777" y="2995221"/>
                </a:cubicBezTo>
                <a:cubicBezTo>
                  <a:pt x="433488" y="2987601"/>
                  <a:pt x="421772" y="3001794"/>
                  <a:pt x="397769" y="3002460"/>
                </a:cubicBezTo>
                <a:lnTo>
                  <a:pt x="387577" y="2995221"/>
                </a:lnTo>
                <a:cubicBezTo>
                  <a:pt x="380148" y="2995888"/>
                  <a:pt x="375195" y="2993602"/>
                  <a:pt x="370147" y="2996746"/>
                </a:cubicBezTo>
                <a:cubicBezTo>
                  <a:pt x="367575" y="3001794"/>
                  <a:pt x="371194" y="3007318"/>
                  <a:pt x="367956" y="3012652"/>
                </a:cubicBezTo>
                <a:cubicBezTo>
                  <a:pt x="354716" y="3020844"/>
                  <a:pt x="336714" y="3018082"/>
                  <a:pt x="323284" y="3022939"/>
                </a:cubicBezTo>
                <a:cubicBezTo>
                  <a:pt x="323474" y="3024559"/>
                  <a:pt x="321569" y="3026654"/>
                  <a:pt x="325379" y="3027892"/>
                </a:cubicBezTo>
                <a:close/>
                <a:moveTo>
                  <a:pt x="359098" y="3227441"/>
                </a:moveTo>
                <a:lnTo>
                  <a:pt x="333094" y="3227441"/>
                </a:lnTo>
                <a:cubicBezTo>
                  <a:pt x="328427" y="3231251"/>
                  <a:pt x="328427" y="3231251"/>
                  <a:pt x="333094" y="3234775"/>
                </a:cubicBezTo>
                <a:lnTo>
                  <a:pt x="359002" y="3234775"/>
                </a:lnTo>
                <a:cubicBezTo>
                  <a:pt x="363860" y="3230965"/>
                  <a:pt x="363860" y="3230965"/>
                  <a:pt x="358812" y="3227441"/>
                </a:cubicBezTo>
                <a:close/>
                <a:moveTo>
                  <a:pt x="365765" y="3157528"/>
                </a:moveTo>
                <a:cubicBezTo>
                  <a:pt x="377833" y="3156023"/>
                  <a:pt x="390063" y="3158575"/>
                  <a:pt x="400532" y="3164766"/>
                </a:cubicBezTo>
                <a:cubicBezTo>
                  <a:pt x="426106" y="3155127"/>
                  <a:pt x="453052" y="3149631"/>
                  <a:pt x="480351" y="3148479"/>
                </a:cubicBezTo>
                <a:cubicBezTo>
                  <a:pt x="480351" y="3147336"/>
                  <a:pt x="480351" y="3146098"/>
                  <a:pt x="481018" y="3144764"/>
                </a:cubicBezTo>
                <a:lnTo>
                  <a:pt x="474541" y="3140859"/>
                </a:lnTo>
                <a:cubicBezTo>
                  <a:pt x="474541" y="3131334"/>
                  <a:pt x="457872" y="3136573"/>
                  <a:pt x="451014" y="3135048"/>
                </a:cubicBezTo>
                <a:cubicBezTo>
                  <a:pt x="440927" y="3129667"/>
                  <a:pt x="428811" y="3129667"/>
                  <a:pt x="418724" y="3135048"/>
                </a:cubicBezTo>
                <a:cubicBezTo>
                  <a:pt x="403865" y="3125523"/>
                  <a:pt x="385006" y="3137144"/>
                  <a:pt x="371099" y="3142478"/>
                </a:cubicBezTo>
                <a:cubicBezTo>
                  <a:pt x="363660" y="3141478"/>
                  <a:pt x="356116" y="3143393"/>
                  <a:pt x="350049" y="3147812"/>
                </a:cubicBezTo>
                <a:close/>
                <a:moveTo>
                  <a:pt x="421867" y="3232966"/>
                </a:moveTo>
                <a:lnTo>
                  <a:pt x="412342" y="3227441"/>
                </a:lnTo>
                <a:cubicBezTo>
                  <a:pt x="407732" y="3228117"/>
                  <a:pt x="403065" y="3226803"/>
                  <a:pt x="399484" y="3223821"/>
                </a:cubicBezTo>
                <a:lnTo>
                  <a:pt x="384053" y="3223821"/>
                </a:lnTo>
                <a:cubicBezTo>
                  <a:pt x="367861" y="3232489"/>
                  <a:pt x="379005" y="3236204"/>
                  <a:pt x="391768" y="3234775"/>
                </a:cubicBezTo>
                <a:cubicBezTo>
                  <a:pt x="401103" y="3240481"/>
                  <a:pt x="413009" y="3239757"/>
                  <a:pt x="421582" y="3232966"/>
                </a:cubicBezTo>
                <a:close/>
                <a:moveTo>
                  <a:pt x="428059" y="3206962"/>
                </a:moveTo>
                <a:cubicBezTo>
                  <a:pt x="414628" y="3196295"/>
                  <a:pt x="399484" y="3204200"/>
                  <a:pt x="384625" y="3205247"/>
                </a:cubicBezTo>
                <a:cubicBezTo>
                  <a:pt x="362146" y="3219154"/>
                  <a:pt x="389292" y="3217535"/>
                  <a:pt x="399674" y="3209439"/>
                </a:cubicBezTo>
                <a:cubicBezTo>
                  <a:pt x="407866" y="3216201"/>
                  <a:pt x="419391" y="3209439"/>
                  <a:pt x="427773" y="3206962"/>
                </a:cubicBezTo>
                <a:close/>
                <a:moveTo>
                  <a:pt x="486161" y="3180578"/>
                </a:moveTo>
                <a:cubicBezTo>
                  <a:pt x="455872" y="3176387"/>
                  <a:pt x="425868" y="3183340"/>
                  <a:pt x="396150" y="3184769"/>
                </a:cubicBezTo>
                <a:cubicBezTo>
                  <a:pt x="397484" y="3200676"/>
                  <a:pt x="427011" y="3182483"/>
                  <a:pt x="435012" y="3188769"/>
                </a:cubicBezTo>
                <a:lnTo>
                  <a:pt x="435012" y="3192389"/>
                </a:lnTo>
                <a:cubicBezTo>
                  <a:pt x="444537" y="3197056"/>
                  <a:pt x="455300" y="3190294"/>
                  <a:pt x="464730" y="3186960"/>
                </a:cubicBezTo>
                <a:cubicBezTo>
                  <a:pt x="470445" y="3187436"/>
                  <a:pt x="484637" y="3186960"/>
                  <a:pt x="485875" y="3180578"/>
                </a:cubicBezTo>
                <a:close/>
                <a:moveTo>
                  <a:pt x="546455" y="3115617"/>
                </a:moveTo>
                <a:cubicBezTo>
                  <a:pt x="546455" y="3114665"/>
                  <a:pt x="543883" y="3113998"/>
                  <a:pt x="542740" y="3113332"/>
                </a:cubicBezTo>
                <a:cubicBezTo>
                  <a:pt x="536196" y="3112398"/>
                  <a:pt x="529529" y="3113569"/>
                  <a:pt x="523690" y="3116665"/>
                </a:cubicBezTo>
                <a:lnTo>
                  <a:pt x="511879" y="3109997"/>
                </a:lnTo>
                <a:cubicBezTo>
                  <a:pt x="498163" y="3114379"/>
                  <a:pt x="494829" y="3123809"/>
                  <a:pt x="484732" y="3109521"/>
                </a:cubicBezTo>
                <a:cubicBezTo>
                  <a:pt x="472636" y="3112189"/>
                  <a:pt x="459777" y="3111712"/>
                  <a:pt x="448918" y="3119046"/>
                </a:cubicBezTo>
                <a:lnTo>
                  <a:pt x="455014" y="3122857"/>
                </a:lnTo>
                <a:cubicBezTo>
                  <a:pt x="454062" y="3133905"/>
                  <a:pt x="474064" y="3121142"/>
                  <a:pt x="480446" y="3121047"/>
                </a:cubicBezTo>
                <a:cubicBezTo>
                  <a:pt x="499401" y="3123523"/>
                  <a:pt x="533596" y="3138287"/>
                  <a:pt x="545978" y="3115617"/>
                </a:cubicBezTo>
                <a:close/>
                <a:moveTo>
                  <a:pt x="555980" y="2250843"/>
                </a:moveTo>
                <a:cubicBezTo>
                  <a:pt x="571981" y="2242842"/>
                  <a:pt x="591127" y="2251510"/>
                  <a:pt x="605509" y="2237984"/>
                </a:cubicBezTo>
                <a:cubicBezTo>
                  <a:pt x="595413" y="2237984"/>
                  <a:pt x="568267" y="2225030"/>
                  <a:pt x="565314" y="2237984"/>
                </a:cubicBezTo>
                <a:cubicBezTo>
                  <a:pt x="558932" y="2250081"/>
                  <a:pt x="502259" y="2235126"/>
                  <a:pt x="517022" y="2250652"/>
                </a:cubicBezTo>
                <a:close/>
                <a:moveTo>
                  <a:pt x="584555" y="2258082"/>
                </a:moveTo>
                <a:cubicBezTo>
                  <a:pt x="578649" y="2256748"/>
                  <a:pt x="571696" y="2251700"/>
                  <a:pt x="566171" y="2256367"/>
                </a:cubicBezTo>
                <a:lnTo>
                  <a:pt x="566171" y="2260273"/>
                </a:lnTo>
                <a:cubicBezTo>
                  <a:pt x="574001" y="2265168"/>
                  <a:pt x="583373" y="2266959"/>
                  <a:pt x="592460" y="2265321"/>
                </a:cubicBezTo>
                <a:lnTo>
                  <a:pt x="592460" y="2260177"/>
                </a:lnTo>
                <a:cubicBezTo>
                  <a:pt x="589898" y="2258758"/>
                  <a:pt x="587012" y="2258034"/>
                  <a:pt x="584078" y="2258082"/>
                </a:cubicBezTo>
                <a:close/>
                <a:moveTo>
                  <a:pt x="569029" y="2283990"/>
                </a:moveTo>
                <a:cubicBezTo>
                  <a:pt x="582268" y="2283228"/>
                  <a:pt x="594270" y="2287038"/>
                  <a:pt x="604938" y="2278846"/>
                </a:cubicBezTo>
                <a:cubicBezTo>
                  <a:pt x="591889" y="2273893"/>
                  <a:pt x="573220" y="2277132"/>
                  <a:pt x="559409" y="2277417"/>
                </a:cubicBezTo>
                <a:close/>
                <a:moveTo>
                  <a:pt x="608843" y="2302468"/>
                </a:moveTo>
                <a:lnTo>
                  <a:pt x="595984" y="2302468"/>
                </a:lnTo>
                <a:cubicBezTo>
                  <a:pt x="591127" y="2305992"/>
                  <a:pt x="591127" y="2305992"/>
                  <a:pt x="595984" y="2309803"/>
                </a:cubicBezTo>
                <a:lnTo>
                  <a:pt x="608938" y="2309803"/>
                </a:lnTo>
                <a:cubicBezTo>
                  <a:pt x="613415" y="2306279"/>
                  <a:pt x="613415" y="2306279"/>
                  <a:pt x="608748" y="230246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144" name="Google Shape;144;p8"/>
          <p:cNvSpPr/>
          <p:nvPr/>
        </p:nvSpPr>
        <p:spPr>
          <a:xfrm rot="-5400000">
            <a:off x="10183602" y="-1212213"/>
            <a:ext cx="469600" cy="3546770"/>
          </a:xfrm>
          <a:custGeom>
            <a:rect b="b" l="l" r="r" t="t"/>
            <a:pathLst>
              <a:path extrusionOk="0" h="4606195" w="636746">
                <a:moveTo>
                  <a:pt x="599165" y="4577991"/>
                </a:moveTo>
                <a:lnTo>
                  <a:pt x="599165" y="4605614"/>
                </a:lnTo>
                <a:lnTo>
                  <a:pt x="20997" y="4605614"/>
                </a:lnTo>
                <a:lnTo>
                  <a:pt x="20997" y="4563323"/>
                </a:lnTo>
                <a:lnTo>
                  <a:pt x="14711" y="4559418"/>
                </a:lnTo>
                <a:cubicBezTo>
                  <a:pt x="28332" y="4551988"/>
                  <a:pt x="18140" y="4528652"/>
                  <a:pt x="20997" y="4515317"/>
                </a:cubicBezTo>
                <a:lnTo>
                  <a:pt x="26426" y="4512268"/>
                </a:lnTo>
                <a:cubicBezTo>
                  <a:pt x="27951" y="4508078"/>
                  <a:pt x="30141" y="4503886"/>
                  <a:pt x="21473" y="4500839"/>
                </a:cubicBezTo>
                <a:lnTo>
                  <a:pt x="21473" y="4493314"/>
                </a:lnTo>
                <a:lnTo>
                  <a:pt x="27379" y="4489409"/>
                </a:lnTo>
                <a:lnTo>
                  <a:pt x="27379" y="4437974"/>
                </a:lnTo>
                <a:lnTo>
                  <a:pt x="20997" y="4434164"/>
                </a:lnTo>
                <a:lnTo>
                  <a:pt x="20997" y="4426925"/>
                </a:lnTo>
                <a:lnTo>
                  <a:pt x="27379" y="4423115"/>
                </a:lnTo>
                <a:lnTo>
                  <a:pt x="27379" y="4404637"/>
                </a:lnTo>
                <a:cubicBezTo>
                  <a:pt x="9472" y="4397398"/>
                  <a:pt x="38999" y="4393587"/>
                  <a:pt x="21378" y="4386539"/>
                </a:cubicBezTo>
                <a:lnTo>
                  <a:pt x="21378" y="4305386"/>
                </a:lnTo>
                <a:lnTo>
                  <a:pt x="27379" y="4301480"/>
                </a:lnTo>
                <a:lnTo>
                  <a:pt x="27379" y="4272239"/>
                </a:lnTo>
                <a:lnTo>
                  <a:pt x="21188" y="4268524"/>
                </a:lnTo>
                <a:lnTo>
                  <a:pt x="27474" y="4264714"/>
                </a:lnTo>
                <a:lnTo>
                  <a:pt x="27474" y="4227947"/>
                </a:lnTo>
                <a:lnTo>
                  <a:pt x="20997" y="4223852"/>
                </a:lnTo>
                <a:cubicBezTo>
                  <a:pt x="20997" y="4222519"/>
                  <a:pt x="21569" y="4221280"/>
                  <a:pt x="21759" y="4220137"/>
                </a:cubicBezTo>
                <a:lnTo>
                  <a:pt x="26712" y="4217375"/>
                </a:lnTo>
                <a:cubicBezTo>
                  <a:pt x="28522" y="4184419"/>
                  <a:pt x="28332" y="4149937"/>
                  <a:pt x="26712" y="4116886"/>
                </a:cubicBezTo>
                <a:cubicBezTo>
                  <a:pt x="21569" y="4114124"/>
                  <a:pt x="21664" y="4114029"/>
                  <a:pt x="20902" y="4110409"/>
                </a:cubicBezTo>
                <a:lnTo>
                  <a:pt x="27284" y="4106313"/>
                </a:lnTo>
                <a:lnTo>
                  <a:pt x="27284" y="4006968"/>
                </a:lnTo>
                <a:lnTo>
                  <a:pt x="20997" y="4003062"/>
                </a:lnTo>
                <a:lnTo>
                  <a:pt x="20997" y="3999538"/>
                </a:lnTo>
                <a:lnTo>
                  <a:pt x="27379" y="3995728"/>
                </a:lnTo>
                <a:lnTo>
                  <a:pt x="27379" y="3980964"/>
                </a:lnTo>
                <a:lnTo>
                  <a:pt x="22521" y="3978297"/>
                </a:lnTo>
                <a:cubicBezTo>
                  <a:pt x="20006" y="3953351"/>
                  <a:pt x="19721" y="3928234"/>
                  <a:pt x="21664" y="3903240"/>
                </a:cubicBezTo>
                <a:cubicBezTo>
                  <a:pt x="28808" y="3900288"/>
                  <a:pt x="26426" y="3896097"/>
                  <a:pt x="33666" y="3892382"/>
                </a:cubicBezTo>
                <a:cubicBezTo>
                  <a:pt x="34104" y="3887791"/>
                  <a:pt x="34104" y="3883161"/>
                  <a:pt x="33666" y="3878570"/>
                </a:cubicBezTo>
                <a:cubicBezTo>
                  <a:pt x="29531" y="3875494"/>
                  <a:pt x="25131" y="3872779"/>
                  <a:pt x="20521" y="3870474"/>
                </a:cubicBezTo>
                <a:lnTo>
                  <a:pt x="20521" y="3866759"/>
                </a:lnTo>
                <a:lnTo>
                  <a:pt x="38904" y="3856663"/>
                </a:lnTo>
                <a:cubicBezTo>
                  <a:pt x="37094" y="3851615"/>
                  <a:pt x="27760" y="3850758"/>
                  <a:pt x="39762" y="3844947"/>
                </a:cubicBezTo>
                <a:cubicBezTo>
                  <a:pt x="39762" y="3843709"/>
                  <a:pt x="39762" y="3842566"/>
                  <a:pt x="39762" y="3841233"/>
                </a:cubicBezTo>
                <a:lnTo>
                  <a:pt x="33285" y="3837232"/>
                </a:lnTo>
                <a:lnTo>
                  <a:pt x="33285" y="3834089"/>
                </a:lnTo>
                <a:lnTo>
                  <a:pt x="39666" y="3830279"/>
                </a:lnTo>
                <a:lnTo>
                  <a:pt x="39666" y="3782654"/>
                </a:lnTo>
                <a:cubicBezTo>
                  <a:pt x="32237" y="3779606"/>
                  <a:pt x="31094" y="3775415"/>
                  <a:pt x="38523" y="3772272"/>
                </a:cubicBezTo>
                <a:cubicBezTo>
                  <a:pt x="34999" y="3764652"/>
                  <a:pt x="23854" y="3777225"/>
                  <a:pt x="26617" y="3757317"/>
                </a:cubicBezTo>
                <a:lnTo>
                  <a:pt x="32999" y="3753222"/>
                </a:lnTo>
                <a:lnTo>
                  <a:pt x="32999" y="3742268"/>
                </a:lnTo>
                <a:lnTo>
                  <a:pt x="26617" y="3738458"/>
                </a:lnTo>
                <a:lnTo>
                  <a:pt x="26617" y="3731219"/>
                </a:lnTo>
                <a:lnTo>
                  <a:pt x="32999" y="3727313"/>
                </a:lnTo>
                <a:lnTo>
                  <a:pt x="32999" y="3719979"/>
                </a:lnTo>
                <a:cubicBezTo>
                  <a:pt x="26522" y="3716074"/>
                  <a:pt x="12139" y="3711216"/>
                  <a:pt x="26236" y="3705597"/>
                </a:cubicBezTo>
                <a:lnTo>
                  <a:pt x="26236" y="3698548"/>
                </a:lnTo>
                <a:lnTo>
                  <a:pt x="32903" y="3694357"/>
                </a:lnTo>
                <a:cubicBezTo>
                  <a:pt x="32903" y="3693309"/>
                  <a:pt x="32903" y="3692071"/>
                  <a:pt x="32903" y="3690738"/>
                </a:cubicBezTo>
                <a:lnTo>
                  <a:pt x="19283" y="3682736"/>
                </a:lnTo>
                <a:cubicBezTo>
                  <a:pt x="20140" y="3681117"/>
                  <a:pt x="20902" y="3679498"/>
                  <a:pt x="22045" y="3677402"/>
                </a:cubicBezTo>
                <a:lnTo>
                  <a:pt x="36428" y="3684928"/>
                </a:lnTo>
                <a:cubicBezTo>
                  <a:pt x="41285" y="3682451"/>
                  <a:pt x="38713" y="3673974"/>
                  <a:pt x="39285" y="3669020"/>
                </a:cubicBezTo>
                <a:cubicBezTo>
                  <a:pt x="35951" y="3665401"/>
                  <a:pt x="24331" y="3666068"/>
                  <a:pt x="20235" y="3661210"/>
                </a:cubicBezTo>
                <a:lnTo>
                  <a:pt x="20235" y="3653114"/>
                </a:lnTo>
                <a:cubicBezTo>
                  <a:pt x="25350" y="3650246"/>
                  <a:pt x="31713" y="3650895"/>
                  <a:pt x="36142" y="3654733"/>
                </a:cubicBezTo>
                <a:cubicBezTo>
                  <a:pt x="41857" y="3653018"/>
                  <a:pt x="40238" y="3646351"/>
                  <a:pt x="39095" y="3641684"/>
                </a:cubicBezTo>
                <a:lnTo>
                  <a:pt x="33666" y="3638636"/>
                </a:lnTo>
                <a:cubicBezTo>
                  <a:pt x="33666" y="3636636"/>
                  <a:pt x="33666" y="3634254"/>
                  <a:pt x="33189" y="3631683"/>
                </a:cubicBezTo>
                <a:cubicBezTo>
                  <a:pt x="29179" y="3628625"/>
                  <a:pt x="24864" y="3625977"/>
                  <a:pt x="20330" y="3623777"/>
                </a:cubicBezTo>
                <a:lnTo>
                  <a:pt x="20330" y="3605489"/>
                </a:lnTo>
                <a:lnTo>
                  <a:pt x="26712" y="3601679"/>
                </a:lnTo>
                <a:lnTo>
                  <a:pt x="26712" y="3598154"/>
                </a:lnTo>
                <a:lnTo>
                  <a:pt x="19949" y="3593963"/>
                </a:lnTo>
                <a:lnTo>
                  <a:pt x="19949" y="3553673"/>
                </a:lnTo>
                <a:cubicBezTo>
                  <a:pt x="11758" y="3551578"/>
                  <a:pt x="14329" y="3544148"/>
                  <a:pt x="13377" y="3539290"/>
                </a:cubicBezTo>
                <a:lnTo>
                  <a:pt x="19092" y="3536052"/>
                </a:lnTo>
                <a:cubicBezTo>
                  <a:pt x="19092" y="3533670"/>
                  <a:pt x="15949" y="3533480"/>
                  <a:pt x="13949" y="3531956"/>
                </a:cubicBezTo>
                <a:lnTo>
                  <a:pt x="13949" y="3498713"/>
                </a:lnTo>
                <a:lnTo>
                  <a:pt x="20045" y="3494808"/>
                </a:lnTo>
                <a:lnTo>
                  <a:pt x="20045" y="3491189"/>
                </a:lnTo>
                <a:lnTo>
                  <a:pt x="13663" y="3487379"/>
                </a:lnTo>
                <a:lnTo>
                  <a:pt x="13663" y="3432229"/>
                </a:lnTo>
                <a:lnTo>
                  <a:pt x="19949" y="3428324"/>
                </a:lnTo>
                <a:lnTo>
                  <a:pt x="19949" y="3410131"/>
                </a:lnTo>
                <a:lnTo>
                  <a:pt x="14044" y="3406131"/>
                </a:lnTo>
                <a:cubicBezTo>
                  <a:pt x="24807" y="3401368"/>
                  <a:pt x="20521" y="3381270"/>
                  <a:pt x="18521" y="3371936"/>
                </a:cubicBezTo>
                <a:cubicBezTo>
                  <a:pt x="12110" y="3371812"/>
                  <a:pt x="5890" y="3369717"/>
                  <a:pt x="709" y="3365935"/>
                </a:cubicBezTo>
                <a:lnTo>
                  <a:pt x="7091" y="3361934"/>
                </a:lnTo>
                <a:lnTo>
                  <a:pt x="7091" y="3357839"/>
                </a:lnTo>
                <a:cubicBezTo>
                  <a:pt x="12234" y="3354981"/>
                  <a:pt x="22902" y="3356886"/>
                  <a:pt x="19663" y="3350219"/>
                </a:cubicBezTo>
                <a:cubicBezTo>
                  <a:pt x="9091" y="3346885"/>
                  <a:pt x="15092" y="3332883"/>
                  <a:pt x="13568" y="3324692"/>
                </a:cubicBezTo>
                <a:lnTo>
                  <a:pt x="19663" y="3321262"/>
                </a:lnTo>
                <a:lnTo>
                  <a:pt x="19663" y="3313738"/>
                </a:lnTo>
                <a:lnTo>
                  <a:pt x="13949" y="3309928"/>
                </a:lnTo>
                <a:lnTo>
                  <a:pt x="26712" y="3302499"/>
                </a:lnTo>
                <a:lnTo>
                  <a:pt x="26712" y="3298974"/>
                </a:lnTo>
                <a:lnTo>
                  <a:pt x="20235" y="3294974"/>
                </a:lnTo>
                <a:cubicBezTo>
                  <a:pt x="19569" y="3290211"/>
                  <a:pt x="19569" y="3290211"/>
                  <a:pt x="14139" y="3289640"/>
                </a:cubicBezTo>
                <a:cubicBezTo>
                  <a:pt x="-1196" y="3288687"/>
                  <a:pt x="12330" y="3280115"/>
                  <a:pt x="19569" y="3277162"/>
                </a:cubicBezTo>
                <a:lnTo>
                  <a:pt x="20140" y="3273543"/>
                </a:lnTo>
                <a:cubicBezTo>
                  <a:pt x="25760" y="3267447"/>
                  <a:pt x="39190" y="3268018"/>
                  <a:pt x="46524" y="3261827"/>
                </a:cubicBezTo>
                <a:cubicBezTo>
                  <a:pt x="46524" y="3260398"/>
                  <a:pt x="46524" y="3259255"/>
                  <a:pt x="45857" y="3258017"/>
                </a:cubicBezTo>
                <a:cubicBezTo>
                  <a:pt x="42428" y="3256016"/>
                  <a:pt x="9662" y="3256493"/>
                  <a:pt x="24045" y="3245444"/>
                </a:cubicBezTo>
                <a:cubicBezTo>
                  <a:pt x="29188" y="3244586"/>
                  <a:pt x="32713" y="3247634"/>
                  <a:pt x="37476" y="3248682"/>
                </a:cubicBezTo>
                <a:cubicBezTo>
                  <a:pt x="41952" y="3247063"/>
                  <a:pt x="38904" y="3240395"/>
                  <a:pt x="39762" y="3236490"/>
                </a:cubicBezTo>
                <a:lnTo>
                  <a:pt x="46619" y="3232299"/>
                </a:lnTo>
                <a:lnTo>
                  <a:pt x="46619" y="3221536"/>
                </a:lnTo>
                <a:lnTo>
                  <a:pt x="52716" y="3217726"/>
                </a:lnTo>
                <a:lnTo>
                  <a:pt x="52716" y="3210392"/>
                </a:lnTo>
                <a:lnTo>
                  <a:pt x="43191" y="3204963"/>
                </a:lnTo>
                <a:cubicBezTo>
                  <a:pt x="32523" y="3204486"/>
                  <a:pt x="19663" y="3216011"/>
                  <a:pt x="18711" y="3198771"/>
                </a:cubicBezTo>
                <a:lnTo>
                  <a:pt x="13568" y="3195628"/>
                </a:lnTo>
                <a:lnTo>
                  <a:pt x="13568" y="3173625"/>
                </a:lnTo>
                <a:lnTo>
                  <a:pt x="19949" y="3169815"/>
                </a:lnTo>
                <a:lnTo>
                  <a:pt x="19949" y="3162576"/>
                </a:lnTo>
                <a:lnTo>
                  <a:pt x="13187" y="3158385"/>
                </a:lnTo>
                <a:lnTo>
                  <a:pt x="13187" y="3095997"/>
                </a:lnTo>
                <a:lnTo>
                  <a:pt x="8234" y="3093234"/>
                </a:lnTo>
                <a:cubicBezTo>
                  <a:pt x="6748" y="3085738"/>
                  <a:pt x="6300" y="3078080"/>
                  <a:pt x="6900" y="3070470"/>
                </a:cubicBezTo>
                <a:lnTo>
                  <a:pt x="12615" y="3067231"/>
                </a:lnTo>
                <a:cubicBezTo>
                  <a:pt x="14711" y="3063707"/>
                  <a:pt x="12615" y="3059992"/>
                  <a:pt x="14044" y="3056468"/>
                </a:cubicBezTo>
                <a:lnTo>
                  <a:pt x="7186" y="3051991"/>
                </a:lnTo>
                <a:lnTo>
                  <a:pt x="7186" y="2868159"/>
                </a:lnTo>
                <a:lnTo>
                  <a:pt x="13377" y="2864253"/>
                </a:lnTo>
                <a:lnTo>
                  <a:pt x="13377" y="2860729"/>
                </a:lnTo>
                <a:lnTo>
                  <a:pt x="6996" y="2856824"/>
                </a:lnTo>
                <a:lnTo>
                  <a:pt x="6996" y="2775956"/>
                </a:lnTo>
                <a:lnTo>
                  <a:pt x="13568" y="2771956"/>
                </a:lnTo>
                <a:cubicBezTo>
                  <a:pt x="13568" y="2770622"/>
                  <a:pt x="13568" y="2769384"/>
                  <a:pt x="12996" y="2768241"/>
                </a:cubicBezTo>
                <a:cubicBezTo>
                  <a:pt x="1757" y="2764145"/>
                  <a:pt x="8805" y="2748143"/>
                  <a:pt x="6900" y="2739000"/>
                </a:cubicBezTo>
                <a:lnTo>
                  <a:pt x="13091" y="2735666"/>
                </a:lnTo>
                <a:lnTo>
                  <a:pt x="7281" y="2731665"/>
                </a:lnTo>
                <a:lnTo>
                  <a:pt x="7281" y="2710139"/>
                </a:lnTo>
                <a:lnTo>
                  <a:pt x="13377" y="2706329"/>
                </a:lnTo>
                <a:lnTo>
                  <a:pt x="13377" y="2658704"/>
                </a:lnTo>
                <a:lnTo>
                  <a:pt x="20140" y="2654608"/>
                </a:lnTo>
                <a:lnTo>
                  <a:pt x="20140" y="2632700"/>
                </a:lnTo>
                <a:lnTo>
                  <a:pt x="26331" y="2628890"/>
                </a:lnTo>
                <a:lnTo>
                  <a:pt x="26331" y="2610412"/>
                </a:lnTo>
                <a:lnTo>
                  <a:pt x="21473" y="2607650"/>
                </a:lnTo>
                <a:cubicBezTo>
                  <a:pt x="18711" y="2601840"/>
                  <a:pt x="18807" y="2594505"/>
                  <a:pt x="26236" y="2592410"/>
                </a:cubicBezTo>
                <a:cubicBezTo>
                  <a:pt x="27474" y="2586600"/>
                  <a:pt x="26236" y="2580504"/>
                  <a:pt x="26903" y="2574312"/>
                </a:cubicBezTo>
                <a:lnTo>
                  <a:pt x="20426" y="2569931"/>
                </a:lnTo>
                <a:lnTo>
                  <a:pt x="20426" y="2525925"/>
                </a:lnTo>
                <a:lnTo>
                  <a:pt x="26522" y="2522020"/>
                </a:lnTo>
                <a:lnTo>
                  <a:pt x="26522" y="2514876"/>
                </a:lnTo>
                <a:lnTo>
                  <a:pt x="20140" y="2510971"/>
                </a:lnTo>
                <a:lnTo>
                  <a:pt x="20140" y="2496398"/>
                </a:lnTo>
                <a:lnTo>
                  <a:pt x="26712" y="2492302"/>
                </a:lnTo>
                <a:cubicBezTo>
                  <a:pt x="26436" y="2491083"/>
                  <a:pt x="26246" y="2489835"/>
                  <a:pt x="26141" y="2488587"/>
                </a:cubicBezTo>
                <a:cubicBezTo>
                  <a:pt x="17759" y="2483539"/>
                  <a:pt x="17759" y="2483253"/>
                  <a:pt x="26141" y="2478110"/>
                </a:cubicBezTo>
                <a:lnTo>
                  <a:pt x="26141" y="2470585"/>
                </a:lnTo>
                <a:lnTo>
                  <a:pt x="20330" y="2466775"/>
                </a:lnTo>
                <a:lnTo>
                  <a:pt x="20330" y="2452202"/>
                </a:lnTo>
                <a:lnTo>
                  <a:pt x="26522" y="2448297"/>
                </a:lnTo>
                <a:lnTo>
                  <a:pt x="26522" y="2426389"/>
                </a:lnTo>
                <a:lnTo>
                  <a:pt x="20235" y="2422484"/>
                </a:lnTo>
                <a:cubicBezTo>
                  <a:pt x="34428" y="2412959"/>
                  <a:pt x="23283" y="2386575"/>
                  <a:pt x="26617" y="2371049"/>
                </a:cubicBezTo>
                <a:cubicBezTo>
                  <a:pt x="17759" y="2365620"/>
                  <a:pt x="17759" y="2365334"/>
                  <a:pt x="26141" y="2360190"/>
                </a:cubicBezTo>
                <a:lnTo>
                  <a:pt x="20521" y="2356380"/>
                </a:lnTo>
                <a:lnTo>
                  <a:pt x="26617" y="2352475"/>
                </a:lnTo>
                <a:lnTo>
                  <a:pt x="26617" y="2348189"/>
                </a:lnTo>
                <a:lnTo>
                  <a:pt x="19949" y="2344188"/>
                </a:lnTo>
                <a:lnTo>
                  <a:pt x="19949" y="2322281"/>
                </a:lnTo>
                <a:cubicBezTo>
                  <a:pt x="8234" y="2318280"/>
                  <a:pt x="15378" y="2302374"/>
                  <a:pt x="13473" y="2292849"/>
                </a:cubicBezTo>
                <a:lnTo>
                  <a:pt x="18807" y="2289896"/>
                </a:lnTo>
                <a:cubicBezTo>
                  <a:pt x="21378" y="2284466"/>
                  <a:pt x="21378" y="2276847"/>
                  <a:pt x="14425" y="2274941"/>
                </a:cubicBezTo>
                <a:cubicBezTo>
                  <a:pt x="13282" y="2266359"/>
                  <a:pt x="12967" y="2257682"/>
                  <a:pt x="13473" y="2249034"/>
                </a:cubicBezTo>
                <a:lnTo>
                  <a:pt x="19854" y="2244937"/>
                </a:lnTo>
                <a:lnTo>
                  <a:pt x="19854" y="2211886"/>
                </a:lnTo>
                <a:lnTo>
                  <a:pt x="13568" y="2208076"/>
                </a:lnTo>
                <a:lnTo>
                  <a:pt x="13568" y="2197122"/>
                </a:lnTo>
                <a:lnTo>
                  <a:pt x="19949" y="2193217"/>
                </a:lnTo>
                <a:lnTo>
                  <a:pt x="19949" y="2189693"/>
                </a:lnTo>
                <a:lnTo>
                  <a:pt x="13853" y="2185883"/>
                </a:lnTo>
                <a:lnTo>
                  <a:pt x="13853" y="2174738"/>
                </a:lnTo>
                <a:cubicBezTo>
                  <a:pt x="19187" y="2172834"/>
                  <a:pt x="22045" y="2168547"/>
                  <a:pt x="19092" y="2163309"/>
                </a:cubicBezTo>
                <a:lnTo>
                  <a:pt x="14425" y="2160737"/>
                </a:lnTo>
                <a:cubicBezTo>
                  <a:pt x="11948" y="2141687"/>
                  <a:pt x="14425" y="2121399"/>
                  <a:pt x="13473" y="2101682"/>
                </a:cubicBezTo>
                <a:lnTo>
                  <a:pt x="19854" y="2097491"/>
                </a:lnTo>
                <a:lnTo>
                  <a:pt x="19854" y="1987382"/>
                </a:lnTo>
                <a:lnTo>
                  <a:pt x="13663" y="1983571"/>
                </a:lnTo>
                <a:lnTo>
                  <a:pt x="13663" y="1980047"/>
                </a:lnTo>
                <a:cubicBezTo>
                  <a:pt x="15663" y="1978714"/>
                  <a:pt x="17854" y="1977381"/>
                  <a:pt x="20140" y="1976047"/>
                </a:cubicBezTo>
                <a:lnTo>
                  <a:pt x="20140" y="1902609"/>
                </a:lnTo>
                <a:lnTo>
                  <a:pt x="26426" y="1898704"/>
                </a:lnTo>
                <a:lnTo>
                  <a:pt x="26426" y="1858127"/>
                </a:lnTo>
                <a:lnTo>
                  <a:pt x="21473" y="1855365"/>
                </a:lnTo>
                <a:cubicBezTo>
                  <a:pt x="19873" y="1849145"/>
                  <a:pt x="19387" y="1842697"/>
                  <a:pt x="20045" y="1836315"/>
                </a:cubicBezTo>
                <a:lnTo>
                  <a:pt x="25664" y="1833172"/>
                </a:lnTo>
                <a:cubicBezTo>
                  <a:pt x="27569" y="1829552"/>
                  <a:pt x="26331" y="1825933"/>
                  <a:pt x="26712" y="1822028"/>
                </a:cubicBezTo>
                <a:lnTo>
                  <a:pt x="20426" y="1817837"/>
                </a:lnTo>
                <a:lnTo>
                  <a:pt x="20426" y="1770212"/>
                </a:lnTo>
                <a:lnTo>
                  <a:pt x="26522" y="1766402"/>
                </a:lnTo>
                <a:lnTo>
                  <a:pt x="26522" y="1748114"/>
                </a:lnTo>
                <a:lnTo>
                  <a:pt x="20140" y="1744303"/>
                </a:lnTo>
                <a:lnTo>
                  <a:pt x="20140" y="1740684"/>
                </a:lnTo>
                <a:lnTo>
                  <a:pt x="26903" y="1736588"/>
                </a:lnTo>
                <a:lnTo>
                  <a:pt x="26903" y="1725730"/>
                </a:lnTo>
                <a:cubicBezTo>
                  <a:pt x="43667" y="1705061"/>
                  <a:pt x="26903" y="1663818"/>
                  <a:pt x="34142" y="1636957"/>
                </a:cubicBezTo>
                <a:lnTo>
                  <a:pt x="39285" y="1634100"/>
                </a:lnTo>
                <a:lnTo>
                  <a:pt x="33570" y="1630099"/>
                </a:lnTo>
                <a:lnTo>
                  <a:pt x="33570" y="1567996"/>
                </a:lnTo>
                <a:lnTo>
                  <a:pt x="26807" y="1563710"/>
                </a:lnTo>
                <a:lnTo>
                  <a:pt x="26807" y="1552851"/>
                </a:lnTo>
                <a:lnTo>
                  <a:pt x="33189" y="1548946"/>
                </a:lnTo>
                <a:lnTo>
                  <a:pt x="33189" y="1541707"/>
                </a:lnTo>
                <a:lnTo>
                  <a:pt x="26903" y="1537897"/>
                </a:lnTo>
                <a:lnTo>
                  <a:pt x="26903" y="1530468"/>
                </a:lnTo>
                <a:lnTo>
                  <a:pt x="31856" y="1527705"/>
                </a:lnTo>
                <a:cubicBezTo>
                  <a:pt x="35380" y="1518180"/>
                  <a:pt x="31856" y="1507036"/>
                  <a:pt x="33761" y="1497130"/>
                </a:cubicBezTo>
                <a:cubicBezTo>
                  <a:pt x="46715" y="1489605"/>
                  <a:pt x="36904" y="1467507"/>
                  <a:pt x="39762" y="1453696"/>
                </a:cubicBezTo>
                <a:lnTo>
                  <a:pt x="33856" y="1449695"/>
                </a:lnTo>
                <a:cubicBezTo>
                  <a:pt x="33856" y="1448743"/>
                  <a:pt x="33856" y="1447505"/>
                  <a:pt x="33189" y="1446171"/>
                </a:cubicBezTo>
                <a:lnTo>
                  <a:pt x="39666" y="1442075"/>
                </a:lnTo>
                <a:lnTo>
                  <a:pt x="39666" y="1434932"/>
                </a:lnTo>
                <a:lnTo>
                  <a:pt x="33285" y="1431027"/>
                </a:lnTo>
                <a:lnTo>
                  <a:pt x="33285" y="1423788"/>
                </a:lnTo>
                <a:lnTo>
                  <a:pt x="39571" y="1419977"/>
                </a:lnTo>
                <a:lnTo>
                  <a:pt x="39571" y="1412548"/>
                </a:lnTo>
                <a:cubicBezTo>
                  <a:pt x="22807" y="1390450"/>
                  <a:pt x="39571" y="1345206"/>
                  <a:pt x="32427" y="1316441"/>
                </a:cubicBezTo>
                <a:lnTo>
                  <a:pt x="27665" y="1313774"/>
                </a:lnTo>
                <a:cubicBezTo>
                  <a:pt x="27665" y="1311202"/>
                  <a:pt x="33856" y="1310726"/>
                  <a:pt x="33189" y="1308154"/>
                </a:cubicBezTo>
                <a:cubicBezTo>
                  <a:pt x="32523" y="1305582"/>
                  <a:pt x="36904" y="1304058"/>
                  <a:pt x="39666" y="1302153"/>
                </a:cubicBezTo>
                <a:lnTo>
                  <a:pt x="39666" y="1294914"/>
                </a:lnTo>
                <a:lnTo>
                  <a:pt x="33285" y="1291009"/>
                </a:lnTo>
                <a:lnTo>
                  <a:pt x="33285" y="1287485"/>
                </a:lnTo>
                <a:lnTo>
                  <a:pt x="39571" y="1283579"/>
                </a:lnTo>
                <a:lnTo>
                  <a:pt x="39571" y="1271864"/>
                </a:lnTo>
                <a:cubicBezTo>
                  <a:pt x="23569" y="1240336"/>
                  <a:pt x="36999" y="1187853"/>
                  <a:pt x="33951" y="1149944"/>
                </a:cubicBezTo>
                <a:cubicBezTo>
                  <a:pt x="42143" y="1144991"/>
                  <a:pt x="42143" y="1144705"/>
                  <a:pt x="33951" y="1139466"/>
                </a:cubicBezTo>
                <a:lnTo>
                  <a:pt x="33951" y="1128989"/>
                </a:lnTo>
                <a:lnTo>
                  <a:pt x="40047" y="1125178"/>
                </a:lnTo>
                <a:lnTo>
                  <a:pt x="40047" y="1109939"/>
                </a:lnTo>
                <a:lnTo>
                  <a:pt x="33666" y="1106128"/>
                </a:lnTo>
                <a:lnTo>
                  <a:pt x="33666" y="1102509"/>
                </a:lnTo>
                <a:lnTo>
                  <a:pt x="40428" y="1098413"/>
                </a:lnTo>
                <a:lnTo>
                  <a:pt x="40428" y="1083936"/>
                </a:lnTo>
                <a:cubicBezTo>
                  <a:pt x="58049" y="1077363"/>
                  <a:pt x="30332" y="1071553"/>
                  <a:pt x="46524" y="1065743"/>
                </a:cubicBezTo>
                <a:lnTo>
                  <a:pt x="33666" y="1058123"/>
                </a:lnTo>
                <a:lnTo>
                  <a:pt x="33666" y="1006687"/>
                </a:lnTo>
                <a:lnTo>
                  <a:pt x="39952" y="1002878"/>
                </a:lnTo>
                <a:lnTo>
                  <a:pt x="39952" y="973541"/>
                </a:lnTo>
                <a:lnTo>
                  <a:pt x="34046" y="969540"/>
                </a:lnTo>
                <a:lnTo>
                  <a:pt x="39190" y="966683"/>
                </a:lnTo>
                <a:cubicBezTo>
                  <a:pt x="41095" y="963159"/>
                  <a:pt x="39857" y="959444"/>
                  <a:pt x="40238" y="955538"/>
                </a:cubicBezTo>
                <a:lnTo>
                  <a:pt x="34142" y="951443"/>
                </a:lnTo>
                <a:lnTo>
                  <a:pt x="40047" y="947633"/>
                </a:lnTo>
                <a:lnTo>
                  <a:pt x="40047" y="914676"/>
                </a:lnTo>
                <a:lnTo>
                  <a:pt x="33666" y="910771"/>
                </a:lnTo>
                <a:lnTo>
                  <a:pt x="33666" y="907152"/>
                </a:lnTo>
                <a:lnTo>
                  <a:pt x="40428" y="903056"/>
                </a:lnTo>
                <a:lnTo>
                  <a:pt x="40428" y="836952"/>
                </a:lnTo>
                <a:lnTo>
                  <a:pt x="45381" y="834190"/>
                </a:lnTo>
                <a:cubicBezTo>
                  <a:pt x="45381" y="834190"/>
                  <a:pt x="45953" y="833047"/>
                  <a:pt x="45381" y="832951"/>
                </a:cubicBezTo>
                <a:cubicBezTo>
                  <a:pt x="38904" y="831142"/>
                  <a:pt x="41476" y="826284"/>
                  <a:pt x="35856" y="824093"/>
                </a:cubicBezTo>
                <a:cubicBezTo>
                  <a:pt x="32713" y="822760"/>
                  <a:pt x="32903" y="820950"/>
                  <a:pt x="32999" y="818950"/>
                </a:cubicBezTo>
                <a:lnTo>
                  <a:pt x="39380" y="814950"/>
                </a:lnTo>
                <a:lnTo>
                  <a:pt x="39380" y="807711"/>
                </a:lnTo>
                <a:lnTo>
                  <a:pt x="32808" y="803805"/>
                </a:lnTo>
                <a:lnTo>
                  <a:pt x="32808" y="786089"/>
                </a:lnTo>
                <a:lnTo>
                  <a:pt x="26617" y="782184"/>
                </a:lnTo>
                <a:lnTo>
                  <a:pt x="26617" y="771134"/>
                </a:lnTo>
                <a:cubicBezTo>
                  <a:pt x="36142" y="768562"/>
                  <a:pt x="36142" y="749227"/>
                  <a:pt x="27379" y="745988"/>
                </a:cubicBezTo>
                <a:cubicBezTo>
                  <a:pt x="26112" y="732501"/>
                  <a:pt x="25760" y="718947"/>
                  <a:pt x="26331" y="705412"/>
                </a:cubicBezTo>
                <a:lnTo>
                  <a:pt x="32618" y="701221"/>
                </a:lnTo>
                <a:lnTo>
                  <a:pt x="32618" y="661216"/>
                </a:lnTo>
                <a:lnTo>
                  <a:pt x="39190" y="657120"/>
                </a:lnTo>
                <a:lnTo>
                  <a:pt x="32903" y="653215"/>
                </a:lnTo>
                <a:lnTo>
                  <a:pt x="32903" y="502244"/>
                </a:lnTo>
                <a:lnTo>
                  <a:pt x="26617" y="498338"/>
                </a:lnTo>
                <a:lnTo>
                  <a:pt x="26617" y="483575"/>
                </a:lnTo>
                <a:cubicBezTo>
                  <a:pt x="44143" y="477098"/>
                  <a:pt x="17092" y="471192"/>
                  <a:pt x="32618" y="465477"/>
                </a:cubicBezTo>
                <a:lnTo>
                  <a:pt x="32618" y="292218"/>
                </a:lnTo>
                <a:lnTo>
                  <a:pt x="26712" y="288503"/>
                </a:lnTo>
                <a:lnTo>
                  <a:pt x="32903" y="284597"/>
                </a:lnTo>
                <a:lnTo>
                  <a:pt x="32903" y="255356"/>
                </a:lnTo>
                <a:lnTo>
                  <a:pt x="26617" y="251450"/>
                </a:lnTo>
                <a:cubicBezTo>
                  <a:pt x="44047" y="194300"/>
                  <a:pt x="27284" y="116100"/>
                  <a:pt x="32903" y="52568"/>
                </a:cubicBezTo>
                <a:lnTo>
                  <a:pt x="26998" y="49235"/>
                </a:lnTo>
                <a:cubicBezTo>
                  <a:pt x="26046" y="44139"/>
                  <a:pt x="26046" y="38900"/>
                  <a:pt x="26998" y="33804"/>
                </a:cubicBezTo>
                <a:lnTo>
                  <a:pt x="32141" y="30852"/>
                </a:lnTo>
                <a:cubicBezTo>
                  <a:pt x="31284" y="28756"/>
                  <a:pt x="28617" y="28280"/>
                  <a:pt x="26522" y="26851"/>
                </a:cubicBezTo>
                <a:lnTo>
                  <a:pt x="26522" y="5039"/>
                </a:lnTo>
                <a:cubicBezTo>
                  <a:pt x="28332" y="3324"/>
                  <a:pt x="33761" y="2467"/>
                  <a:pt x="32903" y="-581"/>
                </a:cubicBezTo>
                <a:lnTo>
                  <a:pt x="604403" y="-581"/>
                </a:lnTo>
                <a:lnTo>
                  <a:pt x="604403" y="19612"/>
                </a:lnTo>
                <a:lnTo>
                  <a:pt x="611166" y="23708"/>
                </a:lnTo>
                <a:lnTo>
                  <a:pt x="611166" y="38090"/>
                </a:lnTo>
                <a:lnTo>
                  <a:pt x="617167" y="41900"/>
                </a:lnTo>
                <a:lnTo>
                  <a:pt x="617167" y="49330"/>
                </a:lnTo>
                <a:cubicBezTo>
                  <a:pt x="608594" y="54569"/>
                  <a:pt x="608594" y="54854"/>
                  <a:pt x="617167" y="59998"/>
                </a:cubicBezTo>
                <a:lnTo>
                  <a:pt x="617167" y="82191"/>
                </a:lnTo>
                <a:lnTo>
                  <a:pt x="611357" y="86001"/>
                </a:lnTo>
                <a:cubicBezTo>
                  <a:pt x="611357" y="87049"/>
                  <a:pt x="611357" y="88192"/>
                  <a:pt x="611357" y="89525"/>
                </a:cubicBezTo>
                <a:lnTo>
                  <a:pt x="617929" y="93526"/>
                </a:lnTo>
                <a:lnTo>
                  <a:pt x="617929" y="126482"/>
                </a:lnTo>
                <a:lnTo>
                  <a:pt x="624311" y="130293"/>
                </a:lnTo>
                <a:lnTo>
                  <a:pt x="624311" y="137722"/>
                </a:lnTo>
                <a:cubicBezTo>
                  <a:pt x="618882" y="139627"/>
                  <a:pt x="616119" y="143913"/>
                  <a:pt x="618786" y="149152"/>
                </a:cubicBezTo>
                <a:cubicBezTo>
                  <a:pt x="632883" y="165630"/>
                  <a:pt x="620596" y="199158"/>
                  <a:pt x="624501" y="221923"/>
                </a:cubicBezTo>
                <a:lnTo>
                  <a:pt x="630692" y="226114"/>
                </a:lnTo>
                <a:lnTo>
                  <a:pt x="630692" y="233353"/>
                </a:lnTo>
                <a:lnTo>
                  <a:pt x="624692" y="237163"/>
                </a:lnTo>
                <a:lnTo>
                  <a:pt x="624692" y="248117"/>
                </a:lnTo>
                <a:lnTo>
                  <a:pt x="631169" y="251926"/>
                </a:lnTo>
                <a:lnTo>
                  <a:pt x="631169" y="292312"/>
                </a:lnTo>
                <a:lnTo>
                  <a:pt x="637360" y="296218"/>
                </a:lnTo>
                <a:lnTo>
                  <a:pt x="631645" y="299456"/>
                </a:lnTo>
                <a:cubicBezTo>
                  <a:pt x="630121" y="306695"/>
                  <a:pt x="631645" y="314601"/>
                  <a:pt x="630788" y="322031"/>
                </a:cubicBezTo>
                <a:cubicBezTo>
                  <a:pt x="622120" y="327270"/>
                  <a:pt x="622215" y="327555"/>
                  <a:pt x="630788" y="332794"/>
                </a:cubicBezTo>
                <a:lnTo>
                  <a:pt x="630788" y="347558"/>
                </a:lnTo>
                <a:lnTo>
                  <a:pt x="624597" y="351368"/>
                </a:lnTo>
                <a:lnTo>
                  <a:pt x="624597" y="365846"/>
                </a:lnTo>
                <a:lnTo>
                  <a:pt x="618215" y="369846"/>
                </a:lnTo>
                <a:lnTo>
                  <a:pt x="624216" y="373561"/>
                </a:lnTo>
                <a:lnTo>
                  <a:pt x="624216" y="384705"/>
                </a:lnTo>
                <a:lnTo>
                  <a:pt x="618500" y="387848"/>
                </a:lnTo>
                <a:cubicBezTo>
                  <a:pt x="617596" y="392954"/>
                  <a:pt x="617596" y="398173"/>
                  <a:pt x="618500" y="403279"/>
                </a:cubicBezTo>
                <a:lnTo>
                  <a:pt x="623549" y="406136"/>
                </a:lnTo>
                <a:cubicBezTo>
                  <a:pt x="622882" y="408804"/>
                  <a:pt x="615357" y="410042"/>
                  <a:pt x="618024" y="413661"/>
                </a:cubicBezTo>
                <a:lnTo>
                  <a:pt x="611452" y="417757"/>
                </a:lnTo>
                <a:lnTo>
                  <a:pt x="611452" y="424996"/>
                </a:lnTo>
                <a:lnTo>
                  <a:pt x="617834" y="428806"/>
                </a:lnTo>
                <a:lnTo>
                  <a:pt x="617834" y="436045"/>
                </a:lnTo>
                <a:lnTo>
                  <a:pt x="611357" y="440141"/>
                </a:lnTo>
                <a:cubicBezTo>
                  <a:pt x="611357" y="441474"/>
                  <a:pt x="611833" y="442617"/>
                  <a:pt x="612024" y="443855"/>
                </a:cubicBezTo>
                <a:lnTo>
                  <a:pt x="616691" y="446427"/>
                </a:lnTo>
                <a:cubicBezTo>
                  <a:pt x="620215" y="454809"/>
                  <a:pt x="615929" y="464906"/>
                  <a:pt x="618977" y="473573"/>
                </a:cubicBezTo>
                <a:lnTo>
                  <a:pt x="630788" y="480146"/>
                </a:lnTo>
                <a:lnTo>
                  <a:pt x="630788" y="495005"/>
                </a:lnTo>
                <a:lnTo>
                  <a:pt x="624597" y="498815"/>
                </a:lnTo>
                <a:lnTo>
                  <a:pt x="624597" y="502339"/>
                </a:lnTo>
                <a:lnTo>
                  <a:pt x="618119" y="506244"/>
                </a:lnTo>
                <a:cubicBezTo>
                  <a:pt x="637169" y="508149"/>
                  <a:pt x="630121" y="517484"/>
                  <a:pt x="631074" y="531962"/>
                </a:cubicBezTo>
                <a:lnTo>
                  <a:pt x="625740" y="534914"/>
                </a:lnTo>
                <a:cubicBezTo>
                  <a:pt x="623834" y="538819"/>
                  <a:pt x="623834" y="543392"/>
                  <a:pt x="625740" y="547297"/>
                </a:cubicBezTo>
                <a:lnTo>
                  <a:pt x="630407" y="549869"/>
                </a:lnTo>
                <a:cubicBezTo>
                  <a:pt x="632693" y="576253"/>
                  <a:pt x="630407" y="603971"/>
                  <a:pt x="631264" y="631021"/>
                </a:cubicBezTo>
                <a:lnTo>
                  <a:pt x="637455" y="635022"/>
                </a:lnTo>
                <a:lnTo>
                  <a:pt x="631264" y="638832"/>
                </a:lnTo>
                <a:lnTo>
                  <a:pt x="631264" y="748941"/>
                </a:lnTo>
                <a:lnTo>
                  <a:pt x="624882" y="752847"/>
                </a:lnTo>
                <a:lnTo>
                  <a:pt x="624882" y="774849"/>
                </a:lnTo>
                <a:lnTo>
                  <a:pt x="630883" y="778659"/>
                </a:lnTo>
                <a:lnTo>
                  <a:pt x="630883" y="786089"/>
                </a:lnTo>
                <a:cubicBezTo>
                  <a:pt x="619358" y="790280"/>
                  <a:pt x="625359" y="810949"/>
                  <a:pt x="625835" y="838095"/>
                </a:cubicBezTo>
                <a:lnTo>
                  <a:pt x="630883" y="840953"/>
                </a:lnTo>
                <a:lnTo>
                  <a:pt x="624882" y="844953"/>
                </a:lnTo>
                <a:lnTo>
                  <a:pt x="624882" y="855812"/>
                </a:lnTo>
                <a:lnTo>
                  <a:pt x="631264" y="859717"/>
                </a:lnTo>
                <a:lnTo>
                  <a:pt x="631264" y="911152"/>
                </a:lnTo>
                <a:lnTo>
                  <a:pt x="624882" y="914962"/>
                </a:lnTo>
                <a:lnTo>
                  <a:pt x="624882" y="955538"/>
                </a:lnTo>
                <a:lnTo>
                  <a:pt x="629740" y="958205"/>
                </a:lnTo>
                <a:cubicBezTo>
                  <a:pt x="631931" y="980713"/>
                  <a:pt x="632188" y="1003373"/>
                  <a:pt x="630502" y="1025928"/>
                </a:cubicBezTo>
                <a:cubicBezTo>
                  <a:pt x="622310" y="1030881"/>
                  <a:pt x="622310" y="1031071"/>
                  <a:pt x="630502" y="1036311"/>
                </a:cubicBezTo>
                <a:lnTo>
                  <a:pt x="630502" y="1043740"/>
                </a:lnTo>
                <a:lnTo>
                  <a:pt x="624692" y="1047550"/>
                </a:lnTo>
                <a:cubicBezTo>
                  <a:pt x="624692" y="1048598"/>
                  <a:pt x="624692" y="1049741"/>
                  <a:pt x="624692" y="1051074"/>
                </a:cubicBezTo>
                <a:lnTo>
                  <a:pt x="631264" y="1054979"/>
                </a:lnTo>
                <a:lnTo>
                  <a:pt x="631264" y="1058503"/>
                </a:lnTo>
                <a:lnTo>
                  <a:pt x="624692" y="1062504"/>
                </a:lnTo>
                <a:cubicBezTo>
                  <a:pt x="624692" y="1074791"/>
                  <a:pt x="624025" y="1087174"/>
                  <a:pt x="624692" y="1099175"/>
                </a:cubicBezTo>
                <a:lnTo>
                  <a:pt x="630502" y="1103081"/>
                </a:lnTo>
                <a:cubicBezTo>
                  <a:pt x="620977" y="1103081"/>
                  <a:pt x="620977" y="1157944"/>
                  <a:pt x="630502" y="1157944"/>
                </a:cubicBezTo>
                <a:lnTo>
                  <a:pt x="624501" y="1161850"/>
                </a:lnTo>
                <a:lnTo>
                  <a:pt x="624501" y="1257100"/>
                </a:lnTo>
                <a:lnTo>
                  <a:pt x="617834" y="1261100"/>
                </a:lnTo>
                <a:lnTo>
                  <a:pt x="617834" y="1353112"/>
                </a:lnTo>
                <a:lnTo>
                  <a:pt x="624597" y="1357208"/>
                </a:lnTo>
                <a:lnTo>
                  <a:pt x="624597" y="1456458"/>
                </a:lnTo>
                <a:lnTo>
                  <a:pt x="630407" y="1459696"/>
                </a:lnTo>
                <a:cubicBezTo>
                  <a:pt x="631264" y="1464773"/>
                  <a:pt x="631264" y="1469955"/>
                  <a:pt x="630407" y="1475032"/>
                </a:cubicBezTo>
                <a:cubicBezTo>
                  <a:pt x="620882" y="1477318"/>
                  <a:pt x="620882" y="1505702"/>
                  <a:pt x="630407" y="1507703"/>
                </a:cubicBezTo>
                <a:lnTo>
                  <a:pt x="624311" y="1511703"/>
                </a:lnTo>
                <a:lnTo>
                  <a:pt x="624311" y="1567139"/>
                </a:lnTo>
                <a:lnTo>
                  <a:pt x="630692" y="1571044"/>
                </a:lnTo>
                <a:lnTo>
                  <a:pt x="630692" y="1604096"/>
                </a:lnTo>
                <a:lnTo>
                  <a:pt x="624501" y="1607906"/>
                </a:lnTo>
                <a:lnTo>
                  <a:pt x="624501" y="1615335"/>
                </a:lnTo>
                <a:cubicBezTo>
                  <a:pt x="635550" y="1620098"/>
                  <a:pt x="630216" y="1630670"/>
                  <a:pt x="629835" y="1659912"/>
                </a:cubicBezTo>
                <a:cubicBezTo>
                  <a:pt x="616595" y="1671914"/>
                  <a:pt x="627644" y="1699822"/>
                  <a:pt x="624216" y="1717920"/>
                </a:cubicBezTo>
                <a:lnTo>
                  <a:pt x="630311" y="1721920"/>
                </a:lnTo>
                <a:lnTo>
                  <a:pt x="624311" y="1725825"/>
                </a:lnTo>
                <a:lnTo>
                  <a:pt x="624311" y="1824981"/>
                </a:lnTo>
                <a:lnTo>
                  <a:pt x="617739" y="1828981"/>
                </a:lnTo>
                <a:lnTo>
                  <a:pt x="617739" y="1843364"/>
                </a:lnTo>
                <a:lnTo>
                  <a:pt x="623930" y="1847269"/>
                </a:lnTo>
                <a:lnTo>
                  <a:pt x="623930" y="1883940"/>
                </a:lnTo>
                <a:lnTo>
                  <a:pt x="618119" y="1887941"/>
                </a:lnTo>
                <a:lnTo>
                  <a:pt x="623263" y="1890798"/>
                </a:lnTo>
                <a:cubicBezTo>
                  <a:pt x="624454" y="1901867"/>
                  <a:pt x="624768" y="1913011"/>
                  <a:pt x="624216" y="1924136"/>
                </a:cubicBezTo>
                <a:lnTo>
                  <a:pt x="630311" y="1928136"/>
                </a:lnTo>
                <a:lnTo>
                  <a:pt x="624311" y="1931946"/>
                </a:lnTo>
                <a:lnTo>
                  <a:pt x="624311" y="1990715"/>
                </a:lnTo>
                <a:lnTo>
                  <a:pt x="617739" y="1994621"/>
                </a:lnTo>
                <a:lnTo>
                  <a:pt x="617739" y="2005289"/>
                </a:lnTo>
                <a:lnTo>
                  <a:pt x="624216" y="2009289"/>
                </a:lnTo>
                <a:cubicBezTo>
                  <a:pt x="624216" y="2016909"/>
                  <a:pt x="609452" y="2016719"/>
                  <a:pt x="623358" y="2023196"/>
                </a:cubicBezTo>
                <a:cubicBezTo>
                  <a:pt x="624320" y="2026825"/>
                  <a:pt x="624606" y="2030606"/>
                  <a:pt x="624216" y="2034340"/>
                </a:cubicBezTo>
                <a:lnTo>
                  <a:pt x="617929" y="2038531"/>
                </a:lnTo>
                <a:lnTo>
                  <a:pt x="617929" y="2063868"/>
                </a:lnTo>
                <a:lnTo>
                  <a:pt x="611166" y="2068059"/>
                </a:lnTo>
                <a:lnTo>
                  <a:pt x="611166" y="2071964"/>
                </a:lnTo>
                <a:lnTo>
                  <a:pt x="617548" y="2075774"/>
                </a:lnTo>
                <a:lnTo>
                  <a:pt x="617548" y="2160451"/>
                </a:lnTo>
                <a:lnTo>
                  <a:pt x="611071" y="2164546"/>
                </a:lnTo>
                <a:cubicBezTo>
                  <a:pt x="611071" y="2165880"/>
                  <a:pt x="611547" y="2167023"/>
                  <a:pt x="611738" y="2168261"/>
                </a:cubicBezTo>
                <a:lnTo>
                  <a:pt x="616786" y="2171024"/>
                </a:lnTo>
                <a:cubicBezTo>
                  <a:pt x="620215" y="2194170"/>
                  <a:pt x="615167" y="2218649"/>
                  <a:pt x="618500" y="2241985"/>
                </a:cubicBezTo>
                <a:lnTo>
                  <a:pt x="623358" y="2244747"/>
                </a:lnTo>
                <a:cubicBezTo>
                  <a:pt x="624416" y="2255796"/>
                  <a:pt x="624701" y="2266902"/>
                  <a:pt x="624216" y="2277990"/>
                </a:cubicBezTo>
                <a:lnTo>
                  <a:pt x="617929" y="2282085"/>
                </a:lnTo>
                <a:lnTo>
                  <a:pt x="617929" y="2289420"/>
                </a:lnTo>
                <a:lnTo>
                  <a:pt x="624216" y="2293229"/>
                </a:lnTo>
                <a:lnTo>
                  <a:pt x="624216" y="2296754"/>
                </a:lnTo>
                <a:lnTo>
                  <a:pt x="617834" y="2300564"/>
                </a:lnTo>
                <a:lnTo>
                  <a:pt x="617834" y="2315327"/>
                </a:lnTo>
                <a:cubicBezTo>
                  <a:pt x="621358" y="2317328"/>
                  <a:pt x="625454" y="2318566"/>
                  <a:pt x="624216" y="2323233"/>
                </a:cubicBezTo>
                <a:cubicBezTo>
                  <a:pt x="629168" y="2409720"/>
                  <a:pt x="614691" y="2507446"/>
                  <a:pt x="629740" y="2588504"/>
                </a:cubicBezTo>
                <a:lnTo>
                  <a:pt x="624597" y="2591457"/>
                </a:lnTo>
                <a:lnTo>
                  <a:pt x="624597" y="2613079"/>
                </a:lnTo>
                <a:cubicBezTo>
                  <a:pt x="622406" y="2614603"/>
                  <a:pt x="620310" y="2615936"/>
                  <a:pt x="618024" y="2617365"/>
                </a:cubicBezTo>
                <a:cubicBezTo>
                  <a:pt x="618024" y="2618413"/>
                  <a:pt x="618024" y="2619556"/>
                  <a:pt x="618024" y="2620890"/>
                </a:cubicBezTo>
                <a:lnTo>
                  <a:pt x="624597" y="2624890"/>
                </a:lnTo>
                <a:lnTo>
                  <a:pt x="624597" y="2646893"/>
                </a:lnTo>
                <a:lnTo>
                  <a:pt x="618215" y="2650703"/>
                </a:lnTo>
                <a:lnTo>
                  <a:pt x="618215" y="2742714"/>
                </a:lnTo>
                <a:lnTo>
                  <a:pt x="624216" y="2746620"/>
                </a:lnTo>
                <a:cubicBezTo>
                  <a:pt x="616976" y="2748906"/>
                  <a:pt x="617929" y="2754335"/>
                  <a:pt x="618024" y="2760716"/>
                </a:cubicBezTo>
                <a:lnTo>
                  <a:pt x="611833" y="2764908"/>
                </a:lnTo>
                <a:lnTo>
                  <a:pt x="611833" y="2793483"/>
                </a:lnTo>
                <a:lnTo>
                  <a:pt x="605070" y="2797769"/>
                </a:lnTo>
                <a:lnTo>
                  <a:pt x="605070" y="2812342"/>
                </a:lnTo>
                <a:lnTo>
                  <a:pt x="611452" y="2816247"/>
                </a:lnTo>
                <a:lnTo>
                  <a:pt x="611452" y="2823486"/>
                </a:lnTo>
                <a:lnTo>
                  <a:pt x="604689" y="2827582"/>
                </a:lnTo>
                <a:lnTo>
                  <a:pt x="604689" y="2878921"/>
                </a:lnTo>
                <a:cubicBezTo>
                  <a:pt x="596498" y="2881970"/>
                  <a:pt x="596593" y="2886542"/>
                  <a:pt x="603832" y="2889304"/>
                </a:cubicBezTo>
                <a:cubicBezTo>
                  <a:pt x="605232" y="2906630"/>
                  <a:pt x="605585" y="2924032"/>
                  <a:pt x="604880" y="2941406"/>
                </a:cubicBezTo>
                <a:lnTo>
                  <a:pt x="611166" y="2944930"/>
                </a:lnTo>
                <a:lnTo>
                  <a:pt x="611166" y="2963409"/>
                </a:lnTo>
                <a:lnTo>
                  <a:pt x="605166" y="2967218"/>
                </a:lnTo>
                <a:cubicBezTo>
                  <a:pt x="605166" y="2968266"/>
                  <a:pt x="605166" y="2969504"/>
                  <a:pt x="605166" y="2970743"/>
                </a:cubicBezTo>
                <a:lnTo>
                  <a:pt x="611738" y="2974648"/>
                </a:lnTo>
                <a:lnTo>
                  <a:pt x="611738" y="3000365"/>
                </a:lnTo>
                <a:lnTo>
                  <a:pt x="604975" y="3004461"/>
                </a:lnTo>
                <a:lnTo>
                  <a:pt x="604975" y="3044752"/>
                </a:lnTo>
                <a:cubicBezTo>
                  <a:pt x="587544" y="3073803"/>
                  <a:pt x="604975" y="3124095"/>
                  <a:pt x="597736" y="3159052"/>
                </a:cubicBezTo>
                <a:lnTo>
                  <a:pt x="592497" y="3162005"/>
                </a:lnTo>
                <a:lnTo>
                  <a:pt x="598308" y="3166005"/>
                </a:lnTo>
                <a:lnTo>
                  <a:pt x="598308" y="3202677"/>
                </a:lnTo>
                <a:lnTo>
                  <a:pt x="592211" y="3206582"/>
                </a:lnTo>
                <a:lnTo>
                  <a:pt x="592211" y="3250587"/>
                </a:lnTo>
                <a:lnTo>
                  <a:pt x="598403" y="3254397"/>
                </a:lnTo>
                <a:lnTo>
                  <a:pt x="592307" y="3258207"/>
                </a:lnTo>
                <a:lnTo>
                  <a:pt x="592307" y="3350314"/>
                </a:lnTo>
                <a:cubicBezTo>
                  <a:pt x="600975" y="3355648"/>
                  <a:pt x="600975" y="3355934"/>
                  <a:pt x="592783" y="3360887"/>
                </a:cubicBezTo>
                <a:cubicBezTo>
                  <a:pt x="589735" y="3375555"/>
                  <a:pt x="594498" y="3391462"/>
                  <a:pt x="591068" y="3406035"/>
                </a:cubicBezTo>
                <a:lnTo>
                  <a:pt x="585734" y="3408988"/>
                </a:lnTo>
                <a:lnTo>
                  <a:pt x="585734" y="3419751"/>
                </a:lnTo>
                <a:lnTo>
                  <a:pt x="579258" y="3423847"/>
                </a:lnTo>
                <a:cubicBezTo>
                  <a:pt x="601546" y="3429943"/>
                  <a:pt x="616595" y="3416132"/>
                  <a:pt x="611738" y="3449565"/>
                </a:cubicBezTo>
                <a:lnTo>
                  <a:pt x="618596" y="3453851"/>
                </a:lnTo>
                <a:lnTo>
                  <a:pt x="618596" y="3519668"/>
                </a:lnTo>
                <a:lnTo>
                  <a:pt x="624406" y="3523669"/>
                </a:lnTo>
                <a:lnTo>
                  <a:pt x="619072" y="3526717"/>
                </a:lnTo>
                <a:cubicBezTo>
                  <a:pt x="618234" y="3531555"/>
                  <a:pt x="617977" y="3536480"/>
                  <a:pt x="618310" y="3541386"/>
                </a:cubicBezTo>
                <a:lnTo>
                  <a:pt x="624597" y="3545577"/>
                </a:lnTo>
                <a:lnTo>
                  <a:pt x="624597" y="3612252"/>
                </a:lnTo>
                <a:cubicBezTo>
                  <a:pt x="605547" y="3623586"/>
                  <a:pt x="578686" y="3621015"/>
                  <a:pt x="555635" y="3624539"/>
                </a:cubicBezTo>
                <a:lnTo>
                  <a:pt x="539538" y="3634731"/>
                </a:lnTo>
                <a:cubicBezTo>
                  <a:pt x="539538" y="3641874"/>
                  <a:pt x="541824" y="3647208"/>
                  <a:pt x="530013" y="3647018"/>
                </a:cubicBezTo>
                <a:lnTo>
                  <a:pt x="519441" y="3652161"/>
                </a:lnTo>
                <a:lnTo>
                  <a:pt x="519441" y="3671211"/>
                </a:lnTo>
                <a:cubicBezTo>
                  <a:pt x="517345" y="3672545"/>
                  <a:pt x="514868" y="3673116"/>
                  <a:pt x="513725" y="3675212"/>
                </a:cubicBezTo>
                <a:lnTo>
                  <a:pt x="519059" y="3678165"/>
                </a:lnTo>
                <a:cubicBezTo>
                  <a:pt x="520583" y="3685499"/>
                  <a:pt x="519059" y="3693404"/>
                  <a:pt x="520012" y="3700834"/>
                </a:cubicBezTo>
                <a:lnTo>
                  <a:pt x="525346" y="3703787"/>
                </a:lnTo>
                <a:cubicBezTo>
                  <a:pt x="521612" y="3706920"/>
                  <a:pt x="517478" y="3709549"/>
                  <a:pt x="513059" y="3711597"/>
                </a:cubicBezTo>
                <a:lnTo>
                  <a:pt x="519631" y="3715502"/>
                </a:lnTo>
                <a:cubicBezTo>
                  <a:pt x="519631" y="3716836"/>
                  <a:pt x="519631" y="3717979"/>
                  <a:pt x="519631" y="3719027"/>
                </a:cubicBezTo>
                <a:lnTo>
                  <a:pt x="513344" y="3723122"/>
                </a:lnTo>
                <a:cubicBezTo>
                  <a:pt x="513344" y="3724456"/>
                  <a:pt x="513916" y="3725599"/>
                  <a:pt x="514107" y="3726837"/>
                </a:cubicBezTo>
                <a:cubicBezTo>
                  <a:pt x="523632" y="3729504"/>
                  <a:pt x="518964" y="3741411"/>
                  <a:pt x="520012" y="3748459"/>
                </a:cubicBezTo>
                <a:lnTo>
                  <a:pt x="526203" y="3751983"/>
                </a:lnTo>
                <a:lnTo>
                  <a:pt x="526203" y="3781034"/>
                </a:lnTo>
                <a:lnTo>
                  <a:pt x="532966" y="3785416"/>
                </a:lnTo>
                <a:lnTo>
                  <a:pt x="532966" y="3810848"/>
                </a:lnTo>
                <a:lnTo>
                  <a:pt x="539729" y="3814943"/>
                </a:lnTo>
                <a:lnTo>
                  <a:pt x="539729" y="3818468"/>
                </a:lnTo>
                <a:cubicBezTo>
                  <a:pt x="543062" y="3821230"/>
                  <a:pt x="549254" y="3819420"/>
                  <a:pt x="552778" y="3822563"/>
                </a:cubicBezTo>
                <a:cubicBezTo>
                  <a:pt x="552778" y="3823706"/>
                  <a:pt x="552778" y="3824945"/>
                  <a:pt x="552778" y="3825993"/>
                </a:cubicBezTo>
                <a:lnTo>
                  <a:pt x="546587" y="3829898"/>
                </a:lnTo>
                <a:cubicBezTo>
                  <a:pt x="546587" y="3846853"/>
                  <a:pt x="527537" y="3836470"/>
                  <a:pt x="552968" y="3852377"/>
                </a:cubicBezTo>
                <a:cubicBezTo>
                  <a:pt x="552968" y="3852377"/>
                  <a:pt x="552968" y="3853901"/>
                  <a:pt x="552968" y="3855139"/>
                </a:cubicBezTo>
                <a:lnTo>
                  <a:pt x="559445" y="3859044"/>
                </a:lnTo>
                <a:lnTo>
                  <a:pt x="553254" y="3862854"/>
                </a:lnTo>
                <a:cubicBezTo>
                  <a:pt x="561636" y="3865140"/>
                  <a:pt x="558493" y="3872379"/>
                  <a:pt x="560398" y="3877999"/>
                </a:cubicBezTo>
                <a:lnTo>
                  <a:pt x="565065" y="3880571"/>
                </a:lnTo>
                <a:cubicBezTo>
                  <a:pt x="565065" y="3882952"/>
                  <a:pt x="561827" y="3883143"/>
                  <a:pt x="559826" y="3884762"/>
                </a:cubicBezTo>
                <a:cubicBezTo>
                  <a:pt x="574971" y="3897430"/>
                  <a:pt x="597450" y="3883237"/>
                  <a:pt x="612405" y="3896192"/>
                </a:cubicBezTo>
                <a:lnTo>
                  <a:pt x="612405" y="3907050"/>
                </a:lnTo>
                <a:cubicBezTo>
                  <a:pt x="621072" y="3912384"/>
                  <a:pt x="621072" y="3912670"/>
                  <a:pt x="613071" y="3917433"/>
                </a:cubicBezTo>
                <a:cubicBezTo>
                  <a:pt x="610976" y="3922290"/>
                  <a:pt x="613071" y="3926958"/>
                  <a:pt x="611833" y="3932101"/>
                </a:cubicBezTo>
                <a:lnTo>
                  <a:pt x="618119" y="3936292"/>
                </a:lnTo>
                <a:cubicBezTo>
                  <a:pt x="618119" y="3937245"/>
                  <a:pt x="618119" y="3938483"/>
                  <a:pt x="618691" y="3939816"/>
                </a:cubicBezTo>
                <a:lnTo>
                  <a:pt x="612214" y="3943817"/>
                </a:lnTo>
                <a:lnTo>
                  <a:pt x="612214" y="3947436"/>
                </a:lnTo>
                <a:lnTo>
                  <a:pt x="618500" y="3951246"/>
                </a:lnTo>
                <a:cubicBezTo>
                  <a:pt x="605832" y="3956771"/>
                  <a:pt x="614595" y="3976678"/>
                  <a:pt x="612119" y="3988012"/>
                </a:cubicBezTo>
                <a:cubicBezTo>
                  <a:pt x="621072" y="3993442"/>
                  <a:pt x="621072" y="3993728"/>
                  <a:pt x="613071" y="3998586"/>
                </a:cubicBezTo>
                <a:cubicBezTo>
                  <a:pt x="611900" y="4014397"/>
                  <a:pt x="611585" y="4030304"/>
                  <a:pt x="612119" y="4046211"/>
                </a:cubicBezTo>
                <a:lnTo>
                  <a:pt x="618215" y="4050211"/>
                </a:lnTo>
                <a:cubicBezTo>
                  <a:pt x="618215" y="4051163"/>
                  <a:pt x="618215" y="4052402"/>
                  <a:pt x="618691" y="4053735"/>
                </a:cubicBezTo>
                <a:lnTo>
                  <a:pt x="612214" y="4057736"/>
                </a:lnTo>
                <a:lnTo>
                  <a:pt x="612214" y="4116505"/>
                </a:lnTo>
                <a:lnTo>
                  <a:pt x="605832" y="4120410"/>
                </a:lnTo>
                <a:lnTo>
                  <a:pt x="611833" y="4124125"/>
                </a:lnTo>
                <a:lnTo>
                  <a:pt x="611833" y="4131554"/>
                </a:lnTo>
                <a:cubicBezTo>
                  <a:pt x="600022" y="4134984"/>
                  <a:pt x="606309" y="4165940"/>
                  <a:pt x="606594" y="4194610"/>
                </a:cubicBezTo>
                <a:lnTo>
                  <a:pt x="611261" y="4197182"/>
                </a:lnTo>
                <a:cubicBezTo>
                  <a:pt x="612366" y="4211945"/>
                  <a:pt x="612652" y="4226709"/>
                  <a:pt x="612119" y="4241473"/>
                </a:cubicBezTo>
                <a:lnTo>
                  <a:pt x="618500" y="4245664"/>
                </a:lnTo>
                <a:lnTo>
                  <a:pt x="618500" y="4304147"/>
                </a:lnTo>
                <a:lnTo>
                  <a:pt x="625263" y="4308339"/>
                </a:lnTo>
                <a:lnTo>
                  <a:pt x="625263" y="4311863"/>
                </a:lnTo>
                <a:lnTo>
                  <a:pt x="618596" y="4315863"/>
                </a:lnTo>
                <a:lnTo>
                  <a:pt x="618596" y="4386539"/>
                </a:lnTo>
                <a:lnTo>
                  <a:pt x="612119" y="4390635"/>
                </a:lnTo>
                <a:cubicBezTo>
                  <a:pt x="612119" y="4391968"/>
                  <a:pt x="612595" y="4393206"/>
                  <a:pt x="612785" y="4394349"/>
                </a:cubicBezTo>
                <a:cubicBezTo>
                  <a:pt x="621644" y="4396445"/>
                  <a:pt x="621739" y="4417114"/>
                  <a:pt x="612785" y="4419304"/>
                </a:cubicBezTo>
                <a:cubicBezTo>
                  <a:pt x="611728" y="4426639"/>
                  <a:pt x="611433" y="4434069"/>
                  <a:pt x="611928" y="4441498"/>
                </a:cubicBezTo>
                <a:lnTo>
                  <a:pt x="618119" y="4445498"/>
                </a:lnTo>
                <a:cubicBezTo>
                  <a:pt x="618119" y="4446547"/>
                  <a:pt x="618119" y="4447690"/>
                  <a:pt x="618119" y="4449023"/>
                </a:cubicBezTo>
                <a:lnTo>
                  <a:pt x="611547" y="4453023"/>
                </a:lnTo>
                <a:lnTo>
                  <a:pt x="611547" y="4500648"/>
                </a:lnTo>
                <a:lnTo>
                  <a:pt x="605166" y="4504458"/>
                </a:lnTo>
                <a:lnTo>
                  <a:pt x="605166" y="4533795"/>
                </a:lnTo>
                <a:lnTo>
                  <a:pt x="611166" y="4537796"/>
                </a:lnTo>
                <a:lnTo>
                  <a:pt x="605642" y="4540939"/>
                </a:lnTo>
                <a:cubicBezTo>
                  <a:pt x="605004" y="4547226"/>
                  <a:pt x="604746" y="4553608"/>
                  <a:pt x="604880" y="4559989"/>
                </a:cubicBezTo>
                <a:lnTo>
                  <a:pt x="611166" y="4563513"/>
                </a:lnTo>
                <a:lnTo>
                  <a:pt x="605166" y="4567514"/>
                </a:lnTo>
                <a:lnTo>
                  <a:pt x="605166" y="4574562"/>
                </a:lnTo>
                <a:close/>
                <a:moveTo>
                  <a:pt x="530109" y="3536909"/>
                </a:moveTo>
                <a:cubicBezTo>
                  <a:pt x="513725" y="3533765"/>
                  <a:pt x="520107" y="3554530"/>
                  <a:pt x="532490" y="3546434"/>
                </a:cubicBezTo>
                <a:cubicBezTo>
                  <a:pt x="532966" y="3543290"/>
                  <a:pt x="536205" y="3539766"/>
                  <a:pt x="530013" y="3536909"/>
                </a:cubicBezTo>
                <a:close/>
                <a:moveTo>
                  <a:pt x="511058" y="2708234"/>
                </a:moveTo>
                <a:cubicBezTo>
                  <a:pt x="498200" y="2709281"/>
                  <a:pt x="485055" y="2703757"/>
                  <a:pt x="477911" y="2715568"/>
                </a:cubicBezTo>
                <a:cubicBezTo>
                  <a:pt x="475911" y="2715568"/>
                  <a:pt x="468386" y="2714901"/>
                  <a:pt x="469244" y="2717949"/>
                </a:cubicBezTo>
                <a:cubicBezTo>
                  <a:pt x="486189" y="2721454"/>
                  <a:pt x="503781" y="2719864"/>
                  <a:pt x="519822" y="2713378"/>
                </a:cubicBezTo>
                <a:close/>
                <a:moveTo>
                  <a:pt x="356468" y="2606983"/>
                </a:moveTo>
                <a:lnTo>
                  <a:pt x="356468" y="2610507"/>
                </a:lnTo>
                <a:cubicBezTo>
                  <a:pt x="369326" y="2613889"/>
                  <a:pt x="382852" y="2613889"/>
                  <a:pt x="395711" y="2610507"/>
                </a:cubicBezTo>
                <a:lnTo>
                  <a:pt x="395711" y="2603554"/>
                </a:lnTo>
                <a:cubicBezTo>
                  <a:pt x="383519" y="2588028"/>
                  <a:pt x="365993" y="2595172"/>
                  <a:pt x="350181" y="2603554"/>
                </a:cubicBezTo>
                <a:close/>
                <a:moveTo>
                  <a:pt x="355420" y="2566883"/>
                </a:moveTo>
                <a:cubicBezTo>
                  <a:pt x="355420" y="2563168"/>
                  <a:pt x="345895" y="2564025"/>
                  <a:pt x="344466" y="2565740"/>
                </a:cubicBezTo>
                <a:cubicBezTo>
                  <a:pt x="343609" y="2568978"/>
                  <a:pt x="353801" y="2568121"/>
                  <a:pt x="354944" y="2566406"/>
                </a:cubicBezTo>
                <a:close/>
                <a:moveTo>
                  <a:pt x="374470" y="2586504"/>
                </a:moveTo>
                <a:cubicBezTo>
                  <a:pt x="379423" y="2587276"/>
                  <a:pt x="384500" y="2586685"/>
                  <a:pt x="389139" y="2584790"/>
                </a:cubicBezTo>
                <a:lnTo>
                  <a:pt x="389139" y="2581361"/>
                </a:lnTo>
                <a:cubicBezTo>
                  <a:pt x="383424" y="2576027"/>
                  <a:pt x="375042" y="2581361"/>
                  <a:pt x="369422" y="2584790"/>
                </a:cubicBezTo>
                <a:cubicBezTo>
                  <a:pt x="370955" y="2585456"/>
                  <a:pt x="372546" y="2585971"/>
                  <a:pt x="374184" y="2586314"/>
                </a:cubicBezTo>
                <a:close/>
                <a:moveTo>
                  <a:pt x="396187" y="2555071"/>
                </a:moveTo>
                <a:cubicBezTo>
                  <a:pt x="403521" y="2548023"/>
                  <a:pt x="412951" y="2551357"/>
                  <a:pt x="420952" y="2548404"/>
                </a:cubicBezTo>
                <a:cubicBezTo>
                  <a:pt x="425905" y="2538879"/>
                  <a:pt x="404378" y="2543451"/>
                  <a:pt x="398949" y="2542404"/>
                </a:cubicBezTo>
                <a:cubicBezTo>
                  <a:pt x="395015" y="2545356"/>
                  <a:pt x="390139" y="2546775"/>
                  <a:pt x="385233" y="2546404"/>
                </a:cubicBezTo>
                <a:cubicBezTo>
                  <a:pt x="356182" y="2567359"/>
                  <a:pt x="368945" y="2529450"/>
                  <a:pt x="331417" y="2555358"/>
                </a:cubicBezTo>
                <a:cubicBezTo>
                  <a:pt x="347533" y="2559396"/>
                  <a:pt x="363926" y="2562197"/>
                  <a:pt x="380471" y="2563740"/>
                </a:cubicBezTo>
                <a:cubicBezTo>
                  <a:pt x="384948" y="2559262"/>
                  <a:pt x="397425" y="2561454"/>
                  <a:pt x="395901" y="2554595"/>
                </a:cubicBezTo>
                <a:close/>
                <a:moveTo>
                  <a:pt x="326940" y="2520115"/>
                </a:moveTo>
                <a:cubicBezTo>
                  <a:pt x="340466" y="2519543"/>
                  <a:pt x="348181" y="2511924"/>
                  <a:pt x="359706" y="2520115"/>
                </a:cubicBezTo>
                <a:cubicBezTo>
                  <a:pt x="362659" y="2518020"/>
                  <a:pt x="366659" y="2516495"/>
                  <a:pt x="369803" y="2513829"/>
                </a:cubicBezTo>
                <a:cubicBezTo>
                  <a:pt x="365135" y="2494779"/>
                  <a:pt x="314558" y="2510018"/>
                  <a:pt x="295222" y="2505351"/>
                </a:cubicBezTo>
                <a:cubicBezTo>
                  <a:pt x="287792" y="2512971"/>
                  <a:pt x="264551" y="2502875"/>
                  <a:pt x="264932" y="2514876"/>
                </a:cubicBezTo>
                <a:cubicBezTo>
                  <a:pt x="282458" y="2526783"/>
                  <a:pt x="307605" y="2507256"/>
                  <a:pt x="326655" y="2519639"/>
                </a:cubicBezTo>
                <a:close/>
                <a:moveTo>
                  <a:pt x="319701" y="2619842"/>
                </a:moveTo>
                <a:cubicBezTo>
                  <a:pt x="311129" y="2619842"/>
                  <a:pt x="302556" y="2619842"/>
                  <a:pt x="294079" y="2619842"/>
                </a:cubicBezTo>
                <a:cubicBezTo>
                  <a:pt x="289221" y="2623461"/>
                  <a:pt x="289221" y="2623461"/>
                  <a:pt x="294079" y="2627176"/>
                </a:cubicBezTo>
                <a:lnTo>
                  <a:pt x="307509" y="2627176"/>
                </a:lnTo>
                <a:lnTo>
                  <a:pt x="313415" y="2631081"/>
                </a:lnTo>
                <a:cubicBezTo>
                  <a:pt x="316653" y="2629748"/>
                  <a:pt x="316558" y="2628033"/>
                  <a:pt x="317320" y="2626319"/>
                </a:cubicBezTo>
                <a:cubicBezTo>
                  <a:pt x="318082" y="2624604"/>
                  <a:pt x="327035" y="2620699"/>
                  <a:pt x="319416" y="2619365"/>
                </a:cubicBezTo>
                <a:close/>
                <a:moveTo>
                  <a:pt x="132440" y="2573169"/>
                </a:moveTo>
                <a:lnTo>
                  <a:pt x="126248" y="2576979"/>
                </a:lnTo>
                <a:cubicBezTo>
                  <a:pt x="133202" y="2578694"/>
                  <a:pt x="152157" y="2582790"/>
                  <a:pt x="152919" y="2572884"/>
                </a:cubicBezTo>
                <a:cubicBezTo>
                  <a:pt x="162444" y="2563930"/>
                  <a:pt x="174826" y="2570788"/>
                  <a:pt x="185303" y="2565835"/>
                </a:cubicBezTo>
                <a:cubicBezTo>
                  <a:pt x="187685" y="2534784"/>
                  <a:pt x="152252" y="2561168"/>
                  <a:pt x="139203" y="2547452"/>
                </a:cubicBezTo>
                <a:cubicBezTo>
                  <a:pt x="181208" y="2532021"/>
                  <a:pt x="143488" y="2534498"/>
                  <a:pt x="124344" y="2534498"/>
                </a:cubicBezTo>
                <a:cubicBezTo>
                  <a:pt x="116723" y="2535736"/>
                  <a:pt x="122248" y="2540499"/>
                  <a:pt x="115962" y="2541641"/>
                </a:cubicBezTo>
                <a:lnTo>
                  <a:pt x="109008" y="2538213"/>
                </a:lnTo>
                <a:cubicBezTo>
                  <a:pt x="103579" y="2538784"/>
                  <a:pt x="97673" y="2536879"/>
                  <a:pt x="93482" y="2539832"/>
                </a:cubicBezTo>
                <a:cubicBezTo>
                  <a:pt x="93482" y="2541070"/>
                  <a:pt x="93482" y="2542308"/>
                  <a:pt x="93482" y="2543927"/>
                </a:cubicBezTo>
                <a:lnTo>
                  <a:pt x="103007" y="2548690"/>
                </a:lnTo>
                <a:cubicBezTo>
                  <a:pt x="113390" y="2541165"/>
                  <a:pt x="122057" y="2550309"/>
                  <a:pt x="132059" y="2555358"/>
                </a:cubicBezTo>
                <a:cubicBezTo>
                  <a:pt x="134526" y="2560358"/>
                  <a:pt x="132478" y="2566416"/>
                  <a:pt x="127477" y="2568883"/>
                </a:cubicBezTo>
                <a:cubicBezTo>
                  <a:pt x="127115" y="2569064"/>
                  <a:pt x="126734" y="2569226"/>
                  <a:pt x="126344" y="2569359"/>
                </a:cubicBezTo>
                <a:close/>
                <a:moveTo>
                  <a:pt x="105294" y="2594696"/>
                </a:moveTo>
                <a:cubicBezTo>
                  <a:pt x="104532" y="2594696"/>
                  <a:pt x="103389" y="2593458"/>
                  <a:pt x="103103" y="2593553"/>
                </a:cubicBezTo>
                <a:cubicBezTo>
                  <a:pt x="95578" y="2595839"/>
                  <a:pt x="107103" y="2598696"/>
                  <a:pt x="105294" y="2594696"/>
                </a:cubicBezTo>
                <a:close/>
                <a:moveTo>
                  <a:pt x="116247" y="2472014"/>
                </a:moveTo>
                <a:lnTo>
                  <a:pt x="103293" y="2472014"/>
                </a:lnTo>
                <a:cubicBezTo>
                  <a:pt x="98435" y="2475538"/>
                  <a:pt x="98435" y="2475538"/>
                  <a:pt x="103293" y="2479348"/>
                </a:cubicBezTo>
                <a:lnTo>
                  <a:pt x="116152" y="2479348"/>
                </a:lnTo>
                <a:cubicBezTo>
                  <a:pt x="120820" y="2475729"/>
                  <a:pt x="120820" y="2475633"/>
                  <a:pt x="116247" y="2472014"/>
                </a:cubicBezTo>
                <a:close/>
                <a:moveTo>
                  <a:pt x="123010" y="2505161"/>
                </a:moveTo>
                <a:cubicBezTo>
                  <a:pt x="136440" y="2506113"/>
                  <a:pt x="130821" y="2501351"/>
                  <a:pt x="123010" y="2497827"/>
                </a:cubicBezTo>
                <a:cubicBezTo>
                  <a:pt x="118152" y="2501541"/>
                  <a:pt x="118152" y="2501541"/>
                  <a:pt x="122915" y="2505065"/>
                </a:cubicBezTo>
                <a:close/>
                <a:moveTo>
                  <a:pt x="245406" y="300314"/>
                </a:moveTo>
                <a:cubicBezTo>
                  <a:pt x="247121" y="302790"/>
                  <a:pt x="258360" y="301552"/>
                  <a:pt x="256360" y="299171"/>
                </a:cubicBezTo>
                <a:cubicBezTo>
                  <a:pt x="254360" y="296789"/>
                  <a:pt x="244263" y="296694"/>
                  <a:pt x="245406" y="300314"/>
                </a:cubicBezTo>
                <a:close/>
                <a:moveTo>
                  <a:pt x="251026" y="264786"/>
                </a:moveTo>
                <a:cubicBezTo>
                  <a:pt x="257788" y="265833"/>
                  <a:pt x="257979" y="260023"/>
                  <a:pt x="251026" y="261071"/>
                </a:cubicBezTo>
                <a:cubicBezTo>
                  <a:pt x="244835" y="259737"/>
                  <a:pt x="242168" y="264595"/>
                  <a:pt x="251026" y="264500"/>
                </a:cubicBezTo>
                <a:close/>
                <a:moveTo>
                  <a:pt x="241501" y="316411"/>
                </a:moveTo>
                <a:cubicBezTo>
                  <a:pt x="226547" y="325936"/>
                  <a:pt x="206163" y="313839"/>
                  <a:pt x="192162" y="325936"/>
                </a:cubicBezTo>
                <a:lnTo>
                  <a:pt x="192162" y="333270"/>
                </a:lnTo>
                <a:cubicBezTo>
                  <a:pt x="194828" y="336413"/>
                  <a:pt x="202925" y="333842"/>
                  <a:pt x="205306" y="337271"/>
                </a:cubicBezTo>
                <a:cubicBezTo>
                  <a:pt x="205306" y="338509"/>
                  <a:pt x="205306" y="339652"/>
                  <a:pt x="205306" y="340700"/>
                </a:cubicBezTo>
                <a:cubicBezTo>
                  <a:pt x="203115" y="342224"/>
                  <a:pt x="200925" y="343557"/>
                  <a:pt x="199019" y="344795"/>
                </a:cubicBezTo>
                <a:cubicBezTo>
                  <a:pt x="199019" y="352320"/>
                  <a:pt x="259027" y="355654"/>
                  <a:pt x="264171" y="348415"/>
                </a:cubicBezTo>
                <a:cubicBezTo>
                  <a:pt x="259027" y="344700"/>
                  <a:pt x="250645" y="346034"/>
                  <a:pt x="244549" y="340128"/>
                </a:cubicBezTo>
                <a:cubicBezTo>
                  <a:pt x="261979" y="330603"/>
                  <a:pt x="281030" y="344986"/>
                  <a:pt x="297222" y="333556"/>
                </a:cubicBezTo>
                <a:cubicBezTo>
                  <a:pt x="297222" y="332318"/>
                  <a:pt x="297222" y="331079"/>
                  <a:pt x="297222" y="329365"/>
                </a:cubicBezTo>
                <a:cubicBezTo>
                  <a:pt x="291012" y="326527"/>
                  <a:pt x="284649" y="324012"/>
                  <a:pt x="278172" y="321840"/>
                </a:cubicBezTo>
                <a:cubicBezTo>
                  <a:pt x="275029" y="317935"/>
                  <a:pt x="281030" y="313363"/>
                  <a:pt x="274648" y="309553"/>
                </a:cubicBezTo>
                <a:cubicBezTo>
                  <a:pt x="262266" y="305552"/>
                  <a:pt x="252741" y="316125"/>
                  <a:pt x="241120" y="316125"/>
                </a:cubicBezTo>
                <a:close/>
                <a:moveTo>
                  <a:pt x="298651" y="351939"/>
                </a:moveTo>
                <a:cubicBezTo>
                  <a:pt x="306176" y="355654"/>
                  <a:pt x="303509" y="362607"/>
                  <a:pt x="314653" y="360607"/>
                </a:cubicBezTo>
                <a:cubicBezTo>
                  <a:pt x="342561" y="349558"/>
                  <a:pt x="292650" y="337080"/>
                  <a:pt x="298080" y="351654"/>
                </a:cubicBezTo>
                <a:close/>
                <a:moveTo>
                  <a:pt x="296175" y="439188"/>
                </a:moveTo>
                <a:cubicBezTo>
                  <a:pt x="293736" y="437398"/>
                  <a:pt x="291184" y="435740"/>
                  <a:pt x="288555" y="434235"/>
                </a:cubicBezTo>
                <a:cubicBezTo>
                  <a:pt x="277887" y="434235"/>
                  <a:pt x="263980" y="433092"/>
                  <a:pt x="280363" y="441665"/>
                </a:cubicBezTo>
                <a:lnTo>
                  <a:pt x="288173" y="441665"/>
                </a:lnTo>
                <a:lnTo>
                  <a:pt x="293984" y="445379"/>
                </a:lnTo>
                <a:cubicBezTo>
                  <a:pt x="297413" y="443189"/>
                  <a:pt x="298175" y="441093"/>
                  <a:pt x="295603" y="438902"/>
                </a:cubicBezTo>
                <a:close/>
                <a:moveTo>
                  <a:pt x="309795" y="303266"/>
                </a:moveTo>
                <a:lnTo>
                  <a:pt x="300842" y="297932"/>
                </a:lnTo>
                <a:cubicBezTo>
                  <a:pt x="286935" y="296885"/>
                  <a:pt x="293031" y="301552"/>
                  <a:pt x="300842" y="305267"/>
                </a:cubicBezTo>
                <a:cubicBezTo>
                  <a:pt x="302651" y="305076"/>
                  <a:pt x="309414" y="305743"/>
                  <a:pt x="309224" y="302981"/>
                </a:cubicBezTo>
                <a:close/>
                <a:moveTo>
                  <a:pt x="243596" y="389944"/>
                </a:moveTo>
                <a:cubicBezTo>
                  <a:pt x="237786" y="388611"/>
                  <a:pt x="230738" y="383562"/>
                  <a:pt x="225213" y="388229"/>
                </a:cubicBezTo>
                <a:lnTo>
                  <a:pt x="225213" y="395564"/>
                </a:lnTo>
                <a:cubicBezTo>
                  <a:pt x="232719" y="401336"/>
                  <a:pt x="242720" y="402707"/>
                  <a:pt x="251502" y="399183"/>
                </a:cubicBezTo>
                <a:lnTo>
                  <a:pt x="251502" y="392325"/>
                </a:lnTo>
                <a:cubicBezTo>
                  <a:pt x="249216" y="389944"/>
                  <a:pt x="245978" y="390134"/>
                  <a:pt x="243025" y="389658"/>
                </a:cubicBezTo>
                <a:close/>
                <a:moveTo>
                  <a:pt x="182922" y="371560"/>
                </a:moveTo>
                <a:cubicBezTo>
                  <a:pt x="176445" y="377466"/>
                  <a:pt x="167587" y="373370"/>
                  <a:pt x="160634" y="376609"/>
                </a:cubicBezTo>
                <a:cubicBezTo>
                  <a:pt x="163205" y="382324"/>
                  <a:pt x="177683" y="376609"/>
                  <a:pt x="182637" y="382419"/>
                </a:cubicBezTo>
                <a:cubicBezTo>
                  <a:pt x="195971" y="377085"/>
                  <a:pt x="208354" y="377466"/>
                  <a:pt x="220260" y="369370"/>
                </a:cubicBezTo>
                <a:lnTo>
                  <a:pt x="209783" y="367655"/>
                </a:lnTo>
                <a:cubicBezTo>
                  <a:pt x="201115" y="373180"/>
                  <a:pt x="191971" y="370894"/>
                  <a:pt x="182351" y="371275"/>
                </a:cubicBezTo>
                <a:close/>
                <a:moveTo>
                  <a:pt x="192447" y="2471252"/>
                </a:moveTo>
                <a:cubicBezTo>
                  <a:pt x="192447" y="2458202"/>
                  <a:pt x="171587" y="2466584"/>
                  <a:pt x="163872" y="2471252"/>
                </a:cubicBezTo>
                <a:cubicBezTo>
                  <a:pt x="173140" y="2472471"/>
                  <a:pt x="182541" y="2472376"/>
                  <a:pt x="191780" y="2470966"/>
                </a:cubicBezTo>
                <a:close/>
                <a:moveTo>
                  <a:pt x="182922" y="2531164"/>
                </a:moveTo>
                <a:lnTo>
                  <a:pt x="174064" y="2536117"/>
                </a:lnTo>
                <a:cubicBezTo>
                  <a:pt x="175683" y="2540308"/>
                  <a:pt x="189018" y="2539641"/>
                  <a:pt x="191971" y="2536117"/>
                </a:cubicBezTo>
                <a:cubicBezTo>
                  <a:pt x="187875" y="2534117"/>
                  <a:pt x="184923" y="2532497"/>
                  <a:pt x="181875" y="2530878"/>
                </a:cubicBezTo>
                <a:close/>
                <a:moveTo>
                  <a:pt x="182922" y="404803"/>
                </a:moveTo>
                <a:cubicBezTo>
                  <a:pt x="192238" y="408689"/>
                  <a:pt x="202258" y="410603"/>
                  <a:pt x="212355" y="410423"/>
                </a:cubicBezTo>
                <a:lnTo>
                  <a:pt x="212355" y="402231"/>
                </a:lnTo>
                <a:cubicBezTo>
                  <a:pt x="201296" y="396440"/>
                  <a:pt x="188923" y="393582"/>
                  <a:pt x="176445" y="393945"/>
                </a:cubicBezTo>
                <a:cubicBezTo>
                  <a:pt x="173873" y="395564"/>
                  <a:pt x="169016" y="396802"/>
                  <a:pt x="167492" y="399374"/>
                </a:cubicBezTo>
                <a:lnTo>
                  <a:pt x="176160" y="404803"/>
                </a:lnTo>
                <a:close/>
                <a:moveTo>
                  <a:pt x="179493" y="2584504"/>
                </a:moveTo>
                <a:cubicBezTo>
                  <a:pt x="185589" y="2586409"/>
                  <a:pt x="185589" y="2586409"/>
                  <a:pt x="212926" y="2585742"/>
                </a:cubicBezTo>
                <a:cubicBezTo>
                  <a:pt x="210545" y="2572122"/>
                  <a:pt x="185970" y="2579456"/>
                  <a:pt x="178446" y="2584219"/>
                </a:cubicBezTo>
                <a:close/>
                <a:moveTo>
                  <a:pt x="215879" y="2424389"/>
                </a:moveTo>
                <a:cubicBezTo>
                  <a:pt x="229880" y="2433438"/>
                  <a:pt x="249312" y="2423055"/>
                  <a:pt x="262742" y="2431628"/>
                </a:cubicBezTo>
                <a:cubicBezTo>
                  <a:pt x="273410" y="2431628"/>
                  <a:pt x="273410" y="2431628"/>
                  <a:pt x="278172" y="2429627"/>
                </a:cubicBezTo>
                <a:cubicBezTo>
                  <a:pt x="278172" y="2420102"/>
                  <a:pt x="293126" y="2426008"/>
                  <a:pt x="301795" y="2424484"/>
                </a:cubicBezTo>
                <a:lnTo>
                  <a:pt x="313034" y="2416387"/>
                </a:lnTo>
                <a:cubicBezTo>
                  <a:pt x="324273" y="2432104"/>
                  <a:pt x="343228" y="2427818"/>
                  <a:pt x="360659" y="2428104"/>
                </a:cubicBezTo>
                <a:cubicBezTo>
                  <a:pt x="366945" y="2433818"/>
                  <a:pt x="372184" y="2427437"/>
                  <a:pt x="379233" y="2428104"/>
                </a:cubicBezTo>
                <a:cubicBezTo>
                  <a:pt x="386281" y="2428770"/>
                  <a:pt x="398283" y="2431056"/>
                  <a:pt x="396187" y="2422294"/>
                </a:cubicBezTo>
                <a:lnTo>
                  <a:pt x="386662" y="2417054"/>
                </a:lnTo>
                <a:cubicBezTo>
                  <a:pt x="367612" y="2427246"/>
                  <a:pt x="347419" y="2413054"/>
                  <a:pt x="326845" y="2417054"/>
                </a:cubicBezTo>
                <a:cubicBezTo>
                  <a:pt x="323511" y="2412196"/>
                  <a:pt x="311796" y="2414959"/>
                  <a:pt x="308462" y="2410387"/>
                </a:cubicBezTo>
                <a:cubicBezTo>
                  <a:pt x="303699" y="2409177"/>
                  <a:pt x="298632" y="2410311"/>
                  <a:pt x="294841" y="2413435"/>
                </a:cubicBezTo>
                <a:cubicBezTo>
                  <a:pt x="255979" y="2420102"/>
                  <a:pt x="212831" y="2404577"/>
                  <a:pt x="179684" y="2426961"/>
                </a:cubicBezTo>
                <a:cubicBezTo>
                  <a:pt x="182922" y="2437819"/>
                  <a:pt x="206068" y="2429913"/>
                  <a:pt x="214831" y="2424389"/>
                </a:cubicBezTo>
                <a:close/>
                <a:moveTo>
                  <a:pt x="339037" y="305457"/>
                </a:moveTo>
                <a:cubicBezTo>
                  <a:pt x="348086" y="307457"/>
                  <a:pt x="355801" y="299933"/>
                  <a:pt x="347133" y="294218"/>
                </a:cubicBezTo>
                <a:cubicBezTo>
                  <a:pt x="338370" y="292694"/>
                  <a:pt x="333227" y="296599"/>
                  <a:pt x="337989" y="305171"/>
                </a:cubicBezTo>
                <a:close/>
                <a:moveTo>
                  <a:pt x="337418" y="2444582"/>
                </a:moveTo>
                <a:cubicBezTo>
                  <a:pt x="320940" y="2444010"/>
                  <a:pt x="299318" y="2437724"/>
                  <a:pt x="284268" y="2452964"/>
                </a:cubicBezTo>
                <a:lnTo>
                  <a:pt x="287507" y="2457440"/>
                </a:lnTo>
                <a:cubicBezTo>
                  <a:pt x="307223" y="2454487"/>
                  <a:pt x="325607" y="2468680"/>
                  <a:pt x="343418" y="2455821"/>
                </a:cubicBezTo>
                <a:cubicBezTo>
                  <a:pt x="343418" y="2454678"/>
                  <a:pt x="343418" y="2453535"/>
                  <a:pt x="343418" y="2452106"/>
                </a:cubicBezTo>
                <a:lnTo>
                  <a:pt x="349895" y="2448201"/>
                </a:lnTo>
                <a:lnTo>
                  <a:pt x="349895" y="2444677"/>
                </a:lnTo>
                <a:cubicBezTo>
                  <a:pt x="343037" y="2441629"/>
                  <a:pt x="341990" y="2441534"/>
                  <a:pt x="336370" y="2444296"/>
                </a:cubicBezTo>
                <a:close/>
                <a:moveTo>
                  <a:pt x="235691" y="2450011"/>
                </a:moveTo>
                <a:lnTo>
                  <a:pt x="242073" y="2450011"/>
                </a:lnTo>
                <a:cubicBezTo>
                  <a:pt x="246740" y="2446296"/>
                  <a:pt x="246740" y="2446296"/>
                  <a:pt x="242073" y="2442677"/>
                </a:cubicBezTo>
                <a:lnTo>
                  <a:pt x="235691" y="2442677"/>
                </a:lnTo>
                <a:cubicBezTo>
                  <a:pt x="229880" y="2446106"/>
                  <a:pt x="229880" y="2446201"/>
                  <a:pt x="234643" y="2449725"/>
                </a:cubicBezTo>
                <a:close/>
                <a:moveTo>
                  <a:pt x="238929" y="2476872"/>
                </a:moveTo>
                <a:cubicBezTo>
                  <a:pt x="238929" y="2477729"/>
                  <a:pt x="241215" y="2478586"/>
                  <a:pt x="242549" y="2479634"/>
                </a:cubicBezTo>
                <a:cubicBezTo>
                  <a:pt x="245787" y="2479634"/>
                  <a:pt x="251216" y="2478967"/>
                  <a:pt x="252074" y="2482586"/>
                </a:cubicBezTo>
                <a:cubicBezTo>
                  <a:pt x="256741" y="2493064"/>
                  <a:pt x="275982" y="2482586"/>
                  <a:pt x="284459" y="2488492"/>
                </a:cubicBezTo>
                <a:cubicBezTo>
                  <a:pt x="286173" y="2499446"/>
                  <a:pt x="301318" y="2492016"/>
                  <a:pt x="308748" y="2494779"/>
                </a:cubicBezTo>
                <a:cubicBezTo>
                  <a:pt x="317415" y="2499255"/>
                  <a:pt x="318273" y="2499255"/>
                  <a:pt x="326940" y="2494779"/>
                </a:cubicBezTo>
                <a:cubicBezTo>
                  <a:pt x="331893" y="2492969"/>
                  <a:pt x="339799" y="2496874"/>
                  <a:pt x="343323" y="2492302"/>
                </a:cubicBezTo>
                <a:lnTo>
                  <a:pt x="334275" y="2486968"/>
                </a:lnTo>
                <a:cubicBezTo>
                  <a:pt x="261123" y="2491826"/>
                  <a:pt x="305700" y="2470109"/>
                  <a:pt x="342275" y="2483634"/>
                </a:cubicBezTo>
                <a:cubicBezTo>
                  <a:pt x="353420" y="2482110"/>
                  <a:pt x="376851" y="2483634"/>
                  <a:pt x="383614" y="2475633"/>
                </a:cubicBezTo>
                <a:cubicBezTo>
                  <a:pt x="382281" y="2470490"/>
                  <a:pt x="395711" y="2472204"/>
                  <a:pt x="399807" y="2475633"/>
                </a:cubicBezTo>
                <a:cubicBezTo>
                  <a:pt x="409332" y="2469252"/>
                  <a:pt x="420476" y="2474681"/>
                  <a:pt x="429429" y="2466108"/>
                </a:cubicBezTo>
                <a:cubicBezTo>
                  <a:pt x="414666" y="2453154"/>
                  <a:pt x="396758" y="2472014"/>
                  <a:pt x="380185" y="2460679"/>
                </a:cubicBezTo>
                <a:cubicBezTo>
                  <a:pt x="372556" y="2466356"/>
                  <a:pt x="363078" y="2468976"/>
                  <a:pt x="353610" y="2468013"/>
                </a:cubicBezTo>
                <a:cubicBezTo>
                  <a:pt x="347581" y="2472671"/>
                  <a:pt x="339161" y="2472671"/>
                  <a:pt x="333132" y="2468013"/>
                </a:cubicBezTo>
                <a:cubicBezTo>
                  <a:pt x="314082" y="2465822"/>
                  <a:pt x="301128" y="2473252"/>
                  <a:pt x="282745" y="2471633"/>
                </a:cubicBezTo>
                <a:cubicBezTo>
                  <a:pt x="275601" y="2471633"/>
                  <a:pt x="280935" y="2466204"/>
                  <a:pt x="275410" y="2464679"/>
                </a:cubicBezTo>
                <a:cubicBezTo>
                  <a:pt x="263980" y="2463632"/>
                  <a:pt x="251502" y="2456964"/>
                  <a:pt x="239691" y="2462108"/>
                </a:cubicBezTo>
                <a:cubicBezTo>
                  <a:pt x="238215" y="2466784"/>
                  <a:pt x="237605" y="2471690"/>
                  <a:pt x="237882" y="2476586"/>
                </a:cubicBezTo>
                <a:close/>
                <a:moveTo>
                  <a:pt x="386567" y="2516400"/>
                </a:moveTo>
                <a:cubicBezTo>
                  <a:pt x="397806" y="2518115"/>
                  <a:pt x="410379" y="2513353"/>
                  <a:pt x="421047" y="2512686"/>
                </a:cubicBezTo>
                <a:cubicBezTo>
                  <a:pt x="428572" y="2512686"/>
                  <a:pt x="429239" y="2512019"/>
                  <a:pt x="429334" y="2507161"/>
                </a:cubicBezTo>
                <a:cubicBezTo>
                  <a:pt x="414056" y="2503828"/>
                  <a:pt x="398225" y="2503828"/>
                  <a:pt x="382947" y="2507161"/>
                </a:cubicBezTo>
                <a:cubicBezTo>
                  <a:pt x="383995" y="2510114"/>
                  <a:pt x="380090" y="2512876"/>
                  <a:pt x="385519" y="2516115"/>
                </a:cubicBezTo>
                <a:close/>
                <a:moveTo>
                  <a:pt x="259313" y="2625557"/>
                </a:moveTo>
                <a:lnTo>
                  <a:pt x="268838" y="2630700"/>
                </a:lnTo>
                <a:cubicBezTo>
                  <a:pt x="286269" y="2622509"/>
                  <a:pt x="265790" y="2619937"/>
                  <a:pt x="258265" y="2625271"/>
                </a:cubicBezTo>
                <a:close/>
                <a:moveTo>
                  <a:pt x="327607" y="2534784"/>
                </a:moveTo>
                <a:cubicBezTo>
                  <a:pt x="337132" y="2534784"/>
                  <a:pt x="351039" y="2535927"/>
                  <a:pt x="334846" y="2527449"/>
                </a:cubicBezTo>
                <a:lnTo>
                  <a:pt x="327417" y="2527449"/>
                </a:lnTo>
                <a:cubicBezTo>
                  <a:pt x="321701" y="2530878"/>
                  <a:pt x="321130" y="2530402"/>
                  <a:pt x="326559" y="2534498"/>
                </a:cubicBezTo>
                <a:close/>
                <a:moveTo>
                  <a:pt x="426381" y="2534784"/>
                </a:moveTo>
                <a:cubicBezTo>
                  <a:pt x="432277" y="2539413"/>
                  <a:pt x="440574" y="2539413"/>
                  <a:pt x="446479" y="2534784"/>
                </a:cubicBezTo>
                <a:cubicBezTo>
                  <a:pt x="454480" y="2533926"/>
                  <a:pt x="462576" y="2536784"/>
                  <a:pt x="468672" y="2532879"/>
                </a:cubicBezTo>
                <a:cubicBezTo>
                  <a:pt x="440097" y="2508971"/>
                  <a:pt x="405617" y="2527354"/>
                  <a:pt x="372660" y="2527354"/>
                </a:cubicBezTo>
                <a:lnTo>
                  <a:pt x="369803" y="2531736"/>
                </a:lnTo>
                <a:cubicBezTo>
                  <a:pt x="372803" y="2534660"/>
                  <a:pt x="376461" y="2536812"/>
                  <a:pt x="380471" y="2538022"/>
                </a:cubicBezTo>
                <a:cubicBezTo>
                  <a:pt x="393806" y="2531069"/>
                  <a:pt x="410856" y="2536212"/>
                  <a:pt x="425333" y="2534688"/>
                </a:cubicBezTo>
                <a:close/>
                <a:moveTo>
                  <a:pt x="97578" y="3219822"/>
                </a:moveTo>
                <a:cubicBezTo>
                  <a:pt x="113485" y="3221060"/>
                  <a:pt x="123010" y="3213440"/>
                  <a:pt x="137107" y="3209058"/>
                </a:cubicBezTo>
                <a:cubicBezTo>
                  <a:pt x="152728" y="3214964"/>
                  <a:pt x="165682" y="3208391"/>
                  <a:pt x="178826" y="3199533"/>
                </a:cubicBezTo>
                <a:lnTo>
                  <a:pt x="181684" y="3194009"/>
                </a:lnTo>
                <a:cubicBezTo>
                  <a:pt x="188885" y="3195218"/>
                  <a:pt x="196286" y="3193904"/>
                  <a:pt x="202639" y="3190294"/>
                </a:cubicBezTo>
                <a:lnTo>
                  <a:pt x="216450" y="3197724"/>
                </a:lnTo>
                <a:cubicBezTo>
                  <a:pt x="223423" y="3198114"/>
                  <a:pt x="230414" y="3197504"/>
                  <a:pt x="237215" y="3195914"/>
                </a:cubicBezTo>
                <a:lnTo>
                  <a:pt x="237215" y="3192485"/>
                </a:lnTo>
                <a:cubicBezTo>
                  <a:pt x="241501" y="3188103"/>
                  <a:pt x="250264" y="3191151"/>
                  <a:pt x="254360" y="3193723"/>
                </a:cubicBezTo>
                <a:cubicBezTo>
                  <a:pt x="260551" y="3194675"/>
                  <a:pt x="266647" y="3192199"/>
                  <a:pt x="269505" y="3195914"/>
                </a:cubicBezTo>
                <a:cubicBezTo>
                  <a:pt x="246835" y="3221155"/>
                  <a:pt x="205592" y="3187818"/>
                  <a:pt x="178255" y="3206868"/>
                </a:cubicBezTo>
                <a:cubicBezTo>
                  <a:pt x="175588" y="3223631"/>
                  <a:pt x="189876" y="3209058"/>
                  <a:pt x="202448" y="3212583"/>
                </a:cubicBezTo>
                <a:lnTo>
                  <a:pt x="212450" y="3219822"/>
                </a:lnTo>
                <a:cubicBezTo>
                  <a:pt x="220165" y="3219822"/>
                  <a:pt x="247026" y="3217821"/>
                  <a:pt x="233500" y="3227061"/>
                </a:cubicBezTo>
                <a:cubicBezTo>
                  <a:pt x="218717" y="3225117"/>
                  <a:pt x="203734" y="3228499"/>
                  <a:pt x="191209" y="3236586"/>
                </a:cubicBezTo>
                <a:cubicBezTo>
                  <a:pt x="208164" y="3251254"/>
                  <a:pt x="229309" y="3229918"/>
                  <a:pt x="247692" y="3242300"/>
                </a:cubicBezTo>
                <a:cubicBezTo>
                  <a:pt x="256551" y="3242300"/>
                  <a:pt x="256646" y="3242300"/>
                  <a:pt x="257217" y="3236966"/>
                </a:cubicBezTo>
                <a:lnTo>
                  <a:pt x="263599" y="3233061"/>
                </a:lnTo>
                <a:lnTo>
                  <a:pt x="257122" y="3229156"/>
                </a:lnTo>
                <a:cubicBezTo>
                  <a:pt x="255122" y="3210677"/>
                  <a:pt x="284268" y="3226679"/>
                  <a:pt x="293126" y="3216583"/>
                </a:cubicBezTo>
                <a:cubicBezTo>
                  <a:pt x="304271" y="3223060"/>
                  <a:pt x="317987" y="3222203"/>
                  <a:pt x="329512" y="3226108"/>
                </a:cubicBezTo>
                <a:cubicBezTo>
                  <a:pt x="329512" y="3227537"/>
                  <a:pt x="328750" y="3229251"/>
                  <a:pt x="328178" y="3231346"/>
                </a:cubicBezTo>
                <a:cubicBezTo>
                  <a:pt x="311414" y="3228394"/>
                  <a:pt x="295794" y="3240871"/>
                  <a:pt x="280553" y="3231919"/>
                </a:cubicBezTo>
                <a:cubicBezTo>
                  <a:pt x="273696" y="3233728"/>
                  <a:pt x="277696" y="3243063"/>
                  <a:pt x="276648" y="3247730"/>
                </a:cubicBezTo>
                <a:lnTo>
                  <a:pt x="267123" y="3253731"/>
                </a:lnTo>
                <a:cubicBezTo>
                  <a:pt x="256551" y="3253731"/>
                  <a:pt x="248930" y="3261160"/>
                  <a:pt x="239310" y="3253731"/>
                </a:cubicBezTo>
                <a:cubicBezTo>
                  <a:pt x="234167" y="3254587"/>
                  <a:pt x="228166" y="3252683"/>
                  <a:pt x="224261" y="3255921"/>
                </a:cubicBezTo>
                <a:lnTo>
                  <a:pt x="224261" y="3259445"/>
                </a:lnTo>
                <a:lnTo>
                  <a:pt x="230452" y="3263351"/>
                </a:lnTo>
                <a:cubicBezTo>
                  <a:pt x="221880" y="3267161"/>
                  <a:pt x="216260" y="3263351"/>
                  <a:pt x="217212" y="3274495"/>
                </a:cubicBezTo>
                <a:lnTo>
                  <a:pt x="205211" y="3281258"/>
                </a:lnTo>
                <a:cubicBezTo>
                  <a:pt x="205211" y="3282401"/>
                  <a:pt x="205211" y="3283639"/>
                  <a:pt x="204449" y="3284972"/>
                </a:cubicBezTo>
                <a:lnTo>
                  <a:pt x="210830" y="3288973"/>
                </a:lnTo>
                <a:cubicBezTo>
                  <a:pt x="214926" y="3305356"/>
                  <a:pt x="192352" y="3293831"/>
                  <a:pt x="185018" y="3300022"/>
                </a:cubicBezTo>
                <a:lnTo>
                  <a:pt x="190923" y="3303832"/>
                </a:lnTo>
                <a:lnTo>
                  <a:pt x="185779" y="3307261"/>
                </a:lnTo>
                <a:lnTo>
                  <a:pt x="194162" y="3312881"/>
                </a:lnTo>
                <a:cubicBezTo>
                  <a:pt x="203687" y="3312881"/>
                  <a:pt x="203687" y="3312881"/>
                  <a:pt x="204544" y="3318215"/>
                </a:cubicBezTo>
                <a:lnTo>
                  <a:pt x="198067" y="3322215"/>
                </a:lnTo>
                <a:lnTo>
                  <a:pt x="198067" y="3325930"/>
                </a:lnTo>
                <a:cubicBezTo>
                  <a:pt x="190733" y="3328978"/>
                  <a:pt x="184256" y="3335455"/>
                  <a:pt x="175493" y="3335455"/>
                </a:cubicBezTo>
                <a:cubicBezTo>
                  <a:pt x="169301" y="3336788"/>
                  <a:pt x="173873" y="3341361"/>
                  <a:pt x="168254" y="3342789"/>
                </a:cubicBezTo>
                <a:lnTo>
                  <a:pt x="161110" y="3342789"/>
                </a:lnTo>
                <a:lnTo>
                  <a:pt x="157871" y="3347552"/>
                </a:lnTo>
                <a:cubicBezTo>
                  <a:pt x="174445" y="3358029"/>
                  <a:pt x="195971" y="3357077"/>
                  <a:pt x="214260" y="3364792"/>
                </a:cubicBezTo>
                <a:cubicBezTo>
                  <a:pt x="229785" y="3360220"/>
                  <a:pt x="257027" y="3352124"/>
                  <a:pt x="270171" y="3360887"/>
                </a:cubicBezTo>
                <a:cubicBezTo>
                  <a:pt x="277696" y="3370412"/>
                  <a:pt x="301318" y="3362982"/>
                  <a:pt x="313796" y="3364411"/>
                </a:cubicBezTo>
                <a:cubicBezTo>
                  <a:pt x="316939" y="3359649"/>
                  <a:pt x="328941" y="3362697"/>
                  <a:pt x="332084" y="3357743"/>
                </a:cubicBezTo>
                <a:cubicBezTo>
                  <a:pt x="349895" y="3359458"/>
                  <a:pt x="361421" y="3352029"/>
                  <a:pt x="380375" y="3353934"/>
                </a:cubicBezTo>
                <a:cubicBezTo>
                  <a:pt x="381614" y="3356696"/>
                  <a:pt x="381518" y="3360696"/>
                  <a:pt x="388091" y="3362697"/>
                </a:cubicBezTo>
                <a:lnTo>
                  <a:pt x="388091" y="3369840"/>
                </a:lnTo>
                <a:lnTo>
                  <a:pt x="394663" y="3374031"/>
                </a:lnTo>
                <a:cubicBezTo>
                  <a:pt x="395997" y="3386128"/>
                  <a:pt x="411427" y="3376222"/>
                  <a:pt x="417714" y="3372507"/>
                </a:cubicBezTo>
                <a:cubicBezTo>
                  <a:pt x="441431" y="3384033"/>
                  <a:pt x="471530" y="3372507"/>
                  <a:pt x="493914" y="3388890"/>
                </a:cubicBezTo>
                <a:cubicBezTo>
                  <a:pt x="484255" y="3391929"/>
                  <a:pt x="473816" y="3391319"/>
                  <a:pt x="464576" y="3387176"/>
                </a:cubicBezTo>
                <a:cubicBezTo>
                  <a:pt x="441717" y="3385842"/>
                  <a:pt x="418857" y="3387747"/>
                  <a:pt x="397901" y="3383556"/>
                </a:cubicBezTo>
                <a:lnTo>
                  <a:pt x="384471" y="3391081"/>
                </a:lnTo>
                <a:cubicBezTo>
                  <a:pt x="382947" y="3388224"/>
                  <a:pt x="377137" y="3387747"/>
                  <a:pt x="376089" y="3384699"/>
                </a:cubicBezTo>
                <a:cubicBezTo>
                  <a:pt x="395139" y="3376127"/>
                  <a:pt x="357516" y="3367554"/>
                  <a:pt x="351134" y="3369364"/>
                </a:cubicBezTo>
                <a:cubicBezTo>
                  <a:pt x="288840" y="3380318"/>
                  <a:pt x="264742" y="3364220"/>
                  <a:pt x="220832" y="3372317"/>
                </a:cubicBezTo>
                <a:cubicBezTo>
                  <a:pt x="216736" y="3375079"/>
                  <a:pt x="216831" y="3379746"/>
                  <a:pt x="211307" y="3381175"/>
                </a:cubicBezTo>
                <a:cubicBezTo>
                  <a:pt x="224756" y="3385318"/>
                  <a:pt x="239186" y="3385023"/>
                  <a:pt x="252454" y="3380318"/>
                </a:cubicBezTo>
                <a:cubicBezTo>
                  <a:pt x="278648" y="3376413"/>
                  <a:pt x="321606" y="3396225"/>
                  <a:pt x="266266" y="3394510"/>
                </a:cubicBezTo>
                <a:cubicBezTo>
                  <a:pt x="259313" y="3399368"/>
                  <a:pt x="249788" y="3399082"/>
                  <a:pt x="243120" y="3403559"/>
                </a:cubicBezTo>
                <a:cubicBezTo>
                  <a:pt x="246216" y="3404464"/>
                  <a:pt x="249416" y="3404978"/>
                  <a:pt x="252645" y="3405083"/>
                </a:cubicBezTo>
                <a:cubicBezTo>
                  <a:pt x="259694" y="3407940"/>
                  <a:pt x="317034" y="3403654"/>
                  <a:pt x="326178" y="3398129"/>
                </a:cubicBezTo>
                <a:cubicBezTo>
                  <a:pt x="330017" y="3401063"/>
                  <a:pt x="334789" y="3402483"/>
                  <a:pt x="339608" y="3402130"/>
                </a:cubicBezTo>
                <a:cubicBezTo>
                  <a:pt x="341894" y="3406607"/>
                  <a:pt x="355896" y="3403273"/>
                  <a:pt x="355420" y="3409179"/>
                </a:cubicBezTo>
                <a:cubicBezTo>
                  <a:pt x="347619" y="3410455"/>
                  <a:pt x="339932" y="3412398"/>
                  <a:pt x="332465" y="3414989"/>
                </a:cubicBezTo>
                <a:cubicBezTo>
                  <a:pt x="325892" y="3411560"/>
                  <a:pt x="321320" y="3407274"/>
                  <a:pt x="313415" y="3407750"/>
                </a:cubicBezTo>
                <a:cubicBezTo>
                  <a:pt x="300899" y="3413617"/>
                  <a:pt x="287097" y="3416170"/>
                  <a:pt x="273314" y="3415179"/>
                </a:cubicBezTo>
                <a:cubicBezTo>
                  <a:pt x="263789" y="3429943"/>
                  <a:pt x="244739" y="3418037"/>
                  <a:pt x="231214" y="3424038"/>
                </a:cubicBezTo>
                <a:cubicBezTo>
                  <a:pt x="229404" y="3430610"/>
                  <a:pt x="231976" y="3437278"/>
                  <a:pt x="229690" y="3443088"/>
                </a:cubicBezTo>
                <a:cubicBezTo>
                  <a:pt x="215688" y="3447850"/>
                  <a:pt x="198543" y="3440802"/>
                  <a:pt x="184923" y="3446136"/>
                </a:cubicBezTo>
                <a:cubicBezTo>
                  <a:pt x="184923" y="3449088"/>
                  <a:pt x="182732" y="3452136"/>
                  <a:pt x="186922" y="3455089"/>
                </a:cubicBezTo>
                <a:cubicBezTo>
                  <a:pt x="195314" y="3454270"/>
                  <a:pt x="203734" y="3456394"/>
                  <a:pt x="210735" y="3461090"/>
                </a:cubicBezTo>
                <a:cubicBezTo>
                  <a:pt x="206058" y="3463290"/>
                  <a:pt x="201696" y="3466109"/>
                  <a:pt x="197781" y="3469471"/>
                </a:cubicBezTo>
                <a:cubicBezTo>
                  <a:pt x="197781" y="3478996"/>
                  <a:pt x="304271" y="3469471"/>
                  <a:pt x="309795" y="3461280"/>
                </a:cubicBezTo>
                <a:cubicBezTo>
                  <a:pt x="292460" y="3452898"/>
                  <a:pt x="312557" y="3452517"/>
                  <a:pt x="319320" y="3448326"/>
                </a:cubicBezTo>
                <a:cubicBezTo>
                  <a:pt x="334656" y="3455279"/>
                  <a:pt x="352943" y="3444516"/>
                  <a:pt x="369898" y="3448326"/>
                </a:cubicBezTo>
                <a:cubicBezTo>
                  <a:pt x="380785" y="3443602"/>
                  <a:pt x="392510" y="3441135"/>
                  <a:pt x="404378" y="3441087"/>
                </a:cubicBezTo>
                <a:cubicBezTo>
                  <a:pt x="421905" y="3428419"/>
                  <a:pt x="455718" y="3425085"/>
                  <a:pt x="473530" y="3428133"/>
                </a:cubicBezTo>
                <a:cubicBezTo>
                  <a:pt x="469530" y="3436801"/>
                  <a:pt x="529156" y="3437658"/>
                  <a:pt x="526584" y="3428133"/>
                </a:cubicBezTo>
                <a:cubicBezTo>
                  <a:pt x="536109" y="3424228"/>
                  <a:pt x="532394" y="3420609"/>
                  <a:pt x="526584" y="3416322"/>
                </a:cubicBezTo>
                <a:cubicBezTo>
                  <a:pt x="525822" y="3414608"/>
                  <a:pt x="525822" y="3412894"/>
                  <a:pt x="522869" y="3411845"/>
                </a:cubicBezTo>
                <a:cubicBezTo>
                  <a:pt x="516011" y="3410512"/>
                  <a:pt x="499438" y="3421370"/>
                  <a:pt x="500105" y="3410131"/>
                </a:cubicBezTo>
                <a:cubicBezTo>
                  <a:pt x="498009" y="3408321"/>
                  <a:pt x="492770" y="3407559"/>
                  <a:pt x="493533" y="3404416"/>
                </a:cubicBezTo>
                <a:cubicBezTo>
                  <a:pt x="499352" y="3405045"/>
                  <a:pt x="505220" y="3403806"/>
                  <a:pt x="510297" y="3400892"/>
                </a:cubicBezTo>
                <a:cubicBezTo>
                  <a:pt x="518964" y="3400130"/>
                  <a:pt x="519059" y="3400892"/>
                  <a:pt x="519822" y="3395367"/>
                </a:cubicBezTo>
                <a:lnTo>
                  <a:pt x="532775" y="3387747"/>
                </a:lnTo>
                <a:lnTo>
                  <a:pt x="523250" y="3382413"/>
                </a:lnTo>
                <a:lnTo>
                  <a:pt x="516392" y="3385938"/>
                </a:lnTo>
                <a:lnTo>
                  <a:pt x="506867" y="3380413"/>
                </a:lnTo>
                <a:cubicBezTo>
                  <a:pt x="504105" y="3364887"/>
                  <a:pt x="530585" y="3372031"/>
                  <a:pt x="539538" y="3372984"/>
                </a:cubicBezTo>
                <a:cubicBezTo>
                  <a:pt x="542396" y="3386509"/>
                  <a:pt x="566303" y="3374888"/>
                  <a:pt x="572876" y="3368126"/>
                </a:cubicBezTo>
                <a:lnTo>
                  <a:pt x="569733" y="3363840"/>
                </a:lnTo>
                <a:lnTo>
                  <a:pt x="555255" y="3363840"/>
                </a:lnTo>
                <a:lnTo>
                  <a:pt x="552302" y="3359077"/>
                </a:lnTo>
                <a:lnTo>
                  <a:pt x="559065" y="3354695"/>
                </a:lnTo>
                <a:lnTo>
                  <a:pt x="546206" y="3347075"/>
                </a:lnTo>
                <a:cubicBezTo>
                  <a:pt x="544586" y="3338122"/>
                  <a:pt x="558779" y="3343932"/>
                  <a:pt x="564399" y="3340789"/>
                </a:cubicBezTo>
                <a:cubicBezTo>
                  <a:pt x="566780" y="3338217"/>
                  <a:pt x="565827" y="3334788"/>
                  <a:pt x="571352" y="3333169"/>
                </a:cubicBezTo>
                <a:cubicBezTo>
                  <a:pt x="571352" y="3328121"/>
                  <a:pt x="586877" y="3323072"/>
                  <a:pt x="574971" y="3319643"/>
                </a:cubicBezTo>
                <a:cubicBezTo>
                  <a:pt x="555302" y="3315900"/>
                  <a:pt x="535233" y="3314652"/>
                  <a:pt x="515250" y="3315929"/>
                </a:cubicBezTo>
                <a:cubicBezTo>
                  <a:pt x="469625" y="3299831"/>
                  <a:pt x="509249" y="3309642"/>
                  <a:pt x="523346" y="3301356"/>
                </a:cubicBezTo>
                <a:cubicBezTo>
                  <a:pt x="534652" y="3306451"/>
                  <a:pt x="547149" y="3308299"/>
                  <a:pt x="559445" y="3306690"/>
                </a:cubicBezTo>
                <a:lnTo>
                  <a:pt x="559445" y="3296022"/>
                </a:lnTo>
                <a:cubicBezTo>
                  <a:pt x="565542" y="3291450"/>
                  <a:pt x="574114" y="3288402"/>
                  <a:pt x="579067" y="3284115"/>
                </a:cubicBezTo>
                <a:cubicBezTo>
                  <a:pt x="581925" y="3265065"/>
                  <a:pt x="571637" y="3276972"/>
                  <a:pt x="566113" y="3268590"/>
                </a:cubicBezTo>
                <a:cubicBezTo>
                  <a:pt x="566113" y="3262779"/>
                  <a:pt x="556588" y="3265922"/>
                  <a:pt x="552968" y="3262589"/>
                </a:cubicBezTo>
                <a:lnTo>
                  <a:pt x="552968" y="3258969"/>
                </a:lnTo>
                <a:lnTo>
                  <a:pt x="559350" y="3255064"/>
                </a:lnTo>
                <a:lnTo>
                  <a:pt x="559350" y="3251445"/>
                </a:lnTo>
                <a:cubicBezTo>
                  <a:pt x="552207" y="3245634"/>
                  <a:pt x="543825" y="3247158"/>
                  <a:pt x="536395" y="3241920"/>
                </a:cubicBezTo>
                <a:cubicBezTo>
                  <a:pt x="532299" y="3245253"/>
                  <a:pt x="518678" y="3248873"/>
                  <a:pt x="520107" y="3240491"/>
                </a:cubicBezTo>
                <a:cubicBezTo>
                  <a:pt x="536405" y="3236786"/>
                  <a:pt x="553026" y="3234709"/>
                  <a:pt x="569733" y="3234300"/>
                </a:cubicBezTo>
                <a:cubicBezTo>
                  <a:pt x="575924" y="3229632"/>
                  <a:pt x="571066" y="3217916"/>
                  <a:pt x="572495" y="3210582"/>
                </a:cubicBezTo>
                <a:cubicBezTo>
                  <a:pt x="570018" y="3208868"/>
                  <a:pt x="565446" y="3207629"/>
                  <a:pt x="565827" y="3204486"/>
                </a:cubicBezTo>
                <a:cubicBezTo>
                  <a:pt x="549159" y="3191342"/>
                  <a:pt x="570494" y="3196390"/>
                  <a:pt x="578591" y="3188770"/>
                </a:cubicBezTo>
                <a:cubicBezTo>
                  <a:pt x="578591" y="3187532"/>
                  <a:pt x="578591" y="3186389"/>
                  <a:pt x="579162" y="3184865"/>
                </a:cubicBezTo>
                <a:cubicBezTo>
                  <a:pt x="574019" y="3179912"/>
                  <a:pt x="565065" y="3180103"/>
                  <a:pt x="559541" y="3177245"/>
                </a:cubicBezTo>
                <a:lnTo>
                  <a:pt x="559541" y="3169529"/>
                </a:lnTo>
                <a:cubicBezTo>
                  <a:pt x="585925" y="3164577"/>
                  <a:pt x="562970" y="3165720"/>
                  <a:pt x="554016" y="3163338"/>
                </a:cubicBezTo>
                <a:cubicBezTo>
                  <a:pt x="552216" y="3159957"/>
                  <a:pt x="551978" y="3155956"/>
                  <a:pt x="553350" y="3152384"/>
                </a:cubicBezTo>
                <a:cubicBezTo>
                  <a:pt x="561541" y="3142859"/>
                  <a:pt x="570590" y="3148193"/>
                  <a:pt x="578686" y="3144479"/>
                </a:cubicBezTo>
                <a:cubicBezTo>
                  <a:pt x="578686" y="3143240"/>
                  <a:pt x="578686" y="3142097"/>
                  <a:pt x="579162" y="3140287"/>
                </a:cubicBezTo>
                <a:cubicBezTo>
                  <a:pt x="572743" y="3137402"/>
                  <a:pt x="566161" y="3134887"/>
                  <a:pt x="559445" y="3132763"/>
                </a:cubicBezTo>
                <a:cubicBezTo>
                  <a:pt x="559445" y="3131715"/>
                  <a:pt x="559445" y="3130477"/>
                  <a:pt x="559445" y="3130096"/>
                </a:cubicBezTo>
                <a:cubicBezTo>
                  <a:pt x="563065" y="3126286"/>
                  <a:pt x="569733" y="3124762"/>
                  <a:pt x="572685" y="3120571"/>
                </a:cubicBezTo>
                <a:lnTo>
                  <a:pt x="569637" y="3116475"/>
                </a:lnTo>
                <a:cubicBezTo>
                  <a:pt x="565732" y="3116475"/>
                  <a:pt x="562112" y="3117046"/>
                  <a:pt x="560112" y="3114951"/>
                </a:cubicBezTo>
                <a:cubicBezTo>
                  <a:pt x="563884" y="3111875"/>
                  <a:pt x="568009" y="3109246"/>
                  <a:pt x="572400" y="3107141"/>
                </a:cubicBezTo>
                <a:lnTo>
                  <a:pt x="572400" y="3096187"/>
                </a:lnTo>
                <a:lnTo>
                  <a:pt x="578781" y="3092282"/>
                </a:lnTo>
                <a:cubicBezTo>
                  <a:pt x="573828" y="3090377"/>
                  <a:pt x="571542" y="3087805"/>
                  <a:pt x="571637" y="3085233"/>
                </a:cubicBezTo>
                <a:lnTo>
                  <a:pt x="562875" y="3079519"/>
                </a:lnTo>
                <a:lnTo>
                  <a:pt x="554874" y="3083519"/>
                </a:lnTo>
                <a:lnTo>
                  <a:pt x="544777" y="3081709"/>
                </a:lnTo>
                <a:cubicBezTo>
                  <a:pt x="555635" y="3072184"/>
                  <a:pt x="573352" y="3080280"/>
                  <a:pt x="584592" y="3070279"/>
                </a:cubicBezTo>
                <a:lnTo>
                  <a:pt x="576114" y="3064850"/>
                </a:lnTo>
                <a:lnTo>
                  <a:pt x="568875" y="3064850"/>
                </a:lnTo>
                <a:cubicBezTo>
                  <a:pt x="562875" y="3060373"/>
                  <a:pt x="552397" y="3060945"/>
                  <a:pt x="546015" y="3055325"/>
                </a:cubicBezTo>
                <a:cubicBezTo>
                  <a:pt x="546682" y="3053515"/>
                  <a:pt x="544872" y="3051420"/>
                  <a:pt x="549444" y="3049991"/>
                </a:cubicBezTo>
                <a:cubicBezTo>
                  <a:pt x="560627" y="3050791"/>
                  <a:pt x="571637" y="3046886"/>
                  <a:pt x="579829" y="3039227"/>
                </a:cubicBezTo>
                <a:cubicBezTo>
                  <a:pt x="576972" y="3035512"/>
                  <a:pt x="578876" y="3032274"/>
                  <a:pt x="585258" y="3029702"/>
                </a:cubicBezTo>
                <a:lnTo>
                  <a:pt x="585258" y="3022654"/>
                </a:lnTo>
                <a:lnTo>
                  <a:pt x="592021" y="3018368"/>
                </a:lnTo>
                <a:lnTo>
                  <a:pt x="592021" y="3003509"/>
                </a:lnTo>
                <a:cubicBezTo>
                  <a:pt x="574781" y="2987697"/>
                  <a:pt x="553921" y="3003509"/>
                  <a:pt x="533823" y="2996841"/>
                </a:cubicBezTo>
                <a:cubicBezTo>
                  <a:pt x="548682" y="2982840"/>
                  <a:pt x="574305" y="2990650"/>
                  <a:pt x="592307" y="2985030"/>
                </a:cubicBezTo>
                <a:lnTo>
                  <a:pt x="592307" y="2981697"/>
                </a:lnTo>
                <a:cubicBezTo>
                  <a:pt x="594498" y="2980268"/>
                  <a:pt x="596402" y="2978934"/>
                  <a:pt x="597736" y="2978172"/>
                </a:cubicBezTo>
                <a:lnTo>
                  <a:pt x="582877" y="2968647"/>
                </a:lnTo>
                <a:cubicBezTo>
                  <a:pt x="573352" y="2968647"/>
                  <a:pt x="572876" y="2968647"/>
                  <a:pt x="572400" y="2963313"/>
                </a:cubicBezTo>
                <a:lnTo>
                  <a:pt x="585449" y="2955598"/>
                </a:lnTo>
                <a:lnTo>
                  <a:pt x="585449" y="2944549"/>
                </a:lnTo>
                <a:cubicBezTo>
                  <a:pt x="579858" y="2941072"/>
                  <a:pt x="573590" y="2938834"/>
                  <a:pt x="567066" y="2937977"/>
                </a:cubicBezTo>
                <a:cubicBezTo>
                  <a:pt x="570399" y="2929118"/>
                  <a:pt x="585544" y="2934262"/>
                  <a:pt x="592116" y="2929785"/>
                </a:cubicBezTo>
                <a:cubicBezTo>
                  <a:pt x="592116" y="2928452"/>
                  <a:pt x="591450" y="2926737"/>
                  <a:pt x="591068" y="2925404"/>
                </a:cubicBezTo>
                <a:cubicBezTo>
                  <a:pt x="576495" y="2921784"/>
                  <a:pt x="560398" y="2927499"/>
                  <a:pt x="546206" y="2922546"/>
                </a:cubicBezTo>
                <a:cubicBezTo>
                  <a:pt x="543158" y="2909116"/>
                  <a:pt x="516869" y="2922546"/>
                  <a:pt x="507153" y="2914926"/>
                </a:cubicBezTo>
                <a:cubicBezTo>
                  <a:pt x="520869" y="2913116"/>
                  <a:pt x="561065" y="2908925"/>
                  <a:pt x="520679" y="2904544"/>
                </a:cubicBezTo>
                <a:cubicBezTo>
                  <a:pt x="518012" y="2899210"/>
                  <a:pt x="519345" y="2897971"/>
                  <a:pt x="509439" y="2898924"/>
                </a:cubicBezTo>
                <a:cubicBezTo>
                  <a:pt x="500391" y="2903591"/>
                  <a:pt x="499914" y="2903591"/>
                  <a:pt x="491056" y="2898924"/>
                </a:cubicBezTo>
                <a:cubicBezTo>
                  <a:pt x="481531" y="2896924"/>
                  <a:pt x="470006" y="2901210"/>
                  <a:pt x="461148" y="2896448"/>
                </a:cubicBezTo>
                <a:cubicBezTo>
                  <a:pt x="479435" y="2886923"/>
                  <a:pt x="504010" y="2899305"/>
                  <a:pt x="523346" y="2887685"/>
                </a:cubicBezTo>
                <a:cubicBezTo>
                  <a:pt x="537348" y="2884732"/>
                  <a:pt x="543348" y="2894733"/>
                  <a:pt x="555540" y="2894829"/>
                </a:cubicBezTo>
                <a:cubicBezTo>
                  <a:pt x="562303" y="2889019"/>
                  <a:pt x="570590" y="2892924"/>
                  <a:pt x="578495" y="2889590"/>
                </a:cubicBezTo>
                <a:cubicBezTo>
                  <a:pt x="571066" y="2883970"/>
                  <a:pt x="560684" y="2880065"/>
                  <a:pt x="553064" y="2874350"/>
                </a:cubicBezTo>
                <a:cubicBezTo>
                  <a:pt x="563351" y="2865778"/>
                  <a:pt x="575257" y="2872254"/>
                  <a:pt x="585544" y="2863491"/>
                </a:cubicBezTo>
                <a:cubicBezTo>
                  <a:pt x="589544" y="2849966"/>
                  <a:pt x="573161" y="2857205"/>
                  <a:pt x="566494" y="2852442"/>
                </a:cubicBezTo>
                <a:cubicBezTo>
                  <a:pt x="571733" y="2849870"/>
                  <a:pt x="580782" y="2849585"/>
                  <a:pt x="586020" y="2844727"/>
                </a:cubicBezTo>
                <a:cubicBezTo>
                  <a:pt x="584592" y="2835202"/>
                  <a:pt x="589544" y="2822058"/>
                  <a:pt x="575543" y="2824725"/>
                </a:cubicBezTo>
                <a:lnTo>
                  <a:pt x="566018" y="2830820"/>
                </a:lnTo>
                <a:cubicBezTo>
                  <a:pt x="564208" y="2840345"/>
                  <a:pt x="547730" y="2835774"/>
                  <a:pt x="542015" y="2832154"/>
                </a:cubicBezTo>
                <a:cubicBezTo>
                  <a:pt x="529832" y="2832973"/>
                  <a:pt x="517621" y="2831020"/>
                  <a:pt x="506296" y="2826439"/>
                </a:cubicBezTo>
                <a:cubicBezTo>
                  <a:pt x="464481" y="2816914"/>
                  <a:pt x="574781" y="2819009"/>
                  <a:pt x="584877" y="2815866"/>
                </a:cubicBezTo>
                <a:cubicBezTo>
                  <a:pt x="584877" y="2810056"/>
                  <a:pt x="588783" y="2806341"/>
                  <a:pt x="578115" y="2806341"/>
                </a:cubicBezTo>
                <a:cubicBezTo>
                  <a:pt x="570933" y="2803179"/>
                  <a:pt x="563056" y="2801960"/>
                  <a:pt x="555255" y="2802817"/>
                </a:cubicBezTo>
                <a:cubicBezTo>
                  <a:pt x="548539" y="2807875"/>
                  <a:pt x="539034" y="2806779"/>
                  <a:pt x="533633" y="2800340"/>
                </a:cubicBezTo>
                <a:cubicBezTo>
                  <a:pt x="548587" y="2798436"/>
                  <a:pt x="564017" y="2791959"/>
                  <a:pt x="578876" y="2789672"/>
                </a:cubicBezTo>
                <a:lnTo>
                  <a:pt x="577638" y="2784720"/>
                </a:lnTo>
                <a:cubicBezTo>
                  <a:pt x="558588" y="2784720"/>
                  <a:pt x="546968" y="2778719"/>
                  <a:pt x="530013" y="2776909"/>
                </a:cubicBezTo>
                <a:cubicBezTo>
                  <a:pt x="509277" y="2780624"/>
                  <a:pt x="487922" y="2778814"/>
                  <a:pt x="468101" y="2771670"/>
                </a:cubicBezTo>
                <a:cubicBezTo>
                  <a:pt x="485055" y="2755478"/>
                  <a:pt x="517821" y="2766050"/>
                  <a:pt x="533061" y="2753668"/>
                </a:cubicBezTo>
                <a:cubicBezTo>
                  <a:pt x="529070" y="2750477"/>
                  <a:pt x="524727" y="2747753"/>
                  <a:pt x="520107" y="2745571"/>
                </a:cubicBezTo>
                <a:lnTo>
                  <a:pt x="520107" y="2738523"/>
                </a:lnTo>
                <a:cubicBezTo>
                  <a:pt x="484865" y="2729570"/>
                  <a:pt x="446098" y="2720426"/>
                  <a:pt x="410856" y="2732618"/>
                </a:cubicBezTo>
                <a:cubicBezTo>
                  <a:pt x="405426" y="2732046"/>
                  <a:pt x="399521" y="2733856"/>
                  <a:pt x="395234" y="2730808"/>
                </a:cubicBezTo>
                <a:lnTo>
                  <a:pt x="395234" y="2727379"/>
                </a:lnTo>
                <a:cubicBezTo>
                  <a:pt x="392758" y="2723950"/>
                  <a:pt x="384662" y="2726521"/>
                  <a:pt x="382281" y="2723379"/>
                </a:cubicBezTo>
                <a:lnTo>
                  <a:pt x="388091" y="2719568"/>
                </a:lnTo>
                <a:lnTo>
                  <a:pt x="382185" y="2715663"/>
                </a:lnTo>
                <a:cubicBezTo>
                  <a:pt x="384948" y="2704233"/>
                  <a:pt x="371803" y="2708329"/>
                  <a:pt x="365517" y="2703281"/>
                </a:cubicBezTo>
                <a:cubicBezTo>
                  <a:pt x="351324" y="2707471"/>
                  <a:pt x="334560" y="2714901"/>
                  <a:pt x="322464" y="2704138"/>
                </a:cubicBezTo>
                <a:lnTo>
                  <a:pt x="325131" y="2699471"/>
                </a:lnTo>
                <a:cubicBezTo>
                  <a:pt x="345324" y="2701471"/>
                  <a:pt x="367041" y="2694994"/>
                  <a:pt x="385328" y="2702995"/>
                </a:cubicBezTo>
                <a:lnTo>
                  <a:pt x="392091" y="2699566"/>
                </a:lnTo>
                <a:lnTo>
                  <a:pt x="401616" y="2704900"/>
                </a:lnTo>
                <a:lnTo>
                  <a:pt x="401616" y="2712139"/>
                </a:lnTo>
                <a:lnTo>
                  <a:pt x="408284" y="2716140"/>
                </a:lnTo>
                <a:cubicBezTo>
                  <a:pt x="406665" y="2723569"/>
                  <a:pt x="423905" y="2723283"/>
                  <a:pt x="427810" y="2719092"/>
                </a:cubicBezTo>
                <a:cubicBezTo>
                  <a:pt x="425619" y="2705948"/>
                  <a:pt x="442193" y="2711568"/>
                  <a:pt x="451242" y="2710520"/>
                </a:cubicBezTo>
                <a:lnTo>
                  <a:pt x="460005" y="2704900"/>
                </a:lnTo>
                <a:cubicBezTo>
                  <a:pt x="447241" y="2699852"/>
                  <a:pt x="459528" y="2692041"/>
                  <a:pt x="467339" y="2697566"/>
                </a:cubicBezTo>
                <a:cubicBezTo>
                  <a:pt x="475911" y="2697566"/>
                  <a:pt x="496485" y="2697566"/>
                  <a:pt x="500295" y="2687374"/>
                </a:cubicBezTo>
                <a:cubicBezTo>
                  <a:pt x="495628" y="2684516"/>
                  <a:pt x="486770" y="2675372"/>
                  <a:pt x="480578" y="2679183"/>
                </a:cubicBezTo>
                <a:cubicBezTo>
                  <a:pt x="481245" y="2688708"/>
                  <a:pt x="460100" y="2685183"/>
                  <a:pt x="454670" y="2682611"/>
                </a:cubicBezTo>
                <a:lnTo>
                  <a:pt x="473720" y="2671943"/>
                </a:lnTo>
                <a:lnTo>
                  <a:pt x="473720" y="2664419"/>
                </a:lnTo>
                <a:cubicBezTo>
                  <a:pt x="461909" y="2655846"/>
                  <a:pt x="446479" y="2659846"/>
                  <a:pt x="432382" y="2654894"/>
                </a:cubicBezTo>
                <a:cubicBezTo>
                  <a:pt x="412475" y="2668038"/>
                  <a:pt x="393234" y="2664419"/>
                  <a:pt x="371612" y="2661942"/>
                </a:cubicBezTo>
                <a:cubicBezTo>
                  <a:pt x="363516" y="2655941"/>
                  <a:pt x="350086" y="2660609"/>
                  <a:pt x="342180" y="2652417"/>
                </a:cubicBezTo>
                <a:cubicBezTo>
                  <a:pt x="343037" y="2650703"/>
                  <a:pt x="343895" y="2649084"/>
                  <a:pt x="344847" y="2647464"/>
                </a:cubicBezTo>
                <a:cubicBezTo>
                  <a:pt x="368945" y="2646703"/>
                  <a:pt x="388948" y="2651179"/>
                  <a:pt x="411522" y="2647464"/>
                </a:cubicBezTo>
                <a:cubicBezTo>
                  <a:pt x="417714" y="2643940"/>
                  <a:pt x="421047" y="2642416"/>
                  <a:pt x="427619" y="2645654"/>
                </a:cubicBezTo>
                <a:cubicBezTo>
                  <a:pt x="431677" y="2648522"/>
                  <a:pt x="437087" y="2648522"/>
                  <a:pt x="441145" y="2645654"/>
                </a:cubicBezTo>
                <a:cubicBezTo>
                  <a:pt x="450003" y="2640416"/>
                  <a:pt x="454766" y="2648893"/>
                  <a:pt x="464291" y="2647655"/>
                </a:cubicBezTo>
                <a:lnTo>
                  <a:pt x="479531" y="2638130"/>
                </a:lnTo>
                <a:lnTo>
                  <a:pt x="474006" y="2634606"/>
                </a:lnTo>
                <a:lnTo>
                  <a:pt x="480007" y="2630891"/>
                </a:lnTo>
                <a:lnTo>
                  <a:pt x="474101" y="2627081"/>
                </a:lnTo>
                <a:lnTo>
                  <a:pt x="500009" y="2612508"/>
                </a:lnTo>
                <a:lnTo>
                  <a:pt x="500009" y="2608793"/>
                </a:lnTo>
                <a:cubicBezTo>
                  <a:pt x="490961" y="2604221"/>
                  <a:pt x="479626" y="2610888"/>
                  <a:pt x="470292" y="2614317"/>
                </a:cubicBezTo>
                <a:cubicBezTo>
                  <a:pt x="456575" y="2619175"/>
                  <a:pt x="444574" y="2614317"/>
                  <a:pt x="430763" y="2614317"/>
                </a:cubicBezTo>
                <a:cubicBezTo>
                  <a:pt x="414799" y="2626004"/>
                  <a:pt x="394130" y="2629138"/>
                  <a:pt x="375423" y="2622699"/>
                </a:cubicBezTo>
                <a:cubicBezTo>
                  <a:pt x="373899" y="2613174"/>
                  <a:pt x="359420" y="2619365"/>
                  <a:pt x="352467" y="2617937"/>
                </a:cubicBezTo>
                <a:cubicBezTo>
                  <a:pt x="349038" y="2620509"/>
                  <a:pt x="349038" y="2620509"/>
                  <a:pt x="350181" y="2624033"/>
                </a:cubicBezTo>
                <a:lnTo>
                  <a:pt x="361802" y="2630605"/>
                </a:lnTo>
                <a:cubicBezTo>
                  <a:pt x="361802" y="2633748"/>
                  <a:pt x="362850" y="2634320"/>
                  <a:pt x="358944" y="2636320"/>
                </a:cubicBezTo>
                <a:cubicBezTo>
                  <a:pt x="332884" y="2634367"/>
                  <a:pt x="306709" y="2634367"/>
                  <a:pt x="280649" y="2636320"/>
                </a:cubicBezTo>
                <a:cubicBezTo>
                  <a:pt x="263789" y="2644893"/>
                  <a:pt x="271124" y="2641083"/>
                  <a:pt x="276648" y="2652798"/>
                </a:cubicBezTo>
                <a:lnTo>
                  <a:pt x="270457" y="2656704"/>
                </a:lnTo>
                <a:lnTo>
                  <a:pt x="276553" y="2660513"/>
                </a:lnTo>
                <a:cubicBezTo>
                  <a:pt x="266580" y="2662704"/>
                  <a:pt x="256303" y="2663181"/>
                  <a:pt x="246168" y="2661942"/>
                </a:cubicBezTo>
                <a:cubicBezTo>
                  <a:pt x="243311" y="2659656"/>
                  <a:pt x="238929" y="2658704"/>
                  <a:pt x="238167" y="2656228"/>
                </a:cubicBezTo>
                <a:lnTo>
                  <a:pt x="249788" y="2649750"/>
                </a:lnTo>
                <a:cubicBezTo>
                  <a:pt x="249788" y="2648512"/>
                  <a:pt x="249788" y="2647369"/>
                  <a:pt x="250455" y="2645940"/>
                </a:cubicBezTo>
                <a:cubicBezTo>
                  <a:pt x="245121" y="2640702"/>
                  <a:pt x="236453" y="2641083"/>
                  <a:pt x="230642" y="2637939"/>
                </a:cubicBezTo>
                <a:lnTo>
                  <a:pt x="230642" y="2627176"/>
                </a:lnTo>
                <a:cubicBezTo>
                  <a:pt x="222641" y="2624795"/>
                  <a:pt x="209307" y="2623747"/>
                  <a:pt x="223689" y="2615936"/>
                </a:cubicBezTo>
                <a:lnTo>
                  <a:pt x="214164" y="2610888"/>
                </a:lnTo>
                <a:cubicBezTo>
                  <a:pt x="209211" y="2614698"/>
                  <a:pt x="202734" y="2613650"/>
                  <a:pt x="197781" y="2616222"/>
                </a:cubicBezTo>
                <a:lnTo>
                  <a:pt x="197781" y="2619747"/>
                </a:lnTo>
                <a:cubicBezTo>
                  <a:pt x="190257" y="2622699"/>
                  <a:pt x="190257" y="2622699"/>
                  <a:pt x="181588" y="2618222"/>
                </a:cubicBezTo>
                <a:cubicBezTo>
                  <a:pt x="169778" y="2627176"/>
                  <a:pt x="157110" y="2611555"/>
                  <a:pt x="145584" y="2623271"/>
                </a:cubicBezTo>
                <a:cubicBezTo>
                  <a:pt x="147489" y="2637082"/>
                  <a:pt x="174159" y="2623842"/>
                  <a:pt x="184351" y="2630891"/>
                </a:cubicBezTo>
                <a:cubicBezTo>
                  <a:pt x="183303" y="2641369"/>
                  <a:pt x="199877" y="2632796"/>
                  <a:pt x="204258" y="2638797"/>
                </a:cubicBezTo>
                <a:cubicBezTo>
                  <a:pt x="195152" y="2641387"/>
                  <a:pt x="185894" y="2643388"/>
                  <a:pt x="176541" y="2644797"/>
                </a:cubicBezTo>
                <a:cubicBezTo>
                  <a:pt x="179112" y="2658037"/>
                  <a:pt x="182922" y="2657084"/>
                  <a:pt x="194828" y="2651179"/>
                </a:cubicBezTo>
                <a:cubicBezTo>
                  <a:pt x="204353" y="2653370"/>
                  <a:pt x="215212" y="2654322"/>
                  <a:pt x="223403" y="2656704"/>
                </a:cubicBezTo>
                <a:cubicBezTo>
                  <a:pt x="223403" y="2660419"/>
                  <a:pt x="223403" y="2660419"/>
                  <a:pt x="221117" y="2661752"/>
                </a:cubicBezTo>
                <a:cubicBezTo>
                  <a:pt x="189399" y="2661752"/>
                  <a:pt x="160062" y="2655561"/>
                  <a:pt x="128058" y="2662228"/>
                </a:cubicBezTo>
                <a:lnTo>
                  <a:pt x="119200" y="2667657"/>
                </a:lnTo>
                <a:cubicBezTo>
                  <a:pt x="121762" y="2670324"/>
                  <a:pt x="125087" y="2672124"/>
                  <a:pt x="128725" y="2672801"/>
                </a:cubicBezTo>
                <a:lnTo>
                  <a:pt x="134535" y="2669467"/>
                </a:lnTo>
                <a:cubicBezTo>
                  <a:pt x="158824" y="2668800"/>
                  <a:pt x="182160" y="2677277"/>
                  <a:pt x="206258" y="2669467"/>
                </a:cubicBezTo>
                <a:cubicBezTo>
                  <a:pt x="210193" y="2666686"/>
                  <a:pt x="214993" y="2665400"/>
                  <a:pt x="219784" y="2665847"/>
                </a:cubicBezTo>
                <a:cubicBezTo>
                  <a:pt x="225022" y="2668229"/>
                  <a:pt x="221880" y="2673277"/>
                  <a:pt x="229309" y="2674801"/>
                </a:cubicBezTo>
                <a:cubicBezTo>
                  <a:pt x="232262" y="2693851"/>
                  <a:pt x="202830" y="2677659"/>
                  <a:pt x="193590" y="2687755"/>
                </a:cubicBezTo>
                <a:cubicBezTo>
                  <a:pt x="189066" y="2687155"/>
                  <a:pt x="184484" y="2688431"/>
                  <a:pt x="180922" y="2691279"/>
                </a:cubicBezTo>
                <a:cubicBezTo>
                  <a:pt x="169587" y="2692803"/>
                  <a:pt x="173207" y="2688612"/>
                  <a:pt x="167206" y="2684231"/>
                </a:cubicBezTo>
                <a:cubicBezTo>
                  <a:pt x="160396" y="2685307"/>
                  <a:pt x="153414" y="2684069"/>
                  <a:pt x="147394" y="2680706"/>
                </a:cubicBezTo>
                <a:cubicBezTo>
                  <a:pt x="142727" y="2684516"/>
                  <a:pt x="136059" y="2683469"/>
                  <a:pt x="131201" y="2685945"/>
                </a:cubicBezTo>
                <a:lnTo>
                  <a:pt x="137488" y="2689755"/>
                </a:lnTo>
                <a:lnTo>
                  <a:pt x="137488" y="2693470"/>
                </a:lnTo>
                <a:cubicBezTo>
                  <a:pt x="125105" y="2702995"/>
                  <a:pt x="110056" y="2697661"/>
                  <a:pt x="94530" y="2698804"/>
                </a:cubicBezTo>
                <a:lnTo>
                  <a:pt x="85005" y="2705281"/>
                </a:lnTo>
                <a:cubicBezTo>
                  <a:pt x="83672" y="2713663"/>
                  <a:pt x="69003" y="2708710"/>
                  <a:pt x="60812" y="2709948"/>
                </a:cubicBezTo>
                <a:lnTo>
                  <a:pt x="58145" y="2714711"/>
                </a:lnTo>
                <a:cubicBezTo>
                  <a:pt x="70527" y="2726998"/>
                  <a:pt x="90149" y="2716806"/>
                  <a:pt x="104436" y="2722997"/>
                </a:cubicBezTo>
                <a:lnTo>
                  <a:pt x="104436" y="2726427"/>
                </a:lnTo>
                <a:cubicBezTo>
                  <a:pt x="97959" y="2728808"/>
                  <a:pt x="99578" y="2732046"/>
                  <a:pt x="94911" y="2735952"/>
                </a:cubicBezTo>
                <a:cubicBezTo>
                  <a:pt x="83767" y="2728236"/>
                  <a:pt x="69575" y="2735952"/>
                  <a:pt x="58812" y="2741476"/>
                </a:cubicBezTo>
                <a:cubicBezTo>
                  <a:pt x="65289" y="2743952"/>
                  <a:pt x="69194" y="2744048"/>
                  <a:pt x="109199" y="2742714"/>
                </a:cubicBezTo>
                <a:lnTo>
                  <a:pt x="114152" y="2739952"/>
                </a:lnTo>
                <a:cubicBezTo>
                  <a:pt x="194638" y="2754525"/>
                  <a:pt x="89673" y="2751096"/>
                  <a:pt x="73385" y="2766527"/>
                </a:cubicBezTo>
                <a:cubicBezTo>
                  <a:pt x="86529" y="2771670"/>
                  <a:pt x="117962" y="2777195"/>
                  <a:pt x="134154" y="2766527"/>
                </a:cubicBezTo>
                <a:lnTo>
                  <a:pt x="143679" y="2771194"/>
                </a:lnTo>
                <a:cubicBezTo>
                  <a:pt x="143679" y="2772909"/>
                  <a:pt x="143679" y="2774146"/>
                  <a:pt x="143679" y="2775385"/>
                </a:cubicBezTo>
                <a:lnTo>
                  <a:pt x="134154" y="2780529"/>
                </a:lnTo>
                <a:cubicBezTo>
                  <a:pt x="126973" y="2775499"/>
                  <a:pt x="117219" y="2776347"/>
                  <a:pt x="111008" y="2782529"/>
                </a:cubicBezTo>
                <a:cubicBezTo>
                  <a:pt x="158633" y="2806436"/>
                  <a:pt x="95483" y="2787386"/>
                  <a:pt x="84624" y="2802245"/>
                </a:cubicBezTo>
                <a:cubicBezTo>
                  <a:pt x="83291" y="2810532"/>
                  <a:pt x="70241" y="2803484"/>
                  <a:pt x="65574" y="2808151"/>
                </a:cubicBezTo>
                <a:lnTo>
                  <a:pt x="65574" y="2811770"/>
                </a:lnTo>
                <a:lnTo>
                  <a:pt x="72146" y="2815771"/>
                </a:lnTo>
                <a:lnTo>
                  <a:pt x="72146" y="2819390"/>
                </a:lnTo>
                <a:cubicBezTo>
                  <a:pt x="64526" y="2822058"/>
                  <a:pt x="64526" y="2822058"/>
                  <a:pt x="55954" y="2817676"/>
                </a:cubicBezTo>
                <a:cubicBezTo>
                  <a:pt x="48524" y="2822344"/>
                  <a:pt x="40333" y="2820438"/>
                  <a:pt x="33094" y="2826629"/>
                </a:cubicBezTo>
                <a:lnTo>
                  <a:pt x="33094" y="2834154"/>
                </a:lnTo>
                <a:cubicBezTo>
                  <a:pt x="37761" y="2838917"/>
                  <a:pt x="47001" y="2838917"/>
                  <a:pt x="52144" y="2841584"/>
                </a:cubicBezTo>
                <a:lnTo>
                  <a:pt x="52144" y="2848918"/>
                </a:lnTo>
                <a:cubicBezTo>
                  <a:pt x="41095" y="2853014"/>
                  <a:pt x="28332" y="2846537"/>
                  <a:pt x="33094" y="2863872"/>
                </a:cubicBezTo>
                <a:cubicBezTo>
                  <a:pt x="45191" y="2867206"/>
                  <a:pt x="59859" y="2863396"/>
                  <a:pt x="71861" y="2869111"/>
                </a:cubicBezTo>
                <a:cubicBezTo>
                  <a:pt x="65955" y="2876922"/>
                  <a:pt x="41666" y="2871873"/>
                  <a:pt x="33761" y="2881684"/>
                </a:cubicBezTo>
                <a:cubicBezTo>
                  <a:pt x="41476" y="2890447"/>
                  <a:pt x="51382" y="2885208"/>
                  <a:pt x="58049" y="2889113"/>
                </a:cubicBezTo>
                <a:cubicBezTo>
                  <a:pt x="60240" y="2894829"/>
                  <a:pt x="55097" y="2894257"/>
                  <a:pt x="48524" y="2895209"/>
                </a:cubicBezTo>
                <a:lnTo>
                  <a:pt x="38999" y="2900163"/>
                </a:lnTo>
                <a:lnTo>
                  <a:pt x="38999" y="2909688"/>
                </a:lnTo>
                <a:cubicBezTo>
                  <a:pt x="44638" y="2908792"/>
                  <a:pt x="50401" y="2910202"/>
                  <a:pt x="55001" y="2913593"/>
                </a:cubicBezTo>
                <a:cubicBezTo>
                  <a:pt x="68717" y="2915688"/>
                  <a:pt x="80910" y="2909211"/>
                  <a:pt x="94626" y="2910068"/>
                </a:cubicBezTo>
                <a:cubicBezTo>
                  <a:pt x="99483" y="2913879"/>
                  <a:pt x="99483" y="2913879"/>
                  <a:pt x="94626" y="2917403"/>
                </a:cubicBezTo>
                <a:cubicBezTo>
                  <a:pt x="78242" y="2918260"/>
                  <a:pt x="66812" y="2927690"/>
                  <a:pt x="49953" y="2921689"/>
                </a:cubicBezTo>
                <a:cubicBezTo>
                  <a:pt x="43638" y="2920508"/>
                  <a:pt x="37161" y="2922585"/>
                  <a:pt x="32713" y="2927213"/>
                </a:cubicBezTo>
                <a:cubicBezTo>
                  <a:pt x="32713" y="2929118"/>
                  <a:pt x="32713" y="2930833"/>
                  <a:pt x="35761" y="2932071"/>
                </a:cubicBezTo>
                <a:cubicBezTo>
                  <a:pt x="40905" y="2933881"/>
                  <a:pt x="38713" y="2938167"/>
                  <a:pt x="39857" y="2941596"/>
                </a:cubicBezTo>
                <a:cubicBezTo>
                  <a:pt x="49734" y="2948092"/>
                  <a:pt x="60564" y="2953007"/>
                  <a:pt x="71956" y="2956170"/>
                </a:cubicBezTo>
                <a:lnTo>
                  <a:pt x="71956" y="2963313"/>
                </a:lnTo>
                <a:cubicBezTo>
                  <a:pt x="61383" y="2971600"/>
                  <a:pt x="50239" y="2971409"/>
                  <a:pt x="39476" y="2977982"/>
                </a:cubicBezTo>
                <a:lnTo>
                  <a:pt x="45572" y="2981792"/>
                </a:lnTo>
                <a:lnTo>
                  <a:pt x="39190" y="2985697"/>
                </a:lnTo>
                <a:cubicBezTo>
                  <a:pt x="39190" y="2987411"/>
                  <a:pt x="38237" y="2989412"/>
                  <a:pt x="42428" y="2990840"/>
                </a:cubicBezTo>
                <a:cubicBezTo>
                  <a:pt x="77480" y="2989603"/>
                  <a:pt x="113771" y="2988650"/>
                  <a:pt x="144632" y="3007700"/>
                </a:cubicBezTo>
                <a:cubicBezTo>
                  <a:pt x="136155" y="3015225"/>
                  <a:pt x="121676" y="3010557"/>
                  <a:pt x="111771" y="3015320"/>
                </a:cubicBezTo>
                <a:cubicBezTo>
                  <a:pt x="111771" y="3018082"/>
                  <a:pt x="109389" y="3019606"/>
                  <a:pt x="106627" y="3021511"/>
                </a:cubicBezTo>
                <a:cubicBezTo>
                  <a:pt x="103865" y="3023416"/>
                  <a:pt x="104912" y="3027321"/>
                  <a:pt x="99578" y="3029131"/>
                </a:cubicBezTo>
                <a:cubicBezTo>
                  <a:pt x="97578" y="3033131"/>
                  <a:pt x="109103" y="3030369"/>
                  <a:pt x="110722" y="3033036"/>
                </a:cubicBezTo>
                <a:cubicBezTo>
                  <a:pt x="114342" y="3039132"/>
                  <a:pt x="105103" y="3038942"/>
                  <a:pt x="101197" y="3039227"/>
                </a:cubicBezTo>
                <a:cubicBezTo>
                  <a:pt x="87291" y="3050658"/>
                  <a:pt x="65384" y="3041990"/>
                  <a:pt x="52525" y="3056278"/>
                </a:cubicBezTo>
                <a:cubicBezTo>
                  <a:pt x="58430" y="3067136"/>
                  <a:pt x="80433" y="3058277"/>
                  <a:pt x="91958" y="3061040"/>
                </a:cubicBezTo>
                <a:cubicBezTo>
                  <a:pt x="91958" y="3066850"/>
                  <a:pt x="78719" y="3063707"/>
                  <a:pt x="75957" y="3067993"/>
                </a:cubicBezTo>
                <a:cubicBezTo>
                  <a:pt x="74814" y="3068660"/>
                  <a:pt x="68337" y="3067993"/>
                  <a:pt x="67670" y="3069803"/>
                </a:cubicBezTo>
                <a:lnTo>
                  <a:pt x="81576" y="3079328"/>
                </a:lnTo>
                <a:cubicBezTo>
                  <a:pt x="94626" y="3078185"/>
                  <a:pt x="105770" y="3071708"/>
                  <a:pt x="118057" y="3077423"/>
                </a:cubicBezTo>
                <a:lnTo>
                  <a:pt x="111485" y="3081518"/>
                </a:lnTo>
                <a:lnTo>
                  <a:pt x="111485" y="3088853"/>
                </a:lnTo>
                <a:lnTo>
                  <a:pt x="79005" y="3106760"/>
                </a:lnTo>
                <a:cubicBezTo>
                  <a:pt x="80814" y="3118380"/>
                  <a:pt x="56240" y="3106760"/>
                  <a:pt x="59955" y="3118285"/>
                </a:cubicBezTo>
                <a:cubicBezTo>
                  <a:pt x="64412" y="3121952"/>
                  <a:pt x="70099" y="3123790"/>
                  <a:pt x="75861" y="3123429"/>
                </a:cubicBezTo>
                <a:cubicBezTo>
                  <a:pt x="81386" y="3122000"/>
                  <a:pt x="76813" y="3117428"/>
                  <a:pt x="82433" y="3116190"/>
                </a:cubicBezTo>
                <a:lnTo>
                  <a:pt x="95769" y="3116190"/>
                </a:lnTo>
                <a:cubicBezTo>
                  <a:pt x="110313" y="3122905"/>
                  <a:pt x="126487" y="3125286"/>
                  <a:pt x="142346" y="3123047"/>
                </a:cubicBezTo>
                <a:cubicBezTo>
                  <a:pt x="148156" y="3118475"/>
                  <a:pt x="161396" y="3118285"/>
                  <a:pt x="157395" y="3125619"/>
                </a:cubicBezTo>
                <a:cubicBezTo>
                  <a:pt x="141489" y="3134192"/>
                  <a:pt x="113866" y="3139526"/>
                  <a:pt x="98816" y="3131239"/>
                </a:cubicBezTo>
                <a:cubicBezTo>
                  <a:pt x="97102" y="3126381"/>
                  <a:pt x="94244" y="3125810"/>
                  <a:pt x="85767" y="3128953"/>
                </a:cubicBezTo>
                <a:lnTo>
                  <a:pt x="85767" y="3132572"/>
                </a:lnTo>
                <a:lnTo>
                  <a:pt x="79100" y="3136573"/>
                </a:lnTo>
                <a:cubicBezTo>
                  <a:pt x="77862" y="3155623"/>
                  <a:pt x="103484" y="3138764"/>
                  <a:pt x="115104" y="3142003"/>
                </a:cubicBezTo>
                <a:cubicBezTo>
                  <a:pt x="120914" y="3148479"/>
                  <a:pt x="138821" y="3147336"/>
                  <a:pt x="138250" y="3154670"/>
                </a:cubicBezTo>
                <a:cubicBezTo>
                  <a:pt x="117485" y="3170101"/>
                  <a:pt x="89387" y="3159433"/>
                  <a:pt x="66336" y="3166196"/>
                </a:cubicBezTo>
                <a:lnTo>
                  <a:pt x="66336" y="3172959"/>
                </a:lnTo>
                <a:lnTo>
                  <a:pt x="75861" y="3178769"/>
                </a:lnTo>
                <a:cubicBezTo>
                  <a:pt x="93006" y="3169244"/>
                  <a:pt x="112532" y="3179721"/>
                  <a:pt x="129201" y="3178769"/>
                </a:cubicBezTo>
                <a:cubicBezTo>
                  <a:pt x="161872" y="3159719"/>
                  <a:pt x="199019" y="3174006"/>
                  <a:pt x="233976" y="3167815"/>
                </a:cubicBezTo>
                <a:cubicBezTo>
                  <a:pt x="234833" y="3163719"/>
                  <a:pt x="257503" y="3164767"/>
                  <a:pt x="245787" y="3160671"/>
                </a:cubicBezTo>
                <a:cubicBezTo>
                  <a:pt x="232928" y="3162386"/>
                  <a:pt x="220546" y="3156290"/>
                  <a:pt x="206735" y="3157052"/>
                </a:cubicBezTo>
                <a:lnTo>
                  <a:pt x="198353" y="3151146"/>
                </a:lnTo>
                <a:cubicBezTo>
                  <a:pt x="236453" y="3137716"/>
                  <a:pt x="281316" y="3151146"/>
                  <a:pt x="322178" y="3151146"/>
                </a:cubicBezTo>
                <a:lnTo>
                  <a:pt x="322178" y="3154670"/>
                </a:lnTo>
                <a:lnTo>
                  <a:pt x="328464" y="3158576"/>
                </a:lnTo>
                <a:cubicBezTo>
                  <a:pt x="323225" y="3160481"/>
                  <a:pt x="321511" y="3163148"/>
                  <a:pt x="321320" y="3165529"/>
                </a:cubicBezTo>
                <a:lnTo>
                  <a:pt x="312843" y="3171149"/>
                </a:lnTo>
                <a:cubicBezTo>
                  <a:pt x="300651" y="3172768"/>
                  <a:pt x="290460" y="3166196"/>
                  <a:pt x="279887" y="3167815"/>
                </a:cubicBezTo>
                <a:cubicBezTo>
                  <a:pt x="258932" y="3174292"/>
                  <a:pt x="234071" y="3180483"/>
                  <a:pt x="213212" y="3175054"/>
                </a:cubicBezTo>
                <a:cubicBezTo>
                  <a:pt x="194162" y="3182484"/>
                  <a:pt x="172921" y="3194104"/>
                  <a:pt x="153871" y="3178483"/>
                </a:cubicBezTo>
                <a:lnTo>
                  <a:pt x="144917" y="3184579"/>
                </a:lnTo>
                <a:cubicBezTo>
                  <a:pt x="133963" y="3198866"/>
                  <a:pt x="99769" y="3201629"/>
                  <a:pt x="81671" y="3208201"/>
                </a:cubicBezTo>
                <a:cubicBezTo>
                  <a:pt x="72146" y="3217059"/>
                  <a:pt x="94340" y="3216487"/>
                  <a:pt x="96530" y="3219726"/>
                </a:cubicBezTo>
                <a:close/>
                <a:moveTo>
                  <a:pt x="89863" y="2792340"/>
                </a:moveTo>
                <a:lnTo>
                  <a:pt x="101103" y="2787196"/>
                </a:lnTo>
                <a:cubicBezTo>
                  <a:pt x="92492" y="2784244"/>
                  <a:pt x="83138" y="2784244"/>
                  <a:pt x="74528" y="2787196"/>
                </a:cubicBezTo>
                <a:lnTo>
                  <a:pt x="74528" y="2791577"/>
                </a:lnTo>
                <a:cubicBezTo>
                  <a:pt x="79205" y="2792673"/>
                  <a:pt x="84053" y="2792902"/>
                  <a:pt x="88815" y="2792244"/>
                </a:cubicBezTo>
                <a:close/>
                <a:moveTo>
                  <a:pt x="563922" y="3441183"/>
                </a:moveTo>
                <a:lnTo>
                  <a:pt x="556969" y="3441183"/>
                </a:lnTo>
                <a:lnTo>
                  <a:pt x="551254" y="3437468"/>
                </a:lnTo>
                <a:cubicBezTo>
                  <a:pt x="537348" y="3435562"/>
                  <a:pt x="540110" y="3445087"/>
                  <a:pt x="549825" y="3448517"/>
                </a:cubicBezTo>
                <a:cubicBezTo>
                  <a:pt x="555255" y="3448993"/>
                  <a:pt x="574209" y="3448898"/>
                  <a:pt x="562875" y="3441087"/>
                </a:cubicBezTo>
                <a:close/>
                <a:moveTo>
                  <a:pt x="491247" y="3444897"/>
                </a:moveTo>
                <a:lnTo>
                  <a:pt x="478578" y="3444897"/>
                </a:lnTo>
                <a:cubicBezTo>
                  <a:pt x="470292" y="3449279"/>
                  <a:pt x="480578" y="3453470"/>
                  <a:pt x="484579" y="3455946"/>
                </a:cubicBezTo>
                <a:cubicBezTo>
                  <a:pt x="492104" y="3456804"/>
                  <a:pt x="494961" y="3454136"/>
                  <a:pt x="501629" y="3450327"/>
                </a:cubicBezTo>
                <a:cubicBezTo>
                  <a:pt x="496961" y="3448517"/>
                  <a:pt x="494390" y="3446326"/>
                  <a:pt x="490199" y="3444802"/>
                </a:cubicBezTo>
                <a:close/>
                <a:moveTo>
                  <a:pt x="186446" y="3376698"/>
                </a:moveTo>
                <a:lnTo>
                  <a:pt x="186446" y="3373079"/>
                </a:lnTo>
                <a:cubicBezTo>
                  <a:pt x="182455" y="3370469"/>
                  <a:pt x="177293" y="3370469"/>
                  <a:pt x="173302" y="3373079"/>
                </a:cubicBezTo>
                <a:lnTo>
                  <a:pt x="173302" y="3376889"/>
                </a:lnTo>
                <a:cubicBezTo>
                  <a:pt x="176988" y="3378994"/>
                  <a:pt x="181522" y="3378994"/>
                  <a:pt x="185208" y="3376889"/>
                </a:cubicBezTo>
                <a:close/>
                <a:moveTo>
                  <a:pt x="169682" y="3308499"/>
                </a:moveTo>
                <a:cubicBezTo>
                  <a:pt x="172826" y="3306499"/>
                  <a:pt x="177779" y="3305261"/>
                  <a:pt x="178541" y="3302975"/>
                </a:cubicBezTo>
                <a:lnTo>
                  <a:pt x="170444" y="3297450"/>
                </a:lnTo>
                <a:cubicBezTo>
                  <a:pt x="159205" y="3297450"/>
                  <a:pt x="150061" y="3295545"/>
                  <a:pt x="141203" y="3302499"/>
                </a:cubicBezTo>
                <a:cubicBezTo>
                  <a:pt x="140536" y="3306023"/>
                  <a:pt x="140536" y="3306023"/>
                  <a:pt x="144155" y="3308499"/>
                </a:cubicBezTo>
                <a:close/>
                <a:moveTo>
                  <a:pt x="188732" y="3263636"/>
                </a:moveTo>
                <a:cubicBezTo>
                  <a:pt x="197143" y="3265789"/>
                  <a:pt x="206087" y="3264008"/>
                  <a:pt x="213021" y="3258779"/>
                </a:cubicBezTo>
                <a:lnTo>
                  <a:pt x="213021" y="3254587"/>
                </a:lnTo>
                <a:cubicBezTo>
                  <a:pt x="205059" y="3248244"/>
                  <a:pt x="193705" y="3248444"/>
                  <a:pt x="185970" y="3255064"/>
                </a:cubicBezTo>
                <a:cubicBezTo>
                  <a:pt x="187018" y="3257826"/>
                  <a:pt x="182637" y="3261065"/>
                  <a:pt x="187113" y="3263541"/>
                </a:cubicBezTo>
                <a:close/>
                <a:moveTo>
                  <a:pt x="131582" y="3253254"/>
                </a:moveTo>
                <a:cubicBezTo>
                  <a:pt x="138402" y="3252064"/>
                  <a:pt x="145432" y="3253340"/>
                  <a:pt x="151394" y="3256874"/>
                </a:cubicBezTo>
                <a:cubicBezTo>
                  <a:pt x="154347" y="3256874"/>
                  <a:pt x="157967" y="3257636"/>
                  <a:pt x="160062" y="3255540"/>
                </a:cubicBezTo>
                <a:cubicBezTo>
                  <a:pt x="169016" y="3239634"/>
                  <a:pt x="121962" y="3244968"/>
                  <a:pt x="115199" y="3248397"/>
                </a:cubicBezTo>
                <a:cubicBezTo>
                  <a:pt x="116438" y="3251730"/>
                  <a:pt x="108818" y="3253445"/>
                  <a:pt x="109485" y="3255636"/>
                </a:cubicBezTo>
                <a:cubicBezTo>
                  <a:pt x="116219" y="3257664"/>
                  <a:pt x="123486" y="3256731"/>
                  <a:pt x="129487" y="3253064"/>
                </a:cubicBezTo>
                <a:close/>
                <a:moveTo>
                  <a:pt x="146251" y="3408036"/>
                </a:moveTo>
                <a:cubicBezTo>
                  <a:pt x="149118" y="3408388"/>
                  <a:pt x="152023" y="3407712"/>
                  <a:pt x="154442" y="3406131"/>
                </a:cubicBezTo>
                <a:lnTo>
                  <a:pt x="154442" y="3399082"/>
                </a:lnTo>
                <a:cubicBezTo>
                  <a:pt x="148156" y="3394510"/>
                  <a:pt x="140726" y="3404130"/>
                  <a:pt x="134440" y="3405845"/>
                </a:cubicBezTo>
                <a:cubicBezTo>
                  <a:pt x="137441" y="3407388"/>
                  <a:pt x="140793" y="3408112"/>
                  <a:pt x="144155" y="3407940"/>
                </a:cubicBezTo>
                <a:close/>
                <a:moveTo>
                  <a:pt x="147870" y="3542433"/>
                </a:moveTo>
                <a:cubicBezTo>
                  <a:pt x="155966" y="3546720"/>
                  <a:pt x="158729" y="3542433"/>
                  <a:pt x="166063" y="3540624"/>
                </a:cubicBezTo>
                <a:cubicBezTo>
                  <a:pt x="171016" y="3540624"/>
                  <a:pt x="176826" y="3541957"/>
                  <a:pt x="180732" y="3538814"/>
                </a:cubicBezTo>
                <a:lnTo>
                  <a:pt x="180732" y="3535194"/>
                </a:lnTo>
                <a:cubicBezTo>
                  <a:pt x="172635" y="3531003"/>
                  <a:pt x="169778" y="3534718"/>
                  <a:pt x="162538" y="3537004"/>
                </a:cubicBezTo>
                <a:cubicBezTo>
                  <a:pt x="157586" y="3537004"/>
                  <a:pt x="151776" y="3535670"/>
                  <a:pt x="147870" y="3538814"/>
                </a:cubicBezTo>
                <a:close/>
                <a:moveTo>
                  <a:pt x="233595" y="3807704"/>
                </a:moveTo>
                <a:cubicBezTo>
                  <a:pt x="243120" y="3816468"/>
                  <a:pt x="252645" y="3796370"/>
                  <a:pt x="262170" y="3806085"/>
                </a:cubicBezTo>
                <a:cubicBezTo>
                  <a:pt x="283125" y="3807609"/>
                  <a:pt x="303128" y="3797989"/>
                  <a:pt x="323130" y="3793703"/>
                </a:cubicBezTo>
                <a:cubicBezTo>
                  <a:pt x="300461" y="3784178"/>
                  <a:pt x="267313" y="3797322"/>
                  <a:pt x="242263" y="3798656"/>
                </a:cubicBezTo>
                <a:cubicBezTo>
                  <a:pt x="236262" y="3801704"/>
                  <a:pt x="237882" y="3805514"/>
                  <a:pt x="231881" y="3807609"/>
                </a:cubicBezTo>
                <a:close/>
                <a:moveTo>
                  <a:pt x="236262" y="3603203"/>
                </a:moveTo>
                <a:cubicBezTo>
                  <a:pt x="236262" y="3603203"/>
                  <a:pt x="237596" y="3602536"/>
                  <a:pt x="238358" y="3602060"/>
                </a:cubicBezTo>
                <a:cubicBezTo>
                  <a:pt x="238548" y="3597964"/>
                  <a:pt x="227023" y="3600726"/>
                  <a:pt x="234547" y="3603108"/>
                </a:cubicBezTo>
                <a:close/>
                <a:moveTo>
                  <a:pt x="361040" y="3772843"/>
                </a:moveTo>
                <a:lnTo>
                  <a:pt x="353706" y="3772843"/>
                </a:lnTo>
                <a:cubicBezTo>
                  <a:pt x="337418" y="3781320"/>
                  <a:pt x="351419" y="3780272"/>
                  <a:pt x="361230" y="3780178"/>
                </a:cubicBezTo>
                <a:cubicBezTo>
                  <a:pt x="363611" y="3777701"/>
                  <a:pt x="364088" y="3775224"/>
                  <a:pt x="359325" y="3772748"/>
                </a:cubicBezTo>
                <a:close/>
                <a:moveTo>
                  <a:pt x="361040" y="3794941"/>
                </a:moveTo>
                <a:cubicBezTo>
                  <a:pt x="356373" y="3798751"/>
                  <a:pt x="356373" y="3798751"/>
                  <a:pt x="361040" y="3802275"/>
                </a:cubicBezTo>
                <a:lnTo>
                  <a:pt x="373994" y="3802275"/>
                </a:lnTo>
                <a:cubicBezTo>
                  <a:pt x="378566" y="3798465"/>
                  <a:pt x="378566" y="3798465"/>
                  <a:pt x="373994" y="3794941"/>
                </a:cubicBezTo>
                <a:close/>
                <a:moveTo>
                  <a:pt x="337989" y="3793131"/>
                </a:moveTo>
                <a:cubicBezTo>
                  <a:pt x="341999" y="3795693"/>
                  <a:pt x="347124" y="3795693"/>
                  <a:pt x="351134" y="3793131"/>
                </a:cubicBezTo>
                <a:cubicBezTo>
                  <a:pt x="351134" y="3791226"/>
                  <a:pt x="353134" y="3788559"/>
                  <a:pt x="346943" y="3788083"/>
                </a:cubicBezTo>
                <a:close/>
                <a:moveTo>
                  <a:pt x="334370" y="3816849"/>
                </a:moveTo>
                <a:cubicBezTo>
                  <a:pt x="319434" y="3810486"/>
                  <a:pt x="302356" y="3811686"/>
                  <a:pt x="288459" y="3820087"/>
                </a:cubicBezTo>
                <a:cubicBezTo>
                  <a:pt x="303032" y="3819515"/>
                  <a:pt x="295222" y="3826087"/>
                  <a:pt x="301508" y="3827897"/>
                </a:cubicBezTo>
                <a:cubicBezTo>
                  <a:pt x="327321" y="3821516"/>
                  <a:pt x="354467" y="3824945"/>
                  <a:pt x="380757" y="3827897"/>
                </a:cubicBezTo>
                <a:cubicBezTo>
                  <a:pt x="389710" y="3823611"/>
                  <a:pt x="378756" y="3820944"/>
                  <a:pt x="377423" y="3817420"/>
                </a:cubicBezTo>
                <a:cubicBezTo>
                  <a:pt x="369231" y="3808753"/>
                  <a:pt x="341990" y="3812658"/>
                  <a:pt x="332465" y="3816753"/>
                </a:cubicBezTo>
                <a:close/>
                <a:moveTo>
                  <a:pt x="233024" y="4165273"/>
                </a:moveTo>
                <a:lnTo>
                  <a:pt x="233024" y="4168797"/>
                </a:lnTo>
                <a:cubicBezTo>
                  <a:pt x="240167" y="4171845"/>
                  <a:pt x="240263" y="4171845"/>
                  <a:pt x="248454" y="4167654"/>
                </a:cubicBezTo>
                <a:cubicBezTo>
                  <a:pt x="253312" y="4167654"/>
                  <a:pt x="255312" y="4172226"/>
                  <a:pt x="261885" y="4170797"/>
                </a:cubicBezTo>
                <a:cubicBezTo>
                  <a:pt x="272267" y="4177370"/>
                  <a:pt x="283125" y="4173465"/>
                  <a:pt x="296746" y="4174417"/>
                </a:cubicBezTo>
                <a:cubicBezTo>
                  <a:pt x="330274" y="4159939"/>
                  <a:pt x="236548" y="4155938"/>
                  <a:pt x="231309" y="4165178"/>
                </a:cubicBezTo>
                <a:close/>
                <a:moveTo>
                  <a:pt x="292174" y="4209564"/>
                </a:moveTo>
                <a:cubicBezTo>
                  <a:pt x="285887" y="4204992"/>
                  <a:pt x="278172" y="4209564"/>
                  <a:pt x="272362" y="4213184"/>
                </a:cubicBezTo>
                <a:cubicBezTo>
                  <a:pt x="280173" y="4214422"/>
                  <a:pt x="291412" y="4221851"/>
                  <a:pt x="298556" y="4216898"/>
                </a:cubicBezTo>
                <a:lnTo>
                  <a:pt x="298556" y="4212517"/>
                </a:lnTo>
                <a:cubicBezTo>
                  <a:pt x="295775" y="4211755"/>
                  <a:pt x="293069" y="4210707"/>
                  <a:pt x="290460" y="4209469"/>
                </a:cubicBezTo>
                <a:close/>
                <a:moveTo>
                  <a:pt x="229690" y="4207659"/>
                </a:moveTo>
                <a:cubicBezTo>
                  <a:pt x="210688" y="4198325"/>
                  <a:pt x="189409" y="4194515"/>
                  <a:pt x="168349" y="4196801"/>
                </a:cubicBezTo>
                <a:cubicBezTo>
                  <a:pt x="168349" y="4202516"/>
                  <a:pt x="157395" y="4198515"/>
                  <a:pt x="154062" y="4202135"/>
                </a:cubicBezTo>
                <a:lnTo>
                  <a:pt x="154062" y="4205945"/>
                </a:lnTo>
                <a:cubicBezTo>
                  <a:pt x="170064" y="4221661"/>
                  <a:pt x="201687" y="4195087"/>
                  <a:pt x="213688" y="4213470"/>
                </a:cubicBezTo>
                <a:cubicBezTo>
                  <a:pt x="224832" y="4222994"/>
                  <a:pt x="236834" y="4216232"/>
                  <a:pt x="249216" y="4215089"/>
                </a:cubicBezTo>
                <a:cubicBezTo>
                  <a:pt x="253979" y="4211279"/>
                  <a:pt x="254074" y="4211279"/>
                  <a:pt x="249216" y="4207659"/>
                </a:cubicBezTo>
                <a:close/>
                <a:moveTo>
                  <a:pt x="213116" y="4149271"/>
                </a:moveTo>
                <a:cubicBezTo>
                  <a:pt x="207116" y="4139746"/>
                  <a:pt x="187685" y="4147461"/>
                  <a:pt x="177017" y="4144985"/>
                </a:cubicBezTo>
                <a:cubicBezTo>
                  <a:pt x="172350" y="4148890"/>
                  <a:pt x="172350" y="4148890"/>
                  <a:pt x="177017" y="4152414"/>
                </a:cubicBezTo>
                <a:cubicBezTo>
                  <a:pt x="190066" y="4150414"/>
                  <a:pt x="201115" y="4161368"/>
                  <a:pt x="212259" y="4150890"/>
                </a:cubicBezTo>
                <a:cubicBezTo>
                  <a:pt x="212059" y="4150319"/>
                  <a:pt x="211764" y="4149747"/>
                  <a:pt x="211402" y="4149176"/>
                </a:cubicBezTo>
                <a:close/>
                <a:moveTo>
                  <a:pt x="170254" y="4233473"/>
                </a:moveTo>
                <a:cubicBezTo>
                  <a:pt x="176150" y="4236997"/>
                  <a:pt x="183103" y="4238329"/>
                  <a:pt x="189876" y="4237186"/>
                </a:cubicBezTo>
                <a:cubicBezTo>
                  <a:pt x="194828" y="4233662"/>
                  <a:pt x="194828" y="4233662"/>
                  <a:pt x="189876" y="4229758"/>
                </a:cubicBezTo>
                <a:cubicBezTo>
                  <a:pt x="179207" y="4227090"/>
                  <a:pt x="168206" y="4225852"/>
                  <a:pt x="157204" y="4226138"/>
                </a:cubicBezTo>
                <a:cubicBezTo>
                  <a:pt x="152252" y="4229662"/>
                  <a:pt x="152252" y="4229662"/>
                  <a:pt x="157204" y="4233473"/>
                </a:cubicBezTo>
                <a:close/>
                <a:moveTo>
                  <a:pt x="246454" y="4305386"/>
                </a:moveTo>
                <a:cubicBezTo>
                  <a:pt x="242463" y="4302814"/>
                  <a:pt x="237300" y="4302814"/>
                  <a:pt x="233310" y="4305386"/>
                </a:cubicBezTo>
                <a:lnTo>
                  <a:pt x="233310" y="4309005"/>
                </a:lnTo>
                <a:cubicBezTo>
                  <a:pt x="237300" y="4311577"/>
                  <a:pt x="242463" y="4311577"/>
                  <a:pt x="246454" y="4309005"/>
                </a:cubicBezTo>
                <a:close/>
                <a:moveTo>
                  <a:pt x="285887" y="4278430"/>
                </a:moveTo>
                <a:cubicBezTo>
                  <a:pt x="285887" y="4273954"/>
                  <a:pt x="279315" y="4272620"/>
                  <a:pt x="274839" y="4270334"/>
                </a:cubicBezTo>
                <a:cubicBezTo>
                  <a:pt x="239596" y="4270334"/>
                  <a:pt x="239596" y="4270334"/>
                  <a:pt x="232833" y="4268429"/>
                </a:cubicBezTo>
                <a:cubicBezTo>
                  <a:pt x="237082" y="4265667"/>
                  <a:pt x="241796" y="4263761"/>
                  <a:pt x="246740" y="4262714"/>
                </a:cubicBezTo>
                <a:cubicBezTo>
                  <a:pt x="265790" y="4246522"/>
                  <a:pt x="213974" y="4265190"/>
                  <a:pt x="208640" y="4255475"/>
                </a:cubicBezTo>
                <a:cubicBezTo>
                  <a:pt x="203620" y="4258333"/>
                  <a:pt x="198010" y="4259951"/>
                  <a:pt x="192257" y="4260237"/>
                </a:cubicBezTo>
                <a:cubicBezTo>
                  <a:pt x="195876" y="4279287"/>
                  <a:pt x="182732" y="4270810"/>
                  <a:pt x="172445" y="4275763"/>
                </a:cubicBezTo>
                <a:cubicBezTo>
                  <a:pt x="182922" y="4284431"/>
                  <a:pt x="196733" y="4283002"/>
                  <a:pt x="208640" y="4288431"/>
                </a:cubicBezTo>
                <a:lnTo>
                  <a:pt x="215307" y="4285002"/>
                </a:lnTo>
                <a:cubicBezTo>
                  <a:pt x="220461" y="4288051"/>
                  <a:pt x="226480" y="4289384"/>
                  <a:pt x="232452" y="4288717"/>
                </a:cubicBezTo>
                <a:cubicBezTo>
                  <a:pt x="244454" y="4292432"/>
                  <a:pt x="252931" y="4300528"/>
                  <a:pt x="264551" y="4293765"/>
                </a:cubicBezTo>
                <a:lnTo>
                  <a:pt x="264551" y="4290241"/>
                </a:lnTo>
                <a:cubicBezTo>
                  <a:pt x="270457" y="4286050"/>
                  <a:pt x="279125" y="4283764"/>
                  <a:pt x="283792" y="4278335"/>
                </a:cubicBezTo>
                <a:close/>
                <a:moveTo>
                  <a:pt x="305604" y="4290623"/>
                </a:moveTo>
                <a:cubicBezTo>
                  <a:pt x="301518" y="4287860"/>
                  <a:pt x="296165" y="4287860"/>
                  <a:pt x="292079" y="4290623"/>
                </a:cubicBezTo>
                <a:cubicBezTo>
                  <a:pt x="294365" y="4292909"/>
                  <a:pt x="304557" y="4299862"/>
                  <a:pt x="303890" y="4290527"/>
                </a:cubicBezTo>
                <a:close/>
                <a:moveTo>
                  <a:pt x="318177" y="4253761"/>
                </a:moveTo>
                <a:lnTo>
                  <a:pt x="309128" y="4248236"/>
                </a:lnTo>
                <a:cubicBezTo>
                  <a:pt x="299603" y="4246997"/>
                  <a:pt x="293603" y="4253761"/>
                  <a:pt x="285792" y="4257761"/>
                </a:cubicBezTo>
                <a:cubicBezTo>
                  <a:pt x="295994" y="4260999"/>
                  <a:pt x="307119" y="4259571"/>
                  <a:pt x="316082" y="4253666"/>
                </a:cubicBezTo>
                <a:close/>
                <a:moveTo>
                  <a:pt x="318939" y="3870665"/>
                </a:moveTo>
                <a:cubicBezTo>
                  <a:pt x="310110" y="3867045"/>
                  <a:pt x="300023" y="3868312"/>
                  <a:pt x="292364" y="3873999"/>
                </a:cubicBezTo>
                <a:lnTo>
                  <a:pt x="292364" y="3881714"/>
                </a:lnTo>
                <a:cubicBezTo>
                  <a:pt x="297508" y="3885047"/>
                  <a:pt x="303890" y="3883333"/>
                  <a:pt x="312081" y="3882857"/>
                </a:cubicBezTo>
                <a:lnTo>
                  <a:pt x="312081" y="3874189"/>
                </a:lnTo>
                <a:close/>
                <a:moveTo>
                  <a:pt x="350658" y="4303481"/>
                </a:moveTo>
                <a:cubicBezTo>
                  <a:pt x="342647" y="4302814"/>
                  <a:pt x="334589" y="4303195"/>
                  <a:pt x="326655" y="4304529"/>
                </a:cubicBezTo>
                <a:cubicBezTo>
                  <a:pt x="322083" y="4310911"/>
                  <a:pt x="327321" y="4315768"/>
                  <a:pt x="335036" y="4314625"/>
                </a:cubicBezTo>
                <a:cubicBezTo>
                  <a:pt x="337418" y="4310339"/>
                  <a:pt x="347133" y="4309482"/>
                  <a:pt x="348562" y="4303386"/>
                </a:cubicBezTo>
                <a:close/>
                <a:moveTo>
                  <a:pt x="363611" y="3947246"/>
                </a:moveTo>
                <a:cubicBezTo>
                  <a:pt x="362850" y="3947246"/>
                  <a:pt x="361707" y="3946008"/>
                  <a:pt x="361421" y="3946103"/>
                </a:cubicBezTo>
                <a:cubicBezTo>
                  <a:pt x="351515" y="3948389"/>
                  <a:pt x="363326" y="3951151"/>
                  <a:pt x="361516" y="3947150"/>
                </a:cubicBezTo>
                <a:close/>
                <a:moveTo>
                  <a:pt x="395997" y="3901811"/>
                </a:moveTo>
                <a:cubicBezTo>
                  <a:pt x="373517" y="3902535"/>
                  <a:pt x="351010" y="3901297"/>
                  <a:pt x="328750" y="3898096"/>
                </a:cubicBezTo>
                <a:cubicBezTo>
                  <a:pt x="323892" y="3901716"/>
                  <a:pt x="323892" y="3901811"/>
                  <a:pt x="328750" y="3905526"/>
                </a:cubicBezTo>
                <a:cubicBezTo>
                  <a:pt x="339323" y="3903716"/>
                  <a:pt x="403902" y="3925243"/>
                  <a:pt x="393901" y="3901716"/>
                </a:cubicBezTo>
                <a:close/>
                <a:moveTo>
                  <a:pt x="401140" y="3713979"/>
                </a:moveTo>
                <a:cubicBezTo>
                  <a:pt x="351039" y="3712931"/>
                  <a:pt x="374946" y="3701691"/>
                  <a:pt x="403902" y="3690738"/>
                </a:cubicBezTo>
                <a:lnTo>
                  <a:pt x="403902" y="3682451"/>
                </a:lnTo>
                <a:cubicBezTo>
                  <a:pt x="383957" y="3673888"/>
                  <a:pt x="362821" y="3668401"/>
                  <a:pt x="341228" y="3666163"/>
                </a:cubicBezTo>
                <a:cubicBezTo>
                  <a:pt x="334179" y="3670735"/>
                  <a:pt x="317415" y="3679498"/>
                  <a:pt x="312653" y="3669116"/>
                </a:cubicBezTo>
                <a:cubicBezTo>
                  <a:pt x="311796" y="3666639"/>
                  <a:pt x="306557" y="3666068"/>
                  <a:pt x="306747" y="3664449"/>
                </a:cubicBezTo>
                <a:lnTo>
                  <a:pt x="315415" y="3658448"/>
                </a:lnTo>
                <a:cubicBezTo>
                  <a:pt x="328178" y="3657686"/>
                  <a:pt x="335703" y="3652638"/>
                  <a:pt x="348943" y="3654637"/>
                </a:cubicBezTo>
                <a:cubicBezTo>
                  <a:pt x="357801" y="3648447"/>
                  <a:pt x="363421" y="3653400"/>
                  <a:pt x="371327" y="3649304"/>
                </a:cubicBezTo>
                <a:cubicBezTo>
                  <a:pt x="355610" y="3639017"/>
                  <a:pt x="332655" y="3647113"/>
                  <a:pt x="315606" y="3651019"/>
                </a:cubicBezTo>
                <a:lnTo>
                  <a:pt x="307890" y="3647208"/>
                </a:lnTo>
                <a:lnTo>
                  <a:pt x="299413" y="3648827"/>
                </a:lnTo>
                <a:lnTo>
                  <a:pt x="299413" y="3653114"/>
                </a:lnTo>
                <a:lnTo>
                  <a:pt x="292746" y="3657114"/>
                </a:lnTo>
                <a:lnTo>
                  <a:pt x="292746" y="3660638"/>
                </a:lnTo>
                <a:lnTo>
                  <a:pt x="299318" y="3664639"/>
                </a:lnTo>
                <a:cubicBezTo>
                  <a:pt x="294365" y="3675783"/>
                  <a:pt x="254360" y="3670449"/>
                  <a:pt x="241215" y="3674831"/>
                </a:cubicBezTo>
                <a:cubicBezTo>
                  <a:pt x="240072" y="3681784"/>
                  <a:pt x="240072" y="3681784"/>
                  <a:pt x="243596" y="3684356"/>
                </a:cubicBezTo>
                <a:cubicBezTo>
                  <a:pt x="271314" y="3677784"/>
                  <a:pt x="297603" y="3688166"/>
                  <a:pt x="325511" y="3690166"/>
                </a:cubicBezTo>
                <a:lnTo>
                  <a:pt x="325511" y="3693786"/>
                </a:lnTo>
                <a:cubicBezTo>
                  <a:pt x="322368" y="3696929"/>
                  <a:pt x="311320" y="3693786"/>
                  <a:pt x="312653" y="3699691"/>
                </a:cubicBezTo>
                <a:cubicBezTo>
                  <a:pt x="303318" y="3704930"/>
                  <a:pt x="293183" y="3708559"/>
                  <a:pt x="282649" y="3710454"/>
                </a:cubicBezTo>
                <a:cubicBezTo>
                  <a:pt x="201687" y="3733981"/>
                  <a:pt x="267123" y="3733981"/>
                  <a:pt x="303032" y="3721408"/>
                </a:cubicBezTo>
                <a:cubicBezTo>
                  <a:pt x="336560" y="3722646"/>
                  <a:pt x="372089" y="3730361"/>
                  <a:pt x="404664" y="3726456"/>
                </a:cubicBezTo>
                <a:cubicBezTo>
                  <a:pt x="400950" y="3722265"/>
                  <a:pt x="404950" y="3717788"/>
                  <a:pt x="399140" y="3713883"/>
                </a:cubicBezTo>
                <a:close/>
                <a:moveTo>
                  <a:pt x="262837" y="3610727"/>
                </a:moveTo>
                <a:lnTo>
                  <a:pt x="269219" y="3610727"/>
                </a:lnTo>
                <a:cubicBezTo>
                  <a:pt x="273981" y="3607108"/>
                  <a:pt x="273981" y="3607108"/>
                  <a:pt x="269219" y="3603298"/>
                </a:cubicBezTo>
                <a:lnTo>
                  <a:pt x="262837" y="3603298"/>
                </a:lnTo>
                <a:cubicBezTo>
                  <a:pt x="256265" y="3606822"/>
                  <a:pt x="256265" y="3606822"/>
                  <a:pt x="260741" y="3610632"/>
                </a:cubicBezTo>
                <a:close/>
                <a:moveTo>
                  <a:pt x="426762" y="3618062"/>
                </a:moveTo>
                <a:cubicBezTo>
                  <a:pt x="421809" y="3618729"/>
                  <a:pt x="416094" y="3616824"/>
                  <a:pt x="411713" y="3619300"/>
                </a:cubicBezTo>
                <a:cubicBezTo>
                  <a:pt x="411046" y="3622729"/>
                  <a:pt x="407998" y="3626253"/>
                  <a:pt x="414284" y="3628825"/>
                </a:cubicBezTo>
                <a:cubicBezTo>
                  <a:pt x="416380" y="3627491"/>
                  <a:pt x="418380" y="3626062"/>
                  <a:pt x="420285" y="3624920"/>
                </a:cubicBezTo>
                <a:lnTo>
                  <a:pt x="427143" y="3624920"/>
                </a:lnTo>
                <a:cubicBezTo>
                  <a:pt x="429620" y="3621491"/>
                  <a:pt x="429715" y="3621395"/>
                  <a:pt x="424667" y="3617966"/>
                </a:cubicBezTo>
                <a:close/>
                <a:moveTo>
                  <a:pt x="468577" y="3899335"/>
                </a:moveTo>
                <a:lnTo>
                  <a:pt x="459624" y="3894382"/>
                </a:lnTo>
                <a:cubicBezTo>
                  <a:pt x="453775" y="3894391"/>
                  <a:pt x="448108" y="3896373"/>
                  <a:pt x="443526" y="3900002"/>
                </a:cubicBezTo>
                <a:lnTo>
                  <a:pt x="443526" y="3903621"/>
                </a:lnTo>
                <a:cubicBezTo>
                  <a:pt x="448089" y="3907288"/>
                  <a:pt x="453775" y="3909270"/>
                  <a:pt x="459624" y="3909241"/>
                </a:cubicBezTo>
                <a:cubicBezTo>
                  <a:pt x="460481" y="3906765"/>
                  <a:pt x="471720" y="3904288"/>
                  <a:pt x="466482" y="3899240"/>
                </a:cubicBezTo>
                <a:close/>
                <a:moveTo>
                  <a:pt x="446765" y="3537385"/>
                </a:moveTo>
                <a:cubicBezTo>
                  <a:pt x="442098" y="3539861"/>
                  <a:pt x="442098" y="3542243"/>
                  <a:pt x="446765" y="3544719"/>
                </a:cubicBezTo>
                <a:cubicBezTo>
                  <a:pt x="449432" y="3541766"/>
                  <a:pt x="449432" y="3539385"/>
                  <a:pt x="444669" y="3536909"/>
                </a:cubicBezTo>
                <a:close/>
                <a:moveTo>
                  <a:pt x="492199" y="3504333"/>
                </a:moveTo>
                <a:cubicBezTo>
                  <a:pt x="499438" y="3500485"/>
                  <a:pt x="507744" y="3499142"/>
                  <a:pt x="515821" y="3500523"/>
                </a:cubicBezTo>
                <a:cubicBezTo>
                  <a:pt x="520298" y="3492141"/>
                  <a:pt x="541062" y="3501095"/>
                  <a:pt x="548016" y="3490998"/>
                </a:cubicBezTo>
                <a:lnTo>
                  <a:pt x="539062" y="3485379"/>
                </a:lnTo>
                <a:cubicBezTo>
                  <a:pt x="523250" y="3486998"/>
                  <a:pt x="532680" y="3479187"/>
                  <a:pt x="526680" y="3470996"/>
                </a:cubicBezTo>
                <a:cubicBezTo>
                  <a:pt x="522108" y="3469281"/>
                  <a:pt x="514297" y="3472425"/>
                  <a:pt x="509534" y="3468995"/>
                </a:cubicBezTo>
                <a:cubicBezTo>
                  <a:pt x="506201" y="3454518"/>
                  <a:pt x="488484" y="3473758"/>
                  <a:pt x="479912" y="3463376"/>
                </a:cubicBezTo>
                <a:cubicBezTo>
                  <a:pt x="466882" y="3470434"/>
                  <a:pt x="452499" y="3474625"/>
                  <a:pt x="437716" y="3475663"/>
                </a:cubicBezTo>
                <a:cubicBezTo>
                  <a:pt x="436954" y="3477759"/>
                  <a:pt x="436287" y="3479378"/>
                  <a:pt x="435811" y="3480806"/>
                </a:cubicBezTo>
                <a:cubicBezTo>
                  <a:pt x="420933" y="3482978"/>
                  <a:pt x="405798" y="3482626"/>
                  <a:pt x="391043" y="3479759"/>
                </a:cubicBezTo>
                <a:cubicBezTo>
                  <a:pt x="397520" y="3470710"/>
                  <a:pt x="420952" y="3479759"/>
                  <a:pt x="416761" y="3465566"/>
                </a:cubicBezTo>
                <a:lnTo>
                  <a:pt x="407712" y="3459566"/>
                </a:lnTo>
                <a:cubicBezTo>
                  <a:pt x="387024" y="3463681"/>
                  <a:pt x="365936" y="3465500"/>
                  <a:pt x="344847" y="3464995"/>
                </a:cubicBezTo>
                <a:cubicBezTo>
                  <a:pt x="337418" y="3460804"/>
                  <a:pt x="329322" y="3463947"/>
                  <a:pt x="331798" y="3472520"/>
                </a:cubicBezTo>
                <a:cubicBezTo>
                  <a:pt x="348276" y="3482521"/>
                  <a:pt x="312748" y="3474234"/>
                  <a:pt x="307795" y="3482045"/>
                </a:cubicBezTo>
                <a:cubicBezTo>
                  <a:pt x="276934" y="3480711"/>
                  <a:pt x="249883" y="3490617"/>
                  <a:pt x="216736" y="3488998"/>
                </a:cubicBezTo>
                <a:lnTo>
                  <a:pt x="200829" y="3498523"/>
                </a:lnTo>
                <a:cubicBezTo>
                  <a:pt x="200829" y="3499095"/>
                  <a:pt x="200829" y="3500333"/>
                  <a:pt x="200353" y="3501857"/>
                </a:cubicBezTo>
                <a:cubicBezTo>
                  <a:pt x="191304" y="3510143"/>
                  <a:pt x="175778" y="3504429"/>
                  <a:pt x="167206" y="3513763"/>
                </a:cubicBezTo>
                <a:lnTo>
                  <a:pt x="169873" y="3518430"/>
                </a:lnTo>
                <a:cubicBezTo>
                  <a:pt x="197114" y="3523288"/>
                  <a:pt x="222356" y="3517573"/>
                  <a:pt x="249978" y="3518430"/>
                </a:cubicBezTo>
                <a:cubicBezTo>
                  <a:pt x="256360" y="3522050"/>
                  <a:pt x="259503" y="3523479"/>
                  <a:pt x="266076" y="3520145"/>
                </a:cubicBezTo>
                <a:cubicBezTo>
                  <a:pt x="275029" y="3514715"/>
                  <a:pt x="279506" y="3522812"/>
                  <a:pt x="288555" y="3521954"/>
                </a:cubicBezTo>
                <a:cubicBezTo>
                  <a:pt x="304937" y="3513763"/>
                  <a:pt x="329417" y="3529384"/>
                  <a:pt x="344847" y="3534527"/>
                </a:cubicBezTo>
                <a:cubicBezTo>
                  <a:pt x="344847" y="3536433"/>
                  <a:pt x="344847" y="3537575"/>
                  <a:pt x="345419" y="3538814"/>
                </a:cubicBezTo>
                <a:cubicBezTo>
                  <a:pt x="349848" y="3542414"/>
                  <a:pt x="355430" y="3544281"/>
                  <a:pt x="361135" y="3544052"/>
                </a:cubicBezTo>
                <a:cubicBezTo>
                  <a:pt x="365993" y="3547863"/>
                  <a:pt x="365993" y="3547863"/>
                  <a:pt x="361135" y="3551387"/>
                </a:cubicBezTo>
                <a:cubicBezTo>
                  <a:pt x="353648" y="3552549"/>
                  <a:pt x="345990" y="3551025"/>
                  <a:pt x="339513" y="3547100"/>
                </a:cubicBezTo>
                <a:cubicBezTo>
                  <a:pt x="339513" y="3553673"/>
                  <a:pt x="328369" y="3549577"/>
                  <a:pt x="325226" y="3553482"/>
                </a:cubicBezTo>
                <a:lnTo>
                  <a:pt x="325226" y="3557006"/>
                </a:lnTo>
                <a:lnTo>
                  <a:pt x="315701" y="3562340"/>
                </a:lnTo>
                <a:cubicBezTo>
                  <a:pt x="308643" y="3557292"/>
                  <a:pt x="298965" y="3558092"/>
                  <a:pt x="292841" y="3564245"/>
                </a:cubicBezTo>
                <a:lnTo>
                  <a:pt x="292841" y="3571008"/>
                </a:lnTo>
                <a:cubicBezTo>
                  <a:pt x="283316" y="3581390"/>
                  <a:pt x="269219" y="3573961"/>
                  <a:pt x="259598" y="3579200"/>
                </a:cubicBezTo>
                <a:cubicBezTo>
                  <a:pt x="258265" y="3586629"/>
                  <a:pt x="269123" y="3583962"/>
                  <a:pt x="274934" y="3584344"/>
                </a:cubicBezTo>
                <a:cubicBezTo>
                  <a:pt x="290174" y="3595202"/>
                  <a:pt x="308366" y="3578724"/>
                  <a:pt x="324654" y="3586058"/>
                </a:cubicBezTo>
                <a:cubicBezTo>
                  <a:pt x="315986" y="3595106"/>
                  <a:pt x="302937" y="3593963"/>
                  <a:pt x="293222" y="3601488"/>
                </a:cubicBezTo>
                <a:lnTo>
                  <a:pt x="302175" y="3606727"/>
                </a:lnTo>
                <a:cubicBezTo>
                  <a:pt x="351800" y="3602536"/>
                  <a:pt x="400378" y="3616252"/>
                  <a:pt x="443622" y="3585391"/>
                </a:cubicBezTo>
                <a:cubicBezTo>
                  <a:pt x="450194" y="3569008"/>
                  <a:pt x="389996" y="3581962"/>
                  <a:pt x="381518" y="3584438"/>
                </a:cubicBezTo>
                <a:cubicBezTo>
                  <a:pt x="374375" y="3580629"/>
                  <a:pt x="380090" y="3575485"/>
                  <a:pt x="377137" y="3571294"/>
                </a:cubicBezTo>
                <a:cubicBezTo>
                  <a:pt x="365802" y="3567198"/>
                  <a:pt x="374470" y="3561769"/>
                  <a:pt x="381042" y="3558911"/>
                </a:cubicBezTo>
                <a:lnTo>
                  <a:pt x="388186" y="3562245"/>
                </a:lnTo>
                <a:cubicBezTo>
                  <a:pt x="398568" y="3554340"/>
                  <a:pt x="412951" y="3562245"/>
                  <a:pt x="423714" y="3556721"/>
                </a:cubicBezTo>
                <a:lnTo>
                  <a:pt x="423714" y="3549482"/>
                </a:lnTo>
                <a:lnTo>
                  <a:pt x="397901" y="3535004"/>
                </a:lnTo>
                <a:lnTo>
                  <a:pt x="397901" y="3531384"/>
                </a:lnTo>
                <a:lnTo>
                  <a:pt x="390377" y="3526717"/>
                </a:lnTo>
                <a:cubicBezTo>
                  <a:pt x="418475" y="3523859"/>
                  <a:pt x="439811" y="3517763"/>
                  <a:pt x="467910" y="3521859"/>
                </a:cubicBezTo>
                <a:cubicBezTo>
                  <a:pt x="468863" y="3520240"/>
                  <a:pt x="469815" y="3518621"/>
                  <a:pt x="470673" y="3517002"/>
                </a:cubicBezTo>
                <a:lnTo>
                  <a:pt x="463529" y="3512620"/>
                </a:lnTo>
                <a:cubicBezTo>
                  <a:pt x="471225" y="3506943"/>
                  <a:pt x="480540" y="3503866"/>
                  <a:pt x="490103" y="3503857"/>
                </a:cubicBezTo>
                <a:close/>
                <a:moveTo>
                  <a:pt x="275982" y="3541004"/>
                </a:moveTo>
                <a:lnTo>
                  <a:pt x="282363" y="3541004"/>
                </a:lnTo>
                <a:cubicBezTo>
                  <a:pt x="287792" y="3537480"/>
                  <a:pt x="287412" y="3537004"/>
                  <a:pt x="282363" y="3533670"/>
                </a:cubicBezTo>
                <a:lnTo>
                  <a:pt x="275982" y="3533670"/>
                </a:lnTo>
                <a:cubicBezTo>
                  <a:pt x="269219" y="3536813"/>
                  <a:pt x="269314" y="3536813"/>
                  <a:pt x="273886" y="3540528"/>
                </a:cubicBezTo>
                <a:close/>
                <a:moveTo>
                  <a:pt x="499343" y="3518811"/>
                </a:moveTo>
                <a:cubicBezTo>
                  <a:pt x="517726" y="3516525"/>
                  <a:pt x="535347" y="3529479"/>
                  <a:pt x="552111" y="3515287"/>
                </a:cubicBezTo>
                <a:lnTo>
                  <a:pt x="562112" y="3515287"/>
                </a:lnTo>
                <a:lnTo>
                  <a:pt x="571066" y="3522716"/>
                </a:lnTo>
                <a:cubicBezTo>
                  <a:pt x="577200" y="3522983"/>
                  <a:pt x="583220" y="3521021"/>
                  <a:pt x="588020" y="3517192"/>
                </a:cubicBezTo>
                <a:lnTo>
                  <a:pt x="588020" y="3513478"/>
                </a:lnTo>
                <a:lnTo>
                  <a:pt x="594498" y="3509572"/>
                </a:lnTo>
                <a:cubicBezTo>
                  <a:pt x="590687" y="3508181"/>
                  <a:pt x="586639" y="3507601"/>
                  <a:pt x="582591" y="3507858"/>
                </a:cubicBezTo>
                <a:cubicBezTo>
                  <a:pt x="567637" y="3507858"/>
                  <a:pt x="582591" y="3493570"/>
                  <a:pt x="562684" y="3496809"/>
                </a:cubicBezTo>
                <a:cubicBezTo>
                  <a:pt x="538109" y="3493665"/>
                  <a:pt x="558207" y="3509858"/>
                  <a:pt x="538014" y="3507953"/>
                </a:cubicBezTo>
                <a:lnTo>
                  <a:pt x="527156" y="3500523"/>
                </a:lnTo>
                <a:lnTo>
                  <a:pt x="513440" y="3500523"/>
                </a:lnTo>
                <a:cubicBezTo>
                  <a:pt x="514297" y="3503571"/>
                  <a:pt x="508487" y="3504143"/>
                  <a:pt x="506677" y="3506524"/>
                </a:cubicBezTo>
                <a:lnTo>
                  <a:pt x="506677" y="3509763"/>
                </a:lnTo>
                <a:cubicBezTo>
                  <a:pt x="503915" y="3511572"/>
                  <a:pt x="486198" y="3511477"/>
                  <a:pt x="497247" y="3518335"/>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145" name="Google Shape;145;p8"/>
          <p:cNvSpPr/>
          <p:nvPr/>
        </p:nvSpPr>
        <p:spPr>
          <a:xfrm rot="-5400000">
            <a:off x="10183572" y="1166869"/>
            <a:ext cx="469365" cy="3547356"/>
          </a:xfrm>
          <a:custGeom>
            <a:rect b="b" l="l" r="r" t="t"/>
            <a:pathLst>
              <a:path extrusionOk="0" h="4606956" w="636427">
                <a:moveTo>
                  <a:pt x="604180" y="4534557"/>
                </a:moveTo>
                <a:lnTo>
                  <a:pt x="604180" y="4606375"/>
                </a:lnTo>
                <a:lnTo>
                  <a:pt x="591035" y="4606375"/>
                </a:lnTo>
                <a:lnTo>
                  <a:pt x="591035" y="4596850"/>
                </a:lnTo>
                <a:lnTo>
                  <a:pt x="584654" y="4592945"/>
                </a:lnTo>
                <a:lnTo>
                  <a:pt x="584654" y="4582086"/>
                </a:lnTo>
                <a:lnTo>
                  <a:pt x="591131" y="4577896"/>
                </a:lnTo>
                <a:cubicBezTo>
                  <a:pt x="591131" y="4572847"/>
                  <a:pt x="585035" y="4571514"/>
                  <a:pt x="581606" y="4569132"/>
                </a:cubicBezTo>
                <a:cubicBezTo>
                  <a:pt x="555126" y="4567989"/>
                  <a:pt x="532076" y="4583611"/>
                  <a:pt x="505406" y="4574658"/>
                </a:cubicBezTo>
                <a:cubicBezTo>
                  <a:pt x="505882" y="4572943"/>
                  <a:pt x="504072" y="4570847"/>
                  <a:pt x="507882" y="4569609"/>
                </a:cubicBezTo>
                <a:cubicBezTo>
                  <a:pt x="532276" y="4568561"/>
                  <a:pt x="556584" y="4565894"/>
                  <a:pt x="580653" y="4561798"/>
                </a:cubicBezTo>
                <a:cubicBezTo>
                  <a:pt x="585606" y="4559132"/>
                  <a:pt x="584368" y="4554560"/>
                  <a:pt x="590178" y="4552750"/>
                </a:cubicBezTo>
                <a:lnTo>
                  <a:pt x="590178" y="4541700"/>
                </a:lnTo>
                <a:cubicBezTo>
                  <a:pt x="583035" y="4535033"/>
                  <a:pt x="569604" y="4535700"/>
                  <a:pt x="561603" y="4528937"/>
                </a:cubicBezTo>
                <a:cubicBezTo>
                  <a:pt x="556650" y="4529889"/>
                  <a:pt x="557603" y="4534176"/>
                  <a:pt x="557698" y="4537415"/>
                </a:cubicBezTo>
                <a:lnTo>
                  <a:pt x="548173" y="4543415"/>
                </a:lnTo>
                <a:cubicBezTo>
                  <a:pt x="538648" y="4544272"/>
                  <a:pt x="527980" y="4541510"/>
                  <a:pt x="519598" y="4544749"/>
                </a:cubicBezTo>
                <a:cubicBezTo>
                  <a:pt x="519598" y="4555988"/>
                  <a:pt x="511692" y="4556369"/>
                  <a:pt x="501596" y="4550654"/>
                </a:cubicBezTo>
                <a:cubicBezTo>
                  <a:pt x="482546" y="4553607"/>
                  <a:pt x="460638" y="4545892"/>
                  <a:pt x="446256" y="4549130"/>
                </a:cubicBezTo>
                <a:cubicBezTo>
                  <a:pt x="440969" y="4551511"/>
                  <a:pt x="434787" y="4550750"/>
                  <a:pt x="430254" y="4547130"/>
                </a:cubicBezTo>
                <a:cubicBezTo>
                  <a:pt x="407393" y="4555988"/>
                  <a:pt x="385105" y="4532366"/>
                  <a:pt x="359197" y="4539605"/>
                </a:cubicBezTo>
                <a:cubicBezTo>
                  <a:pt x="321126" y="4554750"/>
                  <a:pt x="279501" y="4558655"/>
                  <a:pt x="239277" y="4550845"/>
                </a:cubicBezTo>
                <a:lnTo>
                  <a:pt x="229752" y="4556083"/>
                </a:lnTo>
                <a:cubicBezTo>
                  <a:pt x="235658" y="4560465"/>
                  <a:pt x="244135" y="4563418"/>
                  <a:pt x="249279" y="4567894"/>
                </a:cubicBezTo>
                <a:cubicBezTo>
                  <a:pt x="249279" y="4573800"/>
                  <a:pt x="249279" y="4573800"/>
                  <a:pt x="245659" y="4576562"/>
                </a:cubicBezTo>
                <a:cubicBezTo>
                  <a:pt x="241087" y="4576085"/>
                  <a:pt x="236506" y="4577324"/>
                  <a:pt x="232705" y="4579896"/>
                </a:cubicBezTo>
                <a:cubicBezTo>
                  <a:pt x="224209" y="4575991"/>
                  <a:pt x="214674" y="4575038"/>
                  <a:pt x="205559" y="4577039"/>
                </a:cubicBezTo>
                <a:cubicBezTo>
                  <a:pt x="202511" y="4581801"/>
                  <a:pt x="190509" y="4578753"/>
                  <a:pt x="187175" y="4583897"/>
                </a:cubicBezTo>
                <a:cubicBezTo>
                  <a:pt x="179841" y="4585896"/>
                  <a:pt x="155648" y="4578373"/>
                  <a:pt x="158029" y="4589802"/>
                </a:cubicBezTo>
                <a:cubicBezTo>
                  <a:pt x="165554" y="4595517"/>
                  <a:pt x="179270" y="4598755"/>
                  <a:pt x="183556" y="4605994"/>
                </a:cubicBezTo>
                <a:lnTo>
                  <a:pt x="19250" y="4605994"/>
                </a:lnTo>
                <a:lnTo>
                  <a:pt x="19250" y="4571038"/>
                </a:lnTo>
                <a:lnTo>
                  <a:pt x="26013" y="4566942"/>
                </a:lnTo>
                <a:lnTo>
                  <a:pt x="26013" y="4501600"/>
                </a:lnTo>
                <a:cubicBezTo>
                  <a:pt x="37062" y="4498172"/>
                  <a:pt x="30965" y="4484455"/>
                  <a:pt x="32394" y="4475883"/>
                </a:cubicBezTo>
                <a:lnTo>
                  <a:pt x="26679" y="4472739"/>
                </a:lnTo>
                <a:cubicBezTo>
                  <a:pt x="23346" y="4440926"/>
                  <a:pt x="28394" y="4407589"/>
                  <a:pt x="24965" y="4375871"/>
                </a:cubicBezTo>
                <a:lnTo>
                  <a:pt x="19726" y="4372918"/>
                </a:lnTo>
                <a:lnTo>
                  <a:pt x="25536" y="4369107"/>
                </a:lnTo>
                <a:lnTo>
                  <a:pt x="19440" y="4365297"/>
                </a:lnTo>
                <a:lnTo>
                  <a:pt x="25631" y="4361583"/>
                </a:lnTo>
                <a:lnTo>
                  <a:pt x="25631" y="4354154"/>
                </a:lnTo>
                <a:cubicBezTo>
                  <a:pt x="9915" y="4337008"/>
                  <a:pt x="23917" y="4300528"/>
                  <a:pt x="19059" y="4276811"/>
                </a:cubicBezTo>
                <a:lnTo>
                  <a:pt x="13725" y="4273762"/>
                </a:lnTo>
                <a:cubicBezTo>
                  <a:pt x="11868" y="4268619"/>
                  <a:pt x="11868" y="4262903"/>
                  <a:pt x="13725" y="4257761"/>
                </a:cubicBezTo>
                <a:lnTo>
                  <a:pt x="18678" y="4254998"/>
                </a:lnTo>
                <a:lnTo>
                  <a:pt x="18678" y="4207373"/>
                </a:lnTo>
                <a:lnTo>
                  <a:pt x="25441" y="4203182"/>
                </a:lnTo>
                <a:lnTo>
                  <a:pt x="25441" y="4000776"/>
                </a:lnTo>
                <a:lnTo>
                  <a:pt x="32108" y="3996775"/>
                </a:lnTo>
                <a:lnTo>
                  <a:pt x="32108" y="3982107"/>
                </a:lnTo>
                <a:lnTo>
                  <a:pt x="25536" y="3978106"/>
                </a:lnTo>
                <a:cubicBezTo>
                  <a:pt x="25536" y="3976773"/>
                  <a:pt x="25536" y="3975630"/>
                  <a:pt x="26108" y="3974392"/>
                </a:cubicBezTo>
                <a:cubicBezTo>
                  <a:pt x="36204" y="3969439"/>
                  <a:pt x="31728" y="3964867"/>
                  <a:pt x="31251" y="3937339"/>
                </a:cubicBezTo>
                <a:cubicBezTo>
                  <a:pt x="23250" y="3932482"/>
                  <a:pt x="23250" y="3932196"/>
                  <a:pt x="31823" y="3926957"/>
                </a:cubicBezTo>
                <a:lnTo>
                  <a:pt x="31823" y="3901145"/>
                </a:lnTo>
                <a:lnTo>
                  <a:pt x="25917" y="3897430"/>
                </a:lnTo>
                <a:lnTo>
                  <a:pt x="32108" y="3893524"/>
                </a:lnTo>
                <a:lnTo>
                  <a:pt x="32108" y="3826849"/>
                </a:lnTo>
                <a:lnTo>
                  <a:pt x="25822" y="3823039"/>
                </a:lnTo>
                <a:lnTo>
                  <a:pt x="25822" y="3793512"/>
                </a:lnTo>
                <a:cubicBezTo>
                  <a:pt x="36585" y="3790083"/>
                  <a:pt x="31251" y="3776271"/>
                  <a:pt x="31632" y="3767604"/>
                </a:cubicBezTo>
                <a:lnTo>
                  <a:pt x="26298" y="3764556"/>
                </a:lnTo>
                <a:cubicBezTo>
                  <a:pt x="25460" y="3759717"/>
                  <a:pt x="25203" y="3754792"/>
                  <a:pt x="25536" y="3749887"/>
                </a:cubicBezTo>
                <a:lnTo>
                  <a:pt x="31823" y="3745696"/>
                </a:lnTo>
                <a:lnTo>
                  <a:pt x="31823" y="3709120"/>
                </a:lnTo>
                <a:lnTo>
                  <a:pt x="25822" y="3705405"/>
                </a:lnTo>
                <a:lnTo>
                  <a:pt x="32013" y="3701500"/>
                </a:lnTo>
                <a:lnTo>
                  <a:pt x="32013" y="3580057"/>
                </a:lnTo>
                <a:lnTo>
                  <a:pt x="25917" y="3576246"/>
                </a:lnTo>
                <a:lnTo>
                  <a:pt x="25917" y="3528621"/>
                </a:lnTo>
                <a:lnTo>
                  <a:pt x="31632" y="3524716"/>
                </a:lnTo>
                <a:lnTo>
                  <a:pt x="26489" y="3521764"/>
                </a:lnTo>
                <a:cubicBezTo>
                  <a:pt x="23917" y="3481949"/>
                  <a:pt x="26489" y="3440706"/>
                  <a:pt x="25536" y="3400034"/>
                </a:cubicBezTo>
                <a:lnTo>
                  <a:pt x="31918" y="3395938"/>
                </a:lnTo>
                <a:lnTo>
                  <a:pt x="31918" y="3384985"/>
                </a:lnTo>
                <a:lnTo>
                  <a:pt x="25631" y="3381175"/>
                </a:lnTo>
                <a:lnTo>
                  <a:pt x="25631" y="3373935"/>
                </a:lnTo>
                <a:lnTo>
                  <a:pt x="32013" y="3370030"/>
                </a:lnTo>
                <a:lnTo>
                  <a:pt x="32013" y="3318595"/>
                </a:lnTo>
                <a:lnTo>
                  <a:pt x="25917" y="3314786"/>
                </a:lnTo>
                <a:lnTo>
                  <a:pt x="25917" y="3307356"/>
                </a:lnTo>
                <a:cubicBezTo>
                  <a:pt x="33156" y="3305070"/>
                  <a:pt x="32299" y="3299545"/>
                  <a:pt x="32204" y="3293354"/>
                </a:cubicBezTo>
                <a:lnTo>
                  <a:pt x="26298" y="3289258"/>
                </a:lnTo>
                <a:cubicBezTo>
                  <a:pt x="25498" y="3285696"/>
                  <a:pt x="25241" y="3282038"/>
                  <a:pt x="25536" y="3278400"/>
                </a:cubicBezTo>
                <a:lnTo>
                  <a:pt x="31918" y="3274304"/>
                </a:lnTo>
                <a:lnTo>
                  <a:pt x="31918" y="3259540"/>
                </a:lnTo>
                <a:lnTo>
                  <a:pt x="25631" y="3255635"/>
                </a:lnTo>
                <a:lnTo>
                  <a:pt x="25631" y="3248491"/>
                </a:lnTo>
                <a:lnTo>
                  <a:pt x="19155" y="3244586"/>
                </a:lnTo>
                <a:lnTo>
                  <a:pt x="19155" y="3233537"/>
                </a:lnTo>
                <a:lnTo>
                  <a:pt x="24012" y="3230870"/>
                </a:lnTo>
                <a:cubicBezTo>
                  <a:pt x="26356" y="3212096"/>
                  <a:pt x="26641" y="3193123"/>
                  <a:pt x="24870" y="3174292"/>
                </a:cubicBezTo>
                <a:lnTo>
                  <a:pt x="12868" y="3167529"/>
                </a:lnTo>
                <a:lnTo>
                  <a:pt x="12868" y="3160004"/>
                </a:lnTo>
                <a:lnTo>
                  <a:pt x="18678" y="3156289"/>
                </a:lnTo>
                <a:cubicBezTo>
                  <a:pt x="18678" y="3155242"/>
                  <a:pt x="18678" y="3154099"/>
                  <a:pt x="18678" y="3152765"/>
                </a:cubicBezTo>
                <a:lnTo>
                  <a:pt x="12106" y="3148764"/>
                </a:lnTo>
                <a:lnTo>
                  <a:pt x="12106" y="3141526"/>
                </a:lnTo>
                <a:lnTo>
                  <a:pt x="18392" y="3137716"/>
                </a:lnTo>
                <a:lnTo>
                  <a:pt x="18392" y="2913116"/>
                </a:lnTo>
                <a:lnTo>
                  <a:pt x="12487" y="2909116"/>
                </a:lnTo>
                <a:cubicBezTo>
                  <a:pt x="19726" y="2906830"/>
                  <a:pt x="18773" y="2901400"/>
                  <a:pt x="18678" y="2895114"/>
                </a:cubicBezTo>
                <a:lnTo>
                  <a:pt x="12392" y="2890828"/>
                </a:lnTo>
                <a:lnTo>
                  <a:pt x="12392" y="2876254"/>
                </a:lnTo>
                <a:lnTo>
                  <a:pt x="18488" y="2872445"/>
                </a:lnTo>
                <a:lnTo>
                  <a:pt x="18488" y="2843107"/>
                </a:lnTo>
                <a:lnTo>
                  <a:pt x="12106" y="2839202"/>
                </a:lnTo>
                <a:lnTo>
                  <a:pt x="12106" y="2828344"/>
                </a:lnTo>
                <a:lnTo>
                  <a:pt x="18869" y="2824248"/>
                </a:lnTo>
                <a:lnTo>
                  <a:pt x="18869" y="2739475"/>
                </a:lnTo>
                <a:cubicBezTo>
                  <a:pt x="31632" y="2733570"/>
                  <a:pt x="22774" y="2714139"/>
                  <a:pt x="25155" y="2702804"/>
                </a:cubicBezTo>
                <a:cubicBezTo>
                  <a:pt x="9725" y="2695946"/>
                  <a:pt x="25822" y="2695565"/>
                  <a:pt x="25155" y="2688231"/>
                </a:cubicBezTo>
                <a:lnTo>
                  <a:pt x="18964" y="2684326"/>
                </a:lnTo>
                <a:lnTo>
                  <a:pt x="18964" y="2629176"/>
                </a:lnTo>
                <a:lnTo>
                  <a:pt x="25346" y="2625366"/>
                </a:lnTo>
                <a:lnTo>
                  <a:pt x="25346" y="2614412"/>
                </a:lnTo>
                <a:lnTo>
                  <a:pt x="18583" y="2610221"/>
                </a:lnTo>
                <a:lnTo>
                  <a:pt x="18583" y="2592124"/>
                </a:lnTo>
                <a:cubicBezTo>
                  <a:pt x="9915" y="2586789"/>
                  <a:pt x="9915" y="2586504"/>
                  <a:pt x="17821" y="2581741"/>
                </a:cubicBezTo>
                <a:cubicBezTo>
                  <a:pt x="11820" y="2576312"/>
                  <a:pt x="9153" y="2574693"/>
                  <a:pt x="18678" y="2570026"/>
                </a:cubicBezTo>
                <a:lnTo>
                  <a:pt x="18678" y="2566502"/>
                </a:lnTo>
                <a:lnTo>
                  <a:pt x="12487" y="2562691"/>
                </a:lnTo>
                <a:lnTo>
                  <a:pt x="18488" y="2558976"/>
                </a:lnTo>
                <a:lnTo>
                  <a:pt x="18488" y="2522210"/>
                </a:lnTo>
                <a:lnTo>
                  <a:pt x="12678" y="2518210"/>
                </a:lnTo>
                <a:cubicBezTo>
                  <a:pt x="22203" y="2515162"/>
                  <a:pt x="17726" y="2504970"/>
                  <a:pt x="18773" y="2496874"/>
                </a:cubicBezTo>
                <a:lnTo>
                  <a:pt x="25155" y="2492683"/>
                </a:lnTo>
                <a:lnTo>
                  <a:pt x="25155" y="2485444"/>
                </a:lnTo>
                <a:lnTo>
                  <a:pt x="18869" y="2481634"/>
                </a:lnTo>
                <a:lnTo>
                  <a:pt x="18869" y="2474394"/>
                </a:lnTo>
                <a:lnTo>
                  <a:pt x="25250" y="2470489"/>
                </a:lnTo>
                <a:lnTo>
                  <a:pt x="25250" y="2408005"/>
                </a:lnTo>
                <a:cubicBezTo>
                  <a:pt x="22393" y="2404671"/>
                  <a:pt x="11439" y="2408005"/>
                  <a:pt x="12201" y="2401909"/>
                </a:cubicBezTo>
                <a:cubicBezTo>
                  <a:pt x="11058" y="2397718"/>
                  <a:pt x="26394" y="2399337"/>
                  <a:pt x="25346" y="2396099"/>
                </a:cubicBezTo>
                <a:cubicBezTo>
                  <a:pt x="23631" y="2386574"/>
                  <a:pt x="30394" y="2372001"/>
                  <a:pt x="19726" y="2367524"/>
                </a:cubicBezTo>
                <a:cubicBezTo>
                  <a:pt x="18583" y="2358942"/>
                  <a:pt x="18269" y="2350265"/>
                  <a:pt x="18773" y="2341616"/>
                </a:cubicBezTo>
                <a:lnTo>
                  <a:pt x="12678" y="2337616"/>
                </a:lnTo>
                <a:lnTo>
                  <a:pt x="18773" y="2333805"/>
                </a:lnTo>
                <a:lnTo>
                  <a:pt x="18773" y="2241794"/>
                </a:lnTo>
                <a:lnTo>
                  <a:pt x="12392" y="2237984"/>
                </a:lnTo>
                <a:lnTo>
                  <a:pt x="12392" y="2230745"/>
                </a:lnTo>
                <a:lnTo>
                  <a:pt x="18583" y="2226840"/>
                </a:lnTo>
                <a:cubicBezTo>
                  <a:pt x="19821" y="2223602"/>
                  <a:pt x="16869" y="2221887"/>
                  <a:pt x="13535" y="2220363"/>
                </a:cubicBezTo>
                <a:cubicBezTo>
                  <a:pt x="10296" y="2212648"/>
                  <a:pt x="13535" y="2201980"/>
                  <a:pt x="12297" y="2193788"/>
                </a:cubicBezTo>
                <a:lnTo>
                  <a:pt x="18392" y="2190359"/>
                </a:lnTo>
                <a:lnTo>
                  <a:pt x="12487" y="2186359"/>
                </a:lnTo>
                <a:lnTo>
                  <a:pt x="12487" y="2120255"/>
                </a:lnTo>
                <a:lnTo>
                  <a:pt x="18773" y="2116350"/>
                </a:lnTo>
                <a:lnTo>
                  <a:pt x="18773" y="2109206"/>
                </a:lnTo>
                <a:lnTo>
                  <a:pt x="12487" y="2105301"/>
                </a:lnTo>
                <a:cubicBezTo>
                  <a:pt x="23441" y="2101872"/>
                  <a:pt x="17345" y="2088156"/>
                  <a:pt x="18773" y="2079583"/>
                </a:cubicBezTo>
                <a:cubicBezTo>
                  <a:pt x="9915" y="2074154"/>
                  <a:pt x="9915" y="2073964"/>
                  <a:pt x="18773" y="2068725"/>
                </a:cubicBezTo>
                <a:lnTo>
                  <a:pt x="18773" y="2036530"/>
                </a:lnTo>
                <a:lnTo>
                  <a:pt x="25631" y="2032244"/>
                </a:lnTo>
                <a:lnTo>
                  <a:pt x="25631" y="2025100"/>
                </a:lnTo>
                <a:lnTo>
                  <a:pt x="32299" y="2021005"/>
                </a:lnTo>
                <a:lnTo>
                  <a:pt x="32299" y="2017480"/>
                </a:lnTo>
                <a:lnTo>
                  <a:pt x="25536" y="2013385"/>
                </a:lnTo>
                <a:lnTo>
                  <a:pt x="25536" y="1899656"/>
                </a:lnTo>
                <a:lnTo>
                  <a:pt x="19440" y="1895655"/>
                </a:lnTo>
                <a:cubicBezTo>
                  <a:pt x="18107" y="1892417"/>
                  <a:pt x="21345" y="1890798"/>
                  <a:pt x="24679" y="1889178"/>
                </a:cubicBezTo>
                <a:cubicBezTo>
                  <a:pt x="25155" y="1887083"/>
                  <a:pt x="21440" y="1886607"/>
                  <a:pt x="19536" y="1884893"/>
                </a:cubicBezTo>
                <a:lnTo>
                  <a:pt x="19536" y="1844887"/>
                </a:lnTo>
                <a:lnTo>
                  <a:pt x="12773" y="1840601"/>
                </a:lnTo>
                <a:lnTo>
                  <a:pt x="12773" y="1833362"/>
                </a:lnTo>
                <a:lnTo>
                  <a:pt x="19250" y="1829457"/>
                </a:lnTo>
                <a:lnTo>
                  <a:pt x="19250" y="1825933"/>
                </a:lnTo>
                <a:lnTo>
                  <a:pt x="25536" y="1822123"/>
                </a:lnTo>
                <a:lnTo>
                  <a:pt x="25536" y="1814693"/>
                </a:lnTo>
                <a:cubicBezTo>
                  <a:pt x="18583" y="1811931"/>
                  <a:pt x="16869" y="1807549"/>
                  <a:pt x="24965" y="1804215"/>
                </a:cubicBezTo>
                <a:cubicBezTo>
                  <a:pt x="25927" y="1799386"/>
                  <a:pt x="26213" y="1794452"/>
                  <a:pt x="25822" y="1789547"/>
                </a:cubicBezTo>
                <a:lnTo>
                  <a:pt x="19536" y="1785356"/>
                </a:lnTo>
                <a:lnTo>
                  <a:pt x="19536" y="1763353"/>
                </a:lnTo>
                <a:lnTo>
                  <a:pt x="25441" y="1759639"/>
                </a:lnTo>
                <a:lnTo>
                  <a:pt x="19155" y="1755733"/>
                </a:lnTo>
                <a:lnTo>
                  <a:pt x="19155" y="1722682"/>
                </a:lnTo>
                <a:cubicBezTo>
                  <a:pt x="16297" y="1719443"/>
                  <a:pt x="-6563" y="1722682"/>
                  <a:pt x="3057" y="1717157"/>
                </a:cubicBezTo>
                <a:cubicBezTo>
                  <a:pt x="10772" y="1717157"/>
                  <a:pt x="22774" y="1718586"/>
                  <a:pt x="18678" y="1707632"/>
                </a:cubicBezTo>
                <a:cubicBezTo>
                  <a:pt x="10963" y="1705537"/>
                  <a:pt x="13439" y="1699821"/>
                  <a:pt x="12011" y="1694011"/>
                </a:cubicBezTo>
                <a:lnTo>
                  <a:pt x="18773" y="1689630"/>
                </a:lnTo>
                <a:lnTo>
                  <a:pt x="12773" y="1685820"/>
                </a:lnTo>
                <a:lnTo>
                  <a:pt x="12773" y="1590570"/>
                </a:lnTo>
                <a:lnTo>
                  <a:pt x="19345" y="1586569"/>
                </a:lnTo>
                <a:lnTo>
                  <a:pt x="19345" y="1549993"/>
                </a:lnTo>
                <a:lnTo>
                  <a:pt x="25441" y="1546183"/>
                </a:lnTo>
                <a:lnTo>
                  <a:pt x="25441" y="1535325"/>
                </a:lnTo>
                <a:cubicBezTo>
                  <a:pt x="23250" y="1533705"/>
                  <a:pt x="21440" y="1532468"/>
                  <a:pt x="19631" y="1531324"/>
                </a:cubicBezTo>
                <a:lnTo>
                  <a:pt x="25346" y="1528086"/>
                </a:lnTo>
                <a:lnTo>
                  <a:pt x="25346" y="1520275"/>
                </a:lnTo>
                <a:lnTo>
                  <a:pt x="19440" y="1516370"/>
                </a:lnTo>
                <a:lnTo>
                  <a:pt x="19440" y="1501797"/>
                </a:lnTo>
                <a:lnTo>
                  <a:pt x="25727" y="1497987"/>
                </a:lnTo>
                <a:lnTo>
                  <a:pt x="25727" y="1483414"/>
                </a:lnTo>
                <a:lnTo>
                  <a:pt x="32013" y="1479508"/>
                </a:lnTo>
                <a:lnTo>
                  <a:pt x="25727" y="1475603"/>
                </a:lnTo>
                <a:cubicBezTo>
                  <a:pt x="25727" y="1474174"/>
                  <a:pt x="25727" y="1473031"/>
                  <a:pt x="26394" y="1471793"/>
                </a:cubicBezTo>
                <a:cubicBezTo>
                  <a:pt x="37538" y="1467792"/>
                  <a:pt x="30489" y="1451695"/>
                  <a:pt x="32299" y="1443218"/>
                </a:cubicBezTo>
                <a:cubicBezTo>
                  <a:pt x="23441" y="1437884"/>
                  <a:pt x="23441" y="1437503"/>
                  <a:pt x="32299" y="1432264"/>
                </a:cubicBezTo>
                <a:lnTo>
                  <a:pt x="32299" y="1405975"/>
                </a:lnTo>
                <a:lnTo>
                  <a:pt x="39062" y="1401880"/>
                </a:lnTo>
                <a:lnTo>
                  <a:pt x="39062" y="1379972"/>
                </a:lnTo>
                <a:lnTo>
                  <a:pt x="45348" y="1376067"/>
                </a:lnTo>
                <a:lnTo>
                  <a:pt x="39443" y="1372352"/>
                </a:lnTo>
                <a:lnTo>
                  <a:pt x="39443" y="1364827"/>
                </a:lnTo>
                <a:lnTo>
                  <a:pt x="45253" y="1361589"/>
                </a:lnTo>
                <a:cubicBezTo>
                  <a:pt x="45253" y="1359684"/>
                  <a:pt x="45253" y="1357303"/>
                  <a:pt x="45824" y="1354635"/>
                </a:cubicBezTo>
                <a:lnTo>
                  <a:pt x="39538" y="1350254"/>
                </a:lnTo>
                <a:lnTo>
                  <a:pt x="39538" y="1317774"/>
                </a:lnTo>
                <a:lnTo>
                  <a:pt x="32871" y="1313583"/>
                </a:lnTo>
                <a:cubicBezTo>
                  <a:pt x="32871" y="1312535"/>
                  <a:pt x="32871" y="1311297"/>
                  <a:pt x="32871" y="1309963"/>
                </a:cubicBezTo>
                <a:lnTo>
                  <a:pt x="26489" y="1306058"/>
                </a:lnTo>
                <a:lnTo>
                  <a:pt x="33061" y="1302058"/>
                </a:lnTo>
                <a:lnTo>
                  <a:pt x="33061" y="1228811"/>
                </a:lnTo>
                <a:lnTo>
                  <a:pt x="45634" y="1221762"/>
                </a:lnTo>
                <a:cubicBezTo>
                  <a:pt x="45634" y="1219857"/>
                  <a:pt x="45634" y="1217476"/>
                  <a:pt x="46205" y="1214523"/>
                </a:cubicBezTo>
                <a:lnTo>
                  <a:pt x="52206" y="1210427"/>
                </a:lnTo>
                <a:lnTo>
                  <a:pt x="52206" y="1203188"/>
                </a:lnTo>
                <a:lnTo>
                  <a:pt x="46205" y="1199378"/>
                </a:lnTo>
                <a:lnTo>
                  <a:pt x="46205" y="1192330"/>
                </a:lnTo>
                <a:lnTo>
                  <a:pt x="39538" y="1188329"/>
                </a:lnTo>
                <a:lnTo>
                  <a:pt x="39538" y="1184710"/>
                </a:lnTo>
                <a:lnTo>
                  <a:pt x="45824" y="1180899"/>
                </a:lnTo>
                <a:lnTo>
                  <a:pt x="45824" y="1162421"/>
                </a:lnTo>
                <a:cubicBezTo>
                  <a:pt x="43824" y="1160993"/>
                  <a:pt x="40967" y="1160611"/>
                  <a:pt x="40300" y="1158421"/>
                </a:cubicBezTo>
                <a:cubicBezTo>
                  <a:pt x="45824" y="1155182"/>
                  <a:pt x="45824" y="1155182"/>
                  <a:pt x="39824" y="1151658"/>
                </a:cubicBezTo>
                <a:lnTo>
                  <a:pt x="39824" y="1104033"/>
                </a:lnTo>
                <a:lnTo>
                  <a:pt x="33061" y="1099746"/>
                </a:lnTo>
                <a:lnTo>
                  <a:pt x="33061" y="1082125"/>
                </a:lnTo>
                <a:lnTo>
                  <a:pt x="26394" y="1078125"/>
                </a:lnTo>
                <a:lnTo>
                  <a:pt x="26394" y="1030500"/>
                </a:lnTo>
                <a:lnTo>
                  <a:pt x="33156" y="1026404"/>
                </a:lnTo>
                <a:lnTo>
                  <a:pt x="33156" y="1004496"/>
                </a:lnTo>
                <a:cubicBezTo>
                  <a:pt x="38490" y="1002592"/>
                  <a:pt x="41348" y="998305"/>
                  <a:pt x="38586" y="993161"/>
                </a:cubicBezTo>
                <a:lnTo>
                  <a:pt x="33823" y="990399"/>
                </a:lnTo>
                <a:cubicBezTo>
                  <a:pt x="30965" y="984018"/>
                  <a:pt x="34966" y="977255"/>
                  <a:pt x="31918" y="971349"/>
                </a:cubicBezTo>
                <a:lnTo>
                  <a:pt x="26870" y="967825"/>
                </a:lnTo>
                <a:lnTo>
                  <a:pt x="26870" y="946013"/>
                </a:lnTo>
                <a:lnTo>
                  <a:pt x="20107" y="941822"/>
                </a:lnTo>
                <a:lnTo>
                  <a:pt x="20107" y="916105"/>
                </a:lnTo>
                <a:lnTo>
                  <a:pt x="26584" y="912199"/>
                </a:lnTo>
                <a:lnTo>
                  <a:pt x="26584" y="882958"/>
                </a:lnTo>
                <a:lnTo>
                  <a:pt x="33347" y="878767"/>
                </a:lnTo>
                <a:lnTo>
                  <a:pt x="33347" y="868003"/>
                </a:lnTo>
                <a:cubicBezTo>
                  <a:pt x="46015" y="860478"/>
                  <a:pt x="38205" y="836761"/>
                  <a:pt x="38681" y="823331"/>
                </a:cubicBezTo>
                <a:lnTo>
                  <a:pt x="34014" y="820759"/>
                </a:lnTo>
                <a:cubicBezTo>
                  <a:pt x="32394" y="815711"/>
                  <a:pt x="31442" y="811806"/>
                  <a:pt x="39824" y="809615"/>
                </a:cubicBezTo>
                <a:lnTo>
                  <a:pt x="33347" y="805519"/>
                </a:lnTo>
                <a:lnTo>
                  <a:pt x="39443" y="801709"/>
                </a:lnTo>
                <a:cubicBezTo>
                  <a:pt x="27822" y="797614"/>
                  <a:pt x="34871" y="781802"/>
                  <a:pt x="33061" y="772277"/>
                </a:cubicBezTo>
                <a:cubicBezTo>
                  <a:pt x="52111" y="764371"/>
                  <a:pt x="20964" y="761990"/>
                  <a:pt x="39443" y="753989"/>
                </a:cubicBezTo>
                <a:lnTo>
                  <a:pt x="39443" y="687314"/>
                </a:lnTo>
                <a:lnTo>
                  <a:pt x="33252" y="683599"/>
                </a:lnTo>
                <a:lnTo>
                  <a:pt x="39538" y="679789"/>
                </a:lnTo>
                <a:lnTo>
                  <a:pt x="39538" y="643023"/>
                </a:lnTo>
                <a:lnTo>
                  <a:pt x="33442" y="639022"/>
                </a:lnTo>
                <a:lnTo>
                  <a:pt x="38490" y="636260"/>
                </a:lnTo>
                <a:cubicBezTo>
                  <a:pt x="42967" y="530723"/>
                  <a:pt x="39443" y="467096"/>
                  <a:pt x="38490" y="446998"/>
                </a:cubicBezTo>
                <a:cubicBezTo>
                  <a:pt x="30680" y="442331"/>
                  <a:pt x="30680" y="441950"/>
                  <a:pt x="39347" y="436711"/>
                </a:cubicBezTo>
                <a:lnTo>
                  <a:pt x="39347" y="421947"/>
                </a:lnTo>
                <a:lnTo>
                  <a:pt x="33061" y="418137"/>
                </a:lnTo>
                <a:lnTo>
                  <a:pt x="33061" y="370512"/>
                </a:lnTo>
                <a:lnTo>
                  <a:pt x="26394" y="366607"/>
                </a:lnTo>
                <a:cubicBezTo>
                  <a:pt x="26394" y="365274"/>
                  <a:pt x="26394" y="364035"/>
                  <a:pt x="26394" y="362988"/>
                </a:cubicBezTo>
                <a:lnTo>
                  <a:pt x="32204" y="359177"/>
                </a:lnTo>
                <a:cubicBezTo>
                  <a:pt x="20107" y="357082"/>
                  <a:pt x="27060" y="299837"/>
                  <a:pt x="27155" y="274024"/>
                </a:cubicBezTo>
                <a:lnTo>
                  <a:pt x="32204" y="271167"/>
                </a:lnTo>
                <a:lnTo>
                  <a:pt x="32204" y="160772"/>
                </a:lnTo>
                <a:lnTo>
                  <a:pt x="38966" y="156486"/>
                </a:lnTo>
                <a:lnTo>
                  <a:pt x="38966" y="64474"/>
                </a:lnTo>
                <a:lnTo>
                  <a:pt x="32585" y="60664"/>
                </a:lnTo>
                <a:lnTo>
                  <a:pt x="32585" y="-105"/>
                </a:lnTo>
                <a:lnTo>
                  <a:pt x="190319" y="-105"/>
                </a:lnTo>
                <a:lnTo>
                  <a:pt x="190319" y="9420"/>
                </a:lnTo>
                <a:cubicBezTo>
                  <a:pt x="180880" y="10172"/>
                  <a:pt x="171983" y="14173"/>
                  <a:pt x="165173" y="20755"/>
                </a:cubicBezTo>
                <a:cubicBezTo>
                  <a:pt x="170202" y="24117"/>
                  <a:pt x="175641" y="26803"/>
                  <a:pt x="181365" y="28755"/>
                </a:cubicBezTo>
                <a:cubicBezTo>
                  <a:pt x="190033" y="24279"/>
                  <a:pt x="190890" y="24279"/>
                  <a:pt x="199844" y="28755"/>
                </a:cubicBezTo>
                <a:cubicBezTo>
                  <a:pt x="208607" y="28755"/>
                  <a:pt x="218894" y="26851"/>
                  <a:pt x="226323" y="32375"/>
                </a:cubicBezTo>
                <a:cubicBezTo>
                  <a:pt x="237944" y="27708"/>
                  <a:pt x="251469" y="21326"/>
                  <a:pt x="262518" y="30756"/>
                </a:cubicBezTo>
                <a:lnTo>
                  <a:pt x="262518" y="41043"/>
                </a:lnTo>
                <a:cubicBezTo>
                  <a:pt x="257280" y="46091"/>
                  <a:pt x="247945" y="48472"/>
                  <a:pt x="243468" y="53330"/>
                </a:cubicBezTo>
                <a:cubicBezTo>
                  <a:pt x="282521" y="56187"/>
                  <a:pt x="323669" y="53806"/>
                  <a:pt x="360816" y="63902"/>
                </a:cubicBezTo>
                <a:lnTo>
                  <a:pt x="360816" y="67427"/>
                </a:lnTo>
                <a:cubicBezTo>
                  <a:pt x="375485" y="71046"/>
                  <a:pt x="393963" y="63426"/>
                  <a:pt x="409870" y="62093"/>
                </a:cubicBezTo>
                <a:cubicBezTo>
                  <a:pt x="427206" y="51806"/>
                  <a:pt x="445970" y="57045"/>
                  <a:pt x="463877" y="61426"/>
                </a:cubicBezTo>
                <a:cubicBezTo>
                  <a:pt x="478260" y="52758"/>
                  <a:pt x="499786" y="64093"/>
                  <a:pt x="514931" y="54949"/>
                </a:cubicBezTo>
                <a:cubicBezTo>
                  <a:pt x="524456" y="53997"/>
                  <a:pt x="524456" y="56283"/>
                  <a:pt x="525313" y="59426"/>
                </a:cubicBezTo>
                <a:lnTo>
                  <a:pt x="534838" y="65808"/>
                </a:lnTo>
                <a:cubicBezTo>
                  <a:pt x="539867" y="66179"/>
                  <a:pt x="544868" y="64836"/>
                  <a:pt x="549030" y="61998"/>
                </a:cubicBezTo>
                <a:cubicBezTo>
                  <a:pt x="554736" y="62036"/>
                  <a:pt x="560279" y="63902"/>
                  <a:pt x="564842" y="67332"/>
                </a:cubicBezTo>
                <a:lnTo>
                  <a:pt x="564842" y="75428"/>
                </a:lnTo>
                <a:lnTo>
                  <a:pt x="574367" y="77238"/>
                </a:lnTo>
                <a:lnTo>
                  <a:pt x="597798" y="64093"/>
                </a:lnTo>
                <a:lnTo>
                  <a:pt x="597798" y="53711"/>
                </a:lnTo>
                <a:cubicBezTo>
                  <a:pt x="583606" y="41805"/>
                  <a:pt x="566747" y="43710"/>
                  <a:pt x="547887" y="43138"/>
                </a:cubicBezTo>
                <a:cubicBezTo>
                  <a:pt x="539410" y="37709"/>
                  <a:pt x="531219" y="32946"/>
                  <a:pt x="522360" y="39805"/>
                </a:cubicBezTo>
                <a:cubicBezTo>
                  <a:pt x="509692" y="26565"/>
                  <a:pt x="555126" y="34661"/>
                  <a:pt x="561984" y="32565"/>
                </a:cubicBezTo>
                <a:cubicBezTo>
                  <a:pt x="572147" y="41633"/>
                  <a:pt x="587292" y="42271"/>
                  <a:pt x="598179" y="34089"/>
                </a:cubicBezTo>
                <a:cubicBezTo>
                  <a:pt x="598179" y="32661"/>
                  <a:pt x="597608" y="31422"/>
                  <a:pt x="597322" y="30280"/>
                </a:cubicBezTo>
                <a:lnTo>
                  <a:pt x="585321" y="23612"/>
                </a:lnTo>
                <a:lnTo>
                  <a:pt x="591226" y="19707"/>
                </a:lnTo>
                <a:cubicBezTo>
                  <a:pt x="591226" y="18659"/>
                  <a:pt x="591226" y="17516"/>
                  <a:pt x="591226" y="16183"/>
                </a:cubicBezTo>
                <a:lnTo>
                  <a:pt x="597798" y="12277"/>
                </a:lnTo>
                <a:lnTo>
                  <a:pt x="597798" y="-581"/>
                </a:lnTo>
                <a:lnTo>
                  <a:pt x="610943" y="-581"/>
                </a:lnTo>
                <a:lnTo>
                  <a:pt x="610943" y="12277"/>
                </a:lnTo>
                <a:lnTo>
                  <a:pt x="617420" y="16087"/>
                </a:lnTo>
                <a:lnTo>
                  <a:pt x="617420" y="38185"/>
                </a:lnTo>
                <a:cubicBezTo>
                  <a:pt x="606371" y="41614"/>
                  <a:pt x="612372" y="55235"/>
                  <a:pt x="610943" y="63902"/>
                </a:cubicBezTo>
                <a:lnTo>
                  <a:pt x="616277" y="66855"/>
                </a:lnTo>
                <a:cubicBezTo>
                  <a:pt x="617896" y="81714"/>
                  <a:pt x="618182" y="142579"/>
                  <a:pt x="616277" y="167535"/>
                </a:cubicBezTo>
                <a:lnTo>
                  <a:pt x="611705" y="170106"/>
                </a:lnTo>
                <a:cubicBezTo>
                  <a:pt x="612752" y="173917"/>
                  <a:pt x="619896" y="175155"/>
                  <a:pt x="623421" y="178012"/>
                </a:cubicBezTo>
                <a:lnTo>
                  <a:pt x="617039" y="181917"/>
                </a:lnTo>
                <a:lnTo>
                  <a:pt x="617039" y="189156"/>
                </a:lnTo>
                <a:lnTo>
                  <a:pt x="623516" y="192967"/>
                </a:lnTo>
                <a:lnTo>
                  <a:pt x="623516" y="237162"/>
                </a:lnTo>
                <a:cubicBezTo>
                  <a:pt x="618839" y="240944"/>
                  <a:pt x="612953" y="242906"/>
                  <a:pt x="606942" y="242687"/>
                </a:cubicBezTo>
                <a:lnTo>
                  <a:pt x="591512" y="233162"/>
                </a:lnTo>
                <a:lnTo>
                  <a:pt x="597322" y="229542"/>
                </a:lnTo>
                <a:lnTo>
                  <a:pt x="597322" y="222303"/>
                </a:lnTo>
                <a:cubicBezTo>
                  <a:pt x="587797" y="215731"/>
                  <a:pt x="578272" y="229828"/>
                  <a:pt x="567890" y="220589"/>
                </a:cubicBezTo>
                <a:lnTo>
                  <a:pt x="561698" y="220589"/>
                </a:lnTo>
                <a:cubicBezTo>
                  <a:pt x="555602" y="219255"/>
                  <a:pt x="560175" y="214779"/>
                  <a:pt x="554650" y="213255"/>
                </a:cubicBezTo>
                <a:lnTo>
                  <a:pt x="538172" y="213255"/>
                </a:lnTo>
                <a:lnTo>
                  <a:pt x="538172" y="207635"/>
                </a:lnTo>
                <a:cubicBezTo>
                  <a:pt x="509597" y="193728"/>
                  <a:pt x="477688" y="203253"/>
                  <a:pt x="446256" y="198110"/>
                </a:cubicBezTo>
                <a:cubicBezTo>
                  <a:pt x="444065" y="190680"/>
                  <a:pt x="425872" y="198110"/>
                  <a:pt x="420538" y="188585"/>
                </a:cubicBezTo>
                <a:cubicBezTo>
                  <a:pt x="450447" y="180394"/>
                  <a:pt x="479688" y="190014"/>
                  <a:pt x="509501" y="183442"/>
                </a:cubicBezTo>
                <a:cubicBezTo>
                  <a:pt x="511626" y="189061"/>
                  <a:pt x="516617" y="193100"/>
                  <a:pt x="522551" y="194014"/>
                </a:cubicBezTo>
                <a:cubicBezTo>
                  <a:pt x="531590" y="188033"/>
                  <a:pt x="542458" y="185470"/>
                  <a:pt x="553221" y="186775"/>
                </a:cubicBezTo>
                <a:lnTo>
                  <a:pt x="561032" y="190490"/>
                </a:lnTo>
                <a:cubicBezTo>
                  <a:pt x="573414" y="181727"/>
                  <a:pt x="586749" y="192681"/>
                  <a:pt x="600465" y="190490"/>
                </a:cubicBezTo>
                <a:cubicBezTo>
                  <a:pt x="615039" y="174583"/>
                  <a:pt x="559984" y="183442"/>
                  <a:pt x="557889" y="168392"/>
                </a:cubicBezTo>
                <a:cubicBezTo>
                  <a:pt x="571795" y="168392"/>
                  <a:pt x="584749" y="177917"/>
                  <a:pt x="597131" y="166678"/>
                </a:cubicBezTo>
                <a:lnTo>
                  <a:pt x="597131" y="151914"/>
                </a:lnTo>
                <a:lnTo>
                  <a:pt x="591035" y="148104"/>
                </a:lnTo>
                <a:lnTo>
                  <a:pt x="603704" y="140579"/>
                </a:lnTo>
                <a:cubicBezTo>
                  <a:pt x="595227" y="138293"/>
                  <a:pt x="598370" y="131054"/>
                  <a:pt x="596560" y="125530"/>
                </a:cubicBezTo>
                <a:cubicBezTo>
                  <a:pt x="592274" y="124453"/>
                  <a:pt x="589674" y="120110"/>
                  <a:pt x="590750" y="115824"/>
                </a:cubicBezTo>
                <a:cubicBezTo>
                  <a:pt x="590845" y="115433"/>
                  <a:pt x="590978" y="115042"/>
                  <a:pt x="591131" y="114671"/>
                </a:cubicBezTo>
                <a:lnTo>
                  <a:pt x="596846" y="111527"/>
                </a:lnTo>
                <a:lnTo>
                  <a:pt x="596846" y="104003"/>
                </a:lnTo>
                <a:lnTo>
                  <a:pt x="591321" y="100288"/>
                </a:lnTo>
                <a:lnTo>
                  <a:pt x="597227" y="96478"/>
                </a:lnTo>
                <a:lnTo>
                  <a:pt x="597227" y="88858"/>
                </a:lnTo>
                <a:lnTo>
                  <a:pt x="585702" y="83619"/>
                </a:lnTo>
                <a:cubicBezTo>
                  <a:pt x="587226" y="83619"/>
                  <a:pt x="586654" y="83619"/>
                  <a:pt x="585702" y="83619"/>
                </a:cubicBezTo>
                <a:lnTo>
                  <a:pt x="585702" y="83619"/>
                </a:lnTo>
                <a:cubicBezTo>
                  <a:pt x="557127" y="82000"/>
                  <a:pt x="531314" y="92287"/>
                  <a:pt x="502453" y="83619"/>
                </a:cubicBezTo>
                <a:cubicBezTo>
                  <a:pt x="496929" y="81429"/>
                  <a:pt x="491976" y="75904"/>
                  <a:pt x="485689" y="76095"/>
                </a:cubicBezTo>
                <a:lnTo>
                  <a:pt x="485689" y="70570"/>
                </a:lnTo>
                <a:cubicBezTo>
                  <a:pt x="451304" y="59426"/>
                  <a:pt x="408060" y="80762"/>
                  <a:pt x="370437" y="76285"/>
                </a:cubicBezTo>
                <a:cubicBezTo>
                  <a:pt x="356054" y="87144"/>
                  <a:pt x="344624" y="72094"/>
                  <a:pt x="330146" y="72380"/>
                </a:cubicBezTo>
                <a:lnTo>
                  <a:pt x="320621" y="65141"/>
                </a:lnTo>
                <a:cubicBezTo>
                  <a:pt x="286997" y="68856"/>
                  <a:pt x="253946" y="55616"/>
                  <a:pt x="217560" y="62379"/>
                </a:cubicBezTo>
                <a:cubicBezTo>
                  <a:pt x="216989" y="63712"/>
                  <a:pt x="216417" y="65331"/>
                  <a:pt x="215655" y="67332"/>
                </a:cubicBezTo>
                <a:lnTo>
                  <a:pt x="204511" y="73618"/>
                </a:lnTo>
                <a:cubicBezTo>
                  <a:pt x="211369" y="79047"/>
                  <a:pt x="231276" y="77047"/>
                  <a:pt x="239658" y="72571"/>
                </a:cubicBezTo>
                <a:cubicBezTo>
                  <a:pt x="247278" y="77524"/>
                  <a:pt x="257946" y="83619"/>
                  <a:pt x="264995" y="76285"/>
                </a:cubicBezTo>
                <a:lnTo>
                  <a:pt x="279758" y="76285"/>
                </a:lnTo>
                <a:lnTo>
                  <a:pt x="294617" y="85810"/>
                </a:lnTo>
                <a:cubicBezTo>
                  <a:pt x="294617" y="94002"/>
                  <a:pt x="314811" y="94192"/>
                  <a:pt x="321573" y="99526"/>
                </a:cubicBezTo>
                <a:cubicBezTo>
                  <a:pt x="321573" y="101146"/>
                  <a:pt x="321573" y="102384"/>
                  <a:pt x="321573" y="103527"/>
                </a:cubicBezTo>
                <a:cubicBezTo>
                  <a:pt x="301095" y="100193"/>
                  <a:pt x="275663" y="107432"/>
                  <a:pt x="252707" y="105241"/>
                </a:cubicBezTo>
                <a:cubicBezTo>
                  <a:pt x="245754" y="101622"/>
                  <a:pt x="252707" y="96955"/>
                  <a:pt x="248993" y="93049"/>
                </a:cubicBezTo>
                <a:cubicBezTo>
                  <a:pt x="240897" y="81429"/>
                  <a:pt x="224895" y="90192"/>
                  <a:pt x="216989" y="96192"/>
                </a:cubicBezTo>
                <a:cubicBezTo>
                  <a:pt x="221370" y="100288"/>
                  <a:pt x="234610" y="94669"/>
                  <a:pt x="235372" y="100288"/>
                </a:cubicBezTo>
                <a:cubicBezTo>
                  <a:pt x="232324" y="102002"/>
                  <a:pt x="229657" y="103527"/>
                  <a:pt x="229657" y="106384"/>
                </a:cubicBezTo>
                <a:cubicBezTo>
                  <a:pt x="227752" y="110385"/>
                  <a:pt x="216894" y="108670"/>
                  <a:pt x="212703" y="112194"/>
                </a:cubicBezTo>
                <a:cubicBezTo>
                  <a:pt x="206292" y="108622"/>
                  <a:pt x="198720" y="107737"/>
                  <a:pt x="191652" y="109718"/>
                </a:cubicBezTo>
                <a:cubicBezTo>
                  <a:pt x="191652" y="111242"/>
                  <a:pt x="190509" y="112861"/>
                  <a:pt x="189842" y="114671"/>
                </a:cubicBezTo>
                <a:lnTo>
                  <a:pt x="184413" y="118290"/>
                </a:lnTo>
                <a:cubicBezTo>
                  <a:pt x="186318" y="121529"/>
                  <a:pt x="200987" y="117814"/>
                  <a:pt x="193938" y="123720"/>
                </a:cubicBezTo>
                <a:cubicBezTo>
                  <a:pt x="156791" y="124291"/>
                  <a:pt x="203463" y="127720"/>
                  <a:pt x="212988" y="138007"/>
                </a:cubicBezTo>
                <a:cubicBezTo>
                  <a:pt x="217865" y="137626"/>
                  <a:pt x="222713" y="139055"/>
                  <a:pt x="226609" y="142008"/>
                </a:cubicBezTo>
                <a:cubicBezTo>
                  <a:pt x="261661" y="148961"/>
                  <a:pt x="301475" y="139150"/>
                  <a:pt x="334908" y="151533"/>
                </a:cubicBezTo>
                <a:lnTo>
                  <a:pt x="328717" y="155438"/>
                </a:lnTo>
                <a:lnTo>
                  <a:pt x="328717" y="162582"/>
                </a:lnTo>
                <a:cubicBezTo>
                  <a:pt x="309667" y="173535"/>
                  <a:pt x="264899" y="149342"/>
                  <a:pt x="256137" y="169440"/>
                </a:cubicBezTo>
                <a:lnTo>
                  <a:pt x="246612" y="175631"/>
                </a:lnTo>
                <a:cubicBezTo>
                  <a:pt x="242421" y="175631"/>
                  <a:pt x="238991" y="175631"/>
                  <a:pt x="237087" y="177346"/>
                </a:cubicBezTo>
                <a:lnTo>
                  <a:pt x="243182" y="181251"/>
                </a:lnTo>
                <a:lnTo>
                  <a:pt x="243182" y="188299"/>
                </a:lnTo>
                <a:cubicBezTo>
                  <a:pt x="257851" y="191633"/>
                  <a:pt x="277568" y="184870"/>
                  <a:pt x="292522" y="179345"/>
                </a:cubicBezTo>
                <a:cubicBezTo>
                  <a:pt x="318144" y="185728"/>
                  <a:pt x="344147" y="185156"/>
                  <a:pt x="370151" y="190490"/>
                </a:cubicBezTo>
                <a:cubicBezTo>
                  <a:pt x="374913" y="187347"/>
                  <a:pt x="395868" y="182013"/>
                  <a:pt x="393773" y="192490"/>
                </a:cubicBezTo>
                <a:cubicBezTo>
                  <a:pt x="361864" y="202015"/>
                  <a:pt x="318811" y="199824"/>
                  <a:pt x="285950" y="194300"/>
                </a:cubicBezTo>
                <a:lnTo>
                  <a:pt x="269567" y="203158"/>
                </a:lnTo>
                <a:lnTo>
                  <a:pt x="269567" y="206968"/>
                </a:lnTo>
                <a:cubicBezTo>
                  <a:pt x="279092" y="210683"/>
                  <a:pt x="281568" y="209064"/>
                  <a:pt x="283188" y="203063"/>
                </a:cubicBezTo>
                <a:cubicBezTo>
                  <a:pt x="286140" y="200396"/>
                  <a:pt x="290998" y="201730"/>
                  <a:pt x="295094" y="201444"/>
                </a:cubicBezTo>
                <a:cubicBezTo>
                  <a:pt x="301952" y="200396"/>
                  <a:pt x="300809" y="205635"/>
                  <a:pt x="305571" y="208778"/>
                </a:cubicBezTo>
                <a:lnTo>
                  <a:pt x="312334" y="208778"/>
                </a:lnTo>
                <a:lnTo>
                  <a:pt x="321288" y="214112"/>
                </a:lnTo>
                <a:cubicBezTo>
                  <a:pt x="317858" y="218684"/>
                  <a:pt x="309953" y="214779"/>
                  <a:pt x="305000" y="216589"/>
                </a:cubicBezTo>
                <a:cubicBezTo>
                  <a:pt x="301095" y="220589"/>
                  <a:pt x="294141" y="219732"/>
                  <a:pt x="287760" y="219827"/>
                </a:cubicBezTo>
                <a:cubicBezTo>
                  <a:pt x="276139" y="212207"/>
                  <a:pt x="264709" y="214588"/>
                  <a:pt x="252898" y="208778"/>
                </a:cubicBezTo>
                <a:lnTo>
                  <a:pt x="244040" y="214112"/>
                </a:lnTo>
                <a:cubicBezTo>
                  <a:pt x="249393" y="218598"/>
                  <a:pt x="256108" y="221151"/>
                  <a:pt x="263090" y="221351"/>
                </a:cubicBezTo>
                <a:lnTo>
                  <a:pt x="263090" y="225447"/>
                </a:lnTo>
                <a:cubicBezTo>
                  <a:pt x="268900" y="227256"/>
                  <a:pt x="268900" y="227256"/>
                  <a:pt x="337289" y="227256"/>
                </a:cubicBezTo>
                <a:cubicBezTo>
                  <a:pt x="349672" y="235258"/>
                  <a:pt x="365864" y="226018"/>
                  <a:pt x="378152" y="234591"/>
                </a:cubicBezTo>
                <a:cubicBezTo>
                  <a:pt x="406727" y="236686"/>
                  <a:pt x="437397" y="220875"/>
                  <a:pt x="462924" y="241735"/>
                </a:cubicBezTo>
                <a:cubicBezTo>
                  <a:pt x="471116" y="236019"/>
                  <a:pt x="481974" y="241068"/>
                  <a:pt x="490166" y="234496"/>
                </a:cubicBezTo>
                <a:lnTo>
                  <a:pt x="493309" y="238782"/>
                </a:lnTo>
                <a:cubicBezTo>
                  <a:pt x="490547" y="242782"/>
                  <a:pt x="483784" y="244211"/>
                  <a:pt x="480069" y="248307"/>
                </a:cubicBezTo>
                <a:cubicBezTo>
                  <a:pt x="480069" y="248307"/>
                  <a:pt x="480069" y="249735"/>
                  <a:pt x="480069" y="250974"/>
                </a:cubicBezTo>
                <a:cubicBezTo>
                  <a:pt x="486241" y="254079"/>
                  <a:pt x="493519" y="254079"/>
                  <a:pt x="499691" y="250974"/>
                </a:cubicBezTo>
                <a:cubicBezTo>
                  <a:pt x="509787" y="246687"/>
                  <a:pt x="520169" y="254593"/>
                  <a:pt x="531219" y="253641"/>
                </a:cubicBezTo>
                <a:cubicBezTo>
                  <a:pt x="534648" y="259070"/>
                  <a:pt x="531219" y="264594"/>
                  <a:pt x="533409" y="269833"/>
                </a:cubicBezTo>
                <a:cubicBezTo>
                  <a:pt x="540582" y="271519"/>
                  <a:pt x="547983" y="271996"/>
                  <a:pt x="555317" y="271262"/>
                </a:cubicBezTo>
                <a:cubicBezTo>
                  <a:pt x="559432" y="268252"/>
                  <a:pt x="564547" y="266928"/>
                  <a:pt x="569604" y="267547"/>
                </a:cubicBezTo>
                <a:cubicBezTo>
                  <a:pt x="578177" y="249069"/>
                  <a:pt x="603799" y="257260"/>
                  <a:pt x="617991" y="262308"/>
                </a:cubicBezTo>
                <a:cubicBezTo>
                  <a:pt x="617991" y="270786"/>
                  <a:pt x="617991" y="279453"/>
                  <a:pt x="617991" y="287835"/>
                </a:cubicBezTo>
                <a:lnTo>
                  <a:pt x="612086" y="291741"/>
                </a:lnTo>
                <a:cubicBezTo>
                  <a:pt x="619896" y="293836"/>
                  <a:pt x="617896" y="301266"/>
                  <a:pt x="618468" y="306219"/>
                </a:cubicBezTo>
                <a:lnTo>
                  <a:pt x="612562" y="309457"/>
                </a:lnTo>
                <a:cubicBezTo>
                  <a:pt x="611505" y="318049"/>
                  <a:pt x="611219" y="326717"/>
                  <a:pt x="611705" y="335365"/>
                </a:cubicBezTo>
                <a:lnTo>
                  <a:pt x="605609" y="339366"/>
                </a:lnTo>
                <a:cubicBezTo>
                  <a:pt x="605609" y="340318"/>
                  <a:pt x="605609" y="341556"/>
                  <a:pt x="605609" y="342890"/>
                </a:cubicBezTo>
                <a:lnTo>
                  <a:pt x="612181" y="346890"/>
                </a:lnTo>
                <a:lnTo>
                  <a:pt x="612181" y="354034"/>
                </a:lnTo>
                <a:lnTo>
                  <a:pt x="618563" y="357939"/>
                </a:lnTo>
                <a:cubicBezTo>
                  <a:pt x="606752" y="362892"/>
                  <a:pt x="617706" y="373942"/>
                  <a:pt x="602465" y="378133"/>
                </a:cubicBezTo>
                <a:cubicBezTo>
                  <a:pt x="597417" y="374513"/>
                  <a:pt x="599227" y="371465"/>
                  <a:pt x="592464" y="368608"/>
                </a:cubicBezTo>
                <a:cubicBezTo>
                  <a:pt x="591798" y="365178"/>
                  <a:pt x="595131" y="355653"/>
                  <a:pt x="588369" y="356511"/>
                </a:cubicBezTo>
                <a:cubicBezTo>
                  <a:pt x="585416" y="356511"/>
                  <a:pt x="585892" y="359273"/>
                  <a:pt x="585987" y="361273"/>
                </a:cubicBezTo>
                <a:cubicBezTo>
                  <a:pt x="579987" y="364235"/>
                  <a:pt x="572938" y="364235"/>
                  <a:pt x="566937" y="361273"/>
                </a:cubicBezTo>
                <a:cubicBezTo>
                  <a:pt x="572367" y="351748"/>
                  <a:pt x="608943" y="353844"/>
                  <a:pt x="593131" y="346795"/>
                </a:cubicBezTo>
                <a:lnTo>
                  <a:pt x="599418" y="342890"/>
                </a:lnTo>
                <a:lnTo>
                  <a:pt x="599418" y="324602"/>
                </a:lnTo>
                <a:lnTo>
                  <a:pt x="593036" y="320697"/>
                </a:lnTo>
                <a:cubicBezTo>
                  <a:pt x="597608" y="317172"/>
                  <a:pt x="609038" y="320697"/>
                  <a:pt x="605418" y="313172"/>
                </a:cubicBezTo>
                <a:lnTo>
                  <a:pt x="595893" y="307933"/>
                </a:lnTo>
                <a:cubicBezTo>
                  <a:pt x="566461" y="305362"/>
                  <a:pt x="534171" y="320506"/>
                  <a:pt x="507215" y="306124"/>
                </a:cubicBezTo>
                <a:lnTo>
                  <a:pt x="507215" y="298789"/>
                </a:lnTo>
                <a:cubicBezTo>
                  <a:pt x="514455" y="295741"/>
                  <a:pt x="514550" y="295741"/>
                  <a:pt x="523122" y="300313"/>
                </a:cubicBezTo>
                <a:cubicBezTo>
                  <a:pt x="570747" y="290788"/>
                  <a:pt x="549602" y="298503"/>
                  <a:pt x="520074" y="279930"/>
                </a:cubicBezTo>
                <a:lnTo>
                  <a:pt x="520074" y="269167"/>
                </a:lnTo>
                <a:cubicBezTo>
                  <a:pt x="498643" y="250117"/>
                  <a:pt x="476164" y="265356"/>
                  <a:pt x="454638" y="273072"/>
                </a:cubicBezTo>
                <a:lnTo>
                  <a:pt x="454638" y="276691"/>
                </a:lnTo>
                <a:cubicBezTo>
                  <a:pt x="465020" y="281358"/>
                  <a:pt x="479498" y="274501"/>
                  <a:pt x="487785" y="285073"/>
                </a:cubicBezTo>
                <a:lnTo>
                  <a:pt x="484832" y="289455"/>
                </a:lnTo>
                <a:lnTo>
                  <a:pt x="467496" y="289455"/>
                </a:lnTo>
                <a:cubicBezTo>
                  <a:pt x="469211" y="287074"/>
                  <a:pt x="463210" y="284787"/>
                  <a:pt x="461781" y="287359"/>
                </a:cubicBezTo>
                <a:cubicBezTo>
                  <a:pt x="461781" y="288978"/>
                  <a:pt x="465020" y="289550"/>
                  <a:pt x="467496" y="289455"/>
                </a:cubicBezTo>
                <a:cubicBezTo>
                  <a:pt x="467496" y="289455"/>
                  <a:pt x="466544" y="289455"/>
                  <a:pt x="466258" y="289455"/>
                </a:cubicBezTo>
                <a:cubicBezTo>
                  <a:pt x="467487" y="292474"/>
                  <a:pt x="467972" y="295741"/>
                  <a:pt x="467687" y="298980"/>
                </a:cubicBezTo>
                <a:cubicBezTo>
                  <a:pt x="445684" y="309171"/>
                  <a:pt x="413204" y="305457"/>
                  <a:pt x="389487" y="302314"/>
                </a:cubicBezTo>
                <a:cubicBezTo>
                  <a:pt x="393135" y="301390"/>
                  <a:pt x="395897" y="298399"/>
                  <a:pt x="396535" y="294694"/>
                </a:cubicBezTo>
                <a:lnTo>
                  <a:pt x="408156" y="288121"/>
                </a:lnTo>
                <a:cubicBezTo>
                  <a:pt x="398631" y="284120"/>
                  <a:pt x="336908" y="283549"/>
                  <a:pt x="342814" y="298980"/>
                </a:cubicBezTo>
                <a:cubicBezTo>
                  <a:pt x="323002" y="300789"/>
                  <a:pt x="304714" y="304599"/>
                  <a:pt x="283949" y="304504"/>
                </a:cubicBezTo>
                <a:cubicBezTo>
                  <a:pt x="263090" y="309933"/>
                  <a:pt x="295284" y="315934"/>
                  <a:pt x="300714" y="308219"/>
                </a:cubicBezTo>
                <a:cubicBezTo>
                  <a:pt x="315858" y="310600"/>
                  <a:pt x="330146" y="322220"/>
                  <a:pt x="345957" y="312124"/>
                </a:cubicBezTo>
                <a:cubicBezTo>
                  <a:pt x="371103" y="324983"/>
                  <a:pt x="403107" y="312124"/>
                  <a:pt x="428158" y="324697"/>
                </a:cubicBezTo>
                <a:lnTo>
                  <a:pt x="428158" y="332031"/>
                </a:lnTo>
                <a:lnTo>
                  <a:pt x="421586" y="336032"/>
                </a:lnTo>
                <a:lnTo>
                  <a:pt x="421586" y="343271"/>
                </a:lnTo>
                <a:cubicBezTo>
                  <a:pt x="412823" y="346510"/>
                  <a:pt x="401107" y="344319"/>
                  <a:pt x="392154" y="352796"/>
                </a:cubicBezTo>
                <a:cubicBezTo>
                  <a:pt x="384153" y="352796"/>
                  <a:pt x="371675" y="351558"/>
                  <a:pt x="369103" y="361559"/>
                </a:cubicBezTo>
                <a:cubicBezTo>
                  <a:pt x="377485" y="367369"/>
                  <a:pt x="381581" y="370322"/>
                  <a:pt x="391772" y="364131"/>
                </a:cubicBezTo>
                <a:cubicBezTo>
                  <a:pt x="406917" y="374227"/>
                  <a:pt x="419871" y="353177"/>
                  <a:pt x="432063" y="371274"/>
                </a:cubicBezTo>
                <a:cubicBezTo>
                  <a:pt x="449685" y="366512"/>
                  <a:pt x="468068" y="357368"/>
                  <a:pt x="484451" y="371274"/>
                </a:cubicBezTo>
                <a:lnTo>
                  <a:pt x="494928" y="363464"/>
                </a:lnTo>
                <a:cubicBezTo>
                  <a:pt x="493976" y="358416"/>
                  <a:pt x="492261" y="355844"/>
                  <a:pt x="483593" y="356130"/>
                </a:cubicBezTo>
                <a:cubicBezTo>
                  <a:pt x="472259" y="346605"/>
                  <a:pt x="455018" y="350034"/>
                  <a:pt x="442160" y="343271"/>
                </a:cubicBezTo>
                <a:lnTo>
                  <a:pt x="451018" y="338032"/>
                </a:lnTo>
                <a:cubicBezTo>
                  <a:pt x="470068" y="339175"/>
                  <a:pt x="485118" y="352796"/>
                  <a:pt x="505692" y="349081"/>
                </a:cubicBezTo>
                <a:cubicBezTo>
                  <a:pt x="511597" y="350224"/>
                  <a:pt x="528361" y="345176"/>
                  <a:pt x="526456" y="354701"/>
                </a:cubicBezTo>
                <a:lnTo>
                  <a:pt x="507406" y="365178"/>
                </a:lnTo>
                <a:cubicBezTo>
                  <a:pt x="507406" y="366321"/>
                  <a:pt x="506835" y="367464"/>
                  <a:pt x="506549" y="368893"/>
                </a:cubicBezTo>
                <a:lnTo>
                  <a:pt x="512740" y="372894"/>
                </a:lnTo>
                <a:cubicBezTo>
                  <a:pt x="472068" y="385562"/>
                  <a:pt x="428730" y="373656"/>
                  <a:pt x="385867" y="374989"/>
                </a:cubicBezTo>
                <a:cubicBezTo>
                  <a:pt x="376342" y="367464"/>
                  <a:pt x="354435" y="373942"/>
                  <a:pt x="348815" y="362512"/>
                </a:cubicBezTo>
                <a:cubicBezTo>
                  <a:pt x="348243" y="360702"/>
                  <a:pt x="345386" y="359844"/>
                  <a:pt x="341481" y="360035"/>
                </a:cubicBezTo>
                <a:cubicBezTo>
                  <a:pt x="337575" y="360226"/>
                  <a:pt x="336623" y="360702"/>
                  <a:pt x="335861" y="363464"/>
                </a:cubicBezTo>
                <a:cubicBezTo>
                  <a:pt x="329289" y="377847"/>
                  <a:pt x="301190" y="351939"/>
                  <a:pt x="295951" y="369560"/>
                </a:cubicBezTo>
                <a:cubicBezTo>
                  <a:pt x="265662" y="382514"/>
                  <a:pt x="300904" y="386610"/>
                  <a:pt x="313287" y="379085"/>
                </a:cubicBezTo>
                <a:cubicBezTo>
                  <a:pt x="316525" y="384133"/>
                  <a:pt x="328527" y="381085"/>
                  <a:pt x="331670" y="385848"/>
                </a:cubicBezTo>
                <a:cubicBezTo>
                  <a:pt x="358721" y="383657"/>
                  <a:pt x="386915" y="394706"/>
                  <a:pt x="411394" y="382800"/>
                </a:cubicBezTo>
                <a:cubicBezTo>
                  <a:pt x="441398" y="396611"/>
                  <a:pt x="469687" y="389658"/>
                  <a:pt x="503120" y="390134"/>
                </a:cubicBezTo>
                <a:cubicBezTo>
                  <a:pt x="531695" y="392896"/>
                  <a:pt x="564556" y="392134"/>
                  <a:pt x="595417" y="393753"/>
                </a:cubicBezTo>
                <a:cubicBezTo>
                  <a:pt x="600846" y="390801"/>
                  <a:pt x="597608" y="387562"/>
                  <a:pt x="598656" y="384705"/>
                </a:cubicBezTo>
                <a:cubicBezTo>
                  <a:pt x="602656" y="380514"/>
                  <a:pt x="608181" y="386896"/>
                  <a:pt x="611990" y="388515"/>
                </a:cubicBezTo>
                <a:lnTo>
                  <a:pt x="611990" y="399373"/>
                </a:lnTo>
                <a:cubicBezTo>
                  <a:pt x="617325" y="401374"/>
                  <a:pt x="620182" y="405660"/>
                  <a:pt x="617325" y="410803"/>
                </a:cubicBezTo>
                <a:lnTo>
                  <a:pt x="612181" y="413756"/>
                </a:lnTo>
                <a:lnTo>
                  <a:pt x="617801" y="417566"/>
                </a:lnTo>
                <a:lnTo>
                  <a:pt x="611800" y="421471"/>
                </a:lnTo>
                <a:lnTo>
                  <a:pt x="611800" y="439664"/>
                </a:lnTo>
                <a:lnTo>
                  <a:pt x="618182" y="443569"/>
                </a:lnTo>
                <a:lnTo>
                  <a:pt x="618182" y="454523"/>
                </a:lnTo>
                <a:lnTo>
                  <a:pt x="611990" y="458333"/>
                </a:lnTo>
                <a:lnTo>
                  <a:pt x="611990" y="495195"/>
                </a:lnTo>
                <a:cubicBezTo>
                  <a:pt x="627326" y="506434"/>
                  <a:pt x="613038" y="533962"/>
                  <a:pt x="619230" y="550916"/>
                </a:cubicBezTo>
                <a:lnTo>
                  <a:pt x="623897" y="553488"/>
                </a:lnTo>
                <a:cubicBezTo>
                  <a:pt x="624983" y="557098"/>
                  <a:pt x="625307" y="560888"/>
                  <a:pt x="624849" y="564632"/>
                </a:cubicBezTo>
                <a:lnTo>
                  <a:pt x="618563" y="568823"/>
                </a:lnTo>
                <a:lnTo>
                  <a:pt x="618563" y="576062"/>
                </a:lnTo>
                <a:lnTo>
                  <a:pt x="624754" y="579872"/>
                </a:lnTo>
                <a:lnTo>
                  <a:pt x="624754" y="583396"/>
                </a:lnTo>
                <a:lnTo>
                  <a:pt x="618372" y="587301"/>
                </a:lnTo>
                <a:lnTo>
                  <a:pt x="618372" y="590826"/>
                </a:lnTo>
                <a:lnTo>
                  <a:pt x="624564" y="594636"/>
                </a:lnTo>
                <a:lnTo>
                  <a:pt x="624564" y="609495"/>
                </a:lnTo>
                <a:cubicBezTo>
                  <a:pt x="617134" y="612543"/>
                  <a:pt x="619420" y="616734"/>
                  <a:pt x="612562" y="620353"/>
                </a:cubicBezTo>
                <a:cubicBezTo>
                  <a:pt x="613991" y="621306"/>
                  <a:pt x="615801" y="622639"/>
                  <a:pt x="618087" y="624068"/>
                </a:cubicBezTo>
                <a:lnTo>
                  <a:pt x="618087" y="638737"/>
                </a:lnTo>
                <a:lnTo>
                  <a:pt x="611800" y="642546"/>
                </a:lnTo>
                <a:lnTo>
                  <a:pt x="611800" y="657120"/>
                </a:lnTo>
                <a:lnTo>
                  <a:pt x="618182" y="661025"/>
                </a:lnTo>
                <a:lnTo>
                  <a:pt x="618182" y="679408"/>
                </a:lnTo>
                <a:cubicBezTo>
                  <a:pt x="604275" y="687695"/>
                  <a:pt x="614848" y="712841"/>
                  <a:pt x="611705" y="727033"/>
                </a:cubicBezTo>
                <a:lnTo>
                  <a:pt x="617039" y="729986"/>
                </a:lnTo>
                <a:cubicBezTo>
                  <a:pt x="618182" y="732272"/>
                  <a:pt x="613514" y="732462"/>
                  <a:pt x="612752" y="733987"/>
                </a:cubicBezTo>
                <a:cubicBezTo>
                  <a:pt x="611686" y="738825"/>
                  <a:pt x="611324" y="743807"/>
                  <a:pt x="611705" y="748750"/>
                </a:cubicBezTo>
                <a:lnTo>
                  <a:pt x="617896" y="752751"/>
                </a:lnTo>
                <a:lnTo>
                  <a:pt x="611800" y="756656"/>
                </a:lnTo>
                <a:lnTo>
                  <a:pt x="611800" y="870956"/>
                </a:lnTo>
                <a:lnTo>
                  <a:pt x="618182" y="874861"/>
                </a:lnTo>
                <a:lnTo>
                  <a:pt x="618182" y="882100"/>
                </a:lnTo>
                <a:lnTo>
                  <a:pt x="612086" y="885910"/>
                </a:lnTo>
                <a:lnTo>
                  <a:pt x="612086" y="911818"/>
                </a:lnTo>
                <a:lnTo>
                  <a:pt x="617896" y="915057"/>
                </a:lnTo>
                <a:cubicBezTo>
                  <a:pt x="617896" y="916961"/>
                  <a:pt x="617896" y="919248"/>
                  <a:pt x="618468" y="922010"/>
                </a:cubicBezTo>
                <a:cubicBezTo>
                  <a:pt x="612657" y="925153"/>
                  <a:pt x="607323" y="929916"/>
                  <a:pt x="618468" y="933345"/>
                </a:cubicBezTo>
                <a:lnTo>
                  <a:pt x="618468" y="948775"/>
                </a:lnTo>
                <a:lnTo>
                  <a:pt x="612086" y="952585"/>
                </a:lnTo>
                <a:lnTo>
                  <a:pt x="612086" y="1132989"/>
                </a:lnTo>
                <a:lnTo>
                  <a:pt x="605704" y="1136894"/>
                </a:lnTo>
                <a:cubicBezTo>
                  <a:pt x="612848" y="1139085"/>
                  <a:pt x="613324" y="1146419"/>
                  <a:pt x="611419" y="1151848"/>
                </a:cubicBezTo>
                <a:lnTo>
                  <a:pt x="598370" y="1158325"/>
                </a:lnTo>
                <a:cubicBezTo>
                  <a:pt x="595227" y="1169469"/>
                  <a:pt x="602751" y="1165755"/>
                  <a:pt x="610848" y="1169565"/>
                </a:cubicBezTo>
                <a:lnTo>
                  <a:pt x="610848" y="1198997"/>
                </a:lnTo>
                <a:lnTo>
                  <a:pt x="604466" y="1202902"/>
                </a:lnTo>
                <a:lnTo>
                  <a:pt x="604466" y="1217476"/>
                </a:lnTo>
                <a:lnTo>
                  <a:pt x="611229" y="1221476"/>
                </a:lnTo>
                <a:lnTo>
                  <a:pt x="611229" y="1232239"/>
                </a:lnTo>
                <a:lnTo>
                  <a:pt x="617229" y="1236049"/>
                </a:lnTo>
                <a:lnTo>
                  <a:pt x="617229" y="1291675"/>
                </a:lnTo>
                <a:cubicBezTo>
                  <a:pt x="608657" y="1296819"/>
                  <a:pt x="608657" y="1297105"/>
                  <a:pt x="617229" y="1302248"/>
                </a:cubicBezTo>
                <a:lnTo>
                  <a:pt x="611419" y="1306153"/>
                </a:lnTo>
                <a:lnTo>
                  <a:pt x="617610" y="1309963"/>
                </a:lnTo>
                <a:lnTo>
                  <a:pt x="617610" y="1313487"/>
                </a:lnTo>
                <a:lnTo>
                  <a:pt x="611229" y="1317298"/>
                </a:lnTo>
                <a:lnTo>
                  <a:pt x="611229" y="1361589"/>
                </a:lnTo>
                <a:cubicBezTo>
                  <a:pt x="627707" y="1379877"/>
                  <a:pt x="611895" y="1418262"/>
                  <a:pt x="618372" y="1442932"/>
                </a:cubicBezTo>
                <a:lnTo>
                  <a:pt x="623325" y="1445694"/>
                </a:lnTo>
                <a:cubicBezTo>
                  <a:pt x="626659" y="1468840"/>
                  <a:pt x="621706" y="1493319"/>
                  <a:pt x="625040" y="1516751"/>
                </a:cubicBezTo>
                <a:lnTo>
                  <a:pt x="630374" y="1519704"/>
                </a:lnTo>
                <a:lnTo>
                  <a:pt x="630374" y="1545135"/>
                </a:lnTo>
                <a:lnTo>
                  <a:pt x="637137" y="1549422"/>
                </a:lnTo>
                <a:lnTo>
                  <a:pt x="637137" y="1571424"/>
                </a:lnTo>
                <a:lnTo>
                  <a:pt x="630755" y="1575235"/>
                </a:lnTo>
                <a:lnTo>
                  <a:pt x="630755" y="1608286"/>
                </a:lnTo>
                <a:lnTo>
                  <a:pt x="623992" y="1612382"/>
                </a:lnTo>
                <a:lnTo>
                  <a:pt x="623992" y="1637909"/>
                </a:lnTo>
                <a:cubicBezTo>
                  <a:pt x="613800" y="1640862"/>
                  <a:pt x="618563" y="1652196"/>
                  <a:pt x="617610" y="1660007"/>
                </a:cubicBezTo>
                <a:lnTo>
                  <a:pt x="623325" y="1663150"/>
                </a:lnTo>
                <a:cubicBezTo>
                  <a:pt x="624468" y="1671865"/>
                  <a:pt x="624754" y="1680667"/>
                  <a:pt x="624183" y="1689439"/>
                </a:cubicBezTo>
                <a:lnTo>
                  <a:pt x="630374" y="1692868"/>
                </a:lnTo>
                <a:lnTo>
                  <a:pt x="630374" y="1729825"/>
                </a:lnTo>
                <a:lnTo>
                  <a:pt x="624373" y="1733730"/>
                </a:lnTo>
                <a:lnTo>
                  <a:pt x="624373" y="1810692"/>
                </a:lnTo>
                <a:lnTo>
                  <a:pt x="617610" y="1814788"/>
                </a:lnTo>
                <a:lnTo>
                  <a:pt x="617610" y="1818312"/>
                </a:lnTo>
                <a:lnTo>
                  <a:pt x="624183" y="1822313"/>
                </a:lnTo>
                <a:cubicBezTo>
                  <a:pt x="624249" y="1823485"/>
                  <a:pt x="624249" y="1824665"/>
                  <a:pt x="624183" y="1825837"/>
                </a:cubicBezTo>
                <a:lnTo>
                  <a:pt x="618372" y="1829647"/>
                </a:lnTo>
                <a:lnTo>
                  <a:pt x="618372" y="1921849"/>
                </a:lnTo>
                <a:cubicBezTo>
                  <a:pt x="627897" y="1923659"/>
                  <a:pt x="627897" y="1959949"/>
                  <a:pt x="618372" y="1961949"/>
                </a:cubicBezTo>
                <a:lnTo>
                  <a:pt x="618372" y="1987858"/>
                </a:lnTo>
                <a:lnTo>
                  <a:pt x="624373" y="1991667"/>
                </a:lnTo>
                <a:lnTo>
                  <a:pt x="624373" y="2031863"/>
                </a:lnTo>
                <a:lnTo>
                  <a:pt x="631136" y="2035959"/>
                </a:lnTo>
                <a:lnTo>
                  <a:pt x="631136" y="2068915"/>
                </a:lnTo>
                <a:lnTo>
                  <a:pt x="624754" y="2072821"/>
                </a:lnTo>
                <a:cubicBezTo>
                  <a:pt x="636470" y="2076916"/>
                  <a:pt x="629326" y="2092823"/>
                  <a:pt x="631136" y="2102158"/>
                </a:cubicBezTo>
                <a:cubicBezTo>
                  <a:pt x="617039" y="2106063"/>
                  <a:pt x="632088" y="2123875"/>
                  <a:pt x="618372" y="2127780"/>
                </a:cubicBezTo>
                <a:lnTo>
                  <a:pt x="618372" y="2149497"/>
                </a:lnTo>
                <a:lnTo>
                  <a:pt x="611800" y="2153688"/>
                </a:lnTo>
                <a:cubicBezTo>
                  <a:pt x="611800" y="2154735"/>
                  <a:pt x="611800" y="2155974"/>
                  <a:pt x="611800" y="2157212"/>
                </a:cubicBezTo>
                <a:lnTo>
                  <a:pt x="624754" y="2164927"/>
                </a:lnTo>
                <a:cubicBezTo>
                  <a:pt x="614658" y="2167785"/>
                  <a:pt x="619325" y="2179310"/>
                  <a:pt x="618372" y="2186930"/>
                </a:cubicBezTo>
                <a:cubicBezTo>
                  <a:pt x="624754" y="2190645"/>
                  <a:pt x="624754" y="2190645"/>
                  <a:pt x="618372" y="2194074"/>
                </a:cubicBezTo>
                <a:lnTo>
                  <a:pt x="618372" y="2201122"/>
                </a:lnTo>
                <a:lnTo>
                  <a:pt x="611705" y="2205313"/>
                </a:lnTo>
                <a:lnTo>
                  <a:pt x="617991" y="2209123"/>
                </a:lnTo>
                <a:lnTo>
                  <a:pt x="617991" y="2220077"/>
                </a:lnTo>
                <a:lnTo>
                  <a:pt x="611419" y="2223982"/>
                </a:lnTo>
                <a:cubicBezTo>
                  <a:pt x="610276" y="2227602"/>
                  <a:pt x="614943" y="2229221"/>
                  <a:pt x="617229" y="2231602"/>
                </a:cubicBezTo>
                <a:cubicBezTo>
                  <a:pt x="605418" y="2237318"/>
                  <a:pt x="613800" y="2255986"/>
                  <a:pt x="611419" y="2267130"/>
                </a:cubicBezTo>
                <a:cubicBezTo>
                  <a:pt x="607476" y="2270341"/>
                  <a:pt x="603161" y="2273055"/>
                  <a:pt x="598560" y="2275227"/>
                </a:cubicBezTo>
                <a:cubicBezTo>
                  <a:pt x="603894" y="2280561"/>
                  <a:pt x="628183" y="2286180"/>
                  <a:pt x="612467" y="2293229"/>
                </a:cubicBezTo>
                <a:cubicBezTo>
                  <a:pt x="610562" y="2296849"/>
                  <a:pt x="611800" y="2300468"/>
                  <a:pt x="611419" y="2304087"/>
                </a:cubicBezTo>
                <a:cubicBezTo>
                  <a:pt x="618087" y="2309041"/>
                  <a:pt x="621611" y="2311136"/>
                  <a:pt x="611419" y="2315804"/>
                </a:cubicBezTo>
                <a:lnTo>
                  <a:pt x="617420" y="2319613"/>
                </a:lnTo>
                <a:lnTo>
                  <a:pt x="611133" y="2323614"/>
                </a:lnTo>
                <a:cubicBezTo>
                  <a:pt x="611133" y="2324947"/>
                  <a:pt x="611133" y="2326948"/>
                  <a:pt x="611800" y="2327138"/>
                </a:cubicBezTo>
                <a:cubicBezTo>
                  <a:pt x="619610" y="2329329"/>
                  <a:pt x="615610" y="2335520"/>
                  <a:pt x="623325" y="2337520"/>
                </a:cubicBezTo>
                <a:cubicBezTo>
                  <a:pt x="626659" y="2341426"/>
                  <a:pt x="621230" y="2343521"/>
                  <a:pt x="617991" y="2345235"/>
                </a:cubicBezTo>
                <a:lnTo>
                  <a:pt x="617991" y="2396575"/>
                </a:lnTo>
                <a:lnTo>
                  <a:pt x="624183" y="2400480"/>
                </a:lnTo>
                <a:lnTo>
                  <a:pt x="624183" y="2426103"/>
                </a:lnTo>
                <a:lnTo>
                  <a:pt x="617801" y="2430008"/>
                </a:lnTo>
                <a:lnTo>
                  <a:pt x="617801" y="2433532"/>
                </a:lnTo>
                <a:lnTo>
                  <a:pt x="623992" y="2437343"/>
                </a:lnTo>
                <a:lnTo>
                  <a:pt x="623992" y="2444772"/>
                </a:lnTo>
                <a:cubicBezTo>
                  <a:pt x="616753" y="2447058"/>
                  <a:pt x="617515" y="2452487"/>
                  <a:pt x="617706" y="2458774"/>
                </a:cubicBezTo>
                <a:lnTo>
                  <a:pt x="623611" y="2462964"/>
                </a:lnTo>
                <a:lnTo>
                  <a:pt x="617991" y="2466775"/>
                </a:lnTo>
                <a:lnTo>
                  <a:pt x="617991" y="2529925"/>
                </a:lnTo>
                <a:lnTo>
                  <a:pt x="624087" y="2533640"/>
                </a:lnTo>
                <a:lnTo>
                  <a:pt x="617610" y="2537641"/>
                </a:lnTo>
                <a:lnTo>
                  <a:pt x="617610" y="2574217"/>
                </a:lnTo>
                <a:lnTo>
                  <a:pt x="611419" y="2578026"/>
                </a:lnTo>
                <a:lnTo>
                  <a:pt x="611419" y="2585456"/>
                </a:lnTo>
                <a:lnTo>
                  <a:pt x="616753" y="2588504"/>
                </a:lnTo>
                <a:cubicBezTo>
                  <a:pt x="618753" y="2622603"/>
                  <a:pt x="618277" y="2658322"/>
                  <a:pt x="616753" y="2692612"/>
                </a:cubicBezTo>
                <a:cubicBezTo>
                  <a:pt x="609323" y="2695184"/>
                  <a:pt x="612467" y="2700328"/>
                  <a:pt x="604656" y="2703090"/>
                </a:cubicBezTo>
                <a:lnTo>
                  <a:pt x="610848" y="2706995"/>
                </a:lnTo>
                <a:lnTo>
                  <a:pt x="610848" y="2725283"/>
                </a:lnTo>
                <a:lnTo>
                  <a:pt x="604561" y="2729188"/>
                </a:lnTo>
                <a:lnTo>
                  <a:pt x="604561" y="2736332"/>
                </a:lnTo>
                <a:lnTo>
                  <a:pt x="610657" y="2740237"/>
                </a:lnTo>
                <a:lnTo>
                  <a:pt x="610657" y="2747667"/>
                </a:lnTo>
                <a:cubicBezTo>
                  <a:pt x="596941" y="2753954"/>
                  <a:pt x="608657" y="2773384"/>
                  <a:pt x="603418" y="2784910"/>
                </a:cubicBezTo>
                <a:lnTo>
                  <a:pt x="598656" y="2787481"/>
                </a:lnTo>
                <a:cubicBezTo>
                  <a:pt x="597760" y="2791025"/>
                  <a:pt x="597465" y="2794701"/>
                  <a:pt x="597798" y="2798340"/>
                </a:cubicBezTo>
                <a:cubicBezTo>
                  <a:pt x="600846" y="2801674"/>
                  <a:pt x="607323" y="2803388"/>
                  <a:pt x="610562" y="2806531"/>
                </a:cubicBezTo>
                <a:lnTo>
                  <a:pt x="604371" y="2810341"/>
                </a:lnTo>
                <a:lnTo>
                  <a:pt x="604371" y="2813961"/>
                </a:lnTo>
                <a:lnTo>
                  <a:pt x="594846" y="2819486"/>
                </a:lnTo>
                <a:lnTo>
                  <a:pt x="585321" y="2813294"/>
                </a:lnTo>
                <a:lnTo>
                  <a:pt x="585321" y="2806150"/>
                </a:lnTo>
                <a:lnTo>
                  <a:pt x="591226" y="2802340"/>
                </a:lnTo>
                <a:lnTo>
                  <a:pt x="591226" y="2787672"/>
                </a:lnTo>
                <a:lnTo>
                  <a:pt x="578463" y="2780147"/>
                </a:lnTo>
                <a:cubicBezTo>
                  <a:pt x="583120" y="2778004"/>
                  <a:pt x="587483" y="2775242"/>
                  <a:pt x="591417" y="2771955"/>
                </a:cubicBezTo>
                <a:cubicBezTo>
                  <a:pt x="590750" y="2766241"/>
                  <a:pt x="582939" y="2765288"/>
                  <a:pt x="578653" y="2762430"/>
                </a:cubicBezTo>
                <a:cubicBezTo>
                  <a:pt x="581320" y="2759478"/>
                  <a:pt x="588178" y="2761002"/>
                  <a:pt x="591417" y="2758525"/>
                </a:cubicBezTo>
                <a:lnTo>
                  <a:pt x="591417" y="2739475"/>
                </a:lnTo>
                <a:lnTo>
                  <a:pt x="597989" y="2735570"/>
                </a:lnTo>
                <a:cubicBezTo>
                  <a:pt x="597989" y="2734237"/>
                  <a:pt x="597989" y="2732998"/>
                  <a:pt x="597989" y="2731855"/>
                </a:cubicBezTo>
                <a:cubicBezTo>
                  <a:pt x="590464" y="2730331"/>
                  <a:pt x="594084" y="2725188"/>
                  <a:pt x="588464" y="2722902"/>
                </a:cubicBezTo>
                <a:cubicBezTo>
                  <a:pt x="577510" y="2723569"/>
                  <a:pt x="551126" y="2720806"/>
                  <a:pt x="552269" y="2735189"/>
                </a:cubicBezTo>
                <a:cubicBezTo>
                  <a:pt x="541696" y="2742333"/>
                  <a:pt x="534457" y="2741571"/>
                  <a:pt x="526075" y="2746524"/>
                </a:cubicBezTo>
                <a:cubicBezTo>
                  <a:pt x="527123" y="2750810"/>
                  <a:pt x="522741" y="2751953"/>
                  <a:pt x="520265" y="2754620"/>
                </a:cubicBezTo>
                <a:cubicBezTo>
                  <a:pt x="525789" y="2757859"/>
                  <a:pt x="525789" y="2757859"/>
                  <a:pt x="520265" y="2761383"/>
                </a:cubicBezTo>
                <a:lnTo>
                  <a:pt x="520265" y="2769098"/>
                </a:lnTo>
                <a:lnTo>
                  <a:pt x="539315" y="2779957"/>
                </a:lnTo>
                <a:cubicBezTo>
                  <a:pt x="513121" y="2789482"/>
                  <a:pt x="484165" y="2787291"/>
                  <a:pt x="460543" y="2805770"/>
                </a:cubicBezTo>
                <a:lnTo>
                  <a:pt x="473402" y="2813008"/>
                </a:lnTo>
                <a:lnTo>
                  <a:pt x="473402" y="2823771"/>
                </a:lnTo>
                <a:lnTo>
                  <a:pt x="479974" y="2827868"/>
                </a:lnTo>
                <a:lnTo>
                  <a:pt x="473973" y="2831677"/>
                </a:lnTo>
                <a:lnTo>
                  <a:pt x="479879" y="2835392"/>
                </a:lnTo>
                <a:lnTo>
                  <a:pt x="479879" y="2846441"/>
                </a:lnTo>
                <a:lnTo>
                  <a:pt x="474926" y="2849299"/>
                </a:lnTo>
                <a:cubicBezTo>
                  <a:pt x="477307" y="2854442"/>
                  <a:pt x="487975" y="2856823"/>
                  <a:pt x="493309" y="2861014"/>
                </a:cubicBezTo>
                <a:cubicBezTo>
                  <a:pt x="479498" y="2867015"/>
                  <a:pt x="459495" y="2857109"/>
                  <a:pt x="447684" y="2868634"/>
                </a:cubicBezTo>
                <a:lnTo>
                  <a:pt x="447684" y="2875969"/>
                </a:lnTo>
                <a:cubicBezTo>
                  <a:pt x="458733" y="2879683"/>
                  <a:pt x="471401" y="2875969"/>
                  <a:pt x="484356" y="2877492"/>
                </a:cubicBezTo>
                <a:cubicBezTo>
                  <a:pt x="501501" y="2887017"/>
                  <a:pt x="489975" y="2889970"/>
                  <a:pt x="476735" y="2888637"/>
                </a:cubicBezTo>
                <a:cubicBezTo>
                  <a:pt x="467210" y="2897495"/>
                  <a:pt x="482831" y="2894828"/>
                  <a:pt x="486737" y="2898162"/>
                </a:cubicBezTo>
                <a:lnTo>
                  <a:pt x="486737" y="2905687"/>
                </a:lnTo>
                <a:cubicBezTo>
                  <a:pt x="476545" y="2915212"/>
                  <a:pt x="468258" y="2907592"/>
                  <a:pt x="456162" y="2907496"/>
                </a:cubicBezTo>
                <a:cubicBezTo>
                  <a:pt x="453494" y="2909592"/>
                  <a:pt x="446637" y="2911306"/>
                  <a:pt x="447398" y="2915974"/>
                </a:cubicBezTo>
                <a:cubicBezTo>
                  <a:pt x="452113" y="2920346"/>
                  <a:pt x="458305" y="2922765"/>
                  <a:pt x="464734" y="2922736"/>
                </a:cubicBezTo>
                <a:cubicBezTo>
                  <a:pt x="466106" y="2922755"/>
                  <a:pt x="467201" y="2923870"/>
                  <a:pt x="467182" y="2925241"/>
                </a:cubicBezTo>
                <a:cubicBezTo>
                  <a:pt x="467182" y="2925422"/>
                  <a:pt x="467153" y="2925604"/>
                  <a:pt x="467115" y="2925784"/>
                </a:cubicBezTo>
                <a:cubicBezTo>
                  <a:pt x="452351" y="2925213"/>
                  <a:pt x="438540" y="2936643"/>
                  <a:pt x="425110" y="2940358"/>
                </a:cubicBezTo>
                <a:cubicBezTo>
                  <a:pt x="412347" y="2937977"/>
                  <a:pt x="409775" y="2945501"/>
                  <a:pt x="396535" y="2943215"/>
                </a:cubicBezTo>
                <a:cubicBezTo>
                  <a:pt x="388820" y="2936033"/>
                  <a:pt x="376999" y="2935633"/>
                  <a:pt x="368817" y="2942262"/>
                </a:cubicBezTo>
                <a:lnTo>
                  <a:pt x="375199" y="2946168"/>
                </a:lnTo>
                <a:lnTo>
                  <a:pt x="375199" y="2949787"/>
                </a:lnTo>
                <a:cubicBezTo>
                  <a:pt x="386343" y="2959312"/>
                  <a:pt x="401964" y="2950740"/>
                  <a:pt x="413299" y="2960169"/>
                </a:cubicBezTo>
                <a:cubicBezTo>
                  <a:pt x="397392" y="2974267"/>
                  <a:pt x="370437" y="2960169"/>
                  <a:pt x="352434" y="2973409"/>
                </a:cubicBezTo>
                <a:cubicBezTo>
                  <a:pt x="345386" y="2969599"/>
                  <a:pt x="318621" y="2964456"/>
                  <a:pt x="322335" y="2979219"/>
                </a:cubicBezTo>
                <a:cubicBezTo>
                  <a:pt x="351930" y="2982810"/>
                  <a:pt x="381876" y="2982201"/>
                  <a:pt x="411299" y="2977410"/>
                </a:cubicBezTo>
                <a:lnTo>
                  <a:pt x="420157" y="2982744"/>
                </a:lnTo>
                <a:cubicBezTo>
                  <a:pt x="399145" y="2993126"/>
                  <a:pt x="374980" y="2995174"/>
                  <a:pt x="352530" y="2988459"/>
                </a:cubicBezTo>
                <a:lnTo>
                  <a:pt x="345481" y="2991983"/>
                </a:lnTo>
                <a:cubicBezTo>
                  <a:pt x="294998" y="2977696"/>
                  <a:pt x="349196" y="3011985"/>
                  <a:pt x="371103" y="2999508"/>
                </a:cubicBezTo>
                <a:cubicBezTo>
                  <a:pt x="377866" y="3002270"/>
                  <a:pt x="372246" y="3010176"/>
                  <a:pt x="380628" y="3012081"/>
                </a:cubicBezTo>
                <a:cubicBezTo>
                  <a:pt x="381533" y="3017186"/>
                  <a:pt x="381533" y="3022406"/>
                  <a:pt x="380628" y="3027511"/>
                </a:cubicBezTo>
                <a:cubicBezTo>
                  <a:pt x="361569" y="3033293"/>
                  <a:pt x="341919" y="3036903"/>
                  <a:pt x="322049" y="3038275"/>
                </a:cubicBezTo>
                <a:cubicBezTo>
                  <a:pt x="307286" y="3044085"/>
                  <a:pt x="292046" y="3058277"/>
                  <a:pt x="319382" y="3047800"/>
                </a:cubicBezTo>
                <a:cubicBezTo>
                  <a:pt x="325955" y="3049324"/>
                  <a:pt x="327955" y="3045133"/>
                  <a:pt x="332908" y="3044751"/>
                </a:cubicBezTo>
                <a:cubicBezTo>
                  <a:pt x="339956" y="3049990"/>
                  <a:pt x="350624" y="3047228"/>
                  <a:pt x="358911" y="3048180"/>
                </a:cubicBezTo>
                <a:cubicBezTo>
                  <a:pt x="363769" y="3051324"/>
                  <a:pt x="360054" y="3054467"/>
                  <a:pt x="361673" y="3056944"/>
                </a:cubicBezTo>
                <a:cubicBezTo>
                  <a:pt x="352815" y="3064087"/>
                  <a:pt x="343100" y="3062563"/>
                  <a:pt x="332432" y="3062563"/>
                </a:cubicBezTo>
                <a:cubicBezTo>
                  <a:pt x="326240" y="3065326"/>
                  <a:pt x="328527" y="3073993"/>
                  <a:pt x="329384" y="3079613"/>
                </a:cubicBezTo>
                <a:cubicBezTo>
                  <a:pt x="349196" y="3092281"/>
                  <a:pt x="317763" y="3084566"/>
                  <a:pt x="315382" y="3091614"/>
                </a:cubicBezTo>
                <a:cubicBezTo>
                  <a:pt x="310429" y="3101139"/>
                  <a:pt x="290427" y="3091614"/>
                  <a:pt x="282616" y="3101139"/>
                </a:cubicBezTo>
                <a:lnTo>
                  <a:pt x="282616" y="3104950"/>
                </a:lnTo>
                <a:cubicBezTo>
                  <a:pt x="275948" y="3114475"/>
                  <a:pt x="234991" y="3104950"/>
                  <a:pt x="246897" y="3121523"/>
                </a:cubicBezTo>
                <a:cubicBezTo>
                  <a:pt x="258518" y="3118952"/>
                  <a:pt x="255660" y="3129620"/>
                  <a:pt x="256422" y="3137906"/>
                </a:cubicBezTo>
                <a:lnTo>
                  <a:pt x="262232" y="3141716"/>
                </a:lnTo>
                <a:cubicBezTo>
                  <a:pt x="262232" y="3142764"/>
                  <a:pt x="262232" y="3143907"/>
                  <a:pt x="262709" y="3145335"/>
                </a:cubicBezTo>
                <a:cubicBezTo>
                  <a:pt x="257565" y="3150384"/>
                  <a:pt x="248707" y="3150193"/>
                  <a:pt x="243087" y="3153051"/>
                </a:cubicBezTo>
                <a:lnTo>
                  <a:pt x="243087" y="3160290"/>
                </a:lnTo>
                <a:cubicBezTo>
                  <a:pt x="257946" y="3159147"/>
                  <a:pt x="279568" y="3155623"/>
                  <a:pt x="295475" y="3162004"/>
                </a:cubicBezTo>
                <a:cubicBezTo>
                  <a:pt x="295475" y="3168005"/>
                  <a:pt x="284616" y="3164576"/>
                  <a:pt x="279187" y="3166005"/>
                </a:cubicBezTo>
                <a:cubicBezTo>
                  <a:pt x="256232" y="3172767"/>
                  <a:pt x="258518" y="3173054"/>
                  <a:pt x="279187" y="3184007"/>
                </a:cubicBezTo>
                <a:cubicBezTo>
                  <a:pt x="294332" y="3188293"/>
                  <a:pt x="305952" y="3169910"/>
                  <a:pt x="318621" y="3180293"/>
                </a:cubicBezTo>
                <a:cubicBezTo>
                  <a:pt x="332432" y="3179435"/>
                  <a:pt x="343766" y="3186293"/>
                  <a:pt x="358435" y="3184102"/>
                </a:cubicBezTo>
                <a:lnTo>
                  <a:pt x="374056" y="3193627"/>
                </a:lnTo>
                <a:cubicBezTo>
                  <a:pt x="357482" y="3202009"/>
                  <a:pt x="340528" y="3187055"/>
                  <a:pt x="326431" y="3195152"/>
                </a:cubicBezTo>
                <a:cubicBezTo>
                  <a:pt x="319459" y="3196695"/>
                  <a:pt x="312163" y="3195504"/>
                  <a:pt x="306047" y="3191817"/>
                </a:cubicBezTo>
                <a:cubicBezTo>
                  <a:pt x="284140" y="3192675"/>
                  <a:pt x="263280" y="3202867"/>
                  <a:pt x="240420" y="3199343"/>
                </a:cubicBezTo>
                <a:cubicBezTo>
                  <a:pt x="236420" y="3200676"/>
                  <a:pt x="237277" y="3202676"/>
                  <a:pt x="237087" y="3204486"/>
                </a:cubicBezTo>
                <a:lnTo>
                  <a:pt x="250040" y="3212106"/>
                </a:lnTo>
                <a:lnTo>
                  <a:pt x="250040" y="3219536"/>
                </a:lnTo>
                <a:cubicBezTo>
                  <a:pt x="244897" y="3222869"/>
                  <a:pt x="236229" y="3219536"/>
                  <a:pt x="236324" y="3227251"/>
                </a:cubicBezTo>
                <a:lnTo>
                  <a:pt x="224704" y="3233823"/>
                </a:lnTo>
                <a:cubicBezTo>
                  <a:pt x="229276" y="3239347"/>
                  <a:pt x="244706" y="3231727"/>
                  <a:pt x="243754" y="3241252"/>
                </a:cubicBezTo>
                <a:cubicBezTo>
                  <a:pt x="233372" y="3246110"/>
                  <a:pt x="220227" y="3245443"/>
                  <a:pt x="210893" y="3252778"/>
                </a:cubicBezTo>
                <a:cubicBezTo>
                  <a:pt x="210893" y="3258874"/>
                  <a:pt x="210893" y="3258874"/>
                  <a:pt x="214036" y="3261731"/>
                </a:cubicBezTo>
                <a:cubicBezTo>
                  <a:pt x="218179" y="3258855"/>
                  <a:pt x="223228" y="3257606"/>
                  <a:pt x="228228" y="3258207"/>
                </a:cubicBezTo>
                <a:lnTo>
                  <a:pt x="231086" y="3262970"/>
                </a:lnTo>
                <a:lnTo>
                  <a:pt x="224323" y="3267351"/>
                </a:lnTo>
                <a:lnTo>
                  <a:pt x="230610" y="3271161"/>
                </a:lnTo>
                <a:cubicBezTo>
                  <a:pt x="228895" y="3277733"/>
                  <a:pt x="236610" y="3276209"/>
                  <a:pt x="240135" y="3273066"/>
                </a:cubicBezTo>
                <a:cubicBezTo>
                  <a:pt x="247088" y="3277638"/>
                  <a:pt x="252327" y="3276495"/>
                  <a:pt x="261852" y="3276495"/>
                </a:cubicBezTo>
                <a:lnTo>
                  <a:pt x="272424" y="3284115"/>
                </a:lnTo>
                <a:cubicBezTo>
                  <a:pt x="280787" y="3282686"/>
                  <a:pt x="289369" y="3284601"/>
                  <a:pt x="296332" y="3289449"/>
                </a:cubicBezTo>
                <a:cubicBezTo>
                  <a:pt x="281664" y="3294878"/>
                  <a:pt x="268900" y="3289449"/>
                  <a:pt x="254136" y="3287639"/>
                </a:cubicBezTo>
                <a:cubicBezTo>
                  <a:pt x="250098" y="3284772"/>
                  <a:pt x="245154" y="3283486"/>
                  <a:pt x="240230" y="3284019"/>
                </a:cubicBezTo>
                <a:lnTo>
                  <a:pt x="231181" y="3289353"/>
                </a:lnTo>
                <a:cubicBezTo>
                  <a:pt x="224514" y="3306022"/>
                  <a:pt x="183556" y="3284115"/>
                  <a:pt x="178031" y="3300307"/>
                </a:cubicBezTo>
                <a:lnTo>
                  <a:pt x="184604" y="3304308"/>
                </a:lnTo>
                <a:lnTo>
                  <a:pt x="184604" y="3307927"/>
                </a:lnTo>
                <a:cubicBezTo>
                  <a:pt x="170697" y="3312785"/>
                  <a:pt x="154695" y="3307927"/>
                  <a:pt x="140313" y="3310595"/>
                </a:cubicBezTo>
                <a:cubicBezTo>
                  <a:pt x="136788" y="3314500"/>
                  <a:pt x="139741" y="3318786"/>
                  <a:pt x="138217" y="3322882"/>
                </a:cubicBezTo>
                <a:cubicBezTo>
                  <a:pt x="132026" y="3327263"/>
                  <a:pt x="115929" y="3320024"/>
                  <a:pt x="119167" y="3332407"/>
                </a:cubicBezTo>
                <a:cubicBezTo>
                  <a:pt x="118119" y="3336407"/>
                  <a:pt x="113071" y="3335169"/>
                  <a:pt x="109642" y="3335455"/>
                </a:cubicBezTo>
                <a:cubicBezTo>
                  <a:pt x="98621" y="3340284"/>
                  <a:pt x="87220" y="3344170"/>
                  <a:pt x="75542" y="3347075"/>
                </a:cubicBezTo>
                <a:cubicBezTo>
                  <a:pt x="62493" y="3354981"/>
                  <a:pt x="50015" y="3342408"/>
                  <a:pt x="53540" y="3366696"/>
                </a:cubicBezTo>
                <a:cubicBezTo>
                  <a:pt x="58207" y="3369935"/>
                  <a:pt x="64113" y="3368030"/>
                  <a:pt x="69447" y="3368601"/>
                </a:cubicBezTo>
                <a:cubicBezTo>
                  <a:pt x="77257" y="3362315"/>
                  <a:pt x="88497" y="3367554"/>
                  <a:pt x="96402" y="3361362"/>
                </a:cubicBezTo>
                <a:cubicBezTo>
                  <a:pt x="100117" y="3367363"/>
                  <a:pt x="120786" y="3362220"/>
                  <a:pt x="117357" y="3367839"/>
                </a:cubicBezTo>
                <a:cubicBezTo>
                  <a:pt x="107823" y="3369268"/>
                  <a:pt x="98536" y="3371993"/>
                  <a:pt x="89735" y="3375936"/>
                </a:cubicBezTo>
                <a:cubicBezTo>
                  <a:pt x="84877" y="3376507"/>
                  <a:pt x="78019" y="3374221"/>
                  <a:pt x="73923" y="3378222"/>
                </a:cubicBezTo>
                <a:cubicBezTo>
                  <a:pt x="78305" y="3381555"/>
                  <a:pt x="86591" y="3382317"/>
                  <a:pt x="86496" y="3388509"/>
                </a:cubicBezTo>
                <a:lnTo>
                  <a:pt x="80019" y="3392605"/>
                </a:lnTo>
                <a:lnTo>
                  <a:pt x="80019" y="3403177"/>
                </a:lnTo>
                <a:cubicBezTo>
                  <a:pt x="74209" y="3407559"/>
                  <a:pt x="65827" y="3410416"/>
                  <a:pt x="60969" y="3414703"/>
                </a:cubicBezTo>
                <a:lnTo>
                  <a:pt x="69542" y="3420132"/>
                </a:lnTo>
                <a:cubicBezTo>
                  <a:pt x="88592" y="3420894"/>
                  <a:pt x="110785" y="3408702"/>
                  <a:pt x="123930" y="3423846"/>
                </a:cubicBezTo>
                <a:cubicBezTo>
                  <a:pt x="135169" y="3422513"/>
                  <a:pt x="141360" y="3424704"/>
                  <a:pt x="138979" y="3436705"/>
                </a:cubicBezTo>
                <a:lnTo>
                  <a:pt x="145551" y="3440610"/>
                </a:lnTo>
                <a:cubicBezTo>
                  <a:pt x="145551" y="3441944"/>
                  <a:pt x="145551" y="3443182"/>
                  <a:pt x="145551" y="3444421"/>
                </a:cubicBezTo>
                <a:cubicBezTo>
                  <a:pt x="161363" y="3449659"/>
                  <a:pt x="131740" y="3451088"/>
                  <a:pt x="125739" y="3458994"/>
                </a:cubicBezTo>
                <a:cubicBezTo>
                  <a:pt x="125739" y="3459946"/>
                  <a:pt x="125739" y="3461089"/>
                  <a:pt x="125739" y="3462328"/>
                </a:cubicBezTo>
                <a:cubicBezTo>
                  <a:pt x="133264" y="3468805"/>
                  <a:pt x="151838" y="3458232"/>
                  <a:pt x="152123" y="3469852"/>
                </a:cubicBezTo>
                <a:cubicBezTo>
                  <a:pt x="138227" y="3472462"/>
                  <a:pt x="124206" y="3474339"/>
                  <a:pt x="110118" y="3475472"/>
                </a:cubicBezTo>
                <a:cubicBezTo>
                  <a:pt x="106499" y="3475472"/>
                  <a:pt x="104689" y="3479473"/>
                  <a:pt x="106880" y="3481378"/>
                </a:cubicBezTo>
                <a:cubicBezTo>
                  <a:pt x="114405" y="3484426"/>
                  <a:pt x="111547" y="3489855"/>
                  <a:pt x="118786" y="3491855"/>
                </a:cubicBezTo>
                <a:lnTo>
                  <a:pt x="118786" y="3499666"/>
                </a:lnTo>
                <a:cubicBezTo>
                  <a:pt x="131454" y="3507371"/>
                  <a:pt x="146370" y="3510524"/>
                  <a:pt x="161077" y="3508619"/>
                </a:cubicBezTo>
                <a:cubicBezTo>
                  <a:pt x="189652" y="3497570"/>
                  <a:pt x="175936" y="3515477"/>
                  <a:pt x="158791" y="3521478"/>
                </a:cubicBezTo>
                <a:lnTo>
                  <a:pt x="158791" y="3528717"/>
                </a:lnTo>
                <a:cubicBezTo>
                  <a:pt x="178794" y="3534146"/>
                  <a:pt x="199653" y="3527478"/>
                  <a:pt x="219846" y="3534337"/>
                </a:cubicBezTo>
                <a:cubicBezTo>
                  <a:pt x="227819" y="3528936"/>
                  <a:pt x="237391" y="3526383"/>
                  <a:pt x="246992" y="3527098"/>
                </a:cubicBezTo>
                <a:cubicBezTo>
                  <a:pt x="251850" y="3528336"/>
                  <a:pt x="249279" y="3531479"/>
                  <a:pt x="251850" y="3533194"/>
                </a:cubicBezTo>
                <a:cubicBezTo>
                  <a:pt x="254708" y="3535013"/>
                  <a:pt x="257670" y="3536660"/>
                  <a:pt x="260708" y="3538146"/>
                </a:cubicBezTo>
                <a:cubicBezTo>
                  <a:pt x="264766" y="3538423"/>
                  <a:pt x="268805" y="3537385"/>
                  <a:pt x="272234" y="3535194"/>
                </a:cubicBezTo>
                <a:cubicBezTo>
                  <a:pt x="279187" y="3531860"/>
                  <a:pt x="295761" y="3539480"/>
                  <a:pt x="296618" y="3528907"/>
                </a:cubicBezTo>
                <a:cubicBezTo>
                  <a:pt x="305666" y="3524716"/>
                  <a:pt x="316525" y="3530146"/>
                  <a:pt x="326336" y="3523478"/>
                </a:cubicBezTo>
                <a:cubicBezTo>
                  <a:pt x="348910" y="3545671"/>
                  <a:pt x="401774" y="3525859"/>
                  <a:pt x="421586" y="3533003"/>
                </a:cubicBezTo>
                <a:lnTo>
                  <a:pt x="421586" y="3536623"/>
                </a:lnTo>
                <a:cubicBezTo>
                  <a:pt x="403317" y="3541804"/>
                  <a:pt x="384533" y="3544995"/>
                  <a:pt x="365579" y="3546148"/>
                </a:cubicBezTo>
                <a:lnTo>
                  <a:pt x="356054" y="3551672"/>
                </a:lnTo>
                <a:cubicBezTo>
                  <a:pt x="386343" y="3568817"/>
                  <a:pt x="424348" y="3545862"/>
                  <a:pt x="453971" y="3552339"/>
                </a:cubicBezTo>
                <a:cubicBezTo>
                  <a:pt x="453971" y="3558339"/>
                  <a:pt x="459210" y="3557102"/>
                  <a:pt x="464543" y="3557196"/>
                </a:cubicBezTo>
                <a:cubicBezTo>
                  <a:pt x="467592" y="3559578"/>
                  <a:pt x="474068" y="3560816"/>
                  <a:pt x="474068" y="3565864"/>
                </a:cubicBezTo>
                <a:cubicBezTo>
                  <a:pt x="463972" y="3578437"/>
                  <a:pt x="452256" y="3564435"/>
                  <a:pt x="440826" y="3570436"/>
                </a:cubicBezTo>
                <a:cubicBezTo>
                  <a:pt x="437588" y="3573008"/>
                  <a:pt x="429587" y="3570436"/>
                  <a:pt x="428158" y="3574437"/>
                </a:cubicBezTo>
                <a:cubicBezTo>
                  <a:pt x="437112" y="3586534"/>
                  <a:pt x="467592" y="3575866"/>
                  <a:pt x="483689" y="3579294"/>
                </a:cubicBezTo>
                <a:cubicBezTo>
                  <a:pt x="489309" y="3577771"/>
                  <a:pt x="485213" y="3573389"/>
                  <a:pt x="490642" y="3571865"/>
                </a:cubicBezTo>
                <a:cubicBezTo>
                  <a:pt x="496071" y="3570341"/>
                  <a:pt x="491214" y="3565674"/>
                  <a:pt x="499214" y="3564435"/>
                </a:cubicBezTo>
                <a:cubicBezTo>
                  <a:pt x="504358" y="3563102"/>
                  <a:pt x="520836" y="3568341"/>
                  <a:pt x="520074" y="3559292"/>
                </a:cubicBezTo>
                <a:cubicBezTo>
                  <a:pt x="517979" y="3557387"/>
                  <a:pt x="512645" y="3556720"/>
                  <a:pt x="513502" y="3553482"/>
                </a:cubicBezTo>
                <a:lnTo>
                  <a:pt x="523027" y="3553482"/>
                </a:lnTo>
                <a:cubicBezTo>
                  <a:pt x="528361" y="3551862"/>
                  <a:pt x="524837" y="3547767"/>
                  <a:pt x="529980" y="3545862"/>
                </a:cubicBezTo>
                <a:cubicBezTo>
                  <a:pt x="535124" y="3543957"/>
                  <a:pt x="546649" y="3533194"/>
                  <a:pt x="546363" y="3544433"/>
                </a:cubicBezTo>
                <a:cubicBezTo>
                  <a:pt x="552078" y="3548814"/>
                  <a:pt x="618468" y="3546338"/>
                  <a:pt x="599132" y="3536813"/>
                </a:cubicBezTo>
                <a:lnTo>
                  <a:pt x="599132" y="3529670"/>
                </a:lnTo>
                <a:lnTo>
                  <a:pt x="604847" y="3525955"/>
                </a:lnTo>
                <a:lnTo>
                  <a:pt x="598751" y="3522144"/>
                </a:lnTo>
                <a:lnTo>
                  <a:pt x="598751" y="3511286"/>
                </a:lnTo>
                <a:lnTo>
                  <a:pt x="592369" y="3507381"/>
                </a:lnTo>
                <a:lnTo>
                  <a:pt x="598560" y="3503571"/>
                </a:lnTo>
                <a:cubicBezTo>
                  <a:pt x="599418" y="3500523"/>
                  <a:pt x="597322" y="3498523"/>
                  <a:pt x="593512" y="3497475"/>
                </a:cubicBezTo>
                <a:cubicBezTo>
                  <a:pt x="591702" y="3492998"/>
                  <a:pt x="589512" y="3488712"/>
                  <a:pt x="597989" y="3485759"/>
                </a:cubicBezTo>
                <a:cubicBezTo>
                  <a:pt x="598732" y="3480873"/>
                  <a:pt x="598979" y="3475929"/>
                  <a:pt x="598751" y="3470995"/>
                </a:cubicBezTo>
                <a:lnTo>
                  <a:pt x="592560" y="3466995"/>
                </a:lnTo>
                <a:cubicBezTo>
                  <a:pt x="592560" y="3465947"/>
                  <a:pt x="592560" y="3464804"/>
                  <a:pt x="592083" y="3463471"/>
                </a:cubicBezTo>
                <a:lnTo>
                  <a:pt x="585702" y="3459565"/>
                </a:lnTo>
                <a:lnTo>
                  <a:pt x="592083" y="3455660"/>
                </a:lnTo>
                <a:cubicBezTo>
                  <a:pt x="592083" y="3454422"/>
                  <a:pt x="592083" y="3453184"/>
                  <a:pt x="592083" y="3452136"/>
                </a:cubicBezTo>
                <a:lnTo>
                  <a:pt x="585797" y="3448136"/>
                </a:lnTo>
                <a:cubicBezTo>
                  <a:pt x="585797" y="3442896"/>
                  <a:pt x="591798" y="3441753"/>
                  <a:pt x="595322" y="3439277"/>
                </a:cubicBezTo>
                <a:lnTo>
                  <a:pt x="603418" y="3439277"/>
                </a:lnTo>
                <a:lnTo>
                  <a:pt x="606847" y="3433753"/>
                </a:lnTo>
                <a:lnTo>
                  <a:pt x="592655" y="3427466"/>
                </a:lnTo>
                <a:lnTo>
                  <a:pt x="592655" y="3419084"/>
                </a:lnTo>
                <a:lnTo>
                  <a:pt x="598370" y="3415655"/>
                </a:lnTo>
                <a:lnTo>
                  <a:pt x="601323" y="3409845"/>
                </a:lnTo>
                <a:cubicBezTo>
                  <a:pt x="612752" y="3408702"/>
                  <a:pt x="621992" y="3409845"/>
                  <a:pt x="618944" y="3422703"/>
                </a:cubicBezTo>
                <a:lnTo>
                  <a:pt x="613134" y="3425942"/>
                </a:lnTo>
                <a:cubicBezTo>
                  <a:pt x="611133" y="3431085"/>
                  <a:pt x="613134" y="3436419"/>
                  <a:pt x="612276" y="3441087"/>
                </a:cubicBezTo>
                <a:lnTo>
                  <a:pt x="618563" y="3444611"/>
                </a:lnTo>
                <a:lnTo>
                  <a:pt x="618563" y="3466804"/>
                </a:lnTo>
                <a:lnTo>
                  <a:pt x="612657" y="3470614"/>
                </a:lnTo>
                <a:cubicBezTo>
                  <a:pt x="611895" y="3493760"/>
                  <a:pt x="612657" y="3517096"/>
                  <a:pt x="612657" y="3540433"/>
                </a:cubicBezTo>
                <a:lnTo>
                  <a:pt x="619134" y="3544338"/>
                </a:lnTo>
                <a:lnTo>
                  <a:pt x="612943" y="3548053"/>
                </a:lnTo>
                <a:lnTo>
                  <a:pt x="612943" y="3559197"/>
                </a:lnTo>
                <a:cubicBezTo>
                  <a:pt x="621611" y="3564435"/>
                  <a:pt x="621611" y="3564817"/>
                  <a:pt x="613705" y="3569484"/>
                </a:cubicBezTo>
                <a:cubicBezTo>
                  <a:pt x="610752" y="3598059"/>
                  <a:pt x="613705" y="3628539"/>
                  <a:pt x="612657" y="3658066"/>
                </a:cubicBezTo>
                <a:lnTo>
                  <a:pt x="606466" y="3662257"/>
                </a:lnTo>
                <a:lnTo>
                  <a:pt x="606466" y="3669496"/>
                </a:lnTo>
                <a:lnTo>
                  <a:pt x="612372" y="3673211"/>
                </a:lnTo>
                <a:lnTo>
                  <a:pt x="606180" y="3677021"/>
                </a:lnTo>
                <a:lnTo>
                  <a:pt x="606180" y="3680641"/>
                </a:lnTo>
                <a:lnTo>
                  <a:pt x="612467" y="3684451"/>
                </a:lnTo>
                <a:lnTo>
                  <a:pt x="612467" y="3703501"/>
                </a:lnTo>
                <a:lnTo>
                  <a:pt x="603704" y="3704929"/>
                </a:lnTo>
                <a:cubicBezTo>
                  <a:pt x="587321" y="3697595"/>
                  <a:pt x="565604" y="3692833"/>
                  <a:pt x="549030" y="3701214"/>
                </a:cubicBezTo>
                <a:lnTo>
                  <a:pt x="540553" y="3699595"/>
                </a:lnTo>
                <a:lnTo>
                  <a:pt x="540553" y="3695214"/>
                </a:lnTo>
                <a:cubicBezTo>
                  <a:pt x="555031" y="3682926"/>
                  <a:pt x="573890" y="3687880"/>
                  <a:pt x="591702" y="3685022"/>
                </a:cubicBezTo>
                <a:cubicBezTo>
                  <a:pt x="594941" y="3679878"/>
                  <a:pt x="591702" y="3674354"/>
                  <a:pt x="593893" y="3669115"/>
                </a:cubicBezTo>
                <a:cubicBezTo>
                  <a:pt x="618563" y="3644922"/>
                  <a:pt x="538743" y="3662829"/>
                  <a:pt x="527885" y="3655209"/>
                </a:cubicBezTo>
                <a:cubicBezTo>
                  <a:pt x="525313" y="3644064"/>
                  <a:pt x="550459" y="3651303"/>
                  <a:pt x="555793" y="3649304"/>
                </a:cubicBezTo>
                <a:cubicBezTo>
                  <a:pt x="563508" y="3642160"/>
                  <a:pt x="597227" y="3644922"/>
                  <a:pt x="592369" y="3636064"/>
                </a:cubicBezTo>
                <a:cubicBezTo>
                  <a:pt x="578081" y="3629777"/>
                  <a:pt x="548173" y="3641969"/>
                  <a:pt x="540267" y="3629967"/>
                </a:cubicBezTo>
                <a:lnTo>
                  <a:pt x="530742" y="3623586"/>
                </a:lnTo>
                <a:cubicBezTo>
                  <a:pt x="498672" y="3608460"/>
                  <a:pt x="461248" y="3609803"/>
                  <a:pt x="430349" y="3627205"/>
                </a:cubicBezTo>
                <a:cubicBezTo>
                  <a:pt x="409108" y="3635206"/>
                  <a:pt x="385010" y="3624443"/>
                  <a:pt x="366055" y="3638254"/>
                </a:cubicBezTo>
                <a:cubicBezTo>
                  <a:pt x="361388" y="3638826"/>
                  <a:pt x="348624" y="3635778"/>
                  <a:pt x="349672" y="3642827"/>
                </a:cubicBezTo>
                <a:cubicBezTo>
                  <a:pt x="363102" y="3649875"/>
                  <a:pt x="383295" y="3643684"/>
                  <a:pt x="399012" y="3645684"/>
                </a:cubicBezTo>
                <a:cubicBezTo>
                  <a:pt x="407775" y="3642064"/>
                  <a:pt x="420633" y="3634730"/>
                  <a:pt x="430635" y="3641398"/>
                </a:cubicBezTo>
                <a:cubicBezTo>
                  <a:pt x="446351" y="3641398"/>
                  <a:pt x="449685" y="3641398"/>
                  <a:pt x="448065" y="3658733"/>
                </a:cubicBezTo>
                <a:cubicBezTo>
                  <a:pt x="455876" y="3660257"/>
                  <a:pt x="452447" y="3665401"/>
                  <a:pt x="457590" y="3667687"/>
                </a:cubicBezTo>
                <a:cubicBezTo>
                  <a:pt x="465972" y="3661971"/>
                  <a:pt x="475116" y="3664734"/>
                  <a:pt x="485022" y="3664162"/>
                </a:cubicBezTo>
                <a:lnTo>
                  <a:pt x="487975" y="3669020"/>
                </a:lnTo>
                <a:cubicBezTo>
                  <a:pt x="484070" y="3670830"/>
                  <a:pt x="480641" y="3674735"/>
                  <a:pt x="476545" y="3674544"/>
                </a:cubicBezTo>
                <a:cubicBezTo>
                  <a:pt x="458543" y="3665019"/>
                  <a:pt x="436826" y="3687499"/>
                  <a:pt x="418157" y="3675211"/>
                </a:cubicBezTo>
                <a:cubicBezTo>
                  <a:pt x="393678" y="3695023"/>
                  <a:pt x="359388" y="3670353"/>
                  <a:pt x="335670" y="3684736"/>
                </a:cubicBezTo>
                <a:lnTo>
                  <a:pt x="338814" y="3689499"/>
                </a:lnTo>
                <a:cubicBezTo>
                  <a:pt x="411775" y="3696547"/>
                  <a:pt x="329289" y="3712264"/>
                  <a:pt x="307095" y="3700738"/>
                </a:cubicBezTo>
                <a:cubicBezTo>
                  <a:pt x="268995" y="3701596"/>
                  <a:pt x="225275" y="3706644"/>
                  <a:pt x="190128" y="3710930"/>
                </a:cubicBezTo>
                <a:cubicBezTo>
                  <a:pt x="181041" y="3711511"/>
                  <a:pt x="172050" y="3713007"/>
                  <a:pt x="163268" y="3715407"/>
                </a:cubicBezTo>
                <a:cubicBezTo>
                  <a:pt x="159839" y="3715407"/>
                  <a:pt x="158505" y="3717312"/>
                  <a:pt x="158886" y="3719503"/>
                </a:cubicBezTo>
                <a:cubicBezTo>
                  <a:pt x="179174" y="3733504"/>
                  <a:pt x="209655" y="3718360"/>
                  <a:pt x="234420" y="3722551"/>
                </a:cubicBezTo>
                <a:cubicBezTo>
                  <a:pt x="238230" y="3721217"/>
                  <a:pt x="237372" y="3719312"/>
                  <a:pt x="237848" y="3717598"/>
                </a:cubicBezTo>
                <a:cubicBezTo>
                  <a:pt x="252993" y="3717598"/>
                  <a:pt x="274520" y="3720264"/>
                  <a:pt x="292046" y="3718931"/>
                </a:cubicBezTo>
                <a:cubicBezTo>
                  <a:pt x="320621" y="3711978"/>
                  <a:pt x="357673" y="3717312"/>
                  <a:pt x="385962" y="3726360"/>
                </a:cubicBezTo>
                <a:cubicBezTo>
                  <a:pt x="398821" y="3726360"/>
                  <a:pt x="412251" y="3740839"/>
                  <a:pt x="424062" y="3730171"/>
                </a:cubicBezTo>
                <a:cubicBezTo>
                  <a:pt x="431777" y="3735505"/>
                  <a:pt x="441207" y="3733219"/>
                  <a:pt x="450351" y="3733695"/>
                </a:cubicBezTo>
                <a:cubicBezTo>
                  <a:pt x="455590" y="3737314"/>
                  <a:pt x="455590" y="3737410"/>
                  <a:pt x="450351" y="3741124"/>
                </a:cubicBezTo>
                <a:cubicBezTo>
                  <a:pt x="439588" y="3739981"/>
                  <a:pt x="427682" y="3754555"/>
                  <a:pt x="418823" y="3745315"/>
                </a:cubicBezTo>
                <a:cubicBezTo>
                  <a:pt x="413871" y="3745315"/>
                  <a:pt x="411775" y="3749887"/>
                  <a:pt x="405298" y="3748363"/>
                </a:cubicBezTo>
                <a:cubicBezTo>
                  <a:pt x="391868" y="3757888"/>
                  <a:pt x="331194" y="3744554"/>
                  <a:pt x="381295" y="3764842"/>
                </a:cubicBezTo>
                <a:cubicBezTo>
                  <a:pt x="376628" y="3767889"/>
                  <a:pt x="370532" y="3766652"/>
                  <a:pt x="364722" y="3770271"/>
                </a:cubicBezTo>
                <a:cubicBezTo>
                  <a:pt x="349672" y="3772747"/>
                  <a:pt x="293379" y="3765413"/>
                  <a:pt x="290617" y="3780272"/>
                </a:cubicBezTo>
                <a:cubicBezTo>
                  <a:pt x="333670" y="3784939"/>
                  <a:pt x="378914" y="3781891"/>
                  <a:pt x="420824" y="3783320"/>
                </a:cubicBezTo>
                <a:cubicBezTo>
                  <a:pt x="405755" y="3785454"/>
                  <a:pt x="391429" y="3791245"/>
                  <a:pt x="379104" y="3800179"/>
                </a:cubicBezTo>
                <a:lnTo>
                  <a:pt x="358530" y="3800179"/>
                </a:lnTo>
                <a:cubicBezTo>
                  <a:pt x="355673" y="3801799"/>
                  <a:pt x="355673" y="3801799"/>
                  <a:pt x="361864" y="3805513"/>
                </a:cubicBezTo>
                <a:lnTo>
                  <a:pt x="361864" y="3815800"/>
                </a:lnTo>
                <a:cubicBezTo>
                  <a:pt x="343576" y="3825325"/>
                  <a:pt x="331956" y="3816372"/>
                  <a:pt x="312048" y="3817801"/>
                </a:cubicBezTo>
                <a:lnTo>
                  <a:pt x="304142" y="3823230"/>
                </a:lnTo>
                <a:cubicBezTo>
                  <a:pt x="316620" y="3834564"/>
                  <a:pt x="342242" y="3830469"/>
                  <a:pt x="364912" y="3835993"/>
                </a:cubicBezTo>
                <a:cubicBezTo>
                  <a:pt x="384276" y="3830040"/>
                  <a:pt x="404984" y="3830040"/>
                  <a:pt x="424348" y="3835993"/>
                </a:cubicBezTo>
                <a:lnTo>
                  <a:pt x="431111" y="3832564"/>
                </a:lnTo>
                <a:cubicBezTo>
                  <a:pt x="439817" y="3837289"/>
                  <a:pt x="450313" y="3837289"/>
                  <a:pt x="459019" y="3832564"/>
                </a:cubicBezTo>
                <a:cubicBezTo>
                  <a:pt x="474354" y="3830945"/>
                  <a:pt x="494071" y="3837327"/>
                  <a:pt x="506644" y="3826468"/>
                </a:cubicBezTo>
                <a:cubicBezTo>
                  <a:pt x="506644" y="3821420"/>
                  <a:pt x="500453" y="3820277"/>
                  <a:pt x="497119" y="3817801"/>
                </a:cubicBezTo>
                <a:cubicBezTo>
                  <a:pt x="480022" y="3818677"/>
                  <a:pt x="462962" y="3815410"/>
                  <a:pt x="447398" y="3808276"/>
                </a:cubicBezTo>
                <a:cubicBezTo>
                  <a:pt x="464258" y="3796179"/>
                  <a:pt x="483498" y="3810180"/>
                  <a:pt x="503596" y="3806371"/>
                </a:cubicBezTo>
                <a:lnTo>
                  <a:pt x="519693" y="3796846"/>
                </a:lnTo>
                <a:cubicBezTo>
                  <a:pt x="510121" y="3792169"/>
                  <a:pt x="500300" y="3788035"/>
                  <a:pt x="490261" y="3784463"/>
                </a:cubicBezTo>
                <a:lnTo>
                  <a:pt x="483403" y="3787892"/>
                </a:lnTo>
                <a:cubicBezTo>
                  <a:pt x="471401" y="3778367"/>
                  <a:pt x="498643" y="3780844"/>
                  <a:pt x="502453" y="3780653"/>
                </a:cubicBezTo>
                <a:cubicBezTo>
                  <a:pt x="514169" y="3784273"/>
                  <a:pt x="525027" y="3792274"/>
                  <a:pt x="535790" y="3784558"/>
                </a:cubicBezTo>
                <a:cubicBezTo>
                  <a:pt x="554840" y="3794083"/>
                  <a:pt x="581034" y="3778462"/>
                  <a:pt x="598465" y="3771033"/>
                </a:cubicBezTo>
                <a:cubicBezTo>
                  <a:pt x="598465" y="3769890"/>
                  <a:pt x="598465" y="3768651"/>
                  <a:pt x="598465" y="3767509"/>
                </a:cubicBezTo>
                <a:cubicBezTo>
                  <a:pt x="587702" y="3758841"/>
                  <a:pt x="568747" y="3765032"/>
                  <a:pt x="592274" y="3753126"/>
                </a:cubicBezTo>
                <a:lnTo>
                  <a:pt x="592274" y="3738362"/>
                </a:lnTo>
                <a:cubicBezTo>
                  <a:pt x="589988" y="3735219"/>
                  <a:pt x="581892" y="3737791"/>
                  <a:pt x="579415" y="3734552"/>
                </a:cubicBezTo>
                <a:cubicBezTo>
                  <a:pt x="587702" y="3730933"/>
                  <a:pt x="595608" y="3733600"/>
                  <a:pt x="591798" y="3723218"/>
                </a:cubicBezTo>
                <a:cubicBezTo>
                  <a:pt x="588273" y="3718741"/>
                  <a:pt x="561794" y="3725789"/>
                  <a:pt x="569319" y="3717978"/>
                </a:cubicBezTo>
                <a:cubicBezTo>
                  <a:pt x="578682" y="3717045"/>
                  <a:pt x="587816" y="3714569"/>
                  <a:pt x="596369" y="3710645"/>
                </a:cubicBezTo>
                <a:cubicBezTo>
                  <a:pt x="601951" y="3710692"/>
                  <a:pt x="607399" y="3712416"/>
                  <a:pt x="611990" y="3715597"/>
                </a:cubicBezTo>
                <a:lnTo>
                  <a:pt x="611990" y="3768175"/>
                </a:lnTo>
                <a:lnTo>
                  <a:pt x="605514" y="3772271"/>
                </a:lnTo>
                <a:cubicBezTo>
                  <a:pt x="605514" y="3779796"/>
                  <a:pt x="620277" y="3779701"/>
                  <a:pt x="606466" y="3786178"/>
                </a:cubicBezTo>
                <a:cubicBezTo>
                  <a:pt x="605285" y="3795912"/>
                  <a:pt x="604961" y="3805723"/>
                  <a:pt x="605514" y="3815514"/>
                </a:cubicBezTo>
                <a:cubicBezTo>
                  <a:pt x="595103" y="3824002"/>
                  <a:pt x="580063" y="3823639"/>
                  <a:pt x="570081" y="3814657"/>
                </a:cubicBezTo>
                <a:cubicBezTo>
                  <a:pt x="565213" y="3815067"/>
                  <a:pt x="560365" y="3813676"/>
                  <a:pt x="556460" y="3810752"/>
                </a:cubicBezTo>
                <a:lnTo>
                  <a:pt x="549506" y="3810752"/>
                </a:lnTo>
                <a:lnTo>
                  <a:pt x="527218" y="3823706"/>
                </a:lnTo>
                <a:cubicBezTo>
                  <a:pt x="536743" y="3827993"/>
                  <a:pt x="551602" y="3821706"/>
                  <a:pt x="558841" y="3831326"/>
                </a:cubicBezTo>
                <a:cubicBezTo>
                  <a:pt x="546839" y="3833136"/>
                  <a:pt x="535029" y="3833803"/>
                  <a:pt x="523408" y="3836469"/>
                </a:cubicBezTo>
                <a:cubicBezTo>
                  <a:pt x="518264" y="3838470"/>
                  <a:pt x="521693" y="3843232"/>
                  <a:pt x="515979" y="3843709"/>
                </a:cubicBezTo>
                <a:cubicBezTo>
                  <a:pt x="495785" y="3845614"/>
                  <a:pt x="477212" y="3838470"/>
                  <a:pt x="457876" y="3839994"/>
                </a:cubicBezTo>
                <a:cubicBezTo>
                  <a:pt x="436540" y="3851138"/>
                  <a:pt x="414537" y="3834946"/>
                  <a:pt x="392154" y="3843804"/>
                </a:cubicBezTo>
                <a:cubicBezTo>
                  <a:pt x="382629" y="3837232"/>
                  <a:pt x="364531" y="3837803"/>
                  <a:pt x="368913" y="3852757"/>
                </a:cubicBezTo>
                <a:cubicBezTo>
                  <a:pt x="381105" y="3862282"/>
                  <a:pt x="400345" y="3859710"/>
                  <a:pt x="413775" y="3854853"/>
                </a:cubicBezTo>
                <a:cubicBezTo>
                  <a:pt x="445208" y="3851424"/>
                  <a:pt x="482069" y="3863139"/>
                  <a:pt x="510168" y="3847519"/>
                </a:cubicBezTo>
                <a:cubicBezTo>
                  <a:pt x="518388" y="3852529"/>
                  <a:pt x="528713" y="3852529"/>
                  <a:pt x="536934" y="3847519"/>
                </a:cubicBezTo>
                <a:cubicBezTo>
                  <a:pt x="551031" y="3854567"/>
                  <a:pt x="568176" y="3854758"/>
                  <a:pt x="582654" y="3861996"/>
                </a:cubicBezTo>
                <a:lnTo>
                  <a:pt x="598656" y="3852471"/>
                </a:lnTo>
                <a:lnTo>
                  <a:pt x="592560" y="3848757"/>
                </a:lnTo>
                <a:cubicBezTo>
                  <a:pt x="594084" y="3841232"/>
                  <a:pt x="589035" y="3829707"/>
                  <a:pt x="595417" y="3824945"/>
                </a:cubicBezTo>
                <a:cubicBezTo>
                  <a:pt x="611229" y="3831231"/>
                  <a:pt x="604942" y="3836851"/>
                  <a:pt x="604942" y="3867712"/>
                </a:cubicBezTo>
                <a:cubicBezTo>
                  <a:pt x="602751" y="3869807"/>
                  <a:pt x="599037" y="3868759"/>
                  <a:pt x="596179" y="3869045"/>
                </a:cubicBezTo>
                <a:cubicBezTo>
                  <a:pt x="580177" y="3860663"/>
                  <a:pt x="562270" y="3869045"/>
                  <a:pt x="545601" y="3861616"/>
                </a:cubicBezTo>
                <a:cubicBezTo>
                  <a:pt x="526551" y="3854662"/>
                  <a:pt x="503787" y="3859710"/>
                  <a:pt x="484260" y="3865235"/>
                </a:cubicBezTo>
                <a:cubicBezTo>
                  <a:pt x="447780" y="3869426"/>
                  <a:pt x="409584" y="3861711"/>
                  <a:pt x="375961" y="3874760"/>
                </a:cubicBezTo>
                <a:cubicBezTo>
                  <a:pt x="375961" y="3876379"/>
                  <a:pt x="375961" y="3877617"/>
                  <a:pt x="375961" y="3878760"/>
                </a:cubicBezTo>
                <a:cubicBezTo>
                  <a:pt x="393868" y="3884761"/>
                  <a:pt x="416823" y="3875808"/>
                  <a:pt x="434254" y="3882666"/>
                </a:cubicBezTo>
                <a:cubicBezTo>
                  <a:pt x="416128" y="3886914"/>
                  <a:pt x="397516" y="3888676"/>
                  <a:pt x="378914" y="3887905"/>
                </a:cubicBezTo>
                <a:cubicBezTo>
                  <a:pt x="375294" y="3891620"/>
                  <a:pt x="375294" y="3891620"/>
                  <a:pt x="377199" y="3905240"/>
                </a:cubicBezTo>
                <a:cubicBezTo>
                  <a:pt x="392963" y="3904526"/>
                  <a:pt x="408460" y="3909536"/>
                  <a:pt x="420824" y="3919337"/>
                </a:cubicBezTo>
                <a:lnTo>
                  <a:pt x="411965" y="3924766"/>
                </a:lnTo>
                <a:cubicBezTo>
                  <a:pt x="402440" y="3923528"/>
                  <a:pt x="396535" y="3930386"/>
                  <a:pt x="388820" y="3934291"/>
                </a:cubicBezTo>
                <a:lnTo>
                  <a:pt x="388820" y="3942102"/>
                </a:lnTo>
                <a:cubicBezTo>
                  <a:pt x="395202" y="3943150"/>
                  <a:pt x="404155" y="3944102"/>
                  <a:pt x="407870" y="3949436"/>
                </a:cubicBezTo>
                <a:cubicBezTo>
                  <a:pt x="399964" y="3952961"/>
                  <a:pt x="385296" y="3945531"/>
                  <a:pt x="388820" y="3963438"/>
                </a:cubicBezTo>
                <a:lnTo>
                  <a:pt x="383105" y="3967248"/>
                </a:lnTo>
                <a:cubicBezTo>
                  <a:pt x="381295" y="3977345"/>
                  <a:pt x="403012" y="3970296"/>
                  <a:pt x="408822" y="3978487"/>
                </a:cubicBezTo>
                <a:cubicBezTo>
                  <a:pt x="400345" y="3984012"/>
                  <a:pt x="380247" y="3974392"/>
                  <a:pt x="375866" y="3984393"/>
                </a:cubicBezTo>
                <a:cubicBezTo>
                  <a:pt x="361578" y="3996109"/>
                  <a:pt x="383867" y="3989822"/>
                  <a:pt x="392154" y="3991346"/>
                </a:cubicBezTo>
                <a:cubicBezTo>
                  <a:pt x="397106" y="3995252"/>
                  <a:pt x="397106" y="3995252"/>
                  <a:pt x="392154" y="3998776"/>
                </a:cubicBezTo>
                <a:cubicBezTo>
                  <a:pt x="375771" y="4002585"/>
                  <a:pt x="358054" y="4002681"/>
                  <a:pt x="343290" y="4011634"/>
                </a:cubicBezTo>
                <a:cubicBezTo>
                  <a:pt x="354530" y="4020302"/>
                  <a:pt x="366531" y="4016397"/>
                  <a:pt x="380247" y="4017159"/>
                </a:cubicBezTo>
                <a:lnTo>
                  <a:pt x="384057" y="4010872"/>
                </a:lnTo>
                <a:cubicBezTo>
                  <a:pt x="391011" y="4010015"/>
                  <a:pt x="456733" y="4004871"/>
                  <a:pt x="437493" y="4017159"/>
                </a:cubicBezTo>
                <a:cubicBezTo>
                  <a:pt x="427625" y="4015730"/>
                  <a:pt x="417566" y="4017635"/>
                  <a:pt x="408918" y="4022588"/>
                </a:cubicBezTo>
                <a:cubicBezTo>
                  <a:pt x="418443" y="4027827"/>
                  <a:pt x="435397" y="4020302"/>
                  <a:pt x="441588" y="4030875"/>
                </a:cubicBezTo>
                <a:cubicBezTo>
                  <a:pt x="441588" y="4034685"/>
                  <a:pt x="452733" y="4037352"/>
                  <a:pt x="444636" y="4039257"/>
                </a:cubicBezTo>
                <a:cubicBezTo>
                  <a:pt x="431301" y="4042781"/>
                  <a:pt x="416918" y="4031065"/>
                  <a:pt x="406536" y="4039257"/>
                </a:cubicBezTo>
                <a:cubicBezTo>
                  <a:pt x="399745" y="4040495"/>
                  <a:pt x="392744" y="4039352"/>
                  <a:pt x="386629" y="4036209"/>
                </a:cubicBezTo>
                <a:cubicBezTo>
                  <a:pt x="349196" y="4055259"/>
                  <a:pt x="361769" y="4048972"/>
                  <a:pt x="389487" y="4059545"/>
                </a:cubicBezTo>
                <a:cubicBezTo>
                  <a:pt x="389487" y="4061260"/>
                  <a:pt x="389487" y="4062403"/>
                  <a:pt x="389487" y="4063546"/>
                </a:cubicBezTo>
                <a:cubicBezTo>
                  <a:pt x="386439" y="4066689"/>
                  <a:pt x="373770" y="4063070"/>
                  <a:pt x="377199" y="4070880"/>
                </a:cubicBezTo>
                <a:lnTo>
                  <a:pt x="386724" y="4076404"/>
                </a:lnTo>
                <a:cubicBezTo>
                  <a:pt x="398821" y="4077642"/>
                  <a:pt x="407775" y="4081929"/>
                  <a:pt x="421014" y="4080214"/>
                </a:cubicBezTo>
                <a:cubicBezTo>
                  <a:pt x="421872" y="4081834"/>
                  <a:pt x="422729" y="4083453"/>
                  <a:pt x="423300" y="4084786"/>
                </a:cubicBezTo>
                <a:cubicBezTo>
                  <a:pt x="420729" y="4088692"/>
                  <a:pt x="412537" y="4086120"/>
                  <a:pt x="409870" y="4089263"/>
                </a:cubicBezTo>
                <a:lnTo>
                  <a:pt x="409870" y="4096597"/>
                </a:lnTo>
                <a:lnTo>
                  <a:pt x="428920" y="4107456"/>
                </a:lnTo>
                <a:cubicBezTo>
                  <a:pt x="431492" y="4113171"/>
                  <a:pt x="421014" y="4113171"/>
                  <a:pt x="422824" y="4118124"/>
                </a:cubicBezTo>
                <a:cubicBezTo>
                  <a:pt x="428158" y="4125267"/>
                  <a:pt x="453018" y="4113552"/>
                  <a:pt x="449018" y="4129459"/>
                </a:cubicBezTo>
                <a:cubicBezTo>
                  <a:pt x="439493" y="4132887"/>
                  <a:pt x="372056" y="4133269"/>
                  <a:pt x="406536" y="4149937"/>
                </a:cubicBezTo>
                <a:cubicBezTo>
                  <a:pt x="432825" y="4147746"/>
                  <a:pt x="464543" y="4134792"/>
                  <a:pt x="487594" y="4152319"/>
                </a:cubicBezTo>
                <a:cubicBezTo>
                  <a:pt x="467687" y="4157462"/>
                  <a:pt x="429015" y="4149175"/>
                  <a:pt x="416061" y="4162701"/>
                </a:cubicBezTo>
                <a:cubicBezTo>
                  <a:pt x="423396" y="4170321"/>
                  <a:pt x="435111" y="4166416"/>
                  <a:pt x="442255" y="4170416"/>
                </a:cubicBezTo>
                <a:cubicBezTo>
                  <a:pt x="437740" y="4174035"/>
                  <a:pt x="432120" y="4175941"/>
                  <a:pt x="426348" y="4175845"/>
                </a:cubicBezTo>
                <a:lnTo>
                  <a:pt x="412537" y="4168511"/>
                </a:lnTo>
                <a:cubicBezTo>
                  <a:pt x="394535" y="4173369"/>
                  <a:pt x="377295" y="4181941"/>
                  <a:pt x="358340" y="4184323"/>
                </a:cubicBezTo>
                <a:cubicBezTo>
                  <a:pt x="353672" y="4209850"/>
                  <a:pt x="456162" y="4176036"/>
                  <a:pt x="462258" y="4195848"/>
                </a:cubicBezTo>
                <a:cubicBezTo>
                  <a:pt x="454190" y="4198706"/>
                  <a:pt x="445903" y="4200896"/>
                  <a:pt x="437493" y="4202515"/>
                </a:cubicBezTo>
                <a:cubicBezTo>
                  <a:pt x="441398" y="4208897"/>
                  <a:pt x="464258" y="4202515"/>
                  <a:pt x="472354" y="4212707"/>
                </a:cubicBezTo>
                <a:lnTo>
                  <a:pt x="479117" y="4212707"/>
                </a:lnTo>
                <a:cubicBezTo>
                  <a:pt x="486070" y="4208231"/>
                  <a:pt x="497119" y="4208421"/>
                  <a:pt x="504453" y="4202134"/>
                </a:cubicBezTo>
                <a:cubicBezTo>
                  <a:pt x="532457" y="4211183"/>
                  <a:pt x="567033" y="4202134"/>
                  <a:pt x="593512" y="4192609"/>
                </a:cubicBezTo>
                <a:lnTo>
                  <a:pt x="593512" y="4174226"/>
                </a:lnTo>
                <a:lnTo>
                  <a:pt x="587130" y="4170416"/>
                </a:lnTo>
                <a:lnTo>
                  <a:pt x="587130" y="4148413"/>
                </a:lnTo>
                <a:lnTo>
                  <a:pt x="593131" y="4144508"/>
                </a:lnTo>
                <a:lnTo>
                  <a:pt x="580748" y="4137555"/>
                </a:lnTo>
                <a:lnTo>
                  <a:pt x="586654" y="4133650"/>
                </a:lnTo>
                <a:cubicBezTo>
                  <a:pt x="586654" y="4132602"/>
                  <a:pt x="586654" y="4131459"/>
                  <a:pt x="586654" y="4130125"/>
                </a:cubicBezTo>
                <a:lnTo>
                  <a:pt x="593226" y="4126220"/>
                </a:lnTo>
                <a:lnTo>
                  <a:pt x="593226" y="4107932"/>
                </a:lnTo>
                <a:lnTo>
                  <a:pt x="586654" y="4103932"/>
                </a:lnTo>
                <a:cubicBezTo>
                  <a:pt x="585511" y="4100121"/>
                  <a:pt x="590750" y="4098407"/>
                  <a:pt x="593226" y="4096121"/>
                </a:cubicBezTo>
                <a:cubicBezTo>
                  <a:pt x="593607" y="4092501"/>
                  <a:pt x="593312" y="4088787"/>
                  <a:pt x="592369" y="4085262"/>
                </a:cubicBezTo>
                <a:cubicBezTo>
                  <a:pt x="573319" y="4077642"/>
                  <a:pt x="550935" y="4093835"/>
                  <a:pt x="534457" y="4082214"/>
                </a:cubicBezTo>
                <a:cubicBezTo>
                  <a:pt x="534457" y="4080977"/>
                  <a:pt x="534457" y="4079833"/>
                  <a:pt x="534457" y="4078690"/>
                </a:cubicBezTo>
                <a:cubicBezTo>
                  <a:pt x="540077" y="4074118"/>
                  <a:pt x="549221" y="4078690"/>
                  <a:pt x="557412" y="4073166"/>
                </a:cubicBezTo>
                <a:cubicBezTo>
                  <a:pt x="565889" y="4070023"/>
                  <a:pt x="584463" y="4078976"/>
                  <a:pt x="587606" y="4067070"/>
                </a:cubicBezTo>
                <a:lnTo>
                  <a:pt x="597131" y="4061831"/>
                </a:lnTo>
                <a:cubicBezTo>
                  <a:pt x="601989" y="4065165"/>
                  <a:pt x="600370" y="4068404"/>
                  <a:pt x="606656" y="4071356"/>
                </a:cubicBezTo>
                <a:lnTo>
                  <a:pt x="606656" y="4085739"/>
                </a:lnTo>
                <a:lnTo>
                  <a:pt x="600465" y="4089549"/>
                </a:lnTo>
                <a:lnTo>
                  <a:pt x="600465" y="4093073"/>
                </a:lnTo>
                <a:lnTo>
                  <a:pt x="606847" y="4096979"/>
                </a:lnTo>
                <a:lnTo>
                  <a:pt x="606847" y="4111075"/>
                </a:lnTo>
                <a:lnTo>
                  <a:pt x="600656" y="4114980"/>
                </a:lnTo>
                <a:lnTo>
                  <a:pt x="600656" y="4136888"/>
                </a:lnTo>
                <a:lnTo>
                  <a:pt x="606466" y="4140889"/>
                </a:lnTo>
                <a:lnTo>
                  <a:pt x="600846" y="4144032"/>
                </a:lnTo>
                <a:cubicBezTo>
                  <a:pt x="597894" y="4156224"/>
                  <a:pt x="609514" y="4152414"/>
                  <a:pt x="606466" y="4158510"/>
                </a:cubicBezTo>
                <a:lnTo>
                  <a:pt x="613324" y="4162701"/>
                </a:lnTo>
                <a:cubicBezTo>
                  <a:pt x="608943" y="4165273"/>
                  <a:pt x="604561" y="4167845"/>
                  <a:pt x="600751" y="4170226"/>
                </a:cubicBezTo>
                <a:lnTo>
                  <a:pt x="600751" y="4188609"/>
                </a:lnTo>
                <a:cubicBezTo>
                  <a:pt x="602942" y="4191847"/>
                  <a:pt x="612752" y="4188609"/>
                  <a:pt x="612562" y="4192800"/>
                </a:cubicBezTo>
                <a:lnTo>
                  <a:pt x="607895" y="4195371"/>
                </a:lnTo>
                <a:cubicBezTo>
                  <a:pt x="606904" y="4198991"/>
                  <a:pt x="606580" y="4202801"/>
                  <a:pt x="606942" y="4206611"/>
                </a:cubicBezTo>
                <a:lnTo>
                  <a:pt x="600370" y="4210897"/>
                </a:lnTo>
                <a:cubicBezTo>
                  <a:pt x="599798" y="4214708"/>
                  <a:pt x="602751" y="4222137"/>
                  <a:pt x="596846" y="4222899"/>
                </a:cubicBezTo>
                <a:lnTo>
                  <a:pt x="587321" y="4218136"/>
                </a:lnTo>
                <a:lnTo>
                  <a:pt x="587321" y="4213755"/>
                </a:lnTo>
                <a:lnTo>
                  <a:pt x="578748" y="4212231"/>
                </a:lnTo>
                <a:cubicBezTo>
                  <a:pt x="556364" y="4217089"/>
                  <a:pt x="527409" y="4224328"/>
                  <a:pt x="505120" y="4216327"/>
                </a:cubicBezTo>
                <a:cubicBezTo>
                  <a:pt x="488070" y="4218422"/>
                  <a:pt x="469782" y="4224423"/>
                  <a:pt x="453780" y="4216327"/>
                </a:cubicBezTo>
                <a:cubicBezTo>
                  <a:pt x="435778" y="4209564"/>
                  <a:pt x="422062" y="4229566"/>
                  <a:pt x="406727" y="4219661"/>
                </a:cubicBezTo>
                <a:cubicBezTo>
                  <a:pt x="393106" y="4230138"/>
                  <a:pt x="380628" y="4214041"/>
                  <a:pt x="368627" y="4222613"/>
                </a:cubicBezTo>
                <a:cubicBezTo>
                  <a:pt x="355578" y="4225566"/>
                  <a:pt x="347481" y="4220613"/>
                  <a:pt x="335385" y="4219565"/>
                </a:cubicBezTo>
                <a:cubicBezTo>
                  <a:pt x="316335" y="4212802"/>
                  <a:pt x="290807" y="4222422"/>
                  <a:pt x="272329" y="4229090"/>
                </a:cubicBezTo>
                <a:lnTo>
                  <a:pt x="285188" y="4236234"/>
                </a:lnTo>
                <a:cubicBezTo>
                  <a:pt x="286331" y="4239949"/>
                  <a:pt x="283759" y="4241758"/>
                  <a:pt x="280044" y="4242996"/>
                </a:cubicBezTo>
                <a:cubicBezTo>
                  <a:pt x="273853" y="4254046"/>
                  <a:pt x="287760" y="4253474"/>
                  <a:pt x="295570" y="4252521"/>
                </a:cubicBezTo>
                <a:cubicBezTo>
                  <a:pt x="298332" y="4250808"/>
                  <a:pt x="298332" y="4250808"/>
                  <a:pt x="291855" y="4246902"/>
                </a:cubicBezTo>
                <a:cubicBezTo>
                  <a:pt x="305076" y="4239663"/>
                  <a:pt x="320906" y="4238901"/>
                  <a:pt x="334718" y="4244998"/>
                </a:cubicBezTo>
                <a:cubicBezTo>
                  <a:pt x="343252" y="4240520"/>
                  <a:pt x="352215" y="4236996"/>
                  <a:pt x="361483" y="4234328"/>
                </a:cubicBezTo>
                <a:cubicBezTo>
                  <a:pt x="375771" y="4238139"/>
                  <a:pt x="390058" y="4232138"/>
                  <a:pt x="407679" y="4234328"/>
                </a:cubicBezTo>
                <a:lnTo>
                  <a:pt x="418252" y="4226804"/>
                </a:lnTo>
                <a:cubicBezTo>
                  <a:pt x="430349" y="4224709"/>
                  <a:pt x="436254" y="4230424"/>
                  <a:pt x="446827" y="4230233"/>
                </a:cubicBezTo>
                <a:cubicBezTo>
                  <a:pt x="459781" y="4222708"/>
                  <a:pt x="474450" y="4229376"/>
                  <a:pt x="485689" y="4233948"/>
                </a:cubicBezTo>
                <a:cubicBezTo>
                  <a:pt x="491747" y="4230710"/>
                  <a:pt x="498700" y="4229472"/>
                  <a:pt x="505501" y="4230519"/>
                </a:cubicBezTo>
                <a:cubicBezTo>
                  <a:pt x="511216" y="4234424"/>
                  <a:pt x="511216" y="4234614"/>
                  <a:pt x="503406" y="4239186"/>
                </a:cubicBezTo>
                <a:cubicBezTo>
                  <a:pt x="502415" y="4242806"/>
                  <a:pt x="502091" y="4246616"/>
                  <a:pt x="502453" y="4250331"/>
                </a:cubicBezTo>
                <a:lnTo>
                  <a:pt x="508644" y="4254332"/>
                </a:lnTo>
                <a:cubicBezTo>
                  <a:pt x="504263" y="4268333"/>
                  <a:pt x="471021" y="4252617"/>
                  <a:pt x="460448" y="4266904"/>
                </a:cubicBezTo>
                <a:cubicBezTo>
                  <a:pt x="455438" y="4266523"/>
                  <a:pt x="450475" y="4268047"/>
                  <a:pt x="446541" y="4271191"/>
                </a:cubicBezTo>
                <a:lnTo>
                  <a:pt x="437969" y="4265380"/>
                </a:lnTo>
                <a:cubicBezTo>
                  <a:pt x="442607" y="4262046"/>
                  <a:pt x="447513" y="4259094"/>
                  <a:pt x="452637" y="4256522"/>
                </a:cubicBezTo>
                <a:cubicBezTo>
                  <a:pt x="463781" y="4258618"/>
                  <a:pt x="469020" y="4252141"/>
                  <a:pt x="479022" y="4252617"/>
                </a:cubicBezTo>
                <a:lnTo>
                  <a:pt x="488547" y="4247759"/>
                </a:lnTo>
                <a:cubicBezTo>
                  <a:pt x="488547" y="4245854"/>
                  <a:pt x="488547" y="4245759"/>
                  <a:pt x="472354" y="4238234"/>
                </a:cubicBezTo>
                <a:cubicBezTo>
                  <a:pt x="460962" y="4247283"/>
                  <a:pt x="444798" y="4246997"/>
                  <a:pt x="433683" y="4237663"/>
                </a:cubicBezTo>
                <a:cubicBezTo>
                  <a:pt x="406251" y="4243569"/>
                  <a:pt x="375008" y="4236043"/>
                  <a:pt x="351291" y="4250331"/>
                </a:cubicBezTo>
                <a:cubicBezTo>
                  <a:pt x="366055" y="4252235"/>
                  <a:pt x="380619" y="4255379"/>
                  <a:pt x="394821" y="4259856"/>
                </a:cubicBezTo>
                <a:cubicBezTo>
                  <a:pt x="397583" y="4263952"/>
                  <a:pt x="406536" y="4262142"/>
                  <a:pt x="410822" y="4265095"/>
                </a:cubicBezTo>
                <a:lnTo>
                  <a:pt x="410822" y="4268619"/>
                </a:lnTo>
                <a:lnTo>
                  <a:pt x="423776" y="4276239"/>
                </a:lnTo>
                <a:lnTo>
                  <a:pt x="423776" y="4283764"/>
                </a:lnTo>
                <a:cubicBezTo>
                  <a:pt x="397869" y="4296813"/>
                  <a:pt x="361769" y="4285002"/>
                  <a:pt x="336908" y="4292241"/>
                </a:cubicBezTo>
                <a:cubicBezTo>
                  <a:pt x="321764" y="4293479"/>
                  <a:pt x="304714" y="4290335"/>
                  <a:pt x="293474" y="4302337"/>
                </a:cubicBezTo>
                <a:cubicBezTo>
                  <a:pt x="327574" y="4308053"/>
                  <a:pt x="358340" y="4322911"/>
                  <a:pt x="394154" y="4322245"/>
                </a:cubicBezTo>
                <a:cubicBezTo>
                  <a:pt x="404536" y="4316244"/>
                  <a:pt x="389201" y="4312720"/>
                  <a:pt x="384629" y="4309481"/>
                </a:cubicBezTo>
                <a:cubicBezTo>
                  <a:pt x="399964" y="4296622"/>
                  <a:pt x="423776" y="4310244"/>
                  <a:pt x="439969" y="4299956"/>
                </a:cubicBezTo>
                <a:cubicBezTo>
                  <a:pt x="449494" y="4305576"/>
                  <a:pt x="460067" y="4300719"/>
                  <a:pt x="456733" y="4315386"/>
                </a:cubicBezTo>
                <a:cubicBezTo>
                  <a:pt x="437112" y="4332341"/>
                  <a:pt x="485308" y="4307767"/>
                  <a:pt x="483022" y="4323768"/>
                </a:cubicBezTo>
                <a:cubicBezTo>
                  <a:pt x="476802" y="4329769"/>
                  <a:pt x="467230" y="4330627"/>
                  <a:pt x="460067" y="4325769"/>
                </a:cubicBezTo>
                <a:cubicBezTo>
                  <a:pt x="455590" y="4329674"/>
                  <a:pt x="448922" y="4328341"/>
                  <a:pt x="444351" y="4330723"/>
                </a:cubicBezTo>
                <a:cubicBezTo>
                  <a:pt x="459324" y="4339103"/>
                  <a:pt x="475631" y="4344819"/>
                  <a:pt x="492547" y="4347676"/>
                </a:cubicBezTo>
                <a:cubicBezTo>
                  <a:pt x="498262" y="4345390"/>
                  <a:pt x="495595" y="4338151"/>
                  <a:pt x="506072" y="4340248"/>
                </a:cubicBezTo>
                <a:cubicBezTo>
                  <a:pt x="511311" y="4337866"/>
                  <a:pt x="508168" y="4332818"/>
                  <a:pt x="515597" y="4331293"/>
                </a:cubicBezTo>
                <a:lnTo>
                  <a:pt x="515597" y="4320435"/>
                </a:lnTo>
                <a:cubicBezTo>
                  <a:pt x="523122" y="4316149"/>
                  <a:pt x="535219" y="4320435"/>
                  <a:pt x="541887" y="4312625"/>
                </a:cubicBezTo>
                <a:cubicBezTo>
                  <a:pt x="534552" y="4308815"/>
                  <a:pt x="525980" y="4313196"/>
                  <a:pt x="518931" y="4307195"/>
                </a:cubicBezTo>
                <a:cubicBezTo>
                  <a:pt x="511311" y="4305481"/>
                  <a:pt x="503787" y="4314625"/>
                  <a:pt x="496738" y="4309385"/>
                </a:cubicBezTo>
                <a:cubicBezTo>
                  <a:pt x="495405" y="4302052"/>
                  <a:pt x="493881" y="4299860"/>
                  <a:pt x="506263" y="4299385"/>
                </a:cubicBezTo>
                <a:cubicBezTo>
                  <a:pt x="521789" y="4286716"/>
                  <a:pt x="534838" y="4288717"/>
                  <a:pt x="553888" y="4292432"/>
                </a:cubicBezTo>
                <a:lnTo>
                  <a:pt x="563413" y="4299576"/>
                </a:lnTo>
                <a:cubicBezTo>
                  <a:pt x="576843" y="4299576"/>
                  <a:pt x="584939" y="4300814"/>
                  <a:pt x="594084" y="4294527"/>
                </a:cubicBezTo>
                <a:lnTo>
                  <a:pt x="594084" y="4290051"/>
                </a:lnTo>
                <a:cubicBezTo>
                  <a:pt x="589416" y="4290051"/>
                  <a:pt x="575034" y="4286431"/>
                  <a:pt x="587130" y="4285097"/>
                </a:cubicBezTo>
                <a:cubicBezTo>
                  <a:pt x="601132" y="4285097"/>
                  <a:pt x="591512" y="4266047"/>
                  <a:pt x="594179" y="4257665"/>
                </a:cubicBezTo>
                <a:cubicBezTo>
                  <a:pt x="587035" y="4250997"/>
                  <a:pt x="570843" y="4261666"/>
                  <a:pt x="567699" y="4250808"/>
                </a:cubicBezTo>
                <a:cubicBezTo>
                  <a:pt x="566842" y="4249188"/>
                  <a:pt x="564080" y="4247950"/>
                  <a:pt x="561984" y="4246521"/>
                </a:cubicBezTo>
                <a:cubicBezTo>
                  <a:pt x="568938" y="4240901"/>
                  <a:pt x="578081" y="4246521"/>
                  <a:pt x="585511" y="4247473"/>
                </a:cubicBezTo>
                <a:cubicBezTo>
                  <a:pt x="589988" y="4245854"/>
                  <a:pt x="586464" y="4242044"/>
                  <a:pt x="587892" y="4238997"/>
                </a:cubicBezTo>
                <a:lnTo>
                  <a:pt x="594274" y="4234996"/>
                </a:lnTo>
                <a:cubicBezTo>
                  <a:pt x="594274" y="4227185"/>
                  <a:pt x="600275" y="4230138"/>
                  <a:pt x="601894" y="4235853"/>
                </a:cubicBezTo>
                <a:cubicBezTo>
                  <a:pt x="610371" y="4239186"/>
                  <a:pt x="607609" y="4243187"/>
                  <a:pt x="601227" y="4246330"/>
                </a:cubicBezTo>
                <a:lnTo>
                  <a:pt x="607133" y="4250045"/>
                </a:lnTo>
                <a:lnTo>
                  <a:pt x="600942" y="4253855"/>
                </a:lnTo>
                <a:lnTo>
                  <a:pt x="600942" y="4279667"/>
                </a:lnTo>
                <a:cubicBezTo>
                  <a:pt x="615039" y="4287954"/>
                  <a:pt x="604180" y="4313005"/>
                  <a:pt x="607323" y="4327292"/>
                </a:cubicBezTo>
                <a:cubicBezTo>
                  <a:pt x="614753" y="4329578"/>
                  <a:pt x="614181" y="4334913"/>
                  <a:pt x="613896" y="4341104"/>
                </a:cubicBezTo>
                <a:cubicBezTo>
                  <a:pt x="600189" y="4349677"/>
                  <a:pt x="583720" y="4352629"/>
                  <a:pt x="567890" y="4349391"/>
                </a:cubicBezTo>
                <a:lnTo>
                  <a:pt x="567890" y="4345772"/>
                </a:lnTo>
                <a:cubicBezTo>
                  <a:pt x="565699" y="4344343"/>
                  <a:pt x="563413" y="4343104"/>
                  <a:pt x="561413" y="4341771"/>
                </a:cubicBezTo>
                <a:lnTo>
                  <a:pt x="561413" y="4338056"/>
                </a:lnTo>
                <a:cubicBezTo>
                  <a:pt x="553221" y="4335961"/>
                  <a:pt x="553221" y="4335961"/>
                  <a:pt x="530552" y="4337485"/>
                </a:cubicBezTo>
                <a:cubicBezTo>
                  <a:pt x="526932" y="4341390"/>
                  <a:pt x="530552" y="4345772"/>
                  <a:pt x="528552" y="4349200"/>
                </a:cubicBezTo>
                <a:lnTo>
                  <a:pt x="519026" y="4354915"/>
                </a:lnTo>
                <a:cubicBezTo>
                  <a:pt x="514216" y="4354440"/>
                  <a:pt x="509387" y="4355678"/>
                  <a:pt x="505406" y="4358439"/>
                </a:cubicBezTo>
                <a:cubicBezTo>
                  <a:pt x="494071" y="4358439"/>
                  <a:pt x="486356" y="4350629"/>
                  <a:pt x="476164" y="4356726"/>
                </a:cubicBezTo>
                <a:lnTo>
                  <a:pt x="476164" y="4360345"/>
                </a:lnTo>
                <a:lnTo>
                  <a:pt x="482831" y="4364345"/>
                </a:lnTo>
                <a:cubicBezTo>
                  <a:pt x="481974" y="4367298"/>
                  <a:pt x="484546" y="4370536"/>
                  <a:pt x="479974" y="4373299"/>
                </a:cubicBezTo>
                <a:cubicBezTo>
                  <a:pt x="456447" y="4356821"/>
                  <a:pt x="439302" y="4380157"/>
                  <a:pt x="414442" y="4377014"/>
                </a:cubicBezTo>
                <a:cubicBezTo>
                  <a:pt x="362150" y="4369298"/>
                  <a:pt x="305857" y="4380729"/>
                  <a:pt x="252517" y="4378728"/>
                </a:cubicBezTo>
                <a:lnTo>
                  <a:pt x="258708" y="4382633"/>
                </a:lnTo>
                <a:cubicBezTo>
                  <a:pt x="253374" y="4389015"/>
                  <a:pt x="230800" y="4386919"/>
                  <a:pt x="242421" y="4395396"/>
                </a:cubicBezTo>
                <a:cubicBezTo>
                  <a:pt x="258613" y="4397207"/>
                  <a:pt x="273186" y="4385871"/>
                  <a:pt x="288903" y="4388253"/>
                </a:cubicBezTo>
                <a:cubicBezTo>
                  <a:pt x="294237" y="4394063"/>
                  <a:pt x="305476" y="4389300"/>
                  <a:pt x="311191" y="4393683"/>
                </a:cubicBezTo>
                <a:cubicBezTo>
                  <a:pt x="302714" y="4401588"/>
                  <a:pt x="290807" y="4396349"/>
                  <a:pt x="281854" y="4403208"/>
                </a:cubicBezTo>
                <a:cubicBezTo>
                  <a:pt x="276234" y="4399111"/>
                  <a:pt x="264042" y="4397111"/>
                  <a:pt x="265376" y="4405398"/>
                </a:cubicBezTo>
                <a:lnTo>
                  <a:pt x="277187" y="4410636"/>
                </a:lnTo>
                <a:cubicBezTo>
                  <a:pt x="275472" y="4410636"/>
                  <a:pt x="276330" y="4410636"/>
                  <a:pt x="277187" y="4410636"/>
                </a:cubicBezTo>
                <a:lnTo>
                  <a:pt x="277187" y="4410636"/>
                </a:lnTo>
                <a:cubicBezTo>
                  <a:pt x="311096" y="4412828"/>
                  <a:pt x="340242" y="4406827"/>
                  <a:pt x="374151" y="4407112"/>
                </a:cubicBezTo>
                <a:cubicBezTo>
                  <a:pt x="379390" y="4409779"/>
                  <a:pt x="401488" y="4420257"/>
                  <a:pt x="383010" y="4421686"/>
                </a:cubicBezTo>
                <a:cubicBezTo>
                  <a:pt x="364979" y="4415589"/>
                  <a:pt x="345252" y="4416828"/>
                  <a:pt x="328146" y="4425210"/>
                </a:cubicBezTo>
                <a:cubicBezTo>
                  <a:pt x="315287" y="4426448"/>
                  <a:pt x="300142" y="4421876"/>
                  <a:pt x="288522" y="4428925"/>
                </a:cubicBezTo>
                <a:cubicBezTo>
                  <a:pt x="273472" y="4423591"/>
                  <a:pt x="254231" y="4417018"/>
                  <a:pt x="239182" y="4419400"/>
                </a:cubicBezTo>
                <a:lnTo>
                  <a:pt x="239182" y="4423115"/>
                </a:lnTo>
                <a:cubicBezTo>
                  <a:pt x="234705" y="4425496"/>
                  <a:pt x="230324" y="4427972"/>
                  <a:pt x="226038" y="4430449"/>
                </a:cubicBezTo>
                <a:cubicBezTo>
                  <a:pt x="235086" y="4434164"/>
                  <a:pt x="243659" y="4430449"/>
                  <a:pt x="251660" y="4437688"/>
                </a:cubicBezTo>
                <a:cubicBezTo>
                  <a:pt x="254803" y="4445498"/>
                  <a:pt x="236896" y="4443021"/>
                  <a:pt x="232610" y="4448832"/>
                </a:cubicBezTo>
                <a:lnTo>
                  <a:pt x="232610" y="4452546"/>
                </a:lnTo>
                <a:cubicBezTo>
                  <a:pt x="237658" y="4454642"/>
                  <a:pt x="251088" y="4457023"/>
                  <a:pt x="252231" y="4450356"/>
                </a:cubicBezTo>
                <a:cubicBezTo>
                  <a:pt x="267281" y="4435592"/>
                  <a:pt x="297665" y="4450356"/>
                  <a:pt x="314906" y="4443594"/>
                </a:cubicBezTo>
                <a:cubicBezTo>
                  <a:pt x="318906" y="4444927"/>
                  <a:pt x="317763" y="4446927"/>
                  <a:pt x="318049" y="4448641"/>
                </a:cubicBezTo>
                <a:lnTo>
                  <a:pt x="324526" y="4452642"/>
                </a:lnTo>
                <a:lnTo>
                  <a:pt x="324526" y="4456261"/>
                </a:lnTo>
                <a:cubicBezTo>
                  <a:pt x="309143" y="4463977"/>
                  <a:pt x="291208" y="4464643"/>
                  <a:pt x="275282" y="4458166"/>
                </a:cubicBezTo>
                <a:cubicBezTo>
                  <a:pt x="262614" y="4462071"/>
                  <a:pt x="241944" y="4467691"/>
                  <a:pt x="230514" y="4462358"/>
                </a:cubicBezTo>
                <a:cubicBezTo>
                  <a:pt x="217274" y="4474073"/>
                  <a:pt x="183842" y="4461785"/>
                  <a:pt x="186604" y="4477788"/>
                </a:cubicBezTo>
                <a:cubicBezTo>
                  <a:pt x="201844" y="4485027"/>
                  <a:pt x="186604" y="4489122"/>
                  <a:pt x="177079" y="4487313"/>
                </a:cubicBezTo>
                <a:cubicBezTo>
                  <a:pt x="174126" y="4489028"/>
                  <a:pt x="174126" y="4489028"/>
                  <a:pt x="180317" y="4492742"/>
                </a:cubicBezTo>
                <a:lnTo>
                  <a:pt x="180317" y="4496266"/>
                </a:lnTo>
                <a:cubicBezTo>
                  <a:pt x="194033" y="4504268"/>
                  <a:pt x="220227" y="4483693"/>
                  <a:pt x="227942" y="4504458"/>
                </a:cubicBezTo>
                <a:cubicBezTo>
                  <a:pt x="229847" y="4506268"/>
                  <a:pt x="230514" y="4505220"/>
                  <a:pt x="234610" y="4506649"/>
                </a:cubicBezTo>
                <a:cubicBezTo>
                  <a:pt x="233238" y="4507315"/>
                  <a:pt x="231933" y="4508078"/>
                  <a:pt x="230705" y="4509030"/>
                </a:cubicBezTo>
                <a:cubicBezTo>
                  <a:pt x="219751" y="4509030"/>
                  <a:pt x="207083" y="4512173"/>
                  <a:pt x="197653" y="4505982"/>
                </a:cubicBezTo>
                <a:cubicBezTo>
                  <a:pt x="189176" y="4513411"/>
                  <a:pt x="148599" y="4507029"/>
                  <a:pt x="154886" y="4522270"/>
                </a:cubicBezTo>
                <a:lnTo>
                  <a:pt x="164411" y="4527794"/>
                </a:lnTo>
                <a:cubicBezTo>
                  <a:pt x="173783" y="4526937"/>
                  <a:pt x="182937" y="4524461"/>
                  <a:pt x="191462" y="4520460"/>
                </a:cubicBezTo>
                <a:cubicBezTo>
                  <a:pt x="199939" y="4520460"/>
                  <a:pt x="199939" y="4520460"/>
                  <a:pt x="200987" y="4517031"/>
                </a:cubicBezTo>
                <a:cubicBezTo>
                  <a:pt x="202225" y="4508363"/>
                  <a:pt x="217941" y="4516269"/>
                  <a:pt x="223561" y="4520174"/>
                </a:cubicBezTo>
                <a:cubicBezTo>
                  <a:pt x="229276" y="4513030"/>
                  <a:pt x="254803" y="4522746"/>
                  <a:pt x="240039" y="4508267"/>
                </a:cubicBezTo>
                <a:cubicBezTo>
                  <a:pt x="245659" y="4510269"/>
                  <a:pt x="238325" y="4505886"/>
                  <a:pt x="236801" y="4506172"/>
                </a:cubicBezTo>
                <a:cubicBezTo>
                  <a:pt x="224704" y="4499124"/>
                  <a:pt x="280044" y="4503410"/>
                  <a:pt x="289379" y="4498458"/>
                </a:cubicBezTo>
                <a:cubicBezTo>
                  <a:pt x="295094" y="4505315"/>
                  <a:pt x="310429" y="4497315"/>
                  <a:pt x="312620" y="4506554"/>
                </a:cubicBezTo>
                <a:cubicBezTo>
                  <a:pt x="297761" y="4515411"/>
                  <a:pt x="280616" y="4529699"/>
                  <a:pt x="263471" y="4531509"/>
                </a:cubicBezTo>
                <a:cubicBezTo>
                  <a:pt x="255708" y="4526556"/>
                  <a:pt x="245802" y="4526556"/>
                  <a:pt x="238039" y="4531509"/>
                </a:cubicBezTo>
                <a:cubicBezTo>
                  <a:pt x="228038" y="4535415"/>
                  <a:pt x="204035" y="4525318"/>
                  <a:pt x="200796" y="4537510"/>
                </a:cubicBezTo>
                <a:cubicBezTo>
                  <a:pt x="229371" y="4549416"/>
                  <a:pt x="268329" y="4552464"/>
                  <a:pt x="296046" y="4535510"/>
                </a:cubicBezTo>
                <a:cubicBezTo>
                  <a:pt x="305571" y="4543606"/>
                  <a:pt x="319764" y="4538176"/>
                  <a:pt x="328336" y="4532175"/>
                </a:cubicBezTo>
                <a:cubicBezTo>
                  <a:pt x="348243" y="4522650"/>
                  <a:pt x="369484" y="4536747"/>
                  <a:pt x="388248" y="4528460"/>
                </a:cubicBezTo>
                <a:cubicBezTo>
                  <a:pt x="406727" y="4535795"/>
                  <a:pt x="428444" y="4535415"/>
                  <a:pt x="446922" y="4542939"/>
                </a:cubicBezTo>
                <a:cubicBezTo>
                  <a:pt x="452161" y="4535890"/>
                  <a:pt x="470259" y="4543986"/>
                  <a:pt x="469782" y="4534366"/>
                </a:cubicBezTo>
                <a:cubicBezTo>
                  <a:pt x="465210" y="4528842"/>
                  <a:pt x="455304" y="4534366"/>
                  <a:pt x="450065" y="4529889"/>
                </a:cubicBezTo>
                <a:lnTo>
                  <a:pt x="461210" y="4524747"/>
                </a:lnTo>
                <a:cubicBezTo>
                  <a:pt x="500167" y="4524747"/>
                  <a:pt x="546173" y="4516269"/>
                  <a:pt x="585035" y="4524747"/>
                </a:cubicBezTo>
                <a:lnTo>
                  <a:pt x="594560" y="4519508"/>
                </a:lnTo>
                <a:lnTo>
                  <a:pt x="594560" y="4512173"/>
                </a:lnTo>
                <a:lnTo>
                  <a:pt x="588178" y="4508267"/>
                </a:lnTo>
                <a:lnTo>
                  <a:pt x="588178" y="4471501"/>
                </a:lnTo>
                <a:cubicBezTo>
                  <a:pt x="606180" y="4463977"/>
                  <a:pt x="579320" y="4461976"/>
                  <a:pt x="591417" y="4454928"/>
                </a:cubicBezTo>
                <a:cubicBezTo>
                  <a:pt x="597989" y="4451022"/>
                  <a:pt x="593417" y="4448832"/>
                  <a:pt x="588464" y="4445975"/>
                </a:cubicBezTo>
                <a:cubicBezTo>
                  <a:pt x="588464" y="4444832"/>
                  <a:pt x="588464" y="4443594"/>
                  <a:pt x="587892" y="4441688"/>
                </a:cubicBezTo>
                <a:lnTo>
                  <a:pt x="573605" y="4435402"/>
                </a:lnTo>
                <a:cubicBezTo>
                  <a:pt x="571795" y="4434735"/>
                  <a:pt x="562080" y="4439211"/>
                  <a:pt x="555412" y="4434544"/>
                </a:cubicBezTo>
                <a:cubicBezTo>
                  <a:pt x="564937" y="4427305"/>
                  <a:pt x="573605" y="4429401"/>
                  <a:pt x="585797" y="4429211"/>
                </a:cubicBezTo>
                <a:cubicBezTo>
                  <a:pt x="608181" y="4417495"/>
                  <a:pt x="580463" y="4414828"/>
                  <a:pt x="570652" y="4421686"/>
                </a:cubicBezTo>
                <a:cubicBezTo>
                  <a:pt x="554840" y="4417971"/>
                  <a:pt x="548744" y="4422733"/>
                  <a:pt x="531028" y="4421686"/>
                </a:cubicBezTo>
                <a:lnTo>
                  <a:pt x="520931" y="4414542"/>
                </a:lnTo>
                <a:cubicBezTo>
                  <a:pt x="514455" y="4413780"/>
                  <a:pt x="507958" y="4415685"/>
                  <a:pt x="502929" y="4419876"/>
                </a:cubicBezTo>
                <a:lnTo>
                  <a:pt x="508930" y="4423685"/>
                </a:lnTo>
                <a:cubicBezTo>
                  <a:pt x="501786" y="4426639"/>
                  <a:pt x="501786" y="4426639"/>
                  <a:pt x="493118" y="4422067"/>
                </a:cubicBezTo>
                <a:cubicBezTo>
                  <a:pt x="468934" y="4424734"/>
                  <a:pt x="444531" y="4424734"/>
                  <a:pt x="420347" y="4422067"/>
                </a:cubicBezTo>
                <a:cubicBezTo>
                  <a:pt x="407489" y="4410922"/>
                  <a:pt x="435588" y="4418257"/>
                  <a:pt x="437016" y="4411590"/>
                </a:cubicBezTo>
                <a:cubicBezTo>
                  <a:pt x="438445" y="4404921"/>
                  <a:pt x="448446" y="4408065"/>
                  <a:pt x="453304" y="4407303"/>
                </a:cubicBezTo>
                <a:cubicBezTo>
                  <a:pt x="462829" y="4412351"/>
                  <a:pt x="463401" y="4412351"/>
                  <a:pt x="472354" y="4407303"/>
                </a:cubicBezTo>
                <a:cubicBezTo>
                  <a:pt x="489937" y="4409875"/>
                  <a:pt x="507825" y="4409875"/>
                  <a:pt x="525408" y="4407303"/>
                </a:cubicBezTo>
                <a:lnTo>
                  <a:pt x="534933" y="4401683"/>
                </a:lnTo>
                <a:lnTo>
                  <a:pt x="522170" y="4394349"/>
                </a:lnTo>
                <a:cubicBezTo>
                  <a:pt x="537981" y="4390158"/>
                  <a:pt x="555984" y="4392729"/>
                  <a:pt x="571319" y="4384824"/>
                </a:cubicBezTo>
                <a:lnTo>
                  <a:pt x="578177" y="4388253"/>
                </a:lnTo>
                <a:cubicBezTo>
                  <a:pt x="582749" y="4383967"/>
                  <a:pt x="589131" y="4385585"/>
                  <a:pt x="594084" y="4383015"/>
                </a:cubicBezTo>
                <a:lnTo>
                  <a:pt x="594084" y="4379300"/>
                </a:lnTo>
                <a:lnTo>
                  <a:pt x="587511" y="4375394"/>
                </a:lnTo>
                <a:lnTo>
                  <a:pt x="587511" y="4371775"/>
                </a:lnTo>
                <a:cubicBezTo>
                  <a:pt x="593998" y="4367108"/>
                  <a:pt x="602075" y="4365108"/>
                  <a:pt x="609990" y="4366346"/>
                </a:cubicBezTo>
                <a:cubicBezTo>
                  <a:pt x="619515" y="4382252"/>
                  <a:pt x="610943" y="4410922"/>
                  <a:pt x="613800" y="4430735"/>
                </a:cubicBezTo>
                <a:cubicBezTo>
                  <a:pt x="604847" y="4436164"/>
                  <a:pt x="604847" y="4436354"/>
                  <a:pt x="612943" y="4441308"/>
                </a:cubicBezTo>
                <a:cubicBezTo>
                  <a:pt x="615324" y="4463882"/>
                  <a:pt x="612943" y="4487885"/>
                  <a:pt x="613800" y="4511316"/>
                </a:cubicBezTo>
                <a:lnTo>
                  <a:pt x="607514" y="4515507"/>
                </a:lnTo>
                <a:lnTo>
                  <a:pt x="607514" y="4526461"/>
                </a:lnTo>
                <a:cubicBezTo>
                  <a:pt x="609228" y="4527413"/>
                  <a:pt x="611324" y="4528842"/>
                  <a:pt x="613514" y="4530175"/>
                </a:cubicBezTo>
                <a:close/>
                <a:moveTo>
                  <a:pt x="570176" y="4404921"/>
                </a:moveTo>
                <a:cubicBezTo>
                  <a:pt x="566366" y="4402826"/>
                  <a:pt x="559031" y="4403969"/>
                  <a:pt x="555602" y="4400540"/>
                </a:cubicBezTo>
                <a:lnTo>
                  <a:pt x="531885" y="4412922"/>
                </a:lnTo>
                <a:cubicBezTo>
                  <a:pt x="545020" y="4417590"/>
                  <a:pt x="559679" y="4414542"/>
                  <a:pt x="569795" y="4404921"/>
                </a:cubicBezTo>
                <a:close/>
                <a:moveTo>
                  <a:pt x="545792" y="4320435"/>
                </a:moveTo>
                <a:cubicBezTo>
                  <a:pt x="546268" y="4321959"/>
                  <a:pt x="546839" y="4321864"/>
                  <a:pt x="549888" y="4322340"/>
                </a:cubicBezTo>
                <a:lnTo>
                  <a:pt x="548744" y="4322340"/>
                </a:lnTo>
                <a:cubicBezTo>
                  <a:pt x="549697" y="4322340"/>
                  <a:pt x="551507" y="4322340"/>
                  <a:pt x="551602" y="4322340"/>
                </a:cubicBezTo>
                <a:lnTo>
                  <a:pt x="553031" y="4322340"/>
                </a:lnTo>
                <a:cubicBezTo>
                  <a:pt x="549888" y="4333675"/>
                  <a:pt x="579225" y="4317387"/>
                  <a:pt x="583892" y="4312815"/>
                </a:cubicBezTo>
                <a:cubicBezTo>
                  <a:pt x="577510" y="4304529"/>
                  <a:pt x="545792" y="4306529"/>
                  <a:pt x="564270" y="4317006"/>
                </a:cubicBezTo>
                <a:cubicBezTo>
                  <a:pt x="560460" y="4319387"/>
                  <a:pt x="556222" y="4321007"/>
                  <a:pt x="551793" y="4321768"/>
                </a:cubicBezTo>
                <a:cubicBezTo>
                  <a:pt x="551983" y="4319673"/>
                  <a:pt x="547221" y="4318054"/>
                  <a:pt x="545792" y="4320625"/>
                </a:cubicBezTo>
                <a:close/>
                <a:moveTo>
                  <a:pt x="551697" y="3801037"/>
                </a:moveTo>
                <a:cubicBezTo>
                  <a:pt x="563508" y="3804942"/>
                  <a:pt x="578367" y="3809895"/>
                  <a:pt x="591035" y="3804846"/>
                </a:cubicBezTo>
                <a:cubicBezTo>
                  <a:pt x="592083" y="3784368"/>
                  <a:pt x="591035" y="3789416"/>
                  <a:pt x="573700" y="3792464"/>
                </a:cubicBezTo>
                <a:cubicBezTo>
                  <a:pt x="568461" y="3797798"/>
                  <a:pt x="558365" y="3793607"/>
                  <a:pt x="551697" y="3797417"/>
                </a:cubicBezTo>
                <a:close/>
                <a:moveTo>
                  <a:pt x="342147" y="3897620"/>
                </a:moveTo>
                <a:cubicBezTo>
                  <a:pt x="345510" y="3899544"/>
                  <a:pt x="349643" y="3899544"/>
                  <a:pt x="353006" y="3897620"/>
                </a:cubicBezTo>
                <a:cubicBezTo>
                  <a:pt x="353958" y="3893715"/>
                  <a:pt x="341195" y="3894001"/>
                  <a:pt x="342623" y="3897620"/>
                </a:cubicBezTo>
                <a:close/>
                <a:moveTo>
                  <a:pt x="302142" y="3918670"/>
                </a:moveTo>
                <a:cubicBezTo>
                  <a:pt x="319668" y="3922385"/>
                  <a:pt x="344814" y="3924480"/>
                  <a:pt x="360626" y="3915337"/>
                </a:cubicBezTo>
                <a:cubicBezTo>
                  <a:pt x="355863" y="3912860"/>
                  <a:pt x="349291" y="3913812"/>
                  <a:pt x="344147" y="3910098"/>
                </a:cubicBezTo>
                <a:cubicBezTo>
                  <a:pt x="332622" y="3920575"/>
                  <a:pt x="316430" y="3915051"/>
                  <a:pt x="303095" y="3918670"/>
                </a:cubicBezTo>
                <a:close/>
                <a:moveTo>
                  <a:pt x="294903" y="3801132"/>
                </a:moveTo>
                <a:cubicBezTo>
                  <a:pt x="298894" y="3803742"/>
                  <a:pt x="304057" y="3803742"/>
                  <a:pt x="308048" y="3801132"/>
                </a:cubicBezTo>
                <a:lnTo>
                  <a:pt x="308048" y="3797512"/>
                </a:lnTo>
                <a:cubicBezTo>
                  <a:pt x="304057" y="3794903"/>
                  <a:pt x="298894" y="3794903"/>
                  <a:pt x="294903" y="3797512"/>
                </a:cubicBezTo>
                <a:close/>
                <a:moveTo>
                  <a:pt x="335670" y="4332532"/>
                </a:moveTo>
                <a:cubicBezTo>
                  <a:pt x="337099" y="4333770"/>
                  <a:pt x="341481" y="4334722"/>
                  <a:pt x="340909" y="4336817"/>
                </a:cubicBezTo>
                <a:cubicBezTo>
                  <a:pt x="340147" y="4341485"/>
                  <a:pt x="346624" y="4340818"/>
                  <a:pt x="349672" y="4341104"/>
                </a:cubicBezTo>
                <a:lnTo>
                  <a:pt x="367007" y="4349867"/>
                </a:lnTo>
                <a:lnTo>
                  <a:pt x="367007" y="4357678"/>
                </a:lnTo>
                <a:cubicBezTo>
                  <a:pt x="364626" y="4360821"/>
                  <a:pt x="357482" y="4357678"/>
                  <a:pt x="355768" y="4360440"/>
                </a:cubicBezTo>
                <a:cubicBezTo>
                  <a:pt x="354054" y="4363202"/>
                  <a:pt x="351863" y="4367298"/>
                  <a:pt x="357197" y="4369965"/>
                </a:cubicBezTo>
                <a:cubicBezTo>
                  <a:pt x="388344" y="4367678"/>
                  <a:pt x="418443" y="4362916"/>
                  <a:pt x="450351" y="4362536"/>
                </a:cubicBezTo>
                <a:lnTo>
                  <a:pt x="453304" y="4357487"/>
                </a:lnTo>
                <a:lnTo>
                  <a:pt x="432921" y="4346058"/>
                </a:lnTo>
                <a:cubicBezTo>
                  <a:pt x="432921" y="4344533"/>
                  <a:pt x="432921" y="4343390"/>
                  <a:pt x="432921" y="4342152"/>
                </a:cubicBezTo>
                <a:cubicBezTo>
                  <a:pt x="425491" y="4340628"/>
                  <a:pt x="428920" y="4335485"/>
                  <a:pt x="423396" y="4333198"/>
                </a:cubicBezTo>
                <a:cubicBezTo>
                  <a:pt x="395297" y="4338151"/>
                  <a:pt x="360245" y="4326150"/>
                  <a:pt x="336147" y="4332532"/>
                </a:cubicBezTo>
                <a:close/>
                <a:moveTo>
                  <a:pt x="248897" y="3761032"/>
                </a:moveTo>
                <a:cubicBezTo>
                  <a:pt x="253012" y="3763804"/>
                  <a:pt x="258404" y="3763804"/>
                  <a:pt x="262518" y="3761032"/>
                </a:cubicBezTo>
                <a:cubicBezTo>
                  <a:pt x="258422" y="3758650"/>
                  <a:pt x="248231" y="3751221"/>
                  <a:pt x="249374" y="3760555"/>
                </a:cubicBezTo>
                <a:close/>
                <a:moveTo>
                  <a:pt x="235848" y="4362059"/>
                </a:moveTo>
                <a:cubicBezTo>
                  <a:pt x="235848" y="4363488"/>
                  <a:pt x="235372" y="4364631"/>
                  <a:pt x="235181" y="4365774"/>
                </a:cubicBezTo>
                <a:lnTo>
                  <a:pt x="209655" y="4380061"/>
                </a:lnTo>
                <a:cubicBezTo>
                  <a:pt x="217970" y="4383776"/>
                  <a:pt x="227647" y="4382538"/>
                  <a:pt x="234800" y="4376919"/>
                </a:cubicBezTo>
                <a:cubicBezTo>
                  <a:pt x="236134" y="4374347"/>
                  <a:pt x="237087" y="4372727"/>
                  <a:pt x="237944" y="4371108"/>
                </a:cubicBezTo>
                <a:cubicBezTo>
                  <a:pt x="259089" y="4371108"/>
                  <a:pt x="278520" y="4377014"/>
                  <a:pt x="298332" y="4367584"/>
                </a:cubicBezTo>
                <a:cubicBezTo>
                  <a:pt x="307762" y="4372536"/>
                  <a:pt x="319135" y="4371775"/>
                  <a:pt x="327860" y="4365679"/>
                </a:cubicBezTo>
                <a:cubicBezTo>
                  <a:pt x="327860" y="4363965"/>
                  <a:pt x="327860" y="4362822"/>
                  <a:pt x="327860" y="4361583"/>
                </a:cubicBezTo>
                <a:cubicBezTo>
                  <a:pt x="309953" y="4349010"/>
                  <a:pt x="286807" y="4357583"/>
                  <a:pt x="269281" y="4343486"/>
                </a:cubicBezTo>
                <a:lnTo>
                  <a:pt x="275567" y="4339580"/>
                </a:lnTo>
                <a:lnTo>
                  <a:pt x="275567" y="4335961"/>
                </a:lnTo>
                <a:lnTo>
                  <a:pt x="266042" y="4330532"/>
                </a:lnTo>
                <a:cubicBezTo>
                  <a:pt x="250564" y="4338723"/>
                  <a:pt x="233829" y="4344343"/>
                  <a:pt x="216513" y="4347010"/>
                </a:cubicBezTo>
                <a:lnTo>
                  <a:pt x="216513" y="4350725"/>
                </a:lnTo>
                <a:cubicBezTo>
                  <a:pt x="219180" y="4353772"/>
                  <a:pt x="227276" y="4351200"/>
                  <a:pt x="229657" y="4354629"/>
                </a:cubicBezTo>
                <a:lnTo>
                  <a:pt x="229657" y="4358153"/>
                </a:lnTo>
                <a:close/>
                <a:moveTo>
                  <a:pt x="204225" y="4398730"/>
                </a:moveTo>
                <a:lnTo>
                  <a:pt x="212607" y="4404255"/>
                </a:lnTo>
                <a:cubicBezTo>
                  <a:pt x="216227" y="4404255"/>
                  <a:pt x="219751" y="4404826"/>
                  <a:pt x="222132" y="4402160"/>
                </a:cubicBezTo>
                <a:cubicBezTo>
                  <a:pt x="223123" y="4398921"/>
                  <a:pt x="222599" y="4395396"/>
                  <a:pt x="220704" y="4392635"/>
                </a:cubicBezTo>
                <a:lnTo>
                  <a:pt x="212798" y="4392635"/>
                </a:lnTo>
                <a:cubicBezTo>
                  <a:pt x="210512" y="4394635"/>
                  <a:pt x="205559" y="4395778"/>
                  <a:pt x="204702" y="4398254"/>
                </a:cubicBezTo>
                <a:close/>
                <a:moveTo>
                  <a:pt x="380342" y="3663020"/>
                </a:moveTo>
                <a:cubicBezTo>
                  <a:pt x="381105" y="3669401"/>
                  <a:pt x="391772" y="3667687"/>
                  <a:pt x="396725" y="3663020"/>
                </a:cubicBezTo>
                <a:cubicBezTo>
                  <a:pt x="406251" y="3667972"/>
                  <a:pt x="406917" y="3667972"/>
                  <a:pt x="415776" y="3663020"/>
                </a:cubicBezTo>
                <a:lnTo>
                  <a:pt x="422348" y="3666258"/>
                </a:lnTo>
                <a:cubicBezTo>
                  <a:pt x="423491" y="3665496"/>
                  <a:pt x="425872" y="3664734"/>
                  <a:pt x="425777" y="3663972"/>
                </a:cubicBezTo>
                <a:cubicBezTo>
                  <a:pt x="423586" y="3660162"/>
                  <a:pt x="437112" y="3657495"/>
                  <a:pt x="429015" y="3655590"/>
                </a:cubicBezTo>
                <a:cubicBezTo>
                  <a:pt x="415394" y="3655590"/>
                  <a:pt x="403393" y="3649875"/>
                  <a:pt x="389772" y="3651875"/>
                </a:cubicBezTo>
                <a:cubicBezTo>
                  <a:pt x="384248" y="3654066"/>
                  <a:pt x="387963" y="3659209"/>
                  <a:pt x="380247" y="3660733"/>
                </a:cubicBezTo>
                <a:cubicBezTo>
                  <a:pt x="380342" y="3661362"/>
                  <a:pt x="380533" y="3661971"/>
                  <a:pt x="380819" y="3662543"/>
                </a:cubicBezTo>
                <a:close/>
                <a:moveTo>
                  <a:pt x="598370" y="3616728"/>
                </a:moveTo>
                <a:lnTo>
                  <a:pt x="588083" y="3611870"/>
                </a:lnTo>
                <a:cubicBezTo>
                  <a:pt x="578558" y="3622728"/>
                  <a:pt x="544077" y="3602345"/>
                  <a:pt x="546268" y="3617299"/>
                </a:cubicBezTo>
                <a:cubicBezTo>
                  <a:pt x="556555" y="3626824"/>
                  <a:pt x="570938" y="3618347"/>
                  <a:pt x="581796" y="3626062"/>
                </a:cubicBezTo>
                <a:close/>
                <a:moveTo>
                  <a:pt x="539315" y="3591296"/>
                </a:moveTo>
                <a:cubicBezTo>
                  <a:pt x="556460" y="3597583"/>
                  <a:pt x="580939" y="3605107"/>
                  <a:pt x="597798" y="3594916"/>
                </a:cubicBezTo>
                <a:lnTo>
                  <a:pt x="592179" y="3591296"/>
                </a:lnTo>
                <a:cubicBezTo>
                  <a:pt x="591512" y="3589486"/>
                  <a:pt x="590845" y="3587867"/>
                  <a:pt x="590369" y="3586438"/>
                </a:cubicBezTo>
                <a:cubicBezTo>
                  <a:pt x="573062" y="3583476"/>
                  <a:pt x="555279" y="3585143"/>
                  <a:pt x="538839" y="3591296"/>
                </a:cubicBezTo>
                <a:close/>
                <a:moveTo>
                  <a:pt x="351006" y="3581771"/>
                </a:moveTo>
                <a:cubicBezTo>
                  <a:pt x="358911" y="3583209"/>
                  <a:pt x="367046" y="3582724"/>
                  <a:pt x="374723" y="3580343"/>
                </a:cubicBezTo>
                <a:lnTo>
                  <a:pt x="374723" y="3576723"/>
                </a:lnTo>
                <a:cubicBezTo>
                  <a:pt x="366236" y="3573608"/>
                  <a:pt x="356921" y="3573608"/>
                  <a:pt x="348434" y="3576723"/>
                </a:cubicBezTo>
                <a:cubicBezTo>
                  <a:pt x="348434" y="3577675"/>
                  <a:pt x="346529" y="3580057"/>
                  <a:pt x="350720" y="3581390"/>
                </a:cubicBezTo>
                <a:close/>
                <a:moveTo>
                  <a:pt x="236420" y="3653875"/>
                </a:moveTo>
                <a:cubicBezTo>
                  <a:pt x="237277" y="3658638"/>
                  <a:pt x="233753" y="3664543"/>
                  <a:pt x="239563" y="3666829"/>
                </a:cubicBezTo>
                <a:cubicBezTo>
                  <a:pt x="250612" y="3667877"/>
                  <a:pt x="264709" y="3664353"/>
                  <a:pt x="275948" y="3668830"/>
                </a:cubicBezTo>
                <a:lnTo>
                  <a:pt x="275948" y="3672354"/>
                </a:lnTo>
                <a:lnTo>
                  <a:pt x="285473" y="3677783"/>
                </a:lnTo>
                <a:cubicBezTo>
                  <a:pt x="300237" y="3670163"/>
                  <a:pt x="315668" y="3675783"/>
                  <a:pt x="335194" y="3674164"/>
                </a:cubicBezTo>
                <a:cubicBezTo>
                  <a:pt x="337480" y="3672354"/>
                  <a:pt x="341099" y="3669210"/>
                  <a:pt x="343862" y="3666925"/>
                </a:cubicBezTo>
                <a:cubicBezTo>
                  <a:pt x="349386" y="3666258"/>
                  <a:pt x="351196" y="3666925"/>
                  <a:pt x="354530" y="3665019"/>
                </a:cubicBezTo>
                <a:lnTo>
                  <a:pt x="354530" y="3660162"/>
                </a:lnTo>
                <a:cubicBezTo>
                  <a:pt x="348938" y="3660562"/>
                  <a:pt x="343376" y="3659095"/>
                  <a:pt x="338718" y="3655971"/>
                </a:cubicBezTo>
                <a:cubicBezTo>
                  <a:pt x="319097" y="3661591"/>
                  <a:pt x="297665" y="3652256"/>
                  <a:pt x="278901" y="3659305"/>
                </a:cubicBezTo>
                <a:cubicBezTo>
                  <a:pt x="273091" y="3657780"/>
                  <a:pt x="278901" y="3652256"/>
                  <a:pt x="271377" y="3652161"/>
                </a:cubicBezTo>
                <a:cubicBezTo>
                  <a:pt x="259851" y="3652828"/>
                  <a:pt x="246992" y="3650160"/>
                  <a:pt x="236420" y="3653875"/>
                </a:cubicBezTo>
                <a:close/>
                <a:moveTo>
                  <a:pt x="196986" y="3687117"/>
                </a:moveTo>
                <a:cubicBezTo>
                  <a:pt x="214369" y="3690261"/>
                  <a:pt x="232181" y="3690261"/>
                  <a:pt x="249564" y="3687117"/>
                </a:cubicBezTo>
                <a:cubicBezTo>
                  <a:pt x="248612" y="3676069"/>
                  <a:pt x="206702" y="3681879"/>
                  <a:pt x="196986" y="3683403"/>
                </a:cubicBezTo>
                <a:close/>
                <a:moveTo>
                  <a:pt x="189176" y="3686451"/>
                </a:moveTo>
                <a:cubicBezTo>
                  <a:pt x="174222" y="3680641"/>
                  <a:pt x="177174" y="3693690"/>
                  <a:pt x="189176" y="3687689"/>
                </a:cubicBezTo>
                <a:cubicBezTo>
                  <a:pt x="188795" y="3687022"/>
                  <a:pt x="189366" y="3686546"/>
                  <a:pt x="188795" y="3686261"/>
                </a:cubicBezTo>
                <a:close/>
                <a:moveTo>
                  <a:pt x="170888" y="3546910"/>
                </a:moveTo>
                <a:cubicBezTo>
                  <a:pt x="172983" y="3548243"/>
                  <a:pt x="176698" y="3549386"/>
                  <a:pt x="176984" y="3550815"/>
                </a:cubicBezTo>
                <a:cubicBezTo>
                  <a:pt x="175841" y="3559673"/>
                  <a:pt x="192795" y="3555387"/>
                  <a:pt x="196034" y="3550815"/>
                </a:cubicBezTo>
                <a:lnTo>
                  <a:pt x="181080" y="3541290"/>
                </a:lnTo>
                <a:close/>
                <a:moveTo>
                  <a:pt x="174126" y="3670735"/>
                </a:moveTo>
                <a:lnTo>
                  <a:pt x="186985" y="3670735"/>
                </a:lnTo>
                <a:cubicBezTo>
                  <a:pt x="191747" y="3667020"/>
                  <a:pt x="191747" y="3667020"/>
                  <a:pt x="186985" y="3663305"/>
                </a:cubicBezTo>
                <a:lnTo>
                  <a:pt x="174126" y="3663305"/>
                </a:lnTo>
                <a:cubicBezTo>
                  <a:pt x="169173" y="3666639"/>
                  <a:pt x="169173" y="3666639"/>
                  <a:pt x="174031" y="3670353"/>
                </a:cubicBezTo>
                <a:close/>
                <a:moveTo>
                  <a:pt x="552364" y="286216"/>
                </a:moveTo>
                <a:cubicBezTo>
                  <a:pt x="556793" y="288702"/>
                  <a:pt x="561984" y="289455"/>
                  <a:pt x="566937" y="288311"/>
                </a:cubicBezTo>
                <a:cubicBezTo>
                  <a:pt x="565194" y="289464"/>
                  <a:pt x="563337" y="290455"/>
                  <a:pt x="561413" y="291264"/>
                </a:cubicBezTo>
                <a:lnTo>
                  <a:pt x="570938" y="288788"/>
                </a:lnTo>
                <a:cubicBezTo>
                  <a:pt x="567604" y="303647"/>
                  <a:pt x="585035" y="297646"/>
                  <a:pt x="594084" y="298789"/>
                </a:cubicBezTo>
                <a:cubicBezTo>
                  <a:pt x="598656" y="294789"/>
                  <a:pt x="598656" y="294789"/>
                  <a:pt x="593512" y="291360"/>
                </a:cubicBezTo>
                <a:cubicBezTo>
                  <a:pt x="583987" y="292502"/>
                  <a:pt x="581892" y="284978"/>
                  <a:pt x="570938" y="288788"/>
                </a:cubicBezTo>
                <a:lnTo>
                  <a:pt x="570938" y="285835"/>
                </a:lnTo>
                <a:lnTo>
                  <a:pt x="561413" y="280787"/>
                </a:lnTo>
                <a:cubicBezTo>
                  <a:pt x="557993" y="281673"/>
                  <a:pt x="554840" y="283416"/>
                  <a:pt x="552269" y="285835"/>
                </a:cubicBezTo>
                <a:close/>
                <a:moveTo>
                  <a:pt x="347767" y="276691"/>
                </a:moveTo>
                <a:lnTo>
                  <a:pt x="350815" y="280787"/>
                </a:lnTo>
                <a:cubicBezTo>
                  <a:pt x="379247" y="277263"/>
                  <a:pt x="407908" y="276024"/>
                  <a:pt x="436540" y="277072"/>
                </a:cubicBezTo>
                <a:cubicBezTo>
                  <a:pt x="441493" y="273548"/>
                  <a:pt x="439683" y="270214"/>
                  <a:pt x="446065" y="267547"/>
                </a:cubicBezTo>
                <a:cubicBezTo>
                  <a:pt x="446065" y="266595"/>
                  <a:pt x="446065" y="265356"/>
                  <a:pt x="446065" y="264118"/>
                </a:cubicBezTo>
                <a:lnTo>
                  <a:pt x="459210" y="256403"/>
                </a:lnTo>
                <a:cubicBezTo>
                  <a:pt x="459210" y="250593"/>
                  <a:pt x="459210" y="250593"/>
                  <a:pt x="456352" y="247545"/>
                </a:cubicBezTo>
                <a:lnTo>
                  <a:pt x="435397" y="247545"/>
                </a:lnTo>
                <a:lnTo>
                  <a:pt x="424729" y="240020"/>
                </a:lnTo>
                <a:cubicBezTo>
                  <a:pt x="412347" y="242973"/>
                  <a:pt x="353482" y="231067"/>
                  <a:pt x="370913" y="250974"/>
                </a:cubicBezTo>
                <a:cubicBezTo>
                  <a:pt x="377675" y="250974"/>
                  <a:pt x="381295" y="251926"/>
                  <a:pt x="380438" y="256689"/>
                </a:cubicBezTo>
                <a:cubicBezTo>
                  <a:pt x="369046" y="262242"/>
                  <a:pt x="358102" y="268642"/>
                  <a:pt x="347672" y="275834"/>
                </a:cubicBezTo>
                <a:close/>
                <a:moveTo>
                  <a:pt x="242992" y="157438"/>
                </a:moveTo>
                <a:cubicBezTo>
                  <a:pt x="244735" y="159152"/>
                  <a:pt x="247535" y="159152"/>
                  <a:pt x="249279" y="157438"/>
                </a:cubicBezTo>
                <a:cubicBezTo>
                  <a:pt x="247859" y="155476"/>
                  <a:pt x="245126" y="155038"/>
                  <a:pt x="243164" y="156447"/>
                </a:cubicBezTo>
                <a:cubicBezTo>
                  <a:pt x="243106" y="156495"/>
                  <a:pt x="243049" y="156533"/>
                  <a:pt x="242992" y="156581"/>
                </a:cubicBezTo>
                <a:close/>
                <a:moveTo>
                  <a:pt x="574652" y="196110"/>
                </a:moveTo>
                <a:cubicBezTo>
                  <a:pt x="565127" y="197158"/>
                  <a:pt x="553983" y="193538"/>
                  <a:pt x="546077" y="198110"/>
                </a:cubicBezTo>
                <a:lnTo>
                  <a:pt x="561603" y="207159"/>
                </a:lnTo>
                <a:cubicBezTo>
                  <a:pt x="566842" y="206492"/>
                  <a:pt x="572462" y="208302"/>
                  <a:pt x="576939" y="205921"/>
                </a:cubicBezTo>
                <a:cubicBezTo>
                  <a:pt x="578367" y="198395"/>
                  <a:pt x="578367" y="198395"/>
                  <a:pt x="574652" y="195253"/>
                </a:cubicBezTo>
                <a:close/>
                <a:moveTo>
                  <a:pt x="74399" y="1339110"/>
                </a:moveTo>
                <a:lnTo>
                  <a:pt x="64874" y="1344253"/>
                </a:lnTo>
                <a:cubicBezTo>
                  <a:pt x="68970" y="1346739"/>
                  <a:pt x="74114" y="1346739"/>
                  <a:pt x="78210" y="1344253"/>
                </a:cubicBezTo>
                <a:cubicBezTo>
                  <a:pt x="78114" y="1341205"/>
                  <a:pt x="80591" y="1338538"/>
                  <a:pt x="74495" y="1338062"/>
                </a:cubicBezTo>
                <a:close/>
                <a:moveTo>
                  <a:pt x="83924" y="1233002"/>
                </a:moveTo>
                <a:cubicBezTo>
                  <a:pt x="79829" y="1230334"/>
                  <a:pt x="73828" y="1232430"/>
                  <a:pt x="68970" y="1231763"/>
                </a:cubicBezTo>
                <a:cubicBezTo>
                  <a:pt x="64208" y="1235287"/>
                  <a:pt x="64208" y="1235287"/>
                  <a:pt x="68494" y="1239097"/>
                </a:cubicBezTo>
                <a:cubicBezTo>
                  <a:pt x="72018" y="1233382"/>
                  <a:pt x="83448" y="1236526"/>
                  <a:pt x="84020" y="1231953"/>
                </a:cubicBezTo>
                <a:close/>
                <a:moveTo>
                  <a:pt x="117357" y="979636"/>
                </a:moveTo>
                <a:cubicBezTo>
                  <a:pt x="110595" y="975064"/>
                  <a:pt x="100689" y="979636"/>
                  <a:pt x="94497" y="974111"/>
                </a:cubicBezTo>
                <a:cubicBezTo>
                  <a:pt x="84972" y="981732"/>
                  <a:pt x="70113" y="974111"/>
                  <a:pt x="58969" y="979445"/>
                </a:cubicBezTo>
                <a:cubicBezTo>
                  <a:pt x="73733" y="993352"/>
                  <a:pt x="93069" y="975636"/>
                  <a:pt x="108118" y="984875"/>
                </a:cubicBezTo>
                <a:close/>
                <a:moveTo>
                  <a:pt x="146980" y="1021736"/>
                </a:moveTo>
                <a:cubicBezTo>
                  <a:pt x="160315" y="1023451"/>
                  <a:pt x="159458" y="1015355"/>
                  <a:pt x="154219" y="1010688"/>
                </a:cubicBezTo>
                <a:cubicBezTo>
                  <a:pt x="147171" y="1010688"/>
                  <a:pt x="118500" y="1018308"/>
                  <a:pt x="141360" y="1018022"/>
                </a:cubicBezTo>
                <a:close/>
                <a:moveTo>
                  <a:pt x="135931" y="1132227"/>
                </a:moveTo>
                <a:cubicBezTo>
                  <a:pt x="131835" y="1132227"/>
                  <a:pt x="127358" y="1132227"/>
                  <a:pt x="124596" y="1134132"/>
                </a:cubicBezTo>
                <a:cubicBezTo>
                  <a:pt x="130835" y="1136942"/>
                  <a:pt x="137979" y="1136942"/>
                  <a:pt x="144218" y="1134132"/>
                </a:cubicBezTo>
                <a:cubicBezTo>
                  <a:pt x="141922" y="1132208"/>
                  <a:pt x="139017" y="1131160"/>
                  <a:pt x="136026" y="1131179"/>
                </a:cubicBezTo>
                <a:close/>
                <a:moveTo>
                  <a:pt x="161553" y="575776"/>
                </a:moveTo>
                <a:cubicBezTo>
                  <a:pt x="179937" y="566251"/>
                  <a:pt x="156505" y="568918"/>
                  <a:pt x="147647" y="568442"/>
                </a:cubicBezTo>
                <a:cubicBezTo>
                  <a:pt x="142884" y="572062"/>
                  <a:pt x="142884" y="572062"/>
                  <a:pt x="147647" y="575776"/>
                </a:cubicBezTo>
                <a:close/>
                <a:moveTo>
                  <a:pt x="147361" y="129911"/>
                </a:moveTo>
                <a:lnTo>
                  <a:pt x="128311" y="129911"/>
                </a:lnTo>
                <a:cubicBezTo>
                  <a:pt x="123358" y="133530"/>
                  <a:pt x="123358" y="133530"/>
                  <a:pt x="128311" y="137245"/>
                </a:cubicBezTo>
                <a:lnTo>
                  <a:pt x="147361" y="137245"/>
                </a:lnTo>
                <a:cubicBezTo>
                  <a:pt x="152314" y="132578"/>
                  <a:pt x="152314" y="132578"/>
                  <a:pt x="147456" y="128863"/>
                </a:cubicBezTo>
                <a:close/>
                <a:moveTo>
                  <a:pt x="113452" y="863050"/>
                </a:moveTo>
                <a:cubicBezTo>
                  <a:pt x="105641" y="868480"/>
                  <a:pt x="91735" y="863050"/>
                  <a:pt x="85353" y="872575"/>
                </a:cubicBezTo>
                <a:cubicBezTo>
                  <a:pt x="86115" y="877433"/>
                  <a:pt x="86401" y="877433"/>
                  <a:pt x="94878" y="877338"/>
                </a:cubicBezTo>
                <a:cubicBezTo>
                  <a:pt x="100832" y="872766"/>
                  <a:pt x="109118" y="872766"/>
                  <a:pt x="115071" y="877338"/>
                </a:cubicBezTo>
                <a:cubicBezTo>
                  <a:pt x="121453" y="871623"/>
                  <a:pt x="130692" y="876099"/>
                  <a:pt x="137741" y="871908"/>
                </a:cubicBezTo>
                <a:lnTo>
                  <a:pt x="137741" y="864669"/>
                </a:lnTo>
                <a:cubicBezTo>
                  <a:pt x="131645" y="861907"/>
                  <a:pt x="131645" y="861907"/>
                  <a:pt x="113452" y="863050"/>
                </a:cubicBezTo>
                <a:close/>
                <a:moveTo>
                  <a:pt x="101641" y="844000"/>
                </a:moveTo>
                <a:cubicBezTo>
                  <a:pt x="106280" y="841524"/>
                  <a:pt x="106280" y="839047"/>
                  <a:pt x="101641" y="836570"/>
                </a:cubicBezTo>
                <a:cubicBezTo>
                  <a:pt x="96879" y="838923"/>
                  <a:pt x="96879" y="841400"/>
                  <a:pt x="101641" y="844000"/>
                </a:cubicBezTo>
                <a:close/>
                <a:moveTo>
                  <a:pt x="108023" y="692743"/>
                </a:moveTo>
                <a:lnTo>
                  <a:pt x="101831" y="696553"/>
                </a:lnTo>
                <a:cubicBezTo>
                  <a:pt x="92306" y="696553"/>
                  <a:pt x="69256" y="694648"/>
                  <a:pt x="88115" y="703983"/>
                </a:cubicBezTo>
                <a:lnTo>
                  <a:pt x="102403" y="703983"/>
                </a:lnTo>
                <a:cubicBezTo>
                  <a:pt x="106118" y="700363"/>
                  <a:pt x="116690" y="698363"/>
                  <a:pt x="108023" y="692553"/>
                </a:cubicBezTo>
                <a:close/>
                <a:moveTo>
                  <a:pt x="68970" y="958205"/>
                </a:moveTo>
                <a:cubicBezTo>
                  <a:pt x="57921" y="962396"/>
                  <a:pt x="126882" y="969444"/>
                  <a:pt x="130502" y="960395"/>
                </a:cubicBezTo>
                <a:cubicBezTo>
                  <a:pt x="127749" y="957681"/>
                  <a:pt x="124282" y="955795"/>
                  <a:pt x="120500" y="954967"/>
                </a:cubicBezTo>
                <a:lnTo>
                  <a:pt x="108213" y="961920"/>
                </a:lnTo>
                <a:lnTo>
                  <a:pt x="95164" y="954585"/>
                </a:lnTo>
                <a:cubicBezTo>
                  <a:pt x="87544" y="960015"/>
                  <a:pt x="77924" y="957538"/>
                  <a:pt x="68970" y="958300"/>
                </a:cubicBezTo>
                <a:close/>
                <a:moveTo>
                  <a:pt x="115071" y="1028404"/>
                </a:moveTo>
                <a:cubicBezTo>
                  <a:pt x="123263" y="1024118"/>
                  <a:pt x="127644" y="1020117"/>
                  <a:pt x="115071" y="1020880"/>
                </a:cubicBezTo>
                <a:cubicBezTo>
                  <a:pt x="110023" y="1023070"/>
                  <a:pt x="110023" y="1025547"/>
                  <a:pt x="115071" y="1028214"/>
                </a:cubicBezTo>
                <a:close/>
                <a:moveTo>
                  <a:pt x="120977" y="1042978"/>
                </a:moveTo>
                <a:cubicBezTo>
                  <a:pt x="126730" y="1043378"/>
                  <a:pt x="132416" y="1041577"/>
                  <a:pt x="136883" y="1037929"/>
                </a:cubicBezTo>
                <a:cubicBezTo>
                  <a:pt x="137550" y="1034500"/>
                  <a:pt x="137550" y="1034500"/>
                  <a:pt x="134216" y="1031928"/>
                </a:cubicBezTo>
                <a:lnTo>
                  <a:pt x="121548" y="1031928"/>
                </a:lnTo>
                <a:cubicBezTo>
                  <a:pt x="118500" y="1033929"/>
                  <a:pt x="113642" y="1035167"/>
                  <a:pt x="112690" y="1037644"/>
                </a:cubicBezTo>
                <a:close/>
                <a:moveTo>
                  <a:pt x="134216" y="3243253"/>
                </a:moveTo>
                <a:cubicBezTo>
                  <a:pt x="131645" y="3243253"/>
                  <a:pt x="127168" y="3242395"/>
                  <a:pt x="125644" y="3244491"/>
                </a:cubicBezTo>
                <a:cubicBezTo>
                  <a:pt x="122882" y="3247920"/>
                  <a:pt x="144218" y="3246968"/>
                  <a:pt x="134216" y="3242871"/>
                </a:cubicBezTo>
                <a:close/>
                <a:moveTo>
                  <a:pt x="165458" y="1149943"/>
                </a:moveTo>
                <a:cubicBezTo>
                  <a:pt x="167249" y="1149648"/>
                  <a:pt x="168992" y="1149067"/>
                  <a:pt x="170602" y="1148229"/>
                </a:cubicBezTo>
                <a:cubicBezTo>
                  <a:pt x="171364" y="1137656"/>
                  <a:pt x="150885" y="1144324"/>
                  <a:pt x="145742" y="1146228"/>
                </a:cubicBezTo>
                <a:cubicBezTo>
                  <a:pt x="138789" y="1147181"/>
                  <a:pt x="131073" y="1144800"/>
                  <a:pt x="124596" y="1148229"/>
                </a:cubicBezTo>
                <a:cubicBezTo>
                  <a:pt x="124596" y="1149848"/>
                  <a:pt x="123072" y="1152229"/>
                  <a:pt x="126882" y="1152991"/>
                </a:cubicBezTo>
                <a:cubicBezTo>
                  <a:pt x="139474" y="1149762"/>
                  <a:pt x="152495" y="1148610"/>
                  <a:pt x="165458" y="1149562"/>
                </a:cubicBezTo>
                <a:close/>
                <a:moveTo>
                  <a:pt x="177174" y="1299295"/>
                </a:moveTo>
                <a:cubicBezTo>
                  <a:pt x="173183" y="1296685"/>
                  <a:pt x="168021" y="1296685"/>
                  <a:pt x="164030" y="1299295"/>
                </a:cubicBezTo>
                <a:lnTo>
                  <a:pt x="164030" y="1302915"/>
                </a:lnTo>
                <a:cubicBezTo>
                  <a:pt x="168021" y="1305524"/>
                  <a:pt x="173183" y="1305524"/>
                  <a:pt x="177174" y="1302915"/>
                </a:cubicBezTo>
                <a:close/>
                <a:moveTo>
                  <a:pt x="193462" y="1279007"/>
                </a:moveTo>
                <a:cubicBezTo>
                  <a:pt x="187080" y="1277959"/>
                  <a:pt x="163077" y="1280817"/>
                  <a:pt x="173936" y="1290056"/>
                </a:cubicBezTo>
                <a:cubicBezTo>
                  <a:pt x="180317" y="1290723"/>
                  <a:pt x="204416" y="1287865"/>
                  <a:pt x="193462" y="1278626"/>
                </a:cubicBezTo>
                <a:close/>
                <a:moveTo>
                  <a:pt x="239277" y="3129048"/>
                </a:moveTo>
                <a:cubicBezTo>
                  <a:pt x="236705" y="3129048"/>
                  <a:pt x="232324" y="3128191"/>
                  <a:pt x="230800" y="3130191"/>
                </a:cubicBezTo>
                <a:cubicBezTo>
                  <a:pt x="227942" y="3133715"/>
                  <a:pt x="249374" y="3132762"/>
                  <a:pt x="239277" y="3128667"/>
                </a:cubicBezTo>
                <a:close/>
                <a:moveTo>
                  <a:pt x="261280" y="1148800"/>
                </a:moveTo>
                <a:cubicBezTo>
                  <a:pt x="266423" y="1143562"/>
                  <a:pt x="256898" y="1141943"/>
                  <a:pt x="252231" y="1142704"/>
                </a:cubicBezTo>
                <a:cubicBezTo>
                  <a:pt x="248421" y="1147371"/>
                  <a:pt x="241278" y="1145276"/>
                  <a:pt x="237467" y="1147562"/>
                </a:cubicBezTo>
                <a:cubicBezTo>
                  <a:pt x="232229" y="1156135"/>
                  <a:pt x="247659" y="1153277"/>
                  <a:pt x="254041" y="1153753"/>
                </a:cubicBezTo>
                <a:cubicBezTo>
                  <a:pt x="256546" y="1152239"/>
                  <a:pt x="258965" y="1150591"/>
                  <a:pt x="261280" y="1148800"/>
                </a:cubicBezTo>
                <a:close/>
                <a:moveTo>
                  <a:pt x="266519" y="1120987"/>
                </a:moveTo>
                <a:cubicBezTo>
                  <a:pt x="258537" y="1119863"/>
                  <a:pt x="250412" y="1120311"/>
                  <a:pt x="242611" y="1122320"/>
                </a:cubicBezTo>
                <a:lnTo>
                  <a:pt x="258899" y="1131084"/>
                </a:lnTo>
                <a:cubicBezTo>
                  <a:pt x="262623" y="1129950"/>
                  <a:pt x="266109" y="1128140"/>
                  <a:pt x="269186" y="1125750"/>
                </a:cubicBezTo>
                <a:cubicBezTo>
                  <a:pt x="268900" y="1123749"/>
                  <a:pt x="270138" y="1121749"/>
                  <a:pt x="266519" y="1120225"/>
                </a:cubicBezTo>
                <a:close/>
                <a:moveTo>
                  <a:pt x="279854" y="1272244"/>
                </a:moveTo>
                <a:cubicBezTo>
                  <a:pt x="274063" y="1271158"/>
                  <a:pt x="268119" y="1271158"/>
                  <a:pt x="262328" y="1272244"/>
                </a:cubicBezTo>
                <a:cubicBezTo>
                  <a:pt x="260994" y="1281769"/>
                  <a:pt x="276520" y="1279578"/>
                  <a:pt x="282330" y="1276816"/>
                </a:cubicBezTo>
                <a:cubicBezTo>
                  <a:pt x="281854" y="1275102"/>
                  <a:pt x="284045" y="1273101"/>
                  <a:pt x="279854" y="1271863"/>
                </a:cubicBezTo>
                <a:close/>
                <a:moveTo>
                  <a:pt x="314906" y="1074315"/>
                </a:moveTo>
                <a:cubicBezTo>
                  <a:pt x="318716" y="1056789"/>
                  <a:pt x="302333" y="1061456"/>
                  <a:pt x="288807" y="1062599"/>
                </a:cubicBezTo>
                <a:lnTo>
                  <a:pt x="288807" y="1074886"/>
                </a:lnTo>
                <a:cubicBezTo>
                  <a:pt x="296580" y="1080954"/>
                  <a:pt x="307590" y="1080554"/>
                  <a:pt x="314906" y="1073934"/>
                </a:cubicBezTo>
                <a:close/>
                <a:moveTo>
                  <a:pt x="299856" y="1002592"/>
                </a:moveTo>
                <a:cubicBezTo>
                  <a:pt x="315668" y="1005639"/>
                  <a:pt x="321669" y="995924"/>
                  <a:pt x="337194" y="1002020"/>
                </a:cubicBezTo>
                <a:cubicBezTo>
                  <a:pt x="342109" y="1003429"/>
                  <a:pt x="347405" y="1002287"/>
                  <a:pt x="351291" y="998972"/>
                </a:cubicBezTo>
                <a:cubicBezTo>
                  <a:pt x="355578" y="999639"/>
                  <a:pt x="375008" y="998972"/>
                  <a:pt x="364912" y="991828"/>
                </a:cubicBezTo>
                <a:cubicBezTo>
                  <a:pt x="341195" y="994019"/>
                  <a:pt x="354720" y="983160"/>
                  <a:pt x="337385" y="984208"/>
                </a:cubicBezTo>
                <a:lnTo>
                  <a:pt x="326145" y="991638"/>
                </a:lnTo>
                <a:cubicBezTo>
                  <a:pt x="313953" y="991638"/>
                  <a:pt x="305095" y="989733"/>
                  <a:pt x="295856" y="996876"/>
                </a:cubicBezTo>
                <a:cubicBezTo>
                  <a:pt x="295113" y="998962"/>
                  <a:pt x="296199" y="1001248"/>
                  <a:pt x="298285" y="1001982"/>
                </a:cubicBezTo>
                <a:cubicBezTo>
                  <a:pt x="298790" y="1002163"/>
                  <a:pt x="299323" y="1002239"/>
                  <a:pt x="299856" y="1002210"/>
                </a:cubicBezTo>
                <a:close/>
                <a:moveTo>
                  <a:pt x="337956" y="1149943"/>
                </a:moveTo>
                <a:cubicBezTo>
                  <a:pt x="338718" y="1149943"/>
                  <a:pt x="339480" y="1149181"/>
                  <a:pt x="340242" y="1148800"/>
                </a:cubicBezTo>
                <a:cubicBezTo>
                  <a:pt x="341738" y="1145733"/>
                  <a:pt x="341490" y="1142104"/>
                  <a:pt x="339575" y="1139275"/>
                </a:cubicBezTo>
                <a:lnTo>
                  <a:pt x="317954" y="1139275"/>
                </a:lnTo>
                <a:cubicBezTo>
                  <a:pt x="316144" y="1141561"/>
                  <a:pt x="310143" y="1142228"/>
                  <a:pt x="309477" y="1144609"/>
                </a:cubicBezTo>
                <a:lnTo>
                  <a:pt x="317858" y="1150324"/>
                </a:lnTo>
                <a:close/>
                <a:moveTo>
                  <a:pt x="337956" y="1249575"/>
                </a:moveTo>
                <a:cubicBezTo>
                  <a:pt x="332717" y="1250146"/>
                  <a:pt x="326145" y="1247670"/>
                  <a:pt x="322240" y="1251765"/>
                </a:cubicBezTo>
                <a:cubicBezTo>
                  <a:pt x="326593" y="1255357"/>
                  <a:pt x="332127" y="1257195"/>
                  <a:pt x="337766" y="1256909"/>
                </a:cubicBezTo>
                <a:cubicBezTo>
                  <a:pt x="342719" y="1253004"/>
                  <a:pt x="342719" y="1252908"/>
                  <a:pt x="338147" y="1249194"/>
                </a:cubicBezTo>
                <a:close/>
                <a:moveTo>
                  <a:pt x="380628" y="1056408"/>
                </a:moveTo>
                <a:cubicBezTo>
                  <a:pt x="377475" y="1053769"/>
                  <a:pt x="373704" y="1051969"/>
                  <a:pt x="369674" y="1051169"/>
                </a:cubicBezTo>
                <a:cubicBezTo>
                  <a:pt x="355578" y="1058122"/>
                  <a:pt x="339385" y="1052217"/>
                  <a:pt x="321097" y="1054693"/>
                </a:cubicBezTo>
                <a:cubicBezTo>
                  <a:pt x="322716" y="1068219"/>
                  <a:pt x="367293" y="1060789"/>
                  <a:pt x="380247" y="1059932"/>
                </a:cubicBezTo>
                <a:cubicBezTo>
                  <a:pt x="380628" y="1058408"/>
                  <a:pt x="380723" y="1057170"/>
                  <a:pt x="380819" y="1056027"/>
                </a:cubicBezTo>
                <a:close/>
                <a:moveTo>
                  <a:pt x="392154" y="980208"/>
                </a:moveTo>
                <a:cubicBezTo>
                  <a:pt x="394821" y="977350"/>
                  <a:pt x="394249" y="975255"/>
                  <a:pt x="389867" y="973255"/>
                </a:cubicBezTo>
                <a:cubicBezTo>
                  <a:pt x="381105" y="974683"/>
                  <a:pt x="371294" y="972207"/>
                  <a:pt x="362531" y="974302"/>
                </a:cubicBezTo>
                <a:cubicBezTo>
                  <a:pt x="359864" y="977064"/>
                  <a:pt x="360435" y="979160"/>
                  <a:pt x="364817" y="981160"/>
                </a:cubicBezTo>
                <a:cubicBezTo>
                  <a:pt x="373770" y="979065"/>
                  <a:pt x="383581" y="981541"/>
                  <a:pt x="392344" y="979445"/>
                </a:cubicBezTo>
                <a:close/>
                <a:moveTo>
                  <a:pt x="415966" y="542058"/>
                </a:moveTo>
                <a:cubicBezTo>
                  <a:pt x="440826" y="541391"/>
                  <a:pt x="461972" y="547392"/>
                  <a:pt x="485784" y="549773"/>
                </a:cubicBezTo>
                <a:cubicBezTo>
                  <a:pt x="490071" y="540248"/>
                  <a:pt x="510264" y="550630"/>
                  <a:pt x="518550" y="543963"/>
                </a:cubicBezTo>
                <a:lnTo>
                  <a:pt x="518550" y="540343"/>
                </a:lnTo>
                <a:cubicBezTo>
                  <a:pt x="536457" y="527199"/>
                  <a:pt x="483689" y="547868"/>
                  <a:pt x="475688" y="542248"/>
                </a:cubicBezTo>
                <a:cubicBezTo>
                  <a:pt x="463401" y="535390"/>
                  <a:pt x="451018" y="540534"/>
                  <a:pt x="438064" y="534819"/>
                </a:cubicBezTo>
                <a:cubicBezTo>
                  <a:pt x="430730" y="530342"/>
                  <a:pt x="404822" y="526342"/>
                  <a:pt x="416156" y="541295"/>
                </a:cubicBezTo>
                <a:close/>
                <a:moveTo>
                  <a:pt x="516169" y="1116606"/>
                </a:moveTo>
                <a:cubicBezTo>
                  <a:pt x="525694" y="1110605"/>
                  <a:pt x="551031" y="1102699"/>
                  <a:pt x="527885" y="1095270"/>
                </a:cubicBezTo>
                <a:cubicBezTo>
                  <a:pt x="506263" y="1097365"/>
                  <a:pt x="482260" y="1089364"/>
                  <a:pt x="463877" y="1101842"/>
                </a:cubicBezTo>
                <a:cubicBezTo>
                  <a:pt x="459219" y="1103270"/>
                  <a:pt x="454161" y="1102309"/>
                  <a:pt x="450351" y="1099270"/>
                </a:cubicBezTo>
                <a:cubicBezTo>
                  <a:pt x="446198" y="1100347"/>
                  <a:pt x="442417" y="1102518"/>
                  <a:pt x="439397" y="1105557"/>
                </a:cubicBezTo>
                <a:lnTo>
                  <a:pt x="442350" y="1109843"/>
                </a:lnTo>
                <a:cubicBezTo>
                  <a:pt x="463305" y="1109843"/>
                  <a:pt x="486070" y="1098889"/>
                  <a:pt x="505120" y="1111558"/>
                </a:cubicBezTo>
                <a:cubicBezTo>
                  <a:pt x="505120" y="1112795"/>
                  <a:pt x="505120" y="1113939"/>
                  <a:pt x="505120" y="1115177"/>
                </a:cubicBezTo>
                <a:cubicBezTo>
                  <a:pt x="508530" y="1117216"/>
                  <a:pt x="512731" y="1117473"/>
                  <a:pt x="516360" y="1115844"/>
                </a:cubicBezTo>
                <a:close/>
                <a:moveTo>
                  <a:pt x="498929" y="1122797"/>
                </a:moveTo>
                <a:lnTo>
                  <a:pt x="498929" y="1126417"/>
                </a:lnTo>
                <a:cubicBezTo>
                  <a:pt x="502920" y="1129026"/>
                  <a:pt x="508082" y="1129026"/>
                  <a:pt x="512073" y="1126417"/>
                </a:cubicBezTo>
                <a:lnTo>
                  <a:pt x="512073" y="1122797"/>
                </a:lnTo>
                <a:cubicBezTo>
                  <a:pt x="508273" y="1120025"/>
                  <a:pt x="503215" y="1119730"/>
                  <a:pt x="499119" y="1122035"/>
                </a:cubicBezTo>
                <a:close/>
                <a:moveTo>
                  <a:pt x="456257" y="1460077"/>
                </a:moveTo>
                <a:cubicBezTo>
                  <a:pt x="470716" y="1461172"/>
                  <a:pt x="485251" y="1459267"/>
                  <a:pt x="498929" y="1454458"/>
                </a:cubicBezTo>
                <a:cubicBezTo>
                  <a:pt x="491785" y="1450171"/>
                  <a:pt x="482831" y="1455315"/>
                  <a:pt x="475783" y="1448838"/>
                </a:cubicBezTo>
                <a:cubicBezTo>
                  <a:pt x="468020" y="1448685"/>
                  <a:pt x="460257" y="1449066"/>
                  <a:pt x="452542" y="1449981"/>
                </a:cubicBezTo>
                <a:cubicBezTo>
                  <a:pt x="454256" y="1452838"/>
                  <a:pt x="450923" y="1456077"/>
                  <a:pt x="456447" y="1459315"/>
                </a:cubicBezTo>
                <a:close/>
                <a:moveTo>
                  <a:pt x="437207" y="969730"/>
                </a:moveTo>
                <a:cubicBezTo>
                  <a:pt x="446732" y="969730"/>
                  <a:pt x="450065" y="964015"/>
                  <a:pt x="458067" y="969730"/>
                </a:cubicBezTo>
                <a:cubicBezTo>
                  <a:pt x="469373" y="968759"/>
                  <a:pt x="480565" y="966749"/>
                  <a:pt x="491499" y="963730"/>
                </a:cubicBezTo>
                <a:lnTo>
                  <a:pt x="482736" y="958396"/>
                </a:lnTo>
                <a:cubicBezTo>
                  <a:pt x="466448" y="961824"/>
                  <a:pt x="435968" y="951156"/>
                  <a:pt x="426634" y="963539"/>
                </a:cubicBezTo>
                <a:cubicBezTo>
                  <a:pt x="429930" y="965825"/>
                  <a:pt x="433521" y="967654"/>
                  <a:pt x="437302" y="968968"/>
                </a:cubicBezTo>
                <a:close/>
                <a:moveTo>
                  <a:pt x="420157" y="1126512"/>
                </a:moveTo>
                <a:cubicBezTo>
                  <a:pt x="424167" y="1129074"/>
                  <a:pt x="429291" y="1129074"/>
                  <a:pt x="433301" y="1126512"/>
                </a:cubicBezTo>
                <a:cubicBezTo>
                  <a:pt x="429501" y="1123654"/>
                  <a:pt x="424358" y="1123349"/>
                  <a:pt x="420252" y="1125750"/>
                </a:cubicBezTo>
                <a:close/>
                <a:moveTo>
                  <a:pt x="553507" y="1105652"/>
                </a:moveTo>
                <a:cubicBezTo>
                  <a:pt x="559413" y="1105652"/>
                  <a:pt x="565794" y="1107843"/>
                  <a:pt x="570843" y="1104319"/>
                </a:cubicBezTo>
                <a:lnTo>
                  <a:pt x="570843" y="1100699"/>
                </a:lnTo>
                <a:cubicBezTo>
                  <a:pt x="564604" y="1097746"/>
                  <a:pt x="557365" y="1097746"/>
                  <a:pt x="551126" y="1100699"/>
                </a:cubicBezTo>
                <a:cubicBezTo>
                  <a:pt x="552078" y="1101651"/>
                  <a:pt x="550745" y="1103652"/>
                  <a:pt x="553983" y="1104890"/>
                </a:cubicBezTo>
                <a:close/>
                <a:moveTo>
                  <a:pt x="554460" y="1073076"/>
                </a:moveTo>
                <a:cubicBezTo>
                  <a:pt x="504834" y="1072505"/>
                  <a:pt x="510644" y="1090603"/>
                  <a:pt x="556555" y="1082601"/>
                </a:cubicBezTo>
                <a:cubicBezTo>
                  <a:pt x="558079" y="1078792"/>
                  <a:pt x="560746" y="1075268"/>
                  <a:pt x="554936" y="1072600"/>
                </a:cubicBezTo>
                <a:close/>
                <a:moveTo>
                  <a:pt x="509692" y="876862"/>
                </a:moveTo>
                <a:cubicBezTo>
                  <a:pt x="513312" y="873814"/>
                  <a:pt x="519789" y="875243"/>
                  <a:pt x="523884" y="872099"/>
                </a:cubicBezTo>
                <a:lnTo>
                  <a:pt x="515217" y="866574"/>
                </a:lnTo>
                <a:lnTo>
                  <a:pt x="498548" y="876099"/>
                </a:lnTo>
                <a:cubicBezTo>
                  <a:pt x="502129" y="878233"/>
                  <a:pt x="506587" y="878233"/>
                  <a:pt x="510168" y="876099"/>
                </a:cubicBezTo>
                <a:close/>
                <a:moveTo>
                  <a:pt x="503120" y="910675"/>
                </a:moveTo>
                <a:cubicBezTo>
                  <a:pt x="495976" y="909723"/>
                  <a:pt x="501024" y="916009"/>
                  <a:pt x="505406" y="911914"/>
                </a:cubicBezTo>
                <a:cubicBezTo>
                  <a:pt x="504701" y="911409"/>
                  <a:pt x="503929" y="910990"/>
                  <a:pt x="503120" y="910675"/>
                </a:cubicBezTo>
                <a:close/>
                <a:moveTo>
                  <a:pt x="515217" y="1042692"/>
                </a:moveTo>
                <a:lnTo>
                  <a:pt x="522170" y="1042692"/>
                </a:lnTo>
                <a:cubicBezTo>
                  <a:pt x="538934" y="1034405"/>
                  <a:pt x="525027" y="1035167"/>
                  <a:pt x="514835" y="1035358"/>
                </a:cubicBezTo>
                <a:cubicBezTo>
                  <a:pt x="511216" y="1037929"/>
                  <a:pt x="510644" y="1040310"/>
                  <a:pt x="515502" y="1042787"/>
                </a:cubicBezTo>
                <a:close/>
                <a:moveTo>
                  <a:pt x="524742" y="1060123"/>
                </a:moveTo>
                <a:cubicBezTo>
                  <a:pt x="524170" y="1065457"/>
                  <a:pt x="530647" y="1064885"/>
                  <a:pt x="535410" y="1064790"/>
                </a:cubicBezTo>
                <a:cubicBezTo>
                  <a:pt x="538839" y="1061646"/>
                  <a:pt x="549316" y="1059075"/>
                  <a:pt x="549602" y="1054789"/>
                </a:cubicBezTo>
                <a:cubicBezTo>
                  <a:pt x="543696" y="1053550"/>
                  <a:pt x="523980" y="1049740"/>
                  <a:pt x="525313" y="1060218"/>
                </a:cubicBezTo>
                <a:close/>
                <a:moveTo>
                  <a:pt x="551316" y="893530"/>
                </a:moveTo>
                <a:cubicBezTo>
                  <a:pt x="542696" y="890625"/>
                  <a:pt x="533362" y="890625"/>
                  <a:pt x="524742" y="893530"/>
                </a:cubicBezTo>
                <a:cubicBezTo>
                  <a:pt x="525027" y="904198"/>
                  <a:pt x="546268" y="897435"/>
                  <a:pt x="551888" y="893626"/>
                </a:cubicBezTo>
                <a:close/>
                <a:moveTo>
                  <a:pt x="544363" y="823331"/>
                </a:moveTo>
                <a:cubicBezTo>
                  <a:pt x="537391" y="818426"/>
                  <a:pt x="528742" y="816530"/>
                  <a:pt x="520360" y="818093"/>
                </a:cubicBezTo>
                <a:lnTo>
                  <a:pt x="509978" y="825236"/>
                </a:lnTo>
                <a:cubicBezTo>
                  <a:pt x="502834" y="823045"/>
                  <a:pt x="415299" y="817997"/>
                  <a:pt x="430539" y="828855"/>
                </a:cubicBezTo>
                <a:cubicBezTo>
                  <a:pt x="443493" y="827712"/>
                  <a:pt x="451399" y="835904"/>
                  <a:pt x="463591" y="829617"/>
                </a:cubicBezTo>
                <a:cubicBezTo>
                  <a:pt x="467877" y="838476"/>
                  <a:pt x="523122" y="835809"/>
                  <a:pt x="495785" y="839905"/>
                </a:cubicBezTo>
                <a:cubicBezTo>
                  <a:pt x="490451" y="843524"/>
                  <a:pt x="490451" y="843524"/>
                  <a:pt x="495785" y="847429"/>
                </a:cubicBezTo>
                <a:cubicBezTo>
                  <a:pt x="500558" y="846896"/>
                  <a:pt x="505358" y="848191"/>
                  <a:pt x="509216" y="851049"/>
                </a:cubicBezTo>
                <a:cubicBezTo>
                  <a:pt x="514359" y="850477"/>
                  <a:pt x="520169" y="852382"/>
                  <a:pt x="524932" y="849430"/>
                </a:cubicBezTo>
                <a:lnTo>
                  <a:pt x="524932" y="834951"/>
                </a:lnTo>
                <a:close/>
                <a:moveTo>
                  <a:pt x="518169" y="1195663"/>
                </a:moveTo>
                <a:cubicBezTo>
                  <a:pt x="522208" y="1198244"/>
                  <a:pt x="527370" y="1198244"/>
                  <a:pt x="531409" y="1195663"/>
                </a:cubicBezTo>
                <a:cubicBezTo>
                  <a:pt x="527513" y="1193282"/>
                  <a:pt x="522598" y="1193320"/>
                  <a:pt x="518741" y="1195758"/>
                </a:cubicBezTo>
                <a:close/>
                <a:moveTo>
                  <a:pt x="511692" y="1726396"/>
                </a:moveTo>
                <a:lnTo>
                  <a:pt x="511692" y="1729825"/>
                </a:lnTo>
                <a:cubicBezTo>
                  <a:pt x="515883" y="1732207"/>
                  <a:pt x="523980" y="1732016"/>
                  <a:pt x="527980" y="1734683"/>
                </a:cubicBezTo>
                <a:lnTo>
                  <a:pt x="538172" y="1730016"/>
                </a:lnTo>
                <a:lnTo>
                  <a:pt x="528647" y="1724682"/>
                </a:lnTo>
                <a:cubicBezTo>
                  <a:pt x="523503" y="1725063"/>
                  <a:pt x="516931" y="1722777"/>
                  <a:pt x="512645" y="1726492"/>
                </a:cubicBezTo>
                <a:close/>
                <a:moveTo>
                  <a:pt x="505787" y="1755543"/>
                </a:moveTo>
                <a:cubicBezTo>
                  <a:pt x="513702" y="1764296"/>
                  <a:pt x="526494" y="1766678"/>
                  <a:pt x="537029" y="1761353"/>
                </a:cubicBezTo>
                <a:cubicBezTo>
                  <a:pt x="542268" y="1761353"/>
                  <a:pt x="545982" y="1759829"/>
                  <a:pt x="543887" y="1755448"/>
                </a:cubicBezTo>
                <a:cubicBezTo>
                  <a:pt x="532466" y="1747999"/>
                  <a:pt x="517703" y="1748075"/>
                  <a:pt x="506358" y="1755638"/>
                </a:cubicBezTo>
                <a:close/>
                <a:moveTo>
                  <a:pt x="549792" y="1622955"/>
                </a:moveTo>
                <a:lnTo>
                  <a:pt x="541506" y="1617620"/>
                </a:lnTo>
                <a:cubicBezTo>
                  <a:pt x="519026" y="1613811"/>
                  <a:pt x="522456" y="1628955"/>
                  <a:pt x="540934" y="1628670"/>
                </a:cubicBezTo>
                <a:cubicBezTo>
                  <a:pt x="544554" y="1626669"/>
                  <a:pt x="549506" y="1625526"/>
                  <a:pt x="550745" y="1623050"/>
                </a:cubicBezTo>
                <a:close/>
                <a:moveTo>
                  <a:pt x="545315" y="2647178"/>
                </a:moveTo>
                <a:cubicBezTo>
                  <a:pt x="553355" y="2651350"/>
                  <a:pt x="563118" y="2650217"/>
                  <a:pt x="569985" y="2644321"/>
                </a:cubicBezTo>
                <a:cubicBezTo>
                  <a:pt x="562080" y="2640434"/>
                  <a:pt x="552621" y="2641596"/>
                  <a:pt x="545887" y="2647273"/>
                </a:cubicBezTo>
                <a:close/>
                <a:moveTo>
                  <a:pt x="587226" y="2564787"/>
                </a:moveTo>
                <a:lnTo>
                  <a:pt x="596751" y="2558976"/>
                </a:lnTo>
                <a:cubicBezTo>
                  <a:pt x="587702" y="2555833"/>
                  <a:pt x="591131" y="2547452"/>
                  <a:pt x="580082" y="2550023"/>
                </a:cubicBezTo>
                <a:lnTo>
                  <a:pt x="563889" y="2559548"/>
                </a:lnTo>
                <a:cubicBezTo>
                  <a:pt x="563889" y="2560691"/>
                  <a:pt x="564651" y="2562405"/>
                  <a:pt x="565032" y="2563834"/>
                </a:cubicBezTo>
                <a:cubicBezTo>
                  <a:pt x="572576" y="2564882"/>
                  <a:pt x="580196" y="2565234"/>
                  <a:pt x="587797" y="2564882"/>
                </a:cubicBezTo>
                <a:close/>
                <a:moveTo>
                  <a:pt x="577034" y="716936"/>
                </a:moveTo>
                <a:cubicBezTo>
                  <a:pt x="572652" y="711793"/>
                  <a:pt x="563032" y="712079"/>
                  <a:pt x="557984" y="708936"/>
                </a:cubicBezTo>
                <a:lnTo>
                  <a:pt x="557984" y="697792"/>
                </a:lnTo>
                <a:lnTo>
                  <a:pt x="549221" y="696172"/>
                </a:lnTo>
                <a:cubicBezTo>
                  <a:pt x="543696" y="699315"/>
                  <a:pt x="537886" y="701792"/>
                  <a:pt x="532933" y="705221"/>
                </a:cubicBezTo>
                <a:cubicBezTo>
                  <a:pt x="530742" y="707031"/>
                  <a:pt x="532933" y="709983"/>
                  <a:pt x="527504" y="711317"/>
                </a:cubicBezTo>
                <a:lnTo>
                  <a:pt x="508454" y="711317"/>
                </a:lnTo>
                <a:cubicBezTo>
                  <a:pt x="499786" y="718461"/>
                  <a:pt x="482736" y="716651"/>
                  <a:pt x="473211" y="720842"/>
                </a:cubicBezTo>
                <a:cubicBezTo>
                  <a:pt x="474068" y="735320"/>
                  <a:pt x="540839" y="713222"/>
                  <a:pt x="562080" y="730367"/>
                </a:cubicBezTo>
                <a:lnTo>
                  <a:pt x="571128" y="724842"/>
                </a:lnTo>
                <a:cubicBezTo>
                  <a:pt x="571890" y="720175"/>
                  <a:pt x="572271" y="720175"/>
                  <a:pt x="577605" y="716842"/>
                </a:cubicBezTo>
                <a:close/>
                <a:moveTo>
                  <a:pt x="550745" y="739035"/>
                </a:moveTo>
                <a:lnTo>
                  <a:pt x="534933" y="729510"/>
                </a:lnTo>
                <a:cubicBezTo>
                  <a:pt x="521027" y="729510"/>
                  <a:pt x="515121" y="740368"/>
                  <a:pt x="498548" y="737130"/>
                </a:cubicBezTo>
                <a:cubicBezTo>
                  <a:pt x="498548" y="741702"/>
                  <a:pt x="498548" y="741702"/>
                  <a:pt x="500834" y="743702"/>
                </a:cubicBezTo>
                <a:cubicBezTo>
                  <a:pt x="517122" y="743702"/>
                  <a:pt x="535600" y="746750"/>
                  <a:pt x="551031" y="742083"/>
                </a:cubicBezTo>
                <a:cubicBezTo>
                  <a:pt x="551507" y="740940"/>
                  <a:pt x="551412" y="739797"/>
                  <a:pt x="551316" y="739225"/>
                </a:cubicBezTo>
                <a:close/>
                <a:moveTo>
                  <a:pt x="463591" y="696458"/>
                </a:moveTo>
                <a:cubicBezTo>
                  <a:pt x="470639" y="695791"/>
                  <a:pt x="478640" y="698268"/>
                  <a:pt x="485022" y="694839"/>
                </a:cubicBezTo>
                <a:lnTo>
                  <a:pt x="485022" y="691219"/>
                </a:lnTo>
                <a:cubicBezTo>
                  <a:pt x="468925" y="675884"/>
                  <a:pt x="448065" y="703316"/>
                  <a:pt x="429206" y="689219"/>
                </a:cubicBezTo>
                <a:cubicBezTo>
                  <a:pt x="421586" y="694839"/>
                  <a:pt x="411965" y="692362"/>
                  <a:pt x="403012" y="692839"/>
                </a:cubicBezTo>
                <a:cubicBezTo>
                  <a:pt x="398154" y="696553"/>
                  <a:pt x="398154" y="696553"/>
                  <a:pt x="403012" y="700173"/>
                </a:cubicBezTo>
                <a:cubicBezTo>
                  <a:pt x="424919" y="701125"/>
                  <a:pt x="445113" y="709983"/>
                  <a:pt x="464163" y="696363"/>
                </a:cubicBezTo>
                <a:close/>
                <a:moveTo>
                  <a:pt x="448922" y="718556"/>
                </a:moveTo>
                <a:cubicBezTo>
                  <a:pt x="445589" y="718556"/>
                  <a:pt x="427777" y="717413"/>
                  <a:pt x="436445" y="722270"/>
                </a:cubicBezTo>
                <a:cubicBezTo>
                  <a:pt x="440350" y="722176"/>
                  <a:pt x="458162" y="723319"/>
                  <a:pt x="449494" y="718461"/>
                </a:cubicBezTo>
                <a:close/>
                <a:moveTo>
                  <a:pt x="422824" y="659596"/>
                </a:moveTo>
                <a:cubicBezTo>
                  <a:pt x="453494" y="668550"/>
                  <a:pt x="488451" y="655024"/>
                  <a:pt x="516455" y="674265"/>
                </a:cubicBezTo>
                <a:cubicBezTo>
                  <a:pt x="527789" y="670931"/>
                  <a:pt x="541982" y="672550"/>
                  <a:pt x="550554" y="664740"/>
                </a:cubicBezTo>
                <a:lnTo>
                  <a:pt x="550554" y="655786"/>
                </a:lnTo>
                <a:cubicBezTo>
                  <a:pt x="508644" y="654358"/>
                  <a:pt x="474354" y="657977"/>
                  <a:pt x="436921" y="648833"/>
                </a:cubicBezTo>
                <a:cubicBezTo>
                  <a:pt x="432254" y="652833"/>
                  <a:pt x="411965" y="651405"/>
                  <a:pt x="423396" y="659501"/>
                </a:cubicBezTo>
                <a:close/>
                <a:moveTo>
                  <a:pt x="428444" y="570537"/>
                </a:moveTo>
                <a:cubicBezTo>
                  <a:pt x="430349" y="571299"/>
                  <a:pt x="434921" y="569394"/>
                  <a:pt x="430635" y="568156"/>
                </a:cubicBezTo>
                <a:cubicBezTo>
                  <a:pt x="429301" y="567775"/>
                  <a:pt x="424634" y="569299"/>
                  <a:pt x="429015" y="570443"/>
                </a:cubicBezTo>
                <a:close/>
                <a:moveTo>
                  <a:pt x="487975" y="567108"/>
                </a:moveTo>
                <a:lnTo>
                  <a:pt x="495405" y="567585"/>
                </a:lnTo>
                <a:cubicBezTo>
                  <a:pt x="504930" y="561108"/>
                  <a:pt x="521979" y="557012"/>
                  <a:pt x="501501" y="549106"/>
                </a:cubicBezTo>
                <a:lnTo>
                  <a:pt x="485498" y="549106"/>
                </a:lnTo>
                <a:cubicBezTo>
                  <a:pt x="486070" y="552059"/>
                  <a:pt x="480641" y="552726"/>
                  <a:pt x="478831" y="554821"/>
                </a:cubicBezTo>
                <a:lnTo>
                  <a:pt x="478831" y="561965"/>
                </a:lnTo>
                <a:close/>
                <a:moveTo>
                  <a:pt x="500453" y="636736"/>
                </a:moveTo>
                <a:cubicBezTo>
                  <a:pt x="521408" y="636736"/>
                  <a:pt x="546077" y="642928"/>
                  <a:pt x="564747" y="631498"/>
                </a:cubicBezTo>
                <a:cubicBezTo>
                  <a:pt x="546173" y="624487"/>
                  <a:pt x="525551" y="625306"/>
                  <a:pt x="507597" y="633783"/>
                </a:cubicBezTo>
                <a:cubicBezTo>
                  <a:pt x="505977" y="633783"/>
                  <a:pt x="496547" y="633783"/>
                  <a:pt x="501024" y="636641"/>
                </a:cubicBezTo>
                <a:close/>
                <a:moveTo>
                  <a:pt x="570652" y="610542"/>
                </a:moveTo>
                <a:cubicBezTo>
                  <a:pt x="542477" y="605685"/>
                  <a:pt x="513673" y="605685"/>
                  <a:pt x="485498" y="610542"/>
                </a:cubicBezTo>
                <a:cubicBezTo>
                  <a:pt x="494357" y="620067"/>
                  <a:pt x="527504" y="616162"/>
                  <a:pt x="541220" y="611495"/>
                </a:cubicBezTo>
                <a:cubicBezTo>
                  <a:pt x="548268" y="615400"/>
                  <a:pt x="570271" y="619591"/>
                  <a:pt x="571223" y="610447"/>
                </a:cubicBezTo>
                <a:close/>
                <a:moveTo>
                  <a:pt x="563223" y="540343"/>
                </a:moveTo>
                <a:cubicBezTo>
                  <a:pt x="558746" y="533866"/>
                  <a:pt x="548649" y="533962"/>
                  <a:pt x="541220" y="534342"/>
                </a:cubicBezTo>
                <a:cubicBezTo>
                  <a:pt x="532743" y="540058"/>
                  <a:pt x="543410" y="542153"/>
                  <a:pt x="547316" y="545392"/>
                </a:cubicBezTo>
                <a:lnTo>
                  <a:pt x="554460" y="545392"/>
                </a:lnTo>
                <a:close/>
                <a:moveTo>
                  <a:pt x="550459" y="521293"/>
                </a:moveTo>
                <a:cubicBezTo>
                  <a:pt x="546077" y="517388"/>
                  <a:pt x="539601" y="519579"/>
                  <a:pt x="534171" y="519103"/>
                </a:cubicBezTo>
                <a:cubicBezTo>
                  <a:pt x="520741" y="506339"/>
                  <a:pt x="501024" y="537581"/>
                  <a:pt x="489689" y="511864"/>
                </a:cubicBezTo>
                <a:cubicBezTo>
                  <a:pt x="474545" y="510911"/>
                  <a:pt x="464448" y="517483"/>
                  <a:pt x="448351" y="515388"/>
                </a:cubicBezTo>
                <a:cubicBezTo>
                  <a:pt x="415966" y="527389"/>
                  <a:pt x="543982" y="531866"/>
                  <a:pt x="550745" y="521674"/>
                </a:cubicBezTo>
                <a:close/>
                <a:moveTo>
                  <a:pt x="409489" y="670169"/>
                </a:moveTo>
                <a:cubicBezTo>
                  <a:pt x="398249" y="671979"/>
                  <a:pt x="382629" y="666264"/>
                  <a:pt x="373770" y="673122"/>
                </a:cubicBezTo>
                <a:cubicBezTo>
                  <a:pt x="371294" y="682075"/>
                  <a:pt x="428539" y="679885"/>
                  <a:pt x="410060" y="670550"/>
                </a:cubicBezTo>
                <a:close/>
                <a:moveTo>
                  <a:pt x="386820" y="788184"/>
                </a:moveTo>
                <a:cubicBezTo>
                  <a:pt x="386820" y="795423"/>
                  <a:pt x="396345" y="788184"/>
                  <a:pt x="399869" y="786183"/>
                </a:cubicBezTo>
                <a:cubicBezTo>
                  <a:pt x="395916" y="783564"/>
                  <a:pt x="390772" y="783564"/>
                  <a:pt x="386820" y="786183"/>
                </a:cubicBezTo>
                <a:cubicBezTo>
                  <a:pt x="387200" y="786917"/>
                  <a:pt x="387391" y="787736"/>
                  <a:pt x="387391" y="788565"/>
                </a:cubicBezTo>
                <a:close/>
                <a:moveTo>
                  <a:pt x="364340" y="821331"/>
                </a:moveTo>
                <a:cubicBezTo>
                  <a:pt x="356625" y="823045"/>
                  <a:pt x="367865" y="826665"/>
                  <a:pt x="369770" y="828665"/>
                </a:cubicBezTo>
                <a:cubicBezTo>
                  <a:pt x="381886" y="829437"/>
                  <a:pt x="394040" y="827751"/>
                  <a:pt x="405489" y="823712"/>
                </a:cubicBezTo>
                <a:cubicBezTo>
                  <a:pt x="397106" y="817806"/>
                  <a:pt x="377199" y="823521"/>
                  <a:pt x="364912" y="821711"/>
                </a:cubicBezTo>
                <a:close/>
                <a:moveTo>
                  <a:pt x="408918" y="751798"/>
                </a:moveTo>
                <a:cubicBezTo>
                  <a:pt x="427396" y="749703"/>
                  <a:pt x="451780" y="753989"/>
                  <a:pt x="466068" y="743512"/>
                </a:cubicBezTo>
                <a:cubicBezTo>
                  <a:pt x="447970" y="731605"/>
                  <a:pt x="416347" y="748941"/>
                  <a:pt x="396916" y="740273"/>
                </a:cubicBezTo>
                <a:cubicBezTo>
                  <a:pt x="388629" y="740273"/>
                  <a:pt x="388629" y="740273"/>
                  <a:pt x="387391" y="745607"/>
                </a:cubicBezTo>
                <a:cubicBezTo>
                  <a:pt x="392858" y="749274"/>
                  <a:pt x="398783" y="752227"/>
                  <a:pt x="405012" y="754370"/>
                </a:cubicBezTo>
                <a:close/>
                <a:moveTo>
                  <a:pt x="432825" y="760466"/>
                </a:moveTo>
                <a:lnTo>
                  <a:pt x="432825" y="764085"/>
                </a:lnTo>
                <a:cubicBezTo>
                  <a:pt x="436816" y="766695"/>
                  <a:pt x="441979" y="766695"/>
                  <a:pt x="445970" y="764085"/>
                </a:cubicBezTo>
                <a:lnTo>
                  <a:pt x="445970" y="760466"/>
                </a:lnTo>
                <a:cubicBezTo>
                  <a:pt x="442045" y="758208"/>
                  <a:pt x="437178" y="758361"/>
                  <a:pt x="433397" y="760847"/>
                </a:cubicBezTo>
                <a:close/>
                <a:moveTo>
                  <a:pt x="406536" y="809615"/>
                </a:moveTo>
                <a:cubicBezTo>
                  <a:pt x="412347" y="821711"/>
                  <a:pt x="432635" y="806662"/>
                  <a:pt x="442922" y="810091"/>
                </a:cubicBezTo>
                <a:cubicBezTo>
                  <a:pt x="461972" y="803138"/>
                  <a:pt x="489785" y="816378"/>
                  <a:pt x="511692" y="808472"/>
                </a:cubicBezTo>
                <a:cubicBezTo>
                  <a:pt x="511121" y="804471"/>
                  <a:pt x="513597" y="801138"/>
                  <a:pt x="508549" y="798947"/>
                </a:cubicBezTo>
                <a:cubicBezTo>
                  <a:pt x="489499" y="795232"/>
                  <a:pt x="469687" y="805805"/>
                  <a:pt x="452542" y="800662"/>
                </a:cubicBezTo>
                <a:lnTo>
                  <a:pt x="452542" y="796375"/>
                </a:lnTo>
                <a:cubicBezTo>
                  <a:pt x="465458" y="797309"/>
                  <a:pt x="478269" y="793479"/>
                  <a:pt x="488547" y="785612"/>
                </a:cubicBezTo>
                <a:cubicBezTo>
                  <a:pt x="507597" y="788279"/>
                  <a:pt x="525313" y="792184"/>
                  <a:pt x="544458" y="787136"/>
                </a:cubicBezTo>
                <a:lnTo>
                  <a:pt x="544458" y="779993"/>
                </a:lnTo>
                <a:cubicBezTo>
                  <a:pt x="550459" y="777135"/>
                  <a:pt x="558936" y="777325"/>
                  <a:pt x="564270" y="772277"/>
                </a:cubicBezTo>
                <a:cubicBezTo>
                  <a:pt x="564270" y="770848"/>
                  <a:pt x="564270" y="769610"/>
                  <a:pt x="563699" y="768467"/>
                </a:cubicBezTo>
                <a:cubicBezTo>
                  <a:pt x="557069" y="763762"/>
                  <a:pt x="548849" y="761876"/>
                  <a:pt x="540839" y="763228"/>
                </a:cubicBezTo>
                <a:lnTo>
                  <a:pt x="532076" y="768753"/>
                </a:lnTo>
                <a:cubicBezTo>
                  <a:pt x="520455" y="785136"/>
                  <a:pt x="486451" y="778278"/>
                  <a:pt x="466734" y="781802"/>
                </a:cubicBezTo>
                <a:cubicBezTo>
                  <a:pt x="466734" y="787612"/>
                  <a:pt x="455590" y="783517"/>
                  <a:pt x="452542" y="787231"/>
                </a:cubicBezTo>
                <a:lnTo>
                  <a:pt x="452542" y="796756"/>
                </a:lnTo>
                <a:cubicBezTo>
                  <a:pt x="447113" y="796756"/>
                  <a:pt x="425396" y="794946"/>
                  <a:pt x="438635" y="801900"/>
                </a:cubicBezTo>
                <a:cubicBezTo>
                  <a:pt x="429777" y="808377"/>
                  <a:pt x="415680" y="799899"/>
                  <a:pt x="406536" y="806281"/>
                </a:cubicBezTo>
                <a:close/>
                <a:moveTo>
                  <a:pt x="419014" y="853239"/>
                </a:moveTo>
                <a:cubicBezTo>
                  <a:pt x="435873" y="859431"/>
                  <a:pt x="446541" y="855049"/>
                  <a:pt x="464734" y="854478"/>
                </a:cubicBezTo>
                <a:cubicBezTo>
                  <a:pt x="462639" y="848191"/>
                  <a:pt x="472354" y="845715"/>
                  <a:pt x="478355" y="841810"/>
                </a:cubicBezTo>
                <a:cubicBezTo>
                  <a:pt x="472830" y="837523"/>
                  <a:pt x="466163" y="840667"/>
                  <a:pt x="460924" y="843714"/>
                </a:cubicBezTo>
                <a:cubicBezTo>
                  <a:pt x="446551" y="843543"/>
                  <a:pt x="432349" y="846915"/>
                  <a:pt x="419585" y="853525"/>
                </a:cubicBezTo>
                <a:close/>
                <a:moveTo>
                  <a:pt x="430254" y="909342"/>
                </a:moveTo>
                <a:cubicBezTo>
                  <a:pt x="422634" y="910104"/>
                  <a:pt x="361292" y="909342"/>
                  <a:pt x="376818" y="920676"/>
                </a:cubicBezTo>
                <a:cubicBezTo>
                  <a:pt x="381866" y="921534"/>
                  <a:pt x="387581" y="919629"/>
                  <a:pt x="392344" y="922010"/>
                </a:cubicBezTo>
                <a:cubicBezTo>
                  <a:pt x="397106" y="924391"/>
                  <a:pt x="389867" y="929344"/>
                  <a:pt x="396821" y="931535"/>
                </a:cubicBezTo>
                <a:lnTo>
                  <a:pt x="409870" y="931535"/>
                </a:lnTo>
                <a:cubicBezTo>
                  <a:pt x="416728" y="929058"/>
                  <a:pt x="409870" y="924582"/>
                  <a:pt x="414823" y="921343"/>
                </a:cubicBezTo>
                <a:cubicBezTo>
                  <a:pt x="424348" y="914009"/>
                  <a:pt x="437112" y="919248"/>
                  <a:pt x="445970" y="911342"/>
                </a:cubicBezTo>
                <a:lnTo>
                  <a:pt x="445970" y="907627"/>
                </a:lnTo>
                <a:cubicBezTo>
                  <a:pt x="438921" y="905532"/>
                  <a:pt x="438921" y="905532"/>
                  <a:pt x="430825" y="909723"/>
                </a:cubicBezTo>
                <a:close/>
                <a:moveTo>
                  <a:pt x="393297" y="2868539"/>
                </a:moveTo>
                <a:cubicBezTo>
                  <a:pt x="388153" y="2863014"/>
                  <a:pt x="382533" y="2873968"/>
                  <a:pt x="391106" y="2873397"/>
                </a:cubicBezTo>
                <a:cubicBezTo>
                  <a:pt x="394344" y="2872825"/>
                  <a:pt x="394344" y="2871111"/>
                  <a:pt x="393868" y="2868920"/>
                </a:cubicBezTo>
                <a:close/>
                <a:moveTo>
                  <a:pt x="396345" y="1274340"/>
                </a:moveTo>
                <a:cubicBezTo>
                  <a:pt x="388153" y="1278626"/>
                  <a:pt x="383772" y="1282626"/>
                  <a:pt x="396345" y="1281960"/>
                </a:cubicBezTo>
                <a:cubicBezTo>
                  <a:pt x="401964" y="1279960"/>
                  <a:pt x="401964" y="1277483"/>
                  <a:pt x="396916" y="1274720"/>
                </a:cubicBezTo>
                <a:close/>
                <a:moveTo>
                  <a:pt x="413109" y="1383401"/>
                </a:moveTo>
                <a:cubicBezTo>
                  <a:pt x="406917" y="1380639"/>
                  <a:pt x="406917" y="1380734"/>
                  <a:pt x="400250" y="1383401"/>
                </a:cubicBezTo>
                <a:cubicBezTo>
                  <a:pt x="404250" y="1386925"/>
                  <a:pt x="415109" y="1392735"/>
                  <a:pt x="413680" y="1383782"/>
                </a:cubicBezTo>
                <a:close/>
                <a:moveTo>
                  <a:pt x="426253" y="1486271"/>
                </a:moveTo>
                <a:cubicBezTo>
                  <a:pt x="422205" y="1483842"/>
                  <a:pt x="417157" y="1483842"/>
                  <a:pt x="413109" y="1486271"/>
                </a:cubicBezTo>
                <a:lnTo>
                  <a:pt x="422062" y="1491319"/>
                </a:lnTo>
                <a:cubicBezTo>
                  <a:pt x="428825" y="1491700"/>
                  <a:pt x="426253" y="1488748"/>
                  <a:pt x="426920" y="1486652"/>
                </a:cubicBezTo>
                <a:close/>
                <a:moveTo>
                  <a:pt x="445970" y="1538087"/>
                </a:moveTo>
                <a:cubicBezTo>
                  <a:pt x="441950" y="1535573"/>
                  <a:pt x="436845" y="1535573"/>
                  <a:pt x="432825" y="1538087"/>
                </a:cubicBezTo>
                <a:lnTo>
                  <a:pt x="432825" y="1541611"/>
                </a:lnTo>
                <a:cubicBezTo>
                  <a:pt x="436807" y="1544278"/>
                  <a:pt x="441988" y="1544278"/>
                  <a:pt x="445970" y="1541611"/>
                </a:cubicBezTo>
                <a:close/>
                <a:moveTo>
                  <a:pt x="453685" y="1516084"/>
                </a:moveTo>
                <a:cubicBezTo>
                  <a:pt x="445875" y="1512655"/>
                  <a:pt x="441207" y="1508274"/>
                  <a:pt x="431682" y="1512179"/>
                </a:cubicBezTo>
                <a:cubicBezTo>
                  <a:pt x="439969" y="1515989"/>
                  <a:pt x="444636" y="1520275"/>
                  <a:pt x="454256" y="1516465"/>
                </a:cubicBezTo>
                <a:close/>
                <a:moveTo>
                  <a:pt x="485308" y="1479223"/>
                </a:moveTo>
                <a:lnTo>
                  <a:pt x="485308" y="1475603"/>
                </a:lnTo>
                <a:cubicBezTo>
                  <a:pt x="475783" y="1468174"/>
                  <a:pt x="465496" y="1469317"/>
                  <a:pt x="452542" y="1470840"/>
                </a:cubicBezTo>
                <a:cubicBezTo>
                  <a:pt x="453114" y="1474841"/>
                  <a:pt x="450732" y="1478842"/>
                  <a:pt x="454638" y="1480365"/>
                </a:cubicBezTo>
                <a:cubicBezTo>
                  <a:pt x="479593" y="1482175"/>
                  <a:pt x="479593" y="1481604"/>
                  <a:pt x="485880" y="1479603"/>
                </a:cubicBezTo>
                <a:close/>
                <a:moveTo>
                  <a:pt x="475783" y="1547231"/>
                </a:moveTo>
                <a:cubicBezTo>
                  <a:pt x="485308" y="1547231"/>
                  <a:pt x="527504" y="1551422"/>
                  <a:pt x="502739" y="1536087"/>
                </a:cubicBezTo>
                <a:cubicBezTo>
                  <a:pt x="491118" y="1535610"/>
                  <a:pt x="482927" y="1538087"/>
                  <a:pt x="474164" y="1532468"/>
                </a:cubicBezTo>
                <a:cubicBezTo>
                  <a:pt x="468830" y="1533039"/>
                  <a:pt x="462829" y="1531229"/>
                  <a:pt x="458638" y="1534372"/>
                </a:cubicBezTo>
                <a:lnTo>
                  <a:pt x="458638" y="1538182"/>
                </a:lnTo>
                <a:cubicBezTo>
                  <a:pt x="465020" y="1541326"/>
                  <a:pt x="470449" y="1544374"/>
                  <a:pt x="476735" y="1547612"/>
                </a:cubicBezTo>
                <a:close/>
                <a:moveTo>
                  <a:pt x="487022" y="1605524"/>
                </a:moveTo>
                <a:cubicBezTo>
                  <a:pt x="510644" y="1606572"/>
                  <a:pt x="510644" y="1606572"/>
                  <a:pt x="517788" y="1604571"/>
                </a:cubicBezTo>
                <a:cubicBezTo>
                  <a:pt x="508930" y="1599619"/>
                  <a:pt x="494643" y="1592380"/>
                  <a:pt x="485022" y="1597047"/>
                </a:cubicBezTo>
                <a:cubicBezTo>
                  <a:pt x="486451" y="1600380"/>
                  <a:pt x="484070" y="1604667"/>
                  <a:pt x="487975" y="1606000"/>
                </a:cubicBezTo>
                <a:close/>
                <a:moveTo>
                  <a:pt x="488356" y="1646862"/>
                </a:moveTo>
                <a:cubicBezTo>
                  <a:pt x="490737" y="1647911"/>
                  <a:pt x="492833" y="1649244"/>
                  <a:pt x="495023" y="1650387"/>
                </a:cubicBezTo>
                <a:cubicBezTo>
                  <a:pt x="499214" y="1646577"/>
                  <a:pt x="499214" y="1646577"/>
                  <a:pt x="494547" y="1643053"/>
                </a:cubicBezTo>
                <a:cubicBezTo>
                  <a:pt x="492452" y="1643053"/>
                  <a:pt x="482165" y="1643529"/>
                  <a:pt x="489309" y="1647244"/>
                </a:cubicBezTo>
                <a:close/>
                <a:moveTo>
                  <a:pt x="593131" y="2656512"/>
                </a:moveTo>
                <a:cubicBezTo>
                  <a:pt x="567794" y="2660037"/>
                  <a:pt x="539791" y="2655179"/>
                  <a:pt x="517598" y="2669467"/>
                </a:cubicBezTo>
                <a:cubicBezTo>
                  <a:pt x="524541" y="2672810"/>
                  <a:pt x="531171" y="2676763"/>
                  <a:pt x="537410" y="2681278"/>
                </a:cubicBezTo>
                <a:cubicBezTo>
                  <a:pt x="536838" y="2683278"/>
                  <a:pt x="536552" y="2685278"/>
                  <a:pt x="534267" y="2685945"/>
                </a:cubicBezTo>
                <a:cubicBezTo>
                  <a:pt x="524742" y="2685945"/>
                  <a:pt x="515217" y="2688040"/>
                  <a:pt x="507406" y="2682325"/>
                </a:cubicBezTo>
                <a:cubicBezTo>
                  <a:pt x="502263" y="2682897"/>
                  <a:pt x="496452" y="2680992"/>
                  <a:pt x="491404" y="2684135"/>
                </a:cubicBezTo>
                <a:cubicBezTo>
                  <a:pt x="489499" y="2695375"/>
                  <a:pt x="495500" y="2691184"/>
                  <a:pt x="504072" y="2694994"/>
                </a:cubicBezTo>
                <a:cubicBezTo>
                  <a:pt x="504072" y="2696137"/>
                  <a:pt x="504072" y="2697375"/>
                  <a:pt x="504548" y="2698708"/>
                </a:cubicBezTo>
                <a:lnTo>
                  <a:pt x="491404" y="2706424"/>
                </a:lnTo>
                <a:lnTo>
                  <a:pt x="491404" y="2710138"/>
                </a:lnTo>
                <a:cubicBezTo>
                  <a:pt x="521979" y="2721378"/>
                  <a:pt x="562270" y="2715854"/>
                  <a:pt x="594655" y="2711091"/>
                </a:cubicBezTo>
                <a:cubicBezTo>
                  <a:pt x="596893" y="2706690"/>
                  <a:pt x="596893" y="2701490"/>
                  <a:pt x="594655" y="2697089"/>
                </a:cubicBezTo>
                <a:lnTo>
                  <a:pt x="559794" y="2697089"/>
                </a:lnTo>
                <a:lnTo>
                  <a:pt x="550935" y="2691755"/>
                </a:lnTo>
                <a:cubicBezTo>
                  <a:pt x="562651" y="2685850"/>
                  <a:pt x="578844" y="2694327"/>
                  <a:pt x="589035" y="2684230"/>
                </a:cubicBezTo>
                <a:cubicBezTo>
                  <a:pt x="576558" y="2678801"/>
                  <a:pt x="560937" y="2686897"/>
                  <a:pt x="549888" y="2676705"/>
                </a:cubicBezTo>
                <a:cubicBezTo>
                  <a:pt x="557317" y="2672610"/>
                  <a:pt x="567128" y="2676705"/>
                  <a:pt x="574462" y="2673943"/>
                </a:cubicBezTo>
                <a:lnTo>
                  <a:pt x="578272" y="2667847"/>
                </a:lnTo>
                <a:cubicBezTo>
                  <a:pt x="584082" y="2666895"/>
                  <a:pt x="589893" y="2668800"/>
                  <a:pt x="594464" y="2666419"/>
                </a:cubicBezTo>
                <a:cubicBezTo>
                  <a:pt x="597417" y="2663275"/>
                  <a:pt x="600370" y="2659846"/>
                  <a:pt x="594274" y="2656894"/>
                </a:cubicBezTo>
                <a:close/>
                <a:moveTo>
                  <a:pt x="593131" y="515483"/>
                </a:moveTo>
                <a:cubicBezTo>
                  <a:pt x="552364" y="512720"/>
                  <a:pt x="557603" y="533580"/>
                  <a:pt x="594941" y="525008"/>
                </a:cubicBezTo>
                <a:cubicBezTo>
                  <a:pt x="597608" y="522436"/>
                  <a:pt x="599989" y="518912"/>
                  <a:pt x="594464" y="515864"/>
                </a:cubicBezTo>
                <a:close/>
                <a:moveTo>
                  <a:pt x="596274" y="495099"/>
                </a:moveTo>
                <a:cubicBezTo>
                  <a:pt x="599798" y="465572"/>
                  <a:pt x="588940" y="479574"/>
                  <a:pt x="569985" y="472811"/>
                </a:cubicBezTo>
                <a:lnTo>
                  <a:pt x="569985" y="469192"/>
                </a:lnTo>
                <a:cubicBezTo>
                  <a:pt x="578939" y="463762"/>
                  <a:pt x="589035" y="461953"/>
                  <a:pt x="576367" y="453475"/>
                </a:cubicBezTo>
                <a:cubicBezTo>
                  <a:pt x="572652" y="443950"/>
                  <a:pt x="553793" y="453475"/>
                  <a:pt x="546744" y="445855"/>
                </a:cubicBezTo>
                <a:lnTo>
                  <a:pt x="537219" y="450808"/>
                </a:lnTo>
                <a:cubicBezTo>
                  <a:pt x="537219" y="463191"/>
                  <a:pt x="557889" y="451380"/>
                  <a:pt x="563889" y="459095"/>
                </a:cubicBezTo>
                <a:cubicBezTo>
                  <a:pt x="565413" y="470525"/>
                  <a:pt x="554364" y="465572"/>
                  <a:pt x="547125" y="471096"/>
                </a:cubicBezTo>
                <a:cubicBezTo>
                  <a:pt x="532114" y="465286"/>
                  <a:pt x="515464" y="465286"/>
                  <a:pt x="500453" y="471096"/>
                </a:cubicBezTo>
                <a:cubicBezTo>
                  <a:pt x="486070" y="467572"/>
                  <a:pt x="477402" y="461571"/>
                  <a:pt x="462353" y="467382"/>
                </a:cubicBezTo>
                <a:cubicBezTo>
                  <a:pt x="458447" y="469953"/>
                  <a:pt x="450732" y="471096"/>
                  <a:pt x="451971" y="475764"/>
                </a:cubicBezTo>
                <a:cubicBezTo>
                  <a:pt x="462448" y="487384"/>
                  <a:pt x="479212" y="478240"/>
                  <a:pt x="491214" y="483860"/>
                </a:cubicBezTo>
                <a:lnTo>
                  <a:pt x="491214" y="487480"/>
                </a:lnTo>
                <a:cubicBezTo>
                  <a:pt x="483498" y="491766"/>
                  <a:pt x="469592" y="491289"/>
                  <a:pt x="462639" y="497005"/>
                </a:cubicBezTo>
                <a:cubicBezTo>
                  <a:pt x="455590" y="489385"/>
                  <a:pt x="434635" y="497005"/>
                  <a:pt x="453114" y="501005"/>
                </a:cubicBezTo>
                <a:cubicBezTo>
                  <a:pt x="472164" y="500338"/>
                  <a:pt x="491690" y="509387"/>
                  <a:pt x="509597" y="501576"/>
                </a:cubicBezTo>
                <a:cubicBezTo>
                  <a:pt x="515312" y="503101"/>
                  <a:pt x="508168" y="506625"/>
                  <a:pt x="515026" y="508053"/>
                </a:cubicBezTo>
                <a:cubicBezTo>
                  <a:pt x="523789" y="509863"/>
                  <a:pt x="530171" y="505482"/>
                  <a:pt x="540839" y="504720"/>
                </a:cubicBezTo>
                <a:cubicBezTo>
                  <a:pt x="550364" y="497100"/>
                  <a:pt x="564461" y="504720"/>
                  <a:pt x="574367" y="497481"/>
                </a:cubicBezTo>
                <a:lnTo>
                  <a:pt x="580844" y="500624"/>
                </a:lnTo>
                <a:cubicBezTo>
                  <a:pt x="586273" y="497100"/>
                  <a:pt x="592845" y="498052"/>
                  <a:pt x="597608" y="495480"/>
                </a:cubicBezTo>
                <a:close/>
                <a:moveTo>
                  <a:pt x="366817" y="421757"/>
                </a:moveTo>
                <a:cubicBezTo>
                  <a:pt x="395964" y="429663"/>
                  <a:pt x="419395" y="449284"/>
                  <a:pt x="451018" y="449094"/>
                </a:cubicBezTo>
                <a:lnTo>
                  <a:pt x="460543" y="456428"/>
                </a:lnTo>
                <a:cubicBezTo>
                  <a:pt x="476259" y="455190"/>
                  <a:pt x="490833" y="459190"/>
                  <a:pt x="504072" y="454714"/>
                </a:cubicBezTo>
                <a:lnTo>
                  <a:pt x="504072" y="447760"/>
                </a:lnTo>
                <a:cubicBezTo>
                  <a:pt x="506339" y="445912"/>
                  <a:pt x="509263" y="445046"/>
                  <a:pt x="512168" y="445379"/>
                </a:cubicBezTo>
                <a:cubicBezTo>
                  <a:pt x="518074" y="443760"/>
                  <a:pt x="521693" y="440331"/>
                  <a:pt x="526742" y="445379"/>
                </a:cubicBezTo>
                <a:cubicBezTo>
                  <a:pt x="549506" y="440902"/>
                  <a:pt x="571319" y="432139"/>
                  <a:pt x="595798" y="433092"/>
                </a:cubicBezTo>
                <a:cubicBezTo>
                  <a:pt x="598179" y="425852"/>
                  <a:pt x="594274" y="423567"/>
                  <a:pt x="587892" y="423567"/>
                </a:cubicBezTo>
                <a:lnTo>
                  <a:pt x="576367" y="418423"/>
                </a:lnTo>
                <a:cubicBezTo>
                  <a:pt x="578844" y="416804"/>
                  <a:pt x="580748" y="415471"/>
                  <a:pt x="582558" y="414423"/>
                </a:cubicBezTo>
                <a:lnTo>
                  <a:pt x="573033" y="408898"/>
                </a:lnTo>
                <a:cubicBezTo>
                  <a:pt x="539410" y="413185"/>
                  <a:pt x="505501" y="394611"/>
                  <a:pt x="474926" y="401278"/>
                </a:cubicBezTo>
                <a:cubicBezTo>
                  <a:pt x="463686" y="403183"/>
                  <a:pt x="446351" y="397564"/>
                  <a:pt x="439302" y="407660"/>
                </a:cubicBezTo>
                <a:cubicBezTo>
                  <a:pt x="447018" y="410613"/>
                  <a:pt x="456923" y="407660"/>
                  <a:pt x="464163" y="414232"/>
                </a:cubicBezTo>
                <a:cubicBezTo>
                  <a:pt x="454638" y="419376"/>
                  <a:pt x="443874" y="412613"/>
                  <a:pt x="434826" y="420042"/>
                </a:cubicBezTo>
                <a:cubicBezTo>
                  <a:pt x="421586" y="424233"/>
                  <a:pt x="372437" y="405850"/>
                  <a:pt x="368150" y="422138"/>
                </a:cubicBezTo>
                <a:close/>
                <a:moveTo>
                  <a:pt x="360531" y="569299"/>
                </a:moveTo>
                <a:cubicBezTo>
                  <a:pt x="375866" y="583777"/>
                  <a:pt x="437588" y="567013"/>
                  <a:pt x="383772" y="567108"/>
                </a:cubicBezTo>
                <a:cubicBezTo>
                  <a:pt x="376771" y="562727"/>
                  <a:pt x="367665" y="563794"/>
                  <a:pt x="361864" y="569680"/>
                </a:cubicBezTo>
                <a:close/>
                <a:moveTo>
                  <a:pt x="353196" y="845524"/>
                </a:moveTo>
                <a:lnTo>
                  <a:pt x="353196" y="849144"/>
                </a:lnTo>
                <a:cubicBezTo>
                  <a:pt x="357187" y="851754"/>
                  <a:pt x="362350" y="851754"/>
                  <a:pt x="366341" y="849144"/>
                </a:cubicBezTo>
                <a:lnTo>
                  <a:pt x="366341" y="845524"/>
                </a:lnTo>
                <a:cubicBezTo>
                  <a:pt x="362626" y="843619"/>
                  <a:pt x="358216" y="843657"/>
                  <a:pt x="354530" y="845619"/>
                </a:cubicBezTo>
                <a:close/>
                <a:moveTo>
                  <a:pt x="347862" y="787231"/>
                </a:moveTo>
                <a:cubicBezTo>
                  <a:pt x="351225" y="789155"/>
                  <a:pt x="355358" y="789155"/>
                  <a:pt x="358721" y="787231"/>
                </a:cubicBezTo>
                <a:cubicBezTo>
                  <a:pt x="360245" y="783517"/>
                  <a:pt x="347481" y="783802"/>
                  <a:pt x="349196" y="787326"/>
                </a:cubicBezTo>
                <a:close/>
                <a:moveTo>
                  <a:pt x="349767" y="895245"/>
                </a:moveTo>
                <a:cubicBezTo>
                  <a:pt x="363102" y="897055"/>
                  <a:pt x="377771" y="902198"/>
                  <a:pt x="391487" y="897721"/>
                </a:cubicBezTo>
                <a:cubicBezTo>
                  <a:pt x="393097" y="895092"/>
                  <a:pt x="393097" y="891778"/>
                  <a:pt x="391487" y="889149"/>
                </a:cubicBezTo>
                <a:lnTo>
                  <a:pt x="379962" y="882672"/>
                </a:lnTo>
                <a:cubicBezTo>
                  <a:pt x="379104" y="871051"/>
                  <a:pt x="401583" y="879148"/>
                  <a:pt x="408537" y="876862"/>
                </a:cubicBezTo>
                <a:cubicBezTo>
                  <a:pt x="417014" y="872099"/>
                  <a:pt x="417109" y="872099"/>
                  <a:pt x="427015" y="876195"/>
                </a:cubicBezTo>
                <a:cubicBezTo>
                  <a:pt x="428444" y="876766"/>
                  <a:pt x="430825" y="876195"/>
                  <a:pt x="431301" y="874956"/>
                </a:cubicBezTo>
                <a:cubicBezTo>
                  <a:pt x="432254" y="861907"/>
                  <a:pt x="353387" y="869336"/>
                  <a:pt x="345576" y="882767"/>
                </a:cubicBezTo>
                <a:cubicBezTo>
                  <a:pt x="349196" y="887244"/>
                  <a:pt x="344624" y="891625"/>
                  <a:pt x="350720" y="895340"/>
                </a:cubicBezTo>
                <a:close/>
                <a:moveTo>
                  <a:pt x="307190" y="824093"/>
                </a:moveTo>
                <a:cubicBezTo>
                  <a:pt x="299475" y="818283"/>
                  <a:pt x="275948" y="827236"/>
                  <a:pt x="267757" y="830570"/>
                </a:cubicBezTo>
                <a:cubicBezTo>
                  <a:pt x="271281" y="843333"/>
                  <a:pt x="305571" y="835618"/>
                  <a:pt x="308524" y="824188"/>
                </a:cubicBezTo>
                <a:close/>
                <a:moveTo>
                  <a:pt x="302999" y="873147"/>
                </a:moveTo>
                <a:cubicBezTo>
                  <a:pt x="282997" y="872671"/>
                  <a:pt x="283949" y="874861"/>
                  <a:pt x="297380" y="887910"/>
                </a:cubicBezTo>
                <a:lnTo>
                  <a:pt x="313953" y="878385"/>
                </a:lnTo>
                <a:close/>
                <a:moveTo>
                  <a:pt x="271186" y="935821"/>
                </a:moveTo>
                <a:cubicBezTo>
                  <a:pt x="282235" y="935821"/>
                  <a:pt x="293570" y="927344"/>
                  <a:pt x="304047" y="935821"/>
                </a:cubicBezTo>
                <a:cubicBezTo>
                  <a:pt x="323859" y="924867"/>
                  <a:pt x="253374" y="924963"/>
                  <a:pt x="272520" y="935917"/>
                </a:cubicBezTo>
                <a:close/>
                <a:moveTo>
                  <a:pt x="349958" y="917438"/>
                </a:moveTo>
                <a:lnTo>
                  <a:pt x="359483" y="912199"/>
                </a:lnTo>
                <a:cubicBezTo>
                  <a:pt x="303857" y="901817"/>
                  <a:pt x="256708" y="921248"/>
                  <a:pt x="351291" y="917533"/>
                </a:cubicBezTo>
                <a:close/>
                <a:moveTo>
                  <a:pt x="336813" y="810567"/>
                </a:moveTo>
                <a:cubicBezTo>
                  <a:pt x="341509" y="808091"/>
                  <a:pt x="341509" y="805614"/>
                  <a:pt x="336813" y="803138"/>
                </a:cubicBezTo>
                <a:cubicBezTo>
                  <a:pt x="332937" y="805681"/>
                  <a:pt x="333384" y="808186"/>
                  <a:pt x="338147" y="810663"/>
                </a:cubicBezTo>
                <a:close/>
                <a:moveTo>
                  <a:pt x="313763" y="823521"/>
                </a:moveTo>
                <a:lnTo>
                  <a:pt x="313763" y="827522"/>
                </a:lnTo>
                <a:cubicBezTo>
                  <a:pt x="321707" y="833865"/>
                  <a:pt x="333098" y="833418"/>
                  <a:pt x="340528" y="826474"/>
                </a:cubicBezTo>
                <a:cubicBezTo>
                  <a:pt x="339766" y="825046"/>
                  <a:pt x="339004" y="823426"/>
                  <a:pt x="337861" y="820855"/>
                </a:cubicBezTo>
                <a:cubicBezTo>
                  <a:pt x="331098" y="823426"/>
                  <a:pt x="322145" y="818949"/>
                  <a:pt x="315096" y="823617"/>
                </a:cubicBezTo>
                <a:close/>
                <a:moveTo>
                  <a:pt x="261185" y="738654"/>
                </a:moveTo>
                <a:lnTo>
                  <a:pt x="261185" y="742369"/>
                </a:lnTo>
                <a:cubicBezTo>
                  <a:pt x="274710" y="748179"/>
                  <a:pt x="291379" y="739225"/>
                  <a:pt x="303952" y="747893"/>
                </a:cubicBezTo>
                <a:cubicBezTo>
                  <a:pt x="340623" y="746655"/>
                  <a:pt x="308524" y="740273"/>
                  <a:pt x="297285" y="733415"/>
                </a:cubicBezTo>
                <a:cubicBezTo>
                  <a:pt x="285759" y="740083"/>
                  <a:pt x="261756" y="735892"/>
                  <a:pt x="262518" y="739225"/>
                </a:cubicBezTo>
                <a:close/>
                <a:moveTo>
                  <a:pt x="228609" y="228209"/>
                </a:moveTo>
                <a:cubicBezTo>
                  <a:pt x="212512" y="229542"/>
                  <a:pt x="243849" y="240686"/>
                  <a:pt x="248326" y="244497"/>
                </a:cubicBezTo>
                <a:cubicBezTo>
                  <a:pt x="241468" y="247164"/>
                  <a:pt x="243182" y="250021"/>
                  <a:pt x="238801" y="254022"/>
                </a:cubicBezTo>
                <a:cubicBezTo>
                  <a:pt x="232514" y="253669"/>
                  <a:pt x="226399" y="256146"/>
                  <a:pt x="222132" y="260785"/>
                </a:cubicBezTo>
                <a:cubicBezTo>
                  <a:pt x="224037" y="269547"/>
                  <a:pt x="238325" y="263737"/>
                  <a:pt x="244897" y="265356"/>
                </a:cubicBezTo>
                <a:cubicBezTo>
                  <a:pt x="257565" y="268405"/>
                  <a:pt x="267662" y="278406"/>
                  <a:pt x="281282" y="274881"/>
                </a:cubicBezTo>
                <a:cubicBezTo>
                  <a:pt x="281282" y="273262"/>
                  <a:pt x="281282" y="272119"/>
                  <a:pt x="281282" y="270976"/>
                </a:cubicBezTo>
                <a:lnTo>
                  <a:pt x="276044" y="267642"/>
                </a:lnTo>
                <a:cubicBezTo>
                  <a:pt x="281378" y="264214"/>
                  <a:pt x="286426" y="261070"/>
                  <a:pt x="290998" y="258117"/>
                </a:cubicBezTo>
                <a:cubicBezTo>
                  <a:pt x="304333" y="257451"/>
                  <a:pt x="316620" y="261070"/>
                  <a:pt x="327193" y="252879"/>
                </a:cubicBezTo>
                <a:lnTo>
                  <a:pt x="327193" y="249164"/>
                </a:lnTo>
                <a:lnTo>
                  <a:pt x="333765" y="245259"/>
                </a:lnTo>
                <a:lnTo>
                  <a:pt x="333765" y="241639"/>
                </a:lnTo>
                <a:cubicBezTo>
                  <a:pt x="300428" y="233829"/>
                  <a:pt x="263661" y="238877"/>
                  <a:pt x="229943" y="228304"/>
                </a:cubicBezTo>
                <a:close/>
                <a:moveTo>
                  <a:pt x="208702" y="211635"/>
                </a:moveTo>
                <a:cubicBezTo>
                  <a:pt x="216046" y="218589"/>
                  <a:pt x="227552" y="218589"/>
                  <a:pt x="234896" y="211635"/>
                </a:cubicBezTo>
                <a:cubicBezTo>
                  <a:pt x="227723" y="205511"/>
                  <a:pt x="217160" y="205549"/>
                  <a:pt x="210036" y="211731"/>
                </a:cubicBezTo>
                <a:close/>
                <a:moveTo>
                  <a:pt x="205940" y="965253"/>
                </a:moveTo>
                <a:cubicBezTo>
                  <a:pt x="232419" y="964586"/>
                  <a:pt x="263090" y="954395"/>
                  <a:pt x="287474" y="967158"/>
                </a:cubicBezTo>
                <a:lnTo>
                  <a:pt x="287474" y="970778"/>
                </a:lnTo>
                <a:cubicBezTo>
                  <a:pt x="292427" y="975350"/>
                  <a:pt x="301856" y="970778"/>
                  <a:pt x="306524" y="967635"/>
                </a:cubicBezTo>
                <a:lnTo>
                  <a:pt x="309953" y="961348"/>
                </a:lnTo>
                <a:cubicBezTo>
                  <a:pt x="316125" y="965072"/>
                  <a:pt x="323412" y="966492"/>
                  <a:pt x="330527" y="965349"/>
                </a:cubicBezTo>
                <a:cubicBezTo>
                  <a:pt x="336051" y="963825"/>
                  <a:pt x="331574" y="959253"/>
                  <a:pt x="337861" y="957824"/>
                </a:cubicBezTo>
                <a:cubicBezTo>
                  <a:pt x="351891" y="957824"/>
                  <a:pt x="365874" y="956100"/>
                  <a:pt x="379485" y="952680"/>
                </a:cubicBezTo>
                <a:lnTo>
                  <a:pt x="379485" y="949061"/>
                </a:lnTo>
                <a:cubicBezTo>
                  <a:pt x="351958" y="946203"/>
                  <a:pt x="321859" y="956586"/>
                  <a:pt x="292046" y="954205"/>
                </a:cubicBezTo>
                <a:cubicBezTo>
                  <a:pt x="266423" y="944680"/>
                  <a:pt x="236515" y="954205"/>
                  <a:pt x="210036" y="955348"/>
                </a:cubicBezTo>
                <a:cubicBezTo>
                  <a:pt x="211369" y="959729"/>
                  <a:pt x="199558" y="964586"/>
                  <a:pt x="207273" y="965349"/>
                </a:cubicBezTo>
                <a:close/>
                <a:moveTo>
                  <a:pt x="193653" y="567775"/>
                </a:moveTo>
                <a:cubicBezTo>
                  <a:pt x="193653" y="567775"/>
                  <a:pt x="195081" y="567108"/>
                  <a:pt x="195748" y="566632"/>
                </a:cubicBezTo>
                <a:cubicBezTo>
                  <a:pt x="197653" y="562155"/>
                  <a:pt x="186128" y="564823"/>
                  <a:pt x="193653" y="567775"/>
                </a:cubicBezTo>
                <a:close/>
                <a:moveTo>
                  <a:pt x="160220" y="1076029"/>
                </a:moveTo>
                <a:lnTo>
                  <a:pt x="150695" y="1081363"/>
                </a:lnTo>
                <a:cubicBezTo>
                  <a:pt x="153457" y="1083078"/>
                  <a:pt x="156314" y="1084793"/>
                  <a:pt x="160220" y="1086983"/>
                </a:cubicBezTo>
                <a:cubicBezTo>
                  <a:pt x="185175" y="1089078"/>
                  <a:pt x="216322" y="1082316"/>
                  <a:pt x="239658" y="1090412"/>
                </a:cubicBezTo>
                <a:cubicBezTo>
                  <a:pt x="252231" y="1082125"/>
                  <a:pt x="268710" y="1091174"/>
                  <a:pt x="281854" y="1085078"/>
                </a:cubicBezTo>
                <a:lnTo>
                  <a:pt x="281854" y="1081458"/>
                </a:lnTo>
                <a:cubicBezTo>
                  <a:pt x="259985" y="1071753"/>
                  <a:pt x="235191" y="1071038"/>
                  <a:pt x="212798" y="1079458"/>
                </a:cubicBezTo>
                <a:cubicBezTo>
                  <a:pt x="197272" y="1071838"/>
                  <a:pt x="177555" y="1077839"/>
                  <a:pt x="160220" y="1076029"/>
                </a:cubicBezTo>
                <a:close/>
                <a:moveTo>
                  <a:pt x="163649" y="87430"/>
                </a:moveTo>
                <a:cubicBezTo>
                  <a:pt x="163649" y="91144"/>
                  <a:pt x="163649" y="93906"/>
                  <a:pt x="167173" y="95716"/>
                </a:cubicBezTo>
                <a:cubicBezTo>
                  <a:pt x="178889" y="95545"/>
                  <a:pt x="190481" y="98154"/>
                  <a:pt x="200987" y="103336"/>
                </a:cubicBezTo>
                <a:lnTo>
                  <a:pt x="209273" y="101812"/>
                </a:lnTo>
                <a:cubicBezTo>
                  <a:pt x="209273" y="100193"/>
                  <a:pt x="209273" y="99050"/>
                  <a:pt x="209273" y="97717"/>
                </a:cubicBezTo>
                <a:lnTo>
                  <a:pt x="202701" y="93811"/>
                </a:lnTo>
                <a:cubicBezTo>
                  <a:pt x="203844" y="86763"/>
                  <a:pt x="195367" y="89335"/>
                  <a:pt x="191366" y="87525"/>
                </a:cubicBezTo>
                <a:cubicBezTo>
                  <a:pt x="183747" y="80857"/>
                  <a:pt x="171269" y="78190"/>
                  <a:pt x="164030" y="87430"/>
                </a:cubicBezTo>
                <a:close/>
                <a:moveTo>
                  <a:pt x="110404" y="3428609"/>
                </a:moveTo>
                <a:cubicBezTo>
                  <a:pt x="103927" y="3416989"/>
                  <a:pt x="27060" y="3428609"/>
                  <a:pt x="59064" y="3438134"/>
                </a:cubicBezTo>
                <a:cubicBezTo>
                  <a:pt x="64798" y="3437372"/>
                  <a:pt x="70609" y="3438696"/>
                  <a:pt x="75447" y="3441849"/>
                </a:cubicBezTo>
                <a:cubicBezTo>
                  <a:pt x="88239" y="3440839"/>
                  <a:pt x="100479" y="3436248"/>
                  <a:pt x="110785" y="3428609"/>
                </a:cubicBezTo>
                <a:close/>
                <a:moveTo>
                  <a:pt x="150123" y="4479503"/>
                </a:moveTo>
                <a:lnTo>
                  <a:pt x="134312" y="4469978"/>
                </a:lnTo>
                <a:cubicBezTo>
                  <a:pt x="84020" y="4480455"/>
                  <a:pt x="129264" y="4484075"/>
                  <a:pt x="150695" y="447950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nvGrpSpPr>
          <p:cNvPr id="146" name="Google Shape;146;p8"/>
          <p:cNvGrpSpPr/>
          <p:nvPr/>
        </p:nvGrpSpPr>
        <p:grpSpPr>
          <a:xfrm rot="-5400000">
            <a:off x="10190376" y="388184"/>
            <a:ext cx="455540" cy="3546407"/>
            <a:chOff x="1296395" y="-143"/>
            <a:chExt cx="407935" cy="6860915"/>
          </a:xfrm>
        </p:grpSpPr>
        <p:sp>
          <p:nvSpPr>
            <p:cNvPr id="147" name="Google Shape;147;p8"/>
            <p:cNvSpPr/>
            <p:nvPr/>
          </p:nvSpPr>
          <p:spPr>
            <a:xfrm>
              <a:off x="1300925" y="-143"/>
              <a:ext cx="403405" cy="3700345"/>
            </a:xfrm>
            <a:custGeom>
              <a:rect b="b" l="l" r="r" t="t"/>
              <a:pathLst>
                <a:path extrusionOk="0" h="2483453" w="611219">
                  <a:moveTo>
                    <a:pt x="7186" y="15897"/>
                  </a:moveTo>
                  <a:lnTo>
                    <a:pt x="7186" y="-581"/>
                  </a:lnTo>
                  <a:lnTo>
                    <a:pt x="578686" y="-581"/>
                  </a:lnTo>
                  <a:lnTo>
                    <a:pt x="578686" y="12182"/>
                  </a:lnTo>
                  <a:lnTo>
                    <a:pt x="572495" y="16087"/>
                  </a:lnTo>
                  <a:lnTo>
                    <a:pt x="578305" y="19898"/>
                  </a:lnTo>
                  <a:cubicBezTo>
                    <a:pt x="568780" y="22469"/>
                    <a:pt x="568780" y="46377"/>
                    <a:pt x="578305" y="48949"/>
                  </a:cubicBezTo>
                  <a:lnTo>
                    <a:pt x="578305" y="151723"/>
                  </a:lnTo>
                  <a:lnTo>
                    <a:pt x="585068" y="156105"/>
                  </a:lnTo>
                  <a:lnTo>
                    <a:pt x="585068" y="233162"/>
                  </a:lnTo>
                  <a:lnTo>
                    <a:pt x="591830" y="237163"/>
                  </a:lnTo>
                  <a:lnTo>
                    <a:pt x="591830" y="244401"/>
                  </a:lnTo>
                  <a:lnTo>
                    <a:pt x="585544" y="248307"/>
                  </a:lnTo>
                  <a:cubicBezTo>
                    <a:pt x="596498" y="251736"/>
                    <a:pt x="590402" y="265452"/>
                    <a:pt x="591830" y="273929"/>
                  </a:cubicBezTo>
                  <a:lnTo>
                    <a:pt x="586401" y="276977"/>
                  </a:lnTo>
                  <a:cubicBezTo>
                    <a:pt x="585068" y="284597"/>
                    <a:pt x="585068" y="284597"/>
                    <a:pt x="591449" y="288502"/>
                  </a:cubicBezTo>
                  <a:lnTo>
                    <a:pt x="591449" y="299647"/>
                  </a:lnTo>
                  <a:lnTo>
                    <a:pt x="585449" y="303456"/>
                  </a:lnTo>
                  <a:lnTo>
                    <a:pt x="585449" y="332889"/>
                  </a:lnTo>
                  <a:lnTo>
                    <a:pt x="591830" y="336699"/>
                  </a:lnTo>
                  <a:lnTo>
                    <a:pt x="591830" y="340223"/>
                  </a:lnTo>
                  <a:lnTo>
                    <a:pt x="585068" y="344319"/>
                  </a:lnTo>
                  <a:lnTo>
                    <a:pt x="585068" y="366226"/>
                  </a:lnTo>
                  <a:cubicBezTo>
                    <a:pt x="574114" y="369846"/>
                    <a:pt x="580019" y="383467"/>
                    <a:pt x="578686" y="391849"/>
                  </a:cubicBezTo>
                  <a:cubicBezTo>
                    <a:pt x="569828" y="397278"/>
                    <a:pt x="569828" y="397564"/>
                    <a:pt x="578686" y="402802"/>
                  </a:cubicBezTo>
                  <a:lnTo>
                    <a:pt x="578686" y="413470"/>
                  </a:lnTo>
                  <a:lnTo>
                    <a:pt x="585258" y="417661"/>
                  </a:lnTo>
                  <a:lnTo>
                    <a:pt x="578972" y="421471"/>
                  </a:lnTo>
                  <a:lnTo>
                    <a:pt x="578972" y="432330"/>
                  </a:lnTo>
                  <a:lnTo>
                    <a:pt x="572018" y="436711"/>
                  </a:lnTo>
                  <a:cubicBezTo>
                    <a:pt x="579227" y="436816"/>
                    <a:pt x="586172" y="439445"/>
                    <a:pt x="591640" y="444141"/>
                  </a:cubicBezTo>
                  <a:lnTo>
                    <a:pt x="591640" y="450713"/>
                  </a:lnTo>
                  <a:cubicBezTo>
                    <a:pt x="589354" y="453475"/>
                    <a:pt x="582877" y="455094"/>
                    <a:pt x="579067" y="458809"/>
                  </a:cubicBezTo>
                  <a:lnTo>
                    <a:pt x="579067" y="461762"/>
                  </a:lnTo>
                  <a:lnTo>
                    <a:pt x="591830" y="469382"/>
                  </a:lnTo>
                  <a:lnTo>
                    <a:pt x="582305" y="474716"/>
                  </a:lnTo>
                  <a:lnTo>
                    <a:pt x="575352" y="471287"/>
                  </a:lnTo>
                  <a:cubicBezTo>
                    <a:pt x="570018" y="473764"/>
                    <a:pt x="573352" y="477098"/>
                    <a:pt x="572304" y="479860"/>
                  </a:cubicBezTo>
                  <a:cubicBezTo>
                    <a:pt x="577872" y="484451"/>
                    <a:pt x="584904" y="486880"/>
                    <a:pt x="592116" y="486717"/>
                  </a:cubicBezTo>
                  <a:lnTo>
                    <a:pt x="592116" y="495004"/>
                  </a:lnTo>
                  <a:lnTo>
                    <a:pt x="598593" y="499005"/>
                  </a:lnTo>
                  <a:cubicBezTo>
                    <a:pt x="598593" y="506625"/>
                    <a:pt x="583829" y="506530"/>
                    <a:pt x="597736" y="513006"/>
                  </a:cubicBezTo>
                  <a:cubicBezTo>
                    <a:pt x="598838" y="523960"/>
                    <a:pt x="599125" y="534971"/>
                    <a:pt x="598593" y="545963"/>
                  </a:cubicBezTo>
                  <a:cubicBezTo>
                    <a:pt x="597069" y="548630"/>
                    <a:pt x="589544" y="549773"/>
                    <a:pt x="592307" y="553964"/>
                  </a:cubicBezTo>
                  <a:lnTo>
                    <a:pt x="604880" y="561489"/>
                  </a:lnTo>
                  <a:lnTo>
                    <a:pt x="598307" y="565585"/>
                  </a:lnTo>
                  <a:lnTo>
                    <a:pt x="598307" y="591112"/>
                  </a:lnTo>
                  <a:cubicBezTo>
                    <a:pt x="592211" y="594636"/>
                    <a:pt x="592211" y="594636"/>
                    <a:pt x="598307" y="598255"/>
                  </a:cubicBezTo>
                  <a:cubicBezTo>
                    <a:pt x="598307" y="603875"/>
                    <a:pt x="598307" y="609971"/>
                    <a:pt x="598307" y="616258"/>
                  </a:cubicBezTo>
                  <a:lnTo>
                    <a:pt x="592211" y="620258"/>
                  </a:lnTo>
                  <a:cubicBezTo>
                    <a:pt x="592211" y="621306"/>
                    <a:pt x="592211" y="622544"/>
                    <a:pt x="591735" y="623782"/>
                  </a:cubicBezTo>
                  <a:lnTo>
                    <a:pt x="598307" y="627783"/>
                  </a:lnTo>
                  <a:lnTo>
                    <a:pt x="598307" y="631307"/>
                  </a:lnTo>
                  <a:lnTo>
                    <a:pt x="591926" y="635212"/>
                  </a:lnTo>
                  <a:lnTo>
                    <a:pt x="591926" y="672074"/>
                  </a:lnTo>
                  <a:lnTo>
                    <a:pt x="597926" y="676074"/>
                  </a:lnTo>
                  <a:lnTo>
                    <a:pt x="585544" y="682933"/>
                  </a:lnTo>
                  <a:lnTo>
                    <a:pt x="585544" y="694172"/>
                  </a:lnTo>
                  <a:lnTo>
                    <a:pt x="591545" y="697982"/>
                  </a:lnTo>
                  <a:lnTo>
                    <a:pt x="591545" y="705221"/>
                  </a:lnTo>
                  <a:lnTo>
                    <a:pt x="585163" y="709031"/>
                  </a:lnTo>
                  <a:lnTo>
                    <a:pt x="585163" y="723699"/>
                  </a:lnTo>
                  <a:lnTo>
                    <a:pt x="591545" y="727510"/>
                  </a:lnTo>
                  <a:lnTo>
                    <a:pt x="591545" y="830570"/>
                  </a:lnTo>
                  <a:lnTo>
                    <a:pt x="585163" y="834666"/>
                  </a:lnTo>
                  <a:cubicBezTo>
                    <a:pt x="585163" y="836094"/>
                    <a:pt x="585734" y="837238"/>
                    <a:pt x="585925" y="838381"/>
                  </a:cubicBezTo>
                  <a:cubicBezTo>
                    <a:pt x="595450" y="843238"/>
                    <a:pt x="591545" y="847906"/>
                    <a:pt x="590592" y="871813"/>
                  </a:cubicBezTo>
                  <a:lnTo>
                    <a:pt x="585544" y="874576"/>
                  </a:lnTo>
                  <a:lnTo>
                    <a:pt x="585544" y="893626"/>
                  </a:lnTo>
                  <a:lnTo>
                    <a:pt x="591545" y="897435"/>
                  </a:lnTo>
                  <a:lnTo>
                    <a:pt x="591545" y="912104"/>
                  </a:lnTo>
                  <a:lnTo>
                    <a:pt x="585163" y="915914"/>
                  </a:lnTo>
                  <a:lnTo>
                    <a:pt x="585163" y="930487"/>
                  </a:lnTo>
                  <a:lnTo>
                    <a:pt x="591735" y="934488"/>
                  </a:lnTo>
                  <a:cubicBezTo>
                    <a:pt x="592878" y="938107"/>
                    <a:pt x="588211" y="939726"/>
                    <a:pt x="585925" y="942013"/>
                  </a:cubicBezTo>
                  <a:lnTo>
                    <a:pt x="591164" y="944966"/>
                  </a:lnTo>
                  <a:cubicBezTo>
                    <a:pt x="592116" y="950061"/>
                    <a:pt x="592116" y="955300"/>
                    <a:pt x="591164" y="960396"/>
                  </a:cubicBezTo>
                  <a:lnTo>
                    <a:pt x="585544" y="963539"/>
                  </a:lnTo>
                  <a:lnTo>
                    <a:pt x="585544" y="989447"/>
                  </a:lnTo>
                  <a:lnTo>
                    <a:pt x="591640" y="993257"/>
                  </a:lnTo>
                  <a:lnTo>
                    <a:pt x="591640" y="1000496"/>
                  </a:lnTo>
                  <a:lnTo>
                    <a:pt x="585353" y="1004306"/>
                  </a:lnTo>
                  <a:lnTo>
                    <a:pt x="591545" y="1008021"/>
                  </a:lnTo>
                  <a:lnTo>
                    <a:pt x="591545" y="1037548"/>
                  </a:lnTo>
                  <a:lnTo>
                    <a:pt x="586211" y="1040596"/>
                  </a:lnTo>
                  <a:cubicBezTo>
                    <a:pt x="584543" y="1054360"/>
                    <a:pt x="584543" y="1068266"/>
                    <a:pt x="586211" y="1082030"/>
                  </a:cubicBezTo>
                  <a:cubicBezTo>
                    <a:pt x="600308" y="1096127"/>
                    <a:pt x="588401" y="1127084"/>
                    <a:pt x="592116" y="1147562"/>
                  </a:cubicBezTo>
                  <a:lnTo>
                    <a:pt x="586211" y="1151563"/>
                  </a:lnTo>
                  <a:cubicBezTo>
                    <a:pt x="586211" y="1152515"/>
                    <a:pt x="586211" y="1153658"/>
                    <a:pt x="585544" y="1154992"/>
                  </a:cubicBezTo>
                  <a:lnTo>
                    <a:pt x="591830" y="1158992"/>
                  </a:lnTo>
                  <a:cubicBezTo>
                    <a:pt x="591830" y="1160135"/>
                    <a:pt x="591830" y="1161278"/>
                    <a:pt x="591830" y="1162612"/>
                  </a:cubicBezTo>
                  <a:lnTo>
                    <a:pt x="585353" y="1166517"/>
                  </a:lnTo>
                  <a:lnTo>
                    <a:pt x="585353" y="1176899"/>
                  </a:lnTo>
                  <a:lnTo>
                    <a:pt x="592116" y="1180995"/>
                  </a:lnTo>
                  <a:lnTo>
                    <a:pt x="592116" y="1202902"/>
                  </a:lnTo>
                  <a:lnTo>
                    <a:pt x="597545" y="1205855"/>
                  </a:lnTo>
                  <a:cubicBezTo>
                    <a:pt x="600403" y="1212046"/>
                    <a:pt x="596688" y="1218809"/>
                    <a:pt x="599260" y="1224905"/>
                  </a:cubicBezTo>
                  <a:lnTo>
                    <a:pt x="604499" y="1227858"/>
                  </a:lnTo>
                  <a:lnTo>
                    <a:pt x="598688" y="1231859"/>
                  </a:lnTo>
                  <a:lnTo>
                    <a:pt x="598688" y="1260434"/>
                  </a:lnTo>
                  <a:lnTo>
                    <a:pt x="591926" y="1264625"/>
                  </a:lnTo>
                  <a:lnTo>
                    <a:pt x="591926" y="1327013"/>
                  </a:lnTo>
                  <a:lnTo>
                    <a:pt x="585353" y="1331014"/>
                  </a:lnTo>
                  <a:lnTo>
                    <a:pt x="585353" y="1349301"/>
                  </a:lnTo>
                  <a:cubicBezTo>
                    <a:pt x="594878" y="1353874"/>
                    <a:pt x="592592" y="1355588"/>
                    <a:pt x="586211" y="1360922"/>
                  </a:cubicBezTo>
                  <a:lnTo>
                    <a:pt x="590878" y="1363589"/>
                  </a:lnTo>
                  <a:cubicBezTo>
                    <a:pt x="592111" y="1375867"/>
                    <a:pt x="592430" y="1388221"/>
                    <a:pt x="591830" y="1400546"/>
                  </a:cubicBezTo>
                  <a:lnTo>
                    <a:pt x="597831" y="1404547"/>
                  </a:lnTo>
                  <a:cubicBezTo>
                    <a:pt x="597831" y="1405499"/>
                    <a:pt x="597831" y="1406642"/>
                    <a:pt x="598498" y="1407976"/>
                  </a:cubicBezTo>
                  <a:lnTo>
                    <a:pt x="591926" y="1412071"/>
                  </a:lnTo>
                  <a:lnTo>
                    <a:pt x="591926" y="1419311"/>
                  </a:lnTo>
                  <a:lnTo>
                    <a:pt x="598498" y="1423311"/>
                  </a:lnTo>
                  <a:lnTo>
                    <a:pt x="598498" y="1478270"/>
                  </a:lnTo>
                  <a:lnTo>
                    <a:pt x="605261" y="1482461"/>
                  </a:lnTo>
                  <a:lnTo>
                    <a:pt x="605261" y="1489319"/>
                  </a:lnTo>
                  <a:lnTo>
                    <a:pt x="611928" y="1493891"/>
                  </a:lnTo>
                  <a:lnTo>
                    <a:pt x="578781" y="1512465"/>
                  </a:lnTo>
                  <a:cubicBezTo>
                    <a:pt x="578019" y="1519418"/>
                    <a:pt x="587068" y="1515323"/>
                    <a:pt x="590592" y="1518180"/>
                  </a:cubicBezTo>
                  <a:cubicBezTo>
                    <a:pt x="595545" y="1523323"/>
                    <a:pt x="586306" y="1525228"/>
                    <a:pt x="581924" y="1524466"/>
                  </a:cubicBezTo>
                  <a:cubicBezTo>
                    <a:pt x="571733" y="1532468"/>
                    <a:pt x="586211" y="1530086"/>
                    <a:pt x="591449" y="1533991"/>
                  </a:cubicBezTo>
                  <a:lnTo>
                    <a:pt x="591449" y="1552470"/>
                  </a:lnTo>
                  <a:lnTo>
                    <a:pt x="585163" y="1556280"/>
                  </a:lnTo>
                  <a:lnTo>
                    <a:pt x="585163" y="1563424"/>
                  </a:lnTo>
                  <a:lnTo>
                    <a:pt x="578686" y="1567329"/>
                  </a:lnTo>
                  <a:lnTo>
                    <a:pt x="578686" y="1578283"/>
                  </a:lnTo>
                  <a:lnTo>
                    <a:pt x="584782" y="1582092"/>
                  </a:lnTo>
                  <a:lnTo>
                    <a:pt x="584782" y="1589522"/>
                  </a:lnTo>
                  <a:cubicBezTo>
                    <a:pt x="576114" y="1594761"/>
                    <a:pt x="576114" y="1595047"/>
                    <a:pt x="584782" y="1599999"/>
                  </a:cubicBezTo>
                  <a:cubicBezTo>
                    <a:pt x="585661" y="1603610"/>
                    <a:pt x="585918" y="1607353"/>
                    <a:pt x="585544" y="1611049"/>
                  </a:cubicBezTo>
                  <a:lnTo>
                    <a:pt x="579353" y="1615144"/>
                  </a:lnTo>
                  <a:lnTo>
                    <a:pt x="585544" y="1618954"/>
                  </a:lnTo>
                  <a:lnTo>
                    <a:pt x="585544" y="1662960"/>
                  </a:lnTo>
                  <a:lnTo>
                    <a:pt x="592116" y="1666961"/>
                  </a:lnTo>
                  <a:cubicBezTo>
                    <a:pt x="592116" y="1668199"/>
                    <a:pt x="592116" y="1669437"/>
                    <a:pt x="592116" y="1670485"/>
                  </a:cubicBezTo>
                  <a:lnTo>
                    <a:pt x="586211" y="1674200"/>
                  </a:lnTo>
                  <a:lnTo>
                    <a:pt x="586211" y="1700774"/>
                  </a:lnTo>
                  <a:cubicBezTo>
                    <a:pt x="594783" y="1706013"/>
                    <a:pt x="594783" y="1706203"/>
                    <a:pt x="586211" y="1711442"/>
                  </a:cubicBezTo>
                  <a:lnTo>
                    <a:pt x="591926" y="1715252"/>
                  </a:lnTo>
                  <a:cubicBezTo>
                    <a:pt x="591988" y="1716462"/>
                    <a:pt x="591988" y="1717662"/>
                    <a:pt x="591926" y="1718872"/>
                  </a:cubicBezTo>
                  <a:lnTo>
                    <a:pt x="598498" y="1722777"/>
                  </a:lnTo>
                  <a:lnTo>
                    <a:pt x="598498" y="1855269"/>
                  </a:lnTo>
                  <a:lnTo>
                    <a:pt x="604880" y="1859175"/>
                  </a:lnTo>
                  <a:lnTo>
                    <a:pt x="604880" y="1866414"/>
                  </a:lnTo>
                  <a:lnTo>
                    <a:pt x="598879" y="1870224"/>
                  </a:lnTo>
                  <a:lnTo>
                    <a:pt x="598879" y="1877653"/>
                  </a:lnTo>
                  <a:cubicBezTo>
                    <a:pt x="606118" y="1879939"/>
                    <a:pt x="605165" y="1885464"/>
                    <a:pt x="605165" y="1891655"/>
                  </a:cubicBezTo>
                  <a:lnTo>
                    <a:pt x="598879" y="1895941"/>
                  </a:lnTo>
                  <a:lnTo>
                    <a:pt x="598879" y="1903180"/>
                  </a:lnTo>
                  <a:lnTo>
                    <a:pt x="604880" y="1906991"/>
                  </a:lnTo>
                  <a:lnTo>
                    <a:pt x="604880" y="1925278"/>
                  </a:lnTo>
                  <a:lnTo>
                    <a:pt x="598498" y="1929183"/>
                  </a:lnTo>
                  <a:lnTo>
                    <a:pt x="598498" y="2005574"/>
                  </a:lnTo>
                  <a:lnTo>
                    <a:pt x="591735" y="2009574"/>
                  </a:lnTo>
                  <a:lnTo>
                    <a:pt x="591735" y="2083108"/>
                  </a:lnTo>
                  <a:cubicBezTo>
                    <a:pt x="583067" y="2086441"/>
                    <a:pt x="583734" y="2090728"/>
                    <a:pt x="591735" y="2093776"/>
                  </a:cubicBezTo>
                  <a:cubicBezTo>
                    <a:pt x="591735" y="2095776"/>
                    <a:pt x="591735" y="2098157"/>
                    <a:pt x="592307" y="2101015"/>
                  </a:cubicBezTo>
                  <a:lnTo>
                    <a:pt x="598022" y="2104920"/>
                  </a:lnTo>
                  <a:cubicBezTo>
                    <a:pt x="598022" y="2105873"/>
                    <a:pt x="598498" y="2107016"/>
                    <a:pt x="598784" y="2108635"/>
                  </a:cubicBezTo>
                  <a:lnTo>
                    <a:pt x="585734" y="2116159"/>
                  </a:lnTo>
                  <a:lnTo>
                    <a:pt x="592402" y="2120255"/>
                  </a:lnTo>
                  <a:lnTo>
                    <a:pt x="592402" y="2131018"/>
                  </a:lnTo>
                  <a:cubicBezTo>
                    <a:pt x="596979" y="2132000"/>
                    <a:pt x="599890" y="2136514"/>
                    <a:pt x="598906" y="2141086"/>
                  </a:cubicBezTo>
                  <a:cubicBezTo>
                    <a:pt x="598897" y="2141134"/>
                    <a:pt x="598888" y="2141172"/>
                    <a:pt x="598879" y="2141210"/>
                  </a:cubicBezTo>
                  <a:lnTo>
                    <a:pt x="592497" y="2145782"/>
                  </a:lnTo>
                  <a:cubicBezTo>
                    <a:pt x="592497" y="2147402"/>
                    <a:pt x="592497" y="2149783"/>
                    <a:pt x="592021" y="2152450"/>
                  </a:cubicBezTo>
                  <a:lnTo>
                    <a:pt x="598403" y="2156736"/>
                  </a:lnTo>
                  <a:lnTo>
                    <a:pt x="598403" y="2175024"/>
                  </a:lnTo>
                  <a:lnTo>
                    <a:pt x="592307" y="2178834"/>
                  </a:lnTo>
                  <a:lnTo>
                    <a:pt x="592307" y="2207980"/>
                  </a:lnTo>
                  <a:lnTo>
                    <a:pt x="585544" y="2212076"/>
                  </a:lnTo>
                  <a:lnTo>
                    <a:pt x="585544" y="2226650"/>
                  </a:lnTo>
                  <a:lnTo>
                    <a:pt x="579257" y="2230459"/>
                  </a:lnTo>
                  <a:lnTo>
                    <a:pt x="579257" y="2267416"/>
                  </a:lnTo>
                  <a:cubicBezTo>
                    <a:pt x="587258" y="2269512"/>
                    <a:pt x="584972" y="2276941"/>
                    <a:pt x="585830" y="2282180"/>
                  </a:cubicBezTo>
                  <a:cubicBezTo>
                    <a:pt x="598784" y="2288657"/>
                    <a:pt x="589449" y="2309231"/>
                    <a:pt x="592116" y="2321709"/>
                  </a:cubicBezTo>
                  <a:cubicBezTo>
                    <a:pt x="590973" y="2324566"/>
                    <a:pt x="582591" y="2325424"/>
                    <a:pt x="587449" y="2330758"/>
                  </a:cubicBezTo>
                  <a:lnTo>
                    <a:pt x="592021" y="2333615"/>
                  </a:lnTo>
                  <a:lnTo>
                    <a:pt x="592021" y="2359142"/>
                  </a:lnTo>
                  <a:lnTo>
                    <a:pt x="598498" y="2363142"/>
                  </a:lnTo>
                  <a:lnTo>
                    <a:pt x="592688" y="2367524"/>
                  </a:lnTo>
                  <a:cubicBezTo>
                    <a:pt x="591354" y="2370668"/>
                    <a:pt x="594116" y="2372477"/>
                    <a:pt x="597545" y="2373906"/>
                  </a:cubicBezTo>
                  <a:cubicBezTo>
                    <a:pt x="601070" y="2379621"/>
                    <a:pt x="598212" y="2387146"/>
                    <a:pt x="598784" y="2392956"/>
                  </a:cubicBezTo>
                  <a:lnTo>
                    <a:pt x="592688" y="2396099"/>
                  </a:lnTo>
                  <a:lnTo>
                    <a:pt x="598784" y="2400290"/>
                  </a:lnTo>
                  <a:cubicBezTo>
                    <a:pt x="601165" y="2438962"/>
                    <a:pt x="598784" y="2428389"/>
                    <a:pt x="566113" y="2433056"/>
                  </a:cubicBezTo>
                  <a:lnTo>
                    <a:pt x="572590" y="2437057"/>
                  </a:lnTo>
                  <a:lnTo>
                    <a:pt x="572590" y="2444200"/>
                  </a:lnTo>
                  <a:lnTo>
                    <a:pt x="579067" y="2448201"/>
                  </a:lnTo>
                  <a:cubicBezTo>
                    <a:pt x="579067" y="2479252"/>
                    <a:pt x="579067" y="2479252"/>
                    <a:pt x="576114" y="2482872"/>
                  </a:cubicBezTo>
                  <a:cubicBezTo>
                    <a:pt x="555350" y="2474871"/>
                    <a:pt x="543539" y="2482872"/>
                    <a:pt x="572399" y="2466870"/>
                  </a:cubicBezTo>
                  <a:lnTo>
                    <a:pt x="572399" y="2462774"/>
                  </a:lnTo>
                  <a:cubicBezTo>
                    <a:pt x="565922" y="2457821"/>
                    <a:pt x="542491" y="2451630"/>
                    <a:pt x="559160" y="2444582"/>
                  </a:cubicBezTo>
                  <a:lnTo>
                    <a:pt x="559160" y="2437343"/>
                  </a:lnTo>
                  <a:cubicBezTo>
                    <a:pt x="535252" y="2430960"/>
                    <a:pt x="516583" y="2437343"/>
                    <a:pt x="491246" y="2438866"/>
                  </a:cubicBezTo>
                  <a:cubicBezTo>
                    <a:pt x="487341" y="2441819"/>
                    <a:pt x="476578" y="2445153"/>
                    <a:pt x="474101" y="2440200"/>
                  </a:cubicBezTo>
                  <a:cubicBezTo>
                    <a:pt x="470577" y="2427913"/>
                    <a:pt x="452956" y="2440200"/>
                    <a:pt x="444479" y="2438866"/>
                  </a:cubicBezTo>
                  <a:cubicBezTo>
                    <a:pt x="439240" y="2433818"/>
                    <a:pt x="426095" y="2437152"/>
                    <a:pt x="428191" y="2430008"/>
                  </a:cubicBezTo>
                  <a:cubicBezTo>
                    <a:pt x="442859" y="2426579"/>
                    <a:pt x="460481" y="2426389"/>
                    <a:pt x="475816" y="2424293"/>
                  </a:cubicBezTo>
                  <a:cubicBezTo>
                    <a:pt x="479245" y="2424293"/>
                    <a:pt x="480578" y="2426008"/>
                    <a:pt x="480674" y="2428103"/>
                  </a:cubicBezTo>
                  <a:cubicBezTo>
                    <a:pt x="480674" y="2436104"/>
                    <a:pt x="498866" y="2428103"/>
                    <a:pt x="502867" y="2424103"/>
                  </a:cubicBezTo>
                  <a:cubicBezTo>
                    <a:pt x="524203" y="2426769"/>
                    <a:pt x="540110" y="2418293"/>
                    <a:pt x="559350" y="2414578"/>
                  </a:cubicBezTo>
                  <a:lnTo>
                    <a:pt x="559350" y="2410958"/>
                  </a:lnTo>
                  <a:cubicBezTo>
                    <a:pt x="561922" y="2407815"/>
                    <a:pt x="570113" y="2410958"/>
                    <a:pt x="572114" y="2407053"/>
                  </a:cubicBezTo>
                  <a:cubicBezTo>
                    <a:pt x="557922" y="2406176"/>
                    <a:pt x="543799" y="2404424"/>
                    <a:pt x="529823" y="2401814"/>
                  </a:cubicBezTo>
                  <a:cubicBezTo>
                    <a:pt x="524298" y="2403148"/>
                    <a:pt x="528775" y="2407719"/>
                    <a:pt x="523155" y="2409053"/>
                  </a:cubicBezTo>
                  <a:lnTo>
                    <a:pt x="509725" y="2409053"/>
                  </a:lnTo>
                  <a:cubicBezTo>
                    <a:pt x="504486" y="2406672"/>
                    <a:pt x="507629" y="2401624"/>
                    <a:pt x="500200" y="2400100"/>
                  </a:cubicBezTo>
                  <a:cubicBezTo>
                    <a:pt x="517154" y="2390575"/>
                    <a:pt x="540491" y="2398004"/>
                    <a:pt x="558493" y="2392289"/>
                  </a:cubicBezTo>
                  <a:cubicBezTo>
                    <a:pt x="526013" y="2374573"/>
                    <a:pt x="488675" y="2392289"/>
                    <a:pt x="453718" y="2381431"/>
                  </a:cubicBezTo>
                  <a:cubicBezTo>
                    <a:pt x="481992" y="2369772"/>
                    <a:pt x="513580" y="2368991"/>
                    <a:pt x="542396" y="2379240"/>
                  </a:cubicBezTo>
                  <a:lnTo>
                    <a:pt x="551921" y="2374287"/>
                  </a:lnTo>
                  <a:lnTo>
                    <a:pt x="551921" y="2363048"/>
                  </a:lnTo>
                  <a:cubicBezTo>
                    <a:pt x="546301" y="2360571"/>
                    <a:pt x="539443" y="2361143"/>
                    <a:pt x="533728" y="2356570"/>
                  </a:cubicBezTo>
                  <a:cubicBezTo>
                    <a:pt x="526203" y="2344092"/>
                    <a:pt x="545444" y="2347712"/>
                    <a:pt x="551540" y="2341235"/>
                  </a:cubicBezTo>
                  <a:cubicBezTo>
                    <a:pt x="551540" y="2332853"/>
                    <a:pt x="562589" y="2336377"/>
                    <a:pt x="568208" y="2335139"/>
                  </a:cubicBezTo>
                  <a:lnTo>
                    <a:pt x="577733" y="2330091"/>
                  </a:lnTo>
                  <a:lnTo>
                    <a:pt x="577733" y="2326185"/>
                  </a:lnTo>
                  <a:cubicBezTo>
                    <a:pt x="571161" y="2322185"/>
                    <a:pt x="562874" y="2326185"/>
                    <a:pt x="550111" y="2321614"/>
                  </a:cubicBezTo>
                  <a:cubicBezTo>
                    <a:pt x="551730" y="2323900"/>
                    <a:pt x="542110" y="2315804"/>
                    <a:pt x="542491" y="2313327"/>
                  </a:cubicBezTo>
                  <a:cubicBezTo>
                    <a:pt x="521536" y="2307612"/>
                    <a:pt x="511058" y="2329234"/>
                    <a:pt x="492199" y="2314661"/>
                  </a:cubicBezTo>
                  <a:cubicBezTo>
                    <a:pt x="498485" y="2313422"/>
                    <a:pt x="511249" y="2312565"/>
                    <a:pt x="513249" y="2303516"/>
                  </a:cubicBezTo>
                  <a:lnTo>
                    <a:pt x="532299" y="2293039"/>
                  </a:lnTo>
                  <a:lnTo>
                    <a:pt x="532299" y="2289419"/>
                  </a:lnTo>
                  <a:cubicBezTo>
                    <a:pt x="538586" y="2285419"/>
                    <a:pt x="546777" y="2288276"/>
                    <a:pt x="559160" y="2286942"/>
                  </a:cubicBezTo>
                  <a:cubicBezTo>
                    <a:pt x="559160" y="2281895"/>
                    <a:pt x="581162" y="2284752"/>
                    <a:pt x="568685" y="2276561"/>
                  </a:cubicBezTo>
                  <a:cubicBezTo>
                    <a:pt x="527101" y="2269512"/>
                    <a:pt x="484468" y="2271855"/>
                    <a:pt x="443907" y="2283418"/>
                  </a:cubicBezTo>
                  <a:cubicBezTo>
                    <a:pt x="441907" y="2279609"/>
                    <a:pt x="422381" y="2281132"/>
                    <a:pt x="430572" y="2276465"/>
                  </a:cubicBezTo>
                  <a:cubicBezTo>
                    <a:pt x="461734" y="2273436"/>
                    <a:pt x="492522" y="2267340"/>
                    <a:pt x="522488" y="2258273"/>
                  </a:cubicBezTo>
                  <a:cubicBezTo>
                    <a:pt x="538205" y="2266083"/>
                    <a:pt x="538586" y="2261511"/>
                    <a:pt x="540110" y="2247986"/>
                  </a:cubicBezTo>
                  <a:cubicBezTo>
                    <a:pt x="534009" y="2247986"/>
                    <a:pt x="527998" y="2246509"/>
                    <a:pt x="522584" y="2243699"/>
                  </a:cubicBezTo>
                  <a:cubicBezTo>
                    <a:pt x="516392" y="2247033"/>
                    <a:pt x="516392" y="2247033"/>
                    <a:pt x="510677" y="2243699"/>
                  </a:cubicBezTo>
                  <a:cubicBezTo>
                    <a:pt x="496867" y="2247671"/>
                    <a:pt x="483289" y="2252405"/>
                    <a:pt x="470006" y="2257891"/>
                  </a:cubicBezTo>
                  <a:cubicBezTo>
                    <a:pt x="446384" y="2252177"/>
                    <a:pt x="424571" y="2256177"/>
                    <a:pt x="402092" y="2248366"/>
                  </a:cubicBezTo>
                  <a:cubicBezTo>
                    <a:pt x="414761" y="2245128"/>
                    <a:pt x="430096" y="2248366"/>
                    <a:pt x="444098" y="2247128"/>
                  </a:cubicBezTo>
                  <a:lnTo>
                    <a:pt x="459242" y="2237603"/>
                  </a:lnTo>
                  <a:lnTo>
                    <a:pt x="447527" y="2230555"/>
                  </a:lnTo>
                  <a:lnTo>
                    <a:pt x="447527" y="2226935"/>
                  </a:lnTo>
                  <a:cubicBezTo>
                    <a:pt x="450765" y="2223602"/>
                    <a:pt x="461814" y="2226935"/>
                    <a:pt x="460576" y="2220934"/>
                  </a:cubicBezTo>
                  <a:cubicBezTo>
                    <a:pt x="470101" y="2212076"/>
                    <a:pt x="490675" y="2220934"/>
                    <a:pt x="503153" y="2221506"/>
                  </a:cubicBezTo>
                  <a:cubicBezTo>
                    <a:pt x="508772" y="2225601"/>
                    <a:pt x="520012" y="2227316"/>
                    <a:pt x="519917" y="2219887"/>
                  </a:cubicBezTo>
                  <a:cubicBezTo>
                    <a:pt x="519917" y="2218458"/>
                    <a:pt x="523917" y="2217315"/>
                    <a:pt x="526108" y="2215982"/>
                  </a:cubicBezTo>
                  <a:cubicBezTo>
                    <a:pt x="508201" y="2208933"/>
                    <a:pt x="488008" y="2214457"/>
                    <a:pt x="470482" y="2206457"/>
                  </a:cubicBezTo>
                  <a:cubicBezTo>
                    <a:pt x="462957" y="2212552"/>
                    <a:pt x="451432" y="2207504"/>
                    <a:pt x="444383" y="2213219"/>
                  </a:cubicBezTo>
                  <a:lnTo>
                    <a:pt x="427715" y="2203694"/>
                  </a:lnTo>
                  <a:cubicBezTo>
                    <a:pt x="427715" y="2202742"/>
                    <a:pt x="427715" y="2201504"/>
                    <a:pt x="427715" y="2200361"/>
                  </a:cubicBezTo>
                  <a:cubicBezTo>
                    <a:pt x="462481" y="2198646"/>
                    <a:pt x="500771" y="2194741"/>
                    <a:pt x="532490" y="2211314"/>
                  </a:cubicBezTo>
                  <a:cubicBezTo>
                    <a:pt x="532490" y="2213124"/>
                    <a:pt x="532490" y="2214267"/>
                    <a:pt x="532490" y="2215505"/>
                  </a:cubicBezTo>
                  <a:cubicBezTo>
                    <a:pt x="536681" y="2218458"/>
                    <a:pt x="542681" y="2216553"/>
                    <a:pt x="548111" y="2217125"/>
                  </a:cubicBezTo>
                  <a:lnTo>
                    <a:pt x="557159" y="2212267"/>
                  </a:lnTo>
                  <a:cubicBezTo>
                    <a:pt x="556207" y="2208933"/>
                    <a:pt x="550206" y="2207790"/>
                    <a:pt x="552111" y="2200932"/>
                  </a:cubicBezTo>
                  <a:cubicBezTo>
                    <a:pt x="539633" y="2190645"/>
                    <a:pt x="522774" y="2196932"/>
                    <a:pt x="508201" y="2194455"/>
                  </a:cubicBezTo>
                  <a:cubicBezTo>
                    <a:pt x="499962" y="2190683"/>
                    <a:pt x="491133" y="2188359"/>
                    <a:pt x="482102" y="2187597"/>
                  </a:cubicBezTo>
                  <a:lnTo>
                    <a:pt x="466862" y="2178072"/>
                  </a:lnTo>
                  <a:cubicBezTo>
                    <a:pt x="466862" y="2176167"/>
                    <a:pt x="465910" y="2173309"/>
                    <a:pt x="465338" y="2170166"/>
                  </a:cubicBezTo>
                  <a:cubicBezTo>
                    <a:pt x="441240" y="2170166"/>
                    <a:pt x="419999" y="2165975"/>
                    <a:pt x="396282" y="2165213"/>
                  </a:cubicBezTo>
                  <a:cubicBezTo>
                    <a:pt x="392472" y="2164070"/>
                    <a:pt x="394568" y="2159593"/>
                    <a:pt x="394091" y="2156736"/>
                  </a:cubicBezTo>
                  <a:lnTo>
                    <a:pt x="400664" y="2152640"/>
                  </a:lnTo>
                  <a:cubicBezTo>
                    <a:pt x="400664" y="2151307"/>
                    <a:pt x="400664" y="2150164"/>
                    <a:pt x="400664" y="2148925"/>
                  </a:cubicBezTo>
                  <a:cubicBezTo>
                    <a:pt x="405140" y="2147402"/>
                    <a:pt x="410189" y="2142829"/>
                    <a:pt x="403426" y="2140067"/>
                  </a:cubicBezTo>
                  <a:cubicBezTo>
                    <a:pt x="398854" y="2137591"/>
                    <a:pt x="401330" y="2134352"/>
                    <a:pt x="396282" y="2132543"/>
                  </a:cubicBezTo>
                  <a:cubicBezTo>
                    <a:pt x="382090" y="2134352"/>
                    <a:pt x="358849" y="2129875"/>
                    <a:pt x="386757" y="2123018"/>
                  </a:cubicBezTo>
                  <a:lnTo>
                    <a:pt x="386757" y="2119493"/>
                  </a:lnTo>
                  <a:cubicBezTo>
                    <a:pt x="379565" y="2115931"/>
                    <a:pt x="371016" y="2116521"/>
                    <a:pt x="364373" y="2121017"/>
                  </a:cubicBezTo>
                  <a:cubicBezTo>
                    <a:pt x="346435" y="2119874"/>
                    <a:pt x="328425" y="2121189"/>
                    <a:pt x="310843" y="2124923"/>
                  </a:cubicBezTo>
                  <a:lnTo>
                    <a:pt x="302842" y="2119303"/>
                  </a:lnTo>
                  <a:cubicBezTo>
                    <a:pt x="325416" y="2102443"/>
                    <a:pt x="360468" y="2115207"/>
                    <a:pt x="386662" y="2108159"/>
                  </a:cubicBezTo>
                  <a:lnTo>
                    <a:pt x="377137" y="2102919"/>
                  </a:lnTo>
                  <a:cubicBezTo>
                    <a:pt x="372660" y="2106444"/>
                    <a:pt x="355801" y="2109587"/>
                    <a:pt x="355325" y="2103872"/>
                  </a:cubicBezTo>
                  <a:cubicBezTo>
                    <a:pt x="366755" y="2095299"/>
                    <a:pt x="379804" y="2093300"/>
                    <a:pt x="391996" y="2086823"/>
                  </a:cubicBezTo>
                  <a:cubicBezTo>
                    <a:pt x="391996" y="2070059"/>
                    <a:pt x="347514" y="2081583"/>
                    <a:pt x="334846" y="2075393"/>
                  </a:cubicBezTo>
                  <a:cubicBezTo>
                    <a:pt x="337322" y="2072058"/>
                    <a:pt x="344371" y="2073583"/>
                    <a:pt x="348562" y="2073297"/>
                  </a:cubicBezTo>
                  <a:cubicBezTo>
                    <a:pt x="352753" y="2073011"/>
                    <a:pt x="356944" y="2068916"/>
                    <a:pt x="362183" y="2069677"/>
                  </a:cubicBezTo>
                  <a:cubicBezTo>
                    <a:pt x="367351" y="2070135"/>
                    <a:pt x="372522" y="2068820"/>
                    <a:pt x="376851" y="2065963"/>
                  </a:cubicBezTo>
                  <a:cubicBezTo>
                    <a:pt x="383423" y="2065105"/>
                    <a:pt x="393044" y="2068153"/>
                    <a:pt x="398949" y="2063867"/>
                  </a:cubicBezTo>
                  <a:lnTo>
                    <a:pt x="390091" y="2058533"/>
                  </a:lnTo>
                  <a:lnTo>
                    <a:pt x="365135" y="2058533"/>
                  </a:lnTo>
                  <a:cubicBezTo>
                    <a:pt x="361516" y="2056438"/>
                    <a:pt x="361611" y="2053580"/>
                    <a:pt x="361992" y="2049960"/>
                  </a:cubicBezTo>
                  <a:cubicBezTo>
                    <a:pt x="366564" y="2044912"/>
                    <a:pt x="378661" y="2041102"/>
                    <a:pt x="383614" y="2046913"/>
                  </a:cubicBezTo>
                  <a:cubicBezTo>
                    <a:pt x="390326" y="2047532"/>
                    <a:pt x="397071" y="2047722"/>
                    <a:pt x="403807" y="2047484"/>
                  </a:cubicBezTo>
                  <a:cubicBezTo>
                    <a:pt x="411046" y="2043579"/>
                    <a:pt x="420952" y="2040626"/>
                    <a:pt x="422285" y="2033958"/>
                  </a:cubicBezTo>
                  <a:lnTo>
                    <a:pt x="433906" y="2027386"/>
                  </a:lnTo>
                  <a:cubicBezTo>
                    <a:pt x="433906" y="2026243"/>
                    <a:pt x="433906" y="2025005"/>
                    <a:pt x="433906" y="2023767"/>
                  </a:cubicBezTo>
                  <a:lnTo>
                    <a:pt x="440383" y="2019766"/>
                  </a:lnTo>
                  <a:lnTo>
                    <a:pt x="440383" y="2012432"/>
                  </a:lnTo>
                  <a:cubicBezTo>
                    <a:pt x="420095" y="2011860"/>
                    <a:pt x="397997" y="2002241"/>
                    <a:pt x="378089" y="2010527"/>
                  </a:cubicBezTo>
                  <a:cubicBezTo>
                    <a:pt x="374565" y="2007575"/>
                    <a:pt x="374565" y="2007575"/>
                    <a:pt x="375994" y="2001002"/>
                  </a:cubicBezTo>
                  <a:cubicBezTo>
                    <a:pt x="395044" y="1998335"/>
                    <a:pt x="416285" y="2001764"/>
                    <a:pt x="433811" y="1994906"/>
                  </a:cubicBezTo>
                  <a:cubicBezTo>
                    <a:pt x="431334" y="1991191"/>
                    <a:pt x="423238" y="1993763"/>
                    <a:pt x="420857" y="1990715"/>
                  </a:cubicBezTo>
                  <a:lnTo>
                    <a:pt x="427334" y="1986715"/>
                  </a:lnTo>
                  <a:cubicBezTo>
                    <a:pt x="427334" y="1985381"/>
                    <a:pt x="427334" y="1984238"/>
                    <a:pt x="426857" y="1983000"/>
                  </a:cubicBezTo>
                  <a:cubicBezTo>
                    <a:pt x="420761" y="1979380"/>
                    <a:pt x="411808" y="1983667"/>
                    <a:pt x="404283" y="1977857"/>
                  </a:cubicBezTo>
                  <a:cubicBezTo>
                    <a:pt x="397425" y="1978618"/>
                    <a:pt x="391329" y="1976237"/>
                    <a:pt x="400759" y="1972332"/>
                  </a:cubicBezTo>
                  <a:cubicBezTo>
                    <a:pt x="380280" y="1961569"/>
                    <a:pt x="354753" y="1968426"/>
                    <a:pt x="332274" y="1962807"/>
                  </a:cubicBezTo>
                  <a:cubicBezTo>
                    <a:pt x="322178" y="1967569"/>
                    <a:pt x="297127" y="1969855"/>
                    <a:pt x="290745" y="1959950"/>
                  </a:cubicBezTo>
                  <a:cubicBezTo>
                    <a:pt x="330369" y="1952901"/>
                    <a:pt x="376470" y="1959283"/>
                    <a:pt x="413618" y="1945757"/>
                  </a:cubicBezTo>
                  <a:cubicBezTo>
                    <a:pt x="411332" y="1942804"/>
                    <a:pt x="381233" y="1941280"/>
                    <a:pt x="391710" y="1936232"/>
                  </a:cubicBezTo>
                  <a:cubicBezTo>
                    <a:pt x="396568" y="1929183"/>
                    <a:pt x="414665" y="1937280"/>
                    <a:pt x="414189" y="1927469"/>
                  </a:cubicBezTo>
                  <a:cubicBezTo>
                    <a:pt x="411808" y="1924707"/>
                    <a:pt x="406569" y="1925850"/>
                    <a:pt x="402188" y="1924612"/>
                  </a:cubicBezTo>
                  <a:cubicBezTo>
                    <a:pt x="401426" y="1914324"/>
                    <a:pt x="393520" y="1920801"/>
                    <a:pt x="388662" y="1916039"/>
                  </a:cubicBezTo>
                  <a:lnTo>
                    <a:pt x="397616" y="1910705"/>
                  </a:lnTo>
                  <a:cubicBezTo>
                    <a:pt x="422762" y="1924802"/>
                    <a:pt x="406093" y="1896323"/>
                    <a:pt x="426191" y="1904704"/>
                  </a:cubicBezTo>
                  <a:lnTo>
                    <a:pt x="440859" y="1897942"/>
                  </a:lnTo>
                  <a:cubicBezTo>
                    <a:pt x="431334" y="1895561"/>
                    <a:pt x="420666" y="1888417"/>
                    <a:pt x="411141" y="1895846"/>
                  </a:cubicBezTo>
                  <a:cubicBezTo>
                    <a:pt x="393329" y="1880130"/>
                    <a:pt x="366278" y="1912610"/>
                    <a:pt x="354944" y="1893846"/>
                  </a:cubicBezTo>
                  <a:cubicBezTo>
                    <a:pt x="349610" y="1890227"/>
                    <a:pt x="341228" y="1894989"/>
                    <a:pt x="335894" y="1890036"/>
                  </a:cubicBezTo>
                  <a:cubicBezTo>
                    <a:pt x="348562" y="1883559"/>
                    <a:pt x="329798" y="1884893"/>
                    <a:pt x="324273" y="1884702"/>
                  </a:cubicBezTo>
                  <a:lnTo>
                    <a:pt x="321416" y="1879939"/>
                  </a:lnTo>
                  <a:cubicBezTo>
                    <a:pt x="329417" y="1871938"/>
                    <a:pt x="340466" y="1875748"/>
                    <a:pt x="348276" y="1871938"/>
                  </a:cubicBezTo>
                  <a:lnTo>
                    <a:pt x="348276" y="1868319"/>
                  </a:lnTo>
                  <a:lnTo>
                    <a:pt x="341704" y="1864414"/>
                  </a:lnTo>
                  <a:cubicBezTo>
                    <a:pt x="341704" y="1863080"/>
                    <a:pt x="341704" y="1861842"/>
                    <a:pt x="341704" y="1860699"/>
                  </a:cubicBezTo>
                  <a:cubicBezTo>
                    <a:pt x="325321" y="1853650"/>
                    <a:pt x="348752" y="1847554"/>
                    <a:pt x="354944" y="1842697"/>
                  </a:cubicBezTo>
                  <a:lnTo>
                    <a:pt x="354944" y="1839077"/>
                  </a:lnTo>
                  <a:cubicBezTo>
                    <a:pt x="347800" y="1835934"/>
                    <a:pt x="347609" y="1835934"/>
                    <a:pt x="339418" y="1840220"/>
                  </a:cubicBezTo>
                  <a:cubicBezTo>
                    <a:pt x="324178" y="1842982"/>
                    <a:pt x="307033" y="1836505"/>
                    <a:pt x="292650" y="1844125"/>
                  </a:cubicBezTo>
                  <a:cubicBezTo>
                    <a:pt x="284840" y="1837458"/>
                    <a:pt x="272362" y="1843268"/>
                    <a:pt x="264075" y="1839363"/>
                  </a:cubicBezTo>
                  <a:cubicBezTo>
                    <a:pt x="284935" y="1823456"/>
                    <a:pt x="321225" y="1842220"/>
                    <a:pt x="341990" y="1824408"/>
                  </a:cubicBezTo>
                  <a:cubicBezTo>
                    <a:pt x="338846" y="1820313"/>
                    <a:pt x="329988" y="1824408"/>
                    <a:pt x="328845" y="1819646"/>
                  </a:cubicBezTo>
                  <a:cubicBezTo>
                    <a:pt x="325702" y="1810121"/>
                    <a:pt x="305795" y="1814503"/>
                    <a:pt x="298937" y="1818408"/>
                  </a:cubicBezTo>
                  <a:cubicBezTo>
                    <a:pt x="244930" y="1820027"/>
                    <a:pt x="188732" y="1815741"/>
                    <a:pt x="138250" y="1816598"/>
                  </a:cubicBezTo>
                  <a:lnTo>
                    <a:pt x="138250" y="1808788"/>
                  </a:lnTo>
                  <a:lnTo>
                    <a:pt x="146727" y="1807168"/>
                  </a:lnTo>
                  <a:cubicBezTo>
                    <a:pt x="171684" y="1813417"/>
                    <a:pt x="197728" y="1813969"/>
                    <a:pt x="222927" y="1808788"/>
                  </a:cubicBezTo>
                  <a:lnTo>
                    <a:pt x="217879" y="1805930"/>
                  </a:lnTo>
                  <a:cubicBezTo>
                    <a:pt x="211973" y="1789738"/>
                    <a:pt x="234452" y="1791928"/>
                    <a:pt x="243501" y="1783737"/>
                  </a:cubicBezTo>
                  <a:lnTo>
                    <a:pt x="243501" y="1779832"/>
                  </a:lnTo>
                  <a:cubicBezTo>
                    <a:pt x="232166" y="1776879"/>
                    <a:pt x="219022" y="1770307"/>
                    <a:pt x="207497" y="1777926"/>
                  </a:cubicBezTo>
                  <a:cubicBezTo>
                    <a:pt x="195495" y="1769259"/>
                    <a:pt x="180350" y="1782023"/>
                    <a:pt x="168539" y="1785165"/>
                  </a:cubicBezTo>
                  <a:cubicBezTo>
                    <a:pt x="159014" y="1787071"/>
                    <a:pt x="151394" y="1781832"/>
                    <a:pt x="141584" y="1781737"/>
                  </a:cubicBezTo>
                  <a:lnTo>
                    <a:pt x="133011" y="1776307"/>
                  </a:lnTo>
                  <a:cubicBezTo>
                    <a:pt x="141584" y="1771926"/>
                    <a:pt x="157395" y="1771736"/>
                    <a:pt x="164444" y="1764973"/>
                  </a:cubicBezTo>
                  <a:cubicBezTo>
                    <a:pt x="161110" y="1761353"/>
                    <a:pt x="149299" y="1765830"/>
                    <a:pt x="150251" y="1759639"/>
                  </a:cubicBezTo>
                  <a:cubicBezTo>
                    <a:pt x="141774" y="1757924"/>
                    <a:pt x="55001" y="1759639"/>
                    <a:pt x="76909" y="1748494"/>
                  </a:cubicBezTo>
                  <a:cubicBezTo>
                    <a:pt x="104436" y="1753924"/>
                    <a:pt x="123391" y="1737445"/>
                    <a:pt x="148156" y="1733826"/>
                  </a:cubicBezTo>
                  <a:cubicBezTo>
                    <a:pt x="153490" y="1729635"/>
                    <a:pt x="153490" y="1729635"/>
                    <a:pt x="145775" y="1724967"/>
                  </a:cubicBezTo>
                  <a:cubicBezTo>
                    <a:pt x="149587" y="1721967"/>
                    <a:pt x="153706" y="1719386"/>
                    <a:pt x="158062" y="1717252"/>
                  </a:cubicBezTo>
                  <a:lnTo>
                    <a:pt x="151680" y="1713347"/>
                  </a:lnTo>
                  <a:cubicBezTo>
                    <a:pt x="151680" y="1711918"/>
                    <a:pt x="151680" y="1710775"/>
                    <a:pt x="151204" y="1709537"/>
                  </a:cubicBezTo>
                  <a:cubicBezTo>
                    <a:pt x="138059" y="1696583"/>
                    <a:pt x="122629" y="1713347"/>
                    <a:pt x="108913" y="1704679"/>
                  </a:cubicBezTo>
                  <a:cubicBezTo>
                    <a:pt x="103769" y="1708299"/>
                    <a:pt x="97197" y="1707251"/>
                    <a:pt x="92435" y="1710013"/>
                  </a:cubicBezTo>
                  <a:lnTo>
                    <a:pt x="92435" y="1713538"/>
                  </a:lnTo>
                  <a:cubicBezTo>
                    <a:pt x="78433" y="1718014"/>
                    <a:pt x="61955" y="1711728"/>
                    <a:pt x="49858" y="1723063"/>
                  </a:cubicBezTo>
                  <a:cubicBezTo>
                    <a:pt x="42428" y="1721634"/>
                    <a:pt x="38618" y="1725444"/>
                    <a:pt x="39857" y="1731921"/>
                  </a:cubicBezTo>
                  <a:lnTo>
                    <a:pt x="33951" y="1735826"/>
                  </a:lnTo>
                  <a:cubicBezTo>
                    <a:pt x="33951" y="1736779"/>
                    <a:pt x="33951" y="1737922"/>
                    <a:pt x="33380" y="1739350"/>
                  </a:cubicBezTo>
                  <a:lnTo>
                    <a:pt x="26903" y="1743351"/>
                  </a:lnTo>
                  <a:lnTo>
                    <a:pt x="26903" y="1748399"/>
                  </a:lnTo>
                  <a:cubicBezTo>
                    <a:pt x="38523" y="1754400"/>
                    <a:pt x="52525" y="1752399"/>
                    <a:pt x="65860" y="1756019"/>
                  </a:cubicBezTo>
                  <a:cubicBezTo>
                    <a:pt x="55763" y="1764592"/>
                    <a:pt x="43667" y="1758305"/>
                    <a:pt x="33570" y="1766782"/>
                  </a:cubicBezTo>
                  <a:cubicBezTo>
                    <a:pt x="44524" y="1780308"/>
                    <a:pt x="74432" y="1763544"/>
                    <a:pt x="79290" y="1778117"/>
                  </a:cubicBezTo>
                  <a:cubicBezTo>
                    <a:pt x="73194" y="1779832"/>
                    <a:pt x="73194" y="1779832"/>
                    <a:pt x="43857" y="1779832"/>
                  </a:cubicBezTo>
                  <a:cubicBezTo>
                    <a:pt x="37761" y="1775069"/>
                    <a:pt x="23855" y="1773831"/>
                    <a:pt x="26807" y="1784404"/>
                  </a:cubicBezTo>
                  <a:cubicBezTo>
                    <a:pt x="28617" y="1787451"/>
                    <a:pt x="33856" y="1788690"/>
                    <a:pt x="36904" y="1790976"/>
                  </a:cubicBezTo>
                  <a:cubicBezTo>
                    <a:pt x="43476" y="1790976"/>
                    <a:pt x="70337" y="1789833"/>
                    <a:pt x="55192" y="1798215"/>
                  </a:cubicBezTo>
                  <a:cubicBezTo>
                    <a:pt x="48810" y="1799548"/>
                    <a:pt x="32713" y="1794310"/>
                    <a:pt x="33380" y="1803739"/>
                  </a:cubicBezTo>
                  <a:lnTo>
                    <a:pt x="20426" y="1811169"/>
                  </a:lnTo>
                  <a:lnTo>
                    <a:pt x="26331" y="1814503"/>
                  </a:lnTo>
                  <a:cubicBezTo>
                    <a:pt x="27855" y="1821932"/>
                    <a:pt x="26331" y="1829742"/>
                    <a:pt x="27284" y="1837172"/>
                  </a:cubicBezTo>
                  <a:lnTo>
                    <a:pt x="32618" y="1840125"/>
                  </a:lnTo>
                  <a:cubicBezTo>
                    <a:pt x="33856" y="1845268"/>
                    <a:pt x="33856" y="1845459"/>
                    <a:pt x="26045" y="1846126"/>
                  </a:cubicBezTo>
                  <a:cubicBezTo>
                    <a:pt x="19854" y="1846126"/>
                    <a:pt x="20616" y="1848888"/>
                    <a:pt x="20140" y="1851364"/>
                  </a:cubicBezTo>
                  <a:cubicBezTo>
                    <a:pt x="6519" y="1858889"/>
                    <a:pt x="16806" y="1803739"/>
                    <a:pt x="13758" y="1792785"/>
                  </a:cubicBezTo>
                  <a:lnTo>
                    <a:pt x="20045" y="1788880"/>
                  </a:lnTo>
                  <a:cubicBezTo>
                    <a:pt x="7853" y="1784118"/>
                    <a:pt x="15854" y="1766211"/>
                    <a:pt x="13663" y="1755829"/>
                  </a:cubicBezTo>
                  <a:lnTo>
                    <a:pt x="19187" y="1752781"/>
                  </a:lnTo>
                  <a:cubicBezTo>
                    <a:pt x="23188" y="1735731"/>
                    <a:pt x="17378" y="1717157"/>
                    <a:pt x="21378" y="1700012"/>
                  </a:cubicBezTo>
                  <a:lnTo>
                    <a:pt x="26426" y="1697155"/>
                  </a:lnTo>
                  <a:lnTo>
                    <a:pt x="26426" y="1678105"/>
                  </a:lnTo>
                  <a:lnTo>
                    <a:pt x="20521" y="1674294"/>
                  </a:lnTo>
                  <a:lnTo>
                    <a:pt x="20521" y="1663341"/>
                  </a:lnTo>
                  <a:lnTo>
                    <a:pt x="26807" y="1659531"/>
                  </a:lnTo>
                  <a:lnTo>
                    <a:pt x="26807" y="1655911"/>
                  </a:lnTo>
                  <a:cubicBezTo>
                    <a:pt x="6138" y="1654483"/>
                    <a:pt x="15663" y="1638004"/>
                    <a:pt x="13663" y="1622955"/>
                  </a:cubicBezTo>
                  <a:lnTo>
                    <a:pt x="19854" y="1618859"/>
                  </a:lnTo>
                  <a:cubicBezTo>
                    <a:pt x="6424" y="1610382"/>
                    <a:pt x="16806" y="1586569"/>
                    <a:pt x="13663" y="1571234"/>
                  </a:cubicBezTo>
                  <a:lnTo>
                    <a:pt x="7853" y="1567233"/>
                  </a:lnTo>
                  <a:lnTo>
                    <a:pt x="7091" y="1563805"/>
                  </a:lnTo>
                  <a:lnTo>
                    <a:pt x="13568" y="1559614"/>
                  </a:lnTo>
                  <a:lnTo>
                    <a:pt x="13568" y="1552374"/>
                  </a:lnTo>
                  <a:lnTo>
                    <a:pt x="7186" y="1548565"/>
                  </a:lnTo>
                  <a:lnTo>
                    <a:pt x="7186" y="1493415"/>
                  </a:lnTo>
                  <a:lnTo>
                    <a:pt x="13949" y="1489319"/>
                  </a:lnTo>
                  <a:lnTo>
                    <a:pt x="13949" y="1463983"/>
                  </a:lnTo>
                  <a:lnTo>
                    <a:pt x="19854" y="1459982"/>
                  </a:lnTo>
                  <a:lnTo>
                    <a:pt x="14806" y="1457124"/>
                  </a:lnTo>
                  <a:cubicBezTo>
                    <a:pt x="12710" y="1453600"/>
                    <a:pt x="14139" y="1449981"/>
                    <a:pt x="13663" y="1445980"/>
                  </a:cubicBezTo>
                  <a:lnTo>
                    <a:pt x="19759" y="1441885"/>
                  </a:lnTo>
                  <a:lnTo>
                    <a:pt x="13853" y="1437979"/>
                  </a:lnTo>
                  <a:lnTo>
                    <a:pt x="13853" y="1276054"/>
                  </a:lnTo>
                  <a:lnTo>
                    <a:pt x="20330" y="1272149"/>
                  </a:lnTo>
                  <a:lnTo>
                    <a:pt x="20330" y="1191282"/>
                  </a:lnTo>
                  <a:lnTo>
                    <a:pt x="26617" y="1187376"/>
                  </a:lnTo>
                  <a:lnTo>
                    <a:pt x="26617" y="1172613"/>
                  </a:lnTo>
                  <a:cubicBezTo>
                    <a:pt x="13377" y="1165850"/>
                    <a:pt x="22997" y="1144609"/>
                    <a:pt x="20235" y="1132227"/>
                  </a:cubicBezTo>
                  <a:cubicBezTo>
                    <a:pt x="11377" y="1126798"/>
                    <a:pt x="11377" y="1126607"/>
                    <a:pt x="20235" y="1121368"/>
                  </a:cubicBezTo>
                  <a:lnTo>
                    <a:pt x="20235" y="1088126"/>
                  </a:lnTo>
                  <a:lnTo>
                    <a:pt x="14330" y="1084316"/>
                  </a:lnTo>
                  <a:cubicBezTo>
                    <a:pt x="14330" y="1083268"/>
                    <a:pt x="14330" y="1082125"/>
                    <a:pt x="14330" y="1080792"/>
                  </a:cubicBezTo>
                  <a:lnTo>
                    <a:pt x="20997" y="1076791"/>
                  </a:lnTo>
                  <a:lnTo>
                    <a:pt x="20997" y="1062599"/>
                  </a:lnTo>
                  <a:lnTo>
                    <a:pt x="27569" y="1058599"/>
                  </a:lnTo>
                  <a:lnTo>
                    <a:pt x="26998" y="1054884"/>
                  </a:lnTo>
                  <a:cubicBezTo>
                    <a:pt x="15949" y="1051074"/>
                    <a:pt x="21664" y="1027452"/>
                    <a:pt x="21759" y="995638"/>
                  </a:cubicBezTo>
                  <a:cubicBezTo>
                    <a:pt x="26008" y="994638"/>
                    <a:pt x="28640" y="990381"/>
                    <a:pt x="27636" y="986123"/>
                  </a:cubicBezTo>
                  <a:cubicBezTo>
                    <a:pt x="27589" y="985932"/>
                    <a:pt x="27536" y="985732"/>
                    <a:pt x="27474" y="985542"/>
                  </a:cubicBezTo>
                  <a:lnTo>
                    <a:pt x="21569" y="981541"/>
                  </a:lnTo>
                  <a:cubicBezTo>
                    <a:pt x="21569" y="980589"/>
                    <a:pt x="21569" y="979446"/>
                    <a:pt x="20902" y="978112"/>
                  </a:cubicBezTo>
                  <a:lnTo>
                    <a:pt x="27379" y="974017"/>
                  </a:lnTo>
                  <a:lnTo>
                    <a:pt x="27379" y="955919"/>
                  </a:lnTo>
                  <a:lnTo>
                    <a:pt x="34046" y="951919"/>
                  </a:lnTo>
                  <a:lnTo>
                    <a:pt x="34046" y="948299"/>
                  </a:lnTo>
                  <a:lnTo>
                    <a:pt x="27569" y="944299"/>
                  </a:lnTo>
                  <a:lnTo>
                    <a:pt x="26998" y="940584"/>
                  </a:lnTo>
                  <a:cubicBezTo>
                    <a:pt x="10424" y="896959"/>
                    <a:pt x="26236" y="833142"/>
                    <a:pt x="20902" y="783041"/>
                  </a:cubicBezTo>
                  <a:lnTo>
                    <a:pt x="30427" y="776944"/>
                  </a:lnTo>
                  <a:lnTo>
                    <a:pt x="37666" y="776944"/>
                  </a:lnTo>
                  <a:cubicBezTo>
                    <a:pt x="50525" y="764371"/>
                    <a:pt x="18044" y="775230"/>
                    <a:pt x="20902" y="764371"/>
                  </a:cubicBezTo>
                  <a:lnTo>
                    <a:pt x="27569" y="760371"/>
                  </a:lnTo>
                  <a:lnTo>
                    <a:pt x="27569" y="719699"/>
                  </a:lnTo>
                  <a:lnTo>
                    <a:pt x="34142" y="715699"/>
                  </a:lnTo>
                  <a:cubicBezTo>
                    <a:pt x="34142" y="705602"/>
                    <a:pt x="16425" y="715699"/>
                    <a:pt x="21473" y="700935"/>
                  </a:cubicBezTo>
                  <a:lnTo>
                    <a:pt x="34046" y="693886"/>
                  </a:lnTo>
                  <a:cubicBezTo>
                    <a:pt x="34046" y="679218"/>
                    <a:pt x="38333" y="679504"/>
                    <a:pt x="21188" y="675598"/>
                  </a:cubicBezTo>
                  <a:cubicBezTo>
                    <a:pt x="23283" y="672836"/>
                    <a:pt x="28617" y="674169"/>
                    <a:pt x="31951" y="672932"/>
                  </a:cubicBezTo>
                  <a:cubicBezTo>
                    <a:pt x="36999" y="668074"/>
                    <a:pt x="32808" y="656739"/>
                    <a:pt x="34046" y="649691"/>
                  </a:cubicBezTo>
                  <a:cubicBezTo>
                    <a:pt x="24998" y="645880"/>
                    <a:pt x="18997" y="641118"/>
                    <a:pt x="20807" y="631307"/>
                  </a:cubicBezTo>
                  <a:lnTo>
                    <a:pt x="26807" y="627973"/>
                  </a:lnTo>
                  <a:cubicBezTo>
                    <a:pt x="27641" y="623135"/>
                    <a:pt x="27896" y="618210"/>
                    <a:pt x="27569" y="613305"/>
                  </a:cubicBezTo>
                  <a:lnTo>
                    <a:pt x="21378" y="609209"/>
                  </a:lnTo>
                  <a:lnTo>
                    <a:pt x="33951" y="601589"/>
                  </a:lnTo>
                  <a:lnTo>
                    <a:pt x="33951" y="590731"/>
                  </a:lnTo>
                  <a:cubicBezTo>
                    <a:pt x="23950" y="585492"/>
                    <a:pt x="27188" y="584825"/>
                    <a:pt x="33094" y="579110"/>
                  </a:cubicBezTo>
                  <a:lnTo>
                    <a:pt x="28331" y="576443"/>
                  </a:lnTo>
                  <a:cubicBezTo>
                    <a:pt x="27421" y="572805"/>
                    <a:pt x="27130" y="569033"/>
                    <a:pt x="27474" y="565299"/>
                  </a:cubicBezTo>
                  <a:lnTo>
                    <a:pt x="33665" y="561298"/>
                  </a:lnTo>
                  <a:cubicBezTo>
                    <a:pt x="33665" y="560251"/>
                    <a:pt x="33665" y="559108"/>
                    <a:pt x="33665" y="557774"/>
                  </a:cubicBezTo>
                  <a:lnTo>
                    <a:pt x="27093" y="553774"/>
                  </a:lnTo>
                  <a:lnTo>
                    <a:pt x="27093" y="546630"/>
                  </a:lnTo>
                  <a:lnTo>
                    <a:pt x="20330" y="542534"/>
                  </a:lnTo>
                  <a:lnTo>
                    <a:pt x="20330" y="502529"/>
                  </a:lnTo>
                  <a:lnTo>
                    <a:pt x="13568" y="498243"/>
                  </a:lnTo>
                  <a:lnTo>
                    <a:pt x="13568" y="469001"/>
                  </a:lnTo>
                  <a:cubicBezTo>
                    <a:pt x="5852" y="466715"/>
                    <a:pt x="7567" y="462810"/>
                    <a:pt x="7281" y="458809"/>
                  </a:cubicBezTo>
                  <a:lnTo>
                    <a:pt x="13282" y="454618"/>
                  </a:lnTo>
                  <a:lnTo>
                    <a:pt x="7567" y="450809"/>
                  </a:lnTo>
                  <a:lnTo>
                    <a:pt x="7567" y="399373"/>
                  </a:lnTo>
                  <a:lnTo>
                    <a:pt x="13853" y="395468"/>
                  </a:lnTo>
                  <a:lnTo>
                    <a:pt x="13853" y="384610"/>
                  </a:lnTo>
                  <a:lnTo>
                    <a:pt x="7472" y="380799"/>
                  </a:lnTo>
                  <a:lnTo>
                    <a:pt x="7472" y="358797"/>
                  </a:lnTo>
                  <a:lnTo>
                    <a:pt x="13472" y="354796"/>
                  </a:lnTo>
                  <a:lnTo>
                    <a:pt x="1566" y="348129"/>
                  </a:lnTo>
                  <a:cubicBezTo>
                    <a:pt x="3471" y="342985"/>
                    <a:pt x="15568" y="349082"/>
                    <a:pt x="13853" y="340509"/>
                  </a:cubicBezTo>
                  <a:lnTo>
                    <a:pt x="7281" y="336509"/>
                  </a:lnTo>
                  <a:lnTo>
                    <a:pt x="7281" y="329174"/>
                  </a:lnTo>
                  <a:lnTo>
                    <a:pt x="13663" y="325364"/>
                  </a:lnTo>
                  <a:lnTo>
                    <a:pt x="13663" y="317935"/>
                  </a:lnTo>
                  <a:cubicBezTo>
                    <a:pt x="-3482" y="279359"/>
                    <a:pt x="12710" y="219827"/>
                    <a:pt x="7281" y="174393"/>
                  </a:cubicBezTo>
                  <a:cubicBezTo>
                    <a:pt x="16235" y="168964"/>
                    <a:pt x="16235" y="168678"/>
                    <a:pt x="7281" y="163534"/>
                  </a:cubicBezTo>
                  <a:lnTo>
                    <a:pt x="7281" y="126577"/>
                  </a:lnTo>
                  <a:lnTo>
                    <a:pt x="13377" y="122767"/>
                  </a:lnTo>
                  <a:lnTo>
                    <a:pt x="13377" y="108194"/>
                  </a:lnTo>
                  <a:lnTo>
                    <a:pt x="7091" y="104479"/>
                  </a:lnTo>
                  <a:lnTo>
                    <a:pt x="13282" y="100669"/>
                  </a:lnTo>
                  <a:lnTo>
                    <a:pt x="13282" y="89620"/>
                  </a:lnTo>
                  <a:cubicBezTo>
                    <a:pt x="-5768" y="81715"/>
                    <a:pt x="25188" y="80095"/>
                    <a:pt x="7281" y="70570"/>
                  </a:cubicBezTo>
                  <a:lnTo>
                    <a:pt x="7281" y="24374"/>
                  </a:lnTo>
                  <a:lnTo>
                    <a:pt x="709" y="20183"/>
                  </a:lnTo>
                  <a:close/>
                  <a:moveTo>
                    <a:pt x="150061" y="1747352"/>
                  </a:moveTo>
                  <a:cubicBezTo>
                    <a:pt x="146251" y="1744780"/>
                    <a:pt x="139679" y="1746780"/>
                    <a:pt x="135011" y="1746209"/>
                  </a:cubicBezTo>
                  <a:cubicBezTo>
                    <a:pt x="130249" y="1749828"/>
                    <a:pt x="130249" y="1749828"/>
                    <a:pt x="135011" y="1753542"/>
                  </a:cubicBezTo>
                  <a:lnTo>
                    <a:pt x="142346" y="1753542"/>
                  </a:lnTo>
                  <a:cubicBezTo>
                    <a:pt x="143679" y="1751923"/>
                    <a:pt x="151871" y="1749542"/>
                    <a:pt x="150537" y="1747352"/>
                  </a:cubicBezTo>
                  <a:close/>
                  <a:moveTo>
                    <a:pt x="426286" y="2071678"/>
                  </a:moveTo>
                  <a:cubicBezTo>
                    <a:pt x="425714" y="2071202"/>
                    <a:pt x="424476" y="2070439"/>
                    <a:pt x="424190" y="2070535"/>
                  </a:cubicBezTo>
                  <a:cubicBezTo>
                    <a:pt x="416856" y="2073107"/>
                    <a:pt x="428667" y="2075583"/>
                    <a:pt x="426572" y="2071678"/>
                  </a:cubicBezTo>
                  <a:close/>
                  <a:moveTo>
                    <a:pt x="49763" y="1462649"/>
                  </a:moveTo>
                  <a:cubicBezTo>
                    <a:pt x="65814" y="1469698"/>
                    <a:pt x="84437" y="1467355"/>
                    <a:pt x="98245" y="1456553"/>
                  </a:cubicBezTo>
                  <a:cubicBezTo>
                    <a:pt x="80433" y="1447790"/>
                    <a:pt x="62336" y="1457124"/>
                    <a:pt x="42809" y="1455029"/>
                  </a:cubicBezTo>
                  <a:cubicBezTo>
                    <a:pt x="37380" y="1460268"/>
                    <a:pt x="38904" y="1461792"/>
                    <a:pt x="49763" y="1462649"/>
                  </a:cubicBezTo>
                  <a:close/>
                  <a:moveTo>
                    <a:pt x="60526" y="1405499"/>
                  </a:moveTo>
                  <a:cubicBezTo>
                    <a:pt x="63193" y="1407309"/>
                    <a:pt x="66146" y="1408928"/>
                    <a:pt x="68622" y="1410452"/>
                  </a:cubicBezTo>
                  <a:cubicBezTo>
                    <a:pt x="74518" y="1410957"/>
                    <a:pt x="80374" y="1409109"/>
                    <a:pt x="84910" y="1405308"/>
                  </a:cubicBezTo>
                  <a:cubicBezTo>
                    <a:pt x="80624" y="1402356"/>
                    <a:pt x="63479" y="1401308"/>
                    <a:pt x="60907" y="1405499"/>
                  </a:cubicBezTo>
                  <a:close/>
                  <a:moveTo>
                    <a:pt x="101388" y="1446933"/>
                  </a:moveTo>
                  <a:cubicBezTo>
                    <a:pt x="112723" y="1445028"/>
                    <a:pt x="122534" y="1454458"/>
                    <a:pt x="131678" y="1448838"/>
                  </a:cubicBezTo>
                  <a:lnTo>
                    <a:pt x="131678" y="1438074"/>
                  </a:lnTo>
                  <a:cubicBezTo>
                    <a:pt x="127201" y="1434074"/>
                    <a:pt x="115485" y="1438646"/>
                    <a:pt x="109675" y="1433122"/>
                  </a:cubicBezTo>
                  <a:cubicBezTo>
                    <a:pt x="105698" y="1434055"/>
                    <a:pt x="101985" y="1435875"/>
                    <a:pt x="98816" y="1438456"/>
                  </a:cubicBezTo>
                  <a:cubicBezTo>
                    <a:pt x="100340" y="1441599"/>
                    <a:pt x="97388" y="1444837"/>
                    <a:pt x="101769" y="1447314"/>
                  </a:cubicBezTo>
                  <a:close/>
                  <a:moveTo>
                    <a:pt x="95578" y="1484176"/>
                  </a:moveTo>
                  <a:lnTo>
                    <a:pt x="89672" y="1480461"/>
                  </a:lnTo>
                  <a:lnTo>
                    <a:pt x="75671" y="1480461"/>
                  </a:lnTo>
                  <a:lnTo>
                    <a:pt x="67003" y="1485604"/>
                  </a:lnTo>
                  <a:cubicBezTo>
                    <a:pt x="73194" y="1493796"/>
                    <a:pt x="86053" y="1491129"/>
                    <a:pt x="95578" y="1491510"/>
                  </a:cubicBezTo>
                  <a:cubicBezTo>
                    <a:pt x="100436" y="1488081"/>
                    <a:pt x="100340" y="1487224"/>
                    <a:pt x="95959" y="1484557"/>
                  </a:cubicBezTo>
                  <a:close/>
                  <a:moveTo>
                    <a:pt x="125391" y="1681724"/>
                  </a:moveTo>
                  <a:lnTo>
                    <a:pt x="125391" y="1674485"/>
                  </a:lnTo>
                  <a:cubicBezTo>
                    <a:pt x="120057" y="1671913"/>
                    <a:pt x="114152" y="1672961"/>
                    <a:pt x="109389" y="1669151"/>
                  </a:cubicBezTo>
                  <a:cubicBezTo>
                    <a:pt x="85291" y="1674580"/>
                    <a:pt x="57764" y="1679914"/>
                    <a:pt x="33951" y="1685248"/>
                  </a:cubicBezTo>
                  <a:cubicBezTo>
                    <a:pt x="33951" y="1686487"/>
                    <a:pt x="33951" y="1687630"/>
                    <a:pt x="33475" y="1688963"/>
                  </a:cubicBezTo>
                  <a:lnTo>
                    <a:pt x="39857" y="1692868"/>
                  </a:lnTo>
                  <a:lnTo>
                    <a:pt x="33570" y="1696678"/>
                  </a:lnTo>
                  <a:lnTo>
                    <a:pt x="33570" y="1700298"/>
                  </a:lnTo>
                  <a:cubicBezTo>
                    <a:pt x="46627" y="1707842"/>
                    <a:pt x="61697" y="1711175"/>
                    <a:pt x="76718" y="1709823"/>
                  </a:cubicBezTo>
                  <a:lnTo>
                    <a:pt x="86243" y="1703632"/>
                  </a:lnTo>
                  <a:cubicBezTo>
                    <a:pt x="86243" y="1702869"/>
                    <a:pt x="85100" y="1700107"/>
                    <a:pt x="90339" y="1698774"/>
                  </a:cubicBezTo>
                  <a:cubicBezTo>
                    <a:pt x="95850" y="1698888"/>
                    <a:pt x="101220" y="1697031"/>
                    <a:pt x="105484" y="1693535"/>
                  </a:cubicBezTo>
                  <a:cubicBezTo>
                    <a:pt x="105484" y="1692392"/>
                    <a:pt x="105484" y="1691154"/>
                    <a:pt x="105484" y="1689725"/>
                  </a:cubicBezTo>
                  <a:cubicBezTo>
                    <a:pt x="110913" y="1684105"/>
                    <a:pt x="119771" y="1684391"/>
                    <a:pt x="125391" y="1681724"/>
                  </a:cubicBezTo>
                  <a:close/>
                  <a:moveTo>
                    <a:pt x="135392" y="1691249"/>
                  </a:moveTo>
                  <a:lnTo>
                    <a:pt x="128153" y="1691249"/>
                  </a:lnTo>
                  <a:cubicBezTo>
                    <a:pt x="124248" y="1694583"/>
                    <a:pt x="113675" y="1696583"/>
                    <a:pt x="122343" y="1702489"/>
                  </a:cubicBezTo>
                  <a:lnTo>
                    <a:pt x="128534" y="1698679"/>
                  </a:lnTo>
                  <a:cubicBezTo>
                    <a:pt x="134249" y="1699536"/>
                    <a:pt x="144155" y="1695536"/>
                    <a:pt x="135488" y="1691249"/>
                  </a:cubicBezTo>
                  <a:close/>
                  <a:moveTo>
                    <a:pt x="164729" y="1679152"/>
                  </a:moveTo>
                  <a:cubicBezTo>
                    <a:pt x="164729" y="1678200"/>
                    <a:pt x="162443" y="1677438"/>
                    <a:pt x="161205" y="1676581"/>
                  </a:cubicBezTo>
                  <a:lnTo>
                    <a:pt x="142155" y="1676581"/>
                  </a:lnTo>
                  <a:cubicBezTo>
                    <a:pt x="133392" y="1682010"/>
                    <a:pt x="144155" y="1684391"/>
                    <a:pt x="148061" y="1687630"/>
                  </a:cubicBezTo>
                  <a:cubicBezTo>
                    <a:pt x="153680" y="1687820"/>
                    <a:pt x="164920" y="1685058"/>
                    <a:pt x="164729" y="1678771"/>
                  </a:cubicBezTo>
                  <a:close/>
                  <a:moveTo>
                    <a:pt x="312748" y="792089"/>
                  </a:moveTo>
                  <a:cubicBezTo>
                    <a:pt x="308271" y="794756"/>
                    <a:pt x="308271" y="795613"/>
                    <a:pt x="312748" y="799519"/>
                  </a:cubicBezTo>
                  <a:lnTo>
                    <a:pt x="319987" y="799519"/>
                  </a:lnTo>
                  <a:cubicBezTo>
                    <a:pt x="323702" y="796280"/>
                    <a:pt x="334274" y="794089"/>
                    <a:pt x="325892" y="788375"/>
                  </a:cubicBezTo>
                  <a:lnTo>
                    <a:pt x="318653" y="788375"/>
                  </a:lnTo>
                  <a:close/>
                  <a:moveTo>
                    <a:pt x="329131" y="668264"/>
                  </a:moveTo>
                  <a:cubicBezTo>
                    <a:pt x="325154" y="665597"/>
                    <a:pt x="319963" y="665597"/>
                    <a:pt x="315986" y="668264"/>
                  </a:cubicBezTo>
                  <a:cubicBezTo>
                    <a:pt x="319963" y="670931"/>
                    <a:pt x="325154" y="670931"/>
                    <a:pt x="329131" y="668264"/>
                  </a:cubicBezTo>
                  <a:close/>
                  <a:moveTo>
                    <a:pt x="306938" y="850668"/>
                  </a:moveTo>
                  <a:lnTo>
                    <a:pt x="290174" y="860193"/>
                  </a:lnTo>
                  <a:lnTo>
                    <a:pt x="290174" y="863908"/>
                  </a:lnTo>
                  <a:cubicBezTo>
                    <a:pt x="299525" y="871594"/>
                    <a:pt x="313059" y="871385"/>
                    <a:pt x="322178" y="863432"/>
                  </a:cubicBezTo>
                  <a:cubicBezTo>
                    <a:pt x="306938" y="859145"/>
                    <a:pt x="341228" y="850382"/>
                    <a:pt x="306938" y="850668"/>
                  </a:cubicBezTo>
                  <a:close/>
                  <a:moveTo>
                    <a:pt x="280363" y="935441"/>
                  </a:moveTo>
                  <a:cubicBezTo>
                    <a:pt x="269885" y="943060"/>
                    <a:pt x="254264" y="935441"/>
                    <a:pt x="244454" y="944966"/>
                  </a:cubicBezTo>
                  <a:cubicBezTo>
                    <a:pt x="269409" y="955824"/>
                    <a:pt x="303794" y="951538"/>
                    <a:pt x="329036" y="944966"/>
                  </a:cubicBezTo>
                  <a:cubicBezTo>
                    <a:pt x="330655" y="925534"/>
                    <a:pt x="292269" y="939346"/>
                    <a:pt x="279887" y="935441"/>
                  </a:cubicBezTo>
                  <a:close/>
                  <a:moveTo>
                    <a:pt x="363230" y="829999"/>
                  </a:moveTo>
                  <a:cubicBezTo>
                    <a:pt x="359516" y="837619"/>
                    <a:pt x="365897" y="840476"/>
                    <a:pt x="372755" y="839524"/>
                  </a:cubicBezTo>
                  <a:cubicBezTo>
                    <a:pt x="377242" y="842457"/>
                    <a:pt x="382073" y="844819"/>
                    <a:pt x="387138" y="846572"/>
                  </a:cubicBezTo>
                  <a:cubicBezTo>
                    <a:pt x="396092" y="842667"/>
                    <a:pt x="438764" y="840191"/>
                    <a:pt x="413141" y="828189"/>
                  </a:cubicBezTo>
                  <a:cubicBezTo>
                    <a:pt x="394853" y="829713"/>
                    <a:pt x="377994" y="826569"/>
                    <a:pt x="362754" y="829999"/>
                  </a:cubicBezTo>
                  <a:close/>
                  <a:moveTo>
                    <a:pt x="363230" y="775706"/>
                  </a:moveTo>
                  <a:lnTo>
                    <a:pt x="371136" y="780659"/>
                  </a:lnTo>
                  <a:cubicBezTo>
                    <a:pt x="380661" y="779993"/>
                    <a:pt x="412475" y="784088"/>
                    <a:pt x="392663" y="773325"/>
                  </a:cubicBezTo>
                  <a:cubicBezTo>
                    <a:pt x="383138" y="774944"/>
                    <a:pt x="368850" y="769801"/>
                    <a:pt x="363040" y="775706"/>
                  </a:cubicBezTo>
                  <a:close/>
                  <a:moveTo>
                    <a:pt x="411713" y="953442"/>
                  </a:moveTo>
                  <a:cubicBezTo>
                    <a:pt x="412475" y="953442"/>
                    <a:pt x="413237" y="952681"/>
                    <a:pt x="414284" y="952014"/>
                  </a:cubicBezTo>
                  <a:cubicBezTo>
                    <a:pt x="405902" y="948013"/>
                    <a:pt x="401140" y="942489"/>
                    <a:pt x="390567" y="942489"/>
                  </a:cubicBezTo>
                  <a:lnTo>
                    <a:pt x="380090" y="950014"/>
                  </a:lnTo>
                  <a:cubicBezTo>
                    <a:pt x="370565" y="950014"/>
                    <a:pt x="365421" y="951252"/>
                    <a:pt x="357801" y="946109"/>
                  </a:cubicBezTo>
                  <a:lnTo>
                    <a:pt x="354753" y="950776"/>
                  </a:lnTo>
                  <a:cubicBezTo>
                    <a:pt x="357801" y="953709"/>
                    <a:pt x="361533" y="955843"/>
                    <a:pt x="365612" y="956967"/>
                  </a:cubicBezTo>
                  <a:cubicBezTo>
                    <a:pt x="379137" y="950490"/>
                    <a:pt x="396568" y="955348"/>
                    <a:pt x="411713" y="953442"/>
                  </a:cubicBezTo>
                  <a:close/>
                  <a:moveTo>
                    <a:pt x="373613" y="969921"/>
                  </a:moveTo>
                  <a:cubicBezTo>
                    <a:pt x="370946" y="968016"/>
                    <a:pt x="368088" y="966206"/>
                    <a:pt x="366183" y="964968"/>
                  </a:cubicBezTo>
                  <a:lnTo>
                    <a:pt x="345133" y="964968"/>
                  </a:lnTo>
                  <a:cubicBezTo>
                    <a:pt x="340561" y="968778"/>
                    <a:pt x="340561" y="968778"/>
                    <a:pt x="345133" y="972302"/>
                  </a:cubicBezTo>
                  <a:cubicBezTo>
                    <a:pt x="354563" y="970683"/>
                    <a:pt x="368850" y="975826"/>
                    <a:pt x="373613" y="969921"/>
                  </a:cubicBezTo>
                  <a:close/>
                  <a:moveTo>
                    <a:pt x="433144" y="910199"/>
                  </a:moveTo>
                  <a:cubicBezTo>
                    <a:pt x="448098" y="913247"/>
                    <a:pt x="448479" y="918105"/>
                    <a:pt x="459147" y="905246"/>
                  </a:cubicBezTo>
                  <a:cubicBezTo>
                    <a:pt x="463243" y="891435"/>
                    <a:pt x="431334" y="905246"/>
                    <a:pt x="424286" y="895721"/>
                  </a:cubicBezTo>
                  <a:cubicBezTo>
                    <a:pt x="404474" y="905246"/>
                    <a:pt x="379899" y="891911"/>
                    <a:pt x="361897" y="908485"/>
                  </a:cubicBezTo>
                  <a:cubicBezTo>
                    <a:pt x="383138" y="921629"/>
                    <a:pt x="409331" y="907246"/>
                    <a:pt x="433144" y="910199"/>
                  </a:cubicBezTo>
                  <a:close/>
                  <a:moveTo>
                    <a:pt x="350943" y="858574"/>
                  </a:moveTo>
                  <a:cubicBezTo>
                    <a:pt x="343799" y="859241"/>
                    <a:pt x="335894" y="856669"/>
                    <a:pt x="329321" y="860288"/>
                  </a:cubicBezTo>
                  <a:lnTo>
                    <a:pt x="329321" y="863908"/>
                  </a:lnTo>
                  <a:cubicBezTo>
                    <a:pt x="348529" y="871928"/>
                    <a:pt x="370400" y="870375"/>
                    <a:pt x="388281" y="859717"/>
                  </a:cubicBezTo>
                  <a:cubicBezTo>
                    <a:pt x="388281" y="855050"/>
                    <a:pt x="382185" y="853430"/>
                    <a:pt x="379328" y="851239"/>
                  </a:cubicBezTo>
                  <a:cubicBezTo>
                    <a:pt x="374188" y="850582"/>
                    <a:pt x="368990" y="851878"/>
                    <a:pt x="364754" y="854859"/>
                  </a:cubicBezTo>
                  <a:cubicBezTo>
                    <a:pt x="357801" y="853049"/>
                    <a:pt x="355706" y="857145"/>
                    <a:pt x="350943" y="858098"/>
                  </a:cubicBezTo>
                  <a:close/>
                  <a:moveTo>
                    <a:pt x="267980" y="1028785"/>
                  </a:moveTo>
                  <a:cubicBezTo>
                    <a:pt x="264361" y="1027833"/>
                    <a:pt x="260360" y="1032310"/>
                    <a:pt x="256931" y="1033453"/>
                  </a:cubicBezTo>
                  <a:lnTo>
                    <a:pt x="256931" y="1037453"/>
                  </a:lnTo>
                  <a:lnTo>
                    <a:pt x="250073" y="1040882"/>
                  </a:lnTo>
                  <a:cubicBezTo>
                    <a:pt x="256931" y="1045168"/>
                    <a:pt x="264266" y="1040882"/>
                    <a:pt x="269981" y="1037548"/>
                  </a:cubicBezTo>
                  <a:cubicBezTo>
                    <a:pt x="268838" y="1034024"/>
                    <a:pt x="272076" y="1029928"/>
                    <a:pt x="267980" y="1028309"/>
                  </a:cubicBezTo>
                  <a:close/>
                  <a:moveTo>
                    <a:pt x="286459" y="969064"/>
                  </a:moveTo>
                  <a:lnTo>
                    <a:pt x="293317" y="969064"/>
                  </a:lnTo>
                  <a:lnTo>
                    <a:pt x="299222" y="976493"/>
                  </a:lnTo>
                  <a:cubicBezTo>
                    <a:pt x="305007" y="976998"/>
                    <a:pt x="310835" y="976350"/>
                    <a:pt x="316367" y="974588"/>
                  </a:cubicBezTo>
                  <a:cubicBezTo>
                    <a:pt x="313415" y="972112"/>
                    <a:pt x="319415" y="968397"/>
                    <a:pt x="312748" y="965063"/>
                  </a:cubicBezTo>
                  <a:cubicBezTo>
                    <a:pt x="303794" y="965063"/>
                    <a:pt x="296365" y="959348"/>
                    <a:pt x="286745" y="961348"/>
                  </a:cubicBezTo>
                  <a:cubicBezTo>
                    <a:pt x="282077" y="964777"/>
                    <a:pt x="282077" y="964777"/>
                    <a:pt x="286459" y="968587"/>
                  </a:cubicBezTo>
                  <a:close/>
                  <a:moveTo>
                    <a:pt x="315034" y="992400"/>
                  </a:moveTo>
                  <a:cubicBezTo>
                    <a:pt x="312662" y="990599"/>
                    <a:pt x="310181" y="988943"/>
                    <a:pt x="307604" y="987447"/>
                  </a:cubicBezTo>
                  <a:cubicBezTo>
                    <a:pt x="302937" y="987447"/>
                    <a:pt x="299413" y="987447"/>
                    <a:pt x="297413" y="988971"/>
                  </a:cubicBezTo>
                  <a:cubicBezTo>
                    <a:pt x="287888" y="1001067"/>
                    <a:pt x="321511" y="1001830"/>
                    <a:pt x="314748" y="991924"/>
                  </a:cubicBezTo>
                  <a:close/>
                  <a:moveTo>
                    <a:pt x="315034" y="1037739"/>
                  </a:moveTo>
                  <a:cubicBezTo>
                    <a:pt x="306987" y="1033529"/>
                    <a:pt x="297190" y="1034624"/>
                    <a:pt x="290269" y="1040501"/>
                  </a:cubicBezTo>
                  <a:cubicBezTo>
                    <a:pt x="298469" y="1044616"/>
                    <a:pt x="308346" y="1043330"/>
                    <a:pt x="315224" y="1037263"/>
                  </a:cubicBezTo>
                  <a:close/>
                  <a:moveTo>
                    <a:pt x="351705" y="1112891"/>
                  </a:moveTo>
                  <a:cubicBezTo>
                    <a:pt x="344466" y="1114224"/>
                    <a:pt x="307128" y="1107557"/>
                    <a:pt x="319130" y="1120130"/>
                  </a:cubicBezTo>
                  <a:cubicBezTo>
                    <a:pt x="323797" y="1119749"/>
                    <a:pt x="362564" y="1116034"/>
                    <a:pt x="351896" y="1112415"/>
                  </a:cubicBezTo>
                  <a:close/>
                  <a:moveTo>
                    <a:pt x="417713" y="1068600"/>
                  </a:moveTo>
                  <a:cubicBezTo>
                    <a:pt x="388376" y="1071648"/>
                    <a:pt x="356658" y="1052503"/>
                    <a:pt x="329512" y="1066409"/>
                  </a:cubicBezTo>
                  <a:cubicBezTo>
                    <a:pt x="341513" y="1078316"/>
                    <a:pt x="360944" y="1067076"/>
                    <a:pt x="374089" y="1076601"/>
                  </a:cubicBezTo>
                  <a:cubicBezTo>
                    <a:pt x="385709" y="1072696"/>
                    <a:pt x="393139" y="1082697"/>
                    <a:pt x="404950" y="1079363"/>
                  </a:cubicBezTo>
                  <a:cubicBezTo>
                    <a:pt x="408665" y="1075458"/>
                    <a:pt x="424952" y="1071553"/>
                    <a:pt x="417904" y="1068124"/>
                  </a:cubicBezTo>
                  <a:close/>
                  <a:moveTo>
                    <a:pt x="417713" y="1028309"/>
                  </a:moveTo>
                  <a:cubicBezTo>
                    <a:pt x="399954" y="1028166"/>
                    <a:pt x="382298" y="1025604"/>
                    <a:pt x="365231" y="1020689"/>
                  </a:cubicBezTo>
                  <a:cubicBezTo>
                    <a:pt x="359611" y="1022023"/>
                    <a:pt x="343418" y="1016879"/>
                    <a:pt x="342180" y="1024785"/>
                  </a:cubicBezTo>
                  <a:cubicBezTo>
                    <a:pt x="342180" y="1026023"/>
                    <a:pt x="341513" y="1027071"/>
                    <a:pt x="338561" y="1028023"/>
                  </a:cubicBezTo>
                  <a:cubicBezTo>
                    <a:pt x="295793" y="1029642"/>
                    <a:pt x="351134" y="1043168"/>
                    <a:pt x="365040" y="1039073"/>
                  </a:cubicBezTo>
                  <a:cubicBezTo>
                    <a:pt x="382661" y="1027928"/>
                    <a:pt x="403997" y="1048598"/>
                    <a:pt x="420857" y="1033643"/>
                  </a:cubicBezTo>
                  <a:cubicBezTo>
                    <a:pt x="421238" y="1031452"/>
                    <a:pt x="422476" y="1029548"/>
                    <a:pt x="417809" y="1027833"/>
                  </a:cubicBezTo>
                  <a:close/>
                  <a:moveTo>
                    <a:pt x="385519" y="1016975"/>
                  </a:moveTo>
                  <a:lnTo>
                    <a:pt x="413046" y="1016975"/>
                  </a:lnTo>
                  <a:cubicBezTo>
                    <a:pt x="421523" y="998972"/>
                    <a:pt x="391329" y="1007926"/>
                    <a:pt x="381614" y="1005925"/>
                  </a:cubicBezTo>
                  <a:cubicBezTo>
                    <a:pt x="376375" y="1005925"/>
                    <a:pt x="376375" y="1005925"/>
                    <a:pt x="375041" y="1010592"/>
                  </a:cubicBezTo>
                  <a:cubicBezTo>
                    <a:pt x="378135" y="1013250"/>
                    <a:pt x="381730" y="1015260"/>
                    <a:pt x="385614" y="1016498"/>
                  </a:cubicBezTo>
                  <a:close/>
                  <a:moveTo>
                    <a:pt x="444002" y="972778"/>
                  </a:moveTo>
                  <a:lnTo>
                    <a:pt x="453527" y="967635"/>
                  </a:lnTo>
                  <a:cubicBezTo>
                    <a:pt x="454575" y="949918"/>
                    <a:pt x="390758" y="971159"/>
                    <a:pt x="381804" y="975160"/>
                  </a:cubicBezTo>
                  <a:lnTo>
                    <a:pt x="381804" y="985732"/>
                  </a:lnTo>
                  <a:cubicBezTo>
                    <a:pt x="377899" y="988780"/>
                    <a:pt x="368660" y="986685"/>
                    <a:pt x="365993" y="990876"/>
                  </a:cubicBezTo>
                  <a:cubicBezTo>
                    <a:pt x="361421" y="990876"/>
                    <a:pt x="351515" y="993067"/>
                    <a:pt x="350181" y="997353"/>
                  </a:cubicBezTo>
                  <a:cubicBezTo>
                    <a:pt x="361325" y="998972"/>
                    <a:pt x="374279" y="999639"/>
                    <a:pt x="385328" y="1002210"/>
                  </a:cubicBezTo>
                  <a:cubicBezTo>
                    <a:pt x="393425" y="995733"/>
                    <a:pt x="407331" y="995067"/>
                    <a:pt x="414475" y="989256"/>
                  </a:cubicBezTo>
                  <a:lnTo>
                    <a:pt x="408665" y="985637"/>
                  </a:lnTo>
                  <a:cubicBezTo>
                    <a:pt x="414856" y="983256"/>
                    <a:pt x="413237" y="979827"/>
                    <a:pt x="418190" y="976112"/>
                  </a:cubicBezTo>
                  <a:cubicBezTo>
                    <a:pt x="426953" y="976112"/>
                    <a:pt x="434477" y="970302"/>
                    <a:pt x="444098" y="972302"/>
                  </a:cubicBezTo>
                  <a:close/>
                  <a:moveTo>
                    <a:pt x="467053" y="1011450"/>
                  </a:moveTo>
                  <a:cubicBezTo>
                    <a:pt x="460792" y="1008593"/>
                    <a:pt x="453597" y="1008593"/>
                    <a:pt x="447336" y="1011450"/>
                  </a:cubicBezTo>
                  <a:cubicBezTo>
                    <a:pt x="447336" y="1014879"/>
                    <a:pt x="446193" y="1020975"/>
                    <a:pt x="451527" y="1020023"/>
                  </a:cubicBezTo>
                  <a:cubicBezTo>
                    <a:pt x="455432" y="1016308"/>
                    <a:pt x="463148" y="1017736"/>
                    <a:pt x="467053" y="1014974"/>
                  </a:cubicBezTo>
                  <a:close/>
                  <a:moveTo>
                    <a:pt x="516202" y="887625"/>
                  </a:moveTo>
                  <a:cubicBezTo>
                    <a:pt x="515432" y="887853"/>
                    <a:pt x="514718" y="888244"/>
                    <a:pt x="514106" y="888768"/>
                  </a:cubicBezTo>
                  <a:cubicBezTo>
                    <a:pt x="512106" y="892673"/>
                    <a:pt x="523917" y="890197"/>
                    <a:pt x="516488" y="887625"/>
                  </a:cubicBezTo>
                  <a:close/>
                  <a:moveTo>
                    <a:pt x="535252" y="942774"/>
                  </a:moveTo>
                  <a:lnTo>
                    <a:pt x="522965" y="942774"/>
                  </a:lnTo>
                  <a:cubicBezTo>
                    <a:pt x="518297" y="946585"/>
                    <a:pt x="518297" y="946585"/>
                    <a:pt x="522965" y="950204"/>
                  </a:cubicBezTo>
                  <a:lnTo>
                    <a:pt x="536109" y="950204"/>
                  </a:lnTo>
                  <a:cubicBezTo>
                    <a:pt x="540776" y="946394"/>
                    <a:pt x="540776" y="946394"/>
                    <a:pt x="535538" y="942774"/>
                  </a:cubicBezTo>
                  <a:close/>
                  <a:moveTo>
                    <a:pt x="552016" y="929916"/>
                  </a:moveTo>
                  <a:cubicBezTo>
                    <a:pt x="552016" y="928201"/>
                    <a:pt x="553254" y="926296"/>
                    <a:pt x="547920" y="924391"/>
                  </a:cubicBezTo>
                  <a:cubicBezTo>
                    <a:pt x="541919" y="925820"/>
                    <a:pt x="533347" y="922010"/>
                    <a:pt x="526108" y="926010"/>
                  </a:cubicBezTo>
                  <a:cubicBezTo>
                    <a:pt x="533823" y="928011"/>
                    <a:pt x="545063" y="934678"/>
                    <a:pt x="552587" y="929916"/>
                  </a:cubicBezTo>
                  <a:close/>
                  <a:moveTo>
                    <a:pt x="565351" y="2192074"/>
                  </a:moveTo>
                  <a:cubicBezTo>
                    <a:pt x="553921" y="2192074"/>
                    <a:pt x="563541" y="2197026"/>
                    <a:pt x="567827" y="2199503"/>
                  </a:cubicBezTo>
                  <a:lnTo>
                    <a:pt x="575257" y="2199503"/>
                  </a:lnTo>
                  <a:cubicBezTo>
                    <a:pt x="585258" y="2192931"/>
                    <a:pt x="571066" y="2191312"/>
                    <a:pt x="565922" y="2192074"/>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148" name="Google Shape;148;p8"/>
            <p:cNvSpPr/>
            <p:nvPr/>
          </p:nvSpPr>
          <p:spPr>
            <a:xfrm>
              <a:off x="1296395" y="3407657"/>
              <a:ext cx="391208" cy="3453115"/>
            </a:xfrm>
            <a:custGeom>
              <a:rect b="b" l="l" r="r" t="t"/>
              <a:pathLst>
                <a:path extrusionOk="0" h="2317527" w="592740">
                  <a:moveTo>
                    <a:pt x="579067" y="2316946"/>
                  </a:moveTo>
                  <a:lnTo>
                    <a:pt x="7567" y="2316946"/>
                  </a:lnTo>
                  <a:lnTo>
                    <a:pt x="7567" y="2304088"/>
                  </a:lnTo>
                  <a:lnTo>
                    <a:pt x="995" y="2300087"/>
                  </a:lnTo>
                  <a:cubicBezTo>
                    <a:pt x="995" y="2298849"/>
                    <a:pt x="995" y="2297610"/>
                    <a:pt x="995" y="2296563"/>
                  </a:cubicBezTo>
                  <a:lnTo>
                    <a:pt x="6805" y="2292848"/>
                  </a:lnTo>
                  <a:lnTo>
                    <a:pt x="6805" y="2285324"/>
                  </a:lnTo>
                  <a:lnTo>
                    <a:pt x="1852" y="2282561"/>
                  </a:lnTo>
                  <a:cubicBezTo>
                    <a:pt x="14330" y="2255986"/>
                    <a:pt x="3376" y="2215886"/>
                    <a:pt x="6900" y="2182549"/>
                  </a:cubicBezTo>
                  <a:lnTo>
                    <a:pt x="995" y="2178739"/>
                  </a:lnTo>
                  <a:cubicBezTo>
                    <a:pt x="995" y="2177691"/>
                    <a:pt x="995" y="2176548"/>
                    <a:pt x="995" y="2175214"/>
                  </a:cubicBezTo>
                  <a:lnTo>
                    <a:pt x="7567" y="2171309"/>
                  </a:lnTo>
                  <a:lnTo>
                    <a:pt x="7567" y="2101396"/>
                  </a:lnTo>
                  <a:lnTo>
                    <a:pt x="1185" y="2097585"/>
                  </a:lnTo>
                  <a:lnTo>
                    <a:pt x="1185" y="2023862"/>
                  </a:lnTo>
                  <a:cubicBezTo>
                    <a:pt x="13472" y="2019004"/>
                    <a:pt x="5471" y="2001097"/>
                    <a:pt x="7567" y="1990811"/>
                  </a:cubicBezTo>
                  <a:lnTo>
                    <a:pt x="2233" y="1987762"/>
                  </a:lnTo>
                  <a:cubicBezTo>
                    <a:pt x="15568" y="1939471"/>
                    <a:pt x="3090" y="1876511"/>
                    <a:pt x="7186" y="1821837"/>
                  </a:cubicBezTo>
                  <a:lnTo>
                    <a:pt x="13949" y="1817551"/>
                  </a:lnTo>
                  <a:lnTo>
                    <a:pt x="13949" y="1758686"/>
                  </a:lnTo>
                  <a:lnTo>
                    <a:pt x="7662" y="1754876"/>
                  </a:lnTo>
                  <a:lnTo>
                    <a:pt x="7662" y="1751352"/>
                  </a:lnTo>
                  <a:lnTo>
                    <a:pt x="14044" y="1747447"/>
                  </a:lnTo>
                  <a:lnTo>
                    <a:pt x="14044" y="1718110"/>
                  </a:lnTo>
                  <a:lnTo>
                    <a:pt x="8043" y="1714204"/>
                  </a:lnTo>
                  <a:cubicBezTo>
                    <a:pt x="18711" y="1710585"/>
                    <a:pt x="12710" y="1698202"/>
                    <a:pt x="14139" y="1689154"/>
                  </a:cubicBezTo>
                  <a:lnTo>
                    <a:pt x="20045" y="1685058"/>
                  </a:lnTo>
                  <a:cubicBezTo>
                    <a:pt x="20045" y="1684201"/>
                    <a:pt x="20521" y="1683058"/>
                    <a:pt x="20807" y="1681629"/>
                  </a:cubicBezTo>
                  <a:lnTo>
                    <a:pt x="14330" y="1677533"/>
                  </a:lnTo>
                  <a:lnTo>
                    <a:pt x="14330" y="1622574"/>
                  </a:lnTo>
                  <a:lnTo>
                    <a:pt x="7757" y="1618573"/>
                  </a:lnTo>
                  <a:lnTo>
                    <a:pt x="14330" y="1614573"/>
                  </a:lnTo>
                  <a:lnTo>
                    <a:pt x="14330" y="1559518"/>
                  </a:lnTo>
                  <a:cubicBezTo>
                    <a:pt x="24521" y="1556661"/>
                    <a:pt x="19759" y="1545231"/>
                    <a:pt x="20711" y="1537515"/>
                  </a:cubicBezTo>
                  <a:cubicBezTo>
                    <a:pt x="17949" y="1535706"/>
                    <a:pt x="15377" y="1535325"/>
                    <a:pt x="14234" y="1532848"/>
                  </a:cubicBezTo>
                  <a:cubicBezTo>
                    <a:pt x="19473" y="1451981"/>
                    <a:pt x="3757" y="1358541"/>
                    <a:pt x="19949" y="1283675"/>
                  </a:cubicBezTo>
                  <a:cubicBezTo>
                    <a:pt x="22140" y="1268339"/>
                    <a:pt x="19949" y="1251765"/>
                    <a:pt x="20711" y="1236050"/>
                  </a:cubicBezTo>
                  <a:lnTo>
                    <a:pt x="14425" y="1231954"/>
                  </a:lnTo>
                  <a:lnTo>
                    <a:pt x="14425" y="1213665"/>
                  </a:lnTo>
                  <a:lnTo>
                    <a:pt x="20711" y="1209856"/>
                  </a:lnTo>
                  <a:lnTo>
                    <a:pt x="20711" y="1202521"/>
                  </a:lnTo>
                  <a:lnTo>
                    <a:pt x="14330" y="1198711"/>
                  </a:lnTo>
                  <a:lnTo>
                    <a:pt x="14330" y="1135846"/>
                  </a:lnTo>
                  <a:lnTo>
                    <a:pt x="20426" y="1131941"/>
                  </a:lnTo>
                  <a:cubicBezTo>
                    <a:pt x="13377" y="1129846"/>
                    <a:pt x="13949" y="1124131"/>
                    <a:pt x="14139" y="1118320"/>
                  </a:cubicBezTo>
                  <a:cubicBezTo>
                    <a:pt x="24902" y="1111748"/>
                    <a:pt x="21283" y="1107557"/>
                    <a:pt x="9472" y="1107748"/>
                  </a:cubicBezTo>
                  <a:lnTo>
                    <a:pt x="7281" y="1103461"/>
                  </a:lnTo>
                  <a:cubicBezTo>
                    <a:pt x="9853" y="1099461"/>
                    <a:pt x="18044" y="1102033"/>
                    <a:pt x="20711" y="1098985"/>
                  </a:cubicBezTo>
                  <a:lnTo>
                    <a:pt x="20711" y="1069171"/>
                  </a:lnTo>
                  <a:lnTo>
                    <a:pt x="27188" y="1065361"/>
                  </a:lnTo>
                  <a:lnTo>
                    <a:pt x="27188" y="1043358"/>
                  </a:lnTo>
                  <a:lnTo>
                    <a:pt x="21092" y="1039549"/>
                  </a:lnTo>
                  <a:lnTo>
                    <a:pt x="21092" y="1028309"/>
                  </a:lnTo>
                  <a:cubicBezTo>
                    <a:pt x="28141" y="1025833"/>
                    <a:pt x="28522" y="1022309"/>
                    <a:pt x="25950" y="1017070"/>
                  </a:cubicBezTo>
                  <a:lnTo>
                    <a:pt x="21188" y="1013831"/>
                  </a:lnTo>
                  <a:lnTo>
                    <a:pt x="21188" y="792946"/>
                  </a:lnTo>
                  <a:lnTo>
                    <a:pt x="26903" y="789231"/>
                  </a:lnTo>
                  <a:cubicBezTo>
                    <a:pt x="26903" y="788184"/>
                    <a:pt x="26903" y="786946"/>
                    <a:pt x="27379" y="785707"/>
                  </a:cubicBezTo>
                  <a:lnTo>
                    <a:pt x="20807" y="781707"/>
                  </a:lnTo>
                  <a:lnTo>
                    <a:pt x="20807" y="767039"/>
                  </a:lnTo>
                  <a:lnTo>
                    <a:pt x="27474" y="763038"/>
                  </a:lnTo>
                  <a:lnTo>
                    <a:pt x="27474" y="722843"/>
                  </a:lnTo>
                  <a:lnTo>
                    <a:pt x="33475" y="718937"/>
                  </a:lnTo>
                  <a:cubicBezTo>
                    <a:pt x="31665" y="717794"/>
                    <a:pt x="30046" y="716937"/>
                    <a:pt x="28522" y="716080"/>
                  </a:cubicBezTo>
                  <a:cubicBezTo>
                    <a:pt x="26795" y="697296"/>
                    <a:pt x="26636" y="678408"/>
                    <a:pt x="28046" y="659596"/>
                  </a:cubicBezTo>
                  <a:lnTo>
                    <a:pt x="32713" y="657024"/>
                  </a:lnTo>
                  <a:cubicBezTo>
                    <a:pt x="25664" y="651786"/>
                    <a:pt x="24331" y="649785"/>
                    <a:pt x="33475" y="645404"/>
                  </a:cubicBezTo>
                  <a:lnTo>
                    <a:pt x="33475" y="619782"/>
                  </a:lnTo>
                  <a:lnTo>
                    <a:pt x="26903" y="615876"/>
                  </a:lnTo>
                  <a:cubicBezTo>
                    <a:pt x="26903" y="614543"/>
                    <a:pt x="26903" y="613305"/>
                    <a:pt x="26903" y="612257"/>
                  </a:cubicBezTo>
                  <a:lnTo>
                    <a:pt x="32713" y="608543"/>
                  </a:lnTo>
                  <a:lnTo>
                    <a:pt x="32713" y="597398"/>
                  </a:lnTo>
                  <a:cubicBezTo>
                    <a:pt x="25474" y="595112"/>
                    <a:pt x="26426" y="589683"/>
                    <a:pt x="26522" y="583301"/>
                  </a:cubicBezTo>
                  <a:lnTo>
                    <a:pt x="20807" y="579396"/>
                  </a:lnTo>
                  <a:cubicBezTo>
                    <a:pt x="21759" y="575395"/>
                    <a:pt x="30332" y="578920"/>
                    <a:pt x="32903" y="575395"/>
                  </a:cubicBezTo>
                  <a:lnTo>
                    <a:pt x="32903" y="549773"/>
                  </a:lnTo>
                  <a:lnTo>
                    <a:pt x="26522" y="545963"/>
                  </a:lnTo>
                  <a:lnTo>
                    <a:pt x="26522" y="527675"/>
                  </a:lnTo>
                  <a:lnTo>
                    <a:pt x="32903" y="523770"/>
                  </a:lnTo>
                  <a:lnTo>
                    <a:pt x="32903" y="501672"/>
                  </a:lnTo>
                  <a:lnTo>
                    <a:pt x="28046" y="498910"/>
                  </a:lnTo>
                  <a:cubicBezTo>
                    <a:pt x="25188" y="494433"/>
                    <a:pt x="26998" y="488146"/>
                    <a:pt x="26522" y="483384"/>
                  </a:cubicBezTo>
                  <a:lnTo>
                    <a:pt x="32332" y="480145"/>
                  </a:lnTo>
                  <a:cubicBezTo>
                    <a:pt x="34237" y="475573"/>
                    <a:pt x="32332" y="470620"/>
                    <a:pt x="33189" y="465477"/>
                  </a:cubicBezTo>
                  <a:lnTo>
                    <a:pt x="27093" y="461381"/>
                  </a:lnTo>
                  <a:lnTo>
                    <a:pt x="32808" y="457571"/>
                  </a:lnTo>
                  <a:cubicBezTo>
                    <a:pt x="32808" y="456523"/>
                    <a:pt x="32808" y="455380"/>
                    <a:pt x="32808" y="454047"/>
                  </a:cubicBezTo>
                  <a:lnTo>
                    <a:pt x="39380" y="450046"/>
                  </a:lnTo>
                  <a:lnTo>
                    <a:pt x="39380" y="409756"/>
                  </a:lnTo>
                  <a:lnTo>
                    <a:pt x="46048" y="405755"/>
                  </a:lnTo>
                  <a:cubicBezTo>
                    <a:pt x="46048" y="404422"/>
                    <a:pt x="46048" y="403279"/>
                    <a:pt x="45572" y="402231"/>
                  </a:cubicBezTo>
                  <a:cubicBezTo>
                    <a:pt x="43381" y="400707"/>
                    <a:pt x="41285" y="399373"/>
                    <a:pt x="39380" y="398230"/>
                  </a:cubicBezTo>
                  <a:lnTo>
                    <a:pt x="39380" y="392896"/>
                  </a:lnTo>
                  <a:cubicBezTo>
                    <a:pt x="33493" y="388153"/>
                    <a:pt x="27105" y="384067"/>
                    <a:pt x="20330" y="380704"/>
                  </a:cubicBezTo>
                  <a:lnTo>
                    <a:pt x="20330" y="340414"/>
                  </a:lnTo>
                  <a:lnTo>
                    <a:pt x="13663" y="336318"/>
                  </a:lnTo>
                  <a:lnTo>
                    <a:pt x="13663" y="332794"/>
                  </a:lnTo>
                  <a:lnTo>
                    <a:pt x="19949" y="328983"/>
                  </a:lnTo>
                  <a:lnTo>
                    <a:pt x="19949" y="314220"/>
                  </a:lnTo>
                  <a:cubicBezTo>
                    <a:pt x="12806" y="311934"/>
                    <a:pt x="12234" y="304695"/>
                    <a:pt x="14520" y="299075"/>
                  </a:cubicBezTo>
                  <a:lnTo>
                    <a:pt x="19092" y="296503"/>
                  </a:lnTo>
                  <a:cubicBezTo>
                    <a:pt x="20668" y="271510"/>
                    <a:pt x="20668" y="246440"/>
                    <a:pt x="19092" y="221446"/>
                  </a:cubicBezTo>
                  <a:lnTo>
                    <a:pt x="14139" y="218684"/>
                  </a:lnTo>
                  <a:lnTo>
                    <a:pt x="14139" y="171059"/>
                  </a:lnTo>
                  <a:lnTo>
                    <a:pt x="7376" y="166773"/>
                  </a:lnTo>
                  <a:lnTo>
                    <a:pt x="7376" y="145246"/>
                  </a:lnTo>
                  <a:lnTo>
                    <a:pt x="709" y="141246"/>
                  </a:lnTo>
                  <a:lnTo>
                    <a:pt x="709" y="126196"/>
                  </a:lnTo>
                  <a:lnTo>
                    <a:pt x="7472" y="122005"/>
                  </a:lnTo>
                  <a:lnTo>
                    <a:pt x="7472" y="89144"/>
                  </a:lnTo>
                  <a:cubicBezTo>
                    <a:pt x="19092" y="83905"/>
                    <a:pt x="12996" y="65903"/>
                    <a:pt x="12996" y="55616"/>
                  </a:cubicBezTo>
                  <a:cubicBezTo>
                    <a:pt x="-720" y="49901"/>
                    <a:pt x="14044" y="48377"/>
                    <a:pt x="13758" y="41614"/>
                  </a:cubicBezTo>
                  <a:lnTo>
                    <a:pt x="7376" y="37614"/>
                  </a:lnTo>
                  <a:lnTo>
                    <a:pt x="7376" y="34090"/>
                  </a:lnTo>
                  <a:lnTo>
                    <a:pt x="13758" y="30184"/>
                  </a:lnTo>
                  <a:lnTo>
                    <a:pt x="13758" y="26660"/>
                  </a:lnTo>
                  <a:lnTo>
                    <a:pt x="7757" y="22945"/>
                  </a:lnTo>
                  <a:cubicBezTo>
                    <a:pt x="9091" y="16373"/>
                    <a:pt x="4709" y="6276"/>
                    <a:pt x="10234" y="2752"/>
                  </a:cubicBezTo>
                  <a:lnTo>
                    <a:pt x="17092" y="6276"/>
                  </a:lnTo>
                  <a:cubicBezTo>
                    <a:pt x="21389" y="3590"/>
                    <a:pt x="25915" y="1305"/>
                    <a:pt x="30617" y="-581"/>
                  </a:cubicBezTo>
                  <a:lnTo>
                    <a:pt x="40142" y="4276"/>
                  </a:lnTo>
                  <a:lnTo>
                    <a:pt x="40142" y="11896"/>
                  </a:lnTo>
                  <a:lnTo>
                    <a:pt x="33570" y="15897"/>
                  </a:lnTo>
                  <a:cubicBezTo>
                    <a:pt x="32522" y="20374"/>
                    <a:pt x="38142" y="21231"/>
                    <a:pt x="39952" y="23803"/>
                  </a:cubicBezTo>
                  <a:cubicBezTo>
                    <a:pt x="42238" y="32661"/>
                    <a:pt x="56049" y="27041"/>
                    <a:pt x="62907" y="28565"/>
                  </a:cubicBezTo>
                  <a:cubicBezTo>
                    <a:pt x="68908" y="27041"/>
                    <a:pt x="63574" y="22279"/>
                    <a:pt x="71480" y="21231"/>
                  </a:cubicBezTo>
                  <a:cubicBezTo>
                    <a:pt x="75666" y="21202"/>
                    <a:pt x="79771" y="22393"/>
                    <a:pt x="83291" y="24660"/>
                  </a:cubicBezTo>
                  <a:cubicBezTo>
                    <a:pt x="89863" y="21231"/>
                    <a:pt x="94054" y="16754"/>
                    <a:pt x="102341" y="17421"/>
                  </a:cubicBezTo>
                  <a:cubicBezTo>
                    <a:pt x="114247" y="25422"/>
                    <a:pt x="130916" y="18088"/>
                    <a:pt x="144346" y="22279"/>
                  </a:cubicBezTo>
                  <a:cubicBezTo>
                    <a:pt x="134249" y="31804"/>
                    <a:pt x="111770" y="40662"/>
                    <a:pt x="96721" y="32375"/>
                  </a:cubicBezTo>
                  <a:cubicBezTo>
                    <a:pt x="84243" y="30280"/>
                    <a:pt x="69575" y="41900"/>
                    <a:pt x="57383" y="32375"/>
                  </a:cubicBezTo>
                  <a:cubicBezTo>
                    <a:pt x="49858" y="37138"/>
                    <a:pt x="41381" y="35709"/>
                    <a:pt x="34427" y="41900"/>
                  </a:cubicBezTo>
                  <a:lnTo>
                    <a:pt x="40904" y="45901"/>
                  </a:lnTo>
                  <a:cubicBezTo>
                    <a:pt x="40904" y="47139"/>
                    <a:pt x="40904" y="48377"/>
                    <a:pt x="40904" y="49520"/>
                  </a:cubicBezTo>
                  <a:lnTo>
                    <a:pt x="54620" y="57235"/>
                  </a:lnTo>
                  <a:lnTo>
                    <a:pt x="50906" y="62283"/>
                  </a:lnTo>
                  <a:cubicBezTo>
                    <a:pt x="44944" y="61846"/>
                    <a:pt x="39042" y="63722"/>
                    <a:pt x="34427" y="67523"/>
                  </a:cubicBezTo>
                  <a:cubicBezTo>
                    <a:pt x="34427" y="68760"/>
                    <a:pt x="34427" y="69999"/>
                    <a:pt x="34427" y="71142"/>
                  </a:cubicBezTo>
                  <a:cubicBezTo>
                    <a:pt x="40333" y="75428"/>
                    <a:pt x="48048" y="71142"/>
                    <a:pt x="54239" y="75142"/>
                  </a:cubicBezTo>
                  <a:cubicBezTo>
                    <a:pt x="39190" y="85715"/>
                    <a:pt x="24521" y="76666"/>
                    <a:pt x="44714" y="95621"/>
                  </a:cubicBezTo>
                  <a:cubicBezTo>
                    <a:pt x="51953" y="99431"/>
                    <a:pt x="30903" y="99907"/>
                    <a:pt x="28236" y="104574"/>
                  </a:cubicBezTo>
                  <a:lnTo>
                    <a:pt x="28236" y="108289"/>
                  </a:lnTo>
                  <a:cubicBezTo>
                    <a:pt x="32661" y="110375"/>
                    <a:pt x="36793" y="113033"/>
                    <a:pt x="40523" y="116195"/>
                  </a:cubicBezTo>
                  <a:lnTo>
                    <a:pt x="28808" y="122672"/>
                  </a:lnTo>
                  <a:cubicBezTo>
                    <a:pt x="39605" y="130273"/>
                    <a:pt x="51620" y="135978"/>
                    <a:pt x="64336" y="139532"/>
                  </a:cubicBezTo>
                  <a:cubicBezTo>
                    <a:pt x="72146" y="133912"/>
                    <a:pt x="82052" y="136579"/>
                    <a:pt x="90815" y="136007"/>
                  </a:cubicBezTo>
                  <a:cubicBezTo>
                    <a:pt x="93673" y="140293"/>
                    <a:pt x="102626" y="138483"/>
                    <a:pt x="106817" y="141341"/>
                  </a:cubicBezTo>
                  <a:cubicBezTo>
                    <a:pt x="107579" y="146389"/>
                    <a:pt x="105389" y="148675"/>
                    <a:pt x="97292" y="143532"/>
                  </a:cubicBezTo>
                  <a:cubicBezTo>
                    <a:pt x="77619" y="149790"/>
                    <a:pt x="56316" y="148466"/>
                    <a:pt x="37571" y="139817"/>
                  </a:cubicBezTo>
                  <a:lnTo>
                    <a:pt x="28046" y="145056"/>
                  </a:lnTo>
                  <a:cubicBezTo>
                    <a:pt x="39571" y="146770"/>
                    <a:pt x="52239" y="159915"/>
                    <a:pt x="63955" y="150771"/>
                  </a:cubicBezTo>
                  <a:cubicBezTo>
                    <a:pt x="70527" y="156010"/>
                    <a:pt x="83005" y="152009"/>
                    <a:pt x="80433" y="163344"/>
                  </a:cubicBezTo>
                  <a:cubicBezTo>
                    <a:pt x="67193" y="172107"/>
                    <a:pt x="53287" y="168297"/>
                    <a:pt x="38237" y="172869"/>
                  </a:cubicBezTo>
                  <a:lnTo>
                    <a:pt x="28712" y="177726"/>
                  </a:lnTo>
                  <a:cubicBezTo>
                    <a:pt x="28712" y="180965"/>
                    <a:pt x="35094" y="181537"/>
                    <a:pt x="35380" y="186775"/>
                  </a:cubicBezTo>
                  <a:cubicBezTo>
                    <a:pt x="50334" y="190776"/>
                    <a:pt x="67098" y="178012"/>
                    <a:pt x="79957" y="189347"/>
                  </a:cubicBezTo>
                  <a:cubicBezTo>
                    <a:pt x="81671" y="197158"/>
                    <a:pt x="67003" y="194110"/>
                    <a:pt x="60907" y="200015"/>
                  </a:cubicBezTo>
                  <a:cubicBezTo>
                    <a:pt x="57859" y="206397"/>
                    <a:pt x="61859" y="213160"/>
                    <a:pt x="59002" y="219637"/>
                  </a:cubicBezTo>
                  <a:lnTo>
                    <a:pt x="47191" y="226209"/>
                  </a:lnTo>
                  <a:cubicBezTo>
                    <a:pt x="67574" y="235734"/>
                    <a:pt x="94816" y="214112"/>
                    <a:pt x="111294" y="234496"/>
                  </a:cubicBezTo>
                  <a:cubicBezTo>
                    <a:pt x="93330" y="238048"/>
                    <a:pt x="76241" y="245107"/>
                    <a:pt x="61002" y="255260"/>
                  </a:cubicBezTo>
                  <a:cubicBezTo>
                    <a:pt x="61002" y="257356"/>
                    <a:pt x="64241" y="257832"/>
                    <a:pt x="66050" y="259642"/>
                  </a:cubicBezTo>
                  <a:lnTo>
                    <a:pt x="66050" y="266881"/>
                  </a:lnTo>
                  <a:lnTo>
                    <a:pt x="60240" y="270595"/>
                  </a:lnTo>
                  <a:cubicBezTo>
                    <a:pt x="60240" y="271643"/>
                    <a:pt x="60240" y="272882"/>
                    <a:pt x="60240" y="274120"/>
                  </a:cubicBezTo>
                  <a:cubicBezTo>
                    <a:pt x="69765" y="279644"/>
                    <a:pt x="84719" y="272215"/>
                    <a:pt x="93197" y="282311"/>
                  </a:cubicBezTo>
                  <a:cubicBezTo>
                    <a:pt x="87577" y="283264"/>
                    <a:pt x="68813" y="285264"/>
                    <a:pt x="74147" y="297170"/>
                  </a:cubicBezTo>
                  <a:cubicBezTo>
                    <a:pt x="95197" y="305076"/>
                    <a:pt x="131297" y="283740"/>
                    <a:pt x="145203" y="299837"/>
                  </a:cubicBezTo>
                  <a:cubicBezTo>
                    <a:pt x="137012" y="304123"/>
                    <a:pt x="123867" y="304123"/>
                    <a:pt x="115866" y="309362"/>
                  </a:cubicBezTo>
                  <a:cubicBezTo>
                    <a:pt x="102912" y="310886"/>
                    <a:pt x="94911" y="304028"/>
                    <a:pt x="80624" y="305742"/>
                  </a:cubicBezTo>
                  <a:lnTo>
                    <a:pt x="67574" y="313363"/>
                  </a:lnTo>
                  <a:cubicBezTo>
                    <a:pt x="63383" y="313363"/>
                    <a:pt x="51477" y="311458"/>
                    <a:pt x="53192" y="318411"/>
                  </a:cubicBezTo>
                  <a:cubicBezTo>
                    <a:pt x="65193" y="330032"/>
                    <a:pt x="118819" y="316506"/>
                    <a:pt x="118343" y="330032"/>
                  </a:cubicBezTo>
                  <a:cubicBezTo>
                    <a:pt x="95387" y="334223"/>
                    <a:pt x="69289" y="327269"/>
                    <a:pt x="47667" y="336509"/>
                  </a:cubicBezTo>
                  <a:cubicBezTo>
                    <a:pt x="54335" y="342890"/>
                    <a:pt x="71480" y="335080"/>
                    <a:pt x="79385" y="344414"/>
                  </a:cubicBezTo>
                  <a:lnTo>
                    <a:pt x="79385" y="347939"/>
                  </a:lnTo>
                  <a:lnTo>
                    <a:pt x="86148" y="352034"/>
                  </a:lnTo>
                  <a:lnTo>
                    <a:pt x="86148" y="354796"/>
                  </a:lnTo>
                  <a:cubicBezTo>
                    <a:pt x="90017" y="357673"/>
                    <a:pt x="95361" y="357473"/>
                    <a:pt x="99007" y="354320"/>
                  </a:cubicBezTo>
                  <a:cubicBezTo>
                    <a:pt x="99674" y="352606"/>
                    <a:pt x="99007" y="350701"/>
                    <a:pt x="102150" y="349558"/>
                  </a:cubicBezTo>
                  <a:cubicBezTo>
                    <a:pt x="111675" y="348510"/>
                    <a:pt x="120152" y="357368"/>
                    <a:pt x="129011" y="349558"/>
                  </a:cubicBezTo>
                  <a:cubicBezTo>
                    <a:pt x="137393" y="359083"/>
                    <a:pt x="161491" y="344891"/>
                    <a:pt x="158348" y="362416"/>
                  </a:cubicBezTo>
                  <a:cubicBezTo>
                    <a:pt x="139298" y="377180"/>
                    <a:pt x="113961" y="355844"/>
                    <a:pt x="95387" y="371941"/>
                  </a:cubicBezTo>
                  <a:cubicBezTo>
                    <a:pt x="87196" y="371941"/>
                    <a:pt x="77099" y="370513"/>
                    <a:pt x="79385" y="380895"/>
                  </a:cubicBezTo>
                  <a:lnTo>
                    <a:pt x="66336" y="388610"/>
                  </a:lnTo>
                  <a:lnTo>
                    <a:pt x="66336" y="392230"/>
                  </a:lnTo>
                  <a:cubicBezTo>
                    <a:pt x="69575" y="394515"/>
                    <a:pt x="71575" y="393468"/>
                    <a:pt x="76814" y="394039"/>
                  </a:cubicBezTo>
                  <a:lnTo>
                    <a:pt x="87291" y="386515"/>
                  </a:lnTo>
                  <a:cubicBezTo>
                    <a:pt x="98912" y="385943"/>
                    <a:pt x="106913" y="388705"/>
                    <a:pt x="115866" y="382991"/>
                  </a:cubicBezTo>
                  <a:lnTo>
                    <a:pt x="125391" y="388325"/>
                  </a:lnTo>
                  <a:lnTo>
                    <a:pt x="118724" y="392325"/>
                  </a:lnTo>
                  <a:lnTo>
                    <a:pt x="118724" y="402421"/>
                  </a:lnTo>
                  <a:cubicBezTo>
                    <a:pt x="104572" y="406089"/>
                    <a:pt x="90002" y="407879"/>
                    <a:pt x="75385" y="407755"/>
                  </a:cubicBezTo>
                  <a:cubicBezTo>
                    <a:pt x="65193" y="411566"/>
                    <a:pt x="62431" y="420995"/>
                    <a:pt x="76718" y="418519"/>
                  </a:cubicBezTo>
                  <a:cubicBezTo>
                    <a:pt x="84564" y="413651"/>
                    <a:pt x="94495" y="413651"/>
                    <a:pt x="102341" y="418519"/>
                  </a:cubicBezTo>
                  <a:cubicBezTo>
                    <a:pt x="109961" y="410994"/>
                    <a:pt x="191876" y="408231"/>
                    <a:pt x="180446" y="418519"/>
                  </a:cubicBezTo>
                  <a:cubicBezTo>
                    <a:pt x="171693" y="417585"/>
                    <a:pt x="162919" y="420071"/>
                    <a:pt x="155966" y="425472"/>
                  </a:cubicBezTo>
                  <a:cubicBezTo>
                    <a:pt x="151013" y="427377"/>
                    <a:pt x="136916" y="422424"/>
                    <a:pt x="139107" y="431759"/>
                  </a:cubicBezTo>
                  <a:cubicBezTo>
                    <a:pt x="152442" y="438616"/>
                    <a:pt x="168635" y="424424"/>
                    <a:pt x="181398" y="433187"/>
                  </a:cubicBezTo>
                  <a:cubicBezTo>
                    <a:pt x="196257" y="424139"/>
                    <a:pt x="209973" y="436235"/>
                    <a:pt x="225499" y="433187"/>
                  </a:cubicBezTo>
                  <a:cubicBezTo>
                    <a:pt x="235024" y="430330"/>
                    <a:pt x="236548" y="426805"/>
                    <a:pt x="246644" y="433187"/>
                  </a:cubicBezTo>
                  <a:cubicBezTo>
                    <a:pt x="271028" y="442712"/>
                    <a:pt x="294269" y="439283"/>
                    <a:pt x="319796" y="436997"/>
                  </a:cubicBezTo>
                  <a:cubicBezTo>
                    <a:pt x="326559" y="434235"/>
                    <a:pt x="367421" y="421091"/>
                    <a:pt x="361992" y="438998"/>
                  </a:cubicBezTo>
                  <a:cubicBezTo>
                    <a:pt x="330772" y="446179"/>
                    <a:pt x="298767" y="449380"/>
                    <a:pt x="266742" y="448523"/>
                  </a:cubicBezTo>
                  <a:cubicBezTo>
                    <a:pt x="254360" y="437854"/>
                    <a:pt x="241882" y="442236"/>
                    <a:pt x="227594" y="444903"/>
                  </a:cubicBezTo>
                  <a:lnTo>
                    <a:pt x="207973" y="455952"/>
                  </a:lnTo>
                  <a:cubicBezTo>
                    <a:pt x="198551" y="450666"/>
                    <a:pt x="186914" y="451332"/>
                    <a:pt x="178160" y="457666"/>
                  </a:cubicBezTo>
                  <a:lnTo>
                    <a:pt x="184827" y="461857"/>
                  </a:lnTo>
                  <a:cubicBezTo>
                    <a:pt x="184160" y="466906"/>
                    <a:pt x="184065" y="466906"/>
                    <a:pt x="175302" y="467096"/>
                  </a:cubicBezTo>
                  <a:lnTo>
                    <a:pt x="155300" y="478241"/>
                  </a:lnTo>
                  <a:cubicBezTo>
                    <a:pt x="145775" y="477383"/>
                    <a:pt x="143870" y="481765"/>
                    <a:pt x="139107" y="483860"/>
                  </a:cubicBezTo>
                  <a:lnTo>
                    <a:pt x="139107" y="487480"/>
                  </a:lnTo>
                  <a:cubicBezTo>
                    <a:pt x="145584" y="491290"/>
                    <a:pt x="153871" y="487480"/>
                    <a:pt x="160253" y="489670"/>
                  </a:cubicBezTo>
                  <a:lnTo>
                    <a:pt x="168254" y="485670"/>
                  </a:lnTo>
                  <a:cubicBezTo>
                    <a:pt x="198353" y="496338"/>
                    <a:pt x="227690" y="475573"/>
                    <a:pt x="258646" y="486432"/>
                  </a:cubicBezTo>
                  <a:cubicBezTo>
                    <a:pt x="234643" y="487194"/>
                    <a:pt x="211878" y="500624"/>
                    <a:pt x="187780" y="500053"/>
                  </a:cubicBezTo>
                  <a:cubicBezTo>
                    <a:pt x="173397" y="492147"/>
                    <a:pt x="158443" y="497862"/>
                    <a:pt x="143298" y="500053"/>
                  </a:cubicBezTo>
                  <a:cubicBezTo>
                    <a:pt x="129868" y="491290"/>
                    <a:pt x="100436" y="488051"/>
                    <a:pt x="92625" y="502339"/>
                  </a:cubicBezTo>
                  <a:lnTo>
                    <a:pt x="105960" y="507577"/>
                  </a:lnTo>
                  <a:lnTo>
                    <a:pt x="105960" y="513006"/>
                  </a:lnTo>
                  <a:cubicBezTo>
                    <a:pt x="198448" y="521198"/>
                    <a:pt x="83195" y="535295"/>
                    <a:pt x="182160" y="533295"/>
                  </a:cubicBezTo>
                  <a:lnTo>
                    <a:pt x="185113" y="538248"/>
                  </a:lnTo>
                  <a:cubicBezTo>
                    <a:pt x="173016" y="548535"/>
                    <a:pt x="158538" y="542058"/>
                    <a:pt x="143774" y="545773"/>
                  </a:cubicBezTo>
                  <a:cubicBezTo>
                    <a:pt x="158062" y="553488"/>
                    <a:pt x="184922" y="539296"/>
                    <a:pt x="191971" y="557774"/>
                  </a:cubicBezTo>
                  <a:lnTo>
                    <a:pt x="203591" y="564251"/>
                  </a:lnTo>
                  <a:cubicBezTo>
                    <a:pt x="200162" y="569204"/>
                    <a:pt x="191685" y="564251"/>
                    <a:pt x="191399" y="564251"/>
                  </a:cubicBezTo>
                  <a:cubicBezTo>
                    <a:pt x="175397" y="574824"/>
                    <a:pt x="158824" y="568251"/>
                    <a:pt x="141774" y="569966"/>
                  </a:cubicBezTo>
                  <a:cubicBezTo>
                    <a:pt x="135869" y="572062"/>
                    <a:pt x="139393" y="578158"/>
                    <a:pt x="138536" y="582730"/>
                  </a:cubicBezTo>
                  <a:lnTo>
                    <a:pt x="145108" y="586825"/>
                  </a:lnTo>
                  <a:cubicBezTo>
                    <a:pt x="145584" y="591778"/>
                    <a:pt x="145679" y="591588"/>
                    <a:pt x="154633" y="592255"/>
                  </a:cubicBezTo>
                  <a:cubicBezTo>
                    <a:pt x="163290" y="595893"/>
                    <a:pt x="172770" y="597103"/>
                    <a:pt x="182065" y="595779"/>
                  </a:cubicBezTo>
                  <a:cubicBezTo>
                    <a:pt x="183017" y="601303"/>
                    <a:pt x="191590" y="603018"/>
                    <a:pt x="191590" y="608161"/>
                  </a:cubicBezTo>
                  <a:cubicBezTo>
                    <a:pt x="186923" y="614067"/>
                    <a:pt x="176064" y="612924"/>
                    <a:pt x="169016" y="617686"/>
                  </a:cubicBezTo>
                  <a:cubicBezTo>
                    <a:pt x="165077" y="615162"/>
                    <a:pt x="160448" y="613933"/>
                    <a:pt x="155776" y="614162"/>
                  </a:cubicBezTo>
                  <a:cubicBezTo>
                    <a:pt x="146251" y="621116"/>
                    <a:pt x="135392" y="620734"/>
                    <a:pt x="125963" y="627021"/>
                  </a:cubicBezTo>
                  <a:lnTo>
                    <a:pt x="125963" y="631021"/>
                  </a:lnTo>
                  <a:cubicBezTo>
                    <a:pt x="140191" y="634955"/>
                    <a:pt x="154925" y="636755"/>
                    <a:pt x="169682" y="636355"/>
                  </a:cubicBezTo>
                  <a:lnTo>
                    <a:pt x="178636" y="629212"/>
                  </a:lnTo>
                  <a:cubicBezTo>
                    <a:pt x="184348" y="628202"/>
                    <a:pt x="190229" y="629469"/>
                    <a:pt x="195019" y="632736"/>
                  </a:cubicBezTo>
                  <a:cubicBezTo>
                    <a:pt x="201591" y="621020"/>
                    <a:pt x="220546" y="624354"/>
                    <a:pt x="230833" y="630831"/>
                  </a:cubicBezTo>
                  <a:lnTo>
                    <a:pt x="230833" y="634832"/>
                  </a:lnTo>
                  <a:cubicBezTo>
                    <a:pt x="223880" y="636736"/>
                    <a:pt x="226166" y="641118"/>
                    <a:pt x="221308" y="643785"/>
                  </a:cubicBezTo>
                  <a:cubicBezTo>
                    <a:pt x="204624" y="639546"/>
                    <a:pt x="186966" y="641585"/>
                    <a:pt x="171683" y="649500"/>
                  </a:cubicBezTo>
                  <a:cubicBezTo>
                    <a:pt x="177683" y="655025"/>
                    <a:pt x="189018" y="653691"/>
                    <a:pt x="194066" y="659025"/>
                  </a:cubicBezTo>
                  <a:cubicBezTo>
                    <a:pt x="208163" y="652739"/>
                    <a:pt x="226832" y="647595"/>
                    <a:pt x="240929" y="654834"/>
                  </a:cubicBezTo>
                  <a:cubicBezTo>
                    <a:pt x="252740" y="647309"/>
                    <a:pt x="247692" y="657596"/>
                    <a:pt x="256741" y="660930"/>
                  </a:cubicBezTo>
                  <a:cubicBezTo>
                    <a:pt x="231595" y="667692"/>
                    <a:pt x="204163" y="657120"/>
                    <a:pt x="182065" y="669693"/>
                  </a:cubicBezTo>
                  <a:lnTo>
                    <a:pt x="175207" y="666454"/>
                  </a:lnTo>
                  <a:cubicBezTo>
                    <a:pt x="171293" y="669188"/>
                    <a:pt x="166521" y="670407"/>
                    <a:pt x="161777" y="669884"/>
                  </a:cubicBezTo>
                  <a:lnTo>
                    <a:pt x="152252" y="675503"/>
                  </a:lnTo>
                  <a:cubicBezTo>
                    <a:pt x="149299" y="683600"/>
                    <a:pt x="164158" y="680742"/>
                    <a:pt x="168825" y="680647"/>
                  </a:cubicBezTo>
                  <a:cubicBezTo>
                    <a:pt x="171968" y="675789"/>
                    <a:pt x="183970" y="678932"/>
                    <a:pt x="187018" y="674075"/>
                  </a:cubicBezTo>
                  <a:cubicBezTo>
                    <a:pt x="198829" y="674075"/>
                    <a:pt x="213307" y="670836"/>
                    <a:pt x="223880" y="675884"/>
                  </a:cubicBezTo>
                  <a:cubicBezTo>
                    <a:pt x="225213" y="677313"/>
                    <a:pt x="223403" y="680361"/>
                    <a:pt x="221213" y="680647"/>
                  </a:cubicBezTo>
                  <a:cubicBezTo>
                    <a:pt x="203808" y="683257"/>
                    <a:pt x="187005" y="688924"/>
                    <a:pt x="171587" y="697410"/>
                  </a:cubicBezTo>
                  <a:lnTo>
                    <a:pt x="171587" y="701221"/>
                  </a:lnTo>
                  <a:cubicBezTo>
                    <a:pt x="173969" y="704459"/>
                    <a:pt x="182351" y="701221"/>
                    <a:pt x="184065" y="705221"/>
                  </a:cubicBezTo>
                  <a:cubicBezTo>
                    <a:pt x="176064" y="711412"/>
                    <a:pt x="166825" y="709507"/>
                    <a:pt x="158633" y="715889"/>
                  </a:cubicBezTo>
                  <a:lnTo>
                    <a:pt x="158633" y="726271"/>
                  </a:lnTo>
                  <a:cubicBezTo>
                    <a:pt x="164090" y="730167"/>
                    <a:pt x="170010" y="733358"/>
                    <a:pt x="176255" y="735796"/>
                  </a:cubicBezTo>
                  <a:cubicBezTo>
                    <a:pt x="180266" y="735673"/>
                    <a:pt x="184162" y="734415"/>
                    <a:pt x="187494" y="732177"/>
                  </a:cubicBezTo>
                  <a:cubicBezTo>
                    <a:pt x="193971" y="730272"/>
                    <a:pt x="198162" y="735892"/>
                    <a:pt x="204353" y="735701"/>
                  </a:cubicBezTo>
                  <a:cubicBezTo>
                    <a:pt x="202353" y="743702"/>
                    <a:pt x="184637" y="735701"/>
                    <a:pt x="178826" y="741226"/>
                  </a:cubicBezTo>
                  <a:lnTo>
                    <a:pt x="194162" y="750751"/>
                  </a:lnTo>
                  <a:cubicBezTo>
                    <a:pt x="218641" y="752560"/>
                    <a:pt x="241787" y="741893"/>
                    <a:pt x="263408" y="752656"/>
                  </a:cubicBezTo>
                  <a:lnTo>
                    <a:pt x="263408" y="756370"/>
                  </a:lnTo>
                  <a:lnTo>
                    <a:pt x="253883" y="761704"/>
                  </a:lnTo>
                  <a:lnTo>
                    <a:pt x="240263" y="754656"/>
                  </a:lnTo>
                  <a:cubicBezTo>
                    <a:pt x="233119" y="758085"/>
                    <a:pt x="228642" y="763514"/>
                    <a:pt x="217498" y="762466"/>
                  </a:cubicBezTo>
                  <a:lnTo>
                    <a:pt x="217498" y="767419"/>
                  </a:lnTo>
                  <a:cubicBezTo>
                    <a:pt x="246073" y="776944"/>
                    <a:pt x="280839" y="770848"/>
                    <a:pt x="312748" y="772849"/>
                  </a:cubicBezTo>
                  <a:cubicBezTo>
                    <a:pt x="322273" y="760085"/>
                    <a:pt x="354658" y="763324"/>
                    <a:pt x="368660" y="771039"/>
                  </a:cubicBezTo>
                  <a:cubicBezTo>
                    <a:pt x="351705" y="777801"/>
                    <a:pt x="329893" y="772658"/>
                    <a:pt x="312748" y="780564"/>
                  </a:cubicBezTo>
                  <a:lnTo>
                    <a:pt x="306080" y="777135"/>
                  </a:lnTo>
                  <a:cubicBezTo>
                    <a:pt x="292174" y="787612"/>
                    <a:pt x="280172" y="771420"/>
                    <a:pt x="267980" y="780183"/>
                  </a:cubicBezTo>
                  <a:cubicBezTo>
                    <a:pt x="254455" y="779421"/>
                    <a:pt x="242263" y="784660"/>
                    <a:pt x="227309" y="784184"/>
                  </a:cubicBezTo>
                  <a:lnTo>
                    <a:pt x="219403" y="790184"/>
                  </a:lnTo>
                  <a:cubicBezTo>
                    <a:pt x="221022" y="792756"/>
                    <a:pt x="226928" y="794470"/>
                    <a:pt x="230833" y="797233"/>
                  </a:cubicBezTo>
                  <a:lnTo>
                    <a:pt x="230833" y="800662"/>
                  </a:lnTo>
                  <a:cubicBezTo>
                    <a:pt x="238453" y="807710"/>
                    <a:pt x="268933" y="788946"/>
                    <a:pt x="269885" y="804948"/>
                  </a:cubicBezTo>
                  <a:cubicBezTo>
                    <a:pt x="240834" y="819331"/>
                    <a:pt x="269885" y="819521"/>
                    <a:pt x="284554" y="813806"/>
                  </a:cubicBezTo>
                  <a:cubicBezTo>
                    <a:pt x="297317" y="811425"/>
                    <a:pt x="308938" y="818569"/>
                    <a:pt x="319320" y="813806"/>
                  </a:cubicBezTo>
                  <a:lnTo>
                    <a:pt x="326178" y="817045"/>
                  </a:lnTo>
                  <a:cubicBezTo>
                    <a:pt x="345990" y="809615"/>
                    <a:pt x="371041" y="818283"/>
                    <a:pt x="390948" y="823998"/>
                  </a:cubicBezTo>
                  <a:cubicBezTo>
                    <a:pt x="407141" y="826855"/>
                    <a:pt x="425429" y="821426"/>
                    <a:pt x="441050" y="826570"/>
                  </a:cubicBezTo>
                  <a:cubicBezTo>
                    <a:pt x="399711" y="838857"/>
                    <a:pt x="355325" y="821426"/>
                    <a:pt x="313034" y="828284"/>
                  </a:cubicBezTo>
                  <a:cubicBezTo>
                    <a:pt x="307509" y="823998"/>
                    <a:pt x="300080" y="825332"/>
                    <a:pt x="293984" y="821426"/>
                  </a:cubicBezTo>
                  <a:cubicBezTo>
                    <a:pt x="283779" y="827570"/>
                    <a:pt x="271766" y="829989"/>
                    <a:pt x="259979" y="828284"/>
                  </a:cubicBezTo>
                  <a:lnTo>
                    <a:pt x="257122" y="832665"/>
                  </a:lnTo>
                  <a:cubicBezTo>
                    <a:pt x="281887" y="846858"/>
                    <a:pt x="315415" y="830094"/>
                    <a:pt x="344561" y="835714"/>
                  </a:cubicBezTo>
                  <a:cubicBezTo>
                    <a:pt x="351705" y="837047"/>
                    <a:pt x="355325" y="843048"/>
                    <a:pt x="362087" y="843048"/>
                  </a:cubicBezTo>
                  <a:cubicBezTo>
                    <a:pt x="373994" y="843048"/>
                    <a:pt x="363992" y="848191"/>
                    <a:pt x="358944" y="850382"/>
                  </a:cubicBezTo>
                  <a:cubicBezTo>
                    <a:pt x="338370" y="849239"/>
                    <a:pt x="313224" y="838857"/>
                    <a:pt x="294365" y="846286"/>
                  </a:cubicBezTo>
                  <a:cubicBezTo>
                    <a:pt x="281982" y="845143"/>
                    <a:pt x="275315" y="857526"/>
                    <a:pt x="267885" y="861431"/>
                  </a:cubicBezTo>
                  <a:cubicBezTo>
                    <a:pt x="263218" y="861431"/>
                    <a:pt x="255693" y="860860"/>
                    <a:pt x="257598" y="866574"/>
                  </a:cubicBezTo>
                  <a:cubicBezTo>
                    <a:pt x="285602" y="878767"/>
                    <a:pt x="311700" y="851620"/>
                    <a:pt x="339323" y="864955"/>
                  </a:cubicBezTo>
                  <a:cubicBezTo>
                    <a:pt x="348086" y="870480"/>
                    <a:pt x="329798" y="868480"/>
                    <a:pt x="326464" y="868860"/>
                  </a:cubicBezTo>
                  <a:cubicBezTo>
                    <a:pt x="315986" y="876576"/>
                    <a:pt x="301889" y="877338"/>
                    <a:pt x="290650" y="881910"/>
                  </a:cubicBezTo>
                  <a:cubicBezTo>
                    <a:pt x="304271" y="886482"/>
                    <a:pt x="319225" y="881910"/>
                    <a:pt x="332560" y="879910"/>
                  </a:cubicBezTo>
                  <a:cubicBezTo>
                    <a:pt x="336751" y="882672"/>
                    <a:pt x="336846" y="882672"/>
                    <a:pt x="335227" y="889435"/>
                  </a:cubicBezTo>
                  <a:cubicBezTo>
                    <a:pt x="318653" y="894483"/>
                    <a:pt x="299032" y="890864"/>
                    <a:pt x="283792" y="899817"/>
                  </a:cubicBezTo>
                  <a:lnTo>
                    <a:pt x="283792" y="903531"/>
                  </a:lnTo>
                  <a:cubicBezTo>
                    <a:pt x="296841" y="911437"/>
                    <a:pt x="311510" y="893435"/>
                    <a:pt x="323892" y="909151"/>
                  </a:cubicBezTo>
                  <a:cubicBezTo>
                    <a:pt x="360563" y="904674"/>
                    <a:pt x="393710" y="917152"/>
                    <a:pt x="425810" y="909151"/>
                  </a:cubicBezTo>
                  <a:cubicBezTo>
                    <a:pt x="431334" y="909723"/>
                    <a:pt x="437240" y="907818"/>
                    <a:pt x="441335" y="910961"/>
                  </a:cubicBezTo>
                  <a:lnTo>
                    <a:pt x="434858" y="914866"/>
                  </a:lnTo>
                  <a:cubicBezTo>
                    <a:pt x="434858" y="916200"/>
                    <a:pt x="434858" y="917343"/>
                    <a:pt x="434858" y="918581"/>
                  </a:cubicBezTo>
                  <a:cubicBezTo>
                    <a:pt x="424667" y="920010"/>
                    <a:pt x="406950" y="927154"/>
                    <a:pt x="398854" y="920296"/>
                  </a:cubicBezTo>
                  <a:cubicBezTo>
                    <a:pt x="386376" y="917819"/>
                    <a:pt x="375899" y="928964"/>
                    <a:pt x="365231" y="919724"/>
                  </a:cubicBezTo>
                  <a:cubicBezTo>
                    <a:pt x="332655" y="915628"/>
                    <a:pt x="291031" y="926868"/>
                    <a:pt x="257312" y="932583"/>
                  </a:cubicBezTo>
                  <a:lnTo>
                    <a:pt x="264266" y="936869"/>
                  </a:lnTo>
                  <a:lnTo>
                    <a:pt x="264266" y="940393"/>
                  </a:lnTo>
                  <a:lnTo>
                    <a:pt x="257693" y="944394"/>
                  </a:lnTo>
                  <a:cubicBezTo>
                    <a:pt x="257693" y="945727"/>
                    <a:pt x="257693" y="946870"/>
                    <a:pt x="257693" y="948108"/>
                  </a:cubicBezTo>
                  <a:cubicBezTo>
                    <a:pt x="268133" y="950976"/>
                    <a:pt x="279177" y="950776"/>
                    <a:pt x="289507" y="947537"/>
                  </a:cubicBezTo>
                  <a:lnTo>
                    <a:pt x="277791" y="940965"/>
                  </a:lnTo>
                  <a:cubicBezTo>
                    <a:pt x="276743" y="938679"/>
                    <a:pt x="275791" y="936488"/>
                    <a:pt x="280934" y="935250"/>
                  </a:cubicBezTo>
                  <a:cubicBezTo>
                    <a:pt x="296746" y="941536"/>
                    <a:pt x="315701" y="931630"/>
                    <a:pt x="333131" y="935250"/>
                  </a:cubicBezTo>
                  <a:cubicBezTo>
                    <a:pt x="337989" y="938869"/>
                    <a:pt x="335608" y="941918"/>
                    <a:pt x="335894" y="945251"/>
                  </a:cubicBezTo>
                  <a:lnTo>
                    <a:pt x="327416" y="946680"/>
                  </a:lnTo>
                  <a:lnTo>
                    <a:pt x="319892" y="942870"/>
                  </a:lnTo>
                  <a:cubicBezTo>
                    <a:pt x="314367" y="944299"/>
                    <a:pt x="318177" y="948394"/>
                    <a:pt x="313129" y="950300"/>
                  </a:cubicBezTo>
                  <a:cubicBezTo>
                    <a:pt x="309823" y="951756"/>
                    <a:pt x="306638" y="953481"/>
                    <a:pt x="303604" y="955443"/>
                  </a:cubicBezTo>
                  <a:cubicBezTo>
                    <a:pt x="302461" y="967254"/>
                    <a:pt x="281030" y="958015"/>
                    <a:pt x="272743" y="961729"/>
                  </a:cubicBezTo>
                  <a:cubicBezTo>
                    <a:pt x="264467" y="967349"/>
                    <a:pt x="255186" y="971331"/>
                    <a:pt x="245406" y="973445"/>
                  </a:cubicBezTo>
                  <a:cubicBezTo>
                    <a:pt x="244739" y="976112"/>
                    <a:pt x="252074" y="978303"/>
                    <a:pt x="254931" y="979255"/>
                  </a:cubicBezTo>
                  <a:cubicBezTo>
                    <a:pt x="268473" y="973093"/>
                    <a:pt x="284178" y="973988"/>
                    <a:pt x="296936" y="981637"/>
                  </a:cubicBezTo>
                  <a:cubicBezTo>
                    <a:pt x="288935" y="983160"/>
                    <a:pt x="292745" y="988400"/>
                    <a:pt x="287411" y="990590"/>
                  </a:cubicBezTo>
                  <a:cubicBezTo>
                    <a:pt x="272267" y="990590"/>
                    <a:pt x="259313" y="984970"/>
                    <a:pt x="245025" y="992400"/>
                  </a:cubicBezTo>
                  <a:cubicBezTo>
                    <a:pt x="245025" y="993543"/>
                    <a:pt x="245025" y="994686"/>
                    <a:pt x="245025" y="996019"/>
                  </a:cubicBezTo>
                  <a:lnTo>
                    <a:pt x="238453" y="999924"/>
                  </a:lnTo>
                  <a:lnTo>
                    <a:pt x="238453" y="1003544"/>
                  </a:lnTo>
                  <a:cubicBezTo>
                    <a:pt x="261694" y="1015546"/>
                    <a:pt x="286078" y="985065"/>
                    <a:pt x="301223" y="1005354"/>
                  </a:cubicBezTo>
                  <a:cubicBezTo>
                    <a:pt x="305033" y="1005354"/>
                    <a:pt x="312367" y="1005354"/>
                    <a:pt x="310748" y="1010402"/>
                  </a:cubicBezTo>
                  <a:cubicBezTo>
                    <a:pt x="309128" y="1015450"/>
                    <a:pt x="298841" y="1012307"/>
                    <a:pt x="294650" y="1009259"/>
                  </a:cubicBezTo>
                  <a:cubicBezTo>
                    <a:pt x="277315" y="1005164"/>
                    <a:pt x="266075" y="1023737"/>
                    <a:pt x="248549" y="1020117"/>
                  </a:cubicBezTo>
                  <a:cubicBezTo>
                    <a:pt x="243692" y="1024023"/>
                    <a:pt x="243596" y="1024023"/>
                    <a:pt x="248549" y="1027356"/>
                  </a:cubicBezTo>
                  <a:cubicBezTo>
                    <a:pt x="277601" y="1024594"/>
                    <a:pt x="304747" y="1016593"/>
                    <a:pt x="333512" y="1027356"/>
                  </a:cubicBezTo>
                  <a:cubicBezTo>
                    <a:pt x="351468" y="1020794"/>
                    <a:pt x="371269" y="1021442"/>
                    <a:pt x="388757" y="1029166"/>
                  </a:cubicBezTo>
                  <a:cubicBezTo>
                    <a:pt x="372470" y="1036215"/>
                    <a:pt x="350657" y="1025833"/>
                    <a:pt x="334751" y="1034215"/>
                  </a:cubicBezTo>
                  <a:cubicBezTo>
                    <a:pt x="326654" y="1037358"/>
                    <a:pt x="320939" y="1030881"/>
                    <a:pt x="314272" y="1027833"/>
                  </a:cubicBezTo>
                  <a:cubicBezTo>
                    <a:pt x="307700" y="1029833"/>
                    <a:pt x="311510" y="1039167"/>
                    <a:pt x="310557" y="1043358"/>
                  </a:cubicBezTo>
                  <a:lnTo>
                    <a:pt x="320082" y="1049835"/>
                  </a:lnTo>
                  <a:cubicBezTo>
                    <a:pt x="332274" y="1050693"/>
                    <a:pt x="344085" y="1047073"/>
                    <a:pt x="353896" y="1053360"/>
                  </a:cubicBezTo>
                  <a:cubicBezTo>
                    <a:pt x="364945" y="1054693"/>
                    <a:pt x="365802" y="1045359"/>
                    <a:pt x="378947" y="1046026"/>
                  </a:cubicBezTo>
                  <a:cubicBezTo>
                    <a:pt x="399902" y="1055551"/>
                    <a:pt x="426572" y="1044121"/>
                    <a:pt x="448479" y="1053360"/>
                  </a:cubicBezTo>
                  <a:cubicBezTo>
                    <a:pt x="438478" y="1064695"/>
                    <a:pt x="408950" y="1048883"/>
                    <a:pt x="395996" y="1062885"/>
                  </a:cubicBezTo>
                  <a:cubicBezTo>
                    <a:pt x="395139" y="1065743"/>
                    <a:pt x="397520" y="1067552"/>
                    <a:pt x="401616" y="1068885"/>
                  </a:cubicBezTo>
                  <a:cubicBezTo>
                    <a:pt x="400568" y="1072315"/>
                    <a:pt x="394758" y="1073076"/>
                    <a:pt x="392091" y="1075363"/>
                  </a:cubicBezTo>
                  <a:cubicBezTo>
                    <a:pt x="378375" y="1072505"/>
                    <a:pt x="367326" y="1081173"/>
                    <a:pt x="356182" y="1076982"/>
                  </a:cubicBezTo>
                  <a:lnTo>
                    <a:pt x="356182" y="1073362"/>
                  </a:lnTo>
                  <a:cubicBezTo>
                    <a:pt x="340942" y="1069934"/>
                    <a:pt x="323035" y="1077839"/>
                    <a:pt x="307128" y="1078887"/>
                  </a:cubicBezTo>
                  <a:cubicBezTo>
                    <a:pt x="301699" y="1081840"/>
                    <a:pt x="301508" y="1088412"/>
                    <a:pt x="309414" y="1091555"/>
                  </a:cubicBezTo>
                  <a:cubicBezTo>
                    <a:pt x="310271" y="1093746"/>
                    <a:pt x="310748" y="1097080"/>
                    <a:pt x="314462" y="1097175"/>
                  </a:cubicBezTo>
                  <a:cubicBezTo>
                    <a:pt x="324628" y="1097918"/>
                    <a:pt x="334843" y="1096727"/>
                    <a:pt x="344561" y="1093651"/>
                  </a:cubicBezTo>
                  <a:cubicBezTo>
                    <a:pt x="352630" y="1095556"/>
                    <a:pt x="360459" y="1098366"/>
                    <a:pt x="367898" y="1102033"/>
                  </a:cubicBezTo>
                  <a:cubicBezTo>
                    <a:pt x="367898" y="1108034"/>
                    <a:pt x="355801" y="1103461"/>
                    <a:pt x="352753" y="1101080"/>
                  </a:cubicBezTo>
                  <a:cubicBezTo>
                    <a:pt x="333731" y="1103652"/>
                    <a:pt x="315280" y="1109424"/>
                    <a:pt x="298175" y="1118130"/>
                  </a:cubicBezTo>
                  <a:cubicBezTo>
                    <a:pt x="341990" y="1122988"/>
                    <a:pt x="385043" y="1113844"/>
                    <a:pt x="428667" y="1121273"/>
                  </a:cubicBezTo>
                  <a:cubicBezTo>
                    <a:pt x="410284" y="1131846"/>
                    <a:pt x="388281" y="1124607"/>
                    <a:pt x="365421" y="1126607"/>
                  </a:cubicBezTo>
                  <a:lnTo>
                    <a:pt x="355896" y="1134132"/>
                  </a:lnTo>
                  <a:cubicBezTo>
                    <a:pt x="334655" y="1138132"/>
                    <a:pt x="320273" y="1124607"/>
                    <a:pt x="303699" y="1135942"/>
                  </a:cubicBezTo>
                  <a:lnTo>
                    <a:pt x="303699" y="1139657"/>
                  </a:lnTo>
                  <a:cubicBezTo>
                    <a:pt x="310652" y="1143752"/>
                    <a:pt x="320082" y="1139657"/>
                    <a:pt x="326273" y="1144991"/>
                  </a:cubicBezTo>
                  <a:cubicBezTo>
                    <a:pt x="374756" y="1133465"/>
                    <a:pt x="426762" y="1149182"/>
                    <a:pt x="471339" y="1167279"/>
                  </a:cubicBezTo>
                  <a:cubicBezTo>
                    <a:pt x="479054" y="1162326"/>
                    <a:pt x="482960" y="1159659"/>
                    <a:pt x="492294" y="1162802"/>
                  </a:cubicBezTo>
                  <a:cubicBezTo>
                    <a:pt x="501248" y="1149182"/>
                    <a:pt x="526298" y="1159373"/>
                    <a:pt x="544205" y="1156420"/>
                  </a:cubicBezTo>
                  <a:lnTo>
                    <a:pt x="551730" y="1162136"/>
                  </a:lnTo>
                  <a:cubicBezTo>
                    <a:pt x="519536" y="1175280"/>
                    <a:pt x="478197" y="1169946"/>
                    <a:pt x="442764" y="1174709"/>
                  </a:cubicBezTo>
                  <a:cubicBezTo>
                    <a:pt x="435335" y="1176804"/>
                    <a:pt x="414951" y="1169184"/>
                    <a:pt x="415808" y="1180519"/>
                  </a:cubicBezTo>
                  <a:cubicBezTo>
                    <a:pt x="421098" y="1182185"/>
                    <a:pt x="426684" y="1182709"/>
                    <a:pt x="432191" y="1182042"/>
                  </a:cubicBezTo>
                  <a:lnTo>
                    <a:pt x="446955" y="1191567"/>
                  </a:lnTo>
                  <a:cubicBezTo>
                    <a:pt x="438097" y="1197092"/>
                    <a:pt x="429810" y="1186710"/>
                    <a:pt x="420285" y="1189758"/>
                  </a:cubicBezTo>
                  <a:cubicBezTo>
                    <a:pt x="404855" y="1189758"/>
                    <a:pt x="391710" y="1185757"/>
                    <a:pt x="395615" y="1206332"/>
                  </a:cubicBezTo>
                  <a:cubicBezTo>
                    <a:pt x="399902" y="1209474"/>
                    <a:pt x="405902" y="1207570"/>
                    <a:pt x="411332" y="1208236"/>
                  </a:cubicBezTo>
                  <a:cubicBezTo>
                    <a:pt x="419237" y="1204236"/>
                    <a:pt x="444288" y="1199473"/>
                    <a:pt x="448098" y="1209094"/>
                  </a:cubicBezTo>
                  <a:cubicBezTo>
                    <a:pt x="438573" y="1220905"/>
                    <a:pt x="419523" y="1210808"/>
                    <a:pt x="408760" y="1221095"/>
                  </a:cubicBezTo>
                  <a:cubicBezTo>
                    <a:pt x="407617" y="1229191"/>
                    <a:pt x="410665" y="1232430"/>
                    <a:pt x="418285" y="1226810"/>
                  </a:cubicBezTo>
                  <a:cubicBezTo>
                    <a:pt x="442214" y="1231982"/>
                    <a:pt x="466827" y="1233202"/>
                    <a:pt x="491151" y="1230430"/>
                  </a:cubicBezTo>
                  <a:lnTo>
                    <a:pt x="500676" y="1235764"/>
                  </a:lnTo>
                  <a:lnTo>
                    <a:pt x="500676" y="1243098"/>
                  </a:lnTo>
                  <a:cubicBezTo>
                    <a:pt x="496199" y="1247956"/>
                    <a:pt x="464195" y="1241479"/>
                    <a:pt x="470482" y="1248241"/>
                  </a:cubicBezTo>
                  <a:cubicBezTo>
                    <a:pt x="481626" y="1248908"/>
                    <a:pt x="523917" y="1244908"/>
                    <a:pt x="497628" y="1259767"/>
                  </a:cubicBezTo>
                  <a:lnTo>
                    <a:pt x="490580" y="1256243"/>
                  </a:lnTo>
                  <a:cubicBezTo>
                    <a:pt x="464957" y="1264815"/>
                    <a:pt x="438097" y="1256243"/>
                    <a:pt x="411998" y="1266911"/>
                  </a:cubicBezTo>
                  <a:cubicBezTo>
                    <a:pt x="403807" y="1266339"/>
                    <a:pt x="343990" y="1267767"/>
                    <a:pt x="353229" y="1274340"/>
                  </a:cubicBezTo>
                  <a:cubicBezTo>
                    <a:pt x="377232" y="1276340"/>
                    <a:pt x="403426" y="1282341"/>
                    <a:pt x="426191" y="1275102"/>
                  </a:cubicBezTo>
                  <a:cubicBezTo>
                    <a:pt x="430763" y="1276245"/>
                    <a:pt x="427524" y="1280531"/>
                    <a:pt x="428477" y="1283675"/>
                  </a:cubicBezTo>
                  <a:cubicBezTo>
                    <a:pt x="445907" y="1291580"/>
                    <a:pt x="579638" y="1310249"/>
                    <a:pt x="579638" y="1287770"/>
                  </a:cubicBezTo>
                  <a:lnTo>
                    <a:pt x="573257" y="1283770"/>
                  </a:lnTo>
                  <a:cubicBezTo>
                    <a:pt x="573257" y="1282626"/>
                    <a:pt x="573257" y="1281483"/>
                    <a:pt x="573257" y="1280150"/>
                  </a:cubicBezTo>
                  <a:lnTo>
                    <a:pt x="579829" y="1276245"/>
                  </a:lnTo>
                  <a:lnTo>
                    <a:pt x="579829" y="1268910"/>
                  </a:lnTo>
                  <a:cubicBezTo>
                    <a:pt x="573923" y="1265101"/>
                    <a:pt x="565446" y="1269577"/>
                    <a:pt x="560779" y="1264815"/>
                  </a:cubicBezTo>
                  <a:cubicBezTo>
                    <a:pt x="558874" y="1259100"/>
                    <a:pt x="566399" y="1259862"/>
                    <a:pt x="571066" y="1259671"/>
                  </a:cubicBezTo>
                  <a:lnTo>
                    <a:pt x="585639" y="1250146"/>
                  </a:lnTo>
                  <a:cubicBezTo>
                    <a:pt x="584591" y="1249480"/>
                    <a:pt x="582686" y="1248146"/>
                    <a:pt x="580400" y="1246813"/>
                  </a:cubicBezTo>
                  <a:lnTo>
                    <a:pt x="580400" y="1232335"/>
                  </a:lnTo>
                  <a:cubicBezTo>
                    <a:pt x="577162" y="1228906"/>
                    <a:pt x="570304" y="1231573"/>
                    <a:pt x="567446" y="1228334"/>
                  </a:cubicBezTo>
                  <a:cubicBezTo>
                    <a:pt x="572495" y="1225476"/>
                    <a:pt x="583067" y="1227477"/>
                    <a:pt x="579734" y="1220714"/>
                  </a:cubicBezTo>
                  <a:cubicBezTo>
                    <a:pt x="568875" y="1217095"/>
                    <a:pt x="576305" y="1211189"/>
                    <a:pt x="582210" y="1208046"/>
                  </a:cubicBezTo>
                  <a:lnTo>
                    <a:pt x="590592" y="1208046"/>
                  </a:lnTo>
                  <a:cubicBezTo>
                    <a:pt x="593450" y="1211475"/>
                    <a:pt x="593450" y="1211475"/>
                    <a:pt x="593450" y="1293771"/>
                  </a:cubicBezTo>
                  <a:lnTo>
                    <a:pt x="586973" y="1297867"/>
                  </a:lnTo>
                  <a:lnTo>
                    <a:pt x="586973" y="1334538"/>
                  </a:lnTo>
                  <a:lnTo>
                    <a:pt x="593259" y="1338443"/>
                  </a:lnTo>
                  <a:cubicBezTo>
                    <a:pt x="565827" y="1349207"/>
                    <a:pt x="532394" y="1342063"/>
                    <a:pt x="505820" y="1357969"/>
                  </a:cubicBezTo>
                  <a:cubicBezTo>
                    <a:pt x="485246" y="1355874"/>
                    <a:pt x="466672" y="1368542"/>
                    <a:pt x="448670" y="1378829"/>
                  </a:cubicBezTo>
                  <a:lnTo>
                    <a:pt x="448670" y="1382544"/>
                  </a:lnTo>
                  <a:cubicBezTo>
                    <a:pt x="455432" y="1387354"/>
                    <a:pt x="463827" y="1389269"/>
                    <a:pt x="472006" y="1387878"/>
                  </a:cubicBezTo>
                  <a:lnTo>
                    <a:pt x="486960" y="1397403"/>
                  </a:lnTo>
                  <a:cubicBezTo>
                    <a:pt x="481626" y="1406928"/>
                    <a:pt x="445622" y="1398355"/>
                    <a:pt x="451051" y="1405594"/>
                  </a:cubicBezTo>
                  <a:cubicBezTo>
                    <a:pt x="455432" y="1408643"/>
                    <a:pt x="492770" y="1409023"/>
                    <a:pt x="476006" y="1415119"/>
                  </a:cubicBezTo>
                  <a:cubicBezTo>
                    <a:pt x="473911" y="1418644"/>
                    <a:pt x="475340" y="1422263"/>
                    <a:pt x="474959" y="1425883"/>
                  </a:cubicBezTo>
                  <a:cubicBezTo>
                    <a:pt x="474578" y="1429502"/>
                    <a:pt x="458099" y="1427788"/>
                    <a:pt x="461909" y="1433503"/>
                  </a:cubicBezTo>
                  <a:cubicBezTo>
                    <a:pt x="472963" y="1437141"/>
                    <a:pt x="484475" y="1439189"/>
                    <a:pt x="496104" y="1439599"/>
                  </a:cubicBezTo>
                  <a:cubicBezTo>
                    <a:pt x="501629" y="1436170"/>
                    <a:pt x="512297" y="1436741"/>
                    <a:pt x="517345" y="1432264"/>
                  </a:cubicBezTo>
                  <a:cubicBezTo>
                    <a:pt x="529442" y="1431121"/>
                    <a:pt x="599641" y="1438932"/>
                    <a:pt x="563351" y="1417596"/>
                  </a:cubicBezTo>
                  <a:cubicBezTo>
                    <a:pt x="551444" y="1418453"/>
                    <a:pt x="539633" y="1414929"/>
                    <a:pt x="529537" y="1421501"/>
                  </a:cubicBezTo>
                  <a:lnTo>
                    <a:pt x="521060" y="1419882"/>
                  </a:lnTo>
                  <a:lnTo>
                    <a:pt x="521060" y="1415500"/>
                  </a:lnTo>
                  <a:cubicBezTo>
                    <a:pt x="534204" y="1405308"/>
                    <a:pt x="550587" y="1413024"/>
                    <a:pt x="566303" y="1413881"/>
                  </a:cubicBezTo>
                  <a:cubicBezTo>
                    <a:pt x="582020" y="1414739"/>
                    <a:pt x="571352" y="1397308"/>
                    <a:pt x="564017" y="1395403"/>
                  </a:cubicBezTo>
                  <a:cubicBezTo>
                    <a:pt x="549941" y="1399994"/>
                    <a:pt x="534674" y="1399318"/>
                    <a:pt x="521060" y="1393498"/>
                  </a:cubicBezTo>
                  <a:lnTo>
                    <a:pt x="521060" y="1389783"/>
                  </a:lnTo>
                  <a:cubicBezTo>
                    <a:pt x="534776" y="1387687"/>
                    <a:pt x="555254" y="1383020"/>
                    <a:pt x="570209" y="1380258"/>
                  </a:cubicBezTo>
                  <a:cubicBezTo>
                    <a:pt x="575828" y="1378925"/>
                    <a:pt x="570780" y="1374257"/>
                    <a:pt x="577257" y="1373209"/>
                  </a:cubicBezTo>
                  <a:lnTo>
                    <a:pt x="586782" y="1378448"/>
                  </a:lnTo>
                  <a:lnTo>
                    <a:pt x="586782" y="1385687"/>
                  </a:lnTo>
                  <a:lnTo>
                    <a:pt x="593164" y="1389593"/>
                  </a:lnTo>
                  <a:cubicBezTo>
                    <a:pt x="577829" y="1401213"/>
                    <a:pt x="591735" y="1431026"/>
                    <a:pt x="586115" y="1448838"/>
                  </a:cubicBezTo>
                  <a:cubicBezTo>
                    <a:pt x="586115" y="1490939"/>
                    <a:pt x="587354" y="1555709"/>
                    <a:pt x="586782" y="1606572"/>
                  </a:cubicBezTo>
                  <a:lnTo>
                    <a:pt x="580496" y="1610667"/>
                  </a:lnTo>
                  <a:lnTo>
                    <a:pt x="580496" y="1680295"/>
                  </a:lnTo>
                  <a:lnTo>
                    <a:pt x="573733" y="1684391"/>
                  </a:lnTo>
                  <a:lnTo>
                    <a:pt x="573733" y="1691630"/>
                  </a:lnTo>
                  <a:lnTo>
                    <a:pt x="579924" y="1695440"/>
                  </a:lnTo>
                  <a:lnTo>
                    <a:pt x="573923" y="1699250"/>
                  </a:lnTo>
                  <a:cubicBezTo>
                    <a:pt x="572590" y="1702489"/>
                    <a:pt x="575733" y="1704203"/>
                    <a:pt x="578972" y="1705727"/>
                  </a:cubicBezTo>
                  <a:cubicBezTo>
                    <a:pt x="581924" y="1710871"/>
                    <a:pt x="578972" y="1718014"/>
                    <a:pt x="580210" y="1724777"/>
                  </a:cubicBezTo>
                  <a:lnTo>
                    <a:pt x="574304" y="1728873"/>
                  </a:lnTo>
                  <a:lnTo>
                    <a:pt x="580019" y="1732683"/>
                  </a:lnTo>
                  <a:lnTo>
                    <a:pt x="580019" y="1739636"/>
                  </a:lnTo>
                  <a:lnTo>
                    <a:pt x="586687" y="1743637"/>
                  </a:lnTo>
                  <a:lnTo>
                    <a:pt x="580400" y="1747447"/>
                  </a:lnTo>
                  <a:lnTo>
                    <a:pt x="580400" y="1765735"/>
                  </a:lnTo>
                  <a:lnTo>
                    <a:pt x="586877" y="1769926"/>
                  </a:lnTo>
                  <a:lnTo>
                    <a:pt x="586020" y="1773641"/>
                  </a:lnTo>
                  <a:lnTo>
                    <a:pt x="580686" y="1776593"/>
                  </a:lnTo>
                  <a:cubicBezTo>
                    <a:pt x="580686" y="1778593"/>
                    <a:pt x="580686" y="1780974"/>
                    <a:pt x="580019" y="1783832"/>
                  </a:cubicBezTo>
                  <a:lnTo>
                    <a:pt x="574304" y="1787737"/>
                  </a:lnTo>
                  <a:lnTo>
                    <a:pt x="573638" y="1791262"/>
                  </a:lnTo>
                  <a:lnTo>
                    <a:pt x="579924" y="1795262"/>
                  </a:lnTo>
                  <a:cubicBezTo>
                    <a:pt x="579924" y="1796310"/>
                    <a:pt x="579924" y="1797453"/>
                    <a:pt x="579924" y="1798786"/>
                  </a:cubicBezTo>
                  <a:lnTo>
                    <a:pt x="586496" y="1802692"/>
                  </a:lnTo>
                  <a:lnTo>
                    <a:pt x="586496" y="1806311"/>
                  </a:lnTo>
                  <a:cubicBezTo>
                    <a:pt x="579543" y="1809169"/>
                    <a:pt x="570875" y="1807264"/>
                    <a:pt x="573352" y="1817360"/>
                  </a:cubicBezTo>
                  <a:cubicBezTo>
                    <a:pt x="586687" y="1822694"/>
                    <a:pt x="575162" y="1827647"/>
                    <a:pt x="567161" y="1831934"/>
                  </a:cubicBezTo>
                  <a:lnTo>
                    <a:pt x="567161" y="1843078"/>
                  </a:lnTo>
                  <a:lnTo>
                    <a:pt x="573257" y="1846888"/>
                  </a:lnTo>
                  <a:lnTo>
                    <a:pt x="573257" y="1861270"/>
                  </a:lnTo>
                  <a:lnTo>
                    <a:pt x="580019" y="1865461"/>
                  </a:lnTo>
                  <a:lnTo>
                    <a:pt x="580019" y="1868891"/>
                  </a:lnTo>
                  <a:lnTo>
                    <a:pt x="586211" y="1872796"/>
                  </a:lnTo>
                  <a:cubicBezTo>
                    <a:pt x="583639" y="1876034"/>
                    <a:pt x="574019" y="1872796"/>
                    <a:pt x="573542" y="1877082"/>
                  </a:cubicBezTo>
                  <a:cubicBezTo>
                    <a:pt x="572792" y="1883178"/>
                    <a:pt x="573049" y="1889274"/>
                    <a:pt x="574304" y="1895274"/>
                  </a:cubicBezTo>
                  <a:cubicBezTo>
                    <a:pt x="582305" y="1900132"/>
                    <a:pt x="582305" y="1900418"/>
                    <a:pt x="573733" y="1905657"/>
                  </a:cubicBezTo>
                  <a:lnTo>
                    <a:pt x="573733" y="1916896"/>
                  </a:lnTo>
                  <a:lnTo>
                    <a:pt x="567065" y="1920992"/>
                  </a:lnTo>
                  <a:lnTo>
                    <a:pt x="573447" y="1924992"/>
                  </a:lnTo>
                  <a:lnTo>
                    <a:pt x="573447" y="1932041"/>
                  </a:lnTo>
                  <a:lnTo>
                    <a:pt x="579448" y="1935851"/>
                  </a:lnTo>
                  <a:lnTo>
                    <a:pt x="573828" y="1939757"/>
                  </a:lnTo>
                  <a:lnTo>
                    <a:pt x="579448" y="1942899"/>
                  </a:lnTo>
                  <a:lnTo>
                    <a:pt x="579448" y="1949757"/>
                  </a:lnTo>
                  <a:lnTo>
                    <a:pt x="586211" y="1954235"/>
                  </a:lnTo>
                  <a:lnTo>
                    <a:pt x="586211" y="2090442"/>
                  </a:lnTo>
                  <a:lnTo>
                    <a:pt x="580210" y="2094252"/>
                  </a:lnTo>
                  <a:lnTo>
                    <a:pt x="586401" y="2098062"/>
                  </a:lnTo>
                  <a:lnTo>
                    <a:pt x="586401" y="2105206"/>
                  </a:lnTo>
                  <a:lnTo>
                    <a:pt x="580305" y="2109206"/>
                  </a:lnTo>
                  <a:cubicBezTo>
                    <a:pt x="585639" y="2111111"/>
                    <a:pt x="588497" y="2115492"/>
                    <a:pt x="585449" y="2120636"/>
                  </a:cubicBezTo>
                  <a:lnTo>
                    <a:pt x="580781" y="2123208"/>
                  </a:lnTo>
                  <a:lnTo>
                    <a:pt x="586592" y="2130828"/>
                  </a:lnTo>
                  <a:lnTo>
                    <a:pt x="580019" y="2134829"/>
                  </a:lnTo>
                  <a:lnTo>
                    <a:pt x="580019" y="2189979"/>
                  </a:lnTo>
                  <a:lnTo>
                    <a:pt x="573352" y="2193883"/>
                  </a:lnTo>
                  <a:cubicBezTo>
                    <a:pt x="573352" y="2195217"/>
                    <a:pt x="573352" y="2196360"/>
                    <a:pt x="573352" y="2197503"/>
                  </a:cubicBezTo>
                  <a:lnTo>
                    <a:pt x="579638" y="2201504"/>
                  </a:lnTo>
                  <a:cubicBezTo>
                    <a:pt x="579638" y="2202837"/>
                    <a:pt x="579067" y="2204075"/>
                    <a:pt x="578876" y="2205218"/>
                  </a:cubicBezTo>
                  <a:lnTo>
                    <a:pt x="573923" y="2207981"/>
                  </a:lnTo>
                  <a:cubicBezTo>
                    <a:pt x="571256" y="2232078"/>
                    <a:pt x="573923" y="2257892"/>
                    <a:pt x="572971" y="2282180"/>
                  </a:cubicBezTo>
                  <a:lnTo>
                    <a:pt x="566875" y="2285609"/>
                  </a:lnTo>
                  <a:lnTo>
                    <a:pt x="566875" y="2293134"/>
                  </a:lnTo>
                  <a:lnTo>
                    <a:pt x="572780" y="2296944"/>
                  </a:lnTo>
                  <a:lnTo>
                    <a:pt x="572780" y="2311327"/>
                  </a:lnTo>
                  <a:cubicBezTo>
                    <a:pt x="574590" y="2313041"/>
                    <a:pt x="579829" y="2313708"/>
                    <a:pt x="579067" y="2316946"/>
                  </a:cubicBezTo>
                  <a:close/>
                  <a:moveTo>
                    <a:pt x="315605" y="1062314"/>
                  </a:moveTo>
                  <a:cubicBezTo>
                    <a:pt x="323640" y="1068885"/>
                    <a:pt x="335193" y="1068885"/>
                    <a:pt x="343228" y="1062314"/>
                  </a:cubicBezTo>
                  <a:cubicBezTo>
                    <a:pt x="334213" y="1059646"/>
                    <a:pt x="324620" y="1059646"/>
                    <a:pt x="315605" y="1062314"/>
                  </a:cubicBezTo>
                  <a:close/>
                  <a:moveTo>
                    <a:pt x="47096" y="277453"/>
                  </a:moveTo>
                  <a:cubicBezTo>
                    <a:pt x="41095" y="274501"/>
                    <a:pt x="41095" y="274501"/>
                    <a:pt x="34142" y="277453"/>
                  </a:cubicBezTo>
                  <a:lnTo>
                    <a:pt x="40619" y="281358"/>
                  </a:lnTo>
                  <a:lnTo>
                    <a:pt x="33665" y="284788"/>
                  </a:lnTo>
                  <a:cubicBezTo>
                    <a:pt x="37746" y="287455"/>
                    <a:pt x="43015" y="287455"/>
                    <a:pt x="47096" y="284788"/>
                  </a:cubicBezTo>
                  <a:close/>
                  <a:moveTo>
                    <a:pt x="76909" y="478050"/>
                  </a:moveTo>
                  <a:lnTo>
                    <a:pt x="89863" y="478050"/>
                  </a:lnTo>
                  <a:cubicBezTo>
                    <a:pt x="94530" y="474240"/>
                    <a:pt x="94530" y="474240"/>
                    <a:pt x="89863" y="470620"/>
                  </a:cubicBezTo>
                  <a:lnTo>
                    <a:pt x="77004" y="470620"/>
                  </a:lnTo>
                  <a:cubicBezTo>
                    <a:pt x="71861" y="474430"/>
                    <a:pt x="71861" y="474430"/>
                    <a:pt x="76718" y="478050"/>
                  </a:cubicBezTo>
                  <a:close/>
                  <a:moveTo>
                    <a:pt x="73385" y="652929"/>
                  </a:moveTo>
                  <a:cubicBezTo>
                    <a:pt x="77345" y="655644"/>
                    <a:pt x="82569" y="655644"/>
                    <a:pt x="86529" y="652929"/>
                  </a:cubicBezTo>
                  <a:lnTo>
                    <a:pt x="86529" y="649405"/>
                  </a:lnTo>
                  <a:cubicBezTo>
                    <a:pt x="80147" y="646643"/>
                    <a:pt x="80147" y="646738"/>
                    <a:pt x="73385" y="649405"/>
                  </a:cubicBezTo>
                  <a:close/>
                  <a:moveTo>
                    <a:pt x="112532" y="671979"/>
                  </a:moveTo>
                  <a:cubicBezTo>
                    <a:pt x="105831" y="667121"/>
                    <a:pt x="97441" y="665197"/>
                    <a:pt x="89291" y="666645"/>
                  </a:cubicBezTo>
                  <a:cubicBezTo>
                    <a:pt x="83814" y="669302"/>
                    <a:pt x="78614" y="672493"/>
                    <a:pt x="73766" y="676170"/>
                  </a:cubicBezTo>
                  <a:cubicBezTo>
                    <a:pt x="81862" y="678646"/>
                    <a:pt x="89958" y="675313"/>
                    <a:pt x="96816" y="681028"/>
                  </a:cubicBezTo>
                  <a:cubicBezTo>
                    <a:pt x="101960" y="680361"/>
                    <a:pt x="107865" y="682266"/>
                    <a:pt x="112532" y="679313"/>
                  </a:cubicBezTo>
                  <a:close/>
                  <a:moveTo>
                    <a:pt x="146727" y="649024"/>
                  </a:moveTo>
                  <a:cubicBezTo>
                    <a:pt x="127677" y="650834"/>
                    <a:pt x="108627" y="639499"/>
                    <a:pt x="93101" y="649881"/>
                  </a:cubicBezTo>
                  <a:cubicBezTo>
                    <a:pt x="106817" y="661311"/>
                    <a:pt x="120057" y="659406"/>
                    <a:pt x="135964" y="655405"/>
                  </a:cubicBezTo>
                  <a:close/>
                  <a:moveTo>
                    <a:pt x="227690" y="946489"/>
                  </a:moveTo>
                  <a:cubicBezTo>
                    <a:pt x="218165" y="946489"/>
                    <a:pt x="204258" y="945346"/>
                    <a:pt x="220451" y="953824"/>
                  </a:cubicBezTo>
                  <a:lnTo>
                    <a:pt x="228071" y="953824"/>
                  </a:lnTo>
                  <a:cubicBezTo>
                    <a:pt x="232166" y="949633"/>
                    <a:pt x="232262" y="949633"/>
                    <a:pt x="227499" y="946013"/>
                  </a:cubicBezTo>
                  <a:close/>
                  <a:moveTo>
                    <a:pt x="275696" y="1061456"/>
                  </a:moveTo>
                  <a:cubicBezTo>
                    <a:pt x="273505" y="1059551"/>
                    <a:pt x="270076" y="1060504"/>
                    <a:pt x="267123" y="1060218"/>
                  </a:cubicBezTo>
                  <a:cubicBezTo>
                    <a:pt x="262265" y="1062694"/>
                    <a:pt x="262361" y="1065076"/>
                    <a:pt x="267123" y="1067838"/>
                  </a:cubicBezTo>
                  <a:cubicBezTo>
                    <a:pt x="269028" y="1065838"/>
                    <a:pt x="276648" y="1063933"/>
                    <a:pt x="275696" y="1061456"/>
                  </a:cubicBezTo>
                  <a:close/>
                  <a:moveTo>
                    <a:pt x="383519" y="1222429"/>
                  </a:moveTo>
                  <a:cubicBezTo>
                    <a:pt x="378566" y="1222429"/>
                    <a:pt x="372755" y="1221095"/>
                    <a:pt x="368660" y="1224429"/>
                  </a:cubicBezTo>
                  <a:lnTo>
                    <a:pt x="375422" y="1227858"/>
                  </a:lnTo>
                  <a:lnTo>
                    <a:pt x="375422" y="1233002"/>
                  </a:lnTo>
                  <a:cubicBezTo>
                    <a:pt x="382090" y="1232430"/>
                    <a:pt x="388567" y="1235573"/>
                    <a:pt x="395139" y="1231668"/>
                  </a:cubicBezTo>
                  <a:lnTo>
                    <a:pt x="395139" y="1228048"/>
                  </a:lnTo>
                  <a:cubicBezTo>
                    <a:pt x="391607" y="1225543"/>
                    <a:pt x="387679" y="1223638"/>
                    <a:pt x="383519" y="1222429"/>
                  </a:cubicBezTo>
                  <a:close/>
                  <a:moveTo>
                    <a:pt x="359230" y="1185472"/>
                  </a:moveTo>
                  <a:cubicBezTo>
                    <a:pt x="373918" y="1185453"/>
                    <a:pt x="388421" y="1182205"/>
                    <a:pt x="401711" y="1175947"/>
                  </a:cubicBezTo>
                  <a:cubicBezTo>
                    <a:pt x="401711" y="1172899"/>
                    <a:pt x="401711" y="1172899"/>
                    <a:pt x="399425" y="1170994"/>
                  </a:cubicBezTo>
                  <a:cubicBezTo>
                    <a:pt x="384281" y="1166327"/>
                    <a:pt x="373041" y="1176328"/>
                    <a:pt x="359325" y="1177757"/>
                  </a:cubicBezTo>
                  <a:cubicBezTo>
                    <a:pt x="354182" y="1181852"/>
                    <a:pt x="354182" y="1181852"/>
                    <a:pt x="359230" y="1185472"/>
                  </a:cubicBezTo>
                  <a:close/>
                  <a:moveTo>
                    <a:pt x="355420" y="1263386"/>
                  </a:moveTo>
                  <a:cubicBezTo>
                    <a:pt x="366131" y="1257242"/>
                    <a:pt x="378450" y="1254490"/>
                    <a:pt x="390758" y="1255480"/>
                  </a:cubicBezTo>
                  <a:cubicBezTo>
                    <a:pt x="409808" y="1242812"/>
                    <a:pt x="349038" y="1244432"/>
                    <a:pt x="343133" y="1253385"/>
                  </a:cubicBezTo>
                  <a:cubicBezTo>
                    <a:pt x="343133" y="1254623"/>
                    <a:pt x="343133" y="1255766"/>
                    <a:pt x="342561" y="1257195"/>
                  </a:cubicBezTo>
                  <a:cubicBezTo>
                    <a:pt x="346489" y="1259928"/>
                    <a:pt x="350831" y="1262024"/>
                    <a:pt x="355420" y="1263386"/>
                  </a:cubicBezTo>
                  <a:close/>
                  <a:moveTo>
                    <a:pt x="404855" y="1723634"/>
                  </a:moveTo>
                  <a:cubicBezTo>
                    <a:pt x="400949" y="1724491"/>
                    <a:pt x="389805" y="1721348"/>
                    <a:pt x="389710" y="1726110"/>
                  </a:cubicBezTo>
                  <a:cubicBezTo>
                    <a:pt x="392091" y="1728492"/>
                    <a:pt x="413618" y="1728302"/>
                    <a:pt x="404855" y="1723634"/>
                  </a:cubicBezTo>
                  <a:close/>
                  <a:moveTo>
                    <a:pt x="418571" y="1406642"/>
                  </a:moveTo>
                  <a:lnTo>
                    <a:pt x="412284" y="1406642"/>
                  </a:lnTo>
                  <a:cubicBezTo>
                    <a:pt x="409236" y="1408738"/>
                    <a:pt x="404283" y="1409881"/>
                    <a:pt x="403426" y="1412357"/>
                  </a:cubicBezTo>
                  <a:lnTo>
                    <a:pt x="411713" y="1417786"/>
                  </a:lnTo>
                  <a:cubicBezTo>
                    <a:pt x="415523" y="1417786"/>
                    <a:pt x="418952" y="1418358"/>
                    <a:pt x="421238" y="1416358"/>
                  </a:cubicBezTo>
                  <a:cubicBezTo>
                    <a:pt x="420952" y="1413024"/>
                    <a:pt x="424190" y="1409499"/>
                    <a:pt x="418571" y="1406642"/>
                  </a:cubicBezTo>
                  <a:close/>
                  <a:moveTo>
                    <a:pt x="444764" y="1339967"/>
                  </a:moveTo>
                  <a:cubicBezTo>
                    <a:pt x="469148" y="1335491"/>
                    <a:pt x="493628" y="1352731"/>
                    <a:pt x="515821" y="1344539"/>
                  </a:cubicBezTo>
                  <a:cubicBezTo>
                    <a:pt x="520393" y="1342253"/>
                    <a:pt x="591068" y="1333109"/>
                    <a:pt x="566113" y="1328918"/>
                  </a:cubicBezTo>
                  <a:cubicBezTo>
                    <a:pt x="556588" y="1327299"/>
                    <a:pt x="540395" y="1333109"/>
                    <a:pt x="533537" y="1325966"/>
                  </a:cubicBezTo>
                  <a:cubicBezTo>
                    <a:pt x="543062" y="1313964"/>
                    <a:pt x="568113" y="1328823"/>
                    <a:pt x="579543" y="1316441"/>
                  </a:cubicBezTo>
                  <a:lnTo>
                    <a:pt x="579543" y="1309011"/>
                  </a:lnTo>
                  <a:cubicBezTo>
                    <a:pt x="569944" y="1305753"/>
                    <a:pt x="559454" y="1306373"/>
                    <a:pt x="550301" y="1310725"/>
                  </a:cubicBezTo>
                  <a:cubicBezTo>
                    <a:pt x="498104" y="1300343"/>
                    <a:pt x="440764" y="1309868"/>
                    <a:pt x="389043" y="1305296"/>
                  </a:cubicBezTo>
                  <a:lnTo>
                    <a:pt x="389043" y="1309011"/>
                  </a:lnTo>
                  <a:cubicBezTo>
                    <a:pt x="386567" y="1312154"/>
                    <a:pt x="378375" y="1309011"/>
                    <a:pt x="376280" y="1312916"/>
                  </a:cubicBezTo>
                  <a:cubicBezTo>
                    <a:pt x="382729" y="1317526"/>
                    <a:pt x="390739" y="1319412"/>
                    <a:pt x="398568" y="1318155"/>
                  </a:cubicBezTo>
                  <a:cubicBezTo>
                    <a:pt x="403712" y="1321870"/>
                    <a:pt x="403712" y="1321870"/>
                    <a:pt x="398568" y="1325680"/>
                  </a:cubicBezTo>
                  <a:cubicBezTo>
                    <a:pt x="392186" y="1324632"/>
                    <a:pt x="387995" y="1328061"/>
                    <a:pt x="382471" y="1331109"/>
                  </a:cubicBezTo>
                  <a:cubicBezTo>
                    <a:pt x="382471" y="1332633"/>
                    <a:pt x="383233" y="1334252"/>
                    <a:pt x="383709" y="1336252"/>
                  </a:cubicBezTo>
                  <a:cubicBezTo>
                    <a:pt x="405426" y="1340920"/>
                    <a:pt x="425429" y="1325108"/>
                    <a:pt x="444288" y="1340253"/>
                  </a:cubicBezTo>
                  <a:close/>
                  <a:moveTo>
                    <a:pt x="461338" y="1461697"/>
                  </a:moveTo>
                  <a:cubicBezTo>
                    <a:pt x="462576" y="1457411"/>
                    <a:pt x="453527" y="1457506"/>
                    <a:pt x="454766" y="1461697"/>
                  </a:cubicBezTo>
                  <a:cubicBezTo>
                    <a:pt x="453718" y="1466459"/>
                    <a:pt x="462576" y="1465793"/>
                    <a:pt x="460862" y="1461982"/>
                  </a:cubicBezTo>
                  <a:close/>
                  <a:moveTo>
                    <a:pt x="474578" y="1463411"/>
                  </a:moveTo>
                  <a:cubicBezTo>
                    <a:pt x="481305" y="1468078"/>
                    <a:pt x="489495" y="1470136"/>
                    <a:pt x="497628" y="1469221"/>
                  </a:cubicBezTo>
                  <a:cubicBezTo>
                    <a:pt x="501056" y="1471965"/>
                    <a:pt x="505482" y="1473146"/>
                    <a:pt x="509820" y="1472460"/>
                  </a:cubicBezTo>
                  <a:cubicBezTo>
                    <a:pt x="528870" y="1462935"/>
                    <a:pt x="553349" y="1470745"/>
                    <a:pt x="571923" y="1459982"/>
                  </a:cubicBezTo>
                  <a:cubicBezTo>
                    <a:pt x="573541" y="1455620"/>
                    <a:pt x="572900" y="1450734"/>
                    <a:pt x="570209" y="1446933"/>
                  </a:cubicBezTo>
                  <a:cubicBezTo>
                    <a:pt x="554111" y="1450267"/>
                    <a:pt x="538014" y="1439694"/>
                    <a:pt x="523727" y="1446933"/>
                  </a:cubicBezTo>
                  <a:cubicBezTo>
                    <a:pt x="513535" y="1439599"/>
                    <a:pt x="502105" y="1446361"/>
                    <a:pt x="490865" y="1446933"/>
                  </a:cubicBezTo>
                  <a:cubicBezTo>
                    <a:pt x="483531" y="1449409"/>
                    <a:pt x="489532" y="1453886"/>
                    <a:pt x="486008" y="1456458"/>
                  </a:cubicBezTo>
                  <a:close/>
                  <a:moveTo>
                    <a:pt x="549730" y="1476461"/>
                  </a:moveTo>
                  <a:cubicBezTo>
                    <a:pt x="547158" y="1476461"/>
                    <a:pt x="542777" y="1475603"/>
                    <a:pt x="541253" y="1477699"/>
                  </a:cubicBezTo>
                  <a:cubicBezTo>
                    <a:pt x="537919" y="1481794"/>
                    <a:pt x="559255" y="1480842"/>
                    <a:pt x="549254" y="1476746"/>
                  </a:cubicBezTo>
                  <a:close/>
                  <a:moveTo>
                    <a:pt x="499628" y="1684105"/>
                  </a:moveTo>
                  <a:cubicBezTo>
                    <a:pt x="492525" y="1681648"/>
                    <a:pt x="485181" y="1679962"/>
                    <a:pt x="477721" y="1679057"/>
                  </a:cubicBezTo>
                  <a:cubicBezTo>
                    <a:pt x="473149" y="1682867"/>
                    <a:pt x="473149" y="1682867"/>
                    <a:pt x="477721" y="1686487"/>
                  </a:cubicBezTo>
                  <a:cubicBezTo>
                    <a:pt x="483341" y="1685439"/>
                    <a:pt x="496771" y="1689820"/>
                    <a:pt x="499152" y="1684391"/>
                  </a:cubicBezTo>
                  <a:close/>
                  <a:moveTo>
                    <a:pt x="519155" y="1639719"/>
                  </a:moveTo>
                  <a:cubicBezTo>
                    <a:pt x="515154" y="1637528"/>
                    <a:pt x="508296" y="1639719"/>
                    <a:pt x="504391" y="1634861"/>
                  </a:cubicBezTo>
                  <a:cubicBezTo>
                    <a:pt x="475816" y="1638195"/>
                    <a:pt x="489818" y="1649816"/>
                    <a:pt x="511154" y="1645910"/>
                  </a:cubicBezTo>
                  <a:cubicBezTo>
                    <a:pt x="511916" y="1644576"/>
                    <a:pt x="520202" y="1642290"/>
                    <a:pt x="518678" y="1640005"/>
                  </a:cubicBezTo>
                  <a:close/>
                  <a:moveTo>
                    <a:pt x="557255" y="1509322"/>
                  </a:moveTo>
                  <a:lnTo>
                    <a:pt x="573352" y="1509322"/>
                  </a:lnTo>
                  <a:lnTo>
                    <a:pt x="573352" y="1496844"/>
                  </a:lnTo>
                  <a:lnTo>
                    <a:pt x="563827" y="1491796"/>
                  </a:lnTo>
                  <a:lnTo>
                    <a:pt x="557255" y="1494844"/>
                  </a:lnTo>
                  <a:cubicBezTo>
                    <a:pt x="545729" y="1486366"/>
                    <a:pt x="526775" y="1496177"/>
                    <a:pt x="515440" y="1489224"/>
                  </a:cubicBezTo>
                  <a:cubicBezTo>
                    <a:pt x="531537" y="1478556"/>
                    <a:pt x="485817" y="1486176"/>
                    <a:pt x="481912" y="1489224"/>
                  </a:cubicBezTo>
                  <a:lnTo>
                    <a:pt x="481912" y="1496558"/>
                  </a:lnTo>
                  <a:cubicBezTo>
                    <a:pt x="502391" y="1511417"/>
                    <a:pt x="535919" y="1493796"/>
                    <a:pt x="556397" y="1509607"/>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grpSp>
        <p:nvGrpSpPr>
          <p:cNvPr id="149" name="Google Shape;149;p8"/>
          <p:cNvGrpSpPr/>
          <p:nvPr/>
        </p:nvGrpSpPr>
        <p:grpSpPr>
          <a:xfrm rot="-5400000">
            <a:off x="10187849" y="-377139"/>
            <a:ext cx="460804" cy="3546615"/>
            <a:chOff x="10080554" y="-143"/>
            <a:chExt cx="412648" cy="6861317"/>
          </a:xfrm>
        </p:grpSpPr>
        <p:sp>
          <p:nvSpPr>
            <p:cNvPr id="150" name="Google Shape;150;p8"/>
            <p:cNvSpPr/>
            <p:nvPr/>
          </p:nvSpPr>
          <p:spPr>
            <a:xfrm>
              <a:off x="10080554" y="2907392"/>
              <a:ext cx="404410" cy="3953782"/>
            </a:xfrm>
            <a:custGeom>
              <a:rect b="b" l="l" r="r" t="t"/>
              <a:pathLst>
                <a:path extrusionOk="0" h="2653545" w="612743">
                  <a:moveTo>
                    <a:pt x="598593" y="2643439"/>
                  </a:moveTo>
                  <a:lnTo>
                    <a:pt x="598593" y="2652964"/>
                  </a:lnTo>
                  <a:lnTo>
                    <a:pt x="709" y="2652964"/>
                  </a:lnTo>
                  <a:lnTo>
                    <a:pt x="709" y="2599529"/>
                  </a:lnTo>
                  <a:lnTo>
                    <a:pt x="7472" y="2595528"/>
                  </a:lnTo>
                  <a:lnTo>
                    <a:pt x="7472" y="2547903"/>
                  </a:lnTo>
                  <a:cubicBezTo>
                    <a:pt x="24045" y="2520187"/>
                    <a:pt x="8900" y="2471703"/>
                    <a:pt x="13853" y="2437414"/>
                  </a:cubicBezTo>
                  <a:cubicBezTo>
                    <a:pt x="-910" y="2431604"/>
                    <a:pt x="24902" y="2430556"/>
                    <a:pt x="7472" y="2422840"/>
                  </a:cubicBezTo>
                  <a:lnTo>
                    <a:pt x="7472" y="2371500"/>
                  </a:lnTo>
                  <a:lnTo>
                    <a:pt x="804" y="2367405"/>
                  </a:lnTo>
                  <a:lnTo>
                    <a:pt x="804" y="2323304"/>
                  </a:lnTo>
                  <a:lnTo>
                    <a:pt x="6995" y="2319494"/>
                  </a:lnTo>
                  <a:lnTo>
                    <a:pt x="709" y="2315493"/>
                  </a:lnTo>
                  <a:cubicBezTo>
                    <a:pt x="709" y="2314161"/>
                    <a:pt x="709" y="2313018"/>
                    <a:pt x="1376" y="2311779"/>
                  </a:cubicBezTo>
                  <a:cubicBezTo>
                    <a:pt x="16711" y="2295872"/>
                    <a:pt x="1376" y="2263012"/>
                    <a:pt x="8233" y="2241580"/>
                  </a:cubicBezTo>
                  <a:lnTo>
                    <a:pt x="13091" y="2238818"/>
                  </a:lnTo>
                  <a:cubicBezTo>
                    <a:pt x="13958" y="2233960"/>
                    <a:pt x="14253" y="2229007"/>
                    <a:pt x="13949" y="2224053"/>
                  </a:cubicBezTo>
                  <a:lnTo>
                    <a:pt x="19949" y="2220053"/>
                  </a:lnTo>
                  <a:lnTo>
                    <a:pt x="14139" y="2216338"/>
                  </a:lnTo>
                  <a:lnTo>
                    <a:pt x="20521" y="2212433"/>
                  </a:lnTo>
                  <a:lnTo>
                    <a:pt x="20521" y="2190526"/>
                  </a:lnTo>
                  <a:cubicBezTo>
                    <a:pt x="30046" y="2188049"/>
                    <a:pt x="26617" y="2179191"/>
                    <a:pt x="26998" y="2172143"/>
                  </a:cubicBezTo>
                  <a:lnTo>
                    <a:pt x="32999" y="2168713"/>
                  </a:lnTo>
                  <a:cubicBezTo>
                    <a:pt x="33903" y="2163665"/>
                    <a:pt x="33903" y="2158427"/>
                    <a:pt x="32999" y="2153378"/>
                  </a:cubicBezTo>
                  <a:lnTo>
                    <a:pt x="20997" y="2146616"/>
                  </a:lnTo>
                  <a:lnTo>
                    <a:pt x="20426" y="2142901"/>
                  </a:lnTo>
                  <a:lnTo>
                    <a:pt x="26903" y="2138901"/>
                  </a:lnTo>
                  <a:lnTo>
                    <a:pt x="26903" y="2083750"/>
                  </a:lnTo>
                  <a:lnTo>
                    <a:pt x="20521" y="2079845"/>
                  </a:lnTo>
                  <a:lnTo>
                    <a:pt x="20521" y="2076321"/>
                  </a:lnTo>
                  <a:lnTo>
                    <a:pt x="26712" y="2072511"/>
                  </a:lnTo>
                  <a:lnTo>
                    <a:pt x="26712" y="2039269"/>
                  </a:lnTo>
                  <a:cubicBezTo>
                    <a:pt x="18044" y="2034030"/>
                    <a:pt x="18044" y="2033744"/>
                    <a:pt x="26045" y="2028886"/>
                  </a:cubicBezTo>
                  <a:cubicBezTo>
                    <a:pt x="28141" y="2024124"/>
                    <a:pt x="26045" y="2019361"/>
                    <a:pt x="27283" y="2014313"/>
                  </a:cubicBezTo>
                  <a:lnTo>
                    <a:pt x="20997" y="2010122"/>
                  </a:lnTo>
                  <a:cubicBezTo>
                    <a:pt x="20997" y="2009075"/>
                    <a:pt x="20997" y="2007932"/>
                    <a:pt x="20426" y="2006598"/>
                  </a:cubicBezTo>
                  <a:lnTo>
                    <a:pt x="26903" y="2002502"/>
                  </a:lnTo>
                  <a:lnTo>
                    <a:pt x="26903" y="1910777"/>
                  </a:lnTo>
                  <a:lnTo>
                    <a:pt x="33475" y="1906681"/>
                  </a:lnTo>
                  <a:lnTo>
                    <a:pt x="33475" y="1884773"/>
                  </a:lnTo>
                  <a:lnTo>
                    <a:pt x="26998" y="1880677"/>
                  </a:lnTo>
                  <a:cubicBezTo>
                    <a:pt x="26998" y="1879344"/>
                    <a:pt x="26998" y="1878201"/>
                    <a:pt x="27474" y="1877058"/>
                  </a:cubicBezTo>
                  <a:cubicBezTo>
                    <a:pt x="32046" y="1875343"/>
                    <a:pt x="34808" y="1872105"/>
                    <a:pt x="33475" y="1867533"/>
                  </a:cubicBezTo>
                  <a:cubicBezTo>
                    <a:pt x="33475" y="1861056"/>
                    <a:pt x="35475" y="1854293"/>
                    <a:pt x="27474" y="1852007"/>
                  </a:cubicBezTo>
                  <a:lnTo>
                    <a:pt x="33189" y="1848007"/>
                  </a:lnTo>
                  <a:lnTo>
                    <a:pt x="33189" y="1837053"/>
                  </a:lnTo>
                  <a:lnTo>
                    <a:pt x="27093" y="1833243"/>
                  </a:lnTo>
                  <a:lnTo>
                    <a:pt x="27093" y="1789047"/>
                  </a:lnTo>
                  <a:lnTo>
                    <a:pt x="20426" y="1784951"/>
                  </a:lnTo>
                  <a:lnTo>
                    <a:pt x="20426" y="1689701"/>
                  </a:lnTo>
                  <a:lnTo>
                    <a:pt x="14139" y="1685796"/>
                  </a:lnTo>
                  <a:cubicBezTo>
                    <a:pt x="21473" y="1683320"/>
                    <a:pt x="19283" y="1677700"/>
                    <a:pt x="25855" y="1675509"/>
                  </a:cubicBezTo>
                  <a:cubicBezTo>
                    <a:pt x="26331" y="1673413"/>
                    <a:pt x="22616" y="1672937"/>
                    <a:pt x="20807" y="1671223"/>
                  </a:cubicBezTo>
                  <a:lnTo>
                    <a:pt x="20807" y="1579211"/>
                  </a:lnTo>
                  <a:lnTo>
                    <a:pt x="26807" y="1575401"/>
                  </a:lnTo>
                  <a:lnTo>
                    <a:pt x="26807" y="1553589"/>
                  </a:lnTo>
                  <a:lnTo>
                    <a:pt x="33570" y="1549493"/>
                  </a:lnTo>
                  <a:lnTo>
                    <a:pt x="33570" y="1538539"/>
                  </a:lnTo>
                  <a:lnTo>
                    <a:pt x="26807" y="1534444"/>
                  </a:lnTo>
                  <a:lnTo>
                    <a:pt x="26807" y="1468531"/>
                  </a:lnTo>
                  <a:lnTo>
                    <a:pt x="20807" y="1464530"/>
                  </a:lnTo>
                  <a:lnTo>
                    <a:pt x="25855" y="1461673"/>
                  </a:lnTo>
                  <a:cubicBezTo>
                    <a:pt x="29665" y="1449386"/>
                    <a:pt x="24331" y="1435955"/>
                    <a:pt x="28046" y="1423573"/>
                  </a:cubicBezTo>
                  <a:lnTo>
                    <a:pt x="33189" y="1420620"/>
                  </a:lnTo>
                  <a:lnTo>
                    <a:pt x="33189" y="1413191"/>
                  </a:lnTo>
                  <a:lnTo>
                    <a:pt x="27188" y="1409380"/>
                  </a:lnTo>
                  <a:lnTo>
                    <a:pt x="27188" y="1379948"/>
                  </a:lnTo>
                  <a:lnTo>
                    <a:pt x="33570" y="1376138"/>
                  </a:lnTo>
                  <a:lnTo>
                    <a:pt x="33570" y="1372614"/>
                  </a:lnTo>
                  <a:lnTo>
                    <a:pt x="26998" y="1368613"/>
                  </a:lnTo>
                  <a:cubicBezTo>
                    <a:pt x="26998" y="1367375"/>
                    <a:pt x="26998" y="1366137"/>
                    <a:pt x="26998" y="1365089"/>
                  </a:cubicBezTo>
                  <a:lnTo>
                    <a:pt x="33665" y="1360898"/>
                  </a:lnTo>
                  <a:lnTo>
                    <a:pt x="33665" y="1320703"/>
                  </a:lnTo>
                  <a:cubicBezTo>
                    <a:pt x="39666" y="1317274"/>
                    <a:pt x="39666" y="1317274"/>
                    <a:pt x="33665" y="1313750"/>
                  </a:cubicBezTo>
                  <a:lnTo>
                    <a:pt x="33665" y="1306320"/>
                  </a:lnTo>
                  <a:lnTo>
                    <a:pt x="39571" y="1302510"/>
                  </a:lnTo>
                  <a:lnTo>
                    <a:pt x="39571" y="1291556"/>
                  </a:lnTo>
                  <a:lnTo>
                    <a:pt x="33284" y="1287746"/>
                  </a:lnTo>
                  <a:lnTo>
                    <a:pt x="33284" y="1250980"/>
                  </a:lnTo>
                  <a:lnTo>
                    <a:pt x="39857" y="1247075"/>
                  </a:lnTo>
                  <a:cubicBezTo>
                    <a:pt x="39857" y="1245741"/>
                    <a:pt x="39857" y="1244598"/>
                    <a:pt x="39857" y="1243360"/>
                  </a:cubicBezTo>
                  <a:cubicBezTo>
                    <a:pt x="22235" y="1236121"/>
                    <a:pt x="51572" y="1232406"/>
                    <a:pt x="34046" y="1225357"/>
                  </a:cubicBezTo>
                  <a:lnTo>
                    <a:pt x="34046" y="1211070"/>
                  </a:lnTo>
                  <a:lnTo>
                    <a:pt x="27474" y="1206784"/>
                  </a:lnTo>
                  <a:lnTo>
                    <a:pt x="33665" y="1202879"/>
                  </a:lnTo>
                  <a:lnTo>
                    <a:pt x="33665" y="1169922"/>
                  </a:lnTo>
                  <a:lnTo>
                    <a:pt x="26903" y="1165921"/>
                  </a:lnTo>
                  <a:lnTo>
                    <a:pt x="26903" y="1099913"/>
                  </a:lnTo>
                  <a:lnTo>
                    <a:pt x="20807" y="1096008"/>
                  </a:lnTo>
                  <a:lnTo>
                    <a:pt x="20807" y="947989"/>
                  </a:lnTo>
                  <a:cubicBezTo>
                    <a:pt x="37094" y="930749"/>
                    <a:pt x="20807" y="893507"/>
                    <a:pt x="28046" y="870266"/>
                  </a:cubicBezTo>
                  <a:lnTo>
                    <a:pt x="32618" y="867694"/>
                  </a:lnTo>
                  <a:cubicBezTo>
                    <a:pt x="33475" y="863503"/>
                    <a:pt x="37285" y="859026"/>
                    <a:pt x="27379" y="856835"/>
                  </a:cubicBezTo>
                  <a:lnTo>
                    <a:pt x="27379" y="848739"/>
                  </a:lnTo>
                  <a:lnTo>
                    <a:pt x="33570" y="844929"/>
                  </a:lnTo>
                  <a:lnTo>
                    <a:pt x="33570" y="841405"/>
                  </a:lnTo>
                  <a:lnTo>
                    <a:pt x="27188" y="837500"/>
                  </a:lnTo>
                  <a:lnTo>
                    <a:pt x="27188" y="822926"/>
                  </a:lnTo>
                  <a:lnTo>
                    <a:pt x="33379" y="819116"/>
                  </a:lnTo>
                  <a:lnTo>
                    <a:pt x="33379" y="807972"/>
                  </a:lnTo>
                  <a:cubicBezTo>
                    <a:pt x="24712" y="802733"/>
                    <a:pt x="24712" y="802447"/>
                    <a:pt x="32618" y="797590"/>
                  </a:cubicBezTo>
                  <a:cubicBezTo>
                    <a:pt x="34523" y="794066"/>
                    <a:pt x="33284" y="790446"/>
                    <a:pt x="33665" y="786445"/>
                  </a:cubicBezTo>
                  <a:lnTo>
                    <a:pt x="27379" y="782254"/>
                  </a:lnTo>
                  <a:lnTo>
                    <a:pt x="27379" y="775110"/>
                  </a:lnTo>
                  <a:lnTo>
                    <a:pt x="33570" y="771205"/>
                  </a:lnTo>
                  <a:lnTo>
                    <a:pt x="33570" y="731010"/>
                  </a:lnTo>
                  <a:lnTo>
                    <a:pt x="40142" y="727009"/>
                  </a:lnTo>
                  <a:lnTo>
                    <a:pt x="40142" y="719675"/>
                  </a:lnTo>
                  <a:cubicBezTo>
                    <a:pt x="36142" y="716913"/>
                    <a:pt x="30617" y="715198"/>
                    <a:pt x="28046" y="711770"/>
                  </a:cubicBezTo>
                  <a:lnTo>
                    <a:pt x="39952" y="705102"/>
                  </a:lnTo>
                  <a:lnTo>
                    <a:pt x="39952" y="671860"/>
                  </a:lnTo>
                  <a:lnTo>
                    <a:pt x="33761" y="668049"/>
                  </a:lnTo>
                  <a:lnTo>
                    <a:pt x="33761" y="605756"/>
                  </a:lnTo>
                  <a:lnTo>
                    <a:pt x="27188" y="601661"/>
                  </a:lnTo>
                  <a:lnTo>
                    <a:pt x="27188" y="598136"/>
                  </a:lnTo>
                  <a:lnTo>
                    <a:pt x="33379" y="594326"/>
                  </a:lnTo>
                  <a:lnTo>
                    <a:pt x="33379" y="579467"/>
                  </a:lnTo>
                  <a:lnTo>
                    <a:pt x="28046" y="576514"/>
                  </a:lnTo>
                  <a:cubicBezTo>
                    <a:pt x="21188" y="563561"/>
                    <a:pt x="38142" y="528889"/>
                    <a:pt x="17378" y="529842"/>
                  </a:cubicBezTo>
                  <a:cubicBezTo>
                    <a:pt x="10424" y="527080"/>
                    <a:pt x="24140" y="523365"/>
                    <a:pt x="26903" y="520793"/>
                  </a:cubicBezTo>
                  <a:lnTo>
                    <a:pt x="26903" y="513459"/>
                  </a:lnTo>
                  <a:lnTo>
                    <a:pt x="20521" y="509553"/>
                  </a:lnTo>
                  <a:lnTo>
                    <a:pt x="20521" y="506029"/>
                  </a:lnTo>
                  <a:lnTo>
                    <a:pt x="27188" y="501838"/>
                  </a:lnTo>
                  <a:lnTo>
                    <a:pt x="27188" y="480026"/>
                  </a:lnTo>
                  <a:cubicBezTo>
                    <a:pt x="30332" y="478121"/>
                    <a:pt x="34142" y="476883"/>
                    <a:pt x="33665" y="473930"/>
                  </a:cubicBezTo>
                  <a:cubicBezTo>
                    <a:pt x="33189" y="470977"/>
                    <a:pt x="37094" y="470977"/>
                    <a:pt x="39190" y="469644"/>
                  </a:cubicBezTo>
                  <a:cubicBezTo>
                    <a:pt x="41476" y="466119"/>
                    <a:pt x="39190" y="462405"/>
                    <a:pt x="40714" y="458881"/>
                  </a:cubicBezTo>
                  <a:lnTo>
                    <a:pt x="33856" y="454308"/>
                  </a:lnTo>
                  <a:lnTo>
                    <a:pt x="33856" y="403255"/>
                  </a:lnTo>
                  <a:lnTo>
                    <a:pt x="27093" y="399064"/>
                  </a:lnTo>
                  <a:lnTo>
                    <a:pt x="27093" y="318101"/>
                  </a:lnTo>
                  <a:lnTo>
                    <a:pt x="33570" y="314196"/>
                  </a:lnTo>
                  <a:lnTo>
                    <a:pt x="33570" y="310672"/>
                  </a:lnTo>
                  <a:lnTo>
                    <a:pt x="26807" y="306576"/>
                  </a:lnTo>
                  <a:lnTo>
                    <a:pt x="26807" y="258951"/>
                  </a:lnTo>
                  <a:cubicBezTo>
                    <a:pt x="19664" y="256665"/>
                    <a:pt x="19092" y="249426"/>
                    <a:pt x="21188" y="243806"/>
                  </a:cubicBezTo>
                  <a:cubicBezTo>
                    <a:pt x="29379" y="238948"/>
                    <a:pt x="29379" y="238663"/>
                    <a:pt x="21188" y="233424"/>
                  </a:cubicBezTo>
                  <a:lnTo>
                    <a:pt x="27188" y="229519"/>
                  </a:lnTo>
                  <a:lnTo>
                    <a:pt x="27188" y="222280"/>
                  </a:lnTo>
                  <a:cubicBezTo>
                    <a:pt x="25283" y="221041"/>
                    <a:pt x="22997" y="219803"/>
                    <a:pt x="20807" y="218469"/>
                  </a:cubicBezTo>
                  <a:lnTo>
                    <a:pt x="20807" y="178369"/>
                  </a:lnTo>
                  <a:lnTo>
                    <a:pt x="27569" y="174369"/>
                  </a:lnTo>
                  <a:lnTo>
                    <a:pt x="27569" y="156271"/>
                  </a:lnTo>
                  <a:lnTo>
                    <a:pt x="33761" y="152271"/>
                  </a:lnTo>
                  <a:cubicBezTo>
                    <a:pt x="34713" y="149128"/>
                    <a:pt x="32237" y="147318"/>
                    <a:pt x="28712" y="146175"/>
                  </a:cubicBezTo>
                  <a:cubicBezTo>
                    <a:pt x="26522" y="143032"/>
                    <a:pt x="26522" y="81595"/>
                    <a:pt x="28712" y="59783"/>
                  </a:cubicBezTo>
                  <a:lnTo>
                    <a:pt x="33761" y="56926"/>
                  </a:lnTo>
                  <a:lnTo>
                    <a:pt x="33761" y="16349"/>
                  </a:lnTo>
                  <a:lnTo>
                    <a:pt x="27950" y="12539"/>
                  </a:lnTo>
                  <a:lnTo>
                    <a:pt x="34142" y="8729"/>
                  </a:lnTo>
                  <a:lnTo>
                    <a:pt x="34142" y="1490"/>
                  </a:lnTo>
                  <a:cubicBezTo>
                    <a:pt x="41095" y="-1272"/>
                    <a:pt x="41190" y="-1272"/>
                    <a:pt x="47477" y="1490"/>
                  </a:cubicBezTo>
                  <a:lnTo>
                    <a:pt x="47477" y="12730"/>
                  </a:lnTo>
                  <a:lnTo>
                    <a:pt x="56049" y="14253"/>
                  </a:lnTo>
                  <a:cubicBezTo>
                    <a:pt x="78147" y="1966"/>
                    <a:pt x="103103" y="17587"/>
                    <a:pt x="62336" y="17778"/>
                  </a:cubicBezTo>
                  <a:cubicBezTo>
                    <a:pt x="61574" y="19493"/>
                    <a:pt x="60716" y="21112"/>
                    <a:pt x="60145" y="22255"/>
                  </a:cubicBezTo>
                  <a:cubicBezTo>
                    <a:pt x="62526" y="26446"/>
                    <a:pt x="71003" y="23588"/>
                    <a:pt x="73575" y="27398"/>
                  </a:cubicBezTo>
                  <a:lnTo>
                    <a:pt x="73575" y="30541"/>
                  </a:lnTo>
                  <a:cubicBezTo>
                    <a:pt x="70718" y="31875"/>
                    <a:pt x="41571" y="38923"/>
                    <a:pt x="50715" y="43590"/>
                  </a:cubicBezTo>
                  <a:cubicBezTo>
                    <a:pt x="69460" y="57973"/>
                    <a:pt x="94140" y="62079"/>
                    <a:pt x="116533" y="54544"/>
                  </a:cubicBezTo>
                  <a:lnTo>
                    <a:pt x="125486" y="59974"/>
                  </a:lnTo>
                  <a:cubicBezTo>
                    <a:pt x="127201" y="74928"/>
                    <a:pt x="88148" y="54830"/>
                    <a:pt x="93101" y="74833"/>
                  </a:cubicBezTo>
                  <a:cubicBezTo>
                    <a:pt x="80147" y="82262"/>
                    <a:pt x="67479" y="90263"/>
                    <a:pt x="50810" y="87596"/>
                  </a:cubicBezTo>
                  <a:cubicBezTo>
                    <a:pt x="46810" y="90644"/>
                    <a:pt x="46715" y="90644"/>
                    <a:pt x="48524" y="97121"/>
                  </a:cubicBezTo>
                  <a:cubicBezTo>
                    <a:pt x="53496" y="98398"/>
                    <a:pt x="58669" y="98712"/>
                    <a:pt x="63764" y="98074"/>
                  </a:cubicBezTo>
                  <a:cubicBezTo>
                    <a:pt x="80147" y="90644"/>
                    <a:pt x="99769" y="96549"/>
                    <a:pt x="116723" y="94740"/>
                  </a:cubicBezTo>
                  <a:cubicBezTo>
                    <a:pt x="124467" y="99474"/>
                    <a:pt x="134221" y="99474"/>
                    <a:pt x="141965" y="94740"/>
                  </a:cubicBezTo>
                  <a:cubicBezTo>
                    <a:pt x="149994" y="98207"/>
                    <a:pt x="157757" y="102246"/>
                    <a:pt x="165206" y="106837"/>
                  </a:cubicBezTo>
                  <a:lnTo>
                    <a:pt x="159205" y="110742"/>
                  </a:lnTo>
                  <a:cubicBezTo>
                    <a:pt x="159205" y="111790"/>
                    <a:pt x="159205" y="113028"/>
                    <a:pt x="159205" y="114266"/>
                  </a:cubicBezTo>
                  <a:cubicBezTo>
                    <a:pt x="155776" y="117409"/>
                    <a:pt x="122057" y="117885"/>
                    <a:pt x="128820" y="113123"/>
                  </a:cubicBezTo>
                  <a:cubicBezTo>
                    <a:pt x="134849" y="112866"/>
                    <a:pt x="140621" y="110589"/>
                    <a:pt x="145203" y="106646"/>
                  </a:cubicBezTo>
                  <a:cubicBezTo>
                    <a:pt x="123486" y="100074"/>
                    <a:pt x="100150" y="113694"/>
                    <a:pt x="79481" y="105218"/>
                  </a:cubicBezTo>
                  <a:cubicBezTo>
                    <a:pt x="70565" y="107056"/>
                    <a:pt x="61983" y="110265"/>
                    <a:pt x="54049" y="114743"/>
                  </a:cubicBezTo>
                  <a:cubicBezTo>
                    <a:pt x="54049" y="116266"/>
                    <a:pt x="54049" y="117409"/>
                    <a:pt x="54620" y="118648"/>
                  </a:cubicBezTo>
                  <a:cubicBezTo>
                    <a:pt x="72623" y="124172"/>
                    <a:pt x="91101" y="114647"/>
                    <a:pt x="110151" y="116552"/>
                  </a:cubicBezTo>
                  <a:lnTo>
                    <a:pt x="119676" y="121982"/>
                  </a:lnTo>
                  <a:lnTo>
                    <a:pt x="106913" y="129411"/>
                  </a:lnTo>
                  <a:lnTo>
                    <a:pt x="106913" y="133030"/>
                  </a:lnTo>
                  <a:lnTo>
                    <a:pt x="113008" y="136841"/>
                  </a:lnTo>
                  <a:lnTo>
                    <a:pt x="107675" y="140460"/>
                  </a:lnTo>
                  <a:cubicBezTo>
                    <a:pt x="130439" y="168463"/>
                    <a:pt x="159586" y="142460"/>
                    <a:pt x="185684" y="138650"/>
                  </a:cubicBezTo>
                  <a:lnTo>
                    <a:pt x="185684" y="158843"/>
                  </a:lnTo>
                  <a:cubicBezTo>
                    <a:pt x="176159" y="165510"/>
                    <a:pt x="155966" y="153509"/>
                    <a:pt x="152537" y="166463"/>
                  </a:cubicBezTo>
                  <a:cubicBezTo>
                    <a:pt x="142346" y="172464"/>
                    <a:pt x="97578" y="164653"/>
                    <a:pt x="100340" y="179989"/>
                  </a:cubicBezTo>
                  <a:cubicBezTo>
                    <a:pt x="105522" y="186532"/>
                    <a:pt x="114828" y="188104"/>
                    <a:pt x="121867" y="183608"/>
                  </a:cubicBezTo>
                  <a:cubicBezTo>
                    <a:pt x="155204" y="182179"/>
                    <a:pt x="158443" y="182274"/>
                    <a:pt x="165872" y="184560"/>
                  </a:cubicBezTo>
                  <a:lnTo>
                    <a:pt x="159300" y="188657"/>
                  </a:lnTo>
                  <a:lnTo>
                    <a:pt x="159300" y="192086"/>
                  </a:lnTo>
                  <a:cubicBezTo>
                    <a:pt x="152537" y="196181"/>
                    <a:pt x="79195" y="196086"/>
                    <a:pt x="97673" y="208468"/>
                  </a:cubicBezTo>
                  <a:cubicBezTo>
                    <a:pt x="110627" y="205515"/>
                    <a:pt x="125201" y="216279"/>
                    <a:pt x="135202" y="209326"/>
                  </a:cubicBezTo>
                  <a:cubicBezTo>
                    <a:pt x="150947" y="209402"/>
                    <a:pt x="166672" y="208001"/>
                    <a:pt x="182160" y="205135"/>
                  </a:cubicBezTo>
                  <a:cubicBezTo>
                    <a:pt x="191685" y="213231"/>
                    <a:pt x="208735" y="203992"/>
                    <a:pt x="218450" y="211231"/>
                  </a:cubicBezTo>
                  <a:cubicBezTo>
                    <a:pt x="218450" y="220756"/>
                    <a:pt x="200734" y="212564"/>
                    <a:pt x="195495" y="219518"/>
                  </a:cubicBezTo>
                  <a:cubicBezTo>
                    <a:pt x="176445" y="211707"/>
                    <a:pt x="157395" y="219518"/>
                    <a:pt x="136631" y="223042"/>
                  </a:cubicBezTo>
                  <a:cubicBezTo>
                    <a:pt x="123867" y="218946"/>
                    <a:pt x="82624" y="214660"/>
                    <a:pt x="74051" y="223994"/>
                  </a:cubicBezTo>
                  <a:cubicBezTo>
                    <a:pt x="78719" y="227233"/>
                    <a:pt x="80052" y="231614"/>
                    <a:pt x="84338" y="234377"/>
                  </a:cubicBezTo>
                  <a:cubicBezTo>
                    <a:pt x="97197" y="231395"/>
                    <a:pt x="110408" y="230242"/>
                    <a:pt x="123581" y="230947"/>
                  </a:cubicBezTo>
                  <a:cubicBezTo>
                    <a:pt x="133106" y="235710"/>
                    <a:pt x="133106" y="235710"/>
                    <a:pt x="142631" y="230947"/>
                  </a:cubicBezTo>
                  <a:cubicBezTo>
                    <a:pt x="174064" y="230947"/>
                    <a:pt x="207878" y="227328"/>
                    <a:pt x="237881" y="236186"/>
                  </a:cubicBezTo>
                  <a:cubicBezTo>
                    <a:pt x="232262" y="238568"/>
                    <a:pt x="233595" y="242377"/>
                    <a:pt x="228833" y="245140"/>
                  </a:cubicBezTo>
                  <a:cubicBezTo>
                    <a:pt x="209783" y="240853"/>
                    <a:pt x="189113" y="238472"/>
                    <a:pt x="173207" y="250474"/>
                  </a:cubicBezTo>
                  <a:cubicBezTo>
                    <a:pt x="173207" y="252188"/>
                    <a:pt x="173207" y="253427"/>
                    <a:pt x="172730" y="254665"/>
                  </a:cubicBezTo>
                  <a:cubicBezTo>
                    <a:pt x="158729" y="260760"/>
                    <a:pt x="137678" y="265618"/>
                    <a:pt x="123677" y="260189"/>
                  </a:cubicBezTo>
                  <a:cubicBezTo>
                    <a:pt x="118724" y="261713"/>
                    <a:pt x="122057" y="268095"/>
                    <a:pt x="116533" y="266666"/>
                  </a:cubicBezTo>
                  <a:cubicBezTo>
                    <a:pt x="108646" y="263342"/>
                    <a:pt x="100350" y="261066"/>
                    <a:pt x="91863" y="259903"/>
                  </a:cubicBezTo>
                  <a:cubicBezTo>
                    <a:pt x="81386" y="262475"/>
                    <a:pt x="82338" y="269428"/>
                    <a:pt x="75290" y="272477"/>
                  </a:cubicBezTo>
                  <a:cubicBezTo>
                    <a:pt x="84834" y="280201"/>
                    <a:pt x="97130" y="283640"/>
                    <a:pt x="109294" y="282002"/>
                  </a:cubicBezTo>
                  <a:cubicBezTo>
                    <a:pt x="133421" y="275725"/>
                    <a:pt x="158119" y="271934"/>
                    <a:pt x="183017" y="270667"/>
                  </a:cubicBezTo>
                  <a:cubicBezTo>
                    <a:pt x="190228" y="276248"/>
                    <a:pt x="199267" y="278925"/>
                    <a:pt x="208354" y="278191"/>
                  </a:cubicBezTo>
                  <a:lnTo>
                    <a:pt x="199591" y="283621"/>
                  </a:lnTo>
                  <a:lnTo>
                    <a:pt x="209116" y="288859"/>
                  </a:lnTo>
                  <a:cubicBezTo>
                    <a:pt x="233881" y="279334"/>
                    <a:pt x="263885" y="283335"/>
                    <a:pt x="287602" y="270952"/>
                  </a:cubicBezTo>
                  <a:cubicBezTo>
                    <a:pt x="292507" y="271352"/>
                    <a:pt x="297393" y="269924"/>
                    <a:pt x="301318" y="266952"/>
                  </a:cubicBezTo>
                  <a:cubicBezTo>
                    <a:pt x="304271" y="266952"/>
                    <a:pt x="322749" y="265237"/>
                    <a:pt x="314367" y="270667"/>
                  </a:cubicBezTo>
                  <a:cubicBezTo>
                    <a:pt x="308747" y="275619"/>
                    <a:pt x="297127" y="272477"/>
                    <a:pt x="297794" y="279620"/>
                  </a:cubicBezTo>
                  <a:cubicBezTo>
                    <a:pt x="297794" y="280953"/>
                    <a:pt x="293793" y="282192"/>
                    <a:pt x="291507" y="283525"/>
                  </a:cubicBezTo>
                  <a:lnTo>
                    <a:pt x="291507" y="287145"/>
                  </a:lnTo>
                  <a:cubicBezTo>
                    <a:pt x="282649" y="293432"/>
                    <a:pt x="250550" y="273619"/>
                    <a:pt x="252074" y="294289"/>
                  </a:cubicBezTo>
                  <a:cubicBezTo>
                    <a:pt x="269504" y="303814"/>
                    <a:pt x="346847" y="285621"/>
                    <a:pt x="349610" y="302480"/>
                  </a:cubicBezTo>
                  <a:cubicBezTo>
                    <a:pt x="327893" y="316577"/>
                    <a:pt x="300651" y="306386"/>
                    <a:pt x="278267" y="316863"/>
                  </a:cubicBezTo>
                  <a:cubicBezTo>
                    <a:pt x="267790" y="319530"/>
                    <a:pt x="263218" y="318292"/>
                    <a:pt x="265218" y="331436"/>
                  </a:cubicBezTo>
                  <a:cubicBezTo>
                    <a:pt x="260551" y="335341"/>
                    <a:pt x="236643" y="329912"/>
                    <a:pt x="248740" y="340961"/>
                  </a:cubicBezTo>
                  <a:cubicBezTo>
                    <a:pt x="286173" y="344581"/>
                    <a:pt x="320749" y="340199"/>
                    <a:pt x="357039" y="346581"/>
                  </a:cubicBezTo>
                  <a:cubicBezTo>
                    <a:pt x="337989" y="365059"/>
                    <a:pt x="312272" y="342104"/>
                    <a:pt x="291698" y="357439"/>
                  </a:cubicBezTo>
                  <a:lnTo>
                    <a:pt x="304652" y="365155"/>
                  </a:lnTo>
                  <a:cubicBezTo>
                    <a:pt x="304652" y="366584"/>
                    <a:pt x="304652" y="367727"/>
                    <a:pt x="304652" y="368965"/>
                  </a:cubicBezTo>
                  <a:cubicBezTo>
                    <a:pt x="297870" y="373641"/>
                    <a:pt x="289535" y="375489"/>
                    <a:pt x="281411" y="374108"/>
                  </a:cubicBezTo>
                  <a:cubicBezTo>
                    <a:pt x="278839" y="383633"/>
                    <a:pt x="266075" y="385728"/>
                    <a:pt x="259408" y="386491"/>
                  </a:cubicBezTo>
                  <a:cubicBezTo>
                    <a:pt x="259408" y="388110"/>
                    <a:pt x="259408" y="389348"/>
                    <a:pt x="259408" y="390015"/>
                  </a:cubicBezTo>
                  <a:lnTo>
                    <a:pt x="229309" y="406969"/>
                  </a:lnTo>
                  <a:lnTo>
                    <a:pt x="222832" y="403826"/>
                  </a:lnTo>
                  <a:cubicBezTo>
                    <a:pt x="220165" y="406112"/>
                    <a:pt x="220165" y="406112"/>
                    <a:pt x="219974" y="409732"/>
                  </a:cubicBezTo>
                  <a:cubicBezTo>
                    <a:pt x="224603" y="412923"/>
                    <a:pt x="230071" y="414685"/>
                    <a:pt x="235691" y="414780"/>
                  </a:cubicBezTo>
                  <a:cubicBezTo>
                    <a:pt x="245882" y="409160"/>
                    <a:pt x="259503" y="412399"/>
                    <a:pt x="269314" y="403826"/>
                  </a:cubicBezTo>
                  <a:lnTo>
                    <a:pt x="277029" y="407636"/>
                  </a:lnTo>
                  <a:lnTo>
                    <a:pt x="285506" y="406017"/>
                  </a:lnTo>
                  <a:lnTo>
                    <a:pt x="285506" y="401921"/>
                  </a:lnTo>
                  <a:lnTo>
                    <a:pt x="279220" y="398016"/>
                  </a:lnTo>
                  <a:cubicBezTo>
                    <a:pt x="288811" y="392424"/>
                    <a:pt x="299651" y="389310"/>
                    <a:pt x="310748" y="388967"/>
                  </a:cubicBezTo>
                  <a:lnTo>
                    <a:pt x="323035" y="381728"/>
                  </a:lnTo>
                  <a:cubicBezTo>
                    <a:pt x="336751" y="384967"/>
                    <a:pt x="364754" y="374680"/>
                    <a:pt x="370660" y="386777"/>
                  </a:cubicBezTo>
                  <a:cubicBezTo>
                    <a:pt x="368183" y="390205"/>
                    <a:pt x="360087" y="387633"/>
                    <a:pt x="357420" y="390872"/>
                  </a:cubicBezTo>
                  <a:lnTo>
                    <a:pt x="357420" y="395539"/>
                  </a:lnTo>
                  <a:cubicBezTo>
                    <a:pt x="352858" y="399130"/>
                    <a:pt x="347219" y="401083"/>
                    <a:pt x="341418" y="401064"/>
                  </a:cubicBezTo>
                  <a:cubicBezTo>
                    <a:pt x="333731" y="395339"/>
                    <a:pt x="324178" y="392720"/>
                    <a:pt x="314653" y="393730"/>
                  </a:cubicBezTo>
                  <a:cubicBezTo>
                    <a:pt x="309414" y="396111"/>
                    <a:pt x="312557" y="401159"/>
                    <a:pt x="305128" y="402683"/>
                  </a:cubicBezTo>
                  <a:lnTo>
                    <a:pt x="305128" y="417257"/>
                  </a:lnTo>
                  <a:cubicBezTo>
                    <a:pt x="292745" y="423257"/>
                    <a:pt x="276553" y="414589"/>
                    <a:pt x="265694" y="425067"/>
                  </a:cubicBezTo>
                  <a:cubicBezTo>
                    <a:pt x="288554" y="429068"/>
                    <a:pt x="311891" y="433068"/>
                    <a:pt x="334751" y="426876"/>
                  </a:cubicBezTo>
                  <a:cubicBezTo>
                    <a:pt x="339989" y="429258"/>
                    <a:pt x="336846" y="432592"/>
                    <a:pt x="337989" y="435354"/>
                  </a:cubicBezTo>
                  <a:cubicBezTo>
                    <a:pt x="342371" y="439926"/>
                    <a:pt x="356087" y="437544"/>
                    <a:pt x="357611" y="444879"/>
                  </a:cubicBezTo>
                  <a:lnTo>
                    <a:pt x="357611" y="444879"/>
                  </a:lnTo>
                  <a:cubicBezTo>
                    <a:pt x="336465" y="443164"/>
                    <a:pt x="234548" y="444879"/>
                    <a:pt x="308462" y="452403"/>
                  </a:cubicBezTo>
                  <a:cubicBezTo>
                    <a:pt x="312748" y="453832"/>
                    <a:pt x="311414" y="455833"/>
                    <a:pt x="311700" y="457547"/>
                  </a:cubicBezTo>
                  <a:cubicBezTo>
                    <a:pt x="306080" y="461928"/>
                    <a:pt x="297889" y="457547"/>
                    <a:pt x="292079" y="461548"/>
                  </a:cubicBezTo>
                  <a:lnTo>
                    <a:pt x="292079" y="465072"/>
                  </a:lnTo>
                  <a:cubicBezTo>
                    <a:pt x="296146" y="466901"/>
                    <a:pt x="299251" y="470358"/>
                    <a:pt x="300651" y="474597"/>
                  </a:cubicBezTo>
                  <a:cubicBezTo>
                    <a:pt x="350848" y="473930"/>
                    <a:pt x="394472" y="498219"/>
                    <a:pt x="442574" y="505744"/>
                  </a:cubicBezTo>
                  <a:cubicBezTo>
                    <a:pt x="443717" y="510697"/>
                    <a:pt x="444955" y="511554"/>
                    <a:pt x="450765" y="511554"/>
                  </a:cubicBezTo>
                  <a:cubicBezTo>
                    <a:pt x="462166" y="510515"/>
                    <a:pt x="473539" y="513935"/>
                    <a:pt x="482483" y="521079"/>
                  </a:cubicBezTo>
                  <a:cubicBezTo>
                    <a:pt x="477530" y="524413"/>
                    <a:pt x="471530" y="521936"/>
                    <a:pt x="466958" y="523175"/>
                  </a:cubicBezTo>
                  <a:lnTo>
                    <a:pt x="459528" y="519269"/>
                  </a:lnTo>
                  <a:cubicBezTo>
                    <a:pt x="448498" y="524088"/>
                    <a:pt x="437097" y="528013"/>
                    <a:pt x="425429" y="530985"/>
                  </a:cubicBezTo>
                  <a:cubicBezTo>
                    <a:pt x="419809" y="534604"/>
                    <a:pt x="392091" y="537271"/>
                    <a:pt x="409331" y="546320"/>
                  </a:cubicBezTo>
                  <a:cubicBezTo>
                    <a:pt x="391329" y="564799"/>
                    <a:pt x="363897" y="557178"/>
                    <a:pt x="341037" y="563370"/>
                  </a:cubicBezTo>
                  <a:lnTo>
                    <a:pt x="332560" y="568895"/>
                  </a:lnTo>
                  <a:cubicBezTo>
                    <a:pt x="346276" y="574228"/>
                    <a:pt x="363326" y="572419"/>
                    <a:pt x="377518" y="576419"/>
                  </a:cubicBezTo>
                  <a:cubicBezTo>
                    <a:pt x="361611" y="583658"/>
                    <a:pt x="345990" y="591183"/>
                    <a:pt x="327226" y="589278"/>
                  </a:cubicBezTo>
                  <a:cubicBezTo>
                    <a:pt x="326273" y="590802"/>
                    <a:pt x="325321" y="592421"/>
                    <a:pt x="324178" y="594135"/>
                  </a:cubicBezTo>
                  <a:cubicBezTo>
                    <a:pt x="335322" y="603660"/>
                    <a:pt x="347324" y="599089"/>
                    <a:pt x="359516" y="596612"/>
                  </a:cubicBezTo>
                  <a:cubicBezTo>
                    <a:pt x="365326" y="595660"/>
                    <a:pt x="378566" y="599755"/>
                    <a:pt x="377708" y="590897"/>
                  </a:cubicBezTo>
                  <a:cubicBezTo>
                    <a:pt x="381995" y="587945"/>
                    <a:pt x="387900" y="589850"/>
                    <a:pt x="393425" y="589183"/>
                  </a:cubicBezTo>
                  <a:cubicBezTo>
                    <a:pt x="415904" y="598708"/>
                    <a:pt x="395520" y="601089"/>
                    <a:pt x="383138" y="604042"/>
                  </a:cubicBezTo>
                  <a:cubicBezTo>
                    <a:pt x="373613" y="605280"/>
                    <a:pt x="365040" y="614043"/>
                    <a:pt x="353896" y="607471"/>
                  </a:cubicBezTo>
                  <a:lnTo>
                    <a:pt x="339513" y="616996"/>
                  </a:lnTo>
                  <a:cubicBezTo>
                    <a:pt x="343171" y="619577"/>
                    <a:pt x="347019" y="621873"/>
                    <a:pt x="351038" y="623853"/>
                  </a:cubicBezTo>
                  <a:cubicBezTo>
                    <a:pt x="316748" y="641284"/>
                    <a:pt x="273410" y="614328"/>
                    <a:pt x="239786" y="634712"/>
                  </a:cubicBezTo>
                  <a:cubicBezTo>
                    <a:pt x="239786" y="635950"/>
                    <a:pt x="239786" y="637093"/>
                    <a:pt x="239786" y="638332"/>
                  </a:cubicBezTo>
                  <a:cubicBezTo>
                    <a:pt x="284649" y="645666"/>
                    <a:pt x="327797" y="632331"/>
                    <a:pt x="373136" y="633188"/>
                  </a:cubicBezTo>
                  <a:cubicBezTo>
                    <a:pt x="384281" y="629569"/>
                    <a:pt x="383233" y="621853"/>
                    <a:pt x="394282" y="618139"/>
                  </a:cubicBezTo>
                  <a:cubicBezTo>
                    <a:pt x="417713" y="619758"/>
                    <a:pt x="440573" y="609757"/>
                    <a:pt x="462386" y="613091"/>
                  </a:cubicBezTo>
                  <a:cubicBezTo>
                    <a:pt x="449527" y="617948"/>
                    <a:pt x="433811" y="636236"/>
                    <a:pt x="420571" y="625949"/>
                  </a:cubicBezTo>
                  <a:cubicBezTo>
                    <a:pt x="409141" y="630997"/>
                    <a:pt x="400473" y="639284"/>
                    <a:pt x="387138" y="636808"/>
                  </a:cubicBezTo>
                  <a:cubicBezTo>
                    <a:pt x="381614" y="639284"/>
                    <a:pt x="384947" y="642618"/>
                    <a:pt x="383900" y="645475"/>
                  </a:cubicBezTo>
                  <a:cubicBezTo>
                    <a:pt x="398949" y="651905"/>
                    <a:pt x="415161" y="655143"/>
                    <a:pt x="431525" y="655000"/>
                  </a:cubicBezTo>
                  <a:cubicBezTo>
                    <a:pt x="438859" y="655953"/>
                    <a:pt x="449717" y="652619"/>
                    <a:pt x="455528" y="657191"/>
                  </a:cubicBezTo>
                  <a:cubicBezTo>
                    <a:pt x="454004" y="660716"/>
                    <a:pt x="460100" y="662049"/>
                    <a:pt x="461338" y="664145"/>
                  </a:cubicBezTo>
                  <a:lnTo>
                    <a:pt x="452765" y="669764"/>
                  </a:lnTo>
                  <a:cubicBezTo>
                    <a:pt x="447898" y="670174"/>
                    <a:pt x="443031" y="668926"/>
                    <a:pt x="438954" y="666240"/>
                  </a:cubicBezTo>
                  <a:cubicBezTo>
                    <a:pt x="431715" y="671669"/>
                    <a:pt x="423047" y="669288"/>
                    <a:pt x="414761" y="669764"/>
                  </a:cubicBezTo>
                  <a:cubicBezTo>
                    <a:pt x="405807" y="672241"/>
                    <a:pt x="402473" y="678241"/>
                    <a:pt x="392758" y="677194"/>
                  </a:cubicBezTo>
                  <a:lnTo>
                    <a:pt x="383233" y="684242"/>
                  </a:lnTo>
                  <a:cubicBezTo>
                    <a:pt x="377708" y="693767"/>
                    <a:pt x="359897" y="697767"/>
                    <a:pt x="350943" y="704721"/>
                  </a:cubicBezTo>
                  <a:cubicBezTo>
                    <a:pt x="362945" y="713008"/>
                    <a:pt x="392948" y="697006"/>
                    <a:pt x="396854" y="713198"/>
                  </a:cubicBezTo>
                  <a:cubicBezTo>
                    <a:pt x="395806" y="720056"/>
                    <a:pt x="384757" y="717199"/>
                    <a:pt x="379709" y="720913"/>
                  </a:cubicBezTo>
                  <a:cubicBezTo>
                    <a:pt x="370593" y="715808"/>
                    <a:pt x="359277" y="716751"/>
                    <a:pt x="351134" y="723294"/>
                  </a:cubicBezTo>
                  <a:cubicBezTo>
                    <a:pt x="351134" y="724819"/>
                    <a:pt x="350657" y="726057"/>
                    <a:pt x="350467" y="727200"/>
                  </a:cubicBezTo>
                  <a:lnTo>
                    <a:pt x="338846" y="733677"/>
                  </a:lnTo>
                  <a:cubicBezTo>
                    <a:pt x="340085" y="738344"/>
                    <a:pt x="350657" y="735296"/>
                    <a:pt x="354563" y="736058"/>
                  </a:cubicBezTo>
                  <a:cubicBezTo>
                    <a:pt x="359201" y="739525"/>
                    <a:pt x="365030" y="741001"/>
                    <a:pt x="370755" y="740154"/>
                  </a:cubicBezTo>
                  <a:lnTo>
                    <a:pt x="370755" y="748917"/>
                  </a:lnTo>
                  <a:lnTo>
                    <a:pt x="357801" y="756442"/>
                  </a:lnTo>
                  <a:cubicBezTo>
                    <a:pt x="365154" y="758385"/>
                    <a:pt x="372812" y="758975"/>
                    <a:pt x="380375" y="758156"/>
                  </a:cubicBezTo>
                  <a:cubicBezTo>
                    <a:pt x="392091" y="750917"/>
                    <a:pt x="407903" y="752918"/>
                    <a:pt x="419809" y="747678"/>
                  </a:cubicBezTo>
                  <a:lnTo>
                    <a:pt x="430191" y="752536"/>
                  </a:lnTo>
                  <a:cubicBezTo>
                    <a:pt x="404093" y="763490"/>
                    <a:pt x="374565" y="761204"/>
                    <a:pt x="346562" y="765681"/>
                  </a:cubicBezTo>
                  <a:lnTo>
                    <a:pt x="343609" y="771396"/>
                  </a:lnTo>
                  <a:lnTo>
                    <a:pt x="337989" y="774825"/>
                  </a:lnTo>
                  <a:cubicBezTo>
                    <a:pt x="346562" y="783112"/>
                    <a:pt x="359992" y="777492"/>
                    <a:pt x="369993" y="782349"/>
                  </a:cubicBezTo>
                  <a:lnTo>
                    <a:pt x="361040" y="787683"/>
                  </a:lnTo>
                  <a:cubicBezTo>
                    <a:pt x="355210" y="787388"/>
                    <a:pt x="349486" y="789255"/>
                    <a:pt x="344942" y="792922"/>
                  </a:cubicBezTo>
                  <a:cubicBezTo>
                    <a:pt x="352467" y="808258"/>
                    <a:pt x="388186" y="792161"/>
                    <a:pt x="403616" y="800543"/>
                  </a:cubicBezTo>
                  <a:cubicBezTo>
                    <a:pt x="394949" y="806924"/>
                    <a:pt x="371136" y="795685"/>
                    <a:pt x="371136" y="808067"/>
                  </a:cubicBezTo>
                  <a:cubicBezTo>
                    <a:pt x="375708" y="809972"/>
                    <a:pt x="378470" y="812353"/>
                    <a:pt x="378185" y="814925"/>
                  </a:cubicBezTo>
                  <a:cubicBezTo>
                    <a:pt x="389900" y="825117"/>
                    <a:pt x="404378" y="822355"/>
                    <a:pt x="416285" y="830070"/>
                  </a:cubicBezTo>
                  <a:cubicBezTo>
                    <a:pt x="391424" y="837214"/>
                    <a:pt x="379709" y="825117"/>
                    <a:pt x="353134" y="831784"/>
                  </a:cubicBezTo>
                  <a:cubicBezTo>
                    <a:pt x="329702" y="842643"/>
                    <a:pt x="360087" y="845310"/>
                    <a:pt x="370374" y="848072"/>
                  </a:cubicBezTo>
                  <a:lnTo>
                    <a:pt x="370374" y="852739"/>
                  </a:lnTo>
                  <a:cubicBezTo>
                    <a:pt x="357801" y="858549"/>
                    <a:pt x="352562" y="848263"/>
                    <a:pt x="340942" y="865503"/>
                  </a:cubicBezTo>
                  <a:cubicBezTo>
                    <a:pt x="336370" y="865503"/>
                    <a:pt x="332369" y="865503"/>
                    <a:pt x="327416" y="865503"/>
                  </a:cubicBezTo>
                  <a:lnTo>
                    <a:pt x="311510" y="875028"/>
                  </a:lnTo>
                  <a:cubicBezTo>
                    <a:pt x="311510" y="875790"/>
                    <a:pt x="311510" y="877028"/>
                    <a:pt x="311510" y="878171"/>
                  </a:cubicBezTo>
                  <a:cubicBezTo>
                    <a:pt x="315891" y="881314"/>
                    <a:pt x="322559" y="880171"/>
                    <a:pt x="327893" y="883600"/>
                  </a:cubicBezTo>
                  <a:lnTo>
                    <a:pt x="334370" y="880648"/>
                  </a:lnTo>
                  <a:cubicBezTo>
                    <a:pt x="338342" y="883324"/>
                    <a:pt x="343133" y="884505"/>
                    <a:pt x="347895" y="883982"/>
                  </a:cubicBezTo>
                  <a:lnTo>
                    <a:pt x="356944" y="878457"/>
                  </a:lnTo>
                  <a:cubicBezTo>
                    <a:pt x="356944" y="870266"/>
                    <a:pt x="373422" y="871789"/>
                    <a:pt x="379518" y="876171"/>
                  </a:cubicBezTo>
                  <a:cubicBezTo>
                    <a:pt x="389043" y="878266"/>
                    <a:pt x="400568" y="874266"/>
                    <a:pt x="409903" y="878552"/>
                  </a:cubicBezTo>
                  <a:cubicBezTo>
                    <a:pt x="407712" y="879885"/>
                    <a:pt x="405521" y="881124"/>
                    <a:pt x="403521" y="882457"/>
                  </a:cubicBezTo>
                  <a:cubicBezTo>
                    <a:pt x="403521" y="883791"/>
                    <a:pt x="403521" y="884934"/>
                    <a:pt x="403045" y="886172"/>
                  </a:cubicBezTo>
                  <a:cubicBezTo>
                    <a:pt x="396663" y="889601"/>
                    <a:pt x="381423" y="885505"/>
                    <a:pt x="378375" y="893983"/>
                  </a:cubicBezTo>
                  <a:cubicBezTo>
                    <a:pt x="382852" y="896078"/>
                    <a:pt x="389615" y="894935"/>
                    <a:pt x="394091" y="898650"/>
                  </a:cubicBezTo>
                  <a:cubicBezTo>
                    <a:pt x="401949" y="893716"/>
                    <a:pt x="411951" y="893716"/>
                    <a:pt x="419809" y="898650"/>
                  </a:cubicBezTo>
                  <a:cubicBezTo>
                    <a:pt x="432096" y="899507"/>
                    <a:pt x="451432" y="897792"/>
                    <a:pt x="461624" y="904936"/>
                  </a:cubicBezTo>
                  <a:cubicBezTo>
                    <a:pt x="450860" y="908366"/>
                    <a:pt x="438192" y="904936"/>
                    <a:pt x="424762" y="906270"/>
                  </a:cubicBezTo>
                  <a:lnTo>
                    <a:pt x="414665" y="913509"/>
                  </a:lnTo>
                  <a:cubicBezTo>
                    <a:pt x="387738" y="911804"/>
                    <a:pt x="360973" y="908175"/>
                    <a:pt x="334560" y="902650"/>
                  </a:cubicBezTo>
                  <a:cubicBezTo>
                    <a:pt x="299984" y="921224"/>
                    <a:pt x="327797" y="910842"/>
                    <a:pt x="331417" y="922748"/>
                  </a:cubicBezTo>
                  <a:cubicBezTo>
                    <a:pt x="332941" y="924748"/>
                    <a:pt x="339132" y="925034"/>
                    <a:pt x="342085" y="925415"/>
                  </a:cubicBezTo>
                  <a:cubicBezTo>
                    <a:pt x="349133" y="929320"/>
                    <a:pt x="326464" y="926939"/>
                    <a:pt x="330655" y="934273"/>
                  </a:cubicBezTo>
                  <a:lnTo>
                    <a:pt x="325607" y="937607"/>
                  </a:lnTo>
                  <a:lnTo>
                    <a:pt x="334179" y="943322"/>
                  </a:lnTo>
                  <a:lnTo>
                    <a:pt x="380756" y="943322"/>
                  </a:lnTo>
                  <a:cubicBezTo>
                    <a:pt x="383519" y="947513"/>
                    <a:pt x="392567" y="945703"/>
                    <a:pt x="396663" y="948561"/>
                  </a:cubicBezTo>
                  <a:lnTo>
                    <a:pt x="390472" y="952466"/>
                  </a:lnTo>
                  <a:cubicBezTo>
                    <a:pt x="394568" y="955609"/>
                    <a:pt x="400568" y="953704"/>
                    <a:pt x="405998" y="954276"/>
                  </a:cubicBezTo>
                  <a:lnTo>
                    <a:pt x="413046" y="950847"/>
                  </a:lnTo>
                  <a:cubicBezTo>
                    <a:pt x="421904" y="954086"/>
                    <a:pt x="411522" y="959515"/>
                    <a:pt x="407903" y="961705"/>
                  </a:cubicBezTo>
                  <a:cubicBezTo>
                    <a:pt x="365421" y="960182"/>
                    <a:pt x="387805" y="972945"/>
                    <a:pt x="413332" y="969040"/>
                  </a:cubicBezTo>
                  <a:cubicBezTo>
                    <a:pt x="421523" y="973707"/>
                    <a:pt x="455051" y="990185"/>
                    <a:pt x="436859" y="996281"/>
                  </a:cubicBezTo>
                  <a:cubicBezTo>
                    <a:pt x="444479" y="1012569"/>
                    <a:pt x="486293" y="994471"/>
                    <a:pt x="502486" y="1004473"/>
                  </a:cubicBezTo>
                  <a:cubicBezTo>
                    <a:pt x="497714" y="1007740"/>
                    <a:pt x="492075" y="1009530"/>
                    <a:pt x="486293" y="1009616"/>
                  </a:cubicBezTo>
                  <a:cubicBezTo>
                    <a:pt x="482226" y="1006882"/>
                    <a:pt x="477378" y="1005539"/>
                    <a:pt x="472482" y="1005806"/>
                  </a:cubicBezTo>
                  <a:cubicBezTo>
                    <a:pt x="459433" y="1023046"/>
                    <a:pt x="422190" y="1008664"/>
                    <a:pt x="423143" y="1025999"/>
                  </a:cubicBezTo>
                  <a:lnTo>
                    <a:pt x="436382" y="1033714"/>
                  </a:lnTo>
                  <a:cubicBezTo>
                    <a:pt x="433906" y="1044573"/>
                    <a:pt x="416094" y="1036572"/>
                    <a:pt x="405521" y="1038953"/>
                  </a:cubicBezTo>
                  <a:cubicBezTo>
                    <a:pt x="401711" y="1041239"/>
                    <a:pt x="391615" y="1046573"/>
                    <a:pt x="400759" y="1050097"/>
                  </a:cubicBezTo>
                  <a:cubicBezTo>
                    <a:pt x="410951" y="1050097"/>
                    <a:pt x="438192" y="1037143"/>
                    <a:pt x="436192" y="1055526"/>
                  </a:cubicBezTo>
                  <a:cubicBezTo>
                    <a:pt x="431239" y="1059432"/>
                    <a:pt x="401426" y="1058003"/>
                    <a:pt x="404093" y="1066957"/>
                  </a:cubicBezTo>
                  <a:cubicBezTo>
                    <a:pt x="429239" y="1068195"/>
                    <a:pt x="453718" y="1071719"/>
                    <a:pt x="479054" y="1072195"/>
                  </a:cubicBezTo>
                  <a:cubicBezTo>
                    <a:pt x="486103" y="1079244"/>
                    <a:pt x="466291" y="1072195"/>
                    <a:pt x="469529" y="1081720"/>
                  </a:cubicBezTo>
                  <a:cubicBezTo>
                    <a:pt x="478102" y="1089626"/>
                    <a:pt x="483055" y="1083816"/>
                    <a:pt x="493342" y="1083625"/>
                  </a:cubicBezTo>
                  <a:lnTo>
                    <a:pt x="503819" y="1091150"/>
                  </a:lnTo>
                  <a:cubicBezTo>
                    <a:pt x="525536" y="1087531"/>
                    <a:pt x="541919" y="1104200"/>
                    <a:pt x="561636" y="1100009"/>
                  </a:cubicBezTo>
                  <a:lnTo>
                    <a:pt x="561636" y="1092865"/>
                  </a:lnTo>
                  <a:cubicBezTo>
                    <a:pt x="564875" y="1089531"/>
                    <a:pt x="575924" y="1092865"/>
                    <a:pt x="574685" y="1086864"/>
                  </a:cubicBezTo>
                  <a:cubicBezTo>
                    <a:pt x="574685" y="1085626"/>
                    <a:pt x="575543" y="1084673"/>
                    <a:pt x="578114" y="1083721"/>
                  </a:cubicBezTo>
                  <a:cubicBezTo>
                    <a:pt x="583163" y="1083721"/>
                    <a:pt x="601736" y="1084768"/>
                    <a:pt x="588306" y="1078482"/>
                  </a:cubicBezTo>
                  <a:cubicBezTo>
                    <a:pt x="590211" y="1062766"/>
                    <a:pt x="569256" y="1072862"/>
                    <a:pt x="561636" y="1063528"/>
                  </a:cubicBezTo>
                  <a:cubicBezTo>
                    <a:pt x="571161" y="1059622"/>
                    <a:pt x="591354" y="1057908"/>
                    <a:pt x="587830" y="1042287"/>
                  </a:cubicBezTo>
                  <a:cubicBezTo>
                    <a:pt x="580438" y="1035867"/>
                    <a:pt x="571266" y="1031848"/>
                    <a:pt x="561541" y="1030762"/>
                  </a:cubicBezTo>
                  <a:lnTo>
                    <a:pt x="561541" y="1026666"/>
                  </a:lnTo>
                  <a:cubicBezTo>
                    <a:pt x="575828" y="1021237"/>
                    <a:pt x="592402" y="1031809"/>
                    <a:pt x="587830" y="1008283"/>
                  </a:cubicBezTo>
                  <a:lnTo>
                    <a:pt x="594021" y="1004377"/>
                  </a:lnTo>
                  <a:lnTo>
                    <a:pt x="594021" y="993233"/>
                  </a:lnTo>
                  <a:lnTo>
                    <a:pt x="588973" y="990376"/>
                  </a:lnTo>
                  <a:cubicBezTo>
                    <a:pt x="586306" y="985709"/>
                    <a:pt x="588973" y="980851"/>
                    <a:pt x="587639" y="976564"/>
                  </a:cubicBezTo>
                  <a:cubicBezTo>
                    <a:pt x="593354" y="970659"/>
                    <a:pt x="598784" y="969325"/>
                    <a:pt x="587639" y="963896"/>
                  </a:cubicBezTo>
                  <a:lnTo>
                    <a:pt x="587639" y="912747"/>
                  </a:lnTo>
                  <a:lnTo>
                    <a:pt x="574495" y="904841"/>
                  </a:lnTo>
                  <a:cubicBezTo>
                    <a:pt x="582496" y="901031"/>
                    <a:pt x="589830" y="897507"/>
                    <a:pt x="587449" y="887506"/>
                  </a:cubicBezTo>
                  <a:cubicBezTo>
                    <a:pt x="583477" y="884267"/>
                    <a:pt x="579124" y="881514"/>
                    <a:pt x="574495" y="879314"/>
                  </a:cubicBezTo>
                  <a:lnTo>
                    <a:pt x="587258" y="871694"/>
                  </a:lnTo>
                  <a:lnTo>
                    <a:pt x="587258" y="846072"/>
                  </a:lnTo>
                  <a:lnTo>
                    <a:pt x="581258" y="842262"/>
                  </a:lnTo>
                  <a:lnTo>
                    <a:pt x="581258" y="833689"/>
                  </a:lnTo>
                  <a:cubicBezTo>
                    <a:pt x="587258" y="830261"/>
                    <a:pt x="587258" y="830261"/>
                    <a:pt x="581258" y="827022"/>
                  </a:cubicBezTo>
                  <a:cubicBezTo>
                    <a:pt x="584782" y="822735"/>
                    <a:pt x="599165" y="824927"/>
                    <a:pt x="600308" y="817497"/>
                  </a:cubicBezTo>
                  <a:cubicBezTo>
                    <a:pt x="613643" y="818544"/>
                    <a:pt x="604118" y="842071"/>
                    <a:pt x="606880" y="852073"/>
                  </a:cubicBezTo>
                  <a:lnTo>
                    <a:pt x="600593" y="856264"/>
                  </a:lnTo>
                  <a:lnTo>
                    <a:pt x="600593" y="973992"/>
                  </a:lnTo>
                  <a:lnTo>
                    <a:pt x="606689" y="977898"/>
                  </a:lnTo>
                  <a:lnTo>
                    <a:pt x="606689" y="1043906"/>
                  </a:lnTo>
                  <a:lnTo>
                    <a:pt x="613452" y="1047907"/>
                  </a:lnTo>
                  <a:lnTo>
                    <a:pt x="613452" y="1055146"/>
                  </a:lnTo>
                  <a:lnTo>
                    <a:pt x="606689" y="1059241"/>
                  </a:lnTo>
                  <a:lnTo>
                    <a:pt x="606689" y="1143728"/>
                  </a:lnTo>
                  <a:lnTo>
                    <a:pt x="601165" y="1146871"/>
                  </a:lnTo>
                  <a:cubicBezTo>
                    <a:pt x="598688" y="1152968"/>
                    <a:pt x="601165" y="1159635"/>
                    <a:pt x="599546" y="1165921"/>
                  </a:cubicBezTo>
                  <a:lnTo>
                    <a:pt x="594974" y="1168493"/>
                  </a:lnTo>
                  <a:cubicBezTo>
                    <a:pt x="593059" y="1172398"/>
                    <a:pt x="593059" y="1176970"/>
                    <a:pt x="594974" y="1180876"/>
                  </a:cubicBezTo>
                  <a:lnTo>
                    <a:pt x="600022" y="1183638"/>
                  </a:lnTo>
                  <a:lnTo>
                    <a:pt x="594116" y="1187638"/>
                  </a:lnTo>
                  <a:lnTo>
                    <a:pt x="594116" y="1202212"/>
                  </a:lnTo>
                  <a:lnTo>
                    <a:pt x="600403" y="1206117"/>
                  </a:lnTo>
                  <a:lnTo>
                    <a:pt x="600403" y="1268601"/>
                  </a:lnTo>
                  <a:lnTo>
                    <a:pt x="594021" y="1272506"/>
                  </a:lnTo>
                  <a:lnTo>
                    <a:pt x="594021" y="1287079"/>
                  </a:lnTo>
                  <a:lnTo>
                    <a:pt x="600117" y="1290889"/>
                  </a:lnTo>
                  <a:lnTo>
                    <a:pt x="600117" y="1309939"/>
                  </a:lnTo>
                  <a:lnTo>
                    <a:pt x="595164" y="1312701"/>
                  </a:lnTo>
                  <a:cubicBezTo>
                    <a:pt x="593659" y="1320227"/>
                    <a:pt x="593240" y="1327923"/>
                    <a:pt x="593926" y="1335562"/>
                  </a:cubicBezTo>
                  <a:lnTo>
                    <a:pt x="599546" y="1338705"/>
                  </a:lnTo>
                  <a:cubicBezTo>
                    <a:pt x="600736" y="1347287"/>
                    <a:pt x="601051" y="1355964"/>
                    <a:pt x="600498" y="1364613"/>
                  </a:cubicBezTo>
                  <a:lnTo>
                    <a:pt x="594212" y="1368804"/>
                  </a:lnTo>
                  <a:lnTo>
                    <a:pt x="594212" y="1412809"/>
                  </a:lnTo>
                  <a:cubicBezTo>
                    <a:pt x="595831" y="1413952"/>
                    <a:pt x="598022" y="1415286"/>
                    <a:pt x="600403" y="1416715"/>
                  </a:cubicBezTo>
                  <a:lnTo>
                    <a:pt x="600403" y="1446051"/>
                  </a:lnTo>
                  <a:lnTo>
                    <a:pt x="593926" y="1449862"/>
                  </a:lnTo>
                  <a:lnTo>
                    <a:pt x="593926" y="1460816"/>
                  </a:lnTo>
                  <a:lnTo>
                    <a:pt x="600212" y="1464721"/>
                  </a:lnTo>
                  <a:cubicBezTo>
                    <a:pt x="601546" y="1467769"/>
                    <a:pt x="598879" y="1469579"/>
                    <a:pt x="595259" y="1471102"/>
                  </a:cubicBezTo>
                  <a:cubicBezTo>
                    <a:pt x="591640" y="1483009"/>
                    <a:pt x="595259" y="1496725"/>
                    <a:pt x="593354" y="1509202"/>
                  </a:cubicBezTo>
                  <a:cubicBezTo>
                    <a:pt x="585544" y="1511488"/>
                    <a:pt x="587639" y="1515489"/>
                    <a:pt x="587354" y="1518727"/>
                  </a:cubicBezTo>
                  <a:cubicBezTo>
                    <a:pt x="591830" y="1522728"/>
                    <a:pt x="597926" y="1525586"/>
                    <a:pt x="587354" y="1530634"/>
                  </a:cubicBezTo>
                  <a:lnTo>
                    <a:pt x="587354" y="1541397"/>
                  </a:lnTo>
                  <a:lnTo>
                    <a:pt x="580686" y="1545397"/>
                  </a:lnTo>
                  <a:lnTo>
                    <a:pt x="580686" y="1556351"/>
                  </a:lnTo>
                  <a:lnTo>
                    <a:pt x="587449" y="1560447"/>
                  </a:lnTo>
                  <a:lnTo>
                    <a:pt x="587449" y="1615502"/>
                  </a:lnTo>
                  <a:cubicBezTo>
                    <a:pt x="596117" y="1620740"/>
                    <a:pt x="596117" y="1621121"/>
                    <a:pt x="588306" y="1625788"/>
                  </a:cubicBezTo>
                  <a:cubicBezTo>
                    <a:pt x="586592" y="1632932"/>
                    <a:pt x="584210" y="1645600"/>
                    <a:pt x="593450" y="1648363"/>
                  </a:cubicBezTo>
                  <a:lnTo>
                    <a:pt x="593450" y="1659031"/>
                  </a:lnTo>
                  <a:lnTo>
                    <a:pt x="600212" y="1663317"/>
                  </a:lnTo>
                  <a:lnTo>
                    <a:pt x="600212" y="1674080"/>
                  </a:lnTo>
                  <a:lnTo>
                    <a:pt x="606880" y="1678081"/>
                  </a:lnTo>
                  <a:lnTo>
                    <a:pt x="606880" y="1681700"/>
                  </a:lnTo>
                  <a:cubicBezTo>
                    <a:pt x="596021" y="1685796"/>
                    <a:pt x="590687" y="1692559"/>
                    <a:pt x="594497" y="1704179"/>
                  </a:cubicBezTo>
                  <a:cubicBezTo>
                    <a:pt x="602689" y="1709227"/>
                    <a:pt x="602689" y="1709418"/>
                    <a:pt x="594497" y="1714657"/>
                  </a:cubicBezTo>
                  <a:lnTo>
                    <a:pt x="594497" y="1777427"/>
                  </a:lnTo>
                  <a:lnTo>
                    <a:pt x="600403" y="1781141"/>
                  </a:lnTo>
                  <a:cubicBezTo>
                    <a:pt x="600403" y="1782189"/>
                    <a:pt x="600403" y="1783427"/>
                    <a:pt x="600403" y="1784666"/>
                  </a:cubicBezTo>
                  <a:lnTo>
                    <a:pt x="593831" y="1788666"/>
                  </a:lnTo>
                  <a:lnTo>
                    <a:pt x="593831" y="1803239"/>
                  </a:lnTo>
                  <a:lnTo>
                    <a:pt x="600212" y="1807049"/>
                  </a:lnTo>
                  <a:lnTo>
                    <a:pt x="600212" y="1858675"/>
                  </a:lnTo>
                  <a:cubicBezTo>
                    <a:pt x="592497" y="1860770"/>
                    <a:pt x="593640" y="1867152"/>
                    <a:pt x="593831" y="1873248"/>
                  </a:cubicBezTo>
                  <a:cubicBezTo>
                    <a:pt x="602784" y="1878772"/>
                    <a:pt x="602784" y="1878963"/>
                    <a:pt x="594593" y="1883916"/>
                  </a:cubicBezTo>
                  <a:cubicBezTo>
                    <a:pt x="593164" y="1886202"/>
                    <a:pt x="594021" y="1888679"/>
                    <a:pt x="593831" y="1891345"/>
                  </a:cubicBezTo>
                  <a:lnTo>
                    <a:pt x="587449" y="1895441"/>
                  </a:lnTo>
                  <a:lnTo>
                    <a:pt x="587449" y="1902775"/>
                  </a:lnTo>
                  <a:lnTo>
                    <a:pt x="593831" y="1906586"/>
                  </a:lnTo>
                  <a:lnTo>
                    <a:pt x="593831" y="1913825"/>
                  </a:lnTo>
                  <a:lnTo>
                    <a:pt x="587449" y="1917634"/>
                  </a:lnTo>
                  <a:lnTo>
                    <a:pt x="587449" y="1939637"/>
                  </a:lnTo>
                  <a:lnTo>
                    <a:pt x="593450" y="1943543"/>
                  </a:lnTo>
                  <a:cubicBezTo>
                    <a:pt x="584877" y="1948781"/>
                    <a:pt x="584877" y="1948972"/>
                    <a:pt x="593450" y="1954211"/>
                  </a:cubicBezTo>
                  <a:lnTo>
                    <a:pt x="593450" y="1972213"/>
                  </a:lnTo>
                  <a:lnTo>
                    <a:pt x="600212" y="1976594"/>
                  </a:lnTo>
                  <a:lnTo>
                    <a:pt x="600212" y="1983833"/>
                  </a:lnTo>
                  <a:lnTo>
                    <a:pt x="593831" y="1987643"/>
                  </a:lnTo>
                  <a:lnTo>
                    <a:pt x="593831" y="1994882"/>
                  </a:lnTo>
                  <a:lnTo>
                    <a:pt x="587449" y="1998692"/>
                  </a:lnTo>
                  <a:lnTo>
                    <a:pt x="587449" y="2005931"/>
                  </a:lnTo>
                  <a:lnTo>
                    <a:pt x="594212" y="2010218"/>
                  </a:lnTo>
                  <a:lnTo>
                    <a:pt x="594212" y="2039364"/>
                  </a:lnTo>
                  <a:lnTo>
                    <a:pt x="599165" y="2042126"/>
                  </a:lnTo>
                  <a:cubicBezTo>
                    <a:pt x="600689" y="2049746"/>
                    <a:pt x="600689" y="2049746"/>
                    <a:pt x="594593" y="2053461"/>
                  </a:cubicBezTo>
                  <a:cubicBezTo>
                    <a:pt x="593573" y="2068225"/>
                    <a:pt x="593316" y="2082988"/>
                    <a:pt x="593831" y="2097752"/>
                  </a:cubicBezTo>
                  <a:lnTo>
                    <a:pt x="587449" y="2101848"/>
                  </a:lnTo>
                  <a:lnTo>
                    <a:pt x="587449" y="2131185"/>
                  </a:lnTo>
                  <a:lnTo>
                    <a:pt x="593735" y="2134995"/>
                  </a:lnTo>
                  <a:lnTo>
                    <a:pt x="593735" y="2142329"/>
                  </a:lnTo>
                  <a:lnTo>
                    <a:pt x="587354" y="2146139"/>
                  </a:lnTo>
                  <a:lnTo>
                    <a:pt x="587354" y="2153378"/>
                  </a:lnTo>
                  <a:lnTo>
                    <a:pt x="594116" y="2157569"/>
                  </a:lnTo>
                  <a:lnTo>
                    <a:pt x="594116" y="2197765"/>
                  </a:lnTo>
                  <a:cubicBezTo>
                    <a:pt x="605546" y="2202622"/>
                    <a:pt x="599641" y="2221006"/>
                    <a:pt x="599355" y="2231388"/>
                  </a:cubicBezTo>
                  <a:cubicBezTo>
                    <a:pt x="591449" y="2236150"/>
                    <a:pt x="591449" y="2236436"/>
                    <a:pt x="600117" y="2241675"/>
                  </a:cubicBezTo>
                  <a:lnTo>
                    <a:pt x="600117" y="2252914"/>
                  </a:lnTo>
                  <a:lnTo>
                    <a:pt x="593831" y="2256725"/>
                  </a:lnTo>
                  <a:lnTo>
                    <a:pt x="593831" y="2326447"/>
                  </a:lnTo>
                  <a:lnTo>
                    <a:pt x="587354" y="2330448"/>
                  </a:lnTo>
                  <a:lnTo>
                    <a:pt x="587354" y="2356165"/>
                  </a:lnTo>
                  <a:lnTo>
                    <a:pt x="594021" y="2360261"/>
                  </a:lnTo>
                  <a:lnTo>
                    <a:pt x="594021" y="2433889"/>
                  </a:lnTo>
                  <a:cubicBezTo>
                    <a:pt x="601165" y="2436175"/>
                    <a:pt x="601736" y="2443414"/>
                    <a:pt x="599546" y="2448939"/>
                  </a:cubicBezTo>
                  <a:lnTo>
                    <a:pt x="594212" y="2451892"/>
                  </a:lnTo>
                  <a:cubicBezTo>
                    <a:pt x="592878" y="2459322"/>
                    <a:pt x="594783" y="2467227"/>
                    <a:pt x="593259" y="2474561"/>
                  </a:cubicBezTo>
                  <a:lnTo>
                    <a:pt x="587544" y="2477800"/>
                  </a:lnTo>
                  <a:lnTo>
                    <a:pt x="587544" y="2499992"/>
                  </a:lnTo>
                  <a:lnTo>
                    <a:pt x="593640" y="2503803"/>
                  </a:lnTo>
                  <a:lnTo>
                    <a:pt x="593640" y="2511042"/>
                  </a:lnTo>
                  <a:lnTo>
                    <a:pt x="587258" y="2514947"/>
                  </a:lnTo>
                  <a:lnTo>
                    <a:pt x="587258" y="2522091"/>
                  </a:lnTo>
                  <a:lnTo>
                    <a:pt x="594021" y="2526186"/>
                  </a:lnTo>
                  <a:lnTo>
                    <a:pt x="594021" y="2566383"/>
                  </a:lnTo>
                  <a:lnTo>
                    <a:pt x="599927" y="2570287"/>
                  </a:lnTo>
                  <a:cubicBezTo>
                    <a:pt x="590402" y="2570859"/>
                    <a:pt x="590402" y="2624580"/>
                    <a:pt x="599927" y="2625151"/>
                  </a:cubicBezTo>
                  <a:lnTo>
                    <a:pt x="599927" y="2632105"/>
                  </a:lnTo>
                  <a:lnTo>
                    <a:pt x="606499" y="2636391"/>
                  </a:lnTo>
                  <a:cubicBezTo>
                    <a:pt x="606499" y="2637439"/>
                    <a:pt x="606499" y="2638582"/>
                    <a:pt x="606499" y="2639915"/>
                  </a:cubicBezTo>
                  <a:close/>
                  <a:moveTo>
                    <a:pt x="341418" y="704626"/>
                  </a:moveTo>
                  <a:cubicBezTo>
                    <a:pt x="336941" y="701578"/>
                    <a:pt x="330083" y="702816"/>
                    <a:pt x="329321" y="706816"/>
                  </a:cubicBezTo>
                  <a:lnTo>
                    <a:pt x="328845" y="706816"/>
                  </a:lnTo>
                  <a:cubicBezTo>
                    <a:pt x="326464" y="705769"/>
                    <a:pt x="319320" y="708531"/>
                    <a:pt x="325035" y="709960"/>
                  </a:cubicBezTo>
                  <a:cubicBezTo>
                    <a:pt x="326940" y="709960"/>
                    <a:pt x="328274" y="709960"/>
                    <a:pt x="328845" y="706816"/>
                  </a:cubicBezTo>
                  <a:cubicBezTo>
                    <a:pt x="328845" y="706816"/>
                    <a:pt x="328845" y="706816"/>
                    <a:pt x="328845" y="707674"/>
                  </a:cubicBezTo>
                  <a:lnTo>
                    <a:pt x="328845" y="706721"/>
                  </a:lnTo>
                  <a:cubicBezTo>
                    <a:pt x="333417" y="706721"/>
                    <a:pt x="339513" y="708721"/>
                    <a:pt x="341704" y="705007"/>
                  </a:cubicBezTo>
                  <a:close/>
                  <a:moveTo>
                    <a:pt x="323321" y="679670"/>
                  </a:moveTo>
                  <a:cubicBezTo>
                    <a:pt x="328369" y="681956"/>
                    <a:pt x="327988" y="685290"/>
                    <a:pt x="332179" y="688338"/>
                  </a:cubicBezTo>
                  <a:cubicBezTo>
                    <a:pt x="336227" y="684985"/>
                    <a:pt x="336789" y="678975"/>
                    <a:pt x="333436" y="674926"/>
                  </a:cubicBezTo>
                  <a:cubicBezTo>
                    <a:pt x="333055" y="674469"/>
                    <a:pt x="332636" y="674050"/>
                    <a:pt x="332179" y="673670"/>
                  </a:cubicBezTo>
                  <a:cubicBezTo>
                    <a:pt x="328559" y="673288"/>
                    <a:pt x="319034" y="674908"/>
                    <a:pt x="323606" y="680051"/>
                  </a:cubicBezTo>
                  <a:close/>
                  <a:moveTo>
                    <a:pt x="309224" y="659382"/>
                  </a:moveTo>
                  <a:cubicBezTo>
                    <a:pt x="309309" y="659953"/>
                    <a:pt x="309509" y="660506"/>
                    <a:pt x="309795" y="661001"/>
                  </a:cubicBezTo>
                  <a:cubicBezTo>
                    <a:pt x="321416" y="667602"/>
                    <a:pt x="335351" y="668755"/>
                    <a:pt x="347895" y="664145"/>
                  </a:cubicBezTo>
                  <a:lnTo>
                    <a:pt x="342371" y="660525"/>
                  </a:lnTo>
                  <a:cubicBezTo>
                    <a:pt x="362659" y="653667"/>
                    <a:pt x="308176" y="652143"/>
                    <a:pt x="309509" y="659763"/>
                  </a:cubicBezTo>
                  <a:close/>
                  <a:moveTo>
                    <a:pt x="315796" y="546510"/>
                  </a:moveTo>
                  <a:cubicBezTo>
                    <a:pt x="297508" y="532318"/>
                    <a:pt x="271314" y="546510"/>
                    <a:pt x="256360" y="558988"/>
                  </a:cubicBezTo>
                  <a:lnTo>
                    <a:pt x="259408" y="563084"/>
                  </a:lnTo>
                  <a:cubicBezTo>
                    <a:pt x="278934" y="564484"/>
                    <a:pt x="298422" y="560046"/>
                    <a:pt x="315415" y="550321"/>
                  </a:cubicBezTo>
                  <a:cubicBezTo>
                    <a:pt x="315796" y="549558"/>
                    <a:pt x="315986" y="547939"/>
                    <a:pt x="316082" y="546892"/>
                  </a:cubicBezTo>
                  <a:close/>
                  <a:moveTo>
                    <a:pt x="256265" y="507077"/>
                  </a:moveTo>
                  <a:cubicBezTo>
                    <a:pt x="256265" y="510982"/>
                    <a:pt x="262742" y="512601"/>
                    <a:pt x="266933" y="515173"/>
                  </a:cubicBezTo>
                  <a:cubicBezTo>
                    <a:pt x="289316" y="515936"/>
                    <a:pt x="317510" y="512125"/>
                    <a:pt x="332655" y="525746"/>
                  </a:cubicBezTo>
                  <a:cubicBezTo>
                    <a:pt x="349419" y="519174"/>
                    <a:pt x="372946" y="521936"/>
                    <a:pt x="387995" y="516888"/>
                  </a:cubicBezTo>
                  <a:lnTo>
                    <a:pt x="387995" y="513364"/>
                  </a:lnTo>
                  <a:cubicBezTo>
                    <a:pt x="385614" y="511935"/>
                    <a:pt x="381995" y="510697"/>
                    <a:pt x="381709" y="509363"/>
                  </a:cubicBezTo>
                  <a:cubicBezTo>
                    <a:pt x="381709" y="501457"/>
                    <a:pt x="352372" y="497171"/>
                    <a:pt x="345228" y="504125"/>
                  </a:cubicBezTo>
                  <a:cubicBezTo>
                    <a:pt x="308938" y="507553"/>
                    <a:pt x="292174" y="479931"/>
                    <a:pt x="256550" y="507458"/>
                  </a:cubicBezTo>
                  <a:close/>
                  <a:moveTo>
                    <a:pt x="507439" y="1108391"/>
                  </a:moveTo>
                  <a:cubicBezTo>
                    <a:pt x="509372" y="1108467"/>
                    <a:pt x="511230" y="1109134"/>
                    <a:pt x="512773" y="1110295"/>
                  </a:cubicBezTo>
                  <a:lnTo>
                    <a:pt x="512773" y="1114201"/>
                  </a:lnTo>
                  <a:cubicBezTo>
                    <a:pt x="522298" y="1118487"/>
                    <a:pt x="531823" y="1111534"/>
                    <a:pt x="537824" y="1106581"/>
                  </a:cubicBezTo>
                  <a:lnTo>
                    <a:pt x="529918" y="1101247"/>
                  </a:lnTo>
                  <a:lnTo>
                    <a:pt x="502772" y="1101247"/>
                  </a:lnTo>
                  <a:cubicBezTo>
                    <a:pt x="497628" y="1106295"/>
                    <a:pt x="498390" y="1107724"/>
                    <a:pt x="507725" y="1108771"/>
                  </a:cubicBezTo>
                  <a:close/>
                  <a:moveTo>
                    <a:pt x="387995" y="1136013"/>
                  </a:moveTo>
                  <a:cubicBezTo>
                    <a:pt x="386662" y="1141157"/>
                    <a:pt x="392472" y="1141823"/>
                    <a:pt x="396758" y="1141633"/>
                  </a:cubicBezTo>
                  <a:cubicBezTo>
                    <a:pt x="434001" y="1141633"/>
                    <a:pt x="468577" y="1149443"/>
                    <a:pt x="499628" y="1124107"/>
                  </a:cubicBezTo>
                  <a:cubicBezTo>
                    <a:pt x="491342" y="1113725"/>
                    <a:pt x="402378" y="1126964"/>
                    <a:pt x="388281" y="1136394"/>
                  </a:cubicBezTo>
                  <a:close/>
                  <a:moveTo>
                    <a:pt x="370850" y="993709"/>
                  </a:moveTo>
                  <a:cubicBezTo>
                    <a:pt x="378785" y="995195"/>
                    <a:pt x="386967" y="994710"/>
                    <a:pt x="394663" y="992281"/>
                  </a:cubicBezTo>
                  <a:lnTo>
                    <a:pt x="394663" y="988661"/>
                  </a:lnTo>
                  <a:cubicBezTo>
                    <a:pt x="386128" y="985613"/>
                    <a:pt x="376813" y="985613"/>
                    <a:pt x="368279" y="988661"/>
                  </a:cubicBezTo>
                  <a:cubicBezTo>
                    <a:pt x="369041" y="990852"/>
                    <a:pt x="367231" y="992852"/>
                    <a:pt x="371136" y="994091"/>
                  </a:cubicBezTo>
                  <a:close/>
                  <a:moveTo>
                    <a:pt x="326083" y="968563"/>
                  </a:moveTo>
                  <a:cubicBezTo>
                    <a:pt x="331893" y="979993"/>
                    <a:pt x="345704" y="976850"/>
                    <a:pt x="355229" y="970278"/>
                  </a:cubicBezTo>
                  <a:cubicBezTo>
                    <a:pt x="346752" y="966182"/>
                    <a:pt x="341418" y="960086"/>
                    <a:pt x="330941" y="960753"/>
                  </a:cubicBezTo>
                  <a:cubicBezTo>
                    <a:pt x="329988" y="963706"/>
                    <a:pt x="319511" y="965896"/>
                    <a:pt x="326369" y="968945"/>
                  </a:cubicBezTo>
                  <a:close/>
                  <a:moveTo>
                    <a:pt x="351038" y="986852"/>
                  </a:moveTo>
                  <a:cubicBezTo>
                    <a:pt x="347133" y="988280"/>
                    <a:pt x="340370" y="984756"/>
                    <a:pt x="335513" y="988757"/>
                  </a:cubicBezTo>
                  <a:lnTo>
                    <a:pt x="335513" y="995995"/>
                  </a:lnTo>
                  <a:cubicBezTo>
                    <a:pt x="341323" y="1000853"/>
                    <a:pt x="350086" y="995995"/>
                    <a:pt x="355325" y="992852"/>
                  </a:cubicBezTo>
                  <a:cubicBezTo>
                    <a:pt x="355134" y="990947"/>
                    <a:pt x="356658" y="988947"/>
                    <a:pt x="351324" y="987232"/>
                  </a:cubicBezTo>
                  <a:close/>
                  <a:moveTo>
                    <a:pt x="289602" y="664430"/>
                  </a:moveTo>
                  <a:cubicBezTo>
                    <a:pt x="291412" y="666173"/>
                    <a:pt x="294269" y="666173"/>
                    <a:pt x="296079" y="664430"/>
                  </a:cubicBezTo>
                  <a:cubicBezTo>
                    <a:pt x="294250" y="662878"/>
                    <a:pt x="291517" y="663039"/>
                    <a:pt x="289888" y="664811"/>
                  </a:cubicBezTo>
                  <a:close/>
                  <a:moveTo>
                    <a:pt x="286268" y="1159730"/>
                  </a:moveTo>
                  <a:cubicBezTo>
                    <a:pt x="286268" y="1159730"/>
                    <a:pt x="287792" y="1158968"/>
                    <a:pt x="288364" y="1158492"/>
                  </a:cubicBezTo>
                  <a:cubicBezTo>
                    <a:pt x="290745" y="1155254"/>
                    <a:pt x="279029" y="1157539"/>
                    <a:pt x="286459" y="1160397"/>
                  </a:cubicBezTo>
                  <a:close/>
                  <a:moveTo>
                    <a:pt x="279125" y="1167160"/>
                  </a:moveTo>
                  <a:cubicBezTo>
                    <a:pt x="264647" y="1174780"/>
                    <a:pt x="257503" y="1179542"/>
                    <a:pt x="279982" y="1178209"/>
                  </a:cubicBezTo>
                  <a:cubicBezTo>
                    <a:pt x="283982" y="1175066"/>
                    <a:pt x="294746" y="1172875"/>
                    <a:pt x="286173" y="1167160"/>
                  </a:cubicBezTo>
                  <a:close/>
                  <a:moveTo>
                    <a:pt x="250550" y="1158397"/>
                  </a:moveTo>
                  <a:lnTo>
                    <a:pt x="260075" y="1163445"/>
                  </a:lnTo>
                  <a:cubicBezTo>
                    <a:pt x="304271" y="1153825"/>
                    <a:pt x="248359" y="1146014"/>
                    <a:pt x="251121" y="1159063"/>
                  </a:cubicBezTo>
                  <a:close/>
                  <a:moveTo>
                    <a:pt x="233500" y="360107"/>
                  </a:moveTo>
                  <a:cubicBezTo>
                    <a:pt x="228737" y="363726"/>
                    <a:pt x="228737" y="363821"/>
                    <a:pt x="233500" y="367441"/>
                  </a:cubicBezTo>
                  <a:lnTo>
                    <a:pt x="246359" y="367441"/>
                  </a:lnTo>
                  <a:cubicBezTo>
                    <a:pt x="251121" y="363821"/>
                    <a:pt x="251121" y="363726"/>
                    <a:pt x="246359" y="360107"/>
                  </a:cubicBezTo>
                  <a:close/>
                  <a:moveTo>
                    <a:pt x="118438" y="321435"/>
                  </a:moveTo>
                  <a:cubicBezTo>
                    <a:pt x="118438" y="325912"/>
                    <a:pt x="169206" y="320387"/>
                    <a:pt x="188542" y="319720"/>
                  </a:cubicBezTo>
                  <a:lnTo>
                    <a:pt x="200448" y="328293"/>
                  </a:lnTo>
                  <a:lnTo>
                    <a:pt x="212450" y="319720"/>
                  </a:lnTo>
                  <a:cubicBezTo>
                    <a:pt x="224070" y="318673"/>
                    <a:pt x="233976" y="321149"/>
                    <a:pt x="242834" y="317910"/>
                  </a:cubicBezTo>
                  <a:cubicBezTo>
                    <a:pt x="244073" y="296670"/>
                    <a:pt x="198162" y="316101"/>
                    <a:pt x="185684" y="304957"/>
                  </a:cubicBezTo>
                  <a:cubicBezTo>
                    <a:pt x="164158" y="298289"/>
                    <a:pt x="139869" y="312576"/>
                    <a:pt x="119009" y="322101"/>
                  </a:cubicBezTo>
                  <a:close/>
                  <a:moveTo>
                    <a:pt x="203306" y="358011"/>
                  </a:moveTo>
                  <a:cubicBezTo>
                    <a:pt x="180541" y="351534"/>
                    <a:pt x="155681" y="364774"/>
                    <a:pt x="132630" y="365059"/>
                  </a:cubicBezTo>
                  <a:cubicBezTo>
                    <a:pt x="131011" y="372013"/>
                    <a:pt x="131106" y="372013"/>
                    <a:pt x="135011" y="374584"/>
                  </a:cubicBezTo>
                  <a:cubicBezTo>
                    <a:pt x="148251" y="372870"/>
                    <a:pt x="160538" y="364202"/>
                    <a:pt x="174635" y="367536"/>
                  </a:cubicBezTo>
                  <a:cubicBezTo>
                    <a:pt x="185779" y="374584"/>
                    <a:pt x="192828" y="367536"/>
                    <a:pt x="203210" y="365250"/>
                  </a:cubicBezTo>
                  <a:cubicBezTo>
                    <a:pt x="203972" y="363536"/>
                    <a:pt x="204068" y="361059"/>
                    <a:pt x="203877" y="358678"/>
                  </a:cubicBezTo>
                  <a:close/>
                  <a:moveTo>
                    <a:pt x="32713" y="2223101"/>
                  </a:moveTo>
                  <a:cubicBezTo>
                    <a:pt x="37342" y="2226625"/>
                    <a:pt x="43000" y="2228531"/>
                    <a:pt x="48810" y="2228531"/>
                  </a:cubicBezTo>
                  <a:cubicBezTo>
                    <a:pt x="72908" y="2225102"/>
                    <a:pt x="97769" y="2216243"/>
                    <a:pt x="121962" y="2213862"/>
                  </a:cubicBezTo>
                  <a:cubicBezTo>
                    <a:pt x="137869" y="2219101"/>
                    <a:pt x="157300" y="2231579"/>
                    <a:pt x="174064" y="2221196"/>
                  </a:cubicBezTo>
                  <a:cubicBezTo>
                    <a:pt x="187589" y="2217767"/>
                    <a:pt x="201686" y="2229293"/>
                    <a:pt x="213783" y="2221196"/>
                  </a:cubicBezTo>
                  <a:cubicBezTo>
                    <a:pt x="220193" y="2224530"/>
                    <a:pt x="227509" y="2225673"/>
                    <a:pt x="234643" y="2224530"/>
                  </a:cubicBezTo>
                  <a:cubicBezTo>
                    <a:pt x="240453" y="2219482"/>
                    <a:pt x="251312" y="2219863"/>
                    <a:pt x="256741" y="2215672"/>
                  </a:cubicBezTo>
                  <a:cubicBezTo>
                    <a:pt x="214354" y="2204051"/>
                    <a:pt x="164729" y="2227197"/>
                    <a:pt x="125105" y="2200813"/>
                  </a:cubicBezTo>
                  <a:lnTo>
                    <a:pt x="131297" y="2196907"/>
                  </a:lnTo>
                  <a:cubicBezTo>
                    <a:pt x="127106" y="2193859"/>
                    <a:pt x="121200" y="2195764"/>
                    <a:pt x="114533" y="2195002"/>
                  </a:cubicBezTo>
                  <a:lnTo>
                    <a:pt x="103865" y="2202622"/>
                  </a:lnTo>
                  <a:cubicBezTo>
                    <a:pt x="89006" y="2203670"/>
                    <a:pt x="76528" y="2197955"/>
                    <a:pt x="68908" y="2210052"/>
                  </a:cubicBezTo>
                  <a:cubicBezTo>
                    <a:pt x="63669" y="2211576"/>
                    <a:pt x="68336" y="2216243"/>
                    <a:pt x="60335" y="2217482"/>
                  </a:cubicBezTo>
                  <a:cubicBezTo>
                    <a:pt x="50858" y="2216243"/>
                    <a:pt x="41238" y="2218434"/>
                    <a:pt x="33284" y="2223768"/>
                  </a:cubicBezTo>
                  <a:close/>
                  <a:moveTo>
                    <a:pt x="133868" y="2179953"/>
                  </a:moveTo>
                  <a:cubicBezTo>
                    <a:pt x="146165" y="2181668"/>
                    <a:pt x="158681" y="2181286"/>
                    <a:pt x="170825" y="2178620"/>
                  </a:cubicBezTo>
                  <a:lnTo>
                    <a:pt x="170825" y="2175095"/>
                  </a:lnTo>
                  <a:lnTo>
                    <a:pt x="164444" y="2171094"/>
                  </a:lnTo>
                  <a:cubicBezTo>
                    <a:pt x="166634" y="2154616"/>
                    <a:pt x="150156" y="2166618"/>
                    <a:pt x="141488" y="2165856"/>
                  </a:cubicBezTo>
                  <a:cubicBezTo>
                    <a:pt x="118819" y="2158712"/>
                    <a:pt x="86624" y="2147949"/>
                    <a:pt x="66717" y="2164427"/>
                  </a:cubicBezTo>
                  <a:cubicBezTo>
                    <a:pt x="85291" y="2167570"/>
                    <a:pt x="105579" y="2164427"/>
                    <a:pt x="122819" y="2173095"/>
                  </a:cubicBezTo>
                  <a:cubicBezTo>
                    <a:pt x="125772" y="2173095"/>
                    <a:pt x="129296" y="2173095"/>
                    <a:pt x="131297" y="2174905"/>
                  </a:cubicBezTo>
                  <a:cubicBezTo>
                    <a:pt x="133297" y="2176714"/>
                    <a:pt x="130820" y="2179286"/>
                    <a:pt x="134059" y="2180619"/>
                  </a:cubicBezTo>
                  <a:close/>
                  <a:moveTo>
                    <a:pt x="92530" y="2140043"/>
                  </a:moveTo>
                  <a:cubicBezTo>
                    <a:pt x="103579" y="2140043"/>
                    <a:pt x="115009" y="2142329"/>
                    <a:pt x="124343" y="2134804"/>
                  </a:cubicBezTo>
                  <a:cubicBezTo>
                    <a:pt x="120057" y="2129852"/>
                    <a:pt x="67384" y="2133281"/>
                    <a:pt x="93101" y="2140710"/>
                  </a:cubicBezTo>
                  <a:close/>
                  <a:moveTo>
                    <a:pt x="167587" y="2202718"/>
                  </a:moveTo>
                  <a:lnTo>
                    <a:pt x="174921" y="2202718"/>
                  </a:lnTo>
                  <a:cubicBezTo>
                    <a:pt x="191304" y="2194145"/>
                    <a:pt x="177302" y="2195193"/>
                    <a:pt x="167396" y="2195288"/>
                  </a:cubicBezTo>
                  <a:cubicBezTo>
                    <a:pt x="163967" y="2198432"/>
                    <a:pt x="163396" y="2200908"/>
                    <a:pt x="168158" y="2203384"/>
                  </a:cubicBezTo>
                  <a:close/>
                  <a:moveTo>
                    <a:pt x="196162" y="2114231"/>
                  </a:moveTo>
                  <a:cubicBezTo>
                    <a:pt x="212354" y="2114231"/>
                    <a:pt x="212354" y="2114231"/>
                    <a:pt x="217117" y="2112230"/>
                  </a:cubicBezTo>
                  <a:lnTo>
                    <a:pt x="217117" y="2108706"/>
                  </a:lnTo>
                  <a:cubicBezTo>
                    <a:pt x="213212" y="2105563"/>
                    <a:pt x="203972" y="2107658"/>
                    <a:pt x="201115" y="2103182"/>
                  </a:cubicBezTo>
                  <a:cubicBezTo>
                    <a:pt x="194162" y="2104134"/>
                    <a:pt x="183589" y="2100610"/>
                    <a:pt x="177969" y="2105563"/>
                  </a:cubicBezTo>
                  <a:cubicBezTo>
                    <a:pt x="177398" y="2107277"/>
                    <a:pt x="177969" y="2109182"/>
                    <a:pt x="174540" y="2110420"/>
                  </a:cubicBezTo>
                  <a:cubicBezTo>
                    <a:pt x="150251" y="2110420"/>
                    <a:pt x="113199" y="2098895"/>
                    <a:pt x="92339" y="2111182"/>
                  </a:cubicBezTo>
                  <a:cubicBezTo>
                    <a:pt x="107865" y="2114993"/>
                    <a:pt x="131963" y="2126518"/>
                    <a:pt x="148442" y="2118041"/>
                  </a:cubicBezTo>
                  <a:cubicBezTo>
                    <a:pt x="167206" y="2119564"/>
                    <a:pt x="180160" y="2126137"/>
                    <a:pt x="196448" y="2114897"/>
                  </a:cubicBezTo>
                  <a:close/>
                  <a:moveTo>
                    <a:pt x="101674" y="2018980"/>
                  </a:moveTo>
                  <a:cubicBezTo>
                    <a:pt x="100912" y="2018980"/>
                    <a:pt x="100150" y="2019743"/>
                    <a:pt x="99388" y="2020219"/>
                  </a:cubicBezTo>
                  <a:cubicBezTo>
                    <a:pt x="99388" y="2024600"/>
                    <a:pt x="99388" y="2024791"/>
                    <a:pt x="106436" y="2025838"/>
                  </a:cubicBezTo>
                  <a:cubicBezTo>
                    <a:pt x="118533" y="2033077"/>
                    <a:pt x="127677" y="2027267"/>
                    <a:pt x="138345" y="2020409"/>
                  </a:cubicBezTo>
                  <a:cubicBezTo>
                    <a:pt x="127391" y="2016980"/>
                    <a:pt x="113961" y="2019647"/>
                    <a:pt x="101960" y="2019457"/>
                  </a:cubicBezTo>
                  <a:close/>
                  <a:moveTo>
                    <a:pt x="116152" y="2007550"/>
                  </a:moveTo>
                  <a:cubicBezTo>
                    <a:pt x="138821" y="2004978"/>
                    <a:pt x="165682" y="2014123"/>
                    <a:pt x="186446" y="2000883"/>
                  </a:cubicBezTo>
                  <a:cubicBezTo>
                    <a:pt x="180274" y="2001540"/>
                    <a:pt x="174054" y="2000169"/>
                    <a:pt x="168730" y="1996978"/>
                  </a:cubicBezTo>
                  <a:cubicBezTo>
                    <a:pt x="116723" y="1995930"/>
                    <a:pt x="112913" y="1996025"/>
                    <a:pt x="105579" y="1998311"/>
                  </a:cubicBezTo>
                  <a:lnTo>
                    <a:pt x="105579" y="2002216"/>
                  </a:lnTo>
                  <a:close/>
                  <a:moveTo>
                    <a:pt x="94816" y="2041269"/>
                  </a:moveTo>
                  <a:lnTo>
                    <a:pt x="89577" y="2044127"/>
                  </a:lnTo>
                  <a:cubicBezTo>
                    <a:pt x="85100" y="2041555"/>
                    <a:pt x="77957" y="2038316"/>
                    <a:pt x="73670" y="2042793"/>
                  </a:cubicBezTo>
                  <a:cubicBezTo>
                    <a:pt x="79385" y="2045174"/>
                    <a:pt x="77861" y="2048889"/>
                    <a:pt x="82719" y="2051746"/>
                  </a:cubicBezTo>
                  <a:cubicBezTo>
                    <a:pt x="110151" y="2051746"/>
                    <a:pt x="138536" y="2059557"/>
                    <a:pt x="164348" y="2050127"/>
                  </a:cubicBezTo>
                  <a:lnTo>
                    <a:pt x="164348" y="2043364"/>
                  </a:lnTo>
                  <a:cubicBezTo>
                    <a:pt x="145298" y="2029648"/>
                    <a:pt x="117771" y="2044984"/>
                    <a:pt x="95102" y="2041745"/>
                  </a:cubicBezTo>
                  <a:close/>
                  <a:moveTo>
                    <a:pt x="215021" y="2140329"/>
                  </a:moveTo>
                  <a:cubicBezTo>
                    <a:pt x="235976" y="2139853"/>
                    <a:pt x="247121" y="2153473"/>
                    <a:pt x="266456" y="2136519"/>
                  </a:cubicBezTo>
                  <a:cubicBezTo>
                    <a:pt x="276743" y="2144901"/>
                    <a:pt x="288650" y="2134043"/>
                    <a:pt x="299699" y="2136519"/>
                  </a:cubicBezTo>
                  <a:cubicBezTo>
                    <a:pt x="305890" y="2142425"/>
                    <a:pt x="320939" y="2139948"/>
                    <a:pt x="328940" y="2134709"/>
                  </a:cubicBezTo>
                  <a:cubicBezTo>
                    <a:pt x="303223" y="2116802"/>
                    <a:pt x="247406" y="2131566"/>
                    <a:pt x="213783" y="2132709"/>
                  </a:cubicBezTo>
                  <a:cubicBezTo>
                    <a:pt x="209306" y="2137472"/>
                    <a:pt x="209306" y="2137472"/>
                    <a:pt x="215307" y="2140805"/>
                  </a:cubicBezTo>
                  <a:close/>
                  <a:moveTo>
                    <a:pt x="269790" y="2046317"/>
                  </a:moveTo>
                  <a:cubicBezTo>
                    <a:pt x="270647" y="2057461"/>
                    <a:pt x="302270" y="2051937"/>
                    <a:pt x="308938" y="2046317"/>
                  </a:cubicBezTo>
                  <a:cubicBezTo>
                    <a:pt x="301575" y="2042793"/>
                    <a:pt x="293488" y="2040983"/>
                    <a:pt x="285316" y="2041174"/>
                  </a:cubicBezTo>
                  <a:cubicBezTo>
                    <a:pt x="280934" y="2044888"/>
                    <a:pt x="274553" y="2044412"/>
                    <a:pt x="270076" y="2046793"/>
                  </a:cubicBezTo>
                  <a:close/>
                  <a:moveTo>
                    <a:pt x="279315" y="2029648"/>
                  </a:moveTo>
                  <a:cubicBezTo>
                    <a:pt x="293126" y="2025457"/>
                    <a:pt x="308652" y="2028886"/>
                    <a:pt x="321225" y="2020886"/>
                  </a:cubicBezTo>
                  <a:cubicBezTo>
                    <a:pt x="305823" y="2008836"/>
                    <a:pt x="283811" y="2010398"/>
                    <a:pt x="270266" y="2024505"/>
                  </a:cubicBezTo>
                  <a:close/>
                  <a:moveTo>
                    <a:pt x="260265" y="2103372"/>
                  </a:moveTo>
                  <a:cubicBezTo>
                    <a:pt x="231690" y="2113944"/>
                    <a:pt x="290555" y="2112897"/>
                    <a:pt x="295889" y="2108039"/>
                  </a:cubicBezTo>
                  <a:cubicBezTo>
                    <a:pt x="293412" y="2098229"/>
                    <a:pt x="270076" y="2106325"/>
                    <a:pt x="260551" y="2103848"/>
                  </a:cubicBezTo>
                  <a:close/>
                  <a:moveTo>
                    <a:pt x="333322" y="1999930"/>
                  </a:moveTo>
                  <a:lnTo>
                    <a:pt x="346085" y="1999930"/>
                  </a:lnTo>
                  <a:cubicBezTo>
                    <a:pt x="403235" y="1986977"/>
                    <a:pt x="239786" y="1992406"/>
                    <a:pt x="230166" y="1995168"/>
                  </a:cubicBezTo>
                  <a:cubicBezTo>
                    <a:pt x="228452" y="2009265"/>
                    <a:pt x="251693" y="2004693"/>
                    <a:pt x="260075" y="2000216"/>
                  </a:cubicBezTo>
                  <a:cubicBezTo>
                    <a:pt x="284935" y="1997073"/>
                    <a:pt x="311700" y="2006884"/>
                    <a:pt x="334084" y="2000407"/>
                  </a:cubicBezTo>
                  <a:close/>
                  <a:moveTo>
                    <a:pt x="266075" y="1971355"/>
                  </a:moveTo>
                  <a:cubicBezTo>
                    <a:pt x="255598" y="1977547"/>
                    <a:pt x="243215" y="1972975"/>
                    <a:pt x="232833" y="1975070"/>
                  </a:cubicBezTo>
                  <a:cubicBezTo>
                    <a:pt x="227328" y="1979718"/>
                    <a:pt x="219279" y="1979718"/>
                    <a:pt x="213783" y="1975070"/>
                  </a:cubicBezTo>
                  <a:cubicBezTo>
                    <a:pt x="199400" y="1974594"/>
                    <a:pt x="188161" y="1970212"/>
                    <a:pt x="174064" y="1975070"/>
                  </a:cubicBezTo>
                  <a:cubicBezTo>
                    <a:pt x="160253" y="1962688"/>
                    <a:pt x="141012" y="1972118"/>
                    <a:pt x="126439" y="1964021"/>
                  </a:cubicBezTo>
                  <a:cubicBezTo>
                    <a:pt x="106722" y="1965545"/>
                    <a:pt x="93006" y="1975070"/>
                    <a:pt x="72337" y="1971451"/>
                  </a:cubicBezTo>
                  <a:cubicBezTo>
                    <a:pt x="48429" y="1980309"/>
                    <a:pt x="90339" y="1976975"/>
                    <a:pt x="95006" y="1982404"/>
                  </a:cubicBezTo>
                  <a:cubicBezTo>
                    <a:pt x="128344" y="1964879"/>
                    <a:pt x="171873" y="1982404"/>
                    <a:pt x="206354" y="1986119"/>
                  </a:cubicBezTo>
                  <a:cubicBezTo>
                    <a:pt x="225404" y="1975546"/>
                    <a:pt x="250454" y="1990215"/>
                    <a:pt x="268457" y="1977261"/>
                  </a:cubicBezTo>
                  <a:cubicBezTo>
                    <a:pt x="269981" y="1974880"/>
                    <a:pt x="271790" y="1972498"/>
                    <a:pt x="266361" y="1971641"/>
                  </a:cubicBezTo>
                  <a:close/>
                  <a:moveTo>
                    <a:pt x="59573" y="2094323"/>
                  </a:moveTo>
                  <a:cubicBezTo>
                    <a:pt x="64241" y="2097466"/>
                    <a:pt x="70051" y="2095561"/>
                    <a:pt x="75385" y="2096228"/>
                  </a:cubicBezTo>
                  <a:cubicBezTo>
                    <a:pt x="83633" y="2091085"/>
                    <a:pt x="94092" y="2091085"/>
                    <a:pt x="102341" y="2096228"/>
                  </a:cubicBezTo>
                  <a:cubicBezTo>
                    <a:pt x="113390" y="2088608"/>
                    <a:pt x="128153" y="2096704"/>
                    <a:pt x="138345" y="2087179"/>
                  </a:cubicBezTo>
                  <a:lnTo>
                    <a:pt x="138345" y="2079750"/>
                  </a:lnTo>
                  <a:cubicBezTo>
                    <a:pt x="133697" y="2076130"/>
                    <a:pt x="127953" y="2074130"/>
                    <a:pt x="122057" y="2074225"/>
                  </a:cubicBezTo>
                  <a:cubicBezTo>
                    <a:pt x="103865" y="2090227"/>
                    <a:pt x="79004" y="2081464"/>
                    <a:pt x="59859" y="2094609"/>
                  </a:cubicBezTo>
                  <a:close/>
                  <a:moveTo>
                    <a:pt x="82052" y="2291776"/>
                  </a:moveTo>
                  <a:cubicBezTo>
                    <a:pt x="45476" y="2305683"/>
                    <a:pt x="30713" y="2306064"/>
                    <a:pt x="82529" y="2306254"/>
                  </a:cubicBezTo>
                  <a:cubicBezTo>
                    <a:pt x="90149" y="2293300"/>
                    <a:pt x="108341" y="2300635"/>
                    <a:pt x="121867" y="2298824"/>
                  </a:cubicBezTo>
                  <a:cubicBezTo>
                    <a:pt x="126725" y="2295491"/>
                    <a:pt x="125105" y="2292348"/>
                    <a:pt x="131392" y="2289299"/>
                  </a:cubicBezTo>
                  <a:cubicBezTo>
                    <a:pt x="130630" y="2264154"/>
                    <a:pt x="95959" y="2297492"/>
                    <a:pt x="82338" y="2292062"/>
                  </a:cubicBezTo>
                  <a:close/>
                  <a:moveTo>
                    <a:pt x="93482" y="2260725"/>
                  </a:moveTo>
                  <a:cubicBezTo>
                    <a:pt x="97007" y="2263582"/>
                    <a:pt x="103865" y="2261297"/>
                    <a:pt x="108437" y="2262059"/>
                  </a:cubicBezTo>
                  <a:cubicBezTo>
                    <a:pt x="113580" y="2258629"/>
                    <a:pt x="113485" y="2258629"/>
                    <a:pt x="109008" y="2254724"/>
                  </a:cubicBezTo>
                  <a:cubicBezTo>
                    <a:pt x="104817" y="2254343"/>
                    <a:pt x="95197" y="2256819"/>
                    <a:pt x="93768" y="2261010"/>
                  </a:cubicBezTo>
                  <a:close/>
                  <a:moveTo>
                    <a:pt x="122057" y="2309969"/>
                  </a:moveTo>
                  <a:cubicBezTo>
                    <a:pt x="117295" y="2313493"/>
                    <a:pt x="117295" y="2313493"/>
                    <a:pt x="122057" y="2317304"/>
                  </a:cubicBezTo>
                  <a:cubicBezTo>
                    <a:pt x="126772" y="2316732"/>
                    <a:pt x="131516" y="2318065"/>
                    <a:pt x="135297" y="2320923"/>
                  </a:cubicBezTo>
                  <a:cubicBezTo>
                    <a:pt x="170730" y="2310064"/>
                    <a:pt x="139393" y="2309303"/>
                    <a:pt x="122438" y="2310064"/>
                  </a:cubicBezTo>
                  <a:close/>
                  <a:moveTo>
                    <a:pt x="34808" y="2360547"/>
                  </a:moveTo>
                  <a:cubicBezTo>
                    <a:pt x="47686" y="2362547"/>
                    <a:pt x="60878" y="2361023"/>
                    <a:pt x="72908" y="2355974"/>
                  </a:cubicBezTo>
                  <a:lnTo>
                    <a:pt x="72908" y="2352261"/>
                  </a:lnTo>
                  <a:cubicBezTo>
                    <a:pt x="111008" y="2327876"/>
                    <a:pt x="159395" y="2358737"/>
                    <a:pt x="197781" y="2341211"/>
                  </a:cubicBezTo>
                  <a:cubicBezTo>
                    <a:pt x="197781" y="2339782"/>
                    <a:pt x="197019" y="2338067"/>
                    <a:pt x="196543" y="2336163"/>
                  </a:cubicBezTo>
                  <a:cubicBezTo>
                    <a:pt x="164634" y="2336163"/>
                    <a:pt x="136821" y="2341402"/>
                    <a:pt x="108532" y="2324638"/>
                  </a:cubicBezTo>
                  <a:cubicBezTo>
                    <a:pt x="89482" y="2335020"/>
                    <a:pt x="64622" y="2331972"/>
                    <a:pt x="46619" y="2342164"/>
                  </a:cubicBezTo>
                  <a:cubicBezTo>
                    <a:pt x="48239" y="2354356"/>
                    <a:pt x="39666" y="2347974"/>
                    <a:pt x="34046" y="2351689"/>
                  </a:cubicBezTo>
                  <a:cubicBezTo>
                    <a:pt x="33761" y="2355118"/>
                    <a:pt x="32046" y="2357689"/>
                    <a:pt x="35189" y="2360832"/>
                  </a:cubicBezTo>
                  <a:close/>
                  <a:moveTo>
                    <a:pt x="214640" y="2387407"/>
                  </a:moveTo>
                  <a:cubicBezTo>
                    <a:pt x="216450" y="2386931"/>
                    <a:pt x="221498" y="2387979"/>
                    <a:pt x="224165" y="2385026"/>
                  </a:cubicBezTo>
                  <a:cubicBezTo>
                    <a:pt x="224165" y="2383502"/>
                    <a:pt x="225118" y="2381502"/>
                    <a:pt x="220165" y="2379978"/>
                  </a:cubicBezTo>
                  <a:cubicBezTo>
                    <a:pt x="193781" y="2377121"/>
                    <a:pt x="167111" y="2380930"/>
                    <a:pt x="142536" y="2390932"/>
                  </a:cubicBezTo>
                  <a:cubicBezTo>
                    <a:pt x="131487" y="2395789"/>
                    <a:pt x="130916" y="2397028"/>
                    <a:pt x="142536" y="2401886"/>
                  </a:cubicBezTo>
                  <a:cubicBezTo>
                    <a:pt x="157490" y="2405028"/>
                    <a:pt x="170063" y="2394074"/>
                    <a:pt x="182636" y="2401886"/>
                  </a:cubicBezTo>
                  <a:cubicBezTo>
                    <a:pt x="190256" y="2401124"/>
                    <a:pt x="198162" y="2403790"/>
                    <a:pt x="204544" y="2400075"/>
                  </a:cubicBezTo>
                  <a:lnTo>
                    <a:pt x="204544" y="2392551"/>
                  </a:lnTo>
                  <a:close/>
                  <a:moveTo>
                    <a:pt x="202448" y="2446272"/>
                  </a:moveTo>
                  <a:cubicBezTo>
                    <a:pt x="198353" y="2446272"/>
                    <a:pt x="193876" y="2445605"/>
                    <a:pt x="190923" y="2448177"/>
                  </a:cubicBezTo>
                  <a:lnTo>
                    <a:pt x="190923" y="2452367"/>
                  </a:lnTo>
                  <a:cubicBezTo>
                    <a:pt x="195876" y="2455321"/>
                    <a:pt x="204925" y="2460274"/>
                    <a:pt x="210545" y="2455416"/>
                  </a:cubicBezTo>
                  <a:lnTo>
                    <a:pt x="210545" y="2448177"/>
                  </a:lnTo>
                  <a:cubicBezTo>
                    <a:pt x="208144" y="2447034"/>
                    <a:pt x="205496" y="2446462"/>
                    <a:pt x="202829" y="2446557"/>
                  </a:cubicBezTo>
                  <a:close/>
                  <a:moveTo>
                    <a:pt x="161110" y="2475418"/>
                  </a:moveTo>
                  <a:cubicBezTo>
                    <a:pt x="168882" y="2476466"/>
                    <a:pt x="176778" y="2475895"/>
                    <a:pt x="184351" y="2473894"/>
                  </a:cubicBezTo>
                  <a:cubicBezTo>
                    <a:pt x="183684" y="2464369"/>
                    <a:pt x="166825" y="2468942"/>
                    <a:pt x="157776" y="2469608"/>
                  </a:cubicBezTo>
                  <a:cubicBezTo>
                    <a:pt x="158824" y="2471989"/>
                    <a:pt x="157014" y="2474180"/>
                    <a:pt x="161491" y="2475704"/>
                  </a:cubicBezTo>
                  <a:close/>
                  <a:moveTo>
                    <a:pt x="108818" y="2394456"/>
                  </a:moveTo>
                  <a:lnTo>
                    <a:pt x="125105" y="2385503"/>
                  </a:lnTo>
                  <a:cubicBezTo>
                    <a:pt x="122343" y="2372739"/>
                    <a:pt x="93387" y="2386169"/>
                    <a:pt x="82624" y="2372643"/>
                  </a:cubicBezTo>
                  <a:cubicBezTo>
                    <a:pt x="66812" y="2382168"/>
                    <a:pt x="48620" y="2383883"/>
                    <a:pt x="33094" y="2393027"/>
                  </a:cubicBezTo>
                  <a:cubicBezTo>
                    <a:pt x="33094" y="2394647"/>
                    <a:pt x="33665" y="2395789"/>
                    <a:pt x="33951" y="2396932"/>
                  </a:cubicBezTo>
                  <a:lnTo>
                    <a:pt x="45476" y="2403410"/>
                  </a:lnTo>
                  <a:cubicBezTo>
                    <a:pt x="45476" y="2419793"/>
                    <a:pt x="104436" y="2399409"/>
                    <a:pt x="95578" y="2394647"/>
                  </a:cubicBezTo>
                  <a:cubicBezTo>
                    <a:pt x="63955" y="2394647"/>
                    <a:pt x="84719" y="2383693"/>
                    <a:pt x="102150" y="2387312"/>
                  </a:cubicBezTo>
                  <a:cubicBezTo>
                    <a:pt x="108056" y="2389027"/>
                    <a:pt x="103293" y="2393504"/>
                    <a:pt x="109199" y="2394742"/>
                  </a:cubicBezTo>
                  <a:close/>
                  <a:moveTo>
                    <a:pt x="106627" y="2452463"/>
                  </a:moveTo>
                  <a:cubicBezTo>
                    <a:pt x="113675" y="2453226"/>
                    <a:pt x="183684" y="2459226"/>
                    <a:pt x="167777" y="2446272"/>
                  </a:cubicBezTo>
                  <a:cubicBezTo>
                    <a:pt x="149489" y="2449511"/>
                    <a:pt x="121105" y="2439604"/>
                    <a:pt x="107008" y="2452939"/>
                  </a:cubicBezTo>
                  <a:close/>
                  <a:moveTo>
                    <a:pt x="115295" y="2468370"/>
                  </a:moveTo>
                  <a:cubicBezTo>
                    <a:pt x="111961" y="2468370"/>
                    <a:pt x="107103" y="2467227"/>
                    <a:pt x="106341" y="2470751"/>
                  </a:cubicBezTo>
                  <a:lnTo>
                    <a:pt x="115295" y="2475800"/>
                  </a:lnTo>
                  <a:cubicBezTo>
                    <a:pt x="120343" y="2473609"/>
                    <a:pt x="120438" y="2471133"/>
                    <a:pt x="115676" y="2468656"/>
                  </a:cubicBezTo>
                  <a:close/>
                  <a:moveTo>
                    <a:pt x="230261" y="2494659"/>
                  </a:moveTo>
                  <a:cubicBezTo>
                    <a:pt x="229690" y="2487706"/>
                    <a:pt x="218069" y="2491326"/>
                    <a:pt x="214354" y="2490467"/>
                  </a:cubicBezTo>
                  <a:cubicBezTo>
                    <a:pt x="207982" y="2487229"/>
                    <a:pt x="200753" y="2486086"/>
                    <a:pt x="193685" y="2487134"/>
                  </a:cubicBezTo>
                  <a:cubicBezTo>
                    <a:pt x="177874" y="2494850"/>
                    <a:pt x="157776" y="2485420"/>
                    <a:pt x="144441" y="2500851"/>
                  </a:cubicBezTo>
                  <a:lnTo>
                    <a:pt x="147489" y="2505232"/>
                  </a:lnTo>
                  <a:cubicBezTo>
                    <a:pt x="174064" y="2496754"/>
                    <a:pt x="201782" y="2498469"/>
                    <a:pt x="229690" y="2496279"/>
                  </a:cubicBezTo>
                  <a:cubicBezTo>
                    <a:pt x="230080" y="2495897"/>
                    <a:pt x="230404" y="2495421"/>
                    <a:pt x="230642" y="2494945"/>
                  </a:cubicBezTo>
                  <a:close/>
                  <a:moveTo>
                    <a:pt x="230261" y="2400171"/>
                  </a:moveTo>
                  <a:cubicBezTo>
                    <a:pt x="226251" y="2397599"/>
                    <a:pt x="221127" y="2397599"/>
                    <a:pt x="217117" y="2400171"/>
                  </a:cubicBezTo>
                  <a:cubicBezTo>
                    <a:pt x="221117" y="2403124"/>
                    <a:pt x="226518" y="2403219"/>
                    <a:pt x="230642" y="2400457"/>
                  </a:cubicBezTo>
                  <a:close/>
                  <a:moveTo>
                    <a:pt x="233595" y="2313589"/>
                  </a:moveTo>
                  <a:lnTo>
                    <a:pt x="227404" y="2309969"/>
                  </a:lnTo>
                  <a:lnTo>
                    <a:pt x="220355" y="2309969"/>
                  </a:lnTo>
                  <a:lnTo>
                    <a:pt x="211497" y="2315018"/>
                  </a:lnTo>
                  <a:cubicBezTo>
                    <a:pt x="216069" y="2321399"/>
                    <a:pt x="226166" y="2321304"/>
                    <a:pt x="233595" y="2321018"/>
                  </a:cubicBezTo>
                  <a:cubicBezTo>
                    <a:pt x="238834" y="2317399"/>
                    <a:pt x="238834" y="2316542"/>
                    <a:pt x="233976" y="2313875"/>
                  </a:cubicBezTo>
                  <a:close/>
                  <a:moveTo>
                    <a:pt x="239977" y="2298824"/>
                  </a:moveTo>
                  <a:cubicBezTo>
                    <a:pt x="253121" y="2301016"/>
                    <a:pt x="295031" y="2294157"/>
                    <a:pt x="266171" y="2280537"/>
                  </a:cubicBezTo>
                  <a:cubicBezTo>
                    <a:pt x="255407" y="2290062"/>
                    <a:pt x="242072" y="2285300"/>
                    <a:pt x="230261" y="2290062"/>
                  </a:cubicBezTo>
                  <a:lnTo>
                    <a:pt x="230261" y="2293586"/>
                  </a:lnTo>
                  <a:close/>
                  <a:moveTo>
                    <a:pt x="283316" y="2502184"/>
                  </a:moveTo>
                  <a:cubicBezTo>
                    <a:pt x="278172" y="2491230"/>
                    <a:pt x="258646" y="2492659"/>
                    <a:pt x="250169" y="2499612"/>
                  </a:cubicBezTo>
                  <a:lnTo>
                    <a:pt x="256550" y="2503518"/>
                  </a:lnTo>
                  <a:cubicBezTo>
                    <a:pt x="257217" y="2513995"/>
                    <a:pt x="278553" y="2509042"/>
                    <a:pt x="283697" y="2502469"/>
                  </a:cubicBezTo>
                  <a:close/>
                  <a:moveTo>
                    <a:pt x="295793" y="2257296"/>
                  </a:moveTo>
                  <a:cubicBezTo>
                    <a:pt x="295793" y="2256439"/>
                    <a:pt x="293507" y="2255677"/>
                    <a:pt x="292269" y="2254820"/>
                  </a:cubicBezTo>
                  <a:cubicBezTo>
                    <a:pt x="281792" y="2264344"/>
                    <a:pt x="273219" y="2250247"/>
                    <a:pt x="262932" y="2256534"/>
                  </a:cubicBezTo>
                  <a:cubicBezTo>
                    <a:pt x="250740" y="2262153"/>
                    <a:pt x="253407" y="2255200"/>
                    <a:pt x="246359" y="2250914"/>
                  </a:cubicBezTo>
                  <a:cubicBezTo>
                    <a:pt x="239882" y="2250057"/>
                    <a:pt x="230166" y="2253391"/>
                    <a:pt x="224451" y="2248723"/>
                  </a:cubicBezTo>
                  <a:lnTo>
                    <a:pt x="236167" y="2242151"/>
                  </a:lnTo>
                  <a:cubicBezTo>
                    <a:pt x="227299" y="2234912"/>
                    <a:pt x="214764" y="2234151"/>
                    <a:pt x="205115" y="2240341"/>
                  </a:cubicBezTo>
                  <a:cubicBezTo>
                    <a:pt x="189018" y="2238722"/>
                    <a:pt x="57573" y="2226054"/>
                    <a:pt x="69289" y="2247294"/>
                  </a:cubicBezTo>
                  <a:cubicBezTo>
                    <a:pt x="76099" y="2246152"/>
                    <a:pt x="83100" y="2247390"/>
                    <a:pt x="89101" y="2250819"/>
                  </a:cubicBezTo>
                  <a:cubicBezTo>
                    <a:pt x="112989" y="2241580"/>
                    <a:pt x="139850" y="2244342"/>
                    <a:pt x="161396" y="2258153"/>
                  </a:cubicBezTo>
                  <a:cubicBezTo>
                    <a:pt x="170921" y="2254915"/>
                    <a:pt x="181874" y="2248152"/>
                    <a:pt x="190828" y="2252819"/>
                  </a:cubicBezTo>
                  <a:lnTo>
                    <a:pt x="190828" y="2260154"/>
                  </a:lnTo>
                  <a:cubicBezTo>
                    <a:pt x="215402" y="2273964"/>
                    <a:pt x="244835" y="2257391"/>
                    <a:pt x="272838" y="2262059"/>
                  </a:cubicBezTo>
                  <a:cubicBezTo>
                    <a:pt x="279506" y="2267107"/>
                    <a:pt x="299984" y="2269965"/>
                    <a:pt x="295984" y="2257582"/>
                  </a:cubicBezTo>
                  <a:close/>
                  <a:moveTo>
                    <a:pt x="328845" y="2492659"/>
                  </a:moveTo>
                  <a:cubicBezTo>
                    <a:pt x="319320" y="2486372"/>
                    <a:pt x="305604" y="2498374"/>
                    <a:pt x="296651" y="2500088"/>
                  </a:cubicBezTo>
                  <a:cubicBezTo>
                    <a:pt x="307509" y="2509613"/>
                    <a:pt x="318082" y="2502755"/>
                    <a:pt x="328464" y="2496183"/>
                  </a:cubicBezTo>
                  <a:cubicBezTo>
                    <a:pt x="329036" y="2495325"/>
                    <a:pt x="329131" y="2494087"/>
                    <a:pt x="329226" y="2492944"/>
                  </a:cubicBezTo>
                  <a:close/>
                  <a:moveTo>
                    <a:pt x="341418" y="2425984"/>
                  </a:moveTo>
                  <a:lnTo>
                    <a:pt x="332369" y="2420364"/>
                  </a:lnTo>
                  <a:cubicBezTo>
                    <a:pt x="327569" y="2420936"/>
                    <a:pt x="322730" y="2419602"/>
                    <a:pt x="318844" y="2416744"/>
                  </a:cubicBezTo>
                  <a:lnTo>
                    <a:pt x="309319" y="2421888"/>
                  </a:lnTo>
                  <a:cubicBezTo>
                    <a:pt x="307223" y="2432270"/>
                    <a:pt x="336846" y="2428746"/>
                    <a:pt x="341799" y="2426364"/>
                  </a:cubicBezTo>
                  <a:close/>
                  <a:moveTo>
                    <a:pt x="367231" y="2149759"/>
                  </a:moveTo>
                  <a:cubicBezTo>
                    <a:pt x="353420" y="2136233"/>
                    <a:pt x="332084" y="2151950"/>
                    <a:pt x="316367" y="2153569"/>
                  </a:cubicBezTo>
                  <a:lnTo>
                    <a:pt x="321035" y="2156712"/>
                  </a:lnTo>
                  <a:lnTo>
                    <a:pt x="313034" y="2162427"/>
                  </a:lnTo>
                  <a:lnTo>
                    <a:pt x="291602" y="2162427"/>
                  </a:lnTo>
                  <a:cubicBezTo>
                    <a:pt x="290650" y="2160808"/>
                    <a:pt x="289793" y="2159188"/>
                    <a:pt x="288935" y="2157569"/>
                  </a:cubicBezTo>
                  <a:lnTo>
                    <a:pt x="296079" y="2153093"/>
                  </a:lnTo>
                  <a:lnTo>
                    <a:pt x="286554" y="2148426"/>
                  </a:lnTo>
                  <a:cubicBezTo>
                    <a:pt x="281982" y="2148426"/>
                    <a:pt x="283125" y="2153759"/>
                    <a:pt x="283125" y="2156522"/>
                  </a:cubicBezTo>
                  <a:lnTo>
                    <a:pt x="266837" y="2166047"/>
                  </a:lnTo>
                  <a:cubicBezTo>
                    <a:pt x="255598" y="2164713"/>
                    <a:pt x="248835" y="2174809"/>
                    <a:pt x="238262" y="2177095"/>
                  </a:cubicBezTo>
                  <a:cubicBezTo>
                    <a:pt x="222165" y="2177095"/>
                    <a:pt x="200162" y="2166332"/>
                    <a:pt x="185875" y="2178810"/>
                  </a:cubicBezTo>
                  <a:lnTo>
                    <a:pt x="193685" y="2184334"/>
                  </a:lnTo>
                  <a:lnTo>
                    <a:pt x="293031" y="2184334"/>
                  </a:lnTo>
                  <a:cubicBezTo>
                    <a:pt x="304842" y="2175952"/>
                    <a:pt x="323225" y="2179382"/>
                    <a:pt x="335608" y="2174809"/>
                  </a:cubicBezTo>
                  <a:lnTo>
                    <a:pt x="335608" y="2163856"/>
                  </a:lnTo>
                  <a:lnTo>
                    <a:pt x="329226" y="2159950"/>
                  </a:lnTo>
                  <a:cubicBezTo>
                    <a:pt x="338751" y="2158045"/>
                    <a:pt x="348276" y="2156141"/>
                    <a:pt x="358754" y="2154616"/>
                  </a:cubicBezTo>
                  <a:close/>
                  <a:moveTo>
                    <a:pt x="387995" y="2016409"/>
                  </a:moveTo>
                  <a:cubicBezTo>
                    <a:pt x="382852" y="2013646"/>
                    <a:pt x="372374" y="2016409"/>
                    <a:pt x="364850" y="2010979"/>
                  </a:cubicBezTo>
                  <a:cubicBezTo>
                    <a:pt x="361135" y="2013646"/>
                    <a:pt x="355325" y="2014313"/>
                    <a:pt x="355325" y="2019647"/>
                  </a:cubicBezTo>
                  <a:cubicBezTo>
                    <a:pt x="365612" y="2031172"/>
                    <a:pt x="378185" y="2024314"/>
                    <a:pt x="388376" y="2017171"/>
                  </a:cubicBezTo>
                  <a:close/>
                  <a:moveTo>
                    <a:pt x="390758" y="1970403"/>
                  </a:moveTo>
                  <a:cubicBezTo>
                    <a:pt x="370184" y="1968688"/>
                    <a:pt x="357801" y="1973832"/>
                    <a:pt x="384757" y="1981452"/>
                  </a:cubicBezTo>
                  <a:cubicBezTo>
                    <a:pt x="389329" y="1979642"/>
                    <a:pt x="400759" y="1975260"/>
                    <a:pt x="391234" y="1971165"/>
                  </a:cubicBezTo>
                  <a:close/>
                  <a:moveTo>
                    <a:pt x="525251" y="1316131"/>
                  </a:moveTo>
                  <a:cubicBezTo>
                    <a:pt x="513344" y="1313464"/>
                    <a:pt x="499438" y="1314321"/>
                    <a:pt x="488484" y="1307749"/>
                  </a:cubicBezTo>
                  <a:cubicBezTo>
                    <a:pt x="484769" y="1311178"/>
                    <a:pt x="475816" y="1312321"/>
                    <a:pt x="473435" y="1308320"/>
                  </a:cubicBezTo>
                  <a:cubicBezTo>
                    <a:pt x="473435" y="1307272"/>
                    <a:pt x="473435" y="1305939"/>
                    <a:pt x="472577" y="1304891"/>
                  </a:cubicBezTo>
                  <a:cubicBezTo>
                    <a:pt x="463052" y="1297366"/>
                    <a:pt x="482102" y="1300510"/>
                    <a:pt x="486484" y="1294223"/>
                  </a:cubicBezTo>
                  <a:cubicBezTo>
                    <a:pt x="490294" y="1278031"/>
                    <a:pt x="475816" y="1282317"/>
                    <a:pt x="466577" y="1275935"/>
                  </a:cubicBezTo>
                  <a:lnTo>
                    <a:pt x="466577" y="1262314"/>
                  </a:lnTo>
                  <a:lnTo>
                    <a:pt x="460481" y="1258409"/>
                  </a:lnTo>
                  <a:cubicBezTo>
                    <a:pt x="464386" y="1226882"/>
                    <a:pt x="422381" y="1248027"/>
                    <a:pt x="404283" y="1245646"/>
                  </a:cubicBezTo>
                  <a:cubicBezTo>
                    <a:pt x="393234" y="1239359"/>
                    <a:pt x="377327" y="1240502"/>
                    <a:pt x="367993" y="1232216"/>
                  </a:cubicBezTo>
                  <a:lnTo>
                    <a:pt x="377518" y="1230691"/>
                  </a:lnTo>
                  <a:lnTo>
                    <a:pt x="385043" y="1234502"/>
                  </a:lnTo>
                  <a:cubicBezTo>
                    <a:pt x="396663" y="1226120"/>
                    <a:pt x="413618" y="1235549"/>
                    <a:pt x="424857" y="1227358"/>
                  </a:cubicBezTo>
                  <a:cubicBezTo>
                    <a:pt x="436859" y="1228119"/>
                    <a:pt x="448384" y="1235073"/>
                    <a:pt x="456956" y="1227358"/>
                  </a:cubicBezTo>
                  <a:cubicBezTo>
                    <a:pt x="480864" y="1238883"/>
                    <a:pt x="544205" y="1225834"/>
                    <a:pt x="476578" y="1216309"/>
                  </a:cubicBezTo>
                  <a:cubicBezTo>
                    <a:pt x="469910" y="1223452"/>
                    <a:pt x="453718" y="1218309"/>
                    <a:pt x="447431" y="1214499"/>
                  </a:cubicBezTo>
                  <a:lnTo>
                    <a:pt x="448098" y="1210308"/>
                  </a:lnTo>
                  <a:cubicBezTo>
                    <a:pt x="458385" y="1206879"/>
                    <a:pt x="453432" y="1199544"/>
                    <a:pt x="444383" y="1201354"/>
                  </a:cubicBezTo>
                  <a:cubicBezTo>
                    <a:pt x="439049" y="1197163"/>
                    <a:pt x="439049" y="1197068"/>
                    <a:pt x="447527" y="1191829"/>
                  </a:cubicBezTo>
                  <a:cubicBezTo>
                    <a:pt x="446193" y="1183542"/>
                    <a:pt x="450479" y="1171541"/>
                    <a:pt x="445431" y="1164779"/>
                  </a:cubicBezTo>
                  <a:cubicBezTo>
                    <a:pt x="416856" y="1161921"/>
                    <a:pt x="384471" y="1144966"/>
                    <a:pt x="356563" y="1155254"/>
                  </a:cubicBezTo>
                  <a:cubicBezTo>
                    <a:pt x="371422" y="1157063"/>
                    <a:pt x="374946" y="1163540"/>
                    <a:pt x="357706" y="1164779"/>
                  </a:cubicBezTo>
                  <a:cubicBezTo>
                    <a:pt x="342942" y="1172875"/>
                    <a:pt x="323702" y="1170969"/>
                    <a:pt x="307414" y="1175446"/>
                  </a:cubicBezTo>
                  <a:cubicBezTo>
                    <a:pt x="302261" y="1176799"/>
                    <a:pt x="297908" y="1180257"/>
                    <a:pt x="295412" y="1184971"/>
                  </a:cubicBezTo>
                  <a:cubicBezTo>
                    <a:pt x="290555" y="1187829"/>
                    <a:pt x="285221" y="1185543"/>
                    <a:pt x="277982" y="1186210"/>
                  </a:cubicBezTo>
                  <a:lnTo>
                    <a:pt x="267504" y="1193830"/>
                  </a:lnTo>
                  <a:cubicBezTo>
                    <a:pt x="256265" y="1192687"/>
                    <a:pt x="246263" y="1195163"/>
                    <a:pt x="237405" y="1191829"/>
                  </a:cubicBezTo>
                  <a:lnTo>
                    <a:pt x="237405" y="1184209"/>
                  </a:lnTo>
                  <a:cubicBezTo>
                    <a:pt x="242263" y="1178685"/>
                    <a:pt x="260075" y="1180494"/>
                    <a:pt x="256455" y="1173065"/>
                  </a:cubicBezTo>
                  <a:lnTo>
                    <a:pt x="246930" y="1167827"/>
                  </a:lnTo>
                  <a:cubicBezTo>
                    <a:pt x="235500" y="1167827"/>
                    <a:pt x="225785" y="1177352"/>
                    <a:pt x="217307" y="1176589"/>
                  </a:cubicBezTo>
                  <a:lnTo>
                    <a:pt x="217307" y="1180685"/>
                  </a:lnTo>
                  <a:cubicBezTo>
                    <a:pt x="219689" y="1183829"/>
                    <a:pt x="227785" y="1181161"/>
                    <a:pt x="230357" y="1184971"/>
                  </a:cubicBezTo>
                  <a:cubicBezTo>
                    <a:pt x="215498" y="1187067"/>
                    <a:pt x="205020" y="1197163"/>
                    <a:pt x="190923" y="1204021"/>
                  </a:cubicBezTo>
                  <a:lnTo>
                    <a:pt x="190923" y="1218690"/>
                  </a:lnTo>
                  <a:lnTo>
                    <a:pt x="177398" y="1224691"/>
                  </a:lnTo>
                  <a:lnTo>
                    <a:pt x="177398" y="1232596"/>
                  </a:lnTo>
                  <a:cubicBezTo>
                    <a:pt x="165587" y="1238407"/>
                    <a:pt x="173207" y="1239073"/>
                    <a:pt x="177398" y="1244693"/>
                  </a:cubicBezTo>
                  <a:cubicBezTo>
                    <a:pt x="181684" y="1252313"/>
                    <a:pt x="196448" y="1246693"/>
                    <a:pt x="203687" y="1254218"/>
                  </a:cubicBezTo>
                  <a:cubicBezTo>
                    <a:pt x="199210" y="1258123"/>
                    <a:pt x="191114" y="1254218"/>
                    <a:pt x="185970" y="1256790"/>
                  </a:cubicBezTo>
                  <a:cubicBezTo>
                    <a:pt x="180827" y="1259362"/>
                    <a:pt x="174921" y="1264600"/>
                    <a:pt x="167587" y="1263362"/>
                  </a:cubicBezTo>
                  <a:cubicBezTo>
                    <a:pt x="162062" y="1262028"/>
                    <a:pt x="166539" y="1257457"/>
                    <a:pt x="160443" y="1256028"/>
                  </a:cubicBezTo>
                  <a:cubicBezTo>
                    <a:pt x="146060" y="1258504"/>
                    <a:pt x="134345" y="1247836"/>
                    <a:pt x="122343" y="1241931"/>
                  </a:cubicBezTo>
                  <a:lnTo>
                    <a:pt x="104912" y="1251456"/>
                  </a:lnTo>
                  <a:cubicBezTo>
                    <a:pt x="108627" y="1266315"/>
                    <a:pt x="93197" y="1261838"/>
                    <a:pt x="84338" y="1268982"/>
                  </a:cubicBezTo>
                  <a:cubicBezTo>
                    <a:pt x="96721" y="1268982"/>
                    <a:pt x="103388" y="1278507"/>
                    <a:pt x="114628" y="1277840"/>
                  </a:cubicBezTo>
                  <a:cubicBezTo>
                    <a:pt x="119486" y="1281745"/>
                    <a:pt x="119486" y="1281745"/>
                    <a:pt x="114628" y="1285269"/>
                  </a:cubicBezTo>
                  <a:cubicBezTo>
                    <a:pt x="109894" y="1285527"/>
                    <a:pt x="105208" y="1284222"/>
                    <a:pt x="101293" y="1281555"/>
                  </a:cubicBezTo>
                  <a:cubicBezTo>
                    <a:pt x="92339" y="1280888"/>
                    <a:pt x="86434" y="1287270"/>
                    <a:pt x="79004" y="1291080"/>
                  </a:cubicBezTo>
                  <a:cubicBezTo>
                    <a:pt x="83738" y="1293271"/>
                    <a:pt x="88167" y="1296090"/>
                    <a:pt x="92149" y="1299462"/>
                  </a:cubicBezTo>
                  <a:cubicBezTo>
                    <a:pt x="96626" y="1314607"/>
                    <a:pt x="77861" y="1313368"/>
                    <a:pt x="69098" y="1308034"/>
                  </a:cubicBezTo>
                  <a:lnTo>
                    <a:pt x="59573" y="1312987"/>
                  </a:lnTo>
                  <a:lnTo>
                    <a:pt x="59573" y="1315845"/>
                  </a:lnTo>
                  <a:cubicBezTo>
                    <a:pt x="62907" y="1319941"/>
                    <a:pt x="69575" y="1321274"/>
                    <a:pt x="72051" y="1325370"/>
                  </a:cubicBezTo>
                  <a:lnTo>
                    <a:pt x="46333" y="1338991"/>
                  </a:lnTo>
                  <a:cubicBezTo>
                    <a:pt x="74432" y="1355755"/>
                    <a:pt x="109389" y="1350992"/>
                    <a:pt x="138059" y="1364899"/>
                  </a:cubicBezTo>
                  <a:cubicBezTo>
                    <a:pt x="126344" y="1369851"/>
                    <a:pt x="136726" y="1372900"/>
                    <a:pt x="128534" y="1377662"/>
                  </a:cubicBezTo>
                  <a:cubicBezTo>
                    <a:pt x="118247" y="1380139"/>
                    <a:pt x="121010" y="1371566"/>
                    <a:pt x="112723" y="1368709"/>
                  </a:cubicBezTo>
                  <a:cubicBezTo>
                    <a:pt x="111199" y="1358707"/>
                    <a:pt x="95864" y="1362518"/>
                    <a:pt x="89577" y="1366518"/>
                  </a:cubicBezTo>
                  <a:cubicBezTo>
                    <a:pt x="75137" y="1365127"/>
                    <a:pt x="60564" y="1367223"/>
                    <a:pt x="47096" y="1372614"/>
                  </a:cubicBezTo>
                  <a:cubicBezTo>
                    <a:pt x="54049" y="1374709"/>
                    <a:pt x="53001" y="1378520"/>
                    <a:pt x="53763" y="1383663"/>
                  </a:cubicBezTo>
                  <a:lnTo>
                    <a:pt x="63288" y="1388521"/>
                  </a:lnTo>
                  <a:cubicBezTo>
                    <a:pt x="69565" y="1385406"/>
                    <a:pt x="76642" y="1384282"/>
                    <a:pt x="83576" y="1385282"/>
                  </a:cubicBezTo>
                  <a:lnTo>
                    <a:pt x="92625" y="1390616"/>
                  </a:lnTo>
                  <a:cubicBezTo>
                    <a:pt x="76147" y="1392426"/>
                    <a:pt x="60431" y="1400141"/>
                    <a:pt x="43381" y="1400141"/>
                  </a:cubicBezTo>
                  <a:cubicBezTo>
                    <a:pt x="40714" y="1400903"/>
                    <a:pt x="40523" y="1402713"/>
                    <a:pt x="40238" y="1404999"/>
                  </a:cubicBezTo>
                  <a:cubicBezTo>
                    <a:pt x="52239" y="1413381"/>
                    <a:pt x="62907" y="1411095"/>
                    <a:pt x="74147" y="1422049"/>
                  </a:cubicBezTo>
                  <a:cubicBezTo>
                    <a:pt x="68432" y="1430907"/>
                    <a:pt x="48524" y="1433764"/>
                    <a:pt x="40333" y="1435003"/>
                  </a:cubicBezTo>
                  <a:lnTo>
                    <a:pt x="40333" y="1450338"/>
                  </a:lnTo>
                  <a:cubicBezTo>
                    <a:pt x="47191" y="1455291"/>
                    <a:pt x="60812" y="1458815"/>
                    <a:pt x="65193" y="1465387"/>
                  </a:cubicBezTo>
                  <a:cubicBezTo>
                    <a:pt x="57097" y="1472150"/>
                    <a:pt x="47096" y="1468054"/>
                    <a:pt x="40333" y="1471864"/>
                  </a:cubicBezTo>
                  <a:lnTo>
                    <a:pt x="40333" y="1475484"/>
                  </a:lnTo>
                  <a:lnTo>
                    <a:pt x="46905" y="1479484"/>
                  </a:lnTo>
                  <a:lnTo>
                    <a:pt x="46905" y="1482913"/>
                  </a:lnTo>
                  <a:lnTo>
                    <a:pt x="53954" y="1487295"/>
                  </a:lnTo>
                  <a:cubicBezTo>
                    <a:pt x="47191" y="1508059"/>
                    <a:pt x="97007" y="1500059"/>
                    <a:pt x="109294" y="1495868"/>
                  </a:cubicBezTo>
                  <a:cubicBezTo>
                    <a:pt x="112247" y="1495868"/>
                    <a:pt x="115866" y="1495105"/>
                    <a:pt x="118247" y="1497391"/>
                  </a:cubicBezTo>
                  <a:cubicBezTo>
                    <a:pt x="113485" y="1501392"/>
                    <a:pt x="108113" y="1504611"/>
                    <a:pt x="102341" y="1506916"/>
                  </a:cubicBezTo>
                  <a:cubicBezTo>
                    <a:pt x="91768" y="1508441"/>
                    <a:pt x="81576" y="1504916"/>
                    <a:pt x="73194" y="1509202"/>
                  </a:cubicBezTo>
                  <a:cubicBezTo>
                    <a:pt x="73194" y="1518060"/>
                    <a:pt x="56525" y="1514918"/>
                    <a:pt x="50334" y="1511203"/>
                  </a:cubicBezTo>
                  <a:cubicBezTo>
                    <a:pt x="39761" y="1516156"/>
                    <a:pt x="52715" y="1523680"/>
                    <a:pt x="56049" y="1525586"/>
                  </a:cubicBezTo>
                  <a:cubicBezTo>
                    <a:pt x="62174" y="1525366"/>
                    <a:pt x="68184" y="1527319"/>
                    <a:pt x="73004" y="1531110"/>
                  </a:cubicBezTo>
                  <a:lnTo>
                    <a:pt x="73004" y="1534920"/>
                  </a:lnTo>
                  <a:lnTo>
                    <a:pt x="47762" y="1548827"/>
                  </a:lnTo>
                  <a:cubicBezTo>
                    <a:pt x="45286" y="1554541"/>
                    <a:pt x="48524" y="1560066"/>
                    <a:pt x="45381" y="1565114"/>
                  </a:cubicBezTo>
                  <a:lnTo>
                    <a:pt x="40714" y="1567781"/>
                  </a:lnTo>
                  <a:cubicBezTo>
                    <a:pt x="40714" y="1568924"/>
                    <a:pt x="40714" y="1570162"/>
                    <a:pt x="40238" y="1571496"/>
                  </a:cubicBezTo>
                  <a:lnTo>
                    <a:pt x="53477" y="1579401"/>
                  </a:lnTo>
                  <a:lnTo>
                    <a:pt x="53477" y="1593784"/>
                  </a:lnTo>
                  <a:lnTo>
                    <a:pt x="59573" y="1597690"/>
                  </a:lnTo>
                  <a:cubicBezTo>
                    <a:pt x="53573" y="1601214"/>
                    <a:pt x="53573" y="1601214"/>
                    <a:pt x="59573" y="1604452"/>
                  </a:cubicBezTo>
                  <a:cubicBezTo>
                    <a:pt x="61669" y="1610263"/>
                    <a:pt x="61193" y="1617311"/>
                    <a:pt x="54239" y="1619407"/>
                  </a:cubicBezTo>
                  <a:cubicBezTo>
                    <a:pt x="54239" y="1620550"/>
                    <a:pt x="54239" y="1621788"/>
                    <a:pt x="54239" y="1623121"/>
                  </a:cubicBezTo>
                  <a:lnTo>
                    <a:pt x="47762" y="1627026"/>
                  </a:lnTo>
                  <a:lnTo>
                    <a:pt x="54049" y="1630741"/>
                  </a:lnTo>
                  <a:lnTo>
                    <a:pt x="54049" y="1638171"/>
                  </a:lnTo>
                  <a:lnTo>
                    <a:pt x="41952" y="1644934"/>
                  </a:lnTo>
                  <a:cubicBezTo>
                    <a:pt x="12806" y="1673509"/>
                    <a:pt x="98245" y="1649125"/>
                    <a:pt x="110532" y="1661698"/>
                  </a:cubicBezTo>
                  <a:cubicBezTo>
                    <a:pt x="119486" y="1656078"/>
                    <a:pt x="126915" y="1651601"/>
                    <a:pt x="136440" y="1658173"/>
                  </a:cubicBezTo>
                  <a:cubicBezTo>
                    <a:pt x="142631" y="1658173"/>
                    <a:pt x="149489" y="1659412"/>
                    <a:pt x="139964" y="1663888"/>
                  </a:cubicBezTo>
                  <a:lnTo>
                    <a:pt x="139964" y="1670460"/>
                  </a:lnTo>
                  <a:cubicBezTo>
                    <a:pt x="134564" y="1674128"/>
                    <a:pt x="127363" y="1673699"/>
                    <a:pt x="122438" y="1669413"/>
                  </a:cubicBezTo>
                  <a:cubicBezTo>
                    <a:pt x="102626" y="1668651"/>
                    <a:pt x="94435" y="1678938"/>
                    <a:pt x="77480" y="1669413"/>
                  </a:cubicBezTo>
                  <a:cubicBezTo>
                    <a:pt x="73537" y="1672156"/>
                    <a:pt x="68736" y="1673413"/>
                    <a:pt x="63955" y="1672937"/>
                  </a:cubicBezTo>
                  <a:lnTo>
                    <a:pt x="54430" y="1678366"/>
                  </a:lnTo>
                  <a:cubicBezTo>
                    <a:pt x="52811" y="1680748"/>
                    <a:pt x="55287" y="1684082"/>
                    <a:pt x="58049" y="1683986"/>
                  </a:cubicBezTo>
                  <a:cubicBezTo>
                    <a:pt x="90149" y="1686844"/>
                    <a:pt x="119009" y="1678462"/>
                    <a:pt x="150156" y="1680938"/>
                  </a:cubicBezTo>
                  <a:cubicBezTo>
                    <a:pt x="155300" y="1682653"/>
                    <a:pt x="145298" y="1685891"/>
                    <a:pt x="142917" y="1687320"/>
                  </a:cubicBezTo>
                  <a:cubicBezTo>
                    <a:pt x="126915" y="1704275"/>
                    <a:pt x="93578" y="1691130"/>
                    <a:pt x="70432" y="1695226"/>
                  </a:cubicBezTo>
                  <a:cubicBezTo>
                    <a:pt x="59097" y="1701703"/>
                    <a:pt x="77671" y="1703608"/>
                    <a:pt x="82052" y="1702560"/>
                  </a:cubicBezTo>
                  <a:cubicBezTo>
                    <a:pt x="111961" y="1718752"/>
                    <a:pt x="145013" y="1693035"/>
                    <a:pt x="175493" y="1709609"/>
                  </a:cubicBezTo>
                  <a:cubicBezTo>
                    <a:pt x="191685" y="1701893"/>
                    <a:pt x="210164" y="1707608"/>
                    <a:pt x="224642" y="1715323"/>
                  </a:cubicBezTo>
                  <a:cubicBezTo>
                    <a:pt x="219689" y="1718467"/>
                    <a:pt x="213878" y="1716562"/>
                    <a:pt x="208640" y="1717229"/>
                  </a:cubicBezTo>
                  <a:cubicBezTo>
                    <a:pt x="202582" y="1713666"/>
                    <a:pt x="195467" y="1712351"/>
                    <a:pt x="188542" y="1713514"/>
                  </a:cubicBezTo>
                  <a:cubicBezTo>
                    <a:pt x="179017" y="1729706"/>
                    <a:pt x="156824" y="1715133"/>
                    <a:pt x="142631" y="1717419"/>
                  </a:cubicBezTo>
                  <a:cubicBezTo>
                    <a:pt x="121105" y="1726944"/>
                    <a:pt x="101102" y="1713037"/>
                    <a:pt x="77861" y="1717419"/>
                  </a:cubicBezTo>
                  <a:cubicBezTo>
                    <a:pt x="65850" y="1722248"/>
                    <a:pt x="53535" y="1726287"/>
                    <a:pt x="41000" y="1729516"/>
                  </a:cubicBezTo>
                  <a:lnTo>
                    <a:pt x="41000" y="1737231"/>
                  </a:lnTo>
                  <a:lnTo>
                    <a:pt x="34237" y="1741422"/>
                  </a:lnTo>
                  <a:lnTo>
                    <a:pt x="34237" y="1752471"/>
                  </a:lnTo>
                  <a:cubicBezTo>
                    <a:pt x="59288" y="1768568"/>
                    <a:pt x="79957" y="1740565"/>
                    <a:pt x="103388" y="1765330"/>
                  </a:cubicBezTo>
                  <a:cubicBezTo>
                    <a:pt x="115390" y="1763901"/>
                    <a:pt x="127296" y="1758281"/>
                    <a:pt x="139107" y="1763425"/>
                  </a:cubicBezTo>
                  <a:cubicBezTo>
                    <a:pt x="136821" y="1780475"/>
                    <a:pt x="164063" y="1767235"/>
                    <a:pt x="171778" y="1778188"/>
                  </a:cubicBezTo>
                  <a:lnTo>
                    <a:pt x="171778" y="1785427"/>
                  </a:lnTo>
                  <a:lnTo>
                    <a:pt x="162253" y="1791143"/>
                  </a:lnTo>
                  <a:lnTo>
                    <a:pt x="154919" y="1787332"/>
                  </a:lnTo>
                  <a:cubicBezTo>
                    <a:pt x="148442" y="1788857"/>
                    <a:pt x="146346" y="1784666"/>
                    <a:pt x="141774" y="1784284"/>
                  </a:cubicBezTo>
                  <a:cubicBezTo>
                    <a:pt x="133868" y="1789904"/>
                    <a:pt x="122724" y="1784856"/>
                    <a:pt x="116438" y="1790952"/>
                  </a:cubicBezTo>
                  <a:cubicBezTo>
                    <a:pt x="106055" y="1782761"/>
                    <a:pt x="94911" y="1793524"/>
                    <a:pt x="83291" y="1790952"/>
                  </a:cubicBezTo>
                  <a:cubicBezTo>
                    <a:pt x="68622" y="1782284"/>
                    <a:pt x="52334" y="1789333"/>
                    <a:pt x="40333" y="1796381"/>
                  </a:cubicBezTo>
                  <a:cubicBezTo>
                    <a:pt x="37380" y="1818575"/>
                    <a:pt x="104436" y="1790952"/>
                    <a:pt x="119200" y="1804859"/>
                  </a:cubicBezTo>
                  <a:cubicBezTo>
                    <a:pt x="117104" y="1815336"/>
                    <a:pt x="96245" y="1804859"/>
                    <a:pt x="89482" y="1812955"/>
                  </a:cubicBezTo>
                  <a:cubicBezTo>
                    <a:pt x="74147" y="1810288"/>
                    <a:pt x="64812" y="1806859"/>
                    <a:pt x="52906" y="1814955"/>
                  </a:cubicBezTo>
                  <a:lnTo>
                    <a:pt x="55763" y="1820479"/>
                  </a:lnTo>
                  <a:cubicBezTo>
                    <a:pt x="67479" y="1821432"/>
                    <a:pt x="81100" y="1818384"/>
                    <a:pt x="91006" y="1821813"/>
                  </a:cubicBezTo>
                  <a:lnTo>
                    <a:pt x="77099" y="1831338"/>
                  </a:lnTo>
                  <a:cubicBezTo>
                    <a:pt x="63193" y="1829814"/>
                    <a:pt x="56716" y="1835910"/>
                    <a:pt x="46715" y="1840101"/>
                  </a:cubicBezTo>
                  <a:cubicBezTo>
                    <a:pt x="69384" y="1847244"/>
                    <a:pt x="94340" y="1839053"/>
                    <a:pt x="115866" y="1845435"/>
                  </a:cubicBezTo>
                  <a:cubicBezTo>
                    <a:pt x="130916" y="1838196"/>
                    <a:pt x="145870" y="1863628"/>
                    <a:pt x="162253" y="1849721"/>
                  </a:cubicBezTo>
                  <a:lnTo>
                    <a:pt x="171778" y="1854960"/>
                  </a:lnTo>
                  <a:cubicBezTo>
                    <a:pt x="154061" y="1864485"/>
                    <a:pt x="136250" y="1856103"/>
                    <a:pt x="116247" y="1857055"/>
                  </a:cubicBezTo>
                  <a:cubicBezTo>
                    <a:pt x="95006" y="1862389"/>
                    <a:pt x="69956" y="1855817"/>
                    <a:pt x="47286" y="1862389"/>
                  </a:cubicBezTo>
                  <a:lnTo>
                    <a:pt x="47286" y="1866294"/>
                  </a:lnTo>
                  <a:cubicBezTo>
                    <a:pt x="58097" y="1873153"/>
                    <a:pt x="71718" y="1873877"/>
                    <a:pt x="83195" y="1868200"/>
                  </a:cubicBezTo>
                  <a:cubicBezTo>
                    <a:pt x="102245" y="1880010"/>
                    <a:pt x="128629" y="1874867"/>
                    <a:pt x="149394" y="1878772"/>
                  </a:cubicBezTo>
                  <a:cubicBezTo>
                    <a:pt x="158919" y="1874010"/>
                    <a:pt x="158919" y="1874010"/>
                    <a:pt x="168444" y="1878772"/>
                  </a:cubicBezTo>
                  <a:cubicBezTo>
                    <a:pt x="192352" y="1878772"/>
                    <a:pt x="216069" y="1869247"/>
                    <a:pt x="241025" y="1871628"/>
                  </a:cubicBezTo>
                  <a:cubicBezTo>
                    <a:pt x="248168" y="1877725"/>
                    <a:pt x="227213" y="1873057"/>
                    <a:pt x="230928" y="1880487"/>
                  </a:cubicBezTo>
                  <a:cubicBezTo>
                    <a:pt x="229499" y="1882678"/>
                    <a:pt x="223403" y="1883059"/>
                    <a:pt x="220355" y="1883154"/>
                  </a:cubicBezTo>
                  <a:cubicBezTo>
                    <a:pt x="217012" y="1886307"/>
                    <a:pt x="211792" y="1886307"/>
                    <a:pt x="208449" y="1883154"/>
                  </a:cubicBezTo>
                  <a:cubicBezTo>
                    <a:pt x="192542" y="1886869"/>
                    <a:pt x="170349" y="1891917"/>
                    <a:pt x="155300" y="1886773"/>
                  </a:cubicBezTo>
                  <a:cubicBezTo>
                    <a:pt x="145775" y="1893917"/>
                    <a:pt x="138345" y="1888202"/>
                    <a:pt x="129582" y="1883059"/>
                  </a:cubicBezTo>
                  <a:cubicBezTo>
                    <a:pt x="109818" y="1885583"/>
                    <a:pt x="89815" y="1885583"/>
                    <a:pt x="70051" y="1883059"/>
                  </a:cubicBezTo>
                  <a:cubicBezTo>
                    <a:pt x="63098" y="1887849"/>
                    <a:pt x="55097" y="1890888"/>
                    <a:pt x="46715" y="1891917"/>
                  </a:cubicBezTo>
                  <a:cubicBezTo>
                    <a:pt x="75861" y="1907442"/>
                    <a:pt x="110723" y="1893155"/>
                    <a:pt x="141965" y="1901442"/>
                  </a:cubicBezTo>
                  <a:cubicBezTo>
                    <a:pt x="180065" y="1891917"/>
                    <a:pt x="214164" y="1896298"/>
                    <a:pt x="255693" y="1894298"/>
                  </a:cubicBezTo>
                  <a:lnTo>
                    <a:pt x="265885" y="1901632"/>
                  </a:lnTo>
                  <a:cubicBezTo>
                    <a:pt x="272838" y="1902395"/>
                    <a:pt x="278458" y="1899823"/>
                    <a:pt x="282744" y="1903347"/>
                  </a:cubicBezTo>
                  <a:cubicBezTo>
                    <a:pt x="274743" y="1907442"/>
                    <a:pt x="261884" y="1904966"/>
                    <a:pt x="252931" y="1904871"/>
                  </a:cubicBezTo>
                  <a:cubicBezTo>
                    <a:pt x="220927" y="1895918"/>
                    <a:pt x="182065" y="1906966"/>
                    <a:pt x="151680" y="1918301"/>
                  </a:cubicBezTo>
                  <a:cubicBezTo>
                    <a:pt x="177207" y="1933922"/>
                    <a:pt x="208830" y="1907919"/>
                    <a:pt x="236262" y="1917634"/>
                  </a:cubicBezTo>
                  <a:cubicBezTo>
                    <a:pt x="213116" y="1933541"/>
                    <a:pt x="180160" y="1928588"/>
                    <a:pt x="153966" y="1939066"/>
                  </a:cubicBezTo>
                  <a:lnTo>
                    <a:pt x="142631" y="1930874"/>
                  </a:lnTo>
                  <a:cubicBezTo>
                    <a:pt x="114123" y="1932579"/>
                    <a:pt x="85510" y="1930207"/>
                    <a:pt x="57668" y="1923826"/>
                  </a:cubicBezTo>
                  <a:cubicBezTo>
                    <a:pt x="54335" y="1924397"/>
                    <a:pt x="53001" y="1925826"/>
                    <a:pt x="53287" y="1927921"/>
                  </a:cubicBezTo>
                  <a:cubicBezTo>
                    <a:pt x="52239" y="1931541"/>
                    <a:pt x="40904" y="1934208"/>
                    <a:pt x="50239" y="1938494"/>
                  </a:cubicBezTo>
                  <a:cubicBezTo>
                    <a:pt x="82624" y="1946114"/>
                    <a:pt x="117390" y="1927255"/>
                    <a:pt x="145489" y="1951829"/>
                  </a:cubicBezTo>
                  <a:cubicBezTo>
                    <a:pt x="144251" y="1956877"/>
                    <a:pt x="152061" y="1958020"/>
                    <a:pt x="156252" y="1960783"/>
                  </a:cubicBezTo>
                  <a:cubicBezTo>
                    <a:pt x="175931" y="1960401"/>
                    <a:pt x="195600" y="1961478"/>
                    <a:pt x="215117" y="1964021"/>
                  </a:cubicBezTo>
                  <a:cubicBezTo>
                    <a:pt x="218450" y="1958973"/>
                    <a:pt x="230452" y="1962021"/>
                    <a:pt x="233595" y="1957068"/>
                  </a:cubicBezTo>
                  <a:cubicBezTo>
                    <a:pt x="256026" y="1952915"/>
                    <a:pt x="279182" y="1955334"/>
                    <a:pt x="300270" y="1964021"/>
                  </a:cubicBezTo>
                  <a:cubicBezTo>
                    <a:pt x="323606" y="1953734"/>
                    <a:pt x="348657" y="1978213"/>
                    <a:pt x="372279" y="1960783"/>
                  </a:cubicBezTo>
                  <a:cubicBezTo>
                    <a:pt x="380375" y="1957353"/>
                    <a:pt x="397235" y="1969355"/>
                    <a:pt x="395044" y="1958782"/>
                  </a:cubicBezTo>
                  <a:cubicBezTo>
                    <a:pt x="376946" y="1940304"/>
                    <a:pt x="345800" y="1961640"/>
                    <a:pt x="329417" y="1946114"/>
                  </a:cubicBezTo>
                  <a:cubicBezTo>
                    <a:pt x="327797" y="1939732"/>
                    <a:pt x="317987" y="1941828"/>
                    <a:pt x="313034" y="1946114"/>
                  </a:cubicBezTo>
                  <a:cubicBezTo>
                    <a:pt x="297889" y="1946114"/>
                    <a:pt x="277791" y="1947448"/>
                    <a:pt x="264647" y="1940590"/>
                  </a:cubicBezTo>
                  <a:lnTo>
                    <a:pt x="273029" y="1935161"/>
                  </a:lnTo>
                  <a:cubicBezTo>
                    <a:pt x="310176" y="1929827"/>
                    <a:pt x="349229" y="1946114"/>
                    <a:pt x="381899" y="1933351"/>
                  </a:cubicBezTo>
                  <a:lnTo>
                    <a:pt x="381899" y="1925921"/>
                  </a:lnTo>
                  <a:lnTo>
                    <a:pt x="375708" y="1922016"/>
                  </a:lnTo>
                  <a:cubicBezTo>
                    <a:pt x="380280" y="1919063"/>
                    <a:pt x="386090" y="1920968"/>
                    <a:pt x="391424" y="1920302"/>
                  </a:cubicBezTo>
                  <a:cubicBezTo>
                    <a:pt x="400949" y="1926874"/>
                    <a:pt x="411236" y="1930970"/>
                    <a:pt x="421238" y="1922207"/>
                  </a:cubicBezTo>
                  <a:lnTo>
                    <a:pt x="421238" y="1918396"/>
                  </a:lnTo>
                  <a:cubicBezTo>
                    <a:pt x="431810" y="1909728"/>
                    <a:pt x="444288" y="1914491"/>
                    <a:pt x="456956" y="1916682"/>
                  </a:cubicBezTo>
                  <a:cubicBezTo>
                    <a:pt x="463148" y="1915348"/>
                    <a:pt x="458576" y="1910777"/>
                    <a:pt x="464100" y="1909252"/>
                  </a:cubicBezTo>
                  <a:lnTo>
                    <a:pt x="490389" y="1909252"/>
                  </a:lnTo>
                  <a:cubicBezTo>
                    <a:pt x="495437" y="1905061"/>
                    <a:pt x="495533" y="1904966"/>
                    <a:pt x="487627" y="1900394"/>
                  </a:cubicBezTo>
                  <a:lnTo>
                    <a:pt x="487055" y="1896679"/>
                  </a:lnTo>
                  <a:cubicBezTo>
                    <a:pt x="479340" y="1892584"/>
                    <a:pt x="461909" y="1883535"/>
                    <a:pt x="454861" y="1889345"/>
                  </a:cubicBezTo>
                  <a:cubicBezTo>
                    <a:pt x="462767" y="1893917"/>
                    <a:pt x="462671" y="1894012"/>
                    <a:pt x="457433" y="1898204"/>
                  </a:cubicBezTo>
                  <a:cubicBezTo>
                    <a:pt x="428858" y="1904680"/>
                    <a:pt x="398282" y="1899727"/>
                    <a:pt x="370850" y="1908585"/>
                  </a:cubicBezTo>
                  <a:cubicBezTo>
                    <a:pt x="361325" y="1901347"/>
                    <a:pt x="350372" y="1908585"/>
                    <a:pt x="339704" y="1909252"/>
                  </a:cubicBezTo>
                  <a:cubicBezTo>
                    <a:pt x="334941" y="1905157"/>
                    <a:pt x="328178" y="1906490"/>
                    <a:pt x="323702" y="1904204"/>
                  </a:cubicBezTo>
                  <a:cubicBezTo>
                    <a:pt x="340466" y="1893346"/>
                    <a:pt x="365516" y="1897537"/>
                    <a:pt x="384662" y="1890869"/>
                  </a:cubicBezTo>
                  <a:cubicBezTo>
                    <a:pt x="390672" y="1895470"/>
                    <a:pt x="399035" y="1895470"/>
                    <a:pt x="405045" y="1890869"/>
                  </a:cubicBezTo>
                  <a:cubicBezTo>
                    <a:pt x="416856" y="1898680"/>
                    <a:pt x="429905" y="1891822"/>
                    <a:pt x="441050" y="1888869"/>
                  </a:cubicBezTo>
                  <a:cubicBezTo>
                    <a:pt x="438383" y="1874296"/>
                    <a:pt x="456194" y="1881916"/>
                    <a:pt x="466100" y="1878867"/>
                  </a:cubicBezTo>
                  <a:cubicBezTo>
                    <a:pt x="469034" y="1876267"/>
                    <a:pt x="473044" y="1875239"/>
                    <a:pt x="476864" y="1876105"/>
                  </a:cubicBezTo>
                  <a:cubicBezTo>
                    <a:pt x="511630" y="1855817"/>
                    <a:pt x="443145" y="1869533"/>
                    <a:pt x="435906" y="1876105"/>
                  </a:cubicBezTo>
                  <a:cubicBezTo>
                    <a:pt x="430382" y="1877153"/>
                    <a:pt x="427429" y="1872295"/>
                    <a:pt x="422190" y="1872486"/>
                  </a:cubicBezTo>
                  <a:cubicBezTo>
                    <a:pt x="413713" y="1872486"/>
                    <a:pt x="415332" y="1869057"/>
                    <a:pt x="414475" y="1867343"/>
                  </a:cubicBezTo>
                  <a:lnTo>
                    <a:pt x="404950" y="1861342"/>
                  </a:lnTo>
                  <a:cubicBezTo>
                    <a:pt x="388452" y="1860808"/>
                    <a:pt x="372022" y="1859027"/>
                    <a:pt x="355801" y="1856008"/>
                  </a:cubicBezTo>
                  <a:cubicBezTo>
                    <a:pt x="369707" y="1850864"/>
                    <a:pt x="389615" y="1846483"/>
                    <a:pt x="404474" y="1853817"/>
                  </a:cubicBezTo>
                  <a:cubicBezTo>
                    <a:pt x="410760" y="1845530"/>
                    <a:pt x="485150" y="1857341"/>
                    <a:pt x="453623" y="1839244"/>
                  </a:cubicBezTo>
                  <a:cubicBezTo>
                    <a:pt x="448289" y="1839244"/>
                    <a:pt x="448193" y="1839244"/>
                    <a:pt x="447431" y="1833910"/>
                  </a:cubicBezTo>
                  <a:cubicBezTo>
                    <a:pt x="456956" y="1826290"/>
                    <a:pt x="470196" y="1827433"/>
                    <a:pt x="480769" y="1822099"/>
                  </a:cubicBezTo>
                  <a:cubicBezTo>
                    <a:pt x="479912" y="1820575"/>
                    <a:pt x="479054" y="1818955"/>
                    <a:pt x="478292" y="1817336"/>
                  </a:cubicBezTo>
                  <a:cubicBezTo>
                    <a:pt x="449717" y="1817336"/>
                    <a:pt x="424571" y="1807811"/>
                    <a:pt x="395520" y="1807811"/>
                  </a:cubicBezTo>
                  <a:cubicBezTo>
                    <a:pt x="411617" y="1794381"/>
                    <a:pt x="438859" y="1809716"/>
                    <a:pt x="452670" y="1792571"/>
                  </a:cubicBezTo>
                  <a:cubicBezTo>
                    <a:pt x="450575" y="1790857"/>
                    <a:pt x="447431" y="1789428"/>
                    <a:pt x="447336" y="1787999"/>
                  </a:cubicBezTo>
                  <a:cubicBezTo>
                    <a:pt x="445812" y="1780760"/>
                    <a:pt x="432858" y="1779808"/>
                    <a:pt x="427524" y="1778474"/>
                  </a:cubicBezTo>
                  <a:cubicBezTo>
                    <a:pt x="427524" y="1776378"/>
                    <a:pt x="426095" y="1774474"/>
                    <a:pt x="430667" y="1772664"/>
                  </a:cubicBezTo>
                  <a:cubicBezTo>
                    <a:pt x="450536" y="1772816"/>
                    <a:pt x="469948" y="1766759"/>
                    <a:pt x="486198" y="1755329"/>
                  </a:cubicBezTo>
                  <a:lnTo>
                    <a:pt x="486198" y="1748947"/>
                  </a:lnTo>
                  <a:lnTo>
                    <a:pt x="492961" y="1744756"/>
                  </a:lnTo>
                  <a:lnTo>
                    <a:pt x="492961" y="1741232"/>
                  </a:lnTo>
                  <a:cubicBezTo>
                    <a:pt x="487055" y="1733707"/>
                    <a:pt x="465815" y="1751900"/>
                    <a:pt x="467339" y="1737231"/>
                  </a:cubicBezTo>
                  <a:lnTo>
                    <a:pt x="476864" y="1731897"/>
                  </a:lnTo>
                  <a:cubicBezTo>
                    <a:pt x="484788" y="1733202"/>
                    <a:pt x="492904" y="1731316"/>
                    <a:pt x="499438" y="1726658"/>
                  </a:cubicBezTo>
                  <a:cubicBezTo>
                    <a:pt x="503343" y="1715800"/>
                    <a:pt x="456766" y="1724563"/>
                    <a:pt x="444288" y="1709894"/>
                  </a:cubicBezTo>
                  <a:cubicBezTo>
                    <a:pt x="434039" y="1718752"/>
                    <a:pt x="419075" y="1719495"/>
                    <a:pt x="407998" y="1711704"/>
                  </a:cubicBezTo>
                  <a:lnTo>
                    <a:pt x="407998" y="1707894"/>
                  </a:lnTo>
                  <a:cubicBezTo>
                    <a:pt x="424667" y="1699988"/>
                    <a:pt x="421714" y="1698369"/>
                    <a:pt x="403902" y="1698369"/>
                  </a:cubicBezTo>
                  <a:cubicBezTo>
                    <a:pt x="400949" y="1695988"/>
                    <a:pt x="394377" y="1694559"/>
                    <a:pt x="394377" y="1689701"/>
                  </a:cubicBezTo>
                  <a:cubicBezTo>
                    <a:pt x="405140" y="1682272"/>
                    <a:pt x="411903" y="1683605"/>
                    <a:pt x="420857" y="1678176"/>
                  </a:cubicBezTo>
                  <a:lnTo>
                    <a:pt x="420857" y="1669984"/>
                  </a:lnTo>
                  <a:cubicBezTo>
                    <a:pt x="439173" y="1665669"/>
                    <a:pt x="457804" y="1662803"/>
                    <a:pt x="476578" y="1661412"/>
                  </a:cubicBezTo>
                  <a:cubicBezTo>
                    <a:pt x="481912" y="1659031"/>
                    <a:pt x="478483" y="1653982"/>
                    <a:pt x="486103" y="1652459"/>
                  </a:cubicBezTo>
                  <a:lnTo>
                    <a:pt x="486103" y="1648744"/>
                  </a:lnTo>
                  <a:lnTo>
                    <a:pt x="492675" y="1644743"/>
                  </a:lnTo>
                  <a:lnTo>
                    <a:pt x="492675" y="1641219"/>
                  </a:lnTo>
                  <a:lnTo>
                    <a:pt x="486103" y="1637314"/>
                  </a:lnTo>
                  <a:cubicBezTo>
                    <a:pt x="486103" y="1635885"/>
                    <a:pt x="486103" y="1634742"/>
                    <a:pt x="486103" y="1633503"/>
                  </a:cubicBezTo>
                  <a:cubicBezTo>
                    <a:pt x="472006" y="1623978"/>
                    <a:pt x="453718" y="1629884"/>
                    <a:pt x="437144" y="1628265"/>
                  </a:cubicBezTo>
                  <a:lnTo>
                    <a:pt x="427619" y="1622835"/>
                  </a:lnTo>
                  <a:cubicBezTo>
                    <a:pt x="427619" y="1611787"/>
                    <a:pt x="455147" y="1617216"/>
                    <a:pt x="462005" y="1620073"/>
                  </a:cubicBezTo>
                  <a:cubicBezTo>
                    <a:pt x="465719" y="1620931"/>
                    <a:pt x="466481" y="1618359"/>
                    <a:pt x="468958" y="1617787"/>
                  </a:cubicBezTo>
                  <a:cubicBezTo>
                    <a:pt x="471434" y="1617216"/>
                    <a:pt x="478483" y="1617787"/>
                    <a:pt x="479435" y="1615025"/>
                  </a:cubicBezTo>
                  <a:cubicBezTo>
                    <a:pt x="477054" y="1610739"/>
                    <a:pt x="490294" y="1608739"/>
                    <a:pt x="482960" y="1606167"/>
                  </a:cubicBezTo>
                  <a:cubicBezTo>
                    <a:pt x="466481" y="1608739"/>
                    <a:pt x="450765" y="1593784"/>
                    <a:pt x="435335" y="1601881"/>
                  </a:cubicBezTo>
                  <a:lnTo>
                    <a:pt x="426857" y="1596832"/>
                  </a:lnTo>
                  <a:cubicBezTo>
                    <a:pt x="434096" y="1590832"/>
                    <a:pt x="442478" y="1592546"/>
                    <a:pt x="449813" y="1587879"/>
                  </a:cubicBezTo>
                  <a:cubicBezTo>
                    <a:pt x="457623" y="1593975"/>
                    <a:pt x="464672" y="1590165"/>
                    <a:pt x="471053" y="1587879"/>
                  </a:cubicBezTo>
                  <a:cubicBezTo>
                    <a:pt x="480397" y="1588183"/>
                    <a:pt x="489684" y="1586221"/>
                    <a:pt x="498104" y="1582164"/>
                  </a:cubicBezTo>
                  <a:cubicBezTo>
                    <a:pt x="481721" y="1562543"/>
                    <a:pt x="458099" y="1558542"/>
                    <a:pt x="433906" y="1556351"/>
                  </a:cubicBezTo>
                  <a:lnTo>
                    <a:pt x="443431" y="1551017"/>
                  </a:lnTo>
                  <a:cubicBezTo>
                    <a:pt x="458480" y="1552446"/>
                    <a:pt x="472673" y="1543207"/>
                    <a:pt x="486293" y="1538349"/>
                  </a:cubicBezTo>
                  <a:cubicBezTo>
                    <a:pt x="486293" y="1536158"/>
                    <a:pt x="487151" y="1534158"/>
                    <a:pt x="483150" y="1532919"/>
                  </a:cubicBezTo>
                  <a:cubicBezTo>
                    <a:pt x="447908" y="1544159"/>
                    <a:pt x="461909" y="1527967"/>
                    <a:pt x="486198" y="1523394"/>
                  </a:cubicBezTo>
                  <a:cubicBezTo>
                    <a:pt x="474863" y="1511870"/>
                    <a:pt x="460290" y="1523394"/>
                    <a:pt x="448098" y="1520442"/>
                  </a:cubicBezTo>
                  <a:cubicBezTo>
                    <a:pt x="451527" y="1511870"/>
                    <a:pt x="466386" y="1516251"/>
                    <a:pt x="472958" y="1512441"/>
                  </a:cubicBezTo>
                  <a:lnTo>
                    <a:pt x="472958" y="1505107"/>
                  </a:lnTo>
                  <a:lnTo>
                    <a:pt x="466767" y="1501392"/>
                  </a:lnTo>
                  <a:cubicBezTo>
                    <a:pt x="468005" y="1490343"/>
                    <a:pt x="452099" y="1502821"/>
                    <a:pt x="444383" y="1499392"/>
                  </a:cubicBezTo>
                  <a:cubicBezTo>
                    <a:pt x="438764" y="1498534"/>
                    <a:pt x="441716" y="1492724"/>
                    <a:pt x="434858" y="1490819"/>
                  </a:cubicBezTo>
                  <a:cubicBezTo>
                    <a:pt x="434096" y="1490819"/>
                    <a:pt x="434001" y="1489867"/>
                    <a:pt x="433620" y="1489295"/>
                  </a:cubicBezTo>
                  <a:cubicBezTo>
                    <a:pt x="433239" y="1488724"/>
                    <a:pt x="435144" y="1484723"/>
                    <a:pt x="437240" y="1484723"/>
                  </a:cubicBezTo>
                  <a:cubicBezTo>
                    <a:pt x="451537" y="1485961"/>
                    <a:pt x="465938" y="1484075"/>
                    <a:pt x="479435" y="1479199"/>
                  </a:cubicBezTo>
                  <a:lnTo>
                    <a:pt x="479435" y="1471293"/>
                  </a:lnTo>
                  <a:cubicBezTo>
                    <a:pt x="472292" y="1465673"/>
                    <a:pt x="457337" y="1463102"/>
                    <a:pt x="453337" y="1454243"/>
                  </a:cubicBezTo>
                  <a:cubicBezTo>
                    <a:pt x="459623" y="1449386"/>
                    <a:pt x="463719" y="1447290"/>
                    <a:pt x="453908" y="1442527"/>
                  </a:cubicBezTo>
                  <a:cubicBezTo>
                    <a:pt x="455813" y="1439003"/>
                    <a:pt x="464100" y="1441860"/>
                    <a:pt x="466577" y="1438336"/>
                  </a:cubicBezTo>
                  <a:lnTo>
                    <a:pt x="466577" y="1431383"/>
                  </a:lnTo>
                  <a:lnTo>
                    <a:pt x="472768" y="1427478"/>
                  </a:lnTo>
                  <a:cubicBezTo>
                    <a:pt x="468196" y="1419858"/>
                    <a:pt x="397425" y="1421382"/>
                    <a:pt x="428096" y="1411000"/>
                  </a:cubicBezTo>
                  <a:cubicBezTo>
                    <a:pt x="439478" y="1410904"/>
                    <a:pt x="450603" y="1407609"/>
                    <a:pt x="460195" y="1401475"/>
                  </a:cubicBezTo>
                  <a:lnTo>
                    <a:pt x="460195" y="1383472"/>
                  </a:lnTo>
                  <a:cubicBezTo>
                    <a:pt x="468482" y="1381472"/>
                    <a:pt x="464386" y="1375185"/>
                    <a:pt x="472006" y="1373090"/>
                  </a:cubicBezTo>
                  <a:cubicBezTo>
                    <a:pt x="478102" y="1364613"/>
                    <a:pt x="456099" y="1369185"/>
                    <a:pt x="459909" y="1362518"/>
                  </a:cubicBezTo>
                  <a:cubicBezTo>
                    <a:pt x="467996" y="1357507"/>
                    <a:pt x="476578" y="1353354"/>
                    <a:pt x="485531" y="1350135"/>
                  </a:cubicBezTo>
                  <a:lnTo>
                    <a:pt x="467434" y="1339467"/>
                  </a:lnTo>
                  <a:lnTo>
                    <a:pt x="466767" y="1335181"/>
                  </a:lnTo>
                  <a:cubicBezTo>
                    <a:pt x="482026" y="1326980"/>
                    <a:pt x="499076" y="1322693"/>
                    <a:pt x="516392" y="1322703"/>
                  </a:cubicBezTo>
                  <a:close/>
                  <a:moveTo>
                    <a:pt x="446765" y="1688558"/>
                  </a:moveTo>
                  <a:lnTo>
                    <a:pt x="440002" y="1692845"/>
                  </a:lnTo>
                  <a:lnTo>
                    <a:pt x="442669" y="1697607"/>
                  </a:lnTo>
                  <a:cubicBezTo>
                    <a:pt x="449803" y="1696378"/>
                    <a:pt x="457137" y="1697655"/>
                    <a:pt x="463433" y="1701227"/>
                  </a:cubicBezTo>
                  <a:cubicBezTo>
                    <a:pt x="467291" y="1698598"/>
                    <a:pt x="471920" y="1697321"/>
                    <a:pt x="476578" y="1697607"/>
                  </a:cubicBezTo>
                  <a:cubicBezTo>
                    <a:pt x="480721" y="1692111"/>
                    <a:pt x="486236" y="1687806"/>
                    <a:pt x="492580" y="1685129"/>
                  </a:cubicBezTo>
                  <a:cubicBezTo>
                    <a:pt x="483474" y="1680995"/>
                    <a:pt x="473520" y="1679072"/>
                    <a:pt x="463529" y="1679509"/>
                  </a:cubicBezTo>
                  <a:cubicBezTo>
                    <a:pt x="455813" y="1685319"/>
                    <a:pt x="446955" y="1680652"/>
                    <a:pt x="440669" y="1684843"/>
                  </a:cubicBezTo>
                  <a:close/>
                  <a:moveTo>
                    <a:pt x="42143" y="1774283"/>
                  </a:moveTo>
                  <a:cubicBezTo>
                    <a:pt x="54144" y="1774283"/>
                    <a:pt x="67955" y="1776950"/>
                    <a:pt x="79195" y="1772854"/>
                  </a:cubicBezTo>
                  <a:cubicBezTo>
                    <a:pt x="67184" y="1766016"/>
                    <a:pt x="52792" y="1764730"/>
                    <a:pt x="39761" y="1769330"/>
                  </a:cubicBezTo>
                  <a:cubicBezTo>
                    <a:pt x="40238" y="1773426"/>
                    <a:pt x="40238" y="1773426"/>
                    <a:pt x="42524" y="1775426"/>
                  </a:cubicBezTo>
                  <a:close/>
                  <a:moveTo>
                    <a:pt x="537919" y="1271173"/>
                  </a:moveTo>
                  <a:cubicBezTo>
                    <a:pt x="535414" y="1269249"/>
                    <a:pt x="532737" y="1267553"/>
                    <a:pt x="529918" y="1266125"/>
                  </a:cubicBezTo>
                  <a:cubicBezTo>
                    <a:pt x="525917" y="1266125"/>
                    <a:pt x="522393" y="1265458"/>
                    <a:pt x="519250" y="1268506"/>
                  </a:cubicBezTo>
                  <a:cubicBezTo>
                    <a:pt x="521917" y="1270696"/>
                    <a:pt x="515726" y="1274507"/>
                    <a:pt x="522774" y="1277269"/>
                  </a:cubicBezTo>
                  <a:cubicBezTo>
                    <a:pt x="527727" y="1278221"/>
                    <a:pt x="543634" y="1280126"/>
                    <a:pt x="538300" y="1272316"/>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151" name="Google Shape;151;p8"/>
            <p:cNvSpPr/>
            <p:nvPr/>
          </p:nvSpPr>
          <p:spPr>
            <a:xfrm>
              <a:off x="10083933" y="-143"/>
              <a:ext cx="409269" cy="2966426"/>
            </a:xfrm>
            <a:custGeom>
              <a:rect b="b" l="l" r="r" t="t"/>
              <a:pathLst>
                <a:path extrusionOk="0" h="1990890" w="620104">
                  <a:moveTo>
                    <a:pt x="2165" y="23326"/>
                  </a:moveTo>
                  <a:lnTo>
                    <a:pt x="2165" y="-581"/>
                  </a:lnTo>
                  <a:lnTo>
                    <a:pt x="600049" y="-581"/>
                  </a:lnTo>
                  <a:lnTo>
                    <a:pt x="600049" y="8944"/>
                  </a:lnTo>
                  <a:cubicBezTo>
                    <a:pt x="606431" y="9991"/>
                    <a:pt x="615289" y="11039"/>
                    <a:pt x="619099" y="16278"/>
                  </a:cubicBezTo>
                  <a:cubicBezTo>
                    <a:pt x="613384" y="19421"/>
                    <a:pt x="607288" y="15421"/>
                    <a:pt x="605478" y="23898"/>
                  </a:cubicBezTo>
                  <a:cubicBezTo>
                    <a:pt x="598620" y="26565"/>
                    <a:pt x="601192" y="31613"/>
                    <a:pt x="593572" y="34375"/>
                  </a:cubicBezTo>
                  <a:lnTo>
                    <a:pt x="593572" y="76381"/>
                  </a:lnTo>
                  <a:cubicBezTo>
                    <a:pt x="591476" y="80000"/>
                    <a:pt x="603097" y="79905"/>
                    <a:pt x="606716" y="82191"/>
                  </a:cubicBezTo>
                  <a:lnTo>
                    <a:pt x="606716" y="85810"/>
                  </a:lnTo>
                  <a:lnTo>
                    <a:pt x="600144" y="89811"/>
                  </a:lnTo>
                  <a:cubicBezTo>
                    <a:pt x="600144" y="91144"/>
                    <a:pt x="600144" y="92287"/>
                    <a:pt x="600144" y="93526"/>
                  </a:cubicBezTo>
                  <a:cubicBezTo>
                    <a:pt x="584142" y="117719"/>
                    <a:pt x="598620" y="161915"/>
                    <a:pt x="593953" y="192776"/>
                  </a:cubicBezTo>
                  <a:lnTo>
                    <a:pt x="599287" y="195729"/>
                  </a:lnTo>
                  <a:cubicBezTo>
                    <a:pt x="600744" y="205721"/>
                    <a:pt x="601154" y="215846"/>
                    <a:pt x="600525" y="225923"/>
                  </a:cubicBezTo>
                  <a:cubicBezTo>
                    <a:pt x="597953" y="227447"/>
                    <a:pt x="596334" y="228304"/>
                    <a:pt x="594334" y="229352"/>
                  </a:cubicBezTo>
                  <a:lnTo>
                    <a:pt x="594334" y="236877"/>
                  </a:lnTo>
                  <a:lnTo>
                    <a:pt x="600239" y="240782"/>
                  </a:lnTo>
                  <a:lnTo>
                    <a:pt x="600239" y="251640"/>
                  </a:lnTo>
                  <a:lnTo>
                    <a:pt x="594143" y="255451"/>
                  </a:lnTo>
                  <a:lnTo>
                    <a:pt x="600335" y="259260"/>
                  </a:lnTo>
                  <a:lnTo>
                    <a:pt x="600335" y="262499"/>
                  </a:lnTo>
                  <a:lnTo>
                    <a:pt x="594239" y="266404"/>
                  </a:lnTo>
                  <a:lnTo>
                    <a:pt x="599192" y="269167"/>
                  </a:lnTo>
                  <a:cubicBezTo>
                    <a:pt x="599858" y="271453"/>
                    <a:pt x="592334" y="274786"/>
                    <a:pt x="594334" y="280787"/>
                  </a:cubicBezTo>
                  <a:lnTo>
                    <a:pt x="600049" y="284597"/>
                  </a:lnTo>
                  <a:lnTo>
                    <a:pt x="593953" y="288407"/>
                  </a:lnTo>
                  <a:lnTo>
                    <a:pt x="593953" y="295551"/>
                  </a:lnTo>
                  <a:lnTo>
                    <a:pt x="587666" y="299456"/>
                  </a:lnTo>
                  <a:lnTo>
                    <a:pt x="593953" y="303456"/>
                  </a:lnTo>
                  <a:cubicBezTo>
                    <a:pt x="593953" y="304790"/>
                    <a:pt x="593953" y="305933"/>
                    <a:pt x="593191" y="307171"/>
                  </a:cubicBezTo>
                  <a:cubicBezTo>
                    <a:pt x="585761" y="308981"/>
                    <a:pt x="587762" y="316696"/>
                    <a:pt x="587190" y="321459"/>
                  </a:cubicBezTo>
                  <a:lnTo>
                    <a:pt x="593096" y="324698"/>
                  </a:lnTo>
                  <a:cubicBezTo>
                    <a:pt x="594105" y="333298"/>
                    <a:pt x="594391" y="341956"/>
                    <a:pt x="593953" y="350605"/>
                  </a:cubicBezTo>
                  <a:lnTo>
                    <a:pt x="600049" y="354606"/>
                  </a:lnTo>
                  <a:lnTo>
                    <a:pt x="593953" y="358416"/>
                  </a:lnTo>
                  <a:lnTo>
                    <a:pt x="593953" y="387753"/>
                  </a:lnTo>
                  <a:lnTo>
                    <a:pt x="600430" y="391658"/>
                  </a:lnTo>
                  <a:lnTo>
                    <a:pt x="600430" y="457762"/>
                  </a:lnTo>
                  <a:lnTo>
                    <a:pt x="593858" y="461857"/>
                  </a:lnTo>
                  <a:cubicBezTo>
                    <a:pt x="593858" y="463191"/>
                    <a:pt x="593858" y="464905"/>
                    <a:pt x="594715" y="465477"/>
                  </a:cubicBezTo>
                  <a:cubicBezTo>
                    <a:pt x="602049" y="468716"/>
                    <a:pt x="599287" y="473859"/>
                    <a:pt x="606621" y="476049"/>
                  </a:cubicBezTo>
                  <a:lnTo>
                    <a:pt x="600716" y="479955"/>
                  </a:lnTo>
                  <a:lnTo>
                    <a:pt x="600716" y="505291"/>
                  </a:lnTo>
                  <a:lnTo>
                    <a:pt x="594048" y="509482"/>
                  </a:lnTo>
                  <a:lnTo>
                    <a:pt x="594048" y="549773"/>
                  </a:lnTo>
                  <a:lnTo>
                    <a:pt x="587476" y="553774"/>
                  </a:lnTo>
                  <a:lnTo>
                    <a:pt x="587476" y="564727"/>
                  </a:lnTo>
                  <a:cubicBezTo>
                    <a:pt x="601859" y="574252"/>
                    <a:pt x="590524" y="600732"/>
                    <a:pt x="593953" y="616258"/>
                  </a:cubicBezTo>
                  <a:cubicBezTo>
                    <a:pt x="610050" y="628926"/>
                    <a:pt x="595096" y="660644"/>
                    <a:pt x="601382" y="679409"/>
                  </a:cubicBezTo>
                  <a:cubicBezTo>
                    <a:pt x="613003" y="685123"/>
                    <a:pt x="604716" y="703793"/>
                    <a:pt x="607097" y="714937"/>
                  </a:cubicBezTo>
                  <a:cubicBezTo>
                    <a:pt x="600525" y="719985"/>
                    <a:pt x="596810" y="721985"/>
                    <a:pt x="607097" y="726938"/>
                  </a:cubicBezTo>
                  <a:lnTo>
                    <a:pt x="607097" y="737797"/>
                  </a:lnTo>
                  <a:lnTo>
                    <a:pt x="600620" y="741702"/>
                  </a:lnTo>
                  <a:lnTo>
                    <a:pt x="600620" y="767324"/>
                  </a:lnTo>
                  <a:lnTo>
                    <a:pt x="594334" y="771229"/>
                  </a:lnTo>
                  <a:lnTo>
                    <a:pt x="594334" y="881719"/>
                  </a:lnTo>
                  <a:cubicBezTo>
                    <a:pt x="603859" y="884196"/>
                    <a:pt x="600144" y="893150"/>
                    <a:pt x="600716" y="900007"/>
                  </a:cubicBezTo>
                  <a:cubicBezTo>
                    <a:pt x="591762" y="905437"/>
                    <a:pt x="591762" y="905723"/>
                    <a:pt x="600716" y="910866"/>
                  </a:cubicBezTo>
                  <a:lnTo>
                    <a:pt x="600716" y="925249"/>
                  </a:lnTo>
                  <a:lnTo>
                    <a:pt x="607383" y="929535"/>
                  </a:lnTo>
                  <a:lnTo>
                    <a:pt x="607383" y="954967"/>
                  </a:lnTo>
                  <a:lnTo>
                    <a:pt x="614146" y="959062"/>
                  </a:lnTo>
                  <a:lnTo>
                    <a:pt x="614146" y="1032690"/>
                  </a:lnTo>
                  <a:lnTo>
                    <a:pt x="607764" y="1036501"/>
                  </a:lnTo>
                  <a:lnTo>
                    <a:pt x="607764" y="1043835"/>
                  </a:lnTo>
                  <a:cubicBezTo>
                    <a:pt x="617289" y="1046311"/>
                    <a:pt x="613765" y="1055169"/>
                    <a:pt x="614241" y="1062218"/>
                  </a:cubicBezTo>
                  <a:cubicBezTo>
                    <a:pt x="606526" y="1064790"/>
                    <a:pt x="607383" y="1069362"/>
                    <a:pt x="607669" y="1076411"/>
                  </a:cubicBezTo>
                  <a:lnTo>
                    <a:pt x="613765" y="1080697"/>
                  </a:lnTo>
                  <a:lnTo>
                    <a:pt x="613765" y="1087841"/>
                  </a:lnTo>
                  <a:lnTo>
                    <a:pt x="608145" y="1091555"/>
                  </a:lnTo>
                  <a:cubicBezTo>
                    <a:pt x="608145" y="1092603"/>
                    <a:pt x="608145" y="1093746"/>
                    <a:pt x="607574" y="1095079"/>
                  </a:cubicBezTo>
                  <a:lnTo>
                    <a:pt x="614146" y="1099080"/>
                  </a:lnTo>
                  <a:lnTo>
                    <a:pt x="614146" y="1106319"/>
                  </a:lnTo>
                  <a:lnTo>
                    <a:pt x="620623" y="1110224"/>
                  </a:lnTo>
                  <a:lnTo>
                    <a:pt x="620623" y="1139561"/>
                  </a:lnTo>
                  <a:lnTo>
                    <a:pt x="614527" y="1143466"/>
                  </a:lnTo>
                  <a:lnTo>
                    <a:pt x="619480" y="1146229"/>
                  </a:lnTo>
                  <a:cubicBezTo>
                    <a:pt x="620813" y="1148515"/>
                    <a:pt x="615956" y="1148610"/>
                    <a:pt x="615956" y="1148515"/>
                  </a:cubicBezTo>
                  <a:cubicBezTo>
                    <a:pt x="611479" y="1165374"/>
                    <a:pt x="615956" y="1183852"/>
                    <a:pt x="614241" y="1201855"/>
                  </a:cubicBezTo>
                  <a:lnTo>
                    <a:pt x="620242" y="1205760"/>
                  </a:lnTo>
                  <a:cubicBezTo>
                    <a:pt x="620242" y="1206808"/>
                    <a:pt x="620242" y="1207951"/>
                    <a:pt x="620813" y="1209379"/>
                  </a:cubicBezTo>
                  <a:lnTo>
                    <a:pt x="614241" y="1213380"/>
                  </a:lnTo>
                  <a:lnTo>
                    <a:pt x="614241" y="1231668"/>
                  </a:lnTo>
                  <a:lnTo>
                    <a:pt x="620718" y="1235573"/>
                  </a:lnTo>
                  <a:lnTo>
                    <a:pt x="620718" y="1257576"/>
                  </a:lnTo>
                  <a:cubicBezTo>
                    <a:pt x="609574" y="1261195"/>
                    <a:pt x="615479" y="1274816"/>
                    <a:pt x="614241" y="1283293"/>
                  </a:cubicBezTo>
                  <a:cubicBezTo>
                    <a:pt x="602049" y="1287294"/>
                    <a:pt x="610622" y="1300724"/>
                    <a:pt x="606716" y="1309582"/>
                  </a:cubicBezTo>
                  <a:lnTo>
                    <a:pt x="601573" y="1312535"/>
                  </a:lnTo>
                  <a:lnTo>
                    <a:pt x="607383" y="1316535"/>
                  </a:lnTo>
                  <a:lnTo>
                    <a:pt x="607383" y="1323774"/>
                  </a:lnTo>
                  <a:lnTo>
                    <a:pt x="601192" y="1327585"/>
                  </a:lnTo>
                  <a:lnTo>
                    <a:pt x="601192" y="1375210"/>
                  </a:lnTo>
                  <a:lnTo>
                    <a:pt x="594524" y="1379210"/>
                  </a:lnTo>
                  <a:lnTo>
                    <a:pt x="594524" y="1405499"/>
                  </a:lnTo>
                  <a:lnTo>
                    <a:pt x="600811" y="1409404"/>
                  </a:lnTo>
                  <a:lnTo>
                    <a:pt x="600811" y="1468364"/>
                  </a:lnTo>
                  <a:cubicBezTo>
                    <a:pt x="583285" y="1474841"/>
                    <a:pt x="610336" y="1480747"/>
                    <a:pt x="594810" y="1486462"/>
                  </a:cubicBezTo>
                  <a:lnTo>
                    <a:pt x="594810" y="1526657"/>
                  </a:lnTo>
                  <a:lnTo>
                    <a:pt x="588047" y="1530943"/>
                  </a:lnTo>
                  <a:lnTo>
                    <a:pt x="588047" y="1549232"/>
                  </a:lnTo>
                  <a:lnTo>
                    <a:pt x="594429" y="1553041"/>
                  </a:lnTo>
                  <a:lnTo>
                    <a:pt x="594429" y="1563995"/>
                  </a:lnTo>
                  <a:lnTo>
                    <a:pt x="588143" y="1567805"/>
                  </a:lnTo>
                  <a:lnTo>
                    <a:pt x="588143" y="1634480"/>
                  </a:lnTo>
                  <a:cubicBezTo>
                    <a:pt x="603002" y="1644005"/>
                    <a:pt x="589762" y="1670865"/>
                    <a:pt x="595286" y="1686391"/>
                  </a:cubicBezTo>
                  <a:lnTo>
                    <a:pt x="599954" y="1688963"/>
                  </a:lnTo>
                  <a:cubicBezTo>
                    <a:pt x="600525" y="1691058"/>
                    <a:pt x="596715" y="1691535"/>
                    <a:pt x="594905" y="1693344"/>
                  </a:cubicBezTo>
                  <a:lnTo>
                    <a:pt x="594905" y="1718967"/>
                  </a:lnTo>
                  <a:lnTo>
                    <a:pt x="600906" y="1722872"/>
                  </a:lnTo>
                  <a:lnTo>
                    <a:pt x="600906" y="1925088"/>
                  </a:lnTo>
                  <a:lnTo>
                    <a:pt x="607574" y="1929183"/>
                  </a:lnTo>
                  <a:lnTo>
                    <a:pt x="607574" y="1932708"/>
                  </a:lnTo>
                  <a:lnTo>
                    <a:pt x="601382" y="1936613"/>
                  </a:lnTo>
                  <a:lnTo>
                    <a:pt x="607383" y="1940328"/>
                  </a:lnTo>
                  <a:lnTo>
                    <a:pt x="607383" y="1969855"/>
                  </a:lnTo>
                  <a:cubicBezTo>
                    <a:pt x="597858" y="1972523"/>
                    <a:pt x="602906" y="1981762"/>
                    <a:pt x="600144" y="1988905"/>
                  </a:cubicBezTo>
                  <a:cubicBezTo>
                    <a:pt x="594429" y="1992334"/>
                    <a:pt x="587285" y="1988905"/>
                    <a:pt x="581666" y="1984810"/>
                  </a:cubicBezTo>
                  <a:lnTo>
                    <a:pt x="581666" y="1976999"/>
                  </a:lnTo>
                  <a:lnTo>
                    <a:pt x="587666" y="1973284"/>
                  </a:lnTo>
                  <a:lnTo>
                    <a:pt x="581570" y="1969379"/>
                  </a:lnTo>
                  <a:lnTo>
                    <a:pt x="593191" y="1962902"/>
                  </a:lnTo>
                  <a:cubicBezTo>
                    <a:pt x="594658" y="1956863"/>
                    <a:pt x="595105" y="1950615"/>
                    <a:pt x="594524" y="1944424"/>
                  </a:cubicBezTo>
                  <a:cubicBezTo>
                    <a:pt x="587476" y="1940614"/>
                    <a:pt x="589762" y="1937852"/>
                    <a:pt x="584237" y="1934327"/>
                  </a:cubicBezTo>
                  <a:cubicBezTo>
                    <a:pt x="580999" y="1933089"/>
                    <a:pt x="581285" y="1931755"/>
                    <a:pt x="581380" y="1929279"/>
                  </a:cubicBezTo>
                  <a:lnTo>
                    <a:pt x="587857" y="1925278"/>
                  </a:lnTo>
                  <a:lnTo>
                    <a:pt x="587857" y="1921659"/>
                  </a:lnTo>
                  <a:lnTo>
                    <a:pt x="581475" y="1917849"/>
                  </a:lnTo>
                  <a:lnTo>
                    <a:pt x="581475" y="1914324"/>
                  </a:lnTo>
                  <a:lnTo>
                    <a:pt x="587952" y="1910229"/>
                  </a:lnTo>
                  <a:cubicBezTo>
                    <a:pt x="589190" y="1902800"/>
                    <a:pt x="576522" y="1906895"/>
                    <a:pt x="571474" y="1901466"/>
                  </a:cubicBezTo>
                  <a:lnTo>
                    <a:pt x="564711" y="1904895"/>
                  </a:lnTo>
                  <a:cubicBezTo>
                    <a:pt x="563159" y="1904514"/>
                    <a:pt x="561949" y="1903304"/>
                    <a:pt x="561568" y="1901751"/>
                  </a:cubicBezTo>
                  <a:cubicBezTo>
                    <a:pt x="554519" y="1888798"/>
                    <a:pt x="532993" y="1908134"/>
                    <a:pt x="522515" y="1899370"/>
                  </a:cubicBezTo>
                  <a:cubicBezTo>
                    <a:pt x="529278" y="1888607"/>
                    <a:pt x="593096" y="1896417"/>
                    <a:pt x="577475" y="1882987"/>
                  </a:cubicBezTo>
                  <a:cubicBezTo>
                    <a:pt x="567950" y="1882321"/>
                    <a:pt x="546328" y="1885654"/>
                    <a:pt x="564044" y="1875748"/>
                  </a:cubicBezTo>
                  <a:lnTo>
                    <a:pt x="585095" y="1875748"/>
                  </a:lnTo>
                  <a:cubicBezTo>
                    <a:pt x="591572" y="1869938"/>
                    <a:pt x="586238" y="1856698"/>
                    <a:pt x="587952" y="1847840"/>
                  </a:cubicBezTo>
                  <a:cubicBezTo>
                    <a:pt x="584142" y="1846411"/>
                    <a:pt x="577760" y="1847269"/>
                    <a:pt x="575474" y="1844316"/>
                  </a:cubicBezTo>
                  <a:cubicBezTo>
                    <a:pt x="580523" y="1841077"/>
                    <a:pt x="594524" y="1843458"/>
                    <a:pt x="584999" y="1835362"/>
                  </a:cubicBezTo>
                  <a:lnTo>
                    <a:pt x="562044" y="1835362"/>
                  </a:lnTo>
                  <a:cubicBezTo>
                    <a:pt x="562044" y="1829457"/>
                    <a:pt x="551090" y="1832790"/>
                    <a:pt x="545852" y="1831457"/>
                  </a:cubicBezTo>
                  <a:cubicBezTo>
                    <a:pt x="540708" y="1827361"/>
                    <a:pt x="526230" y="1828599"/>
                    <a:pt x="523754" y="1821932"/>
                  </a:cubicBezTo>
                  <a:cubicBezTo>
                    <a:pt x="533279" y="1816979"/>
                    <a:pt x="559091" y="1833933"/>
                    <a:pt x="561854" y="1818694"/>
                  </a:cubicBezTo>
                  <a:cubicBezTo>
                    <a:pt x="557758" y="1814598"/>
                    <a:pt x="540994" y="1814598"/>
                    <a:pt x="541756" y="1807644"/>
                  </a:cubicBezTo>
                  <a:lnTo>
                    <a:pt x="516134" y="1793262"/>
                  </a:lnTo>
                  <a:cubicBezTo>
                    <a:pt x="521944" y="1789166"/>
                    <a:pt x="529564" y="1793262"/>
                    <a:pt x="535184" y="1789357"/>
                  </a:cubicBezTo>
                  <a:lnTo>
                    <a:pt x="535184" y="1785737"/>
                  </a:lnTo>
                  <a:cubicBezTo>
                    <a:pt x="527468" y="1781641"/>
                    <a:pt x="516705" y="1786975"/>
                    <a:pt x="509371" y="1781832"/>
                  </a:cubicBezTo>
                  <a:cubicBezTo>
                    <a:pt x="526992" y="1770973"/>
                    <a:pt x="550424" y="1780879"/>
                    <a:pt x="567759" y="1767449"/>
                  </a:cubicBezTo>
                  <a:lnTo>
                    <a:pt x="567759" y="1762973"/>
                  </a:lnTo>
                  <a:cubicBezTo>
                    <a:pt x="550328" y="1748399"/>
                    <a:pt x="533088" y="1778212"/>
                    <a:pt x="534136" y="1745351"/>
                  </a:cubicBezTo>
                  <a:cubicBezTo>
                    <a:pt x="526040" y="1737160"/>
                    <a:pt x="517277" y="1741636"/>
                    <a:pt x="508609" y="1737922"/>
                  </a:cubicBezTo>
                  <a:cubicBezTo>
                    <a:pt x="514895" y="1734016"/>
                    <a:pt x="521849" y="1730492"/>
                    <a:pt x="527659" y="1726777"/>
                  </a:cubicBezTo>
                  <a:cubicBezTo>
                    <a:pt x="518134" y="1722872"/>
                    <a:pt x="523658" y="1720396"/>
                    <a:pt x="530993" y="1721253"/>
                  </a:cubicBezTo>
                  <a:cubicBezTo>
                    <a:pt x="538708" y="1717824"/>
                    <a:pt x="530993" y="1712966"/>
                    <a:pt x="535374" y="1709537"/>
                  </a:cubicBezTo>
                  <a:lnTo>
                    <a:pt x="528135" y="1704679"/>
                  </a:lnTo>
                  <a:cubicBezTo>
                    <a:pt x="535184" y="1695154"/>
                    <a:pt x="556710" y="1704679"/>
                    <a:pt x="554138" y="1690011"/>
                  </a:cubicBezTo>
                  <a:lnTo>
                    <a:pt x="560615" y="1686011"/>
                  </a:lnTo>
                  <a:lnTo>
                    <a:pt x="560044" y="1682296"/>
                  </a:lnTo>
                  <a:cubicBezTo>
                    <a:pt x="550519" y="1680677"/>
                    <a:pt x="517467" y="1676199"/>
                    <a:pt x="514229" y="1685820"/>
                  </a:cubicBezTo>
                  <a:lnTo>
                    <a:pt x="504704" y="1691725"/>
                  </a:lnTo>
                  <a:cubicBezTo>
                    <a:pt x="495179" y="1691725"/>
                    <a:pt x="495179" y="1691725"/>
                    <a:pt x="494512" y="1686582"/>
                  </a:cubicBezTo>
                  <a:lnTo>
                    <a:pt x="500989" y="1682486"/>
                  </a:lnTo>
                  <a:lnTo>
                    <a:pt x="500989" y="1671818"/>
                  </a:lnTo>
                  <a:cubicBezTo>
                    <a:pt x="505085" y="1666865"/>
                    <a:pt x="544328" y="1669627"/>
                    <a:pt x="540137" y="1660484"/>
                  </a:cubicBezTo>
                  <a:cubicBezTo>
                    <a:pt x="533850" y="1658007"/>
                    <a:pt x="535374" y="1654578"/>
                    <a:pt x="530612" y="1650959"/>
                  </a:cubicBezTo>
                  <a:cubicBezTo>
                    <a:pt x="523563" y="1649530"/>
                    <a:pt x="509752" y="1655054"/>
                    <a:pt x="507466" y="1646291"/>
                  </a:cubicBezTo>
                  <a:cubicBezTo>
                    <a:pt x="506704" y="1644672"/>
                    <a:pt x="503846" y="1643433"/>
                    <a:pt x="501656" y="1641719"/>
                  </a:cubicBezTo>
                  <a:lnTo>
                    <a:pt x="507561" y="1638004"/>
                  </a:lnTo>
                  <a:lnTo>
                    <a:pt x="507561" y="1630766"/>
                  </a:lnTo>
                  <a:lnTo>
                    <a:pt x="501179" y="1626860"/>
                  </a:lnTo>
                  <a:cubicBezTo>
                    <a:pt x="506037" y="1622860"/>
                    <a:pt x="516419" y="1627813"/>
                    <a:pt x="520229" y="1622860"/>
                  </a:cubicBezTo>
                  <a:cubicBezTo>
                    <a:pt x="519182" y="1619240"/>
                    <a:pt x="524706" y="1618383"/>
                    <a:pt x="526135" y="1615430"/>
                  </a:cubicBezTo>
                  <a:lnTo>
                    <a:pt x="514229" y="1608763"/>
                  </a:lnTo>
                  <a:lnTo>
                    <a:pt x="520420" y="1604762"/>
                  </a:lnTo>
                  <a:lnTo>
                    <a:pt x="520420" y="1601333"/>
                  </a:lnTo>
                  <a:cubicBezTo>
                    <a:pt x="514219" y="1598190"/>
                    <a:pt x="506904" y="1598190"/>
                    <a:pt x="500703" y="1601333"/>
                  </a:cubicBezTo>
                  <a:lnTo>
                    <a:pt x="500703" y="1604857"/>
                  </a:lnTo>
                  <a:cubicBezTo>
                    <a:pt x="486320" y="1614382"/>
                    <a:pt x="468699" y="1608572"/>
                    <a:pt x="450887" y="1610191"/>
                  </a:cubicBezTo>
                  <a:lnTo>
                    <a:pt x="436314" y="1600666"/>
                  </a:lnTo>
                  <a:cubicBezTo>
                    <a:pt x="450411" y="1593046"/>
                    <a:pt x="468699" y="1605333"/>
                    <a:pt x="480986" y="1600666"/>
                  </a:cubicBezTo>
                  <a:lnTo>
                    <a:pt x="480986" y="1597047"/>
                  </a:lnTo>
                  <a:cubicBezTo>
                    <a:pt x="472814" y="1592503"/>
                    <a:pt x="463975" y="1589294"/>
                    <a:pt x="454793" y="1587522"/>
                  </a:cubicBezTo>
                  <a:cubicBezTo>
                    <a:pt x="454221" y="1581616"/>
                    <a:pt x="465746" y="1584760"/>
                    <a:pt x="469556" y="1583712"/>
                  </a:cubicBezTo>
                  <a:cubicBezTo>
                    <a:pt x="475557" y="1580949"/>
                    <a:pt x="481748" y="1580854"/>
                    <a:pt x="487654" y="1577997"/>
                  </a:cubicBezTo>
                  <a:cubicBezTo>
                    <a:pt x="487654" y="1576854"/>
                    <a:pt x="487654" y="1575615"/>
                    <a:pt x="487654" y="1574568"/>
                  </a:cubicBezTo>
                  <a:lnTo>
                    <a:pt x="493655" y="1570758"/>
                  </a:lnTo>
                  <a:cubicBezTo>
                    <a:pt x="486797" y="1567233"/>
                    <a:pt x="478700" y="1570758"/>
                    <a:pt x="468128" y="1567424"/>
                  </a:cubicBezTo>
                  <a:lnTo>
                    <a:pt x="462317" y="1564376"/>
                  </a:lnTo>
                  <a:cubicBezTo>
                    <a:pt x="469642" y="1556575"/>
                    <a:pt x="480282" y="1552784"/>
                    <a:pt x="490892" y="1554184"/>
                  </a:cubicBezTo>
                  <a:cubicBezTo>
                    <a:pt x="496512" y="1551708"/>
                    <a:pt x="492321" y="1548374"/>
                    <a:pt x="495655" y="1544659"/>
                  </a:cubicBezTo>
                  <a:cubicBezTo>
                    <a:pt x="501179" y="1542278"/>
                    <a:pt x="503846" y="1538182"/>
                    <a:pt x="512514" y="1536563"/>
                  </a:cubicBezTo>
                  <a:cubicBezTo>
                    <a:pt x="515657" y="1538849"/>
                    <a:pt x="519563" y="1541516"/>
                    <a:pt x="522039" y="1543516"/>
                  </a:cubicBezTo>
                  <a:cubicBezTo>
                    <a:pt x="530402" y="1545078"/>
                    <a:pt x="539041" y="1543155"/>
                    <a:pt x="545947" y="1538182"/>
                  </a:cubicBezTo>
                  <a:cubicBezTo>
                    <a:pt x="545947" y="1536944"/>
                    <a:pt x="545947" y="1535801"/>
                    <a:pt x="526325" y="1534658"/>
                  </a:cubicBezTo>
                  <a:cubicBezTo>
                    <a:pt x="559472" y="1532182"/>
                    <a:pt x="507275" y="1529991"/>
                    <a:pt x="506418" y="1535516"/>
                  </a:cubicBezTo>
                  <a:cubicBezTo>
                    <a:pt x="462317" y="1538468"/>
                    <a:pt x="441077" y="1530276"/>
                    <a:pt x="400881" y="1527038"/>
                  </a:cubicBezTo>
                  <a:cubicBezTo>
                    <a:pt x="407739" y="1521609"/>
                    <a:pt x="418121" y="1522943"/>
                    <a:pt x="427170" y="1519513"/>
                  </a:cubicBezTo>
                  <a:lnTo>
                    <a:pt x="421646" y="1515799"/>
                  </a:lnTo>
                  <a:cubicBezTo>
                    <a:pt x="439457" y="1506274"/>
                    <a:pt x="385546" y="1512084"/>
                    <a:pt x="378688" y="1510560"/>
                  </a:cubicBezTo>
                  <a:cubicBezTo>
                    <a:pt x="372687" y="1513703"/>
                    <a:pt x="377164" y="1518942"/>
                    <a:pt x="367829" y="1517894"/>
                  </a:cubicBezTo>
                  <a:cubicBezTo>
                    <a:pt x="363638" y="1517894"/>
                    <a:pt x="362495" y="1517323"/>
                    <a:pt x="362210" y="1514561"/>
                  </a:cubicBezTo>
                  <a:cubicBezTo>
                    <a:pt x="360209" y="1507035"/>
                    <a:pt x="347160" y="1511703"/>
                    <a:pt x="341064" y="1510465"/>
                  </a:cubicBezTo>
                  <a:cubicBezTo>
                    <a:pt x="318871" y="1511226"/>
                    <a:pt x="317633" y="1507226"/>
                    <a:pt x="340207" y="1506083"/>
                  </a:cubicBezTo>
                  <a:cubicBezTo>
                    <a:pt x="343636" y="1503130"/>
                    <a:pt x="349732" y="1503797"/>
                    <a:pt x="353828" y="1502178"/>
                  </a:cubicBezTo>
                  <a:cubicBezTo>
                    <a:pt x="356323" y="1497558"/>
                    <a:pt x="360371" y="1493986"/>
                    <a:pt x="365258" y="1492082"/>
                  </a:cubicBezTo>
                  <a:cubicBezTo>
                    <a:pt x="384889" y="1489129"/>
                    <a:pt x="403653" y="1482014"/>
                    <a:pt x="420312" y="1471222"/>
                  </a:cubicBezTo>
                  <a:lnTo>
                    <a:pt x="410787" y="1466364"/>
                  </a:lnTo>
                  <a:cubicBezTo>
                    <a:pt x="408215" y="1469126"/>
                    <a:pt x="398405" y="1471031"/>
                    <a:pt x="398119" y="1469221"/>
                  </a:cubicBezTo>
                  <a:cubicBezTo>
                    <a:pt x="381926" y="1472841"/>
                    <a:pt x="373640" y="1480461"/>
                    <a:pt x="358400" y="1484652"/>
                  </a:cubicBezTo>
                  <a:cubicBezTo>
                    <a:pt x="333349" y="1477794"/>
                    <a:pt x="306298" y="1482937"/>
                    <a:pt x="283438" y="1467792"/>
                  </a:cubicBezTo>
                  <a:cubicBezTo>
                    <a:pt x="305374" y="1459668"/>
                    <a:pt x="328539" y="1455353"/>
                    <a:pt x="351923" y="1455029"/>
                  </a:cubicBezTo>
                  <a:cubicBezTo>
                    <a:pt x="356018" y="1453696"/>
                    <a:pt x="354875" y="1451695"/>
                    <a:pt x="355161" y="1449505"/>
                  </a:cubicBezTo>
                  <a:cubicBezTo>
                    <a:pt x="345636" y="1442170"/>
                    <a:pt x="330872" y="1444551"/>
                    <a:pt x="318585" y="1444075"/>
                  </a:cubicBezTo>
                  <a:cubicBezTo>
                    <a:pt x="314966" y="1442170"/>
                    <a:pt x="315728" y="1441409"/>
                    <a:pt x="316109" y="1438456"/>
                  </a:cubicBezTo>
                  <a:cubicBezTo>
                    <a:pt x="326586" y="1433883"/>
                    <a:pt x="364781" y="1435503"/>
                    <a:pt x="362019" y="1419977"/>
                  </a:cubicBezTo>
                  <a:cubicBezTo>
                    <a:pt x="354304" y="1415691"/>
                    <a:pt x="344017" y="1412548"/>
                    <a:pt x="335921" y="1409023"/>
                  </a:cubicBezTo>
                  <a:lnTo>
                    <a:pt x="342302" y="1404928"/>
                  </a:lnTo>
                  <a:lnTo>
                    <a:pt x="342302" y="1394450"/>
                  </a:lnTo>
                  <a:cubicBezTo>
                    <a:pt x="351570" y="1390631"/>
                    <a:pt x="361514" y="1388726"/>
                    <a:pt x="371544" y="1388830"/>
                  </a:cubicBezTo>
                  <a:cubicBezTo>
                    <a:pt x="374211" y="1387973"/>
                    <a:pt x="374783" y="1387116"/>
                    <a:pt x="373354" y="1386258"/>
                  </a:cubicBezTo>
                  <a:cubicBezTo>
                    <a:pt x="357161" y="1378925"/>
                    <a:pt x="338111" y="1379115"/>
                    <a:pt x="320300" y="1377876"/>
                  </a:cubicBezTo>
                  <a:cubicBezTo>
                    <a:pt x="305155" y="1385115"/>
                    <a:pt x="285724" y="1395307"/>
                    <a:pt x="269722" y="1394450"/>
                  </a:cubicBezTo>
                  <a:cubicBezTo>
                    <a:pt x="268674" y="1386544"/>
                    <a:pt x="271436" y="1382925"/>
                    <a:pt x="279247" y="1388544"/>
                  </a:cubicBezTo>
                  <a:cubicBezTo>
                    <a:pt x="284486" y="1387592"/>
                    <a:pt x="283152" y="1383401"/>
                    <a:pt x="283152" y="1379686"/>
                  </a:cubicBezTo>
                  <a:cubicBezTo>
                    <a:pt x="290963" y="1378162"/>
                    <a:pt x="293344" y="1365399"/>
                    <a:pt x="283152" y="1366828"/>
                  </a:cubicBezTo>
                  <a:lnTo>
                    <a:pt x="283152" y="1366828"/>
                  </a:lnTo>
                  <a:lnTo>
                    <a:pt x="283152" y="1357303"/>
                  </a:lnTo>
                  <a:cubicBezTo>
                    <a:pt x="289343" y="1350444"/>
                    <a:pt x="307727" y="1354826"/>
                    <a:pt x="302202" y="1342158"/>
                  </a:cubicBezTo>
                  <a:cubicBezTo>
                    <a:pt x="287343" y="1334728"/>
                    <a:pt x="271627" y="1334919"/>
                    <a:pt x="255434" y="1329680"/>
                  </a:cubicBezTo>
                  <a:cubicBezTo>
                    <a:pt x="242223" y="1335795"/>
                    <a:pt x="228031" y="1339510"/>
                    <a:pt x="213524" y="1340634"/>
                  </a:cubicBezTo>
                  <a:cubicBezTo>
                    <a:pt x="210095" y="1338062"/>
                    <a:pt x="203999" y="1337110"/>
                    <a:pt x="203999" y="1331109"/>
                  </a:cubicBezTo>
                  <a:lnTo>
                    <a:pt x="184473" y="1320155"/>
                  </a:lnTo>
                  <a:cubicBezTo>
                    <a:pt x="184473" y="1318631"/>
                    <a:pt x="184473" y="1317393"/>
                    <a:pt x="183902" y="1316250"/>
                  </a:cubicBezTo>
                  <a:cubicBezTo>
                    <a:pt x="175234" y="1312440"/>
                    <a:pt x="170090" y="1308725"/>
                    <a:pt x="170662" y="1299010"/>
                  </a:cubicBezTo>
                  <a:lnTo>
                    <a:pt x="177044" y="1294628"/>
                  </a:lnTo>
                  <a:cubicBezTo>
                    <a:pt x="172281" y="1291294"/>
                    <a:pt x="163042" y="1291771"/>
                    <a:pt x="157994" y="1287008"/>
                  </a:cubicBezTo>
                  <a:lnTo>
                    <a:pt x="157994" y="1279579"/>
                  </a:lnTo>
                  <a:cubicBezTo>
                    <a:pt x="152183" y="1273768"/>
                    <a:pt x="127609" y="1273387"/>
                    <a:pt x="143706" y="1265482"/>
                  </a:cubicBezTo>
                  <a:cubicBezTo>
                    <a:pt x="144659" y="1264434"/>
                    <a:pt x="144563" y="1263196"/>
                    <a:pt x="144944" y="1262053"/>
                  </a:cubicBezTo>
                  <a:cubicBezTo>
                    <a:pt x="133895" y="1254337"/>
                    <a:pt x="115131" y="1243669"/>
                    <a:pt x="102463" y="1251861"/>
                  </a:cubicBezTo>
                  <a:cubicBezTo>
                    <a:pt x="75031" y="1237193"/>
                    <a:pt x="38836" y="1258909"/>
                    <a:pt x="13118" y="1239288"/>
                  </a:cubicBezTo>
                  <a:cubicBezTo>
                    <a:pt x="32168" y="1235097"/>
                    <a:pt x="53123" y="1241002"/>
                    <a:pt x="70268" y="1225762"/>
                  </a:cubicBezTo>
                  <a:lnTo>
                    <a:pt x="79793" y="1227477"/>
                  </a:lnTo>
                  <a:lnTo>
                    <a:pt x="79793" y="1231477"/>
                  </a:lnTo>
                  <a:cubicBezTo>
                    <a:pt x="86651" y="1235383"/>
                    <a:pt x="102939" y="1235954"/>
                    <a:pt x="99605" y="1224333"/>
                  </a:cubicBezTo>
                  <a:cubicBezTo>
                    <a:pt x="76174" y="1211666"/>
                    <a:pt x="45122" y="1228524"/>
                    <a:pt x="20834" y="1213380"/>
                  </a:cubicBezTo>
                  <a:lnTo>
                    <a:pt x="20834" y="1206046"/>
                  </a:lnTo>
                  <a:lnTo>
                    <a:pt x="27215" y="1202141"/>
                  </a:lnTo>
                  <a:lnTo>
                    <a:pt x="27215" y="1198616"/>
                  </a:lnTo>
                  <a:lnTo>
                    <a:pt x="20738" y="1194520"/>
                  </a:lnTo>
                  <a:cubicBezTo>
                    <a:pt x="20738" y="1193187"/>
                    <a:pt x="20738" y="1192044"/>
                    <a:pt x="21310" y="1190901"/>
                  </a:cubicBezTo>
                  <a:cubicBezTo>
                    <a:pt x="29740" y="1184262"/>
                    <a:pt x="41408" y="1183576"/>
                    <a:pt x="50552" y="1189186"/>
                  </a:cubicBezTo>
                  <a:lnTo>
                    <a:pt x="60077" y="1183852"/>
                  </a:lnTo>
                  <a:lnTo>
                    <a:pt x="60077" y="1180328"/>
                  </a:lnTo>
                  <a:lnTo>
                    <a:pt x="66363" y="1176423"/>
                  </a:lnTo>
                  <a:lnTo>
                    <a:pt x="60458" y="1172613"/>
                  </a:lnTo>
                  <a:cubicBezTo>
                    <a:pt x="72364" y="1168232"/>
                    <a:pt x="63601" y="1163088"/>
                    <a:pt x="56648" y="1159850"/>
                  </a:cubicBezTo>
                  <a:cubicBezTo>
                    <a:pt x="50771" y="1159744"/>
                    <a:pt x="45037" y="1161697"/>
                    <a:pt x="40455" y="1165374"/>
                  </a:cubicBezTo>
                  <a:lnTo>
                    <a:pt x="40455" y="1176899"/>
                  </a:lnTo>
                  <a:cubicBezTo>
                    <a:pt x="15976" y="1187186"/>
                    <a:pt x="30930" y="1139466"/>
                    <a:pt x="27311" y="1125655"/>
                  </a:cubicBezTo>
                  <a:lnTo>
                    <a:pt x="33502" y="1121654"/>
                  </a:lnTo>
                  <a:lnTo>
                    <a:pt x="28549" y="1118892"/>
                  </a:lnTo>
                  <a:cubicBezTo>
                    <a:pt x="27044" y="1108900"/>
                    <a:pt x="26634" y="1098775"/>
                    <a:pt x="27311" y="1088698"/>
                  </a:cubicBezTo>
                  <a:lnTo>
                    <a:pt x="32930" y="1085459"/>
                  </a:lnTo>
                  <a:cubicBezTo>
                    <a:pt x="34073" y="1078125"/>
                    <a:pt x="34397" y="1070677"/>
                    <a:pt x="33883" y="1063266"/>
                  </a:cubicBezTo>
                  <a:lnTo>
                    <a:pt x="27596" y="1059170"/>
                  </a:lnTo>
                  <a:lnTo>
                    <a:pt x="27596" y="1040882"/>
                  </a:lnTo>
                  <a:lnTo>
                    <a:pt x="33788" y="1036977"/>
                  </a:lnTo>
                  <a:lnTo>
                    <a:pt x="33788" y="948299"/>
                  </a:lnTo>
                  <a:lnTo>
                    <a:pt x="40360" y="944299"/>
                  </a:lnTo>
                  <a:lnTo>
                    <a:pt x="40360" y="940775"/>
                  </a:lnTo>
                  <a:lnTo>
                    <a:pt x="33597" y="936584"/>
                  </a:lnTo>
                  <a:lnTo>
                    <a:pt x="33597" y="900674"/>
                  </a:lnTo>
                  <a:cubicBezTo>
                    <a:pt x="24929" y="895435"/>
                    <a:pt x="24929" y="895149"/>
                    <a:pt x="32930" y="890292"/>
                  </a:cubicBezTo>
                  <a:cubicBezTo>
                    <a:pt x="35597" y="865431"/>
                    <a:pt x="32930" y="838666"/>
                    <a:pt x="33883" y="812854"/>
                  </a:cubicBezTo>
                  <a:lnTo>
                    <a:pt x="40074" y="808663"/>
                  </a:lnTo>
                  <a:lnTo>
                    <a:pt x="40074" y="801424"/>
                  </a:lnTo>
                  <a:lnTo>
                    <a:pt x="33978" y="797614"/>
                  </a:lnTo>
                  <a:lnTo>
                    <a:pt x="33978" y="786374"/>
                  </a:lnTo>
                  <a:lnTo>
                    <a:pt x="40265" y="782564"/>
                  </a:lnTo>
                  <a:cubicBezTo>
                    <a:pt x="34550" y="778850"/>
                    <a:pt x="23501" y="776182"/>
                    <a:pt x="28168" y="767324"/>
                  </a:cubicBezTo>
                  <a:cubicBezTo>
                    <a:pt x="38264" y="763991"/>
                    <a:pt x="32454" y="751131"/>
                    <a:pt x="33883" y="742845"/>
                  </a:cubicBezTo>
                  <a:cubicBezTo>
                    <a:pt x="37912" y="739701"/>
                    <a:pt x="42246" y="736987"/>
                    <a:pt x="46837" y="734749"/>
                  </a:cubicBezTo>
                  <a:lnTo>
                    <a:pt x="34169" y="727319"/>
                  </a:lnTo>
                  <a:lnTo>
                    <a:pt x="34169" y="705031"/>
                  </a:lnTo>
                  <a:cubicBezTo>
                    <a:pt x="41122" y="703030"/>
                    <a:pt x="40741" y="697316"/>
                    <a:pt x="40455" y="691600"/>
                  </a:cubicBezTo>
                  <a:cubicBezTo>
                    <a:pt x="37883" y="688076"/>
                    <a:pt x="32073" y="686171"/>
                    <a:pt x="27882" y="683409"/>
                  </a:cubicBezTo>
                  <a:cubicBezTo>
                    <a:pt x="27882" y="682266"/>
                    <a:pt x="27882" y="681123"/>
                    <a:pt x="27311" y="679694"/>
                  </a:cubicBezTo>
                  <a:lnTo>
                    <a:pt x="33788" y="675694"/>
                  </a:lnTo>
                  <a:lnTo>
                    <a:pt x="33788" y="602160"/>
                  </a:lnTo>
                  <a:lnTo>
                    <a:pt x="27406" y="598255"/>
                  </a:lnTo>
                  <a:lnTo>
                    <a:pt x="27406" y="591016"/>
                  </a:lnTo>
                  <a:lnTo>
                    <a:pt x="34073" y="586921"/>
                  </a:lnTo>
                  <a:lnTo>
                    <a:pt x="34073" y="550344"/>
                  </a:lnTo>
                  <a:cubicBezTo>
                    <a:pt x="39503" y="548344"/>
                    <a:pt x="42265" y="544058"/>
                    <a:pt x="39598" y="538915"/>
                  </a:cubicBezTo>
                  <a:lnTo>
                    <a:pt x="34931" y="536248"/>
                  </a:lnTo>
                  <a:cubicBezTo>
                    <a:pt x="32930" y="532723"/>
                    <a:pt x="34264" y="529104"/>
                    <a:pt x="33788" y="525103"/>
                  </a:cubicBezTo>
                  <a:lnTo>
                    <a:pt x="39788" y="521103"/>
                  </a:lnTo>
                  <a:cubicBezTo>
                    <a:pt x="39788" y="520150"/>
                    <a:pt x="40265" y="519007"/>
                    <a:pt x="40455" y="517579"/>
                  </a:cubicBezTo>
                  <a:lnTo>
                    <a:pt x="33978" y="513578"/>
                  </a:lnTo>
                  <a:lnTo>
                    <a:pt x="33978" y="495481"/>
                  </a:lnTo>
                  <a:lnTo>
                    <a:pt x="27501" y="491480"/>
                  </a:lnTo>
                  <a:lnTo>
                    <a:pt x="33597" y="487670"/>
                  </a:lnTo>
                  <a:lnTo>
                    <a:pt x="33597" y="472907"/>
                  </a:lnTo>
                  <a:lnTo>
                    <a:pt x="28263" y="469859"/>
                  </a:lnTo>
                  <a:cubicBezTo>
                    <a:pt x="25310" y="463667"/>
                    <a:pt x="29025" y="456904"/>
                    <a:pt x="26453" y="450809"/>
                  </a:cubicBezTo>
                  <a:lnTo>
                    <a:pt x="21691" y="448237"/>
                  </a:lnTo>
                  <a:cubicBezTo>
                    <a:pt x="18167" y="440331"/>
                    <a:pt x="25596" y="429187"/>
                    <a:pt x="14452" y="425758"/>
                  </a:cubicBezTo>
                  <a:lnTo>
                    <a:pt x="14452" y="400231"/>
                  </a:lnTo>
                  <a:lnTo>
                    <a:pt x="7689" y="396040"/>
                  </a:lnTo>
                  <a:lnTo>
                    <a:pt x="7689" y="392516"/>
                  </a:lnTo>
                  <a:lnTo>
                    <a:pt x="14071" y="388610"/>
                  </a:lnTo>
                  <a:lnTo>
                    <a:pt x="14071" y="385086"/>
                  </a:lnTo>
                  <a:lnTo>
                    <a:pt x="7308" y="380895"/>
                  </a:lnTo>
                  <a:lnTo>
                    <a:pt x="7308" y="333270"/>
                  </a:lnTo>
                  <a:cubicBezTo>
                    <a:pt x="-1360" y="328031"/>
                    <a:pt x="-1360" y="327650"/>
                    <a:pt x="6546" y="322888"/>
                  </a:cubicBezTo>
                  <a:cubicBezTo>
                    <a:pt x="10356" y="306885"/>
                    <a:pt x="4641" y="289645"/>
                    <a:pt x="8737" y="273739"/>
                  </a:cubicBezTo>
                  <a:lnTo>
                    <a:pt x="13785" y="270976"/>
                  </a:lnTo>
                  <a:lnTo>
                    <a:pt x="13785" y="241354"/>
                  </a:lnTo>
                  <a:lnTo>
                    <a:pt x="7880" y="237639"/>
                  </a:lnTo>
                  <a:lnTo>
                    <a:pt x="14166" y="233829"/>
                  </a:lnTo>
                  <a:lnTo>
                    <a:pt x="14166" y="108194"/>
                  </a:lnTo>
                  <a:lnTo>
                    <a:pt x="7975" y="104384"/>
                  </a:lnTo>
                  <a:lnTo>
                    <a:pt x="14166" y="100383"/>
                  </a:lnTo>
                  <a:cubicBezTo>
                    <a:pt x="14166" y="98955"/>
                    <a:pt x="13595" y="97812"/>
                    <a:pt x="13404" y="96669"/>
                  </a:cubicBezTo>
                  <a:cubicBezTo>
                    <a:pt x="260" y="87144"/>
                    <a:pt x="10737" y="61807"/>
                    <a:pt x="7594" y="45996"/>
                  </a:cubicBezTo>
                  <a:lnTo>
                    <a:pt x="1688" y="41995"/>
                  </a:lnTo>
                  <a:cubicBezTo>
                    <a:pt x="1688" y="41043"/>
                    <a:pt x="1688" y="39900"/>
                    <a:pt x="926" y="38471"/>
                  </a:cubicBezTo>
                  <a:lnTo>
                    <a:pt x="7403" y="34375"/>
                  </a:lnTo>
                  <a:lnTo>
                    <a:pt x="7403" y="27136"/>
                  </a:lnTo>
                  <a:close/>
                  <a:moveTo>
                    <a:pt x="51314" y="1200712"/>
                  </a:moveTo>
                  <a:lnTo>
                    <a:pt x="44646" y="1197187"/>
                  </a:lnTo>
                  <a:cubicBezTo>
                    <a:pt x="40265" y="1200998"/>
                    <a:pt x="40169" y="1200998"/>
                    <a:pt x="44646" y="1204427"/>
                  </a:cubicBezTo>
                  <a:cubicBezTo>
                    <a:pt x="48170" y="1204903"/>
                    <a:pt x="58457" y="1204331"/>
                    <a:pt x="51314" y="1200712"/>
                  </a:cubicBezTo>
                  <a:close/>
                  <a:moveTo>
                    <a:pt x="456888" y="530057"/>
                  </a:moveTo>
                  <a:cubicBezTo>
                    <a:pt x="449459" y="530057"/>
                    <a:pt x="449078" y="530057"/>
                    <a:pt x="448887" y="535581"/>
                  </a:cubicBezTo>
                  <a:cubicBezTo>
                    <a:pt x="455364" y="540343"/>
                    <a:pt x="463270" y="535581"/>
                    <a:pt x="469556" y="532152"/>
                  </a:cubicBezTo>
                  <a:cubicBezTo>
                    <a:pt x="465584" y="530380"/>
                    <a:pt x="461222" y="529656"/>
                    <a:pt x="456888" y="530057"/>
                  </a:cubicBezTo>
                  <a:close/>
                  <a:moveTo>
                    <a:pt x="334397" y="154391"/>
                  </a:moveTo>
                  <a:cubicBezTo>
                    <a:pt x="323824" y="153819"/>
                    <a:pt x="314680" y="146389"/>
                    <a:pt x="305060" y="155629"/>
                  </a:cubicBezTo>
                  <a:cubicBezTo>
                    <a:pt x="310679" y="159153"/>
                    <a:pt x="320585" y="159248"/>
                    <a:pt x="326586" y="165154"/>
                  </a:cubicBezTo>
                  <a:cubicBezTo>
                    <a:pt x="334682" y="167249"/>
                    <a:pt x="342302" y="160963"/>
                    <a:pt x="334397" y="154391"/>
                  </a:cubicBezTo>
                  <a:close/>
                  <a:moveTo>
                    <a:pt x="320776" y="235258"/>
                  </a:moveTo>
                  <a:lnTo>
                    <a:pt x="333730" y="235258"/>
                  </a:lnTo>
                  <a:cubicBezTo>
                    <a:pt x="338588" y="231734"/>
                    <a:pt x="338588" y="231734"/>
                    <a:pt x="333730" y="227923"/>
                  </a:cubicBezTo>
                  <a:lnTo>
                    <a:pt x="320871" y="227923"/>
                  </a:lnTo>
                  <a:cubicBezTo>
                    <a:pt x="316394" y="231447"/>
                    <a:pt x="316394" y="231447"/>
                    <a:pt x="320776" y="235258"/>
                  </a:cubicBezTo>
                  <a:close/>
                  <a:moveTo>
                    <a:pt x="228764" y="405374"/>
                  </a:moveTo>
                  <a:cubicBezTo>
                    <a:pt x="251053" y="408422"/>
                    <a:pt x="273151" y="388991"/>
                    <a:pt x="294773" y="401374"/>
                  </a:cubicBezTo>
                  <a:lnTo>
                    <a:pt x="304298" y="396040"/>
                  </a:lnTo>
                  <a:cubicBezTo>
                    <a:pt x="304298" y="392992"/>
                    <a:pt x="304298" y="392992"/>
                    <a:pt x="301059" y="390324"/>
                  </a:cubicBezTo>
                  <a:cubicBezTo>
                    <a:pt x="272484" y="390324"/>
                    <a:pt x="242576" y="399849"/>
                    <a:pt x="214763" y="386610"/>
                  </a:cubicBezTo>
                  <a:cubicBezTo>
                    <a:pt x="210381" y="387848"/>
                    <a:pt x="204380" y="385276"/>
                    <a:pt x="199523" y="388419"/>
                  </a:cubicBezTo>
                  <a:lnTo>
                    <a:pt x="199523" y="395182"/>
                  </a:lnTo>
                  <a:cubicBezTo>
                    <a:pt x="194998" y="399278"/>
                    <a:pt x="189150" y="401612"/>
                    <a:pt x="183044" y="401755"/>
                  </a:cubicBezTo>
                  <a:cubicBezTo>
                    <a:pt x="175701" y="395868"/>
                    <a:pt x="166290" y="393182"/>
                    <a:pt x="156946" y="394325"/>
                  </a:cubicBezTo>
                  <a:cubicBezTo>
                    <a:pt x="146278" y="397468"/>
                    <a:pt x="147421" y="405946"/>
                    <a:pt x="136277" y="408898"/>
                  </a:cubicBezTo>
                  <a:cubicBezTo>
                    <a:pt x="121513" y="406993"/>
                    <a:pt x="108654" y="401659"/>
                    <a:pt x="94081" y="407089"/>
                  </a:cubicBezTo>
                  <a:lnTo>
                    <a:pt x="94081" y="410803"/>
                  </a:lnTo>
                  <a:cubicBezTo>
                    <a:pt x="104130" y="419185"/>
                    <a:pt x="117989" y="421309"/>
                    <a:pt x="130085" y="416328"/>
                  </a:cubicBezTo>
                  <a:cubicBezTo>
                    <a:pt x="140553" y="421386"/>
                    <a:pt x="152764" y="421386"/>
                    <a:pt x="163232" y="416328"/>
                  </a:cubicBezTo>
                  <a:cubicBezTo>
                    <a:pt x="183235" y="425853"/>
                    <a:pt x="200570" y="412518"/>
                    <a:pt x="222002" y="416328"/>
                  </a:cubicBezTo>
                  <a:cubicBezTo>
                    <a:pt x="235718" y="424805"/>
                    <a:pt x="250100" y="413851"/>
                    <a:pt x="264483" y="418138"/>
                  </a:cubicBezTo>
                  <a:cubicBezTo>
                    <a:pt x="264483" y="416994"/>
                    <a:pt x="264483" y="415757"/>
                    <a:pt x="264483" y="414613"/>
                  </a:cubicBezTo>
                  <a:cubicBezTo>
                    <a:pt x="258292" y="412042"/>
                    <a:pt x="251720" y="411280"/>
                    <a:pt x="246767" y="408803"/>
                  </a:cubicBezTo>
                  <a:cubicBezTo>
                    <a:pt x="243242" y="408136"/>
                    <a:pt x="220097" y="410041"/>
                    <a:pt x="228764" y="405374"/>
                  </a:cubicBezTo>
                  <a:close/>
                  <a:moveTo>
                    <a:pt x="102177" y="397944"/>
                  </a:moveTo>
                  <a:cubicBezTo>
                    <a:pt x="110273" y="400802"/>
                    <a:pt x="115512" y="404136"/>
                    <a:pt x="113893" y="392325"/>
                  </a:cubicBezTo>
                  <a:cubicBezTo>
                    <a:pt x="108749" y="388991"/>
                    <a:pt x="102368" y="390706"/>
                    <a:pt x="94176" y="391182"/>
                  </a:cubicBezTo>
                  <a:lnTo>
                    <a:pt x="94176" y="395944"/>
                  </a:lnTo>
                  <a:cubicBezTo>
                    <a:pt x="96605" y="397307"/>
                    <a:pt x="99415" y="397840"/>
                    <a:pt x="102177" y="397468"/>
                  </a:cubicBezTo>
                  <a:close/>
                  <a:moveTo>
                    <a:pt x="145421" y="335270"/>
                  </a:moveTo>
                  <a:lnTo>
                    <a:pt x="136372" y="335270"/>
                  </a:lnTo>
                  <a:cubicBezTo>
                    <a:pt x="132467" y="338413"/>
                    <a:pt x="121513" y="340890"/>
                    <a:pt x="130562" y="346319"/>
                  </a:cubicBezTo>
                  <a:lnTo>
                    <a:pt x="143420" y="346319"/>
                  </a:lnTo>
                  <a:cubicBezTo>
                    <a:pt x="147040" y="342795"/>
                    <a:pt x="147135" y="342795"/>
                    <a:pt x="145421" y="334794"/>
                  </a:cubicBezTo>
                  <a:close/>
                  <a:moveTo>
                    <a:pt x="120465" y="184109"/>
                  </a:moveTo>
                  <a:cubicBezTo>
                    <a:pt x="118465" y="175440"/>
                    <a:pt x="105701" y="188204"/>
                    <a:pt x="100082" y="189538"/>
                  </a:cubicBezTo>
                  <a:cubicBezTo>
                    <a:pt x="106902" y="192509"/>
                    <a:pt x="114817" y="191242"/>
                    <a:pt x="120370" y="186299"/>
                  </a:cubicBezTo>
                  <a:cubicBezTo>
                    <a:pt x="120370" y="184870"/>
                    <a:pt x="120179" y="184204"/>
                    <a:pt x="120465" y="183632"/>
                  </a:cubicBezTo>
                  <a:close/>
                  <a:moveTo>
                    <a:pt x="113798" y="205730"/>
                  </a:moveTo>
                  <a:cubicBezTo>
                    <a:pt x="121227" y="215255"/>
                    <a:pt x="136086" y="207730"/>
                    <a:pt x="154565" y="207159"/>
                  </a:cubicBezTo>
                  <a:cubicBezTo>
                    <a:pt x="153412" y="208311"/>
                    <a:pt x="152050" y="209245"/>
                    <a:pt x="150564" y="209921"/>
                  </a:cubicBezTo>
                  <a:cubicBezTo>
                    <a:pt x="154374" y="208778"/>
                    <a:pt x="157327" y="208016"/>
                    <a:pt x="159613" y="207444"/>
                  </a:cubicBezTo>
                  <a:cubicBezTo>
                    <a:pt x="163118" y="210531"/>
                    <a:pt x="168252" y="210921"/>
                    <a:pt x="172186" y="208397"/>
                  </a:cubicBezTo>
                  <a:cubicBezTo>
                    <a:pt x="169424" y="204873"/>
                    <a:pt x="166185" y="206207"/>
                    <a:pt x="159613" y="207444"/>
                  </a:cubicBezTo>
                  <a:cubicBezTo>
                    <a:pt x="159518" y="207073"/>
                    <a:pt x="159518" y="206673"/>
                    <a:pt x="159613" y="206301"/>
                  </a:cubicBezTo>
                  <a:lnTo>
                    <a:pt x="154374" y="207159"/>
                  </a:lnTo>
                  <a:cubicBezTo>
                    <a:pt x="175234" y="201349"/>
                    <a:pt x="114369" y="198681"/>
                    <a:pt x="113798" y="205349"/>
                  </a:cubicBezTo>
                  <a:close/>
                  <a:moveTo>
                    <a:pt x="248862" y="357558"/>
                  </a:moveTo>
                  <a:cubicBezTo>
                    <a:pt x="243338" y="361369"/>
                    <a:pt x="237242" y="360321"/>
                    <a:pt x="232098" y="362892"/>
                  </a:cubicBezTo>
                  <a:cubicBezTo>
                    <a:pt x="231431" y="372417"/>
                    <a:pt x="248862" y="367083"/>
                    <a:pt x="255530" y="368608"/>
                  </a:cubicBezTo>
                  <a:cubicBezTo>
                    <a:pt x="264150" y="374027"/>
                    <a:pt x="275265" y="373332"/>
                    <a:pt x="283152" y="366893"/>
                  </a:cubicBezTo>
                  <a:lnTo>
                    <a:pt x="269246" y="357368"/>
                  </a:lnTo>
                  <a:close/>
                  <a:moveTo>
                    <a:pt x="262292" y="161534"/>
                  </a:moveTo>
                  <a:cubicBezTo>
                    <a:pt x="272294" y="161534"/>
                    <a:pt x="282390" y="163249"/>
                    <a:pt x="290867" y="156486"/>
                  </a:cubicBezTo>
                  <a:cubicBezTo>
                    <a:pt x="296868" y="141055"/>
                    <a:pt x="266960" y="145722"/>
                    <a:pt x="259530" y="151914"/>
                  </a:cubicBezTo>
                  <a:cubicBezTo>
                    <a:pt x="259244" y="155247"/>
                    <a:pt x="255053" y="158962"/>
                    <a:pt x="262292" y="161534"/>
                  </a:cubicBezTo>
                  <a:close/>
                  <a:moveTo>
                    <a:pt x="233717" y="339651"/>
                  </a:moveTo>
                  <a:cubicBezTo>
                    <a:pt x="242671" y="336127"/>
                    <a:pt x="235241" y="333937"/>
                    <a:pt x="229431" y="334794"/>
                  </a:cubicBezTo>
                  <a:cubicBezTo>
                    <a:pt x="224669" y="337175"/>
                    <a:pt x="224669" y="339651"/>
                    <a:pt x="229431" y="342128"/>
                  </a:cubicBezTo>
                  <a:cubicBezTo>
                    <a:pt x="230708" y="341356"/>
                    <a:pt x="231946" y="340537"/>
                    <a:pt x="233146" y="339651"/>
                  </a:cubicBezTo>
                  <a:close/>
                  <a:moveTo>
                    <a:pt x="235908" y="154200"/>
                  </a:moveTo>
                  <a:cubicBezTo>
                    <a:pt x="211524" y="154200"/>
                    <a:pt x="186092" y="163725"/>
                    <a:pt x="163137" y="150485"/>
                  </a:cubicBezTo>
                  <a:cubicBezTo>
                    <a:pt x="157898" y="151152"/>
                    <a:pt x="152088" y="149247"/>
                    <a:pt x="147802" y="152009"/>
                  </a:cubicBezTo>
                  <a:lnTo>
                    <a:pt x="147230" y="155629"/>
                  </a:lnTo>
                  <a:cubicBezTo>
                    <a:pt x="161613" y="168392"/>
                    <a:pt x="185330" y="161629"/>
                    <a:pt x="202475" y="168487"/>
                  </a:cubicBezTo>
                  <a:cubicBezTo>
                    <a:pt x="215715" y="170773"/>
                    <a:pt x="208857" y="165344"/>
                    <a:pt x="216477" y="161534"/>
                  </a:cubicBezTo>
                  <a:cubicBezTo>
                    <a:pt x="220763" y="161439"/>
                    <a:pt x="247719" y="163916"/>
                    <a:pt x="235337" y="154200"/>
                  </a:cubicBezTo>
                  <a:close/>
                  <a:moveTo>
                    <a:pt x="216858" y="198586"/>
                  </a:moveTo>
                  <a:cubicBezTo>
                    <a:pt x="211257" y="198110"/>
                    <a:pt x="205609" y="198425"/>
                    <a:pt x="200094" y="199539"/>
                  </a:cubicBezTo>
                  <a:lnTo>
                    <a:pt x="200094" y="208206"/>
                  </a:lnTo>
                  <a:cubicBezTo>
                    <a:pt x="209029" y="211198"/>
                    <a:pt x="218858" y="209597"/>
                    <a:pt x="226383" y="203920"/>
                  </a:cubicBezTo>
                  <a:close/>
                  <a:moveTo>
                    <a:pt x="183997" y="176488"/>
                  </a:moveTo>
                  <a:cubicBezTo>
                    <a:pt x="174586" y="175079"/>
                    <a:pt x="165014" y="177593"/>
                    <a:pt x="157517" y="183442"/>
                  </a:cubicBezTo>
                  <a:cubicBezTo>
                    <a:pt x="171805" y="182775"/>
                    <a:pt x="163613" y="189442"/>
                    <a:pt x="170852" y="190871"/>
                  </a:cubicBezTo>
                  <a:cubicBezTo>
                    <a:pt x="174681" y="187947"/>
                    <a:pt x="179482" y="186585"/>
                    <a:pt x="184283" y="187061"/>
                  </a:cubicBezTo>
                  <a:lnTo>
                    <a:pt x="193808" y="181823"/>
                  </a:lnTo>
                  <a:close/>
                  <a:moveTo>
                    <a:pt x="140944" y="260022"/>
                  </a:moveTo>
                  <a:cubicBezTo>
                    <a:pt x="142182" y="264785"/>
                    <a:pt x="142182" y="264880"/>
                    <a:pt x="150469" y="264785"/>
                  </a:cubicBezTo>
                  <a:cubicBezTo>
                    <a:pt x="158565" y="268119"/>
                    <a:pt x="163709" y="272976"/>
                    <a:pt x="171424" y="275644"/>
                  </a:cubicBezTo>
                  <a:cubicBezTo>
                    <a:pt x="179139" y="278310"/>
                    <a:pt x="180949" y="272405"/>
                    <a:pt x="186759" y="272024"/>
                  </a:cubicBezTo>
                  <a:cubicBezTo>
                    <a:pt x="199046" y="272024"/>
                    <a:pt x="209524" y="277549"/>
                    <a:pt x="223240" y="275644"/>
                  </a:cubicBezTo>
                  <a:cubicBezTo>
                    <a:pt x="227021" y="274062"/>
                    <a:pt x="230507" y="271843"/>
                    <a:pt x="233527" y="269071"/>
                  </a:cubicBezTo>
                  <a:cubicBezTo>
                    <a:pt x="232670" y="267738"/>
                    <a:pt x="231527" y="266214"/>
                    <a:pt x="230384" y="264594"/>
                  </a:cubicBezTo>
                  <a:lnTo>
                    <a:pt x="223049" y="268309"/>
                  </a:lnTo>
                  <a:lnTo>
                    <a:pt x="213524" y="263071"/>
                  </a:lnTo>
                  <a:cubicBezTo>
                    <a:pt x="215810" y="249355"/>
                    <a:pt x="198284" y="254022"/>
                    <a:pt x="189236" y="254212"/>
                  </a:cubicBezTo>
                  <a:cubicBezTo>
                    <a:pt x="174281" y="262499"/>
                    <a:pt x="153993" y="244592"/>
                    <a:pt x="140087" y="260022"/>
                  </a:cubicBezTo>
                  <a:close/>
                  <a:moveTo>
                    <a:pt x="60077" y="269547"/>
                  </a:moveTo>
                  <a:cubicBezTo>
                    <a:pt x="71164" y="277044"/>
                    <a:pt x="83851" y="281835"/>
                    <a:pt x="97129" y="283550"/>
                  </a:cubicBezTo>
                  <a:cubicBezTo>
                    <a:pt x="108368" y="276024"/>
                    <a:pt x="123799" y="276691"/>
                    <a:pt x="134657" y="270976"/>
                  </a:cubicBezTo>
                  <a:cubicBezTo>
                    <a:pt x="127228" y="267071"/>
                    <a:pt x="118560" y="259927"/>
                    <a:pt x="110940" y="261451"/>
                  </a:cubicBezTo>
                  <a:cubicBezTo>
                    <a:pt x="102463" y="255927"/>
                    <a:pt x="95510" y="254498"/>
                    <a:pt x="92747" y="246783"/>
                  </a:cubicBezTo>
                  <a:cubicBezTo>
                    <a:pt x="81355" y="247173"/>
                    <a:pt x="69973" y="245926"/>
                    <a:pt x="58934" y="243068"/>
                  </a:cubicBezTo>
                  <a:cubicBezTo>
                    <a:pt x="53409" y="244497"/>
                    <a:pt x="57886" y="248974"/>
                    <a:pt x="51980" y="250402"/>
                  </a:cubicBezTo>
                  <a:cubicBezTo>
                    <a:pt x="46075" y="251831"/>
                    <a:pt x="41027" y="249069"/>
                    <a:pt x="36264" y="252022"/>
                  </a:cubicBezTo>
                  <a:lnTo>
                    <a:pt x="42265" y="255927"/>
                  </a:lnTo>
                  <a:lnTo>
                    <a:pt x="42265" y="262499"/>
                  </a:lnTo>
                  <a:cubicBezTo>
                    <a:pt x="47046" y="266481"/>
                    <a:pt x="52999" y="268785"/>
                    <a:pt x="59219" y="269071"/>
                  </a:cubicBezTo>
                  <a:close/>
                  <a:moveTo>
                    <a:pt x="55600" y="308314"/>
                  </a:moveTo>
                  <a:cubicBezTo>
                    <a:pt x="55600" y="317268"/>
                    <a:pt x="55600" y="317268"/>
                    <a:pt x="58743" y="320411"/>
                  </a:cubicBezTo>
                  <a:cubicBezTo>
                    <a:pt x="91890" y="317268"/>
                    <a:pt x="123608" y="335460"/>
                    <a:pt x="153993" y="318697"/>
                  </a:cubicBezTo>
                  <a:cubicBezTo>
                    <a:pt x="153993" y="317649"/>
                    <a:pt x="153993" y="316601"/>
                    <a:pt x="161137" y="314887"/>
                  </a:cubicBezTo>
                  <a:cubicBezTo>
                    <a:pt x="168852" y="319363"/>
                    <a:pt x="177520" y="314887"/>
                    <a:pt x="185045" y="320983"/>
                  </a:cubicBezTo>
                  <a:cubicBezTo>
                    <a:pt x="191426" y="318982"/>
                    <a:pt x="199618" y="322506"/>
                    <a:pt x="206095" y="318887"/>
                  </a:cubicBezTo>
                  <a:cubicBezTo>
                    <a:pt x="206095" y="317744"/>
                    <a:pt x="206095" y="316506"/>
                    <a:pt x="206666" y="314696"/>
                  </a:cubicBezTo>
                  <a:cubicBezTo>
                    <a:pt x="204285" y="313648"/>
                    <a:pt x="201428" y="312410"/>
                    <a:pt x="172091" y="312791"/>
                  </a:cubicBezTo>
                  <a:cubicBezTo>
                    <a:pt x="177710" y="311839"/>
                    <a:pt x="185045" y="310696"/>
                    <a:pt x="194760" y="309362"/>
                  </a:cubicBezTo>
                  <a:cubicBezTo>
                    <a:pt x="188188" y="311743"/>
                    <a:pt x="155517" y="304790"/>
                    <a:pt x="155041" y="313077"/>
                  </a:cubicBezTo>
                  <a:cubicBezTo>
                    <a:pt x="130371" y="312219"/>
                    <a:pt x="103796" y="317363"/>
                    <a:pt x="82175" y="304219"/>
                  </a:cubicBezTo>
                  <a:cubicBezTo>
                    <a:pt x="82175" y="293646"/>
                    <a:pt x="63125" y="301171"/>
                    <a:pt x="57695" y="294694"/>
                  </a:cubicBezTo>
                  <a:cubicBezTo>
                    <a:pt x="52171" y="295265"/>
                    <a:pt x="46170" y="293360"/>
                    <a:pt x="42455" y="296694"/>
                  </a:cubicBezTo>
                  <a:lnTo>
                    <a:pt x="42455" y="299647"/>
                  </a:lnTo>
                  <a:cubicBezTo>
                    <a:pt x="45313" y="302885"/>
                    <a:pt x="51790" y="304409"/>
                    <a:pt x="54743" y="307838"/>
                  </a:cubicBezTo>
                  <a:close/>
                  <a:moveTo>
                    <a:pt x="78746" y="357463"/>
                  </a:moveTo>
                  <a:cubicBezTo>
                    <a:pt x="93224" y="367465"/>
                    <a:pt x="110369" y="365655"/>
                    <a:pt x="124847" y="375942"/>
                  </a:cubicBezTo>
                  <a:cubicBezTo>
                    <a:pt x="129323" y="374989"/>
                    <a:pt x="134943" y="377085"/>
                    <a:pt x="140372" y="374418"/>
                  </a:cubicBezTo>
                  <a:cubicBezTo>
                    <a:pt x="144754" y="364417"/>
                    <a:pt x="128371" y="361559"/>
                    <a:pt x="125037" y="357178"/>
                  </a:cubicBezTo>
                  <a:cubicBezTo>
                    <a:pt x="99034" y="360130"/>
                    <a:pt x="73983" y="334794"/>
                    <a:pt x="50266" y="351844"/>
                  </a:cubicBezTo>
                  <a:lnTo>
                    <a:pt x="58553" y="357463"/>
                  </a:lnTo>
                  <a:close/>
                  <a:moveTo>
                    <a:pt x="98653" y="449380"/>
                  </a:moveTo>
                  <a:cubicBezTo>
                    <a:pt x="103272" y="449818"/>
                    <a:pt x="107892" y="448599"/>
                    <a:pt x="111702" y="445951"/>
                  </a:cubicBezTo>
                  <a:lnTo>
                    <a:pt x="121227" y="451285"/>
                  </a:lnTo>
                  <a:lnTo>
                    <a:pt x="121227" y="455000"/>
                  </a:lnTo>
                  <a:cubicBezTo>
                    <a:pt x="131228" y="462810"/>
                    <a:pt x="144754" y="462905"/>
                    <a:pt x="140944" y="447760"/>
                  </a:cubicBezTo>
                  <a:lnTo>
                    <a:pt x="150469" y="442140"/>
                  </a:lnTo>
                  <a:cubicBezTo>
                    <a:pt x="155193" y="442598"/>
                    <a:pt x="159927" y="441350"/>
                    <a:pt x="163804" y="438616"/>
                  </a:cubicBezTo>
                  <a:cubicBezTo>
                    <a:pt x="187616" y="445760"/>
                    <a:pt x="217239" y="448141"/>
                    <a:pt x="239242" y="435950"/>
                  </a:cubicBezTo>
                  <a:cubicBezTo>
                    <a:pt x="233241" y="425662"/>
                    <a:pt x="202952" y="423948"/>
                    <a:pt x="194474" y="432901"/>
                  </a:cubicBezTo>
                  <a:cubicBezTo>
                    <a:pt x="181711" y="436235"/>
                    <a:pt x="180282" y="431377"/>
                    <a:pt x="174758" y="431092"/>
                  </a:cubicBezTo>
                  <a:cubicBezTo>
                    <a:pt x="150564" y="425758"/>
                    <a:pt x="138182" y="444426"/>
                    <a:pt x="114464" y="442140"/>
                  </a:cubicBezTo>
                  <a:lnTo>
                    <a:pt x="104939" y="434521"/>
                  </a:lnTo>
                  <a:cubicBezTo>
                    <a:pt x="91985" y="437283"/>
                    <a:pt x="85127" y="427758"/>
                    <a:pt x="74936" y="432997"/>
                  </a:cubicBezTo>
                  <a:lnTo>
                    <a:pt x="74936" y="443474"/>
                  </a:lnTo>
                  <a:lnTo>
                    <a:pt x="91223" y="452999"/>
                  </a:lnTo>
                  <a:close/>
                  <a:moveTo>
                    <a:pt x="225145" y="450713"/>
                  </a:moveTo>
                  <a:cubicBezTo>
                    <a:pt x="210095" y="444998"/>
                    <a:pt x="213239" y="457952"/>
                    <a:pt x="225145" y="451951"/>
                  </a:cubicBezTo>
                  <a:cubicBezTo>
                    <a:pt x="224192" y="450999"/>
                    <a:pt x="224669" y="450522"/>
                    <a:pt x="224192" y="450237"/>
                  </a:cubicBezTo>
                  <a:close/>
                  <a:moveTo>
                    <a:pt x="196570" y="449475"/>
                  </a:moveTo>
                  <a:lnTo>
                    <a:pt x="183330" y="449475"/>
                  </a:lnTo>
                  <a:lnTo>
                    <a:pt x="177520" y="453190"/>
                  </a:lnTo>
                  <a:cubicBezTo>
                    <a:pt x="164756" y="452237"/>
                    <a:pt x="167995" y="456143"/>
                    <a:pt x="176186" y="460524"/>
                  </a:cubicBezTo>
                  <a:lnTo>
                    <a:pt x="190569" y="460524"/>
                  </a:lnTo>
                  <a:cubicBezTo>
                    <a:pt x="193712" y="456904"/>
                    <a:pt x="204571" y="454618"/>
                    <a:pt x="195617" y="448999"/>
                  </a:cubicBezTo>
                  <a:close/>
                  <a:moveTo>
                    <a:pt x="116941" y="509006"/>
                  </a:moveTo>
                  <a:cubicBezTo>
                    <a:pt x="112369" y="512150"/>
                    <a:pt x="105987" y="511673"/>
                    <a:pt x="101510" y="513959"/>
                  </a:cubicBezTo>
                  <a:lnTo>
                    <a:pt x="101510" y="518150"/>
                  </a:lnTo>
                  <a:cubicBezTo>
                    <a:pt x="109159" y="524408"/>
                    <a:pt x="120151" y="524408"/>
                    <a:pt x="127799" y="518150"/>
                  </a:cubicBezTo>
                  <a:lnTo>
                    <a:pt x="127799" y="510149"/>
                  </a:lnTo>
                  <a:cubicBezTo>
                    <a:pt x="124475" y="507606"/>
                    <a:pt x="120065" y="506987"/>
                    <a:pt x="116179" y="508530"/>
                  </a:cubicBezTo>
                  <a:close/>
                  <a:moveTo>
                    <a:pt x="334682" y="1153373"/>
                  </a:moveTo>
                  <a:cubicBezTo>
                    <a:pt x="325157" y="1153373"/>
                    <a:pt x="301916" y="1150991"/>
                    <a:pt x="321062" y="1160707"/>
                  </a:cubicBezTo>
                  <a:lnTo>
                    <a:pt x="334587" y="1160707"/>
                  </a:lnTo>
                  <a:cubicBezTo>
                    <a:pt x="338492" y="1156611"/>
                    <a:pt x="338492" y="1156611"/>
                    <a:pt x="333920" y="1152896"/>
                  </a:cubicBezTo>
                  <a:close/>
                  <a:moveTo>
                    <a:pt x="334682" y="817997"/>
                  </a:moveTo>
                  <a:cubicBezTo>
                    <a:pt x="337730" y="816092"/>
                    <a:pt x="341445" y="814378"/>
                    <a:pt x="344207" y="812282"/>
                  </a:cubicBezTo>
                  <a:lnTo>
                    <a:pt x="344207" y="808853"/>
                  </a:lnTo>
                  <a:cubicBezTo>
                    <a:pt x="338111" y="804090"/>
                    <a:pt x="330301" y="808853"/>
                    <a:pt x="324586" y="812473"/>
                  </a:cubicBezTo>
                  <a:close/>
                  <a:moveTo>
                    <a:pt x="364210" y="1081458"/>
                  </a:moveTo>
                  <a:cubicBezTo>
                    <a:pt x="356695" y="1075705"/>
                    <a:pt x="346713" y="1074334"/>
                    <a:pt x="337921" y="1077839"/>
                  </a:cubicBezTo>
                  <a:lnTo>
                    <a:pt x="337921" y="1084888"/>
                  </a:lnTo>
                  <a:cubicBezTo>
                    <a:pt x="340959" y="1086964"/>
                    <a:pt x="344779" y="1087564"/>
                    <a:pt x="348303" y="1086507"/>
                  </a:cubicBezTo>
                  <a:cubicBezTo>
                    <a:pt x="350589" y="1081649"/>
                    <a:pt x="359543" y="1084126"/>
                    <a:pt x="363543" y="1080982"/>
                  </a:cubicBezTo>
                  <a:close/>
                  <a:moveTo>
                    <a:pt x="400214" y="1127560"/>
                  </a:moveTo>
                  <a:cubicBezTo>
                    <a:pt x="411835" y="1132608"/>
                    <a:pt x="425265" y="1138799"/>
                    <a:pt x="436409" y="1129465"/>
                  </a:cubicBezTo>
                  <a:lnTo>
                    <a:pt x="436409" y="1125750"/>
                  </a:lnTo>
                  <a:lnTo>
                    <a:pt x="429837" y="1121844"/>
                  </a:lnTo>
                  <a:lnTo>
                    <a:pt x="429837" y="1118320"/>
                  </a:lnTo>
                  <a:cubicBezTo>
                    <a:pt x="425837" y="1115177"/>
                    <a:pt x="416597" y="1117368"/>
                    <a:pt x="413930" y="1112986"/>
                  </a:cubicBezTo>
                  <a:cubicBezTo>
                    <a:pt x="393452" y="1114034"/>
                    <a:pt x="373163" y="1121464"/>
                    <a:pt x="352208" y="1121464"/>
                  </a:cubicBezTo>
                  <a:cubicBezTo>
                    <a:pt x="351827" y="1134799"/>
                    <a:pt x="387641" y="1123654"/>
                    <a:pt x="399548" y="1127084"/>
                  </a:cubicBezTo>
                  <a:close/>
                  <a:moveTo>
                    <a:pt x="371639" y="797518"/>
                  </a:moveTo>
                  <a:cubicBezTo>
                    <a:pt x="378307" y="800757"/>
                    <a:pt x="375640" y="803900"/>
                    <a:pt x="381831" y="807043"/>
                  </a:cubicBezTo>
                  <a:cubicBezTo>
                    <a:pt x="385355" y="798471"/>
                    <a:pt x="395261" y="795899"/>
                    <a:pt x="404120" y="790184"/>
                  </a:cubicBezTo>
                  <a:lnTo>
                    <a:pt x="404120" y="786374"/>
                  </a:lnTo>
                  <a:cubicBezTo>
                    <a:pt x="407263" y="782945"/>
                    <a:pt x="418407" y="786374"/>
                    <a:pt x="417074" y="780373"/>
                  </a:cubicBezTo>
                  <a:cubicBezTo>
                    <a:pt x="418883" y="774944"/>
                    <a:pt x="429266" y="778468"/>
                    <a:pt x="433457" y="773610"/>
                  </a:cubicBezTo>
                  <a:cubicBezTo>
                    <a:pt x="450316" y="783612"/>
                    <a:pt x="470509" y="779135"/>
                    <a:pt x="488892" y="782374"/>
                  </a:cubicBezTo>
                  <a:cubicBezTo>
                    <a:pt x="488892" y="783612"/>
                    <a:pt x="488892" y="784755"/>
                    <a:pt x="488892" y="786088"/>
                  </a:cubicBezTo>
                  <a:lnTo>
                    <a:pt x="482510" y="790089"/>
                  </a:lnTo>
                  <a:cubicBezTo>
                    <a:pt x="483177" y="792851"/>
                    <a:pt x="480415" y="795899"/>
                    <a:pt x="484701" y="798852"/>
                  </a:cubicBezTo>
                  <a:cubicBezTo>
                    <a:pt x="495179" y="796947"/>
                    <a:pt x="506609" y="806186"/>
                    <a:pt x="514705" y="800948"/>
                  </a:cubicBezTo>
                  <a:lnTo>
                    <a:pt x="508990" y="797328"/>
                  </a:lnTo>
                  <a:lnTo>
                    <a:pt x="508990" y="787803"/>
                  </a:lnTo>
                  <a:cubicBezTo>
                    <a:pt x="552138" y="789041"/>
                    <a:pt x="504037" y="777135"/>
                    <a:pt x="490797" y="773706"/>
                  </a:cubicBezTo>
                  <a:cubicBezTo>
                    <a:pt x="472795" y="782564"/>
                    <a:pt x="457650" y="760276"/>
                    <a:pt x="436219" y="765705"/>
                  </a:cubicBezTo>
                  <a:lnTo>
                    <a:pt x="427361" y="758561"/>
                  </a:lnTo>
                  <a:cubicBezTo>
                    <a:pt x="410787" y="759800"/>
                    <a:pt x="396500" y="754656"/>
                    <a:pt x="383831" y="763895"/>
                  </a:cubicBezTo>
                  <a:lnTo>
                    <a:pt x="383831" y="767324"/>
                  </a:lnTo>
                  <a:lnTo>
                    <a:pt x="390023" y="771134"/>
                  </a:lnTo>
                  <a:lnTo>
                    <a:pt x="383831" y="775039"/>
                  </a:lnTo>
                  <a:cubicBezTo>
                    <a:pt x="380021" y="788469"/>
                    <a:pt x="365543" y="770658"/>
                    <a:pt x="370592" y="797042"/>
                  </a:cubicBezTo>
                  <a:close/>
                  <a:moveTo>
                    <a:pt x="537279" y="908389"/>
                  </a:moveTo>
                  <a:lnTo>
                    <a:pt x="521468" y="911723"/>
                  </a:lnTo>
                  <a:cubicBezTo>
                    <a:pt x="532326" y="914676"/>
                    <a:pt x="546233" y="915533"/>
                    <a:pt x="554424" y="908389"/>
                  </a:cubicBezTo>
                  <a:lnTo>
                    <a:pt x="545852" y="902960"/>
                  </a:lnTo>
                  <a:cubicBezTo>
                    <a:pt x="542156" y="903398"/>
                    <a:pt x="538736" y="905151"/>
                    <a:pt x="536231" y="907913"/>
                  </a:cubicBezTo>
                  <a:close/>
                  <a:moveTo>
                    <a:pt x="380212" y="1086507"/>
                  </a:moveTo>
                  <a:cubicBezTo>
                    <a:pt x="399262" y="1088412"/>
                    <a:pt x="420503" y="1076982"/>
                    <a:pt x="439457" y="1086507"/>
                  </a:cubicBezTo>
                  <a:cubicBezTo>
                    <a:pt x="444887" y="1083744"/>
                    <a:pt x="453840" y="1081173"/>
                    <a:pt x="455174" y="1076982"/>
                  </a:cubicBezTo>
                  <a:cubicBezTo>
                    <a:pt x="430409" y="1066123"/>
                    <a:pt x="400595" y="1072600"/>
                    <a:pt x="377545" y="1081649"/>
                  </a:cubicBezTo>
                  <a:cubicBezTo>
                    <a:pt x="377259" y="1082697"/>
                    <a:pt x="375068" y="1084793"/>
                    <a:pt x="379164" y="1086031"/>
                  </a:cubicBezTo>
                  <a:close/>
                  <a:moveTo>
                    <a:pt x="381926" y="946965"/>
                  </a:moveTo>
                  <a:cubicBezTo>
                    <a:pt x="379355" y="946965"/>
                    <a:pt x="376878" y="950014"/>
                    <a:pt x="378021" y="952014"/>
                  </a:cubicBezTo>
                  <a:lnTo>
                    <a:pt x="393737" y="961539"/>
                  </a:lnTo>
                  <a:lnTo>
                    <a:pt x="401738" y="961539"/>
                  </a:lnTo>
                  <a:cubicBezTo>
                    <a:pt x="406406" y="956872"/>
                    <a:pt x="418026" y="957919"/>
                    <a:pt x="423741" y="952014"/>
                  </a:cubicBezTo>
                  <a:cubicBezTo>
                    <a:pt x="410882" y="942965"/>
                    <a:pt x="395642" y="947442"/>
                    <a:pt x="380879" y="946489"/>
                  </a:cubicBezTo>
                  <a:close/>
                  <a:moveTo>
                    <a:pt x="400976" y="932202"/>
                  </a:moveTo>
                  <a:lnTo>
                    <a:pt x="408025" y="932202"/>
                  </a:lnTo>
                  <a:lnTo>
                    <a:pt x="413549" y="928582"/>
                  </a:lnTo>
                  <a:cubicBezTo>
                    <a:pt x="426218" y="929535"/>
                    <a:pt x="423074" y="925725"/>
                    <a:pt x="415169" y="921153"/>
                  </a:cubicBezTo>
                  <a:lnTo>
                    <a:pt x="398690" y="921153"/>
                  </a:lnTo>
                  <a:cubicBezTo>
                    <a:pt x="398024" y="924391"/>
                    <a:pt x="392690" y="928011"/>
                    <a:pt x="399643" y="931726"/>
                  </a:cubicBezTo>
                  <a:close/>
                  <a:moveTo>
                    <a:pt x="377926" y="989352"/>
                  </a:moveTo>
                  <a:cubicBezTo>
                    <a:pt x="378193" y="990609"/>
                    <a:pt x="378383" y="991885"/>
                    <a:pt x="378497" y="993162"/>
                  </a:cubicBezTo>
                  <a:cubicBezTo>
                    <a:pt x="385584" y="999744"/>
                    <a:pt x="396557" y="999744"/>
                    <a:pt x="403643" y="993162"/>
                  </a:cubicBezTo>
                  <a:cubicBezTo>
                    <a:pt x="403643" y="992019"/>
                    <a:pt x="403643" y="990781"/>
                    <a:pt x="404310" y="989352"/>
                  </a:cubicBezTo>
                  <a:cubicBezTo>
                    <a:pt x="397176" y="981627"/>
                    <a:pt x="385117" y="981141"/>
                    <a:pt x="377392" y="988285"/>
                  </a:cubicBezTo>
                  <a:cubicBezTo>
                    <a:pt x="377116" y="988533"/>
                    <a:pt x="376849" y="988800"/>
                    <a:pt x="376592" y="989066"/>
                  </a:cubicBezTo>
                  <a:close/>
                  <a:moveTo>
                    <a:pt x="480796" y="947442"/>
                  </a:moveTo>
                  <a:cubicBezTo>
                    <a:pt x="474795" y="945909"/>
                    <a:pt x="468451" y="946452"/>
                    <a:pt x="462794" y="948966"/>
                  </a:cubicBezTo>
                  <a:cubicBezTo>
                    <a:pt x="470509" y="952014"/>
                    <a:pt x="473652" y="956681"/>
                    <a:pt x="483272" y="952204"/>
                  </a:cubicBezTo>
                  <a:cubicBezTo>
                    <a:pt x="481367" y="950394"/>
                    <a:pt x="483177" y="948299"/>
                    <a:pt x="479462" y="947156"/>
                  </a:cubicBezTo>
                  <a:close/>
                  <a:moveTo>
                    <a:pt x="466508" y="1035262"/>
                  </a:moveTo>
                  <a:lnTo>
                    <a:pt x="460127" y="1035262"/>
                  </a:lnTo>
                  <a:cubicBezTo>
                    <a:pt x="455459" y="1038977"/>
                    <a:pt x="455459" y="1038977"/>
                    <a:pt x="460127" y="1042597"/>
                  </a:cubicBezTo>
                  <a:lnTo>
                    <a:pt x="466604" y="1042597"/>
                  </a:lnTo>
                  <a:cubicBezTo>
                    <a:pt x="469937" y="1038596"/>
                    <a:pt x="469937" y="1038501"/>
                    <a:pt x="465175" y="1034976"/>
                  </a:cubicBezTo>
                  <a:close/>
                  <a:moveTo>
                    <a:pt x="473271" y="902579"/>
                  </a:moveTo>
                  <a:cubicBezTo>
                    <a:pt x="463746" y="905913"/>
                    <a:pt x="438314" y="889339"/>
                    <a:pt x="444696" y="908675"/>
                  </a:cubicBezTo>
                  <a:cubicBezTo>
                    <a:pt x="448982" y="910199"/>
                    <a:pt x="484320" y="913343"/>
                    <a:pt x="471842" y="902293"/>
                  </a:cubicBezTo>
                  <a:close/>
                  <a:moveTo>
                    <a:pt x="423646" y="1184329"/>
                  </a:moveTo>
                  <a:cubicBezTo>
                    <a:pt x="430799" y="1189482"/>
                    <a:pt x="439734" y="1191510"/>
                    <a:pt x="448411" y="1189948"/>
                  </a:cubicBezTo>
                  <a:cubicBezTo>
                    <a:pt x="452030" y="1187758"/>
                    <a:pt x="461936" y="1182519"/>
                    <a:pt x="453078" y="1178994"/>
                  </a:cubicBezTo>
                  <a:cubicBezTo>
                    <a:pt x="448754" y="1179233"/>
                    <a:pt x="444468" y="1178128"/>
                    <a:pt x="440791" y="1175852"/>
                  </a:cubicBezTo>
                  <a:close/>
                  <a:moveTo>
                    <a:pt x="473462" y="1108890"/>
                  </a:moveTo>
                  <a:lnTo>
                    <a:pt x="482034" y="1103747"/>
                  </a:lnTo>
                  <a:cubicBezTo>
                    <a:pt x="473652" y="1094222"/>
                    <a:pt x="458412" y="1098985"/>
                    <a:pt x="446411" y="1097842"/>
                  </a:cubicBezTo>
                  <a:lnTo>
                    <a:pt x="442982" y="1102509"/>
                  </a:lnTo>
                  <a:lnTo>
                    <a:pt x="453269" y="1108890"/>
                  </a:lnTo>
                  <a:close/>
                  <a:moveTo>
                    <a:pt x="459746" y="1359493"/>
                  </a:moveTo>
                  <a:cubicBezTo>
                    <a:pt x="443077" y="1367780"/>
                    <a:pt x="456698" y="1367113"/>
                    <a:pt x="466699" y="1366923"/>
                  </a:cubicBezTo>
                  <a:cubicBezTo>
                    <a:pt x="471271" y="1363208"/>
                    <a:pt x="471271" y="1363208"/>
                    <a:pt x="466699" y="1359493"/>
                  </a:cubicBezTo>
                  <a:close/>
                  <a:moveTo>
                    <a:pt x="459746" y="1389021"/>
                  </a:moveTo>
                  <a:lnTo>
                    <a:pt x="467556" y="1389021"/>
                  </a:lnTo>
                  <a:cubicBezTo>
                    <a:pt x="483272" y="1380163"/>
                    <a:pt x="469271" y="1381687"/>
                    <a:pt x="460031" y="1381591"/>
                  </a:cubicBezTo>
                  <a:cubicBezTo>
                    <a:pt x="454126" y="1384925"/>
                    <a:pt x="454126" y="1384925"/>
                    <a:pt x="458698" y="1388735"/>
                  </a:cubicBezTo>
                  <a:close/>
                  <a:moveTo>
                    <a:pt x="484606" y="1178042"/>
                  </a:moveTo>
                  <a:cubicBezTo>
                    <a:pt x="485273" y="1178137"/>
                    <a:pt x="485939" y="1178137"/>
                    <a:pt x="486606" y="1178042"/>
                  </a:cubicBezTo>
                  <a:cubicBezTo>
                    <a:pt x="555186" y="1156135"/>
                    <a:pt x="540899" y="1155182"/>
                    <a:pt x="479939" y="1160040"/>
                  </a:cubicBezTo>
                  <a:cubicBezTo>
                    <a:pt x="459841" y="1167374"/>
                    <a:pt x="472795" y="1172041"/>
                    <a:pt x="483558" y="1177757"/>
                  </a:cubicBezTo>
                  <a:close/>
                  <a:moveTo>
                    <a:pt x="384308" y="1206617"/>
                  </a:moveTo>
                  <a:cubicBezTo>
                    <a:pt x="380317" y="1204007"/>
                    <a:pt x="375154" y="1204007"/>
                    <a:pt x="371163" y="1206617"/>
                  </a:cubicBezTo>
                  <a:lnTo>
                    <a:pt x="371163" y="1210141"/>
                  </a:lnTo>
                  <a:cubicBezTo>
                    <a:pt x="377545" y="1212904"/>
                    <a:pt x="377545" y="1212904"/>
                    <a:pt x="384308" y="1210141"/>
                  </a:cubicBezTo>
                  <a:close/>
                  <a:moveTo>
                    <a:pt x="384308" y="1162326"/>
                  </a:moveTo>
                  <a:cubicBezTo>
                    <a:pt x="396976" y="1170613"/>
                    <a:pt x="415931" y="1169184"/>
                    <a:pt x="429932" y="1165850"/>
                  </a:cubicBezTo>
                  <a:cubicBezTo>
                    <a:pt x="416226" y="1156249"/>
                    <a:pt x="398405" y="1154830"/>
                    <a:pt x="383355" y="1162136"/>
                  </a:cubicBezTo>
                  <a:close/>
                  <a:moveTo>
                    <a:pt x="413740" y="1333776"/>
                  </a:moveTo>
                  <a:lnTo>
                    <a:pt x="394690" y="1333776"/>
                  </a:lnTo>
                  <a:cubicBezTo>
                    <a:pt x="389737" y="1337300"/>
                    <a:pt x="389737" y="1337395"/>
                    <a:pt x="394690" y="1341205"/>
                  </a:cubicBezTo>
                  <a:lnTo>
                    <a:pt x="413740" y="1341205"/>
                  </a:lnTo>
                  <a:cubicBezTo>
                    <a:pt x="417455" y="1337300"/>
                    <a:pt x="417455" y="1337300"/>
                    <a:pt x="412787" y="1333395"/>
                  </a:cubicBezTo>
                  <a:close/>
                  <a:moveTo>
                    <a:pt x="420407" y="1230620"/>
                  </a:moveTo>
                  <a:lnTo>
                    <a:pt x="412597" y="1230620"/>
                  </a:lnTo>
                  <a:cubicBezTo>
                    <a:pt x="396785" y="1239478"/>
                    <a:pt x="410787" y="1237954"/>
                    <a:pt x="420122" y="1238049"/>
                  </a:cubicBezTo>
                  <a:cubicBezTo>
                    <a:pt x="424217" y="1234049"/>
                    <a:pt x="424217" y="1234049"/>
                    <a:pt x="419455" y="1230239"/>
                  </a:cubicBezTo>
                  <a:close/>
                  <a:moveTo>
                    <a:pt x="447935" y="1204140"/>
                  </a:moveTo>
                  <a:lnTo>
                    <a:pt x="457460" y="1198807"/>
                  </a:lnTo>
                  <a:lnTo>
                    <a:pt x="454793" y="1193854"/>
                  </a:lnTo>
                  <a:cubicBezTo>
                    <a:pt x="441839" y="1198711"/>
                    <a:pt x="414502" y="1183471"/>
                    <a:pt x="410882" y="1195092"/>
                  </a:cubicBezTo>
                  <a:cubicBezTo>
                    <a:pt x="416578" y="1199245"/>
                    <a:pt x="422789" y="1202636"/>
                    <a:pt x="429361" y="1205188"/>
                  </a:cubicBezTo>
                  <a:cubicBezTo>
                    <a:pt x="433742" y="1203664"/>
                    <a:pt x="440505" y="1205474"/>
                    <a:pt x="446982" y="1203760"/>
                  </a:cubicBezTo>
                  <a:close/>
                  <a:moveTo>
                    <a:pt x="443267" y="1475603"/>
                  </a:moveTo>
                  <a:lnTo>
                    <a:pt x="443267" y="1471983"/>
                  </a:lnTo>
                  <a:cubicBezTo>
                    <a:pt x="439276" y="1469374"/>
                    <a:pt x="434114" y="1469374"/>
                    <a:pt x="430123" y="1471983"/>
                  </a:cubicBezTo>
                  <a:lnTo>
                    <a:pt x="430123" y="1475603"/>
                  </a:lnTo>
                  <a:cubicBezTo>
                    <a:pt x="433952" y="1477708"/>
                    <a:pt x="438619" y="1477556"/>
                    <a:pt x="442315" y="1475222"/>
                  </a:cubicBezTo>
                  <a:close/>
                  <a:moveTo>
                    <a:pt x="495845" y="1493701"/>
                  </a:moveTo>
                  <a:lnTo>
                    <a:pt x="495274" y="1490177"/>
                  </a:lnTo>
                  <a:cubicBezTo>
                    <a:pt x="476691" y="1482566"/>
                    <a:pt x="456031" y="1481728"/>
                    <a:pt x="436886" y="1487795"/>
                  </a:cubicBezTo>
                  <a:cubicBezTo>
                    <a:pt x="440505" y="1496367"/>
                    <a:pt x="463365" y="1496177"/>
                    <a:pt x="473176" y="1496177"/>
                  </a:cubicBezTo>
                  <a:cubicBezTo>
                    <a:pt x="482415" y="1502083"/>
                    <a:pt x="486511" y="1499035"/>
                    <a:pt x="494893" y="1493319"/>
                  </a:cubicBezTo>
                  <a:close/>
                  <a:moveTo>
                    <a:pt x="494702" y="1287199"/>
                  </a:moveTo>
                  <a:cubicBezTo>
                    <a:pt x="492169" y="1285361"/>
                    <a:pt x="489530" y="1283675"/>
                    <a:pt x="486797" y="1282150"/>
                  </a:cubicBezTo>
                  <a:cubicBezTo>
                    <a:pt x="482701" y="1282150"/>
                    <a:pt x="479177" y="1281579"/>
                    <a:pt x="477272" y="1283579"/>
                  </a:cubicBezTo>
                  <a:cubicBezTo>
                    <a:pt x="466794" y="1295390"/>
                    <a:pt x="500417" y="1297009"/>
                    <a:pt x="493750" y="1286817"/>
                  </a:cubicBezTo>
                  <a:close/>
                  <a:moveTo>
                    <a:pt x="535469" y="1453600"/>
                  </a:moveTo>
                  <a:cubicBezTo>
                    <a:pt x="525640" y="1447238"/>
                    <a:pt x="513390" y="1445895"/>
                    <a:pt x="502418" y="1449981"/>
                  </a:cubicBezTo>
                  <a:lnTo>
                    <a:pt x="502418" y="1453124"/>
                  </a:lnTo>
                  <a:cubicBezTo>
                    <a:pt x="512981" y="1455553"/>
                    <a:pt x="523954" y="1455553"/>
                    <a:pt x="534517" y="1453124"/>
                  </a:cubicBezTo>
                  <a:close/>
                  <a:moveTo>
                    <a:pt x="559282" y="1411024"/>
                  </a:moveTo>
                  <a:cubicBezTo>
                    <a:pt x="569064" y="1411100"/>
                    <a:pt x="578761" y="1409280"/>
                    <a:pt x="587857" y="1405690"/>
                  </a:cubicBezTo>
                  <a:lnTo>
                    <a:pt x="587857" y="1402166"/>
                  </a:lnTo>
                  <a:cubicBezTo>
                    <a:pt x="585514" y="1400565"/>
                    <a:pt x="582685" y="1399822"/>
                    <a:pt x="579856" y="1400070"/>
                  </a:cubicBezTo>
                  <a:cubicBezTo>
                    <a:pt x="573855" y="1398260"/>
                    <a:pt x="570331" y="1395212"/>
                    <a:pt x="565092" y="1400070"/>
                  </a:cubicBezTo>
                  <a:cubicBezTo>
                    <a:pt x="551471" y="1401308"/>
                    <a:pt x="483653" y="1403975"/>
                    <a:pt x="525563" y="1415024"/>
                  </a:cubicBezTo>
                  <a:cubicBezTo>
                    <a:pt x="533622" y="1409929"/>
                    <a:pt x="543890" y="1409929"/>
                    <a:pt x="551948" y="1415024"/>
                  </a:cubicBezTo>
                  <a:close/>
                  <a:moveTo>
                    <a:pt x="567092" y="1748399"/>
                  </a:moveTo>
                  <a:cubicBezTo>
                    <a:pt x="568712" y="1739826"/>
                    <a:pt x="551948" y="1742303"/>
                    <a:pt x="546709" y="1745066"/>
                  </a:cubicBezTo>
                  <a:cubicBezTo>
                    <a:pt x="552710" y="1747828"/>
                    <a:pt x="560901" y="1752686"/>
                    <a:pt x="567092" y="1748399"/>
                  </a:cubicBezTo>
                  <a:close/>
                  <a:moveTo>
                    <a:pt x="586809" y="1656293"/>
                  </a:moveTo>
                  <a:cubicBezTo>
                    <a:pt x="577589" y="1649044"/>
                    <a:pt x="564597" y="1649044"/>
                    <a:pt x="555377" y="1656293"/>
                  </a:cubicBezTo>
                  <a:lnTo>
                    <a:pt x="569759" y="1665818"/>
                  </a:lnTo>
                  <a:cubicBezTo>
                    <a:pt x="575932" y="1666161"/>
                    <a:pt x="582009" y="1664189"/>
                    <a:pt x="586809" y="1660293"/>
                  </a:cubicBezTo>
                  <a:close/>
                  <a:moveTo>
                    <a:pt x="586809" y="1380068"/>
                  </a:moveTo>
                  <a:cubicBezTo>
                    <a:pt x="586809" y="1380068"/>
                    <a:pt x="585571" y="1379210"/>
                    <a:pt x="584333" y="1378258"/>
                  </a:cubicBezTo>
                  <a:cubicBezTo>
                    <a:pt x="574817" y="1377724"/>
                    <a:pt x="565273" y="1377724"/>
                    <a:pt x="555758" y="1378258"/>
                  </a:cubicBezTo>
                  <a:cubicBezTo>
                    <a:pt x="546709" y="1383687"/>
                    <a:pt x="532231" y="1381973"/>
                    <a:pt x="522325" y="1386258"/>
                  </a:cubicBezTo>
                  <a:cubicBezTo>
                    <a:pt x="535850" y="1393593"/>
                    <a:pt x="569283" y="1392069"/>
                    <a:pt x="586523" y="1387116"/>
                  </a:cubicBezTo>
                  <a:cubicBezTo>
                    <a:pt x="586904" y="1384639"/>
                    <a:pt x="587000" y="1382258"/>
                    <a:pt x="586809" y="1379782"/>
                  </a:cubicBezTo>
                  <a:close/>
                  <a:moveTo>
                    <a:pt x="573855" y="683314"/>
                  </a:moveTo>
                  <a:lnTo>
                    <a:pt x="580142" y="679504"/>
                  </a:lnTo>
                  <a:lnTo>
                    <a:pt x="580142" y="661120"/>
                  </a:lnTo>
                  <a:cubicBezTo>
                    <a:pt x="576522" y="658263"/>
                    <a:pt x="569664" y="657024"/>
                    <a:pt x="568235" y="653215"/>
                  </a:cubicBezTo>
                  <a:lnTo>
                    <a:pt x="573284" y="650357"/>
                  </a:lnTo>
                  <a:lnTo>
                    <a:pt x="573284" y="643499"/>
                  </a:lnTo>
                  <a:lnTo>
                    <a:pt x="580332" y="639023"/>
                  </a:lnTo>
                  <a:cubicBezTo>
                    <a:pt x="580904" y="623687"/>
                    <a:pt x="581856" y="624068"/>
                    <a:pt x="567188" y="620734"/>
                  </a:cubicBezTo>
                  <a:lnTo>
                    <a:pt x="567188" y="617115"/>
                  </a:lnTo>
                  <a:lnTo>
                    <a:pt x="573760" y="613210"/>
                  </a:lnTo>
                  <a:cubicBezTo>
                    <a:pt x="573760" y="611876"/>
                    <a:pt x="573760" y="610733"/>
                    <a:pt x="573760" y="609495"/>
                  </a:cubicBezTo>
                  <a:cubicBezTo>
                    <a:pt x="559377" y="599970"/>
                    <a:pt x="541756" y="605875"/>
                    <a:pt x="524039" y="604256"/>
                  </a:cubicBezTo>
                  <a:cubicBezTo>
                    <a:pt x="520706" y="601780"/>
                    <a:pt x="514514" y="600351"/>
                    <a:pt x="514514" y="594731"/>
                  </a:cubicBezTo>
                  <a:cubicBezTo>
                    <a:pt x="521525" y="589864"/>
                    <a:pt x="529792" y="587121"/>
                    <a:pt x="538327" y="586825"/>
                  </a:cubicBezTo>
                  <a:lnTo>
                    <a:pt x="521563" y="580348"/>
                  </a:lnTo>
                  <a:cubicBezTo>
                    <a:pt x="517181" y="553583"/>
                    <a:pt x="472890" y="576443"/>
                    <a:pt x="455459" y="568633"/>
                  </a:cubicBezTo>
                  <a:cubicBezTo>
                    <a:pt x="455459" y="567204"/>
                    <a:pt x="456221" y="565489"/>
                    <a:pt x="456507" y="564156"/>
                  </a:cubicBezTo>
                  <a:cubicBezTo>
                    <a:pt x="463365" y="560346"/>
                    <a:pt x="479653" y="567394"/>
                    <a:pt x="481748" y="559489"/>
                  </a:cubicBezTo>
                  <a:cubicBezTo>
                    <a:pt x="485654" y="558917"/>
                    <a:pt x="492035" y="561013"/>
                    <a:pt x="494226" y="557298"/>
                  </a:cubicBezTo>
                  <a:cubicBezTo>
                    <a:pt x="489273" y="554059"/>
                    <a:pt x="482129" y="555679"/>
                    <a:pt x="481748" y="559489"/>
                  </a:cubicBezTo>
                  <a:cubicBezTo>
                    <a:pt x="471176" y="560155"/>
                    <a:pt x="462698" y="543391"/>
                    <a:pt x="452602" y="551869"/>
                  </a:cubicBezTo>
                  <a:cubicBezTo>
                    <a:pt x="430885" y="539486"/>
                    <a:pt x="392880" y="564060"/>
                    <a:pt x="376402" y="543296"/>
                  </a:cubicBezTo>
                  <a:cubicBezTo>
                    <a:pt x="363257" y="529961"/>
                    <a:pt x="338302" y="536152"/>
                    <a:pt x="324776" y="527675"/>
                  </a:cubicBezTo>
                  <a:cubicBezTo>
                    <a:pt x="346493" y="516912"/>
                    <a:pt x="372401" y="535771"/>
                    <a:pt x="393071" y="518817"/>
                  </a:cubicBezTo>
                  <a:cubicBezTo>
                    <a:pt x="401300" y="518636"/>
                    <a:pt x="409520" y="519207"/>
                    <a:pt x="417645" y="520532"/>
                  </a:cubicBezTo>
                  <a:cubicBezTo>
                    <a:pt x="425265" y="520532"/>
                    <a:pt x="419264" y="527389"/>
                    <a:pt x="425646" y="530057"/>
                  </a:cubicBezTo>
                  <a:cubicBezTo>
                    <a:pt x="432028" y="532723"/>
                    <a:pt x="438600" y="526437"/>
                    <a:pt x="434409" y="520532"/>
                  </a:cubicBezTo>
                  <a:cubicBezTo>
                    <a:pt x="393071" y="493290"/>
                    <a:pt x="341921" y="516341"/>
                    <a:pt x="297725" y="505577"/>
                  </a:cubicBezTo>
                  <a:cubicBezTo>
                    <a:pt x="308489" y="491671"/>
                    <a:pt x="341636" y="509768"/>
                    <a:pt x="356495" y="495481"/>
                  </a:cubicBezTo>
                  <a:lnTo>
                    <a:pt x="356495" y="485289"/>
                  </a:lnTo>
                  <a:lnTo>
                    <a:pt x="373640" y="475764"/>
                  </a:lnTo>
                  <a:cubicBezTo>
                    <a:pt x="378593" y="480526"/>
                    <a:pt x="393547" y="479002"/>
                    <a:pt x="394785" y="472525"/>
                  </a:cubicBezTo>
                  <a:cubicBezTo>
                    <a:pt x="388022" y="470144"/>
                    <a:pt x="378307" y="472525"/>
                    <a:pt x="372497" y="467763"/>
                  </a:cubicBezTo>
                  <a:cubicBezTo>
                    <a:pt x="292868" y="483765"/>
                    <a:pt x="205428" y="453571"/>
                    <a:pt x="133324" y="480717"/>
                  </a:cubicBezTo>
                  <a:lnTo>
                    <a:pt x="133324" y="486241"/>
                  </a:lnTo>
                  <a:cubicBezTo>
                    <a:pt x="128371" y="485670"/>
                    <a:pt x="114274" y="486241"/>
                    <a:pt x="122656" y="493100"/>
                  </a:cubicBezTo>
                  <a:cubicBezTo>
                    <a:pt x="131133" y="489575"/>
                    <a:pt x="131133" y="489575"/>
                    <a:pt x="133324" y="486241"/>
                  </a:cubicBezTo>
                  <a:cubicBezTo>
                    <a:pt x="149707" y="482717"/>
                    <a:pt x="165423" y="495766"/>
                    <a:pt x="179139" y="484527"/>
                  </a:cubicBezTo>
                  <a:cubicBezTo>
                    <a:pt x="181235" y="473573"/>
                    <a:pt x="223049" y="477383"/>
                    <a:pt x="232003" y="484527"/>
                  </a:cubicBezTo>
                  <a:cubicBezTo>
                    <a:pt x="229622" y="494814"/>
                    <a:pt x="217049" y="494052"/>
                    <a:pt x="208857" y="493480"/>
                  </a:cubicBezTo>
                  <a:cubicBezTo>
                    <a:pt x="204095" y="497481"/>
                    <a:pt x="204095" y="497576"/>
                    <a:pt x="209714" y="501005"/>
                  </a:cubicBezTo>
                  <a:cubicBezTo>
                    <a:pt x="220097" y="501005"/>
                    <a:pt x="230098" y="499576"/>
                    <a:pt x="238289" y="506530"/>
                  </a:cubicBezTo>
                  <a:cubicBezTo>
                    <a:pt x="231717" y="511578"/>
                    <a:pt x="221525" y="510911"/>
                    <a:pt x="215334" y="515483"/>
                  </a:cubicBezTo>
                  <a:cubicBezTo>
                    <a:pt x="197303" y="508835"/>
                    <a:pt x="177387" y="509444"/>
                    <a:pt x="159803" y="517197"/>
                  </a:cubicBezTo>
                  <a:cubicBezTo>
                    <a:pt x="158565" y="529104"/>
                    <a:pt x="178853" y="519103"/>
                    <a:pt x="185521" y="524817"/>
                  </a:cubicBezTo>
                  <a:lnTo>
                    <a:pt x="185521" y="528437"/>
                  </a:lnTo>
                  <a:cubicBezTo>
                    <a:pt x="167328" y="538724"/>
                    <a:pt x="167328" y="538724"/>
                    <a:pt x="165804" y="542248"/>
                  </a:cubicBezTo>
                  <a:cubicBezTo>
                    <a:pt x="169624" y="545525"/>
                    <a:pt x="173891" y="548258"/>
                    <a:pt x="178472" y="550344"/>
                  </a:cubicBezTo>
                  <a:cubicBezTo>
                    <a:pt x="173138" y="554821"/>
                    <a:pt x="83699" y="555202"/>
                    <a:pt x="103415" y="567108"/>
                  </a:cubicBezTo>
                  <a:cubicBezTo>
                    <a:pt x="116274" y="569109"/>
                    <a:pt x="127990" y="558346"/>
                    <a:pt x="139325" y="568918"/>
                  </a:cubicBezTo>
                  <a:lnTo>
                    <a:pt x="133038" y="572824"/>
                  </a:lnTo>
                  <a:cubicBezTo>
                    <a:pt x="133038" y="584063"/>
                    <a:pt x="113988" y="574252"/>
                    <a:pt x="106749" y="580348"/>
                  </a:cubicBezTo>
                  <a:cubicBezTo>
                    <a:pt x="106749" y="581587"/>
                    <a:pt x="106749" y="582825"/>
                    <a:pt x="106749" y="583492"/>
                  </a:cubicBezTo>
                  <a:lnTo>
                    <a:pt x="122656" y="593017"/>
                  </a:lnTo>
                  <a:cubicBezTo>
                    <a:pt x="141706" y="590159"/>
                    <a:pt x="158851" y="573967"/>
                    <a:pt x="178949" y="584159"/>
                  </a:cubicBezTo>
                  <a:lnTo>
                    <a:pt x="178949" y="591112"/>
                  </a:lnTo>
                  <a:cubicBezTo>
                    <a:pt x="190379" y="595303"/>
                    <a:pt x="181330" y="604732"/>
                    <a:pt x="188474" y="611400"/>
                  </a:cubicBezTo>
                  <a:lnTo>
                    <a:pt x="215525" y="611400"/>
                  </a:lnTo>
                  <a:lnTo>
                    <a:pt x="224192" y="616829"/>
                  </a:lnTo>
                  <a:cubicBezTo>
                    <a:pt x="219525" y="621496"/>
                    <a:pt x="211048" y="616829"/>
                    <a:pt x="205809" y="620449"/>
                  </a:cubicBezTo>
                  <a:cubicBezTo>
                    <a:pt x="203618" y="632355"/>
                    <a:pt x="186759" y="622163"/>
                    <a:pt x="179139" y="627973"/>
                  </a:cubicBezTo>
                  <a:lnTo>
                    <a:pt x="179139" y="631688"/>
                  </a:lnTo>
                  <a:cubicBezTo>
                    <a:pt x="193046" y="644451"/>
                    <a:pt x="207238" y="631212"/>
                    <a:pt x="222002" y="629878"/>
                  </a:cubicBezTo>
                  <a:cubicBezTo>
                    <a:pt x="230384" y="635784"/>
                    <a:pt x="244957" y="641404"/>
                    <a:pt x="253815" y="634069"/>
                  </a:cubicBezTo>
                  <a:cubicBezTo>
                    <a:pt x="258692" y="634231"/>
                    <a:pt x="263493" y="632755"/>
                    <a:pt x="267436" y="629878"/>
                  </a:cubicBezTo>
                  <a:cubicBezTo>
                    <a:pt x="298773" y="632926"/>
                    <a:pt x="268103" y="614733"/>
                    <a:pt x="307536" y="618829"/>
                  </a:cubicBezTo>
                  <a:lnTo>
                    <a:pt x="317061" y="624449"/>
                  </a:lnTo>
                  <a:lnTo>
                    <a:pt x="317061" y="631117"/>
                  </a:lnTo>
                  <a:lnTo>
                    <a:pt x="323633" y="635308"/>
                  </a:lnTo>
                  <a:cubicBezTo>
                    <a:pt x="323633" y="636451"/>
                    <a:pt x="323633" y="637594"/>
                    <a:pt x="323633" y="638832"/>
                  </a:cubicBezTo>
                  <a:cubicBezTo>
                    <a:pt x="311346" y="646643"/>
                    <a:pt x="295058" y="623497"/>
                    <a:pt x="284200" y="640070"/>
                  </a:cubicBezTo>
                  <a:cubicBezTo>
                    <a:pt x="284200" y="643690"/>
                    <a:pt x="284200" y="646643"/>
                    <a:pt x="280676" y="648262"/>
                  </a:cubicBezTo>
                  <a:cubicBezTo>
                    <a:pt x="252101" y="647119"/>
                    <a:pt x="218382" y="637689"/>
                    <a:pt x="192284" y="650071"/>
                  </a:cubicBezTo>
                  <a:lnTo>
                    <a:pt x="192284" y="657406"/>
                  </a:lnTo>
                  <a:lnTo>
                    <a:pt x="197903" y="660835"/>
                  </a:lnTo>
                  <a:lnTo>
                    <a:pt x="200761" y="666549"/>
                  </a:lnTo>
                  <a:cubicBezTo>
                    <a:pt x="223716" y="666549"/>
                    <a:pt x="245719" y="657024"/>
                    <a:pt x="268484" y="656072"/>
                  </a:cubicBezTo>
                  <a:cubicBezTo>
                    <a:pt x="278485" y="663121"/>
                    <a:pt x="346493" y="673122"/>
                    <a:pt x="350494" y="661692"/>
                  </a:cubicBezTo>
                  <a:lnTo>
                    <a:pt x="359447" y="655501"/>
                  </a:lnTo>
                  <a:lnTo>
                    <a:pt x="369449" y="661120"/>
                  </a:lnTo>
                  <a:lnTo>
                    <a:pt x="369449" y="664550"/>
                  </a:lnTo>
                  <a:lnTo>
                    <a:pt x="376116" y="668645"/>
                  </a:lnTo>
                  <a:cubicBezTo>
                    <a:pt x="376116" y="680170"/>
                    <a:pt x="396976" y="669502"/>
                    <a:pt x="402215" y="676360"/>
                  </a:cubicBezTo>
                  <a:cubicBezTo>
                    <a:pt x="402215" y="679123"/>
                    <a:pt x="404120" y="680837"/>
                    <a:pt x="407549" y="682551"/>
                  </a:cubicBezTo>
                  <a:cubicBezTo>
                    <a:pt x="405453" y="688838"/>
                    <a:pt x="386879" y="683409"/>
                    <a:pt x="379640" y="685123"/>
                  </a:cubicBezTo>
                  <a:cubicBezTo>
                    <a:pt x="351065" y="709983"/>
                    <a:pt x="395833" y="694648"/>
                    <a:pt x="408787" y="701601"/>
                  </a:cubicBezTo>
                  <a:cubicBezTo>
                    <a:pt x="399262" y="718365"/>
                    <a:pt x="353828" y="696839"/>
                    <a:pt x="336968" y="712841"/>
                  </a:cubicBezTo>
                  <a:cubicBezTo>
                    <a:pt x="346493" y="720271"/>
                    <a:pt x="366782" y="718842"/>
                    <a:pt x="375545" y="723509"/>
                  </a:cubicBezTo>
                  <a:cubicBezTo>
                    <a:pt x="378688" y="731986"/>
                    <a:pt x="364686" y="729891"/>
                    <a:pt x="360876" y="726367"/>
                  </a:cubicBezTo>
                  <a:cubicBezTo>
                    <a:pt x="355552" y="725081"/>
                    <a:pt x="349922" y="726157"/>
                    <a:pt x="345446" y="729319"/>
                  </a:cubicBezTo>
                  <a:cubicBezTo>
                    <a:pt x="340207" y="729319"/>
                    <a:pt x="333920" y="727795"/>
                    <a:pt x="330968" y="731510"/>
                  </a:cubicBezTo>
                  <a:cubicBezTo>
                    <a:pt x="348494" y="738082"/>
                    <a:pt x="370401" y="737130"/>
                    <a:pt x="388689" y="741893"/>
                  </a:cubicBezTo>
                  <a:cubicBezTo>
                    <a:pt x="387165" y="745798"/>
                    <a:pt x="379164" y="742749"/>
                    <a:pt x="376307" y="745893"/>
                  </a:cubicBezTo>
                  <a:cubicBezTo>
                    <a:pt x="375449" y="755989"/>
                    <a:pt x="393928" y="749798"/>
                    <a:pt x="400786" y="751513"/>
                  </a:cubicBezTo>
                  <a:cubicBezTo>
                    <a:pt x="443458" y="750846"/>
                    <a:pt x="483939" y="773706"/>
                    <a:pt x="526992" y="764562"/>
                  </a:cubicBezTo>
                  <a:lnTo>
                    <a:pt x="526992" y="753799"/>
                  </a:lnTo>
                  <a:lnTo>
                    <a:pt x="533755" y="749608"/>
                  </a:lnTo>
                  <a:lnTo>
                    <a:pt x="533755" y="745893"/>
                  </a:lnTo>
                  <a:cubicBezTo>
                    <a:pt x="538394" y="742578"/>
                    <a:pt x="543880" y="740664"/>
                    <a:pt x="549566" y="740368"/>
                  </a:cubicBezTo>
                  <a:cubicBezTo>
                    <a:pt x="553748" y="743169"/>
                    <a:pt x="558739" y="744512"/>
                    <a:pt x="563759" y="744178"/>
                  </a:cubicBezTo>
                  <a:lnTo>
                    <a:pt x="579380" y="734653"/>
                  </a:lnTo>
                  <a:cubicBezTo>
                    <a:pt x="579380" y="731129"/>
                    <a:pt x="581475" y="726938"/>
                    <a:pt x="578046" y="722938"/>
                  </a:cubicBezTo>
                  <a:cubicBezTo>
                    <a:pt x="566492" y="721890"/>
                    <a:pt x="554872" y="721604"/>
                    <a:pt x="543280" y="722080"/>
                  </a:cubicBezTo>
                  <a:cubicBezTo>
                    <a:pt x="539375" y="726938"/>
                    <a:pt x="528230" y="724652"/>
                    <a:pt x="524230" y="729033"/>
                  </a:cubicBezTo>
                  <a:cubicBezTo>
                    <a:pt x="513848" y="731510"/>
                    <a:pt x="509942" y="725319"/>
                    <a:pt x="519467" y="719508"/>
                  </a:cubicBezTo>
                  <a:cubicBezTo>
                    <a:pt x="516134" y="717889"/>
                    <a:pt x="512705" y="716270"/>
                    <a:pt x="514038" y="712746"/>
                  </a:cubicBezTo>
                  <a:cubicBezTo>
                    <a:pt x="517115" y="710412"/>
                    <a:pt x="520610" y="708669"/>
                    <a:pt x="524325" y="707602"/>
                  </a:cubicBezTo>
                  <a:cubicBezTo>
                    <a:pt x="539851" y="715699"/>
                    <a:pt x="557663" y="701316"/>
                    <a:pt x="574617" y="703602"/>
                  </a:cubicBezTo>
                  <a:cubicBezTo>
                    <a:pt x="579189" y="702554"/>
                    <a:pt x="579380" y="700840"/>
                    <a:pt x="579570" y="698935"/>
                  </a:cubicBezTo>
                  <a:cubicBezTo>
                    <a:pt x="579761" y="697030"/>
                    <a:pt x="587381" y="695601"/>
                    <a:pt x="586047" y="691219"/>
                  </a:cubicBezTo>
                  <a:cubicBezTo>
                    <a:pt x="582209" y="688171"/>
                    <a:pt x="578132" y="685428"/>
                    <a:pt x="573855" y="683028"/>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sp>
        <p:nvSpPr>
          <p:cNvPr id="152" name="Google Shape;152;p8"/>
          <p:cNvSpPr/>
          <p:nvPr/>
        </p:nvSpPr>
        <p:spPr>
          <a:xfrm rot="-5400000">
            <a:off x="10179005" y="2880129"/>
            <a:ext cx="479013" cy="3546990"/>
          </a:xfrm>
          <a:custGeom>
            <a:rect b="b" l="l" r="r" t="t"/>
            <a:pathLst>
              <a:path extrusionOk="0" h="4606480" w="649509">
                <a:moveTo>
                  <a:pt x="604785" y="4589326"/>
                </a:moveTo>
                <a:lnTo>
                  <a:pt x="604785" y="4605899"/>
                </a:lnTo>
                <a:lnTo>
                  <a:pt x="26617" y="4605899"/>
                </a:lnTo>
                <a:lnTo>
                  <a:pt x="26617" y="4567227"/>
                </a:lnTo>
                <a:lnTo>
                  <a:pt x="32999" y="4563418"/>
                </a:lnTo>
                <a:lnTo>
                  <a:pt x="32999" y="4526556"/>
                </a:lnTo>
                <a:cubicBezTo>
                  <a:pt x="28646" y="4522937"/>
                  <a:pt x="23131" y="4521031"/>
                  <a:pt x="17473" y="4521127"/>
                </a:cubicBezTo>
                <a:cubicBezTo>
                  <a:pt x="11282" y="4516269"/>
                  <a:pt x="10424" y="4512269"/>
                  <a:pt x="709" y="4508459"/>
                </a:cubicBezTo>
                <a:lnTo>
                  <a:pt x="709" y="4504839"/>
                </a:lnTo>
                <a:cubicBezTo>
                  <a:pt x="8901" y="4495885"/>
                  <a:pt x="24807" y="4502553"/>
                  <a:pt x="32808" y="4493028"/>
                </a:cubicBezTo>
                <a:lnTo>
                  <a:pt x="28046" y="4490361"/>
                </a:lnTo>
                <a:cubicBezTo>
                  <a:pt x="26141" y="4486455"/>
                  <a:pt x="26141" y="4481979"/>
                  <a:pt x="28046" y="4478073"/>
                </a:cubicBezTo>
                <a:lnTo>
                  <a:pt x="32713" y="4475407"/>
                </a:lnTo>
                <a:cubicBezTo>
                  <a:pt x="40142" y="4426639"/>
                  <a:pt x="21759" y="4362630"/>
                  <a:pt x="39762" y="4320340"/>
                </a:cubicBezTo>
                <a:lnTo>
                  <a:pt x="39762" y="4301956"/>
                </a:lnTo>
                <a:lnTo>
                  <a:pt x="33379" y="4298052"/>
                </a:lnTo>
                <a:lnTo>
                  <a:pt x="33379" y="4294528"/>
                </a:lnTo>
                <a:lnTo>
                  <a:pt x="39762" y="4290717"/>
                </a:lnTo>
                <a:lnTo>
                  <a:pt x="39762" y="4279573"/>
                </a:lnTo>
                <a:cubicBezTo>
                  <a:pt x="28808" y="4275667"/>
                  <a:pt x="34142" y="4271381"/>
                  <a:pt x="39762" y="4268048"/>
                </a:cubicBezTo>
                <a:cubicBezTo>
                  <a:pt x="39762" y="4265285"/>
                  <a:pt x="39762" y="4262999"/>
                  <a:pt x="39095" y="4261095"/>
                </a:cubicBezTo>
                <a:lnTo>
                  <a:pt x="33379" y="4257855"/>
                </a:lnTo>
                <a:lnTo>
                  <a:pt x="33379" y="4250331"/>
                </a:lnTo>
                <a:lnTo>
                  <a:pt x="39380" y="4246521"/>
                </a:lnTo>
                <a:lnTo>
                  <a:pt x="39380" y="4195086"/>
                </a:lnTo>
                <a:lnTo>
                  <a:pt x="32999" y="4191181"/>
                </a:lnTo>
                <a:lnTo>
                  <a:pt x="32999" y="4139746"/>
                </a:lnTo>
                <a:lnTo>
                  <a:pt x="39571" y="4135745"/>
                </a:lnTo>
                <a:cubicBezTo>
                  <a:pt x="39571" y="4134412"/>
                  <a:pt x="39571" y="4133269"/>
                  <a:pt x="39571" y="4132221"/>
                </a:cubicBezTo>
                <a:lnTo>
                  <a:pt x="33379" y="4128220"/>
                </a:lnTo>
                <a:cubicBezTo>
                  <a:pt x="33142" y="4123363"/>
                  <a:pt x="33399" y="4118410"/>
                  <a:pt x="34142" y="4113552"/>
                </a:cubicBezTo>
                <a:cubicBezTo>
                  <a:pt x="43667" y="4110409"/>
                  <a:pt x="43667" y="4090882"/>
                  <a:pt x="33475" y="4088120"/>
                </a:cubicBezTo>
                <a:cubicBezTo>
                  <a:pt x="35666" y="4077738"/>
                  <a:pt x="27569" y="4059545"/>
                  <a:pt x="39857" y="4054973"/>
                </a:cubicBezTo>
                <a:lnTo>
                  <a:pt x="39857" y="4022017"/>
                </a:lnTo>
                <a:lnTo>
                  <a:pt x="46524" y="4018016"/>
                </a:lnTo>
                <a:lnTo>
                  <a:pt x="46524" y="3973916"/>
                </a:lnTo>
                <a:lnTo>
                  <a:pt x="40238" y="3970105"/>
                </a:lnTo>
                <a:lnTo>
                  <a:pt x="40238" y="3962866"/>
                </a:lnTo>
                <a:lnTo>
                  <a:pt x="46619" y="3958675"/>
                </a:lnTo>
                <a:cubicBezTo>
                  <a:pt x="47382" y="3927910"/>
                  <a:pt x="45096" y="3896573"/>
                  <a:pt x="47477" y="3866473"/>
                </a:cubicBezTo>
                <a:lnTo>
                  <a:pt x="52144" y="3863901"/>
                </a:lnTo>
                <a:cubicBezTo>
                  <a:pt x="53678" y="3846309"/>
                  <a:pt x="53678" y="3828621"/>
                  <a:pt x="52144" y="3811038"/>
                </a:cubicBezTo>
                <a:lnTo>
                  <a:pt x="47477" y="3808371"/>
                </a:lnTo>
                <a:cubicBezTo>
                  <a:pt x="45562" y="3784644"/>
                  <a:pt x="45876" y="3760794"/>
                  <a:pt x="48429" y="3737124"/>
                </a:cubicBezTo>
                <a:lnTo>
                  <a:pt x="53192" y="3734457"/>
                </a:lnTo>
                <a:lnTo>
                  <a:pt x="53192" y="3723313"/>
                </a:lnTo>
                <a:lnTo>
                  <a:pt x="46810" y="3719503"/>
                </a:lnTo>
                <a:lnTo>
                  <a:pt x="46810" y="3715979"/>
                </a:lnTo>
                <a:lnTo>
                  <a:pt x="53096" y="3712073"/>
                </a:lnTo>
                <a:lnTo>
                  <a:pt x="53096" y="3657019"/>
                </a:lnTo>
                <a:lnTo>
                  <a:pt x="46810" y="3652828"/>
                </a:lnTo>
                <a:cubicBezTo>
                  <a:pt x="47572" y="3623300"/>
                  <a:pt x="45286" y="3593201"/>
                  <a:pt x="47667" y="3564341"/>
                </a:cubicBezTo>
                <a:cubicBezTo>
                  <a:pt x="55764" y="3559387"/>
                  <a:pt x="55764" y="3559197"/>
                  <a:pt x="47667" y="3554149"/>
                </a:cubicBezTo>
                <a:cubicBezTo>
                  <a:pt x="41190" y="3527098"/>
                  <a:pt x="57192" y="3485950"/>
                  <a:pt x="40619" y="3465376"/>
                </a:cubicBezTo>
                <a:lnTo>
                  <a:pt x="40619" y="3388033"/>
                </a:lnTo>
                <a:lnTo>
                  <a:pt x="46905" y="3384127"/>
                </a:lnTo>
                <a:lnTo>
                  <a:pt x="46905" y="3380603"/>
                </a:lnTo>
                <a:cubicBezTo>
                  <a:pt x="37380" y="3376127"/>
                  <a:pt x="39476" y="3373745"/>
                  <a:pt x="46905" y="3368792"/>
                </a:cubicBezTo>
                <a:cubicBezTo>
                  <a:pt x="47239" y="3365153"/>
                  <a:pt x="46943" y="3361477"/>
                  <a:pt x="46048" y="3357934"/>
                </a:cubicBezTo>
                <a:cubicBezTo>
                  <a:pt x="27569" y="3342122"/>
                  <a:pt x="53192" y="3286115"/>
                  <a:pt x="34428" y="3270399"/>
                </a:cubicBezTo>
                <a:cubicBezTo>
                  <a:pt x="34428" y="3269256"/>
                  <a:pt x="34428" y="3268017"/>
                  <a:pt x="33666" y="3266684"/>
                </a:cubicBezTo>
                <a:lnTo>
                  <a:pt x="40142" y="3262588"/>
                </a:lnTo>
                <a:lnTo>
                  <a:pt x="40142" y="3137620"/>
                </a:lnTo>
                <a:lnTo>
                  <a:pt x="46905" y="3133525"/>
                </a:lnTo>
                <a:lnTo>
                  <a:pt x="46905" y="3041609"/>
                </a:lnTo>
                <a:lnTo>
                  <a:pt x="53287" y="3037703"/>
                </a:lnTo>
                <a:lnTo>
                  <a:pt x="53287" y="3026844"/>
                </a:lnTo>
                <a:lnTo>
                  <a:pt x="47286" y="3022939"/>
                </a:lnTo>
                <a:lnTo>
                  <a:pt x="47286" y="3015224"/>
                </a:lnTo>
                <a:cubicBezTo>
                  <a:pt x="56811" y="3013129"/>
                  <a:pt x="56811" y="2984935"/>
                  <a:pt x="47286" y="2982649"/>
                </a:cubicBezTo>
                <a:cubicBezTo>
                  <a:pt x="40523" y="2950835"/>
                  <a:pt x="57287" y="2904544"/>
                  <a:pt x="40238" y="2879207"/>
                </a:cubicBezTo>
                <a:lnTo>
                  <a:pt x="46619" y="2875302"/>
                </a:lnTo>
                <a:lnTo>
                  <a:pt x="46619" y="2842250"/>
                </a:lnTo>
                <a:cubicBezTo>
                  <a:pt x="37094" y="2838154"/>
                  <a:pt x="38619" y="2835297"/>
                  <a:pt x="46143" y="2831201"/>
                </a:cubicBezTo>
                <a:lnTo>
                  <a:pt x="46143" y="2823581"/>
                </a:lnTo>
                <a:lnTo>
                  <a:pt x="41095" y="2820724"/>
                </a:lnTo>
                <a:cubicBezTo>
                  <a:pt x="39180" y="2816818"/>
                  <a:pt x="39180" y="2812246"/>
                  <a:pt x="41095" y="2808341"/>
                </a:cubicBezTo>
                <a:lnTo>
                  <a:pt x="46429" y="2805388"/>
                </a:lnTo>
                <a:cubicBezTo>
                  <a:pt x="40619" y="2733284"/>
                  <a:pt x="57669" y="2646321"/>
                  <a:pt x="40047" y="2580694"/>
                </a:cubicBezTo>
                <a:lnTo>
                  <a:pt x="46429" y="2576788"/>
                </a:lnTo>
                <a:lnTo>
                  <a:pt x="46429" y="2499541"/>
                </a:lnTo>
                <a:lnTo>
                  <a:pt x="52811" y="2495731"/>
                </a:lnTo>
                <a:lnTo>
                  <a:pt x="52811" y="2473728"/>
                </a:lnTo>
                <a:lnTo>
                  <a:pt x="46048" y="2469442"/>
                </a:lnTo>
                <a:lnTo>
                  <a:pt x="46048" y="2440295"/>
                </a:lnTo>
                <a:cubicBezTo>
                  <a:pt x="36523" y="2438581"/>
                  <a:pt x="36523" y="2413435"/>
                  <a:pt x="46048" y="2411720"/>
                </a:cubicBezTo>
                <a:cubicBezTo>
                  <a:pt x="46048" y="2410577"/>
                  <a:pt x="46048" y="2409434"/>
                  <a:pt x="46810" y="2408005"/>
                </a:cubicBezTo>
                <a:lnTo>
                  <a:pt x="40428" y="2403910"/>
                </a:lnTo>
                <a:lnTo>
                  <a:pt x="40428" y="2323233"/>
                </a:lnTo>
                <a:lnTo>
                  <a:pt x="33761" y="2319232"/>
                </a:lnTo>
                <a:lnTo>
                  <a:pt x="40047" y="2315423"/>
                </a:lnTo>
                <a:lnTo>
                  <a:pt x="40047" y="2260273"/>
                </a:lnTo>
                <a:lnTo>
                  <a:pt x="34046" y="2256463"/>
                </a:lnTo>
                <a:lnTo>
                  <a:pt x="34046" y="2230555"/>
                </a:lnTo>
                <a:lnTo>
                  <a:pt x="39380" y="2227602"/>
                </a:lnTo>
                <a:cubicBezTo>
                  <a:pt x="42714" y="2199503"/>
                  <a:pt x="37666" y="2169880"/>
                  <a:pt x="41095" y="2141877"/>
                </a:cubicBezTo>
                <a:lnTo>
                  <a:pt x="46048" y="2139115"/>
                </a:lnTo>
                <a:cubicBezTo>
                  <a:pt x="52525" y="2114445"/>
                  <a:pt x="36523" y="2075964"/>
                  <a:pt x="53192" y="2057676"/>
                </a:cubicBezTo>
                <a:lnTo>
                  <a:pt x="53192" y="1991001"/>
                </a:lnTo>
                <a:lnTo>
                  <a:pt x="46810" y="1987191"/>
                </a:lnTo>
                <a:lnTo>
                  <a:pt x="46810" y="1972617"/>
                </a:lnTo>
                <a:lnTo>
                  <a:pt x="53192" y="1968808"/>
                </a:lnTo>
                <a:lnTo>
                  <a:pt x="53192" y="1954139"/>
                </a:lnTo>
                <a:lnTo>
                  <a:pt x="46810" y="1950043"/>
                </a:lnTo>
                <a:cubicBezTo>
                  <a:pt x="46334" y="1943871"/>
                  <a:pt x="46591" y="1937670"/>
                  <a:pt x="47572" y="1931565"/>
                </a:cubicBezTo>
                <a:lnTo>
                  <a:pt x="52239" y="1928898"/>
                </a:lnTo>
                <a:cubicBezTo>
                  <a:pt x="53192" y="1904038"/>
                  <a:pt x="57383" y="1900323"/>
                  <a:pt x="47572" y="1895561"/>
                </a:cubicBezTo>
                <a:lnTo>
                  <a:pt x="46715" y="1891846"/>
                </a:lnTo>
                <a:lnTo>
                  <a:pt x="53192" y="1887750"/>
                </a:lnTo>
                <a:lnTo>
                  <a:pt x="53192" y="1854889"/>
                </a:lnTo>
                <a:lnTo>
                  <a:pt x="59955" y="1850888"/>
                </a:lnTo>
                <a:lnTo>
                  <a:pt x="59955" y="1847269"/>
                </a:lnTo>
                <a:lnTo>
                  <a:pt x="53192" y="1843173"/>
                </a:lnTo>
                <a:lnTo>
                  <a:pt x="53192" y="1769926"/>
                </a:lnTo>
                <a:lnTo>
                  <a:pt x="47191" y="1766020"/>
                </a:lnTo>
                <a:lnTo>
                  <a:pt x="47191" y="1732778"/>
                </a:lnTo>
                <a:lnTo>
                  <a:pt x="53382" y="1729349"/>
                </a:lnTo>
                <a:cubicBezTo>
                  <a:pt x="51477" y="1719824"/>
                  <a:pt x="58907" y="1704013"/>
                  <a:pt x="46810" y="1699822"/>
                </a:cubicBezTo>
                <a:cubicBezTo>
                  <a:pt x="46810" y="1692964"/>
                  <a:pt x="43953" y="1683915"/>
                  <a:pt x="53192" y="1681533"/>
                </a:cubicBezTo>
                <a:lnTo>
                  <a:pt x="53192" y="1674104"/>
                </a:lnTo>
                <a:lnTo>
                  <a:pt x="46810" y="1670294"/>
                </a:lnTo>
                <a:lnTo>
                  <a:pt x="46810" y="1593046"/>
                </a:lnTo>
                <a:lnTo>
                  <a:pt x="53192" y="1589236"/>
                </a:lnTo>
                <a:lnTo>
                  <a:pt x="53192" y="1581902"/>
                </a:lnTo>
                <a:lnTo>
                  <a:pt x="47191" y="1578092"/>
                </a:lnTo>
                <a:lnTo>
                  <a:pt x="47191" y="1530467"/>
                </a:lnTo>
                <a:cubicBezTo>
                  <a:pt x="64336" y="1518847"/>
                  <a:pt x="44047" y="1484080"/>
                  <a:pt x="56716" y="1469888"/>
                </a:cubicBezTo>
                <a:cubicBezTo>
                  <a:pt x="59764" y="1469888"/>
                  <a:pt x="63383" y="1470460"/>
                  <a:pt x="66241" y="1467698"/>
                </a:cubicBezTo>
                <a:cubicBezTo>
                  <a:pt x="67194" y="1453696"/>
                  <a:pt x="66241" y="1457601"/>
                  <a:pt x="53382" y="1453505"/>
                </a:cubicBezTo>
                <a:cubicBezTo>
                  <a:pt x="50620" y="1445980"/>
                  <a:pt x="62907" y="1449219"/>
                  <a:pt x="66146" y="1445790"/>
                </a:cubicBezTo>
                <a:lnTo>
                  <a:pt x="66146" y="1438551"/>
                </a:lnTo>
                <a:cubicBezTo>
                  <a:pt x="62526" y="1436169"/>
                  <a:pt x="55764" y="1437408"/>
                  <a:pt x="53287" y="1434741"/>
                </a:cubicBezTo>
                <a:lnTo>
                  <a:pt x="53287" y="1427597"/>
                </a:lnTo>
                <a:lnTo>
                  <a:pt x="59192" y="1423692"/>
                </a:lnTo>
                <a:lnTo>
                  <a:pt x="59192" y="1416262"/>
                </a:lnTo>
                <a:cubicBezTo>
                  <a:pt x="50715" y="1411024"/>
                  <a:pt x="50715" y="1410833"/>
                  <a:pt x="59192" y="1405594"/>
                </a:cubicBezTo>
                <a:lnTo>
                  <a:pt x="59192" y="1398165"/>
                </a:lnTo>
                <a:lnTo>
                  <a:pt x="53096" y="1394260"/>
                </a:lnTo>
                <a:lnTo>
                  <a:pt x="53096" y="1310249"/>
                </a:lnTo>
                <a:lnTo>
                  <a:pt x="46429" y="1306249"/>
                </a:lnTo>
                <a:lnTo>
                  <a:pt x="46429" y="1162136"/>
                </a:lnTo>
                <a:cubicBezTo>
                  <a:pt x="55954" y="1157658"/>
                  <a:pt x="53954" y="1155373"/>
                  <a:pt x="46429" y="1150325"/>
                </a:cubicBezTo>
                <a:cubicBezTo>
                  <a:pt x="46429" y="1146800"/>
                  <a:pt x="45476" y="1142704"/>
                  <a:pt x="47286" y="1139466"/>
                </a:cubicBezTo>
                <a:lnTo>
                  <a:pt x="52144" y="1136799"/>
                </a:lnTo>
                <a:cubicBezTo>
                  <a:pt x="55478" y="1113558"/>
                  <a:pt x="50430" y="1089174"/>
                  <a:pt x="53858" y="1065743"/>
                </a:cubicBezTo>
                <a:lnTo>
                  <a:pt x="59573" y="1062599"/>
                </a:lnTo>
                <a:cubicBezTo>
                  <a:pt x="59573" y="1055646"/>
                  <a:pt x="62241" y="1046693"/>
                  <a:pt x="53096" y="1044216"/>
                </a:cubicBezTo>
                <a:lnTo>
                  <a:pt x="53096" y="808568"/>
                </a:lnTo>
                <a:lnTo>
                  <a:pt x="46429" y="804567"/>
                </a:lnTo>
                <a:lnTo>
                  <a:pt x="46429" y="801042"/>
                </a:lnTo>
                <a:lnTo>
                  <a:pt x="52811" y="797137"/>
                </a:lnTo>
                <a:lnTo>
                  <a:pt x="52811" y="708840"/>
                </a:lnTo>
                <a:lnTo>
                  <a:pt x="46429" y="704840"/>
                </a:lnTo>
                <a:cubicBezTo>
                  <a:pt x="45286" y="700840"/>
                  <a:pt x="50810" y="699411"/>
                  <a:pt x="53001" y="696839"/>
                </a:cubicBezTo>
                <a:cubicBezTo>
                  <a:pt x="53001" y="691315"/>
                  <a:pt x="53858" y="685314"/>
                  <a:pt x="47191" y="683409"/>
                </a:cubicBezTo>
                <a:cubicBezTo>
                  <a:pt x="45419" y="663368"/>
                  <a:pt x="45676" y="643204"/>
                  <a:pt x="47953" y="623211"/>
                </a:cubicBezTo>
                <a:lnTo>
                  <a:pt x="52811" y="620449"/>
                </a:lnTo>
                <a:lnTo>
                  <a:pt x="52811" y="539391"/>
                </a:lnTo>
                <a:lnTo>
                  <a:pt x="46429" y="535581"/>
                </a:lnTo>
                <a:lnTo>
                  <a:pt x="46429" y="517293"/>
                </a:lnTo>
                <a:lnTo>
                  <a:pt x="52620" y="513483"/>
                </a:lnTo>
                <a:lnTo>
                  <a:pt x="46810" y="509673"/>
                </a:lnTo>
                <a:lnTo>
                  <a:pt x="46810" y="380895"/>
                </a:lnTo>
                <a:lnTo>
                  <a:pt x="53192" y="376513"/>
                </a:lnTo>
                <a:cubicBezTo>
                  <a:pt x="53192" y="373846"/>
                  <a:pt x="53192" y="371465"/>
                  <a:pt x="52525" y="369560"/>
                </a:cubicBezTo>
                <a:lnTo>
                  <a:pt x="46429" y="366131"/>
                </a:lnTo>
                <a:cubicBezTo>
                  <a:pt x="41476" y="329269"/>
                  <a:pt x="56526" y="278692"/>
                  <a:pt x="40238" y="248402"/>
                </a:cubicBezTo>
                <a:cubicBezTo>
                  <a:pt x="40238" y="247164"/>
                  <a:pt x="40238" y="246021"/>
                  <a:pt x="40238" y="244687"/>
                </a:cubicBezTo>
                <a:lnTo>
                  <a:pt x="46810" y="240687"/>
                </a:lnTo>
                <a:lnTo>
                  <a:pt x="46810" y="222399"/>
                </a:lnTo>
                <a:lnTo>
                  <a:pt x="40238" y="218494"/>
                </a:lnTo>
                <a:cubicBezTo>
                  <a:pt x="40238" y="182775"/>
                  <a:pt x="41000" y="147151"/>
                  <a:pt x="40238" y="111623"/>
                </a:cubicBezTo>
                <a:cubicBezTo>
                  <a:pt x="33475" y="107527"/>
                  <a:pt x="23474" y="111623"/>
                  <a:pt x="15949" y="108956"/>
                </a:cubicBezTo>
                <a:cubicBezTo>
                  <a:pt x="13806" y="105165"/>
                  <a:pt x="13530" y="100603"/>
                  <a:pt x="15187" y="96574"/>
                </a:cubicBezTo>
                <a:lnTo>
                  <a:pt x="40714" y="82382"/>
                </a:lnTo>
                <a:lnTo>
                  <a:pt x="40714" y="-581"/>
                </a:lnTo>
                <a:lnTo>
                  <a:pt x="612214" y="-581"/>
                </a:lnTo>
                <a:lnTo>
                  <a:pt x="612214" y="5324"/>
                </a:lnTo>
                <a:lnTo>
                  <a:pt x="618501" y="9229"/>
                </a:lnTo>
                <a:cubicBezTo>
                  <a:pt x="605451" y="15707"/>
                  <a:pt x="614881" y="37233"/>
                  <a:pt x="612214" y="49616"/>
                </a:cubicBezTo>
                <a:lnTo>
                  <a:pt x="617453" y="52568"/>
                </a:lnTo>
                <a:cubicBezTo>
                  <a:pt x="620691" y="64475"/>
                  <a:pt x="617453" y="78191"/>
                  <a:pt x="618786" y="90668"/>
                </a:cubicBezTo>
                <a:cubicBezTo>
                  <a:pt x="604689" y="98860"/>
                  <a:pt x="615262" y="122958"/>
                  <a:pt x="612214" y="137531"/>
                </a:cubicBezTo>
                <a:cubicBezTo>
                  <a:pt x="613262" y="140103"/>
                  <a:pt x="615834" y="140293"/>
                  <a:pt x="618691" y="142198"/>
                </a:cubicBezTo>
                <a:cubicBezTo>
                  <a:pt x="618691" y="173821"/>
                  <a:pt x="618691" y="206492"/>
                  <a:pt x="618691" y="238020"/>
                </a:cubicBezTo>
                <a:lnTo>
                  <a:pt x="624311" y="241259"/>
                </a:lnTo>
                <a:cubicBezTo>
                  <a:pt x="623549" y="255641"/>
                  <a:pt x="631931" y="280978"/>
                  <a:pt x="618977" y="289455"/>
                </a:cubicBezTo>
                <a:lnTo>
                  <a:pt x="618977" y="300885"/>
                </a:lnTo>
                <a:cubicBezTo>
                  <a:pt x="621930" y="303647"/>
                  <a:pt x="631264" y="305362"/>
                  <a:pt x="631835" y="310410"/>
                </a:cubicBezTo>
                <a:cubicBezTo>
                  <a:pt x="620120" y="309362"/>
                  <a:pt x="627168" y="326602"/>
                  <a:pt x="625072" y="333841"/>
                </a:cubicBezTo>
                <a:lnTo>
                  <a:pt x="631550" y="338032"/>
                </a:lnTo>
                <a:lnTo>
                  <a:pt x="631550" y="360035"/>
                </a:lnTo>
                <a:lnTo>
                  <a:pt x="625359" y="363845"/>
                </a:lnTo>
                <a:lnTo>
                  <a:pt x="625359" y="367369"/>
                </a:lnTo>
                <a:lnTo>
                  <a:pt x="631740" y="371274"/>
                </a:lnTo>
                <a:lnTo>
                  <a:pt x="631740" y="376799"/>
                </a:lnTo>
                <a:lnTo>
                  <a:pt x="625454" y="380609"/>
                </a:lnTo>
                <a:lnTo>
                  <a:pt x="625454" y="402802"/>
                </a:lnTo>
                <a:cubicBezTo>
                  <a:pt x="642980" y="409184"/>
                  <a:pt x="615929" y="415185"/>
                  <a:pt x="631169" y="420709"/>
                </a:cubicBezTo>
                <a:cubicBezTo>
                  <a:pt x="631883" y="423119"/>
                  <a:pt x="632102" y="425643"/>
                  <a:pt x="631835" y="428139"/>
                </a:cubicBezTo>
                <a:lnTo>
                  <a:pt x="625359" y="432235"/>
                </a:lnTo>
                <a:lnTo>
                  <a:pt x="625359" y="461476"/>
                </a:lnTo>
                <a:lnTo>
                  <a:pt x="631550" y="465381"/>
                </a:lnTo>
                <a:lnTo>
                  <a:pt x="625454" y="469096"/>
                </a:lnTo>
                <a:cubicBezTo>
                  <a:pt x="624025" y="474621"/>
                  <a:pt x="636312" y="476812"/>
                  <a:pt x="630883" y="484241"/>
                </a:cubicBezTo>
                <a:cubicBezTo>
                  <a:pt x="623073" y="486432"/>
                  <a:pt x="620405" y="508720"/>
                  <a:pt x="632312" y="507672"/>
                </a:cubicBezTo>
                <a:cubicBezTo>
                  <a:pt x="649457" y="550250"/>
                  <a:pt x="632312" y="619782"/>
                  <a:pt x="638408" y="671312"/>
                </a:cubicBezTo>
                <a:lnTo>
                  <a:pt x="632026" y="675408"/>
                </a:lnTo>
                <a:lnTo>
                  <a:pt x="632026" y="686362"/>
                </a:lnTo>
                <a:lnTo>
                  <a:pt x="638408" y="690172"/>
                </a:lnTo>
                <a:lnTo>
                  <a:pt x="638408" y="693696"/>
                </a:lnTo>
                <a:lnTo>
                  <a:pt x="632026" y="697506"/>
                </a:lnTo>
                <a:lnTo>
                  <a:pt x="632026" y="704935"/>
                </a:lnTo>
                <a:cubicBezTo>
                  <a:pt x="649362" y="753417"/>
                  <a:pt x="632883" y="823045"/>
                  <a:pt x="638408" y="878005"/>
                </a:cubicBezTo>
                <a:cubicBezTo>
                  <a:pt x="619358" y="925630"/>
                  <a:pt x="639075" y="997543"/>
                  <a:pt x="630979" y="1051740"/>
                </a:cubicBezTo>
                <a:cubicBezTo>
                  <a:pt x="622882" y="1056598"/>
                  <a:pt x="622882" y="1056884"/>
                  <a:pt x="630979" y="1061932"/>
                </a:cubicBezTo>
                <a:cubicBezTo>
                  <a:pt x="631692" y="1064342"/>
                  <a:pt x="631912" y="1066866"/>
                  <a:pt x="631645" y="1069362"/>
                </a:cubicBezTo>
                <a:lnTo>
                  <a:pt x="625168" y="1073362"/>
                </a:lnTo>
                <a:lnTo>
                  <a:pt x="625168" y="1084316"/>
                </a:lnTo>
                <a:lnTo>
                  <a:pt x="631550" y="1088126"/>
                </a:lnTo>
                <a:lnTo>
                  <a:pt x="631550" y="1091841"/>
                </a:lnTo>
                <a:cubicBezTo>
                  <a:pt x="624120" y="1097366"/>
                  <a:pt x="616976" y="1088888"/>
                  <a:pt x="608976" y="1089936"/>
                </a:cubicBezTo>
                <a:lnTo>
                  <a:pt x="595450" y="1097175"/>
                </a:lnTo>
                <a:lnTo>
                  <a:pt x="588782" y="1093936"/>
                </a:lnTo>
                <a:lnTo>
                  <a:pt x="579257" y="1098985"/>
                </a:lnTo>
                <a:lnTo>
                  <a:pt x="579257" y="1106509"/>
                </a:lnTo>
                <a:cubicBezTo>
                  <a:pt x="591830" y="1111367"/>
                  <a:pt x="590783" y="1118225"/>
                  <a:pt x="602689" y="1123083"/>
                </a:cubicBezTo>
                <a:lnTo>
                  <a:pt x="609166" y="1123083"/>
                </a:lnTo>
                <a:cubicBezTo>
                  <a:pt x="611929" y="1127274"/>
                  <a:pt x="620882" y="1125464"/>
                  <a:pt x="625263" y="1128512"/>
                </a:cubicBezTo>
                <a:cubicBezTo>
                  <a:pt x="624596" y="1132322"/>
                  <a:pt x="627930" y="1142228"/>
                  <a:pt x="620882" y="1140704"/>
                </a:cubicBezTo>
                <a:cubicBezTo>
                  <a:pt x="618024" y="1140133"/>
                  <a:pt x="618596" y="1137847"/>
                  <a:pt x="618691" y="1135846"/>
                </a:cubicBezTo>
                <a:cubicBezTo>
                  <a:pt x="609166" y="1128607"/>
                  <a:pt x="600498" y="1130512"/>
                  <a:pt x="588497" y="1130417"/>
                </a:cubicBezTo>
                <a:lnTo>
                  <a:pt x="573733" y="1139942"/>
                </a:lnTo>
                <a:cubicBezTo>
                  <a:pt x="577162" y="1143086"/>
                  <a:pt x="583258" y="1145371"/>
                  <a:pt x="588401" y="1148896"/>
                </a:cubicBezTo>
                <a:cubicBezTo>
                  <a:pt x="596679" y="1143857"/>
                  <a:pt x="607080" y="1143857"/>
                  <a:pt x="615357" y="1148896"/>
                </a:cubicBezTo>
                <a:lnTo>
                  <a:pt x="622120" y="1145467"/>
                </a:lnTo>
                <a:cubicBezTo>
                  <a:pt x="626121" y="1148610"/>
                  <a:pt x="628216" y="1181471"/>
                  <a:pt x="621358" y="1181662"/>
                </a:cubicBezTo>
                <a:cubicBezTo>
                  <a:pt x="613414" y="1178175"/>
                  <a:pt x="605013" y="1175871"/>
                  <a:pt x="596403" y="1174804"/>
                </a:cubicBezTo>
                <a:cubicBezTo>
                  <a:pt x="592592" y="1176375"/>
                  <a:pt x="589030" y="1178490"/>
                  <a:pt x="585830" y="1181090"/>
                </a:cubicBezTo>
                <a:cubicBezTo>
                  <a:pt x="593640" y="1197283"/>
                  <a:pt x="618596" y="1193187"/>
                  <a:pt x="631835" y="1202902"/>
                </a:cubicBezTo>
                <a:cubicBezTo>
                  <a:pt x="631835" y="1204045"/>
                  <a:pt x="631835" y="1205283"/>
                  <a:pt x="631169" y="1206426"/>
                </a:cubicBezTo>
                <a:cubicBezTo>
                  <a:pt x="615547" y="1218333"/>
                  <a:pt x="594974" y="1210713"/>
                  <a:pt x="579067" y="1220905"/>
                </a:cubicBezTo>
                <a:cubicBezTo>
                  <a:pt x="583067" y="1224715"/>
                  <a:pt x="612023" y="1229001"/>
                  <a:pt x="592879" y="1233763"/>
                </a:cubicBezTo>
                <a:cubicBezTo>
                  <a:pt x="587449" y="1233763"/>
                  <a:pt x="584591" y="1236144"/>
                  <a:pt x="585830" y="1238240"/>
                </a:cubicBezTo>
                <a:cubicBezTo>
                  <a:pt x="593069" y="1242431"/>
                  <a:pt x="590973" y="1247289"/>
                  <a:pt x="598403" y="1250051"/>
                </a:cubicBezTo>
                <a:cubicBezTo>
                  <a:pt x="596688" y="1253766"/>
                  <a:pt x="588306" y="1250813"/>
                  <a:pt x="585925" y="1253957"/>
                </a:cubicBezTo>
                <a:lnTo>
                  <a:pt x="598689" y="1261577"/>
                </a:lnTo>
                <a:cubicBezTo>
                  <a:pt x="590687" y="1266434"/>
                  <a:pt x="590687" y="1266434"/>
                  <a:pt x="595736" y="1271102"/>
                </a:cubicBezTo>
                <a:cubicBezTo>
                  <a:pt x="605261" y="1270625"/>
                  <a:pt x="614786" y="1273007"/>
                  <a:pt x="622215" y="1267482"/>
                </a:cubicBezTo>
                <a:cubicBezTo>
                  <a:pt x="625120" y="1268577"/>
                  <a:pt x="626587" y="1271825"/>
                  <a:pt x="625492" y="1274721"/>
                </a:cubicBezTo>
                <a:cubicBezTo>
                  <a:pt x="624720" y="1276759"/>
                  <a:pt x="622853" y="1278159"/>
                  <a:pt x="620691" y="1278341"/>
                </a:cubicBezTo>
                <a:cubicBezTo>
                  <a:pt x="613090" y="1277778"/>
                  <a:pt x="605509" y="1279684"/>
                  <a:pt x="599069" y="1283769"/>
                </a:cubicBezTo>
                <a:lnTo>
                  <a:pt x="599069" y="1291390"/>
                </a:lnTo>
                <a:cubicBezTo>
                  <a:pt x="606404" y="1296057"/>
                  <a:pt x="635170" y="1287866"/>
                  <a:pt x="622215" y="1304153"/>
                </a:cubicBezTo>
                <a:lnTo>
                  <a:pt x="608594" y="1297009"/>
                </a:lnTo>
                <a:lnTo>
                  <a:pt x="579257" y="1313393"/>
                </a:lnTo>
                <a:cubicBezTo>
                  <a:pt x="588116" y="1318822"/>
                  <a:pt x="588116" y="1319107"/>
                  <a:pt x="579257" y="1324251"/>
                </a:cubicBezTo>
                <a:cubicBezTo>
                  <a:pt x="585792" y="1326184"/>
                  <a:pt x="592164" y="1328642"/>
                  <a:pt x="598307" y="1331585"/>
                </a:cubicBezTo>
                <a:lnTo>
                  <a:pt x="598307" y="1339205"/>
                </a:lnTo>
                <a:lnTo>
                  <a:pt x="591354" y="1343587"/>
                </a:lnTo>
                <a:lnTo>
                  <a:pt x="594212" y="1348349"/>
                </a:lnTo>
                <a:lnTo>
                  <a:pt x="601927" y="1348349"/>
                </a:lnTo>
                <a:cubicBezTo>
                  <a:pt x="606785" y="1351493"/>
                  <a:pt x="611452" y="1354635"/>
                  <a:pt x="617262" y="1357874"/>
                </a:cubicBezTo>
                <a:cubicBezTo>
                  <a:pt x="614595" y="1361113"/>
                  <a:pt x="608404" y="1358732"/>
                  <a:pt x="596497" y="1360446"/>
                </a:cubicBezTo>
                <a:cubicBezTo>
                  <a:pt x="598212" y="1360446"/>
                  <a:pt x="596497" y="1363208"/>
                  <a:pt x="591640" y="1365018"/>
                </a:cubicBezTo>
                <a:cubicBezTo>
                  <a:pt x="599641" y="1366732"/>
                  <a:pt x="596403" y="1371781"/>
                  <a:pt x="601641" y="1374067"/>
                </a:cubicBezTo>
                <a:cubicBezTo>
                  <a:pt x="608937" y="1373409"/>
                  <a:pt x="616281" y="1373828"/>
                  <a:pt x="623453" y="1375305"/>
                </a:cubicBezTo>
                <a:cubicBezTo>
                  <a:pt x="633645" y="1392926"/>
                  <a:pt x="590211" y="1380924"/>
                  <a:pt x="591830" y="1394355"/>
                </a:cubicBezTo>
                <a:cubicBezTo>
                  <a:pt x="599736" y="1400165"/>
                  <a:pt x="617357" y="1398069"/>
                  <a:pt x="624692" y="1405308"/>
                </a:cubicBezTo>
                <a:cubicBezTo>
                  <a:pt x="626216" y="1410928"/>
                  <a:pt x="619358" y="1410738"/>
                  <a:pt x="615167" y="1410738"/>
                </a:cubicBezTo>
                <a:cubicBezTo>
                  <a:pt x="607071" y="1413214"/>
                  <a:pt x="621739" y="1417119"/>
                  <a:pt x="624692" y="1419596"/>
                </a:cubicBezTo>
                <a:cubicBezTo>
                  <a:pt x="614500" y="1424073"/>
                  <a:pt x="600784" y="1419596"/>
                  <a:pt x="592497" y="1426930"/>
                </a:cubicBezTo>
                <a:lnTo>
                  <a:pt x="592497" y="1434646"/>
                </a:lnTo>
                <a:lnTo>
                  <a:pt x="604023" y="1441218"/>
                </a:lnTo>
                <a:cubicBezTo>
                  <a:pt x="605928" y="1444647"/>
                  <a:pt x="607166" y="1448742"/>
                  <a:pt x="615357" y="1447504"/>
                </a:cubicBezTo>
                <a:cubicBezTo>
                  <a:pt x="627835" y="1457982"/>
                  <a:pt x="596307" y="1452743"/>
                  <a:pt x="592307" y="1460363"/>
                </a:cubicBezTo>
                <a:lnTo>
                  <a:pt x="592307" y="1467792"/>
                </a:lnTo>
                <a:lnTo>
                  <a:pt x="608594" y="1477317"/>
                </a:lnTo>
                <a:lnTo>
                  <a:pt x="615453" y="1473889"/>
                </a:lnTo>
                <a:cubicBezTo>
                  <a:pt x="620405" y="1476556"/>
                  <a:pt x="617453" y="1484652"/>
                  <a:pt x="618882" y="1490177"/>
                </a:cubicBezTo>
                <a:lnTo>
                  <a:pt x="624882" y="1493986"/>
                </a:lnTo>
                <a:cubicBezTo>
                  <a:pt x="619548" y="1499225"/>
                  <a:pt x="610595" y="1498463"/>
                  <a:pt x="605832" y="1501797"/>
                </a:cubicBezTo>
                <a:cubicBezTo>
                  <a:pt x="604594" y="1508940"/>
                  <a:pt x="619262" y="1506083"/>
                  <a:pt x="624882" y="1512179"/>
                </a:cubicBezTo>
                <a:cubicBezTo>
                  <a:pt x="629073" y="1521704"/>
                  <a:pt x="615357" y="1520847"/>
                  <a:pt x="620691" y="1528086"/>
                </a:cubicBezTo>
                <a:lnTo>
                  <a:pt x="625168" y="1530943"/>
                </a:lnTo>
                <a:lnTo>
                  <a:pt x="625168" y="1541897"/>
                </a:lnTo>
                <a:lnTo>
                  <a:pt x="618786" y="1545707"/>
                </a:lnTo>
                <a:lnTo>
                  <a:pt x="618786" y="1578664"/>
                </a:lnTo>
                <a:lnTo>
                  <a:pt x="624978" y="1582569"/>
                </a:lnTo>
                <a:lnTo>
                  <a:pt x="619167" y="1586283"/>
                </a:lnTo>
                <a:lnTo>
                  <a:pt x="619167" y="1593809"/>
                </a:lnTo>
                <a:cubicBezTo>
                  <a:pt x="626882" y="1596951"/>
                  <a:pt x="624025" y="1601048"/>
                  <a:pt x="631455" y="1604857"/>
                </a:cubicBezTo>
                <a:lnTo>
                  <a:pt x="631455" y="1611334"/>
                </a:lnTo>
                <a:lnTo>
                  <a:pt x="638312" y="1615716"/>
                </a:lnTo>
                <a:lnTo>
                  <a:pt x="638312" y="1659817"/>
                </a:lnTo>
                <a:lnTo>
                  <a:pt x="631931" y="1663626"/>
                </a:lnTo>
                <a:lnTo>
                  <a:pt x="631931" y="1689249"/>
                </a:lnTo>
                <a:lnTo>
                  <a:pt x="625168" y="1693344"/>
                </a:lnTo>
                <a:lnTo>
                  <a:pt x="625168" y="1700393"/>
                </a:lnTo>
                <a:lnTo>
                  <a:pt x="618977" y="1704298"/>
                </a:lnTo>
                <a:cubicBezTo>
                  <a:pt x="617739" y="1707442"/>
                  <a:pt x="620691" y="1709156"/>
                  <a:pt x="624120" y="1710680"/>
                </a:cubicBezTo>
                <a:cubicBezTo>
                  <a:pt x="624882" y="1712966"/>
                  <a:pt x="620977" y="1713347"/>
                  <a:pt x="619358" y="1715062"/>
                </a:cubicBezTo>
                <a:lnTo>
                  <a:pt x="625072" y="1718872"/>
                </a:lnTo>
                <a:lnTo>
                  <a:pt x="625072" y="1747447"/>
                </a:lnTo>
                <a:lnTo>
                  <a:pt x="631835" y="1751543"/>
                </a:lnTo>
                <a:lnTo>
                  <a:pt x="631835" y="1755162"/>
                </a:lnTo>
                <a:lnTo>
                  <a:pt x="625359" y="1759067"/>
                </a:lnTo>
                <a:cubicBezTo>
                  <a:pt x="625359" y="1760305"/>
                  <a:pt x="625359" y="1761544"/>
                  <a:pt x="625359" y="1762591"/>
                </a:cubicBezTo>
                <a:lnTo>
                  <a:pt x="631359" y="1766402"/>
                </a:lnTo>
                <a:cubicBezTo>
                  <a:pt x="632693" y="1769640"/>
                  <a:pt x="629645" y="1771354"/>
                  <a:pt x="626216" y="1772878"/>
                </a:cubicBezTo>
                <a:cubicBezTo>
                  <a:pt x="625454" y="1775069"/>
                  <a:pt x="629359" y="1775545"/>
                  <a:pt x="631645" y="1777736"/>
                </a:cubicBezTo>
                <a:cubicBezTo>
                  <a:pt x="630597" y="1783356"/>
                  <a:pt x="635741" y="1816408"/>
                  <a:pt x="625072" y="1805358"/>
                </a:cubicBezTo>
                <a:cubicBezTo>
                  <a:pt x="625739" y="1799834"/>
                  <a:pt x="615547" y="1802025"/>
                  <a:pt x="612023" y="1799453"/>
                </a:cubicBezTo>
                <a:lnTo>
                  <a:pt x="618310" y="1795643"/>
                </a:lnTo>
                <a:lnTo>
                  <a:pt x="618310" y="1777355"/>
                </a:lnTo>
                <a:lnTo>
                  <a:pt x="612214" y="1773545"/>
                </a:lnTo>
                <a:lnTo>
                  <a:pt x="612214" y="1766115"/>
                </a:lnTo>
                <a:cubicBezTo>
                  <a:pt x="620501" y="1761258"/>
                  <a:pt x="620405" y="1761258"/>
                  <a:pt x="614976" y="1756590"/>
                </a:cubicBezTo>
                <a:cubicBezTo>
                  <a:pt x="603070" y="1754876"/>
                  <a:pt x="593926" y="1750209"/>
                  <a:pt x="583354" y="1759829"/>
                </a:cubicBezTo>
                <a:cubicBezTo>
                  <a:pt x="556493" y="1759829"/>
                  <a:pt x="532299" y="1754591"/>
                  <a:pt x="502772" y="1756877"/>
                </a:cubicBezTo>
                <a:lnTo>
                  <a:pt x="493247" y="1749351"/>
                </a:lnTo>
                <a:cubicBezTo>
                  <a:pt x="470768" y="1747447"/>
                  <a:pt x="457147" y="1751923"/>
                  <a:pt x="437430" y="1753162"/>
                </a:cubicBezTo>
                <a:cubicBezTo>
                  <a:pt x="433525" y="1755962"/>
                  <a:pt x="428801" y="1757372"/>
                  <a:pt x="424000" y="1757162"/>
                </a:cubicBezTo>
                <a:cubicBezTo>
                  <a:pt x="414856" y="1762487"/>
                  <a:pt x="403331" y="1761334"/>
                  <a:pt x="395425" y="1754305"/>
                </a:cubicBezTo>
                <a:cubicBezTo>
                  <a:pt x="394853" y="1749161"/>
                  <a:pt x="401521" y="1748113"/>
                  <a:pt x="404950" y="1745542"/>
                </a:cubicBezTo>
                <a:cubicBezTo>
                  <a:pt x="431906" y="1736017"/>
                  <a:pt x="462957" y="1727159"/>
                  <a:pt x="490675" y="1741732"/>
                </a:cubicBezTo>
                <a:cubicBezTo>
                  <a:pt x="495628" y="1740589"/>
                  <a:pt x="492961" y="1737540"/>
                  <a:pt x="495437" y="1735826"/>
                </a:cubicBezTo>
                <a:cubicBezTo>
                  <a:pt x="498285" y="1733988"/>
                  <a:pt x="501238" y="1732340"/>
                  <a:pt x="504296" y="1730873"/>
                </a:cubicBezTo>
                <a:cubicBezTo>
                  <a:pt x="525060" y="1734302"/>
                  <a:pt x="552397" y="1759448"/>
                  <a:pt x="569828" y="1738303"/>
                </a:cubicBezTo>
                <a:cubicBezTo>
                  <a:pt x="589449" y="1736969"/>
                  <a:pt x="600403" y="1753638"/>
                  <a:pt x="618691" y="1736588"/>
                </a:cubicBezTo>
                <a:lnTo>
                  <a:pt x="618691" y="1729349"/>
                </a:lnTo>
                <a:cubicBezTo>
                  <a:pt x="606309" y="1724396"/>
                  <a:pt x="618691" y="1708775"/>
                  <a:pt x="595355" y="1720491"/>
                </a:cubicBezTo>
                <a:cubicBezTo>
                  <a:pt x="585353" y="1720491"/>
                  <a:pt x="580877" y="1726016"/>
                  <a:pt x="571733" y="1724111"/>
                </a:cubicBezTo>
                <a:cubicBezTo>
                  <a:pt x="564589" y="1721825"/>
                  <a:pt x="560207" y="1718014"/>
                  <a:pt x="552683" y="1722491"/>
                </a:cubicBezTo>
                <a:cubicBezTo>
                  <a:pt x="527470" y="1723368"/>
                  <a:pt x="502238" y="1721482"/>
                  <a:pt x="477435" y="1716871"/>
                </a:cubicBezTo>
                <a:cubicBezTo>
                  <a:pt x="471006" y="1720253"/>
                  <a:pt x="463643" y="1721425"/>
                  <a:pt x="456480" y="1720205"/>
                </a:cubicBezTo>
                <a:cubicBezTo>
                  <a:pt x="455623" y="1718586"/>
                  <a:pt x="454861" y="1716871"/>
                  <a:pt x="453622" y="1714586"/>
                </a:cubicBezTo>
                <a:cubicBezTo>
                  <a:pt x="452385" y="1712300"/>
                  <a:pt x="446955" y="1712204"/>
                  <a:pt x="447908" y="1709347"/>
                </a:cubicBezTo>
                <a:cubicBezTo>
                  <a:pt x="457433" y="1709347"/>
                  <a:pt x="468101" y="1710490"/>
                  <a:pt x="474578" y="1702489"/>
                </a:cubicBezTo>
                <a:lnTo>
                  <a:pt x="471720" y="1698298"/>
                </a:lnTo>
                <a:lnTo>
                  <a:pt x="463720" y="1698298"/>
                </a:lnTo>
                <a:lnTo>
                  <a:pt x="452003" y="1690868"/>
                </a:lnTo>
                <a:lnTo>
                  <a:pt x="444097" y="1690868"/>
                </a:lnTo>
                <a:lnTo>
                  <a:pt x="438573" y="1694583"/>
                </a:lnTo>
                <a:lnTo>
                  <a:pt x="428191" y="1694583"/>
                </a:lnTo>
                <a:cubicBezTo>
                  <a:pt x="427429" y="1691440"/>
                  <a:pt x="432763" y="1690678"/>
                  <a:pt x="434763" y="1688868"/>
                </a:cubicBezTo>
                <a:cubicBezTo>
                  <a:pt x="434763" y="1686201"/>
                  <a:pt x="434763" y="1684677"/>
                  <a:pt x="437811" y="1683725"/>
                </a:cubicBezTo>
                <a:cubicBezTo>
                  <a:pt x="457909" y="1689820"/>
                  <a:pt x="476673" y="1668960"/>
                  <a:pt x="493532" y="1681438"/>
                </a:cubicBezTo>
                <a:cubicBezTo>
                  <a:pt x="494485" y="1692487"/>
                  <a:pt x="514869" y="1686487"/>
                  <a:pt x="520012" y="1681438"/>
                </a:cubicBezTo>
                <a:lnTo>
                  <a:pt x="520012" y="1674200"/>
                </a:lnTo>
                <a:cubicBezTo>
                  <a:pt x="512868" y="1670389"/>
                  <a:pt x="504105" y="1674771"/>
                  <a:pt x="497152" y="1668866"/>
                </a:cubicBezTo>
                <a:cubicBezTo>
                  <a:pt x="488294" y="1667817"/>
                  <a:pt x="474292" y="1678391"/>
                  <a:pt x="467529" y="1669342"/>
                </a:cubicBezTo>
                <a:cubicBezTo>
                  <a:pt x="466005" y="1664865"/>
                  <a:pt x="465910" y="1664865"/>
                  <a:pt x="457147" y="1665532"/>
                </a:cubicBezTo>
                <a:cubicBezTo>
                  <a:pt x="442955" y="1677248"/>
                  <a:pt x="434763" y="1669532"/>
                  <a:pt x="416666" y="1669818"/>
                </a:cubicBezTo>
                <a:cubicBezTo>
                  <a:pt x="413246" y="1672008"/>
                  <a:pt x="409179" y="1672951"/>
                  <a:pt x="405141" y="1672485"/>
                </a:cubicBezTo>
                <a:lnTo>
                  <a:pt x="395616" y="1666961"/>
                </a:lnTo>
                <a:lnTo>
                  <a:pt x="395616" y="1660007"/>
                </a:lnTo>
                <a:lnTo>
                  <a:pt x="382185" y="1652102"/>
                </a:lnTo>
                <a:lnTo>
                  <a:pt x="382185" y="1648482"/>
                </a:lnTo>
                <a:cubicBezTo>
                  <a:pt x="413618" y="1640291"/>
                  <a:pt x="458385" y="1662769"/>
                  <a:pt x="485912" y="1644100"/>
                </a:cubicBezTo>
                <a:cubicBezTo>
                  <a:pt x="470101" y="1642672"/>
                  <a:pt x="450860" y="1639909"/>
                  <a:pt x="436764" y="1646958"/>
                </a:cubicBezTo>
                <a:cubicBezTo>
                  <a:pt x="428867" y="1645548"/>
                  <a:pt x="421428" y="1642290"/>
                  <a:pt x="415046" y="1637433"/>
                </a:cubicBezTo>
                <a:cubicBezTo>
                  <a:pt x="415046" y="1636100"/>
                  <a:pt x="414570" y="1634861"/>
                  <a:pt x="414380" y="1633718"/>
                </a:cubicBezTo>
                <a:cubicBezTo>
                  <a:pt x="409998" y="1630956"/>
                  <a:pt x="404093" y="1632861"/>
                  <a:pt x="398949" y="1632194"/>
                </a:cubicBezTo>
                <a:cubicBezTo>
                  <a:pt x="383995" y="1637719"/>
                  <a:pt x="364469" y="1644196"/>
                  <a:pt x="349324" y="1641719"/>
                </a:cubicBezTo>
                <a:lnTo>
                  <a:pt x="349324" y="1634099"/>
                </a:lnTo>
                <a:cubicBezTo>
                  <a:pt x="372375" y="1624574"/>
                  <a:pt x="399140" y="1626003"/>
                  <a:pt x="425047" y="1625146"/>
                </a:cubicBezTo>
                <a:lnTo>
                  <a:pt x="434572" y="1619049"/>
                </a:lnTo>
                <a:cubicBezTo>
                  <a:pt x="436001" y="1599143"/>
                  <a:pt x="407807" y="1616859"/>
                  <a:pt x="396472" y="1612859"/>
                </a:cubicBezTo>
                <a:cubicBezTo>
                  <a:pt x="386947" y="1603334"/>
                  <a:pt x="377422" y="1608763"/>
                  <a:pt x="365707" y="1610287"/>
                </a:cubicBezTo>
                <a:cubicBezTo>
                  <a:pt x="352372" y="1603905"/>
                  <a:pt x="336560" y="1602285"/>
                  <a:pt x="322844" y="1597333"/>
                </a:cubicBezTo>
                <a:lnTo>
                  <a:pt x="322844" y="1593809"/>
                </a:lnTo>
                <a:lnTo>
                  <a:pt x="329417" y="1589808"/>
                </a:lnTo>
                <a:cubicBezTo>
                  <a:pt x="329417" y="1588569"/>
                  <a:pt x="329417" y="1587332"/>
                  <a:pt x="329417" y="1586093"/>
                </a:cubicBezTo>
                <a:cubicBezTo>
                  <a:pt x="381137" y="1562376"/>
                  <a:pt x="242358" y="1567996"/>
                  <a:pt x="227880" y="1566186"/>
                </a:cubicBezTo>
                <a:cubicBezTo>
                  <a:pt x="222451" y="1567329"/>
                  <a:pt x="224642" y="1572663"/>
                  <a:pt x="218355" y="1574759"/>
                </a:cubicBezTo>
                <a:cubicBezTo>
                  <a:pt x="211212" y="1587712"/>
                  <a:pt x="187971" y="1578092"/>
                  <a:pt x="173397" y="1580854"/>
                </a:cubicBezTo>
                <a:cubicBezTo>
                  <a:pt x="172540" y="1582474"/>
                  <a:pt x="171587" y="1584093"/>
                  <a:pt x="169587" y="1587426"/>
                </a:cubicBezTo>
                <a:cubicBezTo>
                  <a:pt x="164539" y="1597904"/>
                  <a:pt x="91958" y="1593142"/>
                  <a:pt x="108723" y="1606476"/>
                </a:cubicBezTo>
                <a:cubicBezTo>
                  <a:pt x="127773" y="1605619"/>
                  <a:pt x="145489" y="1606476"/>
                  <a:pt x="157871" y="1619526"/>
                </a:cubicBezTo>
                <a:lnTo>
                  <a:pt x="157871" y="1622860"/>
                </a:lnTo>
                <a:lnTo>
                  <a:pt x="164539" y="1626860"/>
                </a:lnTo>
                <a:lnTo>
                  <a:pt x="164539" y="1630480"/>
                </a:lnTo>
                <a:cubicBezTo>
                  <a:pt x="104055" y="1654673"/>
                  <a:pt x="166635" y="1643433"/>
                  <a:pt x="190637" y="1656388"/>
                </a:cubicBezTo>
                <a:cubicBezTo>
                  <a:pt x="176636" y="1658102"/>
                  <a:pt x="163110" y="1661150"/>
                  <a:pt x="147966" y="1661722"/>
                </a:cubicBezTo>
                <a:lnTo>
                  <a:pt x="132726" y="1671247"/>
                </a:lnTo>
                <a:cubicBezTo>
                  <a:pt x="135869" y="1674009"/>
                  <a:pt x="141298" y="1672675"/>
                  <a:pt x="144822" y="1674771"/>
                </a:cubicBezTo>
                <a:cubicBezTo>
                  <a:pt x="154347" y="1680486"/>
                  <a:pt x="157776" y="1672104"/>
                  <a:pt x="167301" y="1673057"/>
                </a:cubicBezTo>
                <a:cubicBezTo>
                  <a:pt x="181684" y="1684296"/>
                  <a:pt x="200162" y="1667532"/>
                  <a:pt x="214069" y="1676581"/>
                </a:cubicBezTo>
                <a:cubicBezTo>
                  <a:pt x="223594" y="1668770"/>
                  <a:pt x="231023" y="1676581"/>
                  <a:pt x="242073" y="1680200"/>
                </a:cubicBezTo>
                <a:cubicBezTo>
                  <a:pt x="259503" y="1682105"/>
                  <a:pt x="282458" y="1681819"/>
                  <a:pt x="299223" y="1687820"/>
                </a:cubicBezTo>
                <a:cubicBezTo>
                  <a:pt x="307319" y="1687820"/>
                  <a:pt x="331417" y="1685820"/>
                  <a:pt x="313415" y="1694393"/>
                </a:cubicBezTo>
                <a:cubicBezTo>
                  <a:pt x="309224" y="1695345"/>
                  <a:pt x="309224" y="1692392"/>
                  <a:pt x="311320" y="1692487"/>
                </a:cubicBezTo>
                <a:cubicBezTo>
                  <a:pt x="297889" y="1691821"/>
                  <a:pt x="296365" y="1688963"/>
                  <a:pt x="286078" y="1694964"/>
                </a:cubicBezTo>
                <a:cubicBezTo>
                  <a:pt x="258837" y="1694488"/>
                  <a:pt x="233310" y="1691154"/>
                  <a:pt x="208164" y="1701822"/>
                </a:cubicBezTo>
                <a:cubicBezTo>
                  <a:pt x="193971" y="1707727"/>
                  <a:pt x="149680" y="1692297"/>
                  <a:pt x="151014" y="1712109"/>
                </a:cubicBezTo>
                <a:cubicBezTo>
                  <a:pt x="162538" y="1712109"/>
                  <a:pt x="174540" y="1725158"/>
                  <a:pt x="187399" y="1724587"/>
                </a:cubicBezTo>
                <a:cubicBezTo>
                  <a:pt x="190257" y="1722872"/>
                  <a:pt x="190257" y="1722872"/>
                  <a:pt x="184256" y="1719253"/>
                </a:cubicBezTo>
                <a:cubicBezTo>
                  <a:pt x="189876" y="1714776"/>
                  <a:pt x="199401" y="1719253"/>
                  <a:pt x="206449" y="1714109"/>
                </a:cubicBezTo>
                <a:cubicBezTo>
                  <a:pt x="212259" y="1714109"/>
                  <a:pt x="209402" y="1717538"/>
                  <a:pt x="210830" y="1719443"/>
                </a:cubicBezTo>
                <a:cubicBezTo>
                  <a:pt x="215812" y="1723529"/>
                  <a:pt x="222251" y="1725396"/>
                  <a:pt x="228642" y="1724587"/>
                </a:cubicBezTo>
                <a:lnTo>
                  <a:pt x="239025" y="1717157"/>
                </a:lnTo>
                <a:cubicBezTo>
                  <a:pt x="249978" y="1715824"/>
                  <a:pt x="270933" y="1735255"/>
                  <a:pt x="269790" y="1715538"/>
                </a:cubicBezTo>
                <a:cubicBezTo>
                  <a:pt x="280173" y="1701726"/>
                  <a:pt x="295888" y="1706966"/>
                  <a:pt x="311986" y="1706013"/>
                </a:cubicBezTo>
                <a:cubicBezTo>
                  <a:pt x="317415" y="1711251"/>
                  <a:pt x="329797" y="1707632"/>
                  <a:pt x="328560" y="1714966"/>
                </a:cubicBezTo>
                <a:lnTo>
                  <a:pt x="322082" y="1718967"/>
                </a:lnTo>
                <a:lnTo>
                  <a:pt x="322082" y="1722491"/>
                </a:lnTo>
                <a:lnTo>
                  <a:pt x="328369" y="1726396"/>
                </a:lnTo>
                <a:cubicBezTo>
                  <a:pt x="307033" y="1737160"/>
                  <a:pt x="280744" y="1734683"/>
                  <a:pt x="258360" y="1742684"/>
                </a:cubicBezTo>
                <a:cubicBezTo>
                  <a:pt x="248835" y="1743541"/>
                  <a:pt x="242358" y="1750590"/>
                  <a:pt x="233881" y="1743256"/>
                </a:cubicBezTo>
                <a:cubicBezTo>
                  <a:pt x="228137" y="1745675"/>
                  <a:pt x="222603" y="1748542"/>
                  <a:pt x="217307" y="1751828"/>
                </a:cubicBezTo>
                <a:lnTo>
                  <a:pt x="217307" y="1759353"/>
                </a:lnTo>
                <a:lnTo>
                  <a:pt x="223118" y="1763163"/>
                </a:lnTo>
                <a:cubicBezTo>
                  <a:pt x="215403" y="1771069"/>
                  <a:pt x="201877" y="1766020"/>
                  <a:pt x="194543" y="1772688"/>
                </a:cubicBezTo>
                <a:cubicBezTo>
                  <a:pt x="185875" y="1771640"/>
                  <a:pt x="171016" y="1773926"/>
                  <a:pt x="169873" y="1782213"/>
                </a:cubicBezTo>
                <a:lnTo>
                  <a:pt x="150823" y="1792595"/>
                </a:lnTo>
                <a:lnTo>
                  <a:pt x="150823" y="1798119"/>
                </a:lnTo>
                <a:cubicBezTo>
                  <a:pt x="141565" y="1799824"/>
                  <a:pt x="132649" y="1803044"/>
                  <a:pt x="124438" y="1807644"/>
                </a:cubicBezTo>
                <a:cubicBezTo>
                  <a:pt x="143488" y="1819551"/>
                  <a:pt x="165206" y="1811550"/>
                  <a:pt x="183398" y="1799072"/>
                </a:cubicBezTo>
                <a:lnTo>
                  <a:pt x="183398" y="1793357"/>
                </a:lnTo>
                <a:cubicBezTo>
                  <a:pt x="192923" y="1790499"/>
                  <a:pt x="226261" y="1784785"/>
                  <a:pt x="223118" y="1800024"/>
                </a:cubicBezTo>
                <a:lnTo>
                  <a:pt x="216831" y="1804025"/>
                </a:lnTo>
                <a:cubicBezTo>
                  <a:pt x="220927" y="1807073"/>
                  <a:pt x="226928" y="1805168"/>
                  <a:pt x="233691" y="1805930"/>
                </a:cubicBezTo>
                <a:lnTo>
                  <a:pt x="244168" y="1798310"/>
                </a:lnTo>
                <a:cubicBezTo>
                  <a:pt x="256551" y="1796310"/>
                  <a:pt x="262266" y="1802120"/>
                  <a:pt x="272743" y="1801834"/>
                </a:cubicBezTo>
                <a:cubicBezTo>
                  <a:pt x="284554" y="1791071"/>
                  <a:pt x="298460" y="1798215"/>
                  <a:pt x="311796" y="1791166"/>
                </a:cubicBezTo>
                <a:cubicBezTo>
                  <a:pt x="338180" y="1791833"/>
                  <a:pt x="368374" y="1799834"/>
                  <a:pt x="393330" y="1785737"/>
                </a:cubicBezTo>
                <a:cubicBezTo>
                  <a:pt x="393330" y="1778879"/>
                  <a:pt x="401902" y="1781451"/>
                  <a:pt x="406950" y="1778117"/>
                </a:cubicBezTo>
                <a:lnTo>
                  <a:pt x="406950" y="1774498"/>
                </a:lnTo>
                <a:cubicBezTo>
                  <a:pt x="410855" y="1771164"/>
                  <a:pt x="416475" y="1773069"/>
                  <a:pt x="422381" y="1772498"/>
                </a:cubicBezTo>
                <a:cubicBezTo>
                  <a:pt x="431048" y="1777832"/>
                  <a:pt x="438859" y="1775640"/>
                  <a:pt x="450956" y="1776022"/>
                </a:cubicBezTo>
                <a:lnTo>
                  <a:pt x="460481" y="1768878"/>
                </a:lnTo>
                <a:cubicBezTo>
                  <a:pt x="476102" y="1771164"/>
                  <a:pt x="485722" y="1759353"/>
                  <a:pt x="498581" y="1770783"/>
                </a:cubicBezTo>
                <a:cubicBezTo>
                  <a:pt x="452766" y="1787166"/>
                  <a:pt x="499057" y="1780308"/>
                  <a:pt x="515059" y="1790881"/>
                </a:cubicBezTo>
                <a:cubicBezTo>
                  <a:pt x="527823" y="1793929"/>
                  <a:pt x="552207" y="1778022"/>
                  <a:pt x="557636" y="1792881"/>
                </a:cubicBezTo>
                <a:cubicBezTo>
                  <a:pt x="548111" y="1797643"/>
                  <a:pt x="538586" y="1806787"/>
                  <a:pt x="528013" y="1798501"/>
                </a:cubicBezTo>
                <a:cubicBezTo>
                  <a:pt x="513535" y="1806978"/>
                  <a:pt x="496962" y="1790595"/>
                  <a:pt x="482674" y="1805358"/>
                </a:cubicBezTo>
                <a:cubicBezTo>
                  <a:pt x="445907" y="1779451"/>
                  <a:pt x="401902" y="1792691"/>
                  <a:pt x="363707" y="1805358"/>
                </a:cubicBezTo>
                <a:cubicBezTo>
                  <a:pt x="358182" y="1807740"/>
                  <a:pt x="361516" y="1811074"/>
                  <a:pt x="360373" y="1814217"/>
                </a:cubicBezTo>
                <a:cubicBezTo>
                  <a:pt x="370851" y="1825933"/>
                  <a:pt x="389424" y="1812979"/>
                  <a:pt x="396758" y="1826980"/>
                </a:cubicBezTo>
                <a:cubicBezTo>
                  <a:pt x="395901" y="1826980"/>
                  <a:pt x="392663" y="1826123"/>
                  <a:pt x="393425" y="1823742"/>
                </a:cubicBezTo>
                <a:cubicBezTo>
                  <a:pt x="388281" y="1823742"/>
                  <a:pt x="385138" y="1827076"/>
                  <a:pt x="380280" y="1829266"/>
                </a:cubicBezTo>
                <a:cubicBezTo>
                  <a:pt x="376661" y="1843458"/>
                  <a:pt x="389805" y="1844887"/>
                  <a:pt x="399807" y="1840506"/>
                </a:cubicBezTo>
                <a:cubicBezTo>
                  <a:pt x="399997" y="1835810"/>
                  <a:pt x="398949" y="1831143"/>
                  <a:pt x="396758" y="1826980"/>
                </a:cubicBezTo>
                <a:cubicBezTo>
                  <a:pt x="396758" y="1826980"/>
                  <a:pt x="396758" y="1826980"/>
                  <a:pt x="396758" y="1826980"/>
                </a:cubicBezTo>
                <a:cubicBezTo>
                  <a:pt x="403616" y="1817455"/>
                  <a:pt x="415808" y="1835172"/>
                  <a:pt x="424762" y="1834982"/>
                </a:cubicBezTo>
                <a:cubicBezTo>
                  <a:pt x="428705" y="1835219"/>
                  <a:pt x="432525" y="1836505"/>
                  <a:pt x="435811" y="1838696"/>
                </a:cubicBezTo>
                <a:lnTo>
                  <a:pt x="450575" y="1838696"/>
                </a:lnTo>
                <a:lnTo>
                  <a:pt x="460100" y="1831552"/>
                </a:lnTo>
                <a:cubicBezTo>
                  <a:pt x="499057" y="1836505"/>
                  <a:pt x="641837" y="1817932"/>
                  <a:pt x="524584" y="1849935"/>
                </a:cubicBezTo>
                <a:cubicBezTo>
                  <a:pt x="510296" y="1846221"/>
                  <a:pt x="495476" y="1844992"/>
                  <a:pt x="480769" y="1846316"/>
                </a:cubicBezTo>
                <a:lnTo>
                  <a:pt x="478007" y="1851269"/>
                </a:lnTo>
                <a:cubicBezTo>
                  <a:pt x="486008" y="1859270"/>
                  <a:pt x="497057" y="1855079"/>
                  <a:pt x="504962" y="1859460"/>
                </a:cubicBezTo>
                <a:lnTo>
                  <a:pt x="504962" y="1862699"/>
                </a:lnTo>
                <a:lnTo>
                  <a:pt x="511154" y="1866699"/>
                </a:lnTo>
                <a:cubicBezTo>
                  <a:pt x="506867" y="1869938"/>
                  <a:pt x="488198" y="1864033"/>
                  <a:pt x="491532" y="1877082"/>
                </a:cubicBezTo>
                <a:lnTo>
                  <a:pt x="486103" y="1880892"/>
                </a:lnTo>
                <a:cubicBezTo>
                  <a:pt x="501000" y="1888045"/>
                  <a:pt x="518107" y="1889036"/>
                  <a:pt x="533728" y="1883654"/>
                </a:cubicBezTo>
                <a:cubicBezTo>
                  <a:pt x="550397" y="1885749"/>
                  <a:pt x="595069" y="1894132"/>
                  <a:pt x="547920" y="1894036"/>
                </a:cubicBezTo>
                <a:cubicBezTo>
                  <a:pt x="538395" y="1910419"/>
                  <a:pt x="531347" y="1892989"/>
                  <a:pt x="518393" y="1899561"/>
                </a:cubicBezTo>
                <a:lnTo>
                  <a:pt x="518393" y="1903371"/>
                </a:lnTo>
                <a:cubicBezTo>
                  <a:pt x="523251" y="1908800"/>
                  <a:pt x="541062" y="1907467"/>
                  <a:pt x="537443" y="1914706"/>
                </a:cubicBezTo>
                <a:cubicBezTo>
                  <a:pt x="526965" y="1919278"/>
                  <a:pt x="515726" y="1906705"/>
                  <a:pt x="505725" y="1917754"/>
                </a:cubicBezTo>
                <a:cubicBezTo>
                  <a:pt x="507725" y="1921373"/>
                  <a:pt x="515916" y="1918611"/>
                  <a:pt x="518393" y="1921659"/>
                </a:cubicBezTo>
                <a:lnTo>
                  <a:pt x="518393" y="1925374"/>
                </a:lnTo>
                <a:cubicBezTo>
                  <a:pt x="525346" y="1930993"/>
                  <a:pt x="533728" y="1929850"/>
                  <a:pt x="541253" y="1934899"/>
                </a:cubicBezTo>
                <a:lnTo>
                  <a:pt x="554683" y="1927945"/>
                </a:lnTo>
                <a:cubicBezTo>
                  <a:pt x="558588" y="1929183"/>
                  <a:pt x="557636" y="1931184"/>
                  <a:pt x="557826" y="1932994"/>
                </a:cubicBezTo>
                <a:lnTo>
                  <a:pt x="551254" y="1936994"/>
                </a:lnTo>
                <a:lnTo>
                  <a:pt x="551254" y="1947948"/>
                </a:lnTo>
                <a:cubicBezTo>
                  <a:pt x="564875" y="1960902"/>
                  <a:pt x="590116" y="1941566"/>
                  <a:pt x="602594" y="1952329"/>
                </a:cubicBezTo>
                <a:cubicBezTo>
                  <a:pt x="590650" y="1954282"/>
                  <a:pt x="579115" y="1958244"/>
                  <a:pt x="568495" y="1964045"/>
                </a:cubicBezTo>
                <a:cubicBezTo>
                  <a:pt x="563541" y="1966045"/>
                  <a:pt x="549445" y="1961093"/>
                  <a:pt x="551730" y="1970332"/>
                </a:cubicBezTo>
                <a:cubicBezTo>
                  <a:pt x="582496" y="1987762"/>
                  <a:pt x="549445" y="1976904"/>
                  <a:pt x="551730" y="1989382"/>
                </a:cubicBezTo>
                <a:lnTo>
                  <a:pt x="564398" y="1994525"/>
                </a:lnTo>
                <a:lnTo>
                  <a:pt x="564398" y="2003384"/>
                </a:lnTo>
                <a:lnTo>
                  <a:pt x="557445" y="2007669"/>
                </a:lnTo>
                <a:lnTo>
                  <a:pt x="560112" y="2012623"/>
                </a:lnTo>
                <a:cubicBezTo>
                  <a:pt x="568018" y="2012623"/>
                  <a:pt x="595164" y="2014432"/>
                  <a:pt x="579162" y="2003955"/>
                </a:cubicBezTo>
                <a:cubicBezTo>
                  <a:pt x="573733" y="1999097"/>
                  <a:pt x="586496" y="1997383"/>
                  <a:pt x="584877" y="1992906"/>
                </a:cubicBezTo>
                <a:cubicBezTo>
                  <a:pt x="590116" y="1988048"/>
                  <a:pt x="601355" y="1991477"/>
                  <a:pt x="607642" y="1990524"/>
                </a:cubicBezTo>
                <a:cubicBezTo>
                  <a:pt x="615167" y="1982142"/>
                  <a:pt x="608690" y="1963950"/>
                  <a:pt x="610690" y="1952424"/>
                </a:cubicBezTo>
                <a:lnTo>
                  <a:pt x="617453" y="1948329"/>
                </a:lnTo>
                <a:lnTo>
                  <a:pt x="617453" y="1933184"/>
                </a:lnTo>
                <a:lnTo>
                  <a:pt x="608976" y="1931565"/>
                </a:lnTo>
                <a:cubicBezTo>
                  <a:pt x="598784" y="1939375"/>
                  <a:pt x="585068" y="1931565"/>
                  <a:pt x="574685" y="1939185"/>
                </a:cubicBezTo>
                <a:cubicBezTo>
                  <a:pt x="561160" y="1921850"/>
                  <a:pt x="598498" y="1929660"/>
                  <a:pt x="607356" y="1928136"/>
                </a:cubicBezTo>
                <a:cubicBezTo>
                  <a:pt x="614405" y="1923964"/>
                  <a:pt x="622968" y="1923269"/>
                  <a:pt x="630597" y="1926231"/>
                </a:cubicBezTo>
                <a:lnTo>
                  <a:pt x="630597" y="1937280"/>
                </a:lnTo>
                <a:lnTo>
                  <a:pt x="624025" y="1941280"/>
                </a:lnTo>
                <a:lnTo>
                  <a:pt x="624025" y="1981571"/>
                </a:lnTo>
                <a:lnTo>
                  <a:pt x="617262" y="1985762"/>
                </a:lnTo>
                <a:lnTo>
                  <a:pt x="617262" y="1996525"/>
                </a:lnTo>
                <a:cubicBezTo>
                  <a:pt x="608594" y="2001764"/>
                  <a:pt x="608594" y="2002050"/>
                  <a:pt x="617262" y="2007193"/>
                </a:cubicBezTo>
                <a:lnTo>
                  <a:pt x="617262" y="2014052"/>
                </a:lnTo>
                <a:lnTo>
                  <a:pt x="624025" y="2018528"/>
                </a:lnTo>
                <a:lnTo>
                  <a:pt x="624025" y="2053199"/>
                </a:lnTo>
                <a:lnTo>
                  <a:pt x="630788" y="2057390"/>
                </a:lnTo>
                <a:lnTo>
                  <a:pt x="630788" y="2171690"/>
                </a:lnTo>
                <a:lnTo>
                  <a:pt x="624406" y="2175595"/>
                </a:lnTo>
                <a:lnTo>
                  <a:pt x="624406" y="2179119"/>
                </a:lnTo>
                <a:lnTo>
                  <a:pt x="631169" y="2183310"/>
                </a:lnTo>
                <a:lnTo>
                  <a:pt x="631169" y="2208838"/>
                </a:lnTo>
                <a:cubicBezTo>
                  <a:pt x="642027" y="2211505"/>
                  <a:pt x="632883" y="2223982"/>
                  <a:pt x="643266" y="2226650"/>
                </a:cubicBezTo>
                <a:cubicBezTo>
                  <a:pt x="644094" y="2231488"/>
                  <a:pt x="644352" y="2236412"/>
                  <a:pt x="644028" y="2241318"/>
                </a:cubicBezTo>
                <a:lnTo>
                  <a:pt x="637741" y="2245604"/>
                </a:lnTo>
                <a:lnTo>
                  <a:pt x="637741" y="2281799"/>
                </a:lnTo>
                <a:lnTo>
                  <a:pt x="630979" y="2285990"/>
                </a:lnTo>
                <a:lnTo>
                  <a:pt x="630979" y="2307898"/>
                </a:lnTo>
                <a:lnTo>
                  <a:pt x="624406" y="2311898"/>
                </a:lnTo>
                <a:lnTo>
                  <a:pt x="624406" y="2381812"/>
                </a:lnTo>
                <a:lnTo>
                  <a:pt x="630121" y="2385050"/>
                </a:lnTo>
                <a:cubicBezTo>
                  <a:pt x="632312" y="2392194"/>
                  <a:pt x="629550" y="2400100"/>
                  <a:pt x="631455" y="2407910"/>
                </a:cubicBezTo>
                <a:lnTo>
                  <a:pt x="636122" y="2410482"/>
                </a:lnTo>
                <a:cubicBezTo>
                  <a:pt x="637712" y="2431789"/>
                  <a:pt x="637712" y="2453182"/>
                  <a:pt x="636122" y="2474490"/>
                </a:cubicBezTo>
                <a:cubicBezTo>
                  <a:pt x="622787" y="2487634"/>
                  <a:pt x="634121" y="2516876"/>
                  <a:pt x="630597" y="2536117"/>
                </a:cubicBezTo>
                <a:lnTo>
                  <a:pt x="636884" y="2540308"/>
                </a:lnTo>
                <a:lnTo>
                  <a:pt x="636884" y="2561929"/>
                </a:lnTo>
                <a:lnTo>
                  <a:pt x="643646" y="2566120"/>
                </a:lnTo>
                <a:lnTo>
                  <a:pt x="643646" y="2595267"/>
                </a:lnTo>
                <a:lnTo>
                  <a:pt x="650219" y="2599268"/>
                </a:lnTo>
                <a:lnTo>
                  <a:pt x="650219" y="2654417"/>
                </a:lnTo>
                <a:lnTo>
                  <a:pt x="643456" y="2658608"/>
                </a:lnTo>
                <a:lnTo>
                  <a:pt x="643456" y="2687850"/>
                </a:lnTo>
                <a:cubicBezTo>
                  <a:pt x="629930" y="2696041"/>
                  <a:pt x="640217" y="2718425"/>
                  <a:pt x="637169" y="2731855"/>
                </a:cubicBezTo>
                <a:lnTo>
                  <a:pt x="624311" y="2739095"/>
                </a:lnTo>
                <a:lnTo>
                  <a:pt x="624311" y="2790339"/>
                </a:lnTo>
                <a:lnTo>
                  <a:pt x="617548" y="2794530"/>
                </a:lnTo>
                <a:lnTo>
                  <a:pt x="617548" y="2801769"/>
                </a:lnTo>
                <a:lnTo>
                  <a:pt x="623930" y="2805674"/>
                </a:lnTo>
                <a:lnTo>
                  <a:pt x="623930" y="2809294"/>
                </a:lnTo>
                <a:cubicBezTo>
                  <a:pt x="614405" y="2811866"/>
                  <a:pt x="618882" y="2821200"/>
                  <a:pt x="617072" y="2827486"/>
                </a:cubicBezTo>
                <a:cubicBezTo>
                  <a:pt x="624978" y="2830249"/>
                  <a:pt x="624311" y="2834535"/>
                  <a:pt x="624025" y="2841869"/>
                </a:cubicBezTo>
                <a:cubicBezTo>
                  <a:pt x="622501" y="2842917"/>
                  <a:pt x="620501" y="2844250"/>
                  <a:pt x="617929" y="2846155"/>
                </a:cubicBezTo>
                <a:lnTo>
                  <a:pt x="617929" y="2853299"/>
                </a:lnTo>
                <a:lnTo>
                  <a:pt x="623739" y="2857109"/>
                </a:lnTo>
                <a:lnTo>
                  <a:pt x="623739" y="2897209"/>
                </a:lnTo>
                <a:lnTo>
                  <a:pt x="630502" y="2901305"/>
                </a:lnTo>
                <a:lnTo>
                  <a:pt x="630502" y="2904925"/>
                </a:lnTo>
                <a:lnTo>
                  <a:pt x="624120" y="2908735"/>
                </a:lnTo>
                <a:lnTo>
                  <a:pt x="624120" y="2963980"/>
                </a:lnTo>
                <a:cubicBezTo>
                  <a:pt x="638694" y="2974362"/>
                  <a:pt x="626978" y="3002556"/>
                  <a:pt x="630597" y="3019225"/>
                </a:cubicBezTo>
                <a:cubicBezTo>
                  <a:pt x="637836" y="3021510"/>
                  <a:pt x="637455" y="3026844"/>
                  <a:pt x="637169" y="3032941"/>
                </a:cubicBezTo>
                <a:cubicBezTo>
                  <a:pt x="630788" y="3037703"/>
                  <a:pt x="627644" y="3040751"/>
                  <a:pt x="637169" y="3044847"/>
                </a:cubicBezTo>
                <a:lnTo>
                  <a:pt x="637169" y="3107521"/>
                </a:lnTo>
                <a:lnTo>
                  <a:pt x="630979" y="3111426"/>
                </a:lnTo>
                <a:lnTo>
                  <a:pt x="630979" y="3122285"/>
                </a:lnTo>
                <a:lnTo>
                  <a:pt x="637265" y="3126191"/>
                </a:lnTo>
                <a:lnTo>
                  <a:pt x="637265" y="3129524"/>
                </a:lnTo>
                <a:lnTo>
                  <a:pt x="630502" y="3133715"/>
                </a:lnTo>
                <a:lnTo>
                  <a:pt x="630502" y="3181340"/>
                </a:lnTo>
                <a:lnTo>
                  <a:pt x="625549" y="3184102"/>
                </a:lnTo>
                <a:cubicBezTo>
                  <a:pt x="623959" y="3204171"/>
                  <a:pt x="623959" y="3224327"/>
                  <a:pt x="625549" y="3244396"/>
                </a:cubicBezTo>
                <a:cubicBezTo>
                  <a:pt x="633455" y="3249158"/>
                  <a:pt x="633455" y="3249444"/>
                  <a:pt x="624787" y="3254778"/>
                </a:cubicBezTo>
                <a:lnTo>
                  <a:pt x="624787" y="3273161"/>
                </a:lnTo>
                <a:lnTo>
                  <a:pt x="631073" y="3277066"/>
                </a:lnTo>
                <a:lnTo>
                  <a:pt x="631073" y="3324691"/>
                </a:lnTo>
                <a:lnTo>
                  <a:pt x="624692" y="3328597"/>
                </a:lnTo>
                <a:lnTo>
                  <a:pt x="624692" y="3332121"/>
                </a:lnTo>
                <a:lnTo>
                  <a:pt x="630788" y="3335931"/>
                </a:lnTo>
                <a:lnTo>
                  <a:pt x="630788" y="3350790"/>
                </a:lnTo>
                <a:cubicBezTo>
                  <a:pt x="622215" y="3356029"/>
                  <a:pt x="622215" y="3356314"/>
                  <a:pt x="630216" y="3361172"/>
                </a:cubicBezTo>
                <a:cubicBezTo>
                  <a:pt x="631207" y="3364801"/>
                  <a:pt x="631531" y="3368573"/>
                  <a:pt x="631169" y="3372316"/>
                </a:cubicBezTo>
                <a:lnTo>
                  <a:pt x="624787" y="3376412"/>
                </a:lnTo>
                <a:lnTo>
                  <a:pt x="624787" y="3409178"/>
                </a:lnTo>
                <a:lnTo>
                  <a:pt x="618024" y="3413274"/>
                </a:lnTo>
                <a:lnTo>
                  <a:pt x="618024" y="3438896"/>
                </a:lnTo>
                <a:lnTo>
                  <a:pt x="611547" y="3442802"/>
                </a:lnTo>
                <a:lnTo>
                  <a:pt x="611547" y="3479473"/>
                </a:lnTo>
                <a:lnTo>
                  <a:pt x="617739" y="3483473"/>
                </a:lnTo>
                <a:cubicBezTo>
                  <a:pt x="610023" y="3485854"/>
                  <a:pt x="611642" y="3489760"/>
                  <a:pt x="611452" y="3493760"/>
                </a:cubicBezTo>
                <a:lnTo>
                  <a:pt x="617072" y="3497666"/>
                </a:lnTo>
                <a:cubicBezTo>
                  <a:pt x="610213" y="3502714"/>
                  <a:pt x="608880" y="3504809"/>
                  <a:pt x="617929" y="3509095"/>
                </a:cubicBezTo>
                <a:lnTo>
                  <a:pt x="617929" y="3545767"/>
                </a:lnTo>
                <a:lnTo>
                  <a:pt x="624406" y="3549672"/>
                </a:lnTo>
                <a:lnTo>
                  <a:pt x="624406" y="3582724"/>
                </a:lnTo>
                <a:lnTo>
                  <a:pt x="618405" y="3586629"/>
                </a:lnTo>
                <a:cubicBezTo>
                  <a:pt x="627930" y="3588629"/>
                  <a:pt x="627930" y="3616823"/>
                  <a:pt x="618405" y="3619109"/>
                </a:cubicBezTo>
                <a:cubicBezTo>
                  <a:pt x="616500" y="3622729"/>
                  <a:pt x="618405" y="3626348"/>
                  <a:pt x="617167" y="3629967"/>
                </a:cubicBezTo>
                <a:lnTo>
                  <a:pt x="623930" y="3634349"/>
                </a:lnTo>
                <a:lnTo>
                  <a:pt x="623930" y="3671116"/>
                </a:lnTo>
                <a:lnTo>
                  <a:pt x="617643" y="3674926"/>
                </a:lnTo>
                <a:lnTo>
                  <a:pt x="617643" y="3711692"/>
                </a:lnTo>
                <a:lnTo>
                  <a:pt x="624025" y="3715502"/>
                </a:lnTo>
                <a:lnTo>
                  <a:pt x="624025" y="3722741"/>
                </a:lnTo>
                <a:lnTo>
                  <a:pt x="617929" y="3726551"/>
                </a:lnTo>
                <a:lnTo>
                  <a:pt x="617929" y="3785606"/>
                </a:lnTo>
                <a:lnTo>
                  <a:pt x="622977" y="3788464"/>
                </a:lnTo>
                <a:cubicBezTo>
                  <a:pt x="613452" y="3796370"/>
                  <a:pt x="619072" y="3812848"/>
                  <a:pt x="617643" y="3825611"/>
                </a:cubicBezTo>
                <a:lnTo>
                  <a:pt x="623930" y="3829707"/>
                </a:lnTo>
                <a:lnTo>
                  <a:pt x="623930" y="3836660"/>
                </a:lnTo>
                <a:lnTo>
                  <a:pt x="630692" y="3840756"/>
                </a:lnTo>
                <a:lnTo>
                  <a:pt x="630692" y="3844375"/>
                </a:lnTo>
                <a:lnTo>
                  <a:pt x="624311" y="3848186"/>
                </a:lnTo>
                <a:lnTo>
                  <a:pt x="624311" y="3870188"/>
                </a:lnTo>
                <a:lnTo>
                  <a:pt x="630502" y="3874093"/>
                </a:lnTo>
                <a:cubicBezTo>
                  <a:pt x="631835" y="3877332"/>
                  <a:pt x="628692" y="3878951"/>
                  <a:pt x="624596" y="3880856"/>
                </a:cubicBezTo>
                <a:cubicBezTo>
                  <a:pt x="624596" y="3882951"/>
                  <a:pt x="624406" y="3885333"/>
                  <a:pt x="624025" y="3888000"/>
                </a:cubicBezTo>
                <a:lnTo>
                  <a:pt x="630312" y="3892382"/>
                </a:lnTo>
                <a:lnTo>
                  <a:pt x="630312" y="3899525"/>
                </a:lnTo>
                <a:lnTo>
                  <a:pt x="624406" y="3903430"/>
                </a:lnTo>
                <a:lnTo>
                  <a:pt x="624406" y="3962009"/>
                </a:lnTo>
                <a:lnTo>
                  <a:pt x="617643" y="3966105"/>
                </a:lnTo>
                <a:lnTo>
                  <a:pt x="617643" y="3969629"/>
                </a:lnTo>
                <a:lnTo>
                  <a:pt x="623930" y="3973534"/>
                </a:lnTo>
                <a:lnTo>
                  <a:pt x="618691" y="3976487"/>
                </a:lnTo>
                <a:cubicBezTo>
                  <a:pt x="617243" y="3985203"/>
                  <a:pt x="616891" y="3994109"/>
                  <a:pt x="617643" y="4002871"/>
                </a:cubicBezTo>
                <a:lnTo>
                  <a:pt x="612214" y="4005920"/>
                </a:lnTo>
                <a:cubicBezTo>
                  <a:pt x="610595" y="4029637"/>
                  <a:pt x="610595" y="4053449"/>
                  <a:pt x="612214" y="4077166"/>
                </a:cubicBezTo>
                <a:lnTo>
                  <a:pt x="617262" y="4080024"/>
                </a:lnTo>
                <a:lnTo>
                  <a:pt x="617262" y="4290145"/>
                </a:lnTo>
                <a:lnTo>
                  <a:pt x="611452" y="4293860"/>
                </a:lnTo>
                <a:cubicBezTo>
                  <a:pt x="611452" y="4294908"/>
                  <a:pt x="611452" y="4296146"/>
                  <a:pt x="611452" y="4297480"/>
                </a:cubicBezTo>
                <a:lnTo>
                  <a:pt x="617834" y="4301385"/>
                </a:lnTo>
                <a:lnTo>
                  <a:pt x="611547" y="4305100"/>
                </a:lnTo>
                <a:lnTo>
                  <a:pt x="611547" y="4334628"/>
                </a:lnTo>
                <a:cubicBezTo>
                  <a:pt x="621739" y="4337484"/>
                  <a:pt x="616976" y="4348915"/>
                  <a:pt x="618024" y="4356630"/>
                </a:cubicBezTo>
                <a:lnTo>
                  <a:pt x="611929" y="4360059"/>
                </a:lnTo>
                <a:cubicBezTo>
                  <a:pt x="610500" y="4367393"/>
                  <a:pt x="611929" y="4375299"/>
                  <a:pt x="610976" y="4382728"/>
                </a:cubicBezTo>
                <a:lnTo>
                  <a:pt x="605261" y="4385872"/>
                </a:lnTo>
                <a:lnTo>
                  <a:pt x="605261" y="4400730"/>
                </a:lnTo>
                <a:lnTo>
                  <a:pt x="611262" y="4404636"/>
                </a:lnTo>
                <a:lnTo>
                  <a:pt x="611262" y="4434449"/>
                </a:lnTo>
                <a:lnTo>
                  <a:pt x="604880" y="4438260"/>
                </a:lnTo>
                <a:lnTo>
                  <a:pt x="604880" y="4504458"/>
                </a:lnTo>
                <a:lnTo>
                  <a:pt x="598498" y="4508268"/>
                </a:lnTo>
                <a:lnTo>
                  <a:pt x="598498" y="4515507"/>
                </a:lnTo>
                <a:lnTo>
                  <a:pt x="605261" y="4519888"/>
                </a:lnTo>
                <a:lnTo>
                  <a:pt x="605261" y="4541606"/>
                </a:lnTo>
                <a:lnTo>
                  <a:pt x="610213" y="4544368"/>
                </a:lnTo>
                <a:cubicBezTo>
                  <a:pt x="610976" y="4546559"/>
                  <a:pt x="607071" y="4546940"/>
                  <a:pt x="605261" y="4548749"/>
                </a:cubicBezTo>
                <a:lnTo>
                  <a:pt x="605261" y="4570276"/>
                </a:lnTo>
                <a:lnTo>
                  <a:pt x="598498" y="4574562"/>
                </a:lnTo>
                <a:lnTo>
                  <a:pt x="598498" y="4585516"/>
                </a:lnTo>
                <a:close/>
                <a:moveTo>
                  <a:pt x="595260" y="1167469"/>
                </a:moveTo>
                <a:cubicBezTo>
                  <a:pt x="601641" y="1167469"/>
                  <a:pt x="608023" y="1167469"/>
                  <a:pt x="614310" y="1167469"/>
                </a:cubicBezTo>
                <a:cubicBezTo>
                  <a:pt x="619072" y="1163850"/>
                  <a:pt x="619834" y="1159278"/>
                  <a:pt x="614310" y="1156420"/>
                </a:cubicBezTo>
                <a:cubicBezTo>
                  <a:pt x="610452" y="1159278"/>
                  <a:pt x="605652" y="1160573"/>
                  <a:pt x="600879" y="1160040"/>
                </a:cubicBezTo>
                <a:lnTo>
                  <a:pt x="592021" y="1165374"/>
                </a:lnTo>
                <a:cubicBezTo>
                  <a:pt x="592116" y="1166136"/>
                  <a:pt x="592973" y="1167374"/>
                  <a:pt x="595260" y="1167374"/>
                </a:cubicBezTo>
                <a:close/>
                <a:moveTo>
                  <a:pt x="222451" y="1552089"/>
                </a:moveTo>
                <a:cubicBezTo>
                  <a:pt x="207306" y="1546374"/>
                  <a:pt x="210640" y="1559423"/>
                  <a:pt x="222451" y="1553327"/>
                </a:cubicBezTo>
                <a:cubicBezTo>
                  <a:pt x="222641" y="1552851"/>
                  <a:pt x="222832" y="1552374"/>
                  <a:pt x="222451" y="1552089"/>
                </a:cubicBezTo>
                <a:close/>
                <a:moveTo>
                  <a:pt x="237501" y="663978"/>
                </a:moveTo>
                <a:cubicBezTo>
                  <a:pt x="230471" y="662473"/>
                  <a:pt x="223194" y="662473"/>
                  <a:pt x="216164" y="663978"/>
                </a:cubicBezTo>
                <a:cubicBezTo>
                  <a:pt x="222756" y="667826"/>
                  <a:pt x="230909" y="667826"/>
                  <a:pt x="237501" y="663978"/>
                </a:cubicBezTo>
                <a:close/>
                <a:moveTo>
                  <a:pt x="280173" y="1536373"/>
                </a:moveTo>
                <a:cubicBezTo>
                  <a:pt x="297889" y="1527895"/>
                  <a:pt x="285411" y="1523323"/>
                  <a:pt x="272933" y="1525038"/>
                </a:cubicBezTo>
                <a:cubicBezTo>
                  <a:pt x="268428" y="1520971"/>
                  <a:pt x="261827" y="1520247"/>
                  <a:pt x="256551" y="1523228"/>
                </a:cubicBezTo>
                <a:lnTo>
                  <a:pt x="256551" y="1526943"/>
                </a:lnTo>
                <a:cubicBezTo>
                  <a:pt x="264075" y="1532944"/>
                  <a:pt x="271886" y="1531134"/>
                  <a:pt x="280173" y="1536373"/>
                </a:cubicBezTo>
                <a:close/>
                <a:moveTo>
                  <a:pt x="284173" y="543677"/>
                </a:moveTo>
                <a:cubicBezTo>
                  <a:pt x="285887" y="545677"/>
                  <a:pt x="289698" y="544630"/>
                  <a:pt x="292650" y="544820"/>
                </a:cubicBezTo>
                <a:cubicBezTo>
                  <a:pt x="297413" y="542344"/>
                  <a:pt x="297413" y="539962"/>
                  <a:pt x="292650" y="537486"/>
                </a:cubicBezTo>
                <a:cubicBezTo>
                  <a:pt x="290650" y="539391"/>
                  <a:pt x="283125" y="540819"/>
                  <a:pt x="284173" y="543677"/>
                </a:cubicBezTo>
                <a:close/>
                <a:moveTo>
                  <a:pt x="312748" y="1554566"/>
                </a:moveTo>
                <a:cubicBezTo>
                  <a:pt x="305033" y="1555899"/>
                  <a:pt x="300461" y="1549326"/>
                  <a:pt x="292460" y="1550851"/>
                </a:cubicBezTo>
                <a:lnTo>
                  <a:pt x="286745" y="1547136"/>
                </a:lnTo>
                <a:cubicBezTo>
                  <a:pt x="275219" y="1544278"/>
                  <a:pt x="269885" y="1560376"/>
                  <a:pt x="286745" y="1558280"/>
                </a:cubicBezTo>
                <a:lnTo>
                  <a:pt x="292364" y="1561899"/>
                </a:lnTo>
                <a:lnTo>
                  <a:pt x="312272" y="1561899"/>
                </a:lnTo>
                <a:cubicBezTo>
                  <a:pt x="317034" y="1557899"/>
                  <a:pt x="317034" y="1557899"/>
                  <a:pt x="312367" y="1554566"/>
                </a:cubicBezTo>
                <a:close/>
                <a:moveTo>
                  <a:pt x="320272" y="600637"/>
                </a:moveTo>
                <a:cubicBezTo>
                  <a:pt x="308176" y="599874"/>
                  <a:pt x="308176" y="599874"/>
                  <a:pt x="302937" y="601970"/>
                </a:cubicBezTo>
                <a:lnTo>
                  <a:pt x="302937" y="605399"/>
                </a:lnTo>
                <a:cubicBezTo>
                  <a:pt x="309176" y="608352"/>
                  <a:pt x="316415" y="608352"/>
                  <a:pt x="322654" y="605399"/>
                </a:cubicBezTo>
                <a:cubicBezTo>
                  <a:pt x="321797" y="603875"/>
                  <a:pt x="323702" y="601875"/>
                  <a:pt x="319892" y="600637"/>
                </a:cubicBezTo>
                <a:close/>
                <a:moveTo>
                  <a:pt x="358372" y="721700"/>
                </a:moveTo>
                <a:lnTo>
                  <a:pt x="344847" y="721700"/>
                </a:lnTo>
                <a:lnTo>
                  <a:pt x="336370" y="727319"/>
                </a:lnTo>
                <a:cubicBezTo>
                  <a:pt x="343133" y="731415"/>
                  <a:pt x="342466" y="738558"/>
                  <a:pt x="352086" y="736844"/>
                </a:cubicBezTo>
                <a:cubicBezTo>
                  <a:pt x="354658" y="734463"/>
                  <a:pt x="360087" y="733320"/>
                  <a:pt x="361611" y="730367"/>
                </a:cubicBezTo>
                <a:cubicBezTo>
                  <a:pt x="360849" y="727129"/>
                  <a:pt x="363992" y="723890"/>
                  <a:pt x="358658" y="721700"/>
                </a:cubicBezTo>
                <a:close/>
                <a:moveTo>
                  <a:pt x="407426" y="948108"/>
                </a:moveTo>
                <a:cubicBezTo>
                  <a:pt x="410570" y="932488"/>
                  <a:pt x="387614" y="941251"/>
                  <a:pt x="377995" y="939155"/>
                </a:cubicBezTo>
                <a:lnTo>
                  <a:pt x="369041" y="944299"/>
                </a:lnTo>
                <a:cubicBezTo>
                  <a:pt x="363897" y="962777"/>
                  <a:pt x="398568" y="951443"/>
                  <a:pt x="407426" y="948299"/>
                </a:cubicBezTo>
                <a:close/>
                <a:moveTo>
                  <a:pt x="368183" y="811996"/>
                </a:moveTo>
                <a:cubicBezTo>
                  <a:pt x="372194" y="814654"/>
                  <a:pt x="377413" y="814654"/>
                  <a:pt x="381423" y="811996"/>
                </a:cubicBezTo>
                <a:cubicBezTo>
                  <a:pt x="377413" y="809339"/>
                  <a:pt x="372194" y="809339"/>
                  <a:pt x="368183" y="811996"/>
                </a:cubicBezTo>
                <a:close/>
                <a:moveTo>
                  <a:pt x="369422" y="713127"/>
                </a:moveTo>
                <a:cubicBezTo>
                  <a:pt x="370851" y="715317"/>
                  <a:pt x="375041" y="713127"/>
                  <a:pt x="373708" y="711889"/>
                </a:cubicBezTo>
                <a:cubicBezTo>
                  <a:pt x="372375" y="710650"/>
                  <a:pt x="368183" y="711698"/>
                  <a:pt x="369422" y="713127"/>
                </a:cubicBezTo>
                <a:close/>
                <a:moveTo>
                  <a:pt x="414285" y="1600762"/>
                </a:moveTo>
                <a:cubicBezTo>
                  <a:pt x="410370" y="1598133"/>
                  <a:pt x="405245" y="1598133"/>
                  <a:pt x="401330" y="1600762"/>
                </a:cubicBezTo>
                <a:cubicBezTo>
                  <a:pt x="404760" y="1603429"/>
                  <a:pt x="415808" y="1609715"/>
                  <a:pt x="414285" y="1600762"/>
                </a:cubicBezTo>
                <a:close/>
                <a:moveTo>
                  <a:pt x="448479" y="891244"/>
                </a:moveTo>
                <a:lnTo>
                  <a:pt x="456957" y="891244"/>
                </a:lnTo>
                <a:cubicBezTo>
                  <a:pt x="466482" y="875433"/>
                  <a:pt x="489627" y="890101"/>
                  <a:pt x="503153" y="880481"/>
                </a:cubicBezTo>
                <a:cubicBezTo>
                  <a:pt x="506810" y="883872"/>
                  <a:pt x="512449" y="883872"/>
                  <a:pt x="516107" y="880481"/>
                </a:cubicBezTo>
                <a:cubicBezTo>
                  <a:pt x="536966" y="877909"/>
                  <a:pt x="558112" y="887244"/>
                  <a:pt x="577353" y="879148"/>
                </a:cubicBezTo>
                <a:cubicBezTo>
                  <a:pt x="578876" y="865527"/>
                  <a:pt x="500581" y="873337"/>
                  <a:pt x="486960" y="867717"/>
                </a:cubicBezTo>
                <a:cubicBezTo>
                  <a:pt x="484674" y="865241"/>
                  <a:pt x="478388" y="866003"/>
                  <a:pt x="479912" y="869432"/>
                </a:cubicBezTo>
                <a:cubicBezTo>
                  <a:pt x="470387" y="880195"/>
                  <a:pt x="451337" y="865146"/>
                  <a:pt x="435906" y="869432"/>
                </a:cubicBezTo>
                <a:lnTo>
                  <a:pt x="425810" y="876671"/>
                </a:lnTo>
                <a:cubicBezTo>
                  <a:pt x="417428" y="875052"/>
                  <a:pt x="412570" y="880957"/>
                  <a:pt x="405997" y="880576"/>
                </a:cubicBezTo>
                <a:lnTo>
                  <a:pt x="381137" y="894388"/>
                </a:lnTo>
                <a:lnTo>
                  <a:pt x="383709" y="898674"/>
                </a:lnTo>
                <a:cubicBezTo>
                  <a:pt x="393806" y="899626"/>
                  <a:pt x="402188" y="890673"/>
                  <a:pt x="411427" y="898674"/>
                </a:cubicBezTo>
                <a:cubicBezTo>
                  <a:pt x="416666" y="898102"/>
                  <a:pt x="422571" y="900007"/>
                  <a:pt x="427048" y="896959"/>
                </a:cubicBezTo>
                <a:lnTo>
                  <a:pt x="420857" y="893054"/>
                </a:lnTo>
                <a:lnTo>
                  <a:pt x="420857" y="889149"/>
                </a:lnTo>
                <a:cubicBezTo>
                  <a:pt x="425800" y="885472"/>
                  <a:pt x="431849" y="883586"/>
                  <a:pt x="438002" y="883815"/>
                </a:cubicBezTo>
                <a:close/>
                <a:moveTo>
                  <a:pt x="456957" y="938869"/>
                </a:moveTo>
                <a:lnTo>
                  <a:pt x="450480" y="938869"/>
                </a:lnTo>
                <a:cubicBezTo>
                  <a:pt x="445717" y="942489"/>
                  <a:pt x="445717" y="942489"/>
                  <a:pt x="450480" y="946204"/>
                </a:cubicBezTo>
                <a:lnTo>
                  <a:pt x="456861" y="946204"/>
                </a:lnTo>
                <a:cubicBezTo>
                  <a:pt x="461528" y="942870"/>
                  <a:pt x="461528" y="942870"/>
                  <a:pt x="456957" y="938774"/>
                </a:cubicBezTo>
                <a:close/>
                <a:moveTo>
                  <a:pt x="519250" y="1655626"/>
                </a:moveTo>
                <a:cubicBezTo>
                  <a:pt x="515535" y="1653149"/>
                  <a:pt x="504962" y="1646101"/>
                  <a:pt x="506201" y="1655626"/>
                </a:cubicBezTo>
                <a:cubicBezTo>
                  <a:pt x="510096" y="1658331"/>
                  <a:pt x="515240" y="1658445"/>
                  <a:pt x="519250" y="1655911"/>
                </a:cubicBezTo>
                <a:close/>
                <a:moveTo>
                  <a:pt x="522965" y="939060"/>
                </a:moveTo>
                <a:cubicBezTo>
                  <a:pt x="514392" y="938203"/>
                  <a:pt x="503915" y="940775"/>
                  <a:pt x="496962" y="935535"/>
                </a:cubicBezTo>
                <a:cubicBezTo>
                  <a:pt x="492285" y="935926"/>
                  <a:pt x="487627" y="934650"/>
                  <a:pt x="483817" y="931916"/>
                </a:cubicBezTo>
                <a:lnTo>
                  <a:pt x="467244" y="941441"/>
                </a:lnTo>
                <a:cubicBezTo>
                  <a:pt x="464005" y="949347"/>
                  <a:pt x="479531" y="946109"/>
                  <a:pt x="484579" y="942584"/>
                </a:cubicBezTo>
                <a:cubicBezTo>
                  <a:pt x="494104" y="943251"/>
                  <a:pt x="503057" y="941441"/>
                  <a:pt x="510582" y="946585"/>
                </a:cubicBezTo>
                <a:cubicBezTo>
                  <a:pt x="516202" y="946013"/>
                  <a:pt x="522107" y="947918"/>
                  <a:pt x="525917" y="944584"/>
                </a:cubicBezTo>
                <a:cubicBezTo>
                  <a:pt x="526013" y="940965"/>
                  <a:pt x="525917" y="940965"/>
                  <a:pt x="522965" y="939346"/>
                </a:cubicBezTo>
                <a:close/>
                <a:moveTo>
                  <a:pt x="603927" y="1694297"/>
                </a:moveTo>
                <a:cubicBezTo>
                  <a:pt x="583067" y="1690963"/>
                  <a:pt x="564875" y="1703822"/>
                  <a:pt x="545825" y="1699917"/>
                </a:cubicBezTo>
                <a:cubicBezTo>
                  <a:pt x="539538" y="1697250"/>
                  <a:pt x="539538" y="1697155"/>
                  <a:pt x="532490" y="1699917"/>
                </a:cubicBezTo>
                <a:cubicBezTo>
                  <a:pt x="536300" y="1711918"/>
                  <a:pt x="596403" y="1704203"/>
                  <a:pt x="611357" y="1704013"/>
                </a:cubicBezTo>
                <a:cubicBezTo>
                  <a:pt x="611166" y="1698584"/>
                  <a:pt x="612976" y="1694107"/>
                  <a:pt x="603927" y="1694583"/>
                </a:cubicBezTo>
                <a:close/>
                <a:moveTo>
                  <a:pt x="568780" y="1653911"/>
                </a:moveTo>
                <a:cubicBezTo>
                  <a:pt x="566875" y="1653911"/>
                  <a:pt x="566018" y="1654864"/>
                  <a:pt x="565256" y="1654578"/>
                </a:cubicBezTo>
                <a:lnTo>
                  <a:pt x="574781" y="1661150"/>
                </a:lnTo>
                <a:cubicBezTo>
                  <a:pt x="586020" y="1661150"/>
                  <a:pt x="595164" y="1662960"/>
                  <a:pt x="604023" y="1656007"/>
                </a:cubicBezTo>
                <a:cubicBezTo>
                  <a:pt x="594116" y="1651054"/>
                  <a:pt x="580210" y="1655244"/>
                  <a:pt x="568780" y="1654197"/>
                </a:cubicBezTo>
                <a:close/>
                <a:moveTo>
                  <a:pt x="578876" y="917438"/>
                </a:moveTo>
                <a:lnTo>
                  <a:pt x="575924" y="913056"/>
                </a:lnTo>
                <a:cubicBezTo>
                  <a:pt x="569161" y="913056"/>
                  <a:pt x="543729" y="915438"/>
                  <a:pt x="558779" y="907532"/>
                </a:cubicBezTo>
                <a:lnTo>
                  <a:pt x="540300" y="897150"/>
                </a:lnTo>
                <a:lnTo>
                  <a:pt x="536871" y="891054"/>
                </a:lnTo>
                <a:cubicBezTo>
                  <a:pt x="506677" y="893054"/>
                  <a:pt x="474387" y="884768"/>
                  <a:pt x="447717" y="899817"/>
                </a:cubicBezTo>
                <a:cubicBezTo>
                  <a:pt x="461719" y="902293"/>
                  <a:pt x="474959" y="916009"/>
                  <a:pt x="489627" y="916771"/>
                </a:cubicBezTo>
                <a:cubicBezTo>
                  <a:pt x="498581" y="909532"/>
                  <a:pt x="503915" y="915438"/>
                  <a:pt x="513916" y="916771"/>
                </a:cubicBezTo>
                <a:cubicBezTo>
                  <a:pt x="521240" y="918581"/>
                  <a:pt x="528403" y="920962"/>
                  <a:pt x="535347" y="923915"/>
                </a:cubicBezTo>
                <a:cubicBezTo>
                  <a:pt x="549159" y="922486"/>
                  <a:pt x="567446" y="929249"/>
                  <a:pt x="578876" y="917724"/>
                </a:cubicBezTo>
                <a:close/>
                <a:moveTo>
                  <a:pt x="613548" y="747226"/>
                </a:moveTo>
                <a:cubicBezTo>
                  <a:pt x="606309" y="746560"/>
                  <a:pt x="598212" y="749132"/>
                  <a:pt x="591735" y="745417"/>
                </a:cubicBezTo>
                <a:lnTo>
                  <a:pt x="591735" y="741988"/>
                </a:lnTo>
                <a:cubicBezTo>
                  <a:pt x="582210" y="739416"/>
                  <a:pt x="571637" y="732463"/>
                  <a:pt x="562112" y="739701"/>
                </a:cubicBezTo>
                <a:cubicBezTo>
                  <a:pt x="547882" y="743369"/>
                  <a:pt x="532890" y="742673"/>
                  <a:pt x="519060" y="737701"/>
                </a:cubicBezTo>
                <a:lnTo>
                  <a:pt x="538110" y="728748"/>
                </a:lnTo>
                <a:cubicBezTo>
                  <a:pt x="539443" y="728748"/>
                  <a:pt x="550016" y="730082"/>
                  <a:pt x="551921" y="726367"/>
                </a:cubicBezTo>
                <a:cubicBezTo>
                  <a:pt x="550968" y="710269"/>
                  <a:pt x="576971" y="720557"/>
                  <a:pt x="588497" y="717794"/>
                </a:cubicBezTo>
                <a:lnTo>
                  <a:pt x="596974" y="712365"/>
                </a:lnTo>
                <a:cubicBezTo>
                  <a:pt x="591354" y="704745"/>
                  <a:pt x="580115" y="706745"/>
                  <a:pt x="573257" y="710365"/>
                </a:cubicBezTo>
                <a:cubicBezTo>
                  <a:pt x="551540" y="715508"/>
                  <a:pt x="532394" y="689790"/>
                  <a:pt x="512868" y="704745"/>
                </a:cubicBezTo>
                <a:lnTo>
                  <a:pt x="512868" y="712175"/>
                </a:lnTo>
                <a:cubicBezTo>
                  <a:pt x="514678" y="713794"/>
                  <a:pt x="520107" y="714651"/>
                  <a:pt x="519250" y="717699"/>
                </a:cubicBezTo>
                <a:cubicBezTo>
                  <a:pt x="478950" y="713527"/>
                  <a:pt x="438230" y="719147"/>
                  <a:pt x="400569" y="734082"/>
                </a:cubicBezTo>
                <a:cubicBezTo>
                  <a:pt x="427048" y="748750"/>
                  <a:pt x="457719" y="729224"/>
                  <a:pt x="485532" y="741226"/>
                </a:cubicBezTo>
                <a:cubicBezTo>
                  <a:pt x="478483" y="750751"/>
                  <a:pt x="462005" y="744464"/>
                  <a:pt x="453622" y="752846"/>
                </a:cubicBezTo>
                <a:cubicBezTo>
                  <a:pt x="443041" y="753017"/>
                  <a:pt x="432534" y="751008"/>
                  <a:pt x="422762" y="746940"/>
                </a:cubicBezTo>
                <a:lnTo>
                  <a:pt x="414285" y="748465"/>
                </a:lnTo>
                <a:cubicBezTo>
                  <a:pt x="414285" y="751131"/>
                  <a:pt x="414285" y="753323"/>
                  <a:pt x="444764" y="754370"/>
                </a:cubicBezTo>
                <a:cubicBezTo>
                  <a:pt x="439145" y="754942"/>
                  <a:pt x="429905" y="755799"/>
                  <a:pt x="414285" y="757037"/>
                </a:cubicBezTo>
                <a:cubicBezTo>
                  <a:pt x="420000" y="758275"/>
                  <a:pt x="457719" y="761228"/>
                  <a:pt x="452385" y="754560"/>
                </a:cubicBezTo>
                <a:cubicBezTo>
                  <a:pt x="465910" y="755704"/>
                  <a:pt x="478578" y="766467"/>
                  <a:pt x="491151" y="758847"/>
                </a:cubicBezTo>
                <a:cubicBezTo>
                  <a:pt x="493818" y="762562"/>
                  <a:pt x="502486" y="760561"/>
                  <a:pt x="505534" y="764085"/>
                </a:cubicBezTo>
                <a:cubicBezTo>
                  <a:pt x="501914" y="766943"/>
                  <a:pt x="494104" y="765038"/>
                  <a:pt x="490008" y="769229"/>
                </a:cubicBezTo>
                <a:cubicBezTo>
                  <a:pt x="479569" y="763362"/>
                  <a:pt x="466558" y="764771"/>
                  <a:pt x="457623" y="772753"/>
                </a:cubicBezTo>
                <a:cubicBezTo>
                  <a:pt x="433716" y="765705"/>
                  <a:pt x="403998" y="769134"/>
                  <a:pt x="378756" y="772753"/>
                </a:cubicBezTo>
                <a:cubicBezTo>
                  <a:pt x="373517" y="776373"/>
                  <a:pt x="373517" y="776373"/>
                  <a:pt x="378756" y="780183"/>
                </a:cubicBezTo>
                <a:cubicBezTo>
                  <a:pt x="399235" y="779326"/>
                  <a:pt x="420857" y="773230"/>
                  <a:pt x="440669" y="778087"/>
                </a:cubicBezTo>
                <a:cubicBezTo>
                  <a:pt x="440669" y="779326"/>
                  <a:pt x="440669" y="780469"/>
                  <a:pt x="441145" y="781898"/>
                </a:cubicBezTo>
                <a:cubicBezTo>
                  <a:pt x="428953" y="792946"/>
                  <a:pt x="407046" y="786279"/>
                  <a:pt x="396187" y="797423"/>
                </a:cubicBezTo>
                <a:lnTo>
                  <a:pt x="401235" y="800281"/>
                </a:lnTo>
                <a:lnTo>
                  <a:pt x="401235" y="811806"/>
                </a:lnTo>
                <a:lnTo>
                  <a:pt x="414761" y="817806"/>
                </a:lnTo>
                <a:lnTo>
                  <a:pt x="414761" y="823045"/>
                </a:lnTo>
                <a:cubicBezTo>
                  <a:pt x="404569" y="825712"/>
                  <a:pt x="374184" y="828379"/>
                  <a:pt x="397521" y="839238"/>
                </a:cubicBezTo>
                <a:cubicBezTo>
                  <a:pt x="409884" y="839800"/>
                  <a:pt x="422162" y="841553"/>
                  <a:pt x="434192" y="844476"/>
                </a:cubicBezTo>
                <a:lnTo>
                  <a:pt x="434192" y="848096"/>
                </a:lnTo>
                <a:cubicBezTo>
                  <a:pt x="424667" y="850668"/>
                  <a:pt x="413999" y="857621"/>
                  <a:pt x="405617" y="850477"/>
                </a:cubicBezTo>
                <a:cubicBezTo>
                  <a:pt x="396092" y="853621"/>
                  <a:pt x="406855" y="859145"/>
                  <a:pt x="410475" y="861145"/>
                </a:cubicBezTo>
                <a:cubicBezTo>
                  <a:pt x="417742" y="862431"/>
                  <a:pt x="425229" y="861221"/>
                  <a:pt x="431715" y="857716"/>
                </a:cubicBezTo>
                <a:cubicBezTo>
                  <a:pt x="442478" y="857716"/>
                  <a:pt x="447717" y="863432"/>
                  <a:pt x="458290" y="861050"/>
                </a:cubicBezTo>
                <a:cubicBezTo>
                  <a:pt x="463862" y="856592"/>
                  <a:pt x="471768" y="856592"/>
                  <a:pt x="477340" y="861050"/>
                </a:cubicBezTo>
                <a:cubicBezTo>
                  <a:pt x="505915" y="849144"/>
                  <a:pt x="544777" y="859621"/>
                  <a:pt x="575162" y="864479"/>
                </a:cubicBezTo>
                <a:cubicBezTo>
                  <a:pt x="584687" y="860479"/>
                  <a:pt x="584687" y="860098"/>
                  <a:pt x="586782" y="854954"/>
                </a:cubicBezTo>
                <a:lnTo>
                  <a:pt x="605832" y="844572"/>
                </a:lnTo>
                <a:cubicBezTo>
                  <a:pt x="592212" y="836761"/>
                  <a:pt x="574495" y="842000"/>
                  <a:pt x="560017" y="836571"/>
                </a:cubicBezTo>
                <a:cubicBezTo>
                  <a:pt x="562684" y="825998"/>
                  <a:pt x="550492" y="826284"/>
                  <a:pt x="543538" y="831523"/>
                </a:cubicBezTo>
                <a:lnTo>
                  <a:pt x="527251" y="821998"/>
                </a:lnTo>
                <a:lnTo>
                  <a:pt x="527251" y="814663"/>
                </a:lnTo>
                <a:cubicBezTo>
                  <a:pt x="538491" y="812092"/>
                  <a:pt x="550016" y="822950"/>
                  <a:pt x="563637" y="820092"/>
                </a:cubicBezTo>
                <a:lnTo>
                  <a:pt x="579734" y="810567"/>
                </a:lnTo>
                <a:cubicBezTo>
                  <a:pt x="584782" y="790279"/>
                  <a:pt x="542872" y="820855"/>
                  <a:pt x="546873" y="795708"/>
                </a:cubicBezTo>
                <a:lnTo>
                  <a:pt x="555635" y="794185"/>
                </a:lnTo>
                <a:cubicBezTo>
                  <a:pt x="561636" y="798756"/>
                  <a:pt x="588592" y="802376"/>
                  <a:pt x="573162" y="791423"/>
                </a:cubicBezTo>
                <a:cubicBezTo>
                  <a:pt x="570971" y="782945"/>
                  <a:pt x="548968" y="787136"/>
                  <a:pt x="543158" y="790470"/>
                </a:cubicBezTo>
                <a:cubicBezTo>
                  <a:pt x="537633" y="786088"/>
                  <a:pt x="529061" y="787803"/>
                  <a:pt x="524108" y="783517"/>
                </a:cubicBezTo>
                <a:cubicBezTo>
                  <a:pt x="515726" y="779993"/>
                  <a:pt x="486579" y="796185"/>
                  <a:pt x="488960" y="780849"/>
                </a:cubicBezTo>
                <a:cubicBezTo>
                  <a:pt x="496771" y="775039"/>
                  <a:pt x="511249" y="774373"/>
                  <a:pt x="520583" y="770372"/>
                </a:cubicBezTo>
                <a:lnTo>
                  <a:pt x="520583" y="767324"/>
                </a:lnTo>
                <a:cubicBezTo>
                  <a:pt x="527918" y="764695"/>
                  <a:pt x="535519" y="762876"/>
                  <a:pt x="543253" y="761895"/>
                </a:cubicBezTo>
                <a:cubicBezTo>
                  <a:pt x="555540" y="772277"/>
                  <a:pt x="567828" y="768658"/>
                  <a:pt x="579639" y="760180"/>
                </a:cubicBezTo>
                <a:cubicBezTo>
                  <a:pt x="582591" y="747036"/>
                  <a:pt x="605546" y="758561"/>
                  <a:pt x="616310" y="758180"/>
                </a:cubicBezTo>
                <a:lnTo>
                  <a:pt x="624406" y="752656"/>
                </a:lnTo>
                <a:cubicBezTo>
                  <a:pt x="621348" y="749941"/>
                  <a:pt x="617586" y="748160"/>
                  <a:pt x="613548" y="747512"/>
                </a:cubicBezTo>
                <a:close/>
                <a:moveTo>
                  <a:pt x="430096" y="714079"/>
                </a:moveTo>
                <a:cubicBezTo>
                  <a:pt x="435621" y="709983"/>
                  <a:pt x="441431" y="711126"/>
                  <a:pt x="446765" y="708650"/>
                </a:cubicBezTo>
                <a:cubicBezTo>
                  <a:pt x="446765" y="707507"/>
                  <a:pt x="446765" y="706269"/>
                  <a:pt x="446765" y="704649"/>
                </a:cubicBezTo>
                <a:cubicBezTo>
                  <a:pt x="442383" y="703793"/>
                  <a:pt x="441621" y="700078"/>
                  <a:pt x="435716" y="699887"/>
                </a:cubicBezTo>
                <a:cubicBezTo>
                  <a:pt x="430820" y="702278"/>
                  <a:pt x="426133" y="705088"/>
                  <a:pt x="421714" y="708269"/>
                </a:cubicBezTo>
                <a:close/>
                <a:moveTo>
                  <a:pt x="609071" y="637308"/>
                </a:moveTo>
                <a:cubicBezTo>
                  <a:pt x="605346" y="635889"/>
                  <a:pt x="601165" y="636432"/>
                  <a:pt x="597926" y="638737"/>
                </a:cubicBezTo>
                <a:cubicBezTo>
                  <a:pt x="603832" y="642070"/>
                  <a:pt x="611547" y="647023"/>
                  <a:pt x="618119" y="641975"/>
                </a:cubicBezTo>
                <a:cubicBezTo>
                  <a:pt x="615195" y="640327"/>
                  <a:pt x="612176" y="638860"/>
                  <a:pt x="609071" y="637594"/>
                </a:cubicBezTo>
                <a:close/>
                <a:moveTo>
                  <a:pt x="607451" y="614638"/>
                </a:moveTo>
                <a:cubicBezTo>
                  <a:pt x="592783" y="617401"/>
                  <a:pt x="576210" y="605113"/>
                  <a:pt x="562017" y="614638"/>
                </a:cubicBezTo>
                <a:cubicBezTo>
                  <a:pt x="554588" y="608828"/>
                  <a:pt x="545634" y="613114"/>
                  <a:pt x="539634" y="609590"/>
                </a:cubicBezTo>
                <a:cubicBezTo>
                  <a:pt x="539634" y="608352"/>
                  <a:pt x="539634" y="607209"/>
                  <a:pt x="539062" y="605875"/>
                </a:cubicBezTo>
                <a:lnTo>
                  <a:pt x="545539" y="601780"/>
                </a:lnTo>
                <a:lnTo>
                  <a:pt x="545539" y="597969"/>
                </a:lnTo>
                <a:cubicBezTo>
                  <a:pt x="529156" y="591302"/>
                  <a:pt x="507439" y="584254"/>
                  <a:pt x="489818" y="592541"/>
                </a:cubicBezTo>
                <a:cubicBezTo>
                  <a:pt x="469434" y="578919"/>
                  <a:pt x="448860" y="604732"/>
                  <a:pt x="430287" y="588730"/>
                </a:cubicBezTo>
                <a:cubicBezTo>
                  <a:pt x="421523" y="589778"/>
                  <a:pt x="411808" y="587873"/>
                  <a:pt x="403045" y="589493"/>
                </a:cubicBezTo>
                <a:cubicBezTo>
                  <a:pt x="398568" y="607590"/>
                  <a:pt x="402378" y="603304"/>
                  <a:pt x="381233" y="603685"/>
                </a:cubicBezTo>
                <a:cubicBezTo>
                  <a:pt x="382376" y="597017"/>
                  <a:pt x="367897" y="602542"/>
                  <a:pt x="381233" y="603685"/>
                </a:cubicBezTo>
                <a:lnTo>
                  <a:pt x="378661" y="603685"/>
                </a:lnTo>
                <a:cubicBezTo>
                  <a:pt x="379575" y="603837"/>
                  <a:pt x="380509" y="603837"/>
                  <a:pt x="381423" y="603685"/>
                </a:cubicBezTo>
                <a:lnTo>
                  <a:pt x="381423" y="603685"/>
                </a:lnTo>
                <a:lnTo>
                  <a:pt x="381423" y="609685"/>
                </a:lnTo>
                <a:cubicBezTo>
                  <a:pt x="368183" y="610638"/>
                  <a:pt x="359135" y="621116"/>
                  <a:pt x="345133" y="618353"/>
                </a:cubicBezTo>
                <a:lnTo>
                  <a:pt x="335608" y="623878"/>
                </a:lnTo>
                <a:lnTo>
                  <a:pt x="341132" y="627593"/>
                </a:lnTo>
                <a:cubicBezTo>
                  <a:pt x="341132" y="628640"/>
                  <a:pt x="341132" y="629878"/>
                  <a:pt x="341132" y="631117"/>
                </a:cubicBezTo>
                <a:lnTo>
                  <a:pt x="334560" y="635117"/>
                </a:lnTo>
                <a:lnTo>
                  <a:pt x="334560" y="642356"/>
                </a:lnTo>
                <a:cubicBezTo>
                  <a:pt x="351134" y="651881"/>
                  <a:pt x="373327" y="632831"/>
                  <a:pt x="385995" y="646643"/>
                </a:cubicBezTo>
                <a:lnTo>
                  <a:pt x="381233" y="649309"/>
                </a:lnTo>
                <a:cubicBezTo>
                  <a:pt x="380661" y="652262"/>
                  <a:pt x="380090" y="655119"/>
                  <a:pt x="379518" y="657691"/>
                </a:cubicBezTo>
                <a:lnTo>
                  <a:pt x="373898" y="660835"/>
                </a:lnTo>
                <a:cubicBezTo>
                  <a:pt x="373898" y="662358"/>
                  <a:pt x="374660" y="663978"/>
                  <a:pt x="375232" y="666169"/>
                </a:cubicBezTo>
                <a:cubicBezTo>
                  <a:pt x="387520" y="662454"/>
                  <a:pt x="406760" y="675694"/>
                  <a:pt x="413332" y="666169"/>
                </a:cubicBezTo>
                <a:cubicBezTo>
                  <a:pt x="413332" y="662835"/>
                  <a:pt x="418761" y="662358"/>
                  <a:pt x="422381" y="662930"/>
                </a:cubicBezTo>
                <a:cubicBezTo>
                  <a:pt x="429715" y="664454"/>
                  <a:pt x="425524" y="674360"/>
                  <a:pt x="426476" y="679027"/>
                </a:cubicBezTo>
                <a:lnTo>
                  <a:pt x="416951" y="685028"/>
                </a:lnTo>
                <a:cubicBezTo>
                  <a:pt x="410894" y="684637"/>
                  <a:pt x="404912" y="686619"/>
                  <a:pt x="400283" y="690553"/>
                </a:cubicBezTo>
                <a:cubicBezTo>
                  <a:pt x="400283" y="691982"/>
                  <a:pt x="401045" y="693696"/>
                  <a:pt x="401426" y="695029"/>
                </a:cubicBezTo>
                <a:cubicBezTo>
                  <a:pt x="421714" y="696458"/>
                  <a:pt x="436764" y="688743"/>
                  <a:pt x="456194" y="696077"/>
                </a:cubicBezTo>
                <a:cubicBezTo>
                  <a:pt x="467853" y="706641"/>
                  <a:pt x="484808" y="708945"/>
                  <a:pt x="498866" y="701887"/>
                </a:cubicBezTo>
                <a:lnTo>
                  <a:pt x="498866" y="697792"/>
                </a:lnTo>
                <a:cubicBezTo>
                  <a:pt x="527441" y="672169"/>
                  <a:pt x="564970" y="718747"/>
                  <a:pt x="589544" y="685981"/>
                </a:cubicBezTo>
                <a:cubicBezTo>
                  <a:pt x="564875" y="668835"/>
                  <a:pt x="538776" y="688076"/>
                  <a:pt x="512487" y="679123"/>
                </a:cubicBezTo>
                <a:cubicBezTo>
                  <a:pt x="519441" y="673884"/>
                  <a:pt x="528108" y="674075"/>
                  <a:pt x="535347" y="670360"/>
                </a:cubicBezTo>
                <a:cubicBezTo>
                  <a:pt x="544015" y="669788"/>
                  <a:pt x="544205" y="670360"/>
                  <a:pt x="544872" y="665026"/>
                </a:cubicBezTo>
                <a:lnTo>
                  <a:pt x="538395" y="660930"/>
                </a:lnTo>
                <a:lnTo>
                  <a:pt x="538395" y="657501"/>
                </a:lnTo>
                <a:cubicBezTo>
                  <a:pt x="545348" y="654453"/>
                  <a:pt x="557445" y="653119"/>
                  <a:pt x="563732" y="645785"/>
                </a:cubicBezTo>
                <a:lnTo>
                  <a:pt x="552016" y="639213"/>
                </a:lnTo>
                <a:cubicBezTo>
                  <a:pt x="552683" y="635879"/>
                  <a:pt x="549539" y="633593"/>
                  <a:pt x="545254" y="631688"/>
                </a:cubicBezTo>
                <a:cubicBezTo>
                  <a:pt x="552873" y="627116"/>
                  <a:pt x="566685" y="627973"/>
                  <a:pt x="573829" y="622163"/>
                </a:cubicBezTo>
                <a:cubicBezTo>
                  <a:pt x="587259" y="626259"/>
                  <a:pt x="604213" y="633498"/>
                  <a:pt x="616786" y="623973"/>
                </a:cubicBezTo>
                <a:lnTo>
                  <a:pt x="616786" y="620067"/>
                </a:lnTo>
                <a:close/>
                <a:moveTo>
                  <a:pt x="370469" y="584444"/>
                </a:moveTo>
                <a:cubicBezTo>
                  <a:pt x="450384" y="580729"/>
                  <a:pt x="395806" y="560918"/>
                  <a:pt x="361707" y="579491"/>
                </a:cubicBezTo>
                <a:cubicBezTo>
                  <a:pt x="364659" y="581491"/>
                  <a:pt x="367421" y="583110"/>
                  <a:pt x="370469" y="584730"/>
                </a:cubicBezTo>
                <a:close/>
                <a:moveTo>
                  <a:pt x="463529" y="570252"/>
                </a:moveTo>
                <a:cubicBezTo>
                  <a:pt x="463529" y="570252"/>
                  <a:pt x="464957" y="569490"/>
                  <a:pt x="465719" y="569109"/>
                </a:cubicBezTo>
                <a:cubicBezTo>
                  <a:pt x="467529" y="565394"/>
                  <a:pt x="456004" y="568061"/>
                  <a:pt x="463433" y="570538"/>
                </a:cubicBezTo>
                <a:close/>
                <a:moveTo>
                  <a:pt x="499628" y="564823"/>
                </a:moveTo>
                <a:lnTo>
                  <a:pt x="499628" y="561203"/>
                </a:lnTo>
                <a:cubicBezTo>
                  <a:pt x="495637" y="558593"/>
                  <a:pt x="490475" y="558593"/>
                  <a:pt x="486484" y="561203"/>
                </a:cubicBezTo>
                <a:lnTo>
                  <a:pt x="486484" y="564823"/>
                </a:lnTo>
                <a:cubicBezTo>
                  <a:pt x="490418" y="567518"/>
                  <a:pt x="495580" y="567632"/>
                  <a:pt x="499628" y="565109"/>
                </a:cubicBezTo>
                <a:close/>
                <a:moveTo>
                  <a:pt x="519441" y="577682"/>
                </a:moveTo>
                <a:cubicBezTo>
                  <a:pt x="522298" y="578443"/>
                  <a:pt x="528966" y="575872"/>
                  <a:pt x="522393" y="574062"/>
                </a:cubicBezTo>
                <a:cubicBezTo>
                  <a:pt x="515821" y="572252"/>
                  <a:pt x="507630" y="576824"/>
                  <a:pt x="519441" y="577967"/>
                </a:cubicBezTo>
                <a:close/>
                <a:moveTo>
                  <a:pt x="307509" y="1819837"/>
                </a:moveTo>
                <a:cubicBezTo>
                  <a:pt x="294174" y="1819837"/>
                  <a:pt x="295698" y="1821837"/>
                  <a:pt x="296460" y="1829362"/>
                </a:cubicBezTo>
                <a:lnTo>
                  <a:pt x="307223" y="1835934"/>
                </a:lnTo>
                <a:cubicBezTo>
                  <a:pt x="309891" y="1830924"/>
                  <a:pt x="309995" y="1824942"/>
                  <a:pt x="307509" y="1819837"/>
                </a:cubicBezTo>
                <a:close/>
                <a:moveTo>
                  <a:pt x="332179" y="1805168"/>
                </a:moveTo>
                <a:lnTo>
                  <a:pt x="324750" y="1805168"/>
                </a:lnTo>
                <a:cubicBezTo>
                  <a:pt x="308557" y="1813645"/>
                  <a:pt x="322368" y="1812598"/>
                  <a:pt x="331989" y="1812502"/>
                </a:cubicBezTo>
                <a:cubicBezTo>
                  <a:pt x="336751" y="1808883"/>
                  <a:pt x="336656" y="1808883"/>
                  <a:pt x="332179" y="1805549"/>
                </a:cubicBezTo>
                <a:close/>
                <a:moveTo>
                  <a:pt x="368279" y="1869652"/>
                </a:moveTo>
                <a:cubicBezTo>
                  <a:pt x="364307" y="1866986"/>
                  <a:pt x="359115" y="1866986"/>
                  <a:pt x="355134" y="1869652"/>
                </a:cubicBezTo>
                <a:cubicBezTo>
                  <a:pt x="359087" y="1872272"/>
                  <a:pt x="364231" y="1872272"/>
                  <a:pt x="368183" y="1869652"/>
                </a:cubicBezTo>
                <a:close/>
                <a:moveTo>
                  <a:pt x="519345" y="2079202"/>
                </a:moveTo>
                <a:cubicBezTo>
                  <a:pt x="508963" y="2070249"/>
                  <a:pt x="497723" y="2075393"/>
                  <a:pt x="486770" y="2079202"/>
                </a:cubicBezTo>
                <a:cubicBezTo>
                  <a:pt x="492961" y="2084918"/>
                  <a:pt x="518583" y="2091299"/>
                  <a:pt x="519345" y="2079679"/>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153" name="Google Shape;153;p8"/>
          <p:cNvSpPr/>
          <p:nvPr/>
        </p:nvSpPr>
        <p:spPr>
          <a:xfrm flipH="1" rot="5400000">
            <a:off x="10169274" y="2038452"/>
            <a:ext cx="494300" cy="3546843"/>
          </a:xfrm>
          <a:custGeom>
            <a:rect b="b" l="l" r="r" t="t"/>
            <a:pathLst>
              <a:path extrusionOk="0" h="4606289" w="670237">
                <a:moveTo>
                  <a:pt x="638371" y="4605709"/>
                </a:moveTo>
                <a:lnTo>
                  <a:pt x="40486" y="4605709"/>
                </a:lnTo>
                <a:lnTo>
                  <a:pt x="40486" y="4600280"/>
                </a:lnTo>
                <a:lnTo>
                  <a:pt x="46678" y="4596374"/>
                </a:lnTo>
                <a:lnTo>
                  <a:pt x="40867" y="4592564"/>
                </a:lnTo>
                <a:cubicBezTo>
                  <a:pt x="48297" y="4590564"/>
                  <a:pt x="46582" y="4584659"/>
                  <a:pt x="47344" y="4579610"/>
                </a:cubicBezTo>
                <a:cubicBezTo>
                  <a:pt x="41153" y="4573609"/>
                  <a:pt x="36200" y="4572180"/>
                  <a:pt x="46868" y="4566942"/>
                </a:cubicBezTo>
                <a:lnTo>
                  <a:pt x="46868" y="4534080"/>
                </a:lnTo>
                <a:lnTo>
                  <a:pt x="53631" y="4530081"/>
                </a:lnTo>
                <a:lnTo>
                  <a:pt x="53631" y="4526461"/>
                </a:lnTo>
                <a:lnTo>
                  <a:pt x="46868" y="4522365"/>
                </a:lnTo>
                <a:lnTo>
                  <a:pt x="46868" y="4515412"/>
                </a:lnTo>
                <a:lnTo>
                  <a:pt x="40867" y="4511602"/>
                </a:lnTo>
                <a:lnTo>
                  <a:pt x="40867" y="4504076"/>
                </a:lnTo>
                <a:lnTo>
                  <a:pt x="46582" y="4500934"/>
                </a:lnTo>
                <a:cubicBezTo>
                  <a:pt x="48011" y="4493504"/>
                  <a:pt x="46582" y="4485599"/>
                  <a:pt x="47630" y="4478169"/>
                </a:cubicBezTo>
                <a:lnTo>
                  <a:pt x="53250" y="4475026"/>
                </a:lnTo>
                <a:lnTo>
                  <a:pt x="53250" y="4463881"/>
                </a:lnTo>
                <a:lnTo>
                  <a:pt x="47249" y="4460071"/>
                </a:lnTo>
                <a:lnTo>
                  <a:pt x="47249" y="4430734"/>
                </a:lnTo>
                <a:lnTo>
                  <a:pt x="53726" y="4426829"/>
                </a:lnTo>
                <a:lnTo>
                  <a:pt x="53726" y="4415970"/>
                </a:lnTo>
                <a:lnTo>
                  <a:pt x="59917" y="4412066"/>
                </a:lnTo>
                <a:lnTo>
                  <a:pt x="59917" y="4405017"/>
                </a:lnTo>
                <a:cubicBezTo>
                  <a:pt x="52774" y="4401778"/>
                  <a:pt x="54679" y="4397683"/>
                  <a:pt x="48202" y="4394254"/>
                </a:cubicBezTo>
                <a:cubicBezTo>
                  <a:pt x="43915" y="4390730"/>
                  <a:pt x="50297" y="4388253"/>
                  <a:pt x="53631" y="4386443"/>
                </a:cubicBezTo>
                <a:cubicBezTo>
                  <a:pt x="53631" y="4378538"/>
                  <a:pt x="51059" y="4372918"/>
                  <a:pt x="63156" y="4373203"/>
                </a:cubicBezTo>
                <a:lnTo>
                  <a:pt x="73443" y="4368060"/>
                </a:lnTo>
                <a:cubicBezTo>
                  <a:pt x="66013" y="4363964"/>
                  <a:pt x="53250" y="4368631"/>
                  <a:pt x="48011" y="4360059"/>
                </a:cubicBezTo>
                <a:lnTo>
                  <a:pt x="52678" y="4357487"/>
                </a:lnTo>
                <a:cubicBezTo>
                  <a:pt x="46392" y="4352153"/>
                  <a:pt x="44106" y="4350343"/>
                  <a:pt x="53536" y="4345771"/>
                </a:cubicBezTo>
                <a:lnTo>
                  <a:pt x="53536" y="4320435"/>
                </a:lnTo>
                <a:cubicBezTo>
                  <a:pt x="59441" y="4317291"/>
                  <a:pt x="68109" y="4317673"/>
                  <a:pt x="73348" y="4312529"/>
                </a:cubicBezTo>
                <a:cubicBezTo>
                  <a:pt x="74014" y="4303004"/>
                  <a:pt x="58870" y="4311006"/>
                  <a:pt x="59155" y="4301099"/>
                </a:cubicBezTo>
                <a:lnTo>
                  <a:pt x="40105" y="4290622"/>
                </a:lnTo>
                <a:cubicBezTo>
                  <a:pt x="44582" y="4288050"/>
                  <a:pt x="49059" y="4285478"/>
                  <a:pt x="52774" y="4283192"/>
                </a:cubicBezTo>
                <a:lnTo>
                  <a:pt x="52774" y="4268333"/>
                </a:lnTo>
                <a:cubicBezTo>
                  <a:pt x="44201" y="4263095"/>
                  <a:pt x="44201" y="4262809"/>
                  <a:pt x="52774" y="4257665"/>
                </a:cubicBezTo>
                <a:lnTo>
                  <a:pt x="52774" y="4250141"/>
                </a:lnTo>
                <a:lnTo>
                  <a:pt x="46963" y="4246426"/>
                </a:lnTo>
                <a:lnTo>
                  <a:pt x="59346" y="4238901"/>
                </a:lnTo>
                <a:lnTo>
                  <a:pt x="52774" y="4234710"/>
                </a:lnTo>
                <a:lnTo>
                  <a:pt x="52774" y="4227756"/>
                </a:lnTo>
                <a:cubicBezTo>
                  <a:pt x="44201" y="4222518"/>
                  <a:pt x="44201" y="4222327"/>
                  <a:pt x="52774" y="4217088"/>
                </a:cubicBezTo>
                <a:lnTo>
                  <a:pt x="52774" y="4099550"/>
                </a:lnTo>
                <a:lnTo>
                  <a:pt x="59346" y="4095359"/>
                </a:lnTo>
                <a:lnTo>
                  <a:pt x="53250" y="4091549"/>
                </a:lnTo>
                <a:lnTo>
                  <a:pt x="59727" y="4087739"/>
                </a:lnTo>
                <a:cubicBezTo>
                  <a:pt x="59727" y="4086405"/>
                  <a:pt x="59727" y="4085167"/>
                  <a:pt x="59727" y="4084024"/>
                </a:cubicBezTo>
                <a:cubicBezTo>
                  <a:pt x="48964" y="4080595"/>
                  <a:pt x="54964" y="4066784"/>
                  <a:pt x="53536" y="4058402"/>
                </a:cubicBezTo>
                <a:cubicBezTo>
                  <a:pt x="66490" y="4052782"/>
                  <a:pt x="57631" y="4034113"/>
                  <a:pt x="60013" y="4022493"/>
                </a:cubicBezTo>
                <a:cubicBezTo>
                  <a:pt x="43793" y="4017254"/>
                  <a:pt x="26301" y="4017635"/>
                  <a:pt x="10292" y="4023445"/>
                </a:cubicBezTo>
                <a:cubicBezTo>
                  <a:pt x="-23141" y="4015159"/>
                  <a:pt x="41058" y="4015254"/>
                  <a:pt x="48392" y="4016016"/>
                </a:cubicBezTo>
                <a:lnTo>
                  <a:pt x="48392" y="4016016"/>
                </a:lnTo>
                <a:cubicBezTo>
                  <a:pt x="49345" y="4016016"/>
                  <a:pt x="49916" y="4016016"/>
                  <a:pt x="48392" y="4016016"/>
                </a:cubicBezTo>
                <a:lnTo>
                  <a:pt x="59727" y="4010872"/>
                </a:lnTo>
                <a:lnTo>
                  <a:pt x="59727" y="3981059"/>
                </a:lnTo>
                <a:lnTo>
                  <a:pt x="53726" y="3977154"/>
                </a:lnTo>
                <a:cubicBezTo>
                  <a:pt x="58393" y="3973439"/>
                  <a:pt x="66680" y="3972963"/>
                  <a:pt x="66490" y="3966676"/>
                </a:cubicBezTo>
                <a:lnTo>
                  <a:pt x="60013" y="3962580"/>
                </a:lnTo>
                <a:lnTo>
                  <a:pt x="60013" y="3793226"/>
                </a:lnTo>
                <a:lnTo>
                  <a:pt x="66394" y="3789321"/>
                </a:lnTo>
                <a:lnTo>
                  <a:pt x="66394" y="3785796"/>
                </a:lnTo>
                <a:lnTo>
                  <a:pt x="60203" y="3781987"/>
                </a:lnTo>
                <a:lnTo>
                  <a:pt x="60203" y="3745030"/>
                </a:lnTo>
                <a:cubicBezTo>
                  <a:pt x="68776" y="3739791"/>
                  <a:pt x="68871" y="3739505"/>
                  <a:pt x="60965" y="3734742"/>
                </a:cubicBezTo>
                <a:cubicBezTo>
                  <a:pt x="59060" y="3731123"/>
                  <a:pt x="60298" y="3727503"/>
                  <a:pt x="59917" y="3723598"/>
                </a:cubicBezTo>
                <a:lnTo>
                  <a:pt x="66204" y="3719312"/>
                </a:lnTo>
                <a:lnTo>
                  <a:pt x="66204" y="3693690"/>
                </a:lnTo>
                <a:lnTo>
                  <a:pt x="60013" y="3689880"/>
                </a:lnTo>
                <a:lnTo>
                  <a:pt x="60013" y="3679021"/>
                </a:lnTo>
                <a:lnTo>
                  <a:pt x="66394" y="3675116"/>
                </a:lnTo>
                <a:lnTo>
                  <a:pt x="66394" y="3642064"/>
                </a:lnTo>
                <a:lnTo>
                  <a:pt x="60013" y="3638159"/>
                </a:lnTo>
                <a:cubicBezTo>
                  <a:pt x="59251" y="3635206"/>
                  <a:pt x="60870" y="3633111"/>
                  <a:pt x="64870" y="3632063"/>
                </a:cubicBezTo>
                <a:cubicBezTo>
                  <a:pt x="66957" y="3629520"/>
                  <a:pt x="67224" y="3625939"/>
                  <a:pt x="65537" y="3623110"/>
                </a:cubicBezTo>
                <a:cubicBezTo>
                  <a:pt x="50488" y="3590915"/>
                  <a:pt x="64585" y="3540814"/>
                  <a:pt x="59917" y="3502428"/>
                </a:cubicBezTo>
                <a:lnTo>
                  <a:pt x="66204" y="3498237"/>
                </a:lnTo>
                <a:lnTo>
                  <a:pt x="66204" y="3435753"/>
                </a:lnTo>
                <a:lnTo>
                  <a:pt x="60013" y="3431848"/>
                </a:lnTo>
                <a:lnTo>
                  <a:pt x="60013" y="3424609"/>
                </a:lnTo>
                <a:lnTo>
                  <a:pt x="66394" y="3420704"/>
                </a:lnTo>
                <a:lnTo>
                  <a:pt x="66394" y="3417179"/>
                </a:lnTo>
                <a:lnTo>
                  <a:pt x="60203" y="3413369"/>
                </a:lnTo>
                <a:lnTo>
                  <a:pt x="60203" y="3391271"/>
                </a:lnTo>
                <a:cubicBezTo>
                  <a:pt x="68871" y="3386032"/>
                  <a:pt x="68871" y="3385746"/>
                  <a:pt x="60870" y="3380889"/>
                </a:cubicBezTo>
                <a:cubicBezTo>
                  <a:pt x="58298" y="3355838"/>
                  <a:pt x="60870" y="3329263"/>
                  <a:pt x="59917" y="3303355"/>
                </a:cubicBezTo>
                <a:lnTo>
                  <a:pt x="66013" y="3299355"/>
                </a:lnTo>
                <a:lnTo>
                  <a:pt x="60013" y="3295545"/>
                </a:lnTo>
                <a:lnTo>
                  <a:pt x="60013" y="3188769"/>
                </a:lnTo>
                <a:lnTo>
                  <a:pt x="66394" y="3184960"/>
                </a:lnTo>
                <a:lnTo>
                  <a:pt x="66394" y="3129810"/>
                </a:lnTo>
                <a:lnTo>
                  <a:pt x="59917" y="3125809"/>
                </a:lnTo>
                <a:cubicBezTo>
                  <a:pt x="59698" y="3123666"/>
                  <a:pt x="60839" y="3121609"/>
                  <a:pt x="62775" y="3120666"/>
                </a:cubicBezTo>
                <a:cubicBezTo>
                  <a:pt x="75919" y="3113808"/>
                  <a:pt x="48106" y="3111141"/>
                  <a:pt x="66204" y="3104092"/>
                </a:cubicBezTo>
                <a:lnTo>
                  <a:pt x="66204" y="3096663"/>
                </a:lnTo>
                <a:lnTo>
                  <a:pt x="60013" y="3092853"/>
                </a:lnTo>
                <a:lnTo>
                  <a:pt x="60013" y="3078184"/>
                </a:lnTo>
                <a:lnTo>
                  <a:pt x="66585" y="3074184"/>
                </a:lnTo>
                <a:lnTo>
                  <a:pt x="66585" y="3045037"/>
                </a:lnTo>
                <a:lnTo>
                  <a:pt x="73062" y="3040941"/>
                </a:lnTo>
                <a:cubicBezTo>
                  <a:pt x="73062" y="3034655"/>
                  <a:pt x="65061" y="3034179"/>
                  <a:pt x="60298" y="3030464"/>
                </a:cubicBezTo>
                <a:lnTo>
                  <a:pt x="66299" y="3026559"/>
                </a:lnTo>
                <a:lnTo>
                  <a:pt x="66299" y="3019320"/>
                </a:lnTo>
                <a:lnTo>
                  <a:pt x="59917" y="3015510"/>
                </a:lnTo>
                <a:lnTo>
                  <a:pt x="59917" y="2989792"/>
                </a:lnTo>
                <a:lnTo>
                  <a:pt x="66299" y="2985982"/>
                </a:lnTo>
                <a:lnTo>
                  <a:pt x="66299" y="2978743"/>
                </a:lnTo>
                <a:lnTo>
                  <a:pt x="60298" y="2974743"/>
                </a:lnTo>
                <a:cubicBezTo>
                  <a:pt x="73824" y="2970933"/>
                  <a:pt x="59155" y="2953121"/>
                  <a:pt x="72681" y="2949406"/>
                </a:cubicBezTo>
                <a:lnTo>
                  <a:pt x="72681" y="2901781"/>
                </a:lnTo>
                <a:lnTo>
                  <a:pt x="66871" y="2898066"/>
                </a:lnTo>
                <a:cubicBezTo>
                  <a:pt x="66871" y="2897019"/>
                  <a:pt x="66871" y="2895780"/>
                  <a:pt x="66871" y="2894542"/>
                </a:cubicBezTo>
                <a:lnTo>
                  <a:pt x="73443" y="2890542"/>
                </a:lnTo>
                <a:lnTo>
                  <a:pt x="73443" y="2857490"/>
                </a:lnTo>
                <a:lnTo>
                  <a:pt x="67061" y="2853680"/>
                </a:lnTo>
                <a:lnTo>
                  <a:pt x="67061" y="2846251"/>
                </a:lnTo>
                <a:cubicBezTo>
                  <a:pt x="78015" y="2843012"/>
                  <a:pt x="72014" y="2829010"/>
                  <a:pt x="73443" y="2820914"/>
                </a:cubicBezTo>
                <a:cubicBezTo>
                  <a:pt x="56203" y="2815866"/>
                  <a:pt x="59727" y="2817961"/>
                  <a:pt x="73443" y="2809675"/>
                </a:cubicBezTo>
                <a:lnTo>
                  <a:pt x="73443" y="2802245"/>
                </a:lnTo>
                <a:lnTo>
                  <a:pt x="67061" y="2798340"/>
                </a:lnTo>
                <a:lnTo>
                  <a:pt x="67061" y="2783766"/>
                </a:lnTo>
                <a:lnTo>
                  <a:pt x="60489" y="2779861"/>
                </a:lnTo>
                <a:cubicBezTo>
                  <a:pt x="60489" y="2778528"/>
                  <a:pt x="60489" y="2777289"/>
                  <a:pt x="60489" y="2776146"/>
                </a:cubicBezTo>
                <a:lnTo>
                  <a:pt x="65156" y="2773480"/>
                </a:lnTo>
                <a:cubicBezTo>
                  <a:pt x="68109" y="2767764"/>
                  <a:pt x="66013" y="2760144"/>
                  <a:pt x="66585" y="2754430"/>
                </a:cubicBezTo>
                <a:cubicBezTo>
                  <a:pt x="78491" y="2750239"/>
                  <a:pt x="71347" y="2735380"/>
                  <a:pt x="73157" y="2725855"/>
                </a:cubicBezTo>
                <a:cubicBezTo>
                  <a:pt x="66585" y="2720806"/>
                  <a:pt x="62870" y="2718806"/>
                  <a:pt x="73157" y="2713853"/>
                </a:cubicBezTo>
                <a:lnTo>
                  <a:pt x="73157" y="2699470"/>
                </a:lnTo>
                <a:lnTo>
                  <a:pt x="79729" y="2695470"/>
                </a:lnTo>
                <a:lnTo>
                  <a:pt x="79729" y="2691184"/>
                </a:lnTo>
                <a:lnTo>
                  <a:pt x="72967" y="2687088"/>
                </a:lnTo>
                <a:lnTo>
                  <a:pt x="72967" y="2628319"/>
                </a:lnTo>
                <a:lnTo>
                  <a:pt x="67633" y="2625366"/>
                </a:lnTo>
                <a:cubicBezTo>
                  <a:pt x="64489" y="2616889"/>
                  <a:pt x="68680" y="2607268"/>
                  <a:pt x="65823" y="2598505"/>
                </a:cubicBezTo>
                <a:cubicBezTo>
                  <a:pt x="50488" y="2562787"/>
                  <a:pt x="64870" y="2508875"/>
                  <a:pt x="60108" y="2466775"/>
                </a:cubicBezTo>
                <a:lnTo>
                  <a:pt x="54012" y="2462774"/>
                </a:lnTo>
                <a:lnTo>
                  <a:pt x="60013" y="2458869"/>
                </a:lnTo>
                <a:lnTo>
                  <a:pt x="60013" y="2455440"/>
                </a:lnTo>
                <a:lnTo>
                  <a:pt x="53440" y="2451439"/>
                </a:lnTo>
                <a:lnTo>
                  <a:pt x="53440" y="2407434"/>
                </a:lnTo>
                <a:lnTo>
                  <a:pt x="47059" y="2403528"/>
                </a:lnTo>
                <a:cubicBezTo>
                  <a:pt x="46297" y="2400576"/>
                  <a:pt x="47916" y="2398480"/>
                  <a:pt x="51821" y="2397528"/>
                </a:cubicBezTo>
                <a:cubicBezTo>
                  <a:pt x="56012" y="2343616"/>
                  <a:pt x="53440" y="2284752"/>
                  <a:pt x="52678" y="2229983"/>
                </a:cubicBezTo>
                <a:lnTo>
                  <a:pt x="47440" y="2227030"/>
                </a:lnTo>
                <a:lnTo>
                  <a:pt x="53250" y="2223125"/>
                </a:lnTo>
                <a:lnTo>
                  <a:pt x="53250" y="2212552"/>
                </a:lnTo>
                <a:lnTo>
                  <a:pt x="59822" y="2208457"/>
                </a:lnTo>
                <a:lnTo>
                  <a:pt x="53440" y="2204456"/>
                </a:lnTo>
                <a:lnTo>
                  <a:pt x="53440" y="2182644"/>
                </a:lnTo>
                <a:lnTo>
                  <a:pt x="46678" y="2178453"/>
                </a:lnTo>
                <a:lnTo>
                  <a:pt x="46678" y="2119684"/>
                </a:lnTo>
                <a:cubicBezTo>
                  <a:pt x="44392" y="2116350"/>
                  <a:pt x="34771" y="2119684"/>
                  <a:pt x="34771" y="2115397"/>
                </a:cubicBezTo>
                <a:lnTo>
                  <a:pt x="46678" y="2108730"/>
                </a:lnTo>
                <a:lnTo>
                  <a:pt x="46678" y="2057104"/>
                </a:lnTo>
                <a:lnTo>
                  <a:pt x="40486" y="2053294"/>
                </a:lnTo>
                <a:lnTo>
                  <a:pt x="40486" y="2035006"/>
                </a:lnTo>
                <a:lnTo>
                  <a:pt x="46868" y="2031101"/>
                </a:lnTo>
                <a:lnTo>
                  <a:pt x="46868" y="1991096"/>
                </a:lnTo>
                <a:lnTo>
                  <a:pt x="40772" y="1987191"/>
                </a:lnTo>
                <a:lnTo>
                  <a:pt x="45725" y="1984428"/>
                </a:lnTo>
                <a:cubicBezTo>
                  <a:pt x="47353" y="1959435"/>
                  <a:pt x="47353" y="1934365"/>
                  <a:pt x="45725" y="1909371"/>
                </a:cubicBezTo>
                <a:lnTo>
                  <a:pt x="41058" y="1906800"/>
                </a:lnTo>
                <a:cubicBezTo>
                  <a:pt x="38677" y="1889083"/>
                  <a:pt x="41058" y="1869938"/>
                  <a:pt x="40201" y="1851460"/>
                </a:cubicBezTo>
                <a:lnTo>
                  <a:pt x="46392" y="1847363"/>
                </a:lnTo>
                <a:lnTo>
                  <a:pt x="40296" y="1843554"/>
                </a:lnTo>
                <a:lnTo>
                  <a:pt x="40296" y="1840030"/>
                </a:lnTo>
                <a:cubicBezTo>
                  <a:pt x="42391" y="1838696"/>
                  <a:pt x="44582" y="1837362"/>
                  <a:pt x="46678" y="1836219"/>
                </a:cubicBezTo>
                <a:lnTo>
                  <a:pt x="46678" y="1825266"/>
                </a:lnTo>
                <a:lnTo>
                  <a:pt x="40391" y="1821265"/>
                </a:lnTo>
                <a:cubicBezTo>
                  <a:pt x="39439" y="1818217"/>
                  <a:pt x="41534" y="1816312"/>
                  <a:pt x="45249" y="1815264"/>
                </a:cubicBezTo>
                <a:cubicBezTo>
                  <a:pt x="49440" y="1794119"/>
                  <a:pt x="45249" y="1769544"/>
                  <a:pt x="46773" y="1747828"/>
                </a:cubicBezTo>
                <a:lnTo>
                  <a:pt x="52964" y="1744398"/>
                </a:lnTo>
                <a:lnTo>
                  <a:pt x="46963" y="1740398"/>
                </a:lnTo>
                <a:lnTo>
                  <a:pt x="46963" y="1729158"/>
                </a:lnTo>
                <a:lnTo>
                  <a:pt x="53345" y="1725253"/>
                </a:lnTo>
                <a:lnTo>
                  <a:pt x="53345" y="1711061"/>
                </a:lnTo>
                <a:lnTo>
                  <a:pt x="46582" y="1707060"/>
                </a:lnTo>
                <a:lnTo>
                  <a:pt x="46582" y="1696297"/>
                </a:lnTo>
                <a:lnTo>
                  <a:pt x="40582" y="1692297"/>
                </a:lnTo>
                <a:lnTo>
                  <a:pt x="45630" y="1689535"/>
                </a:lnTo>
                <a:cubicBezTo>
                  <a:pt x="46297" y="1687439"/>
                  <a:pt x="42487" y="1686963"/>
                  <a:pt x="40582" y="1685153"/>
                </a:cubicBezTo>
                <a:lnTo>
                  <a:pt x="40582" y="1670579"/>
                </a:lnTo>
                <a:lnTo>
                  <a:pt x="46582" y="1666674"/>
                </a:lnTo>
                <a:lnTo>
                  <a:pt x="46582" y="1641052"/>
                </a:lnTo>
                <a:lnTo>
                  <a:pt x="40201" y="1637242"/>
                </a:lnTo>
                <a:lnTo>
                  <a:pt x="40201" y="1630003"/>
                </a:lnTo>
                <a:lnTo>
                  <a:pt x="46963" y="1625907"/>
                </a:lnTo>
                <a:lnTo>
                  <a:pt x="46963" y="1578282"/>
                </a:lnTo>
                <a:cubicBezTo>
                  <a:pt x="56488" y="1575711"/>
                  <a:pt x="51726" y="1566567"/>
                  <a:pt x="54107" y="1559232"/>
                </a:cubicBezTo>
                <a:cubicBezTo>
                  <a:pt x="62299" y="1554280"/>
                  <a:pt x="62299" y="1554089"/>
                  <a:pt x="54107" y="1548850"/>
                </a:cubicBezTo>
                <a:lnTo>
                  <a:pt x="54107" y="1478746"/>
                </a:lnTo>
                <a:lnTo>
                  <a:pt x="60108" y="1474936"/>
                </a:lnTo>
                <a:lnTo>
                  <a:pt x="60108" y="1423596"/>
                </a:lnTo>
                <a:lnTo>
                  <a:pt x="66871" y="1419596"/>
                </a:lnTo>
                <a:lnTo>
                  <a:pt x="66871" y="1416072"/>
                </a:lnTo>
                <a:lnTo>
                  <a:pt x="60489" y="1412166"/>
                </a:lnTo>
                <a:lnTo>
                  <a:pt x="60489" y="1401117"/>
                </a:lnTo>
                <a:lnTo>
                  <a:pt x="65347" y="1398355"/>
                </a:lnTo>
                <a:cubicBezTo>
                  <a:pt x="67424" y="1377114"/>
                  <a:pt x="67647" y="1355721"/>
                  <a:pt x="66013" y="1334442"/>
                </a:cubicBezTo>
                <a:lnTo>
                  <a:pt x="61441" y="1331870"/>
                </a:lnTo>
                <a:cubicBezTo>
                  <a:pt x="59822" y="1314154"/>
                  <a:pt x="59917" y="1235573"/>
                  <a:pt x="61441" y="1219952"/>
                </a:cubicBezTo>
                <a:lnTo>
                  <a:pt x="66394" y="1217190"/>
                </a:lnTo>
                <a:lnTo>
                  <a:pt x="66394" y="1183948"/>
                </a:lnTo>
                <a:lnTo>
                  <a:pt x="60489" y="1180137"/>
                </a:lnTo>
                <a:lnTo>
                  <a:pt x="66775" y="1176328"/>
                </a:lnTo>
                <a:lnTo>
                  <a:pt x="66775" y="1168612"/>
                </a:lnTo>
                <a:cubicBezTo>
                  <a:pt x="64108" y="1167660"/>
                  <a:pt x="49916" y="1166993"/>
                  <a:pt x="56488" y="1163850"/>
                </a:cubicBezTo>
                <a:cubicBezTo>
                  <a:pt x="63632" y="1164421"/>
                  <a:pt x="69538" y="1161563"/>
                  <a:pt x="66013" y="1154325"/>
                </a:cubicBezTo>
                <a:lnTo>
                  <a:pt x="61060" y="1151562"/>
                </a:lnTo>
                <a:cubicBezTo>
                  <a:pt x="60192" y="1146724"/>
                  <a:pt x="59904" y="1141800"/>
                  <a:pt x="60203" y="1136894"/>
                </a:cubicBezTo>
                <a:lnTo>
                  <a:pt x="66299" y="1132798"/>
                </a:lnTo>
                <a:lnTo>
                  <a:pt x="60203" y="1129083"/>
                </a:lnTo>
                <a:lnTo>
                  <a:pt x="60203" y="1103557"/>
                </a:lnTo>
                <a:lnTo>
                  <a:pt x="66585" y="1099651"/>
                </a:lnTo>
                <a:lnTo>
                  <a:pt x="66585" y="1077648"/>
                </a:lnTo>
                <a:lnTo>
                  <a:pt x="60203" y="1073743"/>
                </a:lnTo>
                <a:cubicBezTo>
                  <a:pt x="59441" y="1070790"/>
                  <a:pt x="61060" y="1068695"/>
                  <a:pt x="65156" y="1067647"/>
                </a:cubicBezTo>
                <a:cubicBezTo>
                  <a:pt x="68966" y="1056884"/>
                  <a:pt x="65156" y="1044406"/>
                  <a:pt x="67156" y="1033071"/>
                </a:cubicBezTo>
                <a:cubicBezTo>
                  <a:pt x="75634" y="1028023"/>
                  <a:pt x="75634" y="1027737"/>
                  <a:pt x="67156" y="1022689"/>
                </a:cubicBezTo>
                <a:lnTo>
                  <a:pt x="66585" y="1019165"/>
                </a:lnTo>
                <a:cubicBezTo>
                  <a:pt x="68580" y="1017527"/>
                  <a:pt x="70752" y="1016126"/>
                  <a:pt x="73062" y="1014974"/>
                </a:cubicBezTo>
                <a:lnTo>
                  <a:pt x="73062" y="996781"/>
                </a:lnTo>
                <a:lnTo>
                  <a:pt x="79634" y="992781"/>
                </a:lnTo>
                <a:lnTo>
                  <a:pt x="79634" y="989066"/>
                </a:lnTo>
                <a:cubicBezTo>
                  <a:pt x="73824" y="985351"/>
                  <a:pt x="62584" y="982684"/>
                  <a:pt x="67537" y="973921"/>
                </a:cubicBezTo>
                <a:lnTo>
                  <a:pt x="79253" y="967158"/>
                </a:lnTo>
                <a:cubicBezTo>
                  <a:pt x="80777" y="938012"/>
                  <a:pt x="79253" y="908199"/>
                  <a:pt x="79825" y="878671"/>
                </a:cubicBezTo>
                <a:lnTo>
                  <a:pt x="86111" y="874766"/>
                </a:lnTo>
                <a:lnTo>
                  <a:pt x="79920" y="870956"/>
                </a:lnTo>
                <a:lnTo>
                  <a:pt x="79920" y="867432"/>
                </a:lnTo>
                <a:cubicBezTo>
                  <a:pt x="82301" y="865908"/>
                  <a:pt x="84397" y="864574"/>
                  <a:pt x="86111" y="863622"/>
                </a:cubicBezTo>
                <a:lnTo>
                  <a:pt x="86111" y="856097"/>
                </a:lnTo>
                <a:lnTo>
                  <a:pt x="80682" y="853144"/>
                </a:lnTo>
                <a:cubicBezTo>
                  <a:pt x="80682" y="850477"/>
                  <a:pt x="79634" y="847524"/>
                  <a:pt x="79063" y="844857"/>
                </a:cubicBezTo>
                <a:lnTo>
                  <a:pt x="73824" y="841904"/>
                </a:lnTo>
                <a:cubicBezTo>
                  <a:pt x="72300" y="835999"/>
                  <a:pt x="73824" y="829903"/>
                  <a:pt x="72967" y="823712"/>
                </a:cubicBezTo>
                <a:lnTo>
                  <a:pt x="79539" y="819426"/>
                </a:lnTo>
                <a:lnTo>
                  <a:pt x="79539" y="808472"/>
                </a:lnTo>
                <a:lnTo>
                  <a:pt x="73252" y="804662"/>
                </a:lnTo>
                <a:lnTo>
                  <a:pt x="73252" y="738558"/>
                </a:lnTo>
                <a:lnTo>
                  <a:pt x="79825" y="734653"/>
                </a:lnTo>
                <a:cubicBezTo>
                  <a:pt x="79825" y="733320"/>
                  <a:pt x="79825" y="732177"/>
                  <a:pt x="79825" y="731034"/>
                </a:cubicBezTo>
                <a:cubicBezTo>
                  <a:pt x="77539" y="729700"/>
                  <a:pt x="75443" y="728271"/>
                  <a:pt x="73919" y="727319"/>
                </a:cubicBezTo>
                <a:lnTo>
                  <a:pt x="73919" y="716175"/>
                </a:lnTo>
                <a:lnTo>
                  <a:pt x="79158" y="713222"/>
                </a:lnTo>
                <a:cubicBezTo>
                  <a:pt x="82111" y="706935"/>
                  <a:pt x="78205" y="700172"/>
                  <a:pt x="81063" y="694172"/>
                </a:cubicBezTo>
                <a:lnTo>
                  <a:pt x="85825" y="691505"/>
                </a:lnTo>
                <a:cubicBezTo>
                  <a:pt x="84778" y="688838"/>
                  <a:pt x="77539" y="687600"/>
                  <a:pt x="80206" y="683980"/>
                </a:cubicBezTo>
                <a:lnTo>
                  <a:pt x="73538" y="679885"/>
                </a:lnTo>
                <a:lnTo>
                  <a:pt x="73538" y="676360"/>
                </a:lnTo>
                <a:lnTo>
                  <a:pt x="79920" y="672550"/>
                </a:lnTo>
                <a:lnTo>
                  <a:pt x="79920" y="624925"/>
                </a:lnTo>
                <a:lnTo>
                  <a:pt x="73919" y="621020"/>
                </a:lnTo>
                <a:cubicBezTo>
                  <a:pt x="87730" y="611495"/>
                  <a:pt x="76872" y="584729"/>
                  <a:pt x="80110" y="570061"/>
                </a:cubicBezTo>
                <a:cubicBezTo>
                  <a:pt x="76681" y="567013"/>
                  <a:pt x="73062" y="568061"/>
                  <a:pt x="69252" y="567585"/>
                </a:cubicBezTo>
                <a:lnTo>
                  <a:pt x="66394" y="563013"/>
                </a:lnTo>
                <a:lnTo>
                  <a:pt x="73348" y="558536"/>
                </a:lnTo>
                <a:lnTo>
                  <a:pt x="73348" y="551487"/>
                </a:lnTo>
                <a:lnTo>
                  <a:pt x="80110" y="547487"/>
                </a:lnTo>
                <a:lnTo>
                  <a:pt x="80110" y="529199"/>
                </a:lnTo>
                <a:lnTo>
                  <a:pt x="73348" y="525103"/>
                </a:lnTo>
                <a:lnTo>
                  <a:pt x="73348" y="503195"/>
                </a:lnTo>
                <a:lnTo>
                  <a:pt x="67918" y="500147"/>
                </a:lnTo>
                <a:cubicBezTo>
                  <a:pt x="65347" y="492718"/>
                  <a:pt x="67918" y="484812"/>
                  <a:pt x="66394" y="477192"/>
                </a:cubicBezTo>
                <a:lnTo>
                  <a:pt x="61537" y="474430"/>
                </a:lnTo>
                <a:cubicBezTo>
                  <a:pt x="61060" y="472335"/>
                  <a:pt x="64680" y="471858"/>
                  <a:pt x="66585" y="470144"/>
                </a:cubicBezTo>
                <a:lnTo>
                  <a:pt x="66585" y="459190"/>
                </a:lnTo>
                <a:lnTo>
                  <a:pt x="60584" y="455380"/>
                </a:lnTo>
                <a:lnTo>
                  <a:pt x="60584" y="448141"/>
                </a:lnTo>
                <a:lnTo>
                  <a:pt x="66966" y="444236"/>
                </a:lnTo>
                <a:lnTo>
                  <a:pt x="66966" y="414899"/>
                </a:lnTo>
                <a:lnTo>
                  <a:pt x="60584" y="411089"/>
                </a:lnTo>
                <a:lnTo>
                  <a:pt x="60584" y="374227"/>
                </a:lnTo>
                <a:cubicBezTo>
                  <a:pt x="78586" y="366703"/>
                  <a:pt x="51059" y="364702"/>
                  <a:pt x="64013" y="357558"/>
                </a:cubicBezTo>
                <a:cubicBezTo>
                  <a:pt x="66109" y="355939"/>
                  <a:pt x="66109" y="355939"/>
                  <a:pt x="66966" y="352510"/>
                </a:cubicBezTo>
                <a:lnTo>
                  <a:pt x="60489" y="348510"/>
                </a:lnTo>
                <a:lnTo>
                  <a:pt x="60489" y="341270"/>
                </a:lnTo>
                <a:lnTo>
                  <a:pt x="66871" y="337365"/>
                </a:lnTo>
                <a:lnTo>
                  <a:pt x="66871" y="328983"/>
                </a:lnTo>
                <a:lnTo>
                  <a:pt x="61346" y="325555"/>
                </a:lnTo>
                <a:lnTo>
                  <a:pt x="58203" y="319744"/>
                </a:lnTo>
                <a:cubicBezTo>
                  <a:pt x="16388" y="319172"/>
                  <a:pt x="65061" y="314505"/>
                  <a:pt x="73443" y="306885"/>
                </a:cubicBezTo>
                <a:lnTo>
                  <a:pt x="73443" y="303361"/>
                </a:lnTo>
                <a:lnTo>
                  <a:pt x="80015" y="299361"/>
                </a:lnTo>
                <a:lnTo>
                  <a:pt x="80015" y="291646"/>
                </a:lnTo>
                <a:cubicBezTo>
                  <a:pt x="69252" y="290217"/>
                  <a:pt x="57250" y="287645"/>
                  <a:pt x="60394" y="274215"/>
                </a:cubicBezTo>
                <a:lnTo>
                  <a:pt x="66299" y="270119"/>
                </a:lnTo>
                <a:cubicBezTo>
                  <a:pt x="64775" y="269071"/>
                  <a:pt x="62870" y="267833"/>
                  <a:pt x="60679" y="266213"/>
                </a:cubicBezTo>
                <a:lnTo>
                  <a:pt x="60679" y="259356"/>
                </a:lnTo>
                <a:lnTo>
                  <a:pt x="54012" y="255260"/>
                </a:lnTo>
                <a:lnTo>
                  <a:pt x="60489" y="251260"/>
                </a:lnTo>
                <a:lnTo>
                  <a:pt x="60489" y="247830"/>
                </a:lnTo>
                <a:cubicBezTo>
                  <a:pt x="64988" y="244192"/>
                  <a:pt x="70612" y="242239"/>
                  <a:pt x="76396" y="242306"/>
                </a:cubicBezTo>
                <a:cubicBezTo>
                  <a:pt x="81634" y="238877"/>
                  <a:pt x="81634" y="238877"/>
                  <a:pt x="76396" y="234972"/>
                </a:cubicBezTo>
                <a:lnTo>
                  <a:pt x="63442" y="234972"/>
                </a:lnTo>
                <a:cubicBezTo>
                  <a:pt x="56584" y="229066"/>
                  <a:pt x="61537" y="216398"/>
                  <a:pt x="60298" y="208016"/>
                </a:cubicBezTo>
                <a:cubicBezTo>
                  <a:pt x="62013" y="203920"/>
                  <a:pt x="69823" y="207064"/>
                  <a:pt x="73062" y="203729"/>
                </a:cubicBezTo>
                <a:lnTo>
                  <a:pt x="73062" y="196396"/>
                </a:lnTo>
                <a:cubicBezTo>
                  <a:pt x="71252" y="195253"/>
                  <a:pt x="69157" y="193919"/>
                  <a:pt x="66775" y="192585"/>
                </a:cubicBezTo>
                <a:lnTo>
                  <a:pt x="66775" y="181632"/>
                </a:lnTo>
                <a:lnTo>
                  <a:pt x="60013" y="177631"/>
                </a:lnTo>
                <a:lnTo>
                  <a:pt x="60013" y="170583"/>
                </a:lnTo>
                <a:lnTo>
                  <a:pt x="54012" y="166678"/>
                </a:lnTo>
                <a:lnTo>
                  <a:pt x="54012" y="155628"/>
                </a:lnTo>
                <a:cubicBezTo>
                  <a:pt x="63537" y="153247"/>
                  <a:pt x="63537" y="129530"/>
                  <a:pt x="54488" y="127053"/>
                </a:cubicBezTo>
                <a:cubicBezTo>
                  <a:pt x="53531" y="123424"/>
                  <a:pt x="53240" y="119643"/>
                  <a:pt x="53631" y="115909"/>
                </a:cubicBezTo>
                <a:lnTo>
                  <a:pt x="59822" y="111909"/>
                </a:lnTo>
                <a:lnTo>
                  <a:pt x="53631" y="108003"/>
                </a:lnTo>
                <a:lnTo>
                  <a:pt x="53631" y="86001"/>
                </a:lnTo>
                <a:cubicBezTo>
                  <a:pt x="58057" y="83905"/>
                  <a:pt x="62214" y="81276"/>
                  <a:pt x="66013" y="78190"/>
                </a:cubicBezTo>
                <a:lnTo>
                  <a:pt x="54012" y="71522"/>
                </a:lnTo>
                <a:lnTo>
                  <a:pt x="54012" y="52472"/>
                </a:lnTo>
                <a:lnTo>
                  <a:pt x="60013" y="48663"/>
                </a:lnTo>
                <a:lnTo>
                  <a:pt x="60013" y="41424"/>
                </a:lnTo>
                <a:lnTo>
                  <a:pt x="53631" y="37519"/>
                </a:lnTo>
                <a:lnTo>
                  <a:pt x="53631" y="-581"/>
                </a:lnTo>
                <a:lnTo>
                  <a:pt x="263848" y="-581"/>
                </a:lnTo>
                <a:cubicBezTo>
                  <a:pt x="267658" y="8086"/>
                  <a:pt x="286422" y="-581"/>
                  <a:pt x="293566" y="6372"/>
                </a:cubicBezTo>
                <a:cubicBezTo>
                  <a:pt x="296899" y="3800"/>
                  <a:pt x="303091" y="3228"/>
                  <a:pt x="303091" y="-581"/>
                </a:cubicBezTo>
                <a:lnTo>
                  <a:pt x="309663" y="-581"/>
                </a:lnTo>
                <a:cubicBezTo>
                  <a:pt x="310901" y="5514"/>
                  <a:pt x="347763" y="5610"/>
                  <a:pt x="349096" y="-581"/>
                </a:cubicBezTo>
                <a:lnTo>
                  <a:pt x="644372" y="-581"/>
                </a:lnTo>
                <a:lnTo>
                  <a:pt x="644372" y="89620"/>
                </a:lnTo>
                <a:lnTo>
                  <a:pt x="637894" y="93430"/>
                </a:lnTo>
                <a:lnTo>
                  <a:pt x="637894" y="281358"/>
                </a:lnTo>
                <a:lnTo>
                  <a:pt x="644752" y="285645"/>
                </a:lnTo>
                <a:lnTo>
                  <a:pt x="644752" y="325840"/>
                </a:lnTo>
                <a:cubicBezTo>
                  <a:pt x="654277" y="328888"/>
                  <a:pt x="654277" y="348510"/>
                  <a:pt x="644752" y="351462"/>
                </a:cubicBezTo>
                <a:cubicBezTo>
                  <a:pt x="646943" y="361749"/>
                  <a:pt x="638847" y="380037"/>
                  <a:pt x="651039" y="384514"/>
                </a:cubicBezTo>
                <a:lnTo>
                  <a:pt x="651039" y="432139"/>
                </a:lnTo>
                <a:lnTo>
                  <a:pt x="644752" y="435949"/>
                </a:lnTo>
                <a:lnTo>
                  <a:pt x="644752" y="446903"/>
                </a:lnTo>
                <a:lnTo>
                  <a:pt x="650944" y="450713"/>
                </a:lnTo>
                <a:lnTo>
                  <a:pt x="644372" y="454904"/>
                </a:lnTo>
                <a:lnTo>
                  <a:pt x="644372" y="480336"/>
                </a:lnTo>
                <a:cubicBezTo>
                  <a:pt x="634847" y="482336"/>
                  <a:pt x="634847" y="503195"/>
                  <a:pt x="644372" y="505482"/>
                </a:cubicBezTo>
                <a:cubicBezTo>
                  <a:pt x="644372" y="506625"/>
                  <a:pt x="644848" y="507863"/>
                  <a:pt x="645134" y="509196"/>
                </a:cubicBezTo>
                <a:lnTo>
                  <a:pt x="638752" y="513387"/>
                </a:lnTo>
                <a:lnTo>
                  <a:pt x="638752" y="520626"/>
                </a:lnTo>
                <a:lnTo>
                  <a:pt x="645134" y="524437"/>
                </a:lnTo>
                <a:lnTo>
                  <a:pt x="645134" y="564823"/>
                </a:lnTo>
                <a:lnTo>
                  <a:pt x="651706" y="568728"/>
                </a:lnTo>
                <a:cubicBezTo>
                  <a:pt x="651706" y="570061"/>
                  <a:pt x="651706" y="571299"/>
                  <a:pt x="651706" y="572538"/>
                </a:cubicBezTo>
                <a:cubicBezTo>
                  <a:pt x="656344" y="574671"/>
                  <a:pt x="660669" y="577424"/>
                  <a:pt x="664564" y="580729"/>
                </a:cubicBezTo>
                <a:cubicBezTo>
                  <a:pt x="664564" y="582920"/>
                  <a:pt x="664564" y="585301"/>
                  <a:pt x="663993" y="587206"/>
                </a:cubicBezTo>
                <a:lnTo>
                  <a:pt x="658564" y="590254"/>
                </a:lnTo>
                <a:cubicBezTo>
                  <a:pt x="658564" y="591492"/>
                  <a:pt x="658088" y="592635"/>
                  <a:pt x="657802" y="593969"/>
                </a:cubicBezTo>
                <a:lnTo>
                  <a:pt x="664279" y="598065"/>
                </a:lnTo>
                <a:lnTo>
                  <a:pt x="664279" y="605208"/>
                </a:lnTo>
                <a:lnTo>
                  <a:pt x="670946" y="609304"/>
                </a:lnTo>
                <a:lnTo>
                  <a:pt x="670946" y="634926"/>
                </a:lnTo>
                <a:lnTo>
                  <a:pt x="664184" y="639022"/>
                </a:lnTo>
                <a:lnTo>
                  <a:pt x="664184" y="671883"/>
                </a:lnTo>
                <a:cubicBezTo>
                  <a:pt x="659230" y="673693"/>
                  <a:pt x="657040" y="676360"/>
                  <a:pt x="657040" y="679408"/>
                </a:cubicBezTo>
                <a:cubicBezTo>
                  <a:pt x="655611" y="680837"/>
                  <a:pt x="651706" y="681218"/>
                  <a:pt x="652563" y="683409"/>
                </a:cubicBezTo>
                <a:lnTo>
                  <a:pt x="657897" y="686457"/>
                </a:lnTo>
                <a:cubicBezTo>
                  <a:pt x="657421" y="693410"/>
                  <a:pt x="660564" y="702364"/>
                  <a:pt x="651420" y="704745"/>
                </a:cubicBezTo>
                <a:lnTo>
                  <a:pt x="651420" y="715603"/>
                </a:lnTo>
                <a:lnTo>
                  <a:pt x="644657" y="719699"/>
                </a:lnTo>
                <a:lnTo>
                  <a:pt x="644657" y="741606"/>
                </a:lnTo>
                <a:lnTo>
                  <a:pt x="638180" y="745607"/>
                </a:lnTo>
                <a:cubicBezTo>
                  <a:pt x="638266" y="746788"/>
                  <a:pt x="638428" y="747969"/>
                  <a:pt x="638656" y="749131"/>
                </a:cubicBezTo>
                <a:lnTo>
                  <a:pt x="644276" y="752846"/>
                </a:lnTo>
                <a:lnTo>
                  <a:pt x="644276" y="760370"/>
                </a:lnTo>
                <a:lnTo>
                  <a:pt x="638561" y="763514"/>
                </a:lnTo>
                <a:cubicBezTo>
                  <a:pt x="637228" y="770944"/>
                  <a:pt x="639228" y="778849"/>
                  <a:pt x="637513" y="786279"/>
                </a:cubicBezTo>
                <a:lnTo>
                  <a:pt x="631894" y="789422"/>
                </a:lnTo>
                <a:lnTo>
                  <a:pt x="631894" y="800566"/>
                </a:lnTo>
                <a:lnTo>
                  <a:pt x="637894" y="804281"/>
                </a:lnTo>
                <a:lnTo>
                  <a:pt x="631703" y="808091"/>
                </a:lnTo>
                <a:lnTo>
                  <a:pt x="631703" y="830094"/>
                </a:lnTo>
                <a:lnTo>
                  <a:pt x="637894" y="833999"/>
                </a:lnTo>
                <a:cubicBezTo>
                  <a:pt x="620559" y="841714"/>
                  <a:pt x="646372" y="842762"/>
                  <a:pt x="631608" y="848572"/>
                </a:cubicBezTo>
                <a:cubicBezTo>
                  <a:pt x="634275" y="860954"/>
                  <a:pt x="624845" y="882672"/>
                  <a:pt x="638085" y="889053"/>
                </a:cubicBezTo>
                <a:lnTo>
                  <a:pt x="638085" y="907246"/>
                </a:lnTo>
                <a:lnTo>
                  <a:pt x="612939" y="921343"/>
                </a:lnTo>
                <a:cubicBezTo>
                  <a:pt x="616939" y="927535"/>
                  <a:pt x="631989" y="921343"/>
                  <a:pt x="637990" y="929535"/>
                </a:cubicBezTo>
                <a:lnTo>
                  <a:pt x="625322" y="937060"/>
                </a:lnTo>
                <a:cubicBezTo>
                  <a:pt x="623512" y="946585"/>
                  <a:pt x="640085" y="948966"/>
                  <a:pt x="638180" y="954776"/>
                </a:cubicBezTo>
                <a:cubicBezTo>
                  <a:pt x="634065" y="957805"/>
                  <a:pt x="629693" y="960482"/>
                  <a:pt x="625131" y="962777"/>
                </a:cubicBezTo>
                <a:lnTo>
                  <a:pt x="638276" y="970397"/>
                </a:lnTo>
                <a:cubicBezTo>
                  <a:pt x="637418" y="975350"/>
                  <a:pt x="637323" y="975350"/>
                  <a:pt x="631989" y="975731"/>
                </a:cubicBezTo>
                <a:cubicBezTo>
                  <a:pt x="622464" y="975731"/>
                  <a:pt x="623035" y="983636"/>
                  <a:pt x="628560" y="986780"/>
                </a:cubicBezTo>
                <a:lnTo>
                  <a:pt x="635704" y="986780"/>
                </a:lnTo>
                <a:lnTo>
                  <a:pt x="638752" y="991542"/>
                </a:lnTo>
                <a:cubicBezTo>
                  <a:pt x="636275" y="993066"/>
                  <a:pt x="634180" y="994400"/>
                  <a:pt x="631989" y="995924"/>
                </a:cubicBezTo>
                <a:lnTo>
                  <a:pt x="638180" y="999734"/>
                </a:lnTo>
                <a:lnTo>
                  <a:pt x="638180" y="1047359"/>
                </a:lnTo>
                <a:lnTo>
                  <a:pt x="644752" y="1051360"/>
                </a:lnTo>
                <a:cubicBezTo>
                  <a:pt x="644752" y="1052597"/>
                  <a:pt x="644752" y="1053836"/>
                  <a:pt x="644752" y="1054884"/>
                </a:cubicBezTo>
                <a:lnTo>
                  <a:pt x="638466" y="1058884"/>
                </a:lnTo>
                <a:cubicBezTo>
                  <a:pt x="638466" y="1060313"/>
                  <a:pt x="639038" y="1061456"/>
                  <a:pt x="639228" y="1062408"/>
                </a:cubicBezTo>
                <a:lnTo>
                  <a:pt x="643800" y="1065457"/>
                </a:lnTo>
                <a:cubicBezTo>
                  <a:pt x="646276" y="1070600"/>
                  <a:pt x="645896" y="1074124"/>
                  <a:pt x="638561" y="1076791"/>
                </a:cubicBezTo>
                <a:cubicBezTo>
                  <a:pt x="639133" y="1083840"/>
                  <a:pt x="635704" y="1092793"/>
                  <a:pt x="644943" y="1095270"/>
                </a:cubicBezTo>
                <a:lnTo>
                  <a:pt x="644943" y="1161945"/>
                </a:lnTo>
                <a:lnTo>
                  <a:pt x="638561" y="1165754"/>
                </a:lnTo>
                <a:lnTo>
                  <a:pt x="638561" y="1172994"/>
                </a:lnTo>
                <a:lnTo>
                  <a:pt x="644943" y="1176804"/>
                </a:lnTo>
                <a:lnTo>
                  <a:pt x="644943" y="1191377"/>
                </a:lnTo>
                <a:lnTo>
                  <a:pt x="638942" y="1195378"/>
                </a:lnTo>
                <a:lnTo>
                  <a:pt x="643990" y="1198235"/>
                </a:lnTo>
                <a:cubicBezTo>
                  <a:pt x="645562" y="1218266"/>
                  <a:pt x="645562" y="1238402"/>
                  <a:pt x="643990" y="1258433"/>
                </a:cubicBezTo>
                <a:lnTo>
                  <a:pt x="638656" y="1261481"/>
                </a:lnTo>
                <a:cubicBezTo>
                  <a:pt x="636466" y="1271958"/>
                  <a:pt x="644562" y="1289389"/>
                  <a:pt x="632275" y="1294533"/>
                </a:cubicBezTo>
                <a:lnTo>
                  <a:pt x="632275" y="1342158"/>
                </a:lnTo>
                <a:lnTo>
                  <a:pt x="625512" y="1346253"/>
                </a:lnTo>
                <a:lnTo>
                  <a:pt x="625512" y="1349778"/>
                </a:lnTo>
                <a:lnTo>
                  <a:pt x="632084" y="1353778"/>
                </a:lnTo>
                <a:cubicBezTo>
                  <a:pt x="632084" y="1355016"/>
                  <a:pt x="632084" y="1356254"/>
                  <a:pt x="632084" y="1357493"/>
                </a:cubicBezTo>
                <a:cubicBezTo>
                  <a:pt x="624083" y="1360445"/>
                  <a:pt x="624274" y="1365018"/>
                  <a:pt x="631513" y="1367685"/>
                </a:cubicBezTo>
                <a:cubicBezTo>
                  <a:pt x="636656" y="1378353"/>
                  <a:pt x="625417" y="1396260"/>
                  <a:pt x="639133" y="1401403"/>
                </a:cubicBezTo>
                <a:cubicBezTo>
                  <a:pt x="641228" y="1411785"/>
                  <a:pt x="633132" y="1429407"/>
                  <a:pt x="645514" y="1434455"/>
                </a:cubicBezTo>
                <a:lnTo>
                  <a:pt x="639133" y="1438360"/>
                </a:lnTo>
                <a:lnTo>
                  <a:pt x="639133" y="1449314"/>
                </a:lnTo>
                <a:lnTo>
                  <a:pt x="645705" y="1453219"/>
                </a:lnTo>
                <a:cubicBezTo>
                  <a:pt x="645705" y="1454553"/>
                  <a:pt x="645705" y="1455791"/>
                  <a:pt x="645705" y="1456838"/>
                </a:cubicBezTo>
                <a:lnTo>
                  <a:pt x="639323" y="1460935"/>
                </a:lnTo>
                <a:cubicBezTo>
                  <a:pt x="640276" y="1465887"/>
                  <a:pt x="638561" y="1470460"/>
                  <a:pt x="640371" y="1475603"/>
                </a:cubicBezTo>
                <a:cubicBezTo>
                  <a:pt x="645991" y="1478746"/>
                  <a:pt x="645991" y="1478746"/>
                  <a:pt x="639609" y="1482556"/>
                </a:cubicBezTo>
                <a:cubicBezTo>
                  <a:pt x="640561" y="1490271"/>
                  <a:pt x="635894" y="1501606"/>
                  <a:pt x="645991" y="1504463"/>
                </a:cubicBezTo>
                <a:lnTo>
                  <a:pt x="639704" y="1508369"/>
                </a:lnTo>
                <a:lnTo>
                  <a:pt x="639704" y="1511893"/>
                </a:lnTo>
                <a:cubicBezTo>
                  <a:pt x="641800" y="1513322"/>
                  <a:pt x="643895" y="1514560"/>
                  <a:pt x="645896" y="1515798"/>
                </a:cubicBezTo>
                <a:cubicBezTo>
                  <a:pt x="638276" y="1518465"/>
                  <a:pt x="641133" y="1523704"/>
                  <a:pt x="633989" y="1526181"/>
                </a:cubicBezTo>
                <a:cubicBezTo>
                  <a:pt x="633513" y="1535706"/>
                  <a:pt x="628274" y="1552088"/>
                  <a:pt x="639609" y="1556185"/>
                </a:cubicBezTo>
                <a:cubicBezTo>
                  <a:pt x="642371" y="1568567"/>
                  <a:pt x="632751" y="1590284"/>
                  <a:pt x="646086" y="1596666"/>
                </a:cubicBezTo>
                <a:lnTo>
                  <a:pt x="646086" y="1644291"/>
                </a:lnTo>
                <a:lnTo>
                  <a:pt x="639514" y="1648196"/>
                </a:lnTo>
                <a:lnTo>
                  <a:pt x="639514" y="1677438"/>
                </a:lnTo>
                <a:cubicBezTo>
                  <a:pt x="629227" y="1682391"/>
                  <a:pt x="632846" y="1684201"/>
                  <a:pt x="639514" y="1689915"/>
                </a:cubicBezTo>
                <a:cubicBezTo>
                  <a:pt x="638561" y="1695154"/>
                  <a:pt x="640657" y="1700964"/>
                  <a:pt x="633132" y="1703060"/>
                </a:cubicBezTo>
                <a:lnTo>
                  <a:pt x="638942" y="1707060"/>
                </a:lnTo>
                <a:lnTo>
                  <a:pt x="638942" y="1725348"/>
                </a:lnTo>
                <a:lnTo>
                  <a:pt x="632751" y="1729158"/>
                </a:lnTo>
                <a:lnTo>
                  <a:pt x="632751" y="1732587"/>
                </a:lnTo>
                <a:lnTo>
                  <a:pt x="626369" y="1736588"/>
                </a:lnTo>
                <a:lnTo>
                  <a:pt x="632370" y="1740303"/>
                </a:lnTo>
                <a:lnTo>
                  <a:pt x="632370" y="1748208"/>
                </a:lnTo>
                <a:cubicBezTo>
                  <a:pt x="619321" y="1753542"/>
                  <a:pt x="630465" y="1755638"/>
                  <a:pt x="632942" y="1762020"/>
                </a:cubicBezTo>
                <a:cubicBezTo>
                  <a:pt x="632942" y="1763448"/>
                  <a:pt x="636466" y="1764877"/>
                  <a:pt x="638656" y="1766401"/>
                </a:cubicBezTo>
                <a:lnTo>
                  <a:pt x="632656" y="1770211"/>
                </a:lnTo>
                <a:lnTo>
                  <a:pt x="632656" y="1784785"/>
                </a:lnTo>
                <a:lnTo>
                  <a:pt x="626179" y="1788690"/>
                </a:lnTo>
                <a:lnTo>
                  <a:pt x="626179" y="1792214"/>
                </a:lnTo>
                <a:lnTo>
                  <a:pt x="632942" y="1796500"/>
                </a:lnTo>
                <a:lnTo>
                  <a:pt x="632942" y="1803549"/>
                </a:lnTo>
                <a:cubicBezTo>
                  <a:pt x="641514" y="1806501"/>
                  <a:pt x="639514" y="1810788"/>
                  <a:pt x="638180" y="1814979"/>
                </a:cubicBezTo>
                <a:lnTo>
                  <a:pt x="632656" y="1818027"/>
                </a:lnTo>
                <a:cubicBezTo>
                  <a:pt x="635037" y="1829076"/>
                  <a:pt x="626464" y="1848983"/>
                  <a:pt x="638752" y="1854603"/>
                </a:cubicBezTo>
                <a:cubicBezTo>
                  <a:pt x="638752" y="1855841"/>
                  <a:pt x="638752" y="1856984"/>
                  <a:pt x="638752" y="1858317"/>
                </a:cubicBezTo>
                <a:lnTo>
                  <a:pt x="645229" y="1862318"/>
                </a:lnTo>
                <a:lnTo>
                  <a:pt x="645229" y="1865842"/>
                </a:lnTo>
                <a:lnTo>
                  <a:pt x="638847" y="1869748"/>
                </a:lnTo>
                <a:lnTo>
                  <a:pt x="638847" y="1880606"/>
                </a:lnTo>
                <a:cubicBezTo>
                  <a:pt x="649039" y="1886035"/>
                  <a:pt x="645324" y="1886512"/>
                  <a:pt x="639800" y="1892322"/>
                </a:cubicBezTo>
                <a:lnTo>
                  <a:pt x="644943" y="1895274"/>
                </a:lnTo>
                <a:cubicBezTo>
                  <a:pt x="646658" y="1900228"/>
                  <a:pt x="643514" y="1905752"/>
                  <a:pt x="646276" y="1910705"/>
                </a:cubicBezTo>
                <a:lnTo>
                  <a:pt x="651610" y="1913753"/>
                </a:lnTo>
                <a:lnTo>
                  <a:pt x="651610" y="2016718"/>
                </a:lnTo>
                <a:lnTo>
                  <a:pt x="658468" y="2020814"/>
                </a:lnTo>
                <a:lnTo>
                  <a:pt x="658468" y="2031673"/>
                </a:lnTo>
                <a:lnTo>
                  <a:pt x="652087" y="2035578"/>
                </a:lnTo>
                <a:lnTo>
                  <a:pt x="652087" y="2042817"/>
                </a:lnTo>
                <a:lnTo>
                  <a:pt x="658088" y="2046627"/>
                </a:lnTo>
                <a:cubicBezTo>
                  <a:pt x="659992" y="2053866"/>
                  <a:pt x="654087" y="2054818"/>
                  <a:pt x="653039" y="2058247"/>
                </a:cubicBezTo>
                <a:cubicBezTo>
                  <a:pt x="656373" y="2059866"/>
                  <a:pt x="659516" y="2061486"/>
                  <a:pt x="658183" y="2064724"/>
                </a:cubicBezTo>
                <a:lnTo>
                  <a:pt x="652087" y="2068725"/>
                </a:lnTo>
                <a:lnTo>
                  <a:pt x="652087" y="2083107"/>
                </a:lnTo>
                <a:lnTo>
                  <a:pt x="645324" y="2087108"/>
                </a:lnTo>
                <a:lnTo>
                  <a:pt x="645324" y="2127494"/>
                </a:lnTo>
                <a:lnTo>
                  <a:pt x="651706" y="2131399"/>
                </a:lnTo>
                <a:lnTo>
                  <a:pt x="651706" y="2256558"/>
                </a:lnTo>
                <a:lnTo>
                  <a:pt x="645705" y="2260368"/>
                </a:lnTo>
                <a:lnTo>
                  <a:pt x="645705" y="2279418"/>
                </a:lnTo>
                <a:lnTo>
                  <a:pt x="651230" y="2282466"/>
                </a:lnTo>
                <a:cubicBezTo>
                  <a:pt x="652182" y="2287562"/>
                  <a:pt x="652182" y="2292800"/>
                  <a:pt x="651230" y="2297896"/>
                </a:cubicBezTo>
                <a:lnTo>
                  <a:pt x="645896" y="2300945"/>
                </a:lnTo>
                <a:cubicBezTo>
                  <a:pt x="643800" y="2308564"/>
                  <a:pt x="647134" y="2316565"/>
                  <a:pt x="644181" y="2323995"/>
                </a:cubicBezTo>
                <a:lnTo>
                  <a:pt x="638942" y="2326948"/>
                </a:lnTo>
                <a:lnTo>
                  <a:pt x="645324" y="2330853"/>
                </a:lnTo>
                <a:lnTo>
                  <a:pt x="645324" y="2334377"/>
                </a:lnTo>
                <a:lnTo>
                  <a:pt x="651515" y="2338187"/>
                </a:lnTo>
                <a:cubicBezTo>
                  <a:pt x="649229" y="2339616"/>
                  <a:pt x="647134" y="2340949"/>
                  <a:pt x="644943" y="2342473"/>
                </a:cubicBezTo>
                <a:lnTo>
                  <a:pt x="644943" y="2404481"/>
                </a:lnTo>
                <a:cubicBezTo>
                  <a:pt x="643038" y="2406291"/>
                  <a:pt x="639228" y="2406672"/>
                  <a:pt x="639895" y="2408767"/>
                </a:cubicBezTo>
                <a:lnTo>
                  <a:pt x="644943" y="2411625"/>
                </a:lnTo>
                <a:lnTo>
                  <a:pt x="644943" y="2437533"/>
                </a:lnTo>
                <a:lnTo>
                  <a:pt x="639038" y="2441248"/>
                </a:lnTo>
                <a:cubicBezTo>
                  <a:pt x="639038" y="2442295"/>
                  <a:pt x="639038" y="2443534"/>
                  <a:pt x="639038" y="2444772"/>
                </a:cubicBezTo>
                <a:lnTo>
                  <a:pt x="645514" y="2448772"/>
                </a:lnTo>
                <a:lnTo>
                  <a:pt x="645514" y="2456011"/>
                </a:lnTo>
                <a:lnTo>
                  <a:pt x="639323" y="2459916"/>
                </a:lnTo>
                <a:cubicBezTo>
                  <a:pt x="646276" y="2463917"/>
                  <a:pt x="659611" y="2468775"/>
                  <a:pt x="645896" y="2474299"/>
                </a:cubicBezTo>
                <a:lnTo>
                  <a:pt x="645896" y="2503827"/>
                </a:lnTo>
                <a:lnTo>
                  <a:pt x="651992" y="2507732"/>
                </a:lnTo>
                <a:lnTo>
                  <a:pt x="651992" y="2510209"/>
                </a:lnTo>
                <a:lnTo>
                  <a:pt x="645610" y="2514019"/>
                </a:lnTo>
                <a:lnTo>
                  <a:pt x="645610" y="2576884"/>
                </a:lnTo>
                <a:cubicBezTo>
                  <a:pt x="647991" y="2578217"/>
                  <a:pt x="650086" y="2579551"/>
                  <a:pt x="651896" y="2580694"/>
                </a:cubicBezTo>
                <a:lnTo>
                  <a:pt x="651896" y="2587932"/>
                </a:lnTo>
                <a:lnTo>
                  <a:pt x="645610" y="2592029"/>
                </a:lnTo>
                <a:cubicBezTo>
                  <a:pt x="645029" y="2605592"/>
                  <a:pt x="645314" y="2619175"/>
                  <a:pt x="646467" y="2632700"/>
                </a:cubicBezTo>
                <a:cubicBezTo>
                  <a:pt x="665517" y="2650321"/>
                  <a:pt x="638466" y="2733189"/>
                  <a:pt x="658373" y="2749857"/>
                </a:cubicBezTo>
                <a:lnTo>
                  <a:pt x="652277" y="2753858"/>
                </a:lnTo>
                <a:lnTo>
                  <a:pt x="652277" y="2841964"/>
                </a:lnTo>
                <a:lnTo>
                  <a:pt x="645514" y="2846060"/>
                </a:lnTo>
                <a:lnTo>
                  <a:pt x="645514" y="2937976"/>
                </a:lnTo>
                <a:lnTo>
                  <a:pt x="639228" y="2941786"/>
                </a:lnTo>
                <a:lnTo>
                  <a:pt x="639228" y="2963789"/>
                </a:lnTo>
                <a:lnTo>
                  <a:pt x="645610" y="2967885"/>
                </a:lnTo>
                <a:cubicBezTo>
                  <a:pt x="646372" y="2987697"/>
                  <a:pt x="644086" y="3007985"/>
                  <a:pt x="646467" y="3026940"/>
                </a:cubicBezTo>
                <a:cubicBezTo>
                  <a:pt x="654563" y="3031893"/>
                  <a:pt x="654468" y="3032178"/>
                  <a:pt x="645896" y="3037417"/>
                </a:cubicBezTo>
                <a:lnTo>
                  <a:pt x="645896" y="3048466"/>
                </a:lnTo>
                <a:lnTo>
                  <a:pt x="651992" y="3052371"/>
                </a:lnTo>
                <a:lnTo>
                  <a:pt x="651992" y="3066945"/>
                </a:lnTo>
                <a:lnTo>
                  <a:pt x="645514" y="3070850"/>
                </a:lnTo>
                <a:lnTo>
                  <a:pt x="645514" y="3181245"/>
                </a:lnTo>
                <a:lnTo>
                  <a:pt x="638752" y="3185341"/>
                </a:lnTo>
                <a:lnTo>
                  <a:pt x="638752" y="3203343"/>
                </a:lnTo>
                <a:lnTo>
                  <a:pt x="632465" y="3207439"/>
                </a:lnTo>
                <a:cubicBezTo>
                  <a:pt x="631922" y="3214849"/>
                  <a:pt x="632208" y="3222288"/>
                  <a:pt x="633322" y="3229632"/>
                </a:cubicBezTo>
                <a:lnTo>
                  <a:pt x="637990" y="3232299"/>
                </a:lnTo>
                <a:cubicBezTo>
                  <a:pt x="639942" y="3236166"/>
                  <a:pt x="639942" y="3240719"/>
                  <a:pt x="637990" y="3244586"/>
                </a:cubicBezTo>
                <a:lnTo>
                  <a:pt x="632751" y="3247634"/>
                </a:lnTo>
                <a:cubicBezTo>
                  <a:pt x="632751" y="3254682"/>
                  <a:pt x="630084" y="3263541"/>
                  <a:pt x="639228" y="3265922"/>
                </a:cubicBezTo>
                <a:lnTo>
                  <a:pt x="639228" y="3343170"/>
                </a:lnTo>
                <a:lnTo>
                  <a:pt x="645610" y="3347075"/>
                </a:lnTo>
                <a:lnTo>
                  <a:pt x="639609" y="3350980"/>
                </a:lnTo>
                <a:cubicBezTo>
                  <a:pt x="641609" y="3352409"/>
                  <a:pt x="644562" y="3352695"/>
                  <a:pt x="644943" y="3354981"/>
                </a:cubicBezTo>
                <a:lnTo>
                  <a:pt x="639895" y="3357838"/>
                </a:lnTo>
                <a:cubicBezTo>
                  <a:pt x="638990" y="3362905"/>
                  <a:pt x="638990" y="3368106"/>
                  <a:pt x="639895" y="3373173"/>
                </a:cubicBezTo>
                <a:lnTo>
                  <a:pt x="645514" y="3376412"/>
                </a:lnTo>
                <a:lnTo>
                  <a:pt x="639418" y="3380317"/>
                </a:lnTo>
                <a:lnTo>
                  <a:pt x="639418" y="3394891"/>
                </a:lnTo>
                <a:lnTo>
                  <a:pt x="645800" y="3398796"/>
                </a:lnTo>
                <a:lnTo>
                  <a:pt x="645800" y="3402320"/>
                </a:lnTo>
                <a:lnTo>
                  <a:pt x="639609" y="3406130"/>
                </a:lnTo>
                <a:lnTo>
                  <a:pt x="639609" y="3417084"/>
                </a:lnTo>
                <a:lnTo>
                  <a:pt x="645896" y="3421275"/>
                </a:lnTo>
                <a:cubicBezTo>
                  <a:pt x="641133" y="3462042"/>
                  <a:pt x="655421" y="3514620"/>
                  <a:pt x="640276" y="3549196"/>
                </a:cubicBezTo>
                <a:cubicBezTo>
                  <a:pt x="638361" y="3553101"/>
                  <a:pt x="638361" y="3557672"/>
                  <a:pt x="640276" y="3561578"/>
                </a:cubicBezTo>
                <a:lnTo>
                  <a:pt x="645229" y="3564340"/>
                </a:lnTo>
                <a:lnTo>
                  <a:pt x="639038" y="3568246"/>
                </a:lnTo>
                <a:lnTo>
                  <a:pt x="639038" y="3582819"/>
                </a:lnTo>
                <a:lnTo>
                  <a:pt x="645419" y="3586724"/>
                </a:lnTo>
                <a:lnTo>
                  <a:pt x="645419" y="3593963"/>
                </a:lnTo>
                <a:cubicBezTo>
                  <a:pt x="627322" y="3602726"/>
                  <a:pt x="657992" y="3603964"/>
                  <a:pt x="638847" y="3613013"/>
                </a:cubicBezTo>
                <a:cubicBezTo>
                  <a:pt x="639418" y="3617014"/>
                  <a:pt x="637704" y="3620729"/>
                  <a:pt x="640371" y="3624253"/>
                </a:cubicBezTo>
                <a:cubicBezTo>
                  <a:pt x="643895" y="3625776"/>
                  <a:pt x="646562" y="3627586"/>
                  <a:pt x="645229" y="3630634"/>
                </a:cubicBezTo>
                <a:lnTo>
                  <a:pt x="639038" y="3634539"/>
                </a:lnTo>
                <a:lnTo>
                  <a:pt x="639038" y="3637969"/>
                </a:lnTo>
                <a:lnTo>
                  <a:pt x="632465" y="3641969"/>
                </a:lnTo>
                <a:lnTo>
                  <a:pt x="632465" y="3653209"/>
                </a:lnTo>
                <a:cubicBezTo>
                  <a:pt x="636466" y="3655971"/>
                  <a:pt x="641990" y="3657590"/>
                  <a:pt x="644467" y="3661114"/>
                </a:cubicBezTo>
                <a:lnTo>
                  <a:pt x="638942" y="3664162"/>
                </a:lnTo>
                <a:cubicBezTo>
                  <a:pt x="639800" y="3673687"/>
                  <a:pt x="637037" y="3685117"/>
                  <a:pt x="640371" y="3694547"/>
                </a:cubicBezTo>
                <a:lnTo>
                  <a:pt x="645229" y="3697214"/>
                </a:lnTo>
                <a:lnTo>
                  <a:pt x="645229" y="3726456"/>
                </a:lnTo>
                <a:lnTo>
                  <a:pt x="651896" y="3730551"/>
                </a:lnTo>
                <a:lnTo>
                  <a:pt x="645514" y="3734457"/>
                </a:lnTo>
                <a:cubicBezTo>
                  <a:pt x="645514" y="3735695"/>
                  <a:pt x="645514" y="3736933"/>
                  <a:pt x="645514" y="3737981"/>
                </a:cubicBezTo>
                <a:lnTo>
                  <a:pt x="651420" y="3741696"/>
                </a:lnTo>
                <a:lnTo>
                  <a:pt x="651420" y="3775033"/>
                </a:lnTo>
                <a:cubicBezTo>
                  <a:pt x="642847" y="3778081"/>
                  <a:pt x="644848" y="3782272"/>
                  <a:pt x="646276" y="3786463"/>
                </a:cubicBezTo>
                <a:lnTo>
                  <a:pt x="651801" y="3789511"/>
                </a:lnTo>
                <a:cubicBezTo>
                  <a:pt x="649610" y="3799798"/>
                  <a:pt x="657611" y="3818086"/>
                  <a:pt x="645419" y="3822563"/>
                </a:cubicBezTo>
                <a:lnTo>
                  <a:pt x="645419" y="3855519"/>
                </a:lnTo>
                <a:lnTo>
                  <a:pt x="638656" y="3859615"/>
                </a:lnTo>
                <a:lnTo>
                  <a:pt x="638656" y="3870474"/>
                </a:lnTo>
                <a:lnTo>
                  <a:pt x="631894" y="3874569"/>
                </a:lnTo>
                <a:lnTo>
                  <a:pt x="631894" y="3918480"/>
                </a:lnTo>
                <a:lnTo>
                  <a:pt x="625893" y="3922290"/>
                </a:lnTo>
                <a:lnTo>
                  <a:pt x="625893" y="3929434"/>
                </a:lnTo>
                <a:cubicBezTo>
                  <a:pt x="634465" y="3934672"/>
                  <a:pt x="634465" y="3934958"/>
                  <a:pt x="625893" y="3940101"/>
                </a:cubicBezTo>
                <a:lnTo>
                  <a:pt x="625893" y="3947531"/>
                </a:lnTo>
                <a:lnTo>
                  <a:pt x="631894" y="3951436"/>
                </a:lnTo>
                <a:lnTo>
                  <a:pt x="631894" y="4198134"/>
                </a:lnTo>
                <a:lnTo>
                  <a:pt x="625512" y="4202039"/>
                </a:lnTo>
                <a:lnTo>
                  <a:pt x="625512" y="4205563"/>
                </a:lnTo>
                <a:lnTo>
                  <a:pt x="632275" y="4209564"/>
                </a:lnTo>
                <a:lnTo>
                  <a:pt x="632275" y="4260904"/>
                </a:lnTo>
                <a:lnTo>
                  <a:pt x="638276" y="4264809"/>
                </a:lnTo>
                <a:lnTo>
                  <a:pt x="633227" y="4267666"/>
                </a:lnTo>
                <a:cubicBezTo>
                  <a:pt x="629036" y="4289669"/>
                  <a:pt x="635037" y="4313196"/>
                  <a:pt x="631036" y="4335198"/>
                </a:cubicBezTo>
                <a:lnTo>
                  <a:pt x="625893" y="4338056"/>
                </a:lnTo>
                <a:lnTo>
                  <a:pt x="625893" y="4345580"/>
                </a:lnTo>
                <a:lnTo>
                  <a:pt x="631894" y="4349391"/>
                </a:lnTo>
                <a:lnTo>
                  <a:pt x="631894" y="4356630"/>
                </a:lnTo>
                <a:lnTo>
                  <a:pt x="625512" y="4360535"/>
                </a:lnTo>
                <a:lnTo>
                  <a:pt x="625512" y="4389776"/>
                </a:lnTo>
                <a:lnTo>
                  <a:pt x="631703" y="4393682"/>
                </a:lnTo>
                <a:lnTo>
                  <a:pt x="625893" y="4397397"/>
                </a:lnTo>
                <a:lnTo>
                  <a:pt x="625893" y="4415875"/>
                </a:lnTo>
                <a:cubicBezTo>
                  <a:pt x="635418" y="4421114"/>
                  <a:pt x="634465" y="4426163"/>
                  <a:pt x="625893" y="4430162"/>
                </a:cubicBezTo>
                <a:cubicBezTo>
                  <a:pt x="629036" y="4444831"/>
                  <a:pt x="618368" y="4469787"/>
                  <a:pt x="632275" y="4478264"/>
                </a:cubicBezTo>
                <a:lnTo>
                  <a:pt x="632275" y="4599708"/>
                </a:lnTo>
                <a:cubicBezTo>
                  <a:pt x="633799" y="4601803"/>
                  <a:pt x="639038" y="4602470"/>
                  <a:pt x="638371" y="4605709"/>
                </a:cubicBezTo>
                <a:close/>
                <a:moveTo>
                  <a:pt x="631132" y="2178739"/>
                </a:moveTo>
                <a:cubicBezTo>
                  <a:pt x="608367" y="2167118"/>
                  <a:pt x="580268" y="2170547"/>
                  <a:pt x="556551" y="2162927"/>
                </a:cubicBezTo>
                <a:lnTo>
                  <a:pt x="539501" y="2171500"/>
                </a:lnTo>
                <a:cubicBezTo>
                  <a:pt x="553789" y="2174738"/>
                  <a:pt x="567029" y="2172833"/>
                  <a:pt x="581888" y="2177120"/>
                </a:cubicBezTo>
                <a:cubicBezTo>
                  <a:pt x="597766" y="2182606"/>
                  <a:pt x="614930" y="2183177"/>
                  <a:pt x="631132" y="2178739"/>
                </a:cubicBezTo>
                <a:close/>
                <a:moveTo>
                  <a:pt x="615320" y="1676009"/>
                </a:moveTo>
                <a:cubicBezTo>
                  <a:pt x="607062" y="1674704"/>
                  <a:pt x="598623" y="1676762"/>
                  <a:pt x="591889" y="1681724"/>
                </a:cubicBezTo>
                <a:lnTo>
                  <a:pt x="609605" y="1689820"/>
                </a:lnTo>
                <a:cubicBezTo>
                  <a:pt x="613215" y="1688801"/>
                  <a:pt x="616492" y="1686867"/>
                  <a:pt x="619130" y="1684201"/>
                </a:cubicBezTo>
                <a:cubicBezTo>
                  <a:pt x="617511" y="1681533"/>
                  <a:pt x="620940" y="1678200"/>
                  <a:pt x="615320" y="1676009"/>
                </a:cubicBezTo>
                <a:close/>
                <a:moveTo>
                  <a:pt x="595604" y="1716490"/>
                </a:moveTo>
                <a:cubicBezTo>
                  <a:pt x="602652" y="1711632"/>
                  <a:pt x="611034" y="1713442"/>
                  <a:pt x="617892" y="1707727"/>
                </a:cubicBezTo>
                <a:cubicBezTo>
                  <a:pt x="611605" y="1702203"/>
                  <a:pt x="581411" y="1704203"/>
                  <a:pt x="595604" y="1716490"/>
                </a:cubicBezTo>
                <a:close/>
                <a:moveTo>
                  <a:pt x="589126" y="1661245"/>
                </a:moveTo>
                <a:lnTo>
                  <a:pt x="583316" y="1657530"/>
                </a:lnTo>
                <a:cubicBezTo>
                  <a:pt x="554741" y="1660293"/>
                  <a:pt x="567600" y="1672580"/>
                  <a:pt x="588936" y="1668580"/>
                </a:cubicBezTo>
                <a:cubicBezTo>
                  <a:pt x="593603" y="1664769"/>
                  <a:pt x="593603" y="1663912"/>
                  <a:pt x="589126" y="1661245"/>
                </a:cubicBezTo>
                <a:close/>
                <a:moveTo>
                  <a:pt x="595794" y="1628003"/>
                </a:moveTo>
                <a:lnTo>
                  <a:pt x="612082" y="1618478"/>
                </a:lnTo>
                <a:cubicBezTo>
                  <a:pt x="586774" y="1609191"/>
                  <a:pt x="558999" y="1609191"/>
                  <a:pt x="533691" y="1618478"/>
                </a:cubicBezTo>
                <a:lnTo>
                  <a:pt x="543216" y="1624003"/>
                </a:lnTo>
                <a:cubicBezTo>
                  <a:pt x="561599" y="1622288"/>
                  <a:pt x="577697" y="1629241"/>
                  <a:pt x="595794" y="1628003"/>
                </a:cubicBezTo>
                <a:close/>
                <a:moveTo>
                  <a:pt x="612082" y="1574663"/>
                </a:moveTo>
                <a:cubicBezTo>
                  <a:pt x="590365" y="1563900"/>
                  <a:pt x="567790" y="1574663"/>
                  <a:pt x="543787" y="1572663"/>
                </a:cubicBezTo>
                <a:cubicBezTo>
                  <a:pt x="538168" y="1572091"/>
                  <a:pt x="541692" y="1567424"/>
                  <a:pt x="536358" y="1565424"/>
                </a:cubicBezTo>
                <a:cubicBezTo>
                  <a:pt x="525404" y="1564281"/>
                  <a:pt x="501496" y="1565424"/>
                  <a:pt x="522166" y="1576568"/>
                </a:cubicBezTo>
                <a:cubicBezTo>
                  <a:pt x="539701" y="1577635"/>
                  <a:pt x="557161" y="1579702"/>
                  <a:pt x="574458" y="1582759"/>
                </a:cubicBezTo>
                <a:cubicBezTo>
                  <a:pt x="583983" y="1585426"/>
                  <a:pt x="585507" y="1580663"/>
                  <a:pt x="590079" y="1580187"/>
                </a:cubicBezTo>
                <a:cubicBezTo>
                  <a:pt x="597794" y="1579426"/>
                  <a:pt x="605890" y="1582283"/>
                  <a:pt x="612082" y="1578282"/>
                </a:cubicBezTo>
                <a:close/>
                <a:moveTo>
                  <a:pt x="513498" y="1593046"/>
                </a:moveTo>
                <a:lnTo>
                  <a:pt x="513498" y="1596666"/>
                </a:lnTo>
                <a:cubicBezTo>
                  <a:pt x="534358" y="1602857"/>
                  <a:pt x="564647" y="1607905"/>
                  <a:pt x="585793" y="1596666"/>
                </a:cubicBezTo>
                <a:cubicBezTo>
                  <a:pt x="585793" y="1590760"/>
                  <a:pt x="585793" y="1590760"/>
                  <a:pt x="582935" y="1587903"/>
                </a:cubicBezTo>
                <a:cubicBezTo>
                  <a:pt x="573610" y="1588436"/>
                  <a:pt x="564485" y="1590798"/>
                  <a:pt x="556075" y="1594856"/>
                </a:cubicBezTo>
                <a:cubicBezTo>
                  <a:pt x="551817" y="1592132"/>
                  <a:pt x="547283" y="1589865"/>
                  <a:pt x="542549" y="1588093"/>
                </a:cubicBezTo>
                <a:cubicBezTo>
                  <a:pt x="533786" y="1595046"/>
                  <a:pt x="522166" y="1588284"/>
                  <a:pt x="513498" y="1593046"/>
                </a:cubicBezTo>
                <a:close/>
                <a:moveTo>
                  <a:pt x="520070" y="1735921"/>
                </a:moveTo>
                <a:cubicBezTo>
                  <a:pt x="548645" y="1746685"/>
                  <a:pt x="584650" y="1746494"/>
                  <a:pt x="616273" y="1750018"/>
                </a:cubicBezTo>
                <a:lnTo>
                  <a:pt x="619226" y="1745256"/>
                </a:lnTo>
                <a:cubicBezTo>
                  <a:pt x="614225" y="1741122"/>
                  <a:pt x="607996" y="1738740"/>
                  <a:pt x="601509" y="1738493"/>
                </a:cubicBezTo>
                <a:cubicBezTo>
                  <a:pt x="598099" y="1735416"/>
                  <a:pt x="592917" y="1735416"/>
                  <a:pt x="589508" y="1738493"/>
                </a:cubicBezTo>
                <a:cubicBezTo>
                  <a:pt x="569791" y="1735159"/>
                  <a:pt x="537215" y="1723920"/>
                  <a:pt x="520070" y="1735540"/>
                </a:cubicBezTo>
                <a:close/>
                <a:moveTo>
                  <a:pt x="582554" y="1849555"/>
                </a:moveTo>
                <a:cubicBezTo>
                  <a:pt x="593889" y="1850221"/>
                  <a:pt x="606176" y="1856888"/>
                  <a:pt x="617606" y="1851936"/>
                </a:cubicBezTo>
                <a:cubicBezTo>
                  <a:pt x="631703" y="1835553"/>
                  <a:pt x="564361" y="1839553"/>
                  <a:pt x="582554" y="1849173"/>
                </a:cubicBezTo>
                <a:close/>
                <a:moveTo>
                  <a:pt x="596556" y="1790023"/>
                </a:moveTo>
                <a:cubicBezTo>
                  <a:pt x="597318" y="1790023"/>
                  <a:pt x="598080" y="1789261"/>
                  <a:pt x="598842" y="1788785"/>
                </a:cubicBezTo>
                <a:lnTo>
                  <a:pt x="598842" y="1784975"/>
                </a:lnTo>
                <a:cubicBezTo>
                  <a:pt x="585412" y="1774878"/>
                  <a:pt x="566647" y="1780498"/>
                  <a:pt x="552932" y="1784975"/>
                </a:cubicBezTo>
                <a:cubicBezTo>
                  <a:pt x="567124" y="1788871"/>
                  <a:pt x="581859" y="1790442"/>
                  <a:pt x="596556" y="1789642"/>
                </a:cubicBezTo>
                <a:close/>
                <a:moveTo>
                  <a:pt x="529881" y="2199598"/>
                </a:moveTo>
                <a:cubicBezTo>
                  <a:pt x="546074" y="2197598"/>
                  <a:pt x="563600" y="2198360"/>
                  <a:pt x="578077" y="2190835"/>
                </a:cubicBezTo>
                <a:cubicBezTo>
                  <a:pt x="567886" y="2185596"/>
                  <a:pt x="554170" y="2189883"/>
                  <a:pt x="542263" y="2188549"/>
                </a:cubicBezTo>
                <a:lnTo>
                  <a:pt x="536453" y="2195884"/>
                </a:lnTo>
                <a:cubicBezTo>
                  <a:pt x="533501" y="2194741"/>
                  <a:pt x="522356" y="2196550"/>
                  <a:pt x="530357" y="2199217"/>
                </a:cubicBezTo>
                <a:close/>
                <a:moveTo>
                  <a:pt x="625131" y="2013670"/>
                </a:moveTo>
                <a:lnTo>
                  <a:pt x="625131" y="2009765"/>
                </a:lnTo>
                <a:cubicBezTo>
                  <a:pt x="615396" y="2002555"/>
                  <a:pt x="602100" y="2002555"/>
                  <a:pt x="592365" y="2009765"/>
                </a:cubicBezTo>
                <a:lnTo>
                  <a:pt x="592365" y="2013575"/>
                </a:lnTo>
                <a:cubicBezTo>
                  <a:pt x="603166" y="2015956"/>
                  <a:pt x="614368" y="2015861"/>
                  <a:pt x="625131" y="2013289"/>
                </a:cubicBezTo>
                <a:close/>
                <a:moveTo>
                  <a:pt x="635227" y="1967474"/>
                </a:moveTo>
                <a:cubicBezTo>
                  <a:pt x="633075" y="1966388"/>
                  <a:pt x="631008" y="1965141"/>
                  <a:pt x="629036" y="1963759"/>
                </a:cubicBezTo>
                <a:lnTo>
                  <a:pt x="614844" y="1963759"/>
                </a:lnTo>
                <a:cubicBezTo>
                  <a:pt x="585697" y="1974618"/>
                  <a:pt x="646372" y="1972617"/>
                  <a:pt x="635227" y="1967283"/>
                </a:cubicBezTo>
                <a:close/>
                <a:moveTo>
                  <a:pt x="590841" y="1919849"/>
                </a:moveTo>
                <a:cubicBezTo>
                  <a:pt x="589069" y="1920154"/>
                  <a:pt x="587355" y="1920764"/>
                  <a:pt x="585793" y="1921659"/>
                </a:cubicBezTo>
                <a:lnTo>
                  <a:pt x="585793" y="1925278"/>
                </a:lnTo>
                <a:cubicBezTo>
                  <a:pt x="603233" y="1928479"/>
                  <a:pt x="621121" y="1928479"/>
                  <a:pt x="638561" y="1925278"/>
                </a:cubicBezTo>
                <a:lnTo>
                  <a:pt x="628369" y="1920039"/>
                </a:lnTo>
                <a:cubicBezTo>
                  <a:pt x="616177" y="1918706"/>
                  <a:pt x="603128" y="1919658"/>
                  <a:pt x="590841" y="1919658"/>
                </a:cubicBezTo>
                <a:close/>
                <a:moveTo>
                  <a:pt x="609224" y="1646862"/>
                </a:moveTo>
                <a:cubicBezTo>
                  <a:pt x="602938" y="1647624"/>
                  <a:pt x="597032" y="1645719"/>
                  <a:pt x="592746" y="1648672"/>
                </a:cubicBezTo>
                <a:cubicBezTo>
                  <a:pt x="592746" y="1649910"/>
                  <a:pt x="592746" y="1651053"/>
                  <a:pt x="592746" y="1652387"/>
                </a:cubicBezTo>
                <a:lnTo>
                  <a:pt x="599318" y="1656292"/>
                </a:lnTo>
                <a:cubicBezTo>
                  <a:pt x="599318" y="1666484"/>
                  <a:pt x="619226" y="1661531"/>
                  <a:pt x="624083" y="1656863"/>
                </a:cubicBezTo>
                <a:close/>
                <a:moveTo>
                  <a:pt x="563028" y="1543897"/>
                </a:moveTo>
                <a:cubicBezTo>
                  <a:pt x="537787" y="1554184"/>
                  <a:pt x="505878" y="1541040"/>
                  <a:pt x="481208" y="1553422"/>
                </a:cubicBezTo>
                <a:cubicBezTo>
                  <a:pt x="526166" y="1562947"/>
                  <a:pt x="570743" y="1555613"/>
                  <a:pt x="617130" y="1554470"/>
                </a:cubicBezTo>
                <a:cubicBezTo>
                  <a:pt x="624940" y="1533324"/>
                  <a:pt x="575410" y="1547231"/>
                  <a:pt x="563028" y="1543326"/>
                </a:cubicBezTo>
                <a:close/>
                <a:moveTo>
                  <a:pt x="408247" y="3059896"/>
                </a:moveTo>
                <a:cubicBezTo>
                  <a:pt x="415200" y="3055705"/>
                  <a:pt x="424058" y="3059896"/>
                  <a:pt x="431297" y="3054372"/>
                </a:cubicBezTo>
                <a:cubicBezTo>
                  <a:pt x="453586" y="3056753"/>
                  <a:pt x="485113" y="3062372"/>
                  <a:pt x="506830" y="3052562"/>
                </a:cubicBezTo>
                <a:lnTo>
                  <a:pt x="506830" y="3048657"/>
                </a:lnTo>
                <a:cubicBezTo>
                  <a:pt x="492591" y="3038036"/>
                  <a:pt x="473750" y="3035893"/>
                  <a:pt x="457491" y="3043037"/>
                </a:cubicBezTo>
                <a:cubicBezTo>
                  <a:pt x="449395" y="3037894"/>
                  <a:pt x="437679" y="3031988"/>
                  <a:pt x="428154" y="3037798"/>
                </a:cubicBezTo>
                <a:cubicBezTo>
                  <a:pt x="429868" y="3051038"/>
                  <a:pt x="335476" y="3036941"/>
                  <a:pt x="381577" y="3059420"/>
                </a:cubicBezTo>
                <a:cubicBezTo>
                  <a:pt x="372052" y="3065421"/>
                  <a:pt x="358717" y="3057991"/>
                  <a:pt x="349382" y="3063421"/>
                </a:cubicBezTo>
                <a:lnTo>
                  <a:pt x="349382" y="3066945"/>
                </a:lnTo>
                <a:lnTo>
                  <a:pt x="342810" y="3070945"/>
                </a:lnTo>
                <a:lnTo>
                  <a:pt x="342810" y="3078660"/>
                </a:lnTo>
                <a:lnTo>
                  <a:pt x="351287" y="3080280"/>
                </a:lnTo>
                <a:cubicBezTo>
                  <a:pt x="371861" y="3069135"/>
                  <a:pt x="396721" y="3073898"/>
                  <a:pt x="417962" y="3079518"/>
                </a:cubicBezTo>
                <a:cubicBezTo>
                  <a:pt x="438927" y="3076679"/>
                  <a:pt x="460244" y="3080899"/>
                  <a:pt x="478541" y="3091520"/>
                </a:cubicBezTo>
                <a:cubicBezTo>
                  <a:pt x="485018" y="3089614"/>
                  <a:pt x="493210" y="3092948"/>
                  <a:pt x="500068" y="3089424"/>
                </a:cubicBezTo>
                <a:lnTo>
                  <a:pt x="493876" y="3085423"/>
                </a:lnTo>
                <a:lnTo>
                  <a:pt x="493876" y="3078184"/>
                </a:lnTo>
                <a:cubicBezTo>
                  <a:pt x="496353" y="3075041"/>
                  <a:pt x="504449" y="3077613"/>
                  <a:pt x="506830" y="3074469"/>
                </a:cubicBezTo>
                <a:lnTo>
                  <a:pt x="506830" y="3070755"/>
                </a:lnTo>
                <a:cubicBezTo>
                  <a:pt x="502735" y="3067707"/>
                  <a:pt x="493591" y="3069707"/>
                  <a:pt x="490828" y="3065421"/>
                </a:cubicBezTo>
                <a:cubicBezTo>
                  <a:pt x="477017" y="3065421"/>
                  <a:pt x="462730" y="3063421"/>
                  <a:pt x="450728" y="3072660"/>
                </a:cubicBezTo>
                <a:cubicBezTo>
                  <a:pt x="439108" y="3075136"/>
                  <a:pt x="443965" y="3064373"/>
                  <a:pt x="433583" y="3065326"/>
                </a:cubicBezTo>
                <a:cubicBezTo>
                  <a:pt x="424763" y="3066535"/>
                  <a:pt x="415800" y="3064611"/>
                  <a:pt x="408247" y="3059896"/>
                </a:cubicBezTo>
                <a:close/>
                <a:moveTo>
                  <a:pt x="518737" y="3034750"/>
                </a:moveTo>
                <a:cubicBezTo>
                  <a:pt x="520461" y="3032217"/>
                  <a:pt x="520718" y="3028950"/>
                  <a:pt x="519403" y="3026178"/>
                </a:cubicBezTo>
                <a:lnTo>
                  <a:pt x="509878" y="3021034"/>
                </a:lnTo>
                <a:cubicBezTo>
                  <a:pt x="505611" y="3019711"/>
                  <a:pt x="501077" y="3022101"/>
                  <a:pt x="499753" y="3026378"/>
                </a:cubicBezTo>
                <a:cubicBezTo>
                  <a:pt x="498648" y="3029931"/>
                  <a:pt x="500115" y="3033779"/>
                  <a:pt x="503306" y="3035703"/>
                </a:cubicBezTo>
                <a:cubicBezTo>
                  <a:pt x="508469" y="3036284"/>
                  <a:pt x="513688" y="3035960"/>
                  <a:pt x="518737" y="3034750"/>
                </a:cubicBezTo>
                <a:close/>
                <a:moveTo>
                  <a:pt x="464539" y="2888446"/>
                </a:moveTo>
                <a:cubicBezTo>
                  <a:pt x="469873" y="2887780"/>
                  <a:pt x="475779" y="2889685"/>
                  <a:pt x="480065" y="2886922"/>
                </a:cubicBezTo>
                <a:cubicBezTo>
                  <a:pt x="480065" y="2874349"/>
                  <a:pt x="453300" y="2883779"/>
                  <a:pt x="444632" y="2881017"/>
                </a:cubicBezTo>
                <a:cubicBezTo>
                  <a:pt x="435107" y="2876350"/>
                  <a:pt x="435107" y="2876350"/>
                  <a:pt x="428249" y="2879302"/>
                </a:cubicBezTo>
                <a:lnTo>
                  <a:pt x="428249" y="2882922"/>
                </a:lnTo>
                <a:cubicBezTo>
                  <a:pt x="439108" y="2887970"/>
                  <a:pt x="453300" y="2896257"/>
                  <a:pt x="464539" y="2888446"/>
                </a:cubicBezTo>
                <a:close/>
                <a:moveTo>
                  <a:pt x="457586" y="2943691"/>
                </a:moveTo>
                <a:cubicBezTo>
                  <a:pt x="456853" y="2944053"/>
                  <a:pt x="456157" y="2944463"/>
                  <a:pt x="455491" y="2944930"/>
                </a:cubicBezTo>
                <a:cubicBezTo>
                  <a:pt x="453586" y="2948930"/>
                  <a:pt x="465206" y="2946168"/>
                  <a:pt x="457586" y="2943691"/>
                </a:cubicBezTo>
                <a:close/>
                <a:moveTo>
                  <a:pt x="486733" y="2959979"/>
                </a:moveTo>
                <a:cubicBezTo>
                  <a:pt x="486733" y="2961122"/>
                  <a:pt x="486733" y="2962265"/>
                  <a:pt x="486733" y="2963504"/>
                </a:cubicBezTo>
                <a:cubicBezTo>
                  <a:pt x="503211" y="2973029"/>
                  <a:pt x="524166" y="2977505"/>
                  <a:pt x="539215" y="2967980"/>
                </a:cubicBezTo>
                <a:lnTo>
                  <a:pt x="539215" y="2956455"/>
                </a:lnTo>
                <a:cubicBezTo>
                  <a:pt x="531081" y="2949664"/>
                  <a:pt x="520642" y="2946253"/>
                  <a:pt x="510069" y="2946930"/>
                </a:cubicBezTo>
                <a:cubicBezTo>
                  <a:pt x="500544" y="2961027"/>
                  <a:pt x="496353" y="2950168"/>
                  <a:pt x="483304" y="2950644"/>
                </a:cubicBezTo>
                <a:cubicBezTo>
                  <a:pt x="479303" y="2955312"/>
                  <a:pt x="479303" y="2955407"/>
                  <a:pt x="486733" y="2959979"/>
                </a:cubicBezTo>
                <a:close/>
                <a:moveTo>
                  <a:pt x="510164" y="2939976"/>
                </a:moveTo>
                <a:cubicBezTo>
                  <a:pt x="518832" y="2939976"/>
                  <a:pt x="533882" y="2942358"/>
                  <a:pt x="538739" y="2933880"/>
                </a:cubicBezTo>
                <a:cubicBezTo>
                  <a:pt x="533501" y="2931976"/>
                  <a:pt x="497782" y="2929309"/>
                  <a:pt x="510164" y="2939976"/>
                </a:cubicBezTo>
                <a:close/>
                <a:moveTo>
                  <a:pt x="506926" y="2986459"/>
                </a:moveTo>
                <a:lnTo>
                  <a:pt x="515879" y="2991412"/>
                </a:lnTo>
                <a:cubicBezTo>
                  <a:pt x="522070" y="2991412"/>
                  <a:pt x="519594" y="2988268"/>
                  <a:pt x="520070" y="2986363"/>
                </a:cubicBezTo>
                <a:cubicBezTo>
                  <a:pt x="516060" y="2983782"/>
                  <a:pt x="510898" y="2983820"/>
                  <a:pt x="506926" y="2986459"/>
                </a:cubicBezTo>
                <a:close/>
                <a:moveTo>
                  <a:pt x="520070" y="3063801"/>
                </a:moveTo>
                <a:cubicBezTo>
                  <a:pt x="528852" y="3067488"/>
                  <a:pt x="538949" y="3066059"/>
                  <a:pt x="546359" y="3060087"/>
                </a:cubicBezTo>
                <a:cubicBezTo>
                  <a:pt x="537634" y="3056401"/>
                  <a:pt x="527595" y="3057668"/>
                  <a:pt x="520070" y="3063421"/>
                </a:cubicBezTo>
                <a:close/>
                <a:moveTo>
                  <a:pt x="529595" y="2855490"/>
                </a:moveTo>
                <a:cubicBezTo>
                  <a:pt x="485971" y="2854728"/>
                  <a:pt x="442537" y="2848917"/>
                  <a:pt x="401579" y="2865015"/>
                </a:cubicBezTo>
                <a:cubicBezTo>
                  <a:pt x="403484" y="2885112"/>
                  <a:pt x="434821" y="2866634"/>
                  <a:pt x="446061" y="2862634"/>
                </a:cubicBezTo>
                <a:cubicBezTo>
                  <a:pt x="474045" y="2861995"/>
                  <a:pt x="502011" y="2864329"/>
                  <a:pt x="529500" y="2869587"/>
                </a:cubicBezTo>
                <a:cubicBezTo>
                  <a:pt x="542549" y="2866062"/>
                  <a:pt x="542073" y="2859395"/>
                  <a:pt x="529309" y="2855109"/>
                </a:cubicBezTo>
                <a:close/>
                <a:moveTo>
                  <a:pt x="420629" y="2886255"/>
                </a:moveTo>
                <a:cubicBezTo>
                  <a:pt x="405484" y="2880636"/>
                  <a:pt x="408723" y="2893590"/>
                  <a:pt x="420629" y="2887494"/>
                </a:cubicBezTo>
                <a:cubicBezTo>
                  <a:pt x="420439" y="2886732"/>
                  <a:pt x="420629" y="2886160"/>
                  <a:pt x="420343" y="2885875"/>
                </a:cubicBezTo>
                <a:close/>
                <a:moveTo>
                  <a:pt x="211079" y="2820342"/>
                </a:moveTo>
                <a:cubicBezTo>
                  <a:pt x="222793" y="2825715"/>
                  <a:pt x="236120" y="2826400"/>
                  <a:pt x="248322" y="2822248"/>
                </a:cubicBezTo>
                <a:lnTo>
                  <a:pt x="251084" y="2817485"/>
                </a:lnTo>
                <a:lnTo>
                  <a:pt x="241178" y="2810913"/>
                </a:lnTo>
                <a:cubicBezTo>
                  <a:pt x="230034" y="2822628"/>
                  <a:pt x="210793" y="2799102"/>
                  <a:pt x="211270" y="2819962"/>
                </a:cubicBezTo>
                <a:close/>
                <a:moveTo>
                  <a:pt x="208031" y="2929309"/>
                </a:moveTo>
                <a:cubicBezTo>
                  <a:pt x="201935" y="2938834"/>
                  <a:pt x="236606" y="2938071"/>
                  <a:pt x="243083" y="2935309"/>
                </a:cubicBezTo>
                <a:cubicBezTo>
                  <a:pt x="235558" y="2929309"/>
                  <a:pt x="219080" y="2928546"/>
                  <a:pt x="208031" y="2929309"/>
                </a:cubicBezTo>
                <a:close/>
                <a:moveTo>
                  <a:pt x="259561" y="2888351"/>
                </a:moveTo>
                <a:lnTo>
                  <a:pt x="277754" y="2879398"/>
                </a:lnTo>
                <a:lnTo>
                  <a:pt x="274801" y="2873682"/>
                </a:lnTo>
                <a:cubicBezTo>
                  <a:pt x="268991" y="2883969"/>
                  <a:pt x="224605" y="2866539"/>
                  <a:pt x="243750" y="2879302"/>
                </a:cubicBezTo>
                <a:lnTo>
                  <a:pt x="237940" y="2883112"/>
                </a:lnTo>
                <a:cubicBezTo>
                  <a:pt x="236320" y="2892351"/>
                  <a:pt x="255180" y="2887494"/>
                  <a:pt x="259561" y="2888065"/>
                </a:cubicBezTo>
                <a:close/>
                <a:moveTo>
                  <a:pt x="283374" y="2809770"/>
                </a:moveTo>
                <a:cubicBezTo>
                  <a:pt x="283374" y="2809103"/>
                  <a:pt x="280897" y="2808532"/>
                  <a:pt x="279659" y="2807960"/>
                </a:cubicBezTo>
                <a:lnTo>
                  <a:pt x="263848" y="2816818"/>
                </a:lnTo>
                <a:cubicBezTo>
                  <a:pt x="261847" y="2826343"/>
                  <a:pt x="278040" y="2821295"/>
                  <a:pt x="283564" y="2816818"/>
                </a:cubicBezTo>
                <a:cubicBezTo>
                  <a:pt x="283758" y="2814370"/>
                  <a:pt x="283694" y="2811913"/>
                  <a:pt x="283374" y="2809484"/>
                </a:cubicBezTo>
                <a:close/>
                <a:moveTo>
                  <a:pt x="273849" y="2837107"/>
                </a:moveTo>
                <a:cubicBezTo>
                  <a:pt x="270229" y="2837107"/>
                  <a:pt x="267372" y="2836440"/>
                  <a:pt x="264324" y="2838535"/>
                </a:cubicBezTo>
                <a:cubicBezTo>
                  <a:pt x="263276" y="2845489"/>
                  <a:pt x="263371" y="2845489"/>
                  <a:pt x="267372" y="2848060"/>
                </a:cubicBezTo>
                <a:cubicBezTo>
                  <a:pt x="286993" y="2848537"/>
                  <a:pt x="297376" y="2848346"/>
                  <a:pt x="273659" y="2836821"/>
                </a:cubicBezTo>
                <a:close/>
                <a:moveTo>
                  <a:pt x="292899" y="2914450"/>
                </a:moveTo>
                <a:cubicBezTo>
                  <a:pt x="300328" y="2912164"/>
                  <a:pt x="288898" y="2909020"/>
                  <a:pt x="287184" y="2907115"/>
                </a:cubicBezTo>
                <a:cubicBezTo>
                  <a:pt x="281307" y="2906639"/>
                  <a:pt x="275471" y="2908439"/>
                  <a:pt x="270896" y="2912164"/>
                </a:cubicBezTo>
                <a:cubicBezTo>
                  <a:pt x="276802" y="2916735"/>
                  <a:pt x="286041" y="2913211"/>
                  <a:pt x="293185" y="2914164"/>
                </a:cubicBezTo>
                <a:close/>
                <a:moveTo>
                  <a:pt x="270134" y="2934738"/>
                </a:moveTo>
                <a:cubicBezTo>
                  <a:pt x="274111" y="2937405"/>
                  <a:pt x="279302" y="2937405"/>
                  <a:pt x="283279" y="2934738"/>
                </a:cubicBezTo>
                <a:cubicBezTo>
                  <a:pt x="279425" y="2932109"/>
                  <a:pt x="274387" y="2932004"/>
                  <a:pt x="270420" y="2934452"/>
                </a:cubicBezTo>
                <a:close/>
                <a:moveTo>
                  <a:pt x="299757" y="1374066"/>
                </a:moveTo>
                <a:cubicBezTo>
                  <a:pt x="304329" y="1370257"/>
                  <a:pt x="304329" y="1370257"/>
                  <a:pt x="299757" y="1366732"/>
                </a:cubicBezTo>
                <a:lnTo>
                  <a:pt x="286898" y="1366732"/>
                </a:lnTo>
                <a:cubicBezTo>
                  <a:pt x="282231" y="1370542"/>
                  <a:pt x="282231" y="1370542"/>
                  <a:pt x="286898" y="1374066"/>
                </a:cubicBezTo>
                <a:close/>
                <a:moveTo>
                  <a:pt x="299757" y="2601267"/>
                </a:moveTo>
                <a:cubicBezTo>
                  <a:pt x="292994" y="2603839"/>
                  <a:pt x="303662" y="2606601"/>
                  <a:pt x="305662" y="2608983"/>
                </a:cubicBezTo>
                <a:lnTo>
                  <a:pt x="315187" y="2603458"/>
                </a:lnTo>
                <a:cubicBezTo>
                  <a:pt x="311759" y="2599077"/>
                  <a:pt x="305282" y="2601554"/>
                  <a:pt x="300043" y="2600982"/>
                </a:cubicBezTo>
                <a:close/>
                <a:moveTo>
                  <a:pt x="296518" y="2845774"/>
                </a:moveTo>
                <a:cubicBezTo>
                  <a:pt x="314616" y="2851775"/>
                  <a:pt x="339190" y="2844631"/>
                  <a:pt x="355859" y="2839107"/>
                </a:cubicBezTo>
                <a:cubicBezTo>
                  <a:pt x="351001" y="2830058"/>
                  <a:pt x="295852" y="2836821"/>
                  <a:pt x="296804" y="2845489"/>
                </a:cubicBezTo>
                <a:close/>
                <a:moveTo>
                  <a:pt x="474541" y="1169374"/>
                </a:moveTo>
                <a:cubicBezTo>
                  <a:pt x="474541" y="1181852"/>
                  <a:pt x="500544" y="1172803"/>
                  <a:pt x="509783" y="1175279"/>
                </a:cubicBezTo>
                <a:cubicBezTo>
                  <a:pt x="523785" y="1166040"/>
                  <a:pt x="479303" y="1160802"/>
                  <a:pt x="474826" y="1168803"/>
                </a:cubicBezTo>
                <a:close/>
                <a:moveTo>
                  <a:pt x="481399" y="1115082"/>
                </a:moveTo>
                <a:cubicBezTo>
                  <a:pt x="488066" y="1118796"/>
                  <a:pt x="487780" y="1125940"/>
                  <a:pt x="497401" y="1123749"/>
                </a:cubicBezTo>
                <a:cubicBezTo>
                  <a:pt x="501211" y="1120606"/>
                  <a:pt x="512069" y="1118225"/>
                  <a:pt x="503211" y="1112701"/>
                </a:cubicBezTo>
                <a:cubicBezTo>
                  <a:pt x="497020" y="1113462"/>
                  <a:pt x="485399" y="1109176"/>
                  <a:pt x="481684" y="1114510"/>
                </a:cubicBezTo>
                <a:close/>
                <a:moveTo>
                  <a:pt x="526928" y="1537706"/>
                </a:moveTo>
                <a:cubicBezTo>
                  <a:pt x="533862" y="1540097"/>
                  <a:pt x="540959" y="1541973"/>
                  <a:pt x="548169" y="1543326"/>
                </a:cubicBezTo>
                <a:cubicBezTo>
                  <a:pt x="552455" y="1538468"/>
                  <a:pt x="576172" y="1533038"/>
                  <a:pt x="571315" y="1525800"/>
                </a:cubicBezTo>
                <a:cubicBezTo>
                  <a:pt x="558932" y="1520847"/>
                  <a:pt x="544835" y="1533229"/>
                  <a:pt x="533691" y="1526848"/>
                </a:cubicBezTo>
                <a:cubicBezTo>
                  <a:pt x="524737" y="1521132"/>
                  <a:pt x="526928" y="1532753"/>
                  <a:pt x="526928" y="1537706"/>
                </a:cubicBezTo>
                <a:close/>
                <a:moveTo>
                  <a:pt x="458539" y="1554089"/>
                </a:moveTo>
                <a:lnTo>
                  <a:pt x="467587" y="1548755"/>
                </a:lnTo>
                <a:cubicBezTo>
                  <a:pt x="455957" y="1542316"/>
                  <a:pt x="442203" y="1540868"/>
                  <a:pt x="429487" y="1544755"/>
                </a:cubicBezTo>
                <a:cubicBezTo>
                  <a:pt x="437203" y="1552003"/>
                  <a:pt x="447747" y="1555432"/>
                  <a:pt x="458253" y="1554089"/>
                </a:cubicBezTo>
                <a:close/>
                <a:moveTo>
                  <a:pt x="453395" y="2694232"/>
                </a:moveTo>
                <a:cubicBezTo>
                  <a:pt x="438346" y="2688612"/>
                  <a:pt x="441584" y="2701661"/>
                  <a:pt x="453395" y="2695470"/>
                </a:cubicBezTo>
                <a:cubicBezTo>
                  <a:pt x="453300" y="2695089"/>
                  <a:pt x="453490" y="2694517"/>
                  <a:pt x="453109" y="2694232"/>
                </a:cubicBezTo>
                <a:close/>
                <a:moveTo>
                  <a:pt x="436822" y="2817580"/>
                </a:moveTo>
                <a:cubicBezTo>
                  <a:pt x="451681" y="2820438"/>
                  <a:pt x="467207" y="2815295"/>
                  <a:pt x="480732" y="2813008"/>
                </a:cubicBezTo>
                <a:cubicBezTo>
                  <a:pt x="468826" y="2804150"/>
                  <a:pt x="449109" y="2806341"/>
                  <a:pt x="435107" y="2809103"/>
                </a:cubicBezTo>
                <a:cubicBezTo>
                  <a:pt x="435488" y="2811865"/>
                  <a:pt x="432821" y="2815009"/>
                  <a:pt x="436536" y="2817580"/>
                </a:cubicBezTo>
                <a:close/>
                <a:moveTo>
                  <a:pt x="503497" y="2744714"/>
                </a:moveTo>
                <a:cubicBezTo>
                  <a:pt x="508450" y="2741094"/>
                  <a:pt x="508450" y="2741094"/>
                  <a:pt x="503497" y="2737285"/>
                </a:cubicBezTo>
                <a:cubicBezTo>
                  <a:pt x="489495" y="2739475"/>
                  <a:pt x="477970" y="2732808"/>
                  <a:pt x="464349" y="2733570"/>
                </a:cubicBezTo>
                <a:cubicBezTo>
                  <a:pt x="459682" y="2737189"/>
                  <a:pt x="459682" y="2737189"/>
                  <a:pt x="464349" y="2740999"/>
                </a:cubicBezTo>
                <a:cubicBezTo>
                  <a:pt x="477132" y="2744057"/>
                  <a:pt x="490276" y="2745314"/>
                  <a:pt x="503401" y="2744714"/>
                </a:cubicBezTo>
                <a:close/>
                <a:moveTo>
                  <a:pt x="499687" y="2709567"/>
                </a:moveTo>
                <a:cubicBezTo>
                  <a:pt x="482570" y="2706881"/>
                  <a:pt x="465159" y="2706623"/>
                  <a:pt x="447966" y="2708805"/>
                </a:cubicBezTo>
                <a:cubicBezTo>
                  <a:pt x="444632" y="2728617"/>
                  <a:pt x="460634" y="2708805"/>
                  <a:pt x="467016" y="2717568"/>
                </a:cubicBezTo>
                <a:cubicBezTo>
                  <a:pt x="467016" y="2722711"/>
                  <a:pt x="472445" y="2722711"/>
                  <a:pt x="476541" y="2722616"/>
                </a:cubicBezTo>
                <a:close/>
                <a:moveTo>
                  <a:pt x="542740" y="1513703"/>
                </a:moveTo>
                <a:cubicBezTo>
                  <a:pt x="558170" y="1502082"/>
                  <a:pt x="502830" y="1504940"/>
                  <a:pt x="497115" y="1509988"/>
                </a:cubicBezTo>
                <a:cubicBezTo>
                  <a:pt x="471016" y="1503702"/>
                  <a:pt x="439965" y="1499035"/>
                  <a:pt x="415200" y="1508369"/>
                </a:cubicBezTo>
                <a:cubicBezTo>
                  <a:pt x="421486" y="1512465"/>
                  <a:pt x="431297" y="1507512"/>
                  <a:pt x="437488" y="1513512"/>
                </a:cubicBezTo>
                <a:cubicBezTo>
                  <a:pt x="442327" y="1513036"/>
                  <a:pt x="447166" y="1514436"/>
                  <a:pt x="451014" y="1517418"/>
                </a:cubicBezTo>
                <a:cubicBezTo>
                  <a:pt x="479303" y="1508464"/>
                  <a:pt x="512545" y="1516370"/>
                  <a:pt x="542644" y="1513703"/>
                </a:cubicBezTo>
                <a:close/>
                <a:moveTo>
                  <a:pt x="576172" y="1491700"/>
                </a:moveTo>
                <a:cubicBezTo>
                  <a:pt x="628751" y="1490367"/>
                  <a:pt x="565790" y="1486366"/>
                  <a:pt x="553027" y="1478841"/>
                </a:cubicBezTo>
                <a:cubicBezTo>
                  <a:pt x="553027" y="1475794"/>
                  <a:pt x="553027" y="1475794"/>
                  <a:pt x="549979" y="1473126"/>
                </a:cubicBezTo>
                <a:cubicBezTo>
                  <a:pt x="538949" y="1473031"/>
                  <a:pt x="527947" y="1474279"/>
                  <a:pt x="517213" y="1476841"/>
                </a:cubicBezTo>
                <a:cubicBezTo>
                  <a:pt x="497305" y="1469031"/>
                  <a:pt x="417962" y="1461696"/>
                  <a:pt x="493876" y="1482461"/>
                </a:cubicBezTo>
                <a:lnTo>
                  <a:pt x="493876" y="1493605"/>
                </a:lnTo>
                <a:cubicBezTo>
                  <a:pt x="520546" y="1498558"/>
                  <a:pt x="549979" y="1502749"/>
                  <a:pt x="576077" y="1491700"/>
                </a:cubicBezTo>
                <a:close/>
                <a:moveTo>
                  <a:pt x="566647" y="1450362"/>
                </a:moveTo>
                <a:cubicBezTo>
                  <a:pt x="557122" y="1439122"/>
                  <a:pt x="539692" y="1447409"/>
                  <a:pt x="528547" y="1439789"/>
                </a:cubicBezTo>
                <a:cubicBezTo>
                  <a:pt x="514165" y="1437312"/>
                  <a:pt x="504163" y="1448076"/>
                  <a:pt x="491019" y="1440360"/>
                </a:cubicBezTo>
                <a:cubicBezTo>
                  <a:pt x="479303" y="1449314"/>
                  <a:pt x="466730" y="1433503"/>
                  <a:pt x="455205" y="1445314"/>
                </a:cubicBezTo>
                <a:cubicBezTo>
                  <a:pt x="459396" y="1449123"/>
                  <a:pt x="466254" y="1447028"/>
                  <a:pt x="471016" y="1447504"/>
                </a:cubicBezTo>
                <a:cubicBezTo>
                  <a:pt x="479208" y="1454076"/>
                  <a:pt x="487971" y="1448362"/>
                  <a:pt x="496258" y="1454267"/>
                </a:cubicBezTo>
                <a:cubicBezTo>
                  <a:pt x="504716" y="1449724"/>
                  <a:pt x="515184" y="1451495"/>
                  <a:pt x="521689" y="1458553"/>
                </a:cubicBezTo>
                <a:cubicBezTo>
                  <a:pt x="538072" y="1459601"/>
                  <a:pt x="547502" y="1452647"/>
                  <a:pt x="563885" y="1454839"/>
                </a:cubicBezTo>
                <a:close/>
                <a:moveTo>
                  <a:pt x="382624" y="1353492"/>
                </a:moveTo>
                <a:cubicBezTo>
                  <a:pt x="406151" y="1360541"/>
                  <a:pt x="434536" y="1349111"/>
                  <a:pt x="457491" y="1358826"/>
                </a:cubicBezTo>
                <a:cubicBezTo>
                  <a:pt x="468635" y="1350730"/>
                  <a:pt x="478541" y="1361684"/>
                  <a:pt x="491400" y="1358826"/>
                </a:cubicBezTo>
                <a:lnTo>
                  <a:pt x="494543" y="1354255"/>
                </a:lnTo>
                <a:cubicBezTo>
                  <a:pt x="482542" y="1342348"/>
                  <a:pt x="465301" y="1344730"/>
                  <a:pt x="450442" y="1343682"/>
                </a:cubicBezTo>
                <a:cubicBezTo>
                  <a:pt x="431392" y="1336633"/>
                  <a:pt x="408151" y="1334157"/>
                  <a:pt x="389482" y="1345682"/>
                </a:cubicBezTo>
                <a:cubicBezTo>
                  <a:pt x="389482" y="1346825"/>
                  <a:pt x="389482" y="1347968"/>
                  <a:pt x="388816" y="1349397"/>
                </a:cubicBezTo>
                <a:close/>
                <a:moveTo>
                  <a:pt x="405008" y="1314821"/>
                </a:moveTo>
                <a:cubicBezTo>
                  <a:pt x="418534" y="1304344"/>
                  <a:pt x="382720" y="1306534"/>
                  <a:pt x="377005" y="1308629"/>
                </a:cubicBezTo>
                <a:cubicBezTo>
                  <a:pt x="372337" y="1320155"/>
                  <a:pt x="397864" y="1312916"/>
                  <a:pt x="404818" y="1314821"/>
                </a:cubicBezTo>
                <a:close/>
                <a:moveTo>
                  <a:pt x="504735" y="1260052"/>
                </a:moveTo>
                <a:cubicBezTo>
                  <a:pt x="494257" y="1258042"/>
                  <a:pt x="483408" y="1259766"/>
                  <a:pt x="474064" y="1264910"/>
                </a:cubicBezTo>
                <a:cubicBezTo>
                  <a:pt x="484875" y="1268148"/>
                  <a:pt x="496401" y="1268148"/>
                  <a:pt x="507211" y="1264910"/>
                </a:cubicBezTo>
                <a:cubicBezTo>
                  <a:pt x="506545" y="1263291"/>
                  <a:pt x="508354" y="1261290"/>
                  <a:pt x="504544" y="1260052"/>
                </a:cubicBezTo>
                <a:close/>
                <a:moveTo>
                  <a:pt x="500163" y="1284627"/>
                </a:moveTo>
                <a:lnTo>
                  <a:pt x="503116" y="1289008"/>
                </a:lnTo>
                <a:cubicBezTo>
                  <a:pt x="516260" y="1288246"/>
                  <a:pt x="528833" y="1292056"/>
                  <a:pt x="539406" y="1283865"/>
                </a:cubicBezTo>
                <a:cubicBezTo>
                  <a:pt x="542454" y="1274340"/>
                  <a:pt x="529119" y="1279198"/>
                  <a:pt x="522451" y="1281007"/>
                </a:cubicBezTo>
                <a:cubicBezTo>
                  <a:pt x="515155" y="1276206"/>
                  <a:pt x="505392" y="1277778"/>
                  <a:pt x="499972" y="1284627"/>
                </a:cubicBezTo>
                <a:close/>
                <a:moveTo>
                  <a:pt x="444918" y="1281674"/>
                </a:moveTo>
                <a:lnTo>
                  <a:pt x="421772" y="1294533"/>
                </a:lnTo>
                <a:lnTo>
                  <a:pt x="421772" y="1298248"/>
                </a:lnTo>
                <a:cubicBezTo>
                  <a:pt x="447585" y="1303295"/>
                  <a:pt x="525976" y="1278055"/>
                  <a:pt x="444727" y="1281483"/>
                </a:cubicBezTo>
                <a:close/>
                <a:moveTo>
                  <a:pt x="427106" y="1231287"/>
                </a:moveTo>
                <a:cubicBezTo>
                  <a:pt x="412057" y="1225476"/>
                  <a:pt x="415200" y="1238621"/>
                  <a:pt x="427106" y="1232525"/>
                </a:cubicBezTo>
                <a:cubicBezTo>
                  <a:pt x="427011" y="1232049"/>
                  <a:pt x="427201" y="1231573"/>
                  <a:pt x="426916" y="1231287"/>
                </a:cubicBezTo>
                <a:close/>
                <a:moveTo>
                  <a:pt x="416248" y="1372447"/>
                </a:moveTo>
                <a:cubicBezTo>
                  <a:pt x="419010" y="1374352"/>
                  <a:pt x="421867" y="1376067"/>
                  <a:pt x="424153" y="1377496"/>
                </a:cubicBezTo>
                <a:lnTo>
                  <a:pt x="438155" y="1377496"/>
                </a:lnTo>
                <a:cubicBezTo>
                  <a:pt x="442822" y="1373685"/>
                  <a:pt x="442822" y="1373685"/>
                  <a:pt x="438155" y="1370066"/>
                </a:cubicBezTo>
                <a:cubicBezTo>
                  <a:pt x="431678" y="1371495"/>
                  <a:pt x="419486" y="1367208"/>
                  <a:pt x="416057" y="1372447"/>
                </a:cubicBezTo>
                <a:close/>
                <a:moveTo>
                  <a:pt x="404246" y="1418644"/>
                </a:moveTo>
                <a:cubicBezTo>
                  <a:pt x="342905" y="1437694"/>
                  <a:pt x="396531" y="1431312"/>
                  <a:pt x="424725" y="1432645"/>
                </a:cubicBezTo>
                <a:cubicBezTo>
                  <a:pt x="446918" y="1420263"/>
                  <a:pt x="473207" y="1443218"/>
                  <a:pt x="493686" y="1423692"/>
                </a:cubicBezTo>
                <a:lnTo>
                  <a:pt x="493686" y="1420072"/>
                </a:lnTo>
                <a:cubicBezTo>
                  <a:pt x="509212" y="1415786"/>
                  <a:pt x="529405" y="1427407"/>
                  <a:pt x="546169" y="1420072"/>
                </a:cubicBezTo>
                <a:lnTo>
                  <a:pt x="546169" y="1416453"/>
                </a:lnTo>
                <a:lnTo>
                  <a:pt x="536644" y="1411119"/>
                </a:lnTo>
                <a:cubicBezTo>
                  <a:pt x="516641" y="1424168"/>
                  <a:pt x="523309" y="1397498"/>
                  <a:pt x="503116" y="1411119"/>
                </a:cubicBezTo>
                <a:cubicBezTo>
                  <a:pt x="496543" y="1409690"/>
                  <a:pt x="494353" y="1413690"/>
                  <a:pt x="489971" y="1414357"/>
                </a:cubicBezTo>
                <a:cubicBezTo>
                  <a:pt x="471921" y="1409556"/>
                  <a:pt x="452995" y="1409071"/>
                  <a:pt x="434726" y="1412928"/>
                </a:cubicBezTo>
                <a:cubicBezTo>
                  <a:pt x="433393" y="1424358"/>
                  <a:pt x="412628" y="1414833"/>
                  <a:pt x="404056" y="1418644"/>
                </a:cubicBezTo>
                <a:close/>
                <a:moveTo>
                  <a:pt x="543026" y="1395783"/>
                </a:moveTo>
                <a:cubicBezTo>
                  <a:pt x="545407" y="1396926"/>
                  <a:pt x="547312" y="1398451"/>
                  <a:pt x="549122" y="1399498"/>
                </a:cubicBezTo>
                <a:cubicBezTo>
                  <a:pt x="555027" y="1400737"/>
                  <a:pt x="565219" y="1396831"/>
                  <a:pt x="556170" y="1392164"/>
                </a:cubicBezTo>
                <a:cubicBezTo>
                  <a:pt x="553027" y="1392545"/>
                  <a:pt x="535310" y="1390545"/>
                  <a:pt x="543026" y="1395783"/>
                </a:cubicBezTo>
                <a:close/>
                <a:moveTo>
                  <a:pt x="565981" y="1320631"/>
                </a:moveTo>
                <a:cubicBezTo>
                  <a:pt x="563980" y="1316345"/>
                  <a:pt x="557694" y="1320631"/>
                  <a:pt x="555503" y="1321965"/>
                </a:cubicBezTo>
                <a:cubicBezTo>
                  <a:pt x="542073" y="1320060"/>
                  <a:pt x="534834" y="1330442"/>
                  <a:pt x="523309" y="1321965"/>
                </a:cubicBezTo>
                <a:cubicBezTo>
                  <a:pt x="511307" y="1324917"/>
                  <a:pt x="487114" y="1309392"/>
                  <a:pt x="480827" y="1322917"/>
                </a:cubicBezTo>
                <a:cubicBezTo>
                  <a:pt x="507021" y="1327870"/>
                  <a:pt x="539025" y="1332442"/>
                  <a:pt x="566552" y="1327299"/>
                </a:cubicBezTo>
                <a:cubicBezTo>
                  <a:pt x="566581" y="1325098"/>
                  <a:pt x="566390" y="1322888"/>
                  <a:pt x="565981" y="1320726"/>
                </a:cubicBezTo>
                <a:close/>
                <a:moveTo>
                  <a:pt x="552169" y="1253956"/>
                </a:moveTo>
                <a:cubicBezTo>
                  <a:pt x="540263" y="1247860"/>
                  <a:pt x="527309" y="1236240"/>
                  <a:pt x="513498" y="1243383"/>
                </a:cubicBezTo>
                <a:lnTo>
                  <a:pt x="513498" y="1251956"/>
                </a:lnTo>
                <a:cubicBezTo>
                  <a:pt x="519099" y="1251413"/>
                  <a:pt x="524728" y="1252823"/>
                  <a:pt x="529405" y="1255957"/>
                </a:cubicBezTo>
                <a:cubicBezTo>
                  <a:pt x="549407" y="1256147"/>
                  <a:pt x="549407" y="1256052"/>
                  <a:pt x="552169" y="1253575"/>
                </a:cubicBezTo>
                <a:close/>
                <a:moveTo>
                  <a:pt x="470826" y="1233858"/>
                </a:moveTo>
                <a:cubicBezTo>
                  <a:pt x="460253" y="1233096"/>
                  <a:pt x="427106" y="1238145"/>
                  <a:pt x="450061" y="1248622"/>
                </a:cubicBezTo>
                <a:cubicBezTo>
                  <a:pt x="464730" y="1251479"/>
                  <a:pt x="520642" y="1245193"/>
                  <a:pt x="477970" y="1241288"/>
                </a:cubicBezTo>
                <a:cubicBezTo>
                  <a:pt x="471778" y="1239764"/>
                  <a:pt x="476350" y="1235287"/>
                  <a:pt x="470826" y="1233858"/>
                </a:cubicBezTo>
                <a:close/>
                <a:moveTo>
                  <a:pt x="461301" y="1216904"/>
                </a:moveTo>
                <a:cubicBezTo>
                  <a:pt x="450823" y="1208617"/>
                  <a:pt x="438632" y="1213665"/>
                  <a:pt x="428059" y="1216904"/>
                </a:cubicBezTo>
                <a:lnTo>
                  <a:pt x="428059" y="1220428"/>
                </a:lnTo>
                <a:cubicBezTo>
                  <a:pt x="432535" y="1224333"/>
                  <a:pt x="440727" y="1221571"/>
                  <a:pt x="445109" y="1218713"/>
                </a:cubicBezTo>
                <a:cubicBezTo>
                  <a:pt x="450728" y="1218523"/>
                  <a:pt x="456824" y="1220333"/>
                  <a:pt x="461396" y="1216809"/>
                </a:cubicBezTo>
                <a:close/>
                <a:moveTo>
                  <a:pt x="460729" y="1047930"/>
                </a:moveTo>
                <a:cubicBezTo>
                  <a:pt x="457567" y="1045397"/>
                  <a:pt x="453843" y="1043663"/>
                  <a:pt x="449871" y="1042882"/>
                </a:cubicBezTo>
                <a:cubicBezTo>
                  <a:pt x="440346" y="1050026"/>
                  <a:pt x="425773" y="1042311"/>
                  <a:pt x="414914" y="1047835"/>
                </a:cubicBezTo>
                <a:lnTo>
                  <a:pt x="414914" y="1051454"/>
                </a:lnTo>
                <a:cubicBezTo>
                  <a:pt x="430030" y="1054550"/>
                  <a:pt x="445613" y="1054550"/>
                  <a:pt x="460729" y="1051454"/>
                </a:cubicBezTo>
                <a:close/>
                <a:moveTo>
                  <a:pt x="439965" y="1069171"/>
                </a:moveTo>
                <a:cubicBezTo>
                  <a:pt x="436155" y="1066599"/>
                  <a:pt x="429487" y="1068695"/>
                  <a:pt x="424820" y="1068028"/>
                </a:cubicBezTo>
                <a:cubicBezTo>
                  <a:pt x="420153" y="1071647"/>
                  <a:pt x="420153" y="1071647"/>
                  <a:pt x="424820" y="1075362"/>
                </a:cubicBezTo>
                <a:lnTo>
                  <a:pt x="432154" y="1075362"/>
                </a:lnTo>
                <a:cubicBezTo>
                  <a:pt x="433202" y="1073743"/>
                  <a:pt x="441203" y="1071362"/>
                  <a:pt x="440060" y="1069076"/>
                </a:cubicBezTo>
                <a:close/>
                <a:moveTo>
                  <a:pt x="414914" y="1125178"/>
                </a:moveTo>
                <a:cubicBezTo>
                  <a:pt x="413676" y="1133560"/>
                  <a:pt x="429392" y="1131179"/>
                  <a:pt x="433964" y="1129083"/>
                </a:cubicBezTo>
                <a:cubicBezTo>
                  <a:pt x="433964" y="1127845"/>
                  <a:pt x="433964" y="1126702"/>
                  <a:pt x="433964" y="1125464"/>
                </a:cubicBezTo>
                <a:cubicBezTo>
                  <a:pt x="430764" y="1122968"/>
                  <a:pt x="427106" y="1121121"/>
                  <a:pt x="423201" y="1120035"/>
                </a:cubicBezTo>
                <a:close/>
                <a:moveTo>
                  <a:pt x="412342" y="1141276"/>
                </a:moveTo>
                <a:cubicBezTo>
                  <a:pt x="396150" y="1150801"/>
                  <a:pt x="441489" y="1157182"/>
                  <a:pt x="447204" y="1147562"/>
                </a:cubicBezTo>
                <a:cubicBezTo>
                  <a:pt x="450157" y="1138799"/>
                  <a:pt x="435584" y="1142323"/>
                  <a:pt x="431392" y="1141752"/>
                </a:cubicBezTo>
                <a:cubicBezTo>
                  <a:pt x="422153" y="1136608"/>
                  <a:pt x="420534" y="1136608"/>
                  <a:pt x="412628" y="1141180"/>
                </a:cubicBezTo>
                <a:close/>
                <a:moveTo>
                  <a:pt x="404722" y="1196901"/>
                </a:moveTo>
                <a:lnTo>
                  <a:pt x="398722" y="1200712"/>
                </a:lnTo>
                <a:lnTo>
                  <a:pt x="391864" y="1200712"/>
                </a:lnTo>
                <a:cubicBezTo>
                  <a:pt x="387292" y="1204426"/>
                  <a:pt x="387292" y="1204521"/>
                  <a:pt x="391864" y="1208045"/>
                </a:cubicBezTo>
                <a:cubicBezTo>
                  <a:pt x="405580" y="1206617"/>
                  <a:pt x="424058" y="1213379"/>
                  <a:pt x="404818" y="1196806"/>
                </a:cubicBezTo>
                <a:close/>
                <a:moveTo>
                  <a:pt x="394150" y="634926"/>
                </a:moveTo>
                <a:cubicBezTo>
                  <a:pt x="392626" y="632354"/>
                  <a:pt x="388244" y="630926"/>
                  <a:pt x="384625" y="629116"/>
                </a:cubicBezTo>
                <a:cubicBezTo>
                  <a:pt x="379767" y="629688"/>
                  <a:pt x="374052" y="627783"/>
                  <a:pt x="369670" y="630450"/>
                </a:cubicBezTo>
                <a:cubicBezTo>
                  <a:pt x="368308" y="633603"/>
                  <a:pt x="368747" y="637241"/>
                  <a:pt x="370813" y="639975"/>
                </a:cubicBezTo>
                <a:lnTo>
                  <a:pt x="385482" y="639975"/>
                </a:lnTo>
                <a:close/>
                <a:moveTo>
                  <a:pt x="376528" y="1088507"/>
                </a:moveTo>
                <a:cubicBezTo>
                  <a:pt x="377767" y="1090221"/>
                  <a:pt x="387673" y="1091079"/>
                  <a:pt x="387577" y="1087364"/>
                </a:cubicBezTo>
                <a:cubicBezTo>
                  <a:pt x="385291" y="1085840"/>
                  <a:pt x="376909" y="1084887"/>
                  <a:pt x="376624" y="1088793"/>
                </a:cubicBezTo>
                <a:close/>
                <a:moveTo>
                  <a:pt x="371290" y="1163469"/>
                </a:moveTo>
                <a:cubicBezTo>
                  <a:pt x="344620" y="1174423"/>
                  <a:pt x="386339" y="1180423"/>
                  <a:pt x="388625" y="1169945"/>
                </a:cubicBezTo>
                <a:cubicBezTo>
                  <a:pt x="390911" y="1159468"/>
                  <a:pt x="378434" y="1164326"/>
                  <a:pt x="371385" y="1163755"/>
                </a:cubicBezTo>
                <a:close/>
                <a:moveTo>
                  <a:pt x="371957" y="1402546"/>
                </a:moveTo>
                <a:cubicBezTo>
                  <a:pt x="368337" y="1400127"/>
                  <a:pt x="364003" y="1399012"/>
                  <a:pt x="359669" y="1399403"/>
                </a:cubicBezTo>
                <a:cubicBezTo>
                  <a:pt x="353478" y="1397879"/>
                  <a:pt x="357955" y="1393402"/>
                  <a:pt x="352335" y="1391973"/>
                </a:cubicBezTo>
                <a:cubicBezTo>
                  <a:pt x="342143" y="1391973"/>
                  <a:pt x="331951" y="1390259"/>
                  <a:pt x="323760" y="1397117"/>
                </a:cubicBezTo>
                <a:cubicBezTo>
                  <a:pt x="325284" y="1401022"/>
                  <a:pt x="333857" y="1397879"/>
                  <a:pt x="336238" y="1401213"/>
                </a:cubicBezTo>
                <a:lnTo>
                  <a:pt x="336238" y="1405308"/>
                </a:lnTo>
                <a:cubicBezTo>
                  <a:pt x="358050" y="1423311"/>
                  <a:pt x="476065" y="1393021"/>
                  <a:pt x="389197" y="1390259"/>
                </a:cubicBezTo>
                <a:cubicBezTo>
                  <a:pt x="389197" y="1391497"/>
                  <a:pt x="389197" y="1392640"/>
                  <a:pt x="389197" y="1394354"/>
                </a:cubicBezTo>
                <a:close/>
                <a:moveTo>
                  <a:pt x="360241" y="1450171"/>
                </a:moveTo>
                <a:cubicBezTo>
                  <a:pt x="365356" y="1447676"/>
                  <a:pt x="370204" y="1444675"/>
                  <a:pt x="374719" y="1441218"/>
                </a:cubicBezTo>
                <a:cubicBezTo>
                  <a:pt x="372337" y="1438932"/>
                  <a:pt x="368623" y="1439980"/>
                  <a:pt x="365765" y="1439694"/>
                </a:cubicBezTo>
                <a:cubicBezTo>
                  <a:pt x="358240" y="1444551"/>
                  <a:pt x="349859" y="1443028"/>
                  <a:pt x="342810" y="1449219"/>
                </a:cubicBezTo>
                <a:cubicBezTo>
                  <a:pt x="347953" y="1452933"/>
                  <a:pt x="354335" y="1450933"/>
                  <a:pt x="360336" y="1450552"/>
                </a:cubicBezTo>
                <a:close/>
                <a:moveTo>
                  <a:pt x="344905" y="1506655"/>
                </a:moveTo>
                <a:lnTo>
                  <a:pt x="336047" y="1511607"/>
                </a:lnTo>
                <a:cubicBezTo>
                  <a:pt x="342143" y="1516275"/>
                  <a:pt x="350049" y="1511607"/>
                  <a:pt x="355764" y="1507893"/>
                </a:cubicBezTo>
                <a:cubicBezTo>
                  <a:pt x="352478" y="1506026"/>
                  <a:pt x="348535" y="1505712"/>
                  <a:pt x="345001" y="1507035"/>
                </a:cubicBezTo>
                <a:close/>
                <a:moveTo>
                  <a:pt x="345858" y="1420930"/>
                </a:moveTo>
                <a:cubicBezTo>
                  <a:pt x="354049" y="1416262"/>
                  <a:pt x="333094" y="1415976"/>
                  <a:pt x="330523" y="1418548"/>
                </a:cubicBezTo>
                <a:cubicBezTo>
                  <a:pt x="331380" y="1424358"/>
                  <a:pt x="341953" y="1420834"/>
                  <a:pt x="345953" y="1421691"/>
                </a:cubicBezTo>
                <a:close/>
                <a:moveTo>
                  <a:pt x="319474" y="2854442"/>
                </a:moveTo>
                <a:lnTo>
                  <a:pt x="306615" y="2854442"/>
                </a:lnTo>
                <a:cubicBezTo>
                  <a:pt x="301852" y="2858157"/>
                  <a:pt x="301852" y="2858157"/>
                  <a:pt x="306615" y="2861871"/>
                </a:cubicBezTo>
                <a:lnTo>
                  <a:pt x="319474" y="2861871"/>
                </a:lnTo>
                <a:cubicBezTo>
                  <a:pt x="324332" y="2858919"/>
                  <a:pt x="324332" y="2858919"/>
                  <a:pt x="319569" y="2855204"/>
                </a:cubicBezTo>
                <a:close/>
                <a:moveTo>
                  <a:pt x="306996" y="2965123"/>
                </a:moveTo>
                <a:cubicBezTo>
                  <a:pt x="321284" y="2966932"/>
                  <a:pt x="336333" y="2973505"/>
                  <a:pt x="349001" y="2963217"/>
                </a:cubicBezTo>
                <a:lnTo>
                  <a:pt x="349001" y="2960074"/>
                </a:lnTo>
                <a:lnTo>
                  <a:pt x="388244" y="2938071"/>
                </a:lnTo>
                <a:cubicBezTo>
                  <a:pt x="375671" y="2926356"/>
                  <a:pt x="355954" y="2933214"/>
                  <a:pt x="342619" y="2937500"/>
                </a:cubicBezTo>
                <a:lnTo>
                  <a:pt x="342619" y="2941024"/>
                </a:lnTo>
                <a:lnTo>
                  <a:pt x="336238" y="2944834"/>
                </a:lnTo>
                <a:cubicBezTo>
                  <a:pt x="338619" y="2948072"/>
                  <a:pt x="347096" y="2944834"/>
                  <a:pt x="348620" y="2948739"/>
                </a:cubicBezTo>
                <a:cubicBezTo>
                  <a:pt x="335742" y="2955798"/>
                  <a:pt x="321064" y="2958912"/>
                  <a:pt x="306424" y="2957693"/>
                </a:cubicBezTo>
                <a:cubicBezTo>
                  <a:pt x="301852" y="2962265"/>
                  <a:pt x="301852" y="2962360"/>
                  <a:pt x="307091" y="2965885"/>
                </a:cubicBezTo>
                <a:close/>
                <a:moveTo>
                  <a:pt x="388339" y="2882255"/>
                </a:moveTo>
                <a:lnTo>
                  <a:pt x="388339" y="2878731"/>
                </a:lnTo>
                <a:cubicBezTo>
                  <a:pt x="384148" y="2874349"/>
                  <a:pt x="375385" y="2877397"/>
                  <a:pt x="371194" y="2880160"/>
                </a:cubicBezTo>
                <a:cubicBezTo>
                  <a:pt x="359079" y="2880836"/>
                  <a:pt x="347077" y="2882817"/>
                  <a:pt x="335380" y="2886065"/>
                </a:cubicBezTo>
                <a:cubicBezTo>
                  <a:pt x="325284" y="2890637"/>
                  <a:pt x="317283" y="2881112"/>
                  <a:pt x="304996" y="2883969"/>
                </a:cubicBezTo>
                <a:cubicBezTo>
                  <a:pt x="291470" y="2907782"/>
                  <a:pt x="379767" y="2894257"/>
                  <a:pt x="388435" y="2883017"/>
                </a:cubicBezTo>
                <a:close/>
                <a:moveTo>
                  <a:pt x="391483" y="1472555"/>
                </a:moveTo>
                <a:cubicBezTo>
                  <a:pt x="408247" y="1463030"/>
                  <a:pt x="426916" y="1473412"/>
                  <a:pt x="444727" y="1472555"/>
                </a:cubicBezTo>
                <a:cubicBezTo>
                  <a:pt x="455395" y="1459410"/>
                  <a:pt x="419200" y="1467030"/>
                  <a:pt x="410057" y="1465126"/>
                </a:cubicBezTo>
                <a:cubicBezTo>
                  <a:pt x="403799" y="1457982"/>
                  <a:pt x="393302" y="1456372"/>
                  <a:pt x="385196" y="1461315"/>
                </a:cubicBezTo>
                <a:cubicBezTo>
                  <a:pt x="377586" y="1460792"/>
                  <a:pt x="369937" y="1461430"/>
                  <a:pt x="362527" y="1463221"/>
                </a:cubicBezTo>
                <a:cubicBezTo>
                  <a:pt x="362527" y="1465126"/>
                  <a:pt x="360241" y="1467792"/>
                  <a:pt x="366527" y="1468364"/>
                </a:cubicBezTo>
                <a:cubicBezTo>
                  <a:pt x="376814" y="1461696"/>
                  <a:pt x="381005" y="1475794"/>
                  <a:pt x="391578" y="1473317"/>
                </a:cubicBezTo>
                <a:close/>
                <a:moveTo>
                  <a:pt x="509878" y="2762145"/>
                </a:moveTo>
                <a:cubicBezTo>
                  <a:pt x="507497" y="2761002"/>
                  <a:pt x="505307" y="2759764"/>
                  <a:pt x="503116" y="2758621"/>
                </a:cubicBezTo>
                <a:cubicBezTo>
                  <a:pt x="497972" y="2759287"/>
                  <a:pt x="492257" y="2757382"/>
                  <a:pt x="487590" y="2760240"/>
                </a:cubicBezTo>
                <a:cubicBezTo>
                  <a:pt x="487590" y="2767479"/>
                  <a:pt x="484447" y="2769765"/>
                  <a:pt x="497115" y="2769765"/>
                </a:cubicBezTo>
                <a:lnTo>
                  <a:pt x="502925" y="2766145"/>
                </a:lnTo>
                <a:cubicBezTo>
                  <a:pt x="506830" y="2767384"/>
                  <a:pt x="517403" y="2766812"/>
                  <a:pt x="509974" y="2762907"/>
                </a:cubicBezTo>
                <a:close/>
                <a:moveTo>
                  <a:pt x="349382" y="1003353"/>
                </a:moveTo>
                <a:cubicBezTo>
                  <a:pt x="357097" y="1004878"/>
                  <a:pt x="368432" y="1012021"/>
                  <a:pt x="375576" y="1007068"/>
                </a:cubicBezTo>
                <a:cubicBezTo>
                  <a:pt x="378243" y="992495"/>
                  <a:pt x="356907" y="997353"/>
                  <a:pt x="349382" y="1003353"/>
                </a:cubicBezTo>
                <a:close/>
                <a:moveTo>
                  <a:pt x="325284" y="1170517"/>
                </a:moveTo>
                <a:cubicBezTo>
                  <a:pt x="322426" y="1168231"/>
                  <a:pt x="315759" y="1166040"/>
                  <a:pt x="316330" y="1171279"/>
                </a:cubicBezTo>
                <a:cubicBezTo>
                  <a:pt x="318997" y="1177471"/>
                  <a:pt x="335380" y="1175375"/>
                  <a:pt x="342715" y="1172994"/>
                </a:cubicBezTo>
                <a:cubicBezTo>
                  <a:pt x="338143" y="1169184"/>
                  <a:pt x="330618" y="1172422"/>
                  <a:pt x="325284" y="1170517"/>
                </a:cubicBezTo>
                <a:close/>
                <a:moveTo>
                  <a:pt x="326332" y="1060599"/>
                </a:moveTo>
                <a:lnTo>
                  <a:pt x="319855" y="1060599"/>
                </a:lnTo>
                <a:cubicBezTo>
                  <a:pt x="315092" y="1064123"/>
                  <a:pt x="315092" y="1064123"/>
                  <a:pt x="319855" y="1067933"/>
                </a:cubicBezTo>
                <a:lnTo>
                  <a:pt x="326332" y="1067933"/>
                </a:lnTo>
                <a:cubicBezTo>
                  <a:pt x="330904" y="1064314"/>
                  <a:pt x="330904" y="1064314"/>
                  <a:pt x="326332" y="1060599"/>
                </a:cubicBezTo>
                <a:close/>
                <a:moveTo>
                  <a:pt x="293756" y="644166"/>
                </a:moveTo>
                <a:lnTo>
                  <a:pt x="319664" y="644166"/>
                </a:lnTo>
                <a:cubicBezTo>
                  <a:pt x="324427" y="640260"/>
                  <a:pt x="324427" y="640260"/>
                  <a:pt x="319664" y="636736"/>
                </a:cubicBezTo>
                <a:lnTo>
                  <a:pt x="293756" y="636736"/>
                </a:lnTo>
                <a:cubicBezTo>
                  <a:pt x="288803" y="640641"/>
                  <a:pt x="288803" y="640641"/>
                  <a:pt x="293756" y="644166"/>
                </a:cubicBezTo>
                <a:close/>
                <a:moveTo>
                  <a:pt x="271563" y="1332061"/>
                </a:moveTo>
                <a:cubicBezTo>
                  <a:pt x="293842" y="1336557"/>
                  <a:pt x="316597" y="1338195"/>
                  <a:pt x="339286" y="1336919"/>
                </a:cubicBezTo>
                <a:cubicBezTo>
                  <a:pt x="344905" y="1335490"/>
                  <a:pt x="340524" y="1331014"/>
                  <a:pt x="346239" y="1329585"/>
                </a:cubicBezTo>
                <a:cubicBezTo>
                  <a:pt x="351954" y="1328156"/>
                  <a:pt x="361574" y="1331299"/>
                  <a:pt x="367956" y="1328251"/>
                </a:cubicBezTo>
                <a:cubicBezTo>
                  <a:pt x="358431" y="1319869"/>
                  <a:pt x="344810" y="1310916"/>
                  <a:pt x="333094" y="1322060"/>
                </a:cubicBezTo>
                <a:cubicBezTo>
                  <a:pt x="313854" y="1325394"/>
                  <a:pt x="287279" y="1323584"/>
                  <a:pt x="271563" y="1332061"/>
                </a:cubicBezTo>
                <a:close/>
                <a:moveTo>
                  <a:pt x="254132" y="2740999"/>
                </a:moveTo>
                <a:cubicBezTo>
                  <a:pt x="249370" y="2744619"/>
                  <a:pt x="249370" y="2744714"/>
                  <a:pt x="254132" y="2748334"/>
                </a:cubicBezTo>
                <a:lnTo>
                  <a:pt x="266991" y="2748334"/>
                </a:lnTo>
                <a:cubicBezTo>
                  <a:pt x="271563" y="2744714"/>
                  <a:pt x="271563" y="2744714"/>
                  <a:pt x="266991" y="2740999"/>
                </a:cubicBezTo>
                <a:close/>
                <a:moveTo>
                  <a:pt x="262895" y="2716520"/>
                </a:moveTo>
                <a:lnTo>
                  <a:pt x="254037" y="2711472"/>
                </a:lnTo>
                <a:lnTo>
                  <a:pt x="244512" y="2717091"/>
                </a:lnTo>
                <a:cubicBezTo>
                  <a:pt x="248322" y="2720997"/>
                  <a:pt x="266991" y="2727569"/>
                  <a:pt x="262895" y="2716520"/>
                </a:cubicBezTo>
                <a:close/>
                <a:moveTo>
                  <a:pt x="201364" y="2836630"/>
                </a:moveTo>
                <a:cubicBezTo>
                  <a:pt x="214318" y="2823676"/>
                  <a:pt x="185838" y="2833772"/>
                  <a:pt x="181171" y="2832820"/>
                </a:cubicBezTo>
                <a:cubicBezTo>
                  <a:pt x="175170" y="2829105"/>
                  <a:pt x="159644" y="2819295"/>
                  <a:pt x="158501" y="2831296"/>
                </a:cubicBezTo>
                <a:lnTo>
                  <a:pt x="152119" y="2835297"/>
                </a:lnTo>
                <a:cubicBezTo>
                  <a:pt x="151072" y="2842917"/>
                  <a:pt x="163549" y="2841012"/>
                  <a:pt x="168407" y="2836821"/>
                </a:cubicBezTo>
                <a:cubicBezTo>
                  <a:pt x="179551" y="2836821"/>
                  <a:pt x="190505" y="2836916"/>
                  <a:pt x="201364" y="2836630"/>
                </a:cubicBezTo>
                <a:close/>
                <a:moveTo>
                  <a:pt x="188314" y="2969314"/>
                </a:moveTo>
                <a:cubicBezTo>
                  <a:pt x="207364" y="2971600"/>
                  <a:pt x="246322" y="2961122"/>
                  <a:pt x="201364" y="2958074"/>
                </a:cubicBezTo>
                <a:cubicBezTo>
                  <a:pt x="197363" y="2955788"/>
                  <a:pt x="190029" y="2953121"/>
                  <a:pt x="191839" y="2960169"/>
                </a:cubicBezTo>
                <a:lnTo>
                  <a:pt x="185266" y="2964170"/>
                </a:lnTo>
                <a:cubicBezTo>
                  <a:pt x="185171" y="2965980"/>
                  <a:pt x="184028" y="2967980"/>
                  <a:pt x="188314" y="2969314"/>
                </a:cubicBezTo>
                <a:close/>
                <a:moveTo>
                  <a:pt x="274039" y="2987887"/>
                </a:moveTo>
                <a:cubicBezTo>
                  <a:pt x="304662" y="2986754"/>
                  <a:pt x="335323" y="2987964"/>
                  <a:pt x="365765" y="2991507"/>
                </a:cubicBezTo>
                <a:cubicBezTo>
                  <a:pt x="370813" y="2987887"/>
                  <a:pt x="370813" y="2987887"/>
                  <a:pt x="365765" y="2984173"/>
                </a:cubicBezTo>
                <a:cubicBezTo>
                  <a:pt x="342619" y="2977648"/>
                  <a:pt x="318502" y="2975228"/>
                  <a:pt x="294518" y="2977029"/>
                </a:cubicBezTo>
                <a:cubicBezTo>
                  <a:pt x="260895" y="2984363"/>
                  <a:pt x="224414" y="2981887"/>
                  <a:pt x="192124" y="2990650"/>
                </a:cubicBezTo>
                <a:cubicBezTo>
                  <a:pt x="201649" y="3007318"/>
                  <a:pt x="227081" y="2996555"/>
                  <a:pt x="242512" y="2991602"/>
                </a:cubicBezTo>
                <a:cubicBezTo>
                  <a:pt x="251275" y="2990554"/>
                  <a:pt x="265181" y="2994460"/>
                  <a:pt x="273754" y="2987887"/>
                </a:cubicBezTo>
                <a:close/>
                <a:moveTo>
                  <a:pt x="325665" y="3027892"/>
                </a:moveTo>
                <a:cubicBezTo>
                  <a:pt x="334695" y="3029949"/>
                  <a:pt x="344153" y="3028911"/>
                  <a:pt x="352525" y="3024939"/>
                </a:cubicBezTo>
                <a:cubicBezTo>
                  <a:pt x="358612" y="3028226"/>
                  <a:pt x="365603" y="3029426"/>
                  <a:pt x="372433" y="3028369"/>
                </a:cubicBezTo>
                <a:cubicBezTo>
                  <a:pt x="378148" y="3027130"/>
                  <a:pt x="373671" y="3022558"/>
                  <a:pt x="379100" y="3021034"/>
                </a:cubicBezTo>
                <a:lnTo>
                  <a:pt x="385672" y="3021034"/>
                </a:lnTo>
                <a:cubicBezTo>
                  <a:pt x="391197" y="3019510"/>
                  <a:pt x="386625" y="3015034"/>
                  <a:pt x="393102" y="3013605"/>
                </a:cubicBezTo>
                <a:cubicBezTo>
                  <a:pt x="407770" y="3015605"/>
                  <a:pt x="423868" y="3010176"/>
                  <a:pt x="437393" y="3010176"/>
                </a:cubicBezTo>
                <a:lnTo>
                  <a:pt x="452633" y="3017986"/>
                </a:lnTo>
                <a:cubicBezTo>
                  <a:pt x="456443" y="3022273"/>
                  <a:pt x="452062" y="3025606"/>
                  <a:pt x="457586" y="3028273"/>
                </a:cubicBezTo>
                <a:cubicBezTo>
                  <a:pt x="462349" y="3027607"/>
                  <a:pt x="470350" y="3030083"/>
                  <a:pt x="474160" y="3025987"/>
                </a:cubicBezTo>
                <a:cubicBezTo>
                  <a:pt x="474160" y="3022844"/>
                  <a:pt x="477970" y="3021034"/>
                  <a:pt x="480065" y="3018748"/>
                </a:cubicBezTo>
                <a:lnTo>
                  <a:pt x="475303" y="3015986"/>
                </a:lnTo>
                <a:cubicBezTo>
                  <a:pt x="486352" y="3003985"/>
                  <a:pt x="506926" y="3013700"/>
                  <a:pt x="520165" y="3008271"/>
                </a:cubicBezTo>
                <a:cubicBezTo>
                  <a:pt x="520165" y="3005509"/>
                  <a:pt x="520165" y="3005509"/>
                  <a:pt x="517879" y="3002841"/>
                </a:cubicBezTo>
                <a:cubicBezTo>
                  <a:pt x="495782" y="3008176"/>
                  <a:pt x="477684" y="2984553"/>
                  <a:pt x="457777" y="2995221"/>
                </a:cubicBezTo>
                <a:cubicBezTo>
                  <a:pt x="433488" y="2987601"/>
                  <a:pt x="421772" y="3001794"/>
                  <a:pt x="397769" y="3002460"/>
                </a:cubicBezTo>
                <a:lnTo>
                  <a:pt x="387577" y="2995221"/>
                </a:lnTo>
                <a:cubicBezTo>
                  <a:pt x="380148" y="2995888"/>
                  <a:pt x="375195" y="2993602"/>
                  <a:pt x="370147" y="2996746"/>
                </a:cubicBezTo>
                <a:cubicBezTo>
                  <a:pt x="367575" y="3001794"/>
                  <a:pt x="371194" y="3007318"/>
                  <a:pt x="367956" y="3012652"/>
                </a:cubicBezTo>
                <a:cubicBezTo>
                  <a:pt x="354716" y="3020844"/>
                  <a:pt x="336714" y="3018082"/>
                  <a:pt x="323284" y="3022939"/>
                </a:cubicBezTo>
                <a:cubicBezTo>
                  <a:pt x="323474" y="3024559"/>
                  <a:pt x="321569" y="3026654"/>
                  <a:pt x="325379" y="3027892"/>
                </a:cubicBezTo>
                <a:close/>
                <a:moveTo>
                  <a:pt x="359098" y="3227441"/>
                </a:moveTo>
                <a:lnTo>
                  <a:pt x="333094" y="3227441"/>
                </a:lnTo>
                <a:cubicBezTo>
                  <a:pt x="328427" y="3231251"/>
                  <a:pt x="328427" y="3231251"/>
                  <a:pt x="333094" y="3234775"/>
                </a:cubicBezTo>
                <a:lnTo>
                  <a:pt x="359002" y="3234775"/>
                </a:lnTo>
                <a:cubicBezTo>
                  <a:pt x="363860" y="3230965"/>
                  <a:pt x="363860" y="3230965"/>
                  <a:pt x="358812" y="3227441"/>
                </a:cubicBezTo>
                <a:close/>
                <a:moveTo>
                  <a:pt x="365765" y="3157528"/>
                </a:moveTo>
                <a:cubicBezTo>
                  <a:pt x="377833" y="3156023"/>
                  <a:pt x="390063" y="3158575"/>
                  <a:pt x="400532" y="3164766"/>
                </a:cubicBezTo>
                <a:cubicBezTo>
                  <a:pt x="426106" y="3155127"/>
                  <a:pt x="453052" y="3149631"/>
                  <a:pt x="480351" y="3148479"/>
                </a:cubicBezTo>
                <a:cubicBezTo>
                  <a:pt x="480351" y="3147336"/>
                  <a:pt x="480351" y="3146098"/>
                  <a:pt x="481018" y="3144764"/>
                </a:cubicBezTo>
                <a:lnTo>
                  <a:pt x="474541" y="3140859"/>
                </a:lnTo>
                <a:cubicBezTo>
                  <a:pt x="474541" y="3131334"/>
                  <a:pt x="457872" y="3136573"/>
                  <a:pt x="451014" y="3135048"/>
                </a:cubicBezTo>
                <a:cubicBezTo>
                  <a:pt x="440927" y="3129667"/>
                  <a:pt x="428811" y="3129667"/>
                  <a:pt x="418724" y="3135048"/>
                </a:cubicBezTo>
                <a:cubicBezTo>
                  <a:pt x="403865" y="3125523"/>
                  <a:pt x="385006" y="3137144"/>
                  <a:pt x="371099" y="3142478"/>
                </a:cubicBezTo>
                <a:cubicBezTo>
                  <a:pt x="363660" y="3141478"/>
                  <a:pt x="356116" y="3143393"/>
                  <a:pt x="350049" y="3147812"/>
                </a:cubicBezTo>
                <a:close/>
                <a:moveTo>
                  <a:pt x="421867" y="3232966"/>
                </a:moveTo>
                <a:lnTo>
                  <a:pt x="412342" y="3227441"/>
                </a:lnTo>
                <a:cubicBezTo>
                  <a:pt x="407732" y="3228117"/>
                  <a:pt x="403065" y="3226803"/>
                  <a:pt x="399484" y="3223821"/>
                </a:cubicBezTo>
                <a:lnTo>
                  <a:pt x="384053" y="3223821"/>
                </a:lnTo>
                <a:cubicBezTo>
                  <a:pt x="367861" y="3232489"/>
                  <a:pt x="379005" y="3236204"/>
                  <a:pt x="391768" y="3234775"/>
                </a:cubicBezTo>
                <a:cubicBezTo>
                  <a:pt x="401103" y="3240481"/>
                  <a:pt x="413009" y="3239757"/>
                  <a:pt x="421582" y="3232966"/>
                </a:cubicBezTo>
                <a:close/>
                <a:moveTo>
                  <a:pt x="428059" y="3206962"/>
                </a:moveTo>
                <a:cubicBezTo>
                  <a:pt x="414628" y="3196295"/>
                  <a:pt x="399484" y="3204200"/>
                  <a:pt x="384625" y="3205247"/>
                </a:cubicBezTo>
                <a:cubicBezTo>
                  <a:pt x="362146" y="3219154"/>
                  <a:pt x="389292" y="3217535"/>
                  <a:pt x="399674" y="3209439"/>
                </a:cubicBezTo>
                <a:cubicBezTo>
                  <a:pt x="407866" y="3216201"/>
                  <a:pt x="419391" y="3209439"/>
                  <a:pt x="427773" y="3206962"/>
                </a:cubicBezTo>
                <a:close/>
                <a:moveTo>
                  <a:pt x="486161" y="3180578"/>
                </a:moveTo>
                <a:cubicBezTo>
                  <a:pt x="455872" y="3176387"/>
                  <a:pt x="425868" y="3183340"/>
                  <a:pt x="396150" y="3184769"/>
                </a:cubicBezTo>
                <a:cubicBezTo>
                  <a:pt x="397484" y="3200676"/>
                  <a:pt x="427011" y="3182483"/>
                  <a:pt x="435012" y="3188769"/>
                </a:cubicBezTo>
                <a:lnTo>
                  <a:pt x="435012" y="3192389"/>
                </a:lnTo>
                <a:cubicBezTo>
                  <a:pt x="444537" y="3197056"/>
                  <a:pt x="455300" y="3190294"/>
                  <a:pt x="464730" y="3186960"/>
                </a:cubicBezTo>
                <a:cubicBezTo>
                  <a:pt x="470445" y="3187436"/>
                  <a:pt x="484637" y="3186960"/>
                  <a:pt x="485875" y="3180578"/>
                </a:cubicBezTo>
                <a:close/>
                <a:moveTo>
                  <a:pt x="546455" y="3115617"/>
                </a:moveTo>
                <a:cubicBezTo>
                  <a:pt x="546455" y="3114665"/>
                  <a:pt x="543883" y="3113998"/>
                  <a:pt x="542740" y="3113332"/>
                </a:cubicBezTo>
                <a:cubicBezTo>
                  <a:pt x="536196" y="3112398"/>
                  <a:pt x="529529" y="3113569"/>
                  <a:pt x="523690" y="3116665"/>
                </a:cubicBezTo>
                <a:lnTo>
                  <a:pt x="511879" y="3109997"/>
                </a:lnTo>
                <a:cubicBezTo>
                  <a:pt x="498163" y="3114379"/>
                  <a:pt x="494829" y="3123809"/>
                  <a:pt x="484732" y="3109521"/>
                </a:cubicBezTo>
                <a:cubicBezTo>
                  <a:pt x="472636" y="3112189"/>
                  <a:pt x="459777" y="3111712"/>
                  <a:pt x="448918" y="3119046"/>
                </a:cubicBezTo>
                <a:lnTo>
                  <a:pt x="455014" y="3122857"/>
                </a:lnTo>
                <a:cubicBezTo>
                  <a:pt x="454062" y="3133905"/>
                  <a:pt x="474064" y="3121142"/>
                  <a:pt x="480446" y="3121047"/>
                </a:cubicBezTo>
                <a:cubicBezTo>
                  <a:pt x="499401" y="3123523"/>
                  <a:pt x="533596" y="3138287"/>
                  <a:pt x="545978" y="3115617"/>
                </a:cubicBezTo>
                <a:close/>
                <a:moveTo>
                  <a:pt x="555980" y="2250843"/>
                </a:moveTo>
                <a:cubicBezTo>
                  <a:pt x="571981" y="2242842"/>
                  <a:pt x="591127" y="2251510"/>
                  <a:pt x="605509" y="2237984"/>
                </a:cubicBezTo>
                <a:cubicBezTo>
                  <a:pt x="595413" y="2237984"/>
                  <a:pt x="568267" y="2225030"/>
                  <a:pt x="565314" y="2237984"/>
                </a:cubicBezTo>
                <a:cubicBezTo>
                  <a:pt x="558932" y="2250081"/>
                  <a:pt x="502259" y="2235126"/>
                  <a:pt x="517022" y="2250652"/>
                </a:cubicBezTo>
                <a:close/>
                <a:moveTo>
                  <a:pt x="584555" y="2258082"/>
                </a:moveTo>
                <a:cubicBezTo>
                  <a:pt x="578649" y="2256748"/>
                  <a:pt x="571696" y="2251700"/>
                  <a:pt x="566171" y="2256367"/>
                </a:cubicBezTo>
                <a:lnTo>
                  <a:pt x="566171" y="2260273"/>
                </a:lnTo>
                <a:cubicBezTo>
                  <a:pt x="574001" y="2265168"/>
                  <a:pt x="583373" y="2266959"/>
                  <a:pt x="592460" y="2265321"/>
                </a:cubicBezTo>
                <a:lnTo>
                  <a:pt x="592460" y="2260177"/>
                </a:lnTo>
                <a:cubicBezTo>
                  <a:pt x="589898" y="2258758"/>
                  <a:pt x="587012" y="2258034"/>
                  <a:pt x="584078" y="2258082"/>
                </a:cubicBezTo>
                <a:close/>
                <a:moveTo>
                  <a:pt x="569029" y="2283990"/>
                </a:moveTo>
                <a:cubicBezTo>
                  <a:pt x="582268" y="2283228"/>
                  <a:pt x="594270" y="2287038"/>
                  <a:pt x="604938" y="2278846"/>
                </a:cubicBezTo>
                <a:cubicBezTo>
                  <a:pt x="591889" y="2273893"/>
                  <a:pt x="573220" y="2277132"/>
                  <a:pt x="559409" y="2277417"/>
                </a:cubicBezTo>
                <a:close/>
                <a:moveTo>
                  <a:pt x="608843" y="2302468"/>
                </a:moveTo>
                <a:lnTo>
                  <a:pt x="595984" y="2302468"/>
                </a:lnTo>
                <a:cubicBezTo>
                  <a:pt x="591127" y="2305992"/>
                  <a:pt x="591127" y="2305992"/>
                  <a:pt x="595984" y="2309803"/>
                </a:cubicBezTo>
                <a:lnTo>
                  <a:pt x="608938" y="2309803"/>
                </a:lnTo>
                <a:cubicBezTo>
                  <a:pt x="613415" y="2306279"/>
                  <a:pt x="613415" y="2306279"/>
                  <a:pt x="608748" y="2302468"/>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154" name="Google Shape;154;p8"/>
          <p:cNvSpPr/>
          <p:nvPr/>
        </p:nvSpPr>
        <p:spPr>
          <a:xfrm>
            <a:off x="0" y="0"/>
            <a:ext cx="9250500" cy="68580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8"/>
          <p:cNvSpPr txBox="1"/>
          <p:nvPr>
            <p:ph idx="1" type="subTitle"/>
          </p:nvPr>
        </p:nvSpPr>
        <p:spPr>
          <a:xfrm>
            <a:off x="753675" y="2024175"/>
            <a:ext cx="7575900" cy="717900"/>
          </a:xfrm>
          <a:prstGeom prst="rect">
            <a:avLst/>
          </a:prstGeom>
        </p:spPr>
        <p:txBody>
          <a:bodyPr anchorCtr="0" anchor="t" bIns="121900" lIns="121900" spcFirstLastPara="1" rIns="121900" wrap="square" tIns="121900">
            <a:noAutofit/>
          </a:bodyPr>
          <a:lstStyle>
            <a:lvl1pPr lvl="0" rtl="0">
              <a:spcBef>
                <a:spcPts val="0"/>
              </a:spcBef>
              <a:spcAft>
                <a:spcPts val="0"/>
              </a:spcAft>
              <a:buSzPts val="2100"/>
              <a:buNone/>
              <a:defRPr b="1" sz="2100"/>
            </a:lvl1pPr>
            <a:lvl2pPr lvl="1" rtl="0">
              <a:spcBef>
                <a:spcPts val="2100"/>
              </a:spcBef>
              <a:spcAft>
                <a:spcPts val="0"/>
              </a:spcAft>
              <a:buSzPts val="2100"/>
              <a:buNone/>
              <a:defRPr b="1" sz="2100"/>
            </a:lvl2pPr>
            <a:lvl3pPr lvl="2" rtl="0">
              <a:spcBef>
                <a:spcPts val="2100"/>
              </a:spcBef>
              <a:spcAft>
                <a:spcPts val="0"/>
              </a:spcAft>
              <a:buSzPts val="2100"/>
              <a:buNone/>
              <a:defRPr b="1" sz="2100"/>
            </a:lvl3pPr>
            <a:lvl4pPr lvl="3" rtl="0">
              <a:spcBef>
                <a:spcPts val="2100"/>
              </a:spcBef>
              <a:spcAft>
                <a:spcPts val="0"/>
              </a:spcAft>
              <a:buSzPts val="2100"/>
              <a:buNone/>
              <a:defRPr b="1" sz="2100"/>
            </a:lvl4pPr>
            <a:lvl5pPr lvl="4" rtl="0">
              <a:spcBef>
                <a:spcPts val="2100"/>
              </a:spcBef>
              <a:spcAft>
                <a:spcPts val="0"/>
              </a:spcAft>
              <a:buSzPts val="2100"/>
              <a:buNone/>
              <a:defRPr b="1" sz="2100"/>
            </a:lvl5pPr>
            <a:lvl6pPr lvl="5" rtl="0">
              <a:spcBef>
                <a:spcPts val="2100"/>
              </a:spcBef>
              <a:spcAft>
                <a:spcPts val="0"/>
              </a:spcAft>
              <a:buSzPts val="2100"/>
              <a:buNone/>
              <a:defRPr b="1" sz="2100"/>
            </a:lvl6pPr>
            <a:lvl7pPr lvl="6" rtl="0">
              <a:spcBef>
                <a:spcPts val="2100"/>
              </a:spcBef>
              <a:spcAft>
                <a:spcPts val="0"/>
              </a:spcAft>
              <a:buSzPts val="2100"/>
              <a:buNone/>
              <a:defRPr b="1" sz="2100"/>
            </a:lvl7pPr>
            <a:lvl8pPr lvl="7" rtl="0">
              <a:spcBef>
                <a:spcPts val="2100"/>
              </a:spcBef>
              <a:spcAft>
                <a:spcPts val="0"/>
              </a:spcAft>
              <a:buSzPts val="2100"/>
              <a:buNone/>
              <a:defRPr b="1" sz="2100"/>
            </a:lvl8pPr>
            <a:lvl9pPr lvl="8" rtl="0">
              <a:spcBef>
                <a:spcPts val="2100"/>
              </a:spcBef>
              <a:spcAft>
                <a:spcPts val="2100"/>
              </a:spcAft>
              <a:buSzPts val="2100"/>
              <a:buNone/>
              <a:defRPr b="1" sz="2100"/>
            </a:lvl9pPr>
          </a:lstStyle>
          <a:p/>
        </p:txBody>
      </p:sp>
      <p:sp>
        <p:nvSpPr>
          <p:cNvPr id="156" name="Google Shape;156;p8"/>
          <p:cNvSpPr txBox="1"/>
          <p:nvPr>
            <p:ph type="title"/>
          </p:nvPr>
        </p:nvSpPr>
        <p:spPr>
          <a:xfrm>
            <a:off x="720400" y="593375"/>
            <a:ext cx="7575900" cy="763500"/>
          </a:xfrm>
          <a:prstGeom prst="rect">
            <a:avLst/>
          </a:prstGeom>
        </p:spPr>
        <p:txBody>
          <a:bodyPr anchorCtr="0" anchor="t" bIns="121900" lIns="121900" spcFirstLastPara="1" rIns="121900" wrap="square" tIns="121900">
            <a:noAutofit/>
          </a:bodyPr>
          <a:lstStyle>
            <a:lvl1pPr indent="0" lvl="0" marL="0" marR="0" rtl="0" algn="l">
              <a:lnSpc>
                <a:spcPct val="100000"/>
              </a:lnSpc>
              <a:spcBef>
                <a:spcPts val="0"/>
              </a:spcBef>
              <a:spcAft>
                <a:spcPts val="0"/>
              </a:spcAft>
              <a:buClr>
                <a:schemeClr val="dk1"/>
              </a:buClr>
              <a:buSzPts val="4000"/>
              <a:buFont typeface="Aldrich"/>
              <a:buNone/>
              <a:defRPr/>
            </a:lvl1pPr>
            <a:lvl2pPr lvl="1"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2pPr>
            <a:lvl3pPr lvl="2"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3pPr>
            <a:lvl4pPr lvl="3"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4pPr>
            <a:lvl5pPr lvl="4"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5pPr>
            <a:lvl6pPr lvl="5"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6pPr>
            <a:lvl7pPr lvl="6"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7pPr>
            <a:lvl8pPr lvl="7"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8pPr>
            <a:lvl9pPr lvl="8"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9pPr>
          </a:lstStyle>
          <a:p/>
        </p:txBody>
      </p:sp>
      <p:sp>
        <p:nvSpPr>
          <p:cNvPr id="157" name="Google Shape;157;p8"/>
          <p:cNvSpPr txBox="1"/>
          <p:nvPr>
            <p:ph idx="2" type="body"/>
          </p:nvPr>
        </p:nvSpPr>
        <p:spPr>
          <a:xfrm>
            <a:off x="771772" y="2684350"/>
            <a:ext cx="7575900" cy="3436500"/>
          </a:xfrm>
          <a:prstGeom prst="rect">
            <a:avLst/>
          </a:prstGeom>
        </p:spPr>
        <p:txBody>
          <a:bodyPr anchorCtr="0" anchor="t" bIns="121900" lIns="121900" spcFirstLastPara="1" rIns="121900" wrap="square" tIns="121900">
            <a:noAutofit/>
          </a:bodyPr>
          <a:lstStyle>
            <a:lvl1pPr indent="-349250" lvl="0" marL="457200">
              <a:spcBef>
                <a:spcPts val="0"/>
              </a:spcBef>
              <a:spcAft>
                <a:spcPts val="0"/>
              </a:spcAft>
              <a:buSzPts val="1900"/>
              <a:buChar char="●"/>
              <a:defRPr/>
            </a:lvl1pPr>
            <a:lvl2pPr indent="-349250" lvl="1" marL="914400">
              <a:spcBef>
                <a:spcPts val="2100"/>
              </a:spcBef>
              <a:spcAft>
                <a:spcPts val="0"/>
              </a:spcAft>
              <a:buSzPts val="1900"/>
              <a:buChar char="○"/>
              <a:defRPr/>
            </a:lvl2pPr>
            <a:lvl3pPr indent="-349250" lvl="2" marL="1371600">
              <a:spcBef>
                <a:spcPts val="2100"/>
              </a:spcBef>
              <a:spcAft>
                <a:spcPts val="0"/>
              </a:spcAft>
              <a:buSzPts val="1900"/>
              <a:buChar char="■"/>
              <a:defRPr/>
            </a:lvl3pPr>
            <a:lvl4pPr indent="-349250" lvl="3" marL="1828800">
              <a:spcBef>
                <a:spcPts val="2100"/>
              </a:spcBef>
              <a:spcAft>
                <a:spcPts val="0"/>
              </a:spcAft>
              <a:buSzPts val="1900"/>
              <a:buChar char="●"/>
              <a:defRPr/>
            </a:lvl4pPr>
            <a:lvl5pPr indent="-349250" lvl="4" marL="2286000">
              <a:spcBef>
                <a:spcPts val="2100"/>
              </a:spcBef>
              <a:spcAft>
                <a:spcPts val="0"/>
              </a:spcAft>
              <a:buSzPts val="1900"/>
              <a:buChar char="○"/>
              <a:defRPr/>
            </a:lvl5pPr>
            <a:lvl6pPr indent="-349250" lvl="5" marL="2743200">
              <a:spcBef>
                <a:spcPts val="2100"/>
              </a:spcBef>
              <a:spcAft>
                <a:spcPts val="0"/>
              </a:spcAft>
              <a:buSzPts val="1900"/>
              <a:buChar char="■"/>
              <a:defRPr/>
            </a:lvl6pPr>
            <a:lvl7pPr indent="-349250" lvl="6" marL="3200400">
              <a:spcBef>
                <a:spcPts val="2100"/>
              </a:spcBef>
              <a:spcAft>
                <a:spcPts val="0"/>
              </a:spcAft>
              <a:buSzPts val="1900"/>
              <a:buChar char="●"/>
              <a:defRPr/>
            </a:lvl7pPr>
            <a:lvl8pPr indent="-349250" lvl="7" marL="3657600">
              <a:spcBef>
                <a:spcPts val="2100"/>
              </a:spcBef>
              <a:spcAft>
                <a:spcPts val="0"/>
              </a:spcAft>
              <a:buSzPts val="1900"/>
              <a:buChar char="○"/>
              <a:defRPr/>
            </a:lvl8pPr>
            <a:lvl9pPr indent="-349250" lvl="8" marL="4114800">
              <a:spcBef>
                <a:spcPts val="2100"/>
              </a:spcBef>
              <a:spcAft>
                <a:spcPts val="2100"/>
              </a:spcAft>
              <a:buSzPts val="1900"/>
              <a:buChar char="■"/>
              <a:defRPr/>
            </a:lvl9pPr>
          </a:lstStyle>
          <a:p/>
        </p:txBody>
      </p:sp>
      <p:sp>
        <p:nvSpPr>
          <p:cNvPr id="158" name="Google Shape;158;p8"/>
          <p:cNvSpPr txBox="1"/>
          <p:nvPr/>
        </p:nvSpPr>
        <p:spPr>
          <a:xfrm rot="5400000">
            <a:off x="-679350" y="6198500"/>
            <a:ext cx="1579800" cy="373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Barlow Condensed"/>
                <a:ea typeface="Barlow Condensed"/>
                <a:cs typeface="Barlow Condensed"/>
                <a:sym typeface="Barlow Condensed"/>
              </a:rPr>
              <a:t>SLIDESMANIA.COM</a:t>
            </a:r>
            <a:endParaRPr>
              <a:solidFill>
                <a:schemeClr val="dk1"/>
              </a:solidFill>
              <a:latin typeface="Barlow Condensed"/>
              <a:ea typeface="Barlow Condensed"/>
              <a:cs typeface="Barlow Condensed"/>
              <a:sym typeface="Barlow Condensed"/>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07 Quote">
  <p:cSld name="CUSTOM_6">
    <p:spTree>
      <p:nvGrpSpPr>
        <p:cNvPr id="159" name="Shape 159"/>
        <p:cNvGrpSpPr/>
        <p:nvPr/>
      </p:nvGrpSpPr>
      <p:grpSpPr>
        <a:xfrm>
          <a:off x="0" y="0"/>
          <a:ext cx="0" cy="0"/>
          <a:chOff x="0" y="0"/>
          <a:chExt cx="0" cy="0"/>
        </a:xfrm>
      </p:grpSpPr>
      <p:grpSp>
        <p:nvGrpSpPr>
          <p:cNvPr id="160" name="Google Shape;160;p9"/>
          <p:cNvGrpSpPr/>
          <p:nvPr/>
        </p:nvGrpSpPr>
        <p:grpSpPr>
          <a:xfrm>
            <a:off x="-329443" y="-342406"/>
            <a:ext cx="12840931" cy="7535036"/>
            <a:chOff x="-329443" y="-342406"/>
            <a:chExt cx="12840931" cy="7535036"/>
          </a:xfrm>
        </p:grpSpPr>
        <p:sp>
          <p:nvSpPr>
            <p:cNvPr id="161" name="Google Shape;161;p9"/>
            <p:cNvSpPr/>
            <p:nvPr/>
          </p:nvSpPr>
          <p:spPr>
            <a:xfrm rot="2700000">
              <a:off x="704681" y="-608766"/>
              <a:ext cx="466302" cy="3098093"/>
            </a:xfrm>
            <a:custGeom>
              <a:rect b="b" l="l" r="r" t="t"/>
              <a:pathLst>
                <a:path extrusionOk="0" h="3096371" w="466043">
                  <a:moveTo>
                    <a:pt x="254671" y="2815305"/>
                  </a:moveTo>
                  <a:cubicBezTo>
                    <a:pt x="252958" y="2815305"/>
                    <a:pt x="251246" y="2817510"/>
                    <a:pt x="249757" y="2821919"/>
                  </a:cubicBezTo>
                  <a:cubicBezTo>
                    <a:pt x="252734" y="2830737"/>
                    <a:pt x="256608" y="2830737"/>
                    <a:pt x="259585" y="2821919"/>
                  </a:cubicBezTo>
                  <a:cubicBezTo>
                    <a:pt x="258097" y="2817510"/>
                    <a:pt x="256384" y="2815305"/>
                    <a:pt x="254671" y="2815305"/>
                  </a:cubicBezTo>
                  <a:close/>
                  <a:moveTo>
                    <a:pt x="215715" y="2735631"/>
                  </a:moveTo>
                  <a:lnTo>
                    <a:pt x="215715" y="2747282"/>
                  </a:lnTo>
                  <a:lnTo>
                    <a:pt x="223198" y="2765220"/>
                  </a:lnTo>
                  <a:lnTo>
                    <a:pt x="223194" y="2765232"/>
                  </a:lnTo>
                  <a:lnTo>
                    <a:pt x="223336" y="2765550"/>
                  </a:lnTo>
                  <a:lnTo>
                    <a:pt x="223198" y="2765220"/>
                  </a:lnTo>
                  <a:lnTo>
                    <a:pt x="229959" y="2748542"/>
                  </a:lnTo>
                  <a:cubicBezTo>
                    <a:pt x="230885" y="2720828"/>
                    <a:pt x="219134" y="2728387"/>
                    <a:pt x="215715" y="2735631"/>
                  </a:cubicBezTo>
                  <a:close/>
                  <a:moveTo>
                    <a:pt x="271977" y="2669498"/>
                  </a:moveTo>
                  <a:cubicBezTo>
                    <a:pt x="268274" y="2681463"/>
                    <a:pt x="268274" y="2681463"/>
                    <a:pt x="271977" y="2694060"/>
                  </a:cubicBezTo>
                  <a:lnTo>
                    <a:pt x="281591" y="2694060"/>
                  </a:lnTo>
                  <a:cubicBezTo>
                    <a:pt x="285295" y="2682406"/>
                    <a:pt x="285295" y="2682092"/>
                    <a:pt x="281591" y="2669498"/>
                  </a:cubicBezTo>
                  <a:close/>
                  <a:moveTo>
                    <a:pt x="9210" y="443231"/>
                  </a:moveTo>
                  <a:lnTo>
                    <a:pt x="452440" y="0"/>
                  </a:lnTo>
                  <a:lnTo>
                    <a:pt x="452440" y="130553"/>
                  </a:lnTo>
                  <a:lnTo>
                    <a:pt x="456144" y="139685"/>
                  </a:lnTo>
                  <a:lnTo>
                    <a:pt x="451585" y="152910"/>
                  </a:lnTo>
                  <a:lnTo>
                    <a:pt x="451586" y="225345"/>
                  </a:lnTo>
                  <a:lnTo>
                    <a:pt x="456215" y="237942"/>
                  </a:lnTo>
                  <a:lnTo>
                    <a:pt x="451728" y="250539"/>
                  </a:lnTo>
                  <a:lnTo>
                    <a:pt x="451728" y="286439"/>
                  </a:lnTo>
                  <a:lnTo>
                    <a:pt x="456073" y="299668"/>
                  </a:lnTo>
                  <a:lnTo>
                    <a:pt x="451799" y="310374"/>
                  </a:lnTo>
                  <a:cubicBezTo>
                    <a:pt x="450496" y="324168"/>
                    <a:pt x="451963" y="340041"/>
                    <a:pt x="455083" y="345804"/>
                  </a:cubicBezTo>
                  <a:cubicBezTo>
                    <a:pt x="455517" y="346624"/>
                    <a:pt x="455965" y="347190"/>
                    <a:pt x="456428" y="347537"/>
                  </a:cubicBezTo>
                  <a:cubicBezTo>
                    <a:pt x="458138" y="396666"/>
                    <a:pt x="450304" y="466895"/>
                    <a:pt x="466043" y="469100"/>
                  </a:cubicBezTo>
                  <a:cubicBezTo>
                    <a:pt x="463337" y="478233"/>
                    <a:pt x="458921" y="472880"/>
                    <a:pt x="456500" y="482012"/>
                  </a:cubicBezTo>
                  <a:lnTo>
                    <a:pt x="456500" y="517912"/>
                  </a:lnTo>
                  <a:lnTo>
                    <a:pt x="461343" y="531454"/>
                  </a:lnTo>
                  <a:cubicBezTo>
                    <a:pt x="461343" y="535865"/>
                    <a:pt x="460986" y="539644"/>
                    <a:pt x="460915" y="543106"/>
                  </a:cubicBezTo>
                  <a:lnTo>
                    <a:pt x="456428" y="556017"/>
                  </a:lnTo>
                  <a:cubicBezTo>
                    <a:pt x="456678" y="572330"/>
                    <a:pt x="456486" y="588707"/>
                    <a:pt x="455859" y="604835"/>
                  </a:cubicBezTo>
                  <a:lnTo>
                    <a:pt x="451870" y="614909"/>
                  </a:lnTo>
                  <a:lnTo>
                    <a:pt x="456215" y="628138"/>
                  </a:lnTo>
                  <a:lnTo>
                    <a:pt x="456215" y="700569"/>
                  </a:lnTo>
                  <a:lnTo>
                    <a:pt x="451657" y="712852"/>
                  </a:lnTo>
                  <a:lnTo>
                    <a:pt x="456286" y="725764"/>
                  </a:lnTo>
                  <a:lnTo>
                    <a:pt x="456286" y="798199"/>
                  </a:lnTo>
                  <a:lnTo>
                    <a:pt x="451728" y="811110"/>
                  </a:lnTo>
                  <a:cubicBezTo>
                    <a:pt x="458850" y="816780"/>
                    <a:pt x="458850" y="925743"/>
                    <a:pt x="451728" y="931728"/>
                  </a:cubicBezTo>
                  <a:lnTo>
                    <a:pt x="451728" y="955662"/>
                  </a:lnTo>
                  <a:cubicBezTo>
                    <a:pt x="453367" y="961961"/>
                    <a:pt x="457284" y="968573"/>
                    <a:pt x="456357" y="980542"/>
                  </a:cubicBezTo>
                  <a:lnTo>
                    <a:pt x="451443" y="993453"/>
                  </a:lnTo>
                  <a:lnTo>
                    <a:pt x="451443" y="1041954"/>
                  </a:lnTo>
                  <a:cubicBezTo>
                    <a:pt x="468820" y="1068722"/>
                    <a:pt x="469960" y="1068722"/>
                    <a:pt x="452369" y="1076277"/>
                  </a:cubicBezTo>
                  <a:cubicBezTo>
                    <a:pt x="451728" y="1110292"/>
                    <a:pt x="447669" y="1180204"/>
                    <a:pt x="455716" y="1199100"/>
                  </a:cubicBezTo>
                  <a:cubicBezTo>
                    <a:pt x="453793" y="1211383"/>
                    <a:pt x="449449" y="1215790"/>
                    <a:pt x="446529" y="1224926"/>
                  </a:cubicBezTo>
                  <a:lnTo>
                    <a:pt x="446530" y="1249174"/>
                  </a:lnTo>
                  <a:cubicBezTo>
                    <a:pt x="449813" y="1256134"/>
                    <a:pt x="452896" y="1264826"/>
                    <a:pt x="455716" y="1274997"/>
                  </a:cubicBezTo>
                  <a:cubicBezTo>
                    <a:pt x="454648" y="1279407"/>
                    <a:pt x="451870" y="1280981"/>
                    <a:pt x="452298" y="1287911"/>
                  </a:cubicBezTo>
                  <a:lnTo>
                    <a:pt x="456072" y="1297357"/>
                  </a:lnTo>
                  <a:lnTo>
                    <a:pt x="451728" y="1309954"/>
                  </a:lnTo>
                  <a:cubicBezTo>
                    <a:pt x="451728" y="1313420"/>
                    <a:pt x="451728" y="1317513"/>
                    <a:pt x="451728" y="1321606"/>
                  </a:cubicBezTo>
                  <a:lnTo>
                    <a:pt x="446814" y="1334835"/>
                  </a:lnTo>
                  <a:lnTo>
                    <a:pt x="446814" y="1370735"/>
                  </a:lnTo>
                  <a:lnTo>
                    <a:pt x="451728" y="1383963"/>
                  </a:lnTo>
                  <a:cubicBezTo>
                    <a:pt x="451728" y="1388374"/>
                    <a:pt x="451728" y="1392153"/>
                    <a:pt x="451728" y="1396874"/>
                  </a:cubicBezTo>
                  <a:cubicBezTo>
                    <a:pt x="443895" y="1407898"/>
                    <a:pt x="447954" y="1423956"/>
                    <a:pt x="452227" y="1434034"/>
                  </a:cubicBezTo>
                  <a:cubicBezTo>
                    <a:pt x="452227" y="1443170"/>
                    <a:pt x="451870" y="1450728"/>
                    <a:pt x="451728" y="1457026"/>
                  </a:cubicBezTo>
                  <a:lnTo>
                    <a:pt x="447384" y="1467732"/>
                  </a:lnTo>
                  <a:lnTo>
                    <a:pt x="447384" y="1493240"/>
                  </a:lnTo>
                  <a:lnTo>
                    <a:pt x="456856" y="1517175"/>
                  </a:lnTo>
                  <a:lnTo>
                    <a:pt x="451870" y="1530718"/>
                  </a:lnTo>
                  <a:lnTo>
                    <a:pt x="451870" y="1566304"/>
                  </a:lnTo>
                  <a:cubicBezTo>
                    <a:pt x="445390" y="1583940"/>
                    <a:pt x="445390" y="1584885"/>
                    <a:pt x="451301" y="1600633"/>
                  </a:cubicBezTo>
                  <a:cubicBezTo>
                    <a:pt x="455004" y="1635273"/>
                    <a:pt x="446885" y="1695111"/>
                    <a:pt x="456713" y="1711488"/>
                  </a:cubicBezTo>
                  <a:lnTo>
                    <a:pt x="452156" y="1724716"/>
                  </a:lnTo>
                  <a:lnTo>
                    <a:pt x="452156" y="1748333"/>
                  </a:lnTo>
                  <a:lnTo>
                    <a:pt x="456927" y="1761244"/>
                  </a:lnTo>
                  <a:lnTo>
                    <a:pt x="456927" y="1785179"/>
                  </a:lnTo>
                  <a:lnTo>
                    <a:pt x="452298" y="1797779"/>
                  </a:lnTo>
                  <a:lnTo>
                    <a:pt x="452298" y="1846590"/>
                  </a:lnTo>
                  <a:cubicBezTo>
                    <a:pt x="458707" y="1864226"/>
                    <a:pt x="458707" y="1865172"/>
                    <a:pt x="452725" y="1881231"/>
                  </a:cubicBezTo>
                  <a:cubicBezTo>
                    <a:pt x="447241" y="1998387"/>
                    <a:pt x="459846" y="2161518"/>
                    <a:pt x="447597" y="2259144"/>
                  </a:cubicBezTo>
                  <a:cubicBezTo>
                    <a:pt x="447597" y="2262923"/>
                    <a:pt x="447597" y="2266702"/>
                    <a:pt x="447099" y="2271426"/>
                  </a:cubicBezTo>
                  <a:lnTo>
                    <a:pt x="451942" y="2284655"/>
                  </a:lnTo>
                  <a:lnTo>
                    <a:pt x="451942" y="2820031"/>
                  </a:lnTo>
                  <a:lnTo>
                    <a:pt x="456927" y="2833571"/>
                  </a:lnTo>
                  <a:lnTo>
                    <a:pt x="456927" y="3088981"/>
                  </a:lnTo>
                  <a:lnTo>
                    <a:pt x="454181" y="3096371"/>
                  </a:lnTo>
                  <a:lnTo>
                    <a:pt x="14172" y="2656362"/>
                  </a:lnTo>
                  <a:lnTo>
                    <a:pt x="14172" y="2638633"/>
                  </a:lnTo>
                  <a:cubicBezTo>
                    <a:pt x="9187" y="2625722"/>
                    <a:pt x="-1425" y="2609660"/>
                    <a:pt x="9258" y="2591078"/>
                  </a:cubicBezTo>
                  <a:lnTo>
                    <a:pt x="9258" y="2261666"/>
                  </a:lnTo>
                  <a:lnTo>
                    <a:pt x="4629" y="2249066"/>
                  </a:lnTo>
                  <a:lnTo>
                    <a:pt x="4629" y="2054757"/>
                  </a:lnTo>
                  <a:lnTo>
                    <a:pt x="9400" y="2041845"/>
                  </a:lnTo>
                  <a:lnTo>
                    <a:pt x="9400" y="1884382"/>
                  </a:lnTo>
                  <a:lnTo>
                    <a:pt x="4557" y="1870839"/>
                  </a:lnTo>
                  <a:cubicBezTo>
                    <a:pt x="4558" y="1866432"/>
                    <a:pt x="4557" y="1862653"/>
                    <a:pt x="4985" y="1858559"/>
                  </a:cubicBezTo>
                  <a:cubicBezTo>
                    <a:pt x="12107" y="1849424"/>
                    <a:pt x="8689" y="1810373"/>
                    <a:pt x="9471" y="1786439"/>
                  </a:cubicBezTo>
                  <a:cubicBezTo>
                    <a:pt x="7549" y="1782031"/>
                    <a:pt x="6410" y="1778880"/>
                    <a:pt x="5270" y="1776047"/>
                  </a:cubicBezTo>
                  <a:cubicBezTo>
                    <a:pt x="3917" y="1764395"/>
                    <a:pt x="4842" y="1752112"/>
                    <a:pt x="4558" y="1739201"/>
                  </a:cubicBezTo>
                  <a:lnTo>
                    <a:pt x="9258" y="1725658"/>
                  </a:lnTo>
                  <a:lnTo>
                    <a:pt x="9258" y="1665192"/>
                  </a:lnTo>
                  <a:lnTo>
                    <a:pt x="4629" y="1652281"/>
                  </a:lnTo>
                  <a:lnTo>
                    <a:pt x="4629" y="1639370"/>
                  </a:lnTo>
                  <a:lnTo>
                    <a:pt x="9543" y="1626141"/>
                  </a:lnTo>
                  <a:lnTo>
                    <a:pt x="9543" y="1286020"/>
                  </a:lnTo>
                  <a:lnTo>
                    <a:pt x="14386" y="1272477"/>
                  </a:lnTo>
                  <a:cubicBezTo>
                    <a:pt x="14386" y="1268070"/>
                    <a:pt x="14386" y="1264291"/>
                    <a:pt x="13887" y="1260198"/>
                  </a:cubicBezTo>
                  <a:cubicBezTo>
                    <a:pt x="6766" y="1242876"/>
                    <a:pt x="9614" y="1238151"/>
                    <a:pt x="10255" y="1149971"/>
                  </a:cubicBezTo>
                  <a:lnTo>
                    <a:pt x="13673" y="1141154"/>
                  </a:lnTo>
                  <a:cubicBezTo>
                    <a:pt x="14521" y="1121345"/>
                    <a:pt x="14763" y="1101094"/>
                    <a:pt x="14386" y="1081002"/>
                  </a:cubicBezTo>
                  <a:cubicBezTo>
                    <a:pt x="10683" y="1068090"/>
                    <a:pt x="6623" y="1058327"/>
                    <a:pt x="14386" y="1041954"/>
                  </a:cubicBezTo>
                  <a:lnTo>
                    <a:pt x="14386" y="1005736"/>
                  </a:lnTo>
                  <a:lnTo>
                    <a:pt x="9685" y="993136"/>
                  </a:lnTo>
                  <a:cubicBezTo>
                    <a:pt x="17235" y="983690"/>
                    <a:pt x="13745" y="945899"/>
                    <a:pt x="14457" y="920390"/>
                  </a:cubicBezTo>
                  <a:cubicBezTo>
                    <a:pt x="4059" y="908421"/>
                    <a:pt x="14884" y="849529"/>
                    <a:pt x="5270" y="836618"/>
                  </a:cubicBezTo>
                  <a:cubicBezTo>
                    <a:pt x="4479" y="791900"/>
                    <a:pt x="4266" y="746990"/>
                    <a:pt x="4629" y="702143"/>
                  </a:cubicBezTo>
                  <a:lnTo>
                    <a:pt x="0" y="688918"/>
                  </a:lnTo>
                  <a:lnTo>
                    <a:pt x="9401" y="664041"/>
                  </a:lnTo>
                  <a:lnTo>
                    <a:pt x="9401" y="579323"/>
                  </a:lnTo>
                  <a:lnTo>
                    <a:pt x="4914" y="566095"/>
                  </a:lnTo>
                  <a:lnTo>
                    <a:pt x="8902" y="556334"/>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162" name="Google Shape;162;p9"/>
            <p:cNvSpPr/>
            <p:nvPr/>
          </p:nvSpPr>
          <p:spPr>
            <a:xfrm rot="2700000">
              <a:off x="130251" y="-363770"/>
              <a:ext cx="447706" cy="1431124"/>
            </a:xfrm>
            <a:custGeom>
              <a:rect b="b" l="l" r="r" t="t"/>
              <a:pathLst>
                <a:path extrusionOk="0" h="1430329" w="447457">
                  <a:moveTo>
                    <a:pt x="353541" y="1109172"/>
                  </a:moveTo>
                  <a:cubicBezTo>
                    <a:pt x="350146" y="1111074"/>
                    <a:pt x="346863" y="1116876"/>
                    <a:pt x="344050" y="1126387"/>
                  </a:cubicBezTo>
                  <a:lnTo>
                    <a:pt x="344050" y="1127644"/>
                  </a:lnTo>
                  <a:cubicBezTo>
                    <a:pt x="350616" y="1139834"/>
                    <a:pt x="358165" y="1135109"/>
                    <a:pt x="363705" y="1115364"/>
                  </a:cubicBezTo>
                  <a:cubicBezTo>
                    <a:pt x="360444" y="1109270"/>
                    <a:pt x="356936" y="1107271"/>
                    <a:pt x="353541" y="1109172"/>
                  </a:cubicBezTo>
                  <a:close/>
                  <a:moveTo>
                    <a:pt x="331819" y="988133"/>
                  </a:moveTo>
                  <a:cubicBezTo>
                    <a:pt x="330449" y="991330"/>
                    <a:pt x="329354" y="996840"/>
                    <a:pt x="328859" y="1003911"/>
                  </a:cubicBezTo>
                  <a:cubicBezTo>
                    <a:pt x="328033" y="1015658"/>
                    <a:pt x="329129" y="1028381"/>
                    <a:pt x="331515" y="1034742"/>
                  </a:cubicBezTo>
                  <a:cubicBezTo>
                    <a:pt x="335376" y="1036663"/>
                    <a:pt x="339278" y="1035592"/>
                    <a:pt x="343053" y="1031592"/>
                  </a:cubicBezTo>
                  <a:cubicBezTo>
                    <a:pt x="344342" y="1023217"/>
                    <a:pt x="344534" y="1012415"/>
                    <a:pt x="343551" y="1003250"/>
                  </a:cubicBezTo>
                  <a:lnTo>
                    <a:pt x="336429" y="986242"/>
                  </a:lnTo>
                  <a:cubicBezTo>
                    <a:pt x="334834" y="984055"/>
                    <a:pt x="333189" y="984937"/>
                    <a:pt x="331819" y="988133"/>
                  </a:cubicBezTo>
                  <a:close/>
                  <a:moveTo>
                    <a:pt x="236710" y="1069420"/>
                  </a:moveTo>
                  <a:cubicBezTo>
                    <a:pt x="229421" y="1074423"/>
                    <a:pt x="227575" y="1085288"/>
                    <a:pt x="240500" y="1113159"/>
                  </a:cubicBezTo>
                  <a:cubicBezTo>
                    <a:pt x="233379" y="1133000"/>
                    <a:pt x="223408" y="1108434"/>
                    <a:pt x="216429" y="1126387"/>
                  </a:cubicBezTo>
                  <a:lnTo>
                    <a:pt x="216429" y="1138039"/>
                  </a:lnTo>
                  <a:lnTo>
                    <a:pt x="211515" y="1151264"/>
                  </a:lnTo>
                  <a:lnTo>
                    <a:pt x="211515" y="1176772"/>
                  </a:lnTo>
                  <a:lnTo>
                    <a:pt x="217853" y="1182128"/>
                  </a:lnTo>
                  <a:cubicBezTo>
                    <a:pt x="233236" y="1145279"/>
                    <a:pt x="251823" y="1161027"/>
                    <a:pt x="267705" y="1179609"/>
                  </a:cubicBezTo>
                  <a:cubicBezTo>
                    <a:pt x="283380" y="1170222"/>
                    <a:pt x="299319" y="1184175"/>
                    <a:pt x="312999" y="1219292"/>
                  </a:cubicBezTo>
                  <a:cubicBezTo>
                    <a:pt x="317842" y="1212990"/>
                    <a:pt x="323967" y="1224013"/>
                    <a:pt x="329094" y="1212361"/>
                  </a:cubicBezTo>
                  <a:lnTo>
                    <a:pt x="324465" y="1199133"/>
                  </a:lnTo>
                  <a:lnTo>
                    <a:pt x="324465" y="1175198"/>
                  </a:lnTo>
                  <a:cubicBezTo>
                    <a:pt x="326317" y="1164807"/>
                    <a:pt x="332370" y="1173310"/>
                    <a:pt x="334150" y="1162915"/>
                  </a:cubicBezTo>
                  <a:lnTo>
                    <a:pt x="334150" y="1150636"/>
                  </a:lnTo>
                  <a:cubicBezTo>
                    <a:pt x="331088" y="1140558"/>
                    <a:pt x="324252" y="1147171"/>
                    <a:pt x="322186" y="1133000"/>
                  </a:cubicBezTo>
                  <a:cubicBezTo>
                    <a:pt x="311860" y="1133000"/>
                    <a:pt x="301177" y="1126387"/>
                    <a:pt x="292204" y="1156934"/>
                  </a:cubicBezTo>
                  <a:cubicBezTo>
                    <a:pt x="283516" y="1165121"/>
                    <a:pt x="287147" y="1129535"/>
                    <a:pt x="279385" y="1132686"/>
                  </a:cubicBezTo>
                  <a:cubicBezTo>
                    <a:pt x="272790" y="1136683"/>
                    <a:pt x="266088" y="1130322"/>
                    <a:pt x="260441" y="1114732"/>
                  </a:cubicBezTo>
                  <a:cubicBezTo>
                    <a:pt x="265640" y="1100876"/>
                    <a:pt x="272263" y="1114732"/>
                    <a:pt x="277675" y="1096468"/>
                  </a:cubicBezTo>
                  <a:cubicBezTo>
                    <a:pt x="294341" y="1104341"/>
                    <a:pt x="317913" y="1122919"/>
                    <a:pt x="334150" y="1090484"/>
                  </a:cubicBezTo>
                  <a:lnTo>
                    <a:pt x="334150" y="1077573"/>
                  </a:lnTo>
                  <a:cubicBezTo>
                    <a:pt x="323504" y="1042456"/>
                    <a:pt x="309417" y="1035371"/>
                    <a:pt x="297260" y="1058991"/>
                  </a:cubicBezTo>
                  <a:cubicBezTo>
                    <a:pt x="291207" y="1041987"/>
                    <a:pt x="282447" y="1022459"/>
                    <a:pt x="275325" y="1041669"/>
                  </a:cubicBezTo>
                  <a:cubicBezTo>
                    <a:pt x="276126" y="1069029"/>
                    <a:pt x="248858" y="1061082"/>
                    <a:pt x="236710" y="1069420"/>
                  </a:cubicBezTo>
                  <a:close/>
                  <a:moveTo>
                    <a:pt x="339125" y="865295"/>
                  </a:moveTo>
                  <a:cubicBezTo>
                    <a:pt x="337414" y="865351"/>
                    <a:pt x="335707" y="867563"/>
                    <a:pt x="334222" y="871926"/>
                  </a:cubicBezTo>
                  <a:lnTo>
                    <a:pt x="340916" y="888302"/>
                  </a:lnTo>
                  <a:cubicBezTo>
                    <a:pt x="345545" y="888302"/>
                    <a:pt x="343694" y="877907"/>
                    <a:pt x="344050" y="871609"/>
                  </a:cubicBezTo>
                  <a:cubicBezTo>
                    <a:pt x="342551" y="867342"/>
                    <a:pt x="340836" y="865240"/>
                    <a:pt x="339125" y="865295"/>
                  </a:cubicBezTo>
                  <a:close/>
                  <a:moveTo>
                    <a:pt x="231954" y="905938"/>
                  </a:moveTo>
                  <a:cubicBezTo>
                    <a:pt x="230031" y="922628"/>
                    <a:pt x="232737" y="940892"/>
                    <a:pt x="230316" y="958528"/>
                  </a:cubicBezTo>
                  <a:cubicBezTo>
                    <a:pt x="220417" y="985614"/>
                    <a:pt x="206957" y="976482"/>
                    <a:pt x="196916" y="992541"/>
                  </a:cubicBezTo>
                  <a:cubicBezTo>
                    <a:pt x="197058" y="997897"/>
                    <a:pt x="195633" y="1004824"/>
                    <a:pt x="198482" y="1008917"/>
                  </a:cubicBezTo>
                  <a:lnTo>
                    <a:pt x="198696" y="1008917"/>
                  </a:lnTo>
                  <a:cubicBezTo>
                    <a:pt x="205448" y="1015718"/>
                    <a:pt x="212519" y="1012286"/>
                    <a:pt x="218779" y="999153"/>
                  </a:cubicBezTo>
                  <a:cubicBezTo>
                    <a:pt x="223330" y="1010021"/>
                    <a:pt x="228557" y="1013989"/>
                    <a:pt x="233664" y="1010494"/>
                  </a:cubicBezTo>
                  <a:cubicBezTo>
                    <a:pt x="237937" y="1006397"/>
                    <a:pt x="234589" y="991281"/>
                    <a:pt x="238649" y="986242"/>
                  </a:cubicBezTo>
                  <a:lnTo>
                    <a:pt x="243562" y="986242"/>
                  </a:lnTo>
                  <a:cubicBezTo>
                    <a:pt x="247693" y="981203"/>
                    <a:pt x="244275" y="966404"/>
                    <a:pt x="249117" y="961679"/>
                  </a:cubicBezTo>
                  <a:cubicBezTo>
                    <a:pt x="260085" y="968292"/>
                    <a:pt x="272121" y="950342"/>
                    <a:pt x="282233" y="950342"/>
                  </a:cubicBezTo>
                  <a:lnTo>
                    <a:pt x="293628" y="976164"/>
                  </a:lnTo>
                  <a:cubicBezTo>
                    <a:pt x="296477" y="990339"/>
                    <a:pt x="293201" y="1001359"/>
                    <a:pt x="297331" y="1010176"/>
                  </a:cubicBezTo>
                  <a:cubicBezTo>
                    <a:pt x="300892" y="1007974"/>
                    <a:pt x="306875" y="1016161"/>
                    <a:pt x="309723" y="1002618"/>
                  </a:cubicBezTo>
                  <a:cubicBezTo>
                    <a:pt x="309723" y="992226"/>
                    <a:pt x="312572" y="986242"/>
                    <a:pt x="314138" y="978684"/>
                  </a:cubicBezTo>
                  <a:lnTo>
                    <a:pt x="310578" y="969552"/>
                  </a:lnTo>
                  <a:cubicBezTo>
                    <a:pt x="318839" y="929873"/>
                    <a:pt x="334222" y="961993"/>
                    <a:pt x="344121" y="944043"/>
                  </a:cubicBezTo>
                  <a:cubicBezTo>
                    <a:pt x="344121" y="934911"/>
                    <a:pt x="344121" y="934911"/>
                    <a:pt x="342411" y="926090"/>
                  </a:cubicBezTo>
                  <a:cubicBezTo>
                    <a:pt x="325890" y="943729"/>
                    <a:pt x="312358" y="865624"/>
                    <a:pt x="297474" y="900896"/>
                  </a:cubicBezTo>
                  <a:cubicBezTo>
                    <a:pt x="279314" y="875702"/>
                    <a:pt x="270554" y="922628"/>
                    <a:pt x="252607" y="924830"/>
                  </a:cubicBezTo>
                  <a:lnTo>
                    <a:pt x="244986" y="900896"/>
                  </a:lnTo>
                  <a:cubicBezTo>
                    <a:pt x="239432" y="903101"/>
                    <a:pt x="235729" y="895543"/>
                    <a:pt x="231954" y="905938"/>
                  </a:cubicBezTo>
                  <a:close/>
                  <a:moveTo>
                    <a:pt x="316560" y="753510"/>
                  </a:moveTo>
                  <a:cubicBezTo>
                    <a:pt x="313569" y="768944"/>
                    <a:pt x="313569" y="769258"/>
                    <a:pt x="319124" y="784374"/>
                  </a:cubicBezTo>
                  <a:cubicBezTo>
                    <a:pt x="319124" y="788154"/>
                    <a:pt x="319124" y="791933"/>
                    <a:pt x="319124" y="796029"/>
                  </a:cubicBezTo>
                  <a:cubicBezTo>
                    <a:pt x="331444" y="827522"/>
                    <a:pt x="347112" y="842321"/>
                    <a:pt x="358364" y="810828"/>
                  </a:cubicBezTo>
                  <a:lnTo>
                    <a:pt x="358364" y="772723"/>
                  </a:lnTo>
                  <a:cubicBezTo>
                    <a:pt x="352282" y="750270"/>
                    <a:pt x="344477" y="738992"/>
                    <a:pt x="336572" y="741230"/>
                  </a:cubicBezTo>
                  <a:cubicBezTo>
                    <a:pt x="329450" y="787840"/>
                    <a:pt x="326317" y="751936"/>
                    <a:pt x="316560" y="753510"/>
                  </a:cubicBezTo>
                  <a:close/>
                  <a:moveTo>
                    <a:pt x="335525" y="699325"/>
                  </a:moveTo>
                  <a:cubicBezTo>
                    <a:pt x="334262" y="703359"/>
                    <a:pt x="334329" y="709421"/>
                    <a:pt x="336643" y="718238"/>
                  </a:cubicBezTo>
                  <a:cubicBezTo>
                    <a:pt x="343124" y="718238"/>
                    <a:pt x="354377" y="726114"/>
                    <a:pt x="358008" y="698083"/>
                  </a:cubicBezTo>
                  <a:cubicBezTo>
                    <a:pt x="355071" y="693362"/>
                    <a:pt x="339314" y="687221"/>
                    <a:pt x="335525" y="699325"/>
                  </a:cubicBezTo>
                  <a:close/>
                  <a:moveTo>
                    <a:pt x="297331" y="730521"/>
                  </a:moveTo>
                  <a:cubicBezTo>
                    <a:pt x="296783" y="731718"/>
                    <a:pt x="296263" y="733074"/>
                    <a:pt x="295765" y="734618"/>
                  </a:cubicBezTo>
                  <a:cubicBezTo>
                    <a:pt x="294341" y="747843"/>
                    <a:pt x="303029" y="738711"/>
                    <a:pt x="297331" y="730521"/>
                  </a:cubicBezTo>
                  <a:close/>
                  <a:moveTo>
                    <a:pt x="98849" y="885783"/>
                  </a:moveTo>
                  <a:cubicBezTo>
                    <a:pt x="105971" y="940892"/>
                    <a:pt x="124986" y="905307"/>
                    <a:pt x="136524" y="888930"/>
                  </a:cubicBezTo>
                  <a:cubicBezTo>
                    <a:pt x="143076" y="885465"/>
                    <a:pt x="153473" y="898380"/>
                    <a:pt x="159883" y="876647"/>
                  </a:cubicBezTo>
                  <a:lnTo>
                    <a:pt x="160096" y="876647"/>
                  </a:lnTo>
                  <a:cubicBezTo>
                    <a:pt x="182992" y="872901"/>
                    <a:pt x="205917" y="876902"/>
                    <a:pt x="228678" y="888616"/>
                  </a:cubicBezTo>
                  <a:cubicBezTo>
                    <a:pt x="232452" y="876647"/>
                    <a:pt x="232452" y="876647"/>
                    <a:pt x="228678" y="864368"/>
                  </a:cubicBezTo>
                  <a:cubicBezTo>
                    <a:pt x="211372" y="842794"/>
                    <a:pt x="193340" y="834793"/>
                    <a:pt x="175408" y="840747"/>
                  </a:cubicBezTo>
                  <a:cubicBezTo>
                    <a:pt x="150268" y="864996"/>
                    <a:pt x="122992" y="856809"/>
                    <a:pt x="98849" y="885783"/>
                  </a:cubicBezTo>
                  <a:close/>
                  <a:moveTo>
                    <a:pt x="228643" y="691157"/>
                  </a:moveTo>
                  <a:cubicBezTo>
                    <a:pt x="222536" y="693755"/>
                    <a:pt x="216357" y="702966"/>
                    <a:pt x="211372" y="710052"/>
                  </a:cubicBezTo>
                  <a:lnTo>
                    <a:pt x="211372" y="721703"/>
                  </a:lnTo>
                  <a:lnTo>
                    <a:pt x="206601" y="734300"/>
                  </a:lnTo>
                  <a:cubicBezTo>
                    <a:pt x="208381" y="745006"/>
                    <a:pt x="214720" y="734300"/>
                    <a:pt x="215859" y="747211"/>
                  </a:cubicBezTo>
                  <a:cubicBezTo>
                    <a:pt x="206230" y="770551"/>
                    <a:pt x="195256" y="780847"/>
                    <a:pt x="184310" y="776816"/>
                  </a:cubicBezTo>
                  <a:cubicBezTo>
                    <a:pt x="180891" y="791933"/>
                    <a:pt x="180891" y="792247"/>
                    <a:pt x="184808" y="803902"/>
                  </a:cubicBezTo>
                  <a:lnTo>
                    <a:pt x="184737" y="801382"/>
                  </a:lnTo>
                  <a:cubicBezTo>
                    <a:pt x="195420" y="807363"/>
                    <a:pt x="206672" y="829096"/>
                    <a:pt x="216144" y="795080"/>
                  </a:cubicBezTo>
                  <a:lnTo>
                    <a:pt x="216144" y="784689"/>
                  </a:lnTo>
                  <a:lnTo>
                    <a:pt x="245485" y="711940"/>
                  </a:lnTo>
                  <a:cubicBezTo>
                    <a:pt x="240785" y="692573"/>
                    <a:pt x="234749" y="688558"/>
                    <a:pt x="228643" y="691157"/>
                  </a:cubicBezTo>
                  <a:close/>
                  <a:moveTo>
                    <a:pt x="100568" y="769966"/>
                  </a:moveTo>
                  <a:cubicBezTo>
                    <a:pt x="98992" y="769730"/>
                    <a:pt x="97960" y="773351"/>
                    <a:pt x="98636" y="785003"/>
                  </a:cubicBezTo>
                  <a:lnTo>
                    <a:pt x="93722" y="798231"/>
                  </a:lnTo>
                  <a:cubicBezTo>
                    <a:pt x="93651" y="804216"/>
                    <a:pt x="92796" y="810828"/>
                    <a:pt x="96001" y="815239"/>
                  </a:cubicBezTo>
                  <a:cubicBezTo>
                    <a:pt x="110244" y="822797"/>
                    <a:pt x="139372" y="788154"/>
                    <a:pt x="105758" y="778076"/>
                  </a:cubicBezTo>
                  <a:cubicBezTo>
                    <a:pt x="104262" y="774297"/>
                    <a:pt x="102143" y="770203"/>
                    <a:pt x="100568" y="769966"/>
                  </a:cubicBezTo>
                  <a:close/>
                  <a:moveTo>
                    <a:pt x="162229" y="694152"/>
                  </a:moveTo>
                  <a:cubicBezTo>
                    <a:pt x="160556" y="693990"/>
                    <a:pt x="158873" y="695927"/>
                    <a:pt x="157390" y="699974"/>
                  </a:cubicBezTo>
                  <a:lnTo>
                    <a:pt x="157176" y="700920"/>
                  </a:lnTo>
                  <a:cubicBezTo>
                    <a:pt x="160150" y="709738"/>
                    <a:pt x="164031" y="709738"/>
                    <a:pt x="167005" y="700920"/>
                  </a:cubicBezTo>
                  <a:cubicBezTo>
                    <a:pt x="165564" y="696573"/>
                    <a:pt x="163902" y="694313"/>
                    <a:pt x="162229" y="694152"/>
                  </a:cubicBezTo>
                  <a:close/>
                  <a:moveTo>
                    <a:pt x="263670" y="536256"/>
                  </a:moveTo>
                  <a:cubicBezTo>
                    <a:pt x="259991" y="539519"/>
                    <a:pt x="263023" y="559832"/>
                    <a:pt x="269699" y="544716"/>
                  </a:cubicBezTo>
                  <a:lnTo>
                    <a:pt x="269531" y="540497"/>
                  </a:lnTo>
                  <a:lnTo>
                    <a:pt x="269699" y="540619"/>
                  </a:lnTo>
                  <a:lnTo>
                    <a:pt x="269485" y="539363"/>
                  </a:lnTo>
                  <a:lnTo>
                    <a:pt x="269531" y="540497"/>
                  </a:lnTo>
                  <a:close/>
                  <a:moveTo>
                    <a:pt x="110743" y="682970"/>
                  </a:moveTo>
                  <a:cubicBezTo>
                    <a:pt x="106185" y="714462"/>
                    <a:pt x="132108" y="711940"/>
                    <a:pt x="136951" y="702807"/>
                  </a:cubicBezTo>
                  <a:cubicBezTo>
                    <a:pt x="131324" y="682970"/>
                    <a:pt x="119004" y="680447"/>
                    <a:pt x="110743" y="682970"/>
                  </a:cubicBezTo>
                  <a:close/>
                  <a:moveTo>
                    <a:pt x="280773" y="511019"/>
                  </a:moveTo>
                  <a:cubicBezTo>
                    <a:pt x="279242" y="510310"/>
                    <a:pt x="277960" y="512750"/>
                    <a:pt x="275396" y="517630"/>
                  </a:cubicBezTo>
                  <a:lnTo>
                    <a:pt x="275396" y="529599"/>
                  </a:lnTo>
                  <a:cubicBezTo>
                    <a:pt x="283516" y="546289"/>
                    <a:pt x="294127" y="573689"/>
                    <a:pt x="302530" y="547863"/>
                  </a:cubicBezTo>
                  <a:cubicBezTo>
                    <a:pt x="306518" y="545661"/>
                    <a:pt x="310934" y="551960"/>
                    <a:pt x="314138" y="542824"/>
                  </a:cubicBezTo>
                  <a:cubicBezTo>
                    <a:pt x="314138" y="501254"/>
                    <a:pt x="294127" y="532433"/>
                    <a:pt x="287646" y="523301"/>
                  </a:cubicBezTo>
                  <a:cubicBezTo>
                    <a:pt x="284085" y="515585"/>
                    <a:pt x="282304" y="511728"/>
                    <a:pt x="280773" y="511019"/>
                  </a:cubicBezTo>
                  <a:close/>
                  <a:moveTo>
                    <a:pt x="163470" y="612727"/>
                  </a:moveTo>
                  <a:cubicBezTo>
                    <a:pt x="161402" y="615558"/>
                    <a:pt x="159456" y="620125"/>
                    <a:pt x="157746" y="626283"/>
                  </a:cubicBezTo>
                  <a:cubicBezTo>
                    <a:pt x="159954" y="633839"/>
                    <a:pt x="162785" y="634705"/>
                    <a:pt x="165732" y="634075"/>
                  </a:cubicBezTo>
                  <a:lnTo>
                    <a:pt x="174228" y="632920"/>
                  </a:lnTo>
                  <a:lnTo>
                    <a:pt x="174197" y="633841"/>
                  </a:lnTo>
                  <a:lnTo>
                    <a:pt x="174411" y="632895"/>
                  </a:lnTo>
                  <a:lnTo>
                    <a:pt x="174228" y="632920"/>
                  </a:lnTo>
                  <a:lnTo>
                    <a:pt x="174624" y="621243"/>
                  </a:lnTo>
                  <a:cubicBezTo>
                    <a:pt x="173022" y="616912"/>
                    <a:pt x="170565" y="612738"/>
                    <a:pt x="169924" y="609589"/>
                  </a:cubicBezTo>
                  <a:cubicBezTo>
                    <a:pt x="167727" y="608802"/>
                    <a:pt x="165538" y="609896"/>
                    <a:pt x="163470" y="612727"/>
                  </a:cubicBezTo>
                  <a:close/>
                  <a:moveTo>
                    <a:pt x="278744" y="442663"/>
                  </a:moveTo>
                  <a:cubicBezTo>
                    <a:pt x="270883" y="448308"/>
                    <a:pt x="263112" y="457087"/>
                    <a:pt x="255456" y="470393"/>
                  </a:cubicBezTo>
                  <a:cubicBezTo>
                    <a:pt x="256880" y="536840"/>
                    <a:pt x="280310" y="475746"/>
                    <a:pt x="288714" y="462520"/>
                  </a:cubicBezTo>
                  <a:cubicBezTo>
                    <a:pt x="309637" y="460408"/>
                    <a:pt x="330547" y="468125"/>
                    <a:pt x="351100" y="485509"/>
                  </a:cubicBezTo>
                  <a:cubicBezTo>
                    <a:pt x="360857" y="473855"/>
                    <a:pt x="360501" y="451811"/>
                    <a:pt x="350958" y="437640"/>
                  </a:cubicBezTo>
                  <a:lnTo>
                    <a:pt x="351171" y="438900"/>
                  </a:lnTo>
                  <a:cubicBezTo>
                    <a:pt x="326709" y="437011"/>
                    <a:pt x="302326" y="425731"/>
                    <a:pt x="278744" y="442663"/>
                  </a:cubicBezTo>
                  <a:close/>
                  <a:moveTo>
                    <a:pt x="183242" y="533061"/>
                  </a:moveTo>
                  <a:cubicBezTo>
                    <a:pt x="173129" y="611794"/>
                    <a:pt x="239147" y="567076"/>
                    <a:pt x="245628" y="529913"/>
                  </a:cubicBezTo>
                  <a:lnTo>
                    <a:pt x="245556" y="527394"/>
                  </a:lnTo>
                  <a:lnTo>
                    <a:pt x="245556" y="515742"/>
                  </a:lnTo>
                  <a:cubicBezTo>
                    <a:pt x="242423" y="501254"/>
                    <a:pt x="235871" y="511332"/>
                    <a:pt x="232737" y="520467"/>
                  </a:cubicBezTo>
                  <a:cubicBezTo>
                    <a:pt x="223679" y="522702"/>
                    <a:pt x="214705" y="529252"/>
                    <a:pt x="205960" y="539991"/>
                  </a:cubicBezTo>
                  <a:cubicBezTo>
                    <a:pt x="198411" y="555107"/>
                    <a:pt x="192429" y="523615"/>
                    <a:pt x="183242" y="533061"/>
                  </a:cubicBezTo>
                  <a:close/>
                  <a:moveTo>
                    <a:pt x="134427" y="501707"/>
                  </a:moveTo>
                  <a:cubicBezTo>
                    <a:pt x="133261" y="502770"/>
                    <a:pt x="133871" y="507080"/>
                    <a:pt x="137449" y="517630"/>
                  </a:cubicBezTo>
                  <a:lnTo>
                    <a:pt x="133105" y="530227"/>
                  </a:lnTo>
                  <a:cubicBezTo>
                    <a:pt x="131894" y="560774"/>
                    <a:pt x="145995" y="544716"/>
                    <a:pt x="149271" y="546604"/>
                  </a:cubicBezTo>
                  <a:lnTo>
                    <a:pt x="149271" y="547549"/>
                  </a:lnTo>
                  <a:lnTo>
                    <a:pt x="162874" y="517948"/>
                  </a:lnTo>
                  <a:lnTo>
                    <a:pt x="160666" y="499049"/>
                  </a:lnTo>
                  <a:cubicBezTo>
                    <a:pt x="157408" y="524558"/>
                    <a:pt x="137926" y="498519"/>
                    <a:pt x="134427" y="501707"/>
                  </a:cubicBezTo>
                  <a:close/>
                  <a:moveTo>
                    <a:pt x="184452" y="435435"/>
                  </a:moveTo>
                  <a:cubicBezTo>
                    <a:pt x="180891" y="447718"/>
                    <a:pt x="180891" y="447718"/>
                    <a:pt x="184452" y="459998"/>
                  </a:cubicBezTo>
                  <a:lnTo>
                    <a:pt x="194067" y="459998"/>
                  </a:lnTo>
                  <a:cubicBezTo>
                    <a:pt x="197699" y="450237"/>
                    <a:pt x="197699" y="450237"/>
                    <a:pt x="194138" y="437954"/>
                  </a:cubicBezTo>
                  <a:lnTo>
                    <a:pt x="194067" y="435435"/>
                  </a:lnTo>
                  <a:close/>
                  <a:moveTo>
                    <a:pt x="183205" y="386239"/>
                  </a:moveTo>
                  <a:cubicBezTo>
                    <a:pt x="179383" y="391898"/>
                    <a:pt x="176939" y="398669"/>
                    <a:pt x="177117" y="405834"/>
                  </a:cubicBezTo>
                  <a:lnTo>
                    <a:pt x="176903" y="406776"/>
                  </a:lnTo>
                  <a:cubicBezTo>
                    <a:pt x="190435" y="426617"/>
                    <a:pt x="208808" y="402997"/>
                    <a:pt x="221271" y="384733"/>
                  </a:cubicBezTo>
                  <a:cubicBezTo>
                    <a:pt x="218547" y="362294"/>
                    <a:pt x="194672" y="369261"/>
                    <a:pt x="183205" y="386239"/>
                  </a:cubicBezTo>
                  <a:close/>
                  <a:moveTo>
                    <a:pt x="280524" y="285530"/>
                  </a:moveTo>
                  <a:cubicBezTo>
                    <a:pt x="280809" y="294662"/>
                    <a:pt x="278815" y="305057"/>
                    <a:pt x="281592" y="313557"/>
                  </a:cubicBezTo>
                  <a:lnTo>
                    <a:pt x="281806" y="313557"/>
                  </a:lnTo>
                  <a:cubicBezTo>
                    <a:pt x="292916" y="323007"/>
                    <a:pt x="304525" y="306002"/>
                    <a:pt x="314637" y="298441"/>
                  </a:cubicBezTo>
                  <a:cubicBezTo>
                    <a:pt x="305735" y="269153"/>
                    <a:pt x="290993" y="276398"/>
                    <a:pt x="280524" y="285530"/>
                  </a:cubicBezTo>
                  <a:close/>
                  <a:moveTo>
                    <a:pt x="156233" y="377883"/>
                  </a:moveTo>
                  <a:cubicBezTo>
                    <a:pt x="155076" y="378198"/>
                    <a:pt x="153972" y="379378"/>
                    <a:pt x="152832" y="382841"/>
                  </a:cubicBezTo>
                  <a:cubicBezTo>
                    <a:pt x="152049" y="405834"/>
                    <a:pt x="152120" y="405834"/>
                    <a:pt x="155111" y="414334"/>
                  </a:cubicBezTo>
                  <a:cubicBezTo>
                    <a:pt x="169781" y="415911"/>
                    <a:pt x="177545" y="415280"/>
                    <a:pt x="159812" y="377174"/>
                  </a:cubicBezTo>
                  <a:lnTo>
                    <a:pt x="159954" y="378120"/>
                  </a:lnTo>
                  <a:cubicBezTo>
                    <a:pt x="158601" y="378120"/>
                    <a:pt x="157390" y="377569"/>
                    <a:pt x="156233" y="377883"/>
                  </a:cubicBezTo>
                  <a:close/>
                  <a:moveTo>
                    <a:pt x="164298" y="281751"/>
                  </a:moveTo>
                  <a:lnTo>
                    <a:pt x="152476" y="311038"/>
                  </a:lnTo>
                  <a:cubicBezTo>
                    <a:pt x="150980" y="342531"/>
                    <a:pt x="163088" y="325840"/>
                    <a:pt x="167218" y="311038"/>
                  </a:cubicBezTo>
                  <a:cubicBezTo>
                    <a:pt x="167363" y="302944"/>
                    <a:pt x="167315" y="294820"/>
                    <a:pt x="167076" y="286789"/>
                  </a:cubicBezTo>
                  <a:lnTo>
                    <a:pt x="167076" y="287735"/>
                  </a:lnTo>
                  <a:cubicBezTo>
                    <a:pt x="167076" y="285530"/>
                    <a:pt x="165224" y="283642"/>
                    <a:pt x="164298" y="281751"/>
                  </a:cubicBezTo>
                  <a:close/>
                  <a:moveTo>
                    <a:pt x="319765" y="123973"/>
                  </a:moveTo>
                  <a:cubicBezTo>
                    <a:pt x="319765" y="147907"/>
                    <a:pt x="317415" y="155466"/>
                    <a:pt x="326887" y="155466"/>
                  </a:cubicBezTo>
                  <a:lnTo>
                    <a:pt x="331231" y="143497"/>
                  </a:lnTo>
                  <a:cubicBezTo>
                    <a:pt x="334150" y="147593"/>
                    <a:pt x="342056" y="145702"/>
                    <a:pt x="336501" y="132791"/>
                  </a:cubicBezTo>
                  <a:lnTo>
                    <a:pt x="336429" y="130271"/>
                  </a:lnTo>
                  <a:cubicBezTo>
                    <a:pt x="334649" y="126492"/>
                    <a:pt x="333012" y="122399"/>
                    <a:pt x="331373" y="118620"/>
                  </a:cubicBezTo>
                  <a:cubicBezTo>
                    <a:pt x="327527" y="120822"/>
                    <a:pt x="323254" y="114523"/>
                    <a:pt x="319765" y="123973"/>
                  </a:cubicBezTo>
                  <a:close/>
                  <a:moveTo>
                    <a:pt x="6344" y="435563"/>
                  </a:moveTo>
                  <a:lnTo>
                    <a:pt x="69000" y="372908"/>
                  </a:lnTo>
                  <a:lnTo>
                    <a:pt x="70000" y="385500"/>
                  </a:lnTo>
                  <a:cubicBezTo>
                    <a:pt x="72464" y="393708"/>
                    <a:pt x="78393" y="387567"/>
                    <a:pt x="81117" y="377174"/>
                  </a:cubicBezTo>
                  <a:cubicBezTo>
                    <a:pt x="89449" y="377174"/>
                    <a:pt x="97639" y="377488"/>
                    <a:pt x="105758" y="376543"/>
                  </a:cubicBezTo>
                  <a:cubicBezTo>
                    <a:pt x="115444" y="333713"/>
                    <a:pt x="94150" y="367093"/>
                    <a:pt x="90660" y="363946"/>
                  </a:cubicBezTo>
                  <a:lnTo>
                    <a:pt x="86737" y="355170"/>
                  </a:lnTo>
                  <a:lnTo>
                    <a:pt x="115993" y="325914"/>
                  </a:lnTo>
                  <a:lnTo>
                    <a:pt x="126808" y="337650"/>
                  </a:lnTo>
                  <a:cubicBezTo>
                    <a:pt x="131534" y="338721"/>
                    <a:pt x="136306" y="335855"/>
                    <a:pt x="140868" y="328991"/>
                  </a:cubicBezTo>
                  <a:lnTo>
                    <a:pt x="142933" y="313243"/>
                  </a:lnTo>
                  <a:lnTo>
                    <a:pt x="139306" y="302601"/>
                  </a:lnTo>
                  <a:lnTo>
                    <a:pt x="441907" y="0"/>
                  </a:lnTo>
                  <a:lnTo>
                    <a:pt x="441790" y="14062"/>
                  </a:lnTo>
                  <a:cubicBezTo>
                    <a:pt x="442209" y="48408"/>
                    <a:pt x="443736" y="75866"/>
                    <a:pt x="447457" y="89643"/>
                  </a:cubicBezTo>
                  <a:lnTo>
                    <a:pt x="442899" y="102872"/>
                  </a:lnTo>
                  <a:lnTo>
                    <a:pt x="442899" y="394179"/>
                  </a:lnTo>
                  <a:lnTo>
                    <a:pt x="437842" y="407721"/>
                  </a:lnTo>
                  <a:lnTo>
                    <a:pt x="437842" y="711625"/>
                  </a:lnTo>
                  <a:lnTo>
                    <a:pt x="433142" y="724223"/>
                  </a:lnTo>
                  <a:lnTo>
                    <a:pt x="433142" y="796972"/>
                  </a:lnTo>
                  <a:lnTo>
                    <a:pt x="437914" y="810514"/>
                  </a:lnTo>
                  <a:cubicBezTo>
                    <a:pt x="438484" y="876019"/>
                    <a:pt x="436774" y="943098"/>
                    <a:pt x="438555" y="1005769"/>
                  </a:cubicBezTo>
                  <a:cubicBezTo>
                    <a:pt x="444608" y="1022145"/>
                    <a:pt x="444537" y="1023088"/>
                    <a:pt x="438128" y="1040410"/>
                  </a:cubicBezTo>
                  <a:lnTo>
                    <a:pt x="438128" y="1076941"/>
                  </a:lnTo>
                  <a:lnTo>
                    <a:pt x="442686" y="1089852"/>
                  </a:lnTo>
                  <a:lnTo>
                    <a:pt x="442686" y="1138039"/>
                  </a:lnTo>
                  <a:lnTo>
                    <a:pt x="437842" y="1150950"/>
                  </a:lnTo>
                  <a:lnTo>
                    <a:pt x="437842" y="1430329"/>
                  </a:lnTo>
                  <a:lnTo>
                    <a:pt x="345111" y="1337598"/>
                  </a:lnTo>
                  <a:lnTo>
                    <a:pt x="353852" y="1334541"/>
                  </a:lnTo>
                  <a:cubicBezTo>
                    <a:pt x="357772" y="1328705"/>
                    <a:pt x="361106" y="1317702"/>
                    <a:pt x="363421" y="1298964"/>
                  </a:cubicBezTo>
                  <a:lnTo>
                    <a:pt x="363777" y="1298964"/>
                  </a:lnTo>
                  <a:cubicBezTo>
                    <a:pt x="363777" y="1295816"/>
                    <a:pt x="361854" y="1293611"/>
                    <a:pt x="361000" y="1291409"/>
                  </a:cubicBezTo>
                  <a:cubicBezTo>
                    <a:pt x="356107" y="1288321"/>
                    <a:pt x="351122" y="1292193"/>
                    <a:pt x="346756" y="1302429"/>
                  </a:cubicBezTo>
                  <a:lnTo>
                    <a:pt x="337925" y="1280382"/>
                  </a:lnTo>
                  <a:cubicBezTo>
                    <a:pt x="327670" y="1294871"/>
                    <a:pt x="325177" y="1326049"/>
                    <a:pt x="317628" y="1278809"/>
                  </a:cubicBezTo>
                  <a:cubicBezTo>
                    <a:pt x="313106" y="1283219"/>
                    <a:pt x="308441" y="1285030"/>
                    <a:pt x="303892" y="1288770"/>
                  </a:cubicBezTo>
                  <a:lnTo>
                    <a:pt x="301022" y="1293509"/>
                  </a:lnTo>
                  <a:lnTo>
                    <a:pt x="4772" y="997259"/>
                  </a:lnTo>
                  <a:lnTo>
                    <a:pt x="4772" y="980575"/>
                  </a:lnTo>
                  <a:lnTo>
                    <a:pt x="0" y="967978"/>
                  </a:lnTo>
                  <a:lnTo>
                    <a:pt x="0" y="882946"/>
                  </a:lnTo>
                  <a:lnTo>
                    <a:pt x="4772" y="870349"/>
                  </a:lnTo>
                  <a:lnTo>
                    <a:pt x="4772" y="846414"/>
                  </a:lnTo>
                  <a:lnTo>
                    <a:pt x="285" y="833189"/>
                  </a:lnTo>
                  <a:cubicBezTo>
                    <a:pt x="10398" y="820592"/>
                    <a:pt x="-570" y="761700"/>
                    <a:pt x="9544" y="749417"/>
                  </a:cubicBezTo>
                  <a:lnTo>
                    <a:pt x="9544" y="591953"/>
                  </a:lnTo>
                  <a:lnTo>
                    <a:pt x="5199" y="579670"/>
                  </a:lnTo>
                  <a:cubicBezTo>
                    <a:pt x="5200" y="576208"/>
                    <a:pt x="5200" y="572112"/>
                    <a:pt x="5200" y="568019"/>
                  </a:cubicBezTo>
                  <a:lnTo>
                    <a:pt x="10114" y="554793"/>
                  </a:lnTo>
                  <a:lnTo>
                    <a:pt x="10114" y="44551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163" name="Google Shape;163;p9"/>
            <p:cNvSpPr/>
            <p:nvPr/>
          </p:nvSpPr>
          <p:spPr>
            <a:xfrm rot="2700000">
              <a:off x="5224233" y="-1652941"/>
              <a:ext cx="471860" cy="10154855"/>
            </a:xfrm>
            <a:custGeom>
              <a:rect b="b" l="l" r="r" t="t"/>
              <a:pathLst>
                <a:path extrusionOk="0" h="10149211" w="471598">
                  <a:moveTo>
                    <a:pt x="269699" y="9844491"/>
                  </a:moveTo>
                  <a:cubicBezTo>
                    <a:pt x="262292" y="9852049"/>
                    <a:pt x="271123" y="9861181"/>
                    <a:pt x="269770" y="9847952"/>
                  </a:cubicBezTo>
                  <a:lnTo>
                    <a:pt x="271337" y="9848270"/>
                  </a:lnTo>
                  <a:cubicBezTo>
                    <a:pt x="270768" y="9848270"/>
                    <a:pt x="269913" y="9844177"/>
                    <a:pt x="269699" y="9844491"/>
                  </a:cubicBezTo>
                  <a:close/>
                  <a:moveTo>
                    <a:pt x="343124" y="9673484"/>
                  </a:moveTo>
                  <a:cubicBezTo>
                    <a:pt x="338751" y="9673514"/>
                    <a:pt x="334513" y="9680067"/>
                    <a:pt x="331088" y="9692066"/>
                  </a:cubicBezTo>
                  <a:lnTo>
                    <a:pt x="331088" y="9704031"/>
                  </a:lnTo>
                  <a:cubicBezTo>
                    <a:pt x="334499" y="9716156"/>
                    <a:pt x="338751" y="9722709"/>
                    <a:pt x="343123" y="9722613"/>
                  </a:cubicBezTo>
                  <a:cubicBezTo>
                    <a:pt x="343765" y="9714427"/>
                    <a:pt x="352168" y="9706237"/>
                    <a:pt x="348251" y="9689546"/>
                  </a:cubicBezTo>
                  <a:lnTo>
                    <a:pt x="349818" y="9689861"/>
                  </a:lnTo>
                  <a:close/>
                  <a:moveTo>
                    <a:pt x="245271" y="9685764"/>
                  </a:moveTo>
                  <a:cubicBezTo>
                    <a:pt x="241639" y="9697733"/>
                    <a:pt x="241639" y="9698047"/>
                    <a:pt x="245271" y="9710330"/>
                  </a:cubicBezTo>
                  <a:cubicBezTo>
                    <a:pt x="253176" y="9704346"/>
                    <a:pt x="301461" y="9775521"/>
                    <a:pt x="293984" y="9697733"/>
                  </a:cubicBezTo>
                  <a:lnTo>
                    <a:pt x="295551" y="9698047"/>
                  </a:lnTo>
                  <a:cubicBezTo>
                    <a:pt x="278743" y="9700441"/>
                    <a:pt x="261915" y="9696348"/>
                    <a:pt x="245271" y="9685764"/>
                  </a:cubicBezTo>
                  <a:close/>
                  <a:moveTo>
                    <a:pt x="227673" y="9589040"/>
                  </a:moveTo>
                  <a:cubicBezTo>
                    <a:pt x="224246" y="9590942"/>
                    <a:pt x="220930" y="9596691"/>
                    <a:pt x="218066" y="9606092"/>
                  </a:cubicBezTo>
                  <a:lnTo>
                    <a:pt x="218066" y="9631600"/>
                  </a:lnTo>
                  <a:cubicBezTo>
                    <a:pt x="221912" y="9642620"/>
                    <a:pt x="226684" y="9636953"/>
                    <a:pt x="232808" y="9635379"/>
                  </a:cubicBezTo>
                  <a:lnTo>
                    <a:pt x="232808" y="9606720"/>
                  </a:lnTo>
                  <a:lnTo>
                    <a:pt x="237936" y="9595068"/>
                  </a:lnTo>
                  <a:cubicBezTo>
                    <a:pt x="234635" y="9589083"/>
                    <a:pt x="231100" y="9587139"/>
                    <a:pt x="227673" y="9589040"/>
                  </a:cubicBezTo>
                  <a:close/>
                  <a:moveTo>
                    <a:pt x="248049" y="9416818"/>
                  </a:moveTo>
                  <a:lnTo>
                    <a:pt x="248512" y="9416421"/>
                  </a:lnTo>
                  <a:lnTo>
                    <a:pt x="249474" y="9417135"/>
                  </a:lnTo>
                  <a:close/>
                  <a:moveTo>
                    <a:pt x="232019" y="9404183"/>
                  </a:moveTo>
                  <a:cubicBezTo>
                    <a:pt x="226131" y="9406017"/>
                    <a:pt x="220342" y="9413953"/>
                    <a:pt x="215147" y="9427841"/>
                  </a:cubicBezTo>
                  <a:cubicBezTo>
                    <a:pt x="226043" y="9425950"/>
                    <a:pt x="220203" y="9447679"/>
                    <a:pt x="224903" y="9453664"/>
                  </a:cubicBezTo>
                  <a:cubicBezTo>
                    <a:pt x="244203" y="9432566"/>
                    <a:pt x="264500" y="9443903"/>
                    <a:pt x="284156" y="9453664"/>
                  </a:cubicBezTo>
                  <a:cubicBezTo>
                    <a:pt x="290850" y="9439493"/>
                    <a:pt x="282660" y="9430675"/>
                    <a:pt x="281663" y="9419023"/>
                  </a:cubicBezTo>
                  <a:cubicBezTo>
                    <a:pt x="278601" y="9404695"/>
                    <a:pt x="271978" y="9400759"/>
                    <a:pt x="265230" y="9402097"/>
                  </a:cubicBezTo>
                  <a:lnTo>
                    <a:pt x="248512" y="9416421"/>
                  </a:lnTo>
                  <a:close/>
                  <a:moveTo>
                    <a:pt x="269414" y="9344700"/>
                  </a:moveTo>
                  <a:cubicBezTo>
                    <a:pt x="265925" y="9357297"/>
                    <a:pt x="265925" y="9357297"/>
                    <a:pt x="269414" y="9368949"/>
                  </a:cubicBezTo>
                  <a:lnTo>
                    <a:pt x="279100" y="9368949"/>
                  </a:lnTo>
                  <a:cubicBezTo>
                    <a:pt x="282518" y="9356352"/>
                    <a:pt x="282518" y="9356352"/>
                    <a:pt x="279100" y="9344700"/>
                  </a:cubicBezTo>
                  <a:close/>
                  <a:moveTo>
                    <a:pt x="258874" y="9322026"/>
                  </a:moveTo>
                  <a:lnTo>
                    <a:pt x="252179" y="9338716"/>
                  </a:lnTo>
                  <a:cubicBezTo>
                    <a:pt x="255177" y="9347187"/>
                    <a:pt x="259009" y="9347187"/>
                    <a:pt x="262007" y="9338716"/>
                  </a:cubicBezTo>
                  <a:cubicBezTo>
                    <a:pt x="262007" y="9332417"/>
                    <a:pt x="263503" y="9323599"/>
                    <a:pt x="258874" y="9322026"/>
                  </a:cubicBezTo>
                  <a:close/>
                  <a:moveTo>
                    <a:pt x="180606" y="9356983"/>
                  </a:moveTo>
                  <a:cubicBezTo>
                    <a:pt x="176120" y="9367061"/>
                    <a:pt x="177331" y="9379658"/>
                    <a:pt x="172844" y="9386585"/>
                  </a:cubicBezTo>
                  <a:lnTo>
                    <a:pt x="174125" y="9386899"/>
                  </a:lnTo>
                  <a:cubicBezTo>
                    <a:pt x="181247" y="9415876"/>
                    <a:pt x="188369" y="9349425"/>
                    <a:pt x="195491" y="9381546"/>
                  </a:cubicBezTo>
                  <a:cubicBezTo>
                    <a:pt x="211158" y="9386585"/>
                    <a:pt x="226114" y="9354778"/>
                    <a:pt x="241069" y="9340607"/>
                  </a:cubicBezTo>
                  <a:cubicBezTo>
                    <a:pt x="224120" y="9309114"/>
                    <a:pt x="199336" y="9352573"/>
                    <a:pt x="180606" y="9356983"/>
                  </a:cubicBezTo>
                  <a:close/>
                  <a:moveTo>
                    <a:pt x="263931" y="9271637"/>
                  </a:moveTo>
                  <a:cubicBezTo>
                    <a:pt x="251752" y="9299665"/>
                    <a:pt x="262221" y="9296200"/>
                    <a:pt x="269556" y="9295889"/>
                  </a:cubicBezTo>
                  <a:lnTo>
                    <a:pt x="268150" y="9271637"/>
                  </a:lnTo>
                  <a:lnTo>
                    <a:pt x="269414" y="9271637"/>
                  </a:lnTo>
                  <a:lnTo>
                    <a:pt x="268132" y="9271323"/>
                  </a:lnTo>
                  <a:lnTo>
                    <a:pt x="268150" y="9271637"/>
                  </a:lnTo>
                  <a:close/>
                  <a:moveTo>
                    <a:pt x="223336" y="8861600"/>
                  </a:moveTo>
                  <a:lnTo>
                    <a:pt x="223336" y="8875774"/>
                  </a:lnTo>
                  <a:lnTo>
                    <a:pt x="218352" y="8889000"/>
                  </a:lnTo>
                  <a:lnTo>
                    <a:pt x="218352" y="8900651"/>
                  </a:lnTo>
                  <a:lnTo>
                    <a:pt x="223265" y="8913880"/>
                  </a:lnTo>
                  <a:cubicBezTo>
                    <a:pt x="219562" y="8950726"/>
                    <a:pt x="189651" y="8933090"/>
                    <a:pt x="179823" y="8947578"/>
                  </a:cubicBezTo>
                  <a:cubicBezTo>
                    <a:pt x="178968" y="8970567"/>
                    <a:pt x="178968" y="8970567"/>
                    <a:pt x="181603" y="8979071"/>
                  </a:cubicBezTo>
                  <a:cubicBezTo>
                    <a:pt x="202327" y="8957341"/>
                    <a:pt x="221983" y="8991668"/>
                    <a:pt x="242850" y="8998280"/>
                  </a:cubicBezTo>
                  <a:lnTo>
                    <a:pt x="242849" y="9010249"/>
                  </a:lnTo>
                  <a:cubicBezTo>
                    <a:pt x="240500" y="9020641"/>
                    <a:pt x="232239" y="9010249"/>
                    <a:pt x="233236" y="9029773"/>
                  </a:cubicBezTo>
                  <a:cubicBezTo>
                    <a:pt x="226256" y="9047095"/>
                    <a:pt x="218679" y="9059094"/>
                    <a:pt x="210802" y="9065359"/>
                  </a:cubicBezTo>
                  <a:cubicBezTo>
                    <a:pt x="150268" y="9143147"/>
                    <a:pt x="199194" y="9143147"/>
                    <a:pt x="226042" y="9101576"/>
                  </a:cubicBezTo>
                  <a:cubicBezTo>
                    <a:pt x="251111" y="9105670"/>
                    <a:pt x="277675" y="9131178"/>
                    <a:pt x="302031" y="9118267"/>
                  </a:cubicBezTo>
                  <a:cubicBezTo>
                    <a:pt x="299254" y="9104410"/>
                    <a:pt x="302245" y="9089608"/>
                    <a:pt x="297901" y="9076696"/>
                  </a:cubicBezTo>
                  <a:lnTo>
                    <a:pt x="299396" y="9077014"/>
                  </a:lnTo>
                  <a:cubicBezTo>
                    <a:pt x="261936" y="9073549"/>
                    <a:pt x="279812" y="9036386"/>
                    <a:pt x="301461" y="9000172"/>
                  </a:cubicBezTo>
                  <a:lnTo>
                    <a:pt x="301461" y="8972772"/>
                  </a:lnTo>
                  <a:cubicBezTo>
                    <a:pt x="286549" y="8944460"/>
                    <a:pt x="270746" y="8926318"/>
                    <a:pt x="254601" y="8918919"/>
                  </a:cubicBezTo>
                  <a:cubicBezTo>
                    <a:pt x="249331" y="8934035"/>
                    <a:pt x="236796" y="8963008"/>
                    <a:pt x="233236" y="8928682"/>
                  </a:cubicBezTo>
                  <a:cubicBezTo>
                    <a:pt x="232595" y="8920492"/>
                    <a:pt x="228678" y="8918605"/>
                    <a:pt x="228820" y="8913252"/>
                  </a:cubicBezTo>
                  <a:lnTo>
                    <a:pt x="235301" y="8893410"/>
                  </a:lnTo>
                  <a:cubicBezTo>
                    <a:pt x="244844" y="8890891"/>
                    <a:pt x="250470" y="8874201"/>
                    <a:pt x="260369" y="8880810"/>
                  </a:cubicBezTo>
                  <a:cubicBezTo>
                    <a:pt x="266992" y="8860344"/>
                    <a:pt x="271194" y="8876720"/>
                    <a:pt x="277105" y="8863177"/>
                  </a:cubicBezTo>
                  <a:cubicBezTo>
                    <a:pt x="265354" y="8829165"/>
                    <a:pt x="248191" y="8855933"/>
                    <a:pt x="235444" y="8868848"/>
                  </a:cubicBezTo>
                  <a:lnTo>
                    <a:pt x="229675" y="8856247"/>
                  </a:lnTo>
                  <a:close/>
                  <a:moveTo>
                    <a:pt x="307302" y="8763974"/>
                  </a:moveTo>
                  <a:cubicBezTo>
                    <a:pt x="306803" y="8775312"/>
                    <a:pt x="304524" y="8786963"/>
                    <a:pt x="309224" y="8795467"/>
                  </a:cubicBezTo>
                  <a:cubicBezTo>
                    <a:pt x="310791" y="8791057"/>
                    <a:pt x="312286" y="8786332"/>
                    <a:pt x="313711" y="8782556"/>
                  </a:cubicBezTo>
                  <a:lnTo>
                    <a:pt x="318838" y="8782556"/>
                  </a:lnTo>
                  <a:cubicBezTo>
                    <a:pt x="319764" y="8776887"/>
                    <a:pt x="320245" y="8773973"/>
                    <a:pt x="320022" y="8771060"/>
                  </a:cubicBezTo>
                  <a:lnTo>
                    <a:pt x="317057" y="8759830"/>
                  </a:lnTo>
                  <a:lnTo>
                    <a:pt x="318553" y="8759881"/>
                  </a:lnTo>
                  <a:lnTo>
                    <a:pt x="316987" y="8759564"/>
                  </a:lnTo>
                  <a:lnTo>
                    <a:pt x="317057" y="8759830"/>
                  </a:lnTo>
                  <a:lnTo>
                    <a:pt x="312767" y="8759685"/>
                  </a:lnTo>
                  <a:cubicBezTo>
                    <a:pt x="310826" y="8759409"/>
                    <a:pt x="308939" y="8759881"/>
                    <a:pt x="307302" y="8763974"/>
                  </a:cubicBezTo>
                  <a:close/>
                  <a:moveTo>
                    <a:pt x="195989" y="8711067"/>
                  </a:moveTo>
                  <a:cubicBezTo>
                    <a:pt x="191076" y="8722718"/>
                    <a:pt x="191076" y="8722718"/>
                    <a:pt x="194422" y="8735315"/>
                  </a:cubicBezTo>
                  <a:lnTo>
                    <a:pt x="195989" y="8735629"/>
                  </a:lnTo>
                  <a:lnTo>
                    <a:pt x="200761" y="8735629"/>
                  </a:lnTo>
                  <a:cubicBezTo>
                    <a:pt x="204321" y="8723664"/>
                    <a:pt x="204321" y="8723664"/>
                    <a:pt x="200761" y="8711067"/>
                  </a:cubicBezTo>
                  <a:close/>
                  <a:moveTo>
                    <a:pt x="389633" y="8495863"/>
                  </a:moveTo>
                  <a:cubicBezTo>
                    <a:pt x="386241" y="8509532"/>
                    <a:pt x="390661" y="8543132"/>
                    <a:pt x="397604" y="8523056"/>
                  </a:cubicBezTo>
                  <a:cubicBezTo>
                    <a:pt x="397783" y="8517859"/>
                    <a:pt x="398477" y="8512347"/>
                    <a:pt x="398548" y="8506953"/>
                  </a:cubicBezTo>
                  <a:lnTo>
                    <a:pt x="395760" y="8491607"/>
                  </a:lnTo>
                  <a:lnTo>
                    <a:pt x="395824" y="8491563"/>
                  </a:lnTo>
                  <a:lnTo>
                    <a:pt x="395753" y="8491563"/>
                  </a:lnTo>
                  <a:lnTo>
                    <a:pt x="395760" y="8491607"/>
                  </a:lnTo>
                  <a:close/>
                  <a:moveTo>
                    <a:pt x="174205" y="8700674"/>
                  </a:moveTo>
                  <a:cubicBezTo>
                    <a:pt x="172772" y="8702249"/>
                    <a:pt x="172024" y="8706500"/>
                    <a:pt x="174837" y="8710438"/>
                  </a:cubicBezTo>
                  <a:lnTo>
                    <a:pt x="176120" y="8710753"/>
                  </a:lnTo>
                  <a:cubicBezTo>
                    <a:pt x="176120" y="8710753"/>
                    <a:pt x="177117" y="8708547"/>
                    <a:pt x="177686" y="8706973"/>
                  </a:cubicBezTo>
                  <a:cubicBezTo>
                    <a:pt x="177758" y="8700202"/>
                    <a:pt x="175639" y="8699099"/>
                    <a:pt x="174205" y="8700674"/>
                  </a:cubicBezTo>
                  <a:close/>
                  <a:moveTo>
                    <a:pt x="331942" y="8491563"/>
                  </a:moveTo>
                  <a:cubicBezTo>
                    <a:pt x="335503" y="8499750"/>
                    <a:pt x="335504" y="8507622"/>
                    <a:pt x="333509" y="8517386"/>
                  </a:cubicBezTo>
                  <a:cubicBezTo>
                    <a:pt x="330020" y="8509199"/>
                    <a:pt x="330020" y="8501323"/>
                    <a:pt x="333509" y="8493137"/>
                  </a:cubicBezTo>
                  <a:close/>
                  <a:moveTo>
                    <a:pt x="383361" y="8371259"/>
                  </a:moveTo>
                  <a:cubicBezTo>
                    <a:pt x="384002" y="8381337"/>
                    <a:pt x="379658" y="8383228"/>
                    <a:pt x="378305" y="8391101"/>
                  </a:cubicBezTo>
                  <a:lnTo>
                    <a:pt x="378305" y="8401810"/>
                  </a:lnTo>
                  <a:cubicBezTo>
                    <a:pt x="376240" y="8407791"/>
                    <a:pt x="362993" y="8407477"/>
                    <a:pt x="371254" y="8430152"/>
                  </a:cubicBezTo>
                  <a:lnTo>
                    <a:pt x="372821" y="8431725"/>
                  </a:lnTo>
                  <a:cubicBezTo>
                    <a:pt x="386566" y="8424167"/>
                    <a:pt x="399741" y="8466997"/>
                    <a:pt x="412275" y="8420074"/>
                  </a:cubicBezTo>
                  <a:lnTo>
                    <a:pt x="419752" y="8420074"/>
                  </a:lnTo>
                  <a:lnTo>
                    <a:pt x="426447" y="8444637"/>
                  </a:lnTo>
                  <a:cubicBezTo>
                    <a:pt x="431034" y="8445519"/>
                    <a:pt x="435535" y="8439032"/>
                    <a:pt x="439123" y="8426372"/>
                  </a:cubicBezTo>
                  <a:lnTo>
                    <a:pt x="439124" y="8414093"/>
                  </a:lnTo>
                  <a:lnTo>
                    <a:pt x="443967" y="8401178"/>
                  </a:lnTo>
                  <a:cubicBezTo>
                    <a:pt x="441118" y="8396579"/>
                    <a:pt x="438091" y="8394662"/>
                    <a:pt x="435064" y="8395511"/>
                  </a:cubicBezTo>
                  <a:cubicBezTo>
                    <a:pt x="423883" y="8395511"/>
                    <a:pt x="435064" y="8348270"/>
                    <a:pt x="420180" y="8358980"/>
                  </a:cubicBezTo>
                  <a:cubicBezTo>
                    <a:pt x="401806" y="8348585"/>
                    <a:pt x="416833" y="8402124"/>
                    <a:pt x="401735" y="8395825"/>
                  </a:cubicBezTo>
                  <a:lnTo>
                    <a:pt x="393617" y="8371259"/>
                  </a:lnTo>
                  <a:close/>
                  <a:moveTo>
                    <a:pt x="205818" y="8480854"/>
                  </a:moveTo>
                  <a:cubicBezTo>
                    <a:pt x="200761" y="8491246"/>
                    <a:pt x="200832" y="8491246"/>
                    <a:pt x="204251" y="8503529"/>
                  </a:cubicBezTo>
                  <a:lnTo>
                    <a:pt x="205818" y="8505103"/>
                  </a:lnTo>
                  <a:lnTo>
                    <a:pt x="210588" y="8505103"/>
                  </a:lnTo>
                  <a:cubicBezTo>
                    <a:pt x="214648" y="8493451"/>
                    <a:pt x="214363" y="8491877"/>
                    <a:pt x="210589" y="8480854"/>
                  </a:cubicBezTo>
                  <a:close/>
                  <a:moveTo>
                    <a:pt x="115221" y="8490971"/>
                  </a:moveTo>
                  <a:cubicBezTo>
                    <a:pt x="113307" y="8491168"/>
                    <a:pt x="111490" y="8492664"/>
                    <a:pt x="110030" y="8497862"/>
                  </a:cubicBezTo>
                  <a:lnTo>
                    <a:pt x="110030" y="8509827"/>
                  </a:lnTo>
                  <a:cubicBezTo>
                    <a:pt x="116084" y="8524002"/>
                    <a:pt x="118149" y="8509827"/>
                    <a:pt x="123633" y="8503846"/>
                  </a:cubicBezTo>
                  <a:cubicBezTo>
                    <a:pt x="127336" y="8503846"/>
                    <a:pt x="131680" y="8508254"/>
                    <a:pt x="134601" y="8497862"/>
                  </a:cubicBezTo>
                  <a:lnTo>
                    <a:pt x="134601" y="8485893"/>
                  </a:lnTo>
                  <a:cubicBezTo>
                    <a:pt x="128547" y="8472036"/>
                    <a:pt x="126410" y="8484319"/>
                    <a:pt x="120997" y="8491877"/>
                  </a:cubicBezTo>
                  <a:cubicBezTo>
                    <a:pt x="119146" y="8491877"/>
                    <a:pt x="117134" y="8490774"/>
                    <a:pt x="115221" y="8490971"/>
                  </a:cubicBezTo>
                  <a:close/>
                  <a:moveTo>
                    <a:pt x="406060" y="8164234"/>
                  </a:moveTo>
                  <a:cubicBezTo>
                    <a:pt x="402594" y="8170964"/>
                    <a:pt x="405118" y="8190805"/>
                    <a:pt x="410566" y="8199311"/>
                  </a:cubicBezTo>
                  <a:cubicBezTo>
                    <a:pt x="413611" y="8200491"/>
                    <a:pt x="422343" y="8200610"/>
                    <a:pt x="422944" y="8189700"/>
                  </a:cubicBezTo>
                  <a:lnTo>
                    <a:pt x="420379" y="8175062"/>
                  </a:lnTo>
                  <a:lnTo>
                    <a:pt x="421106" y="8175062"/>
                  </a:lnTo>
                  <a:lnTo>
                    <a:pt x="420323" y="8174745"/>
                  </a:lnTo>
                  <a:lnTo>
                    <a:pt x="420379" y="8175062"/>
                  </a:lnTo>
                  <a:lnTo>
                    <a:pt x="415907" y="8175062"/>
                  </a:lnTo>
                  <a:lnTo>
                    <a:pt x="411634" y="8162779"/>
                  </a:lnTo>
                  <a:cubicBezTo>
                    <a:pt x="409035" y="8161203"/>
                    <a:pt x="407214" y="8161990"/>
                    <a:pt x="406060" y="8164234"/>
                  </a:cubicBezTo>
                  <a:close/>
                  <a:moveTo>
                    <a:pt x="357296" y="8187342"/>
                  </a:moveTo>
                  <a:cubicBezTo>
                    <a:pt x="351100" y="8201830"/>
                    <a:pt x="358791" y="8215687"/>
                    <a:pt x="361782" y="8223873"/>
                  </a:cubicBezTo>
                  <a:cubicBezTo>
                    <a:pt x="367409" y="8226710"/>
                    <a:pt x="369545" y="8217889"/>
                    <a:pt x="374530" y="8205295"/>
                  </a:cubicBezTo>
                  <a:lnTo>
                    <a:pt x="366131" y="8187342"/>
                  </a:lnTo>
                  <a:lnTo>
                    <a:pt x="366768" y="8187342"/>
                  </a:lnTo>
                  <a:lnTo>
                    <a:pt x="365984" y="8187028"/>
                  </a:lnTo>
                  <a:lnTo>
                    <a:pt x="366131" y="8187342"/>
                  </a:lnTo>
                  <a:close/>
                  <a:moveTo>
                    <a:pt x="161520" y="8333154"/>
                  </a:moveTo>
                  <a:lnTo>
                    <a:pt x="149627" y="8364647"/>
                  </a:lnTo>
                  <a:cubicBezTo>
                    <a:pt x="149627" y="8366538"/>
                    <a:pt x="149627" y="8370631"/>
                    <a:pt x="149271" y="8375670"/>
                  </a:cubicBezTo>
                  <a:cubicBezTo>
                    <a:pt x="142505" y="8403066"/>
                    <a:pt x="130896" y="8384174"/>
                    <a:pt x="124487" y="8415035"/>
                  </a:cubicBezTo>
                  <a:lnTo>
                    <a:pt x="126482" y="8430466"/>
                  </a:lnTo>
                  <a:cubicBezTo>
                    <a:pt x="146849" y="8446528"/>
                    <a:pt x="165722" y="8427632"/>
                    <a:pt x="186375" y="8430466"/>
                  </a:cubicBezTo>
                  <a:cubicBezTo>
                    <a:pt x="191147" y="8442435"/>
                    <a:pt x="193497" y="8447159"/>
                    <a:pt x="198411" y="8436136"/>
                  </a:cubicBezTo>
                  <a:cubicBezTo>
                    <a:pt x="205105" y="8418183"/>
                    <a:pt x="208453" y="8444954"/>
                    <a:pt x="215218" y="8442117"/>
                  </a:cubicBezTo>
                  <a:cubicBezTo>
                    <a:pt x="227467" y="8415035"/>
                    <a:pt x="245770" y="8466683"/>
                    <a:pt x="257307" y="8483688"/>
                  </a:cubicBezTo>
                  <a:cubicBezTo>
                    <a:pt x="257307" y="8489989"/>
                    <a:pt x="257307" y="8493765"/>
                    <a:pt x="257734" y="8497862"/>
                  </a:cubicBezTo>
                  <a:cubicBezTo>
                    <a:pt x="261046" y="8509765"/>
                    <a:pt x="265220" y="8515937"/>
                    <a:pt x="269485" y="8515180"/>
                  </a:cubicBezTo>
                  <a:cubicBezTo>
                    <a:pt x="273117" y="8527781"/>
                    <a:pt x="273117" y="8527781"/>
                    <a:pt x="269485" y="8539432"/>
                  </a:cubicBezTo>
                  <a:cubicBezTo>
                    <a:pt x="263887" y="8543274"/>
                    <a:pt x="258161" y="8538235"/>
                    <a:pt x="253319" y="8525258"/>
                  </a:cubicBezTo>
                  <a:cubicBezTo>
                    <a:pt x="253319" y="8546990"/>
                    <a:pt x="244986" y="8533448"/>
                    <a:pt x="242637" y="8546359"/>
                  </a:cubicBezTo>
                  <a:lnTo>
                    <a:pt x="242637" y="8558010"/>
                  </a:lnTo>
                  <a:lnTo>
                    <a:pt x="235515" y="8575646"/>
                  </a:lnTo>
                  <a:cubicBezTo>
                    <a:pt x="230238" y="8558956"/>
                    <a:pt x="223002" y="8561601"/>
                    <a:pt x="218423" y="8581945"/>
                  </a:cubicBezTo>
                  <a:lnTo>
                    <a:pt x="218423" y="8604306"/>
                  </a:lnTo>
                  <a:cubicBezTo>
                    <a:pt x="211301" y="8638632"/>
                    <a:pt x="200761" y="8614069"/>
                    <a:pt x="193568" y="8631391"/>
                  </a:cubicBezTo>
                  <a:cubicBezTo>
                    <a:pt x="192571" y="8655954"/>
                    <a:pt x="200689" y="8647136"/>
                    <a:pt x="205034" y="8648399"/>
                  </a:cubicBezTo>
                  <a:cubicBezTo>
                    <a:pt x="216429" y="8684299"/>
                    <a:pt x="230031" y="8629817"/>
                    <a:pt x="242209" y="8654066"/>
                  </a:cubicBezTo>
                  <a:cubicBezTo>
                    <a:pt x="235728" y="8683981"/>
                    <a:pt x="225971" y="8680202"/>
                    <a:pt x="218708" y="8705082"/>
                  </a:cubicBezTo>
                  <a:lnTo>
                    <a:pt x="225402" y="8722404"/>
                  </a:lnTo>
                  <a:cubicBezTo>
                    <a:pt x="262506" y="8708547"/>
                    <a:pt x="298826" y="8753897"/>
                    <a:pt x="331159" y="8651860"/>
                  </a:cubicBezTo>
                  <a:cubicBezTo>
                    <a:pt x="336073" y="8597693"/>
                    <a:pt x="291064" y="8640523"/>
                    <a:pt x="284725" y="8648709"/>
                  </a:cubicBezTo>
                  <a:cubicBezTo>
                    <a:pt x="279385" y="8636116"/>
                    <a:pt x="283658" y="8619108"/>
                    <a:pt x="281449" y="8605251"/>
                  </a:cubicBezTo>
                  <a:cubicBezTo>
                    <a:pt x="272974" y="8591708"/>
                    <a:pt x="279456" y="8573758"/>
                    <a:pt x="284369" y="8564309"/>
                  </a:cubicBezTo>
                  <a:lnTo>
                    <a:pt x="289711" y="8575332"/>
                  </a:lnTo>
                  <a:cubicBezTo>
                    <a:pt x="297473" y="8549196"/>
                    <a:pt x="308227" y="8575332"/>
                    <a:pt x="316274" y="8557068"/>
                  </a:cubicBezTo>
                  <a:lnTo>
                    <a:pt x="316274" y="8533134"/>
                  </a:lnTo>
                  <a:lnTo>
                    <a:pt x="296975" y="8485265"/>
                  </a:lnTo>
                  <a:lnTo>
                    <a:pt x="296974" y="8473296"/>
                  </a:lnTo>
                  <a:lnTo>
                    <a:pt x="291349" y="8457865"/>
                  </a:lnTo>
                  <a:cubicBezTo>
                    <a:pt x="312357" y="8448416"/>
                    <a:pt x="328310" y="8428260"/>
                    <a:pt x="349319" y="8441803"/>
                  </a:cubicBezTo>
                  <a:cubicBezTo>
                    <a:pt x="350032" y="8436450"/>
                    <a:pt x="350744" y="8431097"/>
                    <a:pt x="351385" y="8425744"/>
                  </a:cubicBezTo>
                  <a:lnTo>
                    <a:pt x="346044" y="8411256"/>
                  </a:lnTo>
                  <a:cubicBezTo>
                    <a:pt x="351798" y="8392486"/>
                    <a:pt x="358762" y="8382312"/>
                    <a:pt x="365912" y="8382283"/>
                  </a:cubicBezTo>
                  <a:lnTo>
                    <a:pt x="367479" y="8383856"/>
                  </a:lnTo>
                  <a:cubicBezTo>
                    <a:pt x="372892" y="8371134"/>
                    <a:pt x="379102" y="8366693"/>
                    <a:pt x="385141" y="8371259"/>
                  </a:cubicBezTo>
                  <a:cubicBezTo>
                    <a:pt x="388489" y="8343546"/>
                    <a:pt x="404014" y="8373151"/>
                    <a:pt x="409213" y="8339767"/>
                  </a:cubicBezTo>
                  <a:lnTo>
                    <a:pt x="402518" y="8321188"/>
                  </a:lnTo>
                  <a:cubicBezTo>
                    <a:pt x="390696" y="8326541"/>
                    <a:pt x="397747" y="8300716"/>
                    <a:pt x="393261" y="8273634"/>
                  </a:cubicBezTo>
                  <a:cubicBezTo>
                    <a:pt x="389842" y="8267963"/>
                    <a:pt x="384002" y="8278358"/>
                    <a:pt x="380441" y="8267018"/>
                  </a:cubicBezTo>
                  <a:cubicBezTo>
                    <a:pt x="377949" y="8219152"/>
                    <a:pt x="364702" y="8282766"/>
                    <a:pt x="358293" y="8248439"/>
                  </a:cubicBezTo>
                  <a:cubicBezTo>
                    <a:pt x="348550" y="8271775"/>
                    <a:pt x="337797" y="8285632"/>
                    <a:pt x="326744" y="8289064"/>
                  </a:cubicBezTo>
                  <a:cubicBezTo>
                    <a:pt x="326174" y="8295994"/>
                    <a:pt x="325675" y="8301347"/>
                    <a:pt x="325319" y="8306069"/>
                  </a:cubicBezTo>
                  <a:cubicBezTo>
                    <a:pt x="314195" y="8313250"/>
                    <a:pt x="302879" y="8312086"/>
                    <a:pt x="291847" y="8302607"/>
                  </a:cubicBezTo>
                  <a:cubicBezTo>
                    <a:pt x="296690" y="8272688"/>
                    <a:pt x="314210" y="8302607"/>
                    <a:pt x="311076" y="8255680"/>
                  </a:cubicBezTo>
                  <a:lnTo>
                    <a:pt x="304310" y="8235842"/>
                  </a:lnTo>
                  <a:cubicBezTo>
                    <a:pt x="288842" y="8249448"/>
                    <a:pt x="273075" y="8255462"/>
                    <a:pt x="257307" y="8253792"/>
                  </a:cubicBezTo>
                  <a:cubicBezTo>
                    <a:pt x="251752" y="8239936"/>
                    <a:pt x="245699" y="8250327"/>
                    <a:pt x="247550" y="8278672"/>
                  </a:cubicBezTo>
                  <a:cubicBezTo>
                    <a:pt x="259871" y="8311739"/>
                    <a:pt x="233307" y="8284339"/>
                    <a:pt x="229604" y="8310165"/>
                  </a:cubicBezTo>
                  <a:cubicBezTo>
                    <a:pt x="206530" y="8305754"/>
                    <a:pt x="186304" y="8338507"/>
                    <a:pt x="161520" y="8333154"/>
                  </a:cubicBezTo>
                  <a:close/>
                  <a:moveTo>
                    <a:pt x="111285" y="8032182"/>
                  </a:moveTo>
                  <a:cubicBezTo>
                    <a:pt x="107520" y="8035016"/>
                    <a:pt x="103514" y="8053970"/>
                    <a:pt x="99989" y="8058223"/>
                  </a:cubicBezTo>
                  <a:cubicBezTo>
                    <a:pt x="102233" y="8063325"/>
                    <a:pt x="104739" y="8065719"/>
                    <a:pt x="107253" y="8065150"/>
                  </a:cubicBezTo>
                  <a:lnTo>
                    <a:pt x="108820" y="8065467"/>
                  </a:lnTo>
                  <a:cubicBezTo>
                    <a:pt x="110963" y="8066631"/>
                    <a:pt x="113135" y="8064396"/>
                    <a:pt x="114944" y="8059169"/>
                  </a:cubicBezTo>
                  <a:lnTo>
                    <a:pt x="114944" y="8035863"/>
                  </a:lnTo>
                  <a:cubicBezTo>
                    <a:pt x="113769" y="8032084"/>
                    <a:pt x="112541" y="8031237"/>
                    <a:pt x="111285" y="8032182"/>
                  </a:cubicBezTo>
                  <a:close/>
                  <a:moveTo>
                    <a:pt x="133959" y="7943416"/>
                  </a:moveTo>
                  <a:cubicBezTo>
                    <a:pt x="132248" y="7943416"/>
                    <a:pt x="130537" y="7945574"/>
                    <a:pt x="129045" y="7949888"/>
                  </a:cubicBezTo>
                  <a:lnTo>
                    <a:pt x="129045" y="7962485"/>
                  </a:lnTo>
                  <a:cubicBezTo>
                    <a:pt x="131801" y="7969445"/>
                    <a:pt x="135191" y="7969445"/>
                    <a:pt x="137947" y="7962485"/>
                  </a:cubicBezTo>
                  <a:lnTo>
                    <a:pt x="138873" y="7961854"/>
                  </a:lnTo>
                  <a:lnTo>
                    <a:pt x="138873" y="7949888"/>
                  </a:lnTo>
                  <a:cubicBezTo>
                    <a:pt x="137381" y="7945573"/>
                    <a:pt x="135670" y="7943416"/>
                    <a:pt x="133959" y="7943416"/>
                  </a:cubicBezTo>
                  <a:close/>
                  <a:moveTo>
                    <a:pt x="110074" y="7704220"/>
                  </a:moveTo>
                  <a:cubicBezTo>
                    <a:pt x="108370" y="7706862"/>
                    <a:pt x="106701" y="7710780"/>
                    <a:pt x="105045" y="7716528"/>
                  </a:cubicBezTo>
                  <a:cubicBezTo>
                    <a:pt x="104547" y="7728180"/>
                    <a:pt x="104547" y="7728180"/>
                    <a:pt x="107253" y="7736366"/>
                  </a:cubicBezTo>
                  <a:lnTo>
                    <a:pt x="126339" y="7736366"/>
                  </a:lnTo>
                  <a:cubicBezTo>
                    <a:pt x="128689" y="7729753"/>
                    <a:pt x="132393" y="7725660"/>
                    <a:pt x="132963" y="7718102"/>
                  </a:cubicBezTo>
                  <a:lnTo>
                    <a:pt x="126908" y="7699834"/>
                  </a:lnTo>
                  <a:cubicBezTo>
                    <a:pt x="120606" y="7699834"/>
                    <a:pt x="115185" y="7696291"/>
                    <a:pt x="110074" y="7704220"/>
                  </a:cubicBezTo>
                  <a:close/>
                  <a:moveTo>
                    <a:pt x="148566" y="7542832"/>
                  </a:moveTo>
                  <a:cubicBezTo>
                    <a:pt x="144977" y="7543112"/>
                    <a:pt x="141409" y="7548749"/>
                    <a:pt x="138517" y="7559693"/>
                  </a:cubicBezTo>
                  <a:cubicBezTo>
                    <a:pt x="139301" y="7568825"/>
                    <a:pt x="136025" y="7579534"/>
                    <a:pt x="139372" y="7587720"/>
                  </a:cubicBezTo>
                  <a:lnTo>
                    <a:pt x="140582" y="7588034"/>
                  </a:lnTo>
                  <a:cubicBezTo>
                    <a:pt x="146871" y="7595153"/>
                    <a:pt x="153558" y="7589264"/>
                    <a:pt x="158743" y="7571976"/>
                  </a:cubicBezTo>
                  <a:lnTo>
                    <a:pt x="158743" y="7558116"/>
                  </a:lnTo>
                  <a:cubicBezTo>
                    <a:pt x="155766" y="7547630"/>
                    <a:pt x="152156" y="7542552"/>
                    <a:pt x="148566" y="7542832"/>
                  </a:cubicBezTo>
                  <a:close/>
                  <a:moveTo>
                    <a:pt x="93918" y="7529161"/>
                  </a:moveTo>
                  <a:cubicBezTo>
                    <a:pt x="90014" y="7531587"/>
                    <a:pt x="86867" y="7534815"/>
                    <a:pt x="85603" y="7537649"/>
                  </a:cubicBezTo>
                  <a:cubicBezTo>
                    <a:pt x="86529" y="7548669"/>
                    <a:pt x="80832" y="7554340"/>
                    <a:pt x="81330" y="7561584"/>
                  </a:cubicBezTo>
                  <a:cubicBezTo>
                    <a:pt x="86365" y="7568289"/>
                    <a:pt x="91799" y="7565204"/>
                    <a:pt x="96285" y="7553080"/>
                  </a:cubicBezTo>
                  <a:lnTo>
                    <a:pt x="97852" y="7553708"/>
                  </a:lnTo>
                  <a:cubicBezTo>
                    <a:pt x="102951" y="7549774"/>
                    <a:pt x="108208" y="7553993"/>
                    <a:pt x="112665" y="7565677"/>
                  </a:cubicBezTo>
                  <a:cubicBezTo>
                    <a:pt x="114873" y="7565677"/>
                    <a:pt x="117580" y="7568196"/>
                    <a:pt x="119146" y="7561266"/>
                  </a:cubicBezTo>
                  <a:cubicBezTo>
                    <a:pt x="124167" y="7521823"/>
                    <a:pt x="105633" y="7521883"/>
                    <a:pt x="93918" y="7529161"/>
                  </a:cubicBezTo>
                  <a:close/>
                  <a:moveTo>
                    <a:pt x="361571" y="5756168"/>
                  </a:moveTo>
                  <a:cubicBezTo>
                    <a:pt x="359748" y="5760002"/>
                    <a:pt x="358132" y="5766182"/>
                    <a:pt x="356797" y="5775945"/>
                  </a:cubicBezTo>
                  <a:cubicBezTo>
                    <a:pt x="355301" y="5775945"/>
                    <a:pt x="349675" y="5773739"/>
                    <a:pt x="350317" y="5783817"/>
                  </a:cubicBezTo>
                  <a:cubicBezTo>
                    <a:pt x="362986" y="5795406"/>
                    <a:pt x="376139" y="5790149"/>
                    <a:pt x="388133" y="5768704"/>
                  </a:cubicBezTo>
                  <a:lnTo>
                    <a:pt x="381580" y="5751696"/>
                  </a:lnTo>
                  <a:cubicBezTo>
                    <a:pt x="374370" y="5754293"/>
                    <a:pt x="367039" y="5744668"/>
                    <a:pt x="361571" y="5756168"/>
                  </a:cubicBezTo>
                  <a:close/>
                  <a:moveTo>
                    <a:pt x="55193" y="6012770"/>
                  </a:moveTo>
                  <a:lnTo>
                    <a:pt x="55194" y="6027255"/>
                  </a:lnTo>
                  <a:cubicBezTo>
                    <a:pt x="58690" y="6030879"/>
                    <a:pt x="62315" y="6031636"/>
                    <a:pt x="65876" y="6029460"/>
                  </a:cubicBezTo>
                  <a:lnTo>
                    <a:pt x="66659" y="6029778"/>
                  </a:lnTo>
                  <a:lnTo>
                    <a:pt x="75063" y="6012770"/>
                  </a:lnTo>
                  <a:cubicBezTo>
                    <a:pt x="68625" y="6003010"/>
                    <a:pt x="61631" y="6003010"/>
                    <a:pt x="55193" y="6012770"/>
                  </a:cubicBezTo>
                  <a:close/>
                  <a:moveTo>
                    <a:pt x="219348" y="5459444"/>
                  </a:moveTo>
                  <a:cubicBezTo>
                    <a:pt x="215716" y="5471409"/>
                    <a:pt x="215716" y="5471409"/>
                    <a:pt x="219349" y="5483692"/>
                  </a:cubicBezTo>
                  <a:lnTo>
                    <a:pt x="229389" y="5483692"/>
                  </a:lnTo>
                  <a:lnTo>
                    <a:pt x="233805" y="5496603"/>
                  </a:lnTo>
                  <a:cubicBezTo>
                    <a:pt x="236227" y="5492196"/>
                    <a:pt x="236156" y="5486526"/>
                    <a:pt x="236725" y="5480859"/>
                  </a:cubicBezTo>
                  <a:cubicBezTo>
                    <a:pt x="237295" y="5475188"/>
                    <a:pt x="243989" y="5462277"/>
                    <a:pt x="238292" y="5457866"/>
                  </a:cubicBezTo>
                  <a:lnTo>
                    <a:pt x="238505" y="5459444"/>
                  </a:lnTo>
                  <a:cubicBezTo>
                    <a:pt x="232096" y="5459444"/>
                    <a:pt x="225686" y="5459444"/>
                    <a:pt x="219348" y="5459444"/>
                  </a:cubicBezTo>
                  <a:close/>
                  <a:moveTo>
                    <a:pt x="198012" y="5468950"/>
                  </a:moveTo>
                  <a:cubicBezTo>
                    <a:pt x="195989" y="5470210"/>
                    <a:pt x="193977" y="5472985"/>
                    <a:pt x="192571" y="5477394"/>
                  </a:cubicBezTo>
                  <a:lnTo>
                    <a:pt x="193354" y="5478339"/>
                  </a:lnTo>
                  <a:lnTo>
                    <a:pt x="200476" y="5495344"/>
                  </a:lnTo>
                  <a:cubicBezTo>
                    <a:pt x="210251" y="5475032"/>
                    <a:pt x="204082" y="5465171"/>
                    <a:pt x="198012" y="5468950"/>
                  </a:cubicBezTo>
                  <a:close/>
                  <a:moveTo>
                    <a:pt x="279331" y="5375947"/>
                  </a:moveTo>
                  <a:cubicBezTo>
                    <a:pt x="273438" y="5378900"/>
                    <a:pt x="267206" y="5391734"/>
                    <a:pt x="261295" y="5405590"/>
                  </a:cubicBezTo>
                  <a:lnTo>
                    <a:pt x="265996" y="5416928"/>
                  </a:lnTo>
                  <a:lnTo>
                    <a:pt x="265995" y="5428579"/>
                  </a:lnTo>
                  <a:cubicBezTo>
                    <a:pt x="275610" y="5439761"/>
                    <a:pt x="285723" y="5439761"/>
                    <a:pt x="295337" y="5428579"/>
                  </a:cubicBezTo>
                  <a:lnTo>
                    <a:pt x="295337" y="5405590"/>
                  </a:lnTo>
                  <a:cubicBezTo>
                    <a:pt x="290779" y="5379923"/>
                    <a:pt x="285224" y="5372995"/>
                    <a:pt x="279331" y="5375947"/>
                  </a:cubicBezTo>
                  <a:close/>
                  <a:moveTo>
                    <a:pt x="283026" y="5327016"/>
                  </a:moveTo>
                  <a:cubicBezTo>
                    <a:pt x="280399" y="5330638"/>
                    <a:pt x="277782" y="5337881"/>
                    <a:pt x="275681" y="5343550"/>
                  </a:cubicBezTo>
                  <a:cubicBezTo>
                    <a:pt x="276827" y="5345752"/>
                    <a:pt x="278017" y="5347455"/>
                    <a:pt x="279242" y="5348589"/>
                  </a:cubicBezTo>
                  <a:lnTo>
                    <a:pt x="279455" y="5349217"/>
                  </a:lnTo>
                  <a:cubicBezTo>
                    <a:pt x="283159" y="5351770"/>
                    <a:pt x="286955" y="5349816"/>
                    <a:pt x="290423" y="5343550"/>
                  </a:cubicBezTo>
                  <a:lnTo>
                    <a:pt x="290423" y="5332213"/>
                  </a:lnTo>
                  <a:cubicBezTo>
                    <a:pt x="288287" y="5323395"/>
                    <a:pt x="285652" y="5323395"/>
                    <a:pt x="283026" y="5327016"/>
                  </a:cubicBezTo>
                  <a:close/>
                  <a:moveTo>
                    <a:pt x="114921" y="5455993"/>
                  </a:moveTo>
                  <a:cubicBezTo>
                    <a:pt x="112683" y="5457061"/>
                    <a:pt x="110475" y="5461097"/>
                    <a:pt x="108321" y="5470781"/>
                  </a:cubicBezTo>
                  <a:cubicBezTo>
                    <a:pt x="109745" y="5516445"/>
                    <a:pt x="129686" y="5472669"/>
                    <a:pt x="137306" y="5495975"/>
                  </a:cubicBezTo>
                  <a:cubicBezTo>
                    <a:pt x="136523" y="5530619"/>
                    <a:pt x="148915" y="5502274"/>
                    <a:pt x="152191" y="5522115"/>
                  </a:cubicBezTo>
                  <a:cubicBezTo>
                    <a:pt x="145382" y="5530678"/>
                    <a:pt x="138460" y="5537294"/>
                    <a:pt x="131467" y="5541953"/>
                  </a:cubicBezTo>
                  <a:cubicBezTo>
                    <a:pt x="133389" y="5585729"/>
                    <a:pt x="136238" y="5582578"/>
                    <a:pt x="145140" y="5563054"/>
                  </a:cubicBezTo>
                  <a:cubicBezTo>
                    <a:pt x="152261" y="5570298"/>
                    <a:pt x="160381" y="5573445"/>
                    <a:pt x="166505" y="5581321"/>
                  </a:cubicBezTo>
                  <a:cubicBezTo>
                    <a:pt x="166505" y="5593604"/>
                    <a:pt x="166505" y="5593604"/>
                    <a:pt x="164796" y="5598012"/>
                  </a:cubicBezTo>
                  <a:cubicBezTo>
                    <a:pt x="141081" y="5598012"/>
                    <a:pt x="119146" y="5577542"/>
                    <a:pt x="95217" y="5599585"/>
                  </a:cubicBezTo>
                  <a:lnTo>
                    <a:pt x="88594" y="5617534"/>
                  </a:lnTo>
                  <a:cubicBezTo>
                    <a:pt x="90509" y="5626353"/>
                    <a:pt x="92996" y="5632305"/>
                    <a:pt x="95715" y="5634543"/>
                  </a:cubicBezTo>
                  <a:lnTo>
                    <a:pt x="100060" y="5623520"/>
                  </a:lnTo>
                  <a:cubicBezTo>
                    <a:pt x="118220" y="5621315"/>
                    <a:pt x="135668" y="5649342"/>
                    <a:pt x="153686" y="5623520"/>
                  </a:cubicBezTo>
                  <a:cubicBezTo>
                    <a:pt x="156628" y="5614325"/>
                    <a:pt x="160217" y="5610073"/>
                    <a:pt x="163799" y="5611551"/>
                  </a:cubicBezTo>
                  <a:cubicBezTo>
                    <a:pt x="167716" y="5619427"/>
                    <a:pt x="165366" y="5636117"/>
                    <a:pt x="170921" y="5641156"/>
                  </a:cubicBezTo>
                  <a:cubicBezTo>
                    <a:pt x="173128" y="5704141"/>
                    <a:pt x="151123" y="5650605"/>
                    <a:pt x="144214" y="5683986"/>
                  </a:cubicBezTo>
                  <a:cubicBezTo>
                    <a:pt x="140832" y="5682002"/>
                    <a:pt x="137406" y="5686221"/>
                    <a:pt x="134743" y="5695637"/>
                  </a:cubicBezTo>
                  <a:cubicBezTo>
                    <a:pt x="126267" y="5700676"/>
                    <a:pt x="128974" y="5686819"/>
                    <a:pt x="124487" y="5672334"/>
                  </a:cubicBezTo>
                  <a:cubicBezTo>
                    <a:pt x="119396" y="5675892"/>
                    <a:pt x="114175" y="5671799"/>
                    <a:pt x="109674" y="5660680"/>
                  </a:cubicBezTo>
                  <a:cubicBezTo>
                    <a:pt x="106185" y="5673277"/>
                    <a:pt x="101199" y="5669815"/>
                    <a:pt x="97567" y="5678001"/>
                  </a:cubicBezTo>
                  <a:lnTo>
                    <a:pt x="102268" y="5690599"/>
                  </a:lnTo>
                  <a:lnTo>
                    <a:pt x="102268" y="5702882"/>
                  </a:lnTo>
                  <a:cubicBezTo>
                    <a:pt x="93009" y="5734374"/>
                    <a:pt x="81757" y="5716738"/>
                    <a:pt x="70149" y="5720517"/>
                  </a:cubicBezTo>
                  <a:lnTo>
                    <a:pt x="63027" y="5741933"/>
                  </a:lnTo>
                  <a:cubicBezTo>
                    <a:pt x="62030" y="5769646"/>
                    <a:pt x="51063" y="5753270"/>
                    <a:pt x="44938" y="5757363"/>
                  </a:cubicBezTo>
                  <a:lnTo>
                    <a:pt x="42944" y="5773111"/>
                  </a:lnTo>
                  <a:cubicBezTo>
                    <a:pt x="52202" y="5813736"/>
                    <a:pt x="66873" y="5780038"/>
                    <a:pt x="77555" y="5800507"/>
                  </a:cubicBezTo>
                  <a:lnTo>
                    <a:pt x="77555" y="5811848"/>
                  </a:lnTo>
                  <a:cubicBezTo>
                    <a:pt x="72712" y="5819720"/>
                    <a:pt x="73923" y="5830426"/>
                    <a:pt x="70433" y="5843341"/>
                  </a:cubicBezTo>
                  <a:cubicBezTo>
                    <a:pt x="62102" y="5817829"/>
                    <a:pt x="51490" y="5843341"/>
                    <a:pt x="43443" y="5861605"/>
                  </a:cubicBezTo>
                  <a:cubicBezTo>
                    <a:pt x="48286" y="5869791"/>
                    <a:pt x="51205" y="5870109"/>
                    <a:pt x="81117" y="5865698"/>
                  </a:cubicBezTo>
                  <a:lnTo>
                    <a:pt x="84820" y="5856566"/>
                  </a:lnTo>
                  <a:cubicBezTo>
                    <a:pt x="144998" y="5904749"/>
                    <a:pt x="66517" y="5893412"/>
                    <a:pt x="54339" y="5944432"/>
                  </a:cubicBezTo>
                  <a:cubicBezTo>
                    <a:pt x="64166" y="5961436"/>
                    <a:pt x="87668" y="5979703"/>
                    <a:pt x="99775" y="5944432"/>
                  </a:cubicBezTo>
                  <a:lnTo>
                    <a:pt x="106897" y="5959862"/>
                  </a:lnTo>
                  <a:cubicBezTo>
                    <a:pt x="106897" y="5965533"/>
                    <a:pt x="106896" y="5969622"/>
                    <a:pt x="106896" y="5973719"/>
                  </a:cubicBezTo>
                  <a:lnTo>
                    <a:pt x="99775" y="5990727"/>
                  </a:lnTo>
                  <a:cubicBezTo>
                    <a:pt x="94406" y="5974096"/>
                    <a:pt x="87113" y="5976900"/>
                    <a:pt x="82469" y="5997339"/>
                  </a:cubicBezTo>
                  <a:cubicBezTo>
                    <a:pt x="118077" y="6076384"/>
                    <a:pt x="70861" y="6013398"/>
                    <a:pt x="62742" y="6062527"/>
                  </a:cubicBezTo>
                  <a:cubicBezTo>
                    <a:pt x="61745" y="6089926"/>
                    <a:pt x="51988" y="6066623"/>
                    <a:pt x="48499" y="6082054"/>
                  </a:cubicBezTo>
                  <a:lnTo>
                    <a:pt x="48499" y="6094020"/>
                  </a:lnTo>
                  <a:lnTo>
                    <a:pt x="53413" y="6107247"/>
                  </a:lnTo>
                  <a:lnTo>
                    <a:pt x="53413" y="6119214"/>
                  </a:lnTo>
                  <a:cubicBezTo>
                    <a:pt x="47715" y="6128035"/>
                    <a:pt x="47715" y="6128035"/>
                    <a:pt x="41306" y="6113547"/>
                  </a:cubicBezTo>
                  <a:cubicBezTo>
                    <a:pt x="35751" y="6128981"/>
                    <a:pt x="29626" y="6122679"/>
                    <a:pt x="24214" y="6143148"/>
                  </a:cubicBezTo>
                  <a:lnTo>
                    <a:pt x="24214" y="6168028"/>
                  </a:lnTo>
                  <a:cubicBezTo>
                    <a:pt x="27703" y="6183776"/>
                    <a:pt x="34612" y="6183776"/>
                    <a:pt x="38457" y="6192594"/>
                  </a:cubicBezTo>
                  <a:lnTo>
                    <a:pt x="38457" y="6216843"/>
                  </a:lnTo>
                  <a:cubicBezTo>
                    <a:pt x="30196" y="6230386"/>
                    <a:pt x="20653" y="6208970"/>
                    <a:pt x="24214" y="6266286"/>
                  </a:cubicBezTo>
                  <a:cubicBezTo>
                    <a:pt x="33259" y="6277309"/>
                    <a:pt x="44226" y="6264712"/>
                    <a:pt x="53199" y="6283607"/>
                  </a:cubicBezTo>
                  <a:cubicBezTo>
                    <a:pt x="48784" y="6309433"/>
                    <a:pt x="30623" y="6292739"/>
                    <a:pt x="24712" y="6325178"/>
                  </a:cubicBezTo>
                  <a:cubicBezTo>
                    <a:pt x="30481" y="6354151"/>
                    <a:pt x="37888" y="6336829"/>
                    <a:pt x="42872" y="6349740"/>
                  </a:cubicBezTo>
                  <a:cubicBezTo>
                    <a:pt x="44511" y="6368639"/>
                    <a:pt x="40665" y="6366748"/>
                    <a:pt x="35751" y="6369895"/>
                  </a:cubicBezTo>
                  <a:lnTo>
                    <a:pt x="28629" y="6386275"/>
                  </a:lnTo>
                  <a:lnTo>
                    <a:pt x="28629" y="6417768"/>
                  </a:lnTo>
                  <a:cubicBezTo>
                    <a:pt x="32845" y="6414806"/>
                    <a:pt x="37154" y="6419468"/>
                    <a:pt x="40593" y="6430679"/>
                  </a:cubicBezTo>
                  <a:cubicBezTo>
                    <a:pt x="50849" y="6437606"/>
                    <a:pt x="59965" y="6416191"/>
                    <a:pt x="70221" y="6419024"/>
                  </a:cubicBezTo>
                  <a:cubicBezTo>
                    <a:pt x="73852" y="6431625"/>
                    <a:pt x="73852" y="6431625"/>
                    <a:pt x="70220" y="6443276"/>
                  </a:cubicBezTo>
                  <a:cubicBezTo>
                    <a:pt x="57970" y="6446110"/>
                    <a:pt x="49424" y="6477288"/>
                    <a:pt x="36819" y="6457447"/>
                  </a:cubicBezTo>
                  <a:cubicBezTo>
                    <a:pt x="32097" y="6453542"/>
                    <a:pt x="27255" y="6460410"/>
                    <a:pt x="23929" y="6475711"/>
                  </a:cubicBezTo>
                  <a:cubicBezTo>
                    <a:pt x="23929" y="6482010"/>
                    <a:pt x="23929" y="6487680"/>
                    <a:pt x="26208" y="6491773"/>
                  </a:cubicBezTo>
                  <a:cubicBezTo>
                    <a:pt x="30054" y="6497758"/>
                    <a:pt x="28415" y="6511929"/>
                    <a:pt x="29270" y="6523266"/>
                  </a:cubicBezTo>
                  <a:cubicBezTo>
                    <a:pt x="36656" y="6544743"/>
                    <a:pt x="44753" y="6560995"/>
                    <a:pt x="53271" y="6571453"/>
                  </a:cubicBezTo>
                  <a:lnTo>
                    <a:pt x="53270" y="6595070"/>
                  </a:lnTo>
                  <a:cubicBezTo>
                    <a:pt x="45365" y="6622469"/>
                    <a:pt x="37033" y="6621838"/>
                    <a:pt x="28986" y="6643570"/>
                  </a:cubicBezTo>
                  <a:lnTo>
                    <a:pt x="33543" y="6656167"/>
                  </a:lnTo>
                  <a:lnTo>
                    <a:pt x="28772" y="6669078"/>
                  </a:lnTo>
                  <a:cubicBezTo>
                    <a:pt x="28772" y="6674745"/>
                    <a:pt x="28059" y="6681361"/>
                    <a:pt x="31193" y="6686083"/>
                  </a:cubicBezTo>
                  <a:cubicBezTo>
                    <a:pt x="57401" y="6681993"/>
                    <a:pt x="84535" y="6678842"/>
                    <a:pt x="107609" y="6741827"/>
                  </a:cubicBezTo>
                  <a:cubicBezTo>
                    <a:pt x="101271" y="6766707"/>
                    <a:pt x="90445" y="6751274"/>
                    <a:pt x="83040" y="6767022"/>
                  </a:cubicBezTo>
                  <a:cubicBezTo>
                    <a:pt x="83040" y="6776154"/>
                    <a:pt x="81259" y="6781192"/>
                    <a:pt x="79193" y="6787491"/>
                  </a:cubicBezTo>
                  <a:cubicBezTo>
                    <a:pt x="77128" y="6793790"/>
                    <a:pt x="77911" y="6806701"/>
                    <a:pt x="73923" y="6812685"/>
                  </a:cubicBezTo>
                  <a:cubicBezTo>
                    <a:pt x="72428" y="6825910"/>
                    <a:pt x="81045" y="6816778"/>
                    <a:pt x="82255" y="6825596"/>
                  </a:cubicBezTo>
                  <a:cubicBezTo>
                    <a:pt x="84962" y="6845752"/>
                    <a:pt x="78054" y="6845124"/>
                    <a:pt x="75134" y="6846066"/>
                  </a:cubicBezTo>
                  <a:cubicBezTo>
                    <a:pt x="64736" y="6883860"/>
                    <a:pt x="48357" y="6855201"/>
                    <a:pt x="38742" y="6902442"/>
                  </a:cubicBezTo>
                  <a:cubicBezTo>
                    <a:pt x="43157" y="6938342"/>
                    <a:pt x="59608" y="6909051"/>
                    <a:pt x="68226" y="6918187"/>
                  </a:cubicBezTo>
                  <a:cubicBezTo>
                    <a:pt x="68226" y="6937396"/>
                    <a:pt x="58327" y="6927005"/>
                    <a:pt x="56262" y="6941176"/>
                  </a:cubicBezTo>
                  <a:cubicBezTo>
                    <a:pt x="55407" y="6943381"/>
                    <a:pt x="50565" y="6941176"/>
                    <a:pt x="50066" y="6947160"/>
                  </a:cubicBezTo>
                  <a:lnTo>
                    <a:pt x="60463" y="6978653"/>
                  </a:lnTo>
                  <a:cubicBezTo>
                    <a:pt x="70221" y="6974874"/>
                    <a:pt x="78553" y="6953458"/>
                    <a:pt x="87740" y="6972354"/>
                  </a:cubicBezTo>
                  <a:lnTo>
                    <a:pt x="82826" y="6985894"/>
                  </a:lnTo>
                  <a:lnTo>
                    <a:pt x="82826" y="7010145"/>
                  </a:lnTo>
                  <a:lnTo>
                    <a:pt x="58541" y="7069352"/>
                  </a:lnTo>
                  <a:cubicBezTo>
                    <a:pt x="59893" y="7107771"/>
                    <a:pt x="41520" y="7069352"/>
                    <a:pt x="44298" y="7107457"/>
                  </a:cubicBezTo>
                  <a:cubicBezTo>
                    <a:pt x="47630" y="7119581"/>
                    <a:pt x="51882" y="7125658"/>
                    <a:pt x="56190" y="7124465"/>
                  </a:cubicBezTo>
                  <a:cubicBezTo>
                    <a:pt x="60321" y="7119740"/>
                    <a:pt x="56902" y="7104624"/>
                    <a:pt x="61104" y="7100530"/>
                  </a:cubicBezTo>
                  <a:lnTo>
                    <a:pt x="71075" y="7100530"/>
                  </a:lnTo>
                  <a:cubicBezTo>
                    <a:pt x="81949" y="7122732"/>
                    <a:pt x="94042" y="7130605"/>
                    <a:pt x="105900" y="7123202"/>
                  </a:cubicBezTo>
                  <a:cubicBezTo>
                    <a:pt x="110244" y="7108085"/>
                    <a:pt x="120143" y="7107457"/>
                    <a:pt x="117152" y="7131706"/>
                  </a:cubicBezTo>
                  <a:cubicBezTo>
                    <a:pt x="105259" y="7160051"/>
                    <a:pt x="84606" y="7177687"/>
                    <a:pt x="73353" y="7150287"/>
                  </a:cubicBezTo>
                  <a:cubicBezTo>
                    <a:pt x="72072" y="7134225"/>
                    <a:pt x="69935" y="7132337"/>
                    <a:pt x="63597" y="7142729"/>
                  </a:cubicBezTo>
                  <a:lnTo>
                    <a:pt x="63597" y="7154695"/>
                  </a:lnTo>
                  <a:lnTo>
                    <a:pt x="58612" y="7167923"/>
                  </a:lnTo>
                  <a:cubicBezTo>
                    <a:pt x="57686" y="7230909"/>
                    <a:pt x="76844" y="7175167"/>
                    <a:pt x="85531" y="7185876"/>
                  </a:cubicBezTo>
                  <a:cubicBezTo>
                    <a:pt x="89876" y="7207288"/>
                    <a:pt x="103264" y="7203509"/>
                    <a:pt x="102838" y="7227758"/>
                  </a:cubicBezTo>
                  <a:cubicBezTo>
                    <a:pt x="87312" y="7278778"/>
                    <a:pt x="66304" y="7243506"/>
                    <a:pt x="49069" y="7265866"/>
                  </a:cubicBezTo>
                  <a:lnTo>
                    <a:pt x="49069" y="7288227"/>
                  </a:lnTo>
                  <a:lnTo>
                    <a:pt x="56190" y="7307437"/>
                  </a:lnTo>
                  <a:cubicBezTo>
                    <a:pt x="69009" y="7275944"/>
                    <a:pt x="83608" y="7310584"/>
                    <a:pt x="96072" y="7307437"/>
                  </a:cubicBezTo>
                  <a:cubicBezTo>
                    <a:pt x="120499" y="7244451"/>
                    <a:pt x="148274" y="7291689"/>
                    <a:pt x="174410" y="7271219"/>
                  </a:cubicBezTo>
                  <a:cubicBezTo>
                    <a:pt x="175051" y="7257677"/>
                    <a:pt x="192001" y="7261142"/>
                    <a:pt x="183241" y="7247599"/>
                  </a:cubicBezTo>
                  <a:cubicBezTo>
                    <a:pt x="173627" y="7253269"/>
                    <a:pt x="164369" y="7233114"/>
                    <a:pt x="154042" y="7235633"/>
                  </a:cubicBezTo>
                  <a:lnTo>
                    <a:pt x="147775" y="7216106"/>
                  </a:lnTo>
                  <a:cubicBezTo>
                    <a:pt x="176262" y="7171702"/>
                    <a:pt x="209806" y="7216106"/>
                    <a:pt x="240358" y="7216106"/>
                  </a:cubicBezTo>
                  <a:lnTo>
                    <a:pt x="240358" y="7227758"/>
                  </a:lnTo>
                  <a:lnTo>
                    <a:pt x="245058" y="7240672"/>
                  </a:lnTo>
                  <a:cubicBezTo>
                    <a:pt x="241140" y="7246971"/>
                    <a:pt x="239859" y="7255789"/>
                    <a:pt x="239716" y="7263661"/>
                  </a:cubicBezTo>
                  <a:lnTo>
                    <a:pt x="233378" y="7282243"/>
                  </a:lnTo>
                  <a:cubicBezTo>
                    <a:pt x="224262" y="7287595"/>
                    <a:pt x="216643" y="7265866"/>
                    <a:pt x="208737" y="7271219"/>
                  </a:cubicBezTo>
                  <a:cubicBezTo>
                    <a:pt x="193069" y="7292634"/>
                    <a:pt x="174482" y="7313104"/>
                    <a:pt x="158886" y="7295154"/>
                  </a:cubicBezTo>
                  <a:cubicBezTo>
                    <a:pt x="144642" y="7319720"/>
                    <a:pt x="128761" y="7358139"/>
                    <a:pt x="114517" y="7306491"/>
                  </a:cubicBezTo>
                  <a:lnTo>
                    <a:pt x="107822" y="7326646"/>
                  </a:lnTo>
                  <a:cubicBezTo>
                    <a:pt x="99632" y="7373884"/>
                    <a:pt x="74066" y="7383019"/>
                    <a:pt x="60534" y="7404748"/>
                  </a:cubicBezTo>
                  <a:cubicBezTo>
                    <a:pt x="53412" y="7434036"/>
                    <a:pt x="70007" y="7432145"/>
                    <a:pt x="71644" y="7442854"/>
                  </a:cubicBezTo>
                  <a:lnTo>
                    <a:pt x="72428" y="7443171"/>
                  </a:lnTo>
                  <a:cubicBezTo>
                    <a:pt x="84321" y="7447264"/>
                    <a:pt x="91443" y="7422070"/>
                    <a:pt x="101983" y="7407582"/>
                  </a:cubicBezTo>
                  <a:cubicBezTo>
                    <a:pt x="113662" y="7427109"/>
                    <a:pt x="123348" y="7405377"/>
                    <a:pt x="133176" y="7376089"/>
                  </a:cubicBezTo>
                  <a:lnTo>
                    <a:pt x="135313" y="7357825"/>
                  </a:lnTo>
                  <a:cubicBezTo>
                    <a:pt x="140696" y="7361822"/>
                    <a:pt x="146230" y="7357478"/>
                    <a:pt x="150980" y="7345542"/>
                  </a:cubicBezTo>
                  <a:lnTo>
                    <a:pt x="161306" y="7370108"/>
                  </a:lnTo>
                  <a:cubicBezTo>
                    <a:pt x="166520" y="7371398"/>
                    <a:pt x="171747" y="7369381"/>
                    <a:pt x="176832" y="7364124"/>
                  </a:cubicBezTo>
                  <a:lnTo>
                    <a:pt x="176832" y="7352786"/>
                  </a:lnTo>
                  <a:cubicBezTo>
                    <a:pt x="180037" y="7338298"/>
                    <a:pt x="186589" y="7348376"/>
                    <a:pt x="189651" y="7356879"/>
                  </a:cubicBezTo>
                  <a:cubicBezTo>
                    <a:pt x="194280" y="7360027"/>
                    <a:pt x="198838" y="7351841"/>
                    <a:pt x="200975" y="7364124"/>
                  </a:cubicBezTo>
                  <a:cubicBezTo>
                    <a:pt x="184025" y="7447579"/>
                    <a:pt x="153188" y="7337356"/>
                    <a:pt x="132748" y="7400341"/>
                  </a:cubicBezTo>
                  <a:cubicBezTo>
                    <a:pt x="130755" y="7455765"/>
                    <a:pt x="141438" y="7407582"/>
                    <a:pt x="150837" y="7419237"/>
                  </a:cubicBezTo>
                  <a:lnTo>
                    <a:pt x="158315" y="7443171"/>
                  </a:lnTo>
                  <a:cubicBezTo>
                    <a:pt x="164084" y="7443171"/>
                    <a:pt x="184167" y="7436555"/>
                    <a:pt x="174055" y="7467106"/>
                  </a:cubicBezTo>
                  <a:cubicBezTo>
                    <a:pt x="163001" y="7460678"/>
                    <a:pt x="151799" y="7471860"/>
                    <a:pt x="142434" y="7498598"/>
                  </a:cubicBezTo>
                  <a:cubicBezTo>
                    <a:pt x="155111" y="7547096"/>
                    <a:pt x="170921" y="7476552"/>
                    <a:pt x="184665" y="7517491"/>
                  </a:cubicBezTo>
                  <a:cubicBezTo>
                    <a:pt x="191289" y="7517491"/>
                    <a:pt x="191360" y="7517491"/>
                    <a:pt x="191787" y="7499855"/>
                  </a:cubicBezTo>
                  <a:lnTo>
                    <a:pt x="196559" y="7486944"/>
                  </a:lnTo>
                  <a:lnTo>
                    <a:pt x="191716" y="7474032"/>
                  </a:lnTo>
                  <a:cubicBezTo>
                    <a:pt x="190221" y="7412935"/>
                    <a:pt x="212013" y="7465843"/>
                    <a:pt x="218636" y="7432462"/>
                  </a:cubicBezTo>
                  <a:cubicBezTo>
                    <a:pt x="226969" y="7453877"/>
                    <a:pt x="237224" y="7451044"/>
                    <a:pt x="245841" y="7463955"/>
                  </a:cubicBezTo>
                  <a:cubicBezTo>
                    <a:pt x="245841" y="7468679"/>
                    <a:pt x="245271" y="7474347"/>
                    <a:pt x="244844" y="7481273"/>
                  </a:cubicBezTo>
                  <a:cubicBezTo>
                    <a:pt x="232309" y="7471513"/>
                    <a:pt x="220631" y="7512766"/>
                    <a:pt x="209235" y="7483168"/>
                  </a:cubicBezTo>
                  <a:cubicBezTo>
                    <a:pt x="204108" y="7489149"/>
                    <a:pt x="207099" y="7520013"/>
                    <a:pt x="206315" y="7535444"/>
                  </a:cubicBezTo>
                  <a:lnTo>
                    <a:pt x="199194" y="7555285"/>
                  </a:lnTo>
                  <a:cubicBezTo>
                    <a:pt x="191289" y="7555285"/>
                    <a:pt x="185591" y="7579848"/>
                    <a:pt x="178398" y="7555285"/>
                  </a:cubicBezTo>
                  <a:cubicBezTo>
                    <a:pt x="174553" y="7558116"/>
                    <a:pt x="170066" y="7551820"/>
                    <a:pt x="167147" y="7562526"/>
                  </a:cubicBezTo>
                  <a:lnTo>
                    <a:pt x="167147" y="7574178"/>
                  </a:lnTo>
                  <a:lnTo>
                    <a:pt x="171776" y="7587092"/>
                  </a:lnTo>
                  <a:cubicBezTo>
                    <a:pt x="165367" y="7599689"/>
                    <a:pt x="161164" y="7587092"/>
                    <a:pt x="161876" y="7623938"/>
                  </a:cubicBezTo>
                  <a:lnTo>
                    <a:pt x="152903" y="7646298"/>
                  </a:lnTo>
                  <a:cubicBezTo>
                    <a:pt x="152903" y="7650078"/>
                    <a:pt x="152903" y="7654171"/>
                    <a:pt x="152334" y="7658578"/>
                  </a:cubicBezTo>
                  <a:lnTo>
                    <a:pt x="157105" y="7671807"/>
                  </a:lnTo>
                  <a:cubicBezTo>
                    <a:pt x="160167" y="7725974"/>
                    <a:pt x="143289" y="7687869"/>
                    <a:pt x="137805" y="7708338"/>
                  </a:cubicBezTo>
                  <a:lnTo>
                    <a:pt x="142220" y="7720935"/>
                  </a:lnTo>
                  <a:lnTo>
                    <a:pt x="138374" y="7732273"/>
                  </a:lnTo>
                  <a:lnTo>
                    <a:pt x="144642" y="7750854"/>
                  </a:lnTo>
                  <a:cubicBezTo>
                    <a:pt x="151764" y="7750854"/>
                    <a:pt x="151764" y="7750854"/>
                    <a:pt x="152404" y="7768490"/>
                  </a:cubicBezTo>
                  <a:lnTo>
                    <a:pt x="147562" y="7781716"/>
                  </a:lnTo>
                  <a:lnTo>
                    <a:pt x="147562" y="7793999"/>
                  </a:lnTo>
                  <a:cubicBezTo>
                    <a:pt x="142078" y="7804076"/>
                    <a:pt x="137236" y="7825491"/>
                    <a:pt x="130684" y="7825491"/>
                  </a:cubicBezTo>
                  <a:cubicBezTo>
                    <a:pt x="126054" y="7829899"/>
                    <a:pt x="129472" y="7845018"/>
                    <a:pt x="125271" y="7849740"/>
                  </a:cubicBezTo>
                  <a:lnTo>
                    <a:pt x="119930" y="7849740"/>
                  </a:lnTo>
                  <a:lnTo>
                    <a:pt x="117508" y="7865488"/>
                  </a:lnTo>
                  <a:cubicBezTo>
                    <a:pt x="129900" y="7900128"/>
                    <a:pt x="145994" y="7896981"/>
                    <a:pt x="159669" y="7922489"/>
                  </a:cubicBezTo>
                  <a:cubicBezTo>
                    <a:pt x="171277" y="7907372"/>
                    <a:pt x="191645" y="7880604"/>
                    <a:pt x="201473" y="7909578"/>
                  </a:cubicBezTo>
                  <a:cubicBezTo>
                    <a:pt x="207099" y="7941070"/>
                    <a:pt x="224761" y="7916504"/>
                    <a:pt x="234090" y="7921229"/>
                  </a:cubicBezTo>
                  <a:cubicBezTo>
                    <a:pt x="236441" y="7905484"/>
                    <a:pt x="245414" y="7915562"/>
                    <a:pt x="247764" y="7899183"/>
                  </a:cubicBezTo>
                  <a:cubicBezTo>
                    <a:pt x="261081" y="7904853"/>
                    <a:pt x="269699" y="7880290"/>
                    <a:pt x="283871" y="7886589"/>
                  </a:cubicBezTo>
                  <a:cubicBezTo>
                    <a:pt x="284797" y="7895721"/>
                    <a:pt x="284725" y="7908946"/>
                    <a:pt x="289640" y="7915562"/>
                  </a:cubicBezTo>
                  <a:lnTo>
                    <a:pt x="289640" y="7939179"/>
                  </a:lnTo>
                  <a:lnTo>
                    <a:pt x="294554" y="7953036"/>
                  </a:lnTo>
                  <a:cubicBezTo>
                    <a:pt x="295551" y="7993033"/>
                    <a:pt x="307088" y="7960280"/>
                    <a:pt x="311788" y="7947997"/>
                  </a:cubicBezTo>
                  <a:cubicBezTo>
                    <a:pt x="329521" y="7986106"/>
                    <a:pt x="352026" y="7947997"/>
                    <a:pt x="368762" y="8002165"/>
                  </a:cubicBezTo>
                  <a:cubicBezTo>
                    <a:pt x="361540" y="8012213"/>
                    <a:pt x="353735" y="8010196"/>
                    <a:pt x="346826" y="7996498"/>
                  </a:cubicBezTo>
                  <a:cubicBezTo>
                    <a:pt x="329735" y="7992087"/>
                    <a:pt x="312643" y="7998385"/>
                    <a:pt x="296974" y="7984529"/>
                  </a:cubicBezTo>
                  <a:lnTo>
                    <a:pt x="286933" y="8009409"/>
                  </a:lnTo>
                  <a:cubicBezTo>
                    <a:pt x="285794" y="7999963"/>
                    <a:pt x="281449" y="7998385"/>
                    <a:pt x="280666" y="7988308"/>
                  </a:cubicBezTo>
                  <a:cubicBezTo>
                    <a:pt x="294910" y="7959966"/>
                    <a:pt x="266779" y="7931621"/>
                    <a:pt x="262008" y="7937605"/>
                  </a:cubicBezTo>
                  <a:cubicBezTo>
                    <a:pt x="215431" y="7973823"/>
                    <a:pt x="197414" y="7920598"/>
                    <a:pt x="164583" y="7947369"/>
                  </a:cubicBezTo>
                  <a:cubicBezTo>
                    <a:pt x="161520" y="7956501"/>
                    <a:pt x="161591" y="7971932"/>
                    <a:pt x="157461" y="7976656"/>
                  </a:cubicBezTo>
                  <a:cubicBezTo>
                    <a:pt x="167517" y="7990354"/>
                    <a:pt x="178306" y="7989379"/>
                    <a:pt x="188226" y="7973823"/>
                  </a:cubicBezTo>
                  <a:cubicBezTo>
                    <a:pt x="207811" y="7960912"/>
                    <a:pt x="239930" y="8026416"/>
                    <a:pt x="198553" y="8020746"/>
                  </a:cubicBezTo>
                  <a:cubicBezTo>
                    <a:pt x="193354" y="8036808"/>
                    <a:pt x="186233" y="8035863"/>
                    <a:pt x="181247" y="8050665"/>
                  </a:cubicBezTo>
                  <a:cubicBezTo>
                    <a:pt x="183562" y="8053657"/>
                    <a:pt x="185955" y="8055357"/>
                    <a:pt x="188369" y="8055704"/>
                  </a:cubicBezTo>
                  <a:cubicBezTo>
                    <a:pt x="193639" y="8065150"/>
                    <a:pt x="236511" y="8050979"/>
                    <a:pt x="243348" y="8032712"/>
                  </a:cubicBezTo>
                  <a:cubicBezTo>
                    <a:pt x="246219" y="8042412"/>
                    <a:pt x="249786" y="8047107"/>
                    <a:pt x="253390" y="8045940"/>
                  </a:cubicBezTo>
                  <a:cubicBezTo>
                    <a:pt x="255099" y="8060743"/>
                    <a:pt x="265568" y="8049719"/>
                    <a:pt x="265212" y="8069247"/>
                  </a:cubicBezTo>
                  <a:cubicBezTo>
                    <a:pt x="259380" y="8073465"/>
                    <a:pt x="253632" y="8079890"/>
                    <a:pt x="248049" y="8088456"/>
                  </a:cubicBezTo>
                  <a:cubicBezTo>
                    <a:pt x="243134" y="8077119"/>
                    <a:pt x="239716" y="8062948"/>
                    <a:pt x="233805" y="8064522"/>
                  </a:cubicBezTo>
                  <a:cubicBezTo>
                    <a:pt x="224448" y="8083920"/>
                    <a:pt x="214128" y="8092361"/>
                    <a:pt x="203823" y="8089085"/>
                  </a:cubicBezTo>
                  <a:cubicBezTo>
                    <a:pt x="196701" y="8137899"/>
                    <a:pt x="182458" y="8098534"/>
                    <a:pt x="172345" y="8118375"/>
                  </a:cubicBezTo>
                  <a:cubicBezTo>
                    <a:pt x="170992" y="8140104"/>
                    <a:pt x="172915" y="8162151"/>
                    <a:pt x="171206" y="8181361"/>
                  </a:cubicBezTo>
                  <a:cubicBezTo>
                    <a:pt x="160737" y="8197105"/>
                    <a:pt x="147918" y="8173802"/>
                    <a:pt x="137734" y="8191438"/>
                  </a:cubicBezTo>
                  <a:cubicBezTo>
                    <a:pt x="137734" y="8201199"/>
                    <a:pt x="136096" y="8211276"/>
                    <a:pt x="139229" y="8221040"/>
                  </a:cubicBezTo>
                  <a:cubicBezTo>
                    <a:pt x="145503" y="8218332"/>
                    <a:pt x="151799" y="8225355"/>
                    <a:pt x="157033" y="8240881"/>
                  </a:cubicBezTo>
                  <a:cubicBezTo>
                    <a:pt x="153536" y="8248155"/>
                    <a:pt x="150275" y="8257476"/>
                    <a:pt x="147348" y="8268591"/>
                  </a:cubicBezTo>
                  <a:cubicBezTo>
                    <a:pt x="147348" y="8300084"/>
                    <a:pt x="226969" y="8268591"/>
                    <a:pt x="231099" y="8241509"/>
                  </a:cubicBezTo>
                  <a:cubicBezTo>
                    <a:pt x="218138" y="8213796"/>
                    <a:pt x="233164" y="8212536"/>
                    <a:pt x="238221" y="8198679"/>
                  </a:cubicBezTo>
                  <a:cubicBezTo>
                    <a:pt x="249687" y="8221668"/>
                    <a:pt x="263360" y="8186082"/>
                    <a:pt x="276037" y="8198679"/>
                  </a:cubicBezTo>
                  <a:cubicBezTo>
                    <a:pt x="284177" y="8183060"/>
                    <a:pt x="292944" y="8174903"/>
                    <a:pt x="301817" y="8174745"/>
                  </a:cubicBezTo>
                  <a:cubicBezTo>
                    <a:pt x="314922" y="8132860"/>
                    <a:pt x="340203" y="8121837"/>
                    <a:pt x="353521" y="8131915"/>
                  </a:cubicBezTo>
                  <a:cubicBezTo>
                    <a:pt x="350530" y="8160574"/>
                    <a:pt x="395112" y="8163407"/>
                    <a:pt x="393189" y="8131915"/>
                  </a:cubicBezTo>
                  <a:cubicBezTo>
                    <a:pt x="400311" y="8119003"/>
                    <a:pt x="397533" y="8107038"/>
                    <a:pt x="393189" y="8092864"/>
                  </a:cubicBezTo>
                  <a:cubicBezTo>
                    <a:pt x="392619" y="8087197"/>
                    <a:pt x="392619" y="8081530"/>
                    <a:pt x="390411" y="8078061"/>
                  </a:cubicBezTo>
                  <a:cubicBezTo>
                    <a:pt x="385283" y="8073654"/>
                    <a:pt x="372892" y="8109554"/>
                    <a:pt x="373391" y="8072394"/>
                  </a:cubicBezTo>
                  <a:cubicBezTo>
                    <a:pt x="371824" y="8066410"/>
                    <a:pt x="367906" y="8063890"/>
                    <a:pt x="368477" y="8053499"/>
                  </a:cubicBezTo>
                  <a:cubicBezTo>
                    <a:pt x="372828" y="8055578"/>
                    <a:pt x="377215" y="8051482"/>
                    <a:pt x="381011" y="8041847"/>
                  </a:cubicBezTo>
                  <a:cubicBezTo>
                    <a:pt x="387491" y="8039328"/>
                    <a:pt x="387563" y="8041847"/>
                    <a:pt x="388133" y="8023580"/>
                  </a:cubicBezTo>
                  <a:lnTo>
                    <a:pt x="397818" y="7998385"/>
                  </a:lnTo>
                  <a:lnTo>
                    <a:pt x="390696" y="7980750"/>
                  </a:lnTo>
                  <a:lnTo>
                    <a:pt x="385568" y="7992404"/>
                  </a:lnTo>
                  <a:lnTo>
                    <a:pt x="378447" y="7974137"/>
                  </a:lnTo>
                  <a:cubicBezTo>
                    <a:pt x="376382" y="7922803"/>
                    <a:pt x="396180" y="7946423"/>
                    <a:pt x="402874" y="7949574"/>
                  </a:cubicBezTo>
                  <a:cubicBezTo>
                    <a:pt x="405011" y="7994292"/>
                    <a:pt x="422886" y="7955869"/>
                    <a:pt x="427801" y="7933512"/>
                  </a:cubicBezTo>
                  <a:lnTo>
                    <a:pt x="425451" y="7919341"/>
                  </a:lnTo>
                  <a:lnTo>
                    <a:pt x="414626" y="7919341"/>
                  </a:lnTo>
                  <a:lnTo>
                    <a:pt x="412418" y="7903593"/>
                  </a:lnTo>
                  <a:lnTo>
                    <a:pt x="417474" y="7889105"/>
                  </a:lnTo>
                  <a:lnTo>
                    <a:pt x="407860" y="7863911"/>
                  </a:lnTo>
                  <a:cubicBezTo>
                    <a:pt x="406649" y="7834309"/>
                    <a:pt x="417260" y="7853519"/>
                    <a:pt x="421462" y="7843127"/>
                  </a:cubicBezTo>
                  <a:cubicBezTo>
                    <a:pt x="423243" y="7834623"/>
                    <a:pt x="422530" y="7823286"/>
                    <a:pt x="426661" y="7817933"/>
                  </a:cubicBezTo>
                  <a:cubicBezTo>
                    <a:pt x="426661" y="7801243"/>
                    <a:pt x="438269" y="7784549"/>
                    <a:pt x="429367" y="7773212"/>
                  </a:cubicBezTo>
                  <a:cubicBezTo>
                    <a:pt x="414660" y="7760836"/>
                    <a:pt x="399656" y="7756710"/>
                    <a:pt x="384715" y="7760932"/>
                  </a:cubicBezTo>
                  <a:cubicBezTo>
                    <a:pt x="350602" y="7707707"/>
                    <a:pt x="380228" y="7740145"/>
                    <a:pt x="390768" y="7712749"/>
                  </a:cubicBezTo>
                  <a:cubicBezTo>
                    <a:pt x="399221" y="7729595"/>
                    <a:pt x="408565" y="7735705"/>
                    <a:pt x="417758" y="7730385"/>
                  </a:cubicBezTo>
                  <a:lnTo>
                    <a:pt x="417759" y="7695113"/>
                  </a:lnTo>
                  <a:cubicBezTo>
                    <a:pt x="422317" y="7679997"/>
                    <a:pt x="428726" y="7669919"/>
                    <a:pt x="432429" y="7655745"/>
                  </a:cubicBezTo>
                  <a:cubicBezTo>
                    <a:pt x="434566" y="7592759"/>
                    <a:pt x="426874" y="7632128"/>
                    <a:pt x="422744" y="7604414"/>
                  </a:cubicBezTo>
                  <a:cubicBezTo>
                    <a:pt x="422744" y="7585201"/>
                    <a:pt x="415622" y="7595593"/>
                    <a:pt x="412916" y="7584573"/>
                  </a:cubicBezTo>
                  <a:lnTo>
                    <a:pt x="412916" y="7572604"/>
                  </a:lnTo>
                  <a:lnTo>
                    <a:pt x="417687" y="7559693"/>
                  </a:lnTo>
                  <a:lnTo>
                    <a:pt x="417687" y="7547727"/>
                  </a:lnTo>
                  <a:cubicBezTo>
                    <a:pt x="412347" y="7528514"/>
                    <a:pt x="406080" y="7533553"/>
                    <a:pt x="400524" y="7516234"/>
                  </a:cubicBezTo>
                  <a:cubicBezTo>
                    <a:pt x="397462" y="7527254"/>
                    <a:pt x="387278" y="7539223"/>
                    <a:pt x="388346" y="7511510"/>
                  </a:cubicBezTo>
                  <a:cubicBezTo>
                    <a:pt x="400532" y="7499260"/>
                    <a:pt x="412959" y="7492392"/>
                    <a:pt x="425451" y="7491040"/>
                  </a:cubicBezTo>
                  <a:cubicBezTo>
                    <a:pt x="430079" y="7475606"/>
                    <a:pt x="426447" y="7436869"/>
                    <a:pt x="427516" y="7412621"/>
                  </a:cubicBezTo>
                  <a:cubicBezTo>
                    <a:pt x="425664" y="7406954"/>
                    <a:pt x="422245" y="7402857"/>
                    <a:pt x="422530" y="7392465"/>
                  </a:cubicBezTo>
                  <a:cubicBezTo>
                    <a:pt x="410068" y="7349007"/>
                    <a:pt x="426020" y="7365697"/>
                    <a:pt x="432073" y="7340503"/>
                  </a:cubicBezTo>
                  <a:cubicBezTo>
                    <a:pt x="432074" y="7336410"/>
                    <a:pt x="432073" y="7332631"/>
                    <a:pt x="432501" y="7327592"/>
                  </a:cubicBezTo>
                  <a:cubicBezTo>
                    <a:pt x="428655" y="7311216"/>
                    <a:pt x="421960" y="7311847"/>
                    <a:pt x="417830" y="7302398"/>
                  </a:cubicBezTo>
                  <a:lnTo>
                    <a:pt x="417830" y="7276886"/>
                  </a:lnTo>
                  <a:cubicBezTo>
                    <a:pt x="437557" y="7260513"/>
                    <a:pt x="420394" y="7264293"/>
                    <a:pt x="413699" y="7256417"/>
                  </a:cubicBezTo>
                  <a:cubicBezTo>
                    <a:pt x="412353" y="7245238"/>
                    <a:pt x="412176" y="7232010"/>
                    <a:pt x="413201" y="7220199"/>
                  </a:cubicBezTo>
                  <a:cubicBezTo>
                    <a:pt x="419326" y="7188707"/>
                    <a:pt x="426091" y="7206343"/>
                    <a:pt x="432145" y="7194063"/>
                  </a:cubicBezTo>
                  <a:cubicBezTo>
                    <a:pt x="432145" y="7189966"/>
                    <a:pt x="432145" y="7186187"/>
                    <a:pt x="432500" y="7180203"/>
                  </a:cubicBezTo>
                  <a:cubicBezTo>
                    <a:pt x="427701" y="7170664"/>
                    <a:pt x="422780" y="7162349"/>
                    <a:pt x="417759" y="7155326"/>
                  </a:cubicBezTo>
                  <a:cubicBezTo>
                    <a:pt x="417758" y="7151861"/>
                    <a:pt x="417758" y="7147768"/>
                    <a:pt x="417758" y="7146508"/>
                  </a:cubicBezTo>
                  <a:cubicBezTo>
                    <a:pt x="420465" y="7133911"/>
                    <a:pt x="425451" y="7128872"/>
                    <a:pt x="427658" y="7115015"/>
                  </a:cubicBezTo>
                  <a:lnTo>
                    <a:pt x="425379" y="7101473"/>
                  </a:lnTo>
                  <a:cubicBezTo>
                    <a:pt x="422459" y="7101473"/>
                    <a:pt x="419752" y="7103361"/>
                    <a:pt x="418257" y="7096434"/>
                  </a:cubicBezTo>
                  <a:cubicBezTo>
                    <a:pt x="421077" y="7086264"/>
                    <a:pt x="424162" y="7077571"/>
                    <a:pt x="427445" y="7070611"/>
                  </a:cubicBezTo>
                  <a:lnTo>
                    <a:pt x="427444" y="7034394"/>
                  </a:lnTo>
                  <a:lnTo>
                    <a:pt x="432216" y="7021483"/>
                  </a:lnTo>
                  <a:cubicBezTo>
                    <a:pt x="428512" y="7015184"/>
                    <a:pt x="426803" y="7006680"/>
                    <a:pt x="426874" y="6998177"/>
                  </a:cubicBezTo>
                  <a:lnTo>
                    <a:pt x="420323" y="6979284"/>
                  </a:lnTo>
                  <a:lnTo>
                    <a:pt x="414340" y="6992509"/>
                  </a:lnTo>
                  <a:lnTo>
                    <a:pt x="406791" y="6986525"/>
                  </a:lnTo>
                  <a:cubicBezTo>
                    <a:pt x="414909" y="6955032"/>
                    <a:pt x="428156" y="6981800"/>
                    <a:pt x="436560" y="6948734"/>
                  </a:cubicBezTo>
                  <a:lnTo>
                    <a:pt x="430221" y="6930784"/>
                  </a:lnTo>
                  <a:lnTo>
                    <a:pt x="424809" y="6930784"/>
                  </a:lnTo>
                  <a:cubicBezTo>
                    <a:pt x="420323" y="6915981"/>
                    <a:pt x="412489" y="6917873"/>
                    <a:pt x="407717" y="6899291"/>
                  </a:cubicBezTo>
                  <a:cubicBezTo>
                    <a:pt x="408216" y="6893307"/>
                    <a:pt x="406862" y="6886380"/>
                    <a:pt x="410281" y="6881654"/>
                  </a:cubicBezTo>
                  <a:cubicBezTo>
                    <a:pt x="418642" y="6884300"/>
                    <a:pt x="426874" y="6871389"/>
                    <a:pt x="432999" y="6846066"/>
                  </a:cubicBezTo>
                  <a:cubicBezTo>
                    <a:pt x="430863" y="6833783"/>
                    <a:pt x="432286" y="6823077"/>
                    <a:pt x="437058" y="6814573"/>
                  </a:cubicBezTo>
                  <a:lnTo>
                    <a:pt x="437059" y="6791270"/>
                  </a:lnTo>
                  <a:lnTo>
                    <a:pt x="442115" y="6777099"/>
                  </a:lnTo>
                  <a:lnTo>
                    <a:pt x="442115" y="6727971"/>
                  </a:lnTo>
                  <a:cubicBezTo>
                    <a:pt x="429225" y="6675691"/>
                    <a:pt x="413628" y="6727971"/>
                    <a:pt x="398601" y="6705924"/>
                  </a:cubicBezTo>
                  <a:cubicBezTo>
                    <a:pt x="409711" y="6659632"/>
                    <a:pt x="428869" y="6685455"/>
                    <a:pt x="442329" y="6666873"/>
                  </a:cubicBezTo>
                  <a:lnTo>
                    <a:pt x="442329" y="6655853"/>
                  </a:lnTo>
                  <a:cubicBezTo>
                    <a:pt x="443967" y="6651128"/>
                    <a:pt x="445391" y="6646717"/>
                    <a:pt x="446388" y="6644198"/>
                  </a:cubicBezTo>
                  <a:lnTo>
                    <a:pt x="435278" y="6612706"/>
                  </a:lnTo>
                  <a:cubicBezTo>
                    <a:pt x="428156" y="6612706"/>
                    <a:pt x="427801" y="6612706"/>
                    <a:pt x="427444" y="6595070"/>
                  </a:cubicBezTo>
                  <a:lnTo>
                    <a:pt x="437201" y="6569561"/>
                  </a:lnTo>
                  <a:lnTo>
                    <a:pt x="437201" y="6533030"/>
                  </a:lnTo>
                  <a:cubicBezTo>
                    <a:pt x="433021" y="6521534"/>
                    <a:pt x="428335" y="6514134"/>
                    <a:pt x="423456" y="6511301"/>
                  </a:cubicBezTo>
                  <a:cubicBezTo>
                    <a:pt x="425949" y="6482010"/>
                    <a:pt x="437272" y="6499018"/>
                    <a:pt x="442186" y="6484215"/>
                  </a:cubicBezTo>
                  <a:cubicBezTo>
                    <a:pt x="442186" y="6479808"/>
                    <a:pt x="441688" y="6474138"/>
                    <a:pt x="441402" y="6469730"/>
                  </a:cubicBezTo>
                  <a:cubicBezTo>
                    <a:pt x="430506" y="6457761"/>
                    <a:pt x="418471" y="6476657"/>
                    <a:pt x="407860" y="6460281"/>
                  </a:cubicBezTo>
                  <a:cubicBezTo>
                    <a:pt x="405581" y="6415876"/>
                    <a:pt x="385925" y="6460281"/>
                    <a:pt x="378660" y="6435087"/>
                  </a:cubicBezTo>
                  <a:cubicBezTo>
                    <a:pt x="388916" y="6429102"/>
                    <a:pt x="418970" y="6415245"/>
                    <a:pt x="388774" y="6400760"/>
                  </a:cubicBezTo>
                  <a:cubicBezTo>
                    <a:pt x="386779" y="6383124"/>
                    <a:pt x="387776" y="6379028"/>
                    <a:pt x="380370" y="6382179"/>
                  </a:cubicBezTo>
                  <a:cubicBezTo>
                    <a:pt x="373604" y="6397609"/>
                    <a:pt x="373248" y="6397609"/>
                    <a:pt x="366625" y="6382179"/>
                  </a:cubicBezTo>
                  <a:cubicBezTo>
                    <a:pt x="359503" y="6375566"/>
                    <a:pt x="350886" y="6389737"/>
                    <a:pt x="344263" y="6373992"/>
                  </a:cubicBezTo>
                  <a:cubicBezTo>
                    <a:pt x="357936" y="6342500"/>
                    <a:pt x="376310" y="6383439"/>
                    <a:pt x="390768" y="6345019"/>
                  </a:cubicBezTo>
                  <a:cubicBezTo>
                    <a:pt x="401237" y="6335255"/>
                    <a:pt x="405723" y="6368322"/>
                    <a:pt x="414839" y="6368639"/>
                  </a:cubicBezTo>
                  <a:cubicBezTo>
                    <a:pt x="419895" y="6349430"/>
                    <a:pt x="426091" y="6362341"/>
                    <a:pt x="432002" y="6351318"/>
                  </a:cubicBezTo>
                  <a:cubicBezTo>
                    <a:pt x="426447" y="6332736"/>
                    <a:pt x="418685" y="6319825"/>
                    <a:pt x="412987" y="6300929"/>
                  </a:cubicBezTo>
                  <a:cubicBezTo>
                    <a:pt x="420679" y="6272587"/>
                    <a:pt x="429581" y="6293999"/>
                    <a:pt x="437272" y="6265026"/>
                  </a:cubicBezTo>
                  <a:cubicBezTo>
                    <a:pt x="440263" y="6220308"/>
                    <a:pt x="428013" y="6244242"/>
                    <a:pt x="423029" y="6228494"/>
                  </a:cubicBezTo>
                  <a:cubicBezTo>
                    <a:pt x="426946" y="6219990"/>
                    <a:pt x="433712" y="6219048"/>
                    <a:pt x="437628" y="6202986"/>
                  </a:cubicBezTo>
                  <a:cubicBezTo>
                    <a:pt x="436560" y="6171493"/>
                    <a:pt x="440263" y="6128035"/>
                    <a:pt x="429794" y="6136853"/>
                  </a:cubicBezTo>
                  <a:lnTo>
                    <a:pt x="422673" y="6157005"/>
                  </a:lnTo>
                  <a:cubicBezTo>
                    <a:pt x="421320" y="6188498"/>
                    <a:pt x="408999" y="6173385"/>
                    <a:pt x="404726" y="6161416"/>
                  </a:cubicBezTo>
                  <a:cubicBezTo>
                    <a:pt x="395617" y="6164123"/>
                    <a:pt x="386487" y="6157666"/>
                    <a:pt x="378020" y="6142520"/>
                  </a:cubicBezTo>
                  <a:cubicBezTo>
                    <a:pt x="346755" y="6111027"/>
                    <a:pt x="429225" y="6117954"/>
                    <a:pt x="436773" y="6107562"/>
                  </a:cubicBezTo>
                  <a:cubicBezTo>
                    <a:pt x="436774" y="6088352"/>
                    <a:pt x="439694" y="6076070"/>
                    <a:pt x="431718" y="6076070"/>
                  </a:cubicBezTo>
                  <a:cubicBezTo>
                    <a:pt x="426348" y="6065615"/>
                    <a:pt x="420458" y="6061585"/>
                    <a:pt x="414626" y="6064417"/>
                  </a:cubicBezTo>
                  <a:cubicBezTo>
                    <a:pt x="409604" y="6081141"/>
                    <a:pt x="402497" y="6077518"/>
                    <a:pt x="398459" y="6056228"/>
                  </a:cubicBezTo>
                  <a:cubicBezTo>
                    <a:pt x="409640" y="6049933"/>
                    <a:pt x="421177" y="6028518"/>
                    <a:pt x="432286" y="6020956"/>
                  </a:cubicBezTo>
                  <a:lnTo>
                    <a:pt x="431361" y="6004582"/>
                  </a:lnTo>
                  <a:cubicBezTo>
                    <a:pt x="417118" y="6004583"/>
                    <a:pt x="408429" y="5984742"/>
                    <a:pt x="395753" y="5978758"/>
                  </a:cubicBezTo>
                  <a:cubicBezTo>
                    <a:pt x="380248" y="5991041"/>
                    <a:pt x="364282" y="5985056"/>
                    <a:pt x="349462" y="5961436"/>
                  </a:cubicBezTo>
                  <a:cubicBezTo>
                    <a:pt x="362138" y="5907900"/>
                    <a:pt x="386637" y="5942854"/>
                    <a:pt x="398031" y="5901916"/>
                  </a:cubicBezTo>
                  <a:cubicBezTo>
                    <a:pt x="395048" y="5891365"/>
                    <a:pt x="391800" y="5882359"/>
                    <a:pt x="388346" y="5875144"/>
                  </a:cubicBezTo>
                  <a:lnTo>
                    <a:pt x="388346" y="5851841"/>
                  </a:lnTo>
                  <a:cubicBezTo>
                    <a:pt x="361996" y="5822240"/>
                    <a:pt x="333010" y="5792007"/>
                    <a:pt x="306661" y="5832317"/>
                  </a:cubicBezTo>
                  <a:cubicBezTo>
                    <a:pt x="302600" y="5830426"/>
                    <a:pt x="298186" y="5836411"/>
                    <a:pt x="294980" y="5826333"/>
                  </a:cubicBezTo>
                  <a:lnTo>
                    <a:pt x="294980" y="5814996"/>
                  </a:lnTo>
                  <a:cubicBezTo>
                    <a:pt x="293129" y="5803658"/>
                    <a:pt x="287076" y="5812159"/>
                    <a:pt x="285295" y="5801770"/>
                  </a:cubicBezTo>
                  <a:lnTo>
                    <a:pt x="289640" y="5789169"/>
                  </a:lnTo>
                  <a:lnTo>
                    <a:pt x="285223" y="5776259"/>
                  </a:lnTo>
                  <a:cubicBezTo>
                    <a:pt x="287290" y="5738467"/>
                    <a:pt x="277461" y="5752010"/>
                    <a:pt x="272762" y="5735320"/>
                  </a:cubicBezTo>
                  <a:cubicBezTo>
                    <a:pt x="262150" y="5749173"/>
                    <a:pt x="249615" y="5773739"/>
                    <a:pt x="240571" y="5738153"/>
                  </a:cubicBezTo>
                  <a:lnTo>
                    <a:pt x="242565" y="5722723"/>
                  </a:lnTo>
                  <a:cubicBezTo>
                    <a:pt x="257663" y="5729335"/>
                    <a:pt x="273901" y="5707920"/>
                    <a:pt x="287574" y="5734374"/>
                  </a:cubicBezTo>
                  <a:lnTo>
                    <a:pt x="292630" y="5723037"/>
                  </a:lnTo>
                  <a:lnTo>
                    <a:pt x="299752" y="5740673"/>
                  </a:lnTo>
                  <a:lnTo>
                    <a:pt x="299752" y="5764607"/>
                  </a:lnTo>
                  <a:lnTo>
                    <a:pt x="304738" y="5777836"/>
                  </a:lnTo>
                  <a:cubicBezTo>
                    <a:pt x="303527" y="5802399"/>
                    <a:pt x="316417" y="5801453"/>
                    <a:pt x="319337" y="5787596"/>
                  </a:cubicBezTo>
                  <a:cubicBezTo>
                    <a:pt x="317699" y="5744138"/>
                    <a:pt x="330091" y="5762719"/>
                    <a:pt x="336857" y="5759254"/>
                  </a:cubicBezTo>
                  <a:lnTo>
                    <a:pt x="343408" y="5740673"/>
                  </a:lnTo>
                  <a:cubicBezTo>
                    <a:pt x="333865" y="5723982"/>
                    <a:pt x="343052" y="5698157"/>
                    <a:pt x="348892" y="5716424"/>
                  </a:cubicBezTo>
                  <a:cubicBezTo>
                    <a:pt x="355301" y="5716424"/>
                    <a:pt x="370684" y="5716424"/>
                    <a:pt x="373533" y="5682726"/>
                  </a:cubicBezTo>
                  <a:cubicBezTo>
                    <a:pt x="370043" y="5673277"/>
                    <a:pt x="363420" y="5643044"/>
                    <a:pt x="358791" y="5655644"/>
                  </a:cubicBezTo>
                  <a:cubicBezTo>
                    <a:pt x="359290" y="5687137"/>
                    <a:pt x="343480" y="5675482"/>
                    <a:pt x="339420" y="5666978"/>
                  </a:cubicBezTo>
                  <a:lnTo>
                    <a:pt x="353663" y="5631706"/>
                  </a:lnTo>
                  <a:lnTo>
                    <a:pt x="353663" y="5606830"/>
                  </a:lnTo>
                  <a:cubicBezTo>
                    <a:pt x="344832" y="5578484"/>
                    <a:pt x="333296" y="5591710"/>
                    <a:pt x="322755" y="5575337"/>
                  </a:cubicBezTo>
                  <a:cubicBezTo>
                    <a:pt x="307871" y="5618795"/>
                    <a:pt x="293485" y="5606830"/>
                    <a:pt x="277319" y="5598640"/>
                  </a:cubicBezTo>
                  <a:cubicBezTo>
                    <a:pt x="271265" y="5578799"/>
                    <a:pt x="261224" y="5594231"/>
                    <a:pt x="255313" y="5567147"/>
                  </a:cubicBezTo>
                  <a:cubicBezTo>
                    <a:pt x="255953" y="5561480"/>
                    <a:pt x="256595" y="5556127"/>
                    <a:pt x="257307" y="5550771"/>
                  </a:cubicBezTo>
                  <a:cubicBezTo>
                    <a:pt x="275324" y="5548255"/>
                    <a:pt x="290280" y="5563054"/>
                    <a:pt x="307158" y="5550771"/>
                  </a:cubicBezTo>
                  <a:cubicBezTo>
                    <a:pt x="311788" y="5539119"/>
                    <a:pt x="314280" y="5534081"/>
                    <a:pt x="319194" y="5544786"/>
                  </a:cubicBezTo>
                  <a:cubicBezTo>
                    <a:pt x="322228" y="5554269"/>
                    <a:pt x="326273" y="5554269"/>
                    <a:pt x="329307" y="5544786"/>
                  </a:cubicBezTo>
                  <a:cubicBezTo>
                    <a:pt x="335930" y="5527468"/>
                    <a:pt x="339492" y="5555496"/>
                    <a:pt x="346613" y="5551402"/>
                  </a:cubicBezTo>
                  <a:lnTo>
                    <a:pt x="358008" y="5519910"/>
                  </a:lnTo>
                  <a:lnTo>
                    <a:pt x="353877" y="5508258"/>
                  </a:lnTo>
                  <a:lnTo>
                    <a:pt x="358364" y="5495975"/>
                  </a:lnTo>
                  <a:lnTo>
                    <a:pt x="353948" y="5483378"/>
                  </a:lnTo>
                  <a:lnTo>
                    <a:pt x="373319" y="5435195"/>
                  </a:lnTo>
                  <a:lnTo>
                    <a:pt x="373319" y="5422912"/>
                  </a:lnTo>
                  <a:cubicBezTo>
                    <a:pt x="366554" y="5407796"/>
                    <a:pt x="358079" y="5429839"/>
                    <a:pt x="351100" y="5441176"/>
                  </a:cubicBezTo>
                  <a:cubicBezTo>
                    <a:pt x="340844" y="5457238"/>
                    <a:pt x="331871" y="5441176"/>
                    <a:pt x="321545" y="5441176"/>
                  </a:cubicBezTo>
                  <a:cubicBezTo>
                    <a:pt x="309609" y="5479817"/>
                    <a:pt x="294155" y="5490179"/>
                    <a:pt x="280168" y="5468890"/>
                  </a:cubicBezTo>
                  <a:cubicBezTo>
                    <a:pt x="279028" y="5437397"/>
                    <a:pt x="268203" y="5457866"/>
                    <a:pt x="263004" y="5453145"/>
                  </a:cubicBezTo>
                  <a:cubicBezTo>
                    <a:pt x="260440" y="5461649"/>
                    <a:pt x="260440" y="5461649"/>
                    <a:pt x="261295" y="5473300"/>
                  </a:cubicBezTo>
                  <a:lnTo>
                    <a:pt x="269984" y="5495030"/>
                  </a:lnTo>
                  <a:cubicBezTo>
                    <a:pt x="269984" y="5505421"/>
                    <a:pt x="270767" y="5507313"/>
                    <a:pt x="267847" y="5513925"/>
                  </a:cubicBezTo>
                  <a:cubicBezTo>
                    <a:pt x="248362" y="5507468"/>
                    <a:pt x="228791" y="5507468"/>
                    <a:pt x="209307" y="5513925"/>
                  </a:cubicBezTo>
                  <a:cubicBezTo>
                    <a:pt x="196701" y="5542270"/>
                    <a:pt x="202185" y="5529673"/>
                    <a:pt x="206315" y="5568407"/>
                  </a:cubicBezTo>
                  <a:lnTo>
                    <a:pt x="201687" y="5581321"/>
                  </a:lnTo>
                  <a:lnTo>
                    <a:pt x="206244" y="5593915"/>
                  </a:lnTo>
                  <a:cubicBezTo>
                    <a:pt x="198788" y="5601159"/>
                    <a:pt x="191104" y="5602736"/>
                    <a:pt x="183526" y="5598640"/>
                  </a:cubicBezTo>
                  <a:cubicBezTo>
                    <a:pt x="181390" y="5591082"/>
                    <a:pt x="178114" y="5587934"/>
                    <a:pt x="177544" y="5579747"/>
                  </a:cubicBezTo>
                  <a:lnTo>
                    <a:pt x="186232" y="5558329"/>
                  </a:lnTo>
                  <a:cubicBezTo>
                    <a:pt x="186233" y="5554236"/>
                    <a:pt x="186233" y="5550457"/>
                    <a:pt x="186731" y="5545732"/>
                  </a:cubicBezTo>
                  <a:cubicBezTo>
                    <a:pt x="182743" y="5528413"/>
                    <a:pt x="176263" y="5529673"/>
                    <a:pt x="171917" y="5519278"/>
                  </a:cubicBezTo>
                  <a:lnTo>
                    <a:pt x="171917" y="5483692"/>
                  </a:lnTo>
                  <a:cubicBezTo>
                    <a:pt x="165935" y="5475820"/>
                    <a:pt x="155966" y="5472355"/>
                    <a:pt x="166719" y="5446529"/>
                  </a:cubicBezTo>
                  <a:lnTo>
                    <a:pt x="159597" y="5429839"/>
                  </a:lnTo>
                  <a:cubicBezTo>
                    <a:pt x="155894" y="5442436"/>
                    <a:pt x="151051" y="5438971"/>
                    <a:pt x="147348" y="5447475"/>
                  </a:cubicBezTo>
                  <a:lnTo>
                    <a:pt x="147348" y="5459129"/>
                  </a:lnTo>
                  <a:cubicBezTo>
                    <a:pt x="141722" y="5468890"/>
                    <a:pt x="141722" y="5468890"/>
                    <a:pt x="135240" y="5454087"/>
                  </a:cubicBezTo>
                  <a:cubicBezTo>
                    <a:pt x="128618" y="5476291"/>
                    <a:pt x="121634" y="5452790"/>
                    <a:pt x="114921" y="5455993"/>
                  </a:cubicBezTo>
                  <a:close/>
                  <a:moveTo>
                    <a:pt x="261518" y="5275722"/>
                  </a:moveTo>
                  <a:cubicBezTo>
                    <a:pt x="259604" y="5275604"/>
                    <a:pt x="257556" y="5277730"/>
                    <a:pt x="257022" y="5280565"/>
                  </a:cubicBezTo>
                  <a:cubicBezTo>
                    <a:pt x="256702" y="5285918"/>
                    <a:pt x="258446" y="5287886"/>
                    <a:pt x="260378" y="5287807"/>
                  </a:cubicBezTo>
                  <a:lnTo>
                    <a:pt x="264640" y="5283010"/>
                  </a:lnTo>
                  <a:lnTo>
                    <a:pt x="265212" y="5284344"/>
                  </a:lnTo>
                  <a:lnTo>
                    <a:pt x="264856" y="5282767"/>
                  </a:lnTo>
                  <a:lnTo>
                    <a:pt x="264640" y="5283010"/>
                  </a:lnTo>
                  <a:close/>
                  <a:moveTo>
                    <a:pt x="262335" y="5215218"/>
                  </a:moveTo>
                  <a:cubicBezTo>
                    <a:pt x="258945" y="5216596"/>
                    <a:pt x="254280" y="5224824"/>
                    <a:pt x="247265" y="5246239"/>
                  </a:cubicBezTo>
                  <a:cubicBezTo>
                    <a:pt x="259315" y="5259590"/>
                    <a:pt x="271572" y="5268851"/>
                    <a:pt x="283942" y="5273952"/>
                  </a:cubicBezTo>
                  <a:cubicBezTo>
                    <a:pt x="287290" y="5259147"/>
                    <a:pt x="296618" y="5266394"/>
                    <a:pt x="295479" y="5243716"/>
                  </a:cubicBezTo>
                  <a:lnTo>
                    <a:pt x="295693" y="5245290"/>
                  </a:lnTo>
                  <a:cubicBezTo>
                    <a:pt x="301177" y="5221987"/>
                    <a:pt x="308227" y="5233010"/>
                    <a:pt x="314209" y="5223246"/>
                  </a:cubicBezTo>
                  <a:cubicBezTo>
                    <a:pt x="317913" y="5191754"/>
                    <a:pt x="301817" y="5206870"/>
                    <a:pt x="297758" y="5203409"/>
                  </a:cubicBezTo>
                  <a:cubicBezTo>
                    <a:pt x="294816" y="5213169"/>
                    <a:pt x="291171" y="5217860"/>
                    <a:pt x="287503" y="5216634"/>
                  </a:cubicBezTo>
                  <a:cubicBezTo>
                    <a:pt x="271212" y="5268597"/>
                    <a:pt x="272507" y="5211084"/>
                    <a:pt x="262335" y="5215218"/>
                  </a:cubicBezTo>
                  <a:close/>
                  <a:moveTo>
                    <a:pt x="139043" y="5329472"/>
                  </a:moveTo>
                  <a:cubicBezTo>
                    <a:pt x="136501" y="5333257"/>
                    <a:pt x="134298" y="5337725"/>
                    <a:pt x="132891" y="5341662"/>
                  </a:cubicBezTo>
                  <a:lnTo>
                    <a:pt x="133674" y="5342605"/>
                  </a:lnTo>
                  <a:cubicBezTo>
                    <a:pt x="138232" y="5348903"/>
                    <a:pt x="138232" y="5348903"/>
                    <a:pt x="158672" y="5346698"/>
                  </a:cubicBezTo>
                  <a:cubicBezTo>
                    <a:pt x="157337" y="5312924"/>
                    <a:pt x="146667" y="5318120"/>
                    <a:pt x="139043" y="5329472"/>
                  </a:cubicBezTo>
                  <a:close/>
                  <a:moveTo>
                    <a:pt x="76559" y="5372524"/>
                  </a:moveTo>
                  <a:cubicBezTo>
                    <a:pt x="70932" y="5380082"/>
                    <a:pt x="79549" y="5389528"/>
                    <a:pt x="78197" y="5376303"/>
                  </a:cubicBezTo>
                  <a:cubicBezTo>
                    <a:pt x="77628" y="5376303"/>
                    <a:pt x="76772" y="5372210"/>
                    <a:pt x="76559" y="5372524"/>
                  </a:cubicBezTo>
                  <a:close/>
                  <a:moveTo>
                    <a:pt x="278102" y="5153649"/>
                  </a:moveTo>
                  <a:lnTo>
                    <a:pt x="275966" y="5168136"/>
                  </a:lnTo>
                  <a:cubicBezTo>
                    <a:pt x="278209" y="5177804"/>
                    <a:pt x="280944" y="5184920"/>
                    <a:pt x="283942" y="5188920"/>
                  </a:cubicBezTo>
                  <a:cubicBezTo>
                    <a:pt x="293913" y="5165931"/>
                    <a:pt x="306660" y="5182936"/>
                    <a:pt x="317485" y="5177897"/>
                  </a:cubicBezTo>
                  <a:lnTo>
                    <a:pt x="318268" y="5178215"/>
                  </a:lnTo>
                  <a:cubicBezTo>
                    <a:pt x="322677" y="5193519"/>
                    <a:pt x="328880" y="5193519"/>
                    <a:pt x="333296" y="5178214"/>
                  </a:cubicBezTo>
                  <a:cubicBezTo>
                    <a:pt x="339278" y="5175377"/>
                    <a:pt x="345331" y="5184827"/>
                    <a:pt x="349889" y="5171916"/>
                  </a:cubicBezTo>
                  <a:cubicBezTo>
                    <a:pt x="328524" y="5092868"/>
                    <a:pt x="302743" y="5153649"/>
                    <a:pt x="278102" y="5153649"/>
                  </a:cubicBezTo>
                  <a:close/>
                  <a:moveTo>
                    <a:pt x="244275" y="5153962"/>
                  </a:moveTo>
                  <a:cubicBezTo>
                    <a:pt x="240001" y="5165300"/>
                    <a:pt x="239574" y="5163726"/>
                    <a:pt x="243633" y="5177269"/>
                  </a:cubicBezTo>
                  <a:lnTo>
                    <a:pt x="244417" y="5178214"/>
                  </a:lnTo>
                  <a:cubicBezTo>
                    <a:pt x="251538" y="5178214"/>
                    <a:pt x="261936" y="5181994"/>
                    <a:pt x="249829" y="5153963"/>
                  </a:cubicBezTo>
                  <a:close/>
                  <a:moveTo>
                    <a:pt x="285794" y="5086884"/>
                  </a:moveTo>
                  <a:cubicBezTo>
                    <a:pt x="286577" y="5096648"/>
                    <a:pt x="283658" y="5105779"/>
                    <a:pt x="287716" y="5116489"/>
                  </a:cubicBezTo>
                  <a:lnTo>
                    <a:pt x="288500" y="5117431"/>
                  </a:lnTo>
                  <a:cubicBezTo>
                    <a:pt x="296903" y="5123102"/>
                    <a:pt x="306304" y="5107357"/>
                    <a:pt x="314281" y="5105151"/>
                  </a:cubicBezTo>
                  <a:cubicBezTo>
                    <a:pt x="319907" y="5105151"/>
                    <a:pt x="320405" y="5102946"/>
                    <a:pt x="320476" y="5086884"/>
                  </a:cubicBezTo>
                  <a:cubicBezTo>
                    <a:pt x="309054" y="5075863"/>
                    <a:pt x="297217" y="5075864"/>
                    <a:pt x="285794" y="5086884"/>
                  </a:cubicBezTo>
                  <a:close/>
                  <a:moveTo>
                    <a:pt x="135455" y="5165300"/>
                  </a:moveTo>
                  <a:lnTo>
                    <a:pt x="136060" y="5166687"/>
                  </a:lnTo>
                  <a:lnTo>
                    <a:pt x="129615" y="5182621"/>
                  </a:lnTo>
                  <a:cubicBezTo>
                    <a:pt x="130825" y="5196479"/>
                    <a:pt x="140796" y="5194273"/>
                    <a:pt x="143004" y="5182622"/>
                  </a:cubicBezTo>
                  <a:lnTo>
                    <a:pt x="136060" y="5166687"/>
                  </a:lnTo>
                  <a:lnTo>
                    <a:pt x="136238" y="5166245"/>
                  </a:lnTo>
                  <a:close/>
                  <a:moveTo>
                    <a:pt x="200193" y="5094274"/>
                  </a:moveTo>
                  <a:cubicBezTo>
                    <a:pt x="198517" y="5097118"/>
                    <a:pt x="197484" y="5102472"/>
                    <a:pt x="197556" y="5112392"/>
                  </a:cubicBezTo>
                  <a:cubicBezTo>
                    <a:pt x="210659" y="5151760"/>
                    <a:pt x="229461" y="5087198"/>
                    <a:pt x="243705" y="5128140"/>
                  </a:cubicBezTo>
                  <a:lnTo>
                    <a:pt x="243918" y="5129714"/>
                  </a:lnTo>
                  <a:cubicBezTo>
                    <a:pt x="254031" y="5127823"/>
                    <a:pt x="259800" y="5102632"/>
                    <a:pt x="268416" y="5129714"/>
                  </a:cubicBezTo>
                  <a:cubicBezTo>
                    <a:pt x="270625" y="5122787"/>
                    <a:pt x="273615" y="5117745"/>
                    <a:pt x="275966" y="5108930"/>
                  </a:cubicBezTo>
                  <a:cubicBezTo>
                    <a:pt x="272476" y="5045945"/>
                    <a:pt x="234660" y="5096330"/>
                    <a:pt x="220203" y="5080899"/>
                  </a:cubicBezTo>
                  <a:cubicBezTo>
                    <a:pt x="216037" y="5099795"/>
                    <a:pt x="205221" y="5085742"/>
                    <a:pt x="200193" y="5094274"/>
                  </a:cubicBezTo>
                  <a:close/>
                  <a:moveTo>
                    <a:pt x="74822" y="5189275"/>
                  </a:moveTo>
                  <a:cubicBezTo>
                    <a:pt x="72820" y="5189156"/>
                    <a:pt x="70932" y="5190023"/>
                    <a:pt x="69365" y="5194905"/>
                  </a:cubicBezTo>
                  <a:cubicBezTo>
                    <a:pt x="69365" y="5198998"/>
                    <a:pt x="69365" y="5203091"/>
                    <a:pt x="69365" y="5208444"/>
                  </a:cubicBezTo>
                  <a:lnTo>
                    <a:pt x="76487" y="5224192"/>
                  </a:lnTo>
                  <a:cubicBezTo>
                    <a:pt x="84250" y="5199312"/>
                    <a:pt x="90730" y="5229545"/>
                    <a:pt x="98208" y="5246239"/>
                  </a:cubicBezTo>
                  <a:cubicBezTo>
                    <a:pt x="100053" y="5262770"/>
                    <a:pt x="98522" y="5282800"/>
                    <a:pt x="94783" y="5290957"/>
                  </a:cubicBezTo>
                  <a:cubicBezTo>
                    <a:pt x="94512" y="5291555"/>
                    <a:pt x="94227" y="5292091"/>
                    <a:pt x="93935" y="5292530"/>
                  </a:cubicBezTo>
                  <a:lnTo>
                    <a:pt x="98493" y="5305128"/>
                  </a:lnTo>
                  <a:lnTo>
                    <a:pt x="93863" y="5317725"/>
                  </a:lnTo>
                  <a:cubicBezTo>
                    <a:pt x="99063" y="5323395"/>
                    <a:pt x="113235" y="5336938"/>
                    <a:pt x="113805" y="5304185"/>
                  </a:cubicBezTo>
                  <a:cubicBezTo>
                    <a:pt x="120927" y="5274580"/>
                    <a:pt x="130185" y="5297255"/>
                    <a:pt x="138018" y="5280879"/>
                  </a:cubicBezTo>
                  <a:cubicBezTo>
                    <a:pt x="139800" y="5178214"/>
                    <a:pt x="113307" y="5265448"/>
                    <a:pt x="103550" y="5220099"/>
                  </a:cubicBezTo>
                  <a:cubicBezTo>
                    <a:pt x="134957" y="5169079"/>
                    <a:pt x="106754" y="5177269"/>
                    <a:pt x="92440" y="5177269"/>
                  </a:cubicBezTo>
                  <a:cubicBezTo>
                    <a:pt x="86742" y="5181362"/>
                    <a:pt x="90873" y="5197110"/>
                    <a:pt x="86173" y="5200886"/>
                  </a:cubicBezTo>
                  <a:lnTo>
                    <a:pt x="80974" y="5189552"/>
                  </a:lnTo>
                  <a:cubicBezTo>
                    <a:pt x="78944" y="5190496"/>
                    <a:pt x="76826" y="5189393"/>
                    <a:pt x="74822" y="5189275"/>
                  </a:cubicBezTo>
                  <a:close/>
                  <a:moveTo>
                    <a:pt x="91443" y="5056022"/>
                  </a:moveTo>
                  <a:cubicBezTo>
                    <a:pt x="87811" y="5068302"/>
                    <a:pt x="87811" y="5068302"/>
                    <a:pt x="91372" y="5079954"/>
                  </a:cubicBezTo>
                  <a:lnTo>
                    <a:pt x="91442" y="5080271"/>
                  </a:lnTo>
                  <a:cubicBezTo>
                    <a:pt x="101484" y="5083419"/>
                    <a:pt x="97283" y="5067674"/>
                    <a:pt x="91443" y="5056022"/>
                  </a:cubicBezTo>
                  <a:close/>
                  <a:moveTo>
                    <a:pt x="178683" y="4937924"/>
                  </a:moveTo>
                  <a:cubicBezTo>
                    <a:pt x="177580" y="4953384"/>
                    <a:pt x="177124" y="4969605"/>
                    <a:pt x="177330" y="4985793"/>
                  </a:cubicBezTo>
                  <a:lnTo>
                    <a:pt x="178113" y="4986739"/>
                  </a:lnTo>
                  <a:cubicBezTo>
                    <a:pt x="178113" y="4989572"/>
                    <a:pt x="179823" y="4992406"/>
                    <a:pt x="180820" y="4995871"/>
                  </a:cubicBezTo>
                  <a:cubicBezTo>
                    <a:pt x="183241" y="4995870"/>
                    <a:pt x="187300" y="4993665"/>
                    <a:pt x="187942" y="5005631"/>
                  </a:cubicBezTo>
                  <a:cubicBezTo>
                    <a:pt x="191431" y="5040275"/>
                    <a:pt x="205818" y="5005630"/>
                    <a:pt x="212156" y="5025158"/>
                  </a:cubicBezTo>
                  <a:cubicBezTo>
                    <a:pt x="213437" y="5061375"/>
                    <a:pt x="224761" y="5036810"/>
                    <a:pt x="230316" y="5045945"/>
                  </a:cubicBezTo>
                  <a:cubicBezTo>
                    <a:pt x="236796" y="5060744"/>
                    <a:pt x="237438" y="5060744"/>
                    <a:pt x="243918" y="5045945"/>
                  </a:cubicBezTo>
                  <a:cubicBezTo>
                    <a:pt x="247621" y="5039960"/>
                    <a:pt x="253533" y="5052871"/>
                    <a:pt x="256167" y="5037755"/>
                  </a:cubicBezTo>
                  <a:lnTo>
                    <a:pt x="249403" y="5020119"/>
                  </a:lnTo>
                  <a:cubicBezTo>
                    <a:pt x="194708" y="5036182"/>
                    <a:pt x="228037" y="4964378"/>
                    <a:pt x="255384" y="5009096"/>
                  </a:cubicBezTo>
                  <a:cubicBezTo>
                    <a:pt x="263716" y="5004057"/>
                    <a:pt x="281236" y="5009096"/>
                    <a:pt x="286292" y="4982642"/>
                  </a:cubicBezTo>
                  <a:cubicBezTo>
                    <a:pt x="285296" y="4965638"/>
                    <a:pt x="295337" y="4971305"/>
                    <a:pt x="298400" y="4982642"/>
                  </a:cubicBezTo>
                  <a:cubicBezTo>
                    <a:pt x="305521" y="4961544"/>
                    <a:pt x="313853" y="4979495"/>
                    <a:pt x="320548" y="4951149"/>
                  </a:cubicBezTo>
                  <a:cubicBezTo>
                    <a:pt x="309509" y="4908319"/>
                    <a:pt x="296120" y="4970677"/>
                    <a:pt x="283729" y="4933199"/>
                  </a:cubicBezTo>
                  <a:cubicBezTo>
                    <a:pt x="278025" y="4951969"/>
                    <a:pt x="270938" y="4960632"/>
                    <a:pt x="263859" y="4957448"/>
                  </a:cubicBezTo>
                  <a:cubicBezTo>
                    <a:pt x="259351" y="4972848"/>
                    <a:pt x="253056" y="4972848"/>
                    <a:pt x="248547" y="4957448"/>
                  </a:cubicBezTo>
                  <a:cubicBezTo>
                    <a:pt x="234304" y="4950204"/>
                    <a:pt x="224619" y="4974769"/>
                    <a:pt x="210874" y="4969417"/>
                  </a:cubicBezTo>
                  <a:cubicBezTo>
                    <a:pt x="205533" y="4969417"/>
                    <a:pt x="209521" y="4951467"/>
                    <a:pt x="205390" y="4946424"/>
                  </a:cubicBezTo>
                  <a:cubicBezTo>
                    <a:pt x="196844" y="4942963"/>
                    <a:pt x="187514" y="4920917"/>
                    <a:pt x="178683" y="4937924"/>
                  </a:cubicBezTo>
                  <a:close/>
                  <a:moveTo>
                    <a:pt x="221237" y="4881837"/>
                  </a:moveTo>
                  <a:cubicBezTo>
                    <a:pt x="217946" y="4886945"/>
                    <a:pt x="214826" y="4895094"/>
                    <a:pt x="212013" y="4907691"/>
                  </a:cubicBezTo>
                  <a:lnTo>
                    <a:pt x="214434" y="4922490"/>
                  </a:lnTo>
                  <a:cubicBezTo>
                    <a:pt x="229176" y="4912727"/>
                    <a:pt x="242922" y="4959653"/>
                    <a:pt x="256238" y="4917137"/>
                  </a:cubicBezTo>
                  <a:cubicBezTo>
                    <a:pt x="256238" y="4913358"/>
                    <a:pt x="256238" y="4909579"/>
                    <a:pt x="256238" y="4904854"/>
                  </a:cubicBezTo>
                  <a:lnTo>
                    <a:pt x="261081" y="4891943"/>
                  </a:lnTo>
                  <a:lnTo>
                    <a:pt x="261081" y="4880291"/>
                  </a:lnTo>
                  <a:cubicBezTo>
                    <a:pt x="255953" y="4870214"/>
                    <a:pt x="255171" y="4869900"/>
                    <a:pt x="250969" y="4879032"/>
                  </a:cubicBezTo>
                  <a:lnTo>
                    <a:pt x="251752" y="4879978"/>
                  </a:lnTo>
                  <a:cubicBezTo>
                    <a:pt x="242512" y="4878559"/>
                    <a:pt x="231108" y="4866514"/>
                    <a:pt x="221237" y="4881837"/>
                  </a:cubicBezTo>
                  <a:close/>
                  <a:moveTo>
                    <a:pt x="134840" y="4946189"/>
                  </a:moveTo>
                  <a:cubicBezTo>
                    <a:pt x="130220" y="4949653"/>
                    <a:pt x="124879" y="4960440"/>
                    <a:pt x="121994" y="4968157"/>
                  </a:cubicBezTo>
                  <a:cubicBezTo>
                    <a:pt x="128924" y="4972188"/>
                    <a:pt x="135953" y="4971873"/>
                    <a:pt x="142861" y="4967211"/>
                  </a:cubicBezTo>
                  <a:lnTo>
                    <a:pt x="143360" y="4968157"/>
                  </a:lnTo>
                  <a:cubicBezTo>
                    <a:pt x="143360" y="4946583"/>
                    <a:pt x="139461" y="4942725"/>
                    <a:pt x="134840" y="4946189"/>
                  </a:cubicBezTo>
                  <a:close/>
                  <a:moveTo>
                    <a:pt x="175693" y="4873679"/>
                  </a:moveTo>
                  <a:cubicBezTo>
                    <a:pt x="171348" y="4885016"/>
                    <a:pt x="171348" y="4885330"/>
                    <a:pt x="174909" y="4896982"/>
                  </a:cubicBezTo>
                  <a:lnTo>
                    <a:pt x="175692" y="4897928"/>
                  </a:lnTo>
                  <a:lnTo>
                    <a:pt x="180464" y="4897928"/>
                  </a:lnTo>
                  <a:cubicBezTo>
                    <a:pt x="183954" y="4885644"/>
                    <a:pt x="183954" y="4885644"/>
                    <a:pt x="180464" y="4873679"/>
                  </a:cubicBezTo>
                  <a:close/>
                  <a:moveTo>
                    <a:pt x="76701" y="4970676"/>
                  </a:moveTo>
                  <a:cubicBezTo>
                    <a:pt x="73068" y="4982328"/>
                    <a:pt x="73068" y="4982328"/>
                    <a:pt x="76701" y="4994925"/>
                  </a:cubicBezTo>
                  <a:lnTo>
                    <a:pt x="86315" y="4994925"/>
                  </a:lnTo>
                  <a:cubicBezTo>
                    <a:pt x="89805" y="4982960"/>
                    <a:pt x="89805" y="4982642"/>
                    <a:pt x="86386" y="4970677"/>
                  </a:cubicBezTo>
                  <a:close/>
                  <a:moveTo>
                    <a:pt x="153640" y="4786606"/>
                  </a:moveTo>
                  <a:cubicBezTo>
                    <a:pt x="146676" y="4792546"/>
                    <a:pt x="140013" y="4803214"/>
                    <a:pt x="133817" y="4821716"/>
                  </a:cubicBezTo>
                  <a:cubicBezTo>
                    <a:pt x="136238" y="4857617"/>
                    <a:pt x="153544" y="4831477"/>
                    <a:pt x="160096" y="4813213"/>
                  </a:cubicBezTo>
                  <a:lnTo>
                    <a:pt x="160879" y="4813213"/>
                  </a:lnTo>
                  <a:cubicBezTo>
                    <a:pt x="171348" y="4843132"/>
                    <a:pt x="185877" y="4808802"/>
                    <a:pt x="195918" y="4837148"/>
                  </a:cubicBezTo>
                  <a:cubicBezTo>
                    <a:pt x="203895" y="4837147"/>
                    <a:pt x="203895" y="4837147"/>
                    <a:pt x="207455" y="4830532"/>
                  </a:cubicBezTo>
                  <a:cubicBezTo>
                    <a:pt x="207455" y="4799039"/>
                    <a:pt x="218636" y="4818566"/>
                    <a:pt x="225117" y="4813527"/>
                  </a:cubicBezTo>
                  <a:lnTo>
                    <a:pt x="233521" y="4786755"/>
                  </a:lnTo>
                  <a:cubicBezTo>
                    <a:pt x="241924" y="4838721"/>
                    <a:pt x="256096" y="4824550"/>
                    <a:pt x="269129" y="4825496"/>
                  </a:cubicBezTo>
                  <a:cubicBezTo>
                    <a:pt x="273829" y="4844388"/>
                    <a:pt x="277746" y="4823290"/>
                    <a:pt x="283017" y="4825496"/>
                  </a:cubicBezTo>
                  <a:cubicBezTo>
                    <a:pt x="288286" y="4827698"/>
                    <a:pt x="297260" y="4835256"/>
                    <a:pt x="295693" y="4806286"/>
                  </a:cubicBezTo>
                  <a:lnTo>
                    <a:pt x="288571" y="4788961"/>
                  </a:lnTo>
                  <a:cubicBezTo>
                    <a:pt x="274328" y="4822659"/>
                    <a:pt x="259230" y="4775736"/>
                    <a:pt x="243847" y="4788961"/>
                  </a:cubicBezTo>
                  <a:cubicBezTo>
                    <a:pt x="241354" y="4772899"/>
                    <a:pt x="232595" y="4782034"/>
                    <a:pt x="230102" y="4766918"/>
                  </a:cubicBezTo>
                  <a:cubicBezTo>
                    <a:pt x="226541" y="4762917"/>
                    <a:pt x="222752" y="4766667"/>
                    <a:pt x="219918" y="4776996"/>
                  </a:cubicBezTo>
                  <a:cubicBezTo>
                    <a:pt x="198126" y="4793527"/>
                    <a:pt x="174531" y="4768787"/>
                    <a:pt x="153640" y="4786606"/>
                  </a:cubicBezTo>
                  <a:close/>
                  <a:moveTo>
                    <a:pt x="24642" y="445762"/>
                  </a:moveTo>
                  <a:lnTo>
                    <a:pt x="470404" y="0"/>
                  </a:lnTo>
                  <a:lnTo>
                    <a:pt x="470886" y="189449"/>
                  </a:lnTo>
                  <a:cubicBezTo>
                    <a:pt x="464761" y="205826"/>
                    <a:pt x="464761" y="206454"/>
                    <a:pt x="470887" y="223779"/>
                  </a:cubicBezTo>
                  <a:lnTo>
                    <a:pt x="470887" y="248342"/>
                  </a:lnTo>
                  <a:lnTo>
                    <a:pt x="466543" y="260939"/>
                  </a:lnTo>
                  <a:cubicBezTo>
                    <a:pt x="466543" y="264403"/>
                    <a:pt x="466542" y="268183"/>
                    <a:pt x="466542" y="272590"/>
                  </a:cubicBezTo>
                  <a:lnTo>
                    <a:pt x="471456" y="285501"/>
                  </a:lnTo>
                  <a:lnTo>
                    <a:pt x="471456" y="297153"/>
                  </a:lnTo>
                  <a:lnTo>
                    <a:pt x="466543" y="310381"/>
                  </a:lnTo>
                  <a:cubicBezTo>
                    <a:pt x="466543" y="351006"/>
                    <a:pt x="466043" y="391949"/>
                    <a:pt x="466543" y="431627"/>
                  </a:cubicBezTo>
                  <a:lnTo>
                    <a:pt x="470886" y="444542"/>
                  </a:lnTo>
                  <a:cubicBezTo>
                    <a:pt x="463765" y="444542"/>
                    <a:pt x="463765" y="625937"/>
                    <a:pt x="470887" y="625937"/>
                  </a:cubicBezTo>
                  <a:lnTo>
                    <a:pt x="466400" y="638852"/>
                  </a:lnTo>
                  <a:lnTo>
                    <a:pt x="466400" y="953779"/>
                  </a:lnTo>
                  <a:lnTo>
                    <a:pt x="461415" y="967004"/>
                  </a:lnTo>
                  <a:lnTo>
                    <a:pt x="461415" y="1271225"/>
                  </a:lnTo>
                  <a:lnTo>
                    <a:pt x="466471" y="1284768"/>
                  </a:lnTo>
                  <a:lnTo>
                    <a:pt x="466471" y="1612921"/>
                  </a:lnTo>
                  <a:lnTo>
                    <a:pt x="470816" y="1623627"/>
                  </a:lnTo>
                  <a:cubicBezTo>
                    <a:pt x="471456" y="1640413"/>
                    <a:pt x="471456" y="1657546"/>
                    <a:pt x="470816" y="1674332"/>
                  </a:cubicBezTo>
                  <a:cubicBezTo>
                    <a:pt x="463694" y="1681890"/>
                    <a:pt x="463694" y="1775737"/>
                    <a:pt x="470816" y="1782353"/>
                  </a:cubicBezTo>
                  <a:lnTo>
                    <a:pt x="466258" y="1795578"/>
                  </a:lnTo>
                  <a:lnTo>
                    <a:pt x="466258" y="1978868"/>
                  </a:lnTo>
                  <a:lnTo>
                    <a:pt x="471029" y="1991779"/>
                  </a:lnTo>
                  <a:lnTo>
                    <a:pt x="471029" y="2101060"/>
                  </a:lnTo>
                  <a:lnTo>
                    <a:pt x="466400" y="2113657"/>
                  </a:lnTo>
                  <a:lnTo>
                    <a:pt x="466400" y="2138219"/>
                  </a:lnTo>
                  <a:cubicBezTo>
                    <a:pt x="474661" y="2153967"/>
                    <a:pt x="470673" y="2188922"/>
                    <a:pt x="470388" y="2285605"/>
                  </a:cubicBezTo>
                  <a:cubicBezTo>
                    <a:pt x="460489" y="2325288"/>
                    <a:pt x="468750" y="2417561"/>
                    <a:pt x="466186" y="2477398"/>
                  </a:cubicBezTo>
                  <a:lnTo>
                    <a:pt x="470744" y="2490624"/>
                  </a:lnTo>
                  <a:lnTo>
                    <a:pt x="466258" y="2503535"/>
                  </a:lnTo>
                  <a:lnTo>
                    <a:pt x="466258" y="2831377"/>
                  </a:lnTo>
                  <a:lnTo>
                    <a:pt x="461344" y="2844602"/>
                  </a:lnTo>
                  <a:lnTo>
                    <a:pt x="461344" y="2892157"/>
                  </a:lnTo>
                  <a:lnTo>
                    <a:pt x="465973" y="2905068"/>
                  </a:lnTo>
                  <a:lnTo>
                    <a:pt x="465973" y="3026314"/>
                  </a:lnTo>
                  <a:lnTo>
                    <a:pt x="461628" y="3039543"/>
                  </a:lnTo>
                  <a:lnTo>
                    <a:pt x="465474" y="3048988"/>
                  </a:lnTo>
                  <a:cubicBezTo>
                    <a:pt x="466365" y="3085586"/>
                    <a:pt x="466599" y="3122432"/>
                    <a:pt x="466187" y="3159215"/>
                  </a:cubicBezTo>
                  <a:lnTo>
                    <a:pt x="470744" y="3172440"/>
                  </a:lnTo>
                  <a:lnTo>
                    <a:pt x="466258" y="3185037"/>
                  </a:lnTo>
                  <a:lnTo>
                    <a:pt x="466258" y="3379347"/>
                  </a:lnTo>
                  <a:lnTo>
                    <a:pt x="461344" y="3392261"/>
                  </a:lnTo>
                  <a:lnTo>
                    <a:pt x="461344" y="3427533"/>
                  </a:lnTo>
                  <a:lnTo>
                    <a:pt x="466187" y="3440758"/>
                  </a:lnTo>
                  <a:cubicBezTo>
                    <a:pt x="466186" y="3465953"/>
                    <a:pt x="455148" y="3465324"/>
                    <a:pt x="465545" y="3486740"/>
                  </a:cubicBezTo>
                  <a:cubicBezTo>
                    <a:pt x="466264" y="3498738"/>
                    <a:pt x="466478" y="3511239"/>
                    <a:pt x="466187" y="3523585"/>
                  </a:cubicBezTo>
                  <a:lnTo>
                    <a:pt x="461486" y="3537442"/>
                  </a:lnTo>
                  <a:lnTo>
                    <a:pt x="461486" y="3621214"/>
                  </a:lnTo>
                  <a:lnTo>
                    <a:pt x="456430" y="3635071"/>
                  </a:lnTo>
                  <a:lnTo>
                    <a:pt x="456429" y="3647982"/>
                  </a:lnTo>
                  <a:lnTo>
                    <a:pt x="461201" y="3660579"/>
                  </a:lnTo>
                  <a:lnTo>
                    <a:pt x="461201" y="3940549"/>
                  </a:lnTo>
                  <a:lnTo>
                    <a:pt x="456358" y="3954088"/>
                  </a:lnTo>
                  <a:cubicBezTo>
                    <a:pt x="456359" y="3958499"/>
                    <a:pt x="456714" y="3962278"/>
                    <a:pt x="456857" y="3966371"/>
                  </a:cubicBezTo>
                  <a:lnTo>
                    <a:pt x="460632" y="3975507"/>
                  </a:lnTo>
                  <a:cubicBezTo>
                    <a:pt x="463195" y="4052035"/>
                    <a:pt x="459421" y="4132970"/>
                    <a:pt x="461913" y="4210127"/>
                  </a:cubicBezTo>
                  <a:lnTo>
                    <a:pt x="465545" y="4219258"/>
                  </a:lnTo>
                  <a:cubicBezTo>
                    <a:pt x="466336" y="4255790"/>
                    <a:pt x="466549" y="4292510"/>
                    <a:pt x="466187" y="4329170"/>
                  </a:cubicBezTo>
                  <a:lnTo>
                    <a:pt x="461486" y="4342710"/>
                  </a:lnTo>
                  <a:lnTo>
                    <a:pt x="461486" y="4366962"/>
                  </a:lnTo>
                  <a:lnTo>
                    <a:pt x="466187" y="4379555"/>
                  </a:lnTo>
                  <a:lnTo>
                    <a:pt x="466187" y="4391211"/>
                  </a:lnTo>
                  <a:lnTo>
                    <a:pt x="461415" y="4403807"/>
                  </a:lnTo>
                  <a:lnTo>
                    <a:pt x="461415" y="4452618"/>
                  </a:lnTo>
                  <a:cubicBezTo>
                    <a:pt x="464050" y="4459234"/>
                    <a:pt x="467112" y="4463328"/>
                    <a:pt x="466187" y="4478758"/>
                  </a:cubicBezTo>
                  <a:cubicBezTo>
                    <a:pt x="469889" y="4764712"/>
                    <a:pt x="459065" y="5087826"/>
                    <a:pt x="470317" y="5355830"/>
                  </a:cubicBezTo>
                  <a:lnTo>
                    <a:pt x="466471" y="5365594"/>
                  </a:lnTo>
                  <a:lnTo>
                    <a:pt x="466472" y="5437083"/>
                  </a:lnTo>
                  <a:cubicBezTo>
                    <a:pt x="464833" y="5442122"/>
                    <a:pt x="463266" y="5446529"/>
                    <a:pt x="461557" y="5451254"/>
                  </a:cubicBezTo>
                  <a:cubicBezTo>
                    <a:pt x="461557" y="5454719"/>
                    <a:pt x="461557" y="5458498"/>
                    <a:pt x="461557" y="5462909"/>
                  </a:cubicBezTo>
                  <a:lnTo>
                    <a:pt x="466471" y="5476134"/>
                  </a:lnTo>
                  <a:lnTo>
                    <a:pt x="466472" y="5548883"/>
                  </a:lnTo>
                  <a:lnTo>
                    <a:pt x="461700" y="5561480"/>
                  </a:lnTo>
                  <a:lnTo>
                    <a:pt x="461699" y="5865698"/>
                  </a:lnTo>
                  <a:lnTo>
                    <a:pt x="466186" y="5878613"/>
                  </a:lnTo>
                  <a:cubicBezTo>
                    <a:pt x="460773" y="5886171"/>
                    <a:pt x="461486" y="5904121"/>
                    <a:pt x="461557" y="5925219"/>
                  </a:cubicBezTo>
                  <a:lnTo>
                    <a:pt x="456928" y="5939079"/>
                  </a:lnTo>
                  <a:lnTo>
                    <a:pt x="456928" y="6033557"/>
                  </a:lnTo>
                  <a:lnTo>
                    <a:pt x="451872" y="6047728"/>
                  </a:lnTo>
                  <a:lnTo>
                    <a:pt x="451872" y="6095911"/>
                  </a:lnTo>
                  <a:lnTo>
                    <a:pt x="456643" y="6108822"/>
                  </a:lnTo>
                  <a:lnTo>
                    <a:pt x="456643" y="6132756"/>
                  </a:lnTo>
                  <a:lnTo>
                    <a:pt x="451587" y="6146299"/>
                  </a:lnTo>
                  <a:lnTo>
                    <a:pt x="451587" y="6316042"/>
                  </a:lnTo>
                  <a:cubicBezTo>
                    <a:pt x="445462" y="6326123"/>
                    <a:pt x="445533" y="6341240"/>
                    <a:pt x="450946" y="6350372"/>
                  </a:cubicBezTo>
                  <a:cubicBezTo>
                    <a:pt x="451992" y="6407657"/>
                    <a:pt x="452256" y="6465194"/>
                    <a:pt x="451729" y="6522638"/>
                  </a:cubicBezTo>
                  <a:lnTo>
                    <a:pt x="456429" y="6534289"/>
                  </a:lnTo>
                  <a:lnTo>
                    <a:pt x="456429" y="6595387"/>
                  </a:lnTo>
                  <a:lnTo>
                    <a:pt x="451943" y="6607981"/>
                  </a:lnTo>
                  <a:cubicBezTo>
                    <a:pt x="451944" y="6611446"/>
                    <a:pt x="451943" y="6615539"/>
                    <a:pt x="451943" y="6619636"/>
                  </a:cubicBezTo>
                  <a:lnTo>
                    <a:pt x="456857" y="6632547"/>
                  </a:lnTo>
                  <a:lnTo>
                    <a:pt x="456857" y="6717576"/>
                  </a:lnTo>
                  <a:lnTo>
                    <a:pt x="451801" y="6731118"/>
                  </a:lnTo>
                  <a:lnTo>
                    <a:pt x="451801" y="6864333"/>
                  </a:lnTo>
                  <a:cubicBezTo>
                    <a:pt x="438767" y="6960385"/>
                    <a:pt x="451800" y="7126667"/>
                    <a:pt x="446388" y="7242246"/>
                  </a:cubicBezTo>
                  <a:lnTo>
                    <a:pt x="442471" y="7252010"/>
                  </a:lnTo>
                  <a:lnTo>
                    <a:pt x="446816" y="7265235"/>
                  </a:lnTo>
                  <a:lnTo>
                    <a:pt x="446816" y="7386484"/>
                  </a:lnTo>
                  <a:lnTo>
                    <a:pt x="442257" y="7399395"/>
                  </a:lnTo>
                  <a:lnTo>
                    <a:pt x="442257" y="7544890"/>
                  </a:lnTo>
                  <a:lnTo>
                    <a:pt x="446887" y="7557487"/>
                  </a:lnTo>
                  <a:lnTo>
                    <a:pt x="442329" y="7570084"/>
                  </a:lnTo>
                  <a:lnTo>
                    <a:pt x="442329" y="7874620"/>
                  </a:lnTo>
                  <a:cubicBezTo>
                    <a:pt x="448810" y="7892256"/>
                    <a:pt x="448810" y="7893201"/>
                    <a:pt x="442685" y="7909578"/>
                  </a:cubicBezTo>
                  <a:cubicBezTo>
                    <a:pt x="440406" y="7958075"/>
                    <a:pt x="443967" y="8010668"/>
                    <a:pt x="441402" y="8058852"/>
                  </a:cubicBezTo>
                  <a:lnTo>
                    <a:pt x="437414" y="8068615"/>
                  </a:lnTo>
                  <a:lnTo>
                    <a:pt x="437414" y="8104201"/>
                  </a:lnTo>
                  <a:lnTo>
                    <a:pt x="432572" y="8117744"/>
                  </a:lnTo>
                  <a:cubicBezTo>
                    <a:pt x="449237" y="8137899"/>
                    <a:pt x="460489" y="8092235"/>
                    <a:pt x="456857" y="8202776"/>
                  </a:cubicBezTo>
                  <a:lnTo>
                    <a:pt x="461985" y="8216947"/>
                  </a:lnTo>
                  <a:lnTo>
                    <a:pt x="461985" y="8434559"/>
                  </a:lnTo>
                  <a:lnTo>
                    <a:pt x="466329" y="8447787"/>
                  </a:lnTo>
                  <a:lnTo>
                    <a:pt x="462341" y="8457865"/>
                  </a:lnTo>
                  <a:cubicBezTo>
                    <a:pt x="461714" y="8473861"/>
                    <a:pt x="461522" y="8490145"/>
                    <a:pt x="461771" y="8506366"/>
                  </a:cubicBezTo>
                  <a:lnTo>
                    <a:pt x="466472" y="8520222"/>
                  </a:lnTo>
                  <a:lnTo>
                    <a:pt x="466472" y="8740672"/>
                  </a:lnTo>
                  <a:cubicBezTo>
                    <a:pt x="452228" y="8778145"/>
                    <a:pt x="432145" y="8769645"/>
                    <a:pt x="414910" y="8781296"/>
                  </a:cubicBezTo>
                  <a:lnTo>
                    <a:pt x="402874" y="8814994"/>
                  </a:lnTo>
                  <a:cubicBezTo>
                    <a:pt x="402874" y="8838611"/>
                    <a:pt x="404583" y="8856247"/>
                    <a:pt x="395753" y="8855619"/>
                  </a:cubicBezTo>
                  <a:lnTo>
                    <a:pt x="387848" y="8872624"/>
                  </a:lnTo>
                  <a:lnTo>
                    <a:pt x="387848" y="8935609"/>
                  </a:lnTo>
                  <a:cubicBezTo>
                    <a:pt x="386281" y="8940020"/>
                    <a:pt x="384429" y="8941908"/>
                    <a:pt x="383574" y="8948838"/>
                  </a:cubicBezTo>
                  <a:lnTo>
                    <a:pt x="387563" y="8958601"/>
                  </a:lnTo>
                  <a:cubicBezTo>
                    <a:pt x="388702" y="8982850"/>
                    <a:pt x="387562" y="9008986"/>
                    <a:pt x="388275" y="9033552"/>
                  </a:cubicBezTo>
                  <a:lnTo>
                    <a:pt x="392263" y="9043316"/>
                  </a:lnTo>
                  <a:cubicBezTo>
                    <a:pt x="389471" y="9053674"/>
                    <a:pt x="386381" y="9062367"/>
                    <a:pt x="383076" y="9069138"/>
                  </a:cubicBezTo>
                  <a:lnTo>
                    <a:pt x="387990" y="9082049"/>
                  </a:lnTo>
                  <a:cubicBezTo>
                    <a:pt x="387990" y="9086460"/>
                    <a:pt x="387990" y="9090239"/>
                    <a:pt x="387990" y="9093704"/>
                  </a:cubicBezTo>
                  <a:lnTo>
                    <a:pt x="383289" y="9107244"/>
                  </a:lnTo>
                  <a:cubicBezTo>
                    <a:pt x="383289" y="9111654"/>
                    <a:pt x="383717" y="9115433"/>
                    <a:pt x="383860" y="9119527"/>
                  </a:cubicBezTo>
                  <a:cubicBezTo>
                    <a:pt x="390981" y="9128344"/>
                    <a:pt x="387492" y="9167713"/>
                    <a:pt x="388275" y="9191016"/>
                  </a:cubicBezTo>
                  <a:lnTo>
                    <a:pt x="392904" y="9202667"/>
                  </a:lnTo>
                  <a:lnTo>
                    <a:pt x="392904" y="9298719"/>
                  </a:lnTo>
                  <a:lnTo>
                    <a:pt x="397960" y="9313208"/>
                  </a:lnTo>
                  <a:lnTo>
                    <a:pt x="397961" y="9397294"/>
                  </a:lnTo>
                  <a:lnTo>
                    <a:pt x="403017" y="9410833"/>
                  </a:lnTo>
                  <a:lnTo>
                    <a:pt x="403017" y="9422488"/>
                  </a:lnTo>
                  <a:cubicBezTo>
                    <a:pt x="405509" y="9431620"/>
                    <a:pt x="410139" y="9425636"/>
                    <a:pt x="412774" y="9436028"/>
                  </a:cubicBezTo>
                  <a:cubicBezTo>
                    <a:pt x="412774" y="9439807"/>
                    <a:pt x="412774" y="9443903"/>
                    <a:pt x="412774" y="9447368"/>
                  </a:cubicBezTo>
                  <a:lnTo>
                    <a:pt x="408145" y="9460279"/>
                  </a:lnTo>
                  <a:cubicBezTo>
                    <a:pt x="408145" y="9516338"/>
                    <a:pt x="393901" y="9482009"/>
                    <a:pt x="412916" y="9534602"/>
                  </a:cubicBezTo>
                  <a:cubicBezTo>
                    <a:pt x="412916" y="9534602"/>
                    <a:pt x="412916" y="9539641"/>
                    <a:pt x="412916" y="9543734"/>
                  </a:cubicBezTo>
                  <a:lnTo>
                    <a:pt x="417758" y="9556646"/>
                  </a:lnTo>
                  <a:lnTo>
                    <a:pt x="413130" y="9569243"/>
                  </a:lnTo>
                  <a:cubicBezTo>
                    <a:pt x="419397" y="9576801"/>
                    <a:pt x="417047" y="9600735"/>
                    <a:pt x="418471" y="9619317"/>
                  </a:cubicBezTo>
                  <a:lnTo>
                    <a:pt x="421960" y="9627821"/>
                  </a:lnTo>
                  <a:cubicBezTo>
                    <a:pt x="421960" y="9635693"/>
                    <a:pt x="419539" y="9636325"/>
                    <a:pt x="418043" y="9641678"/>
                  </a:cubicBezTo>
                  <a:cubicBezTo>
                    <a:pt x="429367" y="9683562"/>
                    <a:pt x="446174" y="9636635"/>
                    <a:pt x="457356" y="9679469"/>
                  </a:cubicBezTo>
                  <a:lnTo>
                    <a:pt x="457356" y="9711725"/>
                  </a:lnTo>
                  <a:lnTo>
                    <a:pt x="19870" y="10149211"/>
                  </a:lnTo>
                  <a:lnTo>
                    <a:pt x="19870" y="10045730"/>
                  </a:lnTo>
                  <a:lnTo>
                    <a:pt x="15169" y="10032816"/>
                  </a:lnTo>
                  <a:lnTo>
                    <a:pt x="15169" y="10021164"/>
                  </a:lnTo>
                  <a:lnTo>
                    <a:pt x="19941" y="10008567"/>
                  </a:lnTo>
                  <a:lnTo>
                    <a:pt x="19941" y="9959752"/>
                  </a:lnTo>
                  <a:lnTo>
                    <a:pt x="16309" y="9950934"/>
                  </a:lnTo>
                  <a:cubicBezTo>
                    <a:pt x="14428" y="9868455"/>
                    <a:pt x="14215" y="9785410"/>
                    <a:pt x="15668" y="9702772"/>
                  </a:cubicBezTo>
                  <a:cubicBezTo>
                    <a:pt x="21010" y="9693012"/>
                    <a:pt x="19228" y="9679155"/>
                    <a:pt x="24642" y="9666872"/>
                  </a:cubicBezTo>
                  <a:cubicBezTo>
                    <a:pt x="24969" y="9651692"/>
                    <a:pt x="24969" y="9636384"/>
                    <a:pt x="24642" y="9621205"/>
                  </a:cubicBezTo>
                  <a:cubicBezTo>
                    <a:pt x="21550" y="9611035"/>
                    <a:pt x="18260" y="9602058"/>
                    <a:pt x="14813" y="9594437"/>
                  </a:cubicBezTo>
                  <a:lnTo>
                    <a:pt x="14813" y="9582154"/>
                  </a:lnTo>
                  <a:lnTo>
                    <a:pt x="28558" y="9548773"/>
                  </a:lnTo>
                  <a:cubicBezTo>
                    <a:pt x="27205" y="9532083"/>
                    <a:pt x="20226" y="9529249"/>
                    <a:pt x="29200" y="9510036"/>
                  </a:cubicBezTo>
                  <a:cubicBezTo>
                    <a:pt x="29200" y="9505943"/>
                    <a:pt x="29200" y="9502164"/>
                    <a:pt x="29200" y="9497757"/>
                  </a:cubicBezTo>
                  <a:lnTo>
                    <a:pt x="24357" y="9484528"/>
                  </a:lnTo>
                  <a:lnTo>
                    <a:pt x="24357" y="9474136"/>
                  </a:lnTo>
                  <a:lnTo>
                    <a:pt x="29128" y="9461539"/>
                  </a:lnTo>
                  <a:lnTo>
                    <a:pt x="29128" y="9304076"/>
                  </a:lnTo>
                  <a:cubicBezTo>
                    <a:pt x="23573" y="9293998"/>
                    <a:pt x="22719" y="9280141"/>
                    <a:pt x="28273" y="9269749"/>
                  </a:cubicBezTo>
                  <a:cubicBezTo>
                    <a:pt x="25638" y="9244555"/>
                    <a:pt x="17305" y="9286126"/>
                    <a:pt x="19371" y="9220303"/>
                  </a:cubicBezTo>
                  <a:lnTo>
                    <a:pt x="24143" y="9206764"/>
                  </a:lnTo>
                  <a:lnTo>
                    <a:pt x="24143" y="9170546"/>
                  </a:lnTo>
                  <a:lnTo>
                    <a:pt x="19371" y="9157949"/>
                  </a:lnTo>
                  <a:lnTo>
                    <a:pt x="19371" y="9134015"/>
                  </a:lnTo>
                  <a:lnTo>
                    <a:pt x="24143" y="9121100"/>
                  </a:lnTo>
                  <a:lnTo>
                    <a:pt x="24143" y="9096852"/>
                  </a:lnTo>
                  <a:cubicBezTo>
                    <a:pt x="19300" y="9083941"/>
                    <a:pt x="8546" y="9067878"/>
                    <a:pt x="19087" y="9049300"/>
                  </a:cubicBezTo>
                  <a:lnTo>
                    <a:pt x="19086" y="9025994"/>
                  </a:lnTo>
                  <a:lnTo>
                    <a:pt x="24071" y="9012137"/>
                  </a:lnTo>
                  <a:cubicBezTo>
                    <a:pt x="24071" y="9008672"/>
                    <a:pt x="24071" y="9004579"/>
                    <a:pt x="24071" y="9000172"/>
                  </a:cubicBezTo>
                  <a:lnTo>
                    <a:pt x="13888" y="8973714"/>
                  </a:lnTo>
                  <a:cubicBezTo>
                    <a:pt x="14528" y="8968361"/>
                    <a:pt x="15098" y="8963008"/>
                    <a:pt x="15953" y="8956078"/>
                  </a:cubicBezTo>
                  <a:lnTo>
                    <a:pt x="26707" y="8980962"/>
                  </a:lnTo>
                  <a:cubicBezTo>
                    <a:pt x="30339" y="8972772"/>
                    <a:pt x="28415" y="8944744"/>
                    <a:pt x="28843" y="8928365"/>
                  </a:cubicBezTo>
                  <a:cubicBezTo>
                    <a:pt x="26350" y="8916399"/>
                    <a:pt x="17662" y="8918605"/>
                    <a:pt x="14599" y="8902542"/>
                  </a:cubicBezTo>
                  <a:lnTo>
                    <a:pt x="14600" y="8875774"/>
                  </a:lnTo>
                  <a:cubicBezTo>
                    <a:pt x="18424" y="8866292"/>
                    <a:pt x="23182" y="8868438"/>
                    <a:pt x="26493" y="8881127"/>
                  </a:cubicBezTo>
                  <a:cubicBezTo>
                    <a:pt x="30766" y="8875457"/>
                    <a:pt x="29556" y="8853414"/>
                    <a:pt x="28701" y="8837983"/>
                  </a:cubicBezTo>
                  <a:lnTo>
                    <a:pt x="24642" y="8827906"/>
                  </a:lnTo>
                  <a:cubicBezTo>
                    <a:pt x="24642" y="8821293"/>
                    <a:pt x="24642" y="8813417"/>
                    <a:pt x="24285" y="8804917"/>
                  </a:cubicBezTo>
                  <a:cubicBezTo>
                    <a:pt x="21287" y="8794806"/>
                    <a:pt x="18061" y="8786051"/>
                    <a:pt x="14671" y="8778777"/>
                  </a:cubicBezTo>
                  <a:lnTo>
                    <a:pt x="14670" y="8718311"/>
                  </a:lnTo>
                  <a:lnTo>
                    <a:pt x="19442" y="8705714"/>
                  </a:lnTo>
                  <a:lnTo>
                    <a:pt x="19442" y="8694059"/>
                  </a:lnTo>
                  <a:lnTo>
                    <a:pt x="14386" y="8680202"/>
                  </a:lnTo>
                  <a:lnTo>
                    <a:pt x="14386" y="8546990"/>
                  </a:lnTo>
                  <a:cubicBezTo>
                    <a:pt x="8262" y="8540064"/>
                    <a:pt x="10184" y="8515498"/>
                    <a:pt x="9472" y="8499436"/>
                  </a:cubicBezTo>
                  <a:lnTo>
                    <a:pt x="13745" y="8488730"/>
                  </a:lnTo>
                  <a:cubicBezTo>
                    <a:pt x="13745" y="8480854"/>
                    <a:pt x="11395" y="8480226"/>
                    <a:pt x="9899" y="8475187"/>
                  </a:cubicBezTo>
                  <a:lnTo>
                    <a:pt x="9899" y="8365275"/>
                  </a:lnTo>
                  <a:lnTo>
                    <a:pt x="14457" y="8352364"/>
                  </a:lnTo>
                  <a:lnTo>
                    <a:pt x="14458" y="8340398"/>
                  </a:lnTo>
                  <a:lnTo>
                    <a:pt x="9686" y="8327801"/>
                  </a:lnTo>
                  <a:lnTo>
                    <a:pt x="9686" y="8145457"/>
                  </a:lnTo>
                  <a:lnTo>
                    <a:pt x="14386" y="8132546"/>
                  </a:lnTo>
                  <a:lnTo>
                    <a:pt x="14385" y="8072394"/>
                  </a:lnTo>
                  <a:lnTo>
                    <a:pt x="9971" y="8059169"/>
                  </a:lnTo>
                  <a:cubicBezTo>
                    <a:pt x="18018" y="8043421"/>
                    <a:pt x="14813" y="7976970"/>
                    <a:pt x="13318" y="7946109"/>
                  </a:cubicBezTo>
                  <a:cubicBezTo>
                    <a:pt x="8525" y="7945699"/>
                    <a:pt x="3874" y="7938772"/>
                    <a:pt x="0" y="7926268"/>
                  </a:cubicBezTo>
                  <a:lnTo>
                    <a:pt x="4772" y="7913039"/>
                  </a:lnTo>
                  <a:lnTo>
                    <a:pt x="4772" y="7899500"/>
                  </a:lnTo>
                  <a:cubicBezTo>
                    <a:pt x="8617" y="7890051"/>
                    <a:pt x="16594" y="7896349"/>
                    <a:pt x="14172" y="7874306"/>
                  </a:cubicBezTo>
                  <a:cubicBezTo>
                    <a:pt x="6267" y="7863283"/>
                    <a:pt x="10754" y="7816987"/>
                    <a:pt x="9615" y="7789905"/>
                  </a:cubicBezTo>
                  <a:lnTo>
                    <a:pt x="14172" y="7778565"/>
                  </a:lnTo>
                  <a:lnTo>
                    <a:pt x="14172" y="7753688"/>
                  </a:lnTo>
                  <a:lnTo>
                    <a:pt x="9900" y="7741091"/>
                  </a:lnTo>
                  <a:lnTo>
                    <a:pt x="19442" y="7716528"/>
                  </a:lnTo>
                  <a:lnTo>
                    <a:pt x="19442" y="7704873"/>
                  </a:lnTo>
                  <a:lnTo>
                    <a:pt x="14600" y="7691648"/>
                  </a:lnTo>
                  <a:cubicBezTo>
                    <a:pt x="14101" y="7675900"/>
                    <a:pt x="14101" y="7675900"/>
                    <a:pt x="10042" y="7674012"/>
                  </a:cubicBezTo>
                  <a:cubicBezTo>
                    <a:pt x="-1424" y="7670861"/>
                    <a:pt x="8689" y="7642519"/>
                    <a:pt x="14102" y="7632756"/>
                  </a:cubicBezTo>
                  <a:lnTo>
                    <a:pt x="14528" y="7620790"/>
                  </a:lnTo>
                  <a:cubicBezTo>
                    <a:pt x="18730" y="7600635"/>
                    <a:pt x="28772" y="7602523"/>
                    <a:pt x="34256" y="7582053"/>
                  </a:cubicBezTo>
                  <a:cubicBezTo>
                    <a:pt x="34256" y="7577329"/>
                    <a:pt x="34255" y="7573549"/>
                    <a:pt x="33756" y="7569456"/>
                  </a:cubicBezTo>
                  <a:cubicBezTo>
                    <a:pt x="31193" y="7562840"/>
                    <a:pt x="6694" y="7564417"/>
                    <a:pt x="17448" y="7527886"/>
                  </a:cubicBezTo>
                  <a:cubicBezTo>
                    <a:pt x="21293" y="7525049"/>
                    <a:pt x="23929" y="7535127"/>
                    <a:pt x="27490" y="7538592"/>
                  </a:cubicBezTo>
                  <a:cubicBezTo>
                    <a:pt x="30837" y="7533239"/>
                    <a:pt x="28558" y="7511192"/>
                    <a:pt x="29200" y="7498281"/>
                  </a:cubicBezTo>
                  <a:lnTo>
                    <a:pt x="34327" y="7484424"/>
                  </a:lnTo>
                  <a:lnTo>
                    <a:pt x="34326" y="7448838"/>
                  </a:lnTo>
                  <a:lnTo>
                    <a:pt x="38885" y="7436241"/>
                  </a:lnTo>
                  <a:lnTo>
                    <a:pt x="38885" y="7411993"/>
                  </a:lnTo>
                  <a:lnTo>
                    <a:pt x="31763" y="7394043"/>
                  </a:lnTo>
                  <a:cubicBezTo>
                    <a:pt x="23787" y="7392465"/>
                    <a:pt x="14172" y="7430571"/>
                    <a:pt x="13460" y="7373570"/>
                  </a:cubicBezTo>
                  <a:lnTo>
                    <a:pt x="9615" y="7363178"/>
                  </a:lnTo>
                  <a:lnTo>
                    <a:pt x="9615" y="7290429"/>
                  </a:lnTo>
                  <a:lnTo>
                    <a:pt x="14386" y="7277832"/>
                  </a:lnTo>
                  <a:lnTo>
                    <a:pt x="14386" y="7253897"/>
                  </a:lnTo>
                  <a:lnTo>
                    <a:pt x="9330" y="7240041"/>
                  </a:lnTo>
                  <a:lnTo>
                    <a:pt x="9330" y="7033766"/>
                  </a:lnTo>
                  <a:lnTo>
                    <a:pt x="5627" y="7024630"/>
                  </a:lnTo>
                  <a:cubicBezTo>
                    <a:pt x="4516" y="6999846"/>
                    <a:pt x="4181" y="6974526"/>
                    <a:pt x="4629" y="6949365"/>
                  </a:cubicBezTo>
                  <a:lnTo>
                    <a:pt x="8902" y="6938656"/>
                  </a:lnTo>
                  <a:cubicBezTo>
                    <a:pt x="10469" y="6927005"/>
                    <a:pt x="8902" y="6914722"/>
                    <a:pt x="9971" y="6903070"/>
                  </a:cubicBezTo>
                  <a:lnTo>
                    <a:pt x="4843" y="6888268"/>
                  </a:lnTo>
                  <a:lnTo>
                    <a:pt x="4843" y="6280460"/>
                  </a:lnTo>
                  <a:lnTo>
                    <a:pt x="9472" y="6267545"/>
                  </a:lnTo>
                  <a:lnTo>
                    <a:pt x="9472" y="6255894"/>
                  </a:lnTo>
                  <a:lnTo>
                    <a:pt x="4701" y="6242983"/>
                  </a:lnTo>
                  <a:lnTo>
                    <a:pt x="4701" y="5975607"/>
                  </a:lnTo>
                  <a:lnTo>
                    <a:pt x="9615" y="5962382"/>
                  </a:lnTo>
                  <a:cubicBezTo>
                    <a:pt x="9615" y="5957971"/>
                    <a:pt x="9614" y="5953878"/>
                    <a:pt x="9187" y="5950099"/>
                  </a:cubicBezTo>
                  <a:cubicBezTo>
                    <a:pt x="784" y="5936556"/>
                    <a:pt x="6053" y="5883648"/>
                    <a:pt x="4629" y="5853418"/>
                  </a:cubicBezTo>
                  <a:lnTo>
                    <a:pt x="9258" y="5842395"/>
                  </a:lnTo>
                  <a:lnTo>
                    <a:pt x="4914" y="5829167"/>
                  </a:lnTo>
                  <a:lnTo>
                    <a:pt x="4914" y="5757995"/>
                  </a:lnTo>
                  <a:lnTo>
                    <a:pt x="9472" y="5745398"/>
                  </a:lnTo>
                  <a:lnTo>
                    <a:pt x="9472" y="5587934"/>
                  </a:lnTo>
                  <a:lnTo>
                    <a:pt x="14528" y="5574391"/>
                  </a:lnTo>
                  <a:lnTo>
                    <a:pt x="14528" y="5501956"/>
                  </a:lnTo>
                  <a:lnTo>
                    <a:pt x="19157" y="5489359"/>
                  </a:lnTo>
                  <a:lnTo>
                    <a:pt x="19158" y="5428264"/>
                  </a:lnTo>
                  <a:lnTo>
                    <a:pt x="15525" y="5419133"/>
                  </a:lnTo>
                  <a:cubicBezTo>
                    <a:pt x="13460" y="5399923"/>
                    <a:pt x="13532" y="5375671"/>
                    <a:pt x="19087" y="5368745"/>
                  </a:cubicBezTo>
                  <a:cubicBezTo>
                    <a:pt x="20012" y="5349535"/>
                    <a:pt x="19086" y="5329379"/>
                    <a:pt x="19585" y="5308907"/>
                  </a:cubicBezTo>
                  <a:lnTo>
                    <a:pt x="14742" y="5294422"/>
                  </a:lnTo>
                  <a:lnTo>
                    <a:pt x="14742" y="5148924"/>
                  </a:lnTo>
                  <a:lnTo>
                    <a:pt x="19300" y="5136012"/>
                  </a:lnTo>
                  <a:lnTo>
                    <a:pt x="19300" y="5112392"/>
                  </a:lnTo>
                  <a:lnTo>
                    <a:pt x="14528" y="5099481"/>
                  </a:lnTo>
                  <a:lnTo>
                    <a:pt x="14528" y="5051298"/>
                  </a:lnTo>
                  <a:lnTo>
                    <a:pt x="19442" y="5037755"/>
                  </a:lnTo>
                  <a:cubicBezTo>
                    <a:pt x="19236" y="5033725"/>
                    <a:pt x="19094" y="5029599"/>
                    <a:pt x="19016" y="5025472"/>
                  </a:cubicBezTo>
                  <a:cubicBezTo>
                    <a:pt x="12748" y="5008782"/>
                    <a:pt x="12748" y="5007837"/>
                    <a:pt x="19015" y="4990832"/>
                  </a:cubicBezTo>
                  <a:lnTo>
                    <a:pt x="19016" y="4965952"/>
                  </a:lnTo>
                  <a:lnTo>
                    <a:pt x="14670" y="4953355"/>
                  </a:lnTo>
                  <a:lnTo>
                    <a:pt x="14671" y="4905171"/>
                  </a:lnTo>
                  <a:lnTo>
                    <a:pt x="19300" y="4892261"/>
                  </a:lnTo>
                  <a:lnTo>
                    <a:pt x="19300" y="4819825"/>
                  </a:lnTo>
                  <a:lnTo>
                    <a:pt x="14600" y="4806914"/>
                  </a:lnTo>
                  <a:cubicBezTo>
                    <a:pt x="25211" y="4775422"/>
                    <a:pt x="16879" y="4688187"/>
                    <a:pt x="19371" y="4636853"/>
                  </a:cubicBezTo>
                  <a:cubicBezTo>
                    <a:pt x="12748" y="4618903"/>
                    <a:pt x="12748" y="4617958"/>
                    <a:pt x="19015" y="4600950"/>
                  </a:cubicBezTo>
                  <a:lnTo>
                    <a:pt x="14814" y="4588353"/>
                  </a:lnTo>
                  <a:lnTo>
                    <a:pt x="19371" y="4575442"/>
                  </a:lnTo>
                  <a:lnTo>
                    <a:pt x="19371" y="4561271"/>
                  </a:lnTo>
                  <a:lnTo>
                    <a:pt x="14386" y="4548043"/>
                  </a:lnTo>
                  <a:lnTo>
                    <a:pt x="14386" y="4475611"/>
                  </a:lnTo>
                  <a:cubicBezTo>
                    <a:pt x="5627" y="4462382"/>
                    <a:pt x="10968" y="4409792"/>
                    <a:pt x="9544" y="4378299"/>
                  </a:cubicBezTo>
                  <a:lnTo>
                    <a:pt x="13532" y="4368536"/>
                  </a:lnTo>
                  <a:cubicBezTo>
                    <a:pt x="15454" y="4350582"/>
                    <a:pt x="15454" y="4325392"/>
                    <a:pt x="10255" y="4319090"/>
                  </a:cubicBezTo>
                  <a:cubicBezTo>
                    <a:pt x="9401" y="4290715"/>
                    <a:pt x="9166" y="4262025"/>
                    <a:pt x="9544" y="4233433"/>
                  </a:cubicBezTo>
                  <a:lnTo>
                    <a:pt x="14315" y="4219886"/>
                  </a:lnTo>
                  <a:lnTo>
                    <a:pt x="14314" y="4110609"/>
                  </a:lnTo>
                  <a:lnTo>
                    <a:pt x="9615" y="4098012"/>
                  </a:lnTo>
                  <a:lnTo>
                    <a:pt x="9615" y="4061795"/>
                  </a:lnTo>
                  <a:lnTo>
                    <a:pt x="14386" y="4048884"/>
                  </a:lnTo>
                  <a:lnTo>
                    <a:pt x="14386" y="4037232"/>
                  </a:lnTo>
                  <a:lnTo>
                    <a:pt x="9828" y="4024635"/>
                  </a:lnTo>
                  <a:lnTo>
                    <a:pt x="9828" y="3987786"/>
                  </a:lnTo>
                  <a:cubicBezTo>
                    <a:pt x="13816" y="3981491"/>
                    <a:pt x="15953" y="3967317"/>
                    <a:pt x="13745" y="3949998"/>
                  </a:cubicBezTo>
                  <a:lnTo>
                    <a:pt x="10255" y="3941494"/>
                  </a:lnTo>
                  <a:cubicBezTo>
                    <a:pt x="8404" y="3878509"/>
                    <a:pt x="10255" y="3811430"/>
                    <a:pt x="9544" y="3746240"/>
                  </a:cubicBezTo>
                  <a:lnTo>
                    <a:pt x="14315" y="3732383"/>
                  </a:lnTo>
                  <a:lnTo>
                    <a:pt x="14315" y="3368327"/>
                  </a:lnTo>
                  <a:lnTo>
                    <a:pt x="9686" y="3355726"/>
                  </a:lnTo>
                  <a:lnTo>
                    <a:pt x="9686" y="3344075"/>
                  </a:lnTo>
                  <a:cubicBezTo>
                    <a:pt x="11181" y="3339668"/>
                    <a:pt x="12819" y="3335260"/>
                    <a:pt x="14529" y="3330850"/>
                  </a:cubicBezTo>
                  <a:lnTo>
                    <a:pt x="14528" y="3088040"/>
                  </a:lnTo>
                  <a:lnTo>
                    <a:pt x="19229" y="3075128"/>
                  </a:lnTo>
                  <a:lnTo>
                    <a:pt x="19228" y="2940968"/>
                  </a:lnTo>
                  <a:lnTo>
                    <a:pt x="15525" y="2931836"/>
                  </a:lnTo>
                  <a:cubicBezTo>
                    <a:pt x="14329" y="2911270"/>
                    <a:pt x="13965" y="2889952"/>
                    <a:pt x="14458" y="2868850"/>
                  </a:cubicBezTo>
                  <a:lnTo>
                    <a:pt x="18659" y="2858459"/>
                  </a:lnTo>
                  <a:cubicBezTo>
                    <a:pt x="20083" y="2846490"/>
                    <a:pt x="19157" y="2834524"/>
                    <a:pt x="19442" y="2821613"/>
                  </a:cubicBezTo>
                  <a:lnTo>
                    <a:pt x="14742" y="2807756"/>
                  </a:lnTo>
                  <a:lnTo>
                    <a:pt x="14742" y="2650293"/>
                  </a:lnTo>
                  <a:lnTo>
                    <a:pt x="19300" y="2637695"/>
                  </a:lnTo>
                  <a:lnTo>
                    <a:pt x="19300" y="2577230"/>
                  </a:lnTo>
                  <a:lnTo>
                    <a:pt x="14528" y="2564629"/>
                  </a:lnTo>
                  <a:lnTo>
                    <a:pt x="14528" y="2552664"/>
                  </a:lnTo>
                  <a:lnTo>
                    <a:pt x="19585" y="2539120"/>
                  </a:lnTo>
                  <a:lnTo>
                    <a:pt x="19585" y="2503221"/>
                  </a:lnTo>
                  <a:cubicBezTo>
                    <a:pt x="32119" y="2434882"/>
                    <a:pt x="19585" y="2298520"/>
                    <a:pt x="24997" y="2209709"/>
                  </a:cubicBezTo>
                  <a:lnTo>
                    <a:pt x="28843" y="2200262"/>
                  </a:lnTo>
                  <a:lnTo>
                    <a:pt x="24570" y="2187033"/>
                  </a:lnTo>
                  <a:lnTo>
                    <a:pt x="24570" y="1981701"/>
                  </a:lnTo>
                  <a:lnTo>
                    <a:pt x="19513" y="1967530"/>
                  </a:lnTo>
                  <a:lnTo>
                    <a:pt x="19513" y="1931627"/>
                  </a:lnTo>
                  <a:lnTo>
                    <a:pt x="24285" y="1918715"/>
                  </a:lnTo>
                  <a:lnTo>
                    <a:pt x="24285" y="1894781"/>
                  </a:lnTo>
                  <a:lnTo>
                    <a:pt x="19585" y="1882184"/>
                  </a:lnTo>
                  <a:lnTo>
                    <a:pt x="19585" y="1857622"/>
                  </a:lnTo>
                  <a:lnTo>
                    <a:pt x="23288" y="1848486"/>
                  </a:lnTo>
                  <a:cubicBezTo>
                    <a:pt x="25923" y="1816994"/>
                    <a:pt x="23288" y="1780148"/>
                    <a:pt x="24713" y="1747395"/>
                  </a:cubicBezTo>
                  <a:cubicBezTo>
                    <a:pt x="34398" y="1722515"/>
                    <a:pt x="27063" y="1649452"/>
                    <a:pt x="29200" y="1603789"/>
                  </a:cubicBezTo>
                  <a:lnTo>
                    <a:pt x="24784" y="1590560"/>
                  </a:lnTo>
                  <a:cubicBezTo>
                    <a:pt x="24784" y="1587412"/>
                    <a:pt x="24784" y="1583319"/>
                    <a:pt x="24285" y="1578909"/>
                  </a:cubicBezTo>
                  <a:lnTo>
                    <a:pt x="29128" y="1565366"/>
                  </a:lnTo>
                  <a:lnTo>
                    <a:pt x="29128" y="1541749"/>
                  </a:lnTo>
                  <a:lnTo>
                    <a:pt x="24357" y="1528838"/>
                  </a:lnTo>
                  <a:lnTo>
                    <a:pt x="24357" y="1504903"/>
                  </a:lnTo>
                  <a:lnTo>
                    <a:pt x="29057" y="1492303"/>
                  </a:lnTo>
                  <a:lnTo>
                    <a:pt x="29057" y="1467740"/>
                  </a:lnTo>
                  <a:cubicBezTo>
                    <a:pt x="16523" y="1394677"/>
                    <a:pt x="29057" y="1245085"/>
                    <a:pt x="23715" y="1149979"/>
                  </a:cubicBezTo>
                  <a:lnTo>
                    <a:pt x="20155" y="1141161"/>
                  </a:lnTo>
                  <a:cubicBezTo>
                    <a:pt x="20155" y="1132657"/>
                    <a:pt x="24784" y="1131084"/>
                    <a:pt x="24285" y="1122580"/>
                  </a:cubicBezTo>
                  <a:cubicBezTo>
                    <a:pt x="23787" y="1114076"/>
                    <a:pt x="27063" y="1109037"/>
                    <a:pt x="29128" y="1102739"/>
                  </a:cubicBezTo>
                  <a:lnTo>
                    <a:pt x="29128" y="1078804"/>
                  </a:lnTo>
                  <a:lnTo>
                    <a:pt x="24357" y="1065893"/>
                  </a:lnTo>
                  <a:lnTo>
                    <a:pt x="24357" y="1054241"/>
                  </a:lnTo>
                  <a:lnTo>
                    <a:pt x="29057" y="1041327"/>
                  </a:lnTo>
                  <a:lnTo>
                    <a:pt x="29057" y="1002593"/>
                  </a:lnTo>
                  <a:cubicBezTo>
                    <a:pt x="17092" y="898351"/>
                    <a:pt x="27133" y="724826"/>
                    <a:pt x="24855" y="599486"/>
                  </a:cubicBezTo>
                  <a:cubicBezTo>
                    <a:pt x="30980" y="583110"/>
                    <a:pt x="30980" y="582164"/>
                    <a:pt x="24855" y="564843"/>
                  </a:cubicBezTo>
                  <a:lnTo>
                    <a:pt x="24855" y="530203"/>
                  </a:lnTo>
                  <a:lnTo>
                    <a:pt x="29413" y="517602"/>
                  </a:lnTo>
                  <a:lnTo>
                    <a:pt x="29413" y="467217"/>
                  </a:lnTo>
                  <a:lnTo>
                    <a:pt x="24642" y="454616"/>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164" name="Google Shape;164;p9"/>
            <p:cNvSpPr/>
            <p:nvPr/>
          </p:nvSpPr>
          <p:spPr>
            <a:xfrm rot="2700000">
              <a:off x="2513998" y="-1362761"/>
              <a:ext cx="463586" cy="8192219"/>
            </a:xfrm>
            <a:custGeom>
              <a:rect b="b" l="l" r="r" t="t"/>
              <a:pathLst>
                <a:path extrusionOk="0" h="8187666" w="463328">
                  <a:moveTo>
                    <a:pt x="337893" y="8085345"/>
                  </a:moveTo>
                  <a:lnTo>
                    <a:pt x="341632" y="8085754"/>
                  </a:lnTo>
                  <a:lnTo>
                    <a:pt x="345291" y="8092742"/>
                  </a:lnTo>
                  <a:close/>
                  <a:moveTo>
                    <a:pt x="437508" y="7813269"/>
                  </a:moveTo>
                  <a:cubicBezTo>
                    <a:pt x="441140" y="7824292"/>
                    <a:pt x="439930" y="7835001"/>
                    <a:pt x="444630" y="7844762"/>
                  </a:cubicBezTo>
                  <a:lnTo>
                    <a:pt x="444630" y="7892317"/>
                  </a:lnTo>
                  <a:lnTo>
                    <a:pt x="440001" y="7904914"/>
                  </a:lnTo>
                  <a:lnTo>
                    <a:pt x="440001" y="7916565"/>
                  </a:lnTo>
                  <a:lnTo>
                    <a:pt x="444773" y="7929480"/>
                  </a:lnTo>
                  <a:lnTo>
                    <a:pt x="444773" y="7976086"/>
                  </a:lnTo>
                  <a:lnTo>
                    <a:pt x="440144" y="7988997"/>
                  </a:lnTo>
                  <a:lnTo>
                    <a:pt x="440144" y="8061432"/>
                  </a:lnTo>
                  <a:lnTo>
                    <a:pt x="444488" y="8074660"/>
                  </a:lnTo>
                  <a:lnTo>
                    <a:pt x="440286" y="8085052"/>
                  </a:lnTo>
                  <a:cubicBezTo>
                    <a:pt x="438078" y="8125363"/>
                    <a:pt x="446766" y="8112766"/>
                    <a:pt x="444488" y="8132921"/>
                  </a:cubicBezTo>
                  <a:lnTo>
                    <a:pt x="449615" y="8146778"/>
                  </a:lnTo>
                  <a:cubicBezTo>
                    <a:pt x="446340" y="8155282"/>
                    <a:pt x="443063" y="8163785"/>
                    <a:pt x="440215" y="8171658"/>
                  </a:cubicBezTo>
                  <a:lnTo>
                    <a:pt x="440215" y="8187666"/>
                  </a:lnTo>
                  <a:lnTo>
                    <a:pt x="433199" y="8180651"/>
                  </a:lnTo>
                  <a:lnTo>
                    <a:pt x="430031" y="8172286"/>
                  </a:lnTo>
                  <a:lnTo>
                    <a:pt x="430030" y="8099537"/>
                  </a:lnTo>
                  <a:lnTo>
                    <a:pt x="434517" y="8086626"/>
                  </a:lnTo>
                  <a:lnTo>
                    <a:pt x="425259" y="8063637"/>
                  </a:lnTo>
                  <a:lnTo>
                    <a:pt x="429675" y="8050726"/>
                  </a:lnTo>
                  <a:cubicBezTo>
                    <a:pt x="429675" y="8047261"/>
                    <a:pt x="429674" y="8043482"/>
                    <a:pt x="429675" y="8039071"/>
                  </a:cubicBezTo>
                  <a:lnTo>
                    <a:pt x="434588" y="8026160"/>
                  </a:lnTo>
                  <a:lnTo>
                    <a:pt x="434589" y="7965694"/>
                  </a:lnTo>
                  <a:lnTo>
                    <a:pt x="429675" y="7952468"/>
                  </a:lnTo>
                  <a:cubicBezTo>
                    <a:pt x="428820" y="7939868"/>
                    <a:pt x="432737" y="7934201"/>
                    <a:pt x="434588" y="7926643"/>
                  </a:cubicBezTo>
                  <a:cubicBezTo>
                    <a:pt x="434873" y="7914674"/>
                    <a:pt x="434653" y="7902394"/>
                    <a:pt x="433948" y="7890739"/>
                  </a:cubicBezTo>
                  <a:cubicBezTo>
                    <a:pt x="419704" y="7865545"/>
                    <a:pt x="402968" y="7919085"/>
                    <a:pt x="390647" y="7880662"/>
                  </a:cubicBezTo>
                  <a:cubicBezTo>
                    <a:pt x="390647" y="7876572"/>
                    <a:pt x="390647" y="7872789"/>
                    <a:pt x="390648" y="7869010"/>
                  </a:cubicBezTo>
                  <a:cubicBezTo>
                    <a:pt x="394849" y="7853894"/>
                    <a:pt x="401686" y="7869010"/>
                    <a:pt x="407811" y="7850746"/>
                  </a:cubicBezTo>
                  <a:cubicBezTo>
                    <a:pt x="414149" y="7840354"/>
                    <a:pt x="428037" y="7869956"/>
                    <a:pt x="430387" y="7830591"/>
                  </a:cubicBezTo>
                  <a:close/>
                  <a:moveTo>
                    <a:pt x="216949" y="7339933"/>
                  </a:moveTo>
                  <a:cubicBezTo>
                    <a:pt x="230053" y="7352216"/>
                    <a:pt x="248854" y="7359142"/>
                    <a:pt x="260677" y="7328913"/>
                  </a:cubicBezTo>
                  <a:cubicBezTo>
                    <a:pt x="257115" y="7320723"/>
                    <a:pt x="252201" y="7323870"/>
                    <a:pt x="248355" y="7311591"/>
                  </a:cubicBezTo>
                  <a:cubicBezTo>
                    <a:pt x="239738" y="7346231"/>
                    <a:pt x="227631" y="7327967"/>
                    <a:pt x="217661" y="7339933"/>
                  </a:cubicBezTo>
                  <a:close/>
                  <a:moveTo>
                    <a:pt x="250964" y="7261005"/>
                  </a:moveTo>
                  <a:lnTo>
                    <a:pt x="247216" y="7270334"/>
                  </a:lnTo>
                  <a:lnTo>
                    <a:pt x="246860" y="7270334"/>
                  </a:lnTo>
                  <a:lnTo>
                    <a:pt x="247216" y="7270334"/>
                  </a:lnTo>
                  <a:lnTo>
                    <a:pt x="247216" y="7270334"/>
                  </a:lnTo>
                  <a:lnTo>
                    <a:pt x="254979" y="7270334"/>
                  </a:lnTo>
                  <a:cubicBezTo>
                    <a:pt x="255335" y="7263878"/>
                    <a:pt x="253127" y="7260887"/>
                    <a:pt x="250964" y="7261005"/>
                  </a:cubicBezTo>
                  <a:close/>
                  <a:moveTo>
                    <a:pt x="407660" y="6933638"/>
                  </a:moveTo>
                  <a:cubicBezTo>
                    <a:pt x="406191" y="6934386"/>
                    <a:pt x="404784" y="6935881"/>
                    <a:pt x="403537" y="6939031"/>
                  </a:cubicBezTo>
                  <a:lnTo>
                    <a:pt x="403538" y="6951000"/>
                  </a:lnTo>
                  <a:cubicBezTo>
                    <a:pt x="412369" y="6963911"/>
                    <a:pt x="423478" y="6980287"/>
                    <a:pt x="432950" y="6963594"/>
                  </a:cubicBezTo>
                  <a:cubicBezTo>
                    <a:pt x="433734" y="6895887"/>
                    <a:pt x="432950" y="6912577"/>
                    <a:pt x="419989" y="6922655"/>
                  </a:cubicBezTo>
                  <a:cubicBezTo>
                    <a:pt x="417051" y="6935882"/>
                    <a:pt x="412070" y="6931394"/>
                    <a:pt x="407660" y="6933638"/>
                  </a:cubicBezTo>
                  <a:close/>
                  <a:moveTo>
                    <a:pt x="216450" y="6932875"/>
                  </a:moveTo>
                  <a:cubicBezTo>
                    <a:pt x="214739" y="6932875"/>
                    <a:pt x="213028" y="6935032"/>
                    <a:pt x="211536" y="6939345"/>
                  </a:cubicBezTo>
                  <a:lnTo>
                    <a:pt x="211536" y="6951314"/>
                  </a:lnTo>
                  <a:cubicBezTo>
                    <a:pt x="214520" y="6959944"/>
                    <a:pt x="218380" y="6959944"/>
                    <a:pt x="221365" y="6951314"/>
                  </a:cubicBezTo>
                  <a:lnTo>
                    <a:pt x="221365" y="6939345"/>
                  </a:lnTo>
                  <a:cubicBezTo>
                    <a:pt x="219873" y="6935032"/>
                    <a:pt x="218162" y="6932875"/>
                    <a:pt x="216450" y="6932875"/>
                  </a:cubicBezTo>
                  <a:close/>
                  <a:moveTo>
                    <a:pt x="178239" y="6803272"/>
                  </a:moveTo>
                  <a:cubicBezTo>
                    <a:pt x="177597" y="6805186"/>
                    <a:pt x="177281" y="6809438"/>
                    <a:pt x="177495" y="6817153"/>
                  </a:cubicBezTo>
                  <a:lnTo>
                    <a:pt x="177138" y="6818730"/>
                  </a:lnTo>
                  <a:cubicBezTo>
                    <a:pt x="180215" y="6827896"/>
                    <a:pt x="184246" y="6827896"/>
                    <a:pt x="187322" y="6818730"/>
                  </a:cubicBezTo>
                  <a:cubicBezTo>
                    <a:pt x="185026" y="6812824"/>
                    <a:pt x="180165" y="6797530"/>
                    <a:pt x="178239" y="6803272"/>
                  </a:cubicBezTo>
                  <a:close/>
                  <a:moveTo>
                    <a:pt x="282469" y="6457822"/>
                  </a:moveTo>
                  <a:cubicBezTo>
                    <a:pt x="278338" y="6465066"/>
                    <a:pt x="281116" y="6482071"/>
                    <a:pt x="275347" y="6487110"/>
                  </a:cubicBezTo>
                  <a:cubicBezTo>
                    <a:pt x="275418" y="6489189"/>
                    <a:pt x="275561" y="6491203"/>
                    <a:pt x="275774" y="6493094"/>
                  </a:cubicBezTo>
                  <a:lnTo>
                    <a:pt x="275418" y="6494671"/>
                  </a:lnTo>
                  <a:cubicBezTo>
                    <a:pt x="275988" y="6515769"/>
                    <a:pt x="283964" y="6510102"/>
                    <a:pt x="287667" y="6494671"/>
                  </a:cubicBezTo>
                  <a:cubicBezTo>
                    <a:pt x="294790" y="6511044"/>
                    <a:pt x="295288" y="6511044"/>
                    <a:pt x="301911" y="6494671"/>
                  </a:cubicBezTo>
                  <a:lnTo>
                    <a:pt x="306825" y="6505377"/>
                  </a:lnTo>
                  <a:cubicBezTo>
                    <a:pt x="307680" y="6502858"/>
                    <a:pt x="309460" y="6500338"/>
                    <a:pt x="309389" y="6497819"/>
                  </a:cubicBezTo>
                  <a:cubicBezTo>
                    <a:pt x="307751" y="6485222"/>
                    <a:pt x="317864" y="6476404"/>
                    <a:pt x="311810" y="6470105"/>
                  </a:cubicBezTo>
                  <a:cubicBezTo>
                    <a:pt x="301626" y="6470105"/>
                    <a:pt x="292653" y="6451210"/>
                    <a:pt x="282469" y="6457822"/>
                  </a:cubicBezTo>
                  <a:close/>
                  <a:moveTo>
                    <a:pt x="402671" y="6324888"/>
                  </a:moveTo>
                  <a:cubicBezTo>
                    <a:pt x="400373" y="6326084"/>
                    <a:pt x="399069" y="6331142"/>
                    <a:pt x="399478" y="6343503"/>
                  </a:cubicBezTo>
                  <a:cubicBezTo>
                    <a:pt x="407170" y="6374996"/>
                    <a:pt x="417924" y="6346968"/>
                    <a:pt x="426042" y="6372476"/>
                  </a:cubicBezTo>
                  <a:lnTo>
                    <a:pt x="438434" y="6341615"/>
                  </a:lnTo>
                  <a:lnTo>
                    <a:pt x="430743" y="6325553"/>
                  </a:lnTo>
                  <a:cubicBezTo>
                    <a:pt x="425401" y="6352478"/>
                    <a:pt x="409564" y="6321301"/>
                    <a:pt x="402671" y="6324888"/>
                  </a:cubicBezTo>
                  <a:close/>
                  <a:moveTo>
                    <a:pt x="138325" y="6562064"/>
                  </a:moveTo>
                  <a:lnTo>
                    <a:pt x="138325" y="6574344"/>
                  </a:lnTo>
                  <a:cubicBezTo>
                    <a:pt x="151322" y="6584739"/>
                    <a:pt x="164640" y="6584739"/>
                    <a:pt x="177637" y="6574344"/>
                  </a:cubicBezTo>
                  <a:cubicBezTo>
                    <a:pt x="176925" y="6537815"/>
                    <a:pt x="145590" y="6557025"/>
                    <a:pt x="138325" y="6562064"/>
                  </a:cubicBezTo>
                  <a:close/>
                  <a:moveTo>
                    <a:pt x="126507" y="6567467"/>
                  </a:moveTo>
                  <a:cubicBezTo>
                    <a:pt x="122831" y="6570567"/>
                    <a:pt x="125755" y="6591116"/>
                    <a:pt x="132486" y="6576235"/>
                  </a:cubicBezTo>
                  <a:lnTo>
                    <a:pt x="132227" y="6571939"/>
                  </a:lnTo>
                  <a:lnTo>
                    <a:pt x="132486" y="6572142"/>
                  </a:lnTo>
                  <a:lnTo>
                    <a:pt x="132201" y="6571513"/>
                  </a:lnTo>
                  <a:lnTo>
                    <a:pt x="132227" y="6571939"/>
                  </a:lnTo>
                  <a:close/>
                  <a:moveTo>
                    <a:pt x="412945" y="6238196"/>
                  </a:moveTo>
                  <a:cubicBezTo>
                    <a:pt x="406467" y="6240893"/>
                    <a:pt x="400070" y="6247357"/>
                    <a:pt x="393924" y="6257529"/>
                  </a:cubicBezTo>
                  <a:lnTo>
                    <a:pt x="394280" y="6257529"/>
                  </a:lnTo>
                  <a:cubicBezTo>
                    <a:pt x="407099" y="6278315"/>
                    <a:pt x="425402" y="6303192"/>
                    <a:pt x="438007" y="6269497"/>
                  </a:cubicBezTo>
                  <a:lnTo>
                    <a:pt x="433805" y="6257529"/>
                  </a:lnTo>
                  <a:cubicBezTo>
                    <a:pt x="433307" y="6251544"/>
                    <a:pt x="432808" y="6246191"/>
                    <a:pt x="432452" y="6241466"/>
                  </a:cubicBezTo>
                  <a:cubicBezTo>
                    <a:pt x="425982" y="6236569"/>
                    <a:pt x="419423" y="6235499"/>
                    <a:pt x="412945" y="6238196"/>
                  </a:cubicBezTo>
                  <a:close/>
                  <a:moveTo>
                    <a:pt x="167809" y="6464435"/>
                  </a:moveTo>
                  <a:cubicBezTo>
                    <a:pt x="168450" y="6480183"/>
                    <a:pt x="165815" y="6499707"/>
                    <a:pt x="170159" y="6507265"/>
                  </a:cubicBezTo>
                  <a:cubicBezTo>
                    <a:pt x="178421" y="6510730"/>
                    <a:pt x="188961" y="6499079"/>
                    <a:pt x="197364" y="6513881"/>
                  </a:cubicBezTo>
                  <a:lnTo>
                    <a:pt x="197364" y="6525532"/>
                  </a:lnTo>
                  <a:lnTo>
                    <a:pt x="204485" y="6543482"/>
                  </a:lnTo>
                  <a:cubicBezTo>
                    <a:pt x="215524" y="6518288"/>
                    <a:pt x="227062" y="6536870"/>
                    <a:pt x="241661" y="6531517"/>
                  </a:cubicBezTo>
                  <a:cubicBezTo>
                    <a:pt x="243370" y="6525532"/>
                    <a:pt x="246076" y="6515137"/>
                    <a:pt x="248142" y="6507582"/>
                  </a:cubicBezTo>
                  <a:cubicBezTo>
                    <a:pt x="252272" y="6505377"/>
                    <a:pt x="253626" y="6507582"/>
                    <a:pt x="256118" y="6501281"/>
                  </a:cubicBezTo>
                  <a:lnTo>
                    <a:pt x="256119" y="6485222"/>
                  </a:lnTo>
                  <a:cubicBezTo>
                    <a:pt x="251937" y="6486544"/>
                    <a:pt x="247779" y="6481694"/>
                    <a:pt x="244296" y="6471365"/>
                  </a:cubicBezTo>
                  <a:cubicBezTo>
                    <a:pt x="229626" y="6489946"/>
                    <a:pt x="213602" y="6459082"/>
                    <a:pt x="199571" y="6482388"/>
                  </a:cubicBezTo>
                  <a:cubicBezTo>
                    <a:pt x="195228" y="6477346"/>
                    <a:pt x="199572" y="6459082"/>
                    <a:pt x="193946" y="6458768"/>
                  </a:cubicBezTo>
                  <a:cubicBezTo>
                    <a:pt x="185328" y="6460973"/>
                    <a:pt x="175714" y="6452152"/>
                    <a:pt x="167809" y="6464435"/>
                  </a:cubicBezTo>
                  <a:close/>
                  <a:moveTo>
                    <a:pt x="121233" y="6495614"/>
                  </a:moveTo>
                  <a:cubicBezTo>
                    <a:pt x="117529" y="6506637"/>
                    <a:pt x="117529" y="6506637"/>
                    <a:pt x="121162" y="6518916"/>
                  </a:cubicBezTo>
                  <a:lnTo>
                    <a:pt x="121233" y="6520179"/>
                  </a:lnTo>
                  <a:lnTo>
                    <a:pt x="130847" y="6520179"/>
                  </a:lnTo>
                  <a:cubicBezTo>
                    <a:pt x="134408" y="6507897"/>
                    <a:pt x="134408" y="6507897"/>
                    <a:pt x="130847" y="6495614"/>
                  </a:cubicBezTo>
                  <a:close/>
                  <a:moveTo>
                    <a:pt x="251561" y="6209346"/>
                  </a:moveTo>
                  <a:cubicBezTo>
                    <a:pt x="251561" y="6212493"/>
                    <a:pt x="250136" y="6220369"/>
                    <a:pt x="253270" y="6224776"/>
                  </a:cubicBezTo>
                  <a:lnTo>
                    <a:pt x="253484" y="6226036"/>
                  </a:lnTo>
                  <a:cubicBezTo>
                    <a:pt x="259394" y="6230790"/>
                    <a:pt x="265477" y="6229187"/>
                    <a:pt x="271217" y="6221314"/>
                  </a:cubicBezTo>
                  <a:lnTo>
                    <a:pt x="271217" y="6209346"/>
                  </a:lnTo>
                  <a:cubicBezTo>
                    <a:pt x="264871" y="6199046"/>
                    <a:pt x="257906" y="6199046"/>
                    <a:pt x="251561" y="6209346"/>
                  </a:cubicBezTo>
                  <a:close/>
                  <a:moveTo>
                    <a:pt x="126432" y="6092193"/>
                  </a:moveTo>
                  <a:lnTo>
                    <a:pt x="118812" y="6110774"/>
                  </a:lnTo>
                  <a:cubicBezTo>
                    <a:pt x="120378" y="6115181"/>
                    <a:pt x="123156" y="6118961"/>
                    <a:pt x="123370" y="6123685"/>
                  </a:cubicBezTo>
                  <a:cubicBezTo>
                    <a:pt x="122515" y="6152973"/>
                    <a:pt x="135192" y="6138802"/>
                    <a:pt x="137613" y="6123685"/>
                  </a:cubicBezTo>
                  <a:close/>
                  <a:moveTo>
                    <a:pt x="43606" y="5709162"/>
                  </a:moveTo>
                  <a:cubicBezTo>
                    <a:pt x="31624" y="5717901"/>
                    <a:pt x="23238" y="5735379"/>
                    <a:pt x="35202" y="5751126"/>
                  </a:cubicBezTo>
                  <a:cubicBezTo>
                    <a:pt x="39490" y="5748606"/>
                    <a:pt x="43835" y="5752984"/>
                    <a:pt x="47452" y="5763409"/>
                  </a:cubicBezTo>
                  <a:cubicBezTo>
                    <a:pt x="57016" y="5760069"/>
                    <a:pt x="66168" y="5744890"/>
                    <a:pt x="73874" y="5719633"/>
                  </a:cubicBezTo>
                  <a:lnTo>
                    <a:pt x="73589" y="5719633"/>
                  </a:lnTo>
                  <a:cubicBezTo>
                    <a:pt x="71167" y="5700423"/>
                    <a:pt x="55589" y="5700423"/>
                    <a:pt x="43606" y="5709162"/>
                  </a:cubicBezTo>
                  <a:close/>
                  <a:moveTo>
                    <a:pt x="87894" y="5106234"/>
                  </a:moveTo>
                  <a:cubicBezTo>
                    <a:pt x="86675" y="5106391"/>
                    <a:pt x="85553" y="5107414"/>
                    <a:pt x="84983" y="5110879"/>
                  </a:cubicBezTo>
                  <a:cubicBezTo>
                    <a:pt x="82918" y="5122217"/>
                    <a:pt x="98871" y="5119069"/>
                    <a:pt x="91393" y="5105523"/>
                  </a:cubicBezTo>
                  <a:lnTo>
                    <a:pt x="91393" y="5106786"/>
                  </a:lnTo>
                  <a:cubicBezTo>
                    <a:pt x="90432" y="5106786"/>
                    <a:pt x="89114" y="5106077"/>
                    <a:pt x="87894" y="5106234"/>
                  </a:cubicBezTo>
                  <a:close/>
                  <a:moveTo>
                    <a:pt x="166482" y="4728598"/>
                  </a:moveTo>
                  <a:cubicBezTo>
                    <a:pt x="165281" y="4728716"/>
                    <a:pt x="164177" y="4729661"/>
                    <a:pt x="163607" y="4732967"/>
                  </a:cubicBezTo>
                  <a:cubicBezTo>
                    <a:pt x="161470" y="4744618"/>
                    <a:pt x="177495" y="4741467"/>
                    <a:pt x="169945" y="4727928"/>
                  </a:cubicBezTo>
                  <a:lnTo>
                    <a:pt x="169945" y="4729188"/>
                  </a:lnTo>
                  <a:cubicBezTo>
                    <a:pt x="168984" y="4729188"/>
                    <a:pt x="167684" y="4728479"/>
                    <a:pt x="166482" y="4728598"/>
                  </a:cubicBezTo>
                  <a:close/>
                  <a:moveTo>
                    <a:pt x="282324" y="3862929"/>
                  </a:moveTo>
                  <a:cubicBezTo>
                    <a:pt x="279820" y="3865320"/>
                    <a:pt x="278658" y="3885339"/>
                    <a:pt x="283466" y="3883923"/>
                  </a:cubicBezTo>
                  <a:cubicBezTo>
                    <a:pt x="285887" y="3882032"/>
                    <a:pt x="285887" y="3876365"/>
                    <a:pt x="285531" y="3869121"/>
                  </a:cubicBezTo>
                  <a:lnTo>
                    <a:pt x="285104" y="3867861"/>
                  </a:lnTo>
                  <a:cubicBezTo>
                    <a:pt x="284142" y="3863294"/>
                    <a:pt x="283159" y="3862132"/>
                    <a:pt x="282324" y="3862929"/>
                  </a:cubicBezTo>
                  <a:close/>
                  <a:moveTo>
                    <a:pt x="391203" y="3184681"/>
                  </a:moveTo>
                  <a:cubicBezTo>
                    <a:pt x="386610" y="3190001"/>
                    <a:pt x="382191" y="3197855"/>
                    <a:pt x="378042" y="3209665"/>
                  </a:cubicBezTo>
                  <a:cubicBezTo>
                    <a:pt x="383233" y="3220718"/>
                    <a:pt x="388190" y="3233788"/>
                    <a:pt x="392855" y="3248716"/>
                  </a:cubicBezTo>
                  <a:cubicBezTo>
                    <a:pt x="392428" y="3255328"/>
                    <a:pt x="392214" y="3261941"/>
                    <a:pt x="390505" y="3264146"/>
                  </a:cubicBezTo>
                  <a:cubicBezTo>
                    <a:pt x="383384" y="3264146"/>
                    <a:pt x="376262" y="3271073"/>
                    <a:pt x="370422" y="3252177"/>
                  </a:cubicBezTo>
                  <a:cubicBezTo>
                    <a:pt x="366577" y="3254069"/>
                    <a:pt x="362232" y="3247770"/>
                    <a:pt x="358457" y="3258162"/>
                  </a:cubicBezTo>
                  <a:cubicBezTo>
                    <a:pt x="357033" y="3295325"/>
                    <a:pt x="361520" y="3281468"/>
                    <a:pt x="367929" y="3294065"/>
                  </a:cubicBezTo>
                  <a:cubicBezTo>
                    <a:pt x="367929" y="3297844"/>
                    <a:pt x="367929" y="3301937"/>
                    <a:pt x="368285" y="3306345"/>
                  </a:cubicBezTo>
                  <a:lnTo>
                    <a:pt x="358457" y="3331856"/>
                  </a:lnTo>
                  <a:lnTo>
                    <a:pt x="358457" y="3344136"/>
                  </a:lnTo>
                  <a:cubicBezTo>
                    <a:pt x="381318" y="3381299"/>
                    <a:pt x="411443" y="3363035"/>
                    <a:pt x="435657" y="3347287"/>
                  </a:cubicBezTo>
                  <a:cubicBezTo>
                    <a:pt x="437330" y="3332736"/>
                    <a:pt x="437330" y="3315543"/>
                    <a:pt x="435657" y="3300992"/>
                  </a:cubicBezTo>
                  <a:lnTo>
                    <a:pt x="409592" y="3300992"/>
                  </a:lnTo>
                  <a:lnTo>
                    <a:pt x="402968" y="3283356"/>
                  </a:lnTo>
                  <a:cubicBezTo>
                    <a:pt x="411728" y="3263832"/>
                    <a:pt x="423835" y="3291860"/>
                    <a:pt x="431455" y="3258476"/>
                  </a:cubicBezTo>
                  <a:cubicBezTo>
                    <a:pt x="422126" y="3240526"/>
                    <a:pt x="410446" y="3267294"/>
                    <a:pt x="402185" y="3233596"/>
                  </a:cubicBezTo>
                  <a:cubicBezTo>
                    <a:pt x="407740" y="3220056"/>
                    <a:pt x="415075" y="3233596"/>
                    <a:pt x="420559" y="3224464"/>
                  </a:cubicBezTo>
                  <a:lnTo>
                    <a:pt x="423407" y="3204308"/>
                  </a:lnTo>
                  <a:cubicBezTo>
                    <a:pt x="427751" y="3201161"/>
                    <a:pt x="432096" y="3207459"/>
                    <a:pt x="435514" y="3199587"/>
                  </a:cubicBezTo>
                  <a:cubicBezTo>
                    <a:pt x="437722" y="3189192"/>
                    <a:pt x="439930" y="3177855"/>
                    <a:pt x="435372" y="3168094"/>
                  </a:cubicBezTo>
                  <a:lnTo>
                    <a:pt x="434517" y="3166831"/>
                  </a:lnTo>
                  <a:cubicBezTo>
                    <a:pt x="420309" y="3175572"/>
                    <a:pt x="404980" y="3168723"/>
                    <a:pt x="391203" y="3184681"/>
                  </a:cubicBezTo>
                  <a:close/>
                  <a:moveTo>
                    <a:pt x="407874" y="3119546"/>
                  </a:moveTo>
                  <a:cubicBezTo>
                    <a:pt x="404738" y="3121246"/>
                    <a:pt x="401711" y="3126899"/>
                    <a:pt x="399193" y="3136284"/>
                  </a:cubicBezTo>
                  <a:lnTo>
                    <a:pt x="398766" y="3135970"/>
                  </a:lnTo>
                  <a:cubicBezTo>
                    <a:pt x="404777" y="3149764"/>
                    <a:pt x="412077" y="3146018"/>
                    <a:pt x="417211" y="3126524"/>
                  </a:cubicBezTo>
                  <a:cubicBezTo>
                    <a:pt x="414256" y="3120098"/>
                    <a:pt x="411011" y="3117845"/>
                    <a:pt x="407874" y="3119546"/>
                  </a:cubicBezTo>
                  <a:close/>
                  <a:moveTo>
                    <a:pt x="424761" y="2814744"/>
                  </a:moveTo>
                  <a:lnTo>
                    <a:pt x="412653" y="2846237"/>
                  </a:lnTo>
                  <a:cubicBezTo>
                    <a:pt x="412654" y="2850016"/>
                    <a:pt x="413223" y="2855683"/>
                    <a:pt x="413508" y="2860408"/>
                  </a:cubicBezTo>
                  <a:cubicBezTo>
                    <a:pt x="419149" y="2863873"/>
                    <a:pt x="424846" y="2865037"/>
                    <a:pt x="430529" y="2863873"/>
                  </a:cubicBezTo>
                  <a:lnTo>
                    <a:pt x="430102" y="2863559"/>
                  </a:lnTo>
                  <a:lnTo>
                    <a:pt x="437224" y="2844346"/>
                  </a:lnTo>
                  <a:cubicBezTo>
                    <a:pt x="430458" y="2833954"/>
                    <a:pt x="433022" y="2806244"/>
                    <a:pt x="424761" y="2814744"/>
                  </a:cubicBezTo>
                  <a:close/>
                  <a:moveTo>
                    <a:pt x="383647" y="169325"/>
                  </a:moveTo>
                  <a:cubicBezTo>
                    <a:pt x="378760" y="169434"/>
                    <a:pt x="373879" y="175749"/>
                    <a:pt x="369638" y="188252"/>
                  </a:cubicBezTo>
                  <a:lnTo>
                    <a:pt x="369211" y="187937"/>
                  </a:lnTo>
                  <a:cubicBezTo>
                    <a:pt x="375129" y="216878"/>
                    <a:pt x="384694" y="224753"/>
                    <a:pt x="392571" y="207147"/>
                  </a:cubicBezTo>
                  <a:cubicBezTo>
                    <a:pt x="396488" y="207147"/>
                    <a:pt x="399265" y="202108"/>
                    <a:pt x="397698" y="187623"/>
                  </a:cubicBezTo>
                  <a:cubicBezTo>
                    <a:pt x="393428" y="175309"/>
                    <a:pt x="388534" y="169215"/>
                    <a:pt x="383647" y="169325"/>
                  </a:cubicBezTo>
                  <a:close/>
                  <a:moveTo>
                    <a:pt x="380081" y="84759"/>
                  </a:moveTo>
                  <a:cubicBezTo>
                    <a:pt x="377971" y="84563"/>
                    <a:pt x="375941" y="85744"/>
                    <a:pt x="374339" y="91885"/>
                  </a:cubicBezTo>
                  <a:lnTo>
                    <a:pt x="373626" y="91568"/>
                  </a:lnTo>
                  <a:lnTo>
                    <a:pt x="373626" y="102905"/>
                  </a:lnTo>
                  <a:cubicBezTo>
                    <a:pt x="376760" y="110781"/>
                    <a:pt x="382814" y="110150"/>
                    <a:pt x="385805" y="118968"/>
                  </a:cubicBezTo>
                  <a:lnTo>
                    <a:pt x="393425" y="103537"/>
                  </a:lnTo>
                  <a:lnTo>
                    <a:pt x="386304" y="85901"/>
                  </a:lnTo>
                  <a:cubicBezTo>
                    <a:pt x="384380" y="86531"/>
                    <a:pt x="382190" y="84956"/>
                    <a:pt x="380081" y="84759"/>
                  </a:cubicBezTo>
                  <a:close/>
                  <a:moveTo>
                    <a:pt x="592" y="461772"/>
                  </a:moveTo>
                  <a:lnTo>
                    <a:pt x="462363" y="0"/>
                  </a:lnTo>
                  <a:lnTo>
                    <a:pt x="462363" y="102905"/>
                  </a:lnTo>
                  <a:lnTo>
                    <a:pt x="457876" y="115817"/>
                  </a:lnTo>
                  <a:lnTo>
                    <a:pt x="457876" y="370278"/>
                  </a:lnTo>
                  <a:lnTo>
                    <a:pt x="452820" y="383821"/>
                  </a:lnTo>
                  <a:lnTo>
                    <a:pt x="452820" y="395472"/>
                  </a:lnTo>
                  <a:lnTo>
                    <a:pt x="457734" y="408701"/>
                  </a:lnTo>
                  <a:cubicBezTo>
                    <a:pt x="457784" y="412576"/>
                    <a:pt x="457784" y="416477"/>
                    <a:pt x="457734" y="420352"/>
                  </a:cubicBezTo>
                  <a:lnTo>
                    <a:pt x="453390" y="432949"/>
                  </a:lnTo>
                  <a:lnTo>
                    <a:pt x="453390" y="737799"/>
                  </a:lnTo>
                  <a:cubicBezTo>
                    <a:pt x="460511" y="743783"/>
                    <a:pt x="460511" y="863770"/>
                    <a:pt x="453390" y="870382"/>
                  </a:cubicBezTo>
                  <a:lnTo>
                    <a:pt x="453390" y="956045"/>
                  </a:lnTo>
                  <a:lnTo>
                    <a:pt x="457877" y="968639"/>
                  </a:lnTo>
                  <a:lnTo>
                    <a:pt x="457877" y="1101540"/>
                  </a:lnTo>
                  <a:lnTo>
                    <a:pt x="462933" y="1115083"/>
                  </a:lnTo>
                  <a:lnTo>
                    <a:pt x="462933" y="1224046"/>
                  </a:lnTo>
                  <a:lnTo>
                    <a:pt x="458161" y="1236961"/>
                  </a:lnTo>
                  <a:cubicBezTo>
                    <a:pt x="466921" y="1250500"/>
                    <a:pt x="461580" y="1303094"/>
                    <a:pt x="462933" y="1333958"/>
                  </a:cubicBezTo>
                  <a:cubicBezTo>
                    <a:pt x="452393" y="1346869"/>
                    <a:pt x="463645" y="1405761"/>
                    <a:pt x="453390" y="1418673"/>
                  </a:cubicBezTo>
                  <a:lnTo>
                    <a:pt x="453390" y="1490476"/>
                  </a:lnTo>
                  <a:lnTo>
                    <a:pt x="448476" y="1504333"/>
                  </a:lnTo>
                  <a:cubicBezTo>
                    <a:pt x="448476" y="1507794"/>
                    <a:pt x="448476" y="1511891"/>
                    <a:pt x="448476" y="1515984"/>
                  </a:cubicBezTo>
                  <a:lnTo>
                    <a:pt x="458161" y="1541493"/>
                  </a:lnTo>
                  <a:cubicBezTo>
                    <a:pt x="450613" y="1550942"/>
                    <a:pt x="454102" y="1589048"/>
                    <a:pt x="453390" y="1614242"/>
                  </a:cubicBezTo>
                  <a:cubicBezTo>
                    <a:pt x="458161" y="1626525"/>
                    <a:pt x="458161" y="1626525"/>
                    <a:pt x="453390" y="1637862"/>
                  </a:cubicBezTo>
                  <a:lnTo>
                    <a:pt x="453390" y="1661165"/>
                  </a:lnTo>
                  <a:lnTo>
                    <a:pt x="448405" y="1675022"/>
                  </a:lnTo>
                  <a:lnTo>
                    <a:pt x="453105" y="1687619"/>
                  </a:lnTo>
                  <a:lnTo>
                    <a:pt x="453105" y="1723837"/>
                  </a:lnTo>
                  <a:lnTo>
                    <a:pt x="448191" y="1736748"/>
                  </a:lnTo>
                  <a:cubicBezTo>
                    <a:pt x="447336" y="1748717"/>
                    <a:pt x="450826" y="1754070"/>
                    <a:pt x="452535" y="1761942"/>
                  </a:cubicBezTo>
                  <a:cubicBezTo>
                    <a:pt x="443704" y="1780840"/>
                    <a:pt x="449971" y="1842563"/>
                    <a:pt x="448191" y="1879409"/>
                  </a:cubicBezTo>
                  <a:cubicBezTo>
                    <a:pt x="445243" y="1890026"/>
                    <a:pt x="442016" y="1898999"/>
                    <a:pt x="438576" y="1906180"/>
                  </a:cubicBezTo>
                  <a:cubicBezTo>
                    <a:pt x="442565" y="1923816"/>
                    <a:pt x="460725" y="1942394"/>
                    <a:pt x="448974" y="1965700"/>
                  </a:cubicBezTo>
                  <a:cubicBezTo>
                    <a:pt x="447550" y="1977669"/>
                    <a:pt x="448476" y="1989635"/>
                    <a:pt x="448191" y="2001600"/>
                  </a:cubicBezTo>
                  <a:cubicBezTo>
                    <a:pt x="453176" y="2017980"/>
                    <a:pt x="455811" y="2024907"/>
                    <a:pt x="448191" y="2040340"/>
                  </a:cubicBezTo>
                  <a:lnTo>
                    <a:pt x="452678" y="2052934"/>
                  </a:lnTo>
                  <a:lnTo>
                    <a:pt x="447977" y="2066163"/>
                  </a:lnTo>
                  <a:cubicBezTo>
                    <a:pt x="447977" y="2070570"/>
                    <a:pt x="447977" y="2077187"/>
                    <a:pt x="448476" y="2077814"/>
                  </a:cubicBezTo>
                  <a:cubicBezTo>
                    <a:pt x="454315" y="2085059"/>
                    <a:pt x="451324" y="2105528"/>
                    <a:pt x="457093" y="2112141"/>
                  </a:cubicBezTo>
                  <a:cubicBezTo>
                    <a:pt x="459586" y="2125055"/>
                    <a:pt x="455526" y="2131982"/>
                    <a:pt x="453105" y="2137649"/>
                  </a:cubicBezTo>
                  <a:lnTo>
                    <a:pt x="453105" y="2307395"/>
                  </a:lnTo>
                  <a:lnTo>
                    <a:pt x="457734" y="2320307"/>
                  </a:lnTo>
                  <a:lnTo>
                    <a:pt x="457734" y="2405025"/>
                  </a:lnTo>
                  <a:lnTo>
                    <a:pt x="452963" y="2417936"/>
                  </a:lnTo>
                  <a:lnTo>
                    <a:pt x="452963" y="2429587"/>
                  </a:lnTo>
                  <a:lnTo>
                    <a:pt x="457592" y="2442188"/>
                  </a:lnTo>
                  <a:lnTo>
                    <a:pt x="457592" y="2466750"/>
                  </a:lnTo>
                  <a:cubicBezTo>
                    <a:pt x="452179" y="2474309"/>
                    <a:pt x="452749" y="2492259"/>
                    <a:pt x="452892" y="2513046"/>
                  </a:cubicBezTo>
                  <a:lnTo>
                    <a:pt x="457307" y="2526899"/>
                  </a:lnTo>
                  <a:lnTo>
                    <a:pt x="453105" y="2539499"/>
                  </a:lnTo>
                  <a:lnTo>
                    <a:pt x="453105" y="2748294"/>
                  </a:lnTo>
                  <a:lnTo>
                    <a:pt x="457663" y="2760577"/>
                  </a:lnTo>
                  <a:lnTo>
                    <a:pt x="452820" y="2773805"/>
                  </a:lnTo>
                  <a:lnTo>
                    <a:pt x="452820" y="2894737"/>
                  </a:lnTo>
                  <a:lnTo>
                    <a:pt x="448191" y="2907331"/>
                  </a:lnTo>
                  <a:lnTo>
                    <a:pt x="448191" y="2931897"/>
                  </a:lnTo>
                  <a:lnTo>
                    <a:pt x="452179" y="2941975"/>
                  </a:lnTo>
                  <a:cubicBezTo>
                    <a:pt x="453675" y="3054717"/>
                    <a:pt x="453319" y="3172816"/>
                    <a:pt x="452179" y="3286189"/>
                  </a:cubicBezTo>
                  <a:cubicBezTo>
                    <a:pt x="446624" y="3294693"/>
                    <a:pt x="448975" y="3311701"/>
                    <a:pt x="443134" y="3320833"/>
                  </a:cubicBezTo>
                  <a:lnTo>
                    <a:pt x="447764" y="3333744"/>
                  </a:lnTo>
                  <a:lnTo>
                    <a:pt x="447764" y="3394210"/>
                  </a:lnTo>
                  <a:lnTo>
                    <a:pt x="443063" y="3407122"/>
                  </a:lnTo>
                  <a:lnTo>
                    <a:pt x="443063" y="3430742"/>
                  </a:lnTo>
                  <a:lnTo>
                    <a:pt x="447621" y="3443653"/>
                  </a:lnTo>
                  <a:lnTo>
                    <a:pt x="447621" y="3468219"/>
                  </a:lnTo>
                  <a:cubicBezTo>
                    <a:pt x="437366" y="3489006"/>
                    <a:pt x="446126" y="3553248"/>
                    <a:pt x="442209" y="3591356"/>
                  </a:cubicBezTo>
                  <a:lnTo>
                    <a:pt x="438648" y="3599857"/>
                  </a:lnTo>
                  <a:cubicBezTo>
                    <a:pt x="437978" y="3611575"/>
                    <a:pt x="437758" y="3623729"/>
                    <a:pt x="438007" y="3635760"/>
                  </a:cubicBezTo>
                  <a:cubicBezTo>
                    <a:pt x="440286" y="3646784"/>
                    <a:pt x="445129" y="3652451"/>
                    <a:pt x="447550" y="3662842"/>
                  </a:cubicBezTo>
                  <a:lnTo>
                    <a:pt x="442921" y="3675440"/>
                  </a:lnTo>
                  <a:lnTo>
                    <a:pt x="442921" y="3687408"/>
                  </a:lnTo>
                  <a:lnTo>
                    <a:pt x="435800" y="3705676"/>
                  </a:lnTo>
                  <a:lnTo>
                    <a:pt x="428678" y="3685203"/>
                  </a:lnTo>
                  <a:lnTo>
                    <a:pt x="428678" y="3661583"/>
                  </a:lnTo>
                  <a:lnTo>
                    <a:pt x="433093" y="3648986"/>
                  </a:lnTo>
                  <a:lnTo>
                    <a:pt x="433093" y="3600488"/>
                  </a:lnTo>
                  <a:lnTo>
                    <a:pt x="423550" y="3575608"/>
                  </a:lnTo>
                  <a:cubicBezTo>
                    <a:pt x="427032" y="3568523"/>
                    <a:pt x="430294" y="3559391"/>
                    <a:pt x="433236" y="3548523"/>
                  </a:cubicBezTo>
                  <a:cubicBezTo>
                    <a:pt x="432737" y="3529631"/>
                    <a:pt x="426897" y="3526480"/>
                    <a:pt x="423692" y="3517030"/>
                  </a:cubicBezTo>
                  <a:cubicBezTo>
                    <a:pt x="425686" y="3507270"/>
                    <a:pt x="430814" y="3512309"/>
                    <a:pt x="433236" y="3504119"/>
                  </a:cubicBezTo>
                  <a:lnTo>
                    <a:pt x="433236" y="3441134"/>
                  </a:lnTo>
                  <a:lnTo>
                    <a:pt x="438150" y="3428222"/>
                  </a:lnTo>
                  <a:cubicBezTo>
                    <a:pt x="438150" y="3423815"/>
                    <a:pt x="438150" y="3419719"/>
                    <a:pt x="438149" y="3415939"/>
                  </a:cubicBezTo>
                  <a:cubicBezTo>
                    <a:pt x="432523" y="3410901"/>
                    <a:pt x="435230" y="3393896"/>
                    <a:pt x="431028" y="3386338"/>
                  </a:cubicBezTo>
                  <a:cubicBezTo>
                    <a:pt x="422838" y="3388543"/>
                    <a:pt x="403111" y="3379408"/>
                    <a:pt x="403965" y="3426963"/>
                  </a:cubicBezTo>
                  <a:cubicBezTo>
                    <a:pt x="396060" y="3450583"/>
                    <a:pt x="390647" y="3448064"/>
                    <a:pt x="384381" y="3464440"/>
                  </a:cubicBezTo>
                  <a:cubicBezTo>
                    <a:pt x="385164" y="3478611"/>
                    <a:pt x="381888" y="3482390"/>
                    <a:pt x="380036" y="3491208"/>
                  </a:cubicBezTo>
                  <a:cubicBezTo>
                    <a:pt x="384167" y="3501917"/>
                    <a:pt x="384167" y="3501917"/>
                    <a:pt x="380036" y="3513569"/>
                  </a:cubicBezTo>
                  <a:lnTo>
                    <a:pt x="380036" y="3539077"/>
                  </a:lnTo>
                  <a:lnTo>
                    <a:pt x="394280" y="3574980"/>
                  </a:lnTo>
                  <a:cubicBezTo>
                    <a:pt x="374695" y="3606473"/>
                    <a:pt x="353045" y="3599229"/>
                    <a:pt x="335383" y="3660326"/>
                  </a:cubicBezTo>
                  <a:lnTo>
                    <a:pt x="344998" y="3684257"/>
                  </a:lnTo>
                  <a:lnTo>
                    <a:pt x="344998" y="3719843"/>
                  </a:lnTo>
                  <a:lnTo>
                    <a:pt x="349911" y="3733389"/>
                  </a:lnTo>
                  <a:lnTo>
                    <a:pt x="345424" y="3745983"/>
                  </a:lnTo>
                  <a:lnTo>
                    <a:pt x="349840" y="3758266"/>
                  </a:lnTo>
                  <a:lnTo>
                    <a:pt x="349840" y="3794798"/>
                  </a:lnTo>
                  <a:lnTo>
                    <a:pt x="346137" y="3804247"/>
                  </a:lnTo>
                  <a:cubicBezTo>
                    <a:pt x="347917" y="3821252"/>
                    <a:pt x="355894" y="3829124"/>
                    <a:pt x="359882" y="3842981"/>
                  </a:cubicBezTo>
                  <a:cubicBezTo>
                    <a:pt x="349555" y="3862822"/>
                    <a:pt x="334600" y="3830070"/>
                    <a:pt x="325768" y="3868175"/>
                  </a:cubicBezTo>
                  <a:lnTo>
                    <a:pt x="325768" y="3892427"/>
                  </a:lnTo>
                  <a:cubicBezTo>
                    <a:pt x="334030" y="3904707"/>
                    <a:pt x="343501" y="3892427"/>
                    <a:pt x="353188" y="3897462"/>
                  </a:cubicBezTo>
                  <a:cubicBezTo>
                    <a:pt x="366007" y="3928955"/>
                    <a:pt x="357389" y="3938719"/>
                    <a:pt x="347490" y="3934311"/>
                  </a:cubicBezTo>
                  <a:cubicBezTo>
                    <a:pt x="340368" y="3963599"/>
                    <a:pt x="352048" y="3954781"/>
                    <a:pt x="354968" y="3965804"/>
                  </a:cubicBezTo>
                  <a:lnTo>
                    <a:pt x="354968" y="3990684"/>
                  </a:lnTo>
                  <a:cubicBezTo>
                    <a:pt x="347347" y="4022177"/>
                    <a:pt x="341151" y="3996983"/>
                    <a:pt x="332107" y="3996665"/>
                  </a:cubicBezTo>
                  <a:cubicBezTo>
                    <a:pt x="330113" y="4003595"/>
                    <a:pt x="324986" y="4009262"/>
                    <a:pt x="325555" y="4024696"/>
                  </a:cubicBezTo>
                  <a:cubicBezTo>
                    <a:pt x="329080" y="4039152"/>
                    <a:pt x="333710" y="4047150"/>
                    <a:pt x="338517" y="4047054"/>
                  </a:cubicBezTo>
                  <a:cubicBezTo>
                    <a:pt x="339542" y="4047116"/>
                    <a:pt x="340361" y="4050803"/>
                    <a:pt x="340347" y="4055336"/>
                  </a:cubicBezTo>
                  <a:cubicBezTo>
                    <a:pt x="340347" y="4055934"/>
                    <a:pt x="340325" y="4056536"/>
                    <a:pt x="340297" y="4057131"/>
                  </a:cubicBezTo>
                  <a:cubicBezTo>
                    <a:pt x="329258" y="4055243"/>
                    <a:pt x="318932" y="4093035"/>
                    <a:pt x="308890" y="4105318"/>
                  </a:cubicBezTo>
                  <a:cubicBezTo>
                    <a:pt x="299348" y="4097445"/>
                    <a:pt x="297424" y="4122322"/>
                    <a:pt x="287525" y="4114764"/>
                  </a:cubicBezTo>
                  <a:cubicBezTo>
                    <a:pt x="281757" y="4091018"/>
                    <a:pt x="272918" y="4089695"/>
                    <a:pt x="266801" y="4111613"/>
                  </a:cubicBezTo>
                  <a:lnTo>
                    <a:pt x="271573" y="4124527"/>
                  </a:lnTo>
                  <a:lnTo>
                    <a:pt x="271573" y="4136493"/>
                  </a:lnTo>
                  <a:cubicBezTo>
                    <a:pt x="279905" y="4167986"/>
                    <a:pt x="291584" y="4139644"/>
                    <a:pt x="300059" y="4170819"/>
                  </a:cubicBezTo>
                  <a:cubicBezTo>
                    <a:pt x="288166" y="4217432"/>
                    <a:pt x="268012" y="4170819"/>
                    <a:pt x="254551" y="4214595"/>
                  </a:cubicBezTo>
                  <a:cubicBezTo>
                    <a:pt x="249282" y="4201998"/>
                    <a:pt x="229270" y="4184993"/>
                    <a:pt x="232047" y="4233805"/>
                  </a:cubicBezTo>
                  <a:cubicBezTo>
                    <a:pt x="254175" y="4245678"/>
                    <a:pt x="276565" y="4243664"/>
                    <a:pt x="298564" y="4227823"/>
                  </a:cubicBezTo>
                  <a:lnTo>
                    <a:pt x="305187" y="4245459"/>
                  </a:lnTo>
                  <a:cubicBezTo>
                    <a:pt x="289476" y="4279786"/>
                    <a:pt x="271409" y="4286557"/>
                    <a:pt x="254623" y="4264355"/>
                  </a:cubicBezTo>
                  <a:lnTo>
                    <a:pt x="249353" y="4276007"/>
                  </a:lnTo>
                  <a:cubicBezTo>
                    <a:pt x="211607" y="4228769"/>
                    <a:pt x="252131" y="4342140"/>
                    <a:pt x="268510" y="4300887"/>
                  </a:cubicBezTo>
                  <a:cubicBezTo>
                    <a:pt x="273566" y="4310019"/>
                    <a:pt x="269364" y="4336158"/>
                    <a:pt x="275632" y="4342457"/>
                  </a:cubicBezTo>
                  <a:cubicBezTo>
                    <a:pt x="276308" y="4359336"/>
                    <a:pt x="276308" y="4376595"/>
                    <a:pt x="275632" y="4393474"/>
                  </a:cubicBezTo>
                  <a:cubicBezTo>
                    <a:pt x="261381" y="4412591"/>
                    <a:pt x="246690" y="4424527"/>
                    <a:pt x="231833" y="4429063"/>
                  </a:cubicBezTo>
                  <a:cubicBezTo>
                    <a:pt x="220795" y="4448273"/>
                    <a:pt x="209400" y="4495196"/>
                    <a:pt x="229839" y="4460556"/>
                  </a:cubicBezTo>
                  <a:cubicBezTo>
                    <a:pt x="234753" y="4465594"/>
                    <a:pt x="236249" y="4451738"/>
                    <a:pt x="239952" y="4450475"/>
                  </a:cubicBezTo>
                  <a:cubicBezTo>
                    <a:pt x="245222" y="4467796"/>
                    <a:pt x="253198" y="4458664"/>
                    <a:pt x="259394" y="4461812"/>
                  </a:cubicBezTo>
                  <a:cubicBezTo>
                    <a:pt x="263026" y="4472207"/>
                    <a:pt x="260249" y="4482599"/>
                    <a:pt x="261459" y="4490789"/>
                  </a:cubicBezTo>
                  <a:cubicBezTo>
                    <a:pt x="254836" y="4514406"/>
                    <a:pt x="247573" y="4509367"/>
                    <a:pt x="239596" y="4509367"/>
                  </a:cubicBezTo>
                  <a:cubicBezTo>
                    <a:pt x="234967" y="4518502"/>
                    <a:pt x="236677" y="4547158"/>
                    <a:pt x="237317" y="4565740"/>
                  </a:cubicBezTo>
                  <a:cubicBezTo>
                    <a:pt x="252130" y="4607624"/>
                    <a:pt x="228628" y="4582116"/>
                    <a:pt x="226848" y="4605419"/>
                  </a:cubicBezTo>
                  <a:cubicBezTo>
                    <a:pt x="223145" y="4636911"/>
                    <a:pt x="208190" y="4605419"/>
                    <a:pt x="202349" y="4636911"/>
                  </a:cubicBezTo>
                  <a:lnTo>
                    <a:pt x="202349" y="4649512"/>
                  </a:lnTo>
                  <a:cubicBezTo>
                    <a:pt x="197364" y="4681005"/>
                    <a:pt x="166741" y="4649512"/>
                    <a:pt x="175643" y="4704308"/>
                  </a:cubicBezTo>
                  <a:cubicBezTo>
                    <a:pt x="184332" y="4695807"/>
                    <a:pt x="182195" y="4731079"/>
                    <a:pt x="182764" y="4758475"/>
                  </a:cubicBezTo>
                  <a:lnTo>
                    <a:pt x="187109" y="4771072"/>
                  </a:lnTo>
                  <a:cubicBezTo>
                    <a:pt x="187108" y="4774537"/>
                    <a:pt x="187109" y="4778316"/>
                    <a:pt x="187465" y="4783038"/>
                  </a:cubicBezTo>
                  <a:cubicBezTo>
                    <a:pt x="183619" y="4799731"/>
                    <a:pt x="176996" y="4799100"/>
                    <a:pt x="172794" y="4808549"/>
                  </a:cubicBezTo>
                  <a:lnTo>
                    <a:pt x="172794" y="4832484"/>
                  </a:lnTo>
                  <a:cubicBezTo>
                    <a:pt x="183904" y="4828705"/>
                    <a:pt x="200070" y="4817053"/>
                    <a:pt x="211964" y="4838151"/>
                  </a:cubicBezTo>
                  <a:cubicBezTo>
                    <a:pt x="211964" y="4857992"/>
                    <a:pt x="203845" y="4846655"/>
                    <a:pt x="199786" y="4851379"/>
                  </a:cubicBezTo>
                  <a:cubicBezTo>
                    <a:pt x="182622" y="4873737"/>
                    <a:pt x="184332" y="4874686"/>
                    <a:pt x="199785" y="4910900"/>
                  </a:cubicBezTo>
                  <a:cubicBezTo>
                    <a:pt x="211109" y="4925071"/>
                    <a:pt x="219797" y="4864291"/>
                    <a:pt x="229270" y="4898620"/>
                  </a:cubicBezTo>
                  <a:cubicBezTo>
                    <a:pt x="239596" y="4895783"/>
                    <a:pt x="248070" y="4918458"/>
                    <a:pt x="259038" y="4911214"/>
                  </a:cubicBezTo>
                  <a:lnTo>
                    <a:pt x="270718" y="4942707"/>
                  </a:lnTo>
                  <a:cubicBezTo>
                    <a:pt x="258326" y="4970420"/>
                    <a:pt x="245649" y="4920977"/>
                    <a:pt x="235109" y="4947749"/>
                  </a:cubicBezTo>
                  <a:cubicBezTo>
                    <a:pt x="229896" y="4952850"/>
                    <a:pt x="224441" y="4948913"/>
                    <a:pt x="219868" y="4936722"/>
                  </a:cubicBezTo>
                  <a:cubicBezTo>
                    <a:pt x="203489" y="4939559"/>
                    <a:pt x="187892" y="4973257"/>
                    <a:pt x="170800" y="4961606"/>
                  </a:cubicBezTo>
                  <a:cubicBezTo>
                    <a:pt x="167809" y="4966013"/>
                    <a:pt x="168450" y="4972626"/>
                    <a:pt x="168308" y="4978610"/>
                  </a:cubicBezTo>
                  <a:lnTo>
                    <a:pt x="177993" y="5003804"/>
                  </a:lnTo>
                  <a:lnTo>
                    <a:pt x="177993" y="5028370"/>
                  </a:lnTo>
                  <a:cubicBezTo>
                    <a:pt x="174147" y="5039390"/>
                    <a:pt x="167666" y="5028370"/>
                    <a:pt x="167737" y="5053878"/>
                  </a:cubicBezTo>
                  <a:lnTo>
                    <a:pt x="159049" y="5075608"/>
                  </a:lnTo>
                  <a:cubicBezTo>
                    <a:pt x="162468" y="5093872"/>
                    <a:pt x="174004" y="5068677"/>
                    <a:pt x="173293" y="5100170"/>
                  </a:cubicBezTo>
                  <a:cubicBezTo>
                    <a:pt x="165530" y="5116232"/>
                    <a:pt x="155702" y="5114027"/>
                    <a:pt x="148723" y="5138279"/>
                  </a:cubicBezTo>
                  <a:cubicBezTo>
                    <a:pt x="148723" y="5158434"/>
                    <a:pt x="148723" y="5158434"/>
                    <a:pt x="151073" y="5167880"/>
                  </a:cubicBezTo>
                  <a:cubicBezTo>
                    <a:pt x="154171" y="5158371"/>
                    <a:pt x="157946" y="5154242"/>
                    <a:pt x="161684" y="5156229"/>
                  </a:cubicBezTo>
                  <a:lnTo>
                    <a:pt x="163821" y="5171977"/>
                  </a:lnTo>
                  <a:lnTo>
                    <a:pt x="158764" y="5186462"/>
                  </a:lnTo>
                  <a:lnTo>
                    <a:pt x="163465" y="5199059"/>
                  </a:lnTo>
                  <a:cubicBezTo>
                    <a:pt x="162183" y="5220788"/>
                    <a:pt x="167951" y="5215749"/>
                    <a:pt x="170587" y="5205358"/>
                  </a:cubicBezTo>
                  <a:cubicBezTo>
                    <a:pt x="175786" y="5220474"/>
                    <a:pt x="179703" y="5216695"/>
                    <a:pt x="186824" y="5216695"/>
                  </a:cubicBezTo>
                  <a:lnTo>
                    <a:pt x="194729" y="5241889"/>
                  </a:lnTo>
                  <a:cubicBezTo>
                    <a:pt x="200982" y="5237164"/>
                    <a:pt x="207398" y="5243496"/>
                    <a:pt x="212605" y="5259525"/>
                  </a:cubicBezTo>
                  <a:cubicBezTo>
                    <a:pt x="201638" y="5277475"/>
                    <a:pt x="192094" y="5259525"/>
                    <a:pt x="181055" y="5253541"/>
                  </a:cubicBezTo>
                  <a:cubicBezTo>
                    <a:pt x="178036" y="5244061"/>
                    <a:pt x="174339" y="5239809"/>
                    <a:pt x="170658" y="5241572"/>
                  </a:cubicBezTo>
                  <a:lnTo>
                    <a:pt x="163892" y="5259208"/>
                  </a:lnTo>
                  <a:cubicBezTo>
                    <a:pt x="158907" y="5314321"/>
                    <a:pt x="128283" y="5241889"/>
                    <a:pt x="124153" y="5295425"/>
                  </a:cubicBezTo>
                  <a:lnTo>
                    <a:pt x="129067" y="5308654"/>
                  </a:lnTo>
                  <a:lnTo>
                    <a:pt x="129067" y="5320619"/>
                  </a:lnTo>
                  <a:cubicBezTo>
                    <a:pt x="118669" y="5336681"/>
                    <a:pt x="106705" y="5320619"/>
                    <a:pt x="95951" y="5329441"/>
                  </a:cubicBezTo>
                  <a:cubicBezTo>
                    <a:pt x="93316" y="5342352"/>
                    <a:pt x="95524" y="5356523"/>
                    <a:pt x="94384" y="5370065"/>
                  </a:cubicBezTo>
                  <a:cubicBezTo>
                    <a:pt x="89755" y="5384550"/>
                    <a:pt x="77720" y="5360616"/>
                    <a:pt x="80141" y="5401558"/>
                  </a:cubicBezTo>
                  <a:cubicBezTo>
                    <a:pt x="79357" y="5414783"/>
                    <a:pt x="75583" y="5410690"/>
                    <a:pt x="73019" y="5411636"/>
                  </a:cubicBezTo>
                  <a:cubicBezTo>
                    <a:pt x="64779" y="5427602"/>
                    <a:pt x="56254" y="5440450"/>
                    <a:pt x="47523" y="5450055"/>
                  </a:cubicBezTo>
                  <a:cubicBezTo>
                    <a:pt x="37766" y="5476195"/>
                    <a:pt x="28437" y="5434625"/>
                    <a:pt x="31072" y="5514929"/>
                  </a:cubicBezTo>
                  <a:cubicBezTo>
                    <a:pt x="34562" y="5525638"/>
                    <a:pt x="38978" y="5519339"/>
                    <a:pt x="42966" y="5521227"/>
                  </a:cubicBezTo>
                  <a:cubicBezTo>
                    <a:pt x="48805" y="5500444"/>
                    <a:pt x="57209" y="5517765"/>
                    <a:pt x="63120" y="5497293"/>
                  </a:cubicBezTo>
                  <a:cubicBezTo>
                    <a:pt x="65897" y="5517134"/>
                    <a:pt x="81351" y="5500129"/>
                    <a:pt x="78788" y="5518708"/>
                  </a:cubicBezTo>
                  <a:cubicBezTo>
                    <a:pt x="71659" y="5523432"/>
                    <a:pt x="64715" y="5532442"/>
                    <a:pt x="58135" y="5545479"/>
                  </a:cubicBezTo>
                  <a:cubicBezTo>
                    <a:pt x="54502" y="5547367"/>
                    <a:pt x="49375" y="5539809"/>
                    <a:pt x="46312" y="5553037"/>
                  </a:cubicBezTo>
                  <a:cubicBezTo>
                    <a:pt x="49589" y="5564057"/>
                    <a:pt x="55784" y="5566577"/>
                    <a:pt x="55713" y="5587049"/>
                  </a:cubicBezTo>
                  <a:lnTo>
                    <a:pt x="50870" y="5600592"/>
                  </a:lnTo>
                  <a:lnTo>
                    <a:pt x="50870" y="5635546"/>
                  </a:lnTo>
                  <a:cubicBezTo>
                    <a:pt x="46526" y="5650035"/>
                    <a:pt x="40259" y="5659481"/>
                    <a:pt x="36627" y="5673655"/>
                  </a:cubicBezTo>
                  <a:lnTo>
                    <a:pt x="43037" y="5691605"/>
                  </a:lnTo>
                  <a:cubicBezTo>
                    <a:pt x="57280" y="5694125"/>
                    <a:pt x="73874" y="5653814"/>
                    <a:pt x="83702" y="5703885"/>
                  </a:cubicBezTo>
                  <a:cubicBezTo>
                    <a:pt x="92105" y="5699478"/>
                    <a:pt x="96734" y="5706722"/>
                    <a:pt x="94954" y="5746401"/>
                  </a:cubicBezTo>
                  <a:lnTo>
                    <a:pt x="99868" y="5759312"/>
                  </a:lnTo>
                  <a:cubicBezTo>
                    <a:pt x="99868" y="5763723"/>
                    <a:pt x="99868" y="5767816"/>
                    <a:pt x="99868" y="5771912"/>
                  </a:cubicBezTo>
                  <a:cubicBezTo>
                    <a:pt x="111690" y="5789231"/>
                    <a:pt x="89541" y="5793956"/>
                    <a:pt x="85055" y="5820095"/>
                  </a:cubicBezTo>
                  <a:cubicBezTo>
                    <a:pt x="85055" y="5823243"/>
                    <a:pt x="85054" y="5827022"/>
                    <a:pt x="85054" y="5831119"/>
                  </a:cubicBezTo>
                  <a:cubicBezTo>
                    <a:pt x="90681" y="5852534"/>
                    <a:pt x="104568" y="5817576"/>
                    <a:pt x="104781" y="5855996"/>
                  </a:cubicBezTo>
                  <a:cubicBezTo>
                    <a:pt x="94392" y="5864625"/>
                    <a:pt x="83908" y="5870831"/>
                    <a:pt x="73375" y="5874577"/>
                  </a:cubicBezTo>
                  <a:cubicBezTo>
                    <a:pt x="70669" y="5874577"/>
                    <a:pt x="69316" y="5887806"/>
                    <a:pt x="70954" y="5894104"/>
                  </a:cubicBezTo>
                  <a:cubicBezTo>
                    <a:pt x="76580" y="5904182"/>
                    <a:pt x="74443" y="5922132"/>
                    <a:pt x="79856" y="5928745"/>
                  </a:cubicBezTo>
                  <a:lnTo>
                    <a:pt x="79856" y="5954570"/>
                  </a:lnTo>
                  <a:cubicBezTo>
                    <a:pt x="89328" y="5980045"/>
                    <a:pt x="100480" y="5990470"/>
                    <a:pt x="111476" y="5984172"/>
                  </a:cubicBezTo>
                  <a:cubicBezTo>
                    <a:pt x="132841" y="5947640"/>
                    <a:pt x="122586" y="6006846"/>
                    <a:pt x="109767" y="6026688"/>
                  </a:cubicBezTo>
                  <a:lnTo>
                    <a:pt x="109767" y="6050622"/>
                  </a:lnTo>
                  <a:cubicBezTo>
                    <a:pt x="124723" y="6068572"/>
                    <a:pt x="140319" y="6046526"/>
                    <a:pt x="155417" y="6069204"/>
                  </a:cubicBezTo>
                  <a:cubicBezTo>
                    <a:pt x="161378" y="6051346"/>
                    <a:pt x="168535" y="6042905"/>
                    <a:pt x="175714" y="6045269"/>
                  </a:cubicBezTo>
                  <a:cubicBezTo>
                    <a:pt x="179346" y="6049362"/>
                    <a:pt x="177424" y="6059754"/>
                    <a:pt x="179346" y="6065425"/>
                  </a:cubicBezTo>
                  <a:cubicBezTo>
                    <a:pt x="181483" y="6071439"/>
                    <a:pt x="183697" y="6076884"/>
                    <a:pt x="185969" y="6081798"/>
                  </a:cubicBezTo>
                  <a:cubicBezTo>
                    <a:pt x="189003" y="6082713"/>
                    <a:pt x="192023" y="6079281"/>
                    <a:pt x="194587" y="6072037"/>
                  </a:cubicBezTo>
                  <a:cubicBezTo>
                    <a:pt x="199786" y="6061014"/>
                    <a:pt x="212178" y="6086208"/>
                    <a:pt x="212819" y="6051250"/>
                  </a:cubicBezTo>
                  <a:cubicBezTo>
                    <a:pt x="219584" y="6037394"/>
                    <a:pt x="227703" y="6055347"/>
                    <a:pt x="235038" y="6033300"/>
                  </a:cubicBezTo>
                  <a:cubicBezTo>
                    <a:pt x="251916" y="6106678"/>
                    <a:pt x="291442" y="6041173"/>
                    <a:pt x="306255" y="6064793"/>
                  </a:cubicBezTo>
                  <a:lnTo>
                    <a:pt x="306255" y="6076762"/>
                  </a:lnTo>
                  <a:cubicBezTo>
                    <a:pt x="292596" y="6093892"/>
                    <a:pt x="278551" y="6104443"/>
                    <a:pt x="264380" y="6108255"/>
                  </a:cubicBezTo>
                  <a:lnTo>
                    <a:pt x="257258" y="6126519"/>
                  </a:lnTo>
                  <a:cubicBezTo>
                    <a:pt x="279905" y="6183206"/>
                    <a:pt x="308321" y="6107309"/>
                    <a:pt x="330469" y="6128724"/>
                  </a:cubicBezTo>
                  <a:cubicBezTo>
                    <a:pt x="330469" y="6148562"/>
                    <a:pt x="334386" y="6144472"/>
                    <a:pt x="338374" y="6144783"/>
                  </a:cubicBezTo>
                  <a:cubicBezTo>
                    <a:pt x="340653" y="6152659"/>
                    <a:pt x="345496" y="6156752"/>
                    <a:pt x="345495" y="6173442"/>
                  </a:cubicBezTo>
                  <a:cubicBezTo>
                    <a:pt x="337947" y="6215013"/>
                    <a:pt x="329187" y="6168717"/>
                    <a:pt x="320641" y="6188559"/>
                  </a:cubicBezTo>
                  <a:cubicBezTo>
                    <a:pt x="318220" y="6197063"/>
                    <a:pt x="312238" y="6188559"/>
                    <a:pt x="311169" y="6201787"/>
                  </a:cubicBezTo>
                  <a:cubicBezTo>
                    <a:pt x="317864" y="6241784"/>
                    <a:pt x="340654" y="6206512"/>
                    <a:pt x="352689" y="6217846"/>
                  </a:cubicBezTo>
                  <a:cubicBezTo>
                    <a:pt x="356891" y="6212811"/>
                    <a:pt x="353828" y="6198322"/>
                    <a:pt x="357888" y="6193283"/>
                  </a:cubicBezTo>
                  <a:cubicBezTo>
                    <a:pt x="361947" y="6188245"/>
                    <a:pt x="358315" y="6172814"/>
                    <a:pt x="364297" y="6168717"/>
                  </a:cubicBezTo>
                  <a:cubicBezTo>
                    <a:pt x="368143" y="6164310"/>
                    <a:pt x="380463" y="6181632"/>
                    <a:pt x="379893" y="6151713"/>
                  </a:cubicBezTo>
                  <a:cubicBezTo>
                    <a:pt x="378327" y="6145414"/>
                    <a:pt x="374339" y="6143209"/>
                    <a:pt x="374980" y="6132503"/>
                  </a:cubicBezTo>
                  <a:lnTo>
                    <a:pt x="382101" y="6132503"/>
                  </a:lnTo>
                  <a:cubicBezTo>
                    <a:pt x="386090" y="6127147"/>
                    <a:pt x="383455" y="6113608"/>
                    <a:pt x="387300" y="6107309"/>
                  </a:cubicBezTo>
                  <a:cubicBezTo>
                    <a:pt x="391146" y="6101011"/>
                    <a:pt x="399763" y="6065425"/>
                    <a:pt x="399550" y="6102584"/>
                  </a:cubicBezTo>
                  <a:cubicBezTo>
                    <a:pt x="403823" y="6117069"/>
                    <a:pt x="453461" y="6108883"/>
                    <a:pt x="439004" y="6077390"/>
                  </a:cubicBezTo>
                  <a:lnTo>
                    <a:pt x="439004" y="6053773"/>
                  </a:lnTo>
                  <a:lnTo>
                    <a:pt x="443277" y="6041490"/>
                  </a:lnTo>
                  <a:lnTo>
                    <a:pt x="438719" y="6028890"/>
                  </a:lnTo>
                  <a:lnTo>
                    <a:pt x="438719" y="5992990"/>
                  </a:lnTo>
                  <a:lnTo>
                    <a:pt x="433948" y="5980079"/>
                  </a:lnTo>
                  <a:lnTo>
                    <a:pt x="438577" y="5967481"/>
                  </a:lnTo>
                  <a:cubicBezTo>
                    <a:pt x="439218" y="5957404"/>
                    <a:pt x="437651" y="5950791"/>
                    <a:pt x="434802" y="5947326"/>
                  </a:cubicBezTo>
                  <a:cubicBezTo>
                    <a:pt x="433449" y="5932524"/>
                    <a:pt x="431811" y="5918353"/>
                    <a:pt x="438150" y="5908589"/>
                  </a:cubicBezTo>
                  <a:cubicBezTo>
                    <a:pt x="438705" y="5892435"/>
                    <a:pt x="438890" y="5876088"/>
                    <a:pt x="438719" y="5859775"/>
                  </a:cubicBezTo>
                  <a:lnTo>
                    <a:pt x="434090" y="5846549"/>
                  </a:lnTo>
                  <a:cubicBezTo>
                    <a:pt x="434090" y="5843084"/>
                    <a:pt x="434090" y="5839305"/>
                    <a:pt x="433734" y="5834898"/>
                  </a:cubicBezTo>
                  <a:lnTo>
                    <a:pt x="428963" y="5821983"/>
                  </a:lnTo>
                  <a:lnTo>
                    <a:pt x="433734" y="5809072"/>
                  </a:lnTo>
                  <a:cubicBezTo>
                    <a:pt x="433734" y="5804979"/>
                    <a:pt x="433734" y="5800886"/>
                    <a:pt x="433734" y="5797421"/>
                  </a:cubicBezTo>
                  <a:lnTo>
                    <a:pt x="429034" y="5784195"/>
                  </a:lnTo>
                  <a:cubicBezTo>
                    <a:pt x="429034" y="5766870"/>
                    <a:pt x="433521" y="5763091"/>
                    <a:pt x="436155" y="5754905"/>
                  </a:cubicBezTo>
                  <a:lnTo>
                    <a:pt x="442209" y="5754905"/>
                  </a:lnTo>
                  <a:lnTo>
                    <a:pt x="444773" y="5736641"/>
                  </a:lnTo>
                  <a:lnTo>
                    <a:pt x="434161" y="5715854"/>
                  </a:lnTo>
                  <a:lnTo>
                    <a:pt x="434161" y="5688140"/>
                  </a:lnTo>
                  <a:lnTo>
                    <a:pt x="438434" y="5676803"/>
                  </a:lnTo>
                  <a:lnTo>
                    <a:pt x="440642" y="5657593"/>
                  </a:lnTo>
                  <a:cubicBezTo>
                    <a:pt x="449188" y="5653814"/>
                    <a:pt x="456096" y="5657593"/>
                    <a:pt x="453817" y="5700106"/>
                  </a:cubicBezTo>
                  <a:lnTo>
                    <a:pt x="449473" y="5710815"/>
                  </a:lnTo>
                  <a:cubicBezTo>
                    <a:pt x="447977" y="5727819"/>
                    <a:pt x="449473" y="5745455"/>
                    <a:pt x="448832" y="5760889"/>
                  </a:cubicBezTo>
                  <a:lnTo>
                    <a:pt x="453532" y="5772541"/>
                  </a:lnTo>
                  <a:lnTo>
                    <a:pt x="453532" y="5845918"/>
                  </a:lnTo>
                  <a:lnTo>
                    <a:pt x="449117" y="5858515"/>
                  </a:lnTo>
                  <a:cubicBezTo>
                    <a:pt x="448547" y="5935043"/>
                    <a:pt x="449117" y="6012199"/>
                    <a:pt x="449117" y="6089359"/>
                  </a:cubicBezTo>
                  <a:lnTo>
                    <a:pt x="453959" y="6102270"/>
                  </a:lnTo>
                  <a:lnTo>
                    <a:pt x="449330" y="6114553"/>
                  </a:lnTo>
                  <a:lnTo>
                    <a:pt x="449330" y="6151399"/>
                  </a:lnTo>
                  <a:cubicBezTo>
                    <a:pt x="455811" y="6168717"/>
                    <a:pt x="455811" y="6169980"/>
                    <a:pt x="449900" y="6185411"/>
                  </a:cubicBezTo>
                  <a:cubicBezTo>
                    <a:pt x="447692" y="6279889"/>
                    <a:pt x="449900" y="6380666"/>
                    <a:pt x="449117" y="6478292"/>
                  </a:cubicBezTo>
                  <a:lnTo>
                    <a:pt x="444488" y="6492148"/>
                  </a:lnTo>
                  <a:lnTo>
                    <a:pt x="444488" y="6516083"/>
                  </a:lnTo>
                  <a:lnTo>
                    <a:pt x="448904" y="6528366"/>
                  </a:lnTo>
                  <a:lnTo>
                    <a:pt x="444274" y="6540963"/>
                  </a:lnTo>
                  <a:lnTo>
                    <a:pt x="444274" y="6552932"/>
                  </a:lnTo>
                  <a:lnTo>
                    <a:pt x="448974" y="6565529"/>
                  </a:lnTo>
                  <a:lnTo>
                    <a:pt x="448975" y="6628514"/>
                  </a:lnTo>
                  <a:lnTo>
                    <a:pt x="442423" y="6633236"/>
                  </a:lnTo>
                  <a:cubicBezTo>
                    <a:pt x="430173" y="6608987"/>
                    <a:pt x="413936" y="6593243"/>
                    <a:pt x="401543" y="6620953"/>
                  </a:cubicBezTo>
                  <a:lnTo>
                    <a:pt x="395205" y="6615600"/>
                  </a:lnTo>
                  <a:lnTo>
                    <a:pt x="395206" y="6601115"/>
                  </a:lnTo>
                  <a:cubicBezTo>
                    <a:pt x="406030" y="6560487"/>
                    <a:pt x="420131" y="6576866"/>
                    <a:pt x="433449" y="6567417"/>
                  </a:cubicBezTo>
                  <a:cubicBezTo>
                    <a:pt x="435871" y="6550409"/>
                    <a:pt x="433449" y="6532145"/>
                    <a:pt x="435087" y="6514823"/>
                  </a:cubicBezTo>
                  <a:cubicBezTo>
                    <a:pt x="453532" y="6434833"/>
                    <a:pt x="393852" y="6494040"/>
                    <a:pt x="385734" y="6468846"/>
                  </a:cubicBezTo>
                  <a:cubicBezTo>
                    <a:pt x="383811" y="6431997"/>
                    <a:pt x="402612" y="6455931"/>
                    <a:pt x="406600" y="6449322"/>
                  </a:cubicBezTo>
                  <a:cubicBezTo>
                    <a:pt x="412369" y="6425701"/>
                    <a:pt x="437580" y="6434833"/>
                    <a:pt x="433948" y="6405546"/>
                  </a:cubicBezTo>
                  <a:cubicBezTo>
                    <a:pt x="423265" y="6384759"/>
                    <a:pt x="400903" y="6425070"/>
                    <a:pt x="394992" y="6385387"/>
                  </a:cubicBezTo>
                  <a:lnTo>
                    <a:pt x="387870" y="6364290"/>
                  </a:lnTo>
                  <a:cubicBezTo>
                    <a:pt x="363891" y="6314278"/>
                    <a:pt x="335910" y="6318719"/>
                    <a:pt x="312807" y="6376255"/>
                  </a:cubicBezTo>
                  <a:cubicBezTo>
                    <a:pt x="296926" y="6402709"/>
                    <a:pt x="278908" y="6367123"/>
                    <a:pt x="264735" y="6412787"/>
                  </a:cubicBezTo>
                  <a:cubicBezTo>
                    <a:pt x="261246" y="6414678"/>
                    <a:pt x="251703" y="6404600"/>
                    <a:pt x="252486" y="6427907"/>
                  </a:cubicBezTo>
                  <a:cubicBezTo>
                    <a:pt x="262528" y="6451210"/>
                    <a:pt x="277626" y="6430740"/>
                    <a:pt x="289377" y="6437353"/>
                  </a:cubicBezTo>
                  <a:cubicBezTo>
                    <a:pt x="295929" y="6425384"/>
                    <a:pt x="305543" y="6401135"/>
                    <a:pt x="313021" y="6423182"/>
                  </a:cubicBezTo>
                  <a:cubicBezTo>
                    <a:pt x="324772" y="6423182"/>
                    <a:pt x="327265" y="6423182"/>
                    <a:pt x="326053" y="6480497"/>
                  </a:cubicBezTo>
                  <a:cubicBezTo>
                    <a:pt x="331894" y="6485536"/>
                    <a:pt x="329330" y="6502544"/>
                    <a:pt x="333175" y="6510102"/>
                  </a:cubicBezTo>
                  <a:cubicBezTo>
                    <a:pt x="339442" y="6491203"/>
                    <a:pt x="346279" y="6500338"/>
                    <a:pt x="353686" y="6498447"/>
                  </a:cubicBezTo>
                  <a:lnTo>
                    <a:pt x="355894" y="6514509"/>
                  </a:lnTo>
                  <a:cubicBezTo>
                    <a:pt x="352974" y="6520494"/>
                    <a:pt x="350410" y="6533405"/>
                    <a:pt x="347347" y="6532773"/>
                  </a:cubicBezTo>
                  <a:cubicBezTo>
                    <a:pt x="333888" y="6501281"/>
                    <a:pt x="317650" y="6575607"/>
                    <a:pt x="303692" y="6534979"/>
                  </a:cubicBezTo>
                  <a:cubicBezTo>
                    <a:pt x="285389" y="6600483"/>
                    <a:pt x="259751" y="6518916"/>
                    <a:pt x="242017" y="6566471"/>
                  </a:cubicBezTo>
                  <a:lnTo>
                    <a:pt x="244368" y="6582219"/>
                  </a:lnTo>
                  <a:cubicBezTo>
                    <a:pt x="298920" y="6605522"/>
                    <a:pt x="237246" y="6657488"/>
                    <a:pt x="220652" y="6619379"/>
                  </a:cubicBezTo>
                  <a:cubicBezTo>
                    <a:pt x="192165" y="6622216"/>
                    <a:pt x="159476" y="6638906"/>
                    <a:pt x="133198" y="6653077"/>
                  </a:cubicBezTo>
                  <a:cubicBezTo>
                    <a:pt x="126403" y="6654998"/>
                    <a:pt x="119680" y="6659944"/>
                    <a:pt x="113115" y="6667880"/>
                  </a:cubicBezTo>
                  <a:cubicBezTo>
                    <a:pt x="110551" y="6667880"/>
                    <a:pt x="109553" y="6674178"/>
                    <a:pt x="109838" y="6681422"/>
                  </a:cubicBezTo>
                  <a:cubicBezTo>
                    <a:pt x="125007" y="6727714"/>
                    <a:pt x="147797" y="6677643"/>
                    <a:pt x="166314" y="6691500"/>
                  </a:cubicBezTo>
                  <a:cubicBezTo>
                    <a:pt x="169162" y="6687089"/>
                    <a:pt x="168521" y="6680791"/>
                    <a:pt x="168877" y="6675124"/>
                  </a:cubicBezTo>
                  <a:cubicBezTo>
                    <a:pt x="180200" y="6675124"/>
                    <a:pt x="196296" y="6683938"/>
                    <a:pt x="209400" y="6679531"/>
                  </a:cubicBezTo>
                  <a:cubicBezTo>
                    <a:pt x="230765" y="6656542"/>
                    <a:pt x="258468" y="6674178"/>
                    <a:pt x="279620" y="6704094"/>
                  </a:cubicBezTo>
                  <a:cubicBezTo>
                    <a:pt x="289234" y="6704094"/>
                    <a:pt x="299276" y="6751966"/>
                    <a:pt x="308107" y="6716694"/>
                  </a:cubicBezTo>
                  <a:cubicBezTo>
                    <a:pt x="313875" y="6734330"/>
                    <a:pt x="320926" y="6726772"/>
                    <a:pt x="327763" y="6728346"/>
                  </a:cubicBezTo>
                  <a:cubicBezTo>
                    <a:pt x="331680" y="6740311"/>
                    <a:pt x="331680" y="6740629"/>
                    <a:pt x="327763" y="6752908"/>
                  </a:cubicBezTo>
                  <a:cubicBezTo>
                    <a:pt x="319715" y="6749129"/>
                    <a:pt x="310813" y="6797315"/>
                    <a:pt x="304189" y="6766765"/>
                  </a:cubicBezTo>
                  <a:cubicBezTo>
                    <a:pt x="300487" y="6766765"/>
                    <a:pt x="298920" y="6781882"/>
                    <a:pt x="294077" y="6776843"/>
                  </a:cubicBezTo>
                  <a:cubicBezTo>
                    <a:pt x="284036" y="6808335"/>
                    <a:pt x="238670" y="6764249"/>
                    <a:pt x="276130" y="6831328"/>
                  </a:cubicBezTo>
                  <a:cubicBezTo>
                    <a:pt x="272641" y="6841402"/>
                    <a:pt x="268083" y="6837312"/>
                    <a:pt x="263739" y="6849278"/>
                  </a:cubicBezTo>
                  <a:cubicBezTo>
                    <a:pt x="252486" y="6857464"/>
                    <a:pt x="210397" y="6833215"/>
                    <a:pt x="208332" y="6882344"/>
                  </a:cubicBezTo>
                  <a:cubicBezTo>
                    <a:pt x="240522" y="6897775"/>
                    <a:pt x="274350" y="6887697"/>
                    <a:pt x="305686" y="6892422"/>
                  </a:cubicBezTo>
                  <a:cubicBezTo>
                    <a:pt x="294419" y="6899478"/>
                    <a:pt x="283707" y="6918624"/>
                    <a:pt x="274492" y="6948163"/>
                  </a:cubicBezTo>
                  <a:lnTo>
                    <a:pt x="259109" y="6948163"/>
                  </a:lnTo>
                  <a:cubicBezTo>
                    <a:pt x="256973" y="6953519"/>
                    <a:pt x="256973" y="6953519"/>
                    <a:pt x="261602" y="6965799"/>
                  </a:cubicBezTo>
                  <a:lnTo>
                    <a:pt x="261602" y="6999811"/>
                  </a:lnTo>
                  <a:cubicBezTo>
                    <a:pt x="247928" y="7031304"/>
                    <a:pt x="239240" y="7001702"/>
                    <a:pt x="224355" y="7006427"/>
                  </a:cubicBezTo>
                  <a:lnTo>
                    <a:pt x="218444" y="7024377"/>
                  </a:lnTo>
                  <a:cubicBezTo>
                    <a:pt x="227774" y="7061851"/>
                    <a:pt x="246931" y="7048312"/>
                    <a:pt x="263881" y="7066576"/>
                  </a:cubicBezTo>
                  <a:cubicBezTo>
                    <a:pt x="278359" y="7046893"/>
                    <a:pt x="293842" y="7046893"/>
                    <a:pt x="308321" y="7066576"/>
                  </a:cubicBezTo>
                  <a:lnTo>
                    <a:pt x="313377" y="7055238"/>
                  </a:lnTo>
                  <a:cubicBezTo>
                    <a:pt x="319887" y="7070861"/>
                    <a:pt x="327734" y="7070861"/>
                    <a:pt x="334244" y="7055238"/>
                  </a:cubicBezTo>
                  <a:cubicBezTo>
                    <a:pt x="345709" y="7049885"/>
                    <a:pt x="360452" y="7070986"/>
                    <a:pt x="369852" y="7035083"/>
                  </a:cubicBezTo>
                  <a:cubicBezTo>
                    <a:pt x="369852" y="7018393"/>
                    <a:pt x="365223" y="7014614"/>
                    <a:pt x="362731" y="7006427"/>
                  </a:cubicBezTo>
                  <a:cubicBezTo>
                    <a:pt x="349947" y="7009323"/>
                    <a:pt x="337192" y="6998522"/>
                    <a:pt x="325555" y="6974934"/>
                  </a:cubicBezTo>
                  <a:cubicBezTo>
                    <a:pt x="338161" y="6934938"/>
                    <a:pt x="352546" y="6981230"/>
                    <a:pt x="367573" y="6968636"/>
                  </a:cubicBezTo>
                  <a:lnTo>
                    <a:pt x="379609" y="6937143"/>
                  </a:lnTo>
                  <a:cubicBezTo>
                    <a:pt x="372452" y="6921679"/>
                    <a:pt x="365109" y="6908011"/>
                    <a:pt x="357603" y="6896201"/>
                  </a:cubicBezTo>
                  <a:lnTo>
                    <a:pt x="352475" y="6907538"/>
                  </a:lnTo>
                  <a:cubicBezTo>
                    <a:pt x="343501" y="6876046"/>
                    <a:pt x="363870" y="6884235"/>
                    <a:pt x="366719" y="6883604"/>
                  </a:cubicBezTo>
                  <a:cubicBezTo>
                    <a:pt x="375478" y="6895573"/>
                    <a:pt x="383597" y="6922027"/>
                    <a:pt x="391644" y="6896515"/>
                  </a:cubicBezTo>
                  <a:cubicBezTo>
                    <a:pt x="405888" y="6928008"/>
                    <a:pt x="425472" y="6876360"/>
                    <a:pt x="438505" y="6851797"/>
                  </a:cubicBezTo>
                  <a:cubicBezTo>
                    <a:pt x="438506" y="6848018"/>
                    <a:pt x="438506" y="6843921"/>
                    <a:pt x="438505" y="6840146"/>
                  </a:cubicBezTo>
                  <a:cubicBezTo>
                    <a:pt x="430458" y="6811486"/>
                    <a:pt x="416286" y="6831956"/>
                    <a:pt x="433877" y="6792591"/>
                  </a:cubicBezTo>
                  <a:lnTo>
                    <a:pt x="433877" y="6743776"/>
                  </a:lnTo>
                  <a:cubicBezTo>
                    <a:pt x="432167" y="6733384"/>
                    <a:pt x="426114" y="6741888"/>
                    <a:pt x="424262" y="6731179"/>
                  </a:cubicBezTo>
                  <a:cubicBezTo>
                    <a:pt x="430458" y="6719213"/>
                    <a:pt x="436369" y="6728031"/>
                    <a:pt x="433521" y="6693705"/>
                  </a:cubicBezTo>
                  <a:cubicBezTo>
                    <a:pt x="430885" y="6678903"/>
                    <a:pt x="411087" y="6702206"/>
                    <a:pt x="416713" y="6676380"/>
                  </a:cubicBezTo>
                  <a:cubicBezTo>
                    <a:pt x="423714" y="6673295"/>
                    <a:pt x="430543" y="6665109"/>
                    <a:pt x="436938" y="6652135"/>
                  </a:cubicBezTo>
                  <a:cubicBezTo>
                    <a:pt x="441112" y="6652290"/>
                    <a:pt x="445185" y="6657990"/>
                    <a:pt x="448618" y="6668508"/>
                  </a:cubicBezTo>
                  <a:lnTo>
                    <a:pt x="448618" y="6842348"/>
                  </a:lnTo>
                  <a:lnTo>
                    <a:pt x="443776" y="6855890"/>
                  </a:lnTo>
                  <a:cubicBezTo>
                    <a:pt x="443776" y="6880770"/>
                    <a:pt x="454814" y="6880456"/>
                    <a:pt x="444488" y="6901871"/>
                  </a:cubicBezTo>
                  <a:cubicBezTo>
                    <a:pt x="443605" y="6934055"/>
                    <a:pt x="443362" y="6966493"/>
                    <a:pt x="443776" y="6998866"/>
                  </a:cubicBezTo>
                  <a:cubicBezTo>
                    <a:pt x="435992" y="7026930"/>
                    <a:pt x="424747" y="7025729"/>
                    <a:pt x="417283" y="6996032"/>
                  </a:cubicBezTo>
                  <a:cubicBezTo>
                    <a:pt x="413643" y="6997388"/>
                    <a:pt x="410019" y="6992789"/>
                    <a:pt x="407099" y="6983121"/>
                  </a:cubicBezTo>
                  <a:lnTo>
                    <a:pt x="401899" y="6983121"/>
                  </a:lnTo>
                  <a:lnTo>
                    <a:pt x="385235" y="7025951"/>
                  </a:lnTo>
                  <a:cubicBezTo>
                    <a:pt x="392357" y="7040125"/>
                    <a:pt x="403467" y="7019338"/>
                    <a:pt x="408879" y="7051145"/>
                  </a:cubicBezTo>
                  <a:cubicBezTo>
                    <a:pt x="399905" y="7057130"/>
                    <a:pt x="391075" y="7059335"/>
                    <a:pt x="382386" y="7068150"/>
                  </a:cubicBezTo>
                  <a:cubicBezTo>
                    <a:pt x="378540" y="7074765"/>
                    <a:pt x="381104" y="7090510"/>
                    <a:pt x="376832" y="7092087"/>
                  </a:cubicBezTo>
                  <a:cubicBezTo>
                    <a:pt x="361733" y="7098386"/>
                    <a:pt x="347846" y="7074765"/>
                    <a:pt x="333389" y="7079804"/>
                  </a:cubicBezTo>
                  <a:cubicBezTo>
                    <a:pt x="317436" y="7116650"/>
                    <a:pt x="300985" y="7063114"/>
                    <a:pt x="284249" y="7092401"/>
                  </a:cubicBezTo>
                  <a:cubicBezTo>
                    <a:pt x="277128" y="7070672"/>
                    <a:pt x="263596" y="7072560"/>
                    <a:pt x="266872" y="7122003"/>
                  </a:cubicBezTo>
                  <a:cubicBezTo>
                    <a:pt x="275988" y="7153496"/>
                    <a:pt x="290374" y="7144992"/>
                    <a:pt x="300415" y="7128933"/>
                  </a:cubicBezTo>
                  <a:cubicBezTo>
                    <a:pt x="323917" y="7117596"/>
                    <a:pt x="351478" y="7156329"/>
                    <a:pt x="372487" y="7104684"/>
                  </a:cubicBezTo>
                  <a:cubicBezTo>
                    <a:pt x="378633" y="7121249"/>
                    <a:pt x="386353" y="7121249"/>
                    <a:pt x="392500" y="7104684"/>
                  </a:cubicBezTo>
                  <a:cubicBezTo>
                    <a:pt x="403040" y="7127987"/>
                    <a:pt x="415859" y="7128619"/>
                    <a:pt x="426684" y="7152550"/>
                  </a:cubicBezTo>
                  <a:lnTo>
                    <a:pt x="438648" y="7121057"/>
                  </a:lnTo>
                  <a:lnTo>
                    <a:pt x="434090" y="7108778"/>
                  </a:lnTo>
                  <a:cubicBezTo>
                    <a:pt x="435230" y="7083898"/>
                    <a:pt x="431455" y="7045792"/>
                    <a:pt x="436227" y="7030047"/>
                  </a:cubicBezTo>
                  <a:cubicBezTo>
                    <a:pt x="448049" y="7050831"/>
                    <a:pt x="443348" y="7069413"/>
                    <a:pt x="443348" y="7171449"/>
                  </a:cubicBezTo>
                  <a:cubicBezTo>
                    <a:pt x="441710" y="7178376"/>
                    <a:pt x="438933" y="7174911"/>
                    <a:pt x="436796" y="7175856"/>
                  </a:cubicBezTo>
                  <a:cubicBezTo>
                    <a:pt x="424832" y="7148143"/>
                    <a:pt x="411443" y="7175856"/>
                    <a:pt x="398980" y="7151294"/>
                  </a:cubicBezTo>
                  <a:cubicBezTo>
                    <a:pt x="384737" y="7128301"/>
                    <a:pt x="367716" y="7144992"/>
                    <a:pt x="353116" y="7163259"/>
                  </a:cubicBezTo>
                  <a:cubicBezTo>
                    <a:pt x="325840" y="7177116"/>
                    <a:pt x="297282" y="7151608"/>
                    <a:pt x="272142" y="7194752"/>
                  </a:cubicBezTo>
                  <a:cubicBezTo>
                    <a:pt x="272142" y="7200105"/>
                    <a:pt x="272142" y="7204198"/>
                    <a:pt x="272142" y="7207977"/>
                  </a:cubicBezTo>
                  <a:cubicBezTo>
                    <a:pt x="285531" y="7227818"/>
                    <a:pt x="302694" y="7198217"/>
                    <a:pt x="315727" y="7220892"/>
                  </a:cubicBezTo>
                  <a:cubicBezTo>
                    <a:pt x="302175" y="7234937"/>
                    <a:pt x="288259" y="7240763"/>
                    <a:pt x="274350" y="7238214"/>
                  </a:cubicBezTo>
                  <a:cubicBezTo>
                    <a:pt x="271643" y="7250497"/>
                    <a:pt x="271643" y="7250497"/>
                    <a:pt x="273068" y="7295529"/>
                  </a:cubicBezTo>
                  <a:cubicBezTo>
                    <a:pt x="284854" y="7293168"/>
                    <a:pt x="296441" y="7309733"/>
                    <a:pt x="305686" y="7342138"/>
                  </a:cubicBezTo>
                  <a:lnTo>
                    <a:pt x="299062" y="7360088"/>
                  </a:lnTo>
                  <a:cubicBezTo>
                    <a:pt x="291940" y="7355995"/>
                    <a:pt x="287525" y="7378669"/>
                    <a:pt x="281757" y="7391581"/>
                  </a:cubicBezTo>
                  <a:lnTo>
                    <a:pt x="281757" y="7417406"/>
                  </a:lnTo>
                  <a:cubicBezTo>
                    <a:pt x="286528" y="7420871"/>
                    <a:pt x="293223" y="7424019"/>
                    <a:pt x="296000" y="7441655"/>
                  </a:cubicBezTo>
                  <a:cubicBezTo>
                    <a:pt x="290089" y="7453310"/>
                    <a:pt x="279122" y="7428744"/>
                    <a:pt x="281757" y="7487950"/>
                  </a:cubicBezTo>
                  <a:lnTo>
                    <a:pt x="277484" y="7500547"/>
                  </a:lnTo>
                  <a:cubicBezTo>
                    <a:pt x="276130" y="7533931"/>
                    <a:pt x="292368" y="7510625"/>
                    <a:pt x="296712" y="7537707"/>
                  </a:cubicBezTo>
                  <a:cubicBezTo>
                    <a:pt x="290374" y="7555974"/>
                    <a:pt x="275347" y="7524167"/>
                    <a:pt x="272071" y="7557234"/>
                  </a:cubicBezTo>
                  <a:cubicBezTo>
                    <a:pt x="261388" y="7595971"/>
                    <a:pt x="278053" y="7575184"/>
                    <a:pt x="284250" y="7580223"/>
                  </a:cubicBezTo>
                  <a:cubicBezTo>
                    <a:pt x="287952" y="7593137"/>
                    <a:pt x="287952" y="7593137"/>
                    <a:pt x="284250" y="7604789"/>
                  </a:cubicBezTo>
                  <a:cubicBezTo>
                    <a:pt x="272000" y="7617383"/>
                    <a:pt x="258754" y="7617700"/>
                    <a:pt x="247715" y="7647302"/>
                  </a:cubicBezTo>
                  <a:cubicBezTo>
                    <a:pt x="256119" y="7675961"/>
                    <a:pt x="265092" y="7663050"/>
                    <a:pt x="275347" y="7665569"/>
                  </a:cubicBezTo>
                  <a:lnTo>
                    <a:pt x="278196" y="7644782"/>
                  </a:lnTo>
                  <a:cubicBezTo>
                    <a:pt x="283395" y="7641949"/>
                    <a:pt x="332534" y="7624941"/>
                    <a:pt x="318149" y="7665569"/>
                  </a:cubicBezTo>
                  <a:cubicBezTo>
                    <a:pt x="310771" y="7660844"/>
                    <a:pt x="303250" y="7667143"/>
                    <a:pt x="296784" y="7683519"/>
                  </a:cubicBezTo>
                  <a:cubicBezTo>
                    <a:pt x="303905" y="7700841"/>
                    <a:pt x="316582" y="7675961"/>
                    <a:pt x="321211" y="7710918"/>
                  </a:cubicBezTo>
                  <a:cubicBezTo>
                    <a:pt x="321211" y="7723516"/>
                    <a:pt x="329544" y="7732334"/>
                    <a:pt x="323490" y="7738632"/>
                  </a:cubicBezTo>
                  <a:cubicBezTo>
                    <a:pt x="313519" y="7750284"/>
                    <a:pt x="302765" y="7711547"/>
                    <a:pt x="295002" y="7738632"/>
                  </a:cubicBezTo>
                  <a:cubicBezTo>
                    <a:pt x="289925" y="7742725"/>
                    <a:pt x="284691" y="7738946"/>
                    <a:pt x="280119" y="7728554"/>
                  </a:cubicBezTo>
                  <a:cubicBezTo>
                    <a:pt x="252130" y="7791540"/>
                    <a:pt x="261531" y="7770753"/>
                    <a:pt x="282255" y="7805711"/>
                  </a:cubicBezTo>
                  <a:cubicBezTo>
                    <a:pt x="282255" y="7811381"/>
                    <a:pt x="282255" y="7815160"/>
                    <a:pt x="282255" y="7818939"/>
                  </a:cubicBezTo>
                  <a:cubicBezTo>
                    <a:pt x="279976" y="7829331"/>
                    <a:pt x="270504" y="7817366"/>
                    <a:pt x="273068" y="7843188"/>
                  </a:cubicBezTo>
                  <a:lnTo>
                    <a:pt x="280190" y="7861452"/>
                  </a:lnTo>
                  <a:cubicBezTo>
                    <a:pt x="289234" y="7865545"/>
                    <a:pt x="295929" y="7879719"/>
                    <a:pt x="305828" y="7874049"/>
                  </a:cubicBezTo>
                  <a:cubicBezTo>
                    <a:pt x="306469" y="7879405"/>
                    <a:pt x="307110" y="7884758"/>
                    <a:pt x="307537" y="7889166"/>
                  </a:cubicBezTo>
                  <a:cubicBezTo>
                    <a:pt x="305614" y="7902080"/>
                    <a:pt x="299490" y="7893576"/>
                    <a:pt x="297495" y="7903968"/>
                  </a:cubicBezTo>
                  <a:lnTo>
                    <a:pt x="297495" y="7928217"/>
                  </a:lnTo>
                  <a:lnTo>
                    <a:pt x="311739" y="7964120"/>
                  </a:lnTo>
                  <a:cubicBezTo>
                    <a:pt x="313662" y="7983016"/>
                    <a:pt x="305828" y="7983016"/>
                    <a:pt x="307181" y="7999392"/>
                  </a:cubicBezTo>
                  <a:cubicBezTo>
                    <a:pt x="311169" y="8023009"/>
                    <a:pt x="329757" y="7984275"/>
                    <a:pt x="326766" y="8036869"/>
                  </a:cubicBezTo>
                  <a:cubicBezTo>
                    <a:pt x="324985" y="8039702"/>
                    <a:pt x="320499" y="8041906"/>
                    <a:pt x="315173" y="8044480"/>
                  </a:cubicBezTo>
                  <a:lnTo>
                    <a:pt x="303768" y="8051220"/>
                  </a:lnTo>
                  <a:lnTo>
                    <a:pt x="10063" y="7757515"/>
                  </a:lnTo>
                  <a:lnTo>
                    <a:pt x="10063" y="7611401"/>
                  </a:lnTo>
                  <a:lnTo>
                    <a:pt x="15048" y="7598173"/>
                  </a:lnTo>
                  <a:lnTo>
                    <a:pt x="15048" y="7549676"/>
                  </a:lnTo>
                  <a:lnTo>
                    <a:pt x="10134" y="7536447"/>
                  </a:lnTo>
                  <a:cubicBezTo>
                    <a:pt x="10134" y="7532040"/>
                    <a:pt x="10134" y="7528261"/>
                    <a:pt x="10562" y="7524167"/>
                  </a:cubicBezTo>
                  <a:cubicBezTo>
                    <a:pt x="18110" y="7507791"/>
                    <a:pt x="14764" y="7492675"/>
                    <a:pt x="14407" y="7401658"/>
                  </a:cubicBezTo>
                  <a:cubicBezTo>
                    <a:pt x="8425" y="7385599"/>
                    <a:pt x="8425" y="7384654"/>
                    <a:pt x="14835" y="7367332"/>
                  </a:cubicBezTo>
                  <a:lnTo>
                    <a:pt x="14835" y="7281989"/>
                  </a:lnTo>
                  <a:lnTo>
                    <a:pt x="10419" y="7269706"/>
                  </a:lnTo>
                  <a:lnTo>
                    <a:pt x="15048" y="7256792"/>
                  </a:lnTo>
                  <a:lnTo>
                    <a:pt x="15048" y="7036343"/>
                  </a:lnTo>
                  <a:lnTo>
                    <a:pt x="10348" y="7023746"/>
                  </a:lnTo>
                  <a:lnTo>
                    <a:pt x="10348" y="6926120"/>
                  </a:lnTo>
                  <a:cubicBezTo>
                    <a:pt x="18395" y="6914782"/>
                    <a:pt x="14407" y="6869116"/>
                    <a:pt x="14692" y="6840460"/>
                  </a:cubicBezTo>
                  <a:lnTo>
                    <a:pt x="10704" y="6830382"/>
                  </a:lnTo>
                  <a:cubicBezTo>
                    <a:pt x="10077" y="6814383"/>
                    <a:pt x="9885" y="6798099"/>
                    <a:pt x="10134" y="6781882"/>
                  </a:cubicBezTo>
                  <a:lnTo>
                    <a:pt x="14835" y="6768025"/>
                  </a:lnTo>
                  <a:lnTo>
                    <a:pt x="14835" y="6647093"/>
                  </a:lnTo>
                  <a:lnTo>
                    <a:pt x="10348" y="6634810"/>
                  </a:lnTo>
                  <a:lnTo>
                    <a:pt x="14977" y="6621899"/>
                  </a:lnTo>
                  <a:lnTo>
                    <a:pt x="14977" y="6220369"/>
                  </a:lnTo>
                  <a:lnTo>
                    <a:pt x="10419" y="6207768"/>
                  </a:lnTo>
                  <a:lnTo>
                    <a:pt x="10419" y="6050305"/>
                  </a:lnTo>
                  <a:lnTo>
                    <a:pt x="14692" y="6037394"/>
                  </a:lnTo>
                  <a:lnTo>
                    <a:pt x="10847" y="6027633"/>
                  </a:lnTo>
                  <a:cubicBezTo>
                    <a:pt x="8924" y="5895992"/>
                    <a:pt x="10847" y="5759629"/>
                    <a:pt x="10134" y="5625155"/>
                  </a:cubicBezTo>
                  <a:lnTo>
                    <a:pt x="14906" y="5611612"/>
                  </a:lnTo>
                  <a:lnTo>
                    <a:pt x="14906" y="5575398"/>
                  </a:lnTo>
                  <a:lnTo>
                    <a:pt x="10205" y="5562801"/>
                  </a:lnTo>
                  <a:lnTo>
                    <a:pt x="10205" y="5538863"/>
                  </a:lnTo>
                  <a:lnTo>
                    <a:pt x="14977" y="5525952"/>
                  </a:lnTo>
                  <a:lnTo>
                    <a:pt x="14977" y="5355891"/>
                  </a:lnTo>
                  <a:lnTo>
                    <a:pt x="10419" y="5343297"/>
                  </a:lnTo>
                  <a:lnTo>
                    <a:pt x="10419" y="5318731"/>
                  </a:lnTo>
                  <a:cubicBezTo>
                    <a:pt x="15832" y="5311173"/>
                    <a:pt x="15191" y="5292906"/>
                    <a:pt x="15120" y="5272436"/>
                  </a:cubicBezTo>
                  <a:lnTo>
                    <a:pt x="10704" y="5258894"/>
                  </a:lnTo>
                  <a:cubicBezTo>
                    <a:pt x="10106" y="5247116"/>
                    <a:pt x="9914" y="5235022"/>
                    <a:pt x="10134" y="5222993"/>
                  </a:cubicBezTo>
                  <a:lnTo>
                    <a:pt x="14906" y="5209451"/>
                  </a:lnTo>
                  <a:lnTo>
                    <a:pt x="14906" y="5160636"/>
                  </a:lnTo>
                  <a:lnTo>
                    <a:pt x="10205" y="5147725"/>
                  </a:lnTo>
                  <a:lnTo>
                    <a:pt x="10205" y="5124105"/>
                  </a:lnTo>
                  <a:lnTo>
                    <a:pt x="5363" y="5111193"/>
                  </a:lnTo>
                  <a:lnTo>
                    <a:pt x="5363" y="5074662"/>
                  </a:lnTo>
                  <a:lnTo>
                    <a:pt x="8995" y="5065844"/>
                  </a:lnTo>
                  <a:cubicBezTo>
                    <a:pt x="10747" y="5003771"/>
                    <a:pt x="10960" y="4941040"/>
                    <a:pt x="9636" y="4878779"/>
                  </a:cubicBezTo>
                  <a:lnTo>
                    <a:pt x="662" y="4856418"/>
                  </a:lnTo>
                  <a:lnTo>
                    <a:pt x="662" y="4831538"/>
                  </a:lnTo>
                  <a:lnTo>
                    <a:pt x="5006" y="4819255"/>
                  </a:lnTo>
                  <a:cubicBezTo>
                    <a:pt x="5006" y="4815793"/>
                    <a:pt x="5006" y="4812014"/>
                    <a:pt x="5006" y="4807604"/>
                  </a:cubicBezTo>
                  <a:lnTo>
                    <a:pt x="93" y="4794375"/>
                  </a:lnTo>
                  <a:lnTo>
                    <a:pt x="93" y="4770444"/>
                  </a:lnTo>
                  <a:lnTo>
                    <a:pt x="4793" y="4757847"/>
                  </a:lnTo>
                  <a:lnTo>
                    <a:pt x="4793" y="4015247"/>
                  </a:lnTo>
                  <a:lnTo>
                    <a:pt x="378" y="4002022"/>
                  </a:lnTo>
                  <a:cubicBezTo>
                    <a:pt x="5790" y="3994463"/>
                    <a:pt x="5077" y="3976510"/>
                    <a:pt x="5007" y="3955726"/>
                  </a:cubicBezTo>
                  <a:lnTo>
                    <a:pt x="307" y="3941555"/>
                  </a:lnTo>
                  <a:lnTo>
                    <a:pt x="306" y="3893369"/>
                  </a:lnTo>
                  <a:lnTo>
                    <a:pt x="4864" y="3880775"/>
                  </a:lnTo>
                  <a:lnTo>
                    <a:pt x="4864" y="3783774"/>
                  </a:lnTo>
                  <a:lnTo>
                    <a:pt x="93" y="3770863"/>
                  </a:lnTo>
                  <a:lnTo>
                    <a:pt x="93" y="3734963"/>
                  </a:lnTo>
                  <a:lnTo>
                    <a:pt x="5149" y="3721421"/>
                  </a:lnTo>
                  <a:lnTo>
                    <a:pt x="5149" y="3441134"/>
                  </a:lnTo>
                  <a:cubicBezTo>
                    <a:pt x="14692" y="3421610"/>
                    <a:pt x="8069" y="3357365"/>
                    <a:pt x="9849" y="3319888"/>
                  </a:cubicBezTo>
                  <a:cubicBezTo>
                    <a:pt x="-1688" y="3297213"/>
                    <a:pt x="10348" y="3295953"/>
                    <a:pt x="9849" y="3271704"/>
                  </a:cubicBezTo>
                  <a:lnTo>
                    <a:pt x="5220" y="3258793"/>
                  </a:lnTo>
                  <a:lnTo>
                    <a:pt x="5220" y="3076450"/>
                  </a:lnTo>
                  <a:lnTo>
                    <a:pt x="9992" y="3063853"/>
                  </a:lnTo>
                  <a:lnTo>
                    <a:pt x="9992" y="3027635"/>
                  </a:lnTo>
                  <a:lnTo>
                    <a:pt x="4935" y="3013778"/>
                  </a:lnTo>
                  <a:lnTo>
                    <a:pt x="4936" y="2953944"/>
                  </a:lnTo>
                  <a:cubicBezTo>
                    <a:pt x="-1546" y="2936305"/>
                    <a:pt x="-1546" y="2935362"/>
                    <a:pt x="4366" y="2919614"/>
                  </a:cubicBezTo>
                  <a:cubicBezTo>
                    <a:pt x="-121" y="2901664"/>
                    <a:pt x="-2115" y="2896311"/>
                    <a:pt x="5006" y="2880881"/>
                  </a:cubicBezTo>
                  <a:lnTo>
                    <a:pt x="5006" y="2869229"/>
                  </a:lnTo>
                  <a:lnTo>
                    <a:pt x="377" y="2856629"/>
                  </a:lnTo>
                  <a:lnTo>
                    <a:pt x="4864" y="2844346"/>
                  </a:lnTo>
                  <a:lnTo>
                    <a:pt x="4864" y="2722785"/>
                  </a:lnTo>
                  <a:lnTo>
                    <a:pt x="520" y="2709560"/>
                  </a:lnTo>
                  <a:cubicBezTo>
                    <a:pt x="7642" y="2699482"/>
                    <a:pt x="4295" y="2665784"/>
                    <a:pt x="5077" y="2639016"/>
                  </a:cubicBezTo>
                  <a:lnTo>
                    <a:pt x="9849" y="2625159"/>
                  </a:lnTo>
                  <a:lnTo>
                    <a:pt x="9849" y="2601225"/>
                  </a:lnTo>
                  <a:lnTo>
                    <a:pt x="5149" y="2588628"/>
                  </a:lnTo>
                  <a:lnTo>
                    <a:pt x="5149" y="2564690"/>
                  </a:lnTo>
                  <a:lnTo>
                    <a:pt x="9920" y="2551779"/>
                  </a:lnTo>
                  <a:lnTo>
                    <a:pt x="9920" y="2345187"/>
                  </a:lnTo>
                  <a:cubicBezTo>
                    <a:pt x="7784" y="2334163"/>
                    <a:pt x="-406" y="2345187"/>
                    <a:pt x="164" y="2325031"/>
                  </a:cubicBezTo>
                  <a:cubicBezTo>
                    <a:pt x="-691" y="2311175"/>
                    <a:pt x="10776" y="2316528"/>
                    <a:pt x="9992" y="2305822"/>
                  </a:cubicBezTo>
                  <a:cubicBezTo>
                    <a:pt x="8710" y="2274329"/>
                    <a:pt x="13766" y="2226146"/>
                    <a:pt x="5790" y="2211343"/>
                  </a:cubicBezTo>
                  <a:cubicBezTo>
                    <a:pt x="4936" y="2182969"/>
                    <a:pt x="4701" y="2154280"/>
                    <a:pt x="5077" y="2125684"/>
                  </a:cubicBezTo>
                  <a:lnTo>
                    <a:pt x="520" y="2112458"/>
                  </a:lnTo>
                  <a:lnTo>
                    <a:pt x="5077" y="2099858"/>
                  </a:lnTo>
                  <a:lnTo>
                    <a:pt x="5078" y="1795640"/>
                  </a:lnTo>
                  <a:lnTo>
                    <a:pt x="306" y="1783043"/>
                  </a:lnTo>
                  <a:lnTo>
                    <a:pt x="307" y="1759109"/>
                  </a:lnTo>
                  <a:lnTo>
                    <a:pt x="4935" y="1746197"/>
                  </a:lnTo>
                  <a:cubicBezTo>
                    <a:pt x="5861" y="1735491"/>
                    <a:pt x="3654" y="1729821"/>
                    <a:pt x="1161" y="1724782"/>
                  </a:cubicBezTo>
                  <a:cubicBezTo>
                    <a:pt x="-1261" y="1699274"/>
                    <a:pt x="1161" y="1664002"/>
                    <a:pt x="235" y="1636917"/>
                  </a:cubicBezTo>
                  <a:lnTo>
                    <a:pt x="4793" y="1625579"/>
                  </a:lnTo>
                  <a:lnTo>
                    <a:pt x="377" y="1612354"/>
                  </a:lnTo>
                  <a:lnTo>
                    <a:pt x="378" y="1393793"/>
                  </a:lnTo>
                  <a:lnTo>
                    <a:pt x="5078" y="1380882"/>
                  </a:lnTo>
                  <a:lnTo>
                    <a:pt x="5077" y="1357261"/>
                  </a:lnTo>
                  <a:lnTo>
                    <a:pt x="377" y="1344350"/>
                  </a:lnTo>
                  <a:cubicBezTo>
                    <a:pt x="8568" y="1333012"/>
                    <a:pt x="4010" y="1287663"/>
                    <a:pt x="5077" y="1259318"/>
                  </a:cubicBezTo>
                  <a:cubicBezTo>
                    <a:pt x="-1546" y="1241368"/>
                    <a:pt x="-1546" y="1240740"/>
                    <a:pt x="5078" y="1223418"/>
                  </a:cubicBezTo>
                  <a:lnTo>
                    <a:pt x="5078" y="1116971"/>
                  </a:lnTo>
                  <a:lnTo>
                    <a:pt x="10205" y="1102800"/>
                  </a:lnTo>
                  <a:lnTo>
                    <a:pt x="10205" y="1079179"/>
                  </a:lnTo>
                  <a:lnTo>
                    <a:pt x="15191" y="1065640"/>
                  </a:lnTo>
                  <a:lnTo>
                    <a:pt x="15191" y="1053985"/>
                  </a:lnTo>
                  <a:lnTo>
                    <a:pt x="10134" y="1040446"/>
                  </a:lnTo>
                  <a:lnTo>
                    <a:pt x="10134" y="664422"/>
                  </a:lnTo>
                  <a:lnTo>
                    <a:pt x="5576" y="651192"/>
                  </a:lnTo>
                  <a:cubicBezTo>
                    <a:pt x="4579" y="640487"/>
                    <a:pt x="7001" y="635134"/>
                    <a:pt x="9494" y="629777"/>
                  </a:cubicBezTo>
                  <a:cubicBezTo>
                    <a:pt x="9849" y="622851"/>
                    <a:pt x="7072" y="621277"/>
                    <a:pt x="5648" y="615610"/>
                  </a:cubicBezTo>
                  <a:lnTo>
                    <a:pt x="5648" y="483337"/>
                  </a:lnTo>
                  <a:lnTo>
                    <a:pt x="591" y="46916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165" name="Google Shape;165;p9"/>
            <p:cNvSpPr/>
            <p:nvPr/>
          </p:nvSpPr>
          <p:spPr>
            <a:xfrm rot="2700000">
              <a:off x="3075621" y="-1582287"/>
              <a:ext cx="462385" cy="9737957"/>
            </a:xfrm>
            <a:custGeom>
              <a:rect b="b" l="l" r="r" t="t"/>
              <a:pathLst>
                <a:path extrusionOk="0" h="9732545" w="462128">
                  <a:moveTo>
                    <a:pt x="292239" y="8430990"/>
                  </a:moveTo>
                  <a:cubicBezTo>
                    <a:pt x="291402" y="8432274"/>
                    <a:pt x="290868" y="8434577"/>
                    <a:pt x="290850" y="8438513"/>
                  </a:cubicBezTo>
                  <a:cubicBezTo>
                    <a:pt x="292630" y="8446388"/>
                    <a:pt x="308726" y="8445760"/>
                    <a:pt x="302174" y="8430326"/>
                  </a:cubicBezTo>
                  <a:cubicBezTo>
                    <a:pt x="299984" y="8432451"/>
                    <a:pt x="294749" y="8427137"/>
                    <a:pt x="292239" y="8430990"/>
                  </a:cubicBezTo>
                  <a:close/>
                  <a:moveTo>
                    <a:pt x="356655" y="8282940"/>
                  </a:moveTo>
                  <a:cubicBezTo>
                    <a:pt x="353236" y="8295537"/>
                    <a:pt x="353236" y="8295537"/>
                    <a:pt x="356654" y="8307506"/>
                  </a:cubicBezTo>
                  <a:cubicBezTo>
                    <a:pt x="360856" y="8304041"/>
                    <a:pt x="370898" y="8318526"/>
                    <a:pt x="372678" y="8300576"/>
                  </a:cubicBezTo>
                  <a:lnTo>
                    <a:pt x="373034" y="8299631"/>
                  </a:lnTo>
                  <a:cubicBezTo>
                    <a:pt x="367723" y="8291507"/>
                    <a:pt x="362232" y="8285933"/>
                    <a:pt x="356655" y="8282940"/>
                  </a:cubicBezTo>
                  <a:close/>
                  <a:moveTo>
                    <a:pt x="376595" y="8136814"/>
                  </a:moveTo>
                  <a:cubicBezTo>
                    <a:pt x="355230" y="8147837"/>
                    <a:pt x="365699" y="8186260"/>
                    <a:pt x="381652" y="8173346"/>
                  </a:cubicBezTo>
                  <a:cubicBezTo>
                    <a:pt x="382221" y="8168935"/>
                    <a:pt x="388417" y="8161377"/>
                    <a:pt x="387277" y="8153822"/>
                  </a:cubicBezTo>
                  <a:lnTo>
                    <a:pt x="387634" y="8152876"/>
                  </a:lnTo>
                  <a:cubicBezTo>
                    <a:pt x="384642" y="8145632"/>
                    <a:pt x="379515" y="8152876"/>
                    <a:pt x="376595" y="8136814"/>
                  </a:cubicBezTo>
                  <a:close/>
                  <a:moveTo>
                    <a:pt x="407031" y="7612540"/>
                  </a:moveTo>
                  <a:cubicBezTo>
                    <a:pt x="405829" y="7612697"/>
                    <a:pt x="404726" y="7613721"/>
                    <a:pt x="404156" y="7617186"/>
                  </a:cubicBezTo>
                  <a:cubicBezTo>
                    <a:pt x="401663" y="7630725"/>
                    <a:pt x="417616" y="7627577"/>
                    <a:pt x="410138" y="7614035"/>
                  </a:cubicBezTo>
                  <a:lnTo>
                    <a:pt x="410494" y="7613092"/>
                  </a:lnTo>
                  <a:cubicBezTo>
                    <a:pt x="409533" y="7613092"/>
                    <a:pt x="408233" y="7612383"/>
                    <a:pt x="407031" y="7612540"/>
                  </a:cubicBezTo>
                  <a:close/>
                  <a:moveTo>
                    <a:pt x="366629" y="7646079"/>
                  </a:moveTo>
                  <a:cubicBezTo>
                    <a:pt x="363202" y="7649307"/>
                    <a:pt x="360518" y="7652771"/>
                    <a:pt x="359788" y="7655291"/>
                  </a:cubicBezTo>
                  <a:lnTo>
                    <a:pt x="359788" y="7679540"/>
                  </a:lnTo>
                  <a:cubicBezTo>
                    <a:pt x="375100" y="7728668"/>
                    <a:pt x="400168" y="7670408"/>
                    <a:pt x="415479" y="7722684"/>
                  </a:cubicBezTo>
                  <a:lnTo>
                    <a:pt x="416121" y="7721742"/>
                  </a:lnTo>
                  <a:lnTo>
                    <a:pt x="428156" y="7721742"/>
                  </a:lnTo>
                  <a:lnTo>
                    <a:pt x="428156" y="7680485"/>
                  </a:lnTo>
                  <a:lnTo>
                    <a:pt x="421034" y="7663795"/>
                  </a:lnTo>
                  <a:lnTo>
                    <a:pt x="416121" y="7673873"/>
                  </a:lnTo>
                  <a:cubicBezTo>
                    <a:pt x="407503" y="7645842"/>
                    <a:pt x="393331" y="7678280"/>
                    <a:pt x="384856" y="7655291"/>
                  </a:cubicBezTo>
                  <a:cubicBezTo>
                    <a:pt x="393883" y="7628837"/>
                    <a:pt x="376911" y="7636395"/>
                    <a:pt x="366629" y="7646079"/>
                  </a:cubicBezTo>
                  <a:close/>
                  <a:moveTo>
                    <a:pt x="341948" y="7553767"/>
                  </a:moveTo>
                  <a:cubicBezTo>
                    <a:pt x="340488" y="7553807"/>
                    <a:pt x="339028" y="7557349"/>
                    <a:pt x="339491" y="7564278"/>
                  </a:cubicBezTo>
                  <a:cubicBezTo>
                    <a:pt x="338708" y="7580023"/>
                    <a:pt x="345331" y="7577821"/>
                    <a:pt x="344049" y="7565220"/>
                  </a:cubicBezTo>
                  <a:lnTo>
                    <a:pt x="344405" y="7564278"/>
                  </a:lnTo>
                  <a:cubicBezTo>
                    <a:pt x="344868" y="7557192"/>
                    <a:pt x="343408" y="7553728"/>
                    <a:pt x="341948" y="7553767"/>
                  </a:cubicBezTo>
                  <a:close/>
                  <a:moveTo>
                    <a:pt x="366482" y="7515463"/>
                  </a:moveTo>
                  <a:cubicBezTo>
                    <a:pt x="360998" y="7523650"/>
                    <a:pt x="365485" y="7538452"/>
                    <a:pt x="362851" y="7546956"/>
                  </a:cubicBezTo>
                  <a:lnTo>
                    <a:pt x="354304" y="7569945"/>
                  </a:lnTo>
                  <a:cubicBezTo>
                    <a:pt x="359334" y="7585376"/>
                    <a:pt x="365457" y="7592180"/>
                    <a:pt x="371538" y="7589155"/>
                  </a:cubicBezTo>
                  <a:cubicBezTo>
                    <a:pt x="374101" y="7598227"/>
                    <a:pt x="377411" y="7602132"/>
                    <a:pt x="380654" y="7599864"/>
                  </a:cubicBezTo>
                  <a:cubicBezTo>
                    <a:pt x="394898" y="7568371"/>
                    <a:pt x="413200" y="7594194"/>
                    <a:pt x="427087" y="7558608"/>
                  </a:cubicBezTo>
                  <a:cubicBezTo>
                    <a:pt x="428297" y="7544185"/>
                    <a:pt x="427818" y="7528031"/>
                    <a:pt x="425806" y="7515463"/>
                  </a:cubicBezTo>
                  <a:cubicBezTo>
                    <a:pt x="413770" y="7526486"/>
                    <a:pt x="401735" y="7491529"/>
                    <a:pt x="391052" y="7515463"/>
                  </a:cubicBezTo>
                  <a:cubicBezTo>
                    <a:pt x="383432" y="7491215"/>
                    <a:pt x="374886" y="7513572"/>
                    <a:pt x="366482" y="7515463"/>
                  </a:cubicBezTo>
                  <a:close/>
                  <a:moveTo>
                    <a:pt x="307728" y="7382248"/>
                  </a:moveTo>
                  <a:cubicBezTo>
                    <a:pt x="305449" y="7389178"/>
                    <a:pt x="301746" y="7392957"/>
                    <a:pt x="301105" y="7401144"/>
                  </a:cubicBezTo>
                  <a:lnTo>
                    <a:pt x="307301" y="7419094"/>
                  </a:lnTo>
                  <a:cubicBezTo>
                    <a:pt x="310150" y="7419094"/>
                    <a:pt x="312714" y="7420985"/>
                    <a:pt x="314423" y="7414372"/>
                  </a:cubicBezTo>
                  <a:cubicBezTo>
                    <a:pt x="314209" y="7403349"/>
                    <a:pt x="316630" y="7391694"/>
                    <a:pt x="312429" y="7382248"/>
                  </a:cubicBezTo>
                  <a:close/>
                  <a:moveTo>
                    <a:pt x="290351" y="7047166"/>
                  </a:moveTo>
                  <a:lnTo>
                    <a:pt x="290351" y="7059449"/>
                  </a:lnTo>
                  <a:cubicBezTo>
                    <a:pt x="288500" y="7069840"/>
                    <a:pt x="282375" y="7059448"/>
                    <a:pt x="280808" y="7072360"/>
                  </a:cubicBezTo>
                  <a:cubicBezTo>
                    <a:pt x="285631" y="7087602"/>
                    <a:pt x="291619" y="7093838"/>
                    <a:pt x="297473" y="7089682"/>
                  </a:cubicBezTo>
                  <a:cubicBezTo>
                    <a:pt x="301319" y="7101965"/>
                    <a:pt x="301319" y="7101965"/>
                    <a:pt x="297473" y="7114562"/>
                  </a:cubicBezTo>
                  <a:cubicBezTo>
                    <a:pt x="292701" y="7111097"/>
                    <a:pt x="289568" y="7122434"/>
                    <a:pt x="285437" y="7132512"/>
                  </a:cubicBezTo>
                  <a:cubicBezTo>
                    <a:pt x="285437" y="7137551"/>
                    <a:pt x="286007" y="7142904"/>
                    <a:pt x="286363" y="7149516"/>
                  </a:cubicBezTo>
                  <a:cubicBezTo>
                    <a:pt x="302600" y="7164950"/>
                    <a:pt x="317556" y="7112670"/>
                    <a:pt x="331657" y="7162744"/>
                  </a:cubicBezTo>
                  <a:lnTo>
                    <a:pt x="332013" y="7161799"/>
                  </a:lnTo>
                  <a:cubicBezTo>
                    <a:pt x="350244" y="7147000"/>
                    <a:pt x="368548" y="7204001"/>
                    <a:pt x="385141" y="7176916"/>
                  </a:cubicBezTo>
                  <a:cubicBezTo>
                    <a:pt x="388559" y="7169357"/>
                    <a:pt x="441402" y="7139124"/>
                    <a:pt x="422744" y="7125268"/>
                  </a:cubicBezTo>
                  <a:cubicBezTo>
                    <a:pt x="415622" y="7119915"/>
                    <a:pt x="403515" y="7139124"/>
                    <a:pt x="398387" y="7115507"/>
                  </a:cubicBezTo>
                  <a:cubicBezTo>
                    <a:pt x="405509" y="7075825"/>
                    <a:pt x="424239" y="7124953"/>
                    <a:pt x="432785" y="7084015"/>
                  </a:cubicBezTo>
                  <a:lnTo>
                    <a:pt x="432785" y="7059448"/>
                  </a:lnTo>
                  <a:cubicBezTo>
                    <a:pt x="425608" y="7048677"/>
                    <a:pt x="417765" y="7050727"/>
                    <a:pt x="410921" y="7065116"/>
                  </a:cubicBezTo>
                  <a:cubicBezTo>
                    <a:pt x="371894" y="7030789"/>
                    <a:pt x="329022" y="7062282"/>
                    <a:pt x="290351" y="7047166"/>
                  </a:cubicBezTo>
                  <a:close/>
                  <a:moveTo>
                    <a:pt x="265454" y="6858235"/>
                  </a:moveTo>
                  <a:cubicBezTo>
                    <a:pt x="260796" y="6862245"/>
                    <a:pt x="257129" y="6868130"/>
                    <a:pt x="256025" y="6875531"/>
                  </a:cubicBezTo>
                  <a:cubicBezTo>
                    <a:pt x="256025" y="6879624"/>
                    <a:pt x="256025" y="6883404"/>
                    <a:pt x="255597" y="6888128"/>
                  </a:cubicBezTo>
                  <a:cubicBezTo>
                    <a:pt x="258534" y="6897164"/>
                    <a:pt x="261781" y="6904094"/>
                    <a:pt x="265212" y="6908597"/>
                  </a:cubicBezTo>
                  <a:cubicBezTo>
                    <a:pt x="273220" y="6888284"/>
                    <a:pt x="282431" y="6879185"/>
                    <a:pt x="291634" y="6882458"/>
                  </a:cubicBezTo>
                  <a:cubicBezTo>
                    <a:pt x="302316" y="6851045"/>
                    <a:pt x="279429" y="6846204"/>
                    <a:pt x="265454" y="6858235"/>
                  </a:cubicBezTo>
                  <a:close/>
                  <a:moveTo>
                    <a:pt x="280426" y="6772353"/>
                  </a:moveTo>
                  <a:cubicBezTo>
                    <a:pt x="278494" y="6772628"/>
                    <a:pt x="276642" y="6774282"/>
                    <a:pt x="275111" y="6779793"/>
                  </a:cubicBezTo>
                  <a:lnTo>
                    <a:pt x="280167" y="6791131"/>
                  </a:lnTo>
                  <a:lnTo>
                    <a:pt x="280167" y="6808138"/>
                  </a:lnTo>
                  <a:cubicBezTo>
                    <a:pt x="285153" y="6806247"/>
                    <a:pt x="289995" y="6816639"/>
                    <a:pt x="294909" y="6803727"/>
                  </a:cubicBezTo>
                  <a:lnTo>
                    <a:pt x="294909" y="6791759"/>
                  </a:lnTo>
                  <a:cubicBezTo>
                    <a:pt x="292268" y="6783476"/>
                    <a:pt x="289332" y="6777178"/>
                    <a:pt x="286221" y="6773180"/>
                  </a:cubicBezTo>
                  <a:cubicBezTo>
                    <a:pt x="284370" y="6773181"/>
                    <a:pt x="282358" y="6772078"/>
                    <a:pt x="280426" y="6772353"/>
                  </a:cubicBezTo>
                  <a:close/>
                  <a:moveTo>
                    <a:pt x="282723" y="6606742"/>
                  </a:moveTo>
                  <a:cubicBezTo>
                    <a:pt x="277924" y="6613670"/>
                    <a:pt x="273259" y="6623118"/>
                    <a:pt x="268131" y="6625480"/>
                  </a:cubicBezTo>
                  <a:cubicBezTo>
                    <a:pt x="264286" y="6639020"/>
                    <a:pt x="264286" y="6639020"/>
                    <a:pt x="268061" y="6650989"/>
                  </a:cubicBezTo>
                  <a:cubicBezTo>
                    <a:pt x="279043" y="6650926"/>
                    <a:pt x="289886" y="6640187"/>
                    <a:pt x="299823" y="6619496"/>
                  </a:cubicBezTo>
                  <a:cubicBezTo>
                    <a:pt x="299823" y="6609418"/>
                    <a:pt x="299823" y="6609418"/>
                    <a:pt x="298114" y="6603120"/>
                  </a:cubicBezTo>
                  <a:cubicBezTo>
                    <a:pt x="292452" y="6595404"/>
                    <a:pt x="287521" y="6599813"/>
                    <a:pt x="282723" y="6606742"/>
                  </a:cubicBezTo>
                  <a:close/>
                  <a:moveTo>
                    <a:pt x="235443" y="6243788"/>
                  </a:moveTo>
                  <a:cubicBezTo>
                    <a:pt x="241451" y="6265514"/>
                    <a:pt x="250089" y="6265514"/>
                    <a:pt x="256096" y="6243789"/>
                  </a:cubicBezTo>
                  <a:cubicBezTo>
                    <a:pt x="249356" y="6234967"/>
                    <a:pt x="242183" y="6234967"/>
                    <a:pt x="235443" y="6243788"/>
                  </a:cubicBezTo>
                  <a:close/>
                  <a:moveTo>
                    <a:pt x="199194" y="6236858"/>
                  </a:moveTo>
                  <a:cubicBezTo>
                    <a:pt x="195562" y="6245045"/>
                    <a:pt x="195633" y="6252920"/>
                    <a:pt x="199194" y="6262052"/>
                  </a:cubicBezTo>
                  <a:cubicBezTo>
                    <a:pt x="200618" y="6255440"/>
                    <a:pt x="206315" y="6249141"/>
                    <a:pt x="205604" y="6240952"/>
                  </a:cubicBezTo>
                  <a:cubicBezTo>
                    <a:pt x="203966" y="6234653"/>
                    <a:pt x="201402" y="6237804"/>
                    <a:pt x="199194" y="6236858"/>
                  </a:cubicBezTo>
                  <a:close/>
                  <a:moveTo>
                    <a:pt x="159793" y="5862448"/>
                  </a:moveTo>
                  <a:cubicBezTo>
                    <a:pt x="157817" y="5865007"/>
                    <a:pt x="158244" y="5871070"/>
                    <a:pt x="164298" y="5885085"/>
                  </a:cubicBezTo>
                  <a:lnTo>
                    <a:pt x="169995" y="5885086"/>
                  </a:lnTo>
                  <a:cubicBezTo>
                    <a:pt x="173057" y="5871229"/>
                    <a:pt x="173129" y="5871229"/>
                    <a:pt x="169568" y="5859260"/>
                  </a:cubicBezTo>
                  <a:lnTo>
                    <a:pt x="169710" y="5860834"/>
                  </a:lnTo>
                  <a:cubicBezTo>
                    <a:pt x="166149" y="5860833"/>
                    <a:pt x="161769" y="5859889"/>
                    <a:pt x="159793" y="5862448"/>
                  </a:cubicBezTo>
                  <a:close/>
                  <a:moveTo>
                    <a:pt x="66232" y="4935579"/>
                  </a:moveTo>
                  <a:cubicBezTo>
                    <a:pt x="62137" y="4944364"/>
                    <a:pt x="58249" y="4954914"/>
                    <a:pt x="54624" y="4967071"/>
                  </a:cubicBezTo>
                  <a:cubicBezTo>
                    <a:pt x="60677" y="4975258"/>
                    <a:pt x="66730" y="4964238"/>
                    <a:pt x="71858" y="4983134"/>
                  </a:cubicBezTo>
                  <a:cubicBezTo>
                    <a:pt x="75704" y="4980928"/>
                    <a:pt x="80119" y="4987227"/>
                    <a:pt x="83609" y="4977463"/>
                  </a:cubicBezTo>
                  <a:lnTo>
                    <a:pt x="83609" y="4953215"/>
                  </a:lnTo>
                  <a:cubicBezTo>
                    <a:pt x="78598" y="4937152"/>
                    <a:pt x="72325" y="4930791"/>
                    <a:pt x="66232" y="4935579"/>
                  </a:cubicBezTo>
                  <a:close/>
                  <a:moveTo>
                    <a:pt x="78239" y="4866069"/>
                  </a:moveTo>
                  <a:cubicBezTo>
                    <a:pt x="75049" y="4867476"/>
                    <a:pt x="71982" y="4871570"/>
                    <a:pt x="69080" y="4880151"/>
                  </a:cubicBezTo>
                  <a:cubicBezTo>
                    <a:pt x="79336" y="4917943"/>
                    <a:pt x="89235" y="4911644"/>
                    <a:pt x="101128" y="4898415"/>
                  </a:cubicBezTo>
                  <a:lnTo>
                    <a:pt x="109176" y="4877318"/>
                  </a:lnTo>
                  <a:cubicBezTo>
                    <a:pt x="98493" y="4881806"/>
                    <a:pt x="87810" y="4861847"/>
                    <a:pt x="78239" y="4866069"/>
                  </a:cubicBezTo>
                  <a:close/>
                  <a:moveTo>
                    <a:pt x="59359" y="4871846"/>
                  </a:moveTo>
                  <a:cubicBezTo>
                    <a:pt x="58131" y="4871885"/>
                    <a:pt x="56867" y="4874169"/>
                    <a:pt x="54339" y="4878578"/>
                  </a:cubicBezTo>
                  <a:lnTo>
                    <a:pt x="54339" y="4890229"/>
                  </a:lnTo>
                  <a:cubicBezTo>
                    <a:pt x="57300" y="4899206"/>
                    <a:pt x="61206" y="4899206"/>
                    <a:pt x="64166" y="4890229"/>
                  </a:cubicBezTo>
                  <a:lnTo>
                    <a:pt x="64166" y="4878578"/>
                  </a:lnTo>
                  <a:cubicBezTo>
                    <a:pt x="61781" y="4874012"/>
                    <a:pt x="60588" y="4871807"/>
                    <a:pt x="59359" y="4871846"/>
                  </a:cubicBezTo>
                  <a:close/>
                  <a:moveTo>
                    <a:pt x="57045" y="4287457"/>
                  </a:moveTo>
                  <a:cubicBezTo>
                    <a:pt x="53199" y="4300054"/>
                    <a:pt x="53199" y="4300054"/>
                    <a:pt x="56831" y="4312023"/>
                  </a:cubicBezTo>
                  <a:lnTo>
                    <a:pt x="56974" y="4312023"/>
                  </a:lnTo>
                  <a:lnTo>
                    <a:pt x="66659" y="4312023"/>
                  </a:lnTo>
                  <a:cubicBezTo>
                    <a:pt x="70149" y="4299425"/>
                    <a:pt x="70149" y="4299425"/>
                    <a:pt x="66659" y="4287456"/>
                  </a:cubicBezTo>
                  <a:close/>
                  <a:moveTo>
                    <a:pt x="30107" y="3641464"/>
                  </a:moveTo>
                  <a:cubicBezTo>
                    <a:pt x="28897" y="3641464"/>
                    <a:pt x="27597" y="3643904"/>
                    <a:pt x="24998" y="3648784"/>
                  </a:cubicBezTo>
                  <a:lnTo>
                    <a:pt x="29840" y="3661695"/>
                  </a:lnTo>
                  <a:lnTo>
                    <a:pt x="24641" y="3673036"/>
                  </a:lnTo>
                  <a:cubicBezTo>
                    <a:pt x="27692" y="3681854"/>
                    <a:pt x="31632" y="3681854"/>
                    <a:pt x="34683" y="3673036"/>
                  </a:cubicBezTo>
                  <a:lnTo>
                    <a:pt x="34683" y="3648784"/>
                  </a:lnTo>
                  <a:cubicBezTo>
                    <a:pt x="32440" y="3643904"/>
                    <a:pt x="31318" y="3641464"/>
                    <a:pt x="30107" y="3641464"/>
                  </a:cubicBezTo>
                  <a:close/>
                  <a:moveTo>
                    <a:pt x="423537" y="2413811"/>
                  </a:moveTo>
                  <a:cubicBezTo>
                    <a:pt x="422104" y="2418800"/>
                    <a:pt x="426751" y="2429545"/>
                    <a:pt x="429155" y="2435687"/>
                  </a:cubicBezTo>
                  <a:lnTo>
                    <a:pt x="434710" y="2435688"/>
                  </a:lnTo>
                  <a:cubicBezTo>
                    <a:pt x="442188" y="2413959"/>
                    <a:pt x="431577" y="2408606"/>
                    <a:pt x="427730" y="2411125"/>
                  </a:cubicBezTo>
                  <a:lnTo>
                    <a:pt x="427303" y="2411125"/>
                  </a:lnTo>
                  <a:cubicBezTo>
                    <a:pt x="425166" y="2411125"/>
                    <a:pt x="424014" y="2412149"/>
                    <a:pt x="423537" y="2413811"/>
                  </a:cubicBezTo>
                  <a:close/>
                  <a:moveTo>
                    <a:pt x="7122" y="2740534"/>
                  </a:moveTo>
                  <a:lnTo>
                    <a:pt x="12250" y="2752185"/>
                  </a:lnTo>
                  <a:cubicBezTo>
                    <a:pt x="15463" y="2743304"/>
                    <a:pt x="18847" y="2735750"/>
                    <a:pt x="22362" y="2729514"/>
                  </a:cubicBezTo>
                  <a:lnTo>
                    <a:pt x="29484" y="2745573"/>
                  </a:lnTo>
                  <a:lnTo>
                    <a:pt x="29484" y="2770767"/>
                  </a:lnTo>
                  <a:lnTo>
                    <a:pt x="24570" y="2783995"/>
                  </a:lnTo>
                  <a:cubicBezTo>
                    <a:pt x="23786" y="2798798"/>
                    <a:pt x="27989" y="2801632"/>
                    <a:pt x="29342" y="2810135"/>
                  </a:cubicBezTo>
                  <a:cubicBezTo>
                    <a:pt x="31051" y="2839423"/>
                    <a:pt x="41377" y="2820841"/>
                    <a:pt x="46506" y="2825880"/>
                  </a:cubicBezTo>
                  <a:cubicBezTo>
                    <a:pt x="50991" y="2820841"/>
                    <a:pt x="47003" y="2805097"/>
                    <a:pt x="52914" y="2801632"/>
                  </a:cubicBezTo>
                  <a:cubicBezTo>
                    <a:pt x="56044" y="2801536"/>
                    <a:pt x="59114" y="2805473"/>
                    <a:pt x="61746" y="2812969"/>
                  </a:cubicBezTo>
                  <a:cubicBezTo>
                    <a:pt x="66659" y="2801632"/>
                    <a:pt x="69793" y="2786829"/>
                    <a:pt x="75989" y="2789034"/>
                  </a:cubicBezTo>
                  <a:cubicBezTo>
                    <a:pt x="84891" y="2815488"/>
                    <a:pt x="97354" y="2791240"/>
                    <a:pt x="107395" y="2805097"/>
                  </a:cubicBezTo>
                  <a:cubicBezTo>
                    <a:pt x="99846" y="2836589"/>
                    <a:pt x="83039" y="2865877"/>
                    <a:pt x="71787" y="2838477"/>
                  </a:cubicBezTo>
                  <a:cubicBezTo>
                    <a:pt x="62457" y="2831550"/>
                    <a:pt x="51490" y="2869970"/>
                    <a:pt x="42375" y="2838477"/>
                  </a:cubicBezTo>
                  <a:cubicBezTo>
                    <a:pt x="36748" y="2854225"/>
                    <a:pt x="30410" y="2849500"/>
                    <a:pt x="25211" y="2869970"/>
                  </a:cubicBezTo>
                  <a:lnTo>
                    <a:pt x="30053" y="2883198"/>
                  </a:lnTo>
                  <a:cubicBezTo>
                    <a:pt x="30053" y="2887292"/>
                    <a:pt x="30053" y="2891385"/>
                    <a:pt x="30053" y="2895164"/>
                  </a:cubicBezTo>
                  <a:lnTo>
                    <a:pt x="40309" y="2920672"/>
                  </a:lnTo>
                  <a:lnTo>
                    <a:pt x="37532" y="2937363"/>
                  </a:lnTo>
                  <a:cubicBezTo>
                    <a:pt x="33074" y="2935918"/>
                    <a:pt x="28661" y="2942120"/>
                    <a:pt x="25211" y="2954688"/>
                  </a:cubicBezTo>
                  <a:cubicBezTo>
                    <a:pt x="25211" y="2958778"/>
                    <a:pt x="25211" y="2962874"/>
                    <a:pt x="25211" y="2966653"/>
                  </a:cubicBezTo>
                  <a:cubicBezTo>
                    <a:pt x="29626" y="2980824"/>
                    <a:pt x="35395" y="2966653"/>
                    <a:pt x="40024" y="2979879"/>
                  </a:cubicBezTo>
                  <a:cubicBezTo>
                    <a:pt x="28772" y="3014836"/>
                    <a:pt x="17804" y="2984917"/>
                    <a:pt x="32902" y="3047589"/>
                  </a:cubicBezTo>
                  <a:cubicBezTo>
                    <a:pt x="38315" y="3060185"/>
                    <a:pt x="22576" y="3061759"/>
                    <a:pt x="20582" y="3077190"/>
                  </a:cubicBezTo>
                  <a:lnTo>
                    <a:pt x="20582" y="3089473"/>
                  </a:lnTo>
                  <a:cubicBezTo>
                    <a:pt x="23890" y="3096370"/>
                    <a:pt x="26981" y="3105157"/>
                    <a:pt x="29769" y="3115613"/>
                  </a:cubicBezTo>
                  <a:lnTo>
                    <a:pt x="21009" y="3137028"/>
                  </a:lnTo>
                  <a:cubicBezTo>
                    <a:pt x="29082" y="3162160"/>
                    <a:pt x="38065" y="3181022"/>
                    <a:pt x="47573" y="3192773"/>
                  </a:cubicBezTo>
                  <a:cubicBezTo>
                    <a:pt x="53412" y="3174191"/>
                    <a:pt x="60819" y="3183009"/>
                    <a:pt x="67371" y="3181118"/>
                  </a:cubicBezTo>
                  <a:cubicBezTo>
                    <a:pt x="69508" y="3195289"/>
                    <a:pt x="76203" y="3189304"/>
                    <a:pt x="79335" y="3198754"/>
                  </a:cubicBezTo>
                  <a:cubicBezTo>
                    <a:pt x="79905" y="3215444"/>
                    <a:pt x="78268" y="3223002"/>
                    <a:pt x="72214" y="3205998"/>
                  </a:cubicBezTo>
                  <a:cubicBezTo>
                    <a:pt x="57504" y="3226689"/>
                    <a:pt x="41577" y="3222311"/>
                    <a:pt x="27562" y="3193715"/>
                  </a:cubicBezTo>
                  <a:lnTo>
                    <a:pt x="20440" y="3211037"/>
                  </a:lnTo>
                  <a:cubicBezTo>
                    <a:pt x="29057" y="3216704"/>
                    <a:pt x="38528" y="3260166"/>
                    <a:pt x="47288" y="3229932"/>
                  </a:cubicBezTo>
                  <a:cubicBezTo>
                    <a:pt x="52202" y="3247254"/>
                    <a:pt x="61532" y="3234026"/>
                    <a:pt x="59608" y="3271503"/>
                  </a:cubicBezTo>
                  <a:cubicBezTo>
                    <a:pt x="49709" y="3300476"/>
                    <a:pt x="39312" y="3287879"/>
                    <a:pt x="28059" y="3302995"/>
                  </a:cubicBezTo>
                  <a:lnTo>
                    <a:pt x="20937" y="3319055"/>
                  </a:lnTo>
                  <a:cubicBezTo>
                    <a:pt x="20937" y="3329764"/>
                    <a:pt x="25709" y="3331655"/>
                    <a:pt x="25923" y="3348973"/>
                  </a:cubicBezTo>
                  <a:cubicBezTo>
                    <a:pt x="37104" y="3362202"/>
                    <a:pt x="49638" y="3320000"/>
                    <a:pt x="59253" y="3357477"/>
                  </a:cubicBezTo>
                  <a:cubicBezTo>
                    <a:pt x="60534" y="3383302"/>
                    <a:pt x="49567" y="3373225"/>
                    <a:pt x="45009" y="3392749"/>
                  </a:cubicBezTo>
                  <a:cubicBezTo>
                    <a:pt x="42730" y="3413850"/>
                    <a:pt x="45721" y="3436211"/>
                    <a:pt x="43585" y="3457626"/>
                  </a:cubicBezTo>
                  <a:lnTo>
                    <a:pt x="34754" y="3479355"/>
                  </a:lnTo>
                  <a:cubicBezTo>
                    <a:pt x="49994" y="3510848"/>
                    <a:pt x="70362" y="3439358"/>
                    <a:pt x="82683" y="3506754"/>
                  </a:cubicBezTo>
                  <a:cubicBezTo>
                    <a:pt x="69252" y="3518498"/>
                    <a:pt x="56474" y="3541838"/>
                    <a:pt x="45080" y="3575407"/>
                  </a:cubicBezTo>
                  <a:cubicBezTo>
                    <a:pt x="45080" y="3582337"/>
                    <a:pt x="47502" y="3583910"/>
                    <a:pt x="48855" y="3589895"/>
                  </a:cubicBezTo>
                  <a:lnTo>
                    <a:pt x="48855" y="3613829"/>
                  </a:lnTo>
                  <a:lnTo>
                    <a:pt x="44511" y="3626109"/>
                  </a:lnTo>
                  <a:cubicBezTo>
                    <a:pt x="44510" y="3629574"/>
                    <a:pt x="44511" y="3633671"/>
                    <a:pt x="44510" y="3637764"/>
                  </a:cubicBezTo>
                  <a:cubicBezTo>
                    <a:pt x="51632" y="3656028"/>
                    <a:pt x="62813" y="3631466"/>
                    <a:pt x="69152" y="3664846"/>
                  </a:cubicBezTo>
                  <a:cubicBezTo>
                    <a:pt x="64950" y="3667997"/>
                    <a:pt x="50921" y="3674610"/>
                    <a:pt x="54909" y="3713975"/>
                  </a:cubicBezTo>
                  <a:cubicBezTo>
                    <a:pt x="70647" y="3740114"/>
                    <a:pt x="97639" y="3669571"/>
                    <a:pt x="108036" y="3722793"/>
                  </a:cubicBezTo>
                  <a:cubicBezTo>
                    <a:pt x="101912" y="3736964"/>
                    <a:pt x="92083" y="3736964"/>
                    <a:pt x="86101" y="3754285"/>
                  </a:cubicBezTo>
                  <a:cubicBezTo>
                    <a:pt x="76416" y="3759324"/>
                    <a:pt x="70434" y="3736650"/>
                    <a:pt x="59751" y="3742317"/>
                  </a:cubicBezTo>
                  <a:lnTo>
                    <a:pt x="49994" y="3767514"/>
                  </a:lnTo>
                  <a:cubicBezTo>
                    <a:pt x="46861" y="3767514"/>
                    <a:pt x="37959" y="3761215"/>
                    <a:pt x="39241" y="3784204"/>
                  </a:cubicBezTo>
                  <a:cubicBezTo>
                    <a:pt x="48214" y="3822627"/>
                    <a:pt x="88309" y="3777906"/>
                    <a:pt x="87954" y="3822627"/>
                  </a:cubicBezTo>
                  <a:cubicBezTo>
                    <a:pt x="70790" y="3836484"/>
                    <a:pt x="51276" y="3813492"/>
                    <a:pt x="35110" y="3844042"/>
                  </a:cubicBezTo>
                  <a:cubicBezTo>
                    <a:pt x="40096" y="3865140"/>
                    <a:pt x="52915" y="3839318"/>
                    <a:pt x="58825" y="3870179"/>
                  </a:cubicBezTo>
                  <a:lnTo>
                    <a:pt x="58825" y="3881834"/>
                  </a:lnTo>
                  <a:lnTo>
                    <a:pt x="63882" y="3895373"/>
                  </a:lnTo>
                  <a:lnTo>
                    <a:pt x="63881" y="3904505"/>
                  </a:lnTo>
                  <a:cubicBezTo>
                    <a:pt x="66774" y="3914017"/>
                    <a:pt x="70770" y="3913356"/>
                    <a:pt x="73496" y="3902931"/>
                  </a:cubicBezTo>
                  <a:cubicBezTo>
                    <a:pt x="73995" y="3897264"/>
                    <a:pt x="73496" y="3890966"/>
                    <a:pt x="75846" y="3887186"/>
                  </a:cubicBezTo>
                  <a:cubicBezTo>
                    <a:pt x="82968" y="3883721"/>
                    <a:pt x="89306" y="3913009"/>
                    <a:pt x="95929" y="3887187"/>
                  </a:cubicBezTo>
                  <a:cubicBezTo>
                    <a:pt x="102196" y="3918679"/>
                    <a:pt x="120214" y="3871756"/>
                    <a:pt x="117864" y="3929699"/>
                  </a:cubicBezTo>
                  <a:cubicBezTo>
                    <a:pt x="103621" y="3978514"/>
                    <a:pt x="84677" y="3907970"/>
                    <a:pt x="70790" y="3961192"/>
                  </a:cubicBezTo>
                  <a:cubicBezTo>
                    <a:pt x="64665" y="3961192"/>
                    <a:pt x="57116" y="3956470"/>
                    <a:pt x="58825" y="3990797"/>
                  </a:cubicBezTo>
                  <a:lnTo>
                    <a:pt x="49069" y="4016305"/>
                  </a:lnTo>
                  <a:lnTo>
                    <a:pt x="49068" y="4028274"/>
                  </a:lnTo>
                  <a:cubicBezTo>
                    <a:pt x="51490" y="4035829"/>
                    <a:pt x="52986" y="4032367"/>
                    <a:pt x="56903" y="4034255"/>
                  </a:cubicBezTo>
                  <a:lnTo>
                    <a:pt x="64736" y="4009378"/>
                  </a:lnTo>
                  <a:cubicBezTo>
                    <a:pt x="73425" y="4007487"/>
                    <a:pt x="79407" y="4016619"/>
                    <a:pt x="86101" y="3997727"/>
                  </a:cubicBezTo>
                  <a:lnTo>
                    <a:pt x="93223" y="4015363"/>
                  </a:lnTo>
                  <a:lnTo>
                    <a:pt x="88238" y="4028588"/>
                  </a:lnTo>
                  <a:lnTo>
                    <a:pt x="88238" y="4061969"/>
                  </a:lnTo>
                  <a:cubicBezTo>
                    <a:pt x="77657" y="4074096"/>
                    <a:pt x="66763" y="4080014"/>
                    <a:pt x="55834" y="4079605"/>
                  </a:cubicBezTo>
                  <a:cubicBezTo>
                    <a:pt x="48214" y="4092205"/>
                    <a:pt x="46149" y="4123380"/>
                    <a:pt x="56831" y="4115194"/>
                  </a:cubicBezTo>
                  <a:cubicBezTo>
                    <a:pt x="62697" y="4099099"/>
                    <a:pt x="70122" y="4099099"/>
                    <a:pt x="75989" y="4115194"/>
                  </a:cubicBezTo>
                  <a:cubicBezTo>
                    <a:pt x="81686" y="4090314"/>
                    <a:pt x="142932" y="4081179"/>
                    <a:pt x="134387" y="4115194"/>
                  </a:cubicBezTo>
                  <a:cubicBezTo>
                    <a:pt x="127842" y="4112106"/>
                    <a:pt x="121282" y="4120325"/>
                    <a:pt x="116083" y="4138183"/>
                  </a:cubicBezTo>
                  <a:cubicBezTo>
                    <a:pt x="112380" y="4144481"/>
                    <a:pt x="101840" y="4128105"/>
                    <a:pt x="103478" y="4158969"/>
                  </a:cubicBezTo>
                  <a:cubicBezTo>
                    <a:pt x="113449" y="4181641"/>
                    <a:pt x="125556" y="4134718"/>
                    <a:pt x="135099" y="4163691"/>
                  </a:cubicBezTo>
                  <a:cubicBezTo>
                    <a:pt x="146208" y="4133775"/>
                    <a:pt x="156464" y="4173769"/>
                    <a:pt x="168072" y="4163691"/>
                  </a:cubicBezTo>
                  <a:cubicBezTo>
                    <a:pt x="175194" y="4154245"/>
                    <a:pt x="176333" y="4142590"/>
                    <a:pt x="183882" y="4163691"/>
                  </a:cubicBezTo>
                  <a:cubicBezTo>
                    <a:pt x="202113" y="4195184"/>
                    <a:pt x="219490" y="4183846"/>
                    <a:pt x="238576" y="4176288"/>
                  </a:cubicBezTo>
                  <a:cubicBezTo>
                    <a:pt x="243633" y="4167156"/>
                    <a:pt x="274185" y="4123698"/>
                    <a:pt x="270126" y="4182904"/>
                  </a:cubicBezTo>
                  <a:cubicBezTo>
                    <a:pt x="246783" y="4206647"/>
                    <a:pt x="222853" y="4217230"/>
                    <a:pt x="198909" y="4214397"/>
                  </a:cubicBezTo>
                  <a:cubicBezTo>
                    <a:pt x="189651" y="4179122"/>
                    <a:pt x="180321" y="4193610"/>
                    <a:pt x="169638" y="4202428"/>
                  </a:cubicBezTo>
                  <a:lnTo>
                    <a:pt x="154968" y="4238960"/>
                  </a:lnTo>
                  <a:cubicBezTo>
                    <a:pt x="147923" y="4221482"/>
                    <a:pt x="139223" y="4223684"/>
                    <a:pt x="132677" y="4244626"/>
                  </a:cubicBezTo>
                  <a:lnTo>
                    <a:pt x="137662" y="4258483"/>
                  </a:lnTo>
                  <a:cubicBezTo>
                    <a:pt x="137164" y="4275177"/>
                    <a:pt x="137092" y="4275177"/>
                    <a:pt x="130541" y="4275805"/>
                  </a:cubicBezTo>
                  <a:lnTo>
                    <a:pt x="115585" y="4312654"/>
                  </a:lnTo>
                  <a:cubicBezTo>
                    <a:pt x="108464" y="4309817"/>
                    <a:pt x="107039" y="4324306"/>
                    <a:pt x="103478" y="4331232"/>
                  </a:cubicBezTo>
                  <a:lnTo>
                    <a:pt x="103478" y="4343201"/>
                  </a:lnTo>
                  <a:cubicBezTo>
                    <a:pt x="108321" y="4355798"/>
                    <a:pt x="114517" y="4343201"/>
                    <a:pt x="119289" y="4350442"/>
                  </a:cubicBezTo>
                  <a:lnTo>
                    <a:pt x="125271" y="4337217"/>
                  </a:lnTo>
                  <a:cubicBezTo>
                    <a:pt x="147775" y="4372489"/>
                    <a:pt x="169710" y="4303833"/>
                    <a:pt x="192855" y="4339736"/>
                  </a:cubicBezTo>
                  <a:cubicBezTo>
                    <a:pt x="174909" y="4342256"/>
                    <a:pt x="157888" y="4386660"/>
                    <a:pt x="139870" y="4384772"/>
                  </a:cubicBezTo>
                  <a:cubicBezTo>
                    <a:pt x="129116" y="4358632"/>
                    <a:pt x="117935" y="4377528"/>
                    <a:pt x="106612" y="4384772"/>
                  </a:cubicBezTo>
                  <a:cubicBezTo>
                    <a:pt x="96570" y="4355798"/>
                    <a:pt x="74565" y="4345089"/>
                    <a:pt x="68724" y="4392330"/>
                  </a:cubicBezTo>
                  <a:lnTo>
                    <a:pt x="78695" y="4409648"/>
                  </a:lnTo>
                  <a:lnTo>
                    <a:pt x="78695" y="4427598"/>
                  </a:lnTo>
                  <a:cubicBezTo>
                    <a:pt x="147847" y="4454684"/>
                    <a:pt x="61674" y="4501293"/>
                    <a:pt x="135668" y="4494680"/>
                  </a:cubicBezTo>
                  <a:lnTo>
                    <a:pt x="137876" y="4511057"/>
                  </a:lnTo>
                  <a:cubicBezTo>
                    <a:pt x="128832" y="4545069"/>
                    <a:pt x="118006" y="4523654"/>
                    <a:pt x="106968" y="4535937"/>
                  </a:cubicBezTo>
                  <a:cubicBezTo>
                    <a:pt x="117651" y="4561445"/>
                    <a:pt x="137733" y="4514522"/>
                    <a:pt x="143004" y="4575616"/>
                  </a:cubicBezTo>
                  <a:lnTo>
                    <a:pt x="151692" y="4597031"/>
                  </a:lnTo>
                  <a:cubicBezTo>
                    <a:pt x="149128" y="4613407"/>
                    <a:pt x="142790" y="4597031"/>
                    <a:pt x="142576" y="4597031"/>
                  </a:cubicBezTo>
                  <a:cubicBezTo>
                    <a:pt x="130612" y="4631989"/>
                    <a:pt x="118220" y="4610256"/>
                    <a:pt x="105472" y="4615927"/>
                  </a:cubicBezTo>
                  <a:cubicBezTo>
                    <a:pt x="101057" y="4622857"/>
                    <a:pt x="103692" y="4643012"/>
                    <a:pt x="103051" y="4658129"/>
                  </a:cubicBezTo>
                  <a:lnTo>
                    <a:pt x="107965" y="4671668"/>
                  </a:lnTo>
                  <a:cubicBezTo>
                    <a:pt x="108321" y="4688044"/>
                    <a:pt x="108392" y="4687416"/>
                    <a:pt x="115087" y="4689621"/>
                  </a:cubicBezTo>
                  <a:cubicBezTo>
                    <a:pt x="121559" y="4701650"/>
                    <a:pt x="128648" y="4705650"/>
                    <a:pt x="135597" y="4701273"/>
                  </a:cubicBezTo>
                  <a:cubicBezTo>
                    <a:pt x="136309" y="4719537"/>
                    <a:pt x="142719" y="4725207"/>
                    <a:pt x="142719" y="4742212"/>
                  </a:cubicBezTo>
                  <a:cubicBezTo>
                    <a:pt x="139230" y="4761739"/>
                    <a:pt x="131110" y="4757960"/>
                    <a:pt x="125841" y="4773704"/>
                  </a:cubicBezTo>
                  <a:cubicBezTo>
                    <a:pt x="122896" y="4765359"/>
                    <a:pt x="119435" y="4761296"/>
                    <a:pt x="115941" y="4762053"/>
                  </a:cubicBezTo>
                  <a:cubicBezTo>
                    <a:pt x="108820" y="4785045"/>
                    <a:pt x="100701" y="4783782"/>
                    <a:pt x="93651" y="4804569"/>
                  </a:cubicBezTo>
                  <a:lnTo>
                    <a:pt x="93651" y="4817794"/>
                  </a:lnTo>
                  <a:cubicBezTo>
                    <a:pt x="104289" y="4830801"/>
                    <a:pt x="115305" y="4836753"/>
                    <a:pt x="126338" y="4835430"/>
                  </a:cubicBezTo>
                  <a:lnTo>
                    <a:pt x="133034" y="4811813"/>
                  </a:lnTo>
                  <a:cubicBezTo>
                    <a:pt x="137304" y="4808474"/>
                    <a:pt x="141701" y="4812663"/>
                    <a:pt x="145283" y="4823464"/>
                  </a:cubicBezTo>
                  <a:cubicBezTo>
                    <a:pt x="150197" y="4784728"/>
                    <a:pt x="164369" y="4795751"/>
                    <a:pt x="172060" y="4817166"/>
                  </a:cubicBezTo>
                  <a:lnTo>
                    <a:pt x="172060" y="4830395"/>
                  </a:lnTo>
                  <a:cubicBezTo>
                    <a:pt x="166862" y="4836690"/>
                    <a:pt x="168571" y="4851178"/>
                    <a:pt x="164939" y="4859996"/>
                  </a:cubicBezTo>
                  <a:cubicBezTo>
                    <a:pt x="152464" y="4845981"/>
                    <a:pt x="139262" y="4852722"/>
                    <a:pt x="127835" y="4878892"/>
                  </a:cubicBezTo>
                  <a:cubicBezTo>
                    <a:pt x="132321" y="4897159"/>
                    <a:pt x="140796" y="4892749"/>
                    <a:pt x="144570" y="4910384"/>
                  </a:cubicBezTo>
                  <a:cubicBezTo>
                    <a:pt x="155110" y="4889601"/>
                    <a:pt x="169069" y="4872593"/>
                    <a:pt x="179609" y="4896528"/>
                  </a:cubicBezTo>
                  <a:cubicBezTo>
                    <a:pt x="188440" y="4871648"/>
                    <a:pt x="184665" y="4905660"/>
                    <a:pt x="191431" y="4916683"/>
                  </a:cubicBezTo>
                  <a:cubicBezTo>
                    <a:pt x="172630" y="4939040"/>
                    <a:pt x="152120" y="4904086"/>
                    <a:pt x="135597" y="4945656"/>
                  </a:cubicBezTo>
                  <a:lnTo>
                    <a:pt x="130470" y="4934947"/>
                  </a:lnTo>
                  <a:cubicBezTo>
                    <a:pt x="127543" y="4943987"/>
                    <a:pt x="123975" y="4948017"/>
                    <a:pt x="120428" y="4946288"/>
                  </a:cubicBezTo>
                  <a:lnTo>
                    <a:pt x="113306" y="4964866"/>
                  </a:lnTo>
                  <a:cubicBezTo>
                    <a:pt x="111099" y="4991638"/>
                    <a:pt x="122208" y="4982188"/>
                    <a:pt x="125698" y="4981874"/>
                  </a:cubicBezTo>
                  <a:cubicBezTo>
                    <a:pt x="128048" y="4965812"/>
                    <a:pt x="137022" y="4976203"/>
                    <a:pt x="139301" y="4960145"/>
                  </a:cubicBezTo>
                  <a:cubicBezTo>
                    <a:pt x="148131" y="4960145"/>
                    <a:pt x="158956" y="4949435"/>
                    <a:pt x="166862" y="4966126"/>
                  </a:cubicBezTo>
                  <a:cubicBezTo>
                    <a:pt x="167858" y="4970851"/>
                    <a:pt x="166505" y="4980928"/>
                    <a:pt x="164867" y="4981874"/>
                  </a:cubicBezTo>
                  <a:cubicBezTo>
                    <a:pt x="151854" y="4990504"/>
                    <a:pt x="139291" y="5009240"/>
                    <a:pt x="127763" y="5037298"/>
                  </a:cubicBezTo>
                  <a:lnTo>
                    <a:pt x="127763" y="5049898"/>
                  </a:lnTo>
                  <a:cubicBezTo>
                    <a:pt x="129544" y="5060604"/>
                    <a:pt x="135811" y="5049898"/>
                    <a:pt x="137093" y="5063123"/>
                  </a:cubicBezTo>
                  <a:cubicBezTo>
                    <a:pt x="131110" y="5083593"/>
                    <a:pt x="124203" y="5077294"/>
                    <a:pt x="118078" y="5098395"/>
                  </a:cubicBezTo>
                  <a:lnTo>
                    <a:pt x="118077" y="5132722"/>
                  </a:lnTo>
                  <a:cubicBezTo>
                    <a:pt x="122158" y="5145603"/>
                    <a:pt x="126584" y="5156154"/>
                    <a:pt x="131253" y="5164214"/>
                  </a:cubicBezTo>
                  <a:cubicBezTo>
                    <a:pt x="134252" y="5163808"/>
                    <a:pt x="137165" y="5159648"/>
                    <a:pt x="139656" y="5152249"/>
                  </a:cubicBezTo>
                  <a:cubicBezTo>
                    <a:pt x="144499" y="5145950"/>
                    <a:pt x="147633" y="5164532"/>
                    <a:pt x="152262" y="5163900"/>
                  </a:cubicBezTo>
                  <a:cubicBezTo>
                    <a:pt x="150766" y="5190354"/>
                    <a:pt x="137520" y="5163900"/>
                    <a:pt x="133175" y="5182167"/>
                  </a:cubicBezTo>
                  <a:lnTo>
                    <a:pt x="144642" y="5213660"/>
                  </a:lnTo>
                  <a:cubicBezTo>
                    <a:pt x="162945" y="5219641"/>
                    <a:pt x="180250" y="5184373"/>
                    <a:pt x="196416" y="5219959"/>
                  </a:cubicBezTo>
                  <a:lnTo>
                    <a:pt x="196416" y="5232239"/>
                  </a:lnTo>
                  <a:lnTo>
                    <a:pt x="189294" y="5249875"/>
                  </a:lnTo>
                  <a:lnTo>
                    <a:pt x="179111" y="5226571"/>
                  </a:lnTo>
                  <a:cubicBezTo>
                    <a:pt x="173769" y="5237909"/>
                    <a:pt x="170422" y="5255859"/>
                    <a:pt x="162090" y="5252394"/>
                  </a:cubicBezTo>
                  <a:lnTo>
                    <a:pt x="162090" y="5268770"/>
                  </a:lnTo>
                  <a:cubicBezTo>
                    <a:pt x="183455" y="5300263"/>
                    <a:pt x="209449" y="5280107"/>
                    <a:pt x="233307" y="5286723"/>
                  </a:cubicBezTo>
                  <a:cubicBezTo>
                    <a:pt x="240428" y="5244522"/>
                    <a:pt x="264642" y="5255231"/>
                    <a:pt x="275111" y="5280739"/>
                  </a:cubicBezTo>
                  <a:cubicBezTo>
                    <a:pt x="262434" y="5303096"/>
                    <a:pt x="246126" y="5286092"/>
                    <a:pt x="233307" y="5312232"/>
                  </a:cubicBezTo>
                  <a:lnTo>
                    <a:pt x="228321" y="5300894"/>
                  </a:lnTo>
                  <a:cubicBezTo>
                    <a:pt x="217924" y="5335535"/>
                    <a:pt x="208950" y="5281999"/>
                    <a:pt x="199835" y="5310972"/>
                  </a:cubicBezTo>
                  <a:cubicBezTo>
                    <a:pt x="189722" y="5308453"/>
                    <a:pt x="180606" y="5325774"/>
                    <a:pt x="169425" y="5324201"/>
                  </a:cubicBezTo>
                  <a:lnTo>
                    <a:pt x="163514" y="5344039"/>
                  </a:lnTo>
                  <a:cubicBezTo>
                    <a:pt x="164725" y="5352543"/>
                    <a:pt x="169140" y="5358210"/>
                    <a:pt x="172060" y="5367345"/>
                  </a:cubicBezTo>
                  <a:lnTo>
                    <a:pt x="172060" y="5378682"/>
                  </a:lnTo>
                  <a:cubicBezTo>
                    <a:pt x="177757" y="5401985"/>
                    <a:pt x="200547" y="5339945"/>
                    <a:pt x="201259" y="5392853"/>
                  </a:cubicBezTo>
                  <a:cubicBezTo>
                    <a:pt x="179538" y="5440408"/>
                    <a:pt x="201259" y="5441036"/>
                    <a:pt x="212226" y="5422141"/>
                  </a:cubicBezTo>
                  <a:cubicBezTo>
                    <a:pt x="221769" y="5414268"/>
                    <a:pt x="230458" y="5437889"/>
                    <a:pt x="238221" y="5422141"/>
                  </a:cubicBezTo>
                  <a:lnTo>
                    <a:pt x="243348" y="5432850"/>
                  </a:lnTo>
                  <a:cubicBezTo>
                    <a:pt x="258161" y="5408284"/>
                    <a:pt x="276892" y="5436943"/>
                    <a:pt x="291776" y="5455839"/>
                  </a:cubicBezTo>
                  <a:cubicBezTo>
                    <a:pt x="303883" y="5465285"/>
                    <a:pt x="317557" y="5447334"/>
                    <a:pt x="329236" y="5464343"/>
                  </a:cubicBezTo>
                  <a:cubicBezTo>
                    <a:pt x="298328" y="5504967"/>
                    <a:pt x="265141" y="5447334"/>
                    <a:pt x="233521" y="5470009"/>
                  </a:cubicBezTo>
                  <a:cubicBezTo>
                    <a:pt x="229390" y="5455839"/>
                    <a:pt x="223835" y="5460249"/>
                    <a:pt x="219277" y="5447334"/>
                  </a:cubicBezTo>
                  <a:cubicBezTo>
                    <a:pt x="211647" y="5467649"/>
                    <a:pt x="202665" y="5475647"/>
                    <a:pt x="193852" y="5470009"/>
                  </a:cubicBezTo>
                  <a:lnTo>
                    <a:pt x="191716" y="5484494"/>
                  </a:lnTo>
                  <a:cubicBezTo>
                    <a:pt x="210233" y="5531421"/>
                    <a:pt x="235301" y="5475994"/>
                    <a:pt x="257093" y="5494575"/>
                  </a:cubicBezTo>
                  <a:cubicBezTo>
                    <a:pt x="262434" y="5498983"/>
                    <a:pt x="265141" y="5518824"/>
                    <a:pt x="270197" y="5518824"/>
                  </a:cubicBezTo>
                  <a:cubicBezTo>
                    <a:pt x="279100" y="5518824"/>
                    <a:pt x="271621" y="5535828"/>
                    <a:pt x="267847" y="5543073"/>
                  </a:cubicBezTo>
                  <a:cubicBezTo>
                    <a:pt x="252464" y="5539293"/>
                    <a:pt x="233663" y="5504967"/>
                    <a:pt x="219562" y="5529530"/>
                  </a:cubicBezTo>
                  <a:cubicBezTo>
                    <a:pt x="210303" y="5525751"/>
                    <a:pt x="205319" y="5566693"/>
                    <a:pt x="199764" y="5579604"/>
                  </a:cubicBezTo>
                  <a:cubicBezTo>
                    <a:pt x="196274" y="5579604"/>
                    <a:pt x="190648" y="5577716"/>
                    <a:pt x="192072" y="5596609"/>
                  </a:cubicBezTo>
                  <a:cubicBezTo>
                    <a:pt x="213010" y="5636923"/>
                    <a:pt x="232523" y="5547166"/>
                    <a:pt x="253176" y="5591256"/>
                  </a:cubicBezTo>
                  <a:cubicBezTo>
                    <a:pt x="259728" y="5609523"/>
                    <a:pt x="246055" y="5602910"/>
                    <a:pt x="243562" y="5604167"/>
                  </a:cubicBezTo>
                  <a:cubicBezTo>
                    <a:pt x="235728" y="5629678"/>
                    <a:pt x="225188" y="5632198"/>
                    <a:pt x="216784" y="5647314"/>
                  </a:cubicBezTo>
                  <a:cubicBezTo>
                    <a:pt x="226969" y="5662431"/>
                    <a:pt x="238150" y="5647314"/>
                    <a:pt x="248120" y="5640701"/>
                  </a:cubicBezTo>
                  <a:cubicBezTo>
                    <a:pt x="251253" y="5649834"/>
                    <a:pt x="251325" y="5649834"/>
                    <a:pt x="250114" y="5672194"/>
                  </a:cubicBezTo>
                  <a:cubicBezTo>
                    <a:pt x="237722" y="5688885"/>
                    <a:pt x="223051" y="5676919"/>
                    <a:pt x="211657" y="5706521"/>
                  </a:cubicBezTo>
                  <a:lnTo>
                    <a:pt x="211657" y="5718801"/>
                  </a:lnTo>
                  <a:cubicBezTo>
                    <a:pt x="221413" y="5744940"/>
                    <a:pt x="232381" y="5685420"/>
                    <a:pt x="241639" y="5737382"/>
                  </a:cubicBezTo>
                  <a:cubicBezTo>
                    <a:pt x="269057" y="5722580"/>
                    <a:pt x="293841" y="5763836"/>
                    <a:pt x="317841" y="5737382"/>
                  </a:cubicBezTo>
                  <a:cubicBezTo>
                    <a:pt x="321972" y="5739273"/>
                    <a:pt x="326387" y="5732975"/>
                    <a:pt x="329449" y="5743366"/>
                  </a:cubicBezTo>
                  <a:lnTo>
                    <a:pt x="324606" y="5756278"/>
                  </a:lnTo>
                  <a:cubicBezTo>
                    <a:pt x="324606" y="5760688"/>
                    <a:pt x="324606" y="5764467"/>
                    <a:pt x="324606" y="5768561"/>
                  </a:cubicBezTo>
                  <a:cubicBezTo>
                    <a:pt x="316987" y="5773286"/>
                    <a:pt x="303740" y="5796906"/>
                    <a:pt x="297687" y="5774231"/>
                  </a:cubicBezTo>
                  <a:cubicBezTo>
                    <a:pt x="288357" y="5766041"/>
                    <a:pt x="280524" y="5802890"/>
                    <a:pt x="272547" y="5772339"/>
                  </a:cubicBezTo>
                  <a:cubicBezTo>
                    <a:pt x="248191" y="5758797"/>
                    <a:pt x="217069" y="5795960"/>
                    <a:pt x="191858" y="5814856"/>
                  </a:cubicBezTo>
                  <a:lnTo>
                    <a:pt x="197058" y="5829027"/>
                  </a:lnTo>
                  <a:lnTo>
                    <a:pt x="197058" y="5840678"/>
                  </a:lnTo>
                  <a:lnTo>
                    <a:pt x="192143" y="5853907"/>
                  </a:lnTo>
                  <a:cubicBezTo>
                    <a:pt x="192143" y="5858314"/>
                    <a:pt x="192143" y="5862093"/>
                    <a:pt x="192143" y="5866187"/>
                  </a:cubicBezTo>
                  <a:cubicBezTo>
                    <a:pt x="199949" y="5875669"/>
                    <a:pt x="208206" y="5875008"/>
                    <a:pt x="215930" y="5864298"/>
                  </a:cubicBezTo>
                  <a:lnTo>
                    <a:pt x="207170" y="5842570"/>
                  </a:lnTo>
                  <a:cubicBezTo>
                    <a:pt x="206386" y="5835011"/>
                    <a:pt x="205674" y="5827767"/>
                    <a:pt x="209520" y="5823673"/>
                  </a:cubicBezTo>
                  <a:cubicBezTo>
                    <a:pt x="221342" y="5844457"/>
                    <a:pt x="235515" y="5811705"/>
                    <a:pt x="248547" y="5823674"/>
                  </a:cubicBezTo>
                  <a:cubicBezTo>
                    <a:pt x="252179" y="5835639"/>
                    <a:pt x="250399" y="5845721"/>
                    <a:pt x="250612" y="5856740"/>
                  </a:cubicBezTo>
                  <a:lnTo>
                    <a:pt x="244274" y="5861465"/>
                  </a:lnTo>
                  <a:lnTo>
                    <a:pt x="238648" y="5848868"/>
                  </a:lnTo>
                  <a:cubicBezTo>
                    <a:pt x="234517" y="5853593"/>
                    <a:pt x="237366" y="5867132"/>
                    <a:pt x="233591" y="5873434"/>
                  </a:cubicBezTo>
                  <a:cubicBezTo>
                    <a:pt x="231120" y="5878248"/>
                    <a:pt x="228738" y="5883951"/>
                    <a:pt x="226470" y="5890438"/>
                  </a:cubicBezTo>
                  <a:cubicBezTo>
                    <a:pt x="225615" y="5929490"/>
                    <a:pt x="209592" y="5898942"/>
                    <a:pt x="203396" y="5911222"/>
                  </a:cubicBezTo>
                  <a:cubicBezTo>
                    <a:pt x="197208" y="5929803"/>
                    <a:pt x="190269" y="5942969"/>
                    <a:pt x="182956" y="5949959"/>
                  </a:cubicBezTo>
                  <a:cubicBezTo>
                    <a:pt x="182458" y="5958777"/>
                    <a:pt x="187942" y="5966021"/>
                    <a:pt x="190078" y="5969168"/>
                  </a:cubicBezTo>
                  <a:cubicBezTo>
                    <a:pt x="200203" y="5948795"/>
                    <a:pt x="211946" y="5951754"/>
                    <a:pt x="221484" y="5977044"/>
                  </a:cubicBezTo>
                  <a:cubicBezTo>
                    <a:pt x="215502" y="5982080"/>
                    <a:pt x="218351" y="5999405"/>
                    <a:pt x="214363" y="6006646"/>
                  </a:cubicBezTo>
                  <a:cubicBezTo>
                    <a:pt x="203040" y="6006646"/>
                    <a:pt x="193354" y="5988064"/>
                    <a:pt x="182671" y="6012630"/>
                  </a:cubicBezTo>
                  <a:cubicBezTo>
                    <a:pt x="182671" y="6016409"/>
                    <a:pt x="182672" y="6020188"/>
                    <a:pt x="182671" y="6024596"/>
                  </a:cubicBezTo>
                  <a:lnTo>
                    <a:pt x="177757" y="6037507"/>
                  </a:lnTo>
                  <a:lnTo>
                    <a:pt x="177758" y="6049475"/>
                  </a:lnTo>
                  <a:cubicBezTo>
                    <a:pt x="195135" y="6089158"/>
                    <a:pt x="213366" y="5988378"/>
                    <a:pt x="224690" y="6055460"/>
                  </a:cubicBezTo>
                  <a:cubicBezTo>
                    <a:pt x="227538" y="6055460"/>
                    <a:pt x="233022" y="6055460"/>
                    <a:pt x="231811" y="6072151"/>
                  </a:cubicBezTo>
                  <a:cubicBezTo>
                    <a:pt x="230600" y="6088841"/>
                    <a:pt x="222909" y="6078449"/>
                    <a:pt x="219775" y="6068371"/>
                  </a:cubicBezTo>
                  <a:cubicBezTo>
                    <a:pt x="206814" y="6054832"/>
                    <a:pt x="198410" y="6116240"/>
                    <a:pt x="185306" y="6104271"/>
                  </a:cubicBezTo>
                  <a:cubicBezTo>
                    <a:pt x="181675" y="6117186"/>
                    <a:pt x="181603" y="6117186"/>
                    <a:pt x="185306" y="6128206"/>
                  </a:cubicBezTo>
                  <a:cubicBezTo>
                    <a:pt x="207028" y="6119074"/>
                    <a:pt x="227325" y="6092620"/>
                    <a:pt x="248832" y="6128206"/>
                  </a:cubicBezTo>
                  <a:cubicBezTo>
                    <a:pt x="262257" y="6106510"/>
                    <a:pt x="277062" y="6108652"/>
                    <a:pt x="290137" y="6134190"/>
                  </a:cubicBezTo>
                  <a:cubicBezTo>
                    <a:pt x="277960" y="6157497"/>
                    <a:pt x="261651" y="6123170"/>
                    <a:pt x="249758" y="6150884"/>
                  </a:cubicBezTo>
                  <a:cubicBezTo>
                    <a:pt x="243704" y="6161276"/>
                    <a:pt x="239431" y="6139861"/>
                    <a:pt x="234446" y="6129783"/>
                  </a:cubicBezTo>
                  <a:cubicBezTo>
                    <a:pt x="229532" y="6136396"/>
                    <a:pt x="232381" y="6167257"/>
                    <a:pt x="231669" y="6181113"/>
                  </a:cubicBezTo>
                  <a:lnTo>
                    <a:pt x="238790" y="6202529"/>
                  </a:lnTo>
                  <a:cubicBezTo>
                    <a:pt x="247906" y="6205365"/>
                    <a:pt x="256737" y="6193396"/>
                    <a:pt x="264072" y="6214183"/>
                  </a:cubicBezTo>
                  <a:cubicBezTo>
                    <a:pt x="272334" y="6218591"/>
                    <a:pt x="272974" y="6187730"/>
                    <a:pt x="282803" y="6189935"/>
                  </a:cubicBezTo>
                  <a:cubicBezTo>
                    <a:pt x="298470" y="6221428"/>
                    <a:pt x="318411" y="6183636"/>
                    <a:pt x="334791" y="6214184"/>
                  </a:cubicBezTo>
                  <a:cubicBezTo>
                    <a:pt x="327313" y="6251661"/>
                    <a:pt x="305235" y="6199381"/>
                    <a:pt x="295550" y="6245676"/>
                  </a:cubicBezTo>
                  <a:cubicBezTo>
                    <a:pt x="294909" y="6255126"/>
                    <a:pt x="296689" y="6261107"/>
                    <a:pt x="299752" y="6265514"/>
                  </a:cubicBezTo>
                  <a:cubicBezTo>
                    <a:pt x="298968" y="6276855"/>
                    <a:pt x="294624" y="6279371"/>
                    <a:pt x="292630" y="6286933"/>
                  </a:cubicBezTo>
                  <a:cubicBezTo>
                    <a:pt x="282375" y="6277483"/>
                    <a:pt x="274114" y="6306142"/>
                    <a:pt x="265782" y="6292286"/>
                  </a:cubicBezTo>
                  <a:lnTo>
                    <a:pt x="265782" y="6280317"/>
                  </a:lnTo>
                  <a:cubicBezTo>
                    <a:pt x="254387" y="6268983"/>
                    <a:pt x="240998" y="6295119"/>
                    <a:pt x="229105" y="6298584"/>
                  </a:cubicBezTo>
                  <a:cubicBezTo>
                    <a:pt x="225046" y="6308347"/>
                    <a:pt x="224903" y="6330077"/>
                    <a:pt x="230814" y="6340469"/>
                  </a:cubicBezTo>
                  <a:cubicBezTo>
                    <a:pt x="231455" y="6347713"/>
                    <a:pt x="231812" y="6358736"/>
                    <a:pt x="234588" y="6359050"/>
                  </a:cubicBezTo>
                  <a:cubicBezTo>
                    <a:pt x="242189" y="6361507"/>
                    <a:pt x="249827" y="6357569"/>
                    <a:pt x="257093" y="6347399"/>
                  </a:cubicBezTo>
                  <a:cubicBezTo>
                    <a:pt x="263126" y="6353697"/>
                    <a:pt x="268979" y="6362988"/>
                    <a:pt x="274541" y="6375112"/>
                  </a:cubicBezTo>
                  <a:cubicBezTo>
                    <a:pt x="274541" y="6394953"/>
                    <a:pt x="265497" y="6379833"/>
                    <a:pt x="263218" y="6371961"/>
                  </a:cubicBezTo>
                  <a:cubicBezTo>
                    <a:pt x="248995" y="6380465"/>
                    <a:pt x="235200" y="6399549"/>
                    <a:pt x="222411" y="6428334"/>
                  </a:cubicBezTo>
                  <a:cubicBezTo>
                    <a:pt x="255171" y="6444396"/>
                    <a:pt x="287361" y="6414163"/>
                    <a:pt x="319977" y="6438726"/>
                  </a:cubicBezTo>
                  <a:cubicBezTo>
                    <a:pt x="306233" y="6473684"/>
                    <a:pt x="289782" y="6449749"/>
                    <a:pt x="272690" y="6456362"/>
                  </a:cubicBezTo>
                  <a:lnTo>
                    <a:pt x="265568" y="6481242"/>
                  </a:lnTo>
                  <a:cubicBezTo>
                    <a:pt x="249686" y="6494467"/>
                    <a:pt x="238933" y="6449749"/>
                    <a:pt x="226541" y="6487226"/>
                  </a:cubicBezTo>
                  <a:lnTo>
                    <a:pt x="226541" y="6499510"/>
                  </a:lnTo>
                  <a:cubicBezTo>
                    <a:pt x="231740" y="6513049"/>
                    <a:pt x="238791" y="6499509"/>
                    <a:pt x="243419" y="6517145"/>
                  </a:cubicBezTo>
                  <a:cubicBezTo>
                    <a:pt x="279669" y="6479037"/>
                    <a:pt x="318553" y="6531002"/>
                    <a:pt x="351883" y="6590837"/>
                  </a:cubicBezTo>
                  <a:cubicBezTo>
                    <a:pt x="357651" y="6574460"/>
                    <a:pt x="360571" y="6565642"/>
                    <a:pt x="367550" y="6576034"/>
                  </a:cubicBezTo>
                  <a:cubicBezTo>
                    <a:pt x="374245" y="6531002"/>
                    <a:pt x="392974" y="6564697"/>
                    <a:pt x="406363" y="6554933"/>
                  </a:cubicBezTo>
                  <a:lnTo>
                    <a:pt x="411990" y="6573832"/>
                  </a:lnTo>
                  <a:cubicBezTo>
                    <a:pt x="387919" y="6617291"/>
                    <a:pt x="357010" y="6599655"/>
                    <a:pt x="330517" y="6615402"/>
                  </a:cubicBezTo>
                  <a:cubicBezTo>
                    <a:pt x="324963" y="6622329"/>
                    <a:pt x="309722" y="6597135"/>
                    <a:pt x="310363" y="6634612"/>
                  </a:cubicBezTo>
                  <a:cubicBezTo>
                    <a:pt x="314318" y="6640121"/>
                    <a:pt x="318495" y="6641853"/>
                    <a:pt x="322613" y="6639648"/>
                  </a:cubicBezTo>
                  <a:lnTo>
                    <a:pt x="333651" y="6671141"/>
                  </a:lnTo>
                  <a:cubicBezTo>
                    <a:pt x="327028" y="6689408"/>
                    <a:pt x="320832" y="6655082"/>
                    <a:pt x="313710" y="6665159"/>
                  </a:cubicBezTo>
                  <a:cubicBezTo>
                    <a:pt x="302174" y="6665159"/>
                    <a:pt x="292346" y="6651931"/>
                    <a:pt x="295265" y="6719958"/>
                  </a:cubicBezTo>
                  <a:cubicBezTo>
                    <a:pt x="298471" y="6730347"/>
                    <a:pt x="302956" y="6724052"/>
                    <a:pt x="307017" y="6726254"/>
                  </a:cubicBezTo>
                  <a:cubicBezTo>
                    <a:pt x="312927" y="6713028"/>
                    <a:pt x="331657" y="6697281"/>
                    <a:pt x="334506" y="6729091"/>
                  </a:cubicBezTo>
                  <a:cubicBezTo>
                    <a:pt x="327384" y="6768142"/>
                    <a:pt x="313141" y="6734758"/>
                    <a:pt x="305093" y="6768770"/>
                  </a:cubicBezTo>
                  <a:cubicBezTo>
                    <a:pt x="304239" y="6795538"/>
                    <a:pt x="306518" y="6806247"/>
                    <a:pt x="312215" y="6787665"/>
                  </a:cubicBezTo>
                  <a:cubicBezTo>
                    <a:pt x="330106" y="6804766"/>
                    <a:pt x="348509" y="6808800"/>
                    <a:pt x="366696" y="6799634"/>
                  </a:cubicBezTo>
                  <a:lnTo>
                    <a:pt x="373817" y="6817270"/>
                  </a:lnTo>
                  <a:lnTo>
                    <a:pt x="373817" y="6841519"/>
                  </a:lnTo>
                  <a:cubicBezTo>
                    <a:pt x="370470" y="6857581"/>
                    <a:pt x="346541" y="6836166"/>
                    <a:pt x="351242" y="6858523"/>
                  </a:cubicBezTo>
                  <a:cubicBezTo>
                    <a:pt x="359574" y="6860729"/>
                    <a:pt x="391194" y="6847503"/>
                    <a:pt x="371539" y="6896632"/>
                  </a:cubicBezTo>
                  <a:lnTo>
                    <a:pt x="366269" y="6884980"/>
                  </a:lnTo>
                  <a:cubicBezTo>
                    <a:pt x="347111" y="6913322"/>
                    <a:pt x="327028" y="6884980"/>
                    <a:pt x="307514" y="6920252"/>
                  </a:cubicBezTo>
                  <a:cubicBezTo>
                    <a:pt x="301390" y="6918361"/>
                    <a:pt x="256666" y="6923082"/>
                    <a:pt x="263574" y="6944815"/>
                  </a:cubicBezTo>
                  <a:cubicBezTo>
                    <a:pt x="281520" y="6951428"/>
                    <a:pt x="301105" y="6971269"/>
                    <a:pt x="318126" y="6947334"/>
                  </a:cubicBezTo>
                  <a:cubicBezTo>
                    <a:pt x="321545" y="6951114"/>
                    <a:pt x="319123" y="6965284"/>
                    <a:pt x="319835" y="6975679"/>
                  </a:cubicBezTo>
                  <a:cubicBezTo>
                    <a:pt x="332868" y="7001816"/>
                    <a:pt x="432856" y="7063541"/>
                    <a:pt x="432856" y="6989219"/>
                  </a:cubicBezTo>
                  <a:lnTo>
                    <a:pt x="428085" y="6975994"/>
                  </a:lnTo>
                  <a:cubicBezTo>
                    <a:pt x="428085" y="6972211"/>
                    <a:pt x="428085" y="6968432"/>
                    <a:pt x="428085" y="6964025"/>
                  </a:cubicBezTo>
                  <a:lnTo>
                    <a:pt x="432999" y="6951114"/>
                  </a:lnTo>
                  <a:lnTo>
                    <a:pt x="432999" y="6926861"/>
                  </a:lnTo>
                  <a:cubicBezTo>
                    <a:pt x="428583" y="6914268"/>
                    <a:pt x="422245" y="6929067"/>
                    <a:pt x="418755" y="6913322"/>
                  </a:cubicBezTo>
                  <a:cubicBezTo>
                    <a:pt x="417331" y="6894427"/>
                    <a:pt x="422957" y="6896946"/>
                    <a:pt x="426447" y="6896314"/>
                  </a:cubicBezTo>
                  <a:lnTo>
                    <a:pt x="437343" y="6864822"/>
                  </a:lnTo>
                  <a:cubicBezTo>
                    <a:pt x="436559" y="6862620"/>
                    <a:pt x="435135" y="6858209"/>
                    <a:pt x="433426" y="6853802"/>
                  </a:cubicBezTo>
                  <a:lnTo>
                    <a:pt x="433426" y="6805933"/>
                  </a:lnTo>
                  <a:cubicBezTo>
                    <a:pt x="431005" y="6794595"/>
                    <a:pt x="425877" y="6803414"/>
                    <a:pt x="423740" y="6792704"/>
                  </a:cubicBezTo>
                  <a:cubicBezTo>
                    <a:pt x="427515" y="6783255"/>
                    <a:pt x="435420" y="6789871"/>
                    <a:pt x="432928" y="6767510"/>
                  </a:cubicBezTo>
                  <a:cubicBezTo>
                    <a:pt x="424809" y="6755544"/>
                    <a:pt x="430364" y="6736017"/>
                    <a:pt x="434779" y="6725626"/>
                  </a:cubicBezTo>
                  <a:lnTo>
                    <a:pt x="441046" y="6725625"/>
                  </a:lnTo>
                  <a:cubicBezTo>
                    <a:pt x="443183" y="6736963"/>
                    <a:pt x="443183" y="6736963"/>
                    <a:pt x="443183" y="7009060"/>
                  </a:cubicBezTo>
                  <a:lnTo>
                    <a:pt x="438340" y="7022603"/>
                  </a:lnTo>
                  <a:lnTo>
                    <a:pt x="438340" y="7143849"/>
                  </a:lnTo>
                  <a:lnTo>
                    <a:pt x="443040" y="7156760"/>
                  </a:lnTo>
                  <a:cubicBezTo>
                    <a:pt x="422530" y="7192350"/>
                    <a:pt x="397533" y="7168729"/>
                    <a:pt x="377664" y="7221320"/>
                  </a:cubicBezTo>
                  <a:cubicBezTo>
                    <a:pt x="362281" y="7214393"/>
                    <a:pt x="348393" y="7256277"/>
                    <a:pt x="334933" y="7290289"/>
                  </a:cubicBezTo>
                  <a:lnTo>
                    <a:pt x="334933" y="7302572"/>
                  </a:lnTo>
                  <a:cubicBezTo>
                    <a:pt x="339989" y="7318476"/>
                    <a:pt x="346266" y="7324808"/>
                    <a:pt x="352381" y="7320208"/>
                  </a:cubicBezTo>
                  <a:lnTo>
                    <a:pt x="363562" y="7351701"/>
                  </a:lnTo>
                  <a:cubicBezTo>
                    <a:pt x="359574" y="7383194"/>
                    <a:pt x="332655" y="7354849"/>
                    <a:pt x="336714" y="7378783"/>
                  </a:cubicBezTo>
                  <a:cubicBezTo>
                    <a:pt x="339989" y="7388864"/>
                    <a:pt x="367906" y="7390121"/>
                    <a:pt x="355372" y="7410275"/>
                  </a:cubicBezTo>
                  <a:cubicBezTo>
                    <a:pt x="353806" y="7421931"/>
                    <a:pt x="354874" y="7433896"/>
                    <a:pt x="354589" y="7445865"/>
                  </a:cubicBezTo>
                  <a:cubicBezTo>
                    <a:pt x="354304" y="7457831"/>
                    <a:pt x="341983" y="7452164"/>
                    <a:pt x="344832" y="7471059"/>
                  </a:cubicBezTo>
                  <a:cubicBezTo>
                    <a:pt x="353097" y="7483088"/>
                    <a:pt x="361704" y="7489859"/>
                    <a:pt x="370399" y="7491215"/>
                  </a:cubicBezTo>
                  <a:cubicBezTo>
                    <a:pt x="374530" y="7479877"/>
                    <a:pt x="382506" y="7481765"/>
                    <a:pt x="386281" y="7466963"/>
                  </a:cubicBezTo>
                  <a:cubicBezTo>
                    <a:pt x="395325" y="7463184"/>
                    <a:pt x="447812" y="7489009"/>
                    <a:pt x="420679" y="7418466"/>
                  </a:cubicBezTo>
                  <a:cubicBezTo>
                    <a:pt x="411776" y="7421299"/>
                    <a:pt x="402945" y="7409648"/>
                    <a:pt x="395396" y="7431376"/>
                  </a:cubicBezTo>
                  <a:lnTo>
                    <a:pt x="389058" y="7426024"/>
                  </a:lnTo>
                  <a:lnTo>
                    <a:pt x="389058" y="7411536"/>
                  </a:lnTo>
                  <a:cubicBezTo>
                    <a:pt x="398886" y="7377838"/>
                    <a:pt x="411135" y="7403349"/>
                    <a:pt x="422886" y="7406182"/>
                  </a:cubicBezTo>
                  <a:cubicBezTo>
                    <a:pt x="434637" y="7409020"/>
                    <a:pt x="426661" y="7351387"/>
                    <a:pt x="421177" y="7345088"/>
                  </a:cubicBezTo>
                  <a:cubicBezTo>
                    <a:pt x="410652" y="7360268"/>
                    <a:pt x="399237" y="7358033"/>
                    <a:pt x="389058" y="7338790"/>
                  </a:cubicBezTo>
                  <a:lnTo>
                    <a:pt x="389058" y="7326507"/>
                  </a:lnTo>
                  <a:cubicBezTo>
                    <a:pt x="399313" y="7319577"/>
                    <a:pt x="414625" y="7304146"/>
                    <a:pt x="425806" y="7295014"/>
                  </a:cubicBezTo>
                  <a:cubicBezTo>
                    <a:pt x="430007" y="7290607"/>
                    <a:pt x="426233" y="7275173"/>
                    <a:pt x="431076" y="7271708"/>
                  </a:cubicBezTo>
                  <a:lnTo>
                    <a:pt x="438197" y="7289030"/>
                  </a:lnTo>
                  <a:lnTo>
                    <a:pt x="438198" y="7312964"/>
                  </a:lnTo>
                  <a:lnTo>
                    <a:pt x="442969" y="7325879"/>
                  </a:lnTo>
                  <a:cubicBezTo>
                    <a:pt x="431503" y="7364298"/>
                    <a:pt x="441901" y="7462870"/>
                    <a:pt x="437699" y="7521762"/>
                  </a:cubicBezTo>
                  <a:cubicBezTo>
                    <a:pt x="437699" y="7660961"/>
                    <a:pt x="438625" y="7875112"/>
                    <a:pt x="438198" y="8043282"/>
                  </a:cubicBezTo>
                  <a:lnTo>
                    <a:pt x="433498" y="8056821"/>
                  </a:lnTo>
                  <a:lnTo>
                    <a:pt x="433497" y="8287034"/>
                  </a:lnTo>
                  <a:lnTo>
                    <a:pt x="428441" y="8300576"/>
                  </a:lnTo>
                  <a:lnTo>
                    <a:pt x="428441" y="8324511"/>
                  </a:lnTo>
                  <a:lnTo>
                    <a:pt x="433070" y="8337108"/>
                  </a:lnTo>
                  <a:lnTo>
                    <a:pt x="428583" y="8349705"/>
                  </a:lnTo>
                  <a:cubicBezTo>
                    <a:pt x="427586" y="8360414"/>
                    <a:pt x="429936" y="8366081"/>
                    <a:pt x="432358" y="8371120"/>
                  </a:cubicBezTo>
                  <a:cubicBezTo>
                    <a:pt x="434565" y="8388128"/>
                    <a:pt x="432358" y="8411745"/>
                    <a:pt x="433284" y="8434105"/>
                  </a:cubicBezTo>
                  <a:lnTo>
                    <a:pt x="428868" y="8447648"/>
                  </a:lnTo>
                  <a:lnTo>
                    <a:pt x="433141" y="8460245"/>
                  </a:lnTo>
                  <a:lnTo>
                    <a:pt x="433141" y="8483234"/>
                  </a:lnTo>
                  <a:lnTo>
                    <a:pt x="438126" y="8496463"/>
                  </a:lnTo>
                  <a:lnTo>
                    <a:pt x="433426" y="8509060"/>
                  </a:lnTo>
                  <a:lnTo>
                    <a:pt x="433426" y="8569526"/>
                  </a:lnTo>
                  <a:lnTo>
                    <a:pt x="438268" y="8583383"/>
                  </a:lnTo>
                  <a:lnTo>
                    <a:pt x="437628" y="8595666"/>
                  </a:lnTo>
                  <a:lnTo>
                    <a:pt x="433640" y="8605426"/>
                  </a:lnTo>
                  <a:cubicBezTo>
                    <a:pt x="433640" y="8612039"/>
                    <a:pt x="433639" y="8619910"/>
                    <a:pt x="433141" y="8629360"/>
                  </a:cubicBezTo>
                  <a:lnTo>
                    <a:pt x="428868" y="8642271"/>
                  </a:lnTo>
                  <a:lnTo>
                    <a:pt x="428370" y="8653926"/>
                  </a:lnTo>
                  <a:lnTo>
                    <a:pt x="433070" y="8667152"/>
                  </a:lnTo>
                  <a:cubicBezTo>
                    <a:pt x="433070" y="8670617"/>
                    <a:pt x="433070" y="8674396"/>
                    <a:pt x="433070" y="8678803"/>
                  </a:cubicBezTo>
                  <a:lnTo>
                    <a:pt x="437983" y="8691718"/>
                  </a:lnTo>
                  <a:lnTo>
                    <a:pt x="437984" y="8703683"/>
                  </a:lnTo>
                  <a:cubicBezTo>
                    <a:pt x="432785" y="8713133"/>
                    <a:pt x="426304" y="8706834"/>
                    <a:pt x="428156" y="8740215"/>
                  </a:cubicBezTo>
                  <a:cubicBezTo>
                    <a:pt x="438126" y="8757850"/>
                    <a:pt x="429509" y="8774227"/>
                    <a:pt x="423527" y="8788401"/>
                  </a:cubicBezTo>
                  <a:lnTo>
                    <a:pt x="423527" y="8825247"/>
                  </a:lnTo>
                  <a:lnTo>
                    <a:pt x="428085" y="8837844"/>
                  </a:lnTo>
                  <a:lnTo>
                    <a:pt x="428085" y="8885396"/>
                  </a:lnTo>
                  <a:lnTo>
                    <a:pt x="433141" y="8899252"/>
                  </a:lnTo>
                  <a:lnTo>
                    <a:pt x="433141" y="8910593"/>
                  </a:lnTo>
                  <a:lnTo>
                    <a:pt x="437771" y="8923504"/>
                  </a:lnTo>
                  <a:cubicBezTo>
                    <a:pt x="435848" y="8934210"/>
                    <a:pt x="428655" y="8923504"/>
                    <a:pt x="428298" y="8937675"/>
                  </a:cubicBezTo>
                  <a:cubicBezTo>
                    <a:pt x="427737" y="8957830"/>
                    <a:pt x="427930" y="8977986"/>
                    <a:pt x="428868" y="8997824"/>
                  </a:cubicBezTo>
                  <a:cubicBezTo>
                    <a:pt x="434850" y="9013886"/>
                    <a:pt x="434850" y="9014831"/>
                    <a:pt x="428441" y="9032153"/>
                  </a:cubicBezTo>
                  <a:lnTo>
                    <a:pt x="428441" y="9069313"/>
                  </a:lnTo>
                  <a:lnTo>
                    <a:pt x="423455" y="9082856"/>
                  </a:lnTo>
                  <a:lnTo>
                    <a:pt x="428227" y="9096081"/>
                  </a:lnTo>
                  <a:lnTo>
                    <a:pt x="428227" y="9119387"/>
                  </a:lnTo>
                  <a:lnTo>
                    <a:pt x="432714" y="9131984"/>
                  </a:lnTo>
                  <a:lnTo>
                    <a:pt x="428512" y="9144899"/>
                  </a:lnTo>
                  <a:lnTo>
                    <a:pt x="432714" y="9155287"/>
                  </a:lnTo>
                  <a:lnTo>
                    <a:pt x="432714" y="9177962"/>
                  </a:lnTo>
                  <a:lnTo>
                    <a:pt x="437771" y="9192768"/>
                  </a:lnTo>
                  <a:lnTo>
                    <a:pt x="437771" y="9643112"/>
                  </a:lnTo>
                  <a:lnTo>
                    <a:pt x="433284" y="9655709"/>
                  </a:lnTo>
                  <a:lnTo>
                    <a:pt x="437913" y="9668306"/>
                  </a:lnTo>
                  <a:lnTo>
                    <a:pt x="437913" y="9691927"/>
                  </a:lnTo>
                  <a:lnTo>
                    <a:pt x="433355" y="9705152"/>
                  </a:lnTo>
                  <a:lnTo>
                    <a:pt x="436090" y="9714674"/>
                  </a:lnTo>
                  <a:lnTo>
                    <a:pt x="418219" y="9732545"/>
                  </a:lnTo>
                  <a:lnTo>
                    <a:pt x="5106" y="9319432"/>
                  </a:lnTo>
                  <a:lnTo>
                    <a:pt x="5128" y="9313700"/>
                  </a:lnTo>
                  <a:lnTo>
                    <a:pt x="1140" y="9303619"/>
                  </a:lnTo>
                  <a:cubicBezTo>
                    <a:pt x="11110" y="9143953"/>
                    <a:pt x="1780" y="8935787"/>
                    <a:pt x="4843" y="8755017"/>
                  </a:cubicBezTo>
                  <a:lnTo>
                    <a:pt x="9900" y="8740846"/>
                  </a:lnTo>
                  <a:lnTo>
                    <a:pt x="9900" y="8546220"/>
                  </a:lnTo>
                  <a:lnTo>
                    <a:pt x="5199" y="8533622"/>
                  </a:lnTo>
                  <a:lnTo>
                    <a:pt x="5199" y="8521971"/>
                  </a:lnTo>
                  <a:lnTo>
                    <a:pt x="9971" y="8509060"/>
                  </a:lnTo>
                  <a:lnTo>
                    <a:pt x="9971" y="8412062"/>
                  </a:lnTo>
                  <a:lnTo>
                    <a:pt x="5484" y="8399148"/>
                  </a:lnTo>
                  <a:cubicBezTo>
                    <a:pt x="13460" y="8387182"/>
                    <a:pt x="8973" y="8346240"/>
                    <a:pt x="10042" y="8316324"/>
                  </a:cubicBezTo>
                  <a:lnTo>
                    <a:pt x="14457" y="8302782"/>
                  </a:lnTo>
                  <a:cubicBezTo>
                    <a:pt x="14457" y="8299948"/>
                    <a:pt x="14813" y="8296169"/>
                    <a:pt x="15027" y="8291444"/>
                  </a:cubicBezTo>
                  <a:lnTo>
                    <a:pt x="10185" y="8277902"/>
                  </a:lnTo>
                  <a:lnTo>
                    <a:pt x="10184" y="8096189"/>
                  </a:lnTo>
                  <a:lnTo>
                    <a:pt x="5270" y="8082961"/>
                  </a:lnTo>
                  <a:lnTo>
                    <a:pt x="10185" y="8069735"/>
                  </a:lnTo>
                  <a:lnTo>
                    <a:pt x="10184" y="7887706"/>
                  </a:lnTo>
                  <a:cubicBezTo>
                    <a:pt x="17804" y="7878259"/>
                    <a:pt x="14244" y="7840468"/>
                    <a:pt x="14956" y="7814957"/>
                  </a:cubicBezTo>
                  <a:cubicBezTo>
                    <a:pt x="12890" y="7808976"/>
                    <a:pt x="10967" y="7807716"/>
                    <a:pt x="10113" y="7799526"/>
                  </a:cubicBezTo>
                  <a:cubicBezTo>
                    <a:pt x="14030" y="7532154"/>
                    <a:pt x="2279" y="7223211"/>
                    <a:pt x="14386" y="6975680"/>
                  </a:cubicBezTo>
                  <a:cubicBezTo>
                    <a:pt x="16024" y="6924974"/>
                    <a:pt x="14386" y="6870175"/>
                    <a:pt x="14955" y="6818216"/>
                  </a:cubicBezTo>
                  <a:lnTo>
                    <a:pt x="10255" y="6804673"/>
                  </a:lnTo>
                  <a:lnTo>
                    <a:pt x="10256" y="6744204"/>
                  </a:lnTo>
                  <a:lnTo>
                    <a:pt x="14955" y="6731610"/>
                  </a:lnTo>
                  <a:lnTo>
                    <a:pt x="14956" y="6707358"/>
                  </a:lnTo>
                  <a:lnTo>
                    <a:pt x="10185" y="6694761"/>
                  </a:lnTo>
                  <a:lnTo>
                    <a:pt x="10184" y="6486909"/>
                  </a:lnTo>
                  <a:lnTo>
                    <a:pt x="14742" y="6473998"/>
                  </a:lnTo>
                  <a:cubicBezTo>
                    <a:pt x="9472" y="6467071"/>
                    <a:pt x="9900" y="6448175"/>
                    <a:pt x="10042" y="6428962"/>
                  </a:cubicBezTo>
                  <a:cubicBezTo>
                    <a:pt x="18089" y="6407233"/>
                    <a:pt x="15383" y="6393377"/>
                    <a:pt x="6552" y="6394008"/>
                  </a:cubicBezTo>
                  <a:lnTo>
                    <a:pt x="4914" y="6379834"/>
                  </a:lnTo>
                  <a:cubicBezTo>
                    <a:pt x="6837" y="6366608"/>
                    <a:pt x="12961" y="6375112"/>
                    <a:pt x="14955" y="6365035"/>
                  </a:cubicBezTo>
                  <a:lnTo>
                    <a:pt x="14955" y="6266460"/>
                  </a:lnTo>
                  <a:lnTo>
                    <a:pt x="19798" y="6253863"/>
                  </a:lnTo>
                  <a:lnTo>
                    <a:pt x="19798" y="6181114"/>
                  </a:lnTo>
                  <a:lnTo>
                    <a:pt x="15240" y="6168520"/>
                  </a:lnTo>
                  <a:lnTo>
                    <a:pt x="15240" y="6131357"/>
                  </a:lnTo>
                  <a:cubicBezTo>
                    <a:pt x="20511" y="6123170"/>
                    <a:pt x="20796" y="6111519"/>
                    <a:pt x="18873" y="6094197"/>
                  </a:cubicBezTo>
                  <a:lnTo>
                    <a:pt x="15312" y="6083488"/>
                  </a:lnTo>
                  <a:lnTo>
                    <a:pt x="15312" y="5353171"/>
                  </a:lnTo>
                  <a:lnTo>
                    <a:pt x="19585" y="5340888"/>
                  </a:lnTo>
                  <a:cubicBezTo>
                    <a:pt x="19585" y="5337426"/>
                    <a:pt x="19585" y="5333333"/>
                    <a:pt x="19941" y="5329236"/>
                  </a:cubicBezTo>
                  <a:lnTo>
                    <a:pt x="15027" y="5316011"/>
                  </a:lnTo>
                  <a:lnTo>
                    <a:pt x="15027" y="5267514"/>
                  </a:lnTo>
                  <a:lnTo>
                    <a:pt x="20012" y="5254285"/>
                  </a:lnTo>
                  <a:lnTo>
                    <a:pt x="20012" y="5121387"/>
                  </a:lnTo>
                  <a:lnTo>
                    <a:pt x="24499" y="5108473"/>
                  </a:lnTo>
                  <a:cubicBezTo>
                    <a:pt x="23145" y="5104694"/>
                    <a:pt x="21935" y="5101860"/>
                    <a:pt x="20796" y="5099027"/>
                  </a:cubicBezTo>
                  <a:cubicBezTo>
                    <a:pt x="19504" y="5036921"/>
                    <a:pt x="19385" y="4974471"/>
                    <a:pt x="20440" y="4912272"/>
                  </a:cubicBezTo>
                  <a:lnTo>
                    <a:pt x="23929" y="4903769"/>
                  </a:lnTo>
                  <a:cubicBezTo>
                    <a:pt x="18659" y="4886450"/>
                    <a:pt x="17662" y="4879834"/>
                    <a:pt x="24499" y="4865349"/>
                  </a:cubicBezTo>
                  <a:lnTo>
                    <a:pt x="24499" y="4780634"/>
                  </a:lnTo>
                  <a:lnTo>
                    <a:pt x="19585" y="4767720"/>
                  </a:lnTo>
                  <a:cubicBezTo>
                    <a:pt x="19585" y="4763313"/>
                    <a:pt x="19585" y="4759219"/>
                    <a:pt x="19585" y="4755754"/>
                  </a:cubicBezTo>
                  <a:lnTo>
                    <a:pt x="23929" y="4743475"/>
                  </a:lnTo>
                  <a:lnTo>
                    <a:pt x="23929" y="4706625"/>
                  </a:lnTo>
                  <a:cubicBezTo>
                    <a:pt x="18517" y="4699067"/>
                    <a:pt x="19228" y="4681118"/>
                    <a:pt x="19300" y="4660016"/>
                  </a:cubicBezTo>
                  <a:lnTo>
                    <a:pt x="15027" y="4647105"/>
                  </a:lnTo>
                  <a:cubicBezTo>
                    <a:pt x="15739" y="4633877"/>
                    <a:pt x="22149" y="4645531"/>
                    <a:pt x="24071" y="4633877"/>
                  </a:cubicBezTo>
                  <a:lnTo>
                    <a:pt x="24071" y="4549162"/>
                  </a:lnTo>
                  <a:lnTo>
                    <a:pt x="19300" y="4536565"/>
                  </a:lnTo>
                  <a:lnTo>
                    <a:pt x="19300" y="4476099"/>
                  </a:lnTo>
                  <a:lnTo>
                    <a:pt x="24071" y="4463188"/>
                  </a:lnTo>
                  <a:lnTo>
                    <a:pt x="24071" y="4390124"/>
                  </a:lnTo>
                  <a:lnTo>
                    <a:pt x="20440" y="4380992"/>
                  </a:lnTo>
                  <a:cubicBezTo>
                    <a:pt x="18303" y="4366190"/>
                    <a:pt x="19656" y="4345403"/>
                    <a:pt x="19300" y="4329659"/>
                  </a:cubicBezTo>
                  <a:lnTo>
                    <a:pt x="23644" y="4318950"/>
                  </a:lnTo>
                  <a:cubicBezTo>
                    <a:pt x="25069" y="4303833"/>
                    <a:pt x="23644" y="4287457"/>
                    <a:pt x="24285" y="4270452"/>
                  </a:cubicBezTo>
                  <a:lnTo>
                    <a:pt x="19727" y="4256909"/>
                  </a:lnTo>
                  <a:lnTo>
                    <a:pt x="24000" y="4244312"/>
                  </a:lnTo>
                  <a:cubicBezTo>
                    <a:pt x="24000" y="4240847"/>
                    <a:pt x="24000" y="4237068"/>
                    <a:pt x="24000" y="4232661"/>
                  </a:cubicBezTo>
                  <a:lnTo>
                    <a:pt x="28914" y="4219432"/>
                  </a:lnTo>
                  <a:lnTo>
                    <a:pt x="28914" y="4086221"/>
                  </a:lnTo>
                  <a:lnTo>
                    <a:pt x="33900" y="4072992"/>
                  </a:lnTo>
                  <a:cubicBezTo>
                    <a:pt x="33899" y="4068585"/>
                    <a:pt x="33899" y="4064805"/>
                    <a:pt x="33544" y="4061340"/>
                  </a:cubicBezTo>
                  <a:cubicBezTo>
                    <a:pt x="31906" y="4056302"/>
                    <a:pt x="30338" y="4051891"/>
                    <a:pt x="28914" y="4048112"/>
                  </a:cubicBezTo>
                  <a:lnTo>
                    <a:pt x="28914" y="4030476"/>
                  </a:lnTo>
                  <a:cubicBezTo>
                    <a:pt x="24512" y="4014794"/>
                    <a:pt x="19736" y="4001284"/>
                    <a:pt x="14671" y="3990165"/>
                  </a:cubicBezTo>
                  <a:lnTo>
                    <a:pt x="14671" y="3856953"/>
                  </a:lnTo>
                  <a:lnTo>
                    <a:pt x="9686" y="3843411"/>
                  </a:lnTo>
                  <a:lnTo>
                    <a:pt x="9686" y="3831759"/>
                  </a:lnTo>
                  <a:lnTo>
                    <a:pt x="14386" y="3819159"/>
                  </a:lnTo>
                  <a:lnTo>
                    <a:pt x="14386" y="3770347"/>
                  </a:lnTo>
                  <a:cubicBezTo>
                    <a:pt x="9045" y="3762789"/>
                    <a:pt x="8617" y="3738855"/>
                    <a:pt x="10327" y="3720273"/>
                  </a:cubicBezTo>
                  <a:lnTo>
                    <a:pt x="13745" y="3711770"/>
                  </a:lnTo>
                  <a:cubicBezTo>
                    <a:pt x="14923" y="3629135"/>
                    <a:pt x="14923" y="3546245"/>
                    <a:pt x="13745" y="3463607"/>
                  </a:cubicBezTo>
                  <a:lnTo>
                    <a:pt x="10042" y="3454475"/>
                  </a:lnTo>
                  <a:lnTo>
                    <a:pt x="10042" y="3297011"/>
                  </a:lnTo>
                  <a:lnTo>
                    <a:pt x="4985" y="3282840"/>
                  </a:lnTo>
                  <a:lnTo>
                    <a:pt x="4985" y="3211665"/>
                  </a:lnTo>
                  <a:lnTo>
                    <a:pt x="0" y="3198440"/>
                  </a:lnTo>
                  <a:lnTo>
                    <a:pt x="1" y="3148680"/>
                  </a:lnTo>
                  <a:lnTo>
                    <a:pt x="5056" y="3134823"/>
                  </a:lnTo>
                  <a:lnTo>
                    <a:pt x="5057" y="3026174"/>
                  </a:lnTo>
                  <a:cubicBezTo>
                    <a:pt x="13745" y="3008851"/>
                    <a:pt x="9187" y="2949331"/>
                    <a:pt x="9187" y="2915319"/>
                  </a:cubicBezTo>
                  <a:cubicBezTo>
                    <a:pt x="-1068" y="2896424"/>
                    <a:pt x="9971" y="2891385"/>
                    <a:pt x="9757" y="2869024"/>
                  </a:cubicBezTo>
                  <a:lnTo>
                    <a:pt x="4985" y="2855799"/>
                  </a:lnTo>
                  <a:lnTo>
                    <a:pt x="4985" y="2844147"/>
                  </a:lnTo>
                  <a:lnTo>
                    <a:pt x="9757" y="2831233"/>
                  </a:lnTo>
                  <a:lnTo>
                    <a:pt x="9758" y="2819582"/>
                  </a:lnTo>
                  <a:lnTo>
                    <a:pt x="5270" y="2807299"/>
                  </a:lnTo>
                  <a:cubicBezTo>
                    <a:pt x="6267" y="2785569"/>
                    <a:pt x="2991" y="2752185"/>
                    <a:pt x="7122" y="2740534"/>
                  </a:cubicBezTo>
                  <a:close/>
                  <a:moveTo>
                    <a:pt x="321759" y="2009278"/>
                  </a:moveTo>
                  <a:cubicBezTo>
                    <a:pt x="316276" y="2017781"/>
                    <a:pt x="325107" y="2025968"/>
                    <a:pt x="323541" y="2013057"/>
                  </a:cubicBezTo>
                  <a:lnTo>
                    <a:pt x="323328" y="2013057"/>
                  </a:lnTo>
                  <a:cubicBezTo>
                    <a:pt x="322899" y="2011483"/>
                    <a:pt x="321973" y="2008960"/>
                    <a:pt x="321759" y="2009278"/>
                  </a:cubicBezTo>
                  <a:close/>
                  <a:moveTo>
                    <a:pt x="105545" y="936951"/>
                  </a:moveTo>
                  <a:cubicBezTo>
                    <a:pt x="101984" y="948917"/>
                    <a:pt x="101984" y="948917"/>
                    <a:pt x="105545" y="961196"/>
                  </a:cubicBezTo>
                  <a:lnTo>
                    <a:pt x="111029" y="961197"/>
                  </a:lnTo>
                  <a:cubicBezTo>
                    <a:pt x="112026" y="955844"/>
                    <a:pt x="118151" y="947971"/>
                    <a:pt x="117153" y="940731"/>
                  </a:cubicBezTo>
                  <a:lnTo>
                    <a:pt x="116797" y="940731"/>
                  </a:lnTo>
                  <a:cubicBezTo>
                    <a:pt x="113949" y="932227"/>
                    <a:pt x="109035" y="938839"/>
                    <a:pt x="105545" y="936951"/>
                  </a:cubicBezTo>
                  <a:close/>
                  <a:moveTo>
                    <a:pt x="100417" y="755236"/>
                  </a:moveTo>
                  <a:cubicBezTo>
                    <a:pt x="97497" y="766259"/>
                    <a:pt x="89592" y="772872"/>
                    <a:pt x="96073" y="792399"/>
                  </a:cubicBezTo>
                  <a:lnTo>
                    <a:pt x="100702" y="779802"/>
                  </a:lnTo>
                  <a:cubicBezTo>
                    <a:pt x="104975" y="782635"/>
                    <a:pt x="112381" y="769410"/>
                    <a:pt x="105902" y="755236"/>
                  </a:cubicBezTo>
                  <a:lnTo>
                    <a:pt x="105830" y="755236"/>
                  </a:lnTo>
                  <a:close/>
                  <a:moveTo>
                    <a:pt x="110886" y="706739"/>
                  </a:moveTo>
                  <a:cubicBezTo>
                    <a:pt x="104334" y="724689"/>
                    <a:pt x="112382" y="732561"/>
                    <a:pt x="115302" y="743270"/>
                  </a:cubicBezTo>
                  <a:cubicBezTo>
                    <a:pt x="117403" y="743584"/>
                    <a:pt x="120554" y="741458"/>
                    <a:pt x="123162" y="736655"/>
                  </a:cubicBezTo>
                  <a:lnTo>
                    <a:pt x="127610" y="714741"/>
                  </a:lnTo>
                  <a:lnTo>
                    <a:pt x="127764" y="715239"/>
                  </a:lnTo>
                  <a:lnTo>
                    <a:pt x="127765" y="713979"/>
                  </a:lnTo>
                  <a:lnTo>
                    <a:pt x="127610" y="714741"/>
                  </a:lnTo>
                  <a:lnTo>
                    <a:pt x="125130" y="706738"/>
                  </a:lnTo>
                  <a:close/>
                  <a:moveTo>
                    <a:pt x="29984" y="735395"/>
                  </a:moveTo>
                  <a:cubicBezTo>
                    <a:pt x="29984" y="739491"/>
                    <a:pt x="29984" y="743270"/>
                    <a:pt x="29628" y="747678"/>
                  </a:cubicBezTo>
                  <a:lnTo>
                    <a:pt x="34400" y="760589"/>
                  </a:lnTo>
                  <a:lnTo>
                    <a:pt x="29699" y="773186"/>
                  </a:lnTo>
                  <a:lnTo>
                    <a:pt x="29699" y="785155"/>
                  </a:lnTo>
                  <a:cubicBezTo>
                    <a:pt x="39462" y="810098"/>
                    <a:pt x="50729" y="821118"/>
                    <a:pt x="61960" y="816648"/>
                  </a:cubicBezTo>
                  <a:lnTo>
                    <a:pt x="69082" y="796178"/>
                  </a:lnTo>
                  <a:cubicBezTo>
                    <a:pt x="69082" y="793655"/>
                    <a:pt x="68227" y="784523"/>
                    <a:pt x="72144" y="780116"/>
                  </a:cubicBezTo>
                  <a:cubicBezTo>
                    <a:pt x="76265" y="780493"/>
                    <a:pt x="80280" y="774353"/>
                    <a:pt x="83468" y="762794"/>
                  </a:cubicBezTo>
                  <a:cubicBezTo>
                    <a:pt x="83468" y="759015"/>
                    <a:pt x="83468" y="754922"/>
                    <a:pt x="83468" y="750197"/>
                  </a:cubicBezTo>
                  <a:cubicBezTo>
                    <a:pt x="87527" y="731615"/>
                    <a:pt x="94150" y="732561"/>
                    <a:pt x="98352" y="723743"/>
                  </a:cubicBezTo>
                  <a:lnTo>
                    <a:pt x="98352" y="699809"/>
                  </a:lnTo>
                  <a:cubicBezTo>
                    <a:pt x="94364" y="691305"/>
                    <a:pt x="89949" y="694770"/>
                    <a:pt x="86388" y="682173"/>
                  </a:cubicBezTo>
                  <a:cubicBezTo>
                    <a:pt x="68370" y="700123"/>
                    <a:pt x="47788" y="717759"/>
                    <a:pt x="29984" y="735395"/>
                  </a:cubicBezTo>
                  <a:close/>
                  <a:moveTo>
                    <a:pt x="14399" y="437688"/>
                  </a:moveTo>
                  <a:lnTo>
                    <a:pt x="452087" y="0"/>
                  </a:lnTo>
                  <a:lnTo>
                    <a:pt x="452087" y="51058"/>
                  </a:lnTo>
                  <a:lnTo>
                    <a:pt x="457144" y="64915"/>
                  </a:lnTo>
                  <a:lnTo>
                    <a:pt x="457143" y="87590"/>
                  </a:lnTo>
                  <a:lnTo>
                    <a:pt x="462128" y="102707"/>
                  </a:lnTo>
                  <a:lnTo>
                    <a:pt x="437345" y="164118"/>
                  </a:lnTo>
                  <a:cubicBezTo>
                    <a:pt x="436775" y="187107"/>
                    <a:pt x="443541" y="173568"/>
                    <a:pt x="446176" y="183014"/>
                  </a:cubicBezTo>
                  <a:cubicBezTo>
                    <a:pt x="449879" y="200018"/>
                    <a:pt x="442971" y="206317"/>
                    <a:pt x="439695" y="203797"/>
                  </a:cubicBezTo>
                  <a:cubicBezTo>
                    <a:pt x="432075" y="230255"/>
                    <a:pt x="442900" y="222379"/>
                    <a:pt x="446816" y="235290"/>
                  </a:cubicBezTo>
                  <a:lnTo>
                    <a:pt x="446816" y="296388"/>
                  </a:lnTo>
                  <a:lnTo>
                    <a:pt x="442117" y="308985"/>
                  </a:lnTo>
                  <a:lnTo>
                    <a:pt x="442116" y="332605"/>
                  </a:lnTo>
                  <a:lnTo>
                    <a:pt x="437274" y="345516"/>
                  </a:lnTo>
                  <a:lnTo>
                    <a:pt x="437274" y="381733"/>
                  </a:lnTo>
                  <a:lnTo>
                    <a:pt x="441832" y="394328"/>
                  </a:lnTo>
                  <a:lnTo>
                    <a:pt x="441831" y="418894"/>
                  </a:lnTo>
                  <a:cubicBezTo>
                    <a:pt x="435350" y="436215"/>
                    <a:pt x="435351" y="437161"/>
                    <a:pt x="441832" y="453534"/>
                  </a:cubicBezTo>
                  <a:cubicBezTo>
                    <a:pt x="442489" y="465473"/>
                    <a:pt x="442681" y="477849"/>
                    <a:pt x="442401" y="490069"/>
                  </a:cubicBezTo>
                  <a:lnTo>
                    <a:pt x="437772" y="503608"/>
                  </a:lnTo>
                  <a:lnTo>
                    <a:pt x="442401" y="516205"/>
                  </a:lnTo>
                  <a:lnTo>
                    <a:pt x="442401" y="661703"/>
                  </a:lnTo>
                  <a:lnTo>
                    <a:pt x="447315" y="674931"/>
                  </a:lnTo>
                  <a:cubicBezTo>
                    <a:pt x="447315" y="679025"/>
                    <a:pt x="447315" y="683118"/>
                    <a:pt x="447315" y="686583"/>
                  </a:cubicBezTo>
                  <a:lnTo>
                    <a:pt x="442900" y="698866"/>
                  </a:lnTo>
                  <a:lnTo>
                    <a:pt x="442900" y="786729"/>
                  </a:lnTo>
                  <a:cubicBezTo>
                    <a:pt x="449309" y="804050"/>
                    <a:pt x="449309" y="804679"/>
                    <a:pt x="442900" y="822000"/>
                  </a:cubicBezTo>
                  <a:lnTo>
                    <a:pt x="447173" y="834598"/>
                  </a:lnTo>
                  <a:cubicBezTo>
                    <a:pt x="447219" y="838598"/>
                    <a:pt x="447219" y="842566"/>
                    <a:pt x="447173" y="846566"/>
                  </a:cubicBezTo>
                  <a:lnTo>
                    <a:pt x="452087" y="859478"/>
                  </a:lnTo>
                  <a:lnTo>
                    <a:pt x="452087" y="1297538"/>
                  </a:lnTo>
                  <a:lnTo>
                    <a:pt x="456859" y="1310453"/>
                  </a:lnTo>
                  <a:lnTo>
                    <a:pt x="456858" y="1334388"/>
                  </a:lnTo>
                  <a:lnTo>
                    <a:pt x="452372" y="1346985"/>
                  </a:lnTo>
                  <a:lnTo>
                    <a:pt x="452372" y="1371548"/>
                  </a:lnTo>
                  <a:cubicBezTo>
                    <a:pt x="457784" y="1379106"/>
                    <a:pt x="457072" y="1397373"/>
                    <a:pt x="457072" y="1417843"/>
                  </a:cubicBezTo>
                  <a:lnTo>
                    <a:pt x="452372" y="1432014"/>
                  </a:lnTo>
                  <a:lnTo>
                    <a:pt x="452372" y="1455948"/>
                  </a:lnTo>
                  <a:lnTo>
                    <a:pt x="456859" y="1468549"/>
                  </a:lnTo>
                  <a:lnTo>
                    <a:pt x="456859" y="1529011"/>
                  </a:lnTo>
                  <a:lnTo>
                    <a:pt x="452087" y="1541923"/>
                  </a:lnTo>
                  <a:lnTo>
                    <a:pt x="452088" y="1794496"/>
                  </a:lnTo>
                  <a:lnTo>
                    <a:pt x="447030" y="1807721"/>
                  </a:lnTo>
                  <a:lnTo>
                    <a:pt x="447030" y="2050848"/>
                  </a:lnTo>
                  <a:cubicBezTo>
                    <a:pt x="440549" y="2061868"/>
                    <a:pt x="441048" y="2076043"/>
                    <a:pt x="447030" y="2086120"/>
                  </a:cubicBezTo>
                  <a:cubicBezTo>
                    <a:pt x="447030" y="2092733"/>
                    <a:pt x="447030" y="2100605"/>
                    <a:pt x="447458" y="2110055"/>
                  </a:cubicBezTo>
                  <a:lnTo>
                    <a:pt x="451731" y="2122966"/>
                  </a:lnTo>
                  <a:cubicBezTo>
                    <a:pt x="451731" y="2126117"/>
                    <a:pt x="452087" y="2129896"/>
                    <a:pt x="452301" y="2135249"/>
                  </a:cubicBezTo>
                  <a:lnTo>
                    <a:pt x="442543" y="2160126"/>
                  </a:lnTo>
                  <a:lnTo>
                    <a:pt x="447529" y="2173668"/>
                  </a:lnTo>
                  <a:lnTo>
                    <a:pt x="447529" y="2209254"/>
                  </a:lnTo>
                  <a:cubicBezTo>
                    <a:pt x="450951" y="2212501"/>
                    <a:pt x="453128" y="2227426"/>
                    <a:pt x="452392" y="2242542"/>
                  </a:cubicBezTo>
                  <a:cubicBezTo>
                    <a:pt x="452385" y="2242701"/>
                    <a:pt x="452378" y="2242827"/>
                    <a:pt x="452372" y="2242952"/>
                  </a:cubicBezTo>
                  <a:lnTo>
                    <a:pt x="447600" y="2258069"/>
                  </a:lnTo>
                  <a:cubicBezTo>
                    <a:pt x="447600" y="2263425"/>
                    <a:pt x="447600" y="2271297"/>
                    <a:pt x="447245" y="2280115"/>
                  </a:cubicBezTo>
                  <a:lnTo>
                    <a:pt x="452016" y="2294286"/>
                  </a:lnTo>
                  <a:lnTo>
                    <a:pt x="452016" y="2354752"/>
                  </a:lnTo>
                  <a:lnTo>
                    <a:pt x="447458" y="2367349"/>
                  </a:lnTo>
                  <a:lnTo>
                    <a:pt x="447458" y="2463716"/>
                  </a:lnTo>
                  <a:lnTo>
                    <a:pt x="442401" y="2477258"/>
                  </a:lnTo>
                  <a:lnTo>
                    <a:pt x="442401" y="2525445"/>
                  </a:lnTo>
                  <a:lnTo>
                    <a:pt x="437701" y="2538038"/>
                  </a:lnTo>
                  <a:lnTo>
                    <a:pt x="437701" y="2660230"/>
                  </a:lnTo>
                  <a:cubicBezTo>
                    <a:pt x="443683" y="2667160"/>
                    <a:pt x="441973" y="2691722"/>
                    <a:pt x="442615" y="2709044"/>
                  </a:cubicBezTo>
                  <a:cubicBezTo>
                    <a:pt x="452301" y="2730459"/>
                    <a:pt x="445321" y="2798484"/>
                    <a:pt x="447315" y="2839740"/>
                  </a:cubicBezTo>
                  <a:cubicBezTo>
                    <a:pt x="446460" y="2849186"/>
                    <a:pt x="440193" y="2852023"/>
                    <a:pt x="443825" y="2869659"/>
                  </a:cubicBezTo>
                  <a:lnTo>
                    <a:pt x="447244" y="2879105"/>
                  </a:lnTo>
                  <a:lnTo>
                    <a:pt x="447244" y="2963505"/>
                  </a:lnTo>
                  <a:lnTo>
                    <a:pt x="452087" y="2976731"/>
                  </a:lnTo>
                  <a:lnTo>
                    <a:pt x="447743" y="2991219"/>
                  </a:lnTo>
                  <a:cubicBezTo>
                    <a:pt x="446745" y="3001615"/>
                    <a:pt x="448810" y="3007596"/>
                    <a:pt x="451374" y="3012320"/>
                  </a:cubicBezTo>
                  <a:cubicBezTo>
                    <a:pt x="454010" y="3031216"/>
                    <a:pt x="451873" y="3056096"/>
                    <a:pt x="452301" y="3075305"/>
                  </a:cubicBezTo>
                  <a:lnTo>
                    <a:pt x="447743" y="3085698"/>
                  </a:lnTo>
                  <a:lnTo>
                    <a:pt x="452301" y="3099554"/>
                  </a:lnTo>
                  <a:cubicBezTo>
                    <a:pt x="454081" y="3227417"/>
                    <a:pt x="452300" y="3192459"/>
                    <a:pt x="427873" y="3207889"/>
                  </a:cubicBezTo>
                  <a:lnTo>
                    <a:pt x="432716" y="3221118"/>
                  </a:lnTo>
                  <a:lnTo>
                    <a:pt x="432716" y="3244735"/>
                  </a:lnTo>
                  <a:lnTo>
                    <a:pt x="437558" y="3257963"/>
                  </a:lnTo>
                  <a:cubicBezTo>
                    <a:pt x="437558" y="3360628"/>
                    <a:pt x="437558" y="3360628"/>
                    <a:pt x="435350" y="3372597"/>
                  </a:cubicBezTo>
                  <a:cubicBezTo>
                    <a:pt x="419826" y="3346143"/>
                    <a:pt x="410995" y="3372597"/>
                    <a:pt x="432573" y="3319689"/>
                  </a:cubicBezTo>
                  <a:lnTo>
                    <a:pt x="432573" y="3306147"/>
                  </a:lnTo>
                  <a:cubicBezTo>
                    <a:pt x="427730" y="3289770"/>
                    <a:pt x="410211" y="3269301"/>
                    <a:pt x="422674" y="3245998"/>
                  </a:cubicBezTo>
                  <a:lnTo>
                    <a:pt x="422674" y="3222063"/>
                  </a:lnTo>
                  <a:cubicBezTo>
                    <a:pt x="404799" y="3200959"/>
                    <a:pt x="390840" y="3222064"/>
                    <a:pt x="371896" y="3227099"/>
                  </a:cubicBezTo>
                  <a:cubicBezTo>
                    <a:pt x="368976" y="3236863"/>
                    <a:pt x="360929" y="3247886"/>
                    <a:pt x="359077" y="3231509"/>
                  </a:cubicBezTo>
                  <a:cubicBezTo>
                    <a:pt x="356442" y="3190885"/>
                    <a:pt x="343268" y="3231509"/>
                    <a:pt x="336929" y="3227099"/>
                  </a:cubicBezTo>
                  <a:cubicBezTo>
                    <a:pt x="333012" y="3210408"/>
                    <a:pt x="323184" y="3221432"/>
                    <a:pt x="324751" y="3197811"/>
                  </a:cubicBezTo>
                  <a:cubicBezTo>
                    <a:pt x="335718" y="3186474"/>
                    <a:pt x="348893" y="3185846"/>
                    <a:pt x="360359" y="3178916"/>
                  </a:cubicBezTo>
                  <a:cubicBezTo>
                    <a:pt x="362923" y="3178916"/>
                    <a:pt x="363920" y="3184586"/>
                    <a:pt x="363992" y="3191513"/>
                  </a:cubicBezTo>
                  <a:cubicBezTo>
                    <a:pt x="363991" y="3217967"/>
                    <a:pt x="377593" y="3191513"/>
                    <a:pt x="380585" y="3178288"/>
                  </a:cubicBezTo>
                  <a:cubicBezTo>
                    <a:pt x="396537" y="3187102"/>
                    <a:pt x="408431" y="3159078"/>
                    <a:pt x="422816" y="3146795"/>
                  </a:cubicBezTo>
                  <a:lnTo>
                    <a:pt x="422816" y="3134826"/>
                  </a:lnTo>
                  <a:cubicBezTo>
                    <a:pt x="424740" y="3124434"/>
                    <a:pt x="430864" y="3134826"/>
                    <a:pt x="432360" y="3121915"/>
                  </a:cubicBezTo>
                  <a:cubicBezTo>
                    <a:pt x="421749" y="3119015"/>
                    <a:pt x="411189" y="3113222"/>
                    <a:pt x="400740" y="3104593"/>
                  </a:cubicBezTo>
                  <a:cubicBezTo>
                    <a:pt x="396608" y="3109004"/>
                    <a:pt x="399956" y="3124117"/>
                    <a:pt x="395754" y="3128527"/>
                  </a:cubicBezTo>
                  <a:lnTo>
                    <a:pt x="385713" y="3128528"/>
                  </a:lnTo>
                  <a:cubicBezTo>
                    <a:pt x="381795" y="3120655"/>
                    <a:pt x="384145" y="3103965"/>
                    <a:pt x="378591" y="3098926"/>
                  </a:cubicBezTo>
                  <a:cubicBezTo>
                    <a:pt x="391267" y="3067433"/>
                    <a:pt x="408716" y="3091996"/>
                    <a:pt x="422176" y="3073101"/>
                  </a:cubicBezTo>
                  <a:cubicBezTo>
                    <a:pt x="397891" y="3014525"/>
                    <a:pt x="369974" y="3073101"/>
                    <a:pt x="343837" y="3037200"/>
                  </a:cubicBezTo>
                  <a:cubicBezTo>
                    <a:pt x="364977" y="2998652"/>
                    <a:pt x="388595" y="2996069"/>
                    <a:pt x="410140" y="3029956"/>
                  </a:cubicBezTo>
                  <a:lnTo>
                    <a:pt x="417262" y="3013580"/>
                  </a:lnTo>
                  <a:lnTo>
                    <a:pt x="417262" y="2976420"/>
                  </a:lnTo>
                  <a:cubicBezTo>
                    <a:pt x="413060" y="2968230"/>
                    <a:pt x="407932" y="2970121"/>
                    <a:pt x="403659" y="2955002"/>
                  </a:cubicBezTo>
                  <a:cubicBezTo>
                    <a:pt x="398033" y="2913746"/>
                    <a:pt x="412419" y="2925715"/>
                    <a:pt x="416977" y="2904299"/>
                  </a:cubicBezTo>
                  <a:cubicBezTo>
                    <a:pt x="416977" y="2876585"/>
                    <a:pt x="425238" y="2888237"/>
                    <a:pt x="429439" y="2884144"/>
                  </a:cubicBezTo>
                  <a:lnTo>
                    <a:pt x="436561" y="2867454"/>
                  </a:lnTo>
                  <a:lnTo>
                    <a:pt x="436561" y="2854539"/>
                  </a:lnTo>
                  <a:cubicBezTo>
                    <a:pt x="431647" y="2841314"/>
                    <a:pt x="425451" y="2854539"/>
                    <a:pt x="415909" y="2839426"/>
                  </a:cubicBezTo>
                  <a:cubicBezTo>
                    <a:pt x="417119" y="2846984"/>
                    <a:pt x="409926" y="2820216"/>
                    <a:pt x="410211" y="2812027"/>
                  </a:cubicBezTo>
                  <a:cubicBezTo>
                    <a:pt x="394543" y="2793131"/>
                    <a:pt x="386709" y="2864620"/>
                    <a:pt x="372609" y="2816437"/>
                  </a:cubicBezTo>
                  <a:cubicBezTo>
                    <a:pt x="377309" y="2812340"/>
                    <a:pt x="386852" y="2809507"/>
                    <a:pt x="388347" y="2779588"/>
                  </a:cubicBezTo>
                  <a:lnTo>
                    <a:pt x="402591" y="2744947"/>
                  </a:lnTo>
                  <a:lnTo>
                    <a:pt x="402591" y="2732979"/>
                  </a:lnTo>
                  <a:cubicBezTo>
                    <a:pt x="407292" y="2719753"/>
                    <a:pt x="413416" y="2729200"/>
                    <a:pt x="422674" y="2724789"/>
                  </a:cubicBezTo>
                  <a:cubicBezTo>
                    <a:pt x="422674" y="2708102"/>
                    <a:pt x="439125" y="2717549"/>
                    <a:pt x="429796" y="2690466"/>
                  </a:cubicBezTo>
                  <a:cubicBezTo>
                    <a:pt x="398704" y="2667160"/>
                    <a:pt x="366828" y="2674907"/>
                    <a:pt x="336501" y="2713137"/>
                  </a:cubicBezTo>
                  <a:cubicBezTo>
                    <a:pt x="335006" y="2700544"/>
                    <a:pt x="320407" y="2705580"/>
                    <a:pt x="326531" y="2690149"/>
                  </a:cubicBezTo>
                  <a:cubicBezTo>
                    <a:pt x="349830" y="2680134"/>
                    <a:pt x="372850" y="2659978"/>
                    <a:pt x="395255" y="2630000"/>
                  </a:cubicBezTo>
                  <a:cubicBezTo>
                    <a:pt x="407007" y="2655822"/>
                    <a:pt x="407291" y="2640706"/>
                    <a:pt x="408431" y="2595988"/>
                  </a:cubicBezTo>
                  <a:cubicBezTo>
                    <a:pt x="403869" y="2595988"/>
                    <a:pt x="399375" y="2591105"/>
                    <a:pt x="395327" y="2581814"/>
                  </a:cubicBezTo>
                  <a:cubicBezTo>
                    <a:pt x="390697" y="2592837"/>
                    <a:pt x="390697" y="2592837"/>
                    <a:pt x="386424" y="2581814"/>
                  </a:cubicBezTo>
                  <a:cubicBezTo>
                    <a:pt x="376099" y="2594947"/>
                    <a:pt x="365947" y="2610599"/>
                    <a:pt x="356015" y="2628737"/>
                  </a:cubicBezTo>
                  <a:cubicBezTo>
                    <a:pt x="338354" y="2609845"/>
                    <a:pt x="322044" y="2623070"/>
                    <a:pt x="305237" y="2597245"/>
                  </a:cubicBezTo>
                  <a:cubicBezTo>
                    <a:pt x="314709" y="2586539"/>
                    <a:pt x="326176" y="2597245"/>
                    <a:pt x="336644" y="2593151"/>
                  </a:cubicBezTo>
                  <a:lnTo>
                    <a:pt x="347967" y="2561658"/>
                  </a:lnTo>
                  <a:lnTo>
                    <a:pt x="339208" y="2538356"/>
                  </a:lnTo>
                  <a:lnTo>
                    <a:pt x="339208" y="2526386"/>
                  </a:lnTo>
                  <a:cubicBezTo>
                    <a:pt x="341629" y="2515367"/>
                    <a:pt x="349890" y="2526387"/>
                    <a:pt x="348965" y="2506546"/>
                  </a:cubicBezTo>
                  <a:cubicBezTo>
                    <a:pt x="356086" y="2477258"/>
                    <a:pt x="371469" y="2506546"/>
                    <a:pt x="380799" y="2508437"/>
                  </a:cubicBezTo>
                  <a:cubicBezTo>
                    <a:pt x="385000" y="2521976"/>
                    <a:pt x="393404" y="2527647"/>
                    <a:pt x="393333" y="2503084"/>
                  </a:cubicBezTo>
                  <a:cubicBezTo>
                    <a:pt x="393333" y="2498359"/>
                    <a:pt x="396324" y="2494580"/>
                    <a:pt x="397962" y="2490173"/>
                  </a:cubicBezTo>
                  <a:cubicBezTo>
                    <a:pt x="384573" y="2466866"/>
                    <a:pt x="369475" y="2485131"/>
                    <a:pt x="356372" y="2458680"/>
                  </a:cubicBezTo>
                  <a:cubicBezTo>
                    <a:pt x="350745" y="2478832"/>
                    <a:pt x="342128" y="2462142"/>
                    <a:pt x="336857" y="2481037"/>
                  </a:cubicBezTo>
                  <a:lnTo>
                    <a:pt x="324395" y="2449544"/>
                  </a:lnTo>
                  <a:cubicBezTo>
                    <a:pt x="324395" y="2446397"/>
                    <a:pt x="324395" y="2442304"/>
                    <a:pt x="324395" y="2438525"/>
                  </a:cubicBezTo>
                  <a:cubicBezTo>
                    <a:pt x="350389" y="2432854"/>
                    <a:pt x="379018" y="2419943"/>
                    <a:pt x="402734" y="2474739"/>
                  </a:cubicBezTo>
                  <a:cubicBezTo>
                    <a:pt x="402734" y="2480723"/>
                    <a:pt x="402734" y="2484502"/>
                    <a:pt x="402735" y="2488595"/>
                  </a:cubicBezTo>
                  <a:cubicBezTo>
                    <a:pt x="405867" y="2498359"/>
                    <a:pt x="410353" y="2492061"/>
                    <a:pt x="414413" y="2493951"/>
                  </a:cubicBezTo>
                  <a:lnTo>
                    <a:pt x="421178" y="2477890"/>
                  </a:lnTo>
                  <a:cubicBezTo>
                    <a:pt x="420467" y="2466866"/>
                    <a:pt x="415980" y="2463087"/>
                    <a:pt x="417404" y="2440412"/>
                  </a:cubicBezTo>
                  <a:cubicBezTo>
                    <a:pt x="408075" y="2406400"/>
                    <a:pt x="395469" y="2427187"/>
                    <a:pt x="384573" y="2418997"/>
                  </a:cubicBezTo>
                  <a:cubicBezTo>
                    <a:pt x="378413" y="2406526"/>
                    <a:pt x="371812" y="2398842"/>
                    <a:pt x="365059" y="2396323"/>
                  </a:cubicBezTo>
                  <a:lnTo>
                    <a:pt x="353665" y="2364830"/>
                  </a:lnTo>
                  <a:cubicBezTo>
                    <a:pt x="353665" y="2358531"/>
                    <a:pt x="352953" y="2349081"/>
                    <a:pt x="352525" y="2338690"/>
                  </a:cubicBezTo>
                  <a:cubicBezTo>
                    <a:pt x="334508" y="2338690"/>
                    <a:pt x="318626" y="2324833"/>
                    <a:pt x="300893" y="2322313"/>
                  </a:cubicBezTo>
                  <a:cubicBezTo>
                    <a:pt x="298044" y="2318535"/>
                    <a:pt x="299611" y="2303732"/>
                    <a:pt x="299256" y="2294286"/>
                  </a:cubicBezTo>
                  <a:lnTo>
                    <a:pt x="304169" y="2280744"/>
                  </a:lnTo>
                  <a:cubicBezTo>
                    <a:pt x="304169" y="2276336"/>
                    <a:pt x="304170" y="2272557"/>
                    <a:pt x="304169" y="2268460"/>
                  </a:cubicBezTo>
                  <a:cubicBezTo>
                    <a:pt x="307517" y="2263425"/>
                    <a:pt x="311291" y="2248305"/>
                    <a:pt x="306234" y="2239173"/>
                  </a:cubicBezTo>
                  <a:cubicBezTo>
                    <a:pt x="302816" y="2230987"/>
                    <a:pt x="304667" y="2220278"/>
                    <a:pt x="300893" y="2214296"/>
                  </a:cubicBezTo>
                  <a:cubicBezTo>
                    <a:pt x="290282" y="2220278"/>
                    <a:pt x="272905" y="2205475"/>
                    <a:pt x="293771" y="2182804"/>
                  </a:cubicBezTo>
                  <a:lnTo>
                    <a:pt x="293772" y="2171149"/>
                  </a:lnTo>
                  <a:cubicBezTo>
                    <a:pt x="288394" y="2159372"/>
                    <a:pt x="282002" y="2161323"/>
                    <a:pt x="277036" y="2176188"/>
                  </a:cubicBezTo>
                  <a:cubicBezTo>
                    <a:pt x="263624" y="2172409"/>
                    <a:pt x="250157" y="2176756"/>
                    <a:pt x="237012" y="2189102"/>
                  </a:cubicBezTo>
                  <a:lnTo>
                    <a:pt x="231030" y="2170521"/>
                  </a:lnTo>
                  <a:cubicBezTo>
                    <a:pt x="247908" y="2114776"/>
                    <a:pt x="274117" y="2156978"/>
                    <a:pt x="293700" y="2133675"/>
                  </a:cubicBezTo>
                  <a:lnTo>
                    <a:pt x="286580" y="2116350"/>
                  </a:lnTo>
                  <a:cubicBezTo>
                    <a:pt x="283231" y="2128005"/>
                    <a:pt x="270626" y="2138396"/>
                    <a:pt x="270270" y="2119501"/>
                  </a:cubicBezTo>
                  <a:cubicBezTo>
                    <a:pt x="278816" y="2091156"/>
                    <a:pt x="288573" y="2084546"/>
                    <a:pt x="297688" y="2063131"/>
                  </a:cubicBezTo>
                  <a:cubicBezTo>
                    <a:pt x="297689" y="2007704"/>
                    <a:pt x="264430" y="2045806"/>
                    <a:pt x="254958" y="2025340"/>
                  </a:cubicBezTo>
                  <a:cubicBezTo>
                    <a:pt x="256810" y="2014313"/>
                    <a:pt x="262080" y="2019356"/>
                    <a:pt x="265213" y="2018410"/>
                  </a:cubicBezTo>
                  <a:cubicBezTo>
                    <a:pt x="268347" y="2017464"/>
                    <a:pt x="271481" y="2003925"/>
                    <a:pt x="275398" y="2006441"/>
                  </a:cubicBezTo>
                  <a:cubicBezTo>
                    <a:pt x="279262" y="2007955"/>
                    <a:pt x="283128" y="2003608"/>
                    <a:pt x="286365" y="1994161"/>
                  </a:cubicBezTo>
                  <a:cubicBezTo>
                    <a:pt x="291280" y="1991325"/>
                    <a:pt x="298472" y="2001402"/>
                    <a:pt x="302887" y="1987231"/>
                  </a:cubicBezTo>
                  <a:lnTo>
                    <a:pt x="296264" y="1969595"/>
                  </a:lnTo>
                  <a:lnTo>
                    <a:pt x="277605" y="1969595"/>
                  </a:lnTo>
                  <a:cubicBezTo>
                    <a:pt x="274899" y="1962669"/>
                    <a:pt x="274970" y="1953219"/>
                    <a:pt x="275255" y="1941250"/>
                  </a:cubicBezTo>
                  <a:cubicBezTo>
                    <a:pt x="278673" y="1924560"/>
                    <a:pt x="287718" y="1911963"/>
                    <a:pt x="291421" y="1931176"/>
                  </a:cubicBezTo>
                  <a:cubicBezTo>
                    <a:pt x="296440" y="1933222"/>
                    <a:pt x="301483" y="1933850"/>
                    <a:pt x="306519" y="1933064"/>
                  </a:cubicBezTo>
                  <a:cubicBezTo>
                    <a:pt x="311932" y="1920153"/>
                    <a:pt x="319339" y="1910389"/>
                    <a:pt x="320335" y="1888343"/>
                  </a:cubicBezTo>
                  <a:lnTo>
                    <a:pt x="329024" y="1866613"/>
                  </a:lnTo>
                  <a:cubicBezTo>
                    <a:pt x="329024" y="1862834"/>
                    <a:pt x="329024" y="1858741"/>
                    <a:pt x="329024" y="1854648"/>
                  </a:cubicBezTo>
                  <a:lnTo>
                    <a:pt x="333867" y="1841419"/>
                  </a:lnTo>
                  <a:lnTo>
                    <a:pt x="333867" y="1817171"/>
                  </a:lnTo>
                  <a:cubicBezTo>
                    <a:pt x="318698" y="1815279"/>
                    <a:pt x="302175" y="1783476"/>
                    <a:pt x="287290" y="1810872"/>
                  </a:cubicBezTo>
                  <a:cubicBezTo>
                    <a:pt x="284655" y="1801112"/>
                    <a:pt x="284655" y="1801112"/>
                    <a:pt x="285724" y="1779379"/>
                  </a:cubicBezTo>
                  <a:cubicBezTo>
                    <a:pt x="299968" y="1770561"/>
                    <a:pt x="315849" y="1781899"/>
                    <a:pt x="328953" y="1759224"/>
                  </a:cubicBezTo>
                  <a:cubicBezTo>
                    <a:pt x="327101" y="1746941"/>
                    <a:pt x="321049" y="1755445"/>
                    <a:pt x="319267" y="1745367"/>
                  </a:cubicBezTo>
                  <a:lnTo>
                    <a:pt x="324110" y="1732142"/>
                  </a:lnTo>
                  <a:cubicBezTo>
                    <a:pt x="324110" y="1727731"/>
                    <a:pt x="324110" y="1723952"/>
                    <a:pt x="323753" y="1719859"/>
                  </a:cubicBezTo>
                  <a:cubicBezTo>
                    <a:pt x="319195" y="1707890"/>
                    <a:pt x="312502" y="1722064"/>
                    <a:pt x="306875" y="1702855"/>
                  </a:cubicBezTo>
                  <a:cubicBezTo>
                    <a:pt x="301748" y="1705371"/>
                    <a:pt x="297190" y="1697498"/>
                    <a:pt x="304241" y="1684587"/>
                  </a:cubicBezTo>
                  <a:cubicBezTo>
                    <a:pt x="288929" y="1649001"/>
                    <a:pt x="269843" y="1671672"/>
                    <a:pt x="253035" y="1653094"/>
                  </a:cubicBezTo>
                  <a:cubicBezTo>
                    <a:pt x="245487" y="1668839"/>
                    <a:pt x="226756" y="1676397"/>
                    <a:pt x="221985" y="1643648"/>
                  </a:cubicBezTo>
                  <a:cubicBezTo>
                    <a:pt x="251611" y="1620342"/>
                    <a:pt x="286080" y="1641442"/>
                    <a:pt x="313855" y="1596722"/>
                  </a:cubicBezTo>
                  <a:cubicBezTo>
                    <a:pt x="312146" y="1586958"/>
                    <a:pt x="289642" y="1581919"/>
                    <a:pt x="297475" y="1565229"/>
                  </a:cubicBezTo>
                  <a:cubicBezTo>
                    <a:pt x="301107" y="1541923"/>
                    <a:pt x="314638" y="1568694"/>
                    <a:pt x="314282" y="1536256"/>
                  </a:cubicBezTo>
                  <a:cubicBezTo>
                    <a:pt x="312502" y="1527123"/>
                    <a:pt x="308584" y="1530903"/>
                    <a:pt x="305309" y="1526809"/>
                  </a:cubicBezTo>
                  <a:cubicBezTo>
                    <a:pt x="304739" y="1492794"/>
                    <a:pt x="298828" y="1514209"/>
                    <a:pt x="295196" y="1498464"/>
                  </a:cubicBezTo>
                  <a:lnTo>
                    <a:pt x="301890" y="1480828"/>
                  </a:lnTo>
                  <a:cubicBezTo>
                    <a:pt x="320692" y="1527437"/>
                    <a:pt x="308229" y="1433277"/>
                    <a:pt x="323256" y="1460987"/>
                  </a:cubicBezTo>
                  <a:lnTo>
                    <a:pt x="334223" y="1438629"/>
                  </a:lnTo>
                  <a:cubicBezTo>
                    <a:pt x="327101" y="1430757"/>
                    <a:pt x="319125" y="1407137"/>
                    <a:pt x="312003" y="1431699"/>
                  </a:cubicBezTo>
                  <a:cubicBezTo>
                    <a:pt x="298685" y="1379737"/>
                    <a:pt x="278460" y="1487126"/>
                    <a:pt x="269985" y="1425087"/>
                  </a:cubicBezTo>
                  <a:cubicBezTo>
                    <a:pt x="265997" y="1413121"/>
                    <a:pt x="259730" y="1428866"/>
                    <a:pt x="255742" y="1412489"/>
                  </a:cubicBezTo>
                  <a:cubicBezTo>
                    <a:pt x="265214" y="1391075"/>
                    <a:pt x="251184" y="1395486"/>
                    <a:pt x="247053" y="1394854"/>
                  </a:cubicBezTo>
                  <a:lnTo>
                    <a:pt x="244917" y="1379106"/>
                  </a:lnTo>
                  <a:cubicBezTo>
                    <a:pt x="250899" y="1352652"/>
                    <a:pt x="259160" y="1365249"/>
                    <a:pt x="265000" y="1352652"/>
                  </a:cubicBezTo>
                  <a:lnTo>
                    <a:pt x="265000" y="1340687"/>
                  </a:lnTo>
                  <a:lnTo>
                    <a:pt x="260086" y="1327775"/>
                  </a:lnTo>
                  <a:cubicBezTo>
                    <a:pt x="260086" y="1323365"/>
                    <a:pt x="260086" y="1319271"/>
                    <a:pt x="260086" y="1315492"/>
                  </a:cubicBezTo>
                  <a:cubicBezTo>
                    <a:pt x="247837" y="1292186"/>
                    <a:pt x="265356" y="1272030"/>
                    <a:pt x="269985" y="1255971"/>
                  </a:cubicBezTo>
                  <a:lnTo>
                    <a:pt x="269985" y="1244003"/>
                  </a:lnTo>
                  <a:cubicBezTo>
                    <a:pt x="264644" y="1233611"/>
                    <a:pt x="264501" y="1233611"/>
                    <a:pt x="258377" y="1247782"/>
                  </a:cubicBezTo>
                  <a:cubicBezTo>
                    <a:pt x="246982" y="1256914"/>
                    <a:pt x="234163" y="1235499"/>
                    <a:pt x="223409" y="1260693"/>
                  </a:cubicBezTo>
                  <a:cubicBezTo>
                    <a:pt x="217570" y="1238650"/>
                    <a:pt x="208240" y="1257859"/>
                    <a:pt x="202044" y="1244949"/>
                  </a:cubicBezTo>
                  <a:cubicBezTo>
                    <a:pt x="217641" y="1192355"/>
                    <a:pt x="244774" y="1254395"/>
                    <a:pt x="260300" y="1195503"/>
                  </a:cubicBezTo>
                  <a:cubicBezTo>
                    <a:pt x="257949" y="1181963"/>
                    <a:pt x="251326" y="1195502"/>
                    <a:pt x="250471" y="1179758"/>
                  </a:cubicBezTo>
                  <a:cubicBezTo>
                    <a:pt x="248122" y="1148265"/>
                    <a:pt x="233237" y="1162753"/>
                    <a:pt x="228110" y="1175665"/>
                  </a:cubicBezTo>
                  <a:cubicBezTo>
                    <a:pt x="187729" y="1181018"/>
                    <a:pt x="145711" y="1166847"/>
                    <a:pt x="107966" y="1169680"/>
                  </a:cubicBezTo>
                  <a:lnTo>
                    <a:pt x="107967" y="1143858"/>
                  </a:lnTo>
                  <a:lnTo>
                    <a:pt x="114305" y="1138502"/>
                  </a:lnTo>
                  <a:cubicBezTo>
                    <a:pt x="132965" y="1159163"/>
                    <a:pt x="152437" y="1160988"/>
                    <a:pt x="171278" y="1143858"/>
                  </a:cubicBezTo>
                  <a:lnTo>
                    <a:pt x="167504" y="1134408"/>
                  </a:lnTo>
                  <a:cubicBezTo>
                    <a:pt x="163088" y="1080872"/>
                    <a:pt x="179895" y="1088113"/>
                    <a:pt x="186661" y="1061031"/>
                  </a:cubicBezTo>
                  <a:lnTo>
                    <a:pt x="186661" y="1048119"/>
                  </a:lnTo>
                  <a:cubicBezTo>
                    <a:pt x="178186" y="1038356"/>
                    <a:pt x="168358" y="1016627"/>
                    <a:pt x="159741" y="1041818"/>
                  </a:cubicBezTo>
                  <a:cubicBezTo>
                    <a:pt x="150768" y="1013162"/>
                    <a:pt x="139444" y="1055364"/>
                    <a:pt x="130613" y="1065753"/>
                  </a:cubicBezTo>
                  <a:cubicBezTo>
                    <a:pt x="123492" y="1072054"/>
                    <a:pt x="117794" y="1054733"/>
                    <a:pt x="110459" y="1054418"/>
                  </a:cubicBezTo>
                  <a:lnTo>
                    <a:pt x="104049" y="1036465"/>
                  </a:lnTo>
                  <a:cubicBezTo>
                    <a:pt x="110459" y="1021980"/>
                    <a:pt x="122281" y="1021352"/>
                    <a:pt x="127551" y="998991"/>
                  </a:cubicBezTo>
                  <a:cubicBezTo>
                    <a:pt x="125058" y="987022"/>
                    <a:pt x="116228" y="1001825"/>
                    <a:pt x="116940" y="981355"/>
                  </a:cubicBezTo>
                  <a:cubicBezTo>
                    <a:pt x="110601" y="975685"/>
                    <a:pt x="45723" y="981355"/>
                    <a:pt x="62103" y="944506"/>
                  </a:cubicBezTo>
                  <a:cubicBezTo>
                    <a:pt x="82684" y="962460"/>
                    <a:pt x="96857" y="907975"/>
                    <a:pt x="115373" y="896009"/>
                  </a:cubicBezTo>
                  <a:cubicBezTo>
                    <a:pt x="119361" y="882152"/>
                    <a:pt x="119361" y="882152"/>
                    <a:pt x="113593" y="866718"/>
                  </a:cubicBezTo>
                  <a:cubicBezTo>
                    <a:pt x="116443" y="856800"/>
                    <a:pt x="119523" y="848266"/>
                    <a:pt x="122780" y="841210"/>
                  </a:cubicBezTo>
                  <a:lnTo>
                    <a:pt x="118008" y="828299"/>
                  </a:lnTo>
                  <a:cubicBezTo>
                    <a:pt x="118008" y="823574"/>
                    <a:pt x="118008" y="819795"/>
                    <a:pt x="117652" y="815702"/>
                  </a:cubicBezTo>
                  <a:cubicBezTo>
                    <a:pt x="107824" y="772872"/>
                    <a:pt x="96287" y="828299"/>
                    <a:pt x="86032" y="799640"/>
                  </a:cubicBezTo>
                  <a:cubicBezTo>
                    <a:pt x="82186" y="811609"/>
                    <a:pt x="77272" y="808144"/>
                    <a:pt x="73711" y="817276"/>
                  </a:cubicBezTo>
                  <a:lnTo>
                    <a:pt x="73711" y="828931"/>
                  </a:lnTo>
                  <a:cubicBezTo>
                    <a:pt x="63242" y="843730"/>
                    <a:pt x="50922" y="822946"/>
                    <a:pt x="41877" y="860423"/>
                  </a:cubicBezTo>
                  <a:cubicBezTo>
                    <a:pt x="36322" y="855698"/>
                    <a:pt x="33473" y="868295"/>
                    <a:pt x="34400" y="889710"/>
                  </a:cubicBezTo>
                  <a:lnTo>
                    <a:pt x="29984" y="902622"/>
                  </a:lnTo>
                  <a:cubicBezTo>
                    <a:pt x="29984" y="905773"/>
                    <a:pt x="29984" y="909552"/>
                    <a:pt x="29557" y="914273"/>
                  </a:cubicBezTo>
                  <a:lnTo>
                    <a:pt x="24714" y="927501"/>
                  </a:lnTo>
                  <a:lnTo>
                    <a:pt x="24714" y="944192"/>
                  </a:lnTo>
                  <a:cubicBezTo>
                    <a:pt x="33402" y="964033"/>
                    <a:pt x="43871" y="957418"/>
                    <a:pt x="53842" y="969386"/>
                  </a:cubicBezTo>
                  <a:cubicBezTo>
                    <a:pt x="46292" y="997731"/>
                    <a:pt x="37248" y="976944"/>
                    <a:pt x="29699" y="1004972"/>
                  </a:cubicBezTo>
                  <a:cubicBezTo>
                    <a:pt x="37889" y="1049694"/>
                    <a:pt x="60251" y="994266"/>
                    <a:pt x="63883" y="1042450"/>
                  </a:cubicBezTo>
                  <a:cubicBezTo>
                    <a:pt x="59325" y="1048120"/>
                    <a:pt x="59325" y="1048120"/>
                    <a:pt x="37390" y="1048120"/>
                  </a:cubicBezTo>
                  <a:cubicBezTo>
                    <a:pt x="32832" y="1032372"/>
                    <a:pt x="22435" y="1028279"/>
                    <a:pt x="24642" y="1063236"/>
                  </a:cubicBezTo>
                  <a:cubicBezTo>
                    <a:pt x="25996" y="1073311"/>
                    <a:pt x="29913" y="1077407"/>
                    <a:pt x="32192" y="1084966"/>
                  </a:cubicBezTo>
                  <a:cubicBezTo>
                    <a:pt x="37105" y="1084966"/>
                    <a:pt x="57189" y="1081186"/>
                    <a:pt x="45865" y="1108900"/>
                  </a:cubicBezTo>
                  <a:cubicBezTo>
                    <a:pt x="41094" y="1113307"/>
                    <a:pt x="29058" y="1095989"/>
                    <a:pt x="29557" y="1127164"/>
                  </a:cubicBezTo>
                  <a:lnTo>
                    <a:pt x="19871" y="1151730"/>
                  </a:lnTo>
                  <a:lnTo>
                    <a:pt x="24286" y="1162753"/>
                  </a:lnTo>
                  <a:cubicBezTo>
                    <a:pt x="25426" y="1187316"/>
                    <a:pt x="24286" y="1213138"/>
                    <a:pt x="24999" y="1237704"/>
                  </a:cubicBezTo>
                  <a:lnTo>
                    <a:pt x="28987" y="1247468"/>
                  </a:lnTo>
                  <a:cubicBezTo>
                    <a:pt x="29914" y="1264472"/>
                    <a:pt x="29913" y="1265104"/>
                    <a:pt x="24073" y="1267309"/>
                  </a:cubicBezTo>
                  <a:cubicBezTo>
                    <a:pt x="19444" y="1267309"/>
                    <a:pt x="20013" y="1276441"/>
                    <a:pt x="19657" y="1284628"/>
                  </a:cubicBezTo>
                  <a:cubicBezTo>
                    <a:pt x="9473" y="1309508"/>
                    <a:pt x="17165" y="1127164"/>
                    <a:pt x="14886" y="1090947"/>
                  </a:cubicBezTo>
                  <a:lnTo>
                    <a:pt x="19587" y="1078036"/>
                  </a:lnTo>
                  <a:cubicBezTo>
                    <a:pt x="10471" y="1062291"/>
                    <a:pt x="16453" y="1003084"/>
                    <a:pt x="14815" y="968758"/>
                  </a:cubicBezTo>
                  <a:lnTo>
                    <a:pt x="18945" y="958681"/>
                  </a:lnTo>
                  <a:cubicBezTo>
                    <a:pt x="21936" y="902308"/>
                    <a:pt x="17592" y="840896"/>
                    <a:pt x="20583" y="784209"/>
                  </a:cubicBezTo>
                  <a:lnTo>
                    <a:pt x="24357" y="774763"/>
                  </a:lnTo>
                  <a:lnTo>
                    <a:pt x="24357" y="711778"/>
                  </a:lnTo>
                  <a:lnTo>
                    <a:pt x="19942" y="699177"/>
                  </a:lnTo>
                  <a:lnTo>
                    <a:pt x="19942" y="662963"/>
                  </a:lnTo>
                  <a:lnTo>
                    <a:pt x="24642" y="650365"/>
                  </a:lnTo>
                  <a:lnTo>
                    <a:pt x="24642" y="638397"/>
                  </a:lnTo>
                  <a:cubicBezTo>
                    <a:pt x="9189" y="633676"/>
                    <a:pt x="16310" y="579191"/>
                    <a:pt x="14815" y="529434"/>
                  </a:cubicBezTo>
                  <a:lnTo>
                    <a:pt x="19444" y="515891"/>
                  </a:lnTo>
                  <a:cubicBezTo>
                    <a:pt x="14423" y="501877"/>
                    <a:pt x="13854" y="475187"/>
                    <a:pt x="14245" y="445662"/>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166" name="Google Shape;166;p9"/>
            <p:cNvSpPr/>
            <p:nvPr/>
          </p:nvSpPr>
          <p:spPr>
            <a:xfrm rot="2700000">
              <a:off x="4024090" y="-1650627"/>
              <a:ext cx="467657" cy="10166810"/>
            </a:xfrm>
            <a:custGeom>
              <a:rect b="b" l="l" r="r" t="t"/>
              <a:pathLst>
                <a:path extrusionOk="0" h="10161159" w="467397">
                  <a:moveTo>
                    <a:pt x="88540" y="9944363"/>
                  </a:moveTo>
                  <a:cubicBezTo>
                    <a:pt x="79911" y="9954781"/>
                    <a:pt x="67398" y="9993630"/>
                    <a:pt x="61033" y="9982409"/>
                  </a:cubicBezTo>
                  <a:lnTo>
                    <a:pt x="60819" y="9981463"/>
                  </a:lnTo>
                  <a:cubicBezTo>
                    <a:pt x="33472" y="10027444"/>
                    <a:pt x="22434" y="10028704"/>
                    <a:pt x="61176" y="10029332"/>
                  </a:cubicBezTo>
                  <a:cubicBezTo>
                    <a:pt x="66873" y="9986502"/>
                    <a:pt x="80475" y="10010754"/>
                    <a:pt x="90588" y="10004766"/>
                  </a:cubicBezTo>
                  <a:cubicBezTo>
                    <a:pt x="94220" y="9993746"/>
                    <a:pt x="93009" y="9983355"/>
                    <a:pt x="97710" y="9973274"/>
                  </a:cubicBezTo>
                  <a:cubicBezTo>
                    <a:pt x="97496" y="9942097"/>
                    <a:pt x="93717" y="9938113"/>
                    <a:pt x="88540" y="9944363"/>
                  </a:cubicBezTo>
                  <a:close/>
                  <a:moveTo>
                    <a:pt x="74502" y="9863681"/>
                  </a:moveTo>
                  <a:lnTo>
                    <a:pt x="69759" y="9879155"/>
                  </a:lnTo>
                  <a:lnTo>
                    <a:pt x="69365" y="9878799"/>
                  </a:lnTo>
                  <a:lnTo>
                    <a:pt x="69579" y="9879742"/>
                  </a:lnTo>
                  <a:lnTo>
                    <a:pt x="69759" y="9879155"/>
                  </a:lnTo>
                  <a:lnTo>
                    <a:pt x="74662" y="9883602"/>
                  </a:lnTo>
                  <a:cubicBezTo>
                    <a:pt x="76701" y="9883209"/>
                    <a:pt x="78837" y="9881950"/>
                    <a:pt x="80547" y="9883209"/>
                  </a:cubicBezTo>
                  <a:cubicBezTo>
                    <a:pt x="84392" y="9871869"/>
                    <a:pt x="84321" y="9871869"/>
                    <a:pt x="80974" y="9858958"/>
                  </a:cubicBezTo>
                  <a:cubicBezTo>
                    <a:pt x="79407" y="9858328"/>
                    <a:pt x="76825" y="9860059"/>
                    <a:pt x="74502" y="9863681"/>
                  </a:cubicBezTo>
                  <a:close/>
                  <a:moveTo>
                    <a:pt x="61756" y="9800420"/>
                  </a:moveTo>
                  <a:cubicBezTo>
                    <a:pt x="53586" y="9806285"/>
                    <a:pt x="49086" y="9816835"/>
                    <a:pt x="51276" y="9834392"/>
                  </a:cubicBezTo>
                  <a:cubicBezTo>
                    <a:pt x="56368" y="9830616"/>
                    <a:pt x="61603" y="9834709"/>
                    <a:pt x="66090" y="9846046"/>
                  </a:cubicBezTo>
                  <a:cubicBezTo>
                    <a:pt x="83950" y="9815499"/>
                    <a:pt x="104034" y="9824631"/>
                    <a:pt x="120143" y="9870295"/>
                  </a:cubicBezTo>
                  <a:cubicBezTo>
                    <a:pt x="127265" y="9859589"/>
                    <a:pt x="135454" y="9837228"/>
                    <a:pt x="142149" y="9852659"/>
                  </a:cubicBezTo>
                  <a:lnTo>
                    <a:pt x="142149" y="9876911"/>
                  </a:lnTo>
                  <a:cubicBezTo>
                    <a:pt x="160523" y="9922571"/>
                    <a:pt x="182529" y="9867775"/>
                    <a:pt x="203467" y="9883209"/>
                  </a:cubicBezTo>
                  <a:cubicBezTo>
                    <a:pt x="208452" y="9899900"/>
                    <a:pt x="223763" y="9909349"/>
                    <a:pt x="220773" y="9868407"/>
                  </a:cubicBezTo>
                  <a:lnTo>
                    <a:pt x="220630" y="9867461"/>
                  </a:lnTo>
                  <a:cubicBezTo>
                    <a:pt x="220630" y="9864628"/>
                    <a:pt x="218921" y="9862108"/>
                    <a:pt x="217995" y="9859275"/>
                  </a:cubicBezTo>
                  <a:cubicBezTo>
                    <a:pt x="210161" y="9890764"/>
                    <a:pt x="203752" y="9844155"/>
                    <a:pt x="196060" y="9864942"/>
                  </a:cubicBezTo>
                  <a:cubicBezTo>
                    <a:pt x="186944" y="9883520"/>
                    <a:pt x="188938" y="9860531"/>
                    <a:pt x="183669" y="9846360"/>
                  </a:cubicBezTo>
                  <a:cubicBezTo>
                    <a:pt x="178826" y="9843527"/>
                    <a:pt x="171561" y="9854550"/>
                    <a:pt x="167288" y="9839116"/>
                  </a:cubicBezTo>
                  <a:lnTo>
                    <a:pt x="176048" y="9817387"/>
                  </a:lnTo>
                  <a:cubicBezTo>
                    <a:pt x="169418" y="9793453"/>
                    <a:pt x="160046" y="9790937"/>
                    <a:pt x="152831" y="9811403"/>
                  </a:cubicBezTo>
                  <a:cubicBezTo>
                    <a:pt x="143805" y="9807388"/>
                    <a:pt x="86266" y="9782824"/>
                    <a:pt x="61756" y="9800420"/>
                  </a:cubicBezTo>
                  <a:close/>
                  <a:moveTo>
                    <a:pt x="124629" y="9662443"/>
                  </a:moveTo>
                  <a:lnTo>
                    <a:pt x="125153" y="9687009"/>
                  </a:lnTo>
                  <a:lnTo>
                    <a:pt x="124772" y="9687009"/>
                  </a:lnTo>
                  <a:lnTo>
                    <a:pt x="125199" y="9689211"/>
                  </a:lnTo>
                  <a:lnTo>
                    <a:pt x="125153" y="9687009"/>
                  </a:lnTo>
                  <a:lnTo>
                    <a:pt x="130256" y="9687009"/>
                  </a:lnTo>
                  <a:cubicBezTo>
                    <a:pt x="142505" y="9658664"/>
                    <a:pt x="132036" y="9662129"/>
                    <a:pt x="124629" y="9662443"/>
                  </a:cubicBezTo>
                  <a:close/>
                  <a:moveTo>
                    <a:pt x="85105" y="9661498"/>
                  </a:moveTo>
                  <a:lnTo>
                    <a:pt x="77128" y="9686691"/>
                  </a:lnTo>
                  <a:cubicBezTo>
                    <a:pt x="66019" y="9690156"/>
                    <a:pt x="56689" y="9671261"/>
                    <a:pt x="50992" y="9711257"/>
                  </a:cubicBezTo>
                  <a:cubicBezTo>
                    <a:pt x="47074" y="9716296"/>
                    <a:pt x="50564" y="9731727"/>
                    <a:pt x="44582" y="9735823"/>
                  </a:cubicBezTo>
                  <a:cubicBezTo>
                    <a:pt x="41039" y="9733775"/>
                    <a:pt x="37469" y="9734562"/>
                    <a:pt x="34042" y="9738065"/>
                  </a:cubicBezTo>
                  <a:lnTo>
                    <a:pt x="24816" y="9755726"/>
                  </a:lnTo>
                  <a:lnTo>
                    <a:pt x="23929" y="9754402"/>
                  </a:lnTo>
                  <a:lnTo>
                    <a:pt x="24356" y="9756607"/>
                  </a:lnTo>
                  <a:lnTo>
                    <a:pt x="24816" y="9755726"/>
                  </a:lnTo>
                  <a:lnTo>
                    <a:pt x="35965" y="9772355"/>
                  </a:lnTo>
                  <a:cubicBezTo>
                    <a:pt x="53982" y="9761018"/>
                    <a:pt x="72570" y="9731727"/>
                    <a:pt x="90659" y="9723855"/>
                  </a:cubicBezTo>
                  <a:cubicBezTo>
                    <a:pt x="102553" y="9741176"/>
                    <a:pt x="117081" y="9782433"/>
                    <a:pt x="129615" y="9748103"/>
                  </a:cubicBezTo>
                  <a:cubicBezTo>
                    <a:pt x="139727" y="9736766"/>
                    <a:pt x="150267" y="9774874"/>
                    <a:pt x="159312" y="9748103"/>
                  </a:cubicBezTo>
                  <a:cubicBezTo>
                    <a:pt x="164105" y="9759126"/>
                    <a:pt x="169575" y="9762906"/>
                    <a:pt x="174909" y="9759126"/>
                  </a:cubicBezTo>
                  <a:cubicBezTo>
                    <a:pt x="179253" y="9742436"/>
                    <a:pt x="187372" y="9743696"/>
                    <a:pt x="191431" y="9729839"/>
                  </a:cubicBezTo>
                  <a:cubicBezTo>
                    <a:pt x="159739" y="9691417"/>
                    <a:pt x="122635" y="9767945"/>
                    <a:pt x="93009" y="9680711"/>
                  </a:cubicBezTo>
                  <a:lnTo>
                    <a:pt x="97639" y="9667796"/>
                  </a:lnTo>
                  <a:cubicBezTo>
                    <a:pt x="94505" y="9657718"/>
                    <a:pt x="90089" y="9664017"/>
                    <a:pt x="85105" y="9661498"/>
                  </a:cubicBezTo>
                  <a:close/>
                  <a:moveTo>
                    <a:pt x="213722" y="9507502"/>
                  </a:moveTo>
                  <a:cubicBezTo>
                    <a:pt x="210304" y="9507502"/>
                    <a:pt x="211158" y="9525135"/>
                    <a:pt x="211158" y="9534270"/>
                  </a:cubicBezTo>
                  <a:lnTo>
                    <a:pt x="198980" y="9565763"/>
                  </a:lnTo>
                  <a:cubicBezTo>
                    <a:pt x="190577" y="9561352"/>
                    <a:pt x="185520" y="9594733"/>
                    <a:pt x="177615" y="9602291"/>
                  </a:cubicBezTo>
                  <a:cubicBezTo>
                    <a:pt x="165579" y="9602291"/>
                    <a:pt x="149128" y="9566705"/>
                    <a:pt x="138446" y="9607961"/>
                  </a:cubicBezTo>
                  <a:lnTo>
                    <a:pt x="144285" y="9626226"/>
                  </a:lnTo>
                  <a:lnTo>
                    <a:pt x="218565" y="9626225"/>
                  </a:lnTo>
                  <a:cubicBezTo>
                    <a:pt x="227395" y="9598512"/>
                    <a:pt x="241140" y="9609853"/>
                    <a:pt x="250399" y="9594733"/>
                  </a:cubicBezTo>
                  <a:lnTo>
                    <a:pt x="250399" y="9558519"/>
                  </a:lnTo>
                  <a:lnTo>
                    <a:pt x="245627" y="9545604"/>
                  </a:lnTo>
                  <a:cubicBezTo>
                    <a:pt x="252749" y="9539305"/>
                    <a:pt x="259870" y="9533011"/>
                    <a:pt x="267705" y="9527969"/>
                  </a:cubicBezTo>
                  <a:lnTo>
                    <a:pt x="274043" y="9511909"/>
                  </a:lnTo>
                  <a:cubicBezTo>
                    <a:pt x="263717" y="9467188"/>
                    <a:pt x="247764" y="9519153"/>
                    <a:pt x="236012" y="9524506"/>
                  </a:cubicBezTo>
                  <a:lnTo>
                    <a:pt x="239503" y="9534899"/>
                  </a:lnTo>
                  <a:lnTo>
                    <a:pt x="233521" y="9553794"/>
                  </a:lnTo>
                  <a:lnTo>
                    <a:pt x="217496" y="9553794"/>
                  </a:lnTo>
                  <a:cubicBezTo>
                    <a:pt x="216784" y="9548441"/>
                    <a:pt x="216144" y="9543085"/>
                    <a:pt x="215502" y="9537732"/>
                  </a:cubicBezTo>
                  <a:lnTo>
                    <a:pt x="220844" y="9522933"/>
                  </a:lnTo>
                  <a:close/>
                  <a:moveTo>
                    <a:pt x="159312" y="9455536"/>
                  </a:moveTo>
                  <a:cubicBezTo>
                    <a:pt x="155965" y="9471284"/>
                    <a:pt x="155965" y="9471284"/>
                    <a:pt x="160452" y="9482304"/>
                  </a:cubicBezTo>
                  <a:lnTo>
                    <a:pt x="160238" y="9480731"/>
                  </a:lnTo>
                  <a:cubicBezTo>
                    <a:pt x="175906" y="9479157"/>
                    <a:pt x="184239" y="9524189"/>
                    <a:pt x="198695" y="9468134"/>
                  </a:cubicBezTo>
                  <a:cubicBezTo>
                    <a:pt x="206386" y="9495847"/>
                    <a:pt x="215289" y="9459947"/>
                    <a:pt x="223550" y="9468134"/>
                  </a:cubicBezTo>
                  <a:cubicBezTo>
                    <a:pt x="228179" y="9487661"/>
                    <a:pt x="239431" y="9479471"/>
                    <a:pt x="245413" y="9462150"/>
                  </a:cubicBezTo>
                  <a:cubicBezTo>
                    <a:pt x="226185" y="9402943"/>
                    <a:pt x="184451" y="9451757"/>
                    <a:pt x="159312" y="9455536"/>
                  </a:cubicBezTo>
                  <a:close/>
                  <a:moveTo>
                    <a:pt x="61984" y="9534839"/>
                  </a:moveTo>
                  <a:cubicBezTo>
                    <a:pt x="57369" y="9538795"/>
                    <a:pt x="53074" y="9546786"/>
                    <a:pt x="49353" y="9560406"/>
                  </a:cubicBezTo>
                  <a:cubicBezTo>
                    <a:pt x="63241" y="9570799"/>
                    <a:pt x="78410" y="9560406"/>
                    <a:pt x="91300" y="9589066"/>
                  </a:cubicBezTo>
                  <a:cubicBezTo>
                    <a:pt x="93508" y="9589066"/>
                    <a:pt x="96143" y="9589066"/>
                    <a:pt x="97639" y="9595050"/>
                  </a:cubicBezTo>
                  <a:cubicBezTo>
                    <a:pt x="99134" y="9601031"/>
                    <a:pt x="97282" y="9609535"/>
                    <a:pt x="99704" y="9613942"/>
                  </a:cubicBezTo>
                  <a:lnTo>
                    <a:pt x="99561" y="9611740"/>
                  </a:lnTo>
                  <a:cubicBezTo>
                    <a:pt x="108755" y="9617411"/>
                    <a:pt x="118113" y="9616148"/>
                    <a:pt x="127193" y="9607333"/>
                  </a:cubicBezTo>
                  <a:lnTo>
                    <a:pt x="127193" y="9595678"/>
                  </a:lnTo>
                  <a:lnTo>
                    <a:pt x="122422" y="9582450"/>
                  </a:lnTo>
                  <a:cubicBezTo>
                    <a:pt x="124060" y="9527968"/>
                    <a:pt x="111739" y="9567651"/>
                    <a:pt x="105258" y="9565131"/>
                  </a:cubicBezTo>
                  <a:cubicBezTo>
                    <a:pt x="92546" y="9547416"/>
                    <a:pt x="75828" y="9522970"/>
                    <a:pt x="61984" y="9534839"/>
                  </a:cubicBezTo>
                  <a:close/>
                  <a:moveTo>
                    <a:pt x="194066" y="9358539"/>
                  </a:moveTo>
                  <a:cubicBezTo>
                    <a:pt x="172701" y="9393494"/>
                    <a:pt x="216713" y="9390032"/>
                    <a:pt x="220702" y="9373970"/>
                  </a:cubicBezTo>
                  <a:cubicBezTo>
                    <a:pt x="218849" y="9341534"/>
                    <a:pt x="201402" y="9368302"/>
                    <a:pt x="194280" y="9360113"/>
                  </a:cubicBezTo>
                  <a:close/>
                  <a:moveTo>
                    <a:pt x="72348" y="9456876"/>
                  </a:moveTo>
                  <a:cubicBezTo>
                    <a:pt x="64505" y="9460734"/>
                    <a:pt x="59466" y="9469709"/>
                    <a:pt x="69080" y="9481990"/>
                  </a:cubicBezTo>
                  <a:lnTo>
                    <a:pt x="68653" y="9479785"/>
                  </a:lnTo>
                  <a:cubicBezTo>
                    <a:pt x="76914" y="9479785"/>
                    <a:pt x="85461" y="9487343"/>
                    <a:pt x="92439" y="9462463"/>
                  </a:cubicBezTo>
                  <a:cubicBezTo>
                    <a:pt x="90837" y="9454277"/>
                    <a:pt x="80190" y="9453018"/>
                    <a:pt x="72348" y="9456876"/>
                  </a:cubicBezTo>
                  <a:close/>
                  <a:moveTo>
                    <a:pt x="82140" y="9366829"/>
                  </a:moveTo>
                  <a:cubicBezTo>
                    <a:pt x="77065" y="9368969"/>
                    <a:pt x="72409" y="9374205"/>
                    <a:pt x="68510" y="9384361"/>
                  </a:cubicBezTo>
                  <a:cubicBezTo>
                    <a:pt x="80119" y="9396962"/>
                    <a:pt x="98137" y="9435067"/>
                    <a:pt x="110458" y="9407039"/>
                  </a:cubicBezTo>
                  <a:cubicBezTo>
                    <a:pt x="124487" y="9412075"/>
                    <a:pt x="134173" y="9433807"/>
                    <a:pt x="146351" y="9396645"/>
                  </a:cubicBezTo>
                  <a:lnTo>
                    <a:pt x="146137" y="9394442"/>
                  </a:lnTo>
                  <a:cubicBezTo>
                    <a:pt x="158244" y="9394442"/>
                    <a:pt x="158244" y="9394442"/>
                    <a:pt x="161805" y="9387826"/>
                  </a:cubicBezTo>
                  <a:lnTo>
                    <a:pt x="161805" y="9376175"/>
                  </a:lnTo>
                  <a:cubicBezTo>
                    <a:pt x="158885" y="9365783"/>
                    <a:pt x="151977" y="9372710"/>
                    <a:pt x="149841" y="9357911"/>
                  </a:cubicBezTo>
                  <a:cubicBezTo>
                    <a:pt x="144642" y="9361058"/>
                    <a:pt x="136737" y="9349407"/>
                    <a:pt x="132535" y="9365783"/>
                  </a:cubicBezTo>
                  <a:cubicBezTo>
                    <a:pt x="132108" y="9371451"/>
                    <a:pt x="132535" y="9377749"/>
                    <a:pt x="129971" y="9381842"/>
                  </a:cubicBezTo>
                  <a:cubicBezTo>
                    <a:pt x="116350" y="9381842"/>
                    <a:pt x="97362" y="9360407"/>
                    <a:pt x="82140" y="9366829"/>
                  </a:cubicBezTo>
                  <a:close/>
                  <a:moveTo>
                    <a:pt x="212796" y="9152892"/>
                  </a:moveTo>
                  <a:cubicBezTo>
                    <a:pt x="211158" y="9159032"/>
                    <a:pt x="209146" y="9161709"/>
                    <a:pt x="207125" y="9163834"/>
                  </a:cubicBezTo>
                  <a:lnTo>
                    <a:pt x="201513" y="9171321"/>
                  </a:lnTo>
                  <a:lnTo>
                    <a:pt x="201188" y="9169897"/>
                  </a:lnTo>
                  <a:lnTo>
                    <a:pt x="201401" y="9171470"/>
                  </a:lnTo>
                  <a:lnTo>
                    <a:pt x="201513" y="9171321"/>
                  </a:lnTo>
                  <a:lnTo>
                    <a:pt x="205331" y="9188054"/>
                  </a:lnTo>
                  <a:cubicBezTo>
                    <a:pt x="212484" y="9197590"/>
                    <a:pt x="226719" y="9183833"/>
                    <a:pt x="230458" y="9169897"/>
                  </a:cubicBezTo>
                  <a:cubicBezTo>
                    <a:pt x="224953" y="9158245"/>
                    <a:pt x="218907" y="9152261"/>
                    <a:pt x="212796" y="9152892"/>
                  </a:cubicBezTo>
                  <a:close/>
                  <a:moveTo>
                    <a:pt x="90730" y="9262169"/>
                  </a:moveTo>
                  <a:cubicBezTo>
                    <a:pt x="80529" y="9301850"/>
                    <a:pt x="67522" y="9295473"/>
                    <a:pt x="55618" y="9308140"/>
                  </a:cubicBezTo>
                  <a:lnTo>
                    <a:pt x="44466" y="9329113"/>
                  </a:lnTo>
                  <a:lnTo>
                    <a:pt x="44012" y="9328620"/>
                  </a:lnTo>
                  <a:lnTo>
                    <a:pt x="44226" y="9329566"/>
                  </a:lnTo>
                  <a:lnTo>
                    <a:pt x="44466" y="9329113"/>
                  </a:lnTo>
                  <a:lnTo>
                    <a:pt x="49736" y="9334839"/>
                  </a:lnTo>
                  <a:cubicBezTo>
                    <a:pt x="51757" y="9334839"/>
                    <a:pt x="53840" y="9333816"/>
                    <a:pt x="55834" y="9334919"/>
                  </a:cubicBezTo>
                  <a:cubicBezTo>
                    <a:pt x="62001" y="9317914"/>
                    <a:pt x="69821" y="9317914"/>
                    <a:pt x="75989" y="9334918"/>
                  </a:cubicBezTo>
                  <a:cubicBezTo>
                    <a:pt x="84250" y="9309725"/>
                    <a:pt x="95288" y="9336493"/>
                    <a:pt x="102908" y="9305000"/>
                  </a:cubicBezTo>
                  <a:lnTo>
                    <a:pt x="102908" y="9280437"/>
                  </a:lnTo>
                  <a:cubicBezTo>
                    <a:pt x="99433" y="9268468"/>
                    <a:pt x="95139" y="9261856"/>
                    <a:pt x="90730" y="9262169"/>
                  </a:cubicBezTo>
                  <a:close/>
                  <a:moveTo>
                    <a:pt x="272263" y="9053058"/>
                  </a:moveTo>
                  <a:cubicBezTo>
                    <a:pt x="269485" y="9061876"/>
                    <a:pt x="265141" y="9064082"/>
                    <a:pt x="265141" y="9081717"/>
                  </a:cubicBezTo>
                  <a:cubicBezTo>
                    <a:pt x="272832" y="9119822"/>
                    <a:pt x="282233" y="9097148"/>
                    <a:pt x="289852" y="9073530"/>
                  </a:cubicBezTo>
                  <a:lnTo>
                    <a:pt x="289568" y="9071012"/>
                  </a:lnTo>
                  <a:cubicBezTo>
                    <a:pt x="285722" y="9061876"/>
                    <a:pt x="277888" y="9071011"/>
                    <a:pt x="272263" y="9053058"/>
                  </a:cubicBezTo>
                  <a:close/>
                  <a:moveTo>
                    <a:pt x="220074" y="9059365"/>
                  </a:moveTo>
                  <a:cubicBezTo>
                    <a:pt x="213254" y="9061506"/>
                    <a:pt x="206607" y="9074458"/>
                    <a:pt x="201544" y="9097780"/>
                  </a:cubicBezTo>
                  <a:lnTo>
                    <a:pt x="208309" y="9114783"/>
                  </a:lnTo>
                  <a:cubicBezTo>
                    <a:pt x="218636" y="9100927"/>
                    <a:pt x="230244" y="9112264"/>
                    <a:pt x="239645" y="9085813"/>
                  </a:cubicBezTo>
                  <a:cubicBezTo>
                    <a:pt x="233887" y="9065893"/>
                    <a:pt x="226893" y="9057224"/>
                    <a:pt x="220074" y="9059365"/>
                  </a:cubicBezTo>
                  <a:close/>
                  <a:moveTo>
                    <a:pt x="60445" y="9151711"/>
                  </a:moveTo>
                  <a:cubicBezTo>
                    <a:pt x="58291" y="9149821"/>
                    <a:pt x="56155" y="9150844"/>
                    <a:pt x="54552" y="9158245"/>
                  </a:cubicBezTo>
                  <a:cubicBezTo>
                    <a:pt x="58825" y="9166117"/>
                    <a:pt x="57686" y="9178400"/>
                    <a:pt x="61318" y="9187847"/>
                  </a:cubicBezTo>
                  <a:cubicBezTo>
                    <a:pt x="81828" y="9187847"/>
                    <a:pt x="103051" y="9213672"/>
                    <a:pt x="122351" y="9182494"/>
                  </a:cubicBezTo>
                  <a:lnTo>
                    <a:pt x="122350" y="9160133"/>
                  </a:lnTo>
                  <a:cubicBezTo>
                    <a:pt x="108107" y="9114784"/>
                    <a:pt x="87526" y="9165489"/>
                    <a:pt x="70576" y="9154780"/>
                  </a:cubicBezTo>
                  <a:lnTo>
                    <a:pt x="70362" y="9153206"/>
                  </a:lnTo>
                  <a:lnTo>
                    <a:pt x="66445" y="9162656"/>
                  </a:lnTo>
                  <a:cubicBezTo>
                    <a:pt x="64772" y="9158404"/>
                    <a:pt x="62600" y="9153600"/>
                    <a:pt x="60445" y="9151711"/>
                  </a:cubicBezTo>
                  <a:close/>
                  <a:moveTo>
                    <a:pt x="281609" y="8918674"/>
                  </a:moveTo>
                  <a:cubicBezTo>
                    <a:pt x="273460" y="8922246"/>
                    <a:pt x="272031" y="8936536"/>
                    <a:pt x="287147" y="8955432"/>
                  </a:cubicBezTo>
                  <a:cubicBezTo>
                    <a:pt x="290565" y="8949448"/>
                    <a:pt x="299111" y="8934959"/>
                    <a:pt x="291989" y="8921420"/>
                  </a:cubicBezTo>
                  <a:lnTo>
                    <a:pt x="291634" y="8918900"/>
                  </a:lnTo>
                  <a:cubicBezTo>
                    <a:pt x="287788" y="8917483"/>
                    <a:pt x="284325" y="8917483"/>
                    <a:pt x="281609" y="8918674"/>
                  </a:cubicBezTo>
                  <a:close/>
                  <a:moveTo>
                    <a:pt x="171562" y="9000781"/>
                  </a:moveTo>
                  <a:cubicBezTo>
                    <a:pt x="170280" y="9047391"/>
                    <a:pt x="187657" y="9032274"/>
                    <a:pt x="193924" y="9017472"/>
                  </a:cubicBezTo>
                  <a:cubicBezTo>
                    <a:pt x="212511" y="9007080"/>
                    <a:pt x="232523" y="9039518"/>
                    <a:pt x="249259" y="9018103"/>
                  </a:cubicBezTo>
                  <a:lnTo>
                    <a:pt x="248690" y="9016526"/>
                  </a:lnTo>
                  <a:lnTo>
                    <a:pt x="258232" y="9016526"/>
                  </a:lnTo>
                  <a:cubicBezTo>
                    <a:pt x="300962" y="8973699"/>
                    <a:pt x="178754" y="8991649"/>
                    <a:pt x="171562" y="9000781"/>
                  </a:cubicBezTo>
                  <a:close/>
                  <a:moveTo>
                    <a:pt x="75490" y="9079512"/>
                  </a:moveTo>
                  <a:cubicBezTo>
                    <a:pt x="74920" y="9079512"/>
                    <a:pt x="74351" y="9082034"/>
                    <a:pt x="73781" y="9083608"/>
                  </a:cubicBezTo>
                  <a:cubicBezTo>
                    <a:pt x="73781" y="9098093"/>
                    <a:pt x="73781" y="9098725"/>
                    <a:pt x="79051" y="9102187"/>
                  </a:cubicBezTo>
                  <a:cubicBezTo>
                    <a:pt x="88095" y="9126121"/>
                    <a:pt x="94932" y="9106912"/>
                    <a:pt x="102908" y="9084237"/>
                  </a:cubicBezTo>
                  <a:cubicBezTo>
                    <a:pt x="94718" y="9072899"/>
                    <a:pt x="84677" y="9081717"/>
                    <a:pt x="75704" y="9081089"/>
                  </a:cubicBezTo>
                  <a:close/>
                  <a:moveTo>
                    <a:pt x="78410" y="9011173"/>
                  </a:moveTo>
                  <a:lnTo>
                    <a:pt x="78410" y="9024085"/>
                  </a:lnTo>
                  <a:lnTo>
                    <a:pt x="86315" y="9041720"/>
                  </a:lnTo>
                  <a:cubicBezTo>
                    <a:pt x="103264" y="9033217"/>
                    <a:pt x="123348" y="9063453"/>
                    <a:pt x="138873" y="9019678"/>
                  </a:cubicBezTo>
                  <a:cubicBezTo>
                    <a:pt x="134258" y="9021849"/>
                    <a:pt x="129608" y="9017317"/>
                    <a:pt x="125627" y="9006766"/>
                  </a:cubicBezTo>
                  <a:cubicBezTo>
                    <a:pt x="86742" y="9003301"/>
                    <a:pt x="83893" y="9003615"/>
                    <a:pt x="78410" y="9011173"/>
                  </a:cubicBezTo>
                  <a:close/>
                  <a:moveTo>
                    <a:pt x="53556" y="8922365"/>
                  </a:moveTo>
                  <a:cubicBezTo>
                    <a:pt x="35680" y="8951653"/>
                    <a:pt x="67015" y="8940630"/>
                    <a:pt x="70505" y="8958580"/>
                  </a:cubicBezTo>
                  <a:cubicBezTo>
                    <a:pt x="95431" y="8900636"/>
                    <a:pt x="127977" y="8958580"/>
                    <a:pt x="153758" y="8970863"/>
                  </a:cubicBezTo>
                  <a:cubicBezTo>
                    <a:pt x="168001" y="8935905"/>
                    <a:pt x="186731" y="8984405"/>
                    <a:pt x="200191" y="8941575"/>
                  </a:cubicBezTo>
                  <a:cubicBezTo>
                    <a:pt x="201331" y="8933703"/>
                    <a:pt x="202683" y="8925827"/>
                    <a:pt x="198624" y="8922994"/>
                  </a:cubicBezTo>
                  <a:lnTo>
                    <a:pt x="198410" y="8922048"/>
                  </a:lnTo>
                  <a:cubicBezTo>
                    <a:pt x="190576" y="8942521"/>
                    <a:pt x="181318" y="8927405"/>
                    <a:pt x="173555" y="8934331"/>
                  </a:cubicBezTo>
                  <a:cubicBezTo>
                    <a:pt x="169440" y="8949699"/>
                    <a:pt x="163421" y="8949699"/>
                    <a:pt x="159312" y="8934331"/>
                  </a:cubicBezTo>
                  <a:cubicBezTo>
                    <a:pt x="148558" y="8932758"/>
                    <a:pt x="140155" y="8918269"/>
                    <a:pt x="129615" y="8934331"/>
                  </a:cubicBezTo>
                  <a:cubicBezTo>
                    <a:pt x="119289" y="8893393"/>
                    <a:pt x="104903" y="8924571"/>
                    <a:pt x="94007" y="8897800"/>
                  </a:cubicBezTo>
                  <a:cubicBezTo>
                    <a:pt x="79264" y="8902838"/>
                    <a:pt x="69009" y="8934331"/>
                    <a:pt x="53556" y="8922365"/>
                  </a:cubicBezTo>
                  <a:close/>
                  <a:moveTo>
                    <a:pt x="332793" y="7968847"/>
                  </a:moveTo>
                  <a:cubicBezTo>
                    <a:pt x="331421" y="7969649"/>
                    <a:pt x="330126" y="7971282"/>
                    <a:pt x="328951" y="7974747"/>
                  </a:cubicBezTo>
                  <a:lnTo>
                    <a:pt x="333509" y="7987030"/>
                  </a:lnTo>
                  <a:lnTo>
                    <a:pt x="328453" y="8001204"/>
                  </a:lnTo>
                  <a:lnTo>
                    <a:pt x="330447" y="8016949"/>
                  </a:lnTo>
                  <a:cubicBezTo>
                    <a:pt x="335780" y="8012885"/>
                    <a:pt x="341264" y="8017107"/>
                    <a:pt x="345971" y="8028917"/>
                  </a:cubicBezTo>
                  <a:cubicBezTo>
                    <a:pt x="348856" y="8020225"/>
                    <a:pt x="352317" y="8016003"/>
                    <a:pt x="355800" y="8016949"/>
                  </a:cubicBezTo>
                  <a:cubicBezTo>
                    <a:pt x="358897" y="7998777"/>
                    <a:pt x="363021" y="7984543"/>
                    <a:pt x="367764" y="7975692"/>
                  </a:cubicBezTo>
                  <a:cubicBezTo>
                    <a:pt x="360956" y="7962024"/>
                    <a:pt x="353513" y="7955666"/>
                    <a:pt x="346043" y="7957111"/>
                  </a:cubicBezTo>
                  <a:cubicBezTo>
                    <a:pt x="341716" y="7971518"/>
                    <a:pt x="336909" y="7966440"/>
                    <a:pt x="332793" y="7968847"/>
                  </a:cubicBezTo>
                  <a:close/>
                  <a:moveTo>
                    <a:pt x="29199" y="8254088"/>
                  </a:moveTo>
                  <a:cubicBezTo>
                    <a:pt x="29555" y="8267631"/>
                    <a:pt x="29555" y="8267631"/>
                    <a:pt x="31265" y="8274243"/>
                  </a:cubicBezTo>
                  <a:lnTo>
                    <a:pt x="30980" y="8270464"/>
                  </a:lnTo>
                  <a:cubicBezTo>
                    <a:pt x="39953" y="8270464"/>
                    <a:pt x="50279" y="8279282"/>
                    <a:pt x="58683" y="8265740"/>
                  </a:cubicBezTo>
                  <a:cubicBezTo>
                    <a:pt x="49702" y="8243131"/>
                    <a:pt x="38942" y="8238879"/>
                    <a:pt x="29199" y="8254088"/>
                  </a:cubicBezTo>
                  <a:close/>
                  <a:moveTo>
                    <a:pt x="391453" y="6590487"/>
                  </a:moveTo>
                  <a:cubicBezTo>
                    <a:pt x="390126" y="6591195"/>
                    <a:pt x="388880" y="6593163"/>
                    <a:pt x="387705" y="6598202"/>
                  </a:cubicBezTo>
                  <a:cubicBezTo>
                    <a:pt x="389699" y="6605443"/>
                    <a:pt x="385070" y="6618043"/>
                    <a:pt x="390340" y="6627175"/>
                  </a:cubicBezTo>
                  <a:cubicBezTo>
                    <a:pt x="394043" y="6630323"/>
                    <a:pt x="405937" y="6636622"/>
                    <a:pt x="401948" y="6610799"/>
                  </a:cubicBezTo>
                  <a:lnTo>
                    <a:pt x="401663" y="6607020"/>
                  </a:lnTo>
                  <a:cubicBezTo>
                    <a:pt x="399791" y="6600658"/>
                    <a:pt x="397789" y="6595051"/>
                    <a:pt x="395681" y="6590330"/>
                  </a:cubicBezTo>
                  <a:cubicBezTo>
                    <a:pt x="394185" y="6590330"/>
                    <a:pt x="392779" y="6589778"/>
                    <a:pt x="391453" y="6590487"/>
                  </a:cubicBezTo>
                  <a:close/>
                  <a:moveTo>
                    <a:pt x="208167" y="6263119"/>
                  </a:moveTo>
                  <a:cubicBezTo>
                    <a:pt x="197343" y="6288314"/>
                    <a:pt x="192001" y="6304058"/>
                    <a:pt x="208808" y="6299651"/>
                  </a:cubicBezTo>
                  <a:cubicBezTo>
                    <a:pt x="211799" y="6289259"/>
                    <a:pt x="219847" y="6282015"/>
                    <a:pt x="213437" y="6263119"/>
                  </a:cubicBezTo>
                  <a:close/>
                  <a:moveTo>
                    <a:pt x="177921" y="6270206"/>
                  </a:moveTo>
                  <a:cubicBezTo>
                    <a:pt x="171976" y="6278945"/>
                    <a:pt x="166701" y="6296187"/>
                    <a:pt x="161947" y="6294295"/>
                  </a:cubicBezTo>
                  <a:lnTo>
                    <a:pt x="161947" y="6307837"/>
                  </a:lnTo>
                  <a:cubicBezTo>
                    <a:pt x="163728" y="6318232"/>
                    <a:pt x="169781" y="6309411"/>
                    <a:pt x="171704" y="6322008"/>
                  </a:cubicBezTo>
                  <a:cubicBezTo>
                    <a:pt x="160595" y="6328938"/>
                    <a:pt x="152760" y="6362319"/>
                    <a:pt x="142220" y="6384994"/>
                  </a:cubicBezTo>
                  <a:lnTo>
                    <a:pt x="142220" y="6433494"/>
                  </a:lnTo>
                  <a:lnTo>
                    <a:pt x="132108" y="6453335"/>
                  </a:lnTo>
                  <a:lnTo>
                    <a:pt x="132108" y="6479472"/>
                  </a:lnTo>
                  <a:cubicBezTo>
                    <a:pt x="123277" y="6498685"/>
                    <a:pt x="128974" y="6500887"/>
                    <a:pt x="132108" y="6519468"/>
                  </a:cubicBezTo>
                  <a:cubicBezTo>
                    <a:pt x="135312" y="6544663"/>
                    <a:pt x="146351" y="6526081"/>
                    <a:pt x="151764" y="6550961"/>
                  </a:cubicBezTo>
                  <a:cubicBezTo>
                    <a:pt x="148416" y="6563872"/>
                    <a:pt x="142363" y="6550961"/>
                    <a:pt x="138517" y="6559465"/>
                  </a:cubicBezTo>
                  <a:cubicBezTo>
                    <a:pt x="134672" y="6567969"/>
                    <a:pt x="130256" y="6585288"/>
                    <a:pt x="124772" y="6581194"/>
                  </a:cubicBezTo>
                  <a:cubicBezTo>
                    <a:pt x="120641" y="6576784"/>
                    <a:pt x="123989" y="6561671"/>
                    <a:pt x="119431" y="6556946"/>
                  </a:cubicBezTo>
                  <a:cubicBezTo>
                    <a:pt x="108677" y="6565132"/>
                    <a:pt x="99918" y="6529861"/>
                    <a:pt x="90944" y="6510336"/>
                  </a:cubicBezTo>
                  <a:lnTo>
                    <a:pt x="77911" y="6541829"/>
                  </a:lnTo>
                  <a:cubicBezTo>
                    <a:pt x="80689" y="6590958"/>
                    <a:pt x="69152" y="6576155"/>
                    <a:pt x="62528" y="6599776"/>
                  </a:cubicBezTo>
                  <a:cubicBezTo>
                    <a:pt x="71787" y="6599776"/>
                    <a:pt x="76772" y="6631268"/>
                    <a:pt x="85176" y="6629064"/>
                  </a:cubicBezTo>
                  <a:cubicBezTo>
                    <a:pt x="88808" y="6641974"/>
                    <a:pt x="88808" y="6641974"/>
                    <a:pt x="85176" y="6653626"/>
                  </a:cubicBezTo>
                  <a:cubicBezTo>
                    <a:pt x="81636" y="6654479"/>
                    <a:pt x="78132" y="6650164"/>
                    <a:pt x="75205" y="6641346"/>
                  </a:cubicBezTo>
                  <a:cubicBezTo>
                    <a:pt x="68510" y="6639141"/>
                    <a:pt x="64095" y="6660242"/>
                    <a:pt x="58540" y="6672839"/>
                  </a:cubicBezTo>
                  <a:cubicBezTo>
                    <a:pt x="62080" y="6680083"/>
                    <a:pt x="65391" y="6689403"/>
                    <a:pt x="68368" y="6700552"/>
                  </a:cubicBezTo>
                  <a:cubicBezTo>
                    <a:pt x="71716" y="6750627"/>
                    <a:pt x="57686" y="6746530"/>
                    <a:pt x="51134" y="6728894"/>
                  </a:cubicBezTo>
                  <a:lnTo>
                    <a:pt x="44012" y="6745270"/>
                  </a:lnTo>
                  <a:lnTo>
                    <a:pt x="44012" y="6754720"/>
                  </a:lnTo>
                  <a:cubicBezTo>
                    <a:pt x="46505" y="6768263"/>
                    <a:pt x="51490" y="6772670"/>
                    <a:pt x="53341" y="6786213"/>
                  </a:cubicBezTo>
                  <a:lnTo>
                    <a:pt x="34112" y="6831248"/>
                  </a:lnTo>
                  <a:cubicBezTo>
                    <a:pt x="55122" y="6886675"/>
                    <a:pt x="81258" y="6870927"/>
                    <a:pt x="102695" y="6916908"/>
                  </a:cubicBezTo>
                  <a:cubicBezTo>
                    <a:pt x="93935" y="6933281"/>
                    <a:pt x="101698" y="6943363"/>
                    <a:pt x="95573" y="6959107"/>
                  </a:cubicBezTo>
                  <a:cubicBezTo>
                    <a:pt x="87881" y="6967297"/>
                    <a:pt x="89947" y="6938952"/>
                    <a:pt x="83751" y="6929506"/>
                  </a:cubicBezTo>
                  <a:cubicBezTo>
                    <a:pt x="82612" y="6896436"/>
                    <a:pt x="71146" y="6909036"/>
                    <a:pt x="66445" y="6922262"/>
                  </a:cubicBezTo>
                  <a:cubicBezTo>
                    <a:pt x="55649" y="6917662"/>
                    <a:pt x="44753" y="6924592"/>
                    <a:pt x="34683" y="6942417"/>
                  </a:cubicBezTo>
                  <a:cubicBezTo>
                    <a:pt x="39882" y="6949343"/>
                    <a:pt x="39098" y="6961944"/>
                    <a:pt x="39668" y="6978948"/>
                  </a:cubicBezTo>
                  <a:lnTo>
                    <a:pt x="46790" y="6995010"/>
                  </a:lnTo>
                  <a:cubicBezTo>
                    <a:pt x="51483" y="6984711"/>
                    <a:pt x="56774" y="6980995"/>
                    <a:pt x="61958" y="6984302"/>
                  </a:cubicBezTo>
                  <a:lnTo>
                    <a:pt x="68725" y="7001937"/>
                  </a:lnTo>
                  <a:cubicBezTo>
                    <a:pt x="56404" y="7007922"/>
                    <a:pt x="44653" y="7033430"/>
                    <a:pt x="31906" y="7033430"/>
                  </a:cubicBezTo>
                  <a:cubicBezTo>
                    <a:pt x="29911" y="7035949"/>
                    <a:pt x="29768" y="7041934"/>
                    <a:pt x="29555" y="7049492"/>
                  </a:cubicBezTo>
                  <a:cubicBezTo>
                    <a:pt x="38528" y="7077205"/>
                    <a:pt x="46505" y="7069648"/>
                    <a:pt x="54909" y="7105865"/>
                  </a:cubicBezTo>
                  <a:cubicBezTo>
                    <a:pt x="50636" y="7135152"/>
                    <a:pt x="35751" y="7144599"/>
                    <a:pt x="29626" y="7148695"/>
                  </a:cubicBezTo>
                  <a:lnTo>
                    <a:pt x="29626" y="7199397"/>
                  </a:lnTo>
                  <a:cubicBezTo>
                    <a:pt x="34754" y="7215773"/>
                    <a:pt x="44938" y="7227425"/>
                    <a:pt x="48214" y="7249155"/>
                  </a:cubicBezTo>
                  <a:cubicBezTo>
                    <a:pt x="42161" y="7271515"/>
                    <a:pt x="34683" y="7257972"/>
                    <a:pt x="29627" y="7270569"/>
                  </a:cubicBezTo>
                  <a:lnTo>
                    <a:pt x="29627" y="7282538"/>
                  </a:lnTo>
                  <a:lnTo>
                    <a:pt x="34540" y="7295763"/>
                  </a:lnTo>
                  <a:lnTo>
                    <a:pt x="34540" y="7307101"/>
                  </a:lnTo>
                  <a:lnTo>
                    <a:pt x="39811" y="7321590"/>
                  </a:lnTo>
                  <a:cubicBezTo>
                    <a:pt x="34754" y="7390242"/>
                    <a:pt x="72001" y="7363791"/>
                    <a:pt x="81187" y="7349934"/>
                  </a:cubicBezTo>
                  <a:cubicBezTo>
                    <a:pt x="83396" y="7349934"/>
                    <a:pt x="86101" y="7347411"/>
                    <a:pt x="87881" y="7354970"/>
                  </a:cubicBezTo>
                  <a:cubicBezTo>
                    <a:pt x="84321" y="7368198"/>
                    <a:pt x="80304" y="7378841"/>
                    <a:pt x="75989" y="7386463"/>
                  </a:cubicBezTo>
                  <a:cubicBezTo>
                    <a:pt x="68084" y="7391505"/>
                    <a:pt x="60463" y="7379850"/>
                    <a:pt x="54196" y="7394021"/>
                  </a:cubicBezTo>
                  <a:cubicBezTo>
                    <a:pt x="54196" y="7423308"/>
                    <a:pt x="41733" y="7412920"/>
                    <a:pt x="37104" y="7400637"/>
                  </a:cubicBezTo>
                  <a:cubicBezTo>
                    <a:pt x="29199" y="7417013"/>
                    <a:pt x="38884" y="7441890"/>
                    <a:pt x="41377" y="7448191"/>
                  </a:cubicBezTo>
                  <a:cubicBezTo>
                    <a:pt x="45956" y="7447464"/>
                    <a:pt x="50450" y="7453921"/>
                    <a:pt x="54054" y="7466456"/>
                  </a:cubicBezTo>
                  <a:lnTo>
                    <a:pt x="54054" y="7479053"/>
                  </a:lnTo>
                  <a:lnTo>
                    <a:pt x="35181" y="7525034"/>
                  </a:lnTo>
                  <a:cubicBezTo>
                    <a:pt x="33329" y="7543927"/>
                    <a:pt x="35751" y="7562194"/>
                    <a:pt x="33401" y="7578884"/>
                  </a:cubicBezTo>
                  <a:lnTo>
                    <a:pt x="29911" y="7587702"/>
                  </a:lnTo>
                  <a:cubicBezTo>
                    <a:pt x="29911" y="7591481"/>
                    <a:pt x="29911" y="7595574"/>
                    <a:pt x="29555" y="7599985"/>
                  </a:cubicBezTo>
                  <a:lnTo>
                    <a:pt x="39454" y="7626121"/>
                  </a:lnTo>
                  <a:lnTo>
                    <a:pt x="39454" y="7673676"/>
                  </a:lnTo>
                  <a:lnTo>
                    <a:pt x="44012" y="7686591"/>
                  </a:lnTo>
                  <a:cubicBezTo>
                    <a:pt x="39526" y="7698243"/>
                    <a:pt x="39526" y="7698243"/>
                    <a:pt x="44012" y="7708948"/>
                  </a:cubicBezTo>
                  <a:cubicBezTo>
                    <a:pt x="45579" y="7728161"/>
                    <a:pt x="45223" y="7751464"/>
                    <a:pt x="40024" y="7758394"/>
                  </a:cubicBezTo>
                  <a:cubicBezTo>
                    <a:pt x="40024" y="7762173"/>
                    <a:pt x="40024" y="7766266"/>
                    <a:pt x="40024" y="7770674"/>
                  </a:cubicBezTo>
                  <a:lnTo>
                    <a:pt x="35181" y="7783585"/>
                  </a:lnTo>
                  <a:lnTo>
                    <a:pt x="39882" y="7795868"/>
                  </a:lnTo>
                  <a:lnTo>
                    <a:pt x="39882" y="7820434"/>
                  </a:lnTo>
                  <a:lnTo>
                    <a:pt x="30837" y="7842795"/>
                  </a:lnTo>
                  <a:cubicBezTo>
                    <a:pt x="9045" y="7937273"/>
                    <a:pt x="72926" y="7856651"/>
                    <a:pt x="82113" y="7898222"/>
                  </a:cubicBezTo>
                  <a:cubicBezTo>
                    <a:pt x="88808" y="7879640"/>
                    <a:pt x="94362" y="7864838"/>
                    <a:pt x="101484" y="7886567"/>
                  </a:cubicBezTo>
                  <a:cubicBezTo>
                    <a:pt x="106113" y="7886567"/>
                    <a:pt x="111241" y="7890664"/>
                    <a:pt x="104119" y="7905463"/>
                  </a:cubicBezTo>
                  <a:lnTo>
                    <a:pt x="104119" y="7927192"/>
                  </a:lnTo>
                  <a:cubicBezTo>
                    <a:pt x="100082" y="7939319"/>
                    <a:pt x="94697" y="7937901"/>
                    <a:pt x="91015" y="7923731"/>
                  </a:cubicBezTo>
                  <a:cubicBezTo>
                    <a:pt x="76202" y="7921211"/>
                    <a:pt x="70078" y="7955223"/>
                    <a:pt x="57401" y="7923731"/>
                  </a:cubicBezTo>
                  <a:cubicBezTo>
                    <a:pt x="54453" y="7932799"/>
                    <a:pt x="50863" y="7936955"/>
                    <a:pt x="47288" y="7935382"/>
                  </a:cubicBezTo>
                  <a:lnTo>
                    <a:pt x="40167" y="7953332"/>
                  </a:lnTo>
                  <a:cubicBezTo>
                    <a:pt x="38956" y="7961208"/>
                    <a:pt x="40807" y="7972231"/>
                    <a:pt x="42872" y="7971914"/>
                  </a:cubicBezTo>
                  <a:cubicBezTo>
                    <a:pt x="66873" y="7981363"/>
                    <a:pt x="88451" y="7953649"/>
                    <a:pt x="111739" y="7961835"/>
                  </a:cubicBezTo>
                  <a:cubicBezTo>
                    <a:pt x="115585" y="7967506"/>
                    <a:pt x="108107" y="7978212"/>
                    <a:pt x="106327" y="7982936"/>
                  </a:cubicBezTo>
                  <a:cubicBezTo>
                    <a:pt x="94363" y="8038995"/>
                    <a:pt x="69437" y="7995533"/>
                    <a:pt x="52131" y="8009076"/>
                  </a:cubicBezTo>
                  <a:cubicBezTo>
                    <a:pt x="43656" y="8030491"/>
                    <a:pt x="57544" y="8036790"/>
                    <a:pt x="60819" y="8033325"/>
                  </a:cubicBezTo>
                  <a:cubicBezTo>
                    <a:pt x="83182" y="8086861"/>
                    <a:pt x="107894" y="8001832"/>
                    <a:pt x="130683" y="8056631"/>
                  </a:cubicBezTo>
                  <a:cubicBezTo>
                    <a:pt x="142790" y="8031119"/>
                    <a:pt x="156606" y="8050016"/>
                    <a:pt x="167431" y="8075523"/>
                  </a:cubicBezTo>
                  <a:cubicBezTo>
                    <a:pt x="163728" y="8085918"/>
                    <a:pt x="159383" y="8079620"/>
                    <a:pt x="155467" y="8081825"/>
                  </a:cubicBezTo>
                  <a:cubicBezTo>
                    <a:pt x="150938" y="8070045"/>
                    <a:pt x="145617" y="8065697"/>
                    <a:pt x="140440" y="8069542"/>
                  </a:cubicBezTo>
                  <a:cubicBezTo>
                    <a:pt x="133318" y="8123078"/>
                    <a:pt x="116725" y="8074895"/>
                    <a:pt x="106113" y="8082453"/>
                  </a:cubicBezTo>
                  <a:cubicBezTo>
                    <a:pt x="90018" y="8113946"/>
                    <a:pt x="75062" y="8067965"/>
                    <a:pt x="57686" y="8082454"/>
                  </a:cubicBezTo>
                  <a:cubicBezTo>
                    <a:pt x="48705" y="8098420"/>
                    <a:pt x="39497" y="8111774"/>
                    <a:pt x="30125" y="8122451"/>
                  </a:cubicBezTo>
                  <a:lnTo>
                    <a:pt x="30125" y="8147959"/>
                  </a:lnTo>
                  <a:lnTo>
                    <a:pt x="25068" y="8161815"/>
                  </a:lnTo>
                  <a:lnTo>
                    <a:pt x="25069" y="8198347"/>
                  </a:lnTo>
                  <a:cubicBezTo>
                    <a:pt x="43799" y="8251569"/>
                    <a:pt x="59253" y="8158982"/>
                    <a:pt x="76771" y="8240863"/>
                  </a:cubicBezTo>
                  <a:cubicBezTo>
                    <a:pt x="85745" y="8236138"/>
                    <a:pt x="94647" y="8217556"/>
                    <a:pt x="103478" y="8234564"/>
                  </a:cubicBezTo>
                  <a:cubicBezTo>
                    <a:pt x="101769" y="8290937"/>
                    <a:pt x="122137" y="8247162"/>
                    <a:pt x="127906" y="8283376"/>
                  </a:cubicBezTo>
                  <a:lnTo>
                    <a:pt x="127906" y="8307310"/>
                  </a:lnTo>
                  <a:lnTo>
                    <a:pt x="120784" y="8326209"/>
                  </a:lnTo>
                  <a:lnTo>
                    <a:pt x="115301" y="8313608"/>
                  </a:lnTo>
                  <a:cubicBezTo>
                    <a:pt x="110458" y="8318651"/>
                    <a:pt x="108891" y="8304794"/>
                    <a:pt x="105472" y="8303531"/>
                  </a:cubicBezTo>
                  <a:cubicBezTo>
                    <a:pt x="99561" y="8322113"/>
                    <a:pt x="91229" y="8305422"/>
                    <a:pt x="86529" y="8325578"/>
                  </a:cubicBezTo>
                  <a:cubicBezTo>
                    <a:pt x="78766" y="8298495"/>
                    <a:pt x="70434" y="8334081"/>
                    <a:pt x="61746" y="8325578"/>
                  </a:cubicBezTo>
                  <a:cubicBezTo>
                    <a:pt x="50778" y="8296919"/>
                    <a:pt x="38599" y="8320224"/>
                    <a:pt x="29627" y="8343528"/>
                  </a:cubicBezTo>
                  <a:cubicBezTo>
                    <a:pt x="27419" y="8416908"/>
                    <a:pt x="77555" y="8325577"/>
                    <a:pt x="88594" y="8371558"/>
                  </a:cubicBezTo>
                  <a:cubicBezTo>
                    <a:pt x="87027" y="8406199"/>
                    <a:pt x="71431" y="8371558"/>
                    <a:pt x="66374" y="8398326"/>
                  </a:cubicBezTo>
                  <a:cubicBezTo>
                    <a:pt x="54909" y="8389508"/>
                    <a:pt x="47929" y="8378171"/>
                    <a:pt x="39027" y="8404939"/>
                  </a:cubicBezTo>
                  <a:lnTo>
                    <a:pt x="41163" y="8423203"/>
                  </a:lnTo>
                  <a:cubicBezTo>
                    <a:pt x="49923" y="8426354"/>
                    <a:pt x="60107" y="8416276"/>
                    <a:pt x="67514" y="8427614"/>
                  </a:cubicBezTo>
                  <a:lnTo>
                    <a:pt x="57116" y="8459106"/>
                  </a:lnTo>
                  <a:cubicBezTo>
                    <a:pt x="46718" y="8454068"/>
                    <a:pt x="41876" y="8474223"/>
                    <a:pt x="34398" y="8488080"/>
                  </a:cubicBezTo>
                  <a:cubicBezTo>
                    <a:pt x="51347" y="8511697"/>
                    <a:pt x="70007" y="8484615"/>
                    <a:pt x="86101" y="8505716"/>
                  </a:cubicBezTo>
                  <a:cubicBezTo>
                    <a:pt x="97354" y="8481781"/>
                    <a:pt x="108535" y="8565868"/>
                    <a:pt x="120784" y="8519887"/>
                  </a:cubicBezTo>
                  <a:lnTo>
                    <a:pt x="127906" y="8537208"/>
                  </a:lnTo>
                  <a:cubicBezTo>
                    <a:pt x="114659" y="8568701"/>
                    <a:pt x="101342" y="8540988"/>
                    <a:pt x="86386" y="8544135"/>
                  </a:cubicBezTo>
                  <a:cubicBezTo>
                    <a:pt x="70505" y="8561772"/>
                    <a:pt x="51775" y="8540042"/>
                    <a:pt x="34825" y="8561771"/>
                  </a:cubicBezTo>
                  <a:lnTo>
                    <a:pt x="34825" y="8574682"/>
                  </a:lnTo>
                  <a:cubicBezTo>
                    <a:pt x="42908" y="8597360"/>
                    <a:pt x="53092" y="8599754"/>
                    <a:pt x="61674" y="8580984"/>
                  </a:cubicBezTo>
                  <a:cubicBezTo>
                    <a:pt x="75917" y="8620032"/>
                    <a:pt x="95644" y="8603028"/>
                    <a:pt x="111170" y="8615939"/>
                  </a:cubicBezTo>
                  <a:cubicBezTo>
                    <a:pt x="118291" y="8600194"/>
                    <a:pt x="118291" y="8600194"/>
                    <a:pt x="125413" y="8615939"/>
                  </a:cubicBezTo>
                  <a:cubicBezTo>
                    <a:pt x="143289" y="8615939"/>
                    <a:pt x="161021" y="8584446"/>
                    <a:pt x="179681" y="8592318"/>
                  </a:cubicBezTo>
                  <a:cubicBezTo>
                    <a:pt x="185021" y="8612477"/>
                    <a:pt x="169354" y="8597043"/>
                    <a:pt x="172131" y="8621609"/>
                  </a:cubicBezTo>
                  <a:cubicBezTo>
                    <a:pt x="171063" y="8628853"/>
                    <a:pt x="166505" y="8630113"/>
                    <a:pt x="164226" y="8630427"/>
                  </a:cubicBezTo>
                  <a:cubicBezTo>
                    <a:pt x="161727" y="8640852"/>
                    <a:pt x="157824" y="8640852"/>
                    <a:pt x="155324" y="8630427"/>
                  </a:cubicBezTo>
                  <a:cubicBezTo>
                    <a:pt x="143431" y="8642710"/>
                    <a:pt x="126837" y="8659400"/>
                    <a:pt x="115585" y="8642393"/>
                  </a:cubicBezTo>
                  <a:cubicBezTo>
                    <a:pt x="108464" y="8666013"/>
                    <a:pt x="102908" y="8647117"/>
                    <a:pt x="96356" y="8630113"/>
                  </a:cubicBezTo>
                  <a:cubicBezTo>
                    <a:pt x="81579" y="8638458"/>
                    <a:pt x="66623" y="8638458"/>
                    <a:pt x="51846" y="8630113"/>
                  </a:cubicBezTo>
                  <a:cubicBezTo>
                    <a:pt x="46648" y="8645951"/>
                    <a:pt x="40666" y="8655998"/>
                    <a:pt x="34398" y="8659401"/>
                  </a:cubicBezTo>
                  <a:cubicBezTo>
                    <a:pt x="56190" y="8710731"/>
                    <a:pt x="82256" y="8663493"/>
                    <a:pt x="105615" y="8690893"/>
                  </a:cubicBezTo>
                  <a:cubicBezTo>
                    <a:pt x="134102" y="8659400"/>
                    <a:pt x="159597" y="8673886"/>
                    <a:pt x="190648" y="8667273"/>
                  </a:cubicBezTo>
                  <a:lnTo>
                    <a:pt x="198268" y="8691522"/>
                  </a:lnTo>
                  <a:cubicBezTo>
                    <a:pt x="203467" y="8694044"/>
                    <a:pt x="207669" y="8685540"/>
                    <a:pt x="210873" y="8697192"/>
                  </a:cubicBezTo>
                  <a:cubicBezTo>
                    <a:pt x="204891" y="8710731"/>
                    <a:pt x="195277" y="8702544"/>
                    <a:pt x="188582" y="8702230"/>
                  </a:cubicBezTo>
                  <a:cubicBezTo>
                    <a:pt x="164654" y="8672629"/>
                    <a:pt x="135597" y="8709158"/>
                    <a:pt x="112879" y="8746634"/>
                  </a:cubicBezTo>
                  <a:cubicBezTo>
                    <a:pt x="131965" y="8798282"/>
                    <a:pt x="155609" y="8712308"/>
                    <a:pt x="176119" y="8744429"/>
                  </a:cubicBezTo>
                  <a:cubicBezTo>
                    <a:pt x="158813" y="8797023"/>
                    <a:pt x="134173" y="8780646"/>
                    <a:pt x="114588" y="8815290"/>
                  </a:cubicBezTo>
                  <a:lnTo>
                    <a:pt x="106113" y="8788205"/>
                  </a:lnTo>
                  <a:cubicBezTo>
                    <a:pt x="84798" y="8793842"/>
                    <a:pt x="63405" y="8785999"/>
                    <a:pt x="42588" y="8764902"/>
                  </a:cubicBezTo>
                  <a:cubicBezTo>
                    <a:pt x="40096" y="8766790"/>
                    <a:pt x="39098" y="8771515"/>
                    <a:pt x="39312" y="8778441"/>
                  </a:cubicBezTo>
                  <a:cubicBezTo>
                    <a:pt x="38528" y="8790410"/>
                    <a:pt x="30053" y="8799228"/>
                    <a:pt x="37033" y="8813399"/>
                  </a:cubicBezTo>
                  <a:cubicBezTo>
                    <a:pt x="61247" y="8838593"/>
                    <a:pt x="87241" y="8776239"/>
                    <a:pt x="108250" y="8857489"/>
                  </a:cubicBezTo>
                  <a:cubicBezTo>
                    <a:pt x="107324" y="8874179"/>
                    <a:pt x="113164" y="8877959"/>
                    <a:pt x="116297" y="8887094"/>
                  </a:cubicBezTo>
                  <a:cubicBezTo>
                    <a:pt x="131011" y="8885831"/>
                    <a:pt x="145717" y="8889392"/>
                    <a:pt x="160309" y="8897799"/>
                  </a:cubicBezTo>
                  <a:cubicBezTo>
                    <a:pt x="162801" y="8881109"/>
                    <a:pt x="171775" y="8891187"/>
                    <a:pt x="174125" y="8874811"/>
                  </a:cubicBezTo>
                  <a:cubicBezTo>
                    <a:pt x="190897" y="8861079"/>
                    <a:pt x="208210" y="8869077"/>
                    <a:pt x="223977" y="8897799"/>
                  </a:cubicBezTo>
                  <a:cubicBezTo>
                    <a:pt x="241425" y="8863787"/>
                    <a:pt x="260155" y="8944723"/>
                    <a:pt x="277817" y="8887094"/>
                  </a:cubicBezTo>
                  <a:cubicBezTo>
                    <a:pt x="283870" y="8875753"/>
                    <a:pt x="296476" y="8915435"/>
                    <a:pt x="294838" y="8880478"/>
                  </a:cubicBezTo>
                  <a:cubicBezTo>
                    <a:pt x="281307" y="8819383"/>
                    <a:pt x="258019" y="8889927"/>
                    <a:pt x="245770" y="8838594"/>
                  </a:cubicBezTo>
                  <a:cubicBezTo>
                    <a:pt x="244559" y="8817492"/>
                    <a:pt x="237224" y="8824422"/>
                    <a:pt x="233520" y="8838593"/>
                  </a:cubicBezTo>
                  <a:cubicBezTo>
                    <a:pt x="222197" y="8838593"/>
                    <a:pt x="207170" y="8843004"/>
                    <a:pt x="197342" y="8820329"/>
                  </a:cubicBezTo>
                  <a:lnTo>
                    <a:pt x="203610" y="8802379"/>
                  </a:lnTo>
                  <a:cubicBezTo>
                    <a:pt x="231384" y="8784743"/>
                    <a:pt x="260583" y="8838593"/>
                    <a:pt x="285010" y="8796394"/>
                  </a:cubicBezTo>
                  <a:lnTo>
                    <a:pt x="285010" y="8771828"/>
                  </a:lnTo>
                  <a:lnTo>
                    <a:pt x="280381" y="8758917"/>
                  </a:lnTo>
                  <a:cubicBezTo>
                    <a:pt x="283799" y="8749154"/>
                    <a:pt x="288144" y="8755452"/>
                    <a:pt x="292132" y="8753251"/>
                  </a:cubicBezTo>
                  <a:cubicBezTo>
                    <a:pt x="299253" y="8774980"/>
                    <a:pt x="306945" y="8788522"/>
                    <a:pt x="314423" y="8759549"/>
                  </a:cubicBezTo>
                  <a:lnTo>
                    <a:pt x="314423" y="8746948"/>
                  </a:lnTo>
                  <a:cubicBezTo>
                    <a:pt x="322328" y="8718289"/>
                    <a:pt x="331657" y="8734037"/>
                    <a:pt x="341129" y="8741281"/>
                  </a:cubicBezTo>
                  <a:cubicBezTo>
                    <a:pt x="345758" y="8736871"/>
                    <a:pt x="342340" y="8721758"/>
                    <a:pt x="346470" y="8716716"/>
                  </a:cubicBezTo>
                  <a:lnTo>
                    <a:pt x="366126" y="8716715"/>
                  </a:lnTo>
                  <a:cubicBezTo>
                    <a:pt x="369900" y="8702859"/>
                    <a:pt x="369972" y="8702544"/>
                    <a:pt x="364061" y="8687428"/>
                  </a:cubicBezTo>
                  <a:lnTo>
                    <a:pt x="363633" y="8675145"/>
                  </a:lnTo>
                  <a:cubicBezTo>
                    <a:pt x="357865" y="8661606"/>
                    <a:pt x="344832" y="8631687"/>
                    <a:pt x="339562" y="8650896"/>
                  </a:cubicBezTo>
                  <a:cubicBezTo>
                    <a:pt x="345474" y="8666013"/>
                    <a:pt x="345402" y="8666327"/>
                    <a:pt x="341485" y="8680188"/>
                  </a:cubicBezTo>
                  <a:cubicBezTo>
                    <a:pt x="320120" y="8701599"/>
                    <a:pt x="297259" y="8685223"/>
                    <a:pt x="276749" y="8714510"/>
                  </a:cubicBezTo>
                  <a:cubicBezTo>
                    <a:pt x="269627" y="8690579"/>
                    <a:pt x="261437" y="8714510"/>
                    <a:pt x="253461" y="8716715"/>
                  </a:cubicBezTo>
                  <a:cubicBezTo>
                    <a:pt x="249900" y="8703176"/>
                    <a:pt x="244843" y="8707583"/>
                    <a:pt x="241497" y="8700025"/>
                  </a:cubicBezTo>
                  <a:cubicBezTo>
                    <a:pt x="254031" y="8664125"/>
                    <a:pt x="272760" y="8677982"/>
                    <a:pt x="287076" y="8655935"/>
                  </a:cubicBezTo>
                  <a:cubicBezTo>
                    <a:pt x="291569" y="8671148"/>
                    <a:pt x="297822" y="8671148"/>
                    <a:pt x="302316" y="8655935"/>
                  </a:cubicBezTo>
                  <a:cubicBezTo>
                    <a:pt x="311147" y="8681761"/>
                    <a:pt x="320903" y="8659086"/>
                    <a:pt x="329236" y="8649323"/>
                  </a:cubicBezTo>
                  <a:cubicBezTo>
                    <a:pt x="327242" y="8601140"/>
                    <a:pt x="340559" y="8626334"/>
                    <a:pt x="347965" y="8616253"/>
                  </a:cubicBezTo>
                  <a:cubicBezTo>
                    <a:pt x="350159" y="8607656"/>
                    <a:pt x="353157" y="8604257"/>
                    <a:pt x="356013" y="8607121"/>
                  </a:cubicBezTo>
                  <a:cubicBezTo>
                    <a:pt x="382007" y="8540042"/>
                    <a:pt x="330803" y="8585392"/>
                    <a:pt x="325390" y="8607121"/>
                  </a:cubicBezTo>
                  <a:cubicBezTo>
                    <a:pt x="321260" y="8610586"/>
                    <a:pt x="319052" y="8594524"/>
                    <a:pt x="315135" y="8595155"/>
                  </a:cubicBezTo>
                  <a:cubicBezTo>
                    <a:pt x="308797" y="8595155"/>
                    <a:pt x="310007" y="8583818"/>
                    <a:pt x="309366" y="8578151"/>
                  </a:cubicBezTo>
                  <a:lnTo>
                    <a:pt x="302245" y="8558309"/>
                  </a:lnTo>
                  <a:cubicBezTo>
                    <a:pt x="289909" y="8556544"/>
                    <a:pt x="277625" y="8550656"/>
                    <a:pt x="265497" y="8540673"/>
                  </a:cubicBezTo>
                  <a:cubicBezTo>
                    <a:pt x="275894" y="8523666"/>
                    <a:pt x="290779" y="8509181"/>
                    <a:pt x="301889" y="8533430"/>
                  </a:cubicBezTo>
                  <a:cubicBezTo>
                    <a:pt x="306589" y="8506030"/>
                    <a:pt x="362209" y="8545081"/>
                    <a:pt x="338637" y="8485246"/>
                  </a:cubicBezTo>
                  <a:cubicBezTo>
                    <a:pt x="334649" y="8485246"/>
                    <a:pt x="334577" y="8485246"/>
                    <a:pt x="334007" y="8467611"/>
                  </a:cubicBezTo>
                  <a:cubicBezTo>
                    <a:pt x="341129" y="8442416"/>
                    <a:pt x="351028" y="8446196"/>
                    <a:pt x="358933" y="8428559"/>
                  </a:cubicBezTo>
                  <a:cubicBezTo>
                    <a:pt x="358292" y="8423521"/>
                    <a:pt x="357651" y="8418164"/>
                    <a:pt x="357081" y="8412811"/>
                  </a:cubicBezTo>
                  <a:cubicBezTo>
                    <a:pt x="335716" y="8412811"/>
                    <a:pt x="316915" y="8381319"/>
                    <a:pt x="295194" y="8381319"/>
                  </a:cubicBezTo>
                  <a:cubicBezTo>
                    <a:pt x="307229" y="8336915"/>
                    <a:pt x="327598" y="8387617"/>
                    <a:pt x="337924" y="8330930"/>
                  </a:cubicBezTo>
                  <a:cubicBezTo>
                    <a:pt x="336358" y="8325263"/>
                    <a:pt x="334007" y="8320538"/>
                    <a:pt x="333936" y="8315814"/>
                  </a:cubicBezTo>
                  <a:cubicBezTo>
                    <a:pt x="332797" y="8291880"/>
                    <a:pt x="323111" y="8288732"/>
                    <a:pt x="319123" y="8284321"/>
                  </a:cubicBezTo>
                  <a:cubicBezTo>
                    <a:pt x="319123" y="8277391"/>
                    <a:pt x="318055" y="8271096"/>
                    <a:pt x="321473" y="8265112"/>
                  </a:cubicBezTo>
                  <a:cubicBezTo>
                    <a:pt x="336329" y="8265614"/>
                    <a:pt x="350843" y="8245587"/>
                    <a:pt x="362993" y="8207796"/>
                  </a:cubicBezTo>
                  <a:lnTo>
                    <a:pt x="362992" y="8186695"/>
                  </a:lnTo>
                  <a:lnTo>
                    <a:pt x="368049" y="8172838"/>
                  </a:lnTo>
                  <a:lnTo>
                    <a:pt x="368049" y="8161187"/>
                  </a:lnTo>
                  <a:cubicBezTo>
                    <a:pt x="363633" y="8136307"/>
                    <a:pt x="347752" y="8196459"/>
                    <a:pt x="348892" y="8147958"/>
                  </a:cubicBezTo>
                  <a:lnTo>
                    <a:pt x="356014" y="8130322"/>
                  </a:lnTo>
                  <a:cubicBezTo>
                    <a:pt x="361938" y="8134637"/>
                    <a:pt x="368006" y="8128401"/>
                    <a:pt x="372892" y="8113001"/>
                  </a:cubicBezTo>
                  <a:cubicBezTo>
                    <a:pt x="375812" y="8077101"/>
                    <a:pt x="340986" y="8106074"/>
                    <a:pt x="331657" y="8057573"/>
                  </a:cubicBezTo>
                  <a:cubicBezTo>
                    <a:pt x="323994" y="8086861"/>
                    <a:pt x="312805" y="8089317"/>
                    <a:pt x="304524" y="8063558"/>
                  </a:cubicBezTo>
                  <a:lnTo>
                    <a:pt x="304523" y="8050961"/>
                  </a:lnTo>
                  <a:cubicBezTo>
                    <a:pt x="316987" y="8024821"/>
                    <a:pt x="314779" y="8019468"/>
                    <a:pt x="301461" y="8019468"/>
                  </a:cubicBezTo>
                  <a:cubicBezTo>
                    <a:pt x="299253" y="8011596"/>
                    <a:pt x="294340" y="8006871"/>
                    <a:pt x="294339" y="7990809"/>
                  </a:cubicBezTo>
                  <a:cubicBezTo>
                    <a:pt x="302387" y="7966246"/>
                    <a:pt x="307443" y="7970653"/>
                    <a:pt x="314138" y="7952703"/>
                  </a:cubicBezTo>
                  <a:lnTo>
                    <a:pt x="314138" y="7925618"/>
                  </a:lnTo>
                  <a:cubicBezTo>
                    <a:pt x="327833" y="7911351"/>
                    <a:pt x="341763" y="7901875"/>
                    <a:pt x="355800" y="7897276"/>
                  </a:cubicBezTo>
                  <a:cubicBezTo>
                    <a:pt x="359788" y="7889404"/>
                    <a:pt x="357224" y="7872711"/>
                    <a:pt x="362922" y="7867675"/>
                  </a:cubicBezTo>
                  <a:lnTo>
                    <a:pt x="362921" y="7855392"/>
                  </a:lnTo>
                  <a:lnTo>
                    <a:pt x="367835" y="7842163"/>
                  </a:lnTo>
                  <a:lnTo>
                    <a:pt x="367835" y="7830512"/>
                  </a:lnTo>
                  <a:lnTo>
                    <a:pt x="362922" y="7817600"/>
                  </a:lnTo>
                  <a:cubicBezTo>
                    <a:pt x="362921" y="7812876"/>
                    <a:pt x="362921" y="7809097"/>
                    <a:pt x="362921" y="7805000"/>
                  </a:cubicBezTo>
                  <a:cubicBezTo>
                    <a:pt x="352381" y="7773507"/>
                    <a:pt x="338708" y="7793035"/>
                    <a:pt x="326315" y="7787681"/>
                  </a:cubicBezTo>
                  <a:lnTo>
                    <a:pt x="319194" y="7769728"/>
                  </a:lnTo>
                  <a:cubicBezTo>
                    <a:pt x="319194" y="7733200"/>
                    <a:pt x="339776" y="7751150"/>
                    <a:pt x="344904" y="7760596"/>
                  </a:cubicBezTo>
                  <a:cubicBezTo>
                    <a:pt x="347681" y="7763433"/>
                    <a:pt x="348251" y="7754929"/>
                    <a:pt x="350102" y="7753038"/>
                  </a:cubicBezTo>
                  <a:cubicBezTo>
                    <a:pt x="351954" y="7751150"/>
                    <a:pt x="357224" y="7753038"/>
                    <a:pt x="357936" y="7743906"/>
                  </a:cubicBezTo>
                  <a:cubicBezTo>
                    <a:pt x="356156" y="7729735"/>
                    <a:pt x="366055" y="7723122"/>
                    <a:pt x="360572" y="7714618"/>
                  </a:cubicBezTo>
                  <a:cubicBezTo>
                    <a:pt x="348251" y="7723122"/>
                    <a:pt x="336500" y="7673676"/>
                    <a:pt x="324963" y="7700447"/>
                  </a:cubicBezTo>
                  <a:lnTo>
                    <a:pt x="318624" y="7683754"/>
                  </a:lnTo>
                  <a:cubicBezTo>
                    <a:pt x="324037" y="7663916"/>
                    <a:pt x="330304" y="7669583"/>
                    <a:pt x="335788" y="7654152"/>
                  </a:cubicBezTo>
                  <a:cubicBezTo>
                    <a:pt x="341627" y="7674308"/>
                    <a:pt x="346898" y="7661711"/>
                    <a:pt x="351669" y="7654152"/>
                  </a:cubicBezTo>
                  <a:cubicBezTo>
                    <a:pt x="358655" y="7655157"/>
                    <a:pt x="365599" y="7648670"/>
                    <a:pt x="371894" y="7635257"/>
                  </a:cubicBezTo>
                  <a:cubicBezTo>
                    <a:pt x="359645" y="7570383"/>
                    <a:pt x="341983" y="7557155"/>
                    <a:pt x="323894" y="7549911"/>
                  </a:cubicBezTo>
                  <a:lnTo>
                    <a:pt x="331016" y="7532275"/>
                  </a:lnTo>
                  <a:cubicBezTo>
                    <a:pt x="342268" y="7536999"/>
                    <a:pt x="352880" y="7506452"/>
                    <a:pt x="363064" y="7490390"/>
                  </a:cubicBezTo>
                  <a:cubicBezTo>
                    <a:pt x="363064" y="7483146"/>
                    <a:pt x="363705" y="7476533"/>
                    <a:pt x="360714" y="7472437"/>
                  </a:cubicBezTo>
                  <a:cubicBezTo>
                    <a:pt x="334364" y="7509600"/>
                    <a:pt x="344832" y="7456064"/>
                    <a:pt x="362992" y="7440944"/>
                  </a:cubicBezTo>
                  <a:cubicBezTo>
                    <a:pt x="354518" y="7402842"/>
                    <a:pt x="343622" y="7440945"/>
                    <a:pt x="334506" y="7431184"/>
                  </a:cubicBezTo>
                  <a:cubicBezTo>
                    <a:pt x="337070" y="7402842"/>
                    <a:pt x="348179" y="7417327"/>
                    <a:pt x="353093" y="7404730"/>
                  </a:cubicBezTo>
                  <a:lnTo>
                    <a:pt x="353093" y="7380481"/>
                  </a:lnTo>
                  <a:lnTo>
                    <a:pt x="348464" y="7368198"/>
                  </a:lnTo>
                  <a:cubicBezTo>
                    <a:pt x="349390" y="7331667"/>
                    <a:pt x="337497" y="7372923"/>
                    <a:pt x="331728" y="7361586"/>
                  </a:cubicBezTo>
                  <a:cubicBezTo>
                    <a:pt x="327527" y="7358749"/>
                    <a:pt x="329734" y="7339539"/>
                    <a:pt x="324606" y="7333241"/>
                  </a:cubicBezTo>
                  <a:cubicBezTo>
                    <a:pt x="324037" y="7333241"/>
                    <a:pt x="323966" y="7330093"/>
                    <a:pt x="323681" y="7328202"/>
                  </a:cubicBezTo>
                  <a:cubicBezTo>
                    <a:pt x="323396" y="7326314"/>
                    <a:pt x="324820" y="7313085"/>
                    <a:pt x="326388" y="7313085"/>
                  </a:cubicBezTo>
                  <a:cubicBezTo>
                    <a:pt x="337077" y="7317179"/>
                    <a:pt x="347845" y="7310943"/>
                    <a:pt x="357936" y="7294821"/>
                  </a:cubicBezTo>
                  <a:lnTo>
                    <a:pt x="357936" y="7268681"/>
                  </a:lnTo>
                  <a:cubicBezTo>
                    <a:pt x="352595" y="7250100"/>
                    <a:pt x="341414" y="7241599"/>
                    <a:pt x="338423" y="7212308"/>
                  </a:cubicBezTo>
                  <a:cubicBezTo>
                    <a:pt x="343123" y="7196250"/>
                    <a:pt x="346185" y="7189320"/>
                    <a:pt x="338850" y="7173572"/>
                  </a:cubicBezTo>
                  <a:cubicBezTo>
                    <a:pt x="340274" y="7161920"/>
                    <a:pt x="346470" y="7171366"/>
                    <a:pt x="348322" y="7159715"/>
                  </a:cubicBezTo>
                  <a:lnTo>
                    <a:pt x="348322" y="7136726"/>
                  </a:lnTo>
                  <a:lnTo>
                    <a:pt x="352951" y="7123815"/>
                  </a:lnTo>
                  <a:cubicBezTo>
                    <a:pt x="349533" y="7098621"/>
                    <a:pt x="296618" y="7103659"/>
                    <a:pt x="319551" y="7069333"/>
                  </a:cubicBezTo>
                  <a:cubicBezTo>
                    <a:pt x="328061" y="7069016"/>
                    <a:pt x="336378" y="7058122"/>
                    <a:pt x="343550" y="7037840"/>
                  </a:cubicBezTo>
                  <a:lnTo>
                    <a:pt x="343550" y="6978317"/>
                  </a:lnTo>
                  <a:cubicBezTo>
                    <a:pt x="349746" y="6971704"/>
                    <a:pt x="346684" y="6950917"/>
                    <a:pt x="352381" y="6943991"/>
                  </a:cubicBezTo>
                  <a:cubicBezTo>
                    <a:pt x="356939" y="6915963"/>
                    <a:pt x="340488" y="6931080"/>
                    <a:pt x="343336" y="6909036"/>
                  </a:cubicBezTo>
                  <a:cubicBezTo>
                    <a:pt x="349383" y="6892468"/>
                    <a:pt x="355800" y="6878737"/>
                    <a:pt x="362494" y="6868094"/>
                  </a:cubicBezTo>
                  <a:lnTo>
                    <a:pt x="348963" y="6832822"/>
                  </a:lnTo>
                  <a:lnTo>
                    <a:pt x="348464" y="6818651"/>
                  </a:lnTo>
                  <a:cubicBezTo>
                    <a:pt x="359873" y="6791536"/>
                    <a:pt x="372621" y="6777362"/>
                    <a:pt x="385568" y="6777395"/>
                  </a:cubicBezTo>
                  <a:lnTo>
                    <a:pt x="392192" y="6755666"/>
                  </a:lnTo>
                  <a:cubicBezTo>
                    <a:pt x="383289" y="6746848"/>
                    <a:pt x="372891" y="6749681"/>
                    <a:pt x="364702" y="6727952"/>
                  </a:cubicBezTo>
                  <a:cubicBezTo>
                    <a:pt x="361924" y="6739289"/>
                    <a:pt x="355230" y="6743068"/>
                    <a:pt x="353450" y="6729840"/>
                  </a:cubicBezTo>
                  <a:cubicBezTo>
                    <a:pt x="353450" y="6726375"/>
                    <a:pt x="353450" y="6721967"/>
                    <a:pt x="352808" y="6718502"/>
                  </a:cubicBezTo>
                  <a:cubicBezTo>
                    <a:pt x="345687" y="6693622"/>
                    <a:pt x="359930" y="6704017"/>
                    <a:pt x="363206" y="6683231"/>
                  </a:cubicBezTo>
                  <a:cubicBezTo>
                    <a:pt x="366055" y="6629695"/>
                    <a:pt x="355230" y="6643865"/>
                    <a:pt x="348322" y="6622765"/>
                  </a:cubicBezTo>
                  <a:lnTo>
                    <a:pt x="348322" y="6577729"/>
                  </a:lnTo>
                  <a:lnTo>
                    <a:pt x="343764" y="6564818"/>
                  </a:lnTo>
                  <a:cubicBezTo>
                    <a:pt x="346684" y="6460579"/>
                    <a:pt x="315278" y="6530492"/>
                    <a:pt x="301746" y="6522619"/>
                  </a:cubicBezTo>
                  <a:cubicBezTo>
                    <a:pt x="293485" y="6501833"/>
                    <a:pt x="281591" y="6505611"/>
                    <a:pt x="274612" y="6478216"/>
                  </a:cubicBezTo>
                  <a:lnTo>
                    <a:pt x="281734" y="6473173"/>
                  </a:lnTo>
                  <a:lnTo>
                    <a:pt x="287360" y="6485774"/>
                  </a:lnTo>
                  <a:cubicBezTo>
                    <a:pt x="296049" y="6458060"/>
                    <a:pt x="308725" y="6489235"/>
                    <a:pt x="317129" y="6462153"/>
                  </a:cubicBezTo>
                  <a:cubicBezTo>
                    <a:pt x="326103" y="6464669"/>
                    <a:pt x="334720" y="6487662"/>
                    <a:pt x="341129" y="6462153"/>
                  </a:cubicBezTo>
                  <a:cubicBezTo>
                    <a:pt x="359004" y="6500259"/>
                    <a:pt x="406364" y="6457115"/>
                    <a:pt x="355800" y="6425622"/>
                  </a:cubicBezTo>
                  <a:cubicBezTo>
                    <a:pt x="350814" y="6449239"/>
                    <a:pt x="338708" y="6432234"/>
                    <a:pt x="334007" y="6419637"/>
                  </a:cubicBezTo>
                  <a:lnTo>
                    <a:pt x="334506" y="6405781"/>
                  </a:lnTo>
                  <a:cubicBezTo>
                    <a:pt x="342197" y="6394443"/>
                    <a:pt x="338494" y="6370191"/>
                    <a:pt x="331728" y="6376176"/>
                  </a:cubicBezTo>
                  <a:cubicBezTo>
                    <a:pt x="327740" y="6362319"/>
                    <a:pt x="327740" y="6362005"/>
                    <a:pt x="334079" y="6344683"/>
                  </a:cubicBezTo>
                  <a:cubicBezTo>
                    <a:pt x="333081" y="6317283"/>
                    <a:pt x="336286" y="6277604"/>
                    <a:pt x="332511" y="6255247"/>
                  </a:cubicBezTo>
                  <a:cubicBezTo>
                    <a:pt x="311147" y="6245797"/>
                    <a:pt x="286933" y="6189739"/>
                    <a:pt x="266066" y="6223754"/>
                  </a:cubicBezTo>
                  <a:cubicBezTo>
                    <a:pt x="277176" y="6229735"/>
                    <a:pt x="279811" y="6251150"/>
                    <a:pt x="266921" y="6255247"/>
                  </a:cubicBezTo>
                  <a:cubicBezTo>
                    <a:pt x="255882" y="6282015"/>
                    <a:pt x="241497" y="6275713"/>
                    <a:pt x="229319" y="6290516"/>
                  </a:cubicBezTo>
                  <a:cubicBezTo>
                    <a:pt x="225466" y="6294989"/>
                    <a:pt x="222211" y="6306422"/>
                    <a:pt x="220345" y="6322009"/>
                  </a:cubicBezTo>
                  <a:cubicBezTo>
                    <a:pt x="216713" y="6331458"/>
                    <a:pt x="212725" y="6323899"/>
                    <a:pt x="207313" y="6326105"/>
                  </a:cubicBezTo>
                  <a:lnTo>
                    <a:pt x="199479" y="6351299"/>
                  </a:lnTo>
                  <a:cubicBezTo>
                    <a:pt x="191075" y="6347520"/>
                    <a:pt x="183597" y="6355706"/>
                    <a:pt x="176974" y="6344683"/>
                  </a:cubicBezTo>
                  <a:lnTo>
                    <a:pt x="176974" y="6319489"/>
                  </a:lnTo>
                  <a:cubicBezTo>
                    <a:pt x="180606" y="6301225"/>
                    <a:pt x="193924" y="6307206"/>
                    <a:pt x="191217" y="6282643"/>
                  </a:cubicBezTo>
                  <a:lnTo>
                    <a:pt x="184096" y="6265325"/>
                  </a:lnTo>
                  <a:cubicBezTo>
                    <a:pt x="181960" y="6265325"/>
                    <a:pt x="179903" y="6267293"/>
                    <a:pt x="177921" y="6270206"/>
                  </a:cubicBezTo>
                  <a:close/>
                  <a:moveTo>
                    <a:pt x="306365" y="6137069"/>
                  </a:moveTo>
                  <a:cubicBezTo>
                    <a:pt x="298550" y="6145021"/>
                    <a:pt x="292417" y="6153602"/>
                    <a:pt x="289782" y="6161397"/>
                  </a:cubicBezTo>
                  <a:lnTo>
                    <a:pt x="289568" y="6160137"/>
                  </a:lnTo>
                  <a:cubicBezTo>
                    <a:pt x="288571" y="6177145"/>
                    <a:pt x="292915" y="6179347"/>
                    <a:pt x="296120" y="6178719"/>
                  </a:cubicBezTo>
                  <a:cubicBezTo>
                    <a:pt x="323966" y="6178719"/>
                    <a:pt x="349818" y="6204541"/>
                    <a:pt x="373034" y="6120772"/>
                  </a:cubicBezTo>
                  <a:cubicBezTo>
                    <a:pt x="368387" y="6095027"/>
                    <a:pt x="329810" y="6113213"/>
                    <a:pt x="306365" y="6137069"/>
                  </a:cubicBezTo>
                  <a:close/>
                  <a:moveTo>
                    <a:pt x="212947" y="6230051"/>
                  </a:moveTo>
                  <a:cubicBezTo>
                    <a:pt x="211674" y="6231783"/>
                    <a:pt x="210873" y="6236034"/>
                    <a:pt x="213651" y="6240758"/>
                  </a:cubicBezTo>
                  <a:lnTo>
                    <a:pt x="213508" y="6238553"/>
                  </a:lnTo>
                  <a:cubicBezTo>
                    <a:pt x="213508" y="6238553"/>
                    <a:pt x="214647" y="6236034"/>
                    <a:pt x="215075" y="6234460"/>
                  </a:cubicBezTo>
                  <a:cubicBezTo>
                    <a:pt x="215965" y="6229107"/>
                    <a:pt x="214220" y="6228319"/>
                    <a:pt x="212947" y="6230051"/>
                  </a:cubicBezTo>
                  <a:close/>
                  <a:moveTo>
                    <a:pt x="375385" y="6045190"/>
                  </a:moveTo>
                  <a:cubicBezTo>
                    <a:pt x="371538" y="6061880"/>
                    <a:pt x="372108" y="6066605"/>
                    <a:pt x="379088" y="6070066"/>
                  </a:cubicBezTo>
                  <a:lnTo>
                    <a:pt x="378874" y="6068810"/>
                  </a:lnTo>
                  <a:cubicBezTo>
                    <a:pt x="380319" y="6069062"/>
                    <a:pt x="381709" y="6071267"/>
                    <a:pt x="382862" y="6075105"/>
                  </a:cubicBezTo>
                  <a:lnTo>
                    <a:pt x="382862" y="6088020"/>
                  </a:lnTo>
                  <a:cubicBezTo>
                    <a:pt x="389984" y="6102191"/>
                    <a:pt x="397105" y="6079202"/>
                    <a:pt x="401593" y="6062826"/>
                  </a:cubicBezTo>
                  <a:lnTo>
                    <a:pt x="395681" y="6045190"/>
                  </a:lnTo>
                  <a:close/>
                  <a:moveTo>
                    <a:pt x="192051" y="6215938"/>
                  </a:moveTo>
                  <a:lnTo>
                    <a:pt x="187412" y="6235575"/>
                  </a:lnTo>
                  <a:lnTo>
                    <a:pt x="186802" y="6234146"/>
                  </a:lnTo>
                  <a:lnTo>
                    <a:pt x="187229" y="6236348"/>
                  </a:lnTo>
                  <a:lnTo>
                    <a:pt x="187412" y="6235575"/>
                  </a:lnTo>
                  <a:lnTo>
                    <a:pt x="193924" y="6250836"/>
                  </a:lnTo>
                  <a:cubicBezTo>
                    <a:pt x="218707" y="6226981"/>
                    <a:pt x="201388" y="6206491"/>
                    <a:pt x="192051" y="6215938"/>
                  </a:cubicBezTo>
                  <a:close/>
                  <a:moveTo>
                    <a:pt x="274826" y="5672944"/>
                  </a:moveTo>
                  <a:lnTo>
                    <a:pt x="276810" y="5689618"/>
                  </a:lnTo>
                  <a:lnTo>
                    <a:pt x="276749" y="5689634"/>
                  </a:lnTo>
                  <a:lnTo>
                    <a:pt x="276963" y="5690897"/>
                  </a:lnTo>
                  <a:lnTo>
                    <a:pt x="276810" y="5689618"/>
                  </a:lnTo>
                  <a:lnTo>
                    <a:pt x="294553" y="5684913"/>
                  </a:lnTo>
                  <a:lnTo>
                    <a:pt x="294553" y="5672944"/>
                  </a:lnTo>
                  <a:cubicBezTo>
                    <a:pt x="288172" y="5662866"/>
                    <a:pt x="281207" y="5662866"/>
                    <a:pt x="274826" y="5672944"/>
                  </a:cubicBezTo>
                  <a:close/>
                  <a:moveTo>
                    <a:pt x="256398" y="5666922"/>
                  </a:moveTo>
                  <a:cubicBezTo>
                    <a:pt x="254316" y="5666253"/>
                    <a:pt x="252144" y="5666647"/>
                    <a:pt x="250328" y="5673261"/>
                  </a:cubicBezTo>
                  <a:lnTo>
                    <a:pt x="250328" y="5697192"/>
                  </a:lnTo>
                  <a:cubicBezTo>
                    <a:pt x="254672" y="5713255"/>
                    <a:pt x="261224" y="5697193"/>
                    <a:pt x="265141" y="5686801"/>
                  </a:cubicBezTo>
                  <a:cubicBezTo>
                    <a:pt x="264998" y="5680502"/>
                    <a:pt x="266138" y="5673890"/>
                    <a:pt x="262149" y="5668219"/>
                  </a:cubicBezTo>
                  <a:lnTo>
                    <a:pt x="261936" y="5666963"/>
                  </a:lnTo>
                  <a:cubicBezTo>
                    <a:pt x="260476" y="5669323"/>
                    <a:pt x="258482" y="5667591"/>
                    <a:pt x="256398" y="5666922"/>
                  </a:cubicBezTo>
                  <a:close/>
                  <a:moveTo>
                    <a:pt x="246909" y="5580671"/>
                  </a:moveTo>
                  <a:cubicBezTo>
                    <a:pt x="246553" y="5585553"/>
                    <a:pt x="244416" y="5589804"/>
                    <a:pt x="243010" y="5594095"/>
                  </a:cubicBezTo>
                  <a:lnTo>
                    <a:pt x="243480" y="5607447"/>
                  </a:lnTo>
                  <a:lnTo>
                    <a:pt x="243277" y="5606494"/>
                  </a:lnTo>
                  <a:lnTo>
                    <a:pt x="243491" y="5607756"/>
                  </a:lnTo>
                  <a:lnTo>
                    <a:pt x="243480" y="5607447"/>
                  </a:lnTo>
                  <a:lnTo>
                    <a:pt x="247513" y="5626378"/>
                  </a:lnTo>
                  <a:cubicBezTo>
                    <a:pt x="252584" y="5638380"/>
                    <a:pt x="259728" y="5628461"/>
                    <a:pt x="265069" y="5612164"/>
                  </a:cubicBezTo>
                  <a:cubicBezTo>
                    <a:pt x="258731" y="5598621"/>
                    <a:pt x="254743" y="5578466"/>
                    <a:pt x="246909" y="5580671"/>
                  </a:cubicBezTo>
                  <a:close/>
                  <a:moveTo>
                    <a:pt x="249179" y="4728714"/>
                  </a:moveTo>
                  <a:lnTo>
                    <a:pt x="245749" y="4740891"/>
                  </a:lnTo>
                  <a:lnTo>
                    <a:pt x="245342" y="4740759"/>
                  </a:lnTo>
                  <a:lnTo>
                    <a:pt x="245342" y="4741073"/>
                  </a:lnTo>
                  <a:cubicBezTo>
                    <a:pt x="243562" y="4737612"/>
                    <a:pt x="238220" y="4746744"/>
                    <a:pt x="242493" y="4751469"/>
                  </a:cubicBezTo>
                  <a:cubicBezTo>
                    <a:pt x="243918" y="4751468"/>
                    <a:pt x="244915" y="4751469"/>
                    <a:pt x="245342" y="4741073"/>
                  </a:cubicBezTo>
                  <a:lnTo>
                    <a:pt x="245698" y="4741073"/>
                  </a:lnTo>
                  <a:lnTo>
                    <a:pt x="245749" y="4740891"/>
                  </a:lnTo>
                  <a:lnTo>
                    <a:pt x="250817" y="4742531"/>
                  </a:lnTo>
                  <a:cubicBezTo>
                    <a:pt x="252590" y="4742648"/>
                    <a:pt x="254138" y="4741232"/>
                    <a:pt x="254957" y="4735092"/>
                  </a:cubicBezTo>
                  <a:lnTo>
                    <a:pt x="254743" y="4733832"/>
                  </a:lnTo>
                  <a:cubicBezTo>
                    <a:pt x="253069" y="4728794"/>
                    <a:pt x="250951" y="4727297"/>
                    <a:pt x="249179" y="4728714"/>
                  </a:cubicBezTo>
                  <a:close/>
                  <a:moveTo>
                    <a:pt x="242333" y="4635180"/>
                  </a:moveTo>
                  <a:lnTo>
                    <a:pt x="241445" y="4652198"/>
                  </a:lnTo>
                  <a:lnTo>
                    <a:pt x="241212" y="4651320"/>
                  </a:lnTo>
                  <a:lnTo>
                    <a:pt x="241425" y="4652579"/>
                  </a:lnTo>
                  <a:lnTo>
                    <a:pt x="241445" y="4652198"/>
                  </a:lnTo>
                  <a:lnTo>
                    <a:pt x="244764" y="4664705"/>
                  </a:lnTo>
                  <a:cubicBezTo>
                    <a:pt x="245556" y="4669665"/>
                    <a:pt x="246268" y="4674940"/>
                    <a:pt x="247835" y="4679979"/>
                  </a:cubicBezTo>
                  <a:cubicBezTo>
                    <a:pt x="250861" y="4668893"/>
                    <a:pt x="251282" y="4649022"/>
                    <a:pt x="248775" y="4635635"/>
                  </a:cubicBezTo>
                  <a:cubicBezTo>
                    <a:pt x="248490" y="4634124"/>
                    <a:pt x="248177" y="4632738"/>
                    <a:pt x="247835" y="4631482"/>
                  </a:cubicBezTo>
                  <a:cubicBezTo>
                    <a:pt x="246481" y="4630851"/>
                    <a:pt x="244024" y="4631874"/>
                    <a:pt x="242333" y="4635180"/>
                  </a:cubicBezTo>
                  <a:close/>
                  <a:moveTo>
                    <a:pt x="216001" y="4600931"/>
                  </a:moveTo>
                  <a:lnTo>
                    <a:pt x="216214" y="4602191"/>
                  </a:lnTo>
                  <a:cubicBezTo>
                    <a:pt x="217432" y="4596333"/>
                    <a:pt x="219476" y="4595800"/>
                    <a:pt x="220843" y="4600932"/>
                  </a:cubicBezTo>
                  <a:cubicBezTo>
                    <a:pt x="219490" y="4606695"/>
                    <a:pt x="217354" y="4606695"/>
                    <a:pt x="216001" y="4600931"/>
                  </a:cubicBezTo>
                  <a:close/>
                  <a:moveTo>
                    <a:pt x="236437" y="4572077"/>
                  </a:moveTo>
                  <a:cubicBezTo>
                    <a:pt x="232995" y="4574793"/>
                    <a:pt x="230636" y="4579202"/>
                    <a:pt x="230885" y="4585501"/>
                  </a:cubicBezTo>
                  <a:lnTo>
                    <a:pt x="230672" y="4584241"/>
                  </a:lnTo>
                  <a:cubicBezTo>
                    <a:pt x="230735" y="4586129"/>
                    <a:pt x="230885" y="4587957"/>
                    <a:pt x="231099" y="4589594"/>
                  </a:cubicBezTo>
                  <a:cubicBezTo>
                    <a:pt x="239787" y="4611419"/>
                    <a:pt x="250207" y="4615231"/>
                    <a:pt x="259585" y="4599989"/>
                  </a:cubicBezTo>
                  <a:lnTo>
                    <a:pt x="255455" y="4588020"/>
                  </a:lnTo>
                  <a:cubicBezTo>
                    <a:pt x="266832" y="4571014"/>
                    <a:pt x="246762" y="4563928"/>
                    <a:pt x="236437" y="4572077"/>
                  </a:cubicBezTo>
                  <a:close/>
                  <a:moveTo>
                    <a:pt x="212431" y="4198611"/>
                  </a:moveTo>
                  <a:cubicBezTo>
                    <a:pt x="204428" y="4209633"/>
                    <a:pt x="196737" y="4231678"/>
                    <a:pt x="191146" y="4252306"/>
                  </a:cubicBezTo>
                  <a:lnTo>
                    <a:pt x="193425" y="4265849"/>
                  </a:lnTo>
                  <a:cubicBezTo>
                    <a:pt x="208024" y="4270477"/>
                    <a:pt x="222595" y="4255804"/>
                    <a:pt x="235301" y="4223650"/>
                  </a:cubicBezTo>
                  <a:cubicBezTo>
                    <a:pt x="235586" y="4221127"/>
                    <a:pt x="235728" y="4215774"/>
                    <a:pt x="235799" y="4212313"/>
                  </a:cubicBezTo>
                  <a:lnTo>
                    <a:pt x="235586" y="4211050"/>
                  </a:lnTo>
                  <a:cubicBezTo>
                    <a:pt x="228749" y="4187588"/>
                    <a:pt x="220434" y="4187588"/>
                    <a:pt x="212431" y="4198611"/>
                  </a:cubicBezTo>
                  <a:close/>
                  <a:moveTo>
                    <a:pt x="209069" y="4043407"/>
                  </a:moveTo>
                  <a:cubicBezTo>
                    <a:pt x="206397" y="4045614"/>
                    <a:pt x="203616" y="4049557"/>
                    <a:pt x="200672" y="4055792"/>
                  </a:cubicBezTo>
                  <a:lnTo>
                    <a:pt x="191303" y="4081890"/>
                  </a:lnTo>
                  <a:lnTo>
                    <a:pt x="191075" y="4080672"/>
                  </a:lnTo>
                  <a:lnTo>
                    <a:pt x="191288" y="4081931"/>
                  </a:lnTo>
                  <a:lnTo>
                    <a:pt x="191303" y="4081890"/>
                  </a:lnTo>
                  <a:lnTo>
                    <a:pt x="193888" y="4095708"/>
                  </a:lnTo>
                  <a:cubicBezTo>
                    <a:pt x="195491" y="4099724"/>
                    <a:pt x="197485" y="4103188"/>
                    <a:pt x="199052" y="4107440"/>
                  </a:cubicBezTo>
                  <a:cubicBezTo>
                    <a:pt x="215787" y="4109962"/>
                    <a:pt x="236867" y="4097362"/>
                    <a:pt x="248191" y="4142397"/>
                  </a:cubicBezTo>
                  <a:cubicBezTo>
                    <a:pt x="260725" y="4120668"/>
                    <a:pt x="278316" y="4129800"/>
                    <a:pt x="289568" y="4113110"/>
                  </a:cubicBezTo>
                  <a:lnTo>
                    <a:pt x="289568" y="4101458"/>
                  </a:lnTo>
                  <a:cubicBezTo>
                    <a:pt x="287787" y="4096734"/>
                    <a:pt x="285082" y="4092640"/>
                    <a:pt x="284868" y="4088230"/>
                  </a:cubicBezTo>
                  <a:cubicBezTo>
                    <a:pt x="284868" y="4062090"/>
                    <a:pt x="262933" y="4047919"/>
                    <a:pt x="257592" y="4070911"/>
                  </a:cubicBezTo>
                  <a:cubicBezTo>
                    <a:pt x="237242" y="4079412"/>
                    <a:pt x="225103" y="4030165"/>
                    <a:pt x="209069" y="4043407"/>
                  </a:cubicBezTo>
                  <a:close/>
                  <a:moveTo>
                    <a:pt x="174054" y="3594741"/>
                  </a:moveTo>
                  <a:cubicBezTo>
                    <a:pt x="170493" y="3606707"/>
                    <a:pt x="170493" y="3607021"/>
                    <a:pt x="174054" y="3618990"/>
                  </a:cubicBezTo>
                  <a:lnTo>
                    <a:pt x="183668" y="3618990"/>
                  </a:lnTo>
                  <a:cubicBezTo>
                    <a:pt x="187229" y="3607021"/>
                    <a:pt x="187229" y="3606707"/>
                    <a:pt x="183669" y="3594741"/>
                  </a:cubicBezTo>
                  <a:close/>
                  <a:moveTo>
                    <a:pt x="98636" y="3611114"/>
                  </a:moveTo>
                  <a:cubicBezTo>
                    <a:pt x="97425" y="3634106"/>
                    <a:pt x="97496" y="3634106"/>
                    <a:pt x="100416" y="3642607"/>
                  </a:cubicBezTo>
                  <a:cubicBezTo>
                    <a:pt x="110315" y="3636940"/>
                    <a:pt x="119502" y="3608280"/>
                    <a:pt x="130042" y="3619304"/>
                  </a:cubicBezTo>
                  <a:cubicBezTo>
                    <a:pt x="138374" y="3642607"/>
                    <a:pt x="143644" y="3619304"/>
                    <a:pt x="151407" y="3611746"/>
                  </a:cubicBezTo>
                  <a:cubicBezTo>
                    <a:pt x="151977" y="3606079"/>
                    <a:pt x="152048" y="3597889"/>
                    <a:pt x="151906" y="3590017"/>
                  </a:cubicBezTo>
                  <a:lnTo>
                    <a:pt x="151479" y="3587811"/>
                  </a:lnTo>
                  <a:cubicBezTo>
                    <a:pt x="134458" y="3566396"/>
                    <a:pt x="115870" y="3610172"/>
                    <a:pt x="98636" y="3611114"/>
                  </a:cubicBezTo>
                  <a:close/>
                  <a:moveTo>
                    <a:pt x="125917" y="3407525"/>
                  </a:moveTo>
                  <a:cubicBezTo>
                    <a:pt x="121708" y="3409345"/>
                    <a:pt x="117441" y="3414167"/>
                    <a:pt x="113190" y="3420662"/>
                  </a:cubicBezTo>
                  <a:lnTo>
                    <a:pt x="89080" y="3467851"/>
                  </a:lnTo>
                  <a:lnTo>
                    <a:pt x="88025" y="3466879"/>
                  </a:lnTo>
                  <a:lnTo>
                    <a:pt x="88451" y="3469081"/>
                  </a:lnTo>
                  <a:lnTo>
                    <a:pt x="89080" y="3467851"/>
                  </a:lnTo>
                  <a:lnTo>
                    <a:pt x="94181" y="3472548"/>
                  </a:lnTo>
                  <a:cubicBezTo>
                    <a:pt x="105535" y="3473552"/>
                    <a:pt x="129597" y="3462863"/>
                    <a:pt x="140440" y="3461209"/>
                  </a:cubicBezTo>
                  <a:lnTo>
                    <a:pt x="149343" y="3489554"/>
                  </a:lnTo>
                  <a:lnTo>
                    <a:pt x="158316" y="3461209"/>
                  </a:lnTo>
                  <a:cubicBezTo>
                    <a:pt x="167004" y="3457747"/>
                    <a:pt x="174411" y="3465934"/>
                    <a:pt x="181033" y="3455224"/>
                  </a:cubicBezTo>
                  <a:cubicBezTo>
                    <a:pt x="181960" y="3384998"/>
                    <a:pt x="147633" y="3449243"/>
                    <a:pt x="138303" y="3412398"/>
                  </a:cubicBezTo>
                  <a:cubicBezTo>
                    <a:pt x="134280" y="3406886"/>
                    <a:pt x="130127" y="3405705"/>
                    <a:pt x="125917" y="3407525"/>
                  </a:cubicBezTo>
                  <a:close/>
                  <a:moveTo>
                    <a:pt x="30170" y="2402188"/>
                  </a:moveTo>
                  <a:cubicBezTo>
                    <a:pt x="31425" y="2402188"/>
                    <a:pt x="32618" y="2404471"/>
                    <a:pt x="34968" y="2409037"/>
                  </a:cubicBezTo>
                  <a:lnTo>
                    <a:pt x="34968" y="2446201"/>
                  </a:lnTo>
                  <a:lnTo>
                    <a:pt x="41377" y="2451236"/>
                  </a:lnTo>
                  <a:cubicBezTo>
                    <a:pt x="57899" y="2410611"/>
                    <a:pt x="76559" y="2462259"/>
                    <a:pt x="46078" y="2462891"/>
                  </a:cubicBezTo>
                  <a:cubicBezTo>
                    <a:pt x="45508" y="2468561"/>
                    <a:pt x="44867" y="2473914"/>
                    <a:pt x="44440" y="2477693"/>
                  </a:cubicBezTo>
                  <a:cubicBezTo>
                    <a:pt x="46220" y="2491550"/>
                    <a:pt x="52558" y="2482101"/>
                    <a:pt x="54482" y="2494698"/>
                  </a:cubicBezTo>
                  <a:lnTo>
                    <a:pt x="54481" y="2505090"/>
                  </a:lnTo>
                  <a:cubicBezTo>
                    <a:pt x="52345" y="2509500"/>
                    <a:pt x="30552" y="2532803"/>
                    <a:pt x="37389" y="2548234"/>
                  </a:cubicBezTo>
                  <a:cubicBezTo>
                    <a:pt x="51404" y="2595789"/>
                    <a:pt x="69857" y="2609364"/>
                    <a:pt x="86600" y="2584451"/>
                  </a:cubicBezTo>
                  <a:lnTo>
                    <a:pt x="93294" y="2602405"/>
                  </a:lnTo>
                  <a:cubicBezTo>
                    <a:pt x="94576" y="2651847"/>
                    <a:pt x="65377" y="2585397"/>
                    <a:pt x="69080" y="2651533"/>
                  </a:cubicBezTo>
                  <a:cubicBezTo>
                    <a:pt x="59395" y="2676096"/>
                    <a:pt x="49923" y="2702550"/>
                    <a:pt x="37460" y="2693732"/>
                  </a:cubicBezTo>
                  <a:cubicBezTo>
                    <a:pt x="34469" y="2703809"/>
                    <a:pt x="34398" y="2703809"/>
                    <a:pt x="35751" y="2725225"/>
                  </a:cubicBezTo>
                  <a:cubicBezTo>
                    <a:pt x="39468" y="2729447"/>
                    <a:pt x="43336" y="2730485"/>
                    <a:pt x="47145" y="2728376"/>
                  </a:cubicBezTo>
                  <a:cubicBezTo>
                    <a:pt x="59396" y="2703809"/>
                    <a:pt x="74066" y="2723333"/>
                    <a:pt x="86742" y="2717352"/>
                  </a:cubicBezTo>
                  <a:cubicBezTo>
                    <a:pt x="92533" y="2733004"/>
                    <a:pt x="99825" y="2733005"/>
                    <a:pt x="105615" y="2717352"/>
                  </a:cubicBezTo>
                  <a:cubicBezTo>
                    <a:pt x="111618" y="2728815"/>
                    <a:pt x="117423" y="2742170"/>
                    <a:pt x="122992" y="2757349"/>
                  </a:cubicBezTo>
                  <a:lnTo>
                    <a:pt x="118505" y="2770260"/>
                  </a:lnTo>
                  <a:cubicBezTo>
                    <a:pt x="118505" y="2773725"/>
                    <a:pt x="118505" y="2777818"/>
                    <a:pt x="118505" y="2781911"/>
                  </a:cubicBezTo>
                  <a:cubicBezTo>
                    <a:pt x="115942" y="2792303"/>
                    <a:pt x="90730" y="2793877"/>
                    <a:pt x="95787" y="2778132"/>
                  </a:cubicBezTo>
                  <a:cubicBezTo>
                    <a:pt x="100294" y="2777283"/>
                    <a:pt x="104610" y="2769754"/>
                    <a:pt x="108036" y="2756717"/>
                  </a:cubicBezTo>
                  <a:cubicBezTo>
                    <a:pt x="91799" y="2734988"/>
                    <a:pt x="74351" y="2780020"/>
                    <a:pt x="58897" y="2751996"/>
                  </a:cubicBezTo>
                  <a:cubicBezTo>
                    <a:pt x="52230" y="2758073"/>
                    <a:pt x="45814" y="2768683"/>
                    <a:pt x="39882" y="2783489"/>
                  </a:cubicBezTo>
                  <a:cubicBezTo>
                    <a:pt x="39882" y="2788524"/>
                    <a:pt x="39881" y="2792303"/>
                    <a:pt x="40310" y="2796400"/>
                  </a:cubicBezTo>
                  <a:cubicBezTo>
                    <a:pt x="53769" y="2814664"/>
                    <a:pt x="67585" y="2783171"/>
                    <a:pt x="81828" y="2789470"/>
                  </a:cubicBezTo>
                  <a:lnTo>
                    <a:pt x="88950" y="2807423"/>
                  </a:lnTo>
                  <a:lnTo>
                    <a:pt x="79407" y="2831986"/>
                  </a:lnTo>
                  <a:lnTo>
                    <a:pt x="79407" y="2843952"/>
                  </a:lnTo>
                  <a:lnTo>
                    <a:pt x="83964" y="2856552"/>
                  </a:lnTo>
                  <a:lnTo>
                    <a:pt x="79977" y="2868517"/>
                  </a:lnTo>
                  <a:cubicBezTo>
                    <a:pt x="96997" y="2961104"/>
                    <a:pt x="118790" y="2875130"/>
                    <a:pt x="138303" y="2862533"/>
                  </a:cubicBezTo>
                  <a:lnTo>
                    <a:pt x="138303" y="2929297"/>
                  </a:lnTo>
                  <a:cubicBezTo>
                    <a:pt x="131181" y="2951341"/>
                    <a:pt x="116083" y="2911661"/>
                    <a:pt x="113520" y="2954492"/>
                  </a:cubicBezTo>
                  <a:cubicBezTo>
                    <a:pt x="105900" y="2974333"/>
                    <a:pt x="72428" y="2948507"/>
                    <a:pt x="74493" y="2999213"/>
                  </a:cubicBezTo>
                  <a:cubicBezTo>
                    <a:pt x="78367" y="3020846"/>
                    <a:pt x="85325" y="3026044"/>
                    <a:pt x="90588" y="3011178"/>
                  </a:cubicBezTo>
                  <a:cubicBezTo>
                    <a:pt x="115513" y="3006454"/>
                    <a:pt x="117935" y="3006768"/>
                    <a:pt x="123490" y="3014326"/>
                  </a:cubicBezTo>
                  <a:lnTo>
                    <a:pt x="118576" y="3027872"/>
                  </a:lnTo>
                  <a:lnTo>
                    <a:pt x="118576" y="3039210"/>
                  </a:lnTo>
                  <a:cubicBezTo>
                    <a:pt x="113520" y="3052749"/>
                    <a:pt x="58683" y="3052435"/>
                    <a:pt x="72499" y="3093374"/>
                  </a:cubicBezTo>
                  <a:cubicBezTo>
                    <a:pt x="82184" y="3083610"/>
                    <a:pt x="93081" y="3119200"/>
                    <a:pt x="100558" y="3096211"/>
                  </a:cubicBezTo>
                  <a:cubicBezTo>
                    <a:pt x="112331" y="3096462"/>
                    <a:pt x="124088" y="3091830"/>
                    <a:pt x="135669" y="3082354"/>
                  </a:cubicBezTo>
                  <a:cubicBezTo>
                    <a:pt x="142790" y="3109122"/>
                    <a:pt x="155538" y="3078575"/>
                    <a:pt x="162802" y="3102509"/>
                  </a:cubicBezTo>
                  <a:cubicBezTo>
                    <a:pt x="162802" y="3134002"/>
                    <a:pt x="149556" y="3106916"/>
                    <a:pt x="145639" y="3129909"/>
                  </a:cubicBezTo>
                  <a:cubicBezTo>
                    <a:pt x="131395" y="3104083"/>
                    <a:pt x="117152" y="3129908"/>
                    <a:pt x="101627" y="3141560"/>
                  </a:cubicBezTo>
                  <a:cubicBezTo>
                    <a:pt x="92083" y="3128018"/>
                    <a:pt x="61248" y="3113847"/>
                    <a:pt x="54837" y="3144708"/>
                  </a:cubicBezTo>
                  <a:cubicBezTo>
                    <a:pt x="58327" y="3155417"/>
                    <a:pt x="59324" y="3169902"/>
                    <a:pt x="62528" y="3179037"/>
                  </a:cubicBezTo>
                  <a:cubicBezTo>
                    <a:pt x="72143" y="3169178"/>
                    <a:pt x="82022" y="3165365"/>
                    <a:pt x="91870" y="3167697"/>
                  </a:cubicBezTo>
                  <a:cubicBezTo>
                    <a:pt x="98992" y="3183445"/>
                    <a:pt x="98992" y="3183445"/>
                    <a:pt x="106113" y="3167697"/>
                  </a:cubicBezTo>
                  <a:cubicBezTo>
                    <a:pt x="129615" y="3167697"/>
                    <a:pt x="154897" y="3155731"/>
                    <a:pt x="177330" y="3185019"/>
                  </a:cubicBezTo>
                  <a:cubicBezTo>
                    <a:pt x="173129" y="3192894"/>
                    <a:pt x="174125" y="3205488"/>
                    <a:pt x="170565" y="3214623"/>
                  </a:cubicBezTo>
                  <a:cubicBezTo>
                    <a:pt x="156322" y="3200449"/>
                    <a:pt x="140867" y="3192577"/>
                    <a:pt x="128974" y="3232259"/>
                  </a:cubicBezTo>
                  <a:cubicBezTo>
                    <a:pt x="128974" y="3237926"/>
                    <a:pt x="128974" y="3242023"/>
                    <a:pt x="128618" y="3246116"/>
                  </a:cubicBezTo>
                  <a:cubicBezTo>
                    <a:pt x="118149" y="3266268"/>
                    <a:pt x="102410" y="3282330"/>
                    <a:pt x="91941" y="3264380"/>
                  </a:cubicBezTo>
                  <a:cubicBezTo>
                    <a:pt x="88238" y="3269419"/>
                    <a:pt x="90730" y="3290520"/>
                    <a:pt x="86600" y="3285795"/>
                  </a:cubicBezTo>
                  <a:cubicBezTo>
                    <a:pt x="80703" y="3274805"/>
                    <a:pt x="74500" y="3267280"/>
                    <a:pt x="68155" y="3263434"/>
                  </a:cubicBezTo>
                  <a:cubicBezTo>
                    <a:pt x="60321" y="3271938"/>
                    <a:pt x="61033" y="3294927"/>
                    <a:pt x="55763" y="3305008"/>
                  </a:cubicBezTo>
                  <a:cubicBezTo>
                    <a:pt x="62899" y="3330546"/>
                    <a:pt x="72093" y="3341917"/>
                    <a:pt x="81187" y="3336501"/>
                  </a:cubicBezTo>
                  <a:cubicBezTo>
                    <a:pt x="99227" y="3315747"/>
                    <a:pt x="117693" y="3303213"/>
                    <a:pt x="136309" y="3299024"/>
                  </a:cubicBezTo>
                  <a:cubicBezTo>
                    <a:pt x="141701" y="3317476"/>
                    <a:pt x="148460" y="3326328"/>
                    <a:pt x="155253" y="3323901"/>
                  </a:cubicBezTo>
                  <a:lnTo>
                    <a:pt x="148701" y="3341854"/>
                  </a:lnTo>
                  <a:lnTo>
                    <a:pt x="155823" y="3359172"/>
                  </a:lnTo>
                  <a:cubicBezTo>
                    <a:pt x="174339" y="3327680"/>
                    <a:pt x="196773" y="3340908"/>
                    <a:pt x="214505" y="3299966"/>
                  </a:cubicBezTo>
                  <a:cubicBezTo>
                    <a:pt x="218173" y="3301289"/>
                    <a:pt x="221826" y="3296567"/>
                    <a:pt x="224761" y="3286741"/>
                  </a:cubicBezTo>
                  <a:cubicBezTo>
                    <a:pt x="226969" y="3286741"/>
                    <a:pt x="240785" y="3281071"/>
                    <a:pt x="234517" y="3299023"/>
                  </a:cubicBezTo>
                  <a:cubicBezTo>
                    <a:pt x="230315" y="3315397"/>
                    <a:pt x="221627" y="3305008"/>
                    <a:pt x="222126" y="3328625"/>
                  </a:cubicBezTo>
                  <a:cubicBezTo>
                    <a:pt x="222126" y="3333032"/>
                    <a:pt x="219134" y="3337129"/>
                    <a:pt x="217425" y="3341536"/>
                  </a:cubicBezTo>
                  <a:lnTo>
                    <a:pt x="217425" y="3353505"/>
                  </a:lnTo>
                  <a:cubicBezTo>
                    <a:pt x="210802" y="3374292"/>
                    <a:pt x="186802" y="3308784"/>
                    <a:pt x="187943" y="3377126"/>
                  </a:cubicBezTo>
                  <a:cubicBezTo>
                    <a:pt x="200974" y="3408618"/>
                    <a:pt x="258802" y="3348466"/>
                    <a:pt x="260868" y="3404208"/>
                  </a:cubicBezTo>
                  <a:cubicBezTo>
                    <a:pt x="244631" y="3450817"/>
                    <a:pt x="224262" y="3417122"/>
                    <a:pt x="207526" y="3451763"/>
                  </a:cubicBezTo>
                  <a:cubicBezTo>
                    <a:pt x="199692" y="3460581"/>
                    <a:pt x="196275" y="3456487"/>
                    <a:pt x="197770" y="3499946"/>
                  </a:cubicBezTo>
                  <a:cubicBezTo>
                    <a:pt x="194280" y="3512857"/>
                    <a:pt x="176404" y="3494907"/>
                    <a:pt x="185449" y="3531438"/>
                  </a:cubicBezTo>
                  <a:cubicBezTo>
                    <a:pt x="213437" y="3543407"/>
                    <a:pt x="239289" y="3528919"/>
                    <a:pt x="266422" y="3550020"/>
                  </a:cubicBezTo>
                  <a:cubicBezTo>
                    <a:pt x="252179" y="3611114"/>
                    <a:pt x="232951" y="3535218"/>
                    <a:pt x="217568" y="3585920"/>
                  </a:cubicBezTo>
                  <a:lnTo>
                    <a:pt x="227253" y="3611431"/>
                  </a:lnTo>
                  <a:cubicBezTo>
                    <a:pt x="227253" y="3616156"/>
                    <a:pt x="227253" y="3619936"/>
                    <a:pt x="227253" y="3624028"/>
                  </a:cubicBezTo>
                  <a:cubicBezTo>
                    <a:pt x="222182" y="3639489"/>
                    <a:pt x="215951" y="3645599"/>
                    <a:pt x="209876" y="3641033"/>
                  </a:cubicBezTo>
                  <a:cubicBezTo>
                    <a:pt x="207953" y="3672526"/>
                    <a:pt x="198410" y="3679452"/>
                    <a:pt x="193425" y="3681975"/>
                  </a:cubicBezTo>
                  <a:cubicBezTo>
                    <a:pt x="193425" y="3687328"/>
                    <a:pt x="193426" y="3691421"/>
                    <a:pt x="193425" y="3693627"/>
                  </a:cubicBezTo>
                  <a:lnTo>
                    <a:pt x="170922" y="3749682"/>
                  </a:lnTo>
                  <a:lnTo>
                    <a:pt x="166078" y="3739290"/>
                  </a:lnTo>
                  <a:cubicBezTo>
                    <a:pt x="164084" y="3746848"/>
                    <a:pt x="164084" y="3746848"/>
                    <a:pt x="163941" y="3758817"/>
                  </a:cubicBezTo>
                  <a:cubicBezTo>
                    <a:pt x="167402" y="3769368"/>
                    <a:pt x="171490" y="3775194"/>
                    <a:pt x="175692" y="3775508"/>
                  </a:cubicBezTo>
                  <a:cubicBezTo>
                    <a:pt x="183312" y="3756926"/>
                    <a:pt x="193496" y="3767635"/>
                    <a:pt x="200832" y="3739290"/>
                  </a:cubicBezTo>
                  <a:lnTo>
                    <a:pt x="206600" y="3751887"/>
                  </a:lnTo>
                  <a:lnTo>
                    <a:pt x="212938" y="3746535"/>
                  </a:lnTo>
                  <a:lnTo>
                    <a:pt x="212938" y="3732992"/>
                  </a:lnTo>
                  <a:lnTo>
                    <a:pt x="208238" y="3720081"/>
                  </a:lnTo>
                  <a:cubicBezTo>
                    <a:pt x="215409" y="3701592"/>
                    <a:pt x="223514" y="3691296"/>
                    <a:pt x="231811" y="3690162"/>
                  </a:cubicBezTo>
                  <a:lnTo>
                    <a:pt x="240998" y="3666227"/>
                  </a:lnTo>
                  <a:cubicBezTo>
                    <a:pt x="251253" y="3676936"/>
                    <a:pt x="272191" y="3642924"/>
                    <a:pt x="276606" y="3682921"/>
                  </a:cubicBezTo>
                  <a:cubicBezTo>
                    <a:pt x="274754" y="3694255"/>
                    <a:pt x="268701" y="3685751"/>
                    <a:pt x="266707" y="3696460"/>
                  </a:cubicBezTo>
                  <a:lnTo>
                    <a:pt x="266707" y="3711891"/>
                  </a:lnTo>
                  <a:cubicBezTo>
                    <a:pt x="263296" y="3723764"/>
                    <a:pt x="259080" y="3730221"/>
                    <a:pt x="254743" y="3730158"/>
                  </a:cubicBezTo>
                  <a:cubicBezTo>
                    <a:pt x="248995" y="3711230"/>
                    <a:pt x="241853" y="3702571"/>
                    <a:pt x="234731" y="3705910"/>
                  </a:cubicBezTo>
                  <a:cubicBezTo>
                    <a:pt x="230814" y="3713782"/>
                    <a:pt x="233164" y="3730472"/>
                    <a:pt x="227609" y="3735511"/>
                  </a:cubicBezTo>
                  <a:lnTo>
                    <a:pt x="227609" y="3783698"/>
                  </a:lnTo>
                  <a:cubicBezTo>
                    <a:pt x="218351" y="3803536"/>
                    <a:pt x="206244" y="3774876"/>
                    <a:pt x="198125" y="3809520"/>
                  </a:cubicBezTo>
                  <a:cubicBezTo>
                    <a:pt x="215217" y="3822749"/>
                    <a:pt x="232666" y="3835974"/>
                    <a:pt x="249758" y="3815501"/>
                  </a:cubicBezTo>
                  <a:cubicBezTo>
                    <a:pt x="253674" y="3823377"/>
                    <a:pt x="251324" y="3834400"/>
                    <a:pt x="252179" y="3843532"/>
                  </a:cubicBezTo>
                  <a:cubicBezTo>
                    <a:pt x="255455" y="3858649"/>
                    <a:pt x="265710" y="3850773"/>
                    <a:pt x="266850" y="3875025"/>
                  </a:cubicBezTo>
                  <a:cubicBezTo>
                    <a:pt x="251039" y="3869355"/>
                    <a:pt x="174838" y="3875025"/>
                    <a:pt x="230102" y="3899902"/>
                  </a:cubicBezTo>
                  <a:cubicBezTo>
                    <a:pt x="233307" y="3904626"/>
                    <a:pt x="232309" y="3911242"/>
                    <a:pt x="232523" y="3916909"/>
                  </a:cubicBezTo>
                  <a:cubicBezTo>
                    <a:pt x="228321" y="3931394"/>
                    <a:pt x="222197" y="3916909"/>
                    <a:pt x="217853" y="3930138"/>
                  </a:cubicBezTo>
                  <a:lnTo>
                    <a:pt x="217853" y="3941790"/>
                  </a:lnTo>
                  <a:cubicBezTo>
                    <a:pt x="220894" y="3947837"/>
                    <a:pt x="223215" y="3959266"/>
                    <a:pt x="224262" y="3973282"/>
                  </a:cubicBezTo>
                  <a:cubicBezTo>
                    <a:pt x="261793" y="3971077"/>
                    <a:pt x="294410" y="4051384"/>
                    <a:pt x="330375" y="4076264"/>
                  </a:cubicBezTo>
                  <a:cubicBezTo>
                    <a:pt x="331230" y="4092641"/>
                    <a:pt x="332155" y="4095474"/>
                    <a:pt x="336500" y="4095474"/>
                  </a:cubicBezTo>
                  <a:cubicBezTo>
                    <a:pt x="345024" y="4092039"/>
                    <a:pt x="353527" y="4103347"/>
                    <a:pt x="360215" y="4126967"/>
                  </a:cubicBezTo>
                  <a:cubicBezTo>
                    <a:pt x="356512" y="4137990"/>
                    <a:pt x="352025" y="4129800"/>
                    <a:pt x="348607" y="4133897"/>
                  </a:cubicBezTo>
                  <a:lnTo>
                    <a:pt x="343051" y="4120982"/>
                  </a:lnTo>
                  <a:cubicBezTo>
                    <a:pt x="334805" y="4136915"/>
                    <a:pt x="326280" y="4149893"/>
                    <a:pt x="317556" y="4159719"/>
                  </a:cubicBezTo>
                  <a:cubicBezTo>
                    <a:pt x="313354" y="4171685"/>
                    <a:pt x="292630" y="4180503"/>
                    <a:pt x="305520" y="4210421"/>
                  </a:cubicBezTo>
                  <a:cubicBezTo>
                    <a:pt x="292061" y="4271519"/>
                    <a:pt x="271550" y="4246322"/>
                    <a:pt x="254458" y="4266795"/>
                  </a:cubicBezTo>
                  <a:lnTo>
                    <a:pt x="248120" y="4285062"/>
                  </a:lnTo>
                  <a:cubicBezTo>
                    <a:pt x="258375" y="4302694"/>
                    <a:pt x="271123" y="4296713"/>
                    <a:pt x="281734" y="4309938"/>
                  </a:cubicBezTo>
                  <a:cubicBezTo>
                    <a:pt x="269841" y="4333873"/>
                    <a:pt x="258161" y="4358753"/>
                    <a:pt x="244132" y="4352455"/>
                  </a:cubicBezTo>
                  <a:cubicBezTo>
                    <a:pt x="243419" y="4357494"/>
                    <a:pt x="242708" y="4362845"/>
                    <a:pt x="241852" y="4368514"/>
                  </a:cubicBezTo>
                  <a:cubicBezTo>
                    <a:pt x="250185" y="4400006"/>
                    <a:pt x="259159" y="4384893"/>
                    <a:pt x="268274" y="4376703"/>
                  </a:cubicBezTo>
                  <a:cubicBezTo>
                    <a:pt x="272618" y="4373556"/>
                    <a:pt x="282518" y="4387095"/>
                    <a:pt x="281876" y="4357807"/>
                  </a:cubicBezTo>
                  <a:cubicBezTo>
                    <a:pt x="285082" y="4348047"/>
                    <a:pt x="289497" y="4354346"/>
                    <a:pt x="293627" y="4352141"/>
                  </a:cubicBezTo>
                  <a:cubicBezTo>
                    <a:pt x="310435" y="4383633"/>
                    <a:pt x="295194" y="4391506"/>
                    <a:pt x="285936" y="4401269"/>
                  </a:cubicBezTo>
                  <a:cubicBezTo>
                    <a:pt x="278814" y="4405363"/>
                    <a:pt x="272405" y="4434336"/>
                    <a:pt x="264072" y="4412606"/>
                  </a:cubicBezTo>
                  <a:lnTo>
                    <a:pt x="253318" y="4444099"/>
                  </a:lnTo>
                  <a:cubicBezTo>
                    <a:pt x="256053" y="4452633"/>
                    <a:pt x="258931" y="4460224"/>
                    <a:pt x="261935" y="4466771"/>
                  </a:cubicBezTo>
                  <a:cubicBezTo>
                    <a:pt x="236297" y="4524403"/>
                    <a:pt x="203894" y="4435278"/>
                    <a:pt x="178754" y="4502674"/>
                  </a:cubicBezTo>
                  <a:cubicBezTo>
                    <a:pt x="178754" y="4506767"/>
                    <a:pt x="178754" y="4510546"/>
                    <a:pt x="178754" y="4514643"/>
                  </a:cubicBezTo>
                  <a:cubicBezTo>
                    <a:pt x="212297" y="4538892"/>
                    <a:pt x="244559" y="4494802"/>
                    <a:pt x="278458" y="4497635"/>
                  </a:cubicBezTo>
                  <a:cubicBezTo>
                    <a:pt x="286790" y="4485670"/>
                    <a:pt x="286007" y="4460158"/>
                    <a:pt x="294268" y="4447879"/>
                  </a:cubicBezTo>
                  <a:cubicBezTo>
                    <a:pt x="311787" y="4453231"/>
                    <a:pt x="328879" y="4420165"/>
                    <a:pt x="345188" y="4431188"/>
                  </a:cubicBezTo>
                  <a:cubicBezTo>
                    <a:pt x="335574" y="4447247"/>
                    <a:pt x="323823" y="4507713"/>
                    <a:pt x="313924" y="4473701"/>
                  </a:cubicBezTo>
                  <a:cubicBezTo>
                    <a:pt x="305378" y="4490391"/>
                    <a:pt x="298897" y="4517791"/>
                    <a:pt x="288927" y="4509604"/>
                  </a:cubicBezTo>
                  <a:cubicBezTo>
                    <a:pt x="284796" y="4517791"/>
                    <a:pt x="287289" y="4528814"/>
                    <a:pt x="286506" y="4538260"/>
                  </a:cubicBezTo>
                  <a:cubicBezTo>
                    <a:pt x="297758" y="4559520"/>
                    <a:pt x="309879" y="4570226"/>
                    <a:pt x="322114" y="4569753"/>
                  </a:cubicBezTo>
                  <a:cubicBezTo>
                    <a:pt x="327598" y="4572904"/>
                    <a:pt x="335716" y="4561881"/>
                    <a:pt x="340061" y="4576997"/>
                  </a:cubicBezTo>
                  <a:cubicBezTo>
                    <a:pt x="338921" y="4588652"/>
                    <a:pt x="343479" y="4593059"/>
                    <a:pt x="344405" y="4599989"/>
                  </a:cubicBezTo>
                  <a:lnTo>
                    <a:pt x="337995" y="4618567"/>
                  </a:lnTo>
                  <a:cubicBezTo>
                    <a:pt x="334356" y="4619923"/>
                    <a:pt x="330717" y="4615797"/>
                    <a:pt x="327669" y="4606916"/>
                  </a:cubicBezTo>
                  <a:cubicBezTo>
                    <a:pt x="322257" y="4624866"/>
                    <a:pt x="315775" y="4616994"/>
                    <a:pt x="309580" y="4618567"/>
                  </a:cubicBezTo>
                  <a:cubicBezTo>
                    <a:pt x="302885" y="4626757"/>
                    <a:pt x="300393" y="4646595"/>
                    <a:pt x="293129" y="4643133"/>
                  </a:cubicBezTo>
                  <a:lnTo>
                    <a:pt x="286007" y="4666436"/>
                  </a:lnTo>
                  <a:cubicBezTo>
                    <a:pt x="281876" y="4697929"/>
                    <a:pt x="268559" y="4711154"/>
                    <a:pt x="261864" y="4734146"/>
                  </a:cubicBezTo>
                  <a:cubicBezTo>
                    <a:pt x="270838" y="4761546"/>
                    <a:pt x="293271" y="4708638"/>
                    <a:pt x="296191" y="4762174"/>
                  </a:cubicBezTo>
                  <a:cubicBezTo>
                    <a:pt x="295408" y="4784849"/>
                    <a:pt x="287146" y="4775403"/>
                    <a:pt x="283372" y="4787682"/>
                  </a:cubicBezTo>
                  <a:cubicBezTo>
                    <a:pt x="276557" y="4770804"/>
                    <a:pt x="268096" y="4773921"/>
                    <a:pt x="262007" y="4795555"/>
                  </a:cubicBezTo>
                  <a:cubicBezTo>
                    <a:pt x="262007" y="4800597"/>
                    <a:pt x="261651" y="4804689"/>
                    <a:pt x="261508" y="4808469"/>
                  </a:cubicBezTo>
                  <a:lnTo>
                    <a:pt x="252820" y="4829885"/>
                  </a:lnTo>
                  <a:cubicBezTo>
                    <a:pt x="253746" y="4845315"/>
                    <a:pt x="261651" y="4835237"/>
                    <a:pt x="264571" y="4837757"/>
                  </a:cubicBezTo>
                  <a:cubicBezTo>
                    <a:pt x="268039" y="4849220"/>
                    <a:pt x="272397" y="4854100"/>
                    <a:pt x="276678" y="4851299"/>
                  </a:cubicBezTo>
                  <a:lnTo>
                    <a:pt x="276677" y="4880273"/>
                  </a:lnTo>
                  <a:lnTo>
                    <a:pt x="266992" y="4905153"/>
                  </a:lnTo>
                  <a:cubicBezTo>
                    <a:pt x="272490" y="4911577"/>
                    <a:pt x="278216" y="4913528"/>
                    <a:pt x="283870" y="4910820"/>
                  </a:cubicBezTo>
                  <a:cubicBezTo>
                    <a:pt x="292630" y="4886885"/>
                    <a:pt x="304453" y="4893501"/>
                    <a:pt x="313355" y="4876176"/>
                  </a:cubicBezTo>
                  <a:lnTo>
                    <a:pt x="321117" y="4892238"/>
                  </a:lnTo>
                  <a:cubicBezTo>
                    <a:pt x="301604" y="4928456"/>
                    <a:pt x="279526" y="4920897"/>
                    <a:pt x="258589" y="4935700"/>
                  </a:cubicBezTo>
                  <a:lnTo>
                    <a:pt x="256381" y="4954596"/>
                  </a:lnTo>
                  <a:lnTo>
                    <a:pt x="252179" y="4965933"/>
                  </a:lnTo>
                  <a:cubicBezTo>
                    <a:pt x="258589" y="4993333"/>
                    <a:pt x="268630" y="4974751"/>
                    <a:pt x="276108" y="4990810"/>
                  </a:cubicBezTo>
                  <a:lnTo>
                    <a:pt x="269414" y="5008446"/>
                  </a:lnTo>
                  <a:cubicBezTo>
                    <a:pt x="265055" y="5007470"/>
                    <a:pt x="260775" y="5013643"/>
                    <a:pt x="257377" y="5025768"/>
                  </a:cubicBezTo>
                  <a:cubicBezTo>
                    <a:pt x="263004" y="5076473"/>
                    <a:pt x="289710" y="5023252"/>
                    <a:pt x="301247" y="5050965"/>
                  </a:cubicBezTo>
                  <a:cubicBezTo>
                    <a:pt x="294767" y="5072063"/>
                    <a:pt x="276962" y="5034903"/>
                    <a:pt x="276962" y="5075842"/>
                  </a:cubicBezTo>
                  <a:cubicBezTo>
                    <a:pt x="280381" y="5082141"/>
                    <a:pt x="282446" y="5090013"/>
                    <a:pt x="282233" y="5098517"/>
                  </a:cubicBezTo>
                  <a:cubicBezTo>
                    <a:pt x="290992" y="5132215"/>
                    <a:pt x="301817" y="5123082"/>
                    <a:pt x="310720" y="5148591"/>
                  </a:cubicBezTo>
                  <a:cubicBezTo>
                    <a:pt x="292131" y="5172211"/>
                    <a:pt x="283372" y="5132215"/>
                    <a:pt x="263503" y="5154258"/>
                  </a:cubicBezTo>
                  <a:cubicBezTo>
                    <a:pt x="245983" y="5190161"/>
                    <a:pt x="268701" y="5198979"/>
                    <a:pt x="276393" y="5208111"/>
                  </a:cubicBezTo>
                  <a:lnTo>
                    <a:pt x="276393" y="5223542"/>
                  </a:lnTo>
                  <a:cubicBezTo>
                    <a:pt x="266992" y="5242752"/>
                    <a:pt x="263075" y="5208743"/>
                    <a:pt x="254387" y="5265744"/>
                  </a:cubicBezTo>
                  <a:cubicBezTo>
                    <a:pt x="250969" y="5265744"/>
                    <a:pt x="247977" y="5265744"/>
                    <a:pt x="244274" y="5265744"/>
                  </a:cubicBezTo>
                  <a:lnTo>
                    <a:pt x="232381" y="5297236"/>
                  </a:lnTo>
                  <a:cubicBezTo>
                    <a:pt x="232381" y="5299756"/>
                    <a:pt x="232381" y="5303849"/>
                    <a:pt x="232381" y="5307628"/>
                  </a:cubicBezTo>
                  <a:cubicBezTo>
                    <a:pt x="235657" y="5318020"/>
                    <a:pt x="240642" y="5314241"/>
                    <a:pt x="244630" y="5325578"/>
                  </a:cubicBezTo>
                  <a:lnTo>
                    <a:pt x="249473" y="5315818"/>
                  </a:lnTo>
                  <a:cubicBezTo>
                    <a:pt x="252443" y="5324666"/>
                    <a:pt x="256025" y="5328570"/>
                    <a:pt x="259586" y="5326841"/>
                  </a:cubicBezTo>
                  <a:lnTo>
                    <a:pt x="266351" y="5308574"/>
                  </a:lnTo>
                  <a:cubicBezTo>
                    <a:pt x="266351" y="5281492"/>
                    <a:pt x="278672" y="5286527"/>
                    <a:pt x="283230" y="5301015"/>
                  </a:cubicBezTo>
                  <a:cubicBezTo>
                    <a:pt x="290351" y="5307942"/>
                    <a:pt x="298968" y="5294717"/>
                    <a:pt x="305948" y="5308888"/>
                  </a:cubicBezTo>
                  <a:cubicBezTo>
                    <a:pt x="304310" y="5313295"/>
                    <a:pt x="302672" y="5317392"/>
                    <a:pt x="301176" y="5321799"/>
                  </a:cubicBezTo>
                  <a:cubicBezTo>
                    <a:pt x="301176" y="5326210"/>
                    <a:pt x="301176" y="5329989"/>
                    <a:pt x="300821" y="5334082"/>
                  </a:cubicBezTo>
                  <a:cubicBezTo>
                    <a:pt x="296049" y="5345420"/>
                    <a:pt x="284654" y="5331877"/>
                    <a:pt x="282375" y="5359908"/>
                  </a:cubicBezTo>
                  <a:cubicBezTo>
                    <a:pt x="285722" y="5366835"/>
                    <a:pt x="290779" y="5363055"/>
                    <a:pt x="294126" y="5375338"/>
                  </a:cubicBezTo>
                  <a:cubicBezTo>
                    <a:pt x="300001" y="5359025"/>
                    <a:pt x="307479" y="5359025"/>
                    <a:pt x="313355" y="5375338"/>
                  </a:cubicBezTo>
                  <a:cubicBezTo>
                    <a:pt x="322541" y="5378172"/>
                    <a:pt x="336999" y="5372502"/>
                    <a:pt x="344619" y="5396122"/>
                  </a:cubicBezTo>
                  <a:cubicBezTo>
                    <a:pt x="336571" y="5407463"/>
                    <a:pt x="327099" y="5396122"/>
                    <a:pt x="317058" y="5400533"/>
                  </a:cubicBezTo>
                  <a:lnTo>
                    <a:pt x="309509" y="5424467"/>
                  </a:lnTo>
                  <a:cubicBezTo>
                    <a:pt x="289376" y="5418830"/>
                    <a:pt x="269364" y="5406831"/>
                    <a:pt x="249615" y="5388564"/>
                  </a:cubicBezTo>
                  <a:cubicBezTo>
                    <a:pt x="223763" y="5449975"/>
                    <a:pt x="244559" y="5415649"/>
                    <a:pt x="247265" y="5455014"/>
                  </a:cubicBezTo>
                  <a:cubicBezTo>
                    <a:pt x="248405" y="5461627"/>
                    <a:pt x="253034" y="5462572"/>
                    <a:pt x="255242" y="5463832"/>
                  </a:cubicBezTo>
                  <a:cubicBezTo>
                    <a:pt x="260511" y="5476743"/>
                    <a:pt x="243562" y="5468871"/>
                    <a:pt x="246696" y="5493120"/>
                  </a:cubicBezTo>
                  <a:lnTo>
                    <a:pt x="242921" y="5504143"/>
                  </a:lnTo>
                  <a:lnTo>
                    <a:pt x="249330" y="5523039"/>
                  </a:lnTo>
                  <a:lnTo>
                    <a:pt x="284155" y="5523038"/>
                  </a:lnTo>
                  <a:cubicBezTo>
                    <a:pt x="286221" y="5536895"/>
                    <a:pt x="292986" y="5530911"/>
                    <a:pt x="296049" y="5540360"/>
                  </a:cubicBezTo>
                  <a:lnTo>
                    <a:pt x="291420" y="5553272"/>
                  </a:lnTo>
                  <a:cubicBezTo>
                    <a:pt x="294482" y="5563664"/>
                    <a:pt x="298968" y="5557365"/>
                    <a:pt x="303028" y="5559256"/>
                  </a:cubicBezTo>
                  <a:lnTo>
                    <a:pt x="308298" y="5547919"/>
                  </a:lnTo>
                  <a:cubicBezTo>
                    <a:pt x="314921" y="5558628"/>
                    <a:pt x="307158" y="5576578"/>
                    <a:pt x="304453" y="5583819"/>
                  </a:cubicBezTo>
                  <a:cubicBezTo>
                    <a:pt x="272690" y="5578783"/>
                    <a:pt x="289425" y="5620982"/>
                    <a:pt x="308512" y="5608071"/>
                  </a:cubicBezTo>
                  <a:cubicBezTo>
                    <a:pt x="314636" y="5623501"/>
                    <a:pt x="339704" y="5677983"/>
                    <a:pt x="326102" y="5698138"/>
                  </a:cubicBezTo>
                  <a:cubicBezTo>
                    <a:pt x="331800" y="5751991"/>
                    <a:pt x="363064" y="5692153"/>
                    <a:pt x="375171" y="5725223"/>
                  </a:cubicBezTo>
                  <a:cubicBezTo>
                    <a:pt x="371603" y="5736025"/>
                    <a:pt x="367386" y="5741944"/>
                    <a:pt x="363063" y="5742228"/>
                  </a:cubicBezTo>
                  <a:cubicBezTo>
                    <a:pt x="360023" y="5733188"/>
                    <a:pt x="356398" y="5728748"/>
                    <a:pt x="352737" y="5729631"/>
                  </a:cubicBezTo>
                  <a:cubicBezTo>
                    <a:pt x="342981" y="5786632"/>
                    <a:pt x="315135" y="5739080"/>
                    <a:pt x="315847" y="5796395"/>
                  </a:cubicBezTo>
                  <a:lnTo>
                    <a:pt x="325746" y="5821904"/>
                  </a:lnTo>
                  <a:cubicBezTo>
                    <a:pt x="323894" y="5857807"/>
                    <a:pt x="310577" y="5831353"/>
                    <a:pt x="302672" y="5839226"/>
                  </a:cubicBezTo>
                  <a:cubicBezTo>
                    <a:pt x="299823" y="5846784"/>
                    <a:pt x="292274" y="5864420"/>
                    <a:pt x="299111" y="5876071"/>
                  </a:cubicBezTo>
                  <a:cubicBezTo>
                    <a:pt x="306732" y="5876071"/>
                    <a:pt x="327099" y="5833241"/>
                    <a:pt x="325604" y="5894021"/>
                  </a:cubicBezTo>
                  <a:cubicBezTo>
                    <a:pt x="321901" y="5906936"/>
                    <a:pt x="299610" y="5902211"/>
                    <a:pt x="301604" y="5931816"/>
                  </a:cubicBezTo>
                  <a:cubicBezTo>
                    <a:pt x="320405" y="5935909"/>
                    <a:pt x="338708" y="5947561"/>
                    <a:pt x="357651" y="5949134"/>
                  </a:cubicBezTo>
                  <a:cubicBezTo>
                    <a:pt x="362921" y="5972441"/>
                    <a:pt x="348108" y="5949134"/>
                    <a:pt x="350529" y="5980627"/>
                  </a:cubicBezTo>
                  <a:cubicBezTo>
                    <a:pt x="356939" y="6006767"/>
                    <a:pt x="360643" y="5987557"/>
                    <a:pt x="368334" y="5986925"/>
                  </a:cubicBezTo>
                  <a:lnTo>
                    <a:pt x="376167" y="6011806"/>
                  </a:lnTo>
                  <a:cubicBezTo>
                    <a:pt x="392405" y="5999840"/>
                    <a:pt x="404654" y="6054953"/>
                    <a:pt x="419396" y="6041096"/>
                  </a:cubicBezTo>
                  <a:lnTo>
                    <a:pt x="419396" y="6017476"/>
                  </a:lnTo>
                  <a:cubicBezTo>
                    <a:pt x="421818" y="6006452"/>
                    <a:pt x="430079" y="6017476"/>
                    <a:pt x="429153" y="5997635"/>
                  </a:cubicBezTo>
                  <a:cubicBezTo>
                    <a:pt x="429153" y="5993541"/>
                    <a:pt x="429794" y="5990391"/>
                    <a:pt x="431717" y="5987243"/>
                  </a:cubicBezTo>
                  <a:cubicBezTo>
                    <a:pt x="435491" y="5987243"/>
                    <a:pt x="449378" y="5990705"/>
                    <a:pt x="439337" y="5969921"/>
                  </a:cubicBezTo>
                  <a:cubicBezTo>
                    <a:pt x="440761" y="5917959"/>
                    <a:pt x="425093" y="5951340"/>
                    <a:pt x="419396" y="5920478"/>
                  </a:cubicBezTo>
                  <a:cubicBezTo>
                    <a:pt x="426518" y="5907564"/>
                    <a:pt x="441616" y="5901897"/>
                    <a:pt x="438981" y="5850249"/>
                  </a:cubicBezTo>
                  <a:cubicBezTo>
                    <a:pt x="433454" y="5829022"/>
                    <a:pt x="426597" y="5815734"/>
                    <a:pt x="419325" y="5812143"/>
                  </a:cubicBezTo>
                  <a:lnTo>
                    <a:pt x="419325" y="5798601"/>
                  </a:lnTo>
                  <a:cubicBezTo>
                    <a:pt x="430007" y="5780651"/>
                    <a:pt x="442400" y="5815605"/>
                    <a:pt x="438981" y="5737821"/>
                  </a:cubicBezTo>
                  <a:lnTo>
                    <a:pt x="443610" y="5724906"/>
                  </a:lnTo>
                  <a:lnTo>
                    <a:pt x="443610" y="5688060"/>
                  </a:lnTo>
                  <a:lnTo>
                    <a:pt x="439836" y="5678614"/>
                  </a:lnTo>
                  <a:cubicBezTo>
                    <a:pt x="437842" y="5663184"/>
                    <a:pt x="439836" y="5647122"/>
                    <a:pt x="438838" y="5632947"/>
                  </a:cubicBezTo>
                  <a:cubicBezTo>
                    <a:pt x="443111" y="5613423"/>
                    <a:pt x="447171" y="5609013"/>
                    <a:pt x="438838" y="5591063"/>
                  </a:cubicBezTo>
                  <a:lnTo>
                    <a:pt x="438838" y="5421948"/>
                  </a:lnTo>
                  <a:lnTo>
                    <a:pt x="429011" y="5395808"/>
                  </a:lnTo>
                  <a:cubicBezTo>
                    <a:pt x="434993" y="5383211"/>
                    <a:pt x="440476" y="5371560"/>
                    <a:pt x="438696" y="5338493"/>
                  </a:cubicBezTo>
                  <a:cubicBezTo>
                    <a:pt x="435726" y="5327784"/>
                    <a:pt x="432472" y="5318681"/>
                    <a:pt x="429010" y="5311408"/>
                  </a:cubicBezTo>
                  <a:lnTo>
                    <a:pt x="438553" y="5286213"/>
                  </a:lnTo>
                  <a:lnTo>
                    <a:pt x="438553" y="5201499"/>
                  </a:lnTo>
                  <a:lnTo>
                    <a:pt x="434067" y="5188902"/>
                  </a:lnTo>
                  <a:lnTo>
                    <a:pt x="434067" y="5160556"/>
                  </a:lnTo>
                  <a:cubicBezTo>
                    <a:pt x="438553" y="5149222"/>
                    <a:pt x="438553" y="5149222"/>
                    <a:pt x="434067" y="5138513"/>
                  </a:cubicBezTo>
                  <a:cubicBezTo>
                    <a:pt x="436702" y="5124339"/>
                    <a:pt x="447456" y="5131587"/>
                    <a:pt x="448310" y="5107021"/>
                  </a:cubicBezTo>
                  <a:cubicBezTo>
                    <a:pt x="458281" y="5110482"/>
                    <a:pt x="451159" y="5188270"/>
                    <a:pt x="453224" y="5221340"/>
                  </a:cubicBezTo>
                  <a:lnTo>
                    <a:pt x="448524" y="5235197"/>
                  </a:lnTo>
                  <a:lnTo>
                    <a:pt x="448524" y="5624443"/>
                  </a:lnTo>
                  <a:lnTo>
                    <a:pt x="453082" y="5637358"/>
                  </a:lnTo>
                  <a:lnTo>
                    <a:pt x="453082" y="5855602"/>
                  </a:lnTo>
                  <a:lnTo>
                    <a:pt x="458138" y="5868830"/>
                  </a:lnTo>
                  <a:lnTo>
                    <a:pt x="458138" y="5892765"/>
                  </a:lnTo>
                  <a:lnTo>
                    <a:pt x="453082" y="5906304"/>
                  </a:lnTo>
                  <a:lnTo>
                    <a:pt x="453082" y="6185646"/>
                  </a:lnTo>
                  <a:lnTo>
                    <a:pt x="448951" y="6196037"/>
                  </a:lnTo>
                  <a:cubicBezTo>
                    <a:pt x="447099" y="6216196"/>
                    <a:pt x="448951" y="6238239"/>
                    <a:pt x="447741" y="6259023"/>
                  </a:cubicBezTo>
                  <a:lnTo>
                    <a:pt x="444322" y="6267527"/>
                  </a:lnTo>
                  <a:cubicBezTo>
                    <a:pt x="442891" y="6280438"/>
                    <a:pt x="442890" y="6295554"/>
                    <a:pt x="444322" y="6308469"/>
                  </a:cubicBezTo>
                  <a:lnTo>
                    <a:pt x="448097" y="6317601"/>
                  </a:lnTo>
                  <a:lnTo>
                    <a:pt x="443681" y="6330826"/>
                  </a:lnTo>
                  <a:lnTo>
                    <a:pt x="443681" y="6379013"/>
                  </a:lnTo>
                  <a:lnTo>
                    <a:pt x="448382" y="6391924"/>
                  </a:lnTo>
                  <a:lnTo>
                    <a:pt x="448382" y="6598516"/>
                  </a:lnTo>
                  <a:lnTo>
                    <a:pt x="443610" y="6611427"/>
                  </a:lnTo>
                  <a:lnTo>
                    <a:pt x="443610" y="6659610"/>
                  </a:lnTo>
                  <a:lnTo>
                    <a:pt x="448168" y="6672207"/>
                  </a:lnTo>
                  <a:lnTo>
                    <a:pt x="448168" y="6735193"/>
                  </a:lnTo>
                  <a:lnTo>
                    <a:pt x="444464" y="6744325"/>
                  </a:lnTo>
                  <a:cubicBezTo>
                    <a:pt x="443339" y="6769209"/>
                    <a:pt x="443026" y="6794654"/>
                    <a:pt x="443539" y="6819911"/>
                  </a:cubicBezTo>
                  <a:lnTo>
                    <a:pt x="447741" y="6830302"/>
                  </a:lnTo>
                  <a:cubicBezTo>
                    <a:pt x="448631" y="6858677"/>
                    <a:pt x="448866" y="6887367"/>
                    <a:pt x="448453" y="6915963"/>
                  </a:cubicBezTo>
                  <a:lnTo>
                    <a:pt x="443753" y="6929819"/>
                  </a:lnTo>
                  <a:lnTo>
                    <a:pt x="443753" y="7075314"/>
                  </a:lnTo>
                  <a:cubicBezTo>
                    <a:pt x="444963" y="7079094"/>
                    <a:pt x="446602" y="7083504"/>
                    <a:pt x="448382" y="7088229"/>
                  </a:cubicBezTo>
                  <a:lnTo>
                    <a:pt x="448382" y="7185223"/>
                  </a:lnTo>
                  <a:lnTo>
                    <a:pt x="443539" y="7197823"/>
                  </a:lnTo>
                  <a:lnTo>
                    <a:pt x="443539" y="7234041"/>
                  </a:lnTo>
                  <a:lnTo>
                    <a:pt x="448239" y="7246952"/>
                  </a:lnTo>
                  <a:cubicBezTo>
                    <a:pt x="449236" y="7257030"/>
                    <a:pt x="447242" y="7263014"/>
                    <a:pt x="444536" y="7268050"/>
                  </a:cubicBezTo>
                  <a:cubicBezTo>
                    <a:pt x="441830" y="7307418"/>
                    <a:pt x="444535" y="7352768"/>
                    <a:pt x="443111" y="7394021"/>
                  </a:cubicBezTo>
                  <a:cubicBezTo>
                    <a:pt x="437272" y="7401579"/>
                    <a:pt x="438838" y="7414808"/>
                    <a:pt x="438625" y="7425513"/>
                  </a:cubicBezTo>
                  <a:cubicBezTo>
                    <a:pt x="441972" y="7438743"/>
                    <a:pt x="446529" y="7448191"/>
                    <a:pt x="438625" y="7464882"/>
                  </a:cubicBezTo>
                  <a:lnTo>
                    <a:pt x="438625" y="7500468"/>
                  </a:lnTo>
                  <a:lnTo>
                    <a:pt x="433640" y="7513693"/>
                  </a:lnTo>
                  <a:lnTo>
                    <a:pt x="433640" y="7549911"/>
                  </a:lnTo>
                  <a:lnTo>
                    <a:pt x="438696" y="7563453"/>
                  </a:lnTo>
                  <a:lnTo>
                    <a:pt x="438696" y="7745483"/>
                  </a:lnTo>
                  <a:cubicBezTo>
                    <a:pt x="445177" y="7762801"/>
                    <a:pt x="445177" y="7764061"/>
                    <a:pt x="439337" y="7779492"/>
                  </a:cubicBezTo>
                  <a:cubicBezTo>
                    <a:pt x="438055" y="7803112"/>
                    <a:pt x="436274" y="7844997"/>
                    <a:pt x="443183" y="7854132"/>
                  </a:cubicBezTo>
                  <a:lnTo>
                    <a:pt x="443183" y="7889404"/>
                  </a:lnTo>
                  <a:lnTo>
                    <a:pt x="448239" y="7903575"/>
                  </a:lnTo>
                  <a:lnTo>
                    <a:pt x="448239" y="7939161"/>
                  </a:lnTo>
                  <a:lnTo>
                    <a:pt x="453224" y="7952389"/>
                  </a:lnTo>
                  <a:lnTo>
                    <a:pt x="453224" y="7964355"/>
                  </a:lnTo>
                  <a:cubicBezTo>
                    <a:pt x="445105" y="7977898"/>
                    <a:pt x="441117" y="8000258"/>
                    <a:pt x="443966" y="8038678"/>
                  </a:cubicBezTo>
                  <a:cubicBezTo>
                    <a:pt x="450091" y="8055369"/>
                    <a:pt x="450091" y="8056000"/>
                    <a:pt x="443966" y="8073321"/>
                  </a:cubicBezTo>
                  <a:lnTo>
                    <a:pt x="443966" y="8280859"/>
                  </a:lnTo>
                  <a:lnTo>
                    <a:pt x="448382" y="8293139"/>
                  </a:lnTo>
                  <a:cubicBezTo>
                    <a:pt x="448382" y="8296604"/>
                    <a:pt x="448382" y="8300697"/>
                    <a:pt x="448382" y="8304794"/>
                  </a:cubicBezTo>
                  <a:lnTo>
                    <a:pt x="443468" y="8318019"/>
                  </a:lnTo>
                  <a:lnTo>
                    <a:pt x="443468" y="8366202"/>
                  </a:lnTo>
                  <a:lnTo>
                    <a:pt x="448239" y="8378799"/>
                  </a:lnTo>
                  <a:lnTo>
                    <a:pt x="448239" y="8549491"/>
                  </a:lnTo>
                  <a:cubicBezTo>
                    <a:pt x="442471" y="8556418"/>
                    <a:pt x="443325" y="8577520"/>
                    <a:pt x="443468" y="8597674"/>
                  </a:cubicBezTo>
                  <a:cubicBezTo>
                    <a:pt x="450162" y="8615939"/>
                    <a:pt x="450162" y="8616570"/>
                    <a:pt x="444038" y="8632947"/>
                  </a:cubicBezTo>
                  <a:cubicBezTo>
                    <a:pt x="442969" y="8640505"/>
                    <a:pt x="443610" y="8648694"/>
                    <a:pt x="443468" y="8657509"/>
                  </a:cubicBezTo>
                  <a:lnTo>
                    <a:pt x="438696" y="8671052"/>
                  </a:lnTo>
                  <a:lnTo>
                    <a:pt x="438696" y="8695301"/>
                  </a:lnTo>
                  <a:lnTo>
                    <a:pt x="443468" y="8707901"/>
                  </a:lnTo>
                  <a:lnTo>
                    <a:pt x="443468" y="8731835"/>
                  </a:lnTo>
                  <a:lnTo>
                    <a:pt x="438696" y="8744429"/>
                  </a:lnTo>
                  <a:lnTo>
                    <a:pt x="438696" y="8817178"/>
                  </a:lnTo>
                  <a:lnTo>
                    <a:pt x="443183" y="8830093"/>
                  </a:lnTo>
                  <a:cubicBezTo>
                    <a:pt x="436773" y="8847411"/>
                    <a:pt x="436773" y="8848043"/>
                    <a:pt x="443183" y="8865364"/>
                  </a:cubicBezTo>
                  <a:lnTo>
                    <a:pt x="443183" y="8924885"/>
                  </a:lnTo>
                  <a:lnTo>
                    <a:pt x="448239" y="8939370"/>
                  </a:lnTo>
                  <a:lnTo>
                    <a:pt x="448239" y="8963304"/>
                  </a:lnTo>
                  <a:lnTo>
                    <a:pt x="443468" y="8975902"/>
                  </a:lnTo>
                  <a:lnTo>
                    <a:pt x="443468" y="8999836"/>
                  </a:lnTo>
                  <a:lnTo>
                    <a:pt x="438696" y="9012433"/>
                  </a:lnTo>
                  <a:lnTo>
                    <a:pt x="438696" y="9036367"/>
                  </a:lnTo>
                  <a:lnTo>
                    <a:pt x="443753" y="9050542"/>
                  </a:lnTo>
                  <a:lnTo>
                    <a:pt x="443753" y="9146908"/>
                  </a:lnTo>
                  <a:lnTo>
                    <a:pt x="447456" y="9156040"/>
                  </a:lnTo>
                  <a:cubicBezTo>
                    <a:pt x="448595" y="9181234"/>
                    <a:pt x="448595" y="9181234"/>
                    <a:pt x="444038" y="9193517"/>
                  </a:cubicBezTo>
                  <a:cubicBezTo>
                    <a:pt x="443275" y="9242332"/>
                    <a:pt x="443083" y="9291143"/>
                    <a:pt x="443468" y="9339957"/>
                  </a:cubicBezTo>
                  <a:lnTo>
                    <a:pt x="438696" y="9353500"/>
                  </a:lnTo>
                  <a:lnTo>
                    <a:pt x="438696" y="9450498"/>
                  </a:lnTo>
                  <a:lnTo>
                    <a:pt x="443396" y="9463095"/>
                  </a:lnTo>
                  <a:lnTo>
                    <a:pt x="443396" y="9487343"/>
                  </a:lnTo>
                  <a:lnTo>
                    <a:pt x="438625" y="9499940"/>
                  </a:lnTo>
                  <a:lnTo>
                    <a:pt x="438625" y="9523875"/>
                  </a:lnTo>
                  <a:lnTo>
                    <a:pt x="443681" y="9537732"/>
                  </a:lnTo>
                  <a:lnTo>
                    <a:pt x="443681" y="9670633"/>
                  </a:lnTo>
                  <a:cubicBezTo>
                    <a:pt x="445818" y="9674647"/>
                    <a:pt x="447144" y="9681457"/>
                    <a:pt x="447928" y="9689950"/>
                  </a:cubicBezTo>
                  <a:lnTo>
                    <a:pt x="448693" y="9712537"/>
                  </a:lnTo>
                  <a:lnTo>
                    <a:pt x="202195" y="9959036"/>
                  </a:lnTo>
                  <a:lnTo>
                    <a:pt x="198482" y="9944304"/>
                  </a:lnTo>
                  <a:cubicBezTo>
                    <a:pt x="190434" y="9975796"/>
                    <a:pt x="180463" y="9960052"/>
                    <a:pt x="171632" y="9975796"/>
                  </a:cubicBezTo>
                  <a:lnTo>
                    <a:pt x="171632" y="9987448"/>
                  </a:lnTo>
                  <a:lnTo>
                    <a:pt x="172268" y="9988963"/>
                  </a:lnTo>
                  <a:lnTo>
                    <a:pt x="111155" y="10050075"/>
                  </a:lnTo>
                  <a:lnTo>
                    <a:pt x="110511" y="10045474"/>
                  </a:lnTo>
                  <a:cubicBezTo>
                    <a:pt x="106380" y="10040671"/>
                    <a:pt x="97354" y="10040671"/>
                    <a:pt x="91015" y="10041929"/>
                  </a:cubicBezTo>
                  <a:lnTo>
                    <a:pt x="90730" y="10041615"/>
                  </a:lnTo>
                  <a:cubicBezTo>
                    <a:pt x="87170" y="10053267"/>
                    <a:pt x="87170" y="10053267"/>
                    <a:pt x="90730" y="10065867"/>
                  </a:cubicBezTo>
                  <a:lnTo>
                    <a:pt x="92828" y="10068402"/>
                  </a:lnTo>
                  <a:lnTo>
                    <a:pt x="71" y="10161159"/>
                  </a:lnTo>
                  <a:lnTo>
                    <a:pt x="71" y="10085705"/>
                  </a:lnTo>
                  <a:lnTo>
                    <a:pt x="4700" y="10073108"/>
                  </a:lnTo>
                  <a:lnTo>
                    <a:pt x="0" y="10059880"/>
                  </a:lnTo>
                  <a:cubicBezTo>
                    <a:pt x="0" y="10055475"/>
                    <a:pt x="0" y="10051697"/>
                    <a:pt x="499" y="10047600"/>
                  </a:cubicBezTo>
                  <a:cubicBezTo>
                    <a:pt x="11965" y="9995006"/>
                    <a:pt x="499" y="9886360"/>
                    <a:pt x="5626" y="9815499"/>
                  </a:cubicBezTo>
                  <a:lnTo>
                    <a:pt x="9258" y="9806367"/>
                  </a:lnTo>
                  <a:cubicBezTo>
                    <a:pt x="9906" y="9790305"/>
                    <a:pt x="10127" y="9773929"/>
                    <a:pt x="9900" y="9757550"/>
                  </a:cubicBezTo>
                  <a:lnTo>
                    <a:pt x="14385" y="9744324"/>
                  </a:lnTo>
                  <a:lnTo>
                    <a:pt x="10042" y="9732041"/>
                  </a:lnTo>
                  <a:lnTo>
                    <a:pt x="14813" y="9719130"/>
                  </a:lnTo>
                  <a:lnTo>
                    <a:pt x="14813" y="9646698"/>
                  </a:lnTo>
                  <a:cubicBezTo>
                    <a:pt x="21935" y="9638508"/>
                    <a:pt x="19371" y="9609221"/>
                    <a:pt x="19656" y="9585919"/>
                  </a:cubicBezTo>
                  <a:lnTo>
                    <a:pt x="24143" y="9574577"/>
                  </a:lnTo>
                  <a:cubicBezTo>
                    <a:pt x="24819" y="9557887"/>
                    <a:pt x="24819" y="9540569"/>
                    <a:pt x="24143" y="9523875"/>
                  </a:cubicBezTo>
                  <a:lnTo>
                    <a:pt x="15169" y="9501518"/>
                  </a:lnTo>
                  <a:lnTo>
                    <a:pt x="14742" y="9489235"/>
                  </a:lnTo>
                  <a:lnTo>
                    <a:pt x="19585" y="9476009"/>
                  </a:lnTo>
                  <a:lnTo>
                    <a:pt x="19585" y="9293662"/>
                  </a:lnTo>
                  <a:lnTo>
                    <a:pt x="14813" y="9280751"/>
                  </a:lnTo>
                  <a:lnTo>
                    <a:pt x="14813" y="9269100"/>
                  </a:lnTo>
                  <a:lnTo>
                    <a:pt x="19442" y="9256503"/>
                  </a:lnTo>
                  <a:lnTo>
                    <a:pt x="19442" y="9146594"/>
                  </a:lnTo>
                  <a:cubicBezTo>
                    <a:pt x="12961" y="9129272"/>
                    <a:pt x="12961" y="9128326"/>
                    <a:pt x="18944" y="9112264"/>
                  </a:cubicBezTo>
                  <a:cubicBezTo>
                    <a:pt x="20510" y="9096519"/>
                    <a:pt x="18943" y="9080771"/>
                    <a:pt x="19869" y="9064081"/>
                  </a:cubicBezTo>
                  <a:lnTo>
                    <a:pt x="15169" y="9050224"/>
                  </a:lnTo>
                  <a:cubicBezTo>
                    <a:pt x="15169" y="9046762"/>
                    <a:pt x="15169" y="9042983"/>
                    <a:pt x="14742" y="9038573"/>
                  </a:cubicBezTo>
                  <a:lnTo>
                    <a:pt x="19585" y="9025030"/>
                  </a:lnTo>
                  <a:lnTo>
                    <a:pt x="19585" y="8721758"/>
                  </a:lnTo>
                  <a:lnTo>
                    <a:pt x="24499" y="8708215"/>
                  </a:lnTo>
                  <a:lnTo>
                    <a:pt x="24499" y="8635780"/>
                  </a:lnTo>
                  <a:lnTo>
                    <a:pt x="19656" y="8622237"/>
                  </a:lnTo>
                  <a:cubicBezTo>
                    <a:pt x="19656" y="8617830"/>
                    <a:pt x="19656" y="8614051"/>
                    <a:pt x="20012" y="8610272"/>
                  </a:cubicBezTo>
                  <a:cubicBezTo>
                    <a:pt x="23430" y="8604601"/>
                    <a:pt x="25495" y="8593895"/>
                    <a:pt x="24499" y="8578779"/>
                  </a:cubicBezTo>
                  <a:cubicBezTo>
                    <a:pt x="24499" y="8557364"/>
                    <a:pt x="25994" y="8535003"/>
                    <a:pt x="20012" y="8527445"/>
                  </a:cubicBezTo>
                  <a:lnTo>
                    <a:pt x="24285" y="8514220"/>
                  </a:lnTo>
                  <a:lnTo>
                    <a:pt x="24285" y="8478002"/>
                  </a:lnTo>
                  <a:lnTo>
                    <a:pt x="19727" y="8465405"/>
                  </a:lnTo>
                  <a:lnTo>
                    <a:pt x="19727" y="8319279"/>
                  </a:lnTo>
                  <a:lnTo>
                    <a:pt x="14742" y="8305737"/>
                  </a:lnTo>
                  <a:lnTo>
                    <a:pt x="14742" y="7990809"/>
                  </a:lnTo>
                  <a:lnTo>
                    <a:pt x="10042" y="7977898"/>
                  </a:lnTo>
                  <a:cubicBezTo>
                    <a:pt x="15525" y="7969711"/>
                    <a:pt x="13888" y="7951130"/>
                    <a:pt x="18802" y="7943885"/>
                  </a:cubicBezTo>
                  <a:cubicBezTo>
                    <a:pt x="19157" y="7936955"/>
                    <a:pt x="16380" y="7935382"/>
                    <a:pt x="15027" y="7929715"/>
                  </a:cubicBezTo>
                  <a:lnTo>
                    <a:pt x="15027" y="7625494"/>
                  </a:lnTo>
                  <a:lnTo>
                    <a:pt x="19513" y="7612896"/>
                  </a:lnTo>
                  <a:lnTo>
                    <a:pt x="19513" y="7540778"/>
                  </a:lnTo>
                  <a:lnTo>
                    <a:pt x="24570" y="7527236"/>
                  </a:lnTo>
                  <a:lnTo>
                    <a:pt x="24570" y="7491018"/>
                  </a:lnTo>
                  <a:lnTo>
                    <a:pt x="19513" y="7477479"/>
                  </a:lnTo>
                  <a:lnTo>
                    <a:pt x="19513" y="7259550"/>
                  </a:lnTo>
                  <a:lnTo>
                    <a:pt x="15027" y="7246321"/>
                  </a:lnTo>
                  <a:lnTo>
                    <a:pt x="18802" y="7236874"/>
                  </a:lnTo>
                  <a:cubicBezTo>
                    <a:pt x="21650" y="7196250"/>
                    <a:pt x="17662" y="7151843"/>
                    <a:pt x="20440" y="7110904"/>
                  </a:cubicBezTo>
                  <a:lnTo>
                    <a:pt x="24285" y="7101140"/>
                  </a:lnTo>
                  <a:lnTo>
                    <a:pt x="24285" y="7076578"/>
                  </a:lnTo>
                  <a:lnTo>
                    <a:pt x="19798" y="7063977"/>
                  </a:lnTo>
                  <a:lnTo>
                    <a:pt x="19798" y="6966665"/>
                  </a:lnTo>
                  <a:lnTo>
                    <a:pt x="24570" y="6954068"/>
                  </a:lnTo>
                  <a:lnTo>
                    <a:pt x="24570" y="6942417"/>
                  </a:lnTo>
                  <a:lnTo>
                    <a:pt x="19656" y="6929188"/>
                  </a:lnTo>
                  <a:cubicBezTo>
                    <a:pt x="19656" y="6925095"/>
                    <a:pt x="19656" y="6921002"/>
                    <a:pt x="19656" y="6917536"/>
                  </a:cubicBezTo>
                  <a:lnTo>
                    <a:pt x="24641" y="6903680"/>
                  </a:lnTo>
                  <a:lnTo>
                    <a:pt x="24641" y="6770782"/>
                  </a:lnTo>
                  <a:cubicBezTo>
                    <a:pt x="29128" y="6759445"/>
                    <a:pt x="29128" y="6759445"/>
                    <a:pt x="24641" y="6747793"/>
                  </a:cubicBezTo>
                  <a:lnTo>
                    <a:pt x="24641" y="6723227"/>
                  </a:lnTo>
                  <a:lnTo>
                    <a:pt x="29057" y="6710631"/>
                  </a:lnTo>
                  <a:lnTo>
                    <a:pt x="29057" y="6674413"/>
                  </a:lnTo>
                  <a:lnTo>
                    <a:pt x="24356" y="6661816"/>
                  </a:lnTo>
                  <a:lnTo>
                    <a:pt x="24356" y="6540255"/>
                  </a:lnTo>
                  <a:lnTo>
                    <a:pt x="29270" y="6527344"/>
                  </a:lnTo>
                  <a:cubicBezTo>
                    <a:pt x="29271" y="6522934"/>
                    <a:pt x="29270" y="6519154"/>
                    <a:pt x="29270" y="6515061"/>
                  </a:cubicBezTo>
                  <a:cubicBezTo>
                    <a:pt x="16095" y="6491127"/>
                    <a:pt x="38030" y="6478843"/>
                    <a:pt x="24926" y="6455537"/>
                  </a:cubicBezTo>
                  <a:lnTo>
                    <a:pt x="24926" y="6408300"/>
                  </a:lnTo>
                  <a:lnTo>
                    <a:pt x="20012" y="6394129"/>
                  </a:lnTo>
                  <a:lnTo>
                    <a:pt x="24641" y="6381218"/>
                  </a:lnTo>
                  <a:lnTo>
                    <a:pt x="24641" y="6272252"/>
                  </a:lnTo>
                  <a:lnTo>
                    <a:pt x="19585" y="6259023"/>
                  </a:lnTo>
                  <a:lnTo>
                    <a:pt x="19585" y="6040779"/>
                  </a:lnTo>
                  <a:lnTo>
                    <a:pt x="15027" y="6027868"/>
                  </a:lnTo>
                  <a:lnTo>
                    <a:pt x="15027" y="5538469"/>
                  </a:lnTo>
                  <a:cubicBezTo>
                    <a:pt x="27205" y="5481468"/>
                    <a:pt x="15027" y="5358334"/>
                    <a:pt x="20440" y="5281492"/>
                  </a:cubicBezTo>
                  <a:lnTo>
                    <a:pt x="23858" y="5272988"/>
                  </a:lnTo>
                  <a:cubicBezTo>
                    <a:pt x="24499" y="5259131"/>
                    <a:pt x="27347" y="5244329"/>
                    <a:pt x="19941" y="5237085"/>
                  </a:cubicBezTo>
                  <a:lnTo>
                    <a:pt x="19941" y="5210317"/>
                  </a:lnTo>
                  <a:lnTo>
                    <a:pt x="24570" y="5197720"/>
                  </a:lnTo>
                  <a:lnTo>
                    <a:pt x="24570" y="5186068"/>
                  </a:lnTo>
                  <a:lnTo>
                    <a:pt x="19798" y="5173157"/>
                  </a:lnTo>
                  <a:lnTo>
                    <a:pt x="19798" y="5124971"/>
                  </a:lnTo>
                  <a:lnTo>
                    <a:pt x="24427" y="5112373"/>
                  </a:lnTo>
                  <a:lnTo>
                    <a:pt x="24427" y="5075528"/>
                  </a:lnTo>
                  <a:cubicBezTo>
                    <a:pt x="17947" y="5058206"/>
                    <a:pt x="17947" y="5057260"/>
                    <a:pt x="23858" y="5041201"/>
                  </a:cubicBezTo>
                  <a:cubicBezTo>
                    <a:pt x="25283" y="5029550"/>
                    <a:pt x="24356" y="5017581"/>
                    <a:pt x="24641" y="5004352"/>
                  </a:cubicBezTo>
                  <a:lnTo>
                    <a:pt x="19941" y="4990496"/>
                  </a:lnTo>
                  <a:lnTo>
                    <a:pt x="19941" y="4966875"/>
                  </a:lnTo>
                  <a:lnTo>
                    <a:pt x="24570" y="4953964"/>
                  </a:lnTo>
                  <a:lnTo>
                    <a:pt x="24570" y="4821067"/>
                  </a:lnTo>
                  <a:lnTo>
                    <a:pt x="29484" y="4807838"/>
                  </a:lnTo>
                  <a:lnTo>
                    <a:pt x="29483" y="4783589"/>
                  </a:lnTo>
                  <a:cubicBezTo>
                    <a:pt x="26493" y="4774457"/>
                    <a:pt x="22362" y="4768787"/>
                    <a:pt x="20440" y="4757453"/>
                  </a:cubicBezTo>
                  <a:lnTo>
                    <a:pt x="29342" y="4735406"/>
                  </a:lnTo>
                  <a:lnTo>
                    <a:pt x="29342" y="4625498"/>
                  </a:lnTo>
                  <a:lnTo>
                    <a:pt x="24713" y="4612897"/>
                  </a:lnTo>
                  <a:lnTo>
                    <a:pt x="24712" y="4406936"/>
                  </a:lnTo>
                  <a:lnTo>
                    <a:pt x="19798" y="4393397"/>
                  </a:lnTo>
                  <a:lnTo>
                    <a:pt x="19798" y="4381742"/>
                  </a:lnTo>
                  <a:lnTo>
                    <a:pt x="24427" y="4369145"/>
                  </a:lnTo>
                  <a:lnTo>
                    <a:pt x="24427" y="4320016"/>
                  </a:lnTo>
                  <a:lnTo>
                    <a:pt x="20439" y="4310253"/>
                  </a:lnTo>
                  <a:cubicBezTo>
                    <a:pt x="15312" y="4267426"/>
                    <a:pt x="27988" y="4152789"/>
                    <a:pt x="12463" y="4155940"/>
                  </a:cubicBezTo>
                  <a:cubicBezTo>
                    <a:pt x="7264" y="4146808"/>
                    <a:pt x="17519" y="4134525"/>
                    <a:pt x="19585" y="4126021"/>
                  </a:cubicBezTo>
                  <a:lnTo>
                    <a:pt x="19585" y="4101773"/>
                  </a:lnTo>
                  <a:lnTo>
                    <a:pt x="14813" y="4088858"/>
                  </a:lnTo>
                  <a:lnTo>
                    <a:pt x="14813" y="4077206"/>
                  </a:lnTo>
                  <a:lnTo>
                    <a:pt x="19798" y="4063350"/>
                  </a:lnTo>
                  <a:lnTo>
                    <a:pt x="19798" y="3991232"/>
                  </a:lnTo>
                  <a:cubicBezTo>
                    <a:pt x="22149" y="3984934"/>
                    <a:pt x="24997" y="3980841"/>
                    <a:pt x="24641" y="3971077"/>
                  </a:cubicBezTo>
                  <a:cubicBezTo>
                    <a:pt x="24285" y="3961313"/>
                    <a:pt x="27204" y="3961313"/>
                    <a:pt x="28772" y="3956906"/>
                  </a:cubicBezTo>
                  <a:cubicBezTo>
                    <a:pt x="30481" y="3945251"/>
                    <a:pt x="28772" y="3932972"/>
                    <a:pt x="29911" y="3921320"/>
                  </a:cubicBezTo>
                  <a:lnTo>
                    <a:pt x="24784" y="3906200"/>
                  </a:lnTo>
                  <a:lnTo>
                    <a:pt x="24784" y="3737403"/>
                  </a:lnTo>
                  <a:lnTo>
                    <a:pt x="19727" y="3723546"/>
                  </a:lnTo>
                  <a:lnTo>
                    <a:pt x="19727" y="3455856"/>
                  </a:lnTo>
                  <a:lnTo>
                    <a:pt x="24570" y="3442945"/>
                  </a:lnTo>
                  <a:lnTo>
                    <a:pt x="24570" y="3431293"/>
                  </a:lnTo>
                  <a:lnTo>
                    <a:pt x="19514" y="3417750"/>
                  </a:lnTo>
                  <a:lnTo>
                    <a:pt x="19513" y="3260287"/>
                  </a:lnTo>
                  <a:cubicBezTo>
                    <a:pt x="14172" y="3252729"/>
                    <a:pt x="13745" y="3228794"/>
                    <a:pt x="15312" y="3210213"/>
                  </a:cubicBezTo>
                  <a:cubicBezTo>
                    <a:pt x="21436" y="3194150"/>
                    <a:pt x="21436" y="3193208"/>
                    <a:pt x="15312" y="3175886"/>
                  </a:cubicBezTo>
                  <a:lnTo>
                    <a:pt x="19798" y="3162975"/>
                  </a:lnTo>
                  <a:lnTo>
                    <a:pt x="19798" y="3139041"/>
                  </a:lnTo>
                  <a:cubicBezTo>
                    <a:pt x="18374" y="3134944"/>
                    <a:pt x="16665" y="3130851"/>
                    <a:pt x="15027" y="3126440"/>
                  </a:cubicBezTo>
                  <a:lnTo>
                    <a:pt x="15027" y="2993857"/>
                  </a:lnTo>
                  <a:lnTo>
                    <a:pt x="20083" y="2980632"/>
                  </a:lnTo>
                  <a:lnTo>
                    <a:pt x="20083" y="2920794"/>
                  </a:lnTo>
                  <a:lnTo>
                    <a:pt x="24713" y="2907568"/>
                  </a:lnTo>
                  <a:cubicBezTo>
                    <a:pt x="25425" y="2897176"/>
                    <a:pt x="23573" y="2891192"/>
                    <a:pt x="20938" y="2887413"/>
                  </a:cubicBezTo>
                  <a:cubicBezTo>
                    <a:pt x="19300" y="2877021"/>
                    <a:pt x="19300" y="2673891"/>
                    <a:pt x="20938" y="2601773"/>
                  </a:cubicBezTo>
                  <a:lnTo>
                    <a:pt x="24712" y="2592327"/>
                  </a:lnTo>
                  <a:lnTo>
                    <a:pt x="24713" y="2458166"/>
                  </a:lnTo>
                  <a:lnTo>
                    <a:pt x="20368" y="2445569"/>
                  </a:lnTo>
                  <a:lnTo>
                    <a:pt x="24998" y="2432972"/>
                  </a:lnTo>
                  <a:lnTo>
                    <a:pt x="24998" y="2409037"/>
                  </a:lnTo>
                  <a:cubicBezTo>
                    <a:pt x="27597" y="2404471"/>
                    <a:pt x="28914" y="2402188"/>
                    <a:pt x="30170" y="2402188"/>
                  </a:cubicBezTo>
                  <a:close/>
                  <a:moveTo>
                    <a:pt x="412062" y="1716832"/>
                  </a:moveTo>
                  <a:cubicBezTo>
                    <a:pt x="416549" y="1725964"/>
                    <a:pt x="422673" y="1742026"/>
                    <a:pt x="427302" y="1727852"/>
                  </a:cubicBezTo>
                  <a:cubicBezTo>
                    <a:pt x="428513" y="1699507"/>
                    <a:pt x="415979" y="1707697"/>
                    <a:pt x="412062" y="1716832"/>
                  </a:cubicBezTo>
                  <a:close/>
                  <a:moveTo>
                    <a:pt x="430293" y="1405345"/>
                  </a:moveTo>
                  <a:cubicBezTo>
                    <a:pt x="426141" y="1405345"/>
                    <a:pt x="421989" y="1411337"/>
                    <a:pt x="418543" y="1423320"/>
                  </a:cubicBezTo>
                  <a:lnTo>
                    <a:pt x="429296" y="1454813"/>
                  </a:lnTo>
                  <a:cubicBezTo>
                    <a:pt x="433911" y="1455947"/>
                    <a:pt x="438455" y="1449427"/>
                    <a:pt x="442044" y="1436545"/>
                  </a:cubicBezTo>
                  <a:lnTo>
                    <a:pt x="442044" y="1423320"/>
                  </a:lnTo>
                  <a:cubicBezTo>
                    <a:pt x="438597" y="1411337"/>
                    <a:pt x="434445" y="1405345"/>
                    <a:pt x="430293" y="1405345"/>
                  </a:cubicBezTo>
                  <a:close/>
                  <a:moveTo>
                    <a:pt x="329949" y="866211"/>
                  </a:moveTo>
                  <a:cubicBezTo>
                    <a:pt x="332655" y="894554"/>
                    <a:pt x="349747" y="893925"/>
                    <a:pt x="357082" y="893925"/>
                  </a:cubicBezTo>
                  <a:cubicBezTo>
                    <a:pt x="363990" y="913453"/>
                    <a:pt x="367053" y="903374"/>
                    <a:pt x="373320" y="884475"/>
                  </a:cubicBezTo>
                  <a:lnTo>
                    <a:pt x="374031" y="885739"/>
                  </a:lnTo>
                  <a:lnTo>
                    <a:pt x="373604" y="874087"/>
                  </a:lnTo>
                  <a:cubicBezTo>
                    <a:pt x="359710" y="848923"/>
                    <a:pt x="344263" y="846152"/>
                    <a:pt x="329949" y="866211"/>
                  </a:cubicBezTo>
                  <a:close/>
                  <a:moveTo>
                    <a:pt x="329806" y="807462"/>
                  </a:moveTo>
                  <a:cubicBezTo>
                    <a:pt x="328095" y="807462"/>
                    <a:pt x="326384" y="809619"/>
                    <a:pt x="324892" y="813932"/>
                  </a:cubicBezTo>
                  <a:lnTo>
                    <a:pt x="324892" y="825901"/>
                  </a:lnTo>
                  <a:cubicBezTo>
                    <a:pt x="327755" y="832861"/>
                    <a:pt x="331245" y="832358"/>
                    <a:pt x="334008" y="824641"/>
                  </a:cubicBezTo>
                  <a:lnTo>
                    <a:pt x="334720" y="825901"/>
                  </a:lnTo>
                  <a:lnTo>
                    <a:pt x="334720" y="813932"/>
                  </a:lnTo>
                  <a:cubicBezTo>
                    <a:pt x="333228" y="809619"/>
                    <a:pt x="331517" y="807462"/>
                    <a:pt x="329806" y="807462"/>
                  </a:cubicBezTo>
                  <a:close/>
                  <a:moveTo>
                    <a:pt x="378946" y="741186"/>
                  </a:moveTo>
                  <a:lnTo>
                    <a:pt x="378946" y="751578"/>
                  </a:lnTo>
                  <a:cubicBezTo>
                    <a:pt x="382895" y="755593"/>
                    <a:pt x="386921" y="757601"/>
                    <a:pt x="390946" y="757601"/>
                  </a:cubicBezTo>
                  <a:lnTo>
                    <a:pt x="402727" y="751688"/>
                  </a:lnTo>
                  <a:lnTo>
                    <a:pt x="403658" y="753152"/>
                  </a:lnTo>
                  <a:lnTo>
                    <a:pt x="402946" y="751578"/>
                  </a:lnTo>
                  <a:lnTo>
                    <a:pt x="402727" y="751688"/>
                  </a:lnTo>
                  <a:lnTo>
                    <a:pt x="391623" y="734215"/>
                  </a:lnTo>
                  <a:cubicBezTo>
                    <a:pt x="387389" y="732164"/>
                    <a:pt x="383048" y="734431"/>
                    <a:pt x="378946" y="741186"/>
                  </a:cubicBezTo>
                  <a:close/>
                  <a:moveTo>
                    <a:pt x="395459" y="588721"/>
                  </a:moveTo>
                  <a:cubicBezTo>
                    <a:pt x="385426" y="596004"/>
                    <a:pt x="380583" y="607341"/>
                    <a:pt x="396251" y="625607"/>
                  </a:cubicBezTo>
                  <a:cubicBezTo>
                    <a:pt x="402277" y="608761"/>
                    <a:pt x="409954" y="608761"/>
                    <a:pt x="415979" y="625607"/>
                  </a:cubicBezTo>
                  <a:lnTo>
                    <a:pt x="421462" y="612382"/>
                  </a:lnTo>
                  <a:cubicBezTo>
                    <a:pt x="428776" y="612633"/>
                    <a:pt x="436026" y="606615"/>
                    <a:pt x="442827" y="594746"/>
                  </a:cubicBezTo>
                  <a:lnTo>
                    <a:pt x="442827" y="583094"/>
                  </a:lnTo>
                  <a:cubicBezTo>
                    <a:pt x="441075" y="577801"/>
                    <a:pt x="438960" y="575344"/>
                    <a:pt x="436845" y="576164"/>
                  </a:cubicBezTo>
                  <a:cubicBezTo>
                    <a:pt x="432358" y="570180"/>
                    <a:pt x="429723" y="560102"/>
                    <a:pt x="425806" y="576164"/>
                  </a:cubicBezTo>
                  <a:cubicBezTo>
                    <a:pt x="420715" y="578211"/>
                    <a:pt x="405492" y="581439"/>
                    <a:pt x="395459" y="588721"/>
                  </a:cubicBezTo>
                  <a:close/>
                  <a:moveTo>
                    <a:pt x="418827" y="504047"/>
                  </a:moveTo>
                  <a:cubicBezTo>
                    <a:pt x="412062" y="521997"/>
                    <a:pt x="401237" y="516330"/>
                    <a:pt x="393830" y="530497"/>
                  </a:cubicBezTo>
                  <a:cubicBezTo>
                    <a:pt x="403942" y="554749"/>
                    <a:pt x="428940" y="549710"/>
                    <a:pt x="441830" y="533335"/>
                  </a:cubicBezTo>
                  <a:lnTo>
                    <a:pt x="442036" y="510006"/>
                  </a:lnTo>
                  <a:lnTo>
                    <a:pt x="442044" y="510031"/>
                  </a:lnTo>
                  <a:lnTo>
                    <a:pt x="442044" y="509085"/>
                  </a:lnTo>
                  <a:lnTo>
                    <a:pt x="442036" y="510006"/>
                  </a:lnTo>
                  <a:lnTo>
                    <a:pt x="440193" y="504047"/>
                  </a:lnTo>
                  <a:cubicBezTo>
                    <a:pt x="433078" y="502282"/>
                    <a:pt x="425942" y="502281"/>
                    <a:pt x="418827" y="504047"/>
                  </a:cubicBezTo>
                  <a:close/>
                  <a:moveTo>
                    <a:pt x="347254" y="515067"/>
                  </a:moveTo>
                  <a:cubicBezTo>
                    <a:pt x="342839" y="526090"/>
                    <a:pt x="342839" y="526090"/>
                    <a:pt x="346257" y="538687"/>
                  </a:cubicBezTo>
                  <a:lnTo>
                    <a:pt x="347041" y="539633"/>
                  </a:lnTo>
                  <a:lnTo>
                    <a:pt x="352880" y="539633"/>
                  </a:lnTo>
                  <a:cubicBezTo>
                    <a:pt x="364631" y="510345"/>
                    <a:pt x="354163" y="515384"/>
                    <a:pt x="347254" y="515067"/>
                  </a:cubicBezTo>
                  <a:close/>
                  <a:moveTo>
                    <a:pt x="347041" y="442003"/>
                  </a:moveTo>
                  <a:cubicBezTo>
                    <a:pt x="334578" y="469403"/>
                    <a:pt x="344762" y="467198"/>
                    <a:pt x="352239" y="466570"/>
                  </a:cubicBezTo>
                  <a:cubicBezTo>
                    <a:pt x="355658" y="454286"/>
                    <a:pt x="355658" y="454286"/>
                    <a:pt x="352240" y="442003"/>
                  </a:cubicBezTo>
                  <a:close/>
                  <a:moveTo>
                    <a:pt x="298399" y="356975"/>
                  </a:moveTo>
                  <a:cubicBezTo>
                    <a:pt x="294696" y="368626"/>
                    <a:pt x="294696" y="368940"/>
                    <a:pt x="298400" y="381537"/>
                  </a:cubicBezTo>
                  <a:lnTo>
                    <a:pt x="312643" y="381537"/>
                  </a:lnTo>
                  <a:cubicBezTo>
                    <a:pt x="314032" y="375082"/>
                    <a:pt x="314726" y="371854"/>
                    <a:pt x="314637" y="368626"/>
                  </a:cubicBezTo>
                  <a:lnTo>
                    <a:pt x="312194" y="356975"/>
                  </a:lnTo>
                  <a:lnTo>
                    <a:pt x="312643" y="356975"/>
                  </a:lnTo>
                  <a:lnTo>
                    <a:pt x="311930" y="355715"/>
                  </a:lnTo>
                  <a:lnTo>
                    <a:pt x="312194" y="356975"/>
                  </a:lnTo>
                  <a:close/>
                  <a:moveTo>
                    <a:pt x="363091" y="186166"/>
                  </a:moveTo>
                  <a:cubicBezTo>
                    <a:pt x="361872" y="186520"/>
                    <a:pt x="360857" y="187701"/>
                    <a:pt x="360145" y="191007"/>
                  </a:cubicBezTo>
                  <a:cubicBezTo>
                    <a:pt x="352311" y="230058"/>
                    <a:pt x="377450" y="235411"/>
                    <a:pt x="372465" y="201713"/>
                  </a:cubicBezTo>
                  <a:lnTo>
                    <a:pt x="373177" y="202976"/>
                  </a:lnTo>
                  <a:cubicBezTo>
                    <a:pt x="371283" y="196899"/>
                    <a:pt x="369310" y="191325"/>
                    <a:pt x="367267" y="186283"/>
                  </a:cubicBezTo>
                  <a:cubicBezTo>
                    <a:pt x="365735" y="186283"/>
                    <a:pt x="364311" y="185811"/>
                    <a:pt x="363091" y="186166"/>
                  </a:cubicBezTo>
                  <a:close/>
                  <a:moveTo>
                    <a:pt x="143922" y="318632"/>
                  </a:moveTo>
                  <a:lnTo>
                    <a:pt x="462554" y="0"/>
                  </a:lnTo>
                  <a:lnTo>
                    <a:pt x="462554" y="19373"/>
                  </a:lnTo>
                  <a:lnTo>
                    <a:pt x="467397" y="32284"/>
                  </a:lnTo>
                  <a:lnTo>
                    <a:pt x="467397" y="105033"/>
                  </a:lnTo>
                  <a:cubicBezTo>
                    <a:pt x="459065" y="116999"/>
                    <a:pt x="463480" y="162034"/>
                    <a:pt x="462554" y="190062"/>
                  </a:cubicBezTo>
                  <a:cubicBezTo>
                    <a:pt x="453439" y="203290"/>
                    <a:pt x="459848" y="247695"/>
                    <a:pt x="456928" y="276982"/>
                  </a:cubicBezTo>
                  <a:lnTo>
                    <a:pt x="453083" y="286745"/>
                  </a:lnTo>
                  <a:lnTo>
                    <a:pt x="457427" y="299970"/>
                  </a:lnTo>
                  <a:lnTo>
                    <a:pt x="457427" y="323905"/>
                  </a:lnTo>
                  <a:lnTo>
                    <a:pt x="452798" y="336505"/>
                  </a:lnTo>
                  <a:lnTo>
                    <a:pt x="452798" y="493969"/>
                  </a:lnTo>
                  <a:lnTo>
                    <a:pt x="447812" y="507194"/>
                  </a:lnTo>
                  <a:lnTo>
                    <a:pt x="447812" y="594114"/>
                  </a:lnTo>
                  <a:lnTo>
                    <a:pt x="452513" y="607025"/>
                  </a:lnTo>
                  <a:lnTo>
                    <a:pt x="452513" y="801967"/>
                  </a:lnTo>
                  <a:cubicBezTo>
                    <a:pt x="439409" y="823381"/>
                    <a:pt x="459635" y="842908"/>
                    <a:pt x="448026" y="861804"/>
                  </a:cubicBezTo>
                  <a:lnTo>
                    <a:pt x="448026" y="994702"/>
                  </a:lnTo>
                  <a:lnTo>
                    <a:pt x="442970" y="1008872"/>
                  </a:lnTo>
                  <a:lnTo>
                    <a:pt x="442970" y="1069342"/>
                  </a:lnTo>
                  <a:lnTo>
                    <a:pt x="447741" y="1081936"/>
                  </a:lnTo>
                  <a:lnTo>
                    <a:pt x="447741" y="1118153"/>
                  </a:lnTo>
                  <a:lnTo>
                    <a:pt x="443041" y="1130750"/>
                  </a:lnTo>
                  <a:lnTo>
                    <a:pt x="443041" y="1351199"/>
                  </a:lnTo>
                  <a:cubicBezTo>
                    <a:pt x="454151" y="1382692"/>
                    <a:pt x="444252" y="1471500"/>
                    <a:pt x="448382" y="1522834"/>
                  </a:cubicBezTo>
                  <a:lnTo>
                    <a:pt x="451872" y="1531338"/>
                  </a:lnTo>
                  <a:cubicBezTo>
                    <a:pt x="452299" y="1538264"/>
                    <a:pt x="449451" y="1539841"/>
                    <a:pt x="448097" y="1545823"/>
                  </a:cubicBezTo>
                  <a:lnTo>
                    <a:pt x="448097" y="1630541"/>
                  </a:lnTo>
                  <a:lnTo>
                    <a:pt x="452584" y="1643452"/>
                  </a:lnTo>
                  <a:lnTo>
                    <a:pt x="452584" y="2312043"/>
                  </a:lnTo>
                  <a:lnTo>
                    <a:pt x="457569" y="2325582"/>
                  </a:lnTo>
                  <a:lnTo>
                    <a:pt x="457569" y="2337237"/>
                  </a:lnTo>
                  <a:lnTo>
                    <a:pt x="452940" y="2350148"/>
                  </a:lnTo>
                  <a:lnTo>
                    <a:pt x="457427" y="2362431"/>
                  </a:lnTo>
                  <a:lnTo>
                    <a:pt x="457427" y="2460057"/>
                  </a:lnTo>
                  <a:cubicBezTo>
                    <a:pt x="450305" y="2468879"/>
                    <a:pt x="454079" y="2499426"/>
                    <a:pt x="452014" y="2523043"/>
                  </a:cubicBezTo>
                  <a:cubicBezTo>
                    <a:pt x="447741" y="2534380"/>
                    <a:pt x="442400" y="2523043"/>
                    <a:pt x="438199" y="2509503"/>
                  </a:cubicBezTo>
                  <a:lnTo>
                    <a:pt x="438199" y="2483678"/>
                  </a:lnTo>
                  <a:lnTo>
                    <a:pt x="442685" y="2471395"/>
                  </a:lnTo>
                  <a:lnTo>
                    <a:pt x="438127" y="2458483"/>
                  </a:lnTo>
                  <a:lnTo>
                    <a:pt x="446816" y="2437068"/>
                  </a:lnTo>
                  <a:cubicBezTo>
                    <a:pt x="447913" y="2417102"/>
                    <a:pt x="448247" y="2396444"/>
                    <a:pt x="447812" y="2375974"/>
                  </a:cubicBezTo>
                  <a:cubicBezTo>
                    <a:pt x="442543" y="2363377"/>
                    <a:pt x="444252" y="2354246"/>
                    <a:pt x="440121" y="2342590"/>
                  </a:cubicBezTo>
                  <a:cubicBezTo>
                    <a:pt x="437700" y="2338497"/>
                    <a:pt x="437914" y="2334086"/>
                    <a:pt x="437985" y="2325900"/>
                  </a:cubicBezTo>
                  <a:lnTo>
                    <a:pt x="442828" y="2312671"/>
                  </a:lnTo>
                  <a:lnTo>
                    <a:pt x="442827" y="2300706"/>
                  </a:lnTo>
                  <a:lnTo>
                    <a:pt x="438056" y="2288109"/>
                  </a:lnTo>
                  <a:lnTo>
                    <a:pt x="438056" y="2276454"/>
                  </a:lnTo>
                  <a:lnTo>
                    <a:pt x="442899" y="2262914"/>
                  </a:lnTo>
                  <a:cubicBezTo>
                    <a:pt x="443824" y="2238352"/>
                    <a:pt x="434353" y="2251891"/>
                    <a:pt x="430578" y="2233942"/>
                  </a:cubicBezTo>
                  <a:lnTo>
                    <a:pt x="425522" y="2245279"/>
                  </a:lnTo>
                  <a:cubicBezTo>
                    <a:pt x="424361" y="2244019"/>
                    <a:pt x="423457" y="2240018"/>
                    <a:pt x="423172" y="2234883"/>
                  </a:cubicBezTo>
                  <a:cubicBezTo>
                    <a:pt x="417901" y="2192057"/>
                    <a:pt x="401807" y="2255988"/>
                    <a:pt x="393972" y="2227012"/>
                  </a:cubicBezTo>
                  <a:cubicBezTo>
                    <a:pt x="399029" y="2191425"/>
                    <a:pt x="446744" y="2217248"/>
                    <a:pt x="435065" y="2172844"/>
                  </a:cubicBezTo>
                  <a:cubicBezTo>
                    <a:pt x="427943" y="2170642"/>
                    <a:pt x="411777" y="2181662"/>
                    <a:pt x="425023" y="2148909"/>
                  </a:cubicBezTo>
                  <a:lnTo>
                    <a:pt x="440762" y="2148910"/>
                  </a:lnTo>
                  <a:cubicBezTo>
                    <a:pt x="445605" y="2129699"/>
                    <a:pt x="441617" y="2085924"/>
                    <a:pt x="442898" y="2056636"/>
                  </a:cubicBezTo>
                  <a:cubicBezTo>
                    <a:pt x="440050" y="2051912"/>
                    <a:pt x="435278" y="2054748"/>
                    <a:pt x="433569" y="2044985"/>
                  </a:cubicBezTo>
                  <a:cubicBezTo>
                    <a:pt x="437344" y="2034276"/>
                    <a:pt x="447812" y="2042148"/>
                    <a:pt x="440690" y="2015380"/>
                  </a:cubicBezTo>
                  <a:lnTo>
                    <a:pt x="423527" y="2015380"/>
                  </a:lnTo>
                  <a:cubicBezTo>
                    <a:pt x="423527" y="1995857"/>
                    <a:pt x="415337" y="2006876"/>
                    <a:pt x="411421" y="2002469"/>
                  </a:cubicBezTo>
                  <a:cubicBezTo>
                    <a:pt x="407575" y="1988927"/>
                    <a:pt x="396750" y="1993019"/>
                    <a:pt x="394899" y="1970976"/>
                  </a:cubicBezTo>
                  <a:cubicBezTo>
                    <a:pt x="402020" y="1954600"/>
                    <a:pt x="421320" y="2010655"/>
                    <a:pt x="423386" y="1960270"/>
                  </a:cubicBezTo>
                  <a:cubicBezTo>
                    <a:pt x="420323" y="1946727"/>
                    <a:pt x="407789" y="1946727"/>
                    <a:pt x="408359" y="1923735"/>
                  </a:cubicBezTo>
                  <a:lnTo>
                    <a:pt x="389201" y="1876184"/>
                  </a:lnTo>
                  <a:cubicBezTo>
                    <a:pt x="393545" y="1862641"/>
                    <a:pt x="399243" y="1876184"/>
                    <a:pt x="403445" y="1863273"/>
                  </a:cubicBezTo>
                  <a:lnTo>
                    <a:pt x="403445" y="1851304"/>
                  </a:lnTo>
                  <a:cubicBezTo>
                    <a:pt x="397675" y="1837761"/>
                    <a:pt x="389628" y="1855397"/>
                    <a:pt x="384145" y="1838393"/>
                  </a:cubicBezTo>
                  <a:cubicBezTo>
                    <a:pt x="397320" y="1802489"/>
                    <a:pt x="414839" y="1835242"/>
                    <a:pt x="427800" y="1790838"/>
                  </a:cubicBezTo>
                  <a:lnTo>
                    <a:pt x="427800" y="1776039"/>
                  </a:lnTo>
                  <a:cubicBezTo>
                    <a:pt x="414768" y="1727852"/>
                    <a:pt x="401877" y="1826424"/>
                    <a:pt x="402661" y="1717775"/>
                  </a:cubicBezTo>
                  <a:cubicBezTo>
                    <a:pt x="396608" y="1690693"/>
                    <a:pt x="390056" y="1705492"/>
                    <a:pt x="383575" y="1693212"/>
                  </a:cubicBezTo>
                  <a:cubicBezTo>
                    <a:pt x="388275" y="1680298"/>
                    <a:pt x="393474" y="1668646"/>
                    <a:pt x="397818" y="1656363"/>
                  </a:cubicBezTo>
                  <a:cubicBezTo>
                    <a:pt x="390697" y="1643452"/>
                    <a:pt x="394827" y="1635265"/>
                    <a:pt x="400311" y="1638099"/>
                  </a:cubicBezTo>
                  <a:cubicBezTo>
                    <a:pt x="406079" y="1626761"/>
                    <a:pt x="400311" y="1610699"/>
                    <a:pt x="403587" y="1599362"/>
                  </a:cubicBezTo>
                  <a:lnTo>
                    <a:pt x="398174" y="1583300"/>
                  </a:lnTo>
                  <a:cubicBezTo>
                    <a:pt x="403445" y="1551807"/>
                    <a:pt x="419539" y="1583300"/>
                    <a:pt x="417616" y="1534803"/>
                  </a:cubicBezTo>
                  <a:lnTo>
                    <a:pt x="422459" y="1521577"/>
                  </a:lnTo>
                  <a:lnTo>
                    <a:pt x="422032" y="1509294"/>
                  </a:lnTo>
                  <a:cubicBezTo>
                    <a:pt x="414910" y="1503941"/>
                    <a:pt x="390198" y="1489136"/>
                    <a:pt x="387777" y="1520946"/>
                  </a:cubicBezTo>
                  <a:lnTo>
                    <a:pt x="380655" y="1540470"/>
                  </a:lnTo>
                  <a:cubicBezTo>
                    <a:pt x="373533" y="1540470"/>
                    <a:pt x="373533" y="1540470"/>
                    <a:pt x="373035" y="1523465"/>
                  </a:cubicBezTo>
                  <a:lnTo>
                    <a:pt x="377877" y="1509923"/>
                  </a:lnTo>
                  <a:lnTo>
                    <a:pt x="377878" y="1474651"/>
                  </a:lnTo>
                  <a:cubicBezTo>
                    <a:pt x="380940" y="1458275"/>
                    <a:pt x="410281" y="1467407"/>
                    <a:pt x="407148" y="1437177"/>
                  </a:cubicBezTo>
                  <a:cubicBezTo>
                    <a:pt x="402447" y="1428987"/>
                    <a:pt x="403587" y="1417650"/>
                    <a:pt x="400026" y="1405684"/>
                  </a:cubicBezTo>
                  <a:cubicBezTo>
                    <a:pt x="394756" y="1400960"/>
                    <a:pt x="384430" y="1419224"/>
                    <a:pt x="382720" y="1390250"/>
                  </a:cubicBezTo>
                  <a:cubicBezTo>
                    <a:pt x="382150" y="1384897"/>
                    <a:pt x="380014" y="1380801"/>
                    <a:pt x="378376" y="1375134"/>
                  </a:cubicBezTo>
                  <a:lnTo>
                    <a:pt x="382791" y="1362851"/>
                  </a:lnTo>
                  <a:lnTo>
                    <a:pt x="382791" y="1338920"/>
                  </a:lnTo>
                  <a:lnTo>
                    <a:pt x="378020" y="1326005"/>
                  </a:lnTo>
                  <a:cubicBezTo>
                    <a:pt x="381652" y="1312780"/>
                    <a:pt x="389414" y="1329156"/>
                    <a:pt x="392263" y="1312780"/>
                  </a:cubicBezTo>
                  <a:cubicBezTo>
                    <a:pt x="391480" y="1300811"/>
                    <a:pt x="395611" y="1297977"/>
                    <a:pt x="396679" y="1288214"/>
                  </a:cubicBezTo>
                  <a:lnTo>
                    <a:pt x="387777" y="1266171"/>
                  </a:lnTo>
                  <a:lnTo>
                    <a:pt x="392406" y="1252942"/>
                  </a:lnTo>
                  <a:lnTo>
                    <a:pt x="392406" y="1241605"/>
                  </a:lnTo>
                  <a:cubicBezTo>
                    <a:pt x="387769" y="1231213"/>
                    <a:pt x="382300" y="1231213"/>
                    <a:pt x="377664" y="1241605"/>
                  </a:cubicBezTo>
                  <a:lnTo>
                    <a:pt x="377664" y="1253256"/>
                  </a:lnTo>
                  <a:cubicBezTo>
                    <a:pt x="366910" y="1284749"/>
                    <a:pt x="353735" y="1265539"/>
                    <a:pt x="340417" y="1270892"/>
                  </a:cubicBezTo>
                  <a:lnTo>
                    <a:pt x="329521" y="1239399"/>
                  </a:lnTo>
                  <a:cubicBezTo>
                    <a:pt x="340061" y="1214205"/>
                    <a:pt x="353735" y="1254830"/>
                    <a:pt x="362922" y="1239399"/>
                  </a:cubicBezTo>
                  <a:lnTo>
                    <a:pt x="362922" y="1227434"/>
                  </a:lnTo>
                  <a:cubicBezTo>
                    <a:pt x="356812" y="1212410"/>
                    <a:pt x="350203" y="1201800"/>
                    <a:pt x="343337" y="1195941"/>
                  </a:cubicBezTo>
                  <a:cubicBezTo>
                    <a:pt x="342910" y="1176414"/>
                    <a:pt x="351527" y="1186809"/>
                    <a:pt x="354376" y="1183344"/>
                  </a:cubicBezTo>
                  <a:cubicBezTo>
                    <a:pt x="358862" y="1174208"/>
                    <a:pt x="363491" y="1173894"/>
                    <a:pt x="367907" y="1164448"/>
                  </a:cubicBezTo>
                  <a:cubicBezTo>
                    <a:pt x="367907" y="1160669"/>
                    <a:pt x="367907" y="1156573"/>
                    <a:pt x="367907" y="1153111"/>
                  </a:cubicBezTo>
                  <a:lnTo>
                    <a:pt x="372394" y="1140514"/>
                  </a:lnTo>
                  <a:cubicBezTo>
                    <a:pt x="367266" y="1128859"/>
                    <a:pt x="361213" y="1140514"/>
                    <a:pt x="353308" y="1129491"/>
                  </a:cubicBezTo>
                  <a:lnTo>
                    <a:pt x="348963" y="1119413"/>
                  </a:lnTo>
                  <a:cubicBezTo>
                    <a:pt x="354440" y="1093620"/>
                    <a:pt x="362395" y="1081086"/>
                    <a:pt x="370328" y="1085715"/>
                  </a:cubicBezTo>
                  <a:cubicBezTo>
                    <a:pt x="374530" y="1077528"/>
                    <a:pt x="371397" y="1066505"/>
                    <a:pt x="373889" y="1054222"/>
                  </a:cubicBezTo>
                  <a:cubicBezTo>
                    <a:pt x="378020" y="1046350"/>
                    <a:pt x="380014" y="1032807"/>
                    <a:pt x="386495" y="1027454"/>
                  </a:cubicBezTo>
                  <a:cubicBezTo>
                    <a:pt x="388845" y="1035012"/>
                    <a:pt x="391765" y="1043830"/>
                    <a:pt x="393616" y="1050443"/>
                  </a:cubicBezTo>
                  <a:cubicBezTo>
                    <a:pt x="399869" y="1055608"/>
                    <a:pt x="406328" y="1049249"/>
                    <a:pt x="411492" y="1032807"/>
                  </a:cubicBezTo>
                  <a:cubicBezTo>
                    <a:pt x="411492" y="1028714"/>
                    <a:pt x="411492" y="1024935"/>
                    <a:pt x="396821" y="1021155"/>
                  </a:cubicBezTo>
                  <a:cubicBezTo>
                    <a:pt x="421604" y="1012969"/>
                    <a:pt x="382578" y="1005725"/>
                    <a:pt x="381937" y="1023993"/>
                  </a:cubicBezTo>
                  <a:cubicBezTo>
                    <a:pt x="348963" y="1033753"/>
                    <a:pt x="333082" y="1006667"/>
                    <a:pt x="303028" y="995961"/>
                  </a:cubicBezTo>
                  <a:cubicBezTo>
                    <a:pt x="308156" y="978011"/>
                    <a:pt x="315918" y="982422"/>
                    <a:pt x="322684" y="971081"/>
                  </a:cubicBezTo>
                  <a:lnTo>
                    <a:pt x="318554" y="958802"/>
                  </a:lnTo>
                  <a:cubicBezTo>
                    <a:pt x="331871" y="927309"/>
                    <a:pt x="291563" y="946519"/>
                    <a:pt x="286435" y="941480"/>
                  </a:cubicBezTo>
                  <a:cubicBezTo>
                    <a:pt x="281948" y="951871"/>
                    <a:pt x="285296" y="969193"/>
                    <a:pt x="278316" y="965728"/>
                  </a:cubicBezTo>
                  <a:cubicBezTo>
                    <a:pt x="275183" y="965728"/>
                    <a:pt x="274328" y="963840"/>
                    <a:pt x="274115" y="954708"/>
                  </a:cubicBezTo>
                  <a:cubicBezTo>
                    <a:pt x="272619" y="929825"/>
                    <a:pt x="262862" y="945259"/>
                    <a:pt x="258304" y="941166"/>
                  </a:cubicBezTo>
                  <a:cubicBezTo>
                    <a:pt x="241711" y="943682"/>
                    <a:pt x="240785" y="930456"/>
                    <a:pt x="257664" y="926677"/>
                  </a:cubicBezTo>
                  <a:cubicBezTo>
                    <a:pt x="260227" y="916914"/>
                    <a:pt x="264785" y="919119"/>
                    <a:pt x="267848" y="913766"/>
                  </a:cubicBezTo>
                  <a:cubicBezTo>
                    <a:pt x="269713" y="898491"/>
                    <a:pt x="272740" y="886681"/>
                    <a:pt x="276394" y="880385"/>
                  </a:cubicBezTo>
                  <a:cubicBezTo>
                    <a:pt x="291071" y="870622"/>
                    <a:pt x="305101" y="847097"/>
                    <a:pt x="317557" y="811416"/>
                  </a:cubicBezTo>
                  <a:lnTo>
                    <a:pt x="310435" y="795353"/>
                  </a:lnTo>
                  <a:cubicBezTo>
                    <a:pt x="308512" y="804486"/>
                    <a:pt x="301177" y="810784"/>
                    <a:pt x="300963" y="804800"/>
                  </a:cubicBezTo>
                  <a:cubicBezTo>
                    <a:pt x="288856" y="816769"/>
                    <a:pt x="282661" y="841963"/>
                    <a:pt x="271266" y="855820"/>
                  </a:cubicBezTo>
                  <a:cubicBezTo>
                    <a:pt x="252536" y="833145"/>
                    <a:pt x="232310" y="850149"/>
                    <a:pt x="215218" y="800075"/>
                  </a:cubicBezTo>
                  <a:cubicBezTo>
                    <a:pt x="231619" y="773214"/>
                    <a:pt x="248939" y="758948"/>
                    <a:pt x="266423" y="757876"/>
                  </a:cubicBezTo>
                  <a:cubicBezTo>
                    <a:pt x="269485" y="753469"/>
                    <a:pt x="268630" y="746853"/>
                    <a:pt x="268844" y="739612"/>
                  </a:cubicBezTo>
                  <a:cubicBezTo>
                    <a:pt x="261723" y="715360"/>
                    <a:pt x="250684" y="723233"/>
                    <a:pt x="241497" y="721659"/>
                  </a:cubicBezTo>
                  <a:cubicBezTo>
                    <a:pt x="238791" y="715360"/>
                    <a:pt x="239361" y="712845"/>
                    <a:pt x="239646" y="703081"/>
                  </a:cubicBezTo>
                  <a:cubicBezTo>
                    <a:pt x="247479" y="687961"/>
                    <a:pt x="276037" y="693317"/>
                    <a:pt x="273972" y="641983"/>
                  </a:cubicBezTo>
                  <a:cubicBezTo>
                    <a:pt x="268204" y="627812"/>
                    <a:pt x="260512" y="617420"/>
                    <a:pt x="254459" y="605766"/>
                  </a:cubicBezTo>
                  <a:lnTo>
                    <a:pt x="259230" y="592226"/>
                  </a:lnTo>
                  <a:lnTo>
                    <a:pt x="259230" y="557583"/>
                  </a:lnTo>
                  <a:cubicBezTo>
                    <a:pt x="266159" y="544956"/>
                    <a:pt x="273594" y="538657"/>
                    <a:pt x="281094" y="539001"/>
                  </a:cubicBezTo>
                  <a:cubicBezTo>
                    <a:pt x="283088" y="536168"/>
                    <a:pt x="283515" y="533334"/>
                    <a:pt x="282447" y="530497"/>
                  </a:cubicBezTo>
                  <a:cubicBezTo>
                    <a:pt x="270340" y="506252"/>
                    <a:pt x="256096" y="506880"/>
                    <a:pt x="242779" y="502784"/>
                  </a:cubicBezTo>
                  <a:cubicBezTo>
                    <a:pt x="231456" y="526718"/>
                    <a:pt x="216927" y="560416"/>
                    <a:pt x="204963" y="557583"/>
                  </a:cubicBezTo>
                  <a:cubicBezTo>
                    <a:pt x="204179" y="531443"/>
                    <a:pt x="206244" y="519477"/>
                    <a:pt x="212085" y="538055"/>
                  </a:cubicBezTo>
                  <a:cubicBezTo>
                    <a:pt x="216002" y="534908"/>
                    <a:pt x="215004" y="521051"/>
                    <a:pt x="215004" y="508768"/>
                  </a:cubicBezTo>
                  <a:cubicBezTo>
                    <a:pt x="220845" y="503729"/>
                    <a:pt x="222625" y="461531"/>
                    <a:pt x="215004" y="466255"/>
                  </a:cubicBezTo>
                  <a:lnTo>
                    <a:pt x="215004" y="434763"/>
                  </a:lnTo>
                  <a:cubicBezTo>
                    <a:pt x="219633" y="412085"/>
                    <a:pt x="233379" y="426573"/>
                    <a:pt x="229248" y="384688"/>
                  </a:cubicBezTo>
                  <a:cubicBezTo>
                    <a:pt x="218138" y="360122"/>
                    <a:pt x="206387" y="360754"/>
                    <a:pt x="194280" y="343432"/>
                  </a:cubicBezTo>
                  <a:cubicBezTo>
                    <a:pt x="184402" y="363650"/>
                    <a:pt x="173791" y="375933"/>
                    <a:pt x="162945" y="379650"/>
                  </a:cubicBezTo>
                  <a:cubicBezTo>
                    <a:pt x="160381" y="371146"/>
                    <a:pt x="155823" y="367998"/>
                    <a:pt x="155823" y="348157"/>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167" name="Google Shape;167;p9"/>
            <p:cNvSpPr/>
            <p:nvPr/>
          </p:nvSpPr>
          <p:spPr>
            <a:xfrm rot="2700000">
              <a:off x="1290877" y="-849416"/>
              <a:ext cx="461243" cy="4730123"/>
            </a:xfrm>
            <a:custGeom>
              <a:rect b="b" l="l" r="r" t="t"/>
              <a:pathLst>
                <a:path extrusionOk="0" h="4727494" w="460987">
                  <a:moveTo>
                    <a:pt x="5056" y="447183"/>
                  </a:moveTo>
                  <a:lnTo>
                    <a:pt x="452238" y="0"/>
                  </a:lnTo>
                  <a:lnTo>
                    <a:pt x="452242" y="71"/>
                  </a:lnTo>
                  <a:cubicBezTo>
                    <a:pt x="452819" y="5317"/>
                    <a:pt x="453848" y="9549"/>
                    <a:pt x="455789" y="11754"/>
                  </a:cubicBezTo>
                  <a:cubicBezTo>
                    <a:pt x="456408" y="27750"/>
                    <a:pt x="456601" y="44031"/>
                    <a:pt x="456358" y="60252"/>
                  </a:cubicBezTo>
                  <a:lnTo>
                    <a:pt x="451658" y="74423"/>
                  </a:lnTo>
                  <a:lnTo>
                    <a:pt x="451657" y="194095"/>
                  </a:lnTo>
                  <a:lnTo>
                    <a:pt x="446602" y="207952"/>
                  </a:lnTo>
                  <a:lnTo>
                    <a:pt x="446601" y="280387"/>
                  </a:lnTo>
                  <a:lnTo>
                    <a:pt x="441687" y="293612"/>
                  </a:lnTo>
                  <a:lnTo>
                    <a:pt x="441687" y="524771"/>
                  </a:lnTo>
                  <a:lnTo>
                    <a:pt x="445960" y="535476"/>
                  </a:lnTo>
                  <a:cubicBezTo>
                    <a:pt x="447598" y="559096"/>
                    <a:pt x="445533" y="585236"/>
                    <a:pt x="446957" y="611059"/>
                  </a:cubicBezTo>
                  <a:lnTo>
                    <a:pt x="450447" y="619563"/>
                  </a:lnTo>
                  <a:cubicBezTo>
                    <a:pt x="451636" y="690010"/>
                    <a:pt x="451636" y="760742"/>
                    <a:pt x="450447" y="831194"/>
                  </a:cubicBezTo>
                  <a:cubicBezTo>
                    <a:pt x="440477" y="874652"/>
                    <a:pt x="448951" y="971335"/>
                    <a:pt x="446316" y="1034952"/>
                  </a:cubicBezTo>
                  <a:lnTo>
                    <a:pt x="451017" y="1048809"/>
                  </a:lnTo>
                  <a:lnTo>
                    <a:pt x="451017" y="1120295"/>
                  </a:lnTo>
                  <a:lnTo>
                    <a:pt x="456072" y="1134152"/>
                  </a:lnTo>
                  <a:lnTo>
                    <a:pt x="456073" y="1230522"/>
                  </a:lnTo>
                  <a:lnTo>
                    <a:pt x="460987" y="1243750"/>
                  </a:lnTo>
                  <a:lnTo>
                    <a:pt x="460987" y="1426091"/>
                  </a:lnTo>
                  <a:lnTo>
                    <a:pt x="455930" y="1439947"/>
                  </a:lnTo>
                  <a:lnTo>
                    <a:pt x="455930" y="1536631"/>
                  </a:lnTo>
                  <a:cubicBezTo>
                    <a:pt x="445817" y="1563713"/>
                    <a:pt x="453509" y="1637722"/>
                    <a:pt x="451230" y="1682126"/>
                  </a:cubicBezTo>
                  <a:lnTo>
                    <a:pt x="441616" y="1706063"/>
                  </a:lnTo>
                  <a:lnTo>
                    <a:pt x="441616" y="1875493"/>
                  </a:lnTo>
                  <a:lnTo>
                    <a:pt x="436559" y="1889349"/>
                  </a:lnTo>
                  <a:lnTo>
                    <a:pt x="436560" y="1913284"/>
                  </a:lnTo>
                  <a:lnTo>
                    <a:pt x="441331" y="1926195"/>
                  </a:lnTo>
                  <a:lnTo>
                    <a:pt x="441331" y="1938164"/>
                  </a:lnTo>
                  <a:cubicBezTo>
                    <a:pt x="434209" y="1946668"/>
                    <a:pt x="437557" y="1977529"/>
                    <a:pt x="436203" y="1998313"/>
                  </a:cubicBezTo>
                  <a:cubicBezTo>
                    <a:pt x="442115" y="2007448"/>
                    <a:pt x="441616" y="2021619"/>
                    <a:pt x="441402" y="2045867"/>
                  </a:cubicBezTo>
                  <a:cubicBezTo>
                    <a:pt x="440263" y="2049332"/>
                    <a:pt x="438767" y="2053740"/>
                    <a:pt x="436844" y="2060038"/>
                  </a:cubicBezTo>
                  <a:lnTo>
                    <a:pt x="436844" y="2083659"/>
                  </a:lnTo>
                  <a:lnTo>
                    <a:pt x="441188" y="2096256"/>
                  </a:lnTo>
                  <a:lnTo>
                    <a:pt x="441188" y="2228839"/>
                  </a:lnTo>
                  <a:lnTo>
                    <a:pt x="446245" y="2242382"/>
                  </a:lnTo>
                  <a:lnTo>
                    <a:pt x="446245" y="2254351"/>
                  </a:lnTo>
                  <a:lnTo>
                    <a:pt x="441473" y="2266948"/>
                  </a:lnTo>
                  <a:lnTo>
                    <a:pt x="441473" y="2449606"/>
                  </a:lnTo>
                  <a:cubicBezTo>
                    <a:pt x="452370" y="2483932"/>
                    <a:pt x="443610" y="2577150"/>
                    <a:pt x="446316" y="2632264"/>
                  </a:cubicBezTo>
                  <a:cubicBezTo>
                    <a:pt x="451728" y="2639819"/>
                    <a:pt x="451444" y="2657454"/>
                    <a:pt x="451230" y="2677613"/>
                  </a:cubicBezTo>
                  <a:cubicBezTo>
                    <a:pt x="446459" y="2693358"/>
                    <a:pt x="444108" y="2703435"/>
                    <a:pt x="451230" y="2716978"/>
                  </a:cubicBezTo>
                  <a:lnTo>
                    <a:pt x="451230" y="2924199"/>
                  </a:lnTo>
                  <a:lnTo>
                    <a:pt x="446601" y="2937110"/>
                  </a:lnTo>
                  <a:lnTo>
                    <a:pt x="446602" y="2973013"/>
                  </a:lnTo>
                  <a:lnTo>
                    <a:pt x="451302" y="2985928"/>
                  </a:lnTo>
                  <a:lnTo>
                    <a:pt x="451302" y="2996948"/>
                  </a:lnTo>
                  <a:lnTo>
                    <a:pt x="446245" y="3010804"/>
                  </a:lnTo>
                  <a:lnTo>
                    <a:pt x="446245" y="3168268"/>
                  </a:lnTo>
                  <a:lnTo>
                    <a:pt x="442542" y="3177400"/>
                  </a:lnTo>
                  <a:cubicBezTo>
                    <a:pt x="441353" y="3243755"/>
                    <a:pt x="441353" y="3310397"/>
                    <a:pt x="442542" y="3376752"/>
                  </a:cubicBezTo>
                  <a:cubicBezTo>
                    <a:pt x="448453" y="3392496"/>
                    <a:pt x="448453" y="3393442"/>
                    <a:pt x="441972" y="3411078"/>
                  </a:cubicBezTo>
                  <a:lnTo>
                    <a:pt x="441972" y="3471858"/>
                  </a:lnTo>
                  <a:lnTo>
                    <a:pt x="446672" y="3484769"/>
                  </a:lnTo>
                  <a:lnTo>
                    <a:pt x="446672" y="3642233"/>
                  </a:lnTo>
                  <a:lnTo>
                    <a:pt x="441901" y="3655147"/>
                  </a:lnTo>
                  <a:lnTo>
                    <a:pt x="441901" y="3666799"/>
                  </a:lnTo>
                  <a:lnTo>
                    <a:pt x="446459" y="3679396"/>
                  </a:lnTo>
                  <a:lnTo>
                    <a:pt x="446459" y="3728524"/>
                  </a:lnTo>
                  <a:cubicBezTo>
                    <a:pt x="440049" y="3745846"/>
                    <a:pt x="440049" y="3746789"/>
                    <a:pt x="446031" y="3762851"/>
                  </a:cubicBezTo>
                  <a:cubicBezTo>
                    <a:pt x="446772" y="3774849"/>
                    <a:pt x="447014" y="3787321"/>
                    <a:pt x="446744" y="3799696"/>
                  </a:cubicBezTo>
                  <a:lnTo>
                    <a:pt x="441972" y="3813239"/>
                  </a:lnTo>
                  <a:lnTo>
                    <a:pt x="441972" y="3921574"/>
                  </a:lnTo>
                  <a:lnTo>
                    <a:pt x="436915" y="3935117"/>
                  </a:lnTo>
                  <a:lnTo>
                    <a:pt x="436915" y="4019831"/>
                  </a:lnTo>
                  <a:lnTo>
                    <a:pt x="432072" y="4032746"/>
                  </a:lnTo>
                  <a:lnTo>
                    <a:pt x="432073" y="4153992"/>
                  </a:lnTo>
                  <a:lnTo>
                    <a:pt x="436702" y="4167217"/>
                  </a:lnTo>
                  <a:cubicBezTo>
                    <a:pt x="430933" y="4175090"/>
                    <a:pt x="432144" y="4188004"/>
                    <a:pt x="432002" y="4201229"/>
                  </a:cubicBezTo>
                  <a:lnTo>
                    <a:pt x="436203" y="4214144"/>
                  </a:lnTo>
                  <a:cubicBezTo>
                    <a:pt x="431075" y="4230834"/>
                    <a:pt x="430078" y="4237761"/>
                    <a:pt x="436844" y="4251932"/>
                  </a:cubicBezTo>
                  <a:lnTo>
                    <a:pt x="436844" y="4373181"/>
                  </a:lnTo>
                  <a:lnTo>
                    <a:pt x="441687" y="4386093"/>
                  </a:lnTo>
                  <a:lnTo>
                    <a:pt x="441687" y="4495373"/>
                  </a:lnTo>
                  <a:lnTo>
                    <a:pt x="437200" y="4508284"/>
                  </a:lnTo>
                  <a:cubicBezTo>
                    <a:pt x="444322" y="4514897"/>
                    <a:pt x="444322" y="4608115"/>
                    <a:pt x="437200" y="4615674"/>
                  </a:cubicBezTo>
                  <a:cubicBezTo>
                    <a:pt x="435776" y="4627643"/>
                    <a:pt x="437200" y="4639608"/>
                    <a:pt x="436275" y="4651574"/>
                  </a:cubicBezTo>
                  <a:lnTo>
                    <a:pt x="441331" y="4666062"/>
                  </a:lnTo>
                  <a:lnTo>
                    <a:pt x="441331" y="4727494"/>
                  </a:lnTo>
                  <a:lnTo>
                    <a:pt x="9848" y="4296012"/>
                  </a:lnTo>
                  <a:lnTo>
                    <a:pt x="10664" y="4246108"/>
                  </a:lnTo>
                  <a:cubicBezTo>
                    <a:pt x="11501" y="4192413"/>
                    <a:pt x="11394" y="4141395"/>
                    <a:pt x="5198" y="4107383"/>
                  </a:cubicBezTo>
                  <a:lnTo>
                    <a:pt x="5198" y="3851662"/>
                  </a:lnTo>
                  <a:lnTo>
                    <a:pt x="9898" y="3838747"/>
                  </a:lnTo>
                  <a:lnTo>
                    <a:pt x="9898" y="3827096"/>
                  </a:lnTo>
                  <a:cubicBezTo>
                    <a:pt x="2777" y="3812297"/>
                    <a:pt x="4344" y="3804421"/>
                    <a:pt x="9898" y="3788045"/>
                  </a:cubicBezTo>
                  <a:cubicBezTo>
                    <a:pt x="10148" y="3776013"/>
                    <a:pt x="9927" y="3763859"/>
                    <a:pt x="9258" y="3752145"/>
                  </a:cubicBezTo>
                  <a:cubicBezTo>
                    <a:pt x="-4559" y="3699865"/>
                    <a:pt x="14599" y="3514688"/>
                    <a:pt x="569" y="3462726"/>
                  </a:cubicBezTo>
                  <a:cubicBezTo>
                    <a:pt x="569" y="3458947"/>
                    <a:pt x="570" y="3454850"/>
                    <a:pt x="0" y="3450443"/>
                  </a:cubicBezTo>
                  <a:lnTo>
                    <a:pt x="4842" y="3436900"/>
                  </a:lnTo>
                  <a:lnTo>
                    <a:pt x="4842" y="3023716"/>
                  </a:lnTo>
                  <a:lnTo>
                    <a:pt x="9898" y="3010176"/>
                  </a:lnTo>
                  <a:lnTo>
                    <a:pt x="9898" y="2706272"/>
                  </a:lnTo>
                  <a:lnTo>
                    <a:pt x="14670" y="2693358"/>
                  </a:lnTo>
                  <a:lnTo>
                    <a:pt x="14670" y="2657454"/>
                  </a:lnTo>
                  <a:lnTo>
                    <a:pt x="10183" y="2644543"/>
                  </a:lnTo>
                  <a:lnTo>
                    <a:pt x="10183" y="2619035"/>
                  </a:lnTo>
                  <a:cubicBezTo>
                    <a:pt x="17305" y="2612108"/>
                    <a:pt x="17305" y="2518890"/>
                    <a:pt x="10183" y="2511331"/>
                  </a:cubicBezTo>
                  <a:cubicBezTo>
                    <a:pt x="5127" y="2406144"/>
                    <a:pt x="17661" y="2253091"/>
                    <a:pt x="4913" y="2169319"/>
                  </a:cubicBezTo>
                  <a:lnTo>
                    <a:pt x="9684" y="2156408"/>
                  </a:lnTo>
                  <a:lnTo>
                    <a:pt x="9685" y="2047127"/>
                  </a:lnTo>
                  <a:cubicBezTo>
                    <a:pt x="2563" y="2033584"/>
                    <a:pt x="3703" y="2024138"/>
                    <a:pt x="9329" y="2010596"/>
                  </a:cubicBezTo>
                  <a:lnTo>
                    <a:pt x="9329" y="1985401"/>
                  </a:lnTo>
                  <a:lnTo>
                    <a:pt x="5554" y="1975955"/>
                  </a:lnTo>
                  <a:cubicBezTo>
                    <a:pt x="4122" y="1963041"/>
                    <a:pt x="4122" y="1947924"/>
                    <a:pt x="5554" y="1935013"/>
                  </a:cubicBezTo>
                  <a:lnTo>
                    <a:pt x="9542" y="1925249"/>
                  </a:lnTo>
                  <a:cubicBezTo>
                    <a:pt x="5198" y="1686850"/>
                    <a:pt x="17946" y="1399323"/>
                    <a:pt x="4771" y="1182338"/>
                  </a:cubicBezTo>
                  <a:lnTo>
                    <a:pt x="9543" y="1169424"/>
                  </a:lnTo>
                  <a:lnTo>
                    <a:pt x="9542" y="914020"/>
                  </a:lnTo>
                  <a:lnTo>
                    <a:pt x="14314" y="901423"/>
                  </a:lnTo>
                  <a:lnTo>
                    <a:pt x="14314" y="828674"/>
                  </a:lnTo>
                  <a:lnTo>
                    <a:pt x="9258" y="814503"/>
                  </a:lnTo>
                  <a:lnTo>
                    <a:pt x="9258" y="718134"/>
                  </a:lnTo>
                  <a:cubicBezTo>
                    <a:pt x="2136" y="712467"/>
                    <a:pt x="2136" y="629326"/>
                    <a:pt x="9258" y="623656"/>
                  </a:cubicBezTo>
                  <a:cubicBezTo>
                    <a:pt x="9258" y="619877"/>
                    <a:pt x="9258" y="616098"/>
                    <a:pt x="9827" y="611373"/>
                  </a:cubicBezTo>
                  <a:lnTo>
                    <a:pt x="5056" y="597834"/>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168" name="Google Shape;168;p9"/>
            <p:cNvSpPr/>
            <p:nvPr/>
          </p:nvSpPr>
          <p:spPr>
            <a:xfrm flipH="1" rot="-8100000">
              <a:off x="1885339" y="-1109339"/>
              <a:ext cx="466609" cy="6457626"/>
            </a:xfrm>
            <a:custGeom>
              <a:rect b="b" l="l" r="r" t="t"/>
              <a:pathLst>
                <a:path extrusionOk="0" h="6454037" w="466350">
                  <a:moveTo>
                    <a:pt x="245182" y="1050573"/>
                  </a:moveTo>
                  <a:cubicBezTo>
                    <a:pt x="241675" y="1046086"/>
                    <a:pt x="238114" y="1038921"/>
                    <a:pt x="235230" y="1036400"/>
                  </a:cubicBezTo>
                  <a:cubicBezTo>
                    <a:pt x="240856" y="1016562"/>
                    <a:pt x="256809" y="1000500"/>
                    <a:pt x="254815" y="1048683"/>
                  </a:cubicBezTo>
                  <a:cubicBezTo>
                    <a:pt x="252144" y="1056871"/>
                    <a:pt x="248690" y="1055061"/>
                    <a:pt x="245182" y="1050573"/>
                  </a:cubicBezTo>
                  <a:close/>
                  <a:moveTo>
                    <a:pt x="284227" y="1195438"/>
                  </a:moveTo>
                  <a:lnTo>
                    <a:pt x="284227" y="1183472"/>
                  </a:lnTo>
                  <a:cubicBezTo>
                    <a:pt x="292346" y="1165208"/>
                    <a:pt x="303242" y="1190716"/>
                    <a:pt x="310364" y="1167096"/>
                  </a:cubicBezTo>
                  <a:cubicBezTo>
                    <a:pt x="313334" y="1169678"/>
                    <a:pt x="316118" y="1175411"/>
                    <a:pt x="318482" y="1183786"/>
                  </a:cubicBezTo>
                  <a:lnTo>
                    <a:pt x="318482" y="1195438"/>
                  </a:lnTo>
                  <a:cubicBezTo>
                    <a:pt x="307180" y="1205674"/>
                    <a:pt x="295529" y="1205674"/>
                    <a:pt x="284227" y="1195438"/>
                  </a:cubicBezTo>
                  <a:close/>
                  <a:moveTo>
                    <a:pt x="291634" y="1274485"/>
                  </a:moveTo>
                  <a:cubicBezTo>
                    <a:pt x="288144" y="1262202"/>
                    <a:pt x="288144" y="1262202"/>
                    <a:pt x="291634" y="1250237"/>
                  </a:cubicBezTo>
                  <a:cubicBezTo>
                    <a:pt x="295123" y="1252442"/>
                    <a:pt x="300109" y="1245512"/>
                    <a:pt x="302957" y="1254016"/>
                  </a:cubicBezTo>
                  <a:lnTo>
                    <a:pt x="303028" y="1253702"/>
                  </a:lnTo>
                  <a:cubicBezTo>
                    <a:pt x="303883" y="1261260"/>
                    <a:pt x="297901" y="1269132"/>
                    <a:pt x="297117" y="1274485"/>
                  </a:cubicBezTo>
                  <a:close/>
                  <a:moveTo>
                    <a:pt x="213153" y="1249923"/>
                  </a:moveTo>
                  <a:cubicBezTo>
                    <a:pt x="209592" y="1237325"/>
                    <a:pt x="209592" y="1237325"/>
                    <a:pt x="213153" y="1225674"/>
                  </a:cubicBezTo>
                  <a:lnTo>
                    <a:pt x="217996" y="1225674"/>
                  </a:lnTo>
                  <a:cubicBezTo>
                    <a:pt x="221414" y="1237957"/>
                    <a:pt x="221414" y="1237957"/>
                    <a:pt x="217996" y="1249923"/>
                  </a:cubicBezTo>
                  <a:close/>
                  <a:moveTo>
                    <a:pt x="255598" y="1318892"/>
                  </a:moveTo>
                  <a:lnTo>
                    <a:pt x="255526" y="1317947"/>
                  </a:lnTo>
                  <a:lnTo>
                    <a:pt x="255836" y="1318280"/>
                  </a:lnTo>
                  <a:lnTo>
                    <a:pt x="259132" y="1309797"/>
                  </a:lnTo>
                  <a:cubicBezTo>
                    <a:pt x="260939" y="1309601"/>
                    <a:pt x="262933" y="1311648"/>
                    <a:pt x="263788" y="1314168"/>
                  </a:cubicBezTo>
                  <a:cubicBezTo>
                    <a:pt x="263823" y="1320309"/>
                    <a:pt x="261990" y="1322671"/>
                    <a:pt x="260031" y="1322788"/>
                  </a:cubicBezTo>
                  <a:lnTo>
                    <a:pt x="255836" y="1318280"/>
                  </a:lnTo>
                  <a:close/>
                  <a:moveTo>
                    <a:pt x="341698" y="1434774"/>
                  </a:moveTo>
                  <a:cubicBezTo>
                    <a:pt x="338490" y="1430611"/>
                    <a:pt x="337675" y="1415022"/>
                    <a:pt x="333937" y="1405812"/>
                  </a:cubicBezTo>
                  <a:lnTo>
                    <a:pt x="334150" y="1403921"/>
                  </a:lnTo>
                  <a:cubicBezTo>
                    <a:pt x="336928" y="1386285"/>
                    <a:pt x="345616" y="1400456"/>
                    <a:pt x="350245" y="1397940"/>
                  </a:cubicBezTo>
                  <a:cubicBezTo>
                    <a:pt x="356868" y="1416204"/>
                    <a:pt x="348750" y="1424076"/>
                    <a:pt x="345901" y="1434468"/>
                  </a:cubicBezTo>
                  <a:cubicBezTo>
                    <a:pt x="344103" y="1436279"/>
                    <a:pt x="342768" y="1436161"/>
                    <a:pt x="341698" y="1434774"/>
                  </a:cubicBezTo>
                  <a:close/>
                  <a:moveTo>
                    <a:pt x="289720" y="1458640"/>
                  </a:moveTo>
                  <a:cubicBezTo>
                    <a:pt x="286471" y="1458010"/>
                    <a:pt x="283764" y="1453050"/>
                    <a:pt x="284227" y="1439193"/>
                  </a:cubicBezTo>
                  <a:lnTo>
                    <a:pt x="290423" y="1422189"/>
                  </a:lnTo>
                  <a:cubicBezTo>
                    <a:pt x="293343" y="1425779"/>
                    <a:pt x="296078" y="1431886"/>
                    <a:pt x="298471" y="1440139"/>
                  </a:cubicBezTo>
                  <a:cubicBezTo>
                    <a:pt x="298470" y="1444232"/>
                    <a:pt x="298471" y="1448011"/>
                    <a:pt x="298470" y="1452104"/>
                  </a:cubicBezTo>
                  <a:cubicBezTo>
                    <a:pt x="296761" y="1455569"/>
                    <a:pt x="292969" y="1459270"/>
                    <a:pt x="289720" y="1458640"/>
                  </a:cubicBezTo>
                  <a:close/>
                  <a:moveTo>
                    <a:pt x="289195" y="1526547"/>
                  </a:moveTo>
                  <a:cubicBezTo>
                    <a:pt x="281699" y="1521312"/>
                    <a:pt x="276251" y="1508165"/>
                    <a:pt x="282304" y="1492418"/>
                  </a:cubicBezTo>
                  <a:lnTo>
                    <a:pt x="282518" y="1492101"/>
                  </a:lnTo>
                  <a:cubicBezTo>
                    <a:pt x="288429" y="1476984"/>
                    <a:pt x="289639" y="1476984"/>
                    <a:pt x="296547" y="1493992"/>
                  </a:cubicBezTo>
                  <a:cubicBezTo>
                    <a:pt x="299682" y="1495880"/>
                    <a:pt x="310578" y="1484229"/>
                    <a:pt x="308370" y="1513202"/>
                  </a:cubicBezTo>
                  <a:cubicBezTo>
                    <a:pt x="306233" y="1529105"/>
                    <a:pt x="296690" y="1531782"/>
                    <a:pt x="289195" y="1526547"/>
                  </a:cubicBezTo>
                  <a:close/>
                  <a:moveTo>
                    <a:pt x="331955" y="1604624"/>
                  </a:moveTo>
                  <a:cubicBezTo>
                    <a:pt x="330024" y="1601499"/>
                    <a:pt x="328809" y="1595633"/>
                    <a:pt x="328809" y="1585319"/>
                  </a:cubicBezTo>
                  <a:lnTo>
                    <a:pt x="329022" y="1583432"/>
                  </a:lnTo>
                  <a:cubicBezTo>
                    <a:pt x="332370" y="1556978"/>
                    <a:pt x="365628" y="1574296"/>
                    <a:pt x="355159" y="1604843"/>
                  </a:cubicBezTo>
                  <a:cubicBezTo>
                    <a:pt x="349978" y="1598703"/>
                    <a:pt x="337747" y="1613998"/>
                    <a:pt x="331955" y="1604624"/>
                  </a:cubicBezTo>
                  <a:close/>
                  <a:moveTo>
                    <a:pt x="249972" y="1603074"/>
                  </a:moveTo>
                  <a:cubicBezTo>
                    <a:pt x="244453" y="1597918"/>
                    <a:pt x="241640" y="1583904"/>
                    <a:pt x="251610" y="1565795"/>
                  </a:cubicBezTo>
                  <a:lnTo>
                    <a:pt x="251681" y="1566741"/>
                  </a:lnTo>
                  <a:cubicBezTo>
                    <a:pt x="256952" y="1568629"/>
                    <a:pt x="266280" y="1552567"/>
                    <a:pt x="264571" y="1587207"/>
                  </a:cubicBezTo>
                  <a:cubicBezTo>
                    <a:pt x="263716" y="1604529"/>
                    <a:pt x="255491" y="1608230"/>
                    <a:pt x="249972" y="1603074"/>
                  </a:cubicBezTo>
                  <a:close/>
                  <a:moveTo>
                    <a:pt x="213670" y="1602248"/>
                  </a:moveTo>
                  <a:cubicBezTo>
                    <a:pt x="212155" y="1600142"/>
                    <a:pt x="211016" y="1596736"/>
                    <a:pt x="210517" y="1591618"/>
                  </a:cubicBezTo>
                  <a:cubicBezTo>
                    <a:pt x="210090" y="1574296"/>
                    <a:pt x="215075" y="1581540"/>
                    <a:pt x="217212" y="1589099"/>
                  </a:cubicBezTo>
                  <a:cubicBezTo>
                    <a:pt x="221200" y="1595397"/>
                    <a:pt x="226827" y="1584691"/>
                    <a:pt x="230245" y="1597288"/>
                  </a:cubicBezTo>
                  <a:cubicBezTo>
                    <a:pt x="226132" y="1603192"/>
                    <a:pt x="218213" y="1608567"/>
                    <a:pt x="213670" y="1602248"/>
                  </a:cubicBezTo>
                  <a:close/>
                  <a:moveTo>
                    <a:pt x="266993" y="1713178"/>
                  </a:moveTo>
                  <a:cubicBezTo>
                    <a:pt x="263574" y="1701527"/>
                    <a:pt x="263574" y="1701212"/>
                    <a:pt x="266993" y="1688933"/>
                  </a:cubicBezTo>
                  <a:lnTo>
                    <a:pt x="272120" y="1688933"/>
                  </a:lnTo>
                  <a:lnTo>
                    <a:pt x="276607" y="1676332"/>
                  </a:lnTo>
                  <a:lnTo>
                    <a:pt x="276679" y="1676018"/>
                  </a:lnTo>
                  <a:cubicBezTo>
                    <a:pt x="291064" y="1730814"/>
                    <a:pt x="277248" y="1708457"/>
                    <a:pt x="266993" y="1713178"/>
                  </a:cubicBezTo>
                  <a:close/>
                  <a:moveTo>
                    <a:pt x="294055" y="1754120"/>
                  </a:moveTo>
                  <a:lnTo>
                    <a:pt x="294055" y="1742469"/>
                  </a:lnTo>
                  <a:cubicBezTo>
                    <a:pt x="299984" y="1734437"/>
                    <a:pt x="306594" y="1723040"/>
                    <a:pt x="312833" y="1729403"/>
                  </a:cubicBezTo>
                  <a:lnTo>
                    <a:pt x="318844" y="1742327"/>
                  </a:lnTo>
                  <a:lnTo>
                    <a:pt x="318981" y="1742155"/>
                  </a:lnTo>
                  <a:lnTo>
                    <a:pt x="318910" y="1742469"/>
                  </a:lnTo>
                  <a:lnTo>
                    <a:pt x="318844" y="1742327"/>
                  </a:lnTo>
                  <a:lnTo>
                    <a:pt x="313186" y="1749436"/>
                  </a:lnTo>
                  <a:cubicBezTo>
                    <a:pt x="311094" y="1749475"/>
                    <a:pt x="308904" y="1748136"/>
                    <a:pt x="306803" y="1748450"/>
                  </a:cubicBezTo>
                  <a:cubicBezTo>
                    <a:pt x="303527" y="1757899"/>
                    <a:pt x="297402" y="1767031"/>
                    <a:pt x="294055" y="1754120"/>
                  </a:cubicBezTo>
                  <a:close/>
                  <a:moveTo>
                    <a:pt x="369830" y="1871591"/>
                  </a:moveTo>
                  <a:cubicBezTo>
                    <a:pt x="366333" y="1861229"/>
                    <a:pt x="362124" y="1856567"/>
                    <a:pt x="357937" y="1858362"/>
                  </a:cubicBezTo>
                  <a:lnTo>
                    <a:pt x="357937" y="1830017"/>
                  </a:lnTo>
                  <a:cubicBezTo>
                    <a:pt x="363100" y="1818208"/>
                    <a:pt x="368103" y="1821909"/>
                    <a:pt x="372928" y="1831081"/>
                  </a:cubicBezTo>
                  <a:lnTo>
                    <a:pt x="386564" y="1864278"/>
                  </a:lnTo>
                  <a:lnTo>
                    <a:pt x="386851" y="1863715"/>
                  </a:lnTo>
                  <a:lnTo>
                    <a:pt x="386851" y="1864975"/>
                  </a:lnTo>
                  <a:lnTo>
                    <a:pt x="386564" y="1864278"/>
                  </a:lnTo>
                  <a:lnTo>
                    <a:pt x="383174" y="1870959"/>
                  </a:lnTo>
                  <a:cubicBezTo>
                    <a:pt x="381047" y="1871983"/>
                    <a:pt x="377308" y="1871905"/>
                    <a:pt x="369830" y="1871591"/>
                  </a:cubicBezTo>
                  <a:close/>
                  <a:moveTo>
                    <a:pt x="288005" y="1799279"/>
                  </a:moveTo>
                  <a:cubicBezTo>
                    <a:pt x="284116" y="1796458"/>
                    <a:pt x="284904" y="1775614"/>
                    <a:pt x="293343" y="1790024"/>
                  </a:cubicBezTo>
                  <a:lnTo>
                    <a:pt x="293201" y="1790024"/>
                  </a:lnTo>
                  <a:cubicBezTo>
                    <a:pt x="293414" y="1790969"/>
                    <a:pt x="293272" y="1792543"/>
                    <a:pt x="293343" y="1794117"/>
                  </a:cubicBezTo>
                  <a:cubicBezTo>
                    <a:pt x="291117" y="1799156"/>
                    <a:pt x="289301" y="1800219"/>
                    <a:pt x="288005" y="1799279"/>
                  </a:cubicBezTo>
                  <a:close/>
                  <a:moveTo>
                    <a:pt x="310506" y="1847339"/>
                  </a:moveTo>
                  <a:cubicBezTo>
                    <a:pt x="293343" y="1812698"/>
                    <a:pt x="318126" y="1796005"/>
                    <a:pt x="326032" y="1798524"/>
                  </a:cubicBezTo>
                  <a:cubicBezTo>
                    <a:pt x="330162" y="1803249"/>
                    <a:pt x="326743" y="1818051"/>
                    <a:pt x="331373" y="1823090"/>
                  </a:cubicBezTo>
                  <a:cubicBezTo>
                    <a:pt x="363278" y="1836001"/>
                    <a:pt x="321474" y="1856785"/>
                    <a:pt x="310506" y="1847339"/>
                  </a:cubicBezTo>
                  <a:close/>
                  <a:moveTo>
                    <a:pt x="328453" y="1901192"/>
                  </a:moveTo>
                  <a:cubicBezTo>
                    <a:pt x="335439" y="1884184"/>
                    <a:pt x="343551" y="1878484"/>
                    <a:pt x="351385" y="1885130"/>
                  </a:cubicBezTo>
                  <a:lnTo>
                    <a:pt x="351242" y="1885130"/>
                  </a:lnTo>
                  <a:cubicBezTo>
                    <a:pt x="354091" y="1889223"/>
                    <a:pt x="352738" y="1895839"/>
                    <a:pt x="353236" y="1901192"/>
                  </a:cubicBezTo>
                  <a:cubicBezTo>
                    <a:pt x="345154" y="1911898"/>
                    <a:pt x="336536" y="1911898"/>
                    <a:pt x="328453" y="1901192"/>
                  </a:cubicBezTo>
                  <a:close/>
                  <a:moveTo>
                    <a:pt x="350174" y="1980868"/>
                  </a:moveTo>
                  <a:lnTo>
                    <a:pt x="347967" y="1966383"/>
                  </a:lnTo>
                  <a:lnTo>
                    <a:pt x="347824" y="1966383"/>
                  </a:lnTo>
                  <a:cubicBezTo>
                    <a:pt x="351876" y="1943738"/>
                    <a:pt x="359176" y="1938540"/>
                    <a:pt x="364631" y="1954414"/>
                  </a:cubicBezTo>
                  <a:cubicBezTo>
                    <a:pt x="369616" y="1948433"/>
                    <a:pt x="379587" y="1932371"/>
                    <a:pt x="377308" y="1963864"/>
                  </a:cubicBezTo>
                  <a:cubicBezTo>
                    <a:pt x="369402" y="1990946"/>
                    <a:pt x="360002" y="1978349"/>
                    <a:pt x="350174" y="1980868"/>
                  </a:cubicBezTo>
                  <a:close/>
                  <a:moveTo>
                    <a:pt x="289355" y="2011418"/>
                  </a:moveTo>
                  <a:lnTo>
                    <a:pt x="289355" y="1999135"/>
                  </a:lnTo>
                  <a:lnTo>
                    <a:pt x="306661" y="1956619"/>
                  </a:lnTo>
                  <a:lnTo>
                    <a:pt x="306518" y="1955988"/>
                  </a:lnTo>
                  <a:cubicBezTo>
                    <a:pt x="367266" y="1944654"/>
                    <a:pt x="308655" y="2028105"/>
                    <a:pt x="289355" y="2011418"/>
                  </a:cubicBezTo>
                  <a:close/>
                  <a:moveTo>
                    <a:pt x="333509" y="2092982"/>
                  </a:moveTo>
                  <a:cubicBezTo>
                    <a:pt x="338210" y="2048264"/>
                    <a:pt x="356299" y="2099595"/>
                    <a:pt x="365272" y="2089834"/>
                  </a:cubicBezTo>
                  <a:cubicBezTo>
                    <a:pt x="373889" y="2117862"/>
                    <a:pt x="379302" y="2083536"/>
                    <a:pt x="389343" y="2089834"/>
                  </a:cubicBezTo>
                  <a:cubicBezTo>
                    <a:pt x="390982" y="2085424"/>
                    <a:pt x="395681" y="2071253"/>
                    <a:pt x="397178" y="2085424"/>
                  </a:cubicBezTo>
                  <a:lnTo>
                    <a:pt x="397178" y="2085738"/>
                  </a:lnTo>
                  <a:cubicBezTo>
                    <a:pt x="397483" y="2092886"/>
                    <a:pt x="397626" y="2100193"/>
                    <a:pt x="397604" y="2107470"/>
                  </a:cubicBezTo>
                  <a:cubicBezTo>
                    <a:pt x="377023" y="2124475"/>
                    <a:pt x="353094" y="2109358"/>
                    <a:pt x="333509" y="2092982"/>
                  </a:cubicBezTo>
                  <a:close/>
                  <a:moveTo>
                    <a:pt x="256929" y="2064131"/>
                  </a:moveTo>
                  <a:cubicBezTo>
                    <a:pt x="255549" y="2060918"/>
                    <a:pt x="255011" y="2055268"/>
                    <a:pt x="255883" y="2045741"/>
                  </a:cubicBezTo>
                  <a:cubicBezTo>
                    <a:pt x="260156" y="2038815"/>
                    <a:pt x="286934" y="2031574"/>
                    <a:pt x="276820" y="2066214"/>
                  </a:cubicBezTo>
                  <a:lnTo>
                    <a:pt x="276679" y="2066214"/>
                  </a:lnTo>
                  <a:cubicBezTo>
                    <a:pt x="272779" y="2061490"/>
                    <a:pt x="261068" y="2073772"/>
                    <a:pt x="256929" y="2064131"/>
                  </a:cubicBezTo>
                  <a:close/>
                  <a:moveTo>
                    <a:pt x="260084" y="2194073"/>
                  </a:moveTo>
                  <a:lnTo>
                    <a:pt x="264714" y="2180534"/>
                  </a:lnTo>
                  <a:cubicBezTo>
                    <a:pt x="265212" y="2175809"/>
                    <a:pt x="265212" y="2172030"/>
                    <a:pt x="265212" y="2168251"/>
                  </a:cubicBezTo>
                  <a:cubicBezTo>
                    <a:pt x="279170" y="2130145"/>
                    <a:pt x="296547" y="2138332"/>
                    <a:pt x="310791" y="2161638"/>
                  </a:cubicBezTo>
                  <a:cubicBezTo>
                    <a:pt x="321900" y="2165103"/>
                    <a:pt x="334791" y="2157227"/>
                    <a:pt x="343764" y="2196596"/>
                  </a:cubicBezTo>
                  <a:lnTo>
                    <a:pt x="341414" y="2211709"/>
                  </a:lnTo>
                  <a:cubicBezTo>
                    <a:pt x="331800" y="2221158"/>
                    <a:pt x="324393" y="2184941"/>
                    <a:pt x="316061" y="2211709"/>
                  </a:cubicBezTo>
                  <a:cubicBezTo>
                    <a:pt x="298898" y="2179588"/>
                    <a:pt x="277675" y="2217379"/>
                    <a:pt x="260084" y="2194073"/>
                  </a:cubicBezTo>
                  <a:close/>
                  <a:moveTo>
                    <a:pt x="177046" y="2123215"/>
                  </a:moveTo>
                  <a:cubicBezTo>
                    <a:pt x="188796" y="2095187"/>
                    <a:pt x="208666" y="2101171"/>
                    <a:pt x="223052" y="2090149"/>
                  </a:cubicBezTo>
                  <a:cubicBezTo>
                    <a:pt x="231811" y="2053302"/>
                    <a:pt x="241996" y="2082904"/>
                    <a:pt x="249117" y="2110618"/>
                  </a:cubicBezTo>
                  <a:cubicBezTo>
                    <a:pt x="244346" y="2120696"/>
                    <a:pt x="237153" y="2110304"/>
                    <a:pt x="232880" y="2115029"/>
                  </a:cubicBezTo>
                  <a:cubicBezTo>
                    <a:pt x="228607" y="2119753"/>
                    <a:pt x="231882" y="2134552"/>
                    <a:pt x="227681" y="2139277"/>
                  </a:cubicBezTo>
                  <a:cubicBezTo>
                    <a:pt x="210717" y="2143496"/>
                    <a:pt x="193703" y="2138080"/>
                    <a:pt x="177046" y="2123215"/>
                  </a:cubicBezTo>
                  <a:close/>
                  <a:moveTo>
                    <a:pt x="384572" y="2346184"/>
                  </a:moveTo>
                  <a:cubicBezTo>
                    <a:pt x="383219" y="2342721"/>
                    <a:pt x="381795" y="2337680"/>
                    <a:pt x="380014" y="2333901"/>
                  </a:cubicBezTo>
                  <a:cubicBezTo>
                    <a:pt x="374245" y="2316582"/>
                    <a:pt x="387492" y="2323195"/>
                    <a:pt x="389842" y="2321935"/>
                  </a:cubicBezTo>
                  <a:cubicBezTo>
                    <a:pt x="396608" y="2337366"/>
                    <a:pt x="388987" y="2350280"/>
                    <a:pt x="384572" y="2346184"/>
                  </a:cubicBezTo>
                  <a:close/>
                  <a:moveTo>
                    <a:pt x="291135" y="2273438"/>
                  </a:moveTo>
                  <a:cubicBezTo>
                    <a:pt x="289426" y="2268713"/>
                    <a:pt x="287290" y="2263043"/>
                    <a:pt x="285224" y="2256744"/>
                  </a:cubicBezTo>
                  <a:lnTo>
                    <a:pt x="285081" y="2256744"/>
                  </a:lnTo>
                  <a:cubicBezTo>
                    <a:pt x="287645" y="2239422"/>
                    <a:pt x="296761" y="2253597"/>
                    <a:pt x="301604" y="2248872"/>
                  </a:cubicBezTo>
                  <a:cubicBezTo>
                    <a:pt x="305093" y="2260837"/>
                    <a:pt x="305093" y="2260837"/>
                    <a:pt x="301604" y="2273438"/>
                  </a:cubicBezTo>
                  <a:close/>
                  <a:moveTo>
                    <a:pt x="188511" y="2262097"/>
                  </a:moveTo>
                  <a:cubicBezTo>
                    <a:pt x="185022" y="2250446"/>
                    <a:pt x="185022" y="2250446"/>
                    <a:pt x="188511" y="2237849"/>
                  </a:cubicBezTo>
                  <a:lnTo>
                    <a:pt x="198126" y="2237849"/>
                  </a:lnTo>
                  <a:cubicBezTo>
                    <a:pt x="201544" y="2249503"/>
                    <a:pt x="201544" y="2249503"/>
                    <a:pt x="198126" y="2262097"/>
                  </a:cubicBezTo>
                  <a:close/>
                  <a:moveTo>
                    <a:pt x="234450" y="2380720"/>
                  </a:moveTo>
                  <a:cubicBezTo>
                    <a:pt x="230603" y="2377779"/>
                    <a:pt x="227441" y="2372834"/>
                    <a:pt x="225402" y="2365393"/>
                  </a:cubicBezTo>
                  <a:lnTo>
                    <a:pt x="225402" y="2351854"/>
                  </a:lnTo>
                  <a:cubicBezTo>
                    <a:pt x="223622" y="2340831"/>
                    <a:pt x="217212" y="2351222"/>
                    <a:pt x="216073" y="2338311"/>
                  </a:cubicBezTo>
                  <a:cubicBezTo>
                    <a:pt x="222197" y="2315636"/>
                    <a:pt x="229817" y="2321304"/>
                    <a:pt x="237438" y="2321304"/>
                  </a:cubicBezTo>
                  <a:cubicBezTo>
                    <a:pt x="241640" y="2326028"/>
                    <a:pt x="238292" y="2340831"/>
                    <a:pt x="242921" y="2345869"/>
                  </a:cubicBezTo>
                  <a:cubicBezTo>
                    <a:pt x="246162" y="2344577"/>
                    <a:pt x="249402" y="2348263"/>
                    <a:pt x="252109" y="2356261"/>
                  </a:cubicBezTo>
                  <a:lnTo>
                    <a:pt x="264999" y="2329176"/>
                  </a:lnTo>
                  <a:cubicBezTo>
                    <a:pt x="264999" y="2323509"/>
                    <a:pt x="264999" y="2319730"/>
                    <a:pt x="264999" y="2315636"/>
                  </a:cubicBezTo>
                  <a:cubicBezTo>
                    <a:pt x="321830" y="2323627"/>
                    <a:pt x="261377" y="2401302"/>
                    <a:pt x="234450" y="2380720"/>
                  </a:cubicBezTo>
                  <a:close/>
                  <a:moveTo>
                    <a:pt x="320103" y="2505419"/>
                  </a:moveTo>
                  <a:cubicBezTo>
                    <a:pt x="317984" y="2505380"/>
                    <a:pt x="315919" y="2503963"/>
                    <a:pt x="314352" y="2497666"/>
                  </a:cubicBezTo>
                  <a:cubicBezTo>
                    <a:pt x="322969" y="2458615"/>
                    <a:pt x="332370" y="2510891"/>
                    <a:pt x="341130" y="2481287"/>
                  </a:cubicBezTo>
                  <a:cubicBezTo>
                    <a:pt x="350957" y="2506798"/>
                    <a:pt x="358435" y="2471209"/>
                    <a:pt x="369189" y="2479399"/>
                  </a:cubicBezTo>
                  <a:cubicBezTo>
                    <a:pt x="377522" y="2504593"/>
                    <a:pt x="390554" y="2477193"/>
                    <a:pt x="397675" y="2514356"/>
                  </a:cubicBezTo>
                  <a:lnTo>
                    <a:pt x="395610" y="2529159"/>
                  </a:lnTo>
                  <a:cubicBezTo>
                    <a:pt x="383361" y="2521911"/>
                    <a:pt x="376310" y="2544904"/>
                    <a:pt x="364061" y="2541438"/>
                  </a:cubicBezTo>
                  <a:cubicBezTo>
                    <a:pt x="359197" y="2518102"/>
                    <a:pt x="351371" y="2512247"/>
                    <a:pt x="345047" y="2527268"/>
                  </a:cubicBezTo>
                  <a:cubicBezTo>
                    <a:pt x="338851" y="2507744"/>
                    <a:pt x="332299" y="2526636"/>
                    <a:pt x="326174" y="2504907"/>
                  </a:cubicBezTo>
                  <a:cubicBezTo>
                    <a:pt x="324393" y="2504120"/>
                    <a:pt x="322221" y="2505458"/>
                    <a:pt x="320103" y="2505419"/>
                  </a:cubicBezTo>
                  <a:close/>
                  <a:moveTo>
                    <a:pt x="222781" y="2418499"/>
                  </a:moveTo>
                  <a:cubicBezTo>
                    <a:pt x="221904" y="2416845"/>
                    <a:pt x="221289" y="2413972"/>
                    <a:pt x="221129" y="2409169"/>
                  </a:cubicBezTo>
                  <a:cubicBezTo>
                    <a:pt x="223051" y="2400665"/>
                    <a:pt x="238719" y="2401611"/>
                    <a:pt x="232595" y="2417045"/>
                  </a:cubicBezTo>
                  <a:lnTo>
                    <a:pt x="232666" y="2419561"/>
                  </a:lnTo>
                  <a:cubicBezTo>
                    <a:pt x="230423" y="2417436"/>
                    <a:pt x="225415" y="2423458"/>
                    <a:pt x="222781" y="2418499"/>
                  </a:cubicBezTo>
                  <a:close/>
                  <a:moveTo>
                    <a:pt x="258803" y="2454599"/>
                  </a:moveTo>
                  <a:cubicBezTo>
                    <a:pt x="251877" y="2451450"/>
                    <a:pt x="253319" y="2440979"/>
                    <a:pt x="276251" y="2409486"/>
                  </a:cubicBezTo>
                  <a:lnTo>
                    <a:pt x="276109" y="2409486"/>
                  </a:lnTo>
                  <a:cubicBezTo>
                    <a:pt x="282518" y="2396886"/>
                    <a:pt x="298043" y="2428379"/>
                    <a:pt x="299040" y="2390588"/>
                  </a:cubicBezTo>
                  <a:cubicBezTo>
                    <a:pt x="312700" y="2377835"/>
                    <a:pt x="326850" y="2379439"/>
                    <a:pt x="340346" y="2395312"/>
                  </a:cubicBezTo>
                  <a:cubicBezTo>
                    <a:pt x="343622" y="2393107"/>
                    <a:pt x="345260" y="2379882"/>
                    <a:pt x="350174" y="2384606"/>
                  </a:cubicBezTo>
                  <a:cubicBezTo>
                    <a:pt x="365272" y="2339571"/>
                    <a:pt x="360287" y="2427751"/>
                    <a:pt x="375243" y="2384606"/>
                  </a:cubicBezTo>
                  <a:lnTo>
                    <a:pt x="382364" y="2402242"/>
                  </a:lnTo>
                  <a:lnTo>
                    <a:pt x="382364" y="2414208"/>
                  </a:lnTo>
                  <a:cubicBezTo>
                    <a:pt x="369830" y="2438460"/>
                    <a:pt x="354732" y="2400037"/>
                    <a:pt x="343124" y="2414208"/>
                  </a:cubicBezTo>
                  <a:lnTo>
                    <a:pt x="343124" y="2426177"/>
                  </a:lnTo>
                  <a:cubicBezTo>
                    <a:pt x="327812" y="2490736"/>
                    <a:pt x="308156" y="2414839"/>
                    <a:pt x="291563" y="2455778"/>
                  </a:cubicBezTo>
                  <a:cubicBezTo>
                    <a:pt x="281022" y="2453574"/>
                    <a:pt x="265728" y="2457748"/>
                    <a:pt x="258803" y="2454599"/>
                  </a:cubicBezTo>
                  <a:close/>
                  <a:moveTo>
                    <a:pt x="236627" y="2517858"/>
                  </a:moveTo>
                  <a:cubicBezTo>
                    <a:pt x="234393" y="2518134"/>
                    <a:pt x="232239" y="2516717"/>
                    <a:pt x="230316" y="2510577"/>
                  </a:cubicBezTo>
                  <a:cubicBezTo>
                    <a:pt x="235586" y="2490108"/>
                    <a:pt x="241853" y="2495143"/>
                    <a:pt x="247479" y="2479085"/>
                  </a:cubicBezTo>
                  <a:cubicBezTo>
                    <a:pt x="249616" y="2480030"/>
                    <a:pt x="252393" y="2476565"/>
                    <a:pt x="254174" y="2484123"/>
                  </a:cubicBezTo>
                  <a:cubicBezTo>
                    <a:pt x="250798" y="2495553"/>
                    <a:pt x="247173" y="2505476"/>
                    <a:pt x="243349" y="2513725"/>
                  </a:cubicBezTo>
                  <a:lnTo>
                    <a:pt x="243420" y="2514985"/>
                  </a:lnTo>
                  <a:cubicBezTo>
                    <a:pt x="241177" y="2515614"/>
                    <a:pt x="238862" y="2517582"/>
                    <a:pt x="236627" y="2517858"/>
                  </a:cubicBezTo>
                  <a:close/>
                  <a:moveTo>
                    <a:pt x="343266" y="2657332"/>
                  </a:moveTo>
                  <a:lnTo>
                    <a:pt x="343266" y="2620486"/>
                  </a:lnTo>
                  <a:cubicBezTo>
                    <a:pt x="286506" y="2551830"/>
                    <a:pt x="345830" y="2576082"/>
                    <a:pt x="360715" y="2601905"/>
                  </a:cubicBezTo>
                  <a:cubicBezTo>
                    <a:pt x="368740" y="2593434"/>
                    <a:pt x="376966" y="2589307"/>
                    <a:pt x="385213" y="2589622"/>
                  </a:cubicBezTo>
                  <a:cubicBezTo>
                    <a:pt x="387492" y="2598443"/>
                    <a:pt x="387492" y="2598443"/>
                    <a:pt x="387492" y="2608517"/>
                  </a:cubicBezTo>
                  <a:cubicBezTo>
                    <a:pt x="397035" y="2633397"/>
                    <a:pt x="444110" y="2646626"/>
                    <a:pt x="404797" y="2651033"/>
                  </a:cubicBezTo>
                  <a:lnTo>
                    <a:pt x="404726" y="2651033"/>
                  </a:lnTo>
                  <a:cubicBezTo>
                    <a:pt x="385213" y="2687565"/>
                    <a:pt x="363207" y="2673708"/>
                    <a:pt x="343266" y="2657332"/>
                  </a:cubicBezTo>
                  <a:close/>
                  <a:moveTo>
                    <a:pt x="261599" y="2588049"/>
                  </a:moveTo>
                  <a:cubicBezTo>
                    <a:pt x="257022" y="2579428"/>
                    <a:pt x="253817" y="2557342"/>
                    <a:pt x="248049" y="2573877"/>
                  </a:cubicBezTo>
                  <a:cubicBezTo>
                    <a:pt x="243349" y="2571986"/>
                    <a:pt x="245058" y="2563171"/>
                    <a:pt x="245058" y="2556872"/>
                  </a:cubicBezTo>
                  <a:cubicBezTo>
                    <a:pt x="250598" y="2550951"/>
                    <a:pt x="256317" y="2548841"/>
                    <a:pt x="262007" y="2550571"/>
                  </a:cubicBezTo>
                  <a:cubicBezTo>
                    <a:pt x="268068" y="2534227"/>
                    <a:pt x="275917" y="2539551"/>
                    <a:pt x="280596" y="2563171"/>
                  </a:cubicBezTo>
                  <a:cubicBezTo>
                    <a:pt x="287432" y="2569466"/>
                    <a:pt x="314494" y="2544272"/>
                    <a:pt x="306518" y="2587734"/>
                  </a:cubicBezTo>
                  <a:cubicBezTo>
                    <a:pt x="293201" y="2590567"/>
                    <a:pt x="279242" y="2556241"/>
                    <a:pt x="266708" y="2587734"/>
                  </a:cubicBezTo>
                  <a:lnTo>
                    <a:pt x="266779" y="2590253"/>
                  </a:lnTo>
                  <a:cubicBezTo>
                    <a:pt x="264803" y="2592301"/>
                    <a:pt x="263125" y="2590923"/>
                    <a:pt x="261599" y="2588049"/>
                  </a:cubicBezTo>
                  <a:close/>
                  <a:moveTo>
                    <a:pt x="311218" y="2736065"/>
                  </a:moveTo>
                  <a:cubicBezTo>
                    <a:pt x="308341" y="2726206"/>
                    <a:pt x="304723" y="2721577"/>
                    <a:pt x="301105" y="2723151"/>
                  </a:cubicBezTo>
                  <a:cubicBezTo>
                    <a:pt x="296476" y="2703313"/>
                    <a:pt x="289141" y="2719689"/>
                    <a:pt x="284441" y="2706146"/>
                  </a:cubicBezTo>
                  <a:cubicBezTo>
                    <a:pt x="302957" y="2675285"/>
                    <a:pt x="326174" y="2690716"/>
                    <a:pt x="345687" y="2711499"/>
                  </a:cubicBezTo>
                  <a:cubicBezTo>
                    <a:pt x="349961" y="2694809"/>
                    <a:pt x="391337" y="2685359"/>
                    <a:pt x="379801" y="2723782"/>
                  </a:cubicBezTo>
                  <a:lnTo>
                    <a:pt x="379729" y="2723782"/>
                  </a:lnTo>
                  <a:cubicBezTo>
                    <a:pt x="357224" y="2732600"/>
                    <a:pt x="332370" y="2706460"/>
                    <a:pt x="311218" y="2736065"/>
                  </a:cubicBezTo>
                  <a:close/>
                  <a:moveTo>
                    <a:pt x="383860" y="2821725"/>
                  </a:moveTo>
                  <a:cubicBezTo>
                    <a:pt x="378469" y="2817252"/>
                    <a:pt x="373163" y="2811049"/>
                    <a:pt x="367978" y="2803144"/>
                  </a:cubicBezTo>
                  <a:cubicBezTo>
                    <a:pt x="367978" y="2786768"/>
                    <a:pt x="366340" y="2748345"/>
                    <a:pt x="373035" y="2767244"/>
                  </a:cubicBezTo>
                  <a:cubicBezTo>
                    <a:pt x="381367" y="2788341"/>
                    <a:pt x="391907" y="2747403"/>
                    <a:pt x="401166" y="2763779"/>
                  </a:cubicBezTo>
                  <a:cubicBezTo>
                    <a:pt x="404797" y="2787710"/>
                    <a:pt x="387064" y="2805663"/>
                    <a:pt x="383860" y="2821725"/>
                  </a:cubicBezTo>
                  <a:close/>
                  <a:moveTo>
                    <a:pt x="228885" y="2723172"/>
                  </a:moveTo>
                  <a:cubicBezTo>
                    <a:pt x="227623" y="2722640"/>
                    <a:pt x="226399" y="2720711"/>
                    <a:pt x="225259" y="2716852"/>
                  </a:cubicBezTo>
                  <a:lnTo>
                    <a:pt x="231882" y="2700479"/>
                  </a:lnTo>
                  <a:lnTo>
                    <a:pt x="231954" y="2701736"/>
                  </a:lnTo>
                  <a:cubicBezTo>
                    <a:pt x="234596" y="2697361"/>
                    <a:pt x="237545" y="2698400"/>
                    <a:pt x="240001" y="2704572"/>
                  </a:cubicBezTo>
                  <a:cubicBezTo>
                    <a:pt x="236797" y="2713782"/>
                    <a:pt x="232671" y="2724766"/>
                    <a:pt x="228885" y="2723172"/>
                  </a:cubicBezTo>
                  <a:close/>
                  <a:moveTo>
                    <a:pt x="333794" y="2855106"/>
                  </a:moveTo>
                  <a:cubicBezTo>
                    <a:pt x="352239" y="2814167"/>
                    <a:pt x="376097" y="2857625"/>
                    <a:pt x="394970" y="2823613"/>
                  </a:cubicBezTo>
                  <a:lnTo>
                    <a:pt x="394970" y="2821725"/>
                  </a:lnTo>
                  <a:cubicBezTo>
                    <a:pt x="404227" y="2834636"/>
                    <a:pt x="441260" y="2788656"/>
                    <a:pt x="435421" y="2858571"/>
                  </a:cubicBezTo>
                  <a:cubicBezTo>
                    <a:pt x="400738" y="2862350"/>
                    <a:pt x="367408" y="2886599"/>
                    <a:pt x="333794" y="2855106"/>
                  </a:cubicBezTo>
                  <a:close/>
                  <a:moveTo>
                    <a:pt x="305095" y="2852532"/>
                  </a:moveTo>
                  <a:cubicBezTo>
                    <a:pt x="301421" y="2847258"/>
                    <a:pt x="298008" y="2838432"/>
                    <a:pt x="295123" y="2826450"/>
                  </a:cubicBezTo>
                  <a:cubicBezTo>
                    <a:pt x="304631" y="2813598"/>
                    <a:pt x="314914" y="2818386"/>
                    <a:pt x="323610" y="2839675"/>
                  </a:cubicBezTo>
                  <a:lnTo>
                    <a:pt x="316845" y="2857311"/>
                  </a:lnTo>
                  <a:lnTo>
                    <a:pt x="316631" y="2857311"/>
                  </a:lnTo>
                  <a:cubicBezTo>
                    <a:pt x="312703" y="2859531"/>
                    <a:pt x="308769" y="2857807"/>
                    <a:pt x="305095" y="2852532"/>
                  </a:cubicBezTo>
                  <a:close/>
                  <a:moveTo>
                    <a:pt x="364418" y="2931634"/>
                  </a:moveTo>
                  <a:cubicBezTo>
                    <a:pt x="348963" y="2894789"/>
                    <a:pt x="366839" y="2891009"/>
                    <a:pt x="375029" y="2894789"/>
                  </a:cubicBezTo>
                  <a:cubicBezTo>
                    <a:pt x="379017" y="2901401"/>
                    <a:pt x="376382" y="2916832"/>
                    <a:pt x="380583" y="2918723"/>
                  </a:cubicBezTo>
                  <a:cubicBezTo>
                    <a:pt x="398530" y="2925335"/>
                    <a:pt x="415409" y="2889750"/>
                    <a:pt x="431647" y="2925336"/>
                  </a:cubicBezTo>
                  <a:lnTo>
                    <a:pt x="431647" y="2937301"/>
                  </a:lnTo>
                  <a:cubicBezTo>
                    <a:pt x="427017" y="2950530"/>
                    <a:pt x="420964" y="2941084"/>
                    <a:pt x="415195" y="2943600"/>
                  </a:cubicBezTo>
                  <a:cubicBezTo>
                    <a:pt x="411777" y="2945174"/>
                    <a:pt x="410637" y="2960922"/>
                    <a:pt x="403516" y="2952104"/>
                  </a:cubicBezTo>
                  <a:cubicBezTo>
                    <a:pt x="390583" y="2941996"/>
                    <a:pt x="377528" y="2935162"/>
                    <a:pt x="364418" y="2931634"/>
                  </a:cubicBezTo>
                  <a:close/>
                  <a:moveTo>
                    <a:pt x="370739" y="3011946"/>
                  </a:moveTo>
                  <a:cubicBezTo>
                    <a:pt x="366176" y="3008083"/>
                    <a:pt x="361836" y="3003202"/>
                    <a:pt x="357937" y="2998085"/>
                  </a:cubicBezTo>
                  <a:lnTo>
                    <a:pt x="357937" y="2986116"/>
                  </a:lnTo>
                  <a:cubicBezTo>
                    <a:pt x="364418" y="2970371"/>
                    <a:pt x="373106" y="2992728"/>
                    <a:pt x="379658" y="2969740"/>
                  </a:cubicBezTo>
                  <a:cubicBezTo>
                    <a:pt x="383197" y="2975598"/>
                    <a:pt x="386587" y="2983094"/>
                    <a:pt x="389771" y="2992100"/>
                  </a:cubicBezTo>
                  <a:cubicBezTo>
                    <a:pt x="396059" y="2978683"/>
                    <a:pt x="402882" y="2970874"/>
                    <a:pt x="409854" y="2969111"/>
                  </a:cubicBezTo>
                  <a:cubicBezTo>
                    <a:pt x="411991" y="2978558"/>
                    <a:pt x="411991" y="2978558"/>
                    <a:pt x="411991" y="2998084"/>
                  </a:cubicBezTo>
                  <a:cubicBezTo>
                    <a:pt x="400133" y="3025954"/>
                    <a:pt x="384430" y="3023534"/>
                    <a:pt x="370739" y="3011946"/>
                  </a:cubicBezTo>
                  <a:close/>
                  <a:moveTo>
                    <a:pt x="380157" y="3088470"/>
                  </a:moveTo>
                  <a:lnTo>
                    <a:pt x="373035" y="3070202"/>
                  </a:lnTo>
                  <a:cubicBezTo>
                    <a:pt x="391957" y="3039496"/>
                    <a:pt x="412724" y="3039496"/>
                    <a:pt x="431647" y="3070202"/>
                  </a:cubicBezTo>
                  <a:lnTo>
                    <a:pt x="419468" y="3101695"/>
                  </a:lnTo>
                  <a:cubicBezTo>
                    <a:pt x="405938" y="3105788"/>
                    <a:pt x="393901" y="3082799"/>
                    <a:pt x="380157" y="3088470"/>
                  </a:cubicBezTo>
                  <a:close/>
                  <a:moveTo>
                    <a:pt x="424486" y="3211909"/>
                  </a:moveTo>
                  <a:cubicBezTo>
                    <a:pt x="423033" y="3208947"/>
                    <a:pt x="422103" y="3203652"/>
                    <a:pt x="422103" y="3195227"/>
                  </a:cubicBezTo>
                  <a:lnTo>
                    <a:pt x="417189" y="3182316"/>
                  </a:lnTo>
                  <a:cubicBezTo>
                    <a:pt x="417189" y="3177906"/>
                    <a:pt x="417189" y="3174126"/>
                    <a:pt x="417189" y="3170033"/>
                  </a:cubicBezTo>
                  <a:cubicBezTo>
                    <a:pt x="420394" y="3160270"/>
                    <a:pt x="424810" y="3166568"/>
                    <a:pt x="429510" y="3164049"/>
                  </a:cubicBezTo>
                  <a:lnTo>
                    <a:pt x="440620" y="3197115"/>
                  </a:lnTo>
                  <a:cubicBezTo>
                    <a:pt x="437896" y="3208691"/>
                    <a:pt x="428842" y="3220796"/>
                    <a:pt x="424486" y="3211909"/>
                  </a:cubicBezTo>
                  <a:close/>
                  <a:moveTo>
                    <a:pt x="403950" y="3237011"/>
                  </a:moveTo>
                  <a:cubicBezTo>
                    <a:pt x="395517" y="3230736"/>
                    <a:pt x="394115" y="3206172"/>
                    <a:pt x="410139" y="3199321"/>
                  </a:cubicBezTo>
                  <a:lnTo>
                    <a:pt x="414483" y="3211604"/>
                  </a:lnTo>
                  <a:cubicBezTo>
                    <a:pt x="417830" y="3220422"/>
                    <a:pt x="417830" y="3223255"/>
                    <a:pt x="414341" y="3235856"/>
                  </a:cubicBezTo>
                  <a:cubicBezTo>
                    <a:pt x="410352" y="3239162"/>
                    <a:pt x="406761" y="3239103"/>
                    <a:pt x="403950" y="3237011"/>
                  </a:cubicBezTo>
                  <a:close/>
                  <a:moveTo>
                    <a:pt x="429794" y="3306082"/>
                  </a:moveTo>
                  <a:lnTo>
                    <a:pt x="416549" y="3279314"/>
                  </a:lnTo>
                  <a:cubicBezTo>
                    <a:pt x="421584" y="3262908"/>
                    <a:pt x="427893" y="3256104"/>
                    <a:pt x="434067" y="3260418"/>
                  </a:cubicBezTo>
                  <a:cubicBezTo>
                    <a:pt x="438269" y="3267662"/>
                    <a:pt x="435705" y="3278682"/>
                    <a:pt x="436916" y="3287504"/>
                  </a:cubicBezTo>
                  <a:cubicBezTo>
                    <a:pt x="434944" y="3296318"/>
                    <a:pt x="432494" y="3302713"/>
                    <a:pt x="429794" y="3306082"/>
                  </a:cubicBezTo>
                  <a:close/>
                  <a:moveTo>
                    <a:pt x="419326" y="3394262"/>
                  </a:moveTo>
                  <a:cubicBezTo>
                    <a:pt x="408714" y="3353636"/>
                    <a:pt x="431290" y="3347024"/>
                    <a:pt x="435991" y="3365288"/>
                  </a:cubicBezTo>
                  <a:cubicBezTo>
                    <a:pt x="430863" y="3384184"/>
                    <a:pt x="424596" y="3378199"/>
                    <a:pt x="419326" y="3394262"/>
                  </a:cubicBezTo>
                  <a:close/>
                  <a:moveTo>
                    <a:pt x="379778" y="3479165"/>
                  </a:moveTo>
                  <a:cubicBezTo>
                    <a:pt x="373880" y="3474037"/>
                    <a:pt x="368192" y="3467404"/>
                    <a:pt x="362851" y="3458507"/>
                  </a:cubicBezTo>
                  <a:lnTo>
                    <a:pt x="362850" y="3457247"/>
                  </a:lnTo>
                  <a:cubicBezTo>
                    <a:pt x="375670" y="3418827"/>
                    <a:pt x="400026" y="3455987"/>
                    <a:pt x="414768" y="3467011"/>
                  </a:cubicBezTo>
                  <a:cubicBezTo>
                    <a:pt x="417317" y="3456837"/>
                    <a:pt x="421192" y="3456837"/>
                    <a:pt x="423741" y="3467011"/>
                  </a:cubicBezTo>
                  <a:cubicBezTo>
                    <a:pt x="428592" y="3467827"/>
                    <a:pt x="433249" y="3475703"/>
                    <a:pt x="436988" y="3489371"/>
                  </a:cubicBezTo>
                  <a:lnTo>
                    <a:pt x="434780" y="3505116"/>
                  </a:lnTo>
                  <a:cubicBezTo>
                    <a:pt x="417047" y="3496377"/>
                    <a:pt x="397471" y="3494548"/>
                    <a:pt x="379778" y="3479165"/>
                  </a:cubicBezTo>
                  <a:close/>
                  <a:moveTo>
                    <a:pt x="387421" y="3620695"/>
                  </a:moveTo>
                  <a:cubicBezTo>
                    <a:pt x="397675" y="3605893"/>
                    <a:pt x="411706" y="3587311"/>
                    <a:pt x="421747" y="3620695"/>
                  </a:cubicBezTo>
                  <a:lnTo>
                    <a:pt x="421747" y="3633292"/>
                  </a:lnTo>
                  <a:cubicBezTo>
                    <a:pt x="421177" y="3634866"/>
                    <a:pt x="420608" y="3637385"/>
                    <a:pt x="420038" y="3637385"/>
                  </a:cubicBezTo>
                  <a:lnTo>
                    <a:pt x="420038" y="3636126"/>
                  </a:lnTo>
                  <a:cubicBezTo>
                    <a:pt x="409049" y="3638771"/>
                    <a:pt x="398032" y="3633576"/>
                    <a:pt x="387421" y="3620695"/>
                  </a:cubicBezTo>
                  <a:close/>
                  <a:moveTo>
                    <a:pt x="409569" y="3834217"/>
                  </a:moveTo>
                  <a:lnTo>
                    <a:pt x="409569" y="3832954"/>
                  </a:lnTo>
                  <a:cubicBezTo>
                    <a:pt x="395966" y="3801148"/>
                    <a:pt x="446317" y="3787922"/>
                    <a:pt x="435777" y="3842090"/>
                  </a:cubicBezTo>
                  <a:cubicBezTo>
                    <a:pt x="427231" y="3858463"/>
                    <a:pt x="418044" y="3836419"/>
                    <a:pt x="409569" y="3834217"/>
                  </a:cubicBezTo>
                  <a:close/>
                  <a:moveTo>
                    <a:pt x="411991" y="4084582"/>
                  </a:moveTo>
                  <a:lnTo>
                    <a:pt x="411991" y="4072616"/>
                  </a:lnTo>
                  <a:cubicBezTo>
                    <a:pt x="413158" y="4069657"/>
                    <a:pt x="414440" y="4067640"/>
                    <a:pt x="415765" y="4066632"/>
                  </a:cubicBezTo>
                  <a:lnTo>
                    <a:pt x="415765" y="4066001"/>
                  </a:lnTo>
                  <a:cubicBezTo>
                    <a:pt x="424952" y="4066001"/>
                    <a:pt x="434708" y="4062853"/>
                    <a:pt x="443824" y="4067260"/>
                  </a:cubicBezTo>
                  <a:lnTo>
                    <a:pt x="451445" y="4084582"/>
                  </a:lnTo>
                  <a:cubicBezTo>
                    <a:pt x="438405" y="4095166"/>
                    <a:pt x="425030" y="4095166"/>
                    <a:pt x="411991" y="4084582"/>
                  </a:cubicBezTo>
                  <a:close/>
                  <a:moveTo>
                    <a:pt x="428071" y="4231260"/>
                  </a:moveTo>
                  <a:cubicBezTo>
                    <a:pt x="427013" y="4227107"/>
                    <a:pt x="428263" y="4220789"/>
                    <a:pt x="433712" y="4211813"/>
                  </a:cubicBezTo>
                  <a:lnTo>
                    <a:pt x="444323" y="4211812"/>
                  </a:lnTo>
                  <a:lnTo>
                    <a:pt x="448874" y="4223891"/>
                  </a:lnTo>
                  <a:lnTo>
                    <a:pt x="448952" y="4223464"/>
                  </a:lnTo>
                  <a:lnTo>
                    <a:pt x="448952" y="4224096"/>
                  </a:lnTo>
                  <a:lnTo>
                    <a:pt x="448874" y="4223891"/>
                  </a:lnTo>
                  <a:lnTo>
                    <a:pt x="447021" y="4234133"/>
                  </a:lnTo>
                  <a:cubicBezTo>
                    <a:pt x="441540" y="4239211"/>
                    <a:pt x="430187" y="4239566"/>
                    <a:pt x="428071" y="4231260"/>
                  </a:cubicBezTo>
                  <a:close/>
                  <a:moveTo>
                    <a:pt x="416904" y="4376520"/>
                  </a:moveTo>
                  <a:lnTo>
                    <a:pt x="416904" y="4363923"/>
                  </a:lnTo>
                  <a:cubicBezTo>
                    <a:pt x="424183" y="4340085"/>
                    <a:pt x="434124" y="4340085"/>
                    <a:pt x="441403" y="4363923"/>
                  </a:cubicBezTo>
                  <a:lnTo>
                    <a:pt x="441403" y="4376835"/>
                  </a:lnTo>
                  <a:lnTo>
                    <a:pt x="441403" y="4375575"/>
                  </a:lnTo>
                  <a:cubicBezTo>
                    <a:pt x="433356" y="4384079"/>
                    <a:pt x="424980" y="4384393"/>
                    <a:pt x="416904" y="4376520"/>
                  </a:cubicBezTo>
                  <a:close/>
                  <a:moveTo>
                    <a:pt x="377379" y="4898672"/>
                  </a:moveTo>
                  <a:lnTo>
                    <a:pt x="390127" y="4870326"/>
                  </a:lnTo>
                  <a:cubicBezTo>
                    <a:pt x="407860" y="4895521"/>
                    <a:pt x="428869" y="4884183"/>
                    <a:pt x="445890" y="4922606"/>
                  </a:cubicBezTo>
                  <a:cubicBezTo>
                    <a:pt x="433776" y="4937279"/>
                    <a:pt x="420943" y="4935392"/>
                    <a:pt x="409071" y="4917253"/>
                  </a:cubicBezTo>
                  <a:cubicBezTo>
                    <a:pt x="397961" y="4903078"/>
                    <a:pt x="388062" y="4909377"/>
                    <a:pt x="377379" y="4898672"/>
                  </a:cubicBezTo>
                  <a:close/>
                  <a:moveTo>
                    <a:pt x="370186" y="4991573"/>
                  </a:moveTo>
                  <a:lnTo>
                    <a:pt x="370542" y="4990312"/>
                  </a:lnTo>
                  <a:cubicBezTo>
                    <a:pt x="364560" y="4981495"/>
                    <a:pt x="372893" y="4975514"/>
                    <a:pt x="375100" y="4979293"/>
                  </a:cubicBezTo>
                  <a:lnTo>
                    <a:pt x="379444" y="4955041"/>
                  </a:lnTo>
                  <a:cubicBezTo>
                    <a:pt x="388347" y="4959452"/>
                    <a:pt x="398602" y="4945277"/>
                    <a:pt x="406222" y="4962599"/>
                  </a:cubicBezTo>
                  <a:cubicBezTo>
                    <a:pt x="395397" y="4987479"/>
                    <a:pt x="382293" y="4984960"/>
                    <a:pt x="370186" y="4991573"/>
                  </a:cubicBezTo>
                  <a:close/>
                  <a:moveTo>
                    <a:pt x="360572" y="5160374"/>
                  </a:moveTo>
                  <a:cubicBezTo>
                    <a:pt x="349534" y="5109040"/>
                    <a:pt x="391907" y="5158486"/>
                    <a:pt x="396679" y="5118489"/>
                  </a:cubicBezTo>
                  <a:cubicBezTo>
                    <a:pt x="398887" y="5075658"/>
                    <a:pt x="419184" y="5118489"/>
                    <a:pt x="426732" y="5118489"/>
                  </a:cubicBezTo>
                  <a:cubicBezTo>
                    <a:pt x="415979" y="5163210"/>
                    <a:pt x="401664" y="5134551"/>
                    <a:pt x="389700" y="5161005"/>
                  </a:cubicBezTo>
                  <a:close/>
                  <a:moveTo>
                    <a:pt x="406795" y="5208629"/>
                  </a:moveTo>
                  <a:cubicBezTo>
                    <a:pt x="403462" y="5205802"/>
                    <a:pt x="400247" y="5200276"/>
                    <a:pt x="397320" y="5192183"/>
                  </a:cubicBezTo>
                  <a:lnTo>
                    <a:pt x="397320" y="5179269"/>
                  </a:lnTo>
                  <a:cubicBezTo>
                    <a:pt x="401451" y="5163839"/>
                    <a:pt x="406649" y="5180528"/>
                    <a:pt x="411065" y="5184940"/>
                  </a:cubicBezTo>
                  <a:lnTo>
                    <a:pt x="410708" y="5184940"/>
                  </a:lnTo>
                  <a:cubicBezTo>
                    <a:pt x="412902" y="5184780"/>
                    <a:pt x="415060" y="5187175"/>
                    <a:pt x="416975" y="5191866"/>
                  </a:cubicBezTo>
                  <a:lnTo>
                    <a:pt x="416976" y="5208874"/>
                  </a:lnTo>
                  <a:cubicBezTo>
                    <a:pt x="413578" y="5211582"/>
                    <a:pt x="410128" y="5211455"/>
                    <a:pt x="406795" y="5208629"/>
                  </a:cubicBezTo>
                  <a:close/>
                  <a:moveTo>
                    <a:pt x="399457" y="5270599"/>
                  </a:moveTo>
                  <a:lnTo>
                    <a:pt x="392264" y="5248867"/>
                  </a:lnTo>
                  <a:cubicBezTo>
                    <a:pt x="402590" y="5247925"/>
                    <a:pt x="416549" y="5237215"/>
                    <a:pt x="426305" y="5253592"/>
                  </a:cubicBezTo>
                  <a:cubicBezTo>
                    <a:pt x="418329" y="5280677"/>
                    <a:pt x="409355" y="5268080"/>
                    <a:pt x="399457" y="5270599"/>
                  </a:cubicBezTo>
                  <a:close/>
                  <a:moveTo>
                    <a:pt x="419610" y="5355946"/>
                  </a:moveTo>
                  <a:cubicBezTo>
                    <a:pt x="415979" y="5343345"/>
                    <a:pt x="415979" y="5343345"/>
                    <a:pt x="419610" y="5331694"/>
                  </a:cubicBezTo>
                  <a:lnTo>
                    <a:pt x="429225" y="5331694"/>
                  </a:lnTo>
                  <a:lnTo>
                    <a:pt x="429154" y="5331694"/>
                  </a:lnTo>
                  <a:cubicBezTo>
                    <a:pt x="432643" y="5344294"/>
                    <a:pt x="432643" y="5344294"/>
                    <a:pt x="429296" y="5355946"/>
                  </a:cubicBezTo>
                  <a:close/>
                  <a:moveTo>
                    <a:pt x="19178" y="6012075"/>
                  </a:moveTo>
                  <a:lnTo>
                    <a:pt x="461140" y="6454037"/>
                  </a:lnTo>
                  <a:lnTo>
                    <a:pt x="457356" y="6423547"/>
                  </a:lnTo>
                  <a:cubicBezTo>
                    <a:pt x="456494" y="6378829"/>
                    <a:pt x="456281" y="6333920"/>
                    <a:pt x="456715" y="6289076"/>
                  </a:cubicBezTo>
                  <a:lnTo>
                    <a:pt x="461415" y="6275530"/>
                  </a:lnTo>
                  <a:lnTo>
                    <a:pt x="461415" y="6251599"/>
                  </a:lnTo>
                  <a:cubicBezTo>
                    <a:pt x="460062" y="6247820"/>
                    <a:pt x="458495" y="6243409"/>
                    <a:pt x="456715" y="6239002"/>
                  </a:cubicBezTo>
                  <a:lnTo>
                    <a:pt x="456715" y="6031150"/>
                  </a:lnTo>
                  <a:lnTo>
                    <a:pt x="461487" y="6018552"/>
                  </a:lnTo>
                  <a:lnTo>
                    <a:pt x="461487" y="6010363"/>
                  </a:lnTo>
                  <a:lnTo>
                    <a:pt x="456929" y="5997451"/>
                  </a:lnTo>
                  <a:lnTo>
                    <a:pt x="456929" y="5899822"/>
                  </a:lnTo>
                  <a:cubicBezTo>
                    <a:pt x="467183" y="5881558"/>
                    <a:pt x="457213" y="5865497"/>
                    <a:pt x="452014" y="5852268"/>
                  </a:cubicBezTo>
                  <a:lnTo>
                    <a:pt x="456643" y="5839356"/>
                  </a:lnTo>
                  <a:lnTo>
                    <a:pt x="456643" y="5815422"/>
                  </a:lnTo>
                  <a:lnTo>
                    <a:pt x="451801" y="5802197"/>
                  </a:lnTo>
                  <a:cubicBezTo>
                    <a:pt x="451801" y="5798104"/>
                    <a:pt x="451801" y="5794007"/>
                    <a:pt x="451801" y="5790546"/>
                  </a:cubicBezTo>
                  <a:lnTo>
                    <a:pt x="456216" y="5778263"/>
                  </a:lnTo>
                  <a:lnTo>
                    <a:pt x="456216" y="5692602"/>
                  </a:lnTo>
                  <a:lnTo>
                    <a:pt x="452442" y="5683153"/>
                  </a:lnTo>
                  <a:cubicBezTo>
                    <a:pt x="451943" y="5676226"/>
                    <a:pt x="454792" y="5674966"/>
                    <a:pt x="456216" y="5668982"/>
                  </a:cubicBezTo>
                  <a:lnTo>
                    <a:pt x="456216" y="5463963"/>
                  </a:lnTo>
                  <a:cubicBezTo>
                    <a:pt x="457855" y="5458925"/>
                    <a:pt x="459421" y="5454517"/>
                    <a:pt x="461130" y="5449793"/>
                  </a:cubicBezTo>
                  <a:lnTo>
                    <a:pt x="456501" y="5437195"/>
                  </a:lnTo>
                  <a:lnTo>
                    <a:pt x="456501" y="5425544"/>
                  </a:lnTo>
                  <a:lnTo>
                    <a:pt x="451729" y="5412633"/>
                  </a:lnTo>
                  <a:lnTo>
                    <a:pt x="455647" y="5402869"/>
                  </a:lnTo>
                  <a:cubicBezTo>
                    <a:pt x="457855" y="5378303"/>
                    <a:pt x="455362" y="5351849"/>
                    <a:pt x="456929" y="5326658"/>
                  </a:cubicBezTo>
                  <a:lnTo>
                    <a:pt x="460917" y="5316578"/>
                  </a:lnTo>
                  <a:cubicBezTo>
                    <a:pt x="461629" y="5299728"/>
                    <a:pt x="461629" y="5282410"/>
                    <a:pt x="460917" y="5265560"/>
                  </a:cubicBezTo>
                  <a:lnTo>
                    <a:pt x="456786" y="5255483"/>
                  </a:lnTo>
                  <a:lnTo>
                    <a:pt x="456786" y="5192498"/>
                  </a:lnTo>
                  <a:lnTo>
                    <a:pt x="461273" y="5179901"/>
                  </a:lnTo>
                  <a:lnTo>
                    <a:pt x="461273" y="4766085"/>
                  </a:lnTo>
                  <a:lnTo>
                    <a:pt x="456501" y="4753173"/>
                  </a:lnTo>
                  <a:lnTo>
                    <a:pt x="456501" y="4619644"/>
                  </a:lnTo>
                  <a:lnTo>
                    <a:pt x="461558" y="4606416"/>
                  </a:lnTo>
                  <a:lnTo>
                    <a:pt x="461558" y="4558864"/>
                  </a:lnTo>
                  <a:lnTo>
                    <a:pt x="466116" y="4545636"/>
                  </a:lnTo>
                  <a:cubicBezTo>
                    <a:pt x="467112" y="4534930"/>
                    <a:pt x="464762" y="4529573"/>
                    <a:pt x="462270" y="4524221"/>
                  </a:cubicBezTo>
                  <a:cubicBezTo>
                    <a:pt x="463053" y="4512883"/>
                    <a:pt x="467468" y="4509736"/>
                    <a:pt x="466045" y="4485801"/>
                  </a:cubicBezTo>
                  <a:lnTo>
                    <a:pt x="461558" y="4473204"/>
                  </a:lnTo>
                  <a:lnTo>
                    <a:pt x="461558" y="4449269"/>
                  </a:lnTo>
                  <a:lnTo>
                    <a:pt x="466329" y="4436358"/>
                  </a:lnTo>
                  <a:lnTo>
                    <a:pt x="466329" y="4400455"/>
                  </a:lnTo>
                  <a:lnTo>
                    <a:pt x="461201" y="4386912"/>
                  </a:lnTo>
                  <a:lnTo>
                    <a:pt x="461201" y="4046477"/>
                  </a:lnTo>
                  <a:lnTo>
                    <a:pt x="457213" y="4036399"/>
                  </a:lnTo>
                  <a:cubicBezTo>
                    <a:pt x="455148" y="4020023"/>
                    <a:pt x="457499" y="4001759"/>
                    <a:pt x="456216" y="3985379"/>
                  </a:cubicBezTo>
                  <a:lnTo>
                    <a:pt x="452371" y="3975619"/>
                  </a:lnTo>
                  <a:cubicBezTo>
                    <a:pt x="456501" y="3956409"/>
                    <a:pt x="459279" y="3954832"/>
                    <a:pt x="451658" y="3936882"/>
                  </a:cubicBezTo>
                  <a:lnTo>
                    <a:pt x="451658" y="3900982"/>
                  </a:lnTo>
                  <a:lnTo>
                    <a:pt x="456430" y="3888067"/>
                  </a:lnTo>
                  <a:lnTo>
                    <a:pt x="456430" y="3876416"/>
                  </a:lnTo>
                  <a:lnTo>
                    <a:pt x="451587" y="3863187"/>
                  </a:lnTo>
                  <a:cubicBezTo>
                    <a:pt x="451587" y="3858780"/>
                    <a:pt x="451587" y="3855001"/>
                    <a:pt x="451587" y="3850908"/>
                  </a:cubicBezTo>
                  <a:cubicBezTo>
                    <a:pt x="442400" y="3832326"/>
                    <a:pt x="448810" y="3766507"/>
                    <a:pt x="447029" y="3729976"/>
                  </a:cubicBezTo>
                  <a:lnTo>
                    <a:pt x="451160" y="3719898"/>
                  </a:lnTo>
                  <a:cubicBezTo>
                    <a:pt x="452157" y="3706041"/>
                    <a:pt x="453652" y="3691867"/>
                    <a:pt x="447243" y="3682107"/>
                  </a:cubicBezTo>
                  <a:lnTo>
                    <a:pt x="447243" y="3658800"/>
                  </a:lnTo>
                  <a:lnTo>
                    <a:pt x="442187" y="3644630"/>
                  </a:lnTo>
                  <a:lnTo>
                    <a:pt x="442187" y="3632978"/>
                  </a:lnTo>
                  <a:lnTo>
                    <a:pt x="447029" y="3620067"/>
                  </a:lnTo>
                  <a:lnTo>
                    <a:pt x="447029" y="3571880"/>
                  </a:lnTo>
                  <a:lnTo>
                    <a:pt x="451515" y="3559283"/>
                  </a:lnTo>
                  <a:cubicBezTo>
                    <a:pt x="449878" y="3554245"/>
                    <a:pt x="447243" y="3549520"/>
                    <a:pt x="447243" y="3544798"/>
                  </a:cubicBezTo>
                  <a:cubicBezTo>
                    <a:pt x="445391" y="3523697"/>
                    <a:pt x="437059" y="3516767"/>
                    <a:pt x="446816" y="3499131"/>
                  </a:cubicBezTo>
                  <a:lnTo>
                    <a:pt x="446816" y="3472995"/>
                  </a:lnTo>
                  <a:lnTo>
                    <a:pt x="442329" y="3460712"/>
                  </a:lnTo>
                  <a:lnTo>
                    <a:pt x="447101" y="3447483"/>
                  </a:lnTo>
                  <a:lnTo>
                    <a:pt x="447101" y="3436146"/>
                  </a:lnTo>
                  <a:lnTo>
                    <a:pt x="451729" y="3423548"/>
                  </a:lnTo>
                  <a:lnTo>
                    <a:pt x="451729" y="3363082"/>
                  </a:lnTo>
                  <a:lnTo>
                    <a:pt x="447385" y="3349858"/>
                  </a:lnTo>
                  <a:cubicBezTo>
                    <a:pt x="453012" y="3342928"/>
                    <a:pt x="451445" y="3323718"/>
                    <a:pt x="452157" y="3306396"/>
                  </a:cubicBezTo>
                  <a:cubicBezTo>
                    <a:pt x="447171" y="3287504"/>
                    <a:pt x="444466" y="3281519"/>
                    <a:pt x="452157" y="3265143"/>
                  </a:cubicBezTo>
                  <a:lnTo>
                    <a:pt x="452157" y="3168459"/>
                  </a:lnTo>
                  <a:lnTo>
                    <a:pt x="457071" y="3155548"/>
                  </a:lnTo>
                  <a:lnTo>
                    <a:pt x="457071" y="2998085"/>
                  </a:lnTo>
                  <a:cubicBezTo>
                    <a:pt x="447101" y="2976984"/>
                    <a:pt x="454293" y="2905180"/>
                    <a:pt x="452228" y="2864241"/>
                  </a:cubicBezTo>
                  <a:cubicBezTo>
                    <a:pt x="443753" y="2850695"/>
                    <a:pt x="447670" y="2796531"/>
                    <a:pt x="448026" y="2765039"/>
                  </a:cubicBezTo>
                  <a:cubicBezTo>
                    <a:pt x="453367" y="2756849"/>
                    <a:pt x="451231" y="2739527"/>
                    <a:pt x="456929" y="2730709"/>
                  </a:cubicBezTo>
                  <a:cubicBezTo>
                    <a:pt x="455433" y="2726616"/>
                    <a:pt x="453866" y="2722522"/>
                    <a:pt x="452299" y="2717798"/>
                  </a:cubicBezTo>
                  <a:lnTo>
                    <a:pt x="452299" y="2706146"/>
                  </a:lnTo>
                  <a:lnTo>
                    <a:pt x="457000" y="2693232"/>
                  </a:lnTo>
                  <a:cubicBezTo>
                    <a:pt x="449450" y="2683786"/>
                    <a:pt x="452940" y="2646308"/>
                    <a:pt x="452228" y="2620800"/>
                  </a:cubicBezTo>
                  <a:cubicBezTo>
                    <a:pt x="457000" y="2608203"/>
                    <a:pt x="457000" y="2608203"/>
                    <a:pt x="452798" y="2597811"/>
                  </a:cubicBezTo>
                  <a:cubicBezTo>
                    <a:pt x="451444" y="2580807"/>
                    <a:pt x="452727" y="2565687"/>
                    <a:pt x="452014" y="2549314"/>
                  </a:cubicBezTo>
                  <a:lnTo>
                    <a:pt x="456786" y="2535768"/>
                  </a:lnTo>
                  <a:cubicBezTo>
                    <a:pt x="456786" y="2532306"/>
                    <a:pt x="456786" y="2528213"/>
                    <a:pt x="456786" y="2523803"/>
                  </a:cubicBezTo>
                  <a:lnTo>
                    <a:pt x="451872" y="2510891"/>
                  </a:lnTo>
                  <a:lnTo>
                    <a:pt x="451872" y="2474674"/>
                  </a:lnTo>
                  <a:lnTo>
                    <a:pt x="456643" y="2461763"/>
                  </a:lnTo>
                  <a:cubicBezTo>
                    <a:pt x="447385" y="2445072"/>
                    <a:pt x="453439" y="2386808"/>
                    <a:pt x="451872" y="2352482"/>
                  </a:cubicBezTo>
                  <a:cubicBezTo>
                    <a:pt x="441617" y="2335478"/>
                    <a:pt x="450020" y="2276271"/>
                    <a:pt x="446175" y="2241000"/>
                  </a:cubicBezTo>
                  <a:cubicBezTo>
                    <a:pt x="440762" y="2232182"/>
                    <a:pt x="440620" y="2217062"/>
                    <a:pt x="446602" y="2207302"/>
                  </a:cubicBezTo>
                  <a:cubicBezTo>
                    <a:pt x="446602" y="2203205"/>
                    <a:pt x="446602" y="2199112"/>
                    <a:pt x="446602" y="2195019"/>
                  </a:cubicBezTo>
                  <a:lnTo>
                    <a:pt x="441688" y="2181793"/>
                  </a:lnTo>
                  <a:lnTo>
                    <a:pt x="441688" y="2170138"/>
                  </a:lnTo>
                  <a:lnTo>
                    <a:pt x="446745" y="2156599"/>
                  </a:lnTo>
                  <a:lnTo>
                    <a:pt x="446744" y="1999135"/>
                  </a:lnTo>
                  <a:cubicBezTo>
                    <a:pt x="455931" y="1982128"/>
                    <a:pt x="449878" y="1924495"/>
                    <a:pt x="451516" y="1889855"/>
                  </a:cubicBezTo>
                  <a:lnTo>
                    <a:pt x="455504" y="1879777"/>
                  </a:lnTo>
                  <a:cubicBezTo>
                    <a:pt x="456679" y="1813548"/>
                    <a:pt x="456679" y="1746972"/>
                    <a:pt x="455504" y="1680743"/>
                  </a:cubicBezTo>
                  <a:lnTo>
                    <a:pt x="451729" y="1671297"/>
                  </a:lnTo>
                  <a:lnTo>
                    <a:pt x="456216" y="1658068"/>
                  </a:lnTo>
                  <a:lnTo>
                    <a:pt x="456216" y="1609885"/>
                  </a:lnTo>
                  <a:lnTo>
                    <a:pt x="451445" y="1597288"/>
                  </a:lnTo>
                  <a:lnTo>
                    <a:pt x="451444" y="1573350"/>
                  </a:lnTo>
                  <a:lnTo>
                    <a:pt x="456216" y="1560757"/>
                  </a:lnTo>
                  <a:lnTo>
                    <a:pt x="456216" y="1340307"/>
                  </a:lnTo>
                  <a:cubicBezTo>
                    <a:pt x="449308" y="1332118"/>
                    <a:pt x="451872" y="1302516"/>
                    <a:pt x="451444" y="1279210"/>
                  </a:cubicBezTo>
                  <a:cubicBezTo>
                    <a:pt x="456929" y="1270392"/>
                    <a:pt x="457213" y="1258740"/>
                    <a:pt x="455362" y="1241736"/>
                  </a:cubicBezTo>
                  <a:lnTo>
                    <a:pt x="451943" y="1231655"/>
                  </a:lnTo>
                  <a:cubicBezTo>
                    <a:pt x="451801" y="1228507"/>
                    <a:pt x="451373" y="1224728"/>
                    <a:pt x="451373" y="1220004"/>
                  </a:cubicBezTo>
                  <a:lnTo>
                    <a:pt x="456073" y="1206778"/>
                  </a:lnTo>
                  <a:cubicBezTo>
                    <a:pt x="456073" y="1203313"/>
                    <a:pt x="456073" y="1199217"/>
                    <a:pt x="456073" y="1195127"/>
                  </a:cubicBezTo>
                  <a:lnTo>
                    <a:pt x="451160" y="1181898"/>
                  </a:lnTo>
                  <a:lnTo>
                    <a:pt x="451160" y="1024435"/>
                  </a:lnTo>
                  <a:lnTo>
                    <a:pt x="446531" y="1011838"/>
                  </a:lnTo>
                  <a:cubicBezTo>
                    <a:pt x="448169" y="1006799"/>
                    <a:pt x="449735" y="1002388"/>
                    <a:pt x="451587" y="997349"/>
                  </a:cubicBezTo>
                  <a:lnTo>
                    <a:pt x="449308" y="981604"/>
                  </a:lnTo>
                  <a:lnTo>
                    <a:pt x="443967" y="981605"/>
                  </a:lnTo>
                  <a:cubicBezTo>
                    <a:pt x="439836" y="971209"/>
                    <a:pt x="439409" y="945073"/>
                    <a:pt x="446531" y="945073"/>
                  </a:cubicBezTo>
                  <a:cubicBezTo>
                    <a:pt x="450519" y="943813"/>
                    <a:pt x="450590" y="943813"/>
                    <a:pt x="451231" y="927437"/>
                  </a:cubicBezTo>
                  <a:lnTo>
                    <a:pt x="441403" y="902243"/>
                  </a:lnTo>
                  <a:cubicBezTo>
                    <a:pt x="444814" y="894655"/>
                    <a:pt x="448083" y="885804"/>
                    <a:pt x="451160" y="875789"/>
                  </a:cubicBezTo>
                  <a:cubicBezTo>
                    <a:pt x="452584" y="856579"/>
                    <a:pt x="440193" y="848707"/>
                    <a:pt x="441546" y="817214"/>
                  </a:cubicBezTo>
                  <a:lnTo>
                    <a:pt x="451018" y="792334"/>
                  </a:lnTo>
                  <a:cubicBezTo>
                    <a:pt x="446531" y="765249"/>
                    <a:pt x="435278" y="785721"/>
                    <a:pt x="432287" y="765249"/>
                  </a:cubicBezTo>
                  <a:lnTo>
                    <a:pt x="451089" y="718639"/>
                  </a:lnTo>
                  <a:lnTo>
                    <a:pt x="451089" y="658487"/>
                  </a:lnTo>
                  <a:cubicBezTo>
                    <a:pt x="441189" y="637390"/>
                    <a:pt x="448240" y="565583"/>
                    <a:pt x="446246" y="524644"/>
                  </a:cubicBezTo>
                  <a:cubicBezTo>
                    <a:pt x="457285" y="505434"/>
                    <a:pt x="437985" y="501969"/>
                    <a:pt x="450946" y="476461"/>
                  </a:cubicBezTo>
                  <a:lnTo>
                    <a:pt x="446317" y="463550"/>
                  </a:lnTo>
                  <a:lnTo>
                    <a:pt x="446317" y="390801"/>
                  </a:lnTo>
                  <a:lnTo>
                    <a:pt x="450946" y="378204"/>
                  </a:lnTo>
                  <a:lnTo>
                    <a:pt x="446460" y="365921"/>
                  </a:lnTo>
                  <a:lnTo>
                    <a:pt x="446460" y="329075"/>
                  </a:lnTo>
                  <a:lnTo>
                    <a:pt x="450661" y="318684"/>
                  </a:lnTo>
                  <a:cubicBezTo>
                    <a:pt x="451943" y="294118"/>
                    <a:pt x="450448" y="267981"/>
                    <a:pt x="451444" y="243415"/>
                  </a:cubicBezTo>
                  <a:lnTo>
                    <a:pt x="455717" y="233020"/>
                  </a:lnTo>
                  <a:lnTo>
                    <a:pt x="455718" y="208143"/>
                  </a:lnTo>
                  <a:lnTo>
                    <a:pt x="451515" y="195860"/>
                  </a:lnTo>
                  <a:cubicBezTo>
                    <a:pt x="451345" y="192018"/>
                    <a:pt x="451224" y="188114"/>
                    <a:pt x="451160" y="184208"/>
                  </a:cubicBezTo>
                  <a:lnTo>
                    <a:pt x="456002" y="170980"/>
                  </a:lnTo>
                  <a:lnTo>
                    <a:pt x="456002" y="98548"/>
                  </a:lnTo>
                  <a:lnTo>
                    <a:pt x="461059" y="85005"/>
                  </a:lnTo>
                  <a:lnTo>
                    <a:pt x="461059" y="49106"/>
                  </a:lnTo>
                  <a:cubicBezTo>
                    <a:pt x="464477" y="45169"/>
                    <a:pt x="465599" y="35800"/>
                    <a:pt x="465910" y="24541"/>
                  </a:cubicBezTo>
                  <a:lnTo>
                    <a:pt x="465904" y="0"/>
                  </a:lnTo>
                  <a:lnTo>
                    <a:pt x="31267" y="434637"/>
                  </a:lnTo>
                  <a:lnTo>
                    <a:pt x="28558" y="442449"/>
                  </a:lnTo>
                  <a:cubicBezTo>
                    <a:pt x="29199" y="462918"/>
                    <a:pt x="28060" y="483074"/>
                    <a:pt x="29199" y="502598"/>
                  </a:cubicBezTo>
                  <a:lnTo>
                    <a:pt x="33116" y="512361"/>
                  </a:lnTo>
                  <a:cubicBezTo>
                    <a:pt x="33543" y="521179"/>
                    <a:pt x="34327" y="530943"/>
                    <a:pt x="34327" y="539761"/>
                  </a:cubicBezTo>
                  <a:lnTo>
                    <a:pt x="38386" y="549525"/>
                  </a:lnTo>
                  <a:lnTo>
                    <a:pt x="38386" y="574404"/>
                  </a:lnTo>
                  <a:cubicBezTo>
                    <a:pt x="37104" y="577552"/>
                    <a:pt x="35537" y="581963"/>
                    <a:pt x="33757" y="587001"/>
                  </a:cubicBezTo>
                  <a:lnTo>
                    <a:pt x="33757" y="598653"/>
                  </a:lnTo>
                  <a:lnTo>
                    <a:pt x="38386" y="611250"/>
                  </a:lnTo>
                  <a:lnTo>
                    <a:pt x="33686" y="624161"/>
                  </a:lnTo>
                  <a:cubicBezTo>
                    <a:pt x="33258" y="721791"/>
                    <a:pt x="34398" y="820362"/>
                    <a:pt x="33258" y="916728"/>
                  </a:cubicBezTo>
                  <a:lnTo>
                    <a:pt x="24498" y="939088"/>
                  </a:lnTo>
                  <a:cubicBezTo>
                    <a:pt x="20795" y="968062"/>
                    <a:pt x="29199" y="976880"/>
                    <a:pt x="33543" y="989163"/>
                  </a:cubicBezTo>
                  <a:lnTo>
                    <a:pt x="33543" y="1001446"/>
                  </a:lnTo>
                  <a:lnTo>
                    <a:pt x="28629" y="1014671"/>
                  </a:lnTo>
                  <a:lnTo>
                    <a:pt x="28629" y="1074823"/>
                  </a:lnTo>
                  <a:cubicBezTo>
                    <a:pt x="26902" y="1078632"/>
                    <a:pt x="25278" y="1083264"/>
                    <a:pt x="23787" y="1088680"/>
                  </a:cubicBezTo>
                  <a:lnTo>
                    <a:pt x="24214" y="1100331"/>
                  </a:lnTo>
                  <a:cubicBezTo>
                    <a:pt x="30552" y="1117022"/>
                    <a:pt x="30553" y="1117967"/>
                    <a:pt x="24214" y="1134657"/>
                  </a:cubicBezTo>
                  <a:cubicBezTo>
                    <a:pt x="22718" y="1172135"/>
                    <a:pt x="25567" y="1213391"/>
                    <a:pt x="22718" y="1248977"/>
                  </a:cubicBezTo>
                  <a:cubicBezTo>
                    <a:pt x="19656" y="1252442"/>
                    <a:pt x="18445" y="1259369"/>
                    <a:pt x="19015" y="1269132"/>
                  </a:cubicBezTo>
                  <a:lnTo>
                    <a:pt x="23787" y="1282043"/>
                  </a:lnTo>
                  <a:lnTo>
                    <a:pt x="23787" y="1354792"/>
                  </a:lnTo>
                  <a:lnTo>
                    <a:pt x="19015" y="1367707"/>
                  </a:lnTo>
                  <a:lnTo>
                    <a:pt x="19015" y="1452104"/>
                  </a:lnTo>
                  <a:lnTo>
                    <a:pt x="23573" y="1464387"/>
                  </a:lnTo>
                  <a:lnTo>
                    <a:pt x="19015" y="1477930"/>
                  </a:lnTo>
                  <a:cubicBezTo>
                    <a:pt x="18791" y="1494151"/>
                    <a:pt x="19007" y="1510431"/>
                    <a:pt x="19656" y="1526427"/>
                  </a:cubicBezTo>
                  <a:lnTo>
                    <a:pt x="23359" y="1535562"/>
                  </a:lnTo>
                  <a:cubicBezTo>
                    <a:pt x="25995" y="1559494"/>
                    <a:pt x="21579" y="1568943"/>
                    <a:pt x="16237" y="1567055"/>
                  </a:cubicBezTo>
                  <a:cubicBezTo>
                    <a:pt x="11324" y="1577447"/>
                    <a:pt x="21935" y="1579652"/>
                    <a:pt x="23929" y="1582800"/>
                  </a:cubicBezTo>
                  <a:lnTo>
                    <a:pt x="23929" y="1608311"/>
                  </a:lnTo>
                  <a:lnTo>
                    <a:pt x="19229" y="1620905"/>
                  </a:lnTo>
                  <a:lnTo>
                    <a:pt x="23644" y="1633506"/>
                  </a:lnTo>
                  <a:lnTo>
                    <a:pt x="23644" y="1743414"/>
                  </a:lnTo>
                  <a:lnTo>
                    <a:pt x="19941" y="1752546"/>
                  </a:lnTo>
                  <a:cubicBezTo>
                    <a:pt x="18801" y="1804194"/>
                    <a:pt x="18730" y="2064009"/>
                    <a:pt x="19941" y="2122584"/>
                  </a:cubicBezTo>
                  <a:lnTo>
                    <a:pt x="23359" y="2131087"/>
                  </a:lnTo>
                  <a:cubicBezTo>
                    <a:pt x="24581" y="2201443"/>
                    <a:pt x="24414" y="2272175"/>
                    <a:pt x="22861" y="2342404"/>
                  </a:cubicBezTo>
                  <a:lnTo>
                    <a:pt x="19229" y="2351537"/>
                  </a:lnTo>
                  <a:lnTo>
                    <a:pt x="19229" y="2388068"/>
                  </a:lnTo>
                  <a:lnTo>
                    <a:pt x="24000" y="2400983"/>
                  </a:lnTo>
                  <a:lnTo>
                    <a:pt x="24001" y="2412634"/>
                  </a:lnTo>
                  <a:lnTo>
                    <a:pt x="18944" y="2425859"/>
                  </a:lnTo>
                  <a:lnTo>
                    <a:pt x="18944" y="2595606"/>
                  </a:lnTo>
                  <a:lnTo>
                    <a:pt x="14457" y="2608203"/>
                  </a:lnTo>
                  <a:lnTo>
                    <a:pt x="14457" y="2839990"/>
                  </a:lnTo>
                  <a:cubicBezTo>
                    <a:pt x="20582" y="2857311"/>
                    <a:pt x="20582" y="2857943"/>
                    <a:pt x="14457" y="2874316"/>
                  </a:cubicBezTo>
                  <a:cubicBezTo>
                    <a:pt x="12677" y="2898568"/>
                    <a:pt x="16237" y="2928801"/>
                    <a:pt x="9116" y="2937301"/>
                  </a:cubicBezTo>
                  <a:lnTo>
                    <a:pt x="9116" y="3094765"/>
                  </a:lnTo>
                  <a:lnTo>
                    <a:pt x="4060" y="3108308"/>
                  </a:lnTo>
                  <a:lnTo>
                    <a:pt x="4060" y="3132242"/>
                  </a:lnTo>
                  <a:lnTo>
                    <a:pt x="8831" y="3144839"/>
                  </a:lnTo>
                  <a:lnTo>
                    <a:pt x="8831" y="3229554"/>
                  </a:lnTo>
                  <a:lnTo>
                    <a:pt x="4345" y="3242465"/>
                  </a:lnTo>
                  <a:lnTo>
                    <a:pt x="4345" y="3290651"/>
                  </a:lnTo>
                  <a:cubicBezTo>
                    <a:pt x="5769" y="3296636"/>
                    <a:pt x="8618" y="3298210"/>
                    <a:pt x="8119" y="3305140"/>
                  </a:cubicBezTo>
                  <a:lnTo>
                    <a:pt x="4345" y="3314272"/>
                  </a:lnTo>
                  <a:lnTo>
                    <a:pt x="8831" y="3327497"/>
                  </a:lnTo>
                  <a:lnTo>
                    <a:pt x="8831" y="3363083"/>
                  </a:lnTo>
                  <a:lnTo>
                    <a:pt x="13887" y="3376311"/>
                  </a:lnTo>
                  <a:lnTo>
                    <a:pt x="13887" y="3423235"/>
                  </a:lnTo>
                  <a:lnTo>
                    <a:pt x="9116" y="3436146"/>
                  </a:lnTo>
                  <a:lnTo>
                    <a:pt x="9116" y="3473309"/>
                  </a:lnTo>
                  <a:lnTo>
                    <a:pt x="13603" y="3486534"/>
                  </a:lnTo>
                  <a:lnTo>
                    <a:pt x="8974" y="3497875"/>
                  </a:lnTo>
                  <a:cubicBezTo>
                    <a:pt x="7834" y="3569675"/>
                    <a:pt x="10968" y="3650928"/>
                    <a:pt x="7834" y="3720840"/>
                  </a:cubicBezTo>
                  <a:cubicBezTo>
                    <a:pt x="5056" y="3724305"/>
                    <a:pt x="3490" y="3730604"/>
                    <a:pt x="4202" y="3740682"/>
                  </a:cubicBezTo>
                  <a:lnTo>
                    <a:pt x="8903" y="3753910"/>
                  </a:lnTo>
                  <a:lnTo>
                    <a:pt x="8903" y="3790124"/>
                  </a:lnTo>
                  <a:cubicBezTo>
                    <a:pt x="7335" y="3793903"/>
                    <a:pt x="5697" y="3798314"/>
                    <a:pt x="4131" y="3802725"/>
                  </a:cubicBezTo>
                  <a:lnTo>
                    <a:pt x="4131" y="3814376"/>
                  </a:lnTo>
                  <a:lnTo>
                    <a:pt x="8689" y="3826970"/>
                  </a:lnTo>
                  <a:lnTo>
                    <a:pt x="4060" y="3840516"/>
                  </a:lnTo>
                  <a:cubicBezTo>
                    <a:pt x="4701" y="3901610"/>
                    <a:pt x="2920" y="3964910"/>
                    <a:pt x="4701" y="4023488"/>
                  </a:cubicBezTo>
                  <a:lnTo>
                    <a:pt x="8190" y="4031988"/>
                  </a:lnTo>
                  <a:cubicBezTo>
                    <a:pt x="9407" y="4114627"/>
                    <a:pt x="9407" y="4197516"/>
                    <a:pt x="8190" y="4280151"/>
                  </a:cubicBezTo>
                  <a:lnTo>
                    <a:pt x="4487" y="4289286"/>
                  </a:lnTo>
                  <a:lnTo>
                    <a:pt x="9045" y="4302198"/>
                  </a:lnTo>
                  <a:lnTo>
                    <a:pt x="9045" y="4434467"/>
                  </a:lnTo>
                  <a:lnTo>
                    <a:pt x="4273" y="4447378"/>
                  </a:lnTo>
                  <a:lnTo>
                    <a:pt x="4273" y="4507844"/>
                  </a:lnTo>
                  <a:lnTo>
                    <a:pt x="8903" y="4520441"/>
                  </a:lnTo>
                  <a:lnTo>
                    <a:pt x="8903" y="4691134"/>
                  </a:lnTo>
                  <a:lnTo>
                    <a:pt x="0" y="4713177"/>
                  </a:lnTo>
                  <a:cubicBezTo>
                    <a:pt x="0" y="4727351"/>
                    <a:pt x="7194" y="4716328"/>
                    <a:pt x="8903" y="4727351"/>
                  </a:cubicBezTo>
                  <a:lnTo>
                    <a:pt x="8903" y="4921660"/>
                  </a:lnTo>
                  <a:lnTo>
                    <a:pt x="13959" y="4935517"/>
                  </a:lnTo>
                  <a:lnTo>
                    <a:pt x="13959" y="5007635"/>
                  </a:lnTo>
                  <a:lnTo>
                    <a:pt x="18730" y="5020863"/>
                  </a:lnTo>
                  <a:lnTo>
                    <a:pt x="13816" y="5034402"/>
                  </a:lnTo>
                  <a:lnTo>
                    <a:pt x="13817" y="5069360"/>
                  </a:lnTo>
                  <a:lnTo>
                    <a:pt x="9472" y="5082271"/>
                  </a:lnTo>
                  <a:lnTo>
                    <a:pt x="13389" y="5092035"/>
                  </a:lnTo>
                  <a:cubicBezTo>
                    <a:pt x="13959" y="5273119"/>
                    <a:pt x="15882" y="5467743"/>
                    <a:pt x="12748" y="5645993"/>
                  </a:cubicBezTo>
                  <a:cubicBezTo>
                    <a:pt x="9828" y="5649141"/>
                    <a:pt x="8618" y="5656071"/>
                    <a:pt x="9187" y="5665831"/>
                  </a:cubicBezTo>
                  <a:lnTo>
                    <a:pt x="13959" y="5678745"/>
                  </a:lnTo>
                  <a:lnTo>
                    <a:pt x="13959" y="5824240"/>
                  </a:lnTo>
                  <a:lnTo>
                    <a:pt x="18873" y="5837468"/>
                  </a:lnTo>
                  <a:lnTo>
                    <a:pt x="18873" y="5848806"/>
                  </a:lnTo>
                  <a:lnTo>
                    <a:pt x="14386" y="5861717"/>
                  </a:lnTo>
                  <a:lnTo>
                    <a:pt x="18944" y="5874946"/>
                  </a:lnTo>
                  <a:cubicBezTo>
                    <a:pt x="19834" y="5909745"/>
                    <a:pt x="19830" y="5946985"/>
                    <a:pt x="19501" y="5985115"/>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169" name="Google Shape;169;p9"/>
            <p:cNvSpPr/>
            <p:nvPr/>
          </p:nvSpPr>
          <p:spPr>
            <a:xfrm rot="2700000">
              <a:off x="7534242" y="-1654146"/>
              <a:ext cx="494284" cy="10150426"/>
            </a:xfrm>
            <a:custGeom>
              <a:rect b="b" l="l" r="r" t="t"/>
              <a:pathLst>
                <a:path extrusionOk="0" h="10144785" w="494009">
                  <a:moveTo>
                    <a:pt x="314936" y="9830249"/>
                  </a:moveTo>
                  <a:cubicBezTo>
                    <a:pt x="311278" y="9833422"/>
                    <a:pt x="314229" y="9854088"/>
                    <a:pt x="320906" y="9838972"/>
                  </a:cubicBezTo>
                  <a:cubicBezTo>
                    <a:pt x="320906" y="9837712"/>
                    <a:pt x="321262" y="9835824"/>
                    <a:pt x="320905" y="9834879"/>
                  </a:cubicBezTo>
                  <a:cubicBezTo>
                    <a:pt x="318110" y="9830076"/>
                    <a:pt x="316156" y="9829191"/>
                    <a:pt x="314936" y="9830249"/>
                  </a:cubicBezTo>
                  <a:close/>
                  <a:moveTo>
                    <a:pt x="216430" y="9879911"/>
                  </a:moveTo>
                  <a:cubicBezTo>
                    <a:pt x="202187" y="9927151"/>
                    <a:pt x="272620" y="9889992"/>
                    <a:pt x="277534" y="9882747"/>
                  </a:cubicBezTo>
                  <a:cubicBezTo>
                    <a:pt x="263362" y="9838026"/>
                    <a:pt x="235802" y="9899124"/>
                    <a:pt x="216502" y="9879910"/>
                  </a:cubicBezTo>
                  <a:close/>
                  <a:moveTo>
                    <a:pt x="255528" y="9818816"/>
                  </a:moveTo>
                  <a:cubicBezTo>
                    <a:pt x="253854" y="9824957"/>
                    <a:pt x="253018" y="9828028"/>
                    <a:pt x="253045" y="9831059"/>
                  </a:cubicBezTo>
                  <a:lnTo>
                    <a:pt x="255742" y="9843063"/>
                  </a:lnTo>
                  <a:lnTo>
                    <a:pt x="255671" y="9843064"/>
                  </a:lnTo>
                  <a:lnTo>
                    <a:pt x="255742" y="9843065"/>
                  </a:lnTo>
                  <a:lnTo>
                    <a:pt x="255742" y="9843063"/>
                  </a:lnTo>
                  <a:lnTo>
                    <a:pt x="268401" y="9842750"/>
                  </a:lnTo>
                  <a:cubicBezTo>
                    <a:pt x="271855" y="9840625"/>
                    <a:pt x="272798" y="9834562"/>
                    <a:pt x="266068" y="9818816"/>
                  </a:cubicBezTo>
                  <a:close/>
                  <a:moveTo>
                    <a:pt x="234751" y="9723370"/>
                  </a:moveTo>
                  <a:cubicBezTo>
                    <a:pt x="234239" y="9724260"/>
                    <a:pt x="233985" y="9726149"/>
                    <a:pt x="234377" y="9729377"/>
                  </a:cubicBezTo>
                  <a:lnTo>
                    <a:pt x="234306" y="9729377"/>
                  </a:lnTo>
                  <a:cubicBezTo>
                    <a:pt x="234741" y="9731235"/>
                    <a:pt x="235281" y="9732528"/>
                    <a:pt x="235872" y="9733156"/>
                  </a:cubicBezTo>
                  <a:cubicBezTo>
                    <a:pt x="240146" y="9727017"/>
                    <a:pt x="236287" y="9720698"/>
                    <a:pt x="234751" y="9723370"/>
                  </a:cubicBezTo>
                  <a:close/>
                  <a:moveTo>
                    <a:pt x="270342" y="9672690"/>
                  </a:moveTo>
                  <a:cubicBezTo>
                    <a:pt x="266923" y="9684973"/>
                    <a:pt x="266923" y="9684973"/>
                    <a:pt x="270341" y="9696939"/>
                  </a:cubicBezTo>
                  <a:cubicBezTo>
                    <a:pt x="276039" y="9690012"/>
                    <a:pt x="293060" y="9715520"/>
                    <a:pt x="291707" y="9677097"/>
                  </a:cubicBezTo>
                  <a:cubicBezTo>
                    <a:pt x="284727" y="9646868"/>
                    <a:pt x="278176" y="9671430"/>
                    <a:pt x="270342" y="9672690"/>
                  </a:cubicBezTo>
                  <a:close/>
                  <a:moveTo>
                    <a:pt x="222342" y="9636473"/>
                  </a:moveTo>
                  <a:lnTo>
                    <a:pt x="213226" y="9654426"/>
                  </a:lnTo>
                  <a:lnTo>
                    <a:pt x="215291" y="9672062"/>
                  </a:lnTo>
                  <a:lnTo>
                    <a:pt x="226828" y="9672062"/>
                  </a:lnTo>
                  <a:cubicBezTo>
                    <a:pt x="230951" y="9659118"/>
                    <a:pt x="236122" y="9654426"/>
                    <a:pt x="241072" y="9659147"/>
                  </a:cubicBezTo>
                  <a:cubicBezTo>
                    <a:pt x="241072" y="9659147"/>
                    <a:pt x="241641" y="9659147"/>
                    <a:pt x="240501" y="9655686"/>
                  </a:cubicBezTo>
                  <a:lnTo>
                    <a:pt x="242495" y="9655686"/>
                  </a:lnTo>
                  <a:cubicBezTo>
                    <a:pt x="242068" y="9650015"/>
                    <a:pt x="237155" y="9642775"/>
                    <a:pt x="238080" y="9652535"/>
                  </a:cubicBezTo>
                  <a:lnTo>
                    <a:pt x="234448" y="9648442"/>
                  </a:lnTo>
                  <a:cubicBezTo>
                    <a:pt x="246199" y="9641512"/>
                    <a:pt x="225902" y="9631748"/>
                    <a:pt x="222342" y="9636473"/>
                  </a:cubicBezTo>
                  <a:close/>
                  <a:moveTo>
                    <a:pt x="218458" y="9487873"/>
                  </a:moveTo>
                  <a:cubicBezTo>
                    <a:pt x="216760" y="9489068"/>
                    <a:pt x="215185" y="9492002"/>
                    <a:pt x="213867" y="9497277"/>
                  </a:cubicBezTo>
                  <a:cubicBezTo>
                    <a:pt x="212442" y="9533491"/>
                    <a:pt x="217214" y="9526564"/>
                    <a:pt x="227470" y="9522471"/>
                  </a:cubicBezTo>
                  <a:cubicBezTo>
                    <a:pt x="226956" y="9524015"/>
                    <a:pt x="226373" y="9525086"/>
                    <a:pt x="225760" y="9525618"/>
                  </a:cubicBezTo>
                  <a:cubicBezTo>
                    <a:pt x="228609" y="9523413"/>
                    <a:pt x="230745" y="9520897"/>
                    <a:pt x="233452" y="9519951"/>
                  </a:cubicBezTo>
                  <a:cubicBezTo>
                    <a:pt x="235517" y="9526564"/>
                    <a:pt x="238223" y="9530660"/>
                    <a:pt x="240573" y="9537587"/>
                  </a:cubicBezTo>
                  <a:lnTo>
                    <a:pt x="245629" y="9526564"/>
                  </a:lnTo>
                  <a:cubicBezTo>
                    <a:pt x="252039" y="9547665"/>
                    <a:pt x="259872" y="9529083"/>
                    <a:pt x="266139" y="9551127"/>
                  </a:cubicBezTo>
                  <a:lnTo>
                    <a:pt x="268205" y="9533808"/>
                  </a:lnTo>
                  <a:lnTo>
                    <a:pt x="262935" y="9519634"/>
                  </a:lnTo>
                  <a:lnTo>
                    <a:pt x="262935" y="9507668"/>
                  </a:lnTo>
                  <a:lnTo>
                    <a:pt x="255813" y="9490978"/>
                  </a:lnTo>
                  <a:cubicBezTo>
                    <a:pt x="249425" y="9502788"/>
                    <a:pt x="242689" y="9510535"/>
                    <a:pt x="235802" y="9513967"/>
                  </a:cubicBezTo>
                  <a:cubicBezTo>
                    <a:pt x="234377" y="9513967"/>
                    <a:pt x="232668" y="9512079"/>
                    <a:pt x="233380" y="9519006"/>
                  </a:cubicBezTo>
                  <a:cubicBezTo>
                    <a:pt x="231486" y="9520955"/>
                    <a:pt x="229556" y="9522219"/>
                    <a:pt x="227612" y="9522785"/>
                  </a:cubicBezTo>
                  <a:lnTo>
                    <a:pt x="227470" y="9522471"/>
                  </a:lnTo>
                  <a:cubicBezTo>
                    <a:pt x="229100" y="9516202"/>
                    <a:pt x="231229" y="9513147"/>
                    <a:pt x="233380" y="9513967"/>
                  </a:cubicBezTo>
                  <a:lnTo>
                    <a:pt x="233380" y="9507668"/>
                  </a:lnTo>
                  <a:cubicBezTo>
                    <a:pt x="229748" y="9496331"/>
                    <a:pt x="223552" y="9484285"/>
                    <a:pt x="218458" y="9487873"/>
                  </a:cubicBezTo>
                  <a:close/>
                  <a:moveTo>
                    <a:pt x="277748" y="9428305"/>
                  </a:moveTo>
                  <a:cubicBezTo>
                    <a:pt x="276035" y="9428305"/>
                    <a:pt x="274322" y="9430510"/>
                    <a:pt x="272834" y="9434919"/>
                  </a:cubicBezTo>
                  <a:cubicBezTo>
                    <a:pt x="275811" y="9443737"/>
                    <a:pt x="279685" y="9443737"/>
                    <a:pt x="282662" y="9434919"/>
                  </a:cubicBezTo>
                  <a:cubicBezTo>
                    <a:pt x="281173" y="9430510"/>
                    <a:pt x="279461" y="9428305"/>
                    <a:pt x="277748" y="9428305"/>
                  </a:cubicBezTo>
                  <a:close/>
                  <a:moveTo>
                    <a:pt x="238793" y="9348631"/>
                  </a:moveTo>
                  <a:lnTo>
                    <a:pt x="238793" y="9360282"/>
                  </a:lnTo>
                  <a:lnTo>
                    <a:pt x="246275" y="9378220"/>
                  </a:lnTo>
                  <a:lnTo>
                    <a:pt x="246271" y="9378232"/>
                  </a:lnTo>
                  <a:lnTo>
                    <a:pt x="246412" y="9378550"/>
                  </a:lnTo>
                  <a:lnTo>
                    <a:pt x="246275" y="9378220"/>
                  </a:lnTo>
                  <a:lnTo>
                    <a:pt x="253036" y="9361542"/>
                  </a:lnTo>
                  <a:cubicBezTo>
                    <a:pt x="253962" y="9333828"/>
                    <a:pt x="242212" y="9341387"/>
                    <a:pt x="238793" y="9348631"/>
                  </a:cubicBezTo>
                  <a:close/>
                  <a:moveTo>
                    <a:pt x="295054" y="9282498"/>
                  </a:moveTo>
                  <a:cubicBezTo>
                    <a:pt x="291351" y="9294463"/>
                    <a:pt x="291351" y="9294463"/>
                    <a:pt x="295054" y="9307060"/>
                  </a:cubicBezTo>
                  <a:lnTo>
                    <a:pt x="304668" y="9307060"/>
                  </a:lnTo>
                  <a:cubicBezTo>
                    <a:pt x="308372" y="9295406"/>
                    <a:pt x="308372" y="9295092"/>
                    <a:pt x="304668" y="9282498"/>
                  </a:cubicBezTo>
                  <a:close/>
                  <a:moveTo>
                    <a:pt x="46965" y="437272"/>
                  </a:moveTo>
                  <a:lnTo>
                    <a:pt x="484236" y="0"/>
                  </a:lnTo>
                  <a:lnTo>
                    <a:pt x="484252" y="1970"/>
                  </a:lnTo>
                  <a:cubicBezTo>
                    <a:pt x="485541" y="86069"/>
                    <a:pt x="489493" y="195191"/>
                    <a:pt x="475019" y="198734"/>
                  </a:cubicBezTo>
                  <a:cubicBezTo>
                    <a:pt x="475019" y="202513"/>
                    <a:pt x="475019" y="206609"/>
                    <a:pt x="475019" y="208497"/>
                  </a:cubicBezTo>
                  <a:cubicBezTo>
                    <a:pt x="476585" y="222668"/>
                    <a:pt x="482996" y="212904"/>
                    <a:pt x="484775" y="224246"/>
                  </a:cubicBezTo>
                  <a:lnTo>
                    <a:pt x="484775" y="260146"/>
                  </a:lnTo>
                  <a:cubicBezTo>
                    <a:pt x="473737" y="269909"/>
                    <a:pt x="474591" y="273374"/>
                    <a:pt x="475019" y="320297"/>
                  </a:cubicBezTo>
                  <a:lnTo>
                    <a:pt x="479577" y="334154"/>
                  </a:lnTo>
                  <a:lnTo>
                    <a:pt x="475802" y="343601"/>
                  </a:lnTo>
                  <a:cubicBezTo>
                    <a:pt x="474620" y="405832"/>
                    <a:pt x="474620" y="468407"/>
                    <a:pt x="475802" y="530669"/>
                  </a:cubicBezTo>
                  <a:lnTo>
                    <a:pt x="479790" y="540429"/>
                  </a:lnTo>
                  <a:cubicBezTo>
                    <a:pt x="479790" y="563735"/>
                    <a:pt x="477796" y="593023"/>
                    <a:pt x="484562" y="601213"/>
                  </a:cubicBezTo>
                  <a:lnTo>
                    <a:pt x="484562" y="770955"/>
                  </a:lnTo>
                  <a:lnTo>
                    <a:pt x="489547" y="784184"/>
                  </a:lnTo>
                  <a:lnTo>
                    <a:pt x="489547" y="808118"/>
                  </a:lnTo>
                  <a:lnTo>
                    <a:pt x="484989" y="821030"/>
                  </a:lnTo>
                  <a:lnTo>
                    <a:pt x="489618" y="834259"/>
                  </a:lnTo>
                  <a:cubicBezTo>
                    <a:pt x="489220" y="862822"/>
                    <a:pt x="489433" y="891511"/>
                    <a:pt x="490259" y="919918"/>
                  </a:cubicBezTo>
                  <a:lnTo>
                    <a:pt x="493749" y="928419"/>
                  </a:lnTo>
                  <a:cubicBezTo>
                    <a:pt x="493748" y="943222"/>
                    <a:pt x="486627" y="931570"/>
                    <a:pt x="484917" y="942276"/>
                  </a:cubicBezTo>
                  <a:lnTo>
                    <a:pt x="484918" y="1063840"/>
                  </a:lnTo>
                  <a:lnTo>
                    <a:pt x="489333" y="1076123"/>
                  </a:lnTo>
                  <a:lnTo>
                    <a:pt x="484776" y="1089034"/>
                  </a:lnTo>
                  <a:lnTo>
                    <a:pt x="484775" y="1112969"/>
                  </a:lnTo>
                  <a:lnTo>
                    <a:pt x="489405" y="1125565"/>
                  </a:lnTo>
                  <a:lnTo>
                    <a:pt x="489404" y="1186032"/>
                  </a:lnTo>
                  <a:lnTo>
                    <a:pt x="484705" y="1199888"/>
                  </a:lnTo>
                  <a:cubicBezTo>
                    <a:pt x="484063" y="1273266"/>
                    <a:pt x="485915" y="1349162"/>
                    <a:pt x="483992" y="1420337"/>
                  </a:cubicBezTo>
                  <a:lnTo>
                    <a:pt x="480502" y="1428841"/>
                  </a:lnTo>
                  <a:cubicBezTo>
                    <a:pt x="479292" y="1498439"/>
                    <a:pt x="479505" y="1775261"/>
                    <a:pt x="480502" y="1823127"/>
                  </a:cubicBezTo>
                  <a:lnTo>
                    <a:pt x="489120" y="1844545"/>
                  </a:lnTo>
                  <a:cubicBezTo>
                    <a:pt x="487339" y="1855565"/>
                    <a:pt x="481286" y="1847064"/>
                    <a:pt x="479434" y="1858088"/>
                  </a:cubicBezTo>
                  <a:lnTo>
                    <a:pt x="479434" y="2027517"/>
                  </a:lnTo>
                  <a:lnTo>
                    <a:pt x="474734" y="2040428"/>
                  </a:lnTo>
                  <a:cubicBezTo>
                    <a:pt x="484917" y="2141522"/>
                    <a:pt x="478081" y="2299614"/>
                    <a:pt x="478794" y="2418340"/>
                  </a:cubicBezTo>
                  <a:lnTo>
                    <a:pt x="474947" y="2427791"/>
                  </a:lnTo>
                  <a:cubicBezTo>
                    <a:pt x="474947" y="2453613"/>
                    <a:pt x="471886" y="2490775"/>
                    <a:pt x="479221" y="2501167"/>
                  </a:cubicBezTo>
                  <a:lnTo>
                    <a:pt x="474734" y="2514079"/>
                  </a:lnTo>
                  <a:cubicBezTo>
                    <a:pt x="474378" y="2558486"/>
                    <a:pt x="474734" y="2603204"/>
                    <a:pt x="474734" y="2647611"/>
                  </a:cubicBezTo>
                  <a:lnTo>
                    <a:pt x="469891" y="2660522"/>
                  </a:lnTo>
                  <a:lnTo>
                    <a:pt x="469892" y="2684456"/>
                  </a:lnTo>
                  <a:cubicBezTo>
                    <a:pt x="477013" y="2700202"/>
                    <a:pt x="474948" y="2706814"/>
                    <a:pt x="469891" y="2723822"/>
                  </a:cubicBezTo>
                  <a:cubicBezTo>
                    <a:pt x="471672" y="2760354"/>
                    <a:pt x="465405" y="2822079"/>
                    <a:pt x="474094" y="2841289"/>
                  </a:cubicBezTo>
                  <a:cubicBezTo>
                    <a:pt x="475246" y="2915767"/>
                    <a:pt x="475133" y="2990503"/>
                    <a:pt x="473737" y="3064888"/>
                  </a:cubicBezTo>
                  <a:lnTo>
                    <a:pt x="470105" y="3074021"/>
                  </a:lnTo>
                  <a:lnTo>
                    <a:pt x="470106" y="3122832"/>
                  </a:lnTo>
                  <a:lnTo>
                    <a:pt x="474734" y="3135432"/>
                  </a:lnTo>
                  <a:lnTo>
                    <a:pt x="474734" y="3366270"/>
                  </a:lnTo>
                  <a:lnTo>
                    <a:pt x="479790" y="3379816"/>
                  </a:lnTo>
                  <a:lnTo>
                    <a:pt x="479790" y="3610657"/>
                  </a:lnTo>
                  <a:cubicBezTo>
                    <a:pt x="482141" y="3621048"/>
                    <a:pt x="489974" y="3610657"/>
                    <a:pt x="489548" y="3630494"/>
                  </a:cubicBezTo>
                  <a:cubicBezTo>
                    <a:pt x="490401" y="3644352"/>
                    <a:pt x="478936" y="3638998"/>
                    <a:pt x="479719" y="3649705"/>
                  </a:cubicBezTo>
                  <a:cubicBezTo>
                    <a:pt x="479007" y="3762768"/>
                    <a:pt x="481001" y="3877715"/>
                    <a:pt x="479007" y="3990144"/>
                  </a:cubicBezTo>
                  <a:lnTo>
                    <a:pt x="475161" y="3999593"/>
                  </a:lnTo>
                  <a:lnTo>
                    <a:pt x="479505" y="4012818"/>
                  </a:lnTo>
                  <a:lnTo>
                    <a:pt x="479505" y="4036753"/>
                  </a:lnTo>
                  <a:lnTo>
                    <a:pt x="474805" y="4049350"/>
                  </a:lnTo>
                  <a:lnTo>
                    <a:pt x="474805" y="4097532"/>
                  </a:lnTo>
                  <a:lnTo>
                    <a:pt x="479790" y="4111076"/>
                  </a:lnTo>
                  <a:lnTo>
                    <a:pt x="479790" y="4182878"/>
                  </a:lnTo>
                  <a:lnTo>
                    <a:pt x="484349" y="4196107"/>
                  </a:lnTo>
                  <a:lnTo>
                    <a:pt x="480644" y="4205240"/>
                  </a:lnTo>
                  <a:cubicBezTo>
                    <a:pt x="479434" y="4299652"/>
                    <a:pt x="479434" y="4394259"/>
                    <a:pt x="480645" y="4488674"/>
                  </a:cubicBezTo>
                  <a:lnTo>
                    <a:pt x="484420" y="4498120"/>
                  </a:lnTo>
                  <a:lnTo>
                    <a:pt x="480004" y="4511349"/>
                  </a:lnTo>
                  <a:lnTo>
                    <a:pt x="480004" y="4632909"/>
                  </a:lnTo>
                  <a:lnTo>
                    <a:pt x="484704" y="4645506"/>
                  </a:lnTo>
                  <a:lnTo>
                    <a:pt x="484704" y="4802970"/>
                  </a:lnTo>
                  <a:lnTo>
                    <a:pt x="479933" y="4815567"/>
                  </a:lnTo>
                  <a:lnTo>
                    <a:pt x="479933" y="4888002"/>
                  </a:lnTo>
                  <a:lnTo>
                    <a:pt x="484491" y="4901227"/>
                  </a:lnTo>
                  <a:cubicBezTo>
                    <a:pt x="475019" y="4912565"/>
                    <a:pt x="484491" y="4962325"/>
                    <a:pt x="475019" y="4973348"/>
                  </a:cubicBezTo>
                  <a:cubicBezTo>
                    <a:pt x="474413" y="4994416"/>
                    <a:pt x="474755" y="5015831"/>
                    <a:pt x="476016" y="5036333"/>
                  </a:cubicBezTo>
                  <a:lnTo>
                    <a:pt x="479648" y="5045465"/>
                  </a:lnTo>
                  <a:lnTo>
                    <a:pt x="479648" y="5094276"/>
                  </a:lnTo>
                  <a:lnTo>
                    <a:pt x="474947" y="5106874"/>
                  </a:lnTo>
                  <a:lnTo>
                    <a:pt x="474947" y="5118528"/>
                  </a:lnTo>
                  <a:lnTo>
                    <a:pt x="479719" y="5131440"/>
                  </a:lnTo>
                  <a:lnTo>
                    <a:pt x="479719" y="5216154"/>
                  </a:lnTo>
                  <a:lnTo>
                    <a:pt x="474662" y="5230325"/>
                  </a:lnTo>
                  <a:lnTo>
                    <a:pt x="474662" y="5338032"/>
                  </a:lnTo>
                  <a:lnTo>
                    <a:pt x="469891" y="5352517"/>
                  </a:lnTo>
                  <a:cubicBezTo>
                    <a:pt x="469891" y="5361021"/>
                    <a:pt x="469891" y="5368897"/>
                    <a:pt x="470318" y="5375509"/>
                  </a:cubicBezTo>
                  <a:lnTo>
                    <a:pt x="474662" y="5386215"/>
                  </a:lnTo>
                  <a:lnTo>
                    <a:pt x="474662" y="5410781"/>
                  </a:lnTo>
                  <a:lnTo>
                    <a:pt x="470176" y="5423692"/>
                  </a:lnTo>
                  <a:lnTo>
                    <a:pt x="470176" y="5449518"/>
                  </a:lnTo>
                  <a:lnTo>
                    <a:pt x="474947" y="5462115"/>
                  </a:lnTo>
                  <a:lnTo>
                    <a:pt x="474947" y="5559109"/>
                  </a:lnTo>
                  <a:lnTo>
                    <a:pt x="479577" y="5571710"/>
                  </a:lnTo>
                  <a:lnTo>
                    <a:pt x="474947" y="5584935"/>
                  </a:lnTo>
                  <a:cubicBezTo>
                    <a:pt x="476657" y="5644772"/>
                    <a:pt x="471387" y="5721929"/>
                    <a:pt x="477155" y="5772000"/>
                  </a:cubicBezTo>
                  <a:cubicBezTo>
                    <a:pt x="479648" y="5774205"/>
                    <a:pt x="483707" y="5768221"/>
                    <a:pt x="484277" y="5780821"/>
                  </a:cubicBezTo>
                  <a:lnTo>
                    <a:pt x="475446" y="5802865"/>
                  </a:lnTo>
                  <a:lnTo>
                    <a:pt x="475446" y="5900176"/>
                  </a:lnTo>
                  <a:lnTo>
                    <a:pt x="480218" y="5913088"/>
                  </a:lnTo>
                  <a:lnTo>
                    <a:pt x="480218" y="5924742"/>
                  </a:lnTo>
                  <a:lnTo>
                    <a:pt x="475304" y="5937654"/>
                  </a:lnTo>
                  <a:cubicBezTo>
                    <a:pt x="475304" y="5942064"/>
                    <a:pt x="475304" y="5946157"/>
                    <a:pt x="475304" y="5949622"/>
                  </a:cubicBezTo>
                  <a:lnTo>
                    <a:pt x="479648" y="5961902"/>
                  </a:lnTo>
                  <a:lnTo>
                    <a:pt x="479648" y="6023000"/>
                  </a:lnTo>
                  <a:cubicBezTo>
                    <a:pt x="473239" y="6040321"/>
                    <a:pt x="473239" y="6040950"/>
                    <a:pt x="479648" y="6059213"/>
                  </a:cubicBezTo>
                  <a:cubicBezTo>
                    <a:pt x="479221" y="6081891"/>
                    <a:pt x="481713" y="6111493"/>
                    <a:pt x="474805" y="6119683"/>
                  </a:cubicBezTo>
                  <a:lnTo>
                    <a:pt x="474805" y="6143932"/>
                  </a:lnTo>
                  <a:lnTo>
                    <a:pt x="479577" y="6156529"/>
                  </a:lnTo>
                  <a:lnTo>
                    <a:pt x="479577" y="6168494"/>
                  </a:lnTo>
                  <a:lnTo>
                    <a:pt x="474876" y="6181091"/>
                  </a:lnTo>
                  <a:lnTo>
                    <a:pt x="474876" y="6217308"/>
                  </a:lnTo>
                  <a:lnTo>
                    <a:pt x="479648" y="6230852"/>
                  </a:lnTo>
                  <a:cubicBezTo>
                    <a:pt x="479904" y="6243197"/>
                    <a:pt x="479691" y="6255669"/>
                    <a:pt x="479007" y="6267697"/>
                  </a:cubicBezTo>
                  <a:cubicBezTo>
                    <a:pt x="472953" y="6283759"/>
                    <a:pt x="472953" y="6284704"/>
                    <a:pt x="479648" y="6302655"/>
                  </a:cubicBezTo>
                  <a:cubicBezTo>
                    <a:pt x="479648" y="6342648"/>
                    <a:pt x="476728" y="6397133"/>
                    <a:pt x="490188" y="6381699"/>
                  </a:cubicBezTo>
                  <a:cubicBezTo>
                    <a:pt x="501369" y="6387684"/>
                    <a:pt x="484420" y="6399024"/>
                    <a:pt x="484775" y="6391777"/>
                  </a:cubicBezTo>
                  <a:lnTo>
                    <a:pt x="474876" y="6410989"/>
                  </a:lnTo>
                  <a:lnTo>
                    <a:pt x="474876" y="6448781"/>
                  </a:lnTo>
                  <a:lnTo>
                    <a:pt x="479648" y="6462321"/>
                  </a:lnTo>
                  <a:cubicBezTo>
                    <a:pt x="480026" y="6495010"/>
                    <a:pt x="479790" y="6527762"/>
                    <a:pt x="478935" y="6560263"/>
                  </a:cubicBezTo>
                  <a:lnTo>
                    <a:pt x="475517" y="6568767"/>
                  </a:lnTo>
                  <a:cubicBezTo>
                    <a:pt x="474335" y="6626902"/>
                    <a:pt x="474335" y="6685418"/>
                    <a:pt x="475517" y="6743553"/>
                  </a:cubicBezTo>
                  <a:lnTo>
                    <a:pt x="479221" y="6752685"/>
                  </a:lnTo>
                  <a:lnTo>
                    <a:pt x="474662" y="6765910"/>
                  </a:lnTo>
                  <a:lnTo>
                    <a:pt x="474662" y="6838345"/>
                  </a:lnTo>
                  <a:lnTo>
                    <a:pt x="479292" y="6850942"/>
                  </a:lnTo>
                  <a:lnTo>
                    <a:pt x="474805" y="6863539"/>
                  </a:lnTo>
                  <a:lnTo>
                    <a:pt x="474805" y="6899439"/>
                  </a:lnTo>
                  <a:lnTo>
                    <a:pt x="479149" y="6912668"/>
                  </a:lnTo>
                  <a:lnTo>
                    <a:pt x="474876" y="6923374"/>
                  </a:lnTo>
                  <a:cubicBezTo>
                    <a:pt x="473573" y="6937168"/>
                    <a:pt x="475040" y="6953041"/>
                    <a:pt x="478159" y="6958804"/>
                  </a:cubicBezTo>
                  <a:cubicBezTo>
                    <a:pt x="478593" y="6959624"/>
                    <a:pt x="479042" y="6960190"/>
                    <a:pt x="479505" y="6960537"/>
                  </a:cubicBezTo>
                  <a:cubicBezTo>
                    <a:pt x="481215" y="7009666"/>
                    <a:pt x="473381" y="7079895"/>
                    <a:pt x="489119" y="7082100"/>
                  </a:cubicBezTo>
                  <a:cubicBezTo>
                    <a:pt x="486413" y="7091233"/>
                    <a:pt x="481998" y="7085880"/>
                    <a:pt x="479577" y="7095012"/>
                  </a:cubicBezTo>
                  <a:lnTo>
                    <a:pt x="479577" y="7130912"/>
                  </a:lnTo>
                  <a:lnTo>
                    <a:pt x="484419" y="7144454"/>
                  </a:lnTo>
                  <a:cubicBezTo>
                    <a:pt x="484419" y="7148865"/>
                    <a:pt x="484063" y="7152644"/>
                    <a:pt x="483992" y="7156106"/>
                  </a:cubicBezTo>
                  <a:lnTo>
                    <a:pt x="479505" y="7169017"/>
                  </a:lnTo>
                  <a:cubicBezTo>
                    <a:pt x="479755" y="7185330"/>
                    <a:pt x="479563" y="7201707"/>
                    <a:pt x="478935" y="7217835"/>
                  </a:cubicBezTo>
                  <a:lnTo>
                    <a:pt x="474947" y="7227909"/>
                  </a:lnTo>
                  <a:lnTo>
                    <a:pt x="479292" y="7241138"/>
                  </a:lnTo>
                  <a:lnTo>
                    <a:pt x="479292" y="7313569"/>
                  </a:lnTo>
                  <a:lnTo>
                    <a:pt x="474734" y="7325852"/>
                  </a:lnTo>
                  <a:lnTo>
                    <a:pt x="479363" y="7338764"/>
                  </a:lnTo>
                  <a:lnTo>
                    <a:pt x="479363" y="7411199"/>
                  </a:lnTo>
                  <a:lnTo>
                    <a:pt x="474805" y="7424110"/>
                  </a:lnTo>
                  <a:cubicBezTo>
                    <a:pt x="481927" y="7429780"/>
                    <a:pt x="481927" y="7538743"/>
                    <a:pt x="474805" y="7544728"/>
                  </a:cubicBezTo>
                  <a:lnTo>
                    <a:pt x="474805" y="7568662"/>
                  </a:lnTo>
                  <a:cubicBezTo>
                    <a:pt x="476443" y="7574961"/>
                    <a:pt x="480361" y="7581573"/>
                    <a:pt x="479434" y="7593542"/>
                  </a:cubicBezTo>
                  <a:lnTo>
                    <a:pt x="474520" y="7606453"/>
                  </a:lnTo>
                  <a:lnTo>
                    <a:pt x="474521" y="7654954"/>
                  </a:lnTo>
                  <a:cubicBezTo>
                    <a:pt x="491897" y="7681722"/>
                    <a:pt x="493036" y="7681722"/>
                    <a:pt x="475446" y="7689277"/>
                  </a:cubicBezTo>
                  <a:cubicBezTo>
                    <a:pt x="474805" y="7723292"/>
                    <a:pt x="470746" y="7793204"/>
                    <a:pt x="478794" y="7812100"/>
                  </a:cubicBezTo>
                  <a:cubicBezTo>
                    <a:pt x="476870" y="7824383"/>
                    <a:pt x="472526" y="7828790"/>
                    <a:pt x="469606" y="7837926"/>
                  </a:cubicBezTo>
                  <a:lnTo>
                    <a:pt x="469606" y="7862174"/>
                  </a:lnTo>
                  <a:cubicBezTo>
                    <a:pt x="472890" y="7869134"/>
                    <a:pt x="475973" y="7877826"/>
                    <a:pt x="478793" y="7887997"/>
                  </a:cubicBezTo>
                  <a:cubicBezTo>
                    <a:pt x="477725" y="7892407"/>
                    <a:pt x="474948" y="7893981"/>
                    <a:pt x="475375" y="7900911"/>
                  </a:cubicBezTo>
                  <a:lnTo>
                    <a:pt x="479149" y="7910357"/>
                  </a:lnTo>
                  <a:lnTo>
                    <a:pt x="474805" y="7922954"/>
                  </a:lnTo>
                  <a:cubicBezTo>
                    <a:pt x="474805" y="7926419"/>
                    <a:pt x="474805" y="7930513"/>
                    <a:pt x="474805" y="7934606"/>
                  </a:cubicBezTo>
                  <a:lnTo>
                    <a:pt x="469891" y="7947835"/>
                  </a:lnTo>
                  <a:lnTo>
                    <a:pt x="469891" y="7983735"/>
                  </a:lnTo>
                  <a:lnTo>
                    <a:pt x="474805" y="7996963"/>
                  </a:lnTo>
                  <a:cubicBezTo>
                    <a:pt x="474805" y="8001373"/>
                    <a:pt x="474805" y="8005153"/>
                    <a:pt x="474805" y="8009874"/>
                  </a:cubicBezTo>
                  <a:cubicBezTo>
                    <a:pt x="466971" y="8020898"/>
                    <a:pt x="471031" y="8036956"/>
                    <a:pt x="475304" y="8047034"/>
                  </a:cubicBezTo>
                  <a:cubicBezTo>
                    <a:pt x="475304" y="8056170"/>
                    <a:pt x="474947" y="8063728"/>
                    <a:pt x="474805" y="8070026"/>
                  </a:cubicBezTo>
                  <a:lnTo>
                    <a:pt x="470461" y="8080732"/>
                  </a:lnTo>
                  <a:lnTo>
                    <a:pt x="470461" y="8106240"/>
                  </a:lnTo>
                  <a:lnTo>
                    <a:pt x="479933" y="8130175"/>
                  </a:lnTo>
                  <a:lnTo>
                    <a:pt x="474947" y="8143718"/>
                  </a:lnTo>
                  <a:lnTo>
                    <a:pt x="474947" y="8179304"/>
                  </a:lnTo>
                  <a:cubicBezTo>
                    <a:pt x="468467" y="8196940"/>
                    <a:pt x="468467" y="8197885"/>
                    <a:pt x="474378" y="8213633"/>
                  </a:cubicBezTo>
                  <a:cubicBezTo>
                    <a:pt x="478081" y="8248273"/>
                    <a:pt x="469962" y="8308111"/>
                    <a:pt x="479790" y="8324488"/>
                  </a:cubicBezTo>
                  <a:lnTo>
                    <a:pt x="475233" y="8337716"/>
                  </a:lnTo>
                  <a:lnTo>
                    <a:pt x="475233" y="8361333"/>
                  </a:lnTo>
                  <a:lnTo>
                    <a:pt x="480004" y="8374244"/>
                  </a:lnTo>
                  <a:lnTo>
                    <a:pt x="480004" y="8398179"/>
                  </a:lnTo>
                  <a:lnTo>
                    <a:pt x="475375" y="8410779"/>
                  </a:lnTo>
                  <a:lnTo>
                    <a:pt x="475375" y="8459590"/>
                  </a:lnTo>
                  <a:cubicBezTo>
                    <a:pt x="481784" y="8477226"/>
                    <a:pt x="481784" y="8478172"/>
                    <a:pt x="475802" y="8494231"/>
                  </a:cubicBezTo>
                  <a:cubicBezTo>
                    <a:pt x="470319" y="8611387"/>
                    <a:pt x="482923" y="8774518"/>
                    <a:pt x="470675" y="8872144"/>
                  </a:cubicBezTo>
                  <a:cubicBezTo>
                    <a:pt x="470674" y="8875923"/>
                    <a:pt x="470674" y="8879702"/>
                    <a:pt x="470176" y="8884426"/>
                  </a:cubicBezTo>
                  <a:lnTo>
                    <a:pt x="475019" y="8897655"/>
                  </a:lnTo>
                  <a:lnTo>
                    <a:pt x="475019" y="9433031"/>
                  </a:lnTo>
                  <a:lnTo>
                    <a:pt x="480003" y="9446571"/>
                  </a:lnTo>
                  <a:lnTo>
                    <a:pt x="480004" y="9701981"/>
                  </a:lnTo>
                  <a:lnTo>
                    <a:pt x="479455" y="9703457"/>
                  </a:lnTo>
                  <a:lnTo>
                    <a:pt x="232014" y="9950898"/>
                  </a:lnTo>
                  <a:lnTo>
                    <a:pt x="218353" y="9956439"/>
                  </a:lnTo>
                  <a:lnTo>
                    <a:pt x="218282" y="9956439"/>
                  </a:lnTo>
                  <a:lnTo>
                    <a:pt x="219519" y="9963394"/>
                  </a:lnTo>
                  <a:lnTo>
                    <a:pt x="38128" y="10144785"/>
                  </a:lnTo>
                  <a:lnTo>
                    <a:pt x="37183" y="10092788"/>
                  </a:lnTo>
                  <a:cubicBezTo>
                    <a:pt x="36287" y="10073237"/>
                    <a:pt x="34881" y="10059499"/>
                    <a:pt x="32833" y="10056901"/>
                  </a:cubicBezTo>
                  <a:lnTo>
                    <a:pt x="32833" y="10008087"/>
                  </a:lnTo>
                  <a:lnTo>
                    <a:pt x="37463" y="9995176"/>
                  </a:lnTo>
                  <a:lnTo>
                    <a:pt x="37463" y="9959276"/>
                  </a:lnTo>
                  <a:lnTo>
                    <a:pt x="32691" y="9946361"/>
                  </a:lnTo>
                  <a:lnTo>
                    <a:pt x="32691" y="9910461"/>
                  </a:lnTo>
                  <a:lnTo>
                    <a:pt x="37534" y="9896918"/>
                  </a:lnTo>
                  <a:cubicBezTo>
                    <a:pt x="37534" y="9892511"/>
                    <a:pt x="37534" y="9888732"/>
                    <a:pt x="37106" y="9884635"/>
                  </a:cubicBezTo>
                  <a:cubicBezTo>
                    <a:pt x="30839" y="9867945"/>
                    <a:pt x="30839" y="9866999"/>
                    <a:pt x="37106" y="9849995"/>
                  </a:cubicBezTo>
                  <a:lnTo>
                    <a:pt x="37106" y="9825115"/>
                  </a:lnTo>
                  <a:lnTo>
                    <a:pt x="32762" y="9812518"/>
                  </a:lnTo>
                  <a:lnTo>
                    <a:pt x="32762" y="9520579"/>
                  </a:lnTo>
                  <a:lnTo>
                    <a:pt x="37249" y="9508300"/>
                  </a:lnTo>
                  <a:lnTo>
                    <a:pt x="32620" y="9495699"/>
                  </a:lnTo>
                  <a:lnTo>
                    <a:pt x="32620" y="9447202"/>
                  </a:lnTo>
                  <a:lnTo>
                    <a:pt x="37249" y="9434605"/>
                  </a:lnTo>
                  <a:lnTo>
                    <a:pt x="37249" y="9251633"/>
                  </a:lnTo>
                  <a:cubicBezTo>
                    <a:pt x="32263" y="9238722"/>
                    <a:pt x="21652" y="9222660"/>
                    <a:pt x="32335" y="9204078"/>
                  </a:cubicBezTo>
                  <a:lnTo>
                    <a:pt x="32335" y="8874666"/>
                  </a:lnTo>
                  <a:lnTo>
                    <a:pt x="27706" y="8862066"/>
                  </a:lnTo>
                  <a:lnTo>
                    <a:pt x="27705" y="8667757"/>
                  </a:lnTo>
                  <a:lnTo>
                    <a:pt x="32477" y="8654845"/>
                  </a:lnTo>
                  <a:lnTo>
                    <a:pt x="32477" y="8497382"/>
                  </a:lnTo>
                  <a:lnTo>
                    <a:pt x="27634" y="8483839"/>
                  </a:lnTo>
                  <a:cubicBezTo>
                    <a:pt x="27635" y="8479432"/>
                    <a:pt x="27635" y="8475653"/>
                    <a:pt x="28062" y="8471559"/>
                  </a:cubicBezTo>
                  <a:cubicBezTo>
                    <a:pt x="35184" y="8462424"/>
                    <a:pt x="31765" y="8423373"/>
                    <a:pt x="32548" y="8399439"/>
                  </a:cubicBezTo>
                  <a:cubicBezTo>
                    <a:pt x="30626" y="8395031"/>
                    <a:pt x="29487" y="8391880"/>
                    <a:pt x="28347" y="8389047"/>
                  </a:cubicBezTo>
                  <a:cubicBezTo>
                    <a:pt x="26994" y="8377395"/>
                    <a:pt x="27920" y="8365112"/>
                    <a:pt x="27635" y="8352201"/>
                  </a:cubicBezTo>
                  <a:lnTo>
                    <a:pt x="32335" y="8338658"/>
                  </a:lnTo>
                  <a:lnTo>
                    <a:pt x="32335" y="8278192"/>
                  </a:lnTo>
                  <a:lnTo>
                    <a:pt x="27705" y="8265281"/>
                  </a:lnTo>
                  <a:lnTo>
                    <a:pt x="27705" y="8252370"/>
                  </a:lnTo>
                  <a:lnTo>
                    <a:pt x="32620" y="8239141"/>
                  </a:lnTo>
                  <a:lnTo>
                    <a:pt x="32620" y="7899020"/>
                  </a:lnTo>
                  <a:lnTo>
                    <a:pt x="37463" y="7885477"/>
                  </a:lnTo>
                  <a:cubicBezTo>
                    <a:pt x="37463" y="7881069"/>
                    <a:pt x="37463" y="7877291"/>
                    <a:pt x="36964" y="7873198"/>
                  </a:cubicBezTo>
                  <a:cubicBezTo>
                    <a:pt x="29843" y="7855876"/>
                    <a:pt x="32691" y="7851151"/>
                    <a:pt x="33332" y="7762971"/>
                  </a:cubicBezTo>
                  <a:lnTo>
                    <a:pt x="36750" y="7754154"/>
                  </a:lnTo>
                  <a:cubicBezTo>
                    <a:pt x="37598" y="7734345"/>
                    <a:pt x="37839" y="7714094"/>
                    <a:pt x="37463" y="7694002"/>
                  </a:cubicBezTo>
                  <a:cubicBezTo>
                    <a:pt x="33760" y="7681090"/>
                    <a:pt x="29699" y="7671327"/>
                    <a:pt x="37463" y="7654954"/>
                  </a:cubicBezTo>
                  <a:lnTo>
                    <a:pt x="37463" y="7618736"/>
                  </a:lnTo>
                  <a:lnTo>
                    <a:pt x="32762" y="7606136"/>
                  </a:lnTo>
                  <a:cubicBezTo>
                    <a:pt x="40311" y="7596690"/>
                    <a:pt x="36821" y="7558899"/>
                    <a:pt x="37534" y="7533390"/>
                  </a:cubicBezTo>
                  <a:cubicBezTo>
                    <a:pt x="27136" y="7521420"/>
                    <a:pt x="37961" y="7462529"/>
                    <a:pt x="28347" y="7449618"/>
                  </a:cubicBezTo>
                  <a:cubicBezTo>
                    <a:pt x="27556" y="7404900"/>
                    <a:pt x="27343" y="7359990"/>
                    <a:pt x="27705" y="7315143"/>
                  </a:cubicBezTo>
                  <a:lnTo>
                    <a:pt x="23077" y="7301918"/>
                  </a:lnTo>
                  <a:lnTo>
                    <a:pt x="32477" y="7277041"/>
                  </a:lnTo>
                  <a:lnTo>
                    <a:pt x="32477" y="7192323"/>
                  </a:lnTo>
                  <a:lnTo>
                    <a:pt x="27990" y="7179095"/>
                  </a:lnTo>
                  <a:lnTo>
                    <a:pt x="31979" y="7169334"/>
                  </a:lnTo>
                  <a:cubicBezTo>
                    <a:pt x="34542" y="7007774"/>
                    <a:pt x="30768" y="6840550"/>
                    <a:pt x="33261" y="6678680"/>
                  </a:cubicBezTo>
                  <a:cubicBezTo>
                    <a:pt x="37035" y="6669544"/>
                    <a:pt x="37035" y="6669230"/>
                    <a:pt x="37605" y="6657261"/>
                  </a:cubicBezTo>
                  <a:lnTo>
                    <a:pt x="32762" y="6643718"/>
                  </a:lnTo>
                  <a:lnTo>
                    <a:pt x="32762" y="6595222"/>
                  </a:lnTo>
                  <a:lnTo>
                    <a:pt x="37534" y="6582624"/>
                  </a:lnTo>
                  <a:lnTo>
                    <a:pt x="37534" y="6558689"/>
                  </a:lnTo>
                  <a:lnTo>
                    <a:pt x="32762" y="6546093"/>
                  </a:lnTo>
                  <a:lnTo>
                    <a:pt x="32762" y="6449095"/>
                  </a:lnTo>
                  <a:lnTo>
                    <a:pt x="37534" y="6435238"/>
                  </a:lnTo>
                  <a:cubicBezTo>
                    <a:pt x="37534" y="6430827"/>
                    <a:pt x="37178" y="6427048"/>
                    <a:pt x="36964" y="6422956"/>
                  </a:cubicBezTo>
                  <a:cubicBezTo>
                    <a:pt x="31907" y="6416342"/>
                    <a:pt x="32548" y="6397133"/>
                    <a:pt x="32620" y="6377606"/>
                  </a:cubicBezTo>
                  <a:lnTo>
                    <a:pt x="37249" y="6363435"/>
                  </a:lnTo>
                  <a:lnTo>
                    <a:pt x="37249" y="6327535"/>
                  </a:lnTo>
                  <a:lnTo>
                    <a:pt x="32762" y="6314621"/>
                  </a:lnTo>
                  <a:lnTo>
                    <a:pt x="32762" y="6217623"/>
                  </a:lnTo>
                  <a:lnTo>
                    <a:pt x="37534" y="6205026"/>
                  </a:lnTo>
                  <a:lnTo>
                    <a:pt x="37534" y="6156529"/>
                  </a:lnTo>
                  <a:lnTo>
                    <a:pt x="32620" y="6143614"/>
                  </a:lnTo>
                  <a:cubicBezTo>
                    <a:pt x="32620" y="6139207"/>
                    <a:pt x="32620" y="6135114"/>
                    <a:pt x="32620" y="6131335"/>
                  </a:cubicBezTo>
                  <a:lnTo>
                    <a:pt x="36110" y="6122517"/>
                  </a:lnTo>
                  <a:cubicBezTo>
                    <a:pt x="38958" y="6072442"/>
                    <a:pt x="36110" y="6013864"/>
                    <a:pt x="37249" y="5961588"/>
                  </a:cubicBezTo>
                  <a:cubicBezTo>
                    <a:pt x="49570" y="5890730"/>
                    <a:pt x="38674" y="5753422"/>
                    <a:pt x="42163" y="5659886"/>
                  </a:cubicBezTo>
                  <a:cubicBezTo>
                    <a:pt x="40012" y="5650189"/>
                    <a:pt x="37306" y="5643199"/>
                    <a:pt x="34329" y="5639731"/>
                  </a:cubicBezTo>
                  <a:cubicBezTo>
                    <a:pt x="28204" y="5659258"/>
                    <a:pt x="23077" y="5646029"/>
                    <a:pt x="13961" y="5654533"/>
                  </a:cubicBezTo>
                  <a:lnTo>
                    <a:pt x="10401" y="5661777"/>
                  </a:lnTo>
                  <a:cubicBezTo>
                    <a:pt x="-21292" y="5622412"/>
                    <a:pt x="28774" y="5654219"/>
                    <a:pt x="37106" y="5608238"/>
                  </a:cubicBezTo>
                  <a:lnTo>
                    <a:pt x="37106" y="5450774"/>
                  </a:lnTo>
                  <a:lnTo>
                    <a:pt x="42092" y="5437235"/>
                  </a:lnTo>
                  <a:lnTo>
                    <a:pt x="42092" y="5425580"/>
                  </a:lnTo>
                  <a:lnTo>
                    <a:pt x="37463" y="5412986"/>
                  </a:lnTo>
                  <a:lnTo>
                    <a:pt x="37463" y="5339606"/>
                  </a:lnTo>
                  <a:cubicBezTo>
                    <a:pt x="43872" y="5322287"/>
                    <a:pt x="43943" y="5321024"/>
                    <a:pt x="37819" y="5304962"/>
                  </a:cubicBezTo>
                  <a:cubicBezTo>
                    <a:pt x="37171" y="5288870"/>
                    <a:pt x="36950" y="5272464"/>
                    <a:pt x="37178" y="5256150"/>
                  </a:cubicBezTo>
                  <a:lnTo>
                    <a:pt x="32691" y="5242926"/>
                  </a:lnTo>
                  <a:lnTo>
                    <a:pt x="37178" y="5230325"/>
                  </a:lnTo>
                  <a:lnTo>
                    <a:pt x="37178" y="5207022"/>
                  </a:lnTo>
                  <a:lnTo>
                    <a:pt x="42092" y="5193479"/>
                  </a:lnTo>
                  <a:lnTo>
                    <a:pt x="42092" y="5047985"/>
                  </a:lnTo>
                  <a:lnTo>
                    <a:pt x="37463" y="5035074"/>
                  </a:lnTo>
                  <a:lnTo>
                    <a:pt x="37463" y="4962011"/>
                  </a:lnTo>
                  <a:cubicBezTo>
                    <a:pt x="47575" y="4949728"/>
                    <a:pt x="36821" y="4890835"/>
                    <a:pt x="46506" y="4878552"/>
                  </a:cubicBezTo>
                  <a:cubicBezTo>
                    <a:pt x="47134" y="4862556"/>
                    <a:pt x="47326" y="4846273"/>
                    <a:pt x="47076" y="4830055"/>
                  </a:cubicBezTo>
                  <a:lnTo>
                    <a:pt x="42377" y="4815884"/>
                  </a:lnTo>
                  <a:lnTo>
                    <a:pt x="42377" y="4792264"/>
                  </a:lnTo>
                  <a:lnTo>
                    <a:pt x="47005" y="4779350"/>
                  </a:lnTo>
                  <a:lnTo>
                    <a:pt x="47006" y="4743449"/>
                  </a:lnTo>
                  <a:lnTo>
                    <a:pt x="42234" y="4730538"/>
                  </a:lnTo>
                  <a:lnTo>
                    <a:pt x="42234" y="4706289"/>
                  </a:lnTo>
                  <a:lnTo>
                    <a:pt x="46436" y="4695895"/>
                  </a:lnTo>
                  <a:cubicBezTo>
                    <a:pt x="48359" y="4680150"/>
                    <a:pt x="46009" y="4661882"/>
                    <a:pt x="47362" y="4644878"/>
                  </a:cubicBezTo>
                  <a:cubicBezTo>
                    <a:pt x="55836" y="4628816"/>
                    <a:pt x="51421" y="4568036"/>
                    <a:pt x="51279" y="4534024"/>
                  </a:cubicBezTo>
                  <a:lnTo>
                    <a:pt x="42591" y="4512609"/>
                  </a:lnTo>
                  <a:lnTo>
                    <a:pt x="42163" y="4500326"/>
                  </a:lnTo>
                  <a:lnTo>
                    <a:pt x="47006" y="4487100"/>
                  </a:lnTo>
                  <a:lnTo>
                    <a:pt x="47006" y="4475446"/>
                  </a:lnTo>
                  <a:lnTo>
                    <a:pt x="51777" y="4462534"/>
                  </a:lnTo>
                  <a:lnTo>
                    <a:pt x="47219" y="4450251"/>
                  </a:lnTo>
                  <a:cubicBezTo>
                    <a:pt x="45510" y="4431987"/>
                    <a:pt x="57475" y="4423797"/>
                    <a:pt x="49427" y="4408053"/>
                  </a:cubicBezTo>
                  <a:cubicBezTo>
                    <a:pt x="42306" y="4414980"/>
                    <a:pt x="42946" y="4388212"/>
                    <a:pt x="37463" y="4376560"/>
                  </a:cubicBezTo>
                  <a:lnTo>
                    <a:pt x="37463" y="4292160"/>
                  </a:lnTo>
                  <a:lnTo>
                    <a:pt x="42021" y="4279877"/>
                  </a:lnTo>
                  <a:lnTo>
                    <a:pt x="37391" y="4267279"/>
                  </a:lnTo>
                  <a:cubicBezTo>
                    <a:pt x="46080" y="4254051"/>
                    <a:pt x="40952" y="4200829"/>
                    <a:pt x="42163" y="4170282"/>
                  </a:cubicBezTo>
                  <a:cubicBezTo>
                    <a:pt x="48858" y="4152332"/>
                    <a:pt x="48857" y="4151386"/>
                    <a:pt x="42732" y="4135010"/>
                  </a:cubicBezTo>
                  <a:cubicBezTo>
                    <a:pt x="41308" y="4123359"/>
                    <a:pt x="42733" y="4111076"/>
                    <a:pt x="41593" y="4096587"/>
                  </a:cubicBezTo>
                  <a:lnTo>
                    <a:pt x="37534" y="4084936"/>
                  </a:lnTo>
                  <a:lnTo>
                    <a:pt x="42163" y="4072339"/>
                  </a:lnTo>
                  <a:lnTo>
                    <a:pt x="42163" y="3902278"/>
                  </a:lnTo>
                  <a:lnTo>
                    <a:pt x="46935" y="3889681"/>
                  </a:lnTo>
                  <a:lnTo>
                    <a:pt x="46934" y="3635538"/>
                  </a:lnTo>
                  <a:lnTo>
                    <a:pt x="42448" y="3622308"/>
                  </a:lnTo>
                  <a:cubicBezTo>
                    <a:pt x="47860" y="3615064"/>
                    <a:pt x="47149" y="3596800"/>
                    <a:pt x="47077" y="3576013"/>
                  </a:cubicBezTo>
                  <a:lnTo>
                    <a:pt x="42591" y="3562474"/>
                  </a:lnTo>
                  <a:lnTo>
                    <a:pt x="46792" y="3550191"/>
                  </a:lnTo>
                  <a:cubicBezTo>
                    <a:pt x="46792" y="3546725"/>
                    <a:pt x="46792" y="3542632"/>
                    <a:pt x="46791" y="3538539"/>
                  </a:cubicBezTo>
                  <a:lnTo>
                    <a:pt x="41878" y="3525310"/>
                  </a:lnTo>
                  <a:lnTo>
                    <a:pt x="41878" y="3501376"/>
                  </a:lnTo>
                  <a:lnTo>
                    <a:pt x="46650" y="3488779"/>
                  </a:lnTo>
                  <a:lnTo>
                    <a:pt x="46649" y="3293839"/>
                  </a:lnTo>
                  <a:lnTo>
                    <a:pt x="43017" y="3284707"/>
                  </a:lnTo>
                  <a:cubicBezTo>
                    <a:pt x="40240" y="3241562"/>
                    <a:pt x="42662" y="3190228"/>
                    <a:pt x="41878" y="3145821"/>
                  </a:cubicBezTo>
                  <a:cubicBezTo>
                    <a:pt x="43231" y="3129762"/>
                    <a:pt x="37748" y="3135432"/>
                    <a:pt x="32976" y="3125669"/>
                  </a:cubicBezTo>
                  <a:cubicBezTo>
                    <a:pt x="31837" y="3110866"/>
                    <a:pt x="40097" y="3122518"/>
                    <a:pt x="41237" y="3112755"/>
                  </a:cubicBezTo>
                  <a:cubicBezTo>
                    <a:pt x="42875" y="3032133"/>
                    <a:pt x="41237" y="2950570"/>
                    <a:pt x="41878" y="2868688"/>
                  </a:cubicBezTo>
                  <a:lnTo>
                    <a:pt x="37178" y="2855459"/>
                  </a:lnTo>
                  <a:lnTo>
                    <a:pt x="41878" y="2842863"/>
                  </a:lnTo>
                  <a:lnTo>
                    <a:pt x="41878" y="2636271"/>
                  </a:lnTo>
                  <a:lnTo>
                    <a:pt x="46650" y="2623673"/>
                  </a:lnTo>
                  <a:lnTo>
                    <a:pt x="46650" y="2502110"/>
                  </a:lnTo>
                  <a:lnTo>
                    <a:pt x="42092" y="2489199"/>
                  </a:lnTo>
                  <a:cubicBezTo>
                    <a:pt x="41094" y="2478493"/>
                    <a:pt x="43516" y="2472822"/>
                    <a:pt x="45938" y="2467787"/>
                  </a:cubicBezTo>
                  <a:cubicBezTo>
                    <a:pt x="48074" y="2446686"/>
                    <a:pt x="45938" y="2418972"/>
                    <a:pt x="46792" y="2394092"/>
                  </a:cubicBezTo>
                  <a:lnTo>
                    <a:pt x="42163" y="2380235"/>
                  </a:lnTo>
                  <a:lnTo>
                    <a:pt x="42163" y="2356301"/>
                  </a:lnTo>
                  <a:lnTo>
                    <a:pt x="46650" y="2343390"/>
                  </a:lnTo>
                  <a:lnTo>
                    <a:pt x="46649" y="2319456"/>
                  </a:lnTo>
                  <a:lnTo>
                    <a:pt x="41878" y="2306858"/>
                  </a:lnTo>
                  <a:lnTo>
                    <a:pt x="41878" y="2282924"/>
                  </a:lnTo>
                  <a:lnTo>
                    <a:pt x="46578" y="2270327"/>
                  </a:lnTo>
                  <a:lnTo>
                    <a:pt x="46579" y="2245761"/>
                  </a:lnTo>
                  <a:cubicBezTo>
                    <a:pt x="40098" y="2228439"/>
                    <a:pt x="40098" y="2227179"/>
                    <a:pt x="46009" y="2211749"/>
                  </a:cubicBezTo>
                  <a:cubicBezTo>
                    <a:pt x="46720" y="2182147"/>
                    <a:pt x="50068" y="2125774"/>
                    <a:pt x="42092" y="2112863"/>
                  </a:cubicBezTo>
                  <a:lnTo>
                    <a:pt x="42092" y="1931151"/>
                  </a:lnTo>
                  <a:lnTo>
                    <a:pt x="37178" y="1917294"/>
                  </a:lnTo>
                  <a:lnTo>
                    <a:pt x="46579" y="1892728"/>
                  </a:lnTo>
                  <a:lnTo>
                    <a:pt x="46579" y="1843600"/>
                  </a:lnTo>
                  <a:cubicBezTo>
                    <a:pt x="38816" y="1832262"/>
                    <a:pt x="41949" y="1785339"/>
                    <a:pt x="42518" y="1757311"/>
                  </a:cubicBezTo>
                  <a:lnTo>
                    <a:pt x="46009" y="1748490"/>
                  </a:lnTo>
                  <a:cubicBezTo>
                    <a:pt x="47227" y="1657761"/>
                    <a:pt x="47227" y="1566810"/>
                    <a:pt x="46009" y="1476078"/>
                  </a:cubicBezTo>
                  <a:lnTo>
                    <a:pt x="42306" y="1466946"/>
                  </a:lnTo>
                  <a:lnTo>
                    <a:pt x="42306" y="1197997"/>
                  </a:lnTo>
                  <a:lnTo>
                    <a:pt x="46934" y="1185400"/>
                  </a:lnTo>
                  <a:lnTo>
                    <a:pt x="46935" y="1137217"/>
                  </a:lnTo>
                  <a:lnTo>
                    <a:pt x="42234" y="1124620"/>
                  </a:lnTo>
                  <a:lnTo>
                    <a:pt x="47220" y="1111077"/>
                  </a:lnTo>
                  <a:lnTo>
                    <a:pt x="47219" y="965582"/>
                  </a:lnTo>
                  <a:cubicBezTo>
                    <a:pt x="54341" y="957710"/>
                    <a:pt x="54341" y="878662"/>
                    <a:pt x="47219" y="871104"/>
                  </a:cubicBezTo>
                  <a:lnTo>
                    <a:pt x="47219" y="846224"/>
                  </a:lnTo>
                  <a:lnTo>
                    <a:pt x="51350" y="834258"/>
                  </a:lnTo>
                  <a:cubicBezTo>
                    <a:pt x="51350" y="831107"/>
                    <a:pt x="51350" y="827014"/>
                    <a:pt x="51777" y="822607"/>
                  </a:cubicBezTo>
                  <a:lnTo>
                    <a:pt x="46935" y="809064"/>
                  </a:lnTo>
                  <a:lnTo>
                    <a:pt x="46935" y="785444"/>
                  </a:lnTo>
                  <a:lnTo>
                    <a:pt x="51706" y="772533"/>
                  </a:lnTo>
                  <a:lnTo>
                    <a:pt x="51706" y="699783"/>
                  </a:lnTo>
                  <a:lnTo>
                    <a:pt x="47077" y="687186"/>
                  </a:lnTo>
                  <a:lnTo>
                    <a:pt x="47077" y="626092"/>
                  </a:lnTo>
                  <a:cubicBezTo>
                    <a:pt x="54198" y="616643"/>
                    <a:pt x="51919" y="577275"/>
                    <a:pt x="51065" y="551767"/>
                  </a:cubicBezTo>
                  <a:cubicBezTo>
                    <a:pt x="44389" y="534762"/>
                    <a:pt x="46445" y="492957"/>
                    <a:pt x="47079" y="455711"/>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170" name="Google Shape;170;p9"/>
            <p:cNvSpPr/>
            <p:nvPr/>
          </p:nvSpPr>
          <p:spPr>
            <a:xfrm rot="2700000">
              <a:off x="6369134" y="-1642382"/>
              <a:ext cx="466609" cy="10139607"/>
            </a:xfrm>
            <a:custGeom>
              <a:rect b="b" l="l" r="r" t="t"/>
              <a:pathLst>
                <a:path extrusionOk="0" h="10133972" w="466350">
                  <a:moveTo>
                    <a:pt x="261152" y="8256296"/>
                  </a:moveTo>
                  <a:cubicBezTo>
                    <a:pt x="249046" y="8284956"/>
                    <a:pt x="257378" y="8297239"/>
                    <a:pt x="266921" y="8292514"/>
                  </a:cubicBezTo>
                  <a:cubicBezTo>
                    <a:pt x="273901" y="8311380"/>
                    <a:pt x="282803" y="8308986"/>
                    <a:pt x="289213" y="8286533"/>
                  </a:cubicBezTo>
                  <a:lnTo>
                    <a:pt x="289425" y="8286533"/>
                  </a:lnTo>
                  <a:lnTo>
                    <a:pt x="282304" y="8268265"/>
                  </a:lnTo>
                  <a:cubicBezTo>
                    <a:pt x="278857" y="8270500"/>
                    <a:pt x="275368" y="8266156"/>
                    <a:pt x="272690" y="8256296"/>
                  </a:cubicBezTo>
                  <a:close/>
                  <a:moveTo>
                    <a:pt x="223051" y="8268265"/>
                  </a:moveTo>
                  <a:cubicBezTo>
                    <a:pt x="219562" y="8280862"/>
                    <a:pt x="219562" y="8280862"/>
                    <a:pt x="223051" y="8292514"/>
                  </a:cubicBezTo>
                  <a:lnTo>
                    <a:pt x="242422" y="8292514"/>
                  </a:lnTo>
                  <a:cubicBezTo>
                    <a:pt x="244238" y="8286216"/>
                    <a:pt x="245147" y="8283067"/>
                    <a:pt x="245129" y="8280035"/>
                  </a:cubicBezTo>
                  <a:lnTo>
                    <a:pt x="242280" y="8268265"/>
                  </a:lnTo>
                  <a:lnTo>
                    <a:pt x="242494" y="8268265"/>
                  </a:lnTo>
                  <a:lnTo>
                    <a:pt x="242280" y="8268265"/>
                  </a:lnTo>
                  <a:lnTo>
                    <a:pt x="242280" y="8268265"/>
                  </a:lnTo>
                  <a:close/>
                  <a:moveTo>
                    <a:pt x="261580" y="8194885"/>
                  </a:moveTo>
                  <a:cubicBezTo>
                    <a:pt x="244773" y="8240866"/>
                    <a:pt x="265069" y="8235513"/>
                    <a:pt x="272832" y="8208745"/>
                  </a:cubicBezTo>
                  <a:cubicBezTo>
                    <a:pt x="278957" y="8231102"/>
                    <a:pt x="287574" y="8208745"/>
                    <a:pt x="293841" y="8200555"/>
                  </a:cubicBezTo>
                  <a:lnTo>
                    <a:pt x="294055" y="8200555"/>
                  </a:lnTo>
                  <a:cubicBezTo>
                    <a:pt x="284013" y="8165286"/>
                    <a:pt x="272690" y="8191423"/>
                    <a:pt x="261580" y="8194885"/>
                  </a:cubicBezTo>
                  <a:close/>
                  <a:moveTo>
                    <a:pt x="270197" y="8127178"/>
                  </a:moveTo>
                  <a:cubicBezTo>
                    <a:pt x="271194" y="8179771"/>
                    <a:pt x="293272" y="8119620"/>
                    <a:pt x="299254" y="8140403"/>
                  </a:cubicBezTo>
                  <a:lnTo>
                    <a:pt x="299254" y="8152372"/>
                  </a:lnTo>
                  <a:cubicBezTo>
                    <a:pt x="306376" y="8167802"/>
                    <a:pt x="314423" y="8145445"/>
                    <a:pt x="321473" y="8134422"/>
                  </a:cubicBezTo>
                  <a:cubicBezTo>
                    <a:pt x="325746" y="8135996"/>
                    <a:pt x="336358" y="8134422"/>
                    <a:pt x="337283" y="8113321"/>
                  </a:cubicBezTo>
                  <a:lnTo>
                    <a:pt x="337497" y="8113321"/>
                  </a:lnTo>
                  <a:cubicBezTo>
                    <a:pt x="314851" y="8099464"/>
                    <a:pt x="292417" y="8122453"/>
                    <a:pt x="270197" y="8127178"/>
                  </a:cubicBezTo>
                  <a:close/>
                  <a:moveTo>
                    <a:pt x="269005" y="7956643"/>
                  </a:moveTo>
                  <a:cubicBezTo>
                    <a:pt x="262791" y="7964517"/>
                    <a:pt x="256666" y="7978532"/>
                    <a:pt x="251467" y="7987350"/>
                  </a:cubicBezTo>
                  <a:cubicBezTo>
                    <a:pt x="245905" y="7984044"/>
                    <a:pt x="240265" y="7990375"/>
                    <a:pt x="235728" y="8004986"/>
                  </a:cubicBezTo>
                  <a:lnTo>
                    <a:pt x="247479" y="8037110"/>
                  </a:lnTo>
                  <a:cubicBezTo>
                    <a:pt x="256502" y="8032134"/>
                    <a:pt x="265646" y="8040572"/>
                    <a:pt x="273474" y="8061041"/>
                  </a:cubicBezTo>
                  <a:cubicBezTo>
                    <a:pt x="292595" y="8029172"/>
                    <a:pt x="312742" y="8011000"/>
                    <a:pt x="333153" y="8007191"/>
                  </a:cubicBezTo>
                  <a:cubicBezTo>
                    <a:pt x="333153" y="8003412"/>
                    <a:pt x="333153" y="7999319"/>
                    <a:pt x="333652" y="7994908"/>
                  </a:cubicBezTo>
                  <a:lnTo>
                    <a:pt x="328809" y="7981997"/>
                  </a:lnTo>
                  <a:cubicBezTo>
                    <a:pt x="328809" y="7950504"/>
                    <a:pt x="316346" y="7967826"/>
                    <a:pt x="311218" y="7962784"/>
                  </a:cubicBezTo>
                  <a:cubicBezTo>
                    <a:pt x="303676" y="7944993"/>
                    <a:pt x="294618" y="7944993"/>
                    <a:pt x="287075" y="7962784"/>
                  </a:cubicBezTo>
                  <a:cubicBezTo>
                    <a:pt x="281520" y="7947037"/>
                    <a:pt x="275218" y="7948770"/>
                    <a:pt x="269005" y="7956643"/>
                  </a:cubicBezTo>
                  <a:close/>
                  <a:moveTo>
                    <a:pt x="322693" y="7888345"/>
                  </a:moveTo>
                  <a:cubicBezTo>
                    <a:pt x="318144" y="7892084"/>
                    <a:pt x="313711" y="7897752"/>
                    <a:pt x="309651" y="7909876"/>
                  </a:cubicBezTo>
                  <a:lnTo>
                    <a:pt x="314209" y="7922477"/>
                  </a:lnTo>
                  <a:cubicBezTo>
                    <a:pt x="313497" y="7959005"/>
                    <a:pt x="328453" y="7916805"/>
                    <a:pt x="333224" y="7916492"/>
                  </a:cubicBezTo>
                  <a:cubicBezTo>
                    <a:pt x="347397" y="7924679"/>
                    <a:pt x="372963" y="7973493"/>
                    <a:pt x="382222" y="7898539"/>
                  </a:cubicBezTo>
                  <a:lnTo>
                    <a:pt x="382578" y="7898539"/>
                  </a:lnTo>
                  <a:cubicBezTo>
                    <a:pt x="382578" y="7895391"/>
                    <a:pt x="380655" y="7893186"/>
                    <a:pt x="379801" y="7890984"/>
                  </a:cubicBezTo>
                  <a:cubicBezTo>
                    <a:pt x="374908" y="7887896"/>
                    <a:pt x="369923" y="7891768"/>
                    <a:pt x="365557" y="7902004"/>
                  </a:cubicBezTo>
                  <a:lnTo>
                    <a:pt x="356726" y="7879957"/>
                  </a:lnTo>
                  <a:cubicBezTo>
                    <a:pt x="346471" y="7894446"/>
                    <a:pt x="343979" y="7925624"/>
                    <a:pt x="336429" y="7878384"/>
                  </a:cubicBezTo>
                  <a:cubicBezTo>
                    <a:pt x="331907" y="7882794"/>
                    <a:pt x="327242" y="7884605"/>
                    <a:pt x="322693" y="7888345"/>
                  </a:cubicBezTo>
                  <a:close/>
                  <a:moveTo>
                    <a:pt x="372342" y="7708747"/>
                  </a:moveTo>
                  <a:cubicBezTo>
                    <a:pt x="368946" y="7710649"/>
                    <a:pt x="365663" y="7716451"/>
                    <a:pt x="362850" y="7725962"/>
                  </a:cubicBezTo>
                  <a:lnTo>
                    <a:pt x="362850" y="7727219"/>
                  </a:lnTo>
                  <a:cubicBezTo>
                    <a:pt x="369417" y="7739409"/>
                    <a:pt x="376966" y="7734684"/>
                    <a:pt x="382506" y="7714939"/>
                  </a:cubicBezTo>
                  <a:cubicBezTo>
                    <a:pt x="379245" y="7708845"/>
                    <a:pt x="375737" y="7706846"/>
                    <a:pt x="372342" y="7708747"/>
                  </a:cubicBezTo>
                  <a:close/>
                  <a:moveTo>
                    <a:pt x="350620" y="7587708"/>
                  </a:moveTo>
                  <a:cubicBezTo>
                    <a:pt x="349250" y="7590904"/>
                    <a:pt x="348155" y="7596415"/>
                    <a:pt x="347660" y="7603486"/>
                  </a:cubicBezTo>
                  <a:cubicBezTo>
                    <a:pt x="346834" y="7615233"/>
                    <a:pt x="347931" y="7627956"/>
                    <a:pt x="350316" y="7634317"/>
                  </a:cubicBezTo>
                  <a:cubicBezTo>
                    <a:pt x="354177" y="7636238"/>
                    <a:pt x="358079" y="7635167"/>
                    <a:pt x="361854" y="7631167"/>
                  </a:cubicBezTo>
                  <a:cubicBezTo>
                    <a:pt x="363143" y="7622792"/>
                    <a:pt x="363335" y="7611990"/>
                    <a:pt x="362352" y="7602825"/>
                  </a:cubicBezTo>
                  <a:lnTo>
                    <a:pt x="355230" y="7585817"/>
                  </a:lnTo>
                  <a:cubicBezTo>
                    <a:pt x="353635" y="7583630"/>
                    <a:pt x="351990" y="7584512"/>
                    <a:pt x="350620" y="7587708"/>
                  </a:cubicBezTo>
                  <a:close/>
                  <a:moveTo>
                    <a:pt x="255510" y="7668995"/>
                  </a:moveTo>
                  <a:cubicBezTo>
                    <a:pt x="248222" y="7673998"/>
                    <a:pt x="246376" y="7684863"/>
                    <a:pt x="259302" y="7712734"/>
                  </a:cubicBezTo>
                  <a:cubicBezTo>
                    <a:pt x="252180" y="7732574"/>
                    <a:pt x="242209" y="7708009"/>
                    <a:pt x="235230" y="7725961"/>
                  </a:cubicBezTo>
                  <a:lnTo>
                    <a:pt x="235230" y="7737614"/>
                  </a:lnTo>
                  <a:lnTo>
                    <a:pt x="230316" y="7750839"/>
                  </a:lnTo>
                  <a:lnTo>
                    <a:pt x="230316" y="7776347"/>
                  </a:lnTo>
                  <a:lnTo>
                    <a:pt x="236654" y="7781703"/>
                  </a:lnTo>
                  <a:cubicBezTo>
                    <a:pt x="252037" y="7744854"/>
                    <a:pt x="270624" y="7760602"/>
                    <a:pt x="286506" y="7779184"/>
                  </a:cubicBezTo>
                  <a:cubicBezTo>
                    <a:pt x="302181" y="7769797"/>
                    <a:pt x="318119" y="7783750"/>
                    <a:pt x="331800" y="7818867"/>
                  </a:cubicBezTo>
                  <a:cubicBezTo>
                    <a:pt x="336642" y="7812565"/>
                    <a:pt x="342767" y="7823588"/>
                    <a:pt x="347895" y="7811936"/>
                  </a:cubicBezTo>
                  <a:lnTo>
                    <a:pt x="343266" y="7798708"/>
                  </a:lnTo>
                  <a:lnTo>
                    <a:pt x="343266" y="7774773"/>
                  </a:lnTo>
                  <a:cubicBezTo>
                    <a:pt x="345118" y="7764382"/>
                    <a:pt x="351171" y="7772885"/>
                    <a:pt x="352951" y="7762490"/>
                  </a:cubicBezTo>
                  <a:lnTo>
                    <a:pt x="352951" y="7750211"/>
                  </a:lnTo>
                  <a:cubicBezTo>
                    <a:pt x="349889" y="7740133"/>
                    <a:pt x="343052" y="7746746"/>
                    <a:pt x="340987" y="7732575"/>
                  </a:cubicBezTo>
                  <a:cubicBezTo>
                    <a:pt x="330660" y="7732575"/>
                    <a:pt x="319978" y="7725962"/>
                    <a:pt x="311005" y="7756509"/>
                  </a:cubicBezTo>
                  <a:cubicBezTo>
                    <a:pt x="302316" y="7764696"/>
                    <a:pt x="305948" y="7729110"/>
                    <a:pt x="298185" y="7732261"/>
                  </a:cubicBezTo>
                  <a:cubicBezTo>
                    <a:pt x="291591" y="7736258"/>
                    <a:pt x="284889" y="7729897"/>
                    <a:pt x="279242" y="7714307"/>
                  </a:cubicBezTo>
                  <a:cubicBezTo>
                    <a:pt x="284441" y="7700451"/>
                    <a:pt x="291064" y="7714307"/>
                    <a:pt x="296476" y="7696043"/>
                  </a:cubicBezTo>
                  <a:cubicBezTo>
                    <a:pt x="313141" y="7703916"/>
                    <a:pt x="336714" y="7722494"/>
                    <a:pt x="352951" y="7690059"/>
                  </a:cubicBezTo>
                  <a:lnTo>
                    <a:pt x="352951" y="7677148"/>
                  </a:lnTo>
                  <a:cubicBezTo>
                    <a:pt x="342305" y="7642031"/>
                    <a:pt x="328218" y="7634946"/>
                    <a:pt x="316061" y="7658566"/>
                  </a:cubicBezTo>
                  <a:cubicBezTo>
                    <a:pt x="310008" y="7641562"/>
                    <a:pt x="301248" y="7622034"/>
                    <a:pt x="294126" y="7641244"/>
                  </a:cubicBezTo>
                  <a:cubicBezTo>
                    <a:pt x="294927" y="7668604"/>
                    <a:pt x="267659" y="7660657"/>
                    <a:pt x="255510" y="7668995"/>
                  </a:cubicBezTo>
                  <a:close/>
                  <a:moveTo>
                    <a:pt x="357926" y="7464870"/>
                  </a:moveTo>
                  <a:cubicBezTo>
                    <a:pt x="356216" y="7464926"/>
                    <a:pt x="354508" y="7467138"/>
                    <a:pt x="353023" y="7471501"/>
                  </a:cubicBezTo>
                  <a:lnTo>
                    <a:pt x="359717" y="7487877"/>
                  </a:lnTo>
                  <a:cubicBezTo>
                    <a:pt x="364346" y="7487877"/>
                    <a:pt x="362494" y="7477482"/>
                    <a:pt x="362850" y="7471184"/>
                  </a:cubicBezTo>
                  <a:cubicBezTo>
                    <a:pt x="361352" y="7466917"/>
                    <a:pt x="359637" y="7464815"/>
                    <a:pt x="357926" y="7464870"/>
                  </a:cubicBezTo>
                  <a:close/>
                  <a:moveTo>
                    <a:pt x="250756" y="7505513"/>
                  </a:moveTo>
                  <a:cubicBezTo>
                    <a:pt x="248832" y="7522203"/>
                    <a:pt x="251538" y="7540467"/>
                    <a:pt x="249117" y="7558103"/>
                  </a:cubicBezTo>
                  <a:cubicBezTo>
                    <a:pt x="239218" y="7585189"/>
                    <a:pt x="225758" y="7576057"/>
                    <a:pt x="215717" y="7592116"/>
                  </a:cubicBezTo>
                  <a:cubicBezTo>
                    <a:pt x="215858" y="7597472"/>
                    <a:pt x="214434" y="7604399"/>
                    <a:pt x="217283" y="7608492"/>
                  </a:cubicBezTo>
                  <a:lnTo>
                    <a:pt x="217497" y="7608492"/>
                  </a:lnTo>
                  <a:cubicBezTo>
                    <a:pt x="224249" y="7615293"/>
                    <a:pt x="231320" y="7611861"/>
                    <a:pt x="237580" y="7598728"/>
                  </a:cubicBezTo>
                  <a:cubicBezTo>
                    <a:pt x="242131" y="7609596"/>
                    <a:pt x="247358" y="7613564"/>
                    <a:pt x="252465" y="7610069"/>
                  </a:cubicBezTo>
                  <a:cubicBezTo>
                    <a:pt x="256738" y="7605972"/>
                    <a:pt x="253390" y="7590856"/>
                    <a:pt x="257449" y="7585817"/>
                  </a:cubicBezTo>
                  <a:lnTo>
                    <a:pt x="262363" y="7585817"/>
                  </a:lnTo>
                  <a:cubicBezTo>
                    <a:pt x="266495" y="7580778"/>
                    <a:pt x="263075" y="7565979"/>
                    <a:pt x="267919" y="7561254"/>
                  </a:cubicBezTo>
                  <a:cubicBezTo>
                    <a:pt x="278886" y="7567867"/>
                    <a:pt x="290922" y="7549916"/>
                    <a:pt x="301034" y="7549917"/>
                  </a:cubicBezTo>
                  <a:lnTo>
                    <a:pt x="312429" y="7575739"/>
                  </a:lnTo>
                  <a:cubicBezTo>
                    <a:pt x="315278" y="7589913"/>
                    <a:pt x="312002" y="7600934"/>
                    <a:pt x="316132" y="7609751"/>
                  </a:cubicBezTo>
                  <a:cubicBezTo>
                    <a:pt x="319693" y="7607549"/>
                    <a:pt x="325676" y="7615736"/>
                    <a:pt x="328525" y="7602193"/>
                  </a:cubicBezTo>
                  <a:cubicBezTo>
                    <a:pt x="328524" y="7591801"/>
                    <a:pt x="331373" y="7585816"/>
                    <a:pt x="332939" y="7578259"/>
                  </a:cubicBezTo>
                  <a:lnTo>
                    <a:pt x="329379" y="7569127"/>
                  </a:lnTo>
                  <a:cubicBezTo>
                    <a:pt x="337640" y="7529448"/>
                    <a:pt x="353023" y="7561568"/>
                    <a:pt x="362921" y="7543618"/>
                  </a:cubicBezTo>
                  <a:cubicBezTo>
                    <a:pt x="362921" y="7534486"/>
                    <a:pt x="362921" y="7534486"/>
                    <a:pt x="361212" y="7525665"/>
                  </a:cubicBezTo>
                  <a:cubicBezTo>
                    <a:pt x="344691" y="7543304"/>
                    <a:pt x="331159" y="7465199"/>
                    <a:pt x="316275" y="7500471"/>
                  </a:cubicBezTo>
                  <a:cubicBezTo>
                    <a:pt x="298114" y="7475277"/>
                    <a:pt x="289355" y="7522203"/>
                    <a:pt x="271408" y="7524405"/>
                  </a:cubicBezTo>
                  <a:lnTo>
                    <a:pt x="263788" y="7500471"/>
                  </a:lnTo>
                  <a:cubicBezTo>
                    <a:pt x="258233" y="7502676"/>
                    <a:pt x="254530" y="7495118"/>
                    <a:pt x="250756" y="7505513"/>
                  </a:cubicBezTo>
                  <a:close/>
                  <a:moveTo>
                    <a:pt x="335361" y="7353085"/>
                  </a:moveTo>
                  <a:cubicBezTo>
                    <a:pt x="332369" y="7368519"/>
                    <a:pt x="332369" y="7368833"/>
                    <a:pt x="337925" y="7383949"/>
                  </a:cubicBezTo>
                  <a:cubicBezTo>
                    <a:pt x="337925" y="7387729"/>
                    <a:pt x="337925" y="7391508"/>
                    <a:pt x="337925" y="7395604"/>
                  </a:cubicBezTo>
                  <a:cubicBezTo>
                    <a:pt x="350245" y="7427097"/>
                    <a:pt x="365913" y="7441896"/>
                    <a:pt x="377165" y="7410403"/>
                  </a:cubicBezTo>
                  <a:lnTo>
                    <a:pt x="377165" y="7372298"/>
                  </a:lnTo>
                  <a:cubicBezTo>
                    <a:pt x="371083" y="7349845"/>
                    <a:pt x="363278" y="7338567"/>
                    <a:pt x="355373" y="7340805"/>
                  </a:cubicBezTo>
                  <a:cubicBezTo>
                    <a:pt x="348251" y="7387415"/>
                    <a:pt x="345118" y="7351511"/>
                    <a:pt x="335361" y="7353085"/>
                  </a:cubicBezTo>
                  <a:close/>
                  <a:moveTo>
                    <a:pt x="354326" y="7298900"/>
                  </a:moveTo>
                  <a:cubicBezTo>
                    <a:pt x="353063" y="7302934"/>
                    <a:pt x="353129" y="7308996"/>
                    <a:pt x="355444" y="7317813"/>
                  </a:cubicBezTo>
                  <a:cubicBezTo>
                    <a:pt x="361925" y="7317813"/>
                    <a:pt x="373177" y="7325689"/>
                    <a:pt x="376809" y="7297657"/>
                  </a:cubicBezTo>
                  <a:cubicBezTo>
                    <a:pt x="373872" y="7292936"/>
                    <a:pt x="358115" y="7286796"/>
                    <a:pt x="354326" y="7298900"/>
                  </a:cubicBezTo>
                  <a:close/>
                  <a:moveTo>
                    <a:pt x="316132" y="7330096"/>
                  </a:moveTo>
                  <a:cubicBezTo>
                    <a:pt x="315584" y="7331293"/>
                    <a:pt x="315064" y="7332649"/>
                    <a:pt x="314566" y="7334193"/>
                  </a:cubicBezTo>
                  <a:cubicBezTo>
                    <a:pt x="313142" y="7347418"/>
                    <a:pt x="321829" y="7338286"/>
                    <a:pt x="316132" y="7330096"/>
                  </a:cubicBezTo>
                  <a:close/>
                  <a:moveTo>
                    <a:pt x="117650" y="7485358"/>
                  </a:moveTo>
                  <a:cubicBezTo>
                    <a:pt x="124772" y="7540467"/>
                    <a:pt x="143787" y="7504882"/>
                    <a:pt x="155325" y="7488504"/>
                  </a:cubicBezTo>
                  <a:cubicBezTo>
                    <a:pt x="161876" y="7485040"/>
                    <a:pt x="172274" y="7497955"/>
                    <a:pt x="178684" y="7476222"/>
                  </a:cubicBezTo>
                  <a:lnTo>
                    <a:pt x="178897" y="7476222"/>
                  </a:lnTo>
                  <a:cubicBezTo>
                    <a:pt x="201793" y="7472476"/>
                    <a:pt x="224718" y="7476477"/>
                    <a:pt x="247479" y="7488190"/>
                  </a:cubicBezTo>
                  <a:cubicBezTo>
                    <a:pt x="251253" y="7476222"/>
                    <a:pt x="251253" y="7476222"/>
                    <a:pt x="247479" y="7463943"/>
                  </a:cubicBezTo>
                  <a:cubicBezTo>
                    <a:pt x="230173" y="7442369"/>
                    <a:pt x="212141" y="7434368"/>
                    <a:pt x="194209" y="7440322"/>
                  </a:cubicBezTo>
                  <a:cubicBezTo>
                    <a:pt x="169069" y="7464571"/>
                    <a:pt x="141793" y="7456384"/>
                    <a:pt x="117650" y="7485358"/>
                  </a:cubicBezTo>
                  <a:close/>
                  <a:moveTo>
                    <a:pt x="247443" y="7290732"/>
                  </a:moveTo>
                  <a:cubicBezTo>
                    <a:pt x="241337" y="7293330"/>
                    <a:pt x="235159" y="7302542"/>
                    <a:pt x="230173" y="7309627"/>
                  </a:cubicBezTo>
                  <a:lnTo>
                    <a:pt x="230173" y="7321278"/>
                  </a:lnTo>
                  <a:lnTo>
                    <a:pt x="225402" y="7333875"/>
                  </a:lnTo>
                  <a:cubicBezTo>
                    <a:pt x="227182" y="7344581"/>
                    <a:pt x="233520" y="7333875"/>
                    <a:pt x="234660" y="7346786"/>
                  </a:cubicBezTo>
                  <a:cubicBezTo>
                    <a:pt x="225031" y="7370126"/>
                    <a:pt x="214057" y="7380422"/>
                    <a:pt x="203111" y="7376391"/>
                  </a:cubicBezTo>
                  <a:cubicBezTo>
                    <a:pt x="199692" y="7391508"/>
                    <a:pt x="199692" y="7391822"/>
                    <a:pt x="203610" y="7403477"/>
                  </a:cubicBezTo>
                  <a:lnTo>
                    <a:pt x="203538" y="7400957"/>
                  </a:lnTo>
                  <a:cubicBezTo>
                    <a:pt x="214221" y="7406938"/>
                    <a:pt x="225473" y="7428671"/>
                    <a:pt x="234945" y="7394655"/>
                  </a:cubicBezTo>
                  <a:lnTo>
                    <a:pt x="234945" y="7384263"/>
                  </a:lnTo>
                  <a:lnTo>
                    <a:pt x="264286" y="7311515"/>
                  </a:lnTo>
                  <a:cubicBezTo>
                    <a:pt x="259586" y="7292148"/>
                    <a:pt x="253550" y="7288133"/>
                    <a:pt x="247443" y="7290732"/>
                  </a:cubicBezTo>
                  <a:close/>
                  <a:moveTo>
                    <a:pt x="119369" y="7369541"/>
                  </a:moveTo>
                  <a:cubicBezTo>
                    <a:pt x="117793" y="7369305"/>
                    <a:pt x="116761" y="7372926"/>
                    <a:pt x="117438" y="7384578"/>
                  </a:cubicBezTo>
                  <a:lnTo>
                    <a:pt x="112523" y="7397806"/>
                  </a:lnTo>
                  <a:cubicBezTo>
                    <a:pt x="112451" y="7403791"/>
                    <a:pt x="111597" y="7410403"/>
                    <a:pt x="114802" y="7414813"/>
                  </a:cubicBezTo>
                  <a:cubicBezTo>
                    <a:pt x="129045" y="7422372"/>
                    <a:pt x="158173" y="7387729"/>
                    <a:pt x="124559" y="7377651"/>
                  </a:cubicBezTo>
                  <a:cubicBezTo>
                    <a:pt x="123063" y="7373872"/>
                    <a:pt x="120945" y="7369778"/>
                    <a:pt x="119369" y="7369541"/>
                  </a:cubicBezTo>
                  <a:close/>
                  <a:moveTo>
                    <a:pt x="181030" y="7293727"/>
                  </a:moveTo>
                  <a:cubicBezTo>
                    <a:pt x="179358" y="7293565"/>
                    <a:pt x="177674" y="7295502"/>
                    <a:pt x="176191" y="7299549"/>
                  </a:cubicBezTo>
                  <a:lnTo>
                    <a:pt x="175977" y="7300495"/>
                  </a:lnTo>
                  <a:cubicBezTo>
                    <a:pt x="178951" y="7309313"/>
                    <a:pt x="182832" y="7309313"/>
                    <a:pt x="185806" y="7300495"/>
                  </a:cubicBezTo>
                  <a:cubicBezTo>
                    <a:pt x="184365" y="7296149"/>
                    <a:pt x="182703" y="7293888"/>
                    <a:pt x="181030" y="7293727"/>
                  </a:cubicBezTo>
                  <a:close/>
                  <a:moveTo>
                    <a:pt x="282471" y="7135831"/>
                  </a:moveTo>
                  <a:cubicBezTo>
                    <a:pt x="278792" y="7139094"/>
                    <a:pt x="281823" y="7159407"/>
                    <a:pt x="288500" y="7144291"/>
                  </a:cubicBezTo>
                  <a:lnTo>
                    <a:pt x="288332" y="7140072"/>
                  </a:lnTo>
                  <a:lnTo>
                    <a:pt x="288500" y="7140194"/>
                  </a:lnTo>
                  <a:lnTo>
                    <a:pt x="288286" y="7138938"/>
                  </a:lnTo>
                  <a:lnTo>
                    <a:pt x="288332" y="7140072"/>
                  </a:lnTo>
                  <a:close/>
                  <a:moveTo>
                    <a:pt x="129544" y="7282545"/>
                  </a:moveTo>
                  <a:cubicBezTo>
                    <a:pt x="124986" y="7314037"/>
                    <a:pt x="150909" y="7311515"/>
                    <a:pt x="155751" y="7302382"/>
                  </a:cubicBezTo>
                  <a:cubicBezTo>
                    <a:pt x="150125" y="7282545"/>
                    <a:pt x="137805" y="7280022"/>
                    <a:pt x="129544" y="7282545"/>
                  </a:cubicBezTo>
                  <a:close/>
                  <a:moveTo>
                    <a:pt x="299575" y="7110594"/>
                  </a:moveTo>
                  <a:cubicBezTo>
                    <a:pt x="298043" y="7109885"/>
                    <a:pt x="296762" y="7112325"/>
                    <a:pt x="294198" y="7117205"/>
                  </a:cubicBezTo>
                  <a:lnTo>
                    <a:pt x="294197" y="7129174"/>
                  </a:lnTo>
                  <a:cubicBezTo>
                    <a:pt x="302317" y="7145864"/>
                    <a:pt x="312928" y="7173264"/>
                    <a:pt x="321331" y="7147438"/>
                  </a:cubicBezTo>
                  <a:cubicBezTo>
                    <a:pt x="325319" y="7145236"/>
                    <a:pt x="329735" y="7151535"/>
                    <a:pt x="332939" y="7142399"/>
                  </a:cubicBezTo>
                  <a:cubicBezTo>
                    <a:pt x="332939" y="7100829"/>
                    <a:pt x="312928" y="7132008"/>
                    <a:pt x="306447" y="7122876"/>
                  </a:cubicBezTo>
                  <a:cubicBezTo>
                    <a:pt x="302886" y="7115161"/>
                    <a:pt x="301106" y="7111303"/>
                    <a:pt x="299575" y="7110594"/>
                  </a:cubicBezTo>
                  <a:close/>
                  <a:moveTo>
                    <a:pt x="182271" y="7212302"/>
                  </a:moveTo>
                  <a:cubicBezTo>
                    <a:pt x="180204" y="7215133"/>
                    <a:pt x="178257" y="7219700"/>
                    <a:pt x="176547" y="7225858"/>
                  </a:cubicBezTo>
                  <a:cubicBezTo>
                    <a:pt x="178755" y="7233414"/>
                    <a:pt x="181586" y="7234279"/>
                    <a:pt x="184533" y="7233650"/>
                  </a:cubicBezTo>
                  <a:lnTo>
                    <a:pt x="193030" y="7232494"/>
                  </a:lnTo>
                  <a:lnTo>
                    <a:pt x="192998" y="7233416"/>
                  </a:lnTo>
                  <a:lnTo>
                    <a:pt x="193212" y="7232470"/>
                  </a:lnTo>
                  <a:lnTo>
                    <a:pt x="193030" y="7232494"/>
                  </a:lnTo>
                  <a:lnTo>
                    <a:pt x="193425" y="7220818"/>
                  </a:lnTo>
                  <a:cubicBezTo>
                    <a:pt x="191823" y="7216487"/>
                    <a:pt x="189366" y="7212314"/>
                    <a:pt x="188725" y="7209164"/>
                  </a:cubicBezTo>
                  <a:cubicBezTo>
                    <a:pt x="186528" y="7208377"/>
                    <a:pt x="184339" y="7209472"/>
                    <a:pt x="182271" y="7212302"/>
                  </a:cubicBezTo>
                  <a:close/>
                  <a:moveTo>
                    <a:pt x="297545" y="7042239"/>
                  </a:moveTo>
                  <a:cubicBezTo>
                    <a:pt x="289684" y="7047883"/>
                    <a:pt x="281912" y="7056662"/>
                    <a:pt x="274257" y="7069968"/>
                  </a:cubicBezTo>
                  <a:cubicBezTo>
                    <a:pt x="275681" y="7136415"/>
                    <a:pt x="299111" y="7075321"/>
                    <a:pt x="307515" y="7062095"/>
                  </a:cubicBezTo>
                  <a:cubicBezTo>
                    <a:pt x="328438" y="7059983"/>
                    <a:pt x="349348" y="7067700"/>
                    <a:pt x="369901" y="7085084"/>
                  </a:cubicBezTo>
                  <a:cubicBezTo>
                    <a:pt x="379658" y="7073430"/>
                    <a:pt x="379302" y="7051386"/>
                    <a:pt x="369758" y="7037215"/>
                  </a:cubicBezTo>
                  <a:lnTo>
                    <a:pt x="369972" y="7038474"/>
                  </a:lnTo>
                  <a:cubicBezTo>
                    <a:pt x="345510" y="7036585"/>
                    <a:pt x="321127" y="7025306"/>
                    <a:pt x="297545" y="7042239"/>
                  </a:cubicBezTo>
                  <a:close/>
                  <a:moveTo>
                    <a:pt x="202043" y="7132636"/>
                  </a:moveTo>
                  <a:cubicBezTo>
                    <a:pt x="191930" y="7211369"/>
                    <a:pt x="257949" y="7166651"/>
                    <a:pt x="264429" y="7129488"/>
                  </a:cubicBezTo>
                  <a:lnTo>
                    <a:pt x="264357" y="7126969"/>
                  </a:lnTo>
                  <a:lnTo>
                    <a:pt x="264357" y="7115317"/>
                  </a:lnTo>
                  <a:cubicBezTo>
                    <a:pt x="261224" y="7100829"/>
                    <a:pt x="254671" y="7110907"/>
                    <a:pt x="251538" y="7120042"/>
                  </a:cubicBezTo>
                  <a:cubicBezTo>
                    <a:pt x="242480" y="7122277"/>
                    <a:pt x="233506" y="7128827"/>
                    <a:pt x="224761" y="7139566"/>
                  </a:cubicBezTo>
                  <a:cubicBezTo>
                    <a:pt x="217212" y="7154682"/>
                    <a:pt x="211230" y="7123190"/>
                    <a:pt x="202043" y="7132636"/>
                  </a:cubicBezTo>
                  <a:close/>
                  <a:moveTo>
                    <a:pt x="153228" y="7101283"/>
                  </a:moveTo>
                  <a:cubicBezTo>
                    <a:pt x="152062" y="7102345"/>
                    <a:pt x="152672" y="7106655"/>
                    <a:pt x="156250" y="7117205"/>
                  </a:cubicBezTo>
                  <a:lnTo>
                    <a:pt x="151906" y="7129802"/>
                  </a:lnTo>
                  <a:cubicBezTo>
                    <a:pt x="150695" y="7160349"/>
                    <a:pt x="164796" y="7144291"/>
                    <a:pt x="168072" y="7146179"/>
                  </a:cubicBezTo>
                  <a:lnTo>
                    <a:pt x="168072" y="7147124"/>
                  </a:lnTo>
                  <a:lnTo>
                    <a:pt x="181674" y="7117523"/>
                  </a:lnTo>
                  <a:lnTo>
                    <a:pt x="179466" y="7098624"/>
                  </a:lnTo>
                  <a:cubicBezTo>
                    <a:pt x="176208" y="7124133"/>
                    <a:pt x="156726" y="7098094"/>
                    <a:pt x="153228" y="7101283"/>
                  </a:cubicBezTo>
                  <a:close/>
                  <a:moveTo>
                    <a:pt x="203253" y="7035010"/>
                  </a:moveTo>
                  <a:cubicBezTo>
                    <a:pt x="199692" y="7047293"/>
                    <a:pt x="199692" y="7047293"/>
                    <a:pt x="203254" y="7059573"/>
                  </a:cubicBezTo>
                  <a:lnTo>
                    <a:pt x="212868" y="7059573"/>
                  </a:lnTo>
                  <a:cubicBezTo>
                    <a:pt x="216500" y="7049812"/>
                    <a:pt x="216500" y="7049812"/>
                    <a:pt x="212939" y="7037529"/>
                  </a:cubicBezTo>
                  <a:lnTo>
                    <a:pt x="212868" y="7035010"/>
                  </a:lnTo>
                  <a:close/>
                  <a:moveTo>
                    <a:pt x="202006" y="6985813"/>
                  </a:moveTo>
                  <a:cubicBezTo>
                    <a:pt x="198184" y="6991472"/>
                    <a:pt x="195740" y="6998244"/>
                    <a:pt x="195918" y="7005409"/>
                  </a:cubicBezTo>
                  <a:lnTo>
                    <a:pt x="195704" y="7006351"/>
                  </a:lnTo>
                  <a:cubicBezTo>
                    <a:pt x="209236" y="7026192"/>
                    <a:pt x="227609" y="7002572"/>
                    <a:pt x="240073" y="6984308"/>
                  </a:cubicBezTo>
                  <a:cubicBezTo>
                    <a:pt x="237348" y="6961868"/>
                    <a:pt x="213473" y="6968836"/>
                    <a:pt x="202006" y="6985813"/>
                  </a:cubicBezTo>
                  <a:close/>
                  <a:moveTo>
                    <a:pt x="299325" y="6885105"/>
                  </a:moveTo>
                  <a:cubicBezTo>
                    <a:pt x="299610" y="6894237"/>
                    <a:pt x="297615" y="6904632"/>
                    <a:pt x="300393" y="6913132"/>
                  </a:cubicBezTo>
                  <a:lnTo>
                    <a:pt x="300607" y="6913132"/>
                  </a:lnTo>
                  <a:cubicBezTo>
                    <a:pt x="311717" y="6922582"/>
                    <a:pt x="323326" y="6905577"/>
                    <a:pt x="333438" y="6898016"/>
                  </a:cubicBezTo>
                  <a:cubicBezTo>
                    <a:pt x="324536" y="6868728"/>
                    <a:pt x="309794" y="6875973"/>
                    <a:pt x="299325" y="6885105"/>
                  </a:cubicBezTo>
                  <a:close/>
                  <a:moveTo>
                    <a:pt x="175034" y="6977458"/>
                  </a:moveTo>
                  <a:cubicBezTo>
                    <a:pt x="173876" y="6977773"/>
                    <a:pt x="172773" y="6978953"/>
                    <a:pt x="171633" y="6982416"/>
                  </a:cubicBezTo>
                  <a:cubicBezTo>
                    <a:pt x="170849" y="7005409"/>
                    <a:pt x="170921" y="7005409"/>
                    <a:pt x="173912" y="7013909"/>
                  </a:cubicBezTo>
                  <a:cubicBezTo>
                    <a:pt x="188582" y="7015486"/>
                    <a:pt x="196346" y="7014855"/>
                    <a:pt x="178613" y="6976749"/>
                  </a:cubicBezTo>
                  <a:lnTo>
                    <a:pt x="178755" y="6977695"/>
                  </a:lnTo>
                  <a:cubicBezTo>
                    <a:pt x="177401" y="6977695"/>
                    <a:pt x="176191" y="6977144"/>
                    <a:pt x="175034" y="6977458"/>
                  </a:cubicBezTo>
                  <a:close/>
                  <a:moveTo>
                    <a:pt x="183099" y="6881326"/>
                  </a:moveTo>
                  <a:lnTo>
                    <a:pt x="171277" y="6910613"/>
                  </a:lnTo>
                  <a:cubicBezTo>
                    <a:pt x="169781" y="6942106"/>
                    <a:pt x="181888" y="6925415"/>
                    <a:pt x="186018" y="6910613"/>
                  </a:cubicBezTo>
                  <a:cubicBezTo>
                    <a:pt x="186163" y="6902519"/>
                    <a:pt x="186116" y="6894394"/>
                    <a:pt x="185876" y="6886364"/>
                  </a:cubicBezTo>
                  <a:lnTo>
                    <a:pt x="185876" y="6887310"/>
                  </a:lnTo>
                  <a:cubicBezTo>
                    <a:pt x="185877" y="6885105"/>
                    <a:pt x="184024" y="6883217"/>
                    <a:pt x="183099" y="6881326"/>
                  </a:cubicBezTo>
                  <a:close/>
                  <a:moveTo>
                    <a:pt x="338565" y="6723548"/>
                  </a:moveTo>
                  <a:cubicBezTo>
                    <a:pt x="338566" y="6747482"/>
                    <a:pt x="336215" y="6755041"/>
                    <a:pt x="345687" y="6755041"/>
                  </a:cubicBezTo>
                  <a:lnTo>
                    <a:pt x="350032" y="6743072"/>
                  </a:lnTo>
                  <a:cubicBezTo>
                    <a:pt x="352951" y="6747168"/>
                    <a:pt x="360856" y="6745277"/>
                    <a:pt x="355302" y="6732366"/>
                  </a:cubicBezTo>
                  <a:lnTo>
                    <a:pt x="355230" y="6729846"/>
                  </a:lnTo>
                  <a:cubicBezTo>
                    <a:pt x="353450" y="6726067"/>
                    <a:pt x="351812" y="6721974"/>
                    <a:pt x="350174" y="6718195"/>
                  </a:cubicBezTo>
                  <a:cubicBezTo>
                    <a:pt x="346328" y="6720397"/>
                    <a:pt x="342055" y="6714098"/>
                    <a:pt x="338565" y="6723548"/>
                  </a:cubicBezTo>
                  <a:close/>
                  <a:moveTo>
                    <a:pt x="94889" y="6940802"/>
                  </a:moveTo>
                  <a:cubicBezTo>
                    <a:pt x="93611" y="6943150"/>
                    <a:pt x="92725" y="6948562"/>
                    <a:pt x="92511" y="6958482"/>
                  </a:cubicBezTo>
                  <a:lnTo>
                    <a:pt x="87739" y="6971711"/>
                  </a:lnTo>
                  <a:cubicBezTo>
                    <a:pt x="86956" y="6996905"/>
                    <a:pt x="96285" y="6990606"/>
                    <a:pt x="99918" y="6976749"/>
                  </a:cubicBezTo>
                  <a:cubicBezTo>
                    <a:pt x="108249" y="6976749"/>
                    <a:pt x="116440" y="6977063"/>
                    <a:pt x="124559" y="6976118"/>
                  </a:cubicBezTo>
                  <a:cubicBezTo>
                    <a:pt x="134244" y="6933288"/>
                    <a:pt x="112950" y="6966668"/>
                    <a:pt x="109461" y="6963521"/>
                  </a:cubicBezTo>
                  <a:cubicBezTo>
                    <a:pt x="106096" y="6954309"/>
                    <a:pt x="98725" y="6933761"/>
                    <a:pt x="94889" y="6940802"/>
                  </a:cubicBezTo>
                  <a:close/>
                  <a:moveTo>
                    <a:pt x="134137" y="6892683"/>
                  </a:moveTo>
                  <a:cubicBezTo>
                    <a:pt x="132709" y="6895695"/>
                    <a:pt x="131876" y="6903765"/>
                    <a:pt x="131965" y="6921008"/>
                  </a:cubicBezTo>
                  <a:lnTo>
                    <a:pt x="131823" y="6922264"/>
                  </a:lnTo>
                  <a:cubicBezTo>
                    <a:pt x="140581" y="6940029"/>
                    <a:pt x="150545" y="6942294"/>
                    <a:pt x="159669" y="6928566"/>
                  </a:cubicBezTo>
                  <a:lnTo>
                    <a:pt x="161734" y="6912818"/>
                  </a:lnTo>
                  <a:lnTo>
                    <a:pt x="154327" y="6891089"/>
                  </a:lnTo>
                  <a:cubicBezTo>
                    <a:pt x="148078" y="6920139"/>
                    <a:pt x="138423" y="6883648"/>
                    <a:pt x="134137" y="6892683"/>
                  </a:cubicBezTo>
                  <a:close/>
                  <a:moveTo>
                    <a:pt x="321189" y="6635368"/>
                  </a:moveTo>
                  <a:cubicBezTo>
                    <a:pt x="317699" y="6647334"/>
                    <a:pt x="317699" y="6647334"/>
                    <a:pt x="321189" y="6659930"/>
                  </a:cubicBezTo>
                  <a:cubicBezTo>
                    <a:pt x="330747" y="6670042"/>
                    <a:pt x="340574" y="6674198"/>
                    <a:pt x="350387" y="6672214"/>
                  </a:cubicBezTo>
                  <a:lnTo>
                    <a:pt x="350459" y="6672214"/>
                  </a:lnTo>
                  <a:cubicBezTo>
                    <a:pt x="354162" y="6660245"/>
                    <a:pt x="354162" y="6660245"/>
                    <a:pt x="350459" y="6647651"/>
                  </a:cubicBezTo>
                  <a:cubicBezTo>
                    <a:pt x="339990" y="6654892"/>
                    <a:pt x="331373" y="6632849"/>
                    <a:pt x="321189" y="6635368"/>
                  </a:cubicBezTo>
                  <a:close/>
                  <a:moveTo>
                    <a:pt x="308940" y="6553487"/>
                  </a:moveTo>
                  <a:cubicBezTo>
                    <a:pt x="306447" y="6618992"/>
                    <a:pt x="318411" y="6553487"/>
                    <a:pt x="323183" y="6582460"/>
                  </a:cubicBezTo>
                  <a:cubicBezTo>
                    <a:pt x="323183" y="6599465"/>
                    <a:pt x="327242" y="6599465"/>
                    <a:pt x="330304" y="6599151"/>
                  </a:cubicBezTo>
                  <a:lnTo>
                    <a:pt x="347610" y="6556007"/>
                  </a:lnTo>
                  <a:cubicBezTo>
                    <a:pt x="334812" y="6547126"/>
                    <a:pt x="321794" y="6546273"/>
                    <a:pt x="308940" y="6553487"/>
                  </a:cubicBezTo>
                  <a:close/>
                  <a:moveTo>
                    <a:pt x="164013" y="6659931"/>
                  </a:moveTo>
                  <a:cubicBezTo>
                    <a:pt x="160452" y="6671900"/>
                    <a:pt x="160452" y="6672214"/>
                    <a:pt x="164013" y="6684183"/>
                  </a:cubicBezTo>
                  <a:lnTo>
                    <a:pt x="173627" y="6684183"/>
                  </a:lnTo>
                  <a:cubicBezTo>
                    <a:pt x="177046" y="6672214"/>
                    <a:pt x="177046" y="6672214"/>
                    <a:pt x="173627" y="6659931"/>
                  </a:cubicBezTo>
                  <a:close/>
                  <a:moveTo>
                    <a:pt x="307010" y="6500983"/>
                  </a:moveTo>
                  <a:cubicBezTo>
                    <a:pt x="303358" y="6504319"/>
                    <a:pt x="306376" y="6524749"/>
                    <a:pt x="312998" y="6509397"/>
                  </a:cubicBezTo>
                  <a:cubicBezTo>
                    <a:pt x="312928" y="6508138"/>
                    <a:pt x="313070" y="6506246"/>
                    <a:pt x="312785" y="6505304"/>
                  </a:cubicBezTo>
                  <a:lnTo>
                    <a:pt x="312999" y="6505304"/>
                  </a:lnTo>
                  <a:cubicBezTo>
                    <a:pt x="310185" y="6500659"/>
                    <a:pt x="308227" y="6499871"/>
                    <a:pt x="307010" y="6500983"/>
                  </a:cubicBezTo>
                  <a:close/>
                  <a:moveTo>
                    <a:pt x="163942" y="6562305"/>
                  </a:moveTo>
                  <a:lnTo>
                    <a:pt x="156820" y="6580883"/>
                  </a:lnTo>
                  <a:cubicBezTo>
                    <a:pt x="159669" y="6593798"/>
                    <a:pt x="173627" y="6615527"/>
                    <a:pt x="170565" y="6578995"/>
                  </a:cubicBezTo>
                  <a:close/>
                  <a:moveTo>
                    <a:pt x="198340" y="6196989"/>
                  </a:moveTo>
                  <a:lnTo>
                    <a:pt x="198126" y="6197932"/>
                  </a:lnTo>
                  <a:cubicBezTo>
                    <a:pt x="193069" y="6206436"/>
                    <a:pt x="201046" y="6215568"/>
                    <a:pt x="202541" y="6223443"/>
                  </a:cubicBezTo>
                  <a:lnTo>
                    <a:pt x="209663" y="6205176"/>
                  </a:lnTo>
                  <a:cubicBezTo>
                    <a:pt x="207099" y="6190691"/>
                    <a:pt x="202257" y="6198881"/>
                    <a:pt x="198340" y="6196989"/>
                  </a:cubicBezTo>
                  <a:close/>
                  <a:moveTo>
                    <a:pt x="419610" y="5210006"/>
                  </a:moveTo>
                  <a:cubicBezTo>
                    <a:pt x="415979" y="5221657"/>
                    <a:pt x="415979" y="5221657"/>
                    <a:pt x="419610" y="5234257"/>
                  </a:cubicBezTo>
                  <a:lnTo>
                    <a:pt x="429296" y="5234258"/>
                  </a:lnTo>
                  <a:cubicBezTo>
                    <a:pt x="430969" y="5228432"/>
                    <a:pt x="431806" y="5225519"/>
                    <a:pt x="431789" y="5222487"/>
                  </a:cubicBezTo>
                  <a:lnTo>
                    <a:pt x="429154" y="5210006"/>
                  </a:lnTo>
                  <a:lnTo>
                    <a:pt x="429225" y="5210006"/>
                  </a:lnTo>
                  <a:lnTo>
                    <a:pt x="429154" y="5210006"/>
                  </a:lnTo>
                  <a:lnTo>
                    <a:pt x="429154" y="5210006"/>
                  </a:lnTo>
                  <a:close/>
                  <a:moveTo>
                    <a:pt x="392264" y="5127179"/>
                  </a:moveTo>
                  <a:lnTo>
                    <a:pt x="399456" y="5148912"/>
                  </a:lnTo>
                  <a:cubicBezTo>
                    <a:pt x="409355" y="5146392"/>
                    <a:pt x="418329" y="5158989"/>
                    <a:pt x="426305" y="5131904"/>
                  </a:cubicBezTo>
                  <a:cubicBezTo>
                    <a:pt x="416548" y="5115528"/>
                    <a:pt x="402590" y="5126237"/>
                    <a:pt x="392264" y="5127179"/>
                  </a:cubicBezTo>
                  <a:close/>
                  <a:moveTo>
                    <a:pt x="400589" y="5051337"/>
                  </a:moveTo>
                  <a:cubicBezTo>
                    <a:pt x="399452" y="5051874"/>
                    <a:pt x="398352" y="5053723"/>
                    <a:pt x="397319" y="5057581"/>
                  </a:cubicBezTo>
                  <a:lnTo>
                    <a:pt x="397319" y="5070496"/>
                  </a:lnTo>
                  <a:cubicBezTo>
                    <a:pt x="403174" y="5086680"/>
                    <a:pt x="410181" y="5092601"/>
                    <a:pt x="416975" y="5087186"/>
                  </a:cubicBezTo>
                  <a:lnTo>
                    <a:pt x="416975" y="5070178"/>
                  </a:lnTo>
                  <a:cubicBezTo>
                    <a:pt x="415060" y="5065486"/>
                    <a:pt x="412902" y="5063092"/>
                    <a:pt x="410708" y="5063252"/>
                  </a:cubicBezTo>
                  <a:lnTo>
                    <a:pt x="411065" y="5063251"/>
                  </a:lnTo>
                  <a:cubicBezTo>
                    <a:pt x="407753" y="5059943"/>
                    <a:pt x="404001" y="5049728"/>
                    <a:pt x="400589" y="5051337"/>
                  </a:cubicBezTo>
                  <a:close/>
                  <a:moveTo>
                    <a:pt x="360886" y="5016109"/>
                  </a:moveTo>
                  <a:cubicBezTo>
                    <a:pt x="358391" y="5019317"/>
                    <a:pt x="357812" y="5025852"/>
                    <a:pt x="360572" y="5038686"/>
                  </a:cubicBezTo>
                  <a:lnTo>
                    <a:pt x="389700" y="5039317"/>
                  </a:lnTo>
                  <a:cubicBezTo>
                    <a:pt x="401664" y="5012863"/>
                    <a:pt x="415979" y="5041522"/>
                    <a:pt x="426732" y="4996801"/>
                  </a:cubicBezTo>
                  <a:cubicBezTo>
                    <a:pt x="419183" y="4996801"/>
                    <a:pt x="398887" y="4953971"/>
                    <a:pt x="396679" y="4996801"/>
                  </a:cubicBezTo>
                  <a:cubicBezTo>
                    <a:pt x="393100" y="5026798"/>
                    <a:pt x="368370" y="5006485"/>
                    <a:pt x="360886" y="5016109"/>
                  </a:cubicBezTo>
                  <a:close/>
                  <a:moveTo>
                    <a:pt x="379444" y="4833353"/>
                  </a:moveTo>
                  <a:lnTo>
                    <a:pt x="375100" y="4857605"/>
                  </a:lnTo>
                  <a:cubicBezTo>
                    <a:pt x="372893" y="4853826"/>
                    <a:pt x="364560" y="4859807"/>
                    <a:pt x="370542" y="4868624"/>
                  </a:cubicBezTo>
                  <a:lnTo>
                    <a:pt x="370186" y="4869885"/>
                  </a:lnTo>
                  <a:cubicBezTo>
                    <a:pt x="382293" y="4863272"/>
                    <a:pt x="395397" y="4865791"/>
                    <a:pt x="406222" y="4840911"/>
                  </a:cubicBezTo>
                  <a:cubicBezTo>
                    <a:pt x="398602" y="4823589"/>
                    <a:pt x="388346" y="4837764"/>
                    <a:pt x="379444" y="4833353"/>
                  </a:cubicBezTo>
                  <a:close/>
                  <a:moveTo>
                    <a:pt x="390127" y="4748638"/>
                  </a:moveTo>
                  <a:lnTo>
                    <a:pt x="377379" y="4776984"/>
                  </a:lnTo>
                  <a:cubicBezTo>
                    <a:pt x="388062" y="4787689"/>
                    <a:pt x="397961" y="4781390"/>
                    <a:pt x="409071" y="4795565"/>
                  </a:cubicBezTo>
                  <a:cubicBezTo>
                    <a:pt x="420943" y="4813704"/>
                    <a:pt x="433776" y="4815591"/>
                    <a:pt x="445890" y="4800918"/>
                  </a:cubicBezTo>
                  <a:cubicBezTo>
                    <a:pt x="428869" y="4762495"/>
                    <a:pt x="407860" y="4773833"/>
                    <a:pt x="390127" y="4748638"/>
                  </a:cubicBezTo>
                  <a:close/>
                  <a:moveTo>
                    <a:pt x="429154" y="4224356"/>
                  </a:moveTo>
                  <a:cubicBezTo>
                    <a:pt x="424849" y="4224356"/>
                    <a:pt x="420544" y="4230316"/>
                    <a:pt x="416905" y="4242235"/>
                  </a:cubicBezTo>
                  <a:lnTo>
                    <a:pt x="416905" y="4254832"/>
                  </a:lnTo>
                  <a:cubicBezTo>
                    <a:pt x="420943" y="4258768"/>
                    <a:pt x="425055" y="4260658"/>
                    <a:pt x="429165" y="4260500"/>
                  </a:cubicBezTo>
                  <a:lnTo>
                    <a:pt x="441403" y="4253887"/>
                  </a:lnTo>
                  <a:lnTo>
                    <a:pt x="441403" y="4255147"/>
                  </a:lnTo>
                  <a:lnTo>
                    <a:pt x="441403" y="4253887"/>
                  </a:lnTo>
                  <a:lnTo>
                    <a:pt x="441403" y="4253887"/>
                  </a:lnTo>
                  <a:lnTo>
                    <a:pt x="441403" y="4242235"/>
                  </a:lnTo>
                  <a:cubicBezTo>
                    <a:pt x="437764" y="4230316"/>
                    <a:pt x="433458" y="4224356"/>
                    <a:pt x="429154" y="4224356"/>
                  </a:cubicBezTo>
                  <a:close/>
                  <a:moveTo>
                    <a:pt x="433711" y="4090125"/>
                  </a:moveTo>
                  <a:cubicBezTo>
                    <a:pt x="417367" y="4117052"/>
                    <a:pt x="438799" y="4120063"/>
                    <a:pt x="447021" y="4112444"/>
                  </a:cubicBezTo>
                  <a:lnTo>
                    <a:pt x="448874" y="4102202"/>
                  </a:lnTo>
                  <a:lnTo>
                    <a:pt x="448952" y="4102408"/>
                  </a:lnTo>
                  <a:lnTo>
                    <a:pt x="448951" y="4101776"/>
                  </a:lnTo>
                  <a:lnTo>
                    <a:pt x="448874" y="4102202"/>
                  </a:lnTo>
                  <a:lnTo>
                    <a:pt x="444323" y="4090124"/>
                  </a:lnTo>
                  <a:close/>
                  <a:moveTo>
                    <a:pt x="415765" y="3944313"/>
                  </a:moveTo>
                  <a:lnTo>
                    <a:pt x="415765" y="3944944"/>
                  </a:lnTo>
                  <a:cubicBezTo>
                    <a:pt x="414440" y="3945952"/>
                    <a:pt x="413159" y="3947969"/>
                    <a:pt x="411991" y="3950928"/>
                  </a:cubicBezTo>
                  <a:lnTo>
                    <a:pt x="411991" y="3962894"/>
                  </a:lnTo>
                  <a:cubicBezTo>
                    <a:pt x="425030" y="3973478"/>
                    <a:pt x="438405" y="3973478"/>
                    <a:pt x="451444" y="3962894"/>
                  </a:cubicBezTo>
                  <a:lnTo>
                    <a:pt x="443824" y="3945572"/>
                  </a:lnTo>
                  <a:cubicBezTo>
                    <a:pt x="434708" y="3941165"/>
                    <a:pt x="424951" y="3944313"/>
                    <a:pt x="415765" y="3944313"/>
                  </a:cubicBezTo>
                  <a:close/>
                  <a:moveTo>
                    <a:pt x="409407" y="3691658"/>
                  </a:moveTo>
                  <a:cubicBezTo>
                    <a:pt x="406764" y="3696524"/>
                    <a:pt x="406168" y="3703315"/>
                    <a:pt x="409569" y="3711266"/>
                  </a:cubicBezTo>
                  <a:lnTo>
                    <a:pt x="409569" y="3712529"/>
                  </a:lnTo>
                  <a:cubicBezTo>
                    <a:pt x="418044" y="3714731"/>
                    <a:pt x="427231" y="3736775"/>
                    <a:pt x="435777" y="3720402"/>
                  </a:cubicBezTo>
                  <a:cubicBezTo>
                    <a:pt x="443682" y="3679776"/>
                    <a:pt x="417336" y="3677059"/>
                    <a:pt x="409407" y="3691658"/>
                  </a:cubicBezTo>
                  <a:close/>
                  <a:moveTo>
                    <a:pt x="404664" y="3480937"/>
                  </a:moveTo>
                  <a:cubicBezTo>
                    <a:pt x="398620" y="3483260"/>
                    <a:pt x="392548" y="3491606"/>
                    <a:pt x="387421" y="3499007"/>
                  </a:cubicBezTo>
                  <a:cubicBezTo>
                    <a:pt x="398032" y="3511888"/>
                    <a:pt x="409049" y="3517083"/>
                    <a:pt x="420038" y="3514438"/>
                  </a:cubicBezTo>
                  <a:lnTo>
                    <a:pt x="420038" y="3515697"/>
                  </a:lnTo>
                  <a:cubicBezTo>
                    <a:pt x="420608" y="3515697"/>
                    <a:pt x="421178" y="3513178"/>
                    <a:pt x="421747" y="3511604"/>
                  </a:cubicBezTo>
                  <a:lnTo>
                    <a:pt x="421747" y="3499007"/>
                  </a:lnTo>
                  <a:cubicBezTo>
                    <a:pt x="416726" y="3482315"/>
                    <a:pt x="410709" y="3478614"/>
                    <a:pt x="404664" y="3480937"/>
                  </a:cubicBezTo>
                  <a:close/>
                  <a:moveTo>
                    <a:pt x="374298" y="3319326"/>
                  </a:moveTo>
                  <a:cubicBezTo>
                    <a:pt x="369981" y="3321072"/>
                    <a:pt x="366055" y="3325954"/>
                    <a:pt x="362851" y="3335559"/>
                  </a:cubicBezTo>
                  <a:lnTo>
                    <a:pt x="362851" y="3336819"/>
                  </a:lnTo>
                  <a:cubicBezTo>
                    <a:pt x="384216" y="3372408"/>
                    <a:pt x="411136" y="3371776"/>
                    <a:pt x="434780" y="3383427"/>
                  </a:cubicBezTo>
                  <a:lnTo>
                    <a:pt x="436988" y="3367683"/>
                  </a:lnTo>
                  <a:cubicBezTo>
                    <a:pt x="433249" y="3354014"/>
                    <a:pt x="428592" y="3346139"/>
                    <a:pt x="423741" y="3345323"/>
                  </a:cubicBezTo>
                  <a:cubicBezTo>
                    <a:pt x="421192" y="3335149"/>
                    <a:pt x="417317" y="3335149"/>
                    <a:pt x="414768" y="3345323"/>
                  </a:cubicBezTo>
                  <a:cubicBezTo>
                    <a:pt x="403712" y="3337055"/>
                    <a:pt x="387247" y="3314086"/>
                    <a:pt x="374298" y="3319326"/>
                  </a:cubicBezTo>
                  <a:close/>
                  <a:moveTo>
                    <a:pt x="421916" y="3236003"/>
                  </a:moveTo>
                  <a:cubicBezTo>
                    <a:pt x="417011" y="3240452"/>
                    <a:pt x="414020" y="3252261"/>
                    <a:pt x="419326" y="3272574"/>
                  </a:cubicBezTo>
                  <a:cubicBezTo>
                    <a:pt x="424596" y="3256511"/>
                    <a:pt x="430863" y="3262495"/>
                    <a:pt x="435991" y="3243600"/>
                  </a:cubicBezTo>
                  <a:cubicBezTo>
                    <a:pt x="433640" y="3234468"/>
                    <a:pt x="426821" y="3231555"/>
                    <a:pt x="421916" y="3236003"/>
                  </a:cubicBezTo>
                  <a:close/>
                  <a:moveTo>
                    <a:pt x="424881" y="3140408"/>
                  </a:moveTo>
                  <a:cubicBezTo>
                    <a:pt x="421902" y="3143620"/>
                    <a:pt x="419066" y="3149423"/>
                    <a:pt x="416549" y="3157626"/>
                  </a:cubicBezTo>
                  <a:lnTo>
                    <a:pt x="429795" y="3184394"/>
                  </a:lnTo>
                  <a:cubicBezTo>
                    <a:pt x="432494" y="3181025"/>
                    <a:pt x="434944" y="3174630"/>
                    <a:pt x="436916" y="3165816"/>
                  </a:cubicBezTo>
                  <a:cubicBezTo>
                    <a:pt x="435705" y="3156994"/>
                    <a:pt x="438269" y="3145974"/>
                    <a:pt x="434068" y="3138730"/>
                  </a:cubicBezTo>
                  <a:cubicBezTo>
                    <a:pt x="430980" y="3136573"/>
                    <a:pt x="427859" y="3137195"/>
                    <a:pt x="424881" y="3140408"/>
                  </a:cubicBezTo>
                  <a:close/>
                  <a:moveTo>
                    <a:pt x="410139" y="3077633"/>
                  </a:moveTo>
                  <a:cubicBezTo>
                    <a:pt x="388774" y="3086768"/>
                    <a:pt x="398388" y="3127393"/>
                    <a:pt x="414341" y="3114168"/>
                  </a:cubicBezTo>
                  <a:cubicBezTo>
                    <a:pt x="417830" y="3101567"/>
                    <a:pt x="417830" y="3098734"/>
                    <a:pt x="414483" y="3089916"/>
                  </a:cubicBezTo>
                  <a:close/>
                  <a:moveTo>
                    <a:pt x="422789" y="3042636"/>
                  </a:moveTo>
                  <a:cubicBezTo>
                    <a:pt x="420697" y="3042597"/>
                    <a:pt x="418792" y="3043463"/>
                    <a:pt x="417189" y="3048345"/>
                  </a:cubicBezTo>
                  <a:cubicBezTo>
                    <a:pt x="417189" y="3052438"/>
                    <a:pt x="417189" y="3056218"/>
                    <a:pt x="417189" y="3060628"/>
                  </a:cubicBezTo>
                  <a:lnTo>
                    <a:pt x="422103" y="3073539"/>
                  </a:lnTo>
                  <a:cubicBezTo>
                    <a:pt x="422103" y="3107238"/>
                    <a:pt x="436988" y="3090861"/>
                    <a:pt x="440619" y="3075427"/>
                  </a:cubicBezTo>
                  <a:lnTo>
                    <a:pt x="429510" y="3042361"/>
                  </a:lnTo>
                  <a:cubicBezTo>
                    <a:pt x="427160" y="3043620"/>
                    <a:pt x="424881" y="3042676"/>
                    <a:pt x="422789" y="3042636"/>
                  </a:cubicBezTo>
                  <a:close/>
                  <a:moveTo>
                    <a:pt x="387514" y="2931242"/>
                  </a:moveTo>
                  <a:cubicBezTo>
                    <a:pt x="382611" y="2935081"/>
                    <a:pt x="377765" y="2940838"/>
                    <a:pt x="373035" y="2948514"/>
                  </a:cubicBezTo>
                  <a:lnTo>
                    <a:pt x="380157" y="2966782"/>
                  </a:lnTo>
                  <a:cubicBezTo>
                    <a:pt x="393901" y="2961111"/>
                    <a:pt x="405937" y="2984100"/>
                    <a:pt x="419468" y="2980007"/>
                  </a:cubicBezTo>
                  <a:lnTo>
                    <a:pt x="431647" y="2948514"/>
                  </a:lnTo>
                  <a:cubicBezTo>
                    <a:pt x="417455" y="2925485"/>
                    <a:pt x="402225" y="2919728"/>
                    <a:pt x="387514" y="2931242"/>
                  </a:cubicBezTo>
                  <a:close/>
                  <a:moveTo>
                    <a:pt x="363144" y="2858459"/>
                  </a:moveTo>
                  <a:cubicBezTo>
                    <a:pt x="361315" y="2858937"/>
                    <a:pt x="359557" y="2860491"/>
                    <a:pt x="357937" y="2864428"/>
                  </a:cubicBezTo>
                  <a:lnTo>
                    <a:pt x="357937" y="2876397"/>
                  </a:lnTo>
                  <a:cubicBezTo>
                    <a:pt x="373533" y="2896866"/>
                    <a:pt x="396180" y="2913556"/>
                    <a:pt x="411991" y="2876396"/>
                  </a:cubicBezTo>
                  <a:cubicBezTo>
                    <a:pt x="411991" y="2856870"/>
                    <a:pt x="411991" y="2856870"/>
                    <a:pt x="409854" y="2847423"/>
                  </a:cubicBezTo>
                  <a:cubicBezTo>
                    <a:pt x="402882" y="2849186"/>
                    <a:pt x="396059" y="2856995"/>
                    <a:pt x="389771" y="2870412"/>
                  </a:cubicBezTo>
                  <a:cubicBezTo>
                    <a:pt x="386587" y="2861406"/>
                    <a:pt x="383197" y="2853910"/>
                    <a:pt x="379658" y="2848052"/>
                  </a:cubicBezTo>
                  <a:cubicBezTo>
                    <a:pt x="374744" y="2865293"/>
                    <a:pt x="368628" y="2857028"/>
                    <a:pt x="363144" y="2858459"/>
                  </a:cubicBezTo>
                  <a:close/>
                  <a:moveTo>
                    <a:pt x="360857" y="2776289"/>
                  </a:moveTo>
                  <a:cubicBezTo>
                    <a:pt x="357296" y="2781367"/>
                    <a:pt x="356691" y="2791523"/>
                    <a:pt x="364418" y="2809946"/>
                  </a:cubicBezTo>
                  <a:cubicBezTo>
                    <a:pt x="377528" y="2813474"/>
                    <a:pt x="390583" y="2820308"/>
                    <a:pt x="403516" y="2830416"/>
                  </a:cubicBezTo>
                  <a:cubicBezTo>
                    <a:pt x="410637" y="2839234"/>
                    <a:pt x="411777" y="2823486"/>
                    <a:pt x="415195" y="2821912"/>
                  </a:cubicBezTo>
                  <a:cubicBezTo>
                    <a:pt x="420964" y="2819396"/>
                    <a:pt x="427017" y="2828842"/>
                    <a:pt x="431646" y="2815613"/>
                  </a:cubicBezTo>
                  <a:lnTo>
                    <a:pt x="431647" y="2803648"/>
                  </a:lnTo>
                  <a:cubicBezTo>
                    <a:pt x="415409" y="2768062"/>
                    <a:pt x="398530" y="2803648"/>
                    <a:pt x="380583" y="2797035"/>
                  </a:cubicBezTo>
                  <a:cubicBezTo>
                    <a:pt x="376382" y="2795144"/>
                    <a:pt x="379017" y="2779713"/>
                    <a:pt x="375029" y="2773101"/>
                  </a:cubicBezTo>
                  <a:cubicBezTo>
                    <a:pt x="370934" y="2771211"/>
                    <a:pt x="364417" y="2771211"/>
                    <a:pt x="360857" y="2776289"/>
                  </a:cubicBezTo>
                  <a:close/>
                  <a:moveTo>
                    <a:pt x="348481" y="2716009"/>
                  </a:moveTo>
                  <a:cubicBezTo>
                    <a:pt x="343355" y="2718223"/>
                    <a:pt x="338405" y="2723184"/>
                    <a:pt x="333794" y="2733418"/>
                  </a:cubicBezTo>
                  <a:cubicBezTo>
                    <a:pt x="367408" y="2764911"/>
                    <a:pt x="400738" y="2740662"/>
                    <a:pt x="435421" y="2736883"/>
                  </a:cubicBezTo>
                  <a:cubicBezTo>
                    <a:pt x="441260" y="2666968"/>
                    <a:pt x="404227" y="2712949"/>
                    <a:pt x="394970" y="2700037"/>
                  </a:cubicBezTo>
                  <a:lnTo>
                    <a:pt x="394970" y="2701925"/>
                  </a:lnTo>
                  <a:cubicBezTo>
                    <a:pt x="380815" y="2727434"/>
                    <a:pt x="363857" y="2709366"/>
                    <a:pt x="348481" y="2716009"/>
                  </a:cubicBezTo>
                  <a:close/>
                  <a:moveTo>
                    <a:pt x="369421" y="2640889"/>
                  </a:moveTo>
                  <a:cubicBezTo>
                    <a:pt x="367057" y="2644490"/>
                    <a:pt x="367978" y="2669173"/>
                    <a:pt x="367978" y="2681456"/>
                  </a:cubicBezTo>
                  <a:cubicBezTo>
                    <a:pt x="373163" y="2689361"/>
                    <a:pt x="378469" y="2695564"/>
                    <a:pt x="383860" y="2700037"/>
                  </a:cubicBezTo>
                  <a:cubicBezTo>
                    <a:pt x="387064" y="2683975"/>
                    <a:pt x="404797" y="2666022"/>
                    <a:pt x="401165" y="2642091"/>
                  </a:cubicBezTo>
                  <a:cubicBezTo>
                    <a:pt x="391907" y="2625715"/>
                    <a:pt x="381367" y="2666653"/>
                    <a:pt x="373035" y="2645555"/>
                  </a:cubicBezTo>
                  <a:cubicBezTo>
                    <a:pt x="371361" y="2640831"/>
                    <a:pt x="370209" y="2639688"/>
                    <a:pt x="369421" y="2640889"/>
                  </a:cubicBezTo>
                  <a:close/>
                  <a:moveTo>
                    <a:pt x="295123" y="2704762"/>
                  </a:moveTo>
                  <a:cubicBezTo>
                    <a:pt x="300892" y="2728726"/>
                    <a:pt x="308776" y="2740064"/>
                    <a:pt x="316631" y="2735623"/>
                  </a:cubicBezTo>
                  <a:lnTo>
                    <a:pt x="316845" y="2735623"/>
                  </a:lnTo>
                  <a:lnTo>
                    <a:pt x="323610" y="2717987"/>
                  </a:lnTo>
                  <a:cubicBezTo>
                    <a:pt x="314914" y="2696698"/>
                    <a:pt x="304631" y="2691910"/>
                    <a:pt x="295123" y="2704762"/>
                  </a:cubicBezTo>
                  <a:close/>
                  <a:moveTo>
                    <a:pt x="299078" y="2569353"/>
                  </a:moveTo>
                  <a:cubicBezTo>
                    <a:pt x="293993" y="2571921"/>
                    <a:pt x="289070" y="2576743"/>
                    <a:pt x="284441" y="2584458"/>
                  </a:cubicBezTo>
                  <a:cubicBezTo>
                    <a:pt x="289141" y="2598001"/>
                    <a:pt x="296476" y="2581624"/>
                    <a:pt x="301105" y="2601463"/>
                  </a:cubicBezTo>
                  <a:cubicBezTo>
                    <a:pt x="304724" y="2599888"/>
                    <a:pt x="308342" y="2604518"/>
                    <a:pt x="311218" y="2614377"/>
                  </a:cubicBezTo>
                  <a:cubicBezTo>
                    <a:pt x="332370" y="2584772"/>
                    <a:pt x="357225" y="2610912"/>
                    <a:pt x="379729" y="2602094"/>
                  </a:cubicBezTo>
                  <a:lnTo>
                    <a:pt x="379801" y="2602094"/>
                  </a:lnTo>
                  <a:cubicBezTo>
                    <a:pt x="391338" y="2563671"/>
                    <a:pt x="349960" y="2573121"/>
                    <a:pt x="345688" y="2589811"/>
                  </a:cubicBezTo>
                  <a:cubicBezTo>
                    <a:pt x="331052" y="2574223"/>
                    <a:pt x="314334" y="2561647"/>
                    <a:pt x="299078" y="2569353"/>
                  </a:cubicBezTo>
                  <a:close/>
                  <a:moveTo>
                    <a:pt x="231882" y="2578791"/>
                  </a:moveTo>
                  <a:lnTo>
                    <a:pt x="225259" y="2595164"/>
                  </a:lnTo>
                  <a:cubicBezTo>
                    <a:pt x="229817" y="2610598"/>
                    <a:pt x="235728" y="2595164"/>
                    <a:pt x="240001" y="2582884"/>
                  </a:cubicBezTo>
                  <a:cubicBezTo>
                    <a:pt x="237544" y="2576712"/>
                    <a:pt x="234597" y="2575673"/>
                    <a:pt x="231954" y="2580048"/>
                  </a:cubicBezTo>
                  <a:close/>
                  <a:moveTo>
                    <a:pt x="319919" y="2455939"/>
                  </a:moveTo>
                  <a:cubicBezTo>
                    <a:pt x="317020" y="2460372"/>
                    <a:pt x="321980" y="2473052"/>
                    <a:pt x="343266" y="2498798"/>
                  </a:cubicBezTo>
                  <a:lnTo>
                    <a:pt x="343265" y="2535644"/>
                  </a:lnTo>
                  <a:cubicBezTo>
                    <a:pt x="363207" y="2552020"/>
                    <a:pt x="385213" y="2565876"/>
                    <a:pt x="404726" y="2529345"/>
                  </a:cubicBezTo>
                  <a:lnTo>
                    <a:pt x="404797" y="2529345"/>
                  </a:lnTo>
                  <a:cubicBezTo>
                    <a:pt x="444110" y="2524938"/>
                    <a:pt x="397035" y="2511709"/>
                    <a:pt x="387492" y="2486829"/>
                  </a:cubicBezTo>
                  <a:cubicBezTo>
                    <a:pt x="387492" y="2476754"/>
                    <a:pt x="387492" y="2476754"/>
                    <a:pt x="385213" y="2467933"/>
                  </a:cubicBezTo>
                  <a:cubicBezTo>
                    <a:pt x="376966" y="2467619"/>
                    <a:pt x="368740" y="2471746"/>
                    <a:pt x="360714" y="2480217"/>
                  </a:cubicBezTo>
                  <a:cubicBezTo>
                    <a:pt x="351411" y="2464078"/>
                    <a:pt x="324749" y="2448552"/>
                    <a:pt x="319919" y="2455939"/>
                  </a:cubicBezTo>
                  <a:close/>
                  <a:moveTo>
                    <a:pt x="320939" y="2361107"/>
                  </a:moveTo>
                  <a:cubicBezTo>
                    <a:pt x="318710" y="2362160"/>
                    <a:pt x="316506" y="2366216"/>
                    <a:pt x="314352" y="2375978"/>
                  </a:cubicBezTo>
                  <a:cubicBezTo>
                    <a:pt x="317486" y="2388571"/>
                    <a:pt x="322613" y="2381645"/>
                    <a:pt x="326174" y="2383219"/>
                  </a:cubicBezTo>
                  <a:cubicBezTo>
                    <a:pt x="332299" y="2404948"/>
                    <a:pt x="338851" y="2386056"/>
                    <a:pt x="345047" y="2405579"/>
                  </a:cubicBezTo>
                  <a:cubicBezTo>
                    <a:pt x="351371" y="2390559"/>
                    <a:pt x="359197" y="2396414"/>
                    <a:pt x="364061" y="2419750"/>
                  </a:cubicBezTo>
                  <a:cubicBezTo>
                    <a:pt x="376310" y="2423216"/>
                    <a:pt x="383361" y="2400223"/>
                    <a:pt x="395611" y="2407470"/>
                  </a:cubicBezTo>
                  <a:lnTo>
                    <a:pt x="397676" y="2392668"/>
                  </a:lnTo>
                  <a:cubicBezTo>
                    <a:pt x="390554" y="2355505"/>
                    <a:pt x="377522" y="2382904"/>
                    <a:pt x="369188" y="2357711"/>
                  </a:cubicBezTo>
                  <a:cubicBezTo>
                    <a:pt x="358436" y="2349520"/>
                    <a:pt x="350957" y="2385110"/>
                    <a:pt x="341129" y="2359599"/>
                  </a:cubicBezTo>
                  <a:cubicBezTo>
                    <a:pt x="334560" y="2381802"/>
                    <a:pt x="327630" y="2357947"/>
                    <a:pt x="320939" y="2361107"/>
                  </a:cubicBezTo>
                  <a:close/>
                  <a:moveTo>
                    <a:pt x="245058" y="2435184"/>
                  </a:moveTo>
                  <a:cubicBezTo>
                    <a:pt x="245058" y="2441483"/>
                    <a:pt x="243349" y="2450298"/>
                    <a:pt x="248048" y="2452189"/>
                  </a:cubicBezTo>
                  <a:cubicBezTo>
                    <a:pt x="255740" y="2430142"/>
                    <a:pt x="258874" y="2476755"/>
                    <a:pt x="266779" y="2468565"/>
                  </a:cubicBezTo>
                  <a:lnTo>
                    <a:pt x="266708" y="2466046"/>
                  </a:lnTo>
                  <a:cubicBezTo>
                    <a:pt x="279242" y="2434553"/>
                    <a:pt x="293201" y="2468879"/>
                    <a:pt x="306518" y="2466045"/>
                  </a:cubicBezTo>
                  <a:cubicBezTo>
                    <a:pt x="314494" y="2422584"/>
                    <a:pt x="287432" y="2447778"/>
                    <a:pt x="280596" y="2441482"/>
                  </a:cubicBezTo>
                  <a:cubicBezTo>
                    <a:pt x="275917" y="2417863"/>
                    <a:pt x="268068" y="2412539"/>
                    <a:pt x="262007" y="2428883"/>
                  </a:cubicBezTo>
                  <a:cubicBezTo>
                    <a:pt x="256317" y="2427153"/>
                    <a:pt x="250598" y="2429263"/>
                    <a:pt x="245058" y="2435184"/>
                  </a:cubicBezTo>
                  <a:close/>
                  <a:moveTo>
                    <a:pt x="247479" y="2357396"/>
                  </a:moveTo>
                  <a:cubicBezTo>
                    <a:pt x="241853" y="2373455"/>
                    <a:pt x="235587" y="2368419"/>
                    <a:pt x="230316" y="2388889"/>
                  </a:cubicBezTo>
                  <a:cubicBezTo>
                    <a:pt x="234161" y="2401169"/>
                    <a:pt x="238933" y="2394556"/>
                    <a:pt x="243420" y="2393297"/>
                  </a:cubicBezTo>
                  <a:lnTo>
                    <a:pt x="243349" y="2392037"/>
                  </a:lnTo>
                  <a:cubicBezTo>
                    <a:pt x="247173" y="2383788"/>
                    <a:pt x="250798" y="2373865"/>
                    <a:pt x="254174" y="2362435"/>
                  </a:cubicBezTo>
                  <a:cubicBezTo>
                    <a:pt x="252393" y="2354877"/>
                    <a:pt x="249616" y="2358342"/>
                    <a:pt x="247479" y="2357396"/>
                  </a:cubicBezTo>
                  <a:close/>
                  <a:moveTo>
                    <a:pt x="378786" y="2203214"/>
                  </a:moveTo>
                  <a:cubicBezTo>
                    <a:pt x="378318" y="2205049"/>
                    <a:pt x="378572" y="2207883"/>
                    <a:pt x="380014" y="2212212"/>
                  </a:cubicBezTo>
                  <a:cubicBezTo>
                    <a:pt x="381794" y="2215992"/>
                    <a:pt x="383219" y="2221034"/>
                    <a:pt x="384572" y="2224496"/>
                  </a:cubicBezTo>
                  <a:cubicBezTo>
                    <a:pt x="388988" y="2228592"/>
                    <a:pt x="396608" y="2215678"/>
                    <a:pt x="389842" y="2200247"/>
                  </a:cubicBezTo>
                  <a:cubicBezTo>
                    <a:pt x="388080" y="2201191"/>
                    <a:pt x="380187" y="2197709"/>
                    <a:pt x="378786" y="2203214"/>
                  </a:cubicBezTo>
                  <a:close/>
                  <a:moveTo>
                    <a:pt x="276108" y="2287798"/>
                  </a:moveTo>
                  <a:lnTo>
                    <a:pt x="276251" y="2287798"/>
                  </a:lnTo>
                  <a:cubicBezTo>
                    <a:pt x="230387" y="2350783"/>
                    <a:pt x="270482" y="2329683"/>
                    <a:pt x="291562" y="2334090"/>
                  </a:cubicBezTo>
                  <a:cubicBezTo>
                    <a:pt x="308156" y="2293151"/>
                    <a:pt x="327812" y="2369048"/>
                    <a:pt x="343124" y="2304489"/>
                  </a:cubicBezTo>
                  <a:lnTo>
                    <a:pt x="343123" y="2292520"/>
                  </a:lnTo>
                  <a:cubicBezTo>
                    <a:pt x="354732" y="2278349"/>
                    <a:pt x="369830" y="2316772"/>
                    <a:pt x="382364" y="2292519"/>
                  </a:cubicBezTo>
                  <a:lnTo>
                    <a:pt x="382365" y="2280554"/>
                  </a:lnTo>
                  <a:lnTo>
                    <a:pt x="375242" y="2262919"/>
                  </a:lnTo>
                  <a:cubicBezTo>
                    <a:pt x="360287" y="2306063"/>
                    <a:pt x="365272" y="2217883"/>
                    <a:pt x="350174" y="2262918"/>
                  </a:cubicBezTo>
                  <a:cubicBezTo>
                    <a:pt x="345260" y="2258194"/>
                    <a:pt x="343623" y="2271418"/>
                    <a:pt x="340346" y="2273625"/>
                  </a:cubicBezTo>
                  <a:cubicBezTo>
                    <a:pt x="326850" y="2257751"/>
                    <a:pt x="312700" y="2256147"/>
                    <a:pt x="299040" y="2268899"/>
                  </a:cubicBezTo>
                  <a:cubicBezTo>
                    <a:pt x="298044" y="2306690"/>
                    <a:pt x="282518" y="2275198"/>
                    <a:pt x="276108" y="2287798"/>
                  </a:cubicBezTo>
                  <a:close/>
                  <a:moveTo>
                    <a:pt x="221129" y="2287481"/>
                  </a:moveTo>
                  <a:cubicBezTo>
                    <a:pt x="221770" y="2306691"/>
                    <a:pt x="229675" y="2295039"/>
                    <a:pt x="232666" y="2297873"/>
                  </a:cubicBezTo>
                  <a:lnTo>
                    <a:pt x="232595" y="2295356"/>
                  </a:lnTo>
                  <a:cubicBezTo>
                    <a:pt x="238719" y="2279922"/>
                    <a:pt x="223052" y="2278977"/>
                    <a:pt x="221129" y="2287481"/>
                  </a:cubicBezTo>
                  <a:close/>
                  <a:moveTo>
                    <a:pt x="220923" y="2204399"/>
                  </a:moveTo>
                  <a:cubicBezTo>
                    <a:pt x="219229" y="2207057"/>
                    <a:pt x="217604" y="2210954"/>
                    <a:pt x="216073" y="2216623"/>
                  </a:cubicBezTo>
                  <a:cubicBezTo>
                    <a:pt x="217212" y="2229534"/>
                    <a:pt x="223622" y="2219143"/>
                    <a:pt x="225402" y="2230165"/>
                  </a:cubicBezTo>
                  <a:lnTo>
                    <a:pt x="225402" y="2243705"/>
                  </a:lnTo>
                  <a:cubicBezTo>
                    <a:pt x="241711" y="2303229"/>
                    <a:pt x="329949" y="2203081"/>
                    <a:pt x="264998" y="2193948"/>
                  </a:cubicBezTo>
                  <a:cubicBezTo>
                    <a:pt x="264999" y="2198042"/>
                    <a:pt x="264999" y="2201820"/>
                    <a:pt x="264999" y="2207487"/>
                  </a:cubicBezTo>
                  <a:lnTo>
                    <a:pt x="252109" y="2234573"/>
                  </a:lnTo>
                  <a:cubicBezTo>
                    <a:pt x="249402" y="2226575"/>
                    <a:pt x="246162" y="2222888"/>
                    <a:pt x="242921" y="2224181"/>
                  </a:cubicBezTo>
                  <a:cubicBezTo>
                    <a:pt x="238292" y="2219142"/>
                    <a:pt x="241640" y="2204340"/>
                    <a:pt x="237438" y="2199616"/>
                  </a:cubicBezTo>
                  <a:cubicBezTo>
                    <a:pt x="231722" y="2199616"/>
                    <a:pt x="226007" y="2196427"/>
                    <a:pt x="220923" y="2204399"/>
                  </a:cubicBezTo>
                  <a:close/>
                  <a:moveTo>
                    <a:pt x="288064" y="2127183"/>
                  </a:moveTo>
                  <a:cubicBezTo>
                    <a:pt x="286773" y="2128364"/>
                    <a:pt x="285722" y="2130726"/>
                    <a:pt x="285082" y="2135056"/>
                  </a:cubicBezTo>
                  <a:lnTo>
                    <a:pt x="285224" y="2135056"/>
                  </a:lnTo>
                  <a:cubicBezTo>
                    <a:pt x="287290" y="2141354"/>
                    <a:pt x="289425" y="2147025"/>
                    <a:pt x="291135" y="2151750"/>
                  </a:cubicBezTo>
                  <a:lnTo>
                    <a:pt x="301604" y="2151750"/>
                  </a:lnTo>
                  <a:cubicBezTo>
                    <a:pt x="305093" y="2139149"/>
                    <a:pt x="305093" y="2139149"/>
                    <a:pt x="301604" y="2127183"/>
                  </a:cubicBezTo>
                  <a:cubicBezTo>
                    <a:pt x="297971" y="2130728"/>
                    <a:pt x="291936" y="2123640"/>
                    <a:pt x="288064" y="2127183"/>
                  </a:cubicBezTo>
                  <a:close/>
                  <a:moveTo>
                    <a:pt x="188512" y="2116160"/>
                  </a:moveTo>
                  <a:cubicBezTo>
                    <a:pt x="185022" y="2128758"/>
                    <a:pt x="185022" y="2128758"/>
                    <a:pt x="188511" y="2140410"/>
                  </a:cubicBezTo>
                  <a:lnTo>
                    <a:pt x="198126" y="2140409"/>
                  </a:lnTo>
                  <a:cubicBezTo>
                    <a:pt x="201544" y="2127815"/>
                    <a:pt x="201544" y="2127815"/>
                    <a:pt x="198126" y="2116161"/>
                  </a:cubicBezTo>
                  <a:close/>
                  <a:moveTo>
                    <a:pt x="276219" y="2026176"/>
                  </a:moveTo>
                  <a:cubicBezTo>
                    <a:pt x="272405" y="2030403"/>
                    <a:pt x="268701" y="2037036"/>
                    <a:pt x="265212" y="2046563"/>
                  </a:cubicBezTo>
                  <a:cubicBezTo>
                    <a:pt x="265212" y="2050342"/>
                    <a:pt x="265212" y="2054121"/>
                    <a:pt x="264714" y="2058846"/>
                  </a:cubicBezTo>
                  <a:lnTo>
                    <a:pt x="260084" y="2072384"/>
                  </a:lnTo>
                  <a:cubicBezTo>
                    <a:pt x="277675" y="2095691"/>
                    <a:pt x="298898" y="2057899"/>
                    <a:pt x="316061" y="2090020"/>
                  </a:cubicBezTo>
                  <a:cubicBezTo>
                    <a:pt x="324393" y="2063253"/>
                    <a:pt x="331800" y="2099470"/>
                    <a:pt x="341414" y="2090021"/>
                  </a:cubicBezTo>
                  <a:lnTo>
                    <a:pt x="343764" y="2074908"/>
                  </a:lnTo>
                  <a:cubicBezTo>
                    <a:pt x="334791" y="2035539"/>
                    <a:pt x="321900" y="2043415"/>
                    <a:pt x="310791" y="2039949"/>
                  </a:cubicBezTo>
                  <a:cubicBezTo>
                    <a:pt x="300108" y="2022470"/>
                    <a:pt x="287663" y="2013495"/>
                    <a:pt x="276219" y="2026176"/>
                  </a:cubicBezTo>
                  <a:close/>
                  <a:moveTo>
                    <a:pt x="339193" y="1953310"/>
                  </a:moveTo>
                  <a:cubicBezTo>
                    <a:pt x="336696" y="1954938"/>
                    <a:pt x="334685" y="1960115"/>
                    <a:pt x="333509" y="1971294"/>
                  </a:cubicBezTo>
                  <a:cubicBezTo>
                    <a:pt x="353094" y="1987670"/>
                    <a:pt x="377023" y="2002787"/>
                    <a:pt x="397604" y="1985782"/>
                  </a:cubicBezTo>
                  <a:cubicBezTo>
                    <a:pt x="397626" y="1978505"/>
                    <a:pt x="397483" y="1971198"/>
                    <a:pt x="397178" y="1964049"/>
                  </a:cubicBezTo>
                  <a:lnTo>
                    <a:pt x="397178" y="1963735"/>
                  </a:lnTo>
                  <a:cubicBezTo>
                    <a:pt x="395681" y="1949565"/>
                    <a:pt x="390981" y="1963736"/>
                    <a:pt x="389343" y="1968146"/>
                  </a:cubicBezTo>
                  <a:cubicBezTo>
                    <a:pt x="379302" y="1961847"/>
                    <a:pt x="373889" y="1996174"/>
                    <a:pt x="365273" y="1968146"/>
                  </a:cubicBezTo>
                  <a:cubicBezTo>
                    <a:pt x="358542" y="1975466"/>
                    <a:pt x="346685" y="1948423"/>
                    <a:pt x="339193" y="1953310"/>
                  </a:cubicBezTo>
                  <a:close/>
                  <a:moveTo>
                    <a:pt x="355701" y="1824265"/>
                  </a:moveTo>
                  <a:cubicBezTo>
                    <a:pt x="352688" y="1826411"/>
                    <a:pt x="349850" y="1833372"/>
                    <a:pt x="347824" y="1844695"/>
                  </a:cubicBezTo>
                  <a:lnTo>
                    <a:pt x="347967" y="1844695"/>
                  </a:lnTo>
                  <a:lnTo>
                    <a:pt x="350174" y="1859179"/>
                  </a:lnTo>
                  <a:cubicBezTo>
                    <a:pt x="360002" y="1856661"/>
                    <a:pt x="369403" y="1869257"/>
                    <a:pt x="377308" y="1842175"/>
                  </a:cubicBezTo>
                  <a:cubicBezTo>
                    <a:pt x="379587" y="1810683"/>
                    <a:pt x="369616" y="1826745"/>
                    <a:pt x="364630" y="1832726"/>
                  </a:cubicBezTo>
                  <a:cubicBezTo>
                    <a:pt x="361903" y="1824789"/>
                    <a:pt x="358715" y="1822120"/>
                    <a:pt x="355701" y="1824265"/>
                  </a:cubicBezTo>
                  <a:close/>
                  <a:moveTo>
                    <a:pt x="255883" y="1924053"/>
                  </a:moveTo>
                  <a:cubicBezTo>
                    <a:pt x="252393" y="1962162"/>
                    <a:pt x="271479" y="1938228"/>
                    <a:pt x="276678" y="1944526"/>
                  </a:cubicBezTo>
                  <a:lnTo>
                    <a:pt x="276821" y="1944526"/>
                  </a:lnTo>
                  <a:cubicBezTo>
                    <a:pt x="286933" y="1909886"/>
                    <a:pt x="260156" y="1917127"/>
                    <a:pt x="255883" y="1924053"/>
                  </a:cubicBezTo>
                  <a:close/>
                  <a:moveTo>
                    <a:pt x="187168" y="1986087"/>
                  </a:moveTo>
                  <a:cubicBezTo>
                    <a:pt x="183429" y="1989639"/>
                    <a:pt x="179983" y="1994520"/>
                    <a:pt x="177045" y="2001527"/>
                  </a:cubicBezTo>
                  <a:cubicBezTo>
                    <a:pt x="193703" y="2016392"/>
                    <a:pt x="210717" y="2021808"/>
                    <a:pt x="227681" y="2017589"/>
                  </a:cubicBezTo>
                  <a:cubicBezTo>
                    <a:pt x="231882" y="2012864"/>
                    <a:pt x="228607" y="1998065"/>
                    <a:pt x="232880" y="1993340"/>
                  </a:cubicBezTo>
                  <a:cubicBezTo>
                    <a:pt x="237152" y="1988616"/>
                    <a:pt x="244346" y="1999008"/>
                    <a:pt x="249117" y="1988930"/>
                  </a:cubicBezTo>
                  <a:cubicBezTo>
                    <a:pt x="241995" y="1961216"/>
                    <a:pt x="231811" y="1931615"/>
                    <a:pt x="223052" y="1968461"/>
                  </a:cubicBezTo>
                  <a:cubicBezTo>
                    <a:pt x="212262" y="1976728"/>
                    <a:pt x="198388" y="1975429"/>
                    <a:pt x="187168" y="1986087"/>
                  </a:cubicBezTo>
                  <a:close/>
                  <a:moveTo>
                    <a:pt x="306518" y="1834299"/>
                  </a:moveTo>
                  <a:lnTo>
                    <a:pt x="306660" y="1834931"/>
                  </a:lnTo>
                  <a:lnTo>
                    <a:pt x="289355" y="1877447"/>
                  </a:lnTo>
                  <a:lnTo>
                    <a:pt x="289355" y="1889730"/>
                  </a:lnTo>
                  <a:cubicBezTo>
                    <a:pt x="308655" y="1906417"/>
                    <a:pt x="367267" y="1822966"/>
                    <a:pt x="306518" y="1834299"/>
                  </a:cubicBezTo>
                  <a:close/>
                  <a:moveTo>
                    <a:pt x="339601" y="1762603"/>
                  </a:moveTo>
                  <a:cubicBezTo>
                    <a:pt x="335721" y="1765323"/>
                    <a:pt x="331946" y="1771000"/>
                    <a:pt x="328452" y="1779504"/>
                  </a:cubicBezTo>
                  <a:cubicBezTo>
                    <a:pt x="336536" y="1790210"/>
                    <a:pt x="345153" y="1790210"/>
                    <a:pt x="353236" y="1779504"/>
                  </a:cubicBezTo>
                  <a:cubicBezTo>
                    <a:pt x="352738" y="1774151"/>
                    <a:pt x="354090" y="1767535"/>
                    <a:pt x="351242" y="1763442"/>
                  </a:cubicBezTo>
                  <a:lnTo>
                    <a:pt x="351384" y="1763442"/>
                  </a:lnTo>
                  <a:cubicBezTo>
                    <a:pt x="347467" y="1760119"/>
                    <a:pt x="343482" y="1759882"/>
                    <a:pt x="339601" y="1762603"/>
                  </a:cubicBezTo>
                  <a:close/>
                  <a:moveTo>
                    <a:pt x="357937" y="1708329"/>
                  </a:moveTo>
                  <a:lnTo>
                    <a:pt x="357937" y="1736674"/>
                  </a:lnTo>
                  <a:cubicBezTo>
                    <a:pt x="362125" y="1734878"/>
                    <a:pt x="366333" y="1739541"/>
                    <a:pt x="369830" y="1749903"/>
                  </a:cubicBezTo>
                  <a:cubicBezTo>
                    <a:pt x="377308" y="1750216"/>
                    <a:pt x="381047" y="1750295"/>
                    <a:pt x="383174" y="1749271"/>
                  </a:cubicBezTo>
                  <a:lnTo>
                    <a:pt x="386564" y="1742591"/>
                  </a:lnTo>
                  <a:lnTo>
                    <a:pt x="386850" y="1743287"/>
                  </a:lnTo>
                  <a:lnTo>
                    <a:pt x="386850" y="1742027"/>
                  </a:lnTo>
                  <a:lnTo>
                    <a:pt x="386564" y="1742591"/>
                  </a:lnTo>
                  <a:lnTo>
                    <a:pt x="372928" y="1709393"/>
                  </a:lnTo>
                  <a:cubicBezTo>
                    <a:pt x="368103" y="1700221"/>
                    <a:pt x="363100" y="1696520"/>
                    <a:pt x="357937" y="1708329"/>
                  </a:cubicBezTo>
                  <a:close/>
                  <a:moveTo>
                    <a:pt x="308868" y="1687308"/>
                  </a:moveTo>
                  <a:cubicBezTo>
                    <a:pt x="303829" y="1695497"/>
                    <a:pt x="301924" y="1708331"/>
                    <a:pt x="310506" y="1725651"/>
                  </a:cubicBezTo>
                  <a:cubicBezTo>
                    <a:pt x="321474" y="1735097"/>
                    <a:pt x="363278" y="1714314"/>
                    <a:pt x="331373" y="1701402"/>
                  </a:cubicBezTo>
                  <a:cubicBezTo>
                    <a:pt x="326743" y="1696363"/>
                    <a:pt x="330162" y="1681561"/>
                    <a:pt x="326032" y="1676836"/>
                  </a:cubicBezTo>
                  <a:cubicBezTo>
                    <a:pt x="322079" y="1675576"/>
                    <a:pt x="313907" y="1679120"/>
                    <a:pt x="308868" y="1687308"/>
                  </a:cubicBezTo>
                  <a:close/>
                  <a:moveTo>
                    <a:pt x="287344" y="1663704"/>
                  </a:moveTo>
                  <a:cubicBezTo>
                    <a:pt x="283675" y="1666877"/>
                    <a:pt x="286667" y="1687545"/>
                    <a:pt x="293343" y="1672429"/>
                  </a:cubicBezTo>
                  <a:cubicBezTo>
                    <a:pt x="293272" y="1670855"/>
                    <a:pt x="293413" y="1669281"/>
                    <a:pt x="293200" y="1668336"/>
                  </a:cubicBezTo>
                  <a:lnTo>
                    <a:pt x="293343" y="1668336"/>
                  </a:lnTo>
                  <a:cubicBezTo>
                    <a:pt x="290530" y="1663533"/>
                    <a:pt x="288567" y="1662646"/>
                    <a:pt x="287344" y="1663704"/>
                  </a:cubicBezTo>
                  <a:close/>
                  <a:moveTo>
                    <a:pt x="306509" y="1606490"/>
                  </a:moveTo>
                  <a:cubicBezTo>
                    <a:pt x="302263" y="1608576"/>
                    <a:pt x="298008" y="1615426"/>
                    <a:pt x="294055" y="1620781"/>
                  </a:cubicBezTo>
                  <a:lnTo>
                    <a:pt x="294055" y="1632432"/>
                  </a:lnTo>
                  <a:cubicBezTo>
                    <a:pt x="297402" y="1645343"/>
                    <a:pt x="303527" y="1636212"/>
                    <a:pt x="306803" y="1626762"/>
                  </a:cubicBezTo>
                  <a:cubicBezTo>
                    <a:pt x="308904" y="1626448"/>
                    <a:pt x="311094" y="1627787"/>
                    <a:pt x="313186" y="1627748"/>
                  </a:cubicBezTo>
                  <a:lnTo>
                    <a:pt x="318844" y="1620638"/>
                  </a:lnTo>
                  <a:lnTo>
                    <a:pt x="318910" y="1620781"/>
                  </a:lnTo>
                  <a:lnTo>
                    <a:pt x="318981" y="1620467"/>
                  </a:lnTo>
                  <a:lnTo>
                    <a:pt x="318844" y="1620638"/>
                  </a:lnTo>
                  <a:lnTo>
                    <a:pt x="312833" y="1607716"/>
                  </a:lnTo>
                  <a:cubicBezTo>
                    <a:pt x="310753" y="1605594"/>
                    <a:pt x="308632" y="1605447"/>
                    <a:pt x="306509" y="1606490"/>
                  </a:cubicBezTo>
                  <a:close/>
                  <a:moveTo>
                    <a:pt x="276678" y="1554331"/>
                  </a:moveTo>
                  <a:lnTo>
                    <a:pt x="276606" y="1554645"/>
                  </a:lnTo>
                  <a:lnTo>
                    <a:pt x="272120" y="1567245"/>
                  </a:lnTo>
                  <a:lnTo>
                    <a:pt x="266993" y="1567245"/>
                  </a:lnTo>
                  <a:cubicBezTo>
                    <a:pt x="263574" y="1579525"/>
                    <a:pt x="263574" y="1579839"/>
                    <a:pt x="266993" y="1591490"/>
                  </a:cubicBezTo>
                  <a:cubicBezTo>
                    <a:pt x="277248" y="1586768"/>
                    <a:pt x="291064" y="1609126"/>
                    <a:pt x="276678" y="1554331"/>
                  </a:cubicBezTo>
                  <a:close/>
                  <a:moveTo>
                    <a:pt x="335991" y="1449633"/>
                  </a:moveTo>
                  <a:cubicBezTo>
                    <a:pt x="332566" y="1451252"/>
                    <a:pt x="329859" y="1455130"/>
                    <a:pt x="329022" y="1461743"/>
                  </a:cubicBezTo>
                  <a:lnTo>
                    <a:pt x="328809" y="1463631"/>
                  </a:lnTo>
                  <a:cubicBezTo>
                    <a:pt x="328810" y="1504887"/>
                    <a:pt x="348251" y="1474969"/>
                    <a:pt x="355159" y="1483155"/>
                  </a:cubicBezTo>
                  <a:cubicBezTo>
                    <a:pt x="363011" y="1460245"/>
                    <a:pt x="346266" y="1444775"/>
                    <a:pt x="335991" y="1449633"/>
                  </a:cubicBezTo>
                  <a:close/>
                  <a:moveTo>
                    <a:pt x="251610" y="1444107"/>
                  </a:moveTo>
                  <a:cubicBezTo>
                    <a:pt x="231669" y="1480325"/>
                    <a:pt x="262862" y="1500163"/>
                    <a:pt x="264571" y="1465519"/>
                  </a:cubicBezTo>
                  <a:cubicBezTo>
                    <a:pt x="266280" y="1430879"/>
                    <a:pt x="256952" y="1446941"/>
                    <a:pt x="251681" y="1445053"/>
                  </a:cubicBezTo>
                  <a:close/>
                  <a:moveTo>
                    <a:pt x="212903" y="1459340"/>
                  </a:moveTo>
                  <a:cubicBezTo>
                    <a:pt x="211443" y="1458749"/>
                    <a:pt x="210304" y="1461269"/>
                    <a:pt x="210517" y="1469930"/>
                  </a:cubicBezTo>
                  <a:cubicBezTo>
                    <a:pt x="212511" y="1490403"/>
                    <a:pt x="224761" y="1483472"/>
                    <a:pt x="230245" y="1475600"/>
                  </a:cubicBezTo>
                  <a:cubicBezTo>
                    <a:pt x="226827" y="1463003"/>
                    <a:pt x="221200" y="1473709"/>
                    <a:pt x="217212" y="1467410"/>
                  </a:cubicBezTo>
                  <a:cubicBezTo>
                    <a:pt x="216143" y="1463632"/>
                    <a:pt x="214363" y="1459931"/>
                    <a:pt x="212903" y="1459340"/>
                  </a:cubicBezTo>
                  <a:close/>
                  <a:moveTo>
                    <a:pt x="289159" y="1359311"/>
                  </a:moveTo>
                  <a:cubicBezTo>
                    <a:pt x="287254" y="1359075"/>
                    <a:pt x="285474" y="1362854"/>
                    <a:pt x="282518" y="1370412"/>
                  </a:cubicBezTo>
                  <a:lnTo>
                    <a:pt x="282304" y="1370730"/>
                  </a:lnTo>
                  <a:cubicBezTo>
                    <a:pt x="270198" y="1402223"/>
                    <a:pt x="304097" y="1423320"/>
                    <a:pt x="308370" y="1391514"/>
                  </a:cubicBezTo>
                  <a:cubicBezTo>
                    <a:pt x="310578" y="1362540"/>
                    <a:pt x="299682" y="1374192"/>
                    <a:pt x="296547" y="1372304"/>
                  </a:cubicBezTo>
                  <a:cubicBezTo>
                    <a:pt x="293094" y="1363800"/>
                    <a:pt x="291064" y="1359548"/>
                    <a:pt x="289159" y="1359311"/>
                  </a:cubicBezTo>
                  <a:close/>
                  <a:moveTo>
                    <a:pt x="337186" y="1274212"/>
                  </a:moveTo>
                  <a:cubicBezTo>
                    <a:pt x="335909" y="1275403"/>
                    <a:pt x="334844" y="1277824"/>
                    <a:pt x="334150" y="1282233"/>
                  </a:cubicBezTo>
                  <a:lnTo>
                    <a:pt x="333937" y="1284124"/>
                  </a:lnTo>
                  <a:cubicBezTo>
                    <a:pt x="338921" y="1296404"/>
                    <a:pt x="338708" y="1320024"/>
                    <a:pt x="345901" y="1312780"/>
                  </a:cubicBezTo>
                  <a:cubicBezTo>
                    <a:pt x="348750" y="1302389"/>
                    <a:pt x="356868" y="1294516"/>
                    <a:pt x="350245" y="1276252"/>
                  </a:cubicBezTo>
                  <a:cubicBezTo>
                    <a:pt x="346774" y="1278139"/>
                    <a:pt x="341018" y="1270640"/>
                    <a:pt x="337186" y="1274212"/>
                  </a:cubicBezTo>
                  <a:close/>
                  <a:moveTo>
                    <a:pt x="290423" y="1300501"/>
                  </a:moveTo>
                  <a:lnTo>
                    <a:pt x="284227" y="1317505"/>
                  </a:lnTo>
                  <a:cubicBezTo>
                    <a:pt x="283302" y="1345218"/>
                    <a:pt x="295052" y="1337346"/>
                    <a:pt x="298471" y="1330416"/>
                  </a:cubicBezTo>
                  <a:cubicBezTo>
                    <a:pt x="298470" y="1326323"/>
                    <a:pt x="298470" y="1322544"/>
                    <a:pt x="298471" y="1318450"/>
                  </a:cubicBezTo>
                  <a:cubicBezTo>
                    <a:pt x="296078" y="1310198"/>
                    <a:pt x="293343" y="1304091"/>
                    <a:pt x="290423" y="1300501"/>
                  </a:cubicBezTo>
                  <a:close/>
                  <a:moveTo>
                    <a:pt x="259132" y="1188110"/>
                  </a:moveTo>
                  <a:lnTo>
                    <a:pt x="255836" y="1196592"/>
                  </a:lnTo>
                  <a:lnTo>
                    <a:pt x="255526" y="1196259"/>
                  </a:lnTo>
                  <a:lnTo>
                    <a:pt x="255598" y="1197205"/>
                  </a:lnTo>
                  <a:lnTo>
                    <a:pt x="255836" y="1196592"/>
                  </a:lnTo>
                  <a:lnTo>
                    <a:pt x="260031" y="1201101"/>
                  </a:lnTo>
                  <a:cubicBezTo>
                    <a:pt x="261990" y="1200983"/>
                    <a:pt x="263823" y="1198622"/>
                    <a:pt x="263787" y="1192480"/>
                  </a:cubicBezTo>
                  <a:cubicBezTo>
                    <a:pt x="262933" y="1189960"/>
                    <a:pt x="260939" y="1187913"/>
                    <a:pt x="259132" y="1188110"/>
                  </a:cubicBezTo>
                  <a:close/>
                  <a:moveTo>
                    <a:pt x="291633" y="1128549"/>
                  </a:moveTo>
                  <a:cubicBezTo>
                    <a:pt x="288144" y="1140514"/>
                    <a:pt x="288144" y="1140514"/>
                    <a:pt x="291634" y="1152797"/>
                  </a:cubicBezTo>
                  <a:lnTo>
                    <a:pt x="297117" y="1152797"/>
                  </a:lnTo>
                  <a:lnTo>
                    <a:pt x="302942" y="1132316"/>
                  </a:lnTo>
                  <a:lnTo>
                    <a:pt x="302957" y="1132328"/>
                  </a:lnTo>
                  <a:lnTo>
                    <a:pt x="303028" y="1132014"/>
                  </a:lnTo>
                  <a:lnTo>
                    <a:pt x="302942" y="1132316"/>
                  </a:lnTo>
                  <a:lnTo>
                    <a:pt x="297536" y="1128076"/>
                  </a:lnTo>
                  <a:cubicBezTo>
                    <a:pt x="295497" y="1128470"/>
                    <a:pt x="293378" y="1129651"/>
                    <a:pt x="291633" y="1128549"/>
                  </a:cubicBezTo>
                  <a:close/>
                  <a:moveTo>
                    <a:pt x="290735" y="1054841"/>
                  </a:moveTo>
                  <a:cubicBezTo>
                    <a:pt x="288460" y="1055388"/>
                    <a:pt x="286257" y="1057218"/>
                    <a:pt x="284227" y="1061784"/>
                  </a:cubicBezTo>
                  <a:lnTo>
                    <a:pt x="284227" y="1073749"/>
                  </a:lnTo>
                  <a:cubicBezTo>
                    <a:pt x="295529" y="1083986"/>
                    <a:pt x="307180" y="1083986"/>
                    <a:pt x="318482" y="1073749"/>
                  </a:cubicBezTo>
                  <a:lnTo>
                    <a:pt x="318482" y="1062098"/>
                  </a:lnTo>
                  <a:cubicBezTo>
                    <a:pt x="316118" y="1053723"/>
                    <a:pt x="313334" y="1047990"/>
                    <a:pt x="310364" y="1045408"/>
                  </a:cubicBezTo>
                  <a:cubicBezTo>
                    <a:pt x="305023" y="1063123"/>
                    <a:pt x="297558" y="1053203"/>
                    <a:pt x="290735" y="1054841"/>
                  </a:cubicBezTo>
                  <a:close/>
                  <a:moveTo>
                    <a:pt x="213153" y="1103985"/>
                  </a:moveTo>
                  <a:cubicBezTo>
                    <a:pt x="209591" y="1115638"/>
                    <a:pt x="209591" y="1115638"/>
                    <a:pt x="213153" y="1128235"/>
                  </a:cubicBezTo>
                  <a:lnTo>
                    <a:pt x="217995" y="1128235"/>
                  </a:lnTo>
                  <a:cubicBezTo>
                    <a:pt x="221414" y="1116269"/>
                    <a:pt x="221414" y="1116269"/>
                    <a:pt x="217996" y="1103986"/>
                  </a:cubicBezTo>
                  <a:close/>
                  <a:moveTo>
                    <a:pt x="240944" y="901487"/>
                  </a:moveTo>
                  <a:cubicBezTo>
                    <a:pt x="238688" y="905029"/>
                    <a:pt x="236636" y="909753"/>
                    <a:pt x="235230" y="914712"/>
                  </a:cubicBezTo>
                  <a:cubicBezTo>
                    <a:pt x="240998" y="919755"/>
                    <a:pt x="249473" y="943372"/>
                    <a:pt x="254814" y="926995"/>
                  </a:cubicBezTo>
                  <a:cubicBezTo>
                    <a:pt x="256310" y="890858"/>
                    <a:pt x="247710" y="890859"/>
                    <a:pt x="240944" y="901487"/>
                  </a:cubicBezTo>
                  <a:close/>
                  <a:moveTo>
                    <a:pt x="35385" y="420617"/>
                  </a:moveTo>
                  <a:lnTo>
                    <a:pt x="456002" y="0"/>
                  </a:lnTo>
                  <a:lnTo>
                    <a:pt x="456002" y="49292"/>
                  </a:lnTo>
                  <a:lnTo>
                    <a:pt x="451160" y="62521"/>
                  </a:lnTo>
                  <a:cubicBezTo>
                    <a:pt x="451224" y="66426"/>
                    <a:pt x="451345" y="70330"/>
                    <a:pt x="451516" y="74172"/>
                  </a:cubicBezTo>
                  <a:lnTo>
                    <a:pt x="455717" y="86456"/>
                  </a:lnTo>
                  <a:lnTo>
                    <a:pt x="455717" y="111332"/>
                  </a:lnTo>
                  <a:lnTo>
                    <a:pt x="451444" y="121727"/>
                  </a:lnTo>
                  <a:cubicBezTo>
                    <a:pt x="450448" y="146293"/>
                    <a:pt x="451943" y="172429"/>
                    <a:pt x="450661" y="196996"/>
                  </a:cubicBezTo>
                  <a:lnTo>
                    <a:pt x="446459" y="207387"/>
                  </a:lnTo>
                  <a:lnTo>
                    <a:pt x="446460" y="244233"/>
                  </a:lnTo>
                  <a:lnTo>
                    <a:pt x="450946" y="256516"/>
                  </a:lnTo>
                  <a:lnTo>
                    <a:pt x="446317" y="269113"/>
                  </a:lnTo>
                  <a:lnTo>
                    <a:pt x="446317" y="341862"/>
                  </a:lnTo>
                  <a:lnTo>
                    <a:pt x="450946" y="354773"/>
                  </a:lnTo>
                  <a:cubicBezTo>
                    <a:pt x="437985" y="380281"/>
                    <a:pt x="457285" y="383746"/>
                    <a:pt x="446246" y="402956"/>
                  </a:cubicBezTo>
                  <a:cubicBezTo>
                    <a:pt x="448240" y="443895"/>
                    <a:pt x="441189" y="515702"/>
                    <a:pt x="451089" y="536799"/>
                  </a:cubicBezTo>
                  <a:lnTo>
                    <a:pt x="451089" y="596951"/>
                  </a:lnTo>
                  <a:lnTo>
                    <a:pt x="432287" y="643560"/>
                  </a:lnTo>
                  <a:cubicBezTo>
                    <a:pt x="435278" y="664033"/>
                    <a:pt x="446530" y="643561"/>
                    <a:pt x="451018" y="670646"/>
                  </a:cubicBezTo>
                  <a:lnTo>
                    <a:pt x="441546" y="695526"/>
                  </a:lnTo>
                  <a:cubicBezTo>
                    <a:pt x="440193" y="727019"/>
                    <a:pt x="452584" y="734891"/>
                    <a:pt x="451160" y="754101"/>
                  </a:cubicBezTo>
                  <a:cubicBezTo>
                    <a:pt x="448083" y="764115"/>
                    <a:pt x="444814" y="772967"/>
                    <a:pt x="441403" y="780555"/>
                  </a:cubicBezTo>
                  <a:lnTo>
                    <a:pt x="451232" y="805749"/>
                  </a:lnTo>
                  <a:cubicBezTo>
                    <a:pt x="450589" y="822125"/>
                    <a:pt x="450519" y="822125"/>
                    <a:pt x="446530" y="823385"/>
                  </a:cubicBezTo>
                  <a:cubicBezTo>
                    <a:pt x="439409" y="823385"/>
                    <a:pt x="439836" y="849521"/>
                    <a:pt x="443967" y="859916"/>
                  </a:cubicBezTo>
                  <a:lnTo>
                    <a:pt x="449308" y="859916"/>
                  </a:lnTo>
                  <a:lnTo>
                    <a:pt x="451587" y="875661"/>
                  </a:lnTo>
                  <a:cubicBezTo>
                    <a:pt x="449735" y="880700"/>
                    <a:pt x="448169" y="885111"/>
                    <a:pt x="446531" y="890149"/>
                  </a:cubicBezTo>
                  <a:lnTo>
                    <a:pt x="451159" y="902747"/>
                  </a:lnTo>
                  <a:lnTo>
                    <a:pt x="451160" y="1060210"/>
                  </a:lnTo>
                  <a:lnTo>
                    <a:pt x="456073" y="1073439"/>
                  </a:lnTo>
                  <a:cubicBezTo>
                    <a:pt x="456073" y="1077529"/>
                    <a:pt x="456074" y="1081625"/>
                    <a:pt x="456073" y="1085091"/>
                  </a:cubicBezTo>
                  <a:lnTo>
                    <a:pt x="451373" y="1098316"/>
                  </a:lnTo>
                  <a:cubicBezTo>
                    <a:pt x="451373" y="1103041"/>
                    <a:pt x="451801" y="1106819"/>
                    <a:pt x="451943" y="1109967"/>
                  </a:cubicBezTo>
                  <a:lnTo>
                    <a:pt x="455361" y="1120048"/>
                  </a:lnTo>
                  <a:cubicBezTo>
                    <a:pt x="457213" y="1137053"/>
                    <a:pt x="456929" y="1148704"/>
                    <a:pt x="451444" y="1157522"/>
                  </a:cubicBezTo>
                  <a:cubicBezTo>
                    <a:pt x="451872" y="1180828"/>
                    <a:pt x="449309" y="1210429"/>
                    <a:pt x="456216" y="1218619"/>
                  </a:cubicBezTo>
                  <a:lnTo>
                    <a:pt x="456216" y="1439069"/>
                  </a:lnTo>
                  <a:lnTo>
                    <a:pt x="451445" y="1451662"/>
                  </a:lnTo>
                  <a:lnTo>
                    <a:pt x="451444" y="1475600"/>
                  </a:lnTo>
                  <a:lnTo>
                    <a:pt x="456216" y="1488197"/>
                  </a:lnTo>
                  <a:lnTo>
                    <a:pt x="456216" y="1536380"/>
                  </a:lnTo>
                  <a:lnTo>
                    <a:pt x="451730" y="1549609"/>
                  </a:lnTo>
                  <a:lnTo>
                    <a:pt x="455504" y="1559055"/>
                  </a:lnTo>
                  <a:cubicBezTo>
                    <a:pt x="456679" y="1625284"/>
                    <a:pt x="456679" y="1691860"/>
                    <a:pt x="455504" y="1758089"/>
                  </a:cubicBezTo>
                  <a:lnTo>
                    <a:pt x="451516" y="1768166"/>
                  </a:lnTo>
                  <a:cubicBezTo>
                    <a:pt x="449878" y="1802807"/>
                    <a:pt x="455931" y="1860440"/>
                    <a:pt x="446744" y="1877447"/>
                  </a:cubicBezTo>
                  <a:lnTo>
                    <a:pt x="446744" y="2034911"/>
                  </a:lnTo>
                  <a:lnTo>
                    <a:pt x="441688" y="2048450"/>
                  </a:lnTo>
                  <a:lnTo>
                    <a:pt x="441688" y="2060105"/>
                  </a:lnTo>
                  <a:lnTo>
                    <a:pt x="446602" y="2073330"/>
                  </a:lnTo>
                  <a:cubicBezTo>
                    <a:pt x="446601" y="2077424"/>
                    <a:pt x="446602" y="2081517"/>
                    <a:pt x="446602" y="2085614"/>
                  </a:cubicBezTo>
                  <a:cubicBezTo>
                    <a:pt x="440620" y="2095373"/>
                    <a:pt x="440762" y="2110494"/>
                    <a:pt x="446175" y="2119312"/>
                  </a:cubicBezTo>
                  <a:cubicBezTo>
                    <a:pt x="450020" y="2154583"/>
                    <a:pt x="441617" y="2213790"/>
                    <a:pt x="451872" y="2230794"/>
                  </a:cubicBezTo>
                  <a:cubicBezTo>
                    <a:pt x="453438" y="2265120"/>
                    <a:pt x="447385" y="2323384"/>
                    <a:pt x="456643" y="2340075"/>
                  </a:cubicBezTo>
                  <a:lnTo>
                    <a:pt x="451872" y="2352986"/>
                  </a:lnTo>
                  <a:lnTo>
                    <a:pt x="451872" y="2389203"/>
                  </a:lnTo>
                  <a:lnTo>
                    <a:pt x="456786" y="2402115"/>
                  </a:lnTo>
                  <a:cubicBezTo>
                    <a:pt x="456786" y="2406525"/>
                    <a:pt x="456786" y="2410618"/>
                    <a:pt x="456786" y="2414080"/>
                  </a:cubicBezTo>
                  <a:lnTo>
                    <a:pt x="452014" y="2427626"/>
                  </a:lnTo>
                  <a:cubicBezTo>
                    <a:pt x="452726" y="2443999"/>
                    <a:pt x="451445" y="2459118"/>
                    <a:pt x="452798" y="2476123"/>
                  </a:cubicBezTo>
                  <a:cubicBezTo>
                    <a:pt x="456999" y="2486515"/>
                    <a:pt x="456999" y="2486515"/>
                    <a:pt x="452228" y="2499112"/>
                  </a:cubicBezTo>
                  <a:cubicBezTo>
                    <a:pt x="452940" y="2524620"/>
                    <a:pt x="449450" y="2562098"/>
                    <a:pt x="456999" y="2571544"/>
                  </a:cubicBezTo>
                  <a:lnTo>
                    <a:pt x="452299" y="2584458"/>
                  </a:lnTo>
                  <a:lnTo>
                    <a:pt x="452299" y="2596109"/>
                  </a:lnTo>
                  <a:cubicBezTo>
                    <a:pt x="453866" y="2600834"/>
                    <a:pt x="455433" y="2604928"/>
                    <a:pt x="456929" y="2609021"/>
                  </a:cubicBezTo>
                  <a:cubicBezTo>
                    <a:pt x="451232" y="2617839"/>
                    <a:pt x="453368" y="2635161"/>
                    <a:pt x="448026" y="2643350"/>
                  </a:cubicBezTo>
                  <a:cubicBezTo>
                    <a:pt x="447670" y="2674843"/>
                    <a:pt x="443753" y="2729007"/>
                    <a:pt x="452228" y="2742553"/>
                  </a:cubicBezTo>
                  <a:cubicBezTo>
                    <a:pt x="454293" y="2783492"/>
                    <a:pt x="447100" y="2855296"/>
                    <a:pt x="457071" y="2876396"/>
                  </a:cubicBezTo>
                  <a:lnTo>
                    <a:pt x="457071" y="3033860"/>
                  </a:lnTo>
                  <a:lnTo>
                    <a:pt x="452157" y="3046771"/>
                  </a:lnTo>
                  <a:lnTo>
                    <a:pt x="452157" y="3143455"/>
                  </a:lnTo>
                  <a:cubicBezTo>
                    <a:pt x="444465" y="3159831"/>
                    <a:pt x="447171" y="3165815"/>
                    <a:pt x="452157" y="3184707"/>
                  </a:cubicBezTo>
                  <a:cubicBezTo>
                    <a:pt x="451444" y="3202030"/>
                    <a:pt x="453012" y="3221239"/>
                    <a:pt x="447385" y="3228170"/>
                  </a:cubicBezTo>
                  <a:lnTo>
                    <a:pt x="451729" y="3241394"/>
                  </a:lnTo>
                  <a:lnTo>
                    <a:pt x="451729" y="3301861"/>
                  </a:lnTo>
                  <a:lnTo>
                    <a:pt x="447101" y="3314458"/>
                  </a:lnTo>
                  <a:lnTo>
                    <a:pt x="447101" y="3325795"/>
                  </a:lnTo>
                  <a:lnTo>
                    <a:pt x="442329" y="3339024"/>
                  </a:lnTo>
                  <a:lnTo>
                    <a:pt x="446815" y="3351307"/>
                  </a:lnTo>
                  <a:lnTo>
                    <a:pt x="446816" y="3377443"/>
                  </a:lnTo>
                  <a:cubicBezTo>
                    <a:pt x="437059" y="3395079"/>
                    <a:pt x="445391" y="3402009"/>
                    <a:pt x="447243" y="3423110"/>
                  </a:cubicBezTo>
                  <a:cubicBezTo>
                    <a:pt x="447243" y="3427831"/>
                    <a:pt x="449878" y="3432557"/>
                    <a:pt x="451516" y="3437595"/>
                  </a:cubicBezTo>
                  <a:lnTo>
                    <a:pt x="447029" y="3450192"/>
                  </a:lnTo>
                  <a:lnTo>
                    <a:pt x="447029" y="3498378"/>
                  </a:lnTo>
                  <a:lnTo>
                    <a:pt x="442186" y="3511290"/>
                  </a:lnTo>
                  <a:lnTo>
                    <a:pt x="442187" y="3522941"/>
                  </a:lnTo>
                  <a:lnTo>
                    <a:pt x="447243" y="3537112"/>
                  </a:lnTo>
                  <a:lnTo>
                    <a:pt x="447243" y="3560419"/>
                  </a:lnTo>
                  <a:cubicBezTo>
                    <a:pt x="453652" y="3570179"/>
                    <a:pt x="452157" y="3584353"/>
                    <a:pt x="451159" y="3598210"/>
                  </a:cubicBezTo>
                  <a:lnTo>
                    <a:pt x="447029" y="3608288"/>
                  </a:lnTo>
                  <a:cubicBezTo>
                    <a:pt x="448810" y="3644819"/>
                    <a:pt x="442400" y="3710638"/>
                    <a:pt x="451587" y="3729219"/>
                  </a:cubicBezTo>
                  <a:cubicBezTo>
                    <a:pt x="451587" y="3733313"/>
                    <a:pt x="451587" y="3737092"/>
                    <a:pt x="451587" y="3741499"/>
                  </a:cubicBezTo>
                  <a:lnTo>
                    <a:pt x="456430" y="3754728"/>
                  </a:lnTo>
                  <a:lnTo>
                    <a:pt x="456430" y="3766379"/>
                  </a:lnTo>
                  <a:lnTo>
                    <a:pt x="451658" y="3779294"/>
                  </a:lnTo>
                  <a:lnTo>
                    <a:pt x="451658" y="3815194"/>
                  </a:lnTo>
                  <a:cubicBezTo>
                    <a:pt x="459279" y="3833144"/>
                    <a:pt x="456501" y="3834721"/>
                    <a:pt x="452371" y="3853931"/>
                  </a:cubicBezTo>
                  <a:lnTo>
                    <a:pt x="456216" y="3863691"/>
                  </a:lnTo>
                  <a:cubicBezTo>
                    <a:pt x="457499" y="3880071"/>
                    <a:pt x="455148" y="3898335"/>
                    <a:pt x="457213" y="3914711"/>
                  </a:cubicBezTo>
                  <a:lnTo>
                    <a:pt x="461201" y="3924789"/>
                  </a:lnTo>
                  <a:lnTo>
                    <a:pt x="461201" y="4265224"/>
                  </a:lnTo>
                  <a:lnTo>
                    <a:pt x="466329" y="4278767"/>
                  </a:lnTo>
                  <a:lnTo>
                    <a:pt x="466329" y="4314670"/>
                  </a:lnTo>
                  <a:lnTo>
                    <a:pt x="461558" y="4327581"/>
                  </a:lnTo>
                  <a:lnTo>
                    <a:pt x="461558" y="4351516"/>
                  </a:lnTo>
                  <a:lnTo>
                    <a:pt x="466045" y="4364113"/>
                  </a:lnTo>
                  <a:cubicBezTo>
                    <a:pt x="467468" y="4388048"/>
                    <a:pt x="463053" y="4391195"/>
                    <a:pt x="462270" y="4402533"/>
                  </a:cubicBezTo>
                  <a:cubicBezTo>
                    <a:pt x="464762" y="4407885"/>
                    <a:pt x="467112" y="4413242"/>
                    <a:pt x="466116" y="4423948"/>
                  </a:cubicBezTo>
                  <a:lnTo>
                    <a:pt x="461558" y="4437176"/>
                  </a:lnTo>
                  <a:lnTo>
                    <a:pt x="461558" y="4484728"/>
                  </a:lnTo>
                  <a:lnTo>
                    <a:pt x="456501" y="4497956"/>
                  </a:lnTo>
                  <a:lnTo>
                    <a:pt x="456501" y="4631485"/>
                  </a:lnTo>
                  <a:lnTo>
                    <a:pt x="461273" y="4644396"/>
                  </a:lnTo>
                  <a:lnTo>
                    <a:pt x="461273" y="5058213"/>
                  </a:lnTo>
                  <a:lnTo>
                    <a:pt x="456786" y="5070810"/>
                  </a:lnTo>
                  <a:lnTo>
                    <a:pt x="456786" y="5133795"/>
                  </a:lnTo>
                  <a:lnTo>
                    <a:pt x="460917" y="5143872"/>
                  </a:lnTo>
                  <a:cubicBezTo>
                    <a:pt x="461629" y="5160722"/>
                    <a:pt x="461629" y="5178040"/>
                    <a:pt x="460917" y="5194889"/>
                  </a:cubicBezTo>
                  <a:lnTo>
                    <a:pt x="456929" y="5204970"/>
                  </a:lnTo>
                  <a:cubicBezTo>
                    <a:pt x="455361" y="5230161"/>
                    <a:pt x="457854" y="5256615"/>
                    <a:pt x="455646" y="5281181"/>
                  </a:cubicBezTo>
                  <a:lnTo>
                    <a:pt x="451729" y="5290945"/>
                  </a:lnTo>
                  <a:lnTo>
                    <a:pt x="456501" y="5303855"/>
                  </a:lnTo>
                  <a:lnTo>
                    <a:pt x="456501" y="5315507"/>
                  </a:lnTo>
                  <a:lnTo>
                    <a:pt x="461130" y="5328104"/>
                  </a:lnTo>
                  <a:cubicBezTo>
                    <a:pt x="459421" y="5332829"/>
                    <a:pt x="457854" y="5337236"/>
                    <a:pt x="456216" y="5342275"/>
                  </a:cubicBezTo>
                  <a:lnTo>
                    <a:pt x="456216" y="5547294"/>
                  </a:lnTo>
                  <a:cubicBezTo>
                    <a:pt x="454792" y="5553278"/>
                    <a:pt x="451943" y="5554538"/>
                    <a:pt x="452442" y="5561465"/>
                  </a:cubicBezTo>
                  <a:lnTo>
                    <a:pt x="456216" y="5570914"/>
                  </a:lnTo>
                  <a:lnTo>
                    <a:pt x="456216" y="5656574"/>
                  </a:lnTo>
                  <a:lnTo>
                    <a:pt x="451801" y="5668858"/>
                  </a:lnTo>
                  <a:cubicBezTo>
                    <a:pt x="451801" y="5672319"/>
                    <a:pt x="451801" y="5676416"/>
                    <a:pt x="451801" y="5680509"/>
                  </a:cubicBezTo>
                  <a:lnTo>
                    <a:pt x="456643" y="5693734"/>
                  </a:lnTo>
                  <a:lnTo>
                    <a:pt x="456643" y="5717668"/>
                  </a:lnTo>
                  <a:lnTo>
                    <a:pt x="452014" y="5730580"/>
                  </a:lnTo>
                  <a:cubicBezTo>
                    <a:pt x="457213" y="5743808"/>
                    <a:pt x="467183" y="5759870"/>
                    <a:pt x="456929" y="5778134"/>
                  </a:cubicBezTo>
                  <a:lnTo>
                    <a:pt x="456928" y="5875764"/>
                  </a:lnTo>
                  <a:lnTo>
                    <a:pt x="461487" y="5888675"/>
                  </a:lnTo>
                  <a:lnTo>
                    <a:pt x="461487" y="5896865"/>
                  </a:lnTo>
                  <a:lnTo>
                    <a:pt x="456715" y="5909461"/>
                  </a:lnTo>
                  <a:lnTo>
                    <a:pt x="456715" y="6117314"/>
                  </a:lnTo>
                  <a:cubicBezTo>
                    <a:pt x="458495" y="6121721"/>
                    <a:pt x="460061" y="6126132"/>
                    <a:pt x="461415" y="6129911"/>
                  </a:cubicBezTo>
                  <a:lnTo>
                    <a:pt x="461415" y="6153842"/>
                  </a:lnTo>
                  <a:lnTo>
                    <a:pt x="456715" y="6167388"/>
                  </a:lnTo>
                  <a:cubicBezTo>
                    <a:pt x="456280" y="6212232"/>
                    <a:pt x="456494" y="6257141"/>
                    <a:pt x="457356" y="6301859"/>
                  </a:cubicBezTo>
                  <a:cubicBezTo>
                    <a:pt x="471599" y="6360120"/>
                    <a:pt x="451373" y="6634108"/>
                    <a:pt x="466258" y="6689218"/>
                  </a:cubicBezTo>
                  <a:lnTo>
                    <a:pt x="461700" y="6702447"/>
                  </a:lnTo>
                  <a:lnTo>
                    <a:pt x="461700" y="6993754"/>
                  </a:lnTo>
                  <a:lnTo>
                    <a:pt x="456643" y="7007296"/>
                  </a:lnTo>
                  <a:lnTo>
                    <a:pt x="456643" y="7311200"/>
                  </a:lnTo>
                  <a:lnTo>
                    <a:pt x="451943" y="7323798"/>
                  </a:lnTo>
                  <a:lnTo>
                    <a:pt x="451943" y="7396547"/>
                  </a:lnTo>
                  <a:lnTo>
                    <a:pt x="456715" y="7410089"/>
                  </a:lnTo>
                  <a:cubicBezTo>
                    <a:pt x="457284" y="7475594"/>
                    <a:pt x="455575" y="7542673"/>
                    <a:pt x="457356" y="7605344"/>
                  </a:cubicBezTo>
                  <a:cubicBezTo>
                    <a:pt x="463409" y="7621720"/>
                    <a:pt x="463338" y="7622663"/>
                    <a:pt x="456928" y="7639985"/>
                  </a:cubicBezTo>
                  <a:lnTo>
                    <a:pt x="456929" y="7676516"/>
                  </a:lnTo>
                  <a:lnTo>
                    <a:pt x="461487" y="7689427"/>
                  </a:lnTo>
                  <a:lnTo>
                    <a:pt x="461486" y="7737614"/>
                  </a:lnTo>
                  <a:lnTo>
                    <a:pt x="456643" y="7750525"/>
                  </a:lnTo>
                  <a:lnTo>
                    <a:pt x="456643" y="8115526"/>
                  </a:lnTo>
                  <a:lnTo>
                    <a:pt x="451587" y="8129069"/>
                  </a:lnTo>
                  <a:lnTo>
                    <a:pt x="451587" y="8188589"/>
                  </a:lnTo>
                  <a:lnTo>
                    <a:pt x="446886" y="8202132"/>
                  </a:lnTo>
                  <a:cubicBezTo>
                    <a:pt x="446480" y="8226632"/>
                    <a:pt x="446694" y="8251228"/>
                    <a:pt x="447527" y="8275509"/>
                  </a:cubicBezTo>
                  <a:lnTo>
                    <a:pt x="451017" y="8284327"/>
                  </a:lnTo>
                  <a:cubicBezTo>
                    <a:pt x="452477" y="8297113"/>
                    <a:pt x="452477" y="8312166"/>
                    <a:pt x="451017" y="8324952"/>
                  </a:cubicBezTo>
                  <a:lnTo>
                    <a:pt x="447100" y="8335030"/>
                  </a:lnTo>
                  <a:cubicBezTo>
                    <a:pt x="447101" y="8358332"/>
                    <a:pt x="445106" y="8387623"/>
                    <a:pt x="451943" y="8395496"/>
                  </a:cubicBezTo>
                  <a:lnTo>
                    <a:pt x="451943" y="8650903"/>
                  </a:lnTo>
                  <a:lnTo>
                    <a:pt x="456715" y="8663814"/>
                  </a:lnTo>
                  <a:lnTo>
                    <a:pt x="452228" y="8676725"/>
                  </a:lnTo>
                  <a:cubicBezTo>
                    <a:pt x="453723" y="8681450"/>
                    <a:pt x="455931" y="8682395"/>
                    <a:pt x="456216" y="8689954"/>
                  </a:cubicBezTo>
                  <a:lnTo>
                    <a:pt x="452442" y="8699400"/>
                  </a:lnTo>
                  <a:cubicBezTo>
                    <a:pt x="451765" y="8716153"/>
                    <a:pt x="451765" y="8733349"/>
                    <a:pt x="452442" y="8750102"/>
                  </a:cubicBezTo>
                  <a:lnTo>
                    <a:pt x="456643" y="8760811"/>
                  </a:lnTo>
                  <a:lnTo>
                    <a:pt x="452085" y="8773723"/>
                  </a:lnTo>
                  <a:lnTo>
                    <a:pt x="452085" y="8821909"/>
                  </a:lnTo>
                  <a:lnTo>
                    <a:pt x="456857" y="8834820"/>
                  </a:lnTo>
                  <a:lnTo>
                    <a:pt x="456857" y="8846472"/>
                  </a:lnTo>
                  <a:lnTo>
                    <a:pt x="452228" y="8859069"/>
                  </a:lnTo>
                  <a:lnTo>
                    <a:pt x="452228" y="8895286"/>
                  </a:lnTo>
                  <a:lnTo>
                    <a:pt x="456929" y="8909143"/>
                  </a:lnTo>
                  <a:cubicBezTo>
                    <a:pt x="453368" y="9043932"/>
                    <a:pt x="464051" y="9217772"/>
                    <a:pt x="452727" y="9332091"/>
                  </a:cubicBezTo>
                  <a:cubicBezTo>
                    <a:pt x="451295" y="9345002"/>
                    <a:pt x="451295" y="9360116"/>
                    <a:pt x="452727" y="9373030"/>
                  </a:cubicBezTo>
                  <a:lnTo>
                    <a:pt x="456430" y="9382162"/>
                  </a:lnTo>
                  <a:lnTo>
                    <a:pt x="451801" y="9395077"/>
                  </a:lnTo>
                  <a:lnTo>
                    <a:pt x="451801" y="9443260"/>
                  </a:lnTo>
                  <a:lnTo>
                    <a:pt x="456572" y="9456171"/>
                  </a:lnTo>
                  <a:lnTo>
                    <a:pt x="456572" y="9480105"/>
                  </a:lnTo>
                  <a:cubicBezTo>
                    <a:pt x="443041" y="9509079"/>
                    <a:pt x="465973" y="9513172"/>
                    <a:pt x="451658" y="9543091"/>
                  </a:cubicBezTo>
                  <a:cubicBezTo>
                    <a:pt x="452085" y="9556319"/>
                    <a:pt x="450804" y="9568602"/>
                    <a:pt x="452798" y="9580254"/>
                  </a:cubicBezTo>
                  <a:cubicBezTo>
                    <a:pt x="455433" y="9585289"/>
                    <a:pt x="457427" y="9591274"/>
                    <a:pt x="456430" y="9601351"/>
                  </a:cubicBezTo>
                  <a:lnTo>
                    <a:pt x="451801" y="9614263"/>
                  </a:lnTo>
                  <a:lnTo>
                    <a:pt x="451801" y="9625603"/>
                  </a:lnTo>
                  <a:lnTo>
                    <a:pt x="446887" y="9638829"/>
                  </a:lnTo>
                  <a:lnTo>
                    <a:pt x="446886" y="9675992"/>
                  </a:lnTo>
                  <a:cubicBezTo>
                    <a:pt x="448382" y="9680558"/>
                    <a:pt x="450163" y="9684179"/>
                    <a:pt x="451801" y="9688115"/>
                  </a:cubicBezTo>
                  <a:lnTo>
                    <a:pt x="455117" y="9699561"/>
                  </a:lnTo>
                  <a:lnTo>
                    <a:pt x="20706" y="10133972"/>
                  </a:lnTo>
                  <a:lnTo>
                    <a:pt x="23644" y="10126022"/>
                  </a:lnTo>
                  <a:lnTo>
                    <a:pt x="23644" y="10114367"/>
                  </a:lnTo>
                  <a:lnTo>
                    <a:pt x="19015" y="10101773"/>
                  </a:lnTo>
                  <a:lnTo>
                    <a:pt x="19015" y="9979582"/>
                  </a:lnTo>
                  <a:cubicBezTo>
                    <a:pt x="25425" y="9962260"/>
                    <a:pt x="25496" y="9961314"/>
                    <a:pt x="19585" y="9945566"/>
                  </a:cubicBezTo>
                  <a:cubicBezTo>
                    <a:pt x="18161" y="9933601"/>
                    <a:pt x="19086" y="9921632"/>
                    <a:pt x="18801" y="9908720"/>
                  </a:cubicBezTo>
                  <a:lnTo>
                    <a:pt x="23502" y="9894550"/>
                  </a:lnTo>
                  <a:lnTo>
                    <a:pt x="23502" y="9809835"/>
                  </a:lnTo>
                  <a:lnTo>
                    <a:pt x="18873" y="9797238"/>
                  </a:lnTo>
                  <a:lnTo>
                    <a:pt x="18873" y="9761335"/>
                  </a:lnTo>
                  <a:lnTo>
                    <a:pt x="23644" y="9748423"/>
                  </a:lnTo>
                  <a:lnTo>
                    <a:pt x="23644" y="9639143"/>
                  </a:lnTo>
                  <a:lnTo>
                    <a:pt x="18873" y="9626232"/>
                  </a:lnTo>
                  <a:cubicBezTo>
                    <a:pt x="18303" y="9616468"/>
                    <a:pt x="19514" y="9609541"/>
                    <a:pt x="22504" y="9606076"/>
                  </a:cubicBezTo>
                  <a:cubicBezTo>
                    <a:pt x="24065" y="9597668"/>
                    <a:pt x="24264" y="9585828"/>
                    <a:pt x="23003" y="9576475"/>
                  </a:cubicBezTo>
                  <a:cubicBezTo>
                    <a:pt x="11751" y="9470028"/>
                    <a:pt x="22291" y="9304378"/>
                    <a:pt x="18801" y="9177461"/>
                  </a:cubicBezTo>
                  <a:lnTo>
                    <a:pt x="23502" y="9163604"/>
                  </a:lnTo>
                  <a:lnTo>
                    <a:pt x="23502" y="8957012"/>
                  </a:lnTo>
                  <a:lnTo>
                    <a:pt x="18873" y="8944101"/>
                  </a:lnTo>
                  <a:lnTo>
                    <a:pt x="18873" y="8920166"/>
                  </a:lnTo>
                  <a:lnTo>
                    <a:pt x="23644" y="8907255"/>
                  </a:lnTo>
                  <a:lnTo>
                    <a:pt x="23644" y="8895600"/>
                  </a:lnTo>
                  <a:lnTo>
                    <a:pt x="19015" y="8883003"/>
                  </a:lnTo>
                  <a:lnTo>
                    <a:pt x="19015" y="8809940"/>
                  </a:lnTo>
                  <a:cubicBezTo>
                    <a:pt x="25496" y="8792618"/>
                    <a:pt x="25496" y="8791673"/>
                    <a:pt x="19514" y="8775614"/>
                  </a:cubicBezTo>
                  <a:cubicBezTo>
                    <a:pt x="17591" y="8692787"/>
                    <a:pt x="19514" y="8604922"/>
                    <a:pt x="18801" y="8519261"/>
                  </a:cubicBezTo>
                  <a:lnTo>
                    <a:pt x="23359" y="8506036"/>
                  </a:lnTo>
                  <a:lnTo>
                    <a:pt x="18873" y="8493439"/>
                  </a:lnTo>
                  <a:lnTo>
                    <a:pt x="18873" y="8140403"/>
                  </a:lnTo>
                  <a:lnTo>
                    <a:pt x="23644" y="8127809"/>
                  </a:lnTo>
                  <a:lnTo>
                    <a:pt x="23644" y="7945466"/>
                  </a:lnTo>
                  <a:lnTo>
                    <a:pt x="18801" y="7932237"/>
                  </a:lnTo>
                  <a:cubicBezTo>
                    <a:pt x="18637" y="7925152"/>
                    <a:pt x="19491" y="7918350"/>
                    <a:pt x="20938" y="7915233"/>
                  </a:cubicBezTo>
                  <a:cubicBezTo>
                    <a:pt x="30766" y="7892558"/>
                    <a:pt x="9970" y="7883740"/>
                    <a:pt x="23502" y="7860434"/>
                  </a:cubicBezTo>
                  <a:lnTo>
                    <a:pt x="23502" y="7835871"/>
                  </a:lnTo>
                  <a:lnTo>
                    <a:pt x="18873" y="7823274"/>
                  </a:lnTo>
                  <a:lnTo>
                    <a:pt x="18873" y="7774773"/>
                  </a:lnTo>
                  <a:lnTo>
                    <a:pt x="23787" y="7761548"/>
                  </a:lnTo>
                  <a:lnTo>
                    <a:pt x="23787" y="7665179"/>
                  </a:lnTo>
                  <a:lnTo>
                    <a:pt x="28630" y="7651636"/>
                  </a:lnTo>
                  <a:cubicBezTo>
                    <a:pt x="28629" y="7630852"/>
                    <a:pt x="22647" y="7629279"/>
                    <a:pt x="19086" y="7616996"/>
                  </a:cubicBezTo>
                  <a:lnTo>
                    <a:pt x="23573" y="7604084"/>
                  </a:lnTo>
                  <a:lnTo>
                    <a:pt x="23573" y="7580150"/>
                  </a:lnTo>
                  <a:lnTo>
                    <a:pt x="18801" y="7567553"/>
                  </a:lnTo>
                  <a:lnTo>
                    <a:pt x="18801" y="7482521"/>
                  </a:lnTo>
                  <a:lnTo>
                    <a:pt x="23573" y="7469924"/>
                  </a:lnTo>
                  <a:lnTo>
                    <a:pt x="23573" y="7445989"/>
                  </a:lnTo>
                  <a:lnTo>
                    <a:pt x="19086" y="7432764"/>
                  </a:lnTo>
                  <a:cubicBezTo>
                    <a:pt x="29199" y="7420167"/>
                    <a:pt x="18232" y="7361275"/>
                    <a:pt x="28344" y="7348992"/>
                  </a:cubicBezTo>
                  <a:lnTo>
                    <a:pt x="28345" y="7191528"/>
                  </a:lnTo>
                  <a:lnTo>
                    <a:pt x="24000" y="7179245"/>
                  </a:lnTo>
                  <a:cubicBezTo>
                    <a:pt x="24000" y="7175783"/>
                    <a:pt x="24001" y="7171687"/>
                    <a:pt x="24000" y="7167594"/>
                  </a:cubicBezTo>
                  <a:lnTo>
                    <a:pt x="28914" y="7154368"/>
                  </a:lnTo>
                  <a:lnTo>
                    <a:pt x="28914" y="7045088"/>
                  </a:lnTo>
                  <a:lnTo>
                    <a:pt x="24143" y="7032491"/>
                  </a:lnTo>
                  <a:lnTo>
                    <a:pt x="24143" y="7007928"/>
                  </a:lnTo>
                  <a:cubicBezTo>
                    <a:pt x="32332" y="6997219"/>
                    <a:pt x="27846" y="6950924"/>
                    <a:pt x="28915" y="6924155"/>
                  </a:cubicBezTo>
                  <a:cubicBezTo>
                    <a:pt x="16024" y="6907465"/>
                    <a:pt x="18659" y="6914392"/>
                    <a:pt x="28915" y="6886996"/>
                  </a:cubicBezTo>
                  <a:lnTo>
                    <a:pt x="28915" y="6862430"/>
                  </a:lnTo>
                  <a:lnTo>
                    <a:pt x="24142" y="6849519"/>
                  </a:lnTo>
                  <a:lnTo>
                    <a:pt x="24143" y="6801332"/>
                  </a:lnTo>
                  <a:lnTo>
                    <a:pt x="19229" y="6788421"/>
                  </a:lnTo>
                  <a:cubicBezTo>
                    <a:pt x="19229" y="6784014"/>
                    <a:pt x="19229" y="6779917"/>
                    <a:pt x="19229" y="6776138"/>
                  </a:cubicBezTo>
                  <a:lnTo>
                    <a:pt x="22718" y="6767324"/>
                  </a:lnTo>
                  <a:cubicBezTo>
                    <a:pt x="24926" y="6748425"/>
                    <a:pt x="23360" y="6723230"/>
                    <a:pt x="23787" y="6704338"/>
                  </a:cubicBezTo>
                  <a:cubicBezTo>
                    <a:pt x="32689" y="6690481"/>
                    <a:pt x="27347" y="6641353"/>
                    <a:pt x="28700" y="6609860"/>
                  </a:cubicBezTo>
                  <a:cubicBezTo>
                    <a:pt x="23787" y="6593166"/>
                    <a:pt x="21009" y="6586554"/>
                    <a:pt x="28700" y="6570177"/>
                  </a:cubicBezTo>
                  <a:lnTo>
                    <a:pt x="28700" y="6522623"/>
                  </a:lnTo>
                  <a:lnTo>
                    <a:pt x="33614" y="6509397"/>
                  </a:lnTo>
                  <a:lnTo>
                    <a:pt x="33614" y="6495226"/>
                  </a:lnTo>
                  <a:lnTo>
                    <a:pt x="28559" y="6481684"/>
                  </a:lnTo>
                  <a:lnTo>
                    <a:pt x="28558" y="6287374"/>
                  </a:lnTo>
                  <a:lnTo>
                    <a:pt x="24570" y="6277611"/>
                  </a:lnTo>
                  <a:cubicBezTo>
                    <a:pt x="22219" y="6249583"/>
                    <a:pt x="25353" y="6217773"/>
                    <a:pt x="23217" y="6188800"/>
                  </a:cubicBezTo>
                  <a:cubicBezTo>
                    <a:pt x="11751" y="6070704"/>
                    <a:pt x="22505" y="5892454"/>
                    <a:pt x="18944" y="5753258"/>
                  </a:cubicBezTo>
                  <a:lnTo>
                    <a:pt x="14386" y="5740029"/>
                  </a:lnTo>
                  <a:lnTo>
                    <a:pt x="18873" y="5727118"/>
                  </a:lnTo>
                  <a:lnTo>
                    <a:pt x="18873" y="5715780"/>
                  </a:lnTo>
                  <a:lnTo>
                    <a:pt x="13958" y="5702552"/>
                  </a:lnTo>
                  <a:lnTo>
                    <a:pt x="13958" y="5557057"/>
                  </a:lnTo>
                  <a:lnTo>
                    <a:pt x="9187" y="5544143"/>
                  </a:lnTo>
                  <a:cubicBezTo>
                    <a:pt x="8617" y="5534383"/>
                    <a:pt x="9828" y="5527452"/>
                    <a:pt x="12748" y="5524305"/>
                  </a:cubicBezTo>
                  <a:cubicBezTo>
                    <a:pt x="15882" y="5346055"/>
                    <a:pt x="13958" y="5151431"/>
                    <a:pt x="13389" y="4970347"/>
                  </a:cubicBezTo>
                  <a:lnTo>
                    <a:pt x="9472" y="4960584"/>
                  </a:lnTo>
                  <a:lnTo>
                    <a:pt x="13816" y="4947672"/>
                  </a:lnTo>
                  <a:lnTo>
                    <a:pt x="13816" y="4912714"/>
                  </a:lnTo>
                  <a:lnTo>
                    <a:pt x="18730" y="4899175"/>
                  </a:lnTo>
                  <a:lnTo>
                    <a:pt x="13958" y="4885947"/>
                  </a:lnTo>
                  <a:lnTo>
                    <a:pt x="13959" y="4813829"/>
                  </a:lnTo>
                  <a:lnTo>
                    <a:pt x="8903" y="4799972"/>
                  </a:lnTo>
                  <a:lnTo>
                    <a:pt x="8903" y="4605663"/>
                  </a:lnTo>
                  <a:cubicBezTo>
                    <a:pt x="7193" y="4594640"/>
                    <a:pt x="0" y="4605663"/>
                    <a:pt x="0" y="4591488"/>
                  </a:cubicBezTo>
                  <a:lnTo>
                    <a:pt x="8902" y="4569446"/>
                  </a:lnTo>
                  <a:lnTo>
                    <a:pt x="8903" y="4398753"/>
                  </a:lnTo>
                  <a:lnTo>
                    <a:pt x="4273" y="4386156"/>
                  </a:lnTo>
                  <a:lnTo>
                    <a:pt x="4273" y="4325690"/>
                  </a:lnTo>
                  <a:lnTo>
                    <a:pt x="9044" y="4312779"/>
                  </a:lnTo>
                  <a:lnTo>
                    <a:pt x="9045" y="4180510"/>
                  </a:lnTo>
                  <a:lnTo>
                    <a:pt x="4487" y="4167598"/>
                  </a:lnTo>
                  <a:lnTo>
                    <a:pt x="8190" y="4158463"/>
                  </a:lnTo>
                  <a:cubicBezTo>
                    <a:pt x="9407" y="4075828"/>
                    <a:pt x="9407" y="3992939"/>
                    <a:pt x="8190" y="3910300"/>
                  </a:cubicBezTo>
                  <a:lnTo>
                    <a:pt x="4701" y="3901800"/>
                  </a:lnTo>
                  <a:cubicBezTo>
                    <a:pt x="2920" y="3843222"/>
                    <a:pt x="4701" y="3779922"/>
                    <a:pt x="4060" y="3718828"/>
                  </a:cubicBezTo>
                  <a:lnTo>
                    <a:pt x="8689" y="3705282"/>
                  </a:lnTo>
                  <a:lnTo>
                    <a:pt x="4131" y="3692688"/>
                  </a:lnTo>
                  <a:lnTo>
                    <a:pt x="4131" y="3681037"/>
                  </a:lnTo>
                  <a:cubicBezTo>
                    <a:pt x="5697" y="3676626"/>
                    <a:pt x="7336" y="3672215"/>
                    <a:pt x="8902" y="3668436"/>
                  </a:cubicBezTo>
                  <a:lnTo>
                    <a:pt x="8902" y="3632222"/>
                  </a:lnTo>
                  <a:lnTo>
                    <a:pt x="4202" y="3618994"/>
                  </a:lnTo>
                  <a:cubicBezTo>
                    <a:pt x="3490" y="3608916"/>
                    <a:pt x="5056" y="3602617"/>
                    <a:pt x="7834" y="3599152"/>
                  </a:cubicBezTo>
                  <a:cubicBezTo>
                    <a:pt x="10968" y="3529240"/>
                    <a:pt x="7834" y="3447987"/>
                    <a:pt x="8974" y="3376187"/>
                  </a:cubicBezTo>
                  <a:lnTo>
                    <a:pt x="13602" y="3364846"/>
                  </a:lnTo>
                  <a:lnTo>
                    <a:pt x="9116" y="3351621"/>
                  </a:lnTo>
                  <a:lnTo>
                    <a:pt x="9116" y="3314458"/>
                  </a:lnTo>
                  <a:lnTo>
                    <a:pt x="13887" y="3301547"/>
                  </a:lnTo>
                  <a:lnTo>
                    <a:pt x="13887" y="3254623"/>
                  </a:lnTo>
                  <a:lnTo>
                    <a:pt x="8831" y="3241394"/>
                  </a:lnTo>
                  <a:lnTo>
                    <a:pt x="8831" y="3205809"/>
                  </a:lnTo>
                  <a:lnTo>
                    <a:pt x="4344" y="3192584"/>
                  </a:lnTo>
                  <a:lnTo>
                    <a:pt x="8119" y="3183452"/>
                  </a:lnTo>
                  <a:cubicBezTo>
                    <a:pt x="8618" y="3176522"/>
                    <a:pt x="5769" y="3174948"/>
                    <a:pt x="4345" y="3168963"/>
                  </a:cubicBezTo>
                  <a:lnTo>
                    <a:pt x="4345" y="3120777"/>
                  </a:lnTo>
                  <a:lnTo>
                    <a:pt x="8831" y="3107866"/>
                  </a:lnTo>
                  <a:lnTo>
                    <a:pt x="8831" y="3023151"/>
                  </a:lnTo>
                  <a:lnTo>
                    <a:pt x="4060" y="3010554"/>
                  </a:lnTo>
                  <a:lnTo>
                    <a:pt x="4060" y="2986619"/>
                  </a:lnTo>
                  <a:lnTo>
                    <a:pt x="9116" y="2973077"/>
                  </a:lnTo>
                  <a:lnTo>
                    <a:pt x="9116" y="2815613"/>
                  </a:lnTo>
                  <a:cubicBezTo>
                    <a:pt x="16237" y="2807113"/>
                    <a:pt x="12677" y="2776880"/>
                    <a:pt x="14457" y="2752628"/>
                  </a:cubicBezTo>
                  <a:cubicBezTo>
                    <a:pt x="20582" y="2736255"/>
                    <a:pt x="20582" y="2735623"/>
                    <a:pt x="14457" y="2718302"/>
                  </a:cubicBezTo>
                  <a:lnTo>
                    <a:pt x="14457" y="2486515"/>
                  </a:lnTo>
                  <a:lnTo>
                    <a:pt x="18944" y="2473918"/>
                  </a:lnTo>
                  <a:lnTo>
                    <a:pt x="18944" y="2304171"/>
                  </a:lnTo>
                  <a:lnTo>
                    <a:pt x="24001" y="2290946"/>
                  </a:lnTo>
                  <a:lnTo>
                    <a:pt x="24001" y="2279294"/>
                  </a:lnTo>
                  <a:lnTo>
                    <a:pt x="19229" y="2266380"/>
                  </a:lnTo>
                  <a:lnTo>
                    <a:pt x="19229" y="2229849"/>
                  </a:lnTo>
                  <a:lnTo>
                    <a:pt x="22861" y="2220716"/>
                  </a:lnTo>
                  <a:cubicBezTo>
                    <a:pt x="24414" y="2150487"/>
                    <a:pt x="24581" y="2079755"/>
                    <a:pt x="23359" y="2009399"/>
                  </a:cubicBezTo>
                  <a:lnTo>
                    <a:pt x="19941" y="2000896"/>
                  </a:lnTo>
                  <a:cubicBezTo>
                    <a:pt x="18730" y="1942320"/>
                    <a:pt x="18801" y="1682507"/>
                    <a:pt x="19941" y="1630858"/>
                  </a:cubicBezTo>
                  <a:lnTo>
                    <a:pt x="23644" y="1621726"/>
                  </a:lnTo>
                  <a:lnTo>
                    <a:pt x="23644" y="1511818"/>
                  </a:lnTo>
                  <a:lnTo>
                    <a:pt x="19229" y="1499217"/>
                  </a:lnTo>
                  <a:lnTo>
                    <a:pt x="23928" y="1486624"/>
                  </a:lnTo>
                  <a:lnTo>
                    <a:pt x="23929" y="1461112"/>
                  </a:lnTo>
                  <a:cubicBezTo>
                    <a:pt x="21934" y="1457964"/>
                    <a:pt x="11324" y="1455759"/>
                    <a:pt x="16237" y="1445367"/>
                  </a:cubicBezTo>
                  <a:cubicBezTo>
                    <a:pt x="21579" y="1447255"/>
                    <a:pt x="25994" y="1437806"/>
                    <a:pt x="23359" y="1413874"/>
                  </a:cubicBezTo>
                  <a:lnTo>
                    <a:pt x="19656" y="1404739"/>
                  </a:lnTo>
                  <a:cubicBezTo>
                    <a:pt x="19007" y="1388743"/>
                    <a:pt x="18792" y="1372462"/>
                    <a:pt x="19015" y="1356242"/>
                  </a:cubicBezTo>
                  <a:lnTo>
                    <a:pt x="23573" y="1342699"/>
                  </a:lnTo>
                  <a:lnTo>
                    <a:pt x="19015" y="1330416"/>
                  </a:lnTo>
                  <a:lnTo>
                    <a:pt x="19015" y="1246019"/>
                  </a:lnTo>
                  <a:lnTo>
                    <a:pt x="23787" y="1233104"/>
                  </a:lnTo>
                  <a:lnTo>
                    <a:pt x="23787" y="1160356"/>
                  </a:lnTo>
                  <a:lnTo>
                    <a:pt x="19015" y="1147444"/>
                  </a:lnTo>
                  <a:cubicBezTo>
                    <a:pt x="18445" y="1137680"/>
                    <a:pt x="19656" y="1130754"/>
                    <a:pt x="22718" y="1127289"/>
                  </a:cubicBezTo>
                  <a:cubicBezTo>
                    <a:pt x="25567" y="1091703"/>
                    <a:pt x="22718" y="1050447"/>
                    <a:pt x="24214" y="1012969"/>
                  </a:cubicBezTo>
                  <a:cubicBezTo>
                    <a:pt x="30553" y="996279"/>
                    <a:pt x="30552" y="995334"/>
                    <a:pt x="24214" y="978643"/>
                  </a:cubicBezTo>
                  <a:lnTo>
                    <a:pt x="23787" y="966992"/>
                  </a:lnTo>
                  <a:cubicBezTo>
                    <a:pt x="25278" y="961576"/>
                    <a:pt x="26902" y="956944"/>
                    <a:pt x="28630" y="953134"/>
                  </a:cubicBezTo>
                  <a:lnTo>
                    <a:pt x="28629" y="892983"/>
                  </a:lnTo>
                  <a:lnTo>
                    <a:pt x="33543" y="879757"/>
                  </a:lnTo>
                  <a:lnTo>
                    <a:pt x="33543" y="867475"/>
                  </a:lnTo>
                  <a:cubicBezTo>
                    <a:pt x="29199" y="855191"/>
                    <a:pt x="20795" y="846374"/>
                    <a:pt x="24498" y="817401"/>
                  </a:cubicBezTo>
                  <a:lnTo>
                    <a:pt x="33259" y="795040"/>
                  </a:lnTo>
                  <a:cubicBezTo>
                    <a:pt x="34398" y="698673"/>
                    <a:pt x="33258" y="600103"/>
                    <a:pt x="33686" y="502473"/>
                  </a:cubicBezTo>
                  <a:lnTo>
                    <a:pt x="38386" y="489562"/>
                  </a:lnTo>
                  <a:lnTo>
                    <a:pt x="33757" y="476965"/>
                  </a:lnTo>
                  <a:lnTo>
                    <a:pt x="33757" y="465314"/>
                  </a:lnTo>
                  <a:cubicBezTo>
                    <a:pt x="35537" y="460275"/>
                    <a:pt x="37105" y="455864"/>
                    <a:pt x="38386" y="452716"/>
                  </a:cubicBezTo>
                  <a:lnTo>
                    <a:pt x="38386" y="42783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171" name="Google Shape;171;p9"/>
            <p:cNvSpPr/>
            <p:nvPr/>
          </p:nvSpPr>
          <p:spPr>
            <a:xfrm rot="2700000">
              <a:off x="11548226" y="5644131"/>
              <a:ext cx="461314" cy="1610127"/>
            </a:xfrm>
            <a:custGeom>
              <a:rect b="b" l="l" r="r" t="t"/>
              <a:pathLst>
                <a:path extrusionOk="0" h="1609232" w="461058">
                  <a:moveTo>
                    <a:pt x="9827" y="0"/>
                  </a:moveTo>
                  <a:lnTo>
                    <a:pt x="456102" y="446274"/>
                  </a:lnTo>
                  <a:lnTo>
                    <a:pt x="456846" y="486514"/>
                  </a:lnTo>
                  <a:cubicBezTo>
                    <a:pt x="457106" y="504199"/>
                    <a:pt x="457142" y="521186"/>
                    <a:pt x="456501" y="536145"/>
                  </a:cubicBezTo>
                  <a:lnTo>
                    <a:pt x="461058" y="549371"/>
                  </a:lnTo>
                  <a:lnTo>
                    <a:pt x="456572" y="562282"/>
                  </a:lnTo>
                  <a:lnTo>
                    <a:pt x="456571" y="890124"/>
                  </a:lnTo>
                  <a:lnTo>
                    <a:pt x="451658" y="903349"/>
                  </a:lnTo>
                  <a:lnTo>
                    <a:pt x="451658" y="950904"/>
                  </a:lnTo>
                  <a:lnTo>
                    <a:pt x="456287" y="963815"/>
                  </a:lnTo>
                  <a:lnTo>
                    <a:pt x="456286" y="1085061"/>
                  </a:lnTo>
                  <a:lnTo>
                    <a:pt x="451942" y="1098290"/>
                  </a:lnTo>
                  <a:lnTo>
                    <a:pt x="455788" y="1107736"/>
                  </a:lnTo>
                  <a:lnTo>
                    <a:pt x="456111" y="1157749"/>
                  </a:lnTo>
                  <a:lnTo>
                    <a:pt x="4629" y="1609232"/>
                  </a:lnTo>
                  <a:lnTo>
                    <a:pt x="4628" y="1427074"/>
                  </a:lnTo>
                  <a:lnTo>
                    <a:pt x="0" y="1414473"/>
                  </a:lnTo>
                  <a:lnTo>
                    <a:pt x="0" y="1402821"/>
                  </a:lnTo>
                  <a:cubicBezTo>
                    <a:pt x="1495" y="1398414"/>
                    <a:pt x="3133" y="1394007"/>
                    <a:pt x="4842" y="1389596"/>
                  </a:cubicBezTo>
                  <a:lnTo>
                    <a:pt x="4842" y="1146787"/>
                  </a:lnTo>
                  <a:lnTo>
                    <a:pt x="9543" y="1133876"/>
                  </a:lnTo>
                  <a:lnTo>
                    <a:pt x="9542" y="999715"/>
                  </a:lnTo>
                  <a:lnTo>
                    <a:pt x="5839" y="990583"/>
                  </a:lnTo>
                  <a:cubicBezTo>
                    <a:pt x="4643" y="970018"/>
                    <a:pt x="4280" y="948698"/>
                    <a:pt x="4771" y="927598"/>
                  </a:cubicBezTo>
                  <a:lnTo>
                    <a:pt x="8972" y="917206"/>
                  </a:lnTo>
                  <a:cubicBezTo>
                    <a:pt x="10397" y="905236"/>
                    <a:pt x="9471" y="893271"/>
                    <a:pt x="9756" y="880360"/>
                  </a:cubicBezTo>
                  <a:lnTo>
                    <a:pt x="5056" y="866503"/>
                  </a:lnTo>
                  <a:lnTo>
                    <a:pt x="5056" y="709039"/>
                  </a:lnTo>
                  <a:lnTo>
                    <a:pt x="9614" y="696442"/>
                  </a:lnTo>
                  <a:lnTo>
                    <a:pt x="9614" y="635977"/>
                  </a:lnTo>
                  <a:lnTo>
                    <a:pt x="4842" y="623376"/>
                  </a:lnTo>
                  <a:lnTo>
                    <a:pt x="4842" y="611411"/>
                  </a:lnTo>
                  <a:lnTo>
                    <a:pt x="9899" y="597868"/>
                  </a:lnTo>
                  <a:lnTo>
                    <a:pt x="9899" y="561968"/>
                  </a:lnTo>
                  <a:cubicBezTo>
                    <a:pt x="22433" y="493629"/>
                    <a:pt x="9899" y="357267"/>
                    <a:pt x="15312" y="268456"/>
                  </a:cubicBezTo>
                  <a:lnTo>
                    <a:pt x="19157" y="259009"/>
                  </a:lnTo>
                  <a:lnTo>
                    <a:pt x="14884" y="245781"/>
                  </a:lnTo>
                  <a:lnTo>
                    <a:pt x="14883" y="40448"/>
                  </a:lnTo>
                  <a:lnTo>
                    <a:pt x="9827" y="26277"/>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172" name="Google Shape;172;p9"/>
            <p:cNvSpPr/>
            <p:nvPr/>
          </p:nvSpPr>
          <p:spPr>
            <a:xfrm rot="2700000">
              <a:off x="9828971" y="1531705"/>
              <a:ext cx="476114" cy="6429065"/>
            </a:xfrm>
            <a:custGeom>
              <a:rect b="b" l="l" r="r" t="t"/>
              <a:pathLst>
                <a:path extrusionOk="0" h="6425492" w="475849">
                  <a:moveTo>
                    <a:pt x="416303" y="5993429"/>
                  </a:moveTo>
                  <a:cubicBezTo>
                    <a:pt x="413167" y="5995129"/>
                    <a:pt x="410139" y="6000782"/>
                    <a:pt x="407623" y="6010167"/>
                  </a:cubicBezTo>
                  <a:lnTo>
                    <a:pt x="407195" y="6009853"/>
                  </a:lnTo>
                  <a:cubicBezTo>
                    <a:pt x="413206" y="6023647"/>
                    <a:pt x="420506" y="6019901"/>
                    <a:pt x="425640" y="6000407"/>
                  </a:cubicBezTo>
                  <a:cubicBezTo>
                    <a:pt x="422685" y="5993981"/>
                    <a:pt x="419439" y="5991728"/>
                    <a:pt x="416303" y="5993429"/>
                  </a:cubicBezTo>
                  <a:close/>
                  <a:moveTo>
                    <a:pt x="433189" y="5688627"/>
                  </a:moveTo>
                  <a:lnTo>
                    <a:pt x="421082" y="5720120"/>
                  </a:lnTo>
                  <a:cubicBezTo>
                    <a:pt x="421082" y="5723899"/>
                    <a:pt x="421652" y="5729566"/>
                    <a:pt x="421937" y="5734291"/>
                  </a:cubicBezTo>
                  <a:cubicBezTo>
                    <a:pt x="427578" y="5737756"/>
                    <a:pt x="433275" y="5738920"/>
                    <a:pt x="438958" y="5737756"/>
                  </a:cubicBezTo>
                  <a:lnTo>
                    <a:pt x="438531" y="5737442"/>
                  </a:lnTo>
                  <a:lnTo>
                    <a:pt x="445653" y="5718229"/>
                  </a:lnTo>
                  <a:cubicBezTo>
                    <a:pt x="438887" y="5707837"/>
                    <a:pt x="441451" y="5680127"/>
                    <a:pt x="433189" y="5688627"/>
                  </a:cubicBezTo>
                  <a:close/>
                  <a:moveTo>
                    <a:pt x="392076" y="3043207"/>
                  </a:moveTo>
                  <a:cubicBezTo>
                    <a:pt x="387189" y="3043317"/>
                    <a:pt x="382309" y="3049631"/>
                    <a:pt x="378068" y="3062135"/>
                  </a:cubicBezTo>
                  <a:lnTo>
                    <a:pt x="377640" y="3061820"/>
                  </a:lnTo>
                  <a:cubicBezTo>
                    <a:pt x="383558" y="3090760"/>
                    <a:pt x="393123" y="3098636"/>
                    <a:pt x="400999" y="3081030"/>
                  </a:cubicBezTo>
                  <a:cubicBezTo>
                    <a:pt x="404917" y="3081030"/>
                    <a:pt x="407693" y="3075991"/>
                    <a:pt x="406127" y="3061506"/>
                  </a:cubicBezTo>
                  <a:cubicBezTo>
                    <a:pt x="401858" y="3049192"/>
                    <a:pt x="396963" y="3043098"/>
                    <a:pt x="392076" y="3043207"/>
                  </a:cubicBezTo>
                  <a:close/>
                  <a:moveTo>
                    <a:pt x="388510" y="2958642"/>
                  </a:moveTo>
                  <a:cubicBezTo>
                    <a:pt x="386400" y="2958446"/>
                    <a:pt x="384371" y="2959626"/>
                    <a:pt x="382768" y="2965768"/>
                  </a:cubicBezTo>
                  <a:lnTo>
                    <a:pt x="382055" y="2965451"/>
                  </a:lnTo>
                  <a:lnTo>
                    <a:pt x="382056" y="2976788"/>
                  </a:lnTo>
                  <a:cubicBezTo>
                    <a:pt x="385189" y="2984664"/>
                    <a:pt x="391243" y="2984032"/>
                    <a:pt x="394233" y="2992851"/>
                  </a:cubicBezTo>
                  <a:lnTo>
                    <a:pt x="401854" y="2977419"/>
                  </a:lnTo>
                  <a:lnTo>
                    <a:pt x="394732" y="2959784"/>
                  </a:lnTo>
                  <a:cubicBezTo>
                    <a:pt x="392809" y="2960414"/>
                    <a:pt x="390619" y="2958839"/>
                    <a:pt x="388510" y="2958642"/>
                  </a:cubicBezTo>
                  <a:close/>
                  <a:moveTo>
                    <a:pt x="364688" y="2692214"/>
                  </a:moveTo>
                  <a:cubicBezTo>
                    <a:pt x="363237" y="2694143"/>
                    <a:pt x="362649" y="2697608"/>
                    <a:pt x="365320" y="2703749"/>
                  </a:cubicBezTo>
                  <a:lnTo>
                    <a:pt x="364607" y="2702486"/>
                  </a:lnTo>
                  <a:cubicBezTo>
                    <a:pt x="366387" y="2705954"/>
                    <a:pt x="367955" y="2710361"/>
                    <a:pt x="369592" y="2714140"/>
                  </a:cubicBezTo>
                  <a:cubicBezTo>
                    <a:pt x="372726" y="2701543"/>
                    <a:pt x="372726" y="2701543"/>
                    <a:pt x="369236" y="2689892"/>
                  </a:cubicBezTo>
                  <a:cubicBezTo>
                    <a:pt x="368453" y="2689892"/>
                    <a:pt x="366139" y="2690285"/>
                    <a:pt x="364688" y="2692214"/>
                  </a:cubicBezTo>
                  <a:close/>
                  <a:moveTo>
                    <a:pt x="395246" y="2606331"/>
                  </a:moveTo>
                  <a:cubicBezTo>
                    <a:pt x="389525" y="2615055"/>
                    <a:pt x="393558" y="2643044"/>
                    <a:pt x="403919" y="2642337"/>
                  </a:cubicBezTo>
                  <a:cubicBezTo>
                    <a:pt x="406626" y="2635721"/>
                    <a:pt x="410329" y="2631942"/>
                    <a:pt x="411254" y="2623756"/>
                  </a:cubicBezTo>
                  <a:lnTo>
                    <a:pt x="410543" y="2623441"/>
                  </a:lnTo>
                  <a:lnTo>
                    <a:pt x="404347" y="2605802"/>
                  </a:lnTo>
                  <a:cubicBezTo>
                    <a:pt x="400145" y="2602654"/>
                    <a:pt x="397154" y="2603422"/>
                    <a:pt x="395246" y="2606331"/>
                  </a:cubicBezTo>
                  <a:close/>
                  <a:moveTo>
                    <a:pt x="362115" y="2537781"/>
                  </a:moveTo>
                  <a:cubicBezTo>
                    <a:pt x="362649" y="2543291"/>
                    <a:pt x="362471" y="2549590"/>
                    <a:pt x="362525" y="2555062"/>
                  </a:cubicBezTo>
                  <a:lnTo>
                    <a:pt x="364103" y="2565876"/>
                  </a:lnTo>
                  <a:lnTo>
                    <a:pt x="363610" y="2565809"/>
                  </a:lnTo>
                  <a:lnTo>
                    <a:pt x="364322" y="2567383"/>
                  </a:lnTo>
                  <a:lnTo>
                    <a:pt x="364103" y="2565876"/>
                  </a:lnTo>
                  <a:lnTo>
                    <a:pt x="379732" y="2568014"/>
                  </a:lnTo>
                  <a:cubicBezTo>
                    <a:pt x="382608" y="2567620"/>
                    <a:pt x="383943" y="2565966"/>
                    <a:pt x="386613" y="2562658"/>
                  </a:cubicBezTo>
                  <a:cubicBezTo>
                    <a:pt x="379990" y="2546285"/>
                    <a:pt x="369308" y="2522350"/>
                    <a:pt x="362115" y="2537781"/>
                  </a:cubicBezTo>
                  <a:close/>
                  <a:moveTo>
                    <a:pt x="347871" y="2324221"/>
                  </a:moveTo>
                  <a:cubicBezTo>
                    <a:pt x="345859" y="2324260"/>
                    <a:pt x="343954" y="2325362"/>
                    <a:pt x="342387" y="2330558"/>
                  </a:cubicBezTo>
                  <a:lnTo>
                    <a:pt x="342388" y="2343154"/>
                  </a:lnTo>
                  <a:lnTo>
                    <a:pt x="355384" y="2373102"/>
                  </a:lnTo>
                  <a:lnTo>
                    <a:pt x="355206" y="2373074"/>
                  </a:lnTo>
                  <a:lnTo>
                    <a:pt x="355919" y="2374333"/>
                  </a:lnTo>
                  <a:lnTo>
                    <a:pt x="355384" y="2373102"/>
                  </a:lnTo>
                  <a:lnTo>
                    <a:pt x="363964" y="2374447"/>
                  </a:lnTo>
                  <a:cubicBezTo>
                    <a:pt x="374974" y="2375967"/>
                    <a:pt x="389249" y="2374255"/>
                    <a:pt x="375361" y="2336228"/>
                  </a:cubicBezTo>
                  <a:cubicBezTo>
                    <a:pt x="366673" y="2334651"/>
                    <a:pt x="360548" y="2342841"/>
                    <a:pt x="353996" y="2324262"/>
                  </a:cubicBezTo>
                  <a:cubicBezTo>
                    <a:pt x="352002" y="2325206"/>
                    <a:pt x="349884" y="2324182"/>
                    <a:pt x="347871" y="2324221"/>
                  </a:cubicBezTo>
                  <a:close/>
                  <a:moveTo>
                    <a:pt x="328002" y="2336606"/>
                  </a:moveTo>
                  <a:cubicBezTo>
                    <a:pt x="326296" y="2336606"/>
                    <a:pt x="324590" y="2338685"/>
                    <a:pt x="323088" y="2342841"/>
                  </a:cubicBezTo>
                  <a:lnTo>
                    <a:pt x="323088" y="2354492"/>
                  </a:lnTo>
                  <a:cubicBezTo>
                    <a:pt x="326065" y="2363310"/>
                    <a:pt x="329938" y="2363310"/>
                    <a:pt x="332916" y="2354492"/>
                  </a:cubicBezTo>
                  <a:lnTo>
                    <a:pt x="332916" y="2342841"/>
                  </a:lnTo>
                  <a:cubicBezTo>
                    <a:pt x="331413" y="2338685"/>
                    <a:pt x="329708" y="2336607"/>
                    <a:pt x="328002" y="2336606"/>
                  </a:cubicBezTo>
                  <a:close/>
                  <a:moveTo>
                    <a:pt x="322233" y="2257181"/>
                  </a:moveTo>
                  <a:cubicBezTo>
                    <a:pt x="328429" y="2269777"/>
                    <a:pt x="331918" y="2283949"/>
                    <a:pt x="339112" y="2271351"/>
                  </a:cubicBezTo>
                  <a:lnTo>
                    <a:pt x="338685" y="2270091"/>
                  </a:lnTo>
                  <a:cubicBezTo>
                    <a:pt x="332845" y="2258754"/>
                    <a:pt x="329355" y="2244269"/>
                    <a:pt x="322233" y="2257181"/>
                  </a:cubicBezTo>
                  <a:close/>
                  <a:moveTo>
                    <a:pt x="313260" y="2165497"/>
                  </a:moveTo>
                  <a:cubicBezTo>
                    <a:pt x="311560" y="2165496"/>
                    <a:pt x="309860" y="2167504"/>
                    <a:pt x="308346" y="2171520"/>
                  </a:cubicBezTo>
                  <a:lnTo>
                    <a:pt x="315040" y="2188211"/>
                  </a:lnTo>
                  <a:cubicBezTo>
                    <a:pt x="320097" y="2189470"/>
                    <a:pt x="318174" y="2179710"/>
                    <a:pt x="318673" y="2172780"/>
                  </a:cubicBezTo>
                  <a:lnTo>
                    <a:pt x="318174" y="2171520"/>
                  </a:lnTo>
                  <a:cubicBezTo>
                    <a:pt x="316661" y="2167504"/>
                    <a:pt x="314960" y="2165497"/>
                    <a:pt x="313260" y="2165497"/>
                  </a:cubicBezTo>
                  <a:close/>
                  <a:moveTo>
                    <a:pt x="337830" y="2120501"/>
                  </a:moveTo>
                  <a:cubicBezTo>
                    <a:pt x="338258" y="2133729"/>
                    <a:pt x="336476" y="2146958"/>
                    <a:pt x="339397" y="2151993"/>
                  </a:cubicBezTo>
                  <a:cubicBezTo>
                    <a:pt x="358056" y="2157977"/>
                    <a:pt x="358056" y="2156089"/>
                    <a:pt x="362756" y="2149474"/>
                  </a:cubicBezTo>
                  <a:lnTo>
                    <a:pt x="362329" y="2148217"/>
                  </a:lnTo>
                  <a:lnTo>
                    <a:pt x="362329" y="2136249"/>
                  </a:lnTo>
                  <a:cubicBezTo>
                    <a:pt x="355207" y="2111685"/>
                    <a:pt x="347515" y="2115466"/>
                    <a:pt x="337830" y="2120501"/>
                  </a:cubicBezTo>
                  <a:close/>
                  <a:moveTo>
                    <a:pt x="337830" y="2051534"/>
                  </a:moveTo>
                  <a:cubicBezTo>
                    <a:pt x="339111" y="2060980"/>
                    <a:pt x="336619" y="2071689"/>
                    <a:pt x="340749" y="2082395"/>
                  </a:cubicBezTo>
                  <a:lnTo>
                    <a:pt x="340607" y="2084915"/>
                  </a:lnTo>
                  <a:cubicBezTo>
                    <a:pt x="351419" y="2088535"/>
                    <a:pt x="362286" y="2082236"/>
                    <a:pt x="372513" y="2066336"/>
                  </a:cubicBezTo>
                  <a:cubicBezTo>
                    <a:pt x="367171" y="2052162"/>
                    <a:pt x="360476" y="2069170"/>
                    <a:pt x="355207" y="2047754"/>
                  </a:cubicBezTo>
                  <a:cubicBezTo>
                    <a:pt x="349402" y="2047249"/>
                    <a:pt x="343598" y="2048509"/>
                    <a:pt x="337830" y="2051534"/>
                  </a:cubicBezTo>
                  <a:close/>
                  <a:moveTo>
                    <a:pt x="303672" y="1824668"/>
                  </a:moveTo>
                  <a:cubicBezTo>
                    <a:pt x="302470" y="1824707"/>
                    <a:pt x="301224" y="1826990"/>
                    <a:pt x="298732" y="1831399"/>
                  </a:cubicBezTo>
                  <a:cubicBezTo>
                    <a:pt x="301723" y="1843050"/>
                    <a:pt x="309842" y="1862260"/>
                    <a:pt x="308773" y="1832659"/>
                  </a:cubicBezTo>
                  <a:lnTo>
                    <a:pt x="308346" y="1831399"/>
                  </a:lnTo>
                  <a:cubicBezTo>
                    <a:pt x="306032" y="1826833"/>
                    <a:pt x="304874" y="1824628"/>
                    <a:pt x="303672" y="1824668"/>
                  </a:cubicBezTo>
                  <a:close/>
                  <a:moveTo>
                    <a:pt x="295812" y="1470808"/>
                  </a:moveTo>
                  <a:cubicBezTo>
                    <a:pt x="289687" y="1484979"/>
                    <a:pt x="286412" y="1498204"/>
                    <a:pt x="295812" y="1496002"/>
                  </a:cubicBezTo>
                  <a:cubicBezTo>
                    <a:pt x="300014" y="1489390"/>
                    <a:pt x="300013" y="1481200"/>
                    <a:pt x="296239" y="1472065"/>
                  </a:cubicBezTo>
                  <a:close/>
                  <a:moveTo>
                    <a:pt x="55169" y="1681493"/>
                  </a:moveTo>
                  <a:lnTo>
                    <a:pt x="55097" y="1684958"/>
                  </a:lnTo>
                  <a:lnTo>
                    <a:pt x="47976" y="1701963"/>
                  </a:lnTo>
                  <a:cubicBezTo>
                    <a:pt x="51038" y="1710183"/>
                    <a:pt x="54884" y="1710183"/>
                    <a:pt x="57947" y="1701963"/>
                  </a:cubicBezTo>
                  <a:cubicBezTo>
                    <a:pt x="57875" y="1691885"/>
                    <a:pt x="59727" y="1683067"/>
                    <a:pt x="55169" y="1681493"/>
                  </a:cubicBezTo>
                  <a:close/>
                  <a:moveTo>
                    <a:pt x="127027" y="1546845"/>
                  </a:moveTo>
                  <a:cubicBezTo>
                    <a:pt x="125316" y="1546845"/>
                    <a:pt x="123605" y="1549002"/>
                    <a:pt x="122113" y="1553317"/>
                  </a:cubicBezTo>
                  <a:lnTo>
                    <a:pt x="122113" y="1565286"/>
                  </a:lnTo>
                  <a:cubicBezTo>
                    <a:pt x="125097" y="1573912"/>
                    <a:pt x="128957" y="1573912"/>
                    <a:pt x="131941" y="1565286"/>
                  </a:cubicBezTo>
                  <a:lnTo>
                    <a:pt x="131941" y="1553317"/>
                  </a:lnTo>
                  <a:cubicBezTo>
                    <a:pt x="130449" y="1549002"/>
                    <a:pt x="128738" y="1546845"/>
                    <a:pt x="127027" y="1546845"/>
                  </a:cubicBezTo>
                  <a:close/>
                  <a:moveTo>
                    <a:pt x="195609" y="1463878"/>
                  </a:moveTo>
                  <a:cubicBezTo>
                    <a:pt x="194611" y="1495371"/>
                    <a:pt x="206220" y="1488127"/>
                    <a:pt x="210564" y="1478995"/>
                  </a:cubicBezTo>
                  <a:cubicBezTo>
                    <a:pt x="210209" y="1473327"/>
                    <a:pt x="211846" y="1466712"/>
                    <a:pt x="208713" y="1462618"/>
                  </a:cubicBezTo>
                  <a:lnTo>
                    <a:pt x="208713" y="1463878"/>
                  </a:lnTo>
                  <a:cubicBezTo>
                    <a:pt x="204384" y="1460287"/>
                    <a:pt x="199939" y="1460287"/>
                    <a:pt x="195609" y="1463878"/>
                  </a:cubicBezTo>
                  <a:close/>
                  <a:moveTo>
                    <a:pt x="245906" y="1388178"/>
                  </a:moveTo>
                  <a:cubicBezTo>
                    <a:pt x="243823" y="1388060"/>
                    <a:pt x="241865" y="1389398"/>
                    <a:pt x="240405" y="1396168"/>
                  </a:cubicBezTo>
                  <a:cubicBezTo>
                    <a:pt x="243659" y="1408044"/>
                    <a:pt x="247797" y="1414121"/>
                    <a:pt x="252013" y="1413176"/>
                  </a:cubicBezTo>
                  <a:cubicBezTo>
                    <a:pt x="255716" y="1400265"/>
                    <a:pt x="255717" y="1399947"/>
                    <a:pt x="252298" y="1387668"/>
                  </a:cubicBezTo>
                  <a:lnTo>
                    <a:pt x="252155" y="1388927"/>
                  </a:lnTo>
                  <a:cubicBezTo>
                    <a:pt x="250197" y="1389870"/>
                    <a:pt x="247989" y="1388296"/>
                    <a:pt x="245906" y="1388178"/>
                  </a:cubicBezTo>
                  <a:close/>
                  <a:moveTo>
                    <a:pt x="131985" y="1491750"/>
                  </a:moveTo>
                  <a:cubicBezTo>
                    <a:pt x="127917" y="1497498"/>
                    <a:pt x="125460" y="1507497"/>
                    <a:pt x="129520" y="1522770"/>
                  </a:cubicBezTo>
                  <a:cubicBezTo>
                    <a:pt x="134291" y="1524976"/>
                    <a:pt x="152309" y="1515526"/>
                    <a:pt x="144120" y="1484979"/>
                  </a:cubicBezTo>
                  <a:lnTo>
                    <a:pt x="144119" y="1486239"/>
                  </a:lnTo>
                  <a:cubicBezTo>
                    <a:pt x="141733" y="1484506"/>
                    <a:pt x="136054" y="1486002"/>
                    <a:pt x="131985" y="1491750"/>
                  </a:cubicBezTo>
                  <a:close/>
                  <a:moveTo>
                    <a:pt x="392051" y="1204859"/>
                  </a:moveTo>
                  <a:cubicBezTo>
                    <a:pt x="390407" y="1204914"/>
                    <a:pt x="388768" y="1206960"/>
                    <a:pt x="387326" y="1210990"/>
                  </a:cubicBezTo>
                  <a:lnTo>
                    <a:pt x="386898" y="1210677"/>
                  </a:lnTo>
                  <a:cubicBezTo>
                    <a:pt x="389918" y="1219210"/>
                    <a:pt x="393778" y="1219210"/>
                    <a:pt x="396797" y="1210677"/>
                  </a:cubicBezTo>
                  <a:cubicBezTo>
                    <a:pt x="395341" y="1206741"/>
                    <a:pt x="393694" y="1204804"/>
                    <a:pt x="392051" y="1204859"/>
                  </a:cubicBezTo>
                  <a:close/>
                  <a:moveTo>
                    <a:pt x="51038" y="1330035"/>
                  </a:moveTo>
                  <a:cubicBezTo>
                    <a:pt x="47477" y="1341686"/>
                    <a:pt x="47477" y="1341686"/>
                    <a:pt x="50683" y="1354283"/>
                  </a:cubicBezTo>
                  <a:cubicBezTo>
                    <a:pt x="52658" y="1340112"/>
                    <a:pt x="57960" y="1342416"/>
                    <a:pt x="60667" y="1338075"/>
                  </a:cubicBezTo>
                  <a:lnTo>
                    <a:pt x="61638" y="1333642"/>
                  </a:lnTo>
                  <a:lnTo>
                    <a:pt x="62219" y="1334131"/>
                  </a:lnTo>
                  <a:lnTo>
                    <a:pt x="62291" y="1330663"/>
                  </a:lnTo>
                  <a:lnTo>
                    <a:pt x="61638" y="1333642"/>
                  </a:lnTo>
                  <a:lnTo>
                    <a:pt x="56843" y="1329602"/>
                  </a:lnTo>
                  <a:cubicBezTo>
                    <a:pt x="54884" y="1329957"/>
                    <a:pt x="52854" y="1331137"/>
                    <a:pt x="51038" y="1330035"/>
                  </a:cubicBezTo>
                  <a:close/>
                  <a:moveTo>
                    <a:pt x="377581" y="962203"/>
                  </a:moveTo>
                  <a:cubicBezTo>
                    <a:pt x="375897" y="961767"/>
                    <a:pt x="374186" y="963429"/>
                    <a:pt x="372655" y="967239"/>
                  </a:cubicBezTo>
                  <a:lnTo>
                    <a:pt x="372512" y="969758"/>
                  </a:lnTo>
                  <a:lnTo>
                    <a:pt x="372513" y="981727"/>
                  </a:lnTo>
                  <a:cubicBezTo>
                    <a:pt x="375497" y="990353"/>
                    <a:pt x="379356" y="990353"/>
                    <a:pt x="382340" y="981727"/>
                  </a:cubicBezTo>
                  <a:lnTo>
                    <a:pt x="382341" y="969758"/>
                  </a:lnTo>
                  <a:cubicBezTo>
                    <a:pt x="380919" y="965176"/>
                    <a:pt x="379264" y="962641"/>
                    <a:pt x="377581" y="962203"/>
                  </a:cubicBezTo>
                  <a:close/>
                  <a:moveTo>
                    <a:pt x="411539" y="896695"/>
                  </a:moveTo>
                  <a:cubicBezTo>
                    <a:pt x="412252" y="899843"/>
                    <a:pt x="411255" y="906458"/>
                    <a:pt x="413676" y="910551"/>
                  </a:cubicBezTo>
                  <a:lnTo>
                    <a:pt x="413320" y="913071"/>
                  </a:lnTo>
                  <a:cubicBezTo>
                    <a:pt x="417736" y="913071"/>
                    <a:pt x="422507" y="920315"/>
                    <a:pt x="426282" y="908664"/>
                  </a:cubicBezTo>
                  <a:lnTo>
                    <a:pt x="426282" y="896695"/>
                  </a:lnTo>
                  <a:cubicBezTo>
                    <a:pt x="421617" y="886931"/>
                    <a:pt x="416205" y="886931"/>
                    <a:pt x="411539" y="896695"/>
                  </a:cubicBezTo>
                  <a:close/>
                  <a:moveTo>
                    <a:pt x="318651" y="974261"/>
                  </a:moveTo>
                  <a:cubicBezTo>
                    <a:pt x="316951" y="973819"/>
                    <a:pt x="315222" y="975552"/>
                    <a:pt x="313687" y="979521"/>
                  </a:cubicBezTo>
                  <a:lnTo>
                    <a:pt x="313616" y="982041"/>
                  </a:lnTo>
                  <a:cubicBezTo>
                    <a:pt x="316614" y="990512"/>
                    <a:pt x="320445" y="990512"/>
                    <a:pt x="323444" y="982041"/>
                  </a:cubicBezTo>
                  <a:cubicBezTo>
                    <a:pt x="322023" y="977316"/>
                    <a:pt x="320351" y="974702"/>
                    <a:pt x="318651" y="974261"/>
                  </a:cubicBezTo>
                  <a:close/>
                  <a:moveTo>
                    <a:pt x="237200" y="1024239"/>
                  </a:moveTo>
                  <a:cubicBezTo>
                    <a:pt x="235846" y="1031798"/>
                    <a:pt x="231360" y="1034003"/>
                    <a:pt x="230862" y="1041875"/>
                  </a:cubicBezTo>
                  <a:lnTo>
                    <a:pt x="237128" y="1060771"/>
                  </a:lnTo>
                  <a:lnTo>
                    <a:pt x="252156" y="1059511"/>
                  </a:lnTo>
                  <a:cubicBezTo>
                    <a:pt x="252725" y="1059511"/>
                    <a:pt x="253295" y="1056992"/>
                    <a:pt x="253865" y="1055732"/>
                  </a:cubicBezTo>
                  <a:cubicBezTo>
                    <a:pt x="254983" y="1045592"/>
                    <a:pt x="254797" y="1033593"/>
                    <a:pt x="253366" y="1024239"/>
                  </a:cubicBezTo>
                  <a:close/>
                  <a:moveTo>
                    <a:pt x="336191" y="891970"/>
                  </a:moveTo>
                  <a:cubicBezTo>
                    <a:pt x="333086" y="895531"/>
                    <a:pt x="330260" y="902709"/>
                    <a:pt x="328001" y="912757"/>
                  </a:cubicBezTo>
                  <a:lnTo>
                    <a:pt x="330209" y="926928"/>
                  </a:lnTo>
                  <a:cubicBezTo>
                    <a:pt x="345877" y="926928"/>
                    <a:pt x="362898" y="890711"/>
                    <a:pt x="377142" y="932598"/>
                  </a:cubicBezTo>
                  <a:cubicBezTo>
                    <a:pt x="377142" y="936688"/>
                    <a:pt x="377141" y="940470"/>
                    <a:pt x="377142" y="944564"/>
                  </a:cubicBezTo>
                  <a:cubicBezTo>
                    <a:pt x="379691" y="951305"/>
                    <a:pt x="382832" y="952155"/>
                    <a:pt x="385546" y="946769"/>
                  </a:cubicBezTo>
                  <a:lnTo>
                    <a:pt x="385403" y="949289"/>
                  </a:lnTo>
                  <a:cubicBezTo>
                    <a:pt x="392525" y="929447"/>
                    <a:pt x="411469" y="903308"/>
                    <a:pt x="394162" y="878745"/>
                  </a:cubicBezTo>
                  <a:cubicBezTo>
                    <a:pt x="377996" y="885672"/>
                    <a:pt x="360049" y="859218"/>
                    <a:pt x="346305" y="900474"/>
                  </a:cubicBezTo>
                  <a:cubicBezTo>
                    <a:pt x="342822" y="905195"/>
                    <a:pt x="339040" y="902018"/>
                    <a:pt x="336191" y="891970"/>
                  </a:cubicBezTo>
                  <a:close/>
                  <a:moveTo>
                    <a:pt x="188060" y="1035577"/>
                  </a:moveTo>
                  <a:cubicBezTo>
                    <a:pt x="185211" y="1051008"/>
                    <a:pt x="179871" y="1044081"/>
                    <a:pt x="177021" y="1051640"/>
                  </a:cubicBezTo>
                  <a:cubicBezTo>
                    <a:pt x="173105" y="1079984"/>
                    <a:pt x="184642" y="1070534"/>
                    <a:pt x="189413" y="1072108"/>
                  </a:cubicBezTo>
                  <a:cubicBezTo>
                    <a:pt x="191286" y="1067103"/>
                    <a:pt x="193095" y="1061654"/>
                    <a:pt x="194826" y="1055732"/>
                  </a:cubicBezTo>
                  <a:cubicBezTo>
                    <a:pt x="198671" y="1038414"/>
                    <a:pt x="191549" y="1033061"/>
                    <a:pt x="188060" y="1035577"/>
                  </a:cubicBezTo>
                  <a:close/>
                  <a:moveTo>
                    <a:pt x="393796" y="813209"/>
                  </a:moveTo>
                  <a:cubicBezTo>
                    <a:pt x="380974" y="828002"/>
                    <a:pt x="389853" y="856700"/>
                    <a:pt x="415599" y="836857"/>
                  </a:cubicBezTo>
                  <a:cubicBezTo>
                    <a:pt x="416738" y="824263"/>
                    <a:pt x="418733" y="812612"/>
                    <a:pt x="414388" y="803790"/>
                  </a:cubicBezTo>
                  <a:lnTo>
                    <a:pt x="414032" y="805365"/>
                  </a:lnTo>
                  <a:cubicBezTo>
                    <a:pt x="404756" y="804892"/>
                    <a:pt x="398071" y="808278"/>
                    <a:pt x="393796" y="813209"/>
                  </a:cubicBezTo>
                  <a:close/>
                  <a:moveTo>
                    <a:pt x="180867" y="968181"/>
                  </a:moveTo>
                  <a:lnTo>
                    <a:pt x="193046" y="997157"/>
                  </a:lnTo>
                  <a:cubicBezTo>
                    <a:pt x="195830" y="993408"/>
                    <a:pt x="198436" y="987424"/>
                    <a:pt x="200737" y="979521"/>
                  </a:cubicBezTo>
                  <a:cubicBezTo>
                    <a:pt x="200523" y="972905"/>
                    <a:pt x="201449" y="966293"/>
                    <a:pt x="198743" y="961254"/>
                  </a:cubicBezTo>
                  <a:lnTo>
                    <a:pt x="198742" y="963774"/>
                  </a:lnTo>
                  <a:cubicBezTo>
                    <a:pt x="192775" y="960058"/>
                    <a:pt x="186700" y="961539"/>
                    <a:pt x="180867" y="968181"/>
                  </a:cubicBezTo>
                  <a:close/>
                  <a:moveTo>
                    <a:pt x="92629" y="1053844"/>
                  </a:moveTo>
                  <a:cubicBezTo>
                    <a:pt x="92629" y="1059197"/>
                    <a:pt x="91489" y="1067070"/>
                    <a:pt x="94338" y="1069589"/>
                  </a:cubicBezTo>
                  <a:cubicBezTo>
                    <a:pt x="103753" y="1058913"/>
                    <a:pt x="113489" y="1055104"/>
                    <a:pt x="123181" y="1058252"/>
                  </a:cubicBezTo>
                  <a:lnTo>
                    <a:pt x="123181" y="1059512"/>
                  </a:lnTo>
                  <a:cubicBezTo>
                    <a:pt x="124520" y="1058536"/>
                    <a:pt x="125823" y="1056616"/>
                    <a:pt x="127027" y="1053844"/>
                  </a:cubicBezTo>
                  <a:cubicBezTo>
                    <a:pt x="127597" y="1018886"/>
                    <a:pt x="112285" y="1040933"/>
                    <a:pt x="108440" y="1047228"/>
                  </a:cubicBezTo>
                  <a:cubicBezTo>
                    <a:pt x="103241" y="1050379"/>
                    <a:pt x="97472" y="1042507"/>
                    <a:pt x="92629" y="1053844"/>
                  </a:cubicBezTo>
                  <a:close/>
                  <a:moveTo>
                    <a:pt x="399290" y="739349"/>
                  </a:moveTo>
                  <a:cubicBezTo>
                    <a:pt x="395177" y="740019"/>
                    <a:pt x="391741" y="745530"/>
                    <a:pt x="392240" y="762851"/>
                  </a:cubicBezTo>
                  <a:lnTo>
                    <a:pt x="391813" y="762537"/>
                  </a:lnTo>
                  <a:cubicBezTo>
                    <a:pt x="391385" y="780173"/>
                    <a:pt x="396228" y="778283"/>
                    <a:pt x="399789" y="777968"/>
                  </a:cubicBezTo>
                  <a:cubicBezTo>
                    <a:pt x="402353" y="767573"/>
                    <a:pt x="410187" y="759073"/>
                    <a:pt x="410401" y="744901"/>
                  </a:cubicBezTo>
                  <a:cubicBezTo>
                    <a:pt x="408192" y="742853"/>
                    <a:pt x="403403" y="738680"/>
                    <a:pt x="399290" y="739349"/>
                  </a:cubicBezTo>
                  <a:close/>
                  <a:moveTo>
                    <a:pt x="96492" y="1001724"/>
                  </a:moveTo>
                  <a:cubicBezTo>
                    <a:pt x="95015" y="1002511"/>
                    <a:pt x="93662" y="1004086"/>
                    <a:pt x="92629" y="1007235"/>
                  </a:cubicBezTo>
                  <a:cubicBezTo>
                    <a:pt x="97293" y="1016526"/>
                    <a:pt x="102635" y="1016526"/>
                    <a:pt x="107300" y="1007235"/>
                  </a:cubicBezTo>
                  <a:cubicBezTo>
                    <a:pt x="105583" y="1000874"/>
                    <a:pt x="103411" y="997409"/>
                    <a:pt x="101175" y="997472"/>
                  </a:cubicBezTo>
                  <a:lnTo>
                    <a:pt x="101104" y="1000936"/>
                  </a:lnTo>
                  <a:cubicBezTo>
                    <a:pt x="99573" y="1000937"/>
                    <a:pt x="97970" y="1000937"/>
                    <a:pt x="96492" y="1001724"/>
                  </a:cubicBezTo>
                  <a:close/>
                  <a:moveTo>
                    <a:pt x="384406" y="680656"/>
                  </a:moveTo>
                  <a:lnTo>
                    <a:pt x="384898" y="704905"/>
                  </a:lnTo>
                  <a:lnTo>
                    <a:pt x="384691" y="704905"/>
                  </a:lnTo>
                  <a:lnTo>
                    <a:pt x="384904" y="705219"/>
                  </a:lnTo>
                  <a:lnTo>
                    <a:pt x="384898" y="704905"/>
                  </a:lnTo>
                  <a:lnTo>
                    <a:pt x="389890" y="704905"/>
                  </a:lnTo>
                  <a:cubicBezTo>
                    <a:pt x="402424" y="677505"/>
                    <a:pt x="392026" y="680025"/>
                    <a:pt x="384406" y="680656"/>
                  </a:cubicBezTo>
                  <a:close/>
                  <a:moveTo>
                    <a:pt x="215407" y="770725"/>
                  </a:moveTo>
                  <a:lnTo>
                    <a:pt x="215407" y="811349"/>
                  </a:lnTo>
                  <a:cubicBezTo>
                    <a:pt x="218313" y="821381"/>
                    <a:pt x="221824" y="826066"/>
                    <a:pt x="225292" y="825507"/>
                  </a:cubicBezTo>
                  <a:lnTo>
                    <a:pt x="234904" y="808232"/>
                  </a:lnTo>
                  <a:lnTo>
                    <a:pt x="234921" y="809461"/>
                  </a:lnTo>
                  <a:lnTo>
                    <a:pt x="234921" y="808201"/>
                  </a:lnTo>
                  <a:lnTo>
                    <a:pt x="234904" y="808232"/>
                  </a:lnTo>
                  <a:lnTo>
                    <a:pt x="234496" y="778431"/>
                  </a:lnTo>
                  <a:cubicBezTo>
                    <a:pt x="231779" y="758501"/>
                    <a:pt x="222992" y="767890"/>
                    <a:pt x="215407" y="770725"/>
                  </a:cubicBezTo>
                  <a:close/>
                  <a:moveTo>
                    <a:pt x="239550" y="744584"/>
                  </a:moveTo>
                  <a:cubicBezTo>
                    <a:pt x="240761" y="789306"/>
                    <a:pt x="274090" y="764740"/>
                    <a:pt x="283776" y="761906"/>
                  </a:cubicBezTo>
                  <a:cubicBezTo>
                    <a:pt x="284061" y="756867"/>
                    <a:pt x="284132" y="752774"/>
                    <a:pt x="284204" y="748995"/>
                  </a:cubicBezTo>
                  <a:lnTo>
                    <a:pt x="284061" y="750254"/>
                  </a:lnTo>
                  <a:cubicBezTo>
                    <a:pt x="281703" y="741529"/>
                    <a:pt x="278883" y="735578"/>
                    <a:pt x="275871" y="732933"/>
                  </a:cubicBezTo>
                  <a:cubicBezTo>
                    <a:pt x="265331" y="755922"/>
                    <a:pt x="253224" y="736398"/>
                    <a:pt x="239550" y="744584"/>
                  </a:cubicBezTo>
                  <a:close/>
                  <a:moveTo>
                    <a:pt x="119265" y="815128"/>
                  </a:moveTo>
                  <a:lnTo>
                    <a:pt x="112143" y="832764"/>
                  </a:lnTo>
                  <a:cubicBezTo>
                    <a:pt x="114208" y="838434"/>
                    <a:pt x="116344" y="844105"/>
                    <a:pt x="119264" y="851346"/>
                  </a:cubicBezTo>
                  <a:cubicBezTo>
                    <a:pt x="137923" y="858272"/>
                    <a:pt x="161211" y="835915"/>
                    <a:pt x="178659" y="862683"/>
                  </a:cubicBezTo>
                  <a:cubicBezTo>
                    <a:pt x="188060" y="835283"/>
                    <a:pt x="200381" y="865202"/>
                    <a:pt x="210208" y="845047"/>
                  </a:cubicBezTo>
                  <a:lnTo>
                    <a:pt x="210209" y="833078"/>
                  </a:lnTo>
                  <a:cubicBezTo>
                    <a:pt x="193857" y="800990"/>
                    <a:pt x="175319" y="798626"/>
                    <a:pt x="158576" y="826465"/>
                  </a:cubicBezTo>
                  <a:cubicBezTo>
                    <a:pt x="146968" y="801272"/>
                    <a:pt x="132225" y="821113"/>
                    <a:pt x="119265" y="815128"/>
                  </a:cubicBezTo>
                  <a:close/>
                  <a:moveTo>
                    <a:pt x="251729" y="511538"/>
                  </a:moveTo>
                  <a:lnTo>
                    <a:pt x="243324" y="536104"/>
                  </a:lnTo>
                  <a:cubicBezTo>
                    <a:pt x="234208" y="536104"/>
                    <a:pt x="227586" y="529806"/>
                    <a:pt x="220678" y="553422"/>
                  </a:cubicBezTo>
                  <a:cubicBezTo>
                    <a:pt x="220122" y="560320"/>
                    <a:pt x="220934" y="567877"/>
                    <a:pt x="222494" y="570305"/>
                  </a:cubicBezTo>
                  <a:cubicBezTo>
                    <a:pt x="222871" y="570903"/>
                    <a:pt x="223270" y="571155"/>
                    <a:pt x="223669" y="571059"/>
                  </a:cubicBezTo>
                  <a:lnTo>
                    <a:pt x="223669" y="572322"/>
                  </a:lnTo>
                  <a:cubicBezTo>
                    <a:pt x="235491" y="582396"/>
                    <a:pt x="239978" y="550274"/>
                    <a:pt x="251585" y="570431"/>
                  </a:cubicBezTo>
                  <a:cubicBezTo>
                    <a:pt x="255261" y="575089"/>
                    <a:pt x="259220" y="571313"/>
                    <a:pt x="262126" y="560352"/>
                  </a:cubicBezTo>
                  <a:cubicBezTo>
                    <a:pt x="265331" y="562558"/>
                    <a:pt x="279859" y="560352"/>
                    <a:pt x="272310" y="536732"/>
                  </a:cubicBezTo>
                  <a:cubicBezTo>
                    <a:pt x="254577" y="543976"/>
                    <a:pt x="264690" y="508073"/>
                    <a:pt x="251729" y="511538"/>
                  </a:cubicBezTo>
                  <a:close/>
                  <a:moveTo>
                    <a:pt x="90350" y="669316"/>
                  </a:moveTo>
                  <a:cubicBezTo>
                    <a:pt x="88071" y="675932"/>
                    <a:pt x="84439" y="680025"/>
                    <a:pt x="83727" y="688215"/>
                  </a:cubicBezTo>
                  <a:lnTo>
                    <a:pt x="89923" y="705851"/>
                  </a:lnTo>
                  <a:cubicBezTo>
                    <a:pt x="94225" y="707173"/>
                    <a:pt x="98475" y="701219"/>
                    <a:pt x="101816" y="689157"/>
                  </a:cubicBezTo>
                  <a:cubicBezTo>
                    <a:pt x="102314" y="677820"/>
                    <a:pt x="102314" y="677820"/>
                    <a:pt x="99822" y="669316"/>
                  </a:cubicBezTo>
                  <a:close/>
                  <a:moveTo>
                    <a:pt x="326245" y="424863"/>
                  </a:moveTo>
                  <a:cubicBezTo>
                    <a:pt x="322936" y="427492"/>
                    <a:pt x="320203" y="432964"/>
                    <a:pt x="318459" y="443199"/>
                  </a:cubicBezTo>
                  <a:cubicBezTo>
                    <a:pt x="320923" y="450758"/>
                    <a:pt x="323608" y="456805"/>
                    <a:pt x="326435" y="461150"/>
                  </a:cubicBezTo>
                  <a:lnTo>
                    <a:pt x="326364" y="463669"/>
                  </a:lnTo>
                  <a:cubicBezTo>
                    <a:pt x="333486" y="463669"/>
                    <a:pt x="335977" y="444774"/>
                    <a:pt x="341961" y="463669"/>
                  </a:cubicBezTo>
                  <a:cubicBezTo>
                    <a:pt x="350414" y="460458"/>
                    <a:pt x="358782" y="453813"/>
                    <a:pt x="366958" y="443831"/>
                  </a:cubicBezTo>
                  <a:lnTo>
                    <a:pt x="360405" y="426196"/>
                  </a:lnTo>
                  <a:cubicBezTo>
                    <a:pt x="351272" y="434696"/>
                    <a:pt x="336170" y="416980"/>
                    <a:pt x="326245" y="424863"/>
                  </a:cubicBezTo>
                  <a:close/>
                  <a:moveTo>
                    <a:pt x="270530" y="478785"/>
                  </a:moveTo>
                  <a:cubicBezTo>
                    <a:pt x="268536" y="487918"/>
                    <a:pt x="268963" y="494848"/>
                    <a:pt x="272239" y="501460"/>
                  </a:cubicBezTo>
                  <a:cubicBezTo>
                    <a:pt x="275586" y="497997"/>
                    <a:pt x="279094" y="498312"/>
                    <a:pt x="282583" y="498627"/>
                  </a:cubicBezTo>
                  <a:lnTo>
                    <a:pt x="292497" y="495879"/>
                  </a:lnTo>
                  <a:lnTo>
                    <a:pt x="292678" y="498313"/>
                  </a:lnTo>
                  <a:lnTo>
                    <a:pt x="292821" y="495790"/>
                  </a:lnTo>
                  <a:lnTo>
                    <a:pt x="292497" y="495879"/>
                  </a:lnTo>
                  <a:lnTo>
                    <a:pt x="290968" y="475324"/>
                  </a:lnTo>
                  <a:cubicBezTo>
                    <a:pt x="284417" y="480045"/>
                    <a:pt x="277082" y="471859"/>
                    <a:pt x="270530" y="478785"/>
                  </a:cubicBezTo>
                  <a:close/>
                  <a:moveTo>
                    <a:pt x="85507" y="632788"/>
                  </a:moveTo>
                  <a:cubicBezTo>
                    <a:pt x="81733" y="640029"/>
                    <a:pt x="81733" y="648218"/>
                    <a:pt x="85507" y="657036"/>
                  </a:cubicBezTo>
                  <a:lnTo>
                    <a:pt x="85507" y="657664"/>
                  </a:lnTo>
                  <a:cubicBezTo>
                    <a:pt x="91632" y="643493"/>
                    <a:pt x="94908" y="630265"/>
                    <a:pt x="85507" y="632788"/>
                  </a:cubicBezTo>
                  <a:close/>
                  <a:moveTo>
                    <a:pt x="108648" y="603012"/>
                  </a:moveTo>
                  <a:cubicBezTo>
                    <a:pt x="101198" y="610053"/>
                    <a:pt x="92344" y="624047"/>
                    <a:pt x="105163" y="623338"/>
                  </a:cubicBezTo>
                  <a:lnTo>
                    <a:pt x="109365" y="635618"/>
                  </a:lnTo>
                  <a:cubicBezTo>
                    <a:pt x="119336" y="641288"/>
                    <a:pt x="118695" y="614520"/>
                    <a:pt x="114777" y="599090"/>
                  </a:cubicBezTo>
                  <a:cubicBezTo>
                    <a:pt x="113459" y="599090"/>
                    <a:pt x="111132" y="600664"/>
                    <a:pt x="108648" y="603012"/>
                  </a:cubicBezTo>
                  <a:close/>
                  <a:moveTo>
                    <a:pt x="156511" y="416118"/>
                  </a:moveTo>
                  <a:cubicBezTo>
                    <a:pt x="157009" y="423360"/>
                    <a:pt x="155051" y="430996"/>
                    <a:pt x="153689" y="437137"/>
                  </a:cubicBezTo>
                  <a:lnTo>
                    <a:pt x="154402" y="448501"/>
                  </a:lnTo>
                  <a:lnTo>
                    <a:pt x="153449" y="448867"/>
                  </a:lnTo>
                  <a:lnTo>
                    <a:pt x="154445" y="449184"/>
                  </a:lnTo>
                  <a:lnTo>
                    <a:pt x="154402" y="448501"/>
                  </a:lnTo>
                  <a:lnTo>
                    <a:pt x="168762" y="442987"/>
                  </a:lnTo>
                  <a:cubicBezTo>
                    <a:pt x="184419" y="434558"/>
                    <a:pt x="200737" y="423516"/>
                    <a:pt x="214410" y="455166"/>
                  </a:cubicBezTo>
                  <a:lnTo>
                    <a:pt x="214411" y="467134"/>
                  </a:lnTo>
                  <a:cubicBezTo>
                    <a:pt x="218114" y="482251"/>
                    <a:pt x="225164" y="467134"/>
                    <a:pt x="228654" y="456742"/>
                  </a:cubicBezTo>
                  <a:lnTo>
                    <a:pt x="231218" y="435956"/>
                  </a:lnTo>
                  <a:cubicBezTo>
                    <a:pt x="235833" y="448268"/>
                    <a:pt x="241281" y="452963"/>
                    <a:pt x="246601" y="449184"/>
                  </a:cubicBezTo>
                  <a:cubicBezTo>
                    <a:pt x="250731" y="444146"/>
                    <a:pt x="247383" y="429029"/>
                    <a:pt x="252084" y="424304"/>
                  </a:cubicBezTo>
                  <a:cubicBezTo>
                    <a:pt x="262575" y="424304"/>
                    <a:pt x="273030" y="418604"/>
                    <a:pt x="283206" y="407296"/>
                  </a:cubicBezTo>
                  <a:lnTo>
                    <a:pt x="283206" y="395331"/>
                  </a:lnTo>
                  <a:cubicBezTo>
                    <a:pt x="262624" y="385881"/>
                    <a:pt x="240120" y="420211"/>
                    <a:pt x="217829" y="412338"/>
                  </a:cubicBezTo>
                  <a:cubicBezTo>
                    <a:pt x="198671" y="380845"/>
                    <a:pt x="176309" y="412338"/>
                    <a:pt x="156511" y="416118"/>
                  </a:cubicBezTo>
                  <a:close/>
                  <a:moveTo>
                    <a:pt x="43560" y="495790"/>
                  </a:moveTo>
                  <a:cubicBezTo>
                    <a:pt x="54599" y="541771"/>
                    <a:pt x="69057" y="483196"/>
                    <a:pt x="80308" y="513743"/>
                  </a:cubicBezTo>
                  <a:lnTo>
                    <a:pt x="87217" y="496422"/>
                  </a:lnTo>
                  <a:cubicBezTo>
                    <a:pt x="82161" y="481305"/>
                    <a:pt x="74754" y="496421"/>
                    <a:pt x="70124" y="478154"/>
                  </a:cubicBezTo>
                  <a:cubicBezTo>
                    <a:pt x="63003" y="503352"/>
                    <a:pt x="51892" y="478155"/>
                    <a:pt x="43560" y="495790"/>
                  </a:cubicBezTo>
                  <a:close/>
                  <a:moveTo>
                    <a:pt x="202957" y="331451"/>
                  </a:moveTo>
                  <a:lnTo>
                    <a:pt x="203214" y="350726"/>
                  </a:lnTo>
                  <a:lnTo>
                    <a:pt x="202233" y="351555"/>
                  </a:lnTo>
                  <a:lnTo>
                    <a:pt x="203229" y="351873"/>
                  </a:lnTo>
                  <a:lnTo>
                    <a:pt x="203214" y="350726"/>
                  </a:lnTo>
                  <a:lnTo>
                    <a:pt x="214677" y="341045"/>
                  </a:lnTo>
                  <a:cubicBezTo>
                    <a:pt x="218808" y="337541"/>
                    <a:pt x="222885" y="337541"/>
                    <a:pt x="226802" y="351555"/>
                  </a:cubicBezTo>
                  <a:cubicBezTo>
                    <a:pt x="237912" y="324392"/>
                    <a:pt x="211045" y="317780"/>
                    <a:pt x="202957" y="331451"/>
                  </a:cubicBezTo>
                  <a:close/>
                  <a:moveTo>
                    <a:pt x="223072" y="274005"/>
                  </a:moveTo>
                  <a:cubicBezTo>
                    <a:pt x="217900" y="284240"/>
                    <a:pt x="226766" y="297231"/>
                    <a:pt x="262126" y="291089"/>
                  </a:cubicBezTo>
                  <a:lnTo>
                    <a:pt x="261129" y="290775"/>
                  </a:lnTo>
                  <a:lnTo>
                    <a:pt x="268251" y="273453"/>
                  </a:lnTo>
                  <a:cubicBezTo>
                    <a:pt x="247456" y="256290"/>
                    <a:pt x="228245" y="263769"/>
                    <a:pt x="223072" y="274005"/>
                  </a:cubicBezTo>
                  <a:close/>
                  <a:moveTo>
                    <a:pt x="51038" y="425564"/>
                  </a:moveTo>
                  <a:lnTo>
                    <a:pt x="51038" y="425878"/>
                  </a:lnTo>
                  <a:lnTo>
                    <a:pt x="51131" y="425874"/>
                  </a:lnTo>
                  <a:lnTo>
                    <a:pt x="54361" y="436748"/>
                  </a:lnTo>
                  <a:cubicBezTo>
                    <a:pt x="65504" y="447746"/>
                    <a:pt x="95015" y="455244"/>
                    <a:pt x="97045" y="432804"/>
                  </a:cubicBezTo>
                  <a:cubicBezTo>
                    <a:pt x="94986" y="423832"/>
                    <a:pt x="92395" y="417595"/>
                    <a:pt x="89566" y="414858"/>
                  </a:cubicBezTo>
                  <a:lnTo>
                    <a:pt x="80380" y="437847"/>
                  </a:lnTo>
                  <a:lnTo>
                    <a:pt x="70623" y="413595"/>
                  </a:lnTo>
                  <a:cubicBezTo>
                    <a:pt x="67774" y="422572"/>
                    <a:pt x="64551" y="425013"/>
                    <a:pt x="61205" y="425524"/>
                  </a:cubicBezTo>
                  <a:lnTo>
                    <a:pt x="51131" y="425874"/>
                  </a:lnTo>
                  <a:close/>
                  <a:moveTo>
                    <a:pt x="67762" y="126761"/>
                  </a:moveTo>
                  <a:cubicBezTo>
                    <a:pt x="66025" y="129787"/>
                    <a:pt x="64481" y="134570"/>
                    <a:pt x="63287" y="142443"/>
                  </a:cubicBezTo>
                  <a:cubicBezTo>
                    <a:pt x="63857" y="158506"/>
                    <a:pt x="64071" y="158506"/>
                    <a:pt x="70409" y="158192"/>
                  </a:cubicBezTo>
                  <a:cubicBezTo>
                    <a:pt x="74861" y="143075"/>
                    <a:pt x="81056" y="143075"/>
                    <a:pt x="85507" y="158192"/>
                  </a:cubicBezTo>
                  <a:cubicBezTo>
                    <a:pt x="90279" y="139296"/>
                    <a:pt x="97187" y="154095"/>
                    <a:pt x="102458" y="140238"/>
                  </a:cubicBezTo>
                  <a:lnTo>
                    <a:pt x="102457" y="116304"/>
                  </a:lnTo>
                  <a:cubicBezTo>
                    <a:pt x="97899" y="107172"/>
                    <a:pt x="97899" y="107172"/>
                    <a:pt x="84297" y="110950"/>
                  </a:cubicBezTo>
                  <a:cubicBezTo>
                    <a:pt x="79916" y="124416"/>
                    <a:pt x="72973" y="117683"/>
                    <a:pt x="67762" y="126761"/>
                  </a:cubicBezTo>
                  <a:close/>
                  <a:moveTo>
                    <a:pt x="28689" y="0"/>
                  </a:moveTo>
                  <a:lnTo>
                    <a:pt x="75465" y="46776"/>
                  </a:lnTo>
                  <a:lnTo>
                    <a:pt x="221812" y="193123"/>
                  </a:lnTo>
                  <a:lnTo>
                    <a:pt x="221817" y="193146"/>
                  </a:lnTo>
                  <a:lnTo>
                    <a:pt x="221822" y="193133"/>
                  </a:lnTo>
                  <a:lnTo>
                    <a:pt x="297609" y="268920"/>
                  </a:lnTo>
                  <a:lnTo>
                    <a:pt x="294699" y="269636"/>
                  </a:lnTo>
                  <a:cubicBezTo>
                    <a:pt x="283972" y="274005"/>
                    <a:pt x="275408" y="282744"/>
                    <a:pt x="281212" y="301481"/>
                  </a:cubicBezTo>
                  <a:cubicBezTo>
                    <a:pt x="284986" y="304318"/>
                    <a:pt x="289260" y="298019"/>
                    <a:pt x="292820" y="305891"/>
                  </a:cubicBezTo>
                  <a:cubicBezTo>
                    <a:pt x="296381" y="313764"/>
                    <a:pt x="290968" y="330140"/>
                    <a:pt x="296168" y="337384"/>
                  </a:cubicBezTo>
                  <a:lnTo>
                    <a:pt x="305924" y="337384"/>
                  </a:lnTo>
                  <a:cubicBezTo>
                    <a:pt x="311052" y="329194"/>
                    <a:pt x="305924" y="314395"/>
                    <a:pt x="309628" y="303686"/>
                  </a:cubicBezTo>
                  <a:cubicBezTo>
                    <a:pt x="311408" y="297625"/>
                    <a:pt x="313340" y="294160"/>
                    <a:pt x="315340" y="291965"/>
                  </a:cubicBezTo>
                  <a:lnTo>
                    <a:pt x="318521" y="289832"/>
                  </a:lnTo>
                  <a:lnTo>
                    <a:pt x="457119" y="428430"/>
                  </a:lnTo>
                  <a:lnTo>
                    <a:pt x="457119" y="1003456"/>
                  </a:lnTo>
                  <a:lnTo>
                    <a:pt x="452347" y="1016367"/>
                  </a:lnTo>
                  <a:cubicBezTo>
                    <a:pt x="457689" y="1023611"/>
                    <a:pt x="458044" y="1047860"/>
                    <a:pt x="456620" y="1065810"/>
                  </a:cubicBezTo>
                  <a:lnTo>
                    <a:pt x="446864" y="1087225"/>
                  </a:lnTo>
                  <a:cubicBezTo>
                    <a:pt x="444513" y="1124071"/>
                    <a:pt x="450139" y="1111791"/>
                    <a:pt x="456194" y="1124388"/>
                  </a:cubicBezTo>
                  <a:lnTo>
                    <a:pt x="456193" y="1221700"/>
                  </a:lnTo>
                  <a:lnTo>
                    <a:pt x="451421" y="1234611"/>
                  </a:lnTo>
                  <a:lnTo>
                    <a:pt x="451421" y="1282797"/>
                  </a:lnTo>
                  <a:lnTo>
                    <a:pt x="456478" y="1296023"/>
                  </a:lnTo>
                  <a:lnTo>
                    <a:pt x="456478" y="1331608"/>
                  </a:lnTo>
                  <a:lnTo>
                    <a:pt x="460964" y="1344205"/>
                  </a:lnTo>
                  <a:lnTo>
                    <a:pt x="460964" y="1528123"/>
                  </a:lnTo>
                  <a:cubicBezTo>
                    <a:pt x="454555" y="1545131"/>
                    <a:pt x="454555" y="1546077"/>
                    <a:pt x="460964" y="1563081"/>
                  </a:cubicBezTo>
                  <a:lnTo>
                    <a:pt x="456620" y="1575992"/>
                  </a:lnTo>
                  <a:lnTo>
                    <a:pt x="461249" y="1588589"/>
                  </a:lnTo>
                  <a:lnTo>
                    <a:pt x="461249" y="1600241"/>
                  </a:lnTo>
                  <a:lnTo>
                    <a:pt x="456478" y="1612841"/>
                  </a:lnTo>
                  <a:lnTo>
                    <a:pt x="456478" y="1759282"/>
                  </a:lnTo>
                  <a:cubicBezTo>
                    <a:pt x="468798" y="1819748"/>
                    <a:pt x="456976" y="1946660"/>
                    <a:pt x="461818" y="2028228"/>
                  </a:cubicBezTo>
                  <a:lnTo>
                    <a:pt x="465522" y="2037359"/>
                  </a:lnTo>
                  <a:cubicBezTo>
                    <a:pt x="468015" y="2113888"/>
                    <a:pt x="464311" y="2194823"/>
                    <a:pt x="466805" y="2272297"/>
                  </a:cubicBezTo>
                  <a:lnTo>
                    <a:pt x="470793" y="2282060"/>
                  </a:lnTo>
                  <a:lnTo>
                    <a:pt x="470792" y="2366144"/>
                  </a:lnTo>
                  <a:lnTo>
                    <a:pt x="475849" y="2380318"/>
                  </a:lnTo>
                  <a:lnTo>
                    <a:pt x="475849" y="2453063"/>
                  </a:lnTo>
                  <a:lnTo>
                    <a:pt x="471077" y="2465664"/>
                  </a:lnTo>
                  <a:lnTo>
                    <a:pt x="471077" y="2574941"/>
                  </a:lnTo>
                  <a:lnTo>
                    <a:pt x="466020" y="2588484"/>
                  </a:lnTo>
                  <a:lnTo>
                    <a:pt x="466020" y="2672885"/>
                  </a:lnTo>
                  <a:cubicBezTo>
                    <a:pt x="458400" y="2682648"/>
                    <a:pt x="461961" y="2720122"/>
                    <a:pt x="461249" y="2745948"/>
                  </a:cubicBezTo>
                  <a:lnTo>
                    <a:pt x="465521" y="2756339"/>
                  </a:lnTo>
                  <a:cubicBezTo>
                    <a:pt x="466376" y="2785154"/>
                    <a:pt x="466590" y="2814256"/>
                    <a:pt x="466164" y="2843260"/>
                  </a:cubicBezTo>
                  <a:lnTo>
                    <a:pt x="470793" y="2854596"/>
                  </a:lnTo>
                  <a:lnTo>
                    <a:pt x="470792" y="2976788"/>
                  </a:lnTo>
                  <a:lnTo>
                    <a:pt x="466306" y="2989699"/>
                  </a:lnTo>
                  <a:lnTo>
                    <a:pt x="466306" y="3244160"/>
                  </a:lnTo>
                  <a:lnTo>
                    <a:pt x="461249" y="3257703"/>
                  </a:lnTo>
                  <a:lnTo>
                    <a:pt x="461249" y="3269355"/>
                  </a:lnTo>
                  <a:lnTo>
                    <a:pt x="466163" y="3282583"/>
                  </a:lnTo>
                  <a:cubicBezTo>
                    <a:pt x="466213" y="3286458"/>
                    <a:pt x="466213" y="3290360"/>
                    <a:pt x="466163" y="3294235"/>
                  </a:cubicBezTo>
                  <a:lnTo>
                    <a:pt x="461818" y="3306832"/>
                  </a:lnTo>
                  <a:lnTo>
                    <a:pt x="461818" y="3611682"/>
                  </a:lnTo>
                  <a:cubicBezTo>
                    <a:pt x="468940" y="3617666"/>
                    <a:pt x="468940" y="3737653"/>
                    <a:pt x="461819" y="3744265"/>
                  </a:cubicBezTo>
                  <a:lnTo>
                    <a:pt x="461818" y="3829929"/>
                  </a:lnTo>
                  <a:lnTo>
                    <a:pt x="466306" y="3842522"/>
                  </a:lnTo>
                  <a:lnTo>
                    <a:pt x="466305" y="3975423"/>
                  </a:lnTo>
                  <a:lnTo>
                    <a:pt x="471362" y="3988966"/>
                  </a:lnTo>
                  <a:lnTo>
                    <a:pt x="471362" y="4097929"/>
                  </a:lnTo>
                  <a:lnTo>
                    <a:pt x="466591" y="4110843"/>
                  </a:lnTo>
                  <a:cubicBezTo>
                    <a:pt x="475350" y="4124383"/>
                    <a:pt x="470009" y="4176976"/>
                    <a:pt x="471362" y="4207841"/>
                  </a:cubicBezTo>
                  <a:cubicBezTo>
                    <a:pt x="460822" y="4220753"/>
                    <a:pt x="472074" y="4279644"/>
                    <a:pt x="461818" y="4292556"/>
                  </a:cubicBezTo>
                  <a:lnTo>
                    <a:pt x="461819" y="4364359"/>
                  </a:lnTo>
                  <a:lnTo>
                    <a:pt x="456905" y="4378216"/>
                  </a:lnTo>
                  <a:cubicBezTo>
                    <a:pt x="456904" y="4381678"/>
                    <a:pt x="456905" y="4385774"/>
                    <a:pt x="456905" y="4389868"/>
                  </a:cubicBezTo>
                  <a:lnTo>
                    <a:pt x="466590" y="4415375"/>
                  </a:lnTo>
                  <a:cubicBezTo>
                    <a:pt x="459041" y="4424825"/>
                    <a:pt x="462531" y="4462931"/>
                    <a:pt x="461819" y="4488124"/>
                  </a:cubicBezTo>
                  <a:cubicBezTo>
                    <a:pt x="466590" y="4500408"/>
                    <a:pt x="466590" y="4500408"/>
                    <a:pt x="461818" y="4511745"/>
                  </a:cubicBezTo>
                  <a:lnTo>
                    <a:pt x="461819" y="4535048"/>
                  </a:lnTo>
                  <a:lnTo>
                    <a:pt x="456833" y="4548905"/>
                  </a:lnTo>
                  <a:lnTo>
                    <a:pt x="461533" y="4561502"/>
                  </a:lnTo>
                  <a:lnTo>
                    <a:pt x="461534" y="4597719"/>
                  </a:lnTo>
                  <a:lnTo>
                    <a:pt x="456620" y="4610630"/>
                  </a:lnTo>
                  <a:cubicBezTo>
                    <a:pt x="455765" y="4622599"/>
                    <a:pt x="459254" y="4627953"/>
                    <a:pt x="460964" y="4635825"/>
                  </a:cubicBezTo>
                  <a:cubicBezTo>
                    <a:pt x="452133" y="4654723"/>
                    <a:pt x="458400" y="4716446"/>
                    <a:pt x="456620" y="4753292"/>
                  </a:cubicBezTo>
                  <a:cubicBezTo>
                    <a:pt x="453672" y="4763909"/>
                    <a:pt x="450446" y="4772882"/>
                    <a:pt x="447005" y="4780063"/>
                  </a:cubicBezTo>
                  <a:cubicBezTo>
                    <a:pt x="450994" y="4797699"/>
                    <a:pt x="469154" y="4816277"/>
                    <a:pt x="457404" y="4839583"/>
                  </a:cubicBezTo>
                  <a:cubicBezTo>
                    <a:pt x="455979" y="4851553"/>
                    <a:pt x="456905" y="4863518"/>
                    <a:pt x="456620" y="4875484"/>
                  </a:cubicBezTo>
                  <a:cubicBezTo>
                    <a:pt x="461606" y="4891863"/>
                    <a:pt x="464241" y="4898790"/>
                    <a:pt x="456620" y="4914223"/>
                  </a:cubicBezTo>
                  <a:lnTo>
                    <a:pt x="461106" y="4926818"/>
                  </a:lnTo>
                  <a:lnTo>
                    <a:pt x="456406" y="4940046"/>
                  </a:lnTo>
                  <a:cubicBezTo>
                    <a:pt x="456406" y="4944454"/>
                    <a:pt x="456406" y="4951069"/>
                    <a:pt x="456904" y="4951698"/>
                  </a:cubicBezTo>
                  <a:cubicBezTo>
                    <a:pt x="462744" y="4958942"/>
                    <a:pt x="459753" y="4979411"/>
                    <a:pt x="465522" y="4986024"/>
                  </a:cubicBezTo>
                  <a:cubicBezTo>
                    <a:pt x="468015" y="4998938"/>
                    <a:pt x="463956" y="5005865"/>
                    <a:pt x="461533" y="5011532"/>
                  </a:cubicBezTo>
                  <a:lnTo>
                    <a:pt x="461533" y="5181279"/>
                  </a:lnTo>
                  <a:lnTo>
                    <a:pt x="466163" y="5194190"/>
                  </a:lnTo>
                  <a:lnTo>
                    <a:pt x="466163" y="5278908"/>
                  </a:lnTo>
                  <a:lnTo>
                    <a:pt x="461392" y="5291819"/>
                  </a:lnTo>
                  <a:lnTo>
                    <a:pt x="461392" y="5303470"/>
                  </a:lnTo>
                  <a:lnTo>
                    <a:pt x="466020" y="5316071"/>
                  </a:lnTo>
                  <a:lnTo>
                    <a:pt x="466021" y="5340634"/>
                  </a:lnTo>
                  <a:cubicBezTo>
                    <a:pt x="460608" y="5348192"/>
                    <a:pt x="461177" y="5366142"/>
                    <a:pt x="461321" y="5386929"/>
                  </a:cubicBezTo>
                  <a:lnTo>
                    <a:pt x="465736" y="5400782"/>
                  </a:lnTo>
                  <a:lnTo>
                    <a:pt x="461534" y="5413382"/>
                  </a:lnTo>
                  <a:lnTo>
                    <a:pt x="461534" y="5622177"/>
                  </a:lnTo>
                  <a:lnTo>
                    <a:pt x="466091" y="5634460"/>
                  </a:lnTo>
                  <a:lnTo>
                    <a:pt x="461248" y="5647688"/>
                  </a:lnTo>
                  <a:lnTo>
                    <a:pt x="461249" y="5768620"/>
                  </a:lnTo>
                  <a:lnTo>
                    <a:pt x="456620" y="5781214"/>
                  </a:lnTo>
                  <a:lnTo>
                    <a:pt x="456620" y="5805780"/>
                  </a:lnTo>
                  <a:lnTo>
                    <a:pt x="460608" y="5815858"/>
                  </a:lnTo>
                  <a:lnTo>
                    <a:pt x="460608" y="5978463"/>
                  </a:lnTo>
                  <a:lnTo>
                    <a:pt x="13578" y="6425492"/>
                  </a:lnTo>
                  <a:lnTo>
                    <a:pt x="13578" y="6315017"/>
                  </a:lnTo>
                  <a:cubicBezTo>
                    <a:pt x="23121" y="6295493"/>
                    <a:pt x="16498" y="6231248"/>
                    <a:pt x="18278" y="6193771"/>
                  </a:cubicBezTo>
                  <a:cubicBezTo>
                    <a:pt x="6741" y="6171096"/>
                    <a:pt x="18777" y="6169836"/>
                    <a:pt x="18278" y="6145587"/>
                  </a:cubicBezTo>
                  <a:lnTo>
                    <a:pt x="13649" y="6132676"/>
                  </a:lnTo>
                  <a:lnTo>
                    <a:pt x="13649" y="5950333"/>
                  </a:lnTo>
                  <a:lnTo>
                    <a:pt x="18421" y="5937736"/>
                  </a:lnTo>
                  <a:lnTo>
                    <a:pt x="18421" y="5901518"/>
                  </a:lnTo>
                  <a:lnTo>
                    <a:pt x="13364" y="5887661"/>
                  </a:lnTo>
                  <a:lnTo>
                    <a:pt x="13364" y="5827827"/>
                  </a:lnTo>
                  <a:cubicBezTo>
                    <a:pt x="6883" y="5810188"/>
                    <a:pt x="6883" y="5809245"/>
                    <a:pt x="12795" y="5793497"/>
                  </a:cubicBezTo>
                  <a:cubicBezTo>
                    <a:pt x="8308" y="5775547"/>
                    <a:pt x="6314" y="5770194"/>
                    <a:pt x="13435" y="5754764"/>
                  </a:cubicBezTo>
                  <a:lnTo>
                    <a:pt x="13435" y="5743112"/>
                  </a:lnTo>
                  <a:lnTo>
                    <a:pt x="8807" y="5730512"/>
                  </a:lnTo>
                  <a:lnTo>
                    <a:pt x="13293" y="5718229"/>
                  </a:lnTo>
                  <a:lnTo>
                    <a:pt x="13293" y="5596668"/>
                  </a:lnTo>
                  <a:lnTo>
                    <a:pt x="8949" y="5583443"/>
                  </a:lnTo>
                  <a:cubicBezTo>
                    <a:pt x="16071" y="5573366"/>
                    <a:pt x="12723" y="5539667"/>
                    <a:pt x="13506" y="5512900"/>
                  </a:cubicBezTo>
                  <a:lnTo>
                    <a:pt x="18278" y="5499042"/>
                  </a:lnTo>
                  <a:lnTo>
                    <a:pt x="18278" y="5475109"/>
                  </a:lnTo>
                  <a:lnTo>
                    <a:pt x="13578" y="5462511"/>
                  </a:lnTo>
                  <a:lnTo>
                    <a:pt x="13578" y="5438574"/>
                  </a:lnTo>
                  <a:lnTo>
                    <a:pt x="18349" y="5425662"/>
                  </a:lnTo>
                  <a:lnTo>
                    <a:pt x="18349" y="5219070"/>
                  </a:lnTo>
                  <a:cubicBezTo>
                    <a:pt x="16213" y="5208046"/>
                    <a:pt x="8023" y="5219070"/>
                    <a:pt x="8593" y="5198914"/>
                  </a:cubicBezTo>
                  <a:cubicBezTo>
                    <a:pt x="7738" y="5185058"/>
                    <a:pt x="19205" y="5190411"/>
                    <a:pt x="18421" y="5179705"/>
                  </a:cubicBezTo>
                  <a:cubicBezTo>
                    <a:pt x="17139" y="5148212"/>
                    <a:pt x="22195" y="5100029"/>
                    <a:pt x="14219" y="5085227"/>
                  </a:cubicBezTo>
                  <a:cubicBezTo>
                    <a:pt x="13364" y="5056852"/>
                    <a:pt x="13130" y="5028163"/>
                    <a:pt x="13506" y="4999566"/>
                  </a:cubicBezTo>
                  <a:lnTo>
                    <a:pt x="8949" y="4986341"/>
                  </a:lnTo>
                  <a:lnTo>
                    <a:pt x="13506" y="4973741"/>
                  </a:lnTo>
                  <a:lnTo>
                    <a:pt x="13506" y="4669523"/>
                  </a:lnTo>
                  <a:lnTo>
                    <a:pt x="8735" y="4656926"/>
                  </a:lnTo>
                  <a:lnTo>
                    <a:pt x="8736" y="4632992"/>
                  </a:lnTo>
                  <a:lnTo>
                    <a:pt x="13365" y="4620080"/>
                  </a:lnTo>
                  <a:cubicBezTo>
                    <a:pt x="14290" y="4609374"/>
                    <a:pt x="12083" y="4603704"/>
                    <a:pt x="9590" y="4598665"/>
                  </a:cubicBezTo>
                  <a:cubicBezTo>
                    <a:pt x="7168" y="4573157"/>
                    <a:pt x="9590" y="4537885"/>
                    <a:pt x="8664" y="4510800"/>
                  </a:cubicBezTo>
                  <a:lnTo>
                    <a:pt x="13222" y="4499462"/>
                  </a:lnTo>
                  <a:lnTo>
                    <a:pt x="8806" y="4486237"/>
                  </a:lnTo>
                  <a:lnTo>
                    <a:pt x="8807" y="4267675"/>
                  </a:lnTo>
                  <a:lnTo>
                    <a:pt x="13506" y="4254765"/>
                  </a:lnTo>
                  <a:lnTo>
                    <a:pt x="13507" y="4231144"/>
                  </a:lnTo>
                  <a:lnTo>
                    <a:pt x="8807" y="4218233"/>
                  </a:lnTo>
                  <a:cubicBezTo>
                    <a:pt x="16997" y="4206895"/>
                    <a:pt x="12439" y="4161546"/>
                    <a:pt x="13507" y="4133201"/>
                  </a:cubicBezTo>
                  <a:cubicBezTo>
                    <a:pt x="6883" y="4115251"/>
                    <a:pt x="6884" y="4114622"/>
                    <a:pt x="13506" y="4097301"/>
                  </a:cubicBezTo>
                  <a:lnTo>
                    <a:pt x="13506" y="3990854"/>
                  </a:lnTo>
                  <a:lnTo>
                    <a:pt x="18634" y="3976683"/>
                  </a:lnTo>
                  <a:lnTo>
                    <a:pt x="18634" y="3953062"/>
                  </a:lnTo>
                  <a:lnTo>
                    <a:pt x="23620" y="3939523"/>
                  </a:lnTo>
                  <a:lnTo>
                    <a:pt x="23620" y="3927868"/>
                  </a:lnTo>
                  <a:lnTo>
                    <a:pt x="18563" y="3914329"/>
                  </a:lnTo>
                  <a:lnTo>
                    <a:pt x="18563" y="3538304"/>
                  </a:lnTo>
                  <a:lnTo>
                    <a:pt x="14005" y="3525075"/>
                  </a:lnTo>
                  <a:cubicBezTo>
                    <a:pt x="13008" y="3514370"/>
                    <a:pt x="15429" y="3509017"/>
                    <a:pt x="17923" y="3503660"/>
                  </a:cubicBezTo>
                  <a:cubicBezTo>
                    <a:pt x="18278" y="3496734"/>
                    <a:pt x="15500" y="3495160"/>
                    <a:pt x="14077" y="3489493"/>
                  </a:cubicBezTo>
                  <a:lnTo>
                    <a:pt x="14077" y="3357221"/>
                  </a:lnTo>
                  <a:lnTo>
                    <a:pt x="9020" y="3343049"/>
                  </a:lnTo>
                  <a:lnTo>
                    <a:pt x="9020" y="3319115"/>
                  </a:lnTo>
                  <a:lnTo>
                    <a:pt x="13863" y="3306204"/>
                  </a:lnTo>
                  <a:lnTo>
                    <a:pt x="13863" y="3294553"/>
                  </a:lnTo>
                  <a:lnTo>
                    <a:pt x="18563" y="3281955"/>
                  </a:lnTo>
                  <a:lnTo>
                    <a:pt x="18563" y="3257389"/>
                  </a:lnTo>
                  <a:cubicBezTo>
                    <a:pt x="13364" y="3248257"/>
                    <a:pt x="12083" y="3233769"/>
                    <a:pt x="18136" y="3222745"/>
                  </a:cubicBezTo>
                  <a:cubicBezTo>
                    <a:pt x="18855" y="3206779"/>
                    <a:pt x="19069" y="3190466"/>
                    <a:pt x="18777" y="3174249"/>
                  </a:cubicBezTo>
                  <a:lnTo>
                    <a:pt x="14077" y="3160392"/>
                  </a:lnTo>
                  <a:lnTo>
                    <a:pt x="14077" y="3087642"/>
                  </a:lnTo>
                  <a:lnTo>
                    <a:pt x="18491" y="3075363"/>
                  </a:lnTo>
                  <a:lnTo>
                    <a:pt x="13792" y="3062449"/>
                  </a:lnTo>
                  <a:lnTo>
                    <a:pt x="13792" y="2953171"/>
                  </a:lnTo>
                  <a:cubicBezTo>
                    <a:pt x="11655" y="2942462"/>
                    <a:pt x="-5437" y="2953171"/>
                    <a:pt x="1756" y="2934904"/>
                  </a:cubicBezTo>
                  <a:cubicBezTo>
                    <a:pt x="7524" y="2934904"/>
                    <a:pt x="16498" y="2939629"/>
                    <a:pt x="13435" y="2903411"/>
                  </a:cubicBezTo>
                  <a:cubicBezTo>
                    <a:pt x="7667" y="2896485"/>
                    <a:pt x="9518" y="2877585"/>
                    <a:pt x="8450" y="2858376"/>
                  </a:cubicBezTo>
                  <a:lnTo>
                    <a:pt x="13506" y="2843890"/>
                  </a:lnTo>
                  <a:lnTo>
                    <a:pt x="9020" y="2831294"/>
                  </a:lnTo>
                  <a:lnTo>
                    <a:pt x="9020" y="2516367"/>
                  </a:lnTo>
                  <a:lnTo>
                    <a:pt x="13934" y="2503138"/>
                  </a:lnTo>
                  <a:lnTo>
                    <a:pt x="13934" y="2382206"/>
                  </a:lnTo>
                  <a:lnTo>
                    <a:pt x="18492" y="2369609"/>
                  </a:lnTo>
                  <a:lnTo>
                    <a:pt x="18492" y="2333709"/>
                  </a:lnTo>
                  <a:cubicBezTo>
                    <a:pt x="16854" y="2328353"/>
                    <a:pt x="15500" y="2324263"/>
                    <a:pt x="14148" y="2320480"/>
                  </a:cubicBezTo>
                  <a:lnTo>
                    <a:pt x="18421" y="2309774"/>
                  </a:lnTo>
                  <a:lnTo>
                    <a:pt x="18421" y="2283949"/>
                  </a:lnTo>
                  <a:lnTo>
                    <a:pt x="14005" y="2271037"/>
                  </a:lnTo>
                  <a:lnTo>
                    <a:pt x="14005" y="2222854"/>
                  </a:lnTo>
                  <a:lnTo>
                    <a:pt x="18706" y="2210257"/>
                  </a:lnTo>
                  <a:lnTo>
                    <a:pt x="18706" y="2162074"/>
                  </a:lnTo>
                  <a:lnTo>
                    <a:pt x="23406" y="2149159"/>
                  </a:lnTo>
                  <a:lnTo>
                    <a:pt x="18706" y="2136249"/>
                  </a:lnTo>
                  <a:cubicBezTo>
                    <a:pt x="18706" y="2131524"/>
                    <a:pt x="18706" y="2127745"/>
                    <a:pt x="19204" y="2123651"/>
                  </a:cubicBezTo>
                  <a:cubicBezTo>
                    <a:pt x="27537" y="2110423"/>
                    <a:pt x="22267" y="2057201"/>
                    <a:pt x="23620" y="2029173"/>
                  </a:cubicBezTo>
                  <a:cubicBezTo>
                    <a:pt x="16997" y="2011537"/>
                    <a:pt x="16996" y="2010278"/>
                    <a:pt x="23620" y="1992956"/>
                  </a:cubicBezTo>
                  <a:lnTo>
                    <a:pt x="23620" y="1906035"/>
                  </a:lnTo>
                  <a:lnTo>
                    <a:pt x="28676" y="1892496"/>
                  </a:lnTo>
                  <a:lnTo>
                    <a:pt x="28676" y="1820062"/>
                  </a:lnTo>
                  <a:lnTo>
                    <a:pt x="33376" y="1807150"/>
                  </a:lnTo>
                  <a:lnTo>
                    <a:pt x="28961" y="1794867"/>
                  </a:lnTo>
                  <a:lnTo>
                    <a:pt x="28961" y="1769987"/>
                  </a:lnTo>
                  <a:lnTo>
                    <a:pt x="33305" y="1759282"/>
                  </a:lnTo>
                  <a:cubicBezTo>
                    <a:pt x="33305" y="1752983"/>
                    <a:pt x="33305" y="1745110"/>
                    <a:pt x="33732" y="1736289"/>
                  </a:cubicBezTo>
                  <a:lnTo>
                    <a:pt x="29032" y="1721804"/>
                  </a:lnTo>
                  <a:lnTo>
                    <a:pt x="29032" y="1614415"/>
                  </a:lnTo>
                  <a:lnTo>
                    <a:pt x="24047" y="1600558"/>
                  </a:lnTo>
                  <a:cubicBezTo>
                    <a:pt x="24047" y="1597094"/>
                    <a:pt x="24047" y="1593000"/>
                    <a:pt x="24048" y="1588589"/>
                  </a:cubicBezTo>
                  <a:lnTo>
                    <a:pt x="19276" y="1575678"/>
                  </a:lnTo>
                  <a:lnTo>
                    <a:pt x="24189" y="1562453"/>
                  </a:lnTo>
                  <a:lnTo>
                    <a:pt x="24189" y="1320275"/>
                  </a:lnTo>
                  <a:lnTo>
                    <a:pt x="33590" y="1296968"/>
                  </a:lnTo>
                  <a:cubicBezTo>
                    <a:pt x="33590" y="1290670"/>
                    <a:pt x="33590" y="1282797"/>
                    <a:pt x="34017" y="1273033"/>
                  </a:cubicBezTo>
                  <a:lnTo>
                    <a:pt x="38503" y="1259491"/>
                  </a:lnTo>
                  <a:lnTo>
                    <a:pt x="38504" y="1235556"/>
                  </a:lnTo>
                  <a:lnTo>
                    <a:pt x="34017" y="1222960"/>
                  </a:lnTo>
                  <a:lnTo>
                    <a:pt x="34017" y="1199657"/>
                  </a:lnTo>
                  <a:lnTo>
                    <a:pt x="29032" y="1186428"/>
                  </a:lnTo>
                  <a:lnTo>
                    <a:pt x="29032" y="1174463"/>
                  </a:lnTo>
                  <a:lnTo>
                    <a:pt x="33732" y="1161862"/>
                  </a:lnTo>
                  <a:lnTo>
                    <a:pt x="33732" y="1100767"/>
                  </a:lnTo>
                  <a:cubicBezTo>
                    <a:pt x="32237" y="1096046"/>
                    <a:pt x="30100" y="1094783"/>
                    <a:pt x="29602" y="1087542"/>
                  </a:cubicBezTo>
                  <a:cubicBezTo>
                    <a:pt x="33732" y="1076833"/>
                    <a:pt x="33732" y="1076833"/>
                    <a:pt x="29246" y="1065182"/>
                  </a:cubicBezTo>
                  <a:lnTo>
                    <a:pt x="29246" y="907718"/>
                  </a:lnTo>
                  <a:lnTo>
                    <a:pt x="24189" y="893544"/>
                  </a:lnTo>
                  <a:lnTo>
                    <a:pt x="24189" y="835283"/>
                  </a:lnTo>
                  <a:lnTo>
                    <a:pt x="19205" y="822058"/>
                  </a:lnTo>
                  <a:lnTo>
                    <a:pt x="19204" y="664594"/>
                  </a:lnTo>
                  <a:lnTo>
                    <a:pt x="24260" y="651052"/>
                  </a:lnTo>
                  <a:lnTo>
                    <a:pt x="24261" y="578617"/>
                  </a:lnTo>
                  <a:cubicBezTo>
                    <a:pt x="28249" y="572322"/>
                    <a:pt x="30386" y="558147"/>
                    <a:pt x="28321" y="541140"/>
                  </a:cubicBezTo>
                  <a:lnTo>
                    <a:pt x="24759" y="532008"/>
                  </a:lnTo>
                  <a:cubicBezTo>
                    <a:pt x="22622" y="510910"/>
                    <a:pt x="25614" y="488549"/>
                    <a:pt x="23335" y="469022"/>
                  </a:cubicBezTo>
                  <a:lnTo>
                    <a:pt x="19560" y="457371"/>
                  </a:lnTo>
                  <a:lnTo>
                    <a:pt x="19560" y="385253"/>
                  </a:lnTo>
                  <a:lnTo>
                    <a:pt x="14504" y="371396"/>
                  </a:lnTo>
                  <a:lnTo>
                    <a:pt x="14504" y="286368"/>
                  </a:lnTo>
                  <a:lnTo>
                    <a:pt x="19346" y="273453"/>
                  </a:lnTo>
                  <a:lnTo>
                    <a:pt x="19347" y="176773"/>
                  </a:lnTo>
                  <a:lnTo>
                    <a:pt x="24403" y="162916"/>
                  </a:lnTo>
                  <a:lnTo>
                    <a:pt x="24403" y="127327"/>
                  </a:lnTo>
                  <a:cubicBezTo>
                    <a:pt x="31507" y="108666"/>
                    <a:pt x="29998" y="59893"/>
                    <a:pt x="28950" y="1793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173" name="Google Shape;173;p9"/>
            <p:cNvSpPr/>
            <p:nvPr/>
          </p:nvSpPr>
          <p:spPr>
            <a:xfrm rot="2700000">
              <a:off x="10397885" y="2880415"/>
              <a:ext cx="462385" cy="4842399"/>
            </a:xfrm>
            <a:custGeom>
              <a:rect b="b" l="l" r="r" t="t"/>
              <a:pathLst>
                <a:path extrusionOk="0" h="4839708" w="462128">
                  <a:moveTo>
                    <a:pt x="324750" y="4504783"/>
                  </a:moveTo>
                  <a:cubicBezTo>
                    <a:pt x="335718" y="4493445"/>
                    <a:pt x="348894" y="4492817"/>
                    <a:pt x="360359" y="4485887"/>
                  </a:cubicBezTo>
                  <a:lnTo>
                    <a:pt x="361972" y="4491482"/>
                  </a:lnTo>
                  <a:lnTo>
                    <a:pt x="329850" y="4523603"/>
                  </a:lnTo>
                  <a:lnTo>
                    <a:pt x="328783" y="4522026"/>
                  </a:lnTo>
                  <a:cubicBezTo>
                    <a:pt x="326033" y="4519742"/>
                    <a:pt x="323967" y="4516593"/>
                    <a:pt x="324750" y="4504783"/>
                  </a:cubicBezTo>
                  <a:close/>
                  <a:moveTo>
                    <a:pt x="423536" y="3720783"/>
                  </a:moveTo>
                  <a:cubicBezTo>
                    <a:pt x="422105" y="3725771"/>
                    <a:pt x="426751" y="3736516"/>
                    <a:pt x="429154" y="3742658"/>
                  </a:cubicBezTo>
                  <a:lnTo>
                    <a:pt x="434710" y="3742659"/>
                  </a:lnTo>
                  <a:cubicBezTo>
                    <a:pt x="442187" y="3720930"/>
                    <a:pt x="431576" y="3715576"/>
                    <a:pt x="427730" y="3718096"/>
                  </a:cubicBezTo>
                  <a:lnTo>
                    <a:pt x="427303" y="3718096"/>
                  </a:lnTo>
                  <a:cubicBezTo>
                    <a:pt x="425167" y="3718097"/>
                    <a:pt x="424014" y="3719120"/>
                    <a:pt x="423536" y="3720783"/>
                  </a:cubicBezTo>
                  <a:close/>
                  <a:moveTo>
                    <a:pt x="7122" y="4047505"/>
                  </a:moveTo>
                  <a:lnTo>
                    <a:pt x="12250" y="4059156"/>
                  </a:lnTo>
                  <a:cubicBezTo>
                    <a:pt x="15462" y="4050276"/>
                    <a:pt x="18846" y="4042721"/>
                    <a:pt x="22362" y="4036485"/>
                  </a:cubicBezTo>
                  <a:lnTo>
                    <a:pt x="29484" y="4052544"/>
                  </a:lnTo>
                  <a:lnTo>
                    <a:pt x="29484" y="4077738"/>
                  </a:lnTo>
                  <a:lnTo>
                    <a:pt x="24570" y="4090967"/>
                  </a:lnTo>
                  <a:cubicBezTo>
                    <a:pt x="23787" y="4105769"/>
                    <a:pt x="27988" y="4108602"/>
                    <a:pt x="29341" y="4117106"/>
                  </a:cubicBezTo>
                  <a:cubicBezTo>
                    <a:pt x="31051" y="4146394"/>
                    <a:pt x="41377" y="4127812"/>
                    <a:pt x="46505" y="4132851"/>
                  </a:cubicBezTo>
                  <a:cubicBezTo>
                    <a:pt x="50992" y="4127812"/>
                    <a:pt x="47004" y="4112067"/>
                    <a:pt x="52915" y="4108602"/>
                  </a:cubicBezTo>
                  <a:cubicBezTo>
                    <a:pt x="56045" y="4108506"/>
                    <a:pt x="59113" y="4112444"/>
                    <a:pt x="61745" y="4119940"/>
                  </a:cubicBezTo>
                  <a:cubicBezTo>
                    <a:pt x="66659" y="4108602"/>
                    <a:pt x="69793" y="4093800"/>
                    <a:pt x="75989" y="4096005"/>
                  </a:cubicBezTo>
                  <a:cubicBezTo>
                    <a:pt x="84891" y="4122459"/>
                    <a:pt x="97354" y="4098211"/>
                    <a:pt x="107395" y="4112068"/>
                  </a:cubicBezTo>
                  <a:cubicBezTo>
                    <a:pt x="99846" y="4143560"/>
                    <a:pt x="83039" y="4172847"/>
                    <a:pt x="71787" y="4145448"/>
                  </a:cubicBezTo>
                  <a:cubicBezTo>
                    <a:pt x="62457" y="4138521"/>
                    <a:pt x="51490" y="4176941"/>
                    <a:pt x="42374" y="4145448"/>
                  </a:cubicBezTo>
                  <a:cubicBezTo>
                    <a:pt x="36748" y="4161196"/>
                    <a:pt x="30410" y="4156471"/>
                    <a:pt x="25211" y="4176940"/>
                  </a:cubicBezTo>
                  <a:lnTo>
                    <a:pt x="30053" y="4190169"/>
                  </a:lnTo>
                  <a:cubicBezTo>
                    <a:pt x="30053" y="4194263"/>
                    <a:pt x="30053" y="4198356"/>
                    <a:pt x="30053" y="4202135"/>
                  </a:cubicBezTo>
                  <a:lnTo>
                    <a:pt x="40308" y="4227643"/>
                  </a:lnTo>
                  <a:lnTo>
                    <a:pt x="37532" y="4244334"/>
                  </a:lnTo>
                  <a:cubicBezTo>
                    <a:pt x="33074" y="4242888"/>
                    <a:pt x="28661" y="4249091"/>
                    <a:pt x="25211" y="4261658"/>
                  </a:cubicBezTo>
                  <a:cubicBezTo>
                    <a:pt x="25211" y="4265748"/>
                    <a:pt x="25211" y="4269845"/>
                    <a:pt x="25211" y="4273624"/>
                  </a:cubicBezTo>
                  <a:cubicBezTo>
                    <a:pt x="29626" y="4287795"/>
                    <a:pt x="35395" y="4273624"/>
                    <a:pt x="40024" y="4286849"/>
                  </a:cubicBezTo>
                  <a:cubicBezTo>
                    <a:pt x="28772" y="4321807"/>
                    <a:pt x="17804" y="4291888"/>
                    <a:pt x="32902" y="4354560"/>
                  </a:cubicBezTo>
                  <a:cubicBezTo>
                    <a:pt x="38314" y="4367157"/>
                    <a:pt x="22575" y="4368731"/>
                    <a:pt x="20581" y="4384162"/>
                  </a:cubicBezTo>
                  <a:lnTo>
                    <a:pt x="20582" y="4396444"/>
                  </a:lnTo>
                  <a:cubicBezTo>
                    <a:pt x="23890" y="4403341"/>
                    <a:pt x="26980" y="4412129"/>
                    <a:pt x="29768" y="4422584"/>
                  </a:cubicBezTo>
                  <a:lnTo>
                    <a:pt x="21009" y="4443999"/>
                  </a:lnTo>
                  <a:cubicBezTo>
                    <a:pt x="29082" y="4469130"/>
                    <a:pt x="38065" y="4487993"/>
                    <a:pt x="47573" y="4499744"/>
                  </a:cubicBezTo>
                  <a:cubicBezTo>
                    <a:pt x="53412" y="4481162"/>
                    <a:pt x="60819" y="4489980"/>
                    <a:pt x="67371" y="4488089"/>
                  </a:cubicBezTo>
                  <a:cubicBezTo>
                    <a:pt x="69508" y="4502260"/>
                    <a:pt x="76202" y="4496275"/>
                    <a:pt x="79335" y="4505725"/>
                  </a:cubicBezTo>
                  <a:cubicBezTo>
                    <a:pt x="79905" y="4522415"/>
                    <a:pt x="78268" y="4529973"/>
                    <a:pt x="72214" y="4512969"/>
                  </a:cubicBezTo>
                  <a:cubicBezTo>
                    <a:pt x="57504" y="4533660"/>
                    <a:pt x="41577" y="4529282"/>
                    <a:pt x="27561" y="4500686"/>
                  </a:cubicBezTo>
                  <a:lnTo>
                    <a:pt x="20440" y="4518008"/>
                  </a:lnTo>
                  <a:cubicBezTo>
                    <a:pt x="29056" y="4523675"/>
                    <a:pt x="38528" y="4567137"/>
                    <a:pt x="47289" y="4536903"/>
                  </a:cubicBezTo>
                  <a:cubicBezTo>
                    <a:pt x="52202" y="4554225"/>
                    <a:pt x="61532" y="4540997"/>
                    <a:pt x="59609" y="4578474"/>
                  </a:cubicBezTo>
                  <a:cubicBezTo>
                    <a:pt x="49709" y="4607447"/>
                    <a:pt x="39312" y="4594850"/>
                    <a:pt x="28059" y="4609967"/>
                  </a:cubicBezTo>
                  <a:lnTo>
                    <a:pt x="20937" y="4626026"/>
                  </a:lnTo>
                  <a:cubicBezTo>
                    <a:pt x="20938" y="4636734"/>
                    <a:pt x="25709" y="4638626"/>
                    <a:pt x="25923" y="4655944"/>
                  </a:cubicBezTo>
                  <a:cubicBezTo>
                    <a:pt x="37104" y="4669173"/>
                    <a:pt x="49638" y="4626971"/>
                    <a:pt x="59253" y="4664448"/>
                  </a:cubicBezTo>
                  <a:cubicBezTo>
                    <a:pt x="60534" y="4690274"/>
                    <a:pt x="49567" y="4680196"/>
                    <a:pt x="45009" y="4699720"/>
                  </a:cubicBezTo>
                  <a:cubicBezTo>
                    <a:pt x="42730" y="4720821"/>
                    <a:pt x="45721" y="4743182"/>
                    <a:pt x="43585" y="4764596"/>
                  </a:cubicBezTo>
                  <a:lnTo>
                    <a:pt x="34754" y="4786326"/>
                  </a:lnTo>
                  <a:cubicBezTo>
                    <a:pt x="42374" y="4802072"/>
                    <a:pt x="51276" y="4792073"/>
                    <a:pt x="59813" y="4786562"/>
                  </a:cubicBezTo>
                  <a:lnTo>
                    <a:pt x="67600" y="4785854"/>
                  </a:lnTo>
                  <a:lnTo>
                    <a:pt x="13745" y="4839708"/>
                  </a:lnTo>
                  <a:lnTo>
                    <a:pt x="13745" y="4770578"/>
                  </a:lnTo>
                  <a:lnTo>
                    <a:pt x="10042" y="4761446"/>
                  </a:lnTo>
                  <a:lnTo>
                    <a:pt x="10042" y="4603982"/>
                  </a:lnTo>
                  <a:lnTo>
                    <a:pt x="4985" y="4589811"/>
                  </a:lnTo>
                  <a:lnTo>
                    <a:pt x="4985" y="4518636"/>
                  </a:lnTo>
                  <a:lnTo>
                    <a:pt x="0" y="4505411"/>
                  </a:lnTo>
                  <a:lnTo>
                    <a:pt x="0" y="4455651"/>
                  </a:lnTo>
                  <a:lnTo>
                    <a:pt x="5057" y="4441794"/>
                  </a:lnTo>
                  <a:lnTo>
                    <a:pt x="5057" y="4333144"/>
                  </a:lnTo>
                  <a:cubicBezTo>
                    <a:pt x="13745" y="4315822"/>
                    <a:pt x="9187" y="4256302"/>
                    <a:pt x="9187" y="4222290"/>
                  </a:cubicBezTo>
                  <a:cubicBezTo>
                    <a:pt x="-1068" y="4203395"/>
                    <a:pt x="9970" y="4198356"/>
                    <a:pt x="9757" y="4175995"/>
                  </a:cubicBezTo>
                  <a:lnTo>
                    <a:pt x="4985" y="4162770"/>
                  </a:lnTo>
                  <a:lnTo>
                    <a:pt x="4985" y="4151118"/>
                  </a:lnTo>
                  <a:lnTo>
                    <a:pt x="9757" y="4138204"/>
                  </a:lnTo>
                  <a:lnTo>
                    <a:pt x="9757" y="4126552"/>
                  </a:lnTo>
                  <a:lnTo>
                    <a:pt x="5270" y="4114269"/>
                  </a:lnTo>
                  <a:cubicBezTo>
                    <a:pt x="6267" y="4092540"/>
                    <a:pt x="2991" y="4059156"/>
                    <a:pt x="7122" y="4047505"/>
                  </a:cubicBezTo>
                  <a:close/>
                  <a:moveTo>
                    <a:pt x="321759" y="3316249"/>
                  </a:moveTo>
                  <a:cubicBezTo>
                    <a:pt x="316276" y="3324752"/>
                    <a:pt x="325107" y="3332939"/>
                    <a:pt x="323540" y="3320028"/>
                  </a:cubicBezTo>
                  <a:lnTo>
                    <a:pt x="323326" y="3320028"/>
                  </a:lnTo>
                  <a:cubicBezTo>
                    <a:pt x="322899" y="3318454"/>
                    <a:pt x="321973" y="3315932"/>
                    <a:pt x="321759" y="3316249"/>
                  </a:cubicBezTo>
                  <a:close/>
                  <a:moveTo>
                    <a:pt x="105545" y="2243922"/>
                  </a:moveTo>
                  <a:cubicBezTo>
                    <a:pt x="101984" y="2255888"/>
                    <a:pt x="101984" y="2255888"/>
                    <a:pt x="105545" y="2268167"/>
                  </a:cubicBezTo>
                  <a:lnTo>
                    <a:pt x="111029" y="2268167"/>
                  </a:lnTo>
                  <a:cubicBezTo>
                    <a:pt x="112026" y="2262814"/>
                    <a:pt x="118151" y="2254942"/>
                    <a:pt x="117153" y="2247701"/>
                  </a:cubicBezTo>
                  <a:lnTo>
                    <a:pt x="116797" y="2247702"/>
                  </a:lnTo>
                  <a:cubicBezTo>
                    <a:pt x="113949" y="2239198"/>
                    <a:pt x="109035" y="2245810"/>
                    <a:pt x="105545" y="2243922"/>
                  </a:cubicBezTo>
                  <a:close/>
                  <a:moveTo>
                    <a:pt x="100417" y="2062207"/>
                  </a:moveTo>
                  <a:cubicBezTo>
                    <a:pt x="97497" y="2073230"/>
                    <a:pt x="89592" y="2079843"/>
                    <a:pt x="96073" y="2099371"/>
                  </a:cubicBezTo>
                  <a:lnTo>
                    <a:pt x="100702" y="2086773"/>
                  </a:lnTo>
                  <a:cubicBezTo>
                    <a:pt x="104975" y="2089606"/>
                    <a:pt x="112382" y="2076381"/>
                    <a:pt x="105901" y="2062207"/>
                  </a:cubicBezTo>
                  <a:lnTo>
                    <a:pt x="105830" y="2062206"/>
                  </a:lnTo>
                  <a:close/>
                  <a:moveTo>
                    <a:pt x="110886" y="2013709"/>
                  </a:moveTo>
                  <a:cubicBezTo>
                    <a:pt x="104334" y="2031660"/>
                    <a:pt x="112382" y="2039532"/>
                    <a:pt x="115302" y="2050241"/>
                  </a:cubicBezTo>
                  <a:cubicBezTo>
                    <a:pt x="117403" y="2050555"/>
                    <a:pt x="120554" y="2048429"/>
                    <a:pt x="123162" y="2043626"/>
                  </a:cubicBezTo>
                  <a:lnTo>
                    <a:pt x="127610" y="2021710"/>
                  </a:lnTo>
                  <a:lnTo>
                    <a:pt x="127765" y="2022210"/>
                  </a:lnTo>
                  <a:lnTo>
                    <a:pt x="127764" y="2020951"/>
                  </a:lnTo>
                  <a:lnTo>
                    <a:pt x="127610" y="2021710"/>
                  </a:lnTo>
                  <a:lnTo>
                    <a:pt x="125130" y="2013710"/>
                  </a:lnTo>
                  <a:close/>
                  <a:moveTo>
                    <a:pt x="29983" y="2042366"/>
                  </a:moveTo>
                  <a:cubicBezTo>
                    <a:pt x="29984" y="2046462"/>
                    <a:pt x="29983" y="2050241"/>
                    <a:pt x="29628" y="2054649"/>
                  </a:cubicBezTo>
                  <a:lnTo>
                    <a:pt x="34400" y="2067559"/>
                  </a:lnTo>
                  <a:lnTo>
                    <a:pt x="29699" y="2080157"/>
                  </a:lnTo>
                  <a:lnTo>
                    <a:pt x="29699" y="2092125"/>
                  </a:lnTo>
                  <a:cubicBezTo>
                    <a:pt x="39461" y="2117068"/>
                    <a:pt x="50729" y="2128090"/>
                    <a:pt x="61960" y="2123619"/>
                  </a:cubicBezTo>
                  <a:lnTo>
                    <a:pt x="69082" y="2103149"/>
                  </a:lnTo>
                  <a:cubicBezTo>
                    <a:pt x="69082" y="2100626"/>
                    <a:pt x="68227" y="2091494"/>
                    <a:pt x="72144" y="2087086"/>
                  </a:cubicBezTo>
                  <a:cubicBezTo>
                    <a:pt x="76265" y="2087463"/>
                    <a:pt x="80280" y="2081324"/>
                    <a:pt x="83468" y="2069765"/>
                  </a:cubicBezTo>
                  <a:cubicBezTo>
                    <a:pt x="83468" y="2065986"/>
                    <a:pt x="83467" y="2061893"/>
                    <a:pt x="83468" y="2057168"/>
                  </a:cubicBezTo>
                  <a:cubicBezTo>
                    <a:pt x="87527" y="2038586"/>
                    <a:pt x="94150" y="2039532"/>
                    <a:pt x="98352" y="2030714"/>
                  </a:cubicBezTo>
                  <a:lnTo>
                    <a:pt x="98352" y="2006779"/>
                  </a:lnTo>
                  <a:cubicBezTo>
                    <a:pt x="94364" y="1998276"/>
                    <a:pt x="89949" y="2001741"/>
                    <a:pt x="86387" y="1989144"/>
                  </a:cubicBezTo>
                  <a:cubicBezTo>
                    <a:pt x="68369" y="2007094"/>
                    <a:pt x="47788" y="2024730"/>
                    <a:pt x="29983" y="2042366"/>
                  </a:cubicBezTo>
                  <a:close/>
                  <a:moveTo>
                    <a:pt x="61177" y="1365273"/>
                  </a:moveTo>
                  <a:lnTo>
                    <a:pt x="54696" y="1382278"/>
                  </a:lnTo>
                  <a:cubicBezTo>
                    <a:pt x="59325" y="1409363"/>
                    <a:pt x="68940" y="1400545"/>
                    <a:pt x="76061" y="1401805"/>
                  </a:cubicBezTo>
                  <a:cubicBezTo>
                    <a:pt x="79693" y="1390467"/>
                    <a:pt x="79622" y="1387634"/>
                    <a:pt x="76346" y="1378816"/>
                  </a:cubicBezTo>
                  <a:lnTo>
                    <a:pt x="76061" y="1377557"/>
                  </a:lnTo>
                  <a:lnTo>
                    <a:pt x="71646" y="1365273"/>
                  </a:lnTo>
                  <a:close/>
                  <a:moveTo>
                    <a:pt x="36607" y="1281187"/>
                  </a:moveTo>
                  <a:cubicBezTo>
                    <a:pt x="32547" y="1298509"/>
                    <a:pt x="33687" y="1303548"/>
                    <a:pt x="41806" y="1306381"/>
                  </a:cubicBezTo>
                  <a:cubicBezTo>
                    <a:pt x="53807" y="1329688"/>
                    <a:pt x="67731" y="1321940"/>
                    <a:pt x="78055" y="1286226"/>
                  </a:cubicBezTo>
                  <a:cubicBezTo>
                    <a:pt x="64738" y="1257252"/>
                    <a:pt x="51207" y="1288114"/>
                    <a:pt x="36607" y="1281187"/>
                  </a:cubicBezTo>
                  <a:close/>
                  <a:moveTo>
                    <a:pt x="86601" y="1208756"/>
                  </a:moveTo>
                  <a:cubicBezTo>
                    <a:pt x="83628" y="1211840"/>
                    <a:pt x="80851" y="1217858"/>
                    <a:pt x="78483" y="1226391"/>
                  </a:cubicBezTo>
                  <a:cubicBezTo>
                    <a:pt x="79052" y="1231587"/>
                    <a:pt x="78785" y="1236862"/>
                    <a:pt x="78785" y="1241861"/>
                  </a:cubicBezTo>
                  <a:lnTo>
                    <a:pt x="80519" y="1254437"/>
                  </a:lnTo>
                  <a:lnTo>
                    <a:pt x="80405" y="1254420"/>
                  </a:lnTo>
                  <a:lnTo>
                    <a:pt x="80690" y="1255678"/>
                  </a:lnTo>
                  <a:lnTo>
                    <a:pt x="80519" y="1254437"/>
                  </a:lnTo>
                  <a:lnTo>
                    <a:pt x="86558" y="1255359"/>
                  </a:lnTo>
                  <a:cubicBezTo>
                    <a:pt x="92517" y="1260600"/>
                    <a:pt x="97925" y="1274654"/>
                    <a:pt x="103052" y="1260718"/>
                  </a:cubicBezTo>
                  <a:lnTo>
                    <a:pt x="103053" y="1225128"/>
                  </a:lnTo>
                  <a:cubicBezTo>
                    <a:pt x="99705" y="1211903"/>
                    <a:pt x="90945" y="1227020"/>
                    <a:pt x="86601" y="1208756"/>
                  </a:cubicBezTo>
                  <a:close/>
                  <a:moveTo>
                    <a:pt x="58631" y="1108252"/>
                  </a:moveTo>
                  <a:cubicBezTo>
                    <a:pt x="54786" y="1107898"/>
                    <a:pt x="51100" y="1110496"/>
                    <a:pt x="50138" y="1117425"/>
                  </a:cubicBezTo>
                  <a:lnTo>
                    <a:pt x="49854" y="1117425"/>
                  </a:lnTo>
                  <a:cubicBezTo>
                    <a:pt x="51848" y="1123409"/>
                    <a:pt x="54056" y="1128763"/>
                    <a:pt x="55907" y="1133801"/>
                  </a:cubicBezTo>
                  <a:cubicBezTo>
                    <a:pt x="60315" y="1135471"/>
                    <a:pt x="64694" y="1129360"/>
                    <a:pt x="68085" y="1116795"/>
                  </a:cubicBezTo>
                  <a:cubicBezTo>
                    <a:pt x="66483" y="1111913"/>
                    <a:pt x="62477" y="1108606"/>
                    <a:pt x="58631" y="1108252"/>
                  </a:cubicBezTo>
                  <a:close/>
                  <a:moveTo>
                    <a:pt x="20298" y="0"/>
                  </a:moveTo>
                  <a:lnTo>
                    <a:pt x="447315" y="427017"/>
                  </a:lnTo>
                  <a:lnTo>
                    <a:pt x="447315" y="447574"/>
                  </a:lnTo>
                  <a:lnTo>
                    <a:pt x="451375" y="457337"/>
                  </a:lnTo>
                  <a:cubicBezTo>
                    <a:pt x="453511" y="477807"/>
                    <a:pt x="450734" y="500167"/>
                    <a:pt x="452657" y="520323"/>
                  </a:cubicBezTo>
                  <a:lnTo>
                    <a:pt x="456574" y="530086"/>
                  </a:lnTo>
                  <a:lnTo>
                    <a:pt x="452229" y="543315"/>
                  </a:lnTo>
                  <a:lnTo>
                    <a:pt x="452228" y="637793"/>
                  </a:lnTo>
                  <a:lnTo>
                    <a:pt x="447173" y="651650"/>
                  </a:lnTo>
                  <a:lnTo>
                    <a:pt x="447173" y="857924"/>
                  </a:lnTo>
                  <a:lnTo>
                    <a:pt x="442258" y="871154"/>
                  </a:lnTo>
                  <a:lnTo>
                    <a:pt x="442259" y="931616"/>
                  </a:lnTo>
                  <a:cubicBezTo>
                    <a:pt x="449380" y="946736"/>
                    <a:pt x="447671" y="952403"/>
                    <a:pt x="442900" y="970039"/>
                  </a:cubicBezTo>
                  <a:lnTo>
                    <a:pt x="446389" y="978857"/>
                  </a:lnTo>
                  <a:cubicBezTo>
                    <a:pt x="447312" y="1019452"/>
                    <a:pt x="447550" y="1060298"/>
                    <a:pt x="447101" y="1101049"/>
                  </a:cubicBezTo>
                  <a:lnTo>
                    <a:pt x="451588" y="1114277"/>
                  </a:lnTo>
                  <a:cubicBezTo>
                    <a:pt x="451588" y="1117425"/>
                    <a:pt x="451588" y="1121204"/>
                    <a:pt x="452087" y="1125614"/>
                  </a:cubicBezTo>
                  <a:lnTo>
                    <a:pt x="447173" y="1139154"/>
                  </a:lnTo>
                  <a:lnTo>
                    <a:pt x="447173" y="1163092"/>
                  </a:lnTo>
                  <a:lnTo>
                    <a:pt x="452087" y="1176317"/>
                  </a:lnTo>
                  <a:lnTo>
                    <a:pt x="452087" y="1358029"/>
                  </a:lnTo>
                  <a:lnTo>
                    <a:pt x="457143" y="1371886"/>
                  </a:lnTo>
                  <a:lnTo>
                    <a:pt x="457144" y="1394561"/>
                  </a:lnTo>
                  <a:lnTo>
                    <a:pt x="462128" y="1409678"/>
                  </a:lnTo>
                  <a:lnTo>
                    <a:pt x="437344" y="1471089"/>
                  </a:lnTo>
                  <a:cubicBezTo>
                    <a:pt x="436775" y="1494078"/>
                    <a:pt x="443541" y="1480539"/>
                    <a:pt x="446176" y="1489984"/>
                  </a:cubicBezTo>
                  <a:cubicBezTo>
                    <a:pt x="449879" y="1506989"/>
                    <a:pt x="442971" y="1513287"/>
                    <a:pt x="439695" y="1510768"/>
                  </a:cubicBezTo>
                  <a:cubicBezTo>
                    <a:pt x="432075" y="1537225"/>
                    <a:pt x="442900" y="1529350"/>
                    <a:pt x="446817" y="1542261"/>
                  </a:cubicBezTo>
                  <a:lnTo>
                    <a:pt x="446816" y="1603359"/>
                  </a:lnTo>
                  <a:lnTo>
                    <a:pt x="442116" y="1615956"/>
                  </a:lnTo>
                  <a:lnTo>
                    <a:pt x="442116" y="1639576"/>
                  </a:lnTo>
                  <a:lnTo>
                    <a:pt x="437273" y="1652487"/>
                  </a:lnTo>
                  <a:lnTo>
                    <a:pt x="437274" y="1688704"/>
                  </a:lnTo>
                  <a:lnTo>
                    <a:pt x="441831" y="1701299"/>
                  </a:lnTo>
                  <a:lnTo>
                    <a:pt x="441832" y="1725864"/>
                  </a:lnTo>
                  <a:cubicBezTo>
                    <a:pt x="435351" y="1743186"/>
                    <a:pt x="435350" y="1744132"/>
                    <a:pt x="441831" y="1760505"/>
                  </a:cubicBezTo>
                  <a:cubicBezTo>
                    <a:pt x="442489" y="1772444"/>
                    <a:pt x="442681" y="1784819"/>
                    <a:pt x="442401" y="1797040"/>
                  </a:cubicBezTo>
                  <a:lnTo>
                    <a:pt x="437772" y="1810579"/>
                  </a:lnTo>
                  <a:lnTo>
                    <a:pt x="442401" y="1823176"/>
                  </a:lnTo>
                  <a:lnTo>
                    <a:pt x="442401" y="1968674"/>
                  </a:lnTo>
                  <a:lnTo>
                    <a:pt x="447315" y="1981902"/>
                  </a:lnTo>
                  <a:cubicBezTo>
                    <a:pt x="447315" y="1985996"/>
                    <a:pt x="447315" y="1990089"/>
                    <a:pt x="447315" y="1993554"/>
                  </a:cubicBezTo>
                  <a:lnTo>
                    <a:pt x="442900" y="2005837"/>
                  </a:lnTo>
                  <a:lnTo>
                    <a:pt x="442900" y="2093700"/>
                  </a:lnTo>
                  <a:cubicBezTo>
                    <a:pt x="449309" y="2111021"/>
                    <a:pt x="449309" y="2111649"/>
                    <a:pt x="442900" y="2128971"/>
                  </a:cubicBezTo>
                  <a:lnTo>
                    <a:pt x="447173" y="2141569"/>
                  </a:lnTo>
                  <a:cubicBezTo>
                    <a:pt x="447219" y="2145569"/>
                    <a:pt x="447219" y="2149536"/>
                    <a:pt x="447173" y="2153537"/>
                  </a:cubicBezTo>
                  <a:lnTo>
                    <a:pt x="452087" y="2166450"/>
                  </a:lnTo>
                  <a:lnTo>
                    <a:pt x="452087" y="2604511"/>
                  </a:lnTo>
                  <a:lnTo>
                    <a:pt x="456858" y="2617424"/>
                  </a:lnTo>
                  <a:lnTo>
                    <a:pt x="456858" y="2641359"/>
                  </a:lnTo>
                  <a:lnTo>
                    <a:pt x="452372" y="2653956"/>
                  </a:lnTo>
                  <a:lnTo>
                    <a:pt x="452371" y="2678519"/>
                  </a:lnTo>
                  <a:cubicBezTo>
                    <a:pt x="457784" y="2686077"/>
                    <a:pt x="457071" y="2704344"/>
                    <a:pt x="457071" y="2724814"/>
                  </a:cubicBezTo>
                  <a:lnTo>
                    <a:pt x="452373" y="2738984"/>
                  </a:lnTo>
                  <a:lnTo>
                    <a:pt x="452371" y="2762919"/>
                  </a:lnTo>
                  <a:lnTo>
                    <a:pt x="456858" y="2775519"/>
                  </a:lnTo>
                  <a:lnTo>
                    <a:pt x="456859" y="2835982"/>
                  </a:lnTo>
                  <a:lnTo>
                    <a:pt x="452087" y="2848893"/>
                  </a:lnTo>
                  <a:lnTo>
                    <a:pt x="452087" y="3101465"/>
                  </a:lnTo>
                  <a:lnTo>
                    <a:pt x="447030" y="3114692"/>
                  </a:lnTo>
                  <a:lnTo>
                    <a:pt x="447030" y="3357819"/>
                  </a:lnTo>
                  <a:cubicBezTo>
                    <a:pt x="440549" y="3368839"/>
                    <a:pt x="441048" y="3383014"/>
                    <a:pt x="447030" y="3393091"/>
                  </a:cubicBezTo>
                  <a:cubicBezTo>
                    <a:pt x="447030" y="3399703"/>
                    <a:pt x="447030" y="3407576"/>
                    <a:pt x="447458" y="3417025"/>
                  </a:cubicBezTo>
                  <a:lnTo>
                    <a:pt x="451731" y="3429936"/>
                  </a:lnTo>
                  <a:cubicBezTo>
                    <a:pt x="451731" y="3433087"/>
                    <a:pt x="452087" y="3436866"/>
                    <a:pt x="452301" y="3442220"/>
                  </a:cubicBezTo>
                  <a:lnTo>
                    <a:pt x="442543" y="3467096"/>
                  </a:lnTo>
                  <a:lnTo>
                    <a:pt x="447529" y="3480639"/>
                  </a:lnTo>
                  <a:lnTo>
                    <a:pt x="447529" y="3516225"/>
                  </a:lnTo>
                  <a:cubicBezTo>
                    <a:pt x="450951" y="3519472"/>
                    <a:pt x="453128" y="3534396"/>
                    <a:pt x="452392" y="3549513"/>
                  </a:cubicBezTo>
                  <a:cubicBezTo>
                    <a:pt x="452385" y="3549672"/>
                    <a:pt x="452378" y="3549797"/>
                    <a:pt x="452371" y="3549923"/>
                  </a:cubicBezTo>
                  <a:lnTo>
                    <a:pt x="447600" y="3565040"/>
                  </a:lnTo>
                  <a:cubicBezTo>
                    <a:pt x="447600" y="3570396"/>
                    <a:pt x="447600" y="3578268"/>
                    <a:pt x="447244" y="3587086"/>
                  </a:cubicBezTo>
                  <a:lnTo>
                    <a:pt x="452016" y="3601257"/>
                  </a:lnTo>
                  <a:lnTo>
                    <a:pt x="452016" y="3661723"/>
                  </a:lnTo>
                  <a:lnTo>
                    <a:pt x="447458" y="3674320"/>
                  </a:lnTo>
                  <a:lnTo>
                    <a:pt x="447458" y="3770687"/>
                  </a:lnTo>
                  <a:lnTo>
                    <a:pt x="442401" y="3784229"/>
                  </a:lnTo>
                  <a:lnTo>
                    <a:pt x="442401" y="3832416"/>
                  </a:lnTo>
                  <a:lnTo>
                    <a:pt x="437701" y="3845009"/>
                  </a:lnTo>
                  <a:lnTo>
                    <a:pt x="437700" y="3967201"/>
                  </a:lnTo>
                  <a:cubicBezTo>
                    <a:pt x="443683" y="3974131"/>
                    <a:pt x="441973" y="3998694"/>
                    <a:pt x="442615" y="4016016"/>
                  </a:cubicBezTo>
                  <a:cubicBezTo>
                    <a:pt x="452300" y="4037431"/>
                    <a:pt x="445321" y="4105455"/>
                    <a:pt x="447315" y="4146711"/>
                  </a:cubicBezTo>
                  <a:cubicBezTo>
                    <a:pt x="446460" y="4156157"/>
                    <a:pt x="440193" y="4158994"/>
                    <a:pt x="443826" y="4176630"/>
                  </a:cubicBezTo>
                  <a:lnTo>
                    <a:pt x="447244" y="4186076"/>
                  </a:lnTo>
                  <a:lnTo>
                    <a:pt x="447244" y="4270477"/>
                  </a:lnTo>
                  <a:lnTo>
                    <a:pt x="452087" y="4283702"/>
                  </a:lnTo>
                  <a:lnTo>
                    <a:pt x="447743" y="4298191"/>
                  </a:lnTo>
                  <a:cubicBezTo>
                    <a:pt x="446746" y="4308585"/>
                    <a:pt x="448811" y="4314566"/>
                    <a:pt x="451374" y="4319291"/>
                  </a:cubicBezTo>
                  <a:cubicBezTo>
                    <a:pt x="454010" y="4338187"/>
                    <a:pt x="451873" y="4363067"/>
                    <a:pt x="452300" y="4382277"/>
                  </a:cubicBezTo>
                  <a:lnTo>
                    <a:pt x="447743" y="4392669"/>
                  </a:lnTo>
                  <a:lnTo>
                    <a:pt x="450971" y="4402482"/>
                  </a:lnTo>
                  <a:lnTo>
                    <a:pt x="427325" y="4426128"/>
                  </a:lnTo>
                  <a:lnTo>
                    <a:pt x="400740" y="4411564"/>
                  </a:lnTo>
                  <a:cubicBezTo>
                    <a:pt x="396608" y="4415975"/>
                    <a:pt x="399956" y="4431088"/>
                    <a:pt x="395754" y="4435499"/>
                  </a:cubicBezTo>
                  <a:lnTo>
                    <a:pt x="385713" y="4435499"/>
                  </a:lnTo>
                  <a:cubicBezTo>
                    <a:pt x="381796" y="4427626"/>
                    <a:pt x="384145" y="4410936"/>
                    <a:pt x="378591" y="4405897"/>
                  </a:cubicBezTo>
                  <a:cubicBezTo>
                    <a:pt x="391267" y="4374404"/>
                    <a:pt x="408716" y="4398967"/>
                    <a:pt x="422176" y="4380072"/>
                  </a:cubicBezTo>
                  <a:cubicBezTo>
                    <a:pt x="397891" y="4321496"/>
                    <a:pt x="369974" y="4380071"/>
                    <a:pt x="343837" y="4344172"/>
                  </a:cubicBezTo>
                  <a:cubicBezTo>
                    <a:pt x="364977" y="4305623"/>
                    <a:pt x="388595" y="4303040"/>
                    <a:pt x="410140" y="4336927"/>
                  </a:cubicBezTo>
                  <a:lnTo>
                    <a:pt x="417262" y="4320551"/>
                  </a:lnTo>
                  <a:lnTo>
                    <a:pt x="417262" y="4283391"/>
                  </a:lnTo>
                  <a:cubicBezTo>
                    <a:pt x="413060" y="4275202"/>
                    <a:pt x="407932" y="4277092"/>
                    <a:pt x="403659" y="4261973"/>
                  </a:cubicBezTo>
                  <a:cubicBezTo>
                    <a:pt x="398033" y="4220716"/>
                    <a:pt x="412419" y="4232685"/>
                    <a:pt x="416977" y="4211271"/>
                  </a:cubicBezTo>
                  <a:cubicBezTo>
                    <a:pt x="416977" y="4183557"/>
                    <a:pt x="425238" y="4195208"/>
                    <a:pt x="429439" y="4191115"/>
                  </a:cubicBezTo>
                  <a:lnTo>
                    <a:pt x="436561" y="4174425"/>
                  </a:lnTo>
                  <a:lnTo>
                    <a:pt x="436561" y="4161510"/>
                  </a:lnTo>
                  <a:cubicBezTo>
                    <a:pt x="431647" y="4148285"/>
                    <a:pt x="425452" y="4161510"/>
                    <a:pt x="415908" y="4146397"/>
                  </a:cubicBezTo>
                  <a:cubicBezTo>
                    <a:pt x="417119" y="4153955"/>
                    <a:pt x="409926" y="4127187"/>
                    <a:pt x="410211" y="4118998"/>
                  </a:cubicBezTo>
                  <a:cubicBezTo>
                    <a:pt x="394543" y="4100103"/>
                    <a:pt x="386709" y="4171591"/>
                    <a:pt x="372608" y="4123408"/>
                  </a:cubicBezTo>
                  <a:cubicBezTo>
                    <a:pt x="377308" y="4119312"/>
                    <a:pt x="386852" y="4116478"/>
                    <a:pt x="388348" y="4086559"/>
                  </a:cubicBezTo>
                  <a:lnTo>
                    <a:pt x="402591" y="4051919"/>
                  </a:lnTo>
                  <a:lnTo>
                    <a:pt x="402591" y="4039950"/>
                  </a:lnTo>
                  <a:cubicBezTo>
                    <a:pt x="407291" y="4026725"/>
                    <a:pt x="413416" y="4036171"/>
                    <a:pt x="422674" y="4031760"/>
                  </a:cubicBezTo>
                  <a:cubicBezTo>
                    <a:pt x="422675" y="4015073"/>
                    <a:pt x="439125" y="4024520"/>
                    <a:pt x="429796" y="3997437"/>
                  </a:cubicBezTo>
                  <a:cubicBezTo>
                    <a:pt x="398705" y="3974131"/>
                    <a:pt x="366828" y="3981877"/>
                    <a:pt x="336501" y="4020109"/>
                  </a:cubicBezTo>
                  <a:cubicBezTo>
                    <a:pt x="335006" y="4007515"/>
                    <a:pt x="320407" y="4012551"/>
                    <a:pt x="326531" y="3997120"/>
                  </a:cubicBezTo>
                  <a:cubicBezTo>
                    <a:pt x="349830" y="3987105"/>
                    <a:pt x="372850" y="3966949"/>
                    <a:pt x="395255" y="3936971"/>
                  </a:cubicBezTo>
                  <a:cubicBezTo>
                    <a:pt x="407006" y="3962793"/>
                    <a:pt x="407291" y="3947677"/>
                    <a:pt x="408431" y="3902959"/>
                  </a:cubicBezTo>
                  <a:cubicBezTo>
                    <a:pt x="403869" y="3902959"/>
                    <a:pt x="399375" y="3898075"/>
                    <a:pt x="395327" y="3888785"/>
                  </a:cubicBezTo>
                  <a:cubicBezTo>
                    <a:pt x="390697" y="3899808"/>
                    <a:pt x="390697" y="3899808"/>
                    <a:pt x="386424" y="3888785"/>
                  </a:cubicBezTo>
                  <a:cubicBezTo>
                    <a:pt x="376099" y="3901917"/>
                    <a:pt x="365947" y="3917570"/>
                    <a:pt x="356015" y="3935708"/>
                  </a:cubicBezTo>
                  <a:cubicBezTo>
                    <a:pt x="338353" y="3916816"/>
                    <a:pt x="322044" y="3930041"/>
                    <a:pt x="305237" y="3904216"/>
                  </a:cubicBezTo>
                  <a:cubicBezTo>
                    <a:pt x="314709" y="3893510"/>
                    <a:pt x="326175" y="3904216"/>
                    <a:pt x="336644" y="3900122"/>
                  </a:cubicBezTo>
                  <a:lnTo>
                    <a:pt x="347967" y="3868629"/>
                  </a:lnTo>
                  <a:lnTo>
                    <a:pt x="339208" y="3845326"/>
                  </a:lnTo>
                  <a:lnTo>
                    <a:pt x="339208" y="3833358"/>
                  </a:lnTo>
                  <a:cubicBezTo>
                    <a:pt x="341629" y="3822338"/>
                    <a:pt x="349890" y="3833357"/>
                    <a:pt x="348965" y="3813516"/>
                  </a:cubicBezTo>
                  <a:cubicBezTo>
                    <a:pt x="356086" y="3784229"/>
                    <a:pt x="371469" y="3813516"/>
                    <a:pt x="380799" y="3815408"/>
                  </a:cubicBezTo>
                  <a:cubicBezTo>
                    <a:pt x="385000" y="3828947"/>
                    <a:pt x="393404" y="3834617"/>
                    <a:pt x="393333" y="3810054"/>
                  </a:cubicBezTo>
                  <a:cubicBezTo>
                    <a:pt x="393333" y="3805330"/>
                    <a:pt x="396324" y="3801551"/>
                    <a:pt x="397962" y="3797143"/>
                  </a:cubicBezTo>
                  <a:cubicBezTo>
                    <a:pt x="384574" y="3773837"/>
                    <a:pt x="369475" y="3792101"/>
                    <a:pt x="356371" y="3765651"/>
                  </a:cubicBezTo>
                  <a:cubicBezTo>
                    <a:pt x="350745" y="3785803"/>
                    <a:pt x="342128" y="3769112"/>
                    <a:pt x="336857" y="3788008"/>
                  </a:cubicBezTo>
                  <a:lnTo>
                    <a:pt x="324395" y="3756516"/>
                  </a:lnTo>
                  <a:cubicBezTo>
                    <a:pt x="324395" y="3753368"/>
                    <a:pt x="324394" y="3749275"/>
                    <a:pt x="324395" y="3745495"/>
                  </a:cubicBezTo>
                  <a:cubicBezTo>
                    <a:pt x="350389" y="3739825"/>
                    <a:pt x="379018" y="3726914"/>
                    <a:pt x="402733" y="3781710"/>
                  </a:cubicBezTo>
                  <a:cubicBezTo>
                    <a:pt x="402734" y="3787694"/>
                    <a:pt x="402733" y="3791473"/>
                    <a:pt x="402734" y="3795567"/>
                  </a:cubicBezTo>
                  <a:cubicBezTo>
                    <a:pt x="405867" y="3805330"/>
                    <a:pt x="410354" y="3799031"/>
                    <a:pt x="414413" y="3800923"/>
                  </a:cubicBezTo>
                  <a:lnTo>
                    <a:pt x="421178" y="3784861"/>
                  </a:lnTo>
                  <a:cubicBezTo>
                    <a:pt x="420466" y="3773837"/>
                    <a:pt x="415979" y="3770058"/>
                    <a:pt x="417404" y="3747384"/>
                  </a:cubicBezTo>
                  <a:cubicBezTo>
                    <a:pt x="408074" y="3713371"/>
                    <a:pt x="395469" y="3734158"/>
                    <a:pt x="384573" y="3725968"/>
                  </a:cubicBezTo>
                  <a:cubicBezTo>
                    <a:pt x="378412" y="3713497"/>
                    <a:pt x="371812" y="3705813"/>
                    <a:pt x="365059" y="3703293"/>
                  </a:cubicBezTo>
                  <a:lnTo>
                    <a:pt x="353665" y="3671800"/>
                  </a:lnTo>
                  <a:cubicBezTo>
                    <a:pt x="353664" y="3665502"/>
                    <a:pt x="352953" y="3656052"/>
                    <a:pt x="352525" y="3645661"/>
                  </a:cubicBezTo>
                  <a:cubicBezTo>
                    <a:pt x="334508" y="3645661"/>
                    <a:pt x="318626" y="3631804"/>
                    <a:pt x="300893" y="3629284"/>
                  </a:cubicBezTo>
                  <a:cubicBezTo>
                    <a:pt x="298044" y="3625505"/>
                    <a:pt x="299611" y="3610703"/>
                    <a:pt x="299255" y="3601257"/>
                  </a:cubicBezTo>
                  <a:lnTo>
                    <a:pt x="304169" y="3587715"/>
                  </a:lnTo>
                  <a:cubicBezTo>
                    <a:pt x="304169" y="3583307"/>
                    <a:pt x="304169" y="3579528"/>
                    <a:pt x="304169" y="3575432"/>
                  </a:cubicBezTo>
                  <a:cubicBezTo>
                    <a:pt x="307515" y="3570396"/>
                    <a:pt x="311291" y="3555276"/>
                    <a:pt x="306235" y="3546144"/>
                  </a:cubicBezTo>
                  <a:cubicBezTo>
                    <a:pt x="302816" y="3537957"/>
                    <a:pt x="304667" y="3527248"/>
                    <a:pt x="300893" y="3521267"/>
                  </a:cubicBezTo>
                  <a:cubicBezTo>
                    <a:pt x="290282" y="3527248"/>
                    <a:pt x="272905" y="3512446"/>
                    <a:pt x="293771" y="3489775"/>
                  </a:cubicBezTo>
                  <a:lnTo>
                    <a:pt x="293771" y="3478119"/>
                  </a:lnTo>
                  <a:cubicBezTo>
                    <a:pt x="288394" y="3466343"/>
                    <a:pt x="282002" y="3468293"/>
                    <a:pt x="277035" y="3483159"/>
                  </a:cubicBezTo>
                  <a:cubicBezTo>
                    <a:pt x="263623" y="3479379"/>
                    <a:pt x="250157" y="3483727"/>
                    <a:pt x="237012" y="3496073"/>
                  </a:cubicBezTo>
                  <a:lnTo>
                    <a:pt x="231030" y="3477491"/>
                  </a:lnTo>
                  <a:cubicBezTo>
                    <a:pt x="247908" y="3421747"/>
                    <a:pt x="274115" y="3463949"/>
                    <a:pt x="293700" y="3440646"/>
                  </a:cubicBezTo>
                  <a:lnTo>
                    <a:pt x="286579" y="3423320"/>
                  </a:lnTo>
                  <a:cubicBezTo>
                    <a:pt x="283231" y="3434976"/>
                    <a:pt x="270626" y="3445367"/>
                    <a:pt x="270270" y="3426471"/>
                  </a:cubicBezTo>
                  <a:cubicBezTo>
                    <a:pt x="278816" y="3398127"/>
                    <a:pt x="288572" y="3391517"/>
                    <a:pt x="297689" y="3370102"/>
                  </a:cubicBezTo>
                  <a:cubicBezTo>
                    <a:pt x="297688" y="3314675"/>
                    <a:pt x="264430" y="3352777"/>
                    <a:pt x="254958" y="3332311"/>
                  </a:cubicBezTo>
                  <a:cubicBezTo>
                    <a:pt x="256809" y="3321284"/>
                    <a:pt x="262080" y="3326327"/>
                    <a:pt x="265213" y="3325380"/>
                  </a:cubicBezTo>
                  <a:cubicBezTo>
                    <a:pt x="268347" y="3324435"/>
                    <a:pt x="271481" y="3310896"/>
                    <a:pt x="275397" y="3313412"/>
                  </a:cubicBezTo>
                  <a:cubicBezTo>
                    <a:pt x="279262" y="3314926"/>
                    <a:pt x="283128" y="3310579"/>
                    <a:pt x="286365" y="3301132"/>
                  </a:cubicBezTo>
                  <a:cubicBezTo>
                    <a:pt x="291279" y="3298295"/>
                    <a:pt x="298472" y="3308373"/>
                    <a:pt x="302887" y="3294202"/>
                  </a:cubicBezTo>
                  <a:lnTo>
                    <a:pt x="296264" y="3276566"/>
                  </a:lnTo>
                  <a:lnTo>
                    <a:pt x="277605" y="3276566"/>
                  </a:lnTo>
                  <a:cubicBezTo>
                    <a:pt x="274899" y="3269639"/>
                    <a:pt x="274970" y="3260190"/>
                    <a:pt x="275254" y="3248221"/>
                  </a:cubicBezTo>
                  <a:cubicBezTo>
                    <a:pt x="278673" y="3231531"/>
                    <a:pt x="287718" y="3218933"/>
                    <a:pt x="291421" y="3238146"/>
                  </a:cubicBezTo>
                  <a:cubicBezTo>
                    <a:pt x="296440" y="3240193"/>
                    <a:pt x="301483" y="3240821"/>
                    <a:pt x="306520" y="3240034"/>
                  </a:cubicBezTo>
                  <a:cubicBezTo>
                    <a:pt x="311932" y="3227125"/>
                    <a:pt x="319338" y="3217361"/>
                    <a:pt x="320335" y="3195314"/>
                  </a:cubicBezTo>
                  <a:lnTo>
                    <a:pt x="329024" y="3173584"/>
                  </a:lnTo>
                  <a:cubicBezTo>
                    <a:pt x="329024" y="3169805"/>
                    <a:pt x="329024" y="3165712"/>
                    <a:pt x="329024" y="3161618"/>
                  </a:cubicBezTo>
                  <a:lnTo>
                    <a:pt x="333866" y="3148390"/>
                  </a:lnTo>
                  <a:lnTo>
                    <a:pt x="333867" y="3124141"/>
                  </a:lnTo>
                  <a:cubicBezTo>
                    <a:pt x="318697" y="3122250"/>
                    <a:pt x="302175" y="3090446"/>
                    <a:pt x="287290" y="3117843"/>
                  </a:cubicBezTo>
                  <a:cubicBezTo>
                    <a:pt x="284656" y="3108082"/>
                    <a:pt x="284656" y="3108082"/>
                    <a:pt x="285724" y="3086350"/>
                  </a:cubicBezTo>
                  <a:cubicBezTo>
                    <a:pt x="299967" y="3077532"/>
                    <a:pt x="315849" y="3088870"/>
                    <a:pt x="328953" y="3066195"/>
                  </a:cubicBezTo>
                  <a:cubicBezTo>
                    <a:pt x="327101" y="3053912"/>
                    <a:pt x="321047" y="3062416"/>
                    <a:pt x="319267" y="3052338"/>
                  </a:cubicBezTo>
                  <a:lnTo>
                    <a:pt x="324110" y="3039114"/>
                  </a:lnTo>
                  <a:cubicBezTo>
                    <a:pt x="324110" y="3034702"/>
                    <a:pt x="324111" y="3030923"/>
                    <a:pt x="323754" y="3026829"/>
                  </a:cubicBezTo>
                  <a:cubicBezTo>
                    <a:pt x="319196" y="3014861"/>
                    <a:pt x="312502" y="3029035"/>
                    <a:pt x="306876" y="3009825"/>
                  </a:cubicBezTo>
                  <a:cubicBezTo>
                    <a:pt x="301748" y="3012341"/>
                    <a:pt x="297189" y="3004469"/>
                    <a:pt x="304241" y="2991558"/>
                  </a:cubicBezTo>
                  <a:cubicBezTo>
                    <a:pt x="288928" y="2955972"/>
                    <a:pt x="269842" y="2978644"/>
                    <a:pt x="253035" y="2960065"/>
                  </a:cubicBezTo>
                  <a:cubicBezTo>
                    <a:pt x="245487" y="2975810"/>
                    <a:pt x="226756" y="2983368"/>
                    <a:pt x="221985" y="2950619"/>
                  </a:cubicBezTo>
                  <a:cubicBezTo>
                    <a:pt x="251611" y="2927313"/>
                    <a:pt x="286080" y="2948413"/>
                    <a:pt x="313855" y="2903693"/>
                  </a:cubicBezTo>
                  <a:cubicBezTo>
                    <a:pt x="312146" y="2893928"/>
                    <a:pt x="289641" y="2888890"/>
                    <a:pt x="297475" y="2872199"/>
                  </a:cubicBezTo>
                  <a:cubicBezTo>
                    <a:pt x="301107" y="2848893"/>
                    <a:pt x="314638" y="2875664"/>
                    <a:pt x="314282" y="2843227"/>
                  </a:cubicBezTo>
                  <a:cubicBezTo>
                    <a:pt x="312503" y="2834094"/>
                    <a:pt x="308585" y="2837873"/>
                    <a:pt x="305309" y="2833780"/>
                  </a:cubicBezTo>
                  <a:cubicBezTo>
                    <a:pt x="304739" y="2799764"/>
                    <a:pt x="298828" y="2821179"/>
                    <a:pt x="295196" y="2805435"/>
                  </a:cubicBezTo>
                  <a:lnTo>
                    <a:pt x="301890" y="2787799"/>
                  </a:lnTo>
                  <a:cubicBezTo>
                    <a:pt x="320692" y="2834408"/>
                    <a:pt x="308230" y="2740247"/>
                    <a:pt x="323255" y="2767958"/>
                  </a:cubicBezTo>
                  <a:lnTo>
                    <a:pt x="334222" y="2745601"/>
                  </a:lnTo>
                  <a:cubicBezTo>
                    <a:pt x="327101" y="2737728"/>
                    <a:pt x="319124" y="2714108"/>
                    <a:pt x="312003" y="2738670"/>
                  </a:cubicBezTo>
                  <a:cubicBezTo>
                    <a:pt x="298685" y="2686708"/>
                    <a:pt x="278459" y="2794098"/>
                    <a:pt x="269985" y="2732058"/>
                  </a:cubicBezTo>
                  <a:cubicBezTo>
                    <a:pt x="265997" y="2720092"/>
                    <a:pt x="259730" y="2735837"/>
                    <a:pt x="255742" y="2719460"/>
                  </a:cubicBezTo>
                  <a:cubicBezTo>
                    <a:pt x="265214" y="2698046"/>
                    <a:pt x="251184" y="2702456"/>
                    <a:pt x="247053" y="2701825"/>
                  </a:cubicBezTo>
                  <a:lnTo>
                    <a:pt x="244916" y="2686077"/>
                  </a:lnTo>
                  <a:cubicBezTo>
                    <a:pt x="250899" y="2659623"/>
                    <a:pt x="259160" y="2672220"/>
                    <a:pt x="265000" y="2659623"/>
                  </a:cubicBezTo>
                  <a:lnTo>
                    <a:pt x="264999" y="2647658"/>
                  </a:lnTo>
                  <a:lnTo>
                    <a:pt x="260086" y="2634746"/>
                  </a:lnTo>
                  <a:cubicBezTo>
                    <a:pt x="260086" y="2630336"/>
                    <a:pt x="260086" y="2626242"/>
                    <a:pt x="260086" y="2622463"/>
                  </a:cubicBezTo>
                  <a:cubicBezTo>
                    <a:pt x="247836" y="2599157"/>
                    <a:pt x="265355" y="2579002"/>
                    <a:pt x="269985" y="2562943"/>
                  </a:cubicBezTo>
                  <a:lnTo>
                    <a:pt x="269986" y="2550974"/>
                  </a:lnTo>
                  <a:cubicBezTo>
                    <a:pt x="264644" y="2540582"/>
                    <a:pt x="264501" y="2540582"/>
                    <a:pt x="258377" y="2554753"/>
                  </a:cubicBezTo>
                  <a:cubicBezTo>
                    <a:pt x="246982" y="2563885"/>
                    <a:pt x="234163" y="2542470"/>
                    <a:pt x="223409" y="2567664"/>
                  </a:cubicBezTo>
                  <a:cubicBezTo>
                    <a:pt x="217569" y="2545621"/>
                    <a:pt x="208240" y="2564830"/>
                    <a:pt x="202044" y="2551919"/>
                  </a:cubicBezTo>
                  <a:cubicBezTo>
                    <a:pt x="217640" y="2499326"/>
                    <a:pt x="244774" y="2561366"/>
                    <a:pt x="260300" y="2502473"/>
                  </a:cubicBezTo>
                  <a:cubicBezTo>
                    <a:pt x="257949" y="2488934"/>
                    <a:pt x="251326" y="2502475"/>
                    <a:pt x="250471" y="2486729"/>
                  </a:cubicBezTo>
                  <a:cubicBezTo>
                    <a:pt x="248121" y="2455236"/>
                    <a:pt x="233237" y="2469724"/>
                    <a:pt x="228109" y="2482636"/>
                  </a:cubicBezTo>
                  <a:cubicBezTo>
                    <a:pt x="187729" y="2487989"/>
                    <a:pt x="145711" y="2473818"/>
                    <a:pt x="107966" y="2476651"/>
                  </a:cubicBezTo>
                  <a:lnTo>
                    <a:pt x="107966" y="2450829"/>
                  </a:lnTo>
                  <a:lnTo>
                    <a:pt x="114304" y="2445473"/>
                  </a:lnTo>
                  <a:cubicBezTo>
                    <a:pt x="132964" y="2466134"/>
                    <a:pt x="152437" y="2467959"/>
                    <a:pt x="171278" y="2450829"/>
                  </a:cubicBezTo>
                  <a:lnTo>
                    <a:pt x="167503" y="2441379"/>
                  </a:lnTo>
                  <a:cubicBezTo>
                    <a:pt x="163088" y="2387843"/>
                    <a:pt x="179895" y="2395084"/>
                    <a:pt x="186661" y="2368002"/>
                  </a:cubicBezTo>
                  <a:lnTo>
                    <a:pt x="186661" y="2355090"/>
                  </a:lnTo>
                  <a:cubicBezTo>
                    <a:pt x="178186" y="2345327"/>
                    <a:pt x="168358" y="2323598"/>
                    <a:pt x="159741" y="2348789"/>
                  </a:cubicBezTo>
                  <a:cubicBezTo>
                    <a:pt x="150768" y="2320133"/>
                    <a:pt x="139444" y="2362335"/>
                    <a:pt x="130613" y="2372723"/>
                  </a:cubicBezTo>
                  <a:cubicBezTo>
                    <a:pt x="123491" y="2379025"/>
                    <a:pt x="117794" y="2361704"/>
                    <a:pt x="110459" y="2361390"/>
                  </a:cubicBezTo>
                  <a:lnTo>
                    <a:pt x="104050" y="2343436"/>
                  </a:lnTo>
                  <a:cubicBezTo>
                    <a:pt x="110459" y="2328951"/>
                    <a:pt x="122281" y="2328322"/>
                    <a:pt x="127551" y="2305962"/>
                  </a:cubicBezTo>
                  <a:cubicBezTo>
                    <a:pt x="125059" y="2293993"/>
                    <a:pt x="116227" y="2308796"/>
                    <a:pt x="116940" y="2288326"/>
                  </a:cubicBezTo>
                  <a:cubicBezTo>
                    <a:pt x="110601" y="2282655"/>
                    <a:pt x="45723" y="2288326"/>
                    <a:pt x="62103" y="2251477"/>
                  </a:cubicBezTo>
                  <a:cubicBezTo>
                    <a:pt x="82684" y="2269431"/>
                    <a:pt x="96857" y="2214947"/>
                    <a:pt x="115373" y="2202981"/>
                  </a:cubicBezTo>
                  <a:cubicBezTo>
                    <a:pt x="119361" y="2189123"/>
                    <a:pt x="119361" y="2189123"/>
                    <a:pt x="113594" y="2173689"/>
                  </a:cubicBezTo>
                  <a:cubicBezTo>
                    <a:pt x="116443" y="2163770"/>
                    <a:pt x="119523" y="2155236"/>
                    <a:pt x="122780" y="2148181"/>
                  </a:cubicBezTo>
                  <a:lnTo>
                    <a:pt x="118008" y="2135269"/>
                  </a:lnTo>
                  <a:cubicBezTo>
                    <a:pt x="118008" y="2130545"/>
                    <a:pt x="118007" y="2126766"/>
                    <a:pt x="117652" y="2122673"/>
                  </a:cubicBezTo>
                  <a:cubicBezTo>
                    <a:pt x="107824" y="2079843"/>
                    <a:pt x="96287" y="2135269"/>
                    <a:pt x="86032" y="2106612"/>
                  </a:cubicBezTo>
                  <a:cubicBezTo>
                    <a:pt x="82185" y="2118579"/>
                    <a:pt x="77272" y="2115114"/>
                    <a:pt x="73711" y="2124246"/>
                  </a:cubicBezTo>
                  <a:lnTo>
                    <a:pt x="73711" y="2135902"/>
                  </a:lnTo>
                  <a:cubicBezTo>
                    <a:pt x="63242" y="2150700"/>
                    <a:pt x="50922" y="2129917"/>
                    <a:pt x="41878" y="2167394"/>
                  </a:cubicBezTo>
                  <a:cubicBezTo>
                    <a:pt x="36321" y="2162669"/>
                    <a:pt x="33473" y="2175267"/>
                    <a:pt x="34400" y="2196681"/>
                  </a:cubicBezTo>
                  <a:lnTo>
                    <a:pt x="29984" y="2209592"/>
                  </a:lnTo>
                  <a:cubicBezTo>
                    <a:pt x="29984" y="2212743"/>
                    <a:pt x="29984" y="2216522"/>
                    <a:pt x="29557" y="2221244"/>
                  </a:cubicBezTo>
                  <a:lnTo>
                    <a:pt x="24714" y="2234472"/>
                  </a:lnTo>
                  <a:lnTo>
                    <a:pt x="24714" y="2251163"/>
                  </a:lnTo>
                  <a:cubicBezTo>
                    <a:pt x="33402" y="2271004"/>
                    <a:pt x="43871" y="2264389"/>
                    <a:pt x="53841" y="2276357"/>
                  </a:cubicBezTo>
                  <a:cubicBezTo>
                    <a:pt x="46292" y="2304702"/>
                    <a:pt x="37248" y="2283916"/>
                    <a:pt x="29699" y="2311943"/>
                  </a:cubicBezTo>
                  <a:cubicBezTo>
                    <a:pt x="37889" y="2356665"/>
                    <a:pt x="60250" y="2301237"/>
                    <a:pt x="63883" y="2349420"/>
                  </a:cubicBezTo>
                  <a:cubicBezTo>
                    <a:pt x="59325" y="2355090"/>
                    <a:pt x="59325" y="2355090"/>
                    <a:pt x="37390" y="2355091"/>
                  </a:cubicBezTo>
                  <a:cubicBezTo>
                    <a:pt x="32832" y="2339343"/>
                    <a:pt x="22435" y="2335250"/>
                    <a:pt x="24642" y="2370207"/>
                  </a:cubicBezTo>
                  <a:cubicBezTo>
                    <a:pt x="25995" y="2380282"/>
                    <a:pt x="29913" y="2384378"/>
                    <a:pt x="32191" y="2391937"/>
                  </a:cubicBezTo>
                  <a:cubicBezTo>
                    <a:pt x="37105" y="2391937"/>
                    <a:pt x="57189" y="2388157"/>
                    <a:pt x="45865" y="2415871"/>
                  </a:cubicBezTo>
                  <a:cubicBezTo>
                    <a:pt x="41094" y="2420278"/>
                    <a:pt x="29058" y="2402960"/>
                    <a:pt x="29556" y="2434135"/>
                  </a:cubicBezTo>
                  <a:lnTo>
                    <a:pt x="19871" y="2458701"/>
                  </a:lnTo>
                  <a:lnTo>
                    <a:pt x="24286" y="2469724"/>
                  </a:lnTo>
                  <a:cubicBezTo>
                    <a:pt x="25426" y="2494287"/>
                    <a:pt x="24286" y="2520109"/>
                    <a:pt x="24999" y="2544675"/>
                  </a:cubicBezTo>
                  <a:lnTo>
                    <a:pt x="28987" y="2554439"/>
                  </a:lnTo>
                  <a:cubicBezTo>
                    <a:pt x="29913" y="2571443"/>
                    <a:pt x="29912" y="2572075"/>
                    <a:pt x="24072" y="2574280"/>
                  </a:cubicBezTo>
                  <a:cubicBezTo>
                    <a:pt x="19444" y="2574280"/>
                    <a:pt x="20013" y="2583412"/>
                    <a:pt x="19657" y="2591598"/>
                  </a:cubicBezTo>
                  <a:cubicBezTo>
                    <a:pt x="9473" y="2616478"/>
                    <a:pt x="17165" y="2434135"/>
                    <a:pt x="14886" y="2397918"/>
                  </a:cubicBezTo>
                  <a:lnTo>
                    <a:pt x="19586" y="2385007"/>
                  </a:lnTo>
                  <a:cubicBezTo>
                    <a:pt x="10471" y="2369261"/>
                    <a:pt x="16453" y="2310055"/>
                    <a:pt x="14815" y="2275729"/>
                  </a:cubicBezTo>
                  <a:lnTo>
                    <a:pt x="18945" y="2265651"/>
                  </a:lnTo>
                  <a:cubicBezTo>
                    <a:pt x="21937" y="2209278"/>
                    <a:pt x="17592" y="2147867"/>
                    <a:pt x="20583" y="2091180"/>
                  </a:cubicBezTo>
                  <a:lnTo>
                    <a:pt x="24357" y="2081734"/>
                  </a:lnTo>
                  <a:lnTo>
                    <a:pt x="24358" y="2018748"/>
                  </a:lnTo>
                  <a:lnTo>
                    <a:pt x="19943" y="2006148"/>
                  </a:lnTo>
                  <a:lnTo>
                    <a:pt x="19943" y="1969934"/>
                  </a:lnTo>
                  <a:lnTo>
                    <a:pt x="24642" y="1957336"/>
                  </a:lnTo>
                  <a:lnTo>
                    <a:pt x="24642" y="1945368"/>
                  </a:lnTo>
                  <a:cubicBezTo>
                    <a:pt x="9189" y="1940647"/>
                    <a:pt x="16310" y="1886162"/>
                    <a:pt x="14814" y="1836405"/>
                  </a:cubicBezTo>
                  <a:lnTo>
                    <a:pt x="19444" y="1822862"/>
                  </a:lnTo>
                  <a:cubicBezTo>
                    <a:pt x="9402" y="1794834"/>
                    <a:pt x="17165" y="1716101"/>
                    <a:pt x="14815" y="1665400"/>
                  </a:cubicBezTo>
                  <a:lnTo>
                    <a:pt x="10471" y="1652169"/>
                  </a:lnTo>
                  <a:lnTo>
                    <a:pt x="9901" y="1640835"/>
                  </a:lnTo>
                  <a:lnTo>
                    <a:pt x="14743" y="1626979"/>
                  </a:lnTo>
                  <a:lnTo>
                    <a:pt x="14744" y="1603041"/>
                  </a:lnTo>
                  <a:lnTo>
                    <a:pt x="9972" y="1590447"/>
                  </a:lnTo>
                  <a:lnTo>
                    <a:pt x="9972" y="1408103"/>
                  </a:lnTo>
                  <a:lnTo>
                    <a:pt x="15028" y="1394561"/>
                  </a:lnTo>
                  <a:lnTo>
                    <a:pt x="15029" y="1310792"/>
                  </a:lnTo>
                  <a:lnTo>
                    <a:pt x="19443" y="1297563"/>
                  </a:lnTo>
                  <a:lnTo>
                    <a:pt x="15669" y="1288114"/>
                  </a:lnTo>
                  <a:cubicBezTo>
                    <a:pt x="14102" y="1276462"/>
                    <a:pt x="15171" y="1264497"/>
                    <a:pt x="14814" y="1251268"/>
                  </a:cubicBezTo>
                  <a:lnTo>
                    <a:pt x="19372" y="1237729"/>
                  </a:lnTo>
                  <a:lnTo>
                    <a:pt x="14957" y="1224814"/>
                  </a:lnTo>
                  <a:lnTo>
                    <a:pt x="14957" y="689438"/>
                  </a:lnTo>
                  <a:lnTo>
                    <a:pt x="19800" y="676527"/>
                  </a:lnTo>
                  <a:lnTo>
                    <a:pt x="19800" y="409154"/>
                  </a:lnTo>
                  <a:lnTo>
                    <a:pt x="24500" y="396241"/>
                  </a:lnTo>
                  <a:lnTo>
                    <a:pt x="24500" y="347429"/>
                  </a:lnTo>
                  <a:cubicBezTo>
                    <a:pt x="14601" y="325068"/>
                    <a:pt x="21794" y="254838"/>
                    <a:pt x="19729" y="213899"/>
                  </a:cubicBezTo>
                  <a:cubicBezTo>
                    <a:pt x="13106" y="195949"/>
                    <a:pt x="13105" y="195318"/>
                    <a:pt x="19729" y="177996"/>
                  </a:cubicBezTo>
                  <a:lnTo>
                    <a:pt x="19728" y="68087"/>
                  </a:lnTo>
                  <a:lnTo>
                    <a:pt x="15314" y="55490"/>
                  </a:lnTo>
                  <a:cubicBezTo>
                    <a:pt x="15314" y="52025"/>
                    <a:pt x="15313" y="48246"/>
                    <a:pt x="15314" y="43838"/>
                  </a:cubicBezTo>
                  <a:lnTo>
                    <a:pt x="20298" y="30611"/>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174" name="Google Shape;174;p9"/>
            <p:cNvSpPr/>
            <p:nvPr/>
          </p:nvSpPr>
          <p:spPr>
            <a:xfrm rot="2700000">
              <a:off x="10891296" y="4371068"/>
              <a:ext cx="443299" cy="3094350"/>
            </a:xfrm>
            <a:custGeom>
              <a:rect b="b" l="l" r="r" t="t"/>
              <a:pathLst>
                <a:path extrusionOk="0" h="3092630" w="443053">
                  <a:moveTo>
                    <a:pt x="74564" y="3023260"/>
                  </a:moveTo>
                  <a:lnTo>
                    <a:pt x="74572" y="3023269"/>
                  </a:lnTo>
                  <a:lnTo>
                    <a:pt x="74546" y="3023295"/>
                  </a:lnTo>
                  <a:close/>
                  <a:moveTo>
                    <a:pt x="15654" y="1957597"/>
                  </a:moveTo>
                  <a:cubicBezTo>
                    <a:pt x="16908" y="1957597"/>
                    <a:pt x="18101" y="1959880"/>
                    <a:pt x="20452" y="1964445"/>
                  </a:cubicBezTo>
                  <a:lnTo>
                    <a:pt x="20452" y="2001609"/>
                  </a:lnTo>
                  <a:lnTo>
                    <a:pt x="26861" y="2006644"/>
                  </a:lnTo>
                  <a:cubicBezTo>
                    <a:pt x="43383" y="1966020"/>
                    <a:pt x="62042" y="2017667"/>
                    <a:pt x="31562" y="2018299"/>
                  </a:cubicBezTo>
                  <a:cubicBezTo>
                    <a:pt x="30992" y="2023969"/>
                    <a:pt x="30350" y="2029322"/>
                    <a:pt x="29923" y="2033101"/>
                  </a:cubicBezTo>
                  <a:cubicBezTo>
                    <a:pt x="31704" y="2046958"/>
                    <a:pt x="38041" y="2037509"/>
                    <a:pt x="39965" y="2050106"/>
                  </a:cubicBezTo>
                  <a:lnTo>
                    <a:pt x="39965" y="2060497"/>
                  </a:lnTo>
                  <a:cubicBezTo>
                    <a:pt x="37828" y="2064908"/>
                    <a:pt x="16036" y="2088211"/>
                    <a:pt x="22873" y="2103642"/>
                  </a:cubicBezTo>
                  <a:cubicBezTo>
                    <a:pt x="36888" y="2151198"/>
                    <a:pt x="55341" y="2164772"/>
                    <a:pt x="72084" y="2139859"/>
                  </a:cubicBezTo>
                  <a:lnTo>
                    <a:pt x="78778" y="2157813"/>
                  </a:lnTo>
                  <a:cubicBezTo>
                    <a:pt x="80060" y="2207255"/>
                    <a:pt x="50861" y="2140805"/>
                    <a:pt x="54564" y="2206941"/>
                  </a:cubicBezTo>
                  <a:cubicBezTo>
                    <a:pt x="44878" y="2231504"/>
                    <a:pt x="35407" y="2257958"/>
                    <a:pt x="22944" y="2249140"/>
                  </a:cubicBezTo>
                  <a:cubicBezTo>
                    <a:pt x="19953" y="2259217"/>
                    <a:pt x="19882" y="2259218"/>
                    <a:pt x="21234" y="2280633"/>
                  </a:cubicBezTo>
                  <a:cubicBezTo>
                    <a:pt x="24953" y="2284854"/>
                    <a:pt x="28820" y="2285893"/>
                    <a:pt x="32630" y="2283783"/>
                  </a:cubicBezTo>
                  <a:cubicBezTo>
                    <a:pt x="44878" y="2259217"/>
                    <a:pt x="59550" y="2278741"/>
                    <a:pt x="72226" y="2272760"/>
                  </a:cubicBezTo>
                  <a:cubicBezTo>
                    <a:pt x="78016" y="2288412"/>
                    <a:pt x="85309" y="2288412"/>
                    <a:pt x="91099" y="2272760"/>
                  </a:cubicBezTo>
                  <a:cubicBezTo>
                    <a:pt x="97102" y="2284223"/>
                    <a:pt x="102906" y="2297577"/>
                    <a:pt x="108476" y="2312757"/>
                  </a:cubicBezTo>
                  <a:lnTo>
                    <a:pt x="103989" y="2325668"/>
                  </a:lnTo>
                  <a:cubicBezTo>
                    <a:pt x="103989" y="2329133"/>
                    <a:pt x="103989" y="2333226"/>
                    <a:pt x="103989" y="2337319"/>
                  </a:cubicBezTo>
                  <a:cubicBezTo>
                    <a:pt x="101425" y="2347711"/>
                    <a:pt x="76214" y="2349285"/>
                    <a:pt x="81271" y="2333540"/>
                  </a:cubicBezTo>
                  <a:cubicBezTo>
                    <a:pt x="85778" y="2332691"/>
                    <a:pt x="90094" y="2325162"/>
                    <a:pt x="93520" y="2312125"/>
                  </a:cubicBezTo>
                  <a:cubicBezTo>
                    <a:pt x="77282" y="2290396"/>
                    <a:pt x="59834" y="2335428"/>
                    <a:pt x="44381" y="2307404"/>
                  </a:cubicBezTo>
                  <a:cubicBezTo>
                    <a:pt x="37714" y="2313481"/>
                    <a:pt x="31297" y="2324091"/>
                    <a:pt x="25366" y="2338896"/>
                  </a:cubicBezTo>
                  <a:cubicBezTo>
                    <a:pt x="25365" y="2343932"/>
                    <a:pt x="25366" y="2347711"/>
                    <a:pt x="25793" y="2351808"/>
                  </a:cubicBezTo>
                  <a:cubicBezTo>
                    <a:pt x="39253" y="2370072"/>
                    <a:pt x="53069" y="2338579"/>
                    <a:pt x="67312" y="2344878"/>
                  </a:cubicBezTo>
                  <a:lnTo>
                    <a:pt x="74434" y="2362831"/>
                  </a:lnTo>
                  <a:lnTo>
                    <a:pt x="64891" y="2387393"/>
                  </a:lnTo>
                  <a:lnTo>
                    <a:pt x="64891" y="2399359"/>
                  </a:lnTo>
                  <a:lnTo>
                    <a:pt x="69448" y="2411960"/>
                  </a:lnTo>
                  <a:lnTo>
                    <a:pt x="65461" y="2423925"/>
                  </a:lnTo>
                  <a:cubicBezTo>
                    <a:pt x="82481" y="2516512"/>
                    <a:pt x="104274" y="2430538"/>
                    <a:pt x="123787" y="2417941"/>
                  </a:cubicBezTo>
                  <a:lnTo>
                    <a:pt x="123787" y="2484705"/>
                  </a:lnTo>
                  <a:cubicBezTo>
                    <a:pt x="116665" y="2506748"/>
                    <a:pt x="101567" y="2467069"/>
                    <a:pt x="99004" y="2509900"/>
                  </a:cubicBezTo>
                  <a:cubicBezTo>
                    <a:pt x="91384" y="2529741"/>
                    <a:pt x="57911" y="2503915"/>
                    <a:pt x="59977" y="2554621"/>
                  </a:cubicBezTo>
                  <a:cubicBezTo>
                    <a:pt x="63851" y="2576254"/>
                    <a:pt x="70809" y="2581451"/>
                    <a:pt x="76072" y="2566587"/>
                  </a:cubicBezTo>
                  <a:cubicBezTo>
                    <a:pt x="100997" y="2561862"/>
                    <a:pt x="103419" y="2562175"/>
                    <a:pt x="108974" y="2569734"/>
                  </a:cubicBezTo>
                  <a:lnTo>
                    <a:pt x="104060" y="2583280"/>
                  </a:lnTo>
                  <a:lnTo>
                    <a:pt x="104060" y="2594617"/>
                  </a:lnTo>
                  <a:cubicBezTo>
                    <a:pt x="99004" y="2608156"/>
                    <a:pt x="44167" y="2607843"/>
                    <a:pt x="57982" y="2648782"/>
                  </a:cubicBezTo>
                  <a:cubicBezTo>
                    <a:pt x="67668" y="2639018"/>
                    <a:pt x="78565" y="2674607"/>
                    <a:pt x="86043" y="2651618"/>
                  </a:cubicBezTo>
                  <a:cubicBezTo>
                    <a:pt x="97815" y="2651870"/>
                    <a:pt x="109572" y="2647238"/>
                    <a:pt x="121152" y="2637762"/>
                  </a:cubicBezTo>
                  <a:cubicBezTo>
                    <a:pt x="128274" y="2664529"/>
                    <a:pt x="141022" y="2633982"/>
                    <a:pt x="148286" y="2657917"/>
                  </a:cubicBezTo>
                  <a:cubicBezTo>
                    <a:pt x="148286" y="2689410"/>
                    <a:pt x="135040" y="2662324"/>
                    <a:pt x="131123" y="2685317"/>
                  </a:cubicBezTo>
                  <a:cubicBezTo>
                    <a:pt x="116879" y="2659491"/>
                    <a:pt x="102636" y="2685316"/>
                    <a:pt x="87111" y="2696968"/>
                  </a:cubicBezTo>
                  <a:cubicBezTo>
                    <a:pt x="77567" y="2683425"/>
                    <a:pt x="46731" y="2669254"/>
                    <a:pt x="40321" y="2700116"/>
                  </a:cubicBezTo>
                  <a:cubicBezTo>
                    <a:pt x="43811" y="2710825"/>
                    <a:pt x="44808" y="2725309"/>
                    <a:pt x="48012" y="2734445"/>
                  </a:cubicBezTo>
                  <a:cubicBezTo>
                    <a:pt x="57627" y="2724586"/>
                    <a:pt x="67504" y="2720774"/>
                    <a:pt x="77353" y="2723105"/>
                  </a:cubicBezTo>
                  <a:cubicBezTo>
                    <a:pt x="84475" y="2738852"/>
                    <a:pt x="84475" y="2738852"/>
                    <a:pt x="91597" y="2723105"/>
                  </a:cubicBezTo>
                  <a:cubicBezTo>
                    <a:pt x="115098" y="2723105"/>
                    <a:pt x="140381" y="2711139"/>
                    <a:pt x="162814" y="2740426"/>
                  </a:cubicBezTo>
                  <a:cubicBezTo>
                    <a:pt x="158613" y="2748302"/>
                    <a:pt x="159609" y="2760895"/>
                    <a:pt x="156048" y="2770031"/>
                  </a:cubicBezTo>
                  <a:cubicBezTo>
                    <a:pt x="141805" y="2755857"/>
                    <a:pt x="126351" y="2747985"/>
                    <a:pt x="114458" y="2787667"/>
                  </a:cubicBezTo>
                  <a:cubicBezTo>
                    <a:pt x="114458" y="2793334"/>
                    <a:pt x="114458" y="2797430"/>
                    <a:pt x="114101" y="2801524"/>
                  </a:cubicBezTo>
                  <a:cubicBezTo>
                    <a:pt x="103633" y="2821676"/>
                    <a:pt x="87894" y="2837738"/>
                    <a:pt x="77426" y="2819788"/>
                  </a:cubicBezTo>
                  <a:cubicBezTo>
                    <a:pt x="73722" y="2824827"/>
                    <a:pt x="76214" y="2845927"/>
                    <a:pt x="72084" y="2841203"/>
                  </a:cubicBezTo>
                  <a:cubicBezTo>
                    <a:pt x="66186" y="2830213"/>
                    <a:pt x="59984" y="2822687"/>
                    <a:pt x="53639" y="2818842"/>
                  </a:cubicBezTo>
                  <a:cubicBezTo>
                    <a:pt x="45805" y="2827346"/>
                    <a:pt x="46517" y="2850335"/>
                    <a:pt x="41247" y="2860416"/>
                  </a:cubicBezTo>
                  <a:cubicBezTo>
                    <a:pt x="48383" y="2885954"/>
                    <a:pt x="57577" y="2897325"/>
                    <a:pt x="66671" y="2891909"/>
                  </a:cubicBezTo>
                  <a:cubicBezTo>
                    <a:pt x="84710" y="2871155"/>
                    <a:pt x="103177" y="2858621"/>
                    <a:pt x="121793" y="2854431"/>
                  </a:cubicBezTo>
                  <a:cubicBezTo>
                    <a:pt x="127184" y="2872884"/>
                    <a:pt x="133942" y="2881735"/>
                    <a:pt x="140737" y="2879309"/>
                  </a:cubicBezTo>
                  <a:lnTo>
                    <a:pt x="134185" y="2897262"/>
                  </a:lnTo>
                  <a:lnTo>
                    <a:pt x="141306" y="2914580"/>
                  </a:lnTo>
                  <a:cubicBezTo>
                    <a:pt x="159823" y="2883088"/>
                    <a:pt x="182257" y="2896316"/>
                    <a:pt x="199989" y="2855374"/>
                  </a:cubicBezTo>
                  <a:cubicBezTo>
                    <a:pt x="203657" y="2856696"/>
                    <a:pt x="207310" y="2851975"/>
                    <a:pt x="210245" y="2842149"/>
                  </a:cubicBezTo>
                  <a:cubicBezTo>
                    <a:pt x="212453" y="2842149"/>
                    <a:pt x="226268" y="2836478"/>
                    <a:pt x="220001" y="2854432"/>
                  </a:cubicBezTo>
                  <a:cubicBezTo>
                    <a:pt x="215799" y="2870804"/>
                    <a:pt x="207111" y="2860416"/>
                    <a:pt x="207610" y="2884033"/>
                  </a:cubicBezTo>
                  <a:lnTo>
                    <a:pt x="204061" y="2893780"/>
                  </a:lnTo>
                  <a:lnTo>
                    <a:pt x="190415" y="2907426"/>
                  </a:lnTo>
                  <a:lnTo>
                    <a:pt x="185256" y="2902890"/>
                  </a:lnTo>
                  <a:cubicBezTo>
                    <a:pt x="180242" y="2898964"/>
                    <a:pt x="175774" y="2898380"/>
                    <a:pt x="174094" y="2912750"/>
                  </a:cubicBezTo>
                  <a:lnTo>
                    <a:pt x="173710" y="2924131"/>
                  </a:lnTo>
                  <a:lnTo>
                    <a:pt x="126692" y="2971149"/>
                  </a:lnTo>
                  <a:lnTo>
                    <a:pt x="123787" y="2967806"/>
                  </a:lnTo>
                  <a:cubicBezTo>
                    <a:pt x="119763" y="2962294"/>
                    <a:pt x="115611" y="2961113"/>
                    <a:pt x="111401" y="2962933"/>
                  </a:cubicBezTo>
                  <a:cubicBezTo>
                    <a:pt x="107192" y="2964753"/>
                    <a:pt x="102925" y="2969575"/>
                    <a:pt x="98674" y="2976070"/>
                  </a:cubicBezTo>
                  <a:lnTo>
                    <a:pt x="74564" y="3023260"/>
                  </a:lnTo>
                  <a:lnTo>
                    <a:pt x="73508" y="3022287"/>
                  </a:lnTo>
                  <a:lnTo>
                    <a:pt x="73840" y="3024001"/>
                  </a:lnTo>
                  <a:lnTo>
                    <a:pt x="5211" y="3092630"/>
                  </a:lnTo>
                  <a:lnTo>
                    <a:pt x="5211" y="3011263"/>
                  </a:lnTo>
                  <a:lnTo>
                    <a:pt x="10054" y="2998352"/>
                  </a:lnTo>
                  <a:lnTo>
                    <a:pt x="10053" y="2986701"/>
                  </a:lnTo>
                  <a:lnTo>
                    <a:pt x="4997" y="2973159"/>
                  </a:lnTo>
                  <a:lnTo>
                    <a:pt x="4997" y="2815694"/>
                  </a:lnTo>
                  <a:cubicBezTo>
                    <a:pt x="-343" y="2808136"/>
                    <a:pt x="-771" y="2784202"/>
                    <a:pt x="796" y="2765620"/>
                  </a:cubicBezTo>
                  <a:cubicBezTo>
                    <a:pt x="6920" y="2749558"/>
                    <a:pt x="6920" y="2748616"/>
                    <a:pt x="796" y="2731294"/>
                  </a:cubicBezTo>
                  <a:lnTo>
                    <a:pt x="5282" y="2718383"/>
                  </a:lnTo>
                  <a:lnTo>
                    <a:pt x="5282" y="2694449"/>
                  </a:lnTo>
                  <a:cubicBezTo>
                    <a:pt x="3858" y="2690352"/>
                    <a:pt x="2148" y="2686259"/>
                    <a:pt x="511" y="2681848"/>
                  </a:cubicBezTo>
                  <a:lnTo>
                    <a:pt x="511" y="2549265"/>
                  </a:lnTo>
                  <a:lnTo>
                    <a:pt x="5567" y="2536039"/>
                  </a:lnTo>
                  <a:lnTo>
                    <a:pt x="5567" y="2476202"/>
                  </a:lnTo>
                  <a:lnTo>
                    <a:pt x="10197" y="2462976"/>
                  </a:lnTo>
                  <a:cubicBezTo>
                    <a:pt x="10908" y="2452585"/>
                    <a:pt x="9057" y="2446600"/>
                    <a:pt x="6421" y="2442821"/>
                  </a:cubicBezTo>
                  <a:cubicBezTo>
                    <a:pt x="4784" y="2432429"/>
                    <a:pt x="4784" y="2229298"/>
                    <a:pt x="6421" y="2157181"/>
                  </a:cubicBezTo>
                  <a:lnTo>
                    <a:pt x="10196" y="2147735"/>
                  </a:lnTo>
                  <a:lnTo>
                    <a:pt x="10197" y="2013574"/>
                  </a:lnTo>
                  <a:lnTo>
                    <a:pt x="5851" y="2000977"/>
                  </a:lnTo>
                  <a:lnTo>
                    <a:pt x="10482" y="1988379"/>
                  </a:lnTo>
                  <a:lnTo>
                    <a:pt x="10482" y="1964445"/>
                  </a:lnTo>
                  <a:cubicBezTo>
                    <a:pt x="13081" y="1959880"/>
                    <a:pt x="14398" y="1957597"/>
                    <a:pt x="15654" y="1957597"/>
                  </a:cubicBezTo>
                  <a:close/>
                  <a:moveTo>
                    <a:pt x="397545" y="1272240"/>
                  </a:moveTo>
                  <a:cubicBezTo>
                    <a:pt x="402032" y="1281372"/>
                    <a:pt x="408157" y="1297434"/>
                    <a:pt x="412785" y="1283261"/>
                  </a:cubicBezTo>
                  <a:cubicBezTo>
                    <a:pt x="413997" y="1254915"/>
                    <a:pt x="401463" y="1263105"/>
                    <a:pt x="397545" y="1272240"/>
                  </a:cubicBezTo>
                  <a:close/>
                  <a:moveTo>
                    <a:pt x="415777" y="960753"/>
                  </a:moveTo>
                  <a:cubicBezTo>
                    <a:pt x="411625" y="960753"/>
                    <a:pt x="407474" y="966744"/>
                    <a:pt x="404026" y="978729"/>
                  </a:cubicBezTo>
                  <a:lnTo>
                    <a:pt x="414780" y="1010221"/>
                  </a:lnTo>
                  <a:cubicBezTo>
                    <a:pt x="419395" y="1011355"/>
                    <a:pt x="423940" y="1004835"/>
                    <a:pt x="427528" y="991953"/>
                  </a:cubicBezTo>
                  <a:lnTo>
                    <a:pt x="427528" y="978729"/>
                  </a:lnTo>
                  <a:cubicBezTo>
                    <a:pt x="424080" y="966745"/>
                    <a:pt x="419929" y="960753"/>
                    <a:pt x="415777" y="960753"/>
                  </a:cubicBezTo>
                  <a:close/>
                  <a:moveTo>
                    <a:pt x="315433" y="421619"/>
                  </a:moveTo>
                  <a:cubicBezTo>
                    <a:pt x="318138" y="449961"/>
                    <a:pt x="335231" y="449333"/>
                    <a:pt x="342567" y="449333"/>
                  </a:cubicBezTo>
                  <a:cubicBezTo>
                    <a:pt x="349474" y="468860"/>
                    <a:pt x="352537" y="458782"/>
                    <a:pt x="358803" y="439883"/>
                  </a:cubicBezTo>
                  <a:lnTo>
                    <a:pt x="359515" y="441147"/>
                  </a:lnTo>
                  <a:lnTo>
                    <a:pt x="359088" y="429495"/>
                  </a:lnTo>
                  <a:cubicBezTo>
                    <a:pt x="345194" y="404331"/>
                    <a:pt x="329747" y="401560"/>
                    <a:pt x="315433" y="421619"/>
                  </a:cubicBezTo>
                  <a:close/>
                  <a:moveTo>
                    <a:pt x="315290" y="362870"/>
                  </a:moveTo>
                  <a:cubicBezTo>
                    <a:pt x="313579" y="362870"/>
                    <a:pt x="311868" y="365027"/>
                    <a:pt x="310376" y="369340"/>
                  </a:cubicBezTo>
                  <a:lnTo>
                    <a:pt x="310376" y="381309"/>
                  </a:lnTo>
                  <a:cubicBezTo>
                    <a:pt x="313239" y="388269"/>
                    <a:pt x="316728" y="387766"/>
                    <a:pt x="319492" y="380048"/>
                  </a:cubicBezTo>
                  <a:lnTo>
                    <a:pt x="320205" y="381309"/>
                  </a:lnTo>
                  <a:lnTo>
                    <a:pt x="320203" y="369340"/>
                  </a:lnTo>
                  <a:cubicBezTo>
                    <a:pt x="318712" y="365027"/>
                    <a:pt x="317001" y="362871"/>
                    <a:pt x="315290" y="362870"/>
                  </a:cubicBezTo>
                  <a:close/>
                  <a:moveTo>
                    <a:pt x="364430" y="296594"/>
                  </a:moveTo>
                  <a:lnTo>
                    <a:pt x="364430" y="306986"/>
                  </a:lnTo>
                  <a:cubicBezTo>
                    <a:pt x="368380" y="311001"/>
                    <a:pt x="372405" y="313009"/>
                    <a:pt x="376430" y="313009"/>
                  </a:cubicBezTo>
                  <a:lnTo>
                    <a:pt x="388211" y="307096"/>
                  </a:lnTo>
                  <a:lnTo>
                    <a:pt x="389142" y="308560"/>
                  </a:lnTo>
                  <a:lnTo>
                    <a:pt x="388430" y="306986"/>
                  </a:lnTo>
                  <a:lnTo>
                    <a:pt x="388211" y="307096"/>
                  </a:lnTo>
                  <a:lnTo>
                    <a:pt x="377106" y="289623"/>
                  </a:lnTo>
                  <a:cubicBezTo>
                    <a:pt x="372873" y="287572"/>
                    <a:pt x="368532" y="289839"/>
                    <a:pt x="364430" y="296594"/>
                  </a:cubicBezTo>
                  <a:close/>
                  <a:moveTo>
                    <a:pt x="200489" y="0"/>
                  </a:moveTo>
                  <a:lnTo>
                    <a:pt x="437997" y="237509"/>
                  </a:lnTo>
                  <a:lnTo>
                    <a:pt x="437997" y="357374"/>
                  </a:lnTo>
                  <a:cubicBezTo>
                    <a:pt x="424893" y="378789"/>
                    <a:pt x="445118" y="398316"/>
                    <a:pt x="433510" y="417211"/>
                  </a:cubicBezTo>
                  <a:lnTo>
                    <a:pt x="433510" y="550110"/>
                  </a:lnTo>
                  <a:lnTo>
                    <a:pt x="428453" y="564280"/>
                  </a:lnTo>
                  <a:lnTo>
                    <a:pt x="428453" y="624751"/>
                  </a:lnTo>
                  <a:lnTo>
                    <a:pt x="433225" y="637344"/>
                  </a:lnTo>
                  <a:lnTo>
                    <a:pt x="433225" y="673561"/>
                  </a:lnTo>
                  <a:lnTo>
                    <a:pt x="428525" y="686158"/>
                  </a:lnTo>
                  <a:lnTo>
                    <a:pt x="428525" y="906607"/>
                  </a:lnTo>
                  <a:cubicBezTo>
                    <a:pt x="439635" y="938100"/>
                    <a:pt x="429735" y="1026908"/>
                    <a:pt x="433866" y="1078242"/>
                  </a:cubicBezTo>
                  <a:lnTo>
                    <a:pt x="437356" y="1086746"/>
                  </a:lnTo>
                  <a:cubicBezTo>
                    <a:pt x="437783" y="1093672"/>
                    <a:pt x="434934" y="1095249"/>
                    <a:pt x="433581" y="1101231"/>
                  </a:cubicBezTo>
                  <a:lnTo>
                    <a:pt x="433581" y="1185948"/>
                  </a:lnTo>
                  <a:lnTo>
                    <a:pt x="438068" y="1198860"/>
                  </a:lnTo>
                  <a:lnTo>
                    <a:pt x="438068" y="1867451"/>
                  </a:lnTo>
                  <a:lnTo>
                    <a:pt x="443053" y="1880990"/>
                  </a:lnTo>
                  <a:lnTo>
                    <a:pt x="443053" y="1892645"/>
                  </a:lnTo>
                  <a:lnTo>
                    <a:pt x="438424" y="1905556"/>
                  </a:lnTo>
                  <a:lnTo>
                    <a:pt x="442911" y="1917839"/>
                  </a:lnTo>
                  <a:lnTo>
                    <a:pt x="442911" y="2015465"/>
                  </a:lnTo>
                  <a:cubicBezTo>
                    <a:pt x="435789" y="2024287"/>
                    <a:pt x="439563" y="2054834"/>
                    <a:pt x="437498" y="2078451"/>
                  </a:cubicBezTo>
                  <a:cubicBezTo>
                    <a:pt x="433225" y="2089788"/>
                    <a:pt x="427884" y="2078451"/>
                    <a:pt x="423682" y="2064911"/>
                  </a:cubicBezTo>
                  <a:lnTo>
                    <a:pt x="423682" y="2039086"/>
                  </a:lnTo>
                  <a:lnTo>
                    <a:pt x="428169" y="2026803"/>
                  </a:lnTo>
                  <a:lnTo>
                    <a:pt x="423611" y="2013891"/>
                  </a:lnTo>
                  <a:lnTo>
                    <a:pt x="432299" y="1992476"/>
                  </a:lnTo>
                  <a:cubicBezTo>
                    <a:pt x="433396" y="1972510"/>
                    <a:pt x="433730" y="1951852"/>
                    <a:pt x="433296" y="1931382"/>
                  </a:cubicBezTo>
                  <a:cubicBezTo>
                    <a:pt x="428026" y="1918786"/>
                    <a:pt x="429735" y="1909653"/>
                    <a:pt x="425604" y="1897998"/>
                  </a:cubicBezTo>
                  <a:cubicBezTo>
                    <a:pt x="423183" y="1893905"/>
                    <a:pt x="423398" y="1889494"/>
                    <a:pt x="423469" y="1881308"/>
                  </a:cubicBezTo>
                  <a:lnTo>
                    <a:pt x="428311" y="1868079"/>
                  </a:lnTo>
                  <a:lnTo>
                    <a:pt x="428311" y="1856114"/>
                  </a:lnTo>
                  <a:lnTo>
                    <a:pt x="423539" y="1843518"/>
                  </a:lnTo>
                  <a:lnTo>
                    <a:pt x="423540" y="1831862"/>
                  </a:lnTo>
                  <a:lnTo>
                    <a:pt x="428382" y="1818322"/>
                  </a:lnTo>
                  <a:cubicBezTo>
                    <a:pt x="429308" y="1793760"/>
                    <a:pt x="419837" y="1807299"/>
                    <a:pt x="416062" y="1789349"/>
                  </a:cubicBezTo>
                  <a:lnTo>
                    <a:pt x="411006" y="1800687"/>
                  </a:lnTo>
                  <a:cubicBezTo>
                    <a:pt x="409845" y="1799427"/>
                    <a:pt x="408940" y="1795427"/>
                    <a:pt x="408657" y="1790291"/>
                  </a:cubicBezTo>
                  <a:cubicBezTo>
                    <a:pt x="403385" y="1747465"/>
                    <a:pt x="387290" y="1811396"/>
                    <a:pt x="379457" y="1782419"/>
                  </a:cubicBezTo>
                  <a:cubicBezTo>
                    <a:pt x="384513" y="1746833"/>
                    <a:pt x="432229" y="1772656"/>
                    <a:pt x="420549" y="1728252"/>
                  </a:cubicBezTo>
                  <a:cubicBezTo>
                    <a:pt x="413427" y="1726050"/>
                    <a:pt x="397261" y="1737071"/>
                    <a:pt x="410507" y="1704317"/>
                  </a:cubicBezTo>
                  <a:lnTo>
                    <a:pt x="426246" y="1704317"/>
                  </a:lnTo>
                  <a:cubicBezTo>
                    <a:pt x="431089" y="1685107"/>
                    <a:pt x="427101" y="1641332"/>
                    <a:pt x="428383" y="1612044"/>
                  </a:cubicBezTo>
                  <a:cubicBezTo>
                    <a:pt x="425533" y="1607320"/>
                    <a:pt x="420762" y="1610156"/>
                    <a:pt x="419053" y="1600393"/>
                  </a:cubicBezTo>
                  <a:cubicBezTo>
                    <a:pt x="422828" y="1589684"/>
                    <a:pt x="433296" y="1597556"/>
                    <a:pt x="426174" y="1570788"/>
                  </a:cubicBezTo>
                  <a:lnTo>
                    <a:pt x="409011" y="1570788"/>
                  </a:lnTo>
                  <a:cubicBezTo>
                    <a:pt x="409011" y="1551264"/>
                    <a:pt x="400822" y="1562284"/>
                    <a:pt x="396905" y="1557877"/>
                  </a:cubicBezTo>
                  <a:cubicBezTo>
                    <a:pt x="393059" y="1544334"/>
                    <a:pt x="382234" y="1548427"/>
                    <a:pt x="380382" y="1526384"/>
                  </a:cubicBezTo>
                  <a:cubicBezTo>
                    <a:pt x="387504" y="1510008"/>
                    <a:pt x="406803" y="1566063"/>
                    <a:pt x="408869" y="1515678"/>
                  </a:cubicBezTo>
                  <a:cubicBezTo>
                    <a:pt x="405807" y="1502135"/>
                    <a:pt x="393273" y="1502135"/>
                    <a:pt x="393842" y="1479143"/>
                  </a:cubicBezTo>
                  <a:lnTo>
                    <a:pt x="374685" y="1431592"/>
                  </a:lnTo>
                  <a:cubicBezTo>
                    <a:pt x="379029" y="1418049"/>
                    <a:pt x="384726" y="1431592"/>
                    <a:pt x="388928" y="1418681"/>
                  </a:cubicBezTo>
                  <a:lnTo>
                    <a:pt x="388929" y="1406711"/>
                  </a:lnTo>
                  <a:cubicBezTo>
                    <a:pt x="383159" y="1393169"/>
                    <a:pt x="375112" y="1410804"/>
                    <a:pt x="369629" y="1393801"/>
                  </a:cubicBezTo>
                  <a:cubicBezTo>
                    <a:pt x="382804" y="1357898"/>
                    <a:pt x="400323" y="1390651"/>
                    <a:pt x="413285" y="1346245"/>
                  </a:cubicBezTo>
                  <a:lnTo>
                    <a:pt x="413284" y="1331447"/>
                  </a:lnTo>
                  <a:cubicBezTo>
                    <a:pt x="400251" y="1283261"/>
                    <a:pt x="387361" y="1381832"/>
                    <a:pt x="388145" y="1273183"/>
                  </a:cubicBezTo>
                  <a:cubicBezTo>
                    <a:pt x="382092" y="1246100"/>
                    <a:pt x="375540" y="1260901"/>
                    <a:pt x="369059" y="1248620"/>
                  </a:cubicBezTo>
                  <a:cubicBezTo>
                    <a:pt x="373759" y="1235706"/>
                    <a:pt x="378958" y="1224054"/>
                    <a:pt x="383302" y="1211771"/>
                  </a:cubicBezTo>
                  <a:cubicBezTo>
                    <a:pt x="376181" y="1198861"/>
                    <a:pt x="380310" y="1190673"/>
                    <a:pt x="385796" y="1193507"/>
                  </a:cubicBezTo>
                  <a:cubicBezTo>
                    <a:pt x="391563" y="1182169"/>
                    <a:pt x="385795" y="1166107"/>
                    <a:pt x="389071" y="1154771"/>
                  </a:cubicBezTo>
                  <a:lnTo>
                    <a:pt x="383658" y="1138708"/>
                  </a:lnTo>
                  <a:cubicBezTo>
                    <a:pt x="388929" y="1107215"/>
                    <a:pt x="405024" y="1138708"/>
                    <a:pt x="403100" y="1090211"/>
                  </a:cubicBezTo>
                  <a:lnTo>
                    <a:pt x="407943" y="1076985"/>
                  </a:lnTo>
                  <a:lnTo>
                    <a:pt x="407516" y="1064702"/>
                  </a:lnTo>
                  <a:cubicBezTo>
                    <a:pt x="400394" y="1059350"/>
                    <a:pt x="375682" y="1044544"/>
                    <a:pt x="373261" y="1076354"/>
                  </a:cubicBezTo>
                  <a:lnTo>
                    <a:pt x="366139" y="1095878"/>
                  </a:lnTo>
                  <a:cubicBezTo>
                    <a:pt x="359017" y="1095878"/>
                    <a:pt x="359017" y="1095878"/>
                    <a:pt x="358519" y="1078874"/>
                  </a:cubicBezTo>
                  <a:lnTo>
                    <a:pt x="363362" y="1065331"/>
                  </a:lnTo>
                  <a:lnTo>
                    <a:pt x="363361" y="1030058"/>
                  </a:lnTo>
                  <a:cubicBezTo>
                    <a:pt x="366424" y="1013683"/>
                    <a:pt x="395765" y="1022815"/>
                    <a:pt x="392632" y="992585"/>
                  </a:cubicBezTo>
                  <a:cubicBezTo>
                    <a:pt x="387931" y="984395"/>
                    <a:pt x="389071" y="973059"/>
                    <a:pt x="385510" y="961092"/>
                  </a:cubicBezTo>
                  <a:cubicBezTo>
                    <a:pt x="380239" y="956367"/>
                    <a:pt x="369914" y="974632"/>
                    <a:pt x="368204" y="945659"/>
                  </a:cubicBezTo>
                  <a:cubicBezTo>
                    <a:pt x="367635" y="940305"/>
                    <a:pt x="365497" y="936209"/>
                    <a:pt x="363860" y="930541"/>
                  </a:cubicBezTo>
                  <a:lnTo>
                    <a:pt x="368275" y="918259"/>
                  </a:lnTo>
                  <a:lnTo>
                    <a:pt x="368276" y="894328"/>
                  </a:lnTo>
                  <a:lnTo>
                    <a:pt x="363503" y="881414"/>
                  </a:lnTo>
                  <a:cubicBezTo>
                    <a:pt x="367136" y="868188"/>
                    <a:pt x="374898" y="884564"/>
                    <a:pt x="377747" y="868188"/>
                  </a:cubicBezTo>
                  <a:cubicBezTo>
                    <a:pt x="376964" y="856218"/>
                    <a:pt x="381094" y="853385"/>
                    <a:pt x="382163" y="843622"/>
                  </a:cubicBezTo>
                  <a:lnTo>
                    <a:pt x="373261" y="821579"/>
                  </a:lnTo>
                  <a:lnTo>
                    <a:pt x="377890" y="808350"/>
                  </a:lnTo>
                  <a:lnTo>
                    <a:pt x="377891" y="797013"/>
                  </a:lnTo>
                  <a:cubicBezTo>
                    <a:pt x="373253" y="786621"/>
                    <a:pt x="367784" y="786620"/>
                    <a:pt x="363148" y="797014"/>
                  </a:cubicBezTo>
                  <a:lnTo>
                    <a:pt x="363149" y="808664"/>
                  </a:lnTo>
                  <a:cubicBezTo>
                    <a:pt x="352394" y="840157"/>
                    <a:pt x="339218" y="820948"/>
                    <a:pt x="325901" y="826300"/>
                  </a:cubicBezTo>
                  <a:lnTo>
                    <a:pt x="315005" y="794807"/>
                  </a:lnTo>
                  <a:cubicBezTo>
                    <a:pt x="325545" y="769613"/>
                    <a:pt x="339219" y="810238"/>
                    <a:pt x="348405" y="794808"/>
                  </a:cubicBezTo>
                  <a:lnTo>
                    <a:pt x="348405" y="782842"/>
                  </a:lnTo>
                  <a:cubicBezTo>
                    <a:pt x="342295" y="767818"/>
                    <a:pt x="335687" y="757208"/>
                    <a:pt x="328821" y="751349"/>
                  </a:cubicBezTo>
                  <a:cubicBezTo>
                    <a:pt x="328394" y="731822"/>
                    <a:pt x="337011" y="742217"/>
                    <a:pt x="339860" y="738751"/>
                  </a:cubicBezTo>
                  <a:cubicBezTo>
                    <a:pt x="344346" y="729616"/>
                    <a:pt x="348975" y="729302"/>
                    <a:pt x="353391" y="719856"/>
                  </a:cubicBezTo>
                  <a:cubicBezTo>
                    <a:pt x="353392" y="716077"/>
                    <a:pt x="353391" y="711981"/>
                    <a:pt x="353391" y="708519"/>
                  </a:cubicBezTo>
                  <a:lnTo>
                    <a:pt x="357878" y="695922"/>
                  </a:lnTo>
                  <a:cubicBezTo>
                    <a:pt x="352750" y="684267"/>
                    <a:pt x="346696" y="695922"/>
                    <a:pt x="338792" y="684898"/>
                  </a:cubicBezTo>
                  <a:lnTo>
                    <a:pt x="334447" y="674821"/>
                  </a:lnTo>
                  <a:cubicBezTo>
                    <a:pt x="339925" y="649028"/>
                    <a:pt x="347879" y="636493"/>
                    <a:pt x="355813" y="641122"/>
                  </a:cubicBezTo>
                  <a:cubicBezTo>
                    <a:pt x="360014" y="632936"/>
                    <a:pt x="356881" y="621913"/>
                    <a:pt x="359374" y="609630"/>
                  </a:cubicBezTo>
                  <a:cubicBezTo>
                    <a:pt x="363504" y="601758"/>
                    <a:pt x="365498" y="588215"/>
                    <a:pt x="371979" y="582862"/>
                  </a:cubicBezTo>
                  <a:cubicBezTo>
                    <a:pt x="374328" y="590420"/>
                    <a:pt x="377249" y="599238"/>
                    <a:pt x="379100" y="605851"/>
                  </a:cubicBezTo>
                  <a:cubicBezTo>
                    <a:pt x="385353" y="611015"/>
                    <a:pt x="391812" y="604657"/>
                    <a:pt x="396976" y="588214"/>
                  </a:cubicBezTo>
                  <a:cubicBezTo>
                    <a:pt x="396976" y="584122"/>
                    <a:pt x="396976" y="580343"/>
                    <a:pt x="382305" y="576564"/>
                  </a:cubicBezTo>
                  <a:cubicBezTo>
                    <a:pt x="407088" y="568377"/>
                    <a:pt x="368063" y="561133"/>
                    <a:pt x="367421" y="579400"/>
                  </a:cubicBezTo>
                  <a:cubicBezTo>
                    <a:pt x="334447" y="589161"/>
                    <a:pt x="318566" y="562076"/>
                    <a:pt x="288512" y="551369"/>
                  </a:cubicBezTo>
                  <a:cubicBezTo>
                    <a:pt x="293640" y="533420"/>
                    <a:pt x="301403" y="537829"/>
                    <a:pt x="308168" y="526489"/>
                  </a:cubicBezTo>
                  <a:lnTo>
                    <a:pt x="304038" y="514210"/>
                  </a:lnTo>
                  <a:cubicBezTo>
                    <a:pt x="317355" y="482716"/>
                    <a:pt x="277047" y="501926"/>
                    <a:pt x="271919" y="496888"/>
                  </a:cubicBezTo>
                  <a:cubicBezTo>
                    <a:pt x="267432" y="507280"/>
                    <a:pt x="270780" y="524601"/>
                    <a:pt x="263800" y="521136"/>
                  </a:cubicBezTo>
                  <a:cubicBezTo>
                    <a:pt x="260666" y="521136"/>
                    <a:pt x="259812" y="519248"/>
                    <a:pt x="259599" y="510116"/>
                  </a:cubicBezTo>
                  <a:cubicBezTo>
                    <a:pt x="258103" y="485232"/>
                    <a:pt x="248346" y="500667"/>
                    <a:pt x="243789" y="496574"/>
                  </a:cubicBezTo>
                  <a:cubicBezTo>
                    <a:pt x="227195" y="499090"/>
                    <a:pt x="226269" y="485864"/>
                    <a:pt x="243147" y="482085"/>
                  </a:cubicBezTo>
                  <a:cubicBezTo>
                    <a:pt x="245711" y="472322"/>
                    <a:pt x="250269" y="474527"/>
                    <a:pt x="253331" y="469175"/>
                  </a:cubicBezTo>
                  <a:cubicBezTo>
                    <a:pt x="255197" y="453898"/>
                    <a:pt x="258224" y="442089"/>
                    <a:pt x="261878" y="435793"/>
                  </a:cubicBezTo>
                  <a:cubicBezTo>
                    <a:pt x="276556" y="426029"/>
                    <a:pt x="290585" y="402505"/>
                    <a:pt x="303040" y="366824"/>
                  </a:cubicBezTo>
                  <a:lnTo>
                    <a:pt x="295919" y="350761"/>
                  </a:lnTo>
                  <a:cubicBezTo>
                    <a:pt x="293996" y="359894"/>
                    <a:pt x="286661" y="366192"/>
                    <a:pt x="286447" y="360208"/>
                  </a:cubicBezTo>
                  <a:cubicBezTo>
                    <a:pt x="274340" y="372177"/>
                    <a:pt x="268144" y="397371"/>
                    <a:pt x="256750" y="411228"/>
                  </a:cubicBezTo>
                  <a:cubicBezTo>
                    <a:pt x="238020" y="388553"/>
                    <a:pt x="217794" y="405557"/>
                    <a:pt x="200703" y="355483"/>
                  </a:cubicBezTo>
                  <a:cubicBezTo>
                    <a:pt x="217103" y="328622"/>
                    <a:pt x="234423" y="314356"/>
                    <a:pt x="251907" y="313285"/>
                  </a:cubicBezTo>
                  <a:cubicBezTo>
                    <a:pt x="254969" y="308877"/>
                    <a:pt x="254114" y="302261"/>
                    <a:pt x="254328" y="295021"/>
                  </a:cubicBezTo>
                  <a:cubicBezTo>
                    <a:pt x="247206" y="270768"/>
                    <a:pt x="236168" y="278641"/>
                    <a:pt x="226981" y="277067"/>
                  </a:cubicBezTo>
                  <a:cubicBezTo>
                    <a:pt x="224275" y="270768"/>
                    <a:pt x="224845" y="268252"/>
                    <a:pt x="225129" y="258489"/>
                  </a:cubicBezTo>
                  <a:cubicBezTo>
                    <a:pt x="232963" y="243369"/>
                    <a:pt x="261521" y="248725"/>
                    <a:pt x="259456" y="197391"/>
                  </a:cubicBezTo>
                  <a:cubicBezTo>
                    <a:pt x="253687" y="183220"/>
                    <a:pt x="245996" y="172828"/>
                    <a:pt x="239943" y="161174"/>
                  </a:cubicBezTo>
                  <a:lnTo>
                    <a:pt x="244713" y="147634"/>
                  </a:lnTo>
                  <a:lnTo>
                    <a:pt x="244714" y="112991"/>
                  </a:lnTo>
                  <a:cubicBezTo>
                    <a:pt x="251644" y="100365"/>
                    <a:pt x="259078" y="94065"/>
                    <a:pt x="266577" y="94410"/>
                  </a:cubicBezTo>
                  <a:cubicBezTo>
                    <a:pt x="268572" y="91576"/>
                    <a:pt x="268999" y="88742"/>
                    <a:pt x="267930" y="85905"/>
                  </a:cubicBezTo>
                  <a:cubicBezTo>
                    <a:pt x="255823" y="61660"/>
                    <a:pt x="241580" y="62288"/>
                    <a:pt x="228263" y="58191"/>
                  </a:cubicBezTo>
                  <a:cubicBezTo>
                    <a:pt x="216939" y="82126"/>
                    <a:pt x="202411" y="115825"/>
                    <a:pt x="190448" y="112990"/>
                  </a:cubicBezTo>
                  <a:cubicBezTo>
                    <a:pt x="189663" y="86851"/>
                    <a:pt x="191728" y="74886"/>
                    <a:pt x="197568" y="93464"/>
                  </a:cubicBezTo>
                  <a:cubicBezTo>
                    <a:pt x="201486" y="90316"/>
                    <a:pt x="200488" y="76459"/>
                    <a:pt x="200488" y="64176"/>
                  </a:cubicBezTo>
                  <a:cubicBezTo>
                    <a:pt x="206329" y="59137"/>
                    <a:pt x="208108" y="16939"/>
                    <a:pt x="200488" y="21663"/>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175" name="Google Shape;175;p9"/>
            <p:cNvSpPr/>
            <p:nvPr/>
          </p:nvSpPr>
          <p:spPr>
            <a:xfrm rot="2700000">
              <a:off x="8587682" y="-1344026"/>
              <a:ext cx="461243" cy="9800112"/>
            </a:xfrm>
            <a:custGeom>
              <a:rect b="b" l="l" r="r" t="t"/>
              <a:pathLst>
                <a:path extrusionOk="0" h="9794665" w="460987">
                  <a:moveTo>
                    <a:pt x="351117" y="5762158"/>
                  </a:moveTo>
                  <a:cubicBezTo>
                    <a:pt x="347022" y="5764284"/>
                    <a:pt x="342873" y="5771684"/>
                    <a:pt x="338779" y="5777981"/>
                  </a:cubicBezTo>
                  <a:cubicBezTo>
                    <a:pt x="343407" y="5796880"/>
                    <a:pt x="362565" y="5817978"/>
                    <a:pt x="363134" y="5779558"/>
                  </a:cubicBezTo>
                  <a:lnTo>
                    <a:pt x="363135" y="5777981"/>
                  </a:lnTo>
                  <a:cubicBezTo>
                    <a:pt x="359253" y="5763180"/>
                    <a:pt x="355212" y="5760032"/>
                    <a:pt x="351117" y="5762158"/>
                  </a:cubicBezTo>
                  <a:close/>
                  <a:moveTo>
                    <a:pt x="245273" y="5078530"/>
                  </a:moveTo>
                  <a:cubicBezTo>
                    <a:pt x="243559" y="5078530"/>
                    <a:pt x="241844" y="5080734"/>
                    <a:pt x="240356" y="5085141"/>
                  </a:cubicBezTo>
                  <a:cubicBezTo>
                    <a:pt x="243312" y="5093803"/>
                    <a:pt x="247158" y="5093804"/>
                    <a:pt x="250113" y="5085141"/>
                  </a:cubicBezTo>
                  <a:lnTo>
                    <a:pt x="250185" y="5085141"/>
                  </a:lnTo>
                  <a:cubicBezTo>
                    <a:pt x="248700" y="5080734"/>
                    <a:pt x="246987" y="5078530"/>
                    <a:pt x="245273" y="5078530"/>
                  </a:cubicBezTo>
                  <a:close/>
                  <a:moveTo>
                    <a:pt x="268986" y="4933348"/>
                  </a:moveTo>
                  <a:cubicBezTo>
                    <a:pt x="268417" y="4941220"/>
                    <a:pt x="270837" y="4944054"/>
                    <a:pt x="271478" y="4944054"/>
                  </a:cubicBezTo>
                  <a:lnTo>
                    <a:pt x="268735" y="4933671"/>
                  </a:lnTo>
                  <a:close/>
                  <a:moveTo>
                    <a:pt x="196665" y="4926853"/>
                  </a:moveTo>
                  <a:cubicBezTo>
                    <a:pt x="195774" y="4931617"/>
                    <a:pt x="196202" y="4939490"/>
                    <a:pt x="196487" y="4951930"/>
                  </a:cubicBezTo>
                  <a:lnTo>
                    <a:pt x="204534" y="4973659"/>
                  </a:lnTo>
                  <a:cubicBezTo>
                    <a:pt x="206529" y="4957094"/>
                    <a:pt x="206607" y="4937315"/>
                    <a:pt x="204748" y="4920436"/>
                  </a:cubicBezTo>
                  <a:cubicBezTo>
                    <a:pt x="199763" y="4920436"/>
                    <a:pt x="197555" y="4922089"/>
                    <a:pt x="196665" y="4926853"/>
                  </a:cubicBezTo>
                  <a:close/>
                  <a:moveTo>
                    <a:pt x="217639" y="4871936"/>
                  </a:moveTo>
                  <a:cubicBezTo>
                    <a:pt x="205532" y="4899964"/>
                    <a:pt x="215858" y="4896502"/>
                    <a:pt x="223051" y="4896184"/>
                  </a:cubicBezTo>
                  <a:cubicBezTo>
                    <a:pt x="226611" y="4884219"/>
                    <a:pt x="226541" y="4884219"/>
                    <a:pt x="223194" y="4873196"/>
                  </a:cubicBezTo>
                  <a:lnTo>
                    <a:pt x="223193" y="4871936"/>
                  </a:lnTo>
                  <a:close/>
                  <a:moveTo>
                    <a:pt x="378162" y="4517211"/>
                  </a:moveTo>
                  <a:cubicBezTo>
                    <a:pt x="376915" y="4517172"/>
                    <a:pt x="375598" y="4519376"/>
                    <a:pt x="372963" y="4523943"/>
                  </a:cubicBezTo>
                  <a:cubicBezTo>
                    <a:pt x="375811" y="4563622"/>
                    <a:pt x="420750" y="4538114"/>
                    <a:pt x="431931" y="4537485"/>
                  </a:cubicBezTo>
                  <a:cubicBezTo>
                    <a:pt x="431787" y="4519535"/>
                    <a:pt x="433141" y="4504732"/>
                    <a:pt x="426375" y="4506306"/>
                  </a:cubicBezTo>
                  <a:lnTo>
                    <a:pt x="426375" y="4505361"/>
                  </a:lnTo>
                  <a:cubicBezTo>
                    <a:pt x="410779" y="4494337"/>
                    <a:pt x="397176" y="4536854"/>
                    <a:pt x="382933" y="4523943"/>
                  </a:cubicBezTo>
                  <a:cubicBezTo>
                    <a:pt x="380583" y="4519534"/>
                    <a:pt x="379408" y="4517251"/>
                    <a:pt x="378162" y="4517211"/>
                  </a:cubicBezTo>
                  <a:close/>
                  <a:moveTo>
                    <a:pt x="397461" y="4374037"/>
                  </a:moveTo>
                  <a:lnTo>
                    <a:pt x="404584" y="4395766"/>
                  </a:lnTo>
                  <a:cubicBezTo>
                    <a:pt x="412987" y="4395766"/>
                    <a:pt x="419823" y="4401751"/>
                    <a:pt x="426447" y="4378762"/>
                  </a:cubicBezTo>
                  <a:cubicBezTo>
                    <a:pt x="419039" y="4362386"/>
                    <a:pt x="408642" y="4376239"/>
                    <a:pt x="400096" y="4372778"/>
                  </a:cubicBezTo>
                  <a:lnTo>
                    <a:pt x="400096" y="4371832"/>
                  </a:lnTo>
                  <a:cubicBezTo>
                    <a:pt x="398672" y="4371832"/>
                    <a:pt x="398031" y="4374982"/>
                    <a:pt x="397461" y="4374037"/>
                  </a:cubicBezTo>
                  <a:close/>
                  <a:moveTo>
                    <a:pt x="354049" y="4363065"/>
                  </a:moveTo>
                  <a:cubicBezTo>
                    <a:pt x="353396" y="4365180"/>
                    <a:pt x="353075" y="4369629"/>
                    <a:pt x="353306" y="4377502"/>
                  </a:cubicBezTo>
                  <a:cubicBezTo>
                    <a:pt x="356220" y="4386446"/>
                    <a:pt x="360066" y="4386822"/>
                    <a:pt x="363063" y="4378444"/>
                  </a:cubicBezTo>
                  <a:lnTo>
                    <a:pt x="363063" y="4377502"/>
                  </a:lnTo>
                  <a:cubicBezTo>
                    <a:pt x="360980" y="4371360"/>
                    <a:pt x="356013" y="4356717"/>
                    <a:pt x="354049" y="4363065"/>
                  </a:cubicBezTo>
                  <a:close/>
                  <a:moveTo>
                    <a:pt x="279740" y="4189585"/>
                  </a:moveTo>
                  <a:cubicBezTo>
                    <a:pt x="278050" y="4189585"/>
                    <a:pt x="276360" y="4191758"/>
                    <a:pt x="274897" y="4196104"/>
                  </a:cubicBezTo>
                  <a:cubicBezTo>
                    <a:pt x="277461" y="4204922"/>
                    <a:pt x="285722" y="4225705"/>
                    <a:pt x="284583" y="4196104"/>
                  </a:cubicBezTo>
                  <a:cubicBezTo>
                    <a:pt x="283119" y="4191758"/>
                    <a:pt x="281429" y="4189585"/>
                    <a:pt x="279740" y="4189585"/>
                  </a:cubicBezTo>
                  <a:close/>
                  <a:moveTo>
                    <a:pt x="183814" y="4021545"/>
                  </a:moveTo>
                  <a:cubicBezTo>
                    <a:pt x="179648" y="4032203"/>
                    <a:pt x="179768" y="4060843"/>
                    <a:pt x="189223" y="4055645"/>
                  </a:cubicBezTo>
                  <a:lnTo>
                    <a:pt x="193424" y="4067610"/>
                  </a:lnTo>
                  <a:lnTo>
                    <a:pt x="208309" y="4067610"/>
                  </a:lnTo>
                  <a:cubicBezTo>
                    <a:pt x="211869" y="4054385"/>
                    <a:pt x="211869" y="4054385"/>
                    <a:pt x="208380" y="4043365"/>
                  </a:cubicBezTo>
                  <a:lnTo>
                    <a:pt x="208665" y="4043365"/>
                  </a:lnTo>
                  <a:cubicBezTo>
                    <a:pt x="202896" y="4047773"/>
                    <a:pt x="199478" y="4026040"/>
                    <a:pt x="193496" y="4031082"/>
                  </a:cubicBezTo>
                  <a:lnTo>
                    <a:pt x="189223" y="4018799"/>
                  </a:lnTo>
                  <a:cubicBezTo>
                    <a:pt x="187069" y="4016437"/>
                    <a:pt x="185204" y="4017991"/>
                    <a:pt x="183814" y="4021545"/>
                  </a:cubicBezTo>
                  <a:close/>
                  <a:moveTo>
                    <a:pt x="135132" y="4030678"/>
                  </a:moveTo>
                  <a:cubicBezTo>
                    <a:pt x="131470" y="4033895"/>
                    <a:pt x="134528" y="4054386"/>
                    <a:pt x="141151" y="4039268"/>
                  </a:cubicBezTo>
                  <a:cubicBezTo>
                    <a:pt x="141293" y="4037695"/>
                    <a:pt x="141436" y="4036118"/>
                    <a:pt x="141151" y="4035176"/>
                  </a:cubicBezTo>
                  <a:cubicBezTo>
                    <a:pt x="138321" y="4030451"/>
                    <a:pt x="136353" y="4029605"/>
                    <a:pt x="135132" y="4030678"/>
                  </a:cubicBezTo>
                  <a:close/>
                  <a:moveTo>
                    <a:pt x="166648" y="3939751"/>
                  </a:moveTo>
                  <a:lnTo>
                    <a:pt x="166647" y="3952035"/>
                  </a:lnTo>
                  <a:cubicBezTo>
                    <a:pt x="172273" y="3971876"/>
                    <a:pt x="178113" y="3965892"/>
                    <a:pt x="184309" y="3983213"/>
                  </a:cubicBezTo>
                  <a:cubicBezTo>
                    <a:pt x="197556" y="3955182"/>
                    <a:pt x="188226" y="3940065"/>
                    <a:pt x="178896" y="3945736"/>
                  </a:cubicBezTo>
                  <a:cubicBezTo>
                    <a:pt x="175528" y="3932289"/>
                    <a:pt x="170592" y="3929896"/>
                    <a:pt x="166648" y="3939751"/>
                  </a:cubicBezTo>
                  <a:close/>
                  <a:moveTo>
                    <a:pt x="434138" y="2726966"/>
                  </a:moveTo>
                  <a:cubicBezTo>
                    <a:pt x="431254" y="2736415"/>
                    <a:pt x="427665" y="2740697"/>
                    <a:pt x="424096" y="2738935"/>
                  </a:cubicBezTo>
                  <a:lnTo>
                    <a:pt x="417473" y="2756571"/>
                  </a:lnTo>
                  <a:cubicBezTo>
                    <a:pt x="417544" y="2759090"/>
                    <a:pt x="418185" y="2763183"/>
                    <a:pt x="419895" y="2763183"/>
                  </a:cubicBezTo>
                  <a:lnTo>
                    <a:pt x="419895" y="2763498"/>
                  </a:lnTo>
                  <a:cubicBezTo>
                    <a:pt x="424666" y="2763498"/>
                    <a:pt x="429437" y="2763498"/>
                    <a:pt x="434138" y="2763498"/>
                  </a:cubicBezTo>
                  <a:cubicBezTo>
                    <a:pt x="437699" y="2751532"/>
                    <a:pt x="438269" y="2736415"/>
                    <a:pt x="434138" y="2726966"/>
                  </a:cubicBezTo>
                  <a:close/>
                  <a:moveTo>
                    <a:pt x="336570" y="1984684"/>
                  </a:moveTo>
                  <a:lnTo>
                    <a:pt x="324179" y="2016176"/>
                  </a:lnTo>
                  <a:cubicBezTo>
                    <a:pt x="321758" y="2042316"/>
                    <a:pt x="333366" y="2031610"/>
                    <a:pt x="337140" y="2019955"/>
                  </a:cubicBezTo>
                  <a:cubicBezTo>
                    <a:pt x="344262" y="2022160"/>
                    <a:pt x="350956" y="2016176"/>
                    <a:pt x="356582" y="2033184"/>
                  </a:cubicBezTo>
                  <a:cubicBezTo>
                    <a:pt x="360784" y="2031293"/>
                    <a:pt x="365200" y="2037591"/>
                    <a:pt x="368048" y="2026568"/>
                  </a:cubicBezTo>
                  <a:cubicBezTo>
                    <a:pt x="368120" y="2014602"/>
                    <a:pt x="368048" y="2014602"/>
                    <a:pt x="365841" y="2009249"/>
                  </a:cubicBezTo>
                  <a:lnTo>
                    <a:pt x="365841" y="2008303"/>
                  </a:lnTo>
                  <a:cubicBezTo>
                    <a:pt x="359431" y="2005470"/>
                    <a:pt x="351598" y="2013974"/>
                    <a:pt x="346399" y="1996649"/>
                  </a:cubicBezTo>
                  <a:cubicBezTo>
                    <a:pt x="342902" y="1997942"/>
                    <a:pt x="339419" y="1993723"/>
                    <a:pt x="336570" y="1984684"/>
                  </a:cubicBezTo>
                  <a:close/>
                  <a:moveTo>
                    <a:pt x="311645" y="2007672"/>
                  </a:moveTo>
                  <a:cubicBezTo>
                    <a:pt x="308084" y="2019641"/>
                    <a:pt x="308084" y="2019641"/>
                    <a:pt x="311645" y="2031924"/>
                  </a:cubicBezTo>
                  <a:lnTo>
                    <a:pt x="316416" y="2031924"/>
                  </a:lnTo>
                  <a:cubicBezTo>
                    <a:pt x="319906" y="2020901"/>
                    <a:pt x="319906" y="2020901"/>
                    <a:pt x="316488" y="2007358"/>
                  </a:cubicBezTo>
                  <a:lnTo>
                    <a:pt x="316488" y="2007672"/>
                  </a:lnTo>
                  <a:close/>
                  <a:moveTo>
                    <a:pt x="257449" y="2008618"/>
                  </a:moveTo>
                  <a:lnTo>
                    <a:pt x="250755" y="2025625"/>
                  </a:lnTo>
                  <a:cubicBezTo>
                    <a:pt x="246908" y="2086720"/>
                    <a:pt x="272831" y="2049246"/>
                    <a:pt x="279454" y="2038851"/>
                  </a:cubicBezTo>
                  <a:lnTo>
                    <a:pt x="279454" y="2038220"/>
                  </a:lnTo>
                  <a:cubicBezTo>
                    <a:pt x="281805" y="1986574"/>
                    <a:pt x="264641" y="2015548"/>
                    <a:pt x="257449" y="2008618"/>
                  </a:cubicBezTo>
                  <a:close/>
                  <a:moveTo>
                    <a:pt x="325233" y="1853965"/>
                  </a:moveTo>
                  <a:cubicBezTo>
                    <a:pt x="319813" y="1858497"/>
                    <a:pt x="314565" y="1866114"/>
                    <a:pt x="309579" y="1878553"/>
                  </a:cubicBezTo>
                  <a:cubicBezTo>
                    <a:pt x="320049" y="1886740"/>
                    <a:pt x="329948" y="1932089"/>
                    <a:pt x="340915" y="1934609"/>
                  </a:cubicBezTo>
                  <a:cubicBezTo>
                    <a:pt x="347609" y="1910675"/>
                    <a:pt x="351598" y="1930201"/>
                    <a:pt x="359075" y="1934609"/>
                  </a:cubicBezTo>
                  <a:cubicBezTo>
                    <a:pt x="364551" y="1940593"/>
                    <a:pt x="369907" y="1948466"/>
                    <a:pt x="375099" y="1958229"/>
                  </a:cubicBezTo>
                  <a:cubicBezTo>
                    <a:pt x="385426" y="1953505"/>
                    <a:pt x="399099" y="1975865"/>
                    <a:pt x="407645" y="1937760"/>
                  </a:cubicBezTo>
                  <a:lnTo>
                    <a:pt x="407645" y="1936814"/>
                  </a:lnTo>
                  <a:lnTo>
                    <a:pt x="405438" y="1922326"/>
                  </a:lnTo>
                  <a:cubicBezTo>
                    <a:pt x="400381" y="1922327"/>
                    <a:pt x="381366" y="1930202"/>
                    <a:pt x="392618" y="1904062"/>
                  </a:cubicBezTo>
                  <a:lnTo>
                    <a:pt x="378802" y="1869736"/>
                  </a:lnTo>
                  <a:lnTo>
                    <a:pt x="376238" y="1849580"/>
                  </a:lnTo>
                  <a:cubicBezTo>
                    <a:pt x="359307" y="1854540"/>
                    <a:pt x="341494" y="1840369"/>
                    <a:pt x="325233" y="1853965"/>
                  </a:cubicBezTo>
                  <a:close/>
                  <a:moveTo>
                    <a:pt x="300748" y="1778091"/>
                  </a:moveTo>
                  <a:lnTo>
                    <a:pt x="293200" y="1802026"/>
                  </a:lnTo>
                  <a:cubicBezTo>
                    <a:pt x="286933" y="1796672"/>
                    <a:pt x="283300" y="1816196"/>
                    <a:pt x="278386" y="1814936"/>
                  </a:cubicBezTo>
                  <a:lnTo>
                    <a:pt x="259798" y="1860604"/>
                  </a:lnTo>
                  <a:lnTo>
                    <a:pt x="261721" y="1874775"/>
                  </a:lnTo>
                  <a:cubicBezTo>
                    <a:pt x="269271" y="1877922"/>
                    <a:pt x="275538" y="1848320"/>
                    <a:pt x="282446" y="1874774"/>
                  </a:cubicBezTo>
                  <a:cubicBezTo>
                    <a:pt x="286363" y="1872883"/>
                    <a:pt x="290778" y="1879182"/>
                    <a:pt x="294125" y="1869104"/>
                  </a:cubicBezTo>
                  <a:lnTo>
                    <a:pt x="289496" y="1856193"/>
                  </a:lnTo>
                  <a:lnTo>
                    <a:pt x="289497" y="1843282"/>
                  </a:lnTo>
                  <a:cubicBezTo>
                    <a:pt x="293192" y="1831124"/>
                    <a:pt x="297715" y="1824889"/>
                    <a:pt x="302316" y="1825646"/>
                  </a:cubicBezTo>
                  <a:lnTo>
                    <a:pt x="310149" y="1850208"/>
                  </a:lnTo>
                  <a:lnTo>
                    <a:pt x="316488" y="1850208"/>
                  </a:lnTo>
                  <a:cubicBezTo>
                    <a:pt x="323610" y="1797932"/>
                    <a:pt x="340915" y="1846429"/>
                    <a:pt x="351028" y="1814623"/>
                  </a:cubicBezTo>
                  <a:cubicBezTo>
                    <a:pt x="353762" y="1825834"/>
                    <a:pt x="357978" y="1825834"/>
                    <a:pt x="360713" y="1814623"/>
                  </a:cubicBezTo>
                  <a:cubicBezTo>
                    <a:pt x="376309" y="1806119"/>
                    <a:pt x="392120" y="1836983"/>
                    <a:pt x="406506" y="1810215"/>
                  </a:cubicBezTo>
                  <a:cubicBezTo>
                    <a:pt x="407645" y="1765180"/>
                    <a:pt x="349105" y="1791002"/>
                    <a:pt x="338921" y="1772420"/>
                  </a:cubicBezTo>
                  <a:cubicBezTo>
                    <a:pt x="337212" y="1764234"/>
                    <a:pt x="332512" y="1766753"/>
                    <a:pt x="333651" y="1778091"/>
                  </a:cubicBezTo>
                  <a:cubicBezTo>
                    <a:pt x="326529" y="1813677"/>
                    <a:pt x="312286" y="1763920"/>
                    <a:pt x="300748" y="1778091"/>
                  </a:cubicBezTo>
                  <a:close/>
                  <a:moveTo>
                    <a:pt x="255063" y="1581601"/>
                  </a:moveTo>
                  <a:cubicBezTo>
                    <a:pt x="253337" y="1581601"/>
                    <a:pt x="251612" y="1583797"/>
                    <a:pt x="250113" y="1588189"/>
                  </a:cubicBezTo>
                  <a:cubicBezTo>
                    <a:pt x="253112" y="1596977"/>
                    <a:pt x="257014" y="1596977"/>
                    <a:pt x="260012" y="1588189"/>
                  </a:cubicBezTo>
                  <a:cubicBezTo>
                    <a:pt x="258513" y="1583797"/>
                    <a:pt x="256788" y="1581601"/>
                    <a:pt x="255063" y="1581601"/>
                  </a:cubicBezTo>
                  <a:close/>
                  <a:moveTo>
                    <a:pt x="363757" y="1220882"/>
                  </a:moveTo>
                  <a:cubicBezTo>
                    <a:pt x="361937" y="1223322"/>
                    <a:pt x="360117" y="1227402"/>
                    <a:pt x="358292" y="1233583"/>
                  </a:cubicBezTo>
                  <a:lnTo>
                    <a:pt x="358292" y="1258149"/>
                  </a:lnTo>
                  <a:cubicBezTo>
                    <a:pt x="359645" y="1263502"/>
                    <a:pt x="363704" y="1266335"/>
                    <a:pt x="363064" y="1276412"/>
                  </a:cubicBezTo>
                  <a:cubicBezTo>
                    <a:pt x="332932" y="1262619"/>
                    <a:pt x="302486" y="1281200"/>
                    <a:pt x="274328" y="1330580"/>
                  </a:cubicBezTo>
                  <a:cubicBezTo>
                    <a:pt x="294125" y="1379077"/>
                    <a:pt x="317058" y="1314518"/>
                    <a:pt x="337853" y="1354201"/>
                  </a:cubicBezTo>
                  <a:cubicBezTo>
                    <a:pt x="332582" y="1385694"/>
                    <a:pt x="320262" y="1364906"/>
                    <a:pt x="313995" y="1392620"/>
                  </a:cubicBezTo>
                  <a:cubicBezTo>
                    <a:pt x="306083" y="1393185"/>
                    <a:pt x="298228" y="1386543"/>
                    <a:pt x="290921" y="1373093"/>
                  </a:cubicBezTo>
                  <a:lnTo>
                    <a:pt x="284583" y="1378135"/>
                  </a:lnTo>
                  <a:cubicBezTo>
                    <a:pt x="284583" y="1386950"/>
                    <a:pt x="284583" y="1394197"/>
                    <a:pt x="307371" y="1397659"/>
                  </a:cubicBezTo>
                  <a:cubicBezTo>
                    <a:pt x="303170" y="1399550"/>
                    <a:pt x="296262" y="1402383"/>
                    <a:pt x="284583" y="1406477"/>
                  </a:cubicBezTo>
                  <a:cubicBezTo>
                    <a:pt x="288856" y="1410570"/>
                    <a:pt x="317058" y="1420334"/>
                    <a:pt x="313069" y="1398287"/>
                  </a:cubicBezTo>
                  <a:cubicBezTo>
                    <a:pt x="323182" y="1402070"/>
                    <a:pt x="332654" y="1437655"/>
                    <a:pt x="342054" y="1412461"/>
                  </a:cubicBezTo>
                  <a:cubicBezTo>
                    <a:pt x="344049" y="1424744"/>
                    <a:pt x="350530" y="1418128"/>
                    <a:pt x="352808" y="1429780"/>
                  </a:cubicBezTo>
                  <a:cubicBezTo>
                    <a:pt x="350101" y="1439230"/>
                    <a:pt x="344262" y="1432931"/>
                    <a:pt x="341199" y="1446788"/>
                  </a:cubicBezTo>
                  <a:cubicBezTo>
                    <a:pt x="333395" y="1427389"/>
                    <a:pt x="323666" y="1432048"/>
                    <a:pt x="316986" y="1458439"/>
                  </a:cubicBezTo>
                  <a:cubicBezTo>
                    <a:pt x="299111" y="1435136"/>
                    <a:pt x="276891" y="1446473"/>
                    <a:pt x="258018" y="1458439"/>
                  </a:cubicBezTo>
                  <a:cubicBezTo>
                    <a:pt x="254101" y="1470408"/>
                    <a:pt x="254101" y="1470408"/>
                    <a:pt x="258018" y="1483005"/>
                  </a:cubicBezTo>
                  <a:cubicBezTo>
                    <a:pt x="273330" y="1480172"/>
                    <a:pt x="289497" y="1460016"/>
                    <a:pt x="304310" y="1476075"/>
                  </a:cubicBezTo>
                  <a:cubicBezTo>
                    <a:pt x="304309" y="1480172"/>
                    <a:pt x="304310" y="1483951"/>
                    <a:pt x="304666" y="1488675"/>
                  </a:cubicBezTo>
                  <a:cubicBezTo>
                    <a:pt x="295550" y="1525203"/>
                    <a:pt x="279170" y="1503161"/>
                    <a:pt x="271051" y="1540006"/>
                  </a:cubicBezTo>
                  <a:lnTo>
                    <a:pt x="274826" y="1549455"/>
                  </a:lnTo>
                  <a:lnTo>
                    <a:pt x="274825" y="1587561"/>
                  </a:lnTo>
                  <a:lnTo>
                    <a:pt x="284938" y="1607399"/>
                  </a:lnTo>
                  <a:lnTo>
                    <a:pt x="284939" y="1624721"/>
                  </a:lnTo>
                  <a:cubicBezTo>
                    <a:pt x="277318" y="1633539"/>
                    <a:pt x="254600" y="1642357"/>
                    <a:pt x="272049" y="1678260"/>
                  </a:cubicBezTo>
                  <a:cubicBezTo>
                    <a:pt x="281292" y="1680118"/>
                    <a:pt x="290472" y="1685914"/>
                    <a:pt x="299467" y="1695579"/>
                  </a:cubicBezTo>
                  <a:lnTo>
                    <a:pt x="299467" y="1707547"/>
                  </a:lnTo>
                  <a:cubicBezTo>
                    <a:pt x="292345" y="1716051"/>
                    <a:pt x="284369" y="1739040"/>
                    <a:pt x="278102" y="1715420"/>
                  </a:cubicBezTo>
                  <a:cubicBezTo>
                    <a:pt x="270980" y="1725814"/>
                    <a:pt x="279027" y="1744079"/>
                    <a:pt x="281734" y="1750692"/>
                  </a:cubicBezTo>
                  <a:cubicBezTo>
                    <a:pt x="287168" y="1754943"/>
                    <a:pt x="292765" y="1750943"/>
                    <a:pt x="297615" y="1739354"/>
                  </a:cubicBezTo>
                  <a:cubicBezTo>
                    <a:pt x="305662" y="1739354"/>
                    <a:pt x="309579" y="1758253"/>
                    <a:pt x="317485" y="1750377"/>
                  </a:cubicBezTo>
                  <a:cubicBezTo>
                    <a:pt x="321651" y="1735638"/>
                    <a:pt x="327562" y="1735638"/>
                    <a:pt x="331728" y="1750378"/>
                  </a:cubicBezTo>
                  <a:cubicBezTo>
                    <a:pt x="353093" y="1711012"/>
                    <a:pt x="382150" y="1745653"/>
                    <a:pt x="404868" y="1761715"/>
                  </a:cubicBezTo>
                  <a:cubicBezTo>
                    <a:pt x="411990" y="1748489"/>
                    <a:pt x="411990" y="1747230"/>
                    <a:pt x="413556" y="1730222"/>
                  </a:cubicBezTo>
                  <a:lnTo>
                    <a:pt x="427800" y="1695896"/>
                  </a:lnTo>
                  <a:cubicBezTo>
                    <a:pt x="417616" y="1670070"/>
                    <a:pt x="404369" y="1687392"/>
                    <a:pt x="393544" y="1669442"/>
                  </a:cubicBezTo>
                  <a:cubicBezTo>
                    <a:pt x="395538" y="1634484"/>
                    <a:pt x="386423" y="1635430"/>
                    <a:pt x="381223" y="1652751"/>
                  </a:cubicBezTo>
                  <a:lnTo>
                    <a:pt x="369046" y="1621259"/>
                  </a:lnTo>
                  <a:lnTo>
                    <a:pt x="369045" y="1597007"/>
                  </a:lnTo>
                  <a:cubicBezTo>
                    <a:pt x="377450" y="1588506"/>
                    <a:pt x="386067" y="1624406"/>
                    <a:pt x="396251" y="1614957"/>
                  </a:cubicBezTo>
                  <a:lnTo>
                    <a:pt x="408286" y="1583464"/>
                  </a:lnTo>
                  <a:cubicBezTo>
                    <a:pt x="412060" y="1516386"/>
                    <a:pt x="380726" y="1617480"/>
                    <a:pt x="383717" y="1534335"/>
                  </a:cubicBezTo>
                  <a:lnTo>
                    <a:pt x="390268" y="1529300"/>
                  </a:lnTo>
                  <a:cubicBezTo>
                    <a:pt x="394755" y="1544413"/>
                    <a:pt x="414909" y="1556382"/>
                    <a:pt x="403372" y="1520168"/>
                  </a:cubicBezTo>
                  <a:cubicBezTo>
                    <a:pt x="401735" y="1492137"/>
                    <a:pt x="385283" y="1505994"/>
                    <a:pt x="380939" y="1517017"/>
                  </a:cubicBezTo>
                  <a:cubicBezTo>
                    <a:pt x="376808" y="1502529"/>
                    <a:pt x="370399" y="1508199"/>
                    <a:pt x="366696" y="1494028"/>
                  </a:cubicBezTo>
                  <a:cubicBezTo>
                    <a:pt x="360429" y="1482377"/>
                    <a:pt x="338636" y="1535913"/>
                    <a:pt x="340416" y="1485207"/>
                  </a:cubicBezTo>
                  <a:cubicBezTo>
                    <a:pt x="346257" y="1465997"/>
                    <a:pt x="357081" y="1463795"/>
                    <a:pt x="364060" y="1450567"/>
                  </a:cubicBezTo>
                  <a:lnTo>
                    <a:pt x="364060" y="1440489"/>
                  </a:lnTo>
                  <a:cubicBezTo>
                    <a:pt x="369544" y="1431797"/>
                    <a:pt x="375228" y="1425782"/>
                    <a:pt x="381010" y="1422539"/>
                  </a:cubicBezTo>
                  <a:cubicBezTo>
                    <a:pt x="390197" y="1456865"/>
                    <a:pt x="399384" y="1444900"/>
                    <a:pt x="408216" y="1416868"/>
                  </a:cubicBezTo>
                  <a:cubicBezTo>
                    <a:pt x="410423" y="1373410"/>
                    <a:pt x="427586" y="1411515"/>
                    <a:pt x="435634" y="1410256"/>
                  </a:cubicBezTo>
                  <a:lnTo>
                    <a:pt x="441687" y="1391992"/>
                  </a:lnTo>
                  <a:cubicBezTo>
                    <a:pt x="439401" y="1383015"/>
                    <a:pt x="436588" y="1377126"/>
                    <a:pt x="433569" y="1374984"/>
                  </a:cubicBezTo>
                  <a:lnTo>
                    <a:pt x="433568" y="1374039"/>
                  </a:lnTo>
                  <a:cubicBezTo>
                    <a:pt x="428156" y="1371837"/>
                    <a:pt x="422102" y="1380341"/>
                    <a:pt x="417259" y="1368058"/>
                  </a:cubicBezTo>
                  <a:lnTo>
                    <a:pt x="417259" y="1356720"/>
                  </a:lnTo>
                  <a:cubicBezTo>
                    <a:pt x="410137" y="1348216"/>
                    <a:pt x="402232" y="1325227"/>
                    <a:pt x="395111" y="1349158"/>
                  </a:cubicBezTo>
                  <a:cubicBezTo>
                    <a:pt x="384471" y="1361286"/>
                    <a:pt x="373262" y="1358985"/>
                    <a:pt x="362921" y="1342546"/>
                  </a:cubicBezTo>
                  <a:lnTo>
                    <a:pt x="377165" y="1312944"/>
                  </a:lnTo>
                  <a:cubicBezTo>
                    <a:pt x="378162" y="1312944"/>
                    <a:pt x="386067" y="1317355"/>
                    <a:pt x="387491" y="1305072"/>
                  </a:cubicBezTo>
                  <a:cubicBezTo>
                    <a:pt x="386779" y="1251846"/>
                    <a:pt x="406221" y="1285862"/>
                    <a:pt x="414838" y="1276727"/>
                  </a:cubicBezTo>
                  <a:lnTo>
                    <a:pt x="421176" y="1258777"/>
                  </a:lnTo>
                  <a:cubicBezTo>
                    <a:pt x="416975" y="1233583"/>
                    <a:pt x="408571" y="1240195"/>
                    <a:pt x="403444" y="1252164"/>
                  </a:cubicBezTo>
                  <a:cubicBezTo>
                    <a:pt x="389235" y="1267044"/>
                    <a:pt x="376500" y="1203801"/>
                    <a:pt x="363757" y="1220882"/>
                  </a:cubicBezTo>
                  <a:close/>
                  <a:moveTo>
                    <a:pt x="232665" y="1289641"/>
                  </a:moveTo>
                  <a:lnTo>
                    <a:pt x="226327" y="1308220"/>
                  </a:lnTo>
                  <a:cubicBezTo>
                    <a:pt x="231383" y="1321762"/>
                    <a:pt x="230885" y="1345380"/>
                    <a:pt x="238078" y="1339712"/>
                  </a:cubicBezTo>
                  <a:cubicBezTo>
                    <a:pt x="240000" y="1331840"/>
                    <a:pt x="244060" y="1328060"/>
                    <a:pt x="245199" y="1318297"/>
                  </a:cubicBezTo>
                  <a:cubicBezTo>
                    <a:pt x="244630" y="1307591"/>
                    <a:pt x="246980" y="1296882"/>
                    <a:pt x="242991" y="1289641"/>
                  </a:cubicBezTo>
                  <a:lnTo>
                    <a:pt x="242777" y="1289642"/>
                  </a:lnTo>
                  <a:close/>
                  <a:moveTo>
                    <a:pt x="300606" y="1217520"/>
                  </a:moveTo>
                  <a:cubicBezTo>
                    <a:pt x="296945" y="1225426"/>
                    <a:pt x="293441" y="1234717"/>
                    <a:pt x="290138" y="1245234"/>
                  </a:cubicBezTo>
                  <a:lnTo>
                    <a:pt x="296405" y="1264444"/>
                  </a:lnTo>
                  <a:cubicBezTo>
                    <a:pt x="300535" y="1250901"/>
                    <a:pt x="304879" y="1254681"/>
                    <a:pt x="308867" y="1246494"/>
                  </a:cubicBezTo>
                  <a:cubicBezTo>
                    <a:pt x="308867" y="1242715"/>
                    <a:pt x="308868" y="1238621"/>
                    <a:pt x="308867" y="1233265"/>
                  </a:cubicBezTo>
                  <a:cubicBezTo>
                    <a:pt x="305591" y="1230435"/>
                    <a:pt x="305021" y="1218152"/>
                    <a:pt x="300606" y="1217520"/>
                  </a:cubicBezTo>
                  <a:close/>
                  <a:moveTo>
                    <a:pt x="251920" y="1255941"/>
                  </a:moveTo>
                  <a:cubicBezTo>
                    <a:pt x="251128" y="1256886"/>
                    <a:pt x="250576" y="1258933"/>
                    <a:pt x="251040" y="1261296"/>
                  </a:cubicBezTo>
                  <a:cubicBezTo>
                    <a:pt x="252108" y="1268537"/>
                    <a:pt x="255240" y="1261296"/>
                    <a:pt x="254244" y="1257203"/>
                  </a:cubicBezTo>
                  <a:cubicBezTo>
                    <a:pt x="253746" y="1255155"/>
                    <a:pt x="252713" y="1254996"/>
                    <a:pt x="251920" y="1255941"/>
                  </a:cubicBezTo>
                  <a:close/>
                  <a:moveTo>
                    <a:pt x="421888" y="1015339"/>
                  </a:moveTo>
                  <a:cubicBezTo>
                    <a:pt x="426304" y="1026359"/>
                    <a:pt x="432072" y="1042735"/>
                    <a:pt x="436986" y="1026045"/>
                  </a:cubicBezTo>
                  <a:cubicBezTo>
                    <a:pt x="434800" y="1020596"/>
                    <a:pt x="432542" y="1015746"/>
                    <a:pt x="430221" y="1011559"/>
                  </a:cubicBezTo>
                  <a:lnTo>
                    <a:pt x="430221" y="1010614"/>
                  </a:lnTo>
                  <a:cubicBezTo>
                    <a:pt x="427436" y="1005922"/>
                    <a:pt x="424310" y="1007718"/>
                    <a:pt x="421888" y="1015339"/>
                  </a:cubicBezTo>
                  <a:close/>
                  <a:moveTo>
                    <a:pt x="136451" y="1098793"/>
                  </a:moveTo>
                  <a:cubicBezTo>
                    <a:pt x="141380" y="1111516"/>
                    <a:pt x="147475" y="1111516"/>
                    <a:pt x="152404" y="1098793"/>
                  </a:cubicBezTo>
                  <a:cubicBezTo>
                    <a:pt x="147147" y="1093818"/>
                    <a:pt x="141707" y="1093818"/>
                    <a:pt x="136451" y="1098793"/>
                  </a:cubicBezTo>
                  <a:close/>
                  <a:moveTo>
                    <a:pt x="359156" y="804297"/>
                  </a:moveTo>
                  <a:cubicBezTo>
                    <a:pt x="358114" y="807800"/>
                    <a:pt x="358791" y="812524"/>
                    <a:pt x="363206" y="814414"/>
                  </a:cubicBezTo>
                  <a:lnTo>
                    <a:pt x="363207" y="813471"/>
                  </a:lnTo>
                  <a:cubicBezTo>
                    <a:pt x="365342" y="815987"/>
                    <a:pt x="370328" y="807487"/>
                    <a:pt x="365414" y="801502"/>
                  </a:cubicBezTo>
                  <a:cubicBezTo>
                    <a:pt x="362957" y="798510"/>
                    <a:pt x="360197" y="800793"/>
                    <a:pt x="359156" y="804297"/>
                  </a:cubicBezTo>
                  <a:close/>
                  <a:moveTo>
                    <a:pt x="276179" y="852522"/>
                  </a:moveTo>
                  <a:cubicBezTo>
                    <a:pt x="273668" y="897398"/>
                    <a:pt x="274643" y="900646"/>
                    <a:pt x="268618" y="899996"/>
                  </a:cubicBezTo>
                  <a:lnTo>
                    <a:pt x="260012" y="899454"/>
                  </a:lnTo>
                  <a:lnTo>
                    <a:pt x="260012" y="899446"/>
                  </a:lnTo>
                  <a:lnTo>
                    <a:pt x="259876" y="899446"/>
                  </a:lnTo>
                  <a:lnTo>
                    <a:pt x="259870" y="899446"/>
                  </a:lnTo>
                  <a:cubicBezTo>
                    <a:pt x="260725" y="877399"/>
                    <a:pt x="249899" y="895666"/>
                    <a:pt x="259870" y="899446"/>
                  </a:cubicBezTo>
                  <a:lnTo>
                    <a:pt x="257947" y="899446"/>
                  </a:lnTo>
                  <a:lnTo>
                    <a:pt x="259876" y="899446"/>
                  </a:lnTo>
                  <a:lnTo>
                    <a:pt x="260012" y="899454"/>
                  </a:lnTo>
                  <a:lnTo>
                    <a:pt x="260012" y="919284"/>
                  </a:lnTo>
                  <a:cubicBezTo>
                    <a:pt x="250113" y="922434"/>
                    <a:pt x="243348" y="957078"/>
                    <a:pt x="232879" y="947942"/>
                  </a:cubicBezTo>
                  <a:lnTo>
                    <a:pt x="225757" y="966210"/>
                  </a:lnTo>
                  <a:lnTo>
                    <a:pt x="229887" y="978493"/>
                  </a:lnTo>
                  <a:cubicBezTo>
                    <a:pt x="229887" y="981955"/>
                    <a:pt x="229888" y="986048"/>
                    <a:pt x="229887" y="990145"/>
                  </a:cubicBezTo>
                  <a:lnTo>
                    <a:pt x="224974" y="1003370"/>
                  </a:lnTo>
                  <a:lnTo>
                    <a:pt x="224974" y="1027304"/>
                  </a:lnTo>
                  <a:cubicBezTo>
                    <a:pt x="237365" y="1058797"/>
                    <a:pt x="253959" y="995812"/>
                    <a:pt x="263431" y="1041479"/>
                  </a:cubicBezTo>
                  <a:lnTo>
                    <a:pt x="259871" y="1050293"/>
                  </a:lnTo>
                  <a:cubicBezTo>
                    <a:pt x="259442" y="1060057"/>
                    <a:pt x="259016" y="1069503"/>
                    <a:pt x="258588" y="1078007"/>
                  </a:cubicBezTo>
                  <a:lnTo>
                    <a:pt x="254386" y="1088402"/>
                  </a:lnTo>
                  <a:cubicBezTo>
                    <a:pt x="254386" y="1093438"/>
                    <a:pt x="254956" y="1098793"/>
                    <a:pt x="255384" y="1106037"/>
                  </a:cubicBezTo>
                  <a:cubicBezTo>
                    <a:pt x="264571" y="1093755"/>
                    <a:pt x="278956" y="1137531"/>
                    <a:pt x="283870" y="1106038"/>
                  </a:cubicBezTo>
                  <a:cubicBezTo>
                    <a:pt x="283870" y="1095015"/>
                    <a:pt x="287929" y="1093437"/>
                    <a:pt x="290636" y="1095329"/>
                  </a:cubicBezTo>
                  <a:cubicBezTo>
                    <a:pt x="296120" y="1100368"/>
                    <a:pt x="292986" y="1133120"/>
                    <a:pt x="293698" y="1148551"/>
                  </a:cubicBezTo>
                  <a:lnTo>
                    <a:pt x="286576" y="1168392"/>
                  </a:lnTo>
                  <a:cubicBezTo>
                    <a:pt x="282047" y="1167099"/>
                    <a:pt x="277575" y="1173652"/>
                    <a:pt x="274114" y="1186659"/>
                  </a:cubicBezTo>
                  <a:cubicBezTo>
                    <a:pt x="274114" y="1191384"/>
                    <a:pt x="274684" y="1197051"/>
                    <a:pt x="274969" y="1201458"/>
                  </a:cubicBezTo>
                  <a:cubicBezTo>
                    <a:pt x="290137" y="1206183"/>
                    <a:pt x="301390" y="1180675"/>
                    <a:pt x="315917" y="1204923"/>
                  </a:cubicBezTo>
                  <a:cubicBezTo>
                    <a:pt x="324635" y="1239851"/>
                    <a:pt x="337312" y="1247469"/>
                    <a:pt x="347823" y="1224133"/>
                  </a:cubicBezTo>
                  <a:lnTo>
                    <a:pt x="347823" y="1210594"/>
                  </a:lnTo>
                  <a:cubicBezTo>
                    <a:pt x="369188" y="1125876"/>
                    <a:pt x="397247" y="1279878"/>
                    <a:pt x="415621" y="1171543"/>
                  </a:cubicBezTo>
                  <a:cubicBezTo>
                    <a:pt x="397176" y="1114853"/>
                    <a:pt x="377663" y="1178470"/>
                    <a:pt x="358007" y="1148868"/>
                  </a:cubicBezTo>
                  <a:cubicBezTo>
                    <a:pt x="363206" y="1131546"/>
                    <a:pt x="369686" y="1132178"/>
                    <a:pt x="375099" y="1119895"/>
                  </a:cubicBezTo>
                  <a:cubicBezTo>
                    <a:pt x="381580" y="1118003"/>
                    <a:pt x="381722" y="1119895"/>
                    <a:pt x="382220" y="1102259"/>
                  </a:cubicBezTo>
                  <a:lnTo>
                    <a:pt x="377378" y="1088716"/>
                  </a:lnTo>
                  <a:lnTo>
                    <a:pt x="377378" y="1077379"/>
                  </a:lnTo>
                  <a:cubicBezTo>
                    <a:pt x="382577" y="1067301"/>
                    <a:pt x="391621" y="1062890"/>
                    <a:pt x="396322" y="1038642"/>
                  </a:cubicBezTo>
                  <a:lnTo>
                    <a:pt x="387562" y="1016913"/>
                  </a:lnTo>
                  <a:cubicBezTo>
                    <a:pt x="388061" y="1005890"/>
                    <a:pt x="385710" y="998331"/>
                    <a:pt x="382506" y="992033"/>
                  </a:cubicBezTo>
                  <a:cubicBezTo>
                    <a:pt x="388203" y="976916"/>
                    <a:pt x="398530" y="979749"/>
                    <a:pt x="403871" y="960540"/>
                  </a:cubicBezTo>
                  <a:cubicBezTo>
                    <a:pt x="413913" y="974083"/>
                    <a:pt x="426589" y="998017"/>
                    <a:pt x="435989" y="966525"/>
                  </a:cubicBezTo>
                  <a:lnTo>
                    <a:pt x="435989" y="953610"/>
                  </a:lnTo>
                  <a:lnTo>
                    <a:pt x="429010" y="935659"/>
                  </a:lnTo>
                  <a:cubicBezTo>
                    <a:pt x="418043" y="944795"/>
                    <a:pt x="405651" y="904167"/>
                    <a:pt x="395040" y="935660"/>
                  </a:cubicBezTo>
                  <a:cubicBezTo>
                    <a:pt x="389485" y="916450"/>
                    <a:pt x="382790" y="930621"/>
                    <a:pt x="378304" y="918970"/>
                  </a:cubicBezTo>
                  <a:cubicBezTo>
                    <a:pt x="378304" y="914877"/>
                    <a:pt x="378304" y="911097"/>
                    <a:pt x="377877" y="906687"/>
                  </a:cubicBezTo>
                  <a:lnTo>
                    <a:pt x="382719" y="893147"/>
                  </a:lnTo>
                  <a:lnTo>
                    <a:pt x="382719" y="880547"/>
                  </a:lnTo>
                  <a:cubicBezTo>
                    <a:pt x="370470" y="858504"/>
                    <a:pt x="354232" y="835201"/>
                    <a:pt x="341058" y="862600"/>
                  </a:cubicBezTo>
                  <a:cubicBezTo>
                    <a:pt x="325817" y="817561"/>
                    <a:pt x="310434" y="902907"/>
                    <a:pt x="296547" y="850000"/>
                  </a:cubicBezTo>
                  <a:cubicBezTo>
                    <a:pt x="289995" y="853464"/>
                    <a:pt x="282731" y="847166"/>
                    <a:pt x="276179" y="852522"/>
                  </a:cubicBezTo>
                  <a:close/>
                  <a:moveTo>
                    <a:pt x="320609" y="779811"/>
                  </a:moveTo>
                  <a:cubicBezTo>
                    <a:pt x="319318" y="781504"/>
                    <a:pt x="318552" y="785756"/>
                    <a:pt x="321330" y="789851"/>
                  </a:cubicBezTo>
                  <a:lnTo>
                    <a:pt x="321402" y="788905"/>
                  </a:lnTo>
                  <a:cubicBezTo>
                    <a:pt x="321402" y="788905"/>
                    <a:pt x="322470" y="786386"/>
                    <a:pt x="323039" y="785126"/>
                  </a:cubicBezTo>
                  <a:cubicBezTo>
                    <a:pt x="323716" y="778985"/>
                    <a:pt x="321900" y="778118"/>
                    <a:pt x="320609" y="779811"/>
                  </a:cubicBezTo>
                  <a:close/>
                  <a:moveTo>
                    <a:pt x="343478" y="752514"/>
                  </a:moveTo>
                  <a:cubicBezTo>
                    <a:pt x="341767" y="752515"/>
                    <a:pt x="340057" y="754672"/>
                    <a:pt x="338565" y="758986"/>
                  </a:cubicBezTo>
                  <a:lnTo>
                    <a:pt x="338565" y="770955"/>
                  </a:lnTo>
                  <a:cubicBezTo>
                    <a:pt x="341506" y="779866"/>
                    <a:pt x="345366" y="780242"/>
                    <a:pt x="348392" y="771901"/>
                  </a:cubicBezTo>
                  <a:lnTo>
                    <a:pt x="348392" y="770955"/>
                  </a:lnTo>
                  <a:lnTo>
                    <a:pt x="348392" y="758987"/>
                  </a:lnTo>
                  <a:cubicBezTo>
                    <a:pt x="346900" y="754672"/>
                    <a:pt x="345189" y="752514"/>
                    <a:pt x="343478" y="752514"/>
                  </a:cubicBezTo>
                  <a:close/>
                  <a:moveTo>
                    <a:pt x="205887" y="888027"/>
                  </a:moveTo>
                  <a:cubicBezTo>
                    <a:pt x="204267" y="888578"/>
                    <a:pt x="203288" y="890310"/>
                    <a:pt x="201329" y="893775"/>
                  </a:cubicBezTo>
                  <a:lnTo>
                    <a:pt x="201329" y="905113"/>
                  </a:lnTo>
                  <a:cubicBezTo>
                    <a:pt x="205994" y="914876"/>
                    <a:pt x="211407" y="914876"/>
                    <a:pt x="216072" y="905112"/>
                  </a:cubicBezTo>
                  <a:cubicBezTo>
                    <a:pt x="215431" y="900074"/>
                    <a:pt x="216855" y="893461"/>
                    <a:pt x="214006" y="889368"/>
                  </a:cubicBezTo>
                  <a:lnTo>
                    <a:pt x="214290" y="889368"/>
                  </a:lnTo>
                  <a:cubicBezTo>
                    <a:pt x="209768" y="888107"/>
                    <a:pt x="207508" y="887476"/>
                    <a:pt x="205887" y="888027"/>
                  </a:cubicBezTo>
                  <a:close/>
                  <a:moveTo>
                    <a:pt x="255323" y="802021"/>
                  </a:moveTo>
                  <a:cubicBezTo>
                    <a:pt x="251884" y="806083"/>
                    <a:pt x="248457" y="811777"/>
                    <a:pt x="245271" y="819453"/>
                  </a:cubicBezTo>
                  <a:cubicBezTo>
                    <a:pt x="247478" y="826065"/>
                    <a:pt x="249544" y="831418"/>
                    <a:pt x="251822" y="836774"/>
                  </a:cubicBezTo>
                  <a:lnTo>
                    <a:pt x="251822" y="835829"/>
                  </a:lnTo>
                  <a:cubicBezTo>
                    <a:pt x="304104" y="825081"/>
                    <a:pt x="279397" y="773588"/>
                    <a:pt x="255323" y="802021"/>
                  </a:cubicBezTo>
                  <a:close/>
                  <a:moveTo>
                    <a:pt x="193638" y="680570"/>
                  </a:moveTo>
                  <a:cubicBezTo>
                    <a:pt x="192143" y="686869"/>
                    <a:pt x="186516" y="691590"/>
                    <a:pt x="187300" y="701040"/>
                  </a:cubicBezTo>
                  <a:cubicBezTo>
                    <a:pt x="188581" y="707653"/>
                    <a:pt x="191431" y="704191"/>
                    <a:pt x="193638" y="704819"/>
                  </a:cubicBezTo>
                  <a:cubicBezTo>
                    <a:pt x="197199" y="696633"/>
                    <a:pt x="197199" y="688757"/>
                    <a:pt x="193638" y="680570"/>
                  </a:cubicBezTo>
                  <a:close/>
                  <a:moveTo>
                    <a:pt x="9415" y="92279"/>
                  </a:moveTo>
                  <a:lnTo>
                    <a:pt x="101694" y="0"/>
                  </a:lnTo>
                  <a:lnTo>
                    <a:pt x="442400" y="340705"/>
                  </a:lnTo>
                  <a:lnTo>
                    <a:pt x="442399" y="429257"/>
                  </a:lnTo>
                  <a:lnTo>
                    <a:pt x="447028" y="442168"/>
                  </a:lnTo>
                  <a:lnTo>
                    <a:pt x="442471" y="454451"/>
                  </a:lnTo>
                  <a:cubicBezTo>
                    <a:pt x="441402" y="472719"/>
                    <a:pt x="450589" y="479962"/>
                    <a:pt x="446530" y="504525"/>
                  </a:cubicBezTo>
                  <a:cubicBezTo>
                    <a:pt x="440691" y="511769"/>
                    <a:pt x="438695" y="585461"/>
                    <a:pt x="447598" y="581995"/>
                  </a:cubicBezTo>
                  <a:cubicBezTo>
                    <a:pt x="460417" y="722772"/>
                    <a:pt x="447598" y="952668"/>
                    <a:pt x="452156" y="1123042"/>
                  </a:cubicBezTo>
                  <a:lnTo>
                    <a:pt x="447385" y="1136585"/>
                  </a:lnTo>
                  <a:lnTo>
                    <a:pt x="447384" y="1172802"/>
                  </a:lnTo>
                  <a:lnTo>
                    <a:pt x="452156" y="1185399"/>
                  </a:lnTo>
                  <a:lnTo>
                    <a:pt x="452156" y="1197051"/>
                  </a:lnTo>
                  <a:lnTo>
                    <a:pt x="447384" y="1209648"/>
                  </a:lnTo>
                  <a:lnTo>
                    <a:pt x="447385" y="1234211"/>
                  </a:lnTo>
                  <a:cubicBezTo>
                    <a:pt x="460346" y="1394508"/>
                    <a:pt x="448025" y="1624720"/>
                    <a:pt x="452156" y="1806436"/>
                  </a:cubicBezTo>
                  <a:cubicBezTo>
                    <a:pt x="437912" y="1963900"/>
                    <a:pt x="452654" y="2201668"/>
                    <a:pt x="446602" y="2380860"/>
                  </a:cubicBezTo>
                  <a:cubicBezTo>
                    <a:pt x="440547" y="2396922"/>
                    <a:pt x="440548" y="2397868"/>
                    <a:pt x="446602" y="2414558"/>
                  </a:cubicBezTo>
                  <a:cubicBezTo>
                    <a:pt x="447134" y="2422527"/>
                    <a:pt x="447299" y="2430871"/>
                    <a:pt x="447099" y="2439124"/>
                  </a:cubicBezTo>
                  <a:lnTo>
                    <a:pt x="442257" y="2452349"/>
                  </a:lnTo>
                  <a:lnTo>
                    <a:pt x="442257" y="2488567"/>
                  </a:lnTo>
                  <a:lnTo>
                    <a:pt x="447028" y="2501164"/>
                  </a:lnTo>
                  <a:lnTo>
                    <a:pt x="447029" y="2513447"/>
                  </a:lnTo>
                  <a:cubicBezTo>
                    <a:pt x="441473" y="2531715"/>
                    <a:pt x="436131" y="2503684"/>
                    <a:pt x="430151" y="2507148"/>
                  </a:cubicBezTo>
                  <a:lnTo>
                    <a:pt x="420037" y="2531083"/>
                  </a:lnTo>
                  <a:lnTo>
                    <a:pt x="415052" y="2520373"/>
                  </a:lnTo>
                  <a:lnTo>
                    <a:pt x="407929" y="2537068"/>
                  </a:lnTo>
                  <a:lnTo>
                    <a:pt x="407930" y="2561944"/>
                  </a:lnTo>
                  <a:cubicBezTo>
                    <a:pt x="417331" y="2578006"/>
                    <a:pt x="416548" y="2600681"/>
                    <a:pt x="425450" y="2616743"/>
                  </a:cubicBezTo>
                  <a:lnTo>
                    <a:pt x="430292" y="2616743"/>
                  </a:lnTo>
                  <a:cubicBezTo>
                    <a:pt x="432358" y="2630600"/>
                    <a:pt x="439053" y="2624615"/>
                    <a:pt x="442328" y="2634693"/>
                  </a:cubicBezTo>
                  <a:cubicBezTo>
                    <a:pt x="441829" y="2647290"/>
                    <a:pt x="444322" y="2680043"/>
                    <a:pt x="439052" y="2675004"/>
                  </a:cubicBezTo>
                  <a:cubicBezTo>
                    <a:pt x="436915" y="2673116"/>
                    <a:pt x="437343" y="2665558"/>
                    <a:pt x="437414" y="2658942"/>
                  </a:cubicBezTo>
                  <a:cubicBezTo>
                    <a:pt x="430292" y="2635007"/>
                    <a:pt x="423812" y="2641306"/>
                    <a:pt x="414838" y="2640992"/>
                  </a:cubicBezTo>
                  <a:lnTo>
                    <a:pt x="403800" y="2672484"/>
                  </a:lnTo>
                  <a:cubicBezTo>
                    <a:pt x="406363" y="2682880"/>
                    <a:pt x="410921" y="2690434"/>
                    <a:pt x="414767" y="2702089"/>
                  </a:cubicBezTo>
                  <a:cubicBezTo>
                    <a:pt x="420956" y="2685429"/>
                    <a:pt x="428733" y="2685429"/>
                    <a:pt x="434921" y="2702089"/>
                  </a:cubicBezTo>
                  <a:lnTo>
                    <a:pt x="439977" y="2690752"/>
                  </a:lnTo>
                  <a:cubicBezTo>
                    <a:pt x="442969" y="2701143"/>
                    <a:pt x="444536" y="2809793"/>
                    <a:pt x="439408" y="2810424"/>
                  </a:cubicBezTo>
                  <a:cubicBezTo>
                    <a:pt x="433469" y="2798895"/>
                    <a:pt x="427187" y="2791277"/>
                    <a:pt x="420749" y="2787750"/>
                  </a:cubicBezTo>
                  <a:cubicBezTo>
                    <a:pt x="417900" y="2792943"/>
                    <a:pt x="415237" y="2799936"/>
                    <a:pt x="412844" y="2808533"/>
                  </a:cubicBezTo>
                  <a:cubicBezTo>
                    <a:pt x="418684" y="2862072"/>
                    <a:pt x="437343" y="2848529"/>
                    <a:pt x="447241" y="2880650"/>
                  </a:cubicBezTo>
                  <a:cubicBezTo>
                    <a:pt x="447242" y="2884429"/>
                    <a:pt x="447242" y="2888522"/>
                    <a:pt x="446744" y="2892302"/>
                  </a:cubicBezTo>
                  <a:cubicBezTo>
                    <a:pt x="435063" y="2931671"/>
                    <a:pt x="419681" y="2906476"/>
                    <a:pt x="407788" y="2940174"/>
                  </a:cubicBezTo>
                  <a:cubicBezTo>
                    <a:pt x="410779" y="2952771"/>
                    <a:pt x="432428" y="2966942"/>
                    <a:pt x="418115" y="2982687"/>
                  </a:cubicBezTo>
                  <a:cubicBezTo>
                    <a:pt x="414055" y="2982687"/>
                    <a:pt x="411918" y="2990560"/>
                    <a:pt x="412844" y="2997489"/>
                  </a:cubicBezTo>
                  <a:cubicBezTo>
                    <a:pt x="418257" y="3011346"/>
                    <a:pt x="416689" y="3027408"/>
                    <a:pt x="422245" y="3036540"/>
                  </a:cubicBezTo>
                  <a:cubicBezTo>
                    <a:pt x="420963" y="3048823"/>
                    <a:pt x="414695" y="3039060"/>
                    <a:pt x="412915" y="3049455"/>
                  </a:cubicBezTo>
                  <a:lnTo>
                    <a:pt x="422459" y="3074648"/>
                  </a:lnTo>
                  <a:cubicBezTo>
                    <a:pt x="416475" y="3090708"/>
                    <a:pt x="416475" y="3090708"/>
                    <a:pt x="420251" y="3106141"/>
                  </a:cubicBezTo>
                  <a:cubicBezTo>
                    <a:pt x="427372" y="3104565"/>
                    <a:pt x="434494" y="3112440"/>
                    <a:pt x="440049" y="3094173"/>
                  </a:cubicBezTo>
                  <a:cubicBezTo>
                    <a:pt x="442221" y="3097793"/>
                    <a:pt x="443318" y="3108532"/>
                    <a:pt x="442499" y="3118107"/>
                  </a:cubicBezTo>
                  <a:cubicBezTo>
                    <a:pt x="441921" y="3124846"/>
                    <a:pt x="440526" y="3129475"/>
                    <a:pt x="438909" y="3130076"/>
                  </a:cubicBezTo>
                  <a:cubicBezTo>
                    <a:pt x="433226" y="3128214"/>
                    <a:pt x="427558" y="3134517"/>
                    <a:pt x="422743" y="3148023"/>
                  </a:cubicBezTo>
                  <a:lnTo>
                    <a:pt x="422743" y="3173220"/>
                  </a:lnTo>
                  <a:cubicBezTo>
                    <a:pt x="428228" y="3188651"/>
                    <a:pt x="449735" y="3161569"/>
                    <a:pt x="440049" y="3215419"/>
                  </a:cubicBezTo>
                  <a:lnTo>
                    <a:pt x="429865" y="3191798"/>
                  </a:lnTo>
                  <a:lnTo>
                    <a:pt x="407930" y="3245970"/>
                  </a:lnTo>
                  <a:cubicBezTo>
                    <a:pt x="414554" y="3263920"/>
                    <a:pt x="414554" y="3264862"/>
                    <a:pt x="407930" y="3281869"/>
                  </a:cubicBezTo>
                  <a:cubicBezTo>
                    <a:pt x="412816" y="3288260"/>
                    <a:pt x="417580" y="3296387"/>
                    <a:pt x="422173" y="3306118"/>
                  </a:cubicBezTo>
                  <a:lnTo>
                    <a:pt x="422173" y="3331312"/>
                  </a:lnTo>
                  <a:lnTo>
                    <a:pt x="416974" y="3345801"/>
                  </a:lnTo>
                  <a:lnTo>
                    <a:pt x="419111" y="3361545"/>
                  </a:lnTo>
                  <a:lnTo>
                    <a:pt x="424880" y="3361545"/>
                  </a:lnTo>
                  <a:cubicBezTo>
                    <a:pt x="428512" y="3371940"/>
                    <a:pt x="432002" y="3382328"/>
                    <a:pt x="436346" y="3393038"/>
                  </a:cubicBezTo>
                  <a:cubicBezTo>
                    <a:pt x="434351" y="3403747"/>
                    <a:pt x="429723" y="3395875"/>
                    <a:pt x="420820" y="3401541"/>
                  </a:cubicBezTo>
                  <a:cubicBezTo>
                    <a:pt x="422102" y="3401542"/>
                    <a:pt x="420820" y="3410674"/>
                    <a:pt x="417189" y="3416658"/>
                  </a:cubicBezTo>
                  <a:cubicBezTo>
                    <a:pt x="423171" y="3422325"/>
                    <a:pt x="420749" y="3439019"/>
                    <a:pt x="424666" y="3446577"/>
                  </a:cubicBezTo>
                  <a:cubicBezTo>
                    <a:pt x="430121" y="3444402"/>
                    <a:pt x="435612" y="3445787"/>
                    <a:pt x="440975" y="3450670"/>
                  </a:cubicBezTo>
                  <a:cubicBezTo>
                    <a:pt x="448595" y="3508931"/>
                    <a:pt x="416120" y="3469249"/>
                    <a:pt x="417330" y="3513656"/>
                  </a:cubicBezTo>
                  <a:cubicBezTo>
                    <a:pt x="423242" y="3532866"/>
                    <a:pt x="436416" y="3525936"/>
                    <a:pt x="441901" y="3549870"/>
                  </a:cubicBezTo>
                  <a:cubicBezTo>
                    <a:pt x="443041" y="3568451"/>
                    <a:pt x="437913" y="3567823"/>
                    <a:pt x="434779" y="3567824"/>
                  </a:cubicBezTo>
                  <a:cubicBezTo>
                    <a:pt x="428726" y="3576010"/>
                    <a:pt x="439692" y="3588921"/>
                    <a:pt x="441901" y="3597111"/>
                  </a:cubicBezTo>
                  <a:cubicBezTo>
                    <a:pt x="434280" y="3611913"/>
                    <a:pt x="424025" y="3597111"/>
                    <a:pt x="417829" y="3621359"/>
                  </a:cubicBezTo>
                  <a:lnTo>
                    <a:pt x="417829" y="3646871"/>
                  </a:lnTo>
                  <a:lnTo>
                    <a:pt x="426447" y="3668600"/>
                  </a:lnTo>
                  <a:cubicBezTo>
                    <a:pt x="427871" y="3679938"/>
                    <a:pt x="428797" y="3693477"/>
                    <a:pt x="434921" y="3689383"/>
                  </a:cubicBezTo>
                  <a:cubicBezTo>
                    <a:pt x="444251" y="3724027"/>
                    <a:pt x="420678" y="3706705"/>
                    <a:pt x="417687" y="3731900"/>
                  </a:cubicBezTo>
                  <a:lnTo>
                    <a:pt x="417687" y="3756462"/>
                  </a:lnTo>
                  <a:lnTo>
                    <a:pt x="429865" y="3787955"/>
                  </a:lnTo>
                  <a:lnTo>
                    <a:pt x="434993" y="3776621"/>
                  </a:lnTo>
                  <a:cubicBezTo>
                    <a:pt x="438696" y="3785439"/>
                    <a:pt x="436488" y="3812207"/>
                    <a:pt x="437557" y="3830474"/>
                  </a:cubicBezTo>
                  <a:lnTo>
                    <a:pt x="442043" y="3843068"/>
                  </a:lnTo>
                  <a:cubicBezTo>
                    <a:pt x="438055" y="3860390"/>
                    <a:pt x="431361" y="3857870"/>
                    <a:pt x="427799" y="3868894"/>
                  </a:cubicBezTo>
                  <a:cubicBezTo>
                    <a:pt x="426874" y="3892511"/>
                    <a:pt x="437841" y="3883064"/>
                    <a:pt x="442043" y="3903220"/>
                  </a:cubicBezTo>
                  <a:cubicBezTo>
                    <a:pt x="445176" y="3934713"/>
                    <a:pt x="434921" y="3931879"/>
                    <a:pt x="438909" y="3955814"/>
                  </a:cubicBezTo>
                  <a:lnTo>
                    <a:pt x="442257" y="3965260"/>
                  </a:lnTo>
                  <a:lnTo>
                    <a:pt x="442257" y="4001477"/>
                  </a:lnTo>
                  <a:lnTo>
                    <a:pt x="437485" y="4014075"/>
                  </a:lnTo>
                  <a:lnTo>
                    <a:pt x="437485" y="4123042"/>
                  </a:lnTo>
                  <a:lnTo>
                    <a:pt x="442115" y="4135952"/>
                  </a:lnTo>
                  <a:lnTo>
                    <a:pt x="437770" y="4148232"/>
                  </a:lnTo>
                  <a:lnTo>
                    <a:pt x="437770" y="4173115"/>
                  </a:lnTo>
                  <a:cubicBezTo>
                    <a:pt x="443538" y="4183504"/>
                    <a:pt x="441402" y="4197050"/>
                    <a:pt x="446957" y="4209644"/>
                  </a:cubicBezTo>
                  <a:lnTo>
                    <a:pt x="446957" y="4231059"/>
                  </a:lnTo>
                  <a:lnTo>
                    <a:pt x="452084" y="4245547"/>
                  </a:lnTo>
                  <a:lnTo>
                    <a:pt x="452084" y="4391359"/>
                  </a:lnTo>
                  <a:lnTo>
                    <a:pt x="447314" y="4403952"/>
                  </a:lnTo>
                  <a:lnTo>
                    <a:pt x="447313" y="4488671"/>
                  </a:lnTo>
                  <a:lnTo>
                    <a:pt x="442257" y="4502210"/>
                  </a:lnTo>
                  <a:lnTo>
                    <a:pt x="442257" y="4525516"/>
                  </a:lnTo>
                  <a:lnTo>
                    <a:pt x="437628" y="4538428"/>
                  </a:lnTo>
                  <a:cubicBezTo>
                    <a:pt x="436702" y="4548822"/>
                    <a:pt x="438909" y="4554490"/>
                    <a:pt x="441473" y="4559529"/>
                  </a:cubicBezTo>
                  <a:cubicBezTo>
                    <a:pt x="442043" y="4567086"/>
                    <a:pt x="439123" y="4568347"/>
                    <a:pt x="437913" y="4574017"/>
                  </a:cubicBezTo>
                  <a:lnTo>
                    <a:pt x="442185" y="4586614"/>
                  </a:lnTo>
                  <a:lnTo>
                    <a:pt x="442185" y="4681092"/>
                  </a:lnTo>
                  <a:lnTo>
                    <a:pt x="447242" y="4694634"/>
                  </a:lnTo>
                  <a:lnTo>
                    <a:pt x="447242" y="4706600"/>
                  </a:lnTo>
                  <a:lnTo>
                    <a:pt x="442399" y="4719512"/>
                  </a:lnTo>
                  <a:cubicBezTo>
                    <a:pt x="442400" y="4723605"/>
                    <a:pt x="442399" y="4727701"/>
                    <a:pt x="442399" y="4731163"/>
                  </a:cubicBezTo>
                  <a:lnTo>
                    <a:pt x="446886" y="4743763"/>
                  </a:lnTo>
                  <a:cubicBezTo>
                    <a:pt x="447883" y="4754469"/>
                    <a:pt x="445604" y="4760136"/>
                    <a:pt x="443040" y="4765175"/>
                  </a:cubicBezTo>
                  <a:cubicBezTo>
                    <a:pt x="442470" y="4772419"/>
                    <a:pt x="445390" y="4773993"/>
                    <a:pt x="447100" y="4781237"/>
                  </a:cubicBezTo>
                  <a:cubicBezTo>
                    <a:pt x="446316" y="4799819"/>
                    <a:pt x="450162" y="4909099"/>
                    <a:pt x="442185" y="4872564"/>
                  </a:cubicBezTo>
                  <a:cubicBezTo>
                    <a:pt x="442684" y="4854300"/>
                    <a:pt x="435063" y="4861545"/>
                    <a:pt x="432428" y="4853041"/>
                  </a:cubicBezTo>
                  <a:lnTo>
                    <a:pt x="437129" y="4840443"/>
                  </a:lnTo>
                  <a:lnTo>
                    <a:pt x="437129" y="4779978"/>
                  </a:lnTo>
                  <a:lnTo>
                    <a:pt x="432571" y="4767381"/>
                  </a:lnTo>
                  <a:lnTo>
                    <a:pt x="432572" y="4742815"/>
                  </a:lnTo>
                  <a:cubicBezTo>
                    <a:pt x="438767" y="4726756"/>
                    <a:pt x="438696" y="4726755"/>
                    <a:pt x="434636" y="4711321"/>
                  </a:cubicBezTo>
                  <a:cubicBezTo>
                    <a:pt x="425734" y="4705655"/>
                    <a:pt x="418897" y="4690224"/>
                    <a:pt x="410993" y="4722031"/>
                  </a:cubicBezTo>
                  <a:cubicBezTo>
                    <a:pt x="390910" y="4722031"/>
                    <a:pt x="372820" y="4704713"/>
                    <a:pt x="350743" y="4712271"/>
                  </a:cubicBezTo>
                  <a:lnTo>
                    <a:pt x="343622" y="4687387"/>
                  </a:lnTo>
                  <a:cubicBezTo>
                    <a:pt x="326815" y="4681092"/>
                    <a:pt x="316630" y="4695891"/>
                    <a:pt x="301888" y="4699988"/>
                  </a:cubicBezTo>
                  <a:cubicBezTo>
                    <a:pt x="298968" y="4709246"/>
                    <a:pt x="295436" y="4713907"/>
                    <a:pt x="291847" y="4713213"/>
                  </a:cubicBezTo>
                  <a:cubicBezTo>
                    <a:pt x="285010" y="4730819"/>
                    <a:pt x="276392" y="4727007"/>
                    <a:pt x="270481" y="4703767"/>
                  </a:cubicBezTo>
                  <a:cubicBezTo>
                    <a:pt x="270054" y="4686759"/>
                    <a:pt x="275039" y="4683294"/>
                    <a:pt x="277603" y="4674794"/>
                  </a:cubicBezTo>
                  <a:cubicBezTo>
                    <a:pt x="297758" y="4643301"/>
                    <a:pt x="320974" y="4614013"/>
                    <a:pt x="341698" y="4662197"/>
                  </a:cubicBezTo>
                  <a:cubicBezTo>
                    <a:pt x="345402" y="4658417"/>
                    <a:pt x="343408" y="4648336"/>
                    <a:pt x="345259" y="4642669"/>
                  </a:cubicBezTo>
                  <a:cubicBezTo>
                    <a:pt x="347388" y="4636592"/>
                    <a:pt x="349596" y="4631144"/>
                    <a:pt x="351882" y="4626293"/>
                  </a:cubicBezTo>
                  <a:cubicBezTo>
                    <a:pt x="367407" y="4637631"/>
                    <a:pt x="387847" y="4720771"/>
                    <a:pt x="400880" y="4650859"/>
                  </a:cubicBezTo>
                  <a:cubicBezTo>
                    <a:pt x="415550" y="4646449"/>
                    <a:pt x="423741" y="4701561"/>
                    <a:pt x="437414" y="4645189"/>
                  </a:cubicBezTo>
                  <a:lnTo>
                    <a:pt x="437414" y="4621254"/>
                  </a:lnTo>
                  <a:cubicBezTo>
                    <a:pt x="428156" y="4604878"/>
                    <a:pt x="437414" y="4553230"/>
                    <a:pt x="419966" y="4591967"/>
                  </a:cubicBezTo>
                  <a:cubicBezTo>
                    <a:pt x="412488" y="4591967"/>
                    <a:pt x="409141" y="4610234"/>
                    <a:pt x="402304" y="4603936"/>
                  </a:cubicBezTo>
                  <a:cubicBezTo>
                    <a:pt x="396963" y="4596378"/>
                    <a:pt x="393687" y="4583777"/>
                    <a:pt x="388061" y="4598579"/>
                  </a:cubicBezTo>
                  <a:cubicBezTo>
                    <a:pt x="369209" y="4601479"/>
                    <a:pt x="350344" y="4595243"/>
                    <a:pt x="331799" y="4579998"/>
                  </a:cubicBezTo>
                  <a:cubicBezTo>
                    <a:pt x="326992" y="4591180"/>
                    <a:pt x="321487" y="4595055"/>
                    <a:pt x="316132" y="4591021"/>
                  </a:cubicBezTo>
                  <a:cubicBezTo>
                    <a:pt x="315491" y="4585668"/>
                    <a:pt x="314921" y="4579998"/>
                    <a:pt x="313994" y="4572443"/>
                  </a:cubicBezTo>
                  <a:cubicBezTo>
                    <a:pt x="313070" y="4564885"/>
                    <a:pt x="309010" y="4564567"/>
                    <a:pt x="309722" y="4555121"/>
                  </a:cubicBezTo>
                  <a:cubicBezTo>
                    <a:pt x="316844" y="4555122"/>
                    <a:pt x="324820" y="4558901"/>
                    <a:pt x="329663" y="4532447"/>
                  </a:cubicBezTo>
                  <a:lnTo>
                    <a:pt x="327526" y="4518589"/>
                  </a:lnTo>
                  <a:lnTo>
                    <a:pt x="321545" y="4518590"/>
                  </a:lnTo>
                  <a:lnTo>
                    <a:pt x="312784" y="4494024"/>
                  </a:lnTo>
                  <a:lnTo>
                    <a:pt x="306873" y="4494024"/>
                  </a:lnTo>
                  <a:lnTo>
                    <a:pt x="302742" y="4506307"/>
                  </a:lnTo>
                  <a:lnTo>
                    <a:pt x="294980" y="4506306"/>
                  </a:lnTo>
                  <a:cubicBezTo>
                    <a:pt x="294410" y="4495915"/>
                    <a:pt x="298398" y="4493396"/>
                    <a:pt x="299894" y="4487411"/>
                  </a:cubicBezTo>
                  <a:cubicBezTo>
                    <a:pt x="299894" y="4478594"/>
                    <a:pt x="299894" y="4473554"/>
                    <a:pt x="302173" y="4470406"/>
                  </a:cubicBezTo>
                  <a:cubicBezTo>
                    <a:pt x="317200" y="4490558"/>
                    <a:pt x="331229" y="4421589"/>
                    <a:pt x="343835" y="4462845"/>
                  </a:cubicBezTo>
                  <a:cubicBezTo>
                    <a:pt x="344547" y="4499377"/>
                    <a:pt x="359788" y="4479539"/>
                    <a:pt x="363634" y="4462845"/>
                  </a:cubicBezTo>
                  <a:lnTo>
                    <a:pt x="363633" y="4438913"/>
                  </a:lnTo>
                  <a:cubicBezTo>
                    <a:pt x="358292" y="4426314"/>
                    <a:pt x="351740" y="4440802"/>
                    <a:pt x="346541" y="4421278"/>
                  </a:cubicBezTo>
                  <a:cubicBezTo>
                    <a:pt x="339918" y="4417810"/>
                    <a:pt x="329449" y="4452771"/>
                    <a:pt x="324393" y="4422852"/>
                  </a:cubicBezTo>
                  <a:cubicBezTo>
                    <a:pt x="323253" y="4408049"/>
                    <a:pt x="323182" y="4408049"/>
                    <a:pt x="316630" y="4410255"/>
                  </a:cubicBezTo>
                  <a:cubicBezTo>
                    <a:pt x="306019" y="4448992"/>
                    <a:pt x="299894" y="4423480"/>
                    <a:pt x="286363" y="4424426"/>
                  </a:cubicBezTo>
                  <a:cubicBezTo>
                    <a:pt x="283806" y="4431666"/>
                    <a:pt x="280765" y="4434784"/>
                    <a:pt x="277746" y="4433244"/>
                  </a:cubicBezTo>
                  <a:lnTo>
                    <a:pt x="270624" y="4414979"/>
                  </a:lnTo>
                  <a:lnTo>
                    <a:pt x="270624" y="4391987"/>
                  </a:lnTo>
                  <a:lnTo>
                    <a:pt x="260582" y="4365850"/>
                  </a:lnTo>
                  <a:lnTo>
                    <a:pt x="260582" y="4353882"/>
                  </a:lnTo>
                  <a:cubicBezTo>
                    <a:pt x="284084" y="4326800"/>
                    <a:pt x="317556" y="4401119"/>
                    <a:pt x="338137" y="4339394"/>
                  </a:cubicBezTo>
                  <a:cubicBezTo>
                    <a:pt x="326316" y="4334672"/>
                    <a:pt x="311929" y="4325537"/>
                    <a:pt x="301390" y="4348843"/>
                  </a:cubicBezTo>
                  <a:cubicBezTo>
                    <a:pt x="295485" y="4344181"/>
                    <a:pt x="289924" y="4333409"/>
                    <a:pt x="285152" y="4317350"/>
                  </a:cubicBezTo>
                  <a:cubicBezTo>
                    <a:pt x="285151" y="4312944"/>
                    <a:pt x="284795" y="4308847"/>
                    <a:pt x="284654" y="4305067"/>
                  </a:cubicBezTo>
                  <a:cubicBezTo>
                    <a:pt x="281377" y="4295935"/>
                    <a:pt x="276962" y="4302234"/>
                    <a:pt x="273116" y="4300029"/>
                  </a:cubicBezTo>
                  <a:cubicBezTo>
                    <a:pt x="261935" y="4318296"/>
                    <a:pt x="247336" y="4339711"/>
                    <a:pt x="236012" y="4331521"/>
                  </a:cubicBezTo>
                  <a:lnTo>
                    <a:pt x="236012" y="4306327"/>
                  </a:lnTo>
                  <a:cubicBezTo>
                    <a:pt x="253247" y="4274834"/>
                    <a:pt x="273259" y="4279559"/>
                    <a:pt x="292630" y="4276725"/>
                  </a:cubicBezTo>
                  <a:lnTo>
                    <a:pt x="299751" y="4256567"/>
                  </a:lnTo>
                  <a:cubicBezTo>
                    <a:pt x="300819" y="4190751"/>
                    <a:pt x="279739" y="4249326"/>
                    <a:pt x="271264" y="4236101"/>
                  </a:cubicBezTo>
                  <a:cubicBezTo>
                    <a:pt x="264142" y="4204608"/>
                    <a:pt x="257021" y="4222558"/>
                    <a:pt x="248261" y="4227597"/>
                  </a:cubicBezTo>
                  <a:cubicBezTo>
                    <a:pt x="238291" y="4206496"/>
                    <a:pt x="226469" y="4201140"/>
                    <a:pt x="216213" y="4184767"/>
                  </a:cubicBezTo>
                  <a:lnTo>
                    <a:pt x="216213" y="4173115"/>
                  </a:lnTo>
                  <a:lnTo>
                    <a:pt x="221128" y="4159887"/>
                  </a:lnTo>
                  <a:cubicBezTo>
                    <a:pt x="221128" y="4155790"/>
                    <a:pt x="221128" y="4151700"/>
                    <a:pt x="221128" y="4147603"/>
                  </a:cubicBezTo>
                  <a:cubicBezTo>
                    <a:pt x="259798" y="4069188"/>
                    <a:pt x="156036" y="4087769"/>
                    <a:pt x="145211" y="4081785"/>
                  </a:cubicBezTo>
                  <a:cubicBezTo>
                    <a:pt x="141151" y="4085564"/>
                    <a:pt x="142789" y="4103200"/>
                    <a:pt x="138089" y="4110130"/>
                  </a:cubicBezTo>
                  <a:cubicBezTo>
                    <a:pt x="132748" y="4152957"/>
                    <a:pt x="115371" y="4121150"/>
                    <a:pt x="104475" y="4130281"/>
                  </a:cubicBezTo>
                  <a:cubicBezTo>
                    <a:pt x="103834" y="4135638"/>
                    <a:pt x="103121" y="4140991"/>
                    <a:pt x="101626" y="4152011"/>
                  </a:cubicBezTo>
                  <a:cubicBezTo>
                    <a:pt x="97852" y="4186654"/>
                    <a:pt x="43584" y="4170910"/>
                    <a:pt x="56118" y="4214997"/>
                  </a:cubicBezTo>
                  <a:cubicBezTo>
                    <a:pt x="70362" y="4212163"/>
                    <a:pt x="83608" y="4214997"/>
                    <a:pt x="92866" y="4258144"/>
                  </a:cubicBezTo>
                  <a:lnTo>
                    <a:pt x="92866" y="4269167"/>
                  </a:lnTo>
                  <a:lnTo>
                    <a:pt x="97852" y="4282392"/>
                  </a:lnTo>
                  <a:lnTo>
                    <a:pt x="97851" y="4294362"/>
                  </a:lnTo>
                  <a:cubicBezTo>
                    <a:pt x="52629" y="4374351"/>
                    <a:pt x="99419" y="4337188"/>
                    <a:pt x="117364" y="4380022"/>
                  </a:cubicBezTo>
                  <a:cubicBezTo>
                    <a:pt x="106896" y="4385689"/>
                    <a:pt x="96783" y="4395766"/>
                    <a:pt x="85460" y="4397658"/>
                  </a:cubicBezTo>
                  <a:lnTo>
                    <a:pt x="74065" y="4429150"/>
                  </a:lnTo>
                  <a:cubicBezTo>
                    <a:pt x="76415" y="4438282"/>
                    <a:pt x="80474" y="4433872"/>
                    <a:pt x="83109" y="4440802"/>
                  </a:cubicBezTo>
                  <a:cubicBezTo>
                    <a:pt x="90231" y="4459697"/>
                    <a:pt x="92795" y="4431984"/>
                    <a:pt x="99916" y="4435135"/>
                  </a:cubicBezTo>
                  <a:cubicBezTo>
                    <a:pt x="110671" y="4472295"/>
                    <a:pt x="124486" y="4416867"/>
                    <a:pt x="134884" y="4446786"/>
                  </a:cubicBezTo>
                  <a:cubicBezTo>
                    <a:pt x="142006" y="4420961"/>
                    <a:pt x="147561" y="4446786"/>
                    <a:pt x="155823" y="4458751"/>
                  </a:cubicBezTo>
                  <a:cubicBezTo>
                    <a:pt x="168855" y="4465050"/>
                    <a:pt x="186018" y="4464105"/>
                    <a:pt x="198552" y="4483946"/>
                  </a:cubicBezTo>
                  <a:cubicBezTo>
                    <a:pt x="204606" y="4483946"/>
                    <a:pt x="222623" y="4477333"/>
                    <a:pt x="209163" y="4505679"/>
                  </a:cubicBezTo>
                  <a:cubicBezTo>
                    <a:pt x="206030" y="4508826"/>
                    <a:pt x="206030" y="4499063"/>
                    <a:pt x="207598" y="4499377"/>
                  </a:cubicBezTo>
                  <a:cubicBezTo>
                    <a:pt x="197555" y="4497175"/>
                    <a:pt x="196416" y="4487725"/>
                    <a:pt x="188725" y="4507566"/>
                  </a:cubicBezTo>
                  <a:cubicBezTo>
                    <a:pt x="168356" y="4505993"/>
                    <a:pt x="149270" y="4494969"/>
                    <a:pt x="130470" y="4530241"/>
                  </a:cubicBezTo>
                  <a:cubicBezTo>
                    <a:pt x="119857" y="4549765"/>
                    <a:pt x="86741" y="4498748"/>
                    <a:pt x="87739" y="4564253"/>
                  </a:cubicBezTo>
                  <a:cubicBezTo>
                    <a:pt x="96355" y="4564253"/>
                    <a:pt x="105329" y="4607398"/>
                    <a:pt x="114943" y="4605510"/>
                  </a:cubicBezTo>
                  <a:cubicBezTo>
                    <a:pt x="117080" y="4599839"/>
                    <a:pt x="117080" y="4599839"/>
                    <a:pt x="112594" y="4587874"/>
                  </a:cubicBezTo>
                  <a:cubicBezTo>
                    <a:pt x="116795" y="4573071"/>
                    <a:pt x="123917" y="4587874"/>
                    <a:pt x="129187" y="4570866"/>
                  </a:cubicBezTo>
                  <a:cubicBezTo>
                    <a:pt x="133531" y="4570865"/>
                    <a:pt x="131395" y="4582203"/>
                    <a:pt x="132463" y="4588501"/>
                  </a:cubicBezTo>
                  <a:cubicBezTo>
                    <a:pt x="136188" y="4602011"/>
                    <a:pt x="141002" y="4608184"/>
                    <a:pt x="145780" y="4605510"/>
                  </a:cubicBezTo>
                  <a:lnTo>
                    <a:pt x="153543" y="4580944"/>
                  </a:lnTo>
                  <a:cubicBezTo>
                    <a:pt x="161733" y="4576536"/>
                    <a:pt x="177400" y="4640782"/>
                    <a:pt x="176546" y="4575591"/>
                  </a:cubicBezTo>
                  <a:cubicBezTo>
                    <a:pt x="184310" y="4529923"/>
                    <a:pt x="196059" y="4547249"/>
                    <a:pt x="208095" y="4544098"/>
                  </a:cubicBezTo>
                  <a:cubicBezTo>
                    <a:pt x="212154" y="4561417"/>
                    <a:pt x="221412" y="4549451"/>
                    <a:pt x="220488" y="4573699"/>
                  </a:cubicBezTo>
                  <a:lnTo>
                    <a:pt x="215644" y="4586928"/>
                  </a:lnTo>
                  <a:lnTo>
                    <a:pt x="215644" y="4598579"/>
                  </a:lnTo>
                  <a:lnTo>
                    <a:pt x="220345" y="4611491"/>
                  </a:lnTo>
                  <a:cubicBezTo>
                    <a:pt x="204392" y="4647080"/>
                    <a:pt x="184736" y="4638890"/>
                    <a:pt x="168000" y="4665344"/>
                  </a:cubicBezTo>
                  <a:cubicBezTo>
                    <a:pt x="160878" y="4668178"/>
                    <a:pt x="156035" y="4691484"/>
                    <a:pt x="149698" y="4667235"/>
                  </a:cubicBezTo>
                  <a:cubicBezTo>
                    <a:pt x="145402" y="4675233"/>
                    <a:pt x="141265" y="4684713"/>
                    <a:pt x="137305" y="4695577"/>
                  </a:cubicBezTo>
                  <a:lnTo>
                    <a:pt x="137305" y="4720457"/>
                  </a:lnTo>
                  <a:lnTo>
                    <a:pt x="141650" y="4733054"/>
                  </a:lnTo>
                  <a:cubicBezTo>
                    <a:pt x="135882" y="4759194"/>
                    <a:pt x="125769" y="4742500"/>
                    <a:pt x="120285" y="4764547"/>
                  </a:cubicBezTo>
                  <a:cubicBezTo>
                    <a:pt x="113804" y="4761082"/>
                    <a:pt x="102694" y="4768640"/>
                    <a:pt x="101839" y="4796040"/>
                  </a:cubicBezTo>
                  <a:lnTo>
                    <a:pt x="87596" y="4830366"/>
                  </a:lnTo>
                  <a:lnTo>
                    <a:pt x="87596" y="4848630"/>
                  </a:lnTo>
                  <a:cubicBezTo>
                    <a:pt x="80674" y="4854267"/>
                    <a:pt x="74008" y="4864914"/>
                    <a:pt x="67869" y="4880122"/>
                  </a:cubicBezTo>
                  <a:cubicBezTo>
                    <a:pt x="82112" y="4919492"/>
                    <a:pt x="98350" y="4893037"/>
                    <a:pt x="111952" y="4851781"/>
                  </a:cubicBezTo>
                  <a:lnTo>
                    <a:pt x="111952" y="4832885"/>
                  </a:lnTo>
                  <a:cubicBezTo>
                    <a:pt x="119074" y="4823436"/>
                    <a:pt x="144000" y="4804544"/>
                    <a:pt x="141650" y="4854928"/>
                  </a:cubicBezTo>
                  <a:lnTo>
                    <a:pt x="136949" y="4868157"/>
                  </a:lnTo>
                  <a:cubicBezTo>
                    <a:pt x="140012" y="4878234"/>
                    <a:pt x="144499" y="4871936"/>
                    <a:pt x="149555" y="4874456"/>
                  </a:cubicBezTo>
                  <a:lnTo>
                    <a:pt x="157389" y="4849262"/>
                  </a:lnTo>
                  <a:cubicBezTo>
                    <a:pt x="166648" y="4842649"/>
                    <a:pt x="170921" y="4861859"/>
                    <a:pt x="178754" y="4860913"/>
                  </a:cubicBezTo>
                  <a:cubicBezTo>
                    <a:pt x="187585" y="4825327"/>
                    <a:pt x="197982" y="4848948"/>
                    <a:pt x="207954" y="4825641"/>
                  </a:cubicBezTo>
                  <a:cubicBezTo>
                    <a:pt x="227680" y="4827847"/>
                    <a:pt x="250256" y="4854300"/>
                    <a:pt x="268915" y="4807691"/>
                  </a:cubicBezTo>
                  <a:cubicBezTo>
                    <a:pt x="268915" y="4785017"/>
                    <a:pt x="275324" y="4793520"/>
                    <a:pt x="279098" y="4782497"/>
                  </a:cubicBezTo>
                  <a:lnTo>
                    <a:pt x="279098" y="4770532"/>
                  </a:lnTo>
                  <a:cubicBezTo>
                    <a:pt x="282018" y="4759508"/>
                    <a:pt x="286220" y="4765807"/>
                    <a:pt x="290636" y="4763918"/>
                  </a:cubicBezTo>
                  <a:cubicBezTo>
                    <a:pt x="297116" y="4781555"/>
                    <a:pt x="302957" y="4774307"/>
                    <a:pt x="312001" y="4775570"/>
                  </a:cubicBezTo>
                  <a:lnTo>
                    <a:pt x="319122" y="4751950"/>
                  </a:lnTo>
                  <a:cubicBezTo>
                    <a:pt x="330802" y="4759508"/>
                    <a:pt x="337995" y="4720457"/>
                    <a:pt x="347609" y="4758249"/>
                  </a:cubicBezTo>
                  <a:cubicBezTo>
                    <a:pt x="313354" y="4812416"/>
                    <a:pt x="347965" y="4789741"/>
                    <a:pt x="359930" y="4824699"/>
                  </a:cubicBezTo>
                  <a:cubicBezTo>
                    <a:pt x="369474" y="4834777"/>
                    <a:pt x="387705" y="4782183"/>
                    <a:pt x="391764" y="4831312"/>
                  </a:cubicBezTo>
                  <a:cubicBezTo>
                    <a:pt x="384642" y="4847056"/>
                    <a:pt x="377520" y="4877289"/>
                    <a:pt x="369615" y="4849893"/>
                  </a:cubicBezTo>
                  <a:cubicBezTo>
                    <a:pt x="358791" y="4877920"/>
                    <a:pt x="346399" y="4823753"/>
                    <a:pt x="335716" y="4872564"/>
                  </a:cubicBezTo>
                  <a:cubicBezTo>
                    <a:pt x="308226" y="4786907"/>
                    <a:pt x="275324" y="4830683"/>
                    <a:pt x="246766" y="4872564"/>
                  </a:cubicBezTo>
                  <a:cubicBezTo>
                    <a:pt x="242635" y="4880440"/>
                    <a:pt x="245128" y="4891463"/>
                    <a:pt x="244274" y="4901855"/>
                  </a:cubicBezTo>
                  <a:cubicBezTo>
                    <a:pt x="250149" y="4930908"/>
                    <a:pt x="259430" y="4914079"/>
                    <a:pt x="266016" y="4923378"/>
                  </a:cubicBezTo>
                  <a:lnTo>
                    <a:pt x="268735" y="4933671"/>
                  </a:lnTo>
                  <a:lnTo>
                    <a:pt x="263991" y="4939765"/>
                  </a:lnTo>
                  <a:cubicBezTo>
                    <a:pt x="262469" y="4943426"/>
                    <a:pt x="260974" y="4947992"/>
                    <a:pt x="259158" y="4951612"/>
                  </a:cubicBezTo>
                  <a:cubicBezTo>
                    <a:pt x="256452" y="4998536"/>
                    <a:pt x="266279" y="5003260"/>
                    <a:pt x="273757" y="4988775"/>
                  </a:cubicBezTo>
                  <a:cubicBezTo>
                    <a:pt x="273900" y="4973248"/>
                    <a:pt x="273116" y="4957818"/>
                    <a:pt x="271478" y="4944054"/>
                  </a:cubicBezTo>
                  <a:cubicBezTo>
                    <a:pt x="276606" y="4912561"/>
                    <a:pt x="285721" y="4971140"/>
                    <a:pt x="292416" y="4970511"/>
                  </a:cubicBezTo>
                  <a:cubicBezTo>
                    <a:pt x="295364" y="4971295"/>
                    <a:pt x="298221" y="4975547"/>
                    <a:pt x="300677" y="4982791"/>
                  </a:cubicBezTo>
                  <a:lnTo>
                    <a:pt x="311716" y="4982790"/>
                  </a:lnTo>
                  <a:lnTo>
                    <a:pt x="318838" y="4959170"/>
                  </a:lnTo>
                  <a:cubicBezTo>
                    <a:pt x="347965" y="4975547"/>
                    <a:pt x="454720" y="4914138"/>
                    <a:pt x="367052" y="5019950"/>
                  </a:cubicBezTo>
                  <a:cubicBezTo>
                    <a:pt x="356369" y="5007671"/>
                    <a:pt x="345288" y="5003607"/>
                    <a:pt x="334292" y="5007985"/>
                  </a:cubicBezTo>
                  <a:lnTo>
                    <a:pt x="332227" y="5024361"/>
                  </a:lnTo>
                  <a:cubicBezTo>
                    <a:pt x="338209" y="5050815"/>
                    <a:pt x="346470" y="5036958"/>
                    <a:pt x="352380" y="5051443"/>
                  </a:cubicBezTo>
                  <a:lnTo>
                    <a:pt x="352381" y="5062152"/>
                  </a:lnTo>
                  <a:lnTo>
                    <a:pt x="357010" y="5075378"/>
                  </a:lnTo>
                  <a:cubicBezTo>
                    <a:pt x="353805" y="5086086"/>
                    <a:pt x="339847" y="5066563"/>
                    <a:pt x="342339" y="5109707"/>
                  </a:cubicBezTo>
                  <a:lnTo>
                    <a:pt x="338280" y="5122304"/>
                  </a:lnTo>
                  <a:cubicBezTo>
                    <a:pt x="349418" y="5145954"/>
                    <a:pt x="362209" y="5149231"/>
                    <a:pt x="373889" y="5131436"/>
                  </a:cubicBezTo>
                  <a:cubicBezTo>
                    <a:pt x="386352" y="5138363"/>
                    <a:pt x="419752" y="5166080"/>
                    <a:pt x="384500" y="5165762"/>
                  </a:cubicBezTo>
                  <a:cubicBezTo>
                    <a:pt x="377378" y="5219930"/>
                    <a:pt x="372108" y="5162301"/>
                    <a:pt x="362423" y="5184030"/>
                  </a:cubicBezTo>
                  <a:lnTo>
                    <a:pt x="362422" y="5196627"/>
                  </a:lnTo>
                  <a:cubicBezTo>
                    <a:pt x="366055" y="5214577"/>
                    <a:pt x="379372" y="5210170"/>
                    <a:pt x="376666" y="5234104"/>
                  </a:cubicBezTo>
                  <a:cubicBezTo>
                    <a:pt x="368832" y="5249221"/>
                    <a:pt x="360429" y="5207650"/>
                    <a:pt x="352951" y="5244182"/>
                  </a:cubicBezTo>
                  <a:cubicBezTo>
                    <a:pt x="354446" y="5256147"/>
                    <a:pt x="360571" y="5247015"/>
                    <a:pt x="362422" y="5257094"/>
                  </a:cubicBezTo>
                  <a:lnTo>
                    <a:pt x="362422" y="5269376"/>
                  </a:lnTo>
                  <a:cubicBezTo>
                    <a:pt x="367621" y="5287954"/>
                    <a:pt x="373888" y="5284175"/>
                    <a:pt x="379514" y="5300869"/>
                  </a:cubicBezTo>
                  <a:lnTo>
                    <a:pt x="389556" y="5277876"/>
                  </a:lnTo>
                  <a:cubicBezTo>
                    <a:pt x="392476" y="5281970"/>
                    <a:pt x="391764" y="5288586"/>
                    <a:pt x="391906" y="5294570"/>
                  </a:cubicBezTo>
                  <a:lnTo>
                    <a:pt x="386993" y="5307796"/>
                  </a:lnTo>
                  <a:lnTo>
                    <a:pt x="386992" y="5344013"/>
                  </a:lnTo>
                  <a:cubicBezTo>
                    <a:pt x="397177" y="5386843"/>
                    <a:pt x="416049" y="5322912"/>
                    <a:pt x="425379" y="5358498"/>
                  </a:cubicBezTo>
                  <a:cubicBezTo>
                    <a:pt x="416448" y="5364955"/>
                    <a:pt x="407824" y="5378055"/>
                    <a:pt x="399883" y="5397235"/>
                  </a:cubicBezTo>
                  <a:cubicBezTo>
                    <a:pt x="396179" y="5403848"/>
                    <a:pt x="385640" y="5387474"/>
                    <a:pt x="387348" y="5418021"/>
                  </a:cubicBezTo>
                  <a:cubicBezTo>
                    <a:pt x="410351" y="5475651"/>
                    <a:pt x="385640" y="5439751"/>
                    <a:pt x="387348" y="5481007"/>
                  </a:cubicBezTo>
                  <a:lnTo>
                    <a:pt x="396820" y="5498011"/>
                  </a:lnTo>
                  <a:lnTo>
                    <a:pt x="396820" y="5527303"/>
                  </a:lnTo>
                  <a:lnTo>
                    <a:pt x="391621" y="5541470"/>
                  </a:lnTo>
                  <a:lnTo>
                    <a:pt x="393615" y="5557850"/>
                  </a:lnTo>
                  <a:cubicBezTo>
                    <a:pt x="399527" y="5557850"/>
                    <a:pt x="419824" y="5563830"/>
                    <a:pt x="407859" y="5529190"/>
                  </a:cubicBezTo>
                  <a:cubicBezTo>
                    <a:pt x="403800" y="5513128"/>
                    <a:pt x="413342" y="5507461"/>
                    <a:pt x="412132" y="5492659"/>
                  </a:cubicBezTo>
                  <a:cubicBezTo>
                    <a:pt x="416049" y="5476597"/>
                    <a:pt x="424452" y="5487934"/>
                    <a:pt x="429153" y="5484783"/>
                  </a:cubicBezTo>
                  <a:cubicBezTo>
                    <a:pt x="434779" y="5457070"/>
                    <a:pt x="429936" y="5396920"/>
                    <a:pt x="431432" y="5358812"/>
                  </a:cubicBezTo>
                  <a:lnTo>
                    <a:pt x="436488" y="5345273"/>
                  </a:lnTo>
                  <a:lnTo>
                    <a:pt x="436488" y="5295199"/>
                  </a:lnTo>
                  <a:lnTo>
                    <a:pt x="430150" y="5289845"/>
                  </a:lnTo>
                  <a:cubicBezTo>
                    <a:pt x="422530" y="5315668"/>
                    <a:pt x="412275" y="5289845"/>
                    <a:pt x="404511" y="5315040"/>
                  </a:cubicBezTo>
                  <a:cubicBezTo>
                    <a:pt x="394399" y="5257724"/>
                    <a:pt x="422316" y="5283547"/>
                    <a:pt x="428939" y="5278508"/>
                  </a:cubicBezTo>
                  <a:cubicBezTo>
                    <a:pt x="434209" y="5264715"/>
                    <a:pt x="440612" y="5262416"/>
                    <a:pt x="446316" y="5272210"/>
                  </a:cubicBezTo>
                  <a:lnTo>
                    <a:pt x="446316" y="5308741"/>
                  </a:lnTo>
                  <a:lnTo>
                    <a:pt x="441402" y="5321967"/>
                  </a:lnTo>
                  <a:lnTo>
                    <a:pt x="441402" y="5455181"/>
                  </a:lnTo>
                  <a:lnTo>
                    <a:pt x="436346" y="5469038"/>
                  </a:lnTo>
                  <a:lnTo>
                    <a:pt x="436346" y="5504624"/>
                  </a:lnTo>
                  <a:cubicBezTo>
                    <a:pt x="429865" y="5521946"/>
                    <a:pt x="429865" y="5522892"/>
                    <a:pt x="436346" y="5539896"/>
                  </a:cubicBezTo>
                  <a:lnTo>
                    <a:pt x="436345" y="5562574"/>
                  </a:lnTo>
                  <a:lnTo>
                    <a:pt x="441402" y="5577373"/>
                  </a:lnTo>
                  <a:lnTo>
                    <a:pt x="441402" y="5692007"/>
                  </a:lnTo>
                  <a:lnTo>
                    <a:pt x="446459" y="5705864"/>
                  </a:lnTo>
                  <a:lnTo>
                    <a:pt x="446459" y="6083776"/>
                  </a:lnTo>
                  <a:lnTo>
                    <a:pt x="441687" y="6096687"/>
                  </a:lnTo>
                  <a:lnTo>
                    <a:pt x="441687" y="6108339"/>
                  </a:lnTo>
                  <a:lnTo>
                    <a:pt x="446744" y="6122196"/>
                  </a:lnTo>
                  <a:lnTo>
                    <a:pt x="446744" y="6206599"/>
                  </a:lnTo>
                  <a:cubicBezTo>
                    <a:pt x="454862" y="6215418"/>
                    <a:pt x="448025" y="6256671"/>
                    <a:pt x="455788" y="6265491"/>
                  </a:cubicBezTo>
                  <a:cubicBezTo>
                    <a:pt x="456407" y="6281487"/>
                    <a:pt x="456600" y="6297768"/>
                    <a:pt x="456358" y="6313989"/>
                  </a:cubicBezTo>
                  <a:lnTo>
                    <a:pt x="451657" y="6328160"/>
                  </a:lnTo>
                  <a:lnTo>
                    <a:pt x="451658" y="6447832"/>
                  </a:lnTo>
                  <a:lnTo>
                    <a:pt x="446601" y="6461689"/>
                  </a:lnTo>
                  <a:lnTo>
                    <a:pt x="446601" y="6534124"/>
                  </a:lnTo>
                  <a:lnTo>
                    <a:pt x="441687" y="6547349"/>
                  </a:lnTo>
                  <a:lnTo>
                    <a:pt x="441687" y="6778507"/>
                  </a:lnTo>
                  <a:lnTo>
                    <a:pt x="445960" y="6789214"/>
                  </a:lnTo>
                  <a:cubicBezTo>
                    <a:pt x="447598" y="6812833"/>
                    <a:pt x="445533" y="6838973"/>
                    <a:pt x="446957" y="6864796"/>
                  </a:cubicBezTo>
                  <a:lnTo>
                    <a:pt x="450447" y="6873300"/>
                  </a:lnTo>
                  <a:cubicBezTo>
                    <a:pt x="451635" y="6943748"/>
                    <a:pt x="451635" y="7014479"/>
                    <a:pt x="450447" y="7084931"/>
                  </a:cubicBezTo>
                  <a:cubicBezTo>
                    <a:pt x="440476" y="7128389"/>
                    <a:pt x="448951" y="7225072"/>
                    <a:pt x="446316" y="7288690"/>
                  </a:cubicBezTo>
                  <a:lnTo>
                    <a:pt x="451016" y="7302546"/>
                  </a:lnTo>
                  <a:lnTo>
                    <a:pt x="451017" y="7374032"/>
                  </a:lnTo>
                  <a:lnTo>
                    <a:pt x="456072" y="7387889"/>
                  </a:lnTo>
                  <a:lnTo>
                    <a:pt x="456072" y="7484259"/>
                  </a:lnTo>
                  <a:lnTo>
                    <a:pt x="460987" y="7497487"/>
                  </a:lnTo>
                  <a:lnTo>
                    <a:pt x="460987" y="7679828"/>
                  </a:lnTo>
                  <a:lnTo>
                    <a:pt x="455930" y="7693684"/>
                  </a:lnTo>
                  <a:lnTo>
                    <a:pt x="455930" y="7790368"/>
                  </a:lnTo>
                  <a:cubicBezTo>
                    <a:pt x="445817" y="7817450"/>
                    <a:pt x="453508" y="7891459"/>
                    <a:pt x="451229" y="7935863"/>
                  </a:cubicBezTo>
                  <a:lnTo>
                    <a:pt x="441616" y="7959800"/>
                  </a:lnTo>
                  <a:lnTo>
                    <a:pt x="441616" y="8129230"/>
                  </a:lnTo>
                  <a:lnTo>
                    <a:pt x="436559" y="8143086"/>
                  </a:lnTo>
                  <a:lnTo>
                    <a:pt x="436559" y="8167021"/>
                  </a:lnTo>
                  <a:lnTo>
                    <a:pt x="441331" y="8179932"/>
                  </a:lnTo>
                  <a:lnTo>
                    <a:pt x="441331" y="8191901"/>
                  </a:lnTo>
                  <a:cubicBezTo>
                    <a:pt x="434209" y="8200405"/>
                    <a:pt x="437557" y="8231266"/>
                    <a:pt x="436203" y="8252050"/>
                  </a:cubicBezTo>
                  <a:cubicBezTo>
                    <a:pt x="442114" y="8261185"/>
                    <a:pt x="441616" y="8275356"/>
                    <a:pt x="441402" y="8299604"/>
                  </a:cubicBezTo>
                  <a:cubicBezTo>
                    <a:pt x="440263" y="8303069"/>
                    <a:pt x="438767" y="8307477"/>
                    <a:pt x="436844" y="8313775"/>
                  </a:cubicBezTo>
                  <a:lnTo>
                    <a:pt x="436844" y="8337396"/>
                  </a:lnTo>
                  <a:lnTo>
                    <a:pt x="441189" y="8349993"/>
                  </a:lnTo>
                  <a:lnTo>
                    <a:pt x="441189" y="8482576"/>
                  </a:lnTo>
                  <a:lnTo>
                    <a:pt x="446245" y="8496119"/>
                  </a:lnTo>
                  <a:lnTo>
                    <a:pt x="446245" y="8508088"/>
                  </a:lnTo>
                  <a:lnTo>
                    <a:pt x="441473" y="8520685"/>
                  </a:lnTo>
                  <a:lnTo>
                    <a:pt x="441473" y="8703343"/>
                  </a:lnTo>
                  <a:cubicBezTo>
                    <a:pt x="452370" y="8737669"/>
                    <a:pt x="443610" y="8830887"/>
                    <a:pt x="446316" y="8886001"/>
                  </a:cubicBezTo>
                  <a:cubicBezTo>
                    <a:pt x="451728" y="8893556"/>
                    <a:pt x="451443" y="8911191"/>
                    <a:pt x="451230" y="8931350"/>
                  </a:cubicBezTo>
                  <a:cubicBezTo>
                    <a:pt x="446459" y="8947095"/>
                    <a:pt x="444108" y="8957172"/>
                    <a:pt x="451229" y="8970715"/>
                  </a:cubicBezTo>
                  <a:lnTo>
                    <a:pt x="451230" y="9177936"/>
                  </a:lnTo>
                  <a:lnTo>
                    <a:pt x="446601" y="9190847"/>
                  </a:lnTo>
                  <a:lnTo>
                    <a:pt x="446601" y="9226750"/>
                  </a:lnTo>
                  <a:lnTo>
                    <a:pt x="451301" y="9239665"/>
                  </a:lnTo>
                  <a:lnTo>
                    <a:pt x="451302" y="9250685"/>
                  </a:lnTo>
                  <a:lnTo>
                    <a:pt x="446245" y="9264541"/>
                  </a:lnTo>
                  <a:lnTo>
                    <a:pt x="446245" y="9354126"/>
                  </a:lnTo>
                  <a:lnTo>
                    <a:pt x="5705" y="9794665"/>
                  </a:lnTo>
                  <a:lnTo>
                    <a:pt x="5903" y="9776254"/>
                  </a:lnTo>
                  <a:cubicBezTo>
                    <a:pt x="5510" y="9750770"/>
                    <a:pt x="4077" y="9729453"/>
                    <a:pt x="569" y="9716463"/>
                  </a:cubicBezTo>
                  <a:cubicBezTo>
                    <a:pt x="569" y="9712684"/>
                    <a:pt x="569" y="9708587"/>
                    <a:pt x="0" y="9704180"/>
                  </a:cubicBezTo>
                  <a:lnTo>
                    <a:pt x="4842" y="9690637"/>
                  </a:lnTo>
                  <a:lnTo>
                    <a:pt x="4841" y="9277453"/>
                  </a:lnTo>
                  <a:lnTo>
                    <a:pt x="9898" y="9263913"/>
                  </a:lnTo>
                  <a:lnTo>
                    <a:pt x="9898" y="8960009"/>
                  </a:lnTo>
                  <a:lnTo>
                    <a:pt x="14670" y="8947095"/>
                  </a:lnTo>
                  <a:lnTo>
                    <a:pt x="14670" y="8911191"/>
                  </a:lnTo>
                  <a:lnTo>
                    <a:pt x="10183" y="8898280"/>
                  </a:lnTo>
                  <a:lnTo>
                    <a:pt x="10183" y="8872772"/>
                  </a:lnTo>
                  <a:cubicBezTo>
                    <a:pt x="17305" y="8865845"/>
                    <a:pt x="17305" y="8772627"/>
                    <a:pt x="10183" y="8765068"/>
                  </a:cubicBezTo>
                  <a:cubicBezTo>
                    <a:pt x="5126" y="8659881"/>
                    <a:pt x="17661" y="8506828"/>
                    <a:pt x="4914" y="8423056"/>
                  </a:cubicBezTo>
                  <a:lnTo>
                    <a:pt x="9684" y="8410145"/>
                  </a:lnTo>
                  <a:lnTo>
                    <a:pt x="9684" y="8300864"/>
                  </a:lnTo>
                  <a:cubicBezTo>
                    <a:pt x="2563" y="8287321"/>
                    <a:pt x="3703" y="8277875"/>
                    <a:pt x="9329" y="8264332"/>
                  </a:cubicBezTo>
                  <a:lnTo>
                    <a:pt x="9328" y="8239138"/>
                  </a:lnTo>
                  <a:lnTo>
                    <a:pt x="5555" y="8229692"/>
                  </a:lnTo>
                  <a:cubicBezTo>
                    <a:pt x="4122" y="8216778"/>
                    <a:pt x="4123" y="8201660"/>
                    <a:pt x="5554" y="8188750"/>
                  </a:cubicBezTo>
                  <a:lnTo>
                    <a:pt x="9542" y="8178986"/>
                  </a:lnTo>
                  <a:cubicBezTo>
                    <a:pt x="5198" y="7940587"/>
                    <a:pt x="17946" y="7653060"/>
                    <a:pt x="4771" y="7436075"/>
                  </a:cubicBezTo>
                  <a:lnTo>
                    <a:pt x="9542" y="7423161"/>
                  </a:lnTo>
                  <a:lnTo>
                    <a:pt x="9542" y="7167758"/>
                  </a:lnTo>
                  <a:lnTo>
                    <a:pt x="14314" y="7155160"/>
                  </a:lnTo>
                  <a:lnTo>
                    <a:pt x="14314" y="7082412"/>
                  </a:lnTo>
                  <a:lnTo>
                    <a:pt x="9258" y="7068240"/>
                  </a:lnTo>
                  <a:lnTo>
                    <a:pt x="9258" y="6971871"/>
                  </a:lnTo>
                  <a:cubicBezTo>
                    <a:pt x="2136" y="6966204"/>
                    <a:pt x="2136" y="6883063"/>
                    <a:pt x="9258" y="6877393"/>
                  </a:cubicBezTo>
                  <a:cubicBezTo>
                    <a:pt x="9257" y="6873614"/>
                    <a:pt x="9257" y="6869834"/>
                    <a:pt x="9827" y="6865110"/>
                  </a:cubicBezTo>
                  <a:lnTo>
                    <a:pt x="5056" y="6851571"/>
                  </a:lnTo>
                  <a:lnTo>
                    <a:pt x="5056" y="6584827"/>
                  </a:lnTo>
                  <a:lnTo>
                    <a:pt x="71" y="6571597"/>
                  </a:lnTo>
                  <a:lnTo>
                    <a:pt x="4770" y="6559004"/>
                  </a:lnTo>
                  <a:lnTo>
                    <a:pt x="4771" y="6376660"/>
                  </a:lnTo>
                  <a:lnTo>
                    <a:pt x="284" y="6364063"/>
                  </a:lnTo>
                  <a:lnTo>
                    <a:pt x="284" y="6278403"/>
                  </a:lnTo>
                  <a:lnTo>
                    <a:pt x="4272" y="6268640"/>
                  </a:lnTo>
                  <a:cubicBezTo>
                    <a:pt x="6765" y="6175735"/>
                    <a:pt x="2990" y="6077792"/>
                    <a:pt x="5554" y="5985205"/>
                  </a:cubicBezTo>
                  <a:lnTo>
                    <a:pt x="9258" y="5976073"/>
                  </a:lnTo>
                  <a:cubicBezTo>
                    <a:pt x="14100" y="5894506"/>
                    <a:pt x="2136" y="5767275"/>
                    <a:pt x="14599" y="5706809"/>
                  </a:cubicBezTo>
                  <a:lnTo>
                    <a:pt x="14599" y="5486360"/>
                  </a:lnTo>
                  <a:lnTo>
                    <a:pt x="9827" y="5473763"/>
                  </a:lnTo>
                  <a:lnTo>
                    <a:pt x="9827" y="5425577"/>
                  </a:lnTo>
                  <a:lnTo>
                    <a:pt x="14599" y="5412983"/>
                  </a:lnTo>
                  <a:lnTo>
                    <a:pt x="14599" y="5364483"/>
                  </a:lnTo>
                  <a:lnTo>
                    <a:pt x="9827" y="5350939"/>
                  </a:lnTo>
                  <a:cubicBezTo>
                    <a:pt x="9471" y="5330533"/>
                    <a:pt x="9664" y="5310031"/>
                    <a:pt x="10397" y="5289846"/>
                  </a:cubicBezTo>
                  <a:lnTo>
                    <a:pt x="13887" y="5281028"/>
                  </a:lnTo>
                  <a:cubicBezTo>
                    <a:pt x="14599" y="5198833"/>
                    <a:pt x="17732" y="5186550"/>
                    <a:pt x="10397" y="5170805"/>
                  </a:cubicBezTo>
                  <a:lnTo>
                    <a:pt x="9756" y="5158522"/>
                  </a:lnTo>
                  <a:lnTo>
                    <a:pt x="14599" y="5144979"/>
                  </a:lnTo>
                  <a:lnTo>
                    <a:pt x="14599" y="5036330"/>
                  </a:lnTo>
                  <a:lnTo>
                    <a:pt x="19655" y="5023102"/>
                  </a:lnTo>
                  <a:lnTo>
                    <a:pt x="19656" y="5011135"/>
                  </a:lnTo>
                  <a:lnTo>
                    <a:pt x="14599" y="4997593"/>
                  </a:lnTo>
                  <a:lnTo>
                    <a:pt x="14599" y="4755415"/>
                  </a:lnTo>
                  <a:lnTo>
                    <a:pt x="10112" y="4742500"/>
                  </a:lnTo>
                  <a:lnTo>
                    <a:pt x="10112" y="4632592"/>
                  </a:lnTo>
                  <a:lnTo>
                    <a:pt x="14741" y="4621254"/>
                  </a:lnTo>
                  <a:cubicBezTo>
                    <a:pt x="13317" y="4589762"/>
                    <a:pt x="18872" y="4537485"/>
                    <a:pt x="9828" y="4523628"/>
                  </a:cubicBezTo>
                  <a:cubicBezTo>
                    <a:pt x="9827" y="4500954"/>
                    <a:pt x="7691" y="4471034"/>
                    <a:pt x="14599" y="4463159"/>
                  </a:cubicBezTo>
                  <a:lnTo>
                    <a:pt x="14599" y="4438597"/>
                  </a:lnTo>
                  <a:lnTo>
                    <a:pt x="9827" y="4425999"/>
                  </a:lnTo>
                  <a:lnTo>
                    <a:pt x="9827" y="4170592"/>
                  </a:lnTo>
                  <a:lnTo>
                    <a:pt x="14599" y="4157996"/>
                  </a:lnTo>
                  <a:lnTo>
                    <a:pt x="14599" y="4133747"/>
                  </a:lnTo>
                  <a:lnTo>
                    <a:pt x="10113" y="4121149"/>
                  </a:lnTo>
                  <a:lnTo>
                    <a:pt x="10112" y="3963686"/>
                  </a:lnTo>
                  <a:cubicBezTo>
                    <a:pt x="22931" y="3925267"/>
                    <a:pt x="7761" y="3810316"/>
                    <a:pt x="17234" y="3763392"/>
                  </a:cubicBezTo>
                  <a:cubicBezTo>
                    <a:pt x="19513" y="3763393"/>
                    <a:pt x="22218" y="3765284"/>
                    <a:pt x="24356" y="3756151"/>
                  </a:cubicBezTo>
                  <a:cubicBezTo>
                    <a:pt x="25068" y="3709857"/>
                    <a:pt x="24356" y="3722767"/>
                    <a:pt x="14741" y="3709225"/>
                  </a:cubicBezTo>
                  <a:cubicBezTo>
                    <a:pt x="12676" y="3684345"/>
                    <a:pt x="21863" y="3695054"/>
                    <a:pt x="24285" y="3683717"/>
                  </a:cubicBezTo>
                  <a:lnTo>
                    <a:pt x="24285" y="3659782"/>
                  </a:lnTo>
                  <a:cubicBezTo>
                    <a:pt x="21578" y="3651907"/>
                    <a:pt x="16522" y="3656003"/>
                    <a:pt x="14670" y="3647185"/>
                  </a:cubicBezTo>
                  <a:lnTo>
                    <a:pt x="14670" y="3623565"/>
                  </a:lnTo>
                  <a:lnTo>
                    <a:pt x="19085" y="3610653"/>
                  </a:lnTo>
                  <a:lnTo>
                    <a:pt x="19085" y="3586088"/>
                  </a:lnTo>
                  <a:cubicBezTo>
                    <a:pt x="12747" y="3568769"/>
                    <a:pt x="12747" y="3568138"/>
                    <a:pt x="19085" y="3550816"/>
                  </a:cubicBezTo>
                  <a:lnTo>
                    <a:pt x="19085" y="3526253"/>
                  </a:lnTo>
                  <a:lnTo>
                    <a:pt x="14528" y="3513342"/>
                  </a:lnTo>
                  <a:lnTo>
                    <a:pt x="14527" y="3235574"/>
                  </a:lnTo>
                  <a:lnTo>
                    <a:pt x="9543" y="3222349"/>
                  </a:lnTo>
                  <a:lnTo>
                    <a:pt x="9543" y="2745865"/>
                  </a:lnTo>
                  <a:cubicBezTo>
                    <a:pt x="16664" y="2731059"/>
                    <a:pt x="15169" y="2723504"/>
                    <a:pt x="9542" y="2706814"/>
                  </a:cubicBezTo>
                  <a:cubicBezTo>
                    <a:pt x="9542" y="2695159"/>
                    <a:pt x="8830" y="2681616"/>
                    <a:pt x="10183" y="2670910"/>
                  </a:cubicBezTo>
                  <a:lnTo>
                    <a:pt x="13815" y="2662093"/>
                  </a:lnTo>
                  <a:cubicBezTo>
                    <a:pt x="16308" y="2585250"/>
                    <a:pt x="12534" y="2504629"/>
                    <a:pt x="15097" y="2427159"/>
                  </a:cubicBezTo>
                  <a:lnTo>
                    <a:pt x="19370" y="2416763"/>
                  </a:lnTo>
                  <a:cubicBezTo>
                    <a:pt x="19370" y="2393775"/>
                    <a:pt x="21364" y="2364173"/>
                    <a:pt x="14527" y="2355983"/>
                  </a:cubicBezTo>
                  <a:lnTo>
                    <a:pt x="14528" y="1576855"/>
                  </a:lnTo>
                  <a:lnTo>
                    <a:pt x="9543" y="1563626"/>
                  </a:lnTo>
                  <a:lnTo>
                    <a:pt x="9542" y="1551972"/>
                  </a:lnTo>
                  <a:lnTo>
                    <a:pt x="14314" y="1539060"/>
                  </a:lnTo>
                  <a:lnTo>
                    <a:pt x="14314" y="1247122"/>
                  </a:lnTo>
                  <a:lnTo>
                    <a:pt x="9542" y="1233897"/>
                  </a:lnTo>
                  <a:cubicBezTo>
                    <a:pt x="8688" y="1220672"/>
                    <a:pt x="12818" y="1215946"/>
                    <a:pt x="14456" y="1207443"/>
                  </a:cubicBezTo>
                  <a:cubicBezTo>
                    <a:pt x="14456" y="1189179"/>
                    <a:pt x="15097" y="1169337"/>
                    <a:pt x="10112" y="1163039"/>
                  </a:cubicBezTo>
                  <a:cubicBezTo>
                    <a:pt x="8787" y="1096777"/>
                    <a:pt x="8979" y="1030108"/>
                    <a:pt x="10682" y="964005"/>
                  </a:cubicBezTo>
                  <a:lnTo>
                    <a:pt x="14314" y="954873"/>
                  </a:lnTo>
                  <a:lnTo>
                    <a:pt x="14314" y="686869"/>
                  </a:lnTo>
                  <a:lnTo>
                    <a:pt x="9542" y="674272"/>
                  </a:lnTo>
                  <a:lnTo>
                    <a:pt x="9542" y="613806"/>
                  </a:lnTo>
                  <a:lnTo>
                    <a:pt x="14171" y="601209"/>
                  </a:lnTo>
                  <a:lnTo>
                    <a:pt x="9827" y="588611"/>
                  </a:lnTo>
                  <a:lnTo>
                    <a:pt x="9827" y="162830"/>
                  </a:lnTo>
                  <a:lnTo>
                    <a:pt x="14599" y="148341"/>
                  </a:lnTo>
                  <a:cubicBezTo>
                    <a:pt x="14599" y="139524"/>
                    <a:pt x="14599" y="131651"/>
                    <a:pt x="14100" y="125353"/>
                  </a:cubicBezTo>
                  <a:lnTo>
                    <a:pt x="9543" y="11401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176" name="Google Shape;176;p9"/>
            <p:cNvSpPr/>
            <p:nvPr/>
          </p:nvSpPr>
          <p:spPr>
            <a:xfrm flipH="1" rot="-8100000">
              <a:off x="9199219" y="21793"/>
              <a:ext cx="492090" cy="8180498"/>
            </a:xfrm>
            <a:custGeom>
              <a:rect b="b" l="l" r="r" t="t"/>
              <a:pathLst>
                <a:path extrusionOk="0" h="8175951" w="491817">
                  <a:moveTo>
                    <a:pt x="444794" y="482059"/>
                  </a:moveTo>
                  <a:cubicBezTo>
                    <a:pt x="434182" y="441435"/>
                    <a:pt x="456758" y="434822"/>
                    <a:pt x="461459" y="453086"/>
                  </a:cubicBezTo>
                  <a:cubicBezTo>
                    <a:pt x="456331" y="471982"/>
                    <a:pt x="450064" y="465997"/>
                    <a:pt x="444794" y="482059"/>
                  </a:cubicBezTo>
                  <a:close/>
                  <a:moveTo>
                    <a:pt x="405246" y="566963"/>
                  </a:moveTo>
                  <a:cubicBezTo>
                    <a:pt x="399348" y="561835"/>
                    <a:pt x="393659" y="555202"/>
                    <a:pt x="388318" y="546305"/>
                  </a:cubicBezTo>
                  <a:lnTo>
                    <a:pt x="388318" y="545044"/>
                  </a:lnTo>
                  <a:cubicBezTo>
                    <a:pt x="401137" y="506625"/>
                    <a:pt x="425494" y="543785"/>
                    <a:pt x="440236" y="554809"/>
                  </a:cubicBezTo>
                  <a:cubicBezTo>
                    <a:pt x="442785" y="544635"/>
                    <a:pt x="446660" y="544634"/>
                    <a:pt x="449209" y="554809"/>
                  </a:cubicBezTo>
                  <a:cubicBezTo>
                    <a:pt x="454059" y="555625"/>
                    <a:pt x="458717" y="563500"/>
                    <a:pt x="462456" y="577169"/>
                  </a:cubicBezTo>
                  <a:lnTo>
                    <a:pt x="460248" y="592913"/>
                  </a:lnTo>
                  <a:cubicBezTo>
                    <a:pt x="442515" y="584175"/>
                    <a:pt x="422939" y="582345"/>
                    <a:pt x="405246" y="566963"/>
                  </a:cubicBezTo>
                  <a:close/>
                  <a:moveTo>
                    <a:pt x="412889" y="708493"/>
                  </a:moveTo>
                  <a:cubicBezTo>
                    <a:pt x="423143" y="693690"/>
                    <a:pt x="437174" y="675109"/>
                    <a:pt x="447215" y="708493"/>
                  </a:cubicBezTo>
                  <a:lnTo>
                    <a:pt x="447215" y="721090"/>
                  </a:lnTo>
                  <a:cubicBezTo>
                    <a:pt x="446645" y="722663"/>
                    <a:pt x="446076" y="725183"/>
                    <a:pt x="445506" y="725183"/>
                  </a:cubicBezTo>
                  <a:lnTo>
                    <a:pt x="445506" y="723923"/>
                  </a:lnTo>
                  <a:cubicBezTo>
                    <a:pt x="434517" y="726569"/>
                    <a:pt x="423500" y="721374"/>
                    <a:pt x="412889" y="708493"/>
                  </a:cubicBezTo>
                  <a:close/>
                  <a:moveTo>
                    <a:pt x="435037" y="922015"/>
                  </a:moveTo>
                  <a:lnTo>
                    <a:pt x="435037" y="920752"/>
                  </a:lnTo>
                  <a:cubicBezTo>
                    <a:pt x="421434" y="888946"/>
                    <a:pt x="471785" y="875720"/>
                    <a:pt x="461245" y="929888"/>
                  </a:cubicBezTo>
                  <a:cubicBezTo>
                    <a:pt x="452699" y="946261"/>
                    <a:pt x="443512" y="924217"/>
                    <a:pt x="435037" y="922015"/>
                  </a:cubicBezTo>
                  <a:close/>
                  <a:moveTo>
                    <a:pt x="437458" y="1172380"/>
                  </a:moveTo>
                  <a:lnTo>
                    <a:pt x="437459" y="1160414"/>
                  </a:lnTo>
                  <a:cubicBezTo>
                    <a:pt x="438627" y="1157455"/>
                    <a:pt x="439908" y="1155438"/>
                    <a:pt x="441233" y="1154430"/>
                  </a:cubicBezTo>
                  <a:lnTo>
                    <a:pt x="441233" y="1153799"/>
                  </a:lnTo>
                  <a:cubicBezTo>
                    <a:pt x="450420" y="1153799"/>
                    <a:pt x="460176" y="1150651"/>
                    <a:pt x="469292" y="1155058"/>
                  </a:cubicBezTo>
                  <a:lnTo>
                    <a:pt x="476912" y="1172380"/>
                  </a:lnTo>
                  <a:cubicBezTo>
                    <a:pt x="463873" y="1182964"/>
                    <a:pt x="450498" y="1182963"/>
                    <a:pt x="437458" y="1172380"/>
                  </a:cubicBezTo>
                  <a:close/>
                  <a:moveTo>
                    <a:pt x="453539" y="1319058"/>
                  </a:moveTo>
                  <a:cubicBezTo>
                    <a:pt x="452480" y="1314905"/>
                    <a:pt x="453731" y="1308587"/>
                    <a:pt x="459179" y="1299610"/>
                  </a:cubicBezTo>
                  <a:lnTo>
                    <a:pt x="469791" y="1299610"/>
                  </a:lnTo>
                  <a:lnTo>
                    <a:pt x="474342" y="1311689"/>
                  </a:lnTo>
                  <a:lnTo>
                    <a:pt x="474420" y="1311262"/>
                  </a:lnTo>
                  <a:lnTo>
                    <a:pt x="474420" y="1311894"/>
                  </a:lnTo>
                  <a:lnTo>
                    <a:pt x="474342" y="1311689"/>
                  </a:lnTo>
                  <a:lnTo>
                    <a:pt x="472489" y="1321931"/>
                  </a:lnTo>
                  <a:cubicBezTo>
                    <a:pt x="467008" y="1327009"/>
                    <a:pt x="455655" y="1327364"/>
                    <a:pt x="453539" y="1319058"/>
                  </a:cubicBezTo>
                  <a:close/>
                  <a:moveTo>
                    <a:pt x="442372" y="1464318"/>
                  </a:moveTo>
                  <a:lnTo>
                    <a:pt x="442372" y="1451721"/>
                  </a:lnTo>
                  <a:cubicBezTo>
                    <a:pt x="449651" y="1427882"/>
                    <a:pt x="459592" y="1427882"/>
                    <a:pt x="466871" y="1451721"/>
                  </a:cubicBezTo>
                  <a:lnTo>
                    <a:pt x="466871" y="1464633"/>
                  </a:lnTo>
                  <a:lnTo>
                    <a:pt x="466871" y="1463373"/>
                  </a:lnTo>
                  <a:cubicBezTo>
                    <a:pt x="458824" y="1471877"/>
                    <a:pt x="450448" y="1472191"/>
                    <a:pt x="442372" y="1464318"/>
                  </a:cubicBezTo>
                  <a:close/>
                  <a:moveTo>
                    <a:pt x="402847" y="1986470"/>
                  </a:moveTo>
                  <a:lnTo>
                    <a:pt x="415595" y="1958124"/>
                  </a:lnTo>
                  <a:cubicBezTo>
                    <a:pt x="433327" y="1983318"/>
                    <a:pt x="454337" y="1971981"/>
                    <a:pt x="471358" y="2010403"/>
                  </a:cubicBezTo>
                  <a:cubicBezTo>
                    <a:pt x="459244" y="2025077"/>
                    <a:pt x="446411" y="2023190"/>
                    <a:pt x="434539" y="2005051"/>
                  </a:cubicBezTo>
                  <a:cubicBezTo>
                    <a:pt x="423429" y="1990876"/>
                    <a:pt x="413530" y="1997175"/>
                    <a:pt x="402847" y="1986470"/>
                  </a:cubicBezTo>
                  <a:close/>
                  <a:moveTo>
                    <a:pt x="395654" y="2079371"/>
                  </a:moveTo>
                  <a:lnTo>
                    <a:pt x="396010" y="2078110"/>
                  </a:lnTo>
                  <a:cubicBezTo>
                    <a:pt x="390028" y="2069293"/>
                    <a:pt x="398361" y="2063312"/>
                    <a:pt x="400568" y="2067090"/>
                  </a:cubicBezTo>
                  <a:lnTo>
                    <a:pt x="404912" y="2042839"/>
                  </a:lnTo>
                  <a:cubicBezTo>
                    <a:pt x="413814" y="2047250"/>
                    <a:pt x="424070" y="2033075"/>
                    <a:pt x="431689" y="2050397"/>
                  </a:cubicBezTo>
                  <a:cubicBezTo>
                    <a:pt x="420865" y="2075277"/>
                    <a:pt x="407761" y="2072758"/>
                    <a:pt x="395654" y="2079371"/>
                  </a:cubicBezTo>
                  <a:close/>
                  <a:moveTo>
                    <a:pt x="386040" y="2248172"/>
                  </a:moveTo>
                  <a:cubicBezTo>
                    <a:pt x="375001" y="2196837"/>
                    <a:pt x="417375" y="2246284"/>
                    <a:pt x="422147" y="2206287"/>
                  </a:cubicBezTo>
                  <a:cubicBezTo>
                    <a:pt x="424355" y="2163456"/>
                    <a:pt x="444651" y="2206287"/>
                    <a:pt x="452200" y="2206287"/>
                  </a:cubicBezTo>
                  <a:cubicBezTo>
                    <a:pt x="441447" y="2251008"/>
                    <a:pt x="427131" y="2222349"/>
                    <a:pt x="415168" y="2248803"/>
                  </a:cubicBezTo>
                  <a:close/>
                  <a:moveTo>
                    <a:pt x="432263" y="2296427"/>
                  </a:moveTo>
                  <a:cubicBezTo>
                    <a:pt x="428930" y="2293600"/>
                    <a:pt x="425714" y="2288074"/>
                    <a:pt x="422787" y="2279982"/>
                  </a:cubicBezTo>
                  <a:lnTo>
                    <a:pt x="422787" y="2267067"/>
                  </a:lnTo>
                  <a:cubicBezTo>
                    <a:pt x="426918" y="2251636"/>
                    <a:pt x="432117" y="2268327"/>
                    <a:pt x="436533" y="2272738"/>
                  </a:cubicBezTo>
                  <a:lnTo>
                    <a:pt x="436176" y="2272738"/>
                  </a:lnTo>
                  <a:cubicBezTo>
                    <a:pt x="438370" y="2272578"/>
                    <a:pt x="440528" y="2274972"/>
                    <a:pt x="442443" y="2279664"/>
                  </a:cubicBezTo>
                  <a:lnTo>
                    <a:pt x="442443" y="2296672"/>
                  </a:lnTo>
                  <a:cubicBezTo>
                    <a:pt x="439046" y="2299380"/>
                    <a:pt x="435596" y="2299253"/>
                    <a:pt x="432263" y="2296427"/>
                  </a:cubicBezTo>
                  <a:close/>
                  <a:moveTo>
                    <a:pt x="424924" y="2358398"/>
                  </a:moveTo>
                  <a:lnTo>
                    <a:pt x="417732" y="2336665"/>
                  </a:lnTo>
                  <a:cubicBezTo>
                    <a:pt x="428058" y="2335723"/>
                    <a:pt x="442016" y="2325014"/>
                    <a:pt x="451773" y="2341390"/>
                  </a:cubicBezTo>
                  <a:cubicBezTo>
                    <a:pt x="443797" y="2368475"/>
                    <a:pt x="434823" y="2355878"/>
                    <a:pt x="424924" y="2358398"/>
                  </a:cubicBezTo>
                  <a:close/>
                  <a:moveTo>
                    <a:pt x="445079" y="2443744"/>
                  </a:moveTo>
                  <a:cubicBezTo>
                    <a:pt x="441446" y="2431143"/>
                    <a:pt x="441446" y="2431143"/>
                    <a:pt x="445078" y="2419492"/>
                  </a:cubicBezTo>
                  <a:lnTo>
                    <a:pt x="454693" y="2419492"/>
                  </a:lnTo>
                  <a:lnTo>
                    <a:pt x="454622" y="2419492"/>
                  </a:lnTo>
                  <a:cubicBezTo>
                    <a:pt x="458112" y="2432092"/>
                    <a:pt x="458112" y="2432092"/>
                    <a:pt x="454763" y="2443743"/>
                  </a:cubicBezTo>
                  <a:close/>
                  <a:moveTo>
                    <a:pt x="228009" y="3432929"/>
                  </a:moveTo>
                  <a:cubicBezTo>
                    <a:pt x="226513" y="3425054"/>
                    <a:pt x="218537" y="3415922"/>
                    <a:pt x="223594" y="3407418"/>
                  </a:cubicBezTo>
                  <a:lnTo>
                    <a:pt x="223808" y="3406475"/>
                  </a:lnTo>
                  <a:cubicBezTo>
                    <a:pt x="227724" y="3408367"/>
                    <a:pt x="232568" y="3400177"/>
                    <a:pt x="235130" y="3414662"/>
                  </a:cubicBezTo>
                  <a:close/>
                  <a:moveTo>
                    <a:pt x="333159" y="3724266"/>
                  </a:moveTo>
                  <a:cubicBezTo>
                    <a:pt x="329280" y="3721638"/>
                    <a:pt x="330028" y="3700854"/>
                    <a:pt x="338467" y="3714790"/>
                  </a:cubicBezTo>
                  <a:lnTo>
                    <a:pt x="338252" y="3714790"/>
                  </a:lnTo>
                  <a:cubicBezTo>
                    <a:pt x="338538" y="3715732"/>
                    <a:pt x="338395" y="3717624"/>
                    <a:pt x="338467" y="3718883"/>
                  </a:cubicBezTo>
                  <a:cubicBezTo>
                    <a:pt x="336259" y="3724001"/>
                    <a:pt x="334452" y="3725142"/>
                    <a:pt x="333159" y="3724266"/>
                  </a:cubicBezTo>
                  <a:close/>
                  <a:moveTo>
                    <a:pt x="334910" y="3791060"/>
                  </a:moveTo>
                  <a:cubicBezTo>
                    <a:pt x="334065" y="3787537"/>
                    <a:pt x="333784" y="3779349"/>
                    <a:pt x="334407" y="3762973"/>
                  </a:cubicBezTo>
                  <a:cubicBezTo>
                    <a:pt x="347263" y="3755759"/>
                    <a:pt x="360280" y="3756612"/>
                    <a:pt x="373078" y="3765493"/>
                  </a:cubicBezTo>
                  <a:lnTo>
                    <a:pt x="355772" y="3808637"/>
                  </a:lnTo>
                  <a:cubicBezTo>
                    <a:pt x="352710" y="3808951"/>
                    <a:pt x="348651" y="3808951"/>
                    <a:pt x="348650" y="3791946"/>
                  </a:cubicBezTo>
                  <a:cubicBezTo>
                    <a:pt x="345072" y="3770216"/>
                    <a:pt x="337447" y="3801630"/>
                    <a:pt x="334910" y="3791060"/>
                  </a:cubicBezTo>
                  <a:close/>
                  <a:moveTo>
                    <a:pt x="346657" y="3869417"/>
                  </a:moveTo>
                  <a:cubicBezTo>
                    <a:pt x="343167" y="3856820"/>
                    <a:pt x="343167" y="3856820"/>
                    <a:pt x="346657" y="3844854"/>
                  </a:cubicBezTo>
                  <a:cubicBezTo>
                    <a:pt x="356841" y="3842335"/>
                    <a:pt x="365458" y="3864378"/>
                    <a:pt x="375927" y="3857137"/>
                  </a:cubicBezTo>
                  <a:cubicBezTo>
                    <a:pt x="379631" y="3869731"/>
                    <a:pt x="379631" y="3869731"/>
                    <a:pt x="375927" y="3881700"/>
                  </a:cubicBezTo>
                  <a:lnTo>
                    <a:pt x="375856" y="3881700"/>
                  </a:lnTo>
                  <a:cubicBezTo>
                    <a:pt x="366042" y="3883684"/>
                    <a:pt x="356214" y="3879528"/>
                    <a:pt x="346657" y="3869417"/>
                  </a:cubicBezTo>
                  <a:close/>
                  <a:moveTo>
                    <a:pt x="364042" y="3957756"/>
                  </a:moveTo>
                  <a:cubicBezTo>
                    <a:pt x="363447" y="3952874"/>
                    <a:pt x="364034" y="3945001"/>
                    <a:pt x="364033" y="3933034"/>
                  </a:cubicBezTo>
                  <a:cubicBezTo>
                    <a:pt x="367523" y="3923584"/>
                    <a:pt x="371796" y="3929883"/>
                    <a:pt x="375642" y="3927681"/>
                  </a:cubicBezTo>
                  <a:cubicBezTo>
                    <a:pt x="377280" y="3931460"/>
                    <a:pt x="378918" y="3935553"/>
                    <a:pt x="380698" y="3939332"/>
                  </a:cubicBezTo>
                  <a:lnTo>
                    <a:pt x="380769" y="3941852"/>
                  </a:lnTo>
                  <a:cubicBezTo>
                    <a:pt x="386325" y="3954763"/>
                    <a:pt x="378419" y="3956654"/>
                    <a:pt x="375499" y="3952558"/>
                  </a:cubicBezTo>
                  <a:lnTo>
                    <a:pt x="371155" y="3964527"/>
                  </a:lnTo>
                  <a:cubicBezTo>
                    <a:pt x="366420" y="3964527"/>
                    <a:pt x="364639" y="3962637"/>
                    <a:pt x="364042" y="3957756"/>
                  </a:cubicBezTo>
                  <a:close/>
                  <a:moveTo>
                    <a:pt x="191377" y="3807968"/>
                  </a:moveTo>
                  <a:cubicBezTo>
                    <a:pt x="187914" y="3805488"/>
                    <a:pt x="183712" y="3796826"/>
                    <a:pt x="182288" y="3790369"/>
                  </a:cubicBezTo>
                  <a:lnTo>
                    <a:pt x="189410" y="3771791"/>
                  </a:lnTo>
                  <a:lnTo>
                    <a:pt x="196033" y="3788481"/>
                  </a:lnTo>
                  <a:cubicBezTo>
                    <a:pt x="197564" y="3806746"/>
                    <a:pt x="194840" y="3810447"/>
                    <a:pt x="191377" y="3807968"/>
                  </a:cubicBezTo>
                  <a:close/>
                  <a:moveTo>
                    <a:pt x="189481" y="3893669"/>
                  </a:moveTo>
                  <a:cubicBezTo>
                    <a:pt x="185920" y="3881700"/>
                    <a:pt x="185920" y="3881386"/>
                    <a:pt x="189480" y="3869417"/>
                  </a:cubicBezTo>
                  <a:lnTo>
                    <a:pt x="199095" y="3869417"/>
                  </a:lnTo>
                  <a:cubicBezTo>
                    <a:pt x="202513" y="3881700"/>
                    <a:pt x="202513" y="3881700"/>
                    <a:pt x="199096" y="3893669"/>
                  </a:cubicBezTo>
                  <a:close/>
                  <a:moveTo>
                    <a:pt x="325861" y="4122618"/>
                  </a:moveTo>
                  <a:cubicBezTo>
                    <a:pt x="323084" y="4114118"/>
                    <a:pt x="325078" y="4103723"/>
                    <a:pt x="324793" y="4094591"/>
                  </a:cubicBezTo>
                  <a:cubicBezTo>
                    <a:pt x="335262" y="4085459"/>
                    <a:pt x="350004" y="4078214"/>
                    <a:pt x="358906" y="4107502"/>
                  </a:cubicBezTo>
                  <a:cubicBezTo>
                    <a:pt x="348794" y="4115063"/>
                    <a:pt x="337185" y="4132068"/>
                    <a:pt x="326075" y="4122617"/>
                  </a:cubicBezTo>
                  <a:close/>
                  <a:moveTo>
                    <a:pt x="197836" y="4135466"/>
                  </a:moveTo>
                  <a:cubicBezTo>
                    <a:pt x="196847" y="4132834"/>
                    <a:pt x="196371" y="4127972"/>
                    <a:pt x="196745" y="4120099"/>
                  </a:cubicBezTo>
                  <a:lnTo>
                    <a:pt x="208567" y="4090812"/>
                  </a:lnTo>
                  <a:cubicBezTo>
                    <a:pt x="209493" y="4092703"/>
                    <a:pt x="211344" y="4094590"/>
                    <a:pt x="211345" y="4096796"/>
                  </a:cubicBezTo>
                  <a:lnTo>
                    <a:pt x="211345" y="4095850"/>
                  </a:lnTo>
                  <a:cubicBezTo>
                    <a:pt x="211584" y="4103881"/>
                    <a:pt x="211632" y="4112005"/>
                    <a:pt x="211487" y="4120099"/>
                  </a:cubicBezTo>
                  <a:cubicBezTo>
                    <a:pt x="208389" y="4131201"/>
                    <a:pt x="200804" y="4143364"/>
                    <a:pt x="197836" y="4135466"/>
                  </a:cubicBezTo>
                  <a:close/>
                  <a:moveTo>
                    <a:pt x="171077" y="4146711"/>
                  </a:moveTo>
                  <a:cubicBezTo>
                    <a:pt x="166351" y="4145640"/>
                    <a:pt x="161670" y="4140632"/>
                    <a:pt x="157291" y="4131750"/>
                  </a:cubicBezTo>
                  <a:lnTo>
                    <a:pt x="157433" y="4130494"/>
                  </a:lnTo>
                  <a:cubicBezTo>
                    <a:pt x="157077" y="4061524"/>
                    <a:pt x="171463" y="4139309"/>
                    <a:pt x="179795" y="4100575"/>
                  </a:cubicBezTo>
                  <a:lnTo>
                    <a:pt x="187202" y="4122304"/>
                  </a:lnTo>
                  <a:lnTo>
                    <a:pt x="185137" y="4138052"/>
                  </a:lnTo>
                  <a:cubicBezTo>
                    <a:pt x="180575" y="4144916"/>
                    <a:pt x="175803" y="4147781"/>
                    <a:pt x="171077" y="4146711"/>
                  </a:cubicBezTo>
                  <a:close/>
                  <a:moveTo>
                    <a:pt x="221172" y="4215836"/>
                  </a:moveTo>
                  <a:lnTo>
                    <a:pt x="221386" y="4214895"/>
                  </a:lnTo>
                  <a:cubicBezTo>
                    <a:pt x="220674" y="4186235"/>
                    <a:pt x="261909" y="4163875"/>
                    <a:pt x="265540" y="4193794"/>
                  </a:cubicBezTo>
                  <a:cubicBezTo>
                    <a:pt x="253078" y="4212058"/>
                    <a:pt x="234703" y="4235677"/>
                    <a:pt x="221172" y="4215836"/>
                  </a:cubicBezTo>
                  <a:close/>
                  <a:moveTo>
                    <a:pt x="304340" y="4308116"/>
                  </a:moveTo>
                  <a:cubicBezTo>
                    <a:pt x="301812" y="4304706"/>
                    <a:pt x="300080" y="4296065"/>
                    <a:pt x="299724" y="4279454"/>
                  </a:cubicBezTo>
                  <a:cubicBezTo>
                    <a:pt x="330348" y="4226229"/>
                    <a:pt x="362823" y="4245442"/>
                    <a:pt x="395440" y="4247961"/>
                  </a:cubicBezTo>
                  <a:lnTo>
                    <a:pt x="395227" y="4246701"/>
                  </a:lnTo>
                  <a:cubicBezTo>
                    <a:pt x="404770" y="4260872"/>
                    <a:pt x="405125" y="4282916"/>
                    <a:pt x="395369" y="4294570"/>
                  </a:cubicBezTo>
                  <a:cubicBezTo>
                    <a:pt x="374816" y="4277186"/>
                    <a:pt x="353906" y="4269469"/>
                    <a:pt x="332983" y="4271581"/>
                  </a:cubicBezTo>
                  <a:cubicBezTo>
                    <a:pt x="326680" y="4281500"/>
                    <a:pt x="311925" y="4318346"/>
                    <a:pt x="304340" y="4308116"/>
                  </a:cubicBezTo>
                  <a:close/>
                  <a:moveTo>
                    <a:pt x="199380" y="4223395"/>
                  </a:moveTo>
                  <a:cubicBezTo>
                    <a:pt x="196389" y="4214895"/>
                    <a:pt x="196318" y="4214895"/>
                    <a:pt x="197101" y="4191902"/>
                  </a:cubicBezTo>
                  <a:cubicBezTo>
                    <a:pt x="199380" y="4184976"/>
                    <a:pt x="201516" y="4187181"/>
                    <a:pt x="204223" y="4187181"/>
                  </a:cubicBezTo>
                  <a:lnTo>
                    <a:pt x="204080" y="4186235"/>
                  </a:lnTo>
                  <a:cubicBezTo>
                    <a:pt x="221813" y="4224341"/>
                    <a:pt x="214050" y="4224972"/>
                    <a:pt x="199380" y="4223395"/>
                  </a:cubicBezTo>
                  <a:close/>
                  <a:moveTo>
                    <a:pt x="333125" y="4363735"/>
                  </a:moveTo>
                  <a:cubicBezTo>
                    <a:pt x="328407" y="4358027"/>
                    <a:pt x="323725" y="4347005"/>
                    <a:pt x="319666" y="4338660"/>
                  </a:cubicBezTo>
                  <a:lnTo>
                    <a:pt x="319665" y="4326691"/>
                  </a:lnTo>
                  <a:cubicBezTo>
                    <a:pt x="324793" y="4316931"/>
                    <a:pt x="324793" y="4316931"/>
                    <a:pt x="331915" y="4332362"/>
                  </a:cubicBezTo>
                  <a:cubicBezTo>
                    <a:pt x="338396" y="4341494"/>
                    <a:pt x="358408" y="4310315"/>
                    <a:pt x="358407" y="4351885"/>
                  </a:cubicBezTo>
                  <a:cubicBezTo>
                    <a:pt x="355203" y="4361021"/>
                    <a:pt x="350787" y="4354722"/>
                    <a:pt x="346799" y="4356924"/>
                  </a:cubicBezTo>
                  <a:cubicBezTo>
                    <a:pt x="342597" y="4369837"/>
                    <a:pt x="337844" y="4369444"/>
                    <a:pt x="333125" y="4363735"/>
                  </a:cubicBezTo>
                  <a:close/>
                  <a:moveTo>
                    <a:pt x="228721" y="4269059"/>
                  </a:moveTo>
                  <a:cubicBezTo>
                    <a:pt x="225160" y="4256779"/>
                    <a:pt x="225160" y="4256779"/>
                    <a:pt x="228722" y="4244496"/>
                  </a:cubicBezTo>
                  <a:lnTo>
                    <a:pt x="238336" y="4244496"/>
                  </a:lnTo>
                  <a:lnTo>
                    <a:pt x="238407" y="4247015"/>
                  </a:lnTo>
                  <a:cubicBezTo>
                    <a:pt x="241968" y="4259298"/>
                    <a:pt x="241968" y="4259298"/>
                    <a:pt x="238336" y="4269059"/>
                  </a:cubicBezTo>
                  <a:close/>
                  <a:moveTo>
                    <a:pt x="308620" y="4359027"/>
                  </a:moveTo>
                  <a:cubicBezTo>
                    <a:pt x="306017" y="4357246"/>
                    <a:pt x="305486" y="4347492"/>
                    <a:pt x="307939" y="4345317"/>
                  </a:cubicBezTo>
                  <a:lnTo>
                    <a:pt x="313800" y="4349558"/>
                  </a:lnTo>
                  <a:lnTo>
                    <a:pt x="313754" y="4348424"/>
                  </a:lnTo>
                  <a:lnTo>
                    <a:pt x="313968" y="4349680"/>
                  </a:lnTo>
                  <a:lnTo>
                    <a:pt x="313800" y="4349558"/>
                  </a:lnTo>
                  <a:lnTo>
                    <a:pt x="313968" y="4353777"/>
                  </a:lnTo>
                  <a:cubicBezTo>
                    <a:pt x="311742" y="4358815"/>
                    <a:pt x="309922" y="4359918"/>
                    <a:pt x="308620" y="4359027"/>
                  </a:cubicBezTo>
                  <a:close/>
                  <a:moveTo>
                    <a:pt x="117641" y="4198360"/>
                  </a:moveTo>
                  <a:cubicBezTo>
                    <a:pt x="114952" y="4198518"/>
                    <a:pt x="112816" y="4193794"/>
                    <a:pt x="113207" y="4181197"/>
                  </a:cubicBezTo>
                  <a:lnTo>
                    <a:pt x="117979" y="4167968"/>
                  </a:lnTo>
                  <a:cubicBezTo>
                    <a:pt x="118833" y="4128289"/>
                    <a:pt x="130442" y="4160724"/>
                    <a:pt x="134929" y="4173007"/>
                  </a:cubicBezTo>
                  <a:cubicBezTo>
                    <a:pt x="138419" y="4176154"/>
                    <a:pt x="159713" y="4142774"/>
                    <a:pt x="150027" y="4185604"/>
                  </a:cubicBezTo>
                  <a:cubicBezTo>
                    <a:pt x="141908" y="4186549"/>
                    <a:pt x="133718" y="4186235"/>
                    <a:pt x="125385" y="4186235"/>
                  </a:cubicBezTo>
                  <a:cubicBezTo>
                    <a:pt x="123569" y="4193163"/>
                    <a:pt x="120329" y="4198202"/>
                    <a:pt x="117641" y="4198360"/>
                  </a:cubicBezTo>
                  <a:close/>
                  <a:moveTo>
                    <a:pt x="380912" y="4527298"/>
                  </a:moveTo>
                  <a:cubicBezTo>
                    <a:pt x="371654" y="4492031"/>
                    <a:pt x="398361" y="4500849"/>
                    <a:pt x="402277" y="4507144"/>
                  </a:cubicBezTo>
                  <a:cubicBezTo>
                    <a:pt x="398645" y="4535175"/>
                    <a:pt x="387393" y="4527299"/>
                    <a:pt x="380912" y="4527298"/>
                  </a:cubicBezTo>
                  <a:close/>
                  <a:moveTo>
                    <a:pt x="232081" y="4380072"/>
                  </a:moveTo>
                  <a:cubicBezTo>
                    <a:pt x="227212" y="4373773"/>
                    <a:pt x="224983" y="4361805"/>
                    <a:pt x="227511" y="4342122"/>
                  </a:cubicBezTo>
                  <a:cubicBezTo>
                    <a:pt x="236697" y="4332676"/>
                    <a:pt x="242680" y="4364168"/>
                    <a:pt x="250229" y="4349052"/>
                  </a:cubicBezTo>
                  <a:cubicBezTo>
                    <a:pt x="258974" y="4338313"/>
                    <a:pt x="267948" y="4331763"/>
                    <a:pt x="277006" y="4329528"/>
                  </a:cubicBezTo>
                  <a:cubicBezTo>
                    <a:pt x="280140" y="4320393"/>
                    <a:pt x="286692" y="4310315"/>
                    <a:pt x="289825" y="4324803"/>
                  </a:cubicBezTo>
                  <a:lnTo>
                    <a:pt x="289825" y="4336455"/>
                  </a:lnTo>
                  <a:lnTo>
                    <a:pt x="289897" y="4338974"/>
                  </a:lnTo>
                  <a:cubicBezTo>
                    <a:pt x="285036" y="4366846"/>
                    <a:pt x="246686" y="4398968"/>
                    <a:pt x="232081" y="4380072"/>
                  </a:cubicBezTo>
                  <a:close/>
                  <a:moveTo>
                    <a:pt x="178928" y="4354468"/>
                  </a:moveTo>
                  <a:cubicBezTo>
                    <a:pt x="177726" y="4351649"/>
                    <a:pt x="177072" y="4346925"/>
                    <a:pt x="177374" y="4339288"/>
                  </a:cubicBezTo>
                  <a:lnTo>
                    <a:pt x="181718" y="4326691"/>
                  </a:lnTo>
                  <a:cubicBezTo>
                    <a:pt x="167404" y="4284493"/>
                    <a:pt x="200591" y="4342122"/>
                    <a:pt x="204935" y="4308110"/>
                  </a:cubicBezTo>
                  <a:lnTo>
                    <a:pt x="207143" y="4327009"/>
                  </a:lnTo>
                  <a:lnTo>
                    <a:pt x="193540" y="4356610"/>
                  </a:lnTo>
                  <a:lnTo>
                    <a:pt x="193540" y="4355665"/>
                  </a:lnTo>
                  <a:cubicBezTo>
                    <a:pt x="191084" y="4354249"/>
                    <a:pt x="182537" y="4362928"/>
                    <a:pt x="178928" y="4354468"/>
                  </a:cubicBezTo>
                  <a:close/>
                  <a:moveTo>
                    <a:pt x="340479" y="4549770"/>
                  </a:moveTo>
                  <a:cubicBezTo>
                    <a:pt x="339954" y="4548894"/>
                    <a:pt x="339678" y="4546985"/>
                    <a:pt x="340034" y="4543679"/>
                  </a:cubicBezTo>
                  <a:cubicBezTo>
                    <a:pt x="340532" y="4542135"/>
                    <a:pt x="341052" y="4540779"/>
                    <a:pt x="341600" y="4539582"/>
                  </a:cubicBezTo>
                  <a:cubicBezTo>
                    <a:pt x="345873" y="4545724"/>
                    <a:pt x="342054" y="4552397"/>
                    <a:pt x="340479" y="4549770"/>
                  </a:cubicBezTo>
                  <a:close/>
                  <a:moveTo>
                    <a:pt x="205730" y="4442310"/>
                  </a:moveTo>
                  <a:cubicBezTo>
                    <a:pt x="204379" y="4441228"/>
                    <a:pt x="203119" y="4439122"/>
                    <a:pt x="202015" y="4435344"/>
                  </a:cubicBezTo>
                  <a:cubicBezTo>
                    <a:pt x="205435" y="4423028"/>
                    <a:pt x="209799" y="4417076"/>
                    <a:pt x="214193" y="4418650"/>
                  </a:cubicBezTo>
                  <a:cubicBezTo>
                    <a:pt x="214834" y="4421799"/>
                    <a:pt x="217291" y="4425973"/>
                    <a:pt x="218893" y="4430304"/>
                  </a:cubicBezTo>
                  <a:lnTo>
                    <a:pt x="218497" y="4441981"/>
                  </a:lnTo>
                  <a:lnTo>
                    <a:pt x="218680" y="4441956"/>
                  </a:lnTo>
                  <a:lnTo>
                    <a:pt x="218466" y="4442902"/>
                  </a:lnTo>
                  <a:lnTo>
                    <a:pt x="218497" y="4441981"/>
                  </a:lnTo>
                  <a:lnTo>
                    <a:pt x="210000" y="4443135"/>
                  </a:lnTo>
                  <a:cubicBezTo>
                    <a:pt x="208527" y="4443450"/>
                    <a:pt x="207082" y="4443392"/>
                    <a:pt x="205730" y="4442310"/>
                  </a:cubicBezTo>
                  <a:close/>
                  <a:moveTo>
                    <a:pt x="383414" y="4636109"/>
                  </a:moveTo>
                  <a:cubicBezTo>
                    <a:pt x="376550" y="4632410"/>
                    <a:pt x="369553" y="4620837"/>
                    <a:pt x="363393" y="4605090"/>
                  </a:cubicBezTo>
                  <a:cubicBezTo>
                    <a:pt x="363393" y="4600994"/>
                    <a:pt x="363393" y="4597215"/>
                    <a:pt x="363393" y="4593435"/>
                  </a:cubicBezTo>
                  <a:cubicBezTo>
                    <a:pt x="357837" y="4578319"/>
                    <a:pt x="357838" y="4578005"/>
                    <a:pt x="360829" y="4562571"/>
                  </a:cubicBezTo>
                  <a:cubicBezTo>
                    <a:pt x="370586" y="4560997"/>
                    <a:pt x="373720" y="4596901"/>
                    <a:pt x="380841" y="4550291"/>
                  </a:cubicBezTo>
                  <a:cubicBezTo>
                    <a:pt x="388746" y="4548053"/>
                    <a:pt x="396551" y="4559331"/>
                    <a:pt x="402633" y="4581784"/>
                  </a:cubicBezTo>
                  <a:lnTo>
                    <a:pt x="402633" y="4619889"/>
                  </a:lnTo>
                  <a:cubicBezTo>
                    <a:pt x="397007" y="4635635"/>
                    <a:pt x="390277" y="4639809"/>
                    <a:pt x="383414" y="4636109"/>
                  </a:cubicBezTo>
                  <a:close/>
                  <a:moveTo>
                    <a:pt x="206359" y="4516594"/>
                  </a:moveTo>
                  <a:cubicBezTo>
                    <a:pt x="204646" y="4516594"/>
                    <a:pt x="202932" y="4514390"/>
                    <a:pt x="201446" y="4509981"/>
                  </a:cubicBezTo>
                  <a:lnTo>
                    <a:pt x="201659" y="4509035"/>
                  </a:lnTo>
                  <a:cubicBezTo>
                    <a:pt x="204625" y="4500941"/>
                    <a:pt x="208392" y="4501288"/>
                    <a:pt x="211273" y="4509981"/>
                  </a:cubicBezTo>
                  <a:cubicBezTo>
                    <a:pt x="209787" y="4514390"/>
                    <a:pt x="208073" y="4516595"/>
                    <a:pt x="206359" y="4516594"/>
                  </a:cubicBezTo>
                  <a:close/>
                  <a:moveTo>
                    <a:pt x="385185" y="4697363"/>
                  </a:moveTo>
                  <a:lnTo>
                    <a:pt x="378491" y="4680986"/>
                  </a:lnTo>
                  <a:cubicBezTo>
                    <a:pt x="381461" y="4672262"/>
                    <a:pt x="385320" y="4672136"/>
                    <a:pt x="388318" y="4680670"/>
                  </a:cubicBezTo>
                  <a:cubicBezTo>
                    <a:pt x="387963" y="4686968"/>
                    <a:pt x="389814" y="4697363"/>
                    <a:pt x="385185" y="4697363"/>
                  </a:cubicBezTo>
                  <a:close/>
                  <a:moveTo>
                    <a:pt x="156503" y="4509700"/>
                  </a:moveTo>
                  <a:cubicBezTo>
                    <a:pt x="154638" y="4505651"/>
                    <a:pt x="153872" y="4499904"/>
                    <a:pt x="155012" y="4492031"/>
                  </a:cubicBezTo>
                  <a:cubicBezTo>
                    <a:pt x="163273" y="4489508"/>
                    <a:pt x="175593" y="4492031"/>
                    <a:pt x="181219" y="4511868"/>
                  </a:cubicBezTo>
                  <a:cubicBezTo>
                    <a:pt x="177587" y="4518717"/>
                    <a:pt x="162098" y="4521849"/>
                    <a:pt x="156503" y="4509700"/>
                  </a:cubicBezTo>
                  <a:close/>
                  <a:moveTo>
                    <a:pt x="229078" y="4612963"/>
                  </a:moveTo>
                  <a:cubicBezTo>
                    <a:pt x="225161" y="4601308"/>
                    <a:pt x="225161" y="4600994"/>
                    <a:pt x="228579" y="4585877"/>
                  </a:cubicBezTo>
                  <a:cubicBezTo>
                    <a:pt x="239525" y="4589908"/>
                    <a:pt x="250500" y="4579612"/>
                    <a:pt x="260128" y="4556272"/>
                  </a:cubicBezTo>
                  <a:cubicBezTo>
                    <a:pt x="258989" y="4543361"/>
                    <a:pt x="252651" y="4554067"/>
                    <a:pt x="250870" y="4543361"/>
                  </a:cubicBezTo>
                  <a:lnTo>
                    <a:pt x="255641" y="4530764"/>
                  </a:lnTo>
                  <a:lnTo>
                    <a:pt x="255641" y="4519113"/>
                  </a:lnTo>
                  <a:cubicBezTo>
                    <a:pt x="265612" y="4504942"/>
                    <a:pt x="280354" y="4482267"/>
                    <a:pt x="289754" y="4521001"/>
                  </a:cubicBezTo>
                  <a:lnTo>
                    <a:pt x="260413" y="4593750"/>
                  </a:lnTo>
                  <a:lnTo>
                    <a:pt x="260413" y="4604141"/>
                  </a:lnTo>
                  <a:cubicBezTo>
                    <a:pt x="250941" y="4638157"/>
                    <a:pt x="239689" y="4616424"/>
                    <a:pt x="229006" y="4610443"/>
                  </a:cubicBezTo>
                  <a:close/>
                  <a:moveTo>
                    <a:pt x="375785" y="4843803"/>
                  </a:moveTo>
                  <a:cubicBezTo>
                    <a:pt x="373399" y="4837442"/>
                    <a:pt x="372302" y="4824719"/>
                    <a:pt x="373128" y="4812972"/>
                  </a:cubicBezTo>
                  <a:cubicBezTo>
                    <a:pt x="374118" y="4798831"/>
                    <a:pt x="377508" y="4790929"/>
                    <a:pt x="380698" y="4795303"/>
                  </a:cubicBezTo>
                  <a:lnTo>
                    <a:pt x="387820" y="4812311"/>
                  </a:lnTo>
                  <a:cubicBezTo>
                    <a:pt x="388803" y="4821476"/>
                    <a:pt x="388611" y="4832278"/>
                    <a:pt x="387322" y="4840653"/>
                  </a:cubicBezTo>
                  <a:cubicBezTo>
                    <a:pt x="383547" y="4844653"/>
                    <a:pt x="379645" y="4845724"/>
                    <a:pt x="375785" y="4843803"/>
                  </a:cubicBezTo>
                  <a:close/>
                  <a:moveTo>
                    <a:pt x="140270" y="4624300"/>
                  </a:moveTo>
                  <a:cubicBezTo>
                    <a:pt x="137065" y="4619889"/>
                    <a:pt x="137920" y="4613277"/>
                    <a:pt x="137991" y="4607292"/>
                  </a:cubicBezTo>
                  <a:lnTo>
                    <a:pt x="142905" y="4594064"/>
                  </a:lnTo>
                  <a:cubicBezTo>
                    <a:pt x="141552" y="4570761"/>
                    <a:pt x="147035" y="4579579"/>
                    <a:pt x="150027" y="4587137"/>
                  </a:cubicBezTo>
                  <a:cubicBezTo>
                    <a:pt x="183641" y="4597215"/>
                    <a:pt x="154513" y="4631858"/>
                    <a:pt x="140270" y="4624300"/>
                  </a:cubicBezTo>
                  <a:close/>
                  <a:moveTo>
                    <a:pt x="388318" y="4936705"/>
                  </a:moveTo>
                  <a:lnTo>
                    <a:pt x="388319" y="4935448"/>
                  </a:lnTo>
                  <a:cubicBezTo>
                    <a:pt x="393945" y="4916427"/>
                    <a:pt x="401451" y="4912238"/>
                    <a:pt x="407974" y="4924425"/>
                  </a:cubicBezTo>
                  <a:cubicBezTo>
                    <a:pt x="402434" y="4944170"/>
                    <a:pt x="394885" y="4948895"/>
                    <a:pt x="388318" y="4936705"/>
                  </a:cubicBezTo>
                  <a:close/>
                  <a:moveTo>
                    <a:pt x="150387" y="4720888"/>
                  </a:moveTo>
                  <a:cubicBezTo>
                    <a:pt x="147422" y="4716730"/>
                    <a:pt x="144899" y="4708621"/>
                    <a:pt x="143118" y="4694844"/>
                  </a:cubicBezTo>
                  <a:cubicBezTo>
                    <a:pt x="167261" y="4665870"/>
                    <a:pt x="194537" y="4674057"/>
                    <a:pt x="219677" y="4649808"/>
                  </a:cubicBezTo>
                  <a:cubicBezTo>
                    <a:pt x="237609" y="4643854"/>
                    <a:pt x="255641" y="4651855"/>
                    <a:pt x="272947" y="4673429"/>
                  </a:cubicBezTo>
                  <a:cubicBezTo>
                    <a:pt x="276722" y="4685708"/>
                    <a:pt x="276722" y="4685708"/>
                    <a:pt x="272947" y="4697677"/>
                  </a:cubicBezTo>
                  <a:cubicBezTo>
                    <a:pt x="250186" y="4685963"/>
                    <a:pt x="227261" y="4681962"/>
                    <a:pt x="204365" y="4685708"/>
                  </a:cubicBezTo>
                  <a:lnTo>
                    <a:pt x="204152" y="4685708"/>
                  </a:lnTo>
                  <a:cubicBezTo>
                    <a:pt x="197742" y="4707441"/>
                    <a:pt x="187345" y="4694526"/>
                    <a:pt x="180793" y="4697991"/>
                  </a:cubicBezTo>
                  <a:cubicBezTo>
                    <a:pt x="172140" y="4710274"/>
                    <a:pt x="159280" y="4733361"/>
                    <a:pt x="150387" y="4720888"/>
                  </a:cubicBezTo>
                  <a:close/>
                  <a:moveTo>
                    <a:pt x="242751" y="4817978"/>
                  </a:moveTo>
                  <a:cubicBezTo>
                    <a:pt x="239903" y="4813885"/>
                    <a:pt x="241327" y="4806958"/>
                    <a:pt x="241185" y="4801602"/>
                  </a:cubicBezTo>
                  <a:cubicBezTo>
                    <a:pt x="251226" y="4785543"/>
                    <a:pt x="264686" y="4794675"/>
                    <a:pt x="274585" y="4767589"/>
                  </a:cubicBezTo>
                  <a:cubicBezTo>
                    <a:pt x="277006" y="4749953"/>
                    <a:pt x="274300" y="4731689"/>
                    <a:pt x="276223" y="4714999"/>
                  </a:cubicBezTo>
                  <a:cubicBezTo>
                    <a:pt x="279998" y="4704604"/>
                    <a:pt x="283701" y="4712162"/>
                    <a:pt x="289255" y="4709957"/>
                  </a:cubicBezTo>
                  <a:lnTo>
                    <a:pt x="296876" y="4733891"/>
                  </a:lnTo>
                  <a:cubicBezTo>
                    <a:pt x="314823" y="4731689"/>
                    <a:pt x="323582" y="4684763"/>
                    <a:pt x="341743" y="4709957"/>
                  </a:cubicBezTo>
                  <a:cubicBezTo>
                    <a:pt x="356627" y="4674685"/>
                    <a:pt x="370159" y="4752790"/>
                    <a:pt x="386681" y="4735151"/>
                  </a:cubicBezTo>
                  <a:cubicBezTo>
                    <a:pt x="388390" y="4743972"/>
                    <a:pt x="388390" y="4743972"/>
                    <a:pt x="388389" y="4753104"/>
                  </a:cubicBezTo>
                  <a:cubicBezTo>
                    <a:pt x="378491" y="4771053"/>
                    <a:pt x="363108" y="4738934"/>
                    <a:pt x="354847" y="4778613"/>
                  </a:cubicBezTo>
                  <a:lnTo>
                    <a:pt x="358408" y="4787745"/>
                  </a:lnTo>
                  <a:cubicBezTo>
                    <a:pt x="356841" y="4795303"/>
                    <a:pt x="353992" y="4801287"/>
                    <a:pt x="353992" y="4811679"/>
                  </a:cubicBezTo>
                  <a:cubicBezTo>
                    <a:pt x="351143" y="4825221"/>
                    <a:pt x="345161" y="4817035"/>
                    <a:pt x="341600" y="4819237"/>
                  </a:cubicBezTo>
                  <a:cubicBezTo>
                    <a:pt x="337470" y="4810420"/>
                    <a:pt x="340746" y="4799400"/>
                    <a:pt x="337897" y="4785225"/>
                  </a:cubicBezTo>
                  <a:lnTo>
                    <a:pt x="326502" y="4759403"/>
                  </a:lnTo>
                  <a:cubicBezTo>
                    <a:pt x="316390" y="4759403"/>
                    <a:pt x="304353" y="4777353"/>
                    <a:pt x="293386" y="4770740"/>
                  </a:cubicBezTo>
                  <a:cubicBezTo>
                    <a:pt x="288544" y="4775465"/>
                    <a:pt x="291962" y="4790264"/>
                    <a:pt x="287831" y="4795303"/>
                  </a:cubicBezTo>
                  <a:lnTo>
                    <a:pt x="282917" y="4795303"/>
                  </a:lnTo>
                  <a:cubicBezTo>
                    <a:pt x="278858" y="4800342"/>
                    <a:pt x="282206" y="4815458"/>
                    <a:pt x="277932" y="4819555"/>
                  </a:cubicBezTo>
                  <a:cubicBezTo>
                    <a:pt x="272826" y="4823050"/>
                    <a:pt x="267599" y="4819082"/>
                    <a:pt x="263048" y="4808214"/>
                  </a:cubicBezTo>
                  <a:cubicBezTo>
                    <a:pt x="256788" y="4821347"/>
                    <a:pt x="249716" y="4824779"/>
                    <a:pt x="242965" y="4817978"/>
                  </a:cubicBezTo>
                  <a:close/>
                  <a:moveTo>
                    <a:pt x="255784" y="4985833"/>
                  </a:moveTo>
                  <a:lnTo>
                    <a:pt x="255784" y="4960325"/>
                  </a:lnTo>
                  <a:lnTo>
                    <a:pt x="260698" y="4947100"/>
                  </a:lnTo>
                  <a:lnTo>
                    <a:pt x="260698" y="4935448"/>
                  </a:lnTo>
                  <a:cubicBezTo>
                    <a:pt x="267678" y="4917495"/>
                    <a:pt x="277648" y="4942061"/>
                    <a:pt x="284770" y="4922220"/>
                  </a:cubicBezTo>
                  <a:cubicBezTo>
                    <a:pt x="250300" y="4847897"/>
                    <a:pt x="320876" y="4894506"/>
                    <a:pt x="319595" y="4850730"/>
                  </a:cubicBezTo>
                  <a:cubicBezTo>
                    <a:pt x="326716" y="4831520"/>
                    <a:pt x="335476" y="4851047"/>
                    <a:pt x="341529" y="4868052"/>
                  </a:cubicBezTo>
                  <a:cubicBezTo>
                    <a:pt x="353686" y="4844432"/>
                    <a:pt x="367773" y="4851517"/>
                    <a:pt x="378419" y="4886634"/>
                  </a:cubicBezTo>
                  <a:lnTo>
                    <a:pt x="378420" y="4899545"/>
                  </a:lnTo>
                  <a:cubicBezTo>
                    <a:pt x="362182" y="4931980"/>
                    <a:pt x="338609" y="4913402"/>
                    <a:pt x="321944" y="4905529"/>
                  </a:cubicBezTo>
                  <a:cubicBezTo>
                    <a:pt x="316532" y="4923792"/>
                    <a:pt x="309909" y="4909937"/>
                    <a:pt x="304710" y="4923793"/>
                  </a:cubicBezTo>
                  <a:cubicBezTo>
                    <a:pt x="310357" y="4939383"/>
                    <a:pt x="317059" y="4945744"/>
                    <a:pt x="323654" y="4941747"/>
                  </a:cubicBezTo>
                  <a:cubicBezTo>
                    <a:pt x="331416" y="4938596"/>
                    <a:pt x="327785" y="4974182"/>
                    <a:pt x="336473" y="4965995"/>
                  </a:cubicBezTo>
                  <a:cubicBezTo>
                    <a:pt x="345446" y="4935447"/>
                    <a:pt x="356129" y="4942061"/>
                    <a:pt x="366455" y="4942061"/>
                  </a:cubicBezTo>
                  <a:cubicBezTo>
                    <a:pt x="368521" y="4956232"/>
                    <a:pt x="375357" y="4949619"/>
                    <a:pt x="378419" y="4959697"/>
                  </a:cubicBezTo>
                  <a:lnTo>
                    <a:pt x="378419" y="4971976"/>
                  </a:lnTo>
                  <a:cubicBezTo>
                    <a:pt x="376639" y="4982371"/>
                    <a:pt x="370586" y="4973868"/>
                    <a:pt x="368734" y="4984259"/>
                  </a:cubicBezTo>
                  <a:lnTo>
                    <a:pt x="368734" y="5008194"/>
                  </a:lnTo>
                  <a:lnTo>
                    <a:pt x="373364" y="5021422"/>
                  </a:lnTo>
                  <a:cubicBezTo>
                    <a:pt x="368236" y="5033074"/>
                    <a:pt x="362110" y="5022050"/>
                    <a:pt x="357268" y="5028353"/>
                  </a:cubicBezTo>
                  <a:cubicBezTo>
                    <a:pt x="343587" y="4993236"/>
                    <a:pt x="327649" y="4979283"/>
                    <a:pt x="311974" y="4988670"/>
                  </a:cubicBezTo>
                  <a:cubicBezTo>
                    <a:pt x="296092" y="4970088"/>
                    <a:pt x="277505" y="4954340"/>
                    <a:pt x="262122" y="4991189"/>
                  </a:cubicBezTo>
                  <a:close/>
                  <a:moveTo>
                    <a:pt x="341677" y="5146482"/>
                  </a:moveTo>
                  <a:cubicBezTo>
                    <a:pt x="340300" y="5145306"/>
                    <a:pt x="339499" y="5141094"/>
                    <a:pt x="339677" y="5131963"/>
                  </a:cubicBezTo>
                  <a:lnTo>
                    <a:pt x="335119" y="5119362"/>
                  </a:lnTo>
                  <a:cubicBezTo>
                    <a:pt x="343238" y="5095114"/>
                    <a:pt x="352853" y="5096691"/>
                    <a:pt x="361897" y="5087869"/>
                  </a:cubicBezTo>
                  <a:cubicBezTo>
                    <a:pt x="369446" y="5135110"/>
                    <a:pt x="371939" y="5103932"/>
                    <a:pt x="382194" y="5089443"/>
                  </a:cubicBezTo>
                  <a:lnTo>
                    <a:pt x="391025" y="5111490"/>
                  </a:lnTo>
                  <a:cubicBezTo>
                    <a:pt x="395391" y="5101254"/>
                    <a:pt x="400376" y="5097382"/>
                    <a:pt x="405268" y="5100470"/>
                  </a:cubicBezTo>
                  <a:cubicBezTo>
                    <a:pt x="406123" y="5102672"/>
                    <a:pt x="408046" y="5104877"/>
                    <a:pt x="408047" y="5108025"/>
                  </a:cubicBezTo>
                  <a:lnTo>
                    <a:pt x="407689" y="5108025"/>
                  </a:lnTo>
                  <a:cubicBezTo>
                    <a:pt x="398432" y="5182979"/>
                    <a:pt x="372865" y="5134165"/>
                    <a:pt x="358692" y="5125978"/>
                  </a:cubicBezTo>
                  <a:cubicBezTo>
                    <a:pt x="355114" y="5126214"/>
                    <a:pt x="345807" y="5150009"/>
                    <a:pt x="341677" y="5146482"/>
                  </a:cubicBezTo>
                  <a:close/>
                  <a:moveTo>
                    <a:pt x="272947" y="5246596"/>
                  </a:moveTo>
                  <a:lnTo>
                    <a:pt x="261197" y="5214472"/>
                  </a:lnTo>
                  <a:cubicBezTo>
                    <a:pt x="265733" y="5199861"/>
                    <a:pt x="271373" y="5193530"/>
                    <a:pt x="276935" y="5196836"/>
                  </a:cubicBezTo>
                  <a:cubicBezTo>
                    <a:pt x="287333" y="5179200"/>
                    <a:pt x="301433" y="5140777"/>
                    <a:pt x="312544" y="5172270"/>
                  </a:cubicBezTo>
                  <a:cubicBezTo>
                    <a:pt x="320086" y="5154479"/>
                    <a:pt x="329145" y="5154479"/>
                    <a:pt x="336687" y="5172270"/>
                  </a:cubicBezTo>
                  <a:cubicBezTo>
                    <a:pt x="341814" y="5177312"/>
                    <a:pt x="354277" y="5159990"/>
                    <a:pt x="354277" y="5191483"/>
                  </a:cubicBezTo>
                  <a:lnTo>
                    <a:pt x="359120" y="5204394"/>
                  </a:lnTo>
                  <a:cubicBezTo>
                    <a:pt x="358621" y="5208805"/>
                    <a:pt x="358621" y="5212898"/>
                    <a:pt x="358621" y="5216677"/>
                  </a:cubicBezTo>
                  <a:cubicBezTo>
                    <a:pt x="338210" y="5220486"/>
                    <a:pt x="318063" y="5238658"/>
                    <a:pt x="298942" y="5270526"/>
                  </a:cubicBezTo>
                  <a:cubicBezTo>
                    <a:pt x="291114" y="5250058"/>
                    <a:pt x="281970" y="5241620"/>
                    <a:pt x="272947" y="5246596"/>
                  </a:cubicBezTo>
                  <a:close/>
                  <a:moveTo>
                    <a:pt x="299785" y="5357995"/>
                  </a:moveTo>
                  <a:cubicBezTo>
                    <a:pt x="297482" y="5355914"/>
                    <a:pt x="295915" y="5349813"/>
                    <a:pt x="295666" y="5336664"/>
                  </a:cubicBezTo>
                  <a:cubicBezTo>
                    <a:pt x="317885" y="5331939"/>
                    <a:pt x="340318" y="5308950"/>
                    <a:pt x="362965" y="5322807"/>
                  </a:cubicBezTo>
                  <a:lnTo>
                    <a:pt x="362751" y="5322807"/>
                  </a:lnTo>
                  <a:cubicBezTo>
                    <a:pt x="361826" y="5343908"/>
                    <a:pt x="351215" y="5345482"/>
                    <a:pt x="346942" y="5343908"/>
                  </a:cubicBezTo>
                  <a:cubicBezTo>
                    <a:pt x="339891" y="5354930"/>
                    <a:pt x="331844" y="5377289"/>
                    <a:pt x="324722" y="5361858"/>
                  </a:cubicBezTo>
                  <a:lnTo>
                    <a:pt x="324722" y="5349889"/>
                  </a:lnTo>
                  <a:cubicBezTo>
                    <a:pt x="320235" y="5334302"/>
                    <a:pt x="306695" y="5364240"/>
                    <a:pt x="299785" y="5357995"/>
                  </a:cubicBezTo>
                  <a:close/>
                  <a:moveTo>
                    <a:pt x="283460" y="5438582"/>
                  </a:moveTo>
                  <a:cubicBezTo>
                    <a:pt x="279517" y="5437519"/>
                    <a:pt x="278645" y="5427362"/>
                    <a:pt x="287048" y="5404370"/>
                  </a:cubicBezTo>
                  <a:cubicBezTo>
                    <a:pt x="298158" y="5400909"/>
                    <a:pt x="309481" y="5374772"/>
                    <a:pt x="319523" y="5410041"/>
                  </a:cubicBezTo>
                  <a:lnTo>
                    <a:pt x="319309" y="5410041"/>
                  </a:lnTo>
                  <a:cubicBezTo>
                    <a:pt x="313043" y="5418231"/>
                    <a:pt x="304425" y="5440588"/>
                    <a:pt x="298300" y="5418231"/>
                  </a:cubicBezTo>
                  <a:cubicBezTo>
                    <a:pt x="294419" y="5431615"/>
                    <a:pt x="287404" y="5439645"/>
                    <a:pt x="283460" y="5438582"/>
                  </a:cubicBezTo>
                  <a:close/>
                  <a:moveTo>
                    <a:pt x="281386" y="5496410"/>
                  </a:moveTo>
                  <a:cubicBezTo>
                    <a:pt x="279624" y="5490347"/>
                    <a:pt x="280568" y="5480112"/>
                    <a:pt x="286620" y="5465782"/>
                  </a:cubicBezTo>
                  <a:lnTo>
                    <a:pt x="298158" y="5465782"/>
                  </a:lnTo>
                  <a:cubicBezTo>
                    <a:pt x="300836" y="5475642"/>
                    <a:pt x="304325" y="5479986"/>
                    <a:pt x="307772" y="5477751"/>
                  </a:cubicBezTo>
                  <a:lnTo>
                    <a:pt x="314894" y="5496019"/>
                  </a:lnTo>
                  <a:lnTo>
                    <a:pt x="314680" y="5496019"/>
                  </a:lnTo>
                  <a:cubicBezTo>
                    <a:pt x="308270" y="5518472"/>
                    <a:pt x="299369" y="5520866"/>
                    <a:pt x="292389" y="5502000"/>
                  </a:cubicBezTo>
                  <a:cubicBezTo>
                    <a:pt x="287618" y="5504363"/>
                    <a:pt x="283149" y="5502473"/>
                    <a:pt x="281386" y="5496410"/>
                  </a:cubicBezTo>
                  <a:close/>
                  <a:moveTo>
                    <a:pt x="248520" y="5502000"/>
                  </a:moveTo>
                  <a:cubicBezTo>
                    <a:pt x="245030" y="5490348"/>
                    <a:pt x="245030" y="5490348"/>
                    <a:pt x="248520" y="5477751"/>
                  </a:cubicBezTo>
                  <a:lnTo>
                    <a:pt x="267962" y="5477751"/>
                  </a:lnTo>
                  <a:lnTo>
                    <a:pt x="267748" y="5477751"/>
                  </a:lnTo>
                  <a:cubicBezTo>
                    <a:pt x="271523" y="5489403"/>
                    <a:pt x="271523" y="5489403"/>
                    <a:pt x="267891" y="5502000"/>
                  </a:cubicBezTo>
                  <a:close/>
                  <a:moveTo>
                    <a:pt x="44814" y="8175951"/>
                  </a:moveTo>
                  <a:lnTo>
                    <a:pt x="471928" y="7748837"/>
                  </a:lnTo>
                  <a:lnTo>
                    <a:pt x="471928" y="7617365"/>
                  </a:lnTo>
                  <a:lnTo>
                    <a:pt x="476983" y="7603826"/>
                  </a:lnTo>
                  <a:lnTo>
                    <a:pt x="476983" y="7567923"/>
                  </a:lnTo>
                  <a:lnTo>
                    <a:pt x="482040" y="7554380"/>
                  </a:lnTo>
                  <a:lnTo>
                    <a:pt x="482040" y="7445417"/>
                  </a:lnTo>
                  <a:cubicBezTo>
                    <a:pt x="491156" y="7430614"/>
                    <a:pt x="485173" y="7370148"/>
                    <a:pt x="486812" y="7336136"/>
                  </a:cubicBezTo>
                  <a:lnTo>
                    <a:pt x="482681" y="7326058"/>
                  </a:lnTo>
                  <a:cubicBezTo>
                    <a:pt x="481613" y="7312202"/>
                    <a:pt x="480117" y="7298345"/>
                    <a:pt x="486527" y="7288267"/>
                  </a:cubicBezTo>
                  <a:lnTo>
                    <a:pt x="486527" y="7178044"/>
                  </a:lnTo>
                  <a:lnTo>
                    <a:pt x="482111" y="7165760"/>
                  </a:lnTo>
                  <a:cubicBezTo>
                    <a:pt x="482111" y="7162296"/>
                    <a:pt x="482111" y="7158203"/>
                    <a:pt x="482111" y="7154110"/>
                  </a:cubicBezTo>
                  <a:lnTo>
                    <a:pt x="486883" y="7141195"/>
                  </a:lnTo>
                  <a:lnTo>
                    <a:pt x="481898" y="7127655"/>
                  </a:lnTo>
                  <a:lnTo>
                    <a:pt x="481898" y="7030972"/>
                  </a:lnTo>
                  <a:lnTo>
                    <a:pt x="478266" y="7022155"/>
                  </a:lnTo>
                  <a:cubicBezTo>
                    <a:pt x="475773" y="6990976"/>
                    <a:pt x="477839" y="6953185"/>
                    <a:pt x="477197" y="6921692"/>
                  </a:cubicBezTo>
                  <a:lnTo>
                    <a:pt x="481329" y="6911614"/>
                  </a:lnTo>
                  <a:cubicBezTo>
                    <a:pt x="479476" y="6899963"/>
                    <a:pt x="475346" y="6894610"/>
                    <a:pt x="472355" y="6885478"/>
                  </a:cubicBezTo>
                  <a:lnTo>
                    <a:pt x="472354" y="6848315"/>
                  </a:lnTo>
                  <a:lnTo>
                    <a:pt x="477269" y="6835089"/>
                  </a:lnTo>
                  <a:lnTo>
                    <a:pt x="477269" y="6823749"/>
                  </a:lnTo>
                  <a:lnTo>
                    <a:pt x="481898" y="6810837"/>
                  </a:lnTo>
                  <a:cubicBezTo>
                    <a:pt x="482895" y="6800760"/>
                    <a:pt x="480901" y="6794775"/>
                    <a:pt x="478265" y="6789740"/>
                  </a:cubicBezTo>
                  <a:cubicBezTo>
                    <a:pt x="476272" y="6778088"/>
                    <a:pt x="477553" y="6765805"/>
                    <a:pt x="477126" y="6752577"/>
                  </a:cubicBezTo>
                  <a:cubicBezTo>
                    <a:pt x="491440" y="6722658"/>
                    <a:pt x="468509" y="6718565"/>
                    <a:pt x="482040" y="6689591"/>
                  </a:cubicBezTo>
                  <a:lnTo>
                    <a:pt x="482040" y="6665657"/>
                  </a:lnTo>
                  <a:lnTo>
                    <a:pt x="477269" y="6652746"/>
                  </a:lnTo>
                  <a:lnTo>
                    <a:pt x="477269" y="6604563"/>
                  </a:lnTo>
                  <a:lnTo>
                    <a:pt x="481898" y="6591648"/>
                  </a:lnTo>
                  <a:lnTo>
                    <a:pt x="478195" y="6582516"/>
                  </a:lnTo>
                  <a:cubicBezTo>
                    <a:pt x="476763" y="6569602"/>
                    <a:pt x="476763" y="6554487"/>
                    <a:pt x="478194" y="6541577"/>
                  </a:cubicBezTo>
                  <a:cubicBezTo>
                    <a:pt x="489519" y="6427258"/>
                    <a:pt x="478835" y="6253418"/>
                    <a:pt x="482397" y="6118629"/>
                  </a:cubicBezTo>
                  <a:lnTo>
                    <a:pt x="477696" y="6104772"/>
                  </a:lnTo>
                  <a:lnTo>
                    <a:pt x="477696" y="6068555"/>
                  </a:lnTo>
                  <a:lnTo>
                    <a:pt x="482325" y="6055958"/>
                  </a:lnTo>
                  <a:lnTo>
                    <a:pt x="482325" y="6044306"/>
                  </a:lnTo>
                  <a:lnTo>
                    <a:pt x="477553" y="6031395"/>
                  </a:lnTo>
                  <a:lnTo>
                    <a:pt x="477553" y="5983209"/>
                  </a:lnTo>
                  <a:lnTo>
                    <a:pt x="482111" y="5970297"/>
                  </a:lnTo>
                  <a:lnTo>
                    <a:pt x="477910" y="5959588"/>
                  </a:lnTo>
                  <a:cubicBezTo>
                    <a:pt x="477233" y="5942835"/>
                    <a:pt x="477233" y="5925639"/>
                    <a:pt x="477910" y="5908886"/>
                  </a:cubicBezTo>
                  <a:lnTo>
                    <a:pt x="481684" y="5899439"/>
                  </a:lnTo>
                  <a:cubicBezTo>
                    <a:pt x="481399" y="5891881"/>
                    <a:pt x="479192" y="5890936"/>
                    <a:pt x="477696" y="5886211"/>
                  </a:cubicBezTo>
                  <a:lnTo>
                    <a:pt x="482183" y="5873300"/>
                  </a:lnTo>
                  <a:lnTo>
                    <a:pt x="477411" y="5860389"/>
                  </a:lnTo>
                  <a:lnTo>
                    <a:pt x="477411" y="5604982"/>
                  </a:lnTo>
                  <a:cubicBezTo>
                    <a:pt x="470574" y="5597109"/>
                    <a:pt x="472568" y="5567819"/>
                    <a:pt x="472568" y="5544516"/>
                  </a:cubicBezTo>
                  <a:lnTo>
                    <a:pt x="476486" y="5534438"/>
                  </a:lnTo>
                  <a:cubicBezTo>
                    <a:pt x="477945" y="5521653"/>
                    <a:pt x="477945" y="5506599"/>
                    <a:pt x="476486" y="5493813"/>
                  </a:cubicBezTo>
                  <a:lnTo>
                    <a:pt x="472995" y="5484995"/>
                  </a:lnTo>
                  <a:cubicBezTo>
                    <a:pt x="472162" y="5460714"/>
                    <a:pt x="471949" y="5436118"/>
                    <a:pt x="472354" y="5411618"/>
                  </a:cubicBezTo>
                  <a:lnTo>
                    <a:pt x="477055" y="5398075"/>
                  </a:lnTo>
                  <a:lnTo>
                    <a:pt x="477055" y="5338555"/>
                  </a:lnTo>
                  <a:lnTo>
                    <a:pt x="482111" y="5325012"/>
                  </a:lnTo>
                  <a:lnTo>
                    <a:pt x="482111" y="4960011"/>
                  </a:lnTo>
                  <a:lnTo>
                    <a:pt x="486955" y="4947100"/>
                  </a:lnTo>
                  <a:lnTo>
                    <a:pt x="486955" y="4898913"/>
                  </a:lnTo>
                  <a:lnTo>
                    <a:pt x="482396" y="4886002"/>
                  </a:lnTo>
                  <a:lnTo>
                    <a:pt x="482397" y="4849471"/>
                  </a:lnTo>
                  <a:cubicBezTo>
                    <a:pt x="488806" y="4832149"/>
                    <a:pt x="488877" y="4831206"/>
                    <a:pt x="482824" y="4814830"/>
                  </a:cubicBezTo>
                  <a:cubicBezTo>
                    <a:pt x="481043" y="4752159"/>
                    <a:pt x="482753" y="4685080"/>
                    <a:pt x="482183" y="4619575"/>
                  </a:cubicBezTo>
                  <a:lnTo>
                    <a:pt x="477411" y="4606033"/>
                  </a:lnTo>
                  <a:lnTo>
                    <a:pt x="477411" y="4533284"/>
                  </a:lnTo>
                  <a:lnTo>
                    <a:pt x="482111" y="4520686"/>
                  </a:lnTo>
                  <a:lnTo>
                    <a:pt x="482111" y="4216781"/>
                  </a:lnTo>
                  <a:lnTo>
                    <a:pt x="487167" y="4203240"/>
                  </a:lnTo>
                  <a:lnTo>
                    <a:pt x="487168" y="3911933"/>
                  </a:lnTo>
                  <a:lnTo>
                    <a:pt x="491726" y="3898704"/>
                  </a:lnTo>
                  <a:cubicBezTo>
                    <a:pt x="476841" y="3843594"/>
                    <a:pt x="497067" y="3569606"/>
                    <a:pt x="482824" y="3511345"/>
                  </a:cubicBezTo>
                  <a:cubicBezTo>
                    <a:pt x="481962" y="3466627"/>
                    <a:pt x="481748" y="3421718"/>
                    <a:pt x="482183" y="3376874"/>
                  </a:cubicBezTo>
                  <a:lnTo>
                    <a:pt x="486882" y="3363328"/>
                  </a:lnTo>
                  <a:lnTo>
                    <a:pt x="486883" y="3339397"/>
                  </a:lnTo>
                  <a:cubicBezTo>
                    <a:pt x="485530" y="3335618"/>
                    <a:pt x="483963" y="3331207"/>
                    <a:pt x="482183" y="3326800"/>
                  </a:cubicBezTo>
                  <a:lnTo>
                    <a:pt x="482183" y="3118947"/>
                  </a:lnTo>
                  <a:lnTo>
                    <a:pt x="486955" y="3106351"/>
                  </a:lnTo>
                  <a:lnTo>
                    <a:pt x="486955" y="3098161"/>
                  </a:lnTo>
                  <a:lnTo>
                    <a:pt x="482396" y="3085250"/>
                  </a:lnTo>
                  <a:lnTo>
                    <a:pt x="482397" y="2987620"/>
                  </a:lnTo>
                  <a:cubicBezTo>
                    <a:pt x="492651" y="2969356"/>
                    <a:pt x="482681" y="2953295"/>
                    <a:pt x="477482" y="2940065"/>
                  </a:cubicBezTo>
                  <a:lnTo>
                    <a:pt x="482111" y="2927154"/>
                  </a:lnTo>
                  <a:lnTo>
                    <a:pt x="482111" y="2903220"/>
                  </a:lnTo>
                  <a:lnTo>
                    <a:pt x="477269" y="2889995"/>
                  </a:lnTo>
                  <a:cubicBezTo>
                    <a:pt x="477269" y="2885902"/>
                    <a:pt x="477269" y="2881805"/>
                    <a:pt x="477269" y="2878344"/>
                  </a:cubicBezTo>
                  <a:lnTo>
                    <a:pt x="481684" y="2866060"/>
                  </a:lnTo>
                  <a:lnTo>
                    <a:pt x="481684" y="2780400"/>
                  </a:lnTo>
                  <a:lnTo>
                    <a:pt x="477909" y="2770950"/>
                  </a:lnTo>
                  <a:cubicBezTo>
                    <a:pt x="477411" y="2764024"/>
                    <a:pt x="480260" y="2762764"/>
                    <a:pt x="481684" y="2756780"/>
                  </a:cubicBezTo>
                  <a:lnTo>
                    <a:pt x="481684" y="2551761"/>
                  </a:lnTo>
                  <a:cubicBezTo>
                    <a:pt x="483323" y="2546723"/>
                    <a:pt x="484889" y="2542315"/>
                    <a:pt x="486598" y="2537590"/>
                  </a:cubicBezTo>
                  <a:lnTo>
                    <a:pt x="481969" y="2524993"/>
                  </a:lnTo>
                  <a:lnTo>
                    <a:pt x="481969" y="2513342"/>
                  </a:lnTo>
                  <a:lnTo>
                    <a:pt x="477197" y="2500431"/>
                  </a:lnTo>
                  <a:lnTo>
                    <a:pt x="481114" y="2490667"/>
                  </a:lnTo>
                  <a:cubicBezTo>
                    <a:pt x="483323" y="2466101"/>
                    <a:pt x="480829" y="2439647"/>
                    <a:pt x="482396" y="2414456"/>
                  </a:cubicBezTo>
                  <a:lnTo>
                    <a:pt x="486385" y="2404376"/>
                  </a:lnTo>
                  <a:cubicBezTo>
                    <a:pt x="487096" y="2387526"/>
                    <a:pt x="487096" y="2370207"/>
                    <a:pt x="486385" y="2353358"/>
                  </a:cubicBezTo>
                  <a:lnTo>
                    <a:pt x="482254" y="2343281"/>
                  </a:lnTo>
                  <a:lnTo>
                    <a:pt x="482254" y="2280295"/>
                  </a:lnTo>
                  <a:lnTo>
                    <a:pt x="486741" y="2267699"/>
                  </a:lnTo>
                  <a:lnTo>
                    <a:pt x="486741" y="1853883"/>
                  </a:lnTo>
                  <a:lnTo>
                    <a:pt x="481969" y="1840971"/>
                  </a:lnTo>
                  <a:lnTo>
                    <a:pt x="481969" y="1707442"/>
                  </a:lnTo>
                  <a:lnTo>
                    <a:pt x="487025" y="1694213"/>
                  </a:lnTo>
                  <a:lnTo>
                    <a:pt x="487025" y="1646662"/>
                  </a:lnTo>
                  <a:lnTo>
                    <a:pt x="491583" y="1633433"/>
                  </a:lnTo>
                  <a:cubicBezTo>
                    <a:pt x="492580" y="1622728"/>
                    <a:pt x="490230" y="1617371"/>
                    <a:pt x="487738" y="1612018"/>
                  </a:cubicBezTo>
                  <a:cubicBezTo>
                    <a:pt x="488521" y="1600681"/>
                    <a:pt x="492936" y="1597534"/>
                    <a:pt x="491512" y="1573599"/>
                  </a:cubicBezTo>
                  <a:lnTo>
                    <a:pt x="487025" y="1561001"/>
                  </a:lnTo>
                  <a:lnTo>
                    <a:pt x="487025" y="1537067"/>
                  </a:lnTo>
                  <a:lnTo>
                    <a:pt x="491796" y="1524156"/>
                  </a:lnTo>
                  <a:lnTo>
                    <a:pt x="491797" y="1488252"/>
                  </a:lnTo>
                  <a:lnTo>
                    <a:pt x="486669" y="1474710"/>
                  </a:lnTo>
                  <a:lnTo>
                    <a:pt x="486669" y="1134274"/>
                  </a:lnTo>
                  <a:lnTo>
                    <a:pt x="482681" y="1124197"/>
                  </a:lnTo>
                  <a:cubicBezTo>
                    <a:pt x="480616" y="1107821"/>
                    <a:pt x="482966" y="1089557"/>
                    <a:pt x="481684" y="1073177"/>
                  </a:cubicBezTo>
                  <a:lnTo>
                    <a:pt x="477839" y="1063417"/>
                  </a:lnTo>
                  <a:cubicBezTo>
                    <a:pt x="481969" y="1044207"/>
                    <a:pt x="484746" y="1042630"/>
                    <a:pt x="477126" y="1024680"/>
                  </a:cubicBezTo>
                  <a:lnTo>
                    <a:pt x="477126" y="988779"/>
                  </a:lnTo>
                  <a:lnTo>
                    <a:pt x="481898" y="975865"/>
                  </a:lnTo>
                  <a:lnTo>
                    <a:pt x="481898" y="964213"/>
                  </a:lnTo>
                  <a:lnTo>
                    <a:pt x="477055" y="950985"/>
                  </a:lnTo>
                  <a:cubicBezTo>
                    <a:pt x="477055" y="946578"/>
                    <a:pt x="477055" y="942798"/>
                    <a:pt x="477055" y="938706"/>
                  </a:cubicBezTo>
                  <a:cubicBezTo>
                    <a:pt x="467867" y="920124"/>
                    <a:pt x="474277" y="854305"/>
                    <a:pt x="472497" y="817773"/>
                  </a:cubicBezTo>
                  <a:lnTo>
                    <a:pt x="476627" y="807696"/>
                  </a:lnTo>
                  <a:cubicBezTo>
                    <a:pt x="477625" y="793839"/>
                    <a:pt x="479120" y="779665"/>
                    <a:pt x="472711" y="769904"/>
                  </a:cubicBezTo>
                  <a:lnTo>
                    <a:pt x="472711" y="746598"/>
                  </a:lnTo>
                  <a:lnTo>
                    <a:pt x="467655" y="732427"/>
                  </a:lnTo>
                  <a:lnTo>
                    <a:pt x="467654" y="720776"/>
                  </a:lnTo>
                  <a:lnTo>
                    <a:pt x="472497" y="707864"/>
                  </a:lnTo>
                  <a:lnTo>
                    <a:pt x="472497" y="659678"/>
                  </a:lnTo>
                  <a:lnTo>
                    <a:pt x="476984" y="647081"/>
                  </a:lnTo>
                  <a:cubicBezTo>
                    <a:pt x="475346" y="642043"/>
                    <a:pt x="472711" y="637317"/>
                    <a:pt x="472711" y="632596"/>
                  </a:cubicBezTo>
                  <a:cubicBezTo>
                    <a:pt x="470859" y="611495"/>
                    <a:pt x="462527" y="604565"/>
                    <a:pt x="472283" y="586929"/>
                  </a:cubicBezTo>
                  <a:lnTo>
                    <a:pt x="472283" y="560793"/>
                  </a:lnTo>
                  <a:lnTo>
                    <a:pt x="467796" y="548509"/>
                  </a:lnTo>
                  <a:lnTo>
                    <a:pt x="472568" y="535281"/>
                  </a:lnTo>
                  <a:lnTo>
                    <a:pt x="472568" y="523944"/>
                  </a:lnTo>
                  <a:lnTo>
                    <a:pt x="477197" y="511347"/>
                  </a:lnTo>
                  <a:lnTo>
                    <a:pt x="477197" y="450880"/>
                  </a:lnTo>
                  <a:lnTo>
                    <a:pt x="472853" y="437655"/>
                  </a:lnTo>
                  <a:lnTo>
                    <a:pt x="473614" y="434446"/>
                  </a:lnTo>
                  <a:lnTo>
                    <a:pt x="39168" y="0"/>
                  </a:lnTo>
                  <a:lnTo>
                    <a:pt x="34583" y="25099"/>
                  </a:lnTo>
                  <a:lnTo>
                    <a:pt x="34583" y="182562"/>
                  </a:lnTo>
                  <a:lnTo>
                    <a:pt x="29528" y="196105"/>
                  </a:lnTo>
                  <a:lnTo>
                    <a:pt x="29528" y="220040"/>
                  </a:lnTo>
                  <a:lnTo>
                    <a:pt x="34299" y="232637"/>
                  </a:lnTo>
                  <a:lnTo>
                    <a:pt x="34299" y="317351"/>
                  </a:lnTo>
                  <a:lnTo>
                    <a:pt x="29813" y="330263"/>
                  </a:lnTo>
                  <a:lnTo>
                    <a:pt x="29813" y="378449"/>
                  </a:lnTo>
                  <a:cubicBezTo>
                    <a:pt x="31237" y="384433"/>
                    <a:pt x="34085" y="386008"/>
                    <a:pt x="33587" y="392938"/>
                  </a:cubicBezTo>
                  <a:lnTo>
                    <a:pt x="29812" y="402070"/>
                  </a:lnTo>
                  <a:lnTo>
                    <a:pt x="34299" y="415294"/>
                  </a:lnTo>
                  <a:lnTo>
                    <a:pt x="34299" y="450880"/>
                  </a:lnTo>
                  <a:lnTo>
                    <a:pt x="39355" y="464109"/>
                  </a:lnTo>
                  <a:lnTo>
                    <a:pt x="39355" y="511033"/>
                  </a:lnTo>
                  <a:lnTo>
                    <a:pt x="34584" y="523944"/>
                  </a:lnTo>
                  <a:lnTo>
                    <a:pt x="34584" y="561107"/>
                  </a:lnTo>
                  <a:lnTo>
                    <a:pt x="39071" y="574332"/>
                  </a:lnTo>
                  <a:lnTo>
                    <a:pt x="34441" y="585673"/>
                  </a:lnTo>
                  <a:cubicBezTo>
                    <a:pt x="33302" y="657473"/>
                    <a:pt x="36436" y="738726"/>
                    <a:pt x="33302" y="808638"/>
                  </a:cubicBezTo>
                  <a:cubicBezTo>
                    <a:pt x="30524" y="812103"/>
                    <a:pt x="28958" y="818402"/>
                    <a:pt x="29670" y="828479"/>
                  </a:cubicBezTo>
                  <a:lnTo>
                    <a:pt x="34370" y="841708"/>
                  </a:lnTo>
                  <a:lnTo>
                    <a:pt x="34370" y="877922"/>
                  </a:lnTo>
                  <a:cubicBezTo>
                    <a:pt x="32803" y="881701"/>
                    <a:pt x="31165" y="886112"/>
                    <a:pt x="29599" y="890523"/>
                  </a:cubicBezTo>
                  <a:lnTo>
                    <a:pt x="29598" y="902174"/>
                  </a:lnTo>
                  <a:lnTo>
                    <a:pt x="34156" y="914768"/>
                  </a:lnTo>
                  <a:lnTo>
                    <a:pt x="29528" y="928314"/>
                  </a:lnTo>
                  <a:cubicBezTo>
                    <a:pt x="30168" y="989408"/>
                    <a:pt x="28388" y="1052708"/>
                    <a:pt x="30168" y="1111285"/>
                  </a:cubicBezTo>
                  <a:lnTo>
                    <a:pt x="33658" y="1119786"/>
                  </a:lnTo>
                  <a:cubicBezTo>
                    <a:pt x="34875" y="1202425"/>
                    <a:pt x="34875" y="1285314"/>
                    <a:pt x="33658" y="1367949"/>
                  </a:cubicBezTo>
                  <a:lnTo>
                    <a:pt x="29955" y="1377084"/>
                  </a:lnTo>
                  <a:lnTo>
                    <a:pt x="34513" y="1389995"/>
                  </a:lnTo>
                  <a:lnTo>
                    <a:pt x="34512" y="1522265"/>
                  </a:lnTo>
                  <a:lnTo>
                    <a:pt x="29741" y="1535176"/>
                  </a:lnTo>
                  <a:lnTo>
                    <a:pt x="29741" y="1595642"/>
                  </a:lnTo>
                  <a:lnTo>
                    <a:pt x="34370" y="1608239"/>
                  </a:lnTo>
                  <a:lnTo>
                    <a:pt x="34370" y="1778932"/>
                  </a:lnTo>
                  <a:lnTo>
                    <a:pt x="25468" y="1800974"/>
                  </a:lnTo>
                  <a:cubicBezTo>
                    <a:pt x="25468" y="1815149"/>
                    <a:pt x="32661" y="1804126"/>
                    <a:pt x="34370" y="1815149"/>
                  </a:cubicBezTo>
                  <a:lnTo>
                    <a:pt x="34371" y="2009458"/>
                  </a:lnTo>
                  <a:lnTo>
                    <a:pt x="39426" y="2023315"/>
                  </a:lnTo>
                  <a:lnTo>
                    <a:pt x="39426" y="2095433"/>
                  </a:lnTo>
                  <a:lnTo>
                    <a:pt x="44198" y="2108661"/>
                  </a:lnTo>
                  <a:lnTo>
                    <a:pt x="39284" y="2122201"/>
                  </a:lnTo>
                  <a:lnTo>
                    <a:pt x="39284" y="2157158"/>
                  </a:lnTo>
                  <a:lnTo>
                    <a:pt x="34940" y="2170070"/>
                  </a:lnTo>
                  <a:lnTo>
                    <a:pt x="38856" y="2179833"/>
                  </a:lnTo>
                  <a:cubicBezTo>
                    <a:pt x="39427" y="2360917"/>
                    <a:pt x="41349" y="2555540"/>
                    <a:pt x="38216" y="2733791"/>
                  </a:cubicBezTo>
                  <a:cubicBezTo>
                    <a:pt x="35296" y="2736938"/>
                    <a:pt x="34085" y="2743869"/>
                    <a:pt x="34655" y="2753629"/>
                  </a:cubicBezTo>
                  <a:lnTo>
                    <a:pt x="39426" y="2766543"/>
                  </a:lnTo>
                  <a:lnTo>
                    <a:pt x="39427" y="2912038"/>
                  </a:lnTo>
                  <a:lnTo>
                    <a:pt x="44341" y="2925267"/>
                  </a:lnTo>
                  <a:lnTo>
                    <a:pt x="44341" y="2936604"/>
                  </a:lnTo>
                  <a:lnTo>
                    <a:pt x="39854" y="2949515"/>
                  </a:lnTo>
                  <a:lnTo>
                    <a:pt x="44412" y="2962744"/>
                  </a:lnTo>
                  <a:cubicBezTo>
                    <a:pt x="47973" y="3101940"/>
                    <a:pt x="37219" y="3280190"/>
                    <a:pt x="48685" y="3398286"/>
                  </a:cubicBezTo>
                  <a:cubicBezTo>
                    <a:pt x="50821" y="3427259"/>
                    <a:pt x="47688" y="3459069"/>
                    <a:pt x="50038" y="3487097"/>
                  </a:cubicBezTo>
                  <a:lnTo>
                    <a:pt x="54026" y="3496860"/>
                  </a:lnTo>
                  <a:lnTo>
                    <a:pt x="54026" y="3691170"/>
                  </a:lnTo>
                  <a:lnTo>
                    <a:pt x="59082" y="3704712"/>
                  </a:lnTo>
                  <a:lnTo>
                    <a:pt x="59082" y="3718883"/>
                  </a:lnTo>
                  <a:lnTo>
                    <a:pt x="54169" y="3732109"/>
                  </a:lnTo>
                  <a:lnTo>
                    <a:pt x="54168" y="3779663"/>
                  </a:lnTo>
                  <a:cubicBezTo>
                    <a:pt x="46477" y="3796040"/>
                    <a:pt x="49255" y="3802652"/>
                    <a:pt x="54169" y="3819346"/>
                  </a:cubicBezTo>
                  <a:cubicBezTo>
                    <a:pt x="52816" y="3850839"/>
                    <a:pt x="58157" y="3899967"/>
                    <a:pt x="49255" y="3913824"/>
                  </a:cubicBezTo>
                  <a:cubicBezTo>
                    <a:pt x="48827" y="3932716"/>
                    <a:pt x="50394" y="3957911"/>
                    <a:pt x="48186" y="3976810"/>
                  </a:cubicBezTo>
                  <a:lnTo>
                    <a:pt x="44697" y="3985623"/>
                  </a:lnTo>
                  <a:cubicBezTo>
                    <a:pt x="44697" y="3989403"/>
                    <a:pt x="44697" y="3993500"/>
                    <a:pt x="44697" y="3997907"/>
                  </a:cubicBezTo>
                  <a:lnTo>
                    <a:pt x="49611" y="4010818"/>
                  </a:lnTo>
                  <a:lnTo>
                    <a:pt x="49610" y="4059005"/>
                  </a:lnTo>
                  <a:lnTo>
                    <a:pt x="54383" y="4071916"/>
                  </a:lnTo>
                  <a:lnTo>
                    <a:pt x="54383" y="4096482"/>
                  </a:lnTo>
                  <a:cubicBezTo>
                    <a:pt x="44127" y="4123878"/>
                    <a:pt x="41493" y="4116951"/>
                    <a:pt x="54383" y="4133642"/>
                  </a:cubicBezTo>
                  <a:cubicBezTo>
                    <a:pt x="53314" y="4160410"/>
                    <a:pt x="57801" y="4206705"/>
                    <a:pt x="49610" y="4217414"/>
                  </a:cubicBezTo>
                  <a:lnTo>
                    <a:pt x="49611" y="4241977"/>
                  </a:lnTo>
                  <a:lnTo>
                    <a:pt x="54382" y="4254573"/>
                  </a:lnTo>
                  <a:lnTo>
                    <a:pt x="54382" y="4363854"/>
                  </a:lnTo>
                  <a:lnTo>
                    <a:pt x="49469" y="4377080"/>
                  </a:lnTo>
                  <a:cubicBezTo>
                    <a:pt x="49469" y="4381173"/>
                    <a:pt x="49469" y="4385269"/>
                    <a:pt x="49468" y="4388731"/>
                  </a:cubicBezTo>
                  <a:lnTo>
                    <a:pt x="53812" y="4401014"/>
                  </a:lnTo>
                  <a:lnTo>
                    <a:pt x="53812" y="4558478"/>
                  </a:lnTo>
                  <a:cubicBezTo>
                    <a:pt x="43699" y="4570761"/>
                    <a:pt x="54667" y="4629653"/>
                    <a:pt x="44554" y="4642250"/>
                  </a:cubicBezTo>
                  <a:lnTo>
                    <a:pt x="49041" y="4655475"/>
                  </a:lnTo>
                  <a:lnTo>
                    <a:pt x="49041" y="4679410"/>
                  </a:lnTo>
                  <a:lnTo>
                    <a:pt x="44269" y="4692007"/>
                  </a:lnTo>
                  <a:lnTo>
                    <a:pt x="44269" y="4777039"/>
                  </a:lnTo>
                  <a:lnTo>
                    <a:pt x="49041" y="4789636"/>
                  </a:lnTo>
                  <a:lnTo>
                    <a:pt x="49041" y="4813570"/>
                  </a:lnTo>
                  <a:lnTo>
                    <a:pt x="44554" y="4826482"/>
                  </a:lnTo>
                  <a:cubicBezTo>
                    <a:pt x="48115" y="4838765"/>
                    <a:pt x="54098" y="4840338"/>
                    <a:pt x="54097" y="4861122"/>
                  </a:cubicBezTo>
                  <a:lnTo>
                    <a:pt x="49254" y="4874665"/>
                  </a:lnTo>
                  <a:lnTo>
                    <a:pt x="49254" y="4971034"/>
                  </a:lnTo>
                  <a:lnTo>
                    <a:pt x="44341" y="4984259"/>
                  </a:lnTo>
                  <a:lnTo>
                    <a:pt x="44341" y="5032760"/>
                  </a:lnTo>
                  <a:lnTo>
                    <a:pt x="48970" y="5045357"/>
                  </a:lnTo>
                  <a:lnTo>
                    <a:pt x="48970" y="5069920"/>
                  </a:lnTo>
                  <a:cubicBezTo>
                    <a:pt x="35439" y="5093226"/>
                    <a:pt x="56233" y="5102044"/>
                    <a:pt x="46406" y="5124719"/>
                  </a:cubicBezTo>
                  <a:cubicBezTo>
                    <a:pt x="44958" y="5127836"/>
                    <a:pt x="44106" y="5134638"/>
                    <a:pt x="44269" y="5141723"/>
                  </a:cubicBezTo>
                  <a:lnTo>
                    <a:pt x="49112" y="5154952"/>
                  </a:lnTo>
                  <a:lnTo>
                    <a:pt x="49112" y="5337295"/>
                  </a:lnTo>
                  <a:lnTo>
                    <a:pt x="44341" y="5349889"/>
                  </a:lnTo>
                  <a:lnTo>
                    <a:pt x="44341" y="5702925"/>
                  </a:lnTo>
                  <a:lnTo>
                    <a:pt x="48827" y="5715522"/>
                  </a:lnTo>
                  <a:lnTo>
                    <a:pt x="44269" y="5728747"/>
                  </a:lnTo>
                  <a:cubicBezTo>
                    <a:pt x="44981" y="5814408"/>
                    <a:pt x="43059" y="5902273"/>
                    <a:pt x="44982" y="5985100"/>
                  </a:cubicBezTo>
                  <a:cubicBezTo>
                    <a:pt x="50964" y="6001159"/>
                    <a:pt x="50964" y="6002104"/>
                    <a:pt x="44483" y="6019426"/>
                  </a:cubicBezTo>
                  <a:lnTo>
                    <a:pt x="44483" y="6092489"/>
                  </a:lnTo>
                  <a:lnTo>
                    <a:pt x="49112" y="6105086"/>
                  </a:lnTo>
                  <a:lnTo>
                    <a:pt x="49112" y="6116741"/>
                  </a:lnTo>
                  <a:lnTo>
                    <a:pt x="44341" y="6129652"/>
                  </a:lnTo>
                  <a:lnTo>
                    <a:pt x="44341" y="6153587"/>
                  </a:lnTo>
                  <a:lnTo>
                    <a:pt x="48970" y="6166498"/>
                  </a:lnTo>
                  <a:lnTo>
                    <a:pt x="48970" y="6373090"/>
                  </a:lnTo>
                  <a:lnTo>
                    <a:pt x="44269" y="6386947"/>
                  </a:lnTo>
                  <a:cubicBezTo>
                    <a:pt x="47760" y="6513864"/>
                    <a:pt x="37219" y="6679514"/>
                    <a:pt x="48471" y="6785961"/>
                  </a:cubicBezTo>
                  <a:cubicBezTo>
                    <a:pt x="49732" y="6795314"/>
                    <a:pt x="49533" y="6807154"/>
                    <a:pt x="47972" y="6815562"/>
                  </a:cubicBezTo>
                  <a:cubicBezTo>
                    <a:pt x="44981" y="6819027"/>
                    <a:pt x="43772" y="6825954"/>
                    <a:pt x="44341" y="6835718"/>
                  </a:cubicBezTo>
                  <a:lnTo>
                    <a:pt x="49112" y="6848629"/>
                  </a:lnTo>
                  <a:lnTo>
                    <a:pt x="49112" y="6957909"/>
                  </a:lnTo>
                  <a:lnTo>
                    <a:pt x="44341" y="6970821"/>
                  </a:lnTo>
                  <a:lnTo>
                    <a:pt x="44341" y="7006724"/>
                  </a:lnTo>
                  <a:lnTo>
                    <a:pt x="48970" y="7019321"/>
                  </a:lnTo>
                  <a:lnTo>
                    <a:pt x="48970" y="7104036"/>
                  </a:lnTo>
                  <a:lnTo>
                    <a:pt x="44269" y="7118206"/>
                  </a:lnTo>
                  <a:cubicBezTo>
                    <a:pt x="44554" y="7131118"/>
                    <a:pt x="43628" y="7143086"/>
                    <a:pt x="45053" y="7155052"/>
                  </a:cubicBezTo>
                  <a:cubicBezTo>
                    <a:pt x="50964" y="7170800"/>
                    <a:pt x="50893" y="7171746"/>
                    <a:pt x="44483" y="7189068"/>
                  </a:cubicBezTo>
                  <a:lnTo>
                    <a:pt x="44483" y="7311259"/>
                  </a:lnTo>
                  <a:lnTo>
                    <a:pt x="49112" y="7323853"/>
                  </a:lnTo>
                  <a:lnTo>
                    <a:pt x="49112" y="7335508"/>
                  </a:lnTo>
                  <a:lnTo>
                    <a:pt x="44341" y="7348419"/>
                  </a:lnTo>
                  <a:lnTo>
                    <a:pt x="44341" y="7908358"/>
                  </a:lnTo>
                  <a:lnTo>
                    <a:pt x="49183" y="7921901"/>
                  </a:lnTo>
                  <a:cubicBezTo>
                    <a:pt x="49325" y="7942688"/>
                    <a:pt x="43130" y="7944262"/>
                    <a:pt x="39640" y="7956545"/>
                  </a:cubicBezTo>
                  <a:lnTo>
                    <a:pt x="44127" y="7969456"/>
                  </a:lnTo>
                  <a:lnTo>
                    <a:pt x="44127" y="8068027"/>
                  </a:lnTo>
                  <a:lnTo>
                    <a:pt x="35652" y="8085035"/>
                  </a:lnTo>
                  <a:cubicBezTo>
                    <a:pt x="30169" y="8082515"/>
                    <a:pt x="-17832" y="8082201"/>
                    <a:pt x="7166" y="8109598"/>
                  </a:cubicBezTo>
                  <a:cubicBezTo>
                    <a:pt x="19135" y="8090388"/>
                    <a:pt x="32214" y="8089128"/>
                    <a:pt x="44341" y="8106450"/>
                  </a:cubicBezTo>
                  <a:cubicBezTo>
                    <a:pt x="43451" y="8125660"/>
                    <a:pt x="44661" y="8150696"/>
                    <a:pt x="44884" y="8173252"/>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sp>
        <p:nvSpPr>
          <p:cNvPr id="177" name="Google Shape;177;p9"/>
          <p:cNvSpPr/>
          <p:nvPr/>
        </p:nvSpPr>
        <p:spPr>
          <a:xfrm>
            <a:off x="0" y="0"/>
            <a:ext cx="12192000" cy="54672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9"/>
          <p:cNvSpPr txBox="1"/>
          <p:nvPr>
            <p:ph type="title"/>
          </p:nvPr>
        </p:nvSpPr>
        <p:spPr>
          <a:xfrm>
            <a:off x="548250" y="507150"/>
            <a:ext cx="11095500" cy="3925500"/>
          </a:xfrm>
          <a:prstGeom prst="rect">
            <a:avLst/>
          </a:prstGeom>
        </p:spPr>
        <p:txBody>
          <a:bodyPr anchorCtr="0" anchor="ctr" bIns="121900" lIns="121900" spcFirstLastPara="1" rIns="121900" wrap="square" tIns="121900">
            <a:noAutofit/>
          </a:bodyPr>
          <a:lstStyle>
            <a:lvl1pPr lvl="0" rtl="0" algn="ctr">
              <a:spcBef>
                <a:spcPts val="0"/>
              </a:spcBef>
              <a:spcAft>
                <a:spcPts val="0"/>
              </a:spcAft>
              <a:buSzPts val="5000"/>
              <a:buNone/>
              <a:defRPr sz="5000"/>
            </a:lvl1pPr>
            <a:lvl2pPr lvl="1" rtl="0" algn="ctr">
              <a:spcBef>
                <a:spcPts val="0"/>
              </a:spcBef>
              <a:spcAft>
                <a:spcPts val="0"/>
              </a:spcAft>
              <a:buSzPts val="5000"/>
              <a:buNone/>
              <a:defRPr sz="5000"/>
            </a:lvl2pPr>
            <a:lvl3pPr lvl="2" rtl="0" algn="ctr">
              <a:spcBef>
                <a:spcPts val="0"/>
              </a:spcBef>
              <a:spcAft>
                <a:spcPts val="0"/>
              </a:spcAft>
              <a:buSzPts val="5000"/>
              <a:buNone/>
              <a:defRPr sz="5000"/>
            </a:lvl3pPr>
            <a:lvl4pPr lvl="3" rtl="0" algn="ctr">
              <a:spcBef>
                <a:spcPts val="0"/>
              </a:spcBef>
              <a:spcAft>
                <a:spcPts val="0"/>
              </a:spcAft>
              <a:buSzPts val="5000"/>
              <a:buNone/>
              <a:defRPr sz="5000"/>
            </a:lvl4pPr>
            <a:lvl5pPr lvl="4" rtl="0" algn="ctr">
              <a:spcBef>
                <a:spcPts val="0"/>
              </a:spcBef>
              <a:spcAft>
                <a:spcPts val="0"/>
              </a:spcAft>
              <a:buSzPts val="5000"/>
              <a:buNone/>
              <a:defRPr sz="5000"/>
            </a:lvl5pPr>
            <a:lvl6pPr lvl="5" rtl="0" algn="ctr">
              <a:spcBef>
                <a:spcPts val="0"/>
              </a:spcBef>
              <a:spcAft>
                <a:spcPts val="0"/>
              </a:spcAft>
              <a:buSzPts val="5000"/>
              <a:buNone/>
              <a:defRPr sz="5000"/>
            </a:lvl6pPr>
            <a:lvl7pPr lvl="6" rtl="0" algn="ctr">
              <a:spcBef>
                <a:spcPts val="0"/>
              </a:spcBef>
              <a:spcAft>
                <a:spcPts val="0"/>
              </a:spcAft>
              <a:buSzPts val="5000"/>
              <a:buNone/>
              <a:defRPr sz="5000"/>
            </a:lvl7pPr>
            <a:lvl8pPr lvl="7" rtl="0" algn="ctr">
              <a:spcBef>
                <a:spcPts val="0"/>
              </a:spcBef>
              <a:spcAft>
                <a:spcPts val="0"/>
              </a:spcAft>
              <a:buSzPts val="5000"/>
              <a:buNone/>
              <a:defRPr sz="5000"/>
            </a:lvl8pPr>
            <a:lvl9pPr lvl="8" rtl="0" algn="ctr">
              <a:spcBef>
                <a:spcPts val="0"/>
              </a:spcBef>
              <a:spcAft>
                <a:spcPts val="0"/>
              </a:spcAft>
              <a:buSzPts val="5000"/>
              <a:buNone/>
              <a:defRPr sz="5000"/>
            </a:lvl9pPr>
          </a:lstStyle>
          <a:p/>
        </p:txBody>
      </p:sp>
      <p:sp>
        <p:nvSpPr>
          <p:cNvPr id="179" name="Google Shape;179;p9"/>
          <p:cNvSpPr txBox="1"/>
          <p:nvPr>
            <p:ph idx="1" type="subTitle"/>
          </p:nvPr>
        </p:nvSpPr>
        <p:spPr>
          <a:xfrm>
            <a:off x="548250" y="4479150"/>
            <a:ext cx="11095500" cy="717900"/>
          </a:xfrm>
          <a:prstGeom prst="rect">
            <a:avLst/>
          </a:prstGeom>
        </p:spPr>
        <p:txBody>
          <a:bodyPr anchorCtr="0" anchor="b" bIns="121900" lIns="121900" spcFirstLastPara="1" rIns="121900" wrap="square" tIns="121900">
            <a:noAutofit/>
          </a:bodyPr>
          <a:lstStyle>
            <a:lvl1pPr lvl="0" rtl="0" algn="r">
              <a:lnSpc>
                <a:spcPct val="100000"/>
              </a:lnSpc>
              <a:spcBef>
                <a:spcPts val="0"/>
              </a:spcBef>
              <a:spcAft>
                <a:spcPts val="0"/>
              </a:spcAft>
              <a:buSzPts val="1900"/>
              <a:buNone/>
              <a:defRPr/>
            </a:lvl1pPr>
            <a:lvl2pPr lvl="1" rtl="0" algn="r">
              <a:lnSpc>
                <a:spcPct val="100000"/>
              </a:lnSpc>
              <a:spcBef>
                <a:spcPts val="0"/>
              </a:spcBef>
              <a:spcAft>
                <a:spcPts val="0"/>
              </a:spcAft>
              <a:buSzPts val="1900"/>
              <a:buNone/>
              <a:defRPr/>
            </a:lvl2pPr>
            <a:lvl3pPr lvl="2" rtl="0" algn="r">
              <a:lnSpc>
                <a:spcPct val="100000"/>
              </a:lnSpc>
              <a:spcBef>
                <a:spcPts val="0"/>
              </a:spcBef>
              <a:spcAft>
                <a:spcPts val="0"/>
              </a:spcAft>
              <a:buSzPts val="1900"/>
              <a:buNone/>
              <a:defRPr/>
            </a:lvl3pPr>
            <a:lvl4pPr lvl="3" rtl="0" algn="r">
              <a:lnSpc>
                <a:spcPct val="100000"/>
              </a:lnSpc>
              <a:spcBef>
                <a:spcPts val="0"/>
              </a:spcBef>
              <a:spcAft>
                <a:spcPts val="0"/>
              </a:spcAft>
              <a:buSzPts val="1900"/>
              <a:buNone/>
              <a:defRPr/>
            </a:lvl4pPr>
            <a:lvl5pPr lvl="4" rtl="0" algn="r">
              <a:lnSpc>
                <a:spcPct val="100000"/>
              </a:lnSpc>
              <a:spcBef>
                <a:spcPts val="0"/>
              </a:spcBef>
              <a:spcAft>
                <a:spcPts val="0"/>
              </a:spcAft>
              <a:buSzPts val="1900"/>
              <a:buNone/>
              <a:defRPr/>
            </a:lvl5pPr>
            <a:lvl6pPr lvl="5" rtl="0" algn="r">
              <a:lnSpc>
                <a:spcPct val="100000"/>
              </a:lnSpc>
              <a:spcBef>
                <a:spcPts val="0"/>
              </a:spcBef>
              <a:spcAft>
                <a:spcPts val="0"/>
              </a:spcAft>
              <a:buSzPts val="1900"/>
              <a:buNone/>
              <a:defRPr/>
            </a:lvl6pPr>
            <a:lvl7pPr lvl="6" rtl="0" algn="r">
              <a:lnSpc>
                <a:spcPct val="100000"/>
              </a:lnSpc>
              <a:spcBef>
                <a:spcPts val="0"/>
              </a:spcBef>
              <a:spcAft>
                <a:spcPts val="0"/>
              </a:spcAft>
              <a:buSzPts val="1900"/>
              <a:buNone/>
              <a:defRPr/>
            </a:lvl7pPr>
            <a:lvl8pPr lvl="7" rtl="0" algn="r">
              <a:lnSpc>
                <a:spcPct val="100000"/>
              </a:lnSpc>
              <a:spcBef>
                <a:spcPts val="0"/>
              </a:spcBef>
              <a:spcAft>
                <a:spcPts val="0"/>
              </a:spcAft>
              <a:buSzPts val="1900"/>
              <a:buNone/>
              <a:defRPr/>
            </a:lvl8pPr>
            <a:lvl9pPr lvl="8" rtl="0" algn="r">
              <a:lnSpc>
                <a:spcPct val="100000"/>
              </a:lnSpc>
              <a:spcBef>
                <a:spcPts val="0"/>
              </a:spcBef>
              <a:spcAft>
                <a:spcPts val="0"/>
              </a:spcAft>
              <a:buSzPts val="1900"/>
              <a:buNone/>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09 Big Title">
  <p:cSld name="CUSTOM_7">
    <p:spTree>
      <p:nvGrpSpPr>
        <p:cNvPr id="180" name="Shape 180"/>
        <p:cNvGrpSpPr/>
        <p:nvPr/>
      </p:nvGrpSpPr>
      <p:grpSpPr>
        <a:xfrm>
          <a:off x="0" y="0"/>
          <a:ext cx="0" cy="0"/>
          <a:chOff x="0" y="0"/>
          <a:chExt cx="0" cy="0"/>
        </a:xfrm>
      </p:grpSpPr>
      <p:grpSp>
        <p:nvGrpSpPr>
          <p:cNvPr id="181" name="Google Shape;181;p10"/>
          <p:cNvGrpSpPr/>
          <p:nvPr/>
        </p:nvGrpSpPr>
        <p:grpSpPr>
          <a:xfrm>
            <a:off x="378131" y="-5654"/>
            <a:ext cx="11541156" cy="6870018"/>
            <a:chOff x="378131" y="-5654"/>
            <a:chExt cx="11541156" cy="6870018"/>
          </a:xfrm>
        </p:grpSpPr>
        <p:sp>
          <p:nvSpPr>
            <p:cNvPr id="182" name="Google Shape;182;p10"/>
            <p:cNvSpPr/>
            <p:nvPr/>
          </p:nvSpPr>
          <p:spPr>
            <a:xfrm>
              <a:off x="1130665" y="-429"/>
              <a:ext cx="442895" cy="6863797"/>
            </a:xfrm>
            <a:custGeom>
              <a:rect b="b" l="l" r="r" t="t"/>
              <a:pathLst>
                <a:path extrusionOk="0" h="4606575" w="661038">
                  <a:moveTo>
                    <a:pt x="634982" y="4471502"/>
                  </a:moveTo>
                  <a:lnTo>
                    <a:pt x="634982" y="4605995"/>
                  </a:lnTo>
                  <a:lnTo>
                    <a:pt x="37098" y="4605995"/>
                  </a:lnTo>
                  <a:lnTo>
                    <a:pt x="37098" y="4442070"/>
                  </a:lnTo>
                  <a:lnTo>
                    <a:pt x="43479" y="4438164"/>
                  </a:lnTo>
                  <a:lnTo>
                    <a:pt x="43479" y="4401303"/>
                  </a:lnTo>
                  <a:cubicBezTo>
                    <a:pt x="25191" y="4389396"/>
                    <a:pt x="55195" y="4379014"/>
                    <a:pt x="7475" y="4377395"/>
                  </a:cubicBezTo>
                  <a:cubicBezTo>
                    <a:pt x="-3003" y="4371775"/>
                    <a:pt x="40717" y="4371299"/>
                    <a:pt x="43670" y="4364250"/>
                  </a:cubicBezTo>
                  <a:cubicBezTo>
                    <a:pt x="43670" y="4363012"/>
                    <a:pt x="43670" y="4361869"/>
                    <a:pt x="43670" y="4360821"/>
                  </a:cubicBezTo>
                  <a:lnTo>
                    <a:pt x="37860" y="4357106"/>
                  </a:lnTo>
                  <a:lnTo>
                    <a:pt x="37860" y="4345962"/>
                  </a:lnTo>
                  <a:cubicBezTo>
                    <a:pt x="54052" y="4317387"/>
                    <a:pt x="39193" y="4268334"/>
                    <a:pt x="44051" y="4232424"/>
                  </a:cubicBezTo>
                  <a:lnTo>
                    <a:pt x="38145" y="4228424"/>
                  </a:lnTo>
                  <a:cubicBezTo>
                    <a:pt x="38145" y="4227471"/>
                    <a:pt x="38145" y="4226328"/>
                    <a:pt x="37383" y="4224899"/>
                  </a:cubicBezTo>
                  <a:lnTo>
                    <a:pt x="43860" y="4220804"/>
                  </a:lnTo>
                  <a:lnTo>
                    <a:pt x="43860" y="4187752"/>
                  </a:lnTo>
                  <a:lnTo>
                    <a:pt x="37479" y="4183942"/>
                  </a:lnTo>
                  <a:lnTo>
                    <a:pt x="37479" y="4018207"/>
                  </a:lnTo>
                  <a:lnTo>
                    <a:pt x="44051" y="4014302"/>
                  </a:lnTo>
                  <a:cubicBezTo>
                    <a:pt x="44051" y="4012968"/>
                    <a:pt x="44051" y="4011730"/>
                    <a:pt x="44051" y="4010682"/>
                  </a:cubicBezTo>
                  <a:lnTo>
                    <a:pt x="38241" y="4006967"/>
                  </a:lnTo>
                  <a:lnTo>
                    <a:pt x="38241" y="3999538"/>
                  </a:lnTo>
                  <a:cubicBezTo>
                    <a:pt x="47766" y="3996585"/>
                    <a:pt x="47766" y="3976964"/>
                    <a:pt x="38241" y="3974201"/>
                  </a:cubicBezTo>
                  <a:lnTo>
                    <a:pt x="38241" y="3956104"/>
                  </a:lnTo>
                  <a:lnTo>
                    <a:pt x="31573" y="3951913"/>
                  </a:lnTo>
                  <a:cubicBezTo>
                    <a:pt x="31573" y="3950770"/>
                    <a:pt x="31573" y="3949627"/>
                    <a:pt x="31573" y="3948293"/>
                  </a:cubicBezTo>
                  <a:lnTo>
                    <a:pt x="38145" y="3944388"/>
                  </a:lnTo>
                  <a:lnTo>
                    <a:pt x="38145" y="3915051"/>
                  </a:lnTo>
                  <a:lnTo>
                    <a:pt x="31859" y="3911146"/>
                  </a:lnTo>
                  <a:lnTo>
                    <a:pt x="37098" y="3908193"/>
                  </a:lnTo>
                  <a:cubicBezTo>
                    <a:pt x="38450" y="3893315"/>
                    <a:pt x="38803" y="3878351"/>
                    <a:pt x="38145" y="3863425"/>
                  </a:cubicBezTo>
                  <a:cubicBezTo>
                    <a:pt x="41003" y="3861425"/>
                    <a:pt x="43575" y="3861235"/>
                    <a:pt x="44718" y="3858758"/>
                  </a:cubicBezTo>
                  <a:cubicBezTo>
                    <a:pt x="42336" y="3847328"/>
                    <a:pt x="50909" y="3828564"/>
                    <a:pt x="38526" y="3823039"/>
                  </a:cubicBezTo>
                  <a:lnTo>
                    <a:pt x="38526" y="3778749"/>
                  </a:lnTo>
                  <a:lnTo>
                    <a:pt x="44622" y="3774938"/>
                  </a:lnTo>
                  <a:lnTo>
                    <a:pt x="44622" y="3745792"/>
                  </a:lnTo>
                  <a:lnTo>
                    <a:pt x="51290" y="3741696"/>
                  </a:lnTo>
                  <a:lnTo>
                    <a:pt x="51290" y="3590630"/>
                  </a:lnTo>
                  <a:lnTo>
                    <a:pt x="37955" y="3583200"/>
                  </a:lnTo>
                  <a:cubicBezTo>
                    <a:pt x="40927" y="3581819"/>
                    <a:pt x="44213" y="3581229"/>
                    <a:pt x="47480" y="3581486"/>
                  </a:cubicBezTo>
                  <a:cubicBezTo>
                    <a:pt x="52814" y="3573675"/>
                    <a:pt x="55576" y="3516620"/>
                    <a:pt x="44622" y="3513477"/>
                  </a:cubicBezTo>
                  <a:lnTo>
                    <a:pt x="44622" y="3498713"/>
                  </a:lnTo>
                  <a:lnTo>
                    <a:pt x="50814" y="3494808"/>
                  </a:lnTo>
                  <a:lnTo>
                    <a:pt x="50814" y="3483950"/>
                  </a:lnTo>
                  <a:lnTo>
                    <a:pt x="44432" y="3480044"/>
                  </a:lnTo>
                  <a:lnTo>
                    <a:pt x="44432" y="3469186"/>
                  </a:lnTo>
                  <a:lnTo>
                    <a:pt x="50909" y="3465090"/>
                  </a:lnTo>
                  <a:cubicBezTo>
                    <a:pt x="50909" y="3463757"/>
                    <a:pt x="50909" y="3462614"/>
                    <a:pt x="50337" y="3461375"/>
                  </a:cubicBezTo>
                  <a:cubicBezTo>
                    <a:pt x="41955" y="3456327"/>
                    <a:pt x="41955" y="3456041"/>
                    <a:pt x="50337" y="3450898"/>
                  </a:cubicBezTo>
                  <a:lnTo>
                    <a:pt x="50337" y="3443373"/>
                  </a:lnTo>
                  <a:lnTo>
                    <a:pt x="44527" y="3439563"/>
                  </a:lnTo>
                  <a:lnTo>
                    <a:pt x="44527" y="3351266"/>
                  </a:lnTo>
                  <a:lnTo>
                    <a:pt x="50528" y="3347552"/>
                  </a:lnTo>
                  <a:lnTo>
                    <a:pt x="44337" y="3343741"/>
                  </a:lnTo>
                  <a:lnTo>
                    <a:pt x="44337" y="3329073"/>
                  </a:lnTo>
                  <a:lnTo>
                    <a:pt x="50528" y="3325263"/>
                  </a:lnTo>
                  <a:lnTo>
                    <a:pt x="50528" y="3269923"/>
                  </a:lnTo>
                  <a:cubicBezTo>
                    <a:pt x="43860" y="3266018"/>
                    <a:pt x="29668" y="3261160"/>
                    <a:pt x="43956" y="3255540"/>
                  </a:cubicBezTo>
                  <a:lnTo>
                    <a:pt x="43956" y="3155909"/>
                  </a:lnTo>
                  <a:lnTo>
                    <a:pt x="37764" y="3152098"/>
                  </a:lnTo>
                  <a:lnTo>
                    <a:pt x="37764" y="3093329"/>
                  </a:lnTo>
                  <a:lnTo>
                    <a:pt x="44146" y="3089424"/>
                  </a:lnTo>
                  <a:lnTo>
                    <a:pt x="44146" y="3041799"/>
                  </a:lnTo>
                  <a:lnTo>
                    <a:pt x="37669" y="3037703"/>
                  </a:lnTo>
                  <a:cubicBezTo>
                    <a:pt x="37669" y="3036370"/>
                    <a:pt x="37669" y="3035227"/>
                    <a:pt x="38241" y="3033989"/>
                  </a:cubicBezTo>
                  <a:cubicBezTo>
                    <a:pt x="47766" y="3031226"/>
                    <a:pt x="43194" y="3019415"/>
                    <a:pt x="44241" y="3012176"/>
                  </a:cubicBezTo>
                  <a:cubicBezTo>
                    <a:pt x="41670" y="3010843"/>
                    <a:pt x="40146" y="3009890"/>
                    <a:pt x="38622" y="3009033"/>
                  </a:cubicBezTo>
                  <a:cubicBezTo>
                    <a:pt x="36812" y="3005509"/>
                    <a:pt x="38050" y="3001794"/>
                    <a:pt x="37669" y="2997889"/>
                  </a:cubicBezTo>
                  <a:lnTo>
                    <a:pt x="43956" y="2993793"/>
                  </a:lnTo>
                  <a:lnTo>
                    <a:pt x="43956" y="2975505"/>
                  </a:lnTo>
                  <a:lnTo>
                    <a:pt x="37764" y="2971600"/>
                  </a:lnTo>
                  <a:lnTo>
                    <a:pt x="37764" y="2967695"/>
                  </a:lnTo>
                  <a:lnTo>
                    <a:pt x="44337" y="2963694"/>
                  </a:lnTo>
                  <a:lnTo>
                    <a:pt x="44337" y="2860824"/>
                  </a:lnTo>
                  <a:lnTo>
                    <a:pt x="50814" y="2856728"/>
                  </a:lnTo>
                  <a:cubicBezTo>
                    <a:pt x="50814" y="2855395"/>
                    <a:pt x="50814" y="2854252"/>
                    <a:pt x="50147" y="2853014"/>
                  </a:cubicBezTo>
                  <a:cubicBezTo>
                    <a:pt x="40622" y="2847775"/>
                    <a:pt x="44432" y="2846346"/>
                    <a:pt x="45289" y="2819676"/>
                  </a:cubicBezTo>
                  <a:lnTo>
                    <a:pt x="49861" y="2817009"/>
                  </a:lnTo>
                  <a:cubicBezTo>
                    <a:pt x="50995" y="2811018"/>
                    <a:pt x="51318" y="2804893"/>
                    <a:pt x="50814" y="2798816"/>
                  </a:cubicBezTo>
                  <a:cubicBezTo>
                    <a:pt x="45861" y="2794911"/>
                    <a:pt x="40431" y="2791958"/>
                    <a:pt x="50814" y="2787006"/>
                  </a:cubicBezTo>
                  <a:lnTo>
                    <a:pt x="50814" y="2776052"/>
                  </a:lnTo>
                  <a:lnTo>
                    <a:pt x="44527" y="2772241"/>
                  </a:lnTo>
                  <a:cubicBezTo>
                    <a:pt x="54624" y="2769384"/>
                    <a:pt x="49956" y="2757954"/>
                    <a:pt x="50909" y="2750239"/>
                  </a:cubicBezTo>
                  <a:cubicBezTo>
                    <a:pt x="37002" y="2746619"/>
                    <a:pt x="51480" y="2728807"/>
                    <a:pt x="38622" y="2724902"/>
                  </a:cubicBezTo>
                  <a:cubicBezTo>
                    <a:pt x="37564" y="2711377"/>
                    <a:pt x="37279" y="2697794"/>
                    <a:pt x="37764" y="2684230"/>
                  </a:cubicBezTo>
                  <a:lnTo>
                    <a:pt x="31573" y="2680230"/>
                  </a:lnTo>
                  <a:lnTo>
                    <a:pt x="44146" y="2672706"/>
                  </a:lnTo>
                  <a:lnTo>
                    <a:pt x="44146" y="2647083"/>
                  </a:lnTo>
                  <a:lnTo>
                    <a:pt x="38145" y="2643082"/>
                  </a:lnTo>
                  <a:lnTo>
                    <a:pt x="43479" y="2640130"/>
                  </a:lnTo>
                  <a:cubicBezTo>
                    <a:pt x="46908" y="2591266"/>
                    <a:pt x="41860" y="2540689"/>
                    <a:pt x="45194" y="2491731"/>
                  </a:cubicBezTo>
                  <a:cubicBezTo>
                    <a:pt x="50242" y="2488968"/>
                    <a:pt x="50242" y="2488873"/>
                    <a:pt x="51004" y="2485253"/>
                  </a:cubicBezTo>
                  <a:lnTo>
                    <a:pt x="44527" y="2481157"/>
                  </a:lnTo>
                  <a:lnTo>
                    <a:pt x="44527" y="2466489"/>
                  </a:lnTo>
                  <a:lnTo>
                    <a:pt x="50909" y="2462679"/>
                  </a:lnTo>
                  <a:lnTo>
                    <a:pt x="50909" y="2455440"/>
                  </a:lnTo>
                  <a:lnTo>
                    <a:pt x="44527" y="2451630"/>
                  </a:lnTo>
                  <a:lnTo>
                    <a:pt x="44527" y="2422293"/>
                  </a:lnTo>
                  <a:lnTo>
                    <a:pt x="50909" y="2418102"/>
                  </a:lnTo>
                  <a:cubicBezTo>
                    <a:pt x="50909" y="2416768"/>
                    <a:pt x="50433" y="2415625"/>
                    <a:pt x="50147" y="2414387"/>
                  </a:cubicBezTo>
                  <a:cubicBezTo>
                    <a:pt x="43384" y="2412387"/>
                    <a:pt x="44241" y="2406577"/>
                    <a:pt x="44337" y="2400671"/>
                  </a:cubicBezTo>
                  <a:lnTo>
                    <a:pt x="50528" y="2396385"/>
                  </a:lnTo>
                  <a:lnTo>
                    <a:pt x="50528" y="2385527"/>
                  </a:lnTo>
                  <a:lnTo>
                    <a:pt x="44527" y="2381621"/>
                  </a:lnTo>
                  <a:lnTo>
                    <a:pt x="44527" y="2352284"/>
                  </a:lnTo>
                  <a:lnTo>
                    <a:pt x="50909" y="2348474"/>
                  </a:lnTo>
                  <a:lnTo>
                    <a:pt x="50909" y="2333806"/>
                  </a:lnTo>
                  <a:lnTo>
                    <a:pt x="44337" y="2329900"/>
                  </a:lnTo>
                  <a:cubicBezTo>
                    <a:pt x="44337" y="2328567"/>
                    <a:pt x="44337" y="2327329"/>
                    <a:pt x="44337" y="2326186"/>
                  </a:cubicBezTo>
                  <a:lnTo>
                    <a:pt x="49004" y="2323519"/>
                  </a:lnTo>
                  <a:cubicBezTo>
                    <a:pt x="52814" y="2308374"/>
                    <a:pt x="49004" y="2290657"/>
                    <a:pt x="50528" y="2274846"/>
                  </a:cubicBezTo>
                  <a:cubicBezTo>
                    <a:pt x="67006" y="2253415"/>
                    <a:pt x="52433" y="2211886"/>
                    <a:pt x="57100" y="2183596"/>
                  </a:cubicBezTo>
                  <a:cubicBezTo>
                    <a:pt x="54224" y="2180663"/>
                    <a:pt x="50604" y="2178549"/>
                    <a:pt x="46623" y="2177500"/>
                  </a:cubicBezTo>
                  <a:cubicBezTo>
                    <a:pt x="38431" y="2183406"/>
                    <a:pt x="31573" y="2179405"/>
                    <a:pt x="19381" y="2181977"/>
                  </a:cubicBezTo>
                  <a:lnTo>
                    <a:pt x="14619" y="2184168"/>
                  </a:lnTo>
                  <a:cubicBezTo>
                    <a:pt x="-27768" y="2172262"/>
                    <a:pt x="39193" y="2181882"/>
                    <a:pt x="50337" y="2167975"/>
                  </a:cubicBezTo>
                  <a:lnTo>
                    <a:pt x="50337" y="2120350"/>
                  </a:lnTo>
                  <a:lnTo>
                    <a:pt x="57005" y="2116255"/>
                  </a:lnTo>
                  <a:lnTo>
                    <a:pt x="57005" y="2112730"/>
                  </a:lnTo>
                  <a:lnTo>
                    <a:pt x="50814" y="2108921"/>
                  </a:lnTo>
                  <a:lnTo>
                    <a:pt x="50814" y="2086727"/>
                  </a:lnTo>
                  <a:cubicBezTo>
                    <a:pt x="59386" y="2081489"/>
                    <a:pt x="59481" y="2081107"/>
                    <a:pt x="51290" y="2076249"/>
                  </a:cubicBezTo>
                  <a:cubicBezTo>
                    <a:pt x="50423" y="2071382"/>
                    <a:pt x="50128" y="2066420"/>
                    <a:pt x="50433" y="2061486"/>
                  </a:cubicBezTo>
                  <a:lnTo>
                    <a:pt x="44432" y="2057486"/>
                  </a:lnTo>
                  <a:lnTo>
                    <a:pt x="50433" y="2053675"/>
                  </a:lnTo>
                  <a:lnTo>
                    <a:pt x="50433" y="2046627"/>
                  </a:lnTo>
                  <a:lnTo>
                    <a:pt x="57005" y="2042531"/>
                  </a:lnTo>
                  <a:lnTo>
                    <a:pt x="57005" y="1998526"/>
                  </a:lnTo>
                  <a:lnTo>
                    <a:pt x="50814" y="1994621"/>
                  </a:lnTo>
                  <a:lnTo>
                    <a:pt x="50814" y="1972523"/>
                  </a:lnTo>
                  <a:cubicBezTo>
                    <a:pt x="64339" y="1968808"/>
                    <a:pt x="49956" y="1950996"/>
                    <a:pt x="62910" y="1947281"/>
                  </a:cubicBezTo>
                  <a:cubicBezTo>
                    <a:pt x="63749" y="1942443"/>
                    <a:pt x="64006" y="1937518"/>
                    <a:pt x="63672" y="1932613"/>
                  </a:cubicBezTo>
                  <a:lnTo>
                    <a:pt x="57386" y="1928327"/>
                  </a:lnTo>
                  <a:lnTo>
                    <a:pt x="57386" y="1921183"/>
                  </a:lnTo>
                  <a:lnTo>
                    <a:pt x="63577" y="1917277"/>
                  </a:lnTo>
                  <a:lnTo>
                    <a:pt x="63577" y="1906419"/>
                  </a:lnTo>
                  <a:lnTo>
                    <a:pt x="57195" y="1902514"/>
                  </a:lnTo>
                  <a:lnTo>
                    <a:pt x="57195" y="1895180"/>
                  </a:lnTo>
                  <a:lnTo>
                    <a:pt x="62815" y="1892036"/>
                  </a:lnTo>
                  <a:cubicBezTo>
                    <a:pt x="65387" y="1887274"/>
                    <a:pt x="62244" y="1881749"/>
                    <a:pt x="64053" y="1876606"/>
                  </a:cubicBezTo>
                  <a:cubicBezTo>
                    <a:pt x="75388" y="1871748"/>
                    <a:pt x="69483" y="1853365"/>
                    <a:pt x="69292" y="1843078"/>
                  </a:cubicBezTo>
                  <a:lnTo>
                    <a:pt x="57672" y="1836601"/>
                  </a:lnTo>
                  <a:lnTo>
                    <a:pt x="57100" y="1832886"/>
                  </a:lnTo>
                  <a:lnTo>
                    <a:pt x="63577" y="1828886"/>
                  </a:lnTo>
                  <a:lnTo>
                    <a:pt x="63577" y="1825361"/>
                  </a:lnTo>
                  <a:lnTo>
                    <a:pt x="69959" y="1821456"/>
                  </a:lnTo>
                  <a:lnTo>
                    <a:pt x="63863" y="1817741"/>
                  </a:lnTo>
                  <a:cubicBezTo>
                    <a:pt x="61577" y="1812217"/>
                    <a:pt x="77579" y="1809740"/>
                    <a:pt x="66816" y="1804978"/>
                  </a:cubicBezTo>
                  <a:cubicBezTo>
                    <a:pt x="57291" y="1807073"/>
                    <a:pt x="58148" y="1798977"/>
                    <a:pt x="50814" y="1795453"/>
                  </a:cubicBezTo>
                  <a:lnTo>
                    <a:pt x="50814" y="1769926"/>
                  </a:lnTo>
                  <a:lnTo>
                    <a:pt x="56910" y="1766211"/>
                  </a:lnTo>
                  <a:lnTo>
                    <a:pt x="50718" y="1762401"/>
                  </a:lnTo>
                  <a:cubicBezTo>
                    <a:pt x="62339" y="1758400"/>
                    <a:pt x="55481" y="1742303"/>
                    <a:pt x="57100" y="1733064"/>
                  </a:cubicBezTo>
                  <a:cubicBezTo>
                    <a:pt x="66054" y="1727635"/>
                    <a:pt x="66054" y="1727349"/>
                    <a:pt x="57862" y="1722396"/>
                  </a:cubicBezTo>
                  <a:cubicBezTo>
                    <a:pt x="55957" y="1718872"/>
                    <a:pt x="57862" y="1715157"/>
                    <a:pt x="56338" y="1710775"/>
                  </a:cubicBezTo>
                  <a:lnTo>
                    <a:pt x="50909" y="1707251"/>
                  </a:lnTo>
                  <a:lnTo>
                    <a:pt x="57100" y="1703441"/>
                  </a:lnTo>
                  <a:lnTo>
                    <a:pt x="57100" y="1652006"/>
                  </a:lnTo>
                  <a:lnTo>
                    <a:pt x="63482" y="1648196"/>
                  </a:lnTo>
                  <a:lnTo>
                    <a:pt x="63482" y="1571330"/>
                  </a:lnTo>
                  <a:lnTo>
                    <a:pt x="57481" y="1567329"/>
                  </a:lnTo>
                  <a:cubicBezTo>
                    <a:pt x="64720" y="1565138"/>
                    <a:pt x="63768" y="1559614"/>
                    <a:pt x="63672" y="1553327"/>
                  </a:cubicBezTo>
                  <a:lnTo>
                    <a:pt x="57672" y="1549232"/>
                  </a:lnTo>
                  <a:lnTo>
                    <a:pt x="63291" y="1545517"/>
                  </a:lnTo>
                  <a:cubicBezTo>
                    <a:pt x="63291" y="1544469"/>
                    <a:pt x="63291" y="1543231"/>
                    <a:pt x="63291" y="1541993"/>
                  </a:cubicBezTo>
                  <a:lnTo>
                    <a:pt x="56719" y="1537992"/>
                  </a:lnTo>
                  <a:lnTo>
                    <a:pt x="56719" y="1530753"/>
                  </a:lnTo>
                  <a:lnTo>
                    <a:pt x="63101" y="1526943"/>
                  </a:lnTo>
                  <a:lnTo>
                    <a:pt x="63101" y="1467983"/>
                  </a:lnTo>
                  <a:lnTo>
                    <a:pt x="58243" y="1465221"/>
                  </a:lnTo>
                  <a:cubicBezTo>
                    <a:pt x="54528" y="1452172"/>
                    <a:pt x="57767" y="1436646"/>
                    <a:pt x="56719" y="1423215"/>
                  </a:cubicBezTo>
                  <a:cubicBezTo>
                    <a:pt x="58529" y="1418358"/>
                    <a:pt x="51195" y="1420073"/>
                    <a:pt x="44813" y="1417120"/>
                  </a:cubicBezTo>
                  <a:cubicBezTo>
                    <a:pt x="43289" y="1412643"/>
                    <a:pt x="54338" y="1416167"/>
                    <a:pt x="55862" y="1413214"/>
                  </a:cubicBezTo>
                  <a:cubicBezTo>
                    <a:pt x="58053" y="1388830"/>
                    <a:pt x="55862" y="1364161"/>
                    <a:pt x="56719" y="1339396"/>
                  </a:cubicBezTo>
                  <a:lnTo>
                    <a:pt x="50433" y="1335395"/>
                  </a:lnTo>
                  <a:lnTo>
                    <a:pt x="56719" y="1331585"/>
                  </a:lnTo>
                  <a:lnTo>
                    <a:pt x="56719" y="1269101"/>
                  </a:lnTo>
                  <a:lnTo>
                    <a:pt x="63101" y="1265291"/>
                  </a:lnTo>
                  <a:lnTo>
                    <a:pt x="63101" y="1228524"/>
                  </a:lnTo>
                  <a:lnTo>
                    <a:pt x="57005" y="1224619"/>
                  </a:lnTo>
                  <a:cubicBezTo>
                    <a:pt x="55671" y="1221381"/>
                    <a:pt x="58910" y="1219666"/>
                    <a:pt x="62149" y="1218143"/>
                  </a:cubicBezTo>
                  <a:cubicBezTo>
                    <a:pt x="65006" y="1211761"/>
                    <a:pt x="62149" y="1203379"/>
                    <a:pt x="63291" y="1195854"/>
                  </a:cubicBezTo>
                  <a:lnTo>
                    <a:pt x="57100" y="1191663"/>
                  </a:lnTo>
                  <a:lnTo>
                    <a:pt x="57100" y="1184424"/>
                  </a:lnTo>
                  <a:lnTo>
                    <a:pt x="63101" y="1180519"/>
                  </a:lnTo>
                  <a:lnTo>
                    <a:pt x="63101" y="1173280"/>
                  </a:lnTo>
                  <a:lnTo>
                    <a:pt x="56719" y="1169470"/>
                  </a:lnTo>
                  <a:lnTo>
                    <a:pt x="56719" y="1162231"/>
                  </a:lnTo>
                  <a:lnTo>
                    <a:pt x="63006" y="1158421"/>
                  </a:lnTo>
                  <a:lnTo>
                    <a:pt x="63006" y="1150991"/>
                  </a:lnTo>
                  <a:cubicBezTo>
                    <a:pt x="54338" y="1145752"/>
                    <a:pt x="54338" y="1145371"/>
                    <a:pt x="62244" y="1140704"/>
                  </a:cubicBezTo>
                  <a:cubicBezTo>
                    <a:pt x="63196" y="1131751"/>
                    <a:pt x="67673" y="1114701"/>
                    <a:pt x="57005" y="1110796"/>
                  </a:cubicBezTo>
                  <a:lnTo>
                    <a:pt x="57005" y="1055837"/>
                  </a:lnTo>
                  <a:lnTo>
                    <a:pt x="50433" y="1051646"/>
                  </a:lnTo>
                  <a:lnTo>
                    <a:pt x="63006" y="1044216"/>
                  </a:lnTo>
                  <a:lnTo>
                    <a:pt x="63006" y="1029357"/>
                  </a:lnTo>
                  <a:cubicBezTo>
                    <a:pt x="52624" y="1025928"/>
                    <a:pt x="56814" y="1011736"/>
                    <a:pt x="57576" y="1003259"/>
                  </a:cubicBezTo>
                  <a:lnTo>
                    <a:pt x="62244" y="1000591"/>
                  </a:lnTo>
                  <a:cubicBezTo>
                    <a:pt x="63873" y="973150"/>
                    <a:pt x="63873" y="945642"/>
                    <a:pt x="62244" y="918200"/>
                  </a:cubicBezTo>
                  <a:lnTo>
                    <a:pt x="57291" y="915438"/>
                  </a:lnTo>
                  <a:lnTo>
                    <a:pt x="57291" y="834094"/>
                  </a:lnTo>
                  <a:lnTo>
                    <a:pt x="63482" y="830284"/>
                  </a:lnTo>
                  <a:lnTo>
                    <a:pt x="63482" y="815711"/>
                  </a:lnTo>
                  <a:lnTo>
                    <a:pt x="57195" y="811901"/>
                  </a:lnTo>
                  <a:lnTo>
                    <a:pt x="63863" y="807805"/>
                  </a:lnTo>
                  <a:lnTo>
                    <a:pt x="63863" y="763800"/>
                  </a:lnTo>
                  <a:cubicBezTo>
                    <a:pt x="73388" y="761419"/>
                    <a:pt x="73388" y="737511"/>
                    <a:pt x="63863" y="735225"/>
                  </a:cubicBezTo>
                  <a:lnTo>
                    <a:pt x="63863" y="727700"/>
                  </a:lnTo>
                  <a:lnTo>
                    <a:pt x="69387" y="724081"/>
                  </a:lnTo>
                  <a:cubicBezTo>
                    <a:pt x="69387" y="723128"/>
                    <a:pt x="69387" y="721890"/>
                    <a:pt x="69959" y="720557"/>
                  </a:cubicBezTo>
                  <a:lnTo>
                    <a:pt x="63482" y="716461"/>
                  </a:lnTo>
                  <a:lnTo>
                    <a:pt x="63482" y="709317"/>
                  </a:lnTo>
                  <a:lnTo>
                    <a:pt x="69864" y="705412"/>
                  </a:lnTo>
                  <a:lnTo>
                    <a:pt x="69864" y="683409"/>
                  </a:lnTo>
                  <a:lnTo>
                    <a:pt x="63672" y="679599"/>
                  </a:lnTo>
                  <a:lnTo>
                    <a:pt x="63672" y="661121"/>
                  </a:lnTo>
                  <a:cubicBezTo>
                    <a:pt x="73197" y="658263"/>
                    <a:pt x="70149" y="646356"/>
                    <a:pt x="69006" y="638641"/>
                  </a:cubicBezTo>
                  <a:cubicBezTo>
                    <a:pt x="57100" y="631784"/>
                    <a:pt x="65958" y="611591"/>
                    <a:pt x="63387" y="599113"/>
                  </a:cubicBezTo>
                  <a:lnTo>
                    <a:pt x="69673" y="594922"/>
                  </a:lnTo>
                  <a:lnTo>
                    <a:pt x="69673" y="576919"/>
                  </a:lnTo>
                  <a:lnTo>
                    <a:pt x="82818" y="569109"/>
                  </a:lnTo>
                  <a:lnTo>
                    <a:pt x="76245" y="565013"/>
                  </a:lnTo>
                  <a:lnTo>
                    <a:pt x="76245" y="554250"/>
                  </a:lnTo>
                  <a:lnTo>
                    <a:pt x="70911" y="551297"/>
                  </a:lnTo>
                  <a:cubicBezTo>
                    <a:pt x="68149" y="528437"/>
                    <a:pt x="70911" y="503672"/>
                    <a:pt x="69959" y="480717"/>
                  </a:cubicBezTo>
                  <a:lnTo>
                    <a:pt x="64244" y="477574"/>
                  </a:lnTo>
                  <a:cubicBezTo>
                    <a:pt x="61767" y="448999"/>
                    <a:pt x="64244" y="418519"/>
                    <a:pt x="63387" y="388991"/>
                  </a:cubicBezTo>
                  <a:lnTo>
                    <a:pt x="57291" y="384990"/>
                  </a:lnTo>
                  <a:cubicBezTo>
                    <a:pt x="57291" y="384038"/>
                    <a:pt x="57291" y="382800"/>
                    <a:pt x="56814" y="381466"/>
                  </a:cubicBezTo>
                  <a:lnTo>
                    <a:pt x="63196" y="377561"/>
                  </a:lnTo>
                  <a:lnTo>
                    <a:pt x="57100" y="373656"/>
                  </a:lnTo>
                  <a:cubicBezTo>
                    <a:pt x="67101" y="370894"/>
                    <a:pt x="62434" y="359464"/>
                    <a:pt x="63387" y="351748"/>
                  </a:cubicBezTo>
                  <a:lnTo>
                    <a:pt x="58434" y="348319"/>
                  </a:lnTo>
                  <a:cubicBezTo>
                    <a:pt x="54243" y="327650"/>
                    <a:pt x="60148" y="305266"/>
                    <a:pt x="56243" y="284502"/>
                  </a:cubicBezTo>
                  <a:lnTo>
                    <a:pt x="51099" y="281549"/>
                  </a:lnTo>
                  <a:lnTo>
                    <a:pt x="56910" y="277739"/>
                  </a:lnTo>
                  <a:lnTo>
                    <a:pt x="50718" y="273834"/>
                  </a:lnTo>
                  <a:lnTo>
                    <a:pt x="50718" y="240877"/>
                  </a:lnTo>
                  <a:cubicBezTo>
                    <a:pt x="10713" y="235162"/>
                    <a:pt x="-5860" y="232972"/>
                    <a:pt x="47575" y="227828"/>
                  </a:cubicBezTo>
                  <a:cubicBezTo>
                    <a:pt x="55862" y="205444"/>
                    <a:pt x="48147" y="174584"/>
                    <a:pt x="50718" y="149057"/>
                  </a:cubicBezTo>
                  <a:lnTo>
                    <a:pt x="44337" y="144961"/>
                  </a:lnTo>
                  <a:lnTo>
                    <a:pt x="44337" y="137722"/>
                  </a:lnTo>
                  <a:lnTo>
                    <a:pt x="50718" y="133816"/>
                  </a:lnTo>
                  <a:lnTo>
                    <a:pt x="50718" y="122958"/>
                  </a:lnTo>
                  <a:lnTo>
                    <a:pt x="44337" y="119053"/>
                  </a:lnTo>
                  <a:cubicBezTo>
                    <a:pt x="57481" y="112576"/>
                    <a:pt x="48051" y="90478"/>
                    <a:pt x="50718" y="78667"/>
                  </a:cubicBezTo>
                  <a:cubicBezTo>
                    <a:pt x="41765" y="73237"/>
                    <a:pt x="41765" y="72952"/>
                    <a:pt x="50718" y="67808"/>
                  </a:cubicBezTo>
                  <a:lnTo>
                    <a:pt x="50718" y="12468"/>
                  </a:lnTo>
                  <a:lnTo>
                    <a:pt x="44908" y="8658"/>
                  </a:lnTo>
                  <a:lnTo>
                    <a:pt x="51099" y="4848"/>
                  </a:lnTo>
                  <a:lnTo>
                    <a:pt x="51099" y="-581"/>
                  </a:lnTo>
                  <a:lnTo>
                    <a:pt x="642411" y="-581"/>
                  </a:lnTo>
                  <a:lnTo>
                    <a:pt x="642411" y="53044"/>
                  </a:lnTo>
                  <a:cubicBezTo>
                    <a:pt x="644602" y="54473"/>
                    <a:pt x="646888" y="55712"/>
                    <a:pt x="648793" y="56855"/>
                  </a:cubicBezTo>
                  <a:lnTo>
                    <a:pt x="648793" y="64189"/>
                  </a:lnTo>
                  <a:lnTo>
                    <a:pt x="642792" y="67999"/>
                  </a:lnTo>
                  <a:lnTo>
                    <a:pt x="642792" y="100669"/>
                  </a:lnTo>
                  <a:cubicBezTo>
                    <a:pt x="659080" y="107051"/>
                    <a:pt x="639078" y="133912"/>
                    <a:pt x="654794" y="140579"/>
                  </a:cubicBezTo>
                  <a:cubicBezTo>
                    <a:pt x="654794" y="143818"/>
                    <a:pt x="657080" y="146294"/>
                    <a:pt x="661747" y="148199"/>
                  </a:cubicBezTo>
                  <a:cubicBezTo>
                    <a:pt x="659556" y="151628"/>
                    <a:pt x="651460" y="148961"/>
                    <a:pt x="648984" y="152105"/>
                  </a:cubicBezTo>
                  <a:lnTo>
                    <a:pt x="648984" y="196205"/>
                  </a:lnTo>
                  <a:lnTo>
                    <a:pt x="642316" y="200206"/>
                  </a:lnTo>
                  <a:cubicBezTo>
                    <a:pt x="642316" y="201539"/>
                    <a:pt x="642316" y="202682"/>
                    <a:pt x="642792" y="203730"/>
                  </a:cubicBezTo>
                  <a:lnTo>
                    <a:pt x="648508" y="207445"/>
                  </a:lnTo>
                  <a:lnTo>
                    <a:pt x="648508" y="222304"/>
                  </a:lnTo>
                  <a:lnTo>
                    <a:pt x="643459" y="225161"/>
                  </a:lnTo>
                  <a:cubicBezTo>
                    <a:pt x="641935" y="242592"/>
                    <a:pt x="642030" y="302695"/>
                    <a:pt x="643459" y="318601"/>
                  </a:cubicBezTo>
                  <a:lnTo>
                    <a:pt x="648508" y="321364"/>
                  </a:lnTo>
                  <a:lnTo>
                    <a:pt x="642411" y="325364"/>
                  </a:lnTo>
                  <a:lnTo>
                    <a:pt x="642411" y="395944"/>
                  </a:lnTo>
                  <a:lnTo>
                    <a:pt x="648793" y="399849"/>
                  </a:lnTo>
                  <a:lnTo>
                    <a:pt x="648793" y="406993"/>
                  </a:lnTo>
                  <a:lnTo>
                    <a:pt x="642507" y="410899"/>
                  </a:lnTo>
                  <a:lnTo>
                    <a:pt x="642507" y="418328"/>
                  </a:lnTo>
                  <a:cubicBezTo>
                    <a:pt x="644507" y="419757"/>
                    <a:pt x="647364" y="420043"/>
                    <a:pt x="648031" y="422329"/>
                  </a:cubicBezTo>
                  <a:cubicBezTo>
                    <a:pt x="638506" y="425186"/>
                    <a:pt x="639078" y="448903"/>
                    <a:pt x="648888" y="450904"/>
                  </a:cubicBezTo>
                  <a:cubicBezTo>
                    <a:pt x="643840" y="472240"/>
                    <a:pt x="661842" y="530437"/>
                    <a:pt x="636030" y="531866"/>
                  </a:cubicBezTo>
                  <a:cubicBezTo>
                    <a:pt x="636030" y="533009"/>
                    <a:pt x="636030" y="534248"/>
                    <a:pt x="636030" y="534819"/>
                  </a:cubicBezTo>
                  <a:cubicBezTo>
                    <a:pt x="638125" y="539105"/>
                    <a:pt x="646698" y="536152"/>
                    <a:pt x="649079" y="539582"/>
                  </a:cubicBezTo>
                  <a:lnTo>
                    <a:pt x="649079" y="550440"/>
                  </a:lnTo>
                  <a:cubicBezTo>
                    <a:pt x="634315" y="553393"/>
                    <a:pt x="635458" y="554441"/>
                    <a:pt x="636030" y="568633"/>
                  </a:cubicBezTo>
                  <a:lnTo>
                    <a:pt x="642126" y="572824"/>
                  </a:lnTo>
                  <a:lnTo>
                    <a:pt x="637077" y="575681"/>
                  </a:lnTo>
                  <a:cubicBezTo>
                    <a:pt x="635496" y="594503"/>
                    <a:pt x="635496" y="613429"/>
                    <a:pt x="637077" y="632260"/>
                  </a:cubicBezTo>
                  <a:lnTo>
                    <a:pt x="642411" y="635212"/>
                  </a:lnTo>
                  <a:cubicBezTo>
                    <a:pt x="642411" y="642261"/>
                    <a:pt x="639744" y="651119"/>
                    <a:pt x="648793" y="653596"/>
                  </a:cubicBezTo>
                  <a:lnTo>
                    <a:pt x="648793" y="704935"/>
                  </a:lnTo>
                  <a:lnTo>
                    <a:pt x="655461" y="708936"/>
                  </a:lnTo>
                  <a:lnTo>
                    <a:pt x="655461" y="716175"/>
                  </a:lnTo>
                  <a:lnTo>
                    <a:pt x="649365" y="720080"/>
                  </a:lnTo>
                  <a:lnTo>
                    <a:pt x="655556" y="724081"/>
                  </a:lnTo>
                  <a:cubicBezTo>
                    <a:pt x="655023" y="732720"/>
                    <a:pt x="655308" y="741397"/>
                    <a:pt x="656413" y="749989"/>
                  </a:cubicBezTo>
                  <a:lnTo>
                    <a:pt x="661080" y="752560"/>
                  </a:lnTo>
                  <a:cubicBezTo>
                    <a:pt x="661080" y="757037"/>
                    <a:pt x="651555" y="753513"/>
                    <a:pt x="649269" y="756751"/>
                  </a:cubicBezTo>
                  <a:lnTo>
                    <a:pt x="649269" y="793518"/>
                  </a:lnTo>
                  <a:lnTo>
                    <a:pt x="655175" y="797233"/>
                  </a:lnTo>
                  <a:lnTo>
                    <a:pt x="649079" y="801138"/>
                  </a:lnTo>
                  <a:lnTo>
                    <a:pt x="649079" y="808377"/>
                  </a:lnTo>
                  <a:lnTo>
                    <a:pt x="655270" y="812187"/>
                  </a:lnTo>
                  <a:lnTo>
                    <a:pt x="655270" y="830475"/>
                  </a:lnTo>
                  <a:lnTo>
                    <a:pt x="648984" y="834666"/>
                  </a:lnTo>
                  <a:cubicBezTo>
                    <a:pt x="648126" y="856859"/>
                    <a:pt x="650603" y="879814"/>
                    <a:pt x="648031" y="901341"/>
                  </a:cubicBezTo>
                  <a:lnTo>
                    <a:pt x="643364" y="903913"/>
                  </a:lnTo>
                  <a:cubicBezTo>
                    <a:pt x="641745" y="924963"/>
                    <a:pt x="642030" y="1008688"/>
                    <a:pt x="643364" y="1023165"/>
                  </a:cubicBezTo>
                  <a:lnTo>
                    <a:pt x="654889" y="1029643"/>
                  </a:lnTo>
                  <a:cubicBezTo>
                    <a:pt x="652508" y="1032976"/>
                    <a:pt x="644412" y="1030405"/>
                    <a:pt x="641935" y="1033739"/>
                  </a:cubicBezTo>
                  <a:lnTo>
                    <a:pt x="641935" y="1084983"/>
                  </a:lnTo>
                  <a:lnTo>
                    <a:pt x="635649" y="1088888"/>
                  </a:lnTo>
                  <a:cubicBezTo>
                    <a:pt x="649269" y="1119464"/>
                    <a:pt x="640125" y="1167279"/>
                    <a:pt x="641078" y="1203188"/>
                  </a:cubicBezTo>
                  <a:lnTo>
                    <a:pt x="635934" y="1206046"/>
                  </a:lnTo>
                  <a:cubicBezTo>
                    <a:pt x="635934" y="1213856"/>
                    <a:pt x="631839" y="1225096"/>
                    <a:pt x="641650" y="1228239"/>
                  </a:cubicBezTo>
                  <a:lnTo>
                    <a:pt x="635649" y="1232144"/>
                  </a:lnTo>
                  <a:cubicBezTo>
                    <a:pt x="635172" y="1245575"/>
                    <a:pt x="635649" y="1259100"/>
                    <a:pt x="635649" y="1272531"/>
                  </a:cubicBezTo>
                  <a:lnTo>
                    <a:pt x="629172" y="1276436"/>
                  </a:lnTo>
                  <a:lnTo>
                    <a:pt x="629172" y="1283675"/>
                  </a:lnTo>
                  <a:cubicBezTo>
                    <a:pt x="638697" y="1288437"/>
                    <a:pt x="635934" y="1290437"/>
                    <a:pt x="629172" y="1295581"/>
                  </a:cubicBezTo>
                  <a:cubicBezTo>
                    <a:pt x="631553" y="1306630"/>
                    <a:pt x="623171" y="1325299"/>
                    <a:pt x="634792" y="1331109"/>
                  </a:cubicBezTo>
                  <a:cubicBezTo>
                    <a:pt x="636334" y="1353635"/>
                    <a:pt x="636182" y="1376239"/>
                    <a:pt x="634315" y="1398737"/>
                  </a:cubicBezTo>
                  <a:lnTo>
                    <a:pt x="629458" y="1401499"/>
                  </a:lnTo>
                  <a:lnTo>
                    <a:pt x="629458" y="1416262"/>
                  </a:lnTo>
                  <a:lnTo>
                    <a:pt x="635649" y="1420073"/>
                  </a:lnTo>
                  <a:lnTo>
                    <a:pt x="635649" y="1489890"/>
                  </a:lnTo>
                  <a:lnTo>
                    <a:pt x="642411" y="1493987"/>
                  </a:lnTo>
                  <a:lnTo>
                    <a:pt x="642411" y="1563805"/>
                  </a:lnTo>
                  <a:cubicBezTo>
                    <a:pt x="645555" y="1566948"/>
                    <a:pt x="656032" y="1563805"/>
                    <a:pt x="655461" y="1569805"/>
                  </a:cubicBezTo>
                  <a:cubicBezTo>
                    <a:pt x="656604" y="1573996"/>
                    <a:pt x="641268" y="1572377"/>
                    <a:pt x="642316" y="1575615"/>
                  </a:cubicBezTo>
                  <a:cubicBezTo>
                    <a:pt x="641364" y="1609811"/>
                    <a:pt x="644031" y="1644577"/>
                    <a:pt x="641364" y="1678581"/>
                  </a:cubicBezTo>
                  <a:lnTo>
                    <a:pt x="636220" y="1681439"/>
                  </a:lnTo>
                  <a:lnTo>
                    <a:pt x="642030" y="1685439"/>
                  </a:lnTo>
                  <a:lnTo>
                    <a:pt x="642030" y="1692678"/>
                  </a:lnTo>
                  <a:lnTo>
                    <a:pt x="635744" y="1696488"/>
                  </a:lnTo>
                  <a:lnTo>
                    <a:pt x="635744" y="1711061"/>
                  </a:lnTo>
                  <a:lnTo>
                    <a:pt x="642411" y="1715157"/>
                  </a:lnTo>
                  <a:lnTo>
                    <a:pt x="642411" y="1736874"/>
                  </a:lnTo>
                  <a:lnTo>
                    <a:pt x="648508" y="1740875"/>
                  </a:lnTo>
                  <a:lnTo>
                    <a:pt x="643554" y="1743637"/>
                  </a:lnTo>
                  <a:cubicBezTo>
                    <a:pt x="641935" y="1772192"/>
                    <a:pt x="641935" y="1800806"/>
                    <a:pt x="643554" y="1829362"/>
                  </a:cubicBezTo>
                  <a:lnTo>
                    <a:pt x="648603" y="1832219"/>
                  </a:lnTo>
                  <a:lnTo>
                    <a:pt x="642697" y="1836220"/>
                  </a:lnTo>
                  <a:lnTo>
                    <a:pt x="642697" y="1872986"/>
                  </a:lnTo>
                  <a:lnTo>
                    <a:pt x="648984" y="1876796"/>
                  </a:lnTo>
                  <a:lnTo>
                    <a:pt x="648984" y="1924421"/>
                  </a:lnTo>
                  <a:lnTo>
                    <a:pt x="642602" y="1928231"/>
                  </a:lnTo>
                  <a:lnTo>
                    <a:pt x="642602" y="1950139"/>
                  </a:lnTo>
                  <a:lnTo>
                    <a:pt x="648698" y="1954139"/>
                  </a:lnTo>
                  <a:cubicBezTo>
                    <a:pt x="636030" y="1957568"/>
                    <a:pt x="648698" y="1972618"/>
                    <a:pt x="636030" y="1975952"/>
                  </a:cubicBezTo>
                  <a:cubicBezTo>
                    <a:pt x="635220" y="1982324"/>
                    <a:pt x="635677" y="1988801"/>
                    <a:pt x="637363" y="1995002"/>
                  </a:cubicBezTo>
                  <a:lnTo>
                    <a:pt x="642221" y="1997764"/>
                  </a:lnTo>
                  <a:lnTo>
                    <a:pt x="642221" y="2012527"/>
                  </a:lnTo>
                  <a:lnTo>
                    <a:pt x="635934" y="2016337"/>
                  </a:lnTo>
                  <a:lnTo>
                    <a:pt x="635934" y="2019862"/>
                  </a:lnTo>
                  <a:lnTo>
                    <a:pt x="642316" y="2023767"/>
                  </a:lnTo>
                  <a:lnTo>
                    <a:pt x="642316" y="2049389"/>
                  </a:lnTo>
                  <a:lnTo>
                    <a:pt x="635553" y="2053675"/>
                  </a:lnTo>
                  <a:lnTo>
                    <a:pt x="635553" y="2086251"/>
                  </a:lnTo>
                  <a:lnTo>
                    <a:pt x="629172" y="2090632"/>
                  </a:lnTo>
                  <a:cubicBezTo>
                    <a:pt x="629172" y="2093204"/>
                    <a:pt x="629172" y="2095586"/>
                    <a:pt x="629743" y="2097586"/>
                  </a:cubicBezTo>
                  <a:lnTo>
                    <a:pt x="635553" y="2100824"/>
                  </a:lnTo>
                  <a:lnTo>
                    <a:pt x="635553" y="2108254"/>
                  </a:lnTo>
                  <a:lnTo>
                    <a:pt x="629553" y="2112159"/>
                  </a:lnTo>
                  <a:lnTo>
                    <a:pt x="629553" y="2119970"/>
                  </a:lnTo>
                  <a:lnTo>
                    <a:pt x="635934" y="2123780"/>
                  </a:lnTo>
                  <a:lnTo>
                    <a:pt x="635934" y="2153116"/>
                  </a:lnTo>
                  <a:lnTo>
                    <a:pt x="642126" y="2156927"/>
                  </a:lnTo>
                  <a:lnTo>
                    <a:pt x="635934" y="2160927"/>
                  </a:lnTo>
                  <a:cubicBezTo>
                    <a:pt x="638220" y="2179025"/>
                    <a:pt x="631172" y="2202361"/>
                    <a:pt x="638887" y="2217505"/>
                  </a:cubicBezTo>
                  <a:cubicBezTo>
                    <a:pt x="642221" y="2218172"/>
                    <a:pt x="647650" y="2216362"/>
                    <a:pt x="648412" y="2220173"/>
                  </a:cubicBezTo>
                  <a:lnTo>
                    <a:pt x="636601" y="2226840"/>
                  </a:lnTo>
                  <a:lnTo>
                    <a:pt x="636601" y="2256272"/>
                  </a:lnTo>
                  <a:lnTo>
                    <a:pt x="642983" y="2260177"/>
                  </a:lnTo>
                  <a:lnTo>
                    <a:pt x="642983" y="2263702"/>
                  </a:lnTo>
                  <a:lnTo>
                    <a:pt x="636411" y="2267607"/>
                  </a:lnTo>
                  <a:cubicBezTo>
                    <a:pt x="636411" y="2268941"/>
                    <a:pt x="636411" y="2270179"/>
                    <a:pt x="636411" y="2271227"/>
                  </a:cubicBezTo>
                  <a:lnTo>
                    <a:pt x="642221" y="2274941"/>
                  </a:lnTo>
                  <a:lnTo>
                    <a:pt x="642221" y="2293420"/>
                  </a:lnTo>
                  <a:cubicBezTo>
                    <a:pt x="633649" y="2298659"/>
                    <a:pt x="633649" y="2298849"/>
                    <a:pt x="642221" y="2304373"/>
                  </a:cubicBezTo>
                  <a:cubicBezTo>
                    <a:pt x="641650" y="2311232"/>
                    <a:pt x="644983" y="2320185"/>
                    <a:pt x="635744" y="2322662"/>
                  </a:cubicBezTo>
                  <a:lnTo>
                    <a:pt x="635744" y="2329996"/>
                  </a:lnTo>
                  <a:lnTo>
                    <a:pt x="642126" y="2333806"/>
                  </a:lnTo>
                  <a:lnTo>
                    <a:pt x="642126" y="2337425"/>
                  </a:lnTo>
                  <a:lnTo>
                    <a:pt x="635839" y="2341235"/>
                  </a:lnTo>
                  <a:lnTo>
                    <a:pt x="635839" y="2352189"/>
                  </a:lnTo>
                  <a:lnTo>
                    <a:pt x="642221" y="2356285"/>
                  </a:lnTo>
                  <a:cubicBezTo>
                    <a:pt x="642564" y="2360019"/>
                    <a:pt x="642278" y="2363791"/>
                    <a:pt x="641364" y="2367429"/>
                  </a:cubicBezTo>
                  <a:cubicBezTo>
                    <a:pt x="633267" y="2372287"/>
                    <a:pt x="633267" y="2372573"/>
                    <a:pt x="642221" y="2378002"/>
                  </a:cubicBezTo>
                  <a:cubicBezTo>
                    <a:pt x="642221" y="2390098"/>
                    <a:pt x="638316" y="2406577"/>
                    <a:pt x="656318" y="2401909"/>
                  </a:cubicBezTo>
                  <a:cubicBezTo>
                    <a:pt x="671272" y="2403719"/>
                    <a:pt x="648603" y="2407149"/>
                    <a:pt x="649079" y="2404957"/>
                  </a:cubicBezTo>
                  <a:lnTo>
                    <a:pt x="635839" y="2410768"/>
                  </a:lnTo>
                  <a:lnTo>
                    <a:pt x="635839" y="2422198"/>
                  </a:lnTo>
                  <a:lnTo>
                    <a:pt x="642221" y="2426293"/>
                  </a:lnTo>
                  <a:cubicBezTo>
                    <a:pt x="642726" y="2436180"/>
                    <a:pt x="642411" y="2446086"/>
                    <a:pt x="641268" y="2455916"/>
                  </a:cubicBezTo>
                  <a:lnTo>
                    <a:pt x="636696" y="2458488"/>
                  </a:lnTo>
                  <a:cubicBezTo>
                    <a:pt x="635115" y="2476071"/>
                    <a:pt x="635115" y="2493769"/>
                    <a:pt x="636696" y="2511352"/>
                  </a:cubicBezTo>
                  <a:lnTo>
                    <a:pt x="641650" y="2514114"/>
                  </a:lnTo>
                  <a:lnTo>
                    <a:pt x="635553" y="2518114"/>
                  </a:lnTo>
                  <a:lnTo>
                    <a:pt x="635553" y="2540022"/>
                  </a:lnTo>
                  <a:lnTo>
                    <a:pt x="641745" y="2543832"/>
                  </a:lnTo>
                  <a:lnTo>
                    <a:pt x="635744" y="2547642"/>
                  </a:lnTo>
                  <a:lnTo>
                    <a:pt x="635744" y="2558500"/>
                  </a:lnTo>
                  <a:lnTo>
                    <a:pt x="641554" y="2562501"/>
                  </a:lnTo>
                  <a:lnTo>
                    <a:pt x="635839" y="2565739"/>
                  </a:lnTo>
                  <a:cubicBezTo>
                    <a:pt x="634096" y="2569911"/>
                    <a:pt x="636058" y="2574712"/>
                    <a:pt x="640230" y="2576455"/>
                  </a:cubicBezTo>
                  <a:cubicBezTo>
                    <a:pt x="640811" y="2576703"/>
                    <a:pt x="641411" y="2576874"/>
                    <a:pt x="642030" y="2576979"/>
                  </a:cubicBezTo>
                  <a:cubicBezTo>
                    <a:pt x="644317" y="2591838"/>
                    <a:pt x="633839" y="2613079"/>
                    <a:pt x="654889" y="2613746"/>
                  </a:cubicBezTo>
                  <a:cubicBezTo>
                    <a:pt x="651270" y="2616508"/>
                    <a:pt x="645364" y="2614889"/>
                    <a:pt x="642126" y="2617651"/>
                  </a:cubicBezTo>
                  <a:lnTo>
                    <a:pt x="642126" y="2628509"/>
                  </a:lnTo>
                  <a:lnTo>
                    <a:pt x="648603" y="2632605"/>
                  </a:lnTo>
                  <a:cubicBezTo>
                    <a:pt x="648603" y="2633939"/>
                    <a:pt x="648126" y="2635082"/>
                    <a:pt x="648031" y="2636129"/>
                  </a:cubicBezTo>
                  <a:lnTo>
                    <a:pt x="642030" y="2640034"/>
                  </a:lnTo>
                  <a:cubicBezTo>
                    <a:pt x="642364" y="2644968"/>
                    <a:pt x="642107" y="2649921"/>
                    <a:pt x="641268" y="2654799"/>
                  </a:cubicBezTo>
                  <a:lnTo>
                    <a:pt x="635934" y="2657846"/>
                  </a:lnTo>
                  <a:lnTo>
                    <a:pt x="641745" y="2661847"/>
                  </a:lnTo>
                  <a:lnTo>
                    <a:pt x="641745" y="2683754"/>
                  </a:lnTo>
                  <a:lnTo>
                    <a:pt x="635649" y="2687469"/>
                  </a:lnTo>
                  <a:lnTo>
                    <a:pt x="641840" y="2691374"/>
                  </a:lnTo>
                  <a:lnTo>
                    <a:pt x="641840" y="2713282"/>
                  </a:lnTo>
                  <a:lnTo>
                    <a:pt x="635744" y="2717187"/>
                  </a:lnTo>
                  <a:cubicBezTo>
                    <a:pt x="645269" y="2718902"/>
                    <a:pt x="645269" y="2751858"/>
                    <a:pt x="635744" y="2753668"/>
                  </a:cubicBezTo>
                  <a:lnTo>
                    <a:pt x="635744" y="2760907"/>
                  </a:lnTo>
                  <a:cubicBezTo>
                    <a:pt x="637935" y="2762812"/>
                    <a:pt x="643174" y="2764812"/>
                    <a:pt x="641935" y="2768432"/>
                  </a:cubicBezTo>
                  <a:lnTo>
                    <a:pt x="635363" y="2772337"/>
                  </a:lnTo>
                  <a:lnTo>
                    <a:pt x="635363" y="2787006"/>
                  </a:lnTo>
                  <a:cubicBezTo>
                    <a:pt x="658604" y="2795102"/>
                    <a:pt x="660128" y="2795102"/>
                    <a:pt x="636601" y="2797387"/>
                  </a:cubicBezTo>
                  <a:cubicBezTo>
                    <a:pt x="635744" y="2807675"/>
                    <a:pt x="630315" y="2828820"/>
                    <a:pt x="641078" y="2834535"/>
                  </a:cubicBezTo>
                  <a:cubicBezTo>
                    <a:pt x="638506" y="2838250"/>
                    <a:pt x="632696" y="2839583"/>
                    <a:pt x="628791" y="2842346"/>
                  </a:cubicBezTo>
                  <a:lnTo>
                    <a:pt x="628791" y="2849680"/>
                  </a:lnTo>
                  <a:cubicBezTo>
                    <a:pt x="633182" y="2851785"/>
                    <a:pt x="637306" y="2854414"/>
                    <a:pt x="641078" y="2857490"/>
                  </a:cubicBezTo>
                  <a:cubicBezTo>
                    <a:pt x="639649" y="2858824"/>
                    <a:pt x="635934" y="2859300"/>
                    <a:pt x="636506" y="2861396"/>
                  </a:cubicBezTo>
                  <a:lnTo>
                    <a:pt x="641554" y="2864253"/>
                  </a:lnTo>
                  <a:lnTo>
                    <a:pt x="635744" y="2868063"/>
                  </a:lnTo>
                  <a:cubicBezTo>
                    <a:pt x="635744" y="2869111"/>
                    <a:pt x="635744" y="2870349"/>
                    <a:pt x="635744" y="2871587"/>
                  </a:cubicBezTo>
                  <a:lnTo>
                    <a:pt x="629172" y="2875588"/>
                  </a:lnTo>
                  <a:lnTo>
                    <a:pt x="629172" y="2886446"/>
                  </a:lnTo>
                  <a:lnTo>
                    <a:pt x="635744" y="2890447"/>
                  </a:lnTo>
                  <a:cubicBezTo>
                    <a:pt x="635744" y="2891781"/>
                    <a:pt x="635744" y="2892924"/>
                    <a:pt x="635744" y="2894352"/>
                  </a:cubicBezTo>
                  <a:cubicBezTo>
                    <a:pt x="625267" y="2897686"/>
                    <a:pt x="630696" y="2902543"/>
                    <a:pt x="636411" y="2905591"/>
                  </a:cubicBezTo>
                  <a:cubicBezTo>
                    <a:pt x="636411" y="2908354"/>
                    <a:pt x="635934" y="2910640"/>
                    <a:pt x="635744" y="2912545"/>
                  </a:cubicBezTo>
                  <a:lnTo>
                    <a:pt x="629934" y="2915783"/>
                  </a:lnTo>
                  <a:lnTo>
                    <a:pt x="629934" y="2923498"/>
                  </a:lnTo>
                  <a:lnTo>
                    <a:pt x="642602" y="2930737"/>
                  </a:lnTo>
                  <a:lnTo>
                    <a:pt x="635934" y="2934833"/>
                  </a:lnTo>
                  <a:lnTo>
                    <a:pt x="635934" y="2945596"/>
                  </a:lnTo>
                  <a:cubicBezTo>
                    <a:pt x="627267" y="2950930"/>
                    <a:pt x="627267" y="2951216"/>
                    <a:pt x="635172" y="2955979"/>
                  </a:cubicBezTo>
                  <a:cubicBezTo>
                    <a:pt x="640125" y="2966456"/>
                    <a:pt x="629267" y="2984554"/>
                    <a:pt x="642411" y="2989507"/>
                  </a:cubicBezTo>
                  <a:lnTo>
                    <a:pt x="636316" y="2993508"/>
                  </a:lnTo>
                  <a:lnTo>
                    <a:pt x="636316" y="3000651"/>
                  </a:lnTo>
                  <a:lnTo>
                    <a:pt x="642697" y="3004556"/>
                  </a:lnTo>
                  <a:lnTo>
                    <a:pt x="642697" y="3011795"/>
                  </a:lnTo>
                  <a:lnTo>
                    <a:pt x="636506" y="3015606"/>
                  </a:lnTo>
                  <a:lnTo>
                    <a:pt x="636506" y="3030369"/>
                  </a:lnTo>
                  <a:cubicBezTo>
                    <a:pt x="645078" y="3035703"/>
                    <a:pt x="645078" y="3035989"/>
                    <a:pt x="637077" y="3040846"/>
                  </a:cubicBezTo>
                  <a:cubicBezTo>
                    <a:pt x="629743" y="3076280"/>
                    <a:pt x="646602" y="3125619"/>
                    <a:pt x="630219" y="3155146"/>
                  </a:cubicBezTo>
                  <a:cubicBezTo>
                    <a:pt x="630219" y="3156289"/>
                    <a:pt x="630219" y="3157432"/>
                    <a:pt x="629553" y="3158861"/>
                  </a:cubicBezTo>
                  <a:lnTo>
                    <a:pt x="636030" y="3162862"/>
                  </a:lnTo>
                  <a:lnTo>
                    <a:pt x="636030" y="3324787"/>
                  </a:lnTo>
                  <a:lnTo>
                    <a:pt x="642697" y="3328882"/>
                  </a:lnTo>
                  <a:lnTo>
                    <a:pt x="642697" y="3406131"/>
                  </a:lnTo>
                  <a:lnTo>
                    <a:pt x="636125" y="3410131"/>
                  </a:lnTo>
                  <a:cubicBezTo>
                    <a:pt x="636125" y="3411465"/>
                    <a:pt x="636125" y="3412608"/>
                    <a:pt x="636696" y="3413655"/>
                  </a:cubicBezTo>
                  <a:lnTo>
                    <a:pt x="642792" y="3417655"/>
                  </a:lnTo>
                  <a:cubicBezTo>
                    <a:pt x="643174" y="3422561"/>
                    <a:pt x="642916" y="3427485"/>
                    <a:pt x="642030" y="3432324"/>
                  </a:cubicBezTo>
                  <a:cubicBezTo>
                    <a:pt x="623457" y="3445850"/>
                    <a:pt x="649174" y="3507286"/>
                    <a:pt x="629934" y="3520240"/>
                  </a:cubicBezTo>
                  <a:lnTo>
                    <a:pt x="629934" y="3534527"/>
                  </a:lnTo>
                  <a:cubicBezTo>
                    <a:pt x="619971" y="3542366"/>
                    <a:pt x="607245" y="3545805"/>
                    <a:pt x="594691" y="3544052"/>
                  </a:cubicBezTo>
                  <a:cubicBezTo>
                    <a:pt x="588214" y="3544909"/>
                    <a:pt x="591929" y="3550434"/>
                    <a:pt x="585166" y="3552434"/>
                  </a:cubicBezTo>
                  <a:cubicBezTo>
                    <a:pt x="592310" y="3561959"/>
                    <a:pt x="612789" y="3544052"/>
                    <a:pt x="623266" y="3556816"/>
                  </a:cubicBezTo>
                  <a:lnTo>
                    <a:pt x="623266" y="3560340"/>
                  </a:lnTo>
                  <a:lnTo>
                    <a:pt x="629838" y="3564341"/>
                  </a:lnTo>
                  <a:lnTo>
                    <a:pt x="629838" y="3571484"/>
                  </a:lnTo>
                  <a:lnTo>
                    <a:pt x="623838" y="3575389"/>
                  </a:lnTo>
                  <a:lnTo>
                    <a:pt x="629934" y="3579390"/>
                  </a:lnTo>
                  <a:cubicBezTo>
                    <a:pt x="627933" y="3591773"/>
                    <a:pt x="634315" y="3608727"/>
                    <a:pt x="626600" y="3617490"/>
                  </a:cubicBezTo>
                  <a:cubicBezTo>
                    <a:pt x="606217" y="3615871"/>
                    <a:pt x="607550" y="3623014"/>
                    <a:pt x="627743" y="3621205"/>
                  </a:cubicBezTo>
                  <a:lnTo>
                    <a:pt x="630886" y="3627015"/>
                  </a:lnTo>
                  <a:lnTo>
                    <a:pt x="636411" y="3630444"/>
                  </a:lnTo>
                  <a:lnTo>
                    <a:pt x="636411" y="3641398"/>
                  </a:lnTo>
                  <a:lnTo>
                    <a:pt x="630219" y="3645208"/>
                  </a:lnTo>
                  <a:lnTo>
                    <a:pt x="636506" y="3649113"/>
                  </a:lnTo>
                  <a:cubicBezTo>
                    <a:pt x="639363" y="3669783"/>
                    <a:pt x="632886" y="3670354"/>
                    <a:pt x="613932" y="3669116"/>
                  </a:cubicBezTo>
                  <a:cubicBezTo>
                    <a:pt x="604407" y="3673497"/>
                    <a:pt x="623457" y="3673021"/>
                    <a:pt x="626695" y="3672735"/>
                  </a:cubicBezTo>
                  <a:cubicBezTo>
                    <a:pt x="630791" y="3675593"/>
                    <a:pt x="630696" y="3680164"/>
                    <a:pt x="636220" y="3681689"/>
                  </a:cubicBezTo>
                  <a:cubicBezTo>
                    <a:pt x="636220" y="3682927"/>
                    <a:pt x="636220" y="3684070"/>
                    <a:pt x="636220" y="3685403"/>
                  </a:cubicBezTo>
                  <a:lnTo>
                    <a:pt x="629648" y="3689404"/>
                  </a:lnTo>
                  <a:lnTo>
                    <a:pt x="629648" y="3696643"/>
                  </a:lnTo>
                  <a:lnTo>
                    <a:pt x="635934" y="3700453"/>
                  </a:lnTo>
                  <a:lnTo>
                    <a:pt x="629743" y="3704358"/>
                  </a:lnTo>
                  <a:cubicBezTo>
                    <a:pt x="633649" y="3719503"/>
                    <a:pt x="613551" y="3708739"/>
                    <a:pt x="610693" y="3715693"/>
                  </a:cubicBezTo>
                  <a:cubicBezTo>
                    <a:pt x="616170" y="3719341"/>
                    <a:pt x="622514" y="3721475"/>
                    <a:pt x="629076" y="3721884"/>
                  </a:cubicBezTo>
                  <a:lnTo>
                    <a:pt x="629076" y="3737124"/>
                  </a:lnTo>
                  <a:lnTo>
                    <a:pt x="622790" y="3740934"/>
                  </a:lnTo>
                  <a:lnTo>
                    <a:pt x="629458" y="3744934"/>
                  </a:lnTo>
                  <a:lnTo>
                    <a:pt x="629458" y="3767795"/>
                  </a:lnTo>
                  <a:lnTo>
                    <a:pt x="635458" y="3771795"/>
                  </a:lnTo>
                  <a:lnTo>
                    <a:pt x="622695" y="3778939"/>
                  </a:lnTo>
                  <a:cubicBezTo>
                    <a:pt x="623171" y="3785797"/>
                    <a:pt x="619837" y="3794846"/>
                    <a:pt x="629076" y="3797227"/>
                  </a:cubicBezTo>
                  <a:lnTo>
                    <a:pt x="629076" y="3841233"/>
                  </a:lnTo>
                  <a:lnTo>
                    <a:pt x="635839" y="3845328"/>
                  </a:lnTo>
                  <a:lnTo>
                    <a:pt x="635839" y="3848852"/>
                  </a:lnTo>
                  <a:lnTo>
                    <a:pt x="629458" y="3852757"/>
                  </a:lnTo>
                  <a:lnTo>
                    <a:pt x="629458" y="3863045"/>
                  </a:lnTo>
                  <a:lnTo>
                    <a:pt x="635458" y="3867045"/>
                  </a:lnTo>
                  <a:lnTo>
                    <a:pt x="630315" y="3869902"/>
                  </a:lnTo>
                  <a:cubicBezTo>
                    <a:pt x="628791" y="3894868"/>
                    <a:pt x="628791" y="3919899"/>
                    <a:pt x="630315" y="3944865"/>
                  </a:cubicBezTo>
                  <a:lnTo>
                    <a:pt x="634982" y="3947436"/>
                  </a:lnTo>
                  <a:cubicBezTo>
                    <a:pt x="642030" y="3981631"/>
                    <a:pt x="624790" y="4030590"/>
                    <a:pt x="642126" y="4058307"/>
                  </a:cubicBezTo>
                  <a:lnTo>
                    <a:pt x="642126" y="4113647"/>
                  </a:lnTo>
                  <a:lnTo>
                    <a:pt x="635744" y="4117458"/>
                  </a:lnTo>
                  <a:lnTo>
                    <a:pt x="635744" y="4128411"/>
                  </a:lnTo>
                  <a:lnTo>
                    <a:pt x="642316" y="4132316"/>
                  </a:lnTo>
                  <a:cubicBezTo>
                    <a:pt x="642316" y="4133650"/>
                    <a:pt x="642316" y="4134888"/>
                    <a:pt x="642316" y="4135936"/>
                  </a:cubicBezTo>
                  <a:lnTo>
                    <a:pt x="636506" y="4139650"/>
                  </a:lnTo>
                  <a:lnTo>
                    <a:pt x="636506" y="4449309"/>
                  </a:lnTo>
                  <a:cubicBezTo>
                    <a:pt x="644031" y="4452356"/>
                    <a:pt x="641459" y="4456642"/>
                    <a:pt x="648508" y="4460072"/>
                  </a:cubicBezTo>
                  <a:lnTo>
                    <a:pt x="642983" y="4463786"/>
                  </a:lnTo>
                  <a:cubicBezTo>
                    <a:pt x="642983" y="4464739"/>
                    <a:pt x="642983" y="4465978"/>
                    <a:pt x="642983" y="4467310"/>
                  </a:cubicBezTo>
                  <a:close/>
                  <a:moveTo>
                    <a:pt x="583356" y="3598154"/>
                  </a:moveTo>
                  <a:lnTo>
                    <a:pt x="591929" y="3603584"/>
                  </a:lnTo>
                  <a:cubicBezTo>
                    <a:pt x="602978" y="3603584"/>
                    <a:pt x="612693" y="3605298"/>
                    <a:pt x="621456" y="3598250"/>
                  </a:cubicBezTo>
                  <a:cubicBezTo>
                    <a:pt x="611360" y="3588439"/>
                    <a:pt x="594405" y="3593583"/>
                    <a:pt x="583356" y="3598154"/>
                  </a:cubicBezTo>
                  <a:close/>
                  <a:moveTo>
                    <a:pt x="454007" y="3625682"/>
                  </a:moveTo>
                  <a:cubicBezTo>
                    <a:pt x="454769" y="3625682"/>
                    <a:pt x="455626" y="3624920"/>
                    <a:pt x="456483" y="3624539"/>
                  </a:cubicBezTo>
                  <a:cubicBezTo>
                    <a:pt x="458388" y="3619871"/>
                    <a:pt x="459150" y="3613299"/>
                    <a:pt x="454102" y="3611013"/>
                  </a:cubicBezTo>
                  <a:cubicBezTo>
                    <a:pt x="436052" y="3610032"/>
                    <a:pt x="417974" y="3612518"/>
                    <a:pt x="400858" y="3618347"/>
                  </a:cubicBezTo>
                  <a:cubicBezTo>
                    <a:pt x="395333" y="3617776"/>
                    <a:pt x="389427" y="3619681"/>
                    <a:pt x="385332" y="3616537"/>
                  </a:cubicBezTo>
                  <a:lnTo>
                    <a:pt x="385332" y="3611680"/>
                  </a:lnTo>
                  <a:lnTo>
                    <a:pt x="398667" y="3605870"/>
                  </a:lnTo>
                  <a:cubicBezTo>
                    <a:pt x="398667" y="3599678"/>
                    <a:pt x="393237" y="3599107"/>
                    <a:pt x="389142" y="3596345"/>
                  </a:cubicBezTo>
                  <a:cubicBezTo>
                    <a:pt x="380607" y="3601583"/>
                    <a:pt x="369863" y="3601583"/>
                    <a:pt x="361329" y="3596345"/>
                  </a:cubicBezTo>
                  <a:cubicBezTo>
                    <a:pt x="355804" y="3596916"/>
                    <a:pt x="349803" y="3595106"/>
                    <a:pt x="345803" y="3598250"/>
                  </a:cubicBezTo>
                  <a:cubicBezTo>
                    <a:pt x="344755" y="3606250"/>
                    <a:pt x="347517" y="3609775"/>
                    <a:pt x="355328" y="3604155"/>
                  </a:cubicBezTo>
                  <a:cubicBezTo>
                    <a:pt x="363377" y="3607812"/>
                    <a:pt x="371206" y="3611946"/>
                    <a:pt x="378759" y="3616537"/>
                  </a:cubicBezTo>
                  <a:lnTo>
                    <a:pt x="378759" y="3623681"/>
                  </a:lnTo>
                  <a:cubicBezTo>
                    <a:pt x="389523" y="3631111"/>
                    <a:pt x="400191" y="3633778"/>
                    <a:pt x="408382" y="3622348"/>
                  </a:cubicBezTo>
                  <a:cubicBezTo>
                    <a:pt x="423051" y="3622062"/>
                    <a:pt x="437910" y="3627872"/>
                    <a:pt x="454007" y="3625682"/>
                  </a:cubicBezTo>
                  <a:close/>
                  <a:moveTo>
                    <a:pt x="428004" y="3739982"/>
                  </a:moveTo>
                  <a:cubicBezTo>
                    <a:pt x="385332" y="3739982"/>
                    <a:pt x="394857" y="3769414"/>
                    <a:pt x="431337" y="3745601"/>
                  </a:cubicBezTo>
                  <a:cubicBezTo>
                    <a:pt x="431147" y="3743411"/>
                    <a:pt x="432004" y="3741505"/>
                    <a:pt x="428004" y="3740077"/>
                  </a:cubicBezTo>
                  <a:close/>
                  <a:moveTo>
                    <a:pt x="266745" y="3638350"/>
                  </a:moveTo>
                  <a:cubicBezTo>
                    <a:pt x="287510" y="3615871"/>
                    <a:pt x="366853" y="3642827"/>
                    <a:pt x="365043" y="3627110"/>
                  </a:cubicBezTo>
                  <a:cubicBezTo>
                    <a:pt x="356661" y="3620348"/>
                    <a:pt x="346470" y="3621967"/>
                    <a:pt x="336468" y="3621967"/>
                  </a:cubicBezTo>
                  <a:cubicBezTo>
                    <a:pt x="330658" y="3620538"/>
                    <a:pt x="335040" y="3616061"/>
                    <a:pt x="329420" y="3614537"/>
                  </a:cubicBezTo>
                  <a:lnTo>
                    <a:pt x="308084" y="3614537"/>
                  </a:lnTo>
                  <a:lnTo>
                    <a:pt x="297225" y="3622062"/>
                  </a:lnTo>
                  <a:cubicBezTo>
                    <a:pt x="247410" y="3624253"/>
                    <a:pt x="180258" y="3660162"/>
                    <a:pt x="279033" y="3645208"/>
                  </a:cubicBezTo>
                  <a:close/>
                  <a:moveTo>
                    <a:pt x="234170" y="3728837"/>
                  </a:moveTo>
                  <a:cubicBezTo>
                    <a:pt x="235408" y="3724551"/>
                    <a:pt x="226359" y="3724551"/>
                    <a:pt x="227598" y="3728837"/>
                  </a:cubicBezTo>
                  <a:cubicBezTo>
                    <a:pt x="227026" y="3733314"/>
                    <a:pt x="235884" y="3732743"/>
                    <a:pt x="234170" y="3728932"/>
                  </a:cubicBezTo>
                  <a:close/>
                  <a:moveTo>
                    <a:pt x="243695" y="3710359"/>
                  </a:moveTo>
                  <a:cubicBezTo>
                    <a:pt x="248267" y="3706644"/>
                    <a:pt x="248267" y="3706644"/>
                    <a:pt x="243695" y="3703025"/>
                  </a:cubicBezTo>
                  <a:lnTo>
                    <a:pt x="230836" y="3703025"/>
                  </a:lnTo>
                  <a:cubicBezTo>
                    <a:pt x="226074" y="3706644"/>
                    <a:pt x="226074" y="3706740"/>
                    <a:pt x="230836" y="3710359"/>
                  </a:cubicBezTo>
                  <a:close/>
                  <a:moveTo>
                    <a:pt x="304941" y="3351838"/>
                  </a:moveTo>
                  <a:cubicBezTo>
                    <a:pt x="307122" y="3349942"/>
                    <a:pt x="309970" y="3349018"/>
                    <a:pt x="312846" y="3349266"/>
                  </a:cubicBezTo>
                  <a:lnTo>
                    <a:pt x="312846" y="3347361"/>
                  </a:lnTo>
                  <a:cubicBezTo>
                    <a:pt x="306369" y="3342789"/>
                    <a:pt x="293796" y="3337836"/>
                    <a:pt x="286748" y="3344218"/>
                  </a:cubicBezTo>
                  <a:cubicBezTo>
                    <a:pt x="284843" y="3355171"/>
                    <a:pt x="291225" y="3353076"/>
                    <a:pt x="304941" y="3351838"/>
                  </a:cubicBezTo>
                  <a:cubicBezTo>
                    <a:pt x="304255" y="3352305"/>
                    <a:pt x="303474" y="3352629"/>
                    <a:pt x="302655" y="3352790"/>
                  </a:cubicBezTo>
                  <a:cubicBezTo>
                    <a:pt x="306465" y="3352123"/>
                    <a:pt x="309322" y="3351362"/>
                    <a:pt x="312942" y="3351076"/>
                  </a:cubicBezTo>
                  <a:cubicBezTo>
                    <a:pt x="315704" y="3353076"/>
                    <a:pt x="319324" y="3354315"/>
                    <a:pt x="322467" y="3356410"/>
                  </a:cubicBezTo>
                  <a:lnTo>
                    <a:pt x="329229" y="3353076"/>
                  </a:lnTo>
                  <a:cubicBezTo>
                    <a:pt x="337802" y="3359458"/>
                    <a:pt x="348279" y="3353838"/>
                    <a:pt x="356661" y="3360505"/>
                  </a:cubicBezTo>
                  <a:lnTo>
                    <a:pt x="359424" y="3355267"/>
                  </a:lnTo>
                  <a:lnTo>
                    <a:pt x="352375" y="3350980"/>
                  </a:lnTo>
                  <a:lnTo>
                    <a:pt x="352375" y="3347361"/>
                  </a:lnTo>
                  <a:lnTo>
                    <a:pt x="342850" y="3342313"/>
                  </a:lnTo>
                  <a:cubicBezTo>
                    <a:pt x="334306" y="3345885"/>
                    <a:pt x="325296" y="3348228"/>
                    <a:pt x="316085" y="3349266"/>
                  </a:cubicBezTo>
                  <a:cubicBezTo>
                    <a:pt x="314180" y="3349266"/>
                    <a:pt x="311894" y="3348695"/>
                    <a:pt x="312846" y="3350790"/>
                  </a:cubicBezTo>
                  <a:cubicBezTo>
                    <a:pt x="310313" y="3351380"/>
                    <a:pt x="307732" y="3351762"/>
                    <a:pt x="305131" y="3351933"/>
                  </a:cubicBezTo>
                  <a:close/>
                  <a:moveTo>
                    <a:pt x="330087" y="3308213"/>
                  </a:moveTo>
                  <a:lnTo>
                    <a:pt x="339135" y="3303165"/>
                  </a:lnTo>
                  <a:cubicBezTo>
                    <a:pt x="340374" y="3294783"/>
                    <a:pt x="324658" y="3297069"/>
                    <a:pt x="320085" y="3299260"/>
                  </a:cubicBezTo>
                  <a:lnTo>
                    <a:pt x="320085" y="3302784"/>
                  </a:lnTo>
                  <a:cubicBezTo>
                    <a:pt x="323067" y="3305298"/>
                    <a:pt x="326534" y="3307185"/>
                    <a:pt x="330277" y="3308309"/>
                  </a:cubicBezTo>
                  <a:close/>
                  <a:moveTo>
                    <a:pt x="355804" y="272119"/>
                  </a:moveTo>
                  <a:cubicBezTo>
                    <a:pt x="357709" y="272119"/>
                    <a:pt x="359900" y="269834"/>
                    <a:pt x="355804" y="268500"/>
                  </a:cubicBezTo>
                  <a:cubicBezTo>
                    <a:pt x="353709" y="269452"/>
                    <a:pt x="351613" y="270881"/>
                    <a:pt x="355804" y="272119"/>
                  </a:cubicBezTo>
                  <a:close/>
                  <a:moveTo>
                    <a:pt x="362281" y="3397272"/>
                  </a:moveTo>
                  <a:cubicBezTo>
                    <a:pt x="357709" y="3400987"/>
                    <a:pt x="357709" y="3400987"/>
                    <a:pt x="362281" y="3404606"/>
                  </a:cubicBezTo>
                  <a:cubicBezTo>
                    <a:pt x="369901" y="3402511"/>
                    <a:pt x="392666" y="3410226"/>
                    <a:pt x="390856" y="3398605"/>
                  </a:cubicBezTo>
                  <a:cubicBezTo>
                    <a:pt x="381522" y="3389462"/>
                    <a:pt x="372759" y="3396891"/>
                    <a:pt x="362281" y="3397272"/>
                  </a:cubicBezTo>
                  <a:close/>
                  <a:moveTo>
                    <a:pt x="378759" y="3325358"/>
                  </a:moveTo>
                  <a:cubicBezTo>
                    <a:pt x="374778" y="3322691"/>
                    <a:pt x="369596" y="3322691"/>
                    <a:pt x="365615" y="3325358"/>
                  </a:cubicBezTo>
                  <a:cubicBezTo>
                    <a:pt x="369596" y="3328025"/>
                    <a:pt x="374778" y="3328025"/>
                    <a:pt x="378759" y="3325358"/>
                  </a:cubicBezTo>
                  <a:close/>
                  <a:moveTo>
                    <a:pt x="457531" y="23422"/>
                  </a:moveTo>
                  <a:lnTo>
                    <a:pt x="457531" y="19802"/>
                  </a:lnTo>
                  <a:cubicBezTo>
                    <a:pt x="439815" y="10277"/>
                    <a:pt x="421622" y="18659"/>
                    <a:pt x="402096" y="17897"/>
                  </a:cubicBezTo>
                  <a:cubicBezTo>
                    <a:pt x="396952" y="21612"/>
                    <a:pt x="396952" y="21612"/>
                    <a:pt x="402096" y="25232"/>
                  </a:cubicBezTo>
                  <a:cubicBezTo>
                    <a:pt x="408858" y="26308"/>
                    <a:pt x="415783" y="25136"/>
                    <a:pt x="421812" y="21897"/>
                  </a:cubicBezTo>
                  <a:cubicBezTo>
                    <a:pt x="433223" y="26317"/>
                    <a:pt x="445777" y="26851"/>
                    <a:pt x="457531" y="23422"/>
                  </a:cubicBezTo>
                  <a:close/>
                  <a:moveTo>
                    <a:pt x="429909" y="3446326"/>
                  </a:moveTo>
                  <a:cubicBezTo>
                    <a:pt x="414954" y="3440516"/>
                    <a:pt x="418002" y="3453660"/>
                    <a:pt x="429909" y="3447564"/>
                  </a:cubicBezTo>
                  <a:cubicBezTo>
                    <a:pt x="429909" y="3447183"/>
                    <a:pt x="430385" y="3446612"/>
                    <a:pt x="429909" y="3446326"/>
                  </a:cubicBezTo>
                  <a:close/>
                  <a:moveTo>
                    <a:pt x="398952" y="3544624"/>
                  </a:moveTo>
                  <a:lnTo>
                    <a:pt x="418002" y="3535766"/>
                  </a:lnTo>
                  <a:cubicBezTo>
                    <a:pt x="420574" y="3522240"/>
                    <a:pt x="402286" y="3524812"/>
                    <a:pt x="394476" y="3529860"/>
                  </a:cubicBezTo>
                  <a:cubicBezTo>
                    <a:pt x="387046" y="3531193"/>
                    <a:pt x="381712" y="3524621"/>
                    <a:pt x="374759" y="3526526"/>
                  </a:cubicBezTo>
                  <a:cubicBezTo>
                    <a:pt x="356376" y="3533480"/>
                    <a:pt x="333230" y="3528431"/>
                    <a:pt x="319419" y="3543766"/>
                  </a:cubicBezTo>
                  <a:cubicBezTo>
                    <a:pt x="310751" y="3553291"/>
                    <a:pt x="290844" y="3547577"/>
                    <a:pt x="279699" y="3557578"/>
                  </a:cubicBezTo>
                  <a:cubicBezTo>
                    <a:pt x="280176" y="3559292"/>
                    <a:pt x="278080" y="3561673"/>
                    <a:pt x="282081" y="3562436"/>
                  </a:cubicBezTo>
                  <a:cubicBezTo>
                    <a:pt x="320181" y="3554816"/>
                    <a:pt x="357328" y="3540528"/>
                    <a:pt x="398571" y="3544624"/>
                  </a:cubicBezTo>
                  <a:lnTo>
                    <a:pt x="398000" y="3544624"/>
                  </a:lnTo>
                  <a:cubicBezTo>
                    <a:pt x="400381" y="3544433"/>
                    <a:pt x="401334" y="3544529"/>
                    <a:pt x="399048" y="3544624"/>
                  </a:cubicBezTo>
                  <a:close/>
                  <a:moveTo>
                    <a:pt x="290177" y="3459946"/>
                  </a:moveTo>
                  <a:cubicBezTo>
                    <a:pt x="271127" y="3474234"/>
                    <a:pt x="365329" y="3462995"/>
                    <a:pt x="371901" y="3460804"/>
                  </a:cubicBezTo>
                  <a:cubicBezTo>
                    <a:pt x="352947" y="3447278"/>
                    <a:pt x="316085" y="3465757"/>
                    <a:pt x="290272" y="3459946"/>
                  </a:cubicBezTo>
                  <a:close/>
                  <a:moveTo>
                    <a:pt x="314085" y="3414417"/>
                  </a:moveTo>
                  <a:cubicBezTo>
                    <a:pt x="314666" y="3414979"/>
                    <a:pt x="315389" y="3415370"/>
                    <a:pt x="316180" y="3415560"/>
                  </a:cubicBezTo>
                  <a:cubicBezTo>
                    <a:pt x="323800" y="3413084"/>
                    <a:pt x="312084" y="3410512"/>
                    <a:pt x="314180" y="3414417"/>
                  </a:cubicBezTo>
                  <a:close/>
                  <a:moveTo>
                    <a:pt x="342660" y="3448802"/>
                  </a:moveTo>
                  <a:cubicBezTo>
                    <a:pt x="351518" y="3448802"/>
                    <a:pt x="374568" y="3450993"/>
                    <a:pt x="356566" y="3441468"/>
                  </a:cubicBezTo>
                  <a:lnTo>
                    <a:pt x="342469" y="3441468"/>
                  </a:lnTo>
                  <a:cubicBezTo>
                    <a:pt x="337992" y="3445183"/>
                    <a:pt x="337992" y="3445183"/>
                    <a:pt x="342755" y="3448802"/>
                  </a:cubicBezTo>
                  <a:close/>
                  <a:moveTo>
                    <a:pt x="329134" y="3504143"/>
                  </a:moveTo>
                  <a:cubicBezTo>
                    <a:pt x="323533" y="3503819"/>
                    <a:pt x="318028" y="3505619"/>
                    <a:pt x="313704" y="3509191"/>
                  </a:cubicBezTo>
                  <a:cubicBezTo>
                    <a:pt x="317609" y="3513382"/>
                    <a:pt x="324181" y="3510906"/>
                    <a:pt x="329420" y="3511477"/>
                  </a:cubicBezTo>
                  <a:cubicBezTo>
                    <a:pt x="334087" y="3507667"/>
                    <a:pt x="334087" y="3507667"/>
                    <a:pt x="329229" y="3504143"/>
                  </a:cubicBezTo>
                  <a:close/>
                  <a:moveTo>
                    <a:pt x="292653" y="3483092"/>
                  </a:moveTo>
                  <a:cubicBezTo>
                    <a:pt x="293320" y="3493951"/>
                    <a:pt x="318085" y="3489664"/>
                    <a:pt x="326277" y="3487474"/>
                  </a:cubicBezTo>
                  <a:cubicBezTo>
                    <a:pt x="324372" y="3476615"/>
                    <a:pt x="303607" y="3483187"/>
                    <a:pt x="292749" y="3483092"/>
                  </a:cubicBezTo>
                  <a:close/>
                  <a:moveTo>
                    <a:pt x="373330" y="3480806"/>
                  </a:moveTo>
                  <a:cubicBezTo>
                    <a:pt x="376721" y="3482616"/>
                    <a:pt x="380798" y="3482616"/>
                    <a:pt x="384189" y="3480806"/>
                  </a:cubicBezTo>
                  <a:cubicBezTo>
                    <a:pt x="384760" y="3476996"/>
                    <a:pt x="371616" y="3477282"/>
                    <a:pt x="373425" y="3480806"/>
                  </a:cubicBezTo>
                  <a:close/>
                  <a:moveTo>
                    <a:pt x="395333" y="3279258"/>
                  </a:moveTo>
                  <a:cubicBezTo>
                    <a:pt x="390380" y="3282877"/>
                    <a:pt x="390380" y="3282877"/>
                    <a:pt x="395333" y="3286687"/>
                  </a:cubicBezTo>
                  <a:lnTo>
                    <a:pt x="408192" y="3286687"/>
                  </a:lnTo>
                  <a:cubicBezTo>
                    <a:pt x="413145" y="3283162"/>
                    <a:pt x="413145" y="3283067"/>
                    <a:pt x="408192" y="3279258"/>
                  </a:cubicBezTo>
                  <a:close/>
                  <a:moveTo>
                    <a:pt x="285891" y="3391748"/>
                  </a:moveTo>
                  <a:lnTo>
                    <a:pt x="288653" y="3397082"/>
                  </a:lnTo>
                  <a:lnTo>
                    <a:pt x="304083" y="3397082"/>
                  </a:lnTo>
                  <a:cubicBezTo>
                    <a:pt x="309598" y="3393167"/>
                    <a:pt x="316514" y="3391748"/>
                    <a:pt x="323133" y="3393176"/>
                  </a:cubicBezTo>
                  <a:cubicBezTo>
                    <a:pt x="323133" y="3393176"/>
                    <a:pt x="323895" y="3393176"/>
                    <a:pt x="322371" y="3392129"/>
                  </a:cubicBezTo>
                  <a:lnTo>
                    <a:pt x="325038" y="3392129"/>
                  </a:lnTo>
                  <a:cubicBezTo>
                    <a:pt x="324467" y="3390414"/>
                    <a:pt x="317895" y="3388224"/>
                    <a:pt x="319133" y="3391176"/>
                  </a:cubicBezTo>
                  <a:lnTo>
                    <a:pt x="314275" y="3389938"/>
                  </a:lnTo>
                  <a:cubicBezTo>
                    <a:pt x="329991" y="3387842"/>
                    <a:pt x="302845" y="3384889"/>
                    <a:pt x="298083" y="3386318"/>
                  </a:cubicBezTo>
                  <a:lnTo>
                    <a:pt x="298559" y="3386318"/>
                  </a:lnTo>
                  <a:cubicBezTo>
                    <a:pt x="297321" y="3386318"/>
                    <a:pt x="296273" y="3386318"/>
                    <a:pt x="298083" y="3386318"/>
                  </a:cubicBezTo>
                  <a:close/>
                  <a:moveTo>
                    <a:pt x="283224" y="3515001"/>
                  </a:moveTo>
                  <a:cubicBezTo>
                    <a:pt x="280366" y="3517287"/>
                    <a:pt x="275889" y="3518621"/>
                    <a:pt x="273699" y="3521287"/>
                  </a:cubicBezTo>
                  <a:cubicBezTo>
                    <a:pt x="276366" y="3532337"/>
                    <a:pt x="292082" y="3530812"/>
                    <a:pt x="299416" y="3524716"/>
                  </a:cubicBezTo>
                  <a:cubicBezTo>
                    <a:pt x="294301" y="3521078"/>
                    <a:pt x="288920" y="3517830"/>
                    <a:pt x="283319" y="3515001"/>
                  </a:cubicBezTo>
                  <a:close/>
                  <a:moveTo>
                    <a:pt x="271317" y="3571198"/>
                  </a:moveTo>
                  <a:cubicBezTo>
                    <a:pt x="262459" y="3571198"/>
                    <a:pt x="255316" y="3563579"/>
                    <a:pt x="246933" y="3568722"/>
                  </a:cubicBezTo>
                  <a:cubicBezTo>
                    <a:pt x="236837" y="3573580"/>
                    <a:pt x="229503" y="3564150"/>
                    <a:pt x="218358" y="3566912"/>
                  </a:cubicBezTo>
                  <a:cubicBezTo>
                    <a:pt x="213691" y="3571198"/>
                    <a:pt x="186545" y="3571580"/>
                    <a:pt x="198546" y="3581486"/>
                  </a:cubicBezTo>
                  <a:cubicBezTo>
                    <a:pt x="222835" y="3584534"/>
                    <a:pt x="247791" y="3570532"/>
                    <a:pt x="270746" y="3581486"/>
                  </a:cubicBezTo>
                  <a:lnTo>
                    <a:pt x="280271" y="3576056"/>
                  </a:lnTo>
                  <a:cubicBezTo>
                    <a:pt x="277461" y="3574189"/>
                    <a:pt x="274499" y="3572561"/>
                    <a:pt x="271413" y="3571198"/>
                  </a:cubicBezTo>
                  <a:close/>
                  <a:moveTo>
                    <a:pt x="449816" y="4474740"/>
                  </a:moveTo>
                  <a:cubicBezTo>
                    <a:pt x="456007" y="4477693"/>
                    <a:pt x="476581" y="4492076"/>
                    <a:pt x="477153" y="4478836"/>
                  </a:cubicBezTo>
                  <a:cubicBezTo>
                    <a:pt x="469247" y="4475121"/>
                    <a:pt x="463246" y="4468359"/>
                    <a:pt x="453626" y="4469311"/>
                  </a:cubicBezTo>
                  <a:close/>
                  <a:moveTo>
                    <a:pt x="483439" y="130387"/>
                  </a:moveTo>
                  <a:cubicBezTo>
                    <a:pt x="480448" y="128063"/>
                    <a:pt x="477010" y="126377"/>
                    <a:pt x="473343" y="125434"/>
                  </a:cubicBezTo>
                  <a:lnTo>
                    <a:pt x="463818" y="130197"/>
                  </a:lnTo>
                  <a:lnTo>
                    <a:pt x="463818" y="137531"/>
                  </a:lnTo>
                  <a:cubicBezTo>
                    <a:pt x="467771" y="140151"/>
                    <a:pt x="472914" y="140151"/>
                    <a:pt x="476867" y="137531"/>
                  </a:cubicBezTo>
                  <a:lnTo>
                    <a:pt x="476867" y="134007"/>
                  </a:lnTo>
                  <a:close/>
                  <a:moveTo>
                    <a:pt x="182640" y="3770747"/>
                  </a:moveTo>
                  <a:cubicBezTo>
                    <a:pt x="183592" y="3775034"/>
                    <a:pt x="196641" y="3773605"/>
                    <a:pt x="200166" y="3771795"/>
                  </a:cubicBezTo>
                  <a:cubicBezTo>
                    <a:pt x="199308" y="3767795"/>
                    <a:pt x="186259" y="3768937"/>
                    <a:pt x="182735" y="3770747"/>
                  </a:cubicBezTo>
                  <a:close/>
                  <a:moveTo>
                    <a:pt x="166161" y="3817325"/>
                  </a:moveTo>
                  <a:cubicBezTo>
                    <a:pt x="184164" y="3816086"/>
                    <a:pt x="203690" y="3819230"/>
                    <a:pt x="220835" y="3815515"/>
                  </a:cubicBezTo>
                  <a:lnTo>
                    <a:pt x="220835" y="3811609"/>
                  </a:lnTo>
                  <a:lnTo>
                    <a:pt x="211310" y="3806657"/>
                  </a:lnTo>
                  <a:lnTo>
                    <a:pt x="204833" y="3809800"/>
                  </a:lnTo>
                  <a:cubicBezTo>
                    <a:pt x="191317" y="3803532"/>
                    <a:pt x="175601" y="3804170"/>
                    <a:pt x="162637" y="3811515"/>
                  </a:cubicBezTo>
                  <a:cubicBezTo>
                    <a:pt x="161580" y="3813391"/>
                    <a:pt x="162246" y="3815772"/>
                    <a:pt x="164132" y="3816829"/>
                  </a:cubicBezTo>
                  <a:cubicBezTo>
                    <a:pt x="164780" y="3817191"/>
                    <a:pt x="165514" y="3817362"/>
                    <a:pt x="166257" y="3817325"/>
                  </a:cubicBezTo>
                  <a:close/>
                  <a:moveTo>
                    <a:pt x="227598" y="3836375"/>
                  </a:moveTo>
                  <a:cubicBezTo>
                    <a:pt x="225978" y="3827707"/>
                    <a:pt x="211405" y="3833327"/>
                    <a:pt x="204737" y="3831802"/>
                  </a:cubicBezTo>
                  <a:cubicBezTo>
                    <a:pt x="196165" y="3835803"/>
                    <a:pt x="206262" y="3840566"/>
                    <a:pt x="210072" y="3842852"/>
                  </a:cubicBezTo>
                  <a:lnTo>
                    <a:pt x="224264" y="3842852"/>
                  </a:lnTo>
                  <a:cubicBezTo>
                    <a:pt x="227979" y="3839994"/>
                    <a:pt x="227693" y="3839994"/>
                    <a:pt x="227693" y="3836660"/>
                  </a:cubicBezTo>
                  <a:close/>
                  <a:moveTo>
                    <a:pt x="319895" y="3774367"/>
                  </a:moveTo>
                  <a:cubicBezTo>
                    <a:pt x="315199" y="3771004"/>
                    <a:pt x="309579" y="3769176"/>
                    <a:pt x="303798" y="3769128"/>
                  </a:cubicBezTo>
                  <a:cubicBezTo>
                    <a:pt x="274366" y="3783701"/>
                    <a:pt x="242171" y="3776462"/>
                    <a:pt x="210738" y="3776653"/>
                  </a:cubicBezTo>
                  <a:cubicBezTo>
                    <a:pt x="199204" y="3784606"/>
                    <a:pt x="185888" y="3789607"/>
                    <a:pt x="171972" y="3791226"/>
                  </a:cubicBezTo>
                  <a:cubicBezTo>
                    <a:pt x="166924" y="3795036"/>
                    <a:pt x="166924" y="3795036"/>
                    <a:pt x="171972" y="3798560"/>
                  </a:cubicBezTo>
                  <a:cubicBezTo>
                    <a:pt x="178744" y="3799646"/>
                    <a:pt x="185678" y="3798436"/>
                    <a:pt x="191688" y="3795131"/>
                  </a:cubicBezTo>
                  <a:cubicBezTo>
                    <a:pt x="201213" y="3799894"/>
                    <a:pt x="201213" y="3799989"/>
                    <a:pt x="210167" y="3795131"/>
                  </a:cubicBezTo>
                  <a:cubicBezTo>
                    <a:pt x="226264" y="3793226"/>
                    <a:pt x="243504" y="3798465"/>
                    <a:pt x="256935" y="3787416"/>
                  </a:cubicBezTo>
                  <a:cubicBezTo>
                    <a:pt x="265698" y="3791607"/>
                    <a:pt x="295035" y="3796941"/>
                    <a:pt x="293320" y="3782368"/>
                  </a:cubicBezTo>
                  <a:cubicBezTo>
                    <a:pt x="300369" y="3774367"/>
                    <a:pt x="312561" y="3779129"/>
                    <a:pt x="319990" y="3774652"/>
                  </a:cubicBezTo>
                  <a:close/>
                  <a:moveTo>
                    <a:pt x="345231" y="3717217"/>
                  </a:moveTo>
                  <a:cubicBezTo>
                    <a:pt x="330563" y="3721884"/>
                    <a:pt x="319228" y="3705596"/>
                    <a:pt x="306274" y="3711692"/>
                  </a:cubicBezTo>
                  <a:cubicBezTo>
                    <a:pt x="300750" y="3717502"/>
                    <a:pt x="248076" y="3714740"/>
                    <a:pt x="263888" y="3728266"/>
                  </a:cubicBezTo>
                  <a:cubicBezTo>
                    <a:pt x="271127" y="3726170"/>
                    <a:pt x="300083" y="3730266"/>
                    <a:pt x="279509" y="3735600"/>
                  </a:cubicBezTo>
                  <a:cubicBezTo>
                    <a:pt x="258982" y="3738905"/>
                    <a:pt x="238170" y="3740086"/>
                    <a:pt x="217406" y="3739124"/>
                  </a:cubicBezTo>
                  <a:cubicBezTo>
                    <a:pt x="204833" y="3730647"/>
                    <a:pt x="198356" y="3740172"/>
                    <a:pt x="187402" y="3745220"/>
                  </a:cubicBezTo>
                  <a:lnTo>
                    <a:pt x="190450" y="3750268"/>
                  </a:lnTo>
                  <a:cubicBezTo>
                    <a:pt x="234170" y="3743887"/>
                    <a:pt x="278461" y="3754745"/>
                    <a:pt x="319514" y="3740743"/>
                  </a:cubicBezTo>
                  <a:lnTo>
                    <a:pt x="319514" y="3737029"/>
                  </a:lnTo>
                  <a:cubicBezTo>
                    <a:pt x="312084" y="3733123"/>
                    <a:pt x="301702" y="3737029"/>
                    <a:pt x="294844" y="3730552"/>
                  </a:cubicBezTo>
                  <a:cubicBezTo>
                    <a:pt x="294368" y="3724551"/>
                    <a:pt x="311989" y="3730552"/>
                    <a:pt x="316371" y="3724170"/>
                  </a:cubicBezTo>
                  <a:cubicBezTo>
                    <a:pt x="323229" y="3725980"/>
                    <a:pt x="369996" y="3726170"/>
                    <a:pt x="345327" y="3717884"/>
                  </a:cubicBezTo>
                  <a:close/>
                  <a:moveTo>
                    <a:pt x="369330" y="3676545"/>
                  </a:moveTo>
                  <a:cubicBezTo>
                    <a:pt x="379712" y="3673974"/>
                    <a:pt x="400858" y="3682546"/>
                    <a:pt x="404953" y="3671687"/>
                  </a:cubicBezTo>
                  <a:cubicBezTo>
                    <a:pt x="393495" y="3665077"/>
                    <a:pt x="380998" y="3660476"/>
                    <a:pt x="367996" y="3658066"/>
                  </a:cubicBezTo>
                  <a:lnTo>
                    <a:pt x="356757" y="3666068"/>
                  </a:lnTo>
                  <a:cubicBezTo>
                    <a:pt x="347708" y="3659686"/>
                    <a:pt x="338754" y="3662543"/>
                    <a:pt x="329134" y="3661972"/>
                  </a:cubicBezTo>
                  <a:cubicBezTo>
                    <a:pt x="318018" y="3667506"/>
                    <a:pt x="305608" y="3669935"/>
                    <a:pt x="293225" y="3669020"/>
                  </a:cubicBezTo>
                  <a:lnTo>
                    <a:pt x="293225" y="3663782"/>
                  </a:lnTo>
                  <a:cubicBezTo>
                    <a:pt x="286272" y="3661019"/>
                    <a:pt x="286272" y="3661019"/>
                    <a:pt x="280176" y="3663782"/>
                  </a:cubicBezTo>
                  <a:lnTo>
                    <a:pt x="280176" y="3674640"/>
                  </a:lnTo>
                  <a:cubicBezTo>
                    <a:pt x="284176" y="3677402"/>
                    <a:pt x="289701" y="3679117"/>
                    <a:pt x="291987" y="3682070"/>
                  </a:cubicBezTo>
                  <a:lnTo>
                    <a:pt x="283795" y="3687499"/>
                  </a:lnTo>
                  <a:cubicBezTo>
                    <a:pt x="272746" y="3685308"/>
                    <a:pt x="276080" y="3693118"/>
                    <a:pt x="267126" y="3697024"/>
                  </a:cubicBezTo>
                  <a:lnTo>
                    <a:pt x="273508" y="3700929"/>
                  </a:lnTo>
                  <a:cubicBezTo>
                    <a:pt x="276080" y="3714550"/>
                    <a:pt x="295892" y="3700929"/>
                    <a:pt x="305322" y="3702739"/>
                  </a:cubicBezTo>
                  <a:cubicBezTo>
                    <a:pt x="316371" y="3703405"/>
                    <a:pt x="312180" y="3695976"/>
                    <a:pt x="312942" y="3689785"/>
                  </a:cubicBezTo>
                  <a:cubicBezTo>
                    <a:pt x="310084" y="3687880"/>
                    <a:pt x="304750" y="3686546"/>
                    <a:pt x="309608" y="3684355"/>
                  </a:cubicBezTo>
                  <a:cubicBezTo>
                    <a:pt x="329801" y="3685146"/>
                    <a:pt x="349984" y="3682736"/>
                    <a:pt x="369425" y="3677212"/>
                  </a:cubicBezTo>
                  <a:close/>
                  <a:moveTo>
                    <a:pt x="449721" y="4588088"/>
                  </a:moveTo>
                  <a:cubicBezTo>
                    <a:pt x="431471" y="4580278"/>
                    <a:pt x="411468" y="4577610"/>
                    <a:pt x="391809" y="4580182"/>
                  </a:cubicBezTo>
                  <a:lnTo>
                    <a:pt x="391809" y="4588660"/>
                  </a:lnTo>
                  <a:cubicBezTo>
                    <a:pt x="399429" y="4591612"/>
                    <a:pt x="399524" y="4591612"/>
                    <a:pt x="407906" y="4587040"/>
                  </a:cubicBezTo>
                  <a:cubicBezTo>
                    <a:pt x="420384" y="4585230"/>
                    <a:pt x="439434" y="4597422"/>
                    <a:pt x="449816" y="4588754"/>
                  </a:cubicBezTo>
                  <a:close/>
                  <a:moveTo>
                    <a:pt x="495726" y="4562275"/>
                  </a:moveTo>
                  <a:cubicBezTo>
                    <a:pt x="481439" y="4561323"/>
                    <a:pt x="455531" y="4556179"/>
                    <a:pt x="445530" y="4567228"/>
                  </a:cubicBezTo>
                  <a:cubicBezTo>
                    <a:pt x="459912" y="4568847"/>
                    <a:pt x="485820" y="4573991"/>
                    <a:pt x="495822" y="4562941"/>
                  </a:cubicBezTo>
                  <a:close/>
                  <a:moveTo>
                    <a:pt x="496679" y="39424"/>
                  </a:moveTo>
                  <a:cubicBezTo>
                    <a:pt x="487916" y="40281"/>
                    <a:pt x="452769" y="35423"/>
                    <a:pt x="472771" y="46758"/>
                  </a:cubicBezTo>
                  <a:lnTo>
                    <a:pt x="500299" y="46758"/>
                  </a:lnTo>
                  <a:cubicBezTo>
                    <a:pt x="506109" y="44948"/>
                    <a:pt x="504394" y="39519"/>
                    <a:pt x="496584" y="40091"/>
                  </a:cubicBezTo>
                  <a:close/>
                  <a:moveTo>
                    <a:pt x="532874" y="4472645"/>
                  </a:moveTo>
                  <a:lnTo>
                    <a:pt x="526492" y="4472645"/>
                  </a:lnTo>
                  <a:cubicBezTo>
                    <a:pt x="521825" y="4476360"/>
                    <a:pt x="521825" y="4476360"/>
                    <a:pt x="526492" y="4479979"/>
                  </a:cubicBezTo>
                  <a:lnTo>
                    <a:pt x="532969" y="4479979"/>
                  </a:lnTo>
                  <a:cubicBezTo>
                    <a:pt x="537732" y="4476930"/>
                    <a:pt x="537732" y="4476930"/>
                    <a:pt x="532969" y="4473311"/>
                  </a:cubicBezTo>
                  <a:close/>
                  <a:moveTo>
                    <a:pt x="549447" y="131530"/>
                  </a:moveTo>
                  <a:cubicBezTo>
                    <a:pt x="550686" y="127244"/>
                    <a:pt x="541637" y="127339"/>
                    <a:pt x="542875" y="131530"/>
                  </a:cubicBezTo>
                  <a:cubicBezTo>
                    <a:pt x="542399" y="136674"/>
                    <a:pt x="551257" y="136007"/>
                    <a:pt x="549543" y="132197"/>
                  </a:cubicBezTo>
                  <a:close/>
                  <a:moveTo>
                    <a:pt x="588881" y="3785321"/>
                  </a:moveTo>
                  <a:cubicBezTo>
                    <a:pt x="580404" y="3782368"/>
                    <a:pt x="571164" y="3782368"/>
                    <a:pt x="562687" y="3785321"/>
                  </a:cubicBezTo>
                  <a:cubicBezTo>
                    <a:pt x="563259" y="3796941"/>
                    <a:pt x="582975" y="3790750"/>
                    <a:pt x="588976" y="3785987"/>
                  </a:cubicBezTo>
                  <a:close/>
                  <a:moveTo>
                    <a:pt x="569164" y="3673021"/>
                  </a:moveTo>
                  <a:cubicBezTo>
                    <a:pt x="569164" y="3680260"/>
                    <a:pt x="578689" y="3673021"/>
                    <a:pt x="582213" y="3671021"/>
                  </a:cubicBezTo>
                  <a:cubicBezTo>
                    <a:pt x="578241" y="3668449"/>
                    <a:pt x="573136" y="3668449"/>
                    <a:pt x="569164" y="3671021"/>
                  </a:cubicBezTo>
                  <a:cubicBezTo>
                    <a:pt x="569402" y="3671888"/>
                    <a:pt x="569440" y="3672802"/>
                    <a:pt x="569259" y="3673687"/>
                  </a:cubicBezTo>
                  <a:close/>
                  <a:moveTo>
                    <a:pt x="588881" y="3744840"/>
                  </a:moveTo>
                  <a:cubicBezTo>
                    <a:pt x="584899" y="3742172"/>
                    <a:pt x="579718" y="3742172"/>
                    <a:pt x="575736" y="3744840"/>
                  </a:cubicBezTo>
                  <a:cubicBezTo>
                    <a:pt x="579632" y="3747649"/>
                    <a:pt x="584814" y="3747916"/>
                    <a:pt x="588976" y="3745506"/>
                  </a:cubicBezTo>
                  <a:close/>
                  <a:moveTo>
                    <a:pt x="608693" y="3641588"/>
                  </a:moveTo>
                  <a:cubicBezTo>
                    <a:pt x="599168" y="3635778"/>
                    <a:pt x="546114" y="3646160"/>
                    <a:pt x="559639" y="3658162"/>
                  </a:cubicBezTo>
                  <a:cubicBezTo>
                    <a:pt x="577832" y="3660448"/>
                    <a:pt x="593739" y="3649780"/>
                    <a:pt x="608788" y="3642255"/>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183" name="Google Shape;183;p10"/>
            <p:cNvSpPr/>
            <p:nvPr/>
          </p:nvSpPr>
          <p:spPr>
            <a:xfrm>
              <a:off x="378131" y="-144"/>
              <a:ext cx="449059" cy="6863371"/>
            </a:xfrm>
            <a:custGeom>
              <a:rect b="b" l="l" r="r" t="t"/>
              <a:pathLst>
                <a:path extrusionOk="0" h="4606289" w="670237">
                  <a:moveTo>
                    <a:pt x="638371" y="4605709"/>
                  </a:moveTo>
                  <a:lnTo>
                    <a:pt x="40486" y="4605709"/>
                  </a:lnTo>
                  <a:lnTo>
                    <a:pt x="40486" y="4600280"/>
                  </a:lnTo>
                  <a:lnTo>
                    <a:pt x="46678" y="4596374"/>
                  </a:lnTo>
                  <a:lnTo>
                    <a:pt x="40867" y="4592564"/>
                  </a:lnTo>
                  <a:cubicBezTo>
                    <a:pt x="48297" y="4590564"/>
                    <a:pt x="46582" y="4584659"/>
                    <a:pt x="47344" y="4579610"/>
                  </a:cubicBezTo>
                  <a:cubicBezTo>
                    <a:pt x="41153" y="4573609"/>
                    <a:pt x="36200" y="4572180"/>
                    <a:pt x="46868" y="4566942"/>
                  </a:cubicBezTo>
                  <a:lnTo>
                    <a:pt x="46868" y="4534080"/>
                  </a:lnTo>
                  <a:lnTo>
                    <a:pt x="53631" y="4530081"/>
                  </a:lnTo>
                  <a:lnTo>
                    <a:pt x="53631" y="4526461"/>
                  </a:lnTo>
                  <a:lnTo>
                    <a:pt x="46868" y="4522365"/>
                  </a:lnTo>
                  <a:lnTo>
                    <a:pt x="46868" y="4515412"/>
                  </a:lnTo>
                  <a:lnTo>
                    <a:pt x="40867" y="4511602"/>
                  </a:lnTo>
                  <a:lnTo>
                    <a:pt x="40867" y="4504076"/>
                  </a:lnTo>
                  <a:lnTo>
                    <a:pt x="46582" y="4500934"/>
                  </a:lnTo>
                  <a:cubicBezTo>
                    <a:pt x="48011" y="4493504"/>
                    <a:pt x="46582" y="4485599"/>
                    <a:pt x="47630" y="4478169"/>
                  </a:cubicBezTo>
                  <a:lnTo>
                    <a:pt x="53250" y="4475026"/>
                  </a:lnTo>
                  <a:lnTo>
                    <a:pt x="53250" y="4463881"/>
                  </a:lnTo>
                  <a:lnTo>
                    <a:pt x="47249" y="4460071"/>
                  </a:lnTo>
                  <a:lnTo>
                    <a:pt x="47249" y="4430734"/>
                  </a:lnTo>
                  <a:lnTo>
                    <a:pt x="53726" y="4426829"/>
                  </a:lnTo>
                  <a:lnTo>
                    <a:pt x="53726" y="4415970"/>
                  </a:lnTo>
                  <a:lnTo>
                    <a:pt x="59917" y="4412066"/>
                  </a:lnTo>
                  <a:lnTo>
                    <a:pt x="59917" y="4405017"/>
                  </a:lnTo>
                  <a:cubicBezTo>
                    <a:pt x="52774" y="4401778"/>
                    <a:pt x="54679" y="4397683"/>
                    <a:pt x="48202" y="4394254"/>
                  </a:cubicBezTo>
                  <a:cubicBezTo>
                    <a:pt x="43915" y="4390730"/>
                    <a:pt x="50297" y="4388253"/>
                    <a:pt x="53631" y="4386443"/>
                  </a:cubicBezTo>
                  <a:cubicBezTo>
                    <a:pt x="53631" y="4378538"/>
                    <a:pt x="51059" y="4372918"/>
                    <a:pt x="63156" y="4373203"/>
                  </a:cubicBezTo>
                  <a:lnTo>
                    <a:pt x="73443" y="4368060"/>
                  </a:lnTo>
                  <a:cubicBezTo>
                    <a:pt x="66013" y="4363964"/>
                    <a:pt x="53250" y="4368631"/>
                    <a:pt x="48011" y="4360059"/>
                  </a:cubicBezTo>
                  <a:lnTo>
                    <a:pt x="52678" y="4357487"/>
                  </a:lnTo>
                  <a:cubicBezTo>
                    <a:pt x="46392" y="4352153"/>
                    <a:pt x="44106" y="4350343"/>
                    <a:pt x="53536" y="4345771"/>
                  </a:cubicBezTo>
                  <a:lnTo>
                    <a:pt x="53536" y="4320435"/>
                  </a:lnTo>
                  <a:cubicBezTo>
                    <a:pt x="59441" y="4317291"/>
                    <a:pt x="68109" y="4317673"/>
                    <a:pt x="73348" y="4312529"/>
                  </a:cubicBezTo>
                  <a:cubicBezTo>
                    <a:pt x="74014" y="4303004"/>
                    <a:pt x="58870" y="4311006"/>
                    <a:pt x="59155" y="4301099"/>
                  </a:cubicBezTo>
                  <a:lnTo>
                    <a:pt x="40105" y="4290622"/>
                  </a:lnTo>
                  <a:cubicBezTo>
                    <a:pt x="44582" y="4288050"/>
                    <a:pt x="49059" y="4285478"/>
                    <a:pt x="52774" y="4283192"/>
                  </a:cubicBezTo>
                  <a:lnTo>
                    <a:pt x="52774" y="4268333"/>
                  </a:lnTo>
                  <a:cubicBezTo>
                    <a:pt x="44201" y="4263095"/>
                    <a:pt x="44201" y="4262809"/>
                    <a:pt x="52774" y="4257665"/>
                  </a:cubicBezTo>
                  <a:lnTo>
                    <a:pt x="52774" y="4250141"/>
                  </a:lnTo>
                  <a:lnTo>
                    <a:pt x="46963" y="4246426"/>
                  </a:lnTo>
                  <a:lnTo>
                    <a:pt x="59346" y="4238901"/>
                  </a:lnTo>
                  <a:lnTo>
                    <a:pt x="52774" y="4234710"/>
                  </a:lnTo>
                  <a:lnTo>
                    <a:pt x="52774" y="4227756"/>
                  </a:lnTo>
                  <a:cubicBezTo>
                    <a:pt x="44201" y="4222518"/>
                    <a:pt x="44201" y="4222327"/>
                    <a:pt x="52774" y="4217088"/>
                  </a:cubicBezTo>
                  <a:lnTo>
                    <a:pt x="52774" y="4099550"/>
                  </a:lnTo>
                  <a:lnTo>
                    <a:pt x="59346" y="4095359"/>
                  </a:lnTo>
                  <a:lnTo>
                    <a:pt x="53250" y="4091549"/>
                  </a:lnTo>
                  <a:lnTo>
                    <a:pt x="59727" y="4087739"/>
                  </a:lnTo>
                  <a:cubicBezTo>
                    <a:pt x="59727" y="4086405"/>
                    <a:pt x="59727" y="4085167"/>
                    <a:pt x="59727" y="4084024"/>
                  </a:cubicBezTo>
                  <a:cubicBezTo>
                    <a:pt x="48964" y="4080595"/>
                    <a:pt x="54964" y="4066784"/>
                    <a:pt x="53536" y="4058402"/>
                  </a:cubicBezTo>
                  <a:cubicBezTo>
                    <a:pt x="66490" y="4052782"/>
                    <a:pt x="57631" y="4034113"/>
                    <a:pt x="60013" y="4022493"/>
                  </a:cubicBezTo>
                  <a:cubicBezTo>
                    <a:pt x="43793" y="4017254"/>
                    <a:pt x="26301" y="4017635"/>
                    <a:pt x="10292" y="4023445"/>
                  </a:cubicBezTo>
                  <a:cubicBezTo>
                    <a:pt x="-23141" y="4015159"/>
                    <a:pt x="41058" y="4015254"/>
                    <a:pt x="48392" y="4016016"/>
                  </a:cubicBezTo>
                  <a:lnTo>
                    <a:pt x="48392" y="4016016"/>
                  </a:lnTo>
                  <a:cubicBezTo>
                    <a:pt x="49345" y="4016016"/>
                    <a:pt x="49916" y="4016016"/>
                    <a:pt x="48392" y="4016016"/>
                  </a:cubicBezTo>
                  <a:lnTo>
                    <a:pt x="59727" y="4010872"/>
                  </a:lnTo>
                  <a:lnTo>
                    <a:pt x="59727" y="3981059"/>
                  </a:lnTo>
                  <a:lnTo>
                    <a:pt x="53726" y="3977154"/>
                  </a:lnTo>
                  <a:cubicBezTo>
                    <a:pt x="58393" y="3973439"/>
                    <a:pt x="66680" y="3972963"/>
                    <a:pt x="66490" y="3966676"/>
                  </a:cubicBezTo>
                  <a:lnTo>
                    <a:pt x="60013" y="3962580"/>
                  </a:lnTo>
                  <a:lnTo>
                    <a:pt x="60013" y="3793226"/>
                  </a:lnTo>
                  <a:lnTo>
                    <a:pt x="66394" y="3789321"/>
                  </a:lnTo>
                  <a:lnTo>
                    <a:pt x="66394" y="3785796"/>
                  </a:lnTo>
                  <a:lnTo>
                    <a:pt x="60203" y="3781987"/>
                  </a:lnTo>
                  <a:lnTo>
                    <a:pt x="60203" y="3745030"/>
                  </a:lnTo>
                  <a:cubicBezTo>
                    <a:pt x="68776" y="3739791"/>
                    <a:pt x="68871" y="3739505"/>
                    <a:pt x="60965" y="3734742"/>
                  </a:cubicBezTo>
                  <a:cubicBezTo>
                    <a:pt x="59060" y="3731123"/>
                    <a:pt x="60298" y="3727503"/>
                    <a:pt x="59917" y="3723598"/>
                  </a:cubicBezTo>
                  <a:lnTo>
                    <a:pt x="66204" y="3719312"/>
                  </a:lnTo>
                  <a:lnTo>
                    <a:pt x="66204" y="3693690"/>
                  </a:lnTo>
                  <a:lnTo>
                    <a:pt x="60013" y="3689880"/>
                  </a:lnTo>
                  <a:lnTo>
                    <a:pt x="60013" y="3679021"/>
                  </a:lnTo>
                  <a:lnTo>
                    <a:pt x="66394" y="3675116"/>
                  </a:lnTo>
                  <a:lnTo>
                    <a:pt x="66394" y="3642064"/>
                  </a:lnTo>
                  <a:lnTo>
                    <a:pt x="60013" y="3638159"/>
                  </a:lnTo>
                  <a:cubicBezTo>
                    <a:pt x="59251" y="3635206"/>
                    <a:pt x="60870" y="3633111"/>
                    <a:pt x="64870" y="3632063"/>
                  </a:cubicBezTo>
                  <a:cubicBezTo>
                    <a:pt x="66957" y="3629520"/>
                    <a:pt x="67224" y="3625939"/>
                    <a:pt x="65537" y="3623110"/>
                  </a:cubicBezTo>
                  <a:cubicBezTo>
                    <a:pt x="50488" y="3590915"/>
                    <a:pt x="64585" y="3540814"/>
                    <a:pt x="59917" y="3502428"/>
                  </a:cubicBezTo>
                  <a:lnTo>
                    <a:pt x="66204" y="3498237"/>
                  </a:lnTo>
                  <a:lnTo>
                    <a:pt x="66204" y="3435753"/>
                  </a:lnTo>
                  <a:lnTo>
                    <a:pt x="60013" y="3431848"/>
                  </a:lnTo>
                  <a:lnTo>
                    <a:pt x="60013" y="3424609"/>
                  </a:lnTo>
                  <a:lnTo>
                    <a:pt x="66394" y="3420704"/>
                  </a:lnTo>
                  <a:lnTo>
                    <a:pt x="66394" y="3417179"/>
                  </a:lnTo>
                  <a:lnTo>
                    <a:pt x="60203" y="3413369"/>
                  </a:lnTo>
                  <a:lnTo>
                    <a:pt x="60203" y="3391271"/>
                  </a:lnTo>
                  <a:cubicBezTo>
                    <a:pt x="68871" y="3386032"/>
                    <a:pt x="68871" y="3385746"/>
                    <a:pt x="60870" y="3380889"/>
                  </a:cubicBezTo>
                  <a:cubicBezTo>
                    <a:pt x="58298" y="3355838"/>
                    <a:pt x="60870" y="3329263"/>
                    <a:pt x="59917" y="3303355"/>
                  </a:cubicBezTo>
                  <a:lnTo>
                    <a:pt x="66013" y="3299355"/>
                  </a:lnTo>
                  <a:lnTo>
                    <a:pt x="60013" y="3295545"/>
                  </a:lnTo>
                  <a:lnTo>
                    <a:pt x="60013" y="3188769"/>
                  </a:lnTo>
                  <a:lnTo>
                    <a:pt x="66394" y="3184960"/>
                  </a:lnTo>
                  <a:lnTo>
                    <a:pt x="66394" y="3129810"/>
                  </a:lnTo>
                  <a:lnTo>
                    <a:pt x="59917" y="3125809"/>
                  </a:lnTo>
                  <a:cubicBezTo>
                    <a:pt x="59698" y="3123666"/>
                    <a:pt x="60839" y="3121609"/>
                    <a:pt x="62775" y="3120666"/>
                  </a:cubicBezTo>
                  <a:cubicBezTo>
                    <a:pt x="75919" y="3113808"/>
                    <a:pt x="48106" y="3111141"/>
                    <a:pt x="66204" y="3104092"/>
                  </a:cubicBezTo>
                  <a:lnTo>
                    <a:pt x="66204" y="3096663"/>
                  </a:lnTo>
                  <a:lnTo>
                    <a:pt x="60013" y="3092853"/>
                  </a:lnTo>
                  <a:lnTo>
                    <a:pt x="60013" y="3078184"/>
                  </a:lnTo>
                  <a:lnTo>
                    <a:pt x="66585" y="3074184"/>
                  </a:lnTo>
                  <a:lnTo>
                    <a:pt x="66585" y="3045037"/>
                  </a:lnTo>
                  <a:lnTo>
                    <a:pt x="73062" y="3040941"/>
                  </a:lnTo>
                  <a:cubicBezTo>
                    <a:pt x="73062" y="3034655"/>
                    <a:pt x="65061" y="3034179"/>
                    <a:pt x="60298" y="3030464"/>
                  </a:cubicBezTo>
                  <a:lnTo>
                    <a:pt x="66299" y="3026559"/>
                  </a:lnTo>
                  <a:lnTo>
                    <a:pt x="66299" y="3019320"/>
                  </a:lnTo>
                  <a:lnTo>
                    <a:pt x="59917" y="3015510"/>
                  </a:lnTo>
                  <a:lnTo>
                    <a:pt x="59917" y="2989792"/>
                  </a:lnTo>
                  <a:lnTo>
                    <a:pt x="66299" y="2985982"/>
                  </a:lnTo>
                  <a:lnTo>
                    <a:pt x="66299" y="2978743"/>
                  </a:lnTo>
                  <a:lnTo>
                    <a:pt x="60298" y="2974743"/>
                  </a:lnTo>
                  <a:cubicBezTo>
                    <a:pt x="73824" y="2970933"/>
                    <a:pt x="59155" y="2953121"/>
                    <a:pt x="72681" y="2949406"/>
                  </a:cubicBezTo>
                  <a:lnTo>
                    <a:pt x="72681" y="2901781"/>
                  </a:lnTo>
                  <a:lnTo>
                    <a:pt x="66871" y="2898066"/>
                  </a:lnTo>
                  <a:cubicBezTo>
                    <a:pt x="66871" y="2897019"/>
                    <a:pt x="66871" y="2895780"/>
                    <a:pt x="66871" y="2894542"/>
                  </a:cubicBezTo>
                  <a:lnTo>
                    <a:pt x="73443" y="2890542"/>
                  </a:lnTo>
                  <a:lnTo>
                    <a:pt x="73443" y="2857490"/>
                  </a:lnTo>
                  <a:lnTo>
                    <a:pt x="67061" y="2853680"/>
                  </a:lnTo>
                  <a:lnTo>
                    <a:pt x="67061" y="2846251"/>
                  </a:lnTo>
                  <a:cubicBezTo>
                    <a:pt x="78015" y="2843012"/>
                    <a:pt x="72014" y="2829010"/>
                    <a:pt x="73443" y="2820914"/>
                  </a:cubicBezTo>
                  <a:cubicBezTo>
                    <a:pt x="56203" y="2815866"/>
                    <a:pt x="59727" y="2817961"/>
                    <a:pt x="73443" y="2809675"/>
                  </a:cubicBezTo>
                  <a:lnTo>
                    <a:pt x="73443" y="2802245"/>
                  </a:lnTo>
                  <a:lnTo>
                    <a:pt x="67061" y="2798340"/>
                  </a:lnTo>
                  <a:lnTo>
                    <a:pt x="67061" y="2783766"/>
                  </a:lnTo>
                  <a:lnTo>
                    <a:pt x="60489" y="2779861"/>
                  </a:lnTo>
                  <a:cubicBezTo>
                    <a:pt x="60489" y="2778528"/>
                    <a:pt x="60489" y="2777289"/>
                    <a:pt x="60489" y="2776146"/>
                  </a:cubicBezTo>
                  <a:lnTo>
                    <a:pt x="65156" y="2773480"/>
                  </a:lnTo>
                  <a:cubicBezTo>
                    <a:pt x="68109" y="2767764"/>
                    <a:pt x="66013" y="2760144"/>
                    <a:pt x="66585" y="2754430"/>
                  </a:cubicBezTo>
                  <a:cubicBezTo>
                    <a:pt x="78491" y="2750239"/>
                    <a:pt x="71347" y="2735380"/>
                    <a:pt x="73157" y="2725855"/>
                  </a:cubicBezTo>
                  <a:cubicBezTo>
                    <a:pt x="66585" y="2720806"/>
                    <a:pt x="62870" y="2718806"/>
                    <a:pt x="73157" y="2713853"/>
                  </a:cubicBezTo>
                  <a:lnTo>
                    <a:pt x="73157" y="2699470"/>
                  </a:lnTo>
                  <a:lnTo>
                    <a:pt x="79729" y="2695470"/>
                  </a:lnTo>
                  <a:lnTo>
                    <a:pt x="79729" y="2691184"/>
                  </a:lnTo>
                  <a:lnTo>
                    <a:pt x="72967" y="2687088"/>
                  </a:lnTo>
                  <a:lnTo>
                    <a:pt x="72967" y="2628319"/>
                  </a:lnTo>
                  <a:lnTo>
                    <a:pt x="67633" y="2625366"/>
                  </a:lnTo>
                  <a:cubicBezTo>
                    <a:pt x="64489" y="2616889"/>
                    <a:pt x="68680" y="2607268"/>
                    <a:pt x="65823" y="2598505"/>
                  </a:cubicBezTo>
                  <a:cubicBezTo>
                    <a:pt x="50488" y="2562787"/>
                    <a:pt x="64870" y="2508875"/>
                    <a:pt x="60108" y="2466775"/>
                  </a:cubicBezTo>
                  <a:lnTo>
                    <a:pt x="54012" y="2462774"/>
                  </a:lnTo>
                  <a:lnTo>
                    <a:pt x="60013" y="2458869"/>
                  </a:lnTo>
                  <a:lnTo>
                    <a:pt x="60013" y="2455440"/>
                  </a:lnTo>
                  <a:lnTo>
                    <a:pt x="53440" y="2451439"/>
                  </a:lnTo>
                  <a:lnTo>
                    <a:pt x="53440" y="2407434"/>
                  </a:lnTo>
                  <a:lnTo>
                    <a:pt x="47059" y="2403528"/>
                  </a:lnTo>
                  <a:cubicBezTo>
                    <a:pt x="46297" y="2400576"/>
                    <a:pt x="47916" y="2398480"/>
                    <a:pt x="51821" y="2397528"/>
                  </a:cubicBezTo>
                  <a:cubicBezTo>
                    <a:pt x="56012" y="2343616"/>
                    <a:pt x="53440" y="2284752"/>
                    <a:pt x="52678" y="2229983"/>
                  </a:cubicBezTo>
                  <a:lnTo>
                    <a:pt x="47440" y="2227030"/>
                  </a:lnTo>
                  <a:lnTo>
                    <a:pt x="53250" y="2223125"/>
                  </a:lnTo>
                  <a:lnTo>
                    <a:pt x="53250" y="2212552"/>
                  </a:lnTo>
                  <a:lnTo>
                    <a:pt x="59822" y="2208457"/>
                  </a:lnTo>
                  <a:lnTo>
                    <a:pt x="53440" y="2204456"/>
                  </a:lnTo>
                  <a:lnTo>
                    <a:pt x="53440" y="2182644"/>
                  </a:lnTo>
                  <a:lnTo>
                    <a:pt x="46678" y="2178453"/>
                  </a:lnTo>
                  <a:lnTo>
                    <a:pt x="46678" y="2119684"/>
                  </a:lnTo>
                  <a:cubicBezTo>
                    <a:pt x="44392" y="2116350"/>
                    <a:pt x="34771" y="2119684"/>
                    <a:pt x="34771" y="2115397"/>
                  </a:cubicBezTo>
                  <a:lnTo>
                    <a:pt x="46678" y="2108730"/>
                  </a:lnTo>
                  <a:lnTo>
                    <a:pt x="46678" y="2057104"/>
                  </a:lnTo>
                  <a:lnTo>
                    <a:pt x="40486" y="2053294"/>
                  </a:lnTo>
                  <a:lnTo>
                    <a:pt x="40486" y="2035006"/>
                  </a:lnTo>
                  <a:lnTo>
                    <a:pt x="46868" y="2031101"/>
                  </a:lnTo>
                  <a:lnTo>
                    <a:pt x="46868" y="1991096"/>
                  </a:lnTo>
                  <a:lnTo>
                    <a:pt x="40772" y="1987191"/>
                  </a:lnTo>
                  <a:lnTo>
                    <a:pt x="45725" y="1984428"/>
                  </a:lnTo>
                  <a:cubicBezTo>
                    <a:pt x="47353" y="1959435"/>
                    <a:pt x="47353" y="1934365"/>
                    <a:pt x="45725" y="1909371"/>
                  </a:cubicBezTo>
                  <a:lnTo>
                    <a:pt x="41058" y="1906800"/>
                  </a:lnTo>
                  <a:cubicBezTo>
                    <a:pt x="38677" y="1889083"/>
                    <a:pt x="41058" y="1869938"/>
                    <a:pt x="40201" y="1851460"/>
                  </a:cubicBezTo>
                  <a:lnTo>
                    <a:pt x="46392" y="1847363"/>
                  </a:lnTo>
                  <a:lnTo>
                    <a:pt x="40296" y="1843554"/>
                  </a:lnTo>
                  <a:lnTo>
                    <a:pt x="40296" y="1840030"/>
                  </a:lnTo>
                  <a:cubicBezTo>
                    <a:pt x="42391" y="1838696"/>
                    <a:pt x="44582" y="1837362"/>
                    <a:pt x="46678" y="1836219"/>
                  </a:cubicBezTo>
                  <a:lnTo>
                    <a:pt x="46678" y="1825266"/>
                  </a:lnTo>
                  <a:lnTo>
                    <a:pt x="40391" y="1821265"/>
                  </a:lnTo>
                  <a:cubicBezTo>
                    <a:pt x="39439" y="1818217"/>
                    <a:pt x="41534" y="1816312"/>
                    <a:pt x="45249" y="1815264"/>
                  </a:cubicBezTo>
                  <a:cubicBezTo>
                    <a:pt x="49440" y="1794119"/>
                    <a:pt x="45249" y="1769544"/>
                    <a:pt x="46773" y="1747828"/>
                  </a:cubicBezTo>
                  <a:lnTo>
                    <a:pt x="52964" y="1744398"/>
                  </a:lnTo>
                  <a:lnTo>
                    <a:pt x="46963" y="1740398"/>
                  </a:lnTo>
                  <a:lnTo>
                    <a:pt x="46963" y="1729158"/>
                  </a:lnTo>
                  <a:lnTo>
                    <a:pt x="53345" y="1725253"/>
                  </a:lnTo>
                  <a:lnTo>
                    <a:pt x="53345" y="1711061"/>
                  </a:lnTo>
                  <a:lnTo>
                    <a:pt x="46582" y="1707060"/>
                  </a:lnTo>
                  <a:lnTo>
                    <a:pt x="46582" y="1696297"/>
                  </a:lnTo>
                  <a:lnTo>
                    <a:pt x="40582" y="1692297"/>
                  </a:lnTo>
                  <a:lnTo>
                    <a:pt x="45630" y="1689535"/>
                  </a:lnTo>
                  <a:cubicBezTo>
                    <a:pt x="46297" y="1687439"/>
                    <a:pt x="42487" y="1686963"/>
                    <a:pt x="40582" y="1685153"/>
                  </a:cubicBezTo>
                  <a:lnTo>
                    <a:pt x="40582" y="1670579"/>
                  </a:lnTo>
                  <a:lnTo>
                    <a:pt x="46582" y="1666674"/>
                  </a:lnTo>
                  <a:lnTo>
                    <a:pt x="46582" y="1641052"/>
                  </a:lnTo>
                  <a:lnTo>
                    <a:pt x="40201" y="1637242"/>
                  </a:lnTo>
                  <a:lnTo>
                    <a:pt x="40201" y="1630003"/>
                  </a:lnTo>
                  <a:lnTo>
                    <a:pt x="46963" y="1625907"/>
                  </a:lnTo>
                  <a:lnTo>
                    <a:pt x="46963" y="1578282"/>
                  </a:lnTo>
                  <a:cubicBezTo>
                    <a:pt x="56488" y="1575711"/>
                    <a:pt x="51726" y="1566567"/>
                    <a:pt x="54107" y="1559232"/>
                  </a:cubicBezTo>
                  <a:cubicBezTo>
                    <a:pt x="62299" y="1554280"/>
                    <a:pt x="62299" y="1554089"/>
                    <a:pt x="54107" y="1548850"/>
                  </a:cubicBezTo>
                  <a:lnTo>
                    <a:pt x="54107" y="1478746"/>
                  </a:lnTo>
                  <a:lnTo>
                    <a:pt x="60108" y="1474936"/>
                  </a:lnTo>
                  <a:lnTo>
                    <a:pt x="60108" y="1423596"/>
                  </a:lnTo>
                  <a:lnTo>
                    <a:pt x="66871" y="1419596"/>
                  </a:lnTo>
                  <a:lnTo>
                    <a:pt x="66871" y="1416072"/>
                  </a:lnTo>
                  <a:lnTo>
                    <a:pt x="60489" y="1412166"/>
                  </a:lnTo>
                  <a:lnTo>
                    <a:pt x="60489" y="1401117"/>
                  </a:lnTo>
                  <a:lnTo>
                    <a:pt x="65347" y="1398355"/>
                  </a:lnTo>
                  <a:cubicBezTo>
                    <a:pt x="67424" y="1377114"/>
                    <a:pt x="67647" y="1355721"/>
                    <a:pt x="66013" y="1334442"/>
                  </a:cubicBezTo>
                  <a:lnTo>
                    <a:pt x="61441" y="1331870"/>
                  </a:lnTo>
                  <a:cubicBezTo>
                    <a:pt x="59822" y="1314154"/>
                    <a:pt x="59917" y="1235573"/>
                    <a:pt x="61441" y="1219952"/>
                  </a:cubicBezTo>
                  <a:lnTo>
                    <a:pt x="66394" y="1217190"/>
                  </a:lnTo>
                  <a:lnTo>
                    <a:pt x="66394" y="1183948"/>
                  </a:lnTo>
                  <a:lnTo>
                    <a:pt x="60489" y="1180137"/>
                  </a:lnTo>
                  <a:lnTo>
                    <a:pt x="66775" y="1176328"/>
                  </a:lnTo>
                  <a:lnTo>
                    <a:pt x="66775" y="1168612"/>
                  </a:lnTo>
                  <a:cubicBezTo>
                    <a:pt x="64108" y="1167660"/>
                    <a:pt x="49916" y="1166993"/>
                    <a:pt x="56488" y="1163850"/>
                  </a:cubicBezTo>
                  <a:cubicBezTo>
                    <a:pt x="63632" y="1164421"/>
                    <a:pt x="69538" y="1161563"/>
                    <a:pt x="66013" y="1154325"/>
                  </a:cubicBezTo>
                  <a:lnTo>
                    <a:pt x="61060" y="1151562"/>
                  </a:lnTo>
                  <a:cubicBezTo>
                    <a:pt x="60192" y="1146724"/>
                    <a:pt x="59904" y="1141800"/>
                    <a:pt x="60203" y="1136894"/>
                  </a:cubicBezTo>
                  <a:lnTo>
                    <a:pt x="66299" y="1132798"/>
                  </a:lnTo>
                  <a:lnTo>
                    <a:pt x="60203" y="1129083"/>
                  </a:lnTo>
                  <a:lnTo>
                    <a:pt x="60203" y="1103557"/>
                  </a:lnTo>
                  <a:lnTo>
                    <a:pt x="66585" y="1099651"/>
                  </a:lnTo>
                  <a:lnTo>
                    <a:pt x="66585" y="1077648"/>
                  </a:lnTo>
                  <a:lnTo>
                    <a:pt x="60203" y="1073743"/>
                  </a:lnTo>
                  <a:cubicBezTo>
                    <a:pt x="59441" y="1070790"/>
                    <a:pt x="61060" y="1068695"/>
                    <a:pt x="65156" y="1067647"/>
                  </a:cubicBezTo>
                  <a:cubicBezTo>
                    <a:pt x="68966" y="1056884"/>
                    <a:pt x="65156" y="1044406"/>
                    <a:pt x="67156" y="1033071"/>
                  </a:cubicBezTo>
                  <a:cubicBezTo>
                    <a:pt x="75634" y="1028023"/>
                    <a:pt x="75634" y="1027737"/>
                    <a:pt x="67156" y="1022689"/>
                  </a:cubicBezTo>
                  <a:lnTo>
                    <a:pt x="66585" y="1019165"/>
                  </a:lnTo>
                  <a:cubicBezTo>
                    <a:pt x="68580" y="1017527"/>
                    <a:pt x="70752" y="1016126"/>
                    <a:pt x="73062" y="1014974"/>
                  </a:cubicBezTo>
                  <a:lnTo>
                    <a:pt x="73062" y="996781"/>
                  </a:lnTo>
                  <a:lnTo>
                    <a:pt x="79634" y="992781"/>
                  </a:lnTo>
                  <a:lnTo>
                    <a:pt x="79634" y="989066"/>
                  </a:lnTo>
                  <a:cubicBezTo>
                    <a:pt x="73824" y="985351"/>
                    <a:pt x="62584" y="982684"/>
                    <a:pt x="67537" y="973921"/>
                  </a:cubicBezTo>
                  <a:lnTo>
                    <a:pt x="79253" y="967158"/>
                  </a:lnTo>
                  <a:cubicBezTo>
                    <a:pt x="80777" y="938012"/>
                    <a:pt x="79253" y="908199"/>
                    <a:pt x="79825" y="878671"/>
                  </a:cubicBezTo>
                  <a:lnTo>
                    <a:pt x="86111" y="874766"/>
                  </a:lnTo>
                  <a:lnTo>
                    <a:pt x="79920" y="870956"/>
                  </a:lnTo>
                  <a:lnTo>
                    <a:pt x="79920" y="867432"/>
                  </a:lnTo>
                  <a:cubicBezTo>
                    <a:pt x="82301" y="865908"/>
                    <a:pt x="84397" y="864574"/>
                    <a:pt x="86111" y="863622"/>
                  </a:cubicBezTo>
                  <a:lnTo>
                    <a:pt x="86111" y="856097"/>
                  </a:lnTo>
                  <a:lnTo>
                    <a:pt x="80682" y="853144"/>
                  </a:lnTo>
                  <a:cubicBezTo>
                    <a:pt x="80682" y="850477"/>
                    <a:pt x="79634" y="847524"/>
                    <a:pt x="79063" y="844857"/>
                  </a:cubicBezTo>
                  <a:lnTo>
                    <a:pt x="73824" y="841904"/>
                  </a:lnTo>
                  <a:cubicBezTo>
                    <a:pt x="72300" y="835999"/>
                    <a:pt x="73824" y="829903"/>
                    <a:pt x="72967" y="823712"/>
                  </a:cubicBezTo>
                  <a:lnTo>
                    <a:pt x="79539" y="819426"/>
                  </a:lnTo>
                  <a:lnTo>
                    <a:pt x="79539" y="808472"/>
                  </a:lnTo>
                  <a:lnTo>
                    <a:pt x="73252" y="804662"/>
                  </a:lnTo>
                  <a:lnTo>
                    <a:pt x="73252" y="738558"/>
                  </a:lnTo>
                  <a:lnTo>
                    <a:pt x="79825" y="734653"/>
                  </a:lnTo>
                  <a:cubicBezTo>
                    <a:pt x="79825" y="733320"/>
                    <a:pt x="79825" y="732177"/>
                    <a:pt x="79825" y="731034"/>
                  </a:cubicBezTo>
                  <a:cubicBezTo>
                    <a:pt x="77539" y="729700"/>
                    <a:pt x="75443" y="728271"/>
                    <a:pt x="73919" y="727319"/>
                  </a:cubicBezTo>
                  <a:lnTo>
                    <a:pt x="73919" y="716175"/>
                  </a:lnTo>
                  <a:lnTo>
                    <a:pt x="79158" y="713222"/>
                  </a:lnTo>
                  <a:cubicBezTo>
                    <a:pt x="82111" y="706935"/>
                    <a:pt x="78205" y="700172"/>
                    <a:pt x="81063" y="694172"/>
                  </a:cubicBezTo>
                  <a:lnTo>
                    <a:pt x="85825" y="691505"/>
                  </a:lnTo>
                  <a:cubicBezTo>
                    <a:pt x="84778" y="688838"/>
                    <a:pt x="77539" y="687600"/>
                    <a:pt x="80206" y="683980"/>
                  </a:cubicBezTo>
                  <a:lnTo>
                    <a:pt x="73538" y="679885"/>
                  </a:lnTo>
                  <a:lnTo>
                    <a:pt x="73538" y="676360"/>
                  </a:lnTo>
                  <a:lnTo>
                    <a:pt x="79920" y="672550"/>
                  </a:lnTo>
                  <a:lnTo>
                    <a:pt x="79920" y="624925"/>
                  </a:lnTo>
                  <a:lnTo>
                    <a:pt x="73919" y="621020"/>
                  </a:lnTo>
                  <a:cubicBezTo>
                    <a:pt x="87730" y="611495"/>
                    <a:pt x="76872" y="584729"/>
                    <a:pt x="80110" y="570061"/>
                  </a:cubicBezTo>
                  <a:cubicBezTo>
                    <a:pt x="76681" y="567013"/>
                    <a:pt x="73062" y="568061"/>
                    <a:pt x="69252" y="567585"/>
                  </a:cubicBezTo>
                  <a:lnTo>
                    <a:pt x="66394" y="563013"/>
                  </a:lnTo>
                  <a:lnTo>
                    <a:pt x="73348" y="558536"/>
                  </a:lnTo>
                  <a:lnTo>
                    <a:pt x="73348" y="551487"/>
                  </a:lnTo>
                  <a:lnTo>
                    <a:pt x="80110" y="547487"/>
                  </a:lnTo>
                  <a:lnTo>
                    <a:pt x="80110" y="529199"/>
                  </a:lnTo>
                  <a:lnTo>
                    <a:pt x="73348" y="525103"/>
                  </a:lnTo>
                  <a:lnTo>
                    <a:pt x="73348" y="503195"/>
                  </a:lnTo>
                  <a:lnTo>
                    <a:pt x="67918" y="500147"/>
                  </a:lnTo>
                  <a:cubicBezTo>
                    <a:pt x="65347" y="492718"/>
                    <a:pt x="67918" y="484812"/>
                    <a:pt x="66394" y="477192"/>
                  </a:cubicBezTo>
                  <a:lnTo>
                    <a:pt x="61537" y="474430"/>
                  </a:lnTo>
                  <a:cubicBezTo>
                    <a:pt x="61060" y="472335"/>
                    <a:pt x="64680" y="471858"/>
                    <a:pt x="66585" y="470144"/>
                  </a:cubicBezTo>
                  <a:lnTo>
                    <a:pt x="66585" y="459190"/>
                  </a:lnTo>
                  <a:lnTo>
                    <a:pt x="60584" y="455380"/>
                  </a:lnTo>
                  <a:lnTo>
                    <a:pt x="60584" y="448141"/>
                  </a:lnTo>
                  <a:lnTo>
                    <a:pt x="66966" y="444236"/>
                  </a:lnTo>
                  <a:lnTo>
                    <a:pt x="66966" y="414899"/>
                  </a:lnTo>
                  <a:lnTo>
                    <a:pt x="60584" y="411089"/>
                  </a:lnTo>
                  <a:lnTo>
                    <a:pt x="60584" y="374227"/>
                  </a:lnTo>
                  <a:cubicBezTo>
                    <a:pt x="78586" y="366703"/>
                    <a:pt x="51059" y="364702"/>
                    <a:pt x="64013" y="357558"/>
                  </a:cubicBezTo>
                  <a:cubicBezTo>
                    <a:pt x="66109" y="355939"/>
                    <a:pt x="66109" y="355939"/>
                    <a:pt x="66966" y="352510"/>
                  </a:cubicBezTo>
                  <a:lnTo>
                    <a:pt x="60489" y="348510"/>
                  </a:lnTo>
                  <a:lnTo>
                    <a:pt x="60489" y="341270"/>
                  </a:lnTo>
                  <a:lnTo>
                    <a:pt x="66871" y="337365"/>
                  </a:lnTo>
                  <a:lnTo>
                    <a:pt x="66871" y="328983"/>
                  </a:lnTo>
                  <a:lnTo>
                    <a:pt x="61346" y="325555"/>
                  </a:lnTo>
                  <a:lnTo>
                    <a:pt x="58203" y="319744"/>
                  </a:lnTo>
                  <a:cubicBezTo>
                    <a:pt x="16388" y="319172"/>
                    <a:pt x="65061" y="314505"/>
                    <a:pt x="73443" y="306885"/>
                  </a:cubicBezTo>
                  <a:lnTo>
                    <a:pt x="73443" y="303361"/>
                  </a:lnTo>
                  <a:lnTo>
                    <a:pt x="80015" y="299361"/>
                  </a:lnTo>
                  <a:lnTo>
                    <a:pt x="80015" y="291646"/>
                  </a:lnTo>
                  <a:cubicBezTo>
                    <a:pt x="69252" y="290217"/>
                    <a:pt x="57250" y="287645"/>
                    <a:pt x="60394" y="274215"/>
                  </a:cubicBezTo>
                  <a:lnTo>
                    <a:pt x="66299" y="270119"/>
                  </a:lnTo>
                  <a:cubicBezTo>
                    <a:pt x="64775" y="269071"/>
                    <a:pt x="62870" y="267833"/>
                    <a:pt x="60679" y="266213"/>
                  </a:cubicBezTo>
                  <a:lnTo>
                    <a:pt x="60679" y="259356"/>
                  </a:lnTo>
                  <a:lnTo>
                    <a:pt x="54012" y="255260"/>
                  </a:lnTo>
                  <a:lnTo>
                    <a:pt x="60489" y="251260"/>
                  </a:lnTo>
                  <a:lnTo>
                    <a:pt x="60489" y="247830"/>
                  </a:lnTo>
                  <a:cubicBezTo>
                    <a:pt x="64988" y="244192"/>
                    <a:pt x="70612" y="242239"/>
                    <a:pt x="76396" y="242306"/>
                  </a:cubicBezTo>
                  <a:cubicBezTo>
                    <a:pt x="81634" y="238877"/>
                    <a:pt x="81634" y="238877"/>
                    <a:pt x="76396" y="234972"/>
                  </a:cubicBezTo>
                  <a:lnTo>
                    <a:pt x="63442" y="234972"/>
                  </a:lnTo>
                  <a:cubicBezTo>
                    <a:pt x="56584" y="229066"/>
                    <a:pt x="61537" y="216398"/>
                    <a:pt x="60298" y="208016"/>
                  </a:cubicBezTo>
                  <a:cubicBezTo>
                    <a:pt x="62013" y="203920"/>
                    <a:pt x="69823" y="207064"/>
                    <a:pt x="73062" y="203729"/>
                  </a:cubicBezTo>
                  <a:lnTo>
                    <a:pt x="73062" y="196396"/>
                  </a:lnTo>
                  <a:cubicBezTo>
                    <a:pt x="71252" y="195253"/>
                    <a:pt x="69157" y="193919"/>
                    <a:pt x="66775" y="192585"/>
                  </a:cubicBezTo>
                  <a:lnTo>
                    <a:pt x="66775" y="181632"/>
                  </a:lnTo>
                  <a:lnTo>
                    <a:pt x="60013" y="177631"/>
                  </a:lnTo>
                  <a:lnTo>
                    <a:pt x="60013" y="170583"/>
                  </a:lnTo>
                  <a:lnTo>
                    <a:pt x="54012" y="166678"/>
                  </a:lnTo>
                  <a:lnTo>
                    <a:pt x="54012" y="155628"/>
                  </a:lnTo>
                  <a:cubicBezTo>
                    <a:pt x="63537" y="153247"/>
                    <a:pt x="63537" y="129530"/>
                    <a:pt x="54488" y="127053"/>
                  </a:cubicBezTo>
                  <a:cubicBezTo>
                    <a:pt x="53531" y="123424"/>
                    <a:pt x="53240" y="119643"/>
                    <a:pt x="53631" y="115909"/>
                  </a:cubicBezTo>
                  <a:lnTo>
                    <a:pt x="59822" y="111909"/>
                  </a:lnTo>
                  <a:lnTo>
                    <a:pt x="53631" y="108003"/>
                  </a:lnTo>
                  <a:lnTo>
                    <a:pt x="53631" y="86001"/>
                  </a:lnTo>
                  <a:cubicBezTo>
                    <a:pt x="58057" y="83905"/>
                    <a:pt x="62214" y="81276"/>
                    <a:pt x="66013" y="78190"/>
                  </a:cubicBezTo>
                  <a:lnTo>
                    <a:pt x="54012" y="71522"/>
                  </a:lnTo>
                  <a:lnTo>
                    <a:pt x="54012" y="52472"/>
                  </a:lnTo>
                  <a:lnTo>
                    <a:pt x="60013" y="48663"/>
                  </a:lnTo>
                  <a:lnTo>
                    <a:pt x="60013" y="41424"/>
                  </a:lnTo>
                  <a:lnTo>
                    <a:pt x="53631" y="37519"/>
                  </a:lnTo>
                  <a:lnTo>
                    <a:pt x="53631" y="-581"/>
                  </a:lnTo>
                  <a:lnTo>
                    <a:pt x="263848" y="-581"/>
                  </a:lnTo>
                  <a:cubicBezTo>
                    <a:pt x="267658" y="8086"/>
                    <a:pt x="286422" y="-581"/>
                    <a:pt x="293566" y="6372"/>
                  </a:cubicBezTo>
                  <a:cubicBezTo>
                    <a:pt x="296899" y="3800"/>
                    <a:pt x="303091" y="3228"/>
                    <a:pt x="303091" y="-581"/>
                  </a:cubicBezTo>
                  <a:lnTo>
                    <a:pt x="309663" y="-581"/>
                  </a:lnTo>
                  <a:cubicBezTo>
                    <a:pt x="310901" y="5514"/>
                    <a:pt x="347763" y="5610"/>
                    <a:pt x="349096" y="-581"/>
                  </a:cubicBezTo>
                  <a:lnTo>
                    <a:pt x="644372" y="-581"/>
                  </a:lnTo>
                  <a:lnTo>
                    <a:pt x="644372" y="89620"/>
                  </a:lnTo>
                  <a:lnTo>
                    <a:pt x="637894" y="93430"/>
                  </a:lnTo>
                  <a:lnTo>
                    <a:pt x="637894" y="281358"/>
                  </a:lnTo>
                  <a:lnTo>
                    <a:pt x="644752" y="285645"/>
                  </a:lnTo>
                  <a:lnTo>
                    <a:pt x="644752" y="325840"/>
                  </a:lnTo>
                  <a:cubicBezTo>
                    <a:pt x="654277" y="328888"/>
                    <a:pt x="654277" y="348510"/>
                    <a:pt x="644752" y="351462"/>
                  </a:cubicBezTo>
                  <a:cubicBezTo>
                    <a:pt x="646943" y="361749"/>
                    <a:pt x="638847" y="380037"/>
                    <a:pt x="651039" y="384514"/>
                  </a:cubicBezTo>
                  <a:lnTo>
                    <a:pt x="651039" y="432139"/>
                  </a:lnTo>
                  <a:lnTo>
                    <a:pt x="644752" y="435949"/>
                  </a:lnTo>
                  <a:lnTo>
                    <a:pt x="644752" y="446903"/>
                  </a:lnTo>
                  <a:lnTo>
                    <a:pt x="650944" y="450713"/>
                  </a:lnTo>
                  <a:lnTo>
                    <a:pt x="644372" y="454904"/>
                  </a:lnTo>
                  <a:lnTo>
                    <a:pt x="644372" y="480336"/>
                  </a:lnTo>
                  <a:cubicBezTo>
                    <a:pt x="634847" y="482336"/>
                    <a:pt x="634847" y="503195"/>
                    <a:pt x="644372" y="505482"/>
                  </a:cubicBezTo>
                  <a:cubicBezTo>
                    <a:pt x="644372" y="506625"/>
                    <a:pt x="644848" y="507863"/>
                    <a:pt x="645134" y="509196"/>
                  </a:cubicBezTo>
                  <a:lnTo>
                    <a:pt x="638752" y="513387"/>
                  </a:lnTo>
                  <a:lnTo>
                    <a:pt x="638752" y="520626"/>
                  </a:lnTo>
                  <a:lnTo>
                    <a:pt x="645134" y="524437"/>
                  </a:lnTo>
                  <a:lnTo>
                    <a:pt x="645134" y="564823"/>
                  </a:lnTo>
                  <a:lnTo>
                    <a:pt x="651706" y="568728"/>
                  </a:lnTo>
                  <a:cubicBezTo>
                    <a:pt x="651706" y="570061"/>
                    <a:pt x="651706" y="571299"/>
                    <a:pt x="651706" y="572538"/>
                  </a:cubicBezTo>
                  <a:cubicBezTo>
                    <a:pt x="656344" y="574671"/>
                    <a:pt x="660669" y="577424"/>
                    <a:pt x="664564" y="580729"/>
                  </a:cubicBezTo>
                  <a:cubicBezTo>
                    <a:pt x="664564" y="582920"/>
                    <a:pt x="664564" y="585301"/>
                    <a:pt x="663993" y="587206"/>
                  </a:cubicBezTo>
                  <a:lnTo>
                    <a:pt x="658564" y="590254"/>
                  </a:lnTo>
                  <a:cubicBezTo>
                    <a:pt x="658564" y="591492"/>
                    <a:pt x="658088" y="592635"/>
                    <a:pt x="657802" y="593969"/>
                  </a:cubicBezTo>
                  <a:lnTo>
                    <a:pt x="664279" y="598065"/>
                  </a:lnTo>
                  <a:lnTo>
                    <a:pt x="664279" y="605208"/>
                  </a:lnTo>
                  <a:lnTo>
                    <a:pt x="670946" y="609304"/>
                  </a:lnTo>
                  <a:lnTo>
                    <a:pt x="670946" y="634926"/>
                  </a:lnTo>
                  <a:lnTo>
                    <a:pt x="664184" y="639022"/>
                  </a:lnTo>
                  <a:lnTo>
                    <a:pt x="664184" y="671883"/>
                  </a:lnTo>
                  <a:cubicBezTo>
                    <a:pt x="659230" y="673693"/>
                    <a:pt x="657040" y="676360"/>
                    <a:pt x="657040" y="679408"/>
                  </a:cubicBezTo>
                  <a:cubicBezTo>
                    <a:pt x="655611" y="680837"/>
                    <a:pt x="651706" y="681218"/>
                    <a:pt x="652563" y="683409"/>
                  </a:cubicBezTo>
                  <a:lnTo>
                    <a:pt x="657897" y="686457"/>
                  </a:lnTo>
                  <a:cubicBezTo>
                    <a:pt x="657421" y="693410"/>
                    <a:pt x="660564" y="702364"/>
                    <a:pt x="651420" y="704745"/>
                  </a:cubicBezTo>
                  <a:lnTo>
                    <a:pt x="651420" y="715603"/>
                  </a:lnTo>
                  <a:lnTo>
                    <a:pt x="644657" y="719699"/>
                  </a:lnTo>
                  <a:lnTo>
                    <a:pt x="644657" y="741606"/>
                  </a:lnTo>
                  <a:lnTo>
                    <a:pt x="638180" y="745607"/>
                  </a:lnTo>
                  <a:cubicBezTo>
                    <a:pt x="638266" y="746788"/>
                    <a:pt x="638428" y="747969"/>
                    <a:pt x="638656" y="749131"/>
                  </a:cubicBezTo>
                  <a:lnTo>
                    <a:pt x="644276" y="752846"/>
                  </a:lnTo>
                  <a:lnTo>
                    <a:pt x="644276" y="760370"/>
                  </a:lnTo>
                  <a:lnTo>
                    <a:pt x="638561" y="763514"/>
                  </a:lnTo>
                  <a:cubicBezTo>
                    <a:pt x="637228" y="770944"/>
                    <a:pt x="639228" y="778849"/>
                    <a:pt x="637513" y="786279"/>
                  </a:cubicBezTo>
                  <a:lnTo>
                    <a:pt x="631894" y="789422"/>
                  </a:lnTo>
                  <a:lnTo>
                    <a:pt x="631894" y="800566"/>
                  </a:lnTo>
                  <a:lnTo>
                    <a:pt x="637894" y="804281"/>
                  </a:lnTo>
                  <a:lnTo>
                    <a:pt x="631703" y="808091"/>
                  </a:lnTo>
                  <a:lnTo>
                    <a:pt x="631703" y="830094"/>
                  </a:lnTo>
                  <a:lnTo>
                    <a:pt x="637894" y="833999"/>
                  </a:lnTo>
                  <a:cubicBezTo>
                    <a:pt x="620559" y="841714"/>
                    <a:pt x="646372" y="842762"/>
                    <a:pt x="631608" y="848572"/>
                  </a:cubicBezTo>
                  <a:cubicBezTo>
                    <a:pt x="634275" y="860954"/>
                    <a:pt x="624845" y="882672"/>
                    <a:pt x="638085" y="889053"/>
                  </a:cubicBezTo>
                  <a:lnTo>
                    <a:pt x="638085" y="907246"/>
                  </a:lnTo>
                  <a:lnTo>
                    <a:pt x="612939" y="921343"/>
                  </a:lnTo>
                  <a:cubicBezTo>
                    <a:pt x="616939" y="927535"/>
                    <a:pt x="631989" y="921343"/>
                    <a:pt x="637990" y="929535"/>
                  </a:cubicBezTo>
                  <a:lnTo>
                    <a:pt x="625322" y="937060"/>
                  </a:lnTo>
                  <a:cubicBezTo>
                    <a:pt x="623512" y="946585"/>
                    <a:pt x="640085" y="948966"/>
                    <a:pt x="638180" y="954776"/>
                  </a:cubicBezTo>
                  <a:cubicBezTo>
                    <a:pt x="634065" y="957805"/>
                    <a:pt x="629693" y="960482"/>
                    <a:pt x="625131" y="962777"/>
                  </a:cubicBezTo>
                  <a:lnTo>
                    <a:pt x="638276" y="970397"/>
                  </a:lnTo>
                  <a:cubicBezTo>
                    <a:pt x="637418" y="975350"/>
                    <a:pt x="637323" y="975350"/>
                    <a:pt x="631989" y="975731"/>
                  </a:cubicBezTo>
                  <a:cubicBezTo>
                    <a:pt x="622464" y="975731"/>
                    <a:pt x="623035" y="983636"/>
                    <a:pt x="628560" y="986780"/>
                  </a:cubicBezTo>
                  <a:lnTo>
                    <a:pt x="635704" y="986780"/>
                  </a:lnTo>
                  <a:lnTo>
                    <a:pt x="638752" y="991542"/>
                  </a:lnTo>
                  <a:cubicBezTo>
                    <a:pt x="636275" y="993066"/>
                    <a:pt x="634180" y="994400"/>
                    <a:pt x="631989" y="995924"/>
                  </a:cubicBezTo>
                  <a:lnTo>
                    <a:pt x="638180" y="999734"/>
                  </a:lnTo>
                  <a:lnTo>
                    <a:pt x="638180" y="1047359"/>
                  </a:lnTo>
                  <a:lnTo>
                    <a:pt x="644752" y="1051360"/>
                  </a:lnTo>
                  <a:cubicBezTo>
                    <a:pt x="644752" y="1052597"/>
                    <a:pt x="644752" y="1053836"/>
                    <a:pt x="644752" y="1054884"/>
                  </a:cubicBezTo>
                  <a:lnTo>
                    <a:pt x="638466" y="1058884"/>
                  </a:lnTo>
                  <a:cubicBezTo>
                    <a:pt x="638466" y="1060313"/>
                    <a:pt x="639038" y="1061456"/>
                    <a:pt x="639228" y="1062408"/>
                  </a:cubicBezTo>
                  <a:lnTo>
                    <a:pt x="643800" y="1065457"/>
                  </a:lnTo>
                  <a:cubicBezTo>
                    <a:pt x="646276" y="1070600"/>
                    <a:pt x="645896" y="1074124"/>
                    <a:pt x="638561" y="1076791"/>
                  </a:cubicBezTo>
                  <a:cubicBezTo>
                    <a:pt x="639133" y="1083840"/>
                    <a:pt x="635704" y="1092793"/>
                    <a:pt x="644943" y="1095270"/>
                  </a:cubicBezTo>
                  <a:lnTo>
                    <a:pt x="644943" y="1161945"/>
                  </a:lnTo>
                  <a:lnTo>
                    <a:pt x="638561" y="1165754"/>
                  </a:lnTo>
                  <a:lnTo>
                    <a:pt x="638561" y="1172994"/>
                  </a:lnTo>
                  <a:lnTo>
                    <a:pt x="644943" y="1176804"/>
                  </a:lnTo>
                  <a:lnTo>
                    <a:pt x="644943" y="1191377"/>
                  </a:lnTo>
                  <a:lnTo>
                    <a:pt x="638942" y="1195378"/>
                  </a:lnTo>
                  <a:lnTo>
                    <a:pt x="643990" y="1198235"/>
                  </a:lnTo>
                  <a:cubicBezTo>
                    <a:pt x="645562" y="1218266"/>
                    <a:pt x="645562" y="1238402"/>
                    <a:pt x="643990" y="1258433"/>
                  </a:cubicBezTo>
                  <a:lnTo>
                    <a:pt x="638656" y="1261481"/>
                  </a:lnTo>
                  <a:cubicBezTo>
                    <a:pt x="636466" y="1271958"/>
                    <a:pt x="644562" y="1289389"/>
                    <a:pt x="632275" y="1294533"/>
                  </a:cubicBezTo>
                  <a:lnTo>
                    <a:pt x="632275" y="1342158"/>
                  </a:lnTo>
                  <a:lnTo>
                    <a:pt x="625512" y="1346253"/>
                  </a:lnTo>
                  <a:lnTo>
                    <a:pt x="625512" y="1349778"/>
                  </a:lnTo>
                  <a:lnTo>
                    <a:pt x="632084" y="1353778"/>
                  </a:lnTo>
                  <a:cubicBezTo>
                    <a:pt x="632084" y="1355016"/>
                    <a:pt x="632084" y="1356254"/>
                    <a:pt x="632084" y="1357493"/>
                  </a:cubicBezTo>
                  <a:cubicBezTo>
                    <a:pt x="624083" y="1360445"/>
                    <a:pt x="624274" y="1365018"/>
                    <a:pt x="631513" y="1367685"/>
                  </a:cubicBezTo>
                  <a:cubicBezTo>
                    <a:pt x="636656" y="1378353"/>
                    <a:pt x="625417" y="1396260"/>
                    <a:pt x="639133" y="1401403"/>
                  </a:cubicBezTo>
                  <a:cubicBezTo>
                    <a:pt x="641228" y="1411785"/>
                    <a:pt x="633132" y="1429407"/>
                    <a:pt x="645514" y="1434455"/>
                  </a:cubicBezTo>
                  <a:lnTo>
                    <a:pt x="639133" y="1438360"/>
                  </a:lnTo>
                  <a:lnTo>
                    <a:pt x="639133" y="1449314"/>
                  </a:lnTo>
                  <a:lnTo>
                    <a:pt x="645705" y="1453219"/>
                  </a:lnTo>
                  <a:cubicBezTo>
                    <a:pt x="645705" y="1454553"/>
                    <a:pt x="645705" y="1455791"/>
                    <a:pt x="645705" y="1456838"/>
                  </a:cubicBezTo>
                  <a:lnTo>
                    <a:pt x="639323" y="1460935"/>
                  </a:lnTo>
                  <a:cubicBezTo>
                    <a:pt x="640276" y="1465887"/>
                    <a:pt x="638561" y="1470460"/>
                    <a:pt x="640371" y="1475603"/>
                  </a:cubicBezTo>
                  <a:cubicBezTo>
                    <a:pt x="645991" y="1478746"/>
                    <a:pt x="645991" y="1478746"/>
                    <a:pt x="639609" y="1482556"/>
                  </a:cubicBezTo>
                  <a:cubicBezTo>
                    <a:pt x="640561" y="1490271"/>
                    <a:pt x="635894" y="1501606"/>
                    <a:pt x="645991" y="1504463"/>
                  </a:cubicBezTo>
                  <a:lnTo>
                    <a:pt x="639704" y="1508369"/>
                  </a:lnTo>
                  <a:lnTo>
                    <a:pt x="639704" y="1511893"/>
                  </a:lnTo>
                  <a:cubicBezTo>
                    <a:pt x="641800" y="1513322"/>
                    <a:pt x="643895" y="1514560"/>
                    <a:pt x="645896" y="1515798"/>
                  </a:cubicBezTo>
                  <a:cubicBezTo>
                    <a:pt x="638276" y="1518465"/>
                    <a:pt x="641133" y="1523704"/>
                    <a:pt x="633989" y="1526181"/>
                  </a:cubicBezTo>
                  <a:cubicBezTo>
                    <a:pt x="633513" y="1535706"/>
                    <a:pt x="628274" y="1552088"/>
                    <a:pt x="639609" y="1556185"/>
                  </a:cubicBezTo>
                  <a:cubicBezTo>
                    <a:pt x="642371" y="1568567"/>
                    <a:pt x="632751" y="1590284"/>
                    <a:pt x="646086" y="1596666"/>
                  </a:cubicBezTo>
                  <a:lnTo>
                    <a:pt x="646086" y="1644291"/>
                  </a:lnTo>
                  <a:lnTo>
                    <a:pt x="639514" y="1648196"/>
                  </a:lnTo>
                  <a:lnTo>
                    <a:pt x="639514" y="1677438"/>
                  </a:lnTo>
                  <a:cubicBezTo>
                    <a:pt x="629227" y="1682391"/>
                    <a:pt x="632846" y="1684201"/>
                    <a:pt x="639514" y="1689915"/>
                  </a:cubicBezTo>
                  <a:cubicBezTo>
                    <a:pt x="638561" y="1695154"/>
                    <a:pt x="640657" y="1700964"/>
                    <a:pt x="633132" y="1703060"/>
                  </a:cubicBezTo>
                  <a:lnTo>
                    <a:pt x="638942" y="1707060"/>
                  </a:lnTo>
                  <a:lnTo>
                    <a:pt x="638942" y="1725348"/>
                  </a:lnTo>
                  <a:lnTo>
                    <a:pt x="632751" y="1729158"/>
                  </a:lnTo>
                  <a:lnTo>
                    <a:pt x="632751" y="1732587"/>
                  </a:lnTo>
                  <a:lnTo>
                    <a:pt x="626369" y="1736588"/>
                  </a:lnTo>
                  <a:lnTo>
                    <a:pt x="632370" y="1740303"/>
                  </a:lnTo>
                  <a:lnTo>
                    <a:pt x="632370" y="1748208"/>
                  </a:lnTo>
                  <a:cubicBezTo>
                    <a:pt x="619321" y="1753542"/>
                    <a:pt x="630465" y="1755638"/>
                    <a:pt x="632942" y="1762020"/>
                  </a:cubicBezTo>
                  <a:cubicBezTo>
                    <a:pt x="632942" y="1763448"/>
                    <a:pt x="636466" y="1764877"/>
                    <a:pt x="638656" y="1766401"/>
                  </a:cubicBezTo>
                  <a:lnTo>
                    <a:pt x="632656" y="1770211"/>
                  </a:lnTo>
                  <a:lnTo>
                    <a:pt x="632656" y="1784785"/>
                  </a:lnTo>
                  <a:lnTo>
                    <a:pt x="626179" y="1788690"/>
                  </a:lnTo>
                  <a:lnTo>
                    <a:pt x="626179" y="1792214"/>
                  </a:lnTo>
                  <a:lnTo>
                    <a:pt x="632942" y="1796500"/>
                  </a:lnTo>
                  <a:lnTo>
                    <a:pt x="632942" y="1803549"/>
                  </a:lnTo>
                  <a:cubicBezTo>
                    <a:pt x="641514" y="1806501"/>
                    <a:pt x="639514" y="1810788"/>
                    <a:pt x="638180" y="1814979"/>
                  </a:cubicBezTo>
                  <a:lnTo>
                    <a:pt x="632656" y="1818027"/>
                  </a:lnTo>
                  <a:cubicBezTo>
                    <a:pt x="635037" y="1829076"/>
                    <a:pt x="626464" y="1848983"/>
                    <a:pt x="638752" y="1854603"/>
                  </a:cubicBezTo>
                  <a:cubicBezTo>
                    <a:pt x="638752" y="1855841"/>
                    <a:pt x="638752" y="1856984"/>
                    <a:pt x="638752" y="1858317"/>
                  </a:cubicBezTo>
                  <a:lnTo>
                    <a:pt x="645229" y="1862318"/>
                  </a:lnTo>
                  <a:lnTo>
                    <a:pt x="645229" y="1865842"/>
                  </a:lnTo>
                  <a:lnTo>
                    <a:pt x="638847" y="1869748"/>
                  </a:lnTo>
                  <a:lnTo>
                    <a:pt x="638847" y="1880606"/>
                  </a:lnTo>
                  <a:cubicBezTo>
                    <a:pt x="649039" y="1886035"/>
                    <a:pt x="645324" y="1886512"/>
                    <a:pt x="639800" y="1892322"/>
                  </a:cubicBezTo>
                  <a:lnTo>
                    <a:pt x="644943" y="1895274"/>
                  </a:lnTo>
                  <a:cubicBezTo>
                    <a:pt x="646658" y="1900228"/>
                    <a:pt x="643514" y="1905752"/>
                    <a:pt x="646276" y="1910705"/>
                  </a:cubicBezTo>
                  <a:lnTo>
                    <a:pt x="651610" y="1913753"/>
                  </a:lnTo>
                  <a:lnTo>
                    <a:pt x="651610" y="2016718"/>
                  </a:lnTo>
                  <a:lnTo>
                    <a:pt x="658468" y="2020814"/>
                  </a:lnTo>
                  <a:lnTo>
                    <a:pt x="658468" y="2031673"/>
                  </a:lnTo>
                  <a:lnTo>
                    <a:pt x="652087" y="2035578"/>
                  </a:lnTo>
                  <a:lnTo>
                    <a:pt x="652087" y="2042817"/>
                  </a:lnTo>
                  <a:lnTo>
                    <a:pt x="658088" y="2046627"/>
                  </a:lnTo>
                  <a:cubicBezTo>
                    <a:pt x="659992" y="2053866"/>
                    <a:pt x="654087" y="2054818"/>
                    <a:pt x="653039" y="2058247"/>
                  </a:cubicBezTo>
                  <a:cubicBezTo>
                    <a:pt x="656373" y="2059866"/>
                    <a:pt x="659516" y="2061486"/>
                    <a:pt x="658183" y="2064724"/>
                  </a:cubicBezTo>
                  <a:lnTo>
                    <a:pt x="652087" y="2068725"/>
                  </a:lnTo>
                  <a:lnTo>
                    <a:pt x="652087" y="2083107"/>
                  </a:lnTo>
                  <a:lnTo>
                    <a:pt x="645324" y="2087108"/>
                  </a:lnTo>
                  <a:lnTo>
                    <a:pt x="645324" y="2127494"/>
                  </a:lnTo>
                  <a:lnTo>
                    <a:pt x="651706" y="2131399"/>
                  </a:lnTo>
                  <a:lnTo>
                    <a:pt x="651706" y="2256558"/>
                  </a:lnTo>
                  <a:lnTo>
                    <a:pt x="645705" y="2260368"/>
                  </a:lnTo>
                  <a:lnTo>
                    <a:pt x="645705" y="2279418"/>
                  </a:lnTo>
                  <a:lnTo>
                    <a:pt x="651230" y="2282466"/>
                  </a:lnTo>
                  <a:cubicBezTo>
                    <a:pt x="652182" y="2287562"/>
                    <a:pt x="652182" y="2292800"/>
                    <a:pt x="651230" y="2297896"/>
                  </a:cubicBezTo>
                  <a:lnTo>
                    <a:pt x="645896" y="2300945"/>
                  </a:lnTo>
                  <a:cubicBezTo>
                    <a:pt x="643800" y="2308564"/>
                    <a:pt x="647134" y="2316565"/>
                    <a:pt x="644181" y="2323995"/>
                  </a:cubicBezTo>
                  <a:lnTo>
                    <a:pt x="638942" y="2326948"/>
                  </a:lnTo>
                  <a:lnTo>
                    <a:pt x="645324" y="2330853"/>
                  </a:lnTo>
                  <a:lnTo>
                    <a:pt x="645324" y="2334377"/>
                  </a:lnTo>
                  <a:lnTo>
                    <a:pt x="651515" y="2338187"/>
                  </a:lnTo>
                  <a:cubicBezTo>
                    <a:pt x="649229" y="2339616"/>
                    <a:pt x="647134" y="2340949"/>
                    <a:pt x="644943" y="2342473"/>
                  </a:cubicBezTo>
                  <a:lnTo>
                    <a:pt x="644943" y="2404481"/>
                  </a:lnTo>
                  <a:cubicBezTo>
                    <a:pt x="643038" y="2406291"/>
                    <a:pt x="639228" y="2406672"/>
                    <a:pt x="639895" y="2408767"/>
                  </a:cubicBezTo>
                  <a:lnTo>
                    <a:pt x="644943" y="2411625"/>
                  </a:lnTo>
                  <a:lnTo>
                    <a:pt x="644943" y="2437533"/>
                  </a:lnTo>
                  <a:lnTo>
                    <a:pt x="639038" y="2441248"/>
                  </a:lnTo>
                  <a:cubicBezTo>
                    <a:pt x="639038" y="2442295"/>
                    <a:pt x="639038" y="2443534"/>
                    <a:pt x="639038" y="2444772"/>
                  </a:cubicBezTo>
                  <a:lnTo>
                    <a:pt x="645514" y="2448772"/>
                  </a:lnTo>
                  <a:lnTo>
                    <a:pt x="645514" y="2456011"/>
                  </a:lnTo>
                  <a:lnTo>
                    <a:pt x="639323" y="2459916"/>
                  </a:lnTo>
                  <a:cubicBezTo>
                    <a:pt x="646276" y="2463917"/>
                    <a:pt x="659611" y="2468775"/>
                    <a:pt x="645896" y="2474299"/>
                  </a:cubicBezTo>
                  <a:lnTo>
                    <a:pt x="645896" y="2503827"/>
                  </a:lnTo>
                  <a:lnTo>
                    <a:pt x="651992" y="2507732"/>
                  </a:lnTo>
                  <a:lnTo>
                    <a:pt x="651992" y="2510209"/>
                  </a:lnTo>
                  <a:lnTo>
                    <a:pt x="645610" y="2514019"/>
                  </a:lnTo>
                  <a:lnTo>
                    <a:pt x="645610" y="2576884"/>
                  </a:lnTo>
                  <a:cubicBezTo>
                    <a:pt x="647991" y="2578217"/>
                    <a:pt x="650086" y="2579551"/>
                    <a:pt x="651896" y="2580694"/>
                  </a:cubicBezTo>
                  <a:lnTo>
                    <a:pt x="651896" y="2587932"/>
                  </a:lnTo>
                  <a:lnTo>
                    <a:pt x="645610" y="2592029"/>
                  </a:lnTo>
                  <a:cubicBezTo>
                    <a:pt x="645029" y="2605592"/>
                    <a:pt x="645314" y="2619175"/>
                    <a:pt x="646467" y="2632700"/>
                  </a:cubicBezTo>
                  <a:cubicBezTo>
                    <a:pt x="665517" y="2650321"/>
                    <a:pt x="638466" y="2733189"/>
                    <a:pt x="658373" y="2749857"/>
                  </a:cubicBezTo>
                  <a:lnTo>
                    <a:pt x="652277" y="2753858"/>
                  </a:lnTo>
                  <a:lnTo>
                    <a:pt x="652277" y="2841964"/>
                  </a:lnTo>
                  <a:lnTo>
                    <a:pt x="645514" y="2846060"/>
                  </a:lnTo>
                  <a:lnTo>
                    <a:pt x="645514" y="2937976"/>
                  </a:lnTo>
                  <a:lnTo>
                    <a:pt x="639228" y="2941786"/>
                  </a:lnTo>
                  <a:lnTo>
                    <a:pt x="639228" y="2963789"/>
                  </a:lnTo>
                  <a:lnTo>
                    <a:pt x="645610" y="2967885"/>
                  </a:lnTo>
                  <a:cubicBezTo>
                    <a:pt x="646372" y="2987697"/>
                    <a:pt x="644086" y="3007985"/>
                    <a:pt x="646467" y="3026940"/>
                  </a:cubicBezTo>
                  <a:cubicBezTo>
                    <a:pt x="654563" y="3031893"/>
                    <a:pt x="654468" y="3032178"/>
                    <a:pt x="645896" y="3037417"/>
                  </a:cubicBezTo>
                  <a:lnTo>
                    <a:pt x="645896" y="3048466"/>
                  </a:lnTo>
                  <a:lnTo>
                    <a:pt x="651992" y="3052371"/>
                  </a:lnTo>
                  <a:lnTo>
                    <a:pt x="651992" y="3066945"/>
                  </a:lnTo>
                  <a:lnTo>
                    <a:pt x="645514" y="3070850"/>
                  </a:lnTo>
                  <a:lnTo>
                    <a:pt x="645514" y="3181245"/>
                  </a:lnTo>
                  <a:lnTo>
                    <a:pt x="638752" y="3185341"/>
                  </a:lnTo>
                  <a:lnTo>
                    <a:pt x="638752" y="3203343"/>
                  </a:lnTo>
                  <a:lnTo>
                    <a:pt x="632465" y="3207439"/>
                  </a:lnTo>
                  <a:cubicBezTo>
                    <a:pt x="631922" y="3214849"/>
                    <a:pt x="632208" y="3222288"/>
                    <a:pt x="633322" y="3229632"/>
                  </a:cubicBezTo>
                  <a:lnTo>
                    <a:pt x="637990" y="3232299"/>
                  </a:lnTo>
                  <a:cubicBezTo>
                    <a:pt x="639942" y="3236166"/>
                    <a:pt x="639942" y="3240719"/>
                    <a:pt x="637990" y="3244586"/>
                  </a:cubicBezTo>
                  <a:lnTo>
                    <a:pt x="632751" y="3247634"/>
                  </a:lnTo>
                  <a:cubicBezTo>
                    <a:pt x="632751" y="3254682"/>
                    <a:pt x="630084" y="3263541"/>
                    <a:pt x="639228" y="3265922"/>
                  </a:cubicBezTo>
                  <a:lnTo>
                    <a:pt x="639228" y="3343170"/>
                  </a:lnTo>
                  <a:lnTo>
                    <a:pt x="645610" y="3347075"/>
                  </a:lnTo>
                  <a:lnTo>
                    <a:pt x="639609" y="3350980"/>
                  </a:lnTo>
                  <a:cubicBezTo>
                    <a:pt x="641609" y="3352409"/>
                    <a:pt x="644562" y="3352695"/>
                    <a:pt x="644943" y="3354981"/>
                  </a:cubicBezTo>
                  <a:lnTo>
                    <a:pt x="639895" y="3357838"/>
                  </a:lnTo>
                  <a:cubicBezTo>
                    <a:pt x="638990" y="3362905"/>
                    <a:pt x="638990" y="3368106"/>
                    <a:pt x="639895" y="3373173"/>
                  </a:cubicBezTo>
                  <a:lnTo>
                    <a:pt x="645514" y="3376412"/>
                  </a:lnTo>
                  <a:lnTo>
                    <a:pt x="639418" y="3380317"/>
                  </a:lnTo>
                  <a:lnTo>
                    <a:pt x="639418" y="3394891"/>
                  </a:lnTo>
                  <a:lnTo>
                    <a:pt x="645800" y="3398796"/>
                  </a:lnTo>
                  <a:lnTo>
                    <a:pt x="645800" y="3402320"/>
                  </a:lnTo>
                  <a:lnTo>
                    <a:pt x="639609" y="3406130"/>
                  </a:lnTo>
                  <a:lnTo>
                    <a:pt x="639609" y="3417084"/>
                  </a:lnTo>
                  <a:lnTo>
                    <a:pt x="645896" y="3421275"/>
                  </a:lnTo>
                  <a:cubicBezTo>
                    <a:pt x="641133" y="3462042"/>
                    <a:pt x="655421" y="3514620"/>
                    <a:pt x="640276" y="3549196"/>
                  </a:cubicBezTo>
                  <a:cubicBezTo>
                    <a:pt x="638361" y="3553101"/>
                    <a:pt x="638361" y="3557672"/>
                    <a:pt x="640276" y="3561578"/>
                  </a:cubicBezTo>
                  <a:lnTo>
                    <a:pt x="645229" y="3564340"/>
                  </a:lnTo>
                  <a:lnTo>
                    <a:pt x="639038" y="3568246"/>
                  </a:lnTo>
                  <a:lnTo>
                    <a:pt x="639038" y="3582819"/>
                  </a:lnTo>
                  <a:lnTo>
                    <a:pt x="645419" y="3586724"/>
                  </a:lnTo>
                  <a:lnTo>
                    <a:pt x="645419" y="3593963"/>
                  </a:lnTo>
                  <a:cubicBezTo>
                    <a:pt x="627322" y="3602726"/>
                    <a:pt x="657992" y="3603964"/>
                    <a:pt x="638847" y="3613013"/>
                  </a:cubicBezTo>
                  <a:cubicBezTo>
                    <a:pt x="639418" y="3617014"/>
                    <a:pt x="637704" y="3620729"/>
                    <a:pt x="640371" y="3624253"/>
                  </a:cubicBezTo>
                  <a:cubicBezTo>
                    <a:pt x="643895" y="3625776"/>
                    <a:pt x="646562" y="3627586"/>
                    <a:pt x="645229" y="3630634"/>
                  </a:cubicBezTo>
                  <a:lnTo>
                    <a:pt x="639038" y="3634539"/>
                  </a:lnTo>
                  <a:lnTo>
                    <a:pt x="639038" y="3637969"/>
                  </a:lnTo>
                  <a:lnTo>
                    <a:pt x="632465" y="3641969"/>
                  </a:lnTo>
                  <a:lnTo>
                    <a:pt x="632465" y="3653209"/>
                  </a:lnTo>
                  <a:cubicBezTo>
                    <a:pt x="636466" y="3655971"/>
                    <a:pt x="641990" y="3657590"/>
                    <a:pt x="644467" y="3661114"/>
                  </a:cubicBezTo>
                  <a:lnTo>
                    <a:pt x="638942" y="3664162"/>
                  </a:lnTo>
                  <a:cubicBezTo>
                    <a:pt x="639800" y="3673687"/>
                    <a:pt x="637037" y="3685117"/>
                    <a:pt x="640371" y="3694547"/>
                  </a:cubicBezTo>
                  <a:lnTo>
                    <a:pt x="645229" y="3697214"/>
                  </a:lnTo>
                  <a:lnTo>
                    <a:pt x="645229" y="3726456"/>
                  </a:lnTo>
                  <a:lnTo>
                    <a:pt x="651896" y="3730551"/>
                  </a:lnTo>
                  <a:lnTo>
                    <a:pt x="645514" y="3734457"/>
                  </a:lnTo>
                  <a:cubicBezTo>
                    <a:pt x="645514" y="3735695"/>
                    <a:pt x="645514" y="3736933"/>
                    <a:pt x="645514" y="3737981"/>
                  </a:cubicBezTo>
                  <a:lnTo>
                    <a:pt x="651420" y="3741696"/>
                  </a:lnTo>
                  <a:lnTo>
                    <a:pt x="651420" y="3775033"/>
                  </a:lnTo>
                  <a:cubicBezTo>
                    <a:pt x="642847" y="3778081"/>
                    <a:pt x="644848" y="3782272"/>
                    <a:pt x="646276" y="3786463"/>
                  </a:cubicBezTo>
                  <a:lnTo>
                    <a:pt x="651801" y="3789511"/>
                  </a:lnTo>
                  <a:cubicBezTo>
                    <a:pt x="649610" y="3799798"/>
                    <a:pt x="657611" y="3818086"/>
                    <a:pt x="645419" y="3822563"/>
                  </a:cubicBezTo>
                  <a:lnTo>
                    <a:pt x="645419" y="3855519"/>
                  </a:lnTo>
                  <a:lnTo>
                    <a:pt x="638656" y="3859615"/>
                  </a:lnTo>
                  <a:lnTo>
                    <a:pt x="638656" y="3870474"/>
                  </a:lnTo>
                  <a:lnTo>
                    <a:pt x="631894" y="3874569"/>
                  </a:lnTo>
                  <a:lnTo>
                    <a:pt x="631894" y="3918480"/>
                  </a:lnTo>
                  <a:lnTo>
                    <a:pt x="625893" y="3922290"/>
                  </a:lnTo>
                  <a:lnTo>
                    <a:pt x="625893" y="3929434"/>
                  </a:lnTo>
                  <a:cubicBezTo>
                    <a:pt x="634465" y="3934672"/>
                    <a:pt x="634465" y="3934958"/>
                    <a:pt x="625893" y="3940101"/>
                  </a:cubicBezTo>
                  <a:lnTo>
                    <a:pt x="625893" y="3947531"/>
                  </a:lnTo>
                  <a:lnTo>
                    <a:pt x="631894" y="3951436"/>
                  </a:lnTo>
                  <a:lnTo>
                    <a:pt x="631894" y="4198134"/>
                  </a:lnTo>
                  <a:lnTo>
                    <a:pt x="625512" y="4202039"/>
                  </a:lnTo>
                  <a:lnTo>
                    <a:pt x="625512" y="4205563"/>
                  </a:lnTo>
                  <a:lnTo>
                    <a:pt x="632275" y="4209564"/>
                  </a:lnTo>
                  <a:lnTo>
                    <a:pt x="632275" y="4260904"/>
                  </a:lnTo>
                  <a:lnTo>
                    <a:pt x="638276" y="4264809"/>
                  </a:lnTo>
                  <a:lnTo>
                    <a:pt x="633227" y="4267666"/>
                  </a:lnTo>
                  <a:cubicBezTo>
                    <a:pt x="629036" y="4289669"/>
                    <a:pt x="635037" y="4313196"/>
                    <a:pt x="631036" y="4335198"/>
                  </a:cubicBezTo>
                  <a:lnTo>
                    <a:pt x="625893" y="4338056"/>
                  </a:lnTo>
                  <a:lnTo>
                    <a:pt x="625893" y="4345580"/>
                  </a:lnTo>
                  <a:lnTo>
                    <a:pt x="631894" y="4349391"/>
                  </a:lnTo>
                  <a:lnTo>
                    <a:pt x="631894" y="4356630"/>
                  </a:lnTo>
                  <a:lnTo>
                    <a:pt x="625512" y="4360535"/>
                  </a:lnTo>
                  <a:lnTo>
                    <a:pt x="625512" y="4389776"/>
                  </a:lnTo>
                  <a:lnTo>
                    <a:pt x="631703" y="4393682"/>
                  </a:lnTo>
                  <a:lnTo>
                    <a:pt x="625893" y="4397397"/>
                  </a:lnTo>
                  <a:lnTo>
                    <a:pt x="625893" y="4415875"/>
                  </a:lnTo>
                  <a:cubicBezTo>
                    <a:pt x="635418" y="4421114"/>
                    <a:pt x="634465" y="4426163"/>
                    <a:pt x="625893" y="4430162"/>
                  </a:cubicBezTo>
                  <a:cubicBezTo>
                    <a:pt x="629036" y="4444831"/>
                    <a:pt x="618368" y="4469787"/>
                    <a:pt x="632275" y="4478264"/>
                  </a:cubicBezTo>
                  <a:lnTo>
                    <a:pt x="632275" y="4599708"/>
                  </a:lnTo>
                  <a:cubicBezTo>
                    <a:pt x="633799" y="4601803"/>
                    <a:pt x="639038" y="4602470"/>
                    <a:pt x="638371" y="4605709"/>
                  </a:cubicBezTo>
                  <a:close/>
                  <a:moveTo>
                    <a:pt x="631132" y="2178739"/>
                  </a:moveTo>
                  <a:cubicBezTo>
                    <a:pt x="608367" y="2167118"/>
                    <a:pt x="580268" y="2170547"/>
                    <a:pt x="556551" y="2162927"/>
                  </a:cubicBezTo>
                  <a:lnTo>
                    <a:pt x="539501" y="2171500"/>
                  </a:lnTo>
                  <a:cubicBezTo>
                    <a:pt x="553789" y="2174738"/>
                    <a:pt x="567029" y="2172833"/>
                    <a:pt x="581888" y="2177120"/>
                  </a:cubicBezTo>
                  <a:cubicBezTo>
                    <a:pt x="597766" y="2182606"/>
                    <a:pt x="614930" y="2183177"/>
                    <a:pt x="631132" y="2178739"/>
                  </a:cubicBezTo>
                  <a:close/>
                  <a:moveTo>
                    <a:pt x="615320" y="1676009"/>
                  </a:moveTo>
                  <a:cubicBezTo>
                    <a:pt x="607062" y="1674704"/>
                    <a:pt x="598623" y="1676762"/>
                    <a:pt x="591889" y="1681724"/>
                  </a:cubicBezTo>
                  <a:lnTo>
                    <a:pt x="609605" y="1689820"/>
                  </a:lnTo>
                  <a:cubicBezTo>
                    <a:pt x="613215" y="1688801"/>
                    <a:pt x="616492" y="1686867"/>
                    <a:pt x="619130" y="1684201"/>
                  </a:cubicBezTo>
                  <a:cubicBezTo>
                    <a:pt x="617511" y="1681533"/>
                    <a:pt x="620940" y="1678200"/>
                    <a:pt x="615320" y="1676009"/>
                  </a:cubicBezTo>
                  <a:close/>
                  <a:moveTo>
                    <a:pt x="595604" y="1716490"/>
                  </a:moveTo>
                  <a:cubicBezTo>
                    <a:pt x="602652" y="1711632"/>
                    <a:pt x="611034" y="1713442"/>
                    <a:pt x="617892" y="1707727"/>
                  </a:cubicBezTo>
                  <a:cubicBezTo>
                    <a:pt x="611605" y="1702203"/>
                    <a:pt x="581411" y="1704203"/>
                    <a:pt x="595604" y="1716490"/>
                  </a:cubicBezTo>
                  <a:close/>
                  <a:moveTo>
                    <a:pt x="589126" y="1661245"/>
                  </a:moveTo>
                  <a:lnTo>
                    <a:pt x="583316" y="1657530"/>
                  </a:lnTo>
                  <a:cubicBezTo>
                    <a:pt x="554741" y="1660293"/>
                    <a:pt x="567600" y="1672580"/>
                    <a:pt x="588936" y="1668580"/>
                  </a:cubicBezTo>
                  <a:cubicBezTo>
                    <a:pt x="593603" y="1664769"/>
                    <a:pt x="593603" y="1663912"/>
                    <a:pt x="589126" y="1661245"/>
                  </a:cubicBezTo>
                  <a:close/>
                  <a:moveTo>
                    <a:pt x="595794" y="1628003"/>
                  </a:moveTo>
                  <a:lnTo>
                    <a:pt x="612082" y="1618478"/>
                  </a:lnTo>
                  <a:cubicBezTo>
                    <a:pt x="586774" y="1609191"/>
                    <a:pt x="558999" y="1609191"/>
                    <a:pt x="533691" y="1618478"/>
                  </a:cubicBezTo>
                  <a:lnTo>
                    <a:pt x="543216" y="1624003"/>
                  </a:lnTo>
                  <a:cubicBezTo>
                    <a:pt x="561599" y="1622288"/>
                    <a:pt x="577697" y="1629241"/>
                    <a:pt x="595794" y="1628003"/>
                  </a:cubicBezTo>
                  <a:close/>
                  <a:moveTo>
                    <a:pt x="612082" y="1574663"/>
                  </a:moveTo>
                  <a:cubicBezTo>
                    <a:pt x="590365" y="1563900"/>
                    <a:pt x="567790" y="1574663"/>
                    <a:pt x="543787" y="1572663"/>
                  </a:cubicBezTo>
                  <a:cubicBezTo>
                    <a:pt x="538168" y="1572091"/>
                    <a:pt x="541692" y="1567424"/>
                    <a:pt x="536358" y="1565424"/>
                  </a:cubicBezTo>
                  <a:cubicBezTo>
                    <a:pt x="525404" y="1564281"/>
                    <a:pt x="501496" y="1565424"/>
                    <a:pt x="522166" y="1576568"/>
                  </a:cubicBezTo>
                  <a:cubicBezTo>
                    <a:pt x="539701" y="1577635"/>
                    <a:pt x="557161" y="1579702"/>
                    <a:pt x="574458" y="1582759"/>
                  </a:cubicBezTo>
                  <a:cubicBezTo>
                    <a:pt x="583983" y="1585426"/>
                    <a:pt x="585507" y="1580663"/>
                    <a:pt x="590079" y="1580187"/>
                  </a:cubicBezTo>
                  <a:cubicBezTo>
                    <a:pt x="597794" y="1579426"/>
                    <a:pt x="605890" y="1582283"/>
                    <a:pt x="612082" y="1578282"/>
                  </a:cubicBezTo>
                  <a:close/>
                  <a:moveTo>
                    <a:pt x="513498" y="1593046"/>
                  </a:moveTo>
                  <a:lnTo>
                    <a:pt x="513498" y="1596666"/>
                  </a:lnTo>
                  <a:cubicBezTo>
                    <a:pt x="534358" y="1602857"/>
                    <a:pt x="564647" y="1607905"/>
                    <a:pt x="585793" y="1596666"/>
                  </a:cubicBezTo>
                  <a:cubicBezTo>
                    <a:pt x="585793" y="1590760"/>
                    <a:pt x="585793" y="1590760"/>
                    <a:pt x="582935" y="1587903"/>
                  </a:cubicBezTo>
                  <a:cubicBezTo>
                    <a:pt x="573610" y="1588436"/>
                    <a:pt x="564485" y="1590798"/>
                    <a:pt x="556075" y="1594856"/>
                  </a:cubicBezTo>
                  <a:cubicBezTo>
                    <a:pt x="551817" y="1592132"/>
                    <a:pt x="547283" y="1589865"/>
                    <a:pt x="542549" y="1588093"/>
                  </a:cubicBezTo>
                  <a:cubicBezTo>
                    <a:pt x="533786" y="1595046"/>
                    <a:pt x="522166" y="1588284"/>
                    <a:pt x="513498" y="1593046"/>
                  </a:cubicBezTo>
                  <a:close/>
                  <a:moveTo>
                    <a:pt x="520070" y="1735921"/>
                  </a:moveTo>
                  <a:cubicBezTo>
                    <a:pt x="548645" y="1746685"/>
                    <a:pt x="584650" y="1746494"/>
                    <a:pt x="616273" y="1750018"/>
                  </a:cubicBezTo>
                  <a:lnTo>
                    <a:pt x="619226" y="1745256"/>
                  </a:lnTo>
                  <a:cubicBezTo>
                    <a:pt x="614225" y="1741122"/>
                    <a:pt x="607996" y="1738740"/>
                    <a:pt x="601509" y="1738493"/>
                  </a:cubicBezTo>
                  <a:cubicBezTo>
                    <a:pt x="598099" y="1735416"/>
                    <a:pt x="592917" y="1735416"/>
                    <a:pt x="589508" y="1738493"/>
                  </a:cubicBezTo>
                  <a:cubicBezTo>
                    <a:pt x="569791" y="1735159"/>
                    <a:pt x="537215" y="1723920"/>
                    <a:pt x="520070" y="1735540"/>
                  </a:cubicBezTo>
                  <a:close/>
                  <a:moveTo>
                    <a:pt x="582554" y="1849555"/>
                  </a:moveTo>
                  <a:cubicBezTo>
                    <a:pt x="593889" y="1850221"/>
                    <a:pt x="606176" y="1856888"/>
                    <a:pt x="617606" y="1851936"/>
                  </a:cubicBezTo>
                  <a:cubicBezTo>
                    <a:pt x="631703" y="1835553"/>
                    <a:pt x="564361" y="1839553"/>
                    <a:pt x="582554" y="1849173"/>
                  </a:cubicBezTo>
                  <a:close/>
                  <a:moveTo>
                    <a:pt x="596556" y="1790023"/>
                  </a:moveTo>
                  <a:cubicBezTo>
                    <a:pt x="597318" y="1790023"/>
                    <a:pt x="598080" y="1789261"/>
                    <a:pt x="598842" y="1788785"/>
                  </a:cubicBezTo>
                  <a:lnTo>
                    <a:pt x="598842" y="1784975"/>
                  </a:lnTo>
                  <a:cubicBezTo>
                    <a:pt x="585412" y="1774878"/>
                    <a:pt x="566647" y="1780498"/>
                    <a:pt x="552932" y="1784975"/>
                  </a:cubicBezTo>
                  <a:cubicBezTo>
                    <a:pt x="567124" y="1788871"/>
                    <a:pt x="581859" y="1790442"/>
                    <a:pt x="596556" y="1789642"/>
                  </a:cubicBezTo>
                  <a:close/>
                  <a:moveTo>
                    <a:pt x="529881" y="2199598"/>
                  </a:moveTo>
                  <a:cubicBezTo>
                    <a:pt x="546074" y="2197598"/>
                    <a:pt x="563600" y="2198360"/>
                    <a:pt x="578077" y="2190835"/>
                  </a:cubicBezTo>
                  <a:cubicBezTo>
                    <a:pt x="567886" y="2185596"/>
                    <a:pt x="554170" y="2189883"/>
                    <a:pt x="542263" y="2188549"/>
                  </a:cubicBezTo>
                  <a:lnTo>
                    <a:pt x="536453" y="2195884"/>
                  </a:lnTo>
                  <a:cubicBezTo>
                    <a:pt x="533501" y="2194741"/>
                    <a:pt x="522356" y="2196550"/>
                    <a:pt x="530357" y="2199217"/>
                  </a:cubicBezTo>
                  <a:close/>
                  <a:moveTo>
                    <a:pt x="625131" y="2013670"/>
                  </a:moveTo>
                  <a:lnTo>
                    <a:pt x="625131" y="2009765"/>
                  </a:lnTo>
                  <a:cubicBezTo>
                    <a:pt x="615396" y="2002555"/>
                    <a:pt x="602100" y="2002555"/>
                    <a:pt x="592365" y="2009765"/>
                  </a:cubicBezTo>
                  <a:lnTo>
                    <a:pt x="592365" y="2013575"/>
                  </a:lnTo>
                  <a:cubicBezTo>
                    <a:pt x="603166" y="2015956"/>
                    <a:pt x="614368" y="2015861"/>
                    <a:pt x="625131" y="2013289"/>
                  </a:cubicBezTo>
                  <a:close/>
                  <a:moveTo>
                    <a:pt x="635227" y="1967474"/>
                  </a:moveTo>
                  <a:cubicBezTo>
                    <a:pt x="633075" y="1966388"/>
                    <a:pt x="631008" y="1965141"/>
                    <a:pt x="629036" y="1963759"/>
                  </a:cubicBezTo>
                  <a:lnTo>
                    <a:pt x="614844" y="1963759"/>
                  </a:lnTo>
                  <a:cubicBezTo>
                    <a:pt x="585697" y="1974618"/>
                    <a:pt x="646372" y="1972617"/>
                    <a:pt x="635227" y="1967283"/>
                  </a:cubicBezTo>
                  <a:close/>
                  <a:moveTo>
                    <a:pt x="590841" y="1919849"/>
                  </a:moveTo>
                  <a:cubicBezTo>
                    <a:pt x="589069" y="1920154"/>
                    <a:pt x="587355" y="1920764"/>
                    <a:pt x="585793" y="1921659"/>
                  </a:cubicBezTo>
                  <a:lnTo>
                    <a:pt x="585793" y="1925278"/>
                  </a:lnTo>
                  <a:cubicBezTo>
                    <a:pt x="603233" y="1928479"/>
                    <a:pt x="621121" y="1928479"/>
                    <a:pt x="638561" y="1925278"/>
                  </a:cubicBezTo>
                  <a:lnTo>
                    <a:pt x="628369" y="1920039"/>
                  </a:lnTo>
                  <a:cubicBezTo>
                    <a:pt x="616177" y="1918706"/>
                    <a:pt x="603128" y="1919658"/>
                    <a:pt x="590841" y="1919658"/>
                  </a:cubicBezTo>
                  <a:close/>
                  <a:moveTo>
                    <a:pt x="609224" y="1646862"/>
                  </a:moveTo>
                  <a:cubicBezTo>
                    <a:pt x="602938" y="1647624"/>
                    <a:pt x="597032" y="1645719"/>
                    <a:pt x="592746" y="1648672"/>
                  </a:cubicBezTo>
                  <a:cubicBezTo>
                    <a:pt x="592746" y="1649910"/>
                    <a:pt x="592746" y="1651053"/>
                    <a:pt x="592746" y="1652387"/>
                  </a:cubicBezTo>
                  <a:lnTo>
                    <a:pt x="599318" y="1656292"/>
                  </a:lnTo>
                  <a:cubicBezTo>
                    <a:pt x="599318" y="1666484"/>
                    <a:pt x="619226" y="1661531"/>
                    <a:pt x="624083" y="1656863"/>
                  </a:cubicBezTo>
                  <a:close/>
                  <a:moveTo>
                    <a:pt x="563028" y="1543897"/>
                  </a:moveTo>
                  <a:cubicBezTo>
                    <a:pt x="537787" y="1554184"/>
                    <a:pt x="505878" y="1541040"/>
                    <a:pt x="481208" y="1553422"/>
                  </a:cubicBezTo>
                  <a:cubicBezTo>
                    <a:pt x="526166" y="1562947"/>
                    <a:pt x="570743" y="1555613"/>
                    <a:pt x="617130" y="1554470"/>
                  </a:cubicBezTo>
                  <a:cubicBezTo>
                    <a:pt x="624940" y="1533324"/>
                    <a:pt x="575410" y="1547231"/>
                    <a:pt x="563028" y="1543326"/>
                  </a:cubicBezTo>
                  <a:close/>
                  <a:moveTo>
                    <a:pt x="408247" y="3059896"/>
                  </a:moveTo>
                  <a:cubicBezTo>
                    <a:pt x="415200" y="3055705"/>
                    <a:pt x="424058" y="3059896"/>
                    <a:pt x="431297" y="3054372"/>
                  </a:cubicBezTo>
                  <a:cubicBezTo>
                    <a:pt x="453586" y="3056753"/>
                    <a:pt x="485113" y="3062372"/>
                    <a:pt x="506830" y="3052562"/>
                  </a:cubicBezTo>
                  <a:lnTo>
                    <a:pt x="506830" y="3048657"/>
                  </a:lnTo>
                  <a:cubicBezTo>
                    <a:pt x="492591" y="3038036"/>
                    <a:pt x="473750" y="3035893"/>
                    <a:pt x="457491" y="3043037"/>
                  </a:cubicBezTo>
                  <a:cubicBezTo>
                    <a:pt x="449395" y="3037894"/>
                    <a:pt x="437679" y="3031988"/>
                    <a:pt x="428154" y="3037798"/>
                  </a:cubicBezTo>
                  <a:cubicBezTo>
                    <a:pt x="429868" y="3051038"/>
                    <a:pt x="335476" y="3036941"/>
                    <a:pt x="381577" y="3059420"/>
                  </a:cubicBezTo>
                  <a:cubicBezTo>
                    <a:pt x="372052" y="3065421"/>
                    <a:pt x="358717" y="3057991"/>
                    <a:pt x="349382" y="3063421"/>
                  </a:cubicBezTo>
                  <a:lnTo>
                    <a:pt x="349382" y="3066945"/>
                  </a:lnTo>
                  <a:lnTo>
                    <a:pt x="342810" y="3070945"/>
                  </a:lnTo>
                  <a:lnTo>
                    <a:pt x="342810" y="3078660"/>
                  </a:lnTo>
                  <a:lnTo>
                    <a:pt x="351287" y="3080280"/>
                  </a:lnTo>
                  <a:cubicBezTo>
                    <a:pt x="371861" y="3069135"/>
                    <a:pt x="396721" y="3073898"/>
                    <a:pt x="417962" y="3079518"/>
                  </a:cubicBezTo>
                  <a:cubicBezTo>
                    <a:pt x="438927" y="3076679"/>
                    <a:pt x="460244" y="3080899"/>
                    <a:pt x="478541" y="3091520"/>
                  </a:cubicBezTo>
                  <a:cubicBezTo>
                    <a:pt x="485018" y="3089614"/>
                    <a:pt x="493210" y="3092948"/>
                    <a:pt x="500068" y="3089424"/>
                  </a:cubicBezTo>
                  <a:lnTo>
                    <a:pt x="493876" y="3085423"/>
                  </a:lnTo>
                  <a:lnTo>
                    <a:pt x="493876" y="3078184"/>
                  </a:lnTo>
                  <a:cubicBezTo>
                    <a:pt x="496353" y="3075041"/>
                    <a:pt x="504449" y="3077613"/>
                    <a:pt x="506830" y="3074469"/>
                  </a:cubicBezTo>
                  <a:lnTo>
                    <a:pt x="506830" y="3070755"/>
                  </a:lnTo>
                  <a:cubicBezTo>
                    <a:pt x="502735" y="3067707"/>
                    <a:pt x="493591" y="3069707"/>
                    <a:pt x="490828" y="3065421"/>
                  </a:cubicBezTo>
                  <a:cubicBezTo>
                    <a:pt x="477017" y="3065421"/>
                    <a:pt x="462730" y="3063421"/>
                    <a:pt x="450728" y="3072660"/>
                  </a:cubicBezTo>
                  <a:cubicBezTo>
                    <a:pt x="439108" y="3075136"/>
                    <a:pt x="443965" y="3064373"/>
                    <a:pt x="433583" y="3065326"/>
                  </a:cubicBezTo>
                  <a:cubicBezTo>
                    <a:pt x="424763" y="3066535"/>
                    <a:pt x="415800" y="3064611"/>
                    <a:pt x="408247" y="3059896"/>
                  </a:cubicBezTo>
                  <a:close/>
                  <a:moveTo>
                    <a:pt x="518737" y="3034750"/>
                  </a:moveTo>
                  <a:cubicBezTo>
                    <a:pt x="520461" y="3032217"/>
                    <a:pt x="520718" y="3028950"/>
                    <a:pt x="519403" y="3026178"/>
                  </a:cubicBezTo>
                  <a:lnTo>
                    <a:pt x="509878" y="3021034"/>
                  </a:lnTo>
                  <a:cubicBezTo>
                    <a:pt x="505611" y="3019711"/>
                    <a:pt x="501077" y="3022101"/>
                    <a:pt x="499753" y="3026378"/>
                  </a:cubicBezTo>
                  <a:cubicBezTo>
                    <a:pt x="498648" y="3029931"/>
                    <a:pt x="500115" y="3033779"/>
                    <a:pt x="503306" y="3035703"/>
                  </a:cubicBezTo>
                  <a:cubicBezTo>
                    <a:pt x="508469" y="3036284"/>
                    <a:pt x="513688" y="3035960"/>
                    <a:pt x="518737" y="3034750"/>
                  </a:cubicBezTo>
                  <a:close/>
                  <a:moveTo>
                    <a:pt x="464539" y="2888446"/>
                  </a:moveTo>
                  <a:cubicBezTo>
                    <a:pt x="469873" y="2887780"/>
                    <a:pt x="475779" y="2889685"/>
                    <a:pt x="480065" y="2886922"/>
                  </a:cubicBezTo>
                  <a:cubicBezTo>
                    <a:pt x="480065" y="2874349"/>
                    <a:pt x="453300" y="2883779"/>
                    <a:pt x="444632" y="2881017"/>
                  </a:cubicBezTo>
                  <a:cubicBezTo>
                    <a:pt x="435107" y="2876350"/>
                    <a:pt x="435107" y="2876350"/>
                    <a:pt x="428249" y="2879302"/>
                  </a:cubicBezTo>
                  <a:lnTo>
                    <a:pt x="428249" y="2882922"/>
                  </a:lnTo>
                  <a:cubicBezTo>
                    <a:pt x="439108" y="2887970"/>
                    <a:pt x="453300" y="2896257"/>
                    <a:pt x="464539" y="2888446"/>
                  </a:cubicBezTo>
                  <a:close/>
                  <a:moveTo>
                    <a:pt x="457586" y="2943691"/>
                  </a:moveTo>
                  <a:cubicBezTo>
                    <a:pt x="456853" y="2944053"/>
                    <a:pt x="456157" y="2944463"/>
                    <a:pt x="455491" y="2944930"/>
                  </a:cubicBezTo>
                  <a:cubicBezTo>
                    <a:pt x="453586" y="2948930"/>
                    <a:pt x="465206" y="2946168"/>
                    <a:pt x="457586" y="2943691"/>
                  </a:cubicBezTo>
                  <a:close/>
                  <a:moveTo>
                    <a:pt x="486733" y="2959979"/>
                  </a:moveTo>
                  <a:cubicBezTo>
                    <a:pt x="486733" y="2961122"/>
                    <a:pt x="486733" y="2962265"/>
                    <a:pt x="486733" y="2963504"/>
                  </a:cubicBezTo>
                  <a:cubicBezTo>
                    <a:pt x="503211" y="2973029"/>
                    <a:pt x="524166" y="2977505"/>
                    <a:pt x="539215" y="2967980"/>
                  </a:cubicBezTo>
                  <a:lnTo>
                    <a:pt x="539215" y="2956455"/>
                  </a:lnTo>
                  <a:cubicBezTo>
                    <a:pt x="531081" y="2949664"/>
                    <a:pt x="520642" y="2946253"/>
                    <a:pt x="510069" y="2946930"/>
                  </a:cubicBezTo>
                  <a:cubicBezTo>
                    <a:pt x="500544" y="2961027"/>
                    <a:pt x="496353" y="2950168"/>
                    <a:pt x="483304" y="2950644"/>
                  </a:cubicBezTo>
                  <a:cubicBezTo>
                    <a:pt x="479303" y="2955312"/>
                    <a:pt x="479303" y="2955407"/>
                    <a:pt x="486733" y="2959979"/>
                  </a:cubicBezTo>
                  <a:close/>
                  <a:moveTo>
                    <a:pt x="510164" y="2939976"/>
                  </a:moveTo>
                  <a:cubicBezTo>
                    <a:pt x="518832" y="2939976"/>
                    <a:pt x="533882" y="2942358"/>
                    <a:pt x="538739" y="2933880"/>
                  </a:cubicBezTo>
                  <a:cubicBezTo>
                    <a:pt x="533501" y="2931976"/>
                    <a:pt x="497782" y="2929309"/>
                    <a:pt x="510164" y="2939976"/>
                  </a:cubicBezTo>
                  <a:close/>
                  <a:moveTo>
                    <a:pt x="506926" y="2986459"/>
                  </a:moveTo>
                  <a:lnTo>
                    <a:pt x="515879" y="2991412"/>
                  </a:lnTo>
                  <a:cubicBezTo>
                    <a:pt x="522070" y="2991412"/>
                    <a:pt x="519594" y="2988268"/>
                    <a:pt x="520070" y="2986363"/>
                  </a:cubicBezTo>
                  <a:cubicBezTo>
                    <a:pt x="516060" y="2983782"/>
                    <a:pt x="510898" y="2983820"/>
                    <a:pt x="506926" y="2986459"/>
                  </a:cubicBezTo>
                  <a:close/>
                  <a:moveTo>
                    <a:pt x="520070" y="3063801"/>
                  </a:moveTo>
                  <a:cubicBezTo>
                    <a:pt x="528852" y="3067488"/>
                    <a:pt x="538949" y="3066059"/>
                    <a:pt x="546359" y="3060087"/>
                  </a:cubicBezTo>
                  <a:cubicBezTo>
                    <a:pt x="537634" y="3056401"/>
                    <a:pt x="527595" y="3057668"/>
                    <a:pt x="520070" y="3063421"/>
                  </a:cubicBezTo>
                  <a:close/>
                  <a:moveTo>
                    <a:pt x="529595" y="2855490"/>
                  </a:moveTo>
                  <a:cubicBezTo>
                    <a:pt x="485971" y="2854728"/>
                    <a:pt x="442537" y="2848917"/>
                    <a:pt x="401579" y="2865015"/>
                  </a:cubicBezTo>
                  <a:cubicBezTo>
                    <a:pt x="403484" y="2885112"/>
                    <a:pt x="434821" y="2866634"/>
                    <a:pt x="446061" y="2862634"/>
                  </a:cubicBezTo>
                  <a:cubicBezTo>
                    <a:pt x="474045" y="2861995"/>
                    <a:pt x="502011" y="2864329"/>
                    <a:pt x="529500" y="2869587"/>
                  </a:cubicBezTo>
                  <a:cubicBezTo>
                    <a:pt x="542549" y="2866062"/>
                    <a:pt x="542073" y="2859395"/>
                    <a:pt x="529309" y="2855109"/>
                  </a:cubicBezTo>
                  <a:close/>
                  <a:moveTo>
                    <a:pt x="420629" y="2886255"/>
                  </a:moveTo>
                  <a:cubicBezTo>
                    <a:pt x="405484" y="2880636"/>
                    <a:pt x="408723" y="2893590"/>
                    <a:pt x="420629" y="2887494"/>
                  </a:cubicBezTo>
                  <a:cubicBezTo>
                    <a:pt x="420439" y="2886732"/>
                    <a:pt x="420629" y="2886160"/>
                    <a:pt x="420343" y="2885875"/>
                  </a:cubicBezTo>
                  <a:close/>
                  <a:moveTo>
                    <a:pt x="211079" y="2820342"/>
                  </a:moveTo>
                  <a:cubicBezTo>
                    <a:pt x="222793" y="2825715"/>
                    <a:pt x="236120" y="2826400"/>
                    <a:pt x="248322" y="2822248"/>
                  </a:cubicBezTo>
                  <a:lnTo>
                    <a:pt x="251084" y="2817485"/>
                  </a:lnTo>
                  <a:lnTo>
                    <a:pt x="241178" y="2810913"/>
                  </a:lnTo>
                  <a:cubicBezTo>
                    <a:pt x="230034" y="2822628"/>
                    <a:pt x="210793" y="2799102"/>
                    <a:pt x="211270" y="2819962"/>
                  </a:cubicBezTo>
                  <a:close/>
                  <a:moveTo>
                    <a:pt x="208031" y="2929309"/>
                  </a:moveTo>
                  <a:cubicBezTo>
                    <a:pt x="201935" y="2938834"/>
                    <a:pt x="236606" y="2938071"/>
                    <a:pt x="243083" y="2935309"/>
                  </a:cubicBezTo>
                  <a:cubicBezTo>
                    <a:pt x="235558" y="2929309"/>
                    <a:pt x="219080" y="2928546"/>
                    <a:pt x="208031" y="2929309"/>
                  </a:cubicBezTo>
                  <a:close/>
                  <a:moveTo>
                    <a:pt x="259561" y="2888351"/>
                  </a:moveTo>
                  <a:lnTo>
                    <a:pt x="277754" y="2879398"/>
                  </a:lnTo>
                  <a:lnTo>
                    <a:pt x="274801" y="2873682"/>
                  </a:lnTo>
                  <a:cubicBezTo>
                    <a:pt x="268991" y="2883969"/>
                    <a:pt x="224605" y="2866539"/>
                    <a:pt x="243750" y="2879302"/>
                  </a:cubicBezTo>
                  <a:lnTo>
                    <a:pt x="237940" y="2883112"/>
                  </a:lnTo>
                  <a:cubicBezTo>
                    <a:pt x="236320" y="2892351"/>
                    <a:pt x="255180" y="2887494"/>
                    <a:pt x="259561" y="2888065"/>
                  </a:cubicBezTo>
                  <a:close/>
                  <a:moveTo>
                    <a:pt x="283374" y="2809770"/>
                  </a:moveTo>
                  <a:cubicBezTo>
                    <a:pt x="283374" y="2809103"/>
                    <a:pt x="280897" y="2808532"/>
                    <a:pt x="279659" y="2807960"/>
                  </a:cubicBezTo>
                  <a:lnTo>
                    <a:pt x="263848" y="2816818"/>
                  </a:lnTo>
                  <a:cubicBezTo>
                    <a:pt x="261847" y="2826343"/>
                    <a:pt x="278040" y="2821295"/>
                    <a:pt x="283564" y="2816818"/>
                  </a:cubicBezTo>
                  <a:cubicBezTo>
                    <a:pt x="283758" y="2814370"/>
                    <a:pt x="283694" y="2811913"/>
                    <a:pt x="283374" y="2809484"/>
                  </a:cubicBezTo>
                  <a:close/>
                  <a:moveTo>
                    <a:pt x="273849" y="2837107"/>
                  </a:moveTo>
                  <a:cubicBezTo>
                    <a:pt x="270229" y="2837107"/>
                    <a:pt x="267372" y="2836440"/>
                    <a:pt x="264324" y="2838535"/>
                  </a:cubicBezTo>
                  <a:cubicBezTo>
                    <a:pt x="263276" y="2845489"/>
                    <a:pt x="263371" y="2845489"/>
                    <a:pt x="267372" y="2848060"/>
                  </a:cubicBezTo>
                  <a:cubicBezTo>
                    <a:pt x="286993" y="2848537"/>
                    <a:pt x="297376" y="2848346"/>
                    <a:pt x="273659" y="2836821"/>
                  </a:cubicBezTo>
                  <a:close/>
                  <a:moveTo>
                    <a:pt x="292899" y="2914450"/>
                  </a:moveTo>
                  <a:cubicBezTo>
                    <a:pt x="300328" y="2912164"/>
                    <a:pt x="288898" y="2909020"/>
                    <a:pt x="287184" y="2907115"/>
                  </a:cubicBezTo>
                  <a:cubicBezTo>
                    <a:pt x="281307" y="2906639"/>
                    <a:pt x="275471" y="2908439"/>
                    <a:pt x="270896" y="2912164"/>
                  </a:cubicBezTo>
                  <a:cubicBezTo>
                    <a:pt x="276802" y="2916735"/>
                    <a:pt x="286041" y="2913211"/>
                    <a:pt x="293185" y="2914164"/>
                  </a:cubicBezTo>
                  <a:close/>
                  <a:moveTo>
                    <a:pt x="270134" y="2934738"/>
                  </a:moveTo>
                  <a:cubicBezTo>
                    <a:pt x="274111" y="2937405"/>
                    <a:pt x="279302" y="2937405"/>
                    <a:pt x="283279" y="2934738"/>
                  </a:cubicBezTo>
                  <a:cubicBezTo>
                    <a:pt x="279425" y="2932109"/>
                    <a:pt x="274387" y="2932004"/>
                    <a:pt x="270420" y="2934452"/>
                  </a:cubicBezTo>
                  <a:close/>
                  <a:moveTo>
                    <a:pt x="299757" y="1374066"/>
                  </a:moveTo>
                  <a:cubicBezTo>
                    <a:pt x="304329" y="1370257"/>
                    <a:pt x="304329" y="1370257"/>
                    <a:pt x="299757" y="1366732"/>
                  </a:cubicBezTo>
                  <a:lnTo>
                    <a:pt x="286898" y="1366732"/>
                  </a:lnTo>
                  <a:cubicBezTo>
                    <a:pt x="282231" y="1370542"/>
                    <a:pt x="282231" y="1370542"/>
                    <a:pt x="286898" y="1374066"/>
                  </a:cubicBezTo>
                  <a:close/>
                  <a:moveTo>
                    <a:pt x="299757" y="2601267"/>
                  </a:moveTo>
                  <a:cubicBezTo>
                    <a:pt x="292994" y="2603839"/>
                    <a:pt x="303662" y="2606601"/>
                    <a:pt x="305662" y="2608983"/>
                  </a:cubicBezTo>
                  <a:lnTo>
                    <a:pt x="315187" y="2603458"/>
                  </a:lnTo>
                  <a:cubicBezTo>
                    <a:pt x="311759" y="2599077"/>
                    <a:pt x="305282" y="2601554"/>
                    <a:pt x="300043" y="2600982"/>
                  </a:cubicBezTo>
                  <a:close/>
                  <a:moveTo>
                    <a:pt x="296518" y="2845774"/>
                  </a:moveTo>
                  <a:cubicBezTo>
                    <a:pt x="314616" y="2851775"/>
                    <a:pt x="339190" y="2844631"/>
                    <a:pt x="355859" y="2839107"/>
                  </a:cubicBezTo>
                  <a:cubicBezTo>
                    <a:pt x="351001" y="2830058"/>
                    <a:pt x="295852" y="2836821"/>
                    <a:pt x="296804" y="2845489"/>
                  </a:cubicBezTo>
                  <a:close/>
                  <a:moveTo>
                    <a:pt x="474541" y="1169374"/>
                  </a:moveTo>
                  <a:cubicBezTo>
                    <a:pt x="474541" y="1181852"/>
                    <a:pt x="500544" y="1172803"/>
                    <a:pt x="509783" y="1175279"/>
                  </a:cubicBezTo>
                  <a:cubicBezTo>
                    <a:pt x="523785" y="1166040"/>
                    <a:pt x="479303" y="1160802"/>
                    <a:pt x="474826" y="1168803"/>
                  </a:cubicBezTo>
                  <a:close/>
                  <a:moveTo>
                    <a:pt x="481399" y="1115082"/>
                  </a:moveTo>
                  <a:cubicBezTo>
                    <a:pt x="488066" y="1118796"/>
                    <a:pt x="487780" y="1125940"/>
                    <a:pt x="497401" y="1123749"/>
                  </a:cubicBezTo>
                  <a:cubicBezTo>
                    <a:pt x="501211" y="1120606"/>
                    <a:pt x="512069" y="1118225"/>
                    <a:pt x="503211" y="1112701"/>
                  </a:cubicBezTo>
                  <a:cubicBezTo>
                    <a:pt x="497020" y="1113462"/>
                    <a:pt x="485399" y="1109176"/>
                    <a:pt x="481684" y="1114510"/>
                  </a:cubicBezTo>
                  <a:close/>
                  <a:moveTo>
                    <a:pt x="526928" y="1537706"/>
                  </a:moveTo>
                  <a:cubicBezTo>
                    <a:pt x="533862" y="1540097"/>
                    <a:pt x="540959" y="1541973"/>
                    <a:pt x="548169" y="1543326"/>
                  </a:cubicBezTo>
                  <a:cubicBezTo>
                    <a:pt x="552455" y="1538468"/>
                    <a:pt x="576172" y="1533038"/>
                    <a:pt x="571315" y="1525800"/>
                  </a:cubicBezTo>
                  <a:cubicBezTo>
                    <a:pt x="558932" y="1520847"/>
                    <a:pt x="544835" y="1533229"/>
                    <a:pt x="533691" y="1526848"/>
                  </a:cubicBezTo>
                  <a:cubicBezTo>
                    <a:pt x="524737" y="1521132"/>
                    <a:pt x="526928" y="1532753"/>
                    <a:pt x="526928" y="1537706"/>
                  </a:cubicBezTo>
                  <a:close/>
                  <a:moveTo>
                    <a:pt x="458539" y="1554089"/>
                  </a:moveTo>
                  <a:lnTo>
                    <a:pt x="467587" y="1548755"/>
                  </a:lnTo>
                  <a:cubicBezTo>
                    <a:pt x="455957" y="1542316"/>
                    <a:pt x="442203" y="1540868"/>
                    <a:pt x="429487" y="1544755"/>
                  </a:cubicBezTo>
                  <a:cubicBezTo>
                    <a:pt x="437203" y="1552003"/>
                    <a:pt x="447747" y="1555432"/>
                    <a:pt x="458253" y="1554089"/>
                  </a:cubicBezTo>
                  <a:close/>
                  <a:moveTo>
                    <a:pt x="453395" y="2694232"/>
                  </a:moveTo>
                  <a:cubicBezTo>
                    <a:pt x="438346" y="2688612"/>
                    <a:pt x="441584" y="2701661"/>
                    <a:pt x="453395" y="2695470"/>
                  </a:cubicBezTo>
                  <a:cubicBezTo>
                    <a:pt x="453300" y="2695089"/>
                    <a:pt x="453490" y="2694517"/>
                    <a:pt x="453109" y="2694232"/>
                  </a:cubicBezTo>
                  <a:close/>
                  <a:moveTo>
                    <a:pt x="436822" y="2817580"/>
                  </a:moveTo>
                  <a:cubicBezTo>
                    <a:pt x="451681" y="2820438"/>
                    <a:pt x="467207" y="2815295"/>
                    <a:pt x="480732" y="2813008"/>
                  </a:cubicBezTo>
                  <a:cubicBezTo>
                    <a:pt x="468826" y="2804150"/>
                    <a:pt x="449109" y="2806341"/>
                    <a:pt x="435107" y="2809103"/>
                  </a:cubicBezTo>
                  <a:cubicBezTo>
                    <a:pt x="435488" y="2811865"/>
                    <a:pt x="432821" y="2815009"/>
                    <a:pt x="436536" y="2817580"/>
                  </a:cubicBezTo>
                  <a:close/>
                  <a:moveTo>
                    <a:pt x="503497" y="2744714"/>
                  </a:moveTo>
                  <a:cubicBezTo>
                    <a:pt x="508450" y="2741094"/>
                    <a:pt x="508450" y="2741094"/>
                    <a:pt x="503497" y="2737285"/>
                  </a:cubicBezTo>
                  <a:cubicBezTo>
                    <a:pt x="489495" y="2739475"/>
                    <a:pt x="477970" y="2732808"/>
                    <a:pt x="464349" y="2733570"/>
                  </a:cubicBezTo>
                  <a:cubicBezTo>
                    <a:pt x="459682" y="2737189"/>
                    <a:pt x="459682" y="2737189"/>
                    <a:pt x="464349" y="2740999"/>
                  </a:cubicBezTo>
                  <a:cubicBezTo>
                    <a:pt x="477132" y="2744057"/>
                    <a:pt x="490276" y="2745314"/>
                    <a:pt x="503401" y="2744714"/>
                  </a:cubicBezTo>
                  <a:close/>
                  <a:moveTo>
                    <a:pt x="499687" y="2709567"/>
                  </a:moveTo>
                  <a:cubicBezTo>
                    <a:pt x="482570" y="2706881"/>
                    <a:pt x="465159" y="2706623"/>
                    <a:pt x="447966" y="2708805"/>
                  </a:cubicBezTo>
                  <a:cubicBezTo>
                    <a:pt x="444632" y="2728617"/>
                    <a:pt x="460634" y="2708805"/>
                    <a:pt x="467016" y="2717568"/>
                  </a:cubicBezTo>
                  <a:cubicBezTo>
                    <a:pt x="467016" y="2722711"/>
                    <a:pt x="472445" y="2722711"/>
                    <a:pt x="476541" y="2722616"/>
                  </a:cubicBezTo>
                  <a:close/>
                  <a:moveTo>
                    <a:pt x="542740" y="1513703"/>
                  </a:moveTo>
                  <a:cubicBezTo>
                    <a:pt x="558170" y="1502082"/>
                    <a:pt x="502830" y="1504940"/>
                    <a:pt x="497115" y="1509988"/>
                  </a:cubicBezTo>
                  <a:cubicBezTo>
                    <a:pt x="471016" y="1503702"/>
                    <a:pt x="439965" y="1499035"/>
                    <a:pt x="415200" y="1508369"/>
                  </a:cubicBezTo>
                  <a:cubicBezTo>
                    <a:pt x="421486" y="1512465"/>
                    <a:pt x="431297" y="1507512"/>
                    <a:pt x="437488" y="1513512"/>
                  </a:cubicBezTo>
                  <a:cubicBezTo>
                    <a:pt x="442327" y="1513036"/>
                    <a:pt x="447166" y="1514436"/>
                    <a:pt x="451014" y="1517418"/>
                  </a:cubicBezTo>
                  <a:cubicBezTo>
                    <a:pt x="479303" y="1508464"/>
                    <a:pt x="512545" y="1516370"/>
                    <a:pt x="542644" y="1513703"/>
                  </a:cubicBezTo>
                  <a:close/>
                  <a:moveTo>
                    <a:pt x="576172" y="1491700"/>
                  </a:moveTo>
                  <a:cubicBezTo>
                    <a:pt x="628751" y="1490367"/>
                    <a:pt x="565790" y="1486366"/>
                    <a:pt x="553027" y="1478841"/>
                  </a:cubicBezTo>
                  <a:cubicBezTo>
                    <a:pt x="553027" y="1475794"/>
                    <a:pt x="553027" y="1475794"/>
                    <a:pt x="549979" y="1473126"/>
                  </a:cubicBezTo>
                  <a:cubicBezTo>
                    <a:pt x="538949" y="1473031"/>
                    <a:pt x="527947" y="1474279"/>
                    <a:pt x="517213" y="1476841"/>
                  </a:cubicBezTo>
                  <a:cubicBezTo>
                    <a:pt x="497305" y="1469031"/>
                    <a:pt x="417962" y="1461696"/>
                    <a:pt x="493876" y="1482461"/>
                  </a:cubicBezTo>
                  <a:lnTo>
                    <a:pt x="493876" y="1493605"/>
                  </a:lnTo>
                  <a:cubicBezTo>
                    <a:pt x="520546" y="1498558"/>
                    <a:pt x="549979" y="1502749"/>
                    <a:pt x="576077" y="1491700"/>
                  </a:cubicBezTo>
                  <a:close/>
                  <a:moveTo>
                    <a:pt x="566647" y="1450362"/>
                  </a:moveTo>
                  <a:cubicBezTo>
                    <a:pt x="557122" y="1439122"/>
                    <a:pt x="539692" y="1447409"/>
                    <a:pt x="528547" y="1439789"/>
                  </a:cubicBezTo>
                  <a:cubicBezTo>
                    <a:pt x="514165" y="1437312"/>
                    <a:pt x="504163" y="1448076"/>
                    <a:pt x="491019" y="1440360"/>
                  </a:cubicBezTo>
                  <a:cubicBezTo>
                    <a:pt x="479303" y="1449314"/>
                    <a:pt x="466730" y="1433503"/>
                    <a:pt x="455205" y="1445314"/>
                  </a:cubicBezTo>
                  <a:cubicBezTo>
                    <a:pt x="459396" y="1449123"/>
                    <a:pt x="466254" y="1447028"/>
                    <a:pt x="471016" y="1447504"/>
                  </a:cubicBezTo>
                  <a:cubicBezTo>
                    <a:pt x="479208" y="1454076"/>
                    <a:pt x="487971" y="1448362"/>
                    <a:pt x="496258" y="1454267"/>
                  </a:cubicBezTo>
                  <a:cubicBezTo>
                    <a:pt x="504716" y="1449724"/>
                    <a:pt x="515184" y="1451495"/>
                    <a:pt x="521689" y="1458553"/>
                  </a:cubicBezTo>
                  <a:cubicBezTo>
                    <a:pt x="538072" y="1459601"/>
                    <a:pt x="547502" y="1452647"/>
                    <a:pt x="563885" y="1454839"/>
                  </a:cubicBezTo>
                  <a:close/>
                  <a:moveTo>
                    <a:pt x="382624" y="1353492"/>
                  </a:moveTo>
                  <a:cubicBezTo>
                    <a:pt x="406151" y="1360541"/>
                    <a:pt x="434536" y="1349111"/>
                    <a:pt x="457491" y="1358826"/>
                  </a:cubicBezTo>
                  <a:cubicBezTo>
                    <a:pt x="468635" y="1350730"/>
                    <a:pt x="478541" y="1361684"/>
                    <a:pt x="491400" y="1358826"/>
                  </a:cubicBezTo>
                  <a:lnTo>
                    <a:pt x="494543" y="1354255"/>
                  </a:lnTo>
                  <a:cubicBezTo>
                    <a:pt x="482542" y="1342348"/>
                    <a:pt x="465301" y="1344730"/>
                    <a:pt x="450442" y="1343682"/>
                  </a:cubicBezTo>
                  <a:cubicBezTo>
                    <a:pt x="431392" y="1336633"/>
                    <a:pt x="408151" y="1334157"/>
                    <a:pt x="389482" y="1345682"/>
                  </a:cubicBezTo>
                  <a:cubicBezTo>
                    <a:pt x="389482" y="1346825"/>
                    <a:pt x="389482" y="1347968"/>
                    <a:pt x="388816" y="1349397"/>
                  </a:cubicBezTo>
                  <a:close/>
                  <a:moveTo>
                    <a:pt x="405008" y="1314821"/>
                  </a:moveTo>
                  <a:cubicBezTo>
                    <a:pt x="418534" y="1304344"/>
                    <a:pt x="382720" y="1306534"/>
                    <a:pt x="377005" y="1308629"/>
                  </a:cubicBezTo>
                  <a:cubicBezTo>
                    <a:pt x="372337" y="1320155"/>
                    <a:pt x="397864" y="1312916"/>
                    <a:pt x="404818" y="1314821"/>
                  </a:cubicBezTo>
                  <a:close/>
                  <a:moveTo>
                    <a:pt x="504735" y="1260052"/>
                  </a:moveTo>
                  <a:cubicBezTo>
                    <a:pt x="494257" y="1258042"/>
                    <a:pt x="483408" y="1259766"/>
                    <a:pt x="474064" y="1264910"/>
                  </a:cubicBezTo>
                  <a:cubicBezTo>
                    <a:pt x="484875" y="1268148"/>
                    <a:pt x="496401" y="1268148"/>
                    <a:pt x="507211" y="1264910"/>
                  </a:cubicBezTo>
                  <a:cubicBezTo>
                    <a:pt x="506545" y="1263291"/>
                    <a:pt x="508354" y="1261290"/>
                    <a:pt x="504544" y="1260052"/>
                  </a:cubicBezTo>
                  <a:close/>
                  <a:moveTo>
                    <a:pt x="500163" y="1284627"/>
                  </a:moveTo>
                  <a:lnTo>
                    <a:pt x="503116" y="1289008"/>
                  </a:lnTo>
                  <a:cubicBezTo>
                    <a:pt x="516260" y="1288246"/>
                    <a:pt x="528833" y="1292056"/>
                    <a:pt x="539406" y="1283865"/>
                  </a:cubicBezTo>
                  <a:cubicBezTo>
                    <a:pt x="542454" y="1274340"/>
                    <a:pt x="529119" y="1279198"/>
                    <a:pt x="522451" y="1281007"/>
                  </a:cubicBezTo>
                  <a:cubicBezTo>
                    <a:pt x="515155" y="1276206"/>
                    <a:pt x="505392" y="1277778"/>
                    <a:pt x="499972" y="1284627"/>
                  </a:cubicBezTo>
                  <a:close/>
                  <a:moveTo>
                    <a:pt x="444918" y="1281674"/>
                  </a:moveTo>
                  <a:lnTo>
                    <a:pt x="421772" y="1294533"/>
                  </a:lnTo>
                  <a:lnTo>
                    <a:pt x="421772" y="1298248"/>
                  </a:lnTo>
                  <a:cubicBezTo>
                    <a:pt x="447585" y="1303295"/>
                    <a:pt x="525976" y="1278055"/>
                    <a:pt x="444727" y="1281483"/>
                  </a:cubicBezTo>
                  <a:close/>
                  <a:moveTo>
                    <a:pt x="427106" y="1231287"/>
                  </a:moveTo>
                  <a:cubicBezTo>
                    <a:pt x="412057" y="1225476"/>
                    <a:pt x="415200" y="1238621"/>
                    <a:pt x="427106" y="1232525"/>
                  </a:cubicBezTo>
                  <a:cubicBezTo>
                    <a:pt x="427011" y="1232049"/>
                    <a:pt x="427201" y="1231573"/>
                    <a:pt x="426916" y="1231287"/>
                  </a:cubicBezTo>
                  <a:close/>
                  <a:moveTo>
                    <a:pt x="416248" y="1372447"/>
                  </a:moveTo>
                  <a:cubicBezTo>
                    <a:pt x="419010" y="1374352"/>
                    <a:pt x="421867" y="1376067"/>
                    <a:pt x="424153" y="1377496"/>
                  </a:cubicBezTo>
                  <a:lnTo>
                    <a:pt x="438155" y="1377496"/>
                  </a:lnTo>
                  <a:cubicBezTo>
                    <a:pt x="442822" y="1373685"/>
                    <a:pt x="442822" y="1373685"/>
                    <a:pt x="438155" y="1370066"/>
                  </a:cubicBezTo>
                  <a:cubicBezTo>
                    <a:pt x="431678" y="1371495"/>
                    <a:pt x="419486" y="1367208"/>
                    <a:pt x="416057" y="1372447"/>
                  </a:cubicBezTo>
                  <a:close/>
                  <a:moveTo>
                    <a:pt x="404246" y="1418644"/>
                  </a:moveTo>
                  <a:cubicBezTo>
                    <a:pt x="342905" y="1437694"/>
                    <a:pt x="396531" y="1431312"/>
                    <a:pt x="424725" y="1432645"/>
                  </a:cubicBezTo>
                  <a:cubicBezTo>
                    <a:pt x="446918" y="1420263"/>
                    <a:pt x="473207" y="1443218"/>
                    <a:pt x="493686" y="1423692"/>
                  </a:cubicBezTo>
                  <a:lnTo>
                    <a:pt x="493686" y="1420072"/>
                  </a:lnTo>
                  <a:cubicBezTo>
                    <a:pt x="509212" y="1415786"/>
                    <a:pt x="529405" y="1427407"/>
                    <a:pt x="546169" y="1420072"/>
                  </a:cubicBezTo>
                  <a:lnTo>
                    <a:pt x="546169" y="1416453"/>
                  </a:lnTo>
                  <a:lnTo>
                    <a:pt x="536644" y="1411119"/>
                  </a:lnTo>
                  <a:cubicBezTo>
                    <a:pt x="516641" y="1424168"/>
                    <a:pt x="523309" y="1397498"/>
                    <a:pt x="503116" y="1411119"/>
                  </a:cubicBezTo>
                  <a:cubicBezTo>
                    <a:pt x="496543" y="1409690"/>
                    <a:pt x="494353" y="1413690"/>
                    <a:pt x="489971" y="1414357"/>
                  </a:cubicBezTo>
                  <a:cubicBezTo>
                    <a:pt x="471921" y="1409556"/>
                    <a:pt x="452995" y="1409071"/>
                    <a:pt x="434726" y="1412928"/>
                  </a:cubicBezTo>
                  <a:cubicBezTo>
                    <a:pt x="433393" y="1424358"/>
                    <a:pt x="412628" y="1414833"/>
                    <a:pt x="404056" y="1418644"/>
                  </a:cubicBezTo>
                  <a:close/>
                  <a:moveTo>
                    <a:pt x="543026" y="1395783"/>
                  </a:moveTo>
                  <a:cubicBezTo>
                    <a:pt x="545407" y="1396926"/>
                    <a:pt x="547312" y="1398451"/>
                    <a:pt x="549122" y="1399498"/>
                  </a:cubicBezTo>
                  <a:cubicBezTo>
                    <a:pt x="555027" y="1400737"/>
                    <a:pt x="565219" y="1396831"/>
                    <a:pt x="556170" y="1392164"/>
                  </a:cubicBezTo>
                  <a:cubicBezTo>
                    <a:pt x="553027" y="1392545"/>
                    <a:pt x="535310" y="1390545"/>
                    <a:pt x="543026" y="1395783"/>
                  </a:cubicBezTo>
                  <a:close/>
                  <a:moveTo>
                    <a:pt x="565981" y="1320631"/>
                  </a:moveTo>
                  <a:cubicBezTo>
                    <a:pt x="563980" y="1316345"/>
                    <a:pt x="557694" y="1320631"/>
                    <a:pt x="555503" y="1321965"/>
                  </a:cubicBezTo>
                  <a:cubicBezTo>
                    <a:pt x="542073" y="1320060"/>
                    <a:pt x="534834" y="1330442"/>
                    <a:pt x="523309" y="1321965"/>
                  </a:cubicBezTo>
                  <a:cubicBezTo>
                    <a:pt x="511307" y="1324917"/>
                    <a:pt x="487114" y="1309392"/>
                    <a:pt x="480827" y="1322917"/>
                  </a:cubicBezTo>
                  <a:cubicBezTo>
                    <a:pt x="507021" y="1327870"/>
                    <a:pt x="539025" y="1332442"/>
                    <a:pt x="566552" y="1327299"/>
                  </a:cubicBezTo>
                  <a:cubicBezTo>
                    <a:pt x="566581" y="1325098"/>
                    <a:pt x="566390" y="1322888"/>
                    <a:pt x="565981" y="1320726"/>
                  </a:cubicBezTo>
                  <a:close/>
                  <a:moveTo>
                    <a:pt x="552169" y="1253956"/>
                  </a:moveTo>
                  <a:cubicBezTo>
                    <a:pt x="540263" y="1247860"/>
                    <a:pt x="527309" y="1236240"/>
                    <a:pt x="513498" y="1243383"/>
                  </a:cubicBezTo>
                  <a:lnTo>
                    <a:pt x="513498" y="1251956"/>
                  </a:lnTo>
                  <a:cubicBezTo>
                    <a:pt x="519099" y="1251413"/>
                    <a:pt x="524728" y="1252823"/>
                    <a:pt x="529405" y="1255957"/>
                  </a:cubicBezTo>
                  <a:cubicBezTo>
                    <a:pt x="549407" y="1256147"/>
                    <a:pt x="549407" y="1256052"/>
                    <a:pt x="552169" y="1253575"/>
                  </a:cubicBezTo>
                  <a:close/>
                  <a:moveTo>
                    <a:pt x="470826" y="1233858"/>
                  </a:moveTo>
                  <a:cubicBezTo>
                    <a:pt x="460253" y="1233096"/>
                    <a:pt x="427106" y="1238145"/>
                    <a:pt x="450061" y="1248622"/>
                  </a:cubicBezTo>
                  <a:cubicBezTo>
                    <a:pt x="464730" y="1251479"/>
                    <a:pt x="520642" y="1245193"/>
                    <a:pt x="477970" y="1241288"/>
                  </a:cubicBezTo>
                  <a:cubicBezTo>
                    <a:pt x="471778" y="1239764"/>
                    <a:pt x="476350" y="1235287"/>
                    <a:pt x="470826" y="1233858"/>
                  </a:cubicBezTo>
                  <a:close/>
                  <a:moveTo>
                    <a:pt x="461301" y="1216904"/>
                  </a:moveTo>
                  <a:cubicBezTo>
                    <a:pt x="450823" y="1208617"/>
                    <a:pt x="438632" y="1213665"/>
                    <a:pt x="428059" y="1216904"/>
                  </a:cubicBezTo>
                  <a:lnTo>
                    <a:pt x="428059" y="1220428"/>
                  </a:lnTo>
                  <a:cubicBezTo>
                    <a:pt x="432535" y="1224333"/>
                    <a:pt x="440727" y="1221571"/>
                    <a:pt x="445109" y="1218713"/>
                  </a:cubicBezTo>
                  <a:cubicBezTo>
                    <a:pt x="450728" y="1218523"/>
                    <a:pt x="456824" y="1220333"/>
                    <a:pt x="461396" y="1216809"/>
                  </a:cubicBezTo>
                  <a:close/>
                  <a:moveTo>
                    <a:pt x="460729" y="1047930"/>
                  </a:moveTo>
                  <a:cubicBezTo>
                    <a:pt x="457567" y="1045397"/>
                    <a:pt x="453843" y="1043663"/>
                    <a:pt x="449871" y="1042882"/>
                  </a:cubicBezTo>
                  <a:cubicBezTo>
                    <a:pt x="440346" y="1050026"/>
                    <a:pt x="425773" y="1042311"/>
                    <a:pt x="414914" y="1047835"/>
                  </a:cubicBezTo>
                  <a:lnTo>
                    <a:pt x="414914" y="1051454"/>
                  </a:lnTo>
                  <a:cubicBezTo>
                    <a:pt x="430030" y="1054550"/>
                    <a:pt x="445613" y="1054550"/>
                    <a:pt x="460729" y="1051454"/>
                  </a:cubicBezTo>
                  <a:close/>
                  <a:moveTo>
                    <a:pt x="439965" y="1069171"/>
                  </a:moveTo>
                  <a:cubicBezTo>
                    <a:pt x="436155" y="1066599"/>
                    <a:pt x="429487" y="1068695"/>
                    <a:pt x="424820" y="1068028"/>
                  </a:cubicBezTo>
                  <a:cubicBezTo>
                    <a:pt x="420153" y="1071647"/>
                    <a:pt x="420153" y="1071647"/>
                    <a:pt x="424820" y="1075362"/>
                  </a:cubicBezTo>
                  <a:lnTo>
                    <a:pt x="432154" y="1075362"/>
                  </a:lnTo>
                  <a:cubicBezTo>
                    <a:pt x="433202" y="1073743"/>
                    <a:pt x="441203" y="1071362"/>
                    <a:pt x="440060" y="1069076"/>
                  </a:cubicBezTo>
                  <a:close/>
                  <a:moveTo>
                    <a:pt x="414914" y="1125178"/>
                  </a:moveTo>
                  <a:cubicBezTo>
                    <a:pt x="413676" y="1133560"/>
                    <a:pt x="429392" y="1131179"/>
                    <a:pt x="433964" y="1129083"/>
                  </a:cubicBezTo>
                  <a:cubicBezTo>
                    <a:pt x="433964" y="1127845"/>
                    <a:pt x="433964" y="1126702"/>
                    <a:pt x="433964" y="1125464"/>
                  </a:cubicBezTo>
                  <a:cubicBezTo>
                    <a:pt x="430764" y="1122968"/>
                    <a:pt x="427106" y="1121121"/>
                    <a:pt x="423201" y="1120035"/>
                  </a:cubicBezTo>
                  <a:close/>
                  <a:moveTo>
                    <a:pt x="412342" y="1141276"/>
                  </a:moveTo>
                  <a:cubicBezTo>
                    <a:pt x="396150" y="1150801"/>
                    <a:pt x="441489" y="1157182"/>
                    <a:pt x="447204" y="1147562"/>
                  </a:cubicBezTo>
                  <a:cubicBezTo>
                    <a:pt x="450157" y="1138799"/>
                    <a:pt x="435584" y="1142323"/>
                    <a:pt x="431392" y="1141752"/>
                  </a:cubicBezTo>
                  <a:cubicBezTo>
                    <a:pt x="422153" y="1136608"/>
                    <a:pt x="420534" y="1136608"/>
                    <a:pt x="412628" y="1141180"/>
                  </a:cubicBezTo>
                  <a:close/>
                  <a:moveTo>
                    <a:pt x="404722" y="1196901"/>
                  </a:moveTo>
                  <a:lnTo>
                    <a:pt x="398722" y="1200712"/>
                  </a:lnTo>
                  <a:lnTo>
                    <a:pt x="391864" y="1200712"/>
                  </a:lnTo>
                  <a:cubicBezTo>
                    <a:pt x="387292" y="1204426"/>
                    <a:pt x="387292" y="1204521"/>
                    <a:pt x="391864" y="1208045"/>
                  </a:cubicBezTo>
                  <a:cubicBezTo>
                    <a:pt x="405580" y="1206617"/>
                    <a:pt x="424058" y="1213379"/>
                    <a:pt x="404818" y="1196806"/>
                  </a:cubicBezTo>
                  <a:close/>
                  <a:moveTo>
                    <a:pt x="394150" y="634926"/>
                  </a:moveTo>
                  <a:cubicBezTo>
                    <a:pt x="392626" y="632354"/>
                    <a:pt x="388244" y="630926"/>
                    <a:pt x="384625" y="629116"/>
                  </a:cubicBezTo>
                  <a:cubicBezTo>
                    <a:pt x="379767" y="629688"/>
                    <a:pt x="374052" y="627783"/>
                    <a:pt x="369670" y="630450"/>
                  </a:cubicBezTo>
                  <a:cubicBezTo>
                    <a:pt x="368308" y="633603"/>
                    <a:pt x="368747" y="637241"/>
                    <a:pt x="370813" y="639975"/>
                  </a:cubicBezTo>
                  <a:lnTo>
                    <a:pt x="385482" y="639975"/>
                  </a:lnTo>
                  <a:close/>
                  <a:moveTo>
                    <a:pt x="376528" y="1088507"/>
                  </a:moveTo>
                  <a:cubicBezTo>
                    <a:pt x="377767" y="1090221"/>
                    <a:pt x="387673" y="1091079"/>
                    <a:pt x="387577" y="1087364"/>
                  </a:cubicBezTo>
                  <a:cubicBezTo>
                    <a:pt x="385291" y="1085840"/>
                    <a:pt x="376909" y="1084887"/>
                    <a:pt x="376624" y="1088793"/>
                  </a:cubicBezTo>
                  <a:close/>
                  <a:moveTo>
                    <a:pt x="371290" y="1163469"/>
                  </a:moveTo>
                  <a:cubicBezTo>
                    <a:pt x="344620" y="1174423"/>
                    <a:pt x="386339" y="1180423"/>
                    <a:pt x="388625" y="1169945"/>
                  </a:cubicBezTo>
                  <a:cubicBezTo>
                    <a:pt x="390911" y="1159468"/>
                    <a:pt x="378434" y="1164326"/>
                    <a:pt x="371385" y="1163755"/>
                  </a:cubicBezTo>
                  <a:close/>
                  <a:moveTo>
                    <a:pt x="371957" y="1402546"/>
                  </a:moveTo>
                  <a:cubicBezTo>
                    <a:pt x="368337" y="1400127"/>
                    <a:pt x="364003" y="1399012"/>
                    <a:pt x="359669" y="1399403"/>
                  </a:cubicBezTo>
                  <a:cubicBezTo>
                    <a:pt x="353478" y="1397879"/>
                    <a:pt x="357955" y="1393402"/>
                    <a:pt x="352335" y="1391973"/>
                  </a:cubicBezTo>
                  <a:cubicBezTo>
                    <a:pt x="342143" y="1391973"/>
                    <a:pt x="331951" y="1390259"/>
                    <a:pt x="323760" y="1397117"/>
                  </a:cubicBezTo>
                  <a:cubicBezTo>
                    <a:pt x="325284" y="1401022"/>
                    <a:pt x="333857" y="1397879"/>
                    <a:pt x="336238" y="1401213"/>
                  </a:cubicBezTo>
                  <a:lnTo>
                    <a:pt x="336238" y="1405308"/>
                  </a:lnTo>
                  <a:cubicBezTo>
                    <a:pt x="358050" y="1423311"/>
                    <a:pt x="476065" y="1393021"/>
                    <a:pt x="389197" y="1390259"/>
                  </a:cubicBezTo>
                  <a:cubicBezTo>
                    <a:pt x="389197" y="1391497"/>
                    <a:pt x="389197" y="1392640"/>
                    <a:pt x="389197" y="1394354"/>
                  </a:cubicBezTo>
                  <a:close/>
                  <a:moveTo>
                    <a:pt x="360241" y="1450171"/>
                  </a:moveTo>
                  <a:cubicBezTo>
                    <a:pt x="365356" y="1447676"/>
                    <a:pt x="370204" y="1444675"/>
                    <a:pt x="374719" y="1441218"/>
                  </a:cubicBezTo>
                  <a:cubicBezTo>
                    <a:pt x="372337" y="1438932"/>
                    <a:pt x="368623" y="1439980"/>
                    <a:pt x="365765" y="1439694"/>
                  </a:cubicBezTo>
                  <a:cubicBezTo>
                    <a:pt x="358240" y="1444551"/>
                    <a:pt x="349859" y="1443028"/>
                    <a:pt x="342810" y="1449219"/>
                  </a:cubicBezTo>
                  <a:cubicBezTo>
                    <a:pt x="347953" y="1452933"/>
                    <a:pt x="354335" y="1450933"/>
                    <a:pt x="360336" y="1450552"/>
                  </a:cubicBezTo>
                  <a:close/>
                  <a:moveTo>
                    <a:pt x="344905" y="1506655"/>
                  </a:moveTo>
                  <a:lnTo>
                    <a:pt x="336047" y="1511607"/>
                  </a:lnTo>
                  <a:cubicBezTo>
                    <a:pt x="342143" y="1516275"/>
                    <a:pt x="350049" y="1511607"/>
                    <a:pt x="355764" y="1507893"/>
                  </a:cubicBezTo>
                  <a:cubicBezTo>
                    <a:pt x="352478" y="1506026"/>
                    <a:pt x="348535" y="1505712"/>
                    <a:pt x="345001" y="1507035"/>
                  </a:cubicBezTo>
                  <a:close/>
                  <a:moveTo>
                    <a:pt x="345858" y="1420930"/>
                  </a:moveTo>
                  <a:cubicBezTo>
                    <a:pt x="354049" y="1416262"/>
                    <a:pt x="333094" y="1415976"/>
                    <a:pt x="330523" y="1418548"/>
                  </a:cubicBezTo>
                  <a:cubicBezTo>
                    <a:pt x="331380" y="1424358"/>
                    <a:pt x="341953" y="1420834"/>
                    <a:pt x="345953" y="1421691"/>
                  </a:cubicBezTo>
                  <a:close/>
                  <a:moveTo>
                    <a:pt x="319474" y="2854442"/>
                  </a:moveTo>
                  <a:lnTo>
                    <a:pt x="306615" y="2854442"/>
                  </a:lnTo>
                  <a:cubicBezTo>
                    <a:pt x="301852" y="2858157"/>
                    <a:pt x="301852" y="2858157"/>
                    <a:pt x="306615" y="2861871"/>
                  </a:cubicBezTo>
                  <a:lnTo>
                    <a:pt x="319474" y="2861871"/>
                  </a:lnTo>
                  <a:cubicBezTo>
                    <a:pt x="324332" y="2858919"/>
                    <a:pt x="324332" y="2858919"/>
                    <a:pt x="319569" y="2855204"/>
                  </a:cubicBezTo>
                  <a:close/>
                  <a:moveTo>
                    <a:pt x="306996" y="2965123"/>
                  </a:moveTo>
                  <a:cubicBezTo>
                    <a:pt x="321284" y="2966932"/>
                    <a:pt x="336333" y="2973505"/>
                    <a:pt x="349001" y="2963217"/>
                  </a:cubicBezTo>
                  <a:lnTo>
                    <a:pt x="349001" y="2960074"/>
                  </a:lnTo>
                  <a:lnTo>
                    <a:pt x="388244" y="2938071"/>
                  </a:lnTo>
                  <a:cubicBezTo>
                    <a:pt x="375671" y="2926356"/>
                    <a:pt x="355954" y="2933214"/>
                    <a:pt x="342619" y="2937500"/>
                  </a:cubicBezTo>
                  <a:lnTo>
                    <a:pt x="342619" y="2941024"/>
                  </a:lnTo>
                  <a:lnTo>
                    <a:pt x="336238" y="2944834"/>
                  </a:lnTo>
                  <a:cubicBezTo>
                    <a:pt x="338619" y="2948072"/>
                    <a:pt x="347096" y="2944834"/>
                    <a:pt x="348620" y="2948739"/>
                  </a:cubicBezTo>
                  <a:cubicBezTo>
                    <a:pt x="335742" y="2955798"/>
                    <a:pt x="321064" y="2958912"/>
                    <a:pt x="306424" y="2957693"/>
                  </a:cubicBezTo>
                  <a:cubicBezTo>
                    <a:pt x="301852" y="2962265"/>
                    <a:pt x="301852" y="2962360"/>
                    <a:pt x="307091" y="2965885"/>
                  </a:cubicBezTo>
                  <a:close/>
                  <a:moveTo>
                    <a:pt x="388339" y="2882255"/>
                  </a:moveTo>
                  <a:lnTo>
                    <a:pt x="388339" y="2878731"/>
                  </a:lnTo>
                  <a:cubicBezTo>
                    <a:pt x="384148" y="2874349"/>
                    <a:pt x="375385" y="2877397"/>
                    <a:pt x="371194" y="2880160"/>
                  </a:cubicBezTo>
                  <a:cubicBezTo>
                    <a:pt x="359079" y="2880836"/>
                    <a:pt x="347077" y="2882817"/>
                    <a:pt x="335380" y="2886065"/>
                  </a:cubicBezTo>
                  <a:cubicBezTo>
                    <a:pt x="325284" y="2890637"/>
                    <a:pt x="317283" y="2881112"/>
                    <a:pt x="304996" y="2883969"/>
                  </a:cubicBezTo>
                  <a:cubicBezTo>
                    <a:pt x="291470" y="2907782"/>
                    <a:pt x="379767" y="2894257"/>
                    <a:pt x="388435" y="2883017"/>
                  </a:cubicBezTo>
                  <a:close/>
                  <a:moveTo>
                    <a:pt x="391483" y="1472555"/>
                  </a:moveTo>
                  <a:cubicBezTo>
                    <a:pt x="408247" y="1463030"/>
                    <a:pt x="426916" y="1473412"/>
                    <a:pt x="444727" y="1472555"/>
                  </a:cubicBezTo>
                  <a:cubicBezTo>
                    <a:pt x="455395" y="1459410"/>
                    <a:pt x="419200" y="1467030"/>
                    <a:pt x="410057" y="1465126"/>
                  </a:cubicBezTo>
                  <a:cubicBezTo>
                    <a:pt x="403799" y="1457982"/>
                    <a:pt x="393302" y="1456372"/>
                    <a:pt x="385196" y="1461315"/>
                  </a:cubicBezTo>
                  <a:cubicBezTo>
                    <a:pt x="377586" y="1460792"/>
                    <a:pt x="369937" y="1461430"/>
                    <a:pt x="362527" y="1463221"/>
                  </a:cubicBezTo>
                  <a:cubicBezTo>
                    <a:pt x="362527" y="1465126"/>
                    <a:pt x="360241" y="1467792"/>
                    <a:pt x="366527" y="1468364"/>
                  </a:cubicBezTo>
                  <a:cubicBezTo>
                    <a:pt x="376814" y="1461696"/>
                    <a:pt x="381005" y="1475794"/>
                    <a:pt x="391578" y="1473317"/>
                  </a:cubicBezTo>
                  <a:close/>
                  <a:moveTo>
                    <a:pt x="509878" y="2762145"/>
                  </a:moveTo>
                  <a:cubicBezTo>
                    <a:pt x="507497" y="2761002"/>
                    <a:pt x="505307" y="2759764"/>
                    <a:pt x="503116" y="2758621"/>
                  </a:cubicBezTo>
                  <a:cubicBezTo>
                    <a:pt x="497972" y="2759287"/>
                    <a:pt x="492257" y="2757382"/>
                    <a:pt x="487590" y="2760240"/>
                  </a:cubicBezTo>
                  <a:cubicBezTo>
                    <a:pt x="487590" y="2767479"/>
                    <a:pt x="484447" y="2769765"/>
                    <a:pt x="497115" y="2769765"/>
                  </a:cubicBezTo>
                  <a:lnTo>
                    <a:pt x="502925" y="2766145"/>
                  </a:lnTo>
                  <a:cubicBezTo>
                    <a:pt x="506830" y="2767384"/>
                    <a:pt x="517403" y="2766812"/>
                    <a:pt x="509974" y="2762907"/>
                  </a:cubicBezTo>
                  <a:close/>
                  <a:moveTo>
                    <a:pt x="349382" y="1003353"/>
                  </a:moveTo>
                  <a:cubicBezTo>
                    <a:pt x="357097" y="1004878"/>
                    <a:pt x="368432" y="1012021"/>
                    <a:pt x="375576" y="1007068"/>
                  </a:cubicBezTo>
                  <a:cubicBezTo>
                    <a:pt x="378243" y="992495"/>
                    <a:pt x="356907" y="997353"/>
                    <a:pt x="349382" y="1003353"/>
                  </a:cubicBezTo>
                  <a:close/>
                  <a:moveTo>
                    <a:pt x="325284" y="1170517"/>
                  </a:moveTo>
                  <a:cubicBezTo>
                    <a:pt x="322426" y="1168231"/>
                    <a:pt x="315759" y="1166040"/>
                    <a:pt x="316330" y="1171279"/>
                  </a:cubicBezTo>
                  <a:cubicBezTo>
                    <a:pt x="318997" y="1177471"/>
                    <a:pt x="335380" y="1175375"/>
                    <a:pt x="342715" y="1172994"/>
                  </a:cubicBezTo>
                  <a:cubicBezTo>
                    <a:pt x="338143" y="1169184"/>
                    <a:pt x="330618" y="1172422"/>
                    <a:pt x="325284" y="1170517"/>
                  </a:cubicBezTo>
                  <a:close/>
                  <a:moveTo>
                    <a:pt x="326332" y="1060599"/>
                  </a:moveTo>
                  <a:lnTo>
                    <a:pt x="319855" y="1060599"/>
                  </a:lnTo>
                  <a:cubicBezTo>
                    <a:pt x="315092" y="1064123"/>
                    <a:pt x="315092" y="1064123"/>
                    <a:pt x="319855" y="1067933"/>
                  </a:cubicBezTo>
                  <a:lnTo>
                    <a:pt x="326332" y="1067933"/>
                  </a:lnTo>
                  <a:cubicBezTo>
                    <a:pt x="330904" y="1064314"/>
                    <a:pt x="330904" y="1064314"/>
                    <a:pt x="326332" y="1060599"/>
                  </a:cubicBezTo>
                  <a:close/>
                  <a:moveTo>
                    <a:pt x="293756" y="644166"/>
                  </a:moveTo>
                  <a:lnTo>
                    <a:pt x="319664" y="644166"/>
                  </a:lnTo>
                  <a:cubicBezTo>
                    <a:pt x="324427" y="640260"/>
                    <a:pt x="324427" y="640260"/>
                    <a:pt x="319664" y="636736"/>
                  </a:cubicBezTo>
                  <a:lnTo>
                    <a:pt x="293756" y="636736"/>
                  </a:lnTo>
                  <a:cubicBezTo>
                    <a:pt x="288803" y="640641"/>
                    <a:pt x="288803" y="640641"/>
                    <a:pt x="293756" y="644166"/>
                  </a:cubicBezTo>
                  <a:close/>
                  <a:moveTo>
                    <a:pt x="271563" y="1332061"/>
                  </a:moveTo>
                  <a:cubicBezTo>
                    <a:pt x="293842" y="1336557"/>
                    <a:pt x="316597" y="1338195"/>
                    <a:pt x="339286" y="1336919"/>
                  </a:cubicBezTo>
                  <a:cubicBezTo>
                    <a:pt x="344905" y="1335490"/>
                    <a:pt x="340524" y="1331014"/>
                    <a:pt x="346239" y="1329585"/>
                  </a:cubicBezTo>
                  <a:cubicBezTo>
                    <a:pt x="351954" y="1328156"/>
                    <a:pt x="361574" y="1331299"/>
                    <a:pt x="367956" y="1328251"/>
                  </a:cubicBezTo>
                  <a:cubicBezTo>
                    <a:pt x="358431" y="1319869"/>
                    <a:pt x="344810" y="1310916"/>
                    <a:pt x="333094" y="1322060"/>
                  </a:cubicBezTo>
                  <a:cubicBezTo>
                    <a:pt x="313854" y="1325394"/>
                    <a:pt x="287279" y="1323584"/>
                    <a:pt x="271563" y="1332061"/>
                  </a:cubicBezTo>
                  <a:close/>
                  <a:moveTo>
                    <a:pt x="254132" y="2740999"/>
                  </a:moveTo>
                  <a:cubicBezTo>
                    <a:pt x="249370" y="2744619"/>
                    <a:pt x="249370" y="2744714"/>
                    <a:pt x="254132" y="2748334"/>
                  </a:cubicBezTo>
                  <a:lnTo>
                    <a:pt x="266991" y="2748334"/>
                  </a:lnTo>
                  <a:cubicBezTo>
                    <a:pt x="271563" y="2744714"/>
                    <a:pt x="271563" y="2744714"/>
                    <a:pt x="266991" y="2740999"/>
                  </a:cubicBezTo>
                  <a:close/>
                  <a:moveTo>
                    <a:pt x="262895" y="2716520"/>
                  </a:moveTo>
                  <a:lnTo>
                    <a:pt x="254037" y="2711472"/>
                  </a:lnTo>
                  <a:lnTo>
                    <a:pt x="244512" y="2717091"/>
                  </a:lnTo>
                  <a:cubicBezTo>
                    <a:pt x="248322" y="2720997"/>
                    <a:pt x="266991" y="2727569"/>
                    <a:pt x="262895" y="2716520"/>
                  </a:cubicBezTo>
                  <a:close/>
                  <a:moveTo>
                    <a:pt x="201364" y="2836630"/>
                  </a:moveTo>
                  <a:cubicBezTo>
                    <a:pt x="214318" y="2823676"/>
                    <a:pt x="185838" y="2833772"/>
                    <a:pt x="181171" y="2832820"/>
                  </a:cubicBezTo>
                  <a:cubicBezTo>
                    <a:pt x="175170" y="2829105"/>
                    <a:pt x="159644" y="2819295"/>
                    <a:pt x="158501" y="2831296"/>
                  </a:cubicBezTo>
                  <a:lnTo>
                    <a:pt x="152119" y="2835297"/>
                  </a:lnTo>
                  <a:cubicBezTo>
                    <a:pt x="151072" y="2842917"/>
                    <a:pt x="163549" y="2841012"/>
                    <a:pt x="168407" y="2836821"/>
                  </a:cubicBezTo>
                  <a:cubicBezTo>
                    <a:pt x="179551" y="2836821"/>
                    <a:pt x="190505" y="2836916"/>
                    <a:pt x="201364" y="2836630"/>
                  </a:cubicBezTo>
                  <a:close/>
                  <a:moveTo>
                    <a:pt x="188314" y="2969314"/>
                  </a:moveTo>
                  <a:cubicBezTo>
                    <a:pt x="207364" y="2971600"/>
                    <a:pt x="246322" y="2961122"/>
                    <a:pt x="201364" y="2958074"/>
                  </a:cubicBezTo>
                  <a:cubicBezTo>
                    <a:pt x="197363" y="2955788"/>
                    <a:pt x="190029" y="2953121"/>
                    <a:pt x="191839" y="2960169"/>
                  </a:cubicBezTo>
                  <a:lnTo>
                    <a:pt x="185266" y="2964170"/>
                  </a:lnTo>
                  <a:cubicBezTo>
                    <a:pt x="185171" y="2965980"/>
                    <a:pt x="184028" y="2967980"/>
                    <a:pt x="188314" y="2969314"/>
                  </a:cubicBezTo>
                  <a:close/>
                  <a:moveTo>
                    <a:pt x="274039" y="2987887"/>
                  </a:moveTo>
                  <a:cubicBezTo>
                    <a:pt x="304662" y="2986754"/>
                    <a:pt x="335323" y="2987964"/>
                    <a:pt x="365765" y="2991507"/>
                  </a:cubicBezTo>
                  <a:cubicBezTo>
                    <a:pt x="370813" y="2987887"/>
                    <a:pt x="370813" y="2987887"/>
                    <a:pt x="365765" y="2984173"/>
                  </a:cubicBezTo>
                  <a:cubicBezTo>
                    <a:pt x="342619" y="2977648"/>
                    <a:pt x="318502" y="2975228"/>
                    <a:pt x="294518" y="2977029"/>
                  </a:cubicBezTo>
                  <a:cubicBezTo>
                    <a:pt x="260895" y="2984363"/>
                    <a:pt x="224414" y="2981887"/>
                    <a:pt x="192124" y="2990650"/>
                  </a:cubicBezTo>
                  <a:cubicBezTo>
                    <a:pt x="201649" y="3007318"/>
                    <a:pt x="227081" y="2996555"/>
                    <a:pt x="242512" y="2991602"/>
                  </a:cubicBezTo>
                  <a:cubicBezTo>
                    <a:pt x="251275" y="2990554"/>
                    <a:pt x="265181" y="2994460"/>
                    <a:pt x="273754" y="2987887"/>
                  </a:cubicBezTo>
                  <a:close/>
                  <a:moveTo>
                    <a:pt x="325665" y="3027892"/>
                  </a:moveTo>
                  <a:cubicBezTo>
                    <a:pt x="334695" y="3029949"/>
                    <a:pt x="344153" y="3028911"/>
                    <a:pt x="352525" y="3024939"/>
                  </a:cubicBezTo>
                  <a:cubicBezTo>
                    <a:pt x="358612" y="3028226"/>
                    <a:pt x="365603" y="3029426"/>
                    <a:pt x="372433" y="3028369"/>
                  </a:cubicBezTo>
                  <a:cubicBezTo>
                    <a:pt x="378148" y="3027130"/>
                    <a:pt x="373671" y="3022558"/>
                    <a:pt x="379100" y="3021034"/>
                  </a:cubicBezTo>
                  <a:lnTo>
                    <a:pt x="385672" y="3021034"/>
                  </a:lnTo>
                  <a:cubicBezTo>
                    <a:pt x="391197" y="3019510"/>
                    <a:pt x="386625" y="3015034"/>
                    <a:pt x="393102" y="3013605"/>
                  </a:cubicBezTo>
                  <a:cubicBezTo>
                    <a:pt x="407770" y="3015605"/>
                    <a:pt x="423868" y="3010176"/>
                    <a:pt x="437393" y="3010176"/>
                  </a:cubicBezTo>
                  <a:lnTo>
                    <a:pt x="452633" y="3017986"/>
                  </a:lnTo>
                  <a:cubicBezTo>
                    <a:pt x="456443" y="3022273"/>
                    <a:pt x="452062" y="3025606"/>
                    <a:pt x="457586" y="3028273"/>
                  </a:cubicBezTo>
                  <a:cubicBezTo>
                    <a:pt x="462349" y="3027607"/>
                    <a:pt x="470350" y="3030083"/>
                    <a:pt x="474160" y="3025987"/>
                  </a:cubicBezTo>
                  <a:cubicBezTo>
                    <a:pt x="474160" y="3022844"/>
                    <a:pt x="477970" y="3021034"/>
                    <a:pt x="480065" y="3018748"/>
                  </a:cubicBezTo>
                  <a:lnTo>
                    <a:pt x="475303" y="3015986"/>
                  </a:lnTo>
                  <a:cubicBezTo>
                    <a:pt x="486352" y="3003985"/>
                    <a:pt x="506926" y="3013700"/>
                    <a:pt x="520165" y="3008271"/>
                  </a:cubicBezTo>
                  <a:cubicBezTo>
                    <a:pt x="520165" y="3005509"/>
                    <a:pt x="520165" y="3005509"/>
                    <a:pt x="517879" y="3002841"/>
                  </a:cubicBezTo>
                  <a:cubicBezTo>
                    <a:pt x="495782" y="3008176"/>
                    <a:pt x="477684" y="2984553"/>
                    <a:pt x="457777" y="2995221"/>
                  </a:cubicBezTo>
                  <a:cubicBezTo>
                    <a:pt x="433488" y="2987601"/>
                    <a:pt x="421772" y="3001794"/>
                    <a:pt x="397769" y="3002460"/>
                  </a:cubicBezTo>
                  <a:lnTo>
                    <a:pt x="387577" y="2995221"/>
                  </a:lnTo>
                  <a:cubicBezTo>
                    <a:pt x="380148" y="2995888"/>
                    <a:pt x="375195" y="2993602"/>
                    <a:pt x="370147" y="2996746"/>
                  </a:cubicBezTo>
                  <a:cubicBezTo>
                    <a:pt x="367575" y="3001794"/>
                    <a:pt x="371194" y="3007318"/>
                    <a:pt x="367956" y="3012652"/>
                  </a:cubicBezTo>
                  <a:cubicBezTo>
                    <a:pt x="354716" y="3020844"/>
                    <a:pt x="336714" y="3018082"/>
                    <a:pt x="323284" y="3022939"/>
                  </a:cubicBezTo>
                  <a:cubicBezTo>
                    <a:pt x="323474" y="3024559"/>
                    <a:pt x="321569" y="3026654"/>
                    <a:pt x="325379" y="3027892"/>
                  </a:cubicBezTo>
                  <a:close/>
                  <a:moveTo>
                    <a:pt x="359098" y="3227441"/>
                  </a:moveTo>
                  <a:lnTo>
                    <a:pt x="333094" y="3227441"/>
                  </a:lnTo>
                  <a:cubicBezTo>
                    <a:pt x="328427" y="3231251"/>
                    <a:pt x="328427" y="3231251"/>
                    <a:pt x="333094" y="3234775"/>
                  </a:cubicBezTo>
                  <a:lnTo>
                    <a:pt x="359002" y="3234775"/>
                  </a:lnTo>
                  <a:cubicBezTo>
                    <a:pt x="363860" y="3230965"/>
                    <a:pt x="363860" y="3230965"/>
                    <a:pt x="358812" y="3227441"/>
                  </a:cubicBezTo>
                  <a:close/>
                  <a:moveTo>
                    <a:pt x="365765" y="3157528"/>
                  </a:moveTo>
                  <a:cubicBezTo>
                    <a:pt x="377833" y="3156023"/>
                    <a:pt x="390063" y="3158575"/>
                    <a:pt x="400532" y="3164766"/>
                  </a:cubicBezTo>
                  <a:cubicBezTo>
                    <a:pt x="426106" y="3155127"/>
                    <a:pt x="453052" y="3149631"/>
                    <a:pt x="480351" y="3148479"/>
                  </a:cubicBezTo>
                  <a:cubicBezTo>
                    <a:pt x="480351" y="3147336"/>
                    <a:pt x="480351" y="3146098"/>
                    <a:pt x="481018" y="3144764"/>
                  </a:cubicBezTo>
                  <a:lnTo>
                    <a:pt x="474541" y="3140859"/>
                  </a:lnTo>
                  <a:cubicBezTo>
                    <a:pt x="474541" y="3131334"/>
                    <a:pt x="457872" y="3136573"/>
                    <a:pt x="451014" y="3135048"/>
                  </a:cubicBezTo>
                  <a:cubicBezTo>
                    <a:pt x="440927" y="3129667"/>
                    <a:pt x="428811" y="3129667"/>
                    <a:pt x="418724" y="3135048"/>
                  </a:cubicBezTo>
                  <a:cubicBezTo>
                    <a:pt x="403865" y="3125523"/>
                    <a:pt x="385006" y="3137144"/>
                    <a:pt x="371099" y="3142478"/>
                  </a:cubicBezTo>
                  <a:cubicBezTo>
                    <a:pt x="363660" y="3141478"/>
                    <a:pt x="356116" y="3143393"/>
                    <a:pt x="350049" y="3147812"/>
                  </a:cubicBezTo>
                  <a:close/>
                  <a:moveTo>
                    <a:pt x="421867" y="3232966"/>
                  </a:moveTo>
                  <a:lnTo>
                    <a:pt x="412342" y="3227441"/>
                  </a:lnTo>
                  <a:cubicBezTo>
                    <a:pt x="407732" y="3228117"/>
                    <a:pt x="403065" y="3226803"/>
                    <a:pt x="399484" y="3223821"/>
                  </a:cubicBezTo>
                  <a:lnTo>
                    <a:pt x="384053" y="3223821"/>
                  </a:lnTo>
                  <a:cubicBezTo>
                    <a:pt x="367861" y="3232489"/>
                    <a:pt x="379005" y="3236204"/>
                    <a:pt x="391768" y="3234775"/>
                  </a:cubicBezTo>
                  <a:cubicBezTo>
                    <a:pt x="401103" y="3240481"/>
                    <a:pt x="413009" y="3239757"/>
                    <a:pt x="421582" y="3232966"/>
                  </a:cubicBezTo>
                  <a:close/>
                  <a:moveTo>
                    <a:pt x="428059" y="3206962"/>
                  </a:moveTo>
                  <a:cubicBezTo>
                    <a:pt x="414628" y="3196295"/>
                    <a:pt x="399484" y="3204200"/>
                    <a:pt x="384625" y="3205247"/>
                  </a:cubicBezTo>
                  <a:cubicBezTo>
                    <a:pt x="362146" y="3219154"/>
                    <a:pt x="389292" y="3217535"/>
                    <a:pt x="399674" y="3209439"/>
                  </a:cubicBezTo>
                  <a:cubicBezTo>
                    <a:pt x="407866" y="3216201"/>
                    <a:pt x="419391" y="3209439"/>
                    <a:pt x="427773" y="3206962"/>
                  </a:cubicBezTo>
                  <a:close/>
                  <a:moveTo>
                    <a:pt x="486161" y="3180578"/>
                  </a:moveTo>
                  <a:cubicBezTo>
                    <a:pt x="455872" y="3176387"/>
                    <a:pt x="425868" y="3183340"/>
                    <a:pt x="396150" y="3184769"/>
                  </a:cubicBezTo>
                  <a:cubicBezTo>
                    <a:pt x="397484" y="3200676"/>
                    <a:pt x="427011" y="3182483"/>
                    <a:pt x="435012" y="3188769"/>
                  </a:cubicBezTo>
                  <a:lnTo>
                    <a:pt x="435012" y="3192389"/>
                  </a:lnTo>
                  <a:cubicBezTo>
                    <a:pt x="444537" y="3197056"/>
                    <a:pt x="455300" y="3190294"/>
                    <a:pt x="464730" y="3186960"/>
                  </a:cubicBezTo>
                  <a:cubicBezTo>
                    <a:pt x="470445" y="3187436"/>
                    <a:pt x="484637" y="3186960"/>
                    <a:pt x="485875" y="3180578"/>
                  </a:cubicBezTo>
                  <a:close/>
                  <a:moveTo>
                    <a:pt x="546455" y="3115617"/>
                  </a:moveTo>
                  <a:cubicBezTo>
                    <a:pt x="546455" y="3114665"/>
                    <a:pt x="543883" y="3113998"/>
                    <a:pt x="542740" y="3113332"/>
                  </a:cubicBezTo>
                  <a:cubicBezTo>
                    <a:pt x="536196" y="3112398"/>
                    <a:pt x="529529" y="3113569"/>
                    <a:pt x="523690" y="3116665"/>
                  </a:cubicBezTo>
                  <a:lnTo>
                    <a:pt x="511879" y="3109997"/>
                  </a:lnTo>
                  <a:cubicBezTo>
                    <a:pt x="498163" y="3114379"/>
                    <a:pt x="494829" y="3123809"/>
                    <a:pt x="484732" y="3109521"/>
                  </a:cubicBezTo>
                  <a:cubicBezTo>
                    <a:pt x="472636" y="3112189"/>
                    <a:pt x="459777" y="3111712"/>
                    <a:pt x="448918" y="3119046"/>
                  </a:cubicBezTo>
                  <a:lnTo>
                    <a:pt x="455014" y="3122857"/>
                  </a:lnTo>
                  <a:cubicBezTo>
                    <a:pt x="454062" y="3133905"/>
                    <a:pt x="474064" y="3121142"/>
                    <a:pt x="480446" y="3121047"/>
                  </a:cubicBezTo>
                  <a:cubicBezTo>
                    <a:pt x="499401" y="3123523"/>
                    <a:pt x="533596" y="3138287"/>
                    <a:pt x="545978" y="3115617"/>
                  </a:cubicBezTo>
                  <a:close/>
                  <a:moveTo>
                    <a:pt x="555980" y="2250843"/>
                  </a:moveTo>
                  <a:cubicBezTo>
                    <a:pt x="571981" y="2242842"/>
                    <a:pt x="591127" y="2251510"/>
                    <a:pt x="605509" y="2237984"/>
                  </a:cubicBezTo>
                  <a:cubicBezTo>
                    <a:pt x="595413" y="2237984"/>
                    <a:pt x="568267" y="2225030"/>
                    <a:pt x="565314" y="2237984"/>
                  </a:cubicBezTo>
                  <a:cubicBezTo>
                    <a:pt x="558932" y="2250081"/>
                    <a:pt x="502259" y="2235126"/>
                    <a:pt x="517022" y="2250652"/>
                  </a:cubicBezTo>
                  <a:close/>
                  <a:moveTo>
                    <a:pt x="584555" y="2258082"/>
                  </a:moveTo>
                  <a:cubicBezTo>
                    <a:pt x="578649" y="2256748"/>
                    <a:pt x="571696" y="2251700"/>
                    <a:pt x="566171" y="2256367"/>
                  </a:cubicBezTo>
                  <a:lnTo>
                    <a:pt x="566171" y="2260273"/>
                  </a:lnTo>
                  <a:cubicBezTo>
                    <a:pt x="574001" y="2265168"/>
                    <a:pt x="583373" y="2266959"/>
                    <a:pt x="592460" y="2265321"/>
                  </a:cubicBezTo>
                  <a:lnTo>
                    <a:pt x="592460" y="2260177"/>
                  </a:lnTo>
                  <a:cubicBezTo>
                    <a:pt x="589898" y="2258758"/>
                    <a:pt x="587012" y="2258034"/>
                    <a:pt x="584078" y="2258082"/>
                  </a:cubicBezTo>
                  <a:close/>
                  <a:moveTo>
                    <a:pt x="569029" y="2283990"/>
                  </a:moveTo>
                  <a:cubicBezTo>
                    <a:pt x="582268" y="2283228"/>
                    <a:pt x="594270" y="2287038"/>
                    <a:pt x="604938" y="2278846"/>
                  </a:cubicBezTo>
                  <a:cubicBezTo>
                    <a:pt x="591889" y="2273893"/>
                    <a:pt x="573220" y="2277132"/>
                    <a:pt x="559409" y="2277417"/>
                  </a:cubicBezTo>
                  <a:close/>
                  <a:moveTo>
                    <a:pt x="608843" y="2302468"/>
                  </a:moveTo>
                  <a:lnTo>
                    <a:pt x="595984" y="2302468"/>
                  </a:lnTo>
                  <a:cubicBezTo>
                    <a:pt x="591127" y="2305992"/>
                    <a:pt x="591127" y="2305992"/>
                    <a:pt x="595984" y="2309803"/>
                  </a:cubicBezTo>
                  <a:lnTo>
                    <a:pt x="608938" y="2309803"/>
                  </a:lnTo>
                  <a:cubicBezTo>
                    <a:pt x="613415" y="2306279"/>
                    <a:pt x="613415" y="2306279"/>
                    <a:pt x="608748" y="230246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184" name="Google Shape;184;p10"/>
            <p:cNvSpPr/>
            <p:nvPr/>
          </p:nvSpPr>
          <p:spPr>
            <a:xfrm>
              <a:off x="5583223" y="-144"/>
              <a:ext cx="426620" cy="6863231"/>
            </a:xfrm>
            <a:custGeom>
              <a:rect b="b" l="l" r="r" t="t"/>
              <a:pathLst>
                <a:path extrusionOk="0" h="4606195" w="636746">
                  <a:moveTo>
                    <a:pt x="599165" y="4577991"/>
                  </a:moveTo>
                  <a:lnTo>
                    <a:pt x="599165" y="4605614"/>
                  </a:lnTo>
                  <a:lnTo>
                    <a:pt x="20997" y="4605614"/>
                  </a:lnTo>
                  <a:lnTo>
                    <a:pt x="20997" y="4563323"/>
                  </a:lnTo>
                  <a:lnTo>
                    <a:pt x="14711" y="4559418"/>
                  </a:lnTo>
                  <a:cubicBezTo>
                    <a:pt x="28332" y="4551988"/>
                    <a:pt x="18140" y="4528652"/>
                    <a:pt x="20997" y="4515317"/>
                  </a:cubicBezTo>
                  <a:lnTo>
                    <a:pt x="26426" y="4512268"/>
                  </a:lnTo>
                  <a:cubicBezTo>
                    <a:pt x="27951" y="4508078"/>
                    <a:pt x="30141" y="4503886"/>
                    <a:pt x="21473" y="4500839"/>
                  </a:cubicBezTo>
                  <a:lnTo>
                    <a:pt x="21473" y="4493314"/>
                  </a:lnTo>
                  <a:lnTo>
                    <a:pt x="27379" y="4489409"/>
                  </a:lnTo>
                  <a:lnTo>
                    <a:pt x="27379" y="4437974"/>
                  </a:lnTo>
                  <a:lnTo>
                    <a:pt x="20997" y="4434164"/>
                  </a:lnTo>
                  <a:lnTo>
                    <a:pt x="20997" y="4426925"/>
                  </a:lnTo>
                  <a:lnTo>
                    <a:pt x="27379" y="4423115"/>
                  </a:lnTo>
                  <a:lnTo>
                    <a:pt x="27379" y="4404637"/>
                  </a:lnTo>
                  <a:cubicBezTo>
                    <a:pt x="9472" y="4397398"/>
                    <a:pt x="38999" y="4393587"/>
                    <a:pt x="21378" y="4386539"/>
                  </a:cubicBezTo>
                  <a:lnTo>
                    <a:pt x="21378" y="4305386"/>
                  </a:lnTo>
                  <a:lnTo>
                    <a:pt x="27379" y="4301480"/>
                  </a:lnTo>
                  <a:lnTo>
                    <a:pt x="27379" y="4272239"/>
                  </a:lnTo>
                  <a:lnTo>
                    <a:pt x="21188" y="4268524"/>
                  </a:lnTo>
                  <a:lnTo>
                    <a:pt x="27474" y="4264714"/>
                  </a:lnTo>
                  <a:lnTo>
                    <a:pt x="27474" y="4227947"/>
                  </a:lnTo>
                  <a:lnTo>
                    <a:pt x="20997" y="4223852"/>
                  </a:lnTo>
                  <a:cubicBezTo>
                    <a:pt x="20997" y="4222519"/>
                    <a:pt x="21569" y="4221280"/>
                    <a:pt x="21759" y="4220137"/>
                  </a:cubicBezTo>
                  <a:lnTo>
                    <a:pt x="26712" y="4217375"/>
                  </a:lnTo>
                  <a:cubicBezTo>
                    <a:pt x="28522" y="4184419"/>
                    <a:pt x="28332" y="4149937"/>
                    <a:pt x="26712" y="4116886"/>
                  </a:cubicBezTo>
                  <a:cubicBezTo>
                    <a:pt x="21569" y="4114124"/>
                    <a:pt x="21664" y="4114029"/>
                    <a:pt x="20902" y="4110409"/>
                  </a:cubicBezTo>
                  <a:lnTo>
                    <a:pt x="27284" y="4106313"/>
                  </a:lnTo>
                  <a:lnTo>
                    <a:pt x="27284" y="4006968"/>
                  </a:lnTo>
                  <a:lnTo>
                    <a:pt x="20997" y="4003062"/>
                  </a:lnTo>
                  <a:lnTo>
                    <a:pt x="20997" y="3999538"/>
                  </a:lnTo>
                  <a:lnTo>
                    <a:pt x="27379" y="3995728"/>
                  </a:lnTo>
                  <a:lnTo>
                    <a:pt x="27379" y="3980964"/>
                  </a:lnTo>
                  <a:lnTo>
                    <a:pt x="22521" y="3978297"/>
                  </a:lnTo>
                  <a:cubicBezTo>
                    <a:pt x="20006" y="3953351"/>
                    <a:pt x="19721" y="3928234"/>
                    <a:pt x="21664" y="3903240"/>
                  </a:cubicBezTo>
                  <a:cubicBezTo>
                    <a:pt x="28808" y="3900288"/>
                    <a:pt x="26426" y="3896097"/>
                    <a:pt x="33666" y="3892382"/>
                  </a:cubicBezTo>
                  <a:cubicBezTo>
                    <a:pt x="34104" y="3887791"/>
                    <a:pt x="34104" y="3883161"/>
                    <a:pt x="33666" y="3878570"/>
                  </a:cubicBezTo>
                  <a:cubicBezTo>
                    <a:pt x="29531" y="3875494"/>
                    <a:pt x="25131" y="3872779"/>
                    <a:pt x="20521" y="3870474"/>
                  </a:cubicBezTo>
                  <a:lnTo>
                    <a:pt x="20521" y="3866759"/>
                  </a:lnTo>
                  <a:lnTo>
                    <a:pt x="38904" y="3856663"/>
                  </a:lnTo>
                  <a:cubicBezTo>
                    <a:pt x="37094" y="3851615"/>
                    <a:pt x="27760" y="3850758"/>
                    <a:pt x="39762" y="3844947"/>
                  </a:cubicBezTo>
                  <a:cubicBezTo>
                    <a:pt x="39762" y="3843709"/>
                    <a:pt x="39762" y="3842566"/>
                    <a:pt x="39762" y="3841233"/>
                  </a:cubicBezTo>
                  <a:lnTo>
                    <a:pt x="33285" y="3837232"/>
                  </a:lnTo>
                  <a:lnTo>
                    <a:pt x="33285" y="3834089"/>
                  </a:lnTo>
                  <a:lnTo>
                    <a:pt x="39666" y="3830279"/>
                  </a:lnTo>
                  <a:lnTo>
                    <a:pt x="39666" y="3782654"/>
                  </a:lnTo>
                  <a:cubicBezTo>
                    <a:pt x="32237" y="3779606"/>
                    <a:pt x="31094" y="3775415"/>
                    <a:pt x="38523" y="3772272"/>
                  </a:cubicBezTo>
                  <a:cubicBezTo>
                    <a:pt x="34999" y="3764652"/>
                    <a:pt x="23854" y="3777225"/>
                    <a:pt x="26617" y="3757317"/>
                  </a:cubicBezTo>
                  <a:lnTo>
                    <a:pt x="32999" y="3753222"/>
                  </a:lnTo>
                  <a:lnTo>
                    <a:pt x="32999" y="3742268"/>
                  </a:lnTo>
                  <a:lnTo>
                    <a:pt x="26617" y="3738458"/>
                  </a:lnTo>
                  <a:lnTo>
                    <a:pt x="26617" y="3731219"/>
                  </a:lnTo>
                  <a:lnTo>
                    <a:pt x="32999" y="3727313"/>
                  </a:lnTo>
                  <a:lnTo>
                    <a:pt x="32999" y="3719979"/>
                  </a:lnTo>
                  <a:cubicBezTo>
                    <a:pt x="26522" y="3716074"/>
                    <a:pt x="12139" y="3711216"/>
                    <a:pt x="26236" y="3705597"/>
                  </a:cubicBezTo>
                  <a:lnTo>
                    <a:pt x="26236" y="3698548"/>
                  </a:lnTo>
                  <a:lnTo>
                    <a:pt x="32903" y="3694357"/>
                  </a:lnTo>
                  <a:cubicBezTo>
                    <a:pt x="32903" y="3693309"/>
                    <a:pt x="32903" y="3692071"/>
                    <a:pt x="32903" y="3690738"/>
                  </a:cubicBezTo>
                  <a:lnTo>
                    <a:pt x="19283" y="3682736"/>
                  </a:lnTo>
                  <a:cubicBezTo>
                    <a:pt x="20140" y="3681117"/>
                    <a:pt x="20902" y="3679498"/>
                    <a:pt x="22045" y="3677402"/>
                  </a:cubicBezTo>
                  <a:lnTo>
                    <a:pt x="36428" y="3684928"/>
                  </a:lnTo>
                  <a:cubicBezTo>
                    <a:pt x="41285" y="3682451"/>
                    <a:pt x="38713" y="3673974"/>
                    <a:pt x="39285" y="3669020"/>
                  </a:cubicBezTo>
                  <a:cubicBezTo>
                    <a:pt x="35951" y="3665401"/>
                    <a:pt x="24331" y="3666068"/>
                    <a:pt x="20235" y="3661210"/>
                  </a:cubicBezTo>
                  <a:lnTo>
                    <a:pt x="20235" y="3653114"/>
                  </a:lnTo>
                  <a:cubicBezTo>
                    <a:pt x="25350" y="3650246"/>
                    <a:pt x="31713" y="3650895"/>
                    <a:pt x="36142" y="3654733"/>
                  </a:cubicBezTo>
                  <a:cubicBezTo>
                    <a:pt x="41857" y="3653018"/>
                    <a:pt x="40238" y="3646351"/>
                    <a:pt x="39095" y="3641684"/>
                  </a:cubicBezTo>
                  <a:lnTo>
                    <a:pt x="33666" y="3638636"/>
                  </a:lnTo>
                  <a:cubicBezTo>
                    <a:pt x="33666" y="3636636"/>
                    <a:pt x="33666" y="3634254"/>
                    <a:pt x="33189" y="3631683"/>
                  </a:cubicBezTo>
                  <a:cubicBezTo>
                    <a:pt x="29179" y="3628625"/>
                    <a:pt x="24864" y="3625977"/>
                    <a:pt x="20330" y="3623777"/>
                  </a:cubicBezTo>
                  <a:lnTo>
                    <a:pt x="20330" y="3605489"/>
                  </a:lnTo>
                  <a:lnTo>
                    <a:pt x="26712" y="3601679"/>
                  </a:lnTo>
                  <a:lnTo>
                    <a:pt x="26712" y="3598154"/>
                  </a:lnTo>
                  <a:lnTo>
                    <a:pt x="19949" y="3593963"/>
                  </a:lnTo>
                  <a:lnTo>
                    <a:pt x="19949" y="3553673"/>
                  </a:lnTo>
                  <a:cubicBezTo>
                    <a:pt x="11758" y="3551578"/>
                    <a:pt x="14329" y="3544148"/>
                    <a:pt x="13377" y="3539290"/>
                  </a:cubicBezTo>
                  <a:lnTo>
                    <a:pt x="19092" y="3536052"/>
                  </a:lnTo>
                  <a:cubicBezTo>
                    <a:pt x="19092" y="3533670"/>
                    <a:pt x="15949" y="3533480"/>
                    <a:pt x="13949" y="3531956"/>
                  </a:cubicBezTo>
                  <a:lnTo>
                    <a:pt x="13949" y="3498713"/>
                  </a:lnTo>
                  <a:lnTo>
                    <a:pt x="20045" y="3494808"/>
                  </a:lnTo>
                  <a:lnTo>
                    <a:pt x="20045" y="3491189"/>
                  </a:lnTo>
                  <a:lnTo>
                    <a:pt x="13663" y="3487379"/>
                  </a:lnTo>
                  <a:lnTo>
                    <a:pt x="13663" y="3432229"/>
                  </a:lnTo>
                  <a:lnTo>
                    <a:pt x="19949" y="3428324"/>
                  </a:lnTo>
                  <a:lnTo>
                    <a:pt x="19949" y="3410131"/>
                  </a:lnTo>
                  <a:lnTo>
                    <a:pt x="14044" y="3406131"/>
                  </a:lnTo>
                  <a:cubicBezTo>
                    <a:pt x="24807" y="3401368"/>
                    <a:pt x="20521" y="3381270"/>
                    <a:pt x="18521" y="3371936"/>
                  </a:cubicBezTo>
                  <a:cubicBezTo>
                    <a:pt x="12110" y="3371812"/>
                    <a:pt x="5890" y="3369717"/>
                    <a:pt x="709" y="3365935"/>
                  </a:cubicBezTo>
                  <a:lnTo>
                    <a:pt x="7091" y="3361934"/>
                  </a:lnTo>
                  <a:lnTo>
                    <a:pt x="7091" y="3357839"/>
                  </a:lnTo>
                  <a:cubicBezTo>
                    <a:pt x="12234" y="3354981"/>
                    <a:pt x="22902" y="3356886"/>
                    <a:pt x="19663" y="3350219"/>
                  </a:cubicBezTo>
                  <a:cubicBezTo>
                    <a:pt x="9091" y="3346885"/>
                    <a:pt x="15092" y="3332883"/>
                    <a:pt x="13568" y="3324692"/>
                  </a:cubicBezTo>
                  <a:lnTo>
                    <a:pt x="19663" y="3321262"/>
                  </a:lnTo>
                  <a:lnTo>
                    <a:pt x="19663" y="3313738"/>
                  </a:lnTo>
                  <a:lnTo>
                    <a:pt x="13949" y="3309928"/>
                  </a:lnTo>
                  <a:lnTo>
                    <a:pt x="26712" y="3302499"/>
                  </a:lnTo>
                  <a:lnTo>
                    <a:pt x="26712" y="3298974"/>
                  </a:lnTo>
                  <a:lnTo>
                    <a:pt x="20235" y="3294974"/>
                  </a:lnTo>
                  <a:cubicBezTo>
                    <a:pt x="19569" y="3290211"/>
                    <a:pt x="19569" y="3290211"/>
                    <a:pt x="14139" y="3289640"/>
                  </a:cubicBezTo>
                  <a:cubicBezTo>
                    <a:pt x="-1196" y="3288687"/>
                    <a:pt x="12330" y="3280115"/>
                    <a:pt x="19569" y="3277162"/>
                  </a:cubicBezTo>
                  <a:lnTo>
                    <a:pt x="20140" y="3273543"/>
                  </a:lnTo>
                  <a:cubicBezTo>
                    <a:pt x="25760" y="3267447"/>
                    <a:pt x="39190" y="3268018"/>
                    <a:pt x="46524" y="3261827"/>
                  </a:cubicBezTo>
                  <a:cubicBezTo>
                    <a:pt x="46524" y="3260398"/>
                    <a:pt x="46524" y="3259255"/>
                    <a:pt x="45857" y="3258017"/>
                  </a:cubicBezTo>
                  <a:cubicBezTo>
                    <a:pt x="42428" y="3256016"/>
                    <a:pt x="9662" y="3256493"/>
                    <a:pt x="24045" y="3245444"/>
                  </a:cubicBezTo>
                  <a:cubicBezTo>
                    <a:pt x="29188" y="3244586"/>
                    <a:pt x="32713" y="3247634"/>
                    <a:pt x="37476" y="3248682"/>
                  </a:cubicBezTo>
                  <a:cubicBezTo>
                    <a:pt x="41952" y="3247063"/>
                    <a:pt x="38904" y="3240395"/>
                    <a:pt x="39762" y="3236490"/>
                  </a:cubicBezTo>
                  <a:lnTo>
                    <a:pt x="46619" y="3232299"/>
                  </a:lnTo>
                  <a:lnTo>
                    <a:pt x="46619" y="3221536"/>
                  </a:lnTo>
                  <a:lnTo>
                    <a:pt x="52716" y="3217726"/>
                  </a:lnTo>
                  <a:lnTo>
                    <a:pt x="52716" y="3210392"/>
                  </a:lnTo>
                  <a:lnTo>
                    <a:pt x="43191" y="3204963"/>
                  </a:lnTo>
                  <a:cubicBezTo>
                    <a:pt x="32523" y="3204486"/>
                    <a:pt x="19663" y="3216011"/>
                    <a:pt x="18711" y="3198771"/>
                  </a:cubicBezTo>
                  <a:lnTo>
                    <a:pt x="13568" y="3195628"/>
                  </a:lnTo>
                  <a:lnTo>
                    <a:pt x="13568" y="3173625"/>
                  </a:lnTo>
                  <a:lnTo>
                    <a:pt x="19949" y="3169815"/>
                  </a:lnTo>
                  <a:lnTo>
                    <a:pt x="19949" y="3162576"/>
                  </a:lnTo>
                  <a:lnTo>
                    <a:pt x="13187" y="3158385"/>
                  </a:lnTo>
                  <a:lnTo>
                    <a:pt x="13187" y="3095997"/>
                  </a:lnTo>
                  <a:lnTo>
                    <a:pt x="8234" y="3093234"/>
                  </a:lnTo>
                  <a:cubicBezTo>
                    <a:pt x="6748" y="3085738"/>
                    <a:pt x="6300" y="3078080"/>
                    <a:pt x="6900" y="3070470"/>
                  </a:cubicBezTo>
                  <a:lnTo>
                    <a:pt x="12615" y="3067231"/>
                  </a:lnTo>
                  <a:cubicBezTo>
                    <a:pt x="14711" y="3063707"/>
                    <a:pt x="12615" y="3059992"/>
                    <a:pt x="14044" y="3056468"/>
                  </a:cubicBezTo>
                  <a:lnTo>
                    <a:pt x="7186" y="3051991"/>
                  </a:lnTo>
                  <a:lnTo>
                    <a:pt x="7186" y="2868159"/>
                  </a:lnTo>
                  <a:lnTo>
                    <a:pt x="13377" y="2864253"/>
                  </a:lnTo>
                  <a:lnTo>
                    <a:pt x="13377" y="2860729"/>
                  </a:lnTo>
                  <a:lnTo>
                    <a:pt x="6996" y="2856824"/>
                  </a:lnTo>
                  <a:lnTo>
                    <a:pt x="6996" y="2775956"/>
                  </a:lnTo>
                  <a:lnTo>
                    <a:pt x="13568" y="2771956"/>
                  </a:lnTo>
                  <a:cubicBezTo>
                    <a:pt x="13568" y="2770622"/>
                    <a:pt x="13568" y="2769384"/>
                    <a:pt x="12996" y="2768241"/>
                  </a:cubicBezTo>
                  <a:cubicBezTo>
                    <a:pt x="1757" y="2764145"/>
                    <a:pt x="8805" y="2748143"/>
                    <a:pt x="6900" y="2739000"/>
                  </a:cubicBezTo>
                  <a:lnTo>
                    <a:pt x="13091" y="2735666"/>
                  </a:lnTo>
                  <a:lnTo>
                    <a:pt x="7281" y="2731665"/>
                  </a:lnTo>
                  <a:lnTo>
                    <a:pt x="7281" y="2710139"/>
                  </a:lnTo>
                  <a:lnTo>
                    <a:pt x="13377" y="2706329"/>
                  </a:lnTo>
                  <a:lnTo>
                    <a:pt x="13377" y="2658704"/>
                  </a:lnTo>
                  <a:lnTo>
                    <a:pt x="20140" y="2654608"/>
                  </a:lnTo>
                  <a:lnTo>
                    <a:pt x="20140" y="2632700"/>
                  </a:lnTo>
                  <a:lnTo>
                    <a:pt x="26331" y="2628890"/>
                  </a:lnTo>
                  <a:lnTo>
                    <a:pt x="26331" y="2610412"/>
                  </a:lnTo>
                  <a:lnTo>
                    <a:pt x="21473" y="2607650"/>
                  </a:lnTo>
                  <a:cubicBezTo>
                    <a:pt x="18711" y="2601840"/>
                    <a:pt x="18807" y="2594505"/>
                    <a:pt x="26236" y="2592410"/>
                  </a:cubicBezTo>
                  <a:cubicBezTo>
                    <a:pt x="27474" y="2586600"/>
                    <a:pt x="26236" y="2580504"/>
                    <a:pt x="26903" y="2574312"/>
                  </a:cubicBezTo>
                  <a:lnTo>
                    <a:pt x="20426" y="2569931"/>
                  </a:lnTo>
                  <a:lnTo>
                    <a:pt x="20426" y="2525925"/>
                  </a:lnTo>
                  <a:lnTo>
                    <a:pt x="26522" y="2522020"/>
                  </a:lnTo>
                  <a:lnTo>
                    <a:pt x="26522" y="2514876"/>
                  </a:lnTo>
                  <a:lnTo>
                    <a:pt x="20140" y="2510971"/>
                  </a:lnTo>
                  <a:lnTo>
                    <a:pt x="20140" y="2496398"/>
                  </a:lnTo>
                  <a:lnTo>
                    <a:pt x="26712" y="2492302"/>
                  </a:lnTo>
                  <a:cubicBezTo>
                    <a:pt x="26436" y="2491083"/>
                    <a:pt x="26246" y="2489835"/>
                    <a:pt x="26141" y="2488587"/>
                  </a:cubicBezTo>
                  <a:cubicBezTo>
                    <a:pt x="17759" y="2483539"/>
                    <a:pt x="17759" y="2483253"/>
                    <a:pt x="26141" y="2478110"/>
                  </a:cubicBezTo>
                  <a:lnTo>
                    <a:pt x="26141" y="2470585"/>
                  </a:lnTo>
                  <a:lnTo>
                    <a:pt x="20330" y="2466775"/>
                  </a:lnTo>
                  <a:lnTo>
                    <a:pt x="20330" y="2452202"/>
                  </a:lnTo>
                  <a:lnTo>
                    <a:pt x="26522" y="2448297"/>
                  </a:lnTo>
                  <a:lnTo>
                    <a:pt x="26522" y="2426389"/>
                  </a:lnTo>
                  <a:lnTo>
                    <a:pt x="20235" y="2422484"/>
                  </a:lnTo>
                  <a:cubicBezTo>
                    <a:pt x="34428" y="2412959"/>
                    <a:pt x="23283" y="2386575"/>
                    <a:pt x="26617" y="2371049"/>
                  </a:cubicBezTo>
                  <a:cubicBezTo>
                    <a:pt x="17759" y="2365620"/>
                    <a:pt x="17759" y="2365334"/>
                    <a:pt x="26141" y="2360190"/>
                  </a:cubicBezTo>
                  <a:lnTo>
                    <a:pt x="20521" y="2356380"/>
                  </a:lnTo>
                  <a:lnTo>
                    <a:pt x="26617" y="2352475"/>
                  </a:lnTo>
                  <a:lnTo>
                    <a:pt x="26617" y="2348189"/>
                  </a:lnTo>
                  <a:lnTo>
                    <a:pt x="19949" y="2344188"/>
                  </a:lnTo>
                  <a:lnTo>
                    <a:pt x="19949" y="2322281"/>
                  </a:lnTo>
                  <a:cubicBezTo>
                    <a:pt x="8234" y="2318280"/>
                    <a:pt x="15378" y="2302374"/>
                    <a:pt x="13473" y="2292849"/>
                  </a:cubicBezTo>
                  <a:lnTo>
                    <a:pt x="18807" y="2289896"/>
                  </a:lnTo>
                  <a:cubicBezTo>
                    <a:pt x="21378" y="2284466"/>
                    <a:pt x="21378" y="2276847"/>
                    <a:pt x="14425" y="2274941"/>
                  </a:cubicBezTo>
                  <a:cubicBezTo>
                    <a:pt x="13282" y="2266359"/>
                    <a:pt x="12967" y="2257682"/>
                    <a:pt x="13473" y="2249034"/>
                  </a:cubicBezTo>
                  <a:lnTo>
                    <a:pt x="19854" y="2244937"/>
                  </a:lnTo>
                  <a:lnTo>
                    <a:pt x="19854" y="2211886"/>
                  </a:lnTo>
                  <a:lnTo>
                    <a:pt x="13568" y="2208076"/>
                  </a:lnTo>
                  <a:lnTo>
                    <a:pt x="13568" y="2197122"/>
                  </a:lnTo>
                  <a:lnTo>
                    <a:pt x="19949" y="2193217"/>
                  </a:lnTo>
                  <a:lnTo>
                    <a:pt x="19949" y="2189693"/>
                  </a:lnTo>
                  <a:lnTo>
                    <a:pt x="13853" y="2185883"/>
                  </a:lnTo>
                  <a:lnTo>
                    <a:pt x="13853" y="2174738"/>
                  </a:lnTo>
                  <a:cubicBezTo>
                    <a:pt x="19187" y="2172834"/>
                    <a:pt x="22045" y="2168547"/>
                    <a:pt x="19092" y="2163309"/>
                  </a:cubicBezTo>
                  <a:lnTo>
                    <a:pt x="14425" y="2160737"/>
                  </a:lnTo>
                  <a:cubicBezTo>
                    <a:pt x="11948" y="2141687"/>
                    <a:pt x="14425" y="2121399"/>
                    <a:pt x="13473" y="2101682"/>
                  </a:cubicBezTo>
                  <a:lnTo>
                    <a:pt x="19854" y="2097491"/>
                  </a:lnTo>
                  <a:lnTo>
                    <a:pt x="19854" y="1987382"/>
                  </a:lnTo>
                  <a:lnTo>
                    <a:pt x="13663" y="1983571"/>
                  </a:lnTo>
                  <a:lnTo>
                    <a:pt x="13663" y="1980047"/>
                  </a:lnTo>
                  <a:cubicBezTo>
                    <a:pt x="15663" y="1978714"/>
                    <a:pt x="17854" y="1977381"/>
                    <a:pt x="20140" y="1976047"/>
                  </a:cubicBezTo>
                  <a:lnTo>
                    <a:pt x="20140" y="1902609"/>
                  </a:lnTo>
                  <a:lnTo>
                    <a:pt x="26426" y="1898704"/>
                  </a:lnTo>
                  <a:lnTo>
                    <a:pt x="26426" y="1858127"/>
                  </a:lnTo>
                  <a:lnTo>
                    <a:pt x="21473" y="1855365"/>
                  </a:lnTo>
                  <a:cubicBezTo>
                    <a:pt x="19873" y="1849145"/>
                    <a:pt x="19387" y="1842697"/>
                    <a:pt x="20045" y="1836315"/>
                  </a:cubicBezTo>
                  <a:lnTo>
                    <a:pt x="25664" y="1833172"/>
                  </a:lnTo>
                  <a:cubicBezTo>
                    <a:pt x="27569" y="1829552"/>
                    <a:pt x="26331" y="1825933"/>
                    <a:pt x="26712" y="1822028"/>
                  </a:cubicBezTo>
                  <a:lnTo>
                    <a:pt x="20426" y="1817837"/>
                  </a:lnTo>
                  <a:lnTo>
                    <a:pt x="20426" y="1770212"/>
                  </a:lnTo>
                  <a:lnTo>
                    <a:pt x="26522" y="1766402"/>
                  </a:lnTo>
                  <a:lnTo>
                    <a:pt x="26522" y="1748114"/>
                  </a:lnTo>
                  <a:lnTo>
                    <a:pt x="20140" y="1744303"/>
                  </a:lnTo>
                  <a:lnTo>
                    <a:pt x="20140" y="1740684"/>
                  </a:lnTo>
                  <a:lnTo>
                    <a:pt x="26903" y="1736588"/>
                  </a:lnTo>
                  <a:lnTo>
                    <a:pt x="26903" y="1725730"/>
                  </a:lnTo>
                  <a:cubicBezTo>
                    <a:pt x="43667" y="1705061"/>
                    <a:pt x="26903" y="1663818"/>
                    <a:pt x="34142" y="1636957"/>
                  </a:cubicBezTo>
                  <a:lnTo>
                    <a:pt x="39285" y="1634100"/>
                  </a:lnTo>
                  <a:lnTo>
                    <a:pt x="33570" y="1630099"/>
                  </a:lnTo>
                  <a:lnTo>
                    <a:pt x="33570" y="1567996"/>
                  </a:lnTo>
                  <a:lnTo>
                    <a:pt x="26807" y="1563710"/>
                  </a:lnTo>
                  <a:lnTo>
                    <a:pt x="26807" y="1552851"/>
                  </a:lnTo>
                  <a:lnTo>
                    <a:pt x="33189" y="1548946"/>
                  </a:lnTo>
                  <a:lnTo>
                    <a:pt x="33189" y="1541707"/>
                  </a:lnTo>
                  <a:lnTo>
                    <a:pt x="26903" y="1537897"/>
                  </a:lnTo>
                  <a:lnTo>
                    <a:pt x="26903" y="1530468"/>
                  </a:lnTo>
                  <a:lnTo>
                    <a:pt x="31856" y="1527705"/>
                  </a:lnTo>
                  <a:cubicBezTo>
                    <a:pt x="35380" y="1518180"/>
                    <a:pt x="31856" y="1507036"/>
                    <a:pt x="33761" y="1497130"/>
                  </a:cubicBezTo>
                  <a:cubicBezTo>
                    <a:pt x="46715" y="1489605"/>
                    <a:pt x="36904" y="1467507"/>
                    <a:pt x="39762" y="1453696"/>
                  </a:cubicBezTo>
                  <a:lnTo>
                    <a:pt x="33856" y="1449695"/>
                  </a:lnTo>
                  <a:cubicBezTo>
                    <a:pt x="33856" y="1448743"/>
                    <a:pt x="33856" y="1447505"/>
                    <a:pt x="33189" y="1446171"/>
                  </a:cubicBezTo>
                  <a:lnTo>
                    <a:pt x="39666" y="1442075"/>
                  </a:lnTo>
                  <a:lnTo>
                    <a:pt x="39666" y="1434932"/>
                  </a:lnTo>
                  <a:lnTo>
                    <a:pt x="33285" y="1431027"/>
                  </a:lnTo>
                  <a:lnTo>
                    <a:pt x="33285" y="1423788"/>
                  </a:lnTo>
                  <a:lnTo>
                    <a:pt x="39571" y="1419977"/>
                  </a:lnTo>
                  <a:lnTo>
                    <a:pt x="39571" y="1412548"/>
                  </a:lnTo>
                  <a:cubicBezTo>
                    <a:pt x="22807" y="1390450"/>
                    <a:pt x="39571" y="1345206"/>
                    <a:pt x="32427" y="1316441"/>
                  </a:cubicBezTo>
                  <a:lnTo>
                    <a:pt x="27665" y="1313774"/>
                  </a:lnTo>
                  <a:cubicBezTo>
                    <a:pt x="27665" y="1311202"/>
                    <a:pt x="33856" y="1310726"/>
                    <a:pt x="33189" y="1308154"/>
                  </a:cubicBezTo>
                  <a:cubicBezTo>
                    <a:pt x="32523" y="1305582"/>
                    <a:pt x="36904" y="1304058"/>
                    <a:pt x="39666" y="1302153"/>
                  </a:cubicBezTo>
                  <a:lnTo>
                    <a:pt x="39666" y="1294914"/>
                  </a:lnTo>
                  <a:lnTo>
                    <a:pt x="33285" y="1291009"/>
                  </a:lnTo>
                  <a:lnTo>
                    <a:pt x="33285" y="1287485"/>
                  </a:lnTo>
                  <a:lnTo>
                    <a:pt x="39571" y="1283579"/>
                  </a:lnTo>
                  <a:lnTo>
                    <a:pt x="39571" y="1271864"/>
                  </a:lnTo>
                  <a:cubicBezTo>
                    <a:pt x="23569" y="1240336"/>
                    <a:pt x="36999" y="1187853"/>
                    <a:pt x="33951" y="1149944"/>
                  </a:cubicBezTo>
                  <a:cubicBezTo>
                    <a:pt x="42143" y="1144991"/>
                    <a:pt x="42143" y="1144705"/>
                    <a:pt x="33951" y="1139466"/>
                  </a:cubicBezTo>
                  <a:lnTo>
                    <a:pt x="33951" y="1128989"/>
                  </a:lnTo>
                  <a:lnTo>
                    <a:pt x="40047" y="1125178"/>
                  </a:lnTo>
                  <a:lnTo>
                    <a:pt x="40047" y="1109939"/>
                  </a:lnTo>
                  <a:lnTo>
                    <a:pt x="33666" y="1106128"/>
                  </a:lnTo>
                  <a:lnTo>
                    <a:pt x="33666" y="1102509"/>
                  </a:lnTo>
                  <a:lnTo>
                    <a:pt x="40428" y="1098413"/>
                  </a:lnTo>
                  <a:lnTo>
                    <a:pt x="40428" y="1083936"/>
                  </a:lnTo>
                  <a:cubicBezTo>
                    <a:pt x="58049" y="1077363"/>
                    <a:pt x="30332" y="1071553"/>
                    <a:pt x="46524" y="1065743"/>
                  </a:cubicBezTo>
                  <a:lnTo>
                    <a:pt x="33666" y="1058123"/>
                  </a:lnTo>
                  <a:lnTo>
                    <a:pt x="33666" y="1006687"/>
                  </a:lnTo>
                  <a:lnTo>
                    <a:pt x="39952" y="1002878"/>
                  </a:lnTo>
                  <a:lnTo>
                    <a:pt x="39952" y="973541"/>
                  </a:lnTo>
                  <a:lnTo>
                    <a:pt x="34046" y="969540"/>
                  </a:lnTo>
                  <a:lnTo>
                    <a:pt x="39190" y="966683"/>
                  </a:lnTo>
                  <a:cubicBezTo>
                    <a:pt x="41095" y="963159"/>
                    <a:pt x="39857" y="959444"/>
                    <a:pt x="40238" y="955538"/>
                  </a:cubicBezTo>
                  <a:lnTo>
                    <a:pt x="34142" y="951443"/>
                  </a:lnTo>
                  <a:lnTo>
                    <a:pt x="40047" y="947633"/>
                  </a:lnTo>
                  <a:lnTo>
                    <a:pt x="40047" y="914676"/>
                  </a:lnTo>
                  <a:lnTo>
                    <a:pt x="33666" y="910771"/>
                  </a:lnTo>
                  <a:lnTo>
                    <a:pt x="33666" y="907152"/>
                  </a:lnTo>
                  <a:lnTo>
                    <a:pt x="40428" y="903056"/>
                  </a:lnTo>
                  <a:lnTo>
                    <a:pt x="40428" y="836952"/>
                  </a:lnTo>
                  <a:lnTo>
                    <a:pt x="45381" y="834190"/>
                  </a:lnTo>
                  <a:cubicBezTo>
                    <a:pt x="45381" y="834190"/>
                    <a:pt x="45953" y="833047"/>
                    <a:pt x="45381" y="832951"/>
                  </a:cubicBezTo>
                  <a:cubicBezTo>
                    <a:pt x="38904" y="831142"/>
                    <a:pt x="41476" y="826284"/>
                    <a:pt x="35856" y="824093"/>
                  </a:cubicBezTo>
                  <a:cubicBezTo>
                    <a:pt x="32713" y="822760"/>
                    <a:pt x="32903" y="820950"/>
                    <a:pt x="32999" y="818950"/>
                  </a:cubicBezTo>
                  <a:lnTo>
                    <a:pt x="39380" y="814950"/>
                  </a:lnTo>
                  <a:lnTo>
                    <a:pt x="39380" y="807711"/>
                  </a:lnTo>
                  <a:lnTo>
                    <a:pt x="32808" y="803805"/>
                  </a:lnTo>
                  <a:lnTo>
                    <a:pt x="32808" y="786089"/>
                  </a:lnTo>
                  <a:lnTo>
                    <a:pt x="26617" y="782184"/>
                  </a:lnTo>
                  <a:lnTo>
                    <a:pt x="26617" y="771134"/>
                  </a:lnTo>
                  <a:cubicBezTo>
                    <a:pt x="36142" y="768562"/>
                    <a:pt x="36142" y="749227"/>
                    <a:pt x="27379" y="745988"/>
                  </a:cubicBezTo>
                  <a:cubicBezTo>
                    <a:pt x="26112" y="732501"/>
                    <a:pt x="25760" y="718947"/>
                    <a:pt x="26331" y="705412"/>
                  </a:cubicBezTo>
                  <a:lnTo>
                    <a:pt x="32618" y="701221"/>
                  </a:lnTo>
                  <a:lnTo>
                    <a:pt x="32618" y="661216"/>
                  </a:lnTo>
                  <a:lnTo>
                    <a:pt x="39190" y="657120"/>
                  </a:lnTo>
                  <a:lnTo>
                    <a:pt x="32903" y="653215"/>
                  </a:lnTo>
                  <a:lnTo>
                    <a:pt x="32903" y="502244"/>
                  </a:lnTo>
                  <a:lnTo>
                    <a:pt x="26617" y="498338"/>
                  </a:lnTo>
                  <a:lnTo>
                    <a:pt x="26617" y="483575"/>
                  </a:lnTo>
                  <a:cubicBezTo>
                    <a:pt x="44143" y="477098"/>
                    <a:pt x="17092" y="471192"/>
                    <a:pt x="32618" y="465477"/>
                  </a:cubicBezTo>
                  <a:lnTo>
                    <a:pt x="32618" y="292218"/>
                  </a:lnTo>
                  <a:lnTo>
                    <a:pt x="26712" y="288503"/>
                  </a:lnTo>
                  <a:lnTo>
                    <a:pt x="32903" y="284597"/>
                  </a:lnTo>
                  <a:lnTo>
                    <a:pt x="32903" y="255356"/>
                  </a:lnTo>
                  <a:lnTo>
                    <a:pt x="26617" y="251450"/>
                  </a:lnTo>
                  <a:cubicBezTo>
                    <a:pt x="44047" y="194300"/>
                    <a:pt x="27284" y="116100"/>
                    <a:pt x="32903" y="52568"/>
                  </a:cubicBezTo>
                  <a:lnTo>
                    <a:pt x="26998" y="49235"/>
                  </a:lnTo>
                  <a:cubicBezTo>
                    <a:pt x="26046" y="44139"/>
                    <a:pt x="26046" y="38900"/>
                    <a:pt x="26998" y="33804"/>
                  </a:cubicBezTo>
                  <a:lnTo>
                    <a:pt x="32141" y="30852"/>
                  </a:lnTo>
                  <a:cubicBezTo>
                    <a:pt x="31284" y="28756"/>
                    <a:pt x="28617" y="28280"/>
                    <a:pt x="26522" y="26851"/>
                  </a:cubicBezTo>
                  <a:lnTo>
                    <a:pt x="26522" y="5039"/>
                  </a:lnTo>
                  <a:cubicBezTo>
                    <a:pt x="28332" y="3324"/>
                    <a:pt x="33761" y="2467"/>
                    <a:pt x="32903" y="-581"/>
                  </a:cubicBezTo>
                  <a:lnTo>
                    <a:pt x="604403" y="-581"/>
                  </a:lnTo>
                  <a:lnTo>
                    <a:pt x="604403" y="19612"/>
                  </a:lnTo>
                  <a:lnTo>
                    <a:pt x="611166" y="23708"/>
                  </a:lnTo>
                  <a:lnTo>
                    <a:pt x="611166" y="38090"/>
                  </a:lnTo>
                  <a:lnTo>
                    <a:pt x="617167" y="41900"/>
                  </a:lnTo>
                  <a:lnTo>
                    <a:pt x="617167" y="49330"/>
                  </a:lnTo>
                  <a:cubicBezTo>
                    <a:pt x="608594" y="54569"/>
                    <a:pt x="608594" y="54854"/>
                    <a:pt x="617167" y="59998"/>
                  </a:cubicBezTo>
                  <a:lnTo>
                    <a:pt x="617167" y="82191"/>
                  </a:lnTo>
                  <a:lnTo>
                    <a:pt x="611357" y="86001"/>
                  </a:lnTo>
                  <a:cubicBezTo>
                    <a:pt x="611357" y="87049"/>
                    <a:pt x="611357" y="88192"/>
                    <a:pt x="611357" y="89525"/>
                  </a:cubicBezTo>
                  <a:lnTo>
                    <a:pt x="617929" y="93526"/>
                  </a:lnTo>
                  <a:lnTo>
                    <a:pt x="617929" y="126482"/>
                  </a:lnTo>
                  <a:lnTo>
                    <a:pt x="624311" y="130293"/>
                  </a:lnTo>
                  <a:lnTo>
                    <a:pt x="624311" y="137722"/>
                  </a:lnTo>
                  <a:cubicBezTo>
                    <a:pt x="618882" y="139627"/>
                    <a:pt x="616119" y="143913"/>
                    <a:pt x="618786" y="149152"/>
                  </a:cubicBezTo>
                  <a:cubicBezTo>
                    <a:pt x="632883" y="165630"/>
                    <a:pt x="620596" y="199158"/>
                    <a:pt x="624501" y="221923"/>
                  </a:cubicBezTo>
                  <a:lnTo>
                    <a:pt x="630692" y="226114"/>
                  </a:lnTo>
                  <a:lnTo>
                    <a:pt x="630692" y="233353"/>
                  </a:lnTo>
                  <a:lnTo>
                    <a:pt x="624692" y="237163"/>
                  </a:lnTo>
                  <a:lnTo>
                    <a:pt x="624692" y="248117"/>
                  </a:lnTo>
                  <a:lnTo>
                    <a:pt x="631169" y="251926"/>
                  </a:lnTo>
                  <a:lnTo>
                    <a:pt x="631169" y="292312"/>
                  </a:lnTo>
                  <a:lnTo>
                    <a:pt x="637360" y="296218"/>
                  </a:lnTo>
                  <a:lnTo>
                    <a:pt x="631645" y="299456"/>
                  </a:lnTo>
                  <a:cubicBezTo>
                    <a:pt x="630121" y="306695"/>
                    <a:pt x="631645" y="314601"/>
                    <a:pt x="630788" y="322031"/>
                  </a:cubicBezTo>
                  <a:cubicBezTo>
                    <a:pt x="622120" y="327270"/>
                    <a:pt x="622215" y="327555"/>
                    <a:pt x="630788" y="332794"/>
                  </a:cubicBezTo>
                  <a:lnTo>
                    <a:pt x="630788" y="347558"/>
                  </a:lnTo>
                  <a:lnTo>
                    <a:pt x="624597" y="351368"/>
                  </a:lnTo>
                  <a:lnTo>
                    <a:pt x="624597" y="365846"/>
                  </a:lnTo>
                  <a:lnTo>
                    <a:pt x="618215" y="369846"/>
                  </a:lnTo>
                  <a:lnTo>
                    <a:pt x="624216" y="373561"/>
                  </a:lnTo>
                  <a:lnTo>
                    <a:pt x="624216" y="384705"/>
                  </a:lnTo>
                  <a:lnTo>
                    <a:pt x="618500" y="387848"/>
                  </a:lnTo>
                  <a:cubicBezTo>
                    <a:pt x="617596" y="392954"/>
                    <a:pt x="617596" y="398173"/>
                    <a:pt x="618500" y="403279"/>
                  </a:cubicBezTo>
                  <a:lnTo>
                    <a:pt x="623549" y="406136"/>
                  </a:lnTo>
                  <a:cubicBezTo>
                    <a:pt x="622882" y="408804"/>
                    <a:pt x="615357" y="410042"/>
                    <a:pt x="618024" y="413661"/>
                  </a:cubicBezTo>
                  <a:lnTo>
                    <a:pt x="611452" y="417757"/>
                  </a:lnTo>
                  <a:lnTo>
                    <a:pt x="611452" y="424996"/>
                  </a:lnTo>
                  <a:lnTo>
                    <a:pt x="617834" y="428806"/>
                  </a:lnTo>
                  <a:lnTo>
                    <a:pt x="617834" y="436045"/>
                  </a:lnTo>
                  <a:lnTo>
                    <a:pt x="611357" y="440141"/>
                  </a:lnTo>
                  <a:cubicBezTo>
                    <a:pt x="611357" y="441474"/>
                    <a:pt x="611833" y="442617"/>
                    <a:pt x="612024" y="443855"/>
                  </a:cubicBezTo>
                  <a:lnTo>
                    <a:pt x="616691" y="446427"/>
                  </a:lnTo>
                  <a:cubicBezTo>
                    <a:pt x="620215" y="454809"/>
                    <a:pt x="615929" y="464906"/>
                    <a:pt x="618977" y="473573"/>
                  </a:cubicBezTo>
                  <a:lnTo>
                    <a:pt x="630788" y="480146"/>
                  </a:lnTo>
                  <a:lnTo>
                    <a:pt x="630788" y="495005"/>
                  </a:lnTo>
                  <a:lnTo>
                    <a:pt x="624597" y="498815"/>
                  </a:lnTo>
                  <a:lnTo>
                    <a:pt x="624597" y="502339"/>
                  </a:lnTo>
                  <a:lnTo>
                    <a:pt x="618119" y="506244"/>
                  </a:lnTo>
                  <a:cubicBezTo>
                    <a:pt x="637169" y="508149"/>
                    <a:pt x="630121" y="517484"/>
                    <a:pt x="631074" y="531962"/>
                  </a:cubicBezTo>
                  <a:lnTo>
                    <a:pt x="625740" y="534914"/>
                  </a:lnTo>
                  <a:cubicBezTo>
                    <a:pt x="623834" y="538819"/>
                    <a:pt x="623834" y="543392"/>
                    <a:pt x="625740" y="547297"/>
                  </a:cubicBezTo>
                  <a:lnTo>
                    <a:pt x="630407" y="549869"/>
                  </a:lnTo>
                  <a:cubicBezTo>
                    <a:pt x="632693" y="576253"/>
                    <a:pt x="630407" y="603971"/>
                    <a:pt x="631264" y="631021"/>
                  </a:cubicBezTo>
                  <a:lnTo>
                    <a:pt x="637455" y="635022"/>
                  </a:lnTo>
                  <a:lnTo>
                    <a:pt x="631264" y="638832"/>
                  </a:lnTo>
                  <a:lnTo>
                    <a:pt x="631264" y="748941"/>
                  </a:lnTo>
                  <a:lnTo>
                    <a:pt x="624882" y="752847"/>
                  </a:lnTo>
                  <a:lnTo>
                    <a:pt x="624882" y="774849"/>
                  </a:lnTo>
                  <a:lnTo>
                    <a:pt x="630883" y="778659"/>
                  </a:lnTo>
                  <a:lnTo>
                    <a:pt x="630883" y="786089"/>
                  </a:lnTo>
                  <a:cubicBezTo>
                    <a:pt x="619358" y="790280"/>
                    <a:pt x="625359" y="810949"/>
                    <a:pt x="625835" y="838095"/>
                  </a:cubicBezTo>
                  <a:lnTo>
                    <a:pt x="630883" y="840953"/>
                  </a:lnTo>
                  <a:lnTo>
                    <a:pt x="624882" y="844953"/>
                  </a:lnTo>
                  <a:lnTo>
                    <a:pt x="624882" y="855812"/>
                  </a:lnTo>
                  <a:lnTo>
                    <a:pt x="631264" y="859717"/>
                  </a:lnTo>
                  <a:lnTo>
                    <a:pt x="631264" y="911152"/>
                  </a:lnTo>
                  <a:lnTo>
                    <a:pt x="624882" y="914962"/>
                  </a:lnTo>
                  <a:lnTo>
                    <a:pt x="624882" y="955538"/>
                  </a:lnTo>
                  <a:lnTo>
                    <a:pt x="629740" y="958205"/>
                  </a:lnTo>
                  <a:cubicBezTo>
                    <a:pt x="631931" y="980713"/>
                    <a:pt x="632188" y="1003373"/>
                    <a:pt x="630502" y="1025928"/>
                  </a:cubicBezTo>
                  <a:cubicBezTo>
                    <a:pt x="622310" y="1030881"/>
                    <a:pt x="622310" y="1031071"/>
                    <a:pt x="630502" y="1036311"/>
                  </a:cubicBezTo>
                  <a:lnTo>
                    <a:pt x="630502" y="1043740"/>
                  </a:lnTo>
                  <a:lnTo>
                    <a:pt x="624692" y="1047550"/>
                  </a:lnTo>
                  <a:cubicBezTo>
                    <a:pt x="624692" y="1048598"/>
                    <a:pt x="624692" y="1049741"/>
                    <a:pt x="624692" y="1051074"/>
                  </a:cubicBezTo>
                  <a:lnTo>
                    <a:pt x="631264" y="1054979"/>
                  </a:lnTo>
                  <a:lnTo>
                    <a:pt x="631264" y="1058503"/>
                  </a:lnTo>
                  <a:lnTo>
                    <a:pt x="624692" y="1062504"/>
                  </a:lnTo>
                  <a:cubicBezTo>
                    <a:pt x="624692" y="1074791"/>
                    <a:pt x="624025" y="1087174"/>
                    <a:pt x="624692" y="1099175"/>
                  </a:cubicBezTo>
                  <a:lnTo>
                    <a:pt x="630502" y="1103081"/>
                  </a:lnTo>
                  <a:cubicBezTo>
                    <a:pt x="620977" y="1103081"/>
                    <a:pt x="620977" y="1157944"/>
                    <a:pt x="630502" y="1157944"/>
                  </a:cubicBezTo>
                  <a:lnTo>
                    <a:pt x="624501" y="1161850"/>
                  </a:lnTo>
                  <a:lnTo>
                    <a:pt x="624501" y="1257100"/>
                  </a:lnTo>
                  <a:lnTo>
                    <a:pt x="617834" y="1261100"/>
                  </a:lnTo>
                  <a:lnTo>
                    <a:pt x="617834" y="1353112"/>
                  </a:lnTo>
                  <a:lnTo>
                    <a:pt x="624597" y="1357208"/>
                  </a:lnTo>
                  <a:lnTo>
                    <a:pt x="624597" y="1456458"/>
                  </a:lnTo>
                  <a:lnTo>
                    <a:pt x="630407" y="1459696"/>
                  </a:lnTo>
                  <a:cubicBezTo>
                    <a:pt x="631264" y="1464773"/>
                    <a:pt x="631264" y="1469955"/>
                    <a:pt x="630407" y="1475032"/>
                  </a:cubicBezTo>
                  <a:cubicBezTo>
                    <a:pt x="620882" y="1477318"/>
                    <a:pt x="620882" y="1505702"/>
                    <a:pt x="630407" y="1507703"/>
                  </a:cubicBezTo>
                  <a:lnTo>
                    <a:pt x="624311" y="1511703"/>
                  </a:lnTo>
                  <a:lnTo>
                    <a:pt x="624311" y="1567139"/>
                  </a:lnTo>
                  <a:lnTo>
                    <a:pt x="630692" y="1571044"/>
                  </a:lnTo>
                  <a:lnTo>
                    <a:pt x="630692" y="1604096"/>
                  </a:lnTo>
                  <a:lnTo>
                    <a:pt x="624501" y="1607906"/>
                  </a:lnTo>
                  <a:lnTo>
                    <a:pt x="624501" y="1615335"/>
                  </a:lnTo>
                  <a:cubicBezTo>
                    <a:pt x="635550" y="1620098"/>
                    <a:pt x="630216" y="1630670"/>
                    <a:pt x="629835" y="1659912"/>
                  </a:cubicBezTo>
                  <a:cubicBezTo>
                    <a:pt x="616595" y="1671914"/>
                    <a:pt x="627644" y="1699822"/>
                    <a:pt x="624216" y="1717920"/>
                  </a:cubicBezTo>
                  <a:lnTo>
                    <a:pt x="630311" y="1721920"/>
                  </a:lnTo>
                  <a:lnTo>
                    <a:pt x="624311" y="1725825"/>
                  </a:lnTo>
                  <a:lnTo>
                    <a:pt x="624311" y="1824981"/>
                  </a:lnTo>
                  <a:lnTo>
                    <a:pt x="617739" y="1828981"/>
                  </a:lnTo>
                  <a:lnTo>
                    <a:pt x="617739" y="1843364"/>
                  </a:lnTo>
                  <a:lnTo>
                    <a:pt x="623930" y="1847269"/>
                  </a:lnTo>
                  <a:lnTo>
                    <a:pt x="623930" y="1883940"/>
                  </a:lnTo>
                  <a:lnTo>
                    <a:pt x="618119" y="1887941"/>
                  </a:lnTo>
                  <a:lnTo>
                    <a:pt x="623263" y="1890798"/>
                  </a:lnTo>
                  <a:cubicBezTo>
                    <a:pt x="624454" y="1901867"/>
                    <a:pt x="624768" y="1913011"/>
                    <a:pt x="624216" y="1924136"/>
                  </a:cubicBezTo>
                  <a:lnTo>
                    <a:pt x="630311" y="1928136"/>
                  </a:lnTo>
                  <a:lnTo>
                    <a:pt x="624311" y="1931946"/>
                  </a:lnTo>
                  <a:lnTo>
                    <a:pt x="624311" y="1990715"/>
                  </a:lnTo>
                  <a:lnTo>
                    <a:pt x="617739" y="1994621"/>
                  </a:lnTo>
                  <a:lnTo>
                    <a:pt x="617739" y="2005289"/>
                  </a:lnTo>
                  <a:lnTo>
                    <a:pt x="624216" y="2009289"/>
                  </a:lnTo>
                  <a:cubicBezTo>
                    <a:pt x="624216" y="2016909"/>
                    <a:pt x="609452" y="2016719"/>
                    <a:pt x="623358" y="2023196"/>
                  </a:cubicBezTo>
                  <a:cubicBezTo>
                    <a:pt x="624320" y="2026825"/>
                    <a:pt x="624606" y="2030606"/>
                    <a:pt x="624216" y="2034340"/>
                  </a:cubicBezTo>
                  <a:lnTo>
                    <a:pt x="617929" y="2038531"/>
                  </a:lnTo>
                  <a:lnTo>
                    <a:pt x="617929" y="2063868"/>
                  </a:lnTo>
                  <a:lnTo>
                    <a:pt x="611166" y="2068059"/>
                  </a:lnTo>
                  <a:lnTo>
                    <a:pt x="611166" y="2071964"/>
                  </a:lnTo>
                  <a:lnTo>
                    <a:pt x="617548" y="2075774"/>
                  </a:lnTo>
                  <a:lnTo>
                    <a:pt x="617548" y="2160451"/>
                  </a:lnTo>
                  <a:lnTo>
                    <a:pt x="611071" y="2164546"/>
                  </a:lnTo>
                  <a:cubicBezTo>
                    <a:pt x="611071" y="2165880"/>
                    <a:pt x="611547" y="2167023"/>
                    <a:pt x="611738" y="2168261"/>
                  </a:cubicBezTo>
                  <a:lnTo>
                    <a:pt x="616786" y="2171024"/>
                  </a:lnTo>
                  <a:cubicBezTo>
                    <a:pt x="620215" y="2194170"/>
                    <a:pt x="615167" y="2218649"/>
                    <a:pt x="618500" y="2241985"/>
                  </a:cubicBezTo>
                  <a:lnTo>
                    <a:pt x="623358" y="2244747"/>
                  </a:lnTo>
                  <a:cubicBezTo>
                    <a:pt x="624416" y="2255796"/>
                    <a:pt x="624701" y="2266902"/>
                    <a:pt x="624216" y="2277990"/>
                  </a:cubicBezTo>
                  <a:lnTo>
                    <a:pt x="617929" y="2282085"/>
                  </a:lnTo>
                  <a:lnTo>
                    <a:pt x="617929" y="2289420"/>
                  </a:lnTo>
                  <a:lnTo>
                    <a:pt x="624216" y="2293229"/>
                  </a:lnTo>
                  <a:lnTo>
                    <a:pt x="624216" y="2296754"/>
                  </a:lnTo>
                  <a:lnTo>
                    <a:pt x="617834" y="2300564"/>
                  </a:lnTo>
                  <a:lnTo>
                    <a:pt x="617834" y="2315327"/>
                  </a:lnTo>
                  <a:cubicBezTo>
                    <a:pt x="621358" y="2317328"/>
                    <a:pt x="625454" y="2318566"/>
                    <a:pt x="624216" y="2323233"/>
                  </a:cubicBezTo>
                  <a:cubicBezTo>
                    <a:pt x="629168" y="2409720"/>
                    <a:pt x="614691" y="2507446"/>
                    <a:pt x="629740" y="2588504"/>
                  </a:cubicBezTo>
                  <a:lnTo>
                    <a:pt x="624597" y="2591457"/>
                  </a:lnTo>
                  <a:lnTo>
                    <a:pt x="624597" y="2613079"/>
                  </a:lnTo>
                  <a:cubicBezTo>
                    <a:pt x="622406" y="2614603"/>
                    <a:pt x="620310" y="2615936"/>
                    <a:pt x="618024" y="2617365"/>
                  </a:cubicBezTo>
                  <a:cubicBezTo>
                    <a:pt x="618024" y="2618413"/>
                    <a:pt x="618024" y="2619556"/>
                    <a:pt x="618024" y="2620890"/>
                  </a:cubicBezTo>
                  <a:lnTo>
                    <a:pt x="624597" y="2624890"/>
                  </a:lnTo>
                  <a:lnTo>
                    <a:pt x="624597" y="2646893"/>
                  </a:lnTo>
                  <a:lnTo>
                    <a:pt x="618215" y="2650703"/>
                  </a:lnTo>
                  <a:lnTo>
                    <a:pt x="618215" y="2742714"/>
                  </a:lnTo>
                  <a:lnTo>
                    <a:pt x="624216" y="2746620"/>
                  </a:lnTo>
                  <a:cubicBezTo>
                    <a:pt x="616976" y="2748906"/>
                    <a:pt x="617929" y="2754335"/>
                    <a:pt x="618024" y="2760716"/>
                  </a:cubicBezTo>
                  <a:lnTo>
                    <a:pt x="611833" y="2764908"/>
                  </a:lnTo>
                  <a:lnTo>
                    <a:pt x="611833" y="2793483"/>
                  </a:lnTo>
                  <a:lnTo>
                    <a:pt x="605070" y="2797769"/>
                  </a:lnTo>
                  <a:lnTo>
                    <a:pt x="605070" y="2812342"/>
                  </a:lnTo>
                  <a:lnTo>
                    <a:pt x="611452" y="2816247"/>
                  </a:lnTo>
                  <a:lnTo>
                    <a:pt x="611452" y="2823486"/>
                  </a:lnTo>
                  <a:lnTo>
                    <a:pt x="604689" y="2827582"/>
                  </a:lnTo>
                  <a:lnTo>
                    <a:pt x="604689" y="2878921"/>
                  </a:lnTo>
                  <a:cubicBezTo>
                    <a:pt x="596498" y="2881970"/>
                    <a:pt x="596593" y="2886542"/>
                    <a:pt x="603832" y="2889304"/>
                  </a:cubicBezTo>
                  <a:cubicBezTo>
                    <a:pt x="605232" y="2906630"/>
                    <a:pt x="605585" y="2924032"/>
                    <a:pt x="604880" y="2941406"/>
                  </a:cubicBezTo>
                  <a:lnTo>
                    <a:pt x="611166" y="2944930"/>
                  </a:lnTo>
                  <a:lnTo>
                    <a:pt x="611166" y="2963409"/>
                  </a:lnTo>
                  <a:lnTo>
                    <a:pt x="605166" y="2967218"/>
                  </a:lnTo>
                  <a:cubicBezTo>
                    <a:pt x="605166" y="2968266"/>
                    <a:pt x="605166" y="2969504"/>
                    <a:pt x="605166" y="2970743"/>
                  </a:cubicBezTo>
                  <a:lnTo>
                    <a:pt x="611738" y="2974648"/>
                  </a:lnTo>
                  <a:lnTo>
                    <a:pt x="611738" y="3000365"/>
                  </a:lnTo>
                  <a:lnTo>
                    <a:pt x="604975" y="3004461"/>
                  </a:lnTo>
                  <a:lnTo>
                    <a:pt x="604975" y="3044752"/>
                  </a:lnTo>
                  <a:cubicBezTo>
                    <a:pt x="587544" y="3073803"/>
                    <a:pt x="604975" y="3124095"/>
                    <a:pt x="597736" y="3159052"/>
                  </a:cubicBezTo>
                  <a:lnTo>
                    <a:pt x="592497" y="3162005"/>
                  </a:lnTo>
                  <a:lnTo>
                    <a:pt x="598308" y="3166005"/>
                  </a:lnTo>
                  <a:lnTo>
                    <a:pt x="598308" y="3202677"/>
                  </a:lnTo>
                  <a:lnTo>
                    <a:pt x="592211" y="3206582"/>
                  </a:lnTo>
                  <a:lnTo>
                    <a:pt x="592211" y="3250587"/>
                  </a:lnTo>
                  <a:lnTo>
                    <a:pt x="598403" y="3254397"/>
                  </a:lnTo>
                  <a:lnTo>
                    <a:pt x="592307" y="3258207"/>
                  </a:lnTo>
                  <a:lnTo>
                    <a:pt x="592307" y="3350314"/>
                  </a:lnTo>
                  <a:cubicBezTo>
                    <a:pt x="600975" y="3355648"/>
                    <a:pt x="600975" y="3355934"/>
                    <a:pt x="592783" y="3360887"/>
                  </a:cubicBezTo>
                  <a:cubicBezTo>
                    <a:pt x="589735" y="3375555"/>
                    <a:pt x="594498" y="3391462"/>
                    <a:pt x="591068" y="3406035"/>
                  </a:cubicBezTo>
                  <a:lnTo>
                    <a:pt x="585734" y="3408988"/>
                  </a:lnTo>
                  <a:lnTo>
                    <a:pt x="585734" y="3419751"/>
                  </a:lnTo>
                  <a:lnTo>
                    <a:pt x="579258" y="3423847"/>
                  </a:lnTo>
                  <a:cubicBezTo>
                    <a:pt x="601546" y="3429943"/>
                    <a:pt x="616595" y="3416132"/>
                    <a:pt x="611738" y="3449565"/>
                  </a:cubicBezTo>
                  <a:lnTo>
                    <a:pt x="618596" y="3453851"/>
                  </a:lnTo>
                  <a:lnTo>
                    <a:pt x="618596" y="3519668"/>
                  </a:lnTo>
                  <a:lnTo>
                    <a:pt x="624406" y="3523669"/>
                  </a:lnTo>
                  <a:lnTo>
                    <a:pt x="619072" y="3526717"/>
                  </a:lnTo>
                  <a:cubicBezTo>
                    <a:pt x="618234" y="3531555"/>
                    <a:pt x="617977" y="3536480"/>
                    <a:pt x="618310" y="3541386"/>
                  </a:cubicBezTo>
                  <a:lnTo>
                    <a:pt x="624597" y="3545577"/>
                  </a:lnTo>
                  <a:lnTo>
                    <a:pt x="624597" y="3612252"/>
                  </a:lnTo>
                  <a:cubicBezTo>
                    <a:pt x="605547" y="3623586"/>
                    <a:pt x="578686" y="3621015"/>
                    <a:pt x="555635" y="3624539"/>
                  </a:cubicBezTo>
                  <a:lnTo>
                    <a:pt x="539538" y="3634731"/>
                  </a:lnTo>
                  <a:cubicBezTo>
                    <a:pt x="539538" y="3641874"/>
                    <a:pt x="541824" y="3647208"/>
                    <a:pt x="530013" y="3647018"/>
                  </a:cubicBezTo>
                  <a:lnTo>
                    <a:pt x="519441" y="3652161"/>
                  </a:lnTo>
                  <a:lnTo>
                    <a:pt x="519441" y="3671211"/>
                  </a:lnTo>
                  <a:cubicBezTo>
                    <a:pt x="517345" y="3672545"/>
                    <a:pt x="514868" y="3673116"/>
                    <a:pt x="513725" y="3675212"/>
                  </a:cubicBezTo>
                  <a:lnTo>
                    <a:pt x="519059" y="3678165"/>
                  </a:lnTo>
                  <a:cubicBezTo>
                    <a:pt x="520583" y="3685499"/>
                    <a:pt x="519059" y="3693404"/>
                    <a:pt x="520012" y="3700834"/>
                  </a:cubicBezTo>
                  <a:lnTo>
                    <a:pt x="525346" y="3703787"/>
                  </a:lnTo>
                  <a:cubicBezTo>
                    <a:pt x="521612" y="3706920"/>
                    <a:pt x="517478" y="3709549"/>
                    <a:pt x="513059" y="3711597"/>
                  </a:cubicBezTo>
                  <a:lnTo>
                    <a:pt x="519631" y="3715502"/>
                  </a:lnTo>
                  <a:cubicBezTo>
                    <a:pt x="519631" y="3716836"/>
                    <a:pt x="519631" y="3717979"/>
                    <a:pt x="519631" y="3719027"/>
                  </a:cubicBezTo>
                  <a:lnTo>
                    <a:pt x="513344" y="3723122"/>
                  </a:lnTo>
                  <a:cubicBezTo>
                    <a:pt x="513344" y="3724456"/>
                    <a:pt x="513916" y="3725599"/>
                    <a:pt x="514107" y="3726837"/>
                  </a:cubicBezTo>
                  <a:cubicBezTo>
                    <a:pt x="523632" y="3729504"/>
                    <a:pt x="518964" y="3741411"/>
                    <a:pt x="520012" y="3748459"/>
                  </a:cubicBezTo>
                  <a:lnTo>
                    <a:pt x="526203" y="3751983"/>
                  </a:lnTo>
                  <a:lnTo>
                    <a:pt x="526203" y="3781034"/>
                  </a:lnTo>
                  <a:lnTo>
                    <a:pt x="532966" y="3785416"/>
                  </a:lnTo>
                  <a:lnTo>
                    <a:pt x="532966" y="3810848"/>
                  </a:lnTo>
                  <a:lnTo>
                    <a:pt x="539729" y="3814943"/>
                  </a:lnTo>
                  <a:lnTo>
                    <a:pt x="539729" y="3818468"/>
                  </a:lnTo>
                  <a:cubicBezTo>
                    <a:pt x="543062" y="3821230"/>
                    <a:pt x="549254" y="3819420"/>
                    <a:pt x="552778" y="3822563"/>
                  </a:cubicBezTo>
                  <a:cubicBezTo>
                    <a:pt x="552778" y="3823706"/>
                    <a:pt x="552778" y="3824945"/>
                    <a:pt x="552778" y="3825993"/>
                  </a:cubicBezTo>
                  <a:lnTo>
                    <a:pt x="546587" y="3829898"/>
                  </a:lnTo>
                  <a:cubicBezTo>
                    <a:pt x="546587" y="3846853"/>
                    <a:pt x="527537" y="3836470"/>
                    <a:pt x="552968" y="3852377"/>
                  </a:cubicBezTo>
                  <a:cubicBezTo>
                    <a:pt x="552968" y="3852377"/>
                    <a:pt x="552968" y="3853901"/>
                    <a:pt x="552968" y="3855139"/>
                  </a:cubicBezTo>
                  <a:lnTo>
                    <a:pt x="559445" y="3859044"/>
                  </a:lnTo>
                  <a:lnTo>
                    <a:pt x="553254" y="3862854"/>
                  </a:lnTo>
                  <a:cubicBezTo>
                    <a:pt x="561636" y="3865140"/>
                    <a:pt x="558493" y="3872379"/>
                    <a:pt x="560398" y="3877999"/>
                  </a:cubicBezTo>
                  <a:lnTo>
                    <a:pt x="565065" y="3880571"/>
                  </a:lnTo>
                  <a:cubicBezTo>
                    <a:pt x="565065" y="3882952"/>
                    <a:pt x="561827" y="3883143"/>
                    <a:pt x="559826" y="3884762"/>
                  </a:cubicBezTo>
                  <a:cubicBezTo>
                    <a:pt x="574971" y="3897430"/>
                    <a:pt x="597450" y="3883237"/>
                    <a:pt x="612405" y="3896192"/>
                  </a:cubicBezTo>
                  <a:lnTo>
                    <a:pt x="612405" y="3907050"/>
                  </a:lnTo>
                  <a:cubicBezTo>
                    <a:pt x="621072" y="3912384"/>
                    <a:pt x="621072" y="3912670"/>
                    <a:pt x="613071" y="3917433"/>
                  </a:cubicBezTo>
                  <a:cubicBezTo>
                    <a:pt x="610976" y="3922290"/>
                    <a:pt x="613071" y="3926958"/>
                    <a:pt x="611833" y="3932101"/>
                  </a:cubicBezTo>
                  <a:lnTo>
                    <a:pt x="618119" y="3936292"/>
                  </a:lnTo>
                  <a:cubicBezTo>
                    <a:pt x="618119" y="3937245"/>
                    <a:pt x="618119" y="3938483"/>
                    <a:pt x="618691" y="3939816"/>
                  </a:cubicBezTo>
                  <a:lnTo>
                    <a:pt x="612214" y="3943817"/>
                  </a:lnTo>
                  <a:lnTo>
                    <a:pt x="612214" y="3947436"/>
                  </a:lnTo>
                  <a:lnTo>
                    <a:pt x="618500" y="3951246"/>
                  </a:lnTo>
                  <a:cubicBezTo>
                    <a:pt x="605832" y="3956771"/>
                    <a:pt x="614595" y="3976678"/>
                    <a:pt x="612119" y="3988012"/>
                  </a:cubicBezTo>
                  <a:cubicBezTo>
                    <a:pt x="621072" y="3993442"/>
                    <a:pt x="621072" y="3993728"/>
                    <a:pt x="613071" y="3998586"/>
                  </a:cubicBezTo>
                  <a:cubicBezTo>
                    <a:pt x="611900" y="4014397"/>
                    <a:pt x="611585" y="4030304"/>
                    <a:pt x="612119" y="4046211"/>
                  </a:cubicBezTo>
                  <a:lnTo>
                    <a:pt x="618215" y="4050211"/>
                  </a:lnTo>
                  <a:cubicBezTo>
                    <a:pt x="618215" y="4051163"/>
                    <a:pt x="618215" y="4052402"/>
                    <a:pt x="618691" y="4053735"/>
                  </a:cubicBezTo>
                  <a:lnTo>
                    <a:pt x="612214" y="4057736"/>
                  </a:lnTo>
                  <a:lnTo>
                    <a:pt x="612214" y="4116505"/>
                  </a:lnTo>
                  <a:lnTo>
                    <a:pt x="605832" y="4120410"/>
                  </a:lnTo>
                  <a:lnTo>
                    <a:pt x="611833" y="4124125"/>
                  </a:lnTo>
                  <a:lnTo>
                    <a:pt x="611833" y="4131554"/>
                  </a:lnTo>
                  <a:cubicBezTo>
                    <a:pt x="600022" y="4134984"/>
                    <a:pt x="606309" y="4165940"/>
                    <a:pt x="606594" y="4194610"/>
                  </a:cubicBezTo>
                  <a:lnTo>
                    <a:pt x="611261" y="4197182"/>
                  </a:lnTo>
                  <a:cubicBezTo>
                    <a:pt x="612366" y="4211945"/>
                    <a:pt x="612652" y="4226709"/>
                    <a:pt x="612119" y="4241473"/>
                  </a:cubicBezTo>
                  <a:lnTo>
                    <a:pt x="618500" y="4245664"/>
                  </a:lnTo>
                  <a:lnTo>
                    <a:pt x="618500" y="4304147"/>
                  </a:lnTo>
                  <a:lnTo>
                    <a:pt x="625263" y="4308339"/>
                  </a:lnTo>
                  <a:lnTo>
                    <a:pt x="625263" y="4311863"/>
                  </a:lnTo>
                  <a:lnTo>
                    <a:pt x="618596" y="4315863"/>
                  </a:lnTo>
                  <a:lnTo>
                    <a:pt x="618596" y="4386539"/>
                  </a:lnTo>
                  <a:lnTo>
                    <a:pt x="612119" y="4390635"/>
                  </a:lnTo>
                  <a:cubicBezTo>
                    <a:pt x="612119" y="4391968"/>
                    <a:pt x="612595" y="4393206"/>
                    <a:pt x="612785" y="4394349"/>
                  </a:cubicBezTo>
                  <a:cubicBezTo>
                    <a:pt x="621644" y="4396445"/>
                    <a:pt x="621739" y="4417114"/>
                    <a:pt x="612785" y="4419304"/>
                  </a:cubicBezTo>
                  <a:cubicBezTo>
                    <a:pt x="611728" y="4426639"/>
                    <a:pt x="611433" y="4434069"/>
                    <a:pt x="611928" y="4441498"/>
                  </a:cubicBezTo>
                  <a:lnTo>
                    <a:pt x="618119" y="4445498"/>
                  </a:lnTo>
                  <a:cubicBezTo>
                    <a:pt x="618119" y="4446547"/>
                    <a:pt x="618119" y="4447690"/>
                    <a:pt x="618119" y="4449023"/>
                  </a:cubicBezTo>
                  <a:lnTo>
                    <a:pt x="611547" y="4453023"/>
                  </a:lnTo>
                  <a:lnTo>
                    <a:pt x="611547" y="4500648"/>
                  </a:lnTo>
                  <a:lnTo>
                    <a:pt x="605166" y="4504458"/>
                  </a:lnTo>
                  <a:lnTo>
                    <a:pt x="605166" y="4533795"/>
                  </a:lnTo>
                  <a:lnTo>
                    <a:pt x="611166" y="4537796"/>
                  </a:lnTo>
                  <a:lnTo>
                    <a:pt x="605642" y="4540939"/>
                  </a:lnTo>
                  <a:cubicBezTo>
                    <a:pt x="605004" y="4547226"/>
                    <a:pt x="604746" y="4553608"/>
                    <a:pt x="604880" y="4559989"/>
                  </a:cubicBezTo>
                  <a:lnTo>
                    <a:pt x="611166" y="4563513"/>
                  </a:lnTo>
                  <a:lnTo>
                    <a:pt x="605166" y="4567514"/>
                  </a:lnTo>
                  <a:lnTo>
                    <a:pt x="605166" y="4574562"/>
                  </a:lnTo>
                  <a:close/>
                  <a:moveTo>
                    <a:pt x="530109" y="3536909"/>
                  </a:moveTo>
                  <a:cubicBezTo>
                    <a:pt x="513725" y="3533765"/>
                    <a:pt x="520107" y="3554530"/>
                    <a:pt x="532490" y="3546434"/>
                  </a:cubicBezTo>
                  <a:cubicBezTo>
                    <a:pt x="532966" y="3543290"/>
                    <a:pt x="536205" y="3539766"/>
                    <a:pt x="530013" y="3536909"/>
                  </a:cubicBezTo>
                  <a:close/>
                  <a:moveTo>
                    <a:pt x="511058" y="2708234"/>
                  </a:moveTo>
                  <a:cubicBezTo>
                    <a:pt x="498200" y="2709281"/>
                    <a:pt x="485055" y="2703757"/>
                    <a:pt x="477911" y="2715568"/>
                  </a:cubicBezTo>
                  <a:cubicBezTo>
                    <a:pt x="475911" y="2715568"/>
                    <a:pt x="468386" y="2714901"/>
                    <a:pt x="469244" y="2717949"/>
                  </a:cubicBezTo>
                  <a:cubicBezTo>
                    <a:pt x="486189" y="2721454"/>
                    <a:pt x="503781" y="2719864"/>
                    <a:pt x="519822" y="2713378"/>
                  </a:cubicBezTo>
                  <a:close/>
                  <a:moveTo>
                    <a:pt x="356468" y="2606983"/>
                  </a:moveTo>
                  <a:lnTo>
                    <a:pt x="356468" y="2610507"/>
                  </a:lnTo>
                  <a:cubicBezTo>
                    <a:pt x="369326" y="2613889"/>
                    <a:pt x="382852" y="2613889"/>
                    <a:pt x="395711" y="2610507"/>
                  </a:cubicBezTo>
                  <a:lnTo>
                    <a:pt x="395711" y="2603554"/>
                  </a:lnTo>
                  <a:cubicBezTo>
                    <a:pt x="383519" y="2588028"/>
                    <a:pt x="365993" y="2595172"/>
                    <a:pt x="350181" y="2603554"/>
                  </a:cubicBezTo>
                  <a:close/>
                  <a:moveTo>
                    <a:pt x="355420" y="2566883"/>
                  </a:moveTo>
                  <a:cubicBezTo>
                    <a:pt x="355420" y="2563168"/>
                    <a:pt x="345895" y="2564025"/>
                    <a:pt x="344466" y="2565740"/>
                  </a:cubicBezTo>
                  <a:cubicBezTo>
                    <a:pt x="343609" y="2568978"/>
                    <a:pt x="353801" y="2568121"/>
                    <a:pt x="354944" y="2566406"/>
                  </a:cubicBezTo>
                  <a:close/>
                  <a:moveTo>
                    <a:pt x="374470" y="2586504"/>
                  </a:moveTo>
                  <a:cubicBezTo>
                    <a:pt x="379423" y="2587276"/>
                    <a:pt x="384500" y="2586685"/>
                    <a:pt x="389139" y="2584790"/>
                  </a:cubicBezTo>
                  <a:lnTo>
                    <a:pt x="389139" y="2581361"/>
                  </a:lnTo>
                  <a:cubicBezTo>
                    <a:pt x="383424" y="2576027"/>
                    <a:pt x="375042" y="2581361"/>
                    <a:pt x="369422" y="2584790"/>
                  </a:cubicBezTo>
                  <a:cubicBezTo>
                    <a:pt x="370955" y="2585456"/>
                    <a:pt x="372546" y="2585971"/>
                    <a:pt x="374184" y="2586314"/>
                  </a:cubicBezTo>
                  <a:close/>
                  <a:moveTo>
                    <a:pt x="396187" y="2555071"/>
                  </a:moveTo>
                  <a:cubicBezTo>
                    <a:pt x="403521" y="2548023"/>
                    <a:pt x="412951" y="2551357"/>
                    <a:pt x="420952" y="2548404"/>
                  </a:cubicBezTo>
                  <a:cubicBezTo>
                    <a:pt x="425905" y="2538879"/>
                    <a:pt x="404378" y="2543451"/>
                    <a:pt x="398949" y="2542404"/>
                  </a:cubicBezTo>
                  <a:cubicBezTo>
                    <a:pt x="395015" y="2545356"/>
                    <a:pt x="390139" y="2546775"/>
                    <a:pt x="385233" y="2546404"/>
                  </a:cubicBezTo>
                  <a:cubicBezTo>
                    <a:pt x="356182" y="2567359"/>
                    <a:pt x="368945" y="2529450"/>
                    <a:pt x="331417" y="2555358"/>
                  </a:cubicBezTo>
                  <a:cubicBezTo>
                    <a:pt x="347533" y="2559396"/>
                    <a:pt x="363926" y="2562197"/>
                    <a:pt x="380471" y="2563740"/>
                  </a:cubicBezTo>
                  <a:cubicBezTo>
                    <a:pt x="384948" y="2559262"/>
                    <a:pt x="397425" y="2561454"/>
                    <a:pt x="395901" y="2554595"/>
                  </a:cubicBezTo>
                  <a:close/>
                  <a:moveTo>
                    <a:pt x="326940" y="2520115"/>
                  </a:moveTo>
                  <a:cubicBezTo>
                    <a:pt x="340466" y="2519543"/>
                    <a:pt x="348181" y="2511924"/>
                    <a:pt x="359706" y="2520115"/>
                  </a:cubicBezTo>
                  <a:cubicBezTo>
                    <a:pt x="362659" y="2518020"/>
                    <a:pt x="366659" y="2516495"/>
                    <a:pt x="369803" y="2513829"/>
                  </a:cubicBezTo>
                  <a:cubicBezTo>
                    <a:pt x="365135" y="2494779"/>
                    <a:pt x="314558" y="2510018"/>
                    <a:pt x="295222" y="2505351"/>
                  </a:cubicBezTo>
                  <a:cubicBezTo>
                    <a:pt x="287792" y="2512971"/>
                    <a:pt x="264551" y="2502875"/>
                    <a:pt x="264932" y="2514876"/>
                  </a:cubicBezTo>
                  <a:cubicBezTo>
                    <a:pt x="282458" y="2526783"/>
                    <a:pt x="307605" y="2507256"/>
                    <a:pt x="326655" y="2519639"/>
                  </a:cubicBezTo>
                  <a:close/>
                  <a:moveTo>
                    <a:pt x="319701" y="2619842"/>
                  </a:moveTo>
                  <a:cubicBezTo>
                    <a:pt x="311129" y="2619842"/>
                    <a:pt x="302556" y="2619842"/>
                    <a:pt x="294079" y="2619842"/>
                  </a:cubicBezTo>
                  <a:cubicBezTo>
                    <a:pt x="289221" y="2623461"/>
                    <a:pt x="289221" y="2623461"/>
                    <a:pt x="294079" y="2627176"/>
                  </a:cubicBezTo>
                  <a:lnTo>
                    <a:pt x="307509" y="2627176"/>
                  </a:lnTo>
                  <a:lnTo>
                    <a:pt x="313415" y="2631081"/>
                  </a:lnTo>
                  <a:cubicBezTo>
                    <a:pt x="316653" y="2629748"/>
                    <a:pt x="316558" y="2628033"/>
                    <a:pt x="317320" y="2626319"/>
                  </a:cubicBezTo>
                  <a:cubicBezTo>
                    <a:pt x="318082" y="2624604"/>
                    <a:pt x="327035" y="2620699"/>
                    <a:pt x="319416" y="2619365"/>
                  </a:cubicBezTo>
                  <a:close/>
                  <a:moveTo>
                    <a:pt x="132440" y="2573169"/>
                  </a:moveTo>
                  <a:lnTo>
                    <a:pt x="126248" y="2576979"/>
                  </a:lnTo>
                  <a:cubicBezTo>
                    <a:pt x="133202" y="2578694"/>
                    <a:pt x="152157" y="2582790"/>
                    <a:pt x="152919" y="2572884"/>
                  </a:cubicBezTo>
                  <a:cubicBezTo>
                    <a:pt x="162444" y="2563930"/>
                    <a:pt x="174826" y="2570788"/>
                    <a:pt x="185303" y="2565835"/>
                  </a:cubicBezTo>
                  <a:cubicBezTo>
                    <a:pt x="187685" y="2534784"/>
                    <a:pt x="152252" y="2561168"/>
                    <a:pt x="139203" y="2547452"/>
                  </a:cubicBezTo>
                  <a:cubicBezTo>
                    <a:pt x="181208" y="2532021"/>
                    <a:pt x="143488" y="2534498"/>
                    <a:pt x="124344" y="2534498"/>
                  </a:cubicBezTo>
                  <a:cubicBezTo>
                    <a:pt x="116723" y="2535736"/>
                    <a:pt x="122248" y="2540499"/>
                    <a:pt x="115962" y="2541641"/>
                  </a:cubicBezTo>
                  <a:lnTo>
                    <a:pt x="109008" y="2538213"/>
                  </a:lnTo>
                  <a:cubicBezTo>
                    <a:pt x="103579" y="2538784"/>
                    <a:pt x="97673" y="2536879"/>
                    <a:pt x="93482" y="2539832"/>
                  </a:cubicBezTo>
                  <a:cubicBezTo>
                    <a:pt x="93482" y="2541070"/>
                    <a:pt x="93482" y="2542308"/>
                    <a:pt x="93482" y="2543927"/>
                  </a:cubicBezTo>
                  <a:lnTo>
                    <a:pt x="103007" y="2548690"/>
                  </a:lnTo>
                  <a:cubicBezTo>
                    <a:pt x="113390" y="2541165"/>
                    <a:pt x="122057" y="2550309"/>
                    <a:pt x="132059" y="2555358"/>
                  </a:cubicBezTo>
                  <a:cubicBezTo>
                    <a:pt x="134526" y="2560358"/>
                    <a:pt x="132478" y="2566416"/>
                    <a:pt x="127477" y="2568883"/>
                  </a:cubicBezTo>
                  <a:cubicBezTo>
                    <a:pt x="127115" y="2569064"/>
                    <a:pt x="126734" y="2569226"/>
                    <a:pt x="126344" y="2569359"/>
                  </a:cubicBezTo>
                  <a:close/>
                  <a:moveTo>
                    <a:pt x="105294" y="2594696"/>
                  </a:moveTo>
                  <a:cubicBezTo>
                    <a:pt x="104532" y="2594696"/>
                    <a:pt x="103389" y="2593458"/>
                    <a:pt x="103103" y="2593553"/>
                  </a:cubicBezTo>
                  <a:cubicBezTo>
                    <a:pt x="95578" y="2595839"/>
                    <a:pt x="107103" y="2598696"/>
                    <a:pt x="105294" y="2594696"/>
                  </a:cubicBezTo>
                  <a:close/>
                  <a:moveTo>
                    <a:pt x="116247" y="2472014"/>
                  </a:moveTo>
                  <a:lnTo>
                    <a:pt x="103293" y="2472014"/>
                  </a:lnTo>
                  <a:cubicBezTo>
                    <a:pt x="98435" y="2475538"/>
                    <a:pt x="98435" y="2475538"/>
                    <a:pt x="103293" y="2479348"/>
                  </a:cubicBezTo>
                  <a:lnTo>
                    <a:pt x="116152" y="2479348"/>
                  </a:lnTo>
                  <a:cubicBezTo>
                    <a:pt x="120820" y="2475729"/>
                    <a:pt x="120820" y="2475633"/>
                    <a:pt x="116247" y="2472014"/>
                  </a:cubicBezTo>
                  <a:close/>
                  <a:moveTo>
                    <a:pt x="123010" y="2505161"/>
                  </a:moveTo>
                  <a:cubicBezTo>
                    <a:pt x="136440" y="2506113"/>
                    <a:pt x="130821" y="2501351"/>
                    <a:pt x="123010" y="2497827"/>
                  </a:cubicBezTo>
                  <a:cubicBezTo>
                    <a:pt x="118152" y="2501541"/>
                    <a:pt x="118152" y="2501541"/>
                    <a:pt x="122915" y="2505065"/>
                  </a:cubicBezTo>
                  <a:close/>
                  <a:moveTo>
                    <a:pt x="245406" y="300314"/>
                  </a:moveTo>
                  <a:cubicBezTo>
                    <a:pt x="247121" y="302790"/>
                    <a:pt x="258360" y="301552"/>
                    <a:pt x="256360" y="299171"/>
                  </a:cubicBezTo>
                  <a:cubicBezTo>
                    <a:pt x="254360" y="296789"/>
                    <a:pt x="244263" y="296694"/>
                    <a:pt x="245406" y="300314"/>
                  </a:cubicBezTo>
                  <a:close/>
                  <a:moveTo>
                    <a:pt x="251026" y="264786"/>
                  </a:moveTo>
                  <a:cubicBezTo>
                    <a:pt x="257788" y="265833"/>
                    <a:pt x="257979" y="260023"/>
                    <a:pt x="251026" y="261071"/>
                  </a:cubicBezTo>
                  <a:cubicBezTo>
                    <a:pt x="244835" y="259737"/>
                    <a:pt x="242168" y="264595"/>
                    <a:pt x="251026" y="264500"/>
                  </a:cubicBezTo>
                  <a:close/>
                  <a:moveTo>
                    <a:pt x="241501" y="316411"/>
                  </a:moveTo>
                  <a:cubicBezTo>
                    <a:pt x="226547" y="325936"/>
                    <a:pt x="206163" y="313839"/>
                    <a:pt x="192162" y="325936"/>
                  </a:cubicBezTo>
                  <a:lnTo>
                    <a:pt x="192162" y="333270"/>
                  </a:lnTo>
                  <a:cubicBezTo>
                    <a:pt x="194828" y="336413"/>
                    <a:pt x="202925" y="333842"/>
                    <a:pt x="205306" y="337271"/>
                  </a:cubicBezTo>
                  <a:cubicBezTo>
                    <a:pt x="205306" y="338509"/>
                    <a:pt x="205306" y="339652"/>
                    <a:pt x="205306" y="340700"/>
                  </a:cubicBezTo>
                  <a:cubicBezTo>
                    <a:pt x="203115" y="342224"/>
                    <a:pt x="200925" y="343557"/>
                    <a:pt x="199019" y="344795"/>
                  </a:cubicBezTo>
                  <a:cubicBezTo>
                    <a:pt x="199019" y="352320"/>
                    <a:pt x="259027" y="355654"/>
                    <a:pt x="264171" y="348415"/>
                  </a:cubicBezTo>
                  <a:cubicBezTo>
                    <a:pt x="259027" y="344700"/>
                    <a:pt x="250645" y="346034"/>
                    <a:pt x="244549" y="340128"/>
                  </a:cubicBezTo>
                  <a:cubicBezTo>
                    <a:pt x="261979" y="330603"/>
                    <a:pt x="281030" y="344986"/>
                    <a:pt x="297222" y="333556"/>
                  </a:cubicBezTo>
                  <a:cubicBezTo>
                    <a:pt x="297222" y="332318"/>
                    <a:pt x="297222" y="331079"/>
                    <a:pt x="297222" y="329365"/>
                  </a:cubicBezTo>
                  <a:cubicBezTo>
                    <a:pt x="291012" y="326527"/>
                    <a:pt x="284649" y="324012"/>
                    <a:pt x="278172" y="321840"/>
                  </a:cubicBezTo>
                  <a:cubicBezTo>
                    <a:pt x="275029" y="317935"/>
                    <a:pt x="281030" y="313363"/>
                    <a:pt x="274648" y="309553"/>
                  </a:cubicBezTo>
                  <a:cubicBezTo>
                    <a:pt x="262266" y="305552"/>
                    <a:pt x="252741" y="316125"/>
                    <a:pt x="241120" y="316125"/>
                  </a:cubicBezTo>
                  <a:close/>
                  <a:moveTo>
                    <a:pt x="298651" y="351939"/>
                  </a:moveTo>
                  <a:cubicBezTo>
                    <a:pt x="306176" y="355654"/>
                    <a:pt x="303509" y="362607"/>
                    <a:pt x="314653" y="360607"/>
                  </a:cubicBezTo>
                  <a:cubicBezTo>
                    <a:pt x="342561" y="349558"/>
                    <a:pt x="292650" y="337080"/>
                    <a:pt x="298080" y="351654"/>
                  </a:cubicBezTo>
                  <a:close/>
                  <a:moveTo>
                    <a:pt x="296175" y="439188"/>
                  </a:moveTo>
                  <a:cubicBezTo>
                    <a:pt x="293736" y="437398"/>
                    <a:pt x="291184" y="435740"/>
                    <a:pt x="288555" y="434235"/>
                  </a:cubicBezTo>
                  <a:cubicBezTo>
                    <a:pt x="277887" y="434235"/>
                    <a:pt x="263980" y="433092"/>
                    <a:pt x="280363" y="441665"/>
                  </a:cubicBezTo>
                  <a:lnTo>
                    <a:pt x="288173" y="441665"/>
                  </a:lnTo>
                  <a:lnTo>
                    <a:pt x="293984" y="445379"/>
                  </a:lnTo>
                  <a:cubicBezTo>
                    <a:pt x="297413" y="443189"/>
                    <a:pt x="298175" y="441093"/>
                    <a:pt x="295603" y="438902"/>
                  </a:cubicBezTo>
                  <a:close/>
                  <a:moveTo>
                    <a:pt x="309795" y="303266"/>
                  </a:moveTo>
                  <a:lnTo>
                    <a:pt x="300842" y="297932"/>
                  </a:lnTo>
                  <a:cubicBezTo>
                    <a:pt x="286935" y="296885"/>
                    <a:pt x="293031" y="301552"/>
                    <a:pt x="300842" y="305267"/>
                  </a:cubicBezTo>
                  <a:cubicBezTo>
                    <a:pt x="302651" y="305076"/>
                    <a:pt x="309414" y="305743"/>
                    <a:pt x="309224" y="302981"/>
                  </a:cubicBezTo>
                  <a:close/>
                  <a:moveTo>
                    <a:pt x="243596" y="389944"/>
                  </a:moveTo>
                  <a:cubicBezTo>
                    <a:pt x="237786" y="388611"/>
                    <a:pt x="230738" y="383562"/>
                    <a:pt x="225213" y="388229"/>
                  </a:cubicBezTo>
                  <a:lnTo>
                    <a:pt x="225213" y="395564"/>
                  </a:lnTo>
                  <a:cubicBezTo>
                    <a:pt x="232719" y="401336"/>
                    <a:pt x="242720" y="402707"/>
                    <a:pt x="251502" y="399183"/>
                  </a:cubicBezTo>
                  <a:lnTo>
                    <a:pt x="251502" y="392325"/>
                  </a:lnTo>
                  <a:cubicBezTo>
                    <a:pt x="249216" y="389944"/>
                    <a:pt x="245978" y="390134"/>
                    <a:pt x="243025" y="389658"/>
                  </a:cubicBezTo>
                  <a:close/>
                  <a:moveTo>
                    <a:pt x="182922" y="371560"/>
                  </a:moveTo>
                  <a:cubicBezTo>
                    <a:pt x="176445" y="377466"/>
                    <a:pt x="167587" y="373370"/>
                    <a:pt x="160634" y="376609"/>
                  </a:cubicBezTo>
                  <a:cubicBezTo>
                    <a:pt x="163205" y="382324"/>
                    <a:pt x="177683" y="376609"/>
                    <a:pt x="182637" y="382419"/>
                  </a:cubicBezTo>
                  <a:cubicBezTo>
                    <a:pt x="195971" y="377085"/>
                    <a:pt x="208354" y="377466"/>
                    <a:pt x="220260" y="369370"/>
                  </a:cubicBezTo>
                  <a:lnTo>
                    <a:pt x="209783" y="367655"/>
                  </a:lnTo>
                  <a:cubicBezTo>
                    <a:pt x="201115" y="373180"/>
                    <a:pt x="191971" y="370894"/>
                    <a:pt x="182351" y="371275"/>
                  </a:cubicBezTo>
                  <a:close/>
                  <a:moveTo>
                    <a:pt x="192447" y="2471252"/>
                  </a:moveTo>
                  <a:cubicBezTo>
                    <a:pt x="192447" y="2458202"/>
                    <a:pt x="171587" y="2466584"/>
                    <a:pt x="163872" y="2471252"/>
                  </a:cubicBezTo>
                  <a:cubicBezTo>
                    <a:pt x="173140" y="2472471"/>
                    <a:pt x="182541" y="2472376"/>
                    <a:pt x="191780" y="2470966"/>
                  </a:cubicBezTo>
                  <a:close/>
                  <a:moveTo>
                    <a:pt x="182922" y="2531164"/>
                  </a:moveTo>
                  <a:lnTo>
                    <a:pt x="174064" y="2536117"/>
                  </a:lnTo>
                  <a:cubicBezTo>
                    <a:pt x="175683" y="2540308"/>
                    <a:pt x="189018" y="2539641"/>
                    <a:pt x="191971" y="2536117"/>
                  </a:cubicBezTo>
                  <a:cubicBezTo>
                    <a:pt x="187875" y="2534117"/>
                    <a:pt x="184923" y="2532497"/>
                    <a:pt x="181875" y="2530878"/>
                  </a:cubicBezTo>
                  <a:close/>
                  <a:moveTo>
                    <a:pt x="182922" y="404803"/>
                  </a:moveTo>
                  <a:cubicBezTo>
                    <a:pt x="192238" y="408689"/>
                    <a:pt x="202258" y="410603"/>
                    <a:pt x="212355" y="410423"/>
                  </a:cubicBezTo>
                  <a:lnTo>
                    <a:pt x="212355" y="402231"/>
                  </a:lnTo>
                  <a:cubicBezTo>
                    <a:pt x="201296" y="396440"/>
                    <a:pt x="188923" y="393582"/>
                    <a:pt x="176445" y="393945"/>
                  </a:cubicBezTo>
                  <a:cubicBezTo>
                    <a:pt x="173873" y="395564"/>
                    <a:pt x="169016" y="396802"/>
                    <a:pt x="167492" y="399374"/>
                  </a:cubicBezTo>
                  <a:lnTo>
                    <a:pt x="176160" y="404803"/>
                  </a:lnTo>
                  <a:close/>
                  <a:moveTo>
                    <a:pt x="179493" y="2584504"/>
                  </a:moveTo>
                  <a:cubicBezTo>
                    <a:pt x="185589" y="2586409"/>
                    <a:pt x="185589" y="2586409"/>
                    <a:pt x="212926" y="2585742"/>
                  </a:cubicBezTo>
                  <a:cubicBezTo>
                    <a:pt x="210545" y="2572122"/>
                    <a:pt x="185970" y="2579456"/>
                    <a:pt x="178446" y="2584219"/>
                  </a:cubicBezTo>
                  <a:close/>
                  <a:moveTo>
                    <a:pt x="215879" y="2424389"/>
                  </a:moveTo>
                  <a:cubicBezTo>
                    <a:pt x="229880" y="2433438"/>
                    <a:pt x="249312" y="2423055"/>
                    <a:pt x="262742" y="2431628"/>
                  </a:cubicBezTo>
                  <a:cubicBezTo>
                    <a:pt x="273410" y="2431628"/>
                    <a:pt x="273410" y="2431628"/>
                    <a:pt x="278172" y="2429627"/>
                  </a:cubicBezTo>
                  <a:cubicBezTo>
                    <a:pt x="278172" y="2420102"/>
                    <a:pt x="293126" y="2426008"/>
                    <a:pt x="301795" y="2424484"/>
                  </a:cubicBezTo>
                  <a:lnTo>
                    <a:pt x="313034" y="2416387"/>
                  </a:lnTo>
                  <a:cubicBezTo>
                    <a:pt x="324273" y="2432104"/>
                    <a:pt x="343228" y="2427818"/>
                    <a:pt x="360659" y="2428104"/>
                  </a:cubicBezTo>
                  <a:cubicBezTo>
                    <a:pt x="366945" y="2433818"/>
                    <a:pt x="372184" y="2427437"/>
                    <a:pt x="379233" y="2428104"/>
                  </a:cubicBezTo>
                  <a:cubicBezTo>
                    <a:pt x="386281" y="2428770"/>
                    <a:pt x="398283" y="2431056"/>
                    <a:pt x="396187" y="2422294"/>
                  </a:cubicBezTo>
                  <a:lnTo>
                    <a:pt x="386662" y="2417054"/>
                  </a:lnTo>
                  <a:cubicBezTo>
                    <a:pt x="367612" y="2427246"/>
                    <a:pt x="347419" y="2413054"/>
                    <a:pt x="326845" y="2417054"/>
                  </a:cubicBezTo>
                  <a:cubicBezTo>
                    <a:pt x="323511" y="2412196"/>
                    <a:pt x="311796" y="2414959"/>
                    <a:pt x="308462" y="2410387"/>
                  </a:cubicBezTo>
                  <a:cubicBezTo>
                    <a:pt x="303699" y="2409177"/>
                    <a:pt x="298632" y="2410311"/>
                    <a:pt x="294841" y="2413435"/>
                  </a:cubicBezTo>
                  <a:cubicBezTo>
                    <a:pt x="255979" y="2420102"/>
                    <a:pt x="212831" y="2404577"/>
                    <a:pt x="179684" y="2426961"/>
                  </a:cubicBezTo>
                  <a:cubicBezTo>
                    <a:pt x="182922" y="2437819"/>
                    <a:pt x="206068" y="2429913"/>
                    <a:pt x="214831" y="2424389"/>
                  </a:cubicBezTo>
                  <a:close/>
                  <a:moveTo>
                    <a:pt x="339037" y="305457"/>
                  </a:moveTo>
                  <a:cubicBezTo>
                    <a:pt x="348086" y="307457"/>
                    <a:pt x="355801" y="299933"/>
                    <a:pt x="347133" y="294218"/>
                  </a:cubicBezTo>
                  <a:cubicBezTo>
                    <a:pt x="338370" y="292694"/>
                    <a:pt x="333227" y="296599"/>
                    <a:pt x="337989" y="305171"/>
                  </a:cubicBezTo>
                  <a:close/>
                  <a:moveTo>
                    <a:pt x="337418" y="2444582"/>
                  </a:moveTo>
                  <a:cubicBezTo>
                    <a:pt x="320940" y="2444010"/>
                    <a:pt x="299318" y="2437724"/>
                    <a:pt x="284268" y="2452964"/>
                  </a:cubicBezTo>
                  <a:lnTo>
                    <a:pt x="287507" y="2457440"/>
                  </a:lnTo>
                  <a:cubicBezTo>
                    <a:pt x="307223" y="2454487"/>
                    <a:pt x="325607" y="2468680"/>
                    <a:pt x="343418" y="2455821"/>
                  </a:cubicBezTo>
                  <a:cubicBezTo>
                    <a:pt x="343418" y="2454678"/>
                    <a:pt x="343418" y="2453535"/>
                    <a:pt x="343418" y="2452106"/>
                  </a:cubicBezTo>
                  <a:lnTo>
                    <a:pt x="349895" y="2448201"/>
                  </a:lnTo>
                  <a:lnTo>
                    <a:pt x="349895" y="2444677"/>
                  </a:lnTo>
                  <a:cubicBezTo>
                    <a:pt x="343037" y="2441629"/>
                    <a:pt x="341990" y="2441534"/>
                    <a:pt x="336370" y="2444296"/>
                  </a:cubicBezTo>
                  <a:close/>
                  <a:moveTo>
                    <a:pt x="235691" y="2450011"/>
                  </a:moveTo>
                  <a:lnTo>
                    <a:pt x="242073" y="2450011"/>
                  </a:lnTo>
                  <a:cubicBezTo>
                    <a:pt x="246740" y="2446296"/>
                    <a:pt x="246740" y="2446296"/>
                    <a:pt x="242073" y="2442677"/>
                  </a:cubicBezTo>
                  <a:lnTo>
                    <a:pt x="235691" y="2442677"/>
                  </a:lnTo>
                  <a:cubicBezTo>
                    <a:pt x="229880" y="2446106"/>
                    <a:pt x="229880" y="2446201"/>
                    <a:pt x="234643" y="2449725"/>
                  </a:cubicBezTo>
                  <a:close/>
                  <a:moveTo>
                    <a:pt x="238929" y="2476872"/>
                  </a:moveTo>
                  <a:cubicBezTo>
                    <a:pt x="238929" y="2477729"/>
                    <a:pt x="241215" y="2478586"/>
                    <a:pt x="242549" y="2479634"/>
                  </a:cubicBezTo>
                  <a:cubicBezTo>
                    <a:pt x="245787" y="2479634"/>
                    <a:pt x="251216" y="2478967"/>
                    <a:pt x="252074" y="2482586"/>
                  </a:cubicBezTo>
                  <a:cubicBezTo>
                    <a:pt x="256741" y="2493064"/>
                    <a:pt x="275982" y="2482586"/>
                    <a:pt x="284459" y="2488492"/>
                  </a:cubicBezTo>
                  <a:cubicBezTo>
                    <a:pt x="286173" y="2499446"/>
                    <a:pt x="301318" y="2492016"/>
                    <a:pt x="308748" y="2494779"/>
                  </a:cubicBezTo>
                  <a:cubicBezTo>
                    <a:pt x="317415" y="2499255"/>
                    <a:pt x="318273" y="2499255"/>
                    <a:pt x="326940" y="2494779"/>
                  </a:cubicBezTo>
                  <a:cubicBezTo>
                    <a:pt x="331893" y="2492969"/>
                    <a:pt x="339799" y="2496874"/>
                    <a:pt x="343323" y="2492302"/>
                  </a:cubicBezTo>
                  <a:lnTo>
                    <a:pt x="334275" y="2486968"/>
                  </a:lnTo>
                  <a:cubicBezTo>
                    <a:pt x="261123" y="2491826"/>
                    <a:pt x="305700" y="2470109"/>
                    <a:pt x="342275" y="2483634"/>
                  </a:cubicBezTo>
                  <a:cubicBezTo>
                    <a:pt x="353420" y="2482110"/>
                    <a:pt x="376851" y="2483634"/>
                    <a:pt x="383614" y="2475633"/>
                  </a:cubicBezTo>
                  <a:cubicBezTo>
                    <a:pt x="382281" y="2470490"/>
                    <a:pt x="395711" y="2472204"/>
                    <a:pt x="399807" y="2475633"/>
                  </a:cubicBezTo>
                  <a:cubicBezTo>
                    <a:pt x="409332" y="2469252"/>
                    <a:pt x="420476" y="2474681"/>
                    <a:pt x="429429" y="2466108"/>
                  </a:cubicBezTo>
                  <a:cubicBezTo>
                    <a:pt x="414666" y="2453154"/>
                    <a:pt x="396758" y="2472014"/>
                    <a:pt x="380185" y="2460679"/>
                  </a:cubicBezTo>
                  <a:cubicBezTo>
                    <a:pt x="372556" y="2466356"/>
                    <a:pt x="363078" y="2468976"/>
                    <a:pt x="353610" y="2468013"/>
                  </a:cubicBezTo>
                  <a:cubicBezTo>
                    <a:pt x="347581" y="2472671"/>
                    <a:pt x="339161" y="2472671"/>
                    <a:pt x="333132" y="2468013"/>
                  </a:cubicBezTo>
                  <a:cubicBezTo>
                    <a:pt x="314082" y="2465822"/>
                    <a:pt x="301128" y="2473252"/>
                    <a:pt x="282745" y="2471633"/>
                  </a:cubicBezTo>
                  <a:cubicBezTo>
                    <a:pt x="275601" y="2471633"/>
                    <a:pt x="280935" y="2466204"/>
                    <a:pt x="275410" y="2464679"/>
                  </a:cubicBezTo>
                  <a:cubicBezTo>
                    <a:pt x="263980" y="2463632"/>
                    <a:pt x="251502" y="2456964"/>
                    <a:pt x="239691" y="2462108"/>
                  </a:cubicBezTo>
                  <a:cubicBezTo>
                    <a:pt x="238215" y="2466784"/>
                    <a:pt x="237605" y="2471690"/>
                    <a:pt x="237882" y="2476586"/>
                  </a:cubicBezTo>
                  <a:close/>
                  <a:moveTo>
                    <a:pt x="386567" y="2516400"/>
                  </a:moveTo>
                  <a:cubicBezTo>
                    <a:pt x="397806" y="2518115"/>
                    <a:pt x="410379" y="2513353"/>
                    <a:pt x="421047" y="2512686"/>
                  </a:cubicBezTo>
                  <a:cubicBezTo>
                    <a:pt x="428572" y="2512686"/>
                    <a:pt x="429239" y="2512019"/>
                    <a:pt x="429334" y="2507161"/>
                  </a:cubicBezTo>
                  <a:cubicBezTo>
                    <a:pt x="414056" y="2503828"/>
                    <a:pt x="398225" y="2503828"/>
                    <a:pt x="382947" y="2507161"/>
                  </a:cubicBezTo>
                  <a:cubicBezTo>
                    <a:pt x="383995" y="2510114"/>
                    <a:pt x="380090" y="2512876"/>
                    <a:pt x="385519" y="2516115"/>
                  </a:cubicBezTo>
                  <a:close/>
                  <a:moveTo>
                    <a:pt x="259313" y="2625557"/>
                  </a:moveTo>
                  <a:lnTo>
                    <a:pt x="268838" y="2630700"/>
                  </a:lnTo>
                  <a:cubicBezTo>
                    <a:pt x="286269" y="2622509"/>
                    <a:pt x="265790" y="2619937"/>
                    <a:pt x="258265" y="2625271"/>
                  </a:cubicBezTo>
                  <a:close/>
                  <a:moveTo>
                    <a:pt x="327607" y="2534784"/>
                  </a:moveTo>
                  <a:cubicBezTo>
                    <a:pt x="337132" y="2534784"/>
                    <a:pt x="351039" y="2535927"/>
                    <a:pt x="334846" y="2527449"/>
                  </a:cubicBezTo>
                  <a:lnTo>
                    <a:pt x="327417" y="2527449"/>
                  </a:lnTo>
                  <a:cubicBezTo>
                    <a:pt x="321701" y="2530878"/>
                    <a:pt x="321130" y="2530402"/>
                    <a:pt x="326559" y="2534498"/>
                  </a:cubicBezTo>
                  <a:close/>
                  <a:moveTo>
                    <a:pt x="426381" y="2534784"/>
                  </a:moveTo>
                  <a:cubicBezTo>
                    <a:pt x="432277" y="2539413"/>
                    <a:pt x="440574" y="2539413"/>
                    <a:pt x="446479" y="2534784"/>
                  </a:cubicBezTo>
                  <a:cubicBezTo>
                    <a:pt x="454480" y="2533926"/>
                    <a:pt x="462576" y="2536784"/>
                    <a:pt x="468672" y="2532879"/>
                  </a:cubicBezTo>
                  <a:cubicBezTo>
                    <a:pt x="440097" y="2508971"/>
                    <a:pt x="405617" y="2527354"/>
                    <a:pt x="372660" y="2527354"/>
                  </a:cubicBezTo>
                  <a:lnTo>
                    <a:pt x="369803" y="2531736"/>
                  </a:lnTo>
                  <a:cubicBezTo>
                    <a:pt x="372803" y="2534660"/>
                    <a:pt x="376461" y="2536812"/>
                    <a:pt x="380471" y="2538022"/>
                  </a:cubicBezTo>
                  <a:cubicBezTo>
                    <a:pt x="393806" y="2531069"/>
                    <a:pt x="410856" y="2536212"/>
                    <a:pt x="425333" y="2534688"/>
                  </a:cubicBezTo>
                  <a:close/>
                  <a:moveTo>
                    <a:pt x="97578" y="3219822"/>
                  </a:moveTo>
                  <a:cubicBezTo>
                    <a:pt x="113485" y="3221060"/>
                    <a:pt x="123010" y="3213440"/>
                    <a:pt x="137107" y="3209058"/>
                  </a:cubicBezTo>
                  <a:cubicBezTo>
                    <a:pt x="152728" y="3214964"/>
                    <a:pt x="165682" y="3208391"/>
                    <a:pt x="178826" y="3199533"/>
                  </a:cubicBezTo>
                  <a:lnTo>
                    <a:pt x="181684" y="3194009"/>
                  </a:lnTo>
                  <a:cubicBezTo>
                    <a:pt x="188885" y="3195218"/>
                    <a:pt x="196286" y="3193904"/>
                    <a:pt x="202639" y="3190294"/>
                  </a:cubicBezTo>
                  <a:lnTo>
                    <a:pt x="216450" y="3197724"/>
                  </a:lnTo>
                  <a:cubicBezTo>
                    <a:pt x="223423" y="3198114"/>
                    <a:pt x="230414" y="3197504"/>
                    <a:pt x="237215" y="3195914"/>
                  </a:cubicBezTo>
                  <a:lnTo>
                    <a:pt x="237215" y="3192485"/>
                  </a:lnTo>
                  <a:cubicBezTo>
                    <a:pt x="241501" y="3188103"/>
                    <a:pt x="250264" y="3191151"/>
                    <a:pt x="254360" y="3193723"/>
                  </a:cubicBezTo>
                  <a:cubicBezTo>
                    <a:pt x="260551" y="3194675"/>
                    <a:pt x="266647" y="3192199"/>
                    <a:pt x="269505" y="3195914"/>
                  </a:cubicBezTo>
                  <a:cubicBezTo>
                    <a:pt x="246835" y="3221155"/>
                    <a:pt x="205592" y="3187818"/>
                    <a:pt x="178255" y="3206868"/>
                  </a:cubicBezTo>
                  <a:cubicBezTo>
                    <a:pt x="175588" y="3223631"/>
                    <a:pt x="189876" y="3209058"/>
                    <a:pt x="202448" y="3212583"/>
                  </a:cubicBezTo>
                  <a:lnTo>
                    <a:pt x="212450" y="3219822"/>
                  </a:lnTo>
                  <a:cubicBezTo>
                    <a:pt x="220165" y="3219822"/>
                    <a:pt x="247026" y="3217821"/>
                    <a:pt x="233500" y="3227061"/>
                  </a:cubicBezTo>
                  <a:cubicBezTo>
                    <a:pt x="218717" y="3225117"/>
                    <a:pt x="203734" y="3228499"/>
                    <a:pt x="191209" y="3236586"/>
                  </a:cubicBezTo>
                  <a:cubicBezTo>
                    <a:pt x="208164" y="3251254"/>
                    <a:pt x="229309" y="3229918"/>
                    <a:pt x="247692" y="3242300"/>
                  </a:cubicBezTo>
                  <a:cubicBezTo>
                    <a:pt x="256551" y="3242300"/>
                    <a:pt x="256646" y="3242300"/>
                    <a:pt x="257217" y="3236966"/>
                  </a:cubicBezTo>
                  <a:lnTo>
                    <a:pt x="263599" y="3233061"/>
                  </a:lnTo>
                  <a:lnTo>
                    <a:pt x="257122" y="3229156"/>
                  </a:lnTo>
                  <a:cubicBezTo>
                    <a:pt x="255122" y="3210677"/>
                    <a:pt x="284268" y="3226679"/>
                    <a:pt x="293126" y="3216583"/>
                  </a:cubicBezTo>
                  <a:cubicBezTo>
                    <a:pt x="304271" y="3223060"/>
                    <a:pt x="317987" y="3222203"/>
                    <a:pt x="329512" y="3226108"/>
                  </a:cubicBezTo>
                  <a:cubicBezTo>
                    <a:pt x="329512" y="3227537"/>
                    <a:pt x="328750" y="3229251"/>
                    <a:pt x="328178" y="3231346"/>
                  </a:cubicBezTo>
                  <a:cubicBezTo>
                    <a:pt x="311414" y="3228394"/>
                    <a:pt x="295794" y="3240871"/>
                    <a:pt x="280553" y="3231919"/>
                  </a:cubicBezTo>
                  <a:cubicBezTo>
                    <a:pt x="273696" y="3233728"/>
                    <a:pt x="277696" y="3243063"/>
                    <a:pt x="276648" y="3247730"/>
                  </a:cubicBezTo>
                  <a:lnTo>
                    <a:pt x="267123" y="3253731"/>
                  </a:lnTo>
                  <a:cubicBezTo>
                    <a:pt x="256551" y="3253731"/>
                    <a:pt x="248930" y="3261160"/>
                    <a:pt x="239310" y="3253731"/>
                  </a:cubicBezTo>
                  <a:cubicBezTo>
                    <a:pt x="234167" y="3254587"/>
                    <a:pt x="228166" y="3252683"/>
                    <a:pt x="224261" y="3255921"/>
                  </a:cubicBezTo>
                  <a:lnTo>
                    <a:pt x="224261" y="3259445"/>
                  </a:lnTo>
                  <a:lnTo>
                    <a:pt x="230452" y="3263351"/>
                  </a:lnTo>
                  <a:cubicBezTo>
                    <a:pt x="221880" y="3267161"/>
                    <a:pt x="216260" y="3263351"/>
                    <a:pt x="217212" y="3274495"/>
                  </a:cubicBezTo>
                  <a:lnTo>
                    <a:pt x="205211" y="3281258"/>
                  </a:lnTo>
                  <a:cubicBezTo>
                    <a:pt x="205211" y="3282401"/>
                    <a:pt x="205211" y="3283639"/>
                    <a:pt x="204449" y="3284972"/>
                  </a:cubicBezTo>
                  <a:lnTo>
                    <a:pt x="210830" y="3288973"/>
                  </a:lnTo>
                  <a:cubicBezTo>
                    <a:pt x="214926" y="3305356"/>
                    <a:pt x="192352" y="3293831"/>
                    <a:pt x="185018" y="3300022"/>
                  </a:cubicBezTo>
                  <a:lnTo>
                    <a:pt x="190923" y="3303832"/>
                  </a:lnTo>
                  <a:lnTo>
                    <a:pt x="185779" y="3307261"/>
                  </a:lnTo>
                  <a:lnTo>
                    <a:pt x="194162" y="3312881"/>
                  </a:lnTo>
                  <a:cubicBezTo>
                    <a:pt x="203687" y="3312881"/>
                    <a:pt x="203687" y="3312881"/>
                    <a:pt x="204544" y="3318215"/>
                  </a:cubicBezTo>
                  <a:lnTo>
                    <a:pt x="198067" y="3322215"/>
                  </a:lnTo>
                  <a:lnTo>
                    <a:pt x="198067" y="3325930"/>
                  </a:lnTo>
                  <a:cubicBezTo>
                    <a:pt x="190733" y="3328978"/>
                    <a:pt x="184256" y="3335455"/>
                    <a:pt x="175493" y="3335455"/>
                  </a:cubicBezTo>
                  <a:cubicBezTo>
                    <a:pt x="169301" y="3336788"/>
                    <a:pt x="173873" y="3341361"/>
                    <a:pt x="168254" y="3342789"/>
                  </a:cubicBezTo>
                  <a:lnTo>
                    <a:pt x="161110" y="3342789"/>
                  </a:lnTo>
                  <a:lnTo>
                    <a:pt x="157871" y="3347552"/>
                  </a:lnTo>
                  <a:cubicBezTo>
                    <a:pt x="174445" y="3358029"/>
                    <a:pt x="195971" y="3357077"/>
                    <a:pt x="214260" y="3364792"/>
                  </a:cubicBezTo>
                  <a:cubicBezTo>
                    <a:pt x="229785" y="3360220"/>
                    <a:pt x="257027" y="3352124"/>
                    <a:pt x="270171" y="3360887"/>
                  </a:cubicBezTo>
                  <a:cubicBezTo>
                    <a:pt x="277696" y="3370412"/>
                    <a:pt x="301318" y="3362982"/>
                    <a:pt x="313796" y="3364411"/>
                  </a:cubicBezTo>
                  <a:cubicBezTo>
                    <a:pt x="316939" y="3359649"/>
                    <a:pt x="328941" y="3362697"/>
                    <a:pt x="332084" y="3357743"/>
                  </a:cubicBezTo>
                  <a:cubicBezTo>
                    <a:pt x="349895" y="3359458"/>
                    <a:pt x="361421" y="3352029"/>
                    <a:pt x="380375" y="3353934"/>
                  </a:cubicBezTo>
                  <a:cubicBezTo>
                    <a:pt x="381614" y="3356696"/>
                    <a:pt x="381518" y="3360696"/>
                    <a:pt x="388091" y="3362697"/>
                  </a:cubicBezTo>
                  <a:lnTo>
                    <a:pt x="388091" y="3369840"/>
                  </a:lnTo>
                  <a:lnTo>
                    <a:pt x="394663" y="3374031"/>
                  </a:lnTo>
                  <a:cubicBezTo>
                    <a:pt x="395997" y="3386128"/>
                    <a:pt x="411427" y="3376222"/>
                    <a:pt x="417714" y="3372507"/>
                  </a:cubicBezTo>
                  <a:cubicBezTo>
                    <a:pt x="441431" y="3384033"/>
                    <a:pt x="471530" y="3372507"/>
                    <a:pt x="493914" y="3388890"/>
                  </a:cubicBezTo>
                  <a:cubicBezTo>
                    <a:pt x="484255" y="3391929"/>
                    <a:pt x="473816" y="3391319"/>
                    <a:pt x="464576" y="3387176"/>
                  </a:cubicBezTo>
                  <a:cubicBezTo>
                    <a:pt x="441717" y="3385842"/>
                    <a:pt x="418857" y="3387747"/>
                    <a:pt x="397901" y="3383556"/>
                  </a:cubicBezTo>
                  <a:lnTo>
                    <a:pt x="384471" y="3391081"/>
                  </a:lnTo>
                  <a:cubicBezTo>
                    <a:pt x="382947" y="3388224"/>
                    <a:pt x="377137" y="3387747"/>
                    <a:pt x="376089" y="3384699"/>
                  </a:cubicBezTo>
                  <a:cubicBezTo>
                    <a:pt x="395139" y="3376127"/>
                    <a:pt x="357516" y="3367554"/>
                    <a:pt x="351134" y="3369364"/>
                  </a:cubicBezTo>
                  <a:cubicBezTo>
                    <a:pt x="288840" y="3380318"/>
                    <a:pt x="264742" y="3364220"/>
                    <a:pt x="220832" y="3372317"/>
                  </a:cubicBezTo>
                  <a:cubicBezTo>
                    <a:pt x="216736" y="3375079"/>
                    <a:pt x="216831" y="3379746"/>
                    <a:pt x="211307" y="3381175"/>
                  </a:cubicBezTo>
                  <a:cubicBezTo>
                    <a:pt x="224756" y="3385318"/>
                    <a:pt x="239186" y="3385023"/>
                    <a:pt x="252454" y="3380318"/>
                  </a:cubicBezTo>
                  <a:cubicBezTo>
                    <a:pt x="278648" y="3376413"/>
                    <a:pt x="321606" y="3396225"/>
                    <a:pt x="266266" y="3394510"/>
                  </a:cubicBezTo>
                  <a:cubicBezTo>
                    <a:pt x="259313" y="3399368"/>
                    <a:pt x="249788" y="3399082"/>
                    <a:pt x="243120" y="3403559"/>
                  </a:cubicBezTo>
                  <a:cubicBezTo>
                    <a:pt x="246216" y="3404464"/>
                    <a:pt x="249416" y="3404978"/>
                    <a:pt x="252645" y="3405083"/>
                  </a:cubicBezTo>
                  <a:cubicBezTo>
                    <a:pt x="259694" y="3407940"/>
                    <a:pt x="317034" y="3403654"/>
                    <a:pt x="326178" y="3398129"/>
                  </a:cubicBezTo>
                  <a:cubicBezTo>
                    <a:pt x="330017" y="3401063"/>
                    <a:pt x="334789" y="3402483"/>
                    <a:pt x="339608" y="3402130"/>
                  </a:cubicBezTo>
                  <a:cubicBezTo>
                    <a:pt x="341894" y="3406607"/>
                    <a:pt x="355896" y="3403273"/>
                    <a:pt x="355420" y="3409179"/>
                  </a:cubicBezTo>
                  <a:cubicBezTo>
                    <a:pt x="347619" y="3410455"/>
                    <a:pt x="339932" y="3412398"/>
                    <a:pt x="332465" y="3414989"/>
                  </a:cubicBezTo>
                  <a:cubicBezTo>
                    <a:pt x="325892" y="3411560"/>
                    <a:pt x="321320" y="3407274"/>
                    <a:pt x="313415" y="3407750"/>
                  </a:cubicBezTo>
                  <a:cubicBezTo>
                    <a:pt x="300899" y="3413617"/>
                    <a:pt x="287097" y="3416170"/>
                    <a:pt x="273314" y="3415179"/>
                  </a:cubicBezTo>
                  <a:cubicBezTo>
                    <a:pt x="263789" y="3429943"/>
                    <a:pt x="244739" y="3418037"/>
                    <a:pt x="231214" y="3424038"/>
                  </a:cubicBezTo>
                  <a:cubicBezTo>
                    <a:pt x="229404" y="3430610"/>
                    <a:pt x="231976" y="3437278"/>
                    <a:pt x="229690" y="3443088"/>
                  </a:cubicBezTo>
                  <a:cubicBezTo>
                    <a:pt x="215688" y="3447850"/>
                    <a:pt x="198543" y="3440802"/>
                    <a:pt x="184923" y="3446136"/>
                  </a:cubicBezTo>
                  <a:cubicBezTo>
                    <a:pt x="184923" y="3449088"/>
                    <a:pt x="182732" y="3452136"/>
                    <a:pt x="186922" y="3455089"/>
                  </a:cubicBezTo>
                  <a:cubicBezTo>
                    <a:pt x="195314" y="3454270"/>
                    <a:pt x="203734" y="3456394"/>
                    <a:pt x="210735" y="3461090"/>
                  </a:cubicBezTo>
                  <a:cubicBezTo>
                    <a:pt x="206058" y="3463290"/>
                    <a:pt x="201696" y="3466109"/>
                    <a:pt x="197781" y="3469471"/>
                  </a:cubicBezTo>
                  <a:cubicBezTo>
                    <a:pt x="197781" y="3478996"/>
                    <a:pt x="304271" y="3469471"/>
                    <a:pt x="309795" y="3461280"/>
                  </a:cubicBezTo>
                  <a:cubicBezTo>
                    <a:pt x="292460" y="3452898"/>
                    <a:pt x="312557" y="3452517"/>
                    <a:pt x="319320" y="3448326"/>
                  </a:cubicBezTo>
                  <a:cubicBezTo>
                    <a:pt x="334656" y="3455279"/>
                    <a:pt x="352943" y="3444516"/>
                    <a:pt x="369898" y="3448326"/>
                  </a:cubicBezTo>
                  <a:cubicBezTo>
                    <a:pt x="380785" y="3443602"/>
                    <a:pt x="392510" y="3441135"/>
                    <a:pt x="404378" y="3441087"/>
                  </a:cubicBezTo>
                  <a:cubicBezTo>
                    <a:pt x="421905" y="3428419"/>
                    <a:pt x="455718" y="3425085"/>
                    <a:pt x="473530" y="3428133"/>
                  </a:cubicBezTo>
                  <a:cubicBezTo>
                    <a:pt x="469530" y="3436801"/>
                    <a:pt x="529156" y="3437658"/>
                    <a:pt x="526584" y="3428133"/>
                  </a:cubicBezTo>
                  <a:cubicBezTo>
                    <a:pt x="536109" y="3424228"/>
                    <a:pt x="532394" y="3420609"/>
                    <a:pt x="526584" y="3416322"/>
                  </a:cubicBezTo>
                  <a:cubicBezTo>
                    <a:pt x="525822" y="3414608"/>
                    <a:pt x="525822" y="3412894"/>
                    <a:pt x="522869" y="3411845"/>
                  </a:cubicBezTo>
                  <a:cubicBezTo>
                    <a:pt x="516011" y="3410512"/>
                    <a:pt x="499438" y="3421370"/>
                    <a:pt x="500105" y="3410131"/>
                  </a:cubicBezTo>
                  <a:cubicBezTo>
                    <a:pt x="498009" y="3408321"/>
                    <a:pt x="492770" y="3407559"/>
                    <a:pt x="493533" y="3404416"/>
                  </a:cubicBezTo>
                  <a:cubicBezTo>
                    <a:pt x="499352" y="3405045"/>
                    <a:pt x="505220" y="3403806"/>
                    <a:pt x="510297" y="3400892"/>
                  </a:cubicBezTo>
                  <a:cubicBezTo>
                    <a:pt x="518964" y="3400130"/>
                    <a:pt x="519059" y="3400892"/>
                    <a:pt x="519822" y="3395367"/>
                  </a:cubicBezTo>
                  <a:lnTo>
                    <a:pt x="532775" y="3387747"/>
                  </a:lnTo>
                  <a:lnTo>
                    <a:pt x="523250" y="3382413"/>
                  </a:lnTo>
                  <a:lnTo>
                    <a:pt x="516392" y="3385938"/>
                  </a:lnTo>
                  <a:lnTo>
                    <a:pt x="506867" y="3380413"/>
                  </a:lnTo>
                  <a:cubicBezTo>
                    <a:pt x="504105" y="3364887"/>
                    <a:pt x="530585" y="3372031"/>
                    <a:pt x="539538" y="3372984"/>
                  </a:cubicBezTo>
                  <a:cubicBezTo>
                    <a:pt x="542396" y="3386509"/>
                    <a:pt x="566303" y="3374888"/>
                    <a:pt x="572876" y="3368126"/>
                  </a:cubicBezTo>
                  <a:lnTo>
                    <a:pt x="569733" y="3363840"/>
                  </a:lnTo>
                  <a:lnTo>
                    <a:pt x="555255" y="3363840"/>
                  </a:lnTo>
                  <a:lnTo>
                    <a:pt x="552302" y="3359077"/>
                  </a:lnTo>
                  <a:lnTo>
                    <a:pt x="559065" y="3354695"/>
                  </a:lnTo>
                  <a:lnTo>
                    <a:pt x="546206" y="3347075"/>
                  </a:lnTo>
                  <a:cubicBezTo>
                    <a:pt x="544586" y="3338122"/>
                    <a:pt x="558779" y="3343932"/>
                    <a:pt x="564399" y="3340789"/>
                  </a:cubicBezTo>
                  <a:cubicBezTo>
                    <a:pt x="566780" y="3338217"/>
                    <a:pt x="565827" y="3334788"/>
                    <a:pt x="571352" y="3333169"/>
                  </a:cubicBezTo>
                  <a:cubicBezTo>
                    <a:pt x="571352" y="3328121"/>
                    <a:pt x="586877" y="3323072"/>
                    <a:pt x="574971" y="3319643"/>
                  </a:cubicBezTo>
                  <a:cubicBezTo>
                    <a:pt x="555302" y="3315900"/>
                    <a:pt x="535233" y="3314652"/>
                    <a:pt x="515250" y="3315929"/>
                  </a:cubicBezTo>
                  <a:cubicBezTo>
                    <a:pt x="469625" y="3299831"/>
                    <a:pt x="509249" y="3309642"/>
                    <a:pt x="523346" y="3301356"/>
                  </a:cubicBezTo>
                  <a:cubicBezTo>
                    <a:pt x="534652" y="3306451"/>
                    <a:pt x="547149" y="3308299"/>
                    <a:pt x="559445" y="3306690"/>
                  </a:cubicBezTo>
                  <a:lnTo>
                    <a:pt x="559445" y="3296022"/>
                  </a:lnTo>
                  <a:cubicBezTo>
                    <a:pt x="565542" y="3291450"/>
                    <a:pt x="574114" y="3288402"/>
                    <a:pt x="579067" y="3284115"/>
                  </a:cubicBezTo>
                  <a:cubicBezTo>
                    <a:pt x="581925" y="3265065"/>
                    <a:pt x="571637" y="3276972"/>
                    <a:pt x="566113" y="3268590"/>
                  </a:cubicBezTo>
                  <a:cubicBezTo>
                    <a:pt x="566113" y="3262779"/>
                    <a:pt x="556588" y="3265922"/>
                    <a:pt x="552968" y="3262589"/>
                  </a:cubicBezTo>
                  <a:lnTo>
                    <a:pt x="552968" y="3258969"/>
                  </a:lnTo>
                  <a:lnTo>
                    <a:pt x="559350" y="3255064"/>
                  </a:lnTo>
                  <a:lnTo>
                    <a:pt x="559350" y="3251445"/>
                  </a:lnTo>
                  <a:cubicBezTo>
                    <a:pt x="552207" y="3245634"/>
                    <a:pt x="543825" y="3247158"/>
                    <a:pt x="536395" y="3241920"/>
                  </a:cubicBezTo>
                  <a:cubicBezTo>
                    <a:pt x="532299" y="3245253"/>
                    <a:pt x="518678" y="3248873"/>
                    <a:pt x="520107" y="3240491"/>
                  </a:cubicBezTo>
                  <a:cubicBezTo>
                    <a:pt x="536405" y="3236786"/>
                    <a:pt x="553026" y="3234709"/>
                    <a:pt x="569733" y="3234300"/>
                  </a:cubicBezTo>
                  <a:cubicBezTo>
                    <a:pt x="575924" y="3229632"/>
                    <a:pt x="571066" y="3217916"/>
                    <a:pt x="572495" y="3210582"/>
                  </a:cubicBezTo>
                  <a:cubicBezTo>
                    <a:pt x="570018" y="3208868"/>
                    <a:pt x="565446" y="3207629"/>
                    <a:pt x="565827" y="3204486"/>
                  </a:cubicBezTo>
                  <a:cubicBezTo>
                    <a:pt x="549159" y="3191342"/>
                    <a:pt x="570494" y="3196390"/>
                    <a:pt x="578591" y="3188770"/>
                  </a:cubicBezTo>
                  <a:cubicBezTo>
                    <a:pt x="578591" y="3187532"/>
                    <a:pt x="578591" y="3186389"/>
                    <a:pt x="579162" y="3184865"/>
                  </a:cubicBezTo>
                  <a:cubicBezTo>
                    <a:pt x="574019" y="3179912"/>
                    <a:pt x="565065" y="3180103"/>
                    <a:pt x="559541" y="3177245"/>
                  </a:cubicBezTo>
                  <a:lnTo>
                    <a:pt x="559541" y="3169529"/>
                  </a:lnTo>
                  <a:cubicBezTo>
                    <a:pt x="585925" y="3164577"/>
                    <a:pt x="562970" y="3165720"/>
                    <a:pt x="554016" y="3163338"/>
                  </a:cubicBezTo>
                  <a:cubicBezTo>
                    <a:pt x="552216" y="3159957"/>
                    <a:pt x="551978" y="3155956"/>
                    <a:pt x="553350" y="3152384"/>
                  </a:cubicBezTo>
                  <a:cubicBezTo>
                    <a:pt x="561541" y="3142859"/>
                    <a:pt x="570590" y="3148193"/>
                    <a:pt x="578686" y="3144479"/>
                  </a:cubicBezTo>
                  <a:cubicBezTo>
                    <a:pt x="578686" y="3143240"/>
                    <a:pt x="578686" y="3142097"/>
                    <a:pt x="579162" y="3140287"/>
                  </a:cubicBezTo>
                  <a:cubicBezTo>
                    <a:pt x="572743" y="3137402"/>
                    <a:pt x="566161" y="3134887"/>
                    <a:pt x="559445" y="3132763"/>
                  </a:cubicBezTo>
                  <a:cubicBezTo>
                    <a:pt x="559445" y="3131715"/>
                    <a:pt x="559445" y="3130477"/>
                    <a:pt x="559445" y="3130096"/>
                  </a:cubicBezTo>
                  <a:cubicBezTo>
                    <a:pt x="563065" y="3126286"/>
                    <a:pt x="569733" y="3124762"/>
                    <a:pt x="572685" y="3120571"/>
                  </a:cubicBezTo>
                  <a:lnTo>
                    <a:pt x="569637" y="3116475"/>
                  </a:lnTo>
                  <a:cubicBezTo>
                    <a:pt x="565732" y="3116475"/>
                    <a:pt x="562112" y="3117046"/>
                    <a:pt x="560112" y="3114951"/>
                  </a:cubicBezTo>
                  <a:cubicBezTo>
                    <a:pt x="563884" y="3111875"/>
                    <a:pt x="568009" y="3109246"/>
                    <a:pt x="572400" y="3107141"/>
                  </a:cubicBezTo>
                  <a:lnTo>
                    <a:pt x="572400" y="3096187"/>
                  </a:lnTo>
                  <a:lnTo>
                    <a:pt x="578781" y="3092282"/>
                  </a:lnTo>
                  <a:cubicBezTo>
                    <a:pt x="573828" y="3090377"/>
                    <a:pt x="571542" y="3087805"/>
                    <a:pt x="571637" y="3085233"/>
                  </a:cubicBezTo>
                  <a:lnTo>
                    <a:pt x="562875" y="3079519"/>
                  </a:lnTo>
                  <a:lnTo>
                    <a:pt x="554874" y="3083519"/>
                  </a:lnTo>
                  <a:lnTo>
                    <a:pt x="544777" y="3081709"/>
                  </a:lnTo>
                  <a:cubicBezTo>
                    <a:pt x="555635" y="3072184"/>
                    <a:pt x="573352" y="3080280"/>
                    <a:pt x="584592" y="3070279"/>
                  </a:cubicBezTo>
                  <a:lnTo>
                    <a:pt x="576114" y="3064850"/>
                  </a:lnTo>
                  <a:lnTo>
                    <a:pt x="568875" y="3064850"/>
                  </a:lnTo>
                  <a:cubicBezTo>
                    <a:pt x="562875" y="3060373"/>
                    <a:pt x="552397" y="3060945"/>
                    <a:pt x="546015" y="3055325"/>
                  </a:cubicBezTo>
                  <a:cubicBezTo>
                    <a:pt x="546682" y="3053515"/>
                    <a:pt x="544872" y="3051420"/>
                    <a:pt x="549444" y="3049991"/>
                  </a:cubicBezTo>
                  <a:cubicBezTo>
                    <a:pt x="560627" y="3050791"/>
                    <a:pt x="571637" y="3046886"/>
                    <a:pt x="579829" y="3039227"/>
                  </a:cubicBezTo>
                  <a:cubicBezTo>
                    <a:pt x="576972" y="3035512"/>
                    <a:pt x="578876" y="3032274"/>
                    <a:pt x="585258" y="3029702"/>
                  </a:cubicBezTo>
                  <a:lnTo>
                    <a:pt x="585258" y="3022654"/>
                  </a:lnTo>
                  <a:lnTo>
                    <a:pt x="592021" y="3018368"/>
                  </a:lnTo>
                  <a:lnTo>
                    <a:pt x="592021" y="3003509"/>
                  </a:lnTo>
                  <a:cubicBezTo>
                    <a:pt x="574781" y="2987697"/>
                    <a:pt x="553921" y="3003509"/>
                    <a:pt x="533823" y="2996841"/>
                  </a:cubicBezTo>
                  <a:cubicBezTo>
                    <a:pt x="548682" y="2982840"/>
                    <a:pt x="574305" y="2990650"/>
                    <a:pt x="592307" y="2985030"/>
                  </a:cubicBezTo>
                  <a:lnTo>
                    <a:pt x="592307" y="2981697"/>
                  </a:lnTo>
                  <a:cubicBezTo>
                    <a:pt x="594498" y="2980268"/>
                    <a:pt x="596402" y="2978934"/>
                    <a:pt x="597736" y="2978172"/>
                  </a:cubicBezTo>
                  <a:lnTo>
                    <a:pt x="582877" y="2968647"/>
                  </a:lnTo>
                  <a:cubicBezTo>
                    <a:pt x="573352" y="2968647"/>
                    <a:pt x="572876" y="2968647"/>
                    <a:pt x="572400" y="2963313"/>
                  </a:cubicBezTo>
                  <a:lnTo>
                    <a:pt x="585449" y="2955598"/>
                  </a:lnTo>
                  <a:lnTo>
                    <a:pt x="585449" y="2944549"/>
                  </a:lnTo>
                  <a:cubicBezTo>
                    <a:pt x="579858" y="2941072"/>
                    <a:pt x="573590" y="2938834"/>
                    <a:pt x="567066" y="2937977"/>
                  </a:cubicBezTo>
                  <a:cubicBezTo>
                    <a:pt x="570399" y="2929118"/>
                    <a:pt x="585544" y="2934262"/>
                    <a:pt x="592116" y="2929785"/>
                  </a:cubicBezTo>
                  <a:cubicBezTo>
                    <a:pt x="592116" y="2928452"/>
                    <a:pt x="591450" y="2926737"/>
                    <a:pt x="591068" y="2925404"/>
                  </a:cubicBezTo>
                  <a:cubicBezTo>
                    <a:pt x="576495" y="2921784"/>
                    <a:pt x="560398" y="2927499"/>
                    <a:pt x="546206" y="2922546"/>
                  </a:cubicBezTo>
                  <a:cubicBezTo>
                    <a:pt x="543158" y="2909116"/>
                    <a:pt x="516869" y="2922546"/>
                    <a:pt x="507153" y="2914926"/>
                  </a:cubicBezTo>
                  <a:cubicBezTo>
                    <a:pt x="520869" y="2913116"/>
                    <a:pt x="561065" y="2908925"/>
                    <a:pt x="520679" y="2904544"/>
                  </a:cubicBezTo>
                  <a:cubicBezTo>
                    <a:pt x="518012" y="2899210"/>
                    <a:pt x="519345" y="2897971"/>
                    <a:pt x="509439" y="2898924"/>
                  </a:cubicBezTo>
                  <a:cubicBezTo>
                    <a:pt x="500391" y="2903591"/>
                    <a:pt x="499914" y="2903591"/>
                    <a:pt x="491056" y="2898924"/>
                  </a:cubicBezTo>
                  <a:cubicBezTo>
                    <a:pt x="481531" y="2896924"/>
                    <a:pt x="470006" y="2901210"/>
                    <a:pt x="461148" y="2896448"/>
                  </a:cubicBezTo>
                  <a:cubicBezTo>
                    <a:pt x="479435" y="2886923"/>
                    <a:pt x="504010" y="2899305"/>
                    <a:pt x="523346" y="2887685"/>
                  </a:cubicBezTo>
                  <a:cubicBezTo>
                    <a:pt x="537348" y="2884732"/>
                    <a:pt x="543348" y="2894733"/>
                    <a:pt x="555540" y="2894829"/>
                  </a:cubicBezTo>
                  <a:cubicBezTo>
                    <a:pt x="562303" y="2889019"/>
                    <a:pt x="570590" y="2892924"/>
                    <a:pt x="578495" y="2889590"/>
                  </a:cubicBezTo>
                  <a:cubicBezTo>
                    <a:pt x="571066" y="2883970"/>
                    <a:pt x="560684" y="2880065"/>
                    <a:pt x="553064" y="2874350"/>
                  </a:cubicBezTo>
                  <a:cubicBezTo>
                    <a:pt x="563351" y="2865778"/>
                    <a:pt x="575257" y="2872254"/>
                    <a:pt x="585544" y="2863491"/>
                  </a:cubicBezTo>
                  <a:cubicBezTo>
                    <a:pt x="589544" y="2849966"/>
                    <a:pt x="573161" y="2857205"/>
                    <a:pt x="566494" y="2852442"/>
                  </a:cubicBezTo>
                  <a:cubicBezTo>
                    <a:pt x="571733" y="2849870"/>
                    <a:pt x="580782" y="2849585"/>
                    <a:pt x="586020" y="2844727"/>
                  </a:cubicBezTo>
                  <a:cubicBezTo>
                    <a:pt x="584592" y="2835202"/>
                    <a:pt x="589544" y="2822058"/>
                    <a:pt x="575543" y="2824725"/>
                  </a:cubicBezTo>
                  <a:lnTo>
                    <a:pt x="566018" y="2830820"/>
                  </a:lnTo>
                  <a:cubicBezTo>
                    <a:pt x="564208" y="2840345"/>
                    <a:pt x="547730" y="2835774"/>
                    <a:pt x="542015" y="2832154"/>
                  </a:cubicBezTo>
                  <a:cubicBezTo>
                    <a:pt x="529832" y="2832973"/>
                    <a:pt x="517621" y="2831020"/>
                    <a:pt x="506296" y="2826439"/>
                  </a:cubicBezTo>
                  <a:cubicBezTo>
                    <a:pt x="464481" y="2816914"/>
                    <a:pt x="574781" y="2819009"/>
                    <a:pt x="584877" y="2815866"/>
                  </a:cubicBezTo>
                  <a:cubicBezTo>
                    <a:pt x="584877" y="2810056"/>
                    <a:pt x="588783" y="2806341"/>
                    <a:pt x="578115" y="2806341"/>
                  </a:cubicBezTo>
                  <a:cubicBezTo>
                    <a:pt x="570933" y="2803179"/>
                    <a:pt x="563056" y="2801960"/>
                    <a:pt x="555255" y="2802817"/>
                  </a:cubicBezTo>
                  <a:cubicBezTo>
                    <a:pt x="548539" y="2807875"/>
                    <a:pt x="539034" y="2806779"/>
                    <a:pt x="533633" y="2800340"/>
                  </a:cubicBezTo>
                  <a:cubicBezTo>
                    <a:pt x="548587" y="2798436"/>
                    <a:pt x="564017" y="2791959"/>
                    <a:pt x="578876" y="2789672"/>
                  </a:cubicBezTo>
                  <a:lnTo>
                    <a:pt x="577638" y="2784720"/>
                  </a:lnTo>
                  <a:cubicBezTo>
                    <a:pt x="558588" y="2784720"/>
                    <a:pt x="546968" y="2778719"/>
                    <a:pt x="530013" y="2776909"/>
                  </a:cubicBezTo>
                  <a:cubicBezTo>
                    <a:pt x="509277" y="2780624"/>
                    <a:pt x="487922" y="2778814"/>
                    <a:pt x="468101" y="2771670"/>
                  </a:cubicBezTo>
                  <a:cubicBezTo>
                    <a:pt x="485055" y="2755478"/>
                    <a:pt x="517821" y="2766050"/>
                    <a:pt x="533061" y="2753668"/>
                  </a:cubicBezTo>
                  <a:cubicBezTo>
                    <a:pt x="529070" y="2750477"/>
                    <a:pt x="524727" y="2747753"/>
                    <a:pt x="520107" y="2745571"/>
                  </a:cubicBezTo>
                  <a:lnTo>
                    <a:pt x="520107" y="2738523"/>
                  </a:lnTo>
                  <a:cubicBezTo>
                    <a:pt x="484865" y="2729570"/>
                    <a:pt x="446098" y="2720426"/>
                    <a:pt x="410856" y="2732618"/>
                  </a:cubicBezTo>
                  <a:cubicBezTo>
                    <a:pt x="405426" y="2732046"/>
                    <a:pt x="399521" y="2733856"/>
                    <a:pt x="395234" y="2730808"/>
                  </a:cubicBezTo>
                  <a:lnTo>
                    <a:pt x="395234" y="2727379"/>
                  </a:lnTo>
                  <a:cubicBezTo>
                    <a:pt x="392758" y="2723950"/>
                    <a:pt x="384662" y="2726521"/>
                    <a:pt x="382281" y="2723379"/>
                  </a:cubicBezTo>
                  <a:lnTo>
                    <a:pt x="388091" y="2719568"/>
                  </a:lnTo>
                  <a:lnTo>
                    <a:pt x="382185" y="2715663"/>
                  </a:lnTo>
                  <a:cubicBezTo>
                    <a:pt x="384948" y="2704233"/>
                    <a:pt x="371803" y="2708329"/>
                    <a:pt x="365517" y="2703281"/>
                  </a:cubicBezTo>
                  <a:cubicBezTo>
                    <a:pt x="351324" y="2707471"/>
                    <a:pt x="334560" y="2714901"/>
                    <a:pt x="322464" y="2704138"/>
                  </a:cubicBezTo>
                  <a:lnTo>
                    <a:pt x="325131" y="2699471"/>
                  </a:lnTo>
                  <a:cubicBezTo>
                    <a:pt x="345324" y="2701471"/>
                    <a:pt x="367041" y="2694994"/>
                    <a:pt x="385328" y="2702995"/>
                  </a:cubicBezTo>
                  <a:lnTo>
                    <a:pt x="392091" y="2699566"/>
                  </a:lnTo>
                  <a:lnTo>
                    <a:pt x="401616" y="2704900"/>
                  </a:lnTo>
                  <a:lnTo>
                    <a:pt x="401616" y="2712139"/>
                  </a:lnTo>
                  <a:lnTo>
                    <a:pt x="408284" y="2716140"/>
                  </a:lnTo>
                  <a:cubicBezTo>
                    <a:pt x="406665" y="2723569"/>
                    <a:pt x="423905" y="2723283"/>
                    <a:pt x="427810" y="2719092"/>
                  </a:cubicBezTo>
                  <a:cubicBezTo>
                    <a:pt x="425619" y="2705948"/>
                    <a:pt x="442193" y="2711568"/>
                    <a:pt x="451242" y="2710520"/>
                  </a:cubicBezTo>
                  <a:lnTo>
                    <a:pt x="460005" y="2704900"/>
                  </a:lnTo>
                  <a:cubicBezTo>
                    <a:pt x="447241" y="2699852"/>
                    <a:pt x="459528" y="2692041"/>
                    <a:pt x="467339" y="2697566"/>
                  </a:cubicBezTo>
                  <a:cubicBezTo>
                    <a:pt x="475911" y="2697566"/>
                    <a:pt x="496485" y="2697566"/>
                    <a:pt x="500295" y="2687374"/>
                  </a:cubicBezTo>
                  <a:cubicBezTo>
                    <a:pt x="495628" y="2684516"/>
                    <a:pt x="486770" y="2675372"/>
                    <a:pt x="480578" y="2679183"/>
                  </a:cubicBezTo>
                  <a:cubicBezTo>
                    <a:pt x="481245" y="2688708"/>
                    <a:pt x="460100" y="2685183"/>
                    <a:pt x="454670" y="2682611"/>
                  </a:cubicBezTo>
                  <a:lnTo>
                    <a:pt x="473720" y="2671943"/>
                  </a:lnTo>
                  <a:lnTo>
                    <a:pt x="473720" y="2664419"/>
                  </a:lnTo>
                  <a:cubicBezTo>
                    <a:pt x="461909" y="2655846"/>
                    <a:pt x="446479" y="2659846"/>
                    <a:pt x="432382" y="2654894"/>
                  </a:cubicBezTo>
                  <a:cubicBezTo>
                    <a:pt x="412475" y="2668038"/>
                    <a:pt x="393234" y="2664419"/>
                    <a:pt x="371612" y="2661942"/>
                  </a:cubicBezTo>
                  <a:cubicBezTo>
                    <a:pt x="363516" y="2655941"/>
                    <a:pt x="350086" y="2660609"/>
                    <a:pt x="342180" y="2652417"/>
                  </a:cubicBezTo>
                  <a:cubicBezTo>
                    <a:pt x="343037" y="2650703"/>
                    <a:pt x="343895" y="2649084"/>
                    <a:pt x="344847" y="2647464"/>
                  </a:cubicBezTo>
                  <a:cubicBezTo>
                    <a:pt x="368945" y="2646703"/>
                    <a:pt x="388948" y="2651179"/>
                    <a:pt x="411522" y="2647464"/>
                  </a:cubicBezTo>
                  <a:cubicBezTo>
                    <a:pt x="417714" y="2643940"/>
                    <a:pt x="421047" y="2642416"/>
                    <a:pt x="427619" y="2645654"/>
                  </a:cubicBezTo>
                  <a:cubicBezTo>
                    <a:pt x="431677" y="2648522"/>
                    <a:pt x="437087" y="2648522"/>
                    <a:pt x="441145" y="2645654"/>
                  </a:cubicBezTo>
                  <a:cubicBezTo>
                    <a:pt x="450003" y="2640416"/>
                    <a:pt x="454766" y="2648893"/>
                    <a:pt x="464291" y="2647655"/>
                  </a:cubicBezTo>
                  <a:lnTo>
                    <a:pt x="479531" y="2638130"/>
                  </a:lnTo>
                  <a:lnTo>
                    <a:pt x="474006" y="2634606"/>
                  </a:lnTo>
                  <a:lnTo>
                    <a:pt x="480007" y="2630891"/>
                  </a:lnTo>
                  <a:lnTo>
                    <a:pt x="474101" y="2627081"/>
                  </a:lnTo>
                  <a:lnTo>
                    <a:pt x="500009" y="2612508"/>
                  </a:lnTo>
                  <a:lnTo>
                    <a:pt x="500009" y="2608793"/>
                  </a:lnTo>
                  <a:cubicBezTo>
                    <a:pt x="490961" y="2604221"/>
                    <a:pt x="479626" y="2610888"/>
                    <a:pt x="470292" y="2614317"/>
                  </a:cubicBezTo>
                  <a:cubicBezTo>
                    <a:pt x="456575" y="2619175"/>
                    <a:pt x="444574" y="2614317"/>
                    <a:pt x="430763" y="2614317"/>
                  </a:cubicBezTo>
                  <a:cubicBezTo>
                    <a:pt x="414799" y="2626004"/>
                    <a:pt x="394130" y="2629138"/>
                    <a:pt x="375423" y="2622699"/>
                  </a:cubicBezTo>
                  <a:cubicBezTo>
                    <a:pt x="373899" y="2613174"/>
                    <a:pt x="359420" y="2619365"/>
                    <a:pt x="352467" y="2617937"/>
                  </a:cubicBezTo>
                  <a:cubicBezTo>
                    <a:pt x="349038" y="2620509"/>
                    <a:pt x="349038" y="2620509"/>
                    <a:pt x="350181" y="2624033"/>
                  </a:cubicBezTo>
                  <a:lnTo>
                    <a:pt x="361802" y="2630605"/>
                  </a:lnTo>
                  <a:cubicBezTo>
                    <a:pt x="361802" y="2633748"/>
                    <a:pt x="362850" y="2634320"/>
                    <a:pt x="358944" y="2636320"/>
                  </a:cubicBezTo>
                  <a:cubicBezTo>
                    <a:pt x="332884" y="2634367"/>
                    <a:pt x="306709" y="2634367"/>
                    <a:pt x="280649" y="2636320"/>
                  </a:cubicBezTo>
                  <a:cubicBezTo>
                    <a:pt x="263789" y="2644893"/>
                    <a:pt x="271124" y="2641083"/>
                    <a:pt x="276648" y="2652798"/>
                  </a:cubicBezTo>
                  <a:lnTo>
                    <a:pt x="270457" y="2656704"/>
                  </a:lnTo>
                  <a:lnTo>
                    <a:pt x="276553" y="2660513"/>
                  </a:lnTo>
                  <a:cubicBezTo>
                    <a:pt x="266580" y="2662704"/>
                    <a:pt x="256303" y="2663181"/>
                    <a:pt x="246168" y="2661942"/>
                  </a:cubicBezTo>
                  <a:cubicBezTo>
                    <a:pt x="243311" y="2659656"/>
                    <a:pt x="238929" y="2658704"/>
                    <a:pt x="238167" y="2656228"/>
                  </a:cubicBezTo>
                  <a:lnTo>
                    <a:pt x="249788" y="2649750"/>
                  </a:lnTo>
                  <a:cubicBezTo>
                    <a:pt x="249788" y="2648512"/>
                    <a:pt x="249788" y="2647369"/>
                    <a:pt x="250455" y="2645940"/>
                  </a:cubicBezTo>
                  <a:cubicBezTo>
                    <a:pt x="245121" y="2640702"/>
                    <a:pt x="236453" y="2641083"/>
                    <a:pt x="230642" y="2637939"/>
                  </a:cubicBezTo>
                  <a:lnTo>
                    <a:pt x="230642" y="2627176"/>
                  </a:lnTo>
                  <a:cubicBezTo>
                    <a:pt x="222641" y="2624795"/>
                    <a:pt x="209307" y="2623747"/>
                    <a:pt x="223689" y="2615936"/>
                  </a:cubicBezTo>
                  <a:lnTo>
                    <a:pt x="214164" y="2610888"/>
                  </a:lnTo>
                  <a:cubicBezTo>
                    <a:pt x="209211" y="2614698"/>
                    <a:pt x="202734" y="2613650"/>
                    <a:pt x="197781" y="2616222"/>
                  </a:cubicBezTo>
                  <a:lnTo>
                    <a:pt x="197781" y="2619747"/>
                  </a:lnTo>
                  <a:cubicBezTo>
                    <a:pt x="190257" y="2622699"/>
                    <a:pt x="190257" y="2622699"/>
                    <a:pt x="181588" y="2618222"/>
                  </a:cubicBezTo>
                  <a:cubicBezTo>
                    <a:pt x="169778" y="2627176"/>
                    <a:pt x="157110" y="2611555"/>
                    <a:pt x="145584" y="2623271"/>
                  </a:cubicBezTo>
                  <a:cubicBezTo>
                    <a:pt x="147489" y="2637082"/>
                    <a:pt x="174159" y="2623842"/>
                    <a:pt x="184351" y="2630891"/>
                  </a:cubicBezTo>
                  <a:cubicBezTo>
                    <a:pt x="183303" y="2641369"/>
                    <a:pt x="199877" y="2632796"/>
                    <a:pt x="204258" y="2638797"/>
                  </a:cubicBezTo>
                  <a:cubicBezTo>
                    <a:pt x="195152" y="2641387"/>
                    <a:pt x="185894" y="2643388"/>
                    <a:pt x="176541" y="2644797"/>
                  </a:cubicBezTo>
                  <a:cubicBezTo>
                    <a:pt x="179112" y="2658037"/>
                    <a:pt x="182922" y="2657084"/>
                    <a:pt x="194828" y="2651179"/>
                  </a:cubicBezTo>
                  <a:cubicBezTo>
                    <a:pt x="204353" y="2653370"/>
                    <a:pt x="215212" y="2654322"/>
                    <a:pt x="223403" y="2656704"/>
                  </a:cubicBezTo>
                  <a:cubicBezTo>
                    <a:pt x="223403" y="2660419"/>
                    <a:pt x="223403" y="2660419"/>
                    <a:pt x="221117" y="2661752"/>
                  </a:cubicBezTo>
                  <a:cubicBezTo>
                    <a:pt x="189399" y="2661752"/>
                    <a:pt x="160062" y="2655561"/>
                    <a:pt x="128058" y="2662228"/>
                  </a:cubicBezTo>
                  <a:lnTo>
                    <a:pt x="119200" y="2667657"/>
                  </a:lnTo>
                  <a:cubicBezTo>
                    <a:pt x="121762" y="2670324"/>
                    <a:pt x="125087" y="2672124"/>
                    <a:pt x="128725" y="2672801"/>
                  </a:cubicBezTo>
                  <a:lnTo>
                    <a:pt x="134535" y="2669467"/>
                  </a:lnTo>
                  <a:cubicBezTo>
                    <a:pt x="158824" y="2668800"/>
                    <a:pt x="182160" y="2677277"/>
                    <a:pt x="206258" y="2669467"/>
                  </a:cubicBezTo>
                  <a:cubicBezTo>
                    <a:pt x="210193" y="2666686"/>
                    <a:pt x="214993" y="2665400"/>
                    <a:pt x="219784" y="2665847"/>
                  </a:cubicBezTo>
                  <a:cubicBezTo>
                    <a:pt x="225022" y="2668229"/>
                    <a:pt x="221880" y="2673277"/>
                    <a:pt x="229309" y="2674801"/>
                  </a:cubicBezTo>
                  <a:cubicBezTo>
                    <a:pt x="232262" y="2693851"/>
                    <a:pt x="202830" y="2677659"/>
                    <a:pt x="193590" y="2687755"/>
                  </a:cubicBezTo>
                  <a:cubicBezTo>
                    <a:pt x="189066" y="2687155"/>
                    <a:pt x="184484" y="2688431"/>
                    <a:pt x="180922" y="2691279"/>
                  </a:cubicBezTo>
                  <a:cubicBezTo>
                    <a:pt x="169587" y="2692803"/>
                    <a:pt x="173207" y="2688612"/>
                    <a:pt x="167206" y="2684231"/>
                  </a:cubicBezTo>
                  <a:cubicBezTo>
                    <a:pt x="160396" y="2685307"/>
                    <a:pt x="153414" y="2684069"/>
                    <a:pt x="147394" y="2680706"/>
                  </a:cubicBezTo>
                  <a:cubicBezTo>
                    <a:pt x="142727" y="2684516"/>
                    <a:pt x="136059" y="2683469"/>
                    <a:pt x="131201" y="2685945"/>
                  </a:cubicBezTo>
                  <a:lnTo>
                    <a:pt x="137488" y="2689755"/>
                  </a:lnTo>
                  <a:lnTo>
                    <a:pt x="137488" y="2693470"/>
                  </a:lnTo>
                  <a:cubicBezTo>
                    <a:pt x="125105" y="2702995"/>
                    <a:pt x="110056" y="2697661"/>
                    <a:pt x="94530" y="2698804"/>
                  </a:cubicBezTo>
                  <a:lnTo>
                    <a:pt x="85005" y="2705281"/>
                  </a:lnTo>
                  <a:cubicBezTo>
                    <a:pt x="83672" y="2713663"/>
                    <a:pt x="69003" y="2708710"/>
                    <a:pt x="60812" y="2709948"/>
                  </a:cubicBezTo>
                  <a:lnTo>
                    <a:pt x="58145" y="2714711"/>
                  </a:lnTo>
                  <a:cubicBezTo>
                    <a:pt x="70527" y="2726998"/>
                    <a:pt x="90149" y="2716806"/>
                    <a:pt x="104436" y="2722997"/>
                  </a:cubicBezTo>
                  <a:lnTo>
                    <a:pt x="104436" y="2726427"/>
                  </a:lnTo>
                  <a:cubicBezTo>
                    <a:pt x="97959" y="2728808"/>
                    <a:pt x="99578" y="2732046"/>
                    <a:pt x="94911" y="2735952"/>
                  </a:cubicBezTo>
                  <a:cubicBezTo>
                    <a:pt x="83767" y="2728236"/>
                    <a:pt x="69575" y="2735952"/>
                    <a:pt x="58812" y="2741476"/>
                  </a:cubicBezTo>
                  <a:cubicBezTo>
                    <a:pt x="65289" y="2743952"/>
                    <a:pt x="69194" y="2744048"/>
                    <a:pt x="109199" y="2742714"/>
                  </a:cubicBezTo>
                  <a:lnTo>
                    <a:pt x="114152" y="2739952"/>
                  </a:lnTo>
                  <a:cubicBezTo>
                    <a:pt x="194638" y="2754525"/>
                    <a:pt x="89673" y="2751096"/>
                    <a:pt x="73385" y="2766527"/>
                  </a:cubicBezTo>
                  <a:cubicBezTo>
                    <a:pt x="86529" y="2771670"/>
                    <a:pt x="117962" y="2777195"/>
                    <a:pt x="134154" y="2766527"/>
                  </a:cubicBezTo>
                  <a:lnTo>
                    <a:pt x="143679" y="2771194"/>
                  </a:lnTo>
                  <a:cubicBezTo>
                    <a:pt x="143679" y="2772909"/>
                    <a:pt x="143679" y="2774146"/>
                    <a:pt x="143679" y="2775385"/>
                  </a:cubicBezTo>
                  <a:lnTo>
                    <a:pt x="134154" y="2780529"/>
                  </a:lnTo>
                  <a:cubicBezTo>
                    <a:pt x="126973" y="2775499"/>
                    <a:pt x="117219" y="2776347"/>
                    <a:pt x="111008" y="2782529"/>
                  </a:cubicBezTo>
                  <a:cubicBezTo>
                    <a:pt x="158633" y="2806436"/>
                    <a:pt x="95483" y="2787386"/>
                    <a:pt x="84624" y="2802245"/>
                  </a:cubicBezTo>
                  <a:cubicBezTo>
                    <a:pt x="83291" y="2810532"/>
                    <a:pt x="70241" y="2803484"/>
                    <a:pt x="65574" y="2808151"/>
                  </a:cubicBezTo>
                  <a:lnTo>
                    <a:pt x="65574" y="2811770"/>
                  </a:lnTo>
                  <a:lnTo>
                    <a:pt x="72146" y="2815771"/>
                  </a:lnTo>
                  <a:lnTo>
                    <a:pt x="72146" y="2819390"/>
                  </a:lnTo>
                  <a:cubicBezTo>
                    <a:pt x="64526" y="2822058"/>
                    <a:pt x="64526" y="2822058"/>
                    <a:pt x="55954" y="2817676"/>
                  </a:cubicBezTo>
                  <a:cubicBezTo>
                    <a:pt x="48524" y="2822344"/>
                    <a:pt x="40333" y="2820438"/>
                    <a:pt x="33094" y="2826629"/>
                  </a:cubicBezTo>
                  <a:lnTo>
                    <a:pt x="33094" y="2834154"/>
                  </a:lnTo>
                  <a:cubicBezTo>
                    <a:pt x="37761" y="2838917"/>
                    <a:pt x="47001" y="2838917"/>
                    <a:pt x="52144" y="2841584"/>
                  </a:cubicBezTo>
                  <a:lnTo>
                    <a:pt x="52144" y="2848918"/>
                  </a:lnTo>
                  <a:cubicBezTo>
                    <a:pt x="41095" y="2853014"/>
                    <a:pt x="28332" y="2846537"/>
                    <a:pt x="33094" y="2863872"/>
                  </a:cubicBezTo>
                  <a:cubicBezTo>
                    <a:pt x="45191" y="2867206"/>
                    <a:pt x="59859" y="2863396"/>
                    <a:pt x="71861" y="2869111"/>
                  </a:cubicBezTo>
                  <a:cubicBezTo>
                    <a:pt x="65955" y="2876922"/>
                    <a:pt x="41666" y="2871873"/>
                    <a:pt x="33761" y="2881684"/>
                  </a:cubicBezTo>
                  <a:cubicBezTo>
                    <a:pt x="41476" y="2890447"/>
                    <a:pt x="51382" y="2885208"/>
                    <a:pt x="58049" y="2889113"/>
                  </a:cubicBezTo>
                  <a:cubicBezTo>
                    <a:pt x="60240" y="2894829"/>
                    <a:pt x="55097" y="2894257"/>
                    <a:pt x="48524" y="2895209"/>
                  </a:cubicBezTo>
                  <a:lnTo>
                    <a:pt x="38999" y="2900163"/>
                  </a:lnTo>
                  <a:lnTo>
                    <a:pt x="38999" y="2909688"/>
                  </a:lnTo>
                  <a:cubicBezTo>
                    <a:pt x="44638" y="2908792"/>
                    <a:pt x="50401" y="2910202"/>
                    <a:pt x="55001" y="2913593"/>
                  </a:cubicBezTo>
                  <a:cubicBezTo>
                    <a:pt x="68717" y="2915688"/>
                    <a:pt x="80910" y="2909211"/>
                    <a:pt x="94626" y="2910068"/>
                  </a:cubicBezTo>
                  <a:cubicBezTo>
                    <a:pt x="99483" y="2913879"/>
                    <a:pt x="99483" y="2913879"/>
                    <a:pt x="94626" y="2917403"/>
                  </a:cubicBezTo>
                  <a:cubicBezTo>
                    <a:pt x="78242" y="2918260"/>
                    <a:pt x="66812" y="2927690"/>
                    <a:pt x="49953" y="2921689"/>
                  </a:cubicBezTo>
                  <a:cubicBezTo>
                    <a:pt x="43638" y="2920508"/>
                    <a:pt x="37161" y="2922585"/>
                    <a:pt x="32713" y="2927213"/>
                  </a:cubicBezTo>
                  <a:cubicBezTo>
                    <a:pt x="32713" y="2929118"/>
                    <a:pt x="32713" y="2930833"/>
                    <a:pt x="35761" y="2932071"/>
                  </a:cubicBezTo>
                  <a:cubicBezTo>
                    <a:pt x="40905" y="2933881"/>
                    <a:pt x="38713" y="2938167"/>
                    <a:pt x="39857" y="2941596"/>
                  </a:cubicBezTo>
                  <a:cubicBezTo>
                    <a:pt x="49734" y="2948092"/>
                    <a:pt x="60564" y="2953007"/>
                    <a:pt x="71956" y="2956170"/>
                  </a:cubicBezTo>
                  <a:lnTo>
                    <a:pt x="71956" y="2963313"/>
                  </a:lnTo>
                  <a:cubicBezTo>
                    <a:pt x="61383" y="2971600"/>
                    <a:pt x="50239" y="2971409"/>
                    <a:pt x="39476" y="2977982"/>
                  </a:cubicBezTo>
                  <a:lnTo>
                    <a:pt x="45572" y="2981792"/>
                  </a:lnTo>
                  <a:lnTo>
                    <a:pt x="39190" y="2985697"/>
                  </a:lnTo>
                  <a:cubicBezTo>
                    <a:pt x="39190" y="2987411"/>
                    <a:pt x="38237" y="2989412"/>
                    <a:pt x="42428" y="2990840"/>
                  </a:cubicBezTo>
                  <a:cubicBezTo>
                    <a:pt x="77480" y="2989603"/>
                    <a:pt x="113771" y="2988650"/>
                    <a:pt x="144632" y="3007700"/>
                  </a:cubicBezTo>
                  <a:cubicBezTo>
                    <a:pt x="136155" y="3015225"/>
                    <a:pt x="121676" y="3010557"/>
                    <a:pt x="111771" y="3015320"/>
                  </a:cubicBezTo>
                  <a:cubicBezTo>
                    <a:pt x="111771" y="3018082"/>
                    <a:pt x="109389" y="3019606"/>
                    <a:pt x="106627" y="3021511"/>
                  </a:cubicBezTo>
                  <a:cubicBezTo>
                    <a:pt x="103865" y="3023416"/>
                    <a:pt x="104912" y="3027321"/>
                    <a:pt x="99578" y="3029131"/>
                  </a:cubicBezTo>
                  <a:cubicBezTo>
                    <a:pt x="97578" y="3033131"/>
                    <a:pt x="109103" y="3030369"/>
                    <a:pt x="110722" y="3033036"/>
                  </a:cubicBezTo>
                  <a:cubicBezTo>
                    <a:pt x="114342" y="3039132"/>
                    <a:pt x="105103" y="3038942"/>
                    <a:pt x="101197" y="3039227"/>
                  </a:cubicBezTo>
                  <a:cubicBezTo>
                    <a:pt x="87291" y="3050658"/>
                    <a:pt x="65384" y="3041990"/>
                    <a:pt x="52525" y="3056278"/>
                  </a:cubicBezTo>
                  <a:cubicBezTo>
                    <a:pt x="58430" y="3067136"/>
                    <a:pt x="80433" y="3058277"/>
                    <a:pt x="91958" y="3061040"/>
                  </a:cubicBezTo>
                  <a:cubicBezTo>
                    <a:pt x="91958" y="3066850"/>
                    <a:pt x="78719" y="3063707"/>
                    <a:pt x="75957" y="3067993"/>
                  </a:cubicBezTo>
                  <a:cubicBezTo>
                    <a:pt x="74814" y="3068660"/>
                    <a:pt x="68337" y="3067993"/>
                    <a:pt x="67670" y="3069803"/>
                  </a:cubicBezTo>
                  <a:lnTo>
                    <a:pt x="81576" y="3079328"/>
                  </a:lnTo>
                  <a:cubicBezTo>
                    <a:pt x="94626" y="3078185"/>
                    <a:pt x="105770" y="3071708"/>
                    <a:pt x="118057" y="3077423"/>
                  </a:cubicBezTo>
                  <a:lnTo>
                    <a:pt x="111485" y="3081518"/>
                  </a:lnTo>
                  <a:lnTo>
                    <a:pt x="111485" y="3088853"/>
                  </a:lnTo>
                  <a:lnTo>
                    <a:pt x="79005" y="3106760"/>
                  </a:lnTo>
                  <a:cubicBezTo>
                    <a:pt x="80814" y="3118380"/>
                    <a:pt x="56240" y="3106760"/>
                    <a:pt x="59955" y="3118285"/>
                  </a:cubicBezTo>
                  <a:cubicBezTo>
                    <a:pt x="64412" y="3121952"/>
                    <a:pt x="70099" y="3123790"/>
                    <a:pt x="75861" y="3123429"/>
                  </a:cubicBezTo>
                  <a:cubicBezTo>
                    <a:pt x="81386" y="3122000"/>
                    <a:pt x="76813" y="3117428"/>
                    <a:pt x="82433" y="3116190"/>
                  </a:cubicBezTo>
                  <a:lnTo>
                    <a:pt x="95769" y="3116190"/>
                  </a:lnTo>
                  <a:cubicBezTo>
                    <a:pt x="110313" y="3122905"/>
                    <a:pt x="126487" y="3125286"/>
                    <a:pt x="142346" y="3123047"/>
                  </a:cubicBezTo>
                  <a:cubicBezTo>
                    <a:pt x="148156" y="3118475"/>
                    <a:pt x="161396" y="3118285"/>
                    <a:pt x="157395" y="3125619"/>
                  </a:cubicBezTo>
                  <a:cubicBezTo>
                    <a:pt x="141489" y="3134192"/>
                    <a:pt x="113866" y="3139526"/>
                    <a:pt x="98816" y="3131239"/>
                  </a:cubicBezTo>
                  <a:cubicBezTo>
                    <a:pt x="97102" y="3126381"/>
                    <a:pt x="94244" y="3125810"/>
                    <a:pt x="85767" y="3128953"/>
                  </a:cubicBezTo>
                  <a:lnTo>
                    <a:pt x="85767" y="3132572"/>
                  </a:lnTo>
                  <a:lnTo>
                    <a:pt x="79100" y="3136573"/>
                  </a:lnTo>
                  <a:cubicBezTo>
                    <a:pt x="77862" y="3155623"/>
                    <a:pt x="103484" y="3138764"/>
                    <a:pt x="115104" y="3142003"/>
                  </a:cubicBezTo>
                  <a:cubicBezTo>
                    <a:pt x="120914" y="3148479"/>
                    <a:pt x="138821" y="3147336"/>
                    <a:pt x="138250" y="3154670"/>
                  </a:cubicBezTo>
                  <a:cubicBezTo>
                    <a:pt x="117485" y="3170101"/>
                    <a:pt x="89387" y="3159433"/>
                    <a:pt x="66336" y="3166196"/>
                  </a:cubicBezTo>
                  <a:lnTo>
                    <a:pt x="66336" y="3172959"/>
                  </a:lnTo>
                  <a:lnTo>
                    <a:pt x="75861" y="3178769"/>
                  </a:lnTo>
                  <a:cubicBezTo>
                    <a:pt x="93006" y="3169244"/>
                    <a:pt x="112532" y="3179721"/>
                    <a:pt x="129201" y="3178769"/>
                  </a:cubicBezTo>
                  <a:cubicBezTo>
                    <a:pt x="161872" y="3159719"/>
                    <a:pt x="199019" y="3174006"/>
                    <a:pt x="233976" y="3167815"/>
                  </a:cubicBezTo>
                  <a:cubicBezTo>
                    <a:pt x="234833" y="3163719"/>
                    <a:pt x="257503" y="3164767"/>
                    <a:pt x="245787" y="3160671"/>
                  </a:cubicBezTo>
                  <a:cubicBezTo>
                    <a:pt x="232928" y="3162386"/>
                    <a:pt x="220546" y="3156290"/>
                    <a:pt x="206735" y="3157052"/>
                  </a:cubicBezTo>
                  <a:lnTo>
                    <a:pt x="198353" y="3151146"/>
                  </a:lnTo>
                  <a:cubicBezTo>
                    <a:pt x="236453" y="3137716"/>
                    <a:pt x="281316" y="3151146"/>
                    <a:pt x="322178" y="3151146"/>
                  </a:cubicBezTo>
                  <a:lnTo>
                    <a:pt x="322178" y="3154670"/>
                  </a:lnTo>
                  <a:lnTo>
                    <a:pt x="328464" y="3158576"/>
                  </a:lnTo>
                  <a:cubicBezTo>
                    <a:pt x="323225" y="3160481"/>
                    <a:pt x="321511" y="3163148"/>
                    <a:pt x="321320" y="3165529"/>
                  </a:cubicBezTo>
                  <a:lnTo>
                    <a:pt x="312843" y="3171149"/>
                  </a:lnTo>
                  <a:cubicBezTo>
                    <a:pt x="300651" y="3172768"/>
                    <a:pt x="290460" y="3166196"/>
                    <a:pt x="279887" y="3167815"/>
                  </a:cubicBezTo>
                  <a:cubicBezTo>
                    <a:pt x="258932" y="3174292"/>
                    <a:pt x="234071" y="3180483"/>
                    <a:pt x="213212" y="3175054"/>
                  </a:cubicBezTo>
                  <a:cubicBezTo>
                    <a:pt x="194162" y="3182484"/>
                    <a:pt x="172921" y="3194104"/>
                    <a:pt x="153871" y="3178483"/>
                  </a:cubicBezTo>
                  <a:lnTo>
                    <a:pt x="144917" y="3184579"/>
                  </a:lnTo>
                  <a:cubicBezTo>
                    <a:pt x="133963" y="3198866"/>
                    <a:pt x="99769" y="3201629"/>
                    <a:pt x="81671" y="3208201"/>
                  </a:cubicBezTo>
                  <a:cubicBezTo>
                    <a:pt x="72146" y="3217059"/>
                    <a:pt x="94340" y="3216487"/>
                    <a:pt x="96530" y="3219726"/>
                  </a:cubicBezTo>
                  <a:close/>
                  <a:moveTo>
                    <a:pt x="89863" y="2792340"/>
                  </a:moveTo>
                  <a:lnTo>
                    <a:pt x="101103" y="2787196"/>
                  </a:lnTo>
                  <a:cubicBezTo>
                    <a:pt x="92492" y="2784244"/>
                    <a:pt x="83138" y="2784244"/>
                    <a:pt x="74528" y="2787196"/>
                  </a:cubicBezTo>
                  <a:lnTo>
                    <a:pt x="74528" y="2791577"/>
                  </a:lnTo>
                  <a:cubicBezTo>
                    <a:pt x="79205" y="2792673"/>
                    <a:pt x="84053" y="2792902"/>
                    <a:pt x="88815" y="2792244"/>
                  </a:cubicBezTo>
                  <a:close/>
                  <a:moveTo>
                    <a:pt x="563922" y="3441183"/>
                  </a:moveTo>
                  <a:lnTo>
                    <a:pt x="556969" y="3441183"/>
                  </a:lnTo>
                  <a:lnTo>
                    <a:pt x="551254" y="3437468"/>
                  </a:lnTo>
                  <a:cubicBezTo>
                    <a:pt x="537348" y="3435562"/>
                    <a:pt x="540110" y="3445087"/>
                    <a:pt x="549825" y="3448517"/>
                  </a:cubicBezTo>
                  <a:cubicBezTo>
                    <a:pt x="555255" y="3448993"/>
                    <a:pt x="574209" y="3448898"/>
                    <a:pt x="562875" y="3441087"/>
                  </a:cubicBezTo>
                  <a:close/>
                  <a:moveTo>
                    <a:pt x="491247" y="3444897"/>
                  </a:moveTo>
                  <a:lnTo>
                    <a:pt x="478578" y="3444897"/>
                  </a:lnTo>
                  <a:cubicBezTo>
                    <a:pt x="470292" y="3449279"/>
                    <a:pt x="480578" y="3453470"/>
                    <a:pt x="484579" y="3455946"/>
                  </a:cubicBezTo>
                  <a:cubicBezTo>
                    <a:pt x="492104" y="3456804"/>
                    <a:pt x="494961" y="3454136"/>
                    <a:pt x="501629" y="3450327"/>
                  </a:cubicBezTo>
                  <a:cubicBezTo>
                    <a:pt x="496961" y="3448517"/>
                    <a:pt x="494390" y="3446326"/>
                    <a:pt x="490199" y="3444802"/>
                  </a:cubicBezTo>
                  <a:close/>
                  <a:moveTo>
                    <a:pt x="186446" y="3376698"/>
                  </a:moveTo>
                  <a:lnTo>
                    <a:pt x="186446" y="3373079"/>
                  </a:lnTo>
                  <a:cubicBezTo>
                    <a:pt x="182455" y="3370469"/>
                    <a:pt x="177293" y="3370469"/>
                    <a:pt x="173302" y="3373079"/>
                  </a:cubicBezTo>
                  <a:lnTo>
                    <a:pt x="173302" y="3376889"/>
                  </a:lnTo>
                  <a:cubicBezTo>
                    <a:pt x="176988" y="3378994"/>
                    <a:pt x="181522" y="3378994"/>
                    <a:pt x="185208" y="3376889"/>
                  </a:cubicBezTo>
                  <a:close/>
                  <a:moveTo>
                    <a:pt x="169682" y="3308499"/>
                  </a:moveTo>
                  <a:cubicBezTo>
                    <a:pt x="172826" y="3306499"/>
                    <a:pt x="177779" y="3305261"/>
                    <a:pt x="178541" y="3302975"/>
                  </a:cubicBezTo>
                  <a:lnTo>
                    <a:pt x="170444" y="3297450"/>
                  </a:lnTo>
                  <a:cubicBezTo>
                    <a:pt x="159205" y="3297450"/>
                    <a:pt x="150061" y="3295545"/>
                    <a:pt x="141203" y="3302499"/>
                  </a:cubicBezTo>
                  <a:cubicBezTo>
                    <a:pt x="140536" y="3306023"/>
                    <a:pt x="140536" y="3306023"/>
                    <a:pt x="144155" y="3308499"/>
                  </a:cubicBezTo>
                  <a:close/>
                  <a:moveTo>
                    <a:pt x="188732" y="3263636"/>
                  </a:moveTo>
                  <a:cubicBezTo>
                    <a:pt x="197143" y="3265789"/>
                    <a:pt x="206087" y="3264008"/>
                    <a:pt x="213021" y="3258779"/>
                  </a:cubicBezTo>
                  <a:lnTo>
                    <a:pt x="213021" y="3254587"/>
                  </a:lnTo>
                  <a:cubicBezTo>
                    <a:pt x="205059" y="3248244"/>
                    <a:pt x="193705" y="3248444"/>
                    <a:pt x="185970" y="3255064"/>
                  </a:cubicBezTo>
                  <a:cubicBezTo>
                    <a:pt x="187018" y="3257826"/>
                    <a:pt x="182637" y="3261065"/>
                    <a:pt x="187113" y="3263541"/>
                  </a:cubicBezTo>
                  <a:close/>
                  <a:moveTo>
                    <a:pt x="131582" y="3253254"/>
                  </a:moveTo>
                  <a:cubicBezTo>
                    <a:pt x="138402" y="3252064"/>
                    <a:pt x="145432" y="3253340"/>
                    <a:pt x="151394" y="3256874"/>
                  </a:cubicBezTo>
                  <a:cubicBezTo>
                    <a:pt x="154347" y="3256874"/>
                    <a:pt x="157967" y="3257636"/>
                    <a:pt x="160062" y="3255540"/>
                  </a:cubicBezTo>
                  <a:cubicBezTo>
                    <a:pt x="169016" y="3239634"/>
                    <a:pt x="121962" y="3244968"/>
                    <a:pt x="115199" y="3248397"/>
                  </a:cubicBezTo>
                  <a:cubicBezTo>
                    <a:pt x="116438" y="3251730"/>
                    <a:pt x="108818" y="3253445"/>
                    <a:pt x="109485" y="3255636"/>
                  </a:cubicBezTo>
                  <a:cubicBezTo>
                    <a:pt x="116219" y="3257664"/>
                    <a:pt x="123486" y="3256731"/>
                    <a:pt x="129487" y="3253064"/>
                  </a:cubicBezTo>
                  <a:close/>
                  <a:moveTo>
                    <a:pt x="146251" y="3408036"/>
                  </a:moveTo>
                  <a:cubicBezTo>
                    <a:pt x="149118" y="3408388"/>
                    <a:pt x="152023" y="3407712"/>
                    <a:pt x="154442" y="3406131"/>
                  </a:cubicBezTo>
                  <a:lnTo>
                    <a:pt x="154442" y="3399082"/>
                  </a:lnTo>
                  <a:cubicBezTo>
                    <a:pt x="148156" y="3394510"/>
                    <a:pt x="140726" y="3404130"/>
                    <a:pt x="134440" y="3405845"/>
                  </a:cubicBezTo>
                  <a:cubicBezTo>
                    <a:pt x="137441" y="3407388"/>
                    <a:pt x="140793" y="3408112"/>
                    <a:pt x="144155" y="3407940"/>
                  </a:cubicBezTo>
                  <a:close/>
                  <a:moveTo>
                    <a:pt x="147870" y="3542433"/>
                  </a:moveTo>
                  <a:cubicBezTo>
                    <a:pt x="155966" y="3546720"/>
                    <a:pt x="158729" y="3542433"/>
                    <a:pt x="166063" y="3540624"/>
                  </a:cubicBezTo>
                  <a:cubicBezTo>
                    <a:pt x="171016" y="3540624"/>
                    <a:pt x="176826" y="3541957"/>
                    <a:pt x="180732" y="3538814"/>
                  </a:cubicBezTo>
                  <a:lnTo>
                    <a:pt x="180732" y="3535194"/>
                  </a:lnTo>
                  <a:cubicBezTo>
                    <a:pt x="172635" y="3531003"/>
                    <a:pt x="169778" y="3534718"/>
                    <a:pt x="162538" y="3537004"/>
                  </a:cubicBezTo>
                  <a:cubicBezTo>
                    <a:pt x="157586" y="3537004"/>
                    <a:pt x="151776" y="3535670"/>
                    <a:pt x="147870" y="3538814"/>
                  </a:cubicBezTo>
                  <a:close/>
                  <a:moveTo>
                    <a:pt x="233595" y="3807704"/>
                  </a:moveTo>
                  <a:cubicBezTo>
                    <a:pt x="243120" y="3816468"/>
                    <a:pt x="252645" y="3796370"/>
                    <a:pt x="262170" y="3806085"/>
                  </a:cubicBezTo>
                  <a:cubicBezTo>
                    <a:pt x="283125" y="3807609"/>
                    <a:pt x="303128" y="3797989"/>
                    <a:pt x="323130" y="3793703"/>
                  </a:cubicBezTo>
                  <a:cubicBezTo>
                    <a:pt x="300461" y="3784178"/>
                    <a:pt x="267313" y="3797322"/>
                    <a:pt x="242263" y="3798656"/>
                  </a:cubicBezTo>
                  <a:cubicBezTo>
                    <a:pt x="236262" y="3801704"/>
                    <a:pt x="237882" y="3805514"/>
                    <a:pt x="231881" y="3807609"/>
                  </a:cubicBezTo>
                  <a:close/>
                  <a:moveTo>
                    <a:pt x="236262" y="3603203"/>
                  </a:moveTo>
                  <a:cubicBezTo>
                    <a:pt x="236262" y="3603203"/>
                    <a:pt x="237596" y="3602536"/>
                    <a:pt x="238358" y="3602060"/>
                  </a:cubicBezTo>
                  <a:cubicBezTo>
                    <a:pt x="238548" y="3597964"/>
                    <a:pt x="227023" y="3600726"/>
                    <a:pt x="234547" y="3603108"/>
                  </a:cubicBezTo>
                  <a:close/>
                  <a:moveTo>
                    <a:pt x="361040" y="3772843"/>
                  </a:moveTo>
                  <a:lnTo>
                    <a:pt x="353706" y="3772843"/>
                  </a:lnTo>
                  <a:cubicBezTo>
                    <a:pt x="337418" y="3781320"/>
                    <a:pt x="351419" y="3780272"/>
                    <a:pt x="361230" y="3780178"/>
                  </a:cubicBezTo>
                  <a:cubicBezTo>
                    <a:pt x="363611" y="3777701"/>
                    <a:pt x="364088" y="3775224"/>
                    <a:pt x="359325" y="3772748"/>
                  </a:cubicBezTo>
                  <a:close/>
                  <a:moveTo>
                    <a:pt x="361040" y="3794941"/>
                  </a:moveTo>
                  <a:cubicBezTo>
                    <a:pt x="356373" y="3798751"/>
                    <a:pt x="356373" y="3798751"/>
                    <a:pt x="361040" y="3802275"/>
                  </a:cubicBezTo>
                  <a:lnTo>
                    <a:pt x="373994" y="3802275"/>
                  </a:lnTo>
                  <a:cubicBezTo>
                    <a:pt x="378566" y="3798465"/>
                    <a:pt x="378566" y="3798465"/>
                    <a:pt x="373994" y="3794941"/>
                  </a:cubicBezTo>
                  <a:close/>
                  <a:moveTo>
                    <a:pt x="337989" y="3793131"/>
                  </a:moveTo>
                  <a:cubicBezTo>
                    <a:pt x="341999" y="3795693"/>
                    <a:pt x="347124" y="3795693"/>
                    <a:pt x="351134" y="3793131"/>
                  </a:cubicBezTo>
                  <a:cubicBezTo>
                    <a:pt x="351134" y="3791226"/>
                    <a:pt x="353134" y="3788559"/>
                    <a:pt x="346943" y="3788083"/>
                  </a:cubicBezTo>
                  <a:close/>
                  <a:moveTo>
                    <a:pt x="334370" y="3816849"/>
                  </a:moveTo>
                  <a:cubicBezTo>
                    <a:pt x="319434" y="3810486"/>
                    <a:pt x="302356" y="3811686"/>
                    <a:pt x="288459" y="3820087"/>
                  </a:cubicBezTo>
                  <a:cubicBezTo>
                    <a:pt x="303032" y="3819515"/>
                    <a:pt x="295222" y="3826087"/>
                    <a:pt x="301508" y="3827897"/>
                  </a:cubicBezTo>
                  <a:cubicBezTo>
                    <a:pt x="327321" y="3821516"/>
                    <a:pt x="354467" y="3824945"/>
                    <a:pt x="380757" y="3827897"/>
                  </a:cubicBezTo>
                  <a:cubicBezTo>
                    <a:pt x="389710" y="3823611"/>
                    <a:pt x="378756" y="3820944"/>
                    <a:pt x="377423" y="3817420"/>
                  </a:cubicBezTo>
                  <a:cubicBezTo>
                    <a:pt x="369231" y="3808753"/>
                    <a:pt x="341990" y="3812658"/>
                    <a:pt x="332465" y="3816753"/>
                  </a:cubicBezTo>
                  <a:close/>
                  <a:moveTo>
                    <a:pt x="233024" y="4165273"/>
                  </a:moveTo>
                  <a:lnTo>
                    <a:pt x="233024" y="4168797"/>
                  </a:lnTo>
                  <a:cubicBezTo>
                    <a:pt x="240167" y="4171845"/>
                    <a:pt x="240263" y="4171845"/>
                    <a:pt x="248454" y="4167654"/>
                  </a:cubicBezTo>
                  <a:cubicBezTo>
                    <a:pt x="253312" y="4167654"/>
                    <a:pt x="255312" y="4172226"/>
                    <a:pt x="261885" y="4170797"/>
                  </a:cubicBezTo>
                  <a:cubicBezTo>
                    <a:pt x="272267" y="4177370"/>
                    <a:pt x="283125" y="4173465"/>
                    <a:pt x="296746" y="4174417"/>
                  </a:cubicBezTo>
                  <a:cubicBezTo>
                    <a:pt x="330274" y="4159939"/>
                    <a:pt x="236548" y="4155938"/>
                    <a:pt x="231309" y="4165178"/>
                  </a:cubicBezTo>
                  <a:close/>
                  <a:moveTo>
                    <a:pt x="292174" y="4209564"/>
                  </a:moveTo>
                  <a:cubicBezTo>
                    <a:pt x="285887" y="4204992"/>
                    <a:pt x="278172" y="4209564"/>
                    <a:pt x="272362" y="4213184"/>
                  </a:cubicBezTo>
                  <a:cubicBezTo>
                    <a:pt x="280173" y="4214422"/>
                    <a:pt x="291412" y="4221851"/>
                    <a:pt x="298556" y="4216898"/>
                  </a:cubicBezTo>
                  <a:lnTo>
                    <a:pt x="298556" y="4212517"/>
                  </a:lnTo>
                  <a:cubicBezTo>
                    <a:pt x="295775" y="4211755"/>
                    <a:pt x="293069" y="4210707"/>
                    <a:pt x="290460" y="4209469"/>
                  </a:cubicBezTo>
                  <a:close/>
                  <a:moveTo>
                    <a:pt x="229690" y="4207659"/>
                  </a:moveTo>
                  <a:cubicBezTo>
                    <a:pt x="210688" y="4198325"/>
                    <a:pt x="189409" y="4194515"/>
                    <a:pt x="168349" y="4196801"/>
                  </a:cubicBezTo>
                  <a:cubicBezTo>
                    <a:pt x="168349" y="4202516"/>
                    <a:pt x="157395" y="4198515"/>
                    <a:pt x="154062" y="4202135"/>
                  </a:cubicBezTo>
                  <a:lnTo>
                    <a:pt x="154062" y="4205945"/>
                  </a:lnTo>
                  <a:cubicBezTo>
                    <a:pt x="170064" y="4221661"/>
                    <a:pt x="201687" y="4195087"/>
                    <a:pt x="213688" y="4213470"/>
                  </a:cubicBezTo>
                  <a:cubicBezTo>
                    <a:pt x="224832" y="4222994"/>
                    <a:pt x="236834" y="4216232"/>
                    <a:pt x="249216" y="4215089"/>
                  </a:cubicBezTo>
                  <a:cubicBezTo>
                    <a:pt x="253979" y="4211279"/>
                    <a:pt x="254074" y="4211279"/>
                    <a:pt x="249216" y="4207659"/>
                  </a:cubicBezTo>
                  <a:close/>
                  <a:moveTo>
                    <a:pt x="213116" y="4149271"/>
                  </a:moveTo>
                  <a:cubicBezTo>
                    <a:pt x="207116" y="4139746"/>
                    <a:pt x="187685" y="4147461"/>
                    <a:pt x="177017" y="4144985"/>
                  </a:cubicBezTo>
                  <a:cubicBezTo>
                    <a:pt x="172350" y="4148890"/>
                    <a:pt x="172350" y="4148890"/>
                    <a:pt x="177017" y="4152414"/>
                  </a:cubicBezTo>
                  <a:cubicBezTo>
                    <a:pt x="190066" y="4150414"/>
                    <a:pt x="201115" y="4161368"/>
                    <a:pt x="212259" y="4150890"/>
                  </a:cubicBezTo>
                  <a:cubicBezTo>
                    <a:pt x="212059" y="4150319"/>
                    <a:pt x="211764" y="4149747"/>
                    <a:pt x="211402" y="4149176"/>
                  </a:cubicBezTo>
                  <a:close/>
                  <a:moveTo>
                    <a:pt x="170254" y="4233473"/>
                  </a:moveTo>
                  <a:cubicBezTo>
                    <a:pt x="176150" y="4236997"/>
                    <a:pt x="183103" y="4238329"/>
                    <a:pt x="189876" y="4237186"/>
                  </a:cubicBezTo>
                  <a:cubicBezTo>
                    <a:pt x="194828" y="4233662"/>
                    <a:pt x="194828" y="4233662"/>
                    <a:pt x="189876" y="4229758"/>
                  </a:cubicBezTo>
                  <a:cubicBezTo>
                    <a:pt x="179207" y="4227090"/>
                    <a:pt x="168206" y="4225852"/>
                    <a:pt x="157204" y="4226138"/>
                  </a:cubicBezTo>
                  <a:cubicBezTo>
                    <a:pt x="152252" y="4229662"/>
                    <a:pt x="152252" y="4229662"/>
                    <a:pt x="157204" y="4233473"/>
                  </a:cubicBezTo>
                  <a:close/>
                  <a:moveTo>
                    <a:pt x="246454" y="4305386"/>
                  </a:moveTo>
                  <a:cubicBezTo>
                    <a:pt x="242463" y="4302814"/>
                    <a:pt x="237300" y="4302814"/>
                    <a:pt x="233310" y="4305386"/>
                  </a:cubicBezTo>
                  <a:lnTo>
                    <a:pt x="233310" y="4309005"/>
                  </a:lnTo>
                  <a:cubicBezTo>
                    <a:pt x="237300" y="4311577"/>
                    <a:pt x="242463" y="4311577"/>
                    <a:pt x="246454" y="4309005"/>
                  </a:cubicBezTo>
                  <a:close/>
                  <a:moveTo>
                    <a:pt x="285887" y="4278430"/>
                  </a:moveTo>
                  <a:cubicBezTo>
                    <a:pt x="285887" y="4273954"/>
                    <a:pt x="279315" y="4272620"/>
                    <a:pt x="274839" y="4270334"/>
                  </a:cubicBezTo>
                  <a:cubicBezTo>
                    <a:pt x="239596" y="4270334"/>
                    <a:pt x="239596" y="4270334"/>
                    <a:pt x="232833" y="4268429"/>
                  </a:cubicBezTo>
                  <a:cubicBezTo>
                    <a:pt x="237082" y="4265667"/>
                    <a:pt x="241796" y="4263761"/>
                    <a:pt x="246740" y="4262714"/>
                  </a:cubicBezTo>
                  <a:cubicBezTo>
                    <a:pt x="265790" y="4246522"/>
                    <a:pt x="213974" y="4265190"/>
                    <a:pt x="208640" y="4255475"/>
                  </a:cubicBezTo>
                  <a:cubicBezTo>
                    <a:pt x="203620" y="4258333"/>
                    <a:pt x="198010" y="4259951"/>
                    <a:pt x="192257" y="4260237"/>
                  </a:cubicBezTo>
                  <a:cubicBezTo>
                    <a:pt x="195876" y="4279287"/>
                    <a:pt x="182732" y="4270810"/>
                    <a:pt x="172445" y="4275763"/>
                  </a:cubicBezTo>
                  <a:cubicBezTo>
                    <a:pt x="182922" y="4284431"/>
                    <a:pt x="196733" y="4283002"/>
                    <a:pt x="208640" y="4288431"/>
                  </a:cubicBezTo>
                  <a:lnTo>
                    <a:pt x="215307" y="4285002"/>
                  </a:lnTo>
                  <a:cubicBezTo>
                    <a:pt x="220461" y="4288051"/>
                    <a:pt x="226480" y="4289384"/>
                    <a:pt x="232452" y="4288717"/>
                  </a:cubicBezTo>
                  <a:cubicBezTo>
                    <a:pt x="244454" y="4292432"/>
                    <a:pt x="252931" y="4300528"/>
                    <a:pt x="264551" y="4293765"/>
                  </a:cubicBezTo>
                  <a:lnTo>
                    <a:pt x="264551" y="4290241"/>
                  </a:lnTo>
                  <a:cubicBezTo>
                    <a:pt x="270457" y="4286050"/>
                    <a:pt x="279125" y="4283764"/>
                    <a:pt x="283792" y="4278335"/>
                  </a:cubicBezTo>
                  <a:close/>
                  <a:moveTo>
                    <a:pt x="305604" y="4290623"/>
                  </a:moveTo>
                  <a:cubicBezTo>
                    <a:pt x="301518" y="4287860"/>
                    <a:pt x="296165" y="4287860"/>
                    <a:pt x="292079" y="4290623"/>
                  </a:cubicBezTo>
                  <a:cubicBezTo>
                    <a:pt x="294365" y="4292909"/>
                    <a:pt x="304557" y="4299862"/>
                    <a:pt x="303890" y="4290527"/>
                  </a:cubicBezTo>
                  <a:close/>
                  <a:moveTo>
                    <a:pt x="318177" y="4253761"/>
                  </a:moveTo>
                  <a:lnTo>
                    <a:pt x="309128" y="4248236"/>
                  </a:lnTo>
                  <a:cubicBezTo>
                    <a:pt x="299603" y="4246997"/>
                    <a:pt x="293603" y="4253761"/>
                    <a:pt x="285792" y="4257761"/>
                  </a:cubicBezTo>
                  <a:cubicBezTo>
                    <a:pt x="295994" y="4260999"/>
                    <a:pt x="307119" y="4259571"/>
                    <a:pt x="316082" y="4253666"/>
                  </a:cubicBezTo>
                  <a:close/>
                  <a:moveTo>
                    <a:pt x="318939" y="3870665"/>
                  </a:moveTo>
                  <a:cubicBezTo>
                    <a:pt x="310110" y="3867045"/>
                    <a:pt x="300023" y="3868312"/>
                    <a:pt x="292364" y="3873999"/>
                  </a:cubicBezTo>
                  <a:lnTo>
                    <a:pt x="292364" y="3881714"/>
                  </a:lnTo>
                  <a:cubicBezTo>
                    <a:pt x="297508" y="3885047"/>
                    <a:pt x="303890" y="3883333"/>
                    <a:pt x="312081" y="3882857"/>
                  </a:cubicBezTo>
                  <a:lnTo>
                    <a:pt x="312081" y="3874189"/>
                  </a:lnTo>
                  <a:close/>
                  <a:moveTo>
                    <a:pt x="350658" y="4303481"/>
                  </a:moveTo>
                  <a:cubicBezTo>
                    <a:pt x="342647" y="4302814"/>
                    <a:pt x="334589" y="4303195"/>
                    <a:pt x="326655" y="4304529"/>
                  </a:cubicBezTo>
                  <a:cubicBezTo>
                    <a:pt x="322083" y="4310911"/>
                    <a:pt x="327321" y="4315768"/>
                    <a:pt x="335036" y="4314625"/>
                  </a:cubicBezTo>
                  <a:cubicBezTo>
                    <a:pt x="337418" y="4310339"/>
                    <a:pt x="347133" y="4309482"/>
                    <a:pt x="348562" y="4303386"/>
                  </a:cubicBezTo>
                  <a:close/>
                  <a:moveTo>
                    <a:pt x="363611" y="3947246"/>
                  </a:moveTo>
                  <a:cubicBezTo>
                    <a:pt x="362850" y="3947246"/>
                    <a:pt x="361707" y="3946008"/>
                    <a:pt x="361421" y="3946103"/>
                  </a:cubicBezTo>
                  <a:cubicBezTo>
                    <a:pt x="351515" y="3948389"/>
                    <a:pt x="363326" y="3951151"/>
                    <a:pt x="361516" y="3947150"/>
                  </a:cubicBezTo>
                  <a:close/>
                  <a:moveTo>
                    <a:pt x="395997" y="3901811"/>
                  </a:moveTo>
                  <a:cubicBezTo>
                    <a:pt x="373517" y="3902535"/>
                    <a:pt x="351010" y="3901297"/>
                    <a:pt x="328750" y="3898096"/>
                  </a:cubicBezTo>
                  <a:cubicBezTo>
                    <a:pt x="323892" y="3901716"/>
                    <a:pt x="323892" y="3901811"/>
                    <a:pt x="328750" y="3905526"/>
                  </a:cubicBezTo>
                  <a:cubicBezTo>
                    <a:pt x="339323" y="3903716"/>
                    <a:pt x="403902" y="3925243"/>
                    <a:pt x="393901" y="3901716"/>
                  </a:cubicBezTo>
                  <a:close/>
                  <a:moveTo>
                    <a:pt x="401140" y="3713979"/>
                  </a:moveTo>
                  <a:cubicBezTo>
                    <a:pt x="351039" y="3712931"/>
                    <a:pt x="374946" y="3701691"/>
                    <a:pt x="403902" y="3690738"/>
                  </a:cubicBezTo>
                  <a:lnTo>
                    <a:pt x="403902" y="3682451"/>
                  </a:lnTo>
                  <a:cubicBezTo>
                    <a:pt x="383957" y="3673888"/>
                    <a:pt x="362821" y="3668401"/>
                    <a:pt x="341228" y="3666163"/>
                  </a:cubicBezTo>
                  <a:cubicBezTo>
                    <a:pt x="334179" y="3670735"/>
                    <a:pt x="317415" y="3679498"/>
                    <a:pt x="312653" y="3669116"/>
                  </a:cubicBezTo>
                  <a:cubicBezTo>
                    <a:pt x="311796" y="3666639"/>
                    <a:pt x="306557" y="3666068"/>
                    <a:pt x="306747" y="3664449"/>
                  </a:cubicBezTo>
                  <a:lnTo>
                    <a:pt x="315415" y="3658448"/>
                  </a:lnTo>
                  <a:cubicBezTo>
                    <a:pt x="328178" y="3657686"/>
                    <a:pt x="335703" y="3652638"/>
                    <a:pt x="348943" y="3654637"/>
                  </a:cubicBezTo>
                  <a:cubicBezTo>
                    <a:pt x="357801" y="3648447"/>
                    <a:pt x="363421" y="3653400"/>
                    <a:pt x="371327" y="3649304"/>
                  </a:cubicBezTo>
                  <a:cubicBezTo>
                    <a:pt x="355610" y="3639017"/>
                    <a:pt x="332655" y="3647113"/>
                    <a:pt x="315606" y="3651019"/>
                  </a:cubicBezTo>
                  <a:lnTo>
                    <a:pt x="307890" y="3647208"/>
                  </a:lnTo>
                  <a:lnTo>
                    <a:pt x="299413" y="3648827"/>
                  </a:lnTo>
                  <a:lnTo>
                    <a:pt x="299413" y="3653114"/>
                  </a:lnTo>
                  <a:lnTo>
                    <a:pt x="292746" y="3657114"/>
                  </a:lnTo>
                  <a:lnTo>
                    <a:pt x="292746" y="3660638"/>
                  </a:lnTo>
                  <a:lnTo>
                    <a:pt x="299318" y="3664639"/>
                  </a:lnTo>
                  <a:cubicBezTo>
                    <a:pt x="294365" y="3675783"/>
                    <a:pt x="254360" y="3670449"/>
                    <a:pt x="241215" y="3674831"/>
                  </a:cubicBezTo>
                  <a:cubicBezTo>
                    <a:pt x="240072" y="3681784"/>
                    <a:pt x="240072" y="3681784"/>
                    <a:pt x="243596" y="3684356"/>
                  </a:cubicBezTo>
                  <a:cubicBezTo>
                    <a:pt x="271314" y="3677784"/>
                    <a:pt x="297603" y="3688166"/>
                    <a:pt x="325511" y="3690166"/>
                  </a:cubicBezTo>
                  <a:lnTo>
                    <a:pt x="325511" y="3693786"/>
                  </a:lnTo>
                  <a:cubicBezTo>
                    <a:pt x="322368" y="3696929"/>
                    <a:pt x="311320" y="3693786"/>
                    <a:pt x="312653" y="3699691"/>
                  </a:cubicBezTo>
                  <a:cubicBezTo>
                    <a:pt x="303318" y="3704930"/>
                    <a:pt x="293183" y="3708559"/>
                    <a:pt x="282649" y="3710454"/>
                  </a:cubicBezTo>
                  <a:cubicBezTo>
                    <a:pt x="201687" y="3733981"/>
                    <a:pt x="267123" y="3733981"/>
                    <a:pt x="303032" y="3721408"/>
                  </a:cubicBezTo>
                  <a:cubicBezTo>
                    <a:pt x="336560" y="3722646"/>
                    <a:pt x="372089" y="3730361"/>
                    <a:pt x="404664" y="3726456"/>
                  </a:cubicBezTo>
                  <a:cubicBezTo>
                    <a:pt x="400950" y="3722265"/>
                    <a:pt x="404950" y="3717788"/>
                    <a:pt x="399140" y="3713883"/>
                  </a:cubicBezTo>
                  <a:close/>
                  <a:moveTo>
                    <a:pt x="262837" y="3610727"/>
                  </a:moveTo>
                  <a:lnTo>
                    <a:pt x="269219" y="3610727"/>
                  </a:lnTo>
                  <a:cubicBezTo>
                    <a:pt x="273981" y="3607108"/>
                    <a:pt x="273981" y="3607108"/>
                    <a:pt x="269219" y="3603298"/>
                  </a:cubicBezTo>
                  <a:lnTo>
                    <a:pt x="262837" y="3603298"/>
                  </a:lnTo>
                  <a:cubicBezTo>
                    <a:pt x="256265" y="3606822"/>
                    <a:pt x="256265" y="3606822"/>
                    <a:pt x="260741" y="3610632"/>
                  </a:cubicBezTo>
                  <a:close/>
                  <a:moveTo>
                    <a:pt x="426762" y="3618062"/>
                  </a:moveTo>
                  <a:cubicBezTo>
                    <a:pt x="421809" y="3618729"/>
                    <a:pt x="416094" y="3616824"/>
                    <a:pt x="411713" y="3619300"/>
                  </a:cubicBezTo>
                  <a:cubicBezTo>
                    <a:pt x="411046" y="3622729"/>
                    <a:pt x="407998" y="3626253"/>
                    <a:pt x="414284" y="3628825"/>
                  </a:cubicBezTo>
                  <a:cubicBezTo>
                    <a:pt x="416380" y="3627491"/>
                    <a:pt x="418380" y="3626062"/>
                    <a:pt x="420285" y="3624920"/>
                  </a:cubicBezTo>
                  <a:lnTo>
                    <a:pt x="427143" y="3624920"/>
                  </a:lnTo>
                  <a:cubicBezTo>
                    <a:pt x="429620" y="3621491"/>
                    <a:pt x="429715" y="3621395"/>
                    <a:pt x="424667" y="3617966"/>
                  </a:cubicBezTo>
                  <a:close/>
                  <a:moveTo>
                    <a:pt x="468577" y="3899335"/>
                  </a:moveTo>
                  <a:lnTo>
                    <a:pt x="459624" y="3894382"/>
                  </a:lnTo>
                  <a:cubicBezTo>
                    <a:pt x="453775" y="3894391"/>
                    <a:pt x="448108" y="3896373"/>
                    <a:pt x="443526" y="3900002"/>
                  </a:cubicBezTo>
                  <a:lnTo>
                    <a:pt x="443526" y="3903621"/>
                  </a:lnTo>
                  <a:cubicBezTo>
                    <a:pt x="448089" y="3907288"/>
                    <a:pt x="453775" y="3909270"/>
                    <a:pt x="459624" y="3909241"/>
                  </a:cubicBezTo>
                  <a:cubicBezTo>
                    <a:pt x="460481" y="3906765"/>
                    <a:pt x="471720" y="3904288"/>
                    <a:pt x="466482" y="3899240"/>
                  </a:cubicBezTo>
                  <a:close/>
                  <a:moveTo>
                    <a:pt x="446765" y="3537385"/>
                  </a:moveTo>
                  <a:cubicBezTo>
                    <a:pt x="442098" y="3539861"/>
                    <a:pt x="442098" y="3542243"/>
                    <a:pt x="446765" y="3544719"/>
                  </a:cubicBezTo>
                  <a:cubicBezTo>
                    <a:pt x="449432" y="3541766"/>
                    <a:pt x="449432" y="3539385"/>
                    <a:pt x="444669" y="3536909"/>
                  </a:cubicBezTo>
                  <a:close/>
                  <a:moveTo>
                    <a:pt x="492199" y="3504333"/>
                  </a:moveTo>
                  <a:cubicBezTo>
                    <a:pt x="499438" y="3500485"/>
                    <a:pt x="507744" y="3499142"/>
                    <a:pt x="515821" y="3500523"/>
                  </a:cubicBezTo>
                  <a:cubicBezTo>
                    <a:pt x="520298" y="3492141"/>
                    <a:pt x="541062" y="3501095"/>
                    <a:pt x="548016" y="3490998"/>
                  </a:cubicBezTo>
                  <a:lnTo>
                    <a:pt x="539062" y="3485379"/>
                  </a:lnTo>
                  <a:cubicBezTo>
                    <a:pt x="523250" y="3486998"/>
                    <a:pt x="532680" y="3479187"/>
                    <a:pt x="526680" y="3470996"/>
                  </a:cubicBezTo>
                  <a:cubicBezTo>
                    <a:pt x="522108" y="3469281"/>
                    <a:pt x="514297" y="3472425"/>
                    <a:pt x="509534" y="3468995"/>
                  </a:cubicBezTo>
                  <a:cubicBezTo>
                    <a:pt x="506201" y="3454518"/>
                    <a:pt x="488484" y="3473758"/>
                    <a:pt x="479912" y="3463376"/>
                  </a:cubicBezTo>
                  <a:cubicBezTo>
                    <a:pt x="466882" y="3470434"/>
                    <a:pt x="452499" y="3474625"/>
                    <a:pt x="437716" y="3475663"/>
                  </a:cubicBezTo>
                  <a:cubicBezTo>
                    <a:pt x="436954" y="3477759"/>
                    <a:pt x="436287" y="3479378"/>
                    <a:pt x="435811" y="3480806"/>
                  </a:cubicBezTo>
                  <a:cubicBezTo>
                    <a:pt x="420933" y="3482978"/>
                    <a:pt x="405798" y="3482626"/>
                    <a:pt x="391043" y="3479759"/>
                  </a:cubicBezTo>
                  <a:cubicBezTo>
                    <a:pt x="397520" y="3470710"/>
                    <a:pt x="420952" y="3479759"/>
                    <a:pt x="416761" y="3465566"/>
                  </a:cubicBezTo>
                  <a:lnTo>
                    <a:pt x="407712" y="3459566"/>
                  </a:lnTo>
                  <a:cubicBezTo>
                    <a:pt x="387024" y="3463681"/>
                    <a:pt x="365936" y="3465500"/>
                    <a:pt x="344847" y="3464995"/>
                  </a:cubicBezTo>
                  <a:cubicBezTo>
                    <a:pt x="337418" y="3460804"/>
                    <a:pt x="329322" y="3463947"/>
                    <a:pt x="331798" y="3472520"/>
                  </a:cubicBezTo>
                  <a:cubicBezTo>
                    <a:pt x="348276" y="3482521"/>
                    <a:pt x="312748" y="3474234"/>
                    <a:pt x="307795" y="3482045"/>
                  </a:cubicBezTo>
                  <a:cubicBezTo>
                    <a:pt x="276934" y="3480711"/>
                    <a:pt x="249883" y="3490617"/>
                    <a:pt x="216736" y="3488998"/>
                  </a:cubicBezTo>
                  <a:lnTo>
                    <a:pt x="200829" y="3498523"/>
                  </a:lnTo>
                  <a:cubicBezTo>
                    <a:pt x="200829" y="3499095"/>
                    <a:pt x="200829" y="3500333"/>
                    <a:pt x="200353" y="3501857"/>
                  </a:cubicBezTo>
                  <a:cubicBezTo>
                    <a:pt x="191304" y="3510143"/>
                    <a:pt x="175778" y="3504429"/>
                    <a:pt x="167206" y="3513763"/>
                  </a:cubicBezTo>
                  <a:lnTo>
                    <a:pt x="169873" y="3518430"/>
                  </a:lnTo>
                  <a:cubicBezTo>
                    <a:pt x="197114" y="3523288"/>
                    <a:pt x="222356" y="3517573"/>
                    <a:pt x="249978" y="3518430"/>
                  </a:cubicBezTo>
                  <a:cubicBezTo>
                    <a:pt x="256360" y="3522050"/>
                    <a:pt x="259503" y="3523479"/>
                    <a:pt x="266076" y="3520145"/>
                  </a:cubicBezTo>
                  <a:cubicBezTo>
                    <a:pt x="275029" y="3514715"/>
                    <a:pt x="279506" y="3522812"/>
                    <a:pt x="288555" y="3521954"/>
                  </a:cubicBezTo>
                  <a:cubicBezTo>
                    <a:pt x="304937" y="3513763"/>
                    <a:pt x="329417" y="3529384"/>
                    <a:pt x="344847" y="3534527"/>
                  </a:cubicBezTo>
                  <a:cubicBezTo>
                    <a:pt x="344847" y="3536433"/>
                    <a:pt x="344847" y="3537575"/>
                    <a:pt x="345419" y="3538814"/>
                  </a:cubicBezTo>
                  <a:cubicBezTo>
                    <a:pt x="349848" y="3542414"/>
                    <a:pt x="355430" y="3544281"/>
                    <a:pt x="361135" y="3544052"/>
                  </a:cubicBezTo>
                  <a:cubicBezTo>
                    <a:pt x="365993" y="3547863"/>
                    <a:pt x="365993" y="3547863"/>
                    <a:pt x="361135" y="3551387"/>
                  </a:cubicBezTo>
                  <a:cubicBezTo>
                    <a:pt x="353648" y="3552549"/>
                    <a:pt x="345990" y="3551025"/>
                    <a:pt x="339513" y="3547100"/>
                  </a:cubicBezTo>
                  <a:cubicBezTo>
                    <a:pt x="339513" y="3553673"/>
                    <a:pt x="328369" y="3549577"/>
                    <a:pt x="325226" y="3553482"/>
                  </a:cubicBezTo>
                  <a:lnTo>
                    <a:pt x="325226" y="3557006"/>
                  </a:lnTo>
                  <a:lnTo>
                    <a:pt x="315701" y="3562340"/>
                  </a:lnTo>
                  <a:cubicBezTo>
                    <a:pt x="308643" y="3557292"/>
                    <a:pt x="298965" y="3558092"/>
                    <a:pt x="292841" y="3564245"/>
                  </a:cubicBezTo>
                  <a:lnTo>
                    <a:pt x="292841" y="3571008"/>
                  </a:lnTo>
                  <a:cubicBezTo>
                    <a:pt x="283316" y="3581390"/>
                    <a:pt x="269219" y="3573961"/>
                    <a:pt x="259598" y="3579200"/>
                  </a:cubicBezTo>
                  <a:cubicBezTo>
                    <a:pt x="258265" y="3586629"/>
                    <a:pt x="269123" y="3583962"/>
                    <a:pt x="274934" y="3584344"/>
                  </a:cubicBezTo>
                  <a:cubicBezTo>
                    <a:pt x="290174" y="3595202"/>
                    <a:pt x="308366" y="3578724"/>
                    <a:pt x="324654" y="3586058"/>
                  </a:cubicBezTo>
                  <a:cubicBezTo>
                    <a:pt x="315986" y="3595106"/>
                    <a:pt x="302937" y="3593963"/>
                    <a:pt x="293222" y="3601488"/>
                  </a:cubicBezTo>
                  <a:lnTo>
                    <a:pt x="302175" y="3606727"/>
                  </a:lnTo>
                  <a:cubicBezTo>
                    <a:pt x="351800" y="3602536"/>
                    <a:pt x="400378" y="3616252"/>
                    <a:pt x="443622" y="3585391"/>
                  </a:cubicBezTo>
                  <a:cubicBezTo>
                    <a:pt x="450194" y="3569008"/>
                    <a:pt x="389996" y="3581962"/>
                    <a:pt x="381518" y="3584438"/>
                  </a:cubicBezTo>
                  <a:cubicBezTo>
                    <a:pt x="374375" y="3580629"/>
                    <a:pt x="380090" y="3575485"/>
                    <a:pt x="377137" y="3571294"/>
                  </a:cubicBezTo>
                  <a:cubicBezTo>
                    <a:pt x="365802" y="3567198"/>
                    <a:pt x="374470" y="3561769"/>
                    <a:pt x="381042" y="3558911"/>
                  </a:cubicBezTo>
                  <a:lnTo>
                    <a:pt x="388186" y="3562245"/>
                  </a:lnTo>
                  <a:cubicBezTo>
                    <a:pt x="398568" y="3554340"/>
                    <a:pt x="412951" y="3562245"/>
                    <a:pt x="423714" y="3556721"/>
                  </a:cubicBezTo>
                  <a:lnTo>
                    <a:pt x="423714" y="3549482"/>
                  </a:lnTo>
                  <a:lnTo>
                    <a:pt x="397901" y="3535004"/>
                  </a:lnTo>
                  <a:lnTo>
                    <a:pt x="397901" y="3531384"/>
                  </a:lnTo>
                  <a:lnTo>
                    <a:pt x="390377" y="3526717"/>
                  </a:lnTo>
                  <a:cubicBezTo>
                    <a:pt x="418475" y="3523859"/>
                    <a:pt x="439811" y="3517763"/>
                    <a:pt x="467910" y="3521859"/>
                  </a:cubicBezTo>
                  <a:cubicBezTo>
                    <a:pt x="468863" y="3520240"/>
                    <a:pt x="469815" y="3518621"/>
                    <a:pt x="470673" y="3517002"/>
                  </a:cubicBezTo>
                  <a:lnTo>
                    <a:pt x="463529" y="3512620"/>
                  </a:lnTo>
                  <a:cubicBezTo>
                    <a:pt x="471225" y="3506943"/>
                    <a:pt x="480540" y="3503866"/>
                    <a:pt x="490103" y="3503857"/>
                  </a:cubicBezTo>
                  <a:close/>
                  <a:moveTo>
                    <a:pt x="275982" y="3541004"/>
                  </a:moveTo>
                  <a:lnTo>
                    <a:pt x="282363" y="3541004"/>
                  </a:lnTo>
                  <a:cubicBezTo>
                    <a:pt x="287792" y="3537480"/>
                    <a:pt x="287412" y="3537004"/>
                    <a:pt x="282363" y="3533670"/>
                  </a:cubicBezTo>
                  <a:lnTo>
                    <a:pt x="275982" y="3533670"/>
                  </a:lnTo>
                  <a:cubicBezTo>
                    <a:pt x="269219" y="3536813"/>
                    <a:pt x="269314" y="3536813"/>
                    <a:pt x="273886" y="3540528"/>
                  </a:cubicBezTo>
                  <a:close/>
                  <a:moveTo>
                    <a:pt x="499343" y="3518811"/>
                  </a:moveTo>
                  <a:cubicBezTo>
                    <a:pt x="517726" y="3516525"/>
                    <a:pt x="535347" y="3529479"/>
                    <a:pt x="552111" y="3515287"/>
                  </a:cubicBezTo>
                  <a:lnTo>
                    <a:pt x="562112" y="3515287"/>
                  </a:lnTo>
                  <a:lnTo>
                    <a:pt x="571066" y="3522716"/>
                  </a:lnTo>
                  <a:cubicBezTo>
                    <a:pt x="577200" y="3522983"/>
                    <a:pt x="583220" y="3521021"/>
                    <a:pt x="588020" y="3517192"/>
                  </a:cubicBezTo>
                  <a:lnTo>
                    <a:pt x="588020" y="3513478"/>
                  </a:lnTo>
                  <a:lnTo>
                    <a:pt x="594498" y="3509572"/>
                  </a:lnTo>
                  <a:cubicBezTo>
                    <a:pt x="590687" y="3508181"/>
                    <a:pt x="586639" y="3507601"/>
                    <a:pt x="582591" y="3507858"/>
                  </a:cubicBezTo>
                  <a:cubicBezTo>
                    <a:pt x="567637" y="3507858"/>
                    <a:pt x="582591" y="3493570"/>
                    <a:pt x="562684" y="3496809"/>
                  </a:cubicBezTo>
                  <a:cubicBezTo>
                    <a:pt x="538109" y="3493665"/>
                    <a:pt x="558207" y="3509858"/>
                    <a:pt x="538014" y="3507953"/>
                  </a:cubicBezTo>
                  <a:lnTo>
                    <a:pt x="527156" y="3500523"/>
                  </a:lnTo>
                  <a:lnTo>
                    <a:pt x="513440" y="3500523"/>
                  </a:lnTo>
                  <a:cubicBezTo>
                    <a:pt x="514297" y="3503571"/>
                    <a:pt x="508487" y="3504143"/>
                    <a:pt x="506677" y="3506524"/>
                  </a:cubicBezTo>
                  <a:lnTo>
                    <a:pt x="506677" y="3509763"/>
                  </a:lnTo>
                  <a:cubicBezTo>
                    <a:pt x="503915" y="3511572"/>
                    <a:pt x="486198" y="3511477"/>
                    <a:pt x="497247" y="3518335"/>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185" name="Google Shape;185;p10"/>
            <p:cNvSpPr/>
            <p:nvPr/>
          </p:nvSpPr>
          <p:spPr>
            <a:xfrm>
              <a:off x="3424059" y="-996"/>
              <a:ext cx="426406" cy="6864364"/>
            </a:xfrm>
            <a:custGeom>
              <a:rect b="b" l="l" r="r" t="t"/>
              <a:pathLst>
                <a:path extrusionOk="0" h="4606956" w="636427">
                  <a:moveTo>
                    <a:pt x="604180" y="4534557"/>
                  </a:moveTo>
                  <a:lnTo>
                    <a:pt x="604180" y="4606375"/>
                  </a:lnTo>
                  <a:lnTo>
                    <a:pt x="591035" y="4606375"/>
                  </a:lnTo>
                  <a:lnTo>
                    <a:pt x="591035" y="4596850"/>
                  </a:lnTo>
                  <a:lnTo>
                    <a:pt x="584654" y="4592945"/>
                  </a:lnTo>
                  <a:lnTo>
                    <a:pt x="584654" y="4582086"/>
                  </a:lnTo>
                  <a:lnTo>
                    <a:pt x="591131" y="4577896"/>
                  </a:lnTo>
                  <a:cubicBezTo>
                    <a:pt x="591131" y="4572847"/>
                    <a:pt x="585035" y="4571514"/>
                    <a:pt x="581606" y="4569132"/>
                  </a:cubicBezTo>
                  <a:cubicBezTo>
                    <a:pt x="555126" y="4567989"/>
                    <a:pt x="532076" y="4583611"/>
                    <a:pt x="505406" y="4574658"/>
                  </a:cubicBezTo>
                  <a:cubicBezTo>
                    <a:pt x="505882" y="4572943"/>
                    <a:pt x="504072" y="4570847"/>
                    <a:pt x="507882" y="4569609"/>
                  </a:cubicBezTo>
                  <a:cubicBezTo>
                    <a:pt x="532276" y="4568561"/>
                    <a:pt x="556584" y="4565894"/>
                    <a:pt x="580653" y="4561798"/>
                  </a:cubicBezTo>
                  <a:cubicBezTo>
                    <a:pt x="585606" y="4559132"/>
                    <a:pt x="584368" y="4554560"/>
                    <a:pt x="590178" y="4552750"/>
                  </a:cubicBezTo>
                  <a:lnTo>
                    <a:pt x="590178" y="4541700"/>
                  </a:lnTo>
                  <a:cubicBezTo>
                    <a:pt x="583035" y="4535033"/>
                    <a:pt x="569604" y="4535700"/>
                    <a:pt x="561603" y="4528937"/>
                  </a:cubicBezTo>
                  <a:cubicBezTo>
                    <a:pt x="556650" y="4529889"/>
                    <a:pt x="557603" y="4534176"/>
                    <a:pt x="557698" y="4537415"/>
                  </a:cubicBezTo>
                  <a:lnTo>
                    <a:pt x="548173" y="4543415"/>
                  </a:lnTo>
                  <a:cubicBezTo>
                    <a:pt x="538648" y="4544272"/>
                    <a:pt x="527980" y="4541510"/>
                    <a:pt x="519598" y="4544749"/>
                  </a:cubicBezTo>
                  <a:cubicBezTo>
                    <a:pt x="519598" y="4555988"/>
                    <a:pt x="511692" y="4556369"/>
                    <a:pt x="501596" y="4550654"/>
                  </a:cubicBezTo>
                  <a:cubicBezTo>
                    <a:pt x="482546" y="4553607"/>
                    <a:pt x="460638" y="4545892"/>
                    <a:pt x="446256" y="4549130"/>
                  </a:cubicBezTo>
                  <a:cubicBezTo>
                    <a:pt x="440969" y="4551511"/>
                    <a:pt x="434787" y="4550750"/>
                    <a:pt x="430254" y="4547130"/>
                  </a:cubicBezTo>
                  <a:cubicBezTo>
                    <a:pt x="407393" y="4555988"/>
                    <a:pt x="385105" y="4532366"/>
                    <a:pt x="359197" y="4539605"/>
                  </a:cubicBezTo>
                  <a:cubicBezTo>
                    <a:pt x="321126" y="4554750"/>
                    <a:pt x="279501" y="4558655"/>
                    <a:pt x="239277" y="4550845"/>
                  </a:cubicBezTo>
                  <a:lnTo>
                    <a:pt x="229752" y="4556083"/>
                  </a:lnTo>
                  <a:cubicBezTo>
                    <a:pt x="235658" y="4560465"/>
                    <a:pt x="244135" y="4563418"/>
                    <a:pt x="249279" y="4567894"/>
                  </a:cubicBezTo>
                  <a:cubicBezTo>
                    <a:pt x="249279" y="4573800"/>
                    <a:pt x="249279" y="4573800"/>
                    <a:pt x="245659" y="4576562"/>
                  </a:cubicBezTo>
                  <a:cubicBezTo>
                    <a:pt x="241087" y="4576085"/>
                    <a:pt x="236506" y="4577324"/>
                    <a:pt x="232705" y="4579896"/>
                  </a:cubicBezTo>
                  <a:cubicBezTo>
                    <a:pt x="224209" y="4575991"/>
                    <a:pt x="214674" y="4575038"/>
                    <a:pt x="205559" y="4577039"/>
                  </a:cubicBezTo>
                  <a:cubicBezTo>
                    <a:pt x="202511" y="4581801"/>
                    <a:pt x="190509" y="4578753"/>
                    <a:pt x="187175" y="4583897"/>
                  </a:cubicBezTo>
                  <a:cubicBezTo>
                    <a:pt x="179841" y="4585896"/>
                    <a:pt x="155648" y="4578373"/>
                    <a:pt x="158029" y="4589802"/>
                  </a:cubicBezTo>
                  <a:cubicBezTo>
                    <a:pt x="165554" y="4595517"/>
                    <a:pt x="179270" y="4598755"/>
                    <a:pt x="183556" y="4605994"/>
                  </a:cubicBezTo>
                  <a:lnTo>
                    <a:pt x="19250" y="4605994"/>
                  </a:lnTo>
                  <a:lnTo>
                    <a:pt x="19250" y="4571038"/>
                  </a:lnTo>
                  <a:lnTo>
                    <a:pt x="26013" y="4566942"/>
                  </a:lnTo>
                  <a:lnTo>
                    <a:pt x="26013" y="4501600"/>
                  </a:lnTo>
                  <a:cubicBezTo>
                    <a:pt x="37062" y="4498172"/>
                    <a:pt x="30965" y="4484455"/>
                    <a:pt x="32394" y="4475883"/>
                  </a:cubicBezTo>
                  <a:lnTo>
                    <a:pt x="26679" y="4472739"/>
                  </a:lnTo>
                  <a:cubicBezTo>
                    <a:pt x="23346" y="4440926"/>
                    <a:pt x="28394" y="4407589"/>
                    <a:pt x="24965" y="4375871"/>
                  </a:cubicBezTo>
                  <a:lnTo>
                    <a:pt x="19726" y="4372918"/>
                  </a:lnTo>
                  <a:lnTo>
                    <a:pt x="25536" y="4369107"/>
                  </a:lnTo>
                  <a:lnTo>
                    <a:pt x="19440" y="4365297"/>
                  </a:lnTo>
                  <a:lnTo>
                    <a:pt x="25631" y="4361583"/>
                  </a:lnTo>
                  <a:lnTo>
                    <a:pt x="25631" y="4354154"/>
                  </a:lnTo>
                  <a:cubicBezTo>
                    <a:pt x="9915" y="4337008"/>
                    <a:pt x="23917" y="4300528"/>
                    <a:pt x="19059" y="4276811"/>
                  </a:cubicBezTo>
                  <a:lnTo>
                    <a:pt x="13725" y="4273762"/>
                  </a:lnTo>
                  <a:cubicBezTo>
                    <a:pt x="11868" y="4268619"/>
                    <a:pt x="11868" y="4262903"/>
                    <a:pt x="13725" y="4257761"/>
                  </a:cubicBezTo>
                  <a:lnTo>
                    <a:pt x="18678" y="4254998"/>
                  </a:lnTo>
                  <a:lnTo>
                    <a:pt x="18678" y="4207373"/>
                  </a:lnTo>
                  <a:lnTo>
                    <a:pt x="25441" y="4203182"/>
                  </a:lnTo>
                  <a:lnTo>
                    <a:pt x="25441" y="4000776"/>
                  </a:lnTo>
                  <a:lnTo>
                    <a:pt x="32108" y="3996775"/>
                  </a:lnTo>
                  <a:lnTo>
                    <a:pt x="32108" y="3982107"/>
                  </a:lnTo>
                  <a:lnTo>
                    <a:pt x="25536" y="3978106"/>
                  </a:lnTo>
                  <a:cubicBezTo>
                    <a:pt x="25536" y="3976773"/>
                    <a:pt x="25536" y="3975630"/>
                    <a:pt x="26108" y="3974392"/>
                  </a:cubicBezTo>
                  <a:cubicBezTo>
                    <a:pt x="36204" y="3969439"/>
                    <a:pt x="31728" y="3964867"/>
                    <a:pt x="31251" y="3937339"/>
                  </a:cubicBezTo>
                  <a:cubicBezTo>
                    <a:pt x="23250" y="3932482"/>
                    <a:pt x="23250" y="3932196"/>
                    <a:pt x="31823" y="3926957"/>
                  </a:cubicBezTo>
                  <a:lnTo>
                    <a:pt x="31823" y="3901145"/>
                  </a:lnTo>
                  <a:lnTo>
                    <a:pt x="25917" y="3897430"/>
                  </a:lnTo>
                  <a:lnTo>
                    <a:pt x="32108" y="3893524"/>
                  </a:lnTo>
                  <a:lnTo>
                    <a:pt x="32108" y="3826849"/>
                  </a:lnTo>
                  <a:lnTo>
                    <a:pt x="25822" y="3823039"/>
                  </a:lnTo>
                  <a:lnTo>
                    <a:pt x="25822" y="3793512"/>
                  </a:lnTo>
                  <a:cubicBezTo>
                    <a:pt x="36585" y="3790083"/>
                    <a:pt x="31251" y="3776271"/>
                    <a:pt x="31632" y="3767604"/>
                  </a:cubicBezTo>
                  <a:lnTo>
                    <a:pt x="26298" y="3764556"/>
                  </a:lnTo>
                  <a:cubicBezTo>
                    <a:pt x="25460" y="3759717"/>
                    <a:pt x="25203" y="3754792"/>
                    <a:pt x="25536" y="3749887"/>
                  </a:cubicBezTo>
                  <a:lnTo>
                    <a:pt x="31823" y="3745696"/>
                  </a:lnTo>
                  <a:lnTo>
                    <a:pt x="31823" y="3709120"/>
                  </a:lnTo>
                  <a:lnTo>
                    <a:pt x="25822" y="3705405"/>
                  </a:lnTo>
                  <a:lnTo>
                    <a:pt x="32013" y="3701500"/>
                  </a:lnTo>
                  <a:lnTo>
                    <a:pt x="32013" y="3580057"/>
                  </a:lnTo>
                  <a:lnTo>
                    <a:pt x="25917" y="3576246"/>
                  </a:lnTo>
                  <a:lnTo>
                    <a:pt x="25917" y="3528621"/>
                  </a:lnTo>
                  <a:lnTo>
                    <a:pt x="31632" y="3524716"/>
                  </a:lnTo>
                  <a:lnTo>
                    <a:pt x="26489" y="3521764"/>
                  </a:lnTo>
                  <a:cubicBezTo>
                    <a:pt x="23917" y="3481949"/>
                    <a:pt x="26489" y="3440706"/>
                    <a:pt x="25536" y="3400034"/>
                  </a:cubicBezTo>
                  <a:lnTo>
                    <a:pt x="31918" y="3395938"/>
                  </a:lnTo>
                  <a:lnTo>
                    <a:pt x="31918" y="3384985"/>
                  </a:lnTo>
                  <a:lnTo>
                    <a:pt x="25631" y="3381175"/>
                  </a:lnTo>
                  <a:lnTo>
                    <a:pt x="25631" y="3373935"/>
                  </a:lnTo>
                  <a:lnTo>
                    <a:pt x="32013" y="3370030"/>
                  </a:lnTo>
                  <a:lnTo>
                    <a:pt x="32013" y="3318595"/>
                  </a:lnTo>
                  <a:lnTo>
                    <a:pt x="25917" y="3314786"/>
                  </a:lnTo>
                  <a:lnTo>
                    <a:pt x="25917" y="3307356"/>
                  </a:lnTo>
                  <a:cubicBezTo>
                    <a:pt x="33156" y="3305070"/>
                    <a:pt x="32299" y="3299545"/>
                    <a:pt x="32204" y="3293354"/>
                  </a:cubicBezTo>
                  <a:lnTo>
                    <a:pt x="26298" y="3289258"/>
                  </a:lnTo>
                  <a:cubicBezTo>
                    <a:pt x="25498" y="3285696"/>
                    <a:pt x="25241" y="3282038"/>
                    <a:pt x="25536" y="3278400"/>
                  </a:cubicBezTo>
                  <a:lnTo>
                    <a:pt x="31918" y="3274304"/>
                  </a:lnTo>
                  <a:lnTo>
                    <a:pt x="31918" y="3259540"/>
                  </a:lnTo>
                  <a:lnTo>
                    <a:pt x="25631" y="3255635"/>
                  </a:lnTo>
                  <a:lnTo>
                    <a:pt x="25631" y="3248491"/>
                  </a:lnTo>
                  <a:lnTo>
                    <a:pt x="19155" y="3244586"/>
                  </a:lnTo>
                  <a:lnTo>
                    <a:pt x="19155" y="3233537"/>
                  </a:lnTo>
                  <a:lnTo>
                    <a:pt x="24012" y="3230870"/>
                  </a:lnTo>
                  <a:cubicBezTo>
                    <a:pt x="26356" y="3212096"/>
                    <a:pt x="26641" y="3193123"/>
                    <a:pt x="24870" y="3174292"/>
                  </a:cubicBezTo>
                  <a:lnTo>
                    <a:pt x="12868" y="3167529"/>
                  </a:lnTo>
                  <a:lnTo>
                    <a:pt x="12868" y="3160004"/>
                  </a:lnTo>
                  <a:lnTo>
                    <a:pt x="18678" y="3156289"/>
                  </a:lnTo>
                  <a:cubicBezTo>
                    <a:pt x="18678" y="3155242"/>
                    <a:pt x="18678" y="3154099"/>
                    <a:pt x="18678" y="3152765"/>
                  </a:cubicBezTo>
                  <a:lnTo>
                    <a:pt x="12106" y="3148764"/>
                  </a:lnTo>
                  <a:lnTo>
                    <a:pt x="12106" y="3141526"/>
                  </a:lnTo>
                  <a:lnTo>
                    <a:pt x="18392" y="3137716"/>
                  </a:lnTo>
                  <a:lnTo>
                    <a:pt x="18392" y="2913116"/>
                  </a:lnTo>
                  <a:lnTo>
                    <a:pt x="12487" y="2909116"/>
                  </a:lnTo>
                  <a:cubicBezTo>
                    <a:pt x="19726" y="2906830"/>
                    <a:pt x="18773" y="2901400"/>
                    <a:pt x="18678" y="2895114"/>
                  </a:cubicBezTo>
                  <a:lnTo>
                    <a:pt x="12392" y="2890828"/>
                  </a:lnTo>
                  <a:lnTo>
                    <a:pt x="12392" y="2876254"/>
                  </a:lnTo>
                  <a:lnTo>
                    <a:pt x="18488" y="2872445"/>
                  </a:lnTo>
                  <a:lnTo>
                    <a:pt x="18488" y="2843107"/>
                  </a:lnTo>
                  <a:lnTo>
                    <a:pt x="12106" y="2839202"/>
                  </a:lnTo>
                  <a:lnTo>
                    <a:pt x="12106" y="2828344"/>
                  </a:lnTo>
                  <a:lnTo>
                    <a:pt x="18869" y="2824248"/>
                  </a:lnTo>
                  <a:lnTo>
                    <a:pt x="18869" y="2739475"/>
                  </a:lnTo>
                  <a:cubicBezTo>
                    <a:pt x="31632" y="2733570"/>
                    <a:pt x="22774" y="2714139"/>
                    <a:pt x="25155" y="2702804"/>
                  </a:cubicBezTo>
                  <a:cubicBezTo>
                    <a:pt x="9725" y="2695946"/>
                    <a:pt x="25822" y="2695565"/>
                    <a:pt x="25155" y="2688231"/>
                  </a:cubicBezTo>
                  <a:lnTo>
                    <a:pt x="18964" y="2684326"/>
                  </a:lnTo>
                  <a:lnTo>
                    <a:pt x="18964" y="2629176"/>
                  </a:lnTo>
                  <a:lnTo>
                    <a:pt x="25346" y="2625366"/>
                  </a:lnTo>
                  <a:lnTo>
                    <a:pt x="25346" y="2614412"/>
                  </a:lnTo>
                  <a:lnTo>
                    <a:pt x="18583" y="2610221"/>
                  </a:lnTo>
                  <a:lnTo>
                    <a:pt x="18583" y="2592124"/>
                  </a:lnTo>
                  <a:cubicBezTo>
                    <a:pt x="9915" y="2586789"/>
                    <a:pt x="9915" y="2586504"/>
                    <a:pt x="17821" y="2581741"/>
                  </a:cubicBezTo>
                  <a:cubicBezTo>
                    <a:pt x="11820" y="2576312"/>
                    <a:pt x="9153" y="2574693"/>
                    <a:pt x="18678" y="2570026"/>
                  </a:cubicBezTo>
                  <a:lnTo>
                    <a:pt x="18678" y="2566502"/>
                  </a:lnTo>
                  <a:lnTo>
                    <a:pt x="12487" y="2562691"/>
                  </a:lnTo>
                  <a:lnTo>
                    <a:pt x="18488" y="2558976"/>
                  </a:lnTo>
                  <a:lnTo>
                    <a:pt x="18488" y="2522210"/>
                  </a:lnTo>
                  <a:lnTo>
                    <a:pt x="12678" y="2518210"/>
                  </a:lnTo>
                  <a:cubicBezTo>
                    <a:pt x="22203" y="2515162"/>
                    <a:pt x="17726" y="2504970"/>
                    <a:pt x="18773" y="2496874"/>
                  </a:cubicBezTo>
                  <a:lnTo>
                    <a:pt x="25155" y="2492683"/>
                  </a:lnTo>
                  <a:lnTo>
                    <a:pt x="25155" y="2485444"/>
                  </a:lnTo>
                  <a:lnTo>
                    <a:pt x="18869" y="2481634"/>
                  </a:lnTo>
                  <a:lnTo>
                    <a:pt x="18869" y="2474394"/>
                  </a:lnTo>
                  <a:lnTo>
                    <a:pt x="25250" y="2470489"/>
                  </a:lnTo>
                  <a:lnTo>
                    <a:pt x="25250" y="2408005"/>
                  </a:lnTo>
                  <a:cubicBezTo>
                    <a:pt x="22393" y="2404671"/>
                    <a:pt x="11439" y="2408005"/>
                    <a:pt x="12201" y="2401909"/>
                  </a:cubicBezTo>
                  <a:cubicBezTo>
                    <a:pt x="11058" y="2397718"/>
                    <a:pt x="26394" y="2399337"/>
                    <a:pt x="25346" y="2396099"/>
                  </a:cubicBezTo>
                  <a:cubicBezTo>
                    <a:pt x="23631" y="2386574"/>
                    <a:pt x="30394" y="2372001"/>
                    <a:pt x="19726" y="2367524"/>
                  </a:cubicBezTo>
                  <a:cubicBezTo>
                    <a:pt x="18583" y="2358942"/>
                    <a:pt x="18269" y="2350265"/>
                    <a:pt x="18773" y="2341616"/>
                  </a:cubicBezTo>
                  <a:lnTo>
                    <a:pt x="12678" y="2337616"/>
                  </a:lnTo>
                  <a:lnTo>
                    <a:pt x="18773" y="2333805"/>
                  </a:lnTo>
                  <a:lnTo>
                    <a:pt x="18773" y="2241794"/>
                  </a:lnTo>
                  <a:lnTo>
                    <a:pt x="12392" y="2237984"/>
                  </a:lnTo>
                  <a:lnTo>
                    <a:pt x="12392" y="2230745"/>
                  </a:lnTo>
                  <a:lnTo>
                    <a:pt x="18583" y="2226840"/>
                  </a:lnTo>
                  <a:cubicBezTo>
                    <a:pt x="19821" y="2223602"/>
                    <a:pt x="16869" y="2221887"/>
                    <a:pt x="13535" y="2220363"/>
                  </a:cubicBezTo>
                  <a:cubicBezTo>
                    <a:pt x="10296" y="2212648"/>
                    <a:pt x="13535" y="2201980"/>
                    <a:pt x="12297" y="2193788"/>
                  </a:cubicBezTo>
                  <a:lnTo>
                    <a:pt x="18392" y="2190359"/>
                  </a:lnTo>
                  <a:lnTo>
                    <a:pt x="12487" y="2186359"/>
                  </a:lnTo>
                  <a:lnTo>
                    <a:pt x="12487" y="2120255"/>
                  </a:lnTo>
                  <a:lnTo>
                    <a:pt x="18773" y="2116350"/>
                  </a:lnTo>
                  <a:lnTo>
                    <a:pt x="18773" y="2109206"/>
                  </a:lnTo>
                  <a:lnTo>
                    <a:pt x="12487" y="2105301"/>
                  </a:lnTo>
                  <a:cubicBezTo>
                    <a:pt x="23441" y="2101872"/>
                    <a:pt x="17345" y="2088156"/>
                    <a:pt x="18773" y="2079583"/>
                  </a:cubicBezTo>
                  <a:cubicBezTo>
                    <a:pt x="9915" y="2074154"/>
                    <a:pt x="9915" y="2073964"/>
                    <a:pt x="18773" y="2068725"/>
                  </a:cubicBezTo>
                  <a:lnTo>
                    <a:pt x="18773" y="2036530"/>
                  </a:lnTo>
                  <a:lnTo>
                    <a:pt x="25631" y="2032244"/>
                  </a:lnTo>
                  <a:lnTo>
                    <a:pt x="25631" y="2025100"/>
                  </a:lnTo>
                  <a:lnTo>
                    <a:pt x="32299" y="2021005"/>
                  </a:lnTo>
                  <a:lnTo>
                    <a:pt x="32299" y="2017480"/>
                  </a:lnTo>
                  <a:lnTo>
                    <a:pt x="25536" y="2013385"/>
                  </a:lnTo>
                  <a:lnTo>
                    <a:pt x="25536" y="1899656"/>
                  </a:lnTo>
                  <a:lnTo>
                    <a:pt x="19440" y="1895655"/>
                  </a:lnTo>
                  <a:cubicBezTo>
                    <a:pt x="18107" y="1892417"/>
                    <a:pt x="21345" y="1890798"/>
                    <a:pt x="24679" y="1889178"/>
                  </a:cubicBezTo>
                  <a:cubicBezTo>
                    <a:pt x="25155" y="1887083"/>
                    <a:pt x="21440" y="1886607"/>
                    <a:pt x="19536" y="1884893"/>
                  </a:cubicBezTo>
                  <a:lnTo>
                    <a:pt x="19536" y="1844887"/>
                  </a:lnTo>
                  <a:lnTo>
                    <a:pt x="12773" y="1840601"/>
                  </a:lnTo>
                  <a:lnTo>
                    <a:pt x="12773" y="1833362"/>
                  </a:lnTo>
                  <a:lnTo>
                    <a:pt x="19250" y="1829457"/>
                  </a:lnTo>
                  <a:lnTo>
                    <a:pt x="19250" y="1825933"/>
                  </a:lnTo>
                  <a:lnTo>
                    <a:pt x="25536" y="1822123"/>
                  </a:lnTo>
                  <a:lnTo>
                    <a:pt x="25536" y="1814693"/>
                  </a:lnTo>
                  <a:cubicBezTo>
                    <a:pt x="18583" y="1811931"/>
                    <a:pt x="16869" y="1807549"/>
                    <a:pt x="24965" y="1804215"/>
                  </a:cubicBezTo>
                  <a:cubicBezTo>
                    <a:pt x="25927" y="1799386"/>
                    <a:pt x="26213" y="1794452"/>
                    <a:pt x="25822" y="1789547"/>
                  </a:cubicBezTo>
                  <a:lnTo>
                    <a:pt x="19536" y="1785356"/>
                  </a:lnTo>
                  <a:lnTo>
                    <a:pt x="19536" y="1763353"/>
                  </a:lnTo>
                  <a:lnTo>
                    <a:pt x="25441" y="1759639"/>
                  </a:lnTo>
                  <a:lnTo>
                    <a:pt x="19155" y="1755733"/>
                  </a:lnTo>
                  <a:lnTo>
                    <a:pt x="19155" y="1722682"/>
                  </a:lnTo>
                  <a:cubicBezTo>
                    <a:pt x="16297" y="1719443"/>
                    <a:pt x="-6563" y="1722682"/>
                    <a:pt x="3057" y="1717157"/>
                  </a:cubicBezTo>
                  <a:cubicBezTo>
                    <a:pt x="10772" y="1717157"/>
                    <a:pt x="22774" y="1718586"/>
                    <a:pt x="18678" y="1707632"/>
                  </a:cubicBezTo>
                  <a:cubicBezTo>
                    <a:pt x="10963" y="1705537"/>
                    <a:pt x="13439" y="1699821"/>
                    <a:pt x="12011" y="1694011"/>
                  </a:cubicBezTo>
                  <a:lnTo>
                    <a:pt x="18773" y="1689630"/>
                  </a:lnTo>
                  <a:lnTo>
                    <a:pt x="12773" y="1685820"/>
                  </a:lnTo>
                  <a:lnTo>
                    <a:pt x="12773" y="1590570"/>
                  </a:lnTo>
                  <a:lnTo>
                    <a:pt x="19345" y="1586569"/>
                  </a:lnTo>
                  <a:lnTo>
                    <a:pt x="19345" y="1549993"/>
                  </a:lnTo>
                  <a:lnTo>
                    <a:pt x="25441" y="1546183"/>
                  </a:lnTo>
                  <a:lnTo>
                    <a:pt x="25441" y="1535325"/>
                  </a:lnTo>
                  <a:cubicBezTo>
                    <a:pt x="23250" y="1533705"/>
                    <a:pt x="21440" y="1532468"/>
                    <a:pt x="19631" y="1531324"/>
                  </a:cubicBezTo>
                  <a:lnTo>
                    <a:pt x="25346" y="1528086"/>
                  </a:lnTo>
                  <a:lnTo>
                    <a:pt x="25346" y="1520275"/>
                  </a:lnTo>
                  <a:lnTo>
                    <a:pt x="19440" y="1516370"/>
                  </a:lnTo>
                  <a:lnTo>
                    <a:pt x="19440" y="1501797"/>
                  </a:lnTo>
                  <a:lnTo>
                    <a:pt x="25727" y="1497987"/>
                  </a:lnTo>
                  <a:lnTo>
                    <a:pt x="25727" y="1483414"/>
                  </a:lnTo>
                  <a:lnTo>
                    <a:pt x="32013" y="1479508"/>
                  </a:lnTo>
                  <a:lnTo>
                    <a:pt x="25727" y="1475603"/>
                  </a:lnTo>
                  <a:cubicBezTo>
                    <a:pt x="25727" y="1474174"/>
                    <a:pt x="25727" y="1473031"/>
                    <a:pt x="26394" y="1471793"/>
                  </a:cubicBezTo>
                  <a:cubicBezTo>
                    <a:pt x="37538" y="1467792"/>
                    <a:pt x="30489" y="1451695"/>
                    <a:pt x="32299" y="1443218"/>
                  </a:cubicBezTo>
                  <a:cubicBezTo>
                    <a:pt x="23441" y="1437884"/>
                    <a:pt x="23441" y="1437503"/>
                    <a:pt x="32299" y="1432264"/>
                  </a:cubicBezTo>
                  <a:lnTo>
                    <a:pt x="32299" y="1405975"/>
                  </a:lnTo>
                  <a:lnTo>
                    <a:pt x="39062" y="1401880"/>
                  </a:lnTo>
                  <a:lnTo>
                    <a:pt x="39062" y="1379972"/>
                  </a:lnTo>
                  <a:lnTo>
                    <a:pt x="45348" y="1376067"/>
                  </a:lnTo>
                  <a:lnTo>
                    <a:pt x="39443" y="1372352"/>
                  </a:lnTo>
                  <a:lnTo>
                    <a:pt x="39443" y="1364827"/>
                  </a:lnTo>
                  <a:lnTo>
                    <a:pt x="45253" y="1361589"/>
                  </a:lnTo>
                  <a:cubicBezTo>
                    <a:pt x="45253" y="1359684"/>
                    <a:pt x="45253" y="1357303"/>
                    <a:pt x="45824" y="1354635"/>
                  </a:cubicBezTo>
                  <a:lnTo>
                    <a:pt x="39538" y="1350254"/>
                  </a:lnTo>
                  <a:lnTo>
                    <a:pt x="39538" y="1317774"/>
                  </a:lnTo>
                  <a:lnTo>
                    <a:pt x="32871" y="1313583"/>
                  </a:lnTo>
                  <a:cubicBezTo>
                    <a:pt x="32871" y="1312535"/>
                    <a:pt x="32871" y="1311297"/>
                    <a:pt x="32871" y="1309963"/>
                  </a:cubicBezTo>
                  <a:lnTo>
                    <a:pt x="26489" y="1306058"/>
                  </a:lnTo>
                  <a:lnTo>
                    <a:pt x="33061" y="1302058"/>
                  </a:lnTo>
                  <a:lnTo>
                    <a:pt x="33061" y="1228811"/>
                  </a:lnTo>
                  <a:lnTo>
                    <a:pt x="45634" y="1221762"/>
                  </a:lnTo>
                  <a:cubicBezTo>
                    <a:pt x="45634" y="1219857"/>
                    <a:pt x="45634" y="1217476"/>
                    <a:pt x="46205" y="1214523"/>
                  </a:cubicBezTo>
                  <a:lnTo>
                    <a:pt x="52206" y="1210427"/>
                  </a:lnTo>
                  <a:lnTo>
                    <a:pt x="52206" y="1203188"/>
                  </a:lnTo>
                  <a:lnTo>
                    <a:pt x="46205" y="1199378"/>
                  </a:lnTo>
                  <a:lnTo>
                    <a:pt x="46205" y="1192330"/>
                  </a:lnTo>
                  <a:lnTo>
                    <a:pt x="39538" y="1188329"/>
                  </a:lnTo>
                  <a:lnTo>
                    <a:pt x="39538" y="1184710"/>
                  </a:lnTo>
                  <a:lnTo>
                    <a:pt x="45824" y="1180899"/>
                  </a:lnTo>
                  <a:lnTo>
                    <a:pt x="45824" y="1162421"/>
                  </a:lnTo>
                  <a:cubicBezTo>
                    <a:pt x="43824" y="1160993"/>
                    <a:pt x="40967" y="1160611"/>
                    <a:pt x="40300" y="1158421"/>
                  </a:cubicBezTo>
                  <a:cubicBezTo>
                    <a:pt x="45824" y="1155182"/>
                    <a:pt x="45824" y="1155182"/>
                    <a:pt x="39824" y="1151658"/>
                  </a:cubicBezTo>
                  <a:lnTo>
                    <a:pt x="39824" y="1104033"/>
                  </a:lnTo>
                  <a:lnTo>
                    <a:pt x="33061" y="1099746"/>
                  </a:lnTo>
                  <a:lnTo>
                    <a:pt x="33061" y="1082125"/>
                  </a:lnTo>
                  <a:lnTo>
                    <a:pt x="26394" y="1078125"/>
                  </a:lnTo>
                  <a:lnTo>
                    <a:pt x="26394" y="1030500"/>
                  </a:lnTo>
                  <a:lnTo>
                    <a:pt x="33156" y="1026404"/>
                  </a:lnTo>
                  <a:lnTo>
                    <a:pt x="33156" y="1004496"/>
                  </a:lnTo>
                  <a:cubicBezTo>
                    <a:pt x="38490" y="1002592"/>
                    <a:pt x="41348" y="998305"/>
                    <a:pt x="38586" y="993161"/>
                  </a:cubicBezTo>
                  <a:lnTo>
                    <a:pt x="33823" y="990399"/>
                  </a:lnTo>
                  <a:cubicBezTo>
                    <a:pt x="30965" y="984018"/>
                    <a:pt x="34966" y="977255"/>
                    <a:pt x="31918" y="971349"/>
                  </a:cubicBezTo>
                  <a:lnTo>
                    <a:pt x="26870" y="967825"/>
                  </a:lnTo>
                  <a:lnTo>
                    <a:pt x="26870" y="946013"/>
                  </a:lnTo>
                  <a:lnTo>
                    <a:pt x="20107" y="941822"/>
                  </a:lnTo>
                  <a:lnTo>
                    <a:pt x="20107" y="916105"/>
                  </a:lnTo>
                  <a:lnTo>
                    <a:pt x="26584" y="912199"/>
                  </a:lnTo>
                  <a:lnTo>
                    <a:pt x="26584" y="882958"/>
                  </a:lnTo>
                  <a:lnTo>
                    <a:pt x="33347" y="878767"/>
                  </a:lnTo>
                  <a:lnTo>
                    <a:pt x="33347" y="868003"/>
                  </a:lnTo>
                  <a:cubicBezTo>
                    <a:pt x="46015" y="860478"/>
                    <a:pt x="38205" y="836761"/>
                    <a:pt x="38681" y="823331"/>
                  </a:cubicBezTo>
                  <a:lnTo>
                    <a:pt x="34014" y="820759"/>
                  </a:lnTo>
                  <a:cubicBezTo>
                    <a:pt x="32394" y="815711"/>
                    <a:pt x="31442" y="811806"/>
                    <a:pt x="39824" y="809615"/>
                  </a:cubicBezTo>
                  <a:lnTo>
                    <a:pt x="33347" y="805519"/>
                  </a:lnTo>
                  <a:lnTo>
                    <a:pt x="39443" y="801709"/>
                  </a:lnTo>
                  <a:cubicBezTo>
                    <a:pt x="27822" y="797614"/>
                    <a:pt x="34871" y="781802"/>
                    <a:pt x="33061" y="772277"/>
                  </a:cubicBezTo>
                  <a:cubicBezTo>
                    <a:pt x="52111" y="764371"/>
                    <a:pt x="20964" y="761990"/>
                    <a:pt x="39443" y="753989"/>
                  </a:cubicBezTo>
                  <a:lnTo>
                    <a:pt x="39443" y="687314"/>
                  </a:lnTo>
                  <a:lnTo>
                    <a:pt x="33252" y="683599"/>
                  </a:lnTo>
                  <a:lnTo>
                    <a:pt x="39538" y="679789"/>
                  </a:lnTo>
                  <a:lnTo>
                    <a:pt x="39538" y="643023"/>
                  </a:lnTo>
                  <a:lnTo>
                    <a:pt x="33442" y="639022"/>
                  </a:lnTo>
                  <a:lnTo>
                    <a:pt x="38490" y="636260"/>
                  </a:lnTo>
                  <a:cubicBezTo>
                    <a:pt x="42967" y="530723"/>
                    <a:pt x="39443" y="467096"/>
                    <a:pt x="38490" y="446998"/>
                  </a:cubicBezTo>
                  <a:cubicBezTo>
                    <a:pt x="30680" y="442331"/>
                    <a:pt x="30680" y="441950"/>
                    <a:pt x="39347" y="436711"/>
                  </a:cubicBezTo>
                  <a:lnTo>
                    <a:pt x="39347" y="421947"/>
                  </a:lnTo>
                  <a:lnTo>
                    <a:pt x="33061" y="418137"/>
                  </a:lnTo>
                  <a:lnTo>
                    <a:pt x="33061" y="370512"/>
                  </a:lnTo>
                  <a:lnTo>
                    <a:pt x="26394" y="366607"/>
                  </a:lnTo>
                  <a:cubicBezTo>
                    <a:pt x="26394" y="365274"/>
                    <a:pt x="26394" y="364035"/>
                    <a:pt x="26394" y="362988"/>
                  </a:cubicBezTo>
                  <a:lnTo>
                    <a:pt x="32204" y="359177"/>
                  </a:lnTo>
                  <a:cubicBezTo>
                    <a:pt x="20107" y="357082"/>
                    <a:pt x="27060" y="299837"/>
                    <a:pt x="27155" y="274024"/>
                  </a:cubicBezTo>
                  <a:lnTo>
                    <a:pt x="32204" y="271167"/>
                  </a:lnTo>
                  <a:lnTo>
                    <a:pt x="32204" y="160772"/>
                  </a:lnTo>
                  <a:lnTo>
                    <a:pt x="38966" y="156486"/>
                  </a:lnTo>
                  <a:lnTo>
                    <a:pt x="38966" y="64474"/>
                  </a:lnTo>
                  <a:lnTo>
                    <a:pt x="32585" y="60664"/>
                  </a:lnTo>
                  <a:lnTo>
                    <a:pt x="32585" y="-105"/>
                  </a:lnTo>
                  <a:lnTo>
                    <a:pt x="190319" y="-105"/>
                  </a:lnTo>
                  <a:lnTo>
                    <a:pt x="190319" y="9420"/>
                  </a:lnTo>
                  <a:cubicBezTo>
                    <a:pt x="180880" y="10172"/>
                    <a:pt x="171983" y="14173"/>
                    <a:pt x="165173" y="20755"/>
                  </a:cubicBezTo>
                  <a:cubicBezTo>
                    <a:pt x="170202" y="24117"/>
                    <a:pt x="175641" y="26803"/>
                    <a:pt x="181365" y="28755"/>
                  </a:cubicBezTo>
                  <a:cubicBezTo>
                    <a:pt x="190033" y="24279"/>
                    <a:pt x="190890" y="24279"/>
                    <a:pt x="199844" y="28755"/>
                  </a:cubicBezTo>
                  <a:cubicBezTo>
                    <a:pt x="208607" y="28755"/>
                    <a:pt x="218894" y="26851"/>
                    <a:pt x="226323" y="32375"/>
                  </a:cubicBezTo>
                  <a:cubicBezTo>
                    <a:pt x="237944" y="27708"/>
                    <a:pt x="251469" y="21326"/>
                    <a:pt x="262518" y="30756"/>
                  </a:cubicBezTo>
                  <a:lnTo>
                    <a:pt x="262518" y="41043"/>
                  </a:lnTo>
                  <a:cubicBezTo>
                    <a:pt x="257280" y="46091"/>
                    <a:pt x="247945" y="48472"/>
                    <a:pt x="243468" y="53330"/>
                  </a:cubicBezTo>
                  <a:cubicBezTo>
                    <a:pt x="282521" y="56187"/>
                    <a:pt x="323669" y="53806"/>
                    <a:pt x="360816" y="63902"/>
                  </a:cubicBezTo>
                  <a:lnTo>
                    <a:pt x="360816" y="67427"/>
                  </a:lnTo>
                  <a:cubicBezTo>
                    <a:pt x="375485" y="71046"/>
                    <a:pt x="393963" y="63426"/>
                    <a:pt x="409870" y="62093"/>
                  </a:cubicBezTo>
                  <a:cubicBezTo>
                    <a:pt x="427206" y="51806"/>
                    <a:pt x="445970" y="57045"/>
                    <a:pt x="463877" y="61426"/>
                  </a:cubicBezTo>
                  <a:cubicBezTo>
                    <a:pt x="478260" y="52758"/>
                    <a:pt x="499786" y="64093"/>
                    <a:pt x="514931" y="54949"/>
                  </a:cubicBezTo>
                  <a:cubicBezTo>
                    <a:pt x="524456" y="53997"/>
                    <a:pt x="524456" y="56283"/>
                    <a:pt x="525313" y="59426"/>
                  </a:cubicBezTo>
                  <a:lnTo>
                    <a:pt x="534838" y="65808"/>
                  </a:lnTo>
                  <a:cubicBezTo>
                    <a:pt x="539867" y="66179"/>
                    <a:pt x="544868" y="64836"/>
                    <a:pt x="549030" y="61998"/>
                  </a:cubicBezTo>
                  <a:cubicBezTo>
                    <a:pt x="554736" y="62036"/>
                    <a:pt x="560279" y="63902"/>
                    <a:pt x="564842" y="67332"/>
                  </a:cubicBezTo>
                  <a:lnTo>
                    <a:pt x="564842" y="75428"/>
                  </a:lnTo>
                  <a:lnTo>
                    <a:pt x="574367" y="77238"/>
                  </a:lnTo>
                  <a:lnTo>
                    <a:pt x="597798" y="64093"/>
                  </a:lnTo>
                  <a:lnTo>
                    <a:pt x="597798" y="53711"/>
                  </a:lnTo>
                  <a:cubicBezTo>
                    <a:pt x="583606" y="41805"/>
                    <a:pt x="566747" y="43710"/>
                    <a:pt x="547887" y="43138"/>
                  </a:cubicBezTo>
                  <a:cubicBezTo>
                    <a:pt x="539410" y="37709"/>
                    <a:pt x="531219" y="32946"/>
                    <a:pt x="522360" y="39805"/>
                  </a:cubicBezTo>
                  <a:cubicBezTo>
                    <a:pt x="509692" y="26565"/>
                    <a:pt x="555126" y="34661"/>
                    <a:pt x="561984" y="32565"/>
                  </a:cubicBezTo>
                  <a:cubicBezTo>
                    <a:pt x="572147" y="41633"/>
                    <a:pt x="587292" y="42271"/>
                    <a:pt x="598179" y="34089"/>
                  </a:cubicBezTo>
                  <a:cubicBezTo>
                    <a:pt x="598179" y="32661"/>
                    <a:pt x="597608" y="31422"/>
                    <a:pt x="597322" y="30280"/>
                  </a:cubicBezTo>
                  <a:lnTo>
                    <a:pt x="585321" y="23612"/>
                  </a:lnTo>
                  <a:lnTo>
                    <a:pt x="591226" y="19707"/>
                  </a:lnTo>
                  <a:cubicBezTo>
                    <a:pt x="591226" y="18659"/>
                    <a:pt x="591226" y="17516"/>
                    <a:pt x="591226" y="16183"/>
                  </a:cubicBezTo>
                  <a:lnTo>
                    <a:pt x="597798" y="12277"/>
                  </a:lnTo>
                  <a:lnTo>
                    <a:pt x="597798" y="-581"/>
                  </a:lnTo>
                  <a:lnTo>
                    <a:pt x="610943" y="-581"/>
                  </a:lnTo>
                  <a:lnTo>
                    <a:pt x="610943" y="12277"/>
                  </a:lnTo>
                  <a:lnTo>
                    <a:pt x="617420" y="16087"/>
                  </a:lnTo>
                  <a:lnTo>
                    <a:pt x="617420" y="38185"/>
                  </a:lnTo>
                  <a:cubicBezTo>
                    <a:pt x="606371" y="41614"/>
                    <a:pt x="612372" y="55235"/>
                    <a:pt x="610943" y="63902"/>
                  </a:cubicBezTo>
                  <a:lnTo>
                    <a:pt x="616277" y="66855"/>
                  </a:lnTo>
                  <a:cubicBezTo>
                    <a:pt x="617896" y="81714"/>
                    <a:pt x="618182" y="142579"/>
                    <a:pt x="616277" y="167535"/>
                  </a:cubicBezTo>
                  <a:lnTo>
                    <a:pt x="611705" y="170106"/>
                  </a:lnTo>
                  <a:cubicBezTo>
                    <a:pt x="612752" y="173917"/>
                    <a:pt x="619896" y="175155"/>
                    <a:pt x="623421" y="178012"/>
                  </a:cubicBezTo>
                  <a:lnTo>
                    <a:pt x="617039" y="181917"/>
                  </a:lnTo>
                  <a:lnTo>
                    <a:pt x="617039" y="189156"/>
                  </a:lnTo>
                  <a:lnTo>
                    <a:pt x="623516" y="192967"/>
                  </a:lnTo>
                  <a:lnTo>
                    <a:pt x="623516" y="237162"/>
                  </a:lnTo>
                  <a:cubicBezTo>
                    <a:pt x="618839" y="240944"/>
                    <a:pt x="612953" y="242906"/>
                    <a:pt x="606942" y="242687"/>
                  </a:cubicBezTo>
                  <a:lnTo>
                    <a:pt x="591512" y="233162"/>
                  </a:lnTo>
                  <a:lnTo>
                    <a:pt x="597322" y="229542"/>
                  </a:lnTo>
                  <a:lnTo>
                    <a:pt x="597322" y="222303"/>
                  </a:lnTo>
                  <a:cubicBezTo>
                    <a:pt x="587797" y="215731"/>
                    <a:pt x="578272" y="229828"/>
                    <a:pt x="567890" y="220589"/>
                  </a:cubicBezTo>
                  <a:lnTo>
                    <a:pt x="561698" y="220589"/>
                  </a:lnTo>
                  <a:cubicBezTo>
                    <a:pt x="555602" y="219255"/>
                    <a:pt x="560175" y="214779"/>
                    <a:pt x="554650" y="213255"/>
                  </a:cubicBezTo>
                  <a:lnTo>
                    <a:pt x="538172" y="213255"/>
                  </a:lnTo>
                  <a:lnTo>
                    <a:pt x="538172" y="207635"/>
                  </a:lnTo>
                  <a:cubicBezTo>
                    <a:pt x="509597" y="193728"/>
                    <a:pt x="477688" y="203253"/>
                    <a:pt x="446256" y="198110"/>
                  </a:cubicBezTo>
                  <a:cubicBezTo>
                    <a:pt x="444065" y="190680"/>
                    <a:pt x="425872" y="198110"/>
                    <a:pt x="420538" y="188585"/>
                  </a:cubicBezTo>
                  <a:cubicBezTo>
                    <a:pt x="450447" y="180394"/>
                    <a:pt x="479688" y="190014"/>
                    <a:pt x="509501" y="183442"/>
                  </a:cubicBezTo>
                  <a:cubicBezTo>
                    <a:pt x="511626" y="189061"/>
                    <a:pt x="516617" y="193100"/>
                    <a:pt x="522551" y="194014"/>
                  </a:cubicBezTo>
                  <a:cubicBezTo>
                    <a:pt x="531590" y="188033"/>
                    <a:pt x="542458" y="185470"/>
                    <a:pt x="553221" y="186775"/>
                  </a:cubicBezTo>
                  <a:lnTo>
                    <a:pt x="561032" y="190490"/>
                  </a:lnTo>
                  <a:cubicBezTo>
                    <a:pt x="573414" y="181727"/>
                    <a:pt x="586749" y="192681"/>
                    <a:pt x="600465" y="190490"/>
                  </a:cubicBezTo>
                  <a:cubicBezTo>
                    <a:pt x="615039" y="174583"/>
                    <a:pt x="559984" y="183442"/>
                    <a:pt x="557889" y="168392"/>
                  </a:cubicBezTo>
                  <a:cubicBezTo>
                    <a:pt x="571795" y="168392"/>
                    <a:pt x="584749" y="177917"/>
                    <a:pt x="597131" y="166678"/>
                  </a:cubicBezTo>
                  <a:lnTo>
                    <a:pt x="597131" y="151914"/>
                  </a:lnTo>
                  <a:lnTo>
                    <a:pt x="591035" y="148104"/>
                  </a:lnTo>
                  <a:lnTo>
                    <a:pt x="603704" y="140579"/>
                  </a:lnTo>
                  <a:cubicBezTo>
                    <a:pt x="595227" y="138293"/>
                    <a:pt x="598370" y="131054"/>
                    <a:pt x="596560" y="125530"/>
                  </a:cubicBezTo>
                  <a:cubicBezTo>
                    <a:pt x="592274" y="124453"/>
                    <a:pt x="589674" y="120110"/>
                    <a:pt x="590750" y="115824"/>
                  </a:cubicBezTo>
                  <a:cubicBezTo>
                    <a:pt x="590845" y="115433"/>
                    <a:pt x="590978" y="115042"/>
                    <a:pt x="591131" y="114671"/>
                  </a:cubicBezTo>
                  <a:lnTo>
                    <a:pt x="596846" y="111527"/>
                  </a:lnTo>
                  <a:lnTo>
                    <a:pt x="596846" y="104003"/>
                  </a:lnTo>
                  <a:lnTo>
                    <a:pt x="591321" y="100288"/>
                  </a:lnTo>
                  <a:lnTo>
                    <a:pt x="597227" y="96478"/>
                  </a:lnTo>
                  <a:lnTo>
                    <a:pt x="597227" y="88858"/>
                  </a:lnTo>
                  <a:lnTo>
                    <a:pt x="585702" y="83619"/>
                  </a:lnTo>
                  <a:cubicBezTo>
                    <a:pt x="587226" y="83619"/>
                    <a:pt x="586654" y="83619"/>
                    <a:pt x="585702" y="83619"/>
                  </a:cubicBezTo>
                  <a:lnTo>
                    <a:pt x="585702" y="83619"/>
                  </a:lnTo>
                  <a:cubicBezTo>
                    <a:pt x="557127" y="82000"/>
                    <a:pt x="531314" y="92287"/>
                    <a:pt x="502453" y="83619"/>
                  </a:cubicBezTo>
                  <a:cubicBezTo>
                    <a:pt x="496929" y="81429"/>
                    <a:pt x="491976" y="75904"/>
                    <a:pt x="485689" y="76095"/>
                  </a:cubicBezTo>
                  <a:lnTo>
                    <a:pt x="485689" y="70570"/>
                  </a:lnTo>
                  <a:cubicBezTo>
                    <a:pt x="451304" y="59426"/>
                    <a:pt x="408060" y="80762"/>
                    <a:pt x="370437" y="76285"/>
                  </a:cubicBezTo>
                  <a:cubicBezTo>
                    <a:pt x="356054" y="87144"/>
                    <a:pt x="344624" y="72094"/>
                    <a:pt x="330146" y="72380"/>
                  </a:cubicBezTo>
                  <a:lnTo>
                    <a:pt x="320621" y="65141"/>
                  </a:lnTo>
                  <a:cubicBezTo>
                    <a:pt x="286997" y="68856"/>
                    <a:pt x="253946" y="55616"/>
                    <a:pt x="217560" y="62379"/>
                  </a:cubicBezTo>
                  <a:cubicBezTo>
                    <a:pt x="216989" y="63712"/>
                    <a:pt x="216417" y="65331"/>
                    <a:pt x="215655" y="67332"/>
                  </a:cubicBezTo>
                  <a:lnTo>
                    <a:pt x="204511" y="73618"/>
                  </a:lnTo>
                  <a:cubicBezTo>
                    <a:pt x="211369" y="79047"/>
                    <a:pt x="231276" y="77047"/>
                    <a:pt x="239658" y="72571"/>
                  </a:cubicBezTo>
                  <a:cubicBezTo>
                    <a:pt x="247278" y="77524"/>
                    <a:pt x="257946" y="83619"/>
                    <a:pt x="264995" y="76285"/>
                  </a:cubicBezTo>
                  <a:lnTo>
                    <a:pt x="279758" y="76285"/>
                  </a:lnTo>
                  <a:lnTo>
                    <a:pt x="294617" y="85810"/>
                  </a:lnTo>
                  <a:cubicBezTo>
                    <a:pt x="294617" y="94002"/>
                    <a:pt x="314811" y="94192"/>
                    <a:pt x="321573" y="99526"/>
                  </a:cubicBezTo>
                  <a:cubicBezTo>
                    <a:pt x="321573" y="101146"/>
                    <a:pt x="321573" y="102384"/>
                    <a:pt x="321573" y="103527"/>
                  </a:cubicBezTo>
                  <a:cubicBezTo>
                    <a:pt x="301095" y="100193"/>
                    <a:pt x="275663" y="107432"/>
                    <a:pt x="252707" y="105241"/>
                  </a:cubicBezTo>
                  <a:cubicBezTo>
                    <a:pt x="245754" y="101622"/>
                    <a:pt x="252707" y="96955"/>
                    <a:pt x="248993" y="93049"/>
                  </a:cubicBezTo>
                  <a:cubicBezTo>
                    <a:pt x="240897" y="81429"/>
                    <a:pt x="224895" y="90192"/>
                    <a:pt x="216989" y="96192"/>
                  </a:cubicBezTo>
                  <a:cubicBezTo>
                    <a:pt x="221370" y="100288"/>
                    <a:pt x="234610" y="94669"/>
                    <a:pt x="235372" y="100288"/>
                  </a:cubicBezTo>
                  <a:cubicBezTo>
                    <a:pt x="232324" y="102002"/>
                    <a:pt x="229657" y="103527"/>
                    <a:pt x="229657" y="106384"/>
                  </a:cubicBezTo>
                  <a:cubicBezTo>
                    <a:pt x="227752" y="110385"/>
                    <a:pt x="216894" y="108670"/>
                    <a:pt x="212703" y="112194"/>
                  </a:cubicBezTo>
                  <a:cubicBezTo>
                    <a:pt x="206292" y="108622"/>
                    <a:pt x="198720" y="107737"/>
                    <a:pt x="191652" y="109718"/>
                  </a:cubicBezTo>
                  <a:cubicBezTo>
                    <a:pt x="191652" y="111242"/>
                    <a:pt x="190509" y="112861"/>
                    <a:pt x="189842" y="114671"/>
                  </a:cubicBezTo>
                  <a:lnTo>
                    <a:pt x="184413" y="118290"/>
                  </a:lnTo>
                  <a:cubicBezTo>
                    <a:pt x="186318" y="121529"/>
                    <a:pt x="200987" y="117814"/>
                    <a:pt x="193938" y="123720"/>
                  </a:cubicBezTo>
                  <a:cubicBezTo>
                    <a:pt x="156791" y="124291"/>
                    <a:pt x="203463" y="127720"/>
                    <a:pt x="212988" y="138007"/>
                  </a:cubicBezTo>
                  <a:cubicBezTo>
                    <a:pt x="217865" y="137626"/>
                    <a:pt x="222713" y="139055"/>
                    <a:pt x="226609" y="142008"/>
                  </a:cubicBezTo>
                  <a:cubicBezTo>
                    <a:pt x="261661" y="148961"/>
                    <a:pt x="301475" y="139150"/>
                    <a:pt x="334908" y="151533"/>
                  </a:cubicBezTo>
                  <a:lnTo>
                    <a:pt x="328717" y="155438"/>
                  </a:lnTo>
                  <a:lnTo>
                    <a:pt x="328717" y="162582"/>
                  </a:lnTo>
                  <a:cubicBezTo>
                    <a:pt x="309667" y="173535"/>
                    <a:pt x="264899" y="149342"/>
                    <a:pt x="256137" y="169440"/>
                  </a:cubicBezTo>
                  <a:lnTo>
                    <a:pt x="246612" y="175631"/>
                  </a:lnTo>
                  <a:cubicBezTo>
                    <a:pt x="242421" y="175631"/>
                    <a:pt x="238991" y="175631"/>
                    <a:pt x="237087" y="177346"/>
                  </a:cubicBezTo>
                  <a:lnTo>
                    <a:pt x="243182" y="181251"/>
                  </a:lnTo>
                  <a:lnTo>
                    <a:pt x="243182" y="188299"/>
                  </a:lnTo>
                  <a:cubicBezTo>
                    <a:pt x="257851" y="191633"/>
                    <a:pt x="277568" y="184870"/>
                    <a:pt x="292522" y="179345"/>
                  </a:cubicBezTo>
                  <a:cubicBezTo>
                    <a:pt x="318144" y="185728"/>
                    <a:pt x="344147" y="185156"/>
                    <a:pt x="370151" y="190490"/>
                  </a:cubicBezTo>
                  <a:cubicBezTo>
                    <a:pt x="374913" y="187347"/>
                    <a:pt x="395868" y="182013"/>
                    <a:pt x="393773" y="192490"/>
                  </a:cubicBezTo>
                  <a:cubicBezTo>
                    <a:pt x="361864" y="202015"/>
                    <a:pt x="318811" y="199824"/>
                    <a:pt x="285950" y="194300"/>
                  </a:cubicBezTo>
                  <a:lnTo>
                    <a:pt x="269567" y="203158"/>
                  </a:lnTo>
                  <a:lnTo>
                    <a:pt x="269567" y="206968"/>
                  </a:lnTo>
                  <a:cubicBezTo>
                    <a:pt x="279092" y="210683"/>
                    <a:pt x="281568" y="209064"/>
                    <a:pt x="283188" y="203063"/>
                  </a:cubicBezTo>
                  <a:cubicBezTo>
                    <a:pt x="286140" y="200396"/>
                    <a:pt x="290998" y="201730"/>
                    <a:pt x="295094" y="201444"/>
                  </a:cubicBezTo>
                  <a:cubicBezTo>
                    <a:pt x="301952" y="200396"/>
                    <a:pt x="300809" y="205635"/>
                    <a:pt x="305571" y="208778"/>
                  </a:cubicBezTo>
                  <a:lnTo>
                    <a:pt x="312334" y="208778"/>
                  </a:lnTo>
                  <a:lnTo>
                    <a:pt x="321288" y="214112"/>
                  </a:lnTo>
                  <a:cubicBezTo>
                    <a:pt x="317858" y="218684"/>
                    <a:pt x="309953" y="214779"/>
                    <a:pt x="305000" y="216589"/>
                  </a:cubicBezTo>
                  <a:cubicBezTo>
                    <a:pt x="301095" y="220589"/>
                    <a:pt x="294141" y="219732"/>
                    <a:pt x="287760" y="219827"/>
                  </a:cubicBezTo>
                  <a:cubicBezTo>
                    <a:pt x="276139" y="212207"/>
                    <a:pt x="264709" y="214588"/>
                    <a:pt x="252898" y="208778"/>
                  </a:cubicBezTo>
                  <a:lnTo>
                    <a:pt x="244040" y="214112"/>
                  </a:lnTo>
                  <a:cubicBezTo>
                    <a:pt x="249393" y="218598"/>
                    <a:pt x="256108" y="221151"/>
                    <a:pt x="263090" y="221351"/>
                  </a:cubicBezTo>
                  <a:lnTo>
                    <a:pt x="263090" y="225447"/>
                  </a:lnTo>
                  <a:cubicBezTo>
                    <a:pt x="268900" y="227256"/>
                    <a:pt x="268900" y="227256"/>
                    <a:pt x="337289" y="227256"/>
                  </a:cubicBezTo>
                  <a:cubicBezTo>
                    <a:pt x="349672" y="235258"/>
                    <a:pt x="365864" y="226018"/>
                    <a:pt x="378152" y="234591"/>
                  </a:cubicBezTo>
                  <a:cubicBezTo>
                    <a:pt x="406727" y="236686"/>
                    <a:pt x="437397" y="220875"/>
                    <a:pt x="462924" y="241735"/>
                  </a:cubicBezTo>
                  <a:cubicBezTo>
                    <a:pt x="471116" y="236019"/>
                    <a:pt x="481974" y="241068"/>
                    <a:pt x="490166" y="234496"/>
                  </a:cubicBezTo>
                  <a:lnTo>
                    <a:pt x="493309" y="238782"/>
                  </a:lnTo>
                  <a:cubicBezTo>
                    <a:pt x="490547" y="242782"/>
                    <a:pt x="483784" y="244211"/>
                    <a:pt x="480069" y="248307"/>
                  </a:cubicBezTo>
                  <a:cubicBezTo>
                    <a:pt x="480069" y="248307"/>
                    <a:pt x="480069" y="249735"/>
                    <a:pt x="480069" y="250974"/>
                  </a:cubicBezTo>
                  <a:cubicBezTo>
                    <a:pt x="486241" y="254079"/>
                    <a:pt x="493519" y="254079"/>
                    <a:pt x="499691" y="250974"/>
                  </a:cubicBezTo>
                  <a:cubicBezTo>
                    <a:pt x="509787" y="246687"/>
                    <a:pt x="520169" y="254593"/>
                    <a:pt x="531219" y="253641"/>
                  </a:cubicBezTo>
                  <a:cubicBezTo>
                    <a:pt x="534648" y="259070"/>
                    <a:pt x="531219" y="264594"/>
                    <a:pt x="533409" y="269833"/>
                  </a:cubicBezTo>
                  <a:cubicBezTo>
                    <a:pt x="540582" y="271519"/>
                    <a:pt x="547983" y="271996"/>
                    <a:pt x="555317" y="271262"/>
                  </a:cubicBezTo>
                  <a:cubicBezTo>
                    <a:pt x="559432" y="268252"/>
                    <a:pt x="564547" y="266928"/>
                    <a:pt x="569604" y="267547"/>
                  </a:cubicBezTo>
                  <a:cubicBezTo>
                    <a:pt x="578177" y="249069"/>
                    <a:pt x="603799" y="257260"/>
                    <a:pt x="617991" y="262308"/>
                  </a:cubicBezTo>
                  <a:cubicBezTo>
                    <a:pt x="617991" y="270786"/>
                    <a:pt x="617991" y="279453"/>
                    <a:pt x="617991" y="287835"/>
                  </a:cubicBezTo>
                  <a:lnTo>
                    <a:pt x="612086" y="291741"/>
                  </a:lnTo>
                  <a:cubicBezTo>
                    <a:pt x="619896" y="293836"/>
                    <a:pt x="617896" y="301266"/>
                    <a:pt x="618468" y="306219"/>
                  </a:cubicBezTo>
                  <a:lnTo>
                    <a:pt x="612562" y="309457"/>
                  </a:lnTo>
                  <a:cubicBezTo>
                    <a:pt x="611505" y="318049"/>
                    <a:pt x="611219" y="326717"/>
                    <a:pt x="611705" y="335365"/>
                  </a:cubicBezTo>
                  <a:lnTo>
                    <a:pt x="605609" y="339366"/>
                  </a:lnTo>
                  <a:cubicBezTo>
                    <a:pt x="605609" y="340318"/>
                    <a:pt x="605609" y="341556"/>
                    <a:pt x="605609" y="342890"/>
                  </a:cubicBezTo>
                  <a:lnTo>
                    <a:pt x="612181" y="346890"/>
                  </a:lnTo>
                  <a:lnTo>
                    <a:pt x="612181" y="354034"/>
                  </a:lnTo>
                  <a:lnTo>
                    <a:pt x="618563" y="357939"/>
                  </a:lnTo>
                  <a:cubicBezTo>
                    <a:pt x="606752" y="362892"/>
                    <a:pt x="617706" y="373942"/>
                    <a:pt x="602465" y="378133"/>
                  </a:cubicBezTo>
                  <a:cubicBezTo>
                    <a:pt x="597417" y="374513"/>
                    <a:pt x="599227" y="371465"/>
                    <a:pt x="592464" y="368608"/>
                  </a:cubicBezTo>
                  <a:cubicBezTo>
                    <a:pt x="591798" y="365178"/>
                    <a:pt x="595131" y="355653"/>
                    <a:pt x="588369" y="356511"/>
                  </a:cubicBezTo>
                  <a:cubicBezTo>
                    <a:pt x="585416" y="356511"/>
                    <a:pt x="585892" y="359273"/>
                    <a:pt x="585987" y="361273"/>
                  </a:cubicBezTo>
                  <a:cubicBezTo>
                    <a:pt x="579987" y="364235"/>
                    <a:pt x="572938" y="364235"/>
                    <a:pt x="566937" y="361273"/>
                  </a:cubicBezTo>
                  <a:cubicBezTo>
                    <a:pt x="572367" y="351748"/>
                    <a:pt x="608943" y="353844"/>
                    <a:pt x="593131" y="346795"/>
                  </a:cubicBezTo>
                  <a:lnTo>
                    <a:pt x="599418" y="342890"/>
                  </a:lnTo>
                  <a:lnTo>
                    <a:pt x="599418" y="324602"/>
                  </a:lnTo>
                  <a:lnTo>
                    <a:pt x="593036" y="320697"/>
                  </a:lnTo>
                  <a:cubicBezTo>
                    <a:pt x="597608" y="317172"/>
                    <a:pt x="609038" y="320697"/>
                    <a:pt x="605418" y="313172"/>
                  </a:cubicBezTo>
                  <a:lnTo>
                    <a:pt x="595893" y="307933"/>
                  </a:lnTo>
                  <a:cubicBezTo>
                    <a:pt x="566461" y="305362"/>
                    <a:pt x="534171" y="320506"/>
                    <a:pt x="507215" y="306124"/>
                  </a:cubicBezTo>
                  <a:lnTo>
                    <a:pt x="507215" y="298789"/>
                  </a:lnTo>
                  <a:cubicBezTo>
                    <a:pt x="514455" y="295741"/>
                    <a:pt x="514550" y="295741"/>
                    <a:pt x="523122" y="300313"/>
                  </a:cubicBezTo>
                  <a:cubicBezTo>
                    <a:pt x="570747" y="290788"/>
                    <a:pt x="549602" y="298503"/>
                    <a:pt x="520074" y="279930"/>
                  </a:cubicBezTo>
                  <a:lnTo>
                    <a:pt x="520074" y="269167"/>
                  </a:lnTo>
                  <a:cubicBezTo>
                    <a:pt x="498643" y="250117"/>
                    <a:pt x="476164" y="265356"/>
                    <a:pt x="454638" y="273072"/>
                  </a:cubicBezTo>
                  <a:lnTo>
                    <a:pt x="454638" y="276691"/>
                  </a:lnTo>
                  <a:cubicBezTo>
                    <a:pt x="465020" y="281358"/>
                    <a:pt x="479498" y="274501"/>
                    <a:pt x="487785" y="285073"/>
                  </a:cubicBezTo>
                  <a:lnTo>
                    <a:pt x="484832" y="289455"/>
                  </a:lnTo>
                  <a:lnTo>
                    <a:pt x="467496" y="289455"/>
                  </a:lnTo>
                  <a:cubicBezTo>
                    <a:pt x="469211" y="287074"/>
                    <a:pt x="463210" y="284787"/>
                    <a:pt x="461781" y="287359"/>
                  </a:cubicBezTo>
                  <a:cubicBezTo>
                    <a:pt x="461781" y="288978"/>
                    <a:pt x="465020" y="289550"/>
                    <a:pt x="467496" y="289455"/>
                  </a:cubicBezTo>
                  <a:cubicBezTo>
                    <a:pt x="467496" y="289455"/>
                    <a:pt x="466544" y="289455"/>
                    <a:pt x="466258" y="289455"/>
                  </a:cubicBezTo>
                  <a:cubicBezTo>
                    <a:pt x="467487" y="292474"/>
                    <a:pt x="467972" y="295741"/>
                    <a:pt x="467687" y="298980"/>
                  </a:cubicBezTo>
                  <a:cubicBezTo>
                    <a:pt x="445684" y="309171"/>
                    <a:pt x="413204" y="305457"/>
                    <a:pt x="389487" y="302314"/>
                  </a:cubicBezTo>
                  <a:cubicBezTo>
                    <a:pt x="393135" y="301390"/>
                    <a:pt x="395897" y="298399"/>
                    <a:pt x="396535" y="294694"/>
                  </a:cubicBezTo>
                  <a:lnTo>
                    <a:pt x="408156" y="288121"/>
                  </a:lnTo>
                  <a:cubicBezTo>
                    <a:pt x="398631" y="284120"/>
                    <a:pt x="336908" y="283549"/>
                    <a:pt x="342814" y="298980"/>
                  </a:cubicBezTo>
                  <a:cubicBezTo>
                    <a:pt x="323002" y="300789"/>
                    <a:pt x="304714" y="304599"/>
                    <a:pt x="283949" y="304504"/>
                  </a:cubicBezTo>
                  <a:cubicBezTo>
                    <a:pt x="263090" y="309933"/>
                    <a:pt x="295284" y="315934"/>
                    <a:pt x="300714" y="308219"/>
                  </a:cubicBezTo>
                  <a:cubicBezTo>
                    <a:pt x="315858" y="310600"/>
                    <a:pt x="330146" y="322220"/>
                    <a:pt x="345957" y="312124"/>
                  </a:cubicBezTo>
                  <a:cubicBezTo>
                    <a:pt x="371103" y="324983"/>
                    <a:pt x="403107" y="312124"/>
                    <a:pt x="428158" y="324697"/>
                  </a:cubicBezTo>
                  <a:lnTo>
                    <a:pt x="428158" y="332031"/>
                  </a:lnTo>
                  <a:lnTo>
                    <a:pt x="421586" y="336032"/>
                  </a:lnTo>
                  <a:lnTo>
                    <a:pt x="421586" y="343271"/>
                  </a:lnTo>
                  <a:cubicBezTo>
                    <a:pt x="412823" y="346510"/>
                    <a:pt x="401107" y="344319"/>
                    <a:pt x="392154" y="352796"/>
                  </a:cubicBezTo>
                  <a:cubicBezTo>
                    <a:pt x="384153" y="352796"/>
                    <a:pt x="371675" y="351558"/>
                    <a:pt x="369103" y="361559"/>
                  </a:cubicBezTo>
                  <a:cubicBezTo>
                    <a:pt x="377485" y="367369"/>
                    <a:pt x="381581" y="370322"/>
                    <a:pt x="391772" y="364131"/>
                  </a:cubicBezTo>
                  <a:cubicBezTo>
                    <a:pt x="406917" y="374227"/>
                    <a:pt x="419871" y="353177"/>
                    <a:pt x="432063" y="371274"/>
                  </a:cubicBezTo>
                  <a:cubicBezTo>
                    <a:pt x="449685" y="366512"/>
                    <a:pt x="468068" y="357368"/>
                    <a:pt x="484451" y="371274"/>
                  </a:cubicBezTo>
                  <a:lnTo>
                    <a:pt x="494928" y="363464"/>
                  </a:lnTo>
                  <a:cubicBezTo>
                    <a:pt x="493976" y="358416"/>
                    <a:pt x="492261" y="355844"/>
                    <a:pt x="483593" y="356130"/>
                  </a:cubicBezTo>
                  <a:cubicBezTo>
                    <a:pt x="472259" y="346605"/>
                    <a:pt x="455018" y="350034"/>
                    <a:pt x="442160" y="343271"/>
                  </a:cubicBezTo>
                  <a:lnTo>
                    <a:pt x="451018" y="338032"/>
                  </a:lnTo>
                  <a:cubicBezTo>
                    <a:pt x="470068" y="339175"/>
                    <a:pt x="485118" y="352796"/>
                    <a:pt x="505692" y="349081"/>
                  </a:cubicBezTo>
                  <a:cubicBezTo>
                    <a:pt x="511597" y="350224"/>
                    <a:pt x="528361" y="345176"/>
                    <a:pt x="526456" y="354701"/>
                  </a:cubicBezTo>
                  <a:lnTo>
                    <a:pt x="507406" y="365178"/>
                  </a:lnTo>
                  <a:cubicBezTo>
                    <a:pt x="507406" y="366321"/>
                    <a:pt x="506835" y="367464"/>
                    <a:pt x="506549" y="368893"/>
                  </a:cubicBezTo>
                  <a:lnTo>
                    <a:pt x="512740" y="372894"/>
                  </a:lnTo>
                  <a:cubicBezTo>
                    <a:pt x="472068" y="385562"/>
                    <a:pt x="428730" y="373656"/>
                    <a:pt x="385867" y="374989"/>
                  </a:cubicBezTo>
                  <a:cubicBezTo>
                    <a:pt x="376342" y="367464"/>
                    <a:pt x="354435" y="373942"/>
                    <a:pt x="348815" y="362512"/>
                  </a:cubicBezTo>
                  <a:cubicBezTo>
                    <a:pt x="348243" y="360702"/>
                    <a:pt x="345386" y="359844"/>
                    <a:pt x="341481" y="360035"/>
                  </a:cubicBezTo>
                  <a:cubicBezTo>
                    <a:pt x="337575" y="360226"/>
                    <a:pt x="336623" y="360702"/>
                    <a:pt x="335861" y="363464"/>
                  </a:cubicBezTo>
                  <a:cubicBezTo>
                    <a:pt x="329289" y="377847"/>
                    <a:pt x="301190" y="351939"/>
                    <a:pt x="295951" y="369560"/>
                  </a:cubicBezTo>
                  <a:cubicBezTo>
                    <a:pt x="265662" y="382514"/>
                    <a:pt x="300904" y="386610"/>
                    <a:pt x="313287" y="379085"/>
                  </a:cubicBezTo>
                  <a:cubicBezTo>
                    <a:pt x="316525" y="384133"/>
                    <a:pt x="328527" y="381085"/>
                    <a:pt x="331670" y="385848"/>
                  </a:cubicBezTo>
                  <a:cubicBezTo>
                    <a:pt x="358721" y="383657"/>
                    <a:pt x="386915" y="394706"/>
                    <a:pt x="411394" y="382800"/>
                  </a:cubicBezTo>
                  <a:cubicBezTo>
                    <a:pt x="441398" y="396611"/>
                    <a:pt x="469687" y="389658"/>
                    <a:pt x="503120" y="390134"/>
                  </a:cubicBezTo>
                  <a:cubicBezTo>
                    <a:pt x="531695" y="392896"/>
                    <a:pt x="564556" y="392134"/>
                    <a:pt x="595417" y="393753"/>
                  </a:cubicBezTo>
                  <a:cubicBezTo>
                    <a:pt x="600846" y="390801"/>
                    <a:pt x="597608" y="387562"/>
                    <a:pt x="598656" y="384705"/>
                  </a:cubicBezTo>
                  <a:cubicBezTo>
                    <a:pt x="602656" y="380514"/>
                    <a:pt x="608181" y="386896"/>
                    <a:pt x="611990" y="388515"/>
                  </a:cubicBezTo>
                  <a:lnTo>
                    <a:pt x="611990" y="399373"/>
                  </a:lnTo>
                  <a:cubicBezTo>
                    <a:pt x="617325" y="401374"/>
                    <a:pt x="620182" y="405660"/>
                    <a:pt x="617325" y="410803"/>
                  </a:cubicBezTo>
                  <a:lnTo>
                    <a:pt x="612181" y="413756"/>
                  </a:lnTo>
                  <a:lnTo>
                    <a:pt x="617801" y="417566"/>
                  </a:lnTo>
                  <a:lnTo>
                    <a:pt x="611800" y="421471"/>
                  </a:lnTo>
                  <a:lnTo>
                    <a:pt x="611800" y="439664"/>
                  </a:lnTo>
                  <a:lnTo>
                    <a:pt x="618182" y="443569"/>
                  </a:lnTo>
                  <a:lnTo>
                    <a:pt x="618182" y="454523"/>
                  </a:lnTo>
                  <a:lnTo>
                    <a:pt x="611990" y="458333"/>
                  </a:lnTo>
                  <a:lnTo>
                    <a:pt x="611990" y="495195"/>
                  </a:lnTo>
                  <a:cubicBezTo>
                    <a:pt x="627326" y="506434"/>
                    <a:pt x="613038" y="533962"/>
                    <a:pt x="619230" y="550916"/>
                  </a:cubicBezTo>
                  <a:lnTo>
                    <a:pt x="623897" y="553488"/>
                  </a:lnTo>
                  <a:cubicBezTo>
                    <a:pt x="624983" y="557098"/>
                    <a:pt x="625307" y="560888"/>
                    <a:pt x="624849" y="564632"/>
                  </a:cubicBezTo>
                  <a:lnTo>
                    <a:pt x="618563" y="568823"/>
                  </a:lnTo>
                  <a:lnTo>
                    <a:pt x="618563" y="576062"/>
                  </a:lnTo>
                  <a:lnTo>
                    <a:pt x="624754" y="579872"/>
                  </a:lnTo>
                  <a:lnTo>
                    <a:pt x="624754" y="583396"/>
                  </a:lnTo>
                  <a:lnTo>
                    <a:pt x="618372" y="587301"/>
                  </a:lnTo>
                  <a:lnTo>
                    <a:pt x="618372" y="590826"/>
                  </a:lnTo>
                  <a:lnTo>
                    <a:pt x="624564" y="594636"/>
                  </a:lnTo>
                  <a:lnTo>
                    <a:pt x="624564" y="609495"/>
                  </a:lnTo>
                  <a:cubicBezTo>
                    <a:pt x="617134" y="612543"/>
                    <a:pt x="619420" y="616734"/>
                    <a:pt x="612562" y="620353"/>
                  </a:cubicBezTo>
                  <a:cubicBezTo>
                    <a:pt x="613991" y="621306"/>
                    <a:pt x="615801" y="622639"/>
                    <a:pt x="618087" y="624068"/>
                  </a:cubicBezTo>
                  <a:lnTo>
                    <a:pt x="618087" y="638737"/>
                  </a:lnTo>
                  <a:lnTo>
                    <a:pt x="611800" y="642546"/>
                  </a:lnTo>
                  <a:lnTo>
                    <a:pt x="611800" y="657120"/>
                  </a:lnTo>
                  <a:lnTo>
                    <a:pt x="618182" y="661025"/>
                  </a:lnTo>
                  <a:lnTo>
                    <a:pt x="618182" y="679408"/>
                  </a:lnTo>
                  <a:cubicBezTo>
                    <a:pt x="604275" y="687695"/>
                    <a:pt x="614848" y="712841"/>
                    <a:pt x="611705" y="727033"/>
                  </a:cubicBezTo>
                  <a:lnTo>
                    <a:pt x="617039" y="729986"/>
                  </a:lnTo>
                  <a:cubicBezTo>
                    <a:pt x="618182" y="732272"/>
                    <a:pt x="613514" y="732462"/>
                    <a:pt x="612752" y="733987"/>
                  </a:cubicBezTo>
                  <a:cubicBezTo>
                    <a:pt x="611686" y="738825"/>
                    <a:pt x="611324" y="743807"/>
                    <a:pt x="611705" y="748750"/>
                  </a:cubicBezTo>
                  <a:lnTo>
                    <a:pt x="617896" y="752751"/>
                  </a:lnTo>
                  <a:lnTo>
                    <a:pt x="611800" y="756656"/>
                  </a:lnTo>
                  <a:lnTo>
                    <a:pt x="611800" y="870956"/>
                  </a:lnTo>
                  <a:lnTo>
                    <a:pt x="618182" y="874861"/>
                  </a:lnTo>
                  <a:lnTo>
                    <a:pt x="618182" y="882100"/>
                  </a:lnTo>
                  <a:lnTo>
                    <a:pt x="612086" y="885910"/>
                  </a:lnTo>
                  <a:lnTo>
                    <a:pt x="612086" y="911818"/>
                  </a:lnTo>
                  <a:lnTo>
                    <a:pt x="617896" y="915057"/>
                  </a:lnTo>
                  <a:cubicBezTo>
                    <a:pt x="617896" y="916961"/>
                    <a:pt x="617896" y="919248"/>
                    <a:pt x="618468" y="922010"/>
                  </a:cubicBezTo>
                  <a:cubicBezTo>
                    <a:pt x="612657" y="925153"/>
                    <a:pt x="607323" y="929916"/>
                    <a:pt x="618468" y="933345"/>
                  </a:cubicBezTo>
                  <a:lnTo>
                    <a:pt x="618468" y="948775"/>
                  </a:lnTo>
                  <a:lnTo>
                    <a:pt x="612086" y="952585"/>
                  </a:lnTo>
                  <a:lnTo>
                    <a:pt x="612086" y="1132989"/>
                  </a:lnTo>
                  <a:lnTo>
                    <a:pt x="605704" y="1136894"/>
                  </a:lnTo>
                  <a:cubicBezTo>
                    <a:pt x="612848" y="1139085"/>
                    <a:pt x="613324" y="1146419"/>
                    <a:pt x="611419" y="1151848"/>
                  </a:cubicBezTo>
                  <a:lnTo>
                    <a:pt x="598370" y="1158325"/>
                  </a:lnTo>
                  <a:cubicBezTo>
                    <a:pt x="595227" y="1169469"/>
                    <a:pt x="602751" y="1165755"/>
                    <a:pt x="610848" y="1169565"/>
                  </a:cubicBezTo>
                  <a:lnTo>
                    <a:pt x="610848" y="1198997"/>
                  </a:lnTo>
                  <a:lnTo>
                    <a:pt x="604466" y="1202902"/>
                  </a:lnTo>
                  <a:lnTo>
                    <a:pt x="604466" y="1217476"/>
                  </a:lnTo>
                  <a:lnTo>
                    <a:pt x="611229" y="1221476"/>
                  </a:lnTo>
                  <a:lnTo>
                    <a:pt x="611229" y="1232239"/>
                  </a:lnTo>
                  <a:lnTo>
                    <a:pt x="617229" y="1236049"/>
                  </a:lnTo>
                  <a:lnTo>
                    <a:pt x="617229" y="1291675"/>
                  </a:lnTo>
                  <a:cubicBezTo>
                    <a:pt x="608657" y="1296819"/>
                    <a:pt x="608657" y="1297105"/>
                    <a:pt x="617229" y="1302248"/>
                  </a:cubicBezTo>
                  <a:lnTo>
                    <a:pt x="611419" y="1306153"/>
                  </a:lnTo>
                  <a:lnTo>
                    <a:pt x="617610" y="1309963"/>
                  </a:lnTo>
                  <a:lnTo>
                    <a:pt x="617610" y="1313487"/>
                  </a:lnTo>
                  <a:lnTo>
                    <a:pt x="611229" y="1317298"/>
                  </a:lnTo>
                  <a:lnTo>
                    <a:pt x="611229" y="1361589"/>
                  </a:lnTo>
                  <a:cubicBezTo>
                    <a:pt x="627707" y="1379877"/>
                    <a:pt x="611895" y="1418262"/>
                    <a:pt x="618372" y="1442932"/>
                  </a:cubicBezTo>
                  <a:lnTo>
                    <a:pt x="623325" y="1445694"/>
                  </a:lnTo>
                  <a:cubicBezTo>
                    <a:pt x="626659" y="1468840"/>
                    <a:pt x="621706" y="1493319"/>
                    <a:pt x="625040" y="1516751"/>
                  </a:cubicBezTo>
                  <a:lnTo>
                    <a:pt x="630374" y="1519704"/>
                  </a:lnTo>
                  <a:lnTo>
                    <a:pt x="630374" y="1545135"/>
                  </a:lnTo>
                  <a:lnTo>
                    <a:pt x="637137" y="1549422"/>
                  </a:lnTo>
                  <a:lnTo>
                    <a:pt x="637137" y="1571424"/>
                  </a:lnTo>
                  <a:lnTo>
                    <a:pt x="630755" y="1575235"/>
                  </a:lnTo>
                  <a:lnTo>
                    <a:pt x="630755" y="1608286"/>
                  </a:lnTo>
                  <a:lnTo>
                    <a:pt x="623992" y="1612382"/>
                  </a:lnTo>
                  <a:lnTo>
                    <a:pt x="623992" y="1637909"/>
                  </a:lnTo>
                  <a:cubicBezTo>
                    <a:pt x="613800" y="1640862"/>
                    <a:pt x="618563" y="1652196"/>
                    <a:pt x="617610" y="1660007"/>
                  </a:cubicBezTo>
                  <a:lnTo>
                    <a:pt x="623325" y="1663150"/>
                  </a:lnTo>
                  <a:cubicBezTo>
                    <a:pt x="624468" y="1671865"/>
                    <a:pt x="624754" y="1680667"/>
                    <a:pt x="624183" y="1689439"/>
                  </a:cubicBezTo>
                  <a:lnTo>
                    <a:pt x="630374" y="1692868"/>
                  </a:lnTo>
                  <a:lnTo>
                    <a:pt x="630374" y="1729825"/>
                  </a:lnTo>
                  <a:lnTo>
                    <a:pt x="624373" y="1733730"/>
                  </a:lnTo>
                  <a:lnTo>
                    <a:pt x="624373" y="1810692"/>
                  </a:lnTo>
                  <a:lnTo>
                    <a:pt x="617610" y="1814788"/>
                  </a:lnTo>
                  <a:lnTo>
                    <a:pt x="617610" y="1818312"/>
                  </a:lnTo>
                  <a:lnTo>
                    <a:pt x="624183" y="1822313"/>
                  </a:lnTo>
                  <a:cubicBezTo>
                    <a:pt x="624249" y="1823485"/>
                    <a:pt x="624249" y="1824665"/>
                    <a:pt x="624183" y="1825837"/>
                  </a:cubicBezTo>
                  <a:lnTo>
                    <a:pt x="618372" y="1829647"/>
                  </a:lnTo>
                  <a:lnTo>
                    <a:pt x="618372" y="1921849"/>
                  </a:lnTo>
                  <a:cubicBezTo>
                    <a:pt x="627897" y="1923659"/>
                    <a:pt x="627897" y="1959949"/>
                    <a:pt x="618372" y="1961949"/>
                  </a:cubicBezTo>
                  <a:lnTo>
                    <a:pt x="618372" y="1987858"/>
                  </a:lnTo>
                  <a:lnTo>
                    <a:pt x="624373" y="1991667"/>
                  </a:lnTo>
                  <a:lnTo>
                    <a:pt x="624373" y="2031863"/>
                  </a:lnTo>
                  <a:lnTo>
                    <a:pt x="631136" y="2035959"/>
                  </a:lnTo>
                  <a:lnTo>
                    <a:pt x="631136" y="2068915"/>
                  </a:lnTo>
                  <a:lnTo>
                    <a:pt x="624754" y="2072821"/>
                  </a:lnTo>
                  <a:cubicBezTo>
                    <a:pt x="636470" y="2076916"/>
                    <a:pt x="629326" y="2092823"/>
                    <a:pt x="631136" y="2102158"/>
                  </a:cubicBezTo>
                  <a:cubicBezTo>
                    <a:pt x="617039" y="2106063"/>
                    <a:pt x="632088" y="2123875"/>
                    <a:pt x="618372" y="2127780"/>
                  </a:cubicBezTo>
                  <a:lnTo>
                    <a:pt x="618372" y="2149497"/>
                  </a:lnTo>
                  <a:lnTo>
                    <a:pt x="611800" y="2153688"/>
                  </a:lnTo>
                  <a:cubicBezTo>
                    <a:pt x="611800" y="2154735"/>
                    <a:pt x="611800" y="2155974"/>
                    <a:pt x="611800" y="2157212"/>
                  </a:cubicBezTo>
                  <a:lnTo>
                    <a:pt x="624754" y="2164927"/>
                  </a:lnTo>
                  <a:cubicBezTo>
                    <a:pt x="614658" y="2167785"/>
                    <a:pt x="619325" y="2179310"/>
                    <a:pt x="618372" y="2186930"/>
                  </a:cubicBezTo>
                  <a:cubicBezTo>
                    <a:pt x="624754" y="2190645"/>
                    <a:pt x="624754" y="2190645"/>
                    <a:pt x="618372" y="2194074"/>
                  </a:cubicBezTo>
                  <a:lnTo>
                    <a:pt x="618372" y="2201122"/>
                  </a:lnTo>
                  <a:lnTo>
                    <a:pt x="611705" y="2205313"/>
                  </a:lnTo>
                  <a:lnTo>
                    <a:pt x="617991" y="2209123"/>
                  </a:lnTo>
                  <a:lnTo>
                    <a:pt x="617991" y="2220077"/>
                  </a:lnTo>
                  <a:lnTo>
                    <a:pt x="611419" y="2223982"/>
                  </a:lnTo>
                  <a:cubicBezTo>
                    <a:pt x="610276" y="2227602"/>
                    <a:pt x="614943" y="2229221"/>
                    <a:pt x="617229" y="2231602"/>
                  </a:cubicBezTo>
                  <a:cubicBezTo>
                    <a:pt x="605418" y="2237318"/>
                    <a:pt x="613800" y="2255986"/>
                    <a:pt x="611419" y="2267130"/>
                  </a:cubicBezTo>
                  <a:cubicBezTo>
                    <a:pt x="607476" y="2270341"/>
                    <a:pt x="603161" y="2273055"/>
                    <a:pt x="598560" y="2275227"/>
                  </a:cubicBezTo>
                  <a:cubicBezTo>
                    <a:pt x="603894" y="2280561"/>
                    <a:pt x="628183" y="2286180"/>
                    <a:pt x="612467" y="2293229"/>
                  </a:cubicBezTo>
                  <a:cubicBezTo>
                    <a:pt x="610562" y="2296849"/>
                    <a:pt x="611800" y="2300468"/>
                    <a:pt x="611419" y="2304087"/>
                  </a:cubicBezTo>
                  <a:cubicBezTo>
                    <a:pt x="618087" y="2309041"/>
                    <a:pt x="621611" y="2311136"/>
                    <a:pt x="611419" y="2315804"/>
                  </a:cubicBezTo>
                  <a:lnTo>
                    <a:pt x="617420" y="2319613"/>
                  </a:lnTo>
                  <a:lnTo>
                    <a:pt x="611133" y="2323614"/>
                  </a:lnTo>
                  <a:cubicBezTo>
                    <a:pt x="611133" y="2324947"/>
                    <a:pt x="611133" y="2326948"/>
                    <a:pt x="611800" y="2327138"/>
                  </a:cubicBezTo>
                  <a:cubicBezTo>
                    <a:pt x="619610" y="2329329"/>
                    <a:pt x="615610" y="2335520"/>
                    <a:pt x="623325" y="2337520"/>
                  </a:cubicBezTo>
                  <a:cubicBezTo>
                    <a:pt x="626659" y="2341426"/>
                    <a:pt x="621230" y="2343521"/>
                    <a:pt x="617991" y="2345235"/>
                  </a:cubicBezTo>
                  <a:lnTo>
                    <a:pt x="617991" y="2396575"/>
                  </a:lnTo>
                  <a:lnTo>
                    <a:pt x="624183" y="2400480"/>
                  </a:lnTo>
                  <a:lnTo>
                    <a:pt x="624183" y="2426103"/>
                  </a:lnTo>
                  <a:lnTo>
                    <a:pt x="617801" y="2430008"/>
                  </a:lnTo>
                  <a:lnTo>
                    <a:pt x="617801" y="2433532"/>
                  </a:lnTo>
                  <a:lnTo>
                    <a:pt x="623992" y="2437343"/>
                  </a:lnTo>
                  <a:lnTo>
                    <a:pt x="623992" y="2444772"/>
                  </a:lnTo>
                  <a:cubicBezTo>
                    <a:pt x="616753" y="2447058"/>
                    <a:pt x="617515" y="2452487"/>
                    <a:pt x="617706" y="2458774"/>
                  </a:cubicBezTo>
                  <a:lnTo>
                    <a:pt x="623611" y="2462964"/>
                  </a:lnTo>
                  <a:lnTo>
                    <a:pt x="617991" y="2466775"/>
                  </a:lnTo>
                  <a:lnTo>
                    <a:pt x="617991" y="2529925"/>
                  </a:lnTo>
                  <a:lnTo>
                    <a:pt x="624087" y="2533640"/>
                  </a:lnTo>
                  <a:lnTo>
                    <a:pt x="617610" y="2537641"/>
                  </a:lnTo>
                  <a:lnTo>
                    <a:pt x="617610" y="2574217"/>
                  </a:lnTo>
                  <a:lnTo>
                    <a:pt x="611419" y="2578026"/>
                  </a:lnTo>
                  <a:lnTo>
                    <a:pt x="611419" y="2585456"/>
                  </a:lnTo>
                  <a:lnTo>
                    <a:pt x="616753" y="2588504"/>
                  </a:lnTo>
                  <a:cubicBezTo>
                    <a:pt x="618753" y="2622603"/>
                    <a:pt x="618277" y="2658322"/>
                    <a:pt x="616753" y="2692612"/>
                  </a:cubicBezTo>
                  <a:cubicBezTo>
                    <a:pt x="609323" y="2695184"/>
                    <a:pt x="612467" y="2700328"/>
                    <a:pt x="604656" y="2703090"/>
                  </a:cubicBezTo>
                  <a:lnTo>
                    <a:pt x="610848" y="2706995"/>
                  </a:lnTo>
                  <a:lnTo>
                    <a:pt x="610848" y="2725283"/>
                  </a:lnTo>
                  <a:lnTo>
                    <a:pt x="604561" y="2729188"/>
                  </a:lnTo>
                  <a:lnTo>
                    <a:pt x="604561" y="2736332"/>
                  </a:lnTo>
                  <a:lnTo>
                    <a:pt x="610657" y="2740237"/>
                  </a:lnTo>
                  <a:lnTo>
                    <a:pt x="610657" y="2747667"/>
                  </a:lnTo>
                  <a:cubicBezTo>
                    <a:pt x="596941" y="2753954"/>
                    <a:pt x="608657" y="2773384"/>
                    <a:pt x="603418" y="2784910"/>
                  </a:cubicBezTo>
                  <a:lnTo>
                    <a:pt x="598656" y="2787481"/>
                  </a:lnTo>
                  <a:cubicBezTo>
                    <a:pt x="597760" y="2791025"/>
                    <a:pt x="597465" y="2794701"/>
                    <a:pt x="597798" y="2798340"/>
                  </a:cubicBezTo>
                  <a:cubicBezTo>
                    <a:pt x="600846" y="2801674"/>
                    <a:pt x="607323" y="2803388"/>
                    <a:pt x="610562" y="2806531"/>
                  </a:cubicBezTo>
                  <a:lnTo>
                    <a:pt x="604371" y="2810341"/>
                  </a:lnTo>
                  <a:lnTo>
                    <a:pt x="604371" y="2813961"/>
                  </a:lnTo>
                  <a:lnTo>
                    <a:pt x="594846" y="2819486"/>
                  </a:lnTo>
                  <a:lnTo>
                    <a:pt x="585321" y="2813294"/>
                  </a:lnTo>
                  <a:lnTo>
                    <a:pt x="585321" y="2806150"/>
                  </a:lnTo>
                  <a:lnTo>
                    <a:pt x="591226" y="2802340"/>
                  </a:lnTo>
                  <a:lnTo>
                    <a:pt x="591226" y="2787672"/>
                  </a:lnTo>
                  <a:lnTo>
                    <a:pt x="578463" y="2780147"/>
                  </a:lnTo>
                  <a:cubicBezTo>
                    <a:pt x="583120" y="2778004"/>
                    <a:pt x="587483" y="2775242"/>
                    <a:pt x="591417" y="2771955"/>
                  </a:cubicBezTo>
                  <a:cubicBezTo>
                    <a:pt x="590750" y="2766241"/>
                    <a:pt x="582939" y="2765288"/>
                    <a:pt x="578653" y="2762430"/>
                  </a:cubicBezTo>
                  <a:cubicBezTo>
                    <a:pt x="581320" y="2759478"/>
                    <a:pt x="588178" y="2761002"/>
                    <a:pt x="591417" y="2758525"/>
                  </a:cubicBezTo>
                  <a:lnTo>
                    <a:pt x="591417" y="2739475"/>
                  </a:lnTo>
                  <a:lnTo>
                    <a:pt x="597989" y="2735570"/>
                  </a:lnTo>
                  <a:cubicBezTo>
                    <a:pt x="597989" y="2734237"/>
                    <a:pt x="597989" y="2732998"/>
                    <a:pt x="597989" y="2731855"/>
                  </a:cubicBezTo>
                  <a:cubicBezTo>
                    <a:pt x="590464" y="2730331"/>
                    <a:pt x="594084" y="2725188"/>
                    <a:pt x="588464" y="2722902"/>
                  </a:cubicBezTo>
                  <a:cubicBezTo>
                    <a:pt x="577510" y="2723569"/>
                    <a:pt x="551126" y="2720806"/>
                    <a:pt x="552269" y="2735189"/>
                  </a:cubicBezTo>
                  <a:cubicBezTo>
                    <a:pt x="541696" y="2742333"/>
                    <a:pt x="534457" y="2741571"/>
                    <a:pt x="526075" y="2746524"/>
                  </a:cubicBezTo>
                  <a:cubicBezTo>
                    <a:pt x="527123" y="2750810"/>
                    <a:pt x="522741" y="2751953"/>
                    <a:pt x="520265" y="2754620"/>
                  </a:cubicBezTo>
                  <a:cubicBezTo>
                    <a:pt x="525789" y="2757859"/>
                    <a:pt x="525789" y="2757859"/>
                    <a:pt x="520265" y="2761383"/>
                  </a:cubicBezTo>
                  <a:lnTo>
                    <a:pt x="520265" y="2769098"/>
                  </a:lnTo>
                  <a:lnTo>
                    <a:pt x="539315" y="2779957"/>
                  </a:lnTo>
                  <a:cubicBezTo>
                    <a:pt x="513121" y="2789482"/>
                    <a:pt x="484165" y="2787291"/>
                    <a:pt x="460543" y="2805770"/>
                  </a:cubicBezTo>
                  <a:lnTo>
                    <a:pt x="473402" y="2813008"/>
                  </a:lnTo>
                  <a:lnTo>
                    <a:pt x="473402" y="2823771"/>
                  </a:lnTo>
                  <a:lnTo>
                    <a:pt x="479974" y="2827868"/>
                  </a:lnTo>
                  <a:lnTo>
                    <a:pt x="473973" y="2831677"/>
                  </a:lnTo>
                  <a:lnTo>
                    <a:pt x="479879" y="2835392"/>
                  </a:lnTo>
                  <a:lnTo>
                    <a:pt x="479879" y="2846441"/>
                  </a:lnTo>
                  <a:lnTo>
                    <a:pt x="474926" y="2849299"/>
                  </a:lnTo>
                  <a:cubicBezTo>
                    <a:pt x="477307" y="2854442"/>
                    <a:pt x="487975" y="2856823"/>
                    <a:pt x="493309" y="2861014"/>
                  </a:cubicBezTo>
                  <a:cubicBezTo>
                    <a:pt x="479498" y="2867015"/>
                    <a:pt x="459495" y="2857109"/>
                    <a:pt x="447684" y="2868634"/>
                  </a:cubicBezTo>
                  <a:lnTo>
                    <a:pt x="447684" y="2875969"/>
                  </a:lnTo>
                  <a:cubicBezTo>
                    <a:pt x="458733" y="2879683"/>
                    <a:pt x="471401" y="2875969"/>
                    <a:pt x="484356" y="2877492"/>
                  </a:cubicBezTo>
                  <a:cubicBezTo>
                    <a:pt x="501501" y="2887017"/>
                    <a:pt x="489975" y="2889970"/>
                    <a:pt x="476735" y="2888637"/>
                  </a:cubicBezTo>
                  <a:cubicBezTo>
                    <a:pt x="467210" y="2897495"/>
                    <a:pt x="482831" y="2894828"/>
                    <a:pt x="486737" y="2898162"/>
                  </a:cubicBezTo>
                  <a:lnTo>
                    <a:pt x="486737" y="2905687"/>
                  </a:lnTo>
                  <a:cubicBezTo>
                    <a:pt x="476545" y="2915212"/>
                    <a:pt x="468258" y="2907592"/>
                    <a:pt x="456162" y="2907496"/>
                  </a:cubicBezTo>
                  <a:cubicBezTo>
                    <a:pt x="453494" y="2909592"/>
                    <a:pt x="446637" y="2911306"/>
                    <a:pt x="447398" y="2915974"/>
                  </a:cubicBezTo>
                  <a:cubicBezTo>
                    <a:pt x="452113" y="2920346"/>
                    <a:pt x="458305" y="2922765"/>
                    <a:pt x="464734" y="2922736"/>
                  </a:cubicBezTo>
                  <a:cubicBezTo>
                    <a:pt x="466106" y="2922755"/>
                    <a:pt x="467201" y="2923870"/>
                    <a:pt x="467182" y="2925241"/>
                  </a:cubicBezTo>
                  <a:cubicBezTo>
                    <a:pt x="467182" y="2925422"/>
                    <a:pt x="467153" y="2925604"/>
                    <a:pt x="467115" y="2925784"/>
                  </a:cubicBezTo>
                  <a:cubicBezTo>
                    <a:pt x="452351" y="2925213"/>
                    <a:pt x="438540" y="2936643"/>
                    <a:pt x="425110" y="2940358"/>
                  </a:cubicBezTo>
                  <a:cubicBezTo>
                    <a:pt x="412347" y="2937977"/>
                    <a:pt x="409775" y="2945501"/>
                    <a:pt x="396535" y="2943215"/>
                  </a:cubicBezTo>
                  <a:cubicBezTo>
                    <a:pt x="388820" y="2936033"/>
                    <a:pt x="376999" y="2935633"/>
                    <a:pt x="368817" y="2942262"/>
                  </a:cubicBezTo>
                  <a:lnTo>
                    <a:pt x="375199" y="2946168"/>
                  </a:lnTo>
                  <a:lnTo>
                    <a:pt x="375199" y="2949787"/>
                  </a:lnTo>
                  <a:cubicBezTo>
                    <a:pt x="386343" y="2959312"/>
                    <a:pt x="401964" y="2950740"/>
                    <a:pt x="413299" y="2960169"/>
                  </a:cubicBezTo>
                  <a:cubicBezTo>
                    <a:pt x="397392" y="2974267"/>
                    <a:pt x="370437" y="2960169"/>
                    <a:pt x="352434" y="2973409"/>
                  </a:cubicBezTo>
                  <a:cubicBezTo>
                    <a:pt x="345386" y="2969599"/>
                    <a:pt x="318621" y="2964456"/>
                    <a:pt x="322335" y="2979219"/>
                  </a:cubicBezTo>
                  <a:cubicBezTo>
                    <a:pt x="351930" y="2982810"/>
                    <a:pt x="381876" y="2982201"/>
                    <a:pt x="411299" y="2977410"/>
                  </a:cubicBezTo>
                  <a:lnTo>
                    <a:pt x="420157" y="2982744"/>
                  </a:lnTo>
                  <a:cubicBezTo>
                    <a:pt x="399145" y="2993126"/>
                    <a:pt x="374980" y="2995174"/>
                    <a:pt x="352530" y="2988459"/>
                  </a:cubicBezTo>
                  <a:lnTo>
                    <a:pt x="345481" y="2991983"/>
                  </a:lnTo>
                  <a:cubicBezTo>
                    <a:pt x="294998" y="2977696"/>
                    <a:pt x="349196" y="3011985"/>
                    <a:pt x="371103" y="2999508"/>
                  </a:cubicBezTo>
                  <a:cubicBezTo>
                    <a:pt x="377866" y="3002270"/>
                    <a:pt x="372246" y="3010176"/>
                    <a:pt x="380628" y="3012081"/>
                  </a:cubicBezTo>
                  <a:cubicBezTo>
                    <a:pt x="381533" y="3017186"/>
                    <a:pt x="381533" y="3022406"/>
                    <a:pt x="380628" y="3027511"/>
                  </a:cubicBezTo>
                  <a:cubicBezTo>
                    <a:pt x="361569" y="3033293"/>
                    <a:pt x="341919" y="3036903"/>
                    <a:pt x="322049" y="3038275"/>
                  </a:cubicBezTo>
                  <a:cubicBezTo>
                    <a:pt x="307286" y="3044085"/>
                    <a:pt x="292046" y="3058277"/>
                    <a:pt x="319382" y="3047800"/>
                  </a:cubicBezTo>
                  <a:cubicBezTo>
                    <a:pt x="325955" y="3049324"/>
                    <a:pt x="327955" y="3045133"/>
                    <a:pt x="332908" y="3044751"/>
                  </a:cubicBezTo>
                  <a:cubicBezTo>
                    <a:pt x="339956" y="3049990"/>
                    <a:pt x="350624" y="3047228"/>
                    <a:pt x="358911" y="3048180"/>
                  </a:cubicBezTo>
                  <a:cubicBezTo>
                    <a:pt x="363769" y="3051324"/>
                    <a:pt x="360054" y="3054467"/>
                    <a:pt x="361673" y="3056944"/>
                  </a:cubicBezTo>
                  <a:cubicBezTo>
                    <a:pt x="352815" y="3064087"/>
                    <a:pt x="343100" y="3062563"/>
                    <a:pt x="332432" y="3062563"/>
                  </a:cubicBezTo>
                  <a:cubicBezTo>
                    <a:pt x="326240" y="3065326"/>
                    <a:pt x="328527" y="3073993"/>
                    <a:pt x="329384" y="3079613"/>
                  </a:cubicBezTo>
                  <a:cubicBezTo>
                    <a:pt x="349196" y="3092281"/>
                    <a:pt x="317763" y="3084566"/>
                    <a:pt x="315382" y="3091614"/>
                  </a:cubicBezTo>
                  <a:cubicBezTo>
                    <a:pt x="310429" y="3101139"/>
                    <a:pt x="290427" y="3091614"/>
                    <a:pt x="282616" y="3101139"/>
                  </a:cubicBezTo>
                  <a:lnTo>
                    <a:pt x="282616" y="3104950"/>
                  </a:lnTo>
                  <a:cubicBezTo>
                    <a:pt x="275948" y="3114475"/>
                    <a:pt x="234991" y="3104950"/>
                    <a:pt x="246897" y="3121523"/>
                  </a:cubicBezTo>
                  <a:cubicBezTo>
                    <a:pt x="258518" y="3118952"/>
                    <a:pt x="255660" y="3129620"/>
                    <a:pt x="256422" y="3137906"/>
                  </a:cubicBezTo>
                  <a:lnTo>
                    <a:pt x="262232" y="3141716"/>
                  </a:lnTo>
                  <a:cubicBezTo>
                    <a:pt x="262232" y="3142764"/>
                    <a:pt x="262232" y="3143907"/>
                    <a:pt x="262709" y="3145335"/>
                  </a:cubicBezTo>
                  <a:cubicBezTo>
                    <a:pt x="257565" y="3150384"/>
                    <a:pt x="248707" y="3150193"/>
                    <a:pt x="243087" y="3153051"/>
                  </a:cubicBezTo>
                  <a:lnTo>
                    <a:pt x="243087" y="3160290"/>
                  </a:lnTo>
                  <a:cubicBezTo>
                    <a:pt x="257946" y="3159147"/>
                    <a:pt x="279568" y="3155623"/>
                    <a:pt x="295475" y="3162004"/>
                  </a:cubicBezTo>
                  <a:cubicBezTo>
                    <a:pt x="295475" y="3168005"/>
                    <a:pt x="284616" y="3164576"/>
                    <a:pt x="279187" y="3166005"/>
                  </a:cubicBezTo>
                  <a:cubicBezTo>
                    <a:pt x="256232" y="3172767"/>
                    <a:pt x="258518" y="3173054"/>
                    <a:pt x="279187" y="3184007"/>
                  </a:cubicBezTo>
                  <a:cubicBezTo>
                    <a:pt x="294332" y="3188293"/>
                    <a:pt x="305952" y="3169910"/>
                    <a:pt x="318621" y="3180293"/>
                  </a:cubicBezTo>
                  <a:cubicBezTo>
                    <a:pt x="332432" y="3179435"/>
                    <a:pt x="343766" y="3186293"/>
                    <a:pt x="358435" y="3184102"/>
                  </a:cubicBezTo>
                  <a:lnTo>
                    <a:pt x="374056" y="3193627"/>
                  </a:lnTo>
                  <a:cubicBezTo>
                    <a:pt x="357482" y="3202009"/>
                    <a:pt x="340528" y="3187055"/>
                    <a:pt x="326431" y="3195152"/>
                  </a:cubicBezTo>
                  <a:cubicBezTo>
                    <a:pt x="319459" y="3196695"/>
                    <a:pt x="312163" y="3195504"/>
                    <a:pt x="306047" y="3191817"/>
                  </a:cubicBezTo>
                  <a:cubicBezTo>
                    <a:pt x="284140" y="3192675"/>
                    <a:pt x="263280" y="3202867"/>
                    <a:pt x="240420" y="3199343"/>
                  </a:cubicBezTo>
                  <a:cubicBezTo>
                    <a:pt x="236420" y="3200676"/>
                    <a:pt x="237277" y="3202676"/>
                    <a:pt x="237087" y="3204486"/>
                  </a:cubicBezTo>
                  <a:lnTo>
                    <a:pt x="250040" y="3212106"/>
                  </a:lnTo>
                  <a:lnTo>
                    <a:pt x="250040" y="3219536"/>
                  </a:lnTo>
                  <a:cubicBezTo>
                    <a:pt x="244897" y="3222869"/>
                    <a:pt x="236229" y="3219536"/>
                    <a:pt x="236324" y="3227251"/>
                  </a:cubicBezTo>
                  <a:lnTo>
                    <a:pt x="224704" y="3233823"/>
                  </a:lnTo>
                  <a:cubicBezTo>
                    <a:pt x="229276" y="3239347"/>
                    <a:pt x="244706" y="3231727"/>
                    <a:pt x="243754" y="3241252"/>
                  </a:cubicBezTo>
                  <a:cubicBezTo>
                    <a:pt x="233372" y="3246110"/>
                    <a:pt x="220227" y="3245443"/>
                    <a:pt x="210893" y="3252778"/>
                  </a:cubicBezTo>
                  <a:cubicBezTo>
                    <a:pt x="210893" y="3258874"/>
                    <a:pt x="210893" y="3258874"/>
                    <a:pt x="214036" y="3261731"/>
                  </a:cubicBezTo>
                  <a:cubicBezTo>
                    <a:pt x="218179" y="3258855"/>
                    <a:pt x="223228" y="3257606"/>
                    <a:pt x="228228" y="3258207"/>
                  </a:cubicBezTo>
                  <a:lnTo>
                    <a:pt x="231086" y="3262970"/>
                  </a:lnTo>
                  <a:lnTo>
                    <a:pt x="224323" y="3267351"/>
                  </a:lnTo>
                  <a:lnTo>
                    <a:pt x="230610" y="3271161"/>
                  </a:lnTo>
                  <a:cubicBezTo>
                    <a:pt x="228895" y="3277733"/>
                    <a:pt x="236610" y="3276209"/>
                    <a:pt x="240135" y="3273066"/>
                  </a:cubicBezTo>
                  <a:cubicBezTo>
                    <a:pt x="247088" y="3277638"/>
                    <a:pt x="252327" y="3276495"/>
                    <a:pt x="261852" y="3276495"/>
                  </a:cubicBezTo>
                  <a:lnTo>
                    <a:pt x="272424" y="3284115"/>
                  </a:lnTo>
                  <a:cubicBezTo>
                    <a:pt x="280787" y="3282686"/>
                    <a:pt x="289369" y="3284601"/>
                    <a:pt x="296332" y="3289449"/>
                  </a:cubicBezTo>
                  <a:cubicBezTo>
                    <a:pt x="281664" y="3294878"/>
                    <a:pt x="268900" y="3289449"/>
                    <a:pt x="254136" y="3287639"/>
                  </a:cubicBezTo>
                  <a:cubicBezTo>
                    <a:pt x="250098" y="3284772"/>
                    <a:pt x="245154" y="3283486"/>
                    <a:pt x="240230" y="3284019"/>
                  </a:cubicBezTo>
                  <a:lnTo>
                    <a:pt x="231181" y="3289353"/>
                  </a:lnTo>
                  <a:cubicBezTo>
                    <a:pt x="224514" y="3306022"/>
                    <a:pt x="183556" y="3284115"/>
                    <a:pt x="178031" y="3300307"/>
                  </a:cubicBezTo>
                  <a:lnTo>
                    <a:pt x="184604" y="3304308"/>
                  </a:lnTo>
                  <a:lnTo>
                    <a:pt x="184604" y="3307927"/>
                  </a:lnTo>
                  <a:cubicBezTo>
                    <a:pt x="170697" y="3312785"/>
                    <a:pt x="154695" y="3307927"/>
                    <a:pt x="140313" y="3310595"/>
                  </a:cubicBezTo>
                  <a:cubicBezTo>
                    <a:pt x="136788" y="3314500"/>
                    <a:pt x="139741" y="3318786"/>
                    <a:pt x="138217" y="3322882"/>
                  </a:cubicBezTo>
                  <a:cubicBezTo>
                    <a:pt x="132026" y="3327263"/>
                    <a:pt x="115929" y="3320024"/>
                    <a:pt x="119167" y="3332407"/>
                  </a:cubicBezTo>
                  <a:cubicBezTo>
                    <a:pt x="118119" y="3336407"/>
                    <a:pt x="113071" y="3335169"/>
                    <a:pt x="109642" y="3335455"/>
                  </a:cubicBezTo>
                  <a:cubicBezTo>
                    <a:pt x="98621" y="3340284"/>
                    <a:pt x="87220" y="3344170"/>
                    <a:pt x="75542" y="3347075"/>
                  </a:cubicBezTo>
                  <a:cubicBezTo>
                    <a:pt x="62493" y="3354981"/>
                    <a:pt x="50015" y="3342408"/>
                    <a:pt x="53540" y="3366696"/>
                  </a:cubicBezTo>
                  <a:cubicBezTo>
                    <a:pt x="58207" y="3369935"/>
                    <a:pt x="64113" y="3368030"/>
                    <a:pt x="69447" y="3368601"/>
                  </a:cubicBezTo>
                  <a:cubicBezTo>
                    <a:pt x="77257" y="3362315"/>
                    <a:pt x="88497" y="3367554"/>
                    <a:pt x="96402" y="3361362"/>
                  </a:cubicBezTo>
                  <a:cubicBezTo>
                    <a:pt x="100117" y="3367363"/>
                    <a:pt x="120786" y="3362220"/>
                    <a:pt x="117357" y="3367839"/>
                  </a:cubicBezTo>
                  <a:cubicBezTo>
                    <a:pt x="107823" y="3369268"/>
                    <a:pt x="98536" y="3371993"/>
                    <a:pt x="89735" y="3375936"/>
                  </a:cubicBezTo>
                  <a:cubicBezTo>
                    <a:pt x="84877" y="3376507"/>
                    <a:pt x="78019" y="3374221"/>
                    <a:pt x="73923" y="3378222"/>
                  </a:cubicBezTo>
                  <a:cubicBezTo>
                    <a:pt x="78305" y="3381555"/>
                    <a:pt x="86591" y="3382317"/>
                    <a:pt x="86496" y="3388509"/>
                  </a:cubicBezTo>
                  <a:lnTo>
                    <a:pt x="80019" y="3392605"/>
                  </a:lnTo>
                  <a:lnTo>
                    <a:pt x="80019" y="3403177"/>
                  </a:lnTo>
                  <a:cubicBezTo>
                    <a:pt x="74209" y="3407559"/>
                    <a:pt x="65827" y="3410416"/>
                    <a:pt x="60969" y="3414703"/>
                  </a:cubicBezTo>
                  <a:lnTo>
                    <a:pt x="69542" y="3420132"/>
                  </a:lnTo>
                  <a:cubicBezTo>
                    <a:pt x="88592" y="3420894"/>
                    <a:pt x="110785" y="3408702"/>
                    <a:pt x="123930" y="3423846"/>
                  </a:cubicBezTo>
                  <a:cubicBezTo>
                    <a:pt x="135169" y="3422513"/>
                    <a:pt x="141360" y="3424704"/>
                    <a:pt x="138979" y="3436705"/>
                  </a:cubicBezTo>
                  <a:lnTo>
                    <a:pt x="145551" y="3440610"/>
                  </a:lnTo>
                  <a:cubicBezTo>
                    <a:pt x="145551" y="3441944"/>
                    <a:pt x="145551" y="3443182"/>
                    <a:pt x="145551" y="3444421"/>
                  </a:cubicBezTo>
                  <a:cubicBezTo>
                    <a:pt x="161363" y="3449659"/>
                    <a:pt x="131740" y="3451088"/>
                    <a:pt x="125739" y="3458994"/>
                  </a:cubicBezTo>
                  <a:cubicBezTo>
                    <a:pt x="125739" y="3459946"/>
                    <a:pt x="125739" y="3461089"/>
                    <a:pt x="125739" y="3462328"/>
                  </a:cubicBezTo>
                  <a:cubicBezTo>
                    <a:pt x="133264" y="3468805"/>
                    <a:pt x="151838" y="3458232"/>
                    <a:pt x="152123" y="3469852"/>
                  </a:cubicBezTo>
                  <a:cubicBezTo>
                    <a:pt x="138227" y="3472462"/>
                    <a:pt x="124206" y="3474339"/>
                    <a:pt x="110118" y="3475472"/>
                  </a:cubicBezTo>
                  <a:cubicBezTo>
                    <a:pt x="106499" y="3475472"/>
                    <a:pt x="104689" y="3479473"/>
                    <a:pt x="106880" y="3481378"/>
                  </a:cubicBezTo>
                  <a:cubicBezTo>
                    <a:pt x="114405" y="3484426"/>
                    <a:pt x="111547" y="3489855"/>
                    <a:pt x="118786" y="3491855"/>
                  </a:cubicBezTo>
                  <a:lnTo>
                    <a:pt x="118786" y="3499666"/>
                  </a:lnTo>
                  <a:cubicBezTo>
                    <a:pt x="131454" y="3507371"/>
                    <a:pt x="146370" y="3510524"/>
                    <a:pt x="161077" y="3508619"/>
                  </a:cubicBezTo>
                  <a:cubicBezTo>
                    <a:pt x="189652" y="3497570"/>
                    <a:pt x="175936" y="3515477"/>
                    <a:pt x="158791" y="3521478"/>
                  </a:cubicBezTo>
                  <a:lnTo>
                    <a:pt x="158791" y="3528717"/>
                  </a:lnTo>
                  <a:cubicBezTo>
                    <a:pt x="178794" y="3534146"/>
                    <a:pt x="199653" y="3527478"/>
                    <a:pt x="219846" y="3534337"/>
                  </a:cubicBezTo>
                  <a:cubicBezTo>
                    <a:pt x="227819" y="3528936"/>
                    <a:pt x="237391" y="3526383"/>
                    <a:pt x="246992" y="3527098"/>
                  </a:cubicBezTo>
                  <a:cubicBezTo>
                    <a:pt x="251850" y="3528336"/>
                    <a:pt x="249279" y="3531479"/>
                    <a:pt x="251850" y="3533194"/>
                  </a:cubicBezTo>
                  <a:cubicBezTo>
                    <a:pt x="254708" y="3535013"/>
                    <a:pt x="257670" y="3536660"/>
                    <a:pt x="260708" y="3538146"/>
                  </a:cubicBezTo>
                  <a:cubicBezTo>
                    <a:pt x="264766" y="3538423"/>
                    <a:pt x="268805" y="3537385"/>
                    <a:pt x="272234" y="3535194"/>
                  </a:cubicBezTo>
                  <a:cubicBezTo>
                    <a:pt x="279187" y="3531860"/>
                    <a:pt x="295761" y="3539480"/>
                    <a:pt x="296618" y="3528907"/>
                  </a:cubicBezTo>
                  <a:cubicBezTo>
                    <a:pt x="305666" y="3524716"/>
                    <a:pt x="316525" y="3530146"/>
                    <a:pt x="326336" y="3523478"/>
                  </a:cubicBezTo>
                  <a:cubicBezTo>
                    <a:pt x="348910" y="3545671"/>
                    <a:pt x="401774" y="3525859"/>
                    <a:pt x="421586" y="3533003"/>
                  </a:cubicBezTo>
                  <a:lnTo>
                    <a:pt x="421586" y="3536623"/>
                  </a:lnTo>
                  <a:cubicBezTo>
                    <a:pt x="403317" y="3541804"/>
                    <a:pt x="384533" y="3544995"/>
                    <a:pt x="365579" y="3546148"/>
                  </a:cubicBezTo>
                  <a:lnTo>
                    <a:pt x="356054" y="3551672"/>
                  </a:lnTo>
                  <a:cubicBezTo>
                    <a:pt x="386343" y="3568817"/>
                    <a:pt x="424348" y="3545862"/>
                    <a:pt x="453971" y="3552339"/>
                  </a:cubicBezTo>
                  <a:cubicBezTo>
                    <a:pt x="453971" y="3558339"/>
                    <a:pt x="459210" y="3557102"/>
                    <a:pt x="464543" y="3557196"/>
                  </a:cubicBezTo>
                  <a:cubicBezTo>
                    <a:pt x="467592" y="3559578"/>
                    <a:pt x="474068" y="3560816"/>
                    <a:pt x="474068" y="3565864"/>
                  </a:cubicBezTo>
                  <a:cubicBezTo>
                    <a:pt x="463972" y="3578437"/>
                    <a:pt x="452256" y="3564435"/>
                    <a:pt x="440826" y="3570436"/>
                  </a:cubicBezTo>
                  <a:cubicBezTo>
                    <a:pt x="437588" y="3573008"/>
                    <a:pt x="429587" y="3570436"/>
                    <a:pt x="428158" y="3574437"/>
                  </a:cubicBezTo>
                  <a:cubicBezTo>
                    <a:pt x="437112" y="3586534"/>
                    <a:pt x="467592" y="3575866"/>
                    <a:pt x="483689" y="3579294"/>
                  </a:cubicBezTo>
                  <a:cubicBezTo>
                    <a:pt x="489309" y="3577771"/>
                    <a:pt x="485213" y="3573389"/>
                    <a:pt x="490642" y="3571865"/>
                  </a:cubicBezTo>
                  <a:cubicBezTo>
                    <a:pt x="496071" y="3570341"/>
                    <a:pt x="491214" y="3565674"/>
                    <a:pt x="499214" y="3564435"/>
                  </a:cubicBezTo>
                  <a:cubicBezTo>
                    <a:pt x="504358" y="3563102"/>
                    <a:pt x="520836" y="3568341"/>
                    <a:pt x="520074" y="3559292"/>
                  </a:cubicBezTo>
                  <a:cubicBezTo>
                    <a:pt x="517979" y="3557387"/>
                    <a:pt x="512645" y="3556720"/>
                    <a:pt x="513502" y="3553482"/>
                  </a:cubicBezTo>
                  <a:lnTo>
                    <a:pt x="523027" y="3553482"/>
                  </a:lnTo>
                  <a:cubicBezTo>
                    <a:pt x="528361" y="3551862"/>
                    <a:pt x="524837" y="3547767"/>
                    <a:pt x="529980" y="3545862"/>
                  </a:cubicBezTo>
                  <a:cubicBezTo>
                    <a:pt x="535124" y="3543957"/>
                    <a:pt x="546649" y="3533194"/>
                    <a:pt x="546363" y="3544433"/>
                  </a:cubicBezTo>
                  <a:cubicBezTo>
                    <a:pt x="552078" y="3548814"/>
                    <a:pt x="618468" y="3546338"/>
                    <a:pt x="599132" y="3536813"/>
                  </a:cubicBezTo>
                  <a:lnTo>
                    <a:pt x="599132" y="3529670"/>
                  </a:lnTo>
                  <a:lnTo>
                    <a:pt x="604847" y="3525955"/>
                  </a:lnTo>
                  <a:lnTo>
                    <a:pt x="598751" y="3522144"/>
                  </a:lnTo>
                  <a:lnTo>
                    <a:pt x="598751" y="3511286"/>
                  </a:lnTo>
                  <a:lnTo>
                    <a:pt x="592369" y="3507381"/>
                  </a:lnTo>
                  <a:lnTo>
                    <a:pt x="598560" y="3503571"/>
                  </a:lnTo>
                  <a:cubicBezTo>
                    <a:pt x="599418" y="3500523"/>
                    <a:pt x="597322" y="3498523"/>
                    <a:pt x="593512" y="3497475"/>
                  </a:cubicBezTo>
                  <a:cubicBezTo>
                    <a:pt x="591702" y="3492998"/>
                    <a:pt x="589512" y="3488712"/>
                    <a:pt x="597989" y="3485759"/>
                  </a:cubicBezTo>
                  <a:cubicBezTo>
                    <a:pt x="598732" y="3480873"/>
                    <a:pt x="598979" y="3475929"/>
                    <a:pt x="598751" y="3470995"/>
                  </a:cubicBezTo>
                  <a:lnTo>
                    <a:pt x="592560" y="3466995"/>
                  </a:lnTo>
                  <a:cubicBezTo>
                    <a:pt x="592560" y="3465947"/>
                    <a:pt x="592560" y="3464804"/>
                    <a:pt x="592083" y="3463471"/>
                  </a:cubicBezTo>
                  <a:lnTo>
                    <a:pt x="585702" y="3459565"/>
                  </a:lnTo>
                  <a:lnTo>
                    <a:pt x="592083" y="3455660"/>
                  </a:lnTo>
                  <a:cubicBezTo>
                    <a:pt x="592083" y="3454422"/>
                    <a:pt x="592083" y="3453184"/>
                    <a:pt x="592083" y="3452136"/>
                  </a:cubicBezTo>
                  <a:lnTo>
                    <a:pt x="585797" y="3448136"/>
                  </a:lnTo>
                  <a:cubicBezTo>
                    <a:pt x="585797" y="3442896"/>
                    <a:pt x="591798" y="3441753"/>
                    <a:pt x="595322" y="3439277"/>
                  </a:cubicBezTo>
                  <a:lnTo>
                    <a:pt x="603418" y="3439277"/>
                  </a:lnTo>
                  <a:lnTo>
                    <a:pt x="606847" y="3433753"/>
                  </a:lnTo>
                  <a:lnTo>
                    <a:pt x="592655" y="3427466"/>
                  </a:lnTo>
                  <a:lnTo>
                    <a:pt x="592655" y="3419084"/>
                  </a:lnTo>
                  <a:lnTo>
                    <a:pt x="598370" y="3415655"/>
                  </a:lnTo>
                  <a:lnTo>
                    <a:pt x="601323" y="3409845"/>
                  </a:lnTo>
                  <a:cubicBezTo>
                    <a:pt x="612752" y="3408702"/>
                    <a:pt x="621992" y="3409845"/>
                    <a:pt x="618944" y="3422703"/>
                  </a:cubicBezTo>
                  <a:lnTo>
                    <a:pt x="613134" y="3425942"/>
                  </a:lnTo>
                  <a:cubicBezTo>
                    <a:pt x="611133" y="3431085"/>
                    <a:pt x="613134" y="3436419"/>
                    <a:pt x="612276" y="3441087"/>
                  </a:cubicBezTo>
                  <a:lnTo>
                    <a:pt x="618563" y="3444611"/>
                  </a:lnTo>
                  <a:lnTo>
                    <a:pt x="618563" y="3466804"/>
                  </a:lnTo>
                  <a:lnTo>
                    <a:pt x="612657" y="3470614"/>
                  </a:lnTo>
                  <a:cubicBezTo>
                    <a:pt x="611895" y="3493760"/>
                    <a:pt x="612657" y="3517096"/>
                    <a:pt x="612657" y="3540433"/>
                  </a:cubicBezTo>
                  <a:lnTo>
                    <a:pt x="619134" y="3544338"/>
                  </a:lnTo>
                  <a:lnTo>
                    <a:pt x="612943" y="3548053"/>
                  </a:lnTo>
                  <a:lnTo>
                    <a:pt x="612943" y="3559197"/>
                  </a:lnTo>
                  <a:cubicBezTo>
                    <a:pt x="621611" y="3564435"/>
                    <a:pt x="621611" y="3564817"/>
                    <a:pt x="613705" y="3569484"/>
                  </a:cubicBezTo>
                  <a:cubicBezTo>
                    <a:pt x="610752" y="3598059"/>
                    <a:pt x="613705" y="3628539"/>
                    <a:pt x="612657" y="3658066"/>
                  </a:cubicBezTo>
                  <a:lnTo>
                    <a:pt x="606466" y="3662257"/>
                  </a:lnTo>
                  <a:lnTo>
                    <a:pt x="606466" y="3669496"/>
                  </a:lnTo>
                  <a:lnTo>
                    <a:pt x="612372" y="3673211"/>
                  </a:lnTo>
                  <a:lnTo>
                    <a:pt x="606180" y="3677021"/>
                  </a:lnTo>
                  <a:lnTo>
                    <a:pt x="606180" y="3680641"/>
                  </a:lnTo>
                  <a:lnTo>
                    <a:pt x="612467" y="3684451"/>
                  </a:lnTo>
                  <a:lnTo>
                    <a:pt x="612467" y="3703501"/>
                  </a:lnTo>
                  <a:lnTo>
                    <a:pt x="603704" y="3704929"/>
                  </a:lnTo>
                  <a:cubicBezTo>
                    <a:pt x="587321" y="3697595"/>
                    <a:pt x="565604" y="3692833"/>
                    <a:pt x="549030" y="3701214"/>
                  </a:cubicBezTo>
                  <a:lnTo>
                    <a:pt x="540553" y="3699595"/>
                  </a:lnTo>
                  <a:lnTo>
                    <a:pt x="540553" y="3695214"/>
                  </a:lnTo>
                  <a:cubicBezTo>
                    <a:pt x="555031" y="3682926"/>
                    <a:pt x="573890" y="3687880"/>
                    <a:pt x="591702" y="3685022"/>
                  </a:cubicBezTo>
                  <a:cubicBezTo>
                    <a:pt x="594941" y="3679878"/>
                    <a:pt x="591702" y="3674354"/>
                    <a:pt x="593893" y="3669115"/>
                  </a:cubicBezTo>
                  <a:cubicBezTo>
                    <a:pt x="618563" y="3644922"/>
                    <a:pt x="538743" y="3662829"/>
                    <a:pt x="527885" y="3655209"/>
                  </a:cubicBezTo>
                  <a:cubicBezTo>
                    <a:pt x="525313" y="3644064"/>
                    <a:pt x="550459" y="3651303"/>
                    <a:pt x="555793" y="3649304"/>
                  </a:cubicBezTo>
                  <a:cubicBezTo>
                    <a:pt x="563508" y="3642160"/>
                    <a:pt x="597227" y="3644922"/>
                    <a:pt x="592369" y="3636064"/>
                  </a:cubicBezTo>
                  <a:cubicBezTo>
                    <a:pt x="578081" y="3629777"/>
                    <a:pt x="548173" y="3641969"/>
                    <a:pt x="540267" y="3629967"/>
                  </a:cubicBezTo>
                  <a:lnTo>
                    <a:pt x="530742" y="3623586"/>
                  </a:lnTo>
                  <a:cubicBezTo>
                    <a:pt x="498672" y="3608460"/>
                    <a:pt x="461248" y="3609803"/>
                    <a:pt x="430349" y="3627205"/>
                  </a:cubicBezTo>
                  <a:cubicBezTo>
                    <a:pt x="409108" y="3635206"/>
                    <a:pt x="385010" y="3624443"/>
                    <a:pt x="366055" y="3638254"/>
                  </a:cubicBezTo>
                  <a:cubicBezTo>
                    <a:pt x="361388" y="3638826"/>
                    <a:pt x="348624" y="3635778"/>
                    <a:pt x="349672" y="3642827"/>
                  </a:cubicBezTo>
                  <a:cubicBezTo>
                    <a:pt x="363102" y="3649875"/>
                    <a:pt x="383295" y="3643684"/>
                    <a:pt x="399012" y="3645684"/>
                  </a:cubicBezTo>
                  <a:cubicBezTo>
                    <a:pt x="407775" y="3642064"/>
                    <a:pt x="420633" y="3634730"/>
                    <a:pt x="430635" y="3641398"/>
                  </a:cubicBezTo>
                  <a:cubicBezTo>
                    <a:pt x="446351" y="3641398"/>
                    <a:pt x="449685" y="3641398"/>
                    <a:pt x="448065" y="3658733"/>
                  </a:cubicBezTo>
                  <a:cubicBezTo>
                    <a:pt x="455876" y="3660257"/>
                    <a:pt x="452447" y="3665401"/>
                    <a:pt x="457590" y="3667687"/>
                  </a:cubicBezTo>
                  <a:cubicBezTo>
                    <a:pt x="465972" y="3661971"/>
                    <a:pt x="475116" y="3664734"/>
                    <a:pt x="485022" y="3664162"/>
                  </a:cubicBezTo>
                  <a:lnTo>
                    <a:pt x="487975" y="3669020"/>
                  </a:lnTo>
                  <a:cubicBezTo>
                    <a:pt x="484070" y="3670830"/>
                    <a:pt x="480641" y="3674735"/>
                    <a:pt x="476545" y="3674544"/>
                  </a:cubicBezTo>
                  <a:cubicBezTo>
                    <a:pt x="458543" y="3665019"/>
                    <a:pt x="436826" y="3687499"/>
                    <a:pt x="418157" y="3675211"/>
                  </a:cubicBezTo>
                  <a:cubicBezTo>
                    <a:pt x="393678" y="3695023"/>
                    <a:pt x="359388" y="3670353"/>
                    <a:pt x="335670" y="3684736"/>
                  </a:cubicBezTo>
                  <a:lnTo>
                    <a:pt x="338814" y="3689499"/>
                  </a:lnTo>
                  <a:cubicBezTo>
                    <a:pt x="411775" y="3696547"/>
                    <a:pt x="329289" y="3712264"/>
                    <a:pt x="307095" y="3700738"/>
                  </a:cubicBezTo>
                  <a:cubicBezTo>
                    <a:pt x="268995" y="3701596"/>
                    <a:pt x="225275" y="3706644"/>
                    <a:pt x="190128" y="3710930"/>
                  </a:cubicBezTo>
                  <a:cubicBezTo>
                    <a:pt x="181041" y="3711511"/>
                    <a:pt x="172050" y="3713007"/>
                    <a:pt x="163268" y="3715407"/>
                  </a:cubicBezTo>
                  <a:cubicBezTo>
                    <a:pt x="159839" y="3715407"/>
                    <a:pt x="158505" y="3717312"/>
                    <a:pt x="158886" y="3719503"/>
                  </a:cubicBezTo>
                  <a:cubicBezTo>
                    <a:pt x="179174" y="3733504"/>
                    <a:pt x="209655" y="3718360"/>
                    <a:pt x="234420" y="3722551"/>
                  </a:cubicBezTo>
                  <a:cubicBezTo>
                    <a:pt x="238230" y="3721217"/>
                    <a:pt x="237372" y="3719312"/>
                    <a:pt x="237848" y="3717598"/>
                  </a:cubicBezTo>
                  <a:cubicBezTo>
                    <a:pt x="252993" y="3717598"/>
                    <a:pt x="274520" y="3720264"/>
                    <a:pt x="292046" y="3718931"/>
                  </a:cubicBezTo>
                  <a:cubicBezTo>
                    <a:pt x="320621" y="3711978"/>
                    <a:pt x="357673" y="3717312"/>
                    <a:pt x="385962" y="3726360"/>
                  </a:cubicBezTo>
                  <a:cubicBezTo>
                    <a:pt x="398821" y="3726360"/>
                    <a:pt x="412251" y="3740839"/>
                    <a:pt x="424062" y="3730171"/>
                  </a:cubicBezTo>
                  <a:cubicBezTo>
                    <a:pt x="431777" y="3735505"/>
                    <a:pt x="441207" y="3733219"/>
                    <a:pt x="450351" y="3733695"/>
                  </a:cubicBezTo>
                  <a:cubicBezTo>
                    <a:pt x="455590" y="3737314"/>
                    <a:pt x="455590" y="3737410"/>
                    <a:pt x="450351" y="3741124"/>
                  </a:cubicBezTo>
                  <a:cubicBezTo>
                    <a:pt x="439588" y="3739981"/>
                    <a:pt x="427682" y="3754555"/>
                    <a:pt x="418823" y="3745315"/>
                  </a:cubicBezTo>
                  <a:cubicBezTo>
                    <a:pt x="413871" y="3745315"/>
                    <a:pt x="411775" y="3749887"/>
                    <a:pt x="405298" y="3748363"/>
                  </a:cubicBezTo>
                  <a:cubicBezTo>
                    <a:pt x="391868" y="3757888"/>
                    <a:pt x="331194" y="3744554"/>
                    <a:pt x="381295" y="3764842"/>
                  </a:cubicBezTo>
                  <a:cubicBezTo>
                    <a:pt x="376628" y="3767889"/>
                    <a:pt x="370532" y="3766652"/>
                    <a:pt x="364722" y="3770271"/>
                  </a:cubicBezTo>
                  <a:cubicBezTo>
                    <a:pt x="349672" y="3772747"/>
                    <a:pt x="293379" y="3765413"/>
                    <a:pt x="290617" y="3780272"/>
                  </a:cubicBezTo>
                  <a:cubicBezTo>
                    <a:pt x="333670" y="3784939"/>
                    <a:pt x="378914" y="3781891"/>
                    <a:pt x="420824" y="3783320"/>
                  </a:cubicBezTo>
                  <a:cubicBezTo>
                    <a:pt x="405755" y="3785454"/>
                    <a:pt x="391429" y="3791245"/>
                    <a:pt x="379104" y="3800179"/>
                  </a:cubicBezTo>
                  <a:lnTo>
                    <a:pt x="358530" y="3800179"/>
                  </a:lnTo>
                  <a:cubicBezTo>
                    <a:pt x="355673" y="3801799"/>
                    <a:pt x="355673" y="3801799"/>
                    <a:pt x="361864" y="3805513"/>
                  </a:cubicBezTo>
                  <a:lnTo>
                    <a:pt x="361864" y="3815800"/>
                  </a:lnTo>
                  <a:cubicBezTo>
                    <a:pt x="343576" y="3825325"/>
                    <a:pt x="331956" y="3816372"/>
                    <a:pt x="312048" y="3817801"/>
                  </a:cubicBezTo>
                  <a:lnTo>
                    <a:pt x="304142" y="3823230"/>
                  </a:lnTo>
                  <a:cubicBezTo>
                    <a:pt x="316620" y="3834564"/>
                    <a:pt x="342242" y="3830469"/>
                    <a:pt x="364912" y="3835993"/>
                  </a:cubicBezTo>
                  <a:cubicBezTo>
                    <a:pt x="384276" y="3830040"/>
                    <a:pt x="404984" y="3830040"/>
                    <a:pt x="424348" y="3835993"/>
                  </a:cubicBezTo>
                  <a:lnTo>
                    <a:pt x="431111" y="3832564"/>
                  </a:lnTo>
                  <a:cubicBezTo>
                    <a:pt x="439817" y="3837289"/>
                    <a:pt x="450313" y="3837289"/>
                    <a:pt x="459019" y="3832564"/>
                  </a:cubicBezTo>
                  <a:cubicBezTo>
                    <a:pt x="474354" y="3830945"/>
                    <a:pt x="494071" y="3837327"/>
                    <a:pt x="506644" y="3826468"/>
                  </a:cubicBezTo>
                  <a:cubicBezTo>
                    <a:pt x="506644" y="3821420"/>
                    <a:pt x="500453" y="3820277"/>
                    <a:pt x="497119" y="3817801"/>
                  </a:cubicBezTo>
                  <a:cubicBezTo>
                    <a:pt x="480022" y="3818677"/>
                    <a:pt x="462962" y="3815410"/>
                    <a:pt x="447398" y="3808276"/>
                  </a:cubicBezTo>
                  <a:cubicBezTo>
                    <a:pt x="464258" y="3796179"/>
                    <a:pt x="483498" y="3810180"/>
                    <a:pt x="503596" y="3806371"/>
                  </a:cubicBezTo>
                  <a:lnTo>
                    <a:pt x="519693" y="3796846"/>
                  </a:lnTo>
                  <a:cubicBezTo>
                    <a:pt x="510121" y="3792169"/>
                    <a:pt x="500300" y="3788035"/>
                    <a:pt x="490261" y="3784463"/>
                  </a:cubicBezTo>
                  <a:lnTo>
                    <a:pt x="483403" y="3787892"/>
                  </a:lnTo>
                  <a:cubicBezTo>
                    <a:pt x="471401" y="3778367"/>
                    <a:pt x="498643" y="3780844"/>
                    <a:pt x="502453" y="3780653"/>
                  </a:cubicBezTo>
                  <a:cubicBezTo>
                    <a:pt x="514169" y="3784273"/>
                    <a:pt x="525027" y="3792274"/>
                    <a:pt x="535790" y="3784558"/>
                  </a:cubicBezTo>
                  <a:cubicBezTo>
                    <a:pt x="554840" y="3794083"/>
                    <a:pt x="581034" y="3778462"/>
                    <a:pt x="598465" y="3771033"/>
                  </a:cubicBezTo>
                  <a:cubicBezTo>
                    <a:pt x="598465" y="3769890"/>
                    <a:pt x="598465" y="3768651"/>
                    <a:pt x="598465" y="3767509"/>
                  </a:cubicBezTo>
                  <a:cubicBezTo>
                    <a:pt x="587702" y="3758841"/>
                    <a:pt x="568747" y="3765032"/>
                    <a:pt x="592274" y="3753126"/>
                  </a:cubicBezTo>
                  <a:lnTo>
                    <a:pt x="592274" y="3738362"/>
                  </a:lnTo>
                  <a:cubicBezTo>
                    <a:pt x="589988" y="3735219"/>
                    <a:pt x="581892" y="3737791"/>
                    <a:pt x="579415" y="3734552"/>
                  </a:cubicBezTo>
                  <a:cubicBezTo>
                    <a:pt x="587702" y="3730933"/>
                    <a:pt x="595608" y="3733600"/>
                    <a:pt x="591798" y="3723218"/>
                  </a:cubicBezTo>
                  <a:cubicBezTo>
                    <a:pt x="588273" y="3718741"/>
                    <a:pt x="561794" y="3725789"/>
                    <a:pt x="569319" y="3717978"/>
                  </a:cubicBezTo>
                  <a:cubicBezTo>
                    <a:pt x="578682" y="3717045"/>
                    <a:pt x="587816" y="3714569"/>
                    <a:pt x="596369" y="3710645"/>
                  </a:cubicBezTo>
                  <a:cubicBezTo>
                    <a:pt x="601951" y="3710692"/>
                    <a:pt x="607399" y="3712416"/>
                    <a:pt x="611990" y="3715597"/>
                  </a:cubicBezTo>
                  <a:lnTo>
                    <a:pt x="611990" y="3768175"/>
                  </a:lnTo>
                  <a:lnTo>
                    <a:pt x="605514" y="3772271"/>
                  </a:lnTo>
                  <a:cubicBezTo>
                    <a:pt x="605514" y="3779796"/>
                    <a:pt x="620277" y="3779701"/>
                    <a:pt x="606466" y="3786178"/>
                  </a:cubicBezTo>
                  <a:cubicBezTo>
                    <a:pt x="605285" y="3795912"/>
                    <a:pt x="604961" y="3805723"/>
                    <a:pt x="605514" y="3815514"/>
                  </a:cubicBezTo>
                  <a:cubicBezTo>
                    <a:pt x="595103" y="3824002"/>
                    <a:pt x="580063" y="3823639"/>
                    <a:pt x="570081" y="3814657"/>
                  </a:cubicBezTo>
                  <a:cubicBezTo>
                    <a:pt x="565213" y="3815067"/>
                    <a:pt x="560365" y="3813676"/>
                    <a:pt x="556460" y="3810752"/>
                  </a:cubicBezTo>
                  <a:lnTo>
                    <a:pt x="549506" y="3810752"/>
                  </a:lnTo>
                  <a:lnTo>
                    <a:pt x="527218" y="3823706"/>
                  </a:lnTo>
                  <a:cubicBezTo>
                    <a:pt x="536743" y="3827993"/>
                    <a:pt x="551602" y="3821706"/>
                    <a:pt x="558841" y="3831326"/>
                  </a:cubicBezTo>
                  <a:cubicBezTo>
                    <a:pt x="546839" y="3833136"/>
                    <a:pt x="535029" y="3833803"/>
                    <a:pt x="523408" y="3836469"/>
                  </a:cubicBezTo>
                  <a:cubicBezTo>
                    <a:pt x="518264" y="3838470"/>
                    <a:pt x="521693" y="3843232"/>
                    <a:pt x="515979" y="3843709"/>
                  </a:cubicBezTo>
                  <a:cubicBezTo>
                    <a:pt x="495785" y="3845614"/>
                    <a:pt x="477212" y="3838470"/>
                    <a:pt x="457876" y="3839994"/>
                  </a:cubicBezTo>
                  <a:cubicBezTo>
                    <a:pt x="436540" y="3851138"/>
                    <a:pt x="414537" y="3834946"/>
                    <a:pt x="392154" y="3843804"/>
                  </a:cubicBezTo>
                  <a:cubicBezTo>
                    <a:pt x="382629" y="3837232"/>
                    <a:pt x="364531" y="3837803"/>
                    <a:pt x="368913" y="3852757"/>
                  </a:cubicBezTo>
                  <a:cubicBezTo>
                    <a:pt x="381105" y="3862282"/>
                    <a:pt x="400345" y="3859710"/>
                    <a:pt x="413775" y="3854853"/>
                  </a:cubicBezTo>
                  <a:cubicBezTo>
                    <a:pt x="445208" y="3851424"/>
                    <a:pt x="482069" y="3863139"/>
                    <a:pt x="510168" y="3847519"/>
                  </a:cubicBezTo>
                  <a:cubicBezTo>
                    <a:pt x="518388" y="3852529"/>
                    <a:pt x="528713" y="3852529"/>
                    <a:pt x="536934" y="3847519"/>
                  </a:cubicBezTo>
                  <a:cubicBezTo>
                    <a:pt x="551031" y="3854567"/>
                    <a:pt x="568176" y="3854758"/>
                    <a:pt x="582654" y="3861996"/>
                  </a:cubicBezTo>
                  <a:lnTo>
                    <a:pt x="598656" y="3852471"/>
                  </a:lnTo>
                  <a:lnTo>
                    <a:pt x="592560" y="3848757"/>
                  </a:lnTo>
                  <a:cubicBezTo>
                    <a:pt x="594084" y="3841232"/>
                    <a:pt x="589035" y="3829707"/>
                    <a:pt x="595417" y="3824945"/>
                  </a:cubicBezTo>
                  <a:cubicBezTo>
                    <a:pt x="611229" y="3831231"/>
                    <a:pt x="604942" y="3836851"/>
                    <a:pt x="604942" y="3867712"/>
                  </a:cubicBezTo>
                  <a:cubicBezTo>
                    <a:pt x="602751" y="3869807"/>
                    <a:pt x="599037" y="3868759"/>
                    <a:pt x="596179" y="3869045"/>
                  </a:cubicBezTo>
                  <a:cubicBezTo>
                    <a:pt x="580177" y="3860663"/>
                    <a:pt x="562270" y="3869045"/>
                    <a:pt x="545601" y="3861616"/>
                  </a:cubicBezTo>
                  <a:cubicBezTo>
                    <a:pt x="526551" y="3854662"/>
                    <a:pt x="503787" y="3859710"/>
                    <a:pt x="484260" y="3865235"/>
                  </a:cubicBezTo>
                  <a:cubicBezTo>
                    <a:pt x="447780" y="3869426"/>
                    <a:pt x="409584" y="3861711"/>
                    <a:pt x="375961" y="3874760"/>
                  </a:cubicBezTo>
                  <a:cubicBezTo>
                    <a:pt x="375961" y="3876379"/>
                    <a:pt x="375961" y="3877617"/>
                    <a:pt x="375961" y="3878760"/>
                  </a:cubicBezTo>
                  <a:cubicBezTo>
                    <a:pt x="393868" y="3884761"/>
                    <a:pt x="416823" y="3875808"/>
                    <a:pt x="434254" y="3882666"/>
                  </a:cubicBezTo>
                  <a:cubicBezTo>
                    <a:pt x="416128" y="3886914"/>
                    <a:pt x="397516" y="3888676"/>
                    <a:pt x="378914" y="3887905"/>
                  </a:cubicBezTo>
                  <a:cubicBezTo>
                    <a:pt x="375294" y="3891620"/>
                    <a:pt x="375294" y="3891620"/>
                    <a:pt x="377199" y="3905240"/>
                  </a:cubicBezTo>
                  <a:cubicBezTo>
                    <a:pt x="392963" y="3904526"/>
                    <a:pt x="408460" y="3909536"/>
                    <a:pt x="420824" y="3919337"/>
                  </a:cubicBezTo>
                  <a:lnTo>
                    <a:pt x="411965" y="3924766"/>
                  </a:lnTo>
                  <a:cubicBezTo>
                    <a:pt x="402440" y="3923528"/>
                    <a:pt x="396535" y="3930386"/>
                    <a:pt x="388820" y="3934291"/>
                  </a:cubicBezTo>
                  <a:lnTo>
                    <a:pt x="388820" y="3942102"/>
                  </a:lnTo>
                  <a:cubicBezTo>
                    <a:pt x="395202" y="3943150"/>
                    <a:pt x="404155" y="3944102"/>
                    <a:pt x="407870" y="3949436"/>
                  </a:cubicBezTo>
                  <a:cubicBezTo>
                    <a:pt x="399964" y="3952961"/>
                    <a:pt x="385296" y="3945531"/>
                    <a:pt x="388820" y="3963438"/>
                  </a:cubicBezTo>
                  <a:lnTo>
                    <a:pt x="383105" y="3967248"/>
                  </a:lnTo>
                  <a:cubicBezTo>
                    <a:pt x="381295" y="3977345"/>
                    <a:pt x="403012" y="3970296"/>
                    <a:pt x="408822" y="3978487"/>
                  </a:cubicBezTo>
                  <a:cubicBezTo>
                    <a:pt x="400345" y="3984012"/>
                    <a:pt x="380247" y="3974392"/>
                    <a:pt x="375866" y="3984393"/>
                  </a:cubicBezTo>
                  <a:cubicBezTo>
                    <a:pt x="361578" y="3996109"/>
                    <a:pt x="383867" y="3989822"/>
                    <a:pt x="392154" y="3991346"/>
                  </a:cubicBezTo>
                  <a:cubicBezTo>
                    <a:pt x="397106" y="3995252"/>
                    <a:pt x="397106" y="3995252"/>
                    <a:pt x="392154" y="3998776"/>
                  </a:cubicBezTo>
                  <a:cubicBezTo>
                    <a:pt x="375771" y="4002585"/>
                    <a:pt x="358054" y="4002681"/>
                    <a:pt x="343290" y="4011634"/>
                  </a:cubicBezTo>
                  <a:cubicBezTo>
                    <a:pt x="354530" y="4020302"/>
                    <a:pt x="366531" y="4016397"/>
                    <a:pt x="380247" y="4017159"/>
                  </a:cubicBezTo>
                  <a:lnTo>
                    <a:pt x="384057" y="4010872"/>
                  </a:lnTo>
                  <a:cubicBezTo>
                    <a:pt x="391011" y="4010015"/>
                    <a:pt x="456733" y="4004871"/>
                    <a:pt x="437493" y="4017159"/>
                  </a:cubicBezTo>
                  <a:cubicBezTo>
                    <a:pt x="427625" y="4015730"/>
                    <a:pt x="417566" y="4017635"/>
                    <a:pt x="408918" y="4022588"/>
                  </a:cubicBezTo>
                  <a:cubicBezTo>
                    <a:pt x="418443" y="4027827"/>
                    <a:pt x="435397" y="4020302"/>
                    <a:pt x="441588" y="4030875"/>
                  </a:cubicBezTo>
                  <a:cubicBezTo>
                    <a:pt x="441588" y="4034685"/>
                    <a:pt x="452733" y="4037352"/>
                    <a:pt x="444636" y="4039257"/>
                  </a:cubicBezTo>
                  <a:cubicBezTo>
                    <a:pt x="431301" y="4042781"/>
                    <a:pt x="416918" y="4031065"/>
                    <a:pt x="406536" y="4039257"/>
                  </a:cubicBezTo>
                  <a:cubicBezTo>
                    <a:pt x="399745" y="4040495"/>
                    <a:pt x="392744" y="4039352"/>
                    <a:pt x="386629" y="4036209"/>
                  </a:cubicBezTo>
                  <a:cubicBezTo>
                    <a:pt x="349196" y="4055259"/>
                    <a:pt x="361769" y="4048972"/>
                    <a:pt x="389487" y="4059545"/>
                  </a:cubicBezTo>
                  <a:cubicBezTo>
                    <a:pt x="389487" y="4061260"/>
                    <a:pt x="389487" y="4062403"/>
                    <a:pt x="389487" y="4063546"/>
                  </a:cubicBezTo>
                  <a:cubicBezTo>
                    <a:pt x="386439" y="4066689"/>
                    <a:pt x="373770" y="4063070"/>
                    <a:pt x="377199" y="4070880"/>
                  </a:cubicBezTo>
                  <a:lnTo>
                    <a:pt x="386724" y="4076404"/>
                  </a:lnTo>
                  <a:cubicBezTo>
                    <a:pt x="398821" y="4077642"/>
                    <a:pt x="407775" y="4081929"/>
                    <a:pt x="421014" y="4080214"/>
                  </a:cubicBezTo>
                  <a:cubicBezTo>
                    <a:pt x="421872" y="4081834"/>
                    <a:pt x="422729" y="4083453"/>
                    <a:pt x="423300" y="4084786"/>
                  </a:cubicBezTo>
                  <a:cubicBezTo>
                    <a:pt x="420729" y="4088692"/>
                    <a:pt x="412537" y="4086120"/>
                    <a:pt x="409870" y="4089263"/>
                  </a:cubicBezTo>
                  <a:lnTo>
                    <a:pt x="409870" y="4096597"/>
                  </a:lnTo>
                  <a:lnTo>
                    <a:pt x="428920" y="4107456"/>
                  </a:lnTo>
                  <a:cubicBezTo>
                    <a:pt x="431492" y="4113171"/>
                    <a:pt x="421014" y="4113171"/>
                    <a:pt x="422824" y="4118124"/>
                  </a:cubicBezTo>
                  <a:cubicBezTo>
                    <a:pt x="428158" y="4125267"/>
                    <a:pt x="453018" y="4113552"/>
                    <a:pt x="449018" y="4129459"/>
                  </a:cubicBezTo>
                  <a:cubicBezTo>
                    <a:pt x="439493" y="4132887"/>
                    <a:pt x="372056" y="4133269"/>
                    <a:pt x="406536" y="4149937"/>
                  </a:cubicBezTo>
                  <a:cubicBezTo>
                    <a:pt x="432825" y="4147746"/>
                    <a:pt x="464543" y="4134792"/>
                    <a:pt x="487594" y="4152319"/>
                  </a:cubicBezTo>
                  <a:cubicBezTo>
                    <a:pt x="467687" y="4157462"/>
                    <a:pt x="429015" y="4149175"/>
                    <a:pt x="416061" y="4162701"/>
                  </a:cubicBezTo>
                  <a:cubicBezTo>
                    <a:pt x="423396" y="4170321"/>
                    <a:pt x="435111" y="4166416"/>
                    <a:pt x="442255" y="4170416"/>
                  </a:cubicBezTo>
                  <a:cubicBezTo>
                    <a:pt x="437740" y="4174035"/>
                    <a:pt x="432120" y="4175941"/>
                    <a:pt x="426348" y="4175845"/>
                  </a:cubicBezTo>
                  <a:lnTo>
                    <a:pt x="412537" y="4168511"/>
                  </a:lnTo>
                  <a:cubicBezTo>
                    <a:pt x="394535" y="4173369"/>
                    <a:pt x="377295" y="4181941"/>
                    <a:pt x="358340" y="4184323"/>
                  </a:cubicBezTo>
                  <a:cubicBezTo>
                    <a:pt x="353672" y="4209850"/>
                    <a:pt x="456162" y="4176036"/>
                    <a:pt x="462258" y="4195848"/>
                  </a:cubicBezTo>
                  <a:cubicBezTo>
                    <a:pt x="454190" y="4198706"/>
                    <a:pt x="445903" y="4200896"/>
                    <a:pt x="437493" y="4202515"/>
                  </a:cubicBezTo>
                  <a:cubicBezTo>
                    <a:pt x="441398" y="4208897"/>
                    <a:pt x="464258" y="4202515"/>
                    <a:pt x="472354" y="4212707"/>
                  </a:cubicBezTo>
                  <a:lnTo>
                    <a:pt x="479117" y="4212707"/>
                  </a:lnTo>
                  <a:cubicBezTo>
                    <a:pt x="486070" y="4208231"/>
                    <a:pt x="497119" y="4208421"/>
                    <a:pt x="504453" y="4202134"/>
                  </a:cubicBezTo>
                  <a:cubicBezTo>
                    <a:pt x="532457" y="4211183"/>
                    <a:pt x="567033" y="4202134"/>
                    <a:pt x="593512" y="4192609"/>
                  </a:cubicBezTo>
                  <a:lnTo>
                    <a:pt x="593512" y="4174226"/>
                  </a:lnTo>
                  <a:lnTo>
                    <a:pt x="587130" y="4170416"/>
                  </a:lnTo>
                  <a:lnTo>
                    <a:pt x="587130" y="4148413"/>
                  </a:lnTo>
                  <a:lnTo>
                    <a:pt x="593131" y="4144508"/>
                  </a:lnTo>
                  <a:lnTo>
                    <a:pt x="580748" y="4137555"/>
                  </a:lnTo>
                  <a:lnTo>
                    <a:pt x="586654" y="4133650"/>
                  </a:lnTo>
                  <a:cubicBezTo>
                    <a:pt x="586654" y="4132602"/>
                    <a:pt x="586654" y="4131459"/>
                    <a:pt x="586654" y="4130125"/>
                  </a:cubicBezTo>
                  <a:lnTo>
                    <a:pt x="593226" y="4126220"/>
                  </a:lnTo>
                  <a:lnTo>
                    <a:pt x="593226" y="4107932"/>
                  </a:lnTo>
                  <a:lnTo>
                    <a:pt x="586654" y="4103932"/>
                  </a:lnTo>
                  <a:cubicBezTo>
                    <a:pt x="585511" y="4100121"/>
                    <a:pt x="590750" y="4098407"/>
                    <a:pt x="593226" y="4096121"/>
                  </a:cubicBezTo>
                  <a:cubicBezTo>
                    <a:pt x="593607" y="4092501"/>
                    <a:pt x="593312" y="4088787"/>
                    <a:pt x="592369" y="4085262"/>
                  </a:cubicBezTo>
                  <a:cubicBezTo>
                    <a:pt x="573319" y="4077642"/>
                    <a:pt x="550935" y="4093835"/>
                    <a:pt x="534457" y="4082214"/>
                  </a:cubicBezTo>
                  <a:cubicBezTo>
                    <a:pt x="534457" y="4080977"/>
                    <a:pt x="534457" y="4079833"/>
                    <a:pt x="534457" y="4078690"/>
                  </a:cubicBezTo>
                  <a:cubicBezTo>
                    <a:pt x="540077" y="4074118"/>
                    <a:pt x="549221" y="4078690"/>
                    <a:pt x="557412" y="4073166"/>
                  </a:cubicBezTo>
                  <a:cubicBezTo>
                    <a:pt x="565889" y="4070023"/>
                    <a:pt x="584463" y="4078976"/>
                    <a:pt x="587606" y="4067070"/>
                  </a:cubicBezTo>
                  <a:lnTo>
                    <a:pt x="597131" y="4061831"/>
                  </a:lnTo>
                  <a:cubicBezTo>
                    <a:pt x="601989" y="4065165"/>
                    <a:pt x="600370" y="4068404"/>
                    <a:pt x="606656" y="4071356"/>
                  </a:cubicBezTo>
                  <a:lnTo>
                    <a:pt x="606656" y="4085739"/>
                  </a:lnTo>
                  <a:lnTo>
                    <a:pt x="600465" y="4089549"/>
                  </a:lnTo>
                  <a:lnTo>
                    <a:pt x="600465" y="4093073"/>
                  </a:lnTo>
                  <a:lnTo>
                    <a:pt x="606847" y="4096979"/>
                  </a:lnTo>
                  <a:lnTo>
                    <a:pt x="606847" y="4111075"/>
                  </a:lnTo>
                  <a:lnTo>
                    <a:pt x="600656" y="4114980"/>
                  </a:lnTo>
                  <a:lnTo>
                    <a:pt x="600656" y="4136888"/>
                  </a:lnTo>
                  <a:lnTo>
                    <a:pt x="606466" y="4140889"/>
                  </a:lnTo>
                  <a:lnTo>
                    <a:pt x="600846" y="4144032"/>
                  </a:lnTo>
                  <a:cubicBezTo>
                    <a:pt x="597894" y="4156224"/>
                    <a:pt x="609514" y="4152414"/>
                    <a:pt x="606466" y="4158510"/>
                  </a:cubicBezTo>
                  <a:lnTo>
                    <a:pt x="613324" y="4162701"/>
                  </a:lnTo>
                  <a:cubicBezTo>
                    <a:pt x="608943" y="4165273"/>
                    <a:pt x="604561" y="4167845"/>
                    <a:pt x="600751" y="4170226"/>
                  </a:cubicBezTo>
                  <a:lnTo>
                    <a:pt x="600751" y="4188609"/>
                  </a:lnTo>
                  <a:cubicBezTo>
                    <a:pt x="602942" y="4191847"/>
                    <a:pt x="612752" y="4188609"/>
                    <a:pt x="612562" y="4192800"/>
                  </a:cubicBezTo>
                  <a:lnTo>
                    <a:pt x="607895" y="4195371"/>
                  </a:lnTo>
                  <a:cubicBezTo>
                    <a:pt x="606904" y="4198991"/>
                    <a:pt x="606580" y="4202801"/>
                    <a:pt x="606942" y="4206611"/>
                  </a:cubicBezTo>
                  <a:lnTo>
                    <a:pt x="600370" y="4210897"/>
                  </a:lnTo>
                  <a:cubicBezTo>
                    <a:pt x="599798" y="4214708"/>
                    <a:pt x="602751" y="4222137"/>
                    <a:pt x="596846" y="4222899"/>
                  </a:cubicBezTo>
                  <a:lnTo>
                    <a:pt x="587321" y="4218136"/>
                  </a:lnTo>
                  <a:lnTo>
                    <a:pt x="587321" y="4213755"/>
                  </a:lnTo>
                  <a:lnTo>
                    <a:pt x="578748" y="4212231"/>
                  </a:lnTo>
                  <a:cubicBezTo>
                    <a:pt x="556364" y="4217089"/>
                    <a:pt x="527409" y="4224328"/>
                    <a:pt x="505120" y="4216327"/>
                  </a:cubicBezTo>
                  <a:cubicBezTo>
                    <a:pt x="488070" y="4218422"/>
                    <a:pt x="469782" y="4224423"/>
                    <a:pt x="453780" y="4216327"/>
                  </a:cubicBezTo>
                  <a:cubicBezTo>
                    <a:pt x="435778" y="4209564"/>
                    <a:pt x="422062" y="4229566"/>
                    <a:pt x="406727" y="4219661"/>
                  </a:cubicBezTo>
                  <a:cubicBezTo>
                    <a:pt x="393106" y="4230138"/>
                    <a:pt x="380628" y="4214041"/>
                    <a:pt x="368627" y="4222613"/>
                  </a:cubicBezTo>
                  <a:cubicBezTo>
                    <a:pt x="355578" y="4225566"/>
                    <a:pt x="347481" y="4220613"/>
                    <a:pt x="335385" y="4219565"/>
                  </a:cubicBezTo>
                  <a:cubicBezTo>
                    <a:pt x="316335" y="4212802"/>
                    <a:pt x="290807" y="4222422"/>
                    <a:pt x="272329" y="4229090"/>
                  </a:cubicBezTo>
                  <a:lnTo>
                    <a:pt x="285188" y="4236234"/>
                  </a:lnTo>
                  <a:cubicBezTo>
                    <a:pt x="286331" y="4239949"/>
                    <a:pt x="283759" y="4241758"/>
                    <a:pt x="280044" y="4242996"/>
                  </a:cubicBezTo>
                  <a:cubicBezTo>
                    <a:pt x="273853" y="4254046"/>
                    <a:pt x="287760" y="4253474"/>
                    <a:pt x="295570" y="4252521"/>
                  </a:cubicBezTo>
                  <a:cubicBezTo>
                    <a:pt x="298332" y="4250808"/>
                    <a:pt x="298332" y="4250808"/>
                    <a:pt x="291855" y="4246902"/>
                  </a:cubicBezTo>
                  <a:cubicBezTo>
                    <a:pt x="305076" y="4239663"/>
                    <a:pt x="320906" y="4238901"/>
                    <a:pt x="334718" y="4244998"/>
                  </a:cubicBezTo>
                  <a:cubicBezTo>
                    <a:pt x="343252" y="4240520"/>
                    <a:pt x="352215" y="4236996"/>
                    <a:pt x="361483" y="4234328"/>
                  </a:cubicBezTo>
                  <a:cubicBezTo>
                    <a:pt x="375771" y="4238139"/>
                    <a:pt x="390058" y="4232138"/>
                    <a:pt x="407679" y="4234328"/>
                  </a:cubicBezTo>
                  <a:lnTo>
                    <a:pt x="418252" y="4226804"/>
                  </a:lnTo>
                  <a:cubicBezTo>
                    <a:pt x="430349" y="4224709"/>
                    <a:pt x="436254" y="4230424"/>
                    <a:pt x="446827" y="4230233"/>
                  </a:cubicBezTo>
                  <a:cubicBezTo>
                    <a:pt x="459781" y="4222708"/>
                    <a:pt x="474450" y="4229376"/>
                    <a:pt x="485689" y="4233948"/>
                  </a:cubicBezTo>
                  <a:cubicBezTo>
                    <a:pt x="491747" y="4230710"/>
                    <a:pt x="498700" y="4229472"/>
                    <a:pt x="505501" y="4230519"/>
                  </a:cubicBezTo>
                  <a:cubicBezTo>
                    <a:pt x="511216" y="4234424"/>
                    <a:pt x="511216" y="4234614"/>
                    <a:pt x="503406" y="4239186"/>
                  </a:cubicBezTo>
                  <a:cubicBezTo>
                    <a:pt x="502415" y="4242806"/>
                    <a:pt x="502091" y="4246616"/>
                    <a:pt x="502453" y="4250331"/>
                  </a:cubicBezTo>
                  <a:lnTo>
                    <a:pt x="508644" y="4254332"/>
                  </a:lnTo>
                  <a:cubicBezTo>
                    <a:pt x="504263" y="4268333"/>
                    <a:pt x="471021" y="4252617"/>
                    <a:pt x="460448" y="4266904"/>
                  </a:cubicBezTo>
                  <a:cubicBezTo>
                    <a:pt x="455438" y="4266523"/>
                    <a:pt x="450475" y="4268047"/>
                    <a:pt x="446541" y="4271191"/>
                  </a:cubicBezTo>
                  <a:lnTo>
                    <a:pt x="437969" y="4265380"/>
                  </a:lnTo>
                  <a:cubicBezTo>
                    <a:pt x="442607" y="4262046"/>
                    <a:pt x="447513" y="4259094"/>
                    <a:pt x="452637" y="4256522"/>
                  </a:cubicBezTo>
                  <a:cubicBezTo>
                    <a:pt x="463781" y="4258618"/>
                    <a:pt x="469020" y="4252141"/>
                    <a:pt x="479022" y="4252617"/>
                  </a:cubicBezTo>
                  <a:lnTo>
                    <a:pt x="488547" y="4247759"/>
                  </a:lnTo>
                  <a:cubicBezTo>
                    <a:pt x="488547" y="4245854"/>
                    <a:pt x="488547" y="4245759"/>
                    <a:pt x="472354" y="4238234"/>
                  </a:cubicBezTo>
                  <a:cubicBezTo>
                    <a:pt x="460962" y="4247283"/>
                    <a:pt x="444798" y="4246997"/>
                    <a:pt x="433683" y="4237663"/>
                  </a:cubicBezTo>
                  <a:cubicBezTo>
                    <a:pt x="406251" y="4243569"/>
                    <a:pt x="375008" y="4236043"/>
                    <a:pt x="351291" y="4250331"/>
                  </a:cubicBezTo>
                  <a:cubicBezTo>
                    <a:pt x="366055" y="4252235"/>
                    <a:pt x="380619" y="4255379"/>
                    <a:pt x="394821" y="4259856"/>
                  </a:cubicBezTo>
                  <a:cubicBezTo>
                    <a:pt x="397583" y="4263952"/>
                    <a:pt x="406536" y="4262142"/>
                    <a:pt x="410822" y="4265095"/>
                  </a:cubicBezTo>
                  <a:lnTo>
                    <a:pt x="410822" y="4268619"/>
                  </a:lnTo>
                  <a:lnTo>
                    <a:pt x="423776" y="4276239"/>
                  </a:lnTo>
                  <a:lnTo>
                    <a:pt x="423776" y="4283764"/>
                  </a:lnTo>
                  <a:cubicBezTo>
                    <a:pt x="397869" y="4296813"/>
                    <a:pt x="361769" y="4285002"/>
                    <a:pt x="336908" y="4292241"/>
                  </a:cubicBezTo>
                  <a:cubicBezTo>
                    <a:pt x="321764" y="4293479"/>
                    <a:pt x="304714" y="4290335"/>
                    <a:pt x="293474" y="4302337"/>
                  </a:cubicBezTo>
                  <a:cubicBezTo>
                    <a:pt x="327574" y="4308053"/>
                    <a:pt x="358340" y="4322911"/>
                    <a:pt x="394154" y="4322245"/>
                  </a:cubicBezTo>
                  <a:cubicBezTo>
                    <a:pt x="404536" y="4316244"/>
                    <a:pt x="389201" y="4312720"/>
                    <a:pt x="384629" y="4309481"/>
                  </a:cubicBezTo>
                  <a:cubicBezTo>
                    <a:pt x="399964" y="4296622"/>
                    <a:pt x="423776" y="4310244"/>
                    <a:pt x="439969" y="4299956"/>
                  </a:cubicBezTo>
                  <a:cubicBezTo>
                    <a:pt x="449494" y="4305576"/>
                    <a:pt x="460067" y="4300719"/>
                    <a:pt x="456733" y="4315386"/>
                  </a:cubicBezTo>
                  <a:cubicBezTo>
                    <a:pt x="437112" y="4332341"/>
                    <a:pt x="485308" y="4307767"/>
                    <a:pt x="483022" y="4323768"/>
                  </a:cubicBezTo>
                  <a:cubicBezTo>
                    <a:pt x="476802" y="4329769"/>
                    <a:pt x="467230" y="4330627"/>
                    <a:pt x="460067" y="4325769"/>
                  </a:cubicBezTo>
                  <a:cubicBezTo>
                    <a:pt x="455590" y="4329674"/>
                    <a:pt x="448922" y="4328341"/>
                    <a:pt x="444351" y="4330723"/>
                  </a:cubicBezTo>
                  <a:cubicBezTo>
                    <a:pt x="459324" y="4339103"/>
                    <a:pt x="475631" y="4344819"/>
                    <a:pt x="492547" y="4347676"/>
                  </a:cubicBezTo>
                  <a:cubicBezTo>
                    <a:pt x="498262" y="4345390"/>
                    <a:pt x="495595" y="4338151"/>
                    <a:pt x="506072" y="4340248"/>
                  </a:cubicBezTo>
                  <a:cubicBezTo>
                    <a:pt x="511311" y="4337866"/>
                    <a:pt x="508168" y="4332818"/>
                    <a:pt x="515597" y="4331293"/>
                  </a:cubicBezTo>
                  <a:lnTo>
                    <a:pt x="515597" y="4320435"/>
                  </a:lnTo>
                  <a:cubicBezTo>
                    <a:pt x="523122" y="4316149"/>
                    <a:pt x="535219" y="4320435"/>
                    <a:pt x="541887" y="4312625"/>
                  </a:cubicBezTo>
                  <a:cubicBezTo>
                    <a:pt x="534552" y="4308815"/>
                    <a:pt x="525980" y="4313196"/>
                    <a:pt x="518931" y="4307195"/>
                  </a:cubicBezTo>
                  <a:cubicBezTo>
                    <a:pt x="511311" y="4305481"/>
                    <a:pt x="503787" y="4314625"/>
                    <a:pt x="496738" y="4309385"/>
                  </a:cubicBezTo>
                  <a:cubicBezTo>
                    <a:pt x="495405" y="4302052"/>
                    <a:pt x="493881" y="4299860"/>
                    <a:pt x="506263" y="4299385"/>
                  </a:cubicBezTo>
                  <a:cubicBezTo>
                    <a:pt x="521789" y="4286716"/>
                    <a:pt x="534838" y="4288717"/>
                    <a:pt x="553888" y="4292432"/>
                  </a:cubicBezTo>
                  <a:lnTo>
                    <a:pt x="563413" y="4299576"/>
                  </a:lnTo>
                  <a:cubicBezTo>
                    <a:pt x="576843" y="4299576"/>
                    <a:pt x="584939" y="4300814"/>
                    <a:pt x="594084" y="4294527"/>
                  </a:cubicBezTo>
                  <a:lnTo>
                    <a:pt x="594084" y="4290051"/>
                  </a:lnTo>
                  <a:cubicBezTo>
                    <a:pt x="589416" y="4290051"/>
                    <a:pt x="575034" y="4286431"/>
                    <a:pt x="587130" y="4285097"/>
                  </a:cubicBezTo>
                  <a:cubicBezTo>
                    <a:pt x="601132" y="4285097"/>
                    <a:pt x="591512" y="4266047"/>
                    <a:pt x="594179" y="4257665"/>
                  </a:cubicBezTo>
                  <a:cubicBezTo>
                    <a:pt x="587035" y="4250997"/>
                    <a:pt x="570843" y="4261666"/>
                    <a:pt x="567699" y="4250808"/>
                  </a:cubicBezTo>
                  <a:cubicBezTo>
                    <a:pt x="566842" y="4249188"/>
                    <a:pt x="564080" y="4247950"/>
                    <a:pt x="561984" y="4246521"/>
                  </a:cubicBezTo>
                  <a:cubicBezTo>
                    <a:pt x="568938" y="4240901"/>
                    <a:pt x="578081" y="4246521"/>
                    <a:pt x="585511" y="4247473"/>
                  </a:cubicBezTo>
                  <a:cubicBezTo>
                    <a:pt x="589988" y="4245854"/>
                    <a:pt x="586464" y="4242044"/>
                    <a:pt x="587892" y="4238997"/>
                  </a:cubicBezTo>
                  <a:lnTo>
                    <a:pt x="594274" y="4234996"/>
                  </a:lnTo>
                  <a:cubicBezTo>
                    <a:pt x="594274" y="4227185"/>
                    <a:pt x="600275" y="4230138"/>
                    <a:pt x="601894" y="4235853"/>
                  </a:cubicBezTo>
                  <a:cubicBezTo>
                    <a:pt x="610371" y="4239186"/>
                    <a:pt x="607609" y="4243187"/>
                    <a:pt x="601227" y="4246330"/>
                  </a:cubicBezTo>
                  <a:lnTo>
                    <a:pt x="607133" y="4250045"/>
                  </a:lnTo>
                  <a:lnTo>
                    <a:pt x="600942" y="4253855"/>
                  </a:lnTo>
                  <a:lnTo>
                    <a:pt x="600942" y="4279667"/>
                  </a:lnTo>
                  <a:cubicBezTo>
                    <a:pt x="615039" y="4287954"/>
                    <a:pt x="604180" y="4313005"/>
                    <a:pt x="607323" y="4327292"/>
                  </a:cubicBezTo>
                  <a:cubicBezTo>
                    <a:pt x="614753" y="4329578"/>
                    <a:pt x="614181" y="4334913"/>
                    <a:pt x="613896" y="4341104"/>
                  </a:cubicBezTo>
                  <a:cubicBezTo>
                    <a:pt x="600189" y="4349677"/>
                    <a:pt x="583720" y="4352629"/>
                    <a:pt x="567890" y="4349391"/>
                  </a:cubicBezTo>
                  <a:lnTo>
                    <a:pt x="567890" y="4345772"/>
                  </a:lnTo>
                  <a:cubicBezTo>
                    <a:pt x="565699" y="4344343"/>
                    <a:pt x="563413" y="4343104"/>
                    <a:pt x="561413" y="4341771"/>
                  </a:cubicBezTo>
                  <a:lnTo>
                    <a:pt x="561413" y="4338056"/>
                  </a:lnTo>
                  <a:cubicBezTo>
                    <a:pt x="553221" y="4335961"/>
                    <a:pt x="553221" y="4335961"/>
                    <a:pt x="530552" y="4337485"/>
                  </a:cubicBezTo>
                  <a:cubicBezTo>
                    <a:pt x="526932" y="4341390"/>
                    <a:pt x="530552" y="4345772"/>
                    <a:pt x="528552" y="4349200"/>
                  </a:cubicBezTo>
                  <a:lnTo>
                    <a:pt x="519026" y="4354915"/>
                  </a:lnTo>
                  <a:cubicBezTo>
                    <a:pt x="514216" y="4354440"/>
                    <a:pt x="509387" y="4355678"/>
                    <a:pt x="505406" y="4358439"/>
                  </a:cubicBezTo>
                  <a:cubicBezTo>
                    <a:pt x="494071" y="4358439"/>
                    <a:pt x="486356" y="4350629"/>
                    <a:pt x="476164" y="4356726"/>
                  </a:cubicBezTo>
                  <a:lnTo>
                    <a:pt x="476164" y="4360345"/>
                  </a:lnTo>
                  <a:lnTo>
                    <a:pt x="482831" y="4364345"/>
                  </a:lnTo>
                  <a:cubicBezTo>
                    <a:pt x="481974" y="4367298"/>
                    <a:pt x="484546" y="4370536"/>
                    <a:pt x="479974" y="4373299"/>
                  </a:cubicBezTo>
                  <a:cubicBezTo>
                    <a:pt x="456447" y="4356821"/>
                    <a:pt x="439302" y="4380157"/>
                    <a:pt x="414442" y="4377014"/>
                  </a:cubicBezTo>
                  <a:cubicBezTo>
                    <a:pt x="362150" y="4369298"/>
                    <a:pt x="305857" y="4380729"/>
                    <a:pt x="252517" y="4378728"/>
                  </a:cubicBezTo>
                  <a:lnTo>
                    <a:pt x="258708" y="4382633"/>
                  </a:lnTo>
                  <a:cubicBezTo>
                    <a:pt x="253374" y="4389015"/>
                    <a:pt x="230800" y="4386919"/>
                    <a:pt x="242421" y="4395396"/>
                  </a:cubicBezTo>
                  <a:cubicBezTo>
                    <a:pt x="258613" y="4397207"/>
                    <a:pt x="273186" y="4385871"/>
                    <a:pt x="288903" y="4388253"/>
                  </a:cubicBezTo>
                  <a:cubicBezTo>
                    <a:pt x="294237" y="4394063"/>
                    <a:pt x="305476" y="4389300"/>
                    <a:pt x="311191" y="4393683"/>
                  </a:cubicBezTo>
                  <a:cubicBezTo>
                    <a:pt x="302714" y="4401588"/>
                    <a:pt x="290807" y="4396349"/>
                    <a:pt x="281854" y="4403208"/>
                  </a:cubicBezTo>
                  <a:cubicBezTo>
                    <a:pt x="276234" y="4399111"/>
                    <a:pt x="264042" y="4397111"/>
                    <a:pt x="265376" y="4405398"/>
                  </a:cubicBezTo>
                  <a:lnTo>
                    <a:pt x="277187" y="4410636"/>
                  </a:lnTo>
                  <a:cubicBezTo>
                    <a:pt x="275472" y="4410636"/>
                    <a:pt x="276330" y="4410636"/>
                    <a:pt x="277187" y="4410636"/>
                  </a:cubicBezTo>
                  <a:lnTo>
                    <a:pt x="277187" y="4410636"/>
                  </a:lnTo>
                  <a:cubicBezTo>
                    <a:pt x="311096" y="4412828"/>
                    <a:pt x="340242" y="4406827"/>
                    <a:pt x="374151" y="4407112"/>
                  </a:cubicBezTo>
                  <a:cubicBezTo>
                    <a:pt x="379390" y="4409779"/>
                    <a:pt x="401488" y="4420257"/>
                    <a:pt x="383010" y="4421686"/>
                  </a:cubicBezTo>
                  <a:cubicBezTo>
                    <a:pt x="364979" y="4415589"/>
                    <a:pt x="345252" y="4416828"/>
                    <a:pt x="328146" y="4425210"/>
                  </a:cubicBezTo>
                  <a:cubicBezTo>
                    <a:pt x="315287" y="4426448"/>
                    <a:pt x="300142" y="4421876"/>
                    <a:pt x="288522" y="4428925"/>
                  </a:cubicBezTo>
                  <a:cubicBezTo>
                    <a:pt x="273472" y="4423591"/>
                    <a:pt x="254231" y="4417018"/>
                    <a:pt x="239182" y="4419400"/>
                  </a:cubicBezTo>
                  <a:lnTo>
                    <a:pt x="239182" y="4423115"/>
                  </a:lnTo>
                  <a:cubicBezTo>
                    <a:pt x="234705" y="4425496"/>
                    <a:pt x="230324" y="4427972"/>
                    <a:pt x="226038" y="4430449"/>
                  </a:cubicBezTo>
                  <a:cubicBezTo>
                    <a:pt x="235086" y="4434164"/>
                    <a:pt x="243659" y="4430449"/>
                    <a:pt x="251660" y="4437688"/>
                  </a:cubicBezTo>
                  <a:cubicBezTo>
                    <a:pt x="254803" y="4445498"/>
                    <a:pt x="236896" y="4443021"/>
                    <a:pt x="232610" y="4448832"/>
                  </a:cubicBezTo>
                  <a:lnTo>
                    <a:pt x="232610" y="4452546"/>
                  </a:lnTo>
                  <a:cubicBezTo>
                    <a:pt x="237658" y="4454642"/>
                    <a:pt x="251088" y="4457023"/>
                    <a:pt x="252231" y="4450356"/>
                  </a:cubicBezTo>
                  <a:cubicBezTo>
                    <a:pt x="267281" y="4435592"/>
                    <a:pt x="297665" y="4450356"/>
                    <a:pt x="314906" y="4443594"/>
                  </a:cubicBezTo>
                  <a:cubicBezTo>
                    <a:pt x="318906" y="4444927"/>
                    <a:pt x="317763" y="4446927"/>
                    <a:pt x="318049" y="4448641"/>
                  </a:cubicBezTo>
                  <a:lnTo>
                    <a:pt x="324526" y="4452642"/>
                  </a:lnTo>
                  <a:lnTo>
                    <a:pt x="324526" y="4456261"/>
                  </a:lnTo>
                  <a:cubicBezTo>
                    <a:pt x="309143" y="4463977"/>
                    <a:pt x="291208" y="4464643"/>
                    <a:pt x="275282" y="4458166"/>
                  </a:cubicBezTo>
                  <a:cubicBezTo>
                    <a:pt x="262614" y="4462071"/>
                    <a:pt x="241944" y="4467691"/>
                    <a:pt x="230514" y="4462358"/>
                  </a:cubicBezTo>
                  <a:cubicBezTo>
                    <a:pt x="217274" y="4474073"/>
                    <a:pt x="183842" y="4461785"/>
                    <a:pt x="186604" y="4477788"/>
                  </a:cubicBezTo>
                  <a:cubicBezTo>
                    <a:pt x="201844" y="4485027"/>
                    <a:pt x="186604" y="4489122"/>
                    <a:pt x="177079" y="4487313"/>
                  </a:cubicBezTo>
                  <a:cubicBezTo>
                    <a:pt x="174126" y="4489028"/>
                    <a:pt x="174126" y="4489028"/>
                    <a:pt x="180317" y="4492742"/>
                  </a:cubicBezTo>
                  <a:lnTo>
                    <a:pt x="180317" y="4496266"/>
                  </a:lnTo>
                  <a:cubicBezTo>
                    <a:pt x="194033" y="4504268"/>
                    <a:pt x="220227" y="4483693"/>
                    <a:pt x="227942" y="4504458"/>
                  </a:cubicBezTo>
                  <a:cubicBezTo>
                    <a:pt x="229847" y="4506268"/>
                    <a:pt x="230514" y="4505220"/>
                    <a:pt x="234610" y="4506649"/>
                  </a:cubicBezTo>
                  <a:cubicBezTo>
                    <a:pt x="233238" y="4507315"/>
                    <a:pt x="231933" y="4508078"/>
                    <a:pt x="230705" y="4509030"/>
                  </a:cubicBezTo>
                  <a:cubicBezTo>
                    <a:pt x="219751" y="4509030"/>
                    <a:pt x="207083" y="4512173"/>
                    <a:pt x="197653" y="4505982"/>
                  </a:cubicBezTo>
                  <a:cubicBezTo>
                    <a:pt x="189176" y="4513411"/>
                    <a:pt x="148599" y="4507029"/>
                    <a:pt x="154886" y="4522270"/>
                  </a:cubicBezTo>
                  <a:lnTo>
                    <a:pt x="164411" y="4527794"/>
                  </a:lnTo>
                  <a:cubicBezTo>
                    <a:pt x="173783" y="4526937"/>
                    <a:pt x="182937" y="4524461"/>
                    <a:pt x="191462" y="4520460"/>
                  </a:cubicBezTo>
                  <a:cubicBezTo>
                    <a:pt x="199939" y="4520460"/>
                    <a:pt x="199939" y="4520460"/>
                    <a:pt x="200987" y="4517031"/>
                  </a:cubicBezTo>
                  <a:cubicBezTo>
                    <a:pt x="202225" y="4508363"/>
                    <a:pt x="217941" y="4516269"/>
                    <a:pt x="223561" y="4520174"/>
                  </a:cubicBezTo>
                  <a:cubicBezTo>
                    <a:pt x="229276" y="4513030"/>
                    <a:pt x="254803" y="4522746"/>
                    <a:pt x="240039" y="4508267"/>
                  </a:cubicBezTo>
                  <a:cubicBezTo>
                    <a:pt x="245659" y="4510269"/>
                    <a:pt x="238325" y="4505886"/>
                    <a:pt x="236801" y="4506172"/>
                  </a:cubicBezTo>
                  <a:cubicBezTo>
                    <a:pt x="224704" y="4499124"/>
                    <a:pt x="280044" y="4503410"/>
                    <a:pt x="289379" y="4498458"/>
                  </a:cubicBezTo>
                  <a:cubicBezTo>
                    <a:pt x="295094" y="4505315"/>
                    <a:pt x="310429" y="4497315"/>
                    <a:pt x="312620" y="4506554"/>
                  </a:cubicBezTo>
                  <a:cubicBezTo>
                    <a:pt x="297761" y="4515411"/>
                    <a:pt x="280616" y="4529699"/>
                    <a:pt x="263471" y="4531509"/>
                  </a:cubicBezTo>
                  <a:cubicBezTo>
                    <a:pt x="255708" y="4526556"/>
                    <a:pt x="245802" y="4526556"/>
                    <a:pt x="238039" y="4531509"/>
                  </a:cubicBezTo>
                  <a:cubicBezTo>
                    <a:pt x="228038" y="4535415"/>
                    <a:pt x="204035" y="4525318"/>
                    <a:pt x="200796" y="4537510"/>
                  </a:cubicBezTo>
                  <a:cubicBezTo>
                    <a:pt x="229371" y="4549416"/>
                    <a:pt x="268329" y="4552464"/>
                    <a:pt x="296046" y="4535510"/>
                  </a:cubicBezTo>
                  <a:cubicBezTo>
                    <a:pt x="305571" y="4543606"/>
                    <a:pt x="319764" y="4538176"/>
                    <a:pt x="328336" y="4532175"/>
                  </a:cubicBezTo>
                  <a:cubicBezTo>
                    <a:pt x="348243" y="4522650"/>
                    <a:pt x="369484" y="4536747"/>
                    <a:pt x="388248" y="4528460"/>
                  </a:cubicBezTo>
                  <a:cubicBezTo>
                    <a:pt x="406727" y="4535795"/>
                    <a:pt x="428444" y="4535415"/>
                    <a:pt x="446922" y="4542939"/>
                  </a:cubicBezTo>
                  <a:cubicBezTo>
                    <a:pt x="452161" y="4535890"/>
                    <a:pt x="470259" y="4543986"/>
                    <a:pt x="469782" y="4534366"/>
                  </a:cubicBezTo>
                  <a:cubicBezTo>
                    <a:pt x="465210" y="4528842"/>
                    <a:pt x="455304" y="4534366"/>
                    <a:pt x="450065" y="4529889"/>
                  </a:cubicBezTo>
                  <a:lnTo>
                    <a:pt x="461210" y="4524747"/>
                  </a:lnTo>
                  <a:cubicBezTo>
                    <a:pt x="500167" y="4524747"/>
                    <a:pt x="546173" y="4516269"/>
                    <a:pt x="585035" y="4524747"/>
                  </a:cubicBezTo>
                  <a:lnTo>
                    <a:pt x="594560" y="4519508"/>
                  </a:lnTo>
                  <a:lnTo>
                    <a:pt x="594560" y="4512173"/>
                  </a:lnTo>
                  <a:lnTo>
                    <a:pt x="588178" y="4508267"/>
                  </a:lnTo>
                  <a:lnTo>
                    <a:pt x="588178" y="4471501"/>
                  </a:lnTo>
                  <a:cubicBezTo>
                    <a:pt x="606180" y="4463977"/>
                    <a:pt x="579320" y="4461976"/>
                    <a:pt x="591417" y="4454928"/>
                  </a:cubicBezTo>
                  <a:cubicBezTo>
                    <a:pt x="597989" y="4451022"/>
                    <a:pt x="593417" y="4448832"/>
                    <a:pt x="588464" y="4445975"/>
                  </a:cubicBezTo>
                  <a:cubicBezTo>
                    <a:pt x="588464" y="4444832"/>
                    <a:pt x="588464" y="4443594"/>
                    <a:pt x="587892" y="4441688"/>
                  </a:cubicBezTo>
                  <a:lnTo>
                    <a:pt x="573605" y="4435402"/>
                  </a:lnTo>
                  <a:cubicBezTo>
                    <a:pt x="571795" y="4434735"/>
                    <a:pt x="562080" y="4439211"/>
                    <a:pt x="555412" y="4434544"/>
                  </a:cubicBezTo>
                  <a:cubicBezTo>
                    <a:pt x="564937" y="4427305"/>
                    <a:pt x="573605" y="4429401"/>
                    <a:pt x="585797" y="4429211"/>
                  </a:cubicBezTo>
                  <a:cubicBezTo>
                    <a:pt x="608181" y="4417495"/>
                    <a:pt x="580463" y="4414828"/>
                    <a:pt x="570652" y="4421686"/>
                  </a:cubicBezTo>
                  <a:cubicBezTo>
                    <a:pt x="554840" y="4417971"/>
                    <a:pt x="548744" y="4422733"/>
                    <a:pt x="531028" y="4421686"/>
                  </a:cubicBezTo>
                  <a:lnTo>
                    <a:pt x="520931" y="4414542"/>
                  </a:lnTo>
                  <a:cubicBezTo>
                    <a:pt x="514455" y="4413780"/>
                    <a:pt x="507958" y="4415685"/>
                    <a:pt x="502929" y="4419876"/>
                  </a:cubicBezTo>
                  <a:lnTo>
                    <a:pt x="508930" y="4423685"/>
                  </a:lnTo>
                  <a:cubicBezTo>
                    <a:pt x="501786" y="4426639"/>
                    <a:pt x="501786" y="4426639"/>
                    <a:pt x="493118" y="4422067"/>
                  </a:cubicBezTo>
                  <a:cubicBezTo>
                    <a:pt x="468934" y="4424734"/>
                    <a:pt x="444531" y="4424734"/>
                    <a:pt x="420347" y="4422067"/>
                  </a:cubicBezTo>
                  <a:cubicBezTo>
                    <a:pt x="407489" y="4410922"/>
                    <a:pt x="435588" y="4418257"/>
                    <a:pt x="437016" y="4411590"/>
                  </a:cubicBezTo>
                  <a:cubicBezTo>
                    <a:pt x="438445" y="4404921"/>
                    <a:pt x="448446" y="4408065"/>
                    <a:pt x="453304" y="4407303"/>
                  </a:cubicBezTo>
                  <a:cubicBezTo>
                    <a:pt x="462829" y="4412351"/>
                    <a:pt x="463401" y="4412351"/>
                    <a:pt x="472354" y="4407303"/>
                  </a:cubicBezTo>
                  <a:cubicBezTo>
                    <a:pt x="489937" y="4409875"/>
                    <a:pt x="507825" y="4409875"/>
                    <a:pt x="525408" y="4407303"/>
                  </a:cubicBezTo>
                  <a:lnTo>
                    <a:pt x="534933" y="4401683"/>
                  </a:lnTo>
                  <a:lnTo>
                    <a:pt x="522170" y="4394349"/>
                  </a:lnTo>
                  <a:cubicBezTo>
                    <a:pt x="537981" y="4390158"/>
                    <a:pt x="555984" y="4392729"/>
                    <a:pt x="571319" y="4384824"/>
                  </a:cubicBezTo>
                  <a:lnTo>
                    <a:pt x="578177" y="4388253"/>
                  </a:lnTo>
                  <a:cubicBezTo>
                    <a:pt x="582749" y="4383967"/>
                    <a:pt x="589131" y="4385585"/>
                    <a:pt x="594084" y="4383015"/>
                  </a:cubicBezTo>
                  <a:lnTo>
                    <a:pt x="594084" y="4379300"/>
                  </a:lnTo>
                  <a:lnTo>
                    <a:pt x="587511" y="4375394"/>
                  </a:lnTo>
                  <a:lnTo>
                    <a:pt x="587511" y="4371775"/>
                  </a:lnTo>
                  <a:cubicBezTo>
                    <a:pt x="593998" y="4367108"/>
                    <a:pt x="602075" y="4365108"/>
                    <a:pt x="609990" y="4366346"/>
                  </a:cubicBezTo>
                  <a:cubicBezTo>
                    <a:pt x="619515" y="4382252"/>
                    <a:pt x="610943" y="4410922"/>
                    <a:pt x="613800" y="4430735"/>
                  </a:cubicBezTo>
                  <a:cubicBezTo>
                    <a:pt x="604847" y="4436164"/>
                    <a:pt x="604847" y="4436354"/>
                    <a:pt x="612943" y="4441308"/>
                  </a:cubicBezTo>
                  <a:cubicBezTo>
                    <a:pt x="615324" y="4463882"/>
                    <a:pt x="612943" y="4487885"/>
                    <a:pt x="613800" y="4511316"/>
                  </a:cubicBezTo>
                  <a:lnTo>
                    <a:pt x="607514" y="4515507"/>
                  </a:lnTo>
                  <a:lnTo>
                    <a:pt x="607514" y="4526461"/>
                  </a:lnTo>
                  <a:cubicBezTo>
                    <a:pt x="609228" y="4527413"/>
                    <a:pt x="611324" y="4528842"/>
                    <a:pt x="613514" y="4530175"/>
                  </a:cubicBezTo>
                  <a:close/>
                  <a:moveTo>
                    <a:pt x="570176" y="4404921"/>
                  </a:moveTo>
                  <a:cubicBezTo>
                    <a:pt x="566366" y="4402826"/>
                    <a:pt x="559031" y="4403969"/>
                    <a:pt x="555602" y="4400540"/>
                  </a:cubicBezTo>
                  <a:lnTo>
                    <a:pt x="531885" y="4412922"/>
                  </a:lnTo>
                  <a:cubicBezTo>
                    <a:pt x="545020" y="4417590"/>
                    <a:pt x="559679" y="4414542"/>
                    <a:pt x="569795" y="4404921"/>
                  </a:cubicBezTo>
                  <a:close/>
                  <a:moveTo>
                    <a:pt x="545792" y="4320435"/>
                  </a:moveTo>
                  <a:cubicBezTo>
                    <a:pt x="546268" y="4321959"/>
                    <a:pt x="546839" y="4321864"/>
                    <a:pt x="549888" y="4322340"/>
                  </a:cubicBezTo>
                  <a:lnTo>
                    <a:pt x="548744" y="4322340"/>
                  </a:lnTo>
                  <a:cubicBezTo>
                    <a:pt x="549697" y="4322340"/>
                    <a:pt x="551507" y="4322340"/>
                    <a:pt x="551602" y="4322340"/>
                  </a:cubicBezTo>
                  <a:lnTo>
                    <a:pt x="553031" y="4322340"/>
                  </a:lnTo>
                  <a:cubicBezTo>
                    <a:pt x="549888" y="4333675"/>
                    <a:pt x="579225" y="4317387"/>
                    <a:pt x="583892" y="4312815"/>
                  </a:cubicBezTo>
                  <a:cubicBezTo>
                    <a:pt x="577510" y="4304529"/>
                    <a:pt x="545792" y="4306529"/>
                    <a:pt x="564270" y="4317006"/>
                  </a:cubicBezTo>
                  <a:cubicBezTo>
                    <a:pt x="560460" y="4319387"/>
                    <a:pt x="556222" y="4321007"/>
                    <a:pt x="551793" y="4321768"/>
                  </a:cubicBezTo>
                  <a:cubicBezTo>
                    <a:pt x="551983" y="4319673"/>
                    <a:pt x="547221" y="4318054"/>
                    <a:pt x="545792" y="4320625"/>
                  </a:cubicBezTo>
                  <a:close/>
                  <a:moveTo>
                    <a:pt x="551697" y="3801037"/>
                  </a:moveTo>
                  <a:cubicBezTo>
                    <a:pt x="563508" y="3804942"/>
                    <a:pt x="578367" y="3809895"/>
                    <a:pt x="591035" y="3804846"/>
                  </a:cubicBezTo>
                  <a:cubicBezTo>
                    <a:pt x="592083" y="3784368"/>
                    <a:pt x="591035" y="3789416"/>
                    <a:pt x="573700" y="3792464"/>
                  </a:cubicBezTo>
                  <a:cubicBezTo>
                    <a:pt x="568461" y="3797798"/>
                    <a:pt x="558365" y="3793607"/>
                    <a:pt x="551697" y="3797417"/>
                  </a:cubicBezTo>
                  <a:close/>
                  <a:moveTo>
                    <a:pt x="342147" y="3897620"/>
                  </a:moveTo>
                  <a:cubicBezTo>
                    <a:pt x="345510" y="3899544"/>
                    <a:pt x="349643" y="3899544"/>
                    <a:pt x="353006" y="3897620"/>
                  </a:cubicBezTo>
                  <a:cubicBezTo>
                    <a:pt x="353958" y="3893715"/>
                    <a:pt x="341195" y="3894001"/>
                    <a:pt x="342623" y="3897620"/>
                  </a:cubicBezTo>
                  <a:close/>
                  <a:moveTo>
                    <a:pt x="302142" y="3918670"/>
                  </a:moveTo>
                  <a:cubicBezTo>
                    <a:pt x="319668" y="3922385"/>
                    <a:pt x="344814" y="3924480"/>
                    <a:pt x="360626" y="3915337"/>
                  </a:cubicBezTo>
                  <a:cubicBezTo>
                    <a:pt x="355863" y="3912860"/>
                    <a:pt x="349291" y="3913812"/>
                    <a:pt x="344147" y="3910098"/>
                  </a:cubicBezTo>
                  <a:cubicBezTo>
                    <a:pt x="332622" y="3920575"/>
                    <a:pt x="316430" y="3915051"/>
                    <a:pt x="303095" y="3918670"/>
                  </a:cubicBezTo>
                  <a:close/>
                  <a:moveTo>
                    <a:pt x="294903" y="3801132"/>
                  </a:moveTo>
                  <a:cubicBezTo>
                    <a:pt x="298894" y="3803742"/>
                    <a:pt x="304057" y="3803742"/>
                    <a:pt x="308048" y="3801132"/>
                  </a:cubicBezTo>
                  <a:lnTo>
                    <a:pt x="308048" y="3797512"/>
                  </a:lnTo>
                  <a:cubicBezTo>
                    <a:pt x="304057" y="3794903"/>
                    <a:pt x="298894" y="3794903"/>
                    <a:pt x="294903" y="3797512"/>
                  </a:cubicBezTo>
                  <a:close/>
                  <a:moveTo>
                    <a:pt x="335670" y="4332532"/>
                  </a:moveTo>
                  <a:cubicBezTo>
                    <a:pt x="337099" y="4333770"/>
                    <a:pt x="341481" y="4334722"/>
                    <a:pt x="340909" y="4336817"/>
                  </a:cubicBezTo>
                  <a:cubicBezTo>
                    <a:pt x="340147" y="4341485"/>
                    <a:pt x="346624" y="4340818"/>
                    <a:pt x="349672" y="4341104"/>
                  </a:cubicBezTo>
                  <a:lnTo>
                    <a:pt x="367007" y="4349867"/>
                  </a:lnTo>
                  <a:lnTo>
                    <a:pt x="367007" y="4357678"/>
                  </a:lnTo>
                  <a:cubicBezTo>
                    <a:pt x="364626" y="4360821"/>
                    <a:pt x="357482" y="4357678"/>
                    <a:pt x="355768" y="4360440"/>
                  </a:cubicBezTo>
                  <a:cubicBezTo>
                    <a:pt x="354054" y="4363202"/>
                    <a:pt x="351863" y="4367298"/>
                    <a:pt x="357197" y="4369965"/>
                  </a:cubicBezTo>
                  <a:cubicBezTo>
                    <a:pt x="388344" y="4367678"/>
                    <a:pt x="418443" y="4362916"/>
                    <a:pt x="450351" y="4362536"/>
                  </a:cubicBezTo>
                  <a:lnTo>
                    <a:pt x="453304" y="4357487"/>
                  </a:lnTo>
                  <a:lnTo>
                    <a:pt x="432921" y="4346058"/>
                  </a:lnTo>
                  <a:cubicBezTo>
                    <a:pt x="432921" y="4344533"/>
                    <a:pt x="432921" y="4343390"/>
                    <a:pt x="432921" y="4342152"/>
                  </a:cubicBezTo>
                  <a:cubicBezTo>
                    <a:pt x="425491" y="4340628"/>
                    <a:pt x="428920" y="4335485"/>
                    <a:pt x="423396" y="4333198"/>
                  </a:cubicBezTo>
                  <a:cubicBezTo>
                    <a:pt x="395297" y="4338151"/>
                    <a:pt x="360245" y="4326150"/>
                    <a:pt x="336147" y="4332532"/>
                  </a:cubicBezTo>
                  <a:close/>
                  <a:moveTo>
                    <a:pt x="248897" y="3761032"/>
                  </a:moveTo>
                  <a:cubicBezTo>
                    <a:pt x="253012" y="3763804"/>
                    <a:pt x="258404" y="3763804"/>
                    <a:pt x="262518" y="3761032"/>
                  </a:cubicBezTo>
                  <a:cubicBezTo>
                    <a:pt x="258422" y="3758650"/>
                    <a:pt x="248231" y="3751221"/>
                    <a:pt x="249374" y="3760555"/>
                  </a:cubicBezTo>
                  <a:close/>
                  <a:moveTo>
                    <a:pt x="235848" y="4362059"/>
                  </a:moveTo>
                  <a:cubicBezTo>
                    <a:pt x="235848" y="4363488"/>
                    <a:pt x="235372" y="4364631"/>
                    <a:pt x="235181" y="4365774"/>
                  </a:cubicBezTo>
                  <a:lnTo>
                    <a:pt x="209655" y="4380061"/>
                  </a:lnTo>
                  <a:cubicBezTo>
                    <a:pt x="217970" y="4383776"/>
                    <a:pt x="227647" y="4382538"/>
                    <a:pt x="234800" y="4376919"/>
                  </a:cubicBezTo>
                  <a:cubicBezTo>
                    <a:pt x="236134" y="4374347"/>
                    <a:pt x="237087" y="4372727"/>
                    <a:pt x="237944" y="4371108"/>
                  </a:cubicBezTo>
                  <a:cubicBezTo>
                    <a:pt x="259089" y="4371108"/>
                    <a:pt x="278520" y="4377014"/>
                    <a:pt x="298332" y="4367584"/>
                  </a:cubicBezTo>
                  <a:cubicBezTo>
                    <a:pt x="307762" y="4372536"/>
                    <a:pt x="319135" y="4371775"/>
                    <a:pt x="327860" y="4365679"/>
                  </a:cubicBezTo>
                  <a:cubicBezTo>
                    <a:pt x="327860" y="4363965"/>
                    <a:pt x="327860" y="4362822"/>
                    <a:pt x="327860" y="4361583"/>
                  </a:cubicBezTo>
                  <a:cubicBezTo>
                    <a:pt x="309953" y="4349010"/>
                    <a:pt x="286807" y="4357583"/>
                    <a:pt x="269281" y="4343486"/>
                  </a:cubicBezTo>
                  <a:lnTo>
                    <a:pt x="275567" y="4339580"/>
                  </a:lnTo>
                  <a:lnTo>
                    <a:pt x="275567" y="4335961"/>
                  </a:lnTo>
                  <a:lnTo>
                    <a:pt x="266042" y="4330532"/>
                  </a:lnTo>
                  <a:cubicBezTo>
                    <a:pt x="250564" y="4338723"/>
                    <a:pt x="233829" y="4344343"/>
                    <a:pt x="216513" y="4347010"/>
                  </a:cubicBezTo>
                  <a:lnTo>
                    <a:pt x="216513" y="4350725"/>
                  </a:lnTo>
                  <a:cubicBezTo>
                    <a:pt x="219180" y="4353772"/>
                    <a:pt x="227276" y="4351200"/>
                    <a:pt x="229657" y="4354629"/>
                  </a:cubicBezTo>
                  <a:lnTo>
                    <a:pt x="229657" y="4358153"/>
                  </a:lnTo>
                  <a:close/>
                  <a:moveTo>
                    <a:pt x="204225" y="4398730"/>
                  </a:moveTo>
                  <a:lnTo>
                    <a:pt x="212607" y="4404255"/>
                  </a:lnTo>
                  <a:cubicBezTo>
                    <a:pt x="216227" y="4404255"/>
                    <a:pt x="219751" y="4404826"/>
                    <a:pt x="222132" y="4402160"/>
                  </a:cubicBezTo>
                  <a:cubicBezTo>
                    <a:pt x="223123" y="4398921"/>
                    <a:pt x="222599" y="4395396"/>
                    <a:pt x="220704" y="4392635"/>
                  </a:cubicBezTo>
                  <a:lnTo>
                    <a:pt x="212798" y="4392635"/>
                  </a:lnTo>
                  <a:cubicBezTo>
                    <a:pt x="210512" y="4394635"/>
                    <a:pt x="205559" y="4395778"/>
                    <a:pt x="204702" y="4398254"/>
                  </a:cubicBezTo>
                  <a:close/>
                  <a:moveTo>
                    <a:pt x="380342" y="3663020"/>
                  </a:moveTo>
                  <a:cubicBezTo>
                    <a:pt x="381105" y="3669401"/>
                    <a:pt x="391772" y="3667687"/>
                    <a:pt x="396725" y="3663020"/>
                  </a:cubicBezTo>
                  <a:cubicBezTo>
                    <a:pt x="406251" y="3667972"/>
                    <a:pt x="406917" y="3667972"/>
                    <a:pt x="415776" y="3663020"/>
                  </a:cubicBezTo>
                  <a:lnTo>
                    <a:pt x="422348" y="3666258"/>
                  </a:lnTo>
                  <a:cubicBezTo>
                    <a:pt x="423491" y="3665496"/>
                    <a:pt x="425872" y="3664734"/>
                    <a:pt x="425777" y="3663972"/>
                  </a:cubicBezTo>
                  <a:cubicBezTo>
                    <a:pt x="423586" y="3660162"/>
                    <a:pt x="437112" y="3657495"/>
                    <a:pt x="429015" y="3655590"/>
                  </a:cubicBezTo>
                  <a:cubicBezTo>
                    <a:pt x="415394" y="3655590"/>
                    <a:pt x="403393" y="3649875"/>
                    <a:pt x="389772" y="3651875"/>
                  </a:cubicBezTo>
                  <a:cubicBezTo>
                    <a:pt x="384248" y="3654066"/>
                    <a:pt x="387963" y="3659209"/>
                    <a:pt x="380247" y="3660733"/>
                  </a:cubicBezTo>
                  <a:cubicBezTo>
                    <a:pt x="380342" y="3661362"/>
                    <a:pt x="380533" y="3661971"/>
                    <a:pt x="380819" y="3662543"/>
                  </a:cubicBezTo>
                  <a:close/>
                  <a:moveTo>
                    <a:pt x="598370" y="3616728"/>
                  </a:moveTo>
                  <a:lnTo>
                    <a:pt x="588083" y="3611870"/>
                  </a:lnTo>
                  <a:cubicBezTo>
                    <a:pt x="578558" y="3622728"/>
                    <a:pt x="544077" y="3602345"/>
                    <a:pt x="546268" y="3617299"/>
                  </a:cubicBezTo>
                  <a:cubicBezTo>
                    <a:pt x="556555" y="3626824"/>
                    <a:pt x="570938" y="3618347"/>
                    <a:pt x="581796" y="3626062"/>
                  </a:cubicBezTo>
                  <a:close/>
                  <a:moveTo>
                    <a:pt x="539315" y="3591296"/>
                  </a:moveTo>
                  <a:cubicBezTo>
                    <a:pt x="556460" y="3597583"/>
                    <a:pt x="580939" y="3605107"/>
                    <a:pt x="597798" y="3594916"/>
                  </a:cubicBezTo>
                  <a:lnTo>
                    <a:pt x="592179" y="3591296"/>
                  </a:lnTo>
                  <a:cubicBezTo>
                    <a:pt x="591512" y="3589486"/>
                    <a:pt x="590845" y="3587867"/>
                    <a:pt x="590369" y="3586438"/>
                  </a:cubicBezTo>
                  <a:cubicBezTo>
                    <a:pt x="573062" y="3583476"/>
                    <a:pt x="555279" y="3585143"/>
                    <a:pt x="538839" y="3591296"/>
                  </a:cubicBezTo>
                  <a:close/>
                  <a:moveTo>
                    <a:pt x="351006" y="3581771"/>
                  </a:moveTo>
                  <a:cubicBezTo>
                    <a:pt x="358911" y="3583209"/>
                    <a:pt x="367046" y="3582724"/>
                    <a:pt x="374723" y="3580343"/>
                  </a:cubicBezTo>
                  <a:lnTo>
                    <a:pt x="374723" y="3576723"/>
                  </a:lnTo>
                  <a:cubicBezTo>
                    <a:pt x="366236" y="3573608"/>
                    <a:pt x="356921" y="3573608"/>
                    <a:pt x="348434" y="3576723"/>
                  </a:cubicBezTo>
                  <a:cubicBezTo>
                    <a:pt x="348434" y="3577675"/>
                    <a:pt x="346529" y="3580057"/>
                    <a:pt x="350720" y="3581390"/>
                  </a:cubicBezTo>
                  <a:close/>
                  <a:moveTo>
                    <a:pt x="236420" y="3653875"/>
                  </a:moveTo>
                  <a:cubicBezTo>
                    <a:pt x="237277" y="3658638"/>
                    <a:pt x="233753" y="3664543"/>
                    <a:pt x="239563" y="3666829"/>
                  </a:cubicBezTo>
                  <a:cubicBezTo>
                    <a:pt x="250612" y="3667877"/>
                    <a:pt x="264709" y="3664353"/>
                    <a:pt x="275948" y="3668830"/>
                  </a:cubicBezTo>
                  <a:lnTo>
                    <a:pt x="275948" y="3672354"/>
                  </a:lnTo>
                  <a:lnTo>
                    <a:pt x="285473" y="3677783"/>
                  </a:lnTo>
                  <a:cubicBezTo>
                    <a:pt x="300237" y="3670163"/>
                    <a:pt x="315668" y="3675783"/>
                    <a:pt x="335194" y="3674164"/>
                  </a:cubicBezTo>
                  <a:cubicBezTo>
                    <a:pt x="337480" y="3672354"/>
                    <a:pt x="341099" y="3669210"/>
                    <a:pt x="343862" y="3666925"/>
                  </a:cubicBezTo>
                  <a:cubicBezTo>
                    <a:pt x="349386" y="3666258"/>
                    <a:pt x="351196" y="3666925"/>
                    <a:pt x="354530" y="3665019"/>
                  </a:cubicBezTo>
                  <a:lnTo>
                    <a:pt x="354530" y="3660162"/>
                  </a:lnTo>
                  <a:cubicBezTo>
                    <a:pt x="348938" y="3660562"/>
                    <a:pt x="343376" y="3659095"/>
                    <a:pt x="338718" y="3655971"/>
                  </a:cubicBezTo>
                  <a:cubicBezTo>
                    <a:pt x="319097" y="3661591"/>
                    <a:pt x="297665" y="3652256"/>
                    <a:pt x="278901" y="3659305"/>
                  </a:cubicBezTo>
                  <a:cubicBezTo>
                    <a:pt x="273091" y="3657780"/>
                    <a:pt x="278901" y="3652256"/>
                    <a:pt x="271377" y="3652161"/>
                  </a:cubicBezTo>
                  <a:cubicBezTo>
                    <a:pt x="259851" y="3652828"/>
                    <a:pt x="246992" y="3650160"/>
                    <a:pt x="236420" y="3653875"/>
                  </a:cubicBezTo>
                  <a:close/>
                  <a:moveTo>
                    <a:pt x="196986" y="3687117"/>
                  </a:moveTo>
                  <a:cubicBezTo>
                    <a:pt x="214369" y="3690261"/>
                    <a:pt x="232181" y="3690261"/>
                    <a:pt x="249564" y="3687117"/>
                  </a:cubicBezTo>
                  <a:cubicBezTo>
                    <a:pt x="248612" y="3676069"/>
                    <a:pt x="206702" y="3681879"/>
                    <a:pt x="196986" y="3683403"/>
                  </a:cubicBezTo>
                  <a:close/>
                  <a:moveTo>
                    <a:pt x="189176" y="3686451"/>
                  </a:moveTo>
                  <a:cubicBezTo>
                    <a:pt x="174222" y="3680641"/>
                    <a:pt x="177174" y="3693690"/>
                    <a:pt x="189176" y="3687689"/>
                  </a:cubicBezTo>
                  <a:cubicBezTo>
                    <a:pt x="188795" y="3687022"/>
                    <a:pt x="189366" y="3686546"/>
                    <a:pt x="188795" y="3686261"/>
                  </a:cubicBezTo>
                  <a:close/>
                  <a:moveTo>
                    <a:pt x="170888" y="3546910"/>
                  </a:moveTo>
                  <a:cubicBezTo>
                    <a:pt x="172983" y="3548243"/>
                    <a:pt x="176698" y="3549386"/>
                    <a:pt x="176984" y="3550815"/>
                  </a:cubicBezTo>
                  <a:cubicBezTo>
                    <a:pt x="175841" y="3559673"/>
                    <a:pt x="192795" y="3555387"/>
                    <a:pt x="196034" y="3550815"/>
                  </a:cubicBezTo>
                  <a:lnTo>
                    <a:pt x="181080" y="3541290"/>
                  </a:lnTo>
                  <a:close/>
                  <a:moveTo>
                    <a:pt x="174126" y="3670735"/>
                  </a:moveTo>
                  <a:lnTo>
                    <a:pt x="186985" y="3670735"/>
                  </a:lnTo>
                  <a:cubicBezTo>
                    <a:pt x="191747" y="3667020"/>
                    <a:pt x="191747" y="3667020"/>
                    <a:pt x="186985" y="3663305"/>
                  </a:cubicBezTo>
                  <a:lnTo>
                    <a:pt x="174126" y="3663305"/>
                  </a:lnTo>
                  <a:cubicBezTo>
                    <a:pt x="169173" y="3666639"/>
                    <a:pt x="169173" y="3666639"/>
                    <a:pt x="174031" y="3670353"/>
                  </a:cubicBezTo>
                  <a:close/>
                  <a:moveTo>
                    <a:pt x="552364" y="286216"/>
                  </a:moveTo>
                  <a:cubicBezTo>
                    <a:pt x="556793" y="288702"/>
                    <a:pt x="561984" y="289455"/>
                    <a:pt x="566937" y="288311"/>
                  </a:cubicBezTo>
                  <a:cubicBezTo>
                    <a:pt x="565194" y="289464"/>
                    <a:pt x="563337" y="290455"/>
                    <a:pt x="561413" y="291264"/>
                  </a:cubicBezTo>
                  <a:lnTo>
                    <a:pt x="570938" y="288788"/>
                  </a:lnTo>
                  <a:cubicBezTo>
                    <a:pt x="567604" y="303647"/>
                    <a:pt x="585035" y="297646"/>
                    <a:pt x="594084" y="298789"/>
                  </a:cubicBezTo>
                  <a:cubicBezTo>
                    <a:pt x="598656" y="294789"/>
                    <a:pt x="598656" y="294789"/>
                    <a:pt x="593512" y="291360"/>
                  </a:cubicBezTo>
                  <a:cubicBezTo>
                    <a:pt x="583987" y="292502"/>
                    <a:pt x="581892" y="284978"/>
                    <a:pt x="570938" y="288788"/>
                  </a:cubicBezTo>
                  <a:lnTo>
                    <a:pt x="570938" y="285835"/>
                  </a:lnTo>
                  <a:lnTo>
                    <a:pt x="561413" y="280787"/>
                  </a:lnTo>
                  <a:cubicBezTo>
                    <a:pt x="557993" y="281673"/>
                    <a:pt x="554840" y="283416"/>
                    <a:pt x="552269" y="285835"/>
                  </a:cubicBezTo>
                  <a:close/>
                  <a:moveTo>
                    <a:pt x="347767" y="276691"/>
                  </a:moveTo>
                  <a:lnTo>
                    <a:pt x="350815" y="280787"/>
                  </a:lnTo>
                  <a:cubicBezTo>
                    <a:pt x="379247" y="277263"/>
                    <a:pt x="407908" y="276024"/>
                    <a:pt x="436540" y="277072"/>
                  </a:cubicBezTo>
                  <a:cubicBezTo>
                    <a:pt x="441493" y="273548"/>
                    <a:pt x="439683" y="270214"/>
                    <a:pt x="446065" y="267547"/>
                  </a:cubicBezTo>
                  <a:cubicBezTo>
                    <a:pt x="446065" y="266595"/>
                    <a:pt x="446065" y="265356"/>
                    <a:pt x="446065" y="264118"/>
                  </a:cubicBezTo>
                  <a:lnTo>
                    <a:pt x="459210" y="256403"/>
                  </a:lnTo>
                  <a:cubicBezTo>
                    <a:pt x="459210" y="250593"/>
                    <a:pt x="459210" y="250593"/>
                    <a:pt x="456352" y="247545"/>
                  </a:cubicBezTo>
                  <a:lnTo>
                    <a:pt x="435397" y="247545"/>
                  </a:lnTo>
                  <a:lnTo>
                    <a:pt x="424729" y="240020"/>
                  </a:lnTo>
                  <a:cubicBezTo>
                    <a:pt x="412347" y="242973"/>
                    <a:pt x="353482" y="231067"/>
                    <a:pt x="370913" y="250974"/>
                  </a:cubicBezTo>
                  <a:cubicBezTo>
                    <a:pt x="377675" y="250974"/>
                    <a:pt x="381295" y="251926"/>
                    <a:pt x="380438" y="256689"/>
                  </a:cubicBezTo>
                  <a:cubicBezTo>
                    <a:pt x="369046" y="262242"/>
                    <a:pt x="358102" y="268642"/>
                    <a:pt x="347672" y="275834"/>
                  </a:cubicBezTo>
                  <a:close/>
                  <a:moveTo>
                    <a:pt x="242992" y="157438"/>
                  </a:moveTo>
                  <a:cubicBezTo>
                    <a:pt x="244735" y="159152"/>
                    <a:pt x="247535" y="159152"/>
                    <a:pt x="249279" y="157438"/>
                  </a:cubicBezTo>
                  <a:cubicBezTo>
                    <a:pt x="247859" y="155476"/>
                    <a:pt x="245126" y="155038"/>
                    <a:pt x="243164" y="156447"/>
                  </a:cubicBezTo>
                  <a:cubicBezTo>
                    <a:pt x="243106" y="156495"/>
                    <a:pt x="243049" y="156533"/>
                    <a:pt x="242992" y="156581"/>
                  </a:cubicBezTo>
                  <a:close/>
                  <a:moveTo>
                    <a:pt x="574652" y="196110"/>
                  </a:moveTo>
                  <a:cubicBezTo>
                    <a:pt x="565127" y="197158"/>
                    <a:pt x="553983" y="193538"/>
                    <a:pt x="546077" y="198110"/>
                  </a:cubicBezTo>
                  <a:lnTo>
                    <a:pt x="561603" y="207159"/>
                  </a:lnTo>
                  <a:cubicBezTo>
                    <a:pt x="566842" y="206492"/>
                    <a:pt x="572462" y="208302"/>
                    <a:pt x="576939" y="205921"/>
                  </a:cubicBezTo>
                  <a:cubicBezTo>
                    <a:pt x="578367" y="198395"/>
                    <a:pt x="578367" y="198395"/>
                    <a:pt x="574652" y="195253"/>
                  </a:cubicBezTo>
                  <a:close/>
                  <a:moveTo>
                    <a:pt x="74399" y="1339110"/>
                  </a:moveTo>
                  <a:lnTo>
                    <a:pt x="64874" y="1344253"/>
                  </a:lnTo>
                  <a:cubicBezTo>
                    <a:pt x="68970" y="1346739"/>
                    <a:pt x="74114" y="1346739"/>
                    <a:pt x="78210" y="1344253"/>
                  </a:cubicBezTo>
                  <a:cubicBezTo>
                    <a:pt x="78114" y="1341205"/>
                    <a:pt x="80591" y="1338538"/>
                    <a:pt x="74495" y="1338062"/>
                  </a:cubicBezTo>
                  <a:close/>
                  <a:moveTo>
                    <a:pt x="83924" y="1233002"/>
                  </a:moveTo>
                  <a:cubicBezTo>
                    <a:pt x="79829" y="1230334"/>
                    <a:pt x="73828" y="1232430"/>
                    <a:pt x="68970" y="1231763"/>
                  </a:cubicBezTo>
                  <a:cubicBezTo>
                    <a:pt x="64208" y="1235287"/>
                    <a:pt x="64208" y="1235287"/>
                    <a:pt x="68494" y="1239097"/>
                  </a:cubicBezTo>
                  <a:cubicBezTo>
                    <a:pt x="72018" y="1233382"/>
                    <a:pt x="83448" y="1236526"/>
                    <a:pt x="84020" y="1231953"/>
                  </a:cubicBezTo>
                  <a:close/>
                  <a:moveTo>
                    <a:pt x="117357" y="979636"/>
                  </a:moveTo>
                  <a:cubicBezTo>
                    <a:pt x="110595" y="975064"/>
                    <a:pt x="100689" y="979636"/>
                    <a:pt x="94497" y="974111"/>
                  </a:cubicBezTo>
                  <a:cubicBezTo>
                    <a:pt x="84972" y="981732"/>
                    <a:pt x="70113" y="974111"/>
                    <a:pt x="58969" y="979445"/>
                  </a:cubicBezTo>
                  <a:cubicBezTo>
                    <a:pt x="73733" y="993352"/>
                    <a:pt x="93069" y="975636"/>
                    <a:pt x="108118" y="984875"/>
                  </a:cubicBezTo>
                  <a:close/>
                  <a:moveTo>
                    <a:pt x="146980" y="1021736"/>
                  </a:moveTo>
                  <a:cubicBezTo>
                    <a:pt x="160315" y="1023451"/>
                    <a:pt x="159458" y="1015355"/>
                    <a:pt x="154219" y="1010688"/>
                  </a:cubicBezTo>
                  <a:cubicBezTo>
                    <a:pt x="147171" y="1010688"/>
                    <a:pt x="118500" y="1018308"/>
                    <a:pt x="141360" y="1018022"/>
                  </a:cubicBezTo>
                  <a:close/>
                  <a:moveTo>
                    <a:pt x="135931" y="1132227"/>
                  </a:moveTo>
                  <a:cubicBezTo>
                    <a:pt x="131835" y="1132227"/>
                    <a:pt x="127358" y="1132227"/>
                    <a:pt x="124596" y="1134132"/>
                  </a:cubicBezTo>
                  <a:cubicBezTo>
                    <a:pt x="130835" y="1136942"/>
                    <a:pt x="137979" y="1136942"/>
                    <a:pt x="144218" y="1134132"/>
                  </a:cubicBezTo>
                  <a:cubicBezTo>
                    <a:pt x="141922" y="1132208"/>
                    <a:pt x="139017" y="1131160"/>
                    <a:pt x="136026" y="1131179"/>
                  </a:cubicBezTo>
                  <a:close/>
                  <a:moveTo>
                    <a:pt x="161553" y="575776"/>
                  </a:moveTo>
                  <a:cubicBezTo>
                    <a:pt x="179937" y="566251"/>
                    <a:pt x="156505" y="568918"/>
                    <a:pt x="147647" y="568442"/>
                  </a:cubicBezTo>
                  <a:cubicBezTo>
                    <a:pt x="142884" y="572062"/>
                    <a:pt x="142884" y="572062"/>
                    <a:pt x="147647" y="575776"/>
                  </a:cubicBezTo>
                  <a:close/>
                  <a:moveTo>
                    <a:pt x="147361" y="129911"/>
                  </a:moveTo>
                  <a:lnTo>
                    <a:pt x="128311" y="129911"/>
                  </a:lnTo>
                  <a:cubicBezTo>
                    <a:pt x="123358" y="133530"/>
                    <a:pt x="123358" y="133530"/>
                    <a:pt x="128311" y="137245"/>
                  </a:cubicBezTo>
                  <a:lnTo>
                    <a:pt x="147361" y="137245"/>
                  </a:lnTo>
                  <a:cubicBezTo>
                    <a:pt x="152314" y="132578"/>
                    <a:pt x="152314" y="132578"/>
                    <a:pt x="147456" y="128863"/>
                  </a:cubicBezTo>
                  <a:close/>
                  <a:moveTo>
                    <a:pt x="113452" y="863050"/>
                  </a:moveTo>
                  <a:cubicBezTo>
                    <a:pt x="105641" y="868480"/>
                    <a:pt x="91735" y="863050"/>
                    <a:pt x="85353" y="872575"/>
                  </a:cubicBezTo>
                  <a:cubicBezTo>
                    <a:pt x="86115" y="877433"/>
                    <a:pt x="86401" y="877433"/>
                    <a:pt x="94878" y="877338"/>
                  </a:cubicBezTo>
                  <a:cubicBezTo>
                    <a:pt x="100832" y="872766"/>
                    <a:pt x="109118" y="872766"/>
                    <a:pt x="115071" y="877338"/>
                  </a:cubicBezTo>
                  <a:cubicBezTo>
                    <a:pt x="121453" y="871623"/>
                    <a:pt x="130692" y="876099"/>
                    <a:pt x="137741" y="871908"/>
                  </a:cubicBezTo>
                  <a:lnTo>
                    <a:pt x="137741" y="864669"/>
                  </a:lnTo>
                  <a:cubicBezTo>
                    <a:pt x="131645" y="861907"/>
                    <a:pt x="131645" y="861907"/>
                    <a:pt x="113452" y="863050"/>
                  </a:cubicBezTo>
                  <a:close/>
                  <a:moveTo>
                    <a:pt x="101641" y="844000"/>
                  </a:moveTo>
                  <a:cubicBezTo>
                    <a:pt x="106280" y="841524"/>
                    <a:pt x="106280" y="839047"/>
                    <a:pt x="101641" y="836570"/>
                  </a:cubicBezTo>
                  <a:cubicBezTo>
                    <a:pt x="96879" y="838923"/>
                    <a:pt x="96879" y="841400"/>
                    <a:pt x="101641" y="844000"/>
                  </a:cubicBezTo>
                  <a:close/>
                  <a:moveTo>
                    <a:pt x="108023" y="692743"/>
                  </a:moveTo>
                  <a:lnTo>
                    <a:pt x="101831" y="696553"/>
                  </a:lnTo>
                  <a:cubicBezTo>
                    <a:pt x="92306" y="696553"/>
                    <a:pt x="69256" y="694648"/>
                    <a:pt x="88115" y="703983"/>
                  </a:cubicBezTo>
                  <a:lnTo>
                    <a:pt x="102403" y="703983"/>
                  </a:lnTo>
                  <a:cubicBezTo>
                    <a:pt x="106118" y="700363"/>
                    <a:pt x="116690" y="698363"/>
                    <a:pt x="108023" y="692553"/>
                  </a:cubicBezTo>
                  <a:close/>
                  <a:moveTo>
                    <a:pt x="68970" y="958205"/>
                  </a:moveTo>
                  <a:cubicBezTo>
                    <a:pt x="57921" y="962396"/>
                    <a:pt x="126882" y="969444"/>
                    <a:pt x="130502" y="960395"/>
                  </a:cubicBezTo>
                  <a:cubicBezTo>
                    <a:pt x="127749" y="957681"/>
                    <a:pt x="124282" y="955795"/>
                    <a:pt x="120500" y="954967"/>
                  </a:cubicBezTo>
                  <a:lnTo>
                    <a:pt x="108213" y="961920"/>
                  </a:lnTo>
                  <a:lnTo>
                    <a:pt x="95164" y="954585"/>
                  </a:lnTo>
                  <a:cubicBezTo>
                    <a:pt x="87544" y="960015"/>
                    <a:pt x="77924" y="957538"/>
                    <a:pt x="68970" y="958300"/>
                  </a:cubicBezTo>
                  <a:close/>
                  <a:moveTo>
                    <a:pt x="115071" y="1028404"/>
                  </a:moveTo>
                  <a:cubicBezTo>
                    <a:pt x="123263" y="1024118"/>
                    <a:pt x="127644" y="1020117"/>
                    <a:pt x="115071" y="1020880"/>
                  </a:cubicBezTo>
                  <a:cubicBezTo>
                    <a:pt x="110023" y="1023070"/>
                    <a:pt x="110023" y="1025547"/>
                    <a:pt x="115071" y="1028214"/>
                  </a:cubicBezTo>
                  <a:close/>
                  <a:moveTo>
                    <a:pt x="120977" y="1042978"/>
                  </a:moveTo>
                  <a:cubicBezTo>
                    <a:pt x="126730" y="1043378"/>
                    <a:pt x="132416" y="1041577"/>
                    <a:pt x="136883" y="1037929"/>
                  </a:cubicBezTo>
                  <a:cubicBezTo>
                    <a:pt x="137550" y="1034500"/>
                    <a:pt x="137550" y="1034500"/>
                    <a:pt x="134216" y="1031928"/>
                  </a:cubicBezTo>
                  <a:lnTo>
                    <a:pt x="121548" y="1031928"/>
                  </a:lnTo>
                  <a:cubicBezTo>
                    <a:pt x="118500" y="1033929"/>
                    <a:pt x="113642" y="1035167"/>
                    <a:pt x="112690" y="1037644"/>
                  </a:cubicBezTo>
                  <a:close/>
                  <a:moveTo>
                    <a:pt x="134216" y="3243253"/>
                  </a:moveTo>
                  <a:cubicBezTo>
                    <a:pt x="131645" y="3243253"/>
                    <a:pt x="127168" y="3242395"/>
                    <a:pt x="125644" y="3244491"/>
                  </a:cubicBezTo>
                  <a:cubicBezTo>
                    <a:pt x="122882" y="3247920"/>
                    <a:pt x="144218" y="3246968"/>
                    <a:pt x="134216" y="3242871"/>
                  </a:cubicBezTo>
                  <a:close/>
                  <a:moveTo>
                    <a:pt x="165458" y="1149943"/>
                  </a:moveTo>
                  <a:cubicBezTo>
                    <a:pt x="167249" y="1149648"/>
                    <a:pt x="168992" y="1149067"/>
                    <a:pt x="170602" y="1148229"/>
                  </a:cubicBezTo>
                  <a:cubicBezTo>
                    <a:pt x="171364" y="1137656"/>
                    <a:pt x="150885" y="1144324"/>
                    <a:pt x="145742" y="1146228"/>
                  </a:cubicBezTo>
                  <a:cubicBezTo>
                    <a:pt x="138789" y="1147181"/>
                    <a:pt x="131073" y="1144800"/>
                    <a:pt x="124596" y="1148229"/>
                  </a:cubicBezTo>
                  <a:cubicBezTo>
                    <a:pt x="124596" y="1149848"/>
                    <a:pt x="123072" y="1152229"/>
                    <a:pt x="126882" y="1152991"/>
                  </a:cubicBezTo>
                  <a:cubicBezTo>
                    <a:pt x="139474" y="1149762"/>
                    <a:pt x="152495" y="1148610"/>
                    <a:pt x="165458" y="1149562"/>
                  </a:cubicBezTo>
                  <a:close/>
                  <a:moveTo>
                    <a:pt x="177174" y="1299295"/>
                  </a:moveTo>
                  <a:cubicBezTo>
                    <a:pt x="173183" y="1296685"/>
                    <a:pt x="168021" y="1296685"/>
                    <a:pt x="164030" y="1299295"/>
                  </a:cubicBezTo>
                  <a:lnTo>
                    <a:pt x="164030" y="1302915"/>
                  </a:lnTo>
                  <a:cubicBezTo>
                    <a:pt x="168021" y="1305524"/>
                    <a:pt x="173183" y="1305524"/>
                    <a:pt x="177174" y="1302915"/>
                  </a:cubicBezTo>
                  <a:close/>
                  <a:moveTo>
                    <a:pt x="193462" y="1279007"/>
                  </a:moveTo>
                  <a:cubicBezTo>
                    <a:pt x="187080" y="1277959"/>
                    <a:pt x="163077" y="1280817"/>
                    <a:pt x="173936" y="1290056"/>
                  </a:cubicBezTo>
                  <a:cubicBezTo>
                    <a:pt x="180317" y="1290723"/>
                    <a:pt x="204416" y="1287865"/>
                    <a:pt x="193462" y="1278626"/>
                  </a:cubicBezTo>
                  <a:close/>
                  <a:moveTo>
                    <a:pt x="239277" y="3129048"/>
                  </a:moveTo>
                  <a:cubicBezTo>
                    <a:pt x="236705" y="3129048"/>
                    <a:pt x="232324" y="3128191"/>
                    <a:pt x="230800" y="3130191"/>
                  </a:cubicBezTo>
                  <a:cubicBezTo>
                    <a:pt x="227942" y="3133715"/>
                    <a:pt x="249374" y="3132762"/>
                    <a:pt x="239277" y="3128667"/>
                  </a:cubicBezTo>
                  <a:close/>
                  <a:moveTo>
                    <a:pt x="261280" y="1148800"/>
                  </a:moveTo>
                  <a:cubicBezTo>
                    <a:pt x="266423" y="1143562"/>
                    <a:pt x="256898" y="1141943"/>
                    <a:pt x="252231" y="1142704"/>
                  </a:cubicBezTo>
                  <a:cubicBezTo>
                    <a:pt x="248421" y="1147371"/>
                    <a:pt x="241278" y="1145276"/>
                    <a:pt x="237467" y="1147562"/>
                  </a:cubicBezTo>
                  <a:cubicBezTo>
                    <a:pt x="232229" y="1156135"/>
                    <a:pt x="247659" y="1153277"/>
                    <a:pt x="254041" y="1153753"/>
                  </a:cubicBezTo>
                  <a:cubicBezTo>
                    <a:pt x="256546" y="1152239"/>
                    <a:pt x="258965" y="1150591"/>
                    <a:pt x="261280" y="1148800"/>
                  </a:cubicBezTo>
                  <a:close/>
                  <a:moveTo>
                    <a:pt x="266519" y="1120987"/>
                  </a:moveTo>
                  <a:cubicBezTo>
                    <a:pt x="258537" y="1119863"/>
                    <a:pt x="250412" y="1120311"/>
                    <a:pt x="242611" y="1122320"/>
                  </a:cubicBezTo>
                  <a:lnTo>
                    <a:pt x="258899" y="1131084"/>
                  </a:lnTo>
                  <a:cubicBezTo>
                    <a:pt x="262623" y="1129950"/>
                    <a:pt x="266109" y="1128140"/>
                    <a:pt x="269186" y="1125750"/>
                  </a:cubicBezTo>
                  <a:cubicBezTo>
                    <a:pt x="268900" y="1123749"/>
                    <a:pt x="270138" y="1121749"/>
                    <a:pt x="266519" y="1120225"/>
                  </a:cubicBezTo>
                  <a:close/>
                  <a:moveTo>
                    <a:pt x="279854" y="1272244"/>
                  </a:moveTo>
                  <a:cubicBezTo>
                    <a:pt x="274063" y="1271158"/>
                    <a:pt x="268119" y="1271158"/>
                    <a:pt x="262328" y="1272244"/>
                  </a:cubicBezTo>
                  <a:cubicBezTo>
                    <a:pt x="260994" y="1281769"/>
                    <a:pt x="276520" y="1279578"/>
                    <a:pt x="282330" y="1276816"/>
                  </a:cubicBezTo>
                  <a:cubicBezTo>
                    <a:pt x="281854" y="1275102"/>
                    <a:pt x="284045" y="1273101"/>
                    <a:pt x="279854" y="1271863"/>
                  </a:cubicBezTo>
                  <a:close/>
                  <a:moveTo>
                    <a:pt x="314906" y="1074315"/>
                  </a:moveTo>
                  <a:cubicBezTo>
                    <a:pt x="318716" y="1056789"/>
                    <a:pt x="302333" y="1061456"/>
                    <a:pt x="288807" y="1062599"/>
                  </a:cubicBezTo>
                  <a:lnTo>
                    <a:pt x="288807" y="1074886"/>
                  </a:lnTo>
                  <a:cubicBezTo>
                    <a:pt x="296580" y="1080954"/>
                    <a:pt x="307590" y="1080554"/>
                    <a:pt x="314906" y="1073934"/>
                  </a:cubicBezTo>
                  <a:close/>
                  <a:moveTo>
                    <a:pt x="299856" y="1002592"/>
                  </a:moveTo>
                  <a:cubicBezTo>
                    <a:pt x="315668" y="1005639"/>
                    <a:pt x="321669" y="995924"/>
                    <a:pt x="337194" y="1002020"/>
                  </a:cubicBezTo>
                  <a:cubicBezTo>
                    <a:pt x="342109" y="1003429"/>
                    <a:pt x="347405" y="1002287"/>
                    <a:pt x="351291" y="998972"/>
                  </a:cubicBezTo>
                  <a:cubicBezTo>
                    <a:pt x="355578" y="999639"/>
                    <a:pt x="375008" y="998972"/>
                    <a:pt x="364912" y="991828"/>
                  </a:cubicBezTo>
                  <a:cubicBezTo>
                    <a:pt x="341195" y="994019"/>
                    <a:pt x="354720" y="983160"/>
                    <a:pt x="337385" y="984208"/>
                  </a:cubicBezTo>
                  <a:lnTo>
                    <a:pt x="326145" y="991638"/>
                  </a:lnTo>
                  <a:cubicBezTo>
                    <a:pt x="313953" y="991638"/>
                    <a:pt x="305095" y="989733"/>
                    <a:pt x="295856" y="996876"/>
                  </a:cubicBezTo>
                  <a:cubicBezTo>
                    <a:pt x="295113" y="998962"/>
                    <a:pt x="296199" y="1001248"/>
                    <a:pt x="298285" y="1001982"/>
                  </a:cubicBezTo>
                  <a:cubicBezTo>
                    <a:pt x="298790" y="1002163"/>
                    <a:pt x="299323" y="1002239"/>
                    <a:pt x="299856" y="1002210"/>
                  </a:cubicBezTo>
                  <a:close/>
                  <a:moveTo>
                    <a:pt x="337956" y="1149943"/>
                  </a:moveTo>
                  <a:cubicBezTo>
                    <a:pt x="338718" y="1149943"/>
                    <a:pt x="339480" y="1149181"/>
                    <a:pt x="340242" y="1148800"/>
                  </a:cubicBezTo>
                  <a:cubicBezTo>
                    <a:pt x="341738" y="1145733"/>
                    <a:pt x="341490" y="1142104"/>
                    <a:pt x="339575" y="1139275"/>
                  </a:cubicBezTo>
                  <a:lnTo>
                    <a:pt x="317954" y="1139275"/>
                  </a:lnTo>
                  <a:cubicBezTo>
                    <a:pt x="316144" y="1141561"/>
                    <a:pt x="310143" y="1142228"/>
                    <a:pt x="309477" y="1144609"/>
                  </a:cubicBezTo>
                  <a:lnTo>
                    <a:pt x="317858" y="1150324"/>
                  </a:lnTo>
                  <a:close/>
                  <a:moveTo>
                    <a:pt x="337956" y="1249575"/>
                  </a:moveTo>
                  <a:cubicBezTo>
                    <a:pt x="332717" y="1250146"/>
                    <a:pt x="326145" y="1247670"/>
                    <a:pt x="322240" y="1251765"/>
                  </a:cubicBezTo>
                  <a:cubicBezTo>
                    <a:pt x="326593" y="1255357"/>
                    <a:pt x="332127" y="1257195"/>
                    <a:pt x="337766" y="1256909"/>
                  </a:cubicBezTo>
                  <a:cubicBezTo>
                    <a:pt x="342719" y="1253004"/>
                    <a:pt x="342719" y="1252908"/>
                    <a:pt x="338147" y="1249194"/>
                  </a:cubicBezTo>
                  <a:close/>
                  <a:moveTo>
                    <a:pt x="380628" y="1056408"/>
                  </a:moveTo>
                  <a:cubicBezTo>
                    <a:pt x="377475" y="1053769"/>
                    <a:pt x="373704" y="1051969"/>
                    <a:pt x="369674" y="1051169"/>
                  </a:cubicBezTo>
                  <a:cubicBezTo>
                    <a:pt x="355578" y="1058122"/>
                    <a:pt x="339385" y="1052217"/>
                    <a:pt x="321097" y="1054693"/>
                  </a:cubicBezTo>
                  <a:cubicBezTo>
                    <a:pt x="322716" y="1068219"/>
                    <a:pt x="367293" y="1060789"/>
                    <a:pt x="380247" y="1059932"/>
                  </a:cubicBezTo>
                  <a:cubicBezTo>
                    <a:pt x="380628" y="1058408"/>
                    <a:pt x="380723" y="1057170"/>
                    <a:pt x="380819" y="1056027"/>
                  </a:cubicBezTo>
                  <a:close/>
                  <a:moveTo>
                    <a:pt x="392154" y="980208"/>
                  </a:moveTo>
                  <a:cubicBezTo>
                    <a:pt x="394821" y="977350"/>
                    <a:pt x="394249" y="975255"/>
                    <a:pt x="389867" y="973255"/>
                  </a:cubicBezTo>
                  <a:cubicBezTo>
                    <a:pt x="381105" y="974683"/>
                    <a:pt x="371294" y="972207"/>
                    <a:pt x="362531" y="974302"/>
                  </a:cubicBezTo>
                  <a:cubicBezTo>
                    <a:pt x="359864" y="977064"/>
                    <a:pt x="360435" y="979160"/>
                    <a:pt x="364817" y="981160"/>
                  </a:cubicBezTo>
                  <a:cubicBezTo>
                    <a:pt x="373770" y="979065"/>
                    <a:pt x="383581" y="981541"/>
                    <a:pt x="392344" y="979445"/>
                  </a:cubicBezTo>
                  <a:close/>
                  <a:moveTo>
                    <a:pt x="415966" y="542058"/>
                  </a:moveTo>
                  <a:cubicBezTo>
                    <a:pt x="440826" y="541391"/>
                    <a:pt x="461972" y="547392"/>
                    <a:pt x="485784" y="549773"/>
                  </a:cubicBezTo>
                  <a:cubicBezTo>
                    <a:pt x="490071" y="540248"/>
                    <a:pt x="510264" y="550630"/>
                    <a:pt x="518550" y="543963"/>
                  </a:cubicBezTo>
                  <a:lnTo>
                    <a:pt x="518550" y="540343"/>
                  </a:lnTo>
                  <a:cubicBezTo>
                    <a:pt x="536457" y="527199"/>
                    <a:pt x="483689" y="547868"/>
                    <a:pt x="475688" y="542248"/>
                  </a:cubicBezTo>
                  <a:cubicBezTo>
                    <a:pt x="463401" y="535390"/>
                    <a:pt x="451018" y="540534"/>
                    <a:pt x="438064" y="534819"/>
                  </a:cubicBezTo>
                  <a:cubicBezTo>
                    <a:pt x="430730" y="530342"/>
                    <a:pt x="404822" y="526342"/>
                    <a:pt x="416156" y="541295"/>
                  </a:cubicBezTo>
                  <a:close/>
                  <a:moveTo>
                    <a:pt x="516169" y="1116606"/>
                  </a:moveTo>
                  <a:cubicBezTo>
                    <a:pt x="525694" y="1110605"/>
                    <a:pt x="551031" y="1102699"/>
                    <a:pt x="527885" y="1095270"/>
                  </a:cubicBezTo>
                  <a:cubicBezTo>
                    <a:pt x="506263" y="1097365"/>
                    <a:pt x="482260" y="1089364"/>
                    <a:pt x="463877" y="1101842"/>
                  </a:cubicBezTo>
                  <a:cubicBezTo>
                    <a:pt x="459219" y="1103270"/>
                    <a:pt x="454161" y="1102309"/>
                    <a:pt x="450351" y="1099270"/>
                  </a:cubicBezTo>
                  <a:cubicBezTo>
                    <a:pt x="446198" y="1100347"/>
                    <a:pt x="442417" y="1102518"/>
                    <a:pt x="439397" y="1105557"/>
                  </a:cubicBezTo>
                  <a:lnTo>
                    <a:pt x="442350" y="1109843"/>
                  </a:lnTo>
                  <a:cubicBezTo>
                    <a:pt x="463305" y="1109843"/>
                    <a:pt x="486070" y="1098889"/>
                    <a:pt x="505120" y="1111558"/>
                  </a:cubicBezTo>
                  <a:cubicBezTo>
                    <a:pt x="505120" y="1112795"/>
                    <a:pt x="505120" y="1113939"/>
                    <a:pt x="505120" y="1115177"/>
                  </a:cubicBezTo>
                  <a:cubicBezTo>
                    <a:pt x="508530" y="1117216"/>
                    <a:pt x="512731" y="1117473"/>
                    <a:pt x="516360" y="1115844"/>
                  </a:cubicBezTo>
                  <a:close/>
                  <a:moveTo>
                    <a:pt x="498929" y="1122797"/>
                  </a:moveTo>
                  <a:lnTo>
                    <a:pt x="498929" y="1126417"/>
                  </a:lnTo>
                  <a:cubicBezTo>
                    <a:pt x="502920" y="1129026"/>
                    <a:pt x="508082" y="1129026"/>
                    <a:pt x="512073" y="1126417"/>
                  </a:cubicBezTo>
                  <a:lnTo>
                    <a:pt x="512073" y="1122797"/>
                  </a:lnTo>
                  <a:cubicBezTo>
                    <a:pt x="508273" y="1120025"/>
                    <a:pt x="503215" y="1119730"/>
                    <a:pt x="499119" y="1122035"/>
                  </a:cubicBezTo>
                  <a:close/>
                  <a:moveTo>
                    <a:pt x="456257" y="1460077"/>
                  </a:moveTo>
                  <a:cubicBezTo>
                    <a:pt x="470716" y="1461172"/>
                    <a:pt x="485251" y="1459267"/>
                    <a:pt x="498929" y="1454458"/>
                  </a:cubicBezTo>
                  <a:cubicBezTo>
                    <a:pt x="491785" y="1450171"/>
                    <a:pt x="482831" y="1455315"/>
                    <a:pt x="475783" y="1448838"/>
                  </a:cubicBezTo>
                  <a:cubicBezTo>
                    <a:pt x="468020" y="1448685"/>
                    <a:pt x="460257" y="1449066"/>
                    <a:pt x="452542" y="1449981"/>
                  </a:cubicBezTo>
                  <a:cubicBezTo>
                    <a:pt x="454256" y="1452838"/>
                    <a:pt x="450923" y="1456077"/>
                    <a:pt x="456447" y="1459315"/>
                  </a:cubicBezTo>
                  <a:close/>
                  <a:moveTo>
                    <a:pt x="437207" y="969730"/>
                  </a:moveTo>
                  <a:cubicBezTo>
                    <a:pt x="446732" y="969730"/>
                    <a:pt x="450065" y="964015"/>
                    <a:pt x="458067" y="969730"/>
                  </a:cubicBezTo>
                  <a:cubicBezTo>
                    <a:pt x="469373" y="968759"/>
                    <a:pt x="480565" y="966749"/>
                    <a:pt x="491499" y="963730"/>
                  </a:cubicBezTo>
                  <a:lnTo>
                    <a:pt x="482736" y="958396"/>
                  </a:lnTo>
                  <a:cubicBezTo>
                    <a:pt x="466448" y="961824"/>
                    <a:pt x="435968" y="951156"/>
                    <a:pt x="426634" y="963539"/>
                  </a:cubicBezTo>
                  <a:cubicBezTo>
                    <a:pt x="429930" y="965825"/>
                    <a:pt x="433521" y="967654"/>
                    <a:pt x="437302" y="968968"/>
                  </a:cubicBezTo>
                  <a:close/>
                  <a:moveTo>
                    <a:pt x="420157" y="1126512"/>
                  </a:moveTo>
                  <a:cubicBezTo>
                    <a:pt x="424167" y="1129074"/>
                    <a:pt x="429291" y="1129074"/>
                    <a:pt x="433301" y="1126512"/>
                  </a:cubicBezTo>
                  <a:cubicBezTo>
                    <a:pt x="429501" y="1123654"/>
                    <a:pt x="424358" y="1123349"/>
                    <a:pt x="420252" y="1125750"/>
                  </a:cubicBezTo>
                  <a:close/>
                  <a:moveTo>
                    <a:pt x="553507" y="1105652"/>
                  </a:moveTo>
                  <a:cubicBezTo>
                    <a:pt x="559413" y="1105652"/>
                    <a:pt x="565794" y="1107843"/>
                    <a:pt x="570843" y="1104319"/>
                  </a:cubicBezTo>
                  <a:lnTo>
                    <a:pt x="570843" y="1100699"/>
                  </a:lnTo>
                  <a:cubicBezTo>
                    <a:pt x="564604" y="1097746"/>
                    <a:pt x="557365" y="1097746"/>
                    <a:pt x="551126" y="1100699"/>
                  </a:cubicBezTo>
                  <a:cubicBezTo>
                    <a:pt x="552078" y="1101651"/>
                    <a:pt x="550745" y="1103652"/>
                    <a:pt x="553983" y="1104890"/>
                  </a:cubicBezTo>
                  <a:close/>
                  <a:moveTo>
                    <a:pt x="554460" y="1073076"/>
                  </a:moveTo>
                  <a:cubicBezTo>
                    <a:pt x="504834" y="1072505"/>
                    <a:pt x="510644" y="1090603"/>
                    <a:pt x="556555" y="1082601"/>
                  </a:cubicBezTo>
                  <a:cubicBezTo>
                    <a:pt x="558079" y="1078792"/>
                    <a:pt x="560746" y="1075268"/>
                    <a:pt x="554936" y="1072600"/>
                  </a:cubicBezTo>
                  <a:close/>
                  <a:moveTo>
                    <a:pt x="509692" y="876862"/>
                  </a:moveTo>
                  <a:cubicBezTo>
                    <a:pt x="513312" y="873814"/>
                    <a:pt x="519789" y="875243"/>
                    <a:pt x="523884" y="872099"/>
                  </a:cubicBezTo>
                  <a:lnTo>
                    <a:pt x="515217" y="866574"/>
                  </a:lnTo>
                  <a:lnTo>
                    <a:pt x="498548" y="876099"/>
                  </a:lnTo>
                  <a:cubicBezTo>
                    <a:pt x="502129" y="878233"/>
                    <a:pt x="506587" y="878233"/>
                    <a:pt x="510168" y="876099"/>
                  </a:cubicBezTo>
                  <a:close/>
                  <a:moveTo>
                    <a:pt x="503120" y="910675"/>
                  </a:moveTo>
                  <a:cubicBezTo>
                    <a:pt x="495976" y="909723"/>
                    <a:pt x="501024" y="916009"/>
                    <a:pt x="505406" y="911914"/>
                  </a:cubicBezTo>
                  <a:cubicBezTo>
                    <a:pt x="504701" y="911409"/>
                    <a:pt x="503929" y="910990"/>
                    <a:pt x="503120" y="910675"/>
                  </a:cubicBezTo>
                  <a:close/>
                  <a:moveTo>
                    <a:pt x="515217" y="1042692"/>
                  </a:moveTo>
                  <a:lnTo>
                    <a:pt x="522170" y="1042692"/>
                  </a:lnTo>
                  <a:cubicBezTo>
                    <a:pt x="538934" y="1034405"/>
                    <a:pt x="525027" y="1035167"/>
                    <a:pt x="514835" y="1035358"/>
                  </a:cubicBezTo>
                  <a:cubicBezTo>
                    <a:pt x="511216" y="1037929"/>
                    <a:pt x="510644" y="1040310"/>
                    <a:pt x="515502" y="1042787"/>
                  </a:cubicBezTo>
                  <a:close/>
                  <a:moveTo>
                    <a:pt x="524742" y="1060123"/>
                  </a:moveTo>
                  <a:cubicBezTo>
                    <a:pt x="524170" y="1065457"/>
                    <a:pt x="530647" y="1064885"/>
                    <a:pt x="535410" y="1064790"/>
                  </a:cubicBezTo>
                  <a:cubicBezTo>
                    <a:pt x="538839" y="1061646"/>
                    <a:pt x="549316" y="1059075"/>
                    <a:pt x="549602" y="1054789"/>
                  </a:cubicBezTo>
                  <a:cubicBezTo>
                    <a:pt x="543696" y="1053550"/>
                    <a:pt x="523980" y="1049740"/>
                    <a:pt x="525313" y="1060218"/>
                  </a:cubicBezTo>
                  <a:close/>
                  <a:moveTo>
                    <a:pt x="551316" y="893530"/>
                  </a:moveTo>
                  <a:cubicBezTo>
                    <a:pt x="542696" y="890625"/>
                    <a:pt x="533362" y="890625"/>
                    <a:pt x="524742" y="893530"/>
                  </a:cubicBezTo>
                  <a:cubicBezTo>
                    <a:pt x="525027" y="904198"/>
                    <a:pt x="546268" y="897435"/>
                    <a:pt x="551888" y="893626"/>
                  </a:cubicBezTo>
                  <a:close/>
                  <a:moveTo>
                    <a:pt x="544363" y="823331"/>
                  </a:moveTo>
                  <a:cubicBezTo>
                    <a:pt x="537391" y="818426"/>
                    <a:pt x="528742" y="816530"/>
                    <a:pt x="520360" y="818093"/>
                  </a:cubicBezTo>
                  <a:lnTo>
                    <a:pt x="509978" y="825236"/>
                  </a:lnTo>
                  <a:cubicBezTo>
                    <a:pt x="502834" y="823045"/>
                    <a:pt x="415299" y="817997"/>
                    <a:pt x="430539" y="828855"/>
                  </a:cubicBezTo>
                  <a:cubicBezTo>
                    <a:pt x="443493" y="827712"/>
                    <a:pt x="451399" y="835904"/>
                    <a:pt x="463591" y="829617"/>
                  </a:cubicBezTo>
                  <a:cubicBezTo>
                    <a:pt x="467877" y="838476"/>
                    <a:pt x="523122" y="835809"/>
                    <a:pt x="495785" y="839905"/>
                  </a:cubicBezTo>
                  <a:cubicBezTo>
                    <a:pt x="490451" y="843524"/>
                    <a:pt x="490451" y="843524"/>
                    <a:pt x="495785" y="847429"/>
                  </a:cubicBezTo>
                  <a:cubicBezTo>
                    <a:pt x="500558" y="846896"/>
                    <a:pt x="505358" y="848191"/>
                    <a:pt x="509216" y="851049"/>
                  </a:cubicBezTo>
                  <a:cubicBezTo>
                    <a:pt x="514359" y="850477"/>
                    <a:pt x="520169" y="852382"/>
                    <a:pt x="524932" y="849430"/>
                  </a:cubicBezTo>
                  <a:lnTo>
                    <a:pt x="524932" y="834951"/>
                  </a:lnTo>
                  <a:close/>
                  <a:moveTo>
                    <a:pt x="518169" y="1195663"/>
                  </a:moveTo>
                  <a:cubicBezTo>
                    <a:pt x="522208" y="1198244"/>
                    <a:pt x="527370" y="1198244"/>
                    <a:pt x="531409" y="1195663"/>
                  </a:cubicBezTo>
                  <a:cubicBezTo>
                    <a:pt x="527513" y="1193282"/>
                    <a:pt x="522598" y="1193320"/>
                    <a:pt x="518741" y="1195758"/>
                  </a:cubicBezTo>
                  <a:close/>
                  <a:moveTo>
                    <a:pt x="511692" y="1726396"/>
                  </a:moveTo>
                  <a:lnTo>
                    <a:pt x="511692" y="1729825"/>
                  </a:lnTo>
                  <a:cubicBezTo>
                    <a:pt x="515883" y="1732207"/>
                    <a:pt x="523980" y="1732016"/>
                    <a:pt x="527980" y="1734683"/>
                  </a:cubicBezTo>
                  <a:lnTo>
                    <a:pt x="538172" y="1730016"/>
                  </a:lnTo>
                  <a:lnTo>
                    <a:pt x="528647" y="1724682"/>
                  </a:lnTo>
                  <a:cubicBezTo>
                    <a:pt x="523503" y="1725063"/>
                    <a:pt x="516931" y="1722777"/>
                    <a:pt x="512645" y="1726492"/>
                  </a:cubicBezTo>
                  <a:close/>
                  <a:moveTo>
                    <a:pt x="505787" y="1755543"/>
                  </a:moveTo>
                  <a:cubicBezTo>
                    <a:pt x="513702" y="1764296"/>
                    <a:pt x="526494" y="1766678"/>
                    <a:pt x="537029" y="1761353"/>
                  </a:cubicBezTo>
                  <a:cubicBezTo>
                    <a:pt x="542268" y="1761353"/>
                    <a:pt x="545982" y="1759829"/>
                    <a:pt x="543887" y="1755448"/>
                  </a:cubicBezTo>
                  <a:cubicBezTo>
                    <a:pt x="532466" y="1747999"/>
                    <a:pt x="517703" y="1748075"/>
                    <a:pt x="506358" y="1755638"/>
                  </a:cubicBezTo>
                  <a:close/>
                  <a:moveTo>
                    <a:pt x="549792" y="1622955"/>
                  </a:moveTo>
                  <a:lnTo>
                    <a:pt x="541506" y="1617620"/>
                  </a:lnTo>
                  <a:cubicBezTo>
                    <a:pt x="519026" y="1613811"/>
                    <a:pt x="522456" y="1628955"/>
                    <a:pt x="540934" y="1628670"/>
                  </a:cubicBezTo>
                  <a:cubicBezTo>
                    <a:pt x="544554" y="1626669"/>
                    <a:pt x="549506" y="1625526"/>
                    <a:pt x="550745" y="1623050"/>
                  </a:cubicBezTo>
                  <a:close/>
                  <a:moveTo>
                    <a:pt x="545315" y="2647178"/>
                  </a:moveTo>
                  <a:cubicBezTo>
                    <a:pt x="553355" y="2651350"/>
                    <a:pt x="563118" y="2650217"/>
                    <a:pt x="569985" y="2644321"/>
                  </a:cubicBezTo>
                  <a:cubicBezTo>
                    <a:pt x="562080" y="2640434"/>
                    <a:pt x="552621" y="2641596"/>
                    <a:pt x="545887" y="2647273"/>
                  </a:cubicBezTo>
                  <a:close/>
                  <a:moveTo>
                    <a:pt x="587226" y="2564787"/>
                  </a:moveTo>
                  <a:lnTo>
                    <a:pt x="596751" y="2558976"/>
                  </a:lnTo>
                  <a:cubicBezTo>
                    <a:pt x="587702" y="2555833"/>
                    <a:pt x="591131" y="2547452"/>
                    <a:pt x="580082" y="2550023"/>
                  </a:cubicBezTo>
                  <a:lnTo>
                    <a:pt x="563889" y="2559548"/>
                  </a:lnTo>
                  <a:cubicBezTo>
                    <a:pt x="563889" y="2560691"/>
                    <a:pt x="564651" y="2562405"/>
                    <a:pt x="565032" y="2563834"/>
                  </a:cubicBezTo>
                  <a:cubicBezTo>
                    <a:pt x="572576" y="2564882"/>
                    <a:pt x="580196" y="2565234"/>
                    <a:pt x="587797" y="2564882"/>
                  </a:cubicBezTo>
                  <a:close/>
                  <a:moveTo>
                    <a:pt x="577034" y="716936"/>
                  </a:moveTo>
                  <a:cubicBezTo>
                    <a:pt x="572652" y="711793"/>
                    <a:pt x="563032" y="712079"/>
                    <a:pt x="557984" y="708936"/>
                  </a:cubicBezTo>
                  <a:lnTo>
                    <a:pt x="557984" y="697792"/>
                  </a:lnTo>
                  <a:lnTo>
                    <a:pt x="549221" y="696172"/>
                  </a:lnTo>
                  <a:cubicBezTo>
                    <a:pt x="543696" y="699315"/>
                    <a:pt x="537886" y="701792"/>
                    <a:pt x="532933" y="705221"/>
                  </a:cubicBezTo>
                  <a:cubicBezTo>
                    <a:pt x="530742" y="707031"/>
                    <a:pt x="532933" y="709983"/>
                    <a:pt x="527504" y="711317"/>
                  </a:cubicBezTo>
                  <a:lnTo>
                    <a:pt x="508454" y="711317"/>
                  </a:lnTo>
                  <a:cubicBezTo>
                    <a:pt x="499786" y="718461"/>
                    <a:pt x="482736" y="716651"/>
                    <a:pt x="473211" y="720842"/>
                  </a:cubicBezTo>
                  <a:cubicBezTo>
                    <a:pt x="474068" y="735320"/>
                    <a:pt x="540839" y="713222"/>
                    <a:pt x="562080" y="730367"/>
                  </a:cubicBezTo>
                  <a:lnTo>
                    <a:pt x="571128" y="724842"/>
                  </a:lnTo>
                  <a:cubicBezTo>
                    <a:pt x="571890" y="720175"/>
                    <a:pt x="572271" y="720175"/>
                    <a:pt x="577605" y="716842"/>
                  </a:cubicBezTo>
                  <a:close/>
                  <a:moveTo>
                    <a:pt x="550745" y="739035"/>
                  </a:moveTo>
                  <a:lnTo>
                    <a:pt x="534933" y="729510"/>
                  </a:lnTo>
                  <a:cubicBezTo>
                    <a:pt x="521027" y="729510"/>
                    <a:pt x="515121" y="740368"/>
                    <a:pt x="498548" y="737130"/>
                  </a:cubicBezTo>
                  <a:cubicBezTo>
                    <a:pt x="498548" y="741702"/>
                    <a:pt x="498548" y="741702"/>
                    <a:pt x="500834" y="743702"/>
                  </a:cubicBezTo>
                  <a:cubicBezTo>
                    <a:pt x="517122" y="743702"/>
                    <a:pt x="535600" y="746750"/>
                    <a:pt x="551031" y="742083"/>
                  </a:cubicBezTo>
                  <a:cubicBezTo>
                    <a:pt x="551507" y="740940"/>
                    <a:pt x="551412" y="739797"/>
                    <a:pt x="551316" y="739225"/>
                  </a:cubicBezTo>
                  <a:close/>
                  <a:moveTo>
                    <a:pt x="463591" y="696458"/>
                  </a:moveTo>
                  <a:cubicBezTo>
                    <a:pt x="470639" y="695791"/>
                    <a:pt x="478640" y="698268"/>
                    <a:pt x="485022" y="694839"/>
                  </a:cubicBezTo>
                  <a:lnTo>
                    <a:pt x="485022" y="691219"/>
                  </a:lnTo>
                  <a:cubicBezTo>
                    <a:pt x="468925" y="675884"/>
                    <a:pt x="448065" y="703316"/>
                    <a:pt x="429206" y="689219"/>
                  </a:cubicBezTo>
                  <a:cubicBezTo>
                    <a:pt x="421586" y="694839"/>
                    <a:pt x="411965" y="692362"/>
                    <a:pt x="403012" y="692839"/>
                  </a:cubicBezTo>
                  <a:cubicBezTo>
                    <a:pt x="398154" y="696553"/>
                    <a:pt x="398154" y="696553"/>
                    <a:pt x="403012" y="700173"/>
                  </a:cubicBezTo>
                  <a:cubicBezTo>
                    <a:pt x="424919" y="701125"/>
                    <a:pt x="445113" y="709983"/>
                    <a:pt x="464163" y="696363"/>
                  </a:cubicBezTo>
                  <a:close/>
                  <a:moveTo>
                    <a:pt x="448922" y="718556"/>
                  </a:moveTo>
                  <a:cubicBezTo>
                    <a:pt x="445589" y="718556"/>
                    <a:pt x="427777" y="717413"/>
                    <a:pt x="436445" y="722270"/>
                  </a:cubicBezTo>
                  <a:cubicBezTo>
                    <a:pt x="440350" y="722176"/>
                    <a:pt x="458162" y="723319"/>
                    <a:pt x="449494" y="718461"/>
                  </a:cubicBezTo>
                  <a:close/>
                  <a:moveTo>
                    <a:pt x="422824" y="659596"/>
                  </a:moveTo>
                  <a:cubicBezTo>
                    <a:pt x="453494" y="668550"/>
                    <a:pt x="488451" y="655024"/>
                    <a:pt x="516455" y="674265"/>
                  </a:cubicBezTo>
                  <a:cubicBezTo>
                    <a:pt x="527789" y="670931"/>
                    <a:pt x="541982" y="672550"/>
                    <a:pt x="550554" y="664740"/>
                  </a:cubicBezTo>
                  <a:lnTo>
                    <a:pt x="550554" y="655786"/>
                  </a:lnTo>
                  <a:cubicBezTo>
                    <a:pt x="508644" y="654358"/>
                    <a:pt x="474354" y="657977"/>
                    <a:pt x="436921" y="648833"/>
                  </a:cubicBezTo>
                  <a:cubicBezTo>
                    <a:pt x="432254" y="652833"/>
                    <a:pt x="411965" y="651405"/>
                    <a:pt x="423396" y="659501"/>
                  </a:cubicBezTo>
                  <a:close/>
                  <a:moveTo>
                    <a:pt x="428444" y="570537"/>
                  </a:moveTo>
                  <a:cubicBezTo>
                    <a:pt x="430349" y="571299"/>
                    <a:pt x="434921" y="569394"/>
                    <a:pt x="430635" y="568156"/>
                  </a:cubicBezTo>
                  <a:cubicBezTo>
                    <a:pt x="429301" y="567775"/>
                    <a:pt x="424634" y="569299"/>
                    <a:pt x="429015" y="570443"/>
                  </a:cubicBezTo>
                  <a:close/>
                  <a:moveTo>
                    <a:pt x="487975" y="567108"/>
                  </a:moveTo>
                  <a:lnTo>
                    <a:pt x="495405" y="567585"/>
                  </a:lnTo>
                  <a:cubicBezTo>
                    <a:pt x="504930" y="561108"/>
                    <a:pt x="521979" y="557012"/>
                    <a:pt x="501501" y="549106"/>
                  </a:cubicBezTo>
                  <a:lnTo>
                    <a:pt x="485498" y="549106"/>
                  </a:lnTo>
                  <a:cubicBezTo>
                    <a:pt x="486070" y="552059"/>
                    <a:pt x="480641" y="552726"/>
                    <a:pt x="478831" y="554821"/>
                  </a:cubicBezTo>
                  <a:lnTo>
                    <a:pt x="478831" y="561965"/>
                  </a:lnTo>
                  <a:close/>
                  <a:moveTo>
                    <a:pt x="500453" y="636736"/>
                  </a:moveTo>
                  <a:cubicBezTo>
                    <a:pt x="521408" y="636736"/>
                    <a:pt x="546077" y="642928"/>
                    <a:pt x="564747" y="631498"/>
                  </a:cubicBezTo>
                  <a:cubicBezTo>
                    <a:pt x="546173" y="624487"/>
                    <a:pt x="525551" y="625306"/>
                    <a:pt x="507597" y="633783"/>
                  </a:cubicBezTo>
                  <a:cubicBezTo>
                    <a:pt x="505977" y="633783"/>
                    <a:pt x="496547" y="633783"/>
                    <a:pt x="501024" y="636641"/>
                  </a:cubicBezTo>
                  <a:close/>
                  <a:moveTo>
                    <a:pt x="570652" y="610542"/>
                  </a:moveTo>
                  <a:cubicBezTo>
                    <a:pt x="542477" y="605685"/>
                    <a:pt x="513673" y="605685"/>
                    <a:pt x="485498" y="610542"/>
                  </a:cubicBezTo>
                  <a:cubicBezTo>
                    <a:pt x="494357" y="620067"/>
                    <a:pt x="527504" y="616162"/>
                    <a:pt x="541220" y="611495"/>
                  </a:cubicBezTo>
                  <a:cubicBezTo>
                    <a:pt x="548268" y="615400"/>
                    <a:pt x="570271" y="619591"/>
                    <a:pt x="571223" y="610447"/>
                  </a:cubicBezTo>
                  <a:close/>
                  <a:moveTo>
                    <a:pt x="563223" y="540343"/>
                  </a:moveTo>
                  <a:cubicBezTo>
                    <a:pt x="558746" y="533866"/>
                    <a:pt x="548649" y="533962"/>
                    <a:pt x="541220" y="534342"/>
                  </a:cubicBezTo>
                  <a:cubicBezTo>
                    <a:pt x="532743" y="540058"/>
                    <a:pt x="543410" y="542153"/>
                    <a:pt x="547316" y="545392"/>
                  </a:cubicBezTo>
                  <a:lnTo>
                    <a:pt x="554460" y="545392"/>
                  </a:lnTo>
                  <a:close/>
                  <a:moveTo>
                    <a:pt x="550459" y="521293"/>
                  </a:moveTo>
                  <a:cubicBezTo>
                    <a:pt x="546077" y="517388"/>
                    <a:pt x="539601" y="519579"/>
                    <a:pt x="534171" y="519103"/>
                  </a:cubicBezTo>
                  <a:cubicBezTo>
                    <a:pt x="520741" y="506339"/>
                    <a:pt x="501024" y="537581"/>
                    <a:pt x="489689" y="511864"/>
                  </a:cubicBezTo>
                  <a:cubicBezTo>
                    <a:pt x="474545" y="510911"/>
                    <a:pt x="464448" y="517483"/>
                    <a:pt x="448351" y="515388"/>
                  </a:cubicBezTo>
                  <a:cubicBezTo>
                    <a:pt x="415966" y="527389"/>
                    <a:pt x="543982" y="531866"/>
                    <a:pt x="550745" y="521674"/>
                  </a:cubicBezTo>
                  <a:close/>
                  <a:moveTo>
                    <a:pt x="409489" y="670169"/>
                  </a:moveTo>
                  <a:cubicBezTo>
                    <a:pt x="398249" y="671979"/>
                    <a:pt x="382629" y="666264"/>
                    <a:pt x="373770" y="673122"/>
                  </a:cubicBezTo>
                  <a:cubicBezTo>
                    <a:pt x="371294" y="682075"/>
                    <a:pt x="428539" y="679885"/>
                    <a:pt x="410060" y="670550"/>
                  </a:cubicBezTo>
                  <a:close/>
                  <a:moveTo>
                    <a:pt x="386820" y="788184"/>
                  </a:moveTo>
                  <a:cubicBezTo>
                    <a:pt x="386820" y="795423"/>
                    <a:pt x="396345" y="788184"/>
                    <a:pt x="399869" y="786183"/>
                  </a:cubicBezTo>
                  <a:cubicBezTo>
                    <a:pt x="395916" y="783564"/>
                    <a:pt x="390772" y="783564"/>
                    <a:pt x="386820" y="786183"/>
                  </a:cubicBezTo>
                  <a:cubicBezTo>
                    <a:pt x="387200" y="786917"/>
                    <a:pt x="387391" y="787736"/>
                    <a:pt x="387391" y="788565"/>
                  </a:cubicBezTo>
                  <a:close/>
                  <a:moveTo>
                    <a:pt x="364340" y="821331"/>
                  </a:moveTo>
                  <a:cubicBezTo>
                    <a:pt x="356625" y="823045"/>
                    <a:pt x="367865" y="826665"/>
                    <a:pt x="369770" y="828665"/>
                  </a:cubicBezTo>
                  <a:cubicBezTo>
                    <a:pt x="381886" y="829437"/>
                    <a:pt x="394040" y="827751"/>
                    <a:pt x="405489" y="823712"/>
                  </a:cubicBezTo>
                  <a:cubicBezTo>
                    <a:pt x="397106" y="817806"/>
                    <a:pt x="377199" y="823521"/>
                    <a:pt x="364912" y="821711"/>
                  </a:cubicBezTo>
                  <a:close/>
                  <a:moveTo>
                    <a:pt x="408918" y="751798"/>
                  </a:moveTo>
                  <a:cubicBezTo>
                    <a:pt x="427396" y="749703"/>
                    <a:pt x="451780" y="753989"/>
                    <a:pt x="466068" y="743512"/>
                  </a:cubicBezTo>
                  <a:cubicBezTo>
                    <a:pt x="447970" y="731605"/>
                    <a:pt x="416347" y="748941"/>
                    <a:pt x="396916" y="740273"/>
                  </a:cubicBezTo>
                  <a:cubicBezTo>
                    <a:pt x="388629" y="740273"/>
                    <a:pt x="388629" y="740273"/>
                    <a:pt x="387391" y="745607"/>
                  </a:cubicBezTo>
                  <a:cubicBezTo>
                    <a:pt x="392858" y="749274"/>
                    <a:pt x="398783" y="752227"/>
                    <a:pt x="405012" y="754370"/>
                  </a:cubicBezTo>
                  <a:close/>
                  <a:moveTo>
                    <a:pt x="432825" y="760466"/>
                  </a:moveTo>
                  <a:lnTo>
                    <a:pt x="432825" y="764085"/>
                  </a:lnTo>
                  <a:cubicBezTo>
                    <a:pt x="436816" y="766695"/>
                    <a:pt x="441979" y="766695"/>
                    <a:pt x="445970" y="764085"/>
                  </a:cubicBezTo>
                  <a:lnTo>
                    <a:pt x="445970" y="760466"/>
                  </a:lnTo>
                  <a:cubicBezTo>
                    <a:pt x="442045" y="758208"/>
                    <a:pt x="437178" y="758361"/>
                    <a:pt x="433397" y="760847"/>
                  </a:cubicBezTo>
                  <a:close/>
                  <a:moveTo>
                    <a:pt x="406536" y="809615"/>
                  </a:moveTo>
                  <a:cubicBezTo>
                    <a:pt x="412347" y="821711"/>
                    <a:pt x="432635" y="806662"/>
                    <a:pt x="442922" y="810091"/>
                  </a:cubicBezTo>
                  <a:cubicBezTo>
                    <a:pt x="461972" y="803138"/>
                    <a:pt x="489785" y="816378"/>
                    <a:pt x="511692" y="808472"/>
                  </a:cubicBezTo>
                  <a:cubicBezTo>
                    <a:pt x="511121" y="804471"/>
                    <a:pt x="513597" y="801138"/>
                    <a:pt x="508549" y="798947"/>
                  </a:cubicBezTo>
                  <a:cubicBezTo>
                    <a:pt x="489499" y="795232"/>
                    <a:pt x="469687" y="805805"/>
                    <a:pt x="452542" y="800662"/>
                  </a:cubicBezTo>
                  <a:lnTo>
                    <a:pt x="452542" y="796375"/>
                  </a:lnTo>
                  <a:cubicBezTo>
                    <a:pt x="465458" y="797309"/>
                    <a:pt x="478269" y="793479"/>
                    <a:pt x="488547" y="785612"/>
                  </a:cubicBezTo>
                  <a:cubicBezTo>
                    <a:pt x="507597" y="788279"/>
                    <a:pt x="525313" y="792184"/>
                    <a:pt x="544458" y="787136"/>
                  </a:cubicBezTo>
                  <a:lnTo>
                    <a:pt x="544458" y="779993"/>
                  </a:lnTo>
                  <a:cubicBezTo>
                    <a:pt x="550459" y="777135"/>
                    <a:pt x="558936" y="777325"/>
                    <a:pt x="564270" y="772277"/>
                  </a:cubicBezTo>
                  <a:cubicBezTo>
                    <a:pt x="564270" y="770848"/>
                    <a:pt x="564270" y="769610"/>
                    <a:pt x="563699" y="768467"/>
                  </a:cubicBezTo>
                  <a:cubicBezTo>
                    <a:pt x="557069" y="763762"/>
                    <a:pt x="548849" y="761876"/>
                    <a:pt x="540839" y="763228"/>
                  </a:cubicBezTo>
                  <a:lnTo>
                    <a:pt x="532076" y="768753"/>
                  </a:lnTo>
                  <a:cubicBezTo>
                    <a:pt x="520455" y="785136"/>
                    <a:pt x="486451" y="778278"/>
                    <a:pt x="466734" y="781802"/>
                  </a:cubicBezTo>
                  <a:cubicBezTo>
                    <a:pt x="466734" y="787612"/>
                    <a:pt x="455590" y="783517"/>
                    <a:pt x="452542" y="787231"/>
                  </a:cubicBezTo>
                  <a:lnTo>
                    <a:pt x="452542" y="796756"/>
                  </a:lnTo>
                  <a:cubicBezTo>
                    <a:pt x="447113" y="796756"/>
                    <a:pt x="425396" y="794946"/>
                    <a:pt x="438635" y="801900"/>
                  </a:cubicBezTo>
                  <a:cubicBezTo>
                    <a:pt x="429777" y="808377"/>
                    <a:pt x="415680" y="799899"/>
                    <a:pt x="406536" y="806281"/>
                  </a:cubicBezTo>
                  <a:close/>
                  <a:moveTo>
                    <a:pt x="419014" y="853239"/>
                  </a:moveTo>
                  <a:cubicBezTo>
                    <a:pt x="435873" y="859431"/>
                    <a:pt x="446541" y="855049"/>
                    <a:pt x="464734" y="854478"/>
                  </a:cubicBezTo>
                  <a:cubicBezTo>
                    <a:pt x="462639" y="848191"/>
                    <a:pt x="472354" y="845715"/>
                    <a:pt x="478355" y="841810"/>
                  </a:cubicBezTo>
                  <a:cubicBezTo>
                    <a:pt x="472830" y="837523"/>
                    <a:pt x="466163" y="840667"/>
                    <a:pt x="460924" y="843714"/>
                  </a:cubicBezTo>
                  <a:cubicBezTo>
                    <a:pt x="446551" y="843543"/>
                    <a:pt x="432349" y="846915"/>
                    <a:pt x="419585" y="853525"/>
                  </a:cubicBezTo>
                  <a:close/>
                  <a:moveTo>
                    <a:pt x="430254" y="909342"/>
                  </a:moveTo>
                  <a:cubicBezTo>
                    <a:pt x="422634" y="910104"/>
                    <a:pt x="361292" y="909342"/>
                    <a:pt x="376818" y="920676"/>
                  </a:cubicBezTo>
                  <a:cubicBezTo>
                    <a:pt x="381866" y="921534"/>
                    <a:pt x="387581" y="919629"/>
                    <a:pt x="392344" y="922010"/>
                  </a:cubicBezTo>
                  <a:cubicBezTo>
                    <a:pt x="397106" y="924391"/>
                    <a:pt x="389867" y="929344"/>
                    <a:pt x="396821" y="931535"/>
                  </a:cubicBezTo>
                  <a:lnTo>
                    <a:pt x="409870" y="931535"/>
                  </a:lnTo>
                  <a:cubicBezTo>
                    <a:pt x="416728" y="929058"/>
                    <a:pt x="409870" y="924582"/>
                    <a:pt x="414823" y="921343"/>
                  </a:cubicBezTo>
                  <a:cubicBezTo>
                    <a:pt x="424348" y="914009"/>
                    <a:pt x="437112" y="919248"/>
                    <a:pt x="445970" y="911342"/>
                  </a:cubicBezTo>
                  <a:lnTo>
                    <a:pt x="445970" y="907627"/>
                  </a:lnTo>
                  <a:cubicBezTo>
                    <a:pt x="438921" y="905532"/>
                    <a:pt x="438921" y="905532"/>
                    <a:pt x="430825" y="909723"/>
                  </a:cubicBezTo>
                  <a:close/>
                  <a:moveTo>
                    <a:pt x="393297" y="2868539"/>
                  </a:moveTo>
                  <a:cubicBezTo>
                    <a:pt x="388153" y="2863014"/>
                    <a:pt x="382533" y="2873968"/>
                    <a:pt x="391106" y="2873397"/>
                  </a:cubicBezTo>
                  <a:cubicBezTo>
                    <a:pt x="394344" y="2872825"/>
                    <a:pt x="394344" y="2871111"/>
                    <a:pt x="393868" y="2868920"/>
                  </a:cubicBezTo>
                  <a:close/>
                  <a:moveTo>
                    <a:pt x="396345" y="1274340"/>
                  </a:moveTo>
                  <a:cubicBezTo>
                    <a:pt x="388153" y="1278626"/>
                    <a:pt x="383772" y="1282626"/>
                    <a:pt x="396345" y="1281960"/>
                  </a:cubicBezTo>
                  <a:cubicBezTo>
                    <a:pt x="401964" y="1279960"/>
                    <a:pt x="401964" y="1277483"/>
                    <a:pt x="396916" y="1274720"/>
                  </a:cubicBezTo>
                  <a:close/>
                  <a:moveTo>
                    <a:pt x="413109" y="1383401"/>
                  </a:moveTo>
                  <a:cubicBezTo>
                    <a:pt x="406917" y="1380639"/>
                    <a:pt x="406917" y="1380734"/>
                    <a:pt x="400250" y="1383401"/>
                  </a:cubicBezTo>
                  <a:cubicBezTo>
                    <a:pt x="404250" y="1386925"/>
                    <a:pt x="415109" y="1392735"/>
                    <a:pt x="413680" y="1383782"/>
                  </a:cubicBezTo>
                  <a:close/>
                  <a:moveTo>
                    <a:pt x="426253" y="1486271"/>
                  </a:moveTo>
                  <a:cubicBezTo>
                    <a:pt x="422205" y="1483842"/>
                    <a:pt x="417157" y="1483842"/>
                    <a:pt x="413109" y="1486271"/>
                  </a:cubicBezTo>
                  <a:lnTo>
                    <a:pt x="422062" y="1491319"/>
                  </a:lnTo>
                  <a:cubicBezTo>
                    <a:pt x="428825" y="1491700"/>
                    <a:pt x="426253" y="1488748"/>
                    <a:pt x="426920" y="1486652"/>
                  </a:cubicBezTo>
                  <a:close/>
                  <a:moveTo>
                    <a:pt x="445970" y="1538087"/>
                  </a:moveTo>
                  <a:cubicBezTo>
                    <a:pt x="441950" y="1535573"/>
                    <a:pt x="436845" y="1535573"/>
                    <a:pt x="432825" y="1538087"/>
                  </a:cubicBezTo>
                  <a:lnTo>
                    <a:pt x="432825" y="1541611"/>
                  </a:lnTo>
                  <a:cubicBezTo>
                    <a:pt x="436807" y="1544278"/>
                    <a:pt x="441988" y="1544278"/>
                    <a:pt x="445970" y="1541611"/>
                  </a:cubicBezTo>
                  <a:close/>
                  <a:moveTo>
                    <a:pt x="453685" y="1516084"/>
                  </a:moveTo>
                  <a:cubicBezTo>
                    <a:pt x="445875" y="1512655"/>
                    <a:pt x="441207" y="1508274"/>
                    <a:pt x="431682" y="1512179"/>
                  </a:cubicBezTo>
                  <a:cubicBezTo>
                    <a:pt x="439969" y="1515989"/>
                    <a:pt x="444636" y="1520275"/>
                    <a:pt x="454256" y="1516465"/>
                  </a:cubicBezTo>
                  <a:close/>
                  <a:moveTo>
                    <a:pt x="485308" y="1479223"/>
                  </a:moveTo>
                  <a:lnTo>
                    <a:pt x="485308" y="1475603"/>
                  </a:lnTo>
                  <a:cubicBezTo>
                    <a:pt x="475783" y="1468174"/>
                    <a:pt x="465496" y="1469317"/>
                    <a:pt x="452542" y="1470840"/>
                  </a:cubicBezTo>
                  <a:cubicBezTo>
                    <a:pt x="453114" y="1474841"/>
                    <a:pt x="450732" y="1478842"/>
                    <a:pt x="454638" y="1480365"/>
                  </a:cubicBezTo>
                  <a:cubicBezTo>
                    <a:pt x="479593" y="1482175"/>
                    <a:pt x="479593" y="1481604"/>
                    <a:pt x="485880" y="1479603"/>
                  </a:cubicBezTo>
                  <a:close/>
                  <a:moveTo>
                    <a:pt x="475783" y="1547231"/>
                  </a:moveTo>
                  <a:cubicBezTo>
                    <a:pt x="485308" y="1547231"/>
                    <a:pt x="527504" y="1551422"/>
                    <a:pt x="502739" y="1536087"/>
                  </a:cubicBezTo>
                  <a:cubicBezTo>
                    <a:pt x="491118" y="1535610"/>
                    <a:pt x="482927" y="1538087"/>
                    <a:pt x="474164" y="1532468"/>
                  </a:cubicBezTo>
                  <a:cubicBezTo>
                    <a:pt x="468830" y="1533039"/>
                    <a:pt x="462829" y="1531229"/>
                    <a:pt x="458638" y="1534372"/>
                  </a:cubicBezTo>
                  <a:lnTo>
                    <a:pt x="458638" y="1538182"/>
                  </a:lnTo>
                  <a:cubicBezTo>
                    <a:pt x="465020" y="1541326"/>
                    <a:pt x="470449" y="1544374"/>
                    <a:pt x="476735" y="1547612"/>
                  </a:cubicBezTo>
                  <a:close/>
                  <a:moveTo>
                    <a:pt x="487022" y="1605524"/>
                  </a:moveTo>
                  <a:cubicBezTo>
                    <a:pt x="510644" y="1606572"/>
                    <a:pt x="510644" y="1606572"/>
                    <a:pt x="517788" y="1604571"/>
                  </a:cubicBezTo>
                  <a:cubicBezTo>
                    <a:pt x="508930" y="1599619"/>
                    <a:pt x="494643" y="1592380"/>
                    <a:pt x="485022" y="1597047"/>
                  </a:cubicBezTo>
                  <a:cubicBezTo>
                    <a:pt x="486451" y="1600380"/>
                    <a:pt x="484070" y="1604667"/>
                    <a:pt x="487975" y="1606000"/>
                  </a:cubicBezTo>
                  <a:close/>
                  <a:moveTo>
                    <a:pt x="488356" y="1646862"/>
                  </a:moveTo>
                  <a:cubicBezTo>
                    <a:pt x="490737" y="1647911"/>
                    <a:pt x="492833" y="1649244"/>
                    <a:pt x="495023" y="1650387"/>
                  </a:cubicBezTo>
                  <a:cubicBezTo>
                    <a:pt x="499214" y="1646577"/>
                    <a:pt x="499214" y="1646577"/>
                    <a:pt x="494547" y="1643053"/>
                  </a:cubicBezTo>
                  <a:cubicBezTo>
                    <a:pt x="492452" y="1643053"/>
                    <a:pt x="482165" y="1643529"/>
                    <a:pt x="489309" y="1647244"/>
                  </a:cubicBezTo>
                  <a:close/>
                  <a:moveTo>
                    <a:pt x="593131" y="2656512"/>
                  </a:moveTo>
                  <a:cubicBezTo>
                    <a:pt x="567794" y="2660037"/>
                    <a:pt x="539791" y="2655179"/>
                    <a:pt x="517598" y="2669467"/>
                  </a:cubicBezTo>
                  <a:cubicBezTo>
                    <a:pt x="524541" y="2672810"/>
                    <a:pt x="531171" y="2676763"/>
                    <a:pt x="537410" y="2681278"/>
                  </a:cubicBezTo>
                  <a:cubicBezTo>
                    <a:pt x="536838" y="2683278"/>
                    <a:pt x="536552" y="2685278"/>
                    <a:pt x="534267" y="2685945"/>
                  </a:cubicBezTo>
                  <a:cubicBezTo>
                    <a:pt x="524742" y="2685945"/>
                    <a:pt x="515217" y="2688040"/>
                    <a:pt x="507406" y="2682325"/>
                  </a:cubicBezTo>
                  <a:cubicBezTo>
                    <a:pt x="502263" y="2682897"/>
                    <a:pt x="496452" y="2680992"/>
                    <a:pt x="491404" y="2684135"/>
                  </a:cubicBezTo>
                  <a:cubicBezTo>
                    <a:pt x="489499" y="2695375"/>
                    <a:pt x="495500" y="2691184"/>
                    <a:pt x="504072" y="2694994"/>
                  </a:cubicBezTo>
                  <a:cubicBezTo>
                    <a:pt x="504072" y="2696137"/>
                    <a:pt x="504072" y="2697375"/>
                    <a:pt x="504548" y="2698708"/>
                  </a:cubicBezTo>
                  <a:lnTo>
                    <a:pt x="491404" y="2706424"/>
                  </a:lnTo>
                  <a:lnTo>
                    <a:pt x="491404" y="2710138"/>
                  </a:lnTo>
                  <a:cubicBezTo>
                    <a:pt x="521979" y="2721378"/>
                    <a:pt x="562270" y="2715854"/>
                    <a:pt x="594655" y="2711091"/>
                  </a:cubicBezTo>
                  <a:cubicBezTo>
                    <a:pt x="596893" y="2706690"/>
                    <a:pt x="596893" y="2701490"/>
                    <a:pt x="594655" y="2697089"/>
                  </a:cubicBezTo>
                  <a:lnTo>
                    <a:pt x="559794" y="2697089"/>
                  </a:lnTo>
                  <a:lnTo>
                    <a:pt x="550935" y="2691755"/>
                  </a:lnTo>
                  <a:cubicBezTo>
                    <a:pt x="562651" y="2685850"/>
                    <a:pt x="578844" y="2694327"/>
                    <a:pt x="589035" y="2684230"/>
                  </a:cubicBezTo>
                  <a:cubicBezTo>
                    <a:pt x="576558" y="2678801"/>
                    <a:pt x="560937" y="2686897"/>
                    <a:pt x="549888" y="2676705"/>
                  </a:cubicBezTo>
                  <a:cubicBezTo>
                    <a:pt x="557317" y="2672610"/>
                    <a:pt x="567128" y="2676705"/>
                    <a:pt x="574462" y="2673943"/>
                  </a:cubicBezTo>
                  <a:lnTo>
                    <a:pt x="578272" y="2667847"/>
                  </a:lnTo>
                  <a:cubicBezTo>
                    <a:pt x="584082" y="2666895"/>
                    <a:pt x="589893" y="2668800"/>
                    <a:pt x="594464" y="2666419"/>
                  </a:cubicBezTo>
                  <a:cubicBezTo>
                    <a:pt x="597417" y="2663275"/>
                    <a:pt x="600370" y="2659846"/>
                    <a:pt x="594274" y="2656894"/>
                  </a:cubicBezTo>
                  <a:close/>
                  <a:moveTo>
                    <a:pt x="593131" y="515483"/>
                  </a:moveTo>
                  <a:cubicBezTo>
                    <a:pt x="552364" y="512720"/>
                    <a:pt x="557603" y="533580"/>
                    <a:pt x="594941" y="525008"/>
                  </a:cubicBezTo>
                  <a:cubicBezTo>
                    <a:pt x="597608" y="522436"/>
                    <a:pt x="599989" y="518912"/>
                    <a:pt x="594464" y="515864"/>
                  </a:cubicBezTo>
                  <a:close/>
                  <a:moveTo>
                    <a:pt x="596274" y="495099"/>
                  </a:moveTo>
                  <a:cubicBezTo>
                    <a:pt x="599798" y="465572"/>
                    <a:pt x="588940" y="479574"/>
                    <a:pt x="569985" y="472811"/>
                  </a:cubicBezTo>
                  <a:lnTo>
                    <a:pt x="569985" y="469192"/>
                  </a:lnTo>
                  <a:cubicBezTo>
                    <a:pt x="578939" y="463762"/>
                    <a:pt x="589035" y="461953"/>
                    <a:pt x="576367" y="453475"/>
                  </a:cubicBezTo>
                  <a:cubicBezTo>
                    <a:pt x="572652" y="443950"/>
                    <a:pt x="553793" y="453475"/>
                    <a:pt x="546744" y="445855"/>
                  </a:cubicBezTo>
                  <a:lnTo>
                    <a:pt x="537219" y="450808"/>
                  </a:lnTo>
                  <a:cubicBezTo>
                    <a:pt x="537219" y="463191"/>
                    <a:pt x="557889" y="451380"/>
                    <a:pt x="563889" y="459095"/>
                  </a:cubicBezTo>
                  <a:cubicBezTo>
                    <a:pt x="565413" y="470525"/>
                    <a:pt x="554364" y="465572"/>
                    <a:pt x="547125" y="471096"/>
                  </a:cubicBezTo>
                  <a:cubicBezTo>
                    <a:pt x="532114" y="465286"/>
                    <a:pt x="515464" y="465286"/>
                    <a:pt x="500453" y="471096"/>
                  </a:cubicBezTo>
                  <a:cubicBezTo>
                    <a:pt x="486070" y="467572"/>
                    <a:pt x="477402" y="461571"/>
                    <a:pt x="462353" y="467382"/>
                  </a:cubicBezTo>
                  <a:cubicBezTo>
                    <a:pt x="458447" y="469953"/>
                    <a:pt x="450732" y="471096"/>
                    <a:pt x="451971" y="475764"/>
                  </a:cubicBezTo>
                  <a:cubicBezTo>
                    <a:pt x="462448" y="487384"/>
                    <a:pt x="479212" y="478240"/>
                    <a:pt x="491214" y="483860"/>
                  </a:cubicBezTo>
                  <a:lnTo>
                    <a:pt x="491214" y="487480"/>
                  </a:lnTo>
                  <a:cubicBezTo>
                    <a:pt x="483498" y="491766"/>
                    <a:pt x="469592" y="491289"/>
                    <a:pt x="462639" y="497005"/>
                  </a:cubicBezTo>
                  <a:cubicBezTo>
                    <a:pt x="455590" y="489385"/>
                    <a:pt x="434635" y="497005"/>
                    <a:pt x="453114" y="501005"/>
                  </a:cubicBezTo>
                  <a:cubicBezTo>
                    <a:pt x="472164" y="500338"/>
                    <a:pt x="491690" y="509387"/>
                    <a:pt x="509597" y="501576"/>
                  </a:cubicBezTo>
                  <a:cubicBezTo>
                    <a:pt x="515312" y="503101"/>
                    <a:pt x="508168" y="506625"/>
                    <a:pt x="515026" y="508053"/>
                  </a:cubicBezTo>
                  <a:cubicBezTo>
                    <a:pt x="523789" y="509863"/>
                    <a:pt x="530171" y="505482"/>
                    <a:pt x="540839" y="504720"/>
                  </a:cubicBezTo>
                  <a:cubicBezTo>
                    <a:pt x="550364" y="497100"/>
                    <a:pt x="564461" y="504720"/>
                    <a:pt x="574367" y="497481"/>
                  </a:cubicBezTo>
                  <a:lnTo>
                    <a:pt x="580844" y="500624"/>
                  </a:lnTo>
                  <a:cubicBezTo>
                    <a:pt x="586273" y="497100"/>
                    <a:pt x="592845" y="498052"/>
                    <a:pt x="597608" y="495480"/>
                  </a:cubicBezTo>
                  <a:close/>
                  <a:moveTo>
                    <a:pt x="366817" y="421757"/>
                  </a:moveTo>
                  <a:cubicBezTo>
                    <a:pt x="395964" y="429663"/>
                    <a:pt x="419395" y="449284"/>
                    <a:pt x="451018" y="449094"/>
                  </a:cubicBezTo>
                  <a:lnTo>
                    <a:pt x="460543" y="456428"/>
                  </a:lnTo>
                  <a:cubicBezTo>
                    <a:pt x="476259" y="455190"/>
                    <a:pt x="490833" y="459190"/>
                    <a:pt x="504072" y="454714"/>
                  </a:cubicBezTo>
                  <a:lnTo>
                    <a:pt x="504072" y="447760"/>
                  </a:lnTo>
                  <a:cubicBezTo>
                    <a:pt x="506339" y="445912"/>
                    <a:pt x="509263" y="445046"/>
                    <a:pt x="512168" y="445379"/>
                  </a:cubicBezTo>
                  <a:cubicBezTo>
                    <a:pt x="518074" y="443760"/>
                    <a:pt x="521693" y="440331"/>
                    <a:pt x="526742" y="445379"/>
                  </a:cubicBezTo>
                  <a:cubicBezTo>
                    <a:pt x="549506" y="440902"/>
                    <a:pt x="571319" y="432139"/>
                    <a:pt x="595798" y="433092"/>
                  </a:cubicBezTo>
                  <a:cubicBezTo>
                    <a:pt x="598179" y="425852"/>
                    <a:pt x="594274" y="423567"/>
                    <a:pt x="587892" y="423567"/>
                  </a:cubicBezTo>
                  <a:lnTo>
                    <a:pt x="576367" y="418423"/>
                  </a:lnTo>
                  <a:cubicBezTo>
                    <a:pt x="578844" y="416804"/>
                    <a:pt x="580748" y="415471"/>
                    <a:pt x="582558" y="414423"/>
                  </a:cubicBezTo>
                  <a:lnTo>
                    <a:pt x="573033" y="408898"/>
                  </a:lnTo>
                  <a:cubicBezTo>
                    <a:pt x="539410" y="413185"/>
                    <a:pt x="505501" y="394611"/>
                    <a:pt x="474926" y="401278"/>
                  </a:cubicBezTo>
                  <a:cubicBezTo>
                    <a:pt x="463686" y="403183"/>
                    <a:pt x="446351" y="397564"/>
                    <a:pt x="439302" y="407660"/>
                  </a:cubicBezTo>
                  <a:cubicBezTo>
                    <a:pt x="447018" y="410613"/>
                    <a:pt x="456923" y="407660"/>
                    <a:pt x="464163" y="414232"/>
                  </a:cubicBezTo>
                  <a:cubicBezTo>
                    <a:pt x="454638" y="419376"/>
                    <a:pt x="443874" y="412613"/>
                    <a:pt x="434826" y="420042"/>
                  </a:cubicBezTo>
                  <a:cubicBezTo>
                    <a:pt x="421586" y="424233"/>
                    <a:pt x="372437" y="405850"/>
                    <a:pt x="368150" y="422138"/>
                  </a:cubicBezTo>
                  <a:close/>
                  <a:moveTo>
                    <a:pt x="360531" y="569299"/>
                  </a:moveTo>
                  <a:cubicBezTo>
                    <a:pt x="375866" y="583777"/>
                    <a:pt x="437588" y="567013"/>
                    <a:pt x="383772" y="567108"/>
                  </a:cubicBezTo>
                  <a:cubicBezTo>
                    <a:pt x="376771" y="562727"/>
                    <a:pt x="367665" y="563794"/>
                    <a:pt x="361864" y="569680"/>
                  </a:cubicBezTo>
                  <a:close/>
                  <a:moveTo>
                    <a:pt x="353196" y="845524"/>
                  </a:moveTo>
                  <a:lnTo>
                    <a:pt x="353196" y="849144"/>
                  </a:lnTo>
                  <a:cubicBezTo>
                    <a:pt x="357187" y="851754"/>
                    <a:pt x="362350" y="851754"/>
                    <a:pt x="366341" y="849144"/>
                  </a:cubicBezTo>
                  <a:lnTo>
                    <a:pt x="366341" y="845524"/>
                  </a:lnTo>
                  <a:cubicBezTo>
                    <a:pt x="362626" y="843619"/>
                    <a:pt x="358216" y="843657"/>
                    <a:pt x="354530" y="845619"/>
                  </a:cubicBezTo>
                  <a:close/>
                  <a:moveTo>
                    <a:pt x="347862" y="787231"/>
                  </a:moveTo>
                  <a:cubicBezTo>
                    <a:pt x="351225" y="789155"/>
                    <a:pt x="355358" y="789155"/>
                    <a:pt x="358721" y="787231"/>
                  </a:cubicBezTo>
                  <a:cubicBezTo>
                    <a:pt x="360245" y="783517"/>
                    <a:pt x="347481" y="783802"/>
                    <a:pt x="349196" y="787326"/>
                  </a:cubicBezTo>
                  <a:close/>
                  <a:moveTo>
                    <a:pt x="349767" y="895245"/>
                  </a:moveTo>
                  <a:cubicBezTo>
                    <a:pt x="363102" y="897055"/>
                    <a:pt x="377771" y="902198"/>
                    <a:pt x="391487" y="897721"/>
                  </a:cubicBezTo>
                  <a:cubicBezTo>
                    <a:pt x="393097" y="895092"/>
                    <a:pt x="393097" y="891778"/>
                    <a:pt x="391487" y="889149"/>
                  </a:cubicBezTo>
                  <a:lnTo>
                    <a:pt x="379962" y="882672"/>
                  </a:lnTo>
                  <a:cubicBezTo>
                    <a:pt x="379104" y="871051"/>
                    <a:pt x="401583" y="879148"/>
                    <a:pt x="408537" y="876862"/>
                  </a:cubicBezTo>
                  <a:cubicBezTo>
                    <a:pt x="417014" y="872099"/>
                    <a:pt x="417109" y="872099"/>
                    <a:pt x="427015" y="876195"/>
                  </a:cubicBezTo>
                  <a:cubicBezTo>
                    <a:pt x="428444" y="876766"/>
                    <a:pt x="430825" y="876195"/>
                    <a:pt x="431301" y="874956"/>
                  </a:cubicBezTo>
                  <a:cubicBezTo>
                    <a:pt x="432254" y="861907"/>
                    <a:pt x="353387" y="869336"/>
                    <a:pt x="345576" y="882767"/>
                  </a:cubicBezTo>
                  <a:cubicBezTo>
                    <a:pt x="349196" y="887244"/>
                    <a:pt x="344624" y="891625"/>
                    <a:pt x="350720" y="895340"/>
                  </a:cubicBezTo>
                  <a:close/>
                  <a:moveTo>
                    <a:pt x="307190" y="824093"/>
                  </a:moveTo>
                  <a:cubicBezTo>
                    <a:pt x="299475" y="818283"/>
                    <a:pt x="275948" y="827236"/>
                    <a:pt x="267757" y="830570"/>
                  </a:cubicBezTo>
                  <a:cubicBezTo>
                    <a:pt x="271281" y="843333"/>
                    <a:pt x="305571" y="835618"/>
                    <a:pt x="308524" y="824188"/>
                  </a:cubicBezTo>
                  <a:close/>
                  <a:moveTo>
                    <a:pt x="302999" y="873147"/>
                  </a:moveTo>
                  <a:cubicBezTo>
                    <a:pt x="282997" y="872671"/>
                    <a:pt x="283949" y="874861"/>
                    <a:pt x="297380" y="887910"/>
                  </a:cubicBezTo>
                  <a:lnTo>
                    <a:pt x="313953" y="878385"/>
                  </a:lnTo>
                  <a:close/>
                  <a:moveTo>
                    <a:pt x="271186" y="935821"/>
                  </a:moveTo>
                  <a:cubicBezTo>
                    <a:pt x="282235" y="935821"/>
                    <a:pt x="293570" y="927344"/>
                    <a:pt x="304047" y="935821"/>
                  </a:cubicBezTo>
                  <a:cubicBezTo>
                    <a:pt x="323859" y="924867"/>
                    <a:pt x="253374" y="924963"/>
                    <a:pt x="272520" y="935917"/>
                  </a:cubicBezTo>
                  <a:close/>
                  <a:moveTo>
                    <a:pt x="349958" y="917438"/>
                  </a:moveTo>
                  <a:lnTo>
                    <a:pt x="359483" y="912199"/>
                  </a:lnTo>
                  <a:cubicBezTo>
                    <a:pt x="303857" y="901817"/>
                    <a:pt x="256708" y="921248"/>
                    <a:pt x="351291" y="917533"/>
                  </a:cubicBezTo>
                  <a:close/>
                  <a:moveTo>
                    <a:pt x="336813" y="810567"/>
                  </a:moveTo>
                  <a:cubicBezTo>
                    <a:pt x="341509" y="808091"/>
                    <a:pt x="341509" y="805614"/>
                    <a:pt x="336813" y="803138"/>
                  </a:cubicBezTo>
                  <a:cubicBezTo>
                    <a:pt x="332937" y="805681"/>
                    <a:pt x="333384" y="808186"/>
                    <a:pt x="338147" y="810663"/>
                  </a:cubicBezTo>
                  <a:close/>
                  <a:moveTo>
                    <a:pt x="313763" y="823521"/>
                  </a:moveTo>
                  <a:lnTo>
                    <a:pt x="313763" y="827522"/>
                  </a:lnTo>
                  <a:cubicBezTo>
                    <a:pt x="321707" y="833865"/>
                    <a:pt x="333098" y="833418"/>
                    <a:pt x="340528" y="826474"/>
                  </a:cubicBezTo>
                  <a:cubicBezTo>
                    <a:pt x="339766" y="825046"/>
                    <a:pt x="339004" y="823426"/>
                    <a:pt x="337861" y="820855"/>
                  </a:cubicBezTo>
                  <a:cubicBezTo>
                    <a:pt x="331098" y="823426"/>
                    <a:pt x="322145" y="818949"/>
                    <a:pt x="315096" y="823617"/>
                  </a:cubicBezTo>
                  <a:close/>
                  <a:moveTo>
                    <a:pt x="261185" y="738654"/>
                  </a:moveTo>
                  <a:lnTo>
                    <a:pt x="261185" y="742369"/>
                  </a:lnTo>
                  <a:cubicBezTo>
                    <a:pt x="274710" y="748179"/>
                    <a:pt x="291379" y="739225"/>
                    <a:pt x="303952" y="747893"/>
                  </a:cubicBezTo>
                  <a:cubicBezTo>
                    <a:pt x="340623" y="746655"/>
                    <a:pt x="308524" y="740273"/>
                    <a:pt x="297285" y="733415"/>
                  </a:cubicBezTo>
                  <a:cubicBezTo>
                    <a:pt x="285759" y="740083"/>
                    <a:pt x="261756" y="735892"/>
                    <a:pt x="262518" y="739225"/>
                  </a:cubicBezTo>
                  <a:close/>
                  <a:moveTo>
                    <a:pt x="228609" y="228209"/>
                  </a:moveTo>
                  <a:cubicBezTo>
                    <a:pt x="212512" y="229542"/>
                    <a:pt x="243849" y="240686"/>
                    <a:pt x="248326" y="244497"/>
                  </a:cubicBezTo>
                  <a:cubicBezTo>
                    <a:pt x="241468" y="247164"/>
                    <a:pt x="243182" y="250021"/>
                    <a:pt x="238801" y="254022"/>
                  </a:cubicBezTo>
                  <a:cubicBezTo>
                    <a:pt x="232514" y="253669"/>
                    <a:pt x="226399" y="256146"/>
                    <a:pt x="222132" y="260785"/>
                  </a:cubicBezTo>
                  <a:cubicBezTo>
                    <a:pt x="224037" y="269547"/>
                    <a:pt x="238325" y="263737"/>
                    <a:pt x="244897" y="265356"/>
                  </a:cubicBezTo>
                  <a:cubicBezTo>
                    <a:pt x="257565" y="268405"/>
                    <a:pt x="267662" y="278406"/>
                    <a:pt x="281282" y="274881"/>
                  </a:cubicBezTo>
                  <a:cubicBezTo>
                    <a:pt x="281282" y="273262"/>
                    <a:pt x="281282" y="272119"/>
                    <a:pt x="281282" y="270976"/>
                  </a:cubicBezTo>
                  <a:lnTo>
                    <a:pt x="276044" y="267642"/>
                  </a:lnTo>
                  <a:cubicBezTo>
                    <a:pt x="281378" y="264214"/>
                    <a:pt x="286426" y="261070"/>
                    <a:pt x="290998" y="258117"/>
                  </a:cubicBezTo>
                  <a:cubicBezTo>
                    <a:pt x="304333" y="257451"/>
                    <a:pt x="316620" y="261070"/>
                    <a:pt x="327193" y="252879"/>
                  </a:cubicBezTo>
                  <a:lnTo>
                    <a:pt x="327193" y="249164"/>
                  </a:lnTo>
                  <a:lnTo>
                    <a:pt x="333765" y="245259"/>
                  </a:lnTo>
                  <a:lnTo>
                    <a:pt x="333765" y="241639"/>
                  </a:lnTo>
                  <a:cubicBezTo>
                    <a:pt x="300428" y="233829"/>
                    <a:pt x="263661" y="238877"/>
                    <a:pt x="229943" y="228304"/>
                  </a:cubicBezTo>
                  <a:close/>
                  <a:moveTo>
                    <a:pt x="208702" y="211635"/>
                  </a:moveTo>
                  <a:cubicBezTo>
                    <a:pt x="216046" y="218589"/>
                    <a:pt x="227552" y="218589"/>
                    <a:pt x="234896" y="211635"/>
                  </a:cubicBezTo>
                  <a:cubicBezTo>
                    <a:pt x="227723" y="205511"/>
                    <a:pt x="217160" y="205549"/>
                    <a:pt x="210036" y="211731"/>
                  </a:cubicBezTo>
                  <a:close/>
                  <a:moveTo>
                    <a:pt x="205940" y="965253"/>
                  </a:moveTo>
                  <a:cubicBezTo>
                    <a:pt x="232419" y="964586"/>
                    <a:pt x="263090" y="954395"/>
                    <a:pt x="287474" y="967158"/>
                  </a:cubicBezTo>
                  <a:lnTo>
                    <a:pt x="287474" y="970778"/>
                  </a:lnTo>
                  <a:cubicBezTo>
                    <a:pt x="292427" y="975350"/>
                    <a:pt x="301856" y="970778"/>
                    <a:pt x="306524" y="967635"/>
                  </a:cubicBezTo>
                  <a:lnTo>
                    <a:pt x="309953" y="961348"/>
                  </a:lnTo>
                  <a:cubicBezTo>
                    <a:pt x="316125" y="965072"/>
                    <a:pt x="323412" y="966492"/>
                    <a:pt x="330527" y="965349"/>
                  </a:cubicBezTo>
                  <a:cubicBezTo>
                    <a:pt x="336051" y="963825"/>
                    <a:pt x="331574" y="959253"/>
                    <a:pt x="337861" y="957824"/>
                  </a:cubicBezTo>
                  <a:cubicBezTo>
                    <a:pt x="351891" y="957824"/>
                    <a:pt x="365874" y="956100"/>
                    <a:pt x="379485" y="952680"/>
                  </a:cubicBezTo>
                  <a:lnTo>
                    <a:pt x="379485" y="949061"/>
                  </a:lnTo>
                  <a:cubicBezTo>
                    <a:pt x="351958" y="946203"/>
                    <a:pt x="321859" y="956586"/>
                    <a:pt x="292046" y="954205"/>
                  </a:cubicBezTo>
                  <a:cubicBezTo>
                    <a:pt x="266423" y="944680"/>
                    <a:pt x="236515" y="954205"/>
                    <a:pt x="210036" y="955348"/>
                  </a:cubicBezTo>
                  <a:cubicBezTo>
                    <a:pt x="211369" y="959729"/>
                    <a:pt x="199558" y="964586"/>
                    <a:pt x="207273" y="965349"/>
                  </a:cubicBezTo>
                  <a:close/>
                  <a:moveTo>
                    <a:pt x="193653" y="567775"/>
                  </a:moveTo>
                  <a:cubicBezTo>
                    <a:pt x="193653" y="567775"/>
                    <a:pt x="195081" y="567108"/>
                    <a:pt x="195748" y="566632"/>
                  </a:cubicBezTo>
                  <a:cubicBezTo>
                    <a:pt x="197653" y="562155"/>
                    <a:pt x="186128" y="564823"/>
                    <a:pt x="193653" y="567775"/>
                  </a:cubicBezTo>
                  <a:close/>
                  <a:moveTo>
                    <a:pt x="160220" y="1076029"/>
                  </a:moveTo>
                  <a:lnTo>
                    <a:pt x="150695" y="1081363"/>
                  </a:lnTo>
                  <a:cubicBezTo>
                    <a:pt x="153457" y="1083078"/>
                    <a:pt x="156314" y="1084793"/>
                    <a:pt x="160220" y="1086983"/>
                  </a:cubicBezTo>
                  <a:cubicBezTo>
                    <a:pt x="185175" y="1089078"/>
                    <a:pt x="216322" y="1082316"/>
                    <a:pt x="239658" y="1090412"/>
                  </a:cubicBezTo>
                  <a:cubicBezTo>
                    <a:pt x="252231" y="1082125"/>
                    <a:pt x="268710" y="1091174"/>
                    <a:pt x="281854" y="1085078"/>
                  </a:cubicBezTo>
                  <a:lnTo>
                    <a:pt x="281854" y="1081458"/>
                  </a:lnTo>
                  <a:cubicBezTo>
                    <a:pt x="259985" y="1071753"/>
                    <a:pt x="235191" y="1071038"/>
                    <a:pt x="212798" y="1079458"/>
                  </a:cubicBezTo>
                  <a:cubicBezTo>
                    <a:pt x="197272" y="1071838"/>
                    <a:pt x="177555" y="1077839"/>
                    <a:pt x="160220" y="1076029"/>
                  </a:cubicBezTo>
                  <a:close/>
                  <a:moveTo>
                    <a:pt x="163649" y="87430"/>
                  </a:moveTo>
                  <a:cubicBezTo>
                    <a:pt x="163649" y="91144"/>
                    <a:pt x="163649" y="93906"/>
                    <a:pt x="167173" y="95716"/>
                  </a:cubicBezTo>
                  <a:cubicBezTo>
                    <a:pt x="178889" y="95545"/>
                    <a:pt x="190481" y="98154"/>
                    <a:pt x="200987" y="103336"/>
                  </a:cubicBezTo>
                  <a:lnTo>
                    <a:pt x="209273" y="101812"/>
                  </a:lnTo>
                  <a:cubicBezTo>
                    <a:pt x="209273" y="100193"/>
                    <a:pt x="209273" y="99050"/>
                    <a:pt x="209273" y="97717"/>
                  </a:cubicBezTo>
                  <a:lnTo>
                    <a:pt x="202701" y="93811"/>
                  </a:lnTo>
                  <a:cubicBezTo>
                    <a:pt x="203844" y="86763"/>
                    <a:pt x="195367" y="89335"/>
                    <a:pt x="191366" y="87525"/>
                  </a:cubicBezTo>
                  <a:cubicBezTo>
                    <a:pt x="183747" y="80857"/>
                    <a:pt x="171269" y="78190"/>
                    <a:pt x="164030" y="87430"/>
                  </a:cubicBezTo>
                  <a:close/>
                  <a:moveTo>
                    <a:pt x="110404" y="3428609"/>
                  </a:moveTo>
                  <a:cubicBezTo>
                    <a:pt x="103927" y="3416989"/>
                    <a:pt x="27060" y="3428609"/>
                    <a:pt x="59064" y="3438134"/>
                  </a:cubicBezTo>
                  <a:cubicBezTo>
                    <a:pt x="64798" y="3437372"/>
                    <a:pt x="70609" y="3438696"/>
                    <a:pt x="75447" y="3441849"/>
                  </a:cubicBezTo>
                  <a:cubicBezTo>
                    <a:pt x="88239" y="3440839"/>
                    <a:pt x="100479" y="3436248"/>
                    <a:pt x="110785" y="3428609"/>
                  </a:cubicBezTo>
                  <a:close/>
                  <a:moveTo>
                    <a:pt x="150123" y="4479503"/>
                  </a:moveTo>
                  <a:lnTo>
                    <a:pt x="134312" y="4469978"/>
                  </a:lnTo>
                  <a:cubicBezTo>
                    <a:pt x="84020" y="4480455"/>
                    <a:pt x="129264" y="4484075"/>
                    <a:pt x="150695" y="447950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nvGrpSpPr>
            <p:cNvPr id="186" name="Google Shape;186;p10"/>
            <p:cNvGrpSpPr/>
            <p:nvPr/>
          </p:nvGrpSpPr>
          <p:grpSpPr>
            <a:xfrm>
              <a:off x="4137414" y="-287"/>
              <a:ext cx="413401" cy="6860915"/>
              <a:chOff x="1296395" y="-143"/>
              <a:chExt cx="407935" cy="6860915"/>
            </a:xfrm>
          </p:grpSpPr>
          <p:sp>
            <p:nvSpPr>
              <p:cNvPr id="187" name="Google Shape;187;p10"/>
              <p:cNvSpPr/>
              <p:nvPr/>
            </p:nvSpPr>
            <p:spPr>
              <a:xfrm>
                <a:off x="1300925" y="-143"/>
                <a:ext cx="403405" cy="3700345"/>
              </a:xfrm>
              <a:custGeom>
                <a:rect b="b" l="l" r="r" t="t"/>
                <a:pathLst>
                  <a:path extrusionOk="0" h="2483453" w="611219">
                    <a:moveTo>
                      <a:pt x="7186" y="15897"/>
                    </a:moveTo>
                    <a:lnTo>
                      <a:pt x="7186" y="-581"/>
                    </a:lnTo>
                    <a:lnTo>
                      <a:pt x="578686" y="-581"/>
                    </a:lnTo>
                    <a:lnTo>
                      <a:pt x="578686" y="12182"/>
                    </a:lnTo>
                    <a:lnTo>
                      <a:pt x="572495" y="16087"/>
                    </a:lnTo>
                    <a:lnTo>
                      <a:pt x="578305" y="19898"/>
                    </a:lnTo>
                    <a:cubicBezTo>
                      <a:pt x="568780" y="22469"/>
                      <a:pt x="568780" y="46377"/>
                      <a:pt x="578305" y="48949"/>
                    </a:cubicBezTo>
                    <a:lnTo>
                      <a:pt x="578305" y="151723"/>
                    </a:lnTo>
                    <a:lnTo>
                      <a:pt x="585068" y="156105"/>
                    </a:lnTo>
                    <a:lnTo>
                      <a:pt x="585068" y="233162"/>
                    </a:lnTo>
                    <a:lnTo>
                      <a:pt x="591830" y="237163"/>
                    </a:lnTo>
                    <a:lnTo>
                      <a:pt x="591830" y="244401"/>
                    </a:lnTo>
                    <a:lnTo>
                      <a:pt x="585544" y="248307"/>
                    </a:lnTo>
                    <a:cubicBezTo>
                      <a:pt x="596498" y="251736"/>
                      <a:pt x="590402" y="265452"/>
                      <a:pt x="591830" y="273929"/>
                    </a:cubicBezTo>
                    <a:lnTo>
                      <a:pt x="586401" y="276977"/>
                    </a:lnTo>
                    <a:cubicBezTo>
                      <a:pt x="585068" y="284597"/>
                      <a:pt x="585068" y="284597"/>
                      <a:pt x="591449" y="288502"/>
                    </a:cubicBezTo>
                    <a:lnTo>
                      <a:pt x="591449" y="299647"/>
                    </a:lnTo>
                    <a:lnTo>
                      <a:pt x="585449" y="303456"/>
                    </a:lnTo>
                    <a:lnTo>
                      <a:pt x="585449" y="332889"/>
                    </a:lnTo>
                    <a:lnTo>
                      <a:pt x="591830" y="336699"/>
                    </a:lnTo>
                    <a:lnTo>
                      <a:pt x="591830" y="340223"/>
                    </a:lnTo>
                    <a:lnTo>
                      <a:pt x="585068" y="344319"/>
                    </a:lnTo>
                    <a:lnTo>
                      <a:pt x="585068" y="366226"/>
                    </a:lnTo>
                    <a:cubicBezTo>
                      <a:pt x="574114" y="369846"/>
                      <a:pt x="580019" y="383467"/>
                      <a:pt x="578686" y="391849"/>
                    </a:cubicBezTo>
                    <a:cubicBezTo>
                      <a:pt x="569828" y="397278"/>
                      <a:pt x="569828" y="397564"/>
                      <a:pt x="578686" y="402802"/>
                    </a:cubicBezTo>
                    <a:lnTo>
                      <a:pt x="578686" y="413470"/>
                    </a:lnTo>
                    <a:lnTo>
                      <a:pt x="585258" y="417661"/>
                    </a:lnTo>
                    <a:lnTo>
                      <a:pt x="578972" y="421471"/>
                    </a:lnTo>
                    <a:lnTo>
                      <a:pt x="578972" y="432330"/>
                    </a:lnTo>
                    <a:lnTo>
                      <a:pt x="572018" y="436711"/>
                    </a:lnTo>
                    <a:cubicBezTo>
                      <a:pt x="579227" y="436816"/>
                      <a:pt x="586172" y="439445"/>
                      <a:pt x="591640" y="444141"/>
                    </a:cubicBezTo>
                    <a:lnTo>
                      <a:pt x="591640" y="450713"/>
                    </a:lnTo>
                    <a:cubicBezTo>
                      <a:pt x="589354" y="453475"/>
                      <a:pt x="582877" y="455094"/>
                      <a:pt x="579067" y="458809"/>
                    </a:cubicBezTo>
                    <a:lnTo>
                      <a:pt x="579067" y="461762"/>
                    </a:lnTo>
                    <a:lnTo>
                      <a:pt x="591830" y="469382"/>
                    </a:lnTo>
                    <a:lnTo>
                      <a:pt x="582305" y="474716"/>
                    </a:lnTo>
                    <a:lnTo>
                      <a:pt x="575352" y="471287"/>
                    </a:lnTo>
                    <a:cubicBezTo>
                      <a:pt x="570018" y="473764"/>
                      <a:pt x="573352" y="477098"/>
                      <a:pt x="572304" y="479860"/>
                    </a:cubicBezTo>
                    <a:cubicBezTo>
                      <a:pt x="577872" y="484451"/>
                      <a:pt x="584904" y="486880"/>
                      <a:pt x="592116" y="486717"/>
                    </a:cubicBezTo>
                    <a:lnTo>
                      <a:pt x="592116" y="495004"/>
                    </a:lnTo>
                    <a:lnTo>
                      <a:pt x="598593" y="499005"/>
                    </a:lnTo>
                    <a:cubicBezTo>
                      <a:pt x="598593" y="506625"/>
                      <a:pt x="583829" y="506530"/>
                      <a:pt x="597736" y="513006"/>
                    </a:cubicBezTo>
                    <a:cubicBezTo>
                      <a:pt x="598838" y="523960"/>
                      <a:pt x="599125" y="534971"/>
                      <a:pt x="598593" y="545963"/>
                    </a:cubicBezTo>
                    <a:cubicBezTo>
                      <a:pt x="597069" y="548630"/>
                      <a:pt x="589544" y="549773"/>
                      <a:pt x="592307" y="553964"/>
                    </a:cubicBezTo>
                    <a:lnTo>
                      <a:pt x="604880" y="561489"/>
                    </a:lnTo>
                    <a:lnTo>
                      <a:pt x="598307" y="565585"/>
                    </a:lnTo>
                    <a:lnTo>
                      <a:pt x="598307" y="591112"/>
                    </a:lnTo>
                    <a:cubicBezTo>
                      <a:pt x="592211" y="594636"/>
                      <a:pt x="592211" y="594636"/>
                      <a:pt x="598307" y="598255"/>
                    </a:cubicBezTo>
                    <a:cubicBezTo>
                      <a:pt x="598307" y="603875"/>
                      <a:pt x="598307" y="609971"/>
                      <a:pt x="598307" y="616258"/>
                    </a:cubicBezTo>
                    <a:lnTo>
                      <a:pt x="592211" y="620258"/>
                    </a:lnTo>
                    <a:cubicBezTo>
                      <a:pt x="592211" y="621306"/>
                      <a:pt x="592211" y="622544"/>
                      <a:pt x="591735" y="623782"/>
                    </a:cubicBezTo>
                    <a:lnTo>
                      <a:pt x="598307" y="627783"/>
                    </a:lnTo>
                    <a:lnTo>
                      <a:pt x="598307" y="631307"/>
                    </a:lnTo>
                    <a:lnTo>
                      <a:pt x="591926" y="635212"/>
                    </a:lnTo>
                    <a:lnTo>
                      <a:pt x="591926" y="672074"/>
                    </a:lnTo>
                    <a:lnTo>
                      <a:pt x="597926" y="676074"/>
                    </a:lnTo>
                    <a:lnTo>
                      <a:pt x="585544" y="682933"/>
                    </a:lnTo>
                    <a:lnTo>
                      <a:pt x="585544" y="694172"/>
                    </a:lnTo>
                    <a:lnTo>
                      <a:pt x="591545" y="697982"/>
                    </a:lnTo>
                    <a:lnTo>
                      <a:pt x="591545" y="705221"/>
                    </a:lnTo>
                    <a:lnTo>
                      <a:pt x="585163" y="709031"/>
                    </a:lnTo>
                    <a:lnTo>
                      <a:pt x="585163" y="723699"/>
                    </a:lnTo>
                    <a:lnTo>
                      <a:pt x="591545" y="727510"/>
                    </a:lnTo>
                    <a:lnTo>
                      <a:pt x="591545" y="830570"/>
                    </a:lnTo>
                    <a:lnTo>
                      <a:pt x="585163" y="834666"/>
                    </a:lnTo>
                    <a:cubicBezTo>
                      <a:pt x="585163" y="836094"/>
                      <a:pt x="585734" y="837238"/>
                      <a:pt x="585925" y="838381"/>
                    </a:cubicBezTo>
                    <a:cubicBezTo>
                      <a:pt x="595450" y="843238"/>
                      <a:pt x="591545" y="847906"/>
                      <a:pt x="590592" y="871813"/>
                    </a:cubicBezTo>
                    <a:lnTo>
                      <a:pt x="585544" y="874576"/>
                    </a:lnTo>
                    <a:lnTo>
                      <a:pt x="585544" y="893626"/>
                    </a:lnTo>
                    <a:lnTo>
                      <a:pt x="591545" y="897435"/>
                    </a:lnTo>
                    <a:lnTo>
                      <a:pt x="591545" y="912104"/>
                    </a:lnTo>
                    <a:lnTo>
                      <a:pt x="585163" y="915914"/>
                    </a:lnTo>
                    <a:lnTo>
                      <a:pt x="585163" y="930487"/>
                    </a:lnTo>
                    <a:lnTo>
                      <a:pt x="591735" y="934488"/>
                    </a:lnTo>
                    <a:cubicBezTo>
                      <a:pt x="592878" y="938107"/>
                      <a:pt x="588211" y="939726"/>
                      <a:pt x="585925" y="942013"/>
                    </a:cubicBezTo>
                    <a:lnTo>
                      <a:pt x="591164" y="944966"/>
                    </a:lnTo>
                    <a:cubicBezTo>
                      <a:pt x="592116" y="950061"/>
                      <a:pt x="592116" y="955300"/>
                      <a:pt x="591164" y="960396"/>
                    </a:cubicBezTo>
                    <a:lnTo>
                      <a:pt x="585544" y="963539"/>
                    </a:lnTo>
                    <a:lnTo>
                      <a:pt x="585544" y="989447"/>
                    </a:lnTo>
                    <a:lnTo>
                      <a:pt x="591640" y="993257"/>
                    </a:lnTo>
                    <a:lnTo>
                      <a:pt x="591640" y="1000496"/>
                    </a:lnTo>
                    <a:lnTo>
                      <a:pt x="585353" y="1004306"/>
                    </a:lnTo>
                    <a:lnTo>
                      <a:pt x="591545" y="1008021"/>
                    </a:lnTo>
                    <a:lnTo>
                      <a:pt x="591545" y="1037548"/>
                    </a:lnTo>
                    <a:lnTo>
                      <a:pt x="586211" y="1040596"/>
                    </a:lnTo>
                    <a:cubicBezTo>
                      <a:pt x="584543" y="1054360"/>
                      <a:pt x="584543" y="1068266"/>
                      <a:pt x="586211" y="1082030"/>
                    </a:cubicBezTo>
                    <a:cubicBezTo>
                      <a:pt x="600308" y="1096127"/>
                      <a:pt x="588401" y="1127084"/>
                      <a:pt x="592116" y="1147562"/>
                    </a:cubicBezTo>
                    <a:lnTo>
                      <a:pt x="586211" y="1151563"/>
                    </a:lnTo>
                    <a:cubicBezTo>
                      <a:pt x="586211" y="1152515"/>
                      <a:pt x="586211" y="1153658"/>
                      <a:pt x="585544" y="1154992"/>
                    </a:cubicBezTo>
                    <a:lnTo>
                      <a:pt x="591830" y="1158992"/>
                    </a:lnTo>
                    <a:cubicBezTo>
                      <a:pt x="591830" y="1160135"/>
                      <a:pt x="591830" y="1161278"/>
                      <a:pt x="591830" y="1162612"/>
                    </a:cubicBezTo>
                    <a:lnTo>
                      <a:pt x="585353" y="1166517"/>
                    </a:lnTo>
                    <a:lnTo>
                      <a:pt x="585353" y="1176899"/>
                    </a:lnTo>
                    <a:lnTo>
                      <a:pt x="592116" y="1180995"/>
                    </a:lnTo>
                    <a:lnTo>
                      <a:pt x="592116" y="1202902"/>
                    </a:lnTo>
                    <a:lnTo>
                      <a:pt x="597545" y="1205855"/>
                    </a:lnTo>
                    <a:cubicBezTo>
                      <a:pt x="600403" y="1212046"/>
                      <a:pt x="596688" y="1218809"/>
                      <a:pt x="599260" y="1224905"/>
                    </a:cubicBezTo>
                    <a:lnTo>
                      <a:pt x="604499" y="1227858"/>
                    </a:lnTo>
                    <a:lnTo>
                      <a:pt x="598688" y="1231859"/>
                    </a:lnTo>
                    <a:lnTo>
                      <a:pt x="598688" y="1260434"/>
                    </a:lnTo>
                    <a:lnTo>
                      <a:pt x="591926" y="1264625"/>
                    </a:lnTo>
                    <a:lnTo>
                      <a:pt x="591926" y="1327013"/>
                    </a:lnTo>
                    <a:lnTo>
                      <a:pt x="585353" y="1331014"/>
                    </a:lnTo>
                    <a:lnTo>
                      <a:pt x="585353" y="1349301"/>
                    </a:lnTo>
                    <a:cubicBezTo>
                      <a:pt x="594878" y="1353874"/>
                      <a:pt x="592592" y="1355588"/>
                      <a:pt x="586211" y="1360922"/>
                    </a:cubicBezTo>
                    <a:lnTo>
                      <a:pt x="590878" y="1363589"/>
                    </a:lnTo>
                    <a:cubicBezTo>
                      <a:pt x="592111" y="1375867"/>
                      <a:pt x="592430" y="1388221"/>
                      <a:pt x="591830" y="1400546"/>
                    </a:cubicBezTo>
                    <a:lnTo>
                      <a:pt x="597831" y="1404547"/>
                    </a:lnTo>
                    <a:cubicBezTo>
                      <a:pt x="597831" y="1405499"/>
                      <a:pt x="597831" y="1406642"/>
                      <a:pt x="598498" y="1407976"/>
                    </a:cubicBezTo>
                    <a:lnTo>
                      <a:pt x="591926" y="1412071"/>
                    </a:lnTo>
                    <a:lnTo>
                      <a:pt x="591926" y="1419311"/>
                    </a:lnTo>
                    <a:lnTo>
                      <a:pt x="598498" y="1423311"/>
                    </a:lnTo>
                    <a:lnTo>
                      <a:pt x="598498" y="1478270"/>
                    </a:lnTo>
                    <a:lnTo>
                      <a:pt x="605261" y="1482461"/>
                    </a:lnTo>
                    <a:lnTo>
                      <a:pt x="605261" y="1489319"/>
                    </a:lnTo>
                    <a:lnTo>
                      <a:pt x="611928" y="1493891"/>
                    </a:lnTo>
                    <a:lnTo>
                      <a:pt x="578781" y="1512465"/>
                    </a:lnTo>
                    <a:cubicBezTo>
                      <a:pt x="578019" y="1519418"/>
                      <a:pt x="587068" y="1515323"/>
                      <a:pt x="590592" y="1518180"/>
                    </a:cubicBezTo>
                    <a:cubicBezTo>
                      <a:pt x="595545" y="1523323"/>
                      <a:pt x="586306" y="1525228"/>
                      <a:pt x="581924" y="1524466"/>
                    </a:cubicBezTo>
                    <a:cubicBezTo>
                      <a:pt x="571733" y="1532468"/>
                      <a:pt x="586211" y="1530086"/>
                      <a:pt x="591449" y="1533991"/>
                    </a:cubicBezTo>
                    <a:lnTo>
                      <a:pt x="591449" y="1552470"/>
                    </a:lnTo>
                    <a:lnTo>
                      <a:pt x="585163" y="1556280"/>
                    </a:lnTo>
                    <a:lnTo>
                      <a:pt x="585163" y="1563424"/>
                    </a:lnTo>
                    <a:lnTo>
                      <a:pt x="578686" y="1567329"/>
                    </a:lnTo>
                    <a:lnTo>
                      <a:pt x="578686" y="1578283"/>
                    </a:lnTo>
                    <a:lnTo>
                      <a:pt x="584782" y="1582092"/>
                    </a:lnTo>
                    <a:lnTo>
                      <a:pt x="584782" y="1589522"/>
                    </a:lnTo>
                    <a:cubicBezTo>
                      <a:pt x="576114" y="1594761"/>
                      <a:pt x="576114" y="1595047"/>
                      <a:pt x="584782" y="1599999"/>
                    </a:cubicBezTo>
                    <a:cubicBezTo>
                      <a:pt x="585661" y="1603610"/>
                      <a:pt x="585918" y="1607353"/>
                      <a:pt x="585544" y="1611049"/>
                    </a:cubicBezTo>
                    <a:lnTo>
                      <a:pt x="579353" y="1615144"/>
                    </a:lnTo>
                    <a:lnTo>
                      <a:pt x="585544" y="1618954"/>
                    </a:lnTo>
                    <a:lnTo>
                      <a:pt x="585544" y="1662960"/>
                    </a:lnTo>
                    <a:lnTo>
                      <a:pt x="592116" y="1666961"/>
                    </a:lnTo>
                    <a:cubicBezTo>
                      <a:pt x="592116" y="1668199"/>
                      <a:pt x="592116" y="1669437"/>
                      <a:pt x="592116" y="1670485"/>
                    </a:cubicBezTo>
                    <a:lnTo>
                      <a:pt x="586211" y="1674200"/>
                    </a:lnTo>
                    <a:lnTo>
                      <a:pt x="586211" y="1700774"/>
                    </a:lnTo>
                    <a:cubicBezTo>
                      <a:pt x="594783" y="1706013"/>
                      <a:pt x="594783" y="1706203"/>
                      <a:pt x="586211" y="1711442"/>
                    </a:cubicBezTo>
                    <a:lnTo>
                      <a:pt x="591926" y="1715252"/>
                    </a:lnTo>
                    <a:cubicBezTo>
                      <a:pt x="591988" y="1716462"/>
                      <a:pt x="591988" y="1717662"/>
                      <a:pt x="591926" y="1718872"/>
                    </a:cubicBezTo>
                    <a:lnTo>
                      <a:pt x="598498" y="1722777"/>
                    </a:lnTo>
                    <a:lnTo>
                      <a:pt x="598498" y="1855269"/>
                    </a:lnTo>
                    <a:lnTo>
                      <a:pt x="604880" y="1859175"/>
                    </a:lnTo>
                    <a:lnTo>
                      <a:pt x="604880" y="1866414"/>
                    </a:lnTo>
                    <a:lnTo>
                      <a:pt x="598879" y="1870224"/>
                    </a:lnTo>
                    <a:lnTo>
                      <a:pt x="598879" y="1877653"/>
                    </a:lnTo>
                    <a:cubicBezTo>
                      <a:pt x="606118" y="1879939"/>
                      <a:pt x="605165" y="1885464"/>
                      <a:pt x="605165" y="1891655"/>
                    </a:cubicBezTo>
                    <a:lnTo>
                      <a:pt x="598879" y="1895941"/>
                    </a:lnTo>
                    <a:lnTo>
                      <a:pt x="598879" y="1903180"/>
                    </a:lnTo>
                    <a:lnTo>
                      <a:pt x="604880" y="1906991"/>
                    </a:lnTo>
                    <a:lnTo>
                      <a:pt x="604880" y="1925278"/>
                    </a:lnTo>
                    <a:lnTo>
                      <a:pt x="598498" y="1929183"/>
                    </a:lnTo>
                    <a:lnTo>
                      <a:pt x="598498" y="2005574"/>
                    </a:lnTo>
                    <a:lnTo>
                      <a:pt x="591735" y="2009574"/>
                    </a:lnTo>
                    <a:lnTo>
                      <a:pt x="591735" y="2083108"/>
                    </a:lnTo>
                    <a:cubicBezTo>
                      <a:pt x="583067" y="2086441"/>
                      <a:pt x="583734" y="2090728"/>
                      <a:pt x="591735" y="2093776"/>
                    </a:cubicBezTo>
                    <a:cubicBezTo>
                      <a:pt x="591735" y="2095776"/>
                      <a:pt x="591735" y="2098157"/>
                      <a:pt x="592307" y="2101015"/>
                    </a:cubicBezTo>
                    <a:lnTo>
                      <a:pt x="598022" y="2104920"/>
                    </a:lnTo>
                    <a:cubicBezTo>
                      <a:pt x="598022" y="2105873"/>
                      <a:pt x="598498" y="2107016"/>
                      <a:pt x="598784" y="2108635"/>
                    </a:cubicBezTo>
                    <a:lnTo>
                      <a:pt x="585734" y="2116159"/>
                    </a:lnTo>
                    <a:lnTo>
                      <a:pt x="592402" y="2120255"/>
                    </a:lnTo>
                    <a:lnTo>
                      <a:pt x="592402" y="2131018"/>
                    </a:lnTo>
                    <a:cubicBezTo>
                      <a:pt x="596979" y="2132000"/>
                      <a:pt x="599890" y="2136514"/>
                      <a:pt x="598906" y="2141086"/>
                    </a:cubicBezTo>
                    <a:cubicBezTo>
                      <a:pt x="598897" y="2141134"/>
                      <a:pt x="598888" y="2141172"/>
                      <a:pt x="598879" y="2141210"/>
                    </a:cubicBezTo>
                    <a:lnTo>
                      <a:pt x="592497" y="2145782"/>
                    </a:lnTo>
                    <a:cubicBezTo>
                      <a:pt x="592497" y="2147402"/>
                      <a:pt x="592497" y="2149783"/>
                      <a:pt x="592021" y="2152450"/>
                    </a:cubicBezTo>
                    <a:lnTo>
                      <a:pt x="598403" y="2156736"/>
                    </a:lnTo>
                    <a:lnTo>
                      <a:pt x="598403" y="2175024"/>
                    </a:lnTo>
                    <a:lnTo>
                      <a:pt x="592307" y="2178834"/>
                    </a:lnTo>
                    <a:lnTo>
                      <a:pt x="592307" y="2207980"/>
                    </a:lnTo>
                    <a:lnTo>
                      <a:pt x="585544" y="2212076"/>
                    </a:lnTo>
                    <a:lnTo>
                      <a:pt x="585544" y="2226650"/>
                    </a:lnTo>
                    <a:lnTo>
                      <a:pt x="579257" y="2230459"/>
                    </a:lnTo>
                    <a:lnTo>
                      <a:pt x="579257" y="2267416"/>
                    </a:lnTo>
                    <a:cubicBezTo>
                      <a:pt x="587258" y="2269512"/>
                      <a:pt x="584972" y="2276941"/>
                      <a:pt x="585830" y="2282180"/>
                    </a:cubicBezTo>
                    <a:cubicBezTo>
                      <a:pt x="598784" y="2288657"/>
                      <a:pt x="589449" y="2309231"/>
                      <a:pt x="592116" y="2321709"/>
                    </a:cubicBezTo>
                    <a:cubicBezTo>
                      <a:pt x="590973" y="2324566"/>
                      <a:pt x="582591" y="2325424"/>
                      <a:pt x="587449" y="2330758"/>
                    </a:cubicBezTo>
                    <a:lnTo>
                      <a:pt x="592021" y="2333615"/>
                    </a:lnTo>
                    <a:lnTo>
                      <a:pt x="592021" y="2359142"/>
                    </a:lnTo>
                    <a:lnTo>
                      <a:pt x="598498" y="2363142"/>
                    </a:lnTo>
                    <a:lnTo>
                      <a:pt x="592688" y="2367524"/>
                    </a:lnTo>
                    <a:cubicBezTo>
                      <a:pt x="591354" y="2370668"/>
                      <a:pt x="594116" y="2372477"/>
                      <a:pt x="597545" y="2373906"/>
                    </a:cubicBezTo>
                    <a:cubicBezTo>
                      <a:pt x="601070" y="2379621"/>
                      <a:pt x="598212" y="2387146"/>
                      <a:pt x="598784" y="2392956"/>
                    </a:cubicBezTo>
                    <a:lnTo>
                      <a:pt x="592688" y="2396099"/>
                    </a:lnTo>
                    <a:lnTo>
                      <a:pt x="598784" y="2400290"/>
                    </a:lnTo>
                    <a:cubicBezTo>
                      <a:pt x="601165" y="2438962"/>
                      <a:pt x="598784" y="2428389"/>
                      <a:pt x="566113" y="2433056"/>
                    </a:cubicBezTo>
                    <a:lnTo>
                      <a:pt x="572590" y="2437057"/>
                    </a:lnTo>
                    <a:lnTo>
                      <a:pt x="572590" y="2444200"/>
                    </a:lnTo>
                    <a:lnTo>
                      <a:pt x="579067" y="2448201"/>
                    </a:lnTo>
                    <a:cubicBezTo>
                      <a:pt x="579067" y="2479252"/>
                      <a:pt x="579067" y="2479252"/>
                      <a:pt x="576114" y="2482872"/>
                    </a:cubicBezTo>
                    <a:cubicBezTo>
                      <a:pt x="555350" y="2474871"/>
                      <a:pt x="543539" y="2482872"/>
                      <a:pt x="572399" y="2466870"/>
                    </a:cubicBezTo>
                    <a:lnTo>
                      <a:pt x="572399" y="2462774"/>
                    </a:lnTo>
                    <a:cubicBezTo>
                      <a:pt x="565922" y="2457821"/>
                      <a:pt x="542491" y="2451630"/>
                      <a:pt x="559160" y="2444582"/>
                    </a:cubicBezTo>
                    <a:lnTo>
                      <a:pt x="559160" y="2437343"/>
                    </a:lnTo>
                    <a:cubicBezTo>
                      <a:pt x="535252" y="2430960"/>
                      <a:pt x="516583" y="2437343"/>
                      <a:pt x="491246" y="2438866"/>
                    </a:cubicBezTo>
                    <a:cubicBezTo>
                      <a:pt x="487341" y="2441819"/>
                      <a:pt x="476578" y="2445153"/>
                      <a:pt x="474101" y="2440200"/>
                    </a:cubicBezTo>
                    <a:cubicBezTo>
                      <a:pt x="470577" y="2427913"/>
                      <a:pt x="452956" y="2440200"/>
                      <a:pt x="444479" y="2438866"/>
                    </a:cubicBezTo>
                    <a:cubicBezTo>
                      <a:pt x="439240" y="2433818"/>
                      <a:pt x="426095" y="2437152"/>
                      <a:pt x="428191" y="2430008"/>
                    </a:cubicBezTo>
                    <a:cubicBezTo>
                      <a:pt x="442859" y="2426579"/>
                      <a:pt x="460481" y="2426389"/>
                      <a:pt x="475816" y="2424293"/>
                    </a:cubicBezTo>
                    <a:cubicBezTo>
                      <a:pt x="479245" y="2424293"/>
                      <a:pt x="480578" y="2426008"/>
                      <a:pt x="480674" y="2428103"/>
                    </a:cubicBezTo>
                    <a:cubicBezTo>
                      <a:pt x="480674" y="2436104"/>
                      <a:pt x="498866" y="2428103"/>
                      <a:pt x="502867" y="2424103"/>
                    </a:cubicBezTo>
                    <a:cubicBezTo>
                      <a:pt x="524203" y="2426769"/>
                      <a:pt x="540110" y="2418293"/>
                      <a:pt x="559350" y="2414578"/>
                    </a:cubicBezTo>
                    <a:lnTo>
                      <a:pt x="559350" y="2410958"/>
                    </a:lnTo>
                    <a:cubicBezTo>
                      <a:pt x="561922" y="2407815"/>
                      <a:pt x="570113" y="2410958"/>
                      <a:pt x="572114" y="2407053"/>
                    </a:cubicBezTo>
                    <a:cubicBezTo>
                      <a:pt x="557922" y="2406176"/>
                      <a:pt x="543799" y="2404424"/>
                      <a:pt x="529823" y="2401814"/>
                    </a:cubicBezTo>
                    <a:cubicBezTo>
                      <a:pt x="524298" y="2403148"/>
                      <a:pt x="528775" y="2407719"/>
                      <a:pt x="523155" y="2409053"/>
                    </a:cubicBezTo>
                    <a:lnTo>
                      <a:pt x="509725" y="2409053"/>
                    </a:lnTo>
                    <a:cubicBezTo>
                      <a:pt x="504486" y="2406672"/>
                      <a:pt x="507629" y="2401624"/>
                      <a:pt x="500200" y="2400100"/>
                    </a:cubicBezTo>
                    <a:cubicBezTo>
                      <a:pt x="517154" y="2390575"/>
                      <a:pt x="540491" y="2398004"/>
                      <a:pt x="558493" y="2392289"/>
                    </a:cubicBezTo>
                    <a:cubicBezTo>
                      <a:pt x="526013" y="2374573"/>
                      <a:pt x="488675" y="2392289"/>
                      <a:pt x="453718" y="2381431"/>
                    </a:cubicBezTo>
                    <a:cubicBezTo>
                      <a:pt x="481992" y="2369772"/>
                      <a:pt x="513580" y="2368991"/>
                      <a:pt x="542396" y="2379240"/>
                    </a:cubicBezTo>
                    <a:lnTo>
                      <a:pt x="551921" y="2374287"/>
                    </a:lnTo>
                    <a:lnTo>
                      <a:pt x="551921" y="2363048"/>
                    </a:lnTo>
                    <a:cubicBezTo>
                      <a:pt x="546301" y="2360571"/>
                      <a:pt x="539443" y="2361143"/>
                      <a:pt x="533728" y="2356570"/>
                    </a:cubicBezTo>
                    <a:cubicBezTo>
                      <a:pt x="526203" y="2344092"/>
                      <a:pt x="545444" y="2347712"/>
                      <a:pt x="551540" y="2341235"/>
                    </a:cubicBezTo>
                    <a:cubicBezTo>
                      <a:pt x="551540" y="2332853"/>
                      <a:pt x="562589" y="2336377"/>
                      <a:pt x="568208" y="2335139"/>
                    </a:cubicBezTo>
                    <a:lnTo>
                      <a:pt x="577733" y="2330091"/>
                    </a:lnTo>
                    <a:lnTo>
                      <a:pt x="577733" y="2326185"/>
                    </a:lnTo>
                    <a:cubicBezTo>
                      <a:pt x="571161" y="2322185"/>
                      <a:pt x="562874" y="2326185"/>
                      <a:pt x="550111" y="2321614"/>
                    </a:cubicBezTo>
                    <a:cubicBezTo>
                      <a:pt x="551730" y="2323900"/>
                      <a:pt x="542110" y="2315804"/>
                      <a:pt x="542491" y="2313327"/>
                    </a:cubicBezTo>
                    <a:cubicBezTo>
                      <a:pt x="521536" y="2307612"/>
                      <a:pt x="511058" y="2329234"/>
                      <a:pt x="492199" y="2314661"/>
                    </a:cubicBezTo>
                    <a:cubicBezTo>
                      <a:pt x="498485" y="2313422"/>
                      <a:pt x="511249" y="2312565"/>
                      <a:pt x="513249" y="2303516"/>
                    </a:cubicBezTo>
                    <a:lnTo>
                      <a:pt x="532299" y="2293039"/>
                    </a:lnTo>
                    <a:lnTo>
                      <a:pt x="532299" y="2289419"/>
                    </a:lnTo>
                    <a:cubicBezTo>
                      <a:pt x="538586" y="2285419"/>
                      <a:pt x="546777" y="2288276"/>
                      <a:pt x="559160" y="2286942"/>
                    </a:cubicBezTo>
                    <a:cubicBezTo>
                      <a:pt x="559160" y="2281895"/>
                      <a:pt x="581162" y="2284752"/>
                      <a:pt x="568685" y="2276561"/>
                    </a:cubicBezTo>
                    <a:cubicBezTo>
                      <a:pt x="527101" y="2269512"/>
                      <a:pt x="484468" y="2271855"/>
                      <a:pt x="443907" y="2283418"/>
                    </a:cubicBezTo>
                    <a:cubicBezTo>
                      <a:pt x="441907" y="2279609"/>
                      <a:pt x="422381" y="2281132"/>
                      <a:pt x="430572" y="2276465"/>
                    </a:cubicBezTo>
                    <a:cubicBezTo>
                      <a:pt x="461734" y="2273436"/>
                      <a:pt x="492522" y="2267340"/>
                      <a:pt x="522488" y="2258273"/>
                    </a:cubicBezTo>
                    <a:cubicBezTo>
                      <a:pt x="538205" y="2266083"/>
                      <a:pt x="538586" y="2261511"/>
                      <a:pt x="540110" y="2247986"/>
                    </a:cubicBezTo>
                    <a:cubicBezTo>
                      <a:pt x="534009" y="2247986"/>
                      <a:pt x="527998" y="2246509"/>
                      <a:pt x="522584" y="2243699"/>
                    </a:cubicBezTo>
                    <a:cubicBezTo>
                      <a:pt x="516392" y="2247033"/>
                      <a:pt x="516392" y="2247033"/>
                      <a:pt x="510677" y="2243699"/>
                    </a:cubicBezTo>
                    <a:cubicBezTo>
                      <a:pt x="496867" y="2247671"/>
                      <a:pt x="483289" y="2252405"/>
                      <a:pt x="470006" y="2257891"/>
                    </a:cubicBezTo>
                    <a:cubicBezTo>
                      <a:pt x="446384" y="2252177"/>
                      <a:pt x="424571" y="2256177"/>
                      <a:pt x="402092" y="2248366"/>
                    </a:cubicBezTo>
                    <a:cubicBezTo>
                      <a:pt x="414761" y="2245128"/>
                      <a:pt x="430096" y="2248366"/>
                      <a:pt x="444098" y="2247128"/>
                    </a:cubicBezTo>
                    <a:lnTo>
                      <a:pt x="459242" y="2237603"/>
                    </a:lnTo>
                    <a:lnTo>
                      <a:pt x="447527" y="2230555"/>
                    </a:lnTo>
                    <a:lnTo>
                      <a:pt x="447527" y="2226935"/>
                    </a:lnTo>
                    <a:cubicBezTo>
                      <a:pt x="450765" y="2223602"/>
                      <a:pt x="461814" y="2226935"/>
                      <a:pt x="460576" y="2220934"/>
                    </a:cubicBezTo>
                    <a:cubicBezTo>
                      <a:pt x="470101" y="2212076"/>
                      <a:pt x="490675" y="2220934"/>
                      <a:pt x="503153" y="2221506"/>
                    </a:cubicBezTo>
                    <a:cubicBezTo>
                      <a:pt x="508772" y="2225601"/>
                      <a:pt x="520012" y="2227316"/>
                      <a:pt x="519917" y="2219887"/>
                    </a:cubicBezTo>
                    <a:cubicBezTo>
                      <a:pt x="519917" y="2218458"/>
                      <a:pt x="523917" y="2217315"/>
                      <a:pt x="526108" y="2215982"/>
                    </a:cubicBezTo>
                    <a:cubicBezTo>
                      <a:pt x="508201" y="2208933"/>
                      <a:pt x="488008" y="2214457"/>
                      <a:pt x="470482" y="2206457"/>
                    </a:cubicBezTo>
                    <a:cubicBezTo>
                      <a:pt x="462957" y="2212552"/>
                      <a:pt x="451432" y="2207504"/>
                      <a:pt x="444383" y="2213219"/>
                    </a:cubicBezTo>
                    <a:lnTo>
                      <a:pt x="427715" y="2203694"/>
                    </a:lnTo>
                    <a:cubicBezTo>
                      <a:pt x="427715" y="2202742"/>
                      <a:pt x="427715" y="2201504"/>
                      <a:pt x="427715" y="2200361"/>
                    </a:cubicBezTo>
                    <a:cubicBezTo>
                      <a:pt x="462481" y="2198646"/>
                      <a:pt x="500771" y="2194741"/>
                      <a:pt x="532490" y="2211314"/>
                    </a:cubicBezTo>
                    <a:cubicBezTo>
                      <a:pt x="532490" y="2213124"/>
                      <a:pt x="532490" y="2214267"/>
                      <a:pt x="532490" y="2215505"/>
                    </a:cubicBezTo>
                    <a:cubicBezTo>
                      <a:pt x="536681" y="2218458"/>
                      <a:pt x="542681" y="2216553"/>
                      <a:pt x="548111" y="2217125"/>
                    </a:cubicBezTo>
                    <a:lnTo>
                      <a:pt x="557159" y="2212267"/>
                    </a:lnTo>
                    <a:cubicBezTo>
                      <a:pt x="556207" y="2208933"/>
                      <a:pt x="550206" y="2207790"/>
                      <a:pt x="552111" y="2200932"/>
                    </a:cubicBezTo>
                    <a:cubicBezTo>
                      <a:pt x="539633" y="2190645"/>
                      <a:pt x="522774" y="2196932"/>
                      <a:pt x="508201" y="2194455"/>
                    </a:cubicBezTo>
                    <a:cubicBezTo>
                      <a:pt x="499962" y="2190683"/>
                      <a:pt x="491133" y="2188359"/>
                      <a:pt x="482102" y="2187597"/>
                    </a:cubicBezTo>
                    <a:lnTo>
                      <a:pt x="466862" y="2178072"/>
                    </a:lnTo>
                    <a:cubicBezTo>
                      <a:pt x="466862" y="2176167"/>
                      <a:pt x="465910" y="2173309"/>
                      <a:pt x="465338" y="2170166"/>
                    </a:cubicBezTo>
                    <a:cubicBezTo>
                      <a:pt x="441240" y="2170166"/>
                      <a:pt x="419999" y="2165975"/>
                      <a:pt x="396282" y="2165213"/>
                    </a:cubicBezTo>
                    <a:cubicBezTo>
                      <a:pt x="392472" y="2164070"/>
                      <a:pt x="394568" y="2159593"/>
                      <a:pt x="394091" y="2156736"/>
                    </a:cubicBezTo>
                    <a:lnTo>
                      <a:pt x="400664" y="2152640"/>
                    </a:lnTo>
                    <a:cubicBezTo>
                      <a:pt x="400664" y="2151307"/>
                      <a:pt x="400664" y="2150164"/>
                      <a:pt x="400664" y="2148925"/>
                    </a:cubicBezTo>
                    <a:cubicBezTo>
                      <a:pt x="405140" y="2147402"/>
                      <a:pt x="410189" y="2142829"/>
                      <a:pt x="403426" y="2140067"/>
                    </a:cubicBezTo>
                    <a:cubicBezTo>
                      <a:pt x="398854" y="2137591"/>
                      <a:pt x="401330" y="2134352"/>
                      <a:pt x="396282" y="2132543"/>
                    </a:cubicBezTo>
                    <a:cubicBezTo>
                      <a:pt x="382090" y="2134352"/>
                      <a:pt x="358849" y="2129875"/>
                      <a:pt x="386757" y="2123018"/>
                    </a:cubicBezTo>
                    <a:lnTo>
                      <a:pt x="386757" y="2119493"/>
                    </a:lnTo>
                    <a:cubicBezTo>
                      <a:pt x="379565" y="2115931"/>
                      <a:pt x="371016" y="2116521"/>
                      <a:pt x="364373" y="2121017"/>
                    </a:cubicBezTo>
                    <a:cubicBezTo>
                      <a:pt x="346435" y="2119874"/>
                      <a:pt x="328425" y="2121189"/>
                      <a:pt x="310843" y="2124923"/>
                    </a:cubicBezTo>
                    <a:lnTo>
                      <a:pt x="302842" y="2119303"/>
                    </a:lnTo>
                    <a:cubicBezTo>
                      <a:pt x="325416" y="2102443"/>
                      <a:pt x="360468" y="2115207"/>
                      <a:pt x="386662" y="2108159"/>
                    </a:cubicBezTo>
                    <a:lnTo>
                      <a:pt x="377137" y="2102919"/>
                    </a:lnTo>
                    <a:cubicBezTo>
                      <a:pt x="372660" y="2106444"/>
                      <a:pt x="355801" y="2109587"/>
                      <a:pt x="355325" y="2103872"/>
                    </a:cubicBezTo>
                    <a:cubicBezTo>
                      <a:pt x="366755" y="2095299"/>
                      <a:pt x="379804" y="2093300"/>
                      <a:pt x="391996" y="2086823"/>
                    </a:cubicBezTo>
                    <a:cubicBezTo>
                      <a:pt x="391996" y="2070059"/>
                      <a:pt x="347514" y="2081583"/>
                      <a:pt x="334846" y="2075393"/>
                    </a:cubicBezTo>
                    <a:cubicBezTo>
                      <a:pt x="337322" y="2072058"/>
                      <a:pt x="344371" y="2073583"/>
                      <a:pt x="348562" y="2073297"/>
                    </a:cubicBezTo>
                    <a:cubicBezTo>
                      <a:pt x="352753" y="2073011"/>
                      <a:pt x="356944" y="2068916"/>
                      <a:pt x="362183" y="2069677"/>
                    </a:cubicBezTo>
                    <a:cubicBezTo>
                      <a:pt x="367351" y="2070135"/>
                      <a:pt x="372522" y="2068820"/>
                      <a:pt x="376851" y="2065963"/>
                    </a:cubicBezTo>
                    <a:cubicBezTo>
                      <a:pt x="383423" y="2065105"/>
                      <a:pt x="393044" y="2068153"/>
                      <a:pt x="398949" y="2063867"/>
                    </a:cubicBezTo>
                    <a:lnTo>
                      <a:pt x="390091" y="2058533"/>
                    </a:lnTo>
                    <a:lnTo>
                      <a:pt x="365135" y="2058533"/>
                    </a:lnTo>
                    <a:cubicBezTo>
                      <a:pt x="361516" y="2056438"/>
                      <a:pt x="361611" y="2053580"/>
                      <a:pt x="361992" y="2049960"/>
                    </a:cubicBezTo>
                    <a:cubicBezTo>
                      <a:pt x="366564" y="2044912"/>
                      <a:pt x="378661" y="2041102"/>
                      <a:pt x="383614" y="2046913"/>
                    </a:cubicBezTo>
                    <a:cubicBezTo>
                      <a:pt x="390326" y="2047532"/>
                      <a:pt x="397071" y="2047722"/>
                      <a:pt x="403807" y="2047484"/>
                    </a:cubicBezTo>
                    <a:cubicBezTo>
                      <a:pt x="411046" y="2043579"/>
                      <a:pt x="420952" y="2040626"/>
                      <a:pt x="422285" y="2033958"/>
                    </a:cubicBezTo>
                    <a:lnTo>
                      <a:pt x="433906" y="2027386"/>
                    </a:lnTo>
                    <a:cubicBezTo>
                      <a:pt x="433906" y="2026243"/>
                      <a:pt x="433906" y="2025005"/>
                      <a:pt x="433906" y="2023767"/>
                    </a:cubicBezTo>
                    <a:lnTo>
                      <a:pt x="440383" y="2019766"/>
                    </a:lnTo>
                    <a:lnTo>
                      <a:pt x="440383" y="2012432"/>
                    </a:lnTo>
                    <a:cubicBezTo>
                      <a:pt x="420095" y="2011860"/>
                      <a:pt x="397997" y="2002241"/>
                      <a:pt x="378089" y="2010527"/>
                    </a:cubicBezTo>
                    <a:cubicBezTo>
                      <a:pt x="374565" y="2007575"/>
                      <a:pt x="374565" y="2007575"/>
                      <a:pt x="375994" y="2001002"/>
                    </a:cubicBezTo>
                    <a:cubicBezTo>
                      <a:pt x="395044" y="1998335"/>
                      <a:pt x="416285" y="2001764"/>
                      <a:pt x="433811" y="1994906"/>
                    </a:cubicBezTo>
                    <a:cubicBezTo>
                      <a:pt x="431334" y="1991191"/>
                      <a:pt x="423238" y="1993763"/>
                      <a:pt x="420857" y="1990715"/>
                    </a:cubicBezTo>
                    <a:lnTo>
                      <a:pt x="427334" y="1986715"/>
                    </a:lnTo>
                    <a:cubicBezTo>
                      <a:pt x="427334" y="1985381"/>
                      <a:pt x="427334" y="1984238"/>
                      <a:pt x="426857" y="1983000"/>
                    </a:cubicBezTo>
                    <a:cubicBezTo>
                      <a:pt x="420761" y="1979380"/>
                      <a:pt x="411808" y="1983667"/>
                      <a:pt x="404283" y="1977857"/>
                    </a:cubicBezTo>
                    <a:cubicBezTo>
                      <a:pt x="397425" y="1978618"/>
                      <a:pt x="391329" y="1976237"/>
                      <a:pt x="400759" y="1972332"/>
                    </a:cubicBezTo>
                    <a:cubicBezTo>
                      <a:pt x="380280" y="1961569"/>
                      <a:pt x="354753" y="1968426"/>
                      <a:pt x="332274" y="1962807"/>
                    </a:cubicBezTo>
                    <a:cubicBezTo>
                      <a:pt x="322178" y="1967569"/>
                      <a:pt x="297127" y="1969855"/>
                      <a:pt x="290745" y="1959950"/>
                    </a:cubicBezTo>
                    <a:cubicBezTo>
                      <a:pt x="330369" y="1952901"/>
                      <a:pt x="376470" y="1959283"/>
                      <a:pt x="413618" y="1945757"/>
                    </a:cubicBezTo>
                    <a:cubicBezTo>
                      <a:pt x="411332" y="1942804"/>
                      <a:pt x="381233" y="1941280"/>
                      <a:pt x="391710" y="1936232"/>
                    </a:cubicBezTo>
                    <a:cubicBezTo>
                      <a:pt x="396568" y="1929183"/>
                      <a:pt x="414665" y="1937280"/>
                      <a:pt x="414189" y="1927469"/>
                    </a:cubicBezTo>
                    <a:cubicBezTo>
                      <a:pt x="411808" y="1924707"/>
                      <a:pt x="406569" y="1925850"/>
                      <a:pt x="402188" y="1924612"/>
                    </a:cubicBezTo>
                    <a:cubicBezTo>
                      <a:pt x="401426" y="1914324"/>
                      <a:pt x="393520" y="1920801"/>
                      <a:pt x="388662" y="1916039"/>
                    </a:cubicBezTo>
                    <a:lnTo>
                      <a:pt x="397616" y="1910705"/>
                    </a:lnTo>
                    <a:cubicBezTo>
                      <a:pt x="422762" y="1924802"/>
                      <a:pt x="406093" y="1896323"/>
                      <a:pt x="426191" y="1904704"/>
                    </a:cubicBezTo>
                    <a:lnTo>
                      <a:pt x="440859" y="1897942"/>
                    </a:lnTo>
                    <a:cubicBezTo>
                      <a:pt x="431334" y="1895561"/>
                      <a:pt x="420666" y="1888417"/>
                      <a:pt x="411141" y="1895846"/>
                    </a:cubicBezTo>
                    <a:cubicBezTo>
                      <a:pt x="393329" y="1880130"/>
                      <a:pt x="366278" y="1912610"/>
                      <a:pt x="354944" y="1893846"/>
                    </a:cubicBezTo>
                    <a:cubicBezTo>
                      <a:pt x="349610" y="1890227"/>
                      <a:pt x="341228" y="1894989"/>
                      <a:pt x="335894" y="1890036"/>
                    </a:cubicBezTo>
                    <a:cubicBezTo>
                      <a:pt x="348562" y="1883559"/>
                      <a:pt x="329798" y="1884893"/>
                      <a:pt x="324273" y="1884702"/>
                    </a:cubicBezTo>
                    <a:lnTo>
                      <a:pt x="321416" y="1879939"/>
                    </a:lnTo>
                    <a:cubicBezTo>
                      <a:pt x="329417" y="1871938"/>
                      <a:pt x="340466" y="1875748"/>
                      <a:pt x="348276" y="1871938"/>
                    </a:cubicBezTo>
                    <a:lnTo>
                      <a:pt x="348276" y="1868319"/>
                    </a:lnTo>
                    <a:lnTo>
                      <a:pt x="341704" y="1864414"/>
                    </a:lnTo>
                    <a:cubicBezTo>
                      <a:pt x="341704" y="1863080"/>
                      <a:pt x="341704" y="1861842"/>
                      <a:pt x="341704" y="1860699"/>
                    </a:cubicBezTo>
                    <a:cubicBezTo>
                      <a:pt x="325321" y="1853650"/>
                      <a:pt x="348752" y="1847554"/>
                      <a:pt x="354944" y="1842697"/>
                    </a:cubicBezTo>
                    <a:lnTo>
                      <a:pt x="354944" y="1839077"/>
                    </a:lnTo>
                    <a:cubicBezTo>
                      <a:pt x="347800" y="1835934"/>
                      <a:pt x="347609" y="1835934"/>
                      <a:pt x="339418" y="1840220"/>
                    </a:cubicBezTo>
                    <a:cubicBezTo>
                      <a:pt x="324178" y="1842982"/>
                      <a:pt x="307033" y="1836505"/>
                      <a:pt x="292650" y="1844125"/>
                    </a:cubicBezTo>
                    <a:cubicBezTo>
                      <a:pt x="284840" y="1837458"/>
                      <a:pt x="272362" y="1843268"/>
                      <a:pt x="264075" y="1839363"/>
                    </a:cubicBezTo>
                    <a:cubicBezTo>
                      <a:pt x="284935" y="1823456"/>
                      <a:pt x="321225" y="1842220"/>
                      <a:pt x="341990" y="1824408"/>
                    </a:cubicBezTo>
                    <a:cubicBezTo>
                      <a:pt x="338846" y="1820313"/>
                      <a:pt x="329988" y="1824408"/>
                      <a:pt x="328845" y="1819646"/>
                    </a:cubicBezTo>
                    <a:cubicBezTo>
                      <a:pt x="325702" y="1810121"/>
                      <a:pt x="305795" y="1814503"/>
                      <a:pt x="298937" y="1818408"/>
                    </a:cubicBezTo>
                    <a:cubicBezTo>
                      <a:pt x="244930" y="1820027"/>
                      <a:pt x="188732" y="1815741"/>
                      <a:pt x="138250" y="1816598"/>
                    </a:cubicBezTo>
                    <a:lnTo>
                      <a:pt x="138250" y="1808788"/>
                    </a:lnTo>
                    <a:lnTo>
                      <a:pt x="146727" y="1807168"/>
                    </a:lnTo>
                    <a:cubicBezTo>
                      <a:pt x="171684" y="1813417"/>
                      <a:pt x="197728" y="1813969"/>
                      <a:pt x="222927" y="1808788"/>
                    </a:cubicBezTo>
                    <a:lnTo>
                      <a:pt x="217879" y="1805930"/>
                    </a:lnTo>
                    <a:cubicBezTo>
                      <a:pt x="211973" y="1789738"/>
                      <a:pt x="234452" y="1791928"/>
                      <a:pt x="243501" y="1783737"/>
                    </a:cubicBezTo>
                    <a:lnTo>
                      <a:pt x="243501" y="1779832"/>
                    </a:lnTo>
                    <a:cubicBezTo>
                      <a:pt x="232166" y="1776879"/>
                      <a:pt x="219022" y="1770307"/>
                      <a:pt x="207497" y="1777926"/>
                    </a:cubicBezTo>
                    <a:cubicBezTo>
                      <a:pt x="195495" y="1769259"/>
                      <a:pt x="180350" y="1782023"/>
                      <a:pt x="168539" y="1785165"/>
                    </a:cubicBezTo>
                    <a:cubicBezTo>
                      <a:pt x="159014" y="1787071"/>
                      <a:pt x="151394" y="1781832"/>
                      <a:pt x="141584" y="1781737"/>
                    </a:cubicBezTo>
                    <a:lnTo>
                      <a:pt x="133011" y="1776307"/>
                    </a:lnTo>
                    <a:cubicBezTo>
                      <a:pt x="141584" y="1771926"/>
                      <a:pt x="157395" y="1771736"/>
                      <a:pt x="164444" y="1764973"/>
                    </a:cubicBezTo>
                    <a:cubicBezTo>
                      <a:pt x="161110" y="1761353"/>
                      <a:pt x="149299" y="1765830"/>
                      <a:pt x="150251" y="1759639"/>
                    </a:cubicBezTo>
                    <a:cubicBezTo>
                      <a:pt x="141774" y="1757924"/>
                      <a:pt x="55001" y="1759639"/>
                      <a:pt x="76909" y="1748494"/>
                    </a:cubicBezTo>
                    <a:cubicBezTo>
                      <a:pt x="104436" y="1753924"/>
                      <a:pt x="123391" y="1737445"/>
                      <a:pt x="148156" y="1733826"/>
                    </a:cubicBezTo>
                    <a:cubicBezTo>
                      <a:pt x="153490" y="1729635"/>
                      <a:pt x="153490" y="1729635"/>
                      <a:pt x="145775" y="1724967"/>
                    </a:cubicBezTo>
                    <a:cubicBezTo>
                      <a:pt x="149587" y="1721967"/>
                      <a:pt x="153706" y="1719386"/>
                      <a:pt x="158062" y="1717252"/>
                    </a:cubicBezTo>
                    <a:lnTo>
                      <a:pt x="151680" y="1713347"/>
                    </a:lnTo>
                    <a:cubicBezTo>
                      <a:pt x="151680" y="1711918"/>
                      <a:pt x="151680" y="1710775"/>
                      <a:pt x="151204" y="1709537"/>
                    </a:cubicBezTo>
                    <a:cubicBezTo>
                      <a:pt x="138059" y="1696583"/>
                      <a:pt x="122629" y="1713347"/>
                      <a:pt x="108913" y="1704679"/>
                    </a:cubicBezTo>
                    <a:cubicBezTo>
                      <a:pt x="103769" y="1708299"/>
                      <a:pt x="97197" y="1707251"/>
                      <a:pt x="92435" y="1710013"/>
                    </a:cubicBezTo>
                    <a:lnTo>
                      <a:pt x="92435" y="1713538"/>
                    </a:lnTo>
                    <a:cubicBezTo>
                      <a:pt x="78433" y="1718014"/>
                      <a:pt x="61955" y="1711728"/>
                      <a:pt x="49858" y="1723063"/>
                    </a:cubicBezTo>
                    <a:cubicBezTo>
                      <a:pt x="42428" y="1721634"/>
                      <a:pt x="38618" y="1725444"/>
                      <a:pt x="39857" y="1731921"/>
                    </a:cubicBezTo>
                    <a:lnTo>
                      <a:pt x="33951" y="1735826"/>
                    </a:lnTo>
                    <a:cubicBezTo>
                      <a:pt x="33951" y="1736779"/>
                      <a:pt x="33951" y="1737922"/>
                      <a:pt x="33380" y="1739350"/>
                    </a:cubicBezTo>
                    <a:lnTo>
                      <a:pt x="26903" y="1743351"/>
                    </a:lnTo>
                    <a:lnTo>
                      <a:pt x="26903" y="1748399"/>
                    </a:lnTo>
                    <a:cubicBezTo>
                      <a:pt x="38523" y="1754400"/>
                      <a:pt x="52525" y="1752399"/>
                      <a:pt x="65860" y="1756019"/>
                    </a:cubicBezTo>
                    <a:cubicBezTo>
                      <a:pt x="55763" y="1764592"/>
                      <a:pt x="43667" y="1758305"/>
                      <a:pt x="33570" y="1766782"/>
                    </a:cubicBezTo>
                    <a:cubicBezTo>
                      <a:pt x="44524" y="1780308"/>
                      <a:pt x="74432" y="1763544"/>
                      <a:pt x="79290" y="1778117"/>
                    </a:cubicBezTo>
                    <a:cubicBezTo>
                      <a:pt x="73194" y="1779832"/>
                      <a:pt x="73194" y="1779832"/>
                      <a:pt x="43857" y="1779832"/>
                    </a:cubicBezTo>
                    <a:cubicBezTo>
                      <a:pt x="37761" y="1775069"/>
                      <a:pt x="23855" y="1773831"/>
                      <a:pt x="26807" y="1784404"/>
                    </a:cubicBezTo>
                    <a:cubicBezTo>
                      <a:pt x="28617" y="1787451"/>
                      <a:pt x="33856" y="1788690"/>
                      <a:pt x="36904" y="1790976"/>
                    </a:cubicBezTo>
                    <a:cubicBezTo>
                      <a:pt x="43476" y="1790976"/>
                      <a:pt x="70337" y="1789833"/>
                      <a:pt x="55192" y="1798215"/>
                    </a:cubicBezTo>
                    <a:cubicBezTo>
                      <a:pt x="48810" y="1799548"/>
                      <a:pt x="32713" y="1794310"/>
                      <a:pt x="33380" y="1803739"/>
                    </a:cubicBezTo>
                    <a:lnTo>
                      <a:pt x="20426" y="1811169"/>
                    </a:lnTo>
                    <a:lnTo>
                      <a:pt x="26331" y="1814503"/>
                    </a:lnTo>
                    <a:cubicBezTo>
                      <a:pt x="27855" y="1821932"/>
                      <a:pt x="26331" y="1829742"/>
                      <a:pt x="27284" y="1837172"/>
                    </a:cubicBezTo>
                    <a:lnTo>
                      <a:pt x="32618" y="1840125"/>
                    </a:lnTo>
                    <a:cubicBezTo>
                      <a:pt x="33856" y="1845268"/>
                      <a:pt x="33856" y="1845459"/>
                      <a:pt x="26045" y="1846126"/>
                    </a:cubicBezTo>
                    <a:cubicBezTo>
                      <a:pt x="19854" y="1846126"/>
                      <a:pt x="20616" y="1848888"/>
                      <a:pt x="20140" y="1851364"/>
                    </a:cubicBezTo>
                    <a:cubicBezTo>
                      <a:pt x="6519" y="1858889"/>
                      <a:pt x="16806" y="1803739"/>
                      <a:pt x="13758" y="1792785"/>
                    </a:cubicBezTo>
                    <a:lnTo>
                      <a:pt x="20045" y="1788880"/>
                    </a:lnTo>
                    <a:cubicBezTo>
                      <a:pt x="7853" y="1784118"/>
                      <a:pt x="15854" y="1766211"/>
                      <a:pt x="13663" y="1755829"/>
                    </a:cubicBezTo>
                    <a:lnTo>
                      <a:pt x="19187" y="1752781"/>
                    </a:lnTo>
                    <a:cubicBezTo>
                      <a:pt x="23188" y="1735731"/>
                      <a:pt x="17378" y="1717157"/>
                      <a:pt x="21378" y="1700012"/>
                    </a:cubicBezTo>
                    <a:lnTo>
                      <a:pt x="26426" y="1697155"/>
                    </a:lnTo>
                    <a:lnTo>
                      <a:pt x="26426" y="1678105"/>
                    </a:lnTo>
                    <a:lnTo>
                      <a:pt x="20521" y="1674294"/>
                    </a:lnTo>
                    <a:lnTo>
                      <a:pt x="20521" y="1663341"/>
                    </a:lnTo>
                    <a:lnTo>
                      <a:pt x="26807" y="1659531"/>
                    </a:lnTo>
                    <a:lnTo>
                      <a:pt x="26807" y="1655911"/>
                    </a:lnTo>
                    <a:cubicBezTo>
                      <a:pt x="6138" y="1654483"/>
                      <a:pt x="15663" y="1638004"/>
                      <a:pt x="13663" y="1622955"/>
                    </a:cubicBezTo>
                    <a:lnTo>
                      <a:pt x="19854" y="1618859"/>
                    </a:lnTo>
                    <a:cubicBezTo>
                      <a:pt x="6424" y="1610382"/>
                      <a:pt x="16806" y="1586569"/>
                      <a:pt x="13663" y="1571234"/>
                    </a:cubicBezTo>
                    <a:lnTo>
                      <a:pt x="7853" y="1567233"/>
                    </a:lnTo>
                    <a:lnTo>
                      <a:pt x="7091" y="1563805"/>
                    </a:lnTo>
                    <a:lnTo>
                      <a:pt x="13568" y="1559614"/>
                    </a:lnTo>
                    <a:lnTo>
                      <a:pt x="13568" y="1552374"/>
                    </a:lnTo>
                    <a:lnTo>
                      <a:pt x="7186" y="1548565"/>
                    </a:lnTo>
                    <a:lnTo>
                      <a:pt x="7186" y="1493415"/>
                    </a:lnTo>
                    <a:lnTo>
                      <a:pt x="13949" y="1489319"/>
                    </a:lnTo>
                    <a:lnTo>
                      <a:pt x="13949" y="1463983"/>
                    </a:lnTo>
                    <a:lnTo>
                      <a:pt x="19854" y="1459982"/>
                    </a:lnTo>
                    <a:lnTo>
                      <a:pt x="14806" y="1457124"/>
                    </a:lnTo>
                    <a:cubicBezTo>
                      <a:pt x="12710" y="1453600"/>
                      <a:pt x="14139" y="1449981"/>
                      <a:pt x="13663" y="1445980"/>
                    </a:cubicBezTo>
                    <a:lnTo>
                      <a:pt x="19759" y="1441885"/>
                    </a:lnTo>
                    <a:lnTo>
                      <a:pt x="13853" y="1437979"/>
                    </a:lnTo>
                    <a:lnTo>
                      <a:pt x="13853" y="1276054"/>
                    </a:lnTo>
                    <a:lnTo>
                      <a:pt x="20330" y="1272149"/>
                    </a:lnTo>
                    <a:lnTo>
                      <a:pt x="20330" y="1191282"/>
                    </a:lnTo>
                    <a:lnTo>
                      <a:pt x="26617" y="1187376"/>
                    </a:lnTo>
                    <a:lnTo>
                      <a:pt x="26617" y="1172613"/>
                    </a:lnTo>
                    <a:cubicBezTo>
                      <a:pt x="13377" y="1165850"/>
                      <a:pt x="22997" y="1144609"/>
                      <a:pt x="20235" y="1132227"/>
                    </a:cubicBezTo>
                    <a:cubicBezTo>
                      <a:pt x="11377" y="1126798"/>
                      <a:pt x="11377" y="1126607"/>
                      <a:pt x="20235" y="1121368"/>
                    </a:cubicBezTo>
                    <a:lnTo>
                      <a:pt x="20235" y="1088126"/>
                    </a:lnTo>
                    <a:lnTo>
                      <a:pt x="14330" y="1084316"/>
                    </a:lnTo>
                    <a:cubicBezTo>
                      <a:pt x="14330" y="1083268"/>
                      <a:pt x="14330" y="1082125"/>
                      <a:pt x="14330" y="1080792"/>
                    </a:cubicBezTo>
                    <a:lnTo>
                      <a:pt x="20997" y="1076791"/>
                    </a:lnTo>
                    <a:lnTo>
                      <a:pt x="20997" y="1062599"/>
                    </a:lnTo>
                    <a:lnTo>
                      <a:pt x="27569" y="1058599"/>
                    </a:lnTo>
                    <a:lnTo>
                      <a:pt x="26998" y="1054884"/>
                    </a:lnTo>
                    <a:cubicBezTo>
                      <a:pt x="15949" y="1051074"/>
                      <a:pt x="21664" y="1027452"/>
                      <a:pt x="21759" y="995638"/>
                    </a:cubicBezTo>
                    <a:cubicBezTo>
                      <a:pt x="26008" y="994638"/>
                      <a:pt x="28640" y="990381"/>
                      <a:pt x="27636" y="986123"/>
                    </a:cubicBezTo>
                    <a:cubicBezTo>
                      <a:pt x="27589" y="985932"/>
                      <a:pt x="27536" y="985732"/>
                      <a:pt x="27474" y="985542"/>
                    </a:cubicBezTo>
                    <a:lnTo>
                      <a:pt x="21569" y="981541"/>
                    </a:lnTo>
                    <a:cubicBezTo>
                      <a:pt x="21569" y="980589"/>
                      <a:pt x="21569" y="979446"/>
                      <a:pt x="20902" y="978112"/>
                    </a:cubicBezTo>
                    <a:lnTo>
                      <a:pt x="27379" y="974017"/>
                    </a:lnTo>
                    <a:lnTo>
                      <a:pt x="27379" y="955919"/>
                    </a:lnTo>
                    <a:lnTo>
                      <a:pt x="34046" y="951919"/>
                    </a:lnTo>
                    <a:lnTo>
                      <a:pt x="34046" y="948299"/>
                    </a:lnTo>
                    <a:lnTo>
                      <a:pt x="27569" y="944299"/>
                    </a:lnTo>
                    <a:lnTo>
                      <a:pt x="26998" y="940584"/>
                    </a:lnTo>
                    <a:cubicBezTo>
                      <a:pt x="10424" y="896959"/>
                      <a:pt x="26236" y="833142"/>
                      <a:pt x="20902" y="783041"/>
                    </a:cubicBezTo>
                    <a:lnTo>
                      <a:pt x="30427" y="776944"/>
                    </a:lnTo>
                    <a:lnTo>
                      <a:pt x="37666" y="776944"/>
                    </a:lnTo>
                    <a:cubicBezTo>
                      <a:pt x="50525" y="764371"/>
                      <a:pt x="18044" y="775230"/>
                      <a:pt x="20902" y="764371"/>
                    </a:cubicBezTo>
                    <a:lnTo>
                      <a:pt x="27569" y="760371"/>
                    </a:lnTo>
                    <a:lnTo>
                      <a:pt x="27569" y="719699"/>
                    </a:lnTo>
                    <a:lnTo>
                      <a:pt x="34142" y="715699"/>
                    </a:lnTo>
                    <a:cubicBezTo>
                      <a:pt x="34142" y="705602"/>
                      <a:pt x="16425" y="715699"/>
                      <a:pt x="21473" y="700935"/>
                    </a:cubicBezTo>
                    <a:lnTo>
                      <a:pt x="34046" y="693886"/>
                    </a:lnTo>
                    <a:cubicBezTo>
                      <a:pt x="34046" y="679218"/>
                      <a:pt x="38333" y="679504"/>
                      <a:pt x="21188" y="675598"/>
                    </a:cubicBezTo>
                    <a:cubicBezTo>
                      <a:pt x="23283" y="672836"/>
                      <a:pt x="28617" y="674169"/>
                      <a:pt x="31951" y="672932"/>
                    </a:cubicBezTo>
                    <a:cubicBezTo>
                      <a:pt x="36999" y="668074"/>
                      <a:pt x="32808" y="656739"/>
                      <a:pt x="34046" y="649691"/>
                    </a:cubicBezTo>
                    <a:cubicBezTo>
                      <a:pt x="24998" y="645880"/>
                      <a:pt x="18997" y="641118"/>
                      <a:pt x="20807" y="631307"/>
                    </a:cubicBezTo>
                    <a:lnTo>
                      <a:pt x="26807" y="627973"/>
                    </a:lnTo>
                    <a:cubicBezTo>
                      <a:pt x="27641" y="623135"/>
                      <a:pt x="27896" y="618210"/>
                      <a:pt x="27569" y="613305"/>
                    </a:cubicBezTo>
                    <a:lnTo>
                      <a:pt x="21378" y="609209"/>
                    </a:lnTo>
                    <a:lnTo>
                      <a:pt x="33951" y="601589"/>
                    </a:lnTo>
                    <a:lnTo>
                      <a:pt x="33951" y="590731"/>
                    </a:lnTo>
                    <a:cubicBezTo>
                      <a:pt x="23950" y="585492"/>
                      <a:pt x="27188" y="584825"/>
                      <a:pt x="33094" y="579110"/>
                    </a:cubicBezTo>
                    <a:lnTo>
                      <a:pt x="28331" y="576443"/>
                    </a:lnTo>
                    <a:cubicBezTo>
                      <a:pt x="27421" y="572805"/>
                      <a:pt x="27130" y="569033"/>
                      <a:pt x="27474" y="565299"/>
                    </a:cubicBezTo>
                    <a:lnTo>
                      <a:pt x="33665" y="561298"/>
                    </a:lnTo>
                    <a:cubicBezTo>
                      <a:pt x="33665" y="560251"/>
                      <a:pt x="33665" y="559108"/>
                      <a:pt x="33665" y="557774"/>
                    </a:cubicBezTo>
                    <a:lnTo>
                      <a:pt x="27093" y="553774"/>
                    </a:lnTo>
                    <a:lnTo>
                      <a:pt x="27093" y="546630"/>
                    </a:lnTo>
                    <a:lnTo>
                      <a:pt x="20330" y="542534"/>
                    </a:lnTo>
                    <a:lnTo>
                      <a:pt x="20330" y="502529"/>
                    </a:lnTo>
                    <a:lnTo>
                      <a:pt x="13568" y="498243"/>
                    </a:lnTo>
                    <a:lnTo>
                      <a:pt x="13568" y="469001"/>
                    </a:lnTo>
                    <a:cubicBezTo>
                      <a:pt x="5852" y="466715"/>
                      <a:pt x="7567" y="462810"/>
                      <a:pt x="7281" y="458809"/>
                    </a:cubicBezTo>
                    <a:lnTo>
                      <a:pt x="13282" y="454618"/>
                    </a:lnTo>
                    <a:lnTo>
                      <a:pt x="7567" y="450809"/>
                    </a:lnTo>
                    <a:lnTo>
                      <a:pt x="7567" y="399373"/>
                    </a:lnTo>
                    <a:lnTo>
                      <a:pt x="13853" y="395468"/>
                    </a:lnTo>
                    <a:lnTo>
                      <a:pt x="13853" y="384610"/>
                    </a:lnTo>
                    <a:lnTo>
                      <a:pt x="7472" y="380799"/>
                    </a:lnTo>
                    <a:lnTo>
                      <a:pt x="7472" y="358797"/>
                    </a:lnTo>
                    <a:lnTo>
                      <a:pt x="13472" y="354796"/>
                    </a:lnTo>
                    <a:lnTo>
                      <a:pt x="1566" y="348129"/>
                    </a:lnTo>
                    <a:cubicBezTo>
                      <a:pt x="3471" y="342985"/>
                      <a:pt x="15568" y="349082"/>
                      <a:pt x="13853" y="340509"/>
                    </a:cubicBezTo>
                    <a:lnTo>
                      <a:pt x="7281" y="336509"/>
                    </a:lnTo>
                    <a:lnTo>
                      <a:pt x="7281" y="329174"/>
                    </a:lnTo>
                    <a:lnTo>
                      <a:pt x="13663" y="325364"/>
                    </a:lnTo>
                    <a:lnTo>
                      <a:pt x="13663" y="317935"/>
                    </a:lnTo>
                    <a:cubicBezTo>
                      <a:pt x="-3482" y="279359"/>
                      <a:pt x="12710" y="219827"/>
                      <a:pt x="7281" y="174393"/>
                    </a:cubicBezTo>
                    <a:cubicBezTo>
                      <a:pt x="16235" y="168964"/>
                      <a:pt x="16235" y="168678"/>
                      <a:pt x="7281" y="163534"/>
                    </a:cubicBezTo>
                    <a:lnTo>
                      <a:pt x="7281" y="126577"/>
                    </a:lnTo>
                    <a:lnTo>
                      <a:pt x="13377" y="122767"/>
                    </a:lnTo>
                    <a:lnTo>
                      <a:pt x="13377" y="108194"/>
                    </a:lnTo>
                    <a:lnTo>
                      <a:pt x="7091" y="104479"/>
                    </a:lnTo>
                    <a:lnTo>
                      <a:pt x="13282" y="100669"/>
                    </a:lnTo>
                    <a:lnTo>
                      <a:pt x="13282" y="89620"/>
                    </a:lnTo>
                    <a:cubicBezTo>
                      <a:pt x="-5768" y="81715"/>
                      <a:pt x="25188" y="80095"/>
                      <a:pt x="7281" y="70570"/>
                    </a:cubicBezTo>
                    <a:lnTo>
                      <a:pt x="7281" y="24374"/>
                    </a:lnTo>
                    <a:lnTo>
                      <a:pt x="709" y="20183"/>
                    </a:lnTo>
                    <a:close/>
                    <a:moveTo>
                      <a:pt x="150061" y="1747352"/>
                    </a:moveTo>
                    <a:cubicBezTo>
                      <a:pt x="146251" y="1744780"/>
                      <a:pt x="139679" y="1746780"/>
                      <a:pt x="135011" y="1746209"/>
                    </a:cubicBezTo>
                    <a:cubicBezTo>
                      <a:pt x="130249" y="1749828"/>
                      <a:pt x="130249" y="1749828"/>
                      <a:pt x="135011" y="1753542"/>
                    </a:cubicBezTo>
                    <a:lnTo>
                      <a:pt x="142346" y="1753542"/>
                    </a:lnTo>
                    <a:cubicBezTo>
                      <a:pt x="143679" y="1751923"/>
                      <a:pt x="151871" y="1749542"/>
                      <a:pt x="150537" y="1747352"/>
                    </a:cubicBezTo>
                    <a:close/>
                    <a:moveTo>
                      <a:pt x="426286" y="2071678"/>
                    </a:moveTo>
                    <a:cubicBezTo>
                      <a:pt x="425714" y="2071202"/>
                      <a:pt x="424476" y="2070439"/>
                      <a:pt x="424190" y="2070535"/>
                    </a:cubicBezTo>
                    <a:cubicBezTo>
                      <a:pt x="416856" y="2073107"/>
                      <a:pt x="428667" y="2075583"/>
                      <a:pt x="426572" y="2071678"/>
                    </a:cubicBezTo>
                    <a:close/>
                    <a:moveTo>
                      <a:pt x="49763" y="1462649"/>
                    </a:moveTo>
                    <a:cubicBezTo>
                      <a:pt x="65814" y="1469698"/>
                      <a:pt x="84437" y="1467355"/>
                      <a:pt x="98245" y="1456553"/>
                    </a:cubicBezTo>
                    <a:cubicBezTo>
                      <a:pt x="80433" y="1447790"/>
                      <a:pt x="62336" y="1457124"/>
                      <a:pt x="42809" y="1455029"/>
                    </a:cubicBezTo>
                    <a:cubicBezTo>
                      <a:pt x="37380" y="1460268"/>
                      <a:pt x="38904" y="1461792"/>
                      <a:pt x="49763" y="1462649"/>
                    </a:cubicBezTo>
                    <a:close/>
                    <a:moveTo>
                      <a:pt x="60526" y="1405499"/>
                    </a:moveTo>
                    <a:cubicBezTo>
                      <a:pt x="63193" y="1407309"/>
                      <a:pt x="66146" y="1408928"/>
                      <a:pt x="68622" y="1410452"/>
                    </a:cubicBezTo>
                    <a:cubicBezTo>
                      <a:pt x="74518" y="1410957"/>
                      <a:pt x="80374" y="1409109"/>
                      <a:pt x="84910" y="1405308"/>
                    </a:cubicBezTo>
                    <a:cubicBezTo>
                      <a:pt x="80624" y="1402356"/>
                      <a:pt x="63479" y="1401308"/>
                      <a:pt x="60907" y="1405499"/>
                    </a:cubicBezTo>
                    <a:close/>
                    <a:moveTo>
                      <a:pt x="101388" y="1446933"/>
                    </a:moveTo>
                    <a:cubicBezTo>
                      <a:pt x="112723" y="1445028"/>
                      <a:pt x="122534" y="1454458"/>
                      <a:pt x="131678" y="1448838"/>
                    </a:cubicBezTo>
                    <a:lnTo>
                      <a:pt x="131678" y="1438074"/>
                    </a:lnTo>
                    <a:cubicBezTo>
                      <a:pt x="127201" y="1434074"/>
                      <a:pt x="115485" y="1438646"/>
                      <a:pt x="109675" y="1433122"/>
                    </a:cubicBezTo>
                    <a:cubicBezTo>
                      <a:pt x="105698" y="1434055"/>
                      <a:pt x="101985" y="1435875"/>
                      <a:pt x="98816" y="1438456"/>
                    </a:cubicBezTo>
                    <a:cubicBezTo>
                      <a:pt x="100340" y="1441599"/>
                      <a:pt x="97388" y="1444837"/>
                      <a:pt x="101769" y="1447314"/>
                    </a:cubicBezTo>
                    <a:close/>
                    <a:moveTo>
                      <a:pt x="95578" y="1484176"/>
                    </a:moveTo>
                    <a:lnTo>
                      <a:pt x="89672" y="1480461"/>
                    </a:lnTo>
                    <a:lnTo>
                      <a:pt x="75671" y="1480461"/>
                    </a:lnTo>
                    <a:lnTo>
                      <a:pt x="67003" y="1485604"/>
                    </a:lnTo>
                    <a:cubicBezTo>
                      <a:pt x="73194" y="1493796"/>
                      <a:pt x="86053" y="1491129"/>
                      <a:pt x="95578" y="1491510"/>
                    </a:cubicBezTo>
                    <a:cubicBezTo>
                      <a:pt x="100436" y="1488081"/>
                      <a:pt x="100340" y="1487224"/>
                      <a:pt x="95959" y="1484557"/>
                    </a:cubicBezTo>
                    <a:close/>
                    <a:moveTo>
                      <a:pt x="125391" y="1681724"/>
                    </a:moveTo>
                    <a:lnTo>
                      <a:pt x="125391" y="1674485"/>
                    </a:lnTo>
                    <a:cubicBezTo>
                      <a:pt x="120057" y="1671913"/>
                      <a:pt x="114152" y="1672961"/>
                      <a:pt x="109389" y="1669151"/>
                    </a:cubicBezTo>
                    <a:cubicBezTo>
                      <a:pt x="85291" y="1674580"/>
                      <a:pt x="57764" y="1679914"/>
                      <a:pt x="33951" y="1685248"/>
                    </a:cubicBezTo>
                    <a:cubicBezTo>
                      <a:pt x="33951" y="1686487"/>
                      <a:pt x="33951" y="1687630"/>
                      <a:pt x="33475" y="1688963"/>
                    </a:cubicBezTo>
                    <a:lnTo>
                      <a:pt x="39857" y="1692868"/>
                    </a:lnTo>
                    <a:lnTo>
                      <a:pt x="33570" y="1696678"/>
                    </a:lnTo>
                    <a:lnTo>
                      <a:pt x="33570" y="1700298"/>
                    </a:lnTo>
                    <a:cubicBezTo>
                      <a:pt x="46627" y="1707842"/>
                      <a:pt x="61697" y="1711175"/>
                      <a:pt x="76718" y="1709823"/>
                    </a:cubicBezTo>
                    <a:lnTo>
                      <a:pt x="86243" y="1703632"/>
                    </a:lnTo>
                    <a:cubicBezTo>
                      <a:pt x="86243" y="1702869"/>
                      <a:pt x="85100" y="1700107"/>
                      <a:pt x="90339" y="1698774"/>
                    </a:cubicBezTo>
                    <a:cubicBezTo>
                      <a:pt x="95850" y="1698888"/>
                      <a:pt x="101220" y="1697031"/>
                      <a:pt x="105484" y="1693535"/>
                    </a:cubicBezTo>
                    <a:cubicBezTo>
                      <a:pt x="105484" y="1692392"/>
                      <a:pt x="105484" y="1691154"/>
                      <a:pt x="105484" y="1689725"/>
                    </a:cubicBezTo>
                    <a:cubicBezTo>
                      <a:pt x="110913" y="1684105"/>
                      <a:pt x="119771" y="1684391"/>
                      <a:pt x="125391" y="1681724"/>
                    </a:cubicBezTo>
                    <a:close/>
                    <a:moveTo>
                      <a:pt x="135392" y="1691249"/>
                    </a:moveTo>
                    <a:lnTo>
                      <a:pt x="128153" y="1691249"/>
                    </a:lnTo>
                    <a:cubicBezTo>
                      <a:pt x="124248" y="1694583"/>
                      <a:pt x="113675" y="1696583"/>
                      <a:pt x="122343" y="1702489"/>
                    </a:cubicBezTo>
                    <a:lnTo>
                      <a:pt x="128534" y="1698679"/>
                    </a:lnTo>
                    <a:cubicBezTo>
                      <a:pt x="134249" y="1699536"/>
                      <a:pt x="144155" y="1695536"/>
                      <a:pt x="135488" y="1691249"/>
                    </a:cubicBezTo>
                    <a:close/>
                    <a:moveTo>
                      <a:pt x="164729" y="1679152"/>
                    </a:moveTo>
                    <a:cubicBezTo>
                      <a:pt x="164729" y="1678200"/>
                      <a:pt x="162443" y="1677438"/>
                      <a:pt x="161205" y="1676581"/>
                    </a:cubicBezTo>
                    <a:lnTo>
                      <a:pt x="142155" y="1676581"/>
                    </a:lnTo>
                    <a:cubicBezTo>
                      <a:pt x="133392" y="1682010"/>
                      <a:pt x="144155" y="1684391"/>
                      <a:pt x="148061" y="1687630"/>
                    </a:cubicBezTo>
                    <a:cubicBezTo>
                      <a:pt x="153680" y="1687820"/>
                      <a:pt x="164920" y="1685058"/>
                      <a:pt x="164729" y="1678771"/>
                    </a:cubicBezTo>
                    <a:close/>
                    <a:moveTo>
                      <a:pt x="312748" y="792089"/>
                    </a:moveTo>
                    <a:cubicBezTo>
                      <a:pt x="308271" y="794756"/>
                      <a:pt x="308271" y="795613"/>
                      <a:pt x="312748" y="799519"/>
                    </a:cubicBezTo>
                    <a:lnTo>
                      <a:pt x="319987" y="799519"/>
                    </a:lnTo>
                    <a:cubicBezTo>
                      <a:pt x="323702" y="796280"/>
                      <a:pt x="334274" y="794089"/>
                      <a:pt x="325892" y="788375"/>
                    </a:cubicBezTo>
                    <a:lnTo>
                      <a:pt x="318653" y="788375"/>
                    </a:lnTo>
                    <a:close/>
                    <a:moveTo>
                      <a:pt x="329131" y="668264"/>
                    </a:moveTo>
                    <a:cubicBezTo>
                      <a:pt x="325154" y="665597"/>
                      <a:pt x="319963" y="665597"/>
                      <a:pt x="315986" y="668264"/>
                    </a:cubicBezTo>
                    <a:cubicBezTo>
                      <a:pt x="319963" y="670931"/>
                      <a:pt x="325154" y="670931"/>
                      <a:pt x="329131" y="668264"/>
                    </a:cubicBezTo>
                    <a:close/>
                    <a:moveTo>
                      <a:pt x="306938" y="850668"/>
                    </a:moveTo>
                    <a:lnTo>
                      <a:pt x="290174" y="860193"/>
                    </a:lnTo>
                    <a:lnTo>
                      <a:pt x="290174" y="863908"/>
                    </a:lnTo>
                    <a:cubicBezTo>
                      <a:pt x="299525" y="871594"/>
                      <a:pt x="313059" y="871385"/>
                      <a:pt x="322178" y="863432"/>
                    </a:cubicBezTo>
                    <a:cubicBezTo>
                      <a:pt x="306938" y="859145"/>
                      <a:pt x="341228" y="850382"/>
                      <a:pt x="306938" y="850668"/>
                    </a:cubicBezTo>
                    <a:close/>
                    <a:moveTo>
                      <a:pt x="280363" y="935441"/>
                    </a:moveTo>
                    <a:cubicBezTo>
                      <a:pt x="269885" y="943060"/>
                      <a:pt x="254264" y="935441"/>
                      <a:pt x="244454" y="944966"/>
                    </a:cubicBezTo>
                    <a:cubicBezTo>
                      <a:pt x="269409" y="955824"/>
                      <a:pt x="303794" y="951538"/>
                      <a:pt x="329036" y="944966"/>
                    </a:cubicBezTo>
                    <a:cubicBezTo>
                      <a:pt x="330655" y="925534"/>
                      <a:pt x="292269" y="939346"/>
                      <a:pt x="279887" y="935441"/>
                    </a:cubicBezTo>
                    <a:close/>
                    <a:moveTo>
                      <a:pt x="363230" y="829999"/>
                    </a:moveTo>
                    <a:cubicBezTo>
                      <a:pt x="359516" y="837619"/>
                      <a:pt x="365897" y="840476"/>
                      <a:pt x="372755" y="839524"/>
                    </a:cubicBezTo>
                    <a:cubicBezTo>
                      <a:pt x="377242" y="842457"/>
                      <a:pt x="382073" y="844819"/>
                      <a:pt x="387138" y="846572"/>
                    </a:cubicBezTo>
                    <a:cubicBezTo>
                      <a:pt x="396092" y="842667"/>
                      <a:pt x="438764" y="840191"/>
                      <a:pt x="413141" y="828189"/>
                    </a:cubicBezTo>
                    <a:cubicBezTo>
                      <a:pt x="394853" y="829713"/>
                      <a:pt x="377994" y="826569"/>
                      <a:pt x="362754" y="829999"/>
                    </a:cubicBezTo>
                    <a:close/>
                    <a:moveTo>
                      <a:pt x="363230" y="775706"/>
                    </a:moveTo>
                    <a:lnTo>
                      <a:pt x="371136" y="780659"/>
                    </a:lnTo>
                    <a:cubicBezTo>
                      <a:pt x="380661" y="779993"/>
                      <a:pt x="412475" y="784088"/>
                      <a:pt x="392663" y="773325"/>
                    </a:cubicBezTo>
                    <a:cubicBezTo>
                      <a:pt x="383138" y="774944"/>
                      <a:pt x="368850" y="769801"/>
                      <a:pt x="363040" y="775706"/>
                    </a:cubicBezTo>
                    <a:close/>
                    <a:moveTo>
                      <a:pt x="411713" y="953442"/>
                    </a:moveTo>
                    <a:cubicBezTo>
                      <a:pt x="412475" y="953442"/>
                      <a:pt x="413237" y="952681"/>
                      <a:pt x="414284" y="952014"/>
                    </a:cubicBezTo>
                    <a:cubicBezTo>
                      <a:pt x="405902" y="948013"/>
                      <a:pt x="401140" y="942489"/>
                      <a:pt x="390567" y="942489"/>
                    </a:cubicBezTo>
                    <a:lnTo>
                      <a:pt x="380090" y="950014"/>
                    </a:lnTo>
                    <a:cubicBezTo>
                      <a:pt x="370565" y="950014"/>
                      <a:pt x="365421" y="951252"/>
                      <a:pt x="357801" y="946109"/>
                    </a:cubicBezTo>
                    <a:lnTo>
                      <a:pt x="354753" y="950776"/>
                    </a:lnTo>
                    <a:cubicBezTo>
                      <a:pt x="357801" y="953709"/>
                      <a:pt x="361533" y="955843"/>
                      <a:pt x="365612" y="956967"/>
                    </a:cubicBezTo>
                    <a:cubicBezTo>
                      <a:pt x="379137" y="950490"/>
                      <a:pt x="396568" y="955348"/>
                      <a:pt x="411713" y="953442"/>
                    </a:cubicBezTo>
                    <a:close/>
                    <a:moveTo>
                      <a:pt x="373613" y="969921"/>
                    </a:moveTo>
                    <a:cubicBezTo>
                      <a:pt x="370946" y="968016"/>
                      <a:pt x="368088" y="966206"/>
                      <a:pt x="366183" y="964968"/>
                    </a:cubicBezTo>
                    <a:lnTo>
                      <a:pt x="345133" y="964968"/>
                    </a:lnTo>
                    <a:cubicBezTo>
                      <a:pt x="340561" y="968778"/>
                      <a:pt x="340561" y="968778"/>
                      <a:pt x="345133" y="972302"/>
                    </a:cubicBezTo>
                    <a:cubicBezTo>
                      <a:pt x="354563" y="970683"/>
                      <a:pt x="368850" y="975826"/>
                      <a:pt x="373613" y="969921"/>
                    </a:cubicBezTo>
                    <a:close/>
                    <a:moveTo>
                      <a:pt x="433144" y="910199"/>
                    </a:moveTo>
                    <a:cubicBezTo>
                      <a:pt x="448098" y="913247"/>
                      <a:pt x="448479" y="918105"/>
                      <a:pt x="459147" y="905246"/>
                    </a:cubicBezTo>
                    <a:cubicBezTo>
                      <a:pt x="463243" y="891435"/>
                      <a:pt x="431334" y="905246"/>
                      <a:pt x="424286" y="895721"/>
                    </a:cubicBezTo>
                    <a:cubicBezTo>
                      <a:pt x="404474" y="905246"/>
                      <a:pt x="379899" y="891911"/>
                      <a:pt x="361897" y="908485"/>
                    </a:cubicBezTo>
                    <a:cubicBezTo>
                      <a:pt x="383138" y="921629"/>
                      <a:pt x="409331" y="907246"/>
                      <a:pt x="433144" y="910199"/>
                    </a:cubicBezTo>
                    <a:close/>
                    <a:moveTo>
                      <a:pt x="350943" y="858574"/>
                    </a:moveTo>
                    <a:cubicBezTo>
                      <a:pt x="343799" y="859241"/>
                      <a:pt x="335894" y="856669"/>
                      <a:pt x="329321" y="860288"/>
                    </a:cubicBezTo>
                    <a:lnTo>
                      <a:pt x="329321" y="863908"/>
                    </a:lnTo>
                    <a:cubicBezTo>
                      <a:pt x="348529" y="871928"/>
                      <a:pt x="370400" y="870375"/>
                      <a:pt x="388281" y="859717"/>
                    </a:cubicBezTo>
                    <a:cubicBezTo>
                      <a:pt x="388281" y="855050"/>
                      <a:pt x="382185" y="853430"/>
                      <a:pt x="379328" y="851239"/>
                    </a:cubicBezTo>
                    <a:cubicBezTo>
                      <a:pt x="374188" y="850582"/>
                      <a:pt x="368990" y="851878"/>
                      <a:pt x="364754" y="854859"/>
                    </a:cubicBezTo>
                    <a:cubicBezTo>
                      <a:pt x="357801" y="853049"/>
                      <a:pt x="355706" y="857145"/>
                      <a:pt x="350943" y="858098"/>
                    </a:cubicBezTo>
                    <a:close/>
                    <a:moveTo>
                      <a:pt x="267980" y="1028785"/>
                    </a:moveTo>
                    <a:cubicBezTo>
                      <a:pt x="264361" y="1027833"/>
                      <a:pt x="260360" y="1032310"/>
                      <a:pt x="256931" y="1033453"/>
                    </a:cubicBezTo>
                    <a:lnTo>
                      <a:pt x="256931" y="1037453"/>
                    </a:lnTo>
                    <a:lnTo>
                      <a:pt x="250073" y="1040882"/>
                    </a:lnTo>
                    <a:cubicBezTo>
                      <a:pt x="256931" y="1045168"/>
                      <a:pt x="264266" y="1040882"/>
                      <a:pt x="269981" y="1037548"/>
                    </a:cubicBezTo>
                    <a:cubicBezTo>
                      <a:pt x="268838" y="1034024"/>
                      <a:pt x="272076" y="1029928"/>
                      <a:pt x="267980" y="1028309"/>
                    </a:cubicBezTo>
                    <a:close/>
                    <a:moveTo>
                      <a:pt x="286459" y="969064"/>
                    </a:moveTo>
                    <a:lnTo>
                      <a:pt x="293317" y="969064"/>
                    </a:lnTo>
                    <a:lnTo>
                      <a:pt x="299222" y="976493"/>
                    </a:lnTo>
                    <a:cubicBezTo>
                      <a:pt x="305007" y="976998"/>
                      <a:pt x="310835" y="976350"/>
                      <a:pt x="316367" y="974588"/>
                    </a:cubicBezTo>
                    <a:cubicBezTo>
                      <a:pt x="313415" y="972112"/>
                      <a:pt x="319415" y="968397"/>
                      <a:pt x="312748" y="965063"/>
                    </a:cubicBezTo>
                    <a:cubicBezTo>
                      <a:pt x="303794" y="965063"/>
                      <a:pt x="296365" y="959348"/>
                      <a:pt x="286745" y="961348"/>
                    </a:cubicBezTo>
                    <a:cubicBezTo>
                      <a:pt x="282077" y="964777"/>
                      <a:pt x="282077" y="964777"/>
                      <a:pt x="286459" y="968587"/>
                    </a:cubicBezTo>
                    <a:close/>
                    <a:moveTo>
                      <a:pt x="315034" y="992400"/>
                    </a:moveTo>
                    <a:cubicBezTo>
                      <a:pt x="312662" y="990599"/>
                      <a:pt x="310181" y="988943"/>
                      <a:pt x="307604" y="987447"/>
                    </a:cubicBezTo>
                    <a:cubicBezTo>
                      <a:pt x="302937" y="987447"/>
                      <a:pt x="299413" y="987447"/>
                      <a:pt x="297413" y="988971"/>
                    </a:cubicBezTo>
                    <a:cubicBezTo>
                      <a:pt x="287888" y="1001067"/>
                      <a:pt x="321511" y="1001830"/>
                      <a:pt x="314748" y="991924"/>
                    </a:cubicBezTo>
                    <a:close/>
                    <a:moveTo>
                      <a:pt x="315034" y="1037739"/>
                    </a:moveTo>
                    <a:cubicBezTo>
                      <a:pt x="306987" y="1033529"/>
                      <a:pt x="297190" y="1034624"/>
                      <a:pt x="290269" y="1040501"/>
                    </a:cubicBezTo>
                    <a:cubicBezTo>
                      <a:pt x="298469" y="1044616"/>
                      <a:pt x="308346" y="1043330"/>
                      <a:pt x="315224" y="1037263"/>
                    </a:cubicBezTo>
                    <a:close/>
                    <a:moveTo>
                      <a:pt x="351705" y="1112891"/>
                    </a:moveTo>
                    <a:cubicBezTo>
                      <a:pt x="344466" y="1114224"/>
                      <a:pt x="307128" y="1107557"/>
                      <a:pt x="319130" y="1120130"/>
                    </a:cubicBezTo>
                    <a:cubicBezTo>
                      <a:pt x="323797" y="1119749"/>
                      <a:pt x="362564" y="1116034"/>
                      <a:pt x="351896" y="1112415"/>
                    </a:cubicBezTo>
                    <a:close/>
                    <a:moveTo>
                      <a:pt x="417713" y="1068600"/>
                    </a:moveTo>
                    <a:cubicBezTo>
                      <a:pt x="388376" y="1071648"/>
                      <a:pt x="356658" y="1052503"/>
                      <a:pt x="329512" y="1066409"/>
                    </a:cubicBezTo>
                    <a:cubicBezTo>
                      <a:pt x="341513" y="1078316"/>
                      <a:pt x="360944" y="1067076"/>
                      <a:pt x="374089" y="1076601"/>
                    </a:cubicBezTo>
                    <a:cubicBezTo>
                      <a:pt x="385709" y="1072696"/>
                      <a:pt x="393139" y="1082697"/>
                      <a:pt x="404950" y="1079363"/>
                    </a:cubicBezTo>
                    <a:cubicBezTo>
                      <a:pt x="408665" y="1075458"/>
                      <a:pt x="424952" y="1071553"/>
                      <a:pt x="417904" y="1068124"/>
                    </a:cubicBezTo>
                    <a:close/>
                    <a:moveTo>
                      <a:pt x="417713" y="1028309"/>
                    </a:moveTo>
                    <a:cubicBezTo>
                      <a:pt x="399954" y="1028166"/>
                      <a:pt x="382298" y="1025604"/>
                      <a:pt x="365231" y="1020689"/>
                    </a:cubicBezTo>
                    <a:cubicBezTo>
                      <a:pt x="359611" y="1022023"/>
                      <a:pt x="343418" y="1016879"/>
                      <a:pt x="342180" y="1024785"/>
                    </a:cubicBezTo>
                    <a:cubicBezTo>
                      <a:pt x="342180" y="1026023"/>
                      <a:pt x="341513" y="1027071"/>
                      <a:pt x="338561" y="1028023"/>
                    </a:cubicBezTo>
                    <a:cubicBezTo>
                      <a:pt x="295793" y="1029642"/>
                      <a:pt x="351134" y="1043168"/>
                      <a:pt x="365040" y="1039073"/>
                    </a:cubicBezTo>
                    <a:cubicBezTo>
                      <a:pt x="382661" y="1027928"/>
                      <a:pt x="403997" y="1048598"/>
                      <a:pt x="420857" y="1033643"/>
                    </a:cubicBezTo>
                    <a:cubicBezTo>
                      <a:pt x="421238" y="1031452"/>
                      <a:pt x="422476" y="1029548"/>
                      <a:pt x="417809" y="1027833"/>
                    </a:cubicBezTo>
                    <a:close/>
                    <a:moveTo>
                      <a:pt x="385519" y="1016975"/>
                    </a:moveTo>
                    <a:lnTo>
                      <a:pt x="413046" y="1016975"/>
                    </a:lnTo>
                    <a:cubicBezTo>
                      <a:pt x="421523" y="998972"/>
                      <a:pt x="391329" y="1007926"/>
                      <a:pt x="381614" y="1005925"/>
                    </a:cubicBezTo>
                    <a:cubicBezTo>
                      <a:pt x="376375" y="1005925"/>
                      <a:pt x="376375" y="1005925"/>
                      <a:pt x="375041" y="1010592"/>
                    </a:cubicBezTo>
                    <a:cubicBezTo>
                      <a:pt x="378135" y="1013250"/>
                      <a:pt x="381730" y="1015260"/>
                      <a:pt x="385614" y="1016498"/>
                    </a:cubicBezTo>
                    <a:close/>
                    <a:moveTo>
                      <a:pt x="444002" y="972778"/>
                    </a:moveTo>
                    <a:lnTo>
                      <a:pt x="453527" y="967635"/>
                    </a:lnTo>
                    <a:cubicBezTo>
                      <a:pt x="454575" y="949918"/>
                      <a:pt x="390758" y="971159"/>
                      <a:pt x="381804" y="975160"/>
                    </a:cubicBezTo>
                    <a:lnTo>
                      <a:pt x="381804" y="985732"/>
                    </a:lnTo>
                    <a:cubicBezTo>
                      <a:pt x="377899" y="988780"/>
                      <a:pt x="368660" y="986685"/>
                      <a:pt x="365993" y="990876"/>
                    </a:cubicBezTo>
                    <a:cubicBezTo>
                      <a:pt x="361421" y="990876"/>
                      <a:pt x="351515" y="993067"/>
                      <a:pt x="350181" y="997353"/>
                    </a:cubicBezTo>
                    <a:cubicBezTo>
                      <a:pt x="361325" y="998972"/>
                      <a:pt x="374279" y="999639"/>
                      <a:pt x="385328" y="1002210"/>
                    </a:cubicBezTo>
                    <a:cubicBezTo>
                      <a:pt x="393425" y="995733"/>
                      <a:pt x="407331" y="995067"/>
                      <a:pt x="414475" y="989256"/>
                    </a:cubicBezTo>
                    <a:lnTo>
                      <a:pt x="408665" y="985637"/>
                    </a:lnTo>
                    <a:cubicBezTo>
                      <a:pt x="414856" y="983256"/>
                      <a:pt x="413237" y="979827"/>
                      <a:pt x="418190" y="976112"/>
                    </a:cubicBezTo>
                    <a:cubicBezTo>
                      <a:pt x="426953" y="976112"/>
                      <a:pt x="434477" y="970302"/>
                      <a:pt x="444098" y="972302"/>
                    </a:cubicBezTo>
                    <a:close/>
                    <a:moveTo>
                      <a:pt x="467053" y="1011450"/>
                    </a:moveTo>
                    <a:cubicBezTo>
                      <a:pt x="460792" y="1008593"/>
                      <a:pt x="453597" y="1008593"/>
                      <a:pt x="447336" y="1011450"/>
                    </a:cubicBezTo>
                    <a:cubicBezTo>
                      <a:pt x="447336" y="1014879"/>
                      <a:pt x="446193" y="1020975"/>
                      <a:pt x="451527" y="1020023"/>
                    </a:cubicBezTo>
                    <a:cubicBezTo>
                      <a:pt x="455432" y="1016308"/>
                      <a:pt x="463148" y="1017736"/>
                      <a:pt x="467053" y="1014974"/>
                    </a:cubicBezTo>
                    <a:close/>
                    <a:moveTo>
                      <a:pt x="516202" y="887625"/>
                    </a:moveTo>
                    <a:cubicBezTo>
                      <a:pt x="515432" y="887853"/>
                      <a:pt x="514718" y="888244"/>
                      <a:pt x="514106" y="888768"/>
                    </a:cubicBezTo>
                    <a:cubicBezTo>
                      <a:pt x="512106" y="892673"/>
                      <a:pt x="523917" y="890197"/>
                      <a:pt x="516488" y="887625"/>
                    </a:cubicBezTo>
                    <a:close/>
                    <a:moveTo>
                      <a:pt x="535252" y="942774"/>
                    </a:moveTo>
                    <a:lnTo>
                      <a:pt x="522965" y="942774"/>
                    </a:lnTo>
                    <a:cubicBezTo>
                      <a:pt x="518297" y="946585"/>
                      <a:pt x="518297" y="946585"/>
                      <a:pt x="522965" y="950204"/>
                    </a:cubicBezTo>
                    <a:lnTo>
                      <a:pt x="536109" y="950204"/>
                    </a:lnTo>
                    <a:cubicBezTo>
                      <a:pt x="540776" y="946394"/>
                      <a:pt x="540776" y="946394"/>
                      <a:pt x="535538" y="942774"/>
                    </a:cubicBezTo>
                    <a:close/>
                    <a:moveTo>
                      <a:pt x="552016" y="929916"/>
                    </a:moveTo>
                    <a:cubicBezTo>
                      <a:pt x="552016" y="928201"/>
                      <a:pt x="553254" y="926296"/>
                      <a:pt x="547920" y="924391"/>
                    </a:cubicBezTo>
                    <a:cubicBezTo>
                      <a:pt x="541919" y="925820"/>
                      <a:pt x="533347" y="922010"/>
                      <a:pt x="526108" y="926010"/>
                    </a:cubicBezTo>
                    <a:cubicBezTo>
                      <a:pt x="533823" y="928011"/>
                      <a:pt x="545063" y="934678"/>
                      <a:pt x="552587" y="929916"/>
                    </a:cubicBezTo>
                    <a:close/>
                    <a:moveTo>
                      <a:pt x="565351" y="2192074"/>
                    </a:moveTo>
                    <a:cubicBezTo>
                      <a:pt x="553921" y="2192074"/>
                      <a:pt x="563541" y="2197026"/>
                      <a:pt x="567827" y="2199503"/>
                    </a:cubicBezTo>
                    <a:lnTo>
                      <a:pt x="575257" y="2199503"/>
                    </a:lnTo>
                    <a:cubicBezTo>
                      <a:pt x="585258" y="2192931"/>
                      <a:pt x="571066" y="2191312"/>
                      <a:pt x="565922" y="2192074"/>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188" name="Google Shape;188;p10"/>
              <p:cNvSpPr/>
              <p:nvPr/>
            </p:nvSpPr>
            <p:spPr>
              <a:xfrm>
                <a:off x="1296395" y="3407657"/>
                <a:ext cx="391208" cy="3453115"/>
              </a:xfrm>
              <a:custGeom>
                <a:rect b="b" l="l" r="r" t="t"/>
                <a:pathLst>
                  <a:path extrusionOk="0" h="2317527" w="592740">
                    <a:moveTo>
                      <a:pt x="579067" y="2316946"/>
                    </a:moveTo>
                    <a:lnTo>
                      <a:pt x="7567" y="2316946"/>
                    </a:lnTo>
                    <a:lnTo>
                      <a:pt x="7567" y="2304088"/>
                    </a:lnTo>
                    <a:lnTo>
                      <a:pt x="995" y="2300087"/>
                    </a:lnTo>
                    <a:cubicBezTo>
                      <a:pt x="995" y="2298849"/>
                      <a:pt x="995" y="2297610"/>
                      <a:pt x="995" y="2296563"/>
                    </a:cubicBezTo>
                    <a:lnTo>
                      <a:pt x="6805" y="2292848"/>
                    </a:lnTo>
                    <a:lnTo>
                      <a:pt x="6805" y="2285324"/>
                    </a:lnTo>
                    <a:lnTo>
                      <a:pt x="1852" y="2282561"/>
                    </a:lnTo>
                    <a:cubicBezTo>
                      <a:pt x="14330" y="2255986"/>
                      <a:pt x="3376" y="2215886"/>
                      <a:pt x="6900" y="2182549"/>
                    </a:cubicBezTo>
                    <a:lnTo>
                      <a:pt x="995" y="2178739"/>
                    </a:lnTo>
                    <a:cubicBezTo>
                      <a:pt x="995" y="2177691"/>
                      <a:pt x="995" y="2176548"/>
                      <a:pt x="995" y="2175214"/>
                    </a:cubicBezTo>
                    <a:lnTo>
                      <a:pt x="7567" y="2171309"/>
                    </a:lnTo>
                    <a:lnTo>
                      <a:pt x="7567" y="2101396"/>
                    </a:lnTo>
                    <a:lnTo>
                      <a:pt x="1185" y="2097585"/>
                    </a:lnTo>
                    <a:lnTo>
                      <a:pt x="1185" y="2023862"/>
                    </a:lnTo>
                    <a:cubicBezTo>
                      <a:pt x="13472" y="2019004"/>
                      <a:pt x="5471" y="2001097"/>
                      <a:pt x="7567" y="1990811"/>
                    </a:cubicBezTo>
                    <a:lnTo>
                      <a:pt x="2233" y="1987762"/>
                    </a:lnTo>
                    <a:cubicBezTo>
                      <a:pt x="15568" y="1939471"/>
                      <a:pt x="3090" y="1876511"/>
                      <a:pt x="7186" y="1821837"/>
                    </a:cubicBezTo>
                    <a:lnTo>
                      <a:pt x="13949" y="1817551"/>
                    </a:lnTo>
                    <a:lnTo>
                      <a:pt x="13949" y="1758686"/>
                    </a:lnTo>
                    <a:lnTo>
                      <a:pt x="7662" y="1754876"/>
                    </a:lnTo>
                    <a:lnTo>
                      <a:pt x="7662" y="1751352"/>
                    </a:lnTo>
                    <a:lnTo>
                      <a:pt x="14044" y="1747447"/>
                    </a:lnTo>
                    <a:lnTo>
                      <a:pt x="14044" y="1718110"/>
                    </a:lnTo>
                    <a:lnTo>
                      <a:pt x="8043" y="1714204"/>
                    </a:lnTo>
                    <a:cubicBezTo>
                      <a:pt x="18711" y="1710585"/>
                      <a:pt x="12710" y="1698202"/>
                      <a:pt x="14139" y="1689154"/>
                    </a:cubicBezTo>
                    <a:lnTo>
                      <a:pt x="20045" y="1685058"/>
                    </a:lnTo>
                    <a:cubicBezTo>
                      <a:pt x="20045" y="1684201"/>
                      <a:pt x="20521" y="1683058"/>
                      <a:pt x="20807" y="1681629"/>
                    </a:cubicBezTo>
                    <a:lnTo>
                      <a:pt x="14330" y="1677533"/>
                    </a:lnTo>
                    <a:lnTo>
                      <a:pt x="14330" y="1622574"/>
                    </a:lnTo>
                    <a:lnTo>
                      <a:pt x="7757" y="1618573"/>
                    </a:lnTo>
                    <a:lnTo>
                      <a:pt x="14330" y="1614573"/>
                    </a:lnTo>
                    <a:lnTo>
                      <a:pt x="14330" y="1559518"/>
                    </a:lnTo>
                    <a:cubicBezTo>
                      <a:pt x="24521" y="1556661"/>
                      <a:pt x="19759" y="1545231"/>
                      <a:pt x="20711" y="1537515"/>
                    </a:cubicBezTo>
                    <a:cubicBezTo>
                      <a:pt x="17949" y="1535706"/>
                      <a:pt x="15377" y="1535325"/>
                      <a:pt x="14234" y="1532848"/>
                    </a:cubicBezTo>
                    <a:cubicBezTo>
                      <a:pt x="19473" y="1451981"/>
                      <a:pt x="3757" y="1358541"/>
                      <a:pt x="19949" y="1283675"/>
                    </a:cubicBezTo>
                    <a:cubicBezTo>
                      <a:pt x="22140" y="1268339"/>
                      <a:pt x="19949" y="1251765"/>
                      <a:pt x="20711" y="1236050"/>
                    </a:cubicBezTo>
                    <a:lnTo>
                      <a:pt x="14425" y="1231954"/>
                    </a:lnTo>
                    <a:lnTo>
                      <a:pt x="14425" y="1213665"/>
                    </a:lnTo>
                    <a:lnTo>
                      <a:pt x="20711" y="1209856"/>
                    </a:lnTo>
                    <a:lnTo>
                      <a:pt x="20711" y="1202521"/>
                    </a:lnTo>
                    <a:lnTo>
                      <a:pt x="14330" y="1198711"/>
                    </a:lnTo>
                    <a:lnTo>
                      <a:pt x="14330" y="1135846"/>
                    </a:lnTo>
                    <a:lnTo>
                      <a:pt x="20426" y="1131941"/>
                    </a:lnTo>
                    <a:cubicBezTo>
                      <a:pt x="13377" y="1129846"/>
                      <a:pt x="13949" y="1124131"/>
                      <a:pt x="14139" y="1118320"/>
                    </a:cubicBezTo>
                    <a:cubicBezTo>
                      <a:pt x="24902" y="1111748"/>
                      <a:pt x="21283" y="1107557"/>
                      <a:pt x="9472" y="1107748"/>
                    </a:cubicBezTo>
                    <a:lnTo>
                      <a:pt x="7281" y="1103461"/>
                    </a:lnTo>
                    <a:cubicBezTo>
                      <a:pt x="9853" y="1099461"/>
                      <a:pt x="18044" y="1102033"/>
                      <a:pt x="20711" y="1098985"/>
                    </a:cubicBezTo>
                    <a:lnTo>
                      <a:pt x="20711" y="1069171"/>
                    </a:lnTo>
                    <a:lnTo>
                      <a:pt x="27188" y="1065361"/>
                    </a:lnTo>
                    <a:lnTo>
                      <a:pt x="27188" y="1043358"/>
                    </a:lnTo>
                    <a:lnTo>
                      <a:pt x="21092" y="1039549"/>
                    </a:lnTo>
                    <a:lnTo>
                      <a:pt x="21092" y="1028309"/>
                    </a:lnTo>
                    <a:cubicBezTo>
                      <a:pt x="28141" y="1025833"/>
                      <a:pt x="28522" y="1022309"/>
                      <a:pt x="25950" y="1017070"/>
                    </a:cubicBezTo>
                    <a:lnTo>
                      <a:pt x="21188" y="1013831"/>
                    </a:lnTo>
                    <a:lnTo>
                      <a:pt x="21188" y="792946"/>
                    </a:lnTo>
                    <a:lnTo>
                      <a:pt x="26903" y="789231"/>
                    </a:lnTo>
                    <a:cubicBezTo>
                      <a:pt x="26903" y="788184"/>
                      <a:pt x="26903" y="786946"/>
                      <a:pt x="27379" y="785707"/>
                    </a:cubicBezTo>
                    <a:lnTo>
                      <a:pt x="20807" y="781707"/>
                    </a:lnTo>
                    <a:lnTo>
                      <a:pt x="20807" y="767039"/>
                    </a:lnTo>
                    <a:lnTo>
                      <a:pt x="27474" y="763038"/>
                    </a:lnTo>
                    <a:lnTo>
                      <a:pt x="27474" y="722843"/>
                    </a:lnTo>
                    <a:lnTo>
                      <a:pt x="33475" y="718937"/>
                    </a:lnTo>
                    <a:cubicBezTo>
                      <a:pt x="31665" y="717794"/>
                      <a:pt x="30046" y="716937"/>
                      <a:pt x="28522" y="716080"/>
                    </a:cubicBezTo>
                    <a:cubicBezTo>
                      <a:pt x="26795" y="697296"/>
                      <a:pt x="26636" y="678408"/>
                      <a:pt x="28046" y="659596"/>
                    </a:cubicBezTo>
                    <a:lnTo>
                      <a:pt x="32713" y="657024"/>
                    </a:lnTo>
                    <a:cubicBezTo>
                      <a:pt x="25664" y="651786"/>
                      <a:pt x="24331" y="649785"/>
                      <a:pt x="33475" y="645404"/>
                    </a:cubicBezTo>
                    <a:lnTo>
                      <a:pt x="33475" y="619782"/>
                    </a:lnTo>
                    <a:lnTo>
                      <a:pt x="26903" y="615876"/>
                    </a:lnTo>
                    <a:cubicBezTo>
                      <a:pt x="26903" y="614543"/>
                      <a:pt x="26903" y="613305"/>
                      <a:pt x="26903" y="612257"/>
                    </a:cubicBezTo>
                    <a:lnTo>
                      <a:pt x="32713" y="608543"/>
                    </a:lnTo>
                    <a:lnTo>
                      <a:pt x="32713" y="597398"/>
                    </a:lnTo>
                    <a:cubicBezTo>
                      <a:pt x="25474" y="595112"/>
                      <a:pt x="26426" y="589683"/>
                      <a:pt x="26522" y="583301"/>
                    </a:cubicBezTo>
                    <a:lnTo>
                      <a:pt x="20807" y="579396"/>
                    </a:lnTo>
                    <a:cubicBezTo>
                      <a:pt x="21759" y="575395"/>
                      <a:pt x="30332" y="578920"/>
                      <a:pt x="32903" y="575395"/>
                    </a:cubicBezTo>
                    <a:lnTo>
                      <a:pt x="32903" y="549773"/>
                    </a:lnTo>
                    <a:lnTo>
                      <a:pt x="26522" y="545963"/>
                    </a:lnTo>
                    <a:lnTo>
                      <a:pt x="26522" y="527675"/>
                    </a:lnTo>
                    <a:lnTo>
                      <a:pt x="32903" y="523770"/>
                    </a:lnTo>
                    <a:lnTo>
                      <a:pt x="32903" y="501672"/>
                    </a:lnTo>
                    <a:lnTo>
                      <a:pt x="28046" y="498910"/>
                    </a:lnTo>
                    <a:cubicBezTo>
                      <a:pt x="25188" y="494433"/>
                      <a:pt x="26998" y="488146"/>
                      <a:pt x="26522" y="483384"/>
                    </a:cubicBezTo>
                    <a:lnTo>
                      <a:pt x="32332" y="480145"/>
                    </a:lnTo>
                    <a:cubicBezTo>
                      <a:pt x="34237" y="475573"/>
                      <a:pt x="32332" y="470620"/>
                      <a:pt x="33189" y="465477"/>
                    </a:cubicBezTo>
                    <a:lnTo>
                      <a:pt x="27093" y="461381"/>
                    </a:lnTo>
                    <a:lnTo>
                      <a:pt x="32808" y="457571"/>
                    </a:lnTo>
                    <a:cubicBezTo>
                      <a:pt x="32808" y="456523"/>
                      <a:pt x="32808" y="455380"/>
                      <a:pt x="32808" y="454047"/>
                    </a:cubicBezTo>
                    <a:lnTo>
                      <a:pt x="39380" y="450046"/>
                    </a:lnTo>
                    <a:lnTo>
                      <a:pt x="39380" y="409756"/>
                    </a:lnTo>
                    <a:lnTo>
                      <a:pt x="46048" y="405755"/>
                    </a:lnTo>
                    <a:cubicBezTo>
                      <a:pt x="46048" y="404422"/>
                      <a:pt x="46048" y="403279"/>
                      <a:pt x="45572" y="402231"/>
                    </a:cubicBezTo>
                    <a:cubicBezTo>
                      <a:pt x="43381" y="400707"/>
                      <a:pt x="41285" y="399373"/>
                      <a:pt x="39380" y="398230"/>
                    </a:cubicBezTo>
                    <a:lnTo>
                      <a:pt x="39380" y="392896"/>
                    </a:lnTo>
                    <a:cubicBezTo>
                      <a:pt x="33493" y="388153"/>
                      <a:pt x="27105" y="384067"/>
                      <a:pt x="20330" y="380704"/>
                    </a:cubicBezTo>
                    <a:lnTo>
                      <a:pt x="20330" y="340414"/>
                    </a:lnTo>
                    <a:lnTo>
                      <a:pt x="13663" y="336318"/>
                    </a:lnTo>
                    <a:lnTo>
                      <a:pt x="13663" y="332794"/>
                    </a:lnTo>
                    <a:lnTo>
                      <a:pt x="19949" y="328983"/>
                    </a:lnTo>
                    <a:lnTo>
                      <a:pt x="19949" y="314220"/>
                    </a:lnTo>
                    <a:cubicBezTo>
                      <a:pt x="12806" y="311934"/>
                      <a:pt x="12234" y="304695"/>
                      <a:pt x="14520" y="299075"/>
                    </a:cubicBezTo>
                    <a:lnTo>
                      <a:pt x="19092" y="296503"/>
                    </a:lnTo>
                    <a:cubicBezTo>
                      <a:pt x="20668" y="271510"/>
                      <a:pt x="20668" y="246440"/>
                      <a:pt x="19092" y="221446"/>
                    </a:cubicBezTo>
                    <a:lnTo>
                      <a:pt x="14139" y="218684"/>
                    </a:lnTo>
                    <a:lnTo>
                      <a:pt x="14139" y="171059"/>
                    </a:lnTo>
                    <a:lnTo>
                      <a:pt x="7376" y="166773"/>
                    </a:lnTo>
                    <a:lnTo>
                      <a:pt x="7376" y="145246"/>
                    </a:lnTo>
                    <a:lnTo>
                      <a:pt x="709" y="141246"/>
                    </a:lnTo>
                    <a:lnTo>
                      <a:pt x="709" y="126196"/>
                    </a:lnTo>
                    <a:lnTo>
                      <a:pt x="7472" y="122005"/>
                    </a:lnTo>
                    <a:lnTo>
                      <a:pt x="7472" y="89144"/>
                    </a:lnTo>
                    <a:cubicBezTo>
                      <a:pt x="19092" y="83905"/>
                      <a:pt x="12996" y="65903"/>
                      <a:pt x="12996" y="55616"/>
                    </a:cubicBezTo>
                    <a:cubicBezTo>
                      <a:pt x="-720" y="49901"/>
                      <a:pt x="14044" y="48377"/>
                      <a:pt x="13758" y="41614"/>
                    </a:cubicBezTo>
                    <a:lnTo>
                      <a:pt x="7376" y="37614"/>
                    </a:lnTo>
                    <a:lnTo>
                      <a:pt x="7376" y="34090"/>
                    </a:lnTo>
                    <a:lnTo>
                      <a:pt x="13758" y="30184"/>
                    </a:lnTo>
                    <a:lnTo>
                      <a:pt x="13758" y="26660"/>
                    </a:lnTo>
                    <a:lnTo>
                      <a:pt x="7757" y="22945"/>
                    </a:lnTo>
                    <a:cubicBezTo>
                      <a:pt x="9091" y="16373"/>
                      <a:pt x="4709" y="6276"/>
                      <a:pt x="10234" y="2752"/>
                    </a:cubicBezTo>
                    <a:lnTo>
                      <a:pt x="17092" y="6276"/>
                    </a:lnTo>
                    <a:cubicBezTo>
                      <a:pt x="21389" y="3590"/>
                      <a:pt x="25915" y="1305"/>
                      <a:pt x="30617" y="-581"/>
                    </a:cubicBezTo>
                    <a:lnTo>
                      <a:pt x="40142" y="4276"/>
                    </a:lnTo>
                    <a:lnTo>
                      <a:pt x="40142" y="11896"/>
                    </a:lnTo>
                    <a:lnTo>
                      <a:pt x="33570" y="15897"/>
                    </a:lnTo>
                    <a:cubicBezTo>
                      <a:pt x="32522" y="20374"/>
                      <a:pt x="38142" y="21231"/>
                      <a:pt x="39952" y="23803"/>
                    </a:cubicBezTo>
                    <a:cubicBezTo>
                      <a:pt x="42238" y="32661"/>
                      <a:pt x="56049" y="27041"/>
                      <a:pt x="62907" y="28565"/>
                    </a:cubicBezTo>
                    <a:cubicBezTo>
                      <a:pt x="68908" y="27041"/>
                      <a:pt x="63574" y="22279"/>
                      <a:pt x="71480" y="21231"/>
                    </a:cubicBezTo>
                    <a:cubicBezTo>
                      <a:pt x="75666" y="21202"/>
                      <a:pt x="79771" y="22393"/>
                      <a:pt x="83291" y="24660"/>
                    </a:cubicBezTo>
                    <a:cubicBezTo>
                      <a:pt x="89863" y="21231"/>
                      <a:pt x="94054" y="16754"/>
                      <a:pt x="102341" y="17421"/>
                    </a:cubicBezTo>
                    <a:cubicBezTo>
                      <a:pt x="114247" y="25422"/>
                      <a:pt x="130916" y="18088"/>
                      <a:pt x="144346" y="22279"/>
                    </a:cubicBezTo>
                    <a:cubicBezTo>
                      <a:pt x="134249" y="31804"/>
                      <a:pt x="111770" y="40662"/>
                      <a:pt x="96721" y="32375"/>
                    </a:cubicBezTo>
                    <a:cubicBezTo>
                      <a:pt x="84243" y="30280"/>
                      <a:pt x="69575" y="41900"/>
                      <a:pt x="57383" y="32375"/>
                    </a:cubicBezTo>
                    <a:cubicBezTo>
                      <a:pt x="49858" y="37138"/>
                      <a:pt x="41381" y="35709"/>
                      <a:pt x="34427" y="41900"/>
                    </a:cubicBezTo>
                    <a:lnTo>
                      <a:pt x="40904" y="45901"/>
                    </a:lnTo>
                    <a:cubicBezTo>
                      <a:pt x="40904" y="47139"/>
                      <a:pt x="40904" y="48377"/>
                      <a:pt x="40904" y="49520"/>
                    </a:cubicBezTo>
                    <a:lnTo>
                      <a:pt x="54620" y="57235"/>
                    </a:lnTo>
                    <a:lnTo>
                      <a:pt x="50906" y="62283"/>
                    </a:lnTo>
                    <a:cubicBezTo>
                      <a:pt x="44944" y="61846"/>
                      <a:pt x="39042" y="63722"/>
                      <a:pt x="34427" y="67523"/>
                    </a:cubicBezTo>
                    <a:cubicBezTo>
                      <a:pt x="34427" y="68760"/>
                      <a:pt x="34427" y="69999"/>
                      <a:pt x="34427" y="71142"/>
                    </a:cubicBezTo>
                    <a:cubicBezTo>
                      <a:pt x="40333" y="75428"/>
                      <a:pt x="48048" y="71142"/>
                      <a:pt x="54239" y="75142"/>
                    </a:cubicBezTo>
                    <a:cubicBezTo>
                      <a:pt x="39190" y="85715"/>
                      <a:pt x="24521" y="76666"/>
                      <a:pt x="44714" y="95621"/>
                    </a:cubicBezTo>
                    <a:cubicBezTo>
                      <a:pt x="51953" y="99431"/>
                      <a:pt x="30903" y="99907"/>
                      <a:pt x="28236" y="104574"/>
                    </a:cubicBezTo>
                    <a:lnTo>
                      <a:pt x="28236" y="108289"/>
                    </a:lnTo>
                    <a:cubicBezTo>
                      <a:pt x="32661" y="110375"/>
                      <a:pt x="36793" y="113033"/>
                      <a:pt x="40523" y="116195"/>
                    </a:cubicBezTo>
                    <a:lnTo>
                      <a:pt x="28808" y="122672"/>
                    </a:lnTo>
                    <a:cubicBezTo>
                      <a:pt x="39605" y="130273"/>
                      <a:pt x="51620" y="135978"/>
                      <a:pt x="64336" y="139532"/>
                    </a:cubicBezTo>
                    <a:cubicBezTo>
                      <a:pt x="72146" y="133912"/>
                      <a:pt x="82052" y="136579"/>
                      <a:pt x="90815" y="136007"/>
                    </a:cubicBezTo>
                    <a:cubicBezTo>
                      <a:pt x="93673" y="140293"/>
                      <a:pt x="102626" y="138483"/>
                      <a:pt x="106817" y="141341"/>
                    </a:cubicBezTo>
                    <a:cubicBezTo>
                      <a:pt x="107579" y="146389"/>
                      <a:pt x="105389" y="148675"/>
                      <a:pt x="97292" y="143532"/>
                    </a:cubicBezTo>
                    <a:cubicBezTo>
                      <a:pt x="77619" y="149790"/>
                      <a:pt x="56316" y="148466"/>
                      <a:pt x="37571" y="139817"/>
                    </a:cubicBezTo>
                    <a:lnTo>
                      <a:pt x="28046" y="145056"/>
                    </a:lnTo>
                    <a:cubicBezTo>
                      <a:pt x="39571" y="146770"/>
                      <a:pt x="52239" y="159915"/>
                      <a:pt x="63955" y="150771"/>
                    </a:cubicBezTo>
                    <a:cubicBezTo>
                      <a:pt x="70527" y="156010"/>
                      <a:pt x="83005" y="152009"/>
                      <a:pt x="80433" y="163344"/>
                    </a:cubicBezTo>
                    <a:cubicBezTo>
                      <a:pt x="67193" y="172107"/>
                      <a:pt x="53287" y="168297"/>
                      <a:pt x="38237" y="172869"/>
                    </a:cubicBezTo>
                    <a:lnTo>
                      <a:pt x="28712" y="177726"/>
                    </a:lnTo>
                    <a:cubicBezTo>
                      <a:pt x="28712" y="180965"/>
                      <a:pt x="35094" y="181537"/>
                      <a:pt x="35380" y="186775"/>
                    </a:cubicBezTo>
                    <a:cubicBezTo>
                      <a:pt x="50334" y="190776"/>
                      <a:pt x="67098" y="178012"/>
                      <a:pt x="79957" y="189347"/>
                    </a:cubicBezTo>
                    <a:cubicBezTo>
                      <a:pt x="81671" y="197158"/>
                      <a:pt x="67003" y="194110"/>
                      <a:pt x="60907" y="200015"/>
                    </a:cubicBezTo>
                    <a:cubicBezTo>
                      <a:pt x="57859" y="206397"/>
                      <a:pt x="61859" y="213160"/>
                      <a:pt x="59002" y="219637"/>
                    </a:cubicBezTo>
                    <a:lnTo>
                      <a:pt x="47191" y="226209"/>
                    </a:lnTo>
                    <a:cubicBezTo>
                      <a:pt x="67574" y="235734"/>
                      <a:pt x="94816" y="214112"/>
                      <a:pt x="111294" y="234496"/>
                    </a:cubicBezTo>
                    <a:cubicBezTo>
                      <a:pt x="93330" y="238048"/>
                      <a:pt x="76241" y="245107"/>
                      <a:pt x="61002" y="255260"/>
                    </a:cubicBezTo>
                    <a:cubicBezTo>
                      <a:pt x="61002" y="257356"/>
                      <a:pt x="64241" y="257832"/>
                      <a:pt x="66050" y="259642"/>
                    </a:cubicBezTo>
                    <a:lnTo>
                      <a:pt x="66050" y="266881"/>
                    </a:lnTo>
                    <a:lnTo>
                      <a:pt x="60240" y="270595"/>
                    </a:lnTo>
                    <a:cubicBezTo>
                      <a:pt x="60240" y="271643"/>
                      <a:pt x="60240" y="272882"/>
                      <a:pt x="60240" y="274120"/>
                    </a:cubicBezTo>
                    <a:cubicBezTo>
                      <a:pt x="69765" y="279644"/>
                      <a:pt x="84719" y="272215"/>
                      <a:pt x="93197" y="282311"/>
                    </a:cubicBezTo>
                    <a:cubicBezTo>
                      <a:pt x="87577" y="283264"/>
                      <a:pt x="68813" y="285264"/>
                      <a:pt x="74147" y="297170"/>
                    </a:cubicBezTo>
                    <a:cubicBezTo>
                      <a:pt x="95197" y="305076"/>
                      <a:pt x="131297" y="283740"/>
                      <a:pt x="145203" y="299837"/>
                    </a:cubicBezTo>
                    <a:cubicBezTo>
                      <a:pt x="137012" y="304123"/>
                      <a:pt x="123867" y="304123"/>
                      <a:pt x="115866" y="309362"/>
                    </a:cubicBezTo>
                    <a:cubicBezTo>
                      <a:pt x="102912" y="310886"/>
                      <a:pt x="94911" y="304028"/>
                      <a:pt x="80624" y="305742"/>
                    </a:cubicBezTo>
                    <a:lnTo>
                      <a:pt x="67574" y="313363"/>
                    </a:lnTo>
                    <a:cubicBezTo>
                      <a:pt x="63383" y="313363"/>
                      <a:pt x="51477" y="311458"/>
                      <a:pt x="53192" y="318411"/>
                    </a:cubicBezTo>
                    <a:cubicBezTo>
                      <a:pt x="65193" y="330032"/>
                      <a:pt x="118819" y="316506"/>
                      <a:pt x="118343" y="330032"/>
                    </a:cubicBezTo>
                    <a:cubicBezTo>
                      <a:pt x="95387" y="334223"/>
                      <a:pt x="69289" y="327269"/>
                      <a:pt x="47667" y="336509"/>
                    </a:cubicBezTo>
                    <a:cubicBezTo>
                      <a:pt x="54335" y="342890"/>
                      <a:pt x="71480" y="335080"/>
                      <a:pt x="79385" y="344414"/>
                    </a:cubicBezTo>
                    <a:lnTo>
                      <a:pt x="79385" y="347939"/>
                    </a:lnTo>
                    <a:lnTo>
                      <a:pt x="86148" y="352034"/>
                    </a:lnTo>
                    <a:lnTo>
                      <a:pt x="86148" y="354796"/>
                    </a:lnTo>
                    <a:cubicBezTo>
                      <a:pt x="90017" y="357673"/>
                      <a:pt x="95361" y="357473"/>
                      <a:pt x="99007" y="354320"/>
                    </a:cubicBezTo>
                    <a:cubicBezTo>
                      <a:pt x="99674" y="352606"/>
                      <a:pt x="99007" y="350701"/>
                      <a:pt x="102150" y="349558"/>
                    </a:cubicBezTo>
                    <a:cubicBezTo>
                      <a:pt x="111675" y="348510"/>
                      <a:pt x="120152" y="357368"/>
                      <a:pt x="129011" y="349558"/>
                    </a:cubicBezTo>
                    <a:cubicBezTo>
                      <a:pt x="137393" y="359083"/>
                      <a:pt x="161491" y="344891"/>
                      <a:pt x="158348" y="362416"/>
                    </a:cubicBezTo>
                    <a:cubicBezTo>
                      <a:pt x="139298" y="377180"/>
                      <a:pt x="113961" y="355844"/>
                      <a:pt x="95387" y="371941"/>
                    </a:cubicBezTo>
                    <a:cubicBezTo>
                      <a:pt x="87196" y="371941"/>
                      <a:pt x="77099" y="370513"/>
                      <a:pt x="79385" y="380895"/>
                    </a:cubicBezTo>
                    <a:lnTo>
                      <a:pt x="66336" y="388610"/>
                    </a:lnTo>
                    <a:lnTo>
                      <a:pt x="66336" y="392230"/>
                    </a:lnTo>
                    <a:cubicBezTo>
                      <a:pt x="69575" y="394515"/>
                      <a:pt x="71575" y="393468"/>
                      <a:pt x="76814" y="394039"/>
                    </a:cubicBezTo>
                    <a:lnTo>
                      <a:pt x="87291" y="386515"/>
                    </a:lnTo>
                    <a:cubicBezTo>
                      <a:pt x="98912" y="385943"/>
                      <a:pt x="106913" y="388705"/>
                      <a:pt x="115866" y="382991"/>
                    </a:cubicBezTo>
                    <a:lnTo>
                      <a:pt x="125391" y="388325"/>
                    </a:lnTo>
                    <a:lnTo>
                      <a:pt x="118724" y="392325"/>
                    </a:lnTo>
                    <a:lnTo>
                      <a:pt x="118724" y="402421"/>
                    </a:lnTo>
                    <a:cubicBezTo>
                      <a:pt x="104572" y="406089"/>
                      <a:pt x="90002" y="407879"/>
                      <a:pt x="75385" y="407755"/>
                    </a:cubicBezTo>
                    <a:cubicBezTo>
                      <a:pt x="65193" y="411566"/>
                      <a:pt x="62431" y="420995"/>
                      <a:pt x="76718" y="418519"/>
                    </a:cubicBezTo>
                    <a:cubicBezTo>
                      <a:pt x="84564" y="413651"/>
                      <a:pt x="94495" y="413651"/>
                      <a:pt x="102341" y="418519"/>
                    </a:cubicBezTo>
                    <a:cubicBezTo>
                      <a:pt x="109961" y="410994"/>
                      <a:pt x="191876" y="408231"/>
                      <a:pt x="180446" y="418519"/>
                    </a:cubicBezTo>
                    <a:cubicBezTo>
                      <a:pt x="171693" y="417585"/>
                      <a:pt x="162919" y="420071"/>
                      <a:pt x="155966" y="425472"/>
                    </a:cubicBezTo>
                    <a:cubicBezTo>
                      <a:pt x="151013" y="427377"/>
                      <a:pt x="136916" y="422424"/>
                      <a:pt x="139107" y="431759"/>
                    </a:cubicBezTo>
                    <a:cubicBezTo>
                      <a:pt x="152442" y="438616"/>
                      <a:pt x="168635" y="424424"/>
                      <a:pt x="181398" y="433187"/>
                    </a:cubicBezTo>
                    <a:cubicBezTo>
                      <a:pt x="196257" y="424139"/>
                      <a:pt x="209973" y="436235"/>
                      <a:pt x="225499" y="433187"/>
                    </a:cubicBezTo>
                    <a:cubicBezTo>
                      <a:pt x="235024" y="430330"/>
                      <a:pt x="236548" y="426805"/>
                      <a:pt x="246644" y="433187"/>
                    </a:cubicBezTo>
                    <a:cubicBezTo>
                      <a:pt x="271028" y="442712"/>
                      <a:pt x="294269" y="439283"/>
                      <a:pt x="319796" y="436997"/>
                    </a:cubicBezTo>
                    <a:cubicBezTo>
                      <a:pt x="326559" y="434235"/>
                      <a:pt x="367421" y="421091"/>
                      <a:pt x="361992" y="438998"/>
                    </a:cubicBezTo>
                    <a:cubicBezTo>
                      <a:pt x="330772" y="446179"/>
                      <a:pt x="298767" y="449380"/>
                      <a:pt x="266742" y="448523"/>
                    </a:cubicBezTo>
                    <a:cubicBezTo>
                      <a:pt x="254360" y="437854"/>
                      <a:pt x="241882" y="442236"/>
                      <a:pt x="227594" y="444903"/>
                    </a:cubicBezTo>
                    <a:lnTo>
                      <a:pt x="207973" y="455952"/>
                    </a:lnTo>
                    <a:cubicBezTo>
                      <a:pt x="198551" y="450666"/>
                      <a:pt x="186914" y="451332"/>
                      <a:pt x="178160" y="457666"/>
                    </a:cubicBezTo>
                    <a:lnTo>
                      <a:pt x="184827" y="461857"/>
                    </a:lnTo>
                    <a:cubicBezTo>
                      <a:pt x="184160" y="466906"/>
                      <a:pt x="184065" y="466906"/>
                      <a:pt x="175302" y="467096"/>
                    </a:cubicBezTo>
                    <a:lnTo>
                      <a:pt x="155300" y="478241"/>
                    </a:lnTo>
                    <a:cubicBezTo>
                      <a:pt x="145775" y="477383"/>
                      <a:pt x="143870" y="481765"/>
                      <a:pt x="139107" y="483860"/>
                    </a:cubicBezTo>
                    <a:lnTo>
                      <a:pt x="139107" y="487480"/>
                    </a:lnTo>
                    <a:cubicBezTo>
                      <a:pt x="145584" y="491290"/>
                      <a:pt x="153871" y="487480"/>
                      <a:pt x="160253" y="489670"/>
                    </a:cubicBezTo>
                    <a:lnTo>
                      <a:pt x="168254" y="485670"/>
                    </a:lnTo>
                    <a:cubicBezTo>
                      <a:pt x="198353" y="496338"/>
                      <a:pt x="227690" y="475573"/>
                      <a:pt x="258646" y="486432"/>
                    </a:cubicBezTo>
                    <a:cubicBezTo>
                      <a:pt x="234643" y="487194"/>
                      <a:pt x="211878" y="500624"/>
                      <a:pt x="187780" y="500053"/>
                    </a:cubicBezTo>
                    <a:cubicBezTo>
                      <a:pt x="173397" y="492147"/>
                      <a:pt x="158443" y="497862"/>
                      <a:pt x="143298" y="500053"/>
                    </a:cubicBezTo>
                    <a:cubicBezTo>
                      <a:pt x="129868" y="491290"/>
                      <a:pt x="100436" y="488051"/>
                      <a:pt x="92625" y="502339"/>
                    </a:cubicBezTo>
                    <a:lnTo>
                      <a:pt x="105960" y="507577"/>
                    </a:lnTo>
                    <a:lnTo>
                      <a:pt x="105960" y="513006"/>
                    </a:lnTo>
                    <a:cubicBezTo>
                      <a:pt x="198448" y="521198"/>
                      <a:pt x="83195" y="535295"/>
                      <a:pt x="182160" y="533295"/>
                    </a:cubicBezTo>
                    <a:lnTo>
                      <a:pt x="185113" y="538248"/>
                    </a:lnTo>
                    <a:cubicBezTo>
                      <a:pt x="173016" y="548535"/>
                      <a:pt x="158538" y="542058"/>
                      <a:pt x="143774" y="545773"/>
                    </a:cubicBezTo>
                    <a:cubicBezTo>
                      <a:pt x="158062" y="553488"/>
                      <a:pt x="184922" y="539296"/>
                      <a:pt x="191971" y="557774"/>
                    </a:cubicBezTo>
                    <a:lnTo>
                      <a:pt x="203591" y="564251"/>
                    </a:lnTo>
                    <a:cubicBezTo>
                      <a:pt x="200162" y="569204"/>
                      <a:pt x="191685" y="564251"/>
                      <a:pt x="191399" y="564251"/>
                    </a:cubicBezTo>
                    <a:cubicBezTo>
                      <a:pt x="175397" y="574824"/>
                      <a:pt x="158824" y="568251"/>
                      <a:pt x="141774" y="569966"/>
                    </a:cubicBezTo>
                    <a:cubicBezTo>
                      <a:pt x="135869" y="572062"/>
                      <a:pt x="139393" y="578158"/>
                      <a:pt x="138536" y="582730"/>
                    </a:cubicBezTo>
                    <a:lnTo>
                      <a:pt x="145108" y="586825"/>
                    </a:lnTo>
                    <a:cubicBezTo>
                      <a:pt x="145584" y="591778"/>
                      <a:pt x="145679" y="591588"/>
                      <a:pt x="154633" y="592255"/>
                    </a:cubicBezTo>
                    <a:cubicBezTo>
                      <a:pt x="163290" y="595893"/>
                      <a:pt x="172770" y="597103"/>
                      <a:pt x="182065" y="595779"/>
                    </a:cubicBezTo>
                    <a:cubicBezTo>
                      <a:pt x="183017" y="601303"/>
                      <a:pt x="191590" y="603018"/>
                      <a:pt x="191590" y="608161"/>
                    </a:cubicBezTo>
                    <a:cubicBezTo>
                      <a:pt x="186923" y="614067"/>
                      <a:pt x="176064" y="612924"/>
                      <a:pt x="169016" y="617686"/>
                    </a:cubicBezTo>
                    <a:cubicBezTo>
                      <a:pt x="165077" y="615162"/>
                      <a:pt x="160448" y="613933"/>
                      <a:pt x="155776" y="614162"/>
                    </a:cubicBezTo>
                    <a:cubicBezTo>
                      <a:pt x="146251" y="621116"/>
                      <a:pt x="135392" y="620734"/>
                      <a:pt x="125963" y="627021"/>
                    </a:cubicBezTo>
                    <a:lnTo>
                      <a:pt x="125963" y="631021"/>
                    </a:lnTo>
                    <a:cubicBezTo>
                      <a:pt x="140191" y="634955"/>
                      <a:pt x="154925" y="636755"/>
                      <a:pt x="169682" y="636355"/>
                    </a:cubicBezTo>
                    <a:lnTo>
                      <a:pt x="178636" y="629212"/>
                    </a:lnTo>
                    <a:cubicBezTo>
                      <a:pt x="184348" y="628202"/>
                      <a:pt x="190229" y="629469"/>
                      <a:pt x="195019" y="632736"/>
                    </a:cubicBezTo>
                    <a:cubicBezTo>
                      <a:pt x="201591" y="621020"/>
                      <a:pt x="220546" y="624354"/>
                      <a:pt x="230833" y="630831"/>
                    </a:cubicBezTo>
                    <a:lnTo>
                      <a:pt x="230833" y="634832"/>
                    </a:lnTo>
                    <a:cubicBezTo>
                      <a:pt x="223880" y="636736"/>
                      <a:pt x="226166" y="641118"/>
                      <a:pt x="221308" y="643785"/>
                    </a:cubicBezTo>
                    <a:cubicBezTo>
                      <a:pt x="204624" y="639546"/>
                      <a:pt x="186966" y="641585"/>
                      <a:pt x="171683" y="649500"/>
                    </a:cubicBezTo>
                    <a:cubicBezTo>
                      <a:pt x="177683" y="655025"/>
                      <a:pt x="189018" y="653691"/>
                      <a:pt x="194066" y="659025"/>
                    </a:cubicBezTo>
                    <a:cubicBezTo>
                      <a:pt x="208163" y="652739"/>
                      <a:pt x="226832" y="647595"/>
                      <a:pt x="240929" y="654834"/>
                    </a:cubicBezTo>
                    <a:cubicBezTo>
                      <a:pt x="252740" y="647309"/>
                      <a:pt x="247692" y="657596"/>
                      <a:pt x="256741" y="660930"/>
                    </a:cubicBezTo>
                    <a:cubicBezTo>
                      <a:pt x="231595" y="667692"/>
                      <a:pt x="204163" y="657120"/>
                      <a:pt x="182065" y="669693"/>
                    </a:cubicBezTo>
                    <a:lnTo>
                      <a:pt x="175207" y="666454"/>
                    </a:lnTo>
                    <a:cubicBezTo>
                      <a:pt x="171293" y="669188"/>
                      <a:pt x="166521" y="670407"/>
                      <a:pt x="161777" y="669884"/>
                    </a:cubicBezTo>
                    <a:lnTo>
                      <a:pt x="152252" y="675503"/>
                    </a:lnTo>
                    <a:cubicBezTo>
                      <a:pt x="149299" y="683600"/>
                      <a:pt x="164158" y="680742"/>
                      <a:pt x="168825" y="680647"/>
                    </a:cubicBezTo>
                    <a:cubicBezTo>
                      <a:pt x="171968" y="675789"/>
                      <a:pt x="183970" y="678932"/>
                      <a:pt x="187018" y="674075"/>
                    </a:cubicBezTo>
                    <a:cubicBezTo>
                      <a:pt x="198829" y="674075"/>
                      <a:pt x="213307" y="670836"/>
                      <a:pt x="223880" y="675884"/>
                    </a:cubicBezTo>
                    <a:cubicBezTo>
                      <a:pt x="225213" y="677313"/>
                      <a:pt x="223403" y="680361"/>
                      <a:pt x="221213" y="680647"/>
                    </a:cubicBezTo>
                    <a:cubicBezTo>
                      <a:pt x="203808" y="683257"/>
                      <a:pt x="187005" y="688924"/>
                      <a:pt x="171587" y="697410"/>
                    </a:cubicBezTo>
                    <a:lnTo>
                      <a:pt x="171587" y="701221"/>
                    </a:lnTo>
                    <a:cubicBezTo>
                      <a:pt x="173969" y="704459"/>
                      <a:pt x="182351" y="701221"/>
                      <a:pt x="184065" y="705221"/>
                    </a:cubicBezTo>
                    <a:cubicBezTo>
                      <a:pt x="176064" y="711412"/>
                      <a:pt x="166825" y="709507"/>
                      <a:pt x="158633" y="715889"/>
                    </a:cubicBezTo>
                    <a:lnTo>
                      <a:pt x="158633" y="726271"/>
                    </a:lnTo>
                    <a:cubicBezTo>
                      <a:pt x="164090" y="730167"/>
                      <a:pt x="170010" y="733358"/>
                      <a:pt x="176255" y="735796"/>
                    </a:cubicBezTo>
                    <a:cubicBezTo>
                      <a:pt x="180266" y="735673"/>
                      <a:pt x="184162" y="734415"/>
                      <a:pt x="187494" y="732177"/>
                    </a:cubicBezTo>
                    <a:cubicBezTo>
                      <a:pt x="193971" y="730272"/>
                      <a:pt x="198162" y="735892"/>
                      <a:pt x="204353" y="735701"/>
                    </a:cubicBezTo>
                    <a:cubicBezTo>
                      <a:pt x="202353" y="743702"/>
                      <a:pt x="184637" y="735701"/>
                      <a:pt x="178826" y="741226"/>
                    </a:cubicBezTo>
                    <a:lnTo>
                      <a:pt x="194162" y="750751"/>
                    </a:lnTo>
                    <a:cubicBezTo>
                      <a:pt x="218641" y="752560"/>
                      <a:pt x="241787" y="741893"/>
                      <a:pt x="263408" y="752656"/>
                    </a:cubicBezTo>
                    <a:lnTo>
                      <a:pt x="263408" y="756370"/>
                    </a:lnTo>
                    <a:lnTo>
                      <a:pt x="253883" y="761704"/>
                    </a:lnTo>
                    <a:lnTo>
                      <a:pt x="240263" y="754656"/>
                    </a:lnTo>
                    <a:cubicBezTo>
                      <a:pt x="233119" y="758085"/>
                      <a:pt x="228642" y="763514"/>
                      <a:pt x="217498" y="762466"/>
                    </a:cubicBezTo>
                    <a:lnTo>
                      <a:pt x="217498" y="767419"/>
                    </a:lnTo>
                    <a:cubicBezTo>
                      <a:pt x="246073" y="776944"/>
                      <a:pt x="280839" y="770848"/>
                      <a:pt x="312748" y="772849"/>
                    </a:cubicBezTo>
                    <a:cubicBezTo>
                      <a:pt x="322273" y="760085"/>
                      <a:pt x="354658" y="763324"/>
                      <a:pt x="368660" y="771039"/>
                    </a:cubicBezTo>
                    <a:cubicBezTo>
                      <a:pt x="351705" y="777801"/>
                      <a:pt x="329893" y="772658"/>
                      <a:pt x="312748" y="780564"/>
                    </a:cubicBezTo>
                    <a:lnTo>
                      <a:pt x="306080" y="777135"/>
                    </a:lnTo>
                    <a:cubicBezTo>
                      <a:pt x="292174" y="787612"/>
                      <a:pt x="280172" y="771420"/>
                      <a:pt x="267980" y="780183"/>
                    </a:cubicBezTo>
                    <a:cubicBezTo>
                      <a:pt x="254455" y="779421"/>
                      <a:pt x="242263" y="784660"/>
                      <a:pt x="227309" y="784184"/>
                    </a:cubicBezTo>
                    <a:lnTo>
                      <a:pt x="219403" y="790184"/>
                    </a:lnTo>
                    <a:cubicBezTo>
                      <a:pt x="221022" y="792756"/>
                      <a:pt x="226928" y="794470"/>
                      <a:pt x="230833" y="797233"/>
                    </a:cubicBezTo>
                    <a:lnTo>
                      <a:pt x="230833" y="800662"/>
                    </a:lnTo>
                    <a:cubicBezTo>
                      <a:pt x="238453" y="807710"/>
                      <a:pt x="268933" y="788946"/>
                      <a:pt x="269885" y="804948"/>
                    </a:cubicBezTo>
                    <a:cubicBezTo>
                      <a:pt x="240834" y="819331"/>
                      <a:pt x="269885" y="819521"/>
                      <a:pt x="284554" y="813806"/>
                    </a:cubicBezTo>
                    <a:cubicBezTo>
                      <a:pt x="297317" y="811425"/>
                      <a:pt x="308938" y="818569"/>
                      <a:pt x="319320" y="813806"/>
                    </a:cubicBezTo>
                    <a:lnTo>
                      <a:pt x="326178" y="817045"/>
                    </a:lnTo>
                    <a:cubicBezTo>
                      <a:pt x="345990" y="809615"/>
                      <a:pt x="371041" y="818283"/>
                      <a:pt x="390948" y="823998"/>
                    </a:cubicBezTo>
                    <a:cubicBezTo>
                      <a:pt x="407141" y="826855"/>
                      <a:pt x="425429" y="821426"/>
                      <a:pt x="441050" y="826570"/>
                    </a:cubicBezTo>
                    <a:cubicBezTo>
                      <a:pt x="399711" y="838857"/>
                      <a:pt x="355325" y="821426"/>
                      <a:pt x="313034" y="828284"/>
                    </a:cubicBezTo>
                    <a:cubicBezTo>
                      <a:pt x="307509" y="823998"/>
                      <a:pt x="300080" y="825332"/>
                      <a:pt x="293984" y="821426"/>
                    </a:cubicBezTo>
                    <a:cubicBezTo>
                      <a:pt x="283779" y="827570"/>
                      <a:pt x="271766" y="829989"/>
                      <a:pt x="259979" y="828284"/>
                    </a:cubicBezTo>
                    <a:lnTo>
                      <a:pt x="257122" y="832665"/>
                    </a:lnTo>
                    <a:cubicBezTo>
                      <a:pt x="281887" y="846858"/>
                      <a:pt x="315415" y="830094"/>
                      <a:pt x="344561" y="835714"/>
                    </a:cubicBezTo>
                    <a:cubicBezTo>
                      <a:pt x="351705" y="837047"/>
                      <a:pt x="355325" y="843048"/>
                      <a:pt x="362087" y="843048"/>
                    </a:cubicBezTo>
                    <a:cubicBezTo>
                      <a:pt x="373994" y="843048"/>
                      <a:pt x="363992" y="848191"/>
                      <a:pt x="358944" y="850382"/>
                    </a:cubicBezTo>
                    <a:cubicBezTo>
                      <a:pt x="338370" y="849239"/>
                      <a:pt x="313224" y="838857"/>
                      <a:pt x="294365" y="846286"/>
                    </a:cubicBezTo>
                    <a:cubicBezTo>
                      <a:pt x="281982" y="845143"/>
                      <a:pt x="275315" y="857526"/>
                      <a:pt x="267885" y="861431"/>
                    </a:cubicBezTo>
                    <a:cubicBezTo>
                      <a:pt x="263218" y="861431"/>
                      <a:pt x="255693" y="860860"/>
                      <a:pt x="257598" y="866574"/>
                    </a:cubicBezTo>
                    <a:cubicBezTo>
                      <a:pt x="285602" y="878767"/>
                      <a:pt x="311700" y="851620"/>
                      <a:pt x="339323" y="864955"/>
                    </a:cubicBezTo>
                    <a:cubicBezTo>
                      <a:pt x="348086" y="870480"/>
                      <a:pt x="329798" y="868480"/>
                      <a:pt x="326464" y="868860"/>
                    </a:cubicBezTo>
                    <a:cubicBezTo>
                      <a:pt x="315986" y="876576"/>
                      <a:pt x="301889" y="877338"/>
                      <a:pt x="290650" y="881910"/>
                    </a:cubicBezTo>
                    <a:cubicBezTo>
                      <a:pt x="304271" y="886482"/>
                      <a:pt x="319225" y="881910"/>
                      <a:pt x="332560" y="879910"/>
                    </a:cubicBezTo>
                    <a:cubicBezTo>
                      <a:pt x="336751" y="882672"/>
                      <a:pt x="336846" y="882672"/>
                      <a:pt x="335227" y="889435"/>
                    </a:cubicBezTo>
                    <a:cubicBezTo>
                      <a:pt x="318653" y="894483"/>
                      <a:pt x="299032" y="890864"/>
                      <a:pt x="283792" y="899817"/>
                    </a:cubicBezTo>
                    <a:lnTo>
                      <a:pt x="283792" y="903531"/>
                    </a:lnTo>
                    <a:cubicBezTo>
                      <a:pt x="296841" y="911437"/>
                      <a:pt x="311510" y="893435"/>
                      <a:pt x="323892" y="909151"/>
                    </a:cubicBezTo>
                    <a:cubicBezTo>
                      <a:pt x="360563" y="904674"/>
                      <a:pt x="393710" y="917152"/>
                      <a:pt x="425810" y="909151"/>
                    </a:cubicBezTo>
                    <a:cubicBezTo>
                      <a:pt x="431334" y="909723"/>
                      <a:pt x="437240" y="907818"/>
                      <a:pt x="441335" y="910961"/>
                    </a:cubicBezTo>
                    <a:lnTo>
                      <a:pt x="434858" y="914866"/>
                    </a:lnTo>
                    <a:cubicBezTo>
                      <a:pt x="434858" y="916200"/>
                      <a:pt x="434858" y="917343"/>
                      <a:pt x="434858" y="918581"/>
                    </a:cubicBezTo>
                    <a:cubicBezTo>
                      <a:pt x="424667" y="920010"/>
                      <a:pt x="406950" y="927154"/>
                      <a:pt x="398854" y="920296"/>
                    </a:cubicBezTo>
                    <a:cubicBezTo>
                      <a:pt x="386376" y="917819"/>
                      <a:pt x="375899" y="928964"/>
                      <a:pt x="365231" y="919724"/>
                    </a:cubicBezTo>
                    <a:cubicBezTo>
                      <a:pt x="332655" y="915628"/>
                      <a:pt x="291031" y="926868"/>
                      <a:pt x="257312" y="932583"/>
                    </a:cubicBezTo>
                    <a:lnTo>
                      <a:pt x="264266" y="936869"/>
                    </a:lnTo>
                    <a:lnTo>
                      <a:pt x="264266" y="940393"/>
                    </a:lnTo>
                    <a:lnTo>
                      <a:pt x="257693" y="944394"/>
                    </a:lnTo>
                    <a:cubicBezTo>
                      <a:pt x="257693" y="945727"/>
                      <a:pt x="257693" y="946870"/>
                      <a:pt x="257693" y="948108"/>
                    </a:cubicBezTo>
                    <a:cubicBezTo>
                      <a:pt x="268133" y="950976"/>
                      <a:pt x="279177" y="950776"/>
                      <a:pt x="289507" y="947537"/>
                    </a:cubicBezTo>
                    <a:lnTo>
                      <a:pt x="277791" y="940965"/>
                    </a:lnTo>
                    <a:cubicBezTo>
                      <a:pt x="276743" y="938679"/>
                      <a:pt x="275791" y="936488"/>
                      <a:pt x="280934" y="935250"/>
                    </a:cubicBezTo>
                    <a:cubicBezTo>
                      <a:pt x="296746" y="941536"/>
                      <a:pt x="315701" y="931630"/>
                      <a:pt x="333131" y="935250"/>
                    </a:cubicBezTo>
                    <a:cubicBezTo>
                      <a:pt x="337989" y="938869"/>
                      <a:pt x="335608" y="941918"/>
                      <a:pt x="335894" y="945251"/>
                    </a:cubicBezTo>
                    <a:lnTo>
                      <a:pt x="327416" y="946680"/>
                    </a:lnTo>
                    <a:lnTo>
                      <a:pt x="319892" y="942870"/>
                    </a:lnTo>
                    <a:cubicBezTo>
                      <a:pt x="314367" y="944299"/>
                      <a:pt x="318177" y="948394"/>
                      <a:pt x="313129" y="950300"/>
                    </a:cubicBezTo>
                    <a:cubicBezTo>
                      <a:pt x="309823" y="951756"/>
                      <a:pt x="306638" y="953481"/>
                      <a:pt x="303604" y="955443"/>
                    </a:cubicBezTo>
                    <a:cubicBezTo>
                      <a:pt x="302461" y="967254"/>
                      <a:pt x="281030" y="958015"/>
                      <a:pt x="272743" y="961729"/>
                    </a:cubicBezTo>
                    <a:cubicBezTo>
                      <a:pt x="264467" y="967349"/>
                      <a:pt x="255186" y="971331"/>
                      <a:pt x="245406" y="973445"/>
                    </a:cubicBezTo>
                    <a:cubicBezTo>
                      <a:pt x="244739" y="976112"/>
                      <a:pt x="252074" y="978303"/>
                      <a:pt x="254931" y="979255"/>
                    </a:cubicBezTo>
                    <a:cubicBezTo>
                      <a:pt x="268473" y="973093"/>
                      <a:pt x="284178" y="973988"/>
                      <a:pt x="296936" y="981637"/>
                    </a:cubicBezTo>
                    <a:cubicBezTo>
                      <a:pt x="288935" y="983160"/>
                      <a:pt x="292745" y="988400"/>
                      <a:pt x="287411" y="990590"/>
                    </a:cubicBezTo>
                    <a:cubicBezTo>
                      <a:pt x="272267" y="990590"/>
                      <a:pt x="259313" y="984970"/>
                      <a:pt x="245025" y="992400"/>
                    </a:cubicBezTo>
                    <a:cubicBezTo>
                      <a:pt x="245025" y="993543"/>
                      <a:pt x="245025" y="994686"/>
                      <a:pt x="245025" y="996019"/>
                    </a:cubicBezTo>
                    <a:lnTo>
                      <a:pt x="238453" y="999924"/>
                    </a:lnTo>
                    <a:lnTo>
                      <a:pt x="238453" y="1003544"/>
                    </a:lnTo>
                    <a:cubicBezTo>
                      <a:pt x="261694" y="1015546"/>
                      <a:pt x="286078" y="985065"/>
                      <a:pt x="301223" y="1005354"/>
                    </a:cubicBezTo>
                    <a:cubicBezTo>
                      <a:pt x="305033" y="1005354"/>
                      <a:pt x="312367" y="1005354"/>
                      <a:pt x="310748" y="1010402"/>
                    </a:cubicBezTo>
                    <a:cubicBezTo>
                      <a:pt x="309128" y="1015450"/>
                      <a:pt x="298841" y="1012307"/>
                      <a:pt x="294650" y="1009259"/>
                    </a:cubicBezTo>
                    <a:cubicBezTo>
                      <a:pt x="277315" y="1005164"/>
                      <a:pt x="266075" y="1023737"/>
                      <a:pt x="248549" y="1020117"/>
                    </a:cubicBezTo>
                    <a:cubicBezTo>
                      <a:pt x="243692" y="1024023"/>
                      <a:pt x="243596" y="1024023"/>
                      <a:pt x="248549" y="1027356"/>
                    </a:cubicBezTo>
                    <a:cubicBezTo>
                      <a:pt x="277601" y="1024594"/>
                      <a:pt x="304747" y="1016593"/>
                      <a:pt x="333512" y="1027356"/>
                    </a:cubicBezTo>
                    <a:cubicBezTo>
                      <a:pt x="351468" y="1020794"/>
                      <a:pt x="371269" y="1021442"/>
                      <a:pt x="388757" y="1029166"/>
                    </a:cubicBezTo>
                    <a:cubicBezTo>
                      <a:pt x="372470" y="1036215"/>
                      <a:pt x="350657" y="1025833"/>
                      <a:pt x="334751" y="1034215"/>
                    </a:cubicBezTo>
                    <a:cubicBezTo>
                      <a:pt x="326654" y="1037358"/>
                      <a:pt x="320939" y="1030881"/>
                      <a:pt x="314272" y="1027833"/>
                    </a:cubicBezTo>
                    <a:cubicBezTo>
                      <a:pt x="307700" y="1029833"/>
                      <a:pt x="311510" y="1039167"/>
                      <a:pt x="310557" y="1043358"/>
                    </a:cubicBezTo>
                    <a:lnTo>
                      <a:pt x="320082" y="1049835"/>
                    </a:lnTo>
                    <a:cubicBezTo>
                      <a:pt x="332274" y="1050693"/>
                      <a:pt x="344085" y="1047073"/>
                      <a:pt x="353896" y="1053360"/>
                    </a:cubicBezTo>
                    <a:cubicBezTo>
                      <a:pt x="364945" y="1054693"/>
                      <a:pt x="365802" y="1045359"/>
                      <a:pt x="378947" y="1046026"/>
                    </a:cubicBezTo>
                    <a:cubicBezTo>
                      <a:pt x="399902" y="1055551"/>
                      <a:pt x="426572" y="1044121"/>
                      <a:pt x="448479" y="1053360"/>
                    </a:cubicBezTo>
                    <a:cubicBezTo>
                      <a:pt x="438478" y="1064695"/>
                      <a:pt x="408950" y="1048883"/>
                      <a:pt x="395996" y="1062885"/>
                    </a:cubicBezTo>
                    <a:cubicBezTo>
                      <a:pt x="395139" y="1065743"/>
                      <a:pt x="397520" y="1067552"/>
                      <a:pt x="401616" y="1068885"/>
                    </a:cubicBezTo>
                    <a:cubicBezTo>
                      <a:pt x="400568" y="1072315"/>
                      <a:pt x="394758" y="1073076"/>
                      <a:pt x="392091" y="1075363"/>
                    </a:cubicBezTo>
                    <a:cubicBezTo>
                      <a:pt x="378375" y="1072505"/>
                      <a:pt x="367326" y="1081173"/>
                      <a:pt x="356182" y="1076982"/>
                    </a:cubicBezTo>
                    <a:lnTo>
                      <a:pt x="356182" y="1073362"/>
                    </a:lnTo>
                    <a:cubicBezTo>
                      <a:pt x="340942" y="1069934"/>
                      <a:pt x="323035" y="1077839"/>
                      <a:pt x="307128" y="1078887"/>
                    </a:cubicBezTo>
                    <a:cubicBezTo>
                      <a:pt x="301699" y="1081840"/>
                      <a:pt x="301508" y="1088412"/>
                      <a:pt x="309414" y="1091555"/>
                    </a:cubicBezTo>
                    <a:cubicBezTo>
                      <a:pt x="310271" y="1093746"/>
                      <a:pt x="310748" y="1097080"/>
                      <a:pt x="314462" y="1097175"/>
                    </a:cubicBezTo>
                    <a:cubicBezTo>
                      <a:pt x="324628" y="1097918"/>
                      <a:pt x="334843" y="1096727"/>
                      <a:pt x="344561" y="1093651"/>
                    </a:cubicBezTo>
                    <a:cubicBezTo>
                      <a:pt x="352630" y="1095556"/>
                      <a:pt x="360459" y="1098366"/>
                      <a:pt x="367898" y="1102033"/>
                    </a:cubicBezTo>
                    <a:cubicBezTo>
                      <a:pt x="367898" y="1108034"/>
                      <a:pt x="355801" y="1103461"/>
                      <a:pt x="352753" y="1101080"/>
                    </a:cubicBezTo>
                    <a:cubicBezTo>
                      <a:pt x="333731" y="1103652"/>
                      <a:pt x="315280" y="1109424"/>
                      <a:pt x="298175" y="1118130"/>
                    </a:cubicBezTo>
                    <a:cubicBezTo>
                      <a:pt x="341990" y="1122988"/>
                      <a:pt x="385043" y="1113844"/>
                      <a:pt x="428667" y="1121273"/>
                    </a:cubicBezTo>
                    <a:cubicBezTo>
                      <a:pt x="410284" y="1131846"/>
                      <a:pt x="388281" y="1124607"/>
                      <a:pt x="365421" y="1126607"/>
                    </a:cubicBezTo>
                    <a:lnTo>
                      <a:pt x="355896" y="1134132"/>
                    </a:lnTo>
                    <a:cubicBezTo>
                      <a:pt x="334655" y="1138132"/>
                      <a:pt x="320273" y="1124607"/>
                      <a:pt x="303699" y="1135942"/>
                    </a:cubicBezTo>
                    <a:lnTo>
                      <a:pt x="303699" y="1139657"/>
                    </a:lnTo>
                    <a:cubicBezTo>
                      <a:pt x="310652" y="1143752"/>
                      <a:pt x="320082" y="1139657"/>
                      <a:pt x="326273" y="1144991"/>
                    </a:cubicBezTo>
                    <a:cubicBezTo>
                      <a:pt x="374756" y="1133465"/>
                      <a:pt x="426762" y="1149182"/>
                      <a:pt x="471339" y="1167279"/>
                    </a:cubicBezTo>
                    <a:cubicBezTo>
                      <a:pt x="479054" y="1162326"/>
                      <a:pt x="482960" y="1159659"/>
                      <a:pt x="492294" y="1162802"/>
                    </a:cubicBezTo>
                    <a:cubicBezTo>
                      <a:pt x="501248" y="1149182"/>
                      <a:pt x="526298" y="1159373"/>
                      <a:pt x="544205" y="1156420"/>
                    </a:cubicBezTo>
                    <a:lnTo>
                      <a:pt x="551730" y="1162136"/>
                    </a:lnTo>
                    <a:cubicBezTo>
                      <a:pt x="519536" y="1175280"/>
                      <a:pt x="478197" y="1169946"/>
                      <a:pt x="442764" y="1174709"/>
                    </a:cubicBezTo>
                    <a:cubicBezTo>
                      <a:pt x="435335" y="1176804"/>
                      <a:pt x="414951" y="1169184"/>
                      <a:pt x="415808" y="1180519"/>
                    </a:cubicBezTo>
                    <a:cubicBezTo>
                      <a:pt x="421098" y="1182185"/>
                      <a:pt x="426684" y="1182709"/>
                      <a:pt x="432191" y="1182042"/>
                    </a:cubicBezTo>
                    <a:lnTo>
                      <a:pt x="446955" y="1191567"/>
                    </a:lnTo>
                    <a:cubicBezTo>
                      <a:pt x="438097" y="1197092"/>
                      <a:pt x="429810" y="1186710"/>
                      <a:pt x="420285" y="1189758"/>
                    </a:cubicBezTo>
                    <a:cubicBezTo>
                      <a:pt x="404855" y="1189758"/>
                      <a:pt x="391710" y="1185757"/>
                      <a:pt x="395615" y="1206332"/>
                    </a:cubicBezTo>
                    <a:cubicBezTo>
                      <a:pt x="399902" y="1209474"/>
                      <a:pt x="405902" y="1207570"/>
                      <a:pt x="411332" y="1208236"/>
                    </a:cubicBezTo>
                    <a:cubicBezTo>
                      <a:pt x="419237" y="1204236"/>
                      <a:pt x="444288" y="1199473"/>
                      <a:pt x="448098" y="1209094"/>
                    </a:cubicBezTo>
                    <a:cubicBezTo>
                      <a:pt x="438573" y="1220905"/>
                      <a:pt x="419523" y="1210808"/>
                      <a:pt x="408760" y="1221095"/>
                    </a:cubicBezTo>
                    <a:cubicBezTo>
                      <a:pt x="407617" y="1229191"/>
                      <a:pt x="410665" y="1232430"/>
                      <a:pt x="418285" y="1226810"/>
                    </a:cubicBezTo>
                    <a:cubicBezTo>
                      <a:pt x="442214" y="1231982"/>
                      <a:pt x="466827" y="1233202"/>
                      <a:pt x="491151" y="1230430"/>
                    </a:cubicBezTo>
                    <a:lnTo>
                      <a:pt x="500676" y="1235764"/>
                    </a:lnTo>
                    <a:lnTo>
                      <a:pt x="500676" y="1243098"/>
                    </a:lnTo>
                    <a:cubicBezTo>
                      <a:pt x="496199" y="1247956"/>
                      <a:pt x="464195" y="1241479"/>
                      <a:pt x="470482" y="1248241"/>
                    </a:cubicBezTo>
                    <a:cubicBezTo>
                      <a:pt x="481626" y="1248908"/>
                      <a:pt x="523917" y="1244908"/>
                      <a:pt x="497628" y="1259767"/>
                    </a:cubicBezTo>
                    <a:lnTo>
                      <a:pt x="490580" y="1256243"/>
                    </a:lnTo>
                    <a:cubicBezTo>
                      <a:pt x="464957" y="1264815"/>
                      <a:pt x="438097" y="1256243"/>
                      <a:pt x="411998" y="1266911"/>
                    </a:cubicBezTo>
                    <a:cubicBezTo>
                      <a:pt x="403807" y="1266339"/>
                      <a:pt x="343990" y="1267767"/>
                      <a:pt x="353229" y="1274340"/>
                    </a:cubicBezTo>
                    <a:cubicBezTo>
                      <a:pt x="377232" y="1276340"/>
                      <a:pt x="403426" y="1282341"/>
                      <a:pt x="426191" y="1275102"/>
                    </a:cubicBezTo>
                    <a:cubicBezTo>
                      <a:pt x="430763" y="1276245"/>
                      <a:pt x="427524" y="1280531"/>
                      <a:pt x="428477" y="1283675"/>
                    </a:cubicBezTo>
                    <a:cubicBezTo>
                      <a:pt x="445907" y="1291580"/>
                      <a:pt x="579638" y="1310249"/>
                      <a:pt x="579638" y="1287770"/>
                    </a:cubicBezTo>
                    <a:lnTo>
                      <a:pt x="573257" y="1283770"/>
                    </a:lnTo>
                    <a:cubicBezTo>
                      <a:pt x="573257" y="1282626"/>
                      <a:pt x="573257" y="1281483"/>
                      <a:pt x="573257" y="1280150"/>
                    </a:cubicBezTo>
                    <a:lnTo>
                      <a:pt x="579829" y="1276245"/>
                    </a:lnTo>
                    <a:lnTo>
                      <a:pt x="579829" y="1268910"/>
                    </a:lnTo>
                    <a:cubicBezTo>
                      <a:pt x="573923" y="1265101"/>
                      <a:pt x="565446" y="1269577"/>
                      <a:pt x="560779" y="1264815"/>
                    </a:cubicBezTo>
                    <a:cubicBezTo>
                      <a:pt x="558874" y="1259100"/>
                      <a:pt x="566399" y="1259862"/>
                      <a:pt x="571066" y="1259671"/>
                    </a:cubicBezTo>
                    <a:lnTo>
                      <a:pt x="585639" y="1250146"/>
                    </a:lnTo>
                    <a:cubicBezTo>
                      <a:pt x="584591" y="1249480"/>
                      <a:pt x="582686" y="1248146"/>
                      <a:pt x="580400" y="1246813"/>
                    </a:cubicBezTo>
                    <a:lnTo>
                      <a:pt x="580400" y="1232335"/>
                    </a:lnTo>
                    <a:cubicBezTo>
                      <a:pt x="577162" y="1228906"/>
                      <a:pt x="570304" y="1231573"/>
                      <a:pt x="567446" y="1228334"/>
                    </a:cubicBezTo>
                    <a:cubicBezTo>
                      <a:pt x="572495" y="1225476"/>
                      <a:pt x="583067" y="1227477"/>
                      <a:pt x="579734" y="1220714"/>
                    </a:cubicBezTo>
                    <a:cubicBezTo>
                      <a:pt x="568875" y="1217095"/>
                      <a:pt x="576305" y="1211189"/>
                      <a:pt x="582210" y="1208046"/>
                    </a:cubicBezTo>
                    <a:lnTo>
                      <a:pt x="590592" y="1208046"/>
                    </a:lnTo>
                    <a:cubicBezTo>
                      <a:pt x="593450" y="1211475"/>
                      <a:pt x="593450" y="1211475"/>
                      <a:pt x="593450" y="1293771"/>
                    </a:cubicBezTo>
                    <a:lnTo>
                      <a:pt x="586973" y="1297867"/>
                    </a:lnTo>
                    <a:lnTo>
                      <a:pt x="586973" y="1334538"/>
                    </a:lnTo>
                    <a:lnTo>
                      <a:pt x="593259" y="1338443"/>
                    </a:lnTo>
                    <a:cubicBezTo>
                      <a:pt x="565827" y="1349207"/>
                      <a:pt x="532394" y="1342063"/>
                      <a:pt x="505820" y="1357969"/>
                    </a:cubicBezTo>
                    <a:cubicBezTo>
                      <a:pt x="485246" y="1355874"/>
                      <a:pt x="466672" y="1368542"/>
                      <a:pt x="448670" y="1378829"/>
                    </a:cubicBezTo>
                    <a:lnTo>
                      <a:pt x="448670" y="1382544"/>
                    </a:lnTo>
                    <a:cubicBezTo>
                      <a:pt x="455432" y="1387354"/>
                      <a:pt x="463827" y="1389269"/>
                      <a:pt x="472006" y="1387878"/>
                    </a:cubicBezTo>
                    <a:lnTo>
                      <a:pt x="486960" y="1397403"/>
                    </a:lnTo>
                    <a:cubicBezTo>
                      <a:pt x="481626" y="1406928"/>
                      <a:pt x="445622" y="1398355"/>
                      <a:pt x="451051" y="1405594"/>
                    </a:cubicBezTo>
                    <a:cubicBezTo>
                      <a:pt x="455432" y="1408643"/>
                      <a:pt x="492770" y="1409023"/>
                      <a:pt x="476006" y="1415119"/>
                    </a:cubicBezTo>
                    <a:cubicBezTo>
                      <a:pt x="473911" y="1418644"/>
                      <a:pt x="475340" y="1422263"/>
                      <a:pt x="474959" y="1425883"/>
                    </a:cubicBezTo>
                    <a:cubicBezTo>
                      <a:pt x="474578" y="1429502"/>
                      <a:pt x="458099" y="1427788"/>
                      <a:pt x="461909" y="1433503"/>
                    </a:cubicBezTo>
                    <a:cubicBezTo>
                      <a:pt x="472963" y="1437141"/>
                      <a:pt x="484475" y="1439189"/>
                      <a:pt x="496104" y="1439599"/>
                    </a:cubicBezTo>
                    <a:cubicBezTo>
                      <a:pt x="501629" y="1436170"/>
                      <a:pt x="512297" y="1436741"/>
                      <a:pt x="517345" y="1432264"/>
                    </a:cubicBezTo>
                    <a:cubicBezTo>
                      <a:pt x="529442" y="1431121"/>
                      <a:pt x="599641" y="1438932"/>
                      <a:pt x="563351" y="1417596"/>
                    </a:cubicBezTo>
                    <a:cubicBezTo>
                      <a:pt x="551444" y="1418453"/>
                      <a:pt x="539633" y="1414929"/>
                      <a:pt x="529537" y="1421501"/>
                    </a:cubicBezTo>
                    <a:lnTo>
                      <a:pt x="521060" y="1419882"/>
                    </a:lnTo>
                    <a:lnTo>
                      <a:pt x="521060" y="1415500"/>
                    </a:lnTo>
                    <a:cubicBezTo>
                      <a:pt x="534204" y="1405308"/>
                      <a:pt x="550587" y="1413024"/>
                      <a:pt x="566303" y="1413881"/>
                    </a:cubicBezTo>
                    <a:cubicBezTo>
                      <a:pt x="582020" y="1414739"/>
                      <a:pt x="571352" y="1397308"/>
                      <a:pt x="564017" y="1395403"/>
                    </a:cubicBezTo>
                    <a:cubicBezTo>
                      <a:pt x="549941" y="1399994"/>
                      <a:pt x="534674" y="1399318"/>
                      <a:pt x="521060" y="1393498"/>
                    </a:cubicBezTo>
                    <a:lnTo>
                      <a:pt x="521060" y="1389783"/>
                    </a:lnTo>
                    <a:cubicBezTo>
                      <a:pt x="534776" y="1387687"/>
                      <a:pt x="555254" y="1383020"/>
                      <a:pt x="570209" y="1380258"/>
                    </a:cubicBezTo>
                    <a:cubicBezTo>
                      <a:pt x="575828" y="1378925"/>
                      <a:pt x="570780" y="1374257"/>
                      <a:pt x="577257" y="1373209"/>
                    </a:cubicBezTo>
                    <a:lnTo>
                      <a:pt x="586782" y="1378448"/>
                    </a:lnTo>
                    <a:lnTo>
                      <a:pt x="586782" y="1385687"/>
                    </a:lnTo>
                    <a:lnTo>
                      <a:pt x="593164" y="1389593"/>
                    </a:lnTo>
                    <a:cubicBezTo>
                      <a:pt x="577829" y="1401213"/>
                      <a:pt x="591735" y="1431026"/>
                      <a:pt x="586115" y="1448838"/>
                    </a:cubicBezTo>
                    <a:cubicBezTo>
                      <a:pt x="586115" y="1490939"/>
                      <a:pt x="587354" y="1555709"/>
                      <a:pt x="586782" y="1606572"/>
                    </a:cubicBezTo>
                    <a:lnTo>
                      <a:pt x="580496" y="1610667"/>
                    </a:lnTo>
                    <a:lnTo>
                      <a:pt x="580496" y="1680295"/>
                    </a:lnTo>
                    <a:lnTo>
                      <a:pt x="573733" y="1684391"/>
                    </a:lnTo>
                    <a:lnTo>
                      <a:pt x="573733" y="1691630"/>
                    </a:lnTo>
                    <a:lnTo>
                      <a:pt x="579924" y="1695440"/>
                    </a:lnTo>
                    <a:lnTo>
                      <a:pt x="573923" y="1699250"/>
                    </a:lnTo>
                    <a:cubicBezTo>
                      <a:pt x="572590" y="1702489"/>
                      <a:pt x="575733" y="1704203"/>
                      <a:pt x="578972" y="1705727"/>
                    </a:cubicBezTo>
                    <a:cubicBezTo>
                      <a:pt x="581924" y="1710871"/>
                      <a:pt x="578972" y="1718014"/>
                      <a:pt x="580210" y="1724777"/>
                    </a:cubicBezTo>
                    <a:lnTo>
                      <a:pt x="574304" y="1728873"/>
                    </a:lnTo>
                    <a:lnTo>
                      <a:pt x="580019" y="1732683"/>
                    </a:lnTo>
                    <a:lnTo>
                      <a:pt x="580019" y="1739636"/>
                    </a:lnTo>
                    <a:lnTo>
                      <a:pt x="586687" y="1743637"/>
                    </a:lnTo>
                    <a:lnTo>
                      <a:pt x="580400" y="1747447"/>
                    </a:lnTo>
                    <a:lnTo>
                      <a:pt x="580400" y="1765735"/>
                    </a:lnTo>
                    <a:lnTo>
                      <a:pt x="586877" y="1769926"/>
                    </a:lnTo>
                    <a:lnTo>
                      <a:pt x="586020" y="1773641"/>
                    </a:lnTo>
                    <a:lnTo>
                      <a:pt x="580686" y="1776593"/>
                    </a:lnTo>
                    <a:cubicBezTo>
                      <a:pt x="580686" y="1778593"/>
                      <a:pt x="580686" y="1780974"/>
                      <a:pt x="580019" y="1783832"/>
                    </a:cubicBezTo>
                    <a:lnTo>
                      <a:pt x="574304" y="1787737"/>
                    </a:lnTo>
                    <a:lnTo>
                      <a:pt x="573638" y="1791262"/>
                    </a:lnTo>
                    <a:lnTo>
                      <a:pt x="579924" y="1795262"/>
                    </a:lnTo>
                    <a:cubicBezTo>
                      <a:pt x="579924" y="1796310"/>
                      <a:pt x="579924" y="1797453"/>
                      <a:pt x="579924" y="1798786"/>
                    </a:cubicBezTo>
                    <a:lnTo>
                      <a:pt x="586496" y="1802692"/>
                    </a:lnTo>
                    <a:lnTo>
                      <a:pt x="586496" y="1806311"/>
                    </a:lnTo>
                    <a:cubicBezTo>
                      <a:pt x="579543" y="1809169"/>
                      <a:pt x="570875" y="1807264"/>
                      <a:pt x="573352" y="1817360"/>
                    </a:cubicBezTo>
                    <a:cubicBezTo>
                      <a:pt x="586687" y="1822694"/>
                      <a:pt x="575162" y="1827647"/>
                      <a:pt x="567161" y="1831934"/>
                    </a:cubicBezTo>
                    <a:lnTo>
                      <a:pt x="567161" y="1843078"/>
                    </a:lnTo>
                    <a:lnTo>
                      <a:pt x="573257" y="1846888"/>
                    </a:lnTo>
                    <a:lnTo>
                      <a:pt x="573257" y="1861270"/>
                    </a:lnTo>
                    <a:lnTo>
                      <a:pt x="580019" y="1865461"/>
                    </a:lnTo>
                    <a:lnTo>
                      <a:pt x="580019" y="1868891"/>
                    </a:lnTo>
                    <a:lnTo>
                      <a:pt x="586211" y="1872796"/>
                    </a:lnTo>
                    <a:cubicBezTo>
                      <a:pt x="583639" y="1876034"/>
                      <a:pt x="574019" y="1872796"/>
                      <a:pt x="573542" y="1877082"/>
                    </a:cubicBezTo>
                    <a:cubicBezTo>
                      <a:pt x="572792" y="1883178"/>
                      <a:pt x="573049" y="1889274"/>
                      <a:pt x="574304" y="1895274"/>
                    </a:cubicBezTo>
                    <a:cubicBezTo>
                      <a:pt x="582305" y="1900132"/>
                      <a:pt x="582305" y="1900418"/>
                      <a:pt x="573733" y="1905657"/>
                    </a:cubicBezTo>
                    <a:lnTo>
                      <a:pt x="573733" y="1916896"/>
                    </a:lnTo>
                    <a:lnTo>
                      <a:pt x="567065" y="1920992"/>
                    </a:lnTo>
                    <a:lnTo>
                      <a:pt x="573447" y="1924992"/>
                    </a:lnTo>
                    <a:lnTo>
                      <a:pt x="573447" y="1932041"/>
                    </a:lnTo>
                    <a:lnTo>
                      <a:pt x="579448" y="1935851"/>
                    </a:lnTo>
                    <a:lnTo>
                      <a:pt x="573828" y="1939757"/>
                    </a:lnTo>
                    <a:lnTo>
                      <a:pt x="579448" y="1942899"/>
                    </a:lnTo>
                    <a:lnTo>
                      <a:pt x="579448" y="1949757"/>
                    </a:lnTo>
                    <a:lnTo>
                      <a:pt x="586211" y="1954235"/>
                    </a:lnTo>
                    <a:lnTo>
                      <a:pt x="586211" y="2090442"/>
                    </a:lnTo>
                    <a:lnTo>
                      <a:pt x="580210" y="2094252"/>
                    </a:lnTo>
                    <a:lnTo>
                      <a:pt x="586401" y="2098062"/>
                    </a:lnTo>
                    <a:lnTo>
                      <a:pt x="586401" y="2105206"/>
                    </a:lnTo>
                    <a:lnTo>
                      <a:pt x="580305" y="2109206"/>
                    </a:lnTo>
                    <a:cubicBezTo>
                      <a:pt x="585639" y="2111111"/>
                      <a:pt x="588497" y="2115492"/>
                      <a:pt x="585449" y="2120636"/>
                    </a:cubicBezTo>
                    <a:lnTo>
                      <a:pt x="580781" y="2123208"/>
                    </a:lnTo>
                    <a:lnTo>
                      <a:pt x="586592" y="2130828"/>
                    </a:lnTo>
                    <a:lnTo>
                      <a:pt x="580019" y="2134829"/>
                    </a:lnTo>
                    <a:lnTo>
                      <a:pt x="580019" y="2189979"/>
                    </a:lnTo>
                    <a:lnTo>
                      <a:pt x="573352" y="2193883"/>
                    </a:lnTo>
                    <a:cubicBezTo>
                      <a:pt x="573352" y="2195217"/>
                      <a:pt x="573352" y="2196360"/>
                      <a:pt x="573352" y="2197503"/>
                    </a:cubicBezTo>
                    <a:lnTo>
                      <a:pt x="579638" y="2201504"/>
                    </a:lnTo>
                    <a:cubicBezTo>
                      <a:pt x="579638" y="2202837"/>
                      <a:pt x="579067" y="2204075"/>
                      <a:pt x="578876" y="2205218"/>
                    </a:cubicBezTo>
                    <a:lnTo>
                      <a:pt x="573923" y="2207981"/>
                    </a:lnTo>
                    <a:cubicBezTo>
                      <a:pt x="571256" y="2232078"/>
                      <a:pt x="573923" y="2257892"/>
                      <a:pt x="572971" y="2282180"/>
                    </a:cubicBezTo>
                    <a:lnTo>
                      <a:pt x="566875" y="2285609"/>
                    </a:lnTo>
                    <a:lnTo>
                      <a:pt x="566875" y="2293134"/>
                    </a:lnTo>
                    <a:lnTo>
                      <a:pt x="572780" y="2296944"/>
                    </a:lnTo>
                    <a:lnTo>
                      <a:pt x="572780" y="2311327"/>
                    </a:lnTo>
                    <a:cubicBezTo>
                      <a:pt x="574590" y="2313041"/>
                      <a:pt x="579829" y="2313708"/>
                      <a:pt x="579067" y="2316946"/>
                    </a:cubicBezTo>
                    <a:close/>
                    <a:moveTo>
                      <a:pt x="315605" y="1062314"/>
                    </a:moveTo>
                    <a:cubicBezTo>
                      <a:pt x="323640" y="1068885"/>
                      <a:pt x="335193" y="1068885"/>
                      <a:pt x="343228" y="1062314"/>
                    </a:cubicBezTo>
                    <a:cubicBezTo>
                      <a:pt x="334213" y="1059646"/>
                      <a:pt x="324620" y="1059646"/>
                      <a:pt x="315605" y="1062314"/>
                    </a:cubicBezTo>
                    <a:close/>
                    <a:moveTo>
                      <a:pt x="47096" y="277453"/>
                    </a:moveTo>
                    <a:cubicBezTo>
                      <a:pt x="41095" y="274501"/>
                      <a:pt x="41095" y="274501"/>
                      <a:pt x="34142" y="277453"/>
                    </a:cubicBezTo>
                    <a:lnTo>
                      <a:pt x="40619" y="281358"/>
                    </a:lnTo>
                    <a:lnTo>
                      <a:pt x="33665" y="284788"/>
                    </a:lnTo>
                    <a:cubicBezTo>
                      <a:pt x="37746" y="287455"/>
                      <a:pt x="43015" y="287455"/>
                      <a:pt x="47096" y="284788"/>
                    </a:cubicBezTo>
                    <a:close/>
                    <a:moveTo>
                      <a:pt x="76909" y="478050"/>
                    </a:moveTo>
                    <a:lnTo>
                      <a:pt x="89863" y="478050"/>
                    </a:lnTo>
                    <a:cubicBezTo>
                      <a:pt x="94530" y="474240"/>
                      <a:pt x="94530" y="474240"/>
                      <a:pt x="89863" y="470620"/>
                    </a:cubicBezTo>
                    <a:lnTo>
                      <a:pt x="77004" y="470620"/>
                    </a:lnTo>
                    <a:cubicBezTo>
                      <a:pt x="71861" y="474430"/>
                      <a:pt x="71861" y="474430"/>
                      <a:pt x="76718" y="478050"/>
                    </a:cubicBezTo>
                    <a:close/>
                    <a:moveTo>
                      <a:pt x="73385" y="652929"/>
                    </a:moveTo>
                    <a:cubicBezTo>
                      <a:pt x="77345" y="655644"/>
                      <a:pt x="82569" y="655644"/>
                      <a:pt x="86529" y="652929"/>
                    </a:cubicBezTo>
                    <a:lnTo>
                      <a:pt x="86529" y="649405"/>
                    </a:lnTo>
                    <a:cubicBezTo>
                      <a:pt x="80147" y="646643"/>
                      <a:pt x="80147" y="646738"/>
                      <a:pt x="73385" y="649405"/>
                    </a:cubicBezTo>
                    <a:close/>
                    <a:moveTo>
                      <a:pt x="112532" y="671979"/>
                    </a:moveTo>
                    <a:cubicBezTo>
                      <a:pt x="105831" y="667121"/>
                      <a:pt x="97441" y="665197"/>
                      <a:pt x="89291" y="666645"/>
                    </a:cubicBezTo>
                    <a:cubicBezTo>
                      <a:pt x="83814" y="669302"/>
                      <a:pt x="78614" y="672493"/>
                      <a:pt x="73766" y="676170"/>
                    </a:cubicBezTo>
                    <a:cubicBezTo>
                      <a:pt x="81862" y="678646"/>
                      <a:pt x="89958" y="675313"/>
                      <a:pt x="96816" y="681028"/>
                    </a:cubicBezTo>
                    <a:cubicBezTo>
                      <a:pt x="101960" y="680361"/>
                      <a:pt x="107865" y="682266"/>
                      <a:pt x="112532" y="679313"/>
                    </a:cubicBezTo>
                    <a:close/>
                    <a:moveTo>
                      <a:pt x="146727" y="649024"/>
                    </a:moveTo>
                    <a:cubicBezTo>
                      <a:pt x="127677" y="650834"/>
                      <a:pt x="108627" y="639499"/>
                      <a:pt x="93101" y="649881"/>
                    </a:cubicBezTo>
                    <a:cubicBezTo>
                      <a:pt x="106817" y="661311"/>
                      <a:pt x="120057" y="659406"/>
                      <a:pt x="135964" y="655405"/>
                    </a:cubicBezTo>
                    <a:close/>
                    <a:moveTo>
                      <a:pt x="227690" y="946489"/>
                    </a:moveTo>
                    <a:cubicBezTo>
                      <a:pt x="218165" y="946489"/>
                      <a:pt x="204258" y="945346"/>
                      <a:pt x="220451" y="953824"/>
                    </a:cubicBezTo>
                    <a:lnTo>
                      <a:pt x="228071" y="953824"/>
                    </a:lnTo>
                    <a:cubicBezTo>
                      <a:pt x="232166" y="949633"/>
                      <a:pt x="232262" y="949633"/>
                      <a:pt x="227499" y="946013"/>
                    </a:cubicBezTo>
                    <a:close/>
                    <a:moveTo>
                      <a:pt x="275696" y="1061456"/>
                    </a:moveTo>
                    <a:cubicBezTo>
                      <a:pt x="273505" y="1059551"/>
                      <a:pt x="270076" y="1060504"/>
                      <a:pt x="267123" y="1060218"/>
                    </a:cubicBezTo>
                    <a:cubicBezTo>
                      <a:pt x="262265" y="1062694"/>
                      <a:pt x="262361" y="1065076"/>
                      <a:pt x="267123" y="1067838"/>
                    </a:cubicBezTo>
                    <a:cubicBezTo>
                      <a:pt x="269028" y="1065838"/>
                      <a:pt x="276648" y="1063933"/>
                      <a:pt x="275696" y="1061456"/>
                    </a:cubicBezTo>
                    <a:close/>
                    <a:moveTo>
                      <a:pt x="383519" y="1222429"/>
                    </a:moveTo>
                    <a:cubicBezTo>
                      <a:pt x="378566" y="1222429"/>
                      <a:pt x="372755" y="1221095"/>
                      <a:pt x="368660" y="1224429"/>
                    </a:cubicBezTo>
                    <a:lnTo>
                      <a:pt x="375422" y="1227858"/>
                    </a:lnTo>
                    <a:lnTo>
                      <a:pt x="375422" y="1233002"/>
                    </a:lnTo>
                    <a:cubicBezTo>
                      <a:pt x="382090" y="1232430"/>
                      <a:pt x="388567" y="1235573"/>
                      <a:pt x="395139" y="1231668"/>
                    </a:cubicBezTo>
                    <a:lnTo>
                      <a:pt x="395139" y="1228048"/>
                    </a:lnTo>
                    <a:cubicBezTo>
                      <a:pt x="391607" y="1225543"/>
                      <a:pt x="387679" y="1223638"/>
                      <a:pt x="383519" y="1222429"/>
                    </a:cubicBezTo>
                    <a:close/>
                    <a:moveTo>
                      <a:pt x="359230" y="1185472"/>
                    </a:moveTo>
                    <a:cubicBezTo>
                      <a:pt x="373918" y="1185453"/>
                      <a:pt x="388421" y="1182205"/>
                      <a:pt x="401711" y="1175947"/>
                    </a:cubicBezTo>
                    <a:cubicBezTo>
                      <a:pt x="401711" y="1172899"/>
                      <a:pt x="401711" y="1172899"/>
                      <a:pt x="399425" y="1170994"/>
                    </a:cubicBezTo>
                    <a:cubicBezTo>
                      <a:pt x="384281" y="1166327"/>
                      <a:pt x="373041" y="1176328"/>
                      <a:pt x="359325" y="1177757"/>
                    </a:cubicBezTo>
                    <a:cubicBezTo>
                      <a:pt x="354182" y="1181852"/>
                      <a:pt x="354182" y="1181852"/>
                      <a:pt x="359230" y="1185472"/>
                    </a:cubicBezTo>
                    <a:close/>
                    <a:moveTo>
                      <a:pt x="355420" y="1263386"/>
                    </a:moveTo>
                    <a:cubicBezTo>
                      <a:pt x="366131" y="1257242"/>
                      <a:pt x="378450" y="1254490"/>
                      <a:pt x="390758" y="1255480"/>
                    </a:cubicBezTo>
                    <a:cubicBezTo>
                      <a:pt x="409808" y="1242812"/>
                      <a:pt x="349038" y="1244432"/>
                      <a:pt x="343133" y="1253385"/>
                    </a:cubicBezTo>
                    <a:cubicBezTo>
                      <a:pt x="343133" y="1254623"/>
                      <a:pt x="343133" y="1255766"/>
                      <a:pt x="342561" y="1257195"/>
                    </a:cubicBezTo>
                    <a:cubicBezTo>
                      <a:pt x="346489" y="1259928"/>
                      <a:pt x="350831" y="1262024"/>
                      <a:pt x="355420" y="1263386"/>
                    </a:cubicBezTo>
                    <a:close/>
                    <a:moveTo>
                      <a:pt x="404855" y="1723634"/>
                    </a:moveTo>
                    <a:cubicBezTo>
                      <a:pt x="400949" y="1724491"/>
                      <a:pt x="389805" y="1721348"/>
                      <a:pt x="389710" y="1726110"/>
                    </a:cubicBezTo>
                    <a:cubicBezTo>
                      <a:pt x="392091" y="1728492"/>
                      <a:pt x="413618" y="1728302"/>
                      <a:pt x="404855" y="1723634"/>
                    </a:cubicBezTo>
                    <a:close/>
                    <a:moveTo>
                      <a:pt x="418571" y="1406642"/>
                    </a:moveTo>
                    <a:lnTo>
                      <a:pt x="412284" y="1406642"/>
                    </a:lnTo>
                    <a:cubicBezTo>
                      <a:pt x="409236" y="1408738"/>
                      <a:pt x="404283" y="1409881"/>
                      <a:pt x="403426" y="1412357"/>
                    </a:cubicBezTo>
                    <a:lnTo>
                      <a:pt x="411713" y="1417786"/>
                    </a:lnTo>
                    <a:cubicBezTo>
                      <a:pt x="415523" y="1417786"/>
                      <a:pt x="418952" y="1418358"/>
                      <a:pt x="421238" y="1416358"/>
                    </a:cubicBezTo>
                    <a:cubicBezTo>
                      <a:pt x="420952" y="1413024"/>
                      <a:pt x="424190" y="1409499"/>
                      <a:pt x="418571" y="1406642"/>
                    </a:cubicBezTo>
                    <a:close/>
                    <a:moveTo>
                      <a:pt x="444764" y="1339967"/>
                    </a:moveTo>
                    <a:cubicBezTo>
                      <a:pt x="469148" y="1335491"/>
                      <a:pt x="493628" y="1352731"/>
                      <a:pt x="515821" y="1344539"/>
                    </a:cubicBezTo>
                    <a:cubicBezTo>
                      <a:pt x="520393" y="1342253"/>
                      <a:pt x="591068" y="1333109"/>
                      <a:pt x="566113" y="1328918"/>
                    </a:cubicBezTo>
                    <a:cubicBezTo>
                      <a:pt x="556588" y="1327299"/>
                      <a:pt x="540395" y="1333109"/>
                      <a:pt x="533537" y="1325966"/>
                    </a:cubicBezTo>
                    <a:cubicBezTo>
                      <a:pt x="543062" y="1313964"/>
                      <a:pt x="568113" y="1328823"/>
                      <a:pt x="579543" y="1316441"/>
                    </a:cubicBezTo>
                    <a:lnTo>
                      <a:pt x="579543" y="1309011"/>
                    </a:lnTo>
                    <a:cubicBezTo>
                      <a:pt x="569944" y="1305753"/>
                      <a:pt x="559454" y="1306373"/>
                      <a:pt x="550301" y="1310725"/>
                    </a:cubicBezTo>
                    <a:cubicBezTo>
                      <a:pt x="498104" y="1300343"/>
                      <a:pt x="440764" y="1309868"/>
                      <a:pt x="389043" y="1305296"/>
                    </a:cubicBezTo>
                    <a:lnTo>
                      <a:pt x="389043" y="1309011"/>
                    </a:lnTo>
                    <a:cubicBezTo>
                      <a:pt x="386567" y="1312154"/>
                      <a:pt x="378375" y="1309011"/>
                      <a:pt x="376280" y="1312916"/>
                    </a:cubicBezTo>
                    <a:cubicBezTo>
                      <a:pt x="382729" y="1317526"/>
                      <a:pt x="390739" y="1319412"/>
                      <a:pt x="398568" y="1318155"/>
                    </a:cubicBezTo>
                    <a:cubicBezTo>
                      <a:pt x="403712" y="1321870"/>
                      <a:pt x="403712" y="1321870"/>
                      <a:pt x="398568" y="1325680"/>
                    </a:cubicBezTo>
                    <a:cubicBezTo>
                      <a:pt x="392186" y="1324632"/>
                      <a:pt x="387995" y="1328061"/>
                      <a:pt x="382471" y="1331109"/>
                    </a:cubicBezTo>
                    <a:cubicBezTo>
                      <a:pt x="382471" y="1332633"/>
                      <a:pt x="383233" y="1334252"/>
                      <a:pt x="383709" y="1336252"/>
                    </a:cubicBezTo>
                    <a:cubicBezTo>
                      <a:pt x="405426" y="1340920"/>
                      <a:pt x="425429" y="1325108"/>
                      <a:pt x="444288" y="1340253"/>
                    </a:cubicBezTo>
                    <a:close/>
                    <a:moveTo>
                      <a:pt x="461338" y="1461697"/>
                    </a:moveTo>
                    <a:cubicBezTo>
                      <a:pt x="462576" y="1457411"/>
                      <a:pt x="453527" y="1457506"/>
                      <a:pt x="454766" y="1461697"/>
                    </a:cubicBezTo>
                    <a:cubicBezTo>
                      <a:pt x="453718" y="1466459"/>
                      <a:pt x="462576" y="1465793"/>
                      <a:pt x="460862" y="1461982"/>
                    </a:cubicBezTo>
                    <a:close/>
                    <a:moveTo>
                      <a:pt x="474578" y="1463411"/>
                    </a:moveTo>
                    <a:cubicBezTo>
                      <a:pt x="481305" y="1468078"/>
                      <a:pt x="489495" y="1470136"/>
                      <a:pt x="497628" y="1469221"/>
                    </a:cubicBezTo>
                    <a:cubicBezTo>
                      <a:pt x="501056" y="1471965"/>
                      <a:pt x="505482" y="1473146"/>
                      <a:pt x="509820" y="1472460"/>
                    </a:cubicBezTo>
                    <a:cubicBezTo>
                      <a:pt x="528870" y="1462935"/>
                      <a:pt x="553349" y="1470745"/>
                      <a:pt x="571923" y="1459982"/>
                    </a:cubicBezTo>
                    <a:cubicBezTo>
                      <a:pt x="573541" y="1455620"/>
                      <a:pt x="572900" y="1450734"/>
                      <a:pt x="570209" y="1446933"/>
                    </a:cubicBezTo>
                    <a:cubicBezTo>
                      <a:pt x="554111" y="1450267"/>
                      <a:pt x="538014" y="1439694"/>
                      <a:pt x="523727" y="1446933"/>
                    </a:cubicBezTo>
                    <a:cubicBezTo>
                      <a:pt x="513535" y="1439599"/>
                      <a:pt x="502105" y="1446361"/>
                      <a:pt x="490865" y="1446933"/>
                    </a:cubicBezTo>
                    <a:cubicBezTo>
                      <a:pt x="483531" y="1449409"/>
                      <a:pt x="489532" y="1453886"/>
                      <a:pt x="486008" y="1456458"/>
                    </a:cubicBezTo>
                    <a:close/>
                    <a:moveTo>
                      <a:pt x="549730" y="1476461"/>
                    </a:moveTo>
                    <a:cubicBezTo>
                      <a:pt x="547158" y="1476461"/>
                      <a:pt x="542777" y="1475603"/>
                      <a:pt x="541253" y="1477699"/>
                    </a:cubicBezTo>
                    <a:cubicBezTo>
                      <a:pt x="537919" y="1481794"/>
                      <a:pt x="559255" y="1480842"/>
                      <a:pt x="549254" y="1476746"/>
                    </a:cubicBezTo>
                    <a:close/>
                    <a:moveTo>
                      <a:pt x="499628" y="1684105"/>
                    </a:moveTo>
                    <a:cubicBezTo>
                      <a:pt x="492525" y="1681648"/>
                      <a:pt x="485181" y="1679962"/>
                      <a:pt x="477721" y="1679057"/>
                    </a:cubicBezTo>
                    <a:cubicBezTo>
                      <a:pt x="473149" y="1682867"/>
                      <a:pt x="473149" y="1682867"/>
                      <a:pt x="477721" y="1686487"/>
                    </a:cubicBezTo>
                    <a:cubicBezTo>
                      <a:pt x="483341" y="1685439"/>
                      <a:pt x="496771" y="1689820"/>
                      <a:pt x="499152" y="1684391"/>
                    </a:cubicBezTo>
                    <a:close/>
                    <a:moveTo>
                      <a:pt x="519155" y="1639719"/>
                    </a:moveTo>
                    <a:cubicBezTo>
                      <a:pt x="515154" y="1637528"/>
                      <a:pt x="508296" y="1639719"/>
                      <a:pt x="504391" y="1634861"/>
                    </a:cubicBezTo>
                    <a:cubicBezTo>
                      <a:pt x="475816" y="1638195"/>
                      <a:pt x="489818" y="1649816"/>
                      <a:pt x="511154" y="1645910"/>
                    </a:cubicBezTo>
                    <a:cubicBezTo>
                      <a:pt x="511916" y="1644576"/>
                      <a:pt x="520202" y="1642290"/>
                      <a:pt x="518678" y="1640005"/>
                    </a:cubicBezTo>
                    <a:close/>
                    <a:moveTo>
                      <a:pt x="557255" y="1509322"/>
                    </a:moveTo>
                    <a:lnTo>
                      <a:pt x="573352" y="1509322"/>
                    </a:lnTo>
                    <a:lnTo>
                      <a:pt x="573352" y="1496844"/>
                    </a:lnTo>
                    <a:lnTo>
                      <a:pt x="563827" y="1491796"/>
                    </a:lnTo>
                    <a:lnTo>
                      <a:pt x="557255" y="1494844"/>
                    </a:lnTo>
                    <a:cubicBezTo>
                      <a:pt x="545729" y="1486366"/>
                      <a:pt x="526775" y="1496177"/>
                      <a:pt x="515440" y="1489224"/>
                    </a:cubicBezTo>
                    <a:cubicBezTo>
                      <a:pt x="531537" y="1478556"/>
                      <a:pt x="485817" y="1486176"/>
                      <a:pt x="481912" y="1489224"/>
                    </a:cubicBezTo>
                    <a:lnTo>
                      <a:pt x="481912" y="1496558"/>
                    </a:lnTo>
                    <a:cubicBezTo>
                      <a:pt x="502391" y="1511417"/>
                      <a:pt x="535919" y="1493796"/>
                      <a:pt x="556397" y="1509607"/>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grpSp>
          <p:nvGrpSpPr>
            <p:cNvPr id="189" name="Google Shape;189;p10"/>
            <p:cNvGrpSpPr/>
            <p:nvPr/>
          </p:nvGrpSpPr>
          <p:grpSpPr>
            <a:xfrm>
              <a:off x="4829459" y="-287"/>
              <a:ext cx="418177" cy="6861317"/>
              <a:chOff x="10080554" y="-143"/>
              <a:chExt cx="412648" cy="6861317"/>
            </a:xfrm>
          </p:grpSpPr>
          <p:sp>
            <p:nvSpPr>
              <p:cNvPr id="190" name="Google Shape;190;p10"/>
              <p:cNvSpPr/>
              <p:nvPr/>
            </p:nvSpPr>
            <p:spPr>
              <a:xfrm>
                <a:off x="10080554" y="2907392"/>
                <a:ext cx="404410" cy="3953782"/>
              </a:xfrm>
              <a:custGeom>
                <a:rect b="b" l="l" r="r" t="t"/>
                <a:pathLst>
                  <a:path extrusionOk="0" h="2653545" w="612743">
                    <a:moveTo>
                      <a:pt x="598593" y="2643439"/>
                    </a:moveTo>
                    <a:lnTo>
                      <a:pt x="598593" y="2652964"/>
                    </a:lnTo>
                    <a:lnTo>
                      <a:pt x="709" y="2652964"/>
                    </a:lnTo>
                    <a:lnTo>
                      <a:pt x="709" y="2599529"/>
                    </a:lnTo>
                    <a:lnTo>
                      <a:pt x="7472" y="2595528"/>
                    </a:lnTo>
                    <a:lnTo>
                      <a:pt x="7472" y="2547903"/>
                    </a:lnTo>
                    <a:cubicBezTo>
                      <a:pt x="24045" y="2520187"/>
                      <a:pt x="8900" y="2471703"/>
                      <a:pt x="13853" y="2437414"/>
                    </a:cubicBezTo>
                    <a:cubicBezTo>
                      <a:pt x="-910" y="2431604"/>
                      <a:pt x="24902" y="2430556"/>
                      <a:pt x="7472" y="2422840"/>
                    </a:cubicBezTo>
                    <a:lnTo>
                      <a:pt x="7472" y="2371500"/>
                    </a:lnTo>
                    <a:lnTo>
                      <a:pt x="804" y="2367405"/>
                    </a:lnTo>
                    <a:lnTo>
                      <a:pt x="804" y="2323304"/>
                    </a:lnTo>
                    <a:lnTo>
                      <a:pt x="6995" y="2319494"/>
                    </a:lnTo>
                    <a:lnTo>
                      <a:pt x="709" y="2315493"/>
                    </a:lnTo>
                    <a:cubicBezTo>
                      <a:pt x="709" y="2314161"/>
                      <a:pt x="709" y="2313018"/>
                      <a:pt x="1376" y="2311779"/>
                    </a:cubicBezTo>
                    <a:cubicBezTo>
                      <a:pt x="16711" y="2295872"/>
                      <a:pt x="1376" y="2263012"/>
                      <a:pt x="8233" y="2241580"/>
                    </a:cubicBezTo>
                    <a:lnTo>
                      <a:pt x="13091" y="2238818"/>
                    </a:lnTo>
                    <a:cubicBezTo>
                      <a:pt x="13958" y="2233960"/>
                      <a:pt x="14253" y="2229007"/>
                      <a:pt x="13949" y="2224053"/>
                    </a:cubicBezTo>
                    <a:lnTo>
                      <a:pt x="19949" y="2220053"/>
                    </a:lnTo>
                    <a:lnTo>
                      <a:pt x="14139" y="2216338"/>
                    </a:lnTo>
                    <a:lnTo>
                      <a:pt x="20521" y="2212433"/>
                    </a:lnTo>
                    <a:lnTo>
                      <a:pt x="20521" y="2190526"/>
                    </a:lnTo>
                    <a:cubicBezTo>
                      <a:pt x="30046" y="2188049"/>
                      <a:pt x="26617" y="2179191"/>
                      <a:pt x="26998" y="2172143"/>
                    </a:cubicBezTo>
                    <a:lnTo>
                      <a:pt x="32999" y="2168713"/>
                    </a:lnTo>
                    <a:cubicBezTo>
                      <a:pt x="33903" y="2163665"/>
                      <a:pt x="33903" y="2158427"/>
                      <a:pt x="32999" y="2153378"/>
                    </a:cubicBezTo>
                    <a:lnTo>
                      <a:pt x="20997" y="2146616"/>
                    </a:lnTo>
                    <a:lnTo>
                      <a:pt x="20426" y="2142901"/>
                    </a:lnTo>
                    <a:lnTo>
                      <a:pt x="26903" y="2138901"/>
                    </a:lnTo>
                    <a:lnTo>
                      <a:pt x="26903" y="2083750"/>
                    </a:lnTo>
                    <a:lnTo>
                      <a:pt x="20521" y="2079845"/>
                    </a:lnTo>
                    <a:lnTo>
                      <a:pt x="20521" y="2076321"/>
                    </a:lnTo>
                    <a:lnTo>
                      <a:pt x="26712" y="2072511"/>
                    </a:lnTo>
                    <a:lnTo>
                      <a:pt x="26712" y="2039269"/>
                    </a:lnTo>
                    <a:cubicBezTo>
                      <a:pt x="18044" y="2034030"/>
                      <a:pt x="18044" y="2033744"/>
                      <a:pt x="26045" y="2028886"/>
                    </a:cubicBezTo>
                    <a:cubicBezTo>
                      <a:pt x="28141" y="2024124"/>
                      <a:pt x="26045" y="2019361"/>
                      <a:pt x="27283" y="2014313"/>
                    </a:cubicBezTo>
                    <a:lnTo>
                      <a:pt x="20997" y="2010122"/>
                    </a:lnTo>
                    <a:cubicBezTo>
                      <a:pt x="20997" y="2009075"/>
                      <a:pt x="20997" y="2007932"/>
                      <a:pt x="20426" y="2006598"/>
                    </a:cubicBezTo>
                    <a:lnTo>
                      <a:pt x="26903" y="2002502"/>
                    </a:lnTo>
                    <a:lnTo>
                      <a:pt x="26903" y="1910777"/>
                    </a:lnTo>
                    <a:lnTo>
                      <a:pt x="33475" y="1906681"/>
                    </a:lnTo>
                    <a:lnTo>
                      <a:pt x="33475" y="1884773"/>
                    </a:lnTo>
                    <a:lnTo>
                      <a:pt x="26998" y="1880677"/>
                    </a:lnTo>
                    <a:cubicBezTo>
                      <a:pt x="26998" y="1879344"/>
                      <a:pt x="26998" y="1878201"/>
                      <a:pt x="27474" y="1877058"/>
                    </a:cubicBezTo>
                    <a:cubicBezTo>
                      <a:pt x="32046" y="1875343"/>
                      <a:pt x="34808" y="1872105"/>
                      <a:pt x="33475" y="1867533"/>
                    </a:cubicBezTo>
                    <a:cubicBezTo>
                      <a:pt x="33475" y="1861056"/>
                      <a:pt x="35475" y="1854293"/>
                      <a:pt x="27474" y="1852007"/>
                    </a:cubicBezTo>
                    <a:lnTo>
                      <a:pt x="33189" y="1848007"/>
                    </a:lnTo>
                    <a:lnTo>
                      <a:pt x="33189" y="1837053"/>
                    </a:lnTo>
                    <a:lnTo>
                      <a:pt x="27093" y="1833243"/>
                    </a:lnTo>
                    <a:lnTo>
                      <a:pt x="27093" y="1789047"/>
                    </a:lnTo>
                    <a:lnTo>
                      <a:pt x="20426" y="1784951"/>
                    </a:lnTo>
                    <a:lnTo>
                      <a:pt x="20426" y="1689701"/>
                    </a:lnTo>
                    <a:lnTo>
                      <a:pt x="14139" y="1685796"/>
                    </a:lnTo>
                    <a:cubicBezTo>
                      <a:pt x="21473" y="1683320"/>
                      <a:pt x="19283" y="1677700"/>
                      <a:pt x="25855" y="1675509"/>
                    </a:cubicBezTo>
                    <a:cubicBezTo>
                      <a:pt x="26331" y="1673413"/>
                      <a:pt x="22616" y="1672937"/>
                      <a:pt x="20807" y="1671223"/>
                    </a:cubicBezTo>
                    <a:lnTo>
                      <a:pt x="20807" y="1579211"/>
                    </a:lnTo>
                    <a:lnTo>
                      <a:pt x="26807" y="1575401"/>
                    </a:lnTo>
                    <a:lnTo>
                      <a:pt x="26807" y="1553589"/>
                    </a:lnTo>
                    <a:lnTo>
                      <a:pt x="33570" y="1549493"/>
                    </a:lnTo>
                    <a:lnTo>
                      <a:pt x="33570" y="1538539"/>
                    </a:lnTo>
                    <a:lnTo>
                      <a:pt x="26807" y="1534444"/>
                    </a:lnTo>
                    <a:lnTo>
                      <a:pt x="26807" y="1468531"/>
                    </a:lnTo>
                    <a:lnTo>
                      <a:pt x="20807" y="1464530"/>
                    </a:lnTo>
                    <a:lnTo>
                      <a:pt x="25855" y="1461673"/>
                    </a:lnTo>
                    <a:cubicBezTo>
                      <a:pt x="29665" y="1449386"/>
                      <a:pt x="24331" y="1435955"/>
                      <a:pt x="28046" y="1423573"/>
                    </a:cubicBezTo>
                    <a:lnTo>
                      <a:pt x="33189" y="1420620"/>
                    </a:lnTo>
                    <a:lnTo>
                      <a:pt x="33189" y="1413191"/>
                    </a:lnTo>
                    <a:lnTo>
                      <a:pt x="27188" y="1409380"/>
                    </a:lnTo>
                    <a:lnTo>
                      <a:pt x="27188" y="1379948"/>
                    </a:lnTo>
                    <a:lnTo>
                      <a:pt x="33570" y="1376138"/>
                    </a:lnTo>
                    <a:lnTo>
                      <a:pt x="33570" y="1372614"/>
                    </a:lnTo>
                    <a:lnTo>
                      <a:pt x="26998" y="1368613"/>
                    </a:lnTo>
                    <a:cubicBezTo>
                      <a:pt x="26998" y="1367375"/>
                      <a:pt x="26998" y="1366137"/>
                      <a:pt x="26998" y="1365089"/>
                    </a:cubicBezTo>
                    <a:lnTo>
                      <a:pt x="33665" y="1360898"/>
                    </a:lnTo>
                    <a:lnTo>
                      <a:pt x="33665" y="1320703"/>
                    </a:lnTo>
                    <a:cubicBezTo>
                      <a:pt x="39666" y="1317274"/>
                      <a:pt x="39666" y="1317274"/>
                      <a:pt x="33665" y="1313750"/>
                    </a:cubicBezTo>
                    <a:lnTo>
                      <a:pt x="33665" y="1306320"/>
                    </a:lnTo>
                    <a:lnTo>
                      <a:pt x="39571" y="1302510"/>
                    </a:lnTo>
                    <a:lnTo>
                      <a:pt x="39571" y="1291556"/>
                    </a:lnTo>
                    <a:lnTo>
                      <a:pt x="33284" y="1287746"/>
                    </a:lnTo>
                    <a:lnTo>
                      <a:pt x="33284" y="1250980"/>
                    </a:lnTo>
                    <a:lnTo>
                      <a:pt x="39857" y="1247075"/>
                    </a:lnTo>
                    <a:cubicBezTo>
                      <a:pt x="39857" y="1245741"/>
                      <a:pt x="39857" y="1244598"/>
                      <a:pt x="39857" y="1243360"/>
                    </a:cubicBezTo>
                    <a:cubicBezTo>
                      <a:pt x="22235" y="1236121"/>
                      <a:pt x="51572" y="1232406"/>
                      <a:pt x="34046" y="1225357"/>
                    </a:cubicBezTo>
                    <a:lnTo>
                      <a:pt x="34046" y="1211070"/>
                    </a:lnTo>
                    <a:lnTo>
                      <a:pt x="27474" y="1206784"/>
                    </a:lnTo>
                    <a:lnTo>
                      <a:pt x="33665" y="1202879"/>
                    </a:lnTo>
                    <a:lnTo>
                      <a:pt x="33665" y="1169922"/>
                    </a:lnTo>
                    <a:lnTo>
                      <a:pt x="26903" y="1165921"/>
                    </a:lnTo>
                    <a:lnTo>
                      <a:pt x="26903" y="1099913"/>
                    </a:lnTo>
                    <a:lnTo>
                      <a:pt x="20807" y="1096008"/>
                    </a:lnTo>
                    <a:lnTo>
                      <a:pt x="20807" y="947989"/>
                    </a:lnTo>
                    <a:cubicBezTo>
                      <a:pt x="37094" y="930749"/>
                      <a:pt x="20807" y="893507"/>
                      <a:pt x="28046" y="870266"/>
                    </a:cubicBezTo>
                    <a:lnTo>
                      <a:pt x="32618" y="867694"/>
                    </a:lnTo>
                    <a:cubicBezTo>
                      <a:pt x="33475" y="863503"/>
                      <a:pt x="37285" y="859026"/>
                      <a:pt x="27379" y="856835"/>
                    </a:cubicBezTo>
                    <a:lnTo>
                      <a:pt x="27379" y="848739"/>
                    </a:lnTo>
                    <a:lnTo>
                      <a:pt x="33570" y="844929"/>
                    </a:lnTo>
                    <a:lnTo>
                      <a:pt x="33570" y="841405"/>
                    </a:lnTo>
                    <a:lnTo>
                      <a:pt x="27188" y="837500"/>
                    </a:lnTo>
                    <a:lnTo>
                      <a:pt x="27188" y="822926"/>
                    </a:lnTo>
                    <a:lnTo>
                      <a:pt x="33379" y="819116"/>
                    </a:lnTo>
                    <a:lnTo>
                      <a:pt x="33379" y="807972"/>
                    </a:lnTo>
                    <a:cubicBezTo>
                      <a:pt x="24712" y="802733"/>
                      <a:pt x="24712" y="802447"/>
                      <a:pt x="32618" y="797590"/>
                    </a:cubicBezTo>
                    <a:cubicBezTo>
                      <a:pt x="34523" y="794066"/>
                      <a:pt x="33284" y="790446"/>
                      <a:pt x="33665" y="786445"/>
                    </a:cubicBezTo>
                    <a:lnTo>
                      <a:pt x="27379" y="782254"/>
                    </a:lnTo>
                    <a:lnTo>
                      <a:pt x="27379" y="775110"/>
                    </a:lnTo>
                    <a:lnTo>
                      <a:pt x="33570" y="771205"/>
                    </a:lnTo>
                    <a:lnTo>
                      <a:pt x="33570" y="731010"/>
                    </a:lnTo>
                    <a:lnTo>
                      <a:pt x="40142" y="727009"/>
                    </a:lnTo>
                    <a:lnTo>
                      <a:pt x="40142" y="719675"/>
                    </a:lnTo>
                    <a:cubicBezTo>
                      <a:pt x="36142" y="716913"/>
                      <a:pt x="30617" y="715198"/>
                      <a:pt x="28046" y="711770"/>
                    </a:cubicBezTo>
                    <a:lnTo>
                      <a:pt x="39952" y="705102"/>
                    </a:lnTo>
                    <a:lnTo>
                      <a:pt x="39952" y="671860"/>
                    </a:lnTo>
                    <a:lnTo>
                      <a:pt x="33761" y="668049"/>
                    </a:lnTo>
                    <a:lnTo>
                      <a:pt x="33761" y="605756"/>
                    </a:lnTo>
                    <a:lnTo>
                      <a:pt x="27188" y="601661"/>
                    </a:lnTo>
                    <a:lnTo>
                      <a:pt x="27188" y="598136"/>
                    </a:lnTo>
                    <a:lnTo>
                      <a:pt x="33379" y="594326"/>
                    </a:lnTo>
                    <a:lnTo>
                      <a:pt x="33379" y="579467"/>
                    </a:lnTo>
                    <a:lnTo>
                      <a:pt x="28046" y="576514"/>
                    </a:lnTo>
                    <a:cubicBezTo>
                      <a:pt x="21188" y="563561"/>
                      <a:pt x="38142" y="528889"/>
                      <a:pt x="17378" y="529842"/>
                    </a:cubicBezTo>
                    <a:cubicBezTo>
                      <a:pt x="10424" y="527080"/>
                      <a:pt x="24140" y="523365"/>
                      <a:pt x="26903" y="520793"/>
                    </a:cubicBezTo>
                    <a:lnTo>
                      <a:pt x="26903" y="513459"/>
                    </a:lnTo>
                    <a:lnTo>
                      <a:pt x="20521" y="509553"/>
                    </a:lnTo>
                    <a:lnTo>
                      <a:pt x="20521" y="506029"/>
                    </a:lnTo>
                    <a:lnTo>
                      <a:pt x="27188" y="501838"/>
                    </a:lnTo>
                    <a:lnTo>
                      <a:pt x="27188" y="480026"/>
                    </a:lnTo>
                    <a:cubicBezTo>
                      <a:pt x="30332" y="478121"/>
                      <a:pt x="34142" y="476883"/>
                      <a:pt x="33665" y="473930"/>
                    </a:cubicBezTo>
                    <a:cubicBezTo>
                      <a:pt x="33189" y="470977"/>
                      <a:pt x="37094" y="470977"/>
                      <a:pt x="39190" y="469644"/>
                    </a:cubicBezTo>
                    <a:cubicBezTo>
                      <a:pt x="41476" y="466119"/>
                      <a:pt x="39190" y="462405"/>
                      <a:pt x="40714" y="458881"/>
                    </a:cubicBezTo>
                    <a:lnTo>
                      <a:pt x="33856" y="454308"/>
                    </a:lnTo>
                    <a:lnTo>
                      <a:pt x="33856" y="403255"/>
                    </a:lnTo>
                    <a:lnTo>
                      <a:pt x="27093" y="399064"/>
                    </a:lnTo>
                    <a:lnTo>
                      <a:pt x="27093" y="318101"/>
                    </a:lnTo>
                    <a:lnTo>
                      <a:pt x="33570" y="314196"/>
                    </a:lnTo>
                    <a:lnTo>
                      <a:pt x="33570" y="310672"/>
                    </a:lnTo>
                    <a:lnTo>
                      <a:pt x="26807" y="306576"/>
                    </a:lnTo>
                    <a:lnTo>
                      <a:pt x="26807" y="258951"/>
                    </a:lnTo>
                    <a:cubicBezTo>
                      <a:pt x="19664" y="256665"/>
                      <a:pt x="19092" y="249426"/>
                      <a:pt x="21188" y="243806"/>
                    </a:cubicBezTo>
                    <a:cubicBezTo>
                      <a:pt x="29379" y="238948"/>
                      <a:pt x="29379" y="238663"/>
                      <a:pt x="21188" y="233424"/>
                    </a:cubicBezTo>
                    <a:lnTo>
                      <a:pt x="27188" y="229519"/>
                    </a:lnTo>
                    <a:lnTo>
                      <a:pt x="27188" y="222280"/>
                    </a:lnTo>
                    <a:cubicBezTo>
                      <a:pt x="25283" y="221041"/>
                      <a:pt x="22997" y="219803"/>
                      <a:pt x="20807" y="218469"/>
                    </a:cubicBezTo>
                    <a:lnTo>
                      <a:pt x="20807" y="178369"/>
                    </a:lnTo>
                    <a:lnTo>
                      <a:pt x="27569" y="174369"/>
                    </a:lnTo>
                    <a:lnTo>
                      <a:pt x="27569" y="156271"/>
                    </a:lnTo>
                    <a:lnTo>
                      <a:pt x="33761" y="152271"/>
                    </a:lnTo>
                    <a:cubicBezTo>
                      <a:pt x="34713" y="149128"/>
                      <a:pt x="32237" y="147318"/>
                      <a:pt x="28712" y="146175"/>
                    </a:cubicBezTo>
                    <a:cubicBezTo>
                      <a:pt x="26522" y="143032"/>
                      <a:pt x="26522" y="81595"/>
                      <a:pt x="28712" y="59783"/>
                    </a:cubicBezTo>
                    <a:lnTo>
                      <a:pt x="33761" y="56926"/>
                    </a:lnTo>
                    <a:lnTo>
                      <a:pt x="33761" y="16349"/>
                    </a:lnTo>
                    <a:lnTo>
                      <a:pt x="27950" y="12539"/>
                    </a:lnTo>
                    <a:lnTo>
                      <a:pt x="34142" y="8729"/>
                    </a:lnTo>
                    <a:lnTo>
                      <a:pt x="34142" y="1490"/>
                    </a:lnTo>
                    <a:cubicBezTo>
                      <a:pt x="41095" y="-1272"/>
                      <a:pt x="41190" y="-1272"/>
                      <a:pt x="47477" y="1490"/>
                    </a:cubicBezTo>
                    <a:lnTo>
                      <a:pt x="47477" y="12730"/>
                    </a:lnTo>
                    <a:lnTo>
                      <a:pt x="56049" y="14253"/>
                    </a:lnTo>
                    <a:cubicBezTo>
                      <a:pt x="78147" y="1966"/>
                      <a:pt x="103103" y="17587"/>
                      <a:pt x="62336" y="17778"/>
                    </a:cubicBezTo>
                    <a:cubicBezTo>
                      <a:pt x="61574" y="19493"/>
                      <a:pt x="60716" y="21112"/>
                      <a:pt x="60145" y="22255"/>
                    </a:cubicBezTo>
                    <a:cubicBezTo>
                      <a:pt x="62526" y="26446"/>
                      <a:pt x="71003" y="23588"/>
                      <a:pt x="73575" y="27398"/>
                    </a:cubicBezTo>
                    <a:lnTo>
                      <a:pt x="73575" y="30541"/>
                    </a:lnTo>
                    <a:cubicBezTo>
                      <a:pt x="70718" y="31875"/>
                      <a:pt x="41571" y="38923"/>
                      <a:pt x="50715" y="43590"/>
                    </a:cubicBezTo>
                    <a:cubicBezTo>
                      <a:pt x="69460" y="57973"/>
                      <a:pt x="94140" y="62079"/>
                      <a:pt x="116533" y="54544"/>
                    </a:cubicBezTo>
                    <a:lnTo>
                      <a:pt x="125486" y="59974"/>
                    </a:lnTo>
                    <a:cubicBezTo>
                      <a:pt x="127201" y="74928"/>
                      <a:pt x="88148" y="54830"/>
                      <a:pt x="93101" y="74833"/>
                    </a:cubicBezTo>
                    <a:cubicBezTo>
                      <a:pt x="80147" y="82262"/>
                      <a:pt x="67479" y="90263"/>
                      <a:pt x="50810" y="87596"/>
                    </a:cubicBezTo>
                    <a:cubicBezTo>
                      <a:pt x="46810" y="90644"/>
                      <a:pt x="46715" y="90644"/>
                      <a:pt x="48524" y="97121"/>
                    </a:cubicBezTo>
                    <a:cubicBezTo>
                      <a:pt x="53496" y="98398"/>
                      <a:pt x="58669" y="98712"/>
                      <a:pt x="63764" y="98074"/>
                    </a:cubicBezTo>
                    <a:cubicBezTo>
                      <a:pt x="80147" y="90644"/>
                      <a:pt x="99769" y="96549"/>
                      <a:pt x="116723" y="94740"/>
                    </a:cubicBezTo>
                    <a:cubicBezTo>
                      <a:pt x="124467" y="99474"/>
                      <a:pt x="134221" y="99474"/>
                      <a:pt x="141965" y="94740"/>
                    </a:cubicBezTo>
                    <a:cubicBezTo>
                      <a:pt x="149994" y="98207"/>
                      <a:pt x="157757" y="102246"/>
                      <a:pt x="165206" y="106837"/>
                    </a:cubicBezTo>
                    <a:lnTo>
                      <a:pt x="159205" y="110742"/>
                    </a:lnTo>
                    <a:cubicBezTo>
                      <a:pt x="159205" y="111790"/>
                      <a:pt x="159205" y="113028"/>
                      <a:pt x="159205" y="114266"/>
                    </a:cubicBezTo>
                    <a:cubicBezTo>
                      <a:pt x="155776" y="117409"/>
                      <a:pt x="122057" y="117885"/>
                      <a:pt x="128820" y="113123"/>
                    </a:cubicBezTo>
                    <a:cubicBezTo>
                      <a:pt x="134849" y="112866"/>
                      <a:pt x="140621" y="110589"/>
                      <a:pt x="145203" y="106646"/>
                    </a:cubicBezTo>
                    <a:cubicBezTo>
                      <a:pt x="123486" y="100074"/>
                      <a:pt x="100150" y="113694"/>
                      <a:pt x="79481" y="105218"/>
                    </a:cubicBezTo>
                    <a:cubicBezTo>
                      <a:pt x="70565" y="107056"/>
                      <a:pt x="61983" y="110265"/>
                      <a:pt x="54049" y="114743"/>
                    </a:cubicBezTo>
                    <a:cubicBezTo>
                      <a:pt x="54049" y="116266"/>
                      <a:pt x="54049" y="117409"/>
                      <a:pt x="54620" y="118648"/>
                    </a:cubicBezTo>
                    <a:cubicBezTo>
                      <a:pt x="72623" y="124172"/>
                      <a:pt x="91101" y="114647"/>
                      <a:pt x="110151" y="116552"/>
                    </a:cubicBezTo>
                    <a:lnTo>
                      <a:pt x="119676" y="121982"/>
                    </a:lnTo>
                    <a:lnTo>
                      <a:pt x="106913" y="129411"/>
                    </a:lnTo>
                    <a:lnTo>
                      <a:pt x="106913" y="133030"/>
                    </a:lnTo>
                    <a:lnTo>
                      <a:pt x="113008" y="136841"/>
                    </a:lnTo>
                    <a:lnTo>
                      <a:pt x="107675" y="140460"/>
                    </a:lnTo>
                    <a:cubicBezTo>
                      <a:pt x="130439" y="168463"/>
                      <a:pt x="159586" y="142460"/>
                      <a:pt x="185684" y="138650"/>
                    </a:cubicBezTo>
                    <a:lnTo>
                      <a:pt x="185684" y="158843"/>
                    </a:lnTo>
                    <a:cubicBezTo>
                      <a:pt x="176159" y="165510"/>
                      <a:pt x="155966" y="153509"/>
                      <a:pt x="152537" y="166463"/>
                    </a:cubicBezTo>
                    <a:cubicBezTo>
                      <a:pt x="142346" y="172464"/>
                      <a:pt x="97578" y="164653"/>
                      <a:pt x="100340" y="179989"/>
                    </a:cubicBezTo>
                    <a:cubicBezTo>
                      <a:pt x="105522" y="186532"/>
                      <a:pt x="114828" y="188104"/>
                      <a:pt x="121867" y="183608"/>
                    </a:cubicBezTo>
                    <a:cubicBezTo>
                      <a:pt x="155204" y="182179"/>
                      <a:pt x="158443" y="182274"/>
                      <a:pt x="165872" y="184560"/>
                    </a:cubicBezTo>
                    <a:lnTo>
                      <a:pt x="159300" y="188657"/>
                    </a:lnTo>
                    <a:lnTo>
                      <a:pt x="159300" y="192086"/>
                    </a:lnTo>
                    <a:cubicBezTo>
                      <a:pt x="152537" y="196181"/>
                      <a:pt x="79195" y="196086"/>
                      <a:pt x="97673" y="208468"/>
                    </a:cubicBezTo>
                    <a:cubicBezTo>
                      <a:pt x="110627" y="205515"/>
                      <a:pt x="125201" y="216279"/>
                      <a:pt x="135202" y="209326"/>
                    </a:cubicBezTo>
                    <a:cubicBezTo>
                      <a:pt x="150947" y="209402"/>
                      <a:pt x="166672" y="208001"/>
                      <a:pt x="182160" y="205135"/>
                    </a:cubicBezTo>
                    <a:cubicBezTo>
                      <a:pt x="191685" y="213231"/>
                      <a:pt x="208735" y="203992"/>
                      <a:pt x="218450" y="211231"/>
                    </a:cubicBezTo>
                    <a:cubicBezTo>
                      <a:pt x="218450" y="220756"/>
                      <a:pt x="200734" y="212564"/>
                      <a:pt x="195495" y="219518"/>
                    </a:cubicBezTo>
                    <a:cubicBezTo>
                      <a:pt x="176445" y="211707"/>
                      <a:pt x="157395" y="219518"/>
                      <a:pt x="136631" y="223042"/>
                    </a:cubicBezTo>
                    <a:cubicBezTo>
                      <a:pt x="123867" y="218946"/>
                      <a:pt x="82624" y="214660"/>
                      <a:pt x="74051" y="223994"/>
                    </a:cubicBezTo>
                    <a:cubicBezTo>
                      <a:pt x="78719" y="227233"/>
                      <a:pt x="80052" y="231614"/>
                      <a:pt x="84338" y="234377"/>
                    </a:cubicBezTo>
                    <a:cubicBezTo>
                      <a:pt x="97197" y="231395"/>
                      <a:pt x="110408" y="230242"/>
                      <a:pt x="123581" y="230947"/>
                    </a:cubicBezTo>
                    <a:cubicBezTo>
                      <a:pt x="133106" y="235710"/>
                      <a:pt x="133106" y="235710"/>
                      <a:pt x="142631" y="230947"/>
                    </a:cubicBezTo>
                    <a:cubicBezTo>
                      <a:pt x="174064" y="230947"/>
                      <a:pt x="207878" y="227328"/>
                      <a:pt x="237881" y="236186"/>
                    </a:cubicBezTo>
                    <a:cubicBezTo>
                      <a:pt x="232262" y="238568"/>
                      <a:pt x="233595" y="242377"/>
                      <a:pt x="228833" y="245140"/>
                    </a:cubicBezTo>
                    <a:cubicBezTo>
                      <a:pt x="209783" y="240853"/>
                      <a:pt x="189113" y="238472"/>
                      <a:pt x="173207" y="250474"/>
                    </a:cubicBezTo>
                    <a:cubicBezTo>
                      <a:pt x="173207" y="252188"/>
                      <a:pt x="173207" y="253427"/>
                      <a:pt x="172730" y="254665"/>
                    </a:cubicBezTo>
                    <a:cubicBezTo>
                      <a:pt x="158729" y="260760"/>
                      <a:pt x="137678" y="265618"/>
                      <a:pt x="123677" y="260189"/>
                    </a:cubicBezTo>
                    <a:cubicBezTo>
                      <a:pt x="118724" y="261713"/>
                      <a:pt x="122057" y="268095"/>
                      <a:pt x="116533" y="266666"/>
                    </a:cubicBezTo>
                    <a:cubicBezTo>
                      <a:pt x="108646" y="263342"/>
                      <a:pt x="100350" y="261066"/>
                      <a:pt x="91863" y="259903"/>
                    </a:cubicBezTo>
                    <a:cubicBezTo>
                      <a:pt x="81386" y="262475"/>
                      <a:pt x="82338" y="269428"/>
                      <a:pt x="75290" y="272477"/>
                    </a:cubicBezTo>
                    <a:cubicBezTo>
                      <a:pt x="84834" y="280201"/>
                      <a:pt x="97130" y="283640"/>
                      <a:pt x="109294" y="282002"/>
                    </a:cubicBezTo>
                    <a:cubicBezTo>
                      <a:pt x="133421" y="275725"/>
                      <a:pt x="158119" y="271934"/>
                      <a:pt x="183017" y="270667"/>
                    </a:cubicBezTo>
                    <a:cubicBezTo>
                      <a:pt x="190228" y="276248"/>
                      <a:pt x="199267" y="278925"/>
                      <a:pt x="208354" y="278191"/>
                    </a:cubicBezTo>
                    <a:lnTo>
                      <a:pt x="199591" y="283621"/>
                    </a:lnTo>
                    <a:lnTo>
                      <a:pt x="209116" y="288859"/>
                    </a:lnTo>
                    <a:cubicBezTo>
                      <a:pt x="233881" y="279334"/>
                      <a:pt x="263885" y="283335"/>
                      <a:pt x="287602" y="270952"/>
                    </a:cubicBezTo>
                    <a:cubicBezTo>
                      <a:pt x="292507" y="271352"/>
                      <a:pt x="297393" y="269924"/>
                      <a:pt x="301318" y="266952"/>
                    </a:cubicBezTo>
                    <a:cubicBezTo>
                      <a:pt x="304271" y="266952"/>
                      <a:pt x="322749" y="265237"/>
                      <a:pt x="314367" y="270667"/>
                    </a:cubicBezTo>
                    <a:cubicBezTo>
                      <a:pt x="308747" y="275619"/>
                      <a:pt x="297127" y="272477"/>
                      <a:pt x="297794" y="279620"/>
                    </a:cubicBezTo>
                    <a:cubicBezTo>
                      <a:pt x="297794" y="280953"/>
                      <a:pt x="293793" y="282192"/>
                      <a:pt x="291507" y="283525"/>
                    </a:cubicBezTo>
                    <a:lnTo>
                      <a:pt x="291507" y="287145"/>
                    </a:lnTo>
                    <a:cubicBezTo>
                      <a:pt x="282649" y="293432"/>
                      <a:pt x="250550" y="273619"/>
                      <a:pt x="252074" y="294289"/>
                    </a:cubicBezTo>
                    <a:cubicBezTo>
                      <a:pt x="269504" y="303814"/>
                      <a:pt x="346847" y="285621"/>
                      <a:pt x="349610" y="302480"/>
                    </a:cubicBezTo>
                    <a:cubicBezTo>
                      <a:pt x="327893" y="316577"/>
                      <a:pt x="300651" y="306386"/>
                      <a:pt x="278267" y="316863"/>
                    </a:cubicBezTo>
                    <a:cubicBezTo>
                      <a:pt x="267790" y="319530"/>
                      <a:pt x="263218" y="318292"/>
                      <a:pt x="265218" y="331436"/>
                    </a:cubicBezTo>
                    <a:cubicBezTo>
                      <a:pt x="260551" y="335341"/>
                      <a:pt x="236643" y="329912"/>
                      <a:pt x="248740" y="340961"/>
                    </a:cubicBezTo>
                    <a:cubicBezTo>
                      <a:pt x="286173" y="344581"/>
                      <a:pt x="320749" y="340199"/>
                      <a:pt x="357039" y="346581"/>
                    </a:cubicBezTo>
                    <a:cubicBezTo>
                      <a:pt x="337989" y="365059"/>
                      <a:pt x="312272" y="342104"/>
                      <a:pt x="291698" y="357439"/>
                    </a:cubicBezTo>
                    <a:lnTo>
                      <a:pt x="304652" y="365155"/>
                    </a:lnTo>
                    <a:cubicBezTo>
                      <a:pt x="304652" y="366584"/>
                      <a:pt x="304652" y="367727"/>
                      <a:pt x="304652" y="368965"/>
                    </a:cubicBezTo>
                    <a:cubicBezTo>
                      <a:pt x="297870" y="373641"/>
                      <a:pt x="289535" y="375489"/>
                      <a:pt x="281411" y="374108"/>
                    </a:cubicBezTo>
                    <a:cubicBezTo>
                      <a:pt x="278839" y="383633"/>
                      <a:pt x="266075" y="385728"/>
                      <a:pt x="259408" y="386491"/>
                    </a:cubicBezTo>
                    <a:cubicBezTo>
                      <a:pt x="259408" y="388110"/>
                      <a:pt x="259408" y="389348"/>
                      <a:pt x="259408" y="390015"/>
                    </a:cubicBezTo>
                    <a:lnTo>
                      <a:pt x="229309" y="406969"/>
                    </a:lnTo>
                    <a:lnTo>
                      <a:pt x="222832" y="403826"/>
                    </a:lnTo>
                    <a:cubicBezTo>
                      <a:pt x="220165" y="406112"/>
                      <a:pt x="220165" y="406112"/>
                      <a:pt x="219974" y="409732"/>
                    </a:cubicBezTo>
                    <a:cubicBezTo>
                      <a:pt x="224603" y="412923"/>
                      <a:pt x="230071" y="414685"/>
                      <a:pt x="235691" y="414780"/>
                    </a:cubicBezTo>
                    <a:cubicBezTo>
                      <a:pt x="245882" y="409160"/>
                      <a:pt x="259503" y="412399"/>
                      <a:pt x="269314" y="403826"/>
                    </a:cubicBezTo>
                    <a:lnTo>
                      <a:pt x="277029" y="407636"/>
                    </a:lnTo>
                    <a:lnTo>
                      <a:pt x="285506" y="406017"/>
                    </a:lnTo>
                    <a:lnTo>
                      <a:pt x="285506" y="401921"/>
                    </a:lnTo>
                    <a:lnTo>
                      <a:pt x="279220" y="398016"/>
                    </a:lnTo>
                    <a:cubicBezTo>
                      <a:pt x="288811" y="392424"/>
                      <a:pt x="299651" y="389310"/>
                      <a:pt x="310748" y="388967"/>
                    </a:cubicBezTo>
                    <a:lnTo>
                      <a:pt x="323035" y="381728"/>
                    </a:lnTo>
                    <a:cubicBezTo>
                      <a:pt x="336751" y="384967"/>
                      <a:pt x="364754" y="374680"/>
                      <a:pt x="370660" y="386777"/>
                    </a:cubicBezTo>
                    <a:cubicBezTo>
                      <a:pt x="368183" y="390205"/>
                      <a:pt x="360087" y="387633"/>
                      <a:pt x="357420" y="390872"/>
                    </a:cubicBezTo>
                    <a:lnTo>
                      <a:pt x="357420" y="395539"/>
                    </a:lnTo>
                    <a:cubicBezTo>
                      <a:pt x="352858" y="399130"/>
                      <a:pt x="347219" y="401083"/>
                      <a:pt x="341418" y="401064"/>
                    </a:cubicBezTo>
                    <a:cubicBezTo>
                      <a:pt x="333731" y="395339"/>
                      <a:pt x="324178" y="392720"/>
                      <a:pt x="314653" y="393730"/>
                    </a:cubicBezTo>
                    <a:cubicBezTo>
                      <a:pt x="309414" y="396111"/>
                      <a:pt x="312557" y="401159"/>
                      <a:pt x="305128" y="402683"/>
                    </a:cubicBezTo>
                    <a:lnTo>
                      <a:pt x="305128" y="417257"/>
                    </a:lnTo>
                    <a:cubicBezTo>
                      <a:pt x="292745" y="423257"/>
                      <a:pt x="276553" y="414589"/>
                      <a:pt x="265694" y="425067"/>
                    </a:cubicBezTo>
                    <a:cubicBezTo>
                      <a:pt x="288554" y="429068"/>
                      <a:pt x="311891" y="433068"/>
                      <a:pt x="334751" y="426876"/>
                    </a:cubicBezTo>
                    <a:cubicBezTo>
                      <a:pt x="339989" y="429258"/>
                      <a:pt x="336846" y="432592"/>
                      <a:pt x="337989" y="435354"/>
                    </a:cubicBezTo>
                    <a:cubicBezTo>
                      <a:pt x="342371" y="439926"/>
                      <a:pt x="356087" y="437544"/>
                      <a:pt x="357611" y="444879"/>
                    </a:cubicBezTo>
                    <a:lnTo>
                      <a:pt x="357611" y="444879"/>
                    </a:lnTo>
                    <a:cubicBezTo>
                      <a:pt x="336465" y="443164"/>
                      <a:pt x="234548" y="444879"/>
                      <a:pt x="308462" y="452403"/>
                    </a:cubicBezTo>
                    <a:cubicBezTo>
                      <a:pt x="312748" y="453832"/>
                      <a:pt x="311414" y="455833"/>
                      <a:pt x="311700" y="457547"/>
                    </a:cubicBezTo>
                    <a:cubicBezTo>
                      <a:pt x="306080" y="461928"/>
                      <a:pt x="297889" y="457547"/>
                      <a:pt x="292079" y="461548"/>
                    </a:cubicBezTo>
                    <a:lnTo>
                      <a:pt x="292079" y="465072"/>
                    </a:lnTo>
                    <a:cubicBezTo>
                      <a:pt x="296146" y="466901"/>
                      <a:pt x="299251" y="470358"/>
                      <a:pt x="300651" y="474597"/>
                    </a:cubicBezTo>
                    <a:cubicBezTo>
                      <a:pt x="350848" y="473930"/>
                      <a:pt x="394472" y="498219"/>
                      <a:pt x="442574" y="505744"/>
                    </a:cubicBezTo>
                    <a:cubicBezTo>
                      <a:pt x="443717" y="510697"/>
                      <a:pt x="444955" y="511554"/>
                      <a:pt x="450765" y="511554"/>
                    </a:cubicBezTo>
                    <a:cubicBezTo>
                      <a:pt x="462166" y="510515"/>
                      <a:pt x="473539" y="513935"/>
                      <a:pt x="482483" y="521079"/>
                    </a:cubicBezTo>
                    <a:cubicBezTo>
                      <a:pt x="477530" y="524413"/>
                      <a:pt x="471530" y="521936"/>
                      <a:pt x="466958" y="523175"/>
                    </a:cubicBezTo>
                    <a:lnTo>
                      <a:pt x="459528" y="519269"/>
                    </a:lnTo>
                    <a:cubicBezTo>
                      <a:pt x="448498" y="524088"/>
                      <a:pt x="437097" y="528013"/>
                      <a:pt x="425429" y="530985"/>
                    </a:cubicBezTo>
                    <a:cubicBezTo>
                      <a:pt x="419809" y="534604"/>
                      <a:pt x="392091" y="537271"/>
                      <a:pt x="409331" y="546320"/>
                    </a:cubicBezTo>
                    <a:cubicBezTo>
                      <a:pt x="391329" y="564799"/>
                      <a:pt x="363897" y="557178"/>
                      <a:pt x="341037" y="563370"/>
                    </a:cubicBezTo>
                    <a:lnTo>
                      <a:pt x="332560" y="568895"/>
                    </a:lnTo>
                    <a:cubicBezTo>
                      <a:pt x="346276" y="574228"/>
                      <a:pt x="363326" y="572419"/>
                      <a:pt x="377518" y="576419"/>
                    </a:cubicBezTo>
                    <a:cubicBezTo>
                      <a:pt x="361611" y="583658"/>
                      <a:pt x="345990" y="591183"/>
                      <a:pt x="327226" y="589278"/>
                    </a:cubicBezTo>
                    <a:cubicBezTo>
                      <a:pt x="326273" y="590802"/>
                      <a:pt x="325321" y="592421"/>
                      <a:pt x="324178" y="594135"/>
                    </a:cubicBezTo>
                    <a:cubicBezTo>
                      <a:pt x="335322" y="603660"/>
                      <a:pt x="347324" y="599089"/>
                      <a:pt x="359516" y="596612"/>
                    </a:cubicBezTo>
                    <a:cubicBezTo>
                      <a:pt x="365326" y="595660"/>
                      <a:pt x="378566" y="599755"/>
                      <a:pt x="377708" y="590897"/>
                    </a:cubicBezTo>
                    <a:cubicBezTo>
                      <a:pt x="381995" y="587945"/>
                      <a:pt x="387900" y="589850"/>
                      <a:pt x="393425" y="589183"/>
                    </a:cubicBezTo>
                    <a:cubicBezTo>
                      <a:pt x="415904" y="598708"/>
                      <a:pt x="395520" y="601089"/>
                      <a:pt x="383138" y="604042"/>
                    </a:cubicBezTo>
                    <a:cubicBezTo>
                      <a:pt x="373613" y="605280"/>
                      <a:pt x="365040" y="614043"/>
                      <a:pt x="353896" y="607471"/>
                    </a:cubicBezTo>
                    <a:lnTo>
                      <a:pt x="339513" y="616996"/>
                    </a:lnTo>
                    <a:cubicBezTo>
                      <a:pt x="343171" y="619577"/>
                      <a:pt x="347019" y="621873"/>
                      <a:pt x="351038" y="623853"/>
                    </a:cubicBezTo>
                    <a:cubicBezTo>
                      <a:pt x="316748" y="641284"/>
                      <a:pt x="273410" y="614328"/>
                      <a:pt x="239786" y="634712"/>
                    </a:cubicBezTo>
                    <a:cubicBezTo>
                      <a:pt x="239786" y="635950"/>
                      <a:pt x="239786" y="637093"/>
                      <a:pt x="239786" y="638332"/>
                    </a:cubicBezTo>
                    <a:cubicBezTo>
                      <a:pt x="284649" y="645666"/>
                      <a:pt x="327797" y="632331"/>
                      <a:pt x="373136" y="633188"/>
                    </a:cubicBezTo>
                    <a:cubicBezTo>
                      <a:pt x="384281" y="629569"/>
                      <a:pt x="383233" y="621853"/>
                      <a:pt x="394282" y="618139"/>
                    </a:cubicBezTo>
                    <a:cubicBezTo>
                      <a:pt x="417713" y="619758"/>
                      <a:pt x="440573" y="609757"/>
                      <a:pt x="462386" y="613091"/>
                    </a:cubicBezTo>
                    <a:cubicBezTo>
                      <a:pt x="449527" y="617948"/>
                      <a:pt x="433811" y="636236"/>
                      <a:pt x="420571" y="625949"/>
                    </a:cubicBezTo>
                    <a:cubicBezTo>
                      <a:pt x="409141" y="630997"/>
                      <a:pt x="400473" y="639284"/>
                      <a:pt x="387138" y="636808"/>
                    </a:cubicBezTo>
                    <a:cubicBezTo>
                      <a:pt x="381614" y="639284"/>
                      <a:pt x="384947" y="642618"/>
                      <a:pt x="383900" y="645475"/>
                    </a:cubicBezTo>
                    <a:cubicBezTo>
                      <a:pt x="398949" y="651905"/>
                      <a:pt x="415161" y="655143"/>
                      <a:pt x="431525" y="655000"/>
                    </a:cubicBezTo>
                    <a:cubicBezTo>
                      <a:pt x="438859" y="655953"/>
                      <a:pt x="449717" y="652619"/>
                      <a:pt x="455528" y="657191"/>
                    </a:cubicBezTo>
                    <a:cubicBezTo>
                      <a:pt x="454004" y="660716"/>
                      <a:pt x="460100" y="662049"/>
                      <a:pt x="461338" y="664145"/>
                    </a:cubicBezTo>
                    <a:lnTo>
                      <a:pt x="452765" y="669764"/>
                    </a:lnTo>
                    <a:cubicBezTo>
                      <a:pt x="447898" y="670174"/>
                      <a:pt x="443031" y="668926"/>
                      <a:pt x="438954" y="666240"/>
                    </a:cubicBezTo>
                    <a:cubicBezTo>
                      <a:pt x="431715" y="671669"/>
                      <a:pt x="423047" y="669288"/>
                      <a:pt x="414761" y="669764"/>
                    </a:cubicBezTo>
                    <a:cubicBezTo>
                      <a:pt x="405807" y="672241"/>
                      <a:pt x="402473" y="678241"/>
                      <a:pt x="392758" y="677194"/>
                    </a:cubicBezTo>
                    <a:lnTo>
                      <a:pt x="383233" y="684242"/>
                    </a:lnTo>
                    <a:cubicBezTo>
                      <a:pt x="377708" y="693767"/>
                      <a:pt x="359897" y="697767"/>
                      <a:pt x="350943" y="704721"/>
                    </a:cubicBezTo>
                    <a:cubicBezTo>
                      <a:pt x="362945" y="713008"/>
                      <a:pt x="392948" y="697006"/>
                      <a:pt x="396854" y="713198"/>
                    </a:cubicBezTo>
                    <a:cubicBezTo>
                      <a:pt x="395806" y="720056"/>
                      <a:pt x="384757" y="717199"/>
                      <a:pt x="379709" y="720913"/>
                    </a:cubicBezTo>
                    <a:cubicBezTo>
                      <a:pt x="370593" y="715808"/>
                      <a:pt x="359277" y="716751"/>
                      <a:pt x="351134" y="723294"/>
                    </a:cubicBezTo>
                    <a:cubicBezTo>
                      <a:pt x="351134" y="724819"/>
                      <a:pt x="350657" y="726057"/>
                      <a:pt x="350467" y="727200"/>
                    </a:cubicBezTo>
                    <a:lnTo>
                      <a:pt x="338846" y="733677"/>
                    </a:lnTo>
                    <a:cubicBezTo>
                      <a:pt x="340085" y="738344"/>
                      <a:pt x="350657" y="735296"/>
                      <a:pt x="354563" y="736058"/>
                    </a:cubicBezTo>
                    <a:cubicBezTo>
                      <a:pt x="359201" y="739525"/>
                      <a:pt x="365030" y="741001"/>
                      <a:pt x="370755" y="740154"/>
                    </a:cubicBezTo>
                    <a:lnTo>
                      <a:pt x="370755" y="748917"/>
                    </a:lnTo>
                    <a:lnTo>
                      <a:pt x="357801" y="756442"/>
                    </a:lnTo>
                    <a:cubicBezTo>
                      <a:pt x="365154" y="758385"/>
                      <a:pt x="372812" y="758975"/>
                      <a:pt x="380375" y="758156"/>
                    </a:cubicBezTo>
                    <a:cubicBezTo>
                      <a:pt x="392091" y="750917"/>
                      <a:pt x="407903" y="752918"/>
                      <a:pt x="419809" y="747678"/>
                    </a:cubicBezTo>
                    <a:lnTo>
                      <a:pt x="430191" y="752536"/>
                    </a:lnTo>
                    <a:cubicBezTo>
                      <a:pt x="404093" y="763490"/>
                      <a:pt x="374565" y="761204"/>
                      <a:pt x="346562" y="765681"/>
                    </a:cubicBezTo>
                    <a:lnTo>
                      <a:pt x="343609" y="771396"/>
                    </a:lnTo>
                    <a:lnTo>
                      <a:pt x="337989" y="774825"/>
                    </a:lnTo>
                    <a:cubicBezTo>
                      <a:pt x="346562" y="783112"/>
                      <a:pt x="359992" y="777492"/>
                      <a:pt x="369993" y="782349"/>
                    </a:cubicBezTo>
                    <a:lnTo>
                      <a:pt x="361040" y="787683"/>
                    </a:lnTo>
                    <a:cubicBezTo>
                      <a:pt x="355210" y="787388"/>
                      <a:pt x="349486" y="789255"/>
                      <a:pt x="344942" y="792922"/>
                    </a:cubicBezTo>
                    <a:cubicBezTo>
                      <a:pt x="352467" y="808258"/>
                      <a:pt x="388186" y="792161"/>
                      <a:pt x="403616" y="800543"/>
                    </a:cubicBezTo>
                    <a:cubicBezTo>
                      <a:pt x="394949" y="806924"/>
                      <a:pt x="371136" y="795685"/>
                      <a:pt x="371136" y="808067"/>
                    </a:cubicBezTo>
                    <a:cubicBezTo>
                      <a:pt x="375708" y="809972"/>
                      <a:pt x="378470" y="812353"/>
                      <a:pt x="378185" y="814925"/>
                    </a:cubicBezTo>
                    <a:cubicBezTo>
                      <a:pt x="389900" y="825117"/>
                      <a:pt x="404378" y="822355"/>
                      <a:pt x="416285" y="830070"/>
                    </a:cubicBezTo>
                    <a:cubicBezTo>
                      <a:pt x="391424" y="837214"/>
                      <a:pt x="379709" y="825117"/>
                      <a:pt x="353134" y="831784"/>
                    </a:cubicBezTo>
                    <a:cubicBezTo>
                      <a:pt x="329702" y="842643"/>
                      <a:pt x="360087" y="845310"/>
                      <a:pt x="370374" y="848072"/>
                    </a:cubicBezTo>
                    <a:lnTo>
                      <a:pt x="370374" y="852739"/>
                    </a:lnTo>
                    <a:cubicBezTo>
                      <a:pt x="357801" y="858549"/>
                      <a:pt x="352562" y="848263"/>
                      <a:pt x="340942" y="865503"/>
                    </a:cubicBezTo>
                    <a:cubicBezTo>
                      <a:pt x="336370" y="865503"/>
                      <a:pt x="332369" y="865503"/>
                      <a:pt x="327416" y="865503"/>
                    </a:cubicBezTo>
                    <a:lnTo>
                      <a:pt x="311510" y="875028"/>
                    </a:lnTo>
                    <a:cubicBezTo>
                      <a:pt x="311510" y="875790"/>
                      <a:pt x="311510" y="877028"/>
                      <a:pt x="311510" y="878171"/>
                    </a:cubicBezTo>
                    <a:cubicBezTo>
                      <a:pt x="315891" y="881314"/>
                      <a:pt x="322559" y="880171"/>
                      <a:pt x="327893" y="883600"/>
                    </a:cubicBezTo>
                    <a:lnTo>
                      <a:pt x="334370" y="880648"/>
                    </a:lnTo>
                    <a:cubicBezTo>
                      <a:pt x="338342" y="883324"/>
                      <a:pt x="343133" y="884505"/>
                      <a:pt x="347895" y="883982"/>
                    </a:cubicBezTo>
                    <a:lnTo>
                      <a:pt x="356944" y="878457"/>
                    </a:lnTo>
                    <a:cubicBezTo>
                      <a:pt x="356944" y="870266"/>
                      <a:pt x="373422" y="871789"/>
                      <a:pt x="379518" y="876171"/>
                    </a:cubicBezTo>
                    <a:cubicBezTo>
                      <a:pt x="389043" y="878266"/>
                      <a:pt x="400568" y="874266"/>
                      <a:pt x="409903" y="878552"/>
                    </a:cubicBezTo>
                    <a:cubicBezTo>
                      <a:pt x="407712" y="879885"/>
                      <a:pt x="405521" y="881124"/>
                      <a:pt x="403521" y="882457"/>
                    </a:cubicBezTo>
                    <a:cubicBezTo>
                      <a:pt x="403521" y="883791"/>
                      <a:pt x="403521" y="884934"/>
                      <a:pt x="403045" y="886172"/>
                    </a:cubicBezTo>
                    <a:cubicBezTo>
                      <a:pt x="396663" y="889601"/>
                      <a:pt x="381423" y="885505"/>
                      <a:pt x="378375" y="893983"/>
                    </a:cubicBezTo>
                    <a:cubicBezTo>
                      <a:pt x="382852" y="896078"/>
                      <a:pt x="389615" y="894935"/>
                      <a:pt x="394091" y="898650"/>
                    </a:cubicBezTo>
                    <a:cubicBezTo>
                      <a:pt x="401949" y="893716"/>
                      <a:pt x="411951" y="893716"/>
                      <a:pt x="419809" y="898650"/>
                    </a:cubicBezTo>
                    <a:cubicBezTo>
                      <a:pt x="432096" y="899507"/>
                      <a:pt x="451432" y="897792"/>
                      <a:pt x="461624" y="904936"/>
                    </a:cubicBezTo>
                    <a:cubicBezTo>
                      <a:pt x="450860" y="908366"/>
                      <a:pt x="438192" y="904936"/>
                      <a:pt x="424762" y="906270"/>
                    </a:cubicBezTo>
                    <a:lnTo>
                      <a:pt x="414665" y="913509"/>
                    </a:lnTo>
                    <a:cubicBezTo>
                      <a:pt x="387738" y="911804"/>
                      <a:pt x="360973" y="908175"/>
                      <a:pt x="334560" y="902650"/>
                    </a:cubicBezTo>
                    <a:cubicBezTo>
                      <a:pt x="299984" y="921224"/>
                      <a:pt x="327797" y="910842"/>
                      <a:pt x="331417" y="922748"/>
                    </a:cubicBezTo>
                    <a:cubicBezTo>
                      <a:pt x="332941" y="924748"/>
                      <a:pt x="339132" y="925034"/>
                      <a:pt x="342085" y="925415"/>
                    </a:cubicBezTo>
                    <a:cubicBezTo>
                      <a:pt x="349133" y="929320"/>
                      <a:pt x="326464" y="926939"/>
                      <a:pt x="330655" y="934273"/>
                    </a:cubicBezTo>
                    <a:lnTo>
                      <a:pt x="325607" y="937607"/>
                    </a:lnTo>
                    <a:lnTo>
                      <a:pt x="334179" y="943322"/>
                    </a:lnTo>
                    <a:lnTo>
                      <a:pt x="380756" y="943322"/>
                    </a:lnTo>
                    <a:cubicBezTo>
                      <a:pt x="383519" y="947513"/>
                      <a:pt x="392567" y="945703"/>
                      <a:pt x="396663" y="948561"/>
                    </a:cubicBezTo>
                    <a:lnTo>
                      <a:pt x="390472" y="952466"/>
                    </a:lnTo>
                    <a:cubicBezTo>
                      <a:pt x="394568" y="955609"/>
                      <a:pt x="400568" y="953704"/>
                      <a:pt x="405998" y="954276"/>
                    </a:cubicBezTo>
                    <a:lnTo>
                      <a:pt x="413046" y="950847"/>
                    </a:lnTo>
                    <a:cubicBezTo>
                      <a:pt x="421904" y="954086"/>
                      <a:pt x="411522" y="959515"/>
                      <a:pt x="407903" y="961705"/>
                    </a:cubicBezTo>
                    <a:cubicBezTo>
                      <a:pt x="365421" y="960182"/>
                      <a:pt x="387805" y="972945"/>
                      <a:pt x="413332" y="969040"/>
                    </a:cubicBezTo>
                    <a:cubicBezTo>
                      <a:pt x="421523" y="973707"/>
                      <a:pt x="455051" y="990185"/>
                      <a:pt x="436859" y="996281"/>
                    </a:cubicBezTo>
                    <a:cubicBezTo>
                      <a:pt x="444479" y="1012569"/>
                      <a:pt x="486293" y="994471"/>
                      <a:pt x="502486" y="1004473"/>
                    </a:cubicBezTo>
                    <a:cubicBezTo>
                      <a:pt x="497714" y="1007740"/>
                      <a:pt x="492075" y="1009530"/>
                      <a:pt x="486293" y="1009616"/>
                    </a:cubicBezTo>
                    <a:cubicBezTo>
                      <a:pt x="482226" y="1006882"/>
                      <a:pt x="477378" y="1005539"/>
                      <a:pt x="472482" y="1005806"/>
                    </a:cubicBezTo>
                    <a:cubicBezTo>
                      <a:pt x="459433" y="1023046"/>
                      <a:pt x="422190" y="1008664"/>
                      <a:pt x="423143" y="1025999"/>
                    </a:cubicBezTo>
                    <a:lnTo>
                      <a:pt x="436382" y="1033714"/>
                    </a:lnTo>
                    <a:cubicBezTo>
                      <a:pt x="433906" y="1044573"/>
                      <a:pt x="416094" y="1036572"/>
                      <a:pt x="405521" y="1038953"/>
                    </a:cubicBezTo>
                    <a:cubicBezTo>
                      <a:pt x="401711" y="1041239"/>
                      <a:pt x="391615" y="1046573"/>
                      <a:pt x="400759" y="1050097"/>
                    </a:cubicBezTo>
                    <a:cubicBezTo>
                      <a:pt x="410951" y="1050097"/>
                      <a:pt x="438192" y="1037143"/>
                      <a:pt x="436192" y="1055526"/>
                    </a:cubicBezTo>
                    <a:cubicBezTo>
                      <a:pt x="431239" y="1059432"/>
                      <a:pt x="401426" y="1058003"/>
                      <a:pt x="404093" y="1066957"/>
                    </a:cubicBezTo>
                    <a:cubicBezTo>
                      <a:pt x="429239" y="1068195"/>
                      <a:pt x="453718" y="1071719"/>
                      <a:pt x="479054" y="1072195"/>
                    </a:cubicBezTo>
                    <a:cubicBezTo>
                      <a:pt x="486103" y="1079244"/>
                      <a:pt x="466291" y="1072195"/>
                      <a:pt x="469529" y="1081720"/>
                    </a:cubicBezTo>
                    <a:cubicBezTo>
                      <a:pt x="478102" y="1089626"/>
                      <a:pt x="483055" y="1083816"/>
                      <a:pt x="493342" y="1083625"/>
                    </a:cubicBezTo>
                    <a:lnTo>
                      <a:pt x="503819" y="1091150"/>
                    </a:lnTo>
                    <a:cubicBezTo>
                      <a:pt x="525536" y="1087531"/>
                      <a:pt x="541919" y="1104200"/>
                      <a:pt x="561636" y="1100009"/>
                    </a:cubicBezTo>
                    <a:lnTo>
                      <a:pt x="561636" y="1092865"/>
                    </a:lnTo>
                    <a:cubicBezTo>
                      <a:pt x="564875" y="1089531"/>
                      <a:pt x="575924" y="1092865"/>
                      <a:pt x="574685" y="1086864"/>
                    </a:cubicBezTo>
                    <a:cubicBezTo>
                      <a:pt x="574685" y="1085626"/>
                      <a:pt x="575543" y="1084673"/>
                      <a:pt x="578114" y="1083721"/>
                    </a:cubicBezTo>
                    <a:cubicBezTo>
                      <a:pt x="583163" y="1083721"/>
                      <a:pt x="601736" y="1084768"/>
                      <a:pt x="588306" y="1078482"/>
                    </a:cubicBezTo>
                    <a:cubicBezTo>
                      <a:pt x="590211" y="1062766"/>
                      <a:pt x="569256" y="1072862"/>
                      <a:pt x="561636" y="1063528"/>
                    </a:cubicBezTo>
                    <a:cubicBezTo>
                      <a:pt x="571161" y="1059622"/>
                      <a:pt x="591354" y="1057908"/>
                      <a:pt x="587830" y="1042287"/>
                    </a:cubicBezTo>
                    <a:cubicBezTo>
                      <a:pt x="580438" y="1035867"/>
                      <a:pt x="571266" y="1031848"/>
                      <a:pt x="561541" y="1030762"/>
                    </a:cubicBezTo>
                    <a:lnTo>
                      <a:pt x="561541" y="1026666"/>
                    </a:lnTo>
                    <a:cubicBezTo>
                      <a:pt x="575828" y="1021237"/>
                      <a:pt x="592402" y="1031809"/>
                      <a:pt x="587830" y="1008283"/>
                    </a:cubicBezTo>
                    <a:lnTo>
                      <a:pt x="594021" y="1004377"/>
                    </a:lnTo>
                    <a:lnTo>
                      <a:pt x="594021" y="993233"/>
                    </a:lnTo>
                    <a:lnTo>
                      <a:pt x="588973" y="990376"/>
                    </a:lnTo>
                    <a:cubicBezTo>
                      <a:pt x="586306" y="985709"/>
                      <a:pt x="588973" y="980851"/>
                      <a:pt x="587639" y="976564"/>
                    </a:cubicBezTo>
                    <a:cubicBezTo>
                      <a:pt x="593354" y="970659"/>
                      <a:pt x="598784" y="969325"/>
                      <a:pt x="587639" y="963896"/>
                    </a:cubicBezTo>
                    <a:lnTo>
                      <a:pt x="587639" y="912747"/>
                    </a:lnTo>
                    <a:lnTo>
                      <a:pt x="574495" y="904841"/>
                    </a:lnTo>
                    <a:cubicBezTo>
                      <a:pt x="582496" y="901031"/>
                      <a:pt x="589830" y="897507"/>
                      <a:pt x="587449" y="887506"/>
                    </a:cubicBezTo>
                    <a:cubicBezTo>
                      <a:pt x="583477" y="884267"/>
                      <a:pt x="579124" y="881514"/>
                      <a:pt x="574495" y="879314"/>
                    </a:cubicBezTo>
                    <a:lnTo>
                      <a:pt x="587258" y="871694"/>
                    </a:lnTo>
                    <a:lnTo>
                      <a:pt x="587258" y="846072"/>
                    </a:lnTo>
                    <a:lnTo>
                      <a:pt x="581258" y="842262"/>
                    </a:lnTo>
                    <a:lnTo>
                      <a:pt x="581258" y="833689"/>
                    </a:lnTo>
                    <a:cubicBezTo>
                      <a:pt x="587258" y="830261"/>
                      <a:pt x="587258" y="830261"/>
                      <a:pt x="581258" y="827022"/>
                    </a:cubicBezTo>
                    <a:cubicBezTo>
                      <a:pt x="584782" y="822735"/>
                      <a:pt x="599165" y="824927"/>
                      <a:pt x="600308" y="817497"/>
                    </a:cubicBezTo>
                    <a:cubicBezTo>
                      <a:pt x="613643" y="818544"/>
                      <a:pt x="604118" y="842071"/>
                      <a:pt x="606880" y="852073"/>
                    </a:cubicBezTo>
                    <a:lnTo>
                      <a:pt x="600593" y="856264"/>
                    </a:lnTo>
                    <a:lnTo>
                      <a:pt x="600593" y="973992"/>
                    </a:lnTo>
                    <a:lnTo>
                      <a:pt x="606689" y="977898"/>
                    </a:lnTo>
                    <a:lnTo>
                      <a:pt x="606689" y="1043906"/>
                    </a:lnTo>
                    <a:lnTo>
                      <a:pt x="613452" y="1047907"/>
                    </a:lnTo>
                    <a:lnTo>
                      <a:pt x="613452" y="1055146"/>
                    </a:lnTo>
                    <a:lnTo>
                      <a:pt x="606689" y="1059241"/>
                    </a:lnTo>
                    <a:lnTo>
                      <a:pt x="606689" y="1143728"/>
                    </a:lnTo>
                    <a:lnTo>
                      <a:pt x="601165" y="1146871"/>
                    </a:lnTo>
                    <a:cubicBezTo>
                      <a:pt x="598688" y="1152968"/>
                      <a:pt x="601165" y="1159635"/>
                      <a:pt x="599546" y="1165921"/>
                    </a:cubicBezTo>
                    <a:lnTo>
                      <a:pt x="594974" y="1168493"/>
                    </a:lnTo>
                    <a:cubicBezTo>
                      <a:pt x="593059" y="1172398"/>
                      <a:pt x="593059" y="1176970"/>
                      <a:pt x="594974" y="1180876"/>
                    </a:cubicBezTo>
                    <a:lnTo>
                      <a:pt x="600022" y="1183638"/>
                    </a:lnTo>
                    <a:lnTo>
                      <a:pt x="594116" y="1187638"/>
                    </a:lnTo>
                    <a:lnTo>
                      <a:pt x="594116" y="1202212"/>
                    </a:lnTo>
                    <a:lnTo>
                      <a:pt x="600403" y="1206117"/>
                    </a:lnTo>
                    <a:lnTo>
                      <a:pt x="600403" y="1268601"/>
                    </a:lnTo>
                    <a:lnTo>
                      <a:pt x="594021" y="1272506"/>
                    </a:lnTo>
                    <a:lnTo>
                      <a:pt x="594021" y="1287079"/>
                    </a:lnTo>
                    <a:lnTo>
                      <a:pt x="600117" y="1290889"/>
                    </a:lnTo>
                    <a:lnTo>
                      <a:pt x="600117" y="1309939"/>
                    </a:lnTo>
                    <a:lnTo>
                      <a:pt x="595164" y="1312701"/>
                    </a:lnTo>
                    <a:cubicBezTo>
                      <a:pt x="593659" y="1320227"/>
                      <a:pt x="593240" y="1327923"/>
                      <a:pt x="593926" y="1335562"/>
                    </a:cubicBezTo>
                    <a:lnTo>
                      <a:pt x="599546" y="1338705"/>
                    </a:lnTo>
                    <a:cubicBezTo>
                      <a:pt x="600736" y="1347287"/>
                      <a:pt x="601051" y="1355964"/>
                      <a:pt x="600498" y="1364613"/>
                    </a:cubicBezTo>
                    <a:lnTo>
                      <a:pt x="594212" y="1368804"/>
                    </a:lnTo>
                    <a:lnTo>
                      <a:pt x="594212" y="1412809"/>
                    </a:lnTo>
                    <a:cubicBezTo>
                      <a:pt x="595831" y="1413952"/>
                      <a:pt x="598022" y="1415286"/>
                      <a:pt x="600403" y="1416715"/>
                    </a:cubicBezTo>
                    <a:lnTo>
                      <a:pt x="600403" y="1446051"/>
                    </a:lnTo>
                    <a:lnTo>
                      <a:pt x="593926" y="1449862"/>
                    </a:lnTo>
                    <a:lnTo>
                      <a:pt x="593926" y="1460816"/>
                    </a:lnTo>
                    <a:lnTo>
                      <a:pt x="600212" y="1464721"/>
                    </a:lnTo>
                    <a:cubicBezTo>
                      <a:pt x="601546" y="1467769"/>
                      <a:pt x="598879" y="1469579"/>
                      <a:pt x="595259" y="1471102"/>
                    </a:cubicBezTo>
                    <a:cubicBezTo>
                      <a:pt x="591640" y="1483009"/>
                      <a:pt x="595259" y="1496725"/>
                      <a:pt x="593354" y="1509202"/>
                    </a:cubicBezTo>
                    <a:cubicBezTo>
                      <a:pt x="585544" y="1511488"/>
                      <a:pt x="587639" y="1515489"/>
                      <a:pt x="587354" y="1518727"/>
                    </a:cubicBezTo>
                    <a:cubicBezTo>
                      <a:pt x="591830" y="1522728"/>
                      <a:pt x="597926" y="1525586"/>
                      <a:pt x="587354" y="1530634"/>
                    </a:cubicBezTo>
                    <a:lnTo>
                      <a:pt x="587354" y="1541397"/>
                    </a:lnTo>
                    <a:lnTo>
                      <a:pt x="580686" y="1545397"/>
                    </a:lnTo>
                    <a:lnTo>
                      <a:pt x="580686" y="1556351"/>
                    </a:lnTo>
                    <a:lnTo>
                      <a:pt x="587449" y="1560447"/>
                    </a:lnTo>
                    <a:lnTo>
                      <a:pt x="587449" y="1615502"/>
                    </a:lnTo>
                    <a:cubicBezTo>
                      <a:pt x="596117" y="1620740"/>
                      <a:pt x="596117" y="1621121"/>
                      <a:pt x="588306" y="1625788"/>
                    </a:cubicBezTo>
                    <a:cubicBezTo>
                      <a:pt x="586592" y="1632932"/>
                      <a:pt x="584210" y="1645600"/>
                      <a:pt x="593450" y="1648363"/>
                    </a:cubicBezTo>
                    <a:lnTo>
                      <a:pt x="593450" y="1659031"/>
                    </a:lnTo>
                    <a:lnTo>
                      <a:pt x="600212" y="1663317"/>
                    </a:lnTo>
                    <a:lnTo>
                      <a:pt x="600212" y="1674080"/>
                    </a:lnTo>
                    <a:lnTo>
                      <a:pt x="606880" y="1678081"/>
                    </a:lnTo>
                    <a:lnTo>
                      <a:pt x="606880" y="1681700"/>
                    </a:lnTo>
                    <a:cubicBezTo>
                      <a:pt x="596021" y="1685796"/>
                      <a:pt x="590687" y="1692559"/>
                      <a:pt x="594497" y="1704179"/>
                    </a:cubicBezTo>
                    <a:cubicBezTo>
                      <a:pt x="602689" y="1709227"/>
                      <a:pt x="602689" y="1709418"/>
                      <a:pt x="594497" y="1714657"/>
                    </a:cubicBezTo>
                    <a:lnTo>
                      <a:pt x="594497" y="1777427"/>
                    </a:lnTo>
                    <a:lnTo>
                      <a:pt x="600403" y="1781141"/>
                    </a:lnTo>
                    <a:cubicBezTo>
                      <a:pt x="600403" y="1782189"/>
                      <a:pt x="600403" y="1783427"/>
                      <a:pt x="600403" y="1784666"/>
                    </a:cubicBezTo>
                    <a:lnTo>
                      <a:pt x="593831" y="1788666"/>
                    </a:lnTo>
                    <a:lnTo>
                      <a:pt x="593831" y="1803239"/>
                    </a:lnTo>
                    <a:lnTo>
                      <a:pt x="600212" y="1807049"/>
                    </a:lnTo>
                    <a:lnTo>
                      <a:pt x="600212" y="1858675"/>
                    </a:lnTo>
                    <a:cubicBezTo>
                      <a:pt x="592497" y="1860770"/>
                      <a:pt x="593640" y="1867152"/>
                      <a:pt x="593831" y="1873248"/>
                    </a:cubicBezTo>
                    <a:cubicBezTo>
                      <a:pt x="602784" y="1878772"/>
                      <a:pt x="602784" y="1878963"/>
                      <a:pt x="594593" y="1883916"/>
                    </a:cubicBezTo>
                    <a:cubicBezTo>
                      <a:pt x="593164" y="1886202"/>
                      <a:pt x="594021" y="1888679"/>
                      <a:pt x="593831" y="1891345"/>
                    </a:cubicBezTo>
                    <a:lnTo>
                      <a:pt x="587449" y="1895441"/>
                    </a:lnTo>
                    <a:lnTo>
                      <a:pt x="587449" y="1902775"/>
                    </a:lnTo>
                    <a:lnTo>
                      <a:pt x="593831" y="1906586"/>
                    </a:lnTo>
                    <a:lnTo>
                      <a:pt x="593831" y="1913825"/>
                    </a:lnTo>
                    <a:lnTo>
                      <a:pt x="587449" y="1917634"/>
                    </a:lnTo>
                    <a:lnTo>
                      <a:pt x="587449" y="1939637"/>
                    </a:lnTo>
                    <a:lnTo>
                      <a:pt x="593450" y="1943543"/>
                    </a:lnTo>
                    <a:cubicBezTo>
                      <a:pt x="584877" y="1948781"/>
                      <a:pt x="584877" y="1948972"/>
                      <a:pt x="593450" y="1954211"/>
                    </a:cubicBezTo>
                    <a:lnTo>
                      <a:pt x="593450" y="1972213"/>
                    </a:lnTo>
                    <a:lnTo>
                      <a:pt x="600212" y="1976594"/>
                    </a:lnTo>
                    <a:lnTo>
                      <a:pt x="600212" y="1983833"/>
                    </a:lnTo>
                    <a:lnTo>
                      <a:pt x="593831" y="1987643"/>
                    </a:lnTo>
                    <a:lnTo>
                      <a:pt x="593831" y="1994882"/>
                    </a:lnTo>
                    <a:lnTo>
                      <a:pt x="587449" y="1998692"/>
                    </a:lnTo>
                    <a:lnTo>
                      <a:pt x="587449" y="2005931"/>
                    </a:lnTo>
                    <a:lnTo>
                      <a:pt x="594212" y="2010218"/>
                    </a:lnTo>
                    <a:lnTo>
                      <a:pt x="594212" y="2039364"/>
                    </a:lnTo>
                    <a:lnTo>
                      <a:pt x="599165" y="2042126"/>
                    </a:lnTo>
                    <a:cubicBezTo>
                      <a:pt x="600689" y="2049746"/>
                      <a:pt x="600689" y="2049746"/>
                      <a:pt x="594593" y="2053461"/>
                    </a:cubicBezTo>
                    <a:cubicBezTo>
                      <a:pt x="593573" y="2068225"/>
                      <a:pt x="593316" y="2082988"/>
                      <a:pt x="593831" y="2097752"/>
                    </a:cubicBezTo>
                    <a:lnTo>
                      <a:pt x="587449" y="2101848"/>
                    </a:lnTo>
                    <a:lnTo>
                      <a:pt x="587449" y="2131185"/>
                    </a:lnTo>
                    <a:lnTo>
                      <a:pt x="593735" y="2134995"/>
                    </a:lnTo>
                    <a:lnTo>
                      <a:pt x="593735" y="2142329"/>
                    </a:lnTo>
                    <a:lnTo>
                      <a:pt x="587354" y="2146139"/>
                    </a:lnTo>
                    <a:lnTo>
                      <a:pt x="587354" y="2153378"/>
                    </a:lnTo>
                    <a:lnTo>
                      <a:pt x="594116" y="2157569"/>
                    </a:lnTo>
                    <a:lnTo>
                      <a:pt x="594116" y="2197765"/>
                    </a:lnTo>
                    <a:cubicBezTo>
                      <a:pt x="605546" y="2202622"/>
                      <a:pt x="599641" y="2221006"/>
                      <a:pt x="599355" y="2231388"/>
                    </a:cubicBezTo>
                    <a:cubicBezTo>
                      <a:pt x="591449" y="2236150"/>
                      <a:pt x="591449" y="2236436"/>
                      <a:pt x="600117" y="2241675"/>
                    </a:cubicBezTo>
                    <a:lnTo>
                      <a:pt x="600117" y="2252914"/>
                    </a:lnTo>
                    <a:lnTo>
                      <a:pt x="593831" y="2256725"/>
                    </a:lnTo>
                    <a:lnTo>
                      <a:pt x="593831" y="2326447"/>
                    </a:lnTo>
                    <a:lnTo>
                      <a:pt x="587354" y="2330448"/>
                    </a:lnTo>
                    <a:lnTo>
                      <a:pt x="587354" y="2356165"/>
                    </a:lnTo>
                    <a:lnTo>
                      <a:pt x="594021" y="2360261"/>
                    </a:lnTo>
                    <a:lnTo>
                      <a:pt x="594021" y="2433889"/>
                    </a:lnTo>
                    <a:cubicBezTo>
                      <a:pt x="601165" y="2436175"/>
                      <a:pt x="601736" y="2443414"/>
                      <a:pt x="599546" y="2448939"/>
                    </a:cubicBezTo>
                    <a:lnTo>
                      <a:pt x="594212" y="2451892"/>
                    </a:lnTo>
                    <a:cubicBezTo>
                      <a:pt x="592878" y="2459322"/>
                      <a:pt x="594783" y="2467227"/>
                      <a:pt x="593259" y="2474561"/>
                    </a:cubicBezTo>
                    <a:lnTo>
                      <a:pt x="587544" y="2477800"/>
                    </a:lnTo>
                    <a:lnTo>
                      <a:pt x="587544" y="2499992"/>
                    </a:lnTo>
                    <a:lnTo>
                      <a:pt x="593640" y="2503803"/>
                    </a:lnTo>
                    <a:lnTo>
                      <a:pt x="593640" y="2511042"/>
                    </a:lnTo>
                    <a:lnTo>
                      <a:pt x="587258" y="2514947"/>
                    </a:lnTo>
                    <a:lnTo>
                      <a:pt x="587258" y="2522091"/>
                    </a:lnTo>
                    <a:lnTo>
                      <a:pt x="594021" y="2526186"/>
                    </a:lnTo>
                    <a:lnTo>
                      <a:pt x="594021" y="2566383"/>
                    </a:lnTo>
                    <a:lnTo>
                      <a:pt x="599927" y="2570287"/>
                    </a:lnTo>
                    <a:cubicBezTo>
                      <a:pt x="590402" y="2570859"/>
                      <a:pt x="590402" y="2624580"/>
                      <a:pt x="599927" y="2625151"/>
                    </a:cubicBezTo>
                    <a:lnTo>
                      <a:pt x="599927" y="2632105"/>
                    </a:lnTo>
                    <a:lnTo>
                      <a:pt x="606499" y="2636391"/>
                    </a:lnTo>
                    <a:cubicBezTo>
                      <a:pt x="606499" y="2637439"/>
                      <a:pt x="606499" y="2638582"/>
                      <a:pt x="606499" y="2639915"/>
                    </a:cubicBezTo>
                    <a:close/>
                    <a:moveTo>
                      <a:pt x="341418" y="704626"/>
                    </a:moveTo>
                    <a:cubicBezTo>
                      <a:pt x="336941" y="701578"/>
                      <a:pt x="330083" y="702816"/>
                      <a:pt x="329321" y="706816"/>
                    </a:cubicBezTo>
                    <a:lnTo>
                      <a:pt x="328845" y="706816"/>
                    </a:lnTo>
                    <a:cubicBezTo>
                      <a:pt x="326464" y="705769"/>
                      <a:pt x="319320" y="708531"/>
                      <a:pt x="325035" y="709960"/>
                    </a:cubicBezTo>
                    <a:cubicBezTo>
                      <a:pt x="326940" y="709960"/>
                      <a:pt x="328274" y="709960"/>
                      <a:pt x="328845" y="706816"/>
                    </a:cubicBezTo>
                    <a:cubicBezTo>
                      <a:pt x="328845" y="706816"/>
                      <a:pt x="328845" y="706816"/>
                      <a:pt x="328845" y="707674"/>
                    </a:cubicBezTo>
                    <a:lnTo>
                      <a:pt x="328845" y="706721"/>
                    </a:lnTo>
                    <a:cubicBezTo>
                      <a:pt x="333417" y="706721"/>
                      <a:pt x="339513" y="708721"/>
                      <a:pt x="341704" y="705007"/>
                    </a:cubicBezTo>
                    <a:close/>
                    <a:moveTo>
                      <a:pt x="323321" y="679670"/>
                    </a:moveTo>
                    <a:cubicBezTo>
                      <a:pt x="328369" y="681956"/>
                      <a:pt x="327988" y="685290"/>
                      <a:pt x="332179" y="688338"/>
                    </a:cubicBezTo>
                    <a:cubicBezTo>
                      <a:pt x="336227" y="684985"/>
                      <a:pt x="336789" y="678975"/>
                      <a:pt x="333436" y="674926"/>
                    </a:cubicBezTo>
                    <a:cubicBezTo>
                      <a:pt x="333055" y="674469"/>
                      <a:pt x="332636" y="674050"/>
                      <a:pt x="332179" y="673670"/>
                    </a:cubicBezTo>
                    <a:cubicBezTo>
                      <a:pt x="328559" y="673288"/>
                      <a:pt x="319034" y="674908"/>
                      <a:pt x="323606" y="680051"/>
                    </a:cubicBezTo>
                    <a:close/>
                    <a:moveTo>
                      <a:pt x="309224" y="659382"/>
                    </a:moveTo>
                    <a:cubicBezTo>
                      <a:pt x="309309" y="659953"/>
                      <a:pt x="309509" y="660506"/>
                      <a:pt x="309795" y="661001"/>
                    </a:cubicBezTo>
                    <a:cubicBezTo>
                      <a:pt x="321416" y="667602"/>
                      <a:pt x="335351" y="668755"/>
                      <a:pt x="347895" y="664145"/>
                    </a:cubicBezTo>
                    <a:lnTo>
                      <a:pt x="342371" y="660525"/>
                    </a:lnTo>
                    <a:cubicBezTo>
                      <a:pt x="362659" y="653667"/>
                      <a:pt x="308176" y="652143"/>
                      <a:pt x="309509" y="659763"/>
                    </a:cubicBezTo>
                    <a:close/>
                    <a:moveTo>
                      <a:pt x="315796" y="546510"/>
                    </a:moveTo>
                    <a:cubicBezTo>
                      <a:pt x="297508" y="532318"/>
                      <a:pt x="271314" y="546510"/>
                      <a:pt x="256360" y="558988"/>
                    </a:cubicBezTo>
                    <a:lnTo>
                      <a:pt x="259408" y="563084"/>
                    </a:lnTo>
                    <a:cubicBezTo>
                      <a:pt x="278934" y="564484"/>
                      <a:pt x="298422" y="560046"/>
                      <a:pt x="315415" y="550321"/>
                    </a:cubicBezTo>
                    <a:cubicBezTo>
                      <a:pt x="315796" y="549558"/>
                      <a:pt x="315986" y="547939"/>
                      <a:pt x="316082" y="546892"/>
                    </a:cubicBezTo>
                    <a:close/>
                    <a:moveTo>
                      <a:pt x="256265" y="507077"/>
                    </a:moveTo>
                    <a:cubicBezTo>
                      <a:pt x="256265" y="510982"/>
                      <a:pt x="262742" y="512601"/>
                      <a:pt x="266933" y="515173"/>
                    </a:cubicBezTo>
                    <a:cubicBezTo>
                      <a:pt x="289316" y="515936"/>
                      <a:pt x="317510" y="512125"/>
                      <a:pt x="332655" y="525746"/>
                    </a:cubicBezTo>
                    <a:cubicBezTo>
                      <a:pt x="349419" y="519174"/>
                      <a:pt x="372946" y="521936"/>
                      <a:pt x="387995" y="516888"/>
                    </a:cubicBezTo>
                    <a:lnTo>
                      <a:pt x="387995" y="513364"/>
                    </a:lnTo>
                    <a:cubicBezTo>
                      <a:pt x="385614" y="511935"/>
                      <a:pt x="381995" y="510697"/>
                      <a:pt x="381709" y="509363"/>
                    </a:cubicBezTo>
                    <a:cubicBezTo>
                      <a:pt x="381709" y="501457"/>
                      <a:pt x="352372" y="497171"/>
                      <a:pt x="345228" y="504125"/>
                    </a:cubicBezTo>
                    <a:cubicBezTo>
                      <a:pt x="308938" y="507553"/>
                      <a:pt x="292174" y="479931"/>
                      <a:pt x="256550" y="507458"/>
                    </a:cubicBezTo>
                    <a:close/>
                    <a:moveTo>
                      <a:pt x="507439" y="1108391"/>
                    </a:moveTo>
                    <a:cubicBezTo>
                      <a:pt x="509372" y="1108467"/>
                      <a:pt x="511230" y="1109134"/>
                      <a:pt x="512773" y="1110295"/>
                    </a:cubicBezTo>
                    <a:lnTo>
                      <a:pt x="512773" y="1114201"/>
                    </a:lnTo>
                    <a:cubicBezTo>
                      <a:pt x="522298" y="1118487"/>
                      <a:pt x="531823" y="1111534"/>
                      <a:pt x="537824" y="1106581"/>
                    </a:cubicBezTo>
                    <a:lnTo>
                      <a:pt x="529918" y="1101247"/>
                    </a:lnTo>
                    <a:lnTo>
                      <a:pt x="502772" y="1101247"/>
                    </a:lnTo>
                    <a:cubicBezTo>
                      <a:pt x="497628" y="1106295"/>
                      <a:pt x="498390" y="1107724"/>
                      <a:pt x="507725" y="1108771"/>
                    </a:cubicBezTo>
                    <a:close/>
                    <a:moveTo>
                      <a:pt x="387995" y="1136013"/>
                    </a:moveTo>
                    <a:cubicBezTo>
                      <a:pt x="386662" y="1141157"/>
                      <a:pt x="392472" y="1141823"/>
                      <a:pt x="396758" y="1141633"/>
                    </a:cubicBezTo>
                    <a:cubicBezTo>
                      <a:pt x="434001" y="1141633"/>
                      <a:pt x="468577" y="1149443"/>
                      <a:pt x="499628" y="1124107"/>
                    </a:cubicBezTo>
                    <a:cubicBezTo>
                      <a:pt x="491342" y="1113725"/>
                      <a:pt x="402378" y="1126964"/>
                      <a:pt x="388281" y="1136394"/>
                    </a:cubicBezTo>
                    <a:close/>
                    <a:moveTo>
                      <a:pt x="370850" y="993709"/>
                    </a:moveTo>
                    <a:cubicBezTo>
                      <a:pt x="378785" y="995195"/>
                      <a:pt x="386967" y="994710"/>
                      <a:pt x="394663" y="992281"/>
                    </a:cubicBezTo>
                    <a:lnTo>
                      <a:pt x="394663" y="988661"/>
                    </a:lnTo>
                    <a:cubicBezTo>
                      <a:pt x="386128" y="985613"/>
                      <a:pt x="376813" y="985613"/>
                      <a:pt x="368279" y="988661"/>
                    </a:cubicBezTo>
                    <a:cubicBezTo>
                      <a:pt x="369041" y="990852"/>
                      <a:pt x="367231" y="992852"/>
                      <a:pt x="371136" y="994091"/>
                    </a:cubicBezTo>
                    <a:close/>
                    <a:moveTo>
                      <a:pt x="326083" y="968563"/>
                    </a:moveTo>
                    <a:cubicBezTo>
                      <a:pt x="331893" y="979993"/>
                      <a:pt x="345704" y="976850"/>
                      <a:pt x="355229" y="970278"/>
                    </a:cubicBezTo>
                    <a:cubicBezTo>
                      <a:pt x="346752" y="966182"/>
                      <a:pt x="341418" y="960086"/>
                      <a:pt x="330941" y="960753"/>
                    </a:cubicBezTo>
                    <a:cubicBezTo>
                      <a:pt x="329988" y="963706"/>
                      <a:pt x="319511" y="965896"/>
                      <a:pt x="326369" y="968945"/>
                    </a:cubicBezTo>
                    <a:close/>
                    <a:moveTo>
                      <a:pt x="351038" y="986852"/>
                    </a:moveTo>
                    <a:cubicBezTo>
                      <a:pt x="347133" y="988280"/>
                      <a:pt x="340370" y="984756"/>
                      <a:pt x="335513" y="988757"/>
                    </a:cubicBezTo>
                    <a:lnTo>
                      <a:pt x="335513" y="995995"/>
                    </a:lnTo>
                    <a:cubicBezTo>
                      <a:pt x="341323" y="1000853"/>
                      <a:pt x="350086" y="995995"/>
                      <a:pt x="355325" y="992852"/>
                    </a:cubicBezTo>
                    <a:cubicBezTo>
                      <a:pt x="355134" y="990947"/>
                      <a:pt x="356658" y="988947"/>
                      <a:pt x="351324" y="987232"/>
                    </a:cubicBezTo>
                    <a:close/>
                    <a:moveTo>
                      <a:pt x="289602" y="664430"/>
                    </a:moveTo>
                    <a:cubicBezTo>
                      <a:pt x="291412" y="666173"/>
                      <a:pt x="294269" y="666173"/>
                      <a:pt x="296079" y="664430"/>
                    </a:cubicBezTo>
                    <a:cubicBezTo>
                      <a:pt x="294250" y="662878"/>
                      <a:pt x="291517" y="663039"/>
                      <a:pt x="289888" y="664811"/>
                    </a:cubicBezTo>
                    <a:close/>
                    <a:moveTo>
                      <a:pt x="286268" y="1159730"/>
                    </a:moveTo>
                    <a:cubicBezTo>
                      <a:pt x="286268" y="1159730"/>
                      <a:pt x="287792" y="1158968"/>
                      <a:pt x="288364" y="1158492"/>
                    </a:cubicBezTo>
                    <a:cubicBezTo>
                      <a:pt x="290745" y="1155254"/>
                      <a:pt x="279029" y="1157539"/>
                      <a:pt x="286459" y="1160397"/>
                    </a:cubicBezTo>
                    <a:close/>
                    <a:moveTo>
                      <a:pt x="279125" y="1167160"/>
                    </a:moveTo>
                    <a:cubicBezTo>
                      <a:pt x="264647" y="1174780"/>
                      <a:pt x="257503" y="1179542"/>
                      <a:pt x="279982" y="1178209"/>
                    </a:cubicBezTo>
                    <a:cubicBezTo>
                      <a:pt x="283982" y="1175066"/>
                      <a:pt x="294746" y="1172875"/>
                      <a:pt x="286173" y="1167160"/>
                    </a:cubicBezTo>
                    <a:close/>
                    <a:moveTo>
                      <a:pt x="250550" y="1158397"/>
                    </a:moveTo>
                    <a:lnTo>
                      <a:pt x="260075" y="1163445"/>
                    </a:lnTo>
                    <a:cubicBezTo>
                      <a:pt x="304271" y="1153825"/>
                      <a:pt x="248359" y="1146014"/>
                      <a:pt x="251121" y="1159063"/>
                    </a:cubicBezTo>
                    <a:close/>
                    <a:moveTo>
                      <a:pt x="233500" y="360107"/>
                    </a:moveTo>
                    <a:cubicBezTo>
                      <a:pt x="228737" y="363726"/>
                      <a:pt x="228737" y="363821"/>
                      <a:pt x="233500" y="367441"/>
                    </a:cubicBezTo>
                    <a:lnTo>
                      <a:pt x="246359" y="367441"/>
                    </a:lnTo>
                    <a:cubicBezTo>
                      <a:pt x="251121" y="363821"/>
                      <a:pt x="251121" y="363726"/>
                      <a:pt x="246359" y="360107"/>
                    </a:cubicBezTo>
                    <a:close/>
                    <a:moveTo>
                      <a:pt x="118438" y="321435"/>
                    </a:moveTo>
                    <a:cubicBezTo>
                      <a:pt x="118438" y="325912"/>
                      <a:pt x="169206" y="320387"/>
                      <a:pt x="188542" y="319720"/>
                    </a:cubicBezTo>
                    <a:lnTo>
                      <a:pt x="200448" y="328293"/>
                    </a:lnTo>
                    <a:lnTo>
                      <a:pt x="212450" y="319720"/>
                    </a:lnTo>
                    <a:cubicBezTo>
                      <a:pt x="224070" y="318673"/>
                      <a:pt x="233976" y="321149"/>
                      <a:pt x="242834" y="317910"/>
                    </a:cubicBezTo>
                    <a:cubicBezTo>
                      <a:pt x="244073" y="296670"/>
                      <a:pt x="198162" y="316101"/>
                      <a:pt x="185684" y="304957"/>
                    </a:cubicBezTo>
                    <a:cubicBezTo>
                      <a:pt x="164158" y="298289"/>
                      <a:pt x="139869" y="312576"/>
                      <a:pt x="119009" y="322101"/>
                    </a:cubicBezTo>
                    <a:close/>
                    <a:moveTo>
                      <a:pt x="203306" y="358011"/>
                    </a:moveTo>
                    <a:cubicBezTo>
                      <a:pt x="180541" y="351534"/>
                      <a:pt x="155681" y="364774"/>
                      <a:pt x="132630" y="365059"/>
                    </a:cubicBezTo>
                    <a:cubicBezTo>
                      <a:pt x="131011" y="372013"/>
                      <a:pt x="131106" y="372013"/>
                      <a:pt x="135011" y="374584"/>
                    </a:cubicBezTo>
                    <a:cubicBezTo>
                      <a:pt x="148251" y="372870"/>
                      <a:pt x="160538" y="364202"/>
                      <a:pt x="174635" y="367536"/>
                    </a:cubicBezTo>
                    <a:cubicBezTo>
                      <a:pt x="185779" y="374584"/>
                      <a:pt x="192828" y="367536"/>
                      <a:pt x="203210" y="365250"/>
                    </a:cubicBezTo>
                    <a:cubicBezTo>
                      <a:pt x="203972" y="363536"/>
                      <a:pt x="204068" y="361059"/>
                      <a:pt x="203877" y="358678"/>
                    </a:cubicBezTo>
                    <a:close/>
                    <a:moveTo>
                      <a:pt x="32713" y="2223101"/>
                    </a:moveTo>
                    <a:cubicBezTo>
                      <a:pt x="37342" y="2226625"/>
                      <a:pt x="43000" y="2228531"/>
                      <a:pt x="48810" y="2228531"/>
                    </a:cubicBezTo>
                    <a:cubicBezTo>
                      <a:pt x="72908" y="2225102"/>
                      <a:pt x="97769" y="2216243"/>
                      <a:pt x="121962" y="2213862"/>
                    </a:cubicBezTo>
                    <a:cubicBezTo>
                      <a:pt x="137869" y="2219101"/>
                      <a:pt x="157300" y="2231579"/>
                      <a:pt x="174064" y="2221196"/>
                    </a:cubicBezTo>
                    <a:cubicBezTo>
                      <a:pt x="187589" y="2217767"/>
                      <a:pt x="201686" y="2229293"/>
                      <a:pt x="213783" y="2221196"/>
                    </a:cubicBezTo>
                    <a:cubicBezTo>
                      <a:pt x="220193" y="2224530"/>
                      <a:pt x="227509" y="2225673"/>
                      <a:pt x="234643" y="2224530"/>
                    </a:cubicBezTo>
                    <a:cubicBezTo>
                      <a:pt x="240453" y="2219482"/>
                      <a:pt x="251312" y="2219863"/>
                      <a:pt x="256741" y="2215672"/>
                    </a:cubicBezTo>
                    <a:cubicBezTo>
                      <a:pt x="214354" y="2204051"/>
                      <a:pt x="164729" y="2227197"/>
                      <a:pt x="125105" y="2200813"/>
                    </a:cubicBezTo>
                    <a:lnTo>
                      <a:pt x="131297" y="2196907"/>
                    </a:lnTo>
                    <a:cubicBezTo>
                      <a:pt x="127106" y="2193859"/>
                      <a:pt x="121200" y="2195764"/>
                      <a:pt x="114533" y="2195002"/>
                    </a:cubicBezTo>
                    <a:lnTo>
                      <a:pt x="103865" y="2202622"/>
                    </a:lnTo>
                    <a:cubicBezTo>
                      <a:pt x="89006" y="2203670"/>
                      <a:pt x="76528" y="2197955"/>
                      <a:pt x="68908" y="2210052"/>
                    </a:cubicBezTo>
                    <a:cubicBezTo>
                      <a:pt x="63669" y="2211576"/>
                      <a:pt x="68336" y="2216243"/>
                      <a:pt x="60335" y="2217482"/>
                    </a:cubicBezTo>
                    <a:cubicBezTo>
                      <a:pt x="50858" y="2216243"/>
                      <a:pt x="41238" y="2218434"/>
                      <a:pt x="33284" y="2223768"/>
                    </a:cubicBezTo>
                    <a:close/>
                    <a:moveTo>
                      <a:pt x="133868" y="2179953"/>
                    </a:moveTo>
                    <a:cubicBezTo>
                      <a:pt x="146165" y="2181668"/>
                      <a:pt x="158681" y="2181286"/>
                      <a:pt x="170825" y="2178620"/>
                    </a:cubicBezTo>
                    <a:lnTo>
                      <a:pt x="170825" y="2175095"/>
                    </a:lnTo>
                    <a:lnTo>
                      <a:pt x="164444" y="2171094"/>
                    </a:lnTo>
                    <a:cubicBezTo>
                      <a:pt x="166634" y="2154616"/>
                      <a:pt x="150156" y="2166618"/>
                      <a:pt x="141488" y="2165856"/>
                    </a:cubicBezTo>
                    <a:cubicBezTo>
                      <a:pt x="118819" y="2158712"/>
                      <a:pt x="86624" y="2147949"/>
                      <a:pt x="66717" y="2164427"/>
                    </a:cubicBezTo>
                    <a:cubicBezTo>
                      <a:pt x="85291" y="2167570"/>
                      <a:pt x="105579" y="2164427"/>
                      <a:pt x="122819" y="2173095"/>
                    </a:cubicBezTo>
                    <a:cubicBezTo>
                      <a:pt x="125772" y="2173095"/>
                      <a:pt x="129296" y="2173095"/>
                      <a:pt x="131297" y="2174905"/>
                    </a:cubicBezTo>
                    <a:cubicBezTo>
                      <a:pt x="133297" y="2176714"/>
                      <a:pt x="130820" y="2179286"/>
                      <a:pt x="134059" y="2180619"/>
                    </a:cubicBezTo>
                    <a:close/>
                    <a:moveTo>
                      <a:pt x="92530" y="2140043"/>
                    </a:moveTo>
                    <a:cubicBezTo>
                      <a:pt x="103579" y="2140043"/>
                      <a:pt x="115009" y="2142329"/>
                      <a:pt x="124343" y="2134804"/>
                    </a:cubicBezTo>
                    <a:cubicBezTo>
                      <a:pt x="120057" y="2129852"/>
                      <a:pt x="67384" y="2133281"/>
                      <a:pt x="93101" y="2140710"/>
                    </a:cubicBezTo>
                    <a:close/>
                    <a:moveTo>
                      <a:pt x="167587" y="2202718"/>
                    </a:moveTo>
                    <a:lnTo>
                      <a:pt x="174921" y="2202718"/>
                    </a:lnTo>
                    <a:cubicBezTo>
                      <a:pt x="191304" y="2194145"/>
                      <a:pt x="177302" y="2195193"/>
                      <a:pt x="167396" y="2195288"/>
                    </a:cubicBezTo>
                    <a:cubicBezTo>
                      <a:pt x="163967" y="2198432"/>
                      <a:pt x="163396" y="2200908"/>
                      <a:pt x="168158" y="2203384"/>
                    </a:cubicBezTo>
                    <a:close/>
                    <a:moveTo>
                      <a:pt x="196162" y="2114231"/>
                    </a:moveTo>
                    <a:cubicBezTo>
                      <a:pt x="212354" y="2114231"/>
                      <a:pt x="212354" y="2114231"/>
                      <a:pt x="217117" y="2112230"/>
                    </a:cubicBezTo>
                    <a:lnTo>
                      <a:pt x="217117" y="2108706"/>
                    </a:lnTo>
                    <a:cubicBezTo>
                      <a:pt x="213212" y="2105563"/>
                      <a:pt x="203972" y="2107658"/>
                      <a:pt x="201115" y="2103182"/>
                    </a:cubicBezTo>
                    <a:cubicBezTo>
                      <a:pt x="194162" y="2104134"/>
                      <a:pt x="183589" y="2100610"/>
                      <a:pt x="177969" y="2105563"/>
                    </a:cubicBezTo>
                    <a:cubicBezTo>
                      <a:pt x="177398" y="2107277"/>
                      <a:pt x="177969" y="2109182"/>
                      <a:pt x="174540" y="2110420"/>
                    </a:cubicBezTo>
                    <a:cubicBezTo>
                      <a:pt x="150251" y="2110420"/>
                      <a:pt x="113199" y="2098895"/>
                      <a:pt x="92339" y="2111182"/>
                    </a:cubicBezTo>
                    <a:cubicBezTo>
                      <a:pt x="107865" y="2114993"/>
                      <a:pt x="131963" y="2126518"/>
                      <a:pt x="148442" y="2118041"/>
                    </a:cubicBezTo>
                    <a:cubicBezTo>
                      <a:pt x="167206" y="2119564"/>
                      <a:pt x="180160" y="2126137"/>
                      <a:pt x="196448" y="2114897"/>
                    </a:cubicBezTo>
                    <a:close/>
                    <a:moveTo>
                      <a:pt x="101674" y="2018980"/>
                    </a:moveTo>
                    <a:cubicBezTo>
                      <a:pt x="100912" y="2018980"/>
                      <a:pt x="100150" y="2019743"/>
                      <a:pt x="99388" y="2020219"/>
                    </a:cubicBezTo>
                    <a:cubicBezTo>
                      <a:pt x="99388" y="2024600"/>
                      <a:pt x="99388" y="2024791"/>
                      <a:pt x="106436" y="2025838"/>
                    </a:cubicBezTo>
                    <a:cubicBezTo>
                      <a:pt x="118533" y="2033077"/>
                      <a:pt x="127677" y="2027267"/>
                      <a:pt x="138345" y="2020409"/>
                    </a:cubicBezTo>
                    <a:cubicBezTo>
                      <a:pt x="127391" y="2016980"/>
                      <a:pt x="113961" y="2019647"/>
                      <a:pt x="101960" y="2019457"/>
                    </a:cubicBezTo>
                    <a:close/>
                    <a:moveTo>
                      <a:pt x="116152" y="2007550"/>
                    </a:moveTo>
                    <a:cubicBezTo>
                      <a:pt x="138821" y="2004978"/>
                      <a:pt x="165682" y="2014123"/>
                      <a:pt x="186446" y="2000883"/>
                    </a:cubicBezTo>
                    <a:cubicBezTo>
                      <a:pt x="180274" y="2001540"/>
                      <a:pt x="174054" y="2000169"/>
                      <a:pt x="168730" y="1996978"/>
                    </a:cubicBezTo>
                    <a:cubicBezTo>
                      <a:pt x="116723" y="1995930"/>
                      <a:pt x="112913" y="1996025"/>
                      <a:pt x="105579" y="1998311"/>
                    </a:cubicBezTo>
                    <a:lnTo>
                      <a:pt x="105579" y="2002216"/>
                    </a:lnTo>
                    <a:close/>
                    <a:moveTo>
                      <a:pt x="94816" y="2041269"/>
                    </a:moveTo>
                    <a:lnTo>
                      <a:pt x="89577" y="2044127"/>
                    </a:lnTo>
                    <a:cubicBezTo>
                      <a:pt x="85100" y="2041555"/>
                      <a:pt x="77957" y="2038316"/>
                      <a:pt x="73670" y="2042793"/>
                    </a:cubicBezTo>
                    <a:cubicBezTo>
                      <a:pt x="79385" y="2045174"/>
                      <a:pt x="77861" y="2048889"/>
                      <a:pt x="82719" y="2051746"/>
                    </a:cubicBezTo>
                    <a:cubicBezTo>
                      <a:pt x="110151" y="2051746"/>
                      <a:pt x="138536" y="2059557"/>
                      <a:pt x="164348" y="2050127"/>
                    </a:cubicBezTo>
                    <a:lnTo>
                      <a:pt x="164348" y="2043364"/>
                    </a:lnTo>
                    <a:cubicBezTo>
                      <a:pt x="145298" y="2029648"/>
                      <a:pt x="117771" y="2044984"/>
                      <a:pt x="95102" y="2041745"/>
                    </a:cubicBezTo>
                    <a:close/>
                    <a:moveTo>
                      <a:pt x="215021" y="2140329"/>
                    </a:moveTo>
                    <a:cubicBezTo>
                      <a:pt x="235976" y="2139853"/>
                      <a:pt x="247121" y="2153473"/>
                      <a:pt x="266456" y="2136519"/>
                    </a:cubicBezTo>
                    <a:cubicBezTo>
                      <a:pt x="276743" y="2144901"/>
                      <a:pt x="288650" y="2134043"/>
                      <a:pt x="299699" y="2136519"/>
                    </a:cubicBezTo>
                    <a:cubicBezTo>
                      <a:pt x="305890" y="2142425"/>
                      <a:pt x="320939" y="2139948"/>
                      <a:pt x="328940" y="2134709"/>
                    </a:cubicBezTo>
                    <a:cubicBezTo>
                      <a:pt x="303223" y="2116802"/>
                      <a:pt x="247406" y="2131566"/>
                      <a:pt x="213783" y="2132709"/>
                    </a:cubicBezTo>
                    <a:cubicBezTo>
                      <a:pt x="209306" y="2137472"/>
                      <a:pt x="209306" y="2137472"/>
                      <a:pt x="215307" y="2140805"/>
                    </a:cubicBezTo>
                    <a:close/>
                    <a:moveTo>
                      <a:pt x="269790" y="2046317"/>
                    </a:moveTo>
                    <a:cubicBezTo>
                      <a:pt x="270647" y="2057461"/>
                      <a:pt x="302270" y="2051937"/>
                      <a:pt x="308938" y="2046317"/>
                    </a:cubicBezTo>
                    <a:cubicBezTo>
                      <a:pt x="301575" y="2042793"/>
                      <a:pt x="293488" y="2040983"/>
                      <a:pt x="285316" y="2041174"/>
                    </a:cubicBezTo>
                    <a:cubicBezTo>
                      <a:pt x="280934" y="2044888"/>
                      <a:pt x="274553" y="2044412"/>
                      <a:pt x="270076" y="2046793"/>
                    </a:cubicBezTo>
                    <a:close/>
                    <a:moveTo>
                      <a:pt x="279315" y="2029648"/>
                    </a:moveTo>
                    <a:cubicBezTo>
                      <a:pt x="293126" y="2025457"/>
                      <a:pt x="308652" y="2028886"/>
                      <a:pt x="321225" y="2020886"/>
                    </a:cubicBezTo>
                    <a:cubicBezTo>
                      <a:pt x="305823" y="2008836"/>
                      <a:pt x="283811" y="2010398"/>
                      <a:pt x="270266" y="2024505"/>
                    </a:cubicBezTo>
                    <a:close/>
                    <a:moveTo>
                      <a:pt x="260265" y="2103372"/>
                    </a:moveTo>
                    <a:cubicBezTo>
                      <a:pt x="231690" y="2113944"/>
                      <a:pt x="290555" y="2112897"/>
                      <a:pt x="295889" y="2108039"/>
                    </a:cubicBezTo>
                    <a:cubicBezTo>
                      <a:pt x="293412" y="2098229"/>
                      <a:pt x="270076" y="2106325"/>
                      <a:pt x="260551" y="2103848"/>
                    </a:cubicBezTo>
                    <a:close/>
                    <a:moveTo>
                      <a:pt x="333322" y="1999930"/>
                    </a:moveTo>
                    <a:lnTo>
                      <a:pt x="346085" y="1999930"/>
                    </a:lnTo>
                    <a:cubicBezTo>
                      <a:pt x="403235" y="1986977"/>
                      <a:pt x="239786" y="1992406"/>
                      <a:pt x="230166" y="1995168"/>
                    </a:cubicBezTo>
                    <a:cubicBezTo>
                      <a:pt x="228452" y="2009265"/>
                      <a:pt x="251693" y="2004693"/>
                      <a:pt x="260075" y="2000216"/>
                    </a:cubicBezTo>
                    <a:cubicBezTo>
                      <a:pt x="284935" y="1997073"/>
                      <a:pt x="311700" y="2006884"/>
                      <a:pt x="334084" y="2000407"/>
                    </a:cubicBezTo>
                    <a:close/>
                    <a:moveTo>
                      <a:pt x="266075" y="1971355"/>
                    </a:moveTo>
                    <a:cubicBezTo>
                      <a:pt x="255598" y="1977547"/>
                      <a:pt x="243215" y="1972975"/>
                      <a:pt x="232833" y="1975070"/>
                    </a:cubicBezTo>
                    <a:cubicBezTo>
                      <a:pt x="227328" y="1979718"/>
                      <a:pt x="219279" y="1979718"/>
                      <a:pt x="213783" y="1975070"/>
                    </a:cubicBezTo>
                    <a:cubicBezTo>
                      <a:pt x="199400" y="1974594"/>
                      <a:pt x="188161" y="1970212"/>
                      <a:pt x="174064" y="1975070"/>
                    </a:cubicBezTo>
                    <a:cubicBezTo>
                      <a:pt x="160253" y="1962688"/>
                      <a:pt x="141012" y="1972118"/>
                      <a:pt x="126439" y="1964021"/>
                    </a:cubicBezTo>
                    <a:cubicBezTo>
                      <a:pt x="106722" y="1965545"/>
                      <a:pt x="93006" y="1975070"/>
                      <a:pt x="72337" y="1971451"/>
                    </a:cubicBezTo>
                    <a:cubicBezTo>
                      <a:pt x="48429" y="1980309"/>
                      <a:pt x="90339" y="1976975"/>
                      <a:pt x="95006" y="1982404"/>
                    </a:cubicBezTo>
                    <a:cubicBezTo>
                      <a:pt x="128344" y="1964879"/>
                      <a:pt x="171873" y="1982404"/>
                      <a:pt x="206354" y="1986119"/>
                    </a:cubicBezTo>
                    <a:cubicBezTo>
                      <a:pt x="225404" y="1975546"/>
                      <a:pt x="250454" y="1990215"/>
                      <a:pt x="268457" y="1977261"/>
                    </a:cubicBezTo>
                    <a:cubicBezTo>
                      <a:pt x="269981" y="1974880"/>
                      <a:pt x="271790" y="1972498"/>
                      <a:pt x="266361" y="1971641"/>
                    </a:cubicBezTo>
                    <a:close/>
                    <a:moveTo>
                      <a:pt x="59573" y="2094323"/>
                    </a:moveTo>
                    <a:cubicBezTo>
                      <a:pt x="64241" y="2097466"/>
                      <a:pt x="70051" y="2095561"/>
                      <a:pt x="75385" y="2096228"/>
                    </a:cubicBezTo>
                    <a:cubicBezTo>
                      <a:pt x="83633" y="2091085"/>
                      <a:pt x="94092" y="2091085"/>
                      <a:pt x="102341" y="2096228"/>
                    </a:cubicBezTo>
                    <a:cubicBezTo>
                      <a:pt x="113390" y="2088608"/>
                      <a:pt x="128153" y="2096704"/>
                      <a:pt x="138345" y="2087179"/>
                    </a:cubicBezTo>
                    <a:lnTo>
                      <a:pt x="138345" y="2079750"/>
                    </a:lnTo>
                    <a:cubicBezTo>
                      <a:pt x="133697" y="2076130"/>
                      <a:pt x="127953" y="2074130"/>
                      <a:pt x="122057" y="2074225"/>
                    </a:cubicBezTo>
                    <a:cubicBezTo>
                      <a:pt x="103865" y="2090227"/>
                      <a:pt x="79004" y="2081464"/>
                      <a:pt x="59859" y="2094609"/>
                    </a:cubicBezTo>
                    <a:close/>
                    <a:moveTo>
                      <a:pt x="82052" y="2291776"/>
                    </a:moveTo>
                    <a:cubicBezTo>
                      <a:pt x="45476" y="2305683"/>
                      <a:pt x="30713" y="2306064"/>
                      <a:pt x="82529" y="2306254"/>
                    </a:cubicBezTo>
                    <a:cubicBezTo>
                      <a:pt x="90149" y="2293300"/>
                      <a:pt x="108341" y="2300635"/>
                      <a:pt x="121867" y="2298824"/>
                    </a:cubicBezTo>
                    <a:cubicBezTo>
                      <a:pt x="126725" y="2295491"/>
                      <a:pt x="125105" y="2292348"/>
                      <a:pt x="131392" y="2289299"/>
                    </a:cubicBezTo>
                    <a:cubicBezTo>
                      <a:pt x="130630" y="2264154"/>
                      <a:pt x="95959" y="2297492"/>
                      <a:pt x="82338" y="2292062"/>
                    </a:cubicBezTo>
                    <a:close/>
                    <a:moveTo>
                      <a:pt x="93482" y="2260725"/>
                    </a:moveTo>
                    <a:cubicBezTo>
                      <a:pt x="97007" y="2263582"/>
                      <a:pt x="103865" y="2261297"/>
                      <a:pt x="108437" y="2262059"/>
                    </a:cubicBezTo>
                    <a:cubicBezTo>
                      <a:pt x="113580" y="2258629"/>
                      <a:pt x="113485" y="2258629"/>
                      <a:pt x="109008" y="2254724"/>
                    </a:cubicBezTo>
                    <a:cubicBezTo>
                      <a:pt x="104817" y="2254343"/>
                      <a:pt x="95197" y="2256819"/>
                      <a:pt x="93768" y="2261010"/>
                    </a:cubicBezTo>
                    <a:close/>
                    <a:moveTo>
                      <a:pt x="122057" y="2309969"/>
                    </a:moveTo>
                    <a:cubicBezTo>
                      <a:pt x="117295" y="2313493"/>
                      <a:pt x="117295" y="2313493"/>
                      <a:pt x="122057" y="2317304"/>
                    </a:cubicBezTo>
                    <a:cubicBezTo>
                      <a:pt x="126772" y="2316732"/>
                      <a:pt x="131516" y="2318065"/>
                      <a:pt x="135297" y="2320923"/>
                    </a:cubicBezTo>
                    <a:cubicBezTo>
                      <a:pt x="170730" y="2310064"/>
                      <a:pt x="139393" y="2309303"/>
                      <a:pt x="122438" y="2310064"/>
                    </a:cubicBezTo>
                    <a:close/>
                    <a:moveTo>
                      <a:pt x="34808" y="2360547"/>
                    </a:moveTo>
                    <a:cubicBezTo>
                      <a:pt x="47686" y="2362547"/>
                      <a:pt x="60878" y="2361023"/>
                      <a:pt x="72908" y="2355974"/>
                    </a:cubicBezTo>
                    <a:lnTo>
                      <a:pt x="72908" y="2352261"/>
                    </a:lnTo>
                    <a:cubicBezTo>
                      <a:pt x="111008" y="2327876"/>
                      <a:pt x="159395" y="2358737"/>
                      <a:pt x="197781" y="2341211"/>
                    </a:cubicBezTo>
                    <a:cubicBezTo>
                      <a:pt x="197781" y="2339782"/>
                      <a:pt x="197019" y="2338067"/>
                      <a:pt x="196543" y="2336163"/>
                    </a:cubicBezTo>
                    <a:cubicBezTo>
                      <a:pt x="164634" y="2336163"/>
                      <a:pt x="136821" y="2341402"/>
                      <a:pt x="108532" y="2324638"/>
                    </a:cubicBezTo>
                    <a:cubicBezTo>
                      <a:pt x="89482" y="2335020"/>
                      <a:pt x="64622" y="2331972"/>
                      <a:pt x="46619" y="2342164"/>
                    </a:cubicBezTo>
                    <a:cubicBezTo>
                      <a:pt x="48239" y="2354356"/>
                      <a:pt x="39666" y="2347974"/>
                      <a:pt x="34046" y="2351689"/>
                    </a:cubicBezTo>
                    <a:cubicBezTo>
                      <a:pt x="33761" y="2355118"/>
                      <a:pt x="32046" y="2357689"/>
                      <a:pt x="35189" y="2360832"/>
                    </a:cubicBezTo>
                    <a:close/>
                    <a:moveTo>
                      <a:pt x="214640" y="2387407"/>
                    </a:moveTo>
                    <a:cubicBezTo>
                      <a:pt x="216450" y="2386931"/>
                      <a:pt x="221498" y="2387979"/>
                      <a:pt x="224165" y="2385026"/>
                    </a:cubicBezTo>
                    <a:cubicBezTo>
                      <a:pt x="224165" y="2383502"/>
                      <a:pt x="225118" y="2381502"/>
                      <a:pt x="220165" y="2379978"/>
                    </a:cubicBezTo>
                    <a:cubicBezTo>
                      <a:pt x="193781" y="2377121"/>
                      <a:pt x="167111" y="2380930"/>
                      <a:pt x="142536" y="2390932"/>
                    </a:cubicBezTo>
                    <a:cubicBezTo>
                      <a:pt x="131487" y="2395789"/>
                      <a:pt x="130916" y="2397028"/>
                      <a:pt x="142536" y="2401886"/>
                    </a:cubicBezTo>
                    <a:cubicBezTo>
                      <a:pt x="157490" y="2405028"/>
                      <a:pt x="170063" y="2394074"/>
                      <a:pt x="182636" y="2401886"/>
                    </a:cubicBezTo>
                    <a:cubicBezTo>
                      <a:pt x="190256" y="2401124"/>
                      <a:pt x="198162" y="2403790"/>
                      <a:pt x="204544" y="2400075"/>
                    </a:cubicBezTo>
                    <a:lnTo>
                      <a:pt x="204544" y="2392551"/>
                    </a:lnTo>
                    <a:close/>
                    <a:moveTo>
                      <a:pt x="202448" y="2446272"/>
                    </a:moveTo>
                    <a:cubicBezTo>
                      <a:pt x="198353" y="2446272"/>
                      <a:pt x="193876" y="2445605"/>
                      <a:pt x="190923" y="2448177"/>
                    </a:cubicBezTo>
                    <a:lnTo>
                      <a:pt x="190923" y="2452367"/>
                    </a:lnTo>
                    <a:cubicBezTo>
                      <a:pt x="195876" y="2455321"/>
                      <a:pt x="204925" y="2460274"/>
                      <a:pt x="210545" y="2455416"/>
                    </a:cubicBezTo>
                    <a:lnTo>
                      <a:pt x="210545" y="2448177"/>
                    </a:lnTo>
                    <a:cubicBezTo>
                      <a:pt x="208144" y="2447034"/>
                      <a:pt x="205496" y="2446462"/>
                      <a:pt x="202829" y="2446557"/>
                    </a:cubicBezTo>
                    <a:close/>
                    <a:moveTo>
                      <a:pt x="161110" y="2475418"/>
                    </a:moveTo>
                    <a:cubicBezTo>
                      <a:pt x="168882" y="2476466"/>
                      <a:pt x="176778" y="2475895"/>
                      <a:pt x="184351" y="2473894"/>
                    </a:cubicBezTo>
                    <a:cubicBezTo>
                      <a:pt x="183684" y="2464369"/>
                      <a:pt x="166825" y="2468942"/>
                      <a:pt x="157776" y="2469608"/>
                    </a:cubicBezTo>
                    <a:cubicBezTo>
                      <a:pt x="158824" y="2471989"/>
                      <a:pt x="157014" y="2474180"/>
                      <a:pt x="161491" y="2475704"/>
                    </a:cubicBezTo>
                    <a:close/>
                    <a:moveTo>
                      <a:pt x="108818" y="2394456"/>
                    </a:moveTo>
                    <a:lnTo>
                      <a:pt x="125105" y="2385503"/>
                    </a:lnTo>
                    <a:cubicBezTo>
                      <a:pt x="122343" y="2372739"/>
                      <a:pt x="93387" y="2386169"/>
                      <a:pt x="82624" y="2372643"/>
                    </a:cubicBezTo>
                    <a:cubicBezTo>
                      <a:pt x="66812" y="2382168"/>
                      <a:pt x="48620" y="2383883"/>
                      <a:pt x="33094" y="2393027"/>
                    </a:cubicBezTo>
                    <a:cubicBezTo>
                      <a:pt x="33094" y="2394647"/>
                      <a:pt x="33665" y="2395789"/>
                      <a:pt x="33951" y="2396932"/>
                    </a:cubicBezTo>
                    <a:lnTo>
                      <a:pt x="45476" y="2403410"/>
                    </a:lnTo>
                    <a:cubicBezTo>
                      <a:pt x="45476" y="2419793"/>
                      <a:pt x="104436" y="2399409"/>
                      <a:pt x="95578" y="2394647"/>
                    </a:cubicBezTo>
                    <a:cubicBezTo>
                      <a:pt x="63955" y="2394647"/>
                      <a:pt x="84719" y="2383693"/>
                      <a:pt x="102150" y="2387312"/>
                    </a:cubicBezTo>
                    <a:cubicBezTo>
                      <a:pt x="108056" y="2389027"/>
                      <a:pt x="103293" y="2393504"/>
                      <a:pt x="109199" y="2394742"/>
                    </a:cubicBezTo>
                    <a:close/>
                    <a:moveTo>
                      <a:pt x="106627" y="2452463"/>
                    </a:moveTo>
                    <a:cubicBezTo>
                      <a:pt x="113675" y="2453226"/>
                      <a:pt x="183684" y="2459226"/>
                      <a:pt x="167777" y="2446272"/>
                    </a:cubicBezTo>
                    <a:cubicBezTo>
                      <a:pt x="149489" y="2449511"/>
                      <a:pt x="121105" y="2439604"/>
                      <a:pt x="107008" y="2452939"/>
                    </a:cubicBezTo>
                    <a:close/>
                    <a:moveTo>
                      <a:pt x="115295" y="2468370"/>
                    </a:moveTo>
                    <a:cubicBezTo>
                      <a:pt x="111961" y="2468370"/>
                      <a:pt x="107103" y="2467227"/>
                      <a:pt x="106341" y="2470751"/>
                    </a:cubicBezTo>
                    <a:lnTo>
                      <a:pt x="115295" y="2475800"/>
                    </a:lnTo>
                    <a:cubicBezTo>
                      <a:pt x="120343" y="2473609"/>
                      <a:pt x="120438" y="2471133"/>
                      <a:pt x="115676" y="2468656"/>
                    </a:cubicBezTo>
                    <a:close/>
                    <a:moveTo>
                      <a:pt x="230261" y="2494659"/>
                    </a:moveTo>
                    <a:cubicBezTo>
                      <a:pt x="229690" y="2487706"/>
                      <a:pt x="218069" y="2491326"/>
                      <a:pt x="214354" y="2490467"/>
                    </a:cubicBezTo>
                    <a:cubicBezTo>
                      <a:pt x="207982" y="2487229"/>
                      <a:pt x="200753" y="2486086"/>
                      <a:pt x="193685" y="2487134"/>
                    </a:cubicBezTo>
                    <a:cubicBezTo>
                      <a:pt x="177874" y="2494850"/>
                      <a:pt x="157776" y="2485420"/>
                      <a:pt x="144441" y="2500851"/>
                    </a:cubicBezTo>
                    <a:lnTo>
                      <a:pt x="147489" y="2505232"/>
                    </a:lnTo>
                    <a:cubicBezTo>
                      <a:pt x="174064" y="2496754"/>
                      <a:pt x="201782" y="2498469"/>
                      <a:pt x="229690" y="2496279"/>
                    </a:cubicBezTo>
                    <a:cubicBezTo>
                      <a:pt x="230080" y="2495897"/>
                      <a:pt x="230404" y="2495421"/>
                      <a:pt x="230642" y="2494945"/>
                    </a:cubicBezTo>
                    <a:close/>
                    <a:moveTo>
                      <a:pt x="230261" y="2400171"/>
                    </a:moveTo>
                    <a:cubicBezTo>
                      <a:pt x="226251" y="2397599"/>
                      <a:pt x="221127" y="2397599"/>
                      <a:pt x="217117" y="2400171"/>
                    </a:cubicBezTo>
                    <a:cubicBezTo>
                      <a:pt x="221117" y="2403124"/>
                      <a:pt x="226518" y="2403219"/>
                      <a:pt x="230642" y="2400457"/>
                    </a:cubicBezTo>
                    <a:close/>
                    <a:moveTo>
                      <a:pt x="233595" y="2313589"/>
                    </a:moveTo>
                    <a:lnTo>
                      <a:pt x="227404" y="2309969"/>
                    </a:lnTo>
                    <a:lnTo>
                      <a:pt x="220355" y="2309969"/>
                    </a:lnTo>
                    <a:lnTo>
                      <a:pt x="211497" y="2315018"/>
                    </a:lnTo>
                    <a:cubicBezTo>
                      <a:pt x="216069" y="2321399"/>
                      <a:pt x="226166" y="2321304"/>
                      <a:pt x="233595" y="2321018"/>
                    </a:cubicBezTo>
                    <a:cubicBezTo>
                      <a:pt x="238834" y="2317399"/>
                      <a:pt x="238834" y="2316542"/>
                      <a:pt x="233976" y="2313875"/>
                    </a:cubicBezTo>
                    <a:close/>
                    <a:moveTo>
                      <a:pt x="239977" y="2298824"/>
                    </a:moveTo>
                    <a:cubicBezTo>
                      <a:pt x="253121" y="2301016"/>
                      <a:pt x="295031" y="2294157"/>
                      <a:pt x="266171" y="2280537"/>
                    </a:cubicBezTo>
                    <a:cubicBezTo>
                      <a:pt x="255407" y="2290062"/>
                      <a:pt x="242072" y="2285300"/>
                      <a:pt x="230261" y="2290062"/>
                    </a:cubicBezTo>
                    <a:lnTo>
                      <a:pt x="230261" y="2293586"/>
                    </a:lnTo>
                    <a:close/>
                    <a:moveTo>
                      <a:pt x="283316" y="2502184"/>
                    </a:moveTo>
                    <a:cubicBezTo>
                      <a:pt x="278172" y="2491230"/>
                      <a:pt x="258646" y="2492659"/>
                      <a:pt x="250169" y="2499612"/>
                    </a:cubicBezTo>
                    <a:lnTo>
                      <a:pt x="256550" y="2503518"/>
                    </a:lnTo>
                    <a:cubicBezTo>
                      <a:pt x="257217" y="2513995"/>
                      <a:pt x="278553" y="2509042"/>
                      <a:pt x="283697" y="2502469"/>
                    </a:cubicBezTo>
                    <a:close/>
                    <a:moveTo>
                      <a:pt x="295793" y="2257296"/>
                    </a:moveTo>
                    <a:cubicBezTo>
                      <a:pt x="295793" y="2256439"/>
                      <a:pt x="293507" y="2255677"/>
                      <a:pt x="292269" y="2254820"/>
                    </a:cubicBezTo>
                    <a:cubicBezTo>
                      <a:pt x="281792" y="2264344"/>
                      <a:pt x="273219" y="2250247"/>
                      <a:pt x="262932" y="2256534"/>
                    </a:cubicBezTo>
                    <a:cubicBezTo>
                      <a:pt x="250740" y="2262153"/>
                      <a:pt x="253407" y="2255200"/>
                      <a:pt x="246359" y="2250914"/>
                    </a:cubicBezTo>
                    <a:cubicBezTo>
                      <a:pt x="239882" y="2250057"/>
                      <a:pt x="230166" y="2253391"/>
                      <a:pt x="224451" y="2248723"/>
                    </a:cubicBezTo>
                    <a:lnTo>
                      <a:pt x="236167" y="2242151"/>
                    </a:lnTo>
                    <a:cubicBezTo>
                      <a:pt x="227299" y="2234912"/>
                      <a:pt x="214764" y="2234151"/>
                      <a:pt x="205115" y="2240341"/>
                    </a:cubicBezTo>
                    <a:cubicBezTo>
                      <a:pt x="189018" y="2238722"/>
                      <a:pt x="57573" y="2226054"/>
                      <a:pt x="69289" y="2247294"/>
                    </a:cubicBezTo>
                    <a:cubicBezTo>
                      <a:pt x="76099" y="2246152"/>
                      <a:pt x="83100" y="2247390"/>
                      <a:pt x="89101" y="2250819"/>
                    </a:cubicBezTo>
                    <a:cubicBezTo>
                      <a:pt x="112989" y="2241580"/>
                      <a:pt x="139850" y="2244342"/>
                      <a:pt x="161396" y="2258153"/>
                    </a:cubicBezTo>
                    <a:cubicBezTo>
                      <a:pt x="170921" y="2254915"/>
                      <a:pt x="181874" y="2248152"/>
                      <a:pt x="190828" y="2252819"/>
                    </a:cubicBezTo>
                    <a:lnTo>
                      <a:pt x="190828" y="2260154"/>
                    </a:lnTo>
                    <a:cubicBezTo>
                      <a:pt x="215402" y="2273964"/>
                      <a:pt x="244835" y="2257391"/>
                      <a:pt x="272838" y="2262059"/>
                    </a:cubicBezTo>
                    <a:cubicBezTo>
                      <a:pt x="279506" y="2267107"/>
                      <a:pt x="299984" y="2269965"/>
                      <a:pt x="295984" y="2257582"/>
                    </a:cubicBezTo>
                    <a:close/>
                    <a:moveTo>
                      <a:pt x="328845" y="2492659"/>
                    </a:moveTo>
                    <a:cubicBezTo>
                      <a:pt x="319320" y="2486372"/>
                      <a:pt x="305604" y="2498374"/>
                      <a:pt x="296651" y="2500088"/>
                    </a:cubicBezTo>
                    <a:cubicBezTo>
                      <a:pt x="307509" y="2509613"/>
                      <a:pt x="318082" y="2502755"/>
                      <a:pt x="328464" y="2496183"/>
                    </a:cubicBezTo>
                    <a:cubicBezTo>
                      <a:pt x="329036" y="2495325"/>
                      <a:pt x="329131" y="2494087"/>
                      <a:pt x="329226" y="2492944"/>
                    </a:cubicBezTo>
                    <a:close/>
                    <a:moveTo>
                      <a:pt x="341418" y="2425984"/>
                    </a:moveTo>
                    <a:lnTo>
                      <a:pt x="332369" y="2420364"/>
                    </a:lnTo>
                    <a:cubicBezTo>
                      <a:pt x="327569" y="2420936"/>
                      <a:pt x="322730" y="2419602"/>
                      <a:pt x="318844" y="2416744"/>
                    </a:cubicBezTo>
                    <a:lnTo>
                      <a:pt x="309319" y="2421888"/>
                    </a:lnTo>
                    <a:cubicBezTo>
                      <a:pt x="307223" y="2432270"/>
                      <a:pt x="336846" y="2428746"/>
                      <a:pt x="341799" y="2426364"/>
                    </a:cubicBezTo>
                    <a:close/>
                    <a:moveTo>
                      <a:pt x="367231" y="2149759"/>
                    </a:moveTo>
                    <a:cubicBezTo>
                      <a:pt x="353420" y="2136233"/>
                      <a:pt x="332084" y="2151950"/>
                      <a:pt x="316367" y="2153569"/>
                    </a:cubicBezTo>
                    <a:lnTo>
                      <a:pt x="321035" y="2156712"/>
                    </a:lnTo>
                    <a:lnTo>
                      <a:pt x="313034" y="2162427"/>
                    </a:lnTo>
                    <a:lnTo>
                      <a:pt x="291602" y="2162427"/>
                    </a:lnTo>
                    <a:cubicBezTo>
                      <a:pt x="290650" y="2160808"/>
                      <a:pt x="289793" y="2159188"/>
                      <a:pt x="288935" y="2157569"/>
                    </a:cubicBezTo>
                    <a:lnTo>
                      <a:pt x="296079" y="2153093"/>
                    </a:lnTo>
                    <a:lnTo>
                      <a:pt x="286554" y="2148426"/>
                    </a:lnTo>
                    <a:cubicBezTo>
                      <a:pt x="281982" y="2148426"/>
                      <a:pt x="283125" y="2153759"/>
                      <a:pt x="283125" y="2156522"/>
                    </a:cubicBezTo>
                    <a:lnTo>
                      <a:pt x="266837" y="2166047"/>
                    </a:lnTo>
                    <a:cubicBezTo>
                      <a:pt x="255598" y="2164713"/>
                      <a:pt x="248835" y="2174809"/>
                      <a:pt x="238262" y="2177095"/>
                    </a:cubicBezTo>
                    <a:cubicBezTo>
                      <a:pt x="222165" y="2177095"/>
                      <a:pt x="200162" y="2166332"/>
                      <a:pt x="185875" y="2178810"/>
                    </a:cubicBezTo>
                    <a:lnTo>
                      <a:pt x="193685" y="2184334"/>
                    </a:lnTo>
                    <a:lnTo>
                      <a:pt x="293031" y="2184334"/>
                    </a:lnTo>
                    <a:cubicBezTo>
                      <a:pt x="304842" y="2175952"/>
                      <a:pt x="323225" y="2179382"/>
                      <a:pt x="335608" y="2174809"/>
                    </a:cubicBezTo>
                    <a:lnTo>
                      <a:pt x="335608" y="2163856"/>
                    </a:lnTo>
                    <a:lnTo>
                      <a:pt x="329226" y="2159950"/>
                    </a:lnTo>
                    <a:cubicBezTo>
                      <a:pt x="338751" y="2158045"/>
                      <a:pt x="348276" y="2156141"/>
                      <a:pt x="358754" y="2154616"/>
                    </a:cubicBezTo>
                    <a:close/>
                    <a:moveTo>
                      <a:pt x="387995" y="2016409"/>
                    </a:moveTo>
                    <a:cubicBezTo>
                      <a:pt x="382852" y="2013646"/>
                      <a:pt x="372374" y="2016409"/>
                      <a:pt x="364850" y="2010979"/>
                    </a:cubicBezTo>
                    <a:cubicBezTo>
                      <a:pt x="361135" y="2013646"/>
                      <a:pt x="355325" y="2014313"/>
                      <a:pt x="355325" y="2019647"/>
                    </a:cubicBezTo>
                    <a:cubicBezTo>
                      <a:pt x="365612" y="2031172"/>
                      <a:pt x="378185" y="2024314"/>
                      <a:pt x="388376" y="2017171"/>
                    </a:cubicBezTo>
                    <a:close/>
                    <a:moveTo>
                      <a:pt x="390758" y="1970403"/>
                    </a:moveTo>
                    <a:cubicBezTo>
                      <a:pt x="370184" y="1968688"/>
                      <a:pt x="357801" y="1973832"/>
                      <a:pt x="384757" y="1981452"/>
                    </a:cubicBezTo>
                    <a:cubicBezTo>
                      <a:pt x="389329" y="1979642"/>
                      <a:pt x="400759" y="1975260"/>
                      <a:pt x="391234" y="1971165"/>
                    </a:cubicBezTo>
                    <a:close/>
                    <a:moveTo>
                      <a:pt x="525251" y="1316131"/>
                    </a:moveTo>
                    <a:cubicBezTo>
                      <a:pt x="513344" y="1313464"/>
                      <a:pt x="499438" y="1314321"/>
                      <a:pt x="488484" y="1307749"/>
                    </a:cubicBezTo>
                    <a:cubicBezTo>
                      <a:pt x="484769" y="1311178"/>
                      <a:pt x="475816" y="1312321"/>
                      <a:pt x="473435" y="1308320"/>
                    </a:cubicBezTo>
                    <a:cubicBezTo>
                      <a:pt x="473435" y="1307272"/>
                      <a:pt x="473435" y="1305939"/>
                      <a:pt x="472577" y="1304891"/>
                    </a:cubicBezTo>
                    <a:cubicBezTo>
                      <a:pt x="463052" y="1297366"/>
                      <a:pt x="482102" y="1300510"/>
                      <a:pt x="486484" y="1294223"/>
                    </a:cubicBezTo>
                    <a:cubicBezTo>
                      <a:pt x="490294" y="1278031"/>
                      <a:pt x="475816" y="1282317"/>
                      <a:pt x="466577" y="1275935"/>
                    </a:cubicBezTo>
                    <a:lnTo>
                      <a:pt x="466577" y="1262314"/>
                    </a:lnTo>
                    <a:lnTo>
                      <a:pt x="460481" y="1258409"/>
                    </a:lnTo>
                    <a:cubicBezTo>
                      <a:pt x="464386" y="1226882"/>
                      <a:pt x="422381" y="1248027"/>
                      <a:pt x="404283" y="1245646"/>
                    </a:cubicBezTo>
                    <a:cubicBezTo>
                      <a:pt x="393234" y="1239359"/>
                      <a:pt x="377327" y="1240502"/>
                      <a:pt x="367993" y="1232216"/>
                    </a:cubicBezTo>
                    <a:lnTo>
                      <a:pt x="377518" y="1230691"/>
                    </a:lnTo>
                    <a:lnTo>
                      <a:pt x="385043" y="1234502"/>
                    </a:lnTo>
                    <a:cubicBezTo>
                      <a:pt x="396663" y="1226120"/>
                      <a:pt x="413618" y="1235549"/>
                      <a:pt x="424857" y="1227358"/>
                    </a:cubicBezTo>
                    <a:cubicBezTo>
                      <a:pt x="436859" y="1228119"/>
                      <a:pt x="448384" y="1235073"/>
                      <a:pt x="456956" y="1227358"/>
                    </a:cubicBezTo>
                    <a:cubicBezTo>
                      <a:pt x="480864" y="1238883"/>
                      <a:pt x="544205" y="1225834"/>
                      <a:pt x="476578" y="1216309"/>
                    </a:cubicBezTo>
                    <a:cubicBezTo>
                      <a:pt x="469910" y="1223452"/>
                      <a:pt x="453718" y="1218309"/>
                      <a:pt x="447431" y="1214499"/>
                    </a:cubicBezTo>
                    <a:lnTo>
                      <a:pt x="448098" y="1210308"/>
                    </a:lnTo>
                    <a:cubicBezTo>
                      <a:pt x="458385" y="1206879"/>
                      <a:pt x="453432" y="1199544"/>
                      <a:pt x="444383" y="1201354"/>
                    </a:cubicBezTo>
                    <a:cubicBezTo>
                      <a:pt x="439049" y="1197163"/>
                      <a:pt x="439049" y="1197068"/>
                      <a:pt x="447527" y="1191829"/>
                    </a:cubicBezTo>
                    <a:cubicBezTo>
                      <a:pt x="446193" y="1183542"/>
                      <a:pt x="450479" y="1171541"/>
                      <a:pt x="445431" y="1164779"/>
                    </a:cubicBezTo>
                    <a:cubicBezTo>
                      <a:pt x="416856" y="1161921"/>
                      <a:pt x="384471" y="1144966"/>
                      <a:pt x="356563" y="1155254"/>
                    </a:cubicBezTo>
                    <a:cubicBezTo>
                      <a:pt x="371422" y="1157063"/>
                      <a:pt x="374946" y="1163540"/>
                      <a:pt x="357706" y="1164779"/>
                    </a:cubicBezTo>
                    <a:cubicBezTo>
                      <a:pt x="342942" y="1172875"/>
                      <a:pt x="323702" y="1170969"/>
                      <a:pt x="307414" y="1175446"/>
                    </a:cubicBezTo>
                    <a:cubicBezTo>
                      <a:pt x="302261" y="1176799"/>
                      <a:pt x="297908" y="1180257"/>
                      <a:pt x="295412" y="1184971"/>
                    </a:cubicBezTo>
                    <a:cubicBezTo>
                      <a:pt x="290555" y="1187829"/>
                      <a:pt x="285221" y="1185543"/>
                      <a:pt x="277982" y="1186210"/>
                    </a:cubicBezTo>
                    <a:lnTo>
                      <a:pt x="267504" y="1193830"/>
                    </a:lnTo>
                    <a:cubicBezTo>
                      <a:pt x="256265" y="1192687"/>
                      <a:pt x="246263" y="1195163"/>
                      <a:pt x="237405" y="1191829"/>
                    </a:cubicBezTo>
                    <a:lnTo>
                      <a:pt x="237405" y="1184209"/>
                    </a:lnTo>
                    <a:cubicBezTo>
                      <a:pt x="242263" y="1178685"/>
                      <a:pt x="260075" y="1180494"/>
                      <a:pt x="256455" y="1173065"/>
                    </a:cubicBezTo>
                    <a:lnTo>
                      <a:pt x="246930" y="1167827"/>
                    </a:lnTo>
                    <a:cubicBezTo>
                      <a:pt x="235500" y="1167827"/>
                      <a:pt x="225785" y="1177352"/>
                      <a:pt x="217307" y="1176589"/>
                    </a:cubicBezTo>
                    <a:lnTo>
                      <a:pt x="217307" y="1180685"/>
                    </a:lnTo>
                    <a:cubicBezTo>
                      <a:pt x="219689" y="1183829"/>
                      <a:pt x="227785" y="1181161"/>
                      <a:pt x="230357" y="1184971"/>
                    </a:cubicBezTo>
                    <a:cubicBezTo>
                      <a:pt x="215498" y="1187067"/>
                      <a:pt x="205020" y="1197163"/>
                      <a:pt x="190923" y="1204021"/>
                    </a:cubicBezTo>
                    <a:lnTo>
                      <a:pt x="190923" y="1218690"/>
                    </a:lnTo>
                    <a:lnTo>
                      <a:pt x="177398" y="1224691"/>
                    </a:lnTo>
                    <a:lnTo>
                      <a:pt x="177398" y="1232596"/>
                    </a:lnTo>
                    <a:cubicBezTo>
                      <a:pt x="165587" y="1238407"/>
                      <a:pt x="173207" y="1239073"/>
                      <a:pt x="177398" y="1244693"/>
                    </a:cubicBezTo>
                    <a:cubicBezTo>
                      <a:pt x="181684" y="1252313"/>
                      <a:pt x="196448" y="1246693"/>
                      <a:pt x="203687" y="1254218"/>
                    </a:cubicBezTo>
                    <a:cubicBezTo>
                      <a:pt x="199210" y="1258123"/>
                      <a:pt x="191114" y="1254218"/>
                      <a:pt x="185970" y="1256790"/>
                    </a:cubicBezTo>
                    <a:cubicBezTo>
                      <a:pt x="180827" y="1259362"/>
                      <a:pt x="174921" y="1264600"/>
                      <a:pt x="167587" y="1263362"/>
                    </a:cubicBezTo>
                    <a:cubicBezTo>
                      <a:pt x="162062" y="1262028"/>
                      <a:pt x="166539" y="1257457"/>
                      <a:pt x="160443" y="1256028"/>
                    </a:cubicBezTo>
                    <a:cubicBezTo>
                      <a:pt x="146060" y="1258504"/>
                      <a:pt x="134345" y="1247836"/>
                      <a:pt x="122343" y="1241931"/>
                    </a:cubicBezTo>
                    <a:lnTo>
                      <a:pt x="104912" y="1251456"/>
                    </a:lnTo>
                    <a:cubicBezTo>
                      <a:pt x="108627" y="1266315"/>
                      <a:pt x="93197" y="1261838"/>
                      <a:pt x="84338" y="1268982"/>
                    </a:cubicBezTo>
                    <a:cubicBezTo>
                      <a:pt x="96721" y="1268982"/>
                      <a:pt x="103388" y="1278507"/>
                      <a:pt x="114628" y="1277840"/>
                    </a:cubicBezTo>
                    <a:cubicBezTo>
                      <a:pt x="119486" y="1281745"/>
                      <a:pt x="119486" y="1281745"/>
                      <a:pt x="114628" y="1285269"/>
                    </a:cubicBezTo>
                    <a:cubicBezTo>
                      <a:pt x="109894" y="1285527"/>
                      <a:pt x="105208" y="1284222"/>
                      <a:pt x="101293" y="1281555"/>
                    </a:cubicBezTo>
                    <a:cubicBezTo>
                      <a:pt x="92339" y="1280888"/>
                      <a:pt x="86434" y="1287270"/>
                      <a:pt x="79004" y="1291080"/>
                    </a:cubicBezTo>
                    <a:cubicBezTo>
                      <a:pt x="83738" y="1293271"/>
                      <a:pt x="88167" y="1296090"/>
                      <a:pt x="92149" y="1299462"/>
                    </a:cubicBezTo>
                    <a:cubicBezTo>
                      <a:pt x="96626" y="1314607"/>
                      <a:pt x="77861" y="1313368"/>
                      <a:pt x="69098" y="1308034"/>
                    </a:cubicBezTo>
                    <a:lnTo>
                      <a:pt x="59573" y="1312987"/>
                    </a:lnTo>
                    <a:lnTo>
                      <a:pt x="59573" y="1315845"/>
                    </a:lnTo>
                    <a:cubicBezTo>
                      <a:pt x="62907" y="1319941"/>
                      <a:pt x="69575" y="1321274"/>
                      <a:pt x="72051" y="1325370"/>
                    </a:cubicBezTo>
                    <a:lnTo>
                      <a:pt x="46333" y="1338991"/>
                    </a:lnTo>
                    <a:cubicBezTo>
                      <a:pt x="74432" y="1355755"/>
                      <a:pt x="109389" y="1350992"/>
                      <a:pt x="138059" y="1364899"/>
                    </a:cubicBezTo>
                    <a:cubicBezTo>
                      <a:pt x="126344" y="1369851"/>
                      <a:pt x="136726" y="1372900"/>
                      <a:pt x="128534" y="1377662"/>
                    </a:cubicBezTo>
                    <a:cubicBezTo>
                      <a:pt x="118247" y="1380139"/>
                      <a:pt x="121010" y="1371566"/>
                      <a:pt x="112723" y="1368709"/>
                    </a:cubicBezTo>
                    <a:cubicBezTo>
                      <a:pt x="111199" y="1358707"/>
                      <a:pt x="95864" y="1362518"/>
                      <a:pt x="89577" y="1366518"/>
                    </a:cubicBezTo>
                    <a:cubicBezTo>
                      <a:pt x="75137" y="1365127"/>
                      <a:pt x="60564" y="1367223"/>
                      <a:pt x="47096" y="1372614"/>
                    </a:cubicBezTo>
                    <a:cubicBezTo>
                      <a:pt x="54049" y="1374709"/>
                      <a:pt x="53001" y="1378520"/>
                      <a:pt x="53763" y="1383663"/>
                    </a:cubicBezTo>
                    <a:lnTo>
                      <a:pt x="63288" y="1388521"/>
                    </a:lnTo>
                    <a:cubicBezTo>
                      <a:pt x="69565" y="1385406"/>
                      <a:pt x="76642" y="1384282"/>
                      <a:pt x="83576" y="1385282"/>
                    </a:cubicBezTo>
                    <a:lnTo>
                      <a:pt x="92625" y="1390616"/>
                    </a:lnTo>
                    <a:cubicBezTo>
                      <a:pt x="76147" y="1392426"/>
                      <a:pt x="60431" y="1400141"/>
                      <a:pt x="43381" y="1400141"/>
                    </a:cubicBezTo>
                    <a:cubicBezTo>
                      <a:pt x="40714" y="1400903"/>
                      <a:pt x="40523" y="1402713"/>
                      <a:pt x="40238" y="1404999"/>
                    </a:cubicBezTo>
                    <a:cubicBezTo>
                      <a:pt x="52239" y="1413381"/>
                      <a:pt x="62907" y="1411095"/>
                      <a:pt x="74147" y="1422049"/>
                    </a:cubicBezTo>
                    <a:cubicBezTo>
                      <a:pt x="68432" y="1430907"/>
                      <a:pt x="48524" y="1433764"/>
                      <a:pt x="40333" y="1435003"/>
                    </a:cubicBezTo>
                    <a:lnTo>
                      <a:pt x="40333" y="1450338"/>
                    </a:lnTo>
                    <a:cubicBezTo>
                      <a:pt x="47191" y="1455291"/>
                      <a:pt x="60812" y="1458815"/>
                      <a:pt x="65193" y="1465387"/>
                    </a:cubicBezTo>
                    <a:cubicBezTo>
                      <a:pt x="57097" y="1472150"/>
                      <a:pt x="47096" y="1468054"/>
                      <a:pt x="40333" y="1471864"/>
                    </a:cubicBezTo>
                    <a:lnTo>
                      <a:pt x="40333" y="1475484"/>
                    </a:lnTo>
                    <a:lnTo>
                      <a:pt x="46905" y="1479484"/>
                    </a:lnTo>
                    <a:lnTo>
                      <a:pt x="46905" y="1482913"/>
                    </a:lnTo>
                    <a:lnTo>
                      <a:pt x="53954" y="1487295"/>
                    </a:lnTo>
                    <a:cubicBezTo>
                      <a:pt x="47191" y="1508059"/>
                      <a:pt x="97007" y="1500059"/>
                      <a:pt x="109294" y="1495868"/>
                    </a:cubicBezTo>
                    <a:cubicBezTo>
                      <a:pt x="112247" y="1495868"/>
                      <a:pt x="115866" y="1495105"/>
                      <a:pt x="118247" y="1497391"/>
                    </a:cubicBezTo>
                    <a:cubicBezTo>
                      <a:pt x="113485" y="1501392"/>
                      <a:pt x="108113" y="1504611"/>
                      <a:pt x="102341" y="1506916"/>
                    </a:cubicBezTo>
                    <a:cubicBezTo>
                      <a:pt x="91768" y="1508441"/>
                      <a:pt x="81576" y="1504916"/>
                      <a:pt x="73194" y="1509202"/>
                    </a:cubicBezTo>
                    <a:cubicBezTo>
                      <a:pt x="73194" y="1518060"/>
                      <a:pt x="56525" y="1514918"/>
                      <a:pt x="50334" y="1511203"/>
                    </a:cubicBezTo>
                    <a:cubicBezTo>
                      <a:pt x="39761" y="1516156"/>
                      <a:pt x="52715" y="1523680"/>
                      <a:pt x="56049" y="1525586"/>
                    </a:cubicBezTo>
                    <a:cubicBezTo>
                      <a:pt x="62174" y="1525366"/>
                      <a:pt x="68184" y="1527319"/>
                      <a:pt x="73004" y="1531110"/>
                    </a:cubicBezTo>
                    <a:lnTo>
                      <a:pt x="73004" y="1534920"/>
                    </a:lnTo>
                    <a:lnTo>
                      <a:pt x="47762" y="1548827"/>
                    </a:lnTo>
                    <a:cubicBezTo>
                      <a:pt x="45286" y="1554541"/>
                      <a:pt x="48524" y="1560066"/>
                      <a:pt x="45381" y="1565114"/>
                    </a:cubicBezTo>
                    <a:lnTo>
                      <a:pt x="40714" y="1567781"/>
                    </a:lnTo>
                    <a:cubicBezTo>
                      <a:pt x="40714" y="1568924"/>
                      <a:pt x="40714" y="1570162"/>
                      <a:pt x="40238" y="1571496"/>
                    </a:cubicBezTo>
                    <a:lnTo>
                      <a:pt x="53477" y="1579401"/>
                    </a:lnTo>
                    <a:lnTo>
                      <a:pt x="53477" y="1593784"/>
                    </a:lnTo>
                    <a:lnTo>
                      <a:pt x="59573" y="1597690"/>
                    </a:lnTo>
                    <a:cubicBezTo>
                      <a:pt x="53573" y="1601214"/>
                      <a:pt x="53573" y="1601214"/>
                      <a:pt x="59573" y="1604452"/>
                    </a:cubicBezTo>
                    <a:cubicBezTo>
                      <a:pt x="61669" y="1610263"/>
                      <a:pt x="61193" y="1617311"/>
                      <a:pt x="54239" y="1619407"/>
                    </a:cubicBezTo>
                    <a:cubicBezTo>
                      <a:pt x="54239" y="1620550"/>
                      <a:pt x="54239" y="1621788"/>
                      <a:pt x="54239" y="1623121"/>
                    </a:cubicBezTo>
                    <a:lnTo>
                      <a:pt x="47762" y="1627026"/>
                    </a:lnTo>
                    <a:lnTo>
                      <a:pt x="54049" y="1630741"/>
                    </a:lnTo>
                    <a:lnTo>
                      <a:pt x="54049" y="1638171"/>
                    </a:lnTo>
                    <a:lnTo>
                      <a:pt x="41952" y="1644934"/>
                    </a:lnTo>
                    <a:cubicBezTo>
                      <a:pt x="12806" y="1673509"/>
                      <a:pt x="98245" y="1649125"/>
                      <a:pt x="110532" y="1661698"/>
                    </a:cubicBezTo>
                    <a:cubicBezTo>
                      <a:pt x="119486" y="1656078"/>
                      <a:pt x="126915" y="1651601"/>
                      <a:pt x="136440" y="1658173"/>
                    </a:cubicBezTo>
                    <a:cubicBezTo>
                      <a:pt x="142631" y="1658173"/>
                      <a:pt x="149489" y="1659412"/>
                      <a:pt x="139964" y="1663888"/>
                    </a:cubicBezTo>
                    <a:lnTo>
                      <a:pt x="139964" y="1670460"/>
                    </a:lnTo>
                    <a:cubicBezTo>
                      <a:pt x="134564" y="1674128"/>
                      <a:pt x="127363" y="1673699"/>
                      <a:pt x="122438" y="1669413"/>
                    </a:cubicBezTo>
                    <a:cubicBezTo>
                      <a:pt x="102626" y="1668651"/>
                      <a:pt x="94435" y="1678938"/>
                      <a:pt x="77480" y="1669413"/>
                    </a:cubicBezTo>
                    <a:cubicBezTo>
                      <a:pt x="73537" y="1672156"/>
                      <a:pt x="68736" y="1673413"/>
                      <a:pt x="63955" y="1672937"/>
                    </a:cubicBezTo>
                    <a:lnTo>
                      <a:pt x="54430" y="1678366"/>
                    </a:lnTo>
                    <a:cubicBezTo>
                      <a:pt x="52811" y="1680748"/>
                      <a:pt x="55287" y="1684082"/>
                      <a:pt x="58049" y="1683986"/>
                    </a:cubicBezTo>
                    <a:cubicBezTo>
                      <a:pt x="90149" y="1686844"/>
                      <a:pt x="119009" y="1678462"/>
                      <a:pt x="150156" y="1680938"/>
                    </a:cubicBezTo>
                    <a:cubicBezTo>
                      <a:pt x="155300" y="1682653"/>
                      <a:pt x="145298" y="1685891"/>
                      <a:pt x="142917" y="1687320"/>
                    </a:cubicBezTo>
                    <a:cubicBezTo>
                      <a:pt x="126915" y="1704275"/>
                      <a:pt x="93578" y="1691130"/>
                      <a:pt x="70432" y="1695226"/>
                    </a:cubicBezTo>
                    <a:cubicBezTo>
                      <a:pt x="59097" y="1701703"/>
                      <a:pt x="77671" y="1703608"/>
                      <a:pt x="82052" y="1702560"/>
                    </a:cubicBezTo>
                    <a:cubicBezTo>
                      <a:pt x="111961" y="1718752"/>
                      <a:pt x="145013" y="1693035"/>
                      <a:pt x="175493" y="1709609"/>
                    </a:cubicBezTo>
                    <a:cubicBezTo>
                      <a:pt x="191685" y="1701893"/>
                      <a:pt x="210164" y="1707608"/>
                      <a:pt x="224642" y="1715323"/>
                    </a:cubicBezTo>
                    <a:cubicBezTo>
                      <a:pt x="219689" y="1718467"/>
                      <a:pt x="213878" y="1716562"/>
                      <a:pt x="208640" y="1717229"/>
                    </a:cubicBezTo>
                    <a:cubicBezTo>
                      <a:pt x="202582" y="1713666"/>
                      <a:pt x="195467" y="1712351"/>
                      <a:pt x="188542" y="1713514"/>
                    </a:cubicBezTo>
                    <a:cubicBezTo>
                      <a:pt x="179017" y="1729706"/>
                      <a:pt x="156824" y="1715133"/>
                      <a:pt x="142631" y="1717419"/>
                    </a:cubicBezTo>
                    <a:cubicBezTo>
                      <a:pt x="121105" y="1726944"/>
                      <a:pt x="101102" y="1713037"/>
                      <a:pt x="77861" y="1717419"/>
                    </a:cubicBezTo>
                    <a:cubicBezTo>
                      <a:pt x="65850" y="1722248"/>
                      <a:pt x="53535" y="1726287"/>
                      <a:pt x="41000" y="1729516"/>
                    </a:cubicBezTo>
                    <a:lnTo>
                      <a:pt x="41000" y="1737231"/>
                    </a:lnTo>
                    <a:lnTo>
                      <a:pt x="34237" y="1741422"/>
                    </a:lnTo>
                    <a:lnTo>
                      <a:pt x="34237" y="1752471"/>
                    </a:lnTo>
                    <a:cubicBezTo>
                      <a:pt x="59288" y="1768568"/>
                      <a:pt x="79957" y="1740565"/>
                      <a:pt x="103388" y="1765330"/>
                    </a:cubicBezTo>
                    <a:cubicBezTo>
                      <a:pt x="115390" y="1763901"/>
                      <a:pt x="127296" y="1758281"/>
                      <a:pt x="139107" y="1763425"/>
                    </a:cubicBezTo>
                    <a:cubicBezTo>
                      <a:pt x="136821" y="1780475"/>
                      <a:pt x="164063" y="1767235"/>
                      <a:pt x="171778" y="1778188"/>
                    </a:cubicBezTo>
                    <a:lnTo>
                      <a:pt x="171778" y="1785427"/>
                    </a:lnTo>
                    <a:lnTo>
                      <a:pt x="162253" y="1791143"/>
                    </a:lnTo>
                    <a:lnTo>
                      <a:pt x="154919" y="1787332"/>
                    </a:lnTo>
                    <a:cubicBezTo>
                      <a:pt x="148442" y="1788857"/>
                      <a:pt x="146346" y="1784666"/>
                      <a:pt x="141774" y="1784284"/>
                    </a:cubicBezTo>
                    <a:cubicBezTo>
                      <a:pt x="133868" y="1789904"/>
                      <a:pt x="122724" y="1784856"/>
                      <a:pt x="116438" y="1790952"/>
                    </a:cubicBezTo>
                    <a:cubicBezTo>
                      <a:pt x="106055" y="1782761"/>
                      <a:pt x="94911" y="1793524"/>
                      <a:pt x="83291" y="1790952"/>
                    </a:cubicBezTo>
                    <a:cubicBezTo>
                      <a:pt x="68622" y="1782284"/>
                      <a:pt x="52334" y="1789333"/>
                      <a:pt x="40333" y="1796381"/>
                    </a:cubicBezTo>
                    <a:cubicBezTo>
                      <a:pt x="37380" y="1818575"/>
                      <a:pt x="104436" y="1790952"/>
                      <a:pt x="119200" y="1804859"/>
                    </a:cubicBezTo>
                    <a:cubicBezTo>
                      <a:pt x="117104" y="1815336"/>
                      <a:pt x="96245" y="1804859"/>
                      <a:pt x="89482" y="1812955"/>
                    </a:cubicBezTo>
                    <a:cubicBezTo>
                      <a:pt x="74147" y="1810288"/>
                      <a:pt x="64812" y="1806859"/>
                      <a:pt x="52906" y="1814955"/>
                    </a:cubicBezTo>
                    <a:lnTo>
                      <a:pt x="55763" y="1820479"/>
                    </a:lnTo>
                    <a:cubicBezTo>
                      <a:pt x="67479" y="1821432"/>
                      <a:pt x="81100" y="1818384"/>
                      <a:pt x="91006" y="1821813"/>
                    </a:cubicBezTo>
                    <a:lnTo>
                      <a:pt x="77099" y="1831338"/>
                    </a:lnTo>
                    <a:cubicBezTo>
                      <a:pt x="63193" y="1829814"/>
                      <a:pt x="56716" y="1835910"/>
                      <a:pt x="46715" y="1840101"/>
                    </a:cubicBezTo>
                    <a:cubicBezTo>
                      <a:pt x="69384" y="1847244"/>
                      <a:pt x="94340" y="1839053"/>
                      <a:pt x="115866" y="1845435"/>
                    </a:cubicBezTo>
                    <a:cubicBezTo>
                      <a:pt x="130916" y="1838196"/>
                      <a:pt x="145870" y="1863628"/>
                      <a:pt x="162253" y="1849721"/>
                    </a:cubicBezTo>
                    <a:lnTo>
                      <a:pt x="171778" y="1854960"/>
                    </a:lnTo>
                    <a:cubicBezTo>
                      <a:pt x="154061" y="1864485"/>
                      <a:pt x="136250" y="1856103"/>
                      <a:pt x="116247" y="1857055"/>
                    </a:cubicBezTo>
                    <a:cubicBezTo>
                      <a:pt x="95006" y="1862389"/>
                      <a:pt x="69956" y="1855817"/>
                      <a:pt x="47286" y="1862389"/>
                    </a:cubicBezTo>
                    <a:lnTo>
                      <a:pt x="47286" y="1866294"/>
                    </a:lnTo>
                    <a:cubicBezTo>
                      <a:pt x="58097" y="1873153"/>
                      <a:pt x="71718" y="1873877"/>
                      <a:pt x="83195" y="1868200"/>
                    </a:cubicBezTo>
                    <a:cubicBezTo>
                      <a:pt x="102245" y="1880010"/>
                      <a:pt x="128629" y="1874867"/>
                      <a:pt x="149394" y="1878772"/>
                    </a:cubicBezTo>
                    <a:cubicBezTo>
                      <a:pt x="158919" y="1874010"/>
                      <a:pt x="158919" y="1874010"/>
                      <a:pt x="168444" y="1878772"/>
                    </a:cubicBezTo>
                    <a:cubicBezTo>
                      <a:pt x="192352" y="1878772"/>
                      <a:pt x="216069" y="1869247"/>
                      <a:pt x="241025" y="1871628"/>
                    </a:cubicBezTo>
                    <a:cubicBezTo>
                      <a:pt x="248168" y="1877725"/>
                      <a:pt x="227213" y="1873057"/>
                      <a:pt x="230928" y="1880487"/>
                    </a:cubicBezTo>
                    <a:cubicBezTo>
                      <a:pt x="229499" y="1882678"/>
                      <a:pt x="223403" y="1883059"/>
                      <a:pt x="220355" y="1883154"/>
                    </a:cubicBezTo>
                    <a:cubicBezTo>
                      <a:pt x="217012" y="1886307"/>
                      <a:pt x="211792" y="1886307"/>
                      <a:pt x="208449" y="1883154"/>
                    </a:cubicBezTo>
                    <a:cubicBezTo>
                      <a:pt x="192542" y="1886869"/>
                      <a:pt x="170349" y="1891917"/>
                      <a:pt x="155300" y="1886773"/>
                    </a:cubicBezTo>
                    <a:cubicBezTo>
                      <a:pt x="145775" y="1893917"/>
                      <a:pt x="138345" y="1888202"/>
                      <a:pt x="129582" y="1883059"/>
                    </a:cubicBezTo>
                    <a:cubicBezTo>
                      <a:pt x="109818" y="1885583"/>
                      <a:pt x="89815" y="1885583"/>
                      <a:pt x="70051" y="1883059"/>
                    </a:cubicBezTo>
                    <a:cubicBezTo>
                      <a:pt x="63098" y="1887849"/>
                      <a:pt x="55097" y="1890888"/>
                      <a:pt x="46715" y="1891917"/>
                    </a:cubicBezTo>
                    <a:cubicBezTo>
                      <a:pt x="75861" y="1907442"/>
                      <a:pt x="110723" y="1893155"/>
                      <a:pt x="141965" y="1901442"/>
                    </a:cubicBezTo>
                    <a:cubicBezTo>
                      <a:pt x="180065" y="1891917"/>
                      <a:pt x="214164" y="1896298"/>
                      <a:pt x="255693" y="1894298"/>
                    </a:cubicBezTo>
                    <a:lnTo>
                      <a:pt x="265885" y="1901632"/>
                    </a:lnTo>
                    <a:cubicBezTo>
                      <a:pt x="272838" y="1902395"/>
                      <a:pt x="278458" y="1899823"/>
                      <a:pt x="282744" y="1903347"/>
                    </a:cubicBezTo>
                    <a:cubicBezTo>
                      <a:pt x="274743" y="1907442"/>
                      <a:pt x="261884" y="1904966"/>
                      <a:pt x="252931" y="1904871"/>
                    </a:cubicBezTo>
                    <a:cubicBezTo>
                      <a:pt x="220927" y="1895918"/>
                      <a:pt x="182065" y="1906966"/>
                      <a:pt x="151680" y="1918301"/>
                    </a:cubicBezTo>
                    <a:cubicBezTo>
                      <a:pt x="177207" y="1933922"/>
                      <a:pt x="208830" y="1907919"/>
                      <a:pt x="236262" y="1917634"/>
                    </a:cubicBezTo>
                    <a:cubicBezTo>
                      <a:pt x="213116" y="1933541"/>
                      <a:pt x="180160" y="1928588"/>
                      <a:pt x="153966" y="1939066"/>
                    </a:cubicBezTo>
                    <a:lnTo>
                      <a:pt x="142631" y="1930874"/>
                    </a:lnTo>
                    <a:cubicBezTo>
                      <a:pt x="114123" y="1932579"/>
                      <a:pt x="85510" y="1930207"/>
                      <a:pt x="57668" y="1923826"/>
                    </a:cubicBezTo>
                    <a:cubicBezTo>
                      <a:pt x="54335" y="1924397"/>
                      <a:pt x="53001" y="1925826"/>
                      <a:pt x="53287" y="1927921"/>
                    </a:cubicBezTo>
                    <a:cubicBezTo>
                      <a:pt x="52239" y="1931541"/>
                      <a:pt x="40904" y="1934208"/>
                      <a:pt x="50239" y="1938494"/>
                    </a:cubicBezTo>
                    <a:cubicBezTo>
                      <a:pt x="82624" y="1946114"/>
                      <a:pt x="117390" y="1927255"/>
                      <a:pt x="145489" y="1951829"/>
                    </a:cubicBezTo>
                    <a:cubicBezTo>
                      <a:pt x="144251" y="1956877"/>
                      <a:pt x="152061" y="1958020"/>
                      <a:pt x="156252" y="1960783"/>
                    </a:cubicBezTo>
                    <a:cubicBezTo>
                      <a:pt x="175931" y="1960401"/>
                      <a:pt x="195600" y="1961478"/>
                      <a:pt x="215117" y="1964021"/>
                    </a:cubicBezTo>
                    <a:cubicBezTo>
                      <a:pt x="218450" y="1958973"/>
                      <a:pt x="230452" y="1962021"/>
                      <a:pt x="233595" y="1957068"/>
                    </a:cubicBezTo>
                    <a:cubicBezTo>
                      <a:pt x="256026" y="1952915"/>
                      <a:pt x="279182" y="1955334"/>
                      <a:pt x="300270" y="1964021"/>
                    </a:cubicBezTo>
                    <a:cubicBezTo>
                      <a:pt x="323606" y="1953734"/>
                      <a:pt x="348657" y="1978213"/>
                      <a:pt x="372279" y="1960783"/>
                    </a:cubicBezTo>
                    <a:cubicBezTo>
                      <a:pt x="380375" y="1957353"/>
                      <a:pt x="397235" y="1969355"/>
                      <a:pt x="395044" y="1958782"/>
                    </a:cubicBezTo>
                    <a:cubicBezTo>
                      <a:pt x="376946" y="1940304"/>
                      <a:pt x="345800" y="1961640"/>
                      <a:pt x="329417" y="1946114"/>
                    </a:cubicBezTo>
                    <a:cubicBezTo>
                      <a:pt x="327797" y="1939732"/>
                      <a:pt x="317987" y="1941828"/>
                      <a:pt x="313034" y="1946114"/>
                    </a:cubicBezTo>
                    <a:cubicBezTo>
                      <a:pt x="297889" y="1946114"/>
                      <a:pt x="277791" y="1947448"/>
                      <a:pt x="264647" y="1940590"/>
                    </a:cubicBezTo>
                    <a:lnTo>
                      <a:pt x="273029" y="1935161"/>
                    </a:lnTo>
                    <a:cubicBezTo>
                      <a:pt x="310176" y="1929827"/>
                      <a:pt x="349229" y="1946114"/>
                      <a:pt x="381899" y="1933351"/>
                    </a:cubicBezTo>
                    <a:lnTo>
                      <a:pt x="381899" y="1925921"/>
                    </a:lnTo>
                    <a:lnTo>
                      <a:pt x="375708" y="1922016"/>
                    </a:lnTo>
                    <a:cubicBezTo>
                      <a:pt x="380280" y="1919063"/>
                      <a:pt x="386090" y="1920968"/>
                      <a:pt x="391424" y="1920302"/>
                    </a:cubicBezTo>
                    <a:cubicBezTo>
                      <a:pt x="400949" y="1926874"/>
                      <a:pt x="411236" y="1930970"/>
                      <a:pt x="421238" y="1922207"/>
                    </a:cubicBezTo>
                    <a:lnTo>
                      <a:pt x="421238" y="1918396"/>
                    </a:lnTo>
                    <a:cubicBezTo>
                      <a:pt x="431810" y="1909728"/>
                      <a:pt x="444288" y="1914491"/>
                      <a:pt x="456956" y="1916682"/>
                    </a:cubicBezTo>
                    <a:cubicBezTo>
                      <a:pt x="463148" y="1915348"/>
                      <a:pt x="458576" y="1910777"/>
                      <a:pt x="464100" y="1909252"/>
                    </a:cubicBezTo>
                    <a:lnTo>
                      <a:pt x="490389" y="1909252"/>
                    </a:lnTo>
                    <a:cubicBezTo>
                      <a:pt x="495437" y="1905061"/>
                      <a:pt x="495533" y="1904966"/>
                      <a:pt x="487627" y="1900394"/>
                    </a:cubicBezTo>
                    <a:lnTo>
                      <a:pt x="487055" y="1896679"/>
                    </a:lnTo>
                    <a:cubicBezTo>
                      <a:pt x="479340" y="1892584"/>
                      <a:pt x="461909" y="1883535"/>
                      <a:pt x="454861" y="1889345"/>
                    </a:cubicBezTo>
                    <a:cubicBezTo>
                      <a:pt x="462767" y="1893917"/>
                      <a:pt x="462671" y="1894012"/>
                      <a:pt x="457433" y="1898204"/>
                    </a:cubicBezTo>
                    <a:cubicBezTo>
                      <a:pt x="428858" y="1904680"/>
                      <a:pt x="398282" y="1899727"/>
                      <a:pt x="370850" y="1908585"/>
                    </a:cubicBezTo>
                    <a:cubicBezTo>
                      <a:pt x="361325" y="1901347"/>
                      <a:pt x="350372" y="1908585"/>
                      <a:pt x="339704" y="1909252"/>
                    </a:cubicBezTo>
                    <a:cubicBezTo>
                      <a:pt x="334941" y="1905157"/>
                      <a:pt x="328178" y="1906490"/>
                      <a:pt x="323702" y="1904204"/>
                    </a:cubicBezTo>
                    <a:cubicBezTo>
                      <a:pt x="340466" y="1893346"/>
                      <a:pt x="365516" y="1897537"/>
                      <a:pt x="384662" y="1890869"/>
                    </a:cubicBezTo>
                    <a:cubicBezTo>
                      <a:pt x="390672" y="1895470"/>
                      <a:pt x="399035" y="1895470"/>
                      <a:pt x="405045" y="1890869"/>
                    </a:cubicBezTo>
                    <a:cubicBezTo>
                      <a:pt x="416856" y="1898680"/>
                      <a:pt x="429905" y="1891822"/>
                      <a:pt x="441050" y="1888869"/>
                    </a:cubicBezTo>
                    <a:cubicBezTo>
                      <a:pt x="438383" y="1874296"/>
                      <a:pt x="456194" y="1881916"/>
                      <a:pt x="466100" y="1878867"/>
                    </a:cubicBezTo>
                    <a:cubicBezTo>
                      <a:pt x="469034" y="1876267"/>
                      <a:pt x="473044" y="1875239"/>
                      <a:pt x="476864" y="1876105"/>
                    </a:cubicBezTo>
                    <a:cubicBezTo>
                      <a:pt x="511630" y="1855817"/>
                      <a:pt x="443145" y="1869533"/>
                      <a:pt x="435906" y="1876105"/>
                    </a:cubicBezTo>
                    <a:cubicBezTo>
                      <a:pt x="430382" y="1877153"/>
                      <a:pt x="427429" y="1872295"/>
                      <a:pt x="422190" y="1872486"/>
                    </a:cubicBezTo>
                    <a:cubicBezTo>
                      <a:pt x="413713" y="1872486"/>
                      <a:pt x="415332" y="1869057"/>
                      <a:pt x="414475" y="1867343"/>
                    </a:cubicBezTo>
                    <a:lnTo>
                      <a:pt x="404950" y="1861342"/>
                    </a:lnTo>
                    <a:cubicBezTo>
                      <a:pt x="388452" y="1860808"/>
                      <a:pt x="372022" y="1859027"/>
                      <a:pt x="355801" y="1856008"/>
                    </a:cubicBezTo>
                    <a:cubicBezTo>
                      <a:pt x="369707" y="1850864"/>
                      <a:pt x="389615" y="1846483"/>
                      <a:pt x="404474" y="1853817"/>
                    </a:cubicBezTo>
                    <a:cubicBezTo>
                      <a:pt x="410760" y="1845530"/>
                      <a:pt x="485150" y="1857341"/>
                      <a:pt x="453623" y="1839244"/>
                    </a:cubicBezTo>
                    <a:cubicBezTo>
                      <a:pt x="448289" y="1839244"/>
                      <a:pt x="448193" y="1839244"/>
                      <a:pt x="447431" y="1833910"/>
                    </a:cubicBezTo>
                    <a:cubicBezTo>
                      <a:pt x="456956" y="1826290"/>
                      <a:pt x="470196" y="1827433"/>
                      <a:pt x="480769" y="1822099"/>
                    </a:cubicBezTo>
                    <a:cubicBezTo>
                      <a:pt x="479912" y="1820575"/>
                      <a:pt x="479054" y="1818955"/>
                      <a:pt x="478292" y="1817336"/>
                    </a:cubicBezTo>
                    <a:cubicBezTo>
                      <a:pt x="449717" y="1817336"/>
                      <a:pt x="424571" y="1807811"/>
                      <a:pt x="395520" y="1807811"/>
                    </a:cubicBezTo>
                    <a:cubicBezTo>
                      <a:pt x="411617" y="1794381"/>
                      <a:pt x="438859" y="1809716"/>
                      <a:pt x="452670" y="1792571"/>
                    </a:cubicBezTo>
                    <a:cubicBezTo>
                      <a:pt x="450575" y="1790857"/>
                      <a:pt x="447431" y="1789428"/>
                      <a:pt x="447336" y="1787999"/>
                    </a:cubicBezTo>
                    <a:cubicBezTo>
                      <a:pt x="445812" y="1780760"/>
                      <a:pt x="432858" y="1779808"/>
                      <a:pt x="427524" y="1778474"/>
                    </a:cubicBezTo>
                    <a:cubicBezTo>
                      <a:pt x="427524" y="1776378"/>
                      <a:pt x="426095" y="1774474"/>
                      <a:pt x="430667" y="1772664"/>
                    </a:cubicBezTo>
                    <a:cubicBezTo>
                      <a:pt x="450536" y="1772816"/>
                      <a:pt x="469948" y="1766759"/>
                      <a:pt x="486198" y="1755329"/>
                    </a:cubicBezTo>
                    <a:lnTo>
                      <a:pt x="486198" y="1748947"/>
                    </a:lnTo>
                    <a:lnTo>
                      <a:pt x="492961" y="1744756"/>
                    </a:lnTo>
                    <a:lnTo>
                      <a:pt x="492961" y="1741232"/>
                    </a:lnTo>
                    <a:cubicBezTo>
                      <a:pt x="487055" y="1733707"/>
                      <a:pt x="465815" y="1751900"/>
                      <a:pt x="467339" y="1737231"/>
                    </a:cubicBezTo>
                    <a:lnTo>
                      <a:pt x="476864" y="1731897"/>
                    </a:lnTo>
                    <a:cubicBezTo>
                      <a:pt x="484788" y="1733202"/>
                      <a:pt x="492904" y="1731316"/>
                      <a:pt x="499438" y="1726658"/>
                    </a:cubicBezTo>
                    <a:cubicBezTo>
                      <a:pt x="503343" y="1715800"/>
                      <a:pt x="456766" y="1724563"/>
                      <a:pt x="444288" y="1709894"/>
                    </a:cubicBezTo>
                    <a:cubicBezTo>
                      <a:pt x="434039" y="1718752"/>
                      <a:pt x="419075" y="1719495"/>
                      <a:pt x="407998" y="1711704"/>
                    </a:cubicBezTo>
                    <a:lnTo>
                      <a:pt x="407998" y="1707894"/>
                    </a:lnTo>
                    <a:cubicBezTo>
                      <a:pt x="424667" y="1699988"/>
                      <a:pt x="421714" y="1698369"/>
                      <a:pt x="403902" y="1698369"/>
                    </a:cubicBezTo>
                    <a:cubicBezTo>
                      <a:pt x="400949" y="1695988"/>
                      <a:pt x="394377" y="1694559"/>
                      <a:pt x="394377" y="1689701"/>
                    </a:cubicBezTo>
                    <a:cubicBezTo>
                      <a:pt x="405140" y="1682272"/>
                      <a:pt x="411903" y="1683605"/>
                      <a:pt x="420857" y="1678176"/>
                    </a:cubicBezTo>
                    <a:lnTo>
                      <a:pt x="420857" y="1669984"/>
                    </a:lnTo>
                    <a:cubicBezTo>
                      <a:pt x="439173" y="1665669"/>
                      <a:pt x="457804" y="1662803"/>
                      <a:pt x="476578" y="1661412"/>
                    </a:cubicBezTo>
                    <a:cubicBezTo>
                      <a:pt x="481912" y="1659031"/>
                      <a:pt x="478483" y="1653982"/>
                      <a:pt x="486103" y="1652459"/>
                    </a:cubicBezTo>
                    <a:lnTo>
                      <a:pt x="486103" y="1648744"/>
                    </a:lnTo>
                    <a:lnTo>
                      <a:pt x="492675" y="1644743"/>
                    </a:lnTo>
                    <a:lnTo>
                      <a:pt x="492675" y="1641219"/>
                    </a:lnTo>
                    <a:lnTo>
                      <a:pt x="486103" y="1637314"/>
                    </a:lnTo>
                    <a:cubicBezTo>
                      <a:pt x="486103" y="1635885"/>
                      <a:pt x="486103" y="1634742"/>
                      <a:pt x="486103" y="1633503"/>
                    </a:cubicBezTo>
                    <a:cubicBezTo>
                      <a:pt x="472006" y="1623978"/>
                      <a:pt x="453718" y="1629884"/>
                      <a:pt x="437144" y="1628265"/>
                    </a:cubicBezTo>
                    <a:lnTo>
                      <a:pt x="427619" y="1622835"/>
                    </a:lnTo>
                    <a:cubicBezTo>
                      <a:pt x="427619" y="1611787"/>
                      <a:pt x="455147" y="1617216"/>
                      <a:pt x="462005" y="1620073"/>
                    </a:cubicBezTo>
                    <a:cubicBezTo>
                      <a:pt x="465719" y="1620931"/>
                      <a:pt x="466481" y="1618359"/>
                      <a:pt x="468958" y="1617787"/>
                    </a:cubicBezTo>
                    <a:cubicBezTo>
                      <a:pt x="471434" y="1617216"/>
                      <a:pt x="478483" y="1617787"/>
                      <a:pt x="479435" y="1615025"/>
                    </a:cubicBezTo>
                    <a:cubicBezTo>
                      <a:pt x="477054" y="1610739"/>
                      <a:pt x="490294" y="1608739"/>
                      <a:pt x="482960" y="1606167"/>
                    </a:cubicBezTo>
                    <a:cubicBezTo>
                      <a:pt x="466481" y="1608739"/>
                      <a:pt x="450765" y="1593784"/>
                      <a:pt x="435335" y="1601881"/>
                    </a:cubicBezTo>
                    <a:lnTo>
                      <a:pt x="426857" y="1596832"/>
                    </a:lnTo>
                    <a:cubicBezTo>
                      <a:pt x="434096" y="1590832"/>
                      <a:pt x="442478" y="1592546"/>
                      <a:pt x="449813" y="1587879"/>
                    </a:cubicBezTo>
                    <a:cubicBezTo>
                      <a:pt x="457623" y="1593975"/>
                      <a:pt x="464672" y="1590165"/>
                      <a:pt x="471053" y="1587879"/>
                    </a:cubicBezTo>
                    <a:cubicBezTo>
                      <a:pt x="480397" y="1588183"/>
                      <a:pt x="489684" y="1586221"/>
                      <a:pt x="498104" y="1582164"/>
                    </a:cubicBezTo>
                    <a:cubicBezTo>
                      <a:pt x="481721" y="1562543"/>
                      <a:pt x="458099" y="1558542"/>
                      <a:pt x="433906" y="1556351"/>
                    </a:cubicBezTo>
                    <a:lnTo>
                      <a:pt x="443431" y="1551017"/>
                    </a:lnTo>
                    <a:cubicBezTo>
                      <a:pt x="458480" y="1552446"/>
                      <a:pt x="472673" y="1543207"/>
                      <a:pt x="486293" y="1538349"/>
                    </a:cubicBezTo>
                    <a:cubicBezTo>
                      <a:pt x="486293" y="1536158"/>
                      <a:pt x="487151" y="1534158"/>
                      <a:pt x="483150" y="1532919"/>
                    </a:cubicBezTo>
                    <a:cubicBezTo>
                      <a:pt x="447908" y="1544159"/>
                      <a:pt x="461909" y="1527967"/>
                      <a:pt x="486198" y="1523394"/>
                    </a:cubicBezTo>
                    <a:cubicBezTo>
                      <a:pt x="474863" y="1511870"/>
                      <a:pt x="460290" y="1523394"/>
                      <a:pt x="448098" y="1520442"/>
                    </a:cubicBezTo>
                    <a:cubicBezTo>
                      <a:pt x="451527" y="1511870"/>
                      <a:pt x="466386" y="1516251"/>
                      <a:pt x="472958" y="1512441"/>
                    </a:cubicBezTo>
                    <a:lnTo>
                      <a:pt x="472958" y="1505107"/>
                    </a:lnTo>
                    <a:lnTo>
                      <a:pt x="466767" y="1501392"/>
                    </a:lnTo>
                    <a:cubicBezTo>
                      <a:pt x="468005" y="1490343"/>
                      <a:pt x="452099" y="1502821"/>
                      <a:pt x="444383" y="1499392"/>
                    </a:cubicBezTo>
                    <a:cubicBezTo>
                      <a:pt x="438764" y="1498534"/>
                      <a:pt x="441716" y="1492724"/>
                      <a:pt x="434858" y="1490819"/>
                    </a:cubicBezTo>
                    <a:cubicBezTo>
                      <a:pt x="434096" y="1490819"/>
                      <a:pt x="434001" y="1489867"/>
                      <a:pt x="433620" y="1489295"/>
                    </a:cubicBezTo>
                    <a:cubicBezTo>
                      <a:pt x="433239" y="1488724"/>
                      <a:pt x="435144" y="1484723"/>
                      <a:pt x="437240" y="1484723"/>
                    </a:cubicBezTo>
                    <a:cubicBezTo>
                      <a:pt x="451537" y="1485961"/>
                      <a:pt x="465938" y="1484075"/>
                      <a:pt x="479435" y="1479199"/>
                    </a:cubicBezTo>
                    <a:lnTo>
                      <a:pt x="479435" y="1471293"/>
                    </a:lnTo>
                    <a:cubicBezTo>
                      <a:pt x="472292" y="1465673"/>
                      <a:pt x="457337" y="1463102"/>
                      <a:pt x="453337" y="1454243"/>
                    </a:cubicBezTo>
                    <a:cubicBezTo>
                      <a:pt x="459623" y="1449386"/>
                      <a:pt x="463719" y="1447290"/>
                      <a:pt x="453908" y="1442527"/>
                    </a:cubicBezTo>
                    <a:cubicBezTo>
                      <a:pt x="455813" y="1439003"/>
                      <a:pt x="464100" y="1441860"/>
                      <a:pt x="466577" y="1438336"/>
                    </a:cubicBezTo>
                    <a:lnTo>
                      <a:pt x="466577" y="1431383"/>
                    </a:lnTo>
                    <a:lnTo>
                      <a:pt x="472768" y="1427478"/>
                    </a:lnTo>
                    <a:cubicBezTo>
                      <a:pt x="468196" y="1419858"/>
                      <a:pt x="397425" y="1421382"/>
                      <a:pt x="428096" y="1411000"/>
                    </a:cubicBezTo>
                    <a:cubicBezTo>
                      <a:pt x="439478" y="1410904"/>
                      <a:pt x="450603" y="1407609"/>
                      <a:pt x="460195" y="1401475"/>
                    </a:cubicBezTo>
                    <a:lnTo>
                      <a:pt x="460195" y="1383472"/>
                    </a:lnTo>
                    <a:cubicBezTo>
                      <a:pt x="468482" y="1381472"/>
                      <a:pt x="464386" y="1375185"/>
                      <a:pt x="472006" y="1373090"/>
                    </a:cubicBezTo>
                    <a:cubicBezTo>
                      <a:pt x="478102" y="1364613"/>
                      <a:pt x="456099" y="1369185"/>
                      <a:pt x="459909" y="1362518"/>
                    </a:cubicBezTo>
                    <a:cubicBezTo>
                      <a:pt x="467996" y="1357507"/>
                      <a:pt x="476578" y="1353354"/>
                      <a:pt x="485531" y="1350135"/>
                    </a:cubicBezTo>
                    <a:lnTo>
                      <a:pt x="467434" y="1339467"/>
                    </a:lnTo>
                    <a:lnTo>
                      <a:pt x="466767" y="1335181"/>
                    </a:lnTo>
                    <a:cubicBezTo>
                      <a:pt x="482026" y="1326980"/>
                      <a:pt x="499076" y="1322693"/>
                      <a:pt x="516392" y="1322703"/>
                    </a:cubicBezTo>
                    <a:close/>
                    <a:moveTo>
                      <a:pt x="446765" y="1688558"/>
                    </a:moveTo>
                    <a:lnTo>
                      <a:pt x="440002" y="1692845"/>
                    </a:lnTo>
                    <a:lnTo>
                      <a:pt x="442669" y="1697607"/>
                    </a:lnTo>
                    <a:cubicBezTo>
                      <a:pt x="449803" y="1696378"/>
                      <a:pt x="457137" y="1697655"/>
                      <a:pt x="463433" y="1701227"/>
                    </a:cubicBezTo>
                    <a:cubicBezTo>
                      <a:pt x="467291" y="1698598"/>
                      <a:pt x="471920" y="1697321"/>
                      <a:pt x="476578" y="1697607"/>
                    </a:cubicBezTo>
                    <a:cubicBezTo>
                      <a:pt x="480721" y="1692111"/>
                      <a:pt x="486236" y="1687806"/>
                      <a:pt x="492580" y="1685129"/>
                    </a:cubicBezTo>
                    <a:cubicBezTo>
                      <a:pt x="483474" y="1680995"/>
                      <a:pt x="473520" y="1679072"/>
                      <a:pt x="463529" y="1679509"/>
                    </a:cubicBezTo>
                    <a:cubicBezTo>
                      <a:pt x="455813" y="1685319"/>
                      <a:pt x="446955" y="1680652"/>
                      <a:pt x="440669" y="1684843"/>
                    </a:cubicBezTo>
                    <a:close/>
                    <a:moveTo>
                      <a:pt x="42143" y="1774283"/>
                    </a:moveTo>
                    <a:cubicBezTo>
                      <a:pt x="54144" y="1774283"/>
                      <a:pt x="67955" y="1776950"/>
                      <a:pt x="79195" y="1772854"/>
                    </a:cubicBezTo>
                    <a:cubicBezTo>
                      <a:pt x="67184" y="1766016"/>
                      <a:pt x="52792" y="1764730"/>
                      <a:pt x="39761" y="1769330"/>
                    </a:cubicBezTo>
                    <a:cubicBezTo>
                      <a:pt x="40238" y="1773426"/>
                      <a:pt x="40238" y="1773426"/>
                      <a:pt x="42524" y="1775426"/>
                    </a:cubicBezTo>
                    <a:close/>
                    <a:moveTo>
                      <a:pt x="537919" y="1271173"/>
                    </a:moveTo>
                    <a:cubicBezTo>
                      <a:pt x="535414" y="1269249"/>
                      <a:pt x="532737" y="1267553"/>
                      <a:pt x="529918" y="1266125"/>
                    </a:cubicBezTo>
                    <a:cubicBezTo>
                      <a:pt x="525917" y="1266125"/>
                      <a:pt x="522393" y="1265458"/>
                      <a:pt x="519250" y="1268506"/>
                    </a:cubicBezTo>
                    <a:cubicBezTo>
                      <a:pt x="521917" y="1270696"/>
                      <a:pt x="515726" y="1274507"/>
                      <a:pt x="522774" y="1277269"/>
                    </a:cubicBezTo>
                    <a:cubicBezTo>
                      <a:pt x="527727" y="1278221"/>
                      <a:pt x="543634" y="1280126"/>
                      <a:pt x="538300" y="1272316"/>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191" name="Google Shape;191;p10"/>
              <p:cNvSpPr/>
              <p:nvPr/>
            </p:nvSpPr>
            <p:spPr>
              <a:xfrm>
                <a:off x="10083933" y="-143"/>
                <a:ext cx="409269" cy="2966426"/>
              </a:xfrm>
              <a:custGeom>
                <a:rect b="b" l="l" r="r" t="t"/>
                <a:pathLst>
                  <a:path extrusionOk="0" h="1990890" w="620104">
                    <a:moveTo>
                      <a:pt x="2165" y="23326"/>
                    </a:moveTo>
                    <a:lnTo>
                      <a:pt x="2165" y="-581"/>
                    </a:lnTo>
                    <a:lnTo>
                      <a:pt x="600049" y="-581"/>
                    </a:lnTo>
                    <a:lnTo>
                      <a:pt x="600049" y="8944"/>
                    </a:lnTo>
                    <a:cubicBezTo>
                      <a:pt x="606431" y="9991"/>
                      <a:pt x="615289" y="11039"/>
                      <a:pt x="619099" y="16278"/>
                    </a:cubicBezTo>
                    <a:cubicBezTo>
                      <a:pt x="613384" y="19421"/>
                      <a:pt x="607288" y="15421"/>
                      <a:pt x="605478" y="23898"/>
                    </a:cubicBezTo>
                    <a:cubicBezTo>
                      <a:pt x="598620" y="26565"/>
                      <a:pt x="601192" y="31613"/>
                      <a:pt x="593572" y="34375"/>
                    </a:cubicBezTo>
                    <a:lnTo>
                      <a:pt x="593572" y="76381"/>
                    </a:lnTo>
                    <a:cubicBezTo>
                      <a:pt x="591476" y="80000"/>
                      <a:pt x="603097" y="79905"/>
                      <a:pt x="606716" y="82191"/>
                    </a:cubicBezTo>
                    <a:lnTo>
                      <a:pt x="606716" y="85810"/>
                    </a:lnTo>
                    <a:lnTo>
                      <a:pt x="600144" y="89811"/>
                    </a:lnTo>
                    <a:cubicBezTo>
                      <a:pt x="600144" y="91144"/>
                      <a:pt x="600144" y="92287"/>
                      <a:pt x="600144" y="93526"/>
                    </a:cubicBezTo>
                    <a:cubicBezTo>
                      <a:pt x="584142" y="117719"/>
                      <a:pt x="598620" y="161915"/>
                      <a:pt x="593953" y="192776"/>
                    </a:cubicBezTo>
                    <a:lnTo>
                      <a:pt x="599287" y="195729"/>
                    </a:lnTo>
                    <a:cubicBezTo>
                      <a:pt x="600744" y="205721"/>
                      <a:pt x="601154" y="215846"/>
                      <a:pt x="600525" y="225923"/>
                    </a:cubicBezTo>
                    <a:cubicBezTo>
                      <a:pt x="597953" y="227447"/>
                      <a:pt x="596334" y="228304"/>
                      <a:pt x="594334" y="229352"/>
                    </a:cubicBezTo>
                    <a:lnTo>
                      <a:pt x="594334" y="236877"/>
                    </a:lnTo>
                    <a:lnTo>
                      <a:pt x="600239" y="240782"/>
                    </a:lnTo>
                    <a:lnTo>
                      <a:pt x="600239" y="251640"/>
                    </a:lnTo>
                    <a:lnTo>
                      <a:pt x="594143" y="255451"/>
                    </a:lnTo>
                    <a:lnTo>
                      <a:pt x="600335" y="259260"/>
                    </a:lnTo>
                    <a:lnTo>
                      <a:pt x="600335" y="262499"/>
                    </a:lnTo>
                    <a:lnTo>
                      <a:pt x="594239" y="266404"/>
                    </a:lnTo>
                    <a:lnTo>
                      <a:pt x="599192" y="269167"/>
                    </a:lnTo>
                    <a:cubicBezTo>
                      <a:pt x="599858" y="271453"/>
                      <a:pt x="592334" y="274786"/>
                      <a:pt x="594334" y="280787"/>
                    </a:cubicBezTo>
                    <a:lnTo>
                      <a:pt x="600049" y="284597"/>
                    </a:lnTo>
                    <a:lnTo>
                      <a:pt x="593953" y="288407"/>
                    </a:lnTo>
                    <a:lnTo>
                      <a:pt x="593953" y="295551"/>
                    </a:lnTo>
                    <a:lnTo>
                      <a:pt x="587666" y="299456"/>
                    </a:lnTo>
                    <a:lnTo>
                      <a:pt x="593953" y="303456"/>
                    </a:lnTo>
                    <a:cubicBezTo>
                      <a:pt x="593953" y="304790"/>
                      <a:pt x="593953" y="305933"/>
                      <a:pt x="593191" y="307171"/>
                    </a:cubicBezTo>
                    <a:cubicBezTo>
                      <a:pt x="585761" y="308981"/>
                      <a:pt x="587762" y="316696"/>
                      <a:pt x="587190" y="321459"/>
                    </a:cubicBezTo>
                    <a:lnTo>
                      <a:pt x="593096" y="324698"/>
                    </a:lnTo>
                    <a:cubicBezTo>
                      <a:pt x="594105" y="333298"/>
                      <a:pt x="594391" y="341956"/>
                      <a:pt x="593953" y="350605"/>
                    </a:cubicBezTo>
                    <a:lnTo>
                      <a:pt x="600049" y="354606"/>
                    </a:lnTo>
                    <a:lnTo>
                      <a:pt x="593953" y="358416"/>
                    </a:lnTo>
                    <a:lnTo>
                      <a:pt x="593953" y="387753"/>
                    </a:lnTo>
                    <a:lnTo>
                      <a:pt x="600430" y="391658"/>
                    </a:lnTo>
                    <a:lnTo>
                      <a:pt x="600430" y="457762"/>
                    </a:lnTo>
                    <a:lnTo>
                      <a:pt x="593858" y="461857"/>
                    </a:lnTo>
                    <a:cubicBezTo>
                      <a:pt x="593858" y="463191"/>
                      <a:pt x="593858" y="464905"/>
                      <a:pt x="594715" y="465477"/>
                    </a:cubicBezTo>
                    <a:cubicBezTo>
                      <a:pt x="602049" y="468716"/>
                      <a:pt x="599287" y="473859"/>
                      <a:pt x="606621" y="476049"/>
                    </a:cubicBezTo>
                    <a:lnTo>
                      <a:pt x="600716" y="479955"/>
                    </a:lnTo>
                    <a:lnTo>
                      <a:pt x="600716" y="505291"/>
                    </a:lnTo>
                    <a:lnTo>
                      <a:pt x="594048" y="509482"/>
                    </a:lnTo>
                    <a:lnTo>
                      <a:pt x="594048" y="549773"/>
                    </a:lnTo>
                    <a:lnTo>
                      <a:pt x="587476" y="553774"/>
                    </a:lnTo>
                    <a:lnTo>
                      <a:pt x="587476" y="564727"/>
                    </a:lnTo>
                    <a:cubicBezTo>
                      <a:pt x="601859" y="574252"/>
                      <a:pt x="590524" y="600732"/>
                      <a:pt x="593953" y="616258"/>
                    </a:cubicBezTo>
                    <a:cubicBezTo>
                      <a:pt x="610050" y="628926"/>
                      <a:pt x="595096" y="660644"/>
                      <a:pt x="601382" y="679409"/>
                    </a:cubicBezTo>
                    <a:cubicBezTo>
                      <a:pt x="613003" y="685123"/>
                      <a:pt x="604716" y="703793"/>
                      <a:pt x="607097" y="714937"/>
                    </a:cubicBezTo>
                    <a:cubicBezTo>
                      <a:pt x="600525" y="719985"/>
                      <a:pt x="596810" y="721985"/>
                      <a:pt x="607097" y="726938"/>
                    </a:cubicBezTo>
                    <a:lnTo>
                      <a:pt x="607097" y="737797"/>
                    </a:lnTo>
                    <a:lnTo>
                      <a:pt x="600620" y="741702"/>
                    </a:lnTo>
                    <a:lnTo>
                      <a:pt x="600620" y="767324"/>
                    </a:lnTo>
                    <a:lnTo>
                      <a:pt x="594334" y="771229"/>
                    </a:lnTo>
                    <a:lnTo>
                      <a:pt x="594334" y="881719"/>
                    </a:lnTo>
                    <a:cubicBezTo>
                      <a:pt x="603859" y="884196"/>
                      <a:pt x="600144" y="893150"/>
                      <a:pt x="600716" y="900007"/>
                    </a:cubicBezTo>
                    <a:cubicBezTo>
                      <a:pt x="591762" y="905437"/>
                      <a:pt x="591762" y="905723"/>
                      <a:pt x="600716" y="910866"/>
                    </a:cubicBezTo>
                    <a:lnTo>
                      <a:pt x="600716" y="925249"/>
                    </a:lnTo>
                    <a:lnTo>
                      <a:pt x="607383" y="929535"/>
                    </a:lnTo>
                    <a:lnTo>
                      <a:pt x="607383" y="954967"/>
                    </a:lnTo>
                    <a:lnTo>
                      <a:pt x="614146" y="959062"/>
                    </a:lnTo>
                    <a:lnTo>
                      <a:pt x="614146" y="1032690"/>
                    </a:lnTo>
                    <a:lnTo>
                      <a:pt x="607764" y="1036501"/>
                    </a:lnTo>
                    <a:lnTo>
                      <a:pt x="607764" y="1043835"/>
                    </a:lnTo>
                    <a:cubicBezTo>
                      <a:pt x="617289" y="1046311"/>
                      <a:pt x="613765" y="1055169"/>
                      <a:pt x="614241" y="1062218"/>
                    </a:cubicBezTo>
                    <a:cubicBezTo>
                      <a:pt x="606526" y="1064790"/>
                      <a:pt x="607383" y="1069362"/>
                      <a:pt x="607669" y="1076411"/>
                    </a:cubicBezTo>
                    <a:lnTo>
                      <a:pt x="613765" y="1080697"/>
                    </a:lnTo>
                    <a:lnTo>
                      <a:pt x="613765" y="1087841"/>
                    </a:lnTo>
                    <a:lnTo>
                      <a:pt x="608145" y="1091555"/>
                    </a:lnTo>
                    <a:cubicBezTo>
                      <a:pt x="608145" y="1092603"/>
                      <a:pt x="608145" y="1093746"/>
                      <a:pt x="607574" y="1095079"/>
                    </a:cubicBezTo>
                    <a:lnTo>
                      <a:pt x="614146" y="1099080"/>
                    </a:lnTo>
                    <a:lnTo>
                      <a:pt x="614146" y="1106319"/>
                    </a:lnTo>
                    <a:lnTo>
                      <a:pt x="620623" y="1110224"/>
                    </a:lnTo>
                    <a:lnTo>
                      <a:pt x="620623" y="1139561"/>
                    </a:lnTo>
                    <a:lnTo>
                      <a:pt x="614527" y="1143466"/>
                    </a:lnTo>
                    <a:lnTo>
                      <a:pt x="619480" y="1146229"/>
                    </a:lnTo>
                    <a:cubicBezTo>
                      <a:pt x="620813" y="1148515"/>
                      <a:pt x="615956" y="1148610"/>
                      <a:pt x="615956" y="1148515"/>
                    </a:cubicBezTo>
                    <a:cubicBezTo>
                      <a:pt x="611479" y="1165374"/>
                      <a:pt x="615956" y="1183852"/>
                      <a:pt x="614241" y="1201855"/>
                    </a:cubicBezTo>
                    <a:lnTo>
                      <a:pt x="620242" y="1205760"/>
                    </a:lnTo>
                    <a:cubicBezTo>
                      <a:pt x="620242" y="1206808"/>
                      <a:pt x="620242" y="1207951"/>
                      <a:pt x="620813" y="1209379"/>
                    </a:cubicBezTo>
                    <a:lnTo>
                      <a:pt x="614241" y="1213380"/>
                    </a:lnTo>
                    <a:lnTo>
                      <a:pt x="614241" y="1231668"/>
                    </a:lnTo>
                    <a:lnTo>
                      <a:pt x="620718" y="1235573"/>
                    </a:lnTo>
                    <a:lnTo>
                      <a:pt x="620718" y="1257576"/>
                    </a:lnTo>
                    <a:cubicBezTo>
                      <a:pt x="609574" y="1261195"/>
                      <a:pt x="615479" y="1274816"/>
                      <a:pt x="614241" y="1283293"/>
                    </a:cubicBezTo>
                    <a:cubicBezTo>
                      <a:pt x="602049" y="1287294"/>
                      <a:pt x="610622" y="1300724"/>
                      <a:pt x="606716" y="1309582"/>
                    </a:cubicBezTo>
                    <a:lnTo>
                      <a:pt x="601573" y="1312535"/>
                    </a:lnTo>
                    <a:lnTo>
                      <a:pt x="607383" y="1316535"/>
                    </a:lnTo>
                    <a:lnTo>
                      <a:pt x="607383" y="1323774"/>
                    </a:lnTo>
                    <a:lnTo>
                      <a:pt x="601192" y="1327585"/>
                    </a:lnTo>
                    <a:lnTo>
                      <a:pt x="601192" y="1375210"/>
                    </a:lnTo>
                    <a:lnTo>
                      <a:pt x="594524" y="1379210"/>
                    </a:lnTo>
                    <a:lnTo>
                      <a:pt x="594524" y="1405499"/>
                    </a:lnTo>
                    <a:lnTo>
                      <a:pt x="600811" y="1409404"/>
                    </a:lnTo>
                    <a:lnTo>
                      <a:pt x="600811" y="1468364"/>
                    </a:lnTo>
                    <a:cubicBezTo>
                      <a:pt x="583285" y="1474841"/>
                      <a:pt x="610336" y="1480747"/>
                      <a:pt x="594810" y="1486462"/>
                    </a:cubicBezTo>
                    <a:lnTo>
                      <a:pt x="594810" y="1526657"/>
                    </a:lnTo>
                    <a:lnTo>
                      <a:pt x="588047" y="1530943"/>
                    </a:lnTo>
                    <a:lnTo>
                      <a:pt x="588047" y="1549232"/>
                    </a:lnTo>
                    <a:lnTo>
                      <a:pt x="594429" y="1553041"/>
                    </a:lnTo>
                    <a:lnTo>
                      <a:pt x="594429" y="1563995"/>
                    </a:lnTo>
                    <a:lnTo>
                      <a:pt x="588143" y="1567805"/>
                    </a:lnTo>
                    <a:lnTo>
                      <a:pt x="588143" y="1634480"/>
                    </a:lnTo>
                    <a:cubicBezTo>
                      <a:pt x="603002" y="1644005"/>
                      <a:pt x="589762" y="1670865"/>
                      <a:pt x="595286" y="1686391"/>
                    </a:cubicBezTo>
                    <a:lnTo>
                      <a:pt x="599954" y="1688963"/>
                    </a:lnTo>
                    <a:cubicBezTo>
                      <a:pt x="600525" y="1691058"/>
                      <a:pt x="596715" y="1691535"/>
                      <a:pt x="594905" y="1693344"/>
                    </a:cubicBezTo>
                    <a:lnTo>
                      <a:pt x="594905" y="1718967"/>
                    </a:lnTo>
                    <a:lnTo>
                      <a:pt x="600906" y="1722872"/>
                    </a:lnTo>
                    <a:lnTo>
                      <a:pt x="600906" y="1925088"/>
                    </a:lnTo>
                    <a:lnTo>
                      <a:pt x="607574" y="1929183"/>
                    </a:lnTo>
                    <a:lnTo>
                      <a:pt x="607574" y="1932708"/>
                    </a:lnTo>
                    <a:lnTo>
                      <a:pt x="601382" y="1936613"/>
                    </a:lnTo>
                    <a:lnTo>
                      <a:pt x="607383" y="1940328"/>
                    </a:lnTo>
                    <a:lnTo>
                      <a:pt x="607383" y="1969855"/>
                    </a:lnTo>
                    <a:cubicBezTo>
                      <a:pt x="597858" y="1972523"/>
                      <a:pt x="602906" y="1981762"/>
                      <a:pt x="600144" y="1988905"/>
                    </a:cubicBezTo>
                    <a:cubicBezTo>
                      <a:pt x="594429" y="1992334"/>
                      <a:pt x="587285" y="1988905"/>
                      <a:pt x="581666" y="1984810"/>
                    </a:cubicBezTo>
                    <a:lnTo>
                      <a:pt x="581666" y="1976999"/>
                    </a:lnTo>
                    <a:lnTo>
                      <a:pt x="587666" y="1973284"/>
                    </a:lnTo>
                    <a:lnTo>
                      <a:pt x="581570" y="1969379"/>
                    </a:lnTo>
                    <a:lnTo>
                      <a:pt x="593191" y="1962902"/>
                    </a:lnTo>
                    <a:cubicBezTo>
                      <a:pt x="594658" y="1956863"/>
                      <a:pt x="595105" y="1950615"/>
                      <a:pt x="594524" y="1944424"/>
                    </a:cubicBezTo>
                    <a:cubicBezTo>
                      <a:pt x="587476" y="1940614"/>
                      <a:pt x="589762" y="1937852"/>
                      <a:pt x="584237" y="1934327"/>
                    </a:cubicBezTo>
                    <a:cubicBezTo>
                      <a:pt x="580999" y="1933089"/>
                      <a:pt x="581285" y="1931755"/>
                      <a:pt x="581380" y="1929279"/>
                    </a:cubicBezTo>
                    <a:lnTo>
                      <a:pt x="587857" y="1925278"/>
                    </a:lnTo>
                    <a:lnTo>
                      <a:pt x="587857" y="1921659"/>
                    </a:lnTo>
                    <a:lnTo>
                      <a:pt x="581475" y="1917849"/>
                    </a:lnTo>
                    <a:lnTo>
                      <a:pt x="581475" y="1914324"/>
                    </a:lnTo>
                    <a:lnTo>
                      <a:pt x="587952" y="1910229"/>
                    </a:lnTo>
                    <a:cubicBezTo>
                      <a:pt x="589190" y="1902800"/>
                      <a:pt x="576522" y="1906895"/>
                      <a:pt x="571474" y="1901466"/>
                    </a:cubicBezTo>
                    <a:lnTo>
                      <a:pt x="564711" y="1904895"/>
                    </a:lnTo>
                    <a:cubicBezTo>
                      <a:pt x="563159" y="1904514"/>
                      <a:pt x="561949" y="1903304"/>
                      <a:pt x="561568" y="1901751"/>
                    </a:cubicBezTo>
                    <a:cubicBezTo>
                      <a:pt x="554519" y="1888798"/>
                      <a:pt x="532993" y="1908134"/>
                      <a:pt x="522515" y="1899370"/>
                    </a:cubicBezTo>
                    <a:cubicBezTo>
                      <a:pt x="529278" y="1888607"/>
                      <a:pt x="593096" y="1896417"/>
                      <a:pt x="577475" y="1882987"/>
                    </a:cubicBezTo>
                    <a:cubicBezTo>
                      <a:pt x="567950" y="1882321"/>
                      <a:pt x="546328" y="1885654"/>
                      <a:pt x="564044" y="1875748"/>
                    </a:cubicBezTo>
                    <a:lnTo>
                      <a:pt x="585095" y="1875748"/>
                    </a:lnTo>
                    <a:cubicBezTo>
                      <a:pt x="591572" y="1869938"/>
                      <a:pt x="586238" y="1856698"/>
                      <a:pt x="587952" y="1847840"/>
                    </a:cubicBezTo>
                    <a:cubicBezTo>
                      <a:pt x="584142" y="1846411"/>
                      <a:pt x="577760" y="1847269"/>
                      <a:pt x="575474" y="1844316"/>
                    </a:cubicBezTo>
                    <a:cubicBezTo>
                      <a:pt x="580523" y="1841077"/>
                      <a:pt x="594524" y="1843458"/>
                      <a:pt x="584999" y="1835362"/>
                    </a:cubicBezTo>
                    <a:lnTo>
                      <a:pt x="562044" y="1835362"/>
                    </a:lnTo>
                    <a:cubicBezTo>
                      <a:pt x="562044" y="1829457"/>
                      <a:pt x="551090" y="1832790"/>
                      <a:pt x="545852" y="1831457"/>
                    </a:cubicBezTo>
                    <a:cubicBezTo>
                      <a:pt x="540708" y="1827361"/>
                      <a:pt x="526230" y="1828599"/>
                      <a:pt x="523754" y="1821932"/>
                    </a:cubicBezTo>
                    <a:cubicBezTo>
                      <a:pt x="533279" y="1816979"/>
                      <a:pt x="559091" y="1833933"/>
                      <a:pt x="561854" y="1818694"/>
                    </a:cubicBezTo>
                    <a:cubicBezTo>
                      <a:pt x="557758" y="1814598"/>
                      <a:pt x="540994" y="1814598"/>
                      <a:pt x="541756" y="1807644"/>
                    </a:cubicBezTo>
                    <a:lnTo>
                      <a:pt x="516134" y="1793262"/>
                    </a:lnTo>
                    <a:cubicBezTo>
                      <a:pt x="521944" y="1789166"/>
                      <a:pt x="529564" y="1793262"/>
                      <a:pt x="535184" y="1789357"/>
                    </a:cubicBezTo>
                    <a:lnTo>
                      <a:pt x="535184" y="1785737"/>
                    </a:lnTo>
                    <a:cubicBezTo>
                      <a:pt x="527468" y="1781641"/>
                      <a:pt x="516705" y="1786975"/>
                      <a:pt x="509371" y="1781832"/>
                    </a:cubicBezTo>
                    <a:cubicBezTo>
                      <a:pt x="526992" y="1770973"/>
                      <a:pt x="550424" y="1780879"/>
                      <a:pt x="567759" y="1767449"/>
                    </a:cubicBezTo>
                    <a:lnTo>
                      <a:pt x="567759" y="1762973"/>
                    </a:lnTo>
                    <a:cubicBezTo>
                      <a:pt x="550328" y="1748399"/>
                      <a:pt x="533088" y="1778212"/>
                      <a:pt x="534136" y="1745351"/>
                    </a:cubicBezTo>
                    <a:cubicBezTo>
                      <a:pt x="526040" y="1737160"/>
                      <a:pt x="517277" y="1741636"/>
                      <a:pt x="508609" y="1737922"/>
                    </a:cubicBezTo>
                    <a:cubicBezTo>
                      <a:pt x="514895" y="1734016"/>
                      <a:pt x="521849" y="1730492"/>
                      <a:pt x="527659" y="1726777"/>
                    </a:cubicBezTo>
                    <a:cubicBezTo>
                      <a:pt x="518134" y="1722872"/>
                      <a:pt x="523658" y="1720396"/>
                      <a:pt x="530993" y="1721253"/>
                    </a:cubicBezTo>
                    <a:cubicBezTo>
                      <a:pt x="538708" y="1717824"/>
                      <a:pt x="530993" y="1712966"/>
                      <a:pt x="535374" y="1709537"/>
                    </a:cubicBezTo>
                    <a:lnTo>
                      <a:pt x="528135" y="1704679"/>
                    </a:lnTo>
                    <a:cubicBezTo>
                      <a:pt x="535184" y="1695154"/>
                      <a:pt x="556710" y="1704679"/>
                      <a:pt x="554138" y="1690011"/>
                    </a:cubicBezTo>
                    <a:lnTo>
                      <a:pt x="560615" y="1686011"/>
                    </a:lnTo>
                    <a:lnTo>
                      <a:pt x="560044" y="1682296"/>
                    </a:lnTo>
                    <a:cubicBezTo>
                      <a:pt x="550519" y="1680677"/>
                      <a:pt x="517467" y="1676199"/>
                      <a:pt x="514229" y="1685820"/>
                    </a:cubicBezTo>
                    <a:lnTo>
                      <a:pt x="504704" y="1691725"/>
                    </a:lnTo>
                    <a:cubicBezTo>
                      <a:pt x="495179" y="1691725"/>
                      <a:pt x="495179" y="1691725"/>
                      <a:pt x="494512" y="1686582"/>
                    </a:cubicBezTo>
                    <a:lnTo>
                      <a:pt x="500989" y="1682486"/>
                    </a:lnTo>
                    <a:lnTo>
                      <a:pt x="500989" y="1671818"/>
                    </a:lnTo>
                    <a:cubicBezTo>
                      <a:pt x="505085" y="1666865"/>
                      <a:pt x="544328" y="1669627"/>
                      <a:pt x="540137" y="1660484"/>
                    </a:cubicBezTo>
                    <a:cubicBezTo>
                      <a:pt x="533850" y="1658007"/>
                      <a:pt x="535374" y="1654578"/>
                      <a:pt x="530612" y="1650959"/>
                    </a:cubicBezTo>
                    <a:cubicBezTo>
                      <a:pt x="523563" y="1649530"/>
                      <a:pt x="509752" y="1655054"/>
                      <a:pt x="507466" y="1646291"/>
                    </a:cubicBezTo>
                    <a:cubicBezTo>
                      <a:pt x="506704" y="1644672"/>
                      <a:pt x="503846" y="1643433"/>
                      <a:pt x="501656" y="1641719"/>
                    </a:cubicBezTo>
                    <a:lnTo>
                      <a:pt x="507561" y="1638004"/>
                    </a:lnTo>
                    <a:lnTo>
                      <a:pt x="507561" y="1630766"/>
                    </a:lnTo>
                    <a:lnTo>
                      <a:pt x="501179" y="1626860"/>
                    </a:lnTo>
                    <a:cubicBezTo>
                      <a:pt x="506037" y="1622860"/>
                      <a:pt x="516419" y="1627813"/>
                      <a:pt x="520229" y="1622860"/>
                    </a:cubicBezTo>
                    <a:cubicBezTo>
                      <a:pt x="519182" y="1619240"/>
                      <a:pt x="524706" y="1618383"/>
                      <a:pt x="526135" y="1615430"/>
                    </a:cubicBezTo>
                    <a:lnTo>
                      <a:pt x="514229" y="1608763"/>
                    </a:lnTo>
                    <a:lnTo>
                      <a:pt x="520420" y="1604762"/>
                    </a:lnTo>
                    <a:lnTo>
                      <a:pt x="520420" y="1601333"/>
                    </a:lnTo>
                    <a:cubicBezTo>
                      <a:pt x="514219" y="1598190"/>
                      <a:pt x="506904" y="1598190"/>
                      <a:pt x="500703" y="1601333"/>
                    </a:cubicBezTo>
                    <a:lnTo>
                      <a:pt x="500703" y="1604857"/>
                    </a:lnTo>
                    <a:cubicBezTo>
                      <a:pt x="486320" y="1614382"/>
                      <a:pt x="468699" y="1608572"/>
                      <a:pt x="450887" y="1610191"/>
                    </a:cubicBezTo>
                    <a:lnTo>
                      <a:pt x="436314" y="1600666"/>
                    </a:lnTo>
                    <a:cubicBezTo>
                      <a:pt x="450411" y="1593046"/>
                      <a:pt x="468699" y="1605333"/>
                      <a:pt x="480986" y="1600666"/>
                    </a:cubicBezTo>
                    <a:lnTo>
                      <a:pt x="480986" y="1597047"/>
                    </a:lnTo>
                    <a:cubicBezTo>
                      <a:pt x="472814" y="1592503"/>
                      <a:pt x="463975" y="1589294"/>
                      <a:pt x="454793" y="1587522"/>
                    </a:cubicBezTo>
                    <a:cubicBezTo>
                      <a:pt x="454221" y="1581616"/>
                      <a:pt x="465746" y="1584760"/>
                      <a:pt x="469556" y="1583712"/>
                    </a:cubicBezTo>
                    <a:cubicBezTo>
                      <a:pt x="475557" y="1580949"/>
                      <a:pt x="481748" y="1580854"/>
                      <a:pt x="487654" y="1577997"/>
                    </a:cubicBezTo>
                    <a:cubicBezTo>
                      <a:pt x="487654" y="1576854"/>
                      <a:pt x="487654" y="1575615"/>
                      <a:pt x="487654" y="1574568"/>
                    </a:cubicBezTo>
                    <a:lnTo>
                      <a:pt x="493655" y="1570758"/>
                    </a:lnTo>
                    <a:cubicBezTo>
                      <a:pt x="486797" y="1567233"/>
                      <a:pt x="478700" y="1570758"/>
                      <a:pt x="468128" y="1567424"/>
                    </a:cubicBezTo>
                    <a:lnTo>
                      <a:pt x="462317" y="1564376"/>
                    </a:lnTo>
                    <a:cubicBezTo>
                      <a:pt x="469642" y="1556575"/>
                      <a:pt x="480282" y="1552784"/>
                      <a:pt x="490892" y="1554184"/>
                    </a:cubicBezTo>
                    <a:cubicBezTo>
                      <a:pt x="496512" y="1551708"/>
                      <a:pt x="492321" y="1548374"/>
                      <a:pt x="495655" y="1544659"/>
                    </a:cubicBezTo>
                    <a:cubicBezTo>
                      <a:pt x="501179" y="1542278"/>
                      <a:pt x="503846" y="1538182"/>
                      <a:pt x="512514" y="1536563"/>
                    </a:cubicBezTo>
                    <a:cubicBezTo>
                      <a:pt x="515657" y="1538849"/>
                      <a:pt x="519563" y="1541516"/>
                      <a:pt x="522039" y="1543516"/>
                    </a:cubicBezTo>
                    <a:cubicBezTo>
                      <a:pt x="530402" y="1545078"/>
                      <a:pt x="539041" y="1543155"/>
                      <a:pt x="545947" y="1538182"/>
                    </a:cubicBezTo>
                    <a:cubicBezTo>
                      <a:pt x="545947" y="1536944"/>
                      <a:pt x="545947" y="1535801"/>
                      <a:pt x="526325" y="1534658"/>
                    </a:cubicBezTo>
                    <a:cubicBezTo>
                      <a:pt x="559472" y="1532182"/>
                      <a:pt x="507275" y="1529991"/>
                      <a:pt x="506418" y="1535516"/>
                    </a:cubicBezTo>
                    <a:cubicBezTo>
                      <a:pt x="462317" y="1538468"/>
                      <a:pt x="441077" y="1530276"/>
                      <a:pt x="400881" y="1527038"/>
                    </a:cubicBezTo>
                    <a:cubicBezTo>
                      <a:pt x="407739" y="1521609"/>
                      <a:pt x="418121" y="1522943"/>
                      <a:pt x="427170" y="1519513"/>
                    </a:cubicBezTo>
                    <a:lnTo>
                      <a:pt x="421646" y="1515799"/>
                    </a:lnTo>
                    <a:cubicBezTo>
                      <a:pt x="439457" y="1506274"/>
                      <a:pt x="385546" y="1512084"/>
                      <a:pt x="378688" y="1510560"/>
                    </a:cubicBezTo>
                    <a:cubicBezTo>
                      <a:pt x="372687" y="1513703"/>
                      <a:pt x="377164" y="1518942"/>
                      <a:pt x="367829" y="1517894"/>
                    </a:cubicBezTo>
                    <a:cubicBezTo>
                      <a:pt x="363638" y="1517894"/>
                      <a:pt x="362495" y="1517323"/>
                      <a:pt x="362210" y="1514561"/>
                    </a:cubicBezTo>
                    <a:cubicBezTo>
                      <a:pt x="360209" y="1507035"/>
                      <a:pt x="347160" y="1511703"/>
                      <a:pt x="341064" y="1510465"/>
                    </a:cubicBezTo>
                    <a:cubicBezTo>
                      <a:pt x="318871" y="1511226"/>
                      <a:pt x="317633" y="1507226"/>
                      <a:pt x="340207" y="1506083"/>
                    </a:cubicBezTo>
                    <a:cubicBezTo>
                      <a:pt x="343636" y="1503130"/>
                      <a:pt x="349732" y="1503797"/>
                      <a:pt x="353828" y="1502178"/>
                    </a:cubicBezTo>
                    <a:cubicBezTo>
                      <a:pt x="356323" y="1497558"/>
                      <a:pt x="360371" y="1493986"/>
                      <a:pt x="365258" y="1492082"/>
                    </a:cubicBezTo>
                    <a:cubicBezTo>
                      <a:pt x="384889" y="1489129"/>
                      <a:pt x="403653" y="1482014"/>
                      <a:pt x="420312" y="1471222"/>
                    </a:cubicBezTo>
                    <a:lnTo>
                      <a:pt x="410787" y="1466364"/>
                    </a:lnTo>
                    <a:cubicBezTo>
                      <a:pt x="408215" y="1469126"/>
                      <a:pt x="398405" y="1471031"/>
                      <a:pt x="398119" y="1469221"/>
                    </a:cubicBezTo>
                    <a:cubicBezTo>
                      <a:pt x="381926" y="1472841"/>
                      <a:pt x="373640" y="1480461"/>
                      <a:pt x="358400" y="1484652"/>
                    </a:cubicBezTo>
                    <a:cubicBezTo>
                      <a:pt x="333349" y="1477794"/>
                      <a:pt x="306298" y="1482937"/>
                      <a:pt x="283438" y="1467792"/>
                    </a:cubicBezTo>
                    <a:cubicBezTo>
                      <a:pt x="305374" y="1459668"/>
                      <a:pt x="328539" y="1455353"/>
                      <a:pt x="351923" y="1455029"/>
                    </a:cubicBezTo>
                    <a:cubicBezTo>
                      <a:pt x="356018" y="1453696"/>
                      <a:pt x="354875" y="1451695"/>
                      <a:pt x="355161" y="1449505"/>
                    </a:cubicBezTo>
                    <a:cubicBezTo>
                      <a:pt x="345636" y="1442170"/>
                      <a:pt x="330872" y="1444551"/>
                      <a:pt x="318585" y="1444075"/>
                    </a:cubicBezTo>
                    <a:cubicBezTo>
                      <a:pt x="314966" y="1442170"/>
                      <a:pt x="315728" y="1441409"/>
                      <a:pt x="316109" y="1438456"/>
                    </a:cubicBezTo>
                    <a:cubicBezTo>
                      <a:pt x="326586" y="1433883"/>
                      <a:pt x="364781" y="1435503"/>
                      <a:pt x="362019" y="1419977"/>
                    </a:cubicBezTo>
                    <a:cubicBezTo>
                      <a:pt x="354304" y="1415691"/>
                      <a:pt x="344017" y="1412548"/>
                      <a:pt x="335921" y="1409023"/>
                    </a:cubicBezTo>
                    <a:lnTo>
                      <a:pt x="342302" y="1404928"/>
                    </a:lnTo>
                    <a:lnTo>
                      <a:pt x="342302" y="1394450"/>
                    </a:lnTo>
                    <a:cubicBezTo>
                      <a:pt x="351570" y="1390631"/>
                      <a:pt x="361514" y="1388726"/>
                      <a:pt x="371544" y="1388830"/>
                    </a:cubicBezTo>
                    <a:cubicBezTo>
                      <a:pt x="374211" y="1387973"/>
                      <a:pt x="374783" y="1387116"/>
                      <a:pt x="373354" y="1386258"/>
                    </a:cubicBezTo>
                    <a:cubicBezTo>
                      <a:pt x="357161" y="1378925"/>
                      <a:pt x="338111" y="1379115"/>
                      <a:pt x="320300" y="1377876"/>
                    </a:cubicBezTo>
                    <a:cubicBezTo>
                      <a:pt x="305155" y="1385115"/>
                      <a:pt x="285724" y="1395307"/>
                      <a:pt x="269722" y="1394450"/>
                    </a:cubicBezTo>
                    <a:cubicBezTo>
                      <a:pt x="268674" y="1386544"/>
                      <a:pt x="271436" y="1382925"/>
                      <a:pt x="279247" y="1388544"/>
                    </a:cubicBezTo>
                    <a:cubicBezTo>
                      <a:pt x="284486" y="1387592"/>
                      <a:pt x="283152" y="1383401"/>
                      <a:pt x="283152" y="1379686"/>
                    </a:cubicBezTo>
                    <a:cubicBezTo>
                      <a:pt x="290963" y="1378162"/>
                      <a:pt x="293344" y="1365399"/>
                      <a:pt x="283152" y="1366828"/>
                    </a:cubicBezTo>
                    <a:lnTo>
                      <a:pt x="283152" y="1366828"/>
                    </a:lnTo>
                    <a:lnTo>
                      <a:pt x="283152" y="1357303"/>
                    </a:lnTo>
                    <a:cubicBezTo>
                      <a:pt x="289343" y="1350444"/>
                      <a:pt x="307727" y="1354826"/>
                      <a:pt x="302202" y="1342158"/>
                    </a:cubicBezTo>
                    <a:cubicBezTo>
                      <a:pt x="287343" y="1334728"/>
                      <a:pt x="271627" y="1334919"/>
                      <a:pt x="255434" y="1329680"/>
                    </a:cubicBezTo>
                    <a:cubicBezTo>
                      <a:pt x="242223" y="1335795"/>
                      <a:pt x="228031" y="1339510"/>
                      <a:pt x="213524" y="1340634"/>
                    </a:cubicBezTo>
                    <a:cubicBezTo>
                      <a:pt x="210095" y="1338062"/>
                      <a:pt x="203999" y="1337110"/>
                      <a:pt x="203999" y="1331109"/>
                    </a:cubicBezTo>
                    <a:lnTo>
                      <a:pt x="184473" y="1320155"/>
                    </a:lnTo>
                    <a:cubicBezTo>
                      <a:pt x="184473" y="1318631"/>
                      <a:pt x="184473" y="1317393"/>
                      <a:pt x="183902" y="1316250"/>
                    </a:cubicBezTo>
                    <a:cubicBezTo>
                      <a:pt x="175234" y="1312440"/>
                      <a:pt x="170090" y="1308725"/>
                      <a:pt x="170662" y="1299010"/>
                    </a:cubicBezTo>
                    <a:lnTo>
                      <a:pt x="177044" y="1294628"/>
                    </a:lnTo>
                    <a:cubicBezTo>
                      <a:pt x="172281" y="1291294"/>
                      <a:pt x="163042" y="1291771"/>
                      <a:pt x="157994" y="1287008"/>
                    </a:cubicBezTo>
                    <a:lnTo>
                      <a:pt x="157994" y="1279579"/>
                    </a:lnTo>
                    <a:cubicBezTo>
                      <a:pt x="152183" y="1273768"/>
                      <a:pt x="127609" y="1273387"/>
                      <a:pt x="143706" y="1265482"/>
                    </a:cubicBezTo>
                    <a:cubicBezTo>
                      <a:pt x="144659" y="1264434"/>
                      <a:pt x="144563" y="1263196"/>
                      <a:pt x="144944" y="1262053"/>
                    </a:cubicBezTo>
                    <a:cubicBezTo>
                      <a:pt x="133895" y="1254337"/>
                      <a:pt x="115131" y="1243669"/>
                      <a:pt x="102463" y="1251861"/>
                    </a:cubicBezTo>
                    <a:cubicBezTo>
                      <a:pt x="75031" y="1237193"/>
                      <a:pt x="38836" y="1258909"/>
                      <a:pt x="13118" y="1239288"/>
                    </a:cubicBezTo>
                    <a:cubicBezTo>
                      <a:pt x="32168" y="1235097"/>
                      <a:pt x="53123" y="1241002"/>
                      <a:pt x="70268" y="1225762"/>
                    </a:cubicBezTo>
                    <a:lnTo>
                      <a:pt x="79793" y="1227477"/>
                    </a:lnTo>
                    <a:lnTo>
                      <a:pt x="79793" y="1231477"/>
                    </a:lnTo>
                    <a:cubicBezTo>
                      <a:pt x="86651" y="1235383"/>
                      <a:pt x="102939" y="1235954"/>
                      <a:pt x="99605" y="1224333"/>
                    </a:cubicBezTo>
                    <a:cubicBezTo>
                      <a:pt x="76174" y="1211666"/>
                      <a:pt x="45122" y="1228524"/>
                      <a:pt x="20834" y="1213380"/>
                    </a:cubicBezTo>
                    <a:lnTo>
                      <a:pt x="20834" y="1206046"/>
                    </a:lnTo>
                    <a:lnTo>
                      <a:pt x="27215" y="1202141"/>
                    </a:lnTo>
                    <a:lnTo>
                      <a:pt x="27215" y="1198616"/>
                    </a:lnTo>
                    <a:lnTo>
                      <a:pt x="20738" y="1194520"/>
                    </a:lnTo>
                    <a:cubicBezTo>
                      <a:pt x="20738" y="1193187"/>
                      <a:pt x="20738" y="1192044"/>
                      <a:pt x="21310" y="1190901"/>
                    </a:cubicBezTo>
                    <a:cubicBezTo>
                      <a:pt x="29740" y="1184262"/>
                      <a:pt x="41408" y="1183576"/>
                      <a:pt x="50552" y="1189186"/>
                    </a:cubicBezTo>
                    <a:lnTo>
                      <a:pt x="60077" y="1183852"/>
                    </a:lnTo>
                    <a:lnTo>
                      <a:pt x="60077" y="1180328"/>
                    </a:lnTo>
                    <a:lnTo>
                      <a:pt x="66363" y="1176423"/>
                    </a:lnTo>
                    <a:lnTo>
                      <a:pt x="60458" y="1172613"/>
                    </a:lnTo>
                    <a:cubicBezTo>
                      <a:pt x="72364" y="1168232"/>
                      <a:pt x="63601" y="1163088"/>
                      <a:pt x="56648" y="1159850"/>
                    </a:cubicBezTo>
                    <a:cubicBezTo>
                      <a:pt x="50771" y="1159744"/>
                      <a:pt x="45037" y="1161697"/>
                      <a:pt x="40455" y="1165374"/>
                    </a:cubicBezTo>
                    <a:lnTo>
                      <a:pt x="40455" y="1176899"/>
                    </a:lnTo>
                    <a:cubicBezTo>
                      <a:pt x="15976" y="1187186"/>
                      <a:pt x="30930" y="1139466"/>
                      <a:pt x="27311" y="1125655"/>
                    </a:cubicBezTo>
                    <a:lnTo>
                      <a:pt x="33502" y="1121654"/>
                    </a:lnTo>
                    <a:lnTo>
                      <a:pt x="28549" y="1118892"/>
                    </a:lnTo>
                    <a:cubicBezTo>
                      <a:pt x="27044" y="1108900"/>
                      <a:pt x="26634" y="1098775"/>
                      <a:pt x="27311" y="1088698"/>
                    </a:cubicBezTo>
                    <a:lnTo>
                      <a:pt x="32930" y="1085459"/>
                    </a:lnTo>
                    <a:cubicBezTo>
                      <a:pt x="34073" y="1078125"/>
                      <a:pt x="34397" y="1070677"/>
                      <a:pt x="33883" y="1063266"/>
                    </a:cubicBezTo>
                    <a:lnTo>
                      <a:pt x="27596" y="1059170"/>
                    </a:lnTo>
                    <a:lnTo>
                      <a:pt x="27596" y="1040882"/>
                    </a:lnTo>
                    <a:lnTo>
                      <a:pt x="33788" y="1036977"/>
                    </a:lnTo>
                    <a:lnTo>
                      <a:pt x="33788" y="948299"/>
                    </a:lnTo>
                    <a:lnTo>
                      <a:pt x="40360" y="944299"/>
                    </a:lnTo>
                    <a:lnTo>
                      <a:pt x="40360" y="940775"/>
                    </a:lnTo>
                    <a:lnTo>
                      <a:pt x="33597" y="936584"/>
                    </a:lnTo>
                    <a:lnTo>
                      <a:pt x="33597" y="900674"/>
                    </a:lnTo>
                    <a:cubicBezTo>
                      <a:pt x="24929" y="895435"/>
                      <a:pt x="24929" y="895149"/>
                      <a:pt x="32930" y="890292"/>
                    </a:cubicBezTo>
                    <a:cubicBezTo>
                      <a:pt x="35597" y="865431"/>
                      <a:pt x="32930" y="838666"/>
                      <a:pt x="33883" y="812854"/>
                    </a:cubicBezTo>
                    <a:lnTo>
                      <a:pt x="40074" y="808663"/>
                    </a:lnTo>
                    <a:lnTo>
                      <a:pt x="40074" y="801424"/>
                    </a:lnTo>
                    <a:lnTo>
                      <a:pt x="33978" y="797614"/>
                    </a:lnTo>
                    <a:lnTo>
                      <a:pt x="33978" y="786374"/>
                    </a:lnTo>
                    <a:lnTo>
                      <a:pt x="40265" y="782564"/>
                    </a:lnTo>
                    <a:cubicBezTo>
                      <a:pt x="34550" y="778850"/>
                      <a:pt x="23501" y="776182"/>
                      <a:pt x="28168" y="767324"/>
                    </a:cubicBezTo>
                    <a:cubicBezTo>
                      <a:pt x="38264" y="763991"/>
                      <a:pt x="32454" y="751131"/>
                      <a:pt x="33883" y="742845"/>
                    </a:cubicBezTo>
                    <a:cubicBezTo>
                      <a:pt x="37912" y="739701"/>
                      <a:pt x="42246" y="736987"/>
                      <a:pt x="46837" y="734749"/>
                    </a:cubicBezTo>
                    <a:lnTo>
                      <a:pt x="34169" y="727319"/>
                    </a:lnTo>
                    <a:lnTo>
                      <a:pt x="34169" y="705031"/>
                    </a:lnTo>
                    <a:cubicBezTo>
                      <a:pt x="41122" y="703030"/>
                      <a:pt x="40741" y="697316"/>
                      <a:pt x="40455" y="691600"/>
                    </a:cubicBezTo>
                    <a:cubicBezTo>
                      <a:pt x="37883" y="688076"/>
                      <a:pt x="32073" y="686171"/>
                      <a:pt x="27882" y="683409"/>
                    </a:cubicBezTo>
                    <a:cubicBezTo>
                      <a:pt x="27882" y="682266"/>
                      <a:pt x="27882" y="681123"/>
                      <a:pt x="27311" y="679694"/>
                    </a:cubicBezTo>
                    <a:lnTo>
                      <a:pt x="33788" y="675694"/>
                    </a:lnTo>
                    <a:lnTo>
                      <a:pt x="33788" y="602160"/>
                    </a:lnTo>
                    <a:lnTo>
                      <a:pt x="27406" y="598255"/>
                    </a:lnTo>
                    <a:lnTo>
                      <a:pt x="27406" y="591016"/>
                    </a:lnTo>
                    <a:lnTo>
                      <a:pt x="34073" y="586921"/>
                    </a:lnTo>
                    <a:lnTo>
                      <a:pt x="34073" y="550344"/>
                    </a:lnTo>
                    <a:cubicBezTo>
                      <a:pt x="39503" y="548344"/>
                      <a:pt x="42265" y="544058"/>
                      <a:pt x="39598" y="538915"/>
                    </a:cubicBezTo>
                    <a:lnTo>
                      <a:pt x="34931" y="536248"/>
                    </a:lnTo>
                    <a:cubicBezTo>
                      <a:pt x="32930" y="532723"/>
                      <a:pt x="34264" y="529104"/>
                      <a:pt x="33788" y="525103"/>
                    </a:cubicBezTo>
                    <a:lnTo>
                      <a:pt x="39788" y="521103"/>
                    </a:lnTo>
                    <a:cubicBezTo>
                      <a:pt x="39788" y="520150"/>
                      <a:pt x="40265" y="519007"/>
                      <a:pt x="40455" y="517579"/>
                    </a:cubicBezTo>
                    <a:lnTo>
                      <a:pt x="33978" y="513578"/>
                    </a:lnTo>
                    <a:lnTo>
                      <a:pt x="33978" y="495481"/>
                    </a:lnTo>
                    <a:lnTo>
                      <a:pt x="27501" y="491480"/>
                    </a:lnTo>
                    <a:lnTo>
                      <a:pt x="33597" y="487670"/>
                    </a:lnTo>
                    <a:lnTo>
                      <a:pt x="33597" y="472907"/>
                    </a:lnTo>
                    <a:lnTo>
                      <a:pt x="28263" y="469859"/>
                    </a:lnTo>
                    <a:cubicBezTo>
                      <a:pt x="25310" y="463667"/>
                      <a:pt x="29025" y="456904"/>
                      <a:pt x="26453" y="450809"/>
                    </a:cubicBezTo>
                    <a:lnTo>
                      <a:pt x="21691" y="448237"/>
                    </a:lnTo>
                    <a:cubicBezTo>
                      <a:pt x="18167" y="440331"/>
                      <a:pt x="25596" y="429187"/>
                      <a:pt x="14452" y="425758"/>
                    </a:cubicBezTo>
                    <a:lnTo>
                      <a:pt x="14452" y="400231"/>
                    </a:lnTo>
                    <a:lnTo>
                      <a:pt x="7689" y="396040"/>
                    </a:lnTo>
                    <a:lnTo>
                      <a:pt x="7689" y="392516"/>
                    </a:lnTo>
                    <a:lnTo>
                      <a:pt x="14071" y="388610"/>
                    </a:lnTo>
                    <a:lnTo>
                      <a:pt x="14071" y="385086"/>
                    </a:lnTo>
                    <a:lnTo>
                      <a:pt x="7308" y="380895"/>
                    </a:lnTo>
                    <a:lnTo>
                      <a:pt x="7308" y="333270"/>
                    </a:lnTo>
                    <a:cubicBezTo>
                      <a:pt x="-1360" y="328031"/>
                      <a:pt x="-1360" y="327650"/>
                      <a:pt x="6546" y="322888"/>
                    </a:cubicBezTo>
                    <a:cubicBezTo>
                      <a:pt x="10356" y="306885"/>
                      <a:pt x="4641" y="289645"/>
                      <a:pt x="8737" y="273739"/>
                    </a:cubicBezTo>
                    <a:lnTo>
                      <a:pt x="13785" y="270976"/>
                    </a:lnTo>
                    <a:lnTo>
                      <a:pt x="13785" y="241354"/>
                    </a:lnTo>
                    <a:lnTo>
                      <a:pt x="7880" y="237639"/>
                    </a:lnTo>
                    <a:lnTo>
                      <a:pt x="14166" y="233829"/>
                    </a:lnTo>
                    <a:lnTo>
                      <a:pt x="14166" y="108194"/>
                    </a:lnTo>
                    <a:lnTo>
                      <a:pt x="7975" y="104384"/>
                    </a:lnTo>
                    <a:lnTo>
                      <a:pt x="14166" y="100383"/>
                    </a:lnTo>
                    <a:cubicBezTo>
                      <a:pt x="14166" y="98955"/>
                      <a:pt x="13595" y="97812"/>
                      <a:pt x="13404" y="96669"/>
                    </a:cubicBezTo>
                    <a:cubicBezTo>
                      <a:pt x="260" y="87144"/>
                      <a:pt x="10737" y="61807"/>
                      <a:pt x="7594" y="45996"/>
                    </a:cubicBezTo>
                    <a:lnTo>
                      <a:pt x="1688" y="41995"/>
                    </a:lnTo>
                    <a:cubicBezTo>
                      <a:pt x="1688" y="41043"/>
                      <a:pt x="1688" y="39900"/>
                      <a:pt x="926" y="38471"/>
                    </a:cubicBezTo>
                    <a:lnTo>
                      <a:pt x="7403" y="34375"/>
                    </a:lnTo>
                    <a:lnTo>
                      <a:pt x="7403" y="27136"/>
                    </a:lnTo>
                    <a:close/>
                    <a:moveTo>
                      <a:pt x="51314" y="1200712"/>
                    </a:moveTo>
                    <a:lnTo>
                      <a:pt x="44646" y="1197187"/>
                    </a:lnTo>
                    <a:cubicBezTo>
                      <a:pt x="40265" y="1200998"/>
                      <a:pt x="40169" y="1200998"/>
                      <a:pt x="44646" y="1204427"/>
                    </a:cubicBezTo>
                    <a:cubicBezTo>
                      <a:pt x="48170" y="1204903"/>
                      <a:pt x="58457" y="1204331"/>
                      <a:pt x="51314" y="1200712"/>
                    </a:cubicBezTo>
                    <a:close/>
                    <a:moveTo>
                      <a:pt x="456888" y="530057"/>
                    </a:moveTo>
                    <a:cubicBezTo>
                      <a:pt x="449459" y="530057"/>
                      <a:pt x="449078" y="530057"/>
                      <a:pt x="448887" y="535581"/>
                    </a:cubicBezTo>
                    <a:cubicBezTo>
                      <a:pt x="455364" y="540343"/>
                      <a:pt x="463270" y="535581"/>
                      <a:pt x="469556" y="532152"/>
                    </a:cubicBezTo>
                    <a:cubicBezTo>
                      <a:pt x="465584" y="530380"/>
                      <a:pt x="461222" y="529656"/>
                      <a:pt x="456888" y="530057"/>
                    </a:cubicBezTo>
                    <a:close/>
                    <a:moveTo>
                      <a:pt x="334397" y="154391"/>
                    </a:moveTo>
                    <a:cubicBezTo>
                      <a:pt x="323824" y="153819"/>
                      <a:pt x="314680" y="146389"/>
                      <a:pt x="305060" y="155629"/>
                    </a:cubicBezTo>
                    <a:cubicBezTo>
                      <a:pt x="310679" y="159153"/>
                      <a:pt x="320585" y="159248"/>
                      <a:pt x="326586" y="165154"/>
                    </a:cubicBezTo>
                    <a:cubicBezTo>
                      <a:pt x="334682" y="167249"/>
                      <a:pt x="342302" y="160963"/>
                      <a:pt x="334397" y="154391"/>
                    </a:cubicBezTo>
                    <a:close/>
                    <a:moveTo>
                      <a:pt x="320776" y="235258"/>
                    </a:moveTo>
                    <a:lnTo>
                      <a:pt x="333730" y="235258"/>
                    </a:lnTo>
                    <a:cubicBezTo>
                      <a:pt x="338588" y="231734"/>
                      <a:pt x="338588" y="231734"/>
                      <a:pt x="333730" y="227923"/>
                    </a:cubicBezTo>
                    <a:lnTo>
                      <a:pt x="320871" y="227923"/>
                    </a:lnTo>
                    <a:cubicBezTo>
                      <a:pt x="316394" y="231447"/>
                      <a:pt x="316394" y="231447"/>
                      <a:pt x="320776" y="235258"/>
                    </a:cubicBezTo>
                    <a:close/>
                    <a:moveTo>
                      <a:pt x="228764" y="405374"/>
                    </a:moveTo>
                    <a:cubicBezTo>
                      <a:pt x="251053" y="408422"/>
                      <a:pt x="273151" y="388991"/>
                      <a:pt x="294773" y="401374"/>
                    </a:cubicBezTo>
                    <a:lnTo>
                      <a:pt x="304298" y="396040"/>
                    </a:lnTo>
                    <a:cubicBezTo>
                      <a:pt x="304298" y="392992"/>
                      <a:pt x="304298" y="392992"/>
                      <a:pt x="301059" y="390324"/>
                    </a:cubicBezTo>
                    <a:cubicBezTo>
                      <a:pt x="272484" y="390324"/>
                      <a:pt x="242576" y="399849"/>
                      <a:pt x="214763" y="386610"/>
                    </a:cubicBezTo>
                    <a:cubicBezTo>
                      <a:pt x="210381" y="387848"/>
                      <a:pt x="204380" y="385276"/>
                      <a:pt x="199523" y="388419"/>
                    </a:cubicBezTo>
                    <a:lnTo>
                      <a:pt x="199523" y="395182"/>
                    </a:lnTo>
                    <a:cubicBezTo>
                      <a:pt x="194998" y="399278"/>
                      <a:pt x="189150" y="401612"/>
                      <a:pt x="183044" y="401755"/>
                    </a:cubicBezTo>
                    <a:cubicBezTo>
                      <a:pt x="175701" y="395868"/>
                      <a:pt x="166290" y="393182"/>
                      <a:pt x="156946" y="394325"/>
                    </a:cubicBezTo>
                    <a:cubicBezTo>
                      <a:pt x="146278" y="397468"/>
                      <a:pt x="147421" y="405946"/>
                      <a:pt x="136277" y="408898"/>
                    </a:cubicBezTo>
                    <a:cubicBezTo>
                      <a:pt x="121513" y="406993"/>
                      <a:pt x="108654" y="401659"/>
                      <a:pt x="94081" y="407089"/>
                    </a:cubicBezTo>
                    <a:lnTo>
                      <a:pt x="94081" y="410803"/>
                    </a:lnTo>
                    <a:cubicBezTo>
                      <a:pt x="104130" y="419185"/>
                      <a:pt x="117989" y="421309"/>
                      <a:pt x="130085" y="416328"/>
                    </a:cubicBezTo>
                    <a:cubicBezTo>
                      <a:pt x="140553" y="421386"/>
                      <a:pt x="152764" y="421386"/>
                      <a:pt x="163232" y="416328"/>
                    </a:cubicBezTo>
                    <a:cubicBezTo>
                      <a:pt x="183235" y="425853"/>
                      <a:pt x="200570" y="412518"/>
                      <a:pt x="222002" y="416328"/>
                    </a:cubicBezTo>
                    <a:cubicBezTo>
                      <a:pt x="235718" y="424805"/>
                      <a:pt x="250100" y="413851"/>
                      <a:pt x="264483" y="418138"/>
                    </a:cubicBezTo>
                    <a:cubicBezTo>
                      <a:pt x="264483" y="416994"/>
                      <a:pt x="264483" y="415757"/>
                      <a:pt x="264483" y="414613"/>
                    </a:cubicBezTo>
                    <a:cubicBezTo>
                      <a:pt x="258292" y="412042"/>
                      <a:pt x="251720" y="411280"/>
                      <a:pt x="246767" y="408803"/>
                    </a:cubicBezTo>
                    <a:cubicBezTo>
                      <a:pt x="243242" y="408136"/>
                      <a:pt x="220097" y="410041"/>
                      <a:pt x="228764" y="405374"/>
                    </a:cubicBezTo>
                    <a:close/>
                    <a:moveTo>
                      <a:pt x="102177" y="397944"/>
                    </a:moveTo>
                    <a:cubicBezTo>
                      <a:pt x="110273" y="400802"/>
                      <a:pt x="115512" y="404136"/>
                      <a:pt x="113893" y="392325"/>
                    </a:cubicBezTo>
                    <a:cubicBezTo>
                      <a:pt x="108749" y="388991"/>
                      <a:pt x="102368" y="390706"/>
                      <a:pt x="94176" y="391182"/>
                    </a:cubicBezTo>
                    <a:lnTo>
                      <a:pt x="94176" y="395944"/>
                    </a:lnTo>
                    <a:cubicBezTo>
                      <a:pt x="96605" y="397307"/>
                      <a:pt x="99415" y="397840"/>
                      <a:pt x="102177" y="397468"/>
                    </a:cubicBezTo>
                    <a:close/>
                    <a:moveTo>
                      <a:pt x="145421" y="335270"/>
                    </a:moveTo>
                    <a:lnTo>
                      <a:pt x="136372" y="335270"/>
                    </a:lnTo>
                    <a:cubicBezTo>
                      <a:pt x="132467" y="338413"/>
                      <a:pt x="121513" y="340890"/>
                      <a:pt x="130562" y="346319"/>
                    </a:cubicBezTo>
                    <a:lnTo>
                      <a:pt x="143420" y="346319"/>
                    </a:lnTo>
                    <a:cubicBezTo>
                      <a:pt x="147040" y="342795"/>
                      <a:pt x="147135" y="342795"/>
                      <a:pt x="145421" y="334794"/>
                    </a:cubicBezTo>
                    <a:close/>
                    <a:moveTo>
                      <a:pt x="120465" y="184109"/>
                    </a:moveTo>
                    <a:cubicBezTo>
                      <a:pt x="118465" y="175440"/>
                      <a:pt x="105701" y="188204"/>
                      <a:pt x="100082" y="189538"/>
                    </a:cubicBezTo>
                    <a:cubicBezTo>
                      <a:pt x="106902" y="192509"/>
                      <a:pt x="114817" y="191242"/>
                      <a:pt x="120370" y="186299"/>
                    </a:cubicBezTo>
                    <a:cubicBezTo>
                      <a:pt x="120370" y="184870"/>
                      <a:pt x="120179" y="184204"/>
                      <a:pt x="120465" y="183632"/>
                    </a:cubicBezTo>
                    <a:close/>
                    <a:moveTo>
                      <a:pt x="113798" y="205730"/>
                    </a:moveTo>
                    <a:cubicBezTo>
                      <a:pt x="121227" y="215255"/>
                      <a:pt x="136086" y="207730"/>
                      <a:pt x="154565" y="207159"/>
                    </a:cubicBezTo>
                    <a:cubicBezTo>
                      <a:pt x="153412" y="208311"/>
                      <a:pt x="152050" y="209245"/>
                      <a:pt x="150564" y="209921"/>
                    </a:cubicBezTo>
                    <a:cubicBezTo>
                      <a:pt x="154374" y="208778"/>
                      <a:pt x="157327" y="208016"/>
                      <a:pt x="159613" y="207444"/>
                    </a:cubicBezTo>
                    <a:cubicBezTo>
                      <a:pt x="163118" y="210531"/>
                      <a:pt x="168252" y="210921"/>
                      <a:pt x="172186" y="208397"/>
                    </a:cubicBezTo>
                    <a:cubicBezTo>
                      <a:pt x="169424" y="204873"/>
                      <a:pt x="166185" y="206207"/>
                      <a:pt x="159613" y="207444"/>
                    </a:cubicBezTo>
                    <a:cubicBezTo>
                      <a:pt x="159518" y="207073"/>
                      <a:pt x="159518" y="206673"/>
                      <a:pt x="159613" y="206301"/>
                    </a:cubicBezTo>
                    <a:lnTo>
                      <a:pt x="154374" y="207159"/>
                    </a:lnTo>
                    <a:cubicBezTo>
                      <a:pt x="175234" y="201349"/>
                      <a:pt x="114369" y="198681"/>
                      <a:pt x="113798" y="205349"/>
                    </a:cubicBezTo>
                    <a:close/>
                    <a:moveTo>
                      <a:pt x="248862" y="357558"/>
                    </a:moveTo>
                    <a:cubicBezTo>
                      <a:pt x="243338" y="361369"/>
                      <a:pt x="237242" y="360321"/>
                      <a:pt x="232098" y="362892"/>
                    </a:cubicBezTo>
                    <a:cubicBezTo>
                      <a:pt x="231431" y="372417"/>
                      <a:pt x="248862" y="367083"/>
                      <a:pt x="255530" y="368608"/>
                    </a:cubicBezTo>
                    <a:cubicBezTo>
                      <a:pt x="264150" y="374027"/>
                      <a:pt x="275265" y="373332"/>
                      <a:pt x="283152" y="366893"/>
                    </a:cubicBezTo>
                    <a:lnTo>
                      <a:pt x="269246" y="357368"/>
                    </a:lnTo>
                    <a:close/>
                    <a:moveTo>
                      <a:pt x="262292" y="161534"/>
                    </a:moveTo>
                    <a:cubicBezTo>
                      <a:pt x="272294" y="161534"/>
                      <a:pt x="282390" y="163249"/>
                      <a:pt x="290867" y="156486"/>
                    </a:cubicBezTo>
                    <a:cubicBezTo>
                      <a:pt x="296868" y="141055"/>
                      <a:pt x="266960" y="145722"/>
                      <a:pt x="259530" y="151914"/>
                    </a:cubicBezTo>
                    <a:cubicBezTo>
                      <a:pt x="259244" y="155247"/>
                      <a:pt x="255053" y="158962"/>
                      <a:pt x="262292" y="161534"/>
                    </a:cubicBezTo>
                    <a:close/>
                    <a:moveTo>
                      <a:pt x="233717" y="339651"/>
                    </a:moveTo>
                    <a:cubicBezTo>
                      <a:pt x="242671" y="336127"/>
                      <a:pt x="235241" y="333937"/>
                      <a:pt x="229431" y="334794"/>
                    </a:cubicBezTo>
                    <a:cubicBezTo>
                      <a:pt x="224669" y="337175"/>
                      <a:pt x="224669" y="339651"/>
                      <a:pt x="229431" y="342128"/>
                    </a:cubicBezTo>
                    <a:cubicBezTo>
                      <a:pt x="230708" y="341356"/>
                      <a:pt x="231946" y="340537"/>
                      <a:pt x="233146" y="339651"/>
                    </a:cubicBezTo>
                    <a:close/>
                    <a:moveTo>
                      <a:pt x="235908" y="154200"/>
                    </a:moveTo>
                    <a:cubicBezTo>
                      <a:pt x="211524" y="154200"/>
                      <a:pt x="186092" y="163725"/>
                      <a:pt x="163137" y="150485"/>
                    </a:cubicBezTo>
                    <a:cubicBezTo>
                      <a:pt x="157898" y="151152"/>
                      <a:pt x="152088" y="149247"/>
                      <a:pt x="147802" y="152009"/>
                    </a:cubicBezTo>
                    <a:lnTo>
                      <a:pt x="147230" y="155629"/>
                    </a:lnTo>
                    <a:cubicBezTo>
                      <a:pt x="161613" y="168392"/>
                      <a:pt x="185330" y="161629"/>
                      <a:pt x="202475" y="168487"/>
                    </a:cubicBezTo>
                    <a:cubicBezTo>
                      <a:pt x="215715" y="170773"/>
                      <a:pt x="208857" y="165344"/>
                      <a:pt x="216477" y="161534"/>
                    </a:cubicBezTo>
                    <a:cubicBezTo>
                      <a:pt x="220763" y="161439"/>
                      <a:pt x="247719" y="163916"/>
                      <a:pt x="235337" y="154200"/>
                    </a:cubicBezTo>
                    <a:close/>
                    <a:moveTo>
                      <a:pt x="216858" y="198586"/>
                    </a:moveTo>
                    <a:cubicBezTo>
                      <a:pt x="211257" y="198110"/>
                      <a:pt x="205609" y="198425"/>
                      <a:pt x="200094" y="199539"/>
                    </a:cubicBezTo>
                    <a:lnTo>
                      <a:pt x="200094" y="208206"/>
                    </a:lnTo>
                    <a:cubicBezTo>
                      <a:pt x="209029" y="211198"/>
                      <a:pt x="218858" y="209597"/>
                      <a:pt x="226383" y="203920"/>
                    </a:cubicBezTo>
                    <a:close/>
                    <a:moveTo>
                      <a:pt x="183997" y="176488"/>
                    </a:moveTo>
                    <a:cubicBezTo>
                      <a:pt x="174586" y="175079"/>
                      <a:pt x="165014" y="177593"/>
                      <a:pt x="157517" y="183442"/>
                    </a:cubicBezTo>
                    <a:cubicBezTo>
                      <a:pt x="171805" y="182775"/>
                      <a:pt x="163613" y="189442"/>
                      <a:pt x="170852" y="190871"/>
                    </a:cubicBezTo>
                    <a:cubicBezTo>
                      <a:pt x="174681" y="187947"/>
                      <a:pt x="179482" y="186585"/>
                      <a:pt x="184283" y="187061"/>
                    </a:cubicBezTo>
                    <a:lnTo>
                      <a:pt x="193808" y="181823"/>
                    </a:lnTo>
                    <a:close/>
                    <a:moveTo>
                      <a:pt x="140944" y="260022"/>
                    </a:moveTo>
                    <a:cubicBezTo>
                      <a:pt x="142182" y="264785"/>
                      <a:pt x="142182" y="264880"/>
                      <a:pt x="150469" y="264785"/>
                    </a:cubicBezTo>
                    <a:cubicBezTo>
                      <a:pt x="158565" y="268119"/>
                      <a:pt x="163709" y="272976"/>
                      <a:pt x="171424" y="275644"/>
                    </a:cubicBezTo>
                    <a:cubicBezTo>
                      <a:pt x="179139" y="278310"/>
                      <a:pt x="180949" y="272405"/>
                      <a:pt x="186759" y="272024"/>
                    </a:cubicBezTo>
                    <a:cubicBezTo>
                      <a:pt x="199046" y="272024"/>
                      <a:pt x="209524" y="277549"/>
                      <a:pt x="223240" y="275644"/>
                    </a:cubicBezTo>
                    <a:cubicBezTo>
                      <a:pt x="227021" y="274062"/>
                      <a:pt x="230507" y="271843"/>
                      <a:pt x="233527" y="269071"/>
                    </a:cubicBezTo>
                    <a:cubicBezTo>
                      <a:pt x="232670" y="267738"/>
                      <a:pt x="231527" y="266214"/>
                      <a:pt x="230384" y="264594"/>
                    </a:cubicBezTo>
                    <a:lnTo>
                      <a:pt x="223049" y="268309"/>
                    </a:lnTo>
                    <a:lnTo>
                      <a:pt x="213524" y="263071"/>
                    </a:lnTo>
                    <a:cubicBezTo>
                      <a:pt x="215810" y="249355"/>
                      <a:pt x="198284" y="254022"/>
                      <a:pt x="189236" y="254212"/>
                    </a:cubicBezTo>
                    <a:cubicBezTo>
                      <a:pt x="174281" y="262499"/>
                      <a:pt x="153993" y="244592"/>
                      <a:pt x="140087" y="260022"/>
                    </a:cubicBezTo>
                    <a:close/>
                    <a:moveTo>
                      <a:pt x="60077" y="269547"/>
                    </a:moveTo>
                    <a:cubicBezTo>
                      <a:pt x="71164" y="277044"/>
                      <a:pt x="83851" y="281835"/>
                      <a:pt x="97129" y="283550"/>
                    </a:cubicBezTo>
                    <a:cubicBezTo>
                      <a:pt x="108368" y="276024"/>
                      <a:pt x="123799" y="276691"/>
                      <a:pt x="134657" y="270976"/>
                    </a:cubicBezTo>
                    <a:cubicBezTo>
                      <a:pt x="127228" y="267071"/>
                      <a:pt x="118560" y="259927"/>
                      <a:pt x="110940" y="261451"/>
                    </a:cubicBezTo>
                    <a:cubicBezTo>
                      <a:pt x="102463" y="255927"/>
                      <a:pt x="95510" y="254498"/>
                      <a:pt x="92747" y="246783"/>
                    </a:cubicBezTo>
                    <a:cubicBezTo>
                      <a:pt x="81355" y="247173"/>
                      <a:pt x="69973" y="245926"/>
                      <a:pt x="58934" y="243068"/>
                    </a:cubicBezTo>
                    <a:cubicBezTo>
                      <a:pt x="53409" y="244497"/>
                      <a:pt x="57886" y="248974"/>
                      <a:pt x="51980" y="250402"/>
                    </a:cubicBezTo>
                    <a:cubicBezTo>
                      <a:pt x="46075" y="251831"/>
                      <a:pt x="41027" y="249069"/>
                      <a:pt x="36264" y="252022"/>
                    </a:cubicBezTo>
                    <a:lnTo>
                      <a:pt x="42265" y="255927"/>
                    </a:lnTo>
                    <a:lnTo>
                      <a:pt x="42265" y="262499"/>
                    </a:lnTo>
                    <a:cubicBezTo>
                      <a:pt x="47046" y="266481"/>
                      <a:pt x="52999" y="268785"/>
                      <a:pt x="59219" y="269071"/>
                    </a:cubicBezTo>
                    <a:close/>
                    <a:moveTo>
                      <a:pt x="55600" y="308314"/>
                    </a:moveTo>
                    <a:cubicBezTo>
                      <a:pt x="55600" y="317268"/>
                      <a:pt x="55600" y="317268"/>
                      <a:pt x="58743" y="320411"/>
                    </a:cubicBezTo>
                    <a:cubicBezTo>
                      <a:pt x="91890" y="317268"/>
                      <a:pt x="123608" y="335460"/>
                      <a:pt x="153993" y="318697"/>
                    </a:cubicBezTo>
                    <a:cubicBezTo>
                      <a:pt x="153993" y="317649"/>
                      <a:pt x="153993" y="316601"/>
                      <a:pt x="161137" y="314887"/>
                    </a:cubicBezTo>
                    <a:cubicBezTo>
                      <a:pt x="168852" y="319363"/>
                      <a:pt x="177520" y="314887"/>
                      <a:pt x="185045" y="320983"/>
                    </a:cubicBezTo>
                    <a:cubicBezTo>
                      <a:pt x="191426" y="318982"/>
                      <a:pt x="199618" y="322506"/>
                      <a:pt x="206095" y="318887"/>
                    </a:cubicBezTo>
                    <a:cubicBezTo>
                      <a:pt x="206095" y="317744"/>
                      <a:pt x="206095" y="316506"/>
                      <a:pt x="206666" y="314696"/>
                    </a:cubicBezTo>
                    <a:cubicBezTo>
                      <a:pt x="204285" y="313648"/>
                      <a:pt x="201428" y="312410"/>
                      <a:pt x="172091" y="312791"/>
                    </a:cubicBezTo>
                    <a:cubicBezTo>
                      <a:pt x="177710" y="311839"/>
                      <a:pt x="185045" y="310696"/>
                      <a:pt x="194760" y="309362"/>
                    </a:cubicBezTo>
                    <a:cubicBezTo>
                      <a:pt x="188188" y="311743"/>
                      <a:pt x="155517" y="304790"/>
                      <a:pt x="155041" y="313077"/>
                    </a:cubicBezTo>
                    <a:cubicBezTo>
                      <a:pt x="130371" y="312219"/>
                      <a:pt x="103796" y="317363"/>
                      <a:pt x="82175" y="304219"/>
                    </a:cubicBezTo>
                    <a:cubicBezTo>
                      <a:pt x="82175" y="293646"/>
                      <a:pt x="63125" y="301171"/>
                      <a:pt x="57695" y="294694"/>
                    </a:cubicBezTo>
                    <a:cubicBezTo>
                      <a:pt x="52171" y="295265"/>
                      <a:pt x="46170" y="293360"/>
                      <a:pt x="42455" y="296694"/>
                    </a:cubicBezTo>
                    <a:lnTo>
                      <a:pt x="42455" y="299647"/>
                    </a:lnTo>
                    <a:cubicBezTo>
                      <a:pt x="45313" y="302885"/>
                      <a:pt x="51790" y="304409"/>
                      <a:pt x="54743" y="307838"/>
                    </a:cubicBezTo>
                    <a:close/>
                    <a:moveTo>
                      <a:pt x="78746" y="357463"/>
                    </a:moveTo>
                    <a:cubicBezTo>
                      <a:pt x="93224" y="367465"/>
                      <a:pt x="110369" y="365655"/>
                      <a:pt x="124847" y="375942"/>
                    </a:cubicBezTo>
                    <a:cubicBezTo>
                      <a:pt x="129323" y="374989"/>
                      <a:pt x="134943" y="377085"/>
                      <a:pt x="140372" y="374418"/>
                    </a:cubicBezTo>
                    <a:cubicBezTo>
                      <a:pt x="144754" y="364417"/>
                      <a:pt x="128371" y="361559"/>
                      <a:pt x="125037" y="357178"/>
                    </a:cubicBezTo>
                    <a:cubicBezTo>
                      <a:pt x="99034" y="360130"/>
                      <a:pt x="73983" y="334794"/>
                      <a:pt x="50266" y="351844"/>
                    </a:cubicBezTo>
                    <a:lnTo>
                      <a:pt x="58553" y="357463"/>
                    </a:lnTo>
                    <a:close/>
                    <a:moveTo>
                      <a:pt x="98653" y="449380"/>
                    </a:moveTo>
                    <a:cubicBezTo>
                      <a:pt x="103272" y="449818"/>
                      <a:pt x="107892" y="448599"/>
                      <a:pt x="111702" y="445951"/>
                    </a:cubicBezTo>
                    <a:lnTo>
                      <a:pt x="121227" y="451285"/>
                    </a:lnTo>
                    <a:lnTo>
                      <a:pt x="121227" y="455000"/>
                    </a:lnTo>
                    <a:cubicBezTo>
                      <a:pt x="131228" y="462810"/>
                      <a:pt x="144754" y="462905"/>
                      <a:pt x="140944" y="447760"/>
                    </a:cubicBezTo>
                    <a:lnTo>
                      <a:pt x="150469" y="442140"/>
                    </a:lnTo>
                    <a:cubicBezTo>
                      <a:pt x="155193" y="442598"/>
                      <a:pt x="159927" y="441350"/>
                      <a:pt x="163804" y="438616"/>
                    </a:cubicBezTo>
                    <a:cubicBezTo>
                      <a:pt x="187616" y="445760"/>
                      <a:pt x="217239" y="448141"/>
                      <a:pt x="239242" y="435950"/>
                    </a:cubicBezTo>
                    <a:cubicBezTo>
                      <a:pt x="233241" y="425662"/>
                      <a:pt x="202952" y="423948"/>
                      <a:pt x="194474" y="432901"/>
                    </a:cubicBezTo>
                    <a:cubicBezTo>
                      <a:pt x="181711" y="436235"/>
                      <a:pt x="180282" y="431377"/>
                      <a:pt x="174758" y="431092"/>
                    </a:cubicBezTo>
                    <a:cubicBezTo>
                      <a:pt x="150564" y="425758"/>
                      <a:pt x="138182" y="444426"/>
                      <a:pt x="114464" y="442140"/>
                    </a:cubicBezTo>
                    <a:lnTo>
                      <a:pt x="104939" y="434521"/>
                    </a:lnTo>
                    <a:cubicBezTo>
                      <a:pt x="91985" y="437283"/>
                      <a:pt x="85127" y="427758"/>
                      <a:pt x="74936" y="432997"/>
                    </a:cubicBezTo>
                    <a:lnTo>
                      <a:pt x="74936" y="443474"/>
                    </a:lnTo>
                    <a:lnTo>
                      <a:pt x="91223" y="452999"/>
                    </a:lnTo>
                    <a:close/>
                    <a:moveTo>
                      <a:pt x="225145" y="450713"/>
                    </a:moveTo>
                    <a:cubicBezTo>
                      <a:pt x="210095" y="444998"/>
                      <a:pt x="213239" y="457952"/>
                      <a:pt x="225145" y="451951"/>
                    </a:cubicBezTo>
                    <a:cubicBezTo>
                      <a:pt x="224192" y="450999"/>
                      <a:pt x="224669" y="450522"/>
                      <a:pt x="224192" y="450237"/>
                    </a:cubicBezTo>
                    <a:close/>
                    <a:moveTo>
                      <a:pt x="196570" y="449475"/>
                    </a:moveTo>
                    <a:lnTo>
                      <a:pt x="183330" y="449475"/>
                    </a:lnTo>
                    <a:lnTo>
                      <a:pt x="177520" y="453190"/>
                    </a:lnTo>
                    <a:cubicBezTo>
                      <a:pt x="164756" y="452237"/>
                      <a:pt x="167995" y="456143"/>
                      <a:pt x="176186" y="460524"/>
                    </a:cubicBezTo>
                    <a:lnTo>
                      <a:pt x="190569" y="460524"/>
                    </a:lnTo>
                    <a:cubicBezTo>
                      <a:pt x="193712" y="456904"/>
                      <a:pt x="204571" y="454618"/>
                      <a:pt x="195617" y="448999"/>
                    </a:cubicBezTo>
                    <a:close/>
                    <a:moveTo>
                      <a:pt x="116941" y="509006"/>
                    </a:moveTo>
                    <a:cubicBezTo>
                      <a:pt x="112369" y="512150"/>
                      <a:pt x="105987" y="511673"/>
                      <a:pt x="101510" y="513959"/>
                    </a:cubicBezTo>
                    <a:lnTo>
                      <a:pt x="101510" y="518150"/>
                    </a:lnTo>
                    <a:cubicBezTo>
                      <a:pt x="109159" y="524408"/>
                      <a:pt x="120151" y="524408"/>
                      <a:pt x="127799" y="518150"/>
                    </a:cubicBezTo>
                    <a:lnTo>
                      <a:pt x="127799" y="510149"/>
                    </a:lnTo>
                    <a:cubicBezTo>
                      <a:pt x="124475" y="507606"/>
                      <a:pt x="120065" y="506987"/>
                      <a:pt x="116179" y="508530"/>
                    </a:cubicBezTo>
                    <a:close/>
                    <a:moveTo>
                      <a:pt x="334682" y="1153373"/>
                    </a:moveTo>
                    <a:cubicBezTo>
                      <a:pt x="325157" y="1153373"/>
                      <a:pt x="301916" y="1150991"/>
                      <a:pt x="321062" y="1160707"/>
                    </a:cubicBezTo>
                    <a:lnTo>
                      <a:pt x="334587" y="1160707"/>
                    </a:lnTo>
                    <a:cubicBezTo>
                      <a:pt x="338492" y="1156611"/>
                      <a:pt x="338492" y="1156611"/>
                      <a:pt x="333920" y="1152896"/>
                    </a:cubicBezTo>
                    <a:close/>
                    <a:moveTo>
                      <a:pt x="334682" y="817997"/>
                    </a:moveTo>
                    <a:cubicBezTo>
                      <a:pt x="337730" y="816092"/>
                      <a:pt x="341445" y="814378"/>
                      <a:pt x="344207" y="812282"/>
                    </a:cubicBezTo>
                    <a:lnTo>
                      <a:pt x="344207" y="808853"/>
                    </a:lnTo>
                    <a:cubicBezTo>
                      <a:pt x="338111" y="804090"/>
                      <a:pt x="330301" y="808853"/>
                      <a:pt x="324586" y="812473"/>
                    </a:cubicBezTo>
                    <a:close/>
                    <a:moveTo>
                      <a:pt x="364210" y="1081458"/>
                    </a:moveTo>
                    <a:cubicBezTo>
                      <a:pt x="356695" y="1075705"/>
                      <a:pt x="346713" y="1074334"/>
                      <a:pt x="337921" y="1077839"/>
                    </a:cubicBezTo>
                    <a:lnTo>
                      <a:pt x="337921" y="1084888"/>
                    </a:lnTo>
                    <a:cubicBezTo>
                      <a:pt x="340959" y="1086964"/>
                      <a:pt x="344779" y="1087564"/>
                      <a:pt x="348303" y="1086507"/>
                    </a:cubicBezTo>
                    <a:cubicBezTo>
                      <a:pt x="350589" y="1081649"/>
                      <a:pt x="359543" y="1084126"/>
                      <a:pt x="363543" y="1080982"/>
                    </a:cubicBezTo>
                    <a:close/>
                    <a:moveTo>
                      <a:pt x="400214" y="1127560"/>
                    </a:moveTo>
                    <a:cubicBezTo>
                      <a:pt x="411835" y="1132608"/>
                      <a:pt x="425265" y="1138799"/>
                      <a:pt x="436409" y="1129465"/>
                    </a:cubicBezTo>
                    <a:lnTo>
                      <a:pt x="436409" y="1125750"/>
                    </a:lnTo>
                    <a:lnTo>
                      <a:pt x="429837" y="1121844"/>
                    </a:lnTo>
                    <a:lnTo>
                      <a:pt x="429837" y="1118320"/>
                    </a:lnTo>
                    <a:cubicBezTo>
                      <a:pt x="425837" y="1115177"/>
                      <a:pt x="416597" y="1117368"/>
                      <a:pt x="413930" y="1112986"/>
                    </a:cubicBezTo>
                    <a:cubicBezTo>
                      <a:pt x="393452" y="1114034"/>
                      <a:pt x="373163" y="1121464"/>
                      <a:pt x="352208" y="1121464"/>
                    </a:cubicBezTo>
                    <a:cubicBezTo>
                      <a:pt x="351827" y="1134799"/>
                      <a:pt x="387641" y="1123654"/>
                      <a:pt x="399548" y="1127084"/>
                    </a:cubicBezTo>
                    <a:close/>
                    <a:moveTo>
                      <a:pt x="371639" y="797518"/>
                    </a:moveTo>
                    <a:cubicBezTo>
                      <a:pt x="378307" y="800757"/>
                      <a:pt x="375640" y="803900"/>
                      <a:pt x="381831" y="807043"/>
                    </a:cubicBezTo>
                    <a:cubicBezTo>
                      <a:pt x="385355" y="798471"/>
                      <a:pt x="395261" y="795899"/>
                      <a:pt x="404120" y="790184"/>
                    </a:cubicBezTo>
                    <a:lnTo>
                      <a:pt x="404120" y="786374"/>
                    </a:lnTo>
                    <a:cubicBezTo>
                      <a:pt x="407263" y="782945"/>
                      <a:pt x="418407" y="786374"/>
                      <a:pt x="417074" y="780373"/>
                    </a:cubicBezTo>
                    <a:cubicBezTo>
                      <a:pt x="418883" y="774944"/>
                      <a:pt x="429266" y="778468"/>
                      <a:pt x="433457" y="773610"/>
                    </a:cubicBezTo>
                    <a:cubicBezTo>
                      <a:pt x="450316" y="783612"/>
                      <a:pt x="470509" y="779135"/>
                      <a:pt x="488892" y="782374"/>
                    </a:cubicBezTo>
                    <a:cubicBezTo>
                      <a:pt x="488892" y="783612"/>
                      <a:pt x="488892" y="784755"/>
                      <a:pt x="488892" y="786088"/>
                    </a:cubicBezTo>
                    <a:lnTo>
                      <a:pt x="482510" y="790089"/>
                    </a:lnTo>
                    <a:cubicBezTo>
                      <a:pt x="483177" y="792851"/>
                      <a:pt x="480415" y="795899"/>
                      <a:pt x="484701" y="798852"/>
                    </a:cubicBezTo>
                    <a:cubicBezTo>
                      <a:pt x="495179" y="796947"/>
                      <a:pt x="506609" y="806186"/>
                      <a:pt x="514705" y="800948"/>
                    </a:cubicBezTo>
                    <a:lnTo>
                      <a:pt x="508990" y="797328"/>
                    </a:lnTo>
                    <a:lnTo>
                      <a:pt x="508990" y="787803"/>
                    </a:lnTo>
                    <a:cubicBezTo>
                      <a:pt x="552138" y="789041"/>
                      <a:pt x="504037" y="777135"/>
                      <a:pt x="490797" y="773706"/>
                    </a:cubicBezTo>
                    <a:cubicBezTo>
                      <a:pt x="472795" y="782564"/>
                      <a:pt x="457650" y="760276"/>
                      <a:pt x="436219" y="765705"/>
                    </a:cubicBezTo>
                    <a:lnTo>
                      <a:pt x="427361" y="758561"/>
                    </a:lnTo>
                    <a:cubicBezTo>
                      <a:pt x="410787" y="759800"/>
                      <a:pt x="396500" y="754656"/>
                      <a:pt x="383831" y="763895"/>
                    </a:cubicBezTo>
                    <a:lnTo>
                      <a:pt x="383831" y="767324"/>
                    </a:lnTo>
                    <a:lnTo>
                      <a:pt x="390023" y="771134"/>
                    </a:lnTo>
                    <a:lnTo>
                      <a:pt x="383831" y="775039"/>
                    </a:lnTo>
                    <a:cubicBezTo>
                      <a:pt x="380021" y="788469"/>
                      <a:pt x="365543" y="770658"/>
                      <a:pt x="370592" y="797042"/>
                    </a:cubicBezTo>
                    <a:close/>
                    <a:moveTo>
                      <a:pt x="537279" y="908389"/>
                    </a:moveTo>
                    <a:lnTo>
                      <a:pt x="521468" y="911723"/>
                    </a:lnTo>
                    <a:cubicBezTo>
                      <a:pt x="532326" y="914676"/>
                      <a:pt x="546233" y="915533"/>
                      <a:pt x="554424" y="908389"/>
                    </a:cubicBezTo>
                    <a:lnTo>
                      <a:pt x="545852" y="902960"/>
                    </a:lnTo>
                    <a:cubicBezTo>
                      <a:pt x="542156" y="903398"/>
                      <a:pt x="538736" y="905151"/>
                      <a:pt x="536231" y="907913"/>
                    </a:cubicBezTo>
                    <a:close/>
                    <a:moveTo>
                      <a:pt x="380212" y="1086507"/>
                    </a:moveTo>
                    <a:cubicBezTo>
                      <a:pt x="399262" y="1088412"/>
                      <a:pt x="420503" y="1076982"/>
                      <a:pt x="439457" y="1086507"/>
                    </a:cubicBezTo>
                    <a:cubicBezTo>
                      <a:pt x="444887" y="1083744"/>
                      <a:pt x="453840" y="1081173"/>
                      <a:pt x="455174" y="1076982"/>
                    </a:cubicBezTo>
                    <a:cubicBezTo>
                      <a:pt x="430409" y="1066123"/>
                      <a:pt x="400595" y="1072600"/>
                      <a:pt x="377545" y="1081649"/>
                    </a:cubicBezTo>
                    <a:cubicBezTo>
                      <a:pt x="377259" y="1082697"/>
                      <a:pt x="375068" y="1084793"/>
                      <a:pt x="379164" y="1086031"/>
                    </a:cubicBezTo>
                    <a:close/>
                    <a:moveTo>
                      <a:pt x="381926" y="946965"/>
                    </a:moveTo>
                    <a:cubicBezTo>
                      <a:pt x="379355" y="946965"/>
                      <a:pt x="376878" y="950014"/>
                      <a:pt x="378021" y="952014"/>
                    </a:cubicBezTo>
                    <a:lnTo>
                      <a:pt x="393737" y="961539"/>
                    </a:lnTo>
                    <a:lnTo>
                      <a:pt x="401738" y="961539"/>
                    </a:lnTo>
                    <a:cubicBezTo>
                      <a:pt x="406406" y="956872"/>
                      <a:pt x="418026" y="957919"/>
                      <a:pt x="423741" y="952014"/>
                    </a:cubicBezTo>
                    <a:cubicBezTo>
                      <a:pt x="410882" y="942965"/>
                      <a:pt x="395642" y="947442"/>
                      <a:pt x="380879" y="946489"/>
                    </a:cubicBezTo>
                    <a:close/>
                    <a:moveTo>
                      <a:pt x="400976" y="932202"/>
                    </a:moveTo>
                    <a:lnTo>
                      <a:pt x="408025" y="932202"/>
                    </a:lnTo>
                    <a:lnTo>
                      <a:pt x="413549" y="928582"/>
                    </a:lnTo>
                    <a:cubicBezTo>
                      <a:pt x="426218" y="929535"/>
                      <a:pt x="423074" y="925725"/>
                      <a:pt x="415169" y="921153"/>
                    </a:cubicBezTo>
                    <a:lnTo>
                      <a:pt x="398690" y="921153"/>
                    </a:lnTo>
                    <a:cubicBezTo>
                      <a:pt x="398024" y="924391"/>
                      <a:pt x="392690" y="928011"/>
                      <a:pt x="399643" y="931726"/>
                    </a:cubicBezTo>
                    <a:close/>
                    <a:moveTo>
                      <a:pt x="377926" y="989352"/>
                    </a:moveTo>
                    <a:cubicBezTo>
                      <a:pt x="378193" y="990609"/>
                      <a:pt x="378383" y="991885"/>
                      <a:pt x="378497" y="993162"/>
                    </a:cubicBezTo>
                    <a:cubicBezTo>
                      <a:pt x="385584" y="999744"/>
                      <a:pt x="396557" y="999744"/>
                      <a:pt x="403643" y="993162"/>
                    </a:cubicBezTo>
                    <a:cubicBezTo>
                      <a:pt x="403643" y="992019"/>
                      <a:pt x="403643" y="990781"/>
                      <a:pt x="404310" y="989352"/>
                    </a:cubicBezTo>
                    <a:cubicBezTo>
                      <a:pt x="397176" y="981627"/>
                      <a:pt x="385117" y="981141"/>
                      <a:pt x="377392" y="988285"/>
                    </a:cubicBezTo>
                    <a:cubicBezTo>
                      <a:pt x="377116" y="988533"/>
                      <a:pt x="376849" y="988800"/>
                      <a:pt x="376592" y="989066"/>
                    </a:cubicBezTo>
                    <a:close/>
                    <a:moveTo>
                      <a:pt x="480796" y="947442"/>
                    </a:moveTo>
                    <a:cubicBezTo>
                      <a:pt x="474795" y="945909"/>
                      <a:pt x="468451" y="946452"/>
                      <a:pt x="462794" y="948966"/>
                    </a:cubicBezTo>
                    <a:cubicBezTo>
                      <a:pt x="470509" y="952014"/>
                      <a:pt x="473652" y="956681"/>
                      <a:pt x="483272" y="952204"/>
                    </a:cubicBezTo>
                    <a:cubicBezTo>
                      <a:pt x="481367" y="950394"/>
                      <a:pt x="483177" y="948299"/>
                      <a:pt x="479462" y="947156"/>
                    </a:cubicBezTo>
                    <a:close/>
                    <a:moveTo>
                      <a:pt x="466508" y="1035262"/>
                    </a:moveTo>
                    <a:lnTo>
                      <a:pt x="460127" y="1035262"/>
                    </a:lnTo>
                    <a:cubicBezTo>
                      <a:pt x="455459" y="1038977"/>
                      <a:pt x="455459" y="1038977"/>
                      <a:pt x="460127" y="1042597"/>
                    </a:cubicBezTo>
                    <a:lnTo>
                      <a:pt x="466604" y="1042597"/>
                    </a:lnTo>
                    <a:cubicBezTo>
                      <a:pt x="469937" y="1038596"/>
                      <a:pt x="469937" y="1038501"/>
                      <a:pt x="465175" y="1034976"/>
                    </a:cubicBezTo>
                    <a:close/>
                    <a:moveTo>
                      <a:pt x="473271" y="902579"/>
                    </a:moveTo>
                    <a:cubicBezTo>
                      <a:pt x="463746" y="905913"/>
                      <a:pt x="438314" y="889339"/>
                      <a:pt x="444696" y="908675"/>
                    </a:cubicBezTo>
                    <a:cubicBezTo>
                      <a:pt x="448982" y="910199"/>
                      <a:pt x="484320" y="913343"/>
                      <a:pt x="471842" y="902293"/>
                    </a:cubicBezTo>
                    <a:close/>
                    <a:moveTo>
                      <a:pt x="423646" y="1184329"/>
                    </a:moveTo>
                    <a:cubicBezTo>
                      <a:pt x="430799" y="1189482"/>
                      <a:pt x="439734" y="1191510"/>
                      <a:pt x="448411" y="1189948"/>
                    </a:cubicBezTo>
                    <a:cubicBezTo>
                      <a:pt x="452030" y="1187758"/>
                      <a:pt x="461936" y="1182519"/>
                      <a:pt x="453078" y="1178994"/>
                    </a:cubicBezTo>
                    <a:cubicBezTo>
                      <a:pt x="448754" y="1179233"/>
                      <a:pt x="444468" y="1178128"/>
                      <a:pt x="440791" y="1175852"/>
                    </a:cubicBezTo>
                    <a:close/>
                    <a:moveTo>
                      <a:pt x="473462" y="1108890"/>
                    </a:moveTo>
                    <a:lnTo>
                      <a:pt x="482034" y="1103747"/>
                    </a:lnTo>
                    <a:cubicBezTo>
                      <a:pt x="473652" y="1094222"/>
                      <a:pt x="458412" y="1098985"/>
                      <a:pt x="446411" y="1097842"/>
                    </a:cubicBezTo>
                    <a:lnTo>
                      <a:pt x="442982" y="1102509"/>
                    </a:lnTo>
                    <a:lnTo>
                      <a:pt x="453269" y="1108890"/>
                    </a:lnTo>
                    <a:close/>
                    <a:moveTo>
                      <a:pt x="459746" y="1359493"/>
                    </a:moveTo>
                    <a:cubicBezTo>
                      <a:pt x="443077" y="1367780"/>
                      <a:pt x="456698" y="1367113"/>
                      <a:pt x="466699" y="1366923"/>
                    </a:cubicBezTo>
                    <a:cubicBezTo>
                      <a:pt x="471271" y="1363208"/>
                      <a:pt x="471271" y="1363208"/>
                      <a:pt x="466699" y="1359493"/>
                    </a:cubicBezTo>
                    <a:close/>
                    <a:moveTo>
                      <a:pt x="459746" y="1389021"/>
                    </a:moveTo>
                    <a:lnTo>
                      <a:pt x="467556" y="1389021"/>
                    </a:lnTo>
                    <a:cubicBezTo>
                      <a:pt x="483272" y="1380163"/>
                      <a:pt x="469271" y="1381687"/>
                      <a:pt x="460031" y="1381591"/>
                    </a:cubicBezTo>
                    <a:cubicBezTo>
                      <a:pt x="454126" y="1384925"/>
                      <a:pt x="454126" y="1384925"/>
                      <a:pt x="458698" y="1388735"/>
                    </a:cubicBezTo>
                    <a:close/>
                    <a:moveTo>
                      <a:pt x="484606" y="1178042"/>
                    </a:moveTo>
                    <a:cubicBezTo>
                      <a:pt x="485273" y="1178137"/>
                      <a:pt x="485939" y="1178137"/>
                      <a:pt x="486606" y="1178042"/>
                    </a:cubicBezTo>
                    <a:cubicBezTo>
                      <a:pt x="555186" y="1156135"/>
                      <a:pt x="540899" y="1155182"/>
                      <a:pt x="479939" y="1160040"/>
                    </a:cubicBezTo>
                    <a:cubicBezTo>
                      <a:pt x="459841" y="1167374"/>
                      <a:pt x="472795" y="1172041"/>
                      <a:pt x="483558" y="1177757"/>
                    </a:cubicBezTo>
                    <a:close/>
                    <a:moveTo>
                      <a:pt x="384308" y="1206617"/>
                    </a:moveTo>
                    <a:cubicBezTo>
                      <a:pt x="380317" y="1204007"/>
                      <a:pt x="375154" y="1204007"/>
                      <a:pt x="371163" y="1206617"/>
                    </a:cubicBezTo>
                    <a:lnTo>
                      <a:pt x="371163" y="1210141"/>
                    </a:lnTo>
                    <a:cubicBezTo>
                      <a:pt x="377545" y="1212904"/>
                      <a:pt x="377545" y="1212904"/>
                      <a:pt x="384308" y="1210141"/>
                    </a:cubicBezTo>
                    <a:close/>
                    <a:moveTo>
                      <a:pt x="384308" y="1162326"/>
                    </a:moveTo>
                    <a:cubicBezTo>
                      <a:pt x="396976" y="1170613"/>
                      <a:pt x="415931" y="1169184"/>
                      <a:pt x="429932" y="1165850"/>
                    </a:cubicBezTo>
                    <a:cubicBezTo>
                      <a:pt x="416226" y="1156249"/>
                      <a:pt x="398405" y="1154830"/>
                      <a:pt x="383355" y="1162136"/>
                    </a:cubicBezTo>
                    <a:close/>
                    <a:moveTo>
                      <a:pt x="413740" y="1333776"/>
                    </a:moveTo>
                    <a:lnTo>
                      <a:pt x="394690" y="1333776"/>
                    </a:lnTo>
                    <a:cubicBezTo>
                      <a:pt x="389737" y="1337300"/>
                      <a:pt x="389737" y="1337395"/>
                      <a:pt x="394690" y="1341205"/>
                    </a:cubicBezTo>
                    <a:lnTo>
                      <a:pt x="413740" y="1341205"/>
                    </a:lnTo>
                    <a:cubicBezTo>
                      <a:pt x="417455" y="1337300"/>
                      <a:pt x="417455" y="1337300"/>
                      <a:pt x="412787" y="1333395"/>
                    </a:cubicBezTo>
                    <a:close/>
                    <a:moveTo>
                      <a:pt x="420407" y="1230620"/>
                    </a:moveTo>
                    <a:lnTo>
                      <a:pt x="412597" y="1230620"/>
                    </a:lnTo>
                    <a:cubicBezTo>
                      <a:pt x="396785" y="1239478"/>
                      <a:pt x="410787" y="1237954"/>
                      <a:pt x="420122" y="1238049"/>
                    </a:cubicBezTo>
                    <a:cubicBezTo>
                      <a:pt x="424217" y="1234049"/>
                      <a:pt x="424217" y="1234049"/>
                      <a:pt x="419455" y="1230239"/>
                    </a:cubicBezTo>
                    <a:close/>
                    <a:moveTo>
                      <a:pt x="447935" y="1204140"/>
                    </a:moveTo>
                    <a:lnTo>
                      <a:pt x="457460" y="1198807"/>
                    </a:lnTo>
                    <a:lnTo>
                      <a:pt x="454793" y="1193854"/>
                    </a:lnTo>
                    <a:cubicBezTo>
                      <a:pt x="441839" y="1198711"/>
                      <a:pt x="414502" y="1183471"/>
                      <a:pt x="410882" y="1195092"/>
                    </a:cubicBezTo>
                    <a:cubicBezTo>
                      <a:pt x="416578" y="1199245"/>
                      <a:pt x="422789" y="1202636"/>
                      <a:pt x="429361" y="1205188"/>
                    </a:cubicBezTo>
                    <a:cubicBezTo>
                      <a:pt x="433742" y="1203664"/>
                      <a:pt x="440505" y="1205474"/>
                      <a:pt x="446982" y="1203760"/>
                    </a:cubicBezTo>
                    <a:close/>
                    <a:moveTo>
                      <a:pt x="443267" y="1475603"/>
                    </a:moveTo>
                    <a:lnTo>
                      <a:pt x="443267" y="1471983"/>
                    </a:lnTo>
                    <a:cubicBezTo>
                      <a:pt x="439276" y="1469374"/>
                      <a:pt x="434114" y="1469374"/>
                      <a:pt x="430123" y="1471983"/>
                    </a:cubicBezTo>
                    <a:lnTo>
                      <a:pt x="430123" y="1475603"/>
                    </a:lnTo>
                    <a:cubicBezTo>
                      <a:pt x="433952" y="1477708"/>
                      <a:pt x="438619" y="1477556"/>
                      <a:pt x="442315" y="1475222"/>
                    </a:cubicBezTo>
                    <a:close/>
                    <a:moveTo>
                      <a:pt x="495845" y="1493701"/>
                    </a:moveTo>
                    <a:lnTo>
                      <a:pt x="495274" y="1490177"/>
                    </a:lnTo>
                    <a:cubicBezTo>
                      <a:pt x="476691" y="1482566"/>
                      <a:pt x="456031" y="1481728"/>
                      <a:pt x="436886" y="1487795"/>
                    </a:cubicBezTo>
                    <a:cubicBezTo>
                      <a:pt x="440505" y="1496367"/>
                      <a:pt x="463365" y="1496177"/>
                      <a:pt x="473176" y="1496177"/>
                    </a:cubicBezTo>
                    <a:cubicBezTo>
                      <a:pt x="482415" y="1502083"/>
                      <a:pt x="486511" y="1499035"/>
                      <a:pt x="494893" y="1493319"/>
                    </a:cubicBezTo>
                    <a:close/>
                    <a:moveTo>
                      <a:pt x="494702" y="1287199"/>
                    </a:moveTo>
                    <a:cubicBezTo>
                      <a:pt x="492169" y="1285361"/>
                      <a:pt x="489530" y="1283675"/>
                      <a:pt x="486797" y="1282150"/>
                    </a:cubicBezTo>
                    <a:cubicBezTo>
                      <a:pt x="482701" y="1282150"/>
                      <a:pt x="479177" y="1281579"/>
                      <a:pt x="477272" y="1283579"/>
                    </a:cubicBezTo>
                    <a:cubicBezTo>
                      <a:pt x="466794" y="1295390"/>
                      <a:pt x="500417" y="1297009"/>
                      <a:pt x="493750" y="1286817"/>
                    </a:cubicBezTo>
                    <a:close/>
                    <a:moveTo>
                      <a:pt x="535469" y="1453600"/>
                    </a:moveTo>
                    <a:cubicBezTo>
                      <a:pt x="525640" y="1447238"/>
                      <a:pt x="513390" y="1445895"/>
                      <a:pt x="502418" y="1449981"/>
                    </a:cubicBezTo>
                    <a:lnTo>
                      <a:pt x="502418" y="1453124"/>
                    </a:lnTo>
                    <a:cubicBezTo>
                      <a:pt x="512981" y="1455553"/>
                      <a:pt x="523954" y="1455553"/>
                      <a:pt x="534517" y="1453124"/>
                    </a:cubicBezTo>
                    <a:close/>
                    <a:moveTo>
                      <a:pt x="559282" y="1411024"/>
                    </a:moveTo>
                    <a:cubicBezTo>
                      <a:pt x="569064" y="1411100"/>
                      <a:pt x="578761" y="1409280"/>
                      <a:pt x="587857" y="1405690"/>
                    </a:cubicBezTo>
                    <a:lnTo>
                      <a:pt x="587857" y="1402166"/>
                    </a:lnTo>
                    <a:cubicBezTo>
                      <a:pt x="585514" y="1400565"/>
                      <a:pt x="582685" y="1399822"/>
                      <a:pt x="579856" y="1400070"/>
                    </a:cubicBezTo>
                    <a:cubicBezTo>
                      <a:pt x="573855" y="1398260"/>
                      <a:pt x="570331" y="1395212"/>
                      <a:pt x="565092" y="1400070"/>
                    </a:cubicBezTo>
                    <a:cubicBezTo>
                      <a:pt x="551471" y="1401308"/>
                      <a:pt x="483653" y="1403975"/>
                      <a:pt x="525563" y="1415024"/>
                    </a:cubicBezTo>
                    <a:cubicBezTo>
                      <a:pt x="533622" y="1409929"/>
                      <a:pt x="543890" y="1409929"/>
                      <a:pt x="551948" y="1415024"/>
                    </a:cubicBezTo>
                    <a:close/>
                    <a:moveTo>
                      <a:pt x="567092" y="1748399"/>
                    </a:moveTo>
                    <a:cubicBezTo>
                      <a:pt x="568712" y="1739826"/>
                      <a:pt x="551948" y="1742303"/>
                      <a:pt x="546709" y="1745066"/>
                    </a:cubicBezTo>
                    <a:cubicBezTo>
                      <a:pt x="552710" y="1747828"/>
                      <a:pt x="560901" y="1752686"/>
                      <a:pt x="567092" y="1748399"/>
                    </a:cubicBezTo>
                    <a:close/>
                    <a:moveTo>
                      <a:pt x="586809" y="1656293"/>
                    </a:moveTo>
                    <a:cubicBezTo>
                      <a:pt x="577589" y="1649044"/>
                      <a:pt x="564597" y="1649044"/>
                      <a:pt x="555377" y="1656293"/>
                    </a:cubicBezTo>
                    <a:lnTo>
                      <a:pt x="569759" y="1665818"/>
                    </a:lnTo>
                    <a:cubicBezTo>
                      <a:pt x="575932" y="1666161"/>
                      <a:pt x="582009" y="1664189"/>
                      <a:pt x="586809" y="1660293"/>
                    </a:cubicBezTo>
                    <a:close/>
                    <a:moveTo>
                      <a:pt x="586809" y="1380068"/>
                    </a:moveTo>
                    <a:cubicBezTo>
                      <a:pt x="586809" y="1380068"/>
                      <a:pt x="585571" y="1379210"/>
                      <a:pt x="584333" y="1378258"/>
                    </a:cubicBezTo>
                    <a:cubicBezTo>
                      <a:pt x="574817" y="1377724"/>
                      <a:pt x="565273" y="1377724"/>
                      <a:pt x="555758" y="1378258"/>
                    </a:cubicBezTo>
                    <a:cubicBezTo>
                      <a:pt x="546709" y="1383687"/>
                      <a:pt x="532231" y="1381973"/>
                      <a:pt x="522325" y="1386258"/>
                    </a:cubicBezTo>
                    <a:cubicBezTo>
                      <a:pt x="535850" y="1393593"/>
                      <a:pt x="569283" y="1392069"/>
                      <a:pt x="586523" y="1387116"/>
                    </a:cubicBezTo>
                    <a:cubicBezTo>
                      <a:pt x="586904" y="1384639"/>
                      <a:pt x="587000" y="1382258"/>
                      <a:pt x="586809" y="1379782"/>
                    </a:cubicBezTo>
                    <a:close/>
                    <a:moveTo>
                      <a:pt x="573855" y="683314"/>
                    </a:moveTo>
                    <a:lnTo>
                      <a:pt x="580142" y="679504"/>
                    </a:lnTo>
                    <a:lnTo>
                      <a:pt x="580142" y="661120"/>
                    </a:lnTo>
                    <a:cubicBezTo>
                      <a:pt x="576522" y="658263"/>
                      <a:pt x="569664" y="657024"/>
                      <a:pt x="568235" y="653215"/>
                    </a:cubicBezTo>
                    <a:lnTo>
                      <a:pt x="573284" y="650357"/>
                    </a:lnTo>
                    <a:lnTo>
                      <a:pt x="573284" y="643499"/>
                    </a:lnTo>
                    <a:lnTo>
                      <a:pt x="580332" y="639023"/>
                    </a:lnTo>
                    <a:cubicBezTo>
                      <a:pt x="580904" y="623687"/>
                      <a:pt x="581856" y="624068"/>
                      <a:pt x="567188" y="620734"/>
                    </a:cubicBezTo>
                    <a:lnTo>
                      <a:pt x="567188" y="617115"/>
                    </a:lnTo>
                    <a:lnTo>
                      <a:pt x="573760" y="613210"/>
                    </a:lnTo>
                    <a:cubicBezTo>
                      <a:pt x="573760" y="611876"/>
                      <a:pt x="573760" y="610733"/>
                      <a:pt x="573760" y="609495"/>
                    </a:cubicBezTo>
                    <a:cubicBezTo>
                      <a:pt x="559377" y="599970"/>
                      <a:pt x="541756" y="605875"/>
                      <a:pt x="524039" y="604256"/>
                    </a:cubicBezTo>
                    <a:cubicBezTo>
                      <a:pt x="520706" y="601780"/>
                      <a:pt x="514514" y="600351"/>
                      <a:pt x="514514" y="594731"/>
                    </a:cubicBezTo>
                    <a:cubicBezTo>
                      <a:pt x="521525" y="589864"/>
                      <a:pt x="529792" y="587121"/>
                      <a:pt x="538327" y="586825"/>
                    </a:cubicBezTo>
                    <a:lnTo>
                      <a:pt x="521563" y="580348"/>
                    </a:lnTo>
                    <a:cubicBezTo>
                      <a:pt x="517181" y="553583"/>
                      <a:pt x="472890" y="576443"/>
                      <a:pt x="455459" y="568633"/>
                    </a:cubicBezTo>
                    <a:cubicBezTo>
                      <a:pt x="455459" y="567204"/>
                      <a:pt x="456221" y="565489"/>
                      <a:pt x="456507" y="564156"/>
                    </a:cubicBezTo>
                    <a:cubicBezTo>
                      <a:pt x="463365" y="560346"/>
                      <a:pt x="479653" y="567394"/>
                      <a:pt x="481748" y="559489"/>
                    </a:cubicBezTo>
                    <a:cubicBezTo>
                      <a:pt x="485654" y="558917"/>
                      <a:pt x="492035" y="561013"/>
                      <a:pt x="494226" y="557298"/>
                    </a:cubicBezTo>
                    <a:cubicBezTo>
                      <a:pt x="489273" y="554059"/>
                      <a:pt x="482129" y="555679"/>
                      <a:pt x="481748" y="559489"/>
                    </a:cubicBezTo>
                    <a:cubicBezTo>
                      <a:pt x="471176" y="560155"/>
                      <a:pt x="462698" y="543391"/>
                      <a:pt x="452602" y="551869"/>
                    </a:cubicBezTo>
                    <a:cubicBezTo>
                      <a:pt x="430885" y="539486"/>
                      <a:pt x="392880" y="564060"/>
                      <a:pt x="376402" y="543296"/>
                    </a:cubicBezTo>
                    <a:cubicBezTo>
                      <a:pt x="363257" y="529961"/>
                      <a:pt x="338302" y="536152"/>
                      <a:pt x="324776" y="527675"/>
                    </a:cubicBezTo>
                    <a:cubicBezTo>
                      <a:pt x="346493" y="516912"/>
                      <a:pt x="372401" y="535771"/>
                      <a:pt x="393071" y="518817"/>
                    </a:cubicBezTo>
                    <a:cubicBezTo>
                      <a:pt x="401300" y="518636"/>
                      <a:pt x="409520" y="519207"/>
                      <a:pt x="417645" y="520532"/>
                    </a:cubicBezTo>
                    <a:cubicBezTo>
                      <a:pt x="425265" y="520532"/>
                      <a:pt x="419264" y="527389"/>
                      <a:pt x="425646" y="530057"/>
                    </a:cubicBezTo>
                    <a:cubicBezTo>
                      <a:pt x="432028" y="532723"/>
                      <a:pt x="438600" y="526437"/>
                      <a:pt x="434409" y="520532"/>
                    </a:cubicBezTo>
                    <a:cubicBezTo>
                      <a:pt x="393071" y="493290"/>
                      <a:pt x="341921" y="516341"/>
                      <a:pt x="297725" y="505577"/>
                    </a:cubicBezTo>
                    <a:cubicBezTo>
                      <a:pt x="308489" y="491671"/>
                      <a:pt x="341636" y="509768"/>
                      <a:pt x="356495" y="495481"/>
                    </a:cubicBezTo>
                    <a:lnTo>
                      <a:pt x="356495" y="485289"/>
                    </a:lnTo>
                    <a:lnTo>
                      <a:pt x="373640" y="475764"/>
                    </a:lnTo>
                    <a:cubicBezTo>
                      <a:pt x="378593" y="480526"/>
                      <a:pt x="393547" y="479002"/>
                      <a:pt x="394785" y="472525"/>
                    </a:cubicBezTo>
                    <a:cubicBezTo>
                      <a:pt x="388022" y="470144"/>
                      <a:pt x="378307" y="472525"/>
                      <a:pt x="372497" y="467763"/>
                    </a:cubicBezTo>
                    <a:cubicBezTo>
                      <a:pt x="292868" y="483765"/>
                      <a:pt x="205428" y="453571"/>
                      <a:pt x="133324" y="480717"/>
                    </a:cubicBezTo>
                    <a:lnTo>
                      <a:pt x="133324" y="486241"/>
                    </a:lnTo>
                    <a:cubicBezTo>
                      <a:pt x="128371" y="485670"/>
                      <a:pt x="114274" y="486241"/>
                      <a:pt x="122656" y="493100"/>
                    </a:cubicBezTo>
                    <a:cubicBezTo>
                      <a:pt x="131133" y="489575"/>
                      <a:pt x="131133" y="489575"/>
                      <a:pt x="133324" y="486241"/>
                    </a:cubicBezTo>
                    <a:cubicBezTo>
                      <a:pt x="149707" y="482717"/>
                      <a:pt x="165423" y="495766"/>
                      <a:pt x="179139" y="484527"/>
                    </a:cubicBezTo>
                    <a:cubicBezTo>
                      <a:pt x="181235" y="473573"/>
                      <a:pt x="223049" y="477383"/>
                      <a:pt x="232003" y="484527"/>
                    </a:cubicBezTo>
                    <a:cubicBezTo>
                      <a:pt x="229622" y="494814"/>
                      <a:pt x="217049" y="494052"/>
                      <a:pt x="208857" y="493480"/>
                    </a:cubicBezTo>
                    <a:cubicBezTo>
                      <a:pt x="204095" y="497481"/>
                      <a:pt x="204095" y="497576"/>
                      <a:pt x="209714" y="501005"/>
                    </a:cubicBezTo>
                    <a:cubicBezTo>
                      <a:pt x="220097" y="501005"/>
                      <a:pt x="230098" y="499576"/>
                      <a:pt x="238289" y="506530"/>
                    </a:cubicBezTo>
                    <a:cubicBezTo>
                      <a:pt x="231717" y="511578"/>
                      <a:pt x="221525" y="510911"/>
                      <a:pt x="215334" y="515483"/>
                    </a:cubicBezTo>
                    <a:cubicBezTo>
                      <a:pt x="197303" y="508835"/>
                      <a:pt x="177387" y="509444"/>
                      <a:pt x="159803" y="517197"/>
                    </a:cubicBezTo>
                    <a:cubicBezTo>
                      <a:pt x="158565" y="529104"/>
                      <a:pt x="178853" y="519103"/>
                      <a:pt x="185521" y="524817"/>
                    </a:cubicBezTo>
                    <a:lnTo>
                      <a:pt x="185521" y="528437"/>
                    </a:lnTo>
                    <a:cubicBezTo>
                      <a:pt x="167328" y="538724"/>
                      <a:pt x="167328" y="538724"/>
                      <a:pt x="165804" y="542248"/>
                    </a:cubicBezTo>
                    <a:cubicBezTo>
                      <a:pt x="169624" y="545525"/>
                      <a:pt x="173891" y="548258"/>
                      <a:pt x="178472" y="550344"/>
                    </a:cubicBezTo>
                    <a:cubicBezTo>
                      <a:pt x="173138" y="554821"/>
                      <a:pt x="83699" y="555202"/>
                      <a:pt x="103415" y="567108"/>
                    </a:cubicBezTo>
                    <a:cubicBezTo>
                      <a:pt x="116274" y="569109"/>
                      <a:pt x="127990" y="558346"/>
                      <a:pt x="139325" y="568918"/>
                    </a:cubicBezTo>
                    <a:lnTo>
                      <a:pt x="133038" y="572824"/>
                    </a:lnTo>
                    <a:cubicBezTo>
                      <a:pt x="133038" y="584063"/>
                      <a:pt x="113988" y="574252"/>
                      <a:pt x="106749" y="580348"/>
                    </a:cubicBezTo>
                    <a:cubicBezTo>
                      <a:pt x="106749" y="581587"/>
                      <a:pt x="106749" y="582825"/>
                      <a:pt x="106749" y="583492"/>
                    </a:cubicBezTo>
                    <a:lnTo>
                      <a:pt x="122656" y="593017"/>
                    </a:lnTo>
                    <a:cubicBezTo>
                      <a:pt x="141706" y="590159"/>
                      <a:pt x="158851" y="573967"/>
                      <a:pt x="178949" y="584159"/>
                    </a:cubicBezTo>
                    <a:lnTo>
                      <a:pt x="178949" y="591112"/>
                    </a:lnTo>
                    <a:cubicBezTo>
                      <a:pt x="190379" y="595303"/>
                      <a:pt x="181330" y="604732"/>
                      <a:pt x="188474" y="611400"/>
                    </a:cubicBezTo>
                    <a:lnTo>
                      <a:pt x="215525" y="611400"/>
                    </a:lnTo>
                    <a:lnTo>
                      <a:pt x="224192" y="616829"/>
                    </a:lnTo>
                    <a:cubicBezTo>
                      <a:pt x="219525" y="621496"/>
                      <a:pt x="211048" y="616829"/>
                      <a:pt x="205809" y="620449"/>
                    </a:cubicBezTo>
                    <a:cubicBezTo>
                      <a:pt x="203618" y="632355"/>
                      <a:pt x="186759" y="622163"/>
                      <a:pt x="179139" y="627973"/>
                    </a:cubicBezTo>
                    <a:lnTo>
                      <a:pt x="179139" y="631688"/>
                    </a:lnTo>
                    <a:cubicBezTo>
                      <a:pt x="193046" y="644451"/>
                      <a:pt x="207238" y="631212"/>
                      <a:pt x="222002" y="629878"/>
                    </a:cubicBezTo>
                    <a:cubicBezTo>
                      <a:pt x="230384" y="635784"/>
                      <a:pt x="244957" y="641404"/>
                      <a:pt x="253815" y="634069"/>
                    </a:cubicBezTo>
                    <a:cubicBezTo>
                      <a:pt x="258692" y="634231"/>
                      <a:pt x="263493" y="632755"/>
                      <a:pt x="267436" y="629878"/>
                    </a:cubicBezTo>
                    <a:cubicBezTo>
                      <a:pt x="298773" y="632926"/>
                      <a:pt x="268103" y="614733"/>
                      <a:pt x="307536" y="618829"/>
                    </a:cubicBezTo>
                    <a:lnTo>
                      <a:pt x="317061" y="624449"/>
                    </a:lnTo>
                    <a:lnTo>
                      <a:pt x="317061" y="631117"/>
                    </a:lnTo>
                    <a:lnTo>
                      <a:pt x="323633" y="635308"/>
                    </a:lnTo>
                    <a:cubicBezTo>
                      <a:pt x="323633" y="636451"/>
                      <a:pt x="323633" y="637594"/>
                      <a:pt x="323633" y="638832"/>
                    </a:cubicBezTo>
                    <a:cubicBezTo>
                      <a:pt x="311346" y="646643"/>
                      <a:pt x="295058" y="623497"/>
                      <a:pt x="284200" y="640070"/>
                    </a:cubicBezTo>
                    <a:cubicBezTo>
                      <a:pt x="284200" y="643690"/>
                      <a:pt x="284200" y="646643"/>
                      <a:pt x="280676" y="648262"/>
                    </a:cubicBezTo>
                    <a:cubicBezTo>
                      <a:pt x="252101" y="647119"/>
                      <a:pt x="218382" y="637689"/>
                      <a:pt x="192284" y="650071"/>
                    </a:cubicBezTo>
                    <a:lnTo>
                      <a:pt x="192284" y="657406"/>
                    </a:lnTo>
                    <a:lnTo>
                      <a:pt x="197903" y="660835"/>
                    </a:lnTo>
                    <a:lnTo>
                      <a:pt x="200761" y="666549"/>
                    </a:lnTo>
                    <a:cubicBezTo>
                      <a:pt x="223716" y="666549"/>
                      <a:pt x="245719" y="657024"/>
                      <a:pt x="268484" y="656072"/>
                    </a:cubicBezTo>
                    <a:cubicBezTo>
                      <a:pt x="278485" y="663121"/>
                      <a:pt x="346493" y="673122"/>
                      <a:pt x="350494" y="661692"/>
                    </a:cubicBezTo>
                    <a:lnTo>
                      <a:pt x="359447" y="655501"/>
                    </a:lnTo>
                    <a:lnTo>
                      <a:pt x="369449" y="661120"/>
                    </a:lnTo>
                    <a:lnTo>
                      <a:pt x="369449" y="664550"/>
                    </a:lnTo>
                    <a:lnTo>
                      <a:pt x="376116" y="668645"/>
                    </a:lnTo>
                    <a:cubicBezTo>
                      <a:pt x="376116" y="680170"/>
                      <a:pt x="396976" y="669502"/>
                      <a:pt x="402215" y="676360"/>
                    </a:cubicBezTo>
                    <a:cubicBezTo>
                      <a:pt x="402215" y="679123"/>
                      <a:pt x="404120" y="680837"/>
                      <a:pt x="407549" y="682551"/>
                    </a:cubicBezTo>
                    <a:cubicBezTo>
                      <a:pt x="405453" y="688838"/>
                      <a:pt x="386879" y="683409"/>
                      <a:pt x="379640" y="685123"/>
                    </a:cubicBezTo>
                    <a:cubicBezTo>
                      <a:pt x="351065" y="709983"/>
                      <a:pt x="395833" y="694648"/>
                      <a:pt x="408787" y="701601"/>
                    </a:cubicBezTo>
                    <a:cubicBezTo>
                      <a:pt x="399262" y="718365"/>
                      <a:pt x="353828" y="696839"/>
                      <a:pt x="336968" y="712841"/>
                    </a:cubicBezTo>
                    <a:cubicBezTo>
                      <a:pt x="346493" y="720271"/>
                      <a:pt x="366782" y="718842"/>
                      <a:pt x="375545" y="723509"/>
                    </a:cubicBezTo>
                    <a:cubicBezTo>
                      <a:pt x="378688" y="731986"/>
                      <a:pt x="364686" y="729891"/>
                      <a:pt x="360876" y="726367"/>
                    </a:cubicBezTo>
                    <a:cubicBezTo>
                      <a:pt x="355552" y="725081"/>
                      <a:pt x="349922" y="726157"/>
                      <a:pt x="345446" y="729319"/>
                    </a:cubicBezTo>
                    <a:cubicBezTo>
                      <a:pt x="340207" y="729319"/>
                      <a:pt x="333920" y="727795"/>
                      <a:pt x="330968" y="731510"/>
                    </a:cubicBezTo>
                    <a:cubicBezTo>
                      <a:pt x="348494" y="738082"/>
                      <a:pt x="370401" y="737130"/>
                      <a:pt x="388689" y="741893"/>
                    </a:cubicBezTo>
                    <a:cubicBezTo>
                      <a:pt x="387165" y="745798"/>
                      <a:pt x="379164" y="742749"/>
                      <a:pt x="376307" y="745893"/>
                    </a:cubicBezTo>
                    <a:cubicBezTo>
                      <a:pt x="375449" y="755989"/>
                      <a:pt x="393928" y="749798"/>
                      <a:pt x="400786" y="751513"/>
                    </a:cubicBezTo>
                    <a:cubicBezTo>
                      <a:pt x="443458" y="750846"/>
                      <a:pt x="483939" y="773706"/>
                      <a:pt x="526992" y="764562"/>
                    </a:cubicBezTo>
                    <a:lnTo>
                      <a:pt x="526992" y="753799"/>
                    </a:lnTo>
                    <a:lnTo>
                      <a:pt x="533755" y="749608"/>
                    </a:lnTo>
                    <a:lnTo>
                      <a:pt x="533755" y="745893"/>
                    </a:lnTo>
                    <a:cubicBezTo>
                      <a:pt x="538394" y="742578"/>
                      <a:pt x="543880" y="740664"/>
                      <a:pt x="549566" y="740368"/>
                    </a:cubicBezTo>
                    <a:cubicBezTo>
                      <a:pt x="553748" y="743169"/>
                      <a:pt x="558739" y="744512"/>
                      <a:pt x="563759" y="744178"/>
                    </a:cubicBezTo>
                    <a:lnTo>
                      <a:pt x="579380" y="734653"/>
                    </a:lnTo>
                    <a:cubicBezTo>
                      <a:pt x="579380" y="731129"/>
                      <a:pt x="581475" y="726938"/>
                      <a:pt x="578046" y="722938"/>
                    </a:cubicBezTo>
                    <a:cubicBezTo>
                      <a:pt x="566492" y="721890"/>
                      <a:pt x="554872" y="721604"/>
                      <a:pt x="543280" y="722080"/>
                    </a:cubicBezTo>
                    <a:cubicBezTo>
                      <a:pt x="539375" y="726938"/>
                      <a:pt x="528230" y="724652"/>
                      <a:pt x="524230" y="729033"/>
                    </a:cubicBezTo>
                    <a:cubicBezTo>
                      <a:pt x="513848" y="731510"/>
                      <a:pt x="509942" y="725319"/>
                      <a:pt x="519467" y="719508"/>
                    </a:cubicBezTo>
                    <a:cubicBezTo>
                      <a:pt x="516134" y="717889"/>
                      <a:pt x="512705" y="716270"/>
                      <a:pt x="514038" y="712746"/>
                    </a:cubicBezTo>
                    <a:cubicBezTo>
                      <a:pt x="517115" y="710412"/>
                      <a:pt x="520610" y="708669"/>
                      <a:pt x="524325" y="707602"/>
                    </a:cubicBezTo>
                    <a:cubicBezTo>
                      <a:pt x="539851" y="715699"/>
                      <a:pt x="557663" y="701316"/>
                      <a:pt x="574617" y="703602"/>
                    </a:cubicBezTo>
                    <a:cubicBezTo>
                      <a:pt x="579189" y="702554"/>
                      <a:pt x="579380" y="700840"/>
                      <a:pt x="579570" y="698935"/>
                    </a:cubicBezTo>
                    <a:cubicBezTo>
                      <a:pt x="579761" y="697030"/>
                      <a:pt x="587381" y="695601"/>
                      <a:pt x="586047" y="691219"/>
                    </a:cubicBezTo>
                    <a:cubicBezTo>
                      <a:pt x="582209" y="688171"/>
                      <a:pt x="578132" y="685428"/>
                      <a:pt x="573855" y="683028"/>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sp>
          <p:nvSpPr>
            <p:cNvPr id="192" name="Google Shape;192;p10"/>
            <p:cNvSpPr/>
            <p:nvPr/>
          </p:nvSpPr>
          <p:spPr>
            <a:xfrm>
              <a:off x="1865072" y="-144"/>
              <a:ext cx="435171" cy="6863655"/>
            </a:xfrm>
            <a:custGeom>
              <a:rect b="b" l="l" r="r" t="t"/>
              <a:pathLst>
                <a:path extrusionOk="0" h="4606480" w="649509">
                  <a:moveTo>
                    <a:pt x="604785" y="4589326"/>
                  </a:moveTo>
                  <a:lnTo>
                    <a:pt x="604785" y="4605899"/>
                  </a:lnTo>
                  <a:lnTo>
                    <a:pt x="26617" y="4605899"/>
                  </a:lnTo>
                  <a:lnTo>
                    <a:pt x="26617" y="4567227"/>
                  </a:lnTo>
                  <a:lnTo>
                    <a:pt x="32999" y="4563418"/>
                  </a:lnTo>
                  <a:lnTo>
                    <a:pt x="32999" y="4526556"/>
                  </a:lnTo>
                  <a:cubicBezTo>
                    <a:pt x="28646" y="4522937"/>
                    <a:pt x="23131" y="4521031"/>
                    <a:pt x="17473" y="4521127"/>
                  </a:cubicBezTo>
                  <a:cubicBezTo>
                    <a:pt x="11282" y="4516269"/>
                    <a:pt x="10424" y="4512269"/>
                    <a:pt x="709" y="4508459"/>
                  </a:cubicBezTo>
                  <a:lnTo>
                    <a:pt x="709" y="4504839"/>
                  </a:lnTo>
                  <a:cubicBezTo>
                    <a:pt x="8901" y="4495885"/>
                    <a:pt x="24807" y="4502553"/>
                    <a:pt x="32808" y="4493028"/>
                  </a:cubicBezTo>
                  <a:lnTo>
                    <a:pt x="28046" y="4490361"/>
                  </a:lnTo>
                  <a:cubicBezTo>
                    <a:pt x="26141" y="4486455"/>
                    <a:pt x="26141" y="4481979"/>
                    <a:pt x="28046" y="4478073"/>
                  </a:cubicBezTo>
                  <a:lnTo>
                    <a:pt x="32713" y="4475407"/>
                  </a:lnTo>
                  <a:cubicBezTo>
                    <a:pt x="40142" y="4426639"/>
                    <a:pt x="21759" y="4362630"/>
                    <a:pt x="39762" y="4320340"/>
                  </a:cubicBezTo>
                  <a:lnTo>
                    <a:pt x="39762" y="4301956"/>
                  </a:lnTo>
                  <a:lnTo>
                    <a:pt x="33379" y="4298052"/>
                  </a:lnTo>
                  <a:lnTo>
                    <a:pt x="33379" y="4294528"/>
                  </a:lnTo>
                  <a:lnTo>
                    <a:pt x="39762" y="4290717"/>
                  </a:lnTo>
                  <a:lnTo>
                    <a:pt x="39762" y="4279573"/>
                  </a:lnTo>
                  <a:cubicBezTo>
                    <a:pt x="28808" y="4275667"/>
                    <a:pt x="34142" y="4271381"/>
                    <a:pt x="39762" y="4268048"/>
                  </a:cubicBezTo>
                  <a:cubicBezTo>
                    <a:pt x="39762" y="4265285"/>
                    <a:pt x="39762" y="4262999"/>
                    <a:pt x="39095" y="4261095"/>
                  </a:cubicBezTo>
                  <a:lnTo>
                    <a:pt x="33379" y="4257855"/>
                  </a:lnTo>
                  <a:lnTo>
                    <a:pt x="33379" y="4250331"/>
                  </a:lnTo>
                  <a:lnTo>
                    <a:pt x="39380" y="4246521"/>
                  </a:lnTo>
                  <a:lnTo>
                    <a:pt x="39380" y="4195086"/>
                  </a:lnTo>
                  <a:lnTo>
                    <a:pt x="32999" y="4191181"/>
                  </a:lnTo>
                  <a:lnTo>
                    <a:pt x="32999" y="4139746"/>
                  </a:lnTo>
                  <a:lnTo>
                    <a:pt x="39571" y="4135745"/>
                  </a:lnTo>
                  <a:cubicBezTo>
                    <a:pt x="39571" y="4134412"/>
                    <a:pt x="39571" y="4133269"/>
                    <a:pt x="39571" y="4132221"/>
                  </a:cubicBezTo>
                  <a:lnTo>
                    <a:pt x="33379" y="4128220"/>
                  </a:lnTo>
                  <a:cubicBezTo>
                    <a:pt x="33142" y="4123363"/>
                    <a:pt x="33399" y="4118410"/>
                    <a:pt x="34142" y="4113552"/>
                  </a:cubicBezTo>
                  <a:cubicBezTo>
                    <a:pt x="43667" y="4110409"/>
                    <a:pt x="43667" y="4090882"/>
                    <a:pt x="33475" y="4088120"/>
                  </a:cubicBezTo>
                  <a:cubicBezTo>
                    <a:pt x="35666" y="4077738"/>
                    <a:pt x="27569" y="4059545"/>
                    <a:pt x="39857" y="4054973"/>
                  </a:cubicBezTo>
                  <a:lnTo>
                    <a:pt x="39857" y="4022017"/>
                  </a:lnTo>
                  <a:lnTo>
                    <a:pt x="46524" y="4018016"/>
                  </a:lnTo>
                  <a:lnTo>
                    <a:pt x="46524" y="3973916"/>
                  </a:lnTo>
                  <a:lnTo>
                    <a:pt x="40238" y="3970105"/>
                  </a:lnTo>
                  <a:lnTo>
                    <a:pt x="40238" y="3962866"/>
                  </a:lnTo>
                  <a:lnTo>
                    <a:pt x="46619" y="3958675"/>
                  </a:lnTo>
                  <a:cubicBezTo>
                    <a:pt x="47382" y="3927910"/>
                    <a:pt x="45096" y="3896573"/>
                    <a:pt x="47477" y="3866473"/>
                  </a:cubicBezTo>
                  <a:lnTo>
                    <a:pt x="52144" y="3863901"/>
                  </a:lnTo>
                  <a:cubicBezTo>
                    <a:pt x="53678" y="3846309"/>
                    <a:pt x="53678" y="3828621"/>
                    <a:pt x="52144" y="3811038"/>
                  </a:cubicBezTo>
                  <a:lnTo>
                    <a:pt x="47477" y="3808371"/>
                  </a:lnTo>
                  <a:cubicBezTo>
                    <a:pt x="45562" y="3784644"/>
                    <a:pt x="45876" y="3760794"/>
                    <a:pt x="48429" y="3737124"/>
                  </a:cubicBezTo>
                  <a:lnTo>
                    <a:pt x="53192" y="3734457"/>
                  </a:lnTo>
                  <a:lnTo>
                    <a:pt x="53192" y="3723313"/>
                  </a:lnTo>
                  <a:lnTo>
                    <a:pt x="46810" y="3719503"/>
                  </a:lnTo>
                  <a:lnTo>
                    <a:pt x="46810" y="3715979"/>
                  </a:lnTo>
                  <a:lnTo>
                    <a:pt x="53096" y="3712073"/>
                  </a:lnTo>
                  <a:lnTo>
                    <a:pt x="53096" y="3657019"/>
                  </a:lnTo>
                  <a:lnTo>
                    <a:pt x="46810" y="3652828"/>
                  </a:lnTo>
                  <a:cubicBezTo>
                    <a:pt x="47572" y="3623300"/>
                    <a:pt x="45286" y="3593201"/>
                    <a:pt x="47667" y="3564341"/>
                  </a:cubicBezTo>
                  <a:cubicBezTo>
                    <a:pt x="55764" y="3559387"/>
                    <a:pt x="55764" y="3559197"/>
                    <a:pt x="47667" y="3554149"/>
                  </a:cubicBezTo>
                  <a:cubicBezTo>
                    <a:pt x="41190" y="3527098"/>
                    <a:pt x="57192" y="3485950"/>
                    <a:pt x="40619" y="3465376"/>
                  </a:cubicBezTo>
                  <a:lnTo>
                    <a:pt x="40619" y="3388033"/>
                  </a:lnTo>
                  <a:lnTo>
                    <a:pt x="46905" y="3384127"/>
                  </a:lnTo>
                  <a:lnTo>
                    <a:pt x="46905" y="3380603"/>
                  </a:lnTo>
                  <a:cubicBezTo>
                    <a:pt x="37380" y="3376127"/>
                    <a:pt x="39476" y="3373745"/>
                    <a:pt x="46905" y="3368792"/>
                  </a:cubicBezTo>
                  <a:cubicBezTo>
                    <a:pt x="47239" y="3365153"/>
                    <a:pt x="46943" y="3361477"/>
                    <a:pt x="46048" y="3357934"/>
                  </a:cubicBezTo>
                  <a:cubicBezTo>
                    <a:pt x="27569" y="3342122"/>
                    <a:pt x="53192" y="3286115"/>
                    <a:pt x="34428" y="3270399"/>
                  </a:cubicBezTo>
                  <a:cubicBezTo>
                    <a:pt x="34428" y="3269256"/>
                    <a:pt x="34428" y="3268017"/>
                    <a:pt x="33666" y="3266684"/>
                  </a:cubicBezTo>
                  <a:lnTo>
                    <a:pt x="40142" y="3262588"/>
                  </a:lnTo>
                  <a:lnTo>
                    <a:pt x="40142" y="3137620"/>
                  </a:lnTo>
                  <a:lnTo>
                    <a:pt x="46905" y="3133525"/>
                  </a:lnTo>
                  <a:lnTo>
                    <a:pt x="46905" y="3041609"/>
                  </a:lnTo>
                  <a:lnTo>
                    <a:pt x="53287" y="3037703"/>
                  </a:lnTo>
                  <a:lnTo>
                    <a:pt x="53287" y="3026844"/>
                  </a:lnTo>
                  <a:lnTo>
                    <a:pt x="47286" y="3022939"/>
                  </a:lnTo>
                  <a:lnTo>
                    <a:pt x="47286" y="3015224"/>
                  </a:lnTo>
                  <a:cubicBezTo>
                    <a:pt x="56811" y="3013129"/>
                    <a:pt x="56811" y="2984935"/>
                    <a:pt x="47286" y="2982649"/>
                  </a:cubicBezTo>
                  <a:cubicBezTo>
                    <a:pt x="40523" y="2950835"/>
                    <a:pt x="57287" y="2904544"/>
                    <a:pt x="40238" y="2879207"/>
                  </a:cubicBezTo>
                  <a:lnTo>
                    <a:pt x="46619" y="2875302"/>
                  </a:lnTo>
                  <a:lnTo>
                    <a:pt x="46619" y="2842250"/>
                  </a:lnTo>
                  <a:cubicBezTo>
                    <a:pt x="37094" y="2838154"/>
                    <a:pt x="38619" y="2835297"/>
                    <a:pt x="46143" y="2831201"/>
                  </a:cubicBezTo>
                  <a:lnTo>
                    <a:pt x="46143" y="2823581"/>
                  </a:lnTo>
                  <a:lnTo>
                    <a:pt x="41095" y="2820724"/>
                  </a:lnTo>
                  <a:cubicBezTo>
                    <a:pt x="39180" y="2816818"/>
                    <a:pt x="39180" y="2812246"/>
                    <a:pt x="41095" y="2808341"/>
                  </a:cubicBezTo>
                  <a:lnTo>
                    <a:pt x="46429" y="2805388"/>
                  </a:lnTo>
                  <a:cubicBezTo>
                    <a:pt x="40619" y="2733284"/>
                    <a:pt x="57669" y="2646321"/>
                    <a:pt x="40047" y="2580694"/>
                  </a:cubicBezTo>
                  <a:lnTo>
                    <a:pt x="46429" y="2576788"/>
                  </a:lnTo>
                  <a:lnTo>
                    <a:pt x="46429" y="2499541"/>
                  </a:lnTo>
                  <a:lnTo>
                    <a:pt x="52811" y="2495731"/>
                  </a:lnTo>
                  <a:lnTo>
                    <a:pt x="52811" y="2473728"/>
                  </a:lnTo>
                  <a:lnTo>
                    <a:pt x="46048" y="2469442"/>
                  </a:lnTo>
                  <a:lnTo>
                    <a:pt x="46048" y="2440295"/>
                  </a:lnTo>
                  <a:cubicBezTo>
                    <a:pt x="36523" y="2438581"/>
                    <a:pt x="36523" y="2413435"/>
                    <a:pt x="46048" y="2411720"/>
                  </a:cubicBezTo>
                  <a:cubicBezTo>
                    <a:pt x="46048" y="2410577"/>
                    <a:pt x="46048" y="2409434"/>
                    <a:pt x="46810" y="2408005"/>
                  </a:cubicBezTo>
                  <a:lnTo>
                    <a:pt x="40428" y="2403910"/>
                  </a:lnTo>
                  <a:lnTo>
                    <a:pt x="40428" y="2323233"/>
                  </a:lnTo>
                  <a:lnTo>
                    <a:pt x="33761" y="2319232"/>
                  </a:lnTo>
                  <a:lnTo>
                    <a:pt x="40047" y="2315423"/>
                  </a:lnTo>
                  <a:lnTo>
                    <a:pt x="40047" y="2260273"/>
                  </a:lnTo>
                  <a:lnTo>
                    <a:pt x="34046" y="2256463"/>
                  </a:lnTo>
                  <a:lnTo>
                    <a:pt x="34046" y="2230555"/>
                  </a:lnTo>
                  <a:lnTo>
                    <a:pt x="39380" y="2227602"/>
                  </a:lnTo>
                  <a:cubicBezTo>
                    <a:pt x="42714" y="2199503"/>
                    <a:pt x="37666" y="2169880"/>
                    <a:pt x="41095" y="2141877"/>
                  </a:cubicBezTo>
                  <a:lnTo>
                    <a:pt x="46048" y="2139115"/>
                  </a:lnTo>
                  <a:cubicBezTo>
                    <a:pt x="52525" y="2114445"/>
                    <a:pt x="36523" y="2075964"/>
                    <a:pt x="53192" y="2057676"/>
                  </a:cubicBezTo>
                  <a:lnTo>
                    <a:pt x="53192" y="1991001"/>
                  </a:lnTo>
                  <a:lnTo>
                    <a:pt x="46810" y="1987191"/>
                  </a:lnTo>
                  <a:lnTo>
                    <a:pt x="46810" y="1972617"/>
                  </a:lnTo>
                  <a:lnTo>
                    <a:pt x="53192" y="1968808"/>
                  </a:lnTo>
                  <a:lnTo>
                    <a:pt x="53192" y="1954139"/>
                  </a:lnTo>
                  <a:lnTo>
                    <a:pt x="46810" y="1950043"/>
                  </a:lnTo>
                  <a:cubicBezTo>
                    <a:pt x="46334" y="1943871"/>
                    <a:pt x="46591" y="1937670"/>
                    <a:pt x="47572" y="1931565"/>
                  </a:cubicBezTo>
                  <a:lnTo>
                    <a:pt x="52239" y="1928898"/>
                  </a:lnTo>
                  <a:cubicBezTo>
                    <a:pt x="53192" y="1904038"/>
                    <a:pt x="57383" y="1900323"/>
                    <a:pt x="47572" y="1895561"/>
                  </a:cubicBezTo>
                  <a:lnTo>
                    <a:pt x="46715" y="1891846"/>
                  </a:lnTo>
                  <a:lnTo>
                    <a:pt x="53192" y="1887750"/>
                  </a:lnTo>
                  <a:lnTo>
                    <a:pt x="53192" y="1854889"/>
                  </a:lnTo>
                  <a:lnTo>
                    <a:pt x="59955" y="1850888"/>
                  </a:lnTo>
                  <a:lnTo>
                    <a:pt x="59955" y="1847269"/>
                  </a:lnTo>
                  <a:lnTo>
                    <a:pt x="53192" y="1843173"/>
                  </a:lnTo>
                  <a:lnTo>
                    <a:pt x="53192" y="1769926"/>
                  </a:lnTo>
                  <a:lnTo>
                    <a:pt x="47191" y="1766020"/>
                  </a:lnTo>
                  <a:lnTo>
                    <a:pt x="47191" y="1732778"/>
                  </a:lnTo>
                  <a:lnTo>
                    <a:pt x="53382" y="1729349"/>
                  </a:lnTo>
                  <a:cubicBezTo>
                    <a:pt x="51477" y="1719824"/>
                    <a:pt x="58907" y="1704013"/>
                    <a:pt x="46810" y="1699822"/>
                  </a:cubicBezTo>
                  <a:cubicBezTo>
                    <a:pt x="46810" y="1692964"/>
                    <a:pt x="43953" y="1683915"/>
                    <a:pt x="53192" y="1681533"/>
                  </a:cubicBezTo>
                  <a:lnTo>
                    <a:pt x="53192" y="1674104"/>
                  </a:lnTo>
                  <a:lnTo>
                    <a:pt x="46810" y="1670294"/>
                  </a:lnTo>
                  <a:lnTo>
                    <a:pt x="46810" y="1593046"/>
                  </a:lnTo>
                  <a:lnTo>
                    <a:pt x="53192" y="1589236"/>
                  </a:lnTo>
                  <a:lnTo>
                    <a:pt x="53192" y="1581902"/>
                  </a:lnTo>
                  <a:lnTo>
                    <a:pt x="47191" y="1578092"/>
                  </a:lnTo>
                  <a:lnTo>
                    <a:pt x="47191" y="1530467"/>
                  </a:lnTo>
                  <a:cubicBezTo>
                    <a:pt x="64336" y="1518847"/>
                    <a:pt x="44047" y="1484080"/>
                    <a:pt x="56716" y="1469888"/>
                  </a:cubicBezTo>
                  <a:cubicBezTo>
                    <a:pt x="59764" y="1469888"/>
                    <a:pt x="63383" y="1470460"/>
                    <a:pt x="66241" y="1467698"/>
                  </a:cubicBezTo>
                  <a:cubicBezTo>
                    <a:pt x="67194" y="1453696"/>
                    <a:pt x="66241" y="1457601"/>
                    <a:pt x="53382" y="1453505"/>
                  </a:cubicBezTo>
                  <a:cubicBezTo>
                    <a:pt x="50620" y="1445980"/>
                    <a:pt x="62907" y="1449219"/>
                    <a:pt x="66146" y="1445790"/>
                  </a:cubicBezTo>
                  <a:lnTo>
                    <a:pt x="66146" y="1438551"/>
                  </a:lnTo>
                  <a:cubicBezTo>
                    <a:pt x="62526" y="1436169"/>
                    <a:pt x="55764" y="1437408"/>
                    <a:pt x="53287" y="1434741"/>
                  </a:cubicBezTo>
                  <a:lnTo>
                    <a:pt x="53287" y="1427597"/>
                  </a:lnTo>
                  <a:lnTo>
                    <a:pt x="59192" y="1423692"/>
                  </a:lnTo>
                  <a:lnTo>
                    <a:pt x="59192" y="1416262"/>
                  </a:lnTo>
                  <a:cubicBezTo>
                    <a:pt x="50715" y="1411024"/>
                    <a:pt x="50715" y="1410833"/>
                    <a:pt x="59192" y="1405594"/>
                  </a:cubicBezTo>
                  <a:lnTo>
                    <a:pt x="59192" y="1398165"/>
                  </a:lnTo>
                  <a:lnTo>
                    <a:pt x="53096" y="1394260"/>
                  </a:lnTo>
                  <a:lnTo>
                    <a:pt x="53096" y="1310249"/>
                  </a:lnTo>
                  <a:lnTo>
                    <a:pt x="46429" y="1306249"/>
                  </a:lnTo>
                  <a:lnTo>
                    <a:pt x="46429" y="1162136"/>
                  </a:lnTo>
                  <a:cubicBezTo>
                    <a:pt x="55954" y="1157658"/>
                    <a:pt x="53954" y="1155373"/>
                    <a:pt x="46429" y="1150325"/>
                  </a:cubicBezTo>
                  <a:cubicBezTo>
                    <a:pt x="46429" y="1146800"/>
                    <a:pt x="45476" y="1142704"/>
                    <a:pt x="47286" y="1139466"/>
                  </a:cubicBezTo>
                  <a:lnTo>
                    <a:pt x="52144" y="1136799"/>
                  </a:lnTo>
                  <a:cubicBezTo>
                    <a:pt x="55478" y="1113558"/>
                    <a:pt x="50430" y="1089174"/>
                    <a:pt x="53858" y="1065743"/>
                  </a:cubicBezTo>
                  <a:lnTo>
                    <a:pt x="59573" y="1062599"/>
                  </a:lnTo>
                  <a:cubicBezTo>
                    <a:pt x="59573" y="1055646"/>
                    <a:pt x="62241" y="1046693"/>
                    <a:pt x="53096" y="1044216"/>
                  </a:cubicBezTo>
                  <a:lnTo>
                    <a:pt x="53096" y="808568"/>
                  </a:lnTo>
                  <a:lnTo>
                    <a:pt x="46429" y="804567"/>
                  </a:lnTo>
                  <a:lnTo>
                    <a:pt x="46429" y="801042"/>
                  </a:lnTo>
                  <a:lnTo>
                    <a:pt x="52811" y="797137"/>
                  </a:lnTo>
                  <a:lnTo>
                    <a:pt x="52811" y="708840"/>
                  </a:lnTo>
                  <a:lnTo>
                    <a:pt x="46429" y="704840"/>
                  </a:lnTo>
                  <a:cubicBezTo>
                    <a:pt x="45286" y="700840"/>
                    <a:pt x="50810" y="699411"/>
                    <a:pt x="53001" y="696839"/>
                  </a:cubicBezTo>
                  <a:cubicBezTo>
                    <a:pt x="53001" y="691315"/>
                    <a:pt x="53858" y="685314"/>
                    <a:pt x="47191" y="683409"/>
                  </a:cubicBezTo>
                  <a:cubicBezTo>
                    <a:pt x="45419" y="663368"/>
                    <a:pt x="45676" y="643204"/>
                    <a:pt x="47953" y="623211"/>
                  </a:cubicBezTo>
                  <a:lnTo>
                    <a:pt x="52811" y="620449"/>
                  </a:lnTo>
                  <a:lnTo>
                    <a:pt x="52811" y="539391"/>
                  </a:lnTo>
                  <a:lnTo>
                    <a:pt x="46429" y="535581"/>
                  </a:lnTo>
                  <a:lnTo>
                    <a:pt x="46429" y="517293"/>
                  </a:lnTo>
                  <a:lnTo>
                    <a:pt x="52620" y="513483"/>
                  </a:lnTo>
                  <a:lnTo>
                    <a:pt x="46810" y="509673"/>
                  </a:lnTo>
                  <a:lnTo>
                    <a:pt x="46810" y="380895"/>
                  </a:lnTo>
                  <a:lnTo>
                    <a:pt x="53192" y="376513"/>
                  </a:lnTo>
                  <a:cubicBezTo>
                    <a:pt x="53192" y="373846"/>
                    <a:pt x="53192" y="371465"/>
                    <a:pt x="52525" y="369560"/>
                  </a:cubicBezTo>
                  <a:lnTo>
                    <a:pt x="46429" y="366131"/>
                  </a:lnTo>
                  <a:cubicBezTo>
                    <a:pt x="41476" y="329269"/>
                    <a:pt x="56526" y="278692"/>
                    <a:pt x="40238" y="248402"/>
                  </a:cubicBezTo>
                  <a:cubicBezTo>
                    <a:pt x="40238" y="247164"/>
                    <a:pt x="40238" y="246021"/>
                    <a:pt x="40238" y="244687"/>
                  </a:cubicBezTo>
                  <a:lnTo>
                    <a:pt x="46810" y="240687"/>
                  </a:lnTo>
                  <a:lnTo>
                    <a:pt x="46810" y="222399"/>
                  </a:lnTo>
                  <a:lnTo>
                    <a:pt x="40238" y="218494"/>
                  </a:lnTo>
                  <a:cubicBezTo>
                    <a:pt x="40238" y="182775"/>
                    <a:pt x="41000" y="147151"/>
                    <a:pt x="40238" y="111623"/>
                  </a:cubicBezTo>
                  <a:cubicBezTo>
                    <a:pt x="33475" y="107527"/>
                    <a:pt x="23474" y="111623"/>
                    <a:pt x="15949" y="108956"/>
                  </a:cubicBezTo>
                  <a:cubicBezTo>
                    <a:pt x="13806" y="105165"/>
                    <a:pt x="13530" y="100603"/>
                    <a:pt x="15187" y="96574"/>
                  </a:cubicBezTo>
                  <a:lnTo>
                    <a:pt x="40714" y="82382"/>
                  </a:lnTo>
                  <a:lnTo>
                    <a:pt x="40714" y="-581"/>
                  </a:lnTo>
                  <a:lnTo>
                    <a:pt x="612214" y="-581"/>
                  </a:lnTo>
                  <a:lnTo>
                    <a:pt x="612214" y="5324"/>
                  </a:lnTo>
                  <a:lnTo>
                    <a:pt x="618501" y="9229"/>
                  </a:lnTo>
                  <a:cubicBezTo>
                    <a:pt x="605451" y="15707"/>
                    <a:pt x="614881" y="37233"/>
                    <a:pt x="612214" y="49616"/>
                  </a:cubicBezTo>
                  <a:lnTo>
                    <a:pt x="617453" y="52568"/>
                  </a:lnTo>
                  <a:cubicBezTo>
                    <a:pt x="620691" y="64475"/>
                    <a:pt x="617453" y="78191"/>
                    <a:pt x="618786" y="90668"/>
                  </a:cubicBezTo>
                  <a:cubicBezTo>
                    <a:pt x="604689" y="98860"/>
                    <a:pt x="615262" y="122958"/>
                    <a:pt x="612214" y="137531"/>
                  </a:cubicBezTo>
                  <a:cubicBezTo>
                    <a:pt x="613262" y="140103"/>
                    <a:pt x="615834" y="140293"/>
                    <a:pt x="618691" y="142198"/>
                  </a:cubicBezTo>
                  <a:cubicBezTo>
                    <a:pt x="618691" y="173821"/>
                    <a:pt x="618691" y="206492"/>
                    <a:pt x="618691" y="238020"/>
                  </a:cubicBezTo>
                  <a:lnTo>
                    <a:pt x="624311" y="241259"/>
                  </a:lnTo>
                  <a:cubicBezTo>
                    <a:pt x="623549" y="255641"/>
                    <a:pt x="631931" y="280978"/>
                    <a:pt x="618977" y="289455"/>
                  </a:cubicBezTo>
                  <a:lnTo>
                    <a:pt x="618977" y="300885"/>
                  </a:lnTo>
                  <a:cubicBezTo>
                    <a:pt x="621930" y="303647"/>
                    <a:pt x="631264" y="305362"/>
                    <a:pt x="631835" y="310410"/>
                  </a:cubicBezTo>
                  <a:cubicBezTo>
                    <a:pt x="620120" y="309362"/>
                    <a:pt x="627168" y="326602"/>
                    <a:pt x="625072" y="333841"/>
                  </a:cubicBezTo>
                  <a:lnTo>
                    <a:pt x="631550" y="338032"/>
                  </a:lnTo>
                  <a:lnTo>
                    <a:pt x="631550" y="360035"/>
                  </a:lnTo>
                  <a:lnTo>
                    <a:pt x="625359" y="363845"/>
                  </a:lnTo>
                  <a:lnTo>
                    <a:pt x="625359" y="367369"/>
                  </a:lnTo>
                  <a:lnTo>
                    <a:pt x="631740" y="371274"/>
                  </a:lnTo>
                  <a:lnTo>
                    <a:pt x="631740" y="376799"/>
                  </a:lnTo>
                  <a:lnTo>
                    <a:pt x="625454" y="380609"/>
                  </a:lnTo>
                  <a:lnTo>
                    <a:pt x="625454" y="402802"/>
                  </a:lnTo>
                  <a:cubicBezTo>
                    <a:pt x="642980" y="409184"/>
                    <a:pt x="615929" y="415185"/>
                    <a:pt x="631169" y="420709"/>
                  </a:cubicBezTo>
                  <a:cubicBezTo>
                    <a:pt x="631883" y="423119"/>
                    <a:pt x="632102" y="425643"/>
                    <a:pt x="631835" y="428139"/>
                  </a:cubicBezTo>
                  <a:lnTo>
                    <a:pt x="625359" y="432235"/>
                  </a:lnTo>
                  <a:lnTo>
                    <a:pt x="625359" y="461476"/>
                  </a:lnTo>
                  <a:lnTo>
                    <a:pt x="631550" y="465381"/>
                  </a:lnTo>
                  <a:lnTo>
                    <a:pt x="625454" y="469096"/>
                  </a:lnTo>
                  <a:cubicBezTo>
                    <a:pt x="624025" y="474621"/>
                    <a:pt x="636312" y="476812"/>
                    <a:pt x="630883" y="484241"/>
                  </a:cubicBezTo>
                  <a:cubicBezTo>
                    <a:pt x="623073" y="486432"/>
                    <a:pt x="620405" y="508720"/>
                    <a:pt x="632312" y="507672"/>
                  </a:cubicBezTo>
                  <a:cubicBezTo>
                    <a:pt x="649457" y="550250"/>
                    <a:pt x="632312" y="619782"/>
                    <a:pt x="638408" y="671312"/>
                  </a:cubicBezTo>
                  <a:lnTo>
                    <a:pt x="632026" y="675408"/>
                  </a:lnTo>
                  <a:lnTo>
                    <a:pt x="632026" y="686362"/>
                  </a:lnTo>
                  <a:lnTo>
                    <a:pt x="638408" y="690172"/>
                  </a:lnTo>
                  <a:lnTo>
                    <a:pt x="638408" y="693696"/>
                  </a:lnTo>
                  <a:lnTo>
                    <a:pt x="632026" y="697506"/>
                  </a:lnTo>
                  <a:lnTo>
                    <a:pt x="632026" y="704935"/>
                  </a:lnTo>
                  <a:cubicBezTo>
                    <a:pt x="649362" y="753417"/>
                    <a:pt x="632883" y="823045"/>
                    <a:pt x="638408" y="878005"/>
                  </a:cubicBezTo>
                  <a:cubicBezTo>
                    <a:pt x="619358" y="925630"/>
                    <a:pt x="639075" y="997543"/>
                    <a:pt x="630979" y="1051740"/>
                  </a:cubicBezTo>
                  <a:cubicBezTo>
                    <a:pt x="622882" y="1056598"/>
                    <a:pt x="622882" y="1056884"/>
                    <a:pt x="630979" y="1061932"/>
                  </a:cubicBezTo>
                  <a:cubicBezTo>
                    <a:pt x="631692" y="1064342"/>
                    <a:pt x="631912" y="1066866"/>
                    <a:pt x="631645" y="1069362"/>
                  </a:cubicBezTo>
                  <a:lnTo>
                    <a:pt x="625168" y="1073362"/>
                  </a:lnTo>
                  <a:lnTo>
                    <a:pt x="625168" y="1084316"/>
                  </a:lnTo>
                  <a:lnTo>
                    <a:pt x="631550" y="1088126"/>
                  </a:lnTo>
                  <a:lnTo>
                    <a:pt x="631550" y="1091841"/>
                  </a:lnTo>
                  <a:cubicBezTo>
                    <a:pt x="624120" y="1097366"/>
                    <a:pt x="616976" y="1088888"/>
                    <a:pt x="608976" y="1089936"/>
                  </a:cubicBezTo>
                  <a:lnTo>
                    <a:pt x="595450" y="1097175"/>
                  </a:lnTo>
                  <a:lnTo>
                    <a:pt x="588782" y="1093936"/>
                  </a:lnTo>
                  <a:lnTo>
                    <a:pt x="579257" y="1098985"/>
                  </a:lnTo>
                  <a:lnTo>
                    <a:pt x="579257" y="1106509"/>
                  </a:lnTo>
                  <a:cubicBezTo>
                    <a:pt x="591830" y="1111367"/>
                    <a:pt x="590783" y="1118225"/>
                    <a:pt x="602689" y="1123083"/>
                  </a:cubicBezTo>
                  <a:lnTo>
                    <a:pt x="609166" y="1123083"/>
                  </a:lnTo>
                  <a:cubicBezTo>
                    <a:pt x="611929" y="1127274"/>
                    <a:pt x="620882" y="1125464"/>
                    <a:pt x="625263" y="1128512"/>
                  </a:cubicBezTo>
                  <a:cubicBezTo>
                    <a:pt x="624596" y="1132322"/>
                    <a:pt x="627930" y="1142228"/>
                    <a:pt x="620882" y="1140704"/>
                  </a:cubicBezTo>
                  <a:cubicBezTo>
                    <a:pt x="618024" y="1140133"/>
                    <a:pt x="618596" y="1137847"/>
                    <a:pt x="618691" y="1135846"/>
                  </a:cubicBezTo>
                  <a:cubicBezTo>
                    <a:pt x="609166" y="1128607"/>
                    <a:pt x="600498" y="1130512"/>
                    <a:pt x="588497" y="1130417"/>
                  </a:cubicBezTo>
                  <a:lnTo>
                    <a:pt x="573733" y="1139942"/>
                  </a:lnTo>
                  <a:cubicBezTo>
                    <a:pt x="577162" y="1143086"/>
                    <a:pt x="583258" y="1145371"/>
                    <a:pt x="588401" y="1148896"/>
                  </a:cubicBezTo>
                  <a:cubicBezTo>
                    <a:pt x="596679" y="1143857"/>
                    <a:pt x="607080" y="1143857"/>
                    <a:pt x="615357" y="1148896"/>
                  </a:cubicBezTo>
                  <a:lnTo>
                    <a:pt x="622120" y="1145467"/>
                  </a:lnTo>
                  <a:cubicBezTo>
                    <a:pt x="626121" y="1148610"/>
                    <a:pt x="628216" y="1181471"/>
                    <a:pt x="621358" y="1181662"/>
                  </a:cubicBezTo>
                  <a:cubicBezTo>
                    <a:pt x="613414" y="1178175"/>
                    <a:pt x="605013" y="1175871"/>
                    <a:pt x="596403" y="1174804"/>
                  </a:cubicBezTo>
                  <a:cubicBezTo>
                    <a:pt x="592592" y="1176375"/>
                    <a:pt x="589030" y="1178490"/>
                    <a:pt x="585830" y="1181090"/>
                  </a:cubicBezTo>
                  <a:cubicBezTo>
                    <a:pt x="593640" y="1197283"/>
                    <a:pt x="618596" y="1193187"/>
                    <a:pt x="631835" y="1202902"/>
                  </a:cubicBezTo>
                  <a:cubicBezTo>
                    <a:pt x="631835" y="1204045"/>
                    <a:pt x="631835" y="1205283"/>
                    <a:pt x="631169" y="1206426"/>
                  </a:cubicBezTo>
                  <a:cubicBezTo>
                    <a:pt x="615547" y="1218333"/>
                    <a:pt x="594974" y="1210713"/>
                    <a:pt x="579067" y="1220905"/>
                  </a:cubicBezTo>
                  <a:cubicBezTo>
                    <a:pt x="583067" y="1224715"/>
                    <a:pt x="612023" y="1229001"/>
                    <a:pt x="592879" y="1233763"/>
                  </a:cubicBezTo>
                  <a:cubicBezTo>
                    <a:pt x="587449" y="1233763"/>
                    <a:pt x="584591" y="1236144"/>
                    <a:pt x="585830" y="1238240"/>
                  </a:cubicBezTo>
                  <a:cubicBezTo>
                    <a:pt x="593069" y="1242431"/>
                    <a:pt x="590973" y="1247289"/>
                    <a:pt x="598403" y="1250051"/>
                  </a:cubicBezTo>
                  <a:cubicBezTo>
                    <a:pt x="596688" y="1253766"/>
                    <a:pt x="588306" y="1250813"/>
                    <a:pt x="585925" y="1253957"/>
                  </a:cubicBezTo>
                  <a:lnTo>
                    <a:pt x="598689" y="1261577"/>
                  </a:lnTo>
                  <a:cubicBezTo>
                    <a:pt x="590687" y="1266434"/>
                    <a:pt x="590687" y="1266434"/>
                    <a:pt x="595736" y="1271102"/>
                  </a:cubicBezTo>
                  <a:cubicBezTo>
                    <a:pt x="605261" y="1270625"/>
                    <a:pt x="614786" y="1273007"/>
                    <a:pt x="622215" y="1267482"/>
                  </a:cubicBezTo>
                  <a:cubicBezTo>
                    <a:pt x="625120" y="1268577"/>
                    <a:pt x="626587" y="1271825"/>
                    <a:pt x="625492" y="1274721"/>
                  </a:cubicBezTo>
                  <a:cubicBezTo>
                    <a:pt x="624720" y="1276759"/>
                    <a:pt x="622853" y="1278159"/>
                    <a:pt x="620691" y="1278341"/>
                  </a:cubicBezTo>
                  <a:cubicBezTo>
                    <a:pt x="613090" y="1277778"/>
                    <a:pt x="605509" y="1279684"/>
                    <a:pt x="599069" y="1283769"/>
                  </a:cubicBezTo>
                  <a:lnTo>
                    <a:pt x="599069" y="1291390"/>
                  </a:lnTo>
                  <a:cubicBezTo>
                    <a:pt x="606404" y="1296057"/>
                    <a:pt x="635170" y="1287866"/>
                    <a:pt x="622215" y="1304153"/>
                  </a:cubicBezTo>
                  <a:lnTo>
                    <a:pt x="608594" y="1297009"/>
                  </a:lnTo>
                  <a:lnTo>
                    <a:pt x="579257" y="1313393"/>
                  </a:lnTo>
                  <a:cubicBezTo>
                    <a:pt x="588116" y="1318822"/>
                    <a:pt x="588116" y="1319107"/>
                    <a:pt x="579257" y="1324251"/>
                  </a:cubicBezTo>
                  <a:cubicBezTo>
                    <a:pt x="585792" y="1326184"/>
                    <a:pt x="592164" y="1328642"/>
                    <a:pt x="598307" y="1331585"/>
                  </a:cubicBezTo>
                  <a:lnTo>
                    <a:pt x="598307" y="1339205"/>
                  </a:lnTo>
                  <a:lnTo>
                    <a:pt x="591354" y="1343587"/>
                  </a:lnTo>
                  <a:lnTo>
                    <a:pt x="594212" y="1348349"/>
                  </a:lnTo>
                  <a:lnTo>
                    <a:pt x="601927" y="1348349"/>
                  </a:lnTo>
                  <a:cubicBezTo>
                    <a:pt x="606785" y="1351493"/>
                    <a:pt x="611452" y="1354635"/>
                    <a:pt x="617262" y="1357874"/>
                  </a:cubicBezTo>
                  <a:cubicBezTo>
                    <a:pt x="614595" y="1361113"/>
                    <a:pt x="608404" y="1358732"/>
                    <a:pt x="596497" y="1360446"/>
                  </a:cubicBezTo>
                  <a:cubicBezTo>
                    <a:pt x="598212" y="1360446"/>
                    <a:pt x="596497" y="1363208"/>
                    <a:pt x="591640" y="1365018"/>
                  </a:cubicBezTo>
                  <a:cubicBezTo>
                    <a:pt x="599641" y="1366732"/>
                    <a:pt x="596403" y="1371781"/>
                    <a:pt x="601641" y="1374067"/>
                  </a:cubicBezTo>
                  <a:cubicBezTo>
                    <a:pt x="608937" y="1373409"/>
                    <a:pt x="616281" y="1373828"/>
                    <a:pt x="623453" y="1375305"/>
                  </a:cubicBezTo>
                  <a:cubicBezTo>
                    <a:pt x="633645" y="1392926"/>
                    <a:pt x="590211" y="1380924"/>
                    <a:pt x="591830" y="1394355"/>
                  </a:cubicBezTo>
                  <a:cubicBezTo>
                    <a:pt x="599736" y="1400165"/>
                    <a:pt x="617357" y="1398069"/>
                    <a:pt x="624692" y="1405308"/>
                  </a:cubicBezTo>
                  <a:cubicBezTo>
                    <a:pt x="626216" y="1410928"/>
                    <a:pt x="619358" y="1410738"/>
                    <a:pt x="615167" y="1410738"/>
                  </a:cubicBezTo>
                  <a:cubicBezTo>
                    <a:pt x="607071" y="1413214"/>
                    <a:pt x="621739" y="1417119"/>
                    <a:pt x="624692" y="1419596"/>
                  </a:cubicBezTo>
                  <a:cubicBezTo>
                    <a:pt x="614500" y="1424073"/>
                    <a:pt x="600784" y="1419596"/>
                    <a:pt x="592497" y="1426930"/>
                  </a:cubicBezTo>
                  <a:lnTo>
                    <a:pt x="592497" y="1434646"/>
                  </a:lnTo>
                  <a:lnTo>
                    <a:pt x="604023" y="1441218"/>
                  </a:lnTo>
                  <a:cubicBezTo>
                    <a:pt x="605928" y="1444647"/>
                    <a:pt x="607166" y="1448742"/>
                    <a:pt x="615357" y="1447504"/>
                  </a:cubicBezTo>
                  <a:cubicBezTo>
                    <a:pt x="627835" y="1457982"/>
                    <a:pt x="596307" y="1452743"/>
                    <a:pt x="592307" y="1460363"/>
                  </a:cubicBezTo>
                  <a:lnTo>
                    <a:pt x="592307" y="1467792"/>
                  </a:lnTo>
                  <a:lnTo>
                    <a:pt x="608594" y="1477317"/>
                  </a:lnTo>
                  <a:lnTo>
                    <a:pt x="615453" y="1473889"/>
                  </a:lnTo>
                  <a:cubicBezTo>
                    <a:pt x="620405" y="1476556"/>
                    <a:pt x="617453" y="1484652"/>
                    <a:pt x="618882" y="1490177"/>
                  </a:cubicBezTo>
                  <a:lnTo>
                    <a:pt x="624882" y="1493986"/>
                  </a:lnTo>
                  <a:cubicBezTo>
                    <a:pt x="619548" y="1499225"/>
                    <a:pt x="610595" y="1498463"/>
                    <a:pt x="605832" y="1501797"/>
                  </a:cubicBezTo>
                  <a:cubicBezTo>
                    <a:pt x="604594" y="1508940"/>
                    <a:pt x="619262" y="1506083"/>
                    <a:pt x="624882" y="1512179"/>
                  </a:cubicBezTo>
                  <a:cubicBezTo>
                    <a:pt x="629073" y="1521704"/>
                    <a:pt x="615357" y="1520847"/>
                    <a:pt x="620691" y="1528086"/>
                  </a:cubicBezTo>
                  <a:lnTo>
                    <a:pt x="625168" y="1530943"/>
                  </a:lnTo>
                  <a:lnTo>
                    <a:pt x="625168" y="1541897"/>
                  </a:lnTo>
                  <a:lnTo>
                    <a:pt x="618786" y="1545707"/>
                  </a:lnTo>
                  <a:lnTo>
                    <a:pt x="618786" y="1578664"/>
                  </a:lnTo>
                  <a:lnTo>
                    <a:pt x="624978" y="1582569"/>
                  </a:lnTo>
                  <a:lnTo>
                    <a:pt x="619167" y="1586283"/>
                  </a:lnTo>
                  <a:lnTo>
                    <a:pt x="619167" y="1593809"/>
                  </a:lnTo>
                  <a:cubicBezTo>
                    <a:pt x="626882" y="1596951"/>
                    <a:pt x="624025" y="1601048"/>
                    <a:pt x="631455" y="1604857"/>
                  </a:cubicBezTo>
                  <a:lnTo>
                    <a:pt x="631455" y="1611334"/>
                  </a:lnTo>
                  <a:lnTo>
                    <a:pt x="638312" y="1615716"/>
                  </a:lnTo>
                  <a:lnTo>
                    <a:pt x="638312" y="1659817"/>
                  </a:lnTo>
                  <a:lnTo>
                    <a:pt x="631931" y="1663626"/>
                  </a:lnTo>
                  <a:lnTo>
                    <a:pt x="631931" y="1689249"/>
                  </a:lnTo>
                  <a:lnTo>
                    <a:pt x="625168" y="1693344"/>
                  </a:lnTo>
                  <a:lnTo>
                    <a:pt x="625168" y="1700393"/>
                  </a:lnTo>
                  <a:lnTo>
                    <a:pt x="618977" y="1704298"/>
                  </a:lnTo>
                  <a:cubicBezTo>
                    <a:pt x="617739" y="1707442"/>
                    <a:pt x="620691" y="1709156"/>
                    <a:pt x="624120" y="1710680"/>
                  </a:cubicBezTo>
                  <a:cubicBezTo>
                    <a:pt x="624882" y="1712966"/>
                    <a:pt x="620977" y="1713347"/>
                    <a:pt x="619358" y="1715062"/>
                  </a:cubicBezTo>
                  <a:lnTo>
                    <a:pt x="625072" y="1718872"/>
                  </a:lnTo>
                  <a:lnTo>
                    <a:pt x="625072" y="1747447"/>
                  </a:lnTo>
                  <a:lnTo>
                    <a:pt x="631835" y="1751543"/>
                  </a:lnTo>
                  <a:lnTo>
                    <a:pt x="631835" y="1755162"/>
                  </a:lnTo>
                  <a:lnTo>
                    <a:pt x="625359" y="1759067"/>
                  </a:lnTo>
                  <a:cubicBezTo>
                    <a:pt x="625359" y="1760305"/>
                    <a:pt x="625359" y="1761544"/>
                    <a:pt x="625359" y="1762591"/>
                  </a:cubicBezTo>
                  <a:lnTo>
                    <a:pt x="631359" y="1766402"/>
                  </a:lnTo>
                  <a:cubicBezTo>
                    <a:pt x="632693" y="1769640"/>
                    <a:pt x="629645" y="1771354"/>
                    <a:pt x="626216" y="1772878"/>
                  </a:cubicBezTo>
                  <a:cubicBezTo>
                    <a:pt x="625454" y="1775069"/>
                    <a:pt x="629359" y="1775545"/>
                    <a:pt x="631645" y="1777736"/>
                  </a:cubicBezTo>
                  <a:cubicBezTo>
                    <a:pt x="630597" y="1783356"/>
                    <a:pt x="635741" y="1816408"/>
                    <a:pt x="625072" y="1805358"/>
                  </a:cubicBezTo>
                  <a:cubicBezTo>
                    <a:pt x="625739" y="1799834"/>
                    <a:pt x="615547" y="1802025"/>
                    <a:pt x="612023" y="1799453"/>
                  </a:cubicBezTo>
                  <a:lnTo>
                    <a:pt x="618310" y="1795643"/>
                  </a:lnTo>
                  <a:lnTo>
                    <a:pt x="618310" y="1777355"/>
                  </a:lnTo>
                  <a:lnTo>
                    <a:pt x="612214" y="1773545"/>
                  </a:lnTo>
                  <a:lnTo>
                    <a:pt x="612214" y="1766115"/>
                  </a:lnTo>
                  <a:cubicBezTo>
                    <a:pt x="620501" y="1761258"/>
                    <a:pt x="620405" y="1761258"/>
                    <a:pt x="614976" y="1756590"/>
                  </a:cubicBezTo>
                  <a:cubicBezTo>
                    <a:pt x="603070" y="1754876"/>
                    <a:pt x="593926" y="1750209"/>
                    <a:pt x="583354" y="1759829"/>
                  </a:cubicBezTo>
                  <a:cubicBezTo>
                    <a:pt x="556493" y="1759829"/>
                    <a:pt x="532299" y="1754591"/>
                    <a:pt x="502772" y="1756877"/>
                  </a:cubicBezTo>
                  <a:lnTo>
                    <a:pt x="493247" y="1749351"/>
                  </a:lnTo>
                  <a:cubicBezTo>
                    <a:pt x="470768" y="1747447"/>
                    <a:pt x="457147" y="1751923"/>
                    <a:pt x="437430" y="1753162"/>
                  </a:cubicBezTo>
                  <a:cubicBezTo>
                    <a:pt x="433525" y="1755962"/>
                    <a:pt x="428801" y="1757372"/>
                    <a:pt x="424000" y="1757162"/>
                  </a:cubicBezTo>
                  <a:cubicBezTo>
                    <a:pt x="414856" y="1762487"/>
                    <a:pt x="403331" y="1761334"/>
                    <a:pt x="395425" y="1754305"/>
                  </a:cubicBezTo>
                  <a:cubicBezTo>
                    <a:pt x="394853" y="1749161"/>
                    <a:pt x="401521" y="1748113"/>
                    <a:pt x="404950" y="1745542"/>
                  </a:cubicBezTo>
                  <a:cubicBezTo>
                    <a:pt x="431906" y="1736017"/>
                    <a:pt x="462957" y="1727159"/>
                    <a:pt x="490675" y="1741732"/>
                  </a:cubicBezTo>
                  <a:cubicBezTo>
                    <a:pt x="495628" y="1740589"/>
                    <a:pt x="492961" y="1737540"/>
                    <a:pt x="495437" y="1735826"/>
                  </a:cubicBezTo>
                  <a:cubicBezTo>
                    <a:pt x="498285" y="1733988"/>
                    <a:pt x="501238" y="1732340"/>
                    <a:pt x="504296" y="1730873"/>
                  </a:cubicBezTo>
                  <a:cubicBezTo>
                    <a:pt x="525060" y="1734302"/>
                    <a:pt x="552397" y="1759448"/>
                    <a:pt x="569828" y="1738303"/>
                  </a:cubicBezTo>
                  <a:cubicBezTo>
                    <a:pt x="589449" y="1736969"/>
                    <a:pt x="600403" y="1753638"/>
                    <a:pt x="618691" y="1736588"/>
                  </a:cubicBezTo>
                  <a:lnTo>
                    <a:pt x="618691" y="1729349"/>
                  </a:lnTo>
                  <a:cubicBezTo>
                    <a:pt x="606309" y="1724396"/>
                    <a:pt x="618691" y="1708775"/>
                    <a:pt x="595355" y="1720491"/>
                  </a:cubicBezTo>
                  <a:cubicBezTo>
                    <a:pt x="585353" y="1720491"/>
                    <a:pt x="580877" y="1726016"/>
                    <a:pt x="571733" y="1724111"/>
                  </a:cubicBezTo>
                  <a:cubicBezTo>
                    <a:pt x="564589" y="1721825"/>
                    <a:pt x="560207" y="1718014"/>
                    <a:pt x="552683" y="1722491"/>
                  </a:cubicBezTo>
                  <a:cubicBezTo>
                    <a:pt x="527470" y="1723368"/>
                    <a:pt x="502238" y="1721482"/>
                    <a:pt x="477435" y="1716871"/>
                  </a:cubicBezTo>
                  <a:cubicBezTo>
                    <a:pt x="471006" y="1720253"/>
                    <a:pt x="463643" y="1721425"/>
                    <a:pt x="456480" y="1720205"/>
                  </a:cubicBezTo>
                  <a:cubicBezTo>
                    <a:pt x="455623" y="1718586"/>
                    <a:pt x="454861" y="1716871"/>
                    <a:pt x="453622" y="1714586"/>
                  </a:cubicBezTo>
                  <a:cubicBezTo>
                    <a:pt x="452385" y="1712300"/>
                    <a:pt x="446955" y="1712204"/>
                    <a:pt x="447908" y="1709347"/>
                  </a:cubicBezTo>
                  <a:cubicBezTo>
                    <a:pt x="457433" y="1709347"/>
                    <a:pt x="468101" y="1710490"/>
                    <a:pt x="474578" y="1702489"/>
                  </a:cubicBezTo>
                  <a:lnTo>
                    <a:pt x="471720" y="1698298"/>
                  </a:lnTo>
                  <a:lnTo>
                    <a:pt x="463720" y="1698298"/>
                  </a:lnTo>
                  <a:lnTo>
                    <a:pt x="452003" y="1690868"/>
                  </a:lnTo>
                  <a:lnTo>
                    <a:pt x="444097" y="1690868"/>
                  </a:lnTo>
                  <a:lnTo>
                    <a:pt x="438573" y="1694583"/>
                  </a:lnTo>
                  <a:lnTo>
                    <a:pt x="428191" y="1694583"/>
                  </a:lnTo>
                  <a:cubicBezTo>
                    <a:pt x="427429" y="1691440"/>
                    <a:pt x="432763" y="1690678"/>
                    <a:pt x="434763" y="1688868"/>
                  </a:cubicBezTo>
                  <a:cubicBezTo>
                    <a:pt x="434763" y="1686201"/>
                    <a:pt x="434763" y="1684677"/>
                    <a:pt x="437811" y="1683725"/>
                  </a:cubicBezTo>
                  <a:cubicBezTo>
                    <a:pt x="457909" y="1689820"/>
                    <a:pt x="476673" y="1668960"/>
                    <a:pt x="493532" y="1681438"/>
                  </a:cubicBezTo>
                  <a:cubicBezTo>
                    <a:pt x="494485" y="1692487"/>
                    <a:pt x="514869" y="1686487"/>
                    <a:pt x="520012" y="1681438"/>
                  </a:cubicBezTo>
                  <a:lnTo>
                    <a:pt x="520012" y="1674200"/>
                  </a:lnTo>
                  <a:cubicBezTo>
                    <a:pt x="512868" y="1670389"/>
                    <a:pt x="504105" y="1674771"/>
                    <a:pt x="497152" y="1668866"/>
                  </a:cubicBezTo>
                  <a:cubicBezTo>
                    <a:pt x="488294" y="1667817"/>
                    <a:pt x="474292" y="1678391"/>
                    <a:pt x="467529" y="1669342"/>
                  </a:cubicBezTo>
                  <a:cubicBezTo>
                    <a:pt x="466005" y="1664865"/>
                    <a:pt x="465910" y="1664865"/>
                    <a:pt x="457147" y="1665532"/>
                  </a:cubicBezTo>
                  <a:cubicBezTo>
                    <a:pt x="442955" y="1677248"/>
                    <a:pt x="434763" y="1669532"/>
                    <a:pt x="416666" y="1669818"/>
                  </a:cubicBezTo>
                  <a:cubicBezTo>
                    <a:pt x="413246" y="1672008"/>
                    <a:pt x="409179" y="1672951"/>
                    <a:pt x="405141" y="1672485"/>
                  </a:cubicBezTo>
                  <a:lnTo>
                    <a:pt x="395616" y="1666961"/>
                  </a:lnTo>
                  <a:lnTo>
                    <a:pt x="395616" y="1660007"/>
                  </a:lnTo>
                  <a:lnTo>
                    <a:pt x="382185" y="1652102"/>
                  </a:lnTo>
                  <a:lnTo>
                    <a:pt x="382185" y="1648482"/>
                  </a:lnTo>
                  <a:cubicBezTo>
                    <a:pt x="413618" y="1640291"/>
                    <a:pt x="458385" y="1662769"/>
                    <a:pt x="485912" y="1644100"/>
                  </a:cubicBezTo>
                  <a:cubicBezTo>
                    <a:pt x="470101" y="1642672"/>
                    <a:pt x="450860" y="1639909"/>
                    <a:pt x="436764" y="1646958"/>
                  </a:cubicBezTo>
                  <a:cubicBezTo>
                    <a:pt x="428867" y="1645548"/>
                    <a:pt x="421428" y="1642290"/>
                    <a:pt x="415046" y="1637433"/>
                  </a:cubicBezTo>
                  <a:cubicBezTo>
                    <a:pt x="415046" y="1636100"/>
                    <a:pt x="414570" y="1634861"/>
                    <a:pt x="414380" y="1633718"/>
                  </a:cubicBezTo>
                  <a:cubicBezTo>
                    <a:pt x="409998" y="1630956"/>
                    <a:pt x="404093" y="1632861"/>
                    <a:pt x="398949" y="1632194"/>
                  </a:cubicBezTo>
                  <a:cubicBezTo>
                    <a:pt x="383995" y="1637719"/>
                    <a:pt x="364469" y="1644196"/>
                    <a:pt x="349324" y="1641719"/>
                  </a:cubicBezTo>
                  <a:lnTo>
                    <a:pt x="349324" y="1634099"/>
                  </a:lnTo>
                  <a:cubicBezTo>
                    <a:pt x="372375" y="1624574"/>
                    <a:pt x="399140" y="1626003"/>
                    <a:pt x="425047" y="1625146"/>
                  </a:cubicBezTo>
                  <a:lnTo>
                    <a:pt x="434572" y="1619049"/>
                  </a:lnTo>
                  <a:cubicBezTo>
                    <a:pt x="436001" y="1599143"/>
                    <a:pt x="407807" y="1616859"/>
                    <a:pt x="396472" y="1612859"/>
                  </a:cubicBezTo>
                  <a:cubicBezTo>
                    <a:pt x="386947" y="1603334"/>
                    <a:pt x="377422" y="1608763"/>
                    <a:pt x="365707" y="1610287"/>
                  </a:cubicBezTo>
                  <a:cubicBezTo>
                    <a:pt x="352372" y="1603905"/>
                    <a:pt x="336560" y="1602285"/>
                    <a:pt x="322844" y="1597333"/>
                  </a:cubicBezTo>
                  <a:lnTo>
                    <a:pt x="322844" y="1593809"/>
                  </a:lnTo>
                  <a:lnTo>
                    <a:pt x="329417" y="1589808"/>
                  </a:lnTo>
                  <a:cubicBezTo>
                    <a:pt x="329417" y="1588569"/>
                    <a:pt x="329417" y="1587332"/>
                    <a:pt x="329417" y="1586093"/>
                  </a:cubicBezTo>
                  <a:cubicBezTo>
                    <a:pt x="381137" y="1562376"/>
                    <a:pt x="242358" y="1567996"/>
                    <a:pt x="227880" y="1566186"/>
                  </a:cubicBezTo>
                  <a:cubicBezTo>
                    <a:pt x="222451" y="1567329"/>
                    <a:pt x="224642" y="1572663"/>
                    <a:pt x="218355" y="1574759"/>
                  </a:cubicBezTo>
                  <a:cubicBezTo>
                    <a:pt x="211212" y="1587712"/>
                    <a:pt x="187971" y="1578092"/>
                    <a:pt x="173397" y="1580854"/>
                  </a:cubicBezTo>
                  <a:cubicBezTo>
                    <a:pt x="172540" y="1582474"/>
                    <a:pt x="171587" y="1584093"/>
                    <a:pt x="169587" y="1587426"/>
                  </a:cubicBezTo>
                  <a:cubicBezTo>
                    <a:pt x="164539" y="1597904"/>
                    <a:pt x="91958" y="1593142"/>
                    <a:pt x="108723" y="1606476"/>
                  </a:cubicBezTo>
                  <a:cubicBezTo>
                    <a:pt x="127773" y="1605619"/>
                    <a:pt x="145489" y="1606476"/>
                    <a:pt x="157871" y="1619526"/>
                  </a:cubicBezTo>
                  <a:lnTo>
                    <a:pt x="157871" y="1622860"/>
                  </a:lnTo>
                  <a:lnTo>
                    <a:pt x="164539" y="1626860"/>
                  </a:lnTo>
                  <a:lnTo>
                    <a:pt x="164539" y="1630480"/>
                  </a:lnTo>
                  <a:cubicBezTo>
                    <a:pt x="104055" y="1654673"/>
                    <a:pt x="166635" y="1643433"/>
                    <a:pt x="190637" y="1656388"/>
                  </a:cubicBezTo>
                  <a:cubicBezTo>
                    <a:pt x="176636" y="1658102"/>
                    <a:pt x="163110" y="1661150"/>
                    <a:pt x="147966" y="1661722"/>
                  </a:cubicBezTo>
                  <a:lnTo>
                    <a:pt x="132726" y="1671247"/>
                  </a:lnTo>
                  <a:cubicBezTo>
                    <a:pt x="135869" y="1674009"/>
                    <a:pt x="141298" y="1672675"/>
                    <a:pt x="144822" y="1674771"/>
                  </a:cubicBezTo>
                  <a:cubicBezTo>
                    <a:pt x="154347" y="1680486"/>
                    <a:pt x="157776" y="1672104"/>
                    <a:pt x="167301" y="1673057"/>
                  </a:cubicBezTo>
                  <a:cubicBezTo>
                    <a:pt x="181684" y="1684296"/>
                    <a:pt x="200162" y="1667532"/>
                    <a:pt x="214069" y="1676581"/>
                  </a:cubicBezTo>
                  <a:cubicBezTo>
                    <a:pt x="223594" y="1668770"/>
                    <a:pt x="231023" y="1676581"/>
                    <a:pt x="242073" y="1680200"/>
                  </a:cubicBezTo>
                  <a:cubicBezTo>
                    <a:pt x="259503" y="1682105"/>
                    <a:pt x="282458" y="1681819"/>
                    <a:pt x="299223" y="1687820"/>
                  </a:cubicBezTo>
                  <a:cubicBezTo>
                    <a:pt x="307319" y="1687820"/>
                    <a:pt x="331417" y="1685820"/>
                    <a:pt x="313415" y="1694393"/>
                  </a:cubicBezTo>
                  <a:cubicBezTo>
                    <a:pt x="309224" y="1695345"/>
                    <a:pt x="309224" y="1692392"/>
                    <a:pt x="311320" y="1692487"/>
                  </a:cubicBezTo>
                  <a:cubicBezTo>
                    <a:pt x="297889" y="1691821"/>
                    <a:pt x="296365" y="1688963"/>
                    <a:pt x="286078" y="1694964"/>
                  </a:cubicBezTo>
                  <a:cubicBezTo>
                    <a:pt x="258837" y="1694488"/>
                    <a:pt x="233310" y="1691154"/>
                    <a:pt x="208164" y="1701822"/>
                  </a:cubicBezTo>
                  <a:cubicBezTo>
                    <a:pt x="193971" y="1707727"/>
                    <a:pt x="149680" y="1692297"/>
                    <a:pt x="151014" y="1712109"/>
                  </a:cubicBezTo>
                  <a:cubicBezTo>
                    <a:pt x="162538" y="1712109"/>
                    <a:pt x="174540" y="1725158"/>
                    <a:pt x="187399" y="1724587"/>
                  </a:cubicBezTo>
                  <a:cubicBezTo>
                    <a:pt x="190257" y="1722872"/>
                    <a:pt x="190257" y="1722872"/>
                    <a:pt x="184256" y="1719253"/>
                  </a:cubicBezTo>
                  <a:cubicBezTo>
                    <a:pt x="189876" y="1714776"/>
                    <a:pt x="199401" y="1719253"/>
                    <a:pt x="206449" y="1714109"/>
                  </a:cubicBezTo>
                  <a:cubicBezTo>
                    <a:pt x="212259" y="1714109"/>
                    <a:pt x="209402" y="1717538"/>
                    <a:pt x="210830" y="1719443"/>
                  </a:cubicBezTo>
                  <a:cubicBezTo>
                    <a:pt x="215812" y="1723529"/>
                    <a:pt x="222251" y="1725396"/>
                    <a:pt x="228642" y="1724587"/>
                  </a:cubicBezTo>
                  <a:lnTo>
                    <a:pt x="239025" y="1717157"/>
                  </a:lnTo>
                  <a:cubicBezTo>
                    <a:pt x="249978" y="1715824"/>
                    <a:pt x="270933" y="1735255"/>
                    <a:pt x="269790" y="1715538"/>
                  </a:cubicBezTo>
                  <a:cubicBezTo>
                    <a:pt x="280173" y="1701726"/>
                    <a:pt x="295888" y="1706966"/>
                    <a:pt x="311986" y="1706013"/>
                  </a:cubicBezTo>
                  <a:cubicBezTo>
                    <a:pt x="317415" y="1711251"/>
                    <a:pt x="329797" y="1707632"/>
                    <a:pt x="328560" y="1714966"/>
                  </a:cubicBezTo>
                  <a:lnTo>
                    <a:pt x="322082" y="1718967"/>
                  </a:lnTo>
                  <a:lnTo>
                    <a:pt x="322082" y="1722491"/>
                  </a:lnTo>
                  <a:lnTo>
                    <a:pt x="328369" y="1726396"/>
                  </a:lnTo>
                  <a:cubicBezTo>
                    <a:pt x="307033" y="1737160"/>
                    <a:pt x="280744" y="1734683"/>
                    <a:pt x="258360" y="1742684"/>
                  </a:cubicBezTo>
                  <a:cubicBezTo>
                    <a:pt x="248835" y="1743541"/>
                    <a:pt x="242358" y="1750590"/>
                    <a:pt x="233881" y="1743256"/>
                  </a:cubicBezTo>
                  <a:cubicBezTo>
                    <a:pt x="228137" y="1745675"/>
                    <a:pt x="222603" y="1748542"/>
                    <a:pt x="217307" y="1751828"/>
                  </a:cubicBezTo>
                  <a:lnTo>
                    <a:pt x="217307" y="1759353"/>
                  </a:lnTo>
                  <a:lnTo>
                    <a:pt x="223118" y="1763163"/>
                  </a:lnTo>
                  <a:cubicBezTo>
                    <a:pt x="215403" y="1771069"/>
                    <a:pt x="201877" y="1766020"/>
                    <a:pt x="194543" y="1772688"/>
                  </a:cubicBezTo>
                  <a:cubicBezTo>
                    <a:pt x="185875" y="1771640"/>
                    <a:pt x="171016" y="1773926"/>
                    <a:pt x="169873" y="1782213"/>
                  </a:cubicBezTo>
                  <a:lnTo>
                    <a:pt x="150823" y="1792595"/>
                  </a:lnTo>
                  <a:lnTo>
                    <a:pt x="150823" y="1798119"/>
                  </a:lnTo>
                  <a:cubicBezTo>
                    <a:pt x="141565" y="1799824"/>
                    <a:pt x="132649" y="1803044"/>
                    <a:pt x="124438" y="1807644"/>
                  </a:cubicBezTo>
                  <a:cubicBezTo>
                    <a:pt x="143488" y="1819551"/>
                    <a:pt x="165206" y="1811550"/>
                    <a:pt x="183398" y="1799072"/>
                  </a:cubicBezTo>
                  <a:lnTo>
                    <a:pt x="183398" y="1793357"/>
                  </a:lnTo>
                  <a:cubicBezTo>
                    <a:pt x="192923" y="1790499"/>
                    <a:pt x="226261" y="1784785"/>
                    <a:pt x="223118" y="1800024"/>
                  </a:cubicBezTo>
                  <a:lnTo>
                    <a:pt x="216831" y="1804025"/>
                  </a:lnTo>
                  <a:cubicBezTo>
                    <a:pt x="220927" y="1807073"/>
                    <a:pt x="226928" y="1805168"/>
                    <a:pt x="233691" y="1805930"/>
                  </a:cubicBezTo>
                  <a:lnTo>
                    <a:pt x="244168" y="1798310"/>
                  </a:lnTo>
                  <a:cubicBezTo>
                    <a:pt x="256551" y="1796310"/>
                    <a:pt x="262266" y="1802120"/>
                    <a:pt x="272743" y="1801834"/>
                  </a:cubicBezTo>
                  <a:cubicBezTo>
                    <a:pt x="284554" y="1791071"/>
                    <a:pt x="298460" y="1798215"/>
                    <a:pt x="311796" y="1791166"/>
                  </a:cubicBezTo>
                  <a:cubicBezTo>
                    <a:pt x="338180" y="1791833"/>
                    <a:pt x="368374" y="1799834"/>
                    <a:pt x="393330" y="1785737"/>
                  </a:cubicBezTo>
                  <a:cubicBezTo>
                    <a:pt x="393330" y="1778879"/>
                    <a:pt x="401902" y="1781451"/>
                    <a:pt x="406950" y="1778117"/>
                  </a:cubicBezTo>
                  <a:lnTo>
                    <a:pt x="406950" y="1774498"/>
                  </a:lnTo>
                  <a:cubicBezTo>
                    <a:pt x="410855" y="1771164"/>
                    <a:pt x="416475" y="1773069"/>
                    <a:pt x="422381" y="1772498"/>
                  </a:cubicBezTo>
                  <a:cubicBezTo>
                    <a:pt x="431048" y="1777832"/>
                    <a:pt x="438859" y="1775640"/>
                    <a:pt x="450956" y="1776022"/>
                  </a:cubicBezTo>
                  <a:lnTo>
                    <a:pt x="460481" y="1768878"/>
                  </a:lnTo>
                  <a:cubicBezTo>
                    <a:pt x="476102" y="1771164"/>
                    <a:pt x="485722" y="1759353"/>
                    <a:pt x="498581" y="1770783"/>
                  </a:cubicBezTo>
                  <a:cubicBezTo>
                    <a:pt x="452766" y="1787166"/>
                    <a:pt x="499057" y="1780308"/>
                    <a:pt x="515059" y="1790881"/>
                  </a:cubicBezTo>
                  <a:cubicBezTo>
                    <a:pt x="527823" y="1793929"/>
                    <a:pt x="552207" y="1778022"/>
                    <a:pt x="557636" y="1792881"/>
                  </a:cubicBezTo>
                  <a:cubicBezTo>
                    <a:pt x="548111" y="1797643"/>
                    <a:pt x="538586" y="1806787"/>
                    <a:pt x="528013" y="1798501"/>
                  </a:cubicBezTo>
                  <a:cubicBezTo>
                    <a:pt x="513535" y="1806978"/>
                    <a:pt x="496962" y="1790595"/>
                    <a:pt x="482674" y="1805358"/>
                  </a:cubicBezTo>
                  <a:cubicBezTo>
                    <a:pt x="445907" y="1779451"/>
                    <a:pt x="401902" y="1792691"/>
                    <a:pt x="363707" y="1805358"/>
                  </a:cubicBezTo>
                  <a:cubicBezTo>
                    <a:pt x="358182" y="1807740"/>
                    <a:pt x="361516" y="1811074"/>
                    <a:pt x="360373" y="1814217"/>
                  </a:cubicBezTo>
                  <a:cubicBezTo>
                    <a:pt x="370851" y="1825933"/>
                    <a:pt x="389424" y="1812979"/>
                    <a:pt x="396758" y="1826980"/>
                  </a:cubicBezTo>
                  <a:cubicBezTo>
                    <a:pt x="395901" y="1826980"/>
                    <a:pt x="392663" y="1826123"/>
                    <a:pt x="393425" y="1823742"/>
                  </a:cubicBezTo>
                  <a:cubicBezTo>
                    <a:pt x="388281" y="1823742"/>
                    <a:pt x="385138" y="1827076"/>
                    <a:pt x="380280" y="1829266"/>
                  </a:cubicBezTo>
                  <a:cubicBezTo>
                    <a:pt x="376661" y="1843458"/>
                    <a:pt x="389805" y="1844887"/>
                    <a:pt x="399807" y="1840506"/>
                  </a:cubicBezTo>
                  <a:cubicBezTo>
                    <a:pt x="399997" y="1835810"/>
                    <a:pt x="398949" y="1831143"/>
                    <a:pt x="396758" y="1826980"/>
                  </a:cubicBezTo>
                  <a:cubicBezTo>
                    <a:pt x="396758" y="1826980"/>
                    <a:pt x="396758" y="1826980"/>
                    <a:pt x="396758" y="1826980"/>
                  </a:cubicBezTo>
                  <a:cubicBezTo>
                    <a:pt x="403616" y="1817455"/>
                    <a:pt x="415808" y="1835172"/>
                    <a:pt x="424762" y="1834982"/>
                  </a:cubicBezTo>
                  <a:cubicBezTo>
                    <a:pt x="428705" y="1835219"/>
                    <a:pt x="432525" y="1836505"/>
                    <a:pt x="435811" y="1838696"/>
                  </a:cubicBezTo>
                  <a:lnTo>
                    <a:pt x="450575" y="1838696"/>
                  </a:lnTo>
                  <a:lnTo>
                    <a:pt x="460100" y="1831552"/>
                  </a:lnTo>
                  <a:cubicBezTo>
                    <a:pt x="499057" y="1836505"/>
                    <a:pt x="641837" y="1817932"/>
                    <a:pt x="524584" y="1849935"/>
                  </a:cubicBezTo>
                  <a:cubicBezTo>
                    <a:pt x="510296" y="1846221"/>
                    <a:pt x="495476" y="1844992"/>
                    <a:pt x="480769" y="1846316"/>
                  </a:cubicBezTo>
                  <a:lnTo>
                    <a:pt x="478007" y="1851269"/>
                  </a:lnTo>
                  <a:cubicBezTo>
                    <a:pt x="486008" y="1859270"/>
                    <a:pt x="497057" y="1855079"/>
                    <a:pt x="504962" y="1859460"/>
                  </a:cubicBezTo>
                  <a:lnTo>
                    <a:pt x="504962" y="1862699"/>
                  </a:lnTo>
                  <a:lnTo>
                    <a:pt x="511154" y="1866699"/>
                  </a:lnTo>
                  <a:cubicBezTo>
                    <a:pt x="506867" y="1869938"/>
                    <a:pt x="488198" y="1864033"/>
                    <a:pt x="491532" y="1877082"/>
                  </a:cubicBezTo>
                  <a:lnTo>
                    <a:pt x="486103" y="1880892"/>
                  </a:lnTo>
                  <a:cubicBezTo>
                    <a:pt x="501000" y="1888045"/>
                    <a:pt x="518107" y="1889036"/>
                    <a:pt x="533728" y="1883654"/>
                  </a:cubicBezTo>
                  <a:cubicBezTo>
                    <a:pt x="550397" y="1885749"/>
                    <a:pt x="595069" y="1894132"/>
                    <a:pt x="547920" y="1894036"/>
                  </a:cubicBezTo>
                  <a:cubicBezTo>
                    <a:pt x="538395" y="1910419"/>
                    <a:pt x="531347" y="1892989"/>
                    <a:pt x="518393" y="1899561"/>
                  </a:cubicBezTo>
                  <a:lnTo>
                    <a:pt x="518393" y="1903371"/>
                  </a:lnTo>
                  <a:cubicBezTo>
                    <a:pt x="523251" y="1908800"/>
                    <a:pt x="541062" y="1907467"/>
                    <a:pt x="537443" y="1914706"/>
                  </a:cubicBezTo>
                  <a:cubicBezTo>
                    <a:pt x="526965" y="1919278"/>
                    <a:pt x="515726" y="1906705"/>
                    <a:pt x="505725" y="1917754"/>
                  </a:cubicBezTo>
                  <a:cubicBezTo>
                    <a:pt x="507725" y="1921373"/>
                    <a:pt x="515916" y="1918611"/>
                    <a:pt x="518393" y="1921659"/>
                  </a:cubicBezTo>
                  <a:lnTo>
                    <a:pt x="518393" y="1925374"/>
                  </a:lnTo>
                  <a:cubicBezTo>
                    <a:pt x="525346" y="1930993"/>
                    <a:pt x="533728" y="1929850"/>
                    <a:pt x="541253" y="1934899"/>
                  </a:cubicBezTo>
                  <a:lnTo>
                    <a:pt x="554683" y="1927945"/>
                  </a:lnTo>
                  <a:cubicBezTo>
                    <a:pt x="558588" y="1929183"/>
                    <a:pt x="557636" y="1931184"/>
                    <a:pt x="557826" y="1932994"/>
                  </a:cubicBezTo>
                  <a:lnTo>
                    <a:pt x="551254" y="1936994"/>
                  </a:lnTo>
                  <a:lnTo>
                    <a:pt x="551254" y="1947948"/>
                  </a:lnTo>
                  <a:cubicBezTo>
                    <a:pt x="564875" y="1960902"/>
                    <a:pt x="590116" y="1941566"/>
                    <a:pt x="602594" y="1952329"/>
                  </a:cubicBezTo>
                  <a:cubicBezTo>
                    <a:pt x="590650" y="1954282"/>
                    <a:pt x="579115" y="1958244"/>
                    <a:pt x="568495" y="1964045"/>
                  </a:cubicBezTo>
                  <a:cubicBezTo>
                    <a:pt x="563541" y="1966045"/>
                    <a:pt x="549445" y="1961093"/>
                    <a:pt x="551730" y="1970332"/>
                  </a:cubicBezTo>
                  <a:cubicBezTo>
                    <a:pt x="582496" y="1987762"/>
                    <a:pt x="549445" y="1976904"/>
                    <a:pt x="551730" y="1989382"/>
                  </a:cubicBezTo>
                  <a:lnTo>
                    <a:pt x="564398" y="1994525"/>
                  </a:lnTo>
                  <a:lnTo>
                    <a:pt x="564398" y="2003384"/>
                  </a:lnTo>
                  <a:lnTo>
                    <a:pt x="557445" y="2007669"/>
                  </a:lnTo>
                  <a:lnTo>
                    <a:pt x="560112" y="2012623"/>
                  </a:lnTo>
                  <a:cubicBezTo>
                    <a:pt x="568018" y="2012623"/>
                    <a:pt x="595164" y="2014432"/>
                    <a:pt x="579162" y="2003955"/>
                  </a:cubicBezTo>
                  <a:cubicBezTo>
                    <a:pt x="573733" y="1999097"/>
                    <a:pt x="586496" y="1997383"/>
                    <a:pt x="584877" y="1992906"/>
                  </a:cubicBezTo>
                  <a:cubicBezTo>
                    <a:pt x="590116" y="1988048"/>
                    <a:pt x="601355" y="1991477"/>
                    <a:pt x="607642" y="1990524"/>
                  </a:cubicBezTo>
                  <a:cubicBezTo>
                    <a:pt x="615167" y="1982142"/>
                    <a:pt x="608690" y="1963950"/>
                    <a:pt x="610690" y="1952424"/>
                  </a:cubicBezTo>
                  <a:lnTo>
                    <a:pt x="617453" y="1948329"/>
                  </a:lnTo>
                  <a:lnTo>
                    <a:pt x="617453" y="1933184"/>
                  </a:lnTo>
                  <a:lnTo>
                    <a:pt x="608976" y="1931565"/>
                  </a:lnTo>
                  <a:cubicBezTo>
                    <a:pt x="598784" y="1939375"/>
                    <a:pt x="585068" y="1931565"/>
                    <a:pt x="574685" y="1939185"/>
                  </a:cubicBezTo>
                  <a:cubicBezTo>
                    <a:pt x="561160" y="1921850"/>
                    <a:pt x="598498" y="1929660"/>
                    <a:pt x="607356" y="1928136"/>
                  </a:cubicBezTo>
                  <a:cubicBezTo>
                    <a:pt x="614405" y="1923964"/>
                    <a:pt x="622968" y="1923269"/>
                    <a:pt x="630597" y="1926231"/>
                  </a:cubicBezTo>
                  <a:lnTo>
                    <a:pt x="630597" y="1937280"/>
                  </a:lnTo>
                  <a:lnTo>
                    <a:pt x="624025" y="1941280"/>
                  </a:lnTo>
                  <a:lnTo>
                    <a:pt x="624025" y="1981571"/>
                  </a:lnTo>
                  <a:lnTo>
                    <a:pt x="617262" y="1985762"/>
                  </a:lnTo>
                  <a:lnTo>
                    <a:pt x="617262" y="1996525"/>
                  </a:lnTo>
                  <a:cubicBezTo>
                    <a:pt x="608594" y="2001764"/>
                    <a:pt x="608594" y="2002050"/>
                    <a:pt x="617262" y="2007193"/>
                  </a:cubicBezTo>
                  <a:lnTo>
                    <a:pt x="617262" y="2014052"/>
                  </a:lnTo>
                  <a:lnTo>
                    <a:pt x="624025" y="2018528"/>
                  </a:lnTo>
                  <a:lnTo>
                    <a:pt x="624025" y="2053199"/>
                  </a:lnTo>
                  <a:lnTo>
                    <a:pt x="630788" y="2057390"/>
                  </a:lnTo>
                  <a:lnTo>
                    <a:pt x="630788" y="2171690"/>
                  </a:lnTo>
                  <a:lnTo>
                    <a:pt x="624406" y="2175595"/>
                  </a:lnTo>
                  <a:lnTo>
                    <a:pt x="624406" y="2179119"/>
                  </a:lnTo>
                  <a:lnTo>
                    <a:pt x="631169" y="2183310"/>
                  </a:lnTo>
                  <a:lnTo>
                    <a:pt x="631169" y="2208838"/>
                  </a:lnTo>
                  <a:cubicBezTo>
                    <a:pt x="642027" y="2211505"/>
                    <a:pt x="632883" y="2223982"/>
                    <a:pt x="643266" y="2226650"/>
                  </a:cubicBezTo>
                  <a:cubicBezTo>
                    <a:pt x="644094" y="2231488"/>
                    <a:pt x="644352" y="2236412"/>
                    <a:pt x="644028" y="2241318"/>
                  </a:cubicBezTo>
                  <a:lnTo>
                    <a:pt x="637741" y="2245604"/>
                  </a:lnTo>
                  <a:lnTo>
                    <a:pt x="637741" y="2281799"/>
                  </a:lnTo>
                  <a:lnTo>
                    <a:pt x="630979" y="2285990"/>
                  </a:lnTo>
                  <a:lnTo>
                    <a:pt x="630979" y="2307898"/>
                  </a:lnTo>
                  <a:lnTo>
                    <a:pt x="624406" y="2311898"/>
                  </a:lnTo>
                  <a:lnTo>
                    <a:pt x="624406" y="2381812"/>
                  </a:lnTo>
                  <a:lnTo>
                    <a:pt x="630121" y="2385050"/>
                  </a:lnTo>
                  <a:cubicBezTo>
                    <a:pt x="632312" y="2392194"/>
                    <a:pt x="629550" y="2400100"/>
                    <a:pt x="631455" y="2407910"/>
                  </a:cubicBezTo>
                  <a:lnTo>
                    <a:pt x="636122" y="2410482"/>
                  </a:lnTo>
                  <a:cubicBezTo>
                    <a:pt x="637712" y="2431789"/>
                    <a:pt x="637712" y="2453182"/>
                    <a:pt x="636122" y="2474490"/>
                  </a:cubicBezTo>
                  <a:cubicBezTo>
                    <a:pt x="622787" y="2487634"/>
                    <a:pt x="634121" y="2516876"/>
                    <a:pt x="630597" y="2536117"/>
                  </a:cubicBezTo>
                  <a:lnTo>
                    <a:pt x="636884" y="2540308"/>
                  </a:lnTo>
                  <a:lnTo>
                    <a:pt x="636884" y="2561929"/>
                  </a:lnTo>
                  <a:lnTo>
                    <a:pt x="643646" y="2566120"/>
                  </a:lnTo>
                  <a:lnTo>
                    <a:pt x="643646" y="2595267"/>
                  </a:lnTo>
                  <a:lnTo>
                    <a:pt x="650219" y="2599268"/>
                  </a:lnTo>
                  <a:lnTo>
                    <a:pt x="650219" y="2654417"/>
                  </a:lnTo>
                  <a:lnTo>
                    <a:pt x="643456" y="2658608"/>
                  </a:lnTo>
                  <a:lnTo>
                    <a:pt x="643456" y="2687850"/>
                  </a:lnTo>
                  <a:cubicBezTo>
                    <a:pt x="629930" y="2696041"/>
                    <a:pt x="640217" y="2718425"/>
                    <a:pt x="637169" y="2731855"/>
                  </a:cubicBezTo>
                  <a:lnTo>
                    <a:pt x="624311" y="2739095"/>
                  </a:lnTo>
                  <a:lnTo>
                    <a:pt x="624311" y="2790339"/>
                  </a:lnTo>
                  <a:lnTo>
                    <a:pt x="617548" y="2794530"/>
                  </a:lnTo>
                  <a:lnTo>
                    <a:pt x="617548" y="2801769"/>
                  </a:lnTo>
                  <a:lnTo>
                    <a:pt x="623930" y="2805674"/>
                  </a:lnTo>
                  <a:lnTo>
                    <a:pt x="623930" y="2809294"/>
                  </a:lnTo>
                  <a:cubicBezTo>
                    <a:pt x="614405" y="2811866"/>
                    <a:pt x="618882" y="2821200"/>
                    <a:pt x="617072" y="2827486"/>
                  </a:cubicBezTo>
                  <a:cubicBezTo>
                    <a:pt x="624978" y="2830249"/>
                    <a:pt x="624311" y="2834535"/>
                    <a:pt x="624025" y="2841869"/>
                  </a:cubicBezTo>
                  <a:cubicBezTo>
                    <a:pt x="622501" y="2842917"/>
                    <a:pt x="620501" y="2844250"/>
                    <a:pt x="617929" y="2846155"/>
                  </a:cubicBezTo>
                  <a:lnTo>
                    <a:pt x="617929" y="2853299"/>
                  </a:lnTo>
                  <a:lnTo>
                    <a:pt x="623739" y="2857109"/>
                  </a:lnTo>
                  <a:lnTo>
                    <a:pt x="623739" y="2897209"/>
                  </a:lnTo>
                  <a:lnTo>
                    <a:pt x="630502" y="2901305"/>
                  </a:lnTo>
                  <a:lnTo>
                    <a:pt x="630502" y="2904925"/>
                  </a:lnTo>
                  <a:lnTo>
                    <a:pt x="624120" y="2908735"/>
                  </a:lnTo>
                  <a:lnTo>
                    <a:pt x="624120" y="2963980"/>
                  </a:lnTo>
                  <a:cubicBezTo>
                    <a:pt x="638694" y="2974362"/>
                    <a:pt x="626978" y="3002556"/>
                    <a:pt x="630597" y="3019225"/>
                  </a:cubicBezTo>
                  <a:cubicBezTo>
                    <a:pt x="637836" y="3021510"/>
                    <a:pt x="637455" y="3026844"/>
                    <a:pt x="637169" y="3032941"/>
                  </a:cubicBezTo>
                  <a:cubicBezTo>
                    <a:pt x="630788" y="3037703"/>
                    <a:pt x="627644" y="3040751"/>
                    <a:pt x="637169" y="3044847"/>
                  </a:cubicBezTo>
                  <a:lnTo>
                    <a:pt x="637169" y="3107521"/>
                  </a:lnTo>
                  <a:lnTo>
                    <a:pt x="630979" y="3111426"/>
                  </a:lnTo>
                  <a:lnTo>
                    <a:pt x="630979" y="3122285"/>
                  </a:lnTo>
                  <a:lnTo>
                    <a:pt x="637265" y="3126191"/>
                  </a:lnTo>
                  <a:lnTo>
                    <a:pt x="637265" y="3129524"/>
                  </a:lnTo>
                  <a:lnTo>
                    <a:pt x="630502" y="3133715"/>
                  </a:lnTo>
                  <a:lnTo>
                    <a:pt x="630502" y="3181340"/>
                  </a:lnTo>
                  <a:lnTo>
                    <a:pt x="625549" y="3184102"/>
                  </a:lnTo>
                  <a:cubicBezTo>
                    <a:pt x="623959" y="3204171"/>
                    <a:pt x="623959" y="3224327"/>
                    <a:pt x="625549" y="3244396"/>
                  </a:cubicBezTo>
                  <a:cubicBezTo>
                    <a:pt x="633455" y="3249158"/>
                    <a:pt x="633455" y="3249444"/>
                    <a:pt x="624787" y="3254778"/>
                  </a:cubicBezTo>
                  <a:lnTo>
                    <a:pt x="624787" y="3273161"/>
                  </a:lnTo>
                  <a:lnTo>
                    <a:pt x="631073" y="3277066"/>
                  </a:lnTo>
                  <a:lnTo>
                    <a:pt x="631073" y="3324691"/>
                  </a:lnTo>
                  <a:lnTo>
                    <a:pt x="624692" y="3328597"/>
                  </a:lnTo>
                  <a:lnTo>
                    <a:pt x="624692" y="3332121"/>
                  </a:lnTo>
                  <a:lnTo>
                    <a:pt x="630788" y="3335931"/>
                  </a:lnTo>
                  <a:lnTo>
                    <a:pt x="630788" y="3350790"/>
                  </a:lnTo>
                  <a:cubicBezTo>
                    <a:pt x="622215" y="3356029"/>
                    <a:pt x="622215" y="3356314"/>
                    <a:pt x="630216" y="3361172"/>
                  </a:cubicBezTo>
                  <a:cubicBezTo>
                    <a:pt x="631207" y="3364801"/>
                    <a:pt x="631531" y="3368573"/>
                    <a:pt x="631169" y="3372316"/>
                  </a:cubicBezTo>
                  <a:lnTo>
                    <a:pt x="624787" y="3376412"/>
                  </a:lnTo>
                  <a:lnTo>
                    <a:pt x="624787" y="3409178"/>
                  </a:lnTo>
                  <a:lnTo>
                    <a:pt x="618024" y="3413274"/>
                  </a:lnTo>
                  <a:lnTo>
                    <a:pt x="618024" y="3438896"/>
                  </a:lnTo>
                  <a:lnTo>
                    <a:pt x="611547" y="3442802"/>
                  </a:lnTo>
                  <a:lnTo>
                    <a:pt x="611547" y="3479473"/>
                  </a:lnTo>
                  <a:lnTo>
                    <a:pt x="617739" y="3483473"/>
                  </a:lnTo>
                  <a:cubicBezTo>
                    <a:pt x="610023" y="3485854"/>
                    <a:pt x="611642" y="3489760"/>
                    <a:pt x="611452" y="3493760"/>
                  </a:cubicBezTo>
                  <a:lnTo>
                    <a:pt x="617072" y="3497666"/>
                  </a:lnTo>
                  <a:cubicBezTo>
                    <a:pt x="610213" y="3502714"/>
                    <a:pt x="608880" y="3504809"/>
                    <a:pt x="617929" y="3509095"/>
                  </a:cubicBezTo>
                  <a:lnTo>
                    <a:pt x="617929" y="3545767"/>
                  </a:lnTo>
                  <a:lnTo>
                    <a:pt x="624406" y="3549672"/>
                  </a:lnTo>
                  <a:lnTo>
                    <a:pt x="624406" y="3582724"/>
                  </a:lnTo>
                  <a:lnTo>
                    <a:pt x="618405" y="3586629"/>
                  </a:lnTo>
                  <a:cubicBezTo>
                    <a:pt x="627930" y="3588629"/>
                    <a:pt x="627930" y="3616823"/>
                    <a:pt x="618405" y="3619109"/>
                  </a:cubicBezTo>
                  <a:cubicBezTo>
                    <a:pt x="616500" y="3622729"/>
                    <a:pt x="618405" y="3626348"/>
                    <a:pt x="617167" y="3629967"/>
                  </a:cubicBezTo>
                  <a:lnTo>
                    <a:pt x="623930" y="3634349"/>
                  </a:lnTo>
                  <a:lnTo>
                    <a:pt x="623930" y="3671116"/>
                  </a:lnTo>
                  <a:lnTo>
                    <a:pt x="617643" y="3674926"/>
                  </a:lnTo>
                  <a:lnTo>
                    <a:pt x="617643" y="3711692"/>
                  </a:lnTo>
                  <a:lnTo>
                    <a:pt x="624025" y="3715502"/>
                  </a:lnTo>
                  <a:lnTo>
                    <a:pt x="624025" y="3722741"/>
                  </a:lnTo>
                  <a:lnTo>
                    <a:pt x="617929" y="3726551"/>
                  </a:lnTo>
                  <a:lnTo>
                    <a:pt x="617929" y="3785606"/>
                  </a:lnTo>
                  <a:lnTo>
                    <a:pt x="622977" y="3788464"/>
                  </a:lnTo>
                  <a:cubicBezTo>
                    <a:pt x="613452" y="3796370"/>
                    <a:pt x="619072" y="3812848"/>
                    <a:pt x="617643" y="3825611"/>
                  </a:cubicBezTo>
                  <a:lnTo>
                    <a:pt x="623930" y="3829707"/>
                  </a:lnTo>
                  <a:lnTo>
                    <a:pt x="623930" y="3836660"/>
                  </a:lnTo>
                  <a:lnTo>
                    <a:pt x="630692" y="3840756"/>
                  </a:lnTo>
                  <a:lnTo>
                    <a:pt x="630692" y="3844375"/>
                  </a:lnTo>
                  <a:lnTo>
                    <a:pt x="624311" y="3848186"/>
                  </a:lnTo>
                  <a:lnTo>
                    <a:pt x="624311" y="3870188"/>
                  </a:lnTo>
                  <a:lnTo>
                    <a:pt x="630502" y="3874093"/>
                  </a:lnTo>
                  <a:cubicBezTo>
                    <a:pt x="631835" y="3877332"/>
                    <a:pt x="628692" y="3878951"/>
                    <a:pt x="624596" y="3880856"/>
                  </a:cubicBezTo>
                  <a:cubicBezTo>
                    <a:pt x="624596" y="3882951"/>
                    <a:pt x="624406" y="3885333"/>
                    <a:pt x="624025" y="3888000"/>
                  </a:cubicBezTo>
                  <a:lnTo>
                    <a:pt x="630312" y="3892382"/>
                  </a:lnTo>
                  <a:lnTo>
                    <a:pt x="630312" y="3899525"/>
                  </a:lnTo>
                  <a:lnTo>
                    <a:pt x="624406" y="3903430"/>
                  </a:lnTo>
                  <a:lnTo>
                    <a:pt x="624406" y="3962009"/>
                  </a:lnTo>
                  <a:lnTo>
                    <a:pt x="617643" y="3966105"/>
                  </a:lnTo>
                  <a:lnTo>
                    <a:pt x="617643" y="3969629"/>
                  </a:lnTo>
                  <a:lnTo>
                    <a:pt x="623930" y="3973534"/>
                  </a:lnTo>
                  <a:lnTo>
                    <a:pt x="618691" y="3976487"/>
                  </a:lnTo>
                  <a:cubicBezTo>
                    <a:pt x="617243" y="3985203"/>
                    <a:pt x="616891" y="3994109"/>
                    <a:pt x="617643" y="4002871"/>
                  </a:cubicBezTo>
                  <a:lnTo>
                    <a:pt x="612214" y="4005920"/>
                  </a:lnTo>
                  <a:cubicBezTo>
                    <a:pt x="610595" y="4029637"/>
                    <a:pt x="610595" y="4053449"/>
                    <a:pt x="612214" y="4077166"/>
                  </a:cubicBezTo>
                  <a:lnTo>
                    <a:pt x="617262" y="4080024"/>
                  </a:lnTo>
                  <a:lnTo>
                    <a:pt x="617262" y="4290145"/>
                  </a:lnTo>
                  <a:lnTo>
                    <a:pt x="611452" y="4293860"/>
                  </a:lnTo>
                  <a:cubicBezTo>
                    <a:pt x="611452" y="4294908"/>
                    <a:pt x="611452" y="4296146"/>
                    <a:pt x="611452" y="4297480"/>
                  </a:cubicBezTo>
                  <a:lnTo>
                    <a:pt x="617834" y="4301385"/>
                  </a:lnTo>
                  <a:lnTo>
                    <a:pt x="611547" y="4305100"/>
                  </a:lnTo>
                  <a:lnTo>
                    <a:pt x="611547" y="4334628"/>
                  </a:lnTo>
                  <a:cubicBezTo>
                    <a:pt x="621739" y="4337484"/>
                    <a:pt x="616976" y="4348915"/>
                    <a:pt x="618024" y="4356630"/>
                  </a:cubicBezTo>
                  <a:lnTo>
                    <a:pt x="611929" y="4360059"/>
                  </a:lnTo>
                  <a:cubicBezTo>
                    <a:pt x="610500" y="4367393"/>
                    <a:pt x="611929" y="4375299"/>
                    <a:pt x="610976" y="4382728"/>
                  </a:cubicBezTo>
                  <a:lnTo>
                    <a:pt x="605261" y="4385872"/>
                  </a:lnTo>
                  <a:lnTo>
                    <a:pt x="605261" y="4400730"/>
                  </a:lnTo>
                  <a:lnTo>
                    <a:pt x="611262" y="4404636"/>
                  </a:lnTo>
                  <a:lnTo>
                    <a:pt x="611262" y="4434449"/>
                  </a:lnTo>
                  <a:lnTo>
                    <a:pt x="604880" y="4438260"/>
                  </a:lnTo>
                  <a:lnTo>
                    <a:pt x="604880" y="4504458"/>
                  </a:lnTo>
                  <a:lnTo>
                    <a:pt x="598498" y="4508268"/>
                  </a:lnTo>
                  <a:lnTo>
                    <a:pt x="598498" y="4515507"/>
                  </a:lnTo>
                  <a:lnTo>
                    <a:pt x="605261" y="4519888"/>
                  </a:lnTo>
                  <a:lnTo>
                    <a:pt x="605261" y="4541606"/>
                  </a:lnTo>
                  <a:lnTo>
                    <a:pt x="610213" y="4544368"/>
                  </a:lnTo>
                  <a:cubicBezTo>
                    <a:pt x="610976" y="4546559"/>
                    <a:pt x="607071" y="4546940"/>
                    <a:pt x="605261" y="4548749"/>
                  </a:cubicBezTo>
                  <a:lnTo>
                    <a:pt x="605261" y="4570276"/>
                  </a:lnTo>
                  <a:lnTo>
                    <a:pt x="598498" y="4574562"/>
                  </a:lnTo>
                  <a:lnTo>
                    <a:pt x="598498" y="4585516"/>
                  </a:lnTo>
                  <a:close/>
                  <a:moveTo>
                    <a:pt x="595260" y="1167469"/>
                  </a:moveTo>
                  <a:cubicBezTo>
                    <a:pt x="601641" y="1167469"/>
                    <a:pt x="608023" y="1167469"/>
                    <a:pt x="614310" y="1167469"/>
                  </a:cubicBezTo>
                  <a:cubicBezTo>
                    <a:pt x="619072" y="1163850"/>
                    <a:pt x="619834" y="1159278"/>
                    <a:pt x="614310" y="1156420"/>
                  </a:cubicBezTo>
                  <a:cubicBezTo>
                    <a:pt x="610452" y="1159278"/>
                    <a:pt x="605652" y="1160573"/>
                    <a:pt x="600879" y="1160040"/>
                  </a:cubicBezTo>
                  <a:lnTo>
                    <a:pt x="592021" y="1165374"/>
                  </a:lnTo>
                  <a:cubicBezTo>
                    <a:pt x="592116" y="1166136"/>
                    <a:pt x="592973" y="1167374"/>
                    <a:pt x="595260" y="1167374"/>
                  </a:cubicBezTo>
                  <a:close/>
                  <a:moveTo>
                    <a:pt x="222451" y="1552089"/>
                  </a:moveTo>
                  <a:cubicBezTo>
                    <a:pt x="207306" y="1546374"/>
                    <a:pt x="210640" y="1559423"/>
                    <a:pt x="222451" y="1553327"/>
                  </a:cubicBezTo>
                  <a:cubicBezTo>
                    <a:pt x="222641" y="1552851"/>
                    <a:pt x="222832" y="1552374"/>
                    <a:pt x="222451" y="1552089"/>
                  </a:cubicBezTo>
                  <a:close/>
                  <a:moveTo>
                    <a:pt x="237501" y="663978"/>
                  </a:moveTo>
                  <a:cubicBezTo>
                    <a:pt x="230471" y="662473"/>
                    <a:pt x="223194" y="662473"/>
                    <a:pt x="216164" y="663978"/>
                  </a:cubicBezTo>
                  <a:cubicBezTo>
                    <a:pt x="222756" y="667826"/>
                    <a:pt x="230909" y="667826"/>
                    <a:pt x="237501" y="663978"/>
                  </a:cubicBezTo>
                  <a:close/>
                  <a:moveTo>
                    <a:pt x="280173" y="1536373"/>
                  </a:moveTo>
                  <a:cubicBezTo>
                    <a:pt x="297889" y="1527895"/>
                    <a:pt x="285411" y="1523323"/>
                    <a:pt x="272933" y="1525038"/>
                  </a:cubicBezTo>
                  <a:cubicBezTo>
                    <a:pt x="268428" y="1520971"/>
                    <a:pt x="261827" y="1520247"/>
                    <a:pt x="256551" y="1523228"/>
                  </a:cubicBezTo>
                  <a:lnTo>
                    <a:pt x="256551" y="1526943"/>
                  </a:lnTo>
                  <a:cubicBezTo>
                    <a:pt x="264075" y="1532944"/>
                    <a:pt x="271886" y="1531134"/>
                    <a:pt x="280173" y="1536373"/>
                  </a:cubicBezTo>
                  <a:close/>
                  <a:moveTo>
                    <a:pt x="284173" y="543677"/>
                  </a:moveTo>
                  <a:cubicBezTo>
                    <a:pt x="285887" y="545677"/>
                    <a:pt x="289698" y="544630"/>
                    <a:pt x="292650" y="544820"/>
                  </a:cubicBezTo>
                  <a:cubicBezTo>
                    <a:pt x="297413" y="542344"/>
                    <a:pt x="297413" y="539962"/>
                    <a:pt x="292650" y="537486"/>
                  </a:cubicBezTo>
                  <a:cubicBezTo>
                    <a:pt x="290650" y="539391"/>
                    <a:pt x="283125" y="540819"/>
                    <a:pt x="284173" y="543677"/>
                  </a:cubicBezTo>
                  <a:close/>
                  <a:moveTo>
                    <a:pt x="312748" y="1554566"/>
                  </a:moveTo>
                  <a:cubicBezTo>
                    <a:pt x="305033" y="1555899"/>
                    <a:pt x="300461" y="1549326"/>
                    <a:pt x="292460" y="1550851"/>
                  </a:cubicBezTo>
                  <a:lnTo>
                    <a:pt x="286745" y="1547136"/>
                  </a:lnTo>
                  <a:cubicBezTo>
                    <a:pt x="275219" y="1544278"/>
                    <a:pt x="269885" y="1560376"/>
                    <a:pt x="286745" y="1558280"/>
                  </a:cubicBezTo>
                  <a:lnTo>
                    <a:pt x="292364" y="1561899"/>
                  </a:lnTo>
                  <a:lnTo>
                    <a:pt x="312272" y="1561899"/>
                  </a:lnTo>
                  <a:cubicBezTo>
                    <a:pt x="317034" y="1557899"/>
                    <a:pt x="317034" y="1557899"/>
                    <a:pt x="312367" y="1554566"/>
                  </a:cubicBezTo>
                  <a:close/>
                  <a:moveTo>
                    <a:pt x="320272" y="600637"/>
                  </a:moveTo>
                  <a:cubicBezTo>
                    <a:pt x="308176" y="599874"/>
                    <a:pt x="308176" y="599874"/>
                    <a:pt x="302937" y="601970"/>
                  </a:cubicBezTo>
                  <a:lnTo>
                    <a:pt x="302937" y="605399"/>
                  </a:lnTo>
                  <a:cubicBezTo>
                    <a:pt x="309176" y="608352"/>
                    <a:pt x="316415" y="608352"/>
                    <a:pt x="322654" y="605399"/>
                  </a:cubicBezTo>
                  <a:cubicBezTo>
                    <a:pt x="321797" y="603875"/>
                    <a:pt x="323702" y="601875"/>
                    <a:pt x="319892" y="600637"/>
                  </a:cubicBezTo>
                  <a:close/>
                  <a:moveTo>
                    <a:pt x="358372" y="721700"/>
                  </a:moveTo>
                  <a:lnTo>
                    <a:pt x="344847" y="721700"/>
                  </a:lnTo>
                  <a:lnTo>
                    <a:pt x="336370" y="727319"/>
                  </a:lnTo>
                  <a:cubicBezTo>
                    <a:pt x="343133" y="731415"/>
                    <a:pt x="342466" y="738558"/>
                    <a:pt x="352086" y="736844"/>
                  </a:cubicBezTo>
                  <a:cubicBezTo>
                    <a:pt x="354658" y="734463"/>
                    <a:pt x="360087" y="733320"/>
                    <a:pt x="361611" y="730367"/>
                  </a:cubicBezTo>
                  <a:cubicBezTo>
                    <a:pt x="360849" y="727129"/>
                    <a:pt x="363992" y="723890"/>
                    <a:pt x="358658" y="721700"/>
                  </a:cubicBezTo>
                  <a:close/>
                  <a:moveTo>
                    <a:pt x="407426" y="948108"/>
                  </a:moveTo>
                  <a:cubicBezTo>
                    <a:pt x="410570" y="932488"/>
                    <a:pt x="387614" y="941251"/>
                    <a:pt x="377995" y="939155"/>
                  </a:cubicBezTo>
                  <a:lnTo>
                    <a:pt x="369041" y="944299"/>
                  </a:lnTo>
                  <a:cubicBezTo>
                    <a:pt x="363897" y="962777"/>
                    <a:pt x="398568" y="951443"/>
                    <a:pt x="407426" y="948299"/>
                  </a:cubicBezTo>
                  <a:close/>
                  <a:moveTo>
                    <a:pt x="368183" y="811996"/>
                  </a:moveTo>
                  <a:cubicBezTo>
                    <a:pt x="372194" y="814654"/>
                    <a:pt x="377413" y="814654"/>
                    <a:pt x="381423" y="811996"/>
                  </a:cubicBezTo>
                  <a:cubicBezTo>
                    <a:pt x="377413" y="809339"/>
                    <a:pt x="372194" y="809339"/>
                    <a:pt x="368183" y="811996"/>
                  </a:cubicBezTo>
                  <a:close/>
                  <a:moveTo>
                    <a:pt x="369422" y="713127"/>
                  </a:moveTo>
                  <a:cubicBezTo>
                    <a:pt x="370851" y="715317"/>
                    <a:pt x="375041" y="713127"/>
                    <a:pt x="373708" y="711889"/>
                  </a:cubicBezTo>
                  <a:cubicBezTo>
                    <a:pt x="372375" y="710650"/>
                    <a:pt x="368183" y="711698"/>
                    <a:pt x="369422" y="713127"/>
                  </a:cubicBezTo>
                  <a:close/>
                  <a:moveTo>
                    <a:pt x="414285" y="1600762"/>
                  </a:moveTo>
                  <a:cubicBezTo>
                    <a:pt x="410370" y="1598133"/>
                    <a:pt x="405245" y="1598133"/>
                    <a:pt x="401330" y="1600762"/>
                  </a:cubicBezTo>
                  <a:cubicBezTo>
                    <a:pt x="404760" y="1603429"/>
                    <a:pt x="415808" y="1609715"/>
                    <a:pt x="414285" y="1600762"/>
                  </a:cubicBezTo>
                  <a:close/>
                  <a:moveTo>
                    <a:pt x="448479" y="891244"/>
                  </a:moveTo>
                  <a:lnTo>
                    <a:pt x="456957" y="891244"/>
                  </a:lnTo>
                  <a:cubicBezTo>
                    <a:pt x="466482" y="875433"/>
                    <a:pt x="489627" y="890101"/>
                    <a:pt x="503153" y="880481"/>
                  </a:cubicBezTo>
                  <a:cubicBezTo>
                    <a:pt x="506810" y="883872"/>
                    <a:pt x="512449" y="883872"/>
                    <a:pt x="516107" y="880481"/>
                  </a:cubicBezTo>
                  <a:cubicBezTo>
                    <a:pt x="536966" y="877909"/>
                    <a:pt x="558112" y="887244"/>
                    <a:pt x="577353" y="879148"/>
                  </a:cubicBezTo>
                  <a:cubicBezTo>
                    <a:pt x="578876" y="865527"/>
                    <a:pt x="500581" y="873337"/>
                    <a:pt x="486960" y="867717"/>
                  </a:cubicBezTo>
                  <a:cubicBezTo>
                    <a:pt x="484674" y="865241"/>
                    <a:pt x="478388" y="866003"/>
                    <a:pt x="479912" y="869432"/>
                  </a:cubicBezTo>
                  <a:cubicBezTo>
                    <a:pt x="470387" y="880195"/>
                    <a:pt x="451337" y="865146"/>
                    <a:pt x="435906" y="869432"/>
                  </a:cubicBezTo>
                  <a:lnTo>
                    <a:pt x="425810" y="876671"/>
                  </a:lnTo>
                  <a:cubicBezTo>
                    <a:pt x="417428" y="875052"/>
                    <a:pt x="412570" y="880957"/>
                    <a:pt x="405997" y="880576"/>
                  </a:cubicBezTo>
                  <a:lnTo>
                    <a:pt x="381137" y="894388"/>
                  </a:lnTo>
                  <a:lnTo>
                    <a:pt x="383709" y="898674"/>
                  </a:lnTo>
                  <a:cubicBezTo>
                    <a:pt x="393806" y="899626"/>
                    <a:pt x="402188" y="890673"/>
                    <a:pt x="411427" y="898674"/>
                  </a:cubicBezTo>
                  <a:cubicBezTo>
                    <a:pt x="416666" y="898102"/>
                    <a:pt x="422571" y="900007"/>
                    <a:pt x="427048" y="896959"/>
                  </a:cubicBezTo>
                  <a:lnTo>
                    <a:pt x="420857" y="893054"/>
                  </a:lnTo>
                  <a:lnTo>
                    <a:pt x="420857" y="889149"/>
                  </a:lnTo>
                  <a:cubicBezTo>
                    <a:pt x="425800" y="885472"/>
                    <a:pt x="431849" y="883586"/>
                    <a:pt x="438002" y="883815"/>
                  </a:cubicBezTo>
                  <a:close/>
                  <a:moveTo>
                    <a:pt x="456957" y="938869"/>
                  </a:moveTo>
                  <a:lnTo>
                    <a:pt x="450480" y="938869"/>
                  </a:lnTo>
                  <a:cubicBezTo>
                    <a:pt x="445717" y="942489"/>
                    <a:pt x="445717" y="942489"/>
                    <a:pt x="450480" y="946204"/>
                  </a:cubicBezTo>
                  <a:lnTo>
                    <a:pt x="456861" y="946204"/>
                  </a:lnTo>
                  <a:cubicBezTo>
                    <a:pt x="461528" y="942870"/>
                    <a:pt x="461528" y="942870"/>
                    <a:pt x="456957" y="938774"/>
                  </a:cubicBezTo>
                  <a:close/>
                  <a:moveTo>
                    <a:pt x="519250" y="1655626"/>
                  </a:moveTo>
                  <a:cubicBezTo>
                    <a:pt x="515535" y="1653149"/>
                    <a:pt x="504962" y="1646101"/>
                    <a:pt x="506201" y="1655626"/>
                  </a:cubicBezTo>
                  <a:cubicBezTo>
                    <a:pt x="510096" y="1658331"/>
                    <a:pt x="515240" y="1658445"/>
                    <a:pt x="519250" y="1655911"/>
                  </a:cubicBezTo>
                  <a:close/>
                  <a:moveTo>
                    <a:pt x="522965" y="939060"/>
                  </a:moveTo>
                  <a:cubicBezTo>
                    <a:pt x="514392" y="938203"/>
                    <a:pt x="503915" y="940775"/>
                    <a:pt x="496962" y="935535"/>
                  </a:cubicBezTo>
                  <a:cubicBezTo>
                    <a:pt x="492285" y="935926"/>
                    <a:pt x="487627" y="934650"/>
                    <a:pt x="483817" y="931916"/>
                  </a:cubicBezTo>
                  <a:lnTo>
                    <a:pt x="467244" y="941441"/>
                  </a:lnTo>
                  <a:cubicBezTo>
                    <a:pt x="464005" y="949347"/>
                    <a:pt x="479531" y="946109"/>
                    <a:pt x="484579" y="942584"/>
                  </a:cubicBezTo>
                  <a:cubicBezTo>
                    <a:pt x="494104" y="943251"/>
                    <a:pt x="503057" y="941441"/>
                    <a:pt x="510582" y="946585"/>
                  </a:cubicBezTo>
                  <a:cubicBezTo>
                    <a:pt x="516202" y="946013"/>
                    <a:pt x="522107" y="947918"/>
                    <a:pt x="525917" y="944584"/>
                  </a:cubicBezTo>
                  <a:cubicBezTo>
                    <a:pt x="526013" y="940965"/>
                    <a:pt x="525917" y="940965"/>
                    <a:pt x="522965" y="939346"/>
                  </a:cubicBezTo>
                  <a:close/>
                  <a:moveTo>
                    <a:pt x="603927" y="1694297"/>
                  </a:moveTo>
                  <a:cubicBezTo>
                    <a:pt x="583067" y="1690963"/>
                    <a:pt x="564875" y="1703822"/>
                    <a:pt x="545825" y="1699917"/>
                  </a:cubicBezTo>
                  <a:cubicBezTo>
                    <a:pt x="539538" y="1697250"/>
                    <a:pt x="539538" y="1697155"/>
                    <a:pt x="532490" y="1699917"/>
                  </a:cubicBezTo>
                  <a:cubicBezTo>
                    <a:pt x="536300" y="1711918"/>
                    <a:pt x="596403" y="1704203"/>
                    <a:pt x="611357" y="1704013"/>
                  </a:cubicBezTo>
                  <a:cubicBezTo>
                    <a:pt x="611166" y="1698584"/>
                    <a:pt x="612976" y="1694107"/>
                    <a:pt x="603927" y="1694583"/>
                  </a:cubicBezTo>
                  <a:close/>
                  <a:moveTo>
                    <a:pt x="568780" y="1653911"/>
                  </a:moveTo>
                  <a:cubicBezTo>
                    <a:pt x="566875" y="1653911"/>
                    <a:pt x="566018" y="1654864"/>
                    <a:pt x="565256" y="1654578"/>
                  </a:cubicBezTo>
                  <a:lnTo>
                    <a:pt x="574781" y="1661150"/>
                  </a:lnTo>
                  <a:cubicBezTo>
                    <a:pt x="586020" y="1661150"/>
                    <a:pt x="595164" y="1662960"/>
                    <a:pt x="604023" y="1656007"/>
                  </a:cubicBezTo>
                  <a:cubicBezTo>
                    <a:pt x="594116" y="1651054"/>
                    <a:pt x="580210" y="1655244"/>
                    <a:pt x="568780" y="1654197"/>
                  </a:cubicBezTo>
                  <a:close/>
                  <a:moveTo>
                    <a:pt x="578876" y="917438"/>
                  </a:moveTo>
                  <a:lnTo>
                    <a:pt x="575924" y="913056"/>
                  </a:lnTo>
                  <a:cubicBezTo>
                    <a:pt x="569161" y="913056"/>
                    <a:pt x="543729" y="915438"/>
                    <a:pt x="558779" y="907532"/>
                  </a:cubicBezTo>
                  <a:lnTo>
                    <a:pt x="540300" y="897150"/>
                  </a:lnTo>
                  <a:lnTo>
                    <a:pt x="536871" y="891054"/>
                  </a:lnTo>
                  <a:cubicBezTo>
                    <a:pt x="506677" y="893054"/>
                    <a:pt x="474387" y="884768"/>
                    <a:pt x="447717" y="899817"/>
                  </a:cubicBezTo>
                  <a:cubicBezTo>
                    <a:pt x="461719" y="902293"/>
                    <a:pt x="474959" y="916009"/>
                    <a:pt x="489627" y="916771"/>
                  </a:cubicBezTo>
                  <a:cubicBezTo>
                    <a:pt x="498581" y="909532"/>
                    <a:pt x="503915" y="915438"/>
                    <a:pt x="513916" y="916771"/>
                  </a:cubicBezTo>
                  <a:cubicBezTo>
                    <a:pt x="521240" y="918581"/>
                    <a:pt x="528403" y="920962"/>
                    <a:pt x="535347" y="923915"/>
                  </a:cubicBezTo>
                  <a:cubicBezTo>
                    <a:pt x="549159" y="922486"/>
                    <a:pt x="567446" y="929249"/>
                    <a:pt x="578876" y="917724"/>
                  </a:cubicBezTo>
                  <a:close/>
                  <a:moveTo>
                    <a:pt x="613548" y="747226"/>
                  </a:moveTo>
                  <a:cubicBezTo>
                    <a:pt x="606309" y="746560"/>
                    <a:pt x="598212" y="749132"/>
                    <a:pt x="591735" y="745417"/>
                  </a:cubicBezTo>
                  <a:lnTo>
                    <a:pt x="591735" y="741988"/>
                  </a:lnTo>
                  <a:cubicBezTo>
                    <a:pt x="582210" y="739416"/>
                    <a:pt x="571637" y="732463"/>
                    <a:pt x="562112" y="739701"/>
                  </a:cubicBezTo>
                  <a:cubicBezTo>
                    <a:pt x="547882" y="743369"/>
                    <a:pt x="532890" y="742673"/>
                    <a:pt x="519060" y="737701"/>
                  </a:cubicBezTo>
                  <a:lnTo>
                    <a:pt x="538110" y="728748"/>
                  </a:lnTo>
                  <a:cubicBezTo>
                    <a:pt x="539443" y="728748"/>
                    <a:pt x="550016" y="730082"/>
                    <a:pt x="551921" y="726367"/>
                  </a:cubicBezTo>
                  <a:cubicBezTo>
                    <a:pt x="550968" y="710269"/>
                    <a:pt x="576971" y="720557"/>
                    <a:pt x="588497" y="717794"/>
                  </a:cubicBezTo>
                  <a:lnTo>
                    <a:pt x="596974" y="712365"/>
                  </a:lnTo>
                  <a:cubicBezTo>
                    <a:pt x="591354" y="704745"/>
                    <a:pt x="580115" y="706745"/>
                    <a:pt x="573257" y="710365"/>
                  </a:cubicBezTo>
                  <a:cubicBezTo>
                    <a:pt x="551540" y="715508"/>
                    <a:pt x="532394" y="689790"/>
                    <a:pt x="512868" y="704745"/>
                  </a:cubicBezTo>
                  <a:lnTo>
                    <a:pt x="512868" y="712175"/>
                  </a:lnTo>
                  <a:cubicBezTo>
                    <a:pt x="514678" y="713794"/>
                    <a:pt x="520107" y="714651"/>
                    <a:pt x="519250" y="717699"/>
                  </a:cubicBezTo>
                  <a:cubicBezTo>
                    <a:pt x="478950" y="713527"/>
                    <a:pt x="438230" y="719147"/>
                    <a:pt x="400569" y="734082"/>
                  </a:cubicBezTo>
                  <a:cubicBezTo>
                    <a:pt x="427048" y="748750"/>
                    <a:pt x="457719" y="729224"/>
                    <a:pt x="485532" y="741226"/>
                  </a:cubicBezTo>
                  <a:cubicBezTo>
                    <a:pt x="478483" y="750751"/>
                    <a:pt x="462005" y="744464"/>
                    <a:pt x="453622" y="752846"/>
                  </a:cubicBezTo>
                  <a:cubicBezTo>
                    <a:pt x="443041" y="753017"/>
                    <a:pt x="432534" y="751008"/>
                    <a:pt x="422762" y="746940"/>
                  </a:cubicBezTo>
                  <a:lnTo>
                    <a:pt x="414285" y="748465"/>
                  </a:lnTo>
                  <a:cubicBezTo>
                    <a:pt x="414285" y="751131"/>
                    <a:pt x="414285" y="753323"/>
                    <a:pt x="444764" y="754370"/>
                  </a:cubicBezTo>
                  <a:cubicBezTo>
                    <a:pt x="439145" y="754942"/>
                    <a:pt x="429905" y="755799"/>
                    <a:pt x="414285" y="757037"/>
                  </a:cubicBezTo>
                  <a:cubicBezTo>
                    <a:pt x="420000" y="758275"/>
                    <a:pt x="457719" y="761228"/>
                    <a:pt x="452385" y="754560"/>
                  </a:cubicBezTo>
                  <a:cubicBezTo>
                    <a:pt x="465910" y="755704"/>
                    <a:pt x="478578" y="766467"/>
                    <a:pt x="491151" y="758847"/>
                  </a:cubicBezTo>
                  <a:cubicBezTo>
                    <a:pt x="493818" y="762562"/>
                    <a:pt x="502486" y="760561"/>
                    <a:pt x="505534" y="764085"/>
                  </a:cubicBezTo>
                  <a:cubicBezTo>
                    <a:pt x="501914" y="766943"/>
                    <a:pt x="494104" y="765038"/>
                    <a:pt x="490008" y="769229"/>
                  </a:cubicBezTo>
                  <a:cubicBezTo>
                    <a:pt x="479569" y="763362"/>
                    <a:pt x="466558" y="764771"/>
                    <a:pt x="457623" y="772753"/>
                  </a:cubicBezTo>
                  <a:cubicBezTo>
                    <a:pt x="433716" y="765705"/>
                    <a:pt x="403998" y="769134"/>
                    <a:pt x="378756" y="772753"/>
                  </a:cubicBezTo>
                  <a:cubicBezTo>
                    <a:pt x="373517" y="776373"/>
                    <a:pt x="373517" y="776373"/>
                    <a:pt x="378756" y="780183"/>
                  </a:cubicBezTo>
                  <a:cubicBezTo>
                    <a:pt x="399235" y="779326"/>
                    <a:pt x="420857" y="773230"/>
                    <a:pt x="440669" y="778087"/>
                  </a:cubicBezTo>
                  <a:cubicBezTo>
                    <a:pt x="440669" y="779326"/>
                    <a:pt x="440669" y="780469"/>
                    <a:pt x="441145" y="781898"/>
                  </a:cubicBezTo>
                  <a:cubicBezTo>
                    <a:pt x="428953" y="792946"/>
                    <a:pt x="407046" y="786279"/>
                    <a:pt x="396187" y="797423"/>
                  </a:cubicBezTo>
                  <a:lnTo>
                    <a:pt x="401235" y="800281"/>
                  </a:lnTo>
                  <a:lnTo>
                    <a:pt x="401235" y="811806"/>
                  </a:lnTo>
                  <a:lnTo>
                    <a:pt x="414761" y="817806"/>
                  </a:lnTo>
                  <a:lnTo>
                    <a:pt x="414761" y="823045"/>
                  </a:lnTo>
                  <a:cubicBezTo>
                    <a:pt x="404569" y="825712"/>
                    <a:pt x="374184" y="828379"/>
                    <a:pt x="397521" y="839238"/>
                  </a:cubicBezTo>
                  <a:cubicBezTo>
                    <a:pt x="409884" y="839800"/>
                    <a:pt x="422162" y="841553"/>
                    <a:pt x="434192" y="844476"/>
                  </a:cubicBezTo>
                  <a:lnTo>
                    <a:pt x="434192" y="848096"/>
                  </a:lnTo>
                  <a:cubicBezTo>
                    <a:pt x="424667" y="850668"/>
                    <a:pt x="413999" y="857621"/>
                    <a:pt x="405617" y="850477"/>
                  </a:cubicBezTo>
                  <a:cubicBezTo>
                    <a:pt x="396092" y="853621"/>
                    <a:pt x="406855" y="859145"/>
                    <a:pt x="410475" y="861145"/>
                  </a:cubicBezTo>
                  <a:cubicBezTo>
                    <a:pt x="417742" y="862431"/>
                    <a:pt x="425229" y="861221"/>
                    <a:pt x="431715" y="857716"/>
                  </a:cubicBezTo>
                  <a:cubicBezTo>
                    <a:pt x="442478" y="857716"/>
                    <a:pt x="447717" y="863432"/>
                    <a:pt x="458290" y="861050"/>
                  </a:cubicBezTo>
                  <a:cubicBezTo>
                    <a:pt x="463862" y="856592"/>
                    <a:pt x="471768" y="856592"/>
                    <a:pt x="477340" y="861050"/>
                  </a:cubicBezTo>
                  <a:cubicBezTo>
                    <a:pt x="505915" y="849144"/>
                    <a:pt x="544777" y="859621"/>
                    <a:pt x="575162" y="864479"/>
                  </a:cubicBezTo>
                  <a:cubicBezTo>
                    <a:pt x="584687" y="860479"/>
                    <a:pt x="584687" y="860098"/>
                    <a:pt x="586782" y="854954"/>
                  </a:cubicBezTo>
                  <a:lnTo>
                    <a:pt x="605832" y="844572"/>
                  </a:lnTo>
                  <a:cubicBezTo>
                    <a:pt x="592212" y="836761"/>
                    <a:pt x="574495" y="842000"/>
                    <a:pt x="560017" y="836571"/>
                  </a:cubicBezTo>
                  <a:cubicBezTo>
                    <a:pt x="562684" y="825998"/>
                    <a:pt x="550492" y="826284"/>
                    <a:pt x="543538" y="831523"/>
                  </a:cubicBezTo>
                  <a:lnTo>
                    <a:pt x="527251" y="821998"/>
                  </a:lnTo>
                  <a:lnTo>
                    <a:pt x="527251" y="814663"/>
                  </a:lnTo>
                  <a:cubicBezTo>
                    <a:pt x="538491" y="812092"/>
                    <a:pt x="550016" y="822950"/>
                    <a:pt x="563637" y="820092"/>
                  </a:cubicBezTo>
                  <a:lnTo>
                    <a:pt x="579734" y="810567"/>
                  </a:lnTo>
                  <a:cubicBezTo>
                    <a:pt x="584782" y="790279"/>
                    <a:pt x="542872" y="820855"/>
                    <a:pt x="546873" y="795708"/>
                  </a:cubicBezTo>
                  <a:lnTo>
                    <a:pt x="555635" y="794185"/>
                  </a:lnTo>
                  <a:cubicBezTo>
                    <a:pt x="561636" y="798756"/>
                    <a:pt x="588592" y="802376"/>
                    <a:pt x="573162" y="791423"/>
                  </a:cubicBezTo>
                  <a:cubicBezTo>
                    <a:pt x="570971" y="782945"/>
                    <a:pt x="548968" y="787136"/>
                    <a:pt x="543158" y="790470"/>
                  </a:cubicBezTo>
                  <a:cubicBezTo>
                    <a:pt x="537633" y="786088"/>
                    <a:pt x="529061" y="787803"/>
                    <a:pt x="524108" y="783517"/>
                  </a:cubicBezTo>
                  <a:cubicBezTo>
                    <a:pt x="515726" y="779993"/>
                    <a:pt x="486579" y="796185"/>
                    <a:pt x="488960" y="780849"/>
                  </a:cubicBezTo>
                  <a:cubicBezTo>
                    <a:pt x="496771" y="775039"/>
                    <a:pt x="511249" y="774373"/>
                    <a:pt x="520583" y="770372"/>
                  </a:cubicBezTo>
                  <a:lnTo>
                    <a:pt x="520583" y="767324"/>
                  </a:lnTo>
                  <a:cubicBezTo>
                    <a:pt x="527918" y="764695"/>
                    <a:pt x="535519" y="762876"/>
                    <a:pt x="543253" y="761895"/>
                  </a:cubicBezTo>
                  <a:cubicBezTo>
                    <a:pt x="555540" y="772277"/>
                    <a:pt x="567828" y="768658"/>
                    <a:pt x="579639" y="760180"/>
                  </a:cubicBezTo>
                  <a:cubicBezTo>
                    <a:pt x="582591" y="747036"/>
                    <a:pt x="605546" y="758561"/>
                    <a:pt x="616310" y="758180"/>
                  </a:cubicBezTo>
                  <a:lnTo>
                    <a:pt x="624406" y="752656"/>
                  </a:lnTo>
                  <a:cubicBezTo>
                    <a:pt x="621348" y="749941"/>
                    <a:pt x="617586" y="748160"/>
                    <a:pt x="613548" y="747512"/>
                  </a:cubicBezTo>
                  <a:close/>
                  <a:moveTo>
                    <a:pt x="430096" y="714079"/>
                  </a:moveTo>
                  <a:cubicBezTo>
                    <a:pt x="435621" y="709983"/>
                    <a:pt x="441431" y="711126"/>
                    <a:pt x="446765" y="708650"/>
                  </a:cubicBezTo>
                  <a:cubicBezTo>
                    <a:pt x="446765" y="707507"/>
                    <a:pt x="446765" y="706269"/>
                    <a:pt x="446765" y="704649"/>
                  </a:cubicBezTo>
                  <a:cubicBezTo>
                    <a:pt x="442383" y="703793"/>
                    <a:pt x="441621" y="700078"/>
                    <a:pt x="435716" y="699887"/>
                  </a:cubicBezTo>
                  <a:cubicBezTo>
                    <a:pt x="430820" y="702278"/>
                    <a:pt x="426133" y="705088"/>
                    <a:pt x="421714" y="708269"/>
                  </a:cubicBezTo>
                  <a:close/>
                  <a:moveTo>
                    <a:pt x="609071" y="637308"/>
                  </a:moveTo>
                  <a:cubicBezTo>
                    <a:pt x="605346" y="635889"/>
                    <a:pt x="601165" y="636432"/>
                    <a:pt x="597926" y="638737"/>
                  </a:cubicBezTo>
                  <a:cubicBezTo>
                    <a:pt x="603832" y="642070"/>
                    <a:pt x="611547" y="647023"/>
                    <a:pt x="618119" y="641975"/>
                  </a:cubicBezTo>
                  <a:cubicBezTo>
                    <a:pt x="615195" y="640327"/>
                    <a:pt x="612176" y="638860"/>
                    <a:pt x="609071" y="637594"/>
                  </a:cubicBezTo>
                  <a:close/>
                  <a:moveTo>
                    <a:pt x="607451" y="614638"/>
                  </a:moveTo>
                  <a:cubicBezTo>
                    <a:pt x="592783" y="617401"/>
                    <a:pt x="576210" y="605113"/>
                    <a:pt x="562017" y="614638"/>
                  </a:cubicBezTo>
                  <a:cubicBezTo>
                    <a:pt x="554588" y="608828"/>
                    <a:pt x="545634" y="613114"/>
                    <a:pt x="539634" y="609590"/>
                  </a:cubicBezTo>
                  <a:cubicBezTo>
                    <a:pt x="539634" y="608352"/>
                    <a:pt x="539634" y="607209"/>
                    <a:pt x="539062" y="605875"/>
                  </a:cubicBezTo>
                  <a:lnTo>
                    <a:pt x="545539" y="601780"/>
                  </a:lnTo>
                  <a:lnTo>
                    <a:pt x="545539" y="597969"/>
                  </a:lnTo>
                  <a:cubicBezTo>
                    <a:pt x="529156" y="591302"/>
                    <a:pt x="507439" y="584254"/>
                    <a:pt x="489818" y="592541"/>
                  </a:cubicBezTo>
                  <a:cubicBezTo>
                    <a:pt x="469434" y="578919"/>
                    <a:pt x="448860" y="604732"/>
                    <a:pt x="430287" y="588730"/>
                  </a:cubicBezTo>
                  <a:cubicBezTo>
                    <a:pt x="421523" y="589778"/>
                    <a:pt x="411808" y="587873"/>
                    <a:pt x="403045" y="589493"/>
                  </a:cubicBezTo>
                  <a:cubicBezTo>
                    <a:pt x="398568" y="607590"/>
                    <a:pt x="402378" y="603304"/>
                    <a:pt x="381233" y="603685"/>
                  </a:cubicBezTo>
                  <a:cubicBezTo>
                    <a:pt x="382376" y="597017"/>
                    <a:pt x="367897" y="602542"/>
                    <a:pt x="381233" y="603685"/>
                  </a:cubicBezTo>
                  <a:lnTo>
                    <a:pt x="378661" y="603685"/>
                  </a:lnTo>
                  <a:cubicBezTo>
                    <a:pt x="379575" y="603837"/>
                    <a:pt x="380509" y="603837"/>
                    <a:pt x="381423" y="603685"/>
                  </a:cubicBezTo>
                  <a:lnTo>
                    <a:pt x="381423" y="603685"/>
                  </a:lnTo>
                  <a:lnTo>
                    <a:pt x="381423" y="609685"/>
                  </a:lnTo>
                  <a:cubicBezTo>
                    <a:pt x="368183" y="610638"/>
                    <a:pt x="359135" y="621116"/>
                    <a:pt x="345133" y="618353"/>
                  </a:cubicBezTo>
                  <a:lnTo>
                    <a:pt x="335608" y="623878"/>
                  </a:lnTo>
                  <a:lnTo>
                    <a:pt x="341132" y="627593"/>
                  </a:lnTo>
                  <a:cubicBezTo>
                    <a:pt x="341132" y="628640"/>
                    <a:pt x="341132" y="629878"/>
                    <a:pt x="341132" y="631117"/>
                  </a:cubicBezTo>
                  <a:lnTo>
                    <a:pt x="334560" y="635117"/>
                  </a:lnTo>
                  <a:lnTo>
                    <a:pt x="334560" y="642356"/>
                  </a:lnTo>
                  <a:cubicBezTo>
                    <a:pt x="351134" y="651881"/>
                    <a:pt x="373327" y="632831"/>
                    <a:pt x="385995" y="646643"/>
                  </a:cubicBezTo>
                  <a:lnTo>
                    <a:pt x="381233" y="649309"/>
                  </a:lnTo>
                  <a:cubicBezTo>
                    <a:pt x="380661" y="652262"/>
                    <a:pt x="380090" y="655119"/>
                    <a:pt x="379518" y="657691"/>
                  </a:cubicBezTo>
                  <a:lnTo>
                    <a:pt x="373898" y="660835"/>
                  </a:lnTo>
                  <a:cubicBezTo>
                    <a:pt x="373898" y="662358"/>
                    <a:pt x="374660" y="663978"/>
                    <a:pt x="375232" y="666169"/>
                  </a:cubicBezTo>
                  <a:cubicBezTo>
                    <a:pt x="387520" y="662454"/>
                    <a:pt x="406760" y="675694"/>
                    <a:pt x="413332" y="666169"/>
                  </a:cubicBezTo>
                  <a:cubicBezTo>
                    <a:pt x="413332" y="662835"/>
                    <a:pt x="418761" y="662358"/>
                    <a:pt x="422381" y="662930"/>
                  </a:cubicBezTo>
                  <a:cubicBezTo>
                    <a:pt x="429715" y="664454"/>
                    <a:pt x="425524" y="674360"/>
                    <a:pt x="426476" y="679027"/>
                  </a:cubicBezTo>
                  <a:lnTo>
                    <a:pt x="416951" y="685028"/>
                  </a:lnTo>
                  <a:cubicBezTo>
                    <a:pt x="410894" y="684637"/>
                    <a:pt x="404912" y="686619"/>
                    <a:pt x="400283" y="690553"/>
                  </a:cubicBezTo>
                  <a:cubicBezTo>
                    <a:pt x="400283" y="691982"/>
                    <a:pt x="401045" y="693696"/>
                    <a:pt x="401426" y="695029"/>
                  </a:cubicBezTo>
                  <a:cubicBezTo>
                    <a:pt x="421714" y="696458"/>
                    <a:pt x="436764" y="688743"/>
                    <a:pt x="456194" y="696077"/>
                  </a:cubicBezTo>
                  <a:cubicBezTo>
                    <a:pt x="467853" y="706641"/>
                    <a:pt x="484808" y="708945"/>
                    <a:pt x="498866" y="701887"/>
                  </a:cubicBezTo>
                  <a:lnTo>
                    <a:pt x="498866" y="697792"/>
                  </a:lnTo>
                  <a:cubicBezTo>
                    <a:pt x="527441" y="672169"/>
                    <a:pt x="564970" y="718747"/>
                    <a:pt x="589544" y="685981"/>
                  </a:cubicBezTo>
                  <a:cubicBezTo>
                    <a:pt x="564875" y="668835"/>
                    <a:pt x="538776" y="688076"/>
                    <a:pt x="512487" y="679123"/>
                  </a:cubicBezTo>
                  <a:cubicBezTo>
                    <a:pt x="519441" y="673884"/>
                    <a:pt x="528108" y="674075"/>
                    <a:pt x="535347" y="670360"/>
                  </a:cubicBezTo>
                  <a:cubicBezTo>
                    <a:pt x="544015" y="669788"/>
                    <a:pt x="544205" y="670360"/>
                    <a:pt x="544872" y="665026"/>
                  </a:cubicBezTo>
                  <a:lnTo>
                    <a:pt x="538395" y="660930"/>
                  </a:lnTo>
                  <a:lnTo>
                    <a:pt x="538395" y="657501"/>
                  </a:lnTo>
                  <a:cubicBezTo>
                    <a:pt x="545348" y="654453"/>
                    <a:pt x="557445" y="653119"/>
                    <a:pt x="563732" y="645785"/>
                  </a:cubicBezTo>
                  <a:lnTo>
                    <a:pt x="552016" y="639213"/>
                  </a:lnTo>
                  <a:cubicBezTo>
                    <a:pt x="552683" y="635879"/>
                    <a:pt x="549539" y="633593"/>
                    <a:pt x="545254" y="631688"/>
                  </a:cubicBezTo>
                  <a:cubicBezTo>
                    <a:pt x="552873" y="627116"/>
                    <a:pt x="566685" y="627973"/>
                    <a:pt x="573829" y="622163"/>
                  </a:cubicBezTo>
                  <a:cubicBezTo>
                    <a:pt x="587259" y="626259"/>
                    <a:pt x="604213" y="633498"/>
                    <a:pt x="616786" y="623973"/>
                  </a:cubicBezTo>
                  <a:lnTo>
                    <a:pt x="616786" y="620067"/>
                  </a:lnTo>
                  <a:close/>
                  <a:moveTo>
                    <a:pt x="370469" y="584444"/>
                  </a:moveTo>
                  <a:cubicBezTo>
                    <a:pt x="450384" y="580729"/>
                    <a:pt x="395806" y="560918"/>
                    <a:pt x="361707" y="579491"/>
                  </a:cubicBezTo>
                  <a:cubicBezTo>
                    <a:pt x="364659" y="581491"/>
                    <a:pt x="367421" y="583110"/>
                    <a:pt x="370469" y="584730"/>
                  </a:cubicBezTo>
                  <a:close/>
                  <a:moveTo>
                    <a:pt x="463529" y="570252"/>
                  </a:moveTo>
                  <a:cubicBezTo>
                    <a:pt x="463529" y="570252"/>
                    <a:pt x="464957" y="569490"/>
                    <a:pt x="465719" y="569109"/>
                  </a:cubicBezTo>
                  <a:cubicBezTo>
                    <a:pt x="467529" y="565394"/>
                    <a:pt x="456004" y="568061"/>
                    <a:pt x="463433" y="570538"/>
                  </a:cubicBezTo>
                  <a:close/>
                  <a:moveTo>
                    <a:pt x="499628" y="564823"/>
                  </a:moveTo>
                  <a:lnTo>
                    <a:pt x="499628" y="561203"/>
                  </a:lnTo>
                  <a:cubicBezTo>
                    <a:pt x="495637" y="558593"/>
                    <a:pt x="490475" y="558593"/>
                    <a:pt x="486484" y="561203"/>
                  </a:cubicBezTo>
                  <a:lnTo>
                    <a:pt x="486484" y="564823"/>
                  </a:lnTo>
                  <a:cubicBezTo>
                    <a:pt x="490418" y="567518"/>
                    <a:pt x="495580" y="567632"/>
                    <a:pt x="499628" y="565109"/>
                  </a:cubicBezTo>
                  <a:close/>
                  <a:moveTo>
                    <a:pt x="519441" y="577682"/>
                  </a:moveTo>
                  <a:cubicBezTo>
                    <a:pt x="522298" y="578443"/>
                    <a:pt x="528966" y="575872"/>
                    <a:pt x="522393" y="574062"/>
                  </a:cubicBezTo>
                  <a:cubicBezTo>
                    <a:pt x="515821" y="572252"/>
                    <a:pt x="507630" y="576824"/>
                    <a:pt x="519441" y="577967"/>
                  </a:cubicBezTo>
                  <a:close/>
                  <a:moveTo>
                    <a:pt x="307509" y="1819837"/>
                  </a:moveTo>
                  <a:cubicBezTo>
                    <a:pt x="294174" y="1819837"/>
                    <a:pt x="295698" y="1821837"/>
                    <a:pt x="296460" y="1829362"/>
                  </a:cubicBezTo>
                  <a:lnTo>
                    <a:pt x="307223" y="1835934"/>
                  </a:lnTo>
                  <a:cubicBezTo>
                    <a:pt x="309891" y="1830924"/>
                    <a:pt x="309995" y="1824942"/>
                    <a:pt x="307509" y="1819837"/>
                  </a:cubicBezTo>
                  <a:close/>
                  <a:moveTo>
                    <a:pt x="332179" y="1805168"/>
                  </a:moveTo>
                  <a:lnTo>
                    <a:pt x="324750" y="1805168"/>
                  </a:lnTo>
                  <a:cubicBezTo>
                    <a:pt x="308557" y="1813645"/>
                    <a:pt x="322368" y="1812598"/>
                    <a:pt x="331989" y="1812502"/>
                  </a:cubicBezTo>
                  <a:cubicBezTo>
                    <a:pt x="336751" y="1808883"/>
                    <a:pt x="336656" y="1808883"/>
                    <a:pt x="332179" y="1805549"/>
                  </a:cubicBezTo>
                  <a:close/>
                  <a:moveTo>
                    <a:pt x="368279" y="1869652"/>
                  </a:moveTo>
                  <a:cubicBezTo>
                    <a:pt x="364307" y="1866986"/>
                    <a:pt x="359115" y="1866986"/>
                    <a:pt x="355134" y="1869652"/>
                  </a:cubicBezTo>
                  <a:cubicBezTo>
                    <a:pt x="359087" y="1872272"/>
                    <a:pt x="364231" y="1872272"/>
                    <a:pt x="368183" y="1869652"/>
                  </a:cubicBezTo>
                  <a:close/>
                  <a:moveTo>
                    <a:pt x="519345" y="2079202"/>
                  </a:moveTo>
                  <a:cubicBezTo>
                    <a:pt x="508963" y="2070249"/>
                    <a:pt x="497723" y="2075393"/>
                    <a:pt x="486770" y="2079202"/>
                  </a:cubicBezTo>
                  <a:cubicBezTo>
                    <a:pt x="492961" y="2084918"/>
                    <a:pt x="518583" y="2091299"/>
                    <a:pt x="519345" y="2079679"/>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193" name="Google Shape;193;p10"/>
            <p:cNvSpPr/>
            <p:nvPr/>
          </p:nvSpPr>
          <p:spPr>
            <a:xfrm flipH="1" rot="10800000">
              <a:off x="2622020" y="-5654"/>
              <a:ext cx="449059" cy="6863371"/>
            </a:xfrm>
            <a:custGeom>
              <a:rect b="b" l="l" r="r" t="t"/>
              <a:pathLst>
                <a:path extrusionOk="0" h="4606289" w="670237">
                  <a:moveTo>
                    <a:pt x="638371" y="4605709"/>
                  </a:moveTo>
                  <a:lnTo>
                    <a:pt x="40486" y="4605709"/>
                  </a:lnTo>
                  <a:lnTo>
                    <a:pt x="40486" y="4600280"/>
                  </a:lnTo>
                  <a:lnTo>
                    <a:pt x="46678" y="4596374"/>
                  </a:lnTo>
                  <a:lnTo>
                    <a:pt x="40867" y="4592564"/>
                  </a:lnTo>
                  <a:cubicBezTo>
                    <a:pt x="48297" y="4590564"/>
                    <a:pt x="46582" y="4584659"/>
                    <a:pt x="47344" y="4579610"/>
                  </a:cubicBezTo>
                  <a:cubicBezTo>
                    <a:pt x="41153" y="4573609"/>
                    <a:pt x="36200" y="4572180"/>
                    <a:pt x="46868" y="4566942"/>
                  </a:cubicBezTo>
                  <a:lnTo>
                    <a:pt x="46868" y="4534080"/>
                  </a:lnTo>
                  <a:lnTo>
                    <a:pt x="53631" y="4530081"/>
                  </a:lnTo>
                  <a:lnTo>
                    <a:pt x="53631" y="4526461"/>
                  </a:lnTo>
                  <a:lnTo>
                    <a:pt x="46868" y="4522365"/>
                  </a:lnTo>
                  <a:lnTo>
                    <a:pt x="46868" y="4515412"/>
                  </a:lnTo>
                  <a:lnTo>
                    <a:pt x="40867" y="4511602"/>
                  </a:lnTo>
                  <a:lnTo>
                    <a:pt x="40867" y="4504076"/>
                  </a:lnTo>
                  <a:lnTo>
                    <a:pt x="46582" y="4500934"/>
                  </a:lnTo>
                  <a:cubicBezTo>
                    <a:pt x="48011" y="4493504"/>
                    <a:pt x="46582" y="4485599"/>
                    <a:pt x="47630" y="4478169"/>
                  </a:cubicBezTo>
                  <a:lnTo>
                    <a:pt x="53250" y="4475026"/>
                  </a:lnTo>
                  <a:lnTo>
                    <a:pt x="53250" y="4463881"/>
                  </a:lnTo>
                  <a:lnTo>
                    <a:pt x="47249" y="4460071"/>
                  </a:lnTo>
                  <a:lnTo>
                    <a:pt x="47249" y="4430734"/>
                  </a:lnTo>
                  <a:lnTo>
                    <a:pt x="53726" y="4426829"/>
                  </a:lnTo>
                  <a:lnTo>
                    <a:pt x="53726" y="4415970"/>
                  </a:lnTo>
                  <a:lnTo>
                    <a:pt x="59917" y="4412066"/>
                  </a:lnTo>
                  <a:lnTo>
                    <a:pt x="59917" y="4405017"/>
                  </a:lnTo>
                  <a:cubicBezTo>
                    <a:pt x="52774" y="4401778"/>
                    <a:pt x="54679" y="4397683"/>
                    <a:pt x="48202" y="4394254"/>
                  </a:cubicBezTo>
                  <a:cubicBezTo>
                    <a:pt x="43915" y="4390730"/>
                    <a:pt x="50297" y="4388253"/>
                    <a:pt x="53631" y="4386443"/>
                  </a:cubicBezTo>
                  <a:cubicBezTo>
                    <a:pt x="53631" y="4378538"/>
                    <a:pt x="51059" y="4372918"/>
                    <a:pt x="63156" y="4373203"/>
                  </a:cubicBezTo>
                  <a:lnTo>
                    <a:pt x="73443" y="4368060"/>
                  </a:lnTo>
                  <a:cubicBezTo>
                    <a:pt x="66013" y="4363964"/>
                    <a:pt x="53250" y="4368631"/>
                    <a:pt x="48011" y="4360059"/>
                  </a:cubicBezTo>
                  <a:lnTo>
                    <a:pt x="52678" y="4357487"/>
                  </a:lnTo>
                  <a:cubicBezTo>
                    <a:pt x="46392" y="4352153"/>
                    <a:pt x="44106" y="4350343"/>
                    <a:pt x="53536" y="4345771"/>
                  </a:cubicBezTo>
                  <a:lnTo>
                    <a:pt x="53536" y="4320435"/>
                  </a:lnTo>
                  <a:cubicBezTo>
                    <a:pt x="59441" y="4317291"/>
                    <a:pt x="68109" y="4317673"/>
                    <a:pt x="73348" y="4312529"/>
                  </a:cubicBezTo>
                  <a:cubicBezTo>
                    <a:pt x="74014" y="4303004"/>
                    <a:pt x="58870" y="4311006"/>
                    <a:pt x="59155" y="4301099"/>
                  </a:cubicBezTo>
                  <a:lnTo>
                    <a:pt x="40105" y="4290622"/>
                  </a:lnTo>
                  <a:cubicBezTo>
                    <a:pt x="44582" y="4288050"/>
                    <a:pt x="49059" y="4285478"/>
                    <a:pt x="52774" y="4283192"/>
                  </a:cubicBezTo>
                  <a:lnTo>
                    <a:pt x="52774" y="4268333"/>
                  </a:lnTo>
                  <a:cubicBezTo>
                    <a:pt x="44201" y="4263095"/>
                    <a:pt x="44201" y="4262809"/>
                    <a:pt x="52774" y="4257665"/>
                  </a:cubicBezTo>
                  <a:lnTo>
                    <a:pt x="52774" y="4250141"/>
                  </a:lnTo>
                  <a:lnTo>
                    <a:pt x="46963" y="4246426"/>
                  </a:lnTo>
                  <a:lnTo>
                    <a:pt x="59346" y="4238901"/>
                  </a:lnTo>
                  <a:lnTo>
                    <a:pt x="52774" y="4234710"/>
                  </a:lnTo>
                  <a:lnTo>
                    <a:pt x="52774" y="4227756"/>
                  </a:lnTo>
                  <a:cubicBezTo>
                    <a:pt x="44201" y="4222518"/>
                    <a:pt x="44201" y="4222327"/>
                    <a:pt x="52774" y="4217088"/>
                  </a:cubicBezTo>
                  <a:lnTo>
                    <a:pt x="52774" y="4099550"/>
                  </a:lnTo>
                  <a:lnTo>
                    <a:pt x="59346" y="4095359"/>
                  </a:lnTo>
                  <a:lnTo>
                    <a:pt x="53250" y="4091549"/>
                  </a:lnTo>
                  <a:lnTo>
                    <a:pt x="59727" y="4087739"/>
                  </a:lnTo>
                  <a:cubicBezTo>
                    <a:pt x="59727" y="4086405"/>
                    <a:pt x="59727" y="4085167"/>
                    <a:pt x="59727" y="4084024"/>
                  </a:cubicBezTo>
                  <a:cubicBezTo>
                    <a:pt x="48964" y="4080595"/>
                    <a:pt x="54964" y="4066784"/>
                    <a:pt x="53536" y="4058402"/>
                  </a:cubicBezTo>
                  <a:cubicBezTo>
                    <a:pt x="66490" y="4052782"/>
                    <a:pt x="57631" y="4034113"/>
                    <a:pt x="60013" y="4022493"/>
                  </a:cubicBezTo>
                  <a:cubicBezTo>
                    <a:pt x="43793" y="4017254"/>
                    <a:pt x="26301" y="4017635"/>
                    <a:pt x="10292" y="4023445"/>
                  </a:cubicBezTo>
                  <a:cubicBezTo>
                    <a:pt x="-23141" y="4015159"/>
                    <a:pt x="41058" y="4015254"/>
                    <a:pt x="48392" y="4016016"/>
                  </a:cubicBezTo>
                  <a:lnTo>
                    <a:pt x="48392" y="4016016"/>
                  </a:lnTo>
                  <a:cubicBezTo>
                    <a:pt x="49345" y="4016016"/>
                    <a:pt x="49916" y="4016016"/>
                    <a:pt x="48392" y="4016016"/>
                  </a:cubicBezTo>
                  <a:lnTo>
                    <a:pt x="59727" y="4010872"/>
                  </a:lnTo>
                  <a:lnTo>
                    <a:pt x="59727" y="3981059"/>
                  </a:lnTo>
                  <a:lnTo>
                    <a:pt x="53726" y="3977154"/>
                  </a:lnTo>
                  <a:cubicBezTo>
                    <a:pt x="58393" y="3973439"/>
                    <a:pt x="66680" y="3972963"/>
                    <a:pt x="66490" y="3966676"/>
                  </a:cubicBezTo>
                  <a:lnTo>
                    <a:pt x="60013" y="3962580"/>
                  </a:lnTo>
                  <a:lnTo>
                    <a:pt x="60013" y="3793226"/>
                  </a:lnTo>
                  <a:lnTo>
                    <a:pt x="66394" y="3789321"/>
                  </a:lnTo>
                  <a:lnTo>
                    <a:pt x="66394" y="3785796"/>
                  </a:lnTo>
                  <a:lnTo>
                    <a:pt x="60203" y="3781987"/>
                  </a:lnTo>
                  <a:lnTo>
                    <a:pt x="60203" y="3745030"/>
                  </a:lnTo>
                  <a:cubicBezTo>
                    <a:pt x="68776" y="3739791"/>
                    <a:pt x="68871" y="3739505"/>
                    <a:pt x="60965" y="3734742"/>
                  </a:cubicBezTo>
                  <a:cubicBezTo>
                    <a:pt x="59060" y="3731123"/>
                    <a:pt x="60298" y="3727503"/>
                    <a:pt x="59917" y="3723598"/>
                  </a:cubicBezTo>
                  <a:lnTo>
                    <a:pt x="66204" y="3719312"/>
                  </a:lnTo>
                  <a:lnTo>
                    <a:pt x="66204" y="3693690"/>
                  </a:lnTo>
                  <a:lnTo>
                    <a:pt x="60013" y="3689880"/>
                  </a:lnTo>
                  <a:lnTo>
                    <a:pt x="60013" y="3679021"/>
                  </a:lnTo>
                  <a:lnTo>
                    <a:pt x="66394" y="3675116"/>
                  </a:lnTo>
                  <a:lnTo>
                    <a:pt x="66394" y="3642064"/>
                  </a:lnTo>
                  <a:lnTo>
                    <a:pt x="60013" y="3638159"/>
                  </a:lnTo>
                  <a:cubicBezTo>
                    <a:pt x="59251" y="3635206"/>
                    <a:pt x="60870" y="3633111"/>
                    <a:pt x="64870" y="3632063"/>
                  </a:cubicBezTo>
                  <a:cubicBezTo>
                    <a:pt x="66957" y="3629520"/>
                    <a:pt x="67224" y="3625939"/>
                    <a:pt x="65537" y="3623110"/>
                  </a:cubicBezTo>
                  <a:cubicBezTo>
                    <a:pt x="50488" y="3590915"/>
                    <a:pt x="64585" y="3540814"/>
                    <a:pt x="59917" y="3502428"/>
                  </a:cubicBezTo>
                  <a:lnTo>
                    <a:pt x="66204" y="3498237"/>
                  </a:lnTo>
                  <a:lnTo>
                    <a:pt x="66204" y="3435753"/>
                  </a:lnTo>
                  <a:lnTo>
                    <a:pt x="60013" y="3431848"/>
                  </a:lnTo>
                  <a:lnTo>
                    <a:pt x="60013" y="3424609"/>
                  </a:lnTo>
                  <a:lnTo>
                    <a:pt x="66394" y="3420704"/>
                  </a:lnTo>
                  <a:lnTo>
                    <a:pt x="66394" y="3417179"/>
                  </a:lnTo>
                  <a:lnTo>
                    <a:pt x="60203" y="3413369"/>
                  </a:lnTo>
                  <a:lnTo>
                    <a:pt x="60203" y="3391271"/>
                  </a:lnTo>
                  <a:cubicBezTo>
                    <a:pt x="68871" y="3386032"/>
                    <a:pt x="68871" y="3385746"/>
                    <a:pt x="60870" y="3380889"/>
                  </a:cubicBezTo>
                  <a:cubicBezTo>
                    <a:pt x="58298" y="3355838"/>
                    <a:pt x="60870" y="3329263"/>
                    <a:pt x="59917" y="3303355"/>
                  </a:cubicBezTo>
                  <a:lnTo>
                    <a:pt x="66013" y="3299355"/>
                  </a:lnTo>
                  <a:lnTo>
                    <a:pt x="60013" y="3295545"/>
                  </a:lnTo>
                  <a:lnTo>
                    <a:pt x="60013" y="3188769"/>
                  </a:lnTo>
                  <a:lnTo>
                    <a:pt x="66394" y="3184960"/>
                  </a:lnTo>
                  <a:lnTo>
                    <a:pt x="66394" y="3129810"/>
                  </a:lnTo>
                  <a:lnTo>
                    <a:pt x="59917" y="3125809"/>
                  </a:lnTo>
                  <a:cubicBezTo>
                    <a:pt x="59698" y="3123666"/>
                    <a:pt x="60839" y="3121609"/>
                    <a:pt x="62775" y="3120666"/>
                  </a:cubicBezTo>
                  <a:cubicBezTo>
                    <a:pt x="75919" y="3113808"/>
                    <a:pt x="48106" y="3111141"/>
                    <a:pt x="66204" y="3104092"/>
                  </a:cubicBezTo>
                  <a:lnTo>
                    <a:pt x="66204" y="3096663"/>
                  </a:lnTo>
                  <a:lnTo>
                    <a:pt x="60013" y="3092853"/>
                  </a:lnTo>
                  <a:lnTo>
                    <a:pt x="60013" y="3078184"/>
                  </a:lnTo>
                  <a:lnTo>
                    <a:pt x="66585" y="3074184"/>
                  </a:lnTo>
                  <a:lnTo>
                    <a:pt x="66585" y="3045037"/>
                  </a:lnTo>
                  <a:lnTo>
                    <a:pt x="73062" y="3040941"/>
                  </a:lnTo>
                  <a:cubicBezTo>
                    <a:pt x="73062" y="3034655"/>
                    <a:pt x="65061" y="3034179"/>
                    <a:pt x="60298" y="3030464"/>
                  </a:cubicBezTo>
                  <a:lnTo>
                    <a:pt x="66299" y="3026559"/>
                  </a:lnTo>
                  <a:lnTo>
                    <a:pt x="66299" y="3019320"/>
                  </a:lnTo>
                  <a:lnTo>
                    <a:pt x="59917" y="3015510"/>
                  </a:lnTo>
                  <a:lnTo>
                    <a:pt x="59917" y="2989792"/>
                  </a:lnTo>
                  <a:lnTo>
                    <a:pt x="66299" y="2985982"/>
                  </a:lnTo>
                  <a:lnTo>
                    <a:pt x="66299" y="2978743"/>
                  </a:lnTo>
                  <a:lnTo>
                    <a:pt x="60298" y="2974743"/>
                  </a:lnTo>
                  <a:cubicBezTo>
                    <a:pt x="73824" y="2970933"/>
                    <a:pt x="59155" y="2953121"/>
                    <a:pt x="72681" y="2949406"/>
                  </a:cubicBezTo>
                  <a:lnTo>
                    <a:pt x="72681" y="2901781"/>
                  </a:lnTo>
                  <a:lnTo>
                    <a:pt x="66871" y="2898066"/>
                  </a:lnTo>
                  <a:cubicBezTo>
                    <a:pt x="66871" y="2897019"/>
                    <a:pt x="66871" y="2895780"/>
                    <a:pt x="66871" y="2894542"/>
                  </a:cubicBezTo>
                  <a:lnTo>
                    <a:pt x="73443" y="2890542"/>
                  </a:lnTo>
                  <a:lnTo>
                    <a:pt x="73443" y="2857490"/>
                  </a:lnTo>
                  <a:lnTo>
                    <a:pt x="67061" y="2853680"/>
                  </a:lnTo>
                  <a:lnTo>
                    <a:pt x="67061" y="2846251"/>
                  </a:lnTo>
                  <a:cubicBezTo>
                    <a:pt x="78015" y="2843012"/>
                    <a:pt x="72014" y="2829010"/>
                    <a:pt x="73443" y="2820914"/>
                  </a:cubicBezTo>
                  <a:cubicBezTo>
                    <a:pt x="56203" y="2815866"/>
                    <a:pt x="59727" y="2817961"/>
                    <a:pt x="73443" y="2809675"/>
                  </a:cubicBezTo>
                  <a:lnTo>
                    <a:pt x="73443" y="2802245"/>
                  </a:lnTo>
                  <a:lnTo>
                    <a:pt x="67061" y="2798340"/>
                  </a:lnTo>
                  <a:lnTo>
                    <a:pt x="67061" y="2783766"/>
                  </a:lnTo>
                  <a:lnTo>
                    <a:pt x="60489" y="2779861"/>
                  </a:lnTo>
                  <a:cubicBezTo>
                    <a:pt x="60489" y="2778528"/>
                    <a:pt x="60489" y="2777289"/>
                    <a:pt x="60489" y="2776146"/>
                  </a:cubicBezTo>
                  <a:lnTo>
                    <a:pt x="65156" y="2773480"/>
                  </a:lnTo>
                  <a:cubicBezTo>
                    <a:pt x="68109" y="2767764"/>
                    <a:pt x="66013" y="2760144"/>
                    <a:pt x="66585" y="2754430"/>
                  </a:cubicBezTo>
                  <a:cubicBezTo>
                    <a:pt x="78491" y="2750239"/>
                    <a:pt x="71347" y="2735380"/>
                    <a:pt x="73157" y="2725855"/>
                  </a:cubicBezTo>
                  <a:cubicBezTo>
                    <a:pt x="66585" y="2720806"/>
                    <a:pt x="62870" y="2718806"/>
                    <a:pt x="73157" y="2713853"/>
                  </a:cubicBezTo>
                  <a:lnTo>
                    <a:pt x="73157" y="2699470"/>
                  </a:lnTo>
                  <a:lnTo>
                    <a:pt x="79729" y="2695470"/>
                  </a:lnTo>
                  <a:lnTo>
                    <a:pt x="79729" y="2691184"/>
                  </a:lnTo>
                  <a:lnTo>
                    <a:pt x="72967" y="2687088"/>
                  </a:lnTo>
                  <a:lnTo>
                    <a:pt x="72967" y="2628319"/>
                  </a:lnTo>
                  <a:lnTo>
                    <a:pt x="67633" y="2625366"/>
                  </a:lnTo>
                  <a:cubicBezTo>
                    <a:pt x="64489" y="2616889"/>
                    <a:pt x="68680" y="2607268"/>
                    <a:pt x="65823" y="2598505"/>
                  </a:cubicBezTo>
                  <a:cubicBezTo>
                    <a:pt x="50488" y="2562787"/>
                    <a:pt x="64870" y="2508875"/>
                    <a:pt x="60108" y="2466775"/>
                  </a:cubicBezTo>
                  <a:lnTo>
                    <a:pt x="54012" y="2462774"/>
                  </a:lnTo>
                  <a:lnTo>
                    <a:pt x="60013" y="2458869"/>
                  </a:lnTo>
                  <a:lnTo>
                    <a:pt x="60013" y="2455440"/>
                  </a:lnTo>
                  <a:lnTo>
                    <a:pt x="53440" y="2451439"/>
                  </a:lnTo>
                  <a:lnTo>
                    <a:pt x="53440" y="2407434"/>
                  </a:lnTo>
                  <a:lnTo>
                    <a:pt x="47059" y="2403528"/>
                  </a:lnTo>
                  <a:cubicBezTo>
                    <a:pt x="46297" y="2400576"/>
                    <a:pt x="47916" y="2398480"/>
                    <a:pt x="51821" y="2397528"/>
                  </a:cubicBezTo>
                  <a:cubicBezTo>
                    <a:pt x="56012" y="2343616"/>
                    <a:pt x="53440" y="2284752"/>
                    <a:pt x="52678" y="2229983"/>
                  </a:cubicBezTo>
                  <a:lnTo>
                    <a:pt x="47440" y="2227030"/>
                  </a:lnTo>
                  <a:lnTo>
                    <a:pt x="53250" y="2223125"/>
                  </a:lnTo>
                  <a:lnTo>
                    <a:pt x="53250" y="2212552"/>
                  </a:lnTo>
                  <a:lnTo>
                    <a:pt x="59822" y="2208457"/>
                  </a:lnTo>
                  <a:lnTo>
                    <a:pt x="53440" y="2204456"/>
                  </a:lnTo>
                  <a:lnTo>
                    <a:pt x="53440" y="2182644"/>
                  </a:lnTo>
                  <a:lnTo>
                    <a:pt x="46678" y="2178453"/>
                  </a:lnTo>
                  <a:lnTo>
                    <a:pt x="46678" y="2119684"/>
                  </a:lnTo>
                  <a:cubicBezTo>
                    <a:pt x="44392" y="2116350"/>
                    <a:pt x="34771" y="2119684"/>
                    <a:pt x="34771" y="2115397"/>
                  </a:cubicBezTo>
                  <a:lnTo>
                    <a:pt x="46678" y="2108730"/>
                  </a:lnTo>
                  <a:lnTo>
                    <a:pt x="46678" y="2057104"/>
                  </a:lnTo>
                  <a:lnTo>
                    <a:pt x="40486" y="2053294"/>
                  </a:lnTo>
                  <a:lnTo>
                    <a:pt x="40486" y="2035006"/>
                  </a:lnTo>
                  <a:lnTo>
                    <a:pt x="46868" y="2031101"/>
                  </a:lnTo>
                  <a:lnTo>
                    <a:pt x="46868" y="1991096"/>
                  </a:lnTo>
                  <a:lnTo>
                    <a:pt x="40772" y="1987191"/>
                  </a:lnTo>
                  <a:lnTo>
                    <a:pt x="45725" y="1984428"/>
                  </a:lnTo>
                  <a:cubicBezTo>
                    <a:pt x="47353" y="1959435"/>
                    <a:pt x="47353" y="1934365"/>
                    <a:pt x="45725" y="1909371"/>
                  </a:cubicBezTo>
                  <a:lnTo>
                    <a:pt x="41058" y="1906800"/>
                  </a:lnTo>
                  <a:cubicBezTo>
                    <a:pt x="38677" y="1889083"/>
                    <a:pt x="41058" y="1869938"/>
                    <a:pt x="40201" y="1851460"/>
                  </a:cubicBezTo>
                  <a:lnTo>
                    <a:pt x="46392" y="1847363"/>
                  </a:lnTo>
                  <a:lnTo>
                    <a:pt x="40296" y="1843554"/>
                  </a:lnTo>
                  <a:lnTo>
                    <a:pt x="40296" y="1840030"/>
                  </a:lnTo>
                  <a:cubicBezTo>
                    <a:pt x="42391" y="1838696"/>
                    <a:pt x="44582" y="1837362"/>
                    <a:pt x="46678" y="1836219"/>
                  </a:cubicBezTo>
                  <a:lnTo>
                    <a:pt x="46678" y="1825266"/>
                  </a:lnTo>
                  <a:lnTo>
                    <a:pt x="40391" y="1821265"/>
                  </a:lnTo>
                  <a:cubicBezTo>
                    <a:pt x="39439" y="1818217"/>
                    <a:pt x="41534" y="1816312"/>
                    <a:pt x="45249" y="1815264"/>
                  </a:cubicBezTo>
                  <a:cubicBezTo>
                    <a:pt x="49440" y="1794119"/>
                    <a:pt x="45249" y="1769544"/>
                    <a:pt x="46773" y="1747828"/>
                  </a:cubicBezTo>
                  <a:lnTo>
                    <a:pt x="52964" y="1744398"/>
                  </a:lnTo>
                  <a:lnTo>
                    <a:pt x="46963" y="1740398"/>
                  </a:lnTo>
                  <a:lnTo>
                    <a:pt x="46963" y="1729158"/>
                  </a:lnTo>
                  <a:lnTo>
                    <a:pt x="53345" y="1725253"/>
                  </a:lnTo>
                  <a:lnTo>
                    <a:pt x="53345" y="1711061"/>
                  </a:lnTo>
                  <a:lnTo>
                    <a:pt x="46582" y="1707060"/>
                  </a:lnTo>
                  <a:lnTo>
                    <a:pt x="46582" y="1696297"/>
                  </a:lnTo>
                  <a:lnTo>
                    <a:pt x="40582" y="1692297"/>
                  </a:lnTo>
                  <a:lnTo>
                    <a:pt x="45630" y="1689535"/>
                  </a:lnTo>
                  <a:cubicBezTo>
                    <a:pt x="46297" y="1687439"/>
                    <a:pt x="42487" y="1686963"/>
                    <a:pt x="40582" y="1685153"/>
                  </a:cubicBezTo>
                  <a:lnTo>
                    <a:pt x="40582" y="1670579"/>
                  </a:lnTo>
                  <a:lnTo>
                    <a:pt x="46582" y="1666674"/>
                  </a:lnTo>
                  <a:lnTo>
                    <a:pt x="46582" y="1641052"/>
                  </a:lnTo>
                  <a:lnTo>
                    <a:pt x="40201" y="1637242"/>
                  </a:lnTo>
                  <a:lnTo>
                    <a:pt x="40201" y="1630003"/>
                  </a:lnTo>
                  <a:lnTo>
                    <a:pt x="46963" y="1625907"/>
                  </a:lnTo>
                  <a:lnTo>
                    <a:pt x="46963" y="1578282"/>
                  </a:lnTo>
                  <a:cubicBezTo>
                    <a:pt x="56488" y="1575711"/>
                    <a:pt x="51726" y="1566567"/>
                    <a:pt x="54107" y="1559232"/>
                  </a:cubicBezTo>
                  <a:cubicBezTo>
                    <a:pt x="62299" y="1554280"/>
                    <a:pt x="62299" y="1554089"/>
                    <a:pt x="54107" y="1548850"/>
                  </a:cubicBezTo>
                  <a:lnTo>
                    <a:pt x="54107" y="1478746"/>
                  </a:lnTo>
                  <a:lnTo>
                    <a:pt x="60108" y="1474936"/>
                  </a:lnTo>
                  <a:lnTo>
                    <a:pt x="60108" y="1423596"/>
                  </a:lnTo>
                  <a:lnTo>
                    <a:pt x="66871" y="1419596"/>
                  </a:lnTo>
                  <a:lnTo>
                    <a:pt x="66871" y="1416072"/>
                  </a:lnTo>
                  <a:lnTo>
                    <a:pt x="60489" y="1412166"/>
                  </a:lnTo>
                  <a:lnTo>
                    <a:pt x="60489" y="1401117"/>
                  </a:lnTo>
                  <a:lnTo>
                    <a:pt x="65347" y="1398355"/>
                  </a:lnTo>
                  <a:cubicBezTo>
                    <a:pt x="67424" y="1377114"/>
                    <a:pt x="67647" y="1355721"/>
                    <a:pt x="66013" y="1334442"/>
                  </a:cubicBezTo>
                  <a:lnTo>
                    <a:pt x="61441" y="1331870"/>
                  </a:lnTo>
                  <a:cubicBezTo>
                    <a:pt x="59822" y="1314154"/>
                    <a:pt x="59917" y="1235573"/>
                    <a:pt x="61441" y="1219952"/>
                  </a:cubicBezTo>
                  <a:lnTo>
                    <a:pt x="66394" y="1217190"/>
                  </a:lnTo>
                  <a:lnTo>
                    <a:pt x="66394" y="1183948"/>
                  </a:lnTo>
                  <a:lnTo>
                    <a:pt x="60489" y="1180137"/>
                  </a:lnTo>
                  <a:lnTo>
                    <a:pt x="66775" y="1176328"/>
                  </a:lnTo>
                  <a:lnTo>
                    <a:pt x="66775" y="1168612"/>
                  </a:lnTo>
                  <a:cubicBezTo>
                    <a:pt x="64108" y="1167660"/>
                    <a:pt x="49916" y="1166993"/>
                    <a:pt x="56488" y="1163850"/>
                  </a:cubicBezTo>
                  <a:cubicBezTo>
                    <a:pt x="63632" y="1164421"/>
                    <a:pt x="69538" y="1161563"/>
                    <a:pt x="66013" y="1154325"/>
                  </a:cubicBezTo>
                  <a:lnTo>
                    <a:pt x="61060" y="1151562"/>
                  </a:lnTo>
                  <a:cubicBezTo>
                    <a:pt x="60192" y="1146724"/>
                    <a:pt x="59904" y="1141800"/>
                    <a:pt x="60203" y="1136894"/>
                  </a:cubicBezTo>
                  <a:lnTo>
                    <a:pt x="66299" y="1132798"/>
                  </a:lnTo>
                  <a:lnTo>
                    <a:pt x="60203" y="1129083"/>
                  </a:lnTo>
                  <a:lnTo>
                    <a:pt x="60203" y="1103557"/>
                  </a:lnTo>
                  <a:lnTo>
                    <a:pt x="66585" y="1099651"/>
                  </a:lnTo>
                  <a:lnTo>
                    <a:pt x="66585" y="1077648"/>
                  </a:lnTo>
                  <a:lnTo>
                    <a:pt x="60203" y="1073743"/>
                  </a:lnTo>
                  <a:cubicBezTo>
                    <a:pt x="59441" y="1070790"/>
                    <a:pt x="61060" y="1068695"/>
                    <a:pt x="65156" y="1067647"/>
                  </a:cubicBezTo>
                  <a:cubicBezTo>
                    <a:pt x="68966" y="1056884"/>
                    <a:pt x="65156" y="1044406"/>
                    <a:pt x="67156" y="1033071"/>
                  </a:cubicBezTo>
                  <a:cubicBezTo>
                    <a:pt x="75634" y="1028023"/>
                    <a:pt x="75634" y="1027737"/>
                    <a:pt x="67156" y="1022689"/>
                  </a:cubicBezTo>
                  <a:lnTo>
                    <a:pt x="66585" y="1019165"/>
                  </a:lnTo>
                  <a:cubicBezTo>
                    <a:pt x="68580" y="1017527"/>
                    <a:pt x="70752" y="1016126"/>
                    <a:pt x="73062" y="1014974"/>
                  </a:cubicBezTo>
                  <a:lnTo>
                    <a:pt x="73062" y="996781"/>
                  </a:lnTo>
                  <a:lnTo>
                    <a:pt x="79634" y="992781"/>
                  </a:lnTo>
                  <a:lnTo>
                    <a:pt x="79634" y="989066"/>
                  </a:lnTo>
                  <a:cubicBezTo>
                    <a:pt x="73824" y="985351"/>
                    <a:pt x="62584" y="982684"/>
                    <a:pt x="67537" y="973921"/>
                  </a:cubicBezTo>
                  <a:lnTo>
                    <a:pt x="79253" y="967158"/>
                  </a:lnTo>
                  <a:cubicBezTo>
                    <a:pt x="80777" y="938012"/>
                    <a:pt x="79253" y="908199"/>
                    <a:pt x="79825" y="878671"/>
                  </a:cubicBezTo>
                  <a:lnTo>
                    <a:pt x="86111" y="874766"/>
                  </a:lnTo>
                  <a:lnTo>
                    <a:pt x="79920" y="870956"/>
                  </a:lnTo>
                  <a:lnTo>
                    <a:pt x="79920" y="867432"/>
                  </a:lnTo>
                  <a:cubicBezTo>
                    <a:pt x="82301" y="865908"/>
                    <a:pt x="84397" y="864574"/>
                    <a:pt x="86111" y="863622"/>
                  </a:cubicBezTo>
                  <a:lnTo>
                    <a:pt x="86111" y="856097"/>
                  </a:lnTo>
                  <a:lnTo>
                    <a:pt x="80682" y="853144"/>
                  </a:lnTo>
                  <a:cubicBezTo>
                    <a:pt x="80682" y="850477"/>
                    <a:pt x="79634" y="847524"/>
                    <a:pt x="79063" y="844857"/>
                  </a:cubicBezTo>
                  <a:lnTo>
                    <a:pt x="73824" y="841904"/>
                  </a:lnTo>
                  <a:cubicBezTo>
                    <a:pt x="72300" y="835999"/>
                    <a:pt x="73824" y="829903"/>
                    <a:pt x="72967" y="823712"/>
                  </a:cubicBezTo>
                  <a:lnTo>
                    <a:pt x="79539" y="819426"/>
                  </a:lnTo>
                  <a:lnTo>
                    <a:pt x="79539" y="808472"/>
                  </a:lnTo>
                  <a:lnTo>
                    <a:pt x="73252" y="804662"/>
                  </a:lnTo>
                  <a:lnTo>
                    <a:pt x="73252" y="738558"/>
                  </a:lnTo>
                  <a:lnTo>
                    <a:pt x="79825" y="734653"/>
                  </a:lnTo>
                  <a:cubicBezTo>
                    <a:pt x="79825" y="733320"/>
                    <a:pt x="79825" y="732177"/>
                    <a:pt x="79825" y="731034"/>
                  </a:cubicBezTo>
                  <a:cubicBezTo>
                    <a:pt x="77539" y="729700"/>
                    <a:pt x="75443" y="728271"/>
                    <a:pt x="73919" y="727319"/>
                  </a:cubicBezTo>
                  <a:lnTo>
                    <a:pt x="73919" y="716175"/>
                  </a:lnTo>
                  <a:lnTo>
                    <a:pt x="79158" y="713222"/>
                  </a:lnTo>
                  <a:cubicBezTo>
                    <a:pt x="82111" y="706935"/>
                    <a:pt x="78205" y="700172"/>
                    <a:pt x="81063" y="694172"/>
                  </a:cubicBezTo>
                  <a:lnTo>
                    <a:pt x="85825" y="691505"/>
                  </a:lnTo>
                  <a:cubicBezTo>
                    <a:pt x="84778" y="688838"/>
                    <a:pt x="77539" y="687600"/>
                    <a:pt x="80206" y="683980"/>
                  </a:cubicBezTo>
                  <a:lnTo>
                    <a:pt x="73538" y="679885"/>
                  </a:lnTo>
                  <a:lnTo>
                    <a:pt x="73538" y="676360"/>
                  </a:lnTo>
                  <a:lnTo>
                    <a:pt x="79920" y="672550"/>
                  </a:lnTo>
                  <a:lnTo>
                    <a:pt x="79920" y="624925"/>
                  </a:lnTo>
                  <a:lnTo>
                    <a:pt x="73919" y="621020"/>
                  </a:lnTo>
                  <a:cubicBezTo>
                    <a:pt x="87730" y="611495"/>
                    <a:pt x="76872" y="584729"/>
                    <a:pt x="80110" y="570061"/>
                  </a:cubicBezTo>
                  <a:cubicBezTo>
                    <a:pt x="76681" y="567013"/>
                    <a:pt x="73062" y="568061"/>
                    <a:pt x="69252" y="567585"/>
                  </a:cubicBezTo>
                  <a:lnTo>
                    <a:pt x="66394" y="563013"/>
                  </a:lnTo>
                  <a:lnTo>
                    <a:pt x="73348" y="558536"/>
                  </a:lnTo>
                  <a:lnTo>
                    <a:pt x="73348" y="551487"/>
                  </a:lnTo>
                  <a:lnTo>
                    <a:pt x="80110" y="547487"/>
                  </a:lnTo>
                  <a:lnTo>
                    <a:pt x="80110" y="529199"/>
                  </a:lnTo>
                  <a:lnTo>
                    <a:pt x="73348" y="525103"/>
                  </a:lnTo>
                  <a:lnTo>
                    <a:pt x="73348" y="503195"/>
                  </a:lnTo>
                  <a:lnTo>
                    <a:pt x="67918" y="500147"/>
                  </a:lnTo>
                  <a:cubicBezTo>
                    <a:pt x="65347" y="492718"/>
                    <a:pt x="67918" y="484812"/>
                    <a:pt x="66394" y="477192"/>
                  </a:cubicBezTo>
                  <a:lnTo>
                    <a:pt x="61537" y="474430"/>
                  </a:lnTo>
                  <a:cubicBezTo>
                    <a:pt x="61060" y="472335"/>
                    <a:pt x="64680" y="471858"/>
                    <a:pt x="66585" y="470144"/>
                  </a:cubicBezTo>
                  <a:lnTo>
                    <a:pt x="66585" y="459190"/>
                  </a:lnTo>
                  <a:lnTo>
                    <a:pt x="60584" y="455380"/>
                  </a:lnTo>
                  <a:lnTo>
                    <a:pt x="60584" y="448141"/>
                  </a:lnTo>
                  <a:lnTo>
                    <a:pt x="66966" y="444236"/>
                  </a:lnTo>
                  <a:lnTo>
                    <a:pt x="66966" y="414899"/>
                  </a:lnTo>
                  <a:lnTo>
                    <a:pt x="60584" y="411089"/>
                  </a:lnTo>
                  <a:lnTo>
                    <a:pt x="60584" y="374227"/>
                  </a:lnTo>
                  <a:cubicBezTo>
                    <a:pt x="78586" y="366703"/>
                    <a:pt x="51059" y="364702"/>
                    <a:pt x="64013" y="357558"/>
                  </a:cubicBezTo>
                  <a:cubicBezTo>
                    <a:pt x="66109" y="355939"/>
                    <a:pt x="66109" y="355939"/>
                    <a:pt x="66966" y="352510"/>
                  </a:cubicBezTo>
                  <a:lnTo>
                    <a:pt x="60489" y="348510"/>
                  </a:lnTo>
                  <a:lnTo>
                    <a:pt x="60489" y="341270"/>
                  </a:lnTo>
                  <a:lnTo>
                    <a:pt x="66871" y="337365"/>
                  </a:lnTo>
                  <a:lnTo>
                    <a:pt x="66871" y="328983"/>
                  </a:lnTo>
                  <a:lnTo>
                    <a:pt x="61346" y="325555"/>
                  </a:lnTo>
                  <a:lnTo>
                    <a:pt x="58203" y="319744"/>
                  </a:lnTo>
                  <a:cubicBezTo>
                    <a:pt x="16388" y="319172"/>
                    <a:pt x="65061" y="314505"/>
                    <a:pt x="73443" y="306885"/>
                  </a:cubicBezTo>
                  <a:lnTo>
                    <a:pt x="73443" y="303361"/>
                  </a:lnTo>
                  <a:lnTo>
                    <a:pt x="80015" y="299361"/>
                  </a:lnTo>
                  <a:lnTo>
                    <a:pt x="80015" y="291646"/>
                  </a:lnTo>
                  <a:cubicBezTo>
                    <a:pt x="69252" y="290217"/>
                    <a:pt x="57250" y="287645"/>
                    <a:pt x="60394" y="274215"/>
                  </a:cubicBezTo>
                  <a:lnTo>
                    <a:pt x="66299" y="270119"/>
                  </a:lnTo>
                  <a:cubicBezTo>
                    <a:pt x="64775" y="269071"/>
                    <a:pt x="62870" y="267833"/>
                    <a:pt x="60679" y="266213"/>
                  </a:cubicBezTo>
                  <a:lnTo>
                    <a:pt x="60679" y="259356"/>
                  </a:lnTo>
                  <a:lnTo>
                    <a:pt x="54012" y="255260"/>
                  </a:lnTo>
                  <a:lnTo>
                    <a:pt x="60489" y="251260"/>
                  </a:lnTo>
                  <a:lnTo>
                    <a:pt x="60489" y="247830"/>
                  </a:lnTo>
                  <a:cubicBezTo>
                    <a:pt x="64988" y="244192"/>
                    <a:pt x="70612" y="242239"/>
                    <a:pt x="76396" y="242306"/>
                  </a:cubicBezTo>
                  <a:cubicBezTo>
                    <a:pt x="81634" y="238877"/>
                    <a:pt x="81634" y="238877"/>
                    <a:pt x="76396" y="234972"/>
                  </a:cubicBezTo>
                  <a:lnTo>
                    <a:pt x="63442" y="234972"/>
                  </a:lnTo>
                  <a:cubicBezTo>
                    <a:pt x="56584" y="229066"/>
                    <a:pt x="61537" y="216398"/>
                    <a:pt x="60298" y="208016"/>
                  </a:cubicBezTo>
                  <a:cubicBezTo>
                    <a:pt x="62013" y="203920"/>
                    <a:pt x="69823" y="207064"/>
                    <a:pt x="73062" y="203729"/>
                  </a:cubicBezTo>
                  <a:lnTo>
                    <a:pt x="73062" y="196396"/>
                  </a:lnTo>
                  <a:cubicBezTo>
                    <a:pt x="71252" y="195253"/>
                    <a:pt x="69157" y="193919"/>
                    <a:pt x="66775" y="192585"/>
                  </a:cubicBezTo>
                  <a:lnTo>
                    <a:pt x="66775" y="181632"/>
                  </a:lnTo>
                  <a:lnTo>
                    <a:pt x="60013" y="177631"/>
                  </a:lnTo>
                  <a:lnTo>
                    <a:pt x="60013" y="170583"/>
                  </a:lnTo>
                  <a:lnTo>
                    <a:pt x="54012" y="166678"/>
                  </a:lnTo>
                  <a:lnTo>
                    <a:pt x="54012" y="155628"/>
                  </a:lnTo>
                  <a:cubicBezTo>
                    <a:pt x="63537" y="153247"/>
                    <a:pt x="63537" y="129530"/>
                    <a:pt x="54488" y="127053"/>
                  </a:cubicBezTo>
                  <a:cubicBezTo>
                    <a:pt x="53531" y="123424"/>
                    <a:pt x="53240" y="119643"/>
                    <a:pt x="53631" y="115909"/>
                  </a:cubicBezTo>
                  <a:lnTo>
                    <a:pt x="59822" y="111909"/>
                  </a:lnTo>
                  <a:lnTo>
                    <a:pt x="53631" y="108003"/>
                  </a:lnTo>
                  <a:lnTo>
                    <a:pt x="53631" y="86001"/>
                  </a:lnTo>
                  <a:cubicBezTo>
                    <a:pt x="58057" y="83905"/>
                    <a:pt x="62214" y="81276"/>
                    <a:pt x="66013" y="78190"/>
                  </a:cubicBezTo>
                  <a:lnTo>
                    <a:pt x="54012" y="71522"/>
                  </a:lnTo>
                  <a:lnTo>
                    <a:pt x="54012" y="52472"/>
                  </a:lnTo>
                  <a:lnTo>
                    <a:pt x="60013" y="48663"/>
                  </a:lnTo>
                  <a:lnTo>
                    <a:pt x="60013" y="41424"/>
                  </a:lnTo>
                  <a:lnTo>
                    <a:pt x="53631" y="37519"/>
                  </a:lnTo>
                  <a:lnTo>
                    <a:pt x="53631" y="-581"/>
                  </a:lnTo>
                  <a:lnTo>
                    <a:pt x="263848" y="-581"/>
                  </a:lnTo>
                  <a:cubicBezTo>
                    <a:pt x="267658" y="8086"/>
                    <a:pt x="286422" y="-581"/>
                    <a:pt x="293566" y="6372"/>
                  </a:cubicBezTo>
                  <a:cubicBezTo>
                    <a:pt x="296899" y="3800"/>
                    <a:pt x="303091" y="3228"/>
                    <a:pt x="303091" y="-581"/>
                  </a:cubicBezTo>
                  <a:lnTo>
                    <a:pt x="309663" y="-581"/>
                  </a:lnTo>
                  <a:cubicBezTo>
                    <a:pt x="310901" y="5514"/>
                    <a:pt x="347763" y="5610"/>
                    <a:pt x="349096" y="-581"/>
                  </a:cubicBezTo>
                  <a:lnTo>
                    <a:pt x="644372" y="-581"/>
                  </a:lnTo>
                  <a:lnTo>
                    <a:pt x="644372" y="89620"/>
                  </a:lnTo>
                  <a:lnTo>
                    <a:pt x="637894" y="93430"/>
                  </a:lnTo>
                  <a:lnTo>
                    <a:pt x="637894" y="281358"/>
                  </a:lnTo>
                  <a:lnTo>
                    <a:pt x="644752" y="285645"/>
                  </a:lnTo>
                  <a:lnTo>
                    <a:pt x="644752" y="325840"/>
                  </a:lnTo>
                  <a:cubicBezTo>
                    <a:pt x="654277" y="328888"/>
                    <a:pt x="654277" y="348510"/>
                    <a:pt x="644752" y="351462"/>
                  </a:cubicBezTo>
                  <a:cubicBezTo>
                    <a:pt x="646943" y="361749"/>
                    <a:pt x="638847" y="380037"/>
                    <a:pt x="651039" y="384514"/>
                  </a:cubicBezTo>
                  <a:lnTo>
                    <a:pt x="651039" y="432139"/>
                  </a:lnTo>
                  <a:lnTo>
                    <a:pt x="644752" y="435949"/>
                  </a:lnTo>
                  <a:lnTo>
                    <a:pt x="644752" y="446903"/>
                  </a:lnTo>
                  <a:lnTo>
                    <a:pt x="650944" y="450713"/>
                  </a:lnTo>
                  <a:lnTo>
                    <a:pt x="644372" y="454904"/>
                  </a:lnTo>
                  <a:lnTo>
                    <a:pt x="644372" y="480336"/>
                  </a:lnTo>
                  <a:cubicBezTo>
                    <a:pt x="634847" y="482336"/>
                    <a:pt x="634847" y="503195"/>
                    <a:pt x="644372" y="505482"/>
                  </a:cubicBezTo>
                  <a:cubicBezTo>
                    <a:pt x="644372" y="506625"/>
                    <a:pt x="644848" y="507863"/>
                    <a:pt x="645134" y="509196"/>
                  </a:cubicBezTo>
                  <a:lnTo>
                    <a:pt x="638752" y="513387"/>
                  </a:lnTo>
                  <a:lnTo>
                    <a:pt x="638752" y="520626"/>
                  </a:lnTo>
                  <a:lnTo>
                    <a:pt x="645134" y="524437"/>
                  </a:lnTo>
                  <a:lnTo>
                    <a:pt x="645134" y="564823"/>
                  </a:lnTo>
                  <a:lnTo>
                    <a:pt x="651706" y="568728"/>
                  </a:lnTo>
                  <a:cubicBezTo>
                    <a:pt x="651706" y="570061"/>
                    <a:pt x="651706" y="571299"/>
                    <a:pt x="651706" y="572538"/>
                  </a:cubicBezTo>
                  <a:cubicBezTo>
                    <a:pt x="656344" y="574671"/>
                    <a:pt x="660669" y="577424"/>
                    <a:pt x="664564" y="580729"/>
                  </a:cubicBezTo>
                  <a:cubicBezTo>
                    <a:pt x="664564" y="582920"/>
                    <a:pt x="664564" y="585301"/>
                    <a:pt x="663993" y="587206"/>
                  </a:cubicBezTo>
                  <a:lnTo>
                    <a:pt x="658564" y="590254"/>
                  </a:lnTo>
                  <a:cubicBezTo>
                    <a:pt x="658564" y="591492"/>
                    <a:pt x="658088" y="592635"/>
                    <a:pt x="657802" y="593969"/>
                  </a:cubicBezTo>
                  <a:lnTo>
                    <a:pt x="664279" y="598065"/>
                  </a:lnTo>
                  <a:lnTo>
                    <a:pt x="664279" y="605208"/>
                  </a:lnTo>
                  <a:lnTo>
                    <a:pt x="670946" y="609304"/>
                  </a:lnTo>
                  <a:lnTo>
                    <a:pt x="670946" y="634926"/>
                  </a:lnTo>
                  <a:lnTo>
                    <a:pt x="664184" y="639022"/>
                  </a:lnTo>
                  <a:lnTo>
                    <a:pt x="664184" y="671883"/>
                  </a:lnTo>
                  <a:cubicBezTo>
                    <a:pt x="659230" y="673693"/>
                    <a:pt x="657040" y="676360"/>
                    <a:pt x="657040" y="679408"/>
                  </a:cubicBezTo>
                  <a:cubicBezTo>
                    <a:pt x="655611" y="680837"/>
                    <a:pt x="651706" y="681218"/>
                    <a:pt x="652563" y="683409"/>
                  </a:cubicBezTo>
                  <a:lnTo>
                    <a:pt x="657897" y="686457"/>
                  </a:lnTo>
                  <a:cubicBezTo>
                    <a:pt x="657421" y="693410"/>
                    <a:pt x="660564" y="702364"/>
                    <a:pt x="651420" y="704745"/>
                  </a:cubicBezTo>
                  <a:lnTo>
                    <a:pt x="651420" y="715603"/>
                  </a:lnTo>
                  <a:lnTo>
                    <a:pt x="644657" y="719699"/>
                  </a:lnTo>
                  <a:lnTo>
                    <a:pt x="644657" y="741606"/>
                  </a:lnTo>
                  <a:lnTo>
                    <a:pt x="638180" y="745607"/>
                  </a:lnTo>
                  <a:cubicBezTo>
                    <a:pt x="638266" y="746788"/>
                    <a:pt x="638428" y="747969"/>
                    <a:pt x="638656" y="749131"/>
                  </a:cubicBezTo>
                  <a:lnTo>
                    <a:pt x="644276" y="752846"/>
                  </a:lnTo>
                  <a:lnTo>
                    <a:pt x="644276" y="760370"/>
                  </a:lnTo>
                  <a:lnTo>
                    <a:pt x="638561" y="763514"/>
                  </a:lnTo>
                  <a:cubicBezTo>
                    <a:pt x="637228" y="770944"/>
                    <a:pt x="639228" y="778849"/>
                    <a:pt x="637513" y="786279"/>
                  </a:cubicBezTo>
                  <a:lnTo>
                    <a:pt x="631894" y="789422"/>
                  </a:lnTo>
                  <a:lnTo>
                    <a:pt x="631894" y="800566"/>
                  </a:lnTo>
                  <a:lnTo>
                    <a:pt x="637894" y="804281"/>
                  </a:lnTo>
                  <a:lnTo>
                    <a:pt x="631703" y="808091"/>
                  </a:lnTo>
                  <a:lnTo>
                    <a:pt x="631703" y="830094"/>
                  </a:lnTo>
                  <a:lnTo>
                    <a:pt x="637894" y="833999"/>
                  </a:lnTo>
                  <a:cubicBezTo>
                    <a:pt x="620559" y="841714"/>
                    <a:pt x="646372" y="842762"/>
                    <a:pt x="631608" y="848572"/>
                  </a:cubicBezTo>
                  <a:cubicBezTo>
                    <a:pt x="634275" y="860954"/>
                    <a:pt x="624845" y="882672"/>
                    <a:pt x="638085" y="889053"/>
                  </a:cubicBezTo>
                  <a:lnTo>
                    <a:pt x="638085" y="907246"/>
                  </a:lnTo>
                  <a:lnTo>
                    <a:pt x="612939" y="921343"/>
                  </a:lnTo>
                  <a:cubicBezTo>
                    <a:pt x="616939" y="927535"/>
                    <a:pt x="631989" y="921343"/>
                    <a:pt x="637990" y="929535"/>
                  </a:cubicBezTo>
                  <a:lnTo>
                    <a:pt x="625322" y="937060"/>
                  </a:lnTo>
                  <a:cubicBezTo>
                    <a:pt x="623512" y="946585"/>
                    <a:pt x="640085" y="948966"/>
                    <a:pt x="638180" y="954776"/>
                  </a:cubicBezTo>
                  <a:cubicBezTo>
                    <a:pt x="634065" y="957805"/>
                    <a:pt x="629693" y="960482"/>
                    <a:pt x="625131" y="962777"/>
                  </a:cubicBezTo>
                  <a:lnTo>
                    <a:pt x="638276" y="970397"/>
                  </a:lnTo>
                  <a:cubicBezTo>
                    <a:pt x="637418" y="975350"/>
                    <a:pt x="637323" y="975350"/>
                    <a:pt x="631989" y="975731"/>
                  </a:cubicBezTo>
                  <a:cubicBezTo>
                    <a:pt x="622464" y="975731"/>
                    <a:pt x="623035" y="983636"/>
                    <a:pt x="628560" y="986780"/>
                  </a:cubicBezTo>
                  <a:lnTo>
                    <a:pt x="635704" y="986780"/>
                  </a:lnTo>
                  <a:lnTo>
                    <a:pt x="638752" y="991542"/>
                  </a:lnTo>
                  <a:cubicBezTo>
                    <a:pt x="636275" y="993066"/>
                    <a:pt x="634180" y="994400"/>
                    <a:pt x="631989" y="995924"/>
                  </a:cubicBezTo>
                  <a:lnTo>
                    <a:pt x="638180" y="999734"/>
                  </a:lnTo>
                  <a:lnTo>
                    <a:pt x="638180" y="1047359"/>
                  </a:lnTo>
                  <a:lnTo>
                    <a:pt x="644752" y="1051360"/>
                  </a:lnTo>
                  <a:cubicBezTo>
                    <a:pt x="644752" y="1052597"/>
                    <a:pt x="644752" y="1053836"/>
                    <a:pt x="644752" y="1054884"/>
                  </a:cubicBezTo>
                  <a:lnTo>
                    <a:pt x="638466" y="1058884"/>
                  </a:lnTo>
                  <a:cubicBezTo>
                    <a:pt x="638466" y="1060313"/>
                    <a:pt x="639038" y="1061456"/>
                    <a:pt x="639228" y="1062408"/>
                  </a:cubicBezTo>
                  <a:lnTo>
                    <a:pt x="643800" y="1065457"/>
                  </a:lnTo>
                  <a:cubicBezTo>
                    <a:pt x="646276" y="1070600"/>
                    <a:pt x="645896" y="1074124"/>
                    <a:pt x="638561" y="1076791"/>
                  </a:cubicBezTo>
                  <a:cubicBezTo>
                    <a:pt x="639133" y="1083840"/>
                    <a:pt x="635704" y="1092793"/>
                    <a:pt x="644943" y="1095270"/>
                  </a:cubicBezTo>
                  <a:lnTo>
                    <a:pt x="644943" y="1161945"/>
                  </a:lnTo>
                  <a:lnTo>
                    <a:pt x="638561" y="1165754"/>
                  </a:lnTo>
                  <a:lnTo>
                    <a:pt x="638561" y="1172994"/>
                  </a:lnTo>
                  <a:lnTo>
                    <a:pt x="644943" y="1176804"/>
                  </a:lnTo>
                  <a:lnTo>
                    <a:pt x="644943" y="1191377"/>
                  </a:lnTo>
                  <a:lnTo>
                    <a:pt x="638942" y="1195378"/>
                  </a:lnTo>
                  <a:lnTo>
                    <a:pt x="643990" y="1198235"/>
                  </a:lnTo>
                  <a:cubicBezTo>
                    <a:pt x="645562" y="1218266"/>
                    <a:pt x="645562" y="1238402"/>
                    <a:pt x="643990" y="1258433"/>
                  </a:cubicBezTo>
                  <a:lnTo>
                    <a:pt x="638656" y="1261481"/>
                  </a:lnTo>
                  <a:cubicBezTo>
                    <a:pt x="636466" y="1271958"/>
                    <a:pt x="644562" y="1289389"/>
                    <a:pt x="632275" y="1294533"/>
                  </a:cubicBezTo>
                  <a:lnTo>
                    <a:pt x="632275" y="1342158"/>
                  </a:lnTo>
                  <a:lnTo>
                    <a:pt x="625512" y="1346253"/>
                  </a:lnTo>
                  <a:lnTo>
                    <a:pt x="625512" y="1349778"/>
                  </a:lnTo>
                  <a:lnTo>
                    <a:pt x="632084" y="1353778"/>
                  </a:lnTo>
                  <a:cubicBezTo>
                    <a:pt x="632084" y="1355016"/>
                    <a:pt x="632084" y="1356254"/>
                    <a:pt x="632084" y="1357493"/>
                  </a:cubicBezTo>
                  <a:cubicBezTo>
                    <a:pt x="624083" y="1360445"/>
                    <a:pt x="624274" y="1365018"/>
                    <a:pt x="631513" y="1367685"/>
                  </a:cubicBezTo>
                  <a:cubicBezTo>
                    <a:pt x="636656" y="1378353"/>
                    <a:pt x="625417" y="1396260"/>
                    <a:pt x="639133" y="1401403"/>
                  </a:cubicBezTo>
                  <a:cubicBezTo>
                    <a:pt x="641228" y="1411785"/>
                    <a:pt x="633132" y="1429407"/>
                    <a:pt x="645514" y="1434455"/>
                  </a:cubicBezTo>
                  <a:lnTo>
                    <a:pt x="639133" y="1438360"/>
                  </a:lnTo>
                  <a:lnTo>
                    <a:pt x="639133" y="1449314"/>
                  </a:lnTo>
                  <a:lnTo>
                    <a:pt x="645705" y="1453219"/>
                  </a:lnTo>
                  <a:cubicBezTo>
                    <a:pt x="645705" y="1454553"/>
                    <a:pt x="645705" y="1455791"/>
                    <a:pt x="645705" y="1456838"/>
                  </a:cubicBezTo>
                  <a:lnTo>
                    <a:pt x="639323" y="1460935"/>
                  </a:lnTo>
                  <a:cubicBezTo>
                    <a:pt x="640276" y="1465887"/>
                    <a:pt x="638561" y="1470460"/>
                    <a:pt x="640371" y="1475603"/>
                  </a:cubicBezTo>
                  <a:cubicBezTo>
                    <a:pt x="645991" y="1478746"/>
                    <a:pt x="645991" y="1478746"/>
                    <a:pt x="639609" y="1482556"/>
                  </a:cubicBezTo>
                  <a:cubicBezTo>
                    <a:pt x="640561" y="1490271"/>
                    <a:pt x="635894" y="1501606"/>
                    <a:pt x="645991" y="1504463"/>
                  </a:cubicBezTo>
                  <a:lnTo>
                    <a:pt x="639704" y="1508369"/>
                  </a:lnTo>
                  <a:lnTo>
                    <a:pt x="639704" y="1511893"/>
                  </a:lnTo>
                  <a:cubicBezTo>
                    <a:pt x="641800" y="1513322"/>
                    <a:pt x="643895" y="1514560"/>
                    <a:pt x="645896" y="1515798"/>
                  </a:cubicBezTo>
                  <a:cubicBezTo>
                    <a:pt x="638276" y="1518465"/>
                    <a:pt x="641133" y="1523704"/>
                    <a:pt x="633989" y="1526181"/>
                  </a:cubicBezTo>
                  <a:cubicBezTo>
                    <a:pt x="633513" y="1535706"/>
                    <a:pt x="628274" y="1552088"/>
                    <a:pt x="639609" y="1556185"/>
                  </a:cubicBezTo>
                  <a:cubicBezTo>
                    <a:pt x="642371" y="1568567"/>
                    <a:pt x="632751" y="1590284"/>
                    <a:pt x="646086" y="1596666"/>
                  </a:cubicBezTo>
                  <a:lnTo>
                    <a:pt x="646086" y="1644291"/>
                  </a:lnTo>
                  <a:lnTo>
                    <a:pt x="639514" y="1648196"/>
                  </a:lnTo>
                  <a:lnTo>
                    <a:pt x="639514" y="1677438"/>
                  </a:lnTo>
                  <a:cubicBezTo>
                    <a:pt x="629227" y="1682391"/>
                    <a:pt x="632846" y="1684201"/>
                    <a:pt x="639514" y="1689915"/>
                  </a:cubicBezTo>
                  <a:cubicBezTo>
                    <a:pt x="638561" y="1695154"/>
                    <a:pt x="640657" y="1700964"/>
                    <a:pt x="633132" y="1703060"/>
                  </a:cubicBezTo>
                  <a:lnTo>
                    <a:pt x="638942" y="1707060"/>
                  </a:lnTo>
                  <a:lnTo>
                    <a:pt x="638942" y="1725348"/>
                  </a:lnTo>
                  <a:lnTo>
                    <a:pt x="632751" y="1729158"/>
                  </a:lnTo>
                  <a:lnTo>
                    <a:pt x="632751" y="1732587"/>
                  </a:lnTo>
                  <a:lnTo>
                    <a:pt x="626369" y="1736588"/>
                  </a:lnTo>
                  <a:lnTo>
                    <a:pt x="632370" y="1740303"/>
                  </a:lnTo>
                  <a:lnTo>
                    <a:pt x="632370" y="1748208"/>
                  </a:lnTo>
                  <a:cubicBezTo>
                    <a:pt x="619321" y="1753542"/>
                    <a:pt x="630465" y="1755638"/>
                    <a:pt x="632942" y="1762020"/>
                  </a:cubicBezTo>
                  <a:cubicBezTo>
                    <a:pt x="632942" y="1763448"/>
                    <a:pt x="636466" y="1764877"/>
                    <a:pt x="638656" y="1766401"/>
                  </a:cubicBezTo>
                  <a:lnTo>
                    <a:pt x="632656" y="1770211"/>
                  </a:lnTo>
                  <a:lnTo>
                    <a:pt x="632656" y="1784785"/>
                  </a:lnTo>
                  <a:lnTo>
                    <a:pt x="626179" y="1788690"/>
                  </a:lnTo>
                  <a:lnTo>
                    <a:pt x="626179" y="1792214"/>
                  </a:lnTo>
                  <a:lnTo>
                    <a:pt x="632942" y="1796500"/>
                  </a:lnTo>
                  <a:lnTo>
                    <a:pt x="632942" y="1803549"/>
                  </a:lnTo>
                  <a:cubicBezTo>
                    <a:pt x="641514" y="1806501"/>
                    <a:pt x="639514" y="1810788"/>
                    <a:pt x="638180" y="1814979"/>
                  </a:cubicBezTo>
                  <a:lnTo>
                    <a:pt x="632656" y="1818027"/>
                  </a:lnTo>
                  <a:cubicBezTo>
                    <a:pt x="635037" y="1829076"/>
                    <a:pt x="626464" y="1848983"/>
                    <a:pt x="638752" y="1854603"/>
                  </a:cubicBezTo>
                  <a:cubicBezTo>
                    <a:pt x="638752" y="1855841"/>
                    <a:pt x="638752" y="1856984"/>
                    <a:pt x="638752" y="1858317"/>
                  </a:cubicBezTo>
                  <a:lnTo>
                    <a:pt x="645229" y="1862318"/>
                  </a:lnTo>
                  <a:lnTo>
                    <a:pt x="645229" y="1865842"/>
                  </a:lnTo>
                  <a:lnTo>
                    <a:pt x="638847" y="1869748"/>
                  </a:lnTo>
                  <a:lnTo>
                    <a:pt x="638847" y="1880606"/>
                  </a:lnTo>
                  <a:cubicBezTo>
                    <a:pt x="649039" y="1886035"/>
                    <a:pt x="645324" y="1886512"/>
                    <a:pt x="639800" y="1892322"/>
                  </a:cubicBezTo>
                  <a:lnTo>
                    <a:pt x="644943" y="1895274"/>
                  </a:lnTo>
                  <a:cubicBezTo>
                    <a:pt x="646658" y="1900228"/>
                    <a:pt x="643514" y="1905752"/>
                    <a:pt x="646276" y="1910705"/>
                  </a:cubicBezTo>
                  <a:lnTo>
                    <a:pt x="651610" y="1913753"/>
                  </a:lnTo>
                  <a:lnTo>
                    <a:pt x="651610" y="2016718"/>
                  </a:lnTo>
                  <a:lnTo>
                    <a:pt x="658468" y="2020814"/>
                  </a:lnTo>
                  <a:lnTo>
                    <a:pt x="658468" y="2031673"/>
                  </a:lnTo>
                  <a:lnTo>
                    <a:pt x="652087" y="2035578"/>
                  </a:lnTo>
                  <a:lnTo>
                    <a:pt x="652087" y="2042817"/>
                  </a:lnTo>
                  <a:lnTo>
                    <a:pt x="658088" y="2046627"/>
                  </a:lnTo>
                  <a:cubicBezTo>
                    <a:pt x="659992" y="2053866"/>
                    <a:pt x="654087" y="2054818"/>
                    <a:pt x="653039" y="2058247"/>
                  </a:cubicBezTo>
                  <a:cubicBezTo>
                    <a:pt x="656373" y="2059866"/>
                    <a:pt x="659516" y="2061486"/>
                    <a:pt x="658183" y="2064724"/>
                  </a:cubicBezTo>
                  <a:lnTo>
                    <a:pt x="652087" y="2068725"/>
                  </a:lnTo>
                  <a:lnTo>
                    <a:pt x="652087" y="2083107"/>
                  </a:lnTo>
                  <a:lnTo>
                    <a:pt x="645324" y="2087108"/>
                  </a:lnTo>
                  <a:lnTo>
                    <a:pt x="645324" y="2127494"/>
                  </a:lnTo>
                  <a:lnTo>
                    <a:pt x="651706" y="2131399"/>
                  </a:lnTo>
                  <a:lnTo>
                    <a:pt x="651706" y="2256558"/>
                  </a:lnTo>
                  <a:lnTo>
                    <a:pt x="645705" y="2260368"/>
                  </a:lnTo>
                  <a:lnTo>
                    <a:pt x="645705" y="2279418"/>
                  </a:lnTo>
                  <a:lnTo>
                    <a:pt x="651230" y="2282466"/>
                  </a:lnTo>
                  <a:cubicBezTo>
                    <a:pt x="652182" y="2287562"/>
                    <a:pt x="652182" y="2292800"/>
                    <a:pt x="651230" y="2297896"/>
                  </a:cubicBezTo>
                  <a:lnTo>
                    <a:pt x="645896" y="2300945"/>
                  </a:lnTo>
                  <a:cubicBezTo>
                    <a:pt x="643800" y="2308564"/>
                    <a:pt x="647134" y="2316565"/>
                    <a:pt x="644181" y="2323995"/>
                  </a:cubicBezTo>
                  <a:lnTo>
                    <a:pt x="638942" y="2326948"/>
                  </a:lnTo>
                  <a:lnTo>
                    <a:pt x="645324" y="2330853"/>
                  </a:lnTo>
                  <a:lnTo>
                    <a:pt x="645324" y="2334377"/>
                  </a:lnTo>
                  <a:lnTo>
                    <a:pt x="651515" y="2338187"/>
                  </a:lnTo>
                  <a:cubicBezTo>
                    <a:pt x="649229" y="2339616"/>
                    <a:pt x="647134" y="2340949"/>
                    <a:pt x="644943" y="2342473"/>
                  </a:cubicBezTo>
                  <a:lnTo>
                    <a:pt x="644943" y="2404481"/>
                  </a:lnTo>
                  <a:cubicBezTo>
                    <a:pt x="643038" y="2406291"/>
                    <a:pt x="639228" y="2406672"/>
                    <a:pt x="639895" y="2408767"/>
                  </a:cubicBezTo>
                  <a:lnTo>
                    <a:pt x="644943" y="2411625"/>
                  </a:lnTo>
                  <a:lnTo>
                    <a:pt x="644943" y="2437533"/>
                  </a:lnTo>
                  <a:lnTo>
                    <a:pt x="639038" y="2441248"/>
                  </a:lnTo>
                  <a:cubicBezTo>
                    <a:pt x="639038" y="2442295"/>
                    <a:pt x="639038" y="2443534"/>
                    <a:pt x="639038" y="2444772"/>
                  </a:cubicBezTo>
                  <a:lnTo>
                    <a:pt x="645514" y="2448772"/>
                  </a:lnTo>
                  <a:lnTo>
                    <a:pt x="645514" y="2456011"/>
                  </a:lnTo>
                  <a:lnTo>
                    <a:pt x="639323" y="2459916"/>
                  </a:lnTo>
                  <a:cubicBezTo>
                    <a:pt x="646276" y="2463917"/>
                    <a:pt x="659611" y="2468775"/>
                    <a:pt x="645896" y="2474299"/>
                  </a:cubicBezTo>
                  <a:lnTo>
                    <a:pt x="645896" y="2503827"/>
                  </a:lnTo>
                  <a:lnTo>
                    <a:pt x="651992" y="2507732"/>
                  </a:lnTo>
                  <a:lnTo>
                    <a:pt x="651992" y="2510209"/>
                  </a:lnTo>
                  <a:lnTo>
                    <a:pt x="645610" y="2514019"/>
                  </a:lnTo>
                  <a:lnTo>
                    <a:pt x="645610" y="2576884"/>
                  </a:lnTo>
                  <a:cubicBezTo>
                    <a:pt x="647991" y="2578217"/>
                    <a:pt x="650086" y="2579551"/>
                    <a:pt x="651896" y="2580694"/>
                  </a:cubicBezTo>
                  <a:lnTo>
                    <a:pt x="651896" y="2587932"/>
                  </a:lnTo>
                  <a:lnTo>
                    <a:pt x="645610" y="2592029"/>
                  </a:lnTo>
                  <a:cubicBezTo>
                    <a:pt x="645029" y="2605592"/>
                    <a:pt x="645314" y="2619175"/>
                    <a:pt x="646467" y="2632700"/>
                  </a:cubicBezTo>
                  <a:cubicBezTo>
                    <a:pt x="665517" y="2650321"/>
                    <a:pt x="638466" y="2733189"/>
                    <a:pt x="658373" y="2749857"/>
                  </a:cubicBezTo>
                  <a:lnTo>
                    <a:pt x="652277" y="2753858"/>
                  </a:lnTo>
                  <a:lnTo>
                    <a:pt x="652277" y="2841964"/>
                  </a:lnTo>
                  <a:lnTo>
                    <a:pt x="645514" y="2846060"/>
                  </a:lnTo>
                  <a:lnTo>
                    <a:pt x="645514" y="2937976"/>
                  </a:lnTo>
                  <a:lnTo>
                    <a:pt x="639228" y="2941786"/>
                  </a:lnTo>
                  <a:lnTo>
                    <a:pt x="639228" y="2963789"/>
                  </a:lnTo>
                  <a:lnTo>
                    <a:pt x="645610" y="2967885"/>
                  </a:lnTo>
                  <a:cubicBezTo>
                    <a:pt x="646372" y="2987697"/>
                    <a:pt x="644086" y="3007985"/>
                    <a:pt x="646467" y="3026940"/>
                  </a:cubicBezTo>
                  <a:cubicBezTo>
                    <a:pt x="654563" y="3031893"/>
                    <a:pt x="654468" y="3032178"/>
                    <a:pt x="645896" y="3037417"/>
                  </a:cubicBezTo>
                  <a:lnTo>
                    <a:pt x="645896" y="3048466"/>
                  </a:lnTo>
                  <a:lnTo>
                    <a:pt x="651992" y="3052371"/>
                  </a:lnTo>
                  <a:lnTo>
                    <a:pt x="651992" y="3066945"/>
                  </a:lnTo>
                  <a:lnTo>
                    <a:pt x="645514" y="3070850"/>
                  </a:lnTo>
                  <a:lnTo>
                    <a:pt x="645514" y="3181245"/>
                  </a:lnTo>
                  <a:lnTo>
                    <a:pt x="638752" y="3185341"/>
                  </a:lnTo>
                  <a:lnTo>
                    <a:pt x="638752" y="3203343"/>
                  </a:lnTo>
                  <a:lnTo>
                    <a:pt x="632465" y="3207439"/>
                  </a:lnTo>
                  <a:cubicBezTo>
                    <a:pt x="631922" y="3214849"/>
                    <a:pt x="632208" y="3222288"/>
                    <a:pt x="633322" y="3229632"/>
                  </a:cubicBezTo>
                  <a:lnTo>
                    <a:pt x="637990" y="3232299"/>
                  </a:lnTo>
                  <a:cubicBezTo>
                    <a:pt x="639942" y="3236166"/>
                    <a:pt x="639942" y="3240719"/>
                    <a:pt x="637990" y="3244586"/>
                  </a:cubicBezTo>
                  <a:lnTo>
                    <a:pt x="632751" y="3247634"/>
                  </a:lnTo>
                  <a:cubicBezTo>
                    <a:pt x="632751" y="3254682"/>
                    <a:pt x="630084" y="3263541"/>
                    <a:pt x="639228" y="3265922"/>
                  </a:cubicBezTo>
                  <a:lnTo>
                    <a:pt x="639228" y="3343170"/>
                  </a:lnTo>
                  <a:lnTo>
                    <a:pt x="645610" y="3347075"/>
                  </a:lnTo>
                  <a:lnTo>
                    <a:pt x="639609" y="3350980"/>
                  </a:lnTo>
                  <a:cubicBezTo>
                    <a:pt x="641609" y="3352409"/>
                    <a:pt x="644562" y="3352695"/>
                    <a:pt x="644943" y="3354981"/>
                  </a:cubicBezTo>
                  <a:lnTo>
                    <a:pt x="639895" y="3357838"/>
                  </a:lnTo>
                  <a:cubicBezTo>
                    <a:pt x="638990" y="3362905"/>
                    <a:pt x="638990" y="3368106"/>
                    <a:pt x="639895" y="3373173"/>
                  </a:cubicBezTo>
                  <a:lnTo>
                    <a:pt x="645514" y="3376412"/>
                  </a:lnTo>
                  <a:lnTo>
                    <a:pt x="639418" y="3380317"/>
                  </a:lnTo>
                  <a:lnTo>
                    <a:pt x="639418" y="3394891"/>
                  </a:lnTo>
                  <a:lnTo>
                    <a:pt x="645800" y="3398796"/>
                  </a:lnTo>
                  <a:lnTo>
                    <a:pt x="645800" y="3402320"/>
                  </a:lnTo>
                  <a:lnTo>
                    <a:pt x="639609" y="3406130"/>
                  </a:lnTo>
                  <a:lnTo>
                    <a:pt x="639609" y="3417084"/>
                  </a:lnTo>
                  <a:lnTo>
                    <a:pt x="645896" y="3421275"/>
                  </a:lnTo>
                  <a:cubicBezTo>
                    <a:pt x="641133" y="3462042"/>
                    <a:pt x="655421" y="3514620"/>
                    <a:pt x="640276" y="3549196"/>
                  </a:cubicBezTo>
                  <a:cubicBezTo>
                    <a:pt x="638361" y="3553101"/>
                    <a:pt x="638361" y="3557672"/>
                    <a:pt x="640276" y="3561578"/>
                  </a:cubicBezTo>
                  <a:lnTo>
                    <a:pt x="645229" y="3564340"/>
                  </a:lnTo>
                  <a:lnTo>
                    <a:pt x="639038" y="3568246"/>
                  </a:lnTo>
                  <a:lnTo>
                    <a:pt x="639038" y="3582819"/>
                  </a:lnTo>
                  <a:lnTo>
                    <a:pt x="645419" y="3586724"/>
                  </a:lnTo>
                  <a:lnTo>
                    <a:pt x="645419" y="3593963"/>
                  </a:lnTo>
                  <a:cubicBezTo>
                    <a:pt x="627322" y="3602726"/>
                    <a:pt x="657992" y="3603964"/>
                    <a:pt x="638847" y="3613013"/>
                  </a:cubicBezTo>
                  <a:cubicBezTo>
                    <a:pt x="639418" y="3617014"/>
                    <a:pt x="637704" y="3620729"/>
                    <a:pt x="640371" y="3624253"/>
                  </a:cubicBezTo>
                  <a:cubicBezTo>
                    <a:pt x="643895" y="3625776"/>
                    <a:pt x="646562" y="3627586"/>
                    <a:pt x="645229" y="3630634"/>
                  </a:cubicBezTo>
                  <a:lnTo>
                    <a:pt x="639038" y="3634539"/>
                  </a:lnTo>
                  <a:lnTo>
                    <a:pt x="639038" y="3637969"/>
                  </a:lnTo>
                  <a:lnTo>
                    <a:pt x="632465" y="3641969"/>
                  </a:lnTo>
                  <a:lnTo>
                    <a:pt x="632465" y="3653209"/>
                  </a:lnTo>
                  <a:cubicBezTo>
                    <a:pt x="636466" y="3655971"/>
                    <a:pt x="641990" y="3657590"/>
                    <a:pt x="644467" y="3661114"/>
                  </a:cubicBezTo>
                  <a:lnTo>
                    <a:pt x="638942" y="3664162"/>
                  </a:lnTo>
                  <a:cubicBezTo>
                    <a:pt x="639800" y="3673687"/>
                    <a:pt x="637037" y="3685117"/>
                    <a:pt x="640371" y="3694547"/>
                  </a:cubicBezTo>
                  <a:lnTo>
                    <a:pt x="645229" y="3697214"/>
                  </a:lnTo>
                  <a:lnTo>
                    <a:pt x="645229" y="3726456"/>
                  </a:lnTo>
                  <a:lnTo>
                    <a:pt x="651896" y="3730551"/>
                  </a:lnTo>
                  <a:lnTo>
                    <a:pt x="645514" y="3734457"/>
                  </a:lnTo>
                  <a:cubicBezTo>
                    <a:pt x="645514" y="3735695"/>
                    <a:pt x="645514" y="3736933"/>
                    <a:pt x="645514" y="3737981"/>
                  </a:cubicBezTo>
                  <a:lnTo>
                    <a:pt x="651420" y="3741696"/>
                  </a:lnTo>
                  <a:lnTo>
                    <a:pt x="651420" y="3775033"/>
                  </a:lnTo>
                  <a:cubicBezTo>
                    <a:pt x="642847" y="3778081"/>
                    <a:pt x="644848" y="3782272"/>
                    <a:pt x="646276" y="3786463"/>
                  </a:cubicBezTo>
                  <a:lnTo>
                    <a:pt x="651801" y="3789511"/>
                  </a:lnTo>
                  <a:cubicBezTo>
                    <a:pt x="649610" y="3799798"/>
                    <a:pt x="657611" y="3818086"/>
                    <a:pt x="645419" y="3822563"/>
                  </a:cubicBezTo>
                  <a:lnTo>
                    <a:pt x="645419" y="3855519"/>
                  </a:lnTo>
                  <a:lnTo>
                    <a:pt x="638656" y="3859615"/>
                  </a:lnTo>
                  <a:lnTo>
                    <a:pt x="638656" y="3870474"/>
                  </a:lnTo>
                  <a:lnTo>
                    <a:pt x="631894" y="3874569"/>
                  </a:lnTo>
                  <a:lnTo>
                    <a:pt x="631894" y="3918480"/>
                  </a:lnTo>
                  <a:lnTo>
                    <a:pt x="625893" y="3922290"/>
                  </a:lnTo>
                  <a:lnTo>
                    <a:pt x="625893" y="3929434"/>
                  </a:lnTo>
                  <a:cubicBezTo>
                    <a:pt x="634465" y="3934672"/>
                    <a:pt x="634465" y="3934958"/>
                    <a:pt x="625893" y="3940101"/>
                  </a:cubicBezTo>
                  <a:lnTo>
                    <a:pt x="625893" y="3947531"/>
                  </a:lnTo>
                  <a:lnTo>
                    <a:pt x="631894" y="3951436"/>
                  </a:lnTo>
                  <a:lnTo>
                    <a:pt x="631894" y="4198134"/>
                  </a:lnTo>
                  <a:lnTo>
                    <a:pt x="625512" y="4202039"/>
                  </a:lnTo>
                  <a:lnTo>
                    <a:pt x="625512" y="4205563"/>
                  </a:lnTo>
                  <a:lnTo>
                    <a:pt x="632275" y="4209564"/>
                  </a:lnTo>
                  <a:lnTo>
                    <a:pt x="632275" y="4260904"/>
                  </a:lnTo>
                  <a:lnTo>
                    <a:pt x="638276" y="4264809"/>
                  </a:lnTo>
                  <a:lnTo>
                    <a:pt x="633227" y="4267666"/>
                  </a:lnTo>
                  <a:cubicBezTo>
                    <a:pt x="629036" y="4289669"/>
                    <a:pt x="635037" y="4313196"/>
                    <a:pt x="631036" y="4335198"/>
                  </a:cubicBezTo>
                  <a:lnTo>
                    <a:pt x="625893" y="4338056"/>
                  </a:lnTo>
                  <a:lnTo>
                    <a:pt x="625893" y="4345580"/>
                  </a:lnTo>
                  <a:lnTo>
                    <a:pt x="631894" y="4349391"/>
                  </a:lnTo>
                  <a:lnTo>
                    <a:pt x="631894" y="4356630"/>
                  </a:lnTo>
                  <a:lnTo>
                    <a:pt x="625512" y="4360535"/>
                  </a:lnTo>
                  <a:lnTo>
                    <a:pt x="625512" y="4389776"/>
                  </a:lnTo>
                  <a:lnTo>
                    <a:pt x="631703" y="4393682"/>
                  </a:lnTo>
                  <a:lnTo>
                    <a:pt x="625893" y="4397397"/>
                  </a:lnTo>
                  <a:lnTo>
                    <a:pt x="625893" y="4415875"/>
                  </a:lnTo>
                  <a:cubicBezTo>
                    <a:pt x="635418" y="4421114"/>
                    <a:pt x="634465" y="4426163"/>
                    <a:pt x="625893" y="4430162"/>
                  </a:cubicBezTo>
                  <a:cubicBezTo>
                    <a:pt x="629036" y="4444831"/>
                    <a:pt x="618368" y="4469787"/>
                    <a:pt x="632275" y="4478264"/>
                  </a:cubicBezTo>
                  <a:lnTo>
                    <a:pt x="632275" y="4599708"/>
                  </a:lnTo>
                  <a:cubicBezTo>
                    <a:pt x="633799" y="4601803"/>
                    <a:pt x="639038" y="4602470"/>
                    <a:pt x="638371" y="4605709"/>
                  </a:cubicBezTo>
                  <a:close/>
                  <a:moveTo>
                    <a:pt x="631132" y="2178739"/>
                  </a:moveTo>
                  <a:cubicBezTo>
                    <a:pt x="608367" y="2167118"/>
                    <a:pt x="580268" y="2170547"/>
                    <a:pt x="556551" y="2162927"/>
                  </a:cubicBezTo>
                  <a:lnTo>
                    <a:pt x="539501" y="2171500"/>
                  </a:lnTo>
                  <a:cubicBezTo>
                    <a:pt x="553789" y="2174738"/>
                    <a:pt x="567029" y="2172833"/>
                    <a:pt x="581888" y="2177120"/>
                  </a:cubicBezTo>
                  <a:cubicBezTo>
                    <a:pt x="597766" y="2182606"/>
                    <a:pt x="614930" y="2183177"/>
                    <a:pt x="631132" y="2178739"/>
                  </a:cubicBezTo>
                  <a:close/>
                  <a:moveTo>
                    <a:pt x="615320" y="1676009"/>
                  </a:moveTo>
                  <a:cubicBezTo>
                    <a:pt x="607062" y="1674704"/>
                    <a:pt x="598623" y="1676762"/>
                    <a:pt x="591889" y="1681724"/>
                  </a:cubicBezTo>
                  <a:lnTo>
                    <a:pt x="609605" y="1689820"/>
                  </a:lnTo>
                  <a:cubicBezTo>
                    <a:pt x="613215" y="1688801"/>
                    <a:pt x="616492" y="1686867"/>
                    <a:pt x="619130" y="1684201"/>
                  </a:cubicBezTo>
                  <a:cubicBezTo>
                    <a:pt x="617511" y="1681533"/>
                    <a:pt x="620940" y="1678200"/>
                    <a:pt x="615320" y="1676009"/>
                  </a:cubicBezTo>
                  <a:close/>
                  <a:moveTo>
                    <a:pt x="595604" y="1716490"/>
                  </a:moveTo>
                  <a:cubicBezTo>
                    <a:pt x="602652" y="1711632"/>
                    <a:pt x="611034" y="1713442"/>
                    <a:pt x="617892" y="1707727"/>
                  </a:cubicBezTo>
                  <a:cubicBezTo>
                    <a:pt x="611605" y="1702203"/>
                    <a:pt x="581411" y="1704203"/>
                    <a:pt x="595604" y="1716490"/>
                  </a:cubicBezTo>
                  <a:close/>
                  <a:moveTo>
                    <a:pt x="589126" y="1661245"/>
                  </a:moveTo>
                  <a:lnTo>
                    <a:pt x="583316" y="1657530"/>
                  </a:lnTo>
                  <a:cubicBezTo>
                    <a:pt x="554741" y="1660293"/>
                    <a:pt x="567600" y="1672580"/>
                    <a:pt x="588936" y="1668580"/>
                  </a:cubicBezTo>
                  <a:cubicBezTo>
                    <a:pt x="593603" y="1664769"/>
                    <a:pt x="593603" y="1663912"/>
                    <a:pt x="589126" y="1661245"/>
                  </a:cubicBezTo>
                  <a:close/>
                  <a:moveTo>
                    <a:pt x="595794" y="1628003"/>
                  </a:moveTo>
                  <a:lnTo>
                    <a:pt x="612082" y="1618478"/>
                  </a:lnTo>
                  <a:cubicBezTo>
                    <a:pt x="586774" y="1609191"/>
                    <a:pt x="558999" y="1609191"/>
                    <a:pt x="533691" y="1618478"/>
                  </a:cubicBezTo>
                  <a:lnTo>
                    <a:pt x="543216" y="1624003"/>
                  </a:lnTo>
                  <a:cubicBezTo>
                    <a:pt x="561599" y="1622288"/>
                    <a:pt x="577697" y="1629241"/>
                    <a:pt x="595794" y="1628003"/>
                  </a:cubicBezTo>
                  <a:close/>
                  <a:moveTo>
                    <a:pt x="612082" y="1574663"/>
                  </a:moveTo>
                  <a:cubicBezTo>
                    <a:pt x="590365" y="1563900"/>
                    <a:pt x="567790" y="1574663"/>
                    <a:pt x="543787" y="1572663"/>
                  </a:cubicBezTo>
                  <a:cubicBezTo>
                    <a:pt x="538168" y="1572091"/>
                    <a:pt x="541692" y="1567424"/>
                    <a:pt x="536358" y="1565424"/>
                  </a:cubicBezTo>
                  <a:cubicBezTo>
                    <a:pt x="525404" y="1564281"/>
                    <a:pt x="501496" y="1565424"/>
                    <a:pt x="522166" y="1576568"/>
                  </a:cubicBezTo>
                  <a:cubicBezTo>
                    <a:pt x="539701" y="1577635"/>
                    <a:pt x="557161" y="1579702"/>
                    <a:pt x="574458" y="1582759"/>
                  </a:cubicBezTo>
                  <a:cubicBezTo>
                    <a:pt x="583983" y="1585426"/>
                    <a:pt x="585507" y="1580663"/>
                    <a:pt x="590079" y="1580187"/>
                  </a:cubicBezTo>
                  <a:cubicBezTo>
                    <a:pt x="597794" y="1579426"/>
                    <a:pt x="605890" y="1582283"/>
                    <a:pt x="612082" y="1578282"/>
                  </a:cubicBezTo>
                  <a:close/>
                  <a:moveTo>
                    <a:pt x="513498" y="1593046"/>
                  </a:moveTo>
                  <a:lnTo>
                    <a:pt x="513498" y="1596666"/>
                  </a:lnTo>
                  <a:cubicBezTo>
                    <a:pt x="534358" y="1602857"/>
                    <a:pt x="564647" y="1607905"/>
                    <a:pt x="585793" y="1596666"/>
                  </a:cubicBezTo>
                  <a:cubicBezTo>
                    <a:pt x="585793" y="1590760"/>
                    <a:pt x="585793" y="1590760"/>
                    <a:pt x="582935" y="1587903"/>
                  </a:cubicBezTo>
                  <a:cubicBezTo>
                    <a:pt x="573610" y="1588436"/>
                    <a:pt x="564485" y="1590798"/>
                    <a:pt x="556075" y="1594856"/>
                  </a:cubicBezTo>
                  <a:cubicBezTo>
                    <a:pt x="551817" y="1592132"/>
                    <a:pt x="547283" y="1589865"/>
                    <a:pt x="542549" y="1588093"/>
                  </a:cubicBezTo>
                  <a:cubicBezTo>
                    <a:pt x="533786" y="1595046"/>
                    <a:pt x="522166" y="1588284"/>
                    <a:pt x="513498" y="1593046"/>
                  </a:cubicBezTo>
                  <a:close/>
                  <a:moveTo>
                    <a:pt x="520070" y="1735921"/>
                  </a:moveTo>
                  <a:cubicBezTo>
                    <a:pt x="548645" y="1746685"/>
                    <a:pt x="584650" y="1746494"/>
                    <a:pt x="616273" y="1750018"/>
                  </a:cubicBezTo>
                  <a:lnTo>
                    <a:pt x="619226" y="1745256"/>
                  </a:lnTo>
                  <a:cubicBezTo>
                    <a:pt x="614225" y="1741122"/>
                    <a:pt x="607996" y="1738740"/>
                    <a:pt x="601509" y="1738493"/>
                  </a:cubicBezTo>
                  <a:cubicBezTo>
                    <a:pt x="598099" y="1735416"/>
                    <a:pt x="592917" y="1735416"/>
                    <a:pt x="589508" y="1738493"/>
                  </a:cubicBezTo>
                  <a:cubicBezTo>
                    <a:pt x="569791" y="1735159"/>
                    <a:pt x="537215" y="1723920"/>
                    <a:pt x="520070" y="1735540"/>
                  </a:cubicBezTo>
                  <a:close/>
                  <a:moveTo>
                    <a:pt x="582554" y="1849555"/>
                  </a:moveTo>
                  <a:cubicBezTo>
                    <a:pt x="593889" y="1850221"/>
                    <a:pt x="606176" y="1856888"/>
                    <a:pt x="617606" y="1851936"/>
                  </a:cubicBezTo>
                  <a:cubicBezTo>
                    <a:pt x="631703" y="1835553"/>
                    <a:pt x="564361" y="1839553"/>
                    <a:pt x="582554" y="1849173"/>
                  </a:cubicBezTo>
                  <a:close/>
                  <a:moveTo>
                    <a:pt x="596556" y="1790023"/>
                  </a:moveTo>
                  <a:cubicBezTo>
                    <a:pt x="597318" y="1790023"/>
                    <a:pt x="598080" y="1789261"/>
                    <a:pt x="598842" y="1788785"/>
                  </a:cubicBezTo>
                  <a:lnTo>
                    <a:pt x="598842" y="1784975"/>
                  </a:lnTo>
                  <a:cubicBezTo>
                    <a:pt x="585412" y="1774878"/>
                    <a:pt x="566647" y="1780498"/>
                    <a:pt x="552932" y="1784975"/>
                  </a:cubicBezTo>
                  <a:cubicBezTo>
                    <a:pt x="567124" y="1788871"/>
                    <a:pt x="581859" y="1790442"/>
                    <a:pt x="596556" y="1789642"/>
                  </a:cubicBezTo>
                  <a:close/>
                  <a:moveTo>
                    <a:pt x="529881" y="2199598"/>
                  </a:moveTo>
                  <a:cubicBezTo>
                    <a:pt x="546074" y="2197598"/>
                    <a:pt x="563600" y="2198360"/>
                    <a:pt x="578077" y="2190835"/>
                  </a:cubicBezTo>
                  <a:cubicBezTo>
                    <a:pt x="567886" y="2185596"/>
                    <a:pt x="554170" y="2189883"/>
                    <a:pt x="542263" y="2188549"/>
                  </a:cubicBezTo>
                  <a:lnTo>
                    <a:pt x="536453" y="2195884"/>
                  </a:lnTo>
                  <a:cubicBezTo>
                    <a:pt x="533501" y="2194741"/>
                    <a:pt x="522356" y="2196550"/>
                    <a:pt x="530357" y="2199217"/>
                  </a:cubicBezTo>
                  <a:close/>
                  <a:moveTo>
                    <a:pt x="625131" y="2013670"/>
                  </a:moveTo>
                  <a:lnTo>
                    <a:pt x="625131" y="2009765"/>
                  </a:lnTo>
                  <a:cubicBezTo>
                    <a:pt x="615396" y="2002555"/>
                    <a:pt x="602100" y="2002555"/>
                    <a:pt x="592365" y="2009765"/>
                  </a:cubicBezTo>
                  <a:lnTo>
                    <a:pt x="592365" y="2013575"/>
                  </a:lnTo>
                  <a:cubicBezTo>
                    <a:pt x="603166" y="2015956"/>
                    <a:pt x="614368" y="2015861"/>
                    <a:pt x="625131" y="2013289"/>
                  </a:cubicBezTo>
                  <a:close/>
                  <a:moveTo>
                    <a:pt x="635227" y="1967474"/>
                  </a:moveTo>
                  <a:cubicBezTo>
                    <a:pt x="633075" y="1966388"/>
                    <a:pt x="631008" y="1965141"/>
                    <a:pt x="629036" y="1963759"/>
                  </a:cubicBezTo>
                  <a:lnTo>
                    <a:pt x="614844" y="1963759"/>
                  </a:lnTo>
                  <a:cubicBezTo>
                    <a:pt x="585697" y="1974618"/>
                    <a:pt x="646372" y="1972617"/>
                    <a:pt x="635227" y="1967283"/>
                  </a:cubicBezTo>
                  <a:close/>
                  <a:moveTo>
                    <a:pt x="590841" y="1919849"/>
                  </a:moveTo>
                  <a:cubicBezTo>
                    <a:pt x="589069" y="1920154"/>
                    <a:pt x="587355" y="1920764"/>
                    <a:pt x="585793" y="1921659"/>
                  </a:cubicBezTo>
                  <a:lnTo>
                    <a:pt x="585793" y="1925278"/>
                  </a:lnTo>
                  <a:cubicBezTo>
                    <a:pt x="603233" y="1928479"/>
                    <a:pt x="621121" y="1928479"/>
                    <a:pt x="638561" y="1925278"/>
                  </a:cubicBezTo>
                  <a:lnTo>
                    <a:pt x="628369" y="1920039"/>
                  </a:lnTo>
                  <a:cubicBezTo>
                    <a:pt x="616177" y="1918706"/>
                    <a:pt x="603128" y="1919658"/>
                    <a:pt x="590841" y="1919658"/>
                  </a:cubicBezTo>
                  <a:close/>
                  <a:moveTo>
                    <a:pt x="609224" y="1646862"/>
                  </a:moveTo>
                  <a:cubicBezTo>
                    <a:pt x="602938" y="1647624"/>
                    <a:pt x="597032" y="1645719"/>
                    <a:pt x="592746" y="1648672"/>
                  </a:cubicBezTo>
                  <a:cubicBezTo>
                    <a:pt x="592746" y="1649910"/>
                    <a:pt x="592746" y="1651053"/>
                    <a:pt x="592746" y="1652387"/>
                  </a:cubicBezTo>
                  <a:lnTo>
                    <a:pt x="599318" y="1656292"/>
                  </a:lnTo>
                  <a:cubicBezTo>
                    <a:pt x="599318" y="1666484"/>
                    <a:pt x="619226" y="1661531"/>
                    <a:pt x="624083" y="1656863"/>
                  </a:cubicBezTo>
                  <a:close/>
                  <a:moveTo>
                    <a:pt x="563028" y="1543897"/>
                  </a:moveTo>
                  <a:cubicBezTo>
                    <a:pt x="537787" y="1554184"/>
                    <a:pt x="505878" y="1541040"/>
                    <a:pt x="481208" y="1553422"/>
                  </a:cubicBezTo>
                  <a:cubicBezTo>
                    <a:pt x="526166" y="1562947"/>
                    <a:pt x="570743" y="1555613"/>
                    <a:pt x="617130" y="1554470"/>
                  </a:cubicBezTo>
                  <a:cubicBezTo>
                    <a:pt x="624940" y="1533324"/>
                    <a:pt x="575410" y="1547231"/>
                    <a:pt x="563028" y="1543326"/>
                  </a:cubicBezTo>
                  <a:close/>
                  <a:moveTo>
                    <a:pt x="408247" y="3059896"/>
                  </a:moveTo>
                  <a:cubicBezTo>
                    <a:pt x="415200" y="3055705"/>
                    <a:pt x="424058" y="3059896"/>
                    <a:pt x="431297" y="3054372"/>
                  </a:cubicBezTo>
                  <a:cubicBezTo>
                    <a:pt x="453586" y="3056753"/>
                    <a:pt x="485113" y="3062372"/>
                    <a:pt x="506830" y="3052562"/>
                  </a:cubicBezTo>
                  <a:lnTo>
                    <a:pt x="506830" y="3048657"/>
                  </a:lnTo>
                  <a:cubicBezTo>
                    <a:pt x="492591" y="3038036"/>
                    <a:pt x="473750" y="3035893"/>
                    <a:pt x="457491" y="3043037"/>
                  </a:cubicBezTo>
                  <a:cubicBezTo>
                    <a:pt x="449395" y="3037894"/>
                    <a:pt x="437679" y="3031988"/>
                    <a:pt x="428154" y="3037798"/>
                  </a:cubicBezTo>
                  <a:cubicBezTo>
                    <a:pt x="429868" y="3051038"/>
                    <a:pt x="335476" y="3036941"/>
                    <a:pt x="381577" y="3059420"/>
                  </a:cubicBezTo>
                  <a:cubicBezTo>
                    <a:pt x="372052" y="3065421"/>
                    <a:pt x="358717" y="3057991"/>
                    <a:pt x="349382" y="3063421"/>
                  </a:cubicBezTo>
                  <a:lnTo>
                    <a:pt x="349382" y="3066945"/>
                  </a:lnTo>
                  <a:lnTo>
                    <a:pt x="342810" y="3070945"/>
                  </a:lnTo>
                  <a:lnTo>
                    <a:pt x="342810" y="3078660"/>
                  </a:lnTo>
                  <a:lnTo>
                    <a:pt x="351287" y="3080280"/>
                  </a:lnTo>
                  <a:cubicBezTo>
                    <a:pt x="371861" y="3069135"/>
                    <a:pt x="396721" y="3073898"/>
                    <a:pt x="417962" y="3079518"/>
                  </a:cubicBezTo>
                  <a:cubicBezTo>
                    <a:pt x="438927" y="3076679"/>
                    <a:pt x="460244" y="3080899"/>
                    <a:pt x="478541" y="3091520"/>
                  </a:cubicBezTo>
                  <a:cubicBezTo>
                    <a:pt x="485018" y="3089614"/>
                    <a:pt x="493210" y="3092948"/>
                    <a:pt x="500068" y="3089424"/>
                  </a:cubicBezTo>
                  <a:lnTo>
                    <a:pt x="493876" y="3085423"/>
                  </a:lnTo>
                  <a:lnTo>
                    <a:pt x="493876" y="3078184"/>
                  </a:lnTo>
                  <a:cubicBezTo>
                    <a:pt x="496353" y="3075041"/>
                    <a:pt x="504449" y="3077613"/>
                    <a:pt x="506830" y="3074469"/>
                  </a:cubicBezTo>
                  <a:lnTo>
                    <a:pt x="506830" y="3070755"/>
                  </a:lnTo>
                  <a:cubicBezTo>
                    <a:pt x="502735" y="3067707"/>
                    <a:pt x="493591" y="3069707"/>
                    <a:pt x="490828" y="3065421"/>
                  </a:cubicBezTo>
                  <a:cubicBezTo>
                    <a:pt x="477017" y="3065421"/>
                    <a:pt x="462730" y="3063421"/>
                    <a:pt x="450728" y="3072660"/>
                  </a:cubicBezTo>
                  <a:cubicBezTo>
                    <a:pt x="439108" y="3075136"/>
                    <a:pt x="443965" y="3064373"/>
                    <a:pt x="433583" y="3065326"/>
                  </a:cubicBezTo>
                  <a:cubicBezTo>
                    <a:pt x="424763" y="3066535"/>
                    <a:pt x="415800" y="3064611"/>
                    <a:pt x="408247" y="3059896"/>
                  </a:cubicBezTo>
                  <a:close/>
                  <a:moveTo>
                    <a:pt x="518737" y="3034750"/>
                  </a:moveTo>
                  <a:cubicBezTo>
                    <a:pt x="520461" y="3032217"/>
                    <a:pt x="520718" y="3028950"/>
                    <a:pt x="519403" y="3026178"/>
                  </a:cubicBezTo>
                  <a:lnTo>
                    <a:pt x="509878" y="3021034"/>
                  </a:lnTo>
                  <a:cubicBezTo>
                    <a:pt x="505611" y="3019711"/>
                    <a:pt x="501077" y="3022101"/>
                    <a:pt x="499753" y="3026378"/>
                  </a:cubicBezTo>
                  <a:cubicBezTo>
                    <a:pt x="498648" y="3029931"/>
                    <a:pt x="500115" y="3033779"/>
                    <a:pt x="503306" y="3035703"/>
                  </a:cubicBezTo>
                  <a:cubicBezTo>
                    <a:pt x="508469" y="3036284"/>
                    <a:pt x="513688" y="3035960"/>
                    <a:pt x="518737" y="3034750"/>
                  </a:cubicBezTo>
                  <a:close/>
                  <a:moveTo>
                    <a:pt x="464539" y="2888446"/>
                  </a:moveTo>
                  <a:cubicBezTo>
                    <a:pt x="469873" y="2887780"/>
                    <a:pt x="475779" y="2889685"/>
                    <a:pt x="480065" y="2886922"/>
                  </a:cubicBezTo>
                  <a:cubicBezTo>
                    <a:pt x="480065" y="2874349"/>
                    <a:pt x="453300" y="2883779"/>
                    <a:pt x="444632" y="2881017"/>
                  </a:cubicBezTo>
                  <a:cubicBezTo>
                    <a:pt x="435107" y="2876350"/>
                    <a:pt x="435107" y="2876350"/>
                    <a:pt x="428249" y="2879302"/>
                  </a:cubicBezTo>
                  <a:lnTo>
                    <a:pt x="428249" y="2882922"/>
                  </a:lnTo>
                  <a:cubicBezTo>
                    <a:pt x="439108" y="2887970"/>
                    <a:pt x="453300" y="2896257"/>
                    <a:pt x="464539" y="2888446"/>
                  </a:cubicBezTo>
                  <a:close/>
                  <a:moveTo>
                    <a:pt x="457586" y="2943691"/>
                  </a:moveTo>
                  <a:cubicBezTo>
                    <a:pt x="456853" y="2944053"/>
                    <a:pt x="456157" y="2944463"/>
                    <a:pt x="455491" y="2944930"/>
                  </a:cubicBezTo>
                  <a:cubicBezTo>
                    <a:pt x="453586" y="2948930"/>
                    <a:pt x="465206" y="2946168"/>
                    <a:pt x="457586" y="2943691"/>
                  </a:cubicBezTo>
                  <a:close/>
                  <a:moveTo>
                    <a:pt x="486733" y="2959979"/>
                  </a:moveTo>
                  <a:cubicBezTo>
                    <a:pt x="486733" y="2961122"/>
                    <a:pt x="486733" y="2962265"/>
                    <a:pt x="486733" y="2963504"/>
                  </a:cubicBezTo>
                  <a:cubicBezTo>
                    <a:pt x="503211" y="2973029"/>
                    <a:pt x="524166" y="2977505"/>
                    <a:pt x="539215" y="2967980"/>
                  </a:cubicBezTo>
                  <a:lnTo>
                    <a:pt x="539215" y="2956455"/>
                  </a:lnTo>
                  <a:cubicBezTo>
                    <a:pt x="531081" y="2949664"/>
                    <a:pt x="520642" y="2946253"/>
                    <a:pt x="510069" y="2946930"/>
                  </a:cubicBezTo>
                  <a:cubicBezTo>
                    <a:pt x="500544" y="2961027"/>
                    <a:pt x="496353" y="2950168"/>
                    <a:pt x="483304" y="2950644"/>
                  </a:cubicBezTo>
                  <a:cubicBezTo>
                    <a:pt x="479303" y="2955312"/>
                    <a:pt x="479303" y="2955407"/>
                    <a:pt x="486733" y="2959979"/>
                  </a:cubicBezTo>
                  <a:close/>
                  <a:moveTo>
                    <a:pt x="510164" y="2939976"/>
                  </a:moveTo>
                  <a:cubicBezTo>
                    <a:pt x="518832" y="2939976"/>
                    <a:pt x="533882" y="2942358"/>
                    <a:pt x="538739" y="2933880"/>
                  </a:cubicBezTo>
                  <a:cubicBezTo>
                    <a:pt x="533501" y="2931976"/>
                    <a:pt x="497782" y="2929309"/>
                    <a:pt x="510164" y="2939976"/>
                  </a:cubicBezTo>
                  <a:close/>
                  <a:moveTo>
                    <a:pt x="506926" y="2986459"/>
                  </a:moveTo>
                  <a:lnTo>
                    <a:pt x="515879" y="2991412"/>
                  </a:lnTo>
                  <a:cubicBezTo>
                    <a:pt x="522070" y="2991412"/>
                    <a:pt x="519594" y="2988268"/>
                    <a:pt x="520070" y="2986363"/>
                  </a:cubicBezTo>
                  <a:cubicBezTo>
                    <a:pt x="516060" y="2983782"/>
                    <a:pt x="510898" y="2983820"/>
                    <a:pt x="506926" y="2986459"/>
                  </a:cubicBezTo>
                  <a:close/>
                  <a:moveTo>
                    <a:pt x="520070" y="3063801"/>
                  </a:moveTo>
                  <a:cubicBezTo>
                    <a:pt x="528852" y="3067488"/>
                    <a:pt x="538949" y="3066059"/>
                    <a:pt x="546359" y="3060087"/>
                  </a:cubicBezTo>
                  <a:cubicBezTo>
                    <a:pt x="537634" y="3056401"/>
                    <a:pt x="527595" y="3057668"/>
                    <a:pt x="520070" y="3063421"/>
                  </a:cubicBezTo>
                  <a:close/>
                  <a:moveTo>
                    <a:pt x="529595" y="2855490"/>
                  </a:moveTo>
                  <a:cubicBezTo>
                    <a:pt x="485971" y="2854728"/>
                    <a:pt x="442537" y="2848917"/>
                    <a:pt x="401579" y="2865015"/>
                  </a:cubicBezTo>
                  <a:cubicBezTo>
                    <a:pt x="403484" y="2885112"/>
                    <a:pt x="434821" y="2866634"/>
                    <a:pt x="446061" y="2862634"/>
                  </a:cubicBezTo>
                  <a:cubicBezTo>
                    <a:pt x="474045" y="2861995"/>
                    <a:pt x="502011" y="2864329"/>
                    <a:pt x="529500" y="2869587"/>
                  </a:cubicBezTo>
                  <a:cubicBezTo>
                    <a:pt x="542549" y="2866062"/>
                    <a:pt x="542073" y="2859395"/>
                    <a:pt x="529309" y="2855109"/>
                  </a:cubicBezTo>
                  <a:close/>
                  <a:moveTo>
                    <a:pt x="420629" y="2886255"/>
                  </a:moveTo>
                  <a:cubicBezTo>
                    <a:pt x="405484" y="2880636"/>
                    <a:pt x="408723" y="2893590"/>
                    <a:pt x="420629" y="2887494"/>
                  </a:cubicBezTo>
                  <a:cubicBezTo>
                    <a:pt x="420439" y="2886732"/>
                    <a:pt x="420629" y="2886160"/>
                    <a:pt x="420343" y="2885875"/>
                  </a:cubicBezTo>
                  <a:close/>
                  <a:moveTo>
                    <a:pt x="211079" y="2820342"/>
                  </a:moveTo>
                  <a:cubicBezTo>
                    <a:pt x="222793" y="2825715"/>
                    <a:pt x="236120" y="2826400"/>
                    <a:pt x="248322" y="2822248"/>
                  </a:cubicBezTo>
                  <a:lnTo>
                    <a:pt x="251084" y="2817485"/>
                  </a:lnTo>
                  <a:lnTo>
                    <a:pt x="241178" y="2810913"/>
                  </a:lnTo>
                  <a:cubicBezTo>
                    <a:pt x="230034" y="2822628"/>
                    <a:pt x="210793" y="2799102"/>
                    <a:pt x="211270" y="2819962"/>
                  </a:cubicBezTo>
                  <a:close/>
                  <a:moveTo>
                    <a:pt x="208031" y="2929309"/>
                  </a:moveTo>
                  <a:cubicBezTo>
                    <a:pt x="201935" y="2938834"/>
                    <a:pt x="236606" y="2938071"/>
                    <a:pt x="243083" y="2935309"/>
                  </a:cubicBezTo>
                  <a:cubicBezTo>
                    <a:pt x="235558" y="2929309"/>
                    <a:pt x="219080" y="2928546"/>
                    <a:pt x="208031" y="2929309"/>
                  </a:cubicBezTo>
                  <a:close/>
                  <a:moveTo>
                    <a:pt x="259561" y="2888351"/>
                  </a:moveTo>
                  <a:lnTo>
                    <a:pt x="277754" y="2879398"/>
                  </a:lnTo>
                  <a:lnTo>
                    <a:pt x="274801" y="2873682"/>
                  </a:lnTo>
                  <a:cubicBezTo>
                    <a:pt x="268991" y="2883969"/>
                    <a:pt x="224605" y="2866539"/>
                    <a:pt x="243750" y="2879302"/>
                  </a:cubicBezTo>
                  <a:lnTo>
                    <a:pt x="237940" y="2883112"/>
                  </a:lnTo>
                  <a:cubicBezTo>
                    <a:pt x="236320" y="2892351"/>
                    <a:pt x="255180" y="2887494"/>
                    <a:pt x="259561" y="2888065"/>
                  </a:cubicBezTo>
                  <a:close/>
                  <a:moveTo>
                    <a:pt x="283374" y="2809770"/>
                  </a:moveTo>
                  <a:cubicBezTo>
                    <a:pt x="283374" y="2809103"/>
                    <a:pt x="280897" y="2808532"/>
                    <a:pt x="279659" y="2807960"/>
                  </a:cubicBezTo>
                  <a:lnTo>
                    <a:pt x="263848" y="2816818"/>
                  </a:lnTo>
                  <a:cubicBezTo>
                    <a:pt x="261847" y="2826343"/>
                    <a:pt x="278040" y="2821295"/>
                    <a:pt x="283564" y="2816818"/>
                  </a:cubicBezTo>
                  <a:cubicBezTo>
                    <a:pt x="283758" y="2814370"/>
                    <a:pt x="283694" y="2811913"/>
                    <a:pt x="283374" y="2809484"/>
                  </a:cubicBezTo>
                  <a:close/>
                  <a:moveTo>
                    <a:pt x="273849" y="2837107"/>
                  </a:moveTo>
                  <a:cubicBezTo>
                    <a:pt x="270229" y="2837107"/>
                    <a:pt x="267372" y="2836440"/>
                    <a:pt x="264324" y="2838535"/>
                  </a:cubicBezTo>
                  <a:cubicBezTo>
                    <a:pt x="263276" y="2845489"/>
                    <a:pt x="263371" y="2845489"/>
                    <a:pt x="267372" y="2848060"/>
                  </a:cubicBezTo>
                  <a:cubicBezTo>
                    <a:pt x="286993" y="2848537"/>
                    <a:pt x="297376" y="2848346"/>
                    <a:pt x="273659" y="2836821"/>
                  </a:cubicBezTo>
                  <a:close/>
                  <a:moveTo>
                    <a:pt x="292899" y="2914450"/>
                  </a:moveTo>
                  <a:cubicBezTo>
                    <a:pt x="300328" y="2912164"/>
                    <a:pt x="288898" y="2909020"/>
                    <a:pt x="287184" y="2907115"/>
                  </a:cubicBezTo>
                  <a:cubicBezTo>
                    <a:pt x="281307" y="2906639"/>
                    <a:pt x="275471" y="2908439"/>
                    <a:pt x="270896" y="2912164"/>
                  </a:cubicBezTo>
                  <a:cubicBezTo>
                    <a:pt x="276802" y="2916735"/>
                    <a:pt x="286041" y="2913211"/>
                    <a:pt x="293185" y="2914164"/>
                  </a:cubicBezTo>
                  <a:close/>
                  <a:moveTo>
                    <a:pt x="270134" y="2934738"/>
                  </a:moveTo>
                  <a:cubicBezTo>
                    <a:pt x="274111" y="2937405"/>
                    <a:pt x="279302" y="2937405"/>
                    <a:pt x="283279" y="2934738"/>
                  </a:cubicBezTo>
                  <a:cubicBezTo>
                    <a:pt x="279425" y="2932109"/>
                    <a:pt x="274387" y="2932004"/>
                    <a:pt x="270420" y="2934452"/>
                  </a:cubicBezTo>
                  <a:close/>
                  <a:moveTo>
                    <a:pt x="299757" y="1374066"/>
                  </a:moveTo>
                  <a:cubicBezTo>
                    <a:pt x="304329" y="1370257"/>
                    <a:pt x="304329" y="1370257"/>
                    <a:pt x="299757" y="1366732"/>
                  </a:cubicBezTo>
                  <a:lnTo>
                    <a:pt x="286898" y="1366732"/>
                  </a:lnTo>
                  <a:cubicBezTo>
                    <a:pt x="282231" y="1370542"/>
                    <a:pt x="282231" y="1370542"/>
                    <a:pt x="286898" y="1374066"/>
                  </a:cubicBezTo>
                  <a:close/>
                  <a:moveTo>
                    <a:pt x="299757" y="2601267"/>
                  </a:moveTo>
                  <a:cubicBezTo>
                    <a:pt x="292994" y="2603839"/>
                    <a:pt x="303662" y="2606601"/>
                    <a:pt x="305662" y="2608983"/>
                  </a:cubicBezTo>
                  <a:lnTo>
                    <a:pt x="315187" y="2603458"/>
                  </a:lnTo>
                  <a:cubicBezTo>
                    <a:pt x="311759" y="2599077"/>
                    <a:pt x="305282" y="2601554"/>
                    <a:pt x="300043" y="2600982"/>
                  </a:cubicBezTo>
                  <a:close/>
                  <a:moveTo>
                    <a:pt x="296518" y="2845774"/>
                  </a:moveTo>
                  <a:cubicBezTo>
                    <a:pt x="314616" y="2851775"/>
                    <a:pt x="339190" y="2844631"/>
                    <a:pt x="355859" y="2839107"/>
                  </a:cubicBezTo>
                  <a:cubicBezTo>
                    <a:pt x="351001" y="2830058"/>
                    <a:pt x="295852" y="2836821"/>
                    <a:pt x="296804" y="2845489"/>
                  </a:cubicBezTo>
                  <a:close/>
                  <a:moveTo>
                    <a:pt x="474541" y="1169374"/>
                  </a:moveTo>
                  <a:cubicBezTo>
                    <a:pt x="474541" y="1181852"/>
                    <a:pt x="500544" y="1172803"/>
                    <a:pt x="509783" y="1175279"/>
                  </a:cubicBezTo>
                  <a:cubicBezTo>
                    <a:pt x="523785" y="1166040"/>
                    <a:pt x="479303" y="1160802"/>
                    <a:pt x="474826" y="1168803"/>
                  </a:cubicBezTo>
                  <a:close/>
                  <a:moveTo>
                    <a:pt x="481399" y="1115082"/>
                  </a:moveTo>
                  <a:cubicBezTo>
                    <a:pt x="488066" y="1118796"/>
                    <a:pt x="487780" y="1125940"/>
                    <a:pt x="497401" y="1123749"/>
                  </a:cubicBezTo>
                  <a:cubicBezTo>
                    <a:pt x="501211" y="1120606"/>
                    <a:pt x="512069" y="1118225"/>
                    <a:pt x="503211" y="1112701"/>
                  </a:cubicBezTo>
                  <a:cubicBezTo>
                    <a:pt x="497020" y="1113462"/>
                    <a:pt x="485399" y="1109176"/>
                    <a:pt x="481684" y="1114510"/>
                  </a:cubicBezTo>
                  <a:close/>
                  <a:moveTo>
                    <a:pt x="526928" y="1537706"/>
                  </a:moveTo>
                  <a:cubicBezTo>
                    <a:pt x="533862" y="1540097"/>
                    <a:pt x="540959" y="1541973"/>
                    <a:pt x="548169" y="1543326"/>
                  </a:cubicBezTo>
                  <a:cubicBezTo>
                    <a:pt x="552455" y="1538468"/>
                    <a:pt x="576172" y="1533038"/>
                    <a:pt x="571315" y="1525800"/>
                  </a:cubicBezTo>
                  <a:cubicBezTo>
                    <a:pt x="558932" y="1520847"/>
                    <a:pt x="544835" y="1533229"/>
                    <a:pt x="533691" y="1526848"/>
                  </a:cubicBezTo>
                  <a:cubicBezTo>
                    <a:pt x="524737" y="1521132"/>
                    <a:pt x="526928" y="1532753"/>
                    <a:pt x="526928" y="1537706"/>
                  </a:cubicBezTo>
                  <a:close/>
                  <a:moveTo>
                    <a:pt x="458539" y="1554089"/>
                  </a:moveTo>
                  <a:lnTo>
                    <a:pt x="467587" y="1548755"/>
                  </a:lnTo>
                  <a:cubicBezTo>
                    <a:pt x="455957" y="1542316"/>
                    <a:pt x="442203" y="1540868"/>
                    <a:pt x="429487" y="1544755"/>
                  </a:cubicBezTo>
                  <a:cubicBezTo>
                    <a:pt x="437203" y="1552003"/>
                    <a:pt x="447747" y="1555432"/>
                    <a:pt x="458253" y="1554089"/>
                  </a:cubicBezTo>
                  <a:close/>
                  <a:moveTo>
                    <a:pt x="453395" y="2694232"/>
                  </a:moveTo>
                  <a:cubicBezTo>
                    <a:pt x="438346" y="2688612"/>
                    <a:pt x="441584" y="2701661"/>
                    <a:pt x="453395" y="2695470"/>
                  </a:cubicBezTo>
                  <a:cubicBezTo>
                    <a:pt x="453300" y="2695089"/>
                    <a:pt x="453490" y="2694517"/>
                    <a:pt x="453109" y="2694232"/>
                  </a:cubicBezTo>
                  <a:close/>
                  <a:moveTo>
                    <a:pt x="436822" y="2817580"/>
                  </a:moveTo>
                  <a:cubicBezTo>
                    <a:pt x="451681" y="2820438"/>
                    <a:pt x="467207" y="2815295"/>
                    <a:pt x="480732" y="2813008"/>
                  </a:cubicBezTo>
                  <a:cubicBezTo>
                    <a:pt x="468826" y="2804150"/>
                    <a:pt x="449109" y="2806341"/>
                    <a:pt x="435107" y="2809103"/>
                  </a:cubicBezTo>
                  <a:cubicBezTo>
                    <a:pt x="435488" y="2811865"/>
                    <a:pt x="432821" y="2815009"/>
                    <a:pt x="436536" y="2817580"/>
                  </a:cubicBezTo>
                  <a:close/>
                  <a:moveTo>
                    <a:pt x="503497" y="2744714"/>
                  </a:moveTo>
                  <a:cubicBezTo>
                    <a:pt x="508450" y="2741094"/>
                    <a:pt x="508450" y="2741094"/>
                    <a:pt x="503497" y="2737285"/>
                  </a:cubicBezTo>
                  <a:cubicBezTo>
                    <a:pt x="489495" y="2739475"/>
                    <a:pt x="477970" y="2732808"/>
                    <a:pt x="464349" y="2733570"/>
                  </a:cubicBezTo>
                  <a:cubicBezTo>
                    <a:pt x="459682" y="2737189"/>
                    <a:pt x="459682" y="2737189"/>
                    <a:pt x="464349" y="2740999"/>
                  </a:cubicBezTo>
                  <a:cubicBezTo>
                    <a:pt x="477132" y="2744057"/>
                    <a:pt x="490276" y="2745314"/>
                    <a:pt x="503401" y="2744714"/>
                  </a:cubicBezTo>
                  <a:close/>
                  <a:moveTo>
                    <a:pt x="499687" y="2709567"/>
                  </a:moveTo>
                  <a:cubicBezTo>
                    <a:pt x="482570" y="2706881"/>
                    <a:pt x="465159" y="2706623"/>
                    <a:pt x="447966" y="2708805"/>
                  </a:cubicBezTo>
                  <a:cubicBezTo>
                    <a:pt x="444632" y="2728617"/>
                    <a:pt x="460634" y="2708805"/>
                    <a:pt x="467016" y="2717568"/>
                  </a:cubicBezTo>
                  <a:cubicBezTo>
                    <a:pt x="467016" y="2722711"/>
                    <a:pt x="472445" y="2722711"/>
                    <a:pt x="476541" y="2722616"/>
                  </a:cubicBezTo>
                  <a:close/>
                  <a:moveTo>
                    <a:pt x="542740" y="1513703"/>
                  </a:moveTo>
                  <a:cubicBezTo>
                    <a:pt x="558170" y="1502082"/>
                    <a:pt x="502830" y="1504940"/>
                    <a:pt x="497115" y="1509988"/>
                  </a:cubicBezTo>
                  <a:cubicBezTo>
                    <a:pt x="471016" y="1503702"/>
                    <a:pt x="439965" y="1499035"/>
                    <a:pt x="415200" y="1508369"/>
                  </a:cubicBezTo>
                  <a:cubicBezTo>
                    <a:pt x="421486" y="1512465"/>
                    <a:pt x="431297" y="1507512"/>
                    <a:pt x="437488" y="1513512"/>
                  </a:cubicBezTo>
                  <a:cubicBezTo>
                    <a:pt x="442327" y="1513036"/>
                    <a:pt x="447166" y="1514436"/>
                    <a:pt x="451014" y="1517418"/>
                  </a:cubicBezTo>
                  <a:cubicBezTo>
                    <a:pt x="479303" y="1508464"/>
                    <a:pt x="512545" y="1516370"/>
                    <a:pt x="542644" y="1513703"/>
                  </a:cubicBezTo>
                  <a:close/>
                  <a:moveTo>
                    <a:pt x="576172" y="1491700"/>
                  </a:moveTo>
                  <a:cubicBezTo>
                    <a:pt x="628751" y="1490367"/>
                    <a:pt x="565790" y="1486366"/>
                    <a:pt x="553027" y="1478841"/>
                  </a:cubicBezTo>
                  <a:cubicBezTo>
                    <a:pt x="553027" y="1475794"/>
                    <a:pt x="553027" y="1475794"/>
                    <a:pt x="549979" y="1473126"/>
                  </a:cubicBezTo>
                  <a:cubicBezTo>
                    <a:pt x="538949" y="1473031"/>
                    <a:pt x="527947" y="1474279"/>
                    <a:pt x="517213" y="1476841"/>
                  </a:cubicBezTo>
                  <a:cubicBezTo>
                    <a:pt x="497305" y="1469031"/>
                    <a:pt x="417962" y="1461696"/>
                    <a:pt x="493876" y="1482461"/>
                  </a:cubicBezTo>
                  <a:lnTo>
                    <a:pt x="493876" y="1493605"/>
                  </a:lnTo>
                  <a:cubicBezTo>
                    <a:pt x="520546" y="1498558"/>
                    <a:pt x="549979" y="1502749"/>
                    <a:pt x="576077" y="1491700"/>
                  </a:cubicBezTo>
                  <a:close/>
                  <a:moveTo>
                    <a:pt x="566647" y="1450362"/>
                  </a:moveTo>
                  <a:cubicBezTo>
                    <a:pt x="557122" y="1439122"/>
                    <a:pt x="539692" y="1447409"/>
                    <a:pt x="528547" y="1439789"/>
                  </a:cubicBezTo>
                  <a:cubicBezTo>
                    <a:pt x="514165" y="1437312"/>
                    <a:pt x="504163" y="1448076"/>
                    <a:pt x="491019" y="1440360"/>
                  </a:cubicBezTo>
                  <a:cubicBezTo>
                    <a:pt x="479303" y="1449314"/>
                    <a:pt x="466730" y="1433503"/>
                    <a:pt x="455205" y="1445314"/>
                  </a:cubicBezTo>
                  <a:cubicBezTo>
                    <a:pt x="459396" y="1449123"/>
                    <a:pt x="466254" y="1447028"/>
                    <a:pt x="471016" y="1447504"/>
                  </a:cubicBezTo>
                  <a:cubicBezTo>
                    <a:pt x="479208" y="1454076"/>
                    <a:pt x="487971" y="1448362"/>
                    <a:pt x="496258" y="1454267"/>
                  </a:cubicBezTo>
                  <a:cubicBezTo>
                    <a:pt x="504716" y="1449724"/>
                    <a:pt x="515184" y="1451495"/>
                    <a:pt x="521689" y="1458553"/>
                  </a:cubicBezTo>
                  <a:cubicBezTo>
                    <a:pt x="538072" y="1459601"/>
                    <a:pt x="547502" y="1452647"/>
                    <a:pt x="563885" y="1454839"/>
                  </a:cubicBezTo>
                  <a:close/>
                  <a:moveTo>
                    <a:pt x="382624" y="1353492"/>
                  </a:moveTo>
                  <a:cubicBezTo>
                    <a:pt x="406151" y="1360541"/>
                    <a:pt x="434536" y="1349111"/>
                    <a:pt x="457491" y="1358826"/>
                  </a:cubicBezTo>
                  <a:cubicBezTo>
                    <a:pt x="468635" y="1350730"/>
                    <a:pt x="478541" y="1361684"/>
                    <a:pt x="491400" y="1358826"/>
                  </a:cubicBezTo>
                  <a:lnTo>
                    <a:pt x="494543" y="1354255"/>
                  </a:lnTo>
                  <a:cubicBezTo>
                    <a:pt x="482542" y="1342348"/>
                    <a:pt x="465301" y="1344730"/>
                    <a:pt x="450442" y="1343682"/>
                  </a:cubicBezTo>
                  <a:cubicBezTo>
                    <a:pt x="431392" y="1336633"/>
                    <a:pt x="408151" y="1334157"/>
                    <a:pt x="389482" y="1345682"/>
                  </a:cubicBezTo>
                  <a:cubicBezTo>
                    <a:pt x="389482" y="1346825"/>
                    <a:pt x="389482" y="1347968"/>
                    <a:pt x="388816" y="1349397"/>
                  </a:cubicBezTo>
                  <a:close/>
                  <a:moveTo>
                    <a:pt x="405008" y="1314821"/>
                  </a:moveTo>
                  <a:cubicBezTo>
                    <a:pt x="418534" y="1304344"/>
                    <a:pt x="382720" y="1306534"/>
                    <a:pt x="377005" y="1308629"/>
                  </a:cubicBezTo>
                  <a:cubicBezTo>
                    <a:pt x="372337" y="1320155"/>
                    <a:pt x="397864" y="1312916"/>
                    <a:pt x="404818" y="1314821"/>
                  </a:cubicBezTo>
                  <a:close/>
                  <a:moveTo>
                    <a:pt x="504735" y="1260052"/>
                  </a:moveTo>
                  <a:cubicBezTo>
                    <a:pt x="494257" y="1258042"/>
                    <a:pt x="483408" y="1259766"/>
                    <a:pt x="474064" y="1264910"/>
                  </a:cubicBezTo>
                  <a:cubicBezTo>
                    <a:pt x="484875" y="1268148"/>
                    <a:pt x="496401" y="1268148"/>
                    <a:pt x="507211" y="1264910"/>
                  </a:cubicBezTo>
                  <a:cubicBezTo>
                    <a:pt x="506545" y="1263291"/>
                    <a:pt x="508354" y="1261290"/>
                    <a:pt x="504544" y="1260052"/>
                  </a:cubicBezTo>
                  <a:close/>
                  <a:moveTo>
                    <a:pt x="500163" y="1284627"/>
                  </a:moveTo>
                  <a:lnTo>
                    <a:pt x="503116" y="1289008"/>
                  </a:lnTo>
                  <a:cubicBezTo>
                    <a:pt x="516260" y="1288246"/>
                    <a:pt x="528833" y="1292056"/>
                    <a:pt x="539406" y="1283865"/>
                  </a:cubicBezTo>
                  <a:cubicBezTo>
                    <a:pt x="542454" y="1274340"/>
                    <a:pt x="529119" y="1279198"/>
                    <a:pt x="522451" y="1281007"/>
                  </a:cubicBezTo>
                  <a:cubicBezTo>
                    <a:pt x="515155" y="1276206"/>
                    <a:pt x="505392" y="1277778"/>
                    <a:pt x="499972" y="1284627"/>
                  </a:cubicBezTo>
                  <a:close/>
                  <a:moveTo>
                    <a:pt x="444918" y="1281674"/>
                  </a:moveTo>
                  <a:lnTo>
                    <a:pt x="421772" y="1294533"/>
                  </a:lnTo>
                  <a:lnTo>
                    <a:pt x="421772" y="1298248"/>
                  </a:lnTo>
                  <a:cubicBezTo>
                    <a:pt x="447585" y="1303295"/>
                    <a:pt x="525976" y="1278055"/>
                    <a:pt x="444727" y="1281483"/>
                  </a:cubicBezTo>
                  <a:close/>
                  <a:moveTo>
                    <a:pt x="427106" y="1231287"/>
                  </a:moveTo>
                  <a:cubicBezTo>
                    <a:pt x="412057" y="1225476"/>
                    <a:pt x="415200" y="1238621"/>
                    <a:pt x="427106" y="1232525"/>
                  </a:cubicBezTo>
                  <a:cubicBezTo>
                    <a:pt x="427011" y="1232049"/>
                    <a:pt x="427201" y="1231573"/>
                    <a:pt x="426916" y="1231287"/>
                  </a:cubicBezTo>
                  <a:close/>
                  <a:moveTo>
                    <a:pt x="416248" y="1372447"/>
                  </a:moveTo>
                  <a:cubicBezTo>
                    <a:pt x="419010" y="1374352"/>
                    <a:pt x="421867" y="1376067"/>
                    <a:pt x="424153" y="1377496"/>
                  </a:cubicBezTo>
                  <a:lnTo>
                    <a:pt x="438155" y="1377496"/>
                  </a:lnTo>
                  <a:cubicBezTo>
                    <a:pt x="442822" y="1373685"/>
                    <a:pt x="442822" y="1373685"/>
                    <a:pt x="438155" y="1370066"/>
                  </a:cubicBezTo>
                  <a:cubicBezTo>
                    <a:pt x="431678" y="1371495"/>
                    <a:pt x="419486" y="1367208"/>
                    <a:pt x="416057" y="1372447"/>
                  </a:cubicBezTo>
                  <a:close/>
                  <a:moveTo>
                    <a:pt x="404246" y="1418644"/>
                  </a:moveTo>
                  <a:cubicBezTo>
                    <a:pt x="342905" y="1437694"/>
                    <a:pt x="396531" y="1431312"/>
                    <a:pt x="424725" y="1432645"/>
                  </a:cubicBezTo>
                  <a:cubicBezTo>
                    <a:pt x="446918" y="1420263"/>
                    <a:pt x="473207" y="1443218"/>
                    <a:pt x="493686" y="1423692"/>
                  </a:cubicBezTo>
                  <a:lnTo>
                    <a:pt x="493686" y="1420072"/>
                  </a:lnTo>
                  <a:cubicBezTo>
                    <a:pt x="509212" y="1415786"/>
                    <a:pt x="529405" y="1427407"/>
                    <a:pt x="546169" y="1420072"/>
                  </a:cubicBezTo>
                  <a:lnTo>
                    <a:pt x="546169" y="1416453"/>
                  </a:lnTo>
                  <a:lnTo>
                    <a:pt x="536644" y="1411119"/>
                  </a:lnTo>
                  <a:cubicBezTo>
                    <a:pt x="516641" y="1424168"/>
                    <a:pt x="523309" y="1397498"/>
                    <a:pt x="503116" y="1411119"/>
                  </a:cubicBezTo>
                  <a:cubicBezTo>
                    <a:pt x="496543" y="1409690"/>
                    <a:pt x="494353" y="1413690"/>
                    <a:pt x="489971" y="1414357"/>
                  </a:cubicBezTo>
                  <a:cubicBezTo>
                    <a:pt x="471921" y="1409556"/>
                    <a:pt x="452995" y="1409071"/>
                    <a:pt x="434726" y="1412928"/>
                  </a:cubicBezTo>
                  <a:cubicBezTo>
                    <a:pt x="433393" y="1424358"/>
                    <a:pt x="412628" y="1414833"/>
                    <a:pt x="404056" y="1418644"/>
                  </a:cubicBezTo>
                  <a:close/>
                  <a:moveTo>
                    <a:pt x="543026" y="1395783"/>
                  </a:moveTo>
                  <a:cubicBezTo>
                    <a:pt x="545407" y="1396926"/>
                    <a:pt x="547312" y="1398451"/>
                    <a:pt x="549122" y="1399498"/>
                  </a:cubicBezTo>
                  <a:cubicBezTo>
                    <a:pt x="555027" y="1400737"/>
                    <a:pt x="565219" y="1396831"/>
                    <a:pt x="556170" y="1392164"/>
                  </a:cubicBezTo>
                  <a:cubicBezTo>
                    <a:pt x="553027" y="1392545"/>
                    <a:pt x="535310" y="1390545"/>
                    <a:pt x="543026" y="1395783"/>
                  </a:cubicBezTo>
                  <a:close/>
                  <a:moveTo>
                    <a:pt x="565981" y="1320631"/>
                  </a:moveTo>
                  <a:cubicBezTo>
                    <a:pt x="563980" y="1316345"/>
                    <a:pt x="557694" y="1320631"/>
                    <a:pt x="555503" y="1321965"/>
                  </a:cubicBezTo>
                  <a:cubicBezTo>
                    <a:pt x="542073" y="1320060"/>
                    <a:pt x="534834" y="1330442"/>
                    <a:pt x="523309" y="1321965"/>
                  </a:cubicBezTo>
                  <a:cubicBezTo>
                    <a:pt x="511307" y="1324917"/>
                    <a:pt x="487114" y="1309392"/>
                    <a:pt x="480827" y="1322917"/>
                  </a:cubicBezTo>
                  <a:cubicBezTo>
                    <a:pt x="507021" y="1327870"/>
                    <a:pt x="539025" y="1332442"/>
                    <a:pt x="566552" y="1327299"/>
                  </a:cubicBezTo>
                  <a:cubicBezTo>
                    <a:pt x="566581" y="1325098"/>
                    <a:pt x="566390" y="1322888"/>
                    <a:pt x="565981" y="1320726"/>
                  </a:cubicBezTo>
                  <a:close/>
                  <a:moveTo>
                    <a:pt x="552169" y="1253956"/>
                  </a:moveTo>
                  <a:cubicBezTo>
                    <a:pt x="540263" y="1247860"/>
                    <a:pt x="527309" y="1236240"/>
                    <a:pt x="513498" y="1243383"/>
                  </a:cubicBezTo>
                  <a:lnTo>
                    <a:pt x="513498" y="1251956"/>
                  </a:lnTo>
                  <a:cubicBezTo>
                    <a:pt x="519099" y="1251413"/>
                    <a:pt x="524728" y="1252823"/>
                    <a:pt x="529405" y="1255957"/>
                  </a:cubicBezTo>
                  <a:cubicBezTo>
                    <a:pt x="549407" y="1256147"/>
                    <a:pt x="549407" y="1256052"/>
                    <a:pt x="552169" y="1253575"/>
                  </a:cubicBezTo>
                  <a:close/>
                  <a:moveTo>
                    <a:pt x="470826" y="1233858"/>
                  </a:moveTo>
                  <a:cubicBezTo>
                    <a:pt x="460253" y="1233096"/>
                    <a:pt x="427106" y="1238145"/>
                    <a:pt x="450061" y="1248622"/>
                  </a:cubicBezTo>
                  <a:cubicBezTo>
                    <a:pt x="464730" y="1251479"/>
                    <a:pt x="520642" y="1245193"/>
                    <a:pt x="477970" y="1241288"/>
                  </a:cubicBezTo>
                  <a:cubicBezTo>
                    <a:pt x="471778" y="1239764"/>
                    <a:pt x="476350" y="1235287"/>
                    <a:pt x="470826" y="1233858"/>
                  </a:cubicBezTo>
                  <a:close/>
                  <a:moveTo>
                    <a:pt x="461301" y="1216904"/>
                  </a:moveTo>
                  <a:cubicBezTo>
                    <a:pt x="450823" y="1208617"/>
                    <a:pt x="438632" y="1213665"/>
                    <a:pt x="428059" y="1216904"/>
                  </a:cubicBezTo>
                  <a:lnTo>
                    <a:pt x="428059" y="1220428"/>
                  </a:lnTo>
                  <a:cubicBezTo>
                    <a:pt x="432535" y="1224333"/>
                    <a:pt x="440727" y="1221571"/>
                    <a:pt x="445109" y="1218713"/>
                  </a:cubicBezTo>
                  <a:cubicBezTo>
                    <a:pt x="450728" y="1218523"/>
                    <a:pt x="456824" y="1220333"/>
                    <a:pt x="461396" y="1216809"/>
                  </a:cubicBezTo>
                  <a:close/>
                  <a:moveTo>
                    <a:pt x="460729" y="1047930"/>
                  </a:moveTo>
                  <a:cubicBezTo>
                    <a:pt x="457567" y="1045397"/>
                    <a:pt x="453843" y="1043663"/>
                    <a:pt x="449871" y="1042882"/>
                  </a:cubicBezTo>
                  <a:cubicBezTo>
                    <a:pt x="440346" y="1050026"/>
                    <a:pt x="425773" y="1042311"/>
                    <a:pt x="414914" y="1047835"/>
                  </a:cubicBezTo>
                  <a:lnTo>
                    <a:pt x="414914" y="1051454"/>
                  </a:lnTo>
                  <a:cubicBezTo>
                    <a:pt x="430030" y="1054550"/>
                    <a:pt x="445613" y="1054550"/>
                    <a:pt x="460729" y="1051454"/>
                  </a:cubicBezTo>
                  <a:close/>
                  <a:moveTo>
                    <a:pt x="439965" y="1069171"/>
                  </a:moveTo>
                  <a:cubicBezTo>
                    <a:pt x="436155" y="1066599"/>
                    <a:pt x="429487" y="1068695"/>
                    <a:pt x="424820" y="1068028"/>
                  </a:cubicBezTo>
                  <a:cubicBezTo>
                    <a:pt x="420153" y="1071647"/>
                    <a:pt x="420153" y="1071647"/>
                    <a:pt x="424820" y="1075362"/>
                  </a:cubicBezTo>
                  <a:lnTo>
                    <a:pt x="432154" y="1075362"/>
                  </a:lnTo>
                  <a:cubicBezTo>
                    <a:pt x="433202" y="1073743"/>
                    <a:pt x="441203" y="1071362"/>
                    <a:pt x="440060" y="1069076"/>
                  </a:cubicBezTo>
                  <a:close/>
                  <a:moveTo>
                    <a:pt x="414914" y="1125178"/>
                  </a:moveTo>
                  <a:cubicBezTo>
                    <a:pt x="413676" y="1133560"/>
                    <a:pt x="429392" y="1131179"/>
                    <a:pt x="433964" y="1129083"/>
                  </a:cubicBezTo>
                  <a:cubicBezTo>
                    <a:pt x="433964" y="1127845"/>
                    <a:pt x="433964" y="1126702"/>
                    <a:pt x="433964" y="1125464"/>
                  </a:cubicBezTo>
                  <a:cubicBezTo>
                    <a:pt x="430764" y="1122968"/>
                    <a:pt x="427106" y="1121121"/>
                    <a:pt x="423201" y="1120035"/>
                  </a:cubicBezTo>
                  <a:close/>
                  <a:moveTo>
                    <a:pt x="412342" y="1141276"/>
                  </a:moveTo>
                  <a:cubicBezTo>
                    <a:pt x="396150" y="1150801"/>
                    <a:pt x="441489" y="1157182"/>
                    <a:pt x="447204" y="1147562"/>
                  </a:cubicBezTo>
                  <a:cubicBezTo>
                    <a:pt x="450157" y="1138799"/>
                    <a:pt x="435584" y="1142323"/>
                    <a:pt x="431392" y="1141752"/>
                  </a:cubicBezTo>
                  <a:cubicBezTo>
                    <a:pt x="422153" y="1136608"/>
                    <a:pt x="420534" y="1136608"/>
                    <a:pt x="412628" y="1141180"/>
                  </a:cubicBezTo>
                  <a:close/>
                  <a:moveTo>
                    <a:pt x="404722" y="1196901"/>
                  </a:moveTo>
                  <a:lnTo>
                    <a:pt x="398722" y="1200712"/>
                  </a:lnTo>
                  <a:lnTo>
                    <a:pt x="391864" y="1200712"/>
                  </a:lnTo>
                  <a:cubicBezTo>
                    <a:pt x="387292" y="1204426"/>
                    <a:pt x="387292" y="1204521"/>
                    <a:pt x="391864" y="1208045"/>
                  </a:cubicBezTo>
                  <a:cubicBezTo>
                    <a:pt x="405580" y="1206617"/>
                    <a:pt x="424058" y="1213379"/>
                    <a:pt x="404818" y="1196806"/>
                  </a:cubicBezTo>
                  <a:close/>
                  <a:moveTo>
                    <a:pt x="394150" y="634926"/>
                  </a:moveTo>
                  <a:cubicBezTo>
                    <a:pt x="392626" y="632354"/>
                    <a:pt x="388244" y="630926"/>
                    <a:pt x="384625" y="629116"/>
                  </a:cubicBezTo>
                  <a:cubicBezTo>
                    <a:pt x="379767" y="629688"/>
                    <a:pt x="374052" y="627783"/>
                    <a:pt x="369670" y="630450"/>
                  </a:cubicBezTo>
                  <a:cubicBezTo>
                    <a:pt x="368308" y="633603"/>
                    <a:pt x="368747" y="637241"/>
                    <a:pt x="370813" y="639975"/>
                  </a:cubicBezTo>
                  <a:lnTo>
                    <a:pt x="385482" y="639975"/>
                  </a:lnTo>
                  <a:close/>
                  <a:moveTo>
                    <a:pt x="376528" y="1088507"/>
                  </a:moveTo>
                  <a:cubicBezTo>
                    <a:pt x="377767" y="1090221"/>
                    <a:pt x="387673" y="1091079"/>
                    <a:pt x="387577" y="1087364"/>
                  </a:cubicBezTo>
                  <a:cubicBezTo>
                    <a:pt x="385291" y="1085840"/>
                    <a:pt x="376909" y="1084887"/>
                    <a:pt x="376624" y="1088793"/>
                  </a:cubicBezTo>
                  <a:close/>
                  <a:moveTo>
                    <a:pt x="371290" y="1163469"/>
                  </a:moveTo>
                  <a:cubicBezTo>
                    <a:pt x="344620" y="1174423"/>
                    <a:pt x="386339" y="1180423"/>
                    <a:pt x="388625" y="1169945"/>
                  </a:cubicBezTo>
                  <a:cubicBezTo>
                    <a:pt x="390911" y="1159468"/>
                    <a:pt x="378434" y="1164326"/>
                    <a:pt x="371385" y="1163755"/>
                  </a:cubicBezTo>
                  <a:close/>
                  <a:moveTo>
                    <a:pt x="371957" y="1402546"/>
                  </a:moveTo>
                  <a:cubicBezTo>
                    <a:pt x="368337" y="1400127"/>
                    <a:pt x="364003" y="1399012"/>
                    <a:pt x="359669" y="1399403"/>
                  </a:cubicBezTo>
                  <a:cubicBezTo>
                    <a:pt x="353478" y="1397879"/>
                    <a:pt x="357955" y="1393402"/>
                    <a:pt x="352335" y="1391973"/>
                  </a:cubicBezTo>
                  <a:cubicBezTo>
                    <a:pt x="342143" y="1391973"/>
                    <a:pt x="331951" y="1390259"/>
                    <a:pt x="323760" y="1397117"/>
                  </a:cubicBezTo>
                  <a:cubicBezTo>
                    <a:pt x="325284" y="1401022"/>
                    <a:pt x="333857" y="1397879"/>
                    <a:pt x="336238" y="1401213"/>
                  </a:cubicBezTo>
                  <a:lnTo>
                    <a:pt x="336238" y="1405308"/>
                  </a:lnTo>
                  <a:cubicBezTo>
                    <a:pt x="358050" y="1423311"/>
                    <a:pt x="476065" y="1393021"/>
                    <a:pt x="389197" y="1390259"/>
                  </a:cubicBezTo>
                  <a:cubicBezTo>
                    <a:pt x="389197" y="1391497"/>
                    <a:pt x="389197" y="1392640"/>
                    <a:pt x="389197" y="1394354"/>
                  </a:cubicBezTo>
                  <a:close/>
                  <a:moveTo>
                    <a:pt x="360241" y="1450171"/>
                  </a:moveTo>
                  <a:cubicBezTo>
                    <a:pt x="365356" y="1447676"/>
                    <a:pt x="370204" y="1444675"/>
                    <a:pt x="374719" y="1441218"/>
                  </a:cubicBezTo>
                  <a:cubicBezTo>
                    <a:pt x="372337" y="1438932"/>
                    <a:pt x="368623" y="1439980"/>
                    <a:pt x="365765" y="1439694"/>
                  </a:cubicBezTo>
                  <a:cubicBezTo>
                    <a:pt x="358240" y="1444551"/>
                    <a:pt x="349859" y="1443028"/>
                    <a:pt x="342810" y="1449219"/>
                  </a:cubicBezTo>
                  <a:cubicBezTo>
                    <a:pt x="347953" y="1452933"/>
                    <a:pt x="354335" y="1450933"/>
                    <a:pt x="360336" y="1450552"/>
                  </a:cubicBezTo>
                  <a:close/>
                  <a:moveTo>
                    <a:pt x="344905" y="1506655"/>
                  </a:moveTo>
                  <a:lnTo>
                    <a:pt x="336047" y="1511607"/>
                  </a:lnTo>
                  <a:cubicBezTo>
                    <a:pt x="342143" y="1516275"/>
                    <a:pt x="350049" y="1511607"/>
                    <a:pt x="355764" y="1507893"/>
                  </a:cubicBezTo>
                  <a:cubicBezTo>
                    <a:pt x="352478" y="1506026"/>
                    <a:pt x="348535" y="1505712"/>
                    <a:pt x="345001" y="1507035"/>
                  </a:cubicBezTo>
                  <a:close/>
                  <a:moveTo>
                    <a:pt x="345858" y="1420930"/>
                  </a:moveTo>
                  <a:cubicBezTo>
                    <a:pt x="354049" y="1416262"/>
                    <a:pt x="333094" y="1415976"/>
                    <a:pt x="330523" y="1418548"/>
                  </a:cubicBezTo>
                  <a:cubicBezTo>
                    <a:pt x="331380" y="1424358"/>
                    <a:pt x="341953" y="1420834"/>
                    <a:pt x="345953" y="1421691"/>
                  </a:cubicBezTo>
                  <a:close/>
                  <a:moveTo>
                    <a:pt x="319474" y="2854442"/>
                  </a:moveTo>
                  <a:lnTo>
                    <a:pt x="306615" y="2854442"/>
                  </a:lnTo>
                  <a:cubicBezTo>
                    <a:pt x="301852" y="2858157"/>
                    <a:pt x="301852" y="2858157"/>
                    <a:pt x="306615" y="2861871"/>
                  </a:cubicBezTo>
                  <a:lnTo>
                    <a:pt x="319474" y="2861871"/>
                  </a:lnTo>
                  <a:cubicBezTo>
                    <a:pt x="324332" y="2858919"/>
                    <a:pt x="324332" y="2858919"/>
                    <a:pt x="319569" y="2855204"/>
                  </a:cubicBezTo>
                  <a:close/>
                  <a:moveTo>
                    <a:pt x="306996" y="2965123"/>
                  </a:moveTo>
                  <a:cubicBezTo>
                    <a:pt x="321284" y="2966932"/>
                    <a:pt x="336333" y="2973505"/>
                    <a:pt x="349001" y="2963217"/>
                  </a:cubicBezTo>
                  <a:lnTo>
                    <a:pt x="349001" y="2960074"/>
                  </a:lnTo>
                  <a:lnTo>
                    <a:pt x="388244" y="2938071"/>
                  </a:lnTo>
                  <a:cubicBezTo>
                    <a:pt x="375671" y="2926356"/>
                    <a:pt x="355954" y="2933214"/>
                    <a:pt x="342619" y="2937500"/>
                  </a:cubicBezTo>
                  <a:lnTo>
                    <a:pt x="342619" y="2941024"/>
                  </a:lnTo>
                  <a:lnTo>
                    <a:pt x="336238" y="2944834"/>
                  </a:lnTo>
                  <a:cubicBezTo>
                    <a:pt x="338619" y="2948072"/>
                    <a:pt x="347096" y="2944834"/>
                    <a:pt x="348620" y="2948739"/>
                  </a:cubicBezTo>
                  <a:cubicBezTo>
                    <a:pt x="335742" y="2955798"/>
                    <a:pt x="321064" y="2958912"/>
                    <a:pt x="306424" y="2957693"/>
                  </a:cubicBezTo>
                  <a:cubicBezTo>
                    <a:pt x="301852" y="2962265"/>
                    <a:pt x="301852" y="2962360"/>
                    <a:pt x="307091" y="2965885"/>
                  </a:cubicBezTo>
                  <a:close/>
                  <a:moveTo>
                    <a:pt x="388339" y="2882255"/>
                  </a:moveTo>
                  <a:lnTo>
                    <a:pt x="388339" y="2878731"/>
                  </a:lnTo>
                  <a:cubicBezTo>
                    <a:pt x="384148" y="2874349"/>
                    <a:pt x="375385" y="2877397"/>
                    <a:pt x="371194" y="2880160"/>
                  </a:cubicBezTo>
                  <a:cubicBezTo>
                    <a:pt x="359079" y="2880836"/>
                    <a:pt x="347077" y="2882817"/>
                    <a:pt x="335380" y="2886065"/>
                  </a:cubicBezTo>
                  <a:cubicBezTo>
                    <a:pt x="325284" y="2890637"/>
                    <a:pt x="317283" y="2881112"/>
                    <a:pt x="304996" y="2883969"/>
                  </a:cubicBezTo>
                  <a:cubicBezTo>
                    <a:pt x="291470" y="2907782"/>
                    <a:pt x="379767" y="2894257"/>
                    <a:pt x="388435" y="2883017"/>
                  </a:cubicBezTo>
                  <a:close/>
                  <a:moveTo>
                    <a:pt x="391483" y="1472555"/>
                  </a:moveTo>
                  <a:cubicBezTo>
                    <a:pt x="408247" y="1463030"/>
                    <a:pt x="426916" y="1473412"/>
                    <a:pt x="444727" y="1472555"/>
                  </a:cubicBezTo>
                  <a:cubicBezTo>
                    <a:pt x="455395" y="1459410"/>
                    <a:pt x="419200" y="1467030"/>
                    <a:pt x="410057" y="1465126"/>
                  </a:cubicBezTo>
                  <a:cubicBezTo>
                    <a:pt x="403799" y="1457982"/>
                    <a:pt x="393302" y="1456372"/>
                    <a:pt x="385196" y="1461315"/>
                  </a:cubicBezTo>
                  <a:cubicBezTo>
                    <a:pt x="377586" y="1460792"/>
                    <a:pt x="369937" y="1461430"/>
                    <a:pt x="362527" y="1463221"/>
                  </a:cubicBezTo>
                  <a:cubicBezTo>
                    <a:pt x="362527" y="1465126"/>
                    <a:pt x="360241" y="1467792"/>
                    <a:pt x="366527" y="1468364"/>
                  </a:cubicBezTo>
                  <a:cubicBezTo>
                    <a:pt x="376814" y="1461696"/>
                    <a:pt x="381005" y="1475794"/>
                    <a:pt x="391578" y="1473317"/>
                  </a:cubicBezTo>
                  <a:close/>
                  <a:moveTo>
                    <a:pt x="509878" y="2762145"/>
                  </a:moveTo>
                  <a:cubicBezTo>
                    <a:pt x="507497" y="2761002"/>
                    <a:pt x="505307" y="2759764"/>
                    <a:pt x="503116" y="2758621"/>
                  </a:cubicBezTo>
                  <a:cubicBezTo>
                    <a:pt x="497972" y="2759287"/>
                    <a:pt x="492257" y="2757382"/>
                    <a:pt x="487590" y="2760240"/>
                  </a:cubicBezTo>
                  <a:cubicBezTo>
                    <a:pt x="487590" y="2767479"/>
                    <a:pt x="484447" y="2769765"/>
                    <a:pt x="497115" y="2769765"/>
                  </a:cubicBezTo>
                  <a:lnTo>
                    <a:pt x="502925" y="2766145"/>
                  </a:lnTo>
                  <a:cubicBezTo>
                    <a:pt x="506830" y="2767384"/>
                    <a:pt x="517403" y="2766812"/>
                    <a:pt x="509974" y="2762907"/>
                  </a:cubicBezTo>
                  <a:close/>
                  <a:moveTo>
                    <a:pt x="349382" y="1003353"/>
                  </a:moveTo>
                  <a:cubicBezTo>
                    <a:pt x="357097" y="1004878"/>
                    <a:pt x="368432" y="1012021"/>
                    <a:pt x="375576" y="1007068"/>
                  </a:cubicBezTo>
                  <a:cubicBezTo>
                    <a:pt x="378243" y="992495"/>
                    <a:pt x="356907" y="997353"/>
                    <a:pt x="349382" y="1003353"/>
                  </a:cubicBezTo>
                  <a:close/>
                  <a:moveTo>
                    <a:pt x="325284" y="1170517"/>
                  </a:moveTo>
                  <a:cubicBezTo>
                    <a:pt x="322426" y="1168231"/>
                    <a:pt x="315759" y="1166040"/>
                    <a:pt x="316330" y="1171279"/>
                  </a:cubicBezTo>
                  <a:cubicBezTo>
                    <a:pt x="318997" y="1177471"/>
                    <a:pt x="335380" y="1175375"/>
                    <a:pt x="342715" y="1172994"/>
                  </a:cubicBezTo>
                  <a:cubicBezTo>
                    <a:pt x="338143" y="1169184"/>
                    <a:pt x="330618" y="1172422"/>
                    <a:pt x="325284" y="1170517"/>
                  </a:cubicBezTo>
                  <a:close/>
                  <a:moveTo>
                    <a:pt x="326332" y="1060599"/>
                  </a:moveTo>
                  <a:lnTo>
                    <a:pt x="319855" y="1060599"/>
                  </a:lnTo>
                  <a:cubicBezTo>
                    <a:pt x="315092" y="1064123"/>
                    <a:pt x="315092" y="1064123"/>
                    <a:pt x="319855" y="1067933"/>
                  </a:cubicBezTo>
                  <a:lnTo>
                    <a:pt x="326332" y="1067933"/>
                  </a:lnTo>
                  <a:cubicBezTo>
                    <a:pt x="330904" y="1064314"/>
                    <a:pt x="330904" y="1064314"/>
                    <a:pt x="326332" y="1060599"/>
                  </a:cubicBezTo>
                  <a:close/>
                  <a:moveTo>
                    <a:pt x="293756" y="644166"/>
                  </a:moveTo>
                  <a:lnTo>
                    <a:pt x="319664" y="644166"/>
                  </a:lnTo>
                  <a:cubicBezTo>
                    <a:pt x="324427" y="640260"/>
                    <a:pt x="324427" y="640260"/>
                    <a:pt x="319664" y="636736"/>
                  </a:cubicBezTo>
                  <a:lnTo>
                    <a:pt x="293756" y="636736"/>
                  </a:lnTo>
                  <a:cubicBezTo>
                    <a:pt x="288803" y="640641"/>
                    <a:pt x="288803" y="640641"/>
                    <a:pt x="293756" y="644166"/>
                  </a:cubicBezTo>
                  <a:close/>
                  <a:moveTo>
                    <a:pt x="271563" y="1332061"/>
                  </a:moveTo>
                  <a:cubicBezTo>
                    <a:pt x="293842" y="1336557"/>
                    <a:pt x="316597" y="1338195"/>
                    <a:pt x="339286" y="1336919"/>
                  </a:cubicBezTo>
                  <a:cubicBezTo>
                    <a:pt x="344905" y="1335490"/>
                    <a:pt x="340524" y="1331014"/>
                    <a:pt x="346239" y="1329585"/>
                  </a:cubicBezTo>
                  <a:cubicBezTo>
                    <a:pt x="351954" y="1328156"/>
                    <a:pt x="361574" y="1331299"/>
                    <a:pt x="367956" y="1328251"/>
                  </a:cubicBezTo>
                  <a:cubicBezTo>
                    <a:pt x="358431" y="1319869"/>
                    <a:pt x="344810" y="1310916"/>
                    <a:pt x="333094" y="1322060"/>
                  </a:cubicBezTo>
                  <a:cubicBezTo>
                    <a:pt x="313854" y="1325394"/>
                    <a:pt x="287279" y="1323584"/>
                    <a:pt x="271563" y="1332061"/>
                  </a:cubicBezTo>
                  <a:close/>
                  <a:moveTo>
                    <a:pt x="254132" y="2740999"/>
                  </a:moveTo>
                  <a:cubicBezTo>
                    <a:pt x="249370" y="2744619"/>
                    <a:pt x="249370" y="2744714"/>
                    <a:pt x="254132" y="2748334"/>
                  </a:cubicBezTo>
                  <a:lnTo>
                    <a:pt x="266991" y="2748334"/>
                  </a:lnTo>
                  <a:cubicBezTo>
                    <a:pt x="271563" y="2744714"/>
                    <a:pt x="271563" y="2744714"/>
                    <a:pt x="266991" y="2740999"/>
                  </a:cubicBezTo>
                  <a:close/>
                  <a:moveTo>
                    <a:pt x="262895" y="2716520"/>
                  </a:moveTo>
                  <a:lnTo>
                    <a:pt x="254037" y="2711472"/>
                  </a:lnTo>
                  <a:lnTo>
                    <a:pt x="244512" y="2717091"/>
                  </a:lnTo>
                  <a:cubicBezTo>
                    <a:pt x="248322" y="2720997"/>
                    <a:pt x="266991" y="2727569"/>
                    <a:pt x="262895" y="2716520"/>
                  </a:cubicBezTo>
                  <a:close/>
                  <a:moveTo>
                    <a:pt x="201364" y="2836630"/>
                  </a:moveTo>
                  <a:cubicBezTo>
                    <a:pt x="214318" y="2823676"/>
                    <a:pt x="185838" y="2833772"/>
                    <a:pt x="181171" y="2832820"/>
                  </a:cubicBezTo>
                  <a:cubicBezTo>
                    <a:pt x="175170" y="2829105"/>
                    <a:pt x="159644" y="2819295"/>
                    <a:pt x="158501" y="2831296"/>
                  </a:cubicBezTo>
                  <a:lnTo>
                    <a:pt x="152119" y="2835297"/>
                  </a:lnTo>
                  <a:cubicBezTo>
                    <a:pt x="151072" y="2842917"/>
                    <a:pt x="163549" y="2841012"/>
                    <a:pt x="168407" y="2836821"/>
                  </a:cubicBezTo>
                  <a:cubicBezTo>
                    <a:pt x="179551" y="2836821"/>
                    <a:pt x="190505" y="2836916"/>
                    <a:pt x="201364" y="2836630"/>
                  </a:cubicBezTo>
                  <a:close/>
                  <a:moveTo>
                    <a:pt x="188314" y="2969314"/>
                  </a:moveTo>
                  <a:cubicBezTo>
                    <a:pt x="207364" y="2971600"/>
                    <a:pt x="246322" y="2961122"/>
                    <a:pt x="201364" y="2958074"/>
                  </a:cubicBezTo>
                  <a:cubicBezTo>
                    <a:pt x="197363" y="2955788"/>
                    <a:pt x="190029" y="2953121"/>
                    <a:pt x="191839" y="2960169"/>
                  </a:cubicBezTo>
                  <a:lnTo>
                    <a:pt x="185266" y="2964170"/>
                  </a:lnTo>
                  <a:cubicBezTo>
                    <a:pt x="185171" y="2965980"/>
                    <a:pt x="184028" y="2967980"/>
                    <a:pt x="188314" y="2969314"/>
                  </a:cubicBezTo>
                  <a:close/>
                  <a:moveTo>
                    <a:pt x="274039" y="2987887"/>
                  </a:moveTo>
                  <a:cubicBezTo>
                    <a:pt x="304662" y="2986754"/>
                    <a:pt x="335323" y="2987964"/>
                    <a:pt x="365765" y="2991507"/>
                  </a:cubicBezTo>
                  <a:cubicBezTo>
                    <a:pt x="370813" y="2987887"/>
                    <a:pt x="370813" y="2987887"/>
                    <a:pt x="365765" y="2984173"/>
                  </a:cubicBezTo>
                  <a:cubicBezTo>
                    <a:pt x="342619" y="2977648"/>
                    <a:pt x="318502" y="2975228"/>
                    <a:pt x="294518" y="2977029"/>
                  </a:cubicBezTo>
                  <a:cubicBezTo>
                    <a:pt x="260895" y="2984363"/>
                    <a:pt x="224414" y="2981887"/>
                    <a:pt x="192124" y="2990650"/>
                  </a:cubicBezTo>
                  <a:cubicBezTo>
                    <a:pt x="201649" y="3007318"/>
                    <a:pt x="227081" y="2996555"/>
                    <a:pt x="242512" y="2991602"/>
                  </a:cubicBezTo>
                  <a:cubicBezTo>
                    <a:pt x="251275" y="2990554"/>
                    <a:pt x="265181" y="2994460"/>
                    <a:pt x="273754" y="2987887"/>
                  </a:cubicBezTo>
                  <a:close/>
                  <a:moveTo>
                    <a:pt x="325665" y="3027892"/>
                  </a:moveTo>
                  <a:cubicBezTo>
                    <a:pt x="334695" y="3029949"/>
                    <a:pt x="344153" y="3028911"/>
                    <a:pt x="352525" y="3024939"/>
                  </a:cubicBezTo>
                  <a:cubicBezTo>
                    <a:pt x="358612" y="3028226"/>
                    <a:pt x="365603" y="3029426"/>
                    <a:pt x="372433" y="3028369"/>
                  </a:cubicBezTo>
                  <a:cubicBezTo>
                    <a:pt x="378148" y="3027130"/>
                    <a:pt x="373671" y="3022558"/>
                    <a:pt x="379100" y="3021034"/>
                  </a:cubicBezTo>
                  <a:lnTo>
                    <a:pt x="385672" y="3021034"/>
                  </a:lnTo>
                  <a:cubicBezTo>
                    <a:pt x="391197" y="3019510"/>
                    <a:pt x="386625" y="3015034"/>
                    <a:pt x="393102" y="3013605"/>
                  </a:cubicBezTo>
                  <a:cubicBezTo>
                    <a:pt x="407770" y="3015605"/>
                    <a:pt x="423868" y="3010176"/>
                    <a:pt x="437393" y="3010176"/>
                  </a:cubicBezTo>
                  <a:lnTo>
                    <a:pt x="452633" y="3017986"/>
                  </a:lnTo>
                  <a:cubicBezTo>
                    <a:pt x="456443" y="3022273"/>
                    <a:pt x="452062" y="3025606"/>
                    <a:pt x="457586" y="3028273"/>
                  </a:cubicBezTo>
                  <a:cubicBezTo>
                    <a:pt x="462349" y="3027607"/>
                    <a:pt x="470350" y="3030083"/>
                    <a:pt x="474160" y="3025987"/>
                  </a:cubicBezTo>
                  <a:cubicBezTo>
                    <a:pt x="474160" y="3022844"/>
                    <a:pt x="477970" y="3021034"/>
                    <a:pt x="480065" y="3018748"/>
                  </a:cubicBezTo>
                  <a:lnTo>
                    <a:pt x="475303" y="3015986"/>
                  </a:lnTo>
                  <a:cubicBezTo>
                    <a:pt x="486352" y="3003985"/>
                    <a:pt x="506926" y="3013700"/>
                    <a:pt x="520165" y="3008271"/>
                  </a:cubicBezTo>
                  <a:cubicBezTo>
                    <a:pt x="520165" y="3005509"/>
                    <a:pt x="520165" y="3005509"/>
                    <a:pt x="517879" y="3002841"/>
                  </a:cubicBezTo>
                  <a:cubicBezTo>
                    <a:pt x="495782" y="3008176"/>
                    <a:pt x="477684" y="2984553"/>
                    <a:pt x="457777" y="2995221"/>
                  </a:cubicBezTo>
                  <a:cubicBezTo>
                    <a:pt x="433488" y="2987601"/>
                    <a:pt x="421772" y="3001794"/>
                    <a:pt x="397769" y="3002460"/>
                  </a:cubicBezTo>
                  <a:lnTo>
                    <a:pt x="387577" y="2995221"/>
                  </a:lnTo>
                  <a:cubicBezTo>
                    <a:pt x="380148" y="2995888"/>
                    <a:pt x="375195" y="2993602"/>
                    <a:pt x="370147" y="2996746"/>
                  </a:cubicBezTo>
                  <a:cubicBezTo>
                    <a:pt x="367575" y="3001794"/>
                    <a:pt x="371194" y="3007318"/>
                    <a:pt x="367956" y="3012652"/>
                  </a:cubicBezTo>
                  <a:cubicBezTo>
                    <a:pt x="354716" y="3020844"/>
                    <a:pt x="336714" y="3018082"/>
                    <a:pt x="323284" y="3022939"/>
                  </a:cubicBezTo>
                  <a:cubicBezTo>
                    <a:pt x="323474" y="3024559"/>
                    <a:pt x="321569" y="3026654"/>
                    <a:pt x="325379" y="3027892"/>
                  </a:cubicBezTo>
                  <a:close/>
                  <a:moveTo>
                    <a:pt x="359098" y="3227441"/>
                  </a:moveTo>
                  <a:lnTo>
                    <a:pt x="333094" y="3227441"/>
                  </a:lnTo>
                  <a:cubicBezTo>
                    <a:pt x="328427" y="3231251"/>
                    <a:pt x="328427" y="3231251"/>
                    <a:pt x="333094" y="3234775"/>
                  </a:cubicBezTo>
                  <a:lnTo>
                    <a:pt x="359002" y="3234775"/>
                  </a:lnTo>
                  <a:cubicBezTo>
                    <a:pt x="363860" y="3230965"/>
                    <a:pt x="363860" y="3230965"/>
                    <a:pt x="358812" y="3227441"/>
                  </a:cubicBezTo>
                  <a:close/>
                  <a:moveTo>
                    <a:pt x="365765" y="3157528"/>
                  </a:moveTo>
                  <a:cubicBezTo>
                    <a:pt x="377833" y="3156023"/>
                    <a:pt x="390063" y="3158575"/>
                    <a:pt x="400532" y="3164766"/>
                  </a:cubicBezTo>
                  <a:cubicBezTo>
                    <a:pt x="426106" y="3155127"/>
                    <a:pt x="453052" y="3149631"/>
                    <a:pt x="480351" y="3148479"/>
                  </a:cubicBezTo>
                  <a:cubicBezTo>
                    <a:pt x="480351" y="3147336"/>
                    <a:pt x="480351" y="3146098"/>
                    <a:pt x="481018" y="3144764"/>
                  </a:cubicBezTo>
                  <a:lnTo>
                    <a:pt x="474541" y="3140859"/>
                  </a:lnTo>
                  <a:cubicBezTo>
                    <a:pt x="474541" y="3131334"/>
                    <a:pt x="457872" y="3136573"/>
                    <a:pt x="451014" y="3135048"/>
                  </a:cubicBezTo>
                  <a:cubicBezTo>
                    <a:pt x="440927" y="3129667"/>
                    <a:pt x="428811" y="3129667"/>
                    <a:pt x="418724" y="3135048"/>
                  </a:cubicBezTo>
                  <a:cubicBezTo>
                    <a:pt x="403865" y="3125523"/>
                    <a:pt x="385006" y="3137144"/>
                    <a:pt x="371099" y="3142478"/>
                  </a:cubicBezTo>
                  <a:cubicBezTo>
                    <a:pt x="363660" y="3141478"/>
                    <a:pt x="356116" y="3143393"/>
                    <a:pt x="350049" y="3147812"/>
                  </a:cubicBezTo>
                  <a:close/>
                  <a:moveTo>
                    <a:pt x="421867" y="3232966"/>
                  </a:moveTo>
                  <a:lnTo>
                    <a:pt x="412342" y="3227441"/>
                  </a:lnTo>
                  <a:cubicBezTo>
                    <a:pt x="407732" y="3228117"/>
                    <a:pt x="403065" y="3226803"/>
                    <a:pt x="399484" y="3223821"/>
                  </a:cubicBezTo>
                  <a:lnTo>
                    <a:pt x="384053" y="3223821"/>
                  </a:lnTo>
                  <a:cubicBezTo>
                    <a:pt x="367861" y="3232489"/>
                    <a:pt x="379005" y="3236204"/>
                    <a:pt x="391768" y="3234775"/>
                  </a:cubicBezTo>
                  <a:cubicBezTo>
                    <a:pt x="401103" y="3240481"/>
                    <a:pt x="413009" y="3239757"/>
                    <a:pt x="421582" y="3232966"/>
                  </a:cubicBezTo>
                  <a:close/>
                  <a:moveTo>
                    <a:pt x="428059" y="3206962"/>
                  </a:moveTo>
                  <a:cubicBezTo>
                    <a:pt x="414628" y="3196295"/>
                    <a:pt x="399484" y="3204200"/>
                    <a:pt x="384625" y="3205247"/>
                  </a:cubicBezTo>
                  <a:cubicBezTo>
                    <a:pt x="362146" y="3219154"/>
                    <a:pt x="389292" y="3217535"/>
                    <a:pt x="399674" y="3209439"/>
                  </a:cubicBezTo>
                  <a:cubicBezTo>
                    <a:pt x="407866" y="3216201"/>
                    <a:pt x="419391" y="3209439"/>
                    <a:pt x="427773" y="3206962"/>
                  </a:cubicBezTo>
                  <a:close/>
                  <a:moveTo>
                    <a:pt x="486161" y="3180578"/>
                  </a:moveTo>
                  <a:cubicBezTo>
                    <a:pt x="455872" y="3176387"/>
                    <a:pt x="425868" y="3183340"/>
                    <a:pt x="396150" y="3184769"/>
                  </a:cubicBezTo>
                  <a:cubicBezTo>
                    <a:pt x="397484" y="3200676"/>
                    <a:pt x="427011" y="3182483"/>
                    <a:pt x="435012" y="3188769"/>
                  </a:cubicBezTo>
                  <a:lnTo>
                    <a:pt x="435012" y="3192389"/>
                  </a:lnTo>
                  <a:cubicBezTo>
                    <a:pt x="444537" y="3197056"/>
                    <a:pt x="455300" y="3190294"/>
                    <a:pt x="464730" y="3186960"/>
                  </a:cubicBezTo>
                  <a:cubicBezTo>
                    <a:pt x="470445" y="3187436"/>
                    <a:pt x="484637" y="3186960"/>
                    <a:pt x="485875" y="3180578"/>
                  </a:cubicBezTo>
                  <a:close/>
                  <a:moveTo>
                    <a:pt x="546455" y="3115617"/>
                  </a:moveTo>
                  <a:cubicBezTo>
                    <a:pt x="546455" y="3114665"/>
                    <a:pt x="543883" y="3113998"/>
                    <a:pt x="542740" y="3113332"/>
                  </a:cubicBezTo>
                  <a:cubicBezTo>
                    <a:pt x="536196" y="3112398"/>
                    <a:pt x="529529" y="3113569"/>
                    <a:pt x="523690" y="3116665"/>
                  </a:cubicBezTo>
                  <a:lnTo>
                    <a:pt x="511879" y="3109997"/>
                  </a:lnTo>
                  <a:cubicBezTo>
                    <a:pt x="498163" y="3114379"/>
                    <a:pt x="494829" y="3123809"/>
                    <a:pt x="484732" y="3109521"/>
                  </a:cubicBezTo>
                  <a:cubicBezTo>
                    <a:pt x="472636" y="3112189"/>
                    <a:pt x="459777" y="3111712"/>
                    <a:pt x="448918" y="3119046"/>
                  </a:cubicBezTo>
                  <a:lnTo>
                    <a:pt x="455014" y="3122857"/>
                  </a:lnTo>
                  <a:cubicBezTo>
                    <a:pt x="454062" y="3133905"/>
                    <a:pt x="474064" y="3121142"/>
                    <a:pt x="480446" y="3121047"/>
                  </a:cubicBezTo>
                  <a:cubicBezTo>
                    <a:pt x="499401" y="3123523"/>
                    <a:pt x="533596" y="3138287"/>
                    <a:pt x="545978" y="3115617"/>
                  </a:cubicBezTo>
                  <a:close/>
                  <a:moveTo>
                    <a:pt x="555980" y="2250843"/>
                  </a:moveTo>
                  <a:cubicBezTo>
                    <a:pt x="571981" y="2242842"/>
                    <a:pt x="591127" y="2251510"/>
                    <a:pt x="605509" y="2237984"/>
                  </a:cubicBezTo>
                  <a:cubicBezTo>
                    <a:pt x="595413" y="2237984"/>
                    <a:pt x="568267" y="2225030"/>
                    <a:pt x="565314" y="2237984"/>
                  </a:cubicBezTo>
                  <a:cubicBezTo>
                    <a:pt x="558932" y="2250081"/>
                    <a:pt x="502259" y="2235126"/>
                    <a:pt x="517022" y="2250652"/>
                  </a:cubicBezTo>
                  <a:close/>
                  <a:moveTo>
                    <a:pt x="584555" y="2258082"/>
                  </a:moveTo>
                  <a:cubicBezTo>
                    <a:pt x="578649" y="2256748"/>
                    <a:pt x="571696" y="2251700"/>
                    <a:pt x="566171" y="2256367"/>
                  </a:cubicBezTo>
                  <a:lnTo>
                    <a:pt x="566171" y="2260273"/>
                  </a:lnTo>
                  <a:cubicBezTo>
                    <a:pt x="574001" y="2265168"/>
                    <a:pt x="583373" y="2266959"/>
                    <a:pt x="592460" y="2265321"/>
                  </a:cubicBezTo>
                  <a:lnTo>
                    <a:pt x="592460" y="2260177"/>
                  </a:lnTo>
                  <a:cubicBezTo>
                    <a:pt x="589898" y="2258758"/>
                    <a:pt x="587012" y="2258034"/>
                    <a:pt x="584078" y="2258082"/>
                  </a:cubicBezTo>
                  <a:close/>
                  <a:moveTo>
                    <a:pt x="569029" y="2283990"/>
                  </a:moveTo>
                  <a:cubicBezTo>
                    <a:pt x="582268" y="2283228"/>
                    <a:pt x="594270" y="2287038"/>
                    <a:pt x="604938" y="2278846"/>
                  </a:cubicBezTo>
                  <a:cubicBezTo>
                    <a:pt x="591889" y="2273893"/>
                    <a:pt x="573220" y="2277132"/>
                    <a:pt x="559409" y="2277417"/>
                  </a:cubicBezTo>
                  <a:close/>
                  <a:moveTo>
                    <a:pt x="608843" y="2302468"/>
                  </a:moveTo>
                  <a:lnTo>
                    <a:pt x="595984" y="2302468"/>
                  </a:lnTo>
                  <a:cubicBezTo>
                    <a:pt x="591127" y="2305992"/>
                    <a:pt x="591127" y="2305992"/>
                    <a:pt x="595984" y="2309803"/>
                  </a:cubicBezTo>
                  <a:lnTo>
                    <a:pt x="608938" y="2309803"/>
                  </a:lnTo>
                  <a:cubicBezTo>
                    <a:pt x="613415" y="2306279"/>
                    <a:pt x="613415" y="2306279"/>
                    <a:pt x="608748" y="2302468"/>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194" name="Google Shape;194;p10"/>
            <p:cNvSpPr/>
            <p:nvPr/>
          </p:nvSpPr>
          <p:spPr>
            <a:xfrm>
              <a:off x="7040109" y="423"/>
              <a:ext cx="442895" cy="6863797"/>
            </a:xfrm>
            <a:custGeom>
              <a:rect b="b" l="l" r="r" t="t"/>
              <a:pathLst>
                <a:path extrusionOk="0" h="4606575" w="661038">
                  <a:moveTo>
                    <a:pt x="634982" y="4471502"/>
                  </a:moveTo>
                  <a:lnTo>
                    <a:pt x="634982" y="4605995"/>
                  </a:lnTo>
                  <a:lnTo>
                    <a:pt x="37098" y="4605995"/>
                  </a:lnTo>
                  <a:lnTo>
                    <a:pt x="37098" y="4442070"/>
                  </a:lnTo>
                  <a:lnTo>
                    <a:pt x="43479" y="4438164"/>
                  </a:lnTo>
                  <a:lnTo>
                    <a:pt x="43479" y="4401303"/>
                  </a:lnTo>
                  <a:cubicBezTo>
                    <a:pt x="25191" y="4389396"/>
                    <a:pt x="55195" y="4379014"/>
                    <a:pt x="7475" y="4377395"/>
                  </a:cubicBezTo>
                  <a:cubicBezTo>
                    <a:pt x="-3003" y="4371775"/>
                    <a:pt x="40717" y="4371299"/>
                    <a:pt x="43670" y="4364250"/>
                  </a:cubicBezTo>
                  <a:cubicBezTo>
                    <a:pt x="43670" y="4363012"/>
                    <a:pt x="43670" y="4361869"/>
                    <a:pt x="43670" y="4360821"/>
                  </a:cubicBezTo>
                  <a:lnTo>
                    <a:pt x="37860" y="4357106"/>
                  </a:lnTo>
                  <a:lnTo>
                    <a:pt x="37860" y="4345962"/>
                  </a:lnTo>
                  <a:cubicBezTo>
                    <a:pt x="54052" y="4317387"/>
                    <a:pt x="39193" y="4268334"/>
                    <a:pt x="44051" y="4232424"/>
                  </a:cubicBezTo>
                  <a:lnTo>
                    <a:pt x="38145" y="4228424"/>
                  </a:lnTo>
                  <a:cubicBezTo>
                    <a:pt x="38145" y="4227471"/>
                    <a:pt x="38145" y="4226328"/>
                    <a:pt x="37383" y="4224899"/>
                  </a:cubicBezTo>
                  <a:lnTo>
                    <a:pt x="43860" y="4220804"/>
                  </a:lnTo>
                  <a:lnTo>
                    <a:pt x="43860" y="4187752"/>
                  </a:lnTo>
                  <a:lnTo>
                    <a:pt x="37479" y="4183942"/>
                  </a:lnTo>
                  <a:lnTo>
                    <a:pt x="37479" y="4018207"/>
                  </a:lnTo>
                  <a:lnTo>
                    <a:pt x="44051" y="4014302"/>
                  </a:lnTo>
                  <a:cubicBezTo>
                    <a:pt x="44051" y="4012968"/>
                    <a:pt x="44051" y="4011730"/>
                    <a:pt x="44051" y="4010682"/>
                  </a:cubicBezTo>
                  <a:lnTo>
                    <a:pt x="38241" y="4006967"/>
                  </a:lnTo>
                  <a:lnTo>
                    <a:pt x="38241" y="3999538"/>
                  </a:lnTo>
                  <a:cubicBezTo>
                    <a:pt x="47766" y="3996585"/>
                    <a:pt x="47766" y="3976964"/>
                    <a:pt x="38241" y="3974201"/>
                  </a:cubicBezTo>
                  <a:lnTo>
                    <a:pt x="38241" y="3956104"/>
                  </a:lnTo>
                  <a:lnTo>
                    <a:pt x="31573" y="3951913"/>
                  </a:lnTo>
                  <a:cubicBezTo>
                    <a:pt x="31573" y="3950770"/>
                    <a:pt x="31573" y="3949627"/>
                    <a:pt x="31573" y="3948293"/>
                  </a:cubicBezTo>
                  <a:lnTo>
                    <a:pt x="38145" y="3944388"/>
                  </a:lnTo>
                  <a:lnTo>
                    <a:pt x="38145" y="3915051"/>
                  </a:lnTo>
                  <a:lnTo>
                    <a:pt x="31859" y="3911146"/>
                  </a:lnTo>
                  <a:lnTo>
                    <a:pt x="37098" y="3908193"/>
                  </a:lnTo>
                  <a:cubicBezTo>
                    <a:pt x="38450" y="3893315"/>
                    <a:pt x="38803" y="3878351"/>
                    <a:pt x="38145" y="3863425"/>
                  </a:cubicBezTo>
                  <a:cubicBezTo>
                    <a:pt x="41003" y="3861425"/>
                    <a:pt x="43575" y="3861235"/>
                    <a:pt x="44718" y="3858758"/>
                  </a:cubicBezTo>
                  <a:cubicBezTo>
                    <a:pt x="42336" y="3847328"/>
                    <a:pt x="50909" y="3828564"/>
                    <a:pt x="38526" y="3823039"/>
                  </a:cubicBezTo>
                  <a:lnTo>
                    <a:pt x="38526" y="3778749"/>
                  </a:lnTo>
                  <a:lnTo>
                    <a:pt x="44622" y="3774938"/>
                  </a:lnTo>
                  <a:lnTo>
                    <a:pt x="44622" y="3745792"/>
                  </a:lnTo>
                  <a:lnTo>
                    <a:pt x="51290" y="3741696"/>
                  </a:lnTo>
                  <a:lnTo>
                    <a:pt x="51290" y="3590630"/>
                  </a:lnTo>
                  <a:lnTo>
                    <a:pt x="37955" y="3583200"/>
                  </a:lnTo>
                  <a:cubicBezTo>
                    <a:pt x="40927" y="3581819"/>
                    <a:pt x="44213" y="3581229"/>
                    <a:pt x="47480" y="3581486"/>
                  </a:cubicBezTo>
                  <a:cubicBezTo>
                    <a:pt x="52814" y="3573675"/>
                    <a:pt x="55576" y="3516620"/>
                    <a:pt x="44622" y="3513477"/>
                  </a:cubicBezTo>
                  <a:lnTo>
                    <a:pt x="44622" y="3498713"/>
                  </a:lnTo>
                  <a:lnTo>
                    <a:pt x="50814" y="3494808"/>
                  </a:lnTo>
                  <a:lnTo>
                    <a:pt x="50814" y="3483950"/>
                  </a:lnTo>
                  <a:lnTo>
                    <a:pt x="44432" y="3480044"/>
                  </a:lnTo>
                  <a:lnTo>
                    <a:pt x="44432" y="3469186"/>
                  </a:lnTo>
                  <a:lnTo>
                    <a:pt x="50909" y="3465090"/>
                  </a:lnTo>
                  <a:cubicBezTo>
                    <a:pt x="50909" y="3463757"/>
                    <a:pt x="50909" y="3462614"/>
                    <a:pt x="50337" y="3461375"/>
                  </a:cubicBezTo>
                  <a:cubicBezTo>
                    <a:pt x="41955" y="3456327"/>
                    <a:pt x="41955" y="3456041"/>
                    <a:pt x="50337" y="3450898"/>
                  </a:cubicBezTo>
                  <a:lnTo>
                    <a:pt x="50337" y="3443373"/>
                  </a:lnTo>
                  <a:lnTo>
                    <a:pt x="44527" y="3439563"/>
                  </a:lnTo>
                  <a:lnTo>
                    <a:pt x="44527" y="3351266"/>
                  </a:lnTo>
                  <a:lnTo>
                    <a:pt x="50528" y="3347552"/>
                  </a:lnTo>
                  <a:lnTo>
                    <a:pt x="44337" y="3343741"/>
                  </a:lnTo>
                  <a:lnTo>
                    <a:pt x="44337" y="3329073"/>
                  </a:lnTo>
                  <a:lnTo>
                    <a:pt x="50528" y="3325263"/>
                  </a:lnTo>
                  <a:lnTo>
                    <a:pt x="50528" y="3269923"/>
                  </a:lnTo>
                  <a:cubicBezTo>
                    <a:pt x="43860" y="3266018"/>
                    <a:pt x="29668" y="3261160"/>
                    <a:pt x="43956" y="3255540"/>
                  </a:cubicBezTo>
                  <a:lnTo>
                    <a:pt x="43956" y="3155909"/>
                  </a:lnTo>
                  <a:lnTo>
                    <a:pt x="37764" y="3152098"/>
                  </a:lnTo>
                  <a:lnTo>
                    <a:pt x="37764" y="3093329"/>
                  </a:lnTo>
                  <a:lnTo>
                    <a:pt x="44146" y="3089424"/>
                  </a:lnTo>
                  <a:lnTo>
                    <a:pt x="44146" y="3041799"/>
                  </a:lnTo>
                  <a:lnTo>
                    <a:pt x="37669" y="3037703"/>
                  </a:lnTo>
                  <a:cubicBezTo>
                    <a:pt x="37669" y="3036370"/>
                    <a:pt x="37669" y="3035227"/>
                    <a:pt x="38241" y="3033989"/>
                  </a:cubicBezTo>
                  <a:cubicBezTo>
                    <a:pt x="47766" y="3031226"/>
                    <a:pt x="43194" y="3019415"/>
                    <a:pt x="44241" y="3012176"/>
                  </a:cubicBezTo>
                  <a:cubicBezTo>
                    <a:pt x="41670" y="3010843"/>
                    <a:pt x="40146" y="3009890"/>
                    <a:pt x="38622" y="3009033"/>
                  </a:cubicBezTo>
                  <a:cubicBezTo>
                    <a:pt x="36812" y="3005509"/>
                    <a:pt x="38050" y="3001794"/>
                    <a:pt x="37669" y="2997889"/>
                  </a:cubicBezTo>
                  <a:lnTo>
                    <a:pt x="43956" y="2993793"/>
                  </a:lnTo>
                  <a:lnTo>
                    <a:pt x="43956" y="2975505"/>
                  </a:lnTo>
                  <a:lnTo>
                    <a:pt x="37764" y="2971600"/>
                  </a:lnTo>
                  <a:lnTo>
                    <a:pt x="37764" y="2967695"/>
                  </a:lnTo>
                  <a:lnTo>
                    <a:pt x="44337" y="2963694"/>
                  </a:lnTo>
                  <a:lnTo>
                    <a:pt x="44337" y="2860824"/>
                  </a:lnTo>
                  <a:lnTo>
                    <a:pt x="50814" y="2856728"/>
                  </a:lnTo>
                  <a:cubicBezTo>
                    <a:pt x="50814" y="2855395"/>
                    <a:pt x="50814" y="2854252"/>
                    <a:pt x="50147" y="2853014"/>
                  </a:cubicBezTo>
                  <a:cubicBezTo>
                    <a:pt x="40622" y="2847775"/>
                    <a:pt x="44432" y="2846346"/>
                    <a:pt x="45289" y="2819676"/>
                  </a:cubicBezTo>
                  <a:lnTo>
                    <a:pt x="49861" y="2817009"/>
                  </a:lnTo>
                  <a:cubicBezTo>
                    <a:pt x="50995" y="2811018"/>
                    <a:pt x="51318" y="2804893"/>
                    <a:pt x="50814" y="2798816"/>
                  </a:cubicBezTo>
                  <a:cubicBezTo>
                    <a:pt x="45861" y="2794911"/>
                    <a:pt x="40431" y="2791958"/>
                    <a:pt x="50814" y="2787006"/>
                  </a:cubicBezTo>
                  <a:lnTo>
                    <a:pt x="50814" y="2776052"/>
                  </a:lnTo>
                  <a:lnTo>
                    <a:pt x="44527" y="2772241"/>
                  </a:lnTo>
                  <a:cubicBezTo>
                    <a:pt x="54624" y="2769384"/>
                    <a:pt x="49956" y="2757954"/>
                    <a:pt x="50909" y="2750239"/>
                  </a:cubicBezTo>
                  <a:cubicBezTo>
                    <a:pt x="37002" y="2746619"/>
                    <a:pt x="51480" y="2728807"/>
                    <a:pt x="38622" y="2724902"/>
                  </a:cubicBezTo>
                  <a:cubicBezTo>
                    <a:pt x="37564" y="2711377"/>
                    <a:pt x="37279" y="2697794"/>
                    <a:pt x="37764" y="2684230"/>
                  </a:cubicBezTo>
                  <a:lnTo>
                    <a:pt x="31573" y="2680230"/>
                  </a:lnTo>
                  <a:lnTo>
                    <a:pt x="44146" y="2672706"/>
                  </a:lnTo>
                  <a:lnTo>
                    <a:pt x="44146" y="2647083"/>
                  </a:lnTo>
                  <a:lnTo>
                    <a:pt x="38145" y="2643082"/>
                  </a:lnTo>
                  <a:lnTo>
                    <a:pt x="43479" y="2640130"/>
                  </a:lnTo>
                  <a:cubicBezTo>
                    <a:pt x="46908" y="2591266"/>
                    <a:pt x="41860" y="2540689"/>
                    <a:pt x="45194" y="2491731"/>
                  </a:cubicBezTo>
                  <a:cubicBezTo>
                    <a:pt x="50242" y="2488968"/>
                    <a:pt x="50242" y="2488873"/>
                    <a:pt x="51004" y="2485253"/>
                  </a:cubicBezTo>
                  <a:lnTo>
                    <a:pt x="44527" y="2481157"/>
                  </a:lnTo>
                  <a:lnTo>
                    <a:pt x="44527" y="2466489"/>
                  </a:lnTo>
                  <a:lnTo>
                    <a:pt x="50909" y="2462679"/>
                  </a:lnTo>
                  <a:lnTo>
                    <a:pt x="50909" y="2455440"/>
                  </a:lnTo>
                  <a:lnTo>
                    <a:pt x="44527" y="2451630"/>
                  </a:lnTo>
                  <a:lnTo>
                    <a:pt x="44527" y="2422293"/>
                  </a:lnTo>
                  <a:lnTo>
                    <a:pt x="50909" y="2418102"/>
                  </a:lnTo>
                  <a:cubicBezTo>
                    <a:pt x="50909" y="2416768"/>
                    <a:pt x="50433" y="2415625"/>
                    <a:pt x="50147" y="2414387"/>
                  </a:cubicBezTo>
                  <a:cubicBezTo>
                    <a:pt x="43384" y="2412387"/>
                    <a:pt x="44241" y="2406577"/>
                    <a:pt x="44337" y="2400671"/>
                  </a:cubicBezTo>
                  <a:lnTo>
                    <a:pt x="50528" y="2396385"/>
                  </a:lnTo>
                  <a:lnTo>
                    <a:pt x="50528" y="2385527"/>
                  </a:lnTo>
                  <a:lnTo>
                    <a:pt x="44527" y="2381621"/>
                  </a:lnTo>
                  <a:lnTo>
                    <a:pt x="44527" y="2352284"/>
                  </a:lnTo>
                  <a:lnTo>
                    <a:pt x="50909" y="2348474"/>
                  </a:lnTo>
                  <a:lnTo>
                    <a:pt x="50909" y="2333806"/>
                  </a:lnTo>
                  <a:lnTo>
                    <a:pt x="44337" y="2329900"/>
                  </a:lnTo>
                  <a:cubicBezTo>
                    <a:pt x="44337" y="2328567"/>
                    <a:pt x="44337" y="2327329"/>
                    <a:pt x="44337" y="2326186"/>
                  </a:cubicBezTo>
                  <a:lnTo>
                    <a:pt x="49004" y="2323519"/>
                  </a:lnTo>
                  <a:cubicBezTo>
                    <a:pt x="52814" y="2308374"/>
                    <a:pt x="49004" y="2290657"/>
                    <a:pt x="50528" y="2274846"/>
                  </a:cubicBezTo>
                  <a:cubicBezTo>
                    <a:pt x="67006" y="2253415"/>
                    <a:pt x="52433" y="2211886"/>
                    <a:pt x="57100" y="2183596"/>
                  </a:cubicBezTo>
                  <a:cubicBezTo>
                    <a:pt x="54224" y="2180663"/>
                    <a:pt x="50604" y="2178549"/>
                    <a:pt x="46623" y="2177500"/>
                  </a:cubicBezTo>
                  <a:cubicBezTo>
                    <a:pt x="38431" y="2183406"/>
                    <a:pt x="31573" y="2179405"/>
                    <a:pt x="19381" y="2181977"/>
                  </a:cubicBezTo>
                  <a:lnTo>
                    <a:pt x="14619" y="2184168"/>
                  </a:lnTo>
                  <a:cubicBezTo>
                    <a:pt x="-27768" y="2172262"/>
                    <a:pt x="39193" y="2181882"/>
                    <a:pt x="50337" y="2167975"/>
                  </a:cubicBezTo>
                  <a:lnTo>
                    <a:pt x="50337" y="2120350"/>
                  </a:lnTo>
                  <a:lnTo>
                    <a:pt x="57005" y="2116255"/>
                  </a:lnTo>
                  <a:lnTo>
                    <a:pt x="57005" y="2112730"/>
                  </a:lnTo>
                  <a:lnTo>
                    <a:pt x="50814" y="2108921"/>
                  </a:lnTo>
                  <a:lnTo>
                    <a:pt x="50814" y="2086727"/>
                  </a:lnTo>
                  <a:cubicBezTo>
                    <a:pt x="59386" y="2081489"/>
                    <a:pt x="59481" y="2081107"/>
                    <a:pt x="51290" y="2076249"/>
                  </a:cubicBezTo>
                  <a:cubicBezTo>
                    <a:pt x="50423" y="2071382"/>
                    <a:pt x="50128" y="2066420"/>
                    <a:pt x="50433" y="2061486"/>
                  </a:cubicBezTo>
                  <a:lnTo>
                    <a:pt x="44432" y="2057486"/>
                  </a:lnTo>
                  <a:lnTo>
                    <a:pt x="50433" y="2053675"/>
                  </a:lnTo>
                  <a:lnTo>
                    <a:pt x="50433" y="2046627"/>
                  </a:lnTo>
                  <a:lnTo>
                    <a:pt x="57005" y="2042531"/>
                  </a:lnTo>
                  <a:lnTo>
                    <a:pt x="57005" y="1998526"/>
                  </a:lnTo>
                  <a:lnTo>
                    <a:pt x="50814" y="1994621"/>
                  </a:lnTo>
                  <a:lnTo>
                    <a:pt x="50814" y="1972523"/>
                  </a:lnTo>
                  <a:cubicBezTo>
                    <a:pt x="64339" y="1968808"/>
                    <a:pt x="49956" y="1950996"/>
                    <a:pt x="62910" y="1947281"/>
                  </a:cubicBezTo>
                  <a:cubicBezTo>
                    <a:pt x="63749" y="1942443"/>
                    <a:pt x="64006" y="1937518"/>
                    <a:pt x="63672" y="1932613"/>
                  </a:cubicBezTo>
                  <a:lnTo>
                    <a:pt x="57386" y="1928327"/>
                  </a:lnTo>
                  <a:lnTo>
                    <a:pt x="57386" y="1921183"/>
                  </a:lnTo>
                  <a:lnTo>
                    <a:pt x="63577" y="1917277"/>
                  </a:lnTo>
                  <a:lnTo>
                    <a:pt x="63577" y="1906419"/>
                  </a:lnTo>
                  <a:lnTo>
                    <a:pt x="57195" y="1902514"/>
                  </a:lnTo>
                  <a:lnTo>
                    <a:pt x="57195" y="1895180"/>
                  </a:lnTo>
                  <a:lnTo>
                    <a:pt x="62815" y="1892036"/>
                  </a:lnTo>
                  <a:cubicBezTo>
                    <a:pt x="65387" y="1887274"/>
                    <a:pt x="62244" y="1881749"/>
                    <a:pt x="64053" y="1876606"/>
                  </a:cubicBezTo>
                  <a:cubicBezTo>
                    <a:pt x="75388" y="1871748"/>
                    <a:pt x="69483" y="1853365"/>
                    <a:pt x="69292" y="1843078"/>
                  </a:cubicBezTo>
                  <a:lnTo>
                    <a:pt x="57672" y="1836601"/>
                  </a:lnTo>
                  <a:lnTo>
                    <a:pt x="57100" y="1832886"/>
                  </a:lnTo>
                  <a:lnTo>
                    <a:pt x="63577" y="1828886"/>
                  </a:lnTo>
                  <a:lnTo>
                    <a:pt x="63577" y="1825361"/>
                  </a:lnTo>
                  <a:lnTo>
                    <a:pt x="69959" y="1821456"/>
                  </a:lnTo>
                  <a:lnTo>
                    <a:pt x="63863" y="1817741"/>
                  </a:lnTo>
                  <a:cubicBezTo>
                    <a:pt x="61577" y="1812217"/>
                    <a:pt x="77579" y="1809740"/>
                    <a:pt x="66816" y="1804978"/>
                  </a:cubicBezTo>
                  <a:cubicBezTo>
                    <a:pt x="57291" y="1807073"/>
                    <a:pt x="58148" y="1798977"/>
                    <a:pt x="50814" y="1795453"/>
                  </a:cubicBezTo>
                  <a:lnTo>
                    <a:pt x="50814" y="1769926"/>
                  </a:lnTo>
                  <a:lnTo>
                    <a:pt x="56910" y="1766211"/>
                  </a:lnTo>
                  <a:lnTo>
                    <a:pt x="50718" y="1762401"/>
                  </a:lnTo>
                  <a:cubicBezTo>
                    <a:pt x="62339" y="1758400"/>
                    <a:pt x="55481" y="1742303"/>
                    <a:pt x="57100" y="1733064"/>
                  </a:cubicBezTo>
                  <a:cubicBezTo>
                    <a:pt x="66054" y="1727635"/>
                    <a:pt x="66054" y="1727349"/>
                    <a:pt x="57862" y="1722396"/>
                  </a:cubicBezTo>
                  <a:cubicBezTo>
                    <a:pt x="55957" y="1718872"/>
                    <a:pt x="57862" y="1715157"/>
                    <a:pt x="56338" y="1710775"/>
                  </a:cubicBezTo>
                  <a:lnTo>
                    <a:pt x="50909" y="1707251"/>
                  </a:lnTo>
                  <a:lnTo>
                    <a:pt x="57100" y="1703441"/>
                  </a:lnTo>
                  <a:lnTo>
                    <a:pt x="57100" y="1652006"/>
                  </a:lnTo>
                  <a:lnTo>
                    <a:pt x="63482" y="1648196"/>
                  </a:lnTo>
                  <a:lnTo>
                    <a:pt x="63482" y="1571330"/>
                  </a:lnTo>
                  <a:lnTo>
                    <a:pt x="57481" y="1567329"/>
                  </a:lnTo>
                  <a:cubicBezTo>
                    <a:pt x="64720" y="1565138"/>
                    <a:pt x="63768" y="1559614"/>
                    <a:pt x="63672" y="1553327"/>
                  </a:cubicBezTo>
                  <a:lnTo>
                    <a:pt x="57672" y="1549232"/>
                  </a:lnTo>
                  <a:lnTo>
                    <a:pt x="63291" y="1545517"/>
                  </a:lnTo>
                  <a:cubicBezTo>
                    <a:pt x="63291" y="1544469"/>
                    <a:pt x="63291" y="1543231"/>
                    <a:pt x="63291" y="1541993"/>
                  </a:cubicBezTo>
                  <a:lnTo>
                    <a:pt x="56719" y="1537992"/>
                  </a:lnTo>
                  <a:lnTo>
                    <a:pt x="56719" y="1530753"/>
                  </a:lnTo>
                  <a:lnTo>
                    <a:pt x="63101" y="1526943"/>
                  </a:lnTo>
                  <a:lnTo>
                    <a:pt x="63101" y="1467983"/>
                  </a:lnTo>
                  <a:lnTo>
                    <a:pt x="58243" y="1465221"/>
                  </a:lnTo>
                  <a:cubicBezTo>
                    <a:pt x="54528" y="1452172"/>
                    <a:pt x="57767" y="1436646"/>
                    <a:pt x="56719" y="1423215"/>
                  </a:cubicBezTo>
                  <a:cubicBezTo>
                    <a:pt x="58529" y="1418358"/>
                    <a:pt x="51195" y="1420073"/>
                    <a:pt x="44813" y="1417120"/>
                  </a:cubicBezTo>
                  <a:cubicBezTo>
                    <a:pt x="43289" y="1412643"/>
                    <a:pt x="54338" y="1416167"/>
                    <a:pt x="55862" y="1413214"/>
                  </a:cubicBezTo>
                  <a:cubicBezTo>
                    <a:pt x="58053" y="1388830"/>
                    <a:pt x="55862" y="1364161"/>
                    <a:pt x="56719" y="1339396"/>
                  </a:cubicBezTo>
                  <a:lnTo>
                    <a:pt x="50433" y="1335395"/>
                  </a:lnTo>
                  <a:lnTo>
                    <a:pt x="56719" y="1331585"/>
                  </a:lnTo>
                  <a:lnTo>
                    <a:pt x="56719" y="1269101"/>
                  </a:lnTo>
                  <a:lnTo>
                    <a:pt x="63101" y="1265291"/>
                  </a:lnTo>
                  <a:lnTo>
                    <a:pt x="63101" y="1228524"/>
                  </a:lnTo>
                  <a:lnTo>
                    <a:pt x="57005" y="1224619"/>
                  </a:lnTo>
                  <a:cubicBezTo>
                    <a:pt x="55671" y="1221381"/>
                    <a:pt x="58910" y="1219666"/>
                    <a:pt x="62149" y="1218143"/>
                  </a:cubicBezTo>
                  <a:cubicBezTo>
                    <a:pt x="65006" y="1211761"/>
                    <a:pt x="62149" y="1203379"/>
                    <a:pt x="63291" y="1195854"/>
                  </a:cubicBezTo>
                  <a:lnTo>
                    <a:pt x="57100" y="1191663"/>
                  </a:lnTo>
                  <a:lnTo>
                    <a:pt x="57100" y="1184424"/>
                  </a:lnTo>
                  <a:lnTo>
                    <a:pt x="63101" y="1180519"/>
                  </a:lnTo>
                  <a:lnTo>
                    <a:pt x="63101" y="1173280"/>
                  </a:lnTo>
                  <a:lnTo>
                    <a:pt x="56719" y="1169470"/>
                  </a:lnTo>
                  <a:lnTo>
                    <a:pt x="56719" y="1162231"/>
                  </a:lnTo>
                  <a:lnTo>
                    <a:pt x="63006" y="1158421"/>
                  </a:lnTo>
                  <a:lnTo>
                    <a:pt x="63006" y="1150991"/>
                  </a:lnTo>
                  <a:cubicBezTo>
                    <a:pt x="54338" y="1145752"/>
                    <a:pt x="54338" y="1145371"/>
                    <a:pt x="62244" y="1140704"/>
                  </a:cubicBezTo>
                  <a:cubicBezTo>
                    <a:pt x="63196" y="1131751"/>
                    <a:pt x="67673" y="1114701"/>
                    <a:pt x="57005" y="1110796"/>
                  </a:cubicBezTo>
                  <a:lnTo>
                    <a:pt x="57005" y="1055837"/>
                  </a:lnTo>
                  <a:lnTo>
                    <a:pt x="50433" y="1051646"/>
                  </a:lnTo>
                  <a:lnTo>
                    <a:pt x="63006" y="1044216"/>
                  </a:lnTo>
                  <a:lnTo>
                    <a:pt x="63006" y="1029357"/>
                  </a:lnTo>
                  <a:cubicBezTo>
                    <a:pt x="52624" y="1025928"/>
                    <a:pt x="56814" y="1011736"/>
                    <a:pt x="57576" y="1003259"/>
                  </a:cubicBezTo>
                  <a:lnTo>
                    <a:pt x="62244" y="1000591"/>
                  </a:lnTo>
                  <a:cubicBezTo>
                    <a:pt x="63873" y="973150"/>
                    <a:pt x="63873" y="945642"/>
                    <a:pt x="62244" y="918200"/>
                  </a:cubicBezTo>
                  <a:lnTo>
                    <a:pt x="57291" y="915438"/>
                  </a:lnTo>
                  <a:lnTo>
                    <a:pt x="57291" y="834094"/>
                  </a:lnTo>
                  <a:lnTo>
                    <a:pt x="63482" y="830284"/>
                  </a:lnTo>
                  <a:lnTo>
                    <a:pt x="63482" y="815711"/>
                  </a:lnTo>
                  <a:lnTo>
                    <a:pt x="57195" y="811901"/>
                  </a:lnTo>
                  <a:lnTo>
                    <a:pt x="63863" y="807805"/>
                  </a:lnTo>
                  <a:lnTo>
                    <a:pt x="63863" y="763800"/>
                  </a:lnTo>
                  <a:cubicBezTo>
                    <a:pt x="73388" y="761419"/>
                    <a:pt x="73388" y="737511"/>
                    <a:pt x="63863" y="735225"/>
                  </a:cubicBezTo>
                  <a:lnTo>
                    <a:pt x="63863" y="727700"/>
                  </a:lnTo>
                  <a:lnTo>
                    <a:pt x="69387" y="724081"/>
                  </a:lnTo>
                  <a:cubicBezTo>
                    <a:pt x="69387" y="723128"/>
                    <a:pt x="69387" y="721890"/>
                    <a:pt x="69959" y="720557"/>
                  </a:cubicBezTo>
                  <a:lnTo>
                    <a:pt x="63482" y="716461"/>
                  </a:lnTo>
                  <a:lnTo>
                    <a:pt x="63482" y="709317"/>
                  </a:lnTo>
                  <a:lnTo>
                    <a:pt x="69864" y="705412"/>
                  </a:lnTo>
                  <a:lnTo>
                    <a:pt x="69864" y="683409"/>
                  </a:lnTo>
                  <a:lnTo>
                    <a:pt x="63672" y="679599"/>
                  </a:lnTo>
                  <a:lnTo>
                    <a:pt x="63672" y="661121"/>
                  </a:lnTo>
                  <a:cubicBezTo>
                    <a:pt x="73197" y="658263"/>
                    <a:pt x="70149" y="646356"/>
                    <a:pt x="69006" y="638641"/>
                  </a:cubicBezTo>
                  <a:cubicBezTo>
                    <a:pt x="57100" y="631784"/>
                    <a:pt x="65958" y="611591"/>
                    <a:pt x="63387" y="599113"/>
                  </a:cubicBezTo>
                  <a:lnTo>
                    <a:pt x="69673" y="594922"/>
                  </a:lnTo>
                  <a:lnTo>
                    <a:pt x="69673" y="576919"/>
                  </a:lnTo>
                  <a:lnTo>
                    <a:pt x="82818" y="569109"/>
                  </a:lnTo>
                  <a:lnTo>
                    <a:pt x="76245" y="565013"/>
                  </a:lnTo>
                  <a:lnTo>
                    <a:pt x="76245" y="554250"/>
                  </a:lnTo>
                  <a:lnTo>
                    <a:pt x="70911" y="551297"/>
                  </a:lnTo>
                  <a:cubicBezTo>
                    <a:pt x="68149" y="528437"/>
                    <a:pt x="70911" y="503672"/>
                    <a:pt x="69959" y="480717"/>
                  </a:cubicBezTo>
                  <a:lnTo>
                    <a:pt x="64244" y="477574"/>
                  </a:lnTo>
                  <a:cubicBezTo>
                    <a:pt x="61767" y="448999"/>
                    <a:pt x="64244" y="418519"/>
                    <a:pt x="63387" y="388991"/>
                  </a:cubicBezTo>
                  <a:lnTo>
                    <a:pt x="57291" y="384990"/>
                  </a:lnTo>
                  <a:cubicBezTo>
                    <a:pt x="57291" y="384038"/>
                    <a:pt x="57291" y="382800"/>
                    <a:pt x="56814" y="381466"/>
                  </a:cubicBezTo>
                  <a:lnTo>
                    <a:pt x="63196" y="377561"/>
                  </a:lnTo>
                  <a:lnTo>
                    <a:pt x="57100" y="373656"/>
                  </a:lnTo>
                  <a:cubicBezTo>
                    <a:pt x="67101" y="370894"/>
                    <a:pt x="62434" y="359464"/>
                    <a:pt x="63387" y="351748"/>
                  </a:cubicBezTo>
                  <a:lnTo>
                    <a:pt x="58434" y="348319"/>
                  </a:lnTo>
                  <a:cubicBezTo>
                    <a:pt x="54243" y="327650"/>
                    <a:pt x="60148" y="305266"/>
                    <a:pt x="56243" y="284502"/>
                  </a:cubicBezTo>
                  <a:lnTo>
                    <a:pt x="51099" y="281549"/>
                  </a:lnTo>
                  <a:lnTo>
                    <a:pt x="56910" y="277739"/>
                  </a:lnTo>
                  <a:lnTo>
                    <a:pt x="50718" y="273834"/>
                  </a:lnTo>
                  <a:lnTo>
                    <a:pt x="50718" y="240877"/>
                  </a:lnTo>
                  <a:cubicBezTo>
                    <a:pt x="10713" y="235162"/>
                    <a:pt x="-5860" y="232972"/>
                    <a:pt x="47575" y="227828"/>
                  </a:cubicBezTo>
                  <a:cubicBezTo>
                    <a:pt x="55862" y="205444"/>
                    <a:pt x="48147" y="174584"/>
                    <a:pt x="50718" y="149057"/>
                  </a:cubicBezTo>
                  <a:lnTo>
                    <a:pt x="44337" y="144961"/>
                  </a:lnTo>
                  <a:lnTo>
                    <a:pt x="44337" y="137722"/>
                  </a:lnTo>
                  <a:lnTo>
                    <a:pt x="50718" y="133816"/>
                  </a:lnTo>
                  <a:lnTo>
                    <a:pt x="50718" y="122958"/>
                  </a:lnTo>
                  <a:lnTo>
                    <a:pt x="44337" y="119053"/>
                  </a:lnTo>
                  <a:cubicBezTo>
                    <a:pt x="57481" y="112576"/>
                    <a:pt x="48051" y="90478"/>
                    <a:pt x="50718" y="78667"/>
                  </a:cubicBezTo>
                  <a:cubicBezTo>
                    <a:pt x="41765" y="73237"/>
                    <a:pt x="41765" y="72952"/>
                    <a:pt x="50718" y="67808"/>
                  </a:cubicBezTo>
                  <a:lnTo>
                    <a:pt x="50718" y="12468"/>
                  </a:lnTo>
                  <a:lnTo>
                    <a:pt x="44908" y="8658"/>
                  </a:lnTo>
                  <a:lnTo>
                    <a:pt x="51099" y="4848"/>
                  </a:lnTo>
                  <a:lnTo>
                    <a:pt x="51099" y="-581"/>
                  </a:lnTo>
                  <a:lnTo>
                    <a:pt x="642411" y="-581"/>
                  </a:lnTo>
                  <a:lnTo>
                    <a:pt x="642411" y="53044"/>
                  </a:lnTo>
                  <a:cubicBezTo>
                    <a:pt x="644602" y="54473"/>
                    <a:pt x="646888" y="55712"/>
                    <a:pt x="648793" y="56855"/>
                  </a:cubicBezTo>
                  <a:lnTo>
                    <a:pt x="648793" y="64189"/>
                  </a:lnTo>
                  <a:lnTo>
                    <a:pt x="642792" y="67999"/>
                  </a:lnTo>
                  <a:lnTo>
                    <a:pt x="642792" y="100669"/>
                  </a:lnTo>
                  <a:cubicBezTo>
                    <a:pt x="659080" y="107051"/>
                    <a:pt x="639078" y="133912"/>
                    <a:pt x="654794" y="140579"/>
                  </a:cubicBezTo>
                  <a:cubicBezTo>
                    <a:pt x="654794" y="143818"/>
                    <a:pt x="657080" y="146294"/>
                    <a:pt x="661747" y="148199"/>
                  </a:cubicBezTo>
                  <a:cubicBezTo>
                    <a:pt x="659556" y="151628"/>
                    <a:pt x="651460" y="148961"/>
                    <a:pt x="648984" y="152105"/>
                  </a:cubicBezTo>
                  <a:lnTo>
                    <a:pt x="648984" y="196205"/>
                  </a:lnTo>
                  <a:lnTo>
                    <a:pt x="642316" y="200206"/>
                  </a:lnTo>
                  <a:cubicBezTo>
                    <a:pt x="642316" y="201539"/>
                    <a:pt x="642316" y="202682"/>
                    <a:pt x="642792" y="203730"/>
                  </a:cubicBezTo>
                  <a:lnTo>
                    <a:pt x="648508" y="207445"/>
                  </a:lnTo>
                  <a:lnTo>
                    <a:pt x="648508" y="222304"/>
                  </a:lnTo>
                  <a:lnTo>
                    <a:pt x="643459" y="225161"/>
                  </a:lnTo>
                  <a:cubicBezTo>
                    <a:pt x="641935" y="242592"/>
                    <a:pt x="642030" y="302695"/>
                    <a:pt x="643459" y="318601"/>
                  </a:cubicBezTo>
                  <a:lnTo>
                    <a:pt x="648508" y="321364"/>
                  </a:lnTo>
                  <a:lnTo>
                    <a:pt x="642411" y="325364"/>
                  </a:lnTo>
                  <a:lnTo>
                    <a:pt x="642411" y="395944"/>
                  </a:lnTo>
                  <a:lnTo>
                    <a:pt x="648793" y="399849"/>
                  </a:lnTo>
                  <a:lnTo>
                    <a:pt x="648793" y="406993"/>
                  </a:lnTo>
                  <a:lnTo>
                    <a:pt x="642507" y="410899"/>
                  </a:lnTo>
                  <a:lnTo>
                    <a:pt x="642507" y="418328"/>
                  </a:lnTo>
                  <a:cubicBezTo>
                    <a:pt x="644507" y="419757"/>
                    <a:pt x="647364" y="420043"/>
                    <a:pt x="648031" y="422329"/>
                  </a:cubicBezTo>
                  <a:cubicBezTo>
                    <a:pt x="638506" y="425186"/>
                    <a:pt x="639078" y="448903"/>
                    <a:pt x="648888" y="450904"/>
                  </a:cubicBezTo>
                  <a:cubicBezTo>
                    <a:pt x="643840" y="472240"/>
                    <a:pt x="661842" y="530437"/>
                    <a:pt x="636030" y="531866"/>
                  </a:cubicBezTo>
                  <a:cubicBezTo>
                    <a:pt x="636030" y="533009"/>
                    <a:pt x="636030" y="534248"/>
                    <a:pt x="636030" y="534819"/>
                  </a:cubicBezTo>
                  <a:cubicBezTo>
                    <a:pt x="638125" y="539105"/>
                    <a:pt x="646698" y="536152"/>
                    <a:pt x="649079" y="539582"/>
                  </a:cubicBezTo>
                  <a:lnTo>
                    <a:pt x="649079" y="550440"/>
                  </a:lnTo>
                  <a:cubicBezTo>
                    <a:pt x="634315" y="553393"/>
                    <a:pt x="635458" y="554441"/>
                    <a:pt x="636030" y="568633"/>
                  </a:cubicBezTo>
                  <a:lnTo>
                    <a:pt x="642126" y="572824"/>
                  </a:lnTo>
                  <a:lnTo>
                    <a:pt x="637077" y="575681"/>
                  </a:lnTo>
                  <a:cubicBezTo>
                    <a:pt x="635496" y="594503"/>
                    <a:pt x="635496" y="613429"/>
                    <a:pt x="637077" y="632260"/>
                  </a:cubicBezTo>
                  <a:lnTo>
                    <a:pt x="642411" y="635212"/>
                  </a:lnTo>
                  <a:cubicBezTo>
                    <a:pt x="642411" y="642261"/>
                    <a:pt x="639744" y="651119"/>
                    <a:pt x="648793" y="653596"/>
                  </a:cubicBezTo>
                  <a:lnTo>
                    <a:pt x="648793" y="704935"/>
                  </a:lnTo>
                  <a:lnTo>
                    <a:pt x="655461" y="708936"/>
                  </a:lnTo>
                  <a:lnTo>
                    <a:pt x="655461" y="716175"/>
                  </a:lnTo>
                  <a:lnTo>
                    <a:pt x="649365" y="720080"/>
                  </a:lnTo>
                  <a:lnTo>
                    <a:pt x="655556" y="724081"/>
                  </a:lnTo>
                  <a:cubicBezTo>
                    <a:pt x="655023" y="732720"/>
                    <a:pt x="655308" y="741397"/>
                    <a:pt x="656413" y="749989"/>
                  </a:cubicBezTo>
                  <a:lnTo>
                    <a:pt x="661080" y="752560"/>
                  </a:lnTo>
                  <a:cubicBezTo>
                    <a:pt x="661080" y="757037"/>
                    <a:pt x="651555" y="753513"/>
                    <a:pt x="649269" y="756751"/>
                  </a:cubicBezTo>
                  <a:lnTo>
                    <a:pt x="649269" y="793518"/>
                  </a:lnTo>
                  <a:lnTo>
                    <a:pt x="655175" y="797233"/>
                  </a:lnTo>
                  <a:lnTo>
                    <a:pt x="649079" y="801138"/>
                  </a:lnTo>
                  <a:lnTo>
                    <a:pt x="649079" y="808377"/>
                  </a:lnTo>
                  <a:lnTo>
                    <a:pt x="655270" y="812187"/>
                  </a:lnTo>
                  <a:lnTo>
                    <a:pt x="655270" y="830475"/>
                  </a:lnTo>
                  <a:lnTo>
                    <a:pt x="648984" y="834666"/>
                  </a:lnTo>
                  <a:cubicBezTo>
                    <a:pt x="648126" y="856859"/>
                    <a:pt x="650603" y="879814"/>
                    <a:pt x="648031" y="901341"/>
                  </a:cubicBezTo>
                  <a:lnTo>
                    <a:pt x="643364" y="903913"/>
                  </a:lnTo>
                  <a:cubicBezTo>
                    <a:pt x="641745" y="924963"/>
                    <a:pt x="642030" y="1008688"/>
                    <a:pt x="643364" y="1023165"/>
                  </a:cubicBezTo>
                  <a:lnTo>
                    <a:pt x="654889" y="1029643"/>
                  </a:lnTo>
                  <a:cubicBezTo>
                    <a:pt x="652508" y="1032976"/>
                    <a:pt x="644412" y="1030405"/>
                    <a:pt x="641935" y="1033739"/>
                  </a:cubicBezTo>
                  <a:lnTo>
                    <a:pt x="641935" y="1084983"/>
                  </a:lnTo>
                  <a:lnTo>
                    <a:pt x="635649" y="1088888"/>
                  </a:lnTo>
                  <a:cubicBezTo>
                    <a:pt x="649269" y="1119464"/>
                    <a:pt x="640125" y="1167279"/>
                    <a:pt x="641078" y="1203188"/>
                  </a:cubicBezTo>
                  <a:lnTo>
                    <a:pt x="635934" y="1206046"/>
                  </a:lnTo>
                  <a:cubicBezTo>
                    <a:pt x="635934" y="1213856"/>
                    <a:pt x="631839" y="1225096"/>
                    <a:pt x="641650" y="1228239"/>
                  </a:cubicBezTo>
                  <a:lnTo>
                    <a:pt x="635649" y="1232144"/>
                  </a:lnTo>
                  <a:cubicBezTo>
                    <a:pt x="635172" y="1245575"/>
                    <a:pt x="635649" y="1259100"/>
                    <a:pt x="635649" y="1272531"/>
                  </a:cubicBezTo>
                  <a:lnTo>
                    <a:pt x="629172" y="1276436"/>
                  </a:lnTo>
                  <a:lnTo>
                    <a:pt x="629172" y="1283675"/>
                  </a:lnTo>
                  <a:cubicBezTo>
                    <a:pt x="638697" y="1288437"/>
                    <a:pt x="635934" y="1290437"/>
                    <a:pt x="629172" y="1295581"/>
                  </a:cubicBezTo>
                  <a:cubicBezTo>
                    <a:pt x="631553" y="1306630"/>
                    <a:pt x="623171" y="1325299"/>
                    <a:pt x="634792" y="1331109"/>
                  </a:cubicBezTo>
                  <a:cubicBezTo>
                    <a:pt x="636334" y="1353635"/>
                    <a:pt x="636182" y="1376239"/>
                    <a:pt x="634315" y="1398737"/>
                  </a:cubicBezTo>
                  <a:lnTo>
                    <a:pt x="629458" y="1401499"/>
                  </a:lnTo>
                  <a:lnTo>
                    <a:pt x="629458" y="1416262"/>
                  </a:lnTo>
                  <a:lnTo>
                    <a:pt x="635649" y="1420073"/>
                  </a:lnTo>
                  <a:lnTo>
                    <a:pt x="635649" y="1489890"/>
                  </a:lnTo>
                  <a:lnTo>
                    <a:pt x="642411" y="1493987"/>
                  </a:lnTo>
                  <a:lnTo>
                    <a:pt x="642411" y="1563805"/>
                  </a:lnTo>
                  <a:cubicBezTo>
                    <a:pt x="645555" y="1566948"/>
                    <a:pt x="656032" y="1563805"/>
                    <a:pt x="655461" y="1569805"/>
                  </a:cubicBezTo>
                  <a:cubicBezTo>
                    <a:pt x="656604" y="1573996"/>
                    <a:pt x="641268" y="1572377"/>
                    <a:pt x="642316" y="1575615"/>
                  </a:cubicBezTo>
                  <a:cubicBezTo>
                    <a:pt x="641364" y="1609811"/>
                    <a:pt x="644031" y="1644577"/>
                    <a:pt x="641364" y="1678581"/>
                  </a:cubicBezTo>
                  <a:lnTo>
                    <a:pt x="636220" y="1681439"/>
                  </a:lnTo>
                  <a:lnTo>
                    <a:pt x="642030" y="1685439"/>
                  </a:lnTo>
                  <a:lnTo>
                    <a:pt x="642030" y="1692678"/>
                  </a:lnTo>
                  <a:lnTo>
                    <a:pt x="635744" y="1696488"/>
                  </a:lnTo>
                  <a:lnTo>
                    <a:pt x="635744" y="1711061"/>
                  </a:lnTo>
                  <a:lnTo>
                    <a:pt x="642411" y="1715157"/>
                  </a:lnTo>
                  <a:lnTo>
                    <a:pt x="642411" y="1736874"/>
                  </a:lnTo>
                  <a:lnTo>
                    <a:pt x="648508" y="1740875"/>
                  </a:lnTo>
                  <a:lnTo>
                    <a:pt x="643554" y="1743637"/>
                  </a:lnTo>
                  <a:cubicBezTo>
                    <a:pt x="641935" y="1772192"/>
                    <a:pt x="641935" y="1800806"/>
                    <a:pt x="643554" y="1829362"/>
                  </a:cubicBezTo>
                  <a:lnTo>
                    <a:pt x="648603" y="1832219"/>
                  </a:lnTo>
                  <a:lnTo>
                    <a:pt x="642697" y="1836220"/>
                  </a:lnTo>
                  <a:lnTo>
                    <a:pt x="642697" y="1872986"/>
                  </a:lnTo>
                  <a:lnTo>
                    <a:pt x="648984" y="1876796"/>
                  </a:lnTo>
                  <a:lnTo>
                    <a:pt x="648984" y="1924421"/>
                  </a:lnTo>
                  <a:lnTo>
                    <a:pt x="642602" y="1928231"/>
                  </a:lnTo>
                  <a:lnTo>
                    <a:pt x="642602" y="1950139"/>
                  </a:lnTo>
                  <a:lnTo>
                    <a:pt x="648698" y="1954139"/>
                  </a:lnTo>
                  <a:cubicBezTo>
                    <a:pt x="636030" y="1957568"/>
                    <a:pt x="648698" y="1972618"/>
                    <a:pt x="636030" y="1975952"/>
                  </a:cubicBezTo>
                  <a:cubicBezTo>
                    <a:pt x="635220" y="1982324"/>
                    <a:pt x="635677" y="1988801"/>
                    <a:pt x="637363" y="1995002"/>
                  </a:cubicBezTo>
                  <a:lnTo>
                    <a:pt x="642221" y="1997764"/>
                  </a:lnTo>
                  <a:lnTo>
                    <a:pt x="642221" y="2012527"/>
                  </a:lnTo>
                  <a:lnTo>
                    <a:pt x="635934" y="2016337"/>
                  </a:lnTo>
                  <a:lnTo>
                    <a:pt x="635934" y="2019862"/>
                  </a:lnTo>
                  <a:lnTo>
                    <a:pt x="642316" y="2023767"/>
                  </a:lnTo>
                  <a:lnTo>
                    <a:pt x="642316" y="2049389"/>
                  </a:lnTo>
                  <a:lnTo>
                    <a:pt x="635553" y="2053675"/>
                  </a:lnTo>
                  <a:lnTo>
                    <a:pt x="635553" y="2086251"/>
                  </a:lnTo>
                  <a:lnTo>
                    <a:pt x="629172" y="2090632"/>
                  </a:lnTo>
                  <a:cubicBezTo>
                    <a:pt x="629172" y="2093204"/>
                    <a:pt x="629172" y="2095586"/>
                    <a:pt x="629743" y="2097586"/>
                  </a:cubicBezTo>
                  <a:lnTo>
                    <a:pt x="635553" y="2100824"/>
                  </a:lnTo>
                  <a:lnTo>
                    <a:pt x="635553" y="2108254"/>
                  </a:lnTo>
                  <a:lnTo>
                    <a:pt x="629553" y="2112159"/>
                  </a:lnTo>
                  <a:lnTo>
                    <a:pt x="629553" y="2119970"/>
                  </a:lnTo>
                  <a:lnTo>
                    <a:pt x="635934" y="2123780"/>
                  </a:lnTo>
                  <a:lnTo>
                    <a:pt x="635934" y="2153116"/>
                  </a:lnTo>
                  <a:lnTo>
                    <a:pt x="642126" y="2156927"/>
                  </a:lnTo>
                  <a:lnTo>
                    <a:pt x="635934" y="2160927"/>
                  </a:lnTo>
                  <a:cubicBezTo>
                    <a:pt x="638220" y="2179025"/>
                    <a:pt x="631172" y="2202361"/>
                    <a:pt x="638887" y="2217505"/>
                  </a:cubicBezTo>
                  <a:cubicBezTo>
                    <a:pt x="642221" y="2218172"/>
                    <a:pt x="647650" y="2216362"/>
                    <a:pt x="648412" y="2220173"/>
                  </a:cubicBezTo>
                  <a:lnTo>
                    <a:pt x="636601" y="2226840"/>
                  </a:lnTo>
                  <a:lnTo>
                    <a:pt x="636601" y="2256272"/>
                  </a:lnTo>
                  <a:lnTo>
                    <a:pt x="642983" y="2260177"/>
                  </a:lnTo>
                  <a:lnTo>
                    <a:pt x="642983" y="2263702"/>
                  </a:lnTo>
                  <a:lnTo>
                    <a:pt x="636411" y="2267607"/>
                  </a:lnTo>
                  <a:cubicBezTo>
                    <a:pt x="636411" y="2268941"/>
                    <a:pt x="636411" y="2270179"/>
                    <a:pt x="636411" y="2271227"/>
                  </a:cubicBezTo>
                  <a:lnTo>
                    <a:pt x="642221" y="2274941"/>
                  </a:lnTo>
                  <a:lnTo>
                    <a:pt x="642221" y="2293420"/>
                  </a:lnTo>
                  <a:cubicBezTo>
                    <a:pt x="633649" y="2298659"/>
                    <a:pt x="633649" y="2298849"/>
                    <a:pt x="642221" y="2304373"/>
                  </a:cubicBezTo>
                  <a:cubicBezTo>
                    <a:pt x="641650" y="2311232"/>
                    <a:pt x="644983" y="2320185"/>
                    <a:pt x="635744" y="2322662"/>
                  </a:cubicBezTo>
                  <a:lnTo>
                    <a:pt x="635744" y="2329996"/>
                  </a:lnTo>
                  <a:lnTo>
                    <a:pt x="642126" y="2333806"/>
                  </a:lnTo>
                  <a:lnTo>
                    <a:pt x="642126" y="2337425"/>
                  </a:lnTo>
                  <a:lnTo>
                    <a:pt x="635839" y="2341235"/>
                  </a:lnTo>
                  <a:lnTo>
                    <a:pt x="635839" y="2352189"/>
                  </a:lnTo>
                  <a:lnTo>
                    <a:pt x="642221" y="2356285"/>
                  </a:lnTo>
                  <a:cubicBezTo>
                    <a:pt x="642564" y="2360019"/>
                    <a:pt x="642278" y="2363791"/>
                    <a:pt x="641364" y="2367429"/>
                  </a:cubicBezTo>
                  <a:cubicBezTo>
                    <a:pt x="633267" y="2372287"/>
                    <a:pt x="633267" y="2372573"/>
                    <a:pt x="642221" y="2378002"/>
                  </a:cubicBezTo>
                  <a:cubicBezTo>
                    <a:pt x="642221" y="2390098"/>
                    <a:pt x="638316" y="2406577"/>
                    <a:pt x="656318" y="2401909"/>
                  </a:cubicBezTo>
                  <a:cubicBezTo>
                    <a:pt x="671272" y="2403719"/>
                    <a:pt x="648603" y="2407149"/>
                    <a:pt x="649079" y="2404957"/>
                  </a:cubicBezTo>
                  <a:lnTo>
                    <a:pt x="635839" y="2410768"/>
                  </a:lnTo>
                  <a:lnTo>
                    <a:pt x="635839" y="2422198"/>
                  </a:lnTo>
                  <a:lnTo>
                    <a:pt x="642221" y="2426293"/>
                  </a:lnTo>
                  <a:cubicBezTo>
                    <a:pt x="642726" y="2436180"/>
                    <a:pt x="642411" y="2446086"/>
                    <a:pt x="641268" y="2455916"/>
                  </a:cubicBezTo>
                  <a:lnTo>
                    <a:pt x="636696" y="2458488"/>
                  </a:lnTo>
                  <a:cubicBezTo>
                    <a:pt x="635115" y="2476071"/>
                    <a:pt x="635115" y="2493769"/>
                    <a:pt x="636696" y="2511352"/>
                  </a:cubicBezTo>
                  <a:lnTo>
                    <a:pt x="641650" y="2514114"/>
                  </a:lnTo>
                  <a:lnTo>
                    <a:pt x="635553" y="2518114"/>
                  </a:lnTo>
                  <a:lnTo>
                    <a:pt x="635553" y="2540022"/>
                  </a:lnTo>
                  <a:lnTo>
                    <a:pt x="641745" y="2543832"/>
                  </a:lnTo>
                  <a:lnTo>
                    <a:pt x="635744" y="2547642"/>
                  </a:lnTo>
                  <a:lnTo>
                    <a:pt x="635744" y="2558500"/>
                  </a:lnTo>
                  <a:lnTo>
                    <a:pt x="641554" y="2562501"/>
                  </a:lnTo>
                  <a:lnTo>
                    <a:pt x="635839" y="2565739"/>
                  </a:lnTo>
                  <a:cubicBezTo>
                    <a:pt x="634096" y="2569911"/>
                    <a:pt x="636058" y="2574712"/>
                    <a:pt x="640230" y="2576455"/>
                  </a:cubicBezTo>
                  <a:cubicBezTo>
                    <a:pt x="640811" y="2576703"/>
                    <a:pt x="641411" y="2576874"/>
                    <a:pt x="642030" y="2576979"/>
                  </a:cubicBezTo>
                  <a:cubicBezTo>
                    <a:pt x="644317" y="2591838"/>
                    <a:pt x="633839" y="2613079"/>
                    <a:pt x="654889" y="2613746"/>
                  </a:cubicBezTo>
                  <a:cubicBezTo>
                    <a:pt x="651270" y="2616508"/>
                    <a:pt x="645364" y="2614889"/>
                    <a:pt x="642126" y="2617651"/>
                  </a:cubicBezTo>
                  <a:lnTo>
                    <a:pt x="642126" y="2628509"/>
                  </a:lnTo>
                  <a:lnTo>
                    <a:pt x="648603" y="2632605"/>
                  </a:lnTo>
                  <a:cubicBezTo>
                    <a:pt x="648603" y="2633939"/>
                    <a:pt x="648126" y="2635082"/>
                    <a:pt x="648031" y="2636129"/>
                  </a:cubicBezTo>
                  <a:lnTo>
                    <a:pt x="642030" y="2640034"/>
                  </a:lnTo>
                  <a:cubicBezTo>
                    <a:pt x="642364" y="2644968"/>
                    <a:pt x="642107" y="2649921"/>
                    <a:pt x="641268" y="2654799"/>
                  </a:cubicBezTo>
                  <a:lnTo>
                    <a:pt x="635934" y="2657846"/>
                  </a:lnTo>
                  <a:lnTo>
                    <a:pt x="641745" y="2661847"/>
                  </a:lnTo>
                  <a:lnTo>
                    <a:pt x="641745" y="2683754"/>
                  </a:lnTo>
                  <a:lnTo>
                    <a:pt x="635649" y="2687469"/>
                  </a:lnTo>
                  <a:lnTo>
                    <a:pt x="641840" y="2691374"/>
                  </a:lnTo>
                  <a:lnTo>
                    <a:pt x="641840" y="2713282"/>
                  </a:lnTo>
                  <a:lnTo>
                    <a:pt x="635744" y="2717187"/>
                  </a:lnTo>
                  <a:cubicBezTo>
                    <a:pt x="645269" y="2718902"/>
                    <a:pt x="645269" y="2751858"/>
                    <a:pt x="635744" y="2753668"/>
                  </a:cubicBezTo>
                  <a:lnTo>
                    <a:pt x="635744" y="2760907"/>
                  </a:lnTo>
                  <a:cubicBezTo>
                    <a:pt x="637935" y="2762812"/>
                    <a:pt x="643174" y="2764812"/>
                    <a:pt x="641935" y="2768432"/>
                  </a:cubicBezTo>
                  <a:lnTo>
                    <a:pt x="635363" y="2772337"/>
                  </a:lnTo>
                  <a:lnTo>
                    <a:pt x="635363" y="2787006"/>
                  </a:lnTo>
                  <a:cubicBezTo>
                    <a:pt x="658604" y="2795102"/>
                    <a:pt x="660128" y="2795102"/>
                    <a:pt x="636601" y="2797387"/>
                  </a:cubicBezTo>
                  <a:cubicBezTo>
                    <a:pt x="635744" y="2807675"/>
                    <a:pt x="630315" y="2828820"/>
                    <a:pt x="641078" y="2834535"/>
                  </a:cubicBezTo>
                  <a:cubicBezTo>
                    <a:pt x="638506" y="2838250"/>
                    <a:pt x="632696" y="2839583"/>
                    <a:pt x="628791" y="2842346"/>
                  </a:cubicBezTo>
                  <a:lnTo>
                    <a:pt x="628791" y="2849680"/>
                  </a:lnTo>
                  <a:cubicBezTo>
                    <a:pt x="633182" y="2851785"/>
                    <a:pt x="637306" y="2854414"/>
                    <a:pt x="641078" y="2857490"/>
                  </a:cubicBezTo>
                  <a:cubicBezTo>
                    <a:pt x="639649" y="2858824"/>
                    <a:pt x="635934" y="2859300"/>
                    <a:pt x="636506" y="2861396"/>
                  </a:cubicBezTo>
                  <a:lnTo>
                    <a:pt x="641554" y="2864253"/>
                  </a:lnTo>
                  <a:lnTo>
                    <a:pt x="635744" y="2868063"/>
                  </a:lnTo>
                  <a:cubicBezTo>
                    <a:pt x="635744" y="2869111"/>
                    <a:pt x="635744" y="2870349"/>
                    <a:pt x="635744" y="2871587"/>
                  </a:cubicBezTo>
                  <a:lnTo>
                    <a:pt x="629172" y="2875588"/>
                  </a:lnTo>
                  <a:lnTo>
                    <a:pt x="629172" y="2886446"/>
                  </a:lnTo>
                  <a:lnTo>
                    <a:pt x="635744" y="2890447"/>
                  </a:lnTo>
                  <a:cubicBezTo>
                    <a:pt x="635744" y="2891781"/>
                    <a:pt x="635744" y="2892924"/>
                    <a:pt x="635744" y="2894352"/>
                  </a:cubicBezTo>
                  <a:cubicBezTo>
                    <a:pt x="625267" y="2897686"/>
                    <a:pt x="630696" y="2902543"/>
                    <a:pt x="636411" y="2905591"/>
                  </a:cubicBezTo>
                  <a:cubicBezTo>
                    <a:pt x="636411" y="2908354"/>
                    <a:pt x="635934" y="2910640"/>
                    <a:pt x="635744" y="2912545"/>
                  </a:cubicBezTo>
                  <a:lnTo>
                    <a:pt x="629934" y="2915783"/>
                  </a:lnTo>
                  <a:lnTo>
                    <a:pt x="629934" y="2923498"/>
                  </a:lnTo>
                  <a:lnTo>
                    <a:pt x="642602" y="2930737"/>
                  </a:lnTo>
                  <a:lnTo>
                    <a:pt x="635934" y="2934833"/>
                  </a:lnTo>
                  <a:lnTo>
                    <a:pt x="635934" y="2945596"/>
                  </a:lnTo>
                  <a:cubicBezTo>
                    <a:pt x="627267" y="2950930"/>
                    <a:pt x="627267" y="2951216"/>
                    <a:pt x="635172" y="2955979"/>
                  </a:cubicBezTo>
                  <a:cubicBezTo>
                    <a:pt x="640125" y="2966456"/>
                    <a:pt x="629267" y="2984554"/>
                    <a:pt x="642411" y="2989507"/>
                  </a:cubicBezTo>
                  <a:lnTo>
                    <a:pt x="636316" y="2993508"/>
                  </a:lnTo>
                  <a:lnTo>
                    <a:pt x="636316" y="3000651"/>
                  </a:lnTo>
                  <a:lnTo>
                    <a:pt x="642697" y="3004556"/>
                  </a:lnTo>
                  <a:lnTo>
                    <a:pt x="642697" y="3011795"/>
                  </a:lnTo>
                  <a:lnTo>
                    <a:pt x="636506" y="3015606"/>
                  </a:lnTo>
                  <a:lnTo>
                    <a:pt x="636506" y="3030369"/>
                  </a:lnTo>
                  <a:cubicBezTo>
                    <a:pt x="645078" y="3035703"/>
                    <a:pt x="645078" y="3035989"/>
                    <a:pt x="637077" y="3040846"/>
                  </a:cubicBezTo>
                  <a:cubicBezTo>
                    <a:pt x="629743" y="3076280"/>
                    <a:pt x="646602" y="3125619"/>
                    <a:pt x="630219" y="3155146"/>
                  </a:cubicBezTo>
                  <a:cubicBezTo>
                    <a:pt x="630219" y="3156289"/>
                    <a:pt x="630219" y="3157432"/>
                    <a:pt x="629553" y="3158861"/>
                  </a:cubicBezTo>
                  <a:lnTo>
                    <a:pt x="636030" y="3162862"/>
                  </a:lnTo>
                  <a:lnTo>
                    <a:pt x="636030" y="3324787"/>
                  </a:lnTo>
                  <a:lnTo>
                    <a:pt x="642697" y="3328882"/>
                  </a:lnTo>
                  <a:lnTo>
                    <a:pt x="642697" y="3406131"/>
                  </a:lnTo>
                  <a:lnTo>
                    <a:pt x="636125" y="3410131"/>
                  </a:lnTo>
                  <a:cubicBezTo>
                    <a:pt x="636125" y="3411465"/>
                    <a:pt x="636125" y="3412608"/>
                    <a:pt x="636696" y="3413655"/>
                  </a:cubicBezTo>
                  <a:lnTo>
                    <a:pt x="642792" y="3417655"/>
                  </a:lnTo>
                  <a:cubicBezTo>
                    <a:pt x="643174" y="3422561"/>
                    <a:pt x="642916" y="3427485"/>
                    <a:pt x="642030" y="3432324"/>
                  </a:cubicBezTo>
                  <a:cubicBezTo>
                    <a:pt x="623457" y="3445850"/>
                    <a:pt x="649174" y="3507286"/>
                    <a:pt x="629934" y="3520240"/>
                  </a:cubicBezTo>
                  <a:lnTo>
                    <a:pt x="629934" y="3534527"/>
                  </a:lnTo>
                  <a:cubicBezTo>
                    <a:pt x="619971" y="3542366"/>
                    <a:pt x="607245" y="3545805"/>
                    <a:pt x="594691" y="3544052"/>
                  </a:cubicBezTo>
                  <a:cubicBezTo>
                    <a:pt x="588214" y="3544909"/>
                    <a:pt x="591929" y="3550434"/>
                    <a:pt x="585166" y="3552434"/>
                  </a:cubicBezTo>
                  <a:cubicBezTo>
                    <a:pt x="592310" y="3561959"/>
                    <a:pt x="612789" y="3544052"/>
                    <a:pt x="623266" y="3556816"/>
                  </a:cubicBezTo>
                  <a:lnTo>
                    <a:pt x="623266" y="3560340"/>
                  </a:lnTo>
                  <a:lnTo>
                    <a:pt x="629838" y="3564341"/>
                  </a:lnTo>
                  <a:lnTo>
                    <a:pt x="629838" y="3571484"/>
                  </a:lnTo>
                  <a:lnTo>
                    <a:pt x="623838" y="3575389"/>
                  </a:lnTo>
                  <a:lnTo>
                    <a:pt x="629934" y="3579390"/>
                  </a:lnTo>
                  <a:cubicBezTo>
                    <a:pt x="627933" y="3591773"/>
                    <a:pt x="634315" y="3608727"/>
                    <a:pt x="626600" y="3617490"/>
                  </a:cubicBezTo>
                  <a:cubicBezTo>
                    <a:pt x="606217" y="3615871"/>
                    <a:pt x="607550" y="3623014"/>
                    <a:pt x="627743" y="3621205"/>
                  </a:cubicBezTo>
                  <a:lnTo>
                    <a:pt x="630886" y="3627015"/>
                  </a:lnTo>
                  <a:lnTo>
                    <a:pt x="636411" y="3630444"/>
                  </a:lnTo>
                  <a:lnTo>
                    <a:pt x="636411" y="3641398"/>
                  </a:lnTo>
                  <a:lnTo>
                    <a:pt x="630219" y="3645208"/>
                  </a:lnTo>
                  <a:lnTo>
                    <a:pt x="636506" y="3649113"/>
                  </a:lnTo>
                  <a:cubicBezTo>
                    <a:pt x="639363" y="3669783"/>
                    <a:pt x="632886" y="3670354"/>
                    <a:pt x="613932" y="3669116"/>
                  </a:cubicBezTo>
                  <a:cubicBezTo>
                    <a:pt x="604407" y="3673497"/>
                    <a:pt x="623457" y="3673021"/>
                    <a:pt x="626695" y="3672735"/>
                  </a:cubicBezTo>
                  <a:cubicBezTo>
                    <a:pt x="630791" y="3675593"/>
                    <a:pt x="630696" y="3680164"/>
                    <a:pt x="636220" y="3681689"/>
                  </a:cubicBezTo>
                  <a:cubicBezTo>
                    <a:pt x="636220" y="3682927"/>
                    <a:pt x="636220" y="3684070"/>
                    <a:pt x="636220" y="3685403"/>
                  </a:cubicBezTo>
                  <a:lnTo>
                    <a:pt x="629648" y="3689404"/>
                  </a:lnTo>
                  <a:lnTo>
                    <a:pt x="629648" y="3696643"/>
                  </a:lnTo>
                  <a:lnTo>
                    <a:pt x="635934" y="3700453"/>
                  </a:lnTo>
                  <a:lnTo>
                    <a:pt x="629743" y="3704358"/>
                  </a:lnTo>
                  <a:cubicBezTo>
                    <a:pt x="633649" y="3719503"/>
                    <a:pt x="613551" y="3708739"/>
                    <a:pt x="610693" y="3715693"/>
                  </a:cubicBezTo>
                  <a:cubicBezTo>
                    <a:pt x="616170" y="3719341"/>
                    <a:pt x="622514" y="3721475"/>
                    <a:pt x="629076" y="3721884"/>
                  </a:cubicBezTo>
                  <a:lnTo>
                    <a:pt x="629076" y="3737124"/>
                  </a:lnTo>
                  <a:lnTo>
                    <a:pt x="622790" y="3740934"/>
                  </a:lnTo>
                  <a:lnTo>
                    <a:pt x="629458" y="3744934"/>
                  </a:lnTo>
                  <a:lnTo>
                    <a:pt x="629458" y="3767795"/>
                  </a:lnTo>
                  <a:lnTo>
                    <a:pt x="635458" y="3771795"/>
                  </a:lnTo>
                  <a:lnTo>
                    <a:pt x="622695" y="3778939"/>
                  </a:lnTo>
                  <a:cubicBezTo>
                    <a:pt x="623171" y="3785797"/>
                    <a:pt x="619837" y="3794846"/>
                    <a:pt x="629076" y="3797227"/>
                  </a:cubicBezTo>
                  <a:lnTo>
                    <a:pt x="629076" y="3841233"/>
                  </a:lnTo>
                  <a:lnTo>
                    <a:pt x="635839" y="3845328"/>
                  </a:lnTo>
                  <a:lnTo>
                    <a:pt x="635839" y="3848852"/>
                  </a:lnTo>
                  <a:lnTo>
                    <a:pt x="629458" y="3852757"/>
                  </a:lnTo>
                  <a:lnTo>
                    <a:pt x="629458" y="3863045"/>
                  </a:lnTo>
                  <a:lnTo>
                    <a:pt x="635458" y="3867045"/>
                  </a:lnTo>
                  <a:lnTo>
                    <a:pt x="630315" y="3869902"/>
                  </a:lnTo>
                  <a:cubicBezTo>
                    <a:pt x="628791" y="3894868"/>
                    <a:pt x="628791" y="3919899"/>
                    <a:pt x="630315" y="3944865"/>
                  </a:cubicBezTo>
                  <a:lnTo>
                    <a:pt x="634982" y="3947436"/>
                  </a:lnTo>
                  <a:cubicBezTo>
                    <a:pt x="642030" y="3981631"/>
                    <a:pt x="624790" y="4030590"/>
                    <a:pt x="642126" y="4058307"/>
                  </a:cubicBezTo>
                  <a:lnTo>
                    <a:pt x="642126" y="4113647"/>
                  </a:lnTo>
                  <a:lnTo>
                    <a:pt x="635744" y="4117458"/>
                  </a:lnTo>
                  <a:lnTo>
                    <a:pt x="635744" y="4128411"/>
                  </a:lnTo>
                  <a:lnTo>
                    <a:pt x="642316" y="4132316"/>
                  </a:lnTo>
                  <a:cubicBezTo>
                    <a:pt x="642316" y="4133650"/>
                    <a:pt x="642316" y="4134888"/>
                    <a:pt x="642316" y="4135936"/>
                  </a:cubicBezTo>
                  <a:lnTo>
                    <a:pt x="636506" y="4139650"/>
                  </a:lnTo>
                  <a:lnTo>
                    <a:pt x="636506" y="4449309"/>
                  </a:lnTo>
                  <a:cubicBezTo>
                    <a:pt x="644031" y="4452356"/>
                    <a:pt x="641459" y="4456642"/>
                    <a:pt x="648508" y="4460072"/>
                  </a:cubicBezTo>
                  <a:lnTo>
                    <a:pt x="642983" y="4463786"/>
                  </a:lnTo>
                  <a:cubicBezTo>
                    <a:pt x="642983" y="4464739"/>
                    <a:pt x="642983" y="4465978"/>
                    <a:pt x="642983" y="4467310"/>
                  </a:cubicBezTo>
                  <a:close/>
                  <a:moveTo>
                    <a:pt x="583356" y="3598154"/>
                  </a:moveTo>
                  <a:lnTo>
                    <a:pt x="591929" y="3603584"/>
                  </a:lnTo>
                  <a:cubicBezTo>
                    <a:pt x="602978" y="3603584"/>
                    <a:pt x="612693" y="3605298"/>
                    <a:pt x="621456" y="3598250"/>
                  </a:cubicBezTo>
                  <a:cubicBezTo>
                    <a:pt x="611360" y="3588439"/>
                    <a:pt x="594405" y="3593583"/>
                    <a:pt x="583356" y="3598154"/>
                  </a:cubicBezTo>
                  <a:close/>
                  <a:moveTo>
                    <a:pt x="454007" y="3625682"/>
                  </a:moveTo>
                  <a:cubicBezTo>
                    <a:pt x="454769" y="3625682"/>
                    <a:pt x="455626" y="3624920"/>
                    <a:pt x="456483" y="3624539"/>
                  </a:cubicBezTo>
                  <a:cubicBezTo>
                    <a:pt x="458388" y="3619871"/>
                    <a:pt x="459150" y="3613299"/>
                    <a:pt x="454102" y="3611013"/>
                  </a:cubicBezTo>
                  <a:cubicBezTo>
                    <a:pt x="436052" y="3610032"/>
                    <a:pt x="417974" y="3612518"/>
                    <a:pt x="400858" y="3618347"/>
                  </a:cubicBezTo>
                  <a:cubicBezTo>
                    <a:pt x="395333" y="3617776"/>
                    <a:pt x="389427" y="3619681"/>
                    <a:pt x="385332" y="3616537"/>
                  </a:cubicBezTo>
                  <a:lnTo>
                    <a:pt x="385332" y="3611680"/>
                  </a:lnTo>
                  <a:lnTo>
                    <a:pt x="398667" y="3605870"/>
                  </a:lnTo>
                  <a:cubicBezTo>
                    <a:pt x="398667" y="3599678"/>
                    <a:pt x="393237" y="3599107"/>
                    <a:pt x="389142" y="3596345"/>
                  </a:cubicBezTo>
                  <a:cubicBezTo>
                    <a:pt x="380607" y="3601583"/>
                    <a:pt x="369863" y="3601583"/>
                    <a:pt x="361329" y="3596345"/>
                  </a:cubicBezTo>
                  <a:cubicBezTo>
                    <a:pt x="355804" y="3596916"/>
                    <a:pt x="349803" y="3595106"/>
                    <a:pt x="345803" y="3598250"/>
                  </a:cubicBezTo>
                  <a:cubicBezTo>
                    <a:pt x="344755" y="3606250"/>
                    <a:pt x="347517" y="3609775"/>
                    <a:pt x="355328" y="3604155"/>
                  </a:cubicBezTo>
                  <a:cubicBezTo>
                    <a:pt x="363377" y="3607812"/>
                    <a:pt x="371206" y="3611946"/>
                    <a:pt x="378759" y="3616537"/>
                  </a:cubicBezTo>
                  <a:lnTo>
                    <a:pt x="378759" y="3623681"/>
                  </a:lnTo>
                  <a:cubicBezTo>
                    <a:pt x="389523" y="3631111"/>
                    <a:pt x="400191" y="3633778"/>
                    <a:pt x="408382" y="3622348"/>
                  </a:cubicBezTo>
                  <a:cubicBezTo>
                    <a:pt x="423051" y="3622062"/>
                    <a:pt x="437910" y="3627872"/>
                    <a:pt x="454007" y="3625682"/>
                  </a:cubicBezTo>
                  <a:close/>
                  <a:moveTo>
                    <a:pt x="428004" y="3739982"/>
                  </a:moveTo>
                  <a:cubicBezTo>
                    <a:pt x="385332" y="3739982"/>
                    <a:pt x="394857" y="3769414"/>
                    <a:pt x="431337" y="3745601"/>
                  </a:cubicBezTo>
                  <a:cubicBezTo>
                    <a:pt x="431147" y="3743411"/>
                    <a:pt x="432004" y="3741505"/>
                    <a:pt x="428004" y="3740077"/>
                  </a:cubicBezTo>
                  <a:close/>
                  <a:moveTo>
                    <a:pt x="266745" y="3638350"/>
                  </a:moveTo>
                  <a:cubicBezTo>
                    <a:pt x="287510" y="3615871"/>
                    <a:pt x="366853" y="3642827"/>
                    <a:pt x="365043" y="3627110"/>
                  </a:cubicBezTo>
                  <a:cubicBezTo>
                    <a:pt x="356661" y="3620348"/>
                    <a:pt x="346470" y="3621967"/>
                    <a:pt x="336468" y="3621967"/>
                  </a:cubicBezTo>
                  <a:cubicBezTo>
                    <a:pt x="330658" y="3620538"/>
                    <a:pt x="335040" y="3616061"/>
                    <a:pt x="329420" y="3614537"/>
                  </a:cubicBezTo>
                  <a:lnTo>
                    <a:pt x="308084" y="3614537"/>
                  </a:lnTo>
                  <a:lnTo>
                    <a:pt x="297225" y="3622062"/>
                  </a:lnTo>
                  <a:cubicBezTo>
                    <a:pt x="247410" y="3624253"/>
                    <a:pt x="180258" y="3660162"/>
                    <a:pt x="279033" y="3645208"/>
                  </a:cubicBezTo>
                  <a:close/>
                  <a:moveTo>
                    <a:pt x="234170" y="3728837"/>
                  </a:moveTo>
                  <a:cubicBezTo>
                    <a:pt x="235408" y="3724551"/>
                    <a:pt x="226359" y="3724551"/>
                    <a:pt x="227598" y="3728837"/>
                  </a:cubicBezTo>
                  <a:cubicBezTo>
                    <a:pt x="227026" y="3733314"/>
                    <a:pt x="235884" y="3732743"/>
                    <a:pt x="234170" y="3728932"/>
                  </a:cubicBezTo>
                  <a:close/>
                  <a:moveTo>
                    <a:pt x="243695" y="3710359"/>
                  </a:moveTo>
                  <a:cubicBezTo>
                    <a:pt x="248267" y="3706644"/>
                    <a:pt x="248267" y="3706644"/>
                    <a:pt x="243695" y="3703025"/>
                  </a:cubicBezTo>
                  <a:lnTo>
                    <a:pt x="230836" y="3703025"/>
                  </a:lnTo>
                  <a:cubicBezTo>
                    <a:pt x="226074" y="3706644"/>
                    <a:pt x="226074" y="3706740"/>
                    <a:pt x="230836" y="3710359"/>
                  </a:cubicBezTo>
                  <a:close/>
                  <a:moveTo>
                    <a:pt x="304941" y="3351838"/>
                  </a:moveTo>
                  <a:cubicBezTo>
                    <a:pt x="307122" y="3349942"/>
                    <a:pt x="309970" y="3349018"/>
                    <a:pt x="312846" y="3349266"/>
                  </a:cubicBezTo>
                  <a:lnTo>
                    <a:pt x="312846" y="3347361"/>
                  </a:lnTo>
                  <a:cubicBezTo>
                    <a:pt x="306369" y="3342789"/>
                    <a:pt x="293796" y="3337836"/>
                    <a:pt x="286748" y="3344218"/>
                  </a:cubicBezTo>
                  <a:cubicBezTo>
                    <a:pt x="284843" y="3355171"/>
                    <a:pt x="291225" y="3353076"/>
                    <a:pt x="304941" y="3351838"/>
                  </a:cubicBezTo>
                  <a:cubicBezTo>
                    <a:pt x="304255" y="3352305"/>
                    <a:pt x="303474" y="3352629"/>
                    <a:pt x="302655" y="3352790"/>
                  </a:cubicBezTo>
                  <a:cubicBezTo>
                    <a:pt x="306465" y="3352123"/>
                    <a:pt x="309322" y="3351362"/>
                    <a:pt x="312942" y="3351076"/>
                  </a:cubicBezTo>
                  <a:cubicBezTo>
                    <a:pt x="315704" y="3353076"/>
                    <a:pt x="319324" y="3354315"/>
                    <a:pt x="322467" y="3356410"/>
                  </a:cubicBezTo>
                  <a:lnTo>
                    <a:pt x="329229" y="3353076"/>
                  </a:lnTo>
                  <a:cubicBezTo>
                    <a:pt x="337802" y="3359458"/>
                    <a:pt x="348279" y="3353838"/>
                    <a:pt x="356661" y="3360505"/>
                  </a:cubicBezTo>
                  <a:lnTo>
                    <a:pt x="359424" y="3355267"/>
                  </a:lnTo>
                  <a:lnTo>
                    <a:pt x="352375" y="3350980"/>
                  </a:lnTo>
                  <a:lnTo>
                    <a:pt x="352375" y="3347361"/>
                  </a:lnTo>
                  <a:lnTo>
                    <a:pt x="342850" y="3342313"/>
                  </a:lnTo>
                  <a:cubicBezTo>
                    <a:pt x="334306" y="3345885"/>
                    <a:pt x="325296" y="3348228"/>
                    <a:pt x="316085" y="3349266"/>
                  </a:cubicBezTo>
                  <a:cubicBezTo>
                    <a:pt x="314180" y="3349266"/>
                    <a:pt x="311894" y="3348695"/>
                    <a:pt x="312846" y="3350790"/>
                  </a:cubicBezTo>
                  <a:cubicBezTo>
                    <a:pt x="310313" y="3351380"/>
                    <a:pt x="307732" y="3351762"/>
                    <a:pt x="305131" y="3351933"/>
                  </a:cubicBezTo>
                  <a:close/>
                  <a:moveTo>
                    <a:pt x="330087" y="3308213"/>
                  </a:moveTo>
                  <a:lnTo>
                    <a:pt x="339135" y="3303165"/>
                  </a:lnTo>
                  <a:cubicBezTo>
                    <a:pt x="340374" y="3294783"/>
                    <a:pt x="324658" y="3297069"/>
                    <a:pt x="320085" y="3299260"/>
                  </a:cubicBezTo>
                  <a:lnTo>
                    <a:pt x="320085" y="3302784"/>
                  </a:lnTo>
                  <a:cubicBezTo>
                    <a:pt x="323067" y="3305298"/>
                    <a:pt x="326534" y="3307185"/>
                    <a:pt x="330277" y="3308309"/>
                  </a:cubicBezTo>
                  <a:close/>
                  <a:moveTo>
                    <a:pt x="355804" y="272119"/>
                  </a:moveTo>
                  <a:cubicBezTo>
                    <a:pt x="357709" y="272119"/>
                    <a:pt x="359900" y="269834"/>
                    <a:pt x="355804" y="268500"/>
                  </a:cubicBezTo>
                  <a:cubicBezTo>
                    <a:pt x="353709" y="269452"/>
                    <a:pt x="351613" y="270881"/>
                    <a:pt x="355804" y="272119"/>
                  </a:cubicBezTo>
                  <a:close/>
                  <a:moveTo>
                    <a:pt x="362281" y="3397272"/>
                  </a:moveTo>
                  <a:cubicBezTo>
                    <a:pt x="357709" y="3400987"/>
                    <a:pt x="357709" y="3400987"/>
                    <a:pt x="362281" y="3404606"/>
                  </a:cubicBezTo>
                  <a:cubicBezTo>
                    <a:pt x="369901" y="3402511"/>
                    <a:pt x="392666" y="3410226"/>
                    <a:pt x="390856" y="3398605"/>
                  </a:cubicBezTo>
                  <a:cubicBezTo>
                    <a:pt x="381522" y="3389462"/>
                    <a:pt x="372759" y="3396891"/>
                    <a:pt x="362281" y="3397272"/>
                  </a:cubicBezTo>
                  <a:close/>
                  <a:moveTo>
                    <a:pt x="378759" y="3325358"/>
                  </a:moveTo>
                  <a:cubicBezTo>
                    <a:pt x="374778" y="3322691"/>
                    <a:pt x="369596" y="3322691"/>
                    <a:pt x="365615" y="3325358"/>
                  </a:cubicBezTo>
                  <a:cubicBezTo>
                    <a:pt x="369596" y="3328025"/>
                    <a:pt x="374778" y="3328025"/>
                    <a:pt x="378759" y="3325358"/>
                  </a:cubicBezTo>
                  <a:close/>
                  <a:moveTo>
                    <a:pt x="457531" y="23422"/>
                  </a:moveTo>
                  <a:lnTo>
                    <a:pt x="457531" y="19802"/>
                  </a:lnTo>
                  <a:cubicBezTo>
                    <a:pt x="439815" y="10277"/>
                    <a:pt x="421622" y="18659"/>
                    <a:pt x="402096" y="17897"/>
                  </a:cubicBezTo>
                  <a:cubicBezTo>
                    <a:pt x="396952" y="21612"/>
                    <a:pt x="396952" y="21612"/>
                    <a:pt x="402096" y="25232"/>
                  </a:cubicBezTo>
                  <a:cubicBezTo>
                    <a:pt x="408858" y="26308"/>
                    <a:pt x="415783" y="25136"/>
                    <a:pt x="421812" y="21897"/>
                  </a:cubicBezTo>
                  <a:cubicBezTo>
                    <a:pt x="433223" y="26317"/>
                    <a:pt x="445777" y="26851"/>
                    <a:pt x="457531" y="23422"/>
                  </a:cubicBezTo>
                  <a:close/>
                  <a:moveTo>
                    <a:pt x="429909" y="3446326"/>
                  </a:moveTo>
                  <a:cubicBezTo>
                    <a:pt x="414954" y="3440516"/>
                    <a:pt x="418002" y="3453660"/>
                    <a:pt x="429909" y="3447564"/>
                  </a:cubicBezTo>
                  <a:cubicBezTo>
                    <a:pt x="429909" y="3447183"/>
                    <a:pt x="430385" y="3446612"/>
                    <a:pt x="429909" y="3446326"/>
                  </a:cubicBezTo>
                  <a:close/>
                  <a:moveTo>
                    <a:pt x="398952" y="3544624"/>
                  </a:moveTo>
                  <a:lnTo>
                    <a:pt x="418002" y="3535766"/>
                  </a:lnTo>
                  <a:cubicBezTo>
                    <a:pt x="420574" y="3522240"/>
                    <a:pt x="402286" y="3524812"/>
                    <a:pt x="394476" y="3529860"/>
                  </a:cubicBezTo>
                  <a:cubicBezTo>
                    <a:pt x="387046" y="3531193"/>
                    <a:pt x="381712" y="3524621"/>
                    <a:pt x="374759" y="3526526"/>
                  </a:cubicBezTo>
                  <a:cubicBezTo>
                    <a:pt x="356376" y="3533480"/>
                    <a:pt x="333230" y="3528431"/>
                    <a:pt x="319419" y="3543766"/>
                  </a:cubicBezTo>
                  <a:cubicBezTo>
                    <a:pt x="310751" y="3553291"/>
                    <a:pt x="290844" y="3547577"/>
                    <a:pt x="279699" y="3557578"/>
                  </a:cubicBezTo>
                  <a:cubicBezTo>
                    <a:pt x="280176" y="3559292"/>
                    <a:pt x="278080" y="3561673"/>
                    <a:pt x="282081" y="3562436"/>
                  </a:cubicBezTo>
                  <a:cubicBezTo>
                    <a:pt x="320181" y="3554816"/>
                    <a:pt x="357328" y="3540528"/>
                    <a:pt x="398571" y="3544624"/>
                  </a:cubicBezTo>
                  <a:lnTo>
                    <a:pt x="398000" y="3544624"/>
                  </a:lnTo>
                  <a:cubicBezTo>
                    <a:pt x="400381" y="3544433"/>
                    <a:pt x="401334" y="3544529"/>
                    <a:pt x="399048" y="3544624"/>
                  </a:cubicBezTo>
                  <a:close/>
                  <a:moveTo>
                    <a:pt x="290177" y="3459946"/>
                  </a:moveTo>
                  <a:cubicBezTo>
                    <a:pt x="271127" y="3474234"/>
                    <a:pt x="365329" y="3462995"/>
                    <a:pt x="371901" y="3460804"/>
                  </a:cubicBezTo>
                  <a:cubicBezTo>
                    <a:pt x="352947" y="3447278"/>
                    <a:pt x="316085" y="3465757"/>
                    <a:pt x="290272" y="3459946"/>
                  </a:cubicBezTo>
                  <a:close/>
                  <a:moveTo>
                    <a:pt x="314085" y="3414417"/>
                  </a:moveTo>
                  <a:cubicBezTo>
                    <a:pt x="314666" y="3414979"/>
                    <a:pt x="315389" y="3415370"/>
                    <a:pt x="316180" y="3415560"/>
                  </a:cubicBezTo>
                  <a:cubicBezTo>
                    <a:pt x="323800" y="3413084"/>
                    <a:pt x="312084" y="3410512"/>
                    <a:pt x="314180" y="3414417"/>
                  </a:cubicBezTo>
                  <a:close/>
                  <a:moveTo>
                    <a:pt x="342660" y="3448802"/>
                  </a:moveTo>
                  <a:cubicBezTo>
                    <a:pt x="351518" y="3448802"/>
                    <a:pt x="374568" y="3450993"/>
                    <a:pt x="356566" y="3441468"/>
                  </a:cubicBezTo>
                  <a:lnTo>
                    <a:pt x="342469" y="3441468"/>
                  </a:lnTo>
                  <a:cubicBezTo>
                    <a:pt x="337992" y="3445183"/>
                    <a:pt x="337992" y="3445183"/>
                    <a:pt x="342755" y="3448802"/>
                  </a:cubicBezTo>
                  <a:close/>
                  <a:moveTo>
                    <a:pt x="329134" y="3504143"/>
                  </a:moveTo>
                  <a:cubicBezTo>
                    <a:pt x="323533" y="3503819"/>
                    <a:pt x="318028" y="3505619"/>
                    <a:pt x="313704" y="3509191"/>
                  </a:cubicBezTo>
                  <a:cubicBezTo>
                    <a:pt x="317609" y="3513382"/>
                    <a:pt x="324181" y="3510906"/>
                    <a:pt x="329420" y="3511477"/>
                  </a:cubicBezTo>
                  <a:cubicBezTo>
                    <a:pt x="334087" y="3507667"/>
                    <a:pt x="334087" y="3507667"/>
                    <a:pt x="329229" y="3504143"/>
                  </a:cubicBezTo>
                  <a:close/>
                  <a:moveTo>
                    <a:pt x="292653" y="3483092"/>
                  </a:moveTo>
                  <a:cubicBezTo>
                    <a:pt x="293320" y="3493951"/>
                    <a:pt x="318085" y="3489664"/>
                    <a:pt x="326277" y="3487474"/>
                  </a:cubicBezTo>
                  <a:cubicBezTo>
                    <a:pt x="324372" y="3476615"/>
                    <a:pt x="303607" y="3483187"/>
                    <a:pt x="292749" y="3483092"/>
                  </a:cubicBezTo>
                  <a:close/>
                  <a:moveTo>
                    <a:pt x="373330" y="3480806"/>
                  </a:moveTo>
                  <a:cubicBezTo>
                    <a:pt x="376721" y="3482616"/>
                    <a:pt x="380798" y="3482616"/>
                    <a:pt x="384189" y="3480806"/>
                  </a:cubicBezTo>
                  <a:cubicBezTo>
                    <a:pt x="384760" y="3476996"/>
                    <a:pt x="371616" y="3477282"/>
                    <a:pt x="373425" y="3480806"/>
                  </a:cubicBezTo>
                  <a:close/>
                  <a:moveTo>
                    <a:pt x="395333" y="3279258"/>
                  </a:moveTo>
                  <a:cubicBezTo>
                    <a:pt x="390380" y="3282877"/>
                    <a:pt x="390380" y="3282877"/>
                    <a:pt x="395333" y="3286687"/>
                  </a:cubicBezTo>
                  <a:lnTo>
                    <a:pt x="408192" y="3286687"/>
                  </a:lnTo>
                  <a:cubicBezTo>
                    <a:pt x="413145" y="3283162"/>
                    <a:pt x="413145" y="3283067"/>
                    <a:pt x="408192" y="3279258"/>
                  </a:cubicBezTo>
                  <a:close/>
                  <a:moveTo>
                    <a:pt x="285891" y="3391748"/>
                  </a:moveTo>
                  <a:lnTo>
                    <a:pt x="288653" y="3397082"/>
                  </a:lnTo>
                  <a:lnTo>
                    <a:pt x="304083" y="3397082"/>
                  </a:lnTo>
                  <a:cubicBezTo>
                    <a:pt x="309598" y="3393167"/>
                    <a:pt x="316514" y="3391748"/>
                    <a:pt x="323133" y="3393176"/>
                  </a:cubicBezTo>
                  <a:cubicBezTo>
                    <a:pt x="323133" y="3393176"/>
                    <a:pt x="323895" y="3393176"/>
                    <a:pt x="322371" y="3392129"/>
                  </a:cubicBezTo>
                  <a:lnTo>
                    <a:pt x="325038" y="3392129"/>
                  </a:lnTo>
                  <a:cubicBezTo>
                    <a:pt x="324467" y="3390414"/>
                    <a:pt x="317895" y="3388224"/>
                    <a:pt x="319133" y="3391176"/>
                  </a:cubicBezTo>
                  <a:lnTo>
                    <a:pt x="314275" y="3389938"/>
                  </a:lnTo>
                  <a:cubicBezTo>
                    <a:pt x="329991" y="3387842"/>
                    <a:pt x="302845" y="3384889"/>
                    <a:pt x="298083" y="3386318"/>
                  </a:cubicBezTo>
                  <a:lnTo>
                    <a:pt x="298559" y="3386318"/>
                  </a:lnTo>
                  <a:cubicBezTo>
                    <a:pt x="297321" y="3386318"/>
                    <a:pt x="296273" y="3386318"/>
                    <a:pt x="298083" y="3386318"/>
                  </a:cubicBezTo>
                  <a:close/>
                  <a:moveTo>
                    <a:pt x="283224" y="3515001"/>
                  </a:moveTo>
                  <a:cubicBezTo>
                    <a:pt x="280366" y="3517287"/>
                    <a:pt x="275889" y="3518621"/>
                    <a:pt x="273699" y="3521287"/>
                  </a:cubicBezTo>
                  <a:cubicBezTo>
                    <a:pt x="276366" y="3532337"/>
                    <a:pt x="292082" y="3530812"/>
                    <a:pt x="299416" y="3524716"/>
                  </a:cubicBezTo>
                  <a:cubicBezTo>
                    <a:pt x="294301" y="3521078"/>
                    <a:pt x="288920" y="3517830"/>
                    <a:pt x="283319" y="3515001"/>
                  </a:cubicBezTo>
                  <a:close/>
                  <a:moveTo>
                    <a:pt x="271317" y="3571198"/>
                  </a:moveTo>
                  <a:cubicBezTo>
                    <a:pt x="262459" y="3571198"/>
                    <a:pt x="255316" y="3563579"/>
                    <a:pt x="246933" y="3568722"/>
                  </a:cubicBezTo>
                  <a:cubicBezTo>
                    <a:pt x="236837" y="3573580"/>
                    <a:pt x="229503" y="3564150"/>
                    <a:pt x="218358" y="3566912"/>
                  </a:cubicBezTo>
                  <a:cubicBezTo>
                    <a:pt x="213691" y="3571198"/>
                    <a:pt x="186545" y="3571580"/>
                    <a:pt x="198546" y="3581486"/>
                  </a:cubicBezTo>
                  <a:cubicBezTo>
                    <a:pt x="222835" y="3584534"/>
                    <a:pt x="247791" y="3570532"/>
                    <a:pt x="270746" y="3581486"/>
                  </a:cubicBezTo>
                  <a:lnTo>
                    <a:pt x="280271" y="3576056"/>
                  </a:lnTo>
                  <a:cubicBezTo>
                    <a:pt x="277461" y="3574189"/>
                    <a:pt x="274499" y="3572561"/>
                    <a:pt x="271413" y="3571198"/>
                  </a:cubicBezTo>
                  <a:close/>
                  <a:moveTo>
                    <a:pt x="449816" y="4474740"/>
                  </a:moveTo>
                  <a:cubicBezTo>
                    <a:pt x="456007" y="4477693"/>
                    <a:pt x="476581" y="4492076"/>
                    <a:pt x="477153" y="4478836"/>
                  </a:cubicBezTo>
                  <a:cubicBezTo>
                    <a:pt x="469247" y="4475121"/>
                    <a:pt x="463246" y="4468359"/>
                    <a:pt x="453626" y="4469311"/>
                  </a:cubicBezTo>
                  <a:close/>
                  <a:moveTo>
                    <a:pt x="483439" y="130387"/>
                  </a:moveTo>
                  <a:cubicBezTo>
                    <a:pt x="480448" y="128063"/>
                    <a:pt x="477010" y="126377"/>
                    <a:pt x="473343" y="125434"/>
                  </a:cubicBezTo>
                  <a:lnTo>
                    <a:pt x="463818" y="130197"/>
                  </a:lnTo>
                  <a:lnTo>
                    <a:pt x="463818" y="137531"/>
                  </a:lnTo>
                  <a:cubicBezTo>
                    <a:pt x="467771" y="140151"/>
                    <a:pt x="472914" y="140151"/>
                    <a:pt x="476867" y="137531"/>
                  </a:cubicBezTo>
                  <a:lnTo>
                    <a:pt x="476867" y="134007"/>
                  </a:lnTo>
                  <a:close/>
                  <a:moveTo>
                    <a:pt x="182640" y="3770747"/>
                  </a:moveTo>
                  <a:cubicBezTo>
                    <a:pt x="183592" y="3775034"/>
                    <a:pt x="196641" y="3773605"/>
                    <a:pt x="200166" y="3771795"/>
                  </a:cubicBezTo>
                  <a:cubicBezTo>
                    <a:pt x="199308" y="3767795"/>
                    <a:pt x="186259" y="3768937"/>
                    <a:pt x="182735" y="3770747"/>
                  </a:cubicBezTo>
                  <a:close/>
                  <a:moveTo>
                    <a:pt x="166161" y="3817325"/>
                  </a:moveTo>
                  <a:cubicBezTo>
                    <a:pt x="184164" y="3816086"/>
                    <a:pt x="203690" y="3819230"/>
                    <a:pt x="220835" y="3815515"/>
                  </a:cubicBezTo>
                  <a:lnTo>
                    <a:pt x="220835" y="3811609"/>
                  </a:lnTo>
                  <a:lnTo>
                    <a:pt x="211310" y="3806657"/>
                  </a:lnTo>
                  <a:lnTo>
                    <a:pt x="204833" y="3809800"/>
                  </a:lnTo>
                  <a:cubicBezTo>
                    <a:pt x="191317" y="3803532"/>
                    <a:pt x="175601" y="3804170"/>
                    <a:pt x="162637" y="3811515"/>
                  </a:cubicBezTo>
                  <a:cubicBezTo>
                    <a:pt x="161580" y="3813391"/>
                    <a:pt x="162246" y="3815772"/>
                    <a:pt x="164132" y="3816829"/>
                  </a:cubicBezTo>
                  <a:cubicBezTo>
                    <a:pt x="164780" y="3817191"/>
                    <a:pt x="165514" y="3817362"/>
                    <a:pt x="166257" y="3817325"/>
                  </a:cubicBezTo>
                  <a:close/>
                  <a:moveTo>
                    <a:pt x="227598" y="3836375"/>
                  </a:moveTo>
                  <a:cubicBezTo>
                    <a:pt x="225978" y="3827707"/>
                    <a:pt x="211405" y="3833327"/>
                    <a:pt x="204737" y="3831802"/>
                  </a:cubicBezTo>
                  <a:cubicBezTo>
                    <a:pt x="196165" y="3835803"/>
                    <a:pt x="206262" y="3840566"/>
                    <a:pt x="210072" y="3842852"/>
                  </a:cubicBezTo>
                  <a:lnTo>
                    <a:pt x="224264" y="3842852"/>
                  </a:lnTo>
                  <a:cubicBezTo>
                    <a:pt x="227979" y="3839994"/>
                    <a:pt x="227693" y="3839994"/>
                    <a:pt x="227693" y="3836660"/>
                  </a:cubicBezTo>
                  <a:close/>
                  <a:moveTo>
                    <a:pt x="319895" y="3774367"/>
                  </a:moveTo>
                  <a:cubicBezTo>
                    <a:pt x="315199" y="3771004"/>
                    <a:pt x="309579" y="3769176"/>
                    <a:pt x="303798" y="3769128"/>
                  </a:cubicBezTo>
                  <a:cubicBezTo>
                    <a:pt x="274366" y="3783701"/>
                    <a:pt x="242171" y="3776462"/>
                    <a:pt x="210738" y="3776653"/>
                  </a:cubicBezTo>
                  <a:cubicBezTo>
                    <a:pt x="199204" y="3784606"/>
                    <a:pt x="185888" y="3789607"/>
                    <a:pt x="171972" y="3791226"/>
                  </a:cubicBezTo>
                  <a:cubicBezTo>
                    <a:pt x="166924" y="3795036"/>
                    <a:pt x="166924" y="3795036"/>
                    <a:pt x="171972" y="3798560"/>
                  </a:cubicBezTo>
                  <a:cubicBezTo>
                    <a:pt x="178744" y="3799646"/>
                    <a:pt x="185678" y="3798436"/>
                    <a:pt x="191688" y="3795131"/>
                  </a:cubicBezTo>
                  <a:cubicBezTo>
                    <a:pt x="201213" y="3799894"/>
                    <a:pt x="201213" y="3799989"/>
                    <a:pt x="210167" y="3795131"/>
                  </a:cubicBezTo>
                  <a:cubicBezTo>
                    <a:pt x="226264" y="3793226"/>
                    <a:pt x="243504" y="3798465"/>
                    <a:pt x="256935" y="3787416"/>
                  </a:cubicBezTo>
                  <a:cubicBezTo>
                    <a:pt x="265698" y="3791607"/>
                    <a:pt x="295035" y="3796941"/>
                    <a:pt x="293320" y="3782368"/>
                  </a:cubicBezTo>
                  <a:cubicBezTo>
                    <a:pt x="300369" y="3774367"/>
                    <a:pt x="312561" y="3779129"/>
                    <a:pt x="319990" y="3774652"/>
                  </a:cubicBezTo>
                  <a:close/>
                  <a:moveTo>
                    <a:pt x="345231" y="3717217"/>
                  </a:moveTo>
                  <a:cubicBezTo>
                    <a:pt x="330563" y="3721884"/>
                    <a:pt x="319228" y="3705596"/>
                    <a:pt x="306274" y="3711692"/>
                  </a:cubicBezTo>
                  <a:cubicBezTo>
                    <a:pt x="300750" y="3717502"/>
                    <a:pt x="248076" y="3714740"/>
                    <a:pt x="263888" y="3728266"/>
                  </a:cubicBezTo>
                  <a:cubicBezTo>
                    <a:pt x="271127" y="3726170"/>
                    <a:pt x="300083" y="3730266"/>
                    <a:pt x="279509" y="3735600"/>
                  </a:cubicBezTo>
                  <a:cubicBezTo>
                    <a:pt x="258982" y="3738905"/>
                    <a:pt x="238170" y="3740086"/>
                    <a:pt x="217406" y="3739124"/>
                  </a:cubicBezTo>
                  <a:cubicBezTo>
                    <a:pt x="204833" y="3730647"/>
                    <a:pt x="198356" y="3740172"/>
                    <a:pt x="187402" y="3745220"/>
                  </a:cubicBezTo>
                  <a:lnTo>
                    <a:pt x="190450" y="3750268"/>
                  </a:lnTo>
                  <a:cubicBezTo>
                    <a:pt x="234170" y="3743887"/>
                    <a:pt x="278461" y="3754745"/>
                    <a:pt x="319514" y="3740743"/>
                  </a:cubicBezTo>
                  <a:lnTo>
                    <a:pt x="319514" y="3737029"/>
                  </a:lnTo>
                  <a:cubicBezTo>
                    <a:pt x="312084" y="3733123"/>
                    <a:pt x="301702" y="3737029"/>
                    <a:pt x="294844" y="3730552"/>
                  </a:cubicBezTo>
                  <a:cubicBezTo>
                    <a:pt x="294368" y="3724551"/>
                    <a:pt x="311989" y="3730552"/>
                    <a:pt x="316371" y="3724170"/>
                  </a:cubicBezTo>
                  <a:cubicBezTo>
                    <a:pt x="323229" y="3725980"/>
                    <a:pt x="369996" y="3726170"/>
                    <a:pt x="345327" y="3717884"/>
                  </a:cubicBezTo>
                  <a:close/>
                  <a:moveTo>
                    <a:pt x="369330" y="3676545"/>
                  </a:moveTo>
                  <a:cubicBezTo>
                    <a:pt x="379712" y="3673974"/>
                    <a:pt x="400858" y="3682546"/>
                    <a:pt x="404953" y="3671687"/>
                  </a:cubicBezTo>
                  <a:cubicBezTo>
                    <a:pt x="393495" y="3665077"/>
                    <a:pt x="380998" y="3660476"/>
                    <a:pt x="367996" y="3658066"/>
                  </a:cubicBezTo>
                  <a:lnTo>
                    <a:pt x="356757" y="3666068"/>
                  </a:lnTo>
                  <a:cubicBezTo>
                    <a:pt x="347708" y="3659686"/>
                    <a:pt x="338754" y="3662543"/>
                    <a:pt x="329134" y="3661972"/>
                  </a:cubicBezTo>
                  <a:cubicBezTo>
                    <a:pt x="318018" y="3667506"/>
                    <a:pt x="305608" y="3669935"/>
                    <a:pt x="293225" y="3669020"/>
                  </a:cubicBezTo>
                  <a:lnTo>
                    <a:pt x="293225" y="3663782"/>
                  </a:lnTo>
                  <a:cubicBezTo>
                    <a:pt x="286272" y="3661019"/>
                    <a:pt x="286272" y="3661019"/>
                    <a:pt x="280176" y="3663782"/>
                  </a:cubicBezTo>
                  <a:lnTo>
                    <a:pt x="280176" y="3674640"/>
                  </a:lnTo>
                  <a:cubicBezTo>
                    <a:pt x="284176" y="3677402"/>
                    <a:pt x="289701" y="3679117"/>
                    <a:pt x="291987" y="3682070"/>
                  </a:cubicBezTo>
                  <a:lnTo>
                    <a:pt x="283795" y="3687499"/>
                  </a:lnTo>
                  <a:cubicBezTo>
                    <a:pt x="272746" y="3685308"/>
                    <a:pt x="276080" y="3693118"/>
                    <a:pt x="267126" y="3697024"/>
                  </a:cubicBezTo>
                  <a:lnTo>
                    <a:pt x="273508" y="3700929"/>
                  </a:lnTo>
                  <a:cubicBezTo>
                    <a:pt x="276080" y="3714550"/>
                    <a:pt x="295892" y="3700929"/>
                    <a:pt x="305322" y="3702739"/>
                  </a:cubicBezTo>
                  <a:cubicBezTo>
                    <a:pt x="316371" y="3703405"/>
                    <a:pt x="312180" y="3695976"/>
                    <a:pt x="312942" y="3689785"/>
                  </a:cubicBezTo>
                  <a:cubicBezTo>
                    <a:pt x="310084" y="3687880"/>
                    <a:pt x="304750" y="3686546"/>
                    <a:pt x="309608" y="3684355"/>
                  </a:cubicBezTo>
                  <a:cubicBezTo>
                    <a:pt x="329801" y="3685146"/>
                    <a:pt x="349984" y="3682736"/>
                    <a:pt x="369425" y="3677212"/>
                  </a:cubicBezTo>
                  <a:close/>
                  <a:moveTo>
                    <a:pt x="449721" y="4588088"/>
                  </a:moveTo>
                  <a:cubicBezTo>
                    <a:pt x="431471" y="4580278"/>
                    <a:pt x="411468" y="4577610"/>
                    <a:pt x="391809" y="4580182"/>
                  </a:cubicBezTo>
                  <a:lnTo>
                    <a:pt x="391809" y="4588660"/>
                  </a:lnTo>
                  <a:cubicBezTo>
                    <a:pt x="399429" y="4591612"/>
                    <a:pt x="399524" y="4591612"/>
                    <a:pt x="407906" y="4587040"/>
                  </a:cubicBezTo>
                  <a:cubicBezTo>
                    <a:pt x="420384" y="4585230"/>
                    <a:pt x="439434" y="4597422"/>
                    <a:pt x="449816" y="4588754"/>
                  </a:cubicBezTo>
                  <a:close/>
                  <a:moveTo>
                    <a:pt x="495726" y="4562275"/>
                  </a:moveTo>
                  <a:cubicBezTo>
                    <a:pt x="481439" y="4561323"/>
                    <a:pt x="455531" y="4556179"/>
                    <a:pt x="445530" y="4567228"/>
                  </a:cubicBezTo>
                  <a:cubicBezTo>
                    <a:pt x="459912" y="4568847"/>
                    <a:pt x="485820" y="4573991"/>
                    <a:pt x="495822" y="4562941"/>
                  </a:cubicBezTo>
                  <a:close/>
                  <a:moveTo>
                    <a:pt x="496679" y="39424"/>
                  </a:moveTo>
                  <a:cubicBezTo>
                    <a:pt x="487916" y="40281"/>
                    <a:pt x="452769" y="35423"/>
                    <a:pt x="472771" y="46758"/>
                  </a:cubicBezTo>
                  <a:lnTo>
                    <a:pt x="500299" y="46758"/>
                  </a:lnTo>
                  <a:cubicBezTo>
                    <a:pt x="506109" y="44948"/>
                    <a:pt x="504394" y="39519"/>
                    <a:pt x="496584" y="40091"/>
                  </a:cubicBezTo>
                  <a:close/>
                  <a:moveTo>
                    <a:pt x="532874" y="4472645"/>
                  </a:moveTo>
                  <a:lnTo>
                    <a:pt x="526492" y="4472645"/>
                  </a:lnTo>
                  <a:cubicBezTo>
                    <a:pt x="521825" y="4476360"/>
                    <a:pt x="521825" y="4476360"/>
                    <a:pt x="526492" y="4479979"/>
                  </a:cubicBezTo>
                  <a:lnTo>
                    <a:pt x="532969" y="4479979"/>
                  </a:lnTo>
                  <a:cubicBezTo>
                    <a:pt x="537732" y="4476930"/>
                    <a:pt x="537732" y="4476930"/>
                    <a:pt x="532969" y="4473311"/>
                  </a:cubicBezTo>
                  <a:close/>
                  <a:moveTo>
                    <a:pt x="549447" y="131530"/>
                  </a:moveTo>
                  <a:cubicBezTo>
                    <a:pt x="550686" y="127244"/>
                    <a:pt x="541637" y="127339"/>
                    <a:pt x="542875" y="131530"/>
                  </a:cubicBezTo>
                  <a:cubicBezTo>
                    <a:pt x="542399" y="136674"/>
                    <a:pt x="551257" y="136007"/>
                    <a:pt x="549543" y="132197"/>
                  </a:cubicBezTo>
                  <a:close/>
                  <a:moveTo>
                    <a:pt x="588881" y="3785321"/>
                  </a:moveTo>
                  <a:cubicBezTo>
                    <a:pt x="580404" y="3782368"/>
                    <a:pt x="571164" y="3782368"/>
                    <a:pt x="562687" y="3785321"/>
                  </a:cubicBezTo>
                  <a:cubicBezTo>
                    <a:pt x="563259" y="3796941"/>
                    <a:pt x="582975" y="3790750"/>
                    <a:pt x="588976" y="3785987"/>
                  </a:cubicBezTo>
                  <a:close/>
                  <a:moveTo>
                    <a:pt x="569164" y="3673021"/>
                  </a:moveTo>
                  <a:cubicBezTo>
                    <a:pt x="569164" y="3680260"/>
                    <a:pt x="578689" y="3673021"/>
                    <a:pt x="582213" y="3671021"/>
                  </a:cubicBezTo>
                  <a:cubicBezTo>
                    <a:pt x="578241" y="3668449"/>
                    <a:pt x="573136" y="3668449"/>
                    <a:pt x="569164" y="3671021"/>
                  </a:cubicBezTo>
                  <a:cubicBezTo>
                    <a:pt x="569402" y="3671888"/>
                    <a:pt x="569440" y="3672802"/>
                    <a:pt x="569259" y="3673687"/>
                  </a:cubicBezTo>
                  <a:close/>
                  <a:moveTo>
                    <a:pt x="588881" y="3744840"/>
                  </a:moveTo>
                  <a:cubicBezTo>
                    <a:pt x="584899" y="3742172"/>
                    <a:pt x="579718" y="3742172"/>
                    <a:pt x="575736" y="3744840"/>
                  </a:cubicBezTo>
                  <a:cubicBezTo>
                    <a:pt x="579632" y="3747649"/>
                    <a:pt x="584814" y="3747916"/>
                    <a:pt x="588976" y="3745506"/>
                  </a:cubicBezTo>
                  <a:close/>
                  <a:moveTo>
                    <a:pt x="608693" y="3641588"/>
                  </a:moveTo>
                  <a:cubicBezTo>
                    <a:pt x="599168" y="3635778"/>
                    <a:pt x="546114" y="3646160"/>
                    <a:pt x="559639" y="3658162"/>
                  </a:cubicBezTo>
                  <a:cubicBezTo>
                    <a:pt x="577832" y="3660448"/>
                    <a:pt x="593739" y="3649780"/>
                    <a:pt x="608788" y="3642255"/>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195" name="Google Shape;195;p10"/>
            <p:cNvSpPr/>
            <p:nvPr/>
          </p:nvSpPr>
          <p:spPr>
            <a:xfrm>
              <a:off x="6287576" y="708"/>
              <a:ext cx="449059" cy="6863371"/>
            </a:xfrm>
            <a:custGeom>
              <a:rect b="b" l="l" r="r" t="t"/>
              <a:pathLst>
                <a:path extrusionOk="0" h="4606289" w="670237">
                  <a:moveTo>
                    <a:pt x="638371" y="4605709"/>
                  </a:moveTo>
                  <a:lnTo>
                    <a:pt x="40486" y="4605709"/>
                  </a:lnTo>
                  <a:lnTo>
                    <a:pt x="40486" y="4600280"/>
                  </a:lnTo>
                  <a:lnTo>
                    <a:pt x="46678" y="4596374"/>
                  </a:lnTo>
                  <a:lnTo>
                    <a:pt x="40867" y="4592564"/>
                  </a:lnTo>
                  <a:cubicBezTo>
                    <a:pt x="48297" y="4590564"/>
                    <a:pt x="46582" y="4584659"/>
                    <a:pt x="47344" y="4579610"/>
                  </a:cubicBezTo>
                  <a:cubicBezTo>
                    <a:pt x="41153" y="4573609"/>
                    <a:pt x="36200" y="4572180"/>
                    <a:pt x="46868" y="4566942"/>
                  </a:cubicBezTo>
                  <a:lnTo>
                    <a:pt x="46868" y="4534080"/>
                  </a:lnTo>
                  <a:lnTo>
                    <a:pt x="53631" y="4530081"/>
                  </a:lnTo>
                  <a:lnTo>
                    <a:pt x="53631" y="4526461"/>
                  </a:lnTo>
                  <a:lnTo>
                    <a:pt x="46868" y="4522365"/>
                  </a:lnTo>
                  <a:lnTo>
                    <a:pt x="46868" y="4515412"/>
                  </a:lnTo>
                  <a:lnTo>
                    <a:pt x="40867" y="4511602"/>
                  </a:lnTo>
                  <a:lnTo>
                    <a:pt x="40867" y="4504076"/>
                  </a:lnTo>
                  <a:lnTo>
                    <a:pt x="46582" y="4500934"/>
                  </a:lnTo>
                  <a:cubicBezTo>
                    <a:pt x="48011" y="4493504"/>
                    <a:pt x="46582" y="4485599"/>
                    <a:pt x="47630" y="4478169"/>
                  </a:cubicBezTo>
                  <a:lnTo>
                    <a:pt x="53250" y="4475026"/>
                  </a:lnTo>
                  <a:lnTo>
                    <a:pt x="53250" y="4463881"/>
                  </a:lnTo>
                  <a:lnTo>
                    <a:pt x="47249" y="4460071"/>
                  </a:lnTo>
                  <a:lnTo>
                    <a:pt x="47249" y="4430734"/>
                  </a:lnTo>
                  <a:lnTo>
                    <a:pt x="53726" y="4426829"/>
                  </a:lnTo>
                  <a:lnTo>
                    <a:pt x="53726" y="4415970"/>
                  </a:lnTo>
                  <a:lnTo>
                    <a:pt x="59917" y="4412066"/>
                  </a:lnTo>
                  <a:lnTo>
                    <a:pt x="59917" y="4405017"/>
                  </a:lnTo>
                  <a:cubicBezTo>
                    <a:pt x="52774" y="4401778"/>
                    <a:pt x="54679" y="4397683"/>
                    <a:pt x="48202" y="4394254"/>
                  </a:cubicBezTo>
                  <a:cubicBezTo>
                    <a:pt x="43915" y="4390730"/>
                    <a:pt x="50297" y="4388253"/>
                    <a:pt x="53631" y="4386443"/>
                  </a:cubicBezTo>
                  <a:cubicBezTo>
                    <a:pt x="53631" y="4378538"/>
                    <a:pt x="51059" y="4372918"/>
                    <a:pt x="63156" y="4373203"/>
                  </a:cubicBezTo>
                  <a:lnTo>
                    <a:pt x="73443" y="4368060"/>
                  </a:lnTo>
                  <a:cubicBezTo>
                    <a:pt x="66013" y="4363964"/>
                    <a:pt x="53250" y="4368631"/>
                    <a:pt x="48011" y="4360059"/>
                  </a:cubicBezTo>
                  <a:lnTo>
                    <a:pt x="52678" y="4357487"/>
                  </a:lnTo>
                  <a:cubicBezTo>
                    <a:pt x="46392" y="4352153"/>
                    <a:pt x="44106" y="4350343"/>
                    <a:pt x="53536" y="4345771"/>
                  </a:cubicBezTo>
                  <a:lnTo>
                    <a:pt x="53536" y="4320435"/>
                  </a:lnTo>
                  <a:cubicBezTo>
                    <a:pt x="59441" y="4317291"/>
                    <a:pt x="68109" y="4317673"/>
                    <a:pt x="73348" y="4312529"/>
                  </a:cubicBezTo>
                  <a:cubicBezTo>
                    <a:pt x="74014" y="4303004"/>
                    <a:pt x="58870" y="4311006"/>
                    <a:pt x="59155" y="4301099"/>
                  </a:cubicBezTo>
                  <a:lnTo>
                    <a:pt x="40105" y="4290622"/>
                  </a:lnTo>
                  <a:cubicBezTo>
                    <a:pt x="44582" y="4288050"/>
                    <a:pt x="49059" y="4285478"/>
                    <a:pt x="52774" y="4283192"/>
                  </a:cubicBezTo>
                  <a:lnTo>
                    <a:pt x="52774" y="4268333"/>
                  </a:lnTo>
                  <a:cubicBezTo>
                    <a:pt x="44201" y="4263095"/>
                    <a:pt x="44201" y="4262809"/>
                    <a:pt x="52774" y="4257665"/>
                  </a:cubicBezTo>
                  <a:lnTo>
                    <a:pt x="52774" y="4250141"/>
                  </a:lnTo>
                  <a:lnTo>
                    <a:pt x="46963" y="4246426"/>
                  </a:lnTo>
                  <a:lnTo>
                    <a:pt x="59346" y="4238901"/>
                  </a:lnTo>
                  <a:lnTo>
                    <a:pt x="52774" y="4234710"/>
                  </a:lnTo>
                  <a:lnTo>
                    <a:pt x="52774" y="4227756"/>
                  </a:lnTo>
                  <a:cubicBezTo>
                    <a:pt x="44201" y="4222518"/>
                    <a:pt x="44201" y="4222327"/>
                    <a:pt x="52774" y="4217088"/>
                  </a:cubicBezTo>
                  <a:lnTo>
                    <a:pt x="52774" y="4099550"/>
                  </a:lnTo>
                  <a:lnTo>
                    <a:pt x="59346" y="4095359"/>
                  </a:lnTo>
                  <a:lnTo>
                    <a:pt x="53250" y="4091549"/>
                  </a:lnTo>
                  <a:lnTo>
                    <a:pt x="59727" y="4087739"/>
                  </a:lnTo>
                  <a:cubicBezTo>
                    <a:pt x="59727" y="4086405"/>
                    <a:pt x="59727" y="4085167"/>
                    <a:pt x="59727" y="4084024"/>
                  </a:cubicBezTo>
                  <a:cubicBezTo>
                    <a:pt x="48964" y="4080595"/>
                    <a:pt x="54964" y="4066784"/>
                    <a:pt x="53536" y="4058402"/>
                  </a:cubicBezTo>
                  <a:cubicBezTo>
                    <a:pt x="66490" y="4052782"/>
                    <a:pt x="57631" y="4034113"/>
                    <a:pt x="60013" y="4022493"/>
                  </a:cubicBezTo>
                  <a:cubicBezTo>
                    <a:pt x="43793" y="4017254"/>
                    <a:pt x="26301" y="4017635"/>
                    <a:pt x="10292" y="4023445"/>
                  </a:cubicBezTo>
                  <a:cubicBezTo>
                    <a:pt x="-23141" y="4015159"/>
                    <a:pt x="41058" y="4015254"/>
                    <a:pt x="48392" y="4016016"/>
                  </a:cubicBezTo>
                  <a:lnTo>
                    <a:pt x="48392" y="4016016"/>
                  </a:lnTo>
                  <a:cubicBezTo>
                    <a:pt x="49345" y="4016016"/>
                    <a:pt x="49916" y="4016016"/>
                    <a:pt x="48392" y="4016016"/>
                  </a:cubicBezTo>
                  <a:lnTo>
                    <a:pt x="59727" y="4010872"/>
                  </a:lnTo>
                  <a:lnTo>
                    <a:pt x="59727" y="3981059"/>
                  </a:lnTo>
                  <a:lnTo>
                    <a:pt x="53726" y="3977154"/>
                  </a:lnTo>
                  <a:cubicBezTo>
                    <a:pt x="58393" y="3973439"/>
                    <a:pt x="66680" y="3972963"/>
                    <a:pt x="66490" y="3966676"/>
                  </a:cubicBezTo>
                  <a:lnTo>
                    <a:pt x="60013" y="3962580"/>
                  </a:lnTo>
                  <a:lnTo>
                    <a:pt x="60013" y="3793226"/>
                  </a:lnTo>
                  <a:lnTo>
                    <a:pt x="66394" y="3789321"/>
                  </a:lnTo>
                  <a:lnTo>
                    <a:pt x="66394" y="3785796"/>
                  </a:lnTo>
                  <a:lnTo>
                    <a:pt x="60203" y="3781987"/>
                  </a:lnTo>
                  <a:lnTo>
                    <a:pt x="60203" y="3745030"/>
                  </a:lnTo>
                  <a:cubicBezTo>
                    <a:pt x="68776" y="3739791"/>
                    <a:pt x="68871" y="3739505"/>
                    <a:pt x="60965" y="3734742"/>
                  </a:cubicBezTo>
                  <a:cubicBezTo>
                    <a:pt x="59060" y="3731123"/>
                    <a:pt x="60298" y="3727503"/>
                    <a:pt x="59917" y="3723598"/>
                  </a:cubicBezTo>
                  <a:lnTo>
                    <a:pt x="66204" y="3719312"/>
                  </a:lnTo>
                  <a:lnTo>
                    <a:pt x="66204" y="3693690"/>
                  </a:lnTo>
                  <a:lnTo>
                    <a:pt x="60013" y="3689880"/>
                  </a:lnTo>
                  <a:lnTo>
                    <a:pt x="60013" y="3679021"/>
                  </a:lnTo>
                  <a:lnTo>
                    <a:pt x="66394" y="3675116"/>
                  </a:lnTo>
                  <a:lnTo>
                    <a:pt x="66394" y="3642064"/>
                  </a:lnTo>
                  <a:lnTo>
                    <a:pt x="60013" y="3638159"/>
                  </a:lnTo>
                  <a:cubicBezTo>
                    <a:pt x="59251" y="3635206"/>
                    <a:pt x="60870" y="3633111"/>
                    <a:pt x="64870" y="3632063"/>
                  </a:cubicBezTo>
                  <a:cubicBezTo>
                    <a:pt x="66957" y="3629520"/>
                    <a:pt x="67224" y="3625939"/>
                    <a:pt x="65537" y="3623110"/>
                  </a:cubicBezTo>
                  <a:cubicBezTo>
                    <a:pt x="50488" y="3590915"/>
                    <a:pt x="64585" y="3540814"/>
                    <a:pt x="59917" y="3502428"/>
                  </a:cubicBezTo>
                  <a:lnTo>
                    <a:pt x="66204" y="3498237"/>
                  </a:lnTo>
                  <a:lnTo>
                    <a:pt x="66204" y="3435753"/>
                  </a:lnTo>
                  <a:lnTo>
                    <a:pt x="60013" y="3431848"/>
                  </a:lnTo>
                  <a:lnTo>
                    <a:pt x="60013" y="3424609"/>
                  </a:lnTo>
                  <a:lnTo>
                    <a:pt x="66394" y="3420704"/>
                  </a:lnTo>
                  <a:lnTo>
                    <a:pt x="66394" y="3417179"/>
                  </a:lnTo>
                  <a:lnTo>
                    <a:pt x="60203" y="3413369"/>
                  </a:lnTo>
                  <a:lnTo>
                    <a:pt x="60203" y="3391271"/>
                  </a:lnTo>
                  <a:cubicBezTo>
                    <a:pt x="68871" y="3386032"/>
                    <a:pt x="68871" y="3385746"/>
                    <a:pt x="60870" y="3380889"/>
                  </a:cubicBezTo>
                  <a:cubicBezTo>
                    <a:pt x="58298" y="3355838"/>
                    <a:pt x="60870" y="3329263"/>
                    <a:pt x="59917" y="3303355"/>
                  </a:cubicBezTo>
                  <a:lnTo>
                    <a:pt x="66013" y="3299355"/>
                  </a:lnTo>
                  <a:lnTo>
                    <a:pt x="60013" y="3295545"/>
                  </a:lnTo>
                  <a:lnTo>
                    <a:pt x="60013" y="3188769"/>
                  </a:lnTo>
                  <a:lnTo>
                    <a:pt x="66394" y="3184960"/>
                  </a:lnTo>
                  <a:lnTo>
                    <a:pt x="66394" y="3129810"/>
                  </a:lnTo>
                  <a:lnTo>
                    <a:pt x="59917" y="3125809"/>
                  </a:lnTo>
                  <a:cubicBezTo>
                    <a:pt x="59698" y="3123666"/>
                    <a:pt x="60839" y="3121609"/>
                    <a:pt x="62775" y="3120666"/>
                  </a:cubicBezTo>
                  <a:cubicBezTo>
                    <a:pt x="75919" y="3113808"/>
                    <a:pt x="48106" y="3111141"/>
                    <a:pt x="66204" y="3104092"/>
                  </a:cubicBezTo>
                  <a:lnTo>
                    <a:pt x="66204" y="3096663"/>
                  </a:lnTo>
                  <a:lnTo>
                    <a:pt x="60013" y="3092853"/>
                  </a:lnTo>
                  <a:lnTo>
                    <a:pt x="60013" y="3078184"/>
                  </a:lnTo>
                  <a:lnTo>
                    <a:pt x="66585" y="3074184"/>
                  </a:lnTo>
                  <a:lnTo>
                    <a:pt x="66585" y="3045037"/>
                  </a:lnTo>
                  <a:lnTo>
                    <a:pt x="73062" y="3040941"/>
                  </a:lnTo>
                  <a:cubicBezTo>
                    <a:pt x="73062" y="3034655"/>
                    <a:pt x="65061" y="3034179"/>
                    <a:pt x="60298" y="3030464"/>
                  </a:cubicBezTo>
                  <a:lnTo>
                    <a:pt x="66299" y="3026559"/>
                  </a:lnTo>
                  <a:lnTo>
                    <a:pt x="66299" y="3019320"/>
                  </a:lnTo>
                  <a:lnTo>
                    <a:pt x="59917" y="3015510"/>
                  </a:lnTo>
                  <a:lnTo>
                    <a:pt x="59917" y="2989792"/>
                  </a:lnTo>
                  <a:lnTo>
                    <a:pt x="66299" y="2985982"/>
                  </a:lnTo>
                  <a:lnTo>
                    <a:pt x="66299" y="2978743"/>
                  </a:lnTo>
                  <a:lnTo>
                    <a:pt x="60298" y="2974743"/>
                  </a:lnTo>
                  <a:cubicBezTo>
                    <a:pt x="73824" y="2970933"/>
                    <a:pt x="59155" y="2953121"/>
                    <a:pt x="72681" y="2949406"/>
                  </a:cubicBezTo>
                  <a:lnTo>
                    <a:pt x="72681" y="2901781"/>
                  </a:lnTo>
                  <a:lnTo>
                    <a:pt x="66871" y="2898066"/>
                  </a:lnTo>
                  <a:cubicBezTo>
                    <a:pt x="66871" y="2897019"/>
                    <a:pt x="66871" y="2895780"/>
                    <a:pt x="66871" y="2894542"/>
                  </a:cubicBezTo>
                  <a:lnTo>
                    <a:pt x="73443" y="2890542"/>
                  </a:lnTo>
                  <a:lnTo>
                    <a:pt x="73443" y="2857490"/>
                  </a:lnTo>
                  <a:lnTo>
                    <a:pt x="67061" y="2853680"/>
                  </a:lnTo>
                  <a:lnTo>
                    <a:pt x="67061" y="2846251"/>
                  </a:lnTo>
                  <a:cubicBezTo>
                    <a:pt x="78015" y="2843012"/>
                    <a:pt x="72014" y="2829010"/>
                    <a:pt x="73443" y="2820914"/>
                  </a:cubicBezTo>
                  <a:cubicBezTo>
                    <a:pt x="56203" y="2815866"/>
                    <a:pt x="59727" y="2817961"/>
                    <a:pt x="73443" y="2809675"/>
                  </a:cubicBezTo>
                  <a:lnTo>
                    <a:pt x="73443" y="2802245"/>
                  </a:lnTo>
                  <a:lnTo>
                    <a:pt x="67061" y="2798340"/>
                  </a:lnTo>
                  <a:lnTo>
                    <a:pt x="67061" y="2783766"/>
                  </a:lnTo>
                  <a:lnTo>
                    <a:pt x="60489" y="2779861"/>
                  </a:lnTo>
                  <a:cubicBezTo>
                    <a:pt x="60489" y="2778528"/>
                    <a:pt x="60489" y="2777289"/>
                    <a:pt x="60489" y="2776146"/>
                  </a:cubicBezTo>
                  <a:lnTo>
                    <a:pt x="65156" y="2773480"/>
                  </a:lnTo>
                  <a:cubicBezTo>
                    <a:pt x="68109" y="2767764"/>
                    <a:pt x="66013" y="2760144"/>
                    <a:pt x="66585" y="2754430"/>
                  </a:cubicBezTo>
                  <a:cubicBezTo>
                    <a:pt x="78491" y="2750239"/>
                    <a:pt x="71347" y="2735380"/>
                    <a:pt x="73157" y="2725855"/>
                  </a:cubicBezTo>
                  <a:cubicBezTo>
                    <a:pt x="66585" y="2720806"/>
                    <a:pt x="62870" y="2718806"/>
                    <a:pt x="73157" y="2713853"/>
                  </a:cubicBezTo>
                  <a:lnTo>
                    <a:pt x="73157" y="2699470"/>
                  </a:lnTo>
                  <a:lnTo>
                    <a:pt x="79729" y="2695470"/>
                  </a:lnTo>
                  <a:lnTo>
                    <a:pt x="79729" y="2691184"/>
                  </a:lnTo>
                  <a:lnTo>
                    <a:pt x="72967" y="2687088"/>
                  </a:lnTo>
                  <a:lnTo>
                    <a:pt x="72967" y="2628319"/>
                  </a:lnTo>
                  <a:lnTo>
                    <a:pt x="67633" y="2625366"/>
                  </a:lnTo>
                  <a:cubicBezTo>
                    <a:pt x="64489" y="2616889"/>
                    <a:pt x="68680" y="2607268"/>
                    <a:pt x="65823" y="2598505"/>
                  </a:cubicBezTo>
                  <a:cubicBezTo>
                    <a:pt x="50488" y="2562787"/>
                    <a:pt x="64870" y="2508875"/>
                    <a:pt x="60108" y="2466775"/>
                  </a:cubicBezTo>
                  <a:lnTo>
                    <a:pt x="54012" y="2462774"/>
                  </a:lnTo>
                  <a:lnTo>
                    <a:pt x="60013" y="2458869"/>
                  </a:lnTo>
                  <a:lnTo>
                    <a:pt x="60013" y="2455440"/>
                  </a:lnTo>
                  <a:lnTo>
                    <a:pt x="53440" y="2451439"/>
                  </a:lnTo>
                  <a:lnTo>
                    <a:pt x="53440" y="2407434"/>
                  </a:lnTo>
                  <a:lnTo>
                    <a:pt x="47059" y="2403528"/>
                  </a:lnTo>
                  <a:cubicBezTo>
                    <a:pt x="46297" y="2400576"/>
                    <a:pt x="47916" y="2398480"/>
                    <a:pt x="51821" y="2397528"/>
                  </a:cubicBezTo>
                  <a:cubicBezTo>
                    <a:pt x="56012" y="2343616"/>
                    <a:pt x="53440" y="2284752"/>
                    <a:pt x="52678" y="2229983"/>
                  </a:cubicBezTo>
                  <a:lnTo>
                    <a:pt x="47440" y="2227030"/>
                  </a:lnTo>
                  <a:lnTo>
                    <a:pt x="53250" y="2223125"/>
                  </a:lnTo>
                  <a:lnTo>
                    <a:pt x="53250" y="2212552"/>
                  </a:lnTo>
                  <a:lnTo>
                    <a:pt x="59822" y="2208457"/>
                  </a:lnTo>
                  <a:lnTo>
                    <a:pt x="53440" y="2204456"/>
                  </a:lnTo>
                  <a:lnTo>
                    <a:pt x="53440" y="2182644"/>
                  </a:lnTo>
                  <a:lnTo>
                    <a:pt x="46678" y="2178453"/>
                  </a:lnTo>
                  <a:lnTo>
                    <a:pt x="46678" y="2119684"/>
                  </a:lnTo>
                  <a:cubicBezTo>
                    <a:pt x="44392" y="2116350"/>
                    <a:pt x="34771" y="2119684"/>
                    <a:pt x="34771" y="2115397"/>
                  </a:cubicBezTo>
                  <a:lnTo>
                    <a:pt x="46678" y="2108730"/>
                  </a:lnTo>
                  <a:lnTo>
                    <a:pt x="46678" y="2057104"/>
                  </a:lnTo>
                  <a:lnTo>
                    <a:pt x="40486" y="2053294"/>
                  </a:lnTo>
                  <a:lnTo>
                    <a:pt x="40486" y="2035006"/>
                  </a:lnTo>
                  <a:lnTo>
                    <a:pt x="46868" y="2031101"/>
                  </a:lnTo>
                  <a:lnTo>
                    <a:pt x="46868" y="1991096"/>
                  </a:lnTo>
                  <a:lnTo>
                    <a:pt x="40772" y="1987191"/>
                  </a:lnTo>
                  <a:lnTo>
                    <a:pt x="45725" y="1984428"/>
                  </a:lnTo>
                  <a:cubicBezTo>
                    <a:pt x="47353" y="1959435"/>
                    <a:pt x="47353" y="1934365"/>
                    <a:pt x="45725" y="1909371"/>
                  </a:cubicBezTo>
                  <a:lnTo>
                    <a:pt x="41058" y="1906800"/>
                  </a:lnTo>
                  <a:cubicBezTo>
                    <a:pt x="38677" y="1889083"/>
                    <a:pt x="41058" y="1869938"/>
                    <a:pt x="40201" y="1851460"/>
                  </a:cubicBezTo>
                  <a:lnTo>
                    <a:pt x="46392" y="1847363"/>
                  </a:lnTo>
                  <a:lnTo>
                    <a:pt x="40296" y="1843554"/>
                  </a:lnTo>
                  <a:lnTo>
                    <a:pt x="40296" y="1840030"/>
                  </a:lnTo>
                  <a:cubicBezTo>
                    <a:pt x="42391" y="1838696"/>
                    <a:pt x="44582" y="1837362"/>
                    <a:pt x="46678" y="1836219"/>
                  </a:cubicBezTo>
                  <a:lnTo>
                    <a:pt x="46678" y="1825266"/>
                  </a:lnTo>
                  <a:lnTo>
                    <a:pt x="40391" y="1821265"/>
                  </a:lnTo>
                  <a:cubicBezTo>
                    <a:pt x="39439" y="1818217"/>
                    <a:pt x="41534" y="1816312"/>
                    <a:pt x="45249" y="1815264"/>
                  </a:cubicBezTo>
                  <a:cubicBezTo>
                    <a:pt x="49440" y="1794119"/>
                    <a:pt x="45249" y="1769544"/>
                    <a:pt x="46773" y="1747828"/>
                  </a:cubicBezTo>
                  <a:lnTo>
                    <a:pt x="52964" y="1744398"/>
                  </a:lnTo>
                  <a:lnTo>
                    <a:pt x="46963" y="1740398"/>
                  </a:lnTo>
                  <a:lnTo>
                    <a:pt x="46963" y="1729158"/>
                  </a:lnTo>
                  <a:lnTo>
                    <a:pt x="53345" y="1725253"/>
                  </a:lnTo>
                  <a:lnTo>
                    <a:pt x="53345" y="1711061"/>
                  </a:lnTo>
                  <a:lnTo>
                    <a:pt x="46582" y="1707060"/>
                  </a:lnTo>
                  <a:lnTo>
                    <a:pt x="46582" y="1696297"/>
                  </a:lnTo>
                  <a:lnTo>
                    <a:pt x="40582" y="1692297"/>
                  </a:lnTo>
                  <a:lnTo>
                    <a:pt x="45630" y="1689535"/>
                  </a:lnTo>
                  <a:cubicBezTo>
                    <a:pt x="46297" y="1687439"/>
                    <a:pt x="42487" y="1686963"/>
                    <a:pt x="40582" y="1685153"/>
                  </a:cubicBezTo>
                  <a:lnTo>
                    <a:pt x="40582" y="1670579"/>
                  </a:lnTo>
                  <a:lnTo>
                    <a:pt x="46582" y="1666674"/>
                  </a:lnTo>
                  <a:lnTo>
                    <a:pt x="46582" y="1641052"/>
                  </a:lnTo>
                  <a:lnTo>
                    <a:pt x="40201" y="1637242"/>
                  </a:lnTo>
                  <a:lnTo>
                    <a:pt x="40201" y="1630003"/>
                  </a:lnTo>
                  <a:lnTo>
                    <a:pt x="46963" y="1625907"/>
                  </a:lnTo>
                  <a:lnTo>
                    <a:pt x="46963" y="1578282"/>
                  </a:lnTo>
                  <a:cubicBezTo>
                    <a:pt x="56488" y="1575711"/>
                    <a:pt x="51726" y="1566567"/>
                    <a:pt x="54107" y="1559232"/>
                  </a:cubicBezTo>
                  <a:cubicBezTo>
                    <a:pt x="62299" y="1554280"/>
                    <a:pt x="62299" y="1554089"/>
                    <a:pt x="54107" y="1548850"/>
                  </a:cubicBezTo>
                  <a:lnTo>
                    <a:pt x="54107" y="1478746"/>
                  </a:lnTo>
                  <a:lnTo>
                    <a:pt x="60108" y="1474936"/>
                  </a:lnTo>
                  <a:lnTo>
                    <a:pt x="60108" y="1423596"/>
                  </a:lnTo>
                  <a:lnTo>
                    <a:pt x="66871" y="1419596"/>
                  </a:lnTo>
                  <a:lnTo>
                    <a:pt x="66871" y="1416072"/>
                  </a:lnTo>
                  <a:lnTo>
                    <a:pt x="60489" y="1412166"/>
                  </a:lnTo>
                  <a:lnTo>
                    <a:pt x="60489" y="1401117"/>
                  </a:lnTo>
                  <a:lnTo>
                    <a:pt x="65347" y="1398355"/>
                  </a:lnTo>
                  <a:cubicBezTo>
                    <a:pt x="67424" y="1377114"/>
                    <a:pt x="67647" y="1355721"/>
                    <a:pt x="66013" y="1334442"/>
                  </a:cubicBezTo>
                  <a:lnTo>
                    <a:pt x="61441" y="1331870"/>
                  </a:lnTo>
                  <a:cubicBezTo>
                    <a:pt x="59822" y="1314154"/>
                    <a:pt x="59917" y="1235573"/>
                    <a:pt x="61441" y="1219952"/>
                  </a:cubicBezTo>
                  <a:lnTo>
                    <a:pt x="66394" y="1217190"/>
                  </a:lnTo>
                  <a:lnTo>
                    <a:pt x="66394" y="1183948"/>
                  </a:lnTo>
                  <a:lnTo>
                    <a:pt x="60489" y="1180137"/>
                  </a:lnTo>
                  <a:lnTo>
                    <a:pt x="66775" y="1176328"/>
                  </a:lnTo>
                  <a:lnTo>
                    <a:pt x="66775" y="1168612"/>
                  </a:lnTo>
                  <a:cubicBezTo>
                    <a:pt x="64108" y="1167660"/>
                    <a:pt x="49916" y="1166993"/>
                    <a:pt x="56488" y="1163850"/>
                  </a:cubicBezTo>
                  <a:cubicBezTo>
                    <a:pt x="63632" y="1164421"/>
                    <a:pt x="69538" y="1161563"/>
                    <a:pt x="66013" y="1154325"/>
                  </a:cubicBezTo>
                  <a:lnTo>
                    <a:pt x="61060" y="1151562"/>
                  </a:lnTo>
                  <a:cubicBezTo>
                    <a:pt x="60192" y="1146724"/>
                    <a:pt x="59904" y="1141800"/>
                    <a:pt x="60203" y="1136894"/>
                  </a:cubicBezTo>
                  <a:lnTo>
                    <a:pt x="66299" y="1132798"/>
                  </a:lnTo>
                  <a:lnTo>
                    <a:pt x="60203" y="1129083"/>
                  </a:lnTo>
                  <a:lnTo>
                    <a:pt x="60203" y="1103557"/>
                  </a:lnTo>
                  <a:lnTo>
                    <a:pt x="66585" y="1099651"/>
                  </a:lnTo>
                  <a:lnTo>
                    <a:pt x="66585" y="1077648"/>
                  </a:lnTo>
                  <a:lnTo>
                    <a:pt x="60203" y="1073743"/>
                  </a:lnTo>
                  <a:cubicBezTo>
                    <a:pt x="59441" y="1070790"/>
                    <a:pt x="61060" y="1068695"/>
                    <a:pt x="65156" y="1067647"/>
                  </a:cubicBezTo>
                  <a:cubicBezTo>
                    <a:pt x="68966" y="1056884"/>
                    <a:pt x="65156" y="1044406"/>
                    <a:pt x="67156" y="1033071"/>
                  </a:cubicBezTo>
                  <a:cubicBezTo>
                    <a:pt x="75634" y="1028023"/>
                    <a:pt x="75634" y="1027737"/>
                    <a:pt x="67156" y="1022689"/>
                  </a:cubicBezTo>
                  <a:lnTo>
                    <a:pt x="66585" y="1019165"/>
                  </a:lnTo>
                  <a:cubicBezTo>
                    <a:pt x="68580" y="1017527"/>
                    <a:pt x="70752" y="1016126"/>
                    <a:pt x="73062" y="1014974"/>
                  </a:cubicBezTo>
                  <a:lnTo>
                    <a:pt x="73062" y="996781"/>
                  </a:lnTo>
                  <a:lnTo>
                    <a:pt x="79634" y="992781"/>
                  </a:lnTo>
                  <a:lnTo>
                    <a:pt x="79634" y="989066"/>
                  </a:lnTo>
                  <a:cubicBezTo>
                    <a:pt x="73824" y="985351"/>
                    <a:pt x="62584" y="982684"/>
                    <a:pt x="67537" y="973921"/>
                  </a:cubicBezTo>
                  <a:lnTo>
                    <a:pt x="79253" y="967158"/>
                  </a:lnTo>
                  <a:cubicBezTo>
                    <a:pt x="80777" y="938012"/>
                    <a:pt x="79253" y="908199"/>
                    <a:pt x="79825" y="878671"/>
                  </a:cubicBezTo>
                  <a:lnTo>
                    <a:pt x="86111" y="874766"/>
                  </a:lnTo>
                  <a:lnTo>
                    <a:pt x="79920" y="870956"/>
                  </a:lnTo>
                  <a:lnTo>
                    <a:pt x="79920" y="867432"/>
                  </a:lnTo>
                  <a:cubicBezTo>
                    <a:pt x="82301" y="865908"/>
                    <a:pt x="84397" y="864574"/>
                    <a:pt x="86111" y="863622"/>
                  </a:cubicBezTo>
                  <a:lnTo>
                    <a:pt x="86111" y="856097"/>
                  </a:lnTo>
                  <a:lnTo>
                    <a:pt x="80682" y="853144"/>
                  </a:lnTo>
                  <a:cubicBezTo>
                    <a:pt x="80682" y="850477"/>
                    <a:pt x="79634" y="847524"/>
                    <a:pt x="79063" y="844857"/>
                  </a:cubicBezTo>
                  <a:lnTo>
                    <a:pt x="73824" y="841904"/>
                  </a:lnTo>
                  <a:cubicBezTo>
                    <a:pt x="72300" y="835999"/>
                    <a:pt x="73824" y="829903"/>
                    <a:pt x="72967" y="823712"/>
                  </a:cubicBezTo>
                  <a:lnTo>
                    <a:pt x="79539" y="819426"/>
                  </a:lnTo>
                  <a:lnTo>
                    <a:pt x="79539" y="808472"/>
                  </a:lnTo>
                  <a:lnTo>
                    <a:pt x="73252" y="804662"/>
                  </a:lnTo>
                  <a:lnTo>
                    <a:pt x="73252" y="738558"/>
                  </a:lnTo>
                  <a:lnTo>
                    <a:pt x="79825" y="734653"/>
                  </a:lnTo>
                  <a:cubicBezTo>
                    <a:pt x="79825" y="733320"/>
                    <a:pt x="79825" y="732177"/>
                    <a:pt x="79825" y="731034"/>
                  </a:cubicBezTo>
                  <a:cubicBezTo>
                    <a:pt x="77539" y="729700"/>
                    <a:pt x="75443" y="728271"/>
                    <a:pt x="73919" y="727319"/>
                  </a:cubicBezTo>
                  <a:lnTo>
                    <a:pt x="73919" y="716175"/>
                  </a:lnTo>
                  <a:lnTo>
                    <a:pt x="79158" y="713222"/>
                  </a:lnTo>
                  <a:cubicBezTo>
                    <a:pt x="82111" y="706935"/>
                    <a:pt x="78205" y="700172"/>
                    <a:pt x="81063" y="694172"/>
                  </a:cubicBezTo>
                  <a:lnTo>
                    <a:pt x="85825" y="691505"/>
                  </a:lnTo>
                  <a:cubicBezTo>
                    <a:pt x="84778" y="688838"/>
                    <a:pt x="77539" y="687600"/>
                    <a:pt x="80206" y="683980"/>
                  </a:cubicBezTo>
                  <a:lnTo>
                    <a:pt x="73538" y="679885"/>
                  </a:lnTo>
                  <a:lnTo>
                    <a:pt x="73538" y="676360"/>
                  </a:lnTo>
                  <a:lnTo>
                    <a:pt x="79920" y="672550"/>
                  </a:lnTo>
                  <a:lnTo>
                    <a:pt x="79920" y="624925"/>
                  </a:lnTo>
                  <a:lnTo>
                    <a:pt x="73919" y="621020"/>
                  </a:lnTo>
                  <a:cubicBezTo>
                    <a:pt x="87730" y="611495"/>
                    <a:pt x="76872" y="584729"/>
                    <a:pt x="80110" y="570061"/>
                  </a:cubicBezTo>
                  <a:cubicBezTo>
                    <a:pt x="76681" y="567013"/>
                    <a:pt x="73062" y="568061"/>
                    <a:pt x="69252" y="567585"/>
                  </a:cubicBezTo>
                  <a:lnTo>
                    <a:pt x="66394" y="563013"/>
                  </a:lnTo>
                  <a:lnTo>
                    <a:pt x="73348" y="558536"/>
                  </a:lnTo>
                  <a:lnTo>
                    <a:pt x="73348" y="551487"/>
                  </a:lnTo>
                  <a:lnTo>
                    <a:pt x="80110" y="547487"/>
                  </a:lnTo>
                  <a:lnTo>
                    <a:pt x="80110" y="529199"/>
                  </a:lnTo>
                  <a:lnTo>
                    <a:pt x="73348" y="525103"/>
                  </a:lnTo>
                  <a:lnTo>
                    <a:pt x="73348" y="503195"/>
                  </a:lnTo>
                  <a:lnTo>
                    <a:pt x="67918" y="500147"/>
                  </a:lnTo>
                  <a:cubicBezTo>
                    <a:pt x="65347" y="492718"/>
                    <a:pt x="67918" y="484812"/>
                    <a:pt x="66394" y="477192"/>
                  </a:cubicBezTo>
                  <a:lnTo>
                    <a:pt x="61537" y="474430"/>
                  </a:lnTo>
                  <a:cubicBezTo>
                    <a:pt x="61060" y="472335"/>
                    <a:pt x="64680" y="471858"/>
                    <a:pt x="66585" y="470144"/>
                  </a:cubicBezTo>
                  <a:lnTo>
                    <a:pt x="66585" y="459190"/>
                  </a:lnTo>
                  <a:lnTo>
                    <a:pt x="60584" y="455380"/>
                  </a:lnTo>
                  <a:lnTo>
                    <a:pt x="60584" y="448141"/>
                  </a:lnTo>
                  <a:lnTo>
                    <a:pt x="66966" y="444236"/>
                  </a:lnTo>
                  <a:lnTo>
                    <a:pt x="66966" y="414899"/>
                  </a:lnTo>
                  <a:lnTo>
                    <a:pt x="60584" y="411089"/>
                  </a:lnTo>
                  <a:lnTo>
                    <a:pt x="60584" y="374227"/>
                  </a:lnTo>
                  <a:cubicBezTo>
                    <a:pt x="78586" y="366703"/>
                    <a:pt x="51059" y="364702"/>
                    <a:pt x="64013" y="357558"/>
                  </a:cubicBezTo>
                  <a:cubicBezTo>
                    <a:pt x="66109" y="355939"/>
                    <a:pt x="66109" y="355939"/>
                    <a:pt x="66966" y="352510"/>
                  </a:cubicBezTo>
                  <a:lnTo>
                    <a:pt x="60489" y="348510"/>
                  </a:lnTo>
                  <a:lnTo>
                    <a:pt x="60489" y="341270"/>
                  </a:lnTo>
                  <a:lnTo>
                    <a:pt x="66871" y="337365"/>
                  </a:lnTo>
                  <a:lnTo>
                    <a:pt x="66871" y="328983"/>
                  </a:lnTo>
                  <a:lnTo>
                    <a:pt x="61346" y="325555"/>
                  </a:lnTo>
                  <a:lnTo>
                    <a:pt x="58203" y="319744"/>
                  </a:lnTo>
                  <a:cubicBezTo>
                    <a:pt x="16388" y="319172"/>
                    <a:pt x="65061" y="314505"/>
                    <a:pt x="73443" y="306885"/>
                  </a:cubicBezTo>
                  <a:lnTo>
                    <a:pt x="73443" y="303361"/>
                  </a:lnTo>
                  <a:lnTo>
                    <a:pt x="80015" y="299361"/>
                  </a:lnTo>
                  <a:lnTo>
                    <a:pt x="80015" y="291646"/>
                  </a:lnTo>
                  <a:cubicBezTo>
                    <a:pt x="69252" y="290217"/>
                    <a:pt x="57250" y="287645"/>
                    <a:pt x="60394" y="274215"/>
                  </a:cubicBezTo>
                  <a:lnTo>
                    <a:pt x="66299" y="270119"/>
                  </a:lnTo>
                  <a:cubicBezTo>
                    <a:pt x="64775" y="269071"/>
                    <a:pt x="62870" y="267833"/>
                    <a:pt x="60679" y="266213"/>
                  </a:cubicBezTo>
                  <a:lnTo>
                    <a:pt x="60679" y="259356"/>
                  </a:lnTo>
                  <a:lnTo>
                    <a:pt x="54012" y="255260"/>
                  </a:lnTo>
                  <a:lnTo>
                    <a:pt x="60489" y="251260"/>
                  </a:lnTo>
                  <a:lnTo>
                    <a:pt x="60489" y="247830"/>
                  </a:lnTo>
                  <a:cubicBezTo>
                    <a:pt x="64988" y="244192"/>
                    <a:pt x="70612" y="242239"/>
                    <a:pt x="76396" y="242306"/>
                  </a:cubicBezTo>
                  <a:cubicBezTo>
                    <a:pt x="81634" y="238877"/>
                    <a:pt x="81634" y="238877"/>
                    <a:pt x="76396" y="234972"/>
                  </a:cubicBezTo>
                  <a:lnTo>
                    <a:pt x="63442" y="234972"/>
                  </a:lnTo>
                  <a:cubicBezTo>
                    <a:pt x="56584" y="229066"/>
                    <a:pt x="61537" y="216398"/>
                    <a:pt x="60298" y="208016"/>
                  </a:cubicBezTo>
                  <a:cubicBezTo>
                    <a:pt x="62013" y="203920"/>
                    <a:pt x="69823" y="207064"/>
                    <a:pt x="73062" y="203729"/>
                  </a:cubicBezTo>
                  <a:lnTo>
                    <a:pt x="73062" y="196396"/>
                  </a:lnTo>
                  <a:cubicBezTo>
                    <a:pt x="71252" y="195253"/>
                    <a:pt x="69157" y="193919"/>
                    <a:pt x="66775" y="192585"/>
                  </a:cubicBezTo>
                  <a:lnTo>
                    <a:pt x="66775" y="181632"/>
                  </a:lnTo>
                  <a:lnTo>
                    <a:pt x="60013" y="177631"/>
                  </a:lnTo>
                  <a:lnTo>
                    <a:pt x="60013" y="170583"/>
                  </a:lnTo>
                  <a:lnTo>
                    <a:pt x="54012" y="166678"/>
                  </a:lnTo>
                  <a:lnTo>
                    <a:pt x="54012" y="155628"/>
                  </a:lnTo>
                  <a:cubicBezTo>
                    <a:pt x="63537" y="153247"/>
                    <a:pt x="63537" y="129530"/>
                    <a:pt x="54488" y="127053"/>
                  </a:cubicBezTo>
                  <a:cubicBezTo>
                    <a:pt x="53531" y="123424"/>
                    <a:pt x="53240" y="119643"/>
                    <a:pt x="53631" y="115909"/>
                  </a:cubicBezTo>
                  <a:lnTo>
                    <a:pt x="59822" y="111909"/>
                  </a:lnTo>
                  <a:lnTo>
                    <a:pt x="53631" y="108003"/>
                  </a:lnTo>
                  <a:lnTo>
                    <a:pt x="53631" y="86001"/>
                  </a:lnTo>
                  <a:cubicBezTo>
                    <a:pt x="58057" y="83905"/>
                    <a:pt x="62214" y="81276"/>
                    <a:pt x="66013" y="78190"/>
                  </a:cubicBezTo>
                  <a:lnTo>
                    <a:pt x="54012" y="71522"/>
                  </a:lnTo>
                  <a:lnTo>
                    <a:pt x="54012" y="52472"/>
                  </a:lnTo>
                  <a:lnTo>
                    <a:pt x="60013" y="48663"/>
                  </a:lnTo>
                  <a:lnTo>
                    <a:pt x="60013" y="41424"/>
                  </a:lnTo>
                  <a:lnTo>
                    <a:pt x="53631" y="37519"/>
                  </a:lnTo>
                  <a:lnTo>
                    <a:pt x="53631" y="-581"/>
                  </a:lnTo>
                  <a:lnTo>
                    <a:pt x="263848" y="-581"/>
                  </a:lnTo>
                  <a:cubicBezTo>
                    <a:pt x="267658" y="8086"/>
                    <a:pt x="286422" y="-581"/>
                    <a:pt x="293566" y="6372"/>
                  </a:cubicBezTo>
                  <a:cubicBezTo>
                    <a:pt x="296899" y="3800"/>
                    <a:pt x="303091" y="3228"/>
                    <a:pt x="303091" y="-581"/>
                  </a:cubicBezTo>
                  <a:lnTo>
                    <a:pt x="309663" y="-581"/>
                  </a:lnTo>
                  <a:cubicBezTo>
                    <a:pt x="310901" y="5514"/>
                    <a:pt x="347763" y="5610"/>
                    <a:pt x="349096" y="-581"/>
                  </a:cubicBezTo>
                  <a:lnTo>
                    <a:pt x="644372" y="-581"/>
                  </a:lnTo>
                  <a:lnTo>
                    <a:pt x="644372" y="89620"/>
                  </a:lnTo>
                  <a:lnTo>
                    <a:pt x="637894" y="93430"/>
                  </a:lnTo>
                  <a:lnTo>
                    <a:pt x="637894" y="281358"/>
                  </a:lnTo>
                  <a:lnTo>
                    <a:pt x="644752" y="285645"/>
                  </a:lnTo>
                  <a:lnTo>
                    <a:pt x="644752" y="325840"/>
                  </a:lnTo>
                  <a:cubicBezTo>
                    <a:pt x="654277" y="328888"/>
                    <a:pt x="654277" y="348510"/>
                    <a:pt x="644752" y="351462"/>
                  </a:cubicBezTo>
                  <a:cubicBezTo>
                    <a:pt x="646943" y="361749"/>
                    <a:pt x="638847" y="380037"/>
                    <a:pt x="651039" y="384514"/>
                  </a:cubicBezTo>
                  <a:lnTo>
                    <a:pt x="651039" y="432139"/>
                  </a:lnTo>
                  <a:lnTo>
                    <a:pt x="644752" y="435949"/>
                  </a:lnTo>
                  <a:lnTo>
                    <a:pt x="644752" y="446903"/>
                  </a:lnTo>
                  <a:lnTo>
                    <a:pt x="650944" y="450713"/>
                  </a:lnTo>
                  <a:lnTo>
                    <a:pt x="644372" y="454904"/>
                  </a:lnTo>
                  <a:lnTo>
                    <a:pt x="644372" y="480336"/>
                  </a:lnTo>
                  <a:cubicBezTo>
                    <a:pt x="634847" y="482336"/>
                    <a:pt x="634847" y="503195"/>
                    <a:pt x="644372" y="505482"/>
                  </a:cubicBezTo>
                  <a:cubicBezTo>
                    <a:pt x="644372" y="506625"/>
                    <a:pt x="644848" y="507863"/>
                    <a:pt x="645134" y="509196"/>
                  </a:cubicBezTo>
                  <a:lnTo>
                    <a:pt x="638752" y="513387"/>
                  </a:lnTo>
                  <a:lnTo>
                    <a:pt x="638752" y="520626"/>
                  </a:lnTo>
                  <a:lnTo>
                    <a:pt x="645134" y="524437"/>
                  </a:lnTo>
                  <a:lnTo>
                    <a:pt x="645134" y="564823"/>
                  </a:lnTo>
                  <a:lnTo>
                    <a:pt x="651706" y="568728"/>
                  </a:lnTo>
                  <a:cubicBezTo>
                    <a:pt x="651706" y="570061"/>
                    <a:pt x="651706" y="571299"/>
                    <a:pt x="651706" y="572538"/>
                  </a:cubicBezTo>
                  <a:cubicBezTo>
                    <a:pt x="656344" y="574671"/>
                    <a:pt x="660669" y="577424"/>
                    <a:pt x="664564" y="580729"/>
                  </a:cubicBezTo>
                  <a:cubicBezTo>
                    <a:pt x="664564" y="582920"/>
                    <a:pt x="664564" y="585301"/>
                    <a:pt x="663993" y="587206"/>
                  </a:cubicBezTo>
                  <a:lnTo>
                    <a:pt x="658564" y="590254"/>
                  </a:lnTo>
                  <a:cubicBezTo>
                    <a:pt x="658564" y="591492"/>
                    <a:pt x="658088" y="592635"/>
                    <a:pt x="657802" y="593969"/>
                  </a:cubicBezTo>
                  <a:lnTo>
                    <a:pt x="664279" y="598065"/>
                  </a:lnTo>
                  <a:lnTo>
                    <a:pt x="664279" y="605208"/>
                  </a:lnTo>
                  <a:lnTo>
                    <a:pt x="670946" y="609304"/>
                  </a:lnTo>
                  <a:lnTo>
                    <a:pt x="670946" y="634926"/>
                  </a:lnTo>
                  <a:lnTo>
                    <a:pt x="664184" y="639022"/>
                  </a:lnTo>
                  <a:lnTo>
                    <a:pt x="664184" y="671883"/>
                  </a:lnTo>
                  <a:cubicBezTo>
                    <a:pt x="659230" y="673693"/>
                    <a:pt x="657040" y="676360"/>
                    <a:pt x="657040" y="679408"/>
                  </a:cubicBezTo>
                  <a:cubicBezTo>
                    <a:pt x="655611" y="680837"/>
                    <a:pt x="651706" y="681218"/>
                    <a:pt x="652563" y="683409"/>
                  </a:cubicBezTo>
                  <a:lnTo>
                    <a:pt x="657897" y="686457"/>
                  </a:lnTo>
                  <a:cubicBezTo>
                    <a:pt x="657421" y="693410"/>
                    <a:pt x="660564" y="702364"/>
                    <a:pt x="651420" y="704745"/>
                  </a:cubicBezTo>
                  <a:lnTo>
                    <a:pt x="651420" y="715603"/>
                  </a:lnTo>
                  <a:lnTo>
                    <a:pt x="644657" y="719699"/>
                  </a:lnTo>
                  <a:lnTo>
                    <a:pt x="644657" y="741606"/>
                  </a:lnTo>
                  <a:lnTo>
                    <a:pt x="638180" y="745607"/>
                  </a:lnTo>
                  <a:cubicBezTo>
                    <a:pt x="638266" y="746788"/>
                    <a:pt x="638428" y="747969"/>
                    <a:pt x="638656" y="749131"/>
                  </a:cubicBezTo>
                  <a:lnTo>
                    <a:pt x="644276" y="752846"/>
                  </a:lnTo>
                  <a:lnTo>
                    <a:pt x="644276" y="760370"/>
                  </a:lnTo>
                  <a:lnTo>
                    <a:pt x="638561" y="763514"/>
                  </a:lnTo>
                  <a:cubicBezTo>
                    <a:pt x="637228" y="770944"/>
                    <a:pt x="639228" y="778849"/>
                    <a:pt x="637513" y="786279"/>
                  </a:cubicBezTo>
                  <a:lnTo>
                    <a:pt x="631894" y="789422"/>
                  </a:lnTo>
                  <a:lnTo>
                    <a:pt x="631894" y="800566"/>
                  </a:lnTo>
                  <a:lnTo>
                    <a:pt x="637894" y="804281"/>
                  </a:lnTo>
                  <a:lnTo>
                    <a:pt x="631703" y="808091"/>
                  </a:lnTo>
                  <a:lnTo>
                    <a:pt x="631703" y="830094"/>
                  </a:lnTo>
                  <a:lnTo>
                    <a:pt x="637894" y="833999"/>
                  </a:lnTo>
                  <a:cubicBezTo>
                    <a:pt x="620559" y="841714"/>
                    <a:pt x="646372" y="842762"/>
                    <a:pt x="631608" y="848572"/>
                  </a:cubicBezTo>
                  <a:cubicBezTo>
                    <a:pt x="634275" y="860954"/>
                    <a:pt x="624845" y="882672"/>
                    <a:pt x="638085" y="889053"/>
                  </a:cubicBezTo>
                  <a:lnTo>
                    <a:pt x="638085" y="907246"/>
                  </a:lnTo>
                  <a:lnTo>
                    <a:pt x="612939" y="921343"/>
                  </a:lnTo>
                  <a:cubicBezTo>
                    <a:pt x="616939" y="927535"/>
                    <a:pt x="631989" y="921343"/>
                    <a:pt x="637990" y="929535"/>
                  </a:cubicBezTo>
                  <a:lnTo>
                    <a:pt x="625322" y="937060"/>
                  </a:lnTo>
                  <a:cubicBezTo>
                    <a:pt x="623512" y="946585"/>
                    <a:pt x="640085" y="948966"/>
                    <a:pt x="638180" y="954776"/>
                  </a:cubicBezTo>
                  <a:cubicBezTo>
                    <a:pt x="634065" y="957805"/>
                    <a:pt x="629693" y="960482"/>
                    <a:pt x="625131" y="962777"/>
                  </a:cubicBezTo>
                  <a:lnTo>
                    <a:pt x="638276" y="970397"/>
                  </a:lnTo>
                  <a:cubicBezTo>
                    <a:pt x="637418" y="975350"/>
                    <a:pt x="637323" y="975350"/>
                    <a:pt x="631989" y="975731"/>
                  </a:cubicBezTo>
                  <a:cubicBezTo>
                    <a:pt x="622464" y="975731"/>
                    <a:pt x="623035" y="983636"/>
                    <a:pt x="628560" y="986780"/>
                  </a:cubicBezTo>
                  <a:lnTo>
                    <a:pt x="635704" y="986780"/>
                  </a:lnTo>
                  <a:lnTo>
                    <a:pt x="638752" y="991542"/>
                  </a:lnTo>
                  <a:cubicBezTo>
                    <a:pt x="636275" y="993066"/>
                    <a:pt x="634180" y="994400"/>
                    <a:pt x="631989" y="995924"/>
                  </a:cubicBezTo>
                  <a:lnTo>
                    <a:pt x="638180" y="999734"/>
                  </a:lnTo>
                  <a:lnTo>
                    <a:pt x="638180" y="1047359"/>
                  </a:lnTo>
                  <a:lnTo>
                    <a:pt x="644752" y="1051360"/>
                  </a:lnTo>
                  <a:cubicBezTo>
                    <a:pt x="644752" y="1052597"/>
                    <a:pt x="644752" y="1053836"/>
                    <a:pt x="644752" y="1054884"/>
                  </a:cubicBezTo>
                  <a:lnTo>
                    <a:pt x="638466" y="1058884"/>
                  </a:lnTo>
                  <a:cubicBezTo>
                    <a:pt x="638466" y="1060313"/>
                    <a:pt x="639038" y="1061456"/>
                    <a:pt x="639228" y="1062408"/>
                  </a:cubicBezTo>
                  <a:lnTo>
                    <a:pt x="643800" y="1065457"/>
                  </a:lnTo>
                  <a:cubicBezTo>
                    <a:pt x="646276" y="1070600"/>
                    <a:pt x="645896" y="1074124"/>
                    <a:pt x="638561" y="1076791"/>
                  </a:cubicBezTo>
                  <a:cubicBezTo>
                    <a:pt x="639133" y="1083840"/>
                    <a:pt x="635704" y="1092793"/>
                    <a:pt x="644943" y="1095270"/>
                  </a:cubicBezTo>
                  <a:lnTo>
                    <a:pt x="644943" y="1161945"/>
                  </a:lnTo>
                  <a:lnTo>
                    <a:pt x="638561" y="1165754"/>
                  </a:lnTo>
                  <a:lnTo>
                    <a:pt x="638561" y="1172994"/>
                  </a:lnTo>
                  <a:lnTo>
                    <a:pt x="644943" y="1176804"/>
                  </a:lnTo>
                  <a:lnTo>
                    <a:pt x="644943" y="1191377"/>
                  </a:lnTo>
                  <a:lnTo>
                    <a:pt x="638942" y="1195378"/>
                  </a:lnTo>
                  <a:lnTo>
                    <a:pt x="643990" y="1198235"/>
                  </a:lnTo>
                  <a:cubicBezTo>
                    <a:pt x="645562" y="1218266"/>
                    <a:pt x="645562" y="1238402"/>
                    <a:pt x="643990" y="1258433"/>
                  </a:cubicBezTo>
                  <a:lnTo>
                    <a:pt x="638656" y="1261481"/>
                  </a:lnTo>
                  <a:cubicBezTo>
                    <a:pt x="636466" y="1271958"/>
                    <a:pt x="644562" y="1289389"/>
                    <a:pt x="632275" y="1294533"/>
                  </a:cubicBezTo>
                  <a:lnTo>
                    <a:pt x="632275" y="1342158"/>
                  </a:lnTo>
                  <a:lnTo>
                    <a:pt x="625512" y="1346253"/>
                  </a:lnTo>
                  <a:lnTo>
                    <a:pt x="625512" y="1349778"/>
                  </a:lnTo>
                  <a:lnTo>
                    <a:pt x="632084" y="1353778"/>
                  </a:lnTo>
                  <a:cubicBezTo>
                    <a:pt x="632084" y="1355016"/>
                    <a:pt x="632084" y="1356254"/>
                    <a:pt x="632084" y="1357493"/>
                  </a:cubicBezTo>
                  <a:cubicBezTo>
                    <a:pt x="624083" y="1360445"/>
                    <a:pt x="624274" y="1365018"/>
                    <a:pt x="631513" y="1367685"/>
                  </a:cubicBezTo>
                  <a:cubicBezTo>
                    <a:pt x="636656" y="1378353"/>
                    <a:pt x="625417" y="1396260"/>
                    <a:pt x="639133" y="1401403"/>
                  </a:cubicBezTo>
                  <a:cubicBezTo>
                    <a:pt x="641228" y="1411785"/>
                    <a:pt x="633132" y="1429407"/>
                    <a:pt x="645514" y="1434455"/>
                  </a:cubicBezTo>
                  <a:lnTo>
                    <a:pt x="639133" y="1438360"/>
                  </a:lnTo>
                  <a:lnTo>
                    <a:pt x="639133" y="1449314"/>
                  </a:lnTo>
                  <a:lnTo>
                    <a:pt x="645705" y="1453219"/>
                  </a:lnTo>
                  <a:cubicBezTo>
                    <a:pt x="645705" y="1454553"/>
                    <a:pt x="645705" y="1455791"/>
                    <a:pt x="645705" y="1456838"/>
                  </a:cubicBezTo>
                  <a:lnTo>
                    <a:pt x="639323" y="1460935"/>
                  </a:lnTo>
                  <a:cubicBezTo>
                    <a:pt x="640276" y="1465887"/>
                    <a:pt x="638561" y="1470460"/>
                    <a:pt x="640371" y="1475603"/>
                  </a:cubicBezTo>
                  <a:cubicBezTo>
                    <a:pt x="645991" y="1478746"/>
                    <a:pt x="645991" y="1478746"/>
                    <a:pt x="639609" y="1482556"/>
                  </a:cubicBezTo>
                  <a:cubicBezTo>
                    <a:pt x="640561" y="1490271"/>
                    <a:pt x="635894" y="1501606"/>
                    <a:pt x="645991" y="1504463"/>
                  </a:cubicBezTo>
                  <a:lnTo>
                    <a:pt x="639704" y="1508369"/>
                  </a:lnTo>
                  <a:lnTo>
                    <a:pt x="639704" y="1511893"/>
                  </a:lnTo>
                  <a:cubicBezTo>
                    <a:pt x="641800" y="1513322"/>
                    <a:pt x="643895" y="1514560"/>
                    <a:pt x="645896" y="1515798"/>
                  </a:cubicBezTo>
                  <a:cubicBezTo>
                    <a:pt x="638276" y="1518465"/>
                    <a:pt x="641133" y="1523704"/>
                    <a:pt x="633989" y="1526181"/>
                  </a:cubicBezTo>
                  <a:cubicBezTo>
                    <a:pt x="633513" y="1535706"/>
                    <a:pt x="628274" y="1552088"/>
                    <a:pt x="639609" y="1556185"/>
                  </a:cubicBezTo>
                  <a:cubicBezTo>
                    <a:pt x="642371" y="1568567"/>
                    <a:pt x="632751" y="1590284"/>
                    <a:pt x="646086" y="1596666"/>
                  </a:cubicBezTo>
                  <a:lnTo>
                    <a:pt x="646086" y="1644291"/>
                  </a:lnTo>
                  <a:lnTo>
                    <a:pt x="639514" y="1648196"/>
                  </a:lnTo>
                  <a:lnTo>
                    <a:pt x="639514" y="1677438"/>
                  </a:lnTo>
                  <a:cubicBezTo>
                    <a:pt x="629227" y="1682391"/>
                    <a:pt x="632846" y="1684201"/>
                    <a:pt x="639514" y="1689915"/>
                  </a:cubicBezTo>
                  <a:cubicBezTo>
                    <a:pt x="638561" y="1695154"/>
                    <a:pt x="640657" y="1700964"/>
                    <a:pt x="633132" y="1703060"/>
                  </a:cubicBezTo>
                  <a:lnTo>
                    <a:pt x="638942" y="1707060"/>
                  </a:lnTo>
                  <a:lnTo>
                    <a:pt x="638942" y="1725348"/>
                  </a:lnTo>
                  <a:lnTo>
                    <a:pt x="632751" y="1729158"/>
                  </a:lnTo>
                  <a:lnTo>
                    <a:pt x="632751" y="1732587"/>
                  </a:lnTo>
                  <a:lnTo>
                    <a:pt x="626369" y="1736588"/>
                  </a:lnTo>
                  <a:lnTo>
                    <a:pt x="632370" y="1740303"/>
                  </a:lnTo>
                  <a:lnTo>
                    <a:pt x="632370" y="1748208"/>
                  </a:lnTo>
                  <a:cubicBezTo>
                    <a:pt x="619321" y="1753542"/>
                    <a:pt x="630465" y="1755638"/>
                    <a:pt x="632942" y="1762020"/>
                  </a:cubicBezTo>
                  <a:cubicBezTo>
                    <a:pt x="632942" y="1763448"/>
                    <a:pt x="636466" y="1764877"/>
                    <a:pt x="638656" y="1766401"/>
                  </a:cubicBezTo>
                  <a:lnTo>
                    <a:pt x="632656" y="1770211"/>
                  </a:lnTo>
                  <a:lnTo>
                    <a:pt x="632656" y="1784785"/>
                  </a:lnTo>
                  <a:lnTo>
                    <a:pt x="626179" y="1788690"/>
                  </a:lnTo>
                  <a:lnTo>
                    <a:pt x="626179" y="1792214"/>
                  </a:lnTo>
                  <a:lnTo>
                    <a:pt x="632942" y="1796500"/>
                  </a:lnTo>
                  <a:lnTo>
                    <a:pt x="632942" y="1803549"/>
                  </a:lnTo>
                  <a:cubicBezTo>
                    <a:pt x="641514" y="1806501"/>
                    <a:pt x="639514" y="1810788"/>
                    <a:pt x="638180" y="1814979"/>
                  </a:cubicBezTo>
                  <a:lnTo>
                    <a:pt x="632656" y="1818027"/>
                  </a:lnTo>
                  <a:cubicBezTo>
                    <a:pt x="635037" y="1829076"/>
                    <a:pt x="626464" y="1848983"/>
                    <a:pt x="638752" y="1854603"/>
                  </a:cubicBezTo>
                  <a:cubicBezTo>
                    <a:pt x="638752" y="1855841"/>
                    <a:pt x="638752" y="1856984"/>
                    <a:pt x="638752" y="1858317"/>
                  </a:cubicBezTo>
                  <a:lnTo>
                    <a:pt x="645229" y="1862318"/>
                  </a:lnTo>
                  <a:lnTo>
                    <a:pt x="645229" y="1865842"/>
                  </a:lnTo>
                  <a:lnTo>
                    <a:pt x="638847" y="1869748"/>
                  </a:lnTo>
                  <a:lnTo>
                    <a:pt x="638847" y="1880606"/>
                  </a:lnTo>
                  <a:cubicBezTo>
                    <a:pt x="649039" y="1886035"/>
                    <a:pt x="645324" y="1886512"/>
                    <a:pt x="639800" y="1892322"/>
                  </a:cubicBezTo>
                  <a:lnTo>
                    <a:pt x="644943" y="1895274"/>
                  </a:lnTo>
                  <a:cubicBezTo>
                    <a:pt x="646658" y="1900228"/>
                    <a:pt x="643514" y="1905752"/>
                    <a:pt x="646276" y="1910705"/>
                  </a:cubicBezTo>
                  <a:lnTo>
                    <a:pt x="651610" y="1913753"/>
                  </a:lnTo>
                  <a:lnTo>
                    <a:pt x="651610" y="2016718"/>
                  </a:lnTo>
                  <a:lnTo>
                    <a:pt x="658468" y="2020814"/>
                  </a:lnTo>
                  <a:lnTo>
                    <a:pt x="658468" y="2031673"/>
                  </a:lnTo>
                  <a:lnTo>
                    <a:pt x="652087" y="2035578"/>
                  </a:lnTo>
                  <a:lnTo>
                    <a:pt x="652087" y="2042817"/>
                  </a:lnTo>
                  <a:lnTo>
                    <a:pt x="658088" y="2046627"/>
                  </a:lnTo>
                  <a:cubicBezTo>
                    <a:pt x="659992" y="2053866"/>
                    <a:pt x="654087" y="2054818"/>
                    <a:pt x="653039" y="2058247"/>
                  </a:cubicBezTo>
                  <a:cubicBezTo>
                    <a:pt x="656373" y="2059866"/>
                    <a:pt x="659516" y="2061486"/>
                    <a:pt x="658183" y="2064724"/>
                  </a:cubicBezTo>
                  <a:lnTo>
                    <a:pt x="652087" y="2068725"/>
                  </a:lnTo>
                  <a:lnTo>
                    <a:pt x="652087" y="2083107"/>
                  </a:lnTo>
                  <a:lnTo>
                    <a:pt x="645324" y="2087108"/>
                  </a:lnTo>
                  <a:lnTo>
                    <a:pt x="645324" y="2127494"/>
                  </a:lnTo>
                  <a:lnTo>
                    <a:pt x="651706" y="2131399"/>
                  </a:lnTo>
                  <a:lnTo>
                    <a:pt x="651706" y="2256558"/>
                  </a:lnTo>
                  <a:lnTo>
                    <a:pt x="645705" y="2260368"/>
                  </a:lnTo>
                  <a:lnTo>
                    <a:pt x="645705" y="2279418"/>
                  </a:lnTo>
                  <a:lnTo>
                    <a:pt x="651230" y="2282466"/>
                  </a:lnTo>
                  <a:cubicBezTo>
                    <a:pt x="652182" y="2287562"/>
                    <a:pt x="652182" y="2292800"/>
                    <a:pt x="651230" y="2297896"/>
                  </a:cubicBezTo>
                  <a:lnTo>
                    <a:pt x="645896" y="2300945"/>
                  </a:lnTo>
                  <a:cubicBezTo>
                    <a:pt x="643800" y="2308564"/>
                    <a:pt x="647134" y="2316565"/>
                    <a:pt x="644181" y="2323995"/>
                  </a:cubicBezTo>
                  <a:lnTo>
                    <a:pt x="638942" y="2326948"/>
                  </a:lnTo>
                  <a:lnTo>
                    <a:pt x="645324" y="2330853"/>
                  </a:lnTo>
                  <a:lnTo>
                    <a:pt x="645324" y="2334377"/>
                  </a:lnTo>
                  <a:lnTo>
                    <a:pt x="651515" y="2338187"/>
                  </a:lnTo>
                  <a:cubicBezTo>
                    <a:pt x="649229" y="2339616"/>
                    <a:pt x="647134" y="2340949"/>
                    <a:pt x="644943" y="2342473"/>
                  </a:cubicBezTo>
                  <a:lnTo>
                    <a:pt x="644943" y="2404481"/>
                  </a:lnTo>
                  <a:cubicBezTo>
                    <a:pt x="643038" y="2406291"/>
                    <a:pt x="639228" y="2406672"/>
                    <a:pt x="639895" y="2408767"/>
                  </a:cubicBezTo>
                  <a:lnTo>
                    <a:pt x="644943" y="2411625"/>
                  </a:lnTo>
                  <a:lnTo>
                    <a:pt x="644943" y="2437533"/>
                  </a:lnTo>
                  <a:lnTo>
                    <a:pt x="639038" y="2441248"/>
                  </a:lnTo>
                  <a:cubicBezTo>
                    <a:pt x="639038" y="2442295"/>
                    <a:pt x="639038" y="2443534"/>
                    <a:pt x="639038" y="2444772"/>
                  </a:cubicBezTo>
                  <a:lnTo>
                    <a:pt x="645514" y="2448772"/>
                  </a:lnTo>
                  <a:lnTo>
                    <a:pt x="645514" y="2456011"/>
                  </a:lnTo>
                  <a:lnTo>
                    <a:pt x="639323" y="2459916"/>
                  </a:lnTo>
                  <a:cubicBezTo>
                    <a:pt x="646276" y="2463917"/>
                    <a:pt x="659611" y="2468775"/>
                    <a:pt x="645896" y="2474299"/>
                  </a:cubicBezTo>
                  <a:lnTo>
                    <a:pt x="645896" y="2503827"/>
                  </a:lnTo>
                  <a:lnTo>
                    <a:pt x="651992" y="2507732"/>
                  </a:lnTo>
                  <a:lnTo>
                    <a:pt x="651992" y="2510209"/>
                  </a:lnTo>
                  <a:lnTo>
                    <a:pt x="645610" y="2514019"/>
                  </a:lnTo>
                  <a:lnTo>
                    <a:pt x="645610" y="2576884"/>
                  </a:lnTo>
                  <a:cubicBezTo>
                    <a:pt x="647991" y="2578217"/>
                    <a:pt x="650086" y="2579551"/>
                    <a:pt x="651896" y="2580694"/>
                  </a:cubicBezTo>
                  <a:lnTo>
                    <a:pt x="651896" y="2587932"/>
                  </a:lnTo>
                  <a:lnTo>
                    <a:pt x="645610" y="2592029"/>
                  </a:lnTo>
                  <a:cubicBezTo>
                    <a:pt x="645029" y="2605592"/>
                    <a:pt x="645314" y="2619175"/>
                    <a:pt x="646467" y="2632700"/>
                  </a:cubicBezTo>
                  <a:cubicBezTo>
                    <a:pt x="665517" y="2650321"/>
                    <a:pt x="638466" y="2733189"/>
                    <a:pt x="658373" y="2749857"/>
                  </a:cubicBezTo>
                  <a:lnTo>
                    <a:pt x="652277" y="2753858"/>
                  </a:lnTo>
                  <a:lnTo>
                    <a:pt x="652277" y="2841964"/>
                  </a:lnTo>
                  <a:lnTo>
                    <a:pt x="645514" y="2846060"/>
                  </a:lnTo>
                  <a:lnTo>
                    <a:pt x="645514" y="2937976"/>
                  </a:lnTo>
                  <a:lnTo>
                    <a:pt x="639228" y="2941786"/>
                  </a:lnTo>
                  <a:lnTo>
                    <a:pt x="639228" y="2963789"/>
                  </a:lnTo>
                  <a:lnTo>
                    <a:pt x="645610" y="2967885"/>
                  </a:lnTo>
                  <a:cubicBezTo>
                    <a:pt x="646372" y="2987697"/>
                    <a:pt x="644086" y="3007985"/>
                    <a:pt x="646467" y="3026940"/>
                  </a:cubicBezTo>
                  <a:cubicBezTo>
                    <a:pt x="654563" y="3031893"/>
                    <a:pt x="654468" y="3032178"/>
                    <a:pt x="645896" y="3037417"/>
                  </a:cubicBezTo>
                  <a:lnTo>
                    <a:pt x="645896" y="3048466"/>
                  </a:lnTo>
                  <a:lnTo>
                    <a:pt x="651992" y="3052371"/>
                  </a:lnTo>
                  <a:lnTo>
                    <a:pt x="651992" y="3066945"/>
                  </a:lnTo>
                  <a:lnTo>
                    <a:pt x="645514" y="3070850"/>
                  </a:lnTo>
                  <a:lnTo>
                    <a:pt x="645514" y="3181245"/>
                  </a:lnTo>
                  <a:lnTo>
                    <a:pt x="638752" y="3185341"/>
                  </a:lnTo>
                  <a:lnTo>
                    <a:pt x="638752" y="3203343"/>
                  </a:lnTo>
                  <a:lnTo>
                    <a:pt x="632465" y="3207439"/>
                  </a:lnTo>
                  <a:cubicBezTo>
                    <a:pt x="631922" y="3214849"/>
                    <a:pt x="632208" y="3222288"/>
                    <a:pt x="633322" y="3229632"/>
                  </a:cubicBezTo>
                  <a:lnTo>
                    <a:pt x="637990" y="3232299"/>
                  </a:lnTo>
                  <a:cubicBezTo>
                    <a:pt x="639942" y="3236166"/>
                    <a:pt x="639942" y="3240719"/>
                    <a:pt x="637990" y="3244586"/>
                  </a:cubicBezTo>
                  <a:lnTo>
                    <a:pt x="632751" y="3247634"/>
                  </a:lnTo>
                  <a:cubicBezTo>
                    <a:pt x="632751" y="3254682"/>
                    <a:pt x="630084" y="3263541"/>
                    <a:pt x="639228" y="3265922"/>
                  </a:cubicBezTo>
                  <a:lnTo>
                    <a:pt x="639228" y="3343170"/>
                  </a:lnTo>
                  <a:lnTo>
                    <a:pt x="645610" y="3347075"/>
                  </a:lnTo>
                  <a:lnTo>
                    <a:pt x="639609" y="3350980"/>
                  </a:lnTo>
                  <a:cubicBezTo>
                    <a:pt x="641609" y="3352409"/>
                    <a:pt x="644562" y="3352695"/>
                    <a:pt x="644943" y="3354981"/>
                  </a:cubicBezTo>
                  <a:lnTo>
                    <a:pt x="639895" y="3357838"/>
                  </a:lnTo>
                  <a:cubicBezTo>
                    <a:pt x="638990" y="3362905"/>
                    <a:pt x="638990" y="3368106"/>
                    <a:pt x="639895" y="3373173"/>
                  </a:cubicBezTo>
                  <a:lnTo>
                    <a:pt x="645514" y="3376412"/>
                  </a:lnTo>
                  <a:lnTo>
                    <a:pt x="639418" y="3380317"/>
                  </a:lnTo>
                  <a:lnTo>
                    <a:pt x="639418" y="3394891"/>
                  </a:lnTo>
                  <a:lnTo>
                    <a:pt x="645800" y="3398796"/>
                  </a:lnTo>
                  <a:lnTo>
                    <a:pt x="645800" y="3402320"/>
                  </a:lnTo>
                  <a:lnTo>
                    <a:pt x="639609" y="3406130"/>
                  </a:lnTo>
                  <a:lnTo>
                    <a:pt x="639609" y="3417084"/>
                  </a:lnTo>
                  <a:lnTo>
                    <a:pt x="645896" y="3421275"/>
                  </a:lnTo>
                  <a:cubicBezTo>
                    <a:pt x="641133" y="3462042"/>
                    <a:pt x="655421" y="3514620"/>
                    <a:pt x="640276" y="3549196"/>
                  </a:cubicBezTo>
                  <a:cubicBezTo>
                    <a:pt x="638361" y="3553101"/>
                    <a:pt x="638361" y="3557672"/>
                    <a:pt x="640276" y="3561578"/>
                  </a:cubicBezTo>
                  <a:lnTo>
                    <a:pt x="645229" y="3564340"/>
                  </a:lnTo>
                  <a:lnTo>
                    <a:pt x="639038" y="3568246"/>
                  </a:lnTo>
                  <a:lnTo>
                    <a:pt x="639038" y="3582819"/>
                  </a:lnTo>
                  <a:lnTo>
                    <a:pt x="645419" y="3586724"/>
                  </a:lnTo>
                  <a:lnTo>
                    <a:pt x="645419" y="3593963"/>
                  </a:lnTo>
                  <a:cubicBezTo>
                    <a:pt x="627322" y="3602726"/>
                    <a:pt x="657992" y="3603964"/>
                    <a:pt x="638847" y="3613013"/>
                  </a:cubicBezTo>
                  <a:cubicBezTo>
                    <a:pt x="639418" y="3617014"/>
                    <a:pt x="637704" y="3620729"/>
                    <a:pt x="640371" y="3624253"/>
                  </a:cubicBezTo>
                  <a:cubicBezTo>
                    <a:pt x="643895" y="3625776"/>
                    <a:pt x="646562" y="3627586"/>
                    <a:pt x="645229" y="3630634"/>
                  </a:cubicBezTo>
                  <a:lnTo>
                    <a:pt x="639038" y="3634539"/>
                  </a:lnTo>
                  <a:lnTo>
                    <a:pt x="639038" y="3637969"/>
                  </a:lnTo>
                  <a:lnTo>
                    <a:pt x="632465" y="3641969"/>
                  </a:lnTo>
                  <a:lnTo>
                    <a:pt x="632465" y="3653209"/>
                  </a:lnTo>
                  <a:cubicBezTo>
                    <a:pt x="636466" y="3655971"/>
                    <a:pt x="641990" y="3657590"/>
                    <a:pt x="644467" y="3661114"/>
                  </a:cubicBezTo>
                  <a:lnTo>
                    <a:pt x="638942" y="3664162"/>
                  </a:lnTo>
                  <a:cubicBezTo>
                    <a:pt x="639800" y="3673687"/>
                    <a:pt x="637037" y="3685117"/>
                    <a:pt x="640371" y="3694547"/>
                  </a:cubicBezTo>
                  <a:lnTo>
                    <a:pt x="645229" y="3697214"/>
                  </a:lnTo>
                  <a:lnTo>
                    <a:pt x="645229" y="3726456"/>
                  </a:lnTo>
                  <a:lnTo>
                    <a:pt x="651896" y="3730551"/>
                  </a:lnTo>
                  <a:lnTo>
                    <a:pt x="645514" y="3734457"/>
                  </a:lnTo>
                  <a:cubicBezTo>
                    <a:pt x="645514" y="3735695"/>
                    <a:pt x="645514" y="3736933"/>
                    <a:pt x="645514" y="3737981"/>
                  </a:cubicBezTo>
                  <a:lnTo>
                    <a:pt x="651420" y="3741696"/>
                  </a:lnTo>
                  <a:lnTo>
                    <a:pt x="651420" y="3775033"/>
                  </a:lnTo>
                  <a:cubicBezTo>
                    <a:pt x="642847" y="3778081"/>
                    <a:pt x="644848" y="3782272"/>
                    <a:pt x="646276" y="3786463"/>
                  </a:cubicBezTo>
                  <a:lnTo>
                    <a:pt x="651801" y="3789511"/>
                  </a:lnTo>
                  <a:cubicBezTo>
                    <a:pt x="649610" y="3799798"/>
                    <a:pt x="657611" y="3818086"/>
                    <a:pt x="645419" y="3822563"/>
                  </a:cubicBezTo>
                  <a:lnTo>
                    <a:pt x="645419" y="3855519"/>
                  </a:lnTo>
                  <a:lnTo>
                    <a:pt x="638656" y="3859615"/>
                  </a:lnTo>
                  <a:lnTo>
                    <a:pt x="638656" y="3870474"/>
                  </a:lnTo>
                  <a:lnTo>
                    <a:pt x="631894" y="3874569"/>
                  </a:lnTo>
                  <a:lnTo>
                    <a:pt x="631894" y="3918480"/>
                  </a:lnTo>
                  <a:lnTo>
                    <a:pt x="625893" y="3922290"/>
                  </a:lnTo>
                  <a:lnTo>
                    <a:pt x="625893" y="3929434"/>
                  </a:lnTo>
                  <a:cubicBezTo>
                    <a:pt x="634465" y="3934672"/>
                    <a:pt x="634465" y="3934958"/>
                    <a:pt x="625893" y="3940101"/>
                  </a:cubicBezTo>
                  <a:lnTo>
                    <a:pt x="625893" y="3947531"/>
                  </a:lnTo>
                  <a:lnTo>
                    <a:pt x="631894" y="3951436"/>
                  </a:lnTo>
                  <a:lnTo>
                    <a:pt x="631894" y="4198134"/>
                  </a:lnTo>
                  <a:lnTo>
                    <a:pt x="625512" y="4202039"/>
                  </a:lnTo>
                  <a:lnTo>
                    <a:pt x="625512" y="4205563"/>
                  </a:lnTo>
                  <a:lnTo>
                    <a:pt x="632275" y="4209564"/>
                  </a:lnTo>
                  <a:lnTo>
                    <a:pt x="632275" y="4260904"/>
                  </a:lnTo>
                  <a:lnTo>
                    <a:pt x="638276" y="4264809"/>
                  </a:lnTo>
                  <a:lnTo>
                    <a:pt x="633227" y="4267666"/>
                  </a:lnTo>
                  <a:cubicBezTo>
                    <a:pt x="629036" y="4289669"/>
                    <a:pt x="635037" y="4313196"/>
                    <a:pt x="631036" y="4335198"/>
                  </a:cubicBezTo>
                  <a:lnTo>
                    <a:pt x="625893" y="4338056"/>
                  </a:lnTo>
                  <a:lnTo>
                    <a:pt x="625893" y="4345580"/>
                  </a:lnTo>
                  <a:lnTo>
                    <a:pt x="631894" y="4349391"/>
                  </a:lnTo>
                  <a:lnTo>
                    <a:pt x="631894" y="4356630"/>
                  </a:lnTo>
                  <a:lnTo>
                    <a:pt x="625512" y="4360535"/>
                  </a:lnTo>
                  <a:lnTo>
                    <a:pt x="625512" y="4389776"/>
                  </a:lnTo>
                  <a:lnTo>
                    <a:pt x="631703" y="4393682"/>
                  </a:lnTo>
                  <a:lnTo>
                    <a:pt x="625893" y="4397397"/>
                  </a:lnTo>
                  <a:lnTo>
                    <a:pt x="625893" y="4415875"/>
                  </a:lnTo>
                  <a:cubicBezTo>
                    <a:pt x="635418" y="4421114"/>
                    <a:pt x="634465" y="4426163"/>
                    <a:pt x="625893" y="4430162"/>
                  </a:cubicBezTo>
                  <a:cubicBezTo>
                    <a:pt x="629036" y="4444831"/>
                    <a:pt x="618368" y="4469787"/>
                    <a:pt x="632275" y="4478264"/>
                  </a:cubicBezTo>
                  <a:lnTo>
                    <a:pt x="632275" y="4599708"/>
                  </a:lnTo>
                  <a:cubicBezTo>
                    <a:pt x="633799" y="4601803"/>
                    <a:pt x="639038" y="4602470"/>
                    <a:pt x="638371" y="4605709"/>
                  </a:cubicBezTo>
                  <a:close/>
                  <a:moveTo>
                    <a:pt x="631132" y="2178739"/>
                  </a:moveTo>
                  <a:cubicBezTo>
                    <a:pt x="608367" y="2167118"/>
                    <a:pt x="580268" y="2170547"/>
                    <a:pt x="556551" y="2162927"/>
                  </a:cubicBezTo>
                  <a:lnTo>
                    <a:pt x="539501" y="2171500"/>
                  </a:lnTo>
                  <a:cubicBezTo>
                    <a:pt x="553789" y="2174738"/>
                    <a:pt x="567029" y="2172833"/>
                    <a:pt x="581888" y="2177120"/>
                  </a:cubicBezTo>
                  <a:cubicBezTo>
                    <a:pt x="597766" y="2182606"/>
                    <a:pt x="614930" y="2183177"/>
                    <a:pt x="631132" y="2178739"/>
                  </a:cubicBezTo>
                  <a:close/>
                  <a:moveTo>
                    <a:pt x="615320" y="1676009"/>
                  </a:moveTo>
                  <a:cubicBezTo>
                    <a:pt x="607062" y="1674704"/>
                    <a:pt x="598623" y="1676762"/>
                    <a:pt x="591889" y="1681724"/>
                  </a:cubicBezTo>
                  <a:lnTo>
                    <a:pt x="609605" y="1689820"/>
                  </a:lnTo>
                  <a:cubicBezTo>
                    <a:pt x="613215" y="1688801"/>
                    <a:pt x="616492" y="1686867"/>
                    <a:pt x="619130" y="1684201"/>
                  </a:cubicBezTo>
                  <a:cubicBezTo>
                    <a:pt x="617511" y="1681533"/>
                    <a:pt x="620940" y="1678200"/>
                    <a:pt x="615320" y="1676009"/>
                  </a:cubicBezTo>
                  <a:close/>
                  <a:moveTo>
                    <a:pt x="595604" y="1716490"/>
                  </a:moveTo>
                  <a:cubicBezTo>
                    <a:pt x="602652" y="1711632"/>
                    <a:pt x="611034" y="1713442"/>
                    <a:pt x="617892" y="1707727"/>
                  </a:cubicBezTo>
                  <a:cubicBezTo>
                    <a:pt x="611605" y="1702203"/>
                    <a:pt x="581411" y="1704203"/>
                    <a:pt x="595604" y="1716490"/>
                  </a:cubicBezTo>
                  <a:close/>
                  <a:moveTo>
                    <a:pt x="589126" y="1661245"/>
                  </a:moveTo>
                  <a:lnTo>
                    <a:pt x="583316" y="1657530"/>
                  </a:lnTo>
                  <a:cubicBezTo>
                    <a:pt x="554741" y="1660293"/>
                    <a:pt x="567600" y="1672580"/>
                    <a:pt x="588936" y="1668580"/>
                  </a:cubicBezTo>
                  <a:cubicBezTo>
                    <a:pt x="593603" y="1664769"/>
                    <a:pt x="593603" y="1663912"/>
                    <a:pt x="589126" y="1661245"/>
                  </a:cubicBezTo>
                  <a:close/>
                  <a:moveTo>
                    <a:pt x="595794" y="1628003"/>
                  </a:moveTo>
                  <a:lnTo>
                    <a:pt x="612082" y="1618478"/>
                  </a:lnTo>
                  <a:cubicBezTo>
                    <a:pt x="586774" y="1609191"/>
                    <a:pt x="558999" y="1609191"/>
                    <a:pt x="533691" y="1618478"/>
                  </a:cubicBezTo>
                  <a:lnTo>
                    <a:pt x="543216" y="1624003"/>
                  </a:lnTo>
                  <a:cubicBezTo>
                    <a:pt x="561599" y="1622288"/>
                    <a:pt x="577697" y="1629241"/>
                    <a:pt x="595794" y="1628003"/>
                  </a:cubicBezTo>
                  <a:close/>
                  <a:moveTo>
                    <a:pt x="612082" y="1574663"/>
                  </a:moveTo>
                  <a:cubicBezTo>
                    <a:pt x="590365" y="1563900"/>
                    <a:pt x="567790" y="1574663"/>
                    <a:pt x="543787" y="1572663"/>
                  </a:cubicBezTo>
                  <a:cubicBezTo>
                    <a:pt x="538168" y="1572091"/>
                    <a:pt x="541692" y="1567424"/>
                    <a:pt x="536358" y="1565424"/>
                  </a:cubicBezTo>
                  <a:cubicBezTo>
                    <a:pt x="525404" y="1564281"/>
                    <a:pt x="501496" y="1565424"/>
                    <a:pt x="522166" y="1576568"/>
                  </a:cubicBezTo>
                  <a:cubicBezTo>
                    <a:pt x="539701" y="1577635"/>
                    <a:pt x="557161" y="1579702"/>
                    <a:pt x="574458" y="1582759"/>
                  </a:cubicBezTo>
                  <a:cubicBezTo>
                    <a:pt x="583983" y="1585426"/>
                    <a:pt x="585507" y="1580663"/>
                    <a:pt x="590079" y="1580187"/>
                  </a:cubicBezTo>
                  <a:cubicBezTo>
                    <a:pt x="597794" y="1579426"/>
                    <a:pt x="605890" y="1582283"/>
                    <a:pt x="612082" y="1578282"/>
                  </a:cubicBezTo>
                  <a:close/>
                  <a:moveTo>
                    <a:pt x="513498" y="1593046"/>
                  </a:moveTo>
                  <a:lnTo>
                    <a:pt x="513498" y="1596666"/>
                  </a:lnTo>
                  <a:cubicBezTo>
                    <a:pt x="534358" y="1602857"/>
                    <a:pt x="564647" y="1607905"/>
                    <a:pt x="585793" y="1596666"/>
                  </a:cubicBezTo>
                  <a:cubicBezTo>
                    <a:pt x="585793" y="1590760"/>
                    <a:pt x="585793" y="1590760"/>
                    <a:pt x="582935" y="1587903"/>
                  </a:cubicBezTo>
                  <a:cubicBezTo>
                    <a:pt x="573610" y="1588436"/>
                    <a:pt x="564485" y="1590798"/>
                    <a:pt x="556075" y="1594856"/>
                  </a:cubicBezTo>
                  <a:cubicBezTo>
                    <a:pt x="551817" y="1592132"/>
                    <a:pt x="547283" y="1589865"/>
                    <a:pt x="542549" y="1588093"/>
                  </a:cubicBezTo>
                  <a:cubicBezTo>
                    <a:pt x="533786" y="1595046"/>
                    <a:pt x="522166" y="1588284"/>
                    <a:pt x="513498" y="1593046"/>
                  </a:cubicBezTo>
                  <a:close/>
                  <a:moveTo>
                    <a:pt x="520070" y="1735921"/>
                  </a:moveTo>
                  <a:cubicBezTo>
                    <a:pt x="548645" y="1746685"/>
                    <a:pt x="584650" y="1746494"/>
                    <a:pt x="616273" y="1750018"/>
                  </a:cubicBezTo>
                  <a:lnTo>
                    <a:pt x="619226" y="1745256"/>
                  </a:lnTo>
                  <a:cubicBezTo>
                    <a:pt x="614225" y="1741122"/>
                    <a:pt x="607996" y="1738740"/>
                    <a:pt x="601509" y="1738493"/>
                  </a:cubicBezTo>
                  <a:cubicBezTo>
                    <a:pt x="598099" y="1735416"/>
                    <a:pt x="592917" y="1735416"/>
                    <a:pt x="589508" y="1738493"/>
                  </a:cubicBezTo>
                  <a:cubicBezTo>
                    <a:pt x="569791" y="1735159"/>
                    <a:pt x="537215" y="1723920"/>
                    <a:pt x="520070" y="1735540"/>
                  </a:cubicBezTo>
                  <a:close/>
                  <a:moveTo>
                    <a:pt x="582554" y="1849555"/>
                  </a:moveTo>
                  <a:cubicBezTo>
                    <a:pt x="593889" y="1850221"/>
                    <a:pt x="606176" y="1856888"/>
                    <a:pt x="617606" y="1851936"/>
                  </a:cubicBezTo>
                  <a:cubicBezTo>
                    <a:pt x="631703" y="1835553"/>
                    <a:pt x="564361" y="1839553"/>
                    <a:pt x="582554" y="1849173"/>
                  </a:cubicBezTo>
                  <a:close/>
                  <a:moveTo>
                    <a:pt x="596556" y="1790023"/>
                  </a:moveTo>
                  <a:cubicBezTo>
                    <a:pt x="597318" y="1790023"/>
                    <a:pt x="598080" y="1789261"/>
                    <a:pt x="598842" y="1788785"/>
                  </a:cubicBezTo>
                  <a:lnTo>
                    <a:pt x="598842" y="1784975"/>
                  </a:lnTo>
                  <a:cubicBezTo>
                    <a:pt x="585412" y="1774878"/>
                    <a:pt x="566647" y="1780498"/>
                    <a:pt x="552932" y="1784975"/>
                  </a:cubicBezTo>
                  <a:cubicBezTo>
                    <a:pt x="567124" y="1788871"/>
                    <a:pt x="581859" y="1790442"/>
                    <a:pt x="596556" y="1789642"/>
                  </a:cubicBezTo>
                  <a:close/>
                  <a:moveTo>
                    <a:pt x="529881" y="2199598"/>
                  </a:moveTo>
                  <a:cubicBezTo>
                    <a:pt x="546074" y="2197598"/>
                    <a:pt x="563600" y="2198360"/>
                    <a:pt x="578077" y="2190835"/>
                  </a:cubicBezTo>
                  <a:cubicBezTo>
                    <a:pt x="567886" y="2185596"/>
                    <a:pt x="554170" y="2189883"/>
                    <a:pt x="542263" y="2188549"/>
                  </a:cubicBezTo>
                  <a:lnTo>
                    <a:pt x="536453" y="2195884"/>
                  </a:lnTo>
                  <a:cubicBezTo>
                    <a:pt x="533501" y="2194741"/>
                    <a:pt x="522356" y="2196550"/>
                    <a:pt x="530357" y="2199217"/>
                  </a:cubicBezTo>
                  <a:close/>
                  <a:moveTo>
                    <a:pt x="625131" y="2013670"/>
                  </a:moveTo>
                  <a:lnTo>
                    <a:pt x="625131" y="2009765"/>
                  </a:lnTo>
                  <a:cubicBezTo>
                    <a:pt x="615396" y="2002555"/>
                    <a:pt x="602100" y="2002555"/>
                    <a:pt x="592365" y="2009765"/>
                  </a:cubicBezTo>
                  <a:lnTo>
                    <a:pt x="592365" y="2013575"/>
                  </a:lnTo>
                  <a:cubicBezTo>
                    <a:pt x="603166" y="2015956"/>
                    <a:pt x="614368" y="2015861"/>
                    <a:pt x="625131" y="2013289"/>
                  </a:cubicBezTo>
                  <a:close/>
                  <a:moveTo>
                    <a:pt x="635227" y="1967474"/>
                  </a:moveTo>
                  <a:cubicBezTo>
                    <a:pt x="633075" y="1966388"/>
                    <a:pt x="631008" y="1965141"/>
                    <a:pt x="629036" y="1963759"/>
                  </a:cubicBezTo>
                  <a:lnTo>
                    <a:pt x="614844" y="1963759"/>
                  </a:lnTo>
                  <a:cubicBezTo>
                    <a:pt x="585697" y="1974618"/>
                    <a:pt x="646372" y="1972617"/>
                    <a:pt x="635227" y="1967283"/>
                  </a:cubicBezTo>
                  <a:close/>
                  <a:moveTo>
                    <a:pt x="590841" y="1919849"/>
                  </a:moveTo>
                  <a:cubicBezTo>
                    <a:pt x="589069" y="1920154"/>
                    <a:pt x="587355" y="1920764"/>
                    <a:pt x="585793" y="1921659"/>
                  </a:cubicBezTo>
                  <a:lnTo>
                    <a:pt x="585793" y="1925278"/>
                  </a:lnTo>
                  <a:cubicBezTo>
                    <a:pt x="603233" y="1928479"/>
                    <a:pt x="621121" y="1928479"/>
                    <a:pt x="638561" y="1925278"/>
                  </a:cubicBezTo>
                  <a:lnTo>
                    <a:pt x="628369" y="1920039"/>
                  </a:lnTo>
                  <a:cubicBezTo>
                    <a:pt x="616177" y="1918706"/>
                    <a:pt x="603128" y="1919658"/>
                    <a:pt x="590841" y="1919658"/>
                  </a:cubicBezTo>
                  <a:close/>
                  <a:moveTo>
                    <a:pt x="609224" y="1646862"/>
                  </a:moveTo>
                  <a:cubicBezTo>
                    <a:pt x="602938" y="1647624"/>
                    <a:pt x="597032" y="1645719"/>
                    <a:pt x="592746" y="1648672"/>
                  </a:cubicBezTo>
                  <a:cubicBezTo>
                    <a:pt x="592746" y="1649910"/>
                    <a:pt x="592746" y="1651053"/>
                    <a:pt x="592746" y="1652387"/>
                  </a:cubicBezTo>
                  <a:lnTo>
                    <a:pt x="599318" y="1656292"/>
                  </a:lnTo>
                  <a:cubicBezTo>
                    <a:pt x="599318" y="1666484"/>
                    <a:pt x="619226" y="1661531"/>
                    <a:pt x="624083" y="1656863"/>
                  </a:cubicBezTo>
                  <a:close/>
                  <a:moveTo>
                    <a:pt x="563028" y="1543897"/>
                  </a:moveTo>
                  <a:cubicBezTo>
                    <a:pt x="537787" y="1554184"/>
                    <a:pt x="505878" y="1541040"/>
                    <a:pt x="481208" y="1553422"/>
                  </a:cubicBezTo>
                  <a:cubicBezTo>
                    <a:pt x="526166" y="1562947"/>
                    <a:pt x="570743" y="1555613"/>
                    <a:pt x="617130" y="1554470"/>
                  </a:cubicBezTo>
                  <a:cubicBezTo>
                    <a:pt x="624940" y="1533324"/>
                    <a:pt x="575410" y="1547231"/>
                    <a:pt x="563028" y="1543326"/>
                  </a:cubicBezTo>
                  <a:close/>
                  <a:moveTo>
                    <a:pt x="408247" y="3059896"/>
                  </a:moveTo>
                  <a:cubicBezTo>
                    <a:pt x="415200" y="3055705"/>
                    <a:pt x="424058" y="3059896"/>
                    <a:pt x="431297" y="3054372"/>
                  </a:cubicBezTo>
                  <a:cubicBezTo>
                    <a:pt x="453586" y="3056753"/>
                    <a:pt x="485113" y="3062372"/>
                    <a:pt x="506830" y="3052562"/>
                  </a:cubicBezTo>
                  <a:lnTo>
                    <a:pt x="506830" y="3048657"/>
                  </a:lnTo>
                  <a:cubicBezTo>
                    <a:pt x="492591" y="3038036"/>
                    <a:pt x="473750" y="3035893"/>
                    <a:pt x="457491" y="3043037"/>
                  </a:cubicBezTo>
                  <a:cubicBezTo>
                    <a:pt x="449395" y="3037894"/>
                    <a:pt x="437679" y="3031988"/>
                    <a:pt x="428154" y="3037798"/>
                  </a:cubicBezTo>
                  <a:cubicBezTo>
                    <a:pt x="429868" y="3051038"/>
                    <a:pt x="335476" y="3036941"/>
                    <a:pt x="381577" y="3059420"/>
                  </a:cubicBezTo>
                  <a:cubicBezTo>
                    <a:pt x="372052" y="3065421"/>
                    <a:pt x="358717" y="3057991"/>
                    <a:pt x="349382" y="3063421"/>
                  </a:cubicBezTo>
                  <a:lnTo>
                    <a:pt x="349382" y="3066945"/>
                  </a:lnTo>
                  <a:lnTo>
                    <a:pt x="342810" y="3070945"/>
                  </a:lnTo>
                  <a:lnTo>
                    <a:pt x="342810" y="3078660"/>
                  </a:lnTo>
                  <a:lnTo>
                    <a:pt x="351287" y="3080280"/>
                  </a:lnTo>
                  <a:cubicBezTo>
                    <a:pt x="371861" y="3069135"/>
                    <a:pt x="396721" y="3073898"/>
                    <a:pt x="417962" y="3079518"/>
                  </a:cubicBezTo>
                  <a:cubicBezTo>
                    <a:pt x="438927" y="3076679"/>
                    <a:pt x="460244" y="3080899"/>
                    <a:pt x="478541" y="3091520"/>
                  </a:cubicBezTo>
                  <a:cubicBezTo>
                    <a:pt x="485018" y="3089614"/>
                    <a:pt x="493210" y="3092948"/>
                    <a:pt x="500068" y="3089424"/>
                  </a:cubicBezTo>
                  <a:lnTo>
                    <a:pt x="493876" y="3085423"/>
                  </a:lnTo>
                  <a:lnTo>
                    <a:pt x="493876" y="3078184"/>
                  </a:lnTo>
                  <a:cubicBezTo>
                    <a:pt x="496353" y="3075041"/>
                    <a:pt x="504449" y="3077613"/>
                    <a:pt x="506830" y="3074469"/>
                  </a:cubicBezTo>
                  <a:lnTo>
                    <a:pt x="506830" y="3070755"/>
                  </a:lnTo>
                  <a:cubicBezTo>
                    <a:pt x="502735" y="3067707"/>
                    <a:pt x="493591" y="3069707"/>
                    <a:pt x="490828" y="3065421"/>
                  </a:cubicBezTo>
                  <a:cubicBezTo>
                    <a:pt x="477017" y="3065421"/>
                    <a:pt x="462730" y="3063421"/>
                    <a:pt x="450728" y="3072660"/>
                  </a:cubicBezTo>
                  <a:cubicBezTo>
                    <a:pt x="439108" y="3075136"/>
                    <a:pt x="443965" y="3064373"/>
                    <a:pt x="433583" y="3065326"/>
                  </a:cubicBezTo>
                  <a:cubicBezTo>
                    <a:pt x="424763" y="3066535"/>
                    <a:pt x="415800" y="3064611"/>
                    <a:pt x="408247" y="3059896"/>
                  </a:cubicBezTo>
                  <a:close/>
                  <a:moveTo>
                    <a:pt x="518737" y="3034750"/>
                  </a:moveTo>
                  <a:cubicBezTo>
                    <a:pt x="520461" y="3032217"/>
                    <a:pt x="520718" y="3028950"/>
                    <a:pt x="519403" y="3026178"/>
                  </a:cubicBezTo>
                  <a:lnTo>
                    <a:pt x="509878" y="3021034"/>
                  </a:lnTo>
                  <a:cubicBezTo>
                    <a:pt x="505611" y="3019711"/>
                    <a:pt x="501077" y="3022101"/>
                    <a:pt x="499753" y="3026378"/>
                  </a:cubicBezTo>
                  <a:cubicBezTo>
                    <a:pt x="498648" y="3029931"/>
                    <a:pt x="500115" y="3033779"/>
                    <a:pt x="503306" y="3035703"/>
                  </a:cubicBezTo>
                  <a:cubicBezTo>
                    <a:pt x="508469" y="3036284"/>
                    <a:pt x="513688" y="3035960"/>
                    <a:pt x="518737" y="3034750"/>
                  </a:cubicBezTo>
                  <a:close/>
                  <a:moveTo>
                    <a:pt x="464539" y="2888446"/>
                  </a:moveTo>
                  <a:cubicBezTo>
                    <a:pt x="469873" y="2887780"/>
                    <a:pt x="475779" y="2889685"/>
                    <a:pt x="480065" y="2886922"/>
                  </a:cubicBezTo>
                  <a:cubicBezTo>
                    <a:pt x="480065" y="2874349"/>
                    <a:pt x="453300" y="2883779"/>
                    <a:pt x="444632" y="2881017"/>
                  </a:cubicBezTo>
                  <a:cubicBezTo>
                    <a:pt x="435107" y="2876350"/>
                    <a:pt x="435107" y="2876350"/>
                    <a:pt x="428249" y="2879302"/>
                  </a:cubicBezTo>
                  <a:lnTo>
                    <a:pt x="428249" y="2882922"/>
                  </a:lnTo>
                  <a:cubicBezTo>
                    <a:pt x="439108" y="2887970"/>
                    <a:pt x="453300" y="2896257"/>
                    <a:pt x="464539" y="2888446"/>
                  </a:cubicBezTo>
                  <a:close/>
                  <a:moveTo>
                    <a:pt x="457586" y="2943691"/>
                  </a:moveTo>
                  <a:cubicBezTo>
                    <a:pt x="456853" y="2944053"/>
                    <a:pt x="456157" y="2944463"/>
                    <a:pt x="455491" y="2944930"/>
                  </a:cubicBezTo>
                  <a:cubicBezTo>
                    <a:pt x="453586" y="2948930"/>
                    <a:pt x="465206" y="2946168"/>
                    <a:pt x="457586" y="2943691"/>
                  </a:cubicBezTo>
                  <a:close/>
                  <a:moveTo>
                    <a:pt x="486733" y="2959979"/>
                  </a:moveTo>
                  <a:cubicBezTo>
                    <a:pt x="486733" y="2961122"/>
                    <a:pt x="486733" y="2962265"/>
                    <a:pt x="486733" y="2963504"/>
                  </a:cubicBezTo>
                  <a:cubicBezTo>
                    <a:pt x="503211" y="2973029"/>
                    <a:pt x="524166" y="2977505"/>
                    <a:pt x="539215" y="2967980"/>
                  </a:cubicBezTo>
                  <a:lnTo>
                    <a:pt x="539215" y="2956455"/>
                  </a:lnTo>
                  <a:cubicBezTo>
                    <a:pt x="531081" y="2949664"/>
                    <a:pt x="520642" y="2946253"/>
                    <a:pt x="510069" y="2946930"/>
                  </a:cubicBezTo>
                  <a:cubicBezTo>
                    <a:pt x="500544" y="2961027"/>
                    <a:pt x="496353" y="2950168"/>
                    <a:pt x="483304" y="2950644"/>
                  </a:cubicBezTo>
                  <a:cubicBezTo>
                    <a:pt x="479303" y="2955312"/>
                    <a:pt x="479303" y="2955407"/>
                    <a:pt x="486733" y="2959979"/>
                  </a:cubicBezTo>
                  <a:close/>
                  <a:moveTo>
                    <a:pt x="510164" y="2939976"/>
                  </a:moveTo>
                  <a:cubicBezTo>
                    <a:pt x="518832" y="2939976"/>
                    <a:pt x="533882" y="2942358"/>
                    <a:pt x="538739" y="2933880"/>
                  </a:cubicBezTo>
                  <a:cubicBezTo>
                    <a:pt x="533501" y="2931976"/>
                    <a:pt x="497782" y="2929309"/>
                    <a:pt x="510164" y="2939976"/>
                  </a:cubicBezTo>
                  <a:close/>
                  <a:moveTo>
                    <a:pt x="506926" y="2986459"/>
                  </a:moveTo>
                  <a:lnTo>
                    <a:pt x="515879" y="2991412"/>
                  </a:lnTo>
                  <a:cubicBezTo>
                    <a:pt x="522070" y="2991412"/>
                    <a:pt x="519594" y="2988268"/>
                    <a:pt x="520070" y="2986363"/>
                  </a:cubicBezTo>
                  <a:cubicBezTo>
                    <a:pt x="516060" y="2983782"/>
                    <a:pt x="510898" y="2983820"/>
                    <a:pt x="506926" y="2986459"/>
                  </a:cubicBezTo>
                  <a:close/>
                  <a:moveTo>
                    <a:pt x="520070" y="3063801"/>
                  </a:moveTo>
                  <a:cubicBezTo>
                    <a:pt x="528852" y="3067488"/>
                    <a:pt x="538949" y="3066059"/>
                    <a:pt x="546359" y="3060087"/>
                  </a:cubicBezTo>
                  <a:cubicBezTo>
                    <a:pt x="537634" y="3056401"/>
                    <a:pt x="527595" y="3057668"/>
                    <a:pt x="520070" y="3063421"/>
                  </a:cubicBezTo>
                  <a:close/>
                  <a:moveTo>
                    <a:pt x="529595" y="2855490"/>
                  </a:moveTo>
                  <a:cubicBezTo>
                    <a:pt x="485971" y="2854728"/>
                    <a:pt x="442537" y="2848917"/>
                    <a:pt x="401579" y="2865015"/>
                  </a:cubicBezTo>
                  <a:cubicBezTo>
                    <a:pt x="403484" y="2885112"/>
                    <a:pt x="434821" y="2866634"/>
                    <a:pt x="446061" y="2862634"/>
                  </a:cubicBezTo>
                  <a:cubicBezTo>
                    <a:pt x="474045" y="2861995"/>
                    <a:pt x="502011" y="2864329"/>
                    <a:pt x="529500" y="2869587"/>
                  </a:cubicBezTo>
                  <a:cubicBezTo>
                    <a:pt x="542549" y="2866062"/>
                    <a:pt x="542073" y="2859395"/>
                    <a:pt x="529309" y="2855109"/>
                  </a:cubicBezTo>
                  <a:close/>
                  <a:moveTo>
                    <a:pt x="420629" y="2886255"/>
                  </a:moveTo>
                  <a:cubicBezTo>
                    <a:pt x="405484" y="2880636"/>
                    <a:pt x="408723" y="2893590"/>
                    <a:pt x="420629" y="2887494"/>
                  </a:cubicBezTo>
                  <a:cubicBezTo>
                    <a:pt x="420439" y="2886732"/>
                    <a:pt x="420629" y="2886160"/>
                    <a:pt x="420343" y="2885875"/>
                  </a:cubicBezTo>
                  <a:close/>
                  <a:moveTo>
                    <a:pt x="211079" y="2820342"/>
                  </a:moveTo>
                  <a:cubicBezTo>
                    <a:pt x="222793" y="2825715"/>
                    <a:pt x="236120" y="2826400"/>
                    <a:pt x="248322" y="2822248"/>
                  </a:cubicBezTo>
                  <a:lnTo>
                    <a:pt x="251084" y="2817485"/>
                  </a:lnTo>
                  <a:lnTo>
                    <a:pt x="241178" y="2810913"/>
                  </a:lnTo>
                  <a:cubicBezTo>
                    <a:pt x="230034" y="2822628"/>
                    <a:pt x="210793" y="2799102"/>
                    <a:pt x="211270" y="2819962"/>
                  </a:cubicBezTo>
                  <a:close/>
                  <a:moveTo>
                    <a:pt x="208031" y="2929309"/>
                  </a:moveTo>
                  <a:cubicBezTo>
                    <a:pt x="201935" y="2938834"/>
                    <a:pt x="236606" y="2938071"/>
                    <a:pt x="243083" y="2935309"/>
                  </a:cubicBezTo>
                  <a:cubicBezTo>
                    <a:pt x="235558" y="2929309"/>
                    <a:pt x="219080" y="2928546"/>
                    <a:pt x="208031" y="2929309"/>
                  </a:cubicBezTo>
                  <a:close/>
                  <a:moveTo>
                    <a:pt x="259561" y="2888351"/>
                  </a:moveTo>
                  <a:lnTo>
                    <a:pt x="277754" y="2879398"/>
                  </a:lnTo>
                  <a:lnTo>
                    <a:pt x="274801" y="2873682"/>
                  </a:lnTo>
                  <a:cubicBezTo>
                    <a:pt x="268991" y="2883969"/>
                    <a:pt x="224605" y="2866539"/>
                    <a:pt x="243750" y="2879302"/>
                  </a:cubicBezTo>
                  <a:lnTo>
                    <a:pt x="237940" y="2883112"/>
                  </a:lnTo>
                  <a:cubicBezTo>
                    <a:pt x="236320" y="2892351"/>
                    <a:pt x="255180" y="2887494"/>
                    <a:pt x="259561" y="2888065"/>
                  </a:cubicBezTo>
                  <a:close/>
                  <a:moveTo>
                    <a:pt x="283374" y="2809770"/>
                  </a:moveTo>
                  <a:cubicBezTo>
                    <a:pt x="283374" y="2809103"/>
                    <a:pt x="280897" y="2808532"/>
                    <a:pt x="279659" y="2807960"/>
                  </a:cubicBezTo>
                  <a:lnTo>
                    <a:pt x="263848" y="2816818"/>
                  </a:lnTo>
                  <a:cubicBezTo>
                    <a:pt x="261847" y="2826343"/>
                    <a:pt x="278040" y="2821295"/>
                    <a:pt x="283564" y="2816818"/>
                  </a:cubicBezTo>
                  <a:cubicBezTo>
                    <a:pt x="283758" y="2814370"/>
                    <a:pt x="283694" y="2811913"/>
                    <a:pt x="283374" y="2809484"/>
                  </a:cubicBezTo>
                  <a:close/>
                  <a:moveTo>
                    <a:pt x="273849" y="2837107"/>
                  </a:moveTo>
                  <a:cubicBezTo>
                    <a:pt x="270229" y="2837107"/>
                    <a:pt x="267372" y="2836440"/>
                    <a:pt x="264324" y="2838535"/>
                  </a:cubicBezTo>
                  <a:cubicBezTo>
                    <a:pt x="263276" y="2845489"/>
                    <a:pt x="263371" y="2845489"/>
                    <a:pt x="267372" y="2848060"/>
                  </a:cubicBezTo>
                  <a:cubicBezTo>
                    <a:pt x="286993" y="2848537"/>
                    <a:pt x="297376" y="2848346"/>
                    <a:pt x="273659" y="2836821"/>
                  </a:cubicBezTo>
                  <a:close/>
                  <a:moveTo>
                    <a:pt x="292899" y="2914450"/>
                  </a:moveTo>
                  <a:cubicBezTo>
                    <a:pt x="300328" y="2912164"/>
                    <a:pt x="288898" y="2909020"/>
                    <a:pt x="287184" y="2907115"/>
                  </a:cubicBezTo>
                  <a:cubicBezTo>
                    <a:pt x="281307" y="2906639"/>
                    <a:pt x="275471" y="2908439"/>
                    <a:pt x="270896" y="2912164"/>
                  </a:cubicBezTo>
                  <a:cubicBezTo>
                    <a:pt x="276802" y="2916735"/>
                    <a:pt x="286041" y="2913211"/>
                    <a:pt x="293185" y="2914164"/>
                  </a:cubicBezTo>
                  <a:close/>
                  <a:moveTo>
                    <a:pt x="270134" y="2934738"/>
                  </a:moveTo>
                  <a:cubicBezTo>
                    <a:pt x="274111" y="2937405"/>
                    <a:pt x="279302" y="2937405"/>
                    <a:pt x="283279" y="2934738"/>
                  </a:cubicBezTo>
                  <a:cubicBezTo>
                    <a:pt x="279425" y="2932109"/>
                    <a:pt x="274387" y="2932004"/>
                    <a:pt x="270420" y="2934452"/>
                  </a:cubicBezTo>
                  <a:close/>
                  <a:moveTo>
                    <a:pt x="299757" y="1374066"/>
                  </a:moveTo>
                  <a:cubicBezTo>
                    <a:pt x="304329" y="1370257"/>
                    <a:pt x="304329" y="1370257"/>
                    <a:pt x="299757" y="1366732"/>
                  </a:cubicBezTo>
                  <a:lnTo>
                    <a:pt x="286898" y="1366732"/>
                  </a:lnTo>
                  <a:cubicBezTo>
                    <a:pt x="282231" y="1370542"/>
                    <a:pt x="282231" y="1370542"/>
                    <a:pt x="286898" y="1374066"/>
                  </a:cubicBezTo>
                  <a:close/>
                  <a:moveTo>
                    <a:pt x="299757" y="2601267"/>
                  </a:moveTo>
                  <a:cubicBezTo>
                    <a:pt x="292994" y="2603839"/>
                    <a:pt x="303662" y="2606601"/>
                    <a:pt x="305662" y="2608983"/>
                  </a:cubicBezTo>
                  <a:lnTo>
                    <a:pt x="315187" y="2603458"/>
                  </a:lnTo>
                  <a:cubicBezTo>
                    <a:pt x="311759" y="2599077"/>
                    <a:pt x="305282" y="2601554"/>
                    <a:pt x="300043" y="2600982"/>
                  </a:cubicBezTo>
                  <a:close/>
                  <a:moveTo>
                    <a:pt x="296518" y="2845774"/>
                  </a:moveTo>
                  <a:cubicBezTo>
                    <a:pt x="314616" y="2851775"/>
                    <a:pt x="339190" y="2844631"/>
                    <a:pt x="355859" y="2839107"/>
                  </a:cubicBezTo>
                  <a:cubicBezTo>
                    <a:pt x="351001" y="2830058"/>
                    <a:pt x="295852" y="2836821"/>
                    <a:pt x="296804" y="2845489"/>
                  </a:cubicBezTo>
                  <a:close/>
                  <a:moveTo>
                    <a:pt x="474541" y="1169374"/>
                  </a:moveTo>
                  <a:cubicBezTo>
                    <a:pt x="474541" y="1181852"/>
                    <a:pt x="500544" y="1172803"/>
                    <a:pt x="509783" y="1175279"/>
                  </a:cubicBezTo>
                  <a:cubicBezTo>
                    <a:pt x="523785" y="1166040"/>
                    <a:pt x="479303" y="1160802"/>
                    <a:pt x="474826" y="1168803"/>
                  </a:cubicBezTo>
                  <a:close/>
                  <a:moveTo>
                    <a:pt x="481399" y="1115082"/>
                  </a:moveTo>
                  <a:cubicBezTo>
                    <a:pt x="488066" y="1118796"/>
                    <a:pt x="487780" y="1125940"/>
                    <a:pt x="497401" y="1123749"/>
                  </a:cubicBezTo>
                  <a:cubicBezTo>
                    <a:pt x="501211" y="1120606"/>
                    <a:pt x="512069" y="1118225"/>
                    <a:pt x="503211" y="1112701"/>
                  </a:cubicBezTo>
                  <a:cubicBezTo>
                    <a:pt x="497020" y="1113462"/>
                    <a:pt x="485399" y="1109176"/>
                    <a:pt x="481684" y="1114510"/>
                  </a:cubicBezTo>
                  <a:close/>
                  <a:moveTo>
                    <a:pt x="526928" y="1537706"/>
                  </a:moveTo>
                  <a:cubicBezTo>
                    <a:pt x="533862" y="1540097"/>
                    <a:pt x="540959" y="1541973"/>
                    <a:pt x="548169" y="1543326"/>
                  </a:cubicBezTo>
                  <a:cubicBezTo>
                    <a:pt x="552455" y="1538468"/>
                    <a:pt x="576172" y="1533038"/>
                    <a:pt x="571315" y="1525800"/>
                  </a:cubicBezTo>
                  <a:cubicBezTo>
                    <a:pt x="558932" y="1520847"/>
                    <a:pt x="544835" y="1533229"/>
                    <a:pt x="533691" y="1526848"/>
                  </a:cubicBezTo>
                  <a:cubicBezTo>
                    <a:pt x="524737" y="1521132"/>
                    <a:pt x="526928" y="1532753"/>
                    <a:pt x="526928" y="1537706"/>
                  </a:cubicBezTo>
                  <a:close/>
                  <a:moveTo>
                    <a:pt x="458539" y="1554089"/>
                  </a:moveTo>
                  <a:lnTo>
                    <a:pt x="467587" y="1548755"/>
                  </a:lnTo>
                  <a:cubicBezTo>
                    <a:pt x="455957" y="1542316"/>
                    <a:pt x="442203" y="1540868"/>
                    <a:pt x="429487" y="1544755"/>
                  </a:cubicBezTo>
                  <a:cubicBezTo>
                    <a:pt x="437203" y="1552003"/>
                    <a:pt x="447747" y="1555432"/>
                    <a:pt x="458253" y="1554089"/>
                  </a:cubicBezTo>
                  <a:close/>
                  <a:moveTo>
                    <a:pt x="453395" y="2694232"/>
                  </a:moveTo>
                  <a:cubicBezTo>
                    <a:pt x="438346" y="2688612"/>
                    <a:pt x="441584" y="2701661"/>
                    <a:pt x="453395" y="2695470"/>
                  </a:cubicBezTo>
                  <a:cubicBezTo>
                    <a:pt x="453300" y="2695089"/>
                    <a:pt x="453490" y="2694517"/>
                    <a:pt x="453109" y="2694232"/>
                  </a:cubicBezTo>
                  <a:close/>
                  <a:moveTo>
                    <a:pt x="436822" y="2817580"/>
                  </a:moveTo>
                  <a:cubicBezTo>
                    <a:pt x="451681" y="2820438"/>
                    <a:pt x="467207" y="2815295"/>
                    <a:pt x="480732" y="2813008"/>
                  </a:cubicBezTo>
                  <a:cubicBezTo>
                    <a:pt x="468826" y="2804150"/>
                    <a:pt x="449109" y="2806341"/>
                    <a:pt x="435107" y="2809103"/>
                  </a:cubicBezTo>
                  <a:cubicBezTo>
                    <a:pt x="435488" y="2811865"/>
                    <a:pt x="432821" y="2815009"/>
                    <a:pt x="436536" y="2817580"/>
                  </a:cubicBezTo>
                  <a:close/>
                  <a:moveTo>
                    <a:pt x="503497" y="2744714"/>
                  </a:moveTo>
                  <a:cubicBezTo>
                    <a:pt x="508450" y="2741094"/>
                    <a:pt x="508450" y="2741094"/>
                    <a:pt x="503497" y="2737285"/>
                  </a:cubicBezTo>
                  <a:cubicBezTo>
                    <a:pt x="489495" y="2739475"/>
                    <a:pt x="477970" y="2732808"/>
                    <a:pt x="464349" y="2733570"/>
                  </a:cubicBezTo>
                  <a:cubicBezTo>
                    <a:pt x="459682" y="2737189"/>
                    <a:pt x="459682" y="2737189"/>
                    <a:pt x="464349" y="2740999"/>
                  </a:cubicBezTo>
                  <a:cubicBezTo>
                    <a:pt x="477132" y="2744057"/>
                    <a:pt x="490276" y="2745314"/>
                    <a:pt x="503401" y="2744714"/>
                  </a:cubicBezTo>
                  <a:close/>
                  <a:moveTo>
                    <a:pt x="499687" y="2709567"/>
                  </a:moveTo>
                  <a:cubicBezTo>
                    <a:pt x="482570" y="2706881"/>
                    <a:pt x="465159" y="2706623"/>
                    <a:pt x="447966" y="2708805"/>
                  </a:cubicBezTo>
                  <a:cubicBezTo>
                    <a:pt x="444632" y="2728617"/>
                    <a:pt x="460634" y="2708805"/>
                    <a:pt x="467016" y="2717568"/>
                  </a:cubicBezTo>
                  <a:cubicBezTo>
                    <a:pt x="467016" y="2722711"/>
                    <a:pt x="472445" y="2722711"/>
                    <a:pt x="476541" y="2722616"/>
                  </a:cubicBezTo>
                  <a:close/>
                  <a:moveTo>
                    <a:pt x="542740" y="1513703"/>
                  </a:moveTo>
                  <a:cubicBezTo>
                    <a:pt x="558170" y="1502082"/>
                    <a:pt x="502830" y="1504940"/>
                    <a:pt x="497115" y="1509988"/>
                  </a:cubicBezTo>
                  <a:cubicBezTo>
                    <a:pt x="471016" y="1503702"/>
                    <a:pt x="439965" y="1499035"/>
                    <a:pt x="415200" y="1508369"/>
                  </a:cubicBezTo>
                  <a:cubicBezTo>
                    <a:pt x="421486" y="1512465"/>
                    <a:pt x="431297" y="1507512"/>
                    <a:pt x="437488" y="1513512"/>
                  </a:cubicBezTo>
                  <a:cubicBezTo>
                    <a:pt x="442327" y="1513036"/>
                    <a:pt x="447166" y="1514436"/>
                    <a:pt x="451014" y="1517418"/>
                  </a:cubicBezTo>
                  <a:cubicBezTo>
                    <a:pt x="479303" y="1508464"/>
                    <a:pt x="512545" y="1516370"/>
                    <a:pt x="542644" y="1513703"/>
                  </a:cubicBezTo>
                  <a:close/>
                  <a:moveTo>
                    <a:pt x="576172" y="1491700"/>
                  </a:moveTo>
                  <a:cubicBezTo>
                    <a:pt x="628751" y="1490367"/>
                    <a:pt x="565790" y="1486366"/>
                    <a:pt x="553027" y="1478841"/>
                  </a:cubicBezTo>
                  <a:cubicBezTo>
                    <a:pt x="553027" y="1475794"/>
                    <a:pt x="553027" y="1475794"/>
                    <a:pt x="549979" y="1473126"/>
                  </a:cubicBezTo>
                  <a:cubicBezTo>
                    <a:pt x="538949" y="1473031"/>
                    <a:pt x="527947" y="1474279"/>
                    <a:pt x="517213" y="1476841"/>
                  </a:cubicBezTo>
                  <a:cubicBezTo>
                    <a:pt x="497305" y="1469031"/>
                    <a:pt x="417962" y="1461696"/>
                    <a:pt x="493876" y="1482461"/>
                  </a:cubicBezTo>
                  <a:lnTo>
                    <a:pt x="493876" y="1493605"/>
                  </a:lnTo>
                  <a:cubicBezTo>
                    <a:pt x="520546" y="1498558"/>
                    <a:pt x="549979" y="1502749"/>
                    <a:pt x="576077" y="1491700"/>
                  </a:cubicBezTo>
                  <a:close/>
                  <a:moveTo>
                    <a:pt x="566647" y="1450362"/>
                  </a:moveTo>
                  <a:cubicBezTo>
                    <a:pt x="557122" y="1439122"/>
                    <a:pt x="539692" y="1447409"/>
                    <a:pt x="528547" y="1439789"/>
                  </a:cubicBezTo>
                  <a:cubicBezTo>
                    <a:pt x="514165" y="1437312"/>
                    <a:pt x="504163" y="1448076"/>
                    <a:pt x="491019" y="1440360"/>
                  </a:cubicBezTo>
                  <a:cubicBezTo>
                    <a:pt x="479303" y="1449314"/>
                    <a:pt x="466730" y="1433503"/>
                    <a:pt x="455205" y="1445314"/>
                  </a:cubicBezTo>
                  <a:cubicBezTo>
                    <a:pt x="459396" y="1449123"/>
                    <a:pt x="466254" y="1447028"/>
                    <a:pt x="471016" y="1447504"/>
                  </a:cubicBezTo>
                  <a:cubicBezTo>
                    <a:pt x="479208" y="1454076"/>
                    <a:pt x="487971" y="1448362"/>
                    <a:pt x="496258" y="1454267"/>
                  </a:cubicBezTo>
                  <a:cubicBezTo>
                    <a:pt x="504716" y="1449724"/>
                    <a:pt x="515184" y="1451495"/>
                    <a:pt x="521689" y="1458553"/>
                  </a:cubicBezTo>
                  <a:cubicBezTo>
                    <a:pt x="538072" y="1459601"/>
                    <a:pt x="547502" y="1452647"/>
                    <a:pt x="563885" y="1454839"/>
                  </a:cubicBezTo>
                  <a:close/>
                  <a:moveTo>
                    <a:pt x="382624" y="1353492"/>
                  </a:moveTo>
                  <a:cubicBezTo>
                    <a:pt x="406151" y="1360541"/>
                    <a:pt x="434536" y="1349111"/>
                    <a:pt x="457491" y="1358826"/>
                  </a:cubicBezTo>
                  <a:cubicBezTo>
                    <a:pt x="468635" y="1350730"/>
                    <a:pt x="478541" y="1361684"/>
                    <a:pt x="491400" y="1358826"/>
                  </a:cubicBezTo>
                  <a:lnTo>
                    <a:pt x="494543" y="1354255"/>
                  </a:lnTo>
                  <a:cubicBezTo>
                    <a:pt x="482542" y="1342348"/>
                    <a:pt x="465301" y="1344730"/>
                    <a:pt x="450442" y="1343682"/>
                  </a:cubicBezTo>
                  <a:cubicBezTo>
                    <a:pt x="431392" y="1336633"/>
                    <a:pt x="408151" y="1334157"/>
                    <a:pt x="389482" y="1345682"/>
                  </a:cubicBezTo>
                  <a:cubicBezTo>
                    <a:pt x="389482" y="1346825"/>
                    <a:pt x="389482" y="1347968"/>
                    <a:pt x="388816" y="1349397"/>
                  </a:cubicBezTo>
                  <a:close/>
                  <a:moveTo>
                    <a:pt x="405008" y="1314821"/>
                  </a:moveTo>
                  <a:cubicBezTo>
                    <a:pt x="418534" y="1304344"/>
                    <a:pt x="382720" y="1306534"/>
                    <a:pt x="377005" y="1308629"/>
                  </a:cubicBezTo>
                  <a:cubicBezTo>
                    <a:pt x="372337" y="1320155"/>
                    <a:pt x="397864" y="1312916"/>
                    <a:pt x="404818" y="1314821"/>
                  </a:cubicBezTo>
                  <a:close/>
                  <a:moveTo>
                    <a:pt x="504735" y="1260052"/>
                  </a:moveTo>
                  <a:cubicBezTo>
                    <a:pt x="494257" y="1258042"/>
                    <a:pt x="483408" y="1259766"/>
                    <a:pt x="474064" y="1264910"/>
                  </a:cubicBezTo>
                  <a:cubicBezTo>
                    <a:pt x="484875" y="1268148"/>
                    <a:pt x="496401" y="1268148"/>
                    <a:pt x="507211" y="1264910"/>
                  </a:cubicBezTo>
                  <a:cubicBezTo>
                    <a:pt x="506545" y="1263291"/>
                    <a:pt x="508354" y="1261290"/>
                    <a:pt x="504544" y="1260052"/>
                  </a:cubicBezTo>
                  <a:close/>
                  <a:moveTo>
                    <a:pt x="500163" y="1284627"/>
                  </a:moveTo>
                  <a:lnTo>
                    <a:pt x="503116" y="1289008"/>
                  </a:lnTo>
                  <a:cubicBezTo>
                    <a:pt x="516260" y="1288246"/>
                    <a:pt x="528833" y="1292056"/>
                    <a:pt x="539406" y="1283865"/>
                  </a:cubicBezTo>
                  <a:cubicBezTo>
                    <a:pt x="542454" y="1274340"/>
                    <a:pt x="529119" y="1279198"/>
                    <a:pt x="522451" y="1281007"/>
                  </a:cubicBezTo>
                  <a:cubicBezTo>
                    <a:pt x="515155" y="1276206"/>
                    <a:pt x="505392" y="1277778"/>
                    <a:pt x="499972" y="1284627"/>
                  </a:cubicBezTo>
                  <a:close/>
                  <a:moveTo>
                    <a:pt x="444918" y="1281674"/>
                  </a:moveTo>
                  <a:lnTo>
                    <a:pt x="421772" y="1294533"/>
                  </a:lnTo>
                  <a:lnTo>
                    <a:pt x="421772" y="1298248"/>
                  </a:lnTo>
                  <a:cubicBezTo>
                    <a:pt x="447585" y="1303295"/>
                    <a:pt x="525976" y="1278055"/>
                    <a:pt x="444727" y="1281483"/>
                  </a:cubicBezTo>
                  <a:close/>
                  <a:moveTo>
                    <a:pt x="427106" y="1231287"/>
                  </a:moveTo>
                  <a:cubicBezTo>
                    <a:pt x="412057" y="1225476"/>
                    <a:pt x="415200" y="1238621"/>
                    <a:pt x="427106" y="1232525"/>
                  </a:cubicBezTo>
                  <a:cubicBezTo>
                    <a:pt x="427011" y="1232049"/>
                    <a:pt x="427201" y="1231573"/>
                    <a:pt x="426916" y="1231287"/>
                  </a:cubicBezTo>
                  <a:close/>
                  <a:moveTo>
                    <a:pt x="416248" y="1372447"/>
                  </a:moveTo>
                  <a:cubicBezTo>
                    <a:pt x="419010" y="1374352"/>
                    <a:pt x="421867" y="1376067"/>
                    <a:pt x="424153" y="1377496"/>
                  </a:cubicBezTo>
                  <a:lnTo>
                    <a:pt x="438155" y="1377496"/>
                  </a:lnTo>
                  <a:cubicBezTo>
                    <a:pt x="442822" y="1373685"/>
                    <a:pt x="442822" y="1373685"/>
                    <a:pt x="438155" y="1370066"/>
                  </a:cubicBezTo>
                  <a:cubicBezTo>
                    <a:pt x="431678" y="1371495"/>
                    <a:pt x="419486" y="1367208"/>
                    <a:pt x="416057" y="1372447"/>
                  </a:cubicBezTo>
                  <a:close/>
                  <a:moveTo>
                    <a:pt x="404246" y="1418644"/>
                  </a:moveTo>
                  <a:cubicBezTo>
                    <a:pt x="342905" y="1437694"/>
                    <a:pt x="396531" y="1431312"/>
                    <a:pt x="424725" y="1432645"/>
                  </a:cubicBezTo>
                  <a:cubicBezTo>
                    <a:pt x="446918" y="1420263"/>
                    <a:pt x="473207" y="1443218"/>
                    <a:pt x="493686" y="1423692"/>
                  </a:cubicBezTo>
                  <a:lnTo>
                    <a:pt x="493686" y="1420072"/>
                  </a:lnTo>
                  <a:cubicBezTo>
                    <a:pt x="509212" y="1415786"/>
                    <a:pt x="529405" y="1427407"/>
                    <a:pt x="546169" y="1420072"/>
                  </a:cubicBezTo>
                  <a:lnTo>
                    <a:pt x="546169" y="1416453"/>
                  </a:lnTo>
                  <a:lnTo>
                    <a:pt x="536644" y="1411119"/>
                  </a:lnTo>
                  <a:cubicBezTo>
                    <a:pt x="516641" y="1424168"/>
                    <a:pt x="523309" y="1397498"/>
                    <a:pt x="503116" y="1411119"/>
                  </a:cubicBezTo>
                  <a:cubicBezTo>
                    <a:pt x="496543" y="1409690"/>
                    <a:pt x="494353" y="1413690"/>
                    <a:pt x="489971" y="1414357"/>
                  </a:cubicBezTo>
                  <a:cubicBezTo>
                    <a:pt x="471921" y="1409556"/>
                    <a:pt x="452995" y="1409071"/>
                    <a:pt x="434726" y="1412928"/>
                  </a:cubicBezTo>
                  <a:cubicBezTo>
                    <a:pt x="433393" y="1424358"/>
                    <a:pt x="412628" y="1414833"/>
                    <a:pt x="404056" y="1418644"/>
                  </a:cubicBezTo>
                  <a:close/>
                  <a:moveTo>
                    <a:pt x="543026" y="1395783"/>
                  </a:moveTo>
                  <a:cubicBezTo>
                    <a:pt x="545407" y="1396926"/>
                    <a:pt x="547312" y="1398451"/>
                    <a:pt x="549122" y="1399498"/>
                  </a:cubicBezTo>
                  <a:cubicBezTo>
                    <a:pt x="555027" y="1400737"/>
                    <a:pt x="565219" y="1396831"/>
                    <a:pt x="556170" y="1392164"/>
                  </a:cubicBezTo>
                  <a:cubicBezTo>
                    <a:pt x="553027" y="1392545"/>
                    <a:pt x="535310" y="1390545"/>
                    <a:pt x="543026" y="1395783"/>
                  </a:cubicBezTo>
                  <a:close/>
                  <a:moveTo>
                    <a:pt x="565981" y="1320631"/>
                  </a:moveTo>
                  <a:cubicBezTo>
                    <a:pt x="563980" y="1316345"/>
                    <a:pt x="557694" y="1320631"/>
                    <a:pt x="555503" y="1321965"/>
                  </a:cubicBezTo>
                  <a:cubicBezTo>
                    <a:pt x="542073" y="1320060"/>
                    <a:pt x="534834" y="1330442"/>
                    <a:pt x="523309" y="1321965"/>
                  </a:cubicBezTo>
                  <a:cubicBezTo>
                    <a:pt x="511307" y="1324917"/>
                    <a:pt x="487114" y="1309392"/>
                    <a:pt x="480827" y="1322917"/>
                  </a:cubicBezTo>
                  <a:cubicBezTo>
                    <a:pt x="507021" y="1327870"/>
                    <a:pt x="539025" y="1332442"/>
                    <a:pt x="566552" y="1327299"/>
                  </a:cubicBezTo>
                  <a:cubicBezTo>
                    <a:pt x="566581" y="1325098"/>
                    <a:pt x="566390" y="1322888"/>
                    <a:pt x="565981" y="1320726"/>
                  </a:cubicBezTo>
                  <a:close/>
                  <a:moveTo>
                    <a:pt x="552169" y="1253956"/>
                  </a:moveTo>
                  <a:cubicBezTo>
                    <a:pt x="540263" y="1247860"/>
                    <a:pt x="527309" y="1236240"/>
                    <a:pt x="513498" y="1243383"/>
                  </a:cubicBezTo>
                  <a:lnTo>
                    <a:pt x="513498" y="1251956"/>
                  </a:lnTo>
                  <a:cubicBezTo>
                    <a:pt x="519099" y="1251413"/>
                    <a:pt x="524728" y="1252823"/>
                    <a:pt x="529405" y="1255957"/>
                  </a:cubicBezTo>
                  <a:cubicBezTo>
                    <a:pt x="549407" y="1256147"/>
                    <a:pt x="549407" y="1256052"/>
                    <a:pt x="552169" y="1253575"/>
                  </a:cubicBezTo>
                  <a:close/>
                  <a:moveTo>
                    <a:pt x="470826" y="1233858"/>
                  </a:moveTo>
                  <a:cubicBezTo>
                    <a:pt x="460253" y="1233096"/>
                    <a:pt x="427106" y="1238145"/>
                    <a:pt x="450061" y="1248622"/>
                  </a:cubicBezTo>
                  <a:cubicBezTo>
                    <a:pt x="464730" y="1251479"/>
                    <a:pt x="520642" y="1245193"/>
                    <a:pt x="477970" y="1241288"/>
                  </a:cubicBezTo>
                  <a:cubicBezTo>
                    <a:pt x="471778" y="1239764"/>
                    <a:pt x="476350" y="1235287"/>
                    <a:pt x="470826" y="1233858"/>
                  </a:cubicBezTo>
                  <a:close/>
                  <a:moveTo>
                    <a:pt x="461301" y="1216904"/>
                  </a:moveTo>
                  <a:cubicBezTo>
                    <a:pt x="450823" y="1208617"/>
                    <a:pt x="438632" y="1213665"/>
                    <a:pt x="428059" y="1216904"/>
                  </a:cubicBezTo>
                  <a:lnTo>
                    <a:pt x="428059" y="1220428"/>
                  </a:lnTo>
                  <a:cubicBezTo>
                    <a:pt x="432535" y="1224333"/>
                    <a:pt x="440727" y="1221571"/>
                    <a:pt x="445109" y="1218713"/>
                  </a:cubicBezTo>
                  <a:cubicBezTo>
                    <a:pt x="450728" y="1218523"/>
                    <a:pt x="456824" y="1220333"/>
                    <a:pt x="461396" y="1216809"/>
                  </a:cubicBezTo>
                  <a:close/>
                  <a:moveTo>
                    <a:pt x="460729" y="1047930"/>
                  </a:moveTo>
                  <a:cubicBezTo>
                    <a:pt x="457567" y="1045397"/>
                    <a:pt x="453843" y="1043663"/>
                    <a:pt x="449871" y="1042882"/>
                  </a:cubicBezTo>
                  <a:cubicBezTo>
                    <a:pt x="440346" y="1050026"/>
                    <a:pt x="425773" y="1042311"/>
                    <a:pt x="414914" y="1047835"/>
                  </a:cubicBezTo>
                  <a:lnTo>
                    <a:pt x="414914" y="1051454"/>
                  </a:lnTo>
                  <a:cubicBezTo>
                    <a:pt x="430030" y="1054550"/>
                    <a:pt x="445613" y="1054550"/>
                    <a:pt x="460729" y="1051454"/>
                  </a:cubicBezTo>
                  <a:close/>
                  <a:moveTo>
                    <a:pt x="439965" y="1069171"/>
                  </a:moveTo>
                  <a:cubicBezTo>
                    <a:pt x="436155" y="1066599"/>
                    <a:pt x="429487" y="1068695"/>
                    <a:pt x="424820" y="1068028"/>
                  </a:cubicBezTo>
                  <a:cubicBezTo>
                    <a:pt x="420153" y="1071647"/>
                    <a:pt x="420153" y="1071647"/>
                    <a:pt x="424820" y="1075362"/>
                  </a:cubicBezTo>
                  <a:lnTo>
                    <a:pt x="432154" y="1075362"/>
                  </a:lnTo>
                  <a:cubicBezTo>
                    <a:pt x="433202" y="1073743"/>
                    <a:pt x="441203" y="1071362"/>
                    <a:pt x="440060" y="1069076"/>
                  </a:cubicBezTo>
                  <a:close/>
                  <a:moveTo>
                    <a:pt x="414914" y="1125178"/>
                  </a:moveTo>
                  <a:cubicBezTo>
                    <a:pt x="413676" y="1133560"/>
                    <a:pt x="429392" y="1131179"/>
                    <a:pt x="433964" y="1129083"/>
                  </a:cubicBezTo>
                  <a:cubicBezTo>
                    <a:pt x="433964" y="1127845"/>
                    <a:pt x="433964" y="1126702"/>
                    <a:pt x="433964" y="1125464"/>
                  </a:cubicBezTo>
                  <a:cubicBezTo>
                    <a:pt x="430764" y="1122968"/>
                    <a:pt x="427106" y="1121121"/>
                    <a:pt x="423201" y="1120035"/>
                  </a:cubicBezTo>
                  <a:close/>
                  <a:moveTo>
                    <a:pt x="412342" y="1141276"/>
                  </a:moveTo>
                  <a:cubicBezTo>
                    <a:pt x="396150" y="1150801"/>
                    <a:pt x="441489" y="1157182"/>
                    <a:pt x="447204" y="1147562"/>
                  </a:cubicBezTo>
                  <a:cubicBezTo>
                    <a:pt x="450157" y="1138799"/>
                    <a:pt x="435584" y="1142323"/>
                    <a:pt x="431392" y="1141752"/>
                  </a:cubicBezTo>
                  <a:cubicBezTo>
                    <a:pt x="422153" y="1136608"/>
                    <a:pt x="420534" y="1136608"/>
                    <a:pt x="412628" y="1141180"/>
                  </a:cubicBezTo>
                  <a:close/>
                  <a:moveTo>
                    <a:pt x="404722" y="1196901"/>
                  </a:moveTo>
                  <a:lnTo>
                    <a:pt x="398722" y="1200712"/>
                  </a:lnTo>
                  <a:lnTo>
                    <a:pt x="391864" y="1200712"/>
                  </a:lnTo>
                  <a:cubicBezTo>
                    <a:pt x="387292" y="1204426"/>
                    <a:pt x="387292" y="1204521"/>
                    <a:pt x="391864" y="1208045"/>
                  </a:cubicBezTo>
                  <a:cubicBezTo>
                    <a:pt x="405580" y="1206617"/>
                    <a:pt x="424058" y="1213379"/>
                    <a:pt x="404818" y="1196806"/>
                  </a:cubicBezTo>
                  <a:close/>
                  <a:moveTo>
                    <a:pt x="394150" y="634926"/>
                  </a:moveTo>
                  <a:cubicBezTo>
                    <a:pt x="392626" y="632354"/>
                    <a:pt x="388244" y="630926"/>
                    <a:pt x="384625" y="629116"/>
                  </a:cubicBezTo>
                  <a:cubicBezTo>
                    <a:pt x="379767" y="629688"/>
                    <a:pt x="374052" y="627783"/>
                    <a:pt x="369670" y="630450"/>
                  </a:cubicBezTo>
                  <a:cubicBezTo>
                    <a:pt x="368308" y="633603"/>
                    <a:pt x="368747" y="637241"/>
                    <a:pt x="370813" y="639975"/>
                  </a:cubicBezTo>
                  <a:lnTo>
                    <a:pt x="385482" y="639975"/>
                  </a:lnTo>
                  <a:close/>
                  <a:moveTo>
                    <a:pt x="376528" y="1088507"/>
                  </a:moveTo>
                  <a:cubicBezTo>
                    <a:pt x="377767" y="1090221"/>
                    <a:pt x="387673" y="1091079"/>
                    <a:pt x="387577" y="1087364"/>
                  </a:cubicBezTo>
                  <a:cubicBezTo>
                    <a:pt x="385291" y="1085840"/>
                    <a:pt x="376909" y="1084887"/>
                    <a:pt x="376624" y="1088793"/>
                  </a:cubicBezTo>
                  <a:close/>
                  <a:moveTo>
                    <a:pt x="371290" y="1163469"/>
                  </a:moveTo>
                  <a:cubicBezTo>
                    <a:pt x="344620" y="1174423"/>
                    <a:pt x="386339" y="1180423"/>
                    <a:pt x="388625" y="1169945"/>
                  </a:cubicBezTo>
                  <a:cubicBezTo>
                    <a:pt x="390911" y="1159468"/>
                    <a:pt x="378434" y="1164326"/>
                    <a:pt x="371385" y="1163755"/>
                  </a:cubicBezTo>
                  <a:close/>
                  <a:moveTo>
                    <a:pt x="371957" y="1402546"/>
                  </a:moveTo>
                  <a:cubicBezTo>
                    <a:pt x="368337" y="1400127"/>
                    <a:pt x="364003" y="1399012"/>
                    <a:pt x="359669" y="1399403"/>
                  </a:cubicBezTo>
                  <a:cubicBezTo>
                    <a:pt x="353478" y="1397879"/>
                    <a:pt x="357955" y="1393402"/>
                    <a:pt x="352335" y="1391973"/>
                  </a:cubicBezTo>
                  <a:cubicBezTo>
                    <a:pt x="342143" y="1391973"/>
                    <a:pt x="331951" y="1390259"/>
                    <a:pt x="323760" y="1397117"/>
                  </a:cubicBezTo>
                  <a:cubicBezTo>
                    <a:pt x="325284" y="1401022"/>
                    <a:pt x="333857" y="1397879"/>
                    <a:pt x="336238" y="1401213"/>
                  </a:cubicBezTo>
                  <a:lnTo>
                    <a:pt x="336238" y="1405308"/>
                  </a:lnTo>
                  <a:cubicBezTo>
                    <a:pt x="358050" y="1423311"/>
                    <a:pt x="476065" y="1393021"/>
                    <a:pt x="389197" y="1390259"/>
                  </a:cubicBezTo>
                  <a:cubicBezTo>
                    <a:pt x="389197" y="1391497"/>
                    <a:pt x="389197" y="1392640"/>
                    <a:pt x="389197" y="1394354"/>
                  </a:cubicBezTo>
                  <a:close/>
                  <a:moveTo>
                    <a:pt x="360241" y="1450171"/>
                  </a:moveTo>
                  <a:cubicBezTo>
                    <a:pt x="365356" y="1447676"/>
                    <a:pt x="370204" y="1444675"/>
                    <a:pt x="374719" y="1441218"/>
                  </a:cubicBezTo>
                  <a:cubicBezTo>
                    <a:pt x="372337" y="1438932"/>
                    <a:pt x="368623" y="1439980"/>
                    <a:pt x="365765" y="1439694"/>
                  </a:cubicBezTo>
                  <a:cubicBezTo>
                    <a:pt x="358240" y="1444551"/>
                    <a:pt x="349859" y="1443028"/>
                    <a:pt x="342810" y="1449219"/>
                  </a:cubicBezTo>
                  <a:cubicBezTo>
                    <a:pt x="347953" y="1452933"/>
                    <a:pt x="354335" y="1450933"/>
                    <a:pt x="360336" y="1450552"/>
                  </a:cubicBezTo>
                  <a:close/>
                  <a:moveTo>
                    <a:pt x="344905" y="1506655"/>
                  </a:moveTo>
                  <a:lnTo>
                    <a:pt x="336047" y="1511607"/>
                  </a:lnTo>
                  <a:cubicBezTo>
                    <a:pt x="342143" y="1516275"/>
                    <a:pt x="350049" y="1511607"/>
                    <a:pt x="355764" y="1507893"/>
                  </a:cubicBezTo>
                  <a:cubicBezTo>
                    <a:pt x="352478" y="1506026"/>
                    <a:pt x="348535" y="1505712"/>
                    <a:pt x="345001" y="1507035"/>
                  </a:cubicBezTo>
                  <a:close/>
                  <a:moveTo>
                    <a:pt x="345858" y="1420930"/>
                  </a:moveTo>
                  <a:cubicBezTo>
                    <a:pt x="354049" y="1416262"/>
                    <a:pt x="333094" y="1415976"/>
                    <a:pt x="330523" y="1418548"/>
                  </a:cubicBezTo>
                  <a:cubicBezTo>
                    <a:pt x="331380" y="1424358"/>
                    <a:pt x="341953" y="1420834"/>
                    <a:pt x="345953" y="1421691"/>
                  </a:cubicBezTo>
                  <a:close/>
                  <a:moveTo>
                    <a:pt x="319474" y="2854442"/>
                  </a:moveTo>
                  <a:lnTo>
                    <a:pt x="306615" y="2854442"/>
                  </a:lnTo>
                  <a:cubicBezTo>
                    <a:pt x="301852" y="2858157"/>
                    <a:pt x="301852" y="2858157"/>
                    <a:pt x="306615" y="2861871"/>
                  </a:cubicBezTo>
                  <a:lnTo>
                    <a:pt x="319474" y="2861871"/>
                  </a:lnTo>
                  <a:cubicBezTo>
                    <a:pt x="324332" y="2858919"/>
                    <a:pt x="324332" y="2858919"/>
                    <a:pt x="319569" y="2855204"/>
                  </a:cubicBezTo>
                  <a:close/>
                  <a:moveTo>
                    <a:pt x="306996" y="2965123"/>
                  </a:moveTo>
                  <a:cubicBezTo>
                    <a:pt x="321284" y="2966932"/>
                    <a:pt x="336333" y="2973505"/>
                    <a:pt x="349001" y="2963217"/>
                  </a:cubicBezTo>
                  <a:lnTo>
                    <a:pt x="349001" y="2960074"/>
                  </a:lnTo>
                  <a:lnTo>
                    <a:pt x="388244" y="2938071"/>
                  </a:lnTo>
                  <a:cubicBezTo>
                    <a:pt x="375671" y="2926356"/>
                    <a:pt x="355954" y="2933214"/>
                    <a:pt x="342619" y="2937500"/>
                  </a:cubicBezTo>
                  <a:lnTo>
                    <a:pt x="342619" y="2941024"/>
                  </a:lnTo>
                  <a:lnTo>
                    <a:pt x="336238" y="2944834"/>
                  </a:lnTo>
                  <a:cubicBezTo>
                    <a:pt x="338619" y="2948072"/>
                    <a:pt x="347096" y="2944834"/>
                    <a:pt x="348620" y="2948739"/>
                  </a:cubicBezTo>
                  <a:cubicBezTo>
                    <a:pt x="335742" y="2955798"/>
                    <a:pt x="321064" y="2958912"/>
                    <a:pt x="306424" y="2957693"/>
                  </a:cubicBezTo>
                  <a:cubicBezTo>
                    <a:pt x="301852" y="2962265"/>
                    <a:pt x="301852" y="2962360"/>
                    <a:pt x="307091" y="2965885"/>
                  </a:cubicBezTo>
                  <a:close/>
                  <a:moveTo>
                    <a:pt x="388339" y="2882255"/>
                  </a:moveTo>
                  <a:lnTo>
                    <a:pt x="388339" y="2878731"/>
                  </a:lnTo>
                  <a:cubicBezTo>
                    <a:pt x="384148" y="2874349"/>
                    <a:pt x="375385" y="2877397"/>
                    <a:pt x="371194" y="2880160"/>
                  </a:cubicBezTo>
                  <a:cubicBezTo>
                    <a:pt x="359079" y="2880836"/>
                    <a:pt x="347077" y="2882817"/>
                    <a:pt x="335380" y="2886065"/>
                  </a:cubicBezTo>
                  <a:cubicBezTo>
                    <a:pt x="325284" y="2890637"/>
                    <a:pt x="317283" y="2881112"/>
                    <a:pt x="304996" y="2883969"/>
                  </a:cubicBezTo>
                  <a:cubicBezTo>
                    <a:pt x="291470" y="2907782"/>
                    <a:pt x="379767" y="2894257"/>
                    <a:pt x="388435" y="2883017"/>
                  </a:cubicBezTo>
                  <a:close/>
                  <a:moveTo>
                    <a:pt x="391483" y="1472555"/>
                  </a:moveTo>
                  <a:cubicBezTo>
                    <a:pt x="408247" y="1463030"/>
                    <a:pt x="426916" y="1473412"/>
                    <a:pt x="444727" y="1472555"/>
                  </a:cubicBezTo>
                  <a:cubicBezTo>
                    <a:pt x="455395" y="1459410"/>
                    <a:pt x="419200" y="1467030"/>
                    <a:pt x="410057" y="1465126"/>
                  </a:cubicBezTo>
                  <a:cubicBezTo>
                    <a:pt x="403799" y="1457982"/>
                    <a:pt x="393302" y="1456372"/>
                    <a:pt x="385196" y="1461315"/>
                  </a:cubicBezTo>
                  <a:cubicBezTo>
                    <a:pt x="377586" y="1460792"/>
                    <a:pt x="369937" y="1461430"/>
                    <a:pt x="362527" y="1463221"/>
                  </a:cubicBezTo>
                  <a:cubicBezTo>
                    <a:pt x="362527" y="1465126"/>
                    <a:pt x="360241" y="1467792"/>
                    <a:pt x="366527" y="1468364"/>
                  </a:cubicBezTo>
                  <a:cubicBezTo>
                    <a:pt x="376814" y="1461696"/>
                    <a:pt x="381005" y="1475794"/>
                    <a:pt x="391578" y="1473317"/>
                  </a:cubicBezTo>
                  <a:close/>
                  <a:moveTo>
                    <a:pt x="509878" y="2762145"/>
                  </a:moveTo>
                  <a:cubicBezTo>
                    <a:pt x="507497" y="2761002"/>
                    <a:pt x="505307" y="2759764"/>
                    <a:pt x="503116" y="2758621"/>
                  </a:cubicBezTo>
                  <a:cubicBezTo>
                    <a:pt x="497972" y="2759287"/>
                    <a:pt x="492257" y="2757382"/>
                    <a:pt x="487590" y="2760240"/>
                  </a:cubicBezTo>
                  <a:cubicBezTo>
                    <a:pt x="487590" y="2767479"/>
                    <a:pt x="484447" y="2769765"/>
                    <a:pt x="497115" y="2769765"/>
                  </a:cubicBezTo>
                  <a:lnTo>
                    <a:pt x="502925" y="2766145"/>
                  </a:lnTo>
                  <a:cubicBezTo>
                    <a:pt x="506830" y="2767384"/>
                    <a:pt x="517403" y="2766812"/>
                    <a:pt x="509974" y="2762907"/>
                  </a:cubicBezTo>
                  <a:close/>
                  <a:moveTo>
                    <a:pt x="349382" y="1003353"/>
                  </a:moveTo>
                  <a:cubicBezTo>
                    <a:pt x="357097" y="1004878"/>
                    <a:pt x="368432" y="1012021"/>
                    <a:pt x="375576" y="1007068"/>
                  </a:cubicBezTo>
                  <a:cubicBezTo>
                    <a:pt x="378243" y="992495"/>
                    <a:pt x="356907" y="997353"/>
                    <a:pt x="349382" y="1003353"/>
                  </a:cubicBezTo>
                  <a:close/>
                  <a:moveTo>
                    <a:pt x="325284" y="1170517"/>
                  </a:moveTo>
                  <a:cubicBezTo>
                    <a:pt x="322426" y="1168231"/>
                    <a:pt x="315759" y="1166040"/>
                    <a:pt x="316330" y="1171279"/>
                  </a:cubicBezTo>
                  <a:cubicBezTo>
                    <a:pt x="318997" y="1177471"/>
                    <a:pt x="335380" y="1175375"/>
                    <a:pt x="342715" y="1172994"/>
                  </a:cubicBezTo>
                  <a:cubicBezTo>
                    <a:pt x="338143" y="1169184"/>
                    <a:pt x="330618" y="1172422"/>
                    <a:pt x="325284" y="1170517"/>
                  </a:cubicBezTo>
                  <a:close/>
                  <a:moveTo>
                    <a:pt x="326332" y="1060599"/>
                  </a:moveTo>
                  <a:lnTo>
                    <a:pt x="319855" y="1060599"/>
                  </a:lnTo>
                  <a:cubicBezTo>
                    <a:pt x="315092" y="1064123"/>
                    <a:pt x="315092" y="1064123"/>
                    <a:pt x="319855" y="1067933"/>
                  </a:cubicBezTo>
                  <a:lnTo>
                    <a:pt x="326332" y="1067933"/>
                  </a:lnTo>
                  <a:cubicBezTo>
                    <a:pt x="330904" y="1064314"/>
                    <a:pt x="330904" y="1064314"/>
                    <a:pt x="326332" y="1060599"/>
                  </a:cubicBezTo>
                  <a:close/>
                  <a:moveTo>
                    <a:pt x="293756" y="644166"/>
                  </a:moveTo>
                  <a:lnTo>
                    <a:pt x="319664" y="644166"/>
                  </a:lnTo>
                  <a:cubicBezTo>
                    <a:pt x="324427" y="640260"/>
                    <a:pt x="324427" y="640260"/>
                    <a:pt x="319664" y="636736"/>
                  </a:cubicBezTo>
                  <a:lnTo>
                    <a:pt x="293756" y="636736"/>
                  </a:lnTo>
                  <a:cubicBezTo>
                    <a:pt x="288803" y="640641"/>
                    <a:pt x="288803" y="640641"/>
                    <a:pt x="293756" y="644166"/>
                  </a:cubicBezTo>
                  <a:close/>
                  <a:moveTo>
                    <a:pt x="271563" y="1332061"/>
                  </a:moveTo>
                  <a:cubicBezTo>
                    <a:pt x="293842" y="1336557"/>
                    <a:pt x="316597" y="1338195"/>
                    <a:pt x="339286" y="1336919"/>
                  </a:cubicBezTo>
                  <a:cubicBezTo>
                    <a:pt x="344905" y="1335490"/>
                    <a:pt x="340524" y="1331014"/>
                    <a:pt x="346239" y="1329585"/>
                  </a:cubicBezTo>
                  <a:cubicBezTo>
                    <a:pt x="351954" y="1328156"/>
                    <a:pt x="361574" y="1331299"/>
                    <a:pt x="367956" y="1328251"/>
                  </a:cubicBezTo>
                  <a:cubicBezTo>
                    <a:pt x="358431" y="1319869"/>
                    <a:pt x="344810" y="1310916"/>
                    <a:pt x="333094" y="1322060"/>
                  </a:cubicBezTo>
                  <a:cubicBezTo>
                    <a:pt x="313854" y="1325394"/>
                    <a:pt x="287279" y="1323584"/>
                    <a:pt x="271563" y="1332061"/>
                  </a:cubicBezTo>
                  <a:close/>
                  <a:moveTo>
                    <a:pt x="254132" y="2740999"/>
                  </a:moveTo>
                  <a:cubicBezTo>
                    <a:pt x="249370" y="2744619"/>
                    <a:pt x="249370" y="2744714"/>
                    <a:pt x="254132" y="2748334"/>
                  </a:cubicBezTo>
                  <a:lnTo>
                    <a:pt x="266991" y="2748334"/>
                  </a:lnTo>
                  <a:cubicBezTo>
                    <a:pt x="271563" y="2744714"/>
                    <a:pt x="271563" y="2744714"/>
                    <a:pt x="266991" y="2740999"/>
                  </a:cubicBezTo>
                  <a:close/>
                  <a:moveTo>
                    <a:pt x="262895" y="2716520"/>
                  </a:moveTo>
                  <a:lnTo>
                    <a:pt x="254037" y="2711472"/>
                  </a:lnTo>
                  <a:lnTo>
                    <a:pt x="244512" y="2717091"/>
                  </a:lnTo>
                  <a:cubicBezTo>
                    <a:pt x="248322" y="2720997"/>
                    <a:pt x="266991" y="2727569"/>
                    <a:pt x="262895" y="2716520"/>
                  </a:cubicBezTo>
                  <a:close/>
                  <a:moveTo>
                    <a:pt x="201364" y="2836630"/>
                  </a:moveTo>
                  <a:cubicBezTo>
                    <a:pt x="214318" y="2823676"/>
                    <a:pt x="185838" y="2833772"/>
                    <a:pt x="181171" y="2832820"/>
                  </a:cubicBezTo>
                  <a:cubicBezTo>
                    <a:pt x="175170" y="2829105"/>
                    <a:pt x="159644" y="2819295"/>
                    <a:pt x="158501" y="2831296"/>
                  </a:cubicBezTo>
                  <a:lnTo>
                    <a:pt x="152119" y="2835297"/>
                  </a:lnTo>
                  <a:cubicBezTo>
                    <a:pt x="151072" y="2842917"/>
                    <a:pt x="163549" y="2841012"/>
                    <a:pt x="168407" y="2836821"/>
                  </a:cubicBezTo>
                  <a:cubicBezTo>
                    <a:pt x="179551" y="2836821"/>
                    <a:pt x="190505" y="2836916"/>
                    <a:pt x="201364" y="2836630"/>
                  </a:cubicBezTo>
                  <a:close/>
                  <a:moveTo>
                    <a:pt x="188314" y="2969314"/>
                  </a:moveTo>
                  <a:cubicBezTo>
                    <a:pt x="207364" y="2971600"/>
                    <a:pt x="246322" y="2961122"/>
                    <a:pt x="201364" y="2958074"/>
                  </a:cubicBezTo>
                  <a:cubicBezTo>
                    <a:pt x="197363" y="2955788"/>
                    <a:pt x="190029" y="2953121"/>
                    <a:pt x="191839" y="2960169"/>
                  </a:cubicBezTo>
                  <a:lnTo>
                    <a:pt x="185266" y="2964170"/>
                  </a:lnTo>
                  <a:cubicBezTo>
                    <a:pt x="185171" y="2965980"/>
                    <a:pt x="184028" y="2967980"/>
                    <a:pt x="188314" y="2969314"/>
                  </a:cubicBezTo>
                  <a:close/>
                  <a:moveTo>
                    <a:pt x="274039" y="2987887"/>
                  </a:moveTo>
                  <a:cubicBezTo>
                    <a:pt x="304662" y="2986754"/>
                    <a:pt x="335323" y="2987964"/>
                    <a:pt x="365765" y="2991507"/>
                  </a:cubicBezTo>
                  <a:cubicBezTo>
                    <a:pt x="370813" y="2987887"/>
                    <a:pt x="370813" y="2987887"/>
                    <a:pt x="365765" y="2984173"/>
                  </a:cubicBezTo>
                  <a:cubicBezTo>
                    <a:pt x="342619" y="2977648"/>
                    <a:pt x="318502" y="2975228"/>
                    <a:pt x="294518" y="2977029"/>
                  </a:cubicBezTo>
                  <a:cubicBezTo>
                    <a:pt x="260895" y="2984363"/>
                    <a:pt x="224414" y="2981887"/>
                    <a:pt x="192124" y="2990650"/>
                  </a:cubicBezTo>
                  <a:cubicBezTo>
                    <a:pt x="201649" y="3007318"/>
                    <a:pt x="227081" y="2996555"/>
                    <a:pt x="242512" y="2991602"/>
                  </a:cubicBezTo>
                  <a:cubicBezTo>
                    <a:pt x="251275" y="2990554"/>
                    <a:pt x="265181" y="2994460"/>
                    <a:pt x="273754" y="2987887"/>
                  </a:cubicBezTo>
                  <a:close/>
                  <a:moveTo>
                    <a:pt x="325665" y="3027892"/>
                  </a:moveTo>
                  <a:cubicBezTo>
                    <a:pt x="334695" y="3029949"/>
                    <a:pt x="344153" y="3028911"/>
                    <a:pt x="352525" y="3024939"/>
                  </a:cubicBezTo>
                  <a:cubicBezTo>
                    <a:pt x="358612" y="3028226"/>
                    <a:pt x="365603" y="3029426"/>
                    <a:pt x="372433" y="3028369"/>
                  </a:cubicBezTo>
                  <a:cubicBezTo>
                    <a:pt x="378148" y="3027130"/>
                    <a:pt x="373671" y="3022558"/>
                    <a:pt x="379100" y="3021034"/>
                  </a:cubicBezTo>
                  <a:lnTo>
                    <a:pt x="385672" y="3021034"/>
                  </a:lnTo>
                  <a:cubicBezTo>
                    <a:pt x="391197" y="3019510"/>
                    <a:pt x="386625" y="3015034"/>
                    <a:pt x="393102" y="3013605"/>
                  </a:cubicBezTo>
                  <a:cubicBezTo>
                    <a:pt x="407770" y="3015605"/>
                    <a:pt x="423868" y="3010176"/>
                    <a:pt x="437393" y="3010176"/>
                  </a:cubicBezTo>
                  <a:lnTo>
                    <a:pt x="452633" y="3017986"/>
                  </a:lnTo>
                  <a:cubicBezTo>
                    <a:pt x="456443" y="3022273"/>
                    <a:pt x="452062" y="3025606"/>
                    <a:pt x="457586" y="3028273"/>
                  </a:cubicBezTo>
                  <a:cubicBezTo>
                    <a:pt x="462349" y="3027607"/>
                    <a:pt x="470350" y="3030083"/>
                    <a:pt x="474160" y="3025987"/>
                  </a:cubicBezTo>
                  <a:cubicBezTo>
                    <a:pt x="474160" y="3022844"/>
                    <a:pt x="477970" y="3021034"/>
                    <a:pt x="480065" y="3018748"/>
                  </a:cubicBezTo>
                  <a:lnTo>
                    <a:pt x="475303" y="3015986"/>
                  </a:lnTo>
                  <a:cubicBezTo>
                    <a:pt x="486352" y="3003985"/>
                    <a:pt x="506926" y="3013700"/>
                    <a:pt x="520165" y="3008271"/>
                  </a:cubicBezTo>
                  <a:cubicBezTo>
                    <a:pt x="520165" y="3005509"/>
                    <a:pt x="520165" y="3005509"/>
                    <a:pt x="517879" y="3002841"/>
                  </a:cubicBezTo>
                  <a:cubicBezTo>
                    <a:pt x="495782" y="3008176"/>
                    <a:pt x="477684" y="2984553"/>
                    <a:pt x="457777" y="2995221"/>
                  </a:cubicBezTo>
                  <a:cubicBezTo>
                    <a:pt x="433488" y="2987601"/>
                    <a:pt x="421772" y="3001794"/>
                    <a:pt x="397769" y="3002460"/>
                  </a:cubicBezTo>
                  <a:lnTo>
                    <a:pt x="387577" y="2995221"/>
                  </a:lnTo>
                  <a:cubicBezTo>
                    <a:pt x="380148" y="2995888"/>
                    <a:pt x="375195" y="2993602"/>
                    <a:pt x="370147" y="2996746"/>
                  </a:cubicBezTo>
                  <a:cubicBezTo>
                    <a:pt x="367575" y="3001794"/>
                    <a:pt x="371194" y="3007318"/>
                    <a:pt x="367956" y="3012652"/>
                  </a:cubicBezTo>
                  <a:cubicBezTo>
                    <a:pt x="354716" y="3020844"/>
                    <a:pt x="336714" y="3018082"/>
                    <a:pt x="323284" y="3022939"/>
                  </a:cubicBezTo>
                  <a:cubicBezTo>
                    <a:pt x="323474" y="3024559"/>
                    <a:pt x="321569" y="3026654"/>
                    <a:pt x="325379" y="3027892"/>
                  </a:cubicBezTo>
                  <a:close/>
                  <a:moveTo>
                    <a:pt x="359098" y="3227441"/>
                  </a:moveTo>
                  <a:lnTo>
                    <a:pt x="333094" y="3227441"/>
                  </a:lnTo>
                  <a:cubicBezTo>
                    <a:pt x="328427" y="3231251"/>
                    <a:pt x="328427" y="3231251"/>
                    <a:pt x="333094" y="3234775"/>
                  </a:cubicBezTo>
                  <a:lnTo>
                    <a:pt x="359002" y="3234775"/>
                  </a:lnTo>
                  <a:cubicBezTo>
                    <a:pt x="363860" y="3230965"/>
                    <a:pt x="363860" y="3230965"/>
                    <a:pt x="358812" y="3227441"/>
                  </a:cubicBezTo>
                  <a:close/>
                  <a:moveTo>
                    <a:pt x="365765" y="3157528"/>
                  </a:moveTo>
                  <a:cubicBezTo>
                    <a:pt x="377833" y="3156023"/>
                    <a:pt x="390063" y="3158575"/>
                    <a:pt x="400532" y="3164766"/>
                  </a:cubicBezTo>
                  <a:cubicBezTo>
                    <a:pt x="426106" y="3155127"/>
                    <a:pt x="453052" y="3149631"/>
                    <a:pt x="480351" y="3148479"/>
                  </a:cubicBezTo>
                  <a:cubicBezTo>
                    <a:pt x="480351" y="3147336"/>
                    <a:pt x="480351" y="3146098"/>
                    <a:pt x="481018" y="3144764"/>
                  </a:cubicBezTo>
                  <a:lnTo>
                    <a:pt x="474541" y="3140859"/>
                  </a:lnTo>
                  <a:cubicBezTo>
                    <a:pt x="474541" y="3131334"/>
                    <a:pt x="457872" y="3136573"/>
                    <a:pt x="451014" y="3135048"/>
                  </a:cubicBezTo>
                  <a:cubicBezTo>
                    <a:pt x="440927" y="3129667"/>
                    <a:pt x="428811" y="3129667"/>
                    <a:pt x="418724" y="3135048"/>
                  </a:cubicBezTo>
                  <a:cubicBezTo>
                    <a:pt x="403865" y="3125523"/>
                    <a:pt x="385006" y="3137144"/>
                    <a:pt x="371099" y="3142478"/>
                  </a:cubicBezTo>
                  <a:cubicBezTo>
                    <a:pt x="363660" y="3141478"/>
                    <a:pt x="356116" y="3143393"/>
                    <a:pt x="350049" y="3147812"/>
                  </a:cubicBezTo>
                  <a:close/>
                  <a:moveTo>
                    <a:pt x="421867" y="3232966"/>
                  </a:moveTo>
                  <a:lnTo>
                    <a:pt x="412342" y="3227441"/>
                  </a:lnTo>
                  <a:cubicBezTo>
                    <a:pt x="407732" y="3228117"/>
                    <a:pt x="403065" y="3226803"/>
                    <a:pt x="399484" y="3223821"/>
                  </a:cubicBezTo>
                  <a:lnTo>
                    <a:pt x="384053" y="3223821"/>
                  </a:lnTo>
                  <a:cubicBezTo>
                    <a:pt x="367861" y="3232489"/>
                    <a:pt x="379005" y="3236204"/>
                    <a:pt x="391768" y="3234775"/>
                  </a:cubicBezTo>
                  <a:cubicBezTo>
                    <a:pt x="401103" y="3240481"/>
                    <a:pt x="413009" y="3239757"/>
                    <a:pt x="421582" y="3232966"/>
                  </a:cubicBezTo>
                  <a:close/>
                  <a:moveTo>
                    <a:pt x="428059" y="3206962"/>
                  </a:moveTo>
                  <a:cubicBezTo>
                    <a:pt x="414628" y="3196295"/>
                    <a:pt x="399484" y="3204200"/>
                    <a:pt x="384625" y="3205247"/>
                  </a:cubicBezTo>
                  <a:cubicBezTo>
                    <a:pt x="362146" y="3219154"/>
                    <a:pt x="389292" y="3217535"/>
                    <a:pt x="399674" y="3209439"/>
                  </a:cubicBezTo>
                  <a:cubicBezTo>
                    <a:pt x="407866" y="3216201"/>
                    <a:pt x="419391" y="3209439"/>
                    <a:pt x="427773" y="3206962"/>
                  </a:cubicBezTo>
                  <a:close/>
                  <a:moveTo>
                    <a:pt x="486161" y="3180578"/>
                  </a:moveTo>
                  <a:cubicBezTo>
                    <a:pt x="455872" y="3176387"/>
                    <a:pt x="425868" y="3183340"/>
                    <a:pt x="396150" y="3184769"/>
                  </a:cubicBezTo>
                  <a:cubicBezTo>
                    <a:pt x="397484" y="3200676"/>
                    <a:pt x="427011" y="3182483"/>
                    <a:pt x="435012" y="3188769"/>
                  </a:cubicBezTo>
                  <a:lnTo>
                    <a:pt x="435012" y="3192389"/>
                  </a:lnTo>
                  <a:cubicBezTo>
                    <a:pt x="444537" y="3197056"/>
                    <a:pt x="455300" y="3190294"/>
                    <a:pt x="464730" y="3186960"/>
                  </a:cubicBezTo>
                  <a:cubicBezTo>
                    <a:pt x="470445" y="3187436"/>
                    <a:pt x="484637" y="3186960"/>
                    <a:pt x="485875" y="3180578"/>
                  </a:cubicBezTo>
                  <a:close/>
                  <a:moveTo>
                    <a:pt x="546455" y="3115617"/>
                  </a:moveTo>
                  <a:cubicBezTo>
                    <a:pt x="546455" y="3114665"/>
                    <a:pt x="543883" y="3113998"/>
                    <a:pt x="542740" y="3113332"/>
                  </a:cubicBezTo>
                  <a:cubicBezTo>
                    <a:pt x="536196" y="3112398"/>
                    <a:pt x="529529" y="3113569"/>
                    <a:pt x="523690" y="3116665"/>
                  </a:cubicBezTo>
                  <a:lnTo>
                    <a:pt x="511879" y="3109997"/>
                  </a:lnTo>
                  <a:cubicBezTo>
                    <a:pt x="498163" y="3114379"/>
                    <a:pt x="494829" y="3123809"/>
                    <a:pt x="484732" y="3109521"/>
                  </a:cubicBezTo>
                  <a:cubicBezTo>
                    <a:pt x="472636" y="3112189"/>
                    <a:pt x="459777" y="3111712"/>
                    <a:pt x="448918" y="3119046"/>
                  </a:cubicBezTo>
                  <a:lnTo>
                    <a:pt x="455014" y="3122857"/>
                  </a:lnTo>
                  <a:cubicBezTo>
                    <a:pt x="454062" y="3133905"/>
                    <a:pt x="474064" y="3121142"/>
                    <a:pt x="480446" y="3121047"/>
                  </a:cubicBezTo>
                  <a:cubicBezTo>
                    <a:pt x="499401" y="3123523"/>
                    <a:pt x="533596" y="3138287"/>
                    <a:pt x="545978" y="3115617"/>
                  </a:cubicBezTo>
                  <a:close/>
                  <a:moveTo>
                    <a:pt x="555980" y="2250843"/>
                  </a:moveTo>
                  <a:cubicBezTo>
                    <a:pt x="571981" y="2242842"/>
                    <a:pt x="591127" y="2251510"/>
                    <a:pt x="605509" y="2237984"/>
                  </a:cubicBezTo>
                  <a:cubicBezTo>
                    <a:pt x="595413" y="2237984"/>
                    <a:pt x="568267" y="2225030"/>
                    <a:pt x="565314" y="2237984"/>
                  </a:cubicBezTo>
                  <a:cubicBezTo>
                    <a:pt x="558932" y="2250081"/>
                    <a:pt x="502259" y="2235126"/>
                    <a:pt x="517022" y="2250652"/>
                  </a:cubicBezTo>
                  <a:close/>
                  <a:moveTo>
                    <a:pt x="584555" y="2258082"/>
                  </a:moveTo>
                  <a:cubicBezTo>
                    <a:pt x="578649" y="2256748"/>
                    <a:pt x="571696" y="2251700"/>
                    <a:pt x="566171" y="2256367"/>
                  </a:cubicBezTo>
                  <a:lnTo>
                    <a:pt x="566171" y="2260273"/>
                  </a:lnTo>
                  <a:cubicBezTo>
                    <a:pt x="574001" y="2265168"/>
                    <a:pt x="583373" y="2266959"/>
                    <a:pt x="592460" y="2265321"/>
                  </a:cubicBezTo>
                  <a:lnTo>
                    <a:pt x="592460" y="2260177"/>
                  </a:lnTo>
                  <a:cubicBezTo>
                    <a:pt x="589898" y="2258758"/>
                    <a:pt x="587012" y="2258034"/>
                    <a:pt x="584078" y="2258082"/>
                  </a:cubicBezTo>
                  <a:close/>
                  <a:moveTo>
                    <a:pt x="569029" y="2283990"/>
                  </a:moveTo>
                  <a:cubicBezTo>
                    <a:pt x="582268" y="2283228"/>
                    <a:pt x="594270" y="2287038"/>
                    <a:pt x="604938" y="2278846"/>
                  </a:cubicBezTo>
                  <a:cubicBezTo>
                    <a:pt x="591889" y="2273893"/>
                    <a:pt x="573220" y="2277132"/>
                    <a:pt x="559409" y="2277417"/>
                  </a:cubicBezTo>
                  <a:close/>
                  <a:moveTo>
                    <a:pt x="608843" y="2302468"/>
                  </a:moveTo>
                  <a:lnTo>
                    <a:pt x="595984" y="2302468"/>
                  </a:lnTo>
                  <a:cubicBezTo>
                    <a:pt x="591127" y="2305992"/>
                    <a:pt x="591127" y="2305992"/>
                    <a:pt x="595984" y="2309803"/>
                  </a:cubicBezTo>
                  <a:lnTo>
                    <a:pt x="608938" y="2309803"/>
                  </a:lnTo>
                  <a:cubicBezTo>
                    <a:pt x="613415" y="2306279"/>
                    <a:pt x="613415" y="2306279"/>
                    <a:pt x="608748" y="230246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196" name="Google Shape;196;p10"/>
            <p:cNvSpPr/>
            <p:nvPr/>
          </p:nvSpPr>
          <p:spPr>
            <a:xfrm>
              <a:off x="11492667" y="708"/>
              <a:ext cx="426620" cy="6863231"/>
            </a:xfrm>
            <a:custGeom>
              <a:rect b="b" l="l" r="r" t="t"/>
              <a:pathLst>
                <a:path extrusionOk="0" h="4606195" w="636746">
                  <a:moveTo>
                    <a:pt x="599165" y="4577991"/>
                  </a:moveTo>
                  <a:lnTo>
                    <a:pt x="599165" y="4605614"/>
                  </a:lnTo>
                  <a:lnTo>
                    <a:pt x="20997" y="4605614"/>
                  </a:lnTo>
                  <a:lnTo>
                    <a:pt x="20997" y="4563323"/>
                  </a:lnTo>
                  <a:lnTo>
                    <a:pt x="14711" y="4559418"/>
                  </a:lnTo>
                  <a:cubicBezTo>
                    <a:pt x="28332" y="4551988"/>
                    <a:pt x="18140" y="4528652"/>
                    <a:pt x="20997" y="4515317"/>
                  </a:cubicBezTo>
                  <a:lnTo>
                    <a:pt x="26426" y="4512268"/>
                  </a:lnTo>
                  <a:cubicBezTo>
                    <a:pt x="27951" y="4508078"/>
                    <a:pt x="30141" y="4503886"/>
                    <a:pt x="21473" y="4500839"/>
                  </a:cubicBezTo>
                  <a:lnTo>
                    <a:pt x="21473" y="4493314"/>
                  </a:lnTo>
                  <a:lnTo>
                    <a:pt x="27379" y="4489409"/>
                  </a:lnTo>
                  <a:lnTo>
                    <a:pt x="27379" y="4437974"/>
                  </a:lnTo>
                  <a:lnTo>
                    <a:pt x="20997" y="4434164"/>
                  </a:lnTo>
                  <a:lnTo>
                    <a:pt x="20997" y="4426925"/>
                  </a:lnTo>
                  <a:lnTo>
                    <a:pt x="27379" y="4423115"/>
                  </a:lnTo>
                  <a:lnTo>
                    <a:pt x="27379" y="4404637"/>
                  </a:lnTo>
                  <a:cubicBezTo>
                    <a:pt x="9472" y="4397398"/>
                    <a:pt x="38999" y="4393587"/>
                    <a:pt x="21378" y="4386539"/>
                  </a:cubicBezTo>
                  <a:lnTo>
                    <a:pt x="21378" y="4305386"/>
                  </a:lnTo>
                  <a:lnTo>
                    <a:pt x="27379" y="4301480"/>
                  </a:lnTo>
                  <a:lnTo>
                    <a:pt x="27379" y="4272239"/>
                  </a:lnTo>
                  <a:lnTo>
                    <a:pt x="21188" y="4268524"/>
                  </a:lnTo>
                  <a:lnTo>
                    <a:pt x="27474" y="4264714"/>
                  </a:lnTo>
                  <a:lnTo>
                    <a:pt x="27474" y="4227947"/>
                  </a:lnTo>
                  <a:lnTo>
                    <a:pt x="20997" y="4223852"/>
                  </a:lnTo>
                  <a:cubicBezTo>
                    <a:pt x="20997" y="4222519"/>
                    <a:pt x="21569" y="4221280"/>
                    <a:pt x="21759" y="4220137"/>
                  </a:cubicBezTo>
                  <a:lnTo>
                    <a:pt x="26712" y="4217375"/>
                  </a:lnTo>
                  <a:cubicBezTo>
                    <a:pt x="28522" y="4184419"/>
                    <a:pt x="28332" y="4149937"/>
                    <a:pt x="26712" y="4116886"/>
                  </a:cubicBezTo>
                  <a:cubicBezTo>
                    <a:pt x="21569" y="4114124"/>
                    <a:pt x="21664" y="4114029"/>
                    <a:pt x="20902" y="4110409"/>
                  </a:cubicBezTo>
                  <a:lnTo>
                    <a:pt x="27284" y="4106313"/>
                  </a:lnTo>
                  <a:lnTo>
                    <a:pt x="27284" y="4006968"/>
                  </a:lnTo>
                  <a:lnTo>
                    <a:pt x="20997" y="4003062"/>
                  </a:lnTo>
                  <a:lnTo>
                    <a:pt x="20997" y="3999538"/>
                  </a:lnTo>
                  <a:lnTo>
                    <a:pt x="27379" y="3995728"/>
                  </a:lnTo>
                  <a:lnTo>
                    <a:pt x="27379" y="3980964"/>
                  </a:lnTo>
                  <a:lnTo>
                    <a:pt x="22521" y="3978297"/>
                  </a:lnTo>
                  <a:cubicBezTo>
                    <a:pt x="20006" y="3953351"/>
                    <a:pt x="19721" y="3928234"/>
                    <a:pt x="21664" y="3903240"/>
                  </a:cubicBezTo>
                  <a:cubicBezTo>
                    <a:pt x="28808" y="3900288"/>
                    <a:pt x="26426" y="3896097"/>
                    <a:pt x="33666" y="3892382"/>
                  </a:cubicBezTo>
                  <a:cubicBezTo>
                    <a:pt x="34104" y="3887791"/>
                    <a:pt x="34104" y="3883161"/>
                    <a:pt x="33666" y="3878570"/>
                  </a:cubicBezTo>
                  <a:cubicBezTo>
                    <a:pt x="29531" y="3875494"/>
                    <a:pt x="25131" y="3872779"/>
                    <a:pt x="20521" y="3870474"/>
                  </a:cubicBezTo>
                  <a:lnTo>
                    <a:pt x="20521" y="3866759"/>
                  </a:lnTo>
                  <a:lnTo>
                    <a:pt x="38904" y="3856663"/>
                  </a:lnTo>
                  <a:cubicBezTo>
                    <a:pt x="37094" y="3851615"/>
                    <a:pt x="27760" y="3850758"/>
                    <a:pt x="39762" y="3844947"/>
                  </a:cubicBezTo>
                  <a:cubicBezTo>
                    <a:pt x="39762" y="3843709"/>
                    <a:pt x="39762" y="3842566"/>
                    <a:pt x="39762" y="3841233"/>
                  </a:cubicBezTo>
                  <a:lnTo>
                    <a:pt x="33285" y="3837232"/>
                  </a:lnTo>
                  <a:lnTo>
                    <a:pt x="33285" y="3834089"/>
                  </a:lnTo>
                  <a:lnTo>
                    <a:pt x="39666" y="3830279"/>
                  </a:lnTo>
                  <a:lnTo>
                    <a:pt x="39666" y="3782654"/>
                  </a:lnTo>
                  <a:cubicBezTo>
                    <a:pt x="32237" y="3779606"/>
                    <a:pt x="31094" y="3775415"/>
                    <a:pt x="38523" y="3772272"/>
                  </a:cubicBezTo>
                  <a:cubicBezTo>
                    <a:pt x="34999" y="3764652"/>
                    <a:pt x="23854" y="3777225"/>
                    <a:pt x="26617" y="3757317"/>
                  </a:cubicBezTo>
                  <a:lnTo>
                    <a:pt x="32999" y="3753222"/>
                  </a:lnTo>
                  <a:lnTo>
                    <a:pt x="32999" y="3742268"/>
                  </a:lnTo>
                  <a:lnTo>
                    <a:pt x="26617" y="3738458"/>
                  </a:lnTo>
                  <a:lnTo>
                    <a:pt x="26617" y="3731219"/>
                  </a:lnTo>
                  <a:lnTo>
                    <a:pt x="32999" y="3727313"/>
                  </a:lnTo>
                  <a:lnTo>
                    <a:pt x="32999" y="3719979"/>
                  </a:lnTo>
                  <a:cubicBezTo>
                    <a:pt x="26522" y="3716074"/>
                    <a:pt x="12139" y="3711216"/>
                    <a:pt x="26236" y="3705597"/>
                  </a:cubicBezTo>
                  <a:lnTo>
                    <a:pt x="26236" y="3698548"/>
                  </a:lnTo>
                  <a:lnTo>
                    <a:pt x="32903" y="3694357"/>
                  </a:lnTo>
                  <a:cubicBezTo>
                    <a:pt x="32903" y="3693309"/>
                    <a:pt x="32903" y="3692071"/>
                    <a:pt x="32903" y="3690738"/>
                  </a:cubicBezTo>
                  <a:lnTo>
                    <a:pt x="19283" y="3682736"/>
                  </a:lnTo>
                  <a:cubicBezTo>
                    <a:pt x="20140" y="3681117"/>
                    <a:pt x="20902" y="3679498"/>
                    <a:pt x="22045" y="3677402"/>
                  </a:cubicBezTo>
                  <a:lnTo>
                    <a:pt x="36428" y="3684928"/>
                  </a:lnTo>
                  <a:cubicBezTo>
                    <a:pt x="41285" y="3682451"/>
                    <a:pt x="38713" y="3673974"/>
                    <a:pt x="39285" y="3669020"/>
                  </a:cubicBezTo>
                  <a:cubicBezTo>
                    <a:pt x="35951" y="3665401"/>
                    <a:pt x="24331" y="3666068"/>
                    <a:pt x="20235" y="3661210"/>
                  </a:cubicBezTo>
                  <a:lnTo>
                    <a:pt x="20235" y="3653114"/>
                  </a:lnTo>
                  <a:cubicBezTo>
                    <a:pt x="25350" y="3650246"/>
                    <a:pt x="31713" y="3650895"/>
                    <a:pt x="36142" y="3654733"/>
                  </a:cubicBezTo>
                  <a:cubicBezTo>
                    <a:pt x="41857" y="3653018"/>
                    <a:pt x="40238" y="3646351"/>
                    <a:pt x="39095" y="3641684"/>
                  </a:cubicBezTo>
                  <a:lnTo>
                    <a:pt x="33666" y="3638636"/>
                  </a:lnTo>
                  <a:cubicBezTo>
                    <a:pt x="33666" y="3636636"/>
                    <a:pt x="33666" y="3634254"/>
                    <a:pt x="33189" y="3631683"/>
                  </a:cubicBezTo>
                  <a:cubicBezTo>
                    <a:pt x="29179" y="3628625"/>
                    <a:pt x="24864" y="3625977"/>
                    <a:pt x="20330" y="3623777"/>
                  </a:cubicBezTo>
                  <a:lnTo>
                    <a:pt x="20330" y="3605489"/>
                  </a:lnTo>
                  <a:lnTo>
                    <a:pt x="26712" y="3601679"/>
                  </a:lnTo>
                  <a:lnTo>
                    <a:pt x="26712" y="3598154"/>
                  </a:lnTo>
                  <a:lnTo>
                    <a:pt x="19949" y="3593963"/>
                  </a:lnTo>
                  <a:lnTo>
                    <a:pt x="19949" y="3553673"/>
                  </a:lnTo>
                  <a:cubicBezTo>
                    <a:pt x="11758" y="3551578"/>
                    <a:pt x="14329" y="3544148"/>
                    <a:pt x="13377" y="3539290"/>
                  </a:cubicBezTo>
                  <a:lnTo>
                    <a:pt x="19092" y="3536052"/>
                  </a:lnTo>
                  <a:cubicBezTo>
                    <a:pt x="19092" y="3533670"/>
                    <a:pt x="15949" y="3533480"/>
                    <a:pt x="13949" y="3531956"/>
                  </a:cubicBezTo>
                  <a:lnTo>
                    <a:pt x="13949" y="3498713"/>
                  </a:lnTo>
                  <a:lnTo>
                    <a:pt x="20045" y="3494808"/>
                  </a:lnTo>
                  <a:lnTo>
                    <a:pt x="20045" y="3491189"/>
                  </a:lnTo>
                  <a:lnTo>
                    <a:pt x="13663" y="3487379"/>
                  </a:lnTo>
                  <a:lnTo>
                    <a:pt x="13663" y="3432229"/>
                  </a:lnTo>
                  <a:lnTo>
                    <a:pt x="19949" y="3428324"/>
                  </a:lnTo>
                  <a:lnTo>
                    <a:pt x="19949" y="3410131"/>
                  </a:lnTo>
                  <a:lnTo>
                    <a:pt x="14044" y="3406131"/>
                  </a:lnTo>
                  <a:cubicBezTo>
                    <a:pt x="24807" y="3401368"/>
                    <a:pt x="20521" y="3381270"/>
                    <a:pt x="18521" y="3371936"/>
                  </a:cubicBezTo>
                  <a:cubicBezTo>
                    <a:pt x="12110" y="3371812"/>
                    <a:pt x="5890" y="3369717"/>
                    <a:pt x="709" y="3365935"/>
                  </a:cubicBezTo>
                  <a:lnTo>
                    <a:pt x="7091" y="3361934"/>
                  </a:lnTo>
                  <a:lnTo>
                    <a:pt x="7091" y="3357839"/>
                  </a:lnTo>
                  <a:cubicBezTo>
                    <a:pt x="12234" y="3354981"/>
                    <a:pt x="22902" y="3356886"/>
                    <a:pt x="19663" y="3350219"/>
                  </a:cubicBezTo>
                  <a:cubicBezTo>
                    <a:pt x="9091" y="3346885"/>
                    <a:pt x="15092" y="3332883"/>
                    <a:pt x="13568" y="3324692"/>
                  </a:cubicBezTo>
                  <a:lnTo>
                    <a:pt x="19663" y="3321262"/>
                  </a:lnTo>
                  <a:lnTo>
                    <a:pt x="19663" y="3313738"/>
                  </a:lnTo>
                  <a:lnTo>
                    <a:pt x="13949" y="3309928"/>
                  </a:lnTo>
                  <a:lnTo>
                    <a:pt x="26712" y="3302499"/>
                  </a:lnTo>
                  <a:lnTo>
                    <a:pt x="26712" y="3298974"/>
                  </a:lnTo>
                  <a:lnTo>
                    <a:pt x="20235" y="3294974"/>
                  </a:lnTo>
                  <a:cubicBezTo>
                    <a:pt x="19569" y="3290211"/>
                    <a:pt x="19569" y="3290211"/>
                    <a:pt x="14139" y="3289640"/>
                  </a:cubicBezTo>
                  <a:cubicBezTo>
                    <a:pt x="-1196" y="3288687"/>
                    <a:pt x="12330" y="3280115"/>
                    <a:pt x="19569" y="3277162"/>
                  </a:cubicBezTo>
                  <a:lnTo>
                    <a:pt x="20140" y="3273543"/>
                  </a:lnTo>
                  <a:cubicBezTo>
                    <a:pt x="25760" y="3267447"/>
                    <a:pt x="39190" y="3268018"/>
                    <a:pt x="46524" y="3261827"/>
                  </a:cubicBezTo>
                  <a:cubicBezTo>
                    <a:pt x="46524" y="3260398"/>
                    <a:pt x="46524" y="3259255"/>
                    <a:pt x="45857" y="3258017"/>
                  </a:cubicBezTo>
                  <a:cubicBezTo>
                    <a:pt x="42428" y="3256016"/>
                    <a:pt x="9662" y="3256493"/>
                    <a:pt x="24045" y="3245444"/>
                  </a:cubicBezTo>
                  <a:cubicBezTo>
                    <a:pt x="29188" y="3244586"/>
                    <a:pt x="32713" y="3247634"/>
                    <a:pt x="37476" y="3248682"/>
                  </a:cubicBezTo>
                  <a:cubicBezTo>
                    <a:pt x="41952" y="3247063"/>
                    <a:pt x="38904" y="3240395"/>
                    <a:pt x="39762" y="3236490"/>
                  </a:cubicBezTo>
                  <a:lnTo>
                    <a:pt x="46619" y="3232299"/>
                  </a:lnTo>
                  <a:lnTo>
                    <a:pt x="46619" y="3221536"/>
                  </a:lnTo>
                  <a:lnTo>
                    <a:pt x="52716" y="3217726"/>
                  </a:lnTo>
                  <a:lnTo>
                    <a:pt x="52716" y="3210392"/>
                  </a:lnTo>
                  <a:lnTo>
                    <a:pt x="43191" y="3204963"/>
                  </a:lnTo>
                  <a:cubicBezTo>
                    <a:pt x="32523" y="3204486"/>
                    <a:pt x="19663" y="3216011"/>
                    <a:pt x="18711" y="3198771"/>
                  </a:cubicBezTo>
                  <a:lnTo>
                    <a:pt x="13568" y="3195628"/>
                  </a:lnTo>
                  <a:lnTo>
                    <a:pt x="13568" y="3173625"/>
                  </a:lnTo>
                  <a:lnTo>
                    <a:pt x="19949" y="3169815"/>
                  </a:lnTo>
                  <a:lnTo>
                    <a:pt x="19949" y="3162576"/>
                  </a:lnTo>
                  <a:lnTo>
                    <a:pt x="13187" y="3158385"/>
                  </a:lnTo>
                  <a:lnTo>
                    <a:pt x="13187" y="3095997"/>
                  </a:lnTo>
                  <a:lnTo>
                    <a:pt x="8234" y="3093234"/>
                  </a:lnTo>
                  <a:cubicBezTo>
                    <a:pt x="6748" y="3085738"/>
                    <a:pt x="6300" y="3078080"/>
                    <a:pt x="6900" y="3070470"/>
                  </a:cubicBezTo>
                  <a:lnTo>
                    <a:pt x="12615" y="3067231"/>
                  </a:lnTo>
                  <a:cubicBezTo>
                    <a:pt x="14711" y="3063707"/>
                    <a:pt x="12615" y="3059992"/>
                    <a:pt x="14044" y="3056468"/>
                  </a:cubicBezTo>
                  <a:lnTo>
                    <a:pt x="7186" y="3051991"/>
                  </a:lnTo>
                  <a:lnTo>
                    <a:pt x="7186" y="2868159"/>
                  </a:lnTo>
                  <a:lnTo>
                    <a:pt x="13377" y="2864253"/>
                  </a:lnTo>
                  <a:lnTo>
                    <a:pt x="13377" y="2860729"/>
                  </a:lnTo>
                  <a:lnTo>
                    <a:pt x="6996" y="2856824"/>
                  </a:lnTo>
                  <a:lnTo>
                    <a:pt x="6996" y="2775956"/>
                  </a:lnTo>
                  <a:lnTo>
                    <a:pt x="13568" y="2771956"/>
                  </a:lnTo>
                  <a:cubicBezTo>
                    <a:pt x="13568" y="2770622"/>
                    <a:pt x="13568" y="2769384"/>
                    <a:pt x="12996" y="2768241"/>
                  </a:cubicBezTo>
                  <a:cubicBezTo>
                    <a:pt x="1757" y="2764145"/>
                    <a:pt x="8805" y="2748143"/>
                    <a:pt x="6900" y="2739000"/>
                  </a:cubicBezTo>
                  <a:lnTo>
                    <a:pt x="13091" y="2735666"/>
                  </a:lnTo>
                  <a:lnTo>
                    <a:pt x="7281" y="2731665"/>
                  </a:lnTo>
                  <a:lnTo>
                    <a:pt x="7281" y="2710139"/>
                  </a:lnTo>
                  <a:lnTo>
                    <a:pt x="13377" y="2706329"/>
                  </a:lnTo>
                  <a:lnTo>
                    <a:pt x="13377" y="2658704"/>
                  </a:lnTo>
                  <a:lnTo>
                    <a:pt x="20140" y="2654608"/>
                  </a:lnTo>
                  <a:lnTo>
                    <a:pt x="20140" y="2632700"/>
                  </a:lnTo>
                  <a:lnTo>
                    <a:pt x="26331" y="2628890"/>
                  </a:lnTo>
                  <a:lnTo>
                    <a:pt x="26331" y="2610412"/>
                  </a:lnTo>
                  <a:lnTo>
                    <a:pt x="21473" y="2607650"/>
                  </a:lnTo>
                  <a:cubicBezTo>
                    <a:pt x="18711" y="2601840"/>
                    <a:pt x="18807" y="2594505"/>
                    <a:pt x="26236" y="2592410"/>
                  </a:cubicBezTo>
                  <a:cubicBezTo>
                    <a:pt x="27474" y="2586600"/>
                    <a:pt x="26236" y="2580504"/>
                    <a:pt x="26903" y="2574312"/>
                  </a:cubicBezTo>
                  <a:lnTo>
                    <a:pt x="20426" y="2569931"/>
                  </a:lnTo>
                  <a:lnTo>
                    <a:pt x="20426" y="2525925"/>
                  </a:lnTo>
                  <a:lnTo>
                    <a:pt x="26522" y="2522020"/>
                  </a:lnTo>
                  <a:lnTo>
                    <a:pt x="26522" y="2514876"/>
                  </a:lnTo>
                  <a:lnTo>
                    <a:pt x="20140" y="2510971"/>
                  </a:lnTo>
                  <a:lnTo>
                    <a:pt x="20140" y="2496398"/>
                  </a:lnTo>
                  <a:lnTo>
                    <a:pt x="26712" y="2492302"/>
                  </a:lnTo>
                  <a:cubicBezTo>
                    <a:pt x="26436" y="2491083"/>
                    <a:pt x="26246" y="2489835"/>
                    <a:pt x="26141" y="2488587"/>
                  </a:cubicBezTo>
                  <a:cubicBezTo>
                    <a:pt x="17759" y="2483539"/>
                    <a:pt x="17759" y="2483253"/>
                    <a:pt x="26141" y="2478110"/>
                  </a:cubicBezTo>
                  <a:lnTo>
                    <a:pt x="26141" y="2470585"/>
                  </a:lnTo>
                  <a:lnTo>
                    <a:pt x="20330" y="2466775"/>
                  </a:lnTo>
                  <a:lnTo>
                    <a:pt x="20330" y="2452202"/>
                  </a:lnTo>
                  <a:lnTo>
                    <a:pt x="26522" y="2448297"/>
                  </a:lnTo>
                  <a:lnTo>
                    <a:pt x="26522" y="2426389"/>
                  </a:lnTo>
                  <a:lnTo>
                    <a:pt x="20235" y="2422484"/>
                  </a:lnTo>
                  <a:cubicBezTo>
                    <a:pt x="34428" y="2412959"/>
                    <a:pt x="23283" y="2386575"/>
                    <a:pt x="26617" y="2371049"/>
                  </a:cubicBezTo>
                  <a:cubicBezTo>
                    <a:pt x="17759" y="2365620"/>
                    <a:pt x="17759" y="2365334"/>
                    <a:pt x="26141" y="2360190"/>
                  </a:cubicBezTo>
                  <a:lnTo>
                    <a:pt x="20521" y="2356380"/>
                  </a:lnTo>
                  <a:lnTo>
                    <a:pt x="26617" y="2352475"/>
                  </a:lnTo>
                  <a:lnTo>
                    <a:pt x="26617" y="2348189"/>
                  </a:lnTo>
                  <a:lnTo>
                    <a:pt x="19949" y="2344188"/>
                  </a:lnTo>
                  <a:lnTo>
                    <a:pt x="19949" y="2322281"/>
                  </a:lnTo>
                  <a:cubicBezTo>
                    <a:pt x="8234" y="2318280"/>
                    <a:pt x="15378" y="2302374"/>
                    <a:pt x="13473" y="2292849"/>
                  </a:cubicBezTo>
                  <a:lnTo>
                    <a:pt x="18807" y="2289896"/>
                  </a:lnTo>
                  <a:cubicBezTo>
                    <a:pt x="21378" y="2284466"/>
                    <a:pt x="21378" y="2276847"/>
                    <a:pt x="14425" y="2274941"/>
                  </a:cubicBezTo>
                  <a:cubicBezTo>
                    <a:pt x="13282" y="2266359"/>
                    <a:pt x="12967" y="2257682"/>
                    <a:pt x="13473" y="2249034"/>
                  </a:cubicBezTo>
                  <a:lnTo>
                    <a:pt x="19854" y="2244937"/>
                  </a:lnTo>
                  <a:lnTo>
                    <a:pt x="19854" y="2211886"/>
                  </a:lnTo>
                  <a:lnTo>
                    <a:pt x="13568" y="2208076"/>
                  </a:lnTo>
                  <a:lnTo>
                    <a:pt x="13568" y="2197122"/>
                  </a:lnTo>
                  <a:lnTo>
                    <a:pt x="19949" y="2193217"/>
                  </a:lnTo>
                  <a:lnTo>
                    <a:pt x="19949" y="2189693"/>
                  </a:lnTo>
                  <a:lnTo>
                    <a:pt x="13853" y="2185883"/>
                  </a:lnTo>
                  <a:lnTo>
                    <a:pt x="13853" y="2174738"/>
                  </a:lnTo>
                  <a:cubicBezTo>
                    <a:pt x="19187" y="2172834"/>
                    <a:pt x="22045" y="2168547"/>
                    <a:pt x="19092" y="2163309"/>
                  </a:cubicBezTo>
                  <a:lnTo>
                    <a:pt x="14425" y="2160737"/>
                  </a:lnTo>
                  <a:cubicBezTo>
                    <a:pt x="11948" y="2141687"/>
                    <a:pt x="14425" y="2121399"/>
                    <a:pt x="13473" y="2101682"/>
                  </a:cubicBezTo>
                  <a:lnTo>
                    <a:pt x="19854" y="2097491"/>
                  </a:lnTo>
                  <a:lnTo>
                    <a:pt x="19854" y="1987382"/>
                  </a:lnTo>
                  <a:lnTo>
                    <a:pt x="13663" y="1983571"/>
                  </a:lnTo>
                  <a:lnTo>
                    <a:pt x="13663" y="1980047"/>
                  </a:lnTo>
                  <a:cubicBezTo>
                    <a:pt x="15663" y="1978714"/>
                    <a:pt x="17854" y="1977381"/>
                    <a:pt x="20140" y="1976047"/>
                  </a:cubicBezTo>
                  <a:lnTo>
                    <a:pt x="20140" y="1902609"/>
                  </a:lnTo>
                  <a:lnTo>
                    <a:pt x="26426" y="1898704"/>
                  </a:lnTo>
                  <a:lnTo>
                    <a:pt x="26426" y="1858127"/>
                  </a:lnTo>
                  <a:lnTo>
                    <a:pt x="21473" y="1855365"/>
                  </a:lnTo>
                  <a:cubicBezTo>
                    <a:pt x="19873" y="1849145"/>
                    <a:pt x="19387" y="1842697"/>
                    <a:pt x="20045" y="1836315"/>
                  </a:cubicBezTo>
                  <a:lnTo>
                    <a:pt x="25664" y="1833172"/>
                  </a:lnTo>
                  <a:cubicBezTo>
                    <a:pt x="27569" y="1829552"/>
                    <a:pt x="26331" y="1825933"/>
                    <a:pt x="26712" y="1822028"/>
                  </a:cubicBezTo>
                  <a:lnTo>
                    <a:pt x="20426" y="1817837"/>
                  </a:lnTo>
                  <a:lnTo>
                    <a:pt x="20426" y="1770212"/>
                  </a:lnTo>
                  <a:lnTo>
                    <a:pt x="26522" y="1766402"/>
                  </a:lnTo>
                  <a:lnTo>
                    <a:pt x="26522" y="1748114"/>
                  </a:lnTo>
                  <a:lnTo>
                    <a:pt x="20140" y="1744303"/>
                  </a:lnTo>
                  <a:lnTo>
                    <a:pt x="20140" y="1740684"/>
                  </a:lnTo>
                  <a:lnTo>
                    <a:pt x="26903" y="1736588"/>
                  </a:lnTo>
                  <a:lnTo>
                    <a:pt x="26903" y="1725730"/>
                  </a:lnTo>
                  <a:cubicBezTo>
                    <a:pt x="43667" y="1705061"/>
                    <a:pt x="26903" y="1663818"/>
                    <a:pt x="34142" y="1636957"/>
                  </a:cubicBezTo>
                  <a:lnTo>
                    <a:pt x="39285" y="1634100"/>
                  </a:lnTo>
                  <a:lnTo>
                    <a:pt x="33570" y="1630099"/>
                  </a:lnTo>
                  <a:lnTo>
                    <a:pt x="33570" y="1567996"/>
                  </a:lnTo>
                  <a:lnTo>
                    <a:pt x="26807" y="1563710"/>
                  </a:lnTo>
                  <a:lnTo>
                    <a:pt x="26807" y="1552851"/>
                  </a:lnTo>
                  <a:lnTo>
                    <a:pt x="33189" y="1548946"/>
                  </a:lnTo>
                  <a:lnTo>
                    <a:pt x="33189" y="1541707"/>
                  </a:lnTo>
                  <a:lnTo>
                    <a:pt x="26903" y="1537897"/>
                  </a:lnTo>
                  <a:lnTo>
                    <a:pt x="26903" y="1530468"/>
                  </a:lnTo>
                  <a:lnTo>
                    <a:pt x="31856" y="1527705"/>
                  </a:lnTo>
                  <a:cubicBezTo>
                    <a:pt x="35380" y="1518180"/>
                    <a:pt x="31856" y="1507036"/>
                    <a:pt x="33761" y="1497130"/>
                  </a:cubicBezTo>
                  <a:cubicBezTo>
                    <a:pt x="46715" y="1489605"/>
                    <a:pt x="36904" y="1467507"/>
                    <a:pt x="39762" y="1453696"/>
                  </a:cubicBezTo>
                  <a:lnTo>
                    <a:pt x="33856" y="1449695"/>
                  </a:lnTo>
                  <a:cubicBezTo>
                    <a:pt x="33856" y="1448743"/>
                    <a:pt x="33856" y="1447505"/>
                    <a:pt x="33189" y="1446171"/>
                  </a:cubicBezTo>
                  <a:lnTo>
                    <a:pt x="39666" y="1442075"/>
                  </a:lnTo>
                  <a:lnTo>
                    <a:pt x="39666" y="1434932"/>
                  </a:lnTo>
                  <a:lnTo>
                    <a:pt x="33285" y="1431027"/>
                  </a:lnTo>
                  <a:lnTo>
                    <a:pt x="33285" y="1423788"/>
                  </a:lnTo>
                  <a:lnTo>
                    <a:pt x="39571" y="1419977"/>
                  </a:lnTo>
                  <a:lnTo>
                    <a:pt x="39571" y="1412548"/>
                  </a:lnTo>
                  <a:cubicBezTo>
                    <a:pt x="22807" y="1390450"/>
                    <a:pt x="39571" y="1345206"/>
                    <a:pt x="32427" y="1316441"/>
                  </a:cubicBezTo>
                  <a:lnTo>
                    <a:pt x="27665" y="1313774"/>
                  </a:lnTo>
                  <a:cubicBezTo>
                    <a:pt x="27665" y="1311202"/>
                    <a:pt x="33856" y="1310726"/>
                    <a:pt x="33189" y="1308154"/>
                  </a:cubicBezTo>
                  <a:cubicBezTo>
                    <a:pt x="32523" y="1305582"/>
                    <a:pt x="36904" y="1304058"/>
                    <a:pt x="39666" y="1302153"/>
                  </a:cubicBezTo>
                  <a:lnTo>
                    <a:pt x="39666" y="1294914"/>
                  </a:lnTo>
                  <a:lnTo>
                    <a:pt x="33285" y="1291009"/>
                  </a:lnTo>
                  <a:lnTo>
                    <a:pt x="33285" y="1287485"/>
                  </a:lnTo>
                  <a:lnTo>
                    <a:pt x="39571" y="1283579"/>
                  </a:lnTo>
                  <a:lnTo>
                    <a:pt x="39571" y="1271864"/>
                  </a:lnTo>
                  <a:cubicBezTo>
                    <a:pt x="23569" y="1240336"/>
                    <a:pt x="36999" y="1187853"/>
                    <a:pt x="33951" y="1149944"/>
                  </a:cubicBezTo>
                  <a:cubicBezTo>
                    <a:pt x="42143" y="1144991"/>
                    <a:pt x="42143" y="1144705"/>
                    <a:pt x="33951" y="1139466"/>
                  </a:cubicBezTo>
                  <a:lnTo>
                    <a:pt x="33951" y="1128989"/>
                  </a:lnTo>
                  <a:lnTo>
                    <a:pt x="40047" y="1125178"/>
                  </a:lnTo>
                  <a:lnTo>
                    <a:pt x="40047" y="1109939"/>
                  </a:lnTo>
                  <a:lnTo>
                    <a:pt x="33666" y="1106128"/>
                  </a:lnTo>
                  <a:lnTo>
                    <a:pt x="33666" y="1102509"/>
                  </a:lnTo>
                  <a:lnTo>
                    <a:pt x="40428" y="1098413"/>
                  </a:lnTo>
                  <a:lnTo>
                    <a:pt x="40428" y="1083936"/>
                  </a:lnTo>
                  <a:cubicBezTo>
                    <a:pt x="58049" y="1077363"/>
                    <a:pt x="30332" y="1071553"/>
                    <a:pt x="46524" y="1065743"/>
                  </a:cubicBezTo>
                  <a:lnTo>
                    <a:pt x="33666" y="1058123"/>
                  </a:lnTo>
                  <a:lnTo>
                    <a:pt x="33666" y="1006687"/>
                  </a:lnTo>
                  <a:lnTo>
                    <a:pt x="39952" y="1002878"/>
                  </a:lnTo>
                  <a:lnTo>
                    <a:pt x="39952" y="973541"/>
                  </a:lnTo>
                  <a:lnTo>
                    <a:pt x="34046" y="969540"/>
                  </a:lnTo>
                  <a:lnTo>
                    <a:pt x="39190" y="966683"/>
                  </a:lnTo>
                  <a:cubicBezTo>
                    <a:pt x="41095" y="963159"/>
                    <a:pt x="39857" y="959444"/>
                    <a:pt x="40238" y="955538"/>
                  </a:cubicBezTo>
                  <a:lnTo>
                    <a:pt x="34142" y="951443"/>
                  </a:lnTo>
                  <a:lnTo>
                    <a:pt x="40047" y="947633"/>
                  </a:lnTo>
                  <a:lnTo>
                    <a:pt x="40047" y="914676"/>
                  </a:lnTo>
                  <a:lnTo>
                    <a:pt x="33666" y="910771"/>
                  </a:lnTo>
                  <a:lnTo>
                    <a:pt x="33666" y="907152"/>
                  </a:lnTo>
                  <a:lnTo>
                    <a:pt x="40428" y="903056"/>
                  </a:lnTo>
                  <a:lnTo>
                    <a:pt x="40428" y="836952"/>
                  </a:lnTo>
                  <a:lnTo>
                    <a:pt x="45381" y="834190"/>
                  </a:lnTo>
                  <a:cubicBezTo>
                    <a:pt x="45381" y="834190"/>
                    <a:pt x="45953" y="833047"/>
                    <a:pt x="45381" y="832951"/>
                  </a:cubicBezTo>
                  <a:cubicBezTo>
                    <a:pt x="38904" y="831142"/>
                    <a:pt x="41476" y="826284"/>
                    <a:pt x="35856" y="824093"/>
                  </a:cubicBezTo>
                  <a:cubicBezTo>
                    <a:pt x="32713" y="822760"/>
                    <a:pt x="32903" y="820950"/>
                    <a:pt x="32999" y="818950"/>
                  </a:cubicBezTo>
                  <a:lnTo>
                    <a:pt x="39380" y="814950"/>
                  </a:lnTo>
                  <a:lnTo>
                    <a:pt x="39380" y="807711"/>
                  </a:lnTo>
                  <a:lnTo>
                    <a:pt x="32808" y="803805"/>
                  </a:lnTo>
                  <a:lnTo>
                    <a:pt x="32808" y="786089"/>
                  </a:lnTo>
                  <a:lnTo>
                    <a:pt x="26617" y="782184"/>
                  </a:lnTo>
                  <a:lnTo>
                    <a:pt x="26617" y="771134"/>
                  </a:lnTo>
                  <a:cubicBezTo>
                    <a:pt x="36142" y="768562"/>
                    <a:pt x="36142" y="749227"/>
                    <a:pt x="27379" y="745988"/>
                  </a:cubicBezTo>
                  <a:cubicBezTo>
                    <a:pt x="26112" y="732501"/>
                    <a:pt x="25760" y="718947"/>
                    <a:pt x="26331" y="705412"/>
                  </a:cubicBezTo>
                  <a:lnTo>
                    <a:pt x="32618" y="701221"/>
                  </a:lnTo>
                  <a:lnTo>
                    <a:pt x="32618" y="661216"/>
                  </a:lnTo>
                  <a:lnTo>
                    <a:pt x="39190" y="657120"/>
                  </a:lnTo>
                  <a:lnTo>
                    <a:pt x="32903" y="653215"/>
                  </a:lnTo>
                  <a:lnTo>
                    <a:pt x="32903" y="502244"/>
                  </a:lnTo>
                  <a:lnTo>
                    <a:pt x="26617" y="498338"/>
                  </a:lnTo>
                  <a:lnTo>
                    <a:pt x="26617" y="483575"/>
                  </a:lnTo>
                  <a:cubicBezTo>
                    <a:pt x="44143" y="477098"/>
                    <a:pt x="17092" y="471192"/>
                    <a:pt x="32618" y="465477"/>
                  </a:cubicBezTo>
                  <a:lnTo>
                    <a:pt x="32618" y="292218"/>
                  </a:lnTo>
                  <a:lnTo>
                    <a:pt x="26712" y="288503"/>
                  </a:lnTo>
                  <a:lnTo>
                    <a:pt x="32903" y="284597"/>
                  </a:lnTo>
                  <a:lnTo>
                    <a:pt x="32903" y="255356"/>
                  </a:lnTo>
                  <a:lnTo>
                    <a:pt x="26617" y="251450"/>
                  </a:lnTo>
                  <a:cubicBezTo>
                    <a:pt x="44047" y="194300"/>
                    <a:pt x="27284" y="116100"/>
                    <a:pt x="32903" y="52568"/>
                  </a:cubicBezTo>
                  <a:lnTo>
                    <a:pt x="26998" y="49235"/>
                  </a:lnTo>
                  <a:cubicBezTo>
                    <a:pt x="26046" y="44139"/>
                    <a:pt x="26046" y="38900"/>
                    <a:pt x="26998" y="33804"/>
                  </a:cubicBezTo>
                  <a:lnTo>
                    <a:pt x="32141" y="30852"/>
                  </a:lnTo>
                  <a:cubicBezTo>
                    <a:pt x="31284" y="28756"/>
                    <a:pt x="28617" y="28280"/>
                    <a:pt x="26522" y="26851"/>
                  </a:cubicBezTo>
                  <a:lnTo>
                    <a:pt x="26522" y="5039"/>
                  </a:lnTo>
                  <a:cubicBezTo>
                    <a:pt x="28332" y="3324"/>
                    <a:pt x="33761" y="2467"/>
                    <a:pt x="32903" y="-581"/>
                  </a:cubicBezTo>
                  <a:lnTo>
                    <a:pt x="604403" y="-581"/>
                  </a:lnTo>
                  <a:lnTo>
                    <a:pt x="604403" y="19612"/>
                  </a:lnTo>
                  <a:lnTo>
                    <a:pt x="611166" y="23708"/>
                  </a:lnTo>
                  <a:lnTo>
                    <a:pt x="611166" y="38090"/>
                  </a:lnTo>
                  <a:lnTo>
                    <a:pt x="617167" y="41900"/>
                  </a:lnTo>
                  <a:lnTo>
                    <a:pt x="617167" y="49330"/>
                  </a:lnTo>
                  <a:cubicBezTo>
                    <a:pt x="608594" y="54569"/>
                    <a:pt x="608594" y="54854"/>
                    <a:pt x="617167" y="59998"/>
                  </a:cubicBezTo>
                  <a:lnTo>
                    <a:pt x="617167" y="82191"/>
                  </a:lnTo>
                  <a:lnTo>
                    <a:pt x="611357" y="86001"/>
                  </a:lnTo>
                  <a:cubicBezTo>
                    <a:pt x="611357" y="87049"/>
                    <a:pt x="611357" y="88192"/>
                    <a:pt x="611357" y="89525"/>
                  </a:cubicBezTo>
                  <a:lnTo>
                    <a:pt x="617929" y="93526"/>
                  </a:lnTo>
                  <a:lnTo>
                    <a:pt x="617929" y="126482"/>
                  </a:lnTo>
                  <a:lnTo>
                    <a:pt x="624311" y="130293"/>
                  </a:lnTo>
                  <a:lnTo>
                    <a:pt x="624311" y="137722"/>
                  </a:lnTo>
                  <a:cubicBezTo>
                    <a:pt x="618882" y="139627"/>
                    <a:pt x="616119" y="143913"/>
                    <a:pt x="618786" y="149152"/>
                  </a:cubicBezTo>
                  <a:cubicBezTo>
                    <a:pt x="632883" y="165630"/>
                    <a:pt x="620596" y="199158"/>
                    <a:pt x="624501" y="221923"/>
                  </a:cubicBezTo>
                  <a:lnTo>
                    <a:pt x="630692" y="226114"/>
                  </a:lnTo>
                  <a:lnTo>
                    <a:pt x="630692" y="233353"/>
                  </a:lnTo>
                  <a:lnTo>
                    <a:pt x="624692" y="237163"/>
                  </a:lnTo>
                  <a:lnTo>
                    <a:pt x="624692" y="248117"/>
                  </a:lnTo>
                  <a:lnTo>
                    <a:pt x="631169" y="251926"/>
                  </a:lnTo>
                  <a:lnTo>
                    <a:pt x="631169" y="292312"/>
                  </a:lnTo>
                  <a:lnTo>
                    <a:pt x="637360" y="296218"/>
                  </a:lnTo>
                  <a:lnTo>
                    <a:pt x="631645" y="299456"/>
                  </a:lnTo>
                  <a:cubicBezTo>
                    <a:pt x="630121" y="306695"/>
                    <a:pt x="631645" y="314601"/>
                    <a:pt x="630788" y="322031"/>
                  </a:cubicBezTo>
                  <a:cubicBezTo>
                    <a:pt x="622120" y="327270"/>
                    <a:pt x="622215" y="327555"/>
                    <a:pt x="630788" y="332794"/>
                  </a:cubicBezTo>
                  <a:lnTo>
                    <a:pt x="630788" y="347558"/>
                  </a:lnTo>
                  <a:lnTo>
                    <a:pt x="624597" y="351368"/>
                  </a:lnTo>
                  <a:lnTo>
                    <a:pt x="624597" y="365846"/>
                  </a:lnTo>
                  <a:lnTo>
                    <a:pt x="618215" y="369846"/>
                  </a:lnTo>
                  <a:lnTo>
                    <a:pt x="624216" y="373561"/>
                  </a:lnTo>
                  <a:lnTo>
                    <a:pt x="624216" y="384705"/>
                  </a:lnTo>
                  <a:lnTo>
                    <a:pt x="618500" y="387848"/>
                  </a:lnTo>
                  <a:cubicBezTo>
                    <a:pt x="617596" y="392954"/>
                    <a:pt x="617596" y="398173"/>
                    <a:pt x="618500" y="403279"/>
                  </a:cubicBezTo>
                  <a:lnTo>
                    <a:pt x="623549" y="406136"/>
                  </a:lnTo>
                  <a:cubicBezTo>
                    <a:pt x="622882" y="408804"/>
                    <a:pt x="615357" y="410042"/>
                    <a:pt x="618024" y="413661"/>
                  </a:cubicBezTo>
                  <a:lnTo>
                    <a:pt x="611452" y="417757"/>
                  </a:lnTo>
                  <a:lnTo>
                    <a:pt x="611452" y="424996"/>
                  </a:lnTo>
                  <a:lnTo>
                    <a:pt x="617834" y="428806"/>
                  </a:lnTo>
                  <a:lnTo>
                    <a:pt x="617834" y="436045"/>
                  </a:lnTo>
                  <a:lnTo>
                    <a:pt x="611357" y="440141"/>
                  </a:lnTo>
                  <a:cubicBezTo>
                    <a:pt x="611357" y="441474"/>
                    <a:pt x="611833" y="442617"/>
                    <a:pt x="612024" y="443855"/>
                  </a:cubicBezTo>
                  <a:lnTo>
                    <a:pt x="616691" y="446427"/>
                  </a:lnTo>
                  <a:cubicBezTo>
                    <a:pt x="620215" y="454809"/>
                    <a:pt x="615929" y="464906"/>
                    <a:pt x="618977" y="473573"/>
                  </a:cubicBezTo>
                  <a:lnTo>
                    <a:pt x="630788" y="480146"/>
                  </a:lnTo>
                  <a:lnTo>
                    <a:pt x="630788" y="495005"/>
                  </a:lnTo>
                  <a:lnTo>
                    <a:pt x="624597" y="498815"/>
                  </a:lnTo>
                  <a:lnTo>
                    <a:pt x="624597" y="502339"/>
                  </a:lnTo>
                  <a:lnTo>
                    <a:pt x="618119" y="506244"/>
                  </a:lnTo>
                  <a:cubicBezTo>
                    <a:pt x="637169" y="508149"/>
                    <a:pt x="630121" y="517484"/>
                    <a:pt x="631074" y="531962"/>
                  </a:cubicBezTo>
                  <a:lnTo>
                    <a:pt x="625740" y="534914"/>
                  </a:lnTo>
                  <a:cubicBezTo>
                    <a:pt x="623834" y="538819"/>
                    <a:pt x="623834" y="543392"/>
                    <a:pt x="625740" y="547297"/>
                  </a:cubicBezTo>
                  <a:lnTo>
                    <a:pt x="630407" y="549869"/>
                  </a:lnTo>
                  <a:cubicBezTo>
                    <a:pt x="632693" y="576253"/>
                    <a:pt x="630407" y="603971"/>
                    <a:pt x="631264" y="631021"/>
                  </a:cubicBezTo>
                  <a:lnTo>
                    <a:pt x="637455" y="635022"/>
                  </a:lnTo>
                  <a:lnTo>
                    <a:pt x="631264" y="638832"/>
                  </a:lnTo>
                  <a:lnTo>
                    <a:pt x="631264" y="748941"/>
                  </a:lnTo>
                  <a:lnTo>
                    <a:pt x="624882" y="752847"/>
                  </a:lnTo>
                  <a:lnTo>
                    <a:pt x="624882" y="774849"/>
                  </a:lnTo>
                  <a:lnTo>
                    <a:pt x="630883" y="778659"/>
                  </a:lnTo>
                  <a:lnTo>
                    <a:pt x="630883" y="786089"/>
                  </a:lnTo>
                  <a:cubicBezTo>
                    <a:pt x="619358" y="790280"/>
                    <a:pt x="625359" y="810949"/>
                    <a:pt x="625835" y="838095"/>
                  </a:cubicBezTo>
                  <a:lnTo>
                    <a:pt x="630883" y="840953"/>
                  </a:lnTo>
                  <a:lnTo>
                    <a:pt x="624882" y="844953"/>
                  </a:lnTo>
                  <a:lnTo>
                    <a:pt x="624882" y="855812"/>
                  </a:lnTo>
                  <a:lnTo>
                    <a:pt x="631264" y="859717"/>
                  </a:lnTo>
                  <a:lnTo>
                    <a:pt x="631264" y="911152"/>
                  </a:lnTo>
                  <a:lnTo>
                    <a:pt x="624882" y="914962"/>
                  </a:lnTo>
                  <a:lnTo>
                    <a:pt x="624882" y="955538"/>
                  </a:lnTo>
                  <a:lnTo>
                    <a:pt x="629740" y="958205"/>
                  </a:lnTo>
                  <a:cubicBezTo>
                    <a:pt x="631931" y="980713"/>
                    <a:pt x="632188" y="1003373"/>
                    <a:pt x="630502" y="1025928"/>
                  </a:cubicBezTo>
                  <a:cubicBezTo>
                    <a:pt x="622310" y="1030881"/>
                    <a:pt x="622310" y="1031071"/>
                    <a:pt x="630502" y="1036311"/>
                  </a:cubicBezTo>
                  <a:lnTo>
                    <a:pt x="630502" y="1043740"/>
                  </a:lnTo>
                  <a:lnTo>
                    <a:pt x="624692" y="1047550"/>
                  </a:lnTo>
                  <a:cubicBezTo>
                    <a:pt x="624692" y="1048598"/>
                    <a:pt x="624692" y="1049741"/>
                    <a:pt x="624692" y="1051074"/>
                  </a:cubicBezTo>
                  <a:lnTo>
                    <a:pt x="631264" y="1054979"/>
                  </a:lnTo>
                  <a:lnTo>
                    <a:pt x="631264" y="1058503"/>
                  </a:lnTo>
                  <a:lnTo>
                    <a:pt x="624692" y="1062504"/>
                  </a:lnTo>
                  <a:cubicBezTo>
                    <a:pt x="624692" y="1074791"/>
                    <a:pt x="624025" y="1087174"/>
                    <a:pt x="624692" y="1099175"/>
                  </a:cubicBezTo>
                  <a:lnTo>
                    <a:pt x="630502" y="1103081"/>
                  </a:lnTo>
                  <a:cubicBezTo>
                    <a:pt x="620977" y="1103081"/>
                    <a:pt x="620977" y="1157944"/>
                    <a:pt x="630502" y="1157944"/>
                  </a:cubicBezTo>
                  <a:lnTo>
                    <a:pt x="624501" y="1161850"/>
                  </a:lnTo>
                  <a:lnTo>
                    <a:pt x="624501" y="1257100"/>
                  </a:lnTo>
                  <a:lnTo>
                    <a:pt x="617834" y="1261100"/>
                  </a:lnTo>
                  <a:lnTo>
                    <a:pt x="617834" y="1353112"/>
                  </a:lnTo>
                  <a:lnTo>
                    <a:pt x="624597" y="1357208"/>
                  </a:lnTo>
                  <a:lnTo>
                    <a:pt x="624597" y="1456458"/>
                  </a:lnTo>
                  <a:lnTo>
                    <a:pt x="630407" y="1459696"/>
                  </a:lnTo>
                  <a:cubicBezTo>
                    <a:pt x="631264" y="1464773"/>
                    <a:pt x="631264" y="1469955"/>
                    <a:pt x="630407" y="1475032"/>
                  </a:cubicBezTo>
                  <a:cubicBezTo>
                    <a:pt x="620882" y="1477318"/>
                    <a:pt x="620882" y="1505702"/>
                    <a:pt x="630407" y="1507703"/>
                  </a:cubicBezTo>
                  <a:lnTo>
                    <a:pt x="624311" y="1511703"/>
                  </a:lnTo>
                  <a:lnTo>
                    <a:pt x="624311" y="1567139"/>
                  </a:lnTo>
                  <a:lnTo>
                    <a:pt x="630692" y="1571044"/>
                  </a:lnTo>
                  <a:lnTo>
                    <a:pt x="630692" y="1604096"/>
                  </a:lnTo>
                  <a:lnTo>
                    <a:pt x="624501" y="1607906"/>
                  </a:lnTo>
                  <a:lnTo>
                    <a:pt x="624501" y="1615335"/>
                  </a:lnTo>
                  <a:cubicBezTo>
                    <a:pt x="635550" y="1620098"/>
                    <a:pt x="630216" y="1630670"/>
                    <a:pt x="629835" y="1659912"/>
                  </a:cubicBezTo>
                  <a:cubicBezTo>
                    <a:pt x="616595" y="1671914"/>
                    <a:pt x="627644" y="1699822"/>
                    <a:pt x="624216" y="1717920"/>
                  </a:cubicBezTo>
                  <a:lnTo>
                    <a:pt x="630311" y="1721920"/>
                  </a:lnTo>
                  <a:lnTo>
                    <a:pt x="624311" y="1725825"/>
                  </a:lnTo>
                  <a:lnTo>
                    <a:pt x="624311" y="1824981"/>
                  </a:lnTo>
                  <a:lnTo>
                    <a:pt x="617739" y="1828981"/>
                  </a:lnTo>
                  <a:lnTo>
                    <a:pt x="617739" y="1843364"/>
                  </a:lnTo>
                  <a:lnTo>
                    <a:pt x="623930" y="1847269"/>
                  </a:lnTo>
                  <a:lnTo>
                    <a:pt x="623930" y="1883940"/>
                  </a:lnTo>
                  <a:lnTo>
                    <a:pt x="618119" y="1887941"/>
                  </a:lnTo>
                  <a:lnTo>
                    <a:pt x="623263" y="1890798"/>
                  </a:lnTo>
                  <a:cubicBezTo>
                    <a:pt x="624454" y="1901867"/>
                    <a:pt x="624768" y="1913011"/>
                    <a:pt x="624216" y="1924136"/>
                  </a:cubicBezTo>
                  <a:lnTo>
                    <a:pt x="630311" y="1928136"/>
                  </a:lnTo>
                  <a:lnTo>
                    <a:pt x="624311" y="1931946"/>
                  </a:lnTo>
                  <a:lnTo>
                    <a:pt x="624311" y="1990715"/>
                  </a:lnTo>
                  <a:lnTo>
                    <a:pt x="617739" y="1994621"/>
                  </a:lnTo>
                  <a:lnTo>
                    <a:pt x="617739" y="2005289"/>
                  </a:lnTo>
                  <a:lnTo>
                    <a:pt x="624216" y="2009289"/>
                  </a:lnTo>
                  <a:cubicBezTo>
                    <a:pt x="624216" y="2016909"/>
                    <a:pt x="609452" y="2016719"/>
                    <a:pt x="623358" y="2023196"/>
                  </a:cubicBezTo>
                  <a:cubicBezTo>
                    <a:pt x="624320" y="2026825"/>
                    <a:pt x="624606" y="2030606"/>
                    <a:pt x="624216" y="2034340"/>
                  </a:cubicBezTo>
                  <a:lnTo>
                    <a:pt x="617929" y="2038531"/>
                  </a:lnTo>
                  <a:lnTo>
                    <a:pt x="617929" y="2063868"/>
                  </a:lnTo>
                  <a:lnTo>
                    <a:pt x="611166" y="2068059"/>
                  </a:lnTo>
                  <a:lnTo>
                    <a:pt x="611166" y="2071964"/>
                  </a:lnTo>
                  <a:lnTo>
                    <a:pt x="617548" y="2075774"/>
                  </a:lnTo>
                  <a:lnTo>
                    <a:pt x="617548" y="2160451"/>
                  </a:lnTo>
                  <a:lnTo>
                    <a:pt x="611071" y="2164546"/>
                  </a:lnTo>
                  <a:cubicBezTo>
                    <a:pt x="611071" y="2165880"/>
                    <a:pt x="611547" y="2167023"/>
                    <a:pt x="611738" y="2168261"/>
                  </a:cubicBezTo>
                  <a:lnTo>
                    <a:pt x="616786" y="2171024"/>
                  </a:lnTo>
                  <a:cubicBezTo>
                    <a:pt x="620215" y="2194170"/>
                    <a:pt x="615167" y="2218649"/>
                    <a:pt x="618500" y="2241985"/>
                  </a:cubicBezTo>
                  <a:lnTo>
                    <a:pt x="623358" y="2244747"/>
                  </a:lnTo>
                  <a:cubicBezTo>
                    <a:pt x="624416" y="2255796"/>
                    <a:pt x="624701" y="2266902"/>
                    <a:pt x="624216" y="2277990"/>
                  </a:cubicBezTo>
                  <a:lnTo>
                    <a:pt x="617929" y="2282085"/>
                  </a:lnTo>
                  <a:lnTo>
                    <a:pt x="617929" y="2289420"/>
                  </a:lnTo>
                  <a:lnTo>
                    <a:pt x="624216" y="2293229"/>
                  </a:lnTo>
                  <a:lnTo>
                    <a:pt x="624216" y="2296754"/>
                  </a:lnTo>
                  <a:lnTo>
                    <a:pt x="617834" y="2300564"/>
                  </a:lnTo>
                  <a:lnTo>
                    <a:pt x="617834" y="2315327"/>
                  </a:lnTo>
                  <a:cubicBezTo>
                    <a:pt x="621358" y="2317328"/>
                    <a:pt x="625454" y="2318566"/>
                    <a:pt x="624216" y="2323233"/>
                  </a:cubicBezTo>
                  <a:cubicBezTo>
                    <a:pt x="629168" y="2409720"/>
                    <a:pt x="614691" y="2507446"/>
                    <a:pt x="629740" y="2588504"/>
                  </a:cubicBezTo>
                  <a:lnTo>
                    <a:pt x="624597" y="2591457"/>
                  </a:lnTo>
                  <a:lnTo>
                    <a:pt x="624597" y="2613079"/>
                  </a:lnTo>
                  <a:cubicBezTo>
                    <a:pt x="622406" y="2614603"/>
                    <a:pt x="620310" y="2615936"/>
                    <a:pt x="618024" y="2617365"/>
                  </a:cubicBezTo>
                  <a:cubicBezTo>
                    <a:pt x="618024" y="2618413"/>
                    <a:pt x="618024" y="2619556"/>
                    <a:pt x="618024" y="2620890"/>
                  </a:cubicBezTo>
                  <a:lnTo>
                    <a:pt x="624597" y="2624890"/>
                  </a:lnTo>
                  <a:lnTo>
                    <a:pt x="624597" y="2646893"/>
                  </a:lnTo>
                  <a:lnTo>
                    <a:pt x="618215" y="2650703"/>
                  </a:lnTo>
                  <a:lnTo>
                    <a:pt x="618215" y="2742714"/>
                  </a:lnTo>
                  <a:lnTo>
                    <a:pt x="624216" y="2746620"/>
                  </a:lnTo>
                  <a:cubicBezTo>
                    <a:pt x="616976" y="2748906"/>
                    <a:pt x="617929" y="2754335"/>
                    <a:pt x="618024" y="2760716"/>
                  </a:cubicBezTo>
                  <a:lnTo>
                    <a:pt x="611833" y="2764908"/>
                  </a:lnTo>
                  <a:lnTo>
                    <a:pt x="611833" y="2793483"/>
                  </a:lnTo>
                  <a:lnTo>
                    <a:pt x="605070" y="2797769"/>
                  </a:lnTo>
                  <a:lnTo>
                    <a:pt x="605070" y="2812342"/>
                  </a:lnTo>
                  <a:lnTo>
                    <a:pt x="611452" y="2816247"/>
                  </a:lnTo>
                  <a:lnTo>
                    <a:pt x="611452" y="2823486"/>
                  </a:lnTo>
                  <a:lnTo>
                    <a:pt x="604689" y="2827582"/>
                  </a:lnTo>
                  <a:lnTo>
                    <a:pt x="604689" y="2878921"/>
                  </a:lnTo>
                  <a:cubicBezTo>
                    <a:pt x="596498" y="2881970"/>
                    <a:pt x="596593" y="2886542"/>
                    <a:pt x="603832" y="2889304"/>
                  </a:cubicBezTo>
                  <a:cubicBezTo>
                    <a:pt x="605232" y="2906630"/>
                    <a:pt x="605585" y="2924032"/>
                    <a:pt x="604880" y="2941406"/>
                  </a:cubicBezTo>
                  <a:lnTo>
                    <a:pt x="611166" y="2944930"/>
                  </a:lnTo>
                  <a:lnTo>
                    <a:pt x="611166" y="2963409"/>
                  </a:lnTo>
                  <a:lnTo>
                    <a:pt x="605166" y="2967218"/>
                  </a:lnTo>
                  <a:cubicBezTo>
                    <a:pt x="605166" y="2968266"/>
                    <a:pt x="605166" y="2969504"/>
                    <a:pt x="605166" y="2970743"/>
                  </a:cubicBezTo>
                  <a:lnTo>
                    <a:pt x="611738" y="2974648"/>
                  </a:lnTo>
                  <a:lnTo>
                    <a:pt x="611738" y="3000365"/>
                  </a:lnTo>
                  <a:lnTo>
                    <a:pt x="604975" y="3004461"/>
                  </a:lnTo>
                  <a:lnTo>
                    <a:pt x="604975" y="3044752"/>
                  </a:lnTo>
                  <a:cubicBezTo>
                    <a:pt x="587544" y="3073803"/>
                    <a:pt x="604975" y="3124095"/>
                    <a:pt x="597736" y="3159052"/>
                  </a:cubicBezTo>
                  <a:lnTo>
                    <a:pt x="592497" y="3162005"/>
                  </a:lnTo>
                  <a:lnTo>
                    <a:pt x="598308" y="3166005"/>
                  </a:lnTo>
                  <a:lnTo>
                    <a:pt x="598308" y="3202677"/>
                  </a:lnTo>
                  <a:lnTo>
                    <a:pt x="592211" y="3206582"/>
                  </a:lnTo>
                  <a:lnTo>
                    <a:pt x="592211" y="3250587"/>
                  </a:lnTo>
                  <a:lnTo>
                    <a:pt x="598403" y="3254397"/>
                  </a:lnTo>
                  <a:lnTo>
                    <a:pt x="592307" y="3258207"/>
                  </a:lnTo>
                  <a:lnTo>
                    <a:pt x="592307" y="3350314"/>
                  </a:lnTo>
                  <a:cubicBezTo>
                    <a:pt x="600975" y="3355648"/>
                    <a:pt x="600975" y="3355934"/>
                    <a:pt x="592783" y="3360887"/>
                  </a:cubicBezTo>
                  <a:cubicBezTo>
                    <a:pt x="589735" y="3375555"/>
                    <a:pt x="594498" y="3391462"/>
                    <a:pt x="591068" y="3406035"/>
                  </a:cubicBezTo>
                  <a:lnTo>
                    <a:pt x="585734" y="3408988"/>
                  </a:lnTo>
                  <a:lnTo>
                    <a:pt x="585734" y="3419751"/>
                  </a:lnTo>
                  <a:lnTo>
                    <a:pt x="579258" y="3423847"/>
                  </a:lnTo>
                  <a:cubicBezTo>
                    <a:pt x="601546" y="3429943"/>
                    <a:pt x="616595" y="3416132"/>
                    <a:pt x="611738" y="3449565"/>
                  </a:cubicBezTo>
                  <a:lnTo>
                    <a:pt x="618596" y="3453851"/>
                  </a:lnTo>
                  <a:lnTo>
                    <a:pt x="618596" y="3519668"/>
                  </a:lnTo>
                  <a:lnTo>
                    <a:pt x="624406" y="3523669"/>
                  </a:lnTo>
                  <a:lnTo>
                    <a:pt x="619072" y="3526717"/>
                  </a:lnTo>
                  <a:cubicBezTo>
                    <a:pt x="618234" y="3531555"/>
                    <a:pt x="617977" y="3536480"/>
                    <a:pt x="618310" y="3541386"/>
                  </a:cubicBezTo>
                  <a:lnTo>
                    <a:pt x="624597" y="3545577"/>
                  </a:lnTo>
                  <a:lnTo>
                    <a:pt x="624597" y="3612252"/>
                  </a:lnTo>
                  <a:cubicBezTo>
                    <a:pt x="605547" y="3623586"/>
                    <a:pt x="578686" y="3621015"/>
                    <a:pt x="555635" y="3624539"/>
                  </a:cubicBezTo>
                  <a:lnTo>
                    <a:pt x="539538" y="3634731"/>
                  </a:lnTo>
                  <a:cubicBezTo>
                    <a:pt x="539538" y="3641874"/>
                    <a:pt x="541824" y="3647208"/>
                    <a:pt x="530013" y="3647018"/>
                  </a:cubicBezTo>
                  <a:lnTo>
                    <a:pt x="519441" y="3652161"/>
                  </a:lnTo>
                  <a:lnTo>
                    <a:pt x="519441" y="3671211"/>
                  </a:lnTo>
                  <a:cubicBezTo>
                    <a:pt x="517345" y="3672545"/>
                    <a:pt x="514868" y="3673116"/>
                    <a:pt x="513725" y="3675212"/>
                  </a:cubicBezTo>
                  <a:lnTo>
                    <a:pt x="519059" y="3678165"/>
                  </a:lnTo>
                  <a:cubicBezTo>
                    <a:pt x="520583" y="3685499"/>
                    <a:pt x="519059" y="3693404"/>
                    <a:pt x="520012" y="3700834"/>
                  </a:cubicBezTo>
                  <a:lnTo>
                    <a:pt x="525346" y="3703787"/>
                  </a:lnTo>
                  <a:cubicBezTo>
                    <a:pt x="521612" y="3706920"/>
                    <a:pt x="517478" y="3709549"/>
                    <a:pt x="513059" y="3711597"/>
                  </a:cubicBezTo>
                  <a:lnTo>
                    <a:pt x="519631" y="3715502"/>
                  </a:lnTo>
                  <a:cubicBezTo>
                    <a:pt x="519631" y="3716836"/>
                    <a:pt x="519631" y="3717979"/>
                    <a:pt x="519631" y="3719027"/>
                  </a:cubicBezTo>
                  <a:lnTo>
                    <a:pt x="513344" y="3723122"/>
                  </a:lnTo>
                  <a:cubicBezTo>
                    <a:pt x="513344" y="3724456"/>
                    <a:pt x="513916" y="3725599"/>
                    <a:pt x="514107" y="3726837"/>
                  </a:cubicBezTo>
                  <a:cubicBezTo>
                    <a:pt x="523632" y="3729504"/>
                    <a:pt x="518964" y="3741411"/>
                    <a:pt x="520012" y="3748459"/>
                  </a:cubicBezTo>
                  <a:lnTo>
                    <a:pt x="526203" y="3751983"/>
                  </a:lnTo>
                  <a:lnTo>
                    <a:pt x="526203" y="3781034"/>
                  </a:lnTo>
                  <a:lnTo>
                    <a:pt x="532966" y="3785416"/>
                  </a:lnTo>
                  <a:lnTo>
                    <a:pt x="532966" y="3810848"/>
                  </a:lnTo>
                  <a:lnTo>
                    <a:pt x="539729" y="3814943"/>
                  </a:lnTo>
                  <a:lnTo>
                    <a:pt x="539729" y="3818468"/>
                  </a:lnTo>
                  <a:cubicBezTo>
                    <a:pt x="543062" y="3821230"/>
                    <a:pt x="549254" y="3819420"/>
                    <a:pt x="552778" y="3822563"/>
                  </a:cubicBezTo>
                  <a:cubicBezTo>
                    <a:pt x="552778" y="3823706"/>
                    <a:pt x="552778" y="3824945"/>
                    <a:pt x="552778" y="3825993"/>
                  </a:cubicBezTo>
                  <a:lnTo>
                    <a:pt x="546587" y="3829898"/>
                  </a:lnTo>
                  <a:cubicBezTo>
                    <a:pt x="546587" y="3846853"/>
                    <a:pt x="527537" y="3836470"/>
                    <a:pt x="552968" y="3852377"/>
                  </a:cubicBezTo>
                  <a:cubicBezTo>
                    <a:pt x="552968" y="3852377"/>
                    <a:pt x="552968" y="3853901"/>
                    <a:pt x="552968" y="3855139"/>
                  </a:cubicBezTo>
                  <a:lnTo>
                    <a:pt x="559445" y="3859044"/>
                  </a:lnTo>
                  <a:lnTo>
                    <a:pt x="553254" y="3862854"/>
                  </a:lnTo>
                  <a:cubicBezTo>
                    <a:pt x="561636" y="3865140"/>
                    <a:pt x="558493" y="3872379"/>
                    <a:pt x="560398" y="3877999"/>
                  </a:cubicBezTo>
                  <a:lnTo>
                    <a:pt x="565065" y="3880571"/>
                  </a:lnTo>
                  <a:cubicBezTo>
                    <a:pt x="565065" y="3882952"/>
                    <a:pt x="561827" y="3883143"/>
                    <a:pt x="559826" y="3884762"/>
                  </a:cubicBezTo>
                  <a:cubicBezTo>
                    <a:pt x="574971" y="3897430"/>
                    <a:pt x="597450" y="3883237"/>
                    <a:pt x="612405" y="3896192"/>
                  </a:cubicBezTo>
                  <a:lnTo>
                    <a:pt x="612405" y="3907050"/>
                  </a:lnTo>
                  <a:cubicBezTo>
                    <a:pt x="621072" y="3912384"/>
                    <a:pt x="621072" y="3912670"/>
                    <a:pt x="613071" y="3917433"/>
                  </a:cubicBezTo>
                  <a:cubicBezTo>
                    <a:pt x="610976" y="3922290"/>
                    <a:pt x="613071" y="3926958"/>
                    <a:pt x="611833" y="3932101"/>
                  </a:cubicBezTo>
                  <a:lnTo>
                    <a:pt x="618119" y="3936292"/>
                  </a:lnTo>
                  <a:cubicBezTo>
                    <a:pt x="618119" y="3937245"/>
                    <a:pt x="618119" y="3938483"/>
                    <a:pt x="618691" y="3939816"/>
                  </a:cubicBezTo>
                  <a:lnTo>
                    <a:pt x="612214" y="3943817"/>
                  </a:lnTo>
                  <a:lnTo>
                    <a:pt x="612214" y="3947436"/>
                  </a:lnTo>
                  <a:lnTo>
                    <a:pt x="618500" y="3951246"/>
                  </a:lnTo>
                  <a:cubicBezTo>
                    <a:pt x="605832" y="3956771"/>
                    <a:pt x="614595" y="3976678"/>
                    <a:pt x="612119" y="3988012"/>
                  </a:cubicBezTo>
                  <a:cubicBezTo>
                    <a:pt x="621072" y="3993442"/>
                    <a:pt x="621072" y="3993728"/>
                    <a:pt x="613071" y="3998586"/>
                  </a:cubicBezTo>
                  <a:cubicBezTo>
                    <a:pt x="611900" y="4014397"/>
                    <a:pt x="611585" y="4030304"/>
                    <a:pt x="612119" y="4046211"/>
                  </a:cubicBezTo>
                  <a:lnTo>
                    <a:pt x="618215" y="4050211"/>
                  </a:lnTo>
                  <a:cubicBezTo>
                    <a:pt x="618215" y="4051163"/>
                    <a:pt x="618215" y="4052402"/>
                    <a:pt x="618691" y="4053735"/>
                  </a:cubicBezTo>
                  <a:lnTo>
                    <a:pt x="612214" y="4057736"/>
                  </a:lnTo>
                  <a:lnTo>
                    <a:pt x="612214" y="4116505"/>
                  </a:lnTo>
                  <a:lnTo>
                    <a:pt x="605832" y="4120410"/>
                  </a:lnTo>
                  <a:lnTo>
                    <a:pt x="611833" y="4124125"/>
                  </a:lnTo>
                  <a:lnTo>
                    <a:pt x="611833" y="4131554"/>
                  </a:lnTo>
                  <a:cubicBezTo>
                    <a:pt x="600022" y="4134984"/>
                    <a:pt x="606309" y="4165940"/>
                    <a:pt x="606594" y="4194610"/>
                  </a:cubicBezTo>
                  <a:lnTo>
                    <a:pt x="611261" y="4197182"/>
                  </a:lnTo>
                  <a:cubicBezTo>
                    <a:pt x="612366" y="4211945"/>
                    <a:pt x="612652" y="4226709"/>
                    <a:pt x="612119" y="4241473"/>
                  </a:cubicBezTo>
                  <a:lnTo>
                    <a:pt x="618500" y="4245664"/>
                  </a:lnTo>
                  <a:lnTo>
                    <a:pt x="618500" y="4304147"/>
                  </a:lnTo>
                  <a:lnTo>
                    <a:pt x="625263" y="4308339"/>
                  </a:lnTo>
                  <a:lnTo>
                    <a:pt x="625263" y="4311863"/>
                  </a:lnTo>
                  <a:lnTo>
                    <a:pt x="618596" y="4315863"/>
                  </a:lnTo>
                  <a:lnTo>
                    <a:pt x="618596" y="4386539"/>
                  </a:lnTo>
                  <a:lnTo>
                    <a:pt x="612119" y="4390635"/>
                  </a:lnTo>
                  <a:cubicBezTo>
                    <a:pt x="612119" y="4391968"/>
                    <a:pt x="612595" y="4393206"/>
                    <a:pt x="612785" y="4394349"/>
                  </a:cubicBezTo>
                  <a:cubicBezTo>
                    <a:pt x="621644" y="4396445"/>
                    <a:pt x="621739" y="4417114"/>
                    <a:pt x="612785" y="4419304"/>
                  </a:cubicBezTo>
                  <a:cubicBezTo>
                    <a:pt x="611728" y="4426639"/>
                    <a:pt x="611433" y="4434069"/>
                    <a:pt x="611928" y="4441498"/>
                  </a:cubicBezTo>
                  <a:lnTo>
                    <a:pt x="618119" y="4445498"/>
                  </a:lnTo>
                  <a:cubicBezTo>
                    <a:pt x="618119" y="4446547"/>
                    <a:pt x="618119" y="4447690"/>
                    <a:pt x="618119" y="4449023"/>
                  </a:cubicBezTo>
                  <a:lnTo>
                    <a:pt x="611547" y="4453023"/>
                  </a:lnTo>
                  <a:lnTo>
                    <a:pt x="611547" y="4500648"/>
                  </a:lnTo>
                  <a:lnTo>
                    <a:pt x="605166" y="4504458"/>
                  </a:lnTo>
                  <a:lnTo>
                    <a:pt x="605166" y="4533795"/>
                  </a:lnTo>
                  <a:lnTo>
                    <a:pt x="611166" y="4537796"/>
                  </a:lnTo>
                  <a:lnTo>
                    <a:pt x="605642" y="4540939"/>
                  </a:lnTo>
                  <a:cubicBezTo>
                    <a:pt x="605004" y="4547226"/>
                    <a:pt x="604746" y="4553608"/>
                    <a:pt x="604880" y="4559989"/>
                  </a:cubicBezTo>
                  <a:lnTo>
                    <a:pt x="611166" y="4563513"/>
                  </a:lnTo>
                  <a:lnTo>
                    <a:pt x="605166" y="4567514"/>
                  </a:lnTo>
                  <a:lnTo>
                    <a:pt x="605166" y="4574562"/>
                  </a:lnTo>
                  <a:close/>
                  <a:moveTo>
                    <a:pt x="530109" y="3536909"/>
                  </a:moveTo>
                  <a:cubicBezTo>
                    <a:pt x="513725" y="3533765"/>
                    <a:pt x="520107" y="3554530"/>
                    <a:pt x="532490" y="3546434"/>
                  </a:cubicBezTo>
                  <a:cubicBezTo>
                    <a:pt x="532966" y="3543290"/>
                    <a:pt x="536205" y="3539766"/>
                    <a:pt x="530013" y="3536909"/>
                  </a:cubicBezTo>
                  <a:close/>
                  <a:moveTo>
                    <a:pt x="511058" y="2708234"/>
                  </a:moveTo>
                  <a:cubicBezTo>
                    <a:pt x="498200" y="2709281"/>
                    <a:pt x="485055" y="2703757"/>
                    <a:pt x="477911" y="2715568"/>
                  </a:cubicBezTo>
                  <a:cubicBezTo>
                    <a:pt x="475911" y="2715568"/>
                    <a:pt x="468386" y="2714901"/>
                    <a:pt x="469244" y="2717949"/>
                  </a:cubicBezTo>
                  <a:cubicBezTo>
                    <a:pt x="486189" y="2721454"/>
                    <a:pt x="503781" y="2719864"/>
                    <a:pt x="519822" y="2713378"/>
                  </a:cubicBezTo>
                  <a:close/>
                  <a:moveTo>
                    <a:pt x="356468" y="2606983"/>
                  </a:moveTo>
                  <a:lnTo>
                    <a:pt x="356468" y="2610507"/>
                  </a:lnTo>
                  <a:cubicBezTo>
                    <a:pt x="369326" y="2613889"/>
                    <a:pt x="382852" y="2613889"/>
                    <a:pt x="395711" y="2610507"/>
                  </a:cubicBezTo>
                  <a:lnTo>
                    <a:pt x="395711" y="2603554"/>
                  </a:lnTo>
                  <a:cubicBezTo>
                    <a:pt x="383519" y="2588028"/>
                    <a:pt x="365993" y="2595172"/>
                    <a:pt x="350181" y="2603554"/>
                  </a:cubicBezTo>
                  <a:close/>
                  <a:moveTo>
                    <a:pt x="355420" y="2566883"/>
                  </a:moveTo>
                  <a:cubicBezTo>
                    <a:pt x="355420" y="2563168"/>
                    <a:pt x="345895" y="2564025"/>
                    <a:pt x="344466" y="2565740"/>
                  </a:cubicBezTo>
                  <a:cubicBezTo>
                    <a:pt x="343609" y="2568978"/>
                    <a:pt x="353801" y="2568121"/>
                    <a:pt x="354944" y="2566406"/>
                  </a:cubicBezTo>
                  <a:close/>
                  <a:moveTo>
                    <a:pt x="374470" y="2586504"/>
                  </a:moveTo>
                  <a:cubicBezTo>
                    <a:pt x="379423" y="2587276"/>
                    <a:pt x="384500" y="2586685"/>
                    <a:pt x="389139" y="2584790"/>
                  </a:cubicBezTo>
                  <a:lnTo>
                    <a:pt x="389139" y="2581361"/>
                  </a:lnTo>
                  <a:cubicBezTo>
                    <a:pt x="383424" y="2576027"/>
                    <a:pt x="375042" y="2581361"/>
                    <a:pt x="369422" y="2584790"/>
                  </a:cubicBezTo>
                  <a:cubicBezTo>
                    <a:pt x="370955" y="2585456"/>
                    <a:pt x="372546" y="2585971"/>
                    <a:pt x="374184" y="2586314"/>
                  </a:cubicBezTo>
                  <a:close/>
                  <a:moveTo>
                    <a:pt x="396187" y="2555071"/>
                  </a:moveTo>
                  <a:cubicBezTo>
                    <a:pt x="403521" y="2548023"/>
                    <a:pt x="412951" y="2551357"/>
                    <a:pt x="420952" y="2548404"/>
                  </a:cubicBezTo>
                  <a:cubicBezTo>
                    <a:pt x="425905" y="2538879"/>
                    <a:pt x="404378" y="2543451"/>
                    <a:pt x="398949" y="2542404"/>
                  </a:cubicBezTo>
                  <a:cubicBezTo>
                    <a:pt x="395015" y="2545356"/>
                    <a:pt x="390139" y="2546775"/>
                    <a:pt x="385233" y="2546404"/>
                  </a:cubicBezTo>
                  <a:cubicBezTo>
                    <a:pt x="356182" y="2567359"/>
                    <a:pt x="368945" y="2529450"/>
                    <a:pt x="331417" y="2555358"/>
                  </a:cubicBezTo>
                  <a:cubicBezTo>
                    <a:pt x="347533" y="2559396"/>
                    <a:pt x="363926" y="2562197"/>
                    <a:pt x="380471" y="2563740"/>
                  </a:cubicBezTo>
                  <a:cubicBezTo>
                    <a:pt x="384948" y="2559262"/>
                    <a:pt x="397425" y="2561454"/>
                    <a:pt x="395901" y="2554595"/>
                  </a:cubicBezTo>
                  <a:close/>
                  <a:moveTo>
                    <a:pt x="326940" y="2520115"/>
                  </a:moveTo>
                  <a:cubicBezTo>
                    <a:pt x="340466" y="2519543"/>
                    <a:pt x="348181" y="2511924"/>
                    <a:pt x="359706" y="2520115"/>
                  </a:cubicBezTo>
                  <a:cubicBezTo>
                    <a:pt x="362659" y="2518020"/>
                    <a:pt x="366659" y="2516495"/>
                    <a:pt x="369803" y="2513829"/>
                  </a:cubicBezTo>
                  <a:cubicBezTo>
                    <a:pt x="365135" y="2494779"/>
                    <a:pt x="314558" y="2510018"/>
                    <a:pt x="295222" y="2505351"/>
                  </a:cubicBezTo>
                  <a:cubicBezTo>
                    <a:pt x="287792" y="2512971"/>
                    <a:pt x="264551" y="2502875"/>
                    <a:pt x="264932" y="2514876"/>
                  </a:cubicBezTo>
                  <a:cubicBezTo>
                    <a:pt x="282458" y="2526783"/>
                    <a:pt x="307605" y="2507256"/>
                    <a:pt x="326655" y="2519639"/>
                  </a:cubicBezTo>
                  <a:close/>
                  <a:moveTo>
                    <a:pt x="319701" y="2619842"/>
                  </a:moveTo>
                  <a:cubicBezTo>
                    <a:pt x="311129" y="2619842"/>
                    <a:pt x="302556" y="2619842"/>
                    <a:pt x="294079" y="2619842"/>
                  </a:cubicBezTo>
                  <a:cubicBezTo>
                    <a:pt x="289221" y="2623461"/>
                    <a:pt x="289221" y="2623461"/>
                    <a:pt x="294079" y="2627176"/>
                  </a:cubicBezTo>
                  <a:lnTo>
                    <a:pt x="307509" y="2627176"/>
                  </a:lnTo>
                  <a:lnTo>
                    <a:pt x="313415" y="2631081"/>
                  </a:lnTo>
                  <a:cubicBezTo>
                    <a:pt x="316653" y="2629748"/>
                    <a:pt x="316558" y="2628033"/>
                    <a:pt x="317320" y="2626319"/>
                  </a:cubicBezTo>
                  <a:cubicBezTo>
                    <a:pt x="318082" y="2624604"/>
                    <a:pt x="327035" y="2620699"/>
                    <a:pt x="319416" y="2619365"/>
                  </a:cubicBezTo>
                  <a:close/>
                  <a:moveTo>
                    <a:pt x="132440" y="2573169"/>
                  </a:moveTo>
                  <a:lnTo>
                    <a:pt x="126248" y="2576979"/>
                  </a:lnTo>
                  <a:cubicBezTo>
                    <a:pt x="133202" y="2578694"/>
                    <a:pt x="152157" y="2582790"/>
                    <a:pt x="152919" y="2572884"/>
                  </a:cubicBezTo>
                  <a:cubicBezTo>
                    <a:pt x="162444" y="2563930"/>
                    <a:pt x="174826" y="2570788"/>
                    <a:pt x="185303" y="2565835"/>
                  </a:cubicBezTo>
                  <a:cubicBezTo>
                    <a:pt x="187685" y="2534784"/>
                    <a:pt x="152252" y="2561168"/>
                    <a:pt x="139203" y="2547452"/>
                  </a:cubicBezTo>
                  <a:cubicBezTo>
                    <a:pt x="181208" y="2532021"/>
                    <a:pt x="143488" y="2534498"/>
                    <a:pt x="124344" y="2534498"/>
                  </a:cubicBezTo>
                  <a:cubicBezTo>
                    <a:pt x="116723" y="2535736"/>
                    <a:pt x="122248" y="2540499"/>
                    <a:pt x="115962" y="2541641"/>
                  </a:cubicBezTo>
                  <a:lnTo>
                    <a:pt x="109008" y="2538213"/>
                  </a:lnTo>
                  <a:cubicBezTo>
                    <a:pt x="103579" y="2538784"/>
                    <a:pt x="97673" y="2536879"/>
                    <a:pt x="93482" y="2539832"/>
                  </a:cubicBezTo>
                  <a:cubicBezTo>
                    <a:pt x="93482" y="2541070"/>
                    <a:pt x="93482" y="2542308"/>
                    <a:pt x="93482" y="2543927"/>
                  </a:cubicBezTo>
                  <a:lnTo>
                    <a:pt x="103007" y="2548690"/>
                  </a:lnTo>
                  <a:cubicBezTo>
                    <a:pt x="113390" y="2541165"/>
                    <a:pt x="122057" y="2550309"/>
                    <a:pt x="132059" y="2555358"/>
                  </a:cubicBezTo>
                  <a:cubicBezTo>
                    <a:pt x="134526" y="2560358"/>
                    <a:pt x="132478" y="2566416"/>
                    <a:pt x="127477" y="2568883"/>
                  </a:cubicBezTo>
                  <a:cubicBezTo>
                    <a:pt x="127115" y="2569064"/>
                    <a:pt x="126734" y="2569226"/>
                    <a:pt x="126344" y="2569359"/>
                  </a:cubicBezTo>
                  <a:close/>
                  <a:moveTo>
                    <a:pt x="105294" y="2594696"/>
                  </a:moveTo>
                  <a:cubicBezTo>
                    <a:pt x="104532" y="2594696"/>
                    <a:pt x="103389" y="2593458"/>
                    <a:pt x="103103" y="2593553"/>
                  </a:cubicBezTo>
                  <a:cubicBezTo>
                    <a:pt x="95578" y="2595839"/>
                    <a:pt x="107103" y="2598696"/>
                    <a:pt x="105294" y="2594696"/>
                  </a:cubicBezTo>
                  <a:close/>
                  <a:moveTo>
                    <a:pt x="116247" y="2472014"/>
                  </a:moveTo>
                  <a:lnTo>
                    <a:pt x="103293" y="2472014"/>
                  </a:lnTo>
                  <a:cubicBezTo>
                    <a:pt x="98435" y="2475538"/>
                    <a:pt x="98435" y="2475538"/>
                    <a:pt x="103293" y="2479348"/>
                  </a:cubicBezTo>
                  <a:lnTo>
                    <a:pt x="116152" y="2479348"/>
                  </a:lnTo>
                  <a:cubicBezTo>
                    <a:pt x="120820" y="2475729"/>
                    <a:pt x="120820" y="2475633"/>
                    <a:pt x="116247" y="2472014"/>
                  </a:cubicBezTo>
                  <a:close/>
                  <a:moveTo>
                    <a:pt x="123010" y="2505161"/>
                  </a:moveTo>
                  <a:cubicBezTo>
                    <a:pt x="136440" y="2506113"/>
                    <a:pt x="130821" y="2501351"/>
                    <a:pt x="123010" y="2497827"/>
                  </a:cubicBezTo>
                  <a:cubicBezTo>
                    <a:pt x="118152" y="2501541"/>
                    <a:pt x="118152" y="2501541"/>
                    <a:pt x="122915" y="2505065"/>
                  </a:cubicBezTo>
                  <a:close/>
                  <a:moveTo>
                    <a:pt x="245406" y="300314"/>
                  </a:moveTo>
                  <a:cubicBezTo>
                    <a:pt x="247121" y="302790"/>
                    <a:pt x="258360" y="301552"/>
                    <a:pt x="256360" y="299171"/>
                  </a:cubicBezTo>
                  <a:cubicBezTo>
                    <a:pt x="254360" y="296789"/>
                    <a:pt x="244263" y="296694"/>
                    <a:pt x="245406" y="300314"/>
                  </a:cubicBezTo>
                  <a:close/>
                  <a:moveTo>
                    <a:pt x="251026" y="264786"/>
                  </a:moveTo>
                  <a:cubicBezTo>
                    <a:pt x="257788" y="265833"/>
                    <a:pt x="257979" y="260023"/>
                    <a:pt x="251026" y="261071"/>
                  </a:cubicBezTo>
                  <a:cubicBezTo>
                    <a:pt x="244835" y="259737"/>
                    <a:pt x="242168" y="264595"/>
                    <a:pt x="251026" y="264500"/>
                  </a:cubicBezTo>
                  <a:close/>
                  <a:moveTo>
                    <a:pt x="241501" y="316411"/>
                  </a:moveTo>
                  <a:cubicBezTo>
                    <a:pt x="226547" y="325936"/>
                    <a:pt x="206163" y="313839"/>
                    <a:pt x="192162" y="325936"/>
                  </a:cubicBezTo>
                  <a:lnTo>
                    <a:pt x="192162" y="333270"/>
                  </a:lnTo>
                  <a:cubicBezTo>
                    <a:pt x="194828" y="336413"/>
                    <a:pt x="202925" y="333842"/>
                    <a:pt x="205306" y="337271"/>
                  </a:cubicBezTo>
                  <a:cubicBezTo>
                    <a:pt x="205306" y="338509"/>
                    <a:pt x="205306" y="339652"/>
                    <a:pt x="205306" y="340700"/>
                  </a:cubicBezTo>
                  <a:cubicBezTo>
                    <a:pt x="203115" y="342224"/>
                    <a:pt x="200925" y="343557"/>
                    <a:pt x="199019" y="344795"/>
                  </a:cubicBezTo>
                  <a:cubicBezTo>
                    <a:pt x="199019" y="352320"/>
                    <a:pt x="259027" y="355654"/>
                    <a:pt x="264171" y="348415"/>
                  </a:cubicBezTo>
                  <a:cubicBezTo>
                    <a:pt x="259027" y="344700"/>
                    <a:pt x="250645" y="346034"/>
                    <a:pt x="244549" y="340128"/>
                  </a:cubicBezTo>
                  <a:cubicBezTo>
                    <a:pt x="261979" y="330603"/>
                    <a:pt x="281030" y="344986"/>
                    <a:pt x="297222" y="333556"/>
                  </a:cubicBezTo>
                  <a:cubicBezTo>
                    <a:pt x="297222" y="332318"/>
                    <a:pt x="297222" y="331079"/>
                    <a:pt x="297222" y="329365"/>
                  </a:cubicBezTo>
                  <a:cubicBezTo>
                    <a:pt x="291012" y="326527"/>
                    <a:pt x="284649" y="324012"/>
                    <a:pt x="278172" y="321840"/>
                  </a:cubicBezTo>
                  <a:cubicBezTo>
                    <a:pt x="275029" y="317935"/>
                    <a:pt x="281030" y="313363"/>
                    <a:pt x="274648" y="309553"/>
                  </a:cubicBezTo>
                  <a:cubicBezTo>
                    <a:pt x="262266" y="305552"/>
                    <a:pt x="252741" y="316125"/>
                    <a:pt x="241120" y="316125"/>
                  </a:cubicBezTo>
                  <a:close/>
                  <a:moveTo>
                    <a:pt x="298651" y="351939"/>
                  </a:moveTo>
                  <a:cubicBezTo>
                    <a:pt x="306176" y="355654"/>
                    <a:pt x="303509" y="362607"/>
                    <a:pt x="314653" y="360607"/>
                  </a:cubicBezTo>
                  <a:cubicBezTo>
                    <a:pt x="342561" y="349558"/>
                    <a:pt x="292650" y="337080"/>
                    <a:pt x="298080" y="351654"/>
                  </a:cubicBezTo>
                  <a:close/>
                  <a:moveTo>
                    <a:pt x="296175" y="439188"/>
                  </a:moveTo>
                  <a:cubicBezTo>
                    <a:pt x="293736" y="437398"/>
                    <a:pt x="291184" y="435740"/>
                    <a:pt x="288555" y="434235"/>
                  </a:cubicBezTo>
                  <a:cubicBezTo>
                    <a:pt x="277887" y="434235"/>
                    <a:pt x="263980" y="433092"/>
                    <a:pt x="280363" y="441665"/>
                  </a:cubicBezTo>
                  <a:lnTo>
                    <a:pt x="288173" y="441665"/>
                  </a:lnTo>
                  <a:lnTo>
                    <a:pt x="293984" y="445379"/>
                  </a:lnTo>
                  <a:cubicBezTo>
                    <a:pt x="297413" y="443189"/>
                    <a:pt x="298175" y="441093"/>
                    <a:pt x="295603" y="438902"/>
                  </a:cubicBezTo>
                  <a:close/>
                  <a:moveTo>
                    <a:pt x="309795" y="303266"/>
                  </a:moveTo>
                  <a:lnTo>
                    <a:pt x="300842" y="297932"/>
                  </a:lnTo>
                  <a:cubicBezTo>
                    <a:pt x="286935" y="296885"/>
                    <a:pt x="293031" y="301552"/>
                    <a:pt x="300842" y="305267"/>
                  </a:cubicBezTo>
                  <a:cubicBezTo>
                    <a:pt x="302651" y="305076"/>
                    <a:pt x="309414" y="305743"/>
                    <a:pt x="309224" y="302981"/>
                  </a:cubicBezTo>
                  <a:close/>
                  <a:moveTo>
                    <a:pt x="243596" y="389944"/>
                  </a:moveTo>
                  <a:cubicBezTo>
                    <a:pt x="237786" y="388611"/>
                    <a:pt x="230738" y="383562"/>
                    <a:pt x="225213" y="388229"/>
                  </a:cubicBezTo>
                  <a:lnTo>
                    <a:pt x="225213" y="395564"/>
                  </a:lnTo>
                  <a:cubicBezTo>
                    <a:pt x="232719" y="401336"/>
                    <a:pt x="242720" y="402707"/>
                    <a:pt x="251502" y="399183"/>
                  </a:cubicBezTo>
                  <a:lnTo>
                    <a:pt x="251502" y="392325"/>
                  </a:lnTo>
                  <a:cubicBezTo>
                    <a:pt x="249216" y="389944"/>
                    <a:pt x="245978" y="390134"/>
                    <a:pt x="243025" y="389658"/>
                  </a:cubicBezTo>
                  <a:close/>
                  <a:moveTo>
                    <a:pt x="182922" y="371560"/>
                  </a:moveTo>
                  <a:cubicBezTo>
                    <a:pt x="176445" y="377466"/>
                    <a:pt x="167587" y="373370"/>
                    <a:pt x="160634" y="376609"/>
                  </a:cubicBezTo>
                  <a:cubicBezTo>
                    <a:pt x="163205" y="382324"/>
                    <a:pt x="177683" y="376609"/>
                    <a:pt x="182637" y="382419"/>
                  </a:cubicBezTo>
                  <a:cubicBezTo>
                    <a:pt x="195971" y="377085"/>
                    <a:pt x="208354" y="377466"/>
                    <a:pt x="220260" y="369370"/>
                  </a:cubicBezTo>
                  <a:lnTo>
                    <a:pt x="209783" y="367655"/>
                  </a:lnTo>
                  <a:cubicBezTo>
                    <a:pt x="201115" y="373180"/>
                    <a:pt x="191971" y="370894"/>
                    <a:pt x="182351" y="371275"/>
                  </a:cubicBezTo>
                  <a:close/>
                  <a:moveTo>
                    <a:pt x="192447" y="2471252"/>
                  </a:moveTo>
                  <a:cubicBezTo>
                    <a:pt x="192447" y="2458202"/>
                    <a:pt x="171587" y="2466584"/>
                    <a:pt x="163872" y="2471252"/>
                  </a:cubicBezTo>
                  <a:cubicBezTo>
                    <a:pt x="173140" y="2472471"/>
                    <a:pt x="182541" y="2472376"/>
                    <a:pt x="191780" y="2470966"/>
                  </a:cubicBezTo>
                  <a:close/>
                  <a:moveTo>
                    <a:pt x="182922" y="2531164"/>
                  </a:moveTo>
                  <a:lnTo>
                    <a:pt x="174064" y="2536117"/>
                  </a:lnTo>
                  <a:cubicBezTo>
                    <a:pt x="175683" y="2540308"/>
                    <a:pt x="189018" y="2539641"/>
                    <a:pt x="191971" y="2536117"/>
                  </a:cubicBezTo>
                  <a:cubicBezTo>
                    <a:pt x="187875" y="2534117"/>
                    <a:pt x="184923" y="2532497"/>
                    <a:pt x="181875" y="2530878"/>
                  </a:cubicBezTo>
                  <a:close/>
                  <a:moveTo>
                    <a:pt x="182922" y="404803"/>
                  </a:moveTo>
                  <a:cubicBezTo>
                    <a:pt x="192238" y="408689"/>
                    <a:pt x="202258" y="410603"/>
                    <a:pt x="212355" y="410423"/>
                  </a:cubicBezTo>
                  <a:lnTo>
                    <a:pt x="212355" y="402231"/>
                  </a:lnTo>
                  <a:cubicBezTo>
                    <a:pt x="201296" y="396440"/>
                    <a:pt x="188923" y="393582"/>
                    <a:pt x="176445" y="393945"/>
                  </a:cubicBezTo>
                  <a:cubicBezTo>
                    <a:pt x="173873" y="395564"/>
                    <a:pt x="169016" y="396802"/>
                    <a:pt x="167492" y="399374"/>
                  </a:cubicBezTo>
                  <a:lnTo>
                    <a:pt x="176160" y="404803"/>
                  </a:lnTo>
                  <a:close/>
                  <a:moveTo>
                    <a:pt x="179493" y="2584504"/>
                  </a:moveTo>
                  <a:cubicBezTo>
                    <a:pt x="185589" y="2586409"/>
                    <a:pt x="185589" y="2586409"/>
                    <a:pt x="212926" y="2585742"/>
                  </a:cubicBezTo>
                  <a:cubicBezTo>
                    <a:pt x="210545" y="2572122"/>
                    <a:pt x="185970" y="2579456"/>
                    <a:pt x="178446" y="2584219"/>
                  </a:cubicBezTo>
                  <a:close/>
                  <a:moveTo>
                    <a:pt x="215879" y="2424389"/>
                  </a:moveTo>
                  <a:cubicBezTo>
                    <a:pt x="229880" y="2433438"/>
                    <a:pt x="249312" y="2423055"/>
                    <a:pt x="262742" y="2431628"/>
                  </a:cubicBezTo>
                  <a:cubicBezTo>
                    <a:pt x="273410" y="2431628"/>
                    <a:pt x="273410" y="2431628"/>
                    <a:pt x="278172" y="2429627"/>
                  </a:cubicBezTo>
                  <a:cubicBezTo>
                    <a:pt x="278172" y="2420102"/>
                    <a:pt x="293126" y="2426008"/>
                    <a:pt x="301795" y="2424484"/>
                  </a:cubicBezTo>
                  <a:lnTo>
                    <a:pt x="313034" y="2416387"/>
                  </a:lnTo>
                  <a:cubicBezTo>
                    <a:pt x="324273" y="2432104"/>
                    <a:pt x="343228" y="2427818"/>
                    <a:pt x="360659" y="2428104"/>
                  </a:cubicBezTo>
                  <a:cubicBezTo>
                    <a:pt x="366945" y="2433818"/>
                    <a:pt x="372184" y="2427437"/>
                    <a:pt x="379233" y="2428104"/>
                  </a:cubicBezTo>
                  <a:cubicBezTo>
                    <a:pt x="386281" y="2428770"/>
                    <a:pt x="398283" y="2431056"/>
                    <a:pt x="396187" y="2422294"/>
                  </a:cubicBezTo>
                  <a:lnTo>
                    <a:pt x="386662" y="2417054"/>
                  </a:lnTo>
                  <a:cubicBezTo>
                    <a:pt x="367612" y="2427246"/>
                    <a:pt x="347419" y="2413054"/>
                    <a:pt x="326845" y="2417054"/>
                  </a:cubicBezTo>
                  <a:cubicBezTo>
                    <a:pt x="323511" y="2412196"/>
                    <a:pt x="311796" y="2414959"/>
                    <a:pt x="308462" y="2410387"/>
                  </a:cubicBezTo>
                  <a:cubicBezTo>
                    <a:pt x="303699" y="2409177"/>
                    <a:pt x="298632" y="2410311"/>
                    <a:pt x="294841" y="2413435"/>
                  </a:cubicBezTo>
                  <a:cubicBezTo>
                    <a:pt x="255979" y="2420102"/>
                    <a:pt x="212831" y="2404577"/>
                    <a:pt x="179684" y="2426961"/>
                  </a:cubicBezTo>
                  <a:cubicBezTo>
                    <a:pt x="182922" y="2437819"/>
                    <a:pt x="206068" y="2429913"/>
                    <a:pt x="214831" y="2424389"/>
                  </a:cubicBezTo>
                  <a:close/>
                  <a:moveTo>
                    <a:pt x="339037" y="305457"/>
                  </a:moveTo>
                  <a:cubicBezTo>
                    <a:pt x="348086" y="307457"/>
                    <a:pt x="355801" y="299933"/>
                    <a:pt x="347133" y="294218"/>
                  </a:cubicBezTo>
                  <a:cubicBezTo>
                    <a:pt x="338370" y="292694"/>
                    <a:pt x="333227" y="296599"/>
                    <a:pt x="337989" y="305171"/>
                  </a:cubicBezTo>
                  <a:close/>
                  <a:moveTo>
                    <a:pt x="337418" y="2444582"/>
                  </a:moveTo>
                  <a:cubicBezTo>
                    <a:pt x="320940" y="2444010"/>
                    <a:pt x="299318" y="2437724"/>
                    <a:pt x="284268" y="2452964"/>
                  </a:cubicBezTo>
                  <a:lnTo>
                    <a:pt x="287507" y="2457440"/>
                  </a:lnTo>
                  <a:cubicBezTo>
                    <a:pt x="307223" y="2454487"/>
                    <a:pt x="325607" y="2468680"/>
                    <a:pt x="343418" y="2455821"/>
                  </a:cubicBezTo>
                  <a:cubicBezTo>
                    <a:pt x="343418" y="2454678"/>
                    <a:pt x="343418" y="2453535"/>
                    <a:pt x="343418" y="2452106"/>
                  </a:cubicBezTo>
                  <a:lnTo>
                    <a:pt x="349895" y="2448201"/>
                  </a:lnTo>
                  <a:lnTo>
                    <a:pt x="349895" y="2444677"/>
                  </a:lnTo>
                  <a:cubicBezTo>
                    <a:pt x="343037" y="2441629"/>
                    <a:pt x="341990" y="2441534"/>
                    <a:pt x="336370" y="2444296"/>
                  </a:cubicBezTo>
                  <a:close/>
                  <a:moveTo>
                    <a:pt x="235691" y="2450011"/>
                  </a:moveTo>
                  <a:lnTo>
                    <a:pt x="242073" y="2450011"/>
                  </a:lnTo>
                  <a:cubicBezTo>
                    <a:pt x="246740" y="2446296"/>
                    <a:pt x="246740" y="2446296"/>
                    <a:pt x="242073" y="2442677"/>
                  </a:cubicBezTo>
                  <a:lnTo>
                    <a:pt x="235691" y="2442677"/>
                  </a:lnTo>
                  <a:cubicBezTo>
                    <a:pt x="229880" y="2446106"/>
                    <a:pt x="229880" y="2446201"/>
                    <a:pt x="234643" y="2449725"/>
                  </a:cubicBezTo>
                  <a:close/>
                  <a:moveTo>
                    <a:pt x="238929" y="2476872"/>
                  </a:moveTo>
                  <a:cubicBezTo>
                    <a:pt x="238929" y="2477729"/>
                    <a:pt x="241215" y="2478586"/>
                    <a:pt x="242549" y="2479634"/>
                  </a:cubicBezTo>
                  <a:cubicBezTo>
                    <a:pt x="245787" y="2479634"/>
                    <a:pt x="251216" y="2478967"/>
                    <a:pt x="252074" y="2482586"/>
                  </a:cubicBezTo>
                  <a:cubicBezTo>
                    <a:pt x="256741" y="2493064"/>
                    <a:pt x="275982" y="2482586"/>
                    <a:pt x="284459" y="2488492"/>
                  </a:cubicBezTo>
                  <a:cubicBezTo>
                    <a:pt x="286173" y="2499446"/>
                    <a:pt x="301318" y="2492016"/>
                    <a:pt x="308748" y="2494779"/>
                  </a:cubicBezTo>
                  <a:cubicBezTo>
                    <a:pt x="317415" y="2499255"/>
                    <a:pt x="318273" y="2499255"/>
                    <a:pt x="326940" y="2494779"/>
                  </a:cubicBezTo>
                  <a:cubicBezTo>
                    <a:pt x="331893" y="2492969"/>
                    <a:pt x="339799" y="2496874"/>
                    <a:pt x="343323" y="2492302"/>
                  </a:cubicBezTo>
                  <a:lnTo>
                    <a:pt x="334275" y="2486968"/>
                  </a:lnTo>
                  <a:cubicBezTo>
                    <a:pt x="261123" y="2491826"/>
                    <a:pt x="305700" y="2470109"/>
                    <a:pt x="342275" y="2483634"/>
                  </a:cubicBezTo>
                  <a:cubicBezTo>
                    <a:pt x="353420" y="2482110"/>
                    <a:pt x="376851" y="2483634"/>
                    <a:pt x="383614" y="2475633"/>
                  </a:cubicBezTo>
                  <a:cubicBezTo>
                    <a:pt x="382281" y="2470490"/>
                    <a:pt x="395711" y="2472204"/>
                    <a:pt x="399807" y="2475633"/>
                  </a:cubicBezTo>
                  <a:cubicBezTo>
                    <a:pt x="409332" y="2469252"/>
                    <a:pt x="420476" y="2474681"/>
                    <a:pt x="429429" y="2466108"/>
                  </a:cubicBezTo>
                  <a:cubicBezTo>
                    <a:pt x="414666" y="2453154"/>
                    <a:pt x="396758" y="2472014"/>
                    <a:pt x="380185" y="2460679"/>
                  </a:cubicBezTo>
                  <a:cubicBezTo>
                    <a:pt x="372556" y="2466356"/>
                    <a:pt x="363078" y="2468976"/>
                    <a:pt x="353610" y="2468013"/>
                  </a:cubicBezTo>
                  <a:cubicBezTo>
                    <a:pt x="347581" y="2472671"/>
                    <a:pt x="339161" y="2472671"/>
                    <a:pt x="333132" y="2468013"/>
                  </a:cubicBezTo>
                  <a:cubicBezTo>
                    <a:pt x="314082" y="2465822"/>
                    <a:pt x="301128" y="2473252"/>
                    <a:pt x="282745" y="2471633"/>
                  </a:cubicBezTo>
                  <a:cubicBezTo>
                    <a:pt x="275601" y="2471633"/>
                    <a:pt x="280935" y="2466204"/>
                    <a:pt x="275410" y="2464679"/>
                  </a:cubicBezTo>
                  <a:cubicBezTo>
                    <a:pt x="263980" y="2463632"/>
                    <a:pt x="251502" y="2456964"/>
                    <a:pt x="239691" y="2462108"/>
                  </a:cubicBezTo>
                  <a:cubicBezTo>
                    <a:pt x="238215" y="2466784"/>
                    <a:pt x="237605" y="2471690"/>
                    <a:pt x="237882" y="2476586"/>
                  </a:cubicBezTo>
                  <a:close/>
                  <a:moveTo>
                    <a:pt x="386567" y="2516400"/>
                  </a:moveTo>
                  <a:cubicBezTo>
                    <a:pt x="397806" y="2518115"/>
                    <a:pt x="410379" y="2513353"/>
                    <a:pt x="421047" y="2512686"/>
                  </a:cubicBezTo>
                  <a:cubicBezTo>
                    <a:pt x="428572" y="2512686"/>
                    <a:pt x="429239" y="2512019"/>
                    <a:pt x="429334" y="2507161"/>
                  </a:cubicBezTo>
                  <a:cubicBezTo>
                    <a:pt x="414056" y="2503828"/>
                    <a:pt x="398225" y="2503828"/>
                    <a:pt x="382947" y="2507161"/>
                  </a:cubicBezTo>
                  <a:cubicBezTo>
                    <a:pt x="383995" y="2510114"/>
                    <a:pt x="380090" y="2512876"/>
                    <a:pt x="385519" y="2516115"/>
                  </a:cubicBezTo>
                  <a:close/>
                  <a:moveTo>
                    <a:pt x="259313" y="2625557"/>
                  </a:moveTo>
                  <a:lnTo>
                    <a:pt x="268838" y="2630700"/>
                  </a:lnTo>
                  <a:cubicBezTo>
                    <a:pt x="286269" y="2622509"/>
                    <a:pt x="265790" y="2619937"/>
                    <a:pt x="258265" y="2625271"/>
                  </a:cubicBezTo>
                  <a:close/>
                  <a:moveTo>
                    <a:pt x="327607" y="2534784"/>
                  </a:moveTo>
                  <a:cubicBezTo>
                    <a:pt x="337132" y="2534784"/>
                    <a:pt x="351039" y="2535927"/>
                    <a:pt x="334846" y="2527449"/>
                  </a:cubicBezTo>
                  <a:lnTo>
                    <a:pt x="327417" y="2527449"/>
                  </a:lnTo>
                  <a:cubicBezTo>
                    <a:pt x="321701" y="2530878"/>
                    <a:pt x="321130" y="2530402"/>
                    <a:pt x="326559" y="2534498"/>
                  </a:cubicBezTo>
                  <a:close/>
                  <a:moveTo>
                    <a:pt x="426381" y="2534784"/>
                  </a:moveTo>
                  <a:cubicBezTo>
                    <a:pt x="432277" y="2539413"/>
                    <a:pt x="440574" y="2539413"/>
                    <a:pt x="446479" y="2534784"/>
                  </a:cubicBezTo>
                  <a:cubicBezTo>
                    <a:pt x="454480" y="2533926"/>
                    <a:pt x="462576" y="2536784"/>
                    <a:pt x="468672" y="2532879"/>
                  </a:cubicBezTo>
                  <a:cubicBezTo>
                    <a:pt x="440097" y="2508971"/>
                    <a:pt x="405617" y="2527354"/>
                    <a:pt x="372660" y="2527354"/>
                  </a:cubicBezTo>
                  <a:lnTo>
                    <a:pt x="369803" y="2531736"/>
                  </a:lnTo>
                  <a:cubicBezTo>
                    <a:pt x="372803" y="2534660"/>
                    <a:pt x="376461" y="2536812"/>
                    <a:pt x="380471" y="2538022"/>
                  </a:cubicBezTo>
                  <a:cubicBezTo>
                    <a:pt x="393806" y="2531069"/>
                    <a:pt x="410856" y="2536212"/>
                    <a:pt x="425333" y="2534688"/>
                  </a:cubicBezTo>
                  <a:close/>
                  <a:moveTo>
                    <a:pt x="97578" y="3219822"/>
                  </a:moveTo>
                  <a:cubicBezTo>
                    <a:pt x="113485" y="3221060"/>
                    <a:pt x="123010" y="3213440"/>
                    <a:pt x="137107" y="3209058"/>
                  </a:cubicBezTo>
                  <a:cubicBezTo>
                    <a:pt x="152728" y="3214964"/>
                    <a:pt x="165682" y="3208391"/>
                    <a:pt x="178826" y="3199533"/>
                  </a:cubicBezTo>
                  <a:lnTo>
                    <a:pt x="181684" y="3194009"/>
                  </a:lnTo>
                  <a:cubicBezTo>
                    <a:pt x="188885" y="3195218"/>
                    <a:pt x="196286" y="3193904"/>
                    <a:pt x="202639" y="3190294"/>
                  </a:cubicBezTo>
                  <a:lnTo>
                    <a:pt x="216450" y="3197724"/>
                  </a:lnTo>
                  <a:cubicBezTo>
                    <a:pt x="223423" y="3198114"/>
                    <a:pt x="230414" y="3197504"/>
                    <a:pt x="237215" y="3195914"/>
                  </a:cubicBezTo>
                  <a:lnTo>
                    <a:pt x="237215" y="3192485"/>
                  </a:lnTo>
                  <a:cubicBezTo>
                    <a:pt x="241501" y="3188103"/>
                    <a:pt x="250264" y="3191151"/>
                    <a:pt x="254360" y="3193723"/>
                  </a:cubicBezTo>
                  <a:cubicBezTo>
                    <a:pt x="260551" y="3194675"/>
                    <a:pt x="266647" y="3192199"/>
                    <a:pt x="269505" y="3195914"/>
                  </a:cubicBezTo>
                  <a:cubicBezTo>
                    <a:pt x="246835" y="3221155"/>
                    <a:pt x="205592" y="3187818"/>
                    <a:pt x="178255" y="3206868"/>
                  </a:cubicBezTo>
                  <a:cubicBezTo>
                    <a:pt x="175588" y="3223631"/>
                    <a:pt x="189876" y="3209058"/>
                    <a:pt x="202448" y="3212583"/>
                  </a:cubicBezTo>
                  <a:lnTo>
                    <a:pt x="212450" y="3219822"/>
                  </a:lnTo>
                  <a:cubicBezTo>
                    <a:pt x="220165" y="3219822"/>
                    <a:pt x="247026" y="3217821"/>
                    <a:pt x="233500" y="3227061"/>
                  </a:cubicBezTo>
                  <a:cubicBezTo>
                    <a:pt x="218717" y="3225117"/>
                    <a:pt x="203734" y="3228499"/>
                    <a:pt x="191209" y="3236586"/>
                  </a:cubicBezTo>
                  <a:cubicBezTo>
                    <a:pt x="208164" y="3251254"/>
                    <a:pt x="229309" y="3229918"/>
                    <a:pt x="247692" y="3242300"/>
                  </a:cubicBezTo>
                  <a:cubicBezTo>
                    <a:pt x="256551" y="3242300"/>
                    <a:pt x="256646" y="3242300"/>
                    <a:pt x="257217" y="3236966"/>
                  </a:cubicBezTo>
                  <a:lnTo>
                    <a:pt x="263599" y="3233061"/>
                  </a:lnTo>
                  <a:lnTo>
                    <a:pt x="257122" y="3229156"/>
                  </a:lnTo>
                  <a:cubicBezTo>
                    <a:pt x="255122" y="3210677"/>
                    <a:pt x="284268" y="3226679"/>
                    <a:pt x="293126" y="3216583"/>
                  </a:cubicBezTo>
                  <a:cubicBezTo>
                    <a:pt x="304271" y="3223060"/>
                    <a:pt x="317987" y="3222203"/>
                    <a:pt x="329512" y="3226108"/>
                  </a:cubicBezTo>
                  <a:cubicBezTo>
                    <a:pt x="329512" y="3227537"/>
                    <a:pt x="328750" y="3229251"/>
                    <a:pt x="328178" y="3231346"/>
                  </a:cubicBezTo>
                  <a:cubicBezTo>
                    <a:pt x="311414" y="3228394"/>
                    <a:pt x="295794" y="3240871"/>
                    <a:pt x="280553" y="3231919"/>
                  </a:cubicBezTo>
                  <a:cubicBezTo>
                    <a:pt x="273696" y="3233728"/>
                    <a:pt x="277696" y="3243063"/>
                    <a:pt x="276648" y="3247730"/>
                  </a:cubicBezTo>
                  <a:lnTo>
                    <a:pt x="267123" y="3253731"/>
                  </a:lnTo>
                  <a:cubicBezTo>
                    <a:pt x="256551" y="3253731"/>
                    <a:pt x="248930" y="3261160"/>
                    <a:pt x="239310" y="3253731"/>
                  </a:cubicBezTo>
                  <a:cubicBezTo>
                    <a:pt x="234167" y="3254587"/>
                    <a:pt x="228166" y="3252683"/>
                    <a:pt x="224261" y="3255921"/>
                  </a:cubicBezTo>
                  <a:lnTo>
                    <a:pt x="224261" y="3259445"/>
                  </a:lnTo>
                  <a:lnTo>
                    <a:pt x="230452" y="3263351"/>
                  </a:lnTo>
                  <a:cubicBezTo>
                    <a:pt x="221880" y="3267161"/>
                    <a:pt x="216260" y="3263351"/>
                    <a:pt x="217212" y="3274495"/>
                  </a:cubicBezTo>
                  <a:lnTo>
                    <a:pt x="205211" y="3281258"/>
                  </a:lnTo>
                  <a:cubicBezTo>
                    <a:pt x="205211" y="3282401"/>
                    <a:pt x="205211" y="3283639"/>
                    <a:pt x="204449" y="3284972"/>
                  </a:cubicBezTo>
                  <a:lnTo>
                    <a:pt x="210830" y="3288973"/>
                  </a:lnTo>
                  <a:cubicBezTo>
                    <a:pt x="214926" y="3305356"/>
                    <a:pt x="192352" y="3293831"/>
                    <a:pt x="185018" y="3300022"/>
                  </a:cubicBezTo>
                  <a:lnTo>
                    <a:pt x="190923" y="3303832"/>
                  </a:lnTo>
                  <a:lnTo>
                    <a:pt x="185779" y="3307261"/>
                  </a:lnTo>
                  <a:lnTo>
                    <a:pt x="194162" y="3312881"/>
                  </a:lnTo>
                  <a:cubicBezTo>
                    <a:pt x="203687" y="3312881"/>
                    <a:pt x="203687" y="3312881"/>
                    <a:pt x="204544" y="3318215"/>
                  </a:cubicBezTo>
                  <a:lnTo>
                    <a:pt x="198067" y="3322215"/>
                  </a:lnTo>
                  <a:lnTo>
                    <a:pt x="198067" y="3325930"/>
                  </a:lnTo>
                  <a:cubicBezTo>
                    <a:pt x="190733" y="3328978"/>
                    <a:pt x="184256" y="3335455"/>
                    <a:pt x="175493" y="3335455"/>
                  </a:cubicBezTo>
                  <a:cubicBezTo>
                    <a:pt x="169301" y="3336788"/>
                    <a:pt x="173873" y="3341361"/>
                    <a:pt x="168254" y="3342789"/>
                  </a:cubicBezTo>
                  <a:lnTo>
                    <a:pt x="161110" y="3342789"/>
                  </a:lnTo>
                  <a:lnTo>
                    <a:pt x="157871" y="3347552"/>
                  </a:lnTo>
                  <a:cubicBezTo>
                    <a:pt x="174445" y="3358029"/>
                    <a:pt x="195971" y="3357077"/>
                    <a:pt x="214260" y="3364792"/>
                  </a:cubicBezTo>
                  <a:cubicBezTo>
                    <a:pt x="229785" y="3360220"/>
                    <a:pt x="257027" y="3352124"/>
                    <a:pt x="270171" y="3360887"/>
                  </a:cubicBezTo>
                  <a:cubicBezTo>
                    <a:pt x="277696" y="3370412"/>
                    <a:pt x="301318" y="3362982"/>
                    <a:pt x="313796" y="3364411"/>
                  </a:cubicBezTo>
                  <a:cubicBezTo>
                    <a:pt x="316939" y="3359649"/>
                    <a:pt x="328941" y="3362697"/>
                    <a:pt x="332084" y="3357743"/>
                  </a:cubicBezTo>
                  <a:cubicBezTo>
                    <a:pt x="349895" y="3359458"/>
                    <a:pt x="361421" y="3352029"/>
                    <a:pt x="380375" y="3353934"/>
                  </a:cubicBezTo>
                  <a:cubicBezTo>
                    <a:pt x="381614" y="3356696"/>
                    <a:pt x="381518" y="3360696"/>
                    <a:pt x="388091" y="3362697"/>
                  </a:cubicBezTo>
                  <a:lnTo>
                    <a:pt x="388091" y="3369840"/>
                  </a:lnTo>
                  <a:lnTo>
                    <a:pt x="394663" y="3374031"/>
                  </a:lnTo>
                  <a:cubicBezTo>
                    <a:pt x="395997" y="3386128"/>
                    <a:pt x="411427" y="3376222"/>
                    <a:pt x="417714" y="3372507"/>
                  </a:cubicBezTo>
                  <a:cubicBezTo>
                    <a:pt x="441431" y="3384033"/>
                    <a:pt x="471530" y="3372507"/>
                    <a:pt x="493914" y="3388890"/>
                  </a:cubicBezTo>
                  <a:cubicBezTo>
                    <a:pt x="484255" y="3391929"/>
                    <a:pt x="473816" y="3391319"/>
                    <a:pt x="464576" y="3387176"/>
                  </a:cubicBezTo>
                  <a:cubicBezTo>
                    <a:pt x="441717" y="3385842"/>
                    <a:pt x="418857" y="3387747"/>
                    <a:pt x="397901" y="3383556"/>
                  </a:cubicBezTo>
                  <a:lnTo>
                    <a:pt x="384471" y="3391081"/>
                  </a:lnTo>
                  <a:cubicBezTo>
                    <a:pt x="382947" y="3388224"/>
                    <a:pt x="377137" y="3387747"/>
                    <a:pt x="376089" y="3384699"/>
                  </a:cubicBezTo>
                  <a:cubicBezTo>
                    <a:pt x="395139" y="3376127"/>
                    <a:pt x="357516" y="3367554"/>
                    <a:pt x="351134" y="3369364"/>
                  </a:cubicBezTo>
                  <a:cubicBezTo>
                    <a:pt x="288840" y="3380318"/>
                    <a:pt x="264742" y="3364220"/>
                    <a:pt x="220832" y="3372317"/>
                  </a:cubicBezTo>
                  <a:cubicBezTo>
                    <a:pt x="216736" y="3375079"/>
                    <a:pt x="216831" y="3379746"/>
                    <a:pt x="211307" y="3381175"/>
                  </a:cubicBezTo>
                  <a:cubicBezTo>
                    <a:pt x="224756" y="3385318"/>
                    <a:pt x="239186" y="3385023"/>
                    <a:pt x="252454" y="3380318"/>
                  </a:cubicBezTo>
                  <a:cubicBezTo>
                    <a:pt x="278648" y="3376413"/>
                    <a:pt x="321606" y="3396225"/>
                    <a:pt x="266266" y="3394510"/>
                  </a:cubicBezTo>
                  <a:cubicBezTo>
                    <a:pt x="259313" y="3399368"/>
                    <a:pt x="249788" y="3399082"/>
                    <a:pt x="243120" y="3403559"/>
                  </a:cubicBezTo>
                  <a:cubicBezTo>
                    <a:pt x="246216" y="3404464"/>
                    <a:pt x="249416" y="3404978"/>
                    <a:pt x="252645" y="3405083"/>
                  </a:cubicBezTo>
                  <a:cubicBezTo>
                    <a:pt x="259694" y="3407940"/>
                    <a:pt x="317034" y="3403654"/>
                    <a:pt x="326178" y="3398129"/>
                  </a:cubicBezTo>
                  <a:cubicBezTo>
                    <a:pt x="330017" y="3401063"/>
                    <a:pt x="334789" y="3402483"/>
                    <a:pt x="339608" y="3402130"/>
                  </a:cubicBezTo>
                  <a:cubicBezTo>
                    <a:pt x="341894" y="3406607"/>
                    <a:pt x="355896" y="3403273"/>
                    <a:pt x="355420" y="3409179"/>
                  </a:cubicBezTo>
                  <a:cubicBezTo>
                    <a:pt x="347619" y="3410455"/>
                    <a:pt x="339932" y="3412398"/>
                    <a:pt x="332465" y="3414989"/>
                  </a:cubicBezTo>
                  <a:cubicBezTo>
                    <a:pt x="325892" y="3411560"/>
                    <a:pt x="321320" y="3407274"/>
                    <a:pt x="313415" y="3407750"/>
                  </a:cubicBezTo>
                  <a:cubicBezTo>
                    <a:pt x="300899" y="3413617"/>
                    <a:pt x="287097" y="3416170"/>
                    <a:pt x="273314" y="3415179"/>
                  </a:cubicBezTo>
                  <a:cubicBezTo>
                    <a:pt x="263789" y="3429943"/>
                    <a:pt x="244739" y="3418037"/>
                    <a:pt x="231214" y="3424038"/>
                  </a:cubicBezTo>
                  <a:cubicBezTo>
                    <a:pt x="229404" y="3430610"/>
                    <a:pt x="231976" y="3437278"/>
                    <a:pt x="229690" y="3443088"/>
                  </a:cubicBezTo>
                  <a:cubicBezTo>
                    <a:pt x="215688" y="3447850"/>
                    <a:pt x="198543" y="3440802"/>
                    <a:pt x="184923" y="3446136"/>
                  </a:cubicBezTo>
                  <a:cubicBezTo>
                    <a:pt x="184923" y="3449088"/>
                    <a:pt x="182732" y="3452136"/>
                    <a:pt x="186922" y="3455089"/>
                  </a:cubicBezTo>
                  <a:cubicBezTo>
                    <a:pt x="195314" y="3454270"/>
                    <a:pt x="203734" y="3456394"/>
                    <a:pt x="210735" y="3461090"/>
                  </a:cubicBezTo>
                  <a:cubicBezTo>
                    <a:pt x="206058" y="3463290"/>
                    <a:pt x="201696" y="3466109"/>
                    <a:pt x="197781" y="3469471"/>
                  </a:cubicBezTo>
                  <a:cubicBezTo>
                    <a:pt x="197781" y="3478996"/>
                    <a:pt x="304271" y="3469471"/>
                    <a:pt x="309795" y="3461280"/>
                  </a:cubicBezTo>
                  <a:cubicBezTo>
                    <a:pt x="292460" y="3452898"/>
                    <a:pt x="312557" y="3452517"/>
                    <a:pt x="319320" y="3448326"/>
                  </a:cubicBezTo>
                  <a:cubicBezTo>
                    <a:pt x="334656" y="3455279"/>
                    <a:pt x="352943" y="3444516"/>
                    <a:pt x="369898" y="3448326"/>
                  </a:cubicBezTo>
                  <a:cubicBezTo>
                    <a:pt x="380785" y="3443602"/>
                    <a:pt x="392510" y="3441135"/>
                    <a:pt x="404378" y="3441087"/>
                  </a:cubicBezTo>
                  <a:cubicBezTo>
                    <a:pt x="421905" y="3428419"/>
                    <a:pt x="455718" y="3425085"/>
                    <a:pt x="473530" y="3428133"/>
                  </a:cubicBezTo>
                  <a:cubicBezTo>
                    <a:pt x="469530" y="3436801"/>
                    <a:pt x="529156" y="3437658"/>
                    <a:pt x="526584" y="3428133"/>
                  </a:cubicBezTo>
                  <a:cubicBezTo>
                    <a:pt x="536109" y="3424228"/>
                    <a:pt x="532394" y="3420609"/>
                    <a:pt x="526584" y="3416322"/>
                  </a:cubicBezTo>
                  <a:cubicBezTo>
                    <a:pt x="525822" y="3414608"/>
                    <a:pt x="525822" y="3412894"/>
                    <a:pt x="522869" y="3411845"/>
                  </a:cubicBezTo>
                  <a:cubicBezTo>
                    <a:pt x="516011" y="3410512"/>
                    <a:pt x="499438" y="3421370"/>
                    <a:pt x="500105" y="3410131"/>
                  </a:cubicBezTo>
                  <a:cubicBezTo>
                    <a:pt x="498009" y="3408321"/>
                    <a:pt x="492770" y="3407559"/>
                    <a:pt x="493533" y="3404416"/>
                  </a:cubicBezTo>
                  <a:cubicBezTo>
                    <a:pt x="499352" y="3405045"/>
                    <a:pt x="505220" y="3403806"/>
                    <a:pt x="510297" y="3400892"/>
                  </a:cubicBezTo>
                  <a:cubicBezTo>
                    <a:pt x="518964" y="3400130"/>
                    <a:pt x="519059" y="3400892"/>
                    <a:pt x="519822" y="3395367"/>
                  </a:cubicBezTo>
                  <a:lnTo>
                    <a:pt x="532775" y="3387747"/>
                  </a:lnTo>
                  <a:lnTo>
                    <a:pt x="523250" y="3382413"/>
                  </a:lnTo>
                  <a:lnTo>
                    <a:pt x="516392" y="3385938"/>
                  </a:lnTo>
                  <a:lnTo>
                    <a:pt x="506867" y="3380413"/>
                  </a:lnTo>
                  <a:cubicBezTo>
                    <a:pt x="504105" y="3364887"/>
                    <a:pt x="530585" y="3372031"/>
                    <a:pt x="539538" y="3372984"/>
                  </a:cubicBezTo>
                  <a:cubicBezTo>
                    <a:pt x="542396" y="3386509"/>
                    <a:pt x="566303" y="3374888"/>
                    <a:pt x="572876" y="3368126"/>
                  </a:cubicBezTo>
                  <a:lnTo>
                    <a:pt x="569733" y="3363840"/>
                  </a:lnTo>
                  <a:lnTo>
                    <a:pt x="555255" y="3363840"/>
                  </a:lnTo>
                  <a:lnTo>
                    <a:pt x="552302" y="3359077"/>
                  </a:lnTo>
                  <a:lnTo>
                    <a:pt x="559065" y="3354695"/>
                  </a:lnTo>
                  <a:lnTo>
                    <a:pt x="546206" y="3347075"/>
                  </a:lnTo>
                  <a:cubicBezTo>
                    <a:pt x="544586" y="3338122"/>
                    <a:pt x="558779" y="3343932"/>
                    <a:pt x="564399" y="3340789"/>
                  </a:cubicBezTo>
                  <a:cubicBezTo>
                    <a:pt x="566780" y="3338217"/>
                    <a:pt x="565827" y="3334788"/>
                    <a:pt x="571352" y="3333169"/>
                  </a:cubicBezTo>
                  <a:cubicBezTo>
                    <a:pt x="571352" y="3328121"/>
                    <a:pt x="586877" y="3323072"/>
                    <a:pt x="574971" y="3319643"/>
                  </a:cubicBezTo>
                  <a:cubicBezTo>
                    <a:pt x="555302" y="3315900"/>
                    <a:pt x="535233" y="3314652"/>
                    <a:pt x="515250" y="3315929"/>
                  </a:cubicBezTo>
                  <a:cubicBezTo>
                    <a:pt x="469625" y="3299831"/>
                    <a:pt x="509249" y="3309642"/>
                    <a:pt x="523346" y="3301356"/>
                  </a:cubicBezTo>
                  <a:cubicBezTo>
                    <a:pt x="534652" y="3306451"/>
                    <a:pt x="547149" y="3308299"/>
                    <a:pt x="559445" y="3306690"/>
                  </a:cubicBezTo>
                  <a:lnTo>
                    <a:pt x="559445" y="3296022"/>
                  </a:lnTo>
                  <a:cubicBezTo>
                    <a:pt x="565542" y="3291450"/>
                    <a:pt x="574114" y="3288402"/>
                    <a:pt x="579067" y="3284115"/>
                  </a:cubicBezTo>
                  <a:cubicBezTo>
                    <a:pt x="581925" y="3265065"/>
                    <a:pt x="571637" y="3276972"/>
                    <a:pt x="566113" y="3268590"/>
                  </a:cubicBezTo>
                  <a:cubicBezTo>
                    <a:pt x="566113" y="3262779"/>
                    <a:pt x="556588" y="3265922"/>
                    <a:pt x="552968" y="3262589"/>
                  </a:cubicBezTo>
                  <a:lnTo>
                    <a:pt x="552968" y="3258969"/>
                  </a:lnTo>
                  <a:lnTo>
                    <a:pt x="559350" y="3255064"/>
                  </a:lnTo>
                  <a:lnTo>
                    <a:pt x="559350" y="3251445"/>
                  </a:lnTo>
                  <a:cubicBezTo>
                    <a:pt x="552207" y="3245634"/>
                    <a:pt x="543825" y="3247158"/>
                    <a:pt x="536395" y="3241920"/>
                  </a:cubicBezTo>
                  <a:cubicBezTo>
                    <a:pt x="532299" y="3245253"/>
                    <a:pt x="518678" y="3248873"/>
                    <a:pt x="520107" y="3240491"/>
                  </a:cubicBezTo>
                  <a:cubicBezTo>
                    <a:pt x="536405" y="3236786"/>
                    <a:pt x="553026" y="3234709"/>
                    <a:pt x="569733" y="3234300"/>
                  </a:cubicBezTo>
                  <a:cubicBezTo>
                    <a:pt x="575924" y="3229632"/>
                    <a:pt x="571066" y="3217916"/>
                    <a:pt x="572495" y="3210582"/>
                  </a:cubicBezTo>
                  <a:cubicBezTo>
                    <a:pt x="570018" y="3208868"/>
                    <a:pt x="565446" y="3207629"/>
                    <a:pt x="565827" y="3204486"/>
                  </a:cubicBezTo>
                  <a:cubicBezTo>
                    <a:pt x="549159" y="3191342"/>
                    <a:pt x="570494" y="3196390"/>
                    <a:pt x="578591" y="3188770"/>
                  </a:cubicBezTo>
                  <a:cubicBezTo>
                    <a:pt x="578591" y="3187532"/>
                    <a:pt x="578591" y="3186389"/>
                    <a:pt x="579162" y="3184865"/>
                  </a:cubicBezTo>
                  <a:cubicBezTo>
                    <a:pt x="574019" y="3179912"/>
                    <a:pt x="565065" y="3180103"/>
                    <a:pt x="559541" y="3177245"/>
                  </a:cubicBezTo>
                  <a:lnTo>
                    <a:pt x="559541" y="3169529"/>
                  </a:lnTo>
                  <a:cubicBezTo>
                    <a:pt x="585925" y="3164577"/>
                    <a:pt x="562970" y="3165720"/>
                    <a:pt x="554016" y="3163338"/>
                  </a:cubicBezTo>
                  <a:cubicBezTo>
                    <a:pt x="552216" y="3159957"/>
                    <a:pt x="551978" y="3155956"/>
                    <a:pt x="553350" y="3152384"/>
                  </a:cubicBezTo>
                  <a:cubicBezTo>
                    <a:pt x="561541" y="3142859"/>
                    <a:pt x="570590" y="3148193"/>
                    <a:pt x="578686" y="3144479"/>
                  </a:cubicBezTo>
                  <a:cubicBezTo>
                    <a:pt x="578686" y="3143240"/>
                    <a:pt x="578686" y="3142097"/>
                    <a:pt x="579162" y="3140287"/>
                  </a:cubicBezTo>
                  <a:cubicBezTo>
                    <a:pt x="572743" y="3137402"/>
                    <a:pt x="566161" y="3134887"/>
                    <a:pt x="559445" y="3132763"/>
                  </a:cubicBezTo>
                  <a:cubicBezTo>
                    <a:pt x="559445" y="3131715"/>
                    <a:pt x="559445" y="3130477"/>
                    <a:pt x="559445" y="3130096"/>
                  </a:cubicBezTo>
                  <a:cubicBezTo>
                    <a:pt x="563065" y="3126286"/>
                    <a:pt x="569733" y="3124762"/>
                    <a:pt x="572685" y="3120571"/>
                  </a:cubicBezTo>
                  <a:lnTo>
                    <a:pt x="569637" y="3116475"/>
                  </a:lnTo>
                  <a:cubicBezTo>
                    <a:pt x="565732" y="3116475"/>
                    <a:pt x="562112" y="3117046"/>
                    <a:pt x="560112" y="3114951"/>
                  </a:cubicBezTo>
                  <a:cubicBezTo>
                    <a:pt x="563884" y="3111875"/>
                    <a:pt x="568009" y="3109246"/>
                    <a:pt x="572400" y="3107141"/>
                  </a:cubicBezTo>
                  <a:lnTo>
                    <a:pt x="572400" y="3096187"/>
                  </a:lnTo>
                  <a:lnTo>
                    <a:pt x="578781" y="3092282"/>
                  </a:lnTo>
                  <a:cubicBezTo>
                    <a:pt x="573828" y="3090377"/>
                    <a:pt x="571542" y="3087805"/>
                    <a:pt x="571637" y="3085233"/>
                  </a:cubicBezTo>
                  <a:lnTo>
                    <a:pt x="562875" y="3079519"/>
                  </a:lnTo>
                  <a:lnTo>
                    <a:pt x="554874" y="3083519"/>
                  </a:lnTo>
                  <a:lnTo>
                    <a:pt x="544777" y="3081709"/>
                  </a:lnTo>
                  <a:cubicBezTo>
                    <a:pt x="555635" y="3072184"/>
                    <a:pt x="573352" y="3080280"/>
                    <a:pt x="584592" y="3070279"/>
                  </a:cubicBezTo>
                  <a:lnTo>
                    <a:pt x="576114" y="3064850"/>
                  </a:lnTo>
                  <a:lnTo>
                    <a:pt x="568875" y="3064850"/>
                  </a:lnTo>
                  <a:cubicBezTo>
                    <a:pt x="562875" y="3060373"/>
                    <a:pt x="552397" y="3060945"/>
                    <a:pt x="546015" y="3055325"/>
                  </a:cubicBezTo>
                  <a:cubicBezTo>
                    <a:pt x="546682" y="3053515"/>
                    <a:pt x="544872" y="3051420"/>
                    <a:pt x="549444" y="3049991"/>
                  </a:cubicBezTo>
                  <a:cubicBezTo>
                    <a:pt x="560627" y="3050791"/>
                    <a:pt x="571637" y="3046886"/>
                    <a:pt x="579829" y="3039227"/>
                  </a:cubicBezTo>
                  <a:cubicBezTo>
                    <a:pt x="576972" y="3035512"/>
                    <a:pt x="578876" y="3032274"/>
                    <a:pt x="585258" y="3029702"/>
                  </a:cubicBezTo>
                  <a:lnTo>
                    <a:pt x="585258" y="3022654"/>
                  </a:lnTo>
                  <a:lnTo>
                    <a:pt x="592021" y="3018368"/>
                  </a:lnTo>
                  <a:lnTo>
                    <a:pt x="592021" y="3003509"/>
                  </a:lnTo>
                  <a:cubicBezTo>
                    <a:pt x="574781" y="2987697"/>
                    <a:pt x="553921" y="3003509"/>
                    <a:pt x="533823" y="2996841"/>
                  </a:cubicBezTo>
                  <a:cubicBezTo>
                    <a:pt x="548682" y="2982840"/>
                    <a:pt x="574305" y="2990650"/>
                    <a:pt x="592307" y="2985030"/>
                  </a:cubicBezTo>
                  <a:lnTo>
                    <a:pt x="592307" y="2981697"/>
                  </a:lnTo>
                  <a:cubicBezTo>
                    <a:pt x="594498" y="2980268"/>
                    <a:pt x="596402" y="2978934"/>
                    <a:pt x="597736" y="2978172"/>
                  </a:cubicBezTo>
                  <a:lnTo>
                    <a:pt x="582877" y="2968647"/>
                  </a:lnTo>
                  <a:cubicBezTo>
                    <a:pt x="573352" y="2968647"/>
                    <a:pt x="572876" y="2968647"/>
                    <a:pt x="572400" y="2963313"/>
                  </a:cubicBezTo>
                  <a:lnTo>
                    <a:pt x="585449" y="2955598"/>
                  </a:lnTo>
                  <a:lnTo>
                    <a:pt x="585449" y="2944549"/>
                  </a:lnTo>
                  <a:cubicBezTo>
                    <a:pt x="579858" y="2941072"/>
                    <a:pt x="573590" y="2938834"/>
                    <a:pt x="567066" y="2937977"/>
                  </a:cubicBezTo>
                  <a:cubicBezTo>
                    <a:pt x="570399" y="2929118"/>
                    <a:pt x="585544" y="2934262"/>
                    <a:pt x="592116" y="2929785"/>
                  </a:cubicBezTo>
                  <a:cubicBezTo>
                    <a:pt x="592116" y="2928452"/>
                    <a:pt x="591450" y="2926737"/>
                    <a:pt x="591068" y="2925404"/>
                  </a:cubicBezTo>
                  <a:cubicBezTo>
                    <a:pt x="576495" y="2921784"/>
                    <a:pt x="560398" y="2927499"/>
                    <a:pt x="546206" y="2922546"/>
                  </a:cubicBezTo>
                  <a:cubicBezTo>
                    <a:pt x="543158" y="2909116"/>
                    <a:pt x="516869" y="2922546"/>
                    <a:pt x="507153" y="2914926"/>
                  </a:cubicBezTo>
                  <a:cubicBezTo>
                    <a:pt x="520869" y="2913116"/>
                    <a:pt x="561065" y="2908925"/>
                    <a:pt x="520679" y="2904544"/>
                  </a:cubicBezTo>
                  <a:cubicBezTo>
                    <a:pt x="518012" y="2899210"/>
                    <a:pt x="519345" y="2897971"/>
                    <a:pt x="509439" y="2898924"/>
                  </a:cubicBezTo>
                  <a:cubicBezTo>
                    <a:pt x="500391" y="2903591"/>
                    <a:pt x="499914" y="2903591"/>
                    <a:pt x="491056" y="2898924"/>
                  </a:cubicBezTo>
                  <a:cubicBezTo>
                    <a:pt x="481531" y="2896924"/>
                    <a:pt x="470006" y="2901210"/>
                    <a:pt x="461148" y="2896448"/>
                  </a:cubicBezTo>
                  <a:cubicBezTo>
                    <a:pt x="479435" y="2886923"/>
                    <a:pt x="504010" y="2899305"/>
                    <a:pt x="523346" y="2887685"/>
                  </a:cubicBezTo>
                  <a:cubicBezTo>
                    <a:pt x="537348" y="2884732"/>
                    <a:pt x="543348" y="2894733"/>
                    <a:pt x="555540" y="2894829"/>
                  </a:cubicBezTo>
                  <a:cubicBezTo>
                    <a:pt x="562303" y="2889019"/>
                    <a:pt x="570590" y="2892924"/>
                    <a:pt x="578495" y="2889590"/>
                  </a:cubicBezTo>
                  <a:cubicBezTo>
                    <a:pt x="571066" y="2883970"/>
                    <a:pt x="560684" y="2880065"/>
                    <a:pt x="553064" y="2874350"/>
                  </a:cubicBezTo>
                  <a:cubicBezTo>
                    <a:pt x="563351" y="2865778"/>
                    <a:pt x="575257" y="2872254"/>
                    <a:pt x="585544" y="2863491"/>
                  </a:cubicBezTo>
                  <a:cubicBezTo>
                    <a:pt x="589544" y="2849966"/>
                    <a:pt x="573161" y="2857205"/>
                    <a:pt x="566494" y="2852442"/>
                  </a:cubicBezTo>
                  <a:cubicBezTo>
                    <a:pt x="571733" y="2849870"/>
                    <a:pt x="580782" y="2849585"/>
                    <a:pt x="586020" y="2844727"/>
                  </a:cubicBezTo>
                  <a:cubicBezTo>
                    <a:pt x="584592" y="2835202"/>
                    <a:pt x="589544" y="2822058"/>
                    <a:pt x="575543" y="2824725"/>
                  </a:cubicBezTo>
                  <a:lnTo>
                    <a:pt x="566018" y="2830820"/>
                  </a:lnTo>
                  <a:cubicBezTo>
                    <a:pt x="564208" y="2840345"/>
                    <a:pt x="547730" y="2835774"/>
                    <a:pt x="542015" y="2832154"/>
                  </a:cubicBezTo>
                  <a:cubicBezTo>
                    <a:pt x="529832" y="2832973"/>
                    <a:pt x="517621" y="2831020"/>
                    <a:pt x="506296" y="2826439"/>
                  </a:cubicBezTo>
                  <a:cubicBezTo>
                    <a:pt x="464481" y="2816914"/>
                    <a:pt x="574781" y="2819009"/>
                    <a:pt x="584877" y="2815866"/>
                  </a:cubicBezTo>
                  <a:cubicBezTo>
                    <a:pt x="584877" y="2810056"/>
                    <a:pt x="588783" y="2806341"/>
                    <a:pt x="578115" y="2806341"/>
                  </a:cubicBezTo>
                  <a:cubicBezTo>
                    <a:pt x="570933" y="2803179"/>
                    <a:pt x="563056" y="2801960"/>
                    <a:pt x="555255" y="2802817"/>
                  </a:cubicBezTo>
                  <a:cubicBezTo>
                    <a:pt x="548539" y="2807875"/>
                    <a:pt x="539034" y="2806779"/>
                    <a:pt x="533633" y="2800340"/>
                  </a:cubicBezTo>
                  <a:cubicBezTo>
                    <a:pt x="548587" y="2798436"/>
                    <a:pt x="564017" y="2791959"/>
                    <a:pt x="578876" y="2789672"/>
                  </a:cubicBezTo>
                  <a:lnTo>
                    <a:pt x="577638" y="2784720"/>
                  </a:lnTo>
                  <a:cubicBezTo>
                    <a:pt x="558588" y="2784720"/>
                    <a:pt x="546968" y="2778719"/>
                    <a:pt x="530013" y="2776909"/>
                  </a:cubicBezTo>
                  <a:cubicBezTo>
                    <a:pt x="509277" y="2780624"/>
                    <a:pt x="487922" y="2778814"/>
                    <a:pt x="468101" y="2771670"/>
                  </a:cubicBezTo>
                  <a:cubicBezTo>
                    <a:pt x="485055" y="2755478"/>
                    <a:pt x="517821" y="2766050"/>
                    <a:pt x="533061" y="2753668"/>
                  </a:cubicBezTo>
                  <a:cubicBezTo>
                    <a:pt x="529070" y="2750477"/>
                    <a:pt x="524727" y="2747753"/>
                    <a:pt x="520107" y="2745571"/>
                  </a:cubicBezTo>
                  <a:lnTo>
                    <a:pt x="520107" y="2738523"/>
                  </a:lnTo>
                  <a:cubicBezTo>
                    <a:pt x="484865" y="2729570"/>
                    <a:pt x="446098" y="2720426"/>
                    <a:pt x="410856" y="2732618"/>
                  </a:cubicBezTo>
                  <a:cubicBezTo>
                    <a:pt x="405426" y="2732046"/>
                    <a:pt x="399521" y="2733856"/>
                    <a:pt x="395234" y="2730808"/>
                  </a:cubicBezTo>
                  <a:lnTo>
                    <a:pt x="395234" y="2727379"/>
                  </a:lnTo>
                  <a:cubicBezTo>
                    <a:pt x="392758" y="2723950"/>
                    <a:pt x="384662" y="2726521"/>
                    <a:pt x="382281" y="2723379"/>
                  </a:cubicBezTo>
                  <a:lnTo>
                    <a:pt x="388091" y="2719568"/>
                  </a:lnTo>
                  <a:lnTo>
                    <a:pt x="382185" y="2715663"/>
                  </a:lnTo>
                  <a:cubicBezTo>
                    <a:pt x="384948" y="2704233"/>
                    <a:pt x="371803" y="2708329"/>
                    <a:pt x="365517" y="2703281"/>
                  </a:cubicBezTo>
                  <a:cubicBezTo>
                    <a:pt x="351324" y="2707471"/>
                    <a:pt x="334560" y="2714901"/>
                    <a:pt x="322464" y="2704138"/>
                  </a:cubicBezTo>
                  <a:lnTo>
                    <a:pt x="325131" y="2699471"/>
                  </a:lnTo>
                  <a:cubicBezTo>
                    <a:pt x="345324" y="2701471"/>
                    <a:pt x="367041" y="2694994"/>
                    <a:pt x="385328" y="2702995"/>
                  </a:cubicBezTo>
                  <a:lnTo>
                    <a:pt x="392091" y="2699566"/>
                  </a:lnTo>
                  <a:lnTo>
                    <a:pt x="401616" y="2704900"/>
                  </a:lnTo>
                  <a:lnTo>
                    <a:pt x="401616" y="2712139"/>
                  </a:lnTo>
                  <a:lnTo>
                    <a:pt x="408284" y="2716140"/>
                  </a:lnTo>
                  <a:cubicBezTo>
                    <a:pt x="406665" y="2723569"/>
                    <a:pt x="423905" y="2723283"/>
                    <a:pt x="427810" y="2719092"/>
                  </a:cubicBezTo>
                  <a:cubicBezTo>
                    <a:pt x="425619" y="2705948"/>
                    <a:pt x="442193" y="2711568"/>
                    <a:pt x="451242" y="2710520"/>
                  </a:cubicBezTo>
                  <a:lnTo>
                    <a:pt x="460005" y="2704900"/>
                  </a:lnTo>
                  <a:cubicBezTo>
                    <a:pt x="447241" y="2699852"/>
                    <a:pt x="459528" y="2692041"/>
                    <a:pt x="467339" y="2697566"/>
                  </a:cubicBezTo>
                  <a:cubicBezTo>
                    <a:pt x="475911" y="2697566"/>
                    <a:pt x="496485" y="2697566"/>
                    <a:pt x="500295" y="2687374"/>
                  </a:cubicBezTo>
                  <a:cubicBezTo>
                    <a:pt x="495628" y="2684516"/>
                    <a:pt x="486770" y="2675372"/>
                    <a:pt x="480578" y="2679183"/>
                  </a:cubicBezTo>
                  <a:cubicBezTo>
                    <a:pt x="481245" y="2688708"/>
                    <a:pt x="460100" y="2685183"/>
                    <a:pt x="454670" y="2682611"/>
                  </a:cubicBezTo>
                  <a:lnTo>
                    <a:pt x="473720" y="2671943"/>
                  </a:lnTo>
                  <a:lnTo>
                    <a:pt x="473720" y="2664419"/>
                  </a:lnTo>
                  <a:cubicBezTo>
                    <a:pt x="461909" y="2655846"/>
                    <a:pt x="446479" y="2659846"/>
                    <a:pt x="432382" y="2654894"/>
                  </a:cubicBezTo>
                  <a:cubicBezTo>
                    <a:pt x="412475" y="2668038"/>
                    <a:pt x="393234" y="2664419"/>
                    <a:pt x="371612" y="2661942"/>
                  </a:cubicBezTo>
                  <a:cubicBezTo>
                    <a:pt x="363516" y="2655941"/>
                    <a:pt x="350086" y="2660609"/>
                    <a:pt x="342180" y="2652417"/>
                  </a:cubicBezTo>
                  <a:cubicBezTo>
                    <a:pt x="343037" y="2650703"/>
                    <a:pt x="343895" y="2649084"/>
                    <a:pt x="344847" y="2647464"/>
                  </a:cubicBezTo>
                  <a:cubicBezTo>
                    <a:pt x="368945" y="2646703"/>
                    <a:pt x="388948" y="2651179"/>
                    <a:pt x="411522" y="2647464"/>
                  </a:cubicBezTo>
                  <a:cubicBezTo>
                    <a:pt x="417714" y="2643940"/>
                    <a:pt x="421047" y="2642416"/>
                    <a:pt x="427619" y="2645654"/>
                  </a:cubicBezTo>
                  <a:cubicBezTo>
                    <a:pt x="431677" y="2648522"/>
                    <a:pt x="437087" y="2648522"/>
                    <a:pt x="441145" y="2645654"/>
                  </a:cubicBezTo>
                  <a:cubicBezTo>
                    <a:pt x="450003" y="2640416"/>
                    <a:pt x="454766" y="2648893"/>
                    <a:pt x="464291" y="2647655"/>
                  </a:cubicBezTo>
                  <a:lnTo>
                    <a:pt x="479531" y="2638130"/>
                  </a:lnTo>
                  <a:lnTo>
                    <a:pt x="474006" y="2634606"/>
                  </a:lnTo>
                  <a:lnTo>
                    <a:pt x="480007" y="2630891"/>
                  </a:lnTo>
                  <a:lnTo>
                    <a:pt x="474101" y="2627081"/>
                  </a:lnTo>
                  <a:lnTo>
                    <a:pt x="500009" y="2612508"/>
                  </a:lnTo>
                  <a:lnTo>
                    <a:pt x="500009" y="2608793"/>
                  </a:lnTo>
                  <a:cubicBezTo>
                    <a:pt x="490961" y="2604221"/>
                    <a:pt x="479626" y="2610888"/>
                    <a:pt x="470292" y="2614317"/>
                  </a:cubicBezTo>
                  <a:cubicBezTo>
                    <a:pt x="456575" y="2619175"/>
                    <a:pt x="444574" y="2614317"/>
                    <a:pt x="430763" y="2614317"/>
                  </a:cubicBezTo>
                  <a:cubicBezTo>
                    <a:pt x="414799" y="2626004"/>
                    <a:pt x="394130" y="2629138"/>
                    <a:pt x="375423" y="2622699"/>
                  </a:cubicBezTo>
                  <a:cubicBezTo>
                    <a:pt x="373899" y="2613174"/>
                    <a:pt x="359420" y="2619365"/>
                    <a:pt x="352467" y="2617937"/>
                  </a:cubicBezTo>
                  <a:cubicBezTo>
                    <a:pt x="349038" y="2620509"/>
                    <a:pt x="349038" y="2620509"/>
                    <a:pt x="350181" y="2624033"/>
                  </a:cubicBezTo>
                  <a:lnTo>
                    <a:pt x="361802" y="2630605"/>
                  </a:lnTo>
                  <a:cubicBezTo>
                    <a:pt x="361802" y="2633748"/>
                    <a:pt x="362850" y="2634320"/>
                    <a:pt x="358944" y="2636320"/>
                  </a:cubicBezTo>
                  <a:cubicBezTo>
                    <a:pt x="332884" y="2634367"/>
                    <a:pt x="306709" y="2634367"/>
                    <a:pt x="280649" y="2636320"/>
                  </a:cubicBezTo>
                  <a:cubicBezTo>
                    <a:pt x="263789" y="2644893"/>
                    <a:pt x="271124" y="2641083"/>
                    <a:pt x="276648" y="2652798"/>
                  </a:cubicBezTo>
                  <a:lnTo>
                    <a:pt x="270457" y="2656704"/>
                  </a:lnTo>
                  <a:lnTo>
                    <a:pt x="276553" y="2660513"/>
                  </a:lnTo>
                  <a:cubicBezTo>
                    <a:pt x="266580" y="2662704"/>
                    <a:pt x="256303" y="2663181"/>
                    <a:pt x="246168" y="2661942"/>
                  </a:cubicBezTo>
                  <a:cubicBezTo>
                    <a:pt x="243311" y="2659656"/>
                    <a:pt x="238929" y="2658704"/>
                    <a:pt x="238167" y="2656228"/>
                  </a:cubicBezTo>
                  <a:lnTo>
                    <a:pt x="249788" y="2649750"/>
                  </a:lnTo>
                  <a:cubicBezTo>
                    <a:pt x="249788" y="2648512"/>
                    <a:pt x="249788" y="2647369"/>
                    <a:pt x="250455" y="2645940"/>
                  </a:cubicBezTo>
                  <a:cubicBezTo>
                    <a:pt x="245121" y="2640702"/>
                    <a:pt x="236453" y="2641083"/>
                    <a:pt x="230642" y="2637939"/>
                  </a:cubicBezTo>
                  <a:lnTo>
                    <a:pt x="230642" y="2627176"/>
                  </a:lnTo>
                  <a:cubicBezTo>
                    <a:pt x="222641" y="2624795"/>
                    <a:pt x="209307" y="2623747"/>
                    <a:pt x="223689" y="2615936"/>
                  </a:cubicBezTo>
                  <a:lnTo>
                    <a:pt x="214164" y="2610888"/>
                  </a:lnTo>
                  <a:cubicBezTo>
                    <a:pt x="209211" y="2614698"/>
                    <a:pt x="202734" y="2613650"/>
                    <a:pt x="197781" y="2616222"/>
                  </a:cubicBezTo>
                  <a:lnTo>
                    <a:pt x="197781" y="2619747"/>
                  </a:lnTo>
                  <a:cubicBezTo>
                    <a:pt x="190257" y="2622699"/>
                    <a:pt x="190257" y="2622699"/>
                    <a:pt x="181588" y="2618222"/>
                  </a:cubicBezTo>
                  <a:cubicBezTo>
                    <a:pt x="169778" y="2627176"/>
                    <a:pt x="157110" y="2611555"/>
                    <a:pt x="145584" y="2623271"/>
                  </a:cubicBezTo>
                  <a:cubicBezTo>
                    <a:pt x="147489" y="2637082"/>
                    <a:pt x="174159" y="2623842"/>
                    <a:pt x="184351" y="2630891"/>
                  </a:cubicBezTo>
                  <a:cubicBezTo>
                    <a:pt x="183303" y="2641369"/>
                    <a:pt x="199877" y="2632796"/>
                    <a:pt x="204258" y="2638797"/>
                  </a:cubicBezTo>
                  <a:cubicBezTo>
                    <a:pt x="195152" y="2641387"/>
                    <a:pt x="185894" y="2643388"/>
                    <a:pt x="176541" y="2644797"/>
                  </a:cubicBezTo>
                  <a:cubicBezTo>
                    <a:pt x="179112" y="2658037"/>
                    <a:pt x="182922" y="2657084"/>
                    <a:pt x="194828" y="2651179"/>
                  </a:cubicBezTo>
                  <a:cubicBezTo>
                    <a:pt x="204353" y="2653370"/>
                    <a:pt x="215212" y="2654322"/>
                    <a:pt x="223403" y="2656704"/>
                  </a:cubicBezTo>
                  <a:cubicBezTo>
                    <a:pt x="223403" y="2660419"/>
                    <a:pt x="223403" y="2660419"/>
                    <a:pt x="221117" y="2661752"/>
                  </a:cubicBezTo>
                  <a:cubicBezTo>
                    <a:pt x="189399" y="2661752"/>
                    <a:pt x="160062" y="2655561"/>
                    <a:pt x="128058" y="2662228"/>
                  </a:cubicBezTo>
                  <a:lnTo>
                    <a:pt x="119200" y="2667657"/>
                  </a:lnTo>
                  <a:cubicBezTo>
                    <a:pt x="121762" y="2670324"/>
                    <a:pt x="125087" y="2672124"/>
                    <a:pt x="128725" y="2672801"/>
                  </a:cubicBezTo>
                  <a:lnTo>
                    <a:pt x="134535" y="2669467"/>
                  </a:lnTo>
                  <a:cubicBezTo>
                    <a:pt x="158824" y="2668800"/>
                    <a:pt x="182160" y="2677277"/>
                    <a:pt x="206258" y="2669467"/>
                  </a:cubicBezTo>
                  <a:cubicBezTo>
                    <a:pt x="210193" y="2666686"/>
                    <a:pt x="214993" y="2665400"/>
                    <a:pt x="219784" y="2665847"/>
                  </a:cubicBezTo>
                  <a:cubicBezTo>
                    <a:pt x="225022" y="2668229"/>
                    <a:pt x="221880" y="2673277"/>
                    <a:pt x="229309" y="2674801"/>
                  </a:cubicBezTo>
                  <a:cubicBezTo>
                    <a:pt x="232262" y="2693851"/>
                    <a:pt x="202830" y="2677659"/>
                    <a:pt x="193590" y="2687755"/>
                  </a:cubicBezTo>
                  <a:cubicBezTo>
                    <a:pt x="189066" y="2687155"/>
                    <a:pt x="184484" y="2688431"/>
                    <a:pt x="180922" y="2691279"/>
                  </a:cubicBezTo>
                  <a:cubicBezTo>
                    <a:pt x="169587" y="2692803"/>
                    <a:pt x="173207" y="2688612"/>
                    <a:pt x="167206" y="2684231"/>
                  </a:cubicBezTo>
                  <a:cubicBezTo>
                    <a:pt x="160396" y="2685307"/>
                    <a:pt x="153414" y="2684069"/>
                    <a:pt x="147394" y="2680706"/>
                  </a:cubicBezTo>
                  <a:cubicBezTo>
                    <a:pt x="142727" y="2684516"/>
                    <a:pt x="136059" y="2683469"/>
                    <a:pt x="131201" y="2685945"/>
                  </a:cubicBezTo>
                  <a:lnTo>
                    <a:pt x="137488" y="2689755"/>
                  </a:lnTo>
                  <a:lnTo>
                    <a:pt x="137488" y="2693470"/>
                  </a:lnTo>
                  <a:cubicBezTo>
                    <a:pt x="125105" y="2702995"/>
                    <a:pt x="110056" y="2697661"/>
                    <a:pt x="94530" y="2698804"/>
                  </a:cubicBezTo>
                  <a:lnTo>
                    <a:pt x="85005" y="2705281"/>
                  </a:lnTo>
                  <a:cubicBezTo>
                    <a:pt x="83672" y="2713663"/>
                    <a:pt x="69003" y="2708710"/>
                    <a:pt x="60812" y="2709948"/>
                  </a:cubicBezTo>
                  <a:lnTo>
                    <a:pt x="58145" y="2714711"/>
                  </a:lnTo>
                  <a:cubicBezTo>
                    <a:pt x="70527" y="2726998"/>
                    <a:pt x="90149" y="2716806"/>
                    <a:pt x="104436" y="2722997"/>
                  </a:cubicBezTo>
                  <a:lnTo>
                    <a:pt x="104436" y="2726427"/>
                  </a:lnTo>
                  <a:cubicBezTo>
                    <a:pt x="97959" y="2728808"/>
                    <a:pt x="99578" y="2732046"/>
                    <a:pt x="94911" y="2735952"/>
                  </a:cubicBezTo>
                  <a:cubicBezTo>
                    <a:pt x="83767" y="2728236"/>
                    <a:pt x="69575" y="2735952"/>
                    <a:pt x="58812" y="2741476"/>
                  </a:cubicBezTo>
                  <a:cubicBezTo>
                    <a:pt x="65289" y="2743952"/>
                    <a:pt x="69194" y="2744048"/>
                    <a:pt x="109199" y="2742714"/>
                  </a:cubicBezTo>
                  <a:lnTo>
                    <a:pt x="114152" y="2739952"/>
                  </a:lnTo>
                  <a:cubicBezTo>
                    <a:pt x="194638" y="2754525"/>
                    <a:pt x="89673" y="2751096"/>
                    <a:pt x="73385" y="2766527"/>
                  </a:cubicBezTo>
                  <a:cubicBezTo>
                    <a:pt x="86529" y="2771670"/>
                    <a:pt x="117962" y="2777195"/>
                    <a:pt x="134154" y="2766527"/>
                  </a:cubicBezTo>
                  <a:lnTo>
                    <a:pt x="143679" y="2771194"/>
                  </a:lnTo>
                  <a:cubicBezTo>
                    <a:pt x="143679" y="2772909"/>
                    <a:pt x="143679" y="2774146"/>
                    <a:pt x="143679" y="2775385"/>
                  </a:cubicBezTo>
                  <a:lnTo>
                    <a:pt x="134154" y="2780529"/>
                  </a:lnTo>
                  <a:cubicBezTo>
                    <a:pt x="126973" y="2775499"/>
                    <a:pt x="117219" y="2776347"/>
                    <a:pt x="111008" y="2782529"/>
                  </a:cubicBezTo>
                  <a:cubicBezTo>
                    <a:pt x="158633" y="2806436"/>
                    <a:pt x="95483" y="2787386"/>
                    <a:pt x="84624" y="2802245"/>
                  </a:cubicBezTo>
                  <a:cubicBezTo>
                    <a:pt x="83291" y="2810532"/>
                    <a:pt x="70241" y="2803484"/>
                    <a:pt x="65574" y="2808151"/>
                  </a:cubicBezTo>
                  <a:lnTo>
                    <a:pt x="65574" y="2811770"/>
                  </a:lnTo>
                  <a:lnTo>
                    <a:pt x="72146" y="2815771"/>
                  </a:lnTo>
                  <a:lnTo>
                    <a:pt x="72146" y="2819390"/>
                  </a:lnTo>
                  <a:cubicBezTo>
                    <a:pt x="64526" y="2822058"/>
                    <a:pt x="64526" y="2822058"/>
                    <a:pt x="55954" y="2817676"/>
                  </a:cubicBezTo>
                  <a:cubicBezTo>
                    <a:pt x="48524" y="2822344"/>
                    <a:pt x="40333" y="2820438"/>
                    <a:pt x="33094" y="2826629"/>
                  </a:cubicBezTo>
                  <a:lnTo>
                    <a:pt x="33094" y="2834154"/>
                  </a:lnTo>
                  <a:cubicBezTo>
                    <a:pt x="37761" y="2838917"/>
                    <a:pt x="47001" y="2838917"/>
                    <a:pt x="52144" y="2841584"/>
                  </a:cubicBezTo>
                  <a:lnTo>
                    <a:pt x="52144" y="2848918"/>
                  </a:lnTo>
                  <a:cubicBezTo>
                    <a:pt x="41095" y="2853014"/>
                    <a:pt x="28332" y="2846537"/>
                    <a:pt x="33094" y="2863872"/>
                  </a:cubicBezTo>
                  <a:cubicBezTo>
                    <a:pt x="45191" y="2867206"/>
                    <a:pt x="59859" y="2863396"/>
                    <a:pt x="71861" y="2869111"/>
                  </a:cubicBezTo>
                  <a:cubicBezTo>
                    <a:pt x="65955" y="2876922"/>
                    <a:pt x="41666" y="2871873"/>
                    <a:pt x="33761" y="2881684"/>
                  </a:cubicBezTo>
                  <a:cubicBezTo>
                    <a:pt x="41476" y="2890447"/>
                    <a:pt x="51382" y="2885208"/>
                    <a:pt x="58049" y="2889113"/>
                  </a:cubicBezTo>
                  <a:cubicBezTo>
                    <a:pt x="60240" y="2894829"/>
                    <a:pt x="55097" y="2894257"/>
                    <a:pt x="48524" y="2895209"/>
                  </a:cubicBezTo>
                  <a:lnTo>
                    <a:pt x="38999" y="2900163"/>
                  </a:lnTo>
                  <a:lnTo>
                    <a:pt x="38999" y="2909688"/>
                  </a:lnTo>
                  <a:cubicBezTo>
                    <a:pt x="44638" y="2908792"/>
                    <a:pt x="50401" y="2910202"/>
                    <a:pt x="55001" y="2913593"/>
                  </a:cubicBezTo>
                  <a:cubicBezTo>
                    <a:pt x="68717" y="2915688"/>
                    <a:pt x="80910" y="2909211"/>
                    <a:pt x="94626" y="2910068"/>
                  </a:cubicBezTo>
                  <a:cubicBezTo>
                    <a:pt x="99483" y="2913879"/>
                    <a:pt x="99483" y="2913879"/>
                    <a:pt x="94626" y="2917403"/>
                  </a:cubicBezTo>
                  <a:cubicBezTo>
                    <a:pt x="78242" y="2918260"/>
                    <a:pt x="66812" y="2927690"/>
                    <a:pt x="49953" y="2921689"/>
                  </a:cubicBezTo>
                  <a:cubicBezTo>
                    <a:pt x="43638" y="2920508"/>
                    <a:pt x="37161" y="2922585"/>
                    <a:pt x="32713" y="2927213"/>
                  </a:cubicBezTo>
                  <a:cubicBezTo>
                    <a:pt x="32713" y="2929118"/>
                    <a:pt x="32713" y="2930833"/>
                    <a:pt x="35761" y="2932071"/>
                  </a:cubicBezTo>
                  <a:cubicBezTo>
                    <a:pt x="40905" y="2933881"/>
                    <a:pt x="38713" y="2938167"/>
                    <a:pt x="39857" y="2941596"/>
                  </a:cubicBezTo>
                  <a:cubicBezTo>
                    <a:pt x="49734" y="2948092"/>
                    <a:pt x="60564" y="2953007"/>
                    <a:pt x="71956" y="2956170"/>
                  </a:cubicBezTo>
                  <a:lnTo>
                    <a:pt x="71956" y="2963313"/>
                  </a:lnTo>
                  <a:cubicBezTo>
                    <a:pt x="61383" y="2971600"/>
                    <a:pt x="50239" y="2971409"/>
                    <a:pt x="39476" y="2977982"/>
                  </a:cubicBezTo>
                  <a:lnTo>
                    <a:pt x="45572" y="2981792"/>
                  </a:lnTo>
                  <a:lnTo>
                    <a:pt x="39190" y="2985697"/>
                  </a:lnTo>
                  <a:cubicBezTo>
                    <a:pt x="39190" y="2987411"/>
                    <a:pt x="38237" y="2989412"/>
                    <a:pt x="42428" y="2990840"/>
                  </a:cubicBezTo>
                  <a:cubicBezTo>
                    <a:pt x="77480" y="2989603"/>
                    <a:pt x="113771" y="2988650"/>
                    <a:pt x="144632" y="3007700"/>
                  </a:cubicBezTo>
                  <a:cubicBezTo>
                    <a:pt x="136155" y="3015225"/>
                    <a:pt x="121676" y="3010557"/>
                    <a:pt x="111771" y="3015320"/>
                  </a:cubicBezTo>
                  <a:cubicBezTo>
                    <a:pt x="111771" y="3018082"/>
                    <a:pt x="109389" y="3019606"/>
                    <a:pt x="106627" y="3021511"/>
                  </a:cubicBezTo>
                  <a:cubicBezTo>
                    <a:pt x="103865" y="3023416"/>
                    <a:pt x="104912" y="3027321"/>
                    <a:pt x="99578" y="3029131"/>
                  </a:cubicBezTo>
                  <a:cubicBezTo>
                    <a:pt x="97578" y="3033131"/>
                    <a:pt x="109103" y="3030369"/>
                    <a:pt x="110722" y="3033036"/>
                  </a:cubicBezTo>
                  <a:cubicBezTo>
                    <a:pt x="114342" y="3039132"/>
                    <a:pt x="105103" y="3038942"/>
                    <a:pt x="101197" y="3039227"/>
                  </a:cubicBezTo>
                  <a:cubicBezTo>
                    <a:pt x="87291" y="3050658"/>
                    <a:pt x="65384" y="3041990"/>
                    <a:pt x="52525" y="3056278"/>
                  </a:cubicBezTo>
                  <a:cubicBezTo>
                    <a:pt x="58430" y="3067136"/>
                    <a:pt x="80433" y="3058277"/>
                    <a:pt x="91958" y="3061040"/>
                  </a:cubicBezTo>
                  <a:cubicBezTo>
                    <a:pt x="91958" y="3066850"/>
                    <a:pt x="78719" y="3063707"/>
                    <a:pt x="75957" y="3067993"/>
                  </a:cubicBezTo>
                  <a:cubicBezTo>
                    <a:pt x="74814" y="3068660"/>
                    <a:pt x="68337" y="3067993"/>
                    <a:pt x="67670" y="3069803"/>
                  </a:cubicBezTo>
                  <a:lnTo>
                    <a:pt x="81576" y="3079328"/>
                  </a:lnTo>
                  <a:cubicBezTo>
                    <a:pt x="94626" y="3078185"/>
                    <a:pt x="105770" y="3071708"/>
                    <a:pt x="118057" y="3077423"/>
                  </a:cubicBezTo>
                  <a:lnTo>
                    <a:pt x="111485" y="3081518"/>
                  </a:lnTo>
                  <a:lnTo>
                    <a:pt x="111485" y="3088853"/>
                  </a:lnTo>
                  <a:lnTo>
                    <a:pt x="79005" y="3106760"/>
                  </a:lnTo>
                  <a:cubicBezTo>
                    <a:pt x="80814" y="3118380"/>
                    <a:pt x="56240" y="3106760"/>
                    <a:pt x="59955" y="3118285"/>
                  </a:cubicBezTo>
                  <a:cubicBezTo>
                    <a:pt x="64412" y="3121952"/>
                    <a:pt x="70099" y="3123790"/>
                    <a:pt x="75861" y="3123429"/>
                  </a:cubicBezTo>
                  <a:cubicBezTo>
                    <a:pt x="81386" y="3122000"/>
                    <a:pt x="76813" y="3117428"/>
                    <a:pt x="82433" y="3116190"/>
                  </a:cubicBezTo>
                  <a:lnTo>
                    <a:pt x="95769" y="3116190"/>
                  </a:lnTo>
                  <a:cubicBezTo>
                    <a:pt x="110313" y="3122905"/>
                    <a:pt x="126487" y="3125286"/>
                    <a:pt x="142346" y="3123047"/>
                  </a:cubicBezTo>
                  <a:cubicBezTo>
                    <a:pt x="148156" y="3118475"/>
                    <a:pt x="161396" y="3118285"/>
                    <a:pt x="157395" y="3125619"/>
                  </a:cubicBezTo>
                  <a:cubicBezTo>
                    <a:pt x="141489" y="3134192"/>
                    <a:pt x="113866" y="3139526"/>
                    <a:pt x="98816" y="3131239"/>
                  </a:cubicBezTo>
                  <a:cubicBezTo>
                    <a:pt x="97102" y="3126381"/>
                    <a:pt x="94244" y="3125810"/>
                    <a:pt x="85767" y="3128953"/>
                  </a:cubicBezTo>
                  <a:lnTo>
                    <a:pt x="85767" y="3132572"/>
                  </a:lnTo>
                  <a:lnTo>
                    <a:pt x="79100" y="3136573"/>
                  </a:lnTo>
                  <a:cubicBezTo>
                    <a:pt x="77862" y="3155623"/>
                    <a:pt x="103484" y="3138764"/>
                    <a:pt x="115104" y="3142003"/>
                  </a:cubicBezTo>
                  <a:cubicBezTo>
                    <a:pt x="120914" y="3148479"/>
                    <a:pt x="138821" y="3147336"/>
                    <a:pt x="138250" y="3154670"/>
                  </a:cubicBezTo>
                  <a:cubicBezTo>
                    <a:pt x="117485" y="3170101"/>
                    <a:pt x="89387" y="3159433"/>
                    <a:pt x="66336" y="3166196"/>
                  </a:cubicBezTo>
                  <a:lnTo>
                    <a:pt x="66336" y="3172959"/>
                  </a:lnTo>
                  <a:lnTo>
                    <a:pt x="75861" y="3178769"/>
                  </a:lnTo>
                  <a:cubicBezTo>
                    <a:pt x="93006" y="3169244"/>
                    <a:pt x="112532" y="3179721"/>
                    <a:pt x="129201" y="3178769"/>
                  </a:cubicBezTo>
                  <a:cubicBezTo>
                    <a:pt x="161872" y="3159719"/>
                    <a:pt x="199019" y="3174006"/>
                    <a:pt x="233976" y="3167815"/>
                  </a:cubicBezTo>
                  <a:cubicBezTo>
                    <a:pt x="234833" y="3163719"/>
                    <a:pt x="257503" y="3164767"/>
                    <a:pt x="245787" y="3160671"/>
                  </a:cubicBezTo>
                  <a:cubicBezTo>
                    <a:pt x="232928" y="3162386"/>
                    <a:pt x="220546" y="3156290"/>
                    <a:pt x="206735" y="3157052"/>
                  </a:cubicBezTo>
                  <a:lnTo>
                    <a:pt x="198353" y="3151146"/>
                  </a:lnTo>
                  <a:cubicBezTo>
                    <a:pt x="236453" y="3137716"/>
                    <a:pt x="281316" y="3151146"/>
                    <a:pt x="322178" y="3151146"/>
                  </a:cubicBezTo>
                  <a:lnTo>
                    <a:pt x="322178" y="3154670"/>
                  </a:lnTo>
                  <a:lnTo>
                    <a:pt x="328464" y="3158576"/>
                  </a:lnTo>
                  <a:cubicBezTo>
                    <a:pt x="323225" y="3160481"/>
                    <a:pt x="321511" y="3163148"/>
                    <a:pt x="321320" y="3165529"/>
                  </a:cubicBezTo>
                  <a:lnTo>
                    <a:pt x="312843" y="3171149"/>
                  </a:lnTo>
                  <a:cubicBezTo>
                    <a:pt x="300651" y="3172768"/>
                    <a:pt x="290460" y="3166196"/>
                    <a:pt x="279887" y="3167815"/>
                  </a:cubicBezTo>
                  <a:cubicBezTo>
                    <a:pt x="258932" y="3174292"/>
                    <a:pt x="234071" y="3180483"/>
                    <a:pt x="213212" y="3175054"/>
                  </a:cubicBezTo>
                  <a:cubicBezTo>
                    <a:pt x="194162" y="3182484"/>
                    <a:pt x="172921" y="3194104"/>
                    <a:pt x="153871" y="3178483"/>
                  </a:cubicBezTo>
                  <a:lnTo>
                    <a:pt x="144917" y="3184579"/>
                  </a:lnTo>
                  <a:cubicBezTo>
                    <a:pt x="133963" y="3198866"/>
                    <a:pt x="99769" y="3201629"/>
                    <a:pt x="81671" y="3208201"/>
                  </a:cubicBezTo>
                  <a:cubicBezTo>
                    <a:pt x="72146" y="3217059"/>
                    <a:pt x="94340" y="3216487"/>
                    <a:pt x="96530" y="3219726"/>
                  </a:cubicBezTo>
                  <a:close/>
                  <a:moveTo>
                    <a:pt x="89863" y="2792340"/>
                  </a:moveTo>
                  <a:lnTo>
                    <a:pt x="101103" y="2787196"/>
                  </a:lnTo>
                  <a:cubicBezTo>
                    <a:pt x="92492" y="2784244"/>
                    <a:pt x="83138" y="2784244"/>
                    <a:pt x="74528" y="2787196"/>
                  </a:cubicBezTo>
                  <a:lnTo>
                    <a:pt x="74528" y="2791577"/>
                  </a:lnTo>
                  <a:cubicBezTo>
                    <a:pt x="79205" y="2792673"/>
                    <a:pt x="84053" y="2792902"/>
                    <a:pt x="88815" y="2792244"/>
                  </a:cubicBezTo>
                  <a:close/>
                  <a:moveTo>
                    <a:pt x="563922" y="3441183"/>
                  </a:moveTo>
                  <a:lnTo>
                    <a:pt x="556969" y="3441183"/>
                  </a:lnTo>
                  <a:lnTo>
                    <a:pt x="551254" y="3437468"/>
                  </a:lnTo>
                  <a:cubicBezTo>
                    <a:pt x="537348" y="3435562"/>
                    <a:pt x="540110" y="3445087"/>
                    <a:pt x="549825" y="3448517"/>
                  </a:cubicBezTo>
                  <a:cubicBezTo>
                    <a:pt x="555255" y="3448993"/>
                    <a:pt x="574209" y="3448898"/>
                    <a:pt x="562875" y="3441087"/>
                  </a:cubicBezTo>
                  <a:close/>
                  <a:moveTo>
                    <a:pt x="491247" y="3444897"/>
                  </a:moveTo>
                  <a:lnTo>
                    <a:pt x="478578" y="3444897"/>
                  </a:lnTo>
                  <a:cubicBezTo>
                    <a:pt x="470292" y="3449279"/>
                    <a:pt x="480578" y="3453470"/>
                    <a:pt x="484579" y="3455946"/>
                  </a:cubicBezTo>
                  <a:cubicBezTo>
                    <a:pt x="492104" y="3456804"/>
                    <a:pt x="494961" y="3454136"/>
                    <a:pt x="501629" y="3450327"/>
                  </a:cubicBezTo>
                  <a:cubicBezTo>
                    <a:pt x="496961" y="3448517"/>
                    <a:pt x="494390" y="3446326"/>
                    <a:pt x="490199" y="3444802"/>
                  </a:cubicBezTo>
                  <a:close/>
                  <a:moveTo>
                    <a:pt x="186446" y="3376698"/>
                  </a:moveTo>
                  <a:lnTo>
                    <a:pt x="186446" y="3373079"/>
                  </a:lnTo>
                  <a:cubicBezTo>
                    <a:pt x="182455" y="3370469"/>
                    <a:pt x="177293" y="3370469"/>
                    <a:pt x="173302" y="3373079"/>
                  </a:cubicBezTo>
                  <a:lnTo>
                    <a:pt x="173302" y="3376889"/>
                  </a:lnTo>
                  <a:cubicBezTo>
                    <a:pt x="176988" y="3378994"/>
                    <a:pt x="181522" y="3378994"/>
                    <a:pt x="185208" y="3376889"/>
                  </a:cubicBezTo>
                  <a:close/>
                  <a:moveTo>
                    <a:pt x="169682" y="3308499"/>
                  </a:moveTo>
                  <a:cubicBezTo>
                    <a:pt x="172826" y="3306499"/>
                    <a:pt x="177779" y="3305261"/>
                    <a:pt x="178541" y="3302975"/>
                  </a:cubicBezTo>
                  <a:lnTo>
                    <a:pt x="170444" y="3297450"/>
                  </a:lnTo>
                  <a:cubicBezTo>
                    <a:pt x="159205" y="3297450"/>
                    <a:pt x="150061" y="3295545"/>
                    <a:pt x="141203" y="3302499"/>
                  </a:cubicBezTo>
                  <a:cubicBezTo>
                    <a:pt x="140536" y="3306023"/>
                    <a:pt x="140536" y="3306023"/>
                    <a:pt x="144155" y="3308499"/>
                  </a:cubicBezTo>
                  <a:close/>
                  <a:moveTo>
                    <a:pt x="188732" y="3263636"/>
                  </a:moveTo>
                  <a:cubicBezTo>
                    <a:pt x="197143" y="3265789"/>
                    <a:pt x="206087" y="3264008"/>
                    <a:pt x="213021" y="3258779"/>
                  </a:cubicBezTo>
                  <a:lnTo>
                    <a:pt x="213021" y="3254587"/>
                  </a:lnTo>
                  <a:cubicBezTo>
                    <a:pt x="205059" y="3248244"/>
                    <a:pt x="193705" y="3248444"/>
                    <a:pt x="185970" y="3255064"/>
                  </a:cubicBezTo>
                  <a:cubicBezTo>
                    <a:pt x="187018" y="3257826"/>
                    <a:pt x="182637" y="3261065"/>
                    <a:pt x="187113" y="3263541"/>
                  </a:cubicBezTo>
                  <a:close/>
                  <a:moveTo>
                    <a:pt x="131582" y="3253254"/>
                  </a:moveTo>
                  <a:cubicBezTo>
                    <a:pt x="138402" y="3252064"/>
                    <a:pt x="145432" y="3253340"/>
                    <a:pt x="151394" y="3256874"/>
                  </a:cubicBezTo>
                  <a:cubicBezTo>
                    <a:pt x="154347" y="3256874"/>
                    <a:pt x="157967" y="3257636"/>
                    <a:pt x="160062" y="3255540"/>
                  </a:cubicBezTo>
                  <a:cubicBezTo>
                    <a:pt x="169016" y="3239634"/>
                    <a:pt x="121962" y="3244968"/>
                    <a:pt x="115199" y="3248397"/>
                  </a:cubicBezTo>
                  <a:cubicBezTo>
                    <a:pt x="116438" y="3251730"/>
                    <a:pt x="108818" y="3253445"/>
                    <a:pt x="109485" y="3255636"/>
                  </a:cubicBezTo>
                  <a:cubicBezTo>
                    <a:pt x="116219" y="3257664"/>
                    <a:pt x="123486" y="3256731"/>
                    <a:pt x="129487" y="3253064"/>
                  </a:cubicBezTo>
                  <a:close/>
                  <a:moveTo>
                    <a:pt x="146251" y="3408036"/>
                  </a:moveTo>
                  <a:cubicBezTo>
                    <a:pt x="149118" y="3408388"/>
                    <a:pt x="152023" y="3407712"/>
                    <a:pt x="154442" y="3406131"/>
                  </a:cubicBezTo>
                  <a:lnTo>
                    <a:pt x="154442" y="3399082"/>
                  </a:lnTo>
                  <a:cubicBezTo>
                    <a:pt x="148156" y="3394510"/>
                    <a:pt x="140726" y="3404130"/>
                    <a:pt x="134440" y="3405845"/>
                  </a:cubicBezTo>
                  <a:cubicBezTo>
                    <a:pt x="137441" y="3407388"/>
                    <a:pt x="140793" y="3408112"/>
                    <a:pt x="144155" y="3407940"/>
                  </a:cubicBezTo>
                  <a:close/>
                  <a:moveTo>
                    <a:pt x="147870" y="3542433"/>
                  </a:moveTo>
                  <a:cubicBezTo>
                    <a:pt x="155966" y="3546720"/>
                    <a:pt x="158729" y="3542433"/>
                    <a:pt x="166063" y="3540624"/>
                  </a:cubicBezTo>
                  <a:cubicBezTo>
                    <a:pt x="171016" y="3540624"/>
                    <a:pt x="176826" y="3541957"/>
                    <a:pt x="180732" y="3538814"/>
                  </a:cubicBezTo>
                  <a:lnTo>
                    <a:pt x="180732" y="3535194"/>
                  </a:lnTo>
                  <a:cubicBezTo>
                    <a:pt x="172635" y="3531003"/>
                    <a:pt x="169778" y="3534718"/>
                    <a:pt x="162538" y="3537004"/>
                  </a:cubicBezTo>
                  <a:cubicBezTo>
                    <a:pt x="157586" y="3537004"/>
                    <a:pt x="151776" y="3535670"/>
                    <a:pt x="147870" y="3538814"/>
                  </a:cubicBezTo>
                  <a:close/>
                  <a:moveTo>
                    <a:pt x="233595" y="3807704"/>
                  </a:moveTo>
                  <a:cubicBezTo>
                    <a:pt x="243120" y="3816468"/>
                    <a:pt x="252645" y="3796370"/>
                    <a:pt x="262170" y="3806085"/>
                  </a:cubicBezTo>
                  <a:cubicBezTo>
                    <a:pt x="283125" y="3807609"/>
                    <a:pt x="303128" y="3797989"/>
                    <a:pt x="323130" y="3793703"/>
                  </a:cubicBezTo>
                  <a:cubicBezTo>
                    <a:pt x="300461" y="3784178"/>
                    <a:pt x="267313" y="3797322"/>
                    <a:pt x="242263" y="3798656"/>
                  </a:cubicBezTo>
                  <a:cubicBezTo>
                    <a:pt x="236262" y="3801704"/>
                    <a:pt x="237882" y="3805514"/>
                    <a:pt x="231881" y="3807609"/>
                  </a:cubicBezTo>
                  <a:close/>
                  <a:moveTo>
                    <a:pt x="236262" y="3603203"/>
                  </a:moveTo>
                  <a:cubicBezTo>
                    <a:pt x="236262" y="3603203"/>
                    <a:pt x="237596" y="3602536"/>
                    <a:pt x="238358" y="3602060"/>
                  </a:cubicBezTo>
                  <a:cubicBezTo>
                    <a:pt x="238548" y="3597964"/>
                    <a:pt x="227023" y="3600726"/>
                    <a:pt x="234547" y="3603108"/>
                  </a:cubicBezTo>
                  <a:close/>
                  <a:moveTo>
                    <a:pt x="361040" y="3772843"/>
                  </a:moveTo>
                  <a:lnTo>
                    <a:pt x="353706" y="3772843"/>
                  </a:lnTo>
                  <a:cubicBezTo>
                    <a:pt x="337418" y="3781320"/>
                    <a:pt x="351419" y="3780272"/>
                    <a:pt x="361230" y="3780178"/>
                  </a:cubicBezTo>
                  <a:cubicBezTo>
                    <a:pt x="363611" y="3777701"/>
                    <a:pt x="364088" y="3775224"/>
                    <a:pt x="359325" y="3772748"/>
                  </a:cubicBezTo>
                  <a:close/>
                  <a:moveTo>
                    <a:pt x="361040" y="3794941"/>
                  </a:moveTo>
                  <a:cubicBezTo>
                    <a:pt x="356373" y="3798751"/>
                    <a:pt x="356373" y="3798751"/>
                    <a:pt x="361040" y="3802275"/>
                  </a:cubicBezTo>
                  <a:lnTo>
                    <a:pt x="373994" y="3802275"/>
                  </a:lnTo>
                  <a:cubicBezTo>
                    <a:pt x="378566" y="3798465"/>
                    <a:pt x="378566" y="3798465"/>
                    <a:pt x="373994" y="3794941"/>
                  </a:cubicBezTo>
                  <a:close/>
                  <a:moveTo>
                    <a:pt x="337989" y="3793131"/>
                  </a:moveTo>
                  <a:cubicBezTo>
                    <a:pt x="341999" y="3795693"/>
                    <a:pt x="347124" y="3795693"/>
                    <a:pt x="351134" y="3793131"/>
                  </a:cubicBezTo>
                  <a:cubicBezTo>
                    <a:pt x="351134" y="3791226"/>
                    <a:pt x="353134" y="3788559"/>
                    <a:pt x="346943" y="3788083"/>
                  </a:cubicBezTo>
                  <a:close/>
                  <a:moveTo>
                    <a:pt x="334370" y="3816849"/>
                  </a:moveTo>
                  <a:cubicBezTo>
                    <a:pt x="319434" y="3810486"/>
                    <a:pt x="302356" y="3811686"/>
                    <a:pt x="288459" y="3820087"/>
                  </a:cubicBezTo>
                  <a:cubicBezTo>
                    <a:pt x="303032" y="3819515"/>
                    <a:pt x="295222" y="3826087"/>
                    <a:pt x="301508" y="3827897"/>
                  </a:cubicBezTo>
                  <a:cubicBezTo>
                    <a:pt x="327321" y="3821516"/>
                    <a:pt x="354467" y="3824945"/>
                    <a:pt x="380757" y="3827897"/>
                  </a:cubicBezTo>
                  <a:cubicBezTo>
                    <a:pt x="389710" y="3823611"/>
                    <a:pt x="378756" y="3820944"/>
                    <a:pt x="377423" y="3817420"/>
                  </a:cubicBezTo>
                  <a:cubicBezTo>
                    <a:pt x="369231" y="3808753"/>
                    <a:pt x="341990" y="3812658"/>
                    <a:pt x="332465" y="3816753"/>
                  </a:cubicBezTo>
                  <a:close/>
                  <a:moveTo>
                    <a:pt x="233024" y="4165273"/>
                  </a:moveTo>
                  <a:lnTo>
                    <a:pt x="233024" y="4168797"/>
                  </a:lnTo>
                  <a:cubicBezTo>
                    <a:pt x="240167" y="4171845"/>
                    <a:pt x="240263" y="4171845"/>
                    <a:pt x="248454" y="4167654"/>
                  </a:cubicBezTo>
                  <a:cubicBezTo>
                    <a:pt x="253312" y="4167654"/>
                    <a:pt x="255312" y="4172226"/>
                    <a:pt x="261885" y="4170797"/>
                  </a:cubicBezTo>
                  <a:cubicBezTo>
                    <a:pt x="272267" y="4177370"/>
                    <a:pt x="283125" y="4173465"/>
                    <a:pt x="296746" y="4174417"/>
                  </a:cubicBezTo>
                  <a:cubicBezTo>
                    <a:pt x="330274" y="4159939"/>
                    <a:pt x="236548" y="4155938"/>
                    <a:pt x="231309" y="4165178"/>
                  </a:cubicBezTo>
                  <a:close/>
                  <a:moveTo>
                    <a:pt x="292174" y="4209564"/>
                  </a:moveTo>
                  <a:cubicBezTo>
                    <a:pt x="285887" y="4204992"/>
                    <a:pt x="278172" y="4209564"/>
                    <a:pt x="272362" y="4213184"/>
                  </a:cubicBezTo>
                  <a:cubicBezTo>
                    <a:pt x="280173" y="4214422"/>
                    <a:pt x="291412" y="4221851"/>
                    <a:pt x="298556" y="4216898"/>
                  </a:cubicBezTo>
                  <a:lnTo>
                    <a:pt x="298556" y="4212517"/>
                  </a:lnTo>
                  <a:cubicBezTo>
                    <a:pt x="295775" y="4211755"/>
                    <a:pt x="293069" y="4210707"/>
                    <a:pt x="290460" y="4209469"/>
                  </a:cubicBezTo>
                  <a:close/>
                  <a:moveTo>
                    <a:pt x="229690" y="4207659"/>
                  </a:moveTo>
                  <a:cubicBezTo>
                    <a:pt x="210688" y="4198325"/>
                    <a:pt x="189409" y="4194515"/>
                    <a:pt x="168349" y="4196801"/>
                  </a:cubicBezTo>
                  <a:cubicBezTo>
                    <a:pt x="168349" y="4202516"/>
                    <a:pt x="157395" y="4198515"/>
                    <a:pt x="154062" y="4202135"/>
                  </a:cubicBezTo>
                  <a:lnTo>
                    <a:pt x="154062" y="4205945"/>
                  </a:lnTo>
                  <a:cubicBezTo>
                    <a:pt x="170064" y="4221661"/>
                    <a:pt x="201687" y="4195087"/>
                    <a:pt x="213688" y="4213470"/>
                  </a:cubicBezTo>
                  <a:cubicBezTo>
                    <a:pt x="224832" y="4222994"/>
                    <a:pt x="236834" y="4216232"/>
                    <a:pt x="249216" y="4215089"/>
                  </a:cubicBezTo>
                  <a:cubicBezTo>
                    <a:pt x="253979" y="4211279"/>
                    <a:pt x="254074" y="4211279"/>
                    <a:pt x="249216" y="4207659"/>
                  </a:cubicBezTo>
                  <a:close/>
                  <a:moveTo>
                    <a:pt x="213116" y="4149271"/>
                  </a:moveTo>
                  <a:cubicBezTo>
                    <a:pt x="207116" y="4139746"/>
                    <a:pt x="187685" y="4147461"/>
                    <a:pt x="177017" y="4144985"/>
                  </a:cubicBezTo>
                  <a:cubicBezTo>
                    <a:pt x="172350" y="4148890"/>
                    <a:pt x="172350" y="4148890"/>
                    <a:pt x="177017" y="4152414"/>
                  </a:cubicBezTo>
                  <a:cubicBezTo>
                    <a:pt x="190066" y="4150414"/>
                    <a:pt x="201115" y="4161368"/>
                    <a:pt x="212259" y="4150890"/>
                  </a:cubicBezTo>
                  <a:cubicBezTo>
                    <a:pt x="212059" y="4150319"/>
                    <a:pt x="211764" y="4149747"/>
                    <a:pt x="211402" y="4149176"/>
                  </a:cubicBezTo>
                  <a:close/>
                  <a:moveTo>
                    <a:pt x="170254" y="4233473"/>
                  </a:moveTo>
                  <a:cubicBezTo>
                    <a:pt x="176150" y="4236997"/>
                    <a:pt x="183103" y="4238329"/>
                    <a:pt x="189876" y="4237186"/>
                  </a:cubicBezTo>
                  <a:cubicBezTo>
                    <a:pt x="194828" y="4233662"/>
                    <a:pt x="194828" y="4233662"/>
                    <a:pt x="189876" y="4229758"/>
                  </a:cubicBezTo>
                  <a:cubicBezTo>
                    <a:pt x="179207" y="4227090"/>
                    <a:pt x="168206" y="4225852"/>
                    <a:pt x="157204" y="4226138"/>
                  </a:cubicBezTo>
                  <a:cubicBezTo>
                    <a:pt x="152252" y="4229662"/>
                    <a:pt x="152252" y="4229662"/>
                    <a:pt x="157204" y="4233473"/>
                  </a:cubicBezTo>
                  <a:close/>
                  <a:moveTo>
                    <a:pt x="246454" y="4305386"/>
                  </a:moveTo>
                  <a:cubicBezTo>
                    <a:pt x="242463" y="4302814"/>
                    <a:pt x="237300" y="4302814"/>
                    <a:pt x="233310" y="4305386"/>
                  </a:cubicBezTo>
                  <a:lnTo>
                    <a:pt x="233310" y="4309005"/>
                  </a:lnTo>
                  <a:cubicBezTo>
                    <a:pt x="237300" y="4311577"/>
                    <a:pt x="242463" y="4311577"/>
                    <a:pt x="246454" y="4309005"/>
                  </a:cubicBezTo>
                  <a:close/>
                  <a:moveTo>
                    <a:pt x="285887" y="4278430"/>
                  </a:moveTo>
                  <a:cubicBezTo>
                    <a:pt x="285887" y="4273954"/>
                    <a:pt x="279315" y="4272620"/>
                    <a:pt x="274839" y="4270334"/>
                  </a:cubicBezTo>
                  <a:cubicBezTo>
                    <a:pt x="239596" y="4270334"/>
                    <a:pt x="239596" y="4270334"/>
                    <a:pt x="232833" y="4268429"/>
                  </a:cubicBezTo>
                  <a:cubicBezTo>
                    <a:pt x="237082" y="4265667"/>
                    <a:pt x="241796" y="4263761"/>
                    <a:pt x="246740" y="4262714"/>
                  </a:cubicBezTo>
                  <a:cubicBezTo>
                    <a:pt x="265790" y="4246522"/>
                    <a:pt x="213974" y="4265190"/>
                    <a:pt x="208640" y="4255475"/>
                  </a:cubicBezTo>
                  <a:cubicBezTo>
                    <a:pt x="203620" y="4258333"/>
                    <a:pt x="198010" y="4259951"/>
                    <a:pt x="192257" y="4260237"/>
                  </a:cubicBezTo>
                  <a:cubicBezTo>
                    <a:pt x="195876" y="4279287"/>
                    <a:pt x="182732" y="4270810"/>
                    <a:pt x="172445" y="4275763"/>
                  </a:cubicBezTo>
                  <a:cubicBezTo>
                    <a:pt x="182922" y="4284431"/>
                    <a:pt x="196733" y="4283002"/>
                    <a:pt x="208640" y="4288431"/>
                  </a:cubicBezTo>
                  <a:lnTo>
                    <a:pt x="215307" y="4285002"/>
                  </a:lnTo>
                  <a:cubicBezTo>
                    <a:pt x="220461" y="4288051"/>
                    <a:pt x="226480" y="4289384"/>
                    <a:pt x="232452" y="4288717"/>
                  </a:cubicBezTo>
                  <a:cubicBezTo>
                    <a:pt x="244454" y="4292432"/>
                    <a:pt x="252931" y="4300528"/>
                    <a:pt x="264551" y="4293765"/>
                  </a:cubicBezTo>
                  <a:lnTo>
                    <a:pt x="264551" y="4290241"/>
                  </a:lnTo>
                  <a:cubicBezTo>
                    <a:pt x="270457" y="4286050"/>
                    <a:pt x="279125" y="4283764"/>
                    <a:pt x="283792" y="4278335"/>
                  </a:cubicBezTo>
                  <a:close/>
                  <a:moveTo>
                    <a:pt x="305604" y="4290623"/>
                  </a:moveTo>
                  <a:cubicBezTo>
                    <a:pt x="301518" y="4287860"/>
                    <a:pt x="296165" y="4287860"/>
                    <a:pt x="292079" y="4290623"/>
                  </a:cubicBezTo>
                  <a:cubicBezTo>
                    <a:pt x="294365" y="4292909"/>
                    <a:pt x="304557" y="4299862"/>
                    <a:pt x="303890" y="4290527"/>
                  </a:cubicBezTo>
                  <a:close/>
                  <a:moveTo>
                    <a:pt x="318177" y="4253761"/>
                  </a:moveTo>
                  <a:lnTo>
                    <a:pt x="309128" y="4248236"/>
                  </a:lnTo>
                  <a:cubicBezTo>
                    <a:pt x="299603" y="4246997"/>
                    <a:pt x="293603" y="4253761"/>
                    <a:pt x="285792" y="4257761"/>
                  </a:cubicBezTo>
                  <a:cubicBezTo>
                    <a:pt x="295994" y="4260999"/>
                    <a:pt x="307119" y="4259571"/>
                    <a:pt x="316082" y="4253666"/>
                  </a:cubicBezTo>
                  <a:close/>
                  <a:moveTo>
                    <a:pt x="318939" y="3870665"/>
                  </a:moveTo>
                  <a:cubicBezTo>
                    <a:pt x="310110" y="3867045"/>
                    <a:pt x="300023" y="3868312"/>
                    <a:pt x="292364" y="3873999"/>
                  </a:cubicBezTo>
                  <a:lnTo>
                    <a:pt x="292364" y="3881714"/>
                  </a:lnTo>
                  <a:cubicBezTo>
                    <a:pt x="297508" y="3885047"/>
                    <a:pt x="303890" y="3883333"/>
                    <a:pt x="312081" y="3882857"/>
                  </a:cubicBezTo>
                  <a:lnTo>
                    <a:pt x="312081" y="3874189"/>
                  </a:lnTo>
                  <a:close/>
                  <a:moveTo>
                    <a:pt x="350658" y="4303481"/>
                  </a:moveTo>
                  <a:cubicBezTo>
                    <a:pt x="342647" y="4302814"/>
                    <a:pt x="334589" y="4303195"/>
                    <a:pt x="326655" y="4304529"/>
                  </a:cubicBezTo>
                  <a:cubicBezTo>
                    <a:pt x="322083" y="4310911"/>
                    <a:pt x="327321" y="4315768"/>
                    <a:pt x="335036" y="4314625"/>
                  </a:cubicBezTo>
                  <a:cubicBezTo>
                    <a:pt x="337418" y="4310339"/>
                    <a:pt x="347133" y="4309482"/>
                    <a:pt x="348562" y="4303386"/>
                  </a:cubicBezTo>
                  <a:close/>
                  <a:moveTo>
                    <a:pt x="363611" y="3947246"/>
                  </a:moveTo>
                  <a:cubicBezTo>
                    <a:pt x="362850" y="3947246"/>
                    <a:pt x="361707" y="3946008"/>
                    <a:pt x="361421" y="3946103"/>
                  </a:cubicBezTo>
                  <a:cubicBezTo>
                    <a:pt x="351515" y="3948389"/>
                    <a:pt x="363326" y="3951151"/>
                    <a:pt x="361516" y="3947150"/>
                  </a:cubicBezTo>
                  <a:close/>
                  <a:moveTo>
                    <a:pt x="395997" y="3901811"/>
                  </a:moveTo>
                  <a:cubicBezTo>
                    <a:pt x="373517" y="3902535"/>
                    <a:pt x="351010" y="3901297"/>
                    <a:pt x="328750" y="3898096"/>
                  </a:cubicBezTo>
                  <a:cubicBezTo>
                    <a:pt x="323892" y="3901716"/>
                    <a:pt x="323892" y="3901811"/>
                    <a:pt x="328750" y="3905526"/>
                  </a:cubicBezTo>
                  <a:cubicBezTo>
                    <a:pt x="339323" y="3903716"/>
                    <a:pt x="403902" y="3925243"/>
                    <a:pt x="393901" y="3901716"/>
                  </a:cubicBezTo>
                  <a:close/>
                  <a:moveTo>
                    <a:pt x="401140" y="3713979"/>
                  </a:moveTo>
                  <a:cubicBezTo>
                    <a:pt x="351039" y="3712931"/>
                    <a:pt x="374946" y="3701691"/>
                    <a:pt x="403902" y="3690738"/>
                  </a:cubicBezTo>
                  <a:lnTo>
                    <a:pt x="403902" y="3682451"/>
                  </a:lnTo>
                  <a:cubicBezTo>
                    <a:pt x="383957" y="3673888"/>
                    <a:pt x="362821" y="3668401"/>
                    <a:pt x="341228" y="3666163"/>
                  </a:cubicBezTo>
                  <a:cubicBezTo>
                    <a:pt x="334179" y="3670735"/>
                    <a:pt x="317415" y="3679498"/>
                    <a:pt x="312653" y="3669116"/>
                  </a:cubicBezTo>
                  <a:cubicBezTo>
                    <a:pt x="311796" y="3666639"/>
                    <a:pt x="306557" y="3666068"/>
                    <a:pt x="306747" y="3664449"/>
                  </a:cubicBezTo>
                  <a:lnTo>
                    <a:pt x="315415" y="3658448"/>
                  </a:lnTo>
                  <a:cubicBezTo>
                    <a:pt x="328178" y="3657686"/>
                    <a:pt x="335703" y="3652638"/>
                    <a:pt x="348943" y="3654637"/>
                  </a:cubicBezTo>
                  <a:cubicBezTo>
                    <a:pt x="357801" y="3648447"/>
                    <a:pt x="363421" y="3653400"/>
                    <a:pt x="371327" y="3649304"/>
                  </a:cubicBezTo>
                  <a:cubicBezTo>
                    <a:pt x="355610" y="3639017"/>
                    <a:pt x="332655" y="3647113"/>
                    <a:pt x="315606" y="3651019"/>
                  </a:cubicBezTo>
                  <a:lnTo>
                    <a:pt x="307890" y="3647208"/>
                  </a:lnTo>
                  <a:lnTo>
                    <a:pt x="299413" y="3648827"/>
                  </a:lnTo>
                  <a:lnTo>
                    <a:pt x="299413" y="3653114"/>
                  </a:lnTo>
                  <a:lnTo>
                    <a:pt x="292746" y="3657114"/>
                  </a:lnTo>
                  <a:lnTo>
                    <a:pt x="292746" y="3660638"/>
                  </a:lnTo>
                  <a:lnTo>
                    <a:pt x="299318" y="3664639"/>
                  </a:lnTo>
                  <a:cubicBezTo>
                    <a:pt x="294365" y="3675783"/>
                    <a:pt x="254360" y="3670449"/>
                    <a:pt x="241215" y="3674831"/>
                  </a:cubicBezTo>
                  <a:cubicBezTo>
                    <a:pt x="240072" y="3681784"/>
                    <a:pt x="240072" y="3681784"/>
                    <a:pt x="243596" y="3684356"/>
                  </a:cubicBezTo>
                  <a:cubicBezTo>
                    <a:pt x="271314" y="3677784"/>
                    <a:pt x="297603" y="3688166"/>
                    <a:pt x="325511" y="3690166"/>
                  </a:cubicBezTo>
                  <a:lnTo>
                    <a:pt x="325511" y="3693786"/>
                  </a:lnTo>
                  <a:cubicBezTo>
                    <a:pt x="322368" y="3696929"/>
                    <a:pt x="311320" y="3693786"/>
                    <a:pt x="312653" y="3699691"/>
                  </a:cubicBezTo>
                  <a:cubicBezTo>
                    <a:pt x="303318" y="3704930"/>
                    <a:pt x="293183" y="3708559"/>
                    <a:pt x="282649" y="3710454"/>
                  </a:cubicBezTo>
                  <a:cubicBezTo>
                    <a:pt x="201687" y="3733981"/>
                    <a:pt x="267123" y="3733981"/>
                    <a:pt x="303032" y="3721408"/>
                  </a:cubicBezTo>
                  <a:cubicBezTo>
                    <a:pt x="336560" y="3722646"/>
                    <a:pt x="372089" y="3730361"/>
                    <a:pt x="404664" y="3726456"/>
                  </a:cubicBezTo>
                  <a:cubicBezTo>
                    <a:pt x="400950" y="3722265"/>
                    <a:pt x="404950" y="3717788"/>
                    <a:pt x="399140" y="3713883"/>
                  </a:cubicBezTo>
                  <a:close/>
                  <a:moveTo>
                    <a:pt x="262837" y="3610727"/>
                  </a:moveTo>
                  <a:lnTo>
                    <a:pt x="269219" y="3610727"/>
                  </a:lnTo>
                  <a:cubicBezTo>
                    <a:pt x="273981" y="3607108"/>
                    <a:pt x="273981" y="3607108"/>
                    <a:pt x="269219" y="3603298"/>
                  </a:cubicBezTo>
                  <a:lnTo>
                    <a:pt x="262837" y="3603298"/>
                  </a:lnTo>
                  <a:cubicBezTo>
                    <a:pt x="256265" y="3606822"/>
                    <a:pt x="256265" y="3606822"/>
                    <a:pt x="260741" y="3610632"/>
                  </a:cubicBezTo>
                  <a:close/>
                  <a:moveTo>
                    <a:pt x="426762" y="3618062"/>
                  </a:moveTo>
                  <a:cubicBezTo>
                    <a:pt x="421809" y="3618729"/>
                    <a:pt x="416094" y="3616824"/>
                    <a:pt x="411713" y="3619300"/>
                  </a:cubicBezTo>
                  <a:cubicBezTo>
                    <a:pt x="411046" y="3622729"/>
                    <a:pt x="407998" y="3626253"/>
                    <a:pt x="414284" y="3628825"/>
                  </a:cubicBezTo>
                  <a:cubicBezTo>
                    <a:pt x="416380" y="3627491"/>
                    <a:pt x="418380" y="3626062"/>
                    <a:pt x="420285" y="3624920"/>
                  </a:cubicBezTo>
                  <a:lnTo>
                    <a:pt x="427143" y="3624920"/>
                  </a:lnTo>
                  <a:cubicBezTo>
                    <a:pt x="429620" y="3621491"/>
                    <a:pt x="429715" y="3621395"/>
                    <a:pt x="424667" y="3617966"/>
                  </a:cubicBezTo>
                  <a:close/>
                  <a:moveTo>
                    <a:pt x="468577" y="3899335"/>
                  </a:moveTo>
                  <a:lnTo>
                    <a:pt x="459624" y="3894382"/>
                  </a:lnTo>
                  <a:cubicBezTo>
                    <a:pt x="453775" y="3894391"/>
                    <a:pt x="448108" y="3896373"/>
                    <a:pt x="443526" y="3900002"/>
                  </a:cubicBezTo>
                  <a:lnTo>
                    <a:pt x="443526" y="3903621"/>
                  </a:lnTo>
                  <a:cubicBezTo>
                    <a:pt x="448089" y="3907288"/>
                    <a:pt x="453775" y="3909270"/>
                    <a:pt x="459624" y="3909241"/>
                  </a:cubicBezTo>
                  <a:cubicBezTo>
                    <a:pt x="460481" y="3906765"/>
                    <a:pt x="471720" y="3904288"/>
                    <a:pt x="466482" y="3899240"/>
                  </a:cubicBezTo>
                  <a:close/>
                  <a:moveTo>
                    <a:pt x="446765" y="3537385"/>
                  </a:moveTo>
                  <a:cubicBezTo>
                    <a:pt x="442098" y="3539861"/>
                    <a:pt x="442098" y="3542243"/>
                    <a:pt x="446765" y="3544719"/>
                  </a:cubicBezTo>
                  <a:cubicBezTo>
                    <a:pt x="449432" y="3541766"/>
                    <a:pt x="449432" y="3539385"/>
                    <a:pt x="444669" y="3536909"/>
                  </a:cubicBezTo>
                  <a:close/>
                  <a:moveTo>
                    <a:pt x="492199" y="3504333"/>
                  </a:moveTo>
                  <a:cubicBezTo>
                    <a:pt x="499438" y="3500485"/>
                    <a:pt x="507744" y="3499142"/>
                    <a:pt x="515821" y="3500523"/>
                  </a:cubicBezTo>
                  <a:cubicBezTo>
                    <a:pt x="520298" y="3492141"/>
                    <a:pt x="541062" y="3501095"/>
                    <a:pt x="548016" y="3490998"/>
                  </a:cubicBezTo>
                  <a:lnTo>
                    <a:pt x="539062" y="3485379"/>
                  </a:lnTo>
                  <a:cubicBezTo>
                    <a:pt x="523250" y="3486998"/>
                    <a:pt x="532680" y="3479187"/>
                    <a:pt x="526680" y="3470996"/>
                  </a:cubicBezTo>
                  <a:cubicBezTo>
                    <a:pt x="522108" y="3469281"/>
                    <a:pt x="514297" y="3472425"/>
                    <a:pt x="509534" y="3468995"/>
                  </a:cubicBezTo>
                  <a:cubicBezTo>
                    <a:pt x="506201" y="3454518"/>
                    <a:pt x="488484" y="3473758"/>
                    <a:pt x="479912" y="3463376"/>
                  </a:cubicBezTo>
                  <a:cubicBezTo>
                    <a:pt x="466882" y="3470434"/>
                    <a:pt x="452499" y="3474625"/>
                    <a:pt x="437716" y="3475663"/>
                  </a:cubicBezTo>
                  <a:cubicBezTo>
                    <a:pt x="436954" y="3477759"/>
                    <a:pt x="436287" y="3479378"/>
                    <a:pt x="435811" y="3480806"/>
                  </a:cubicBezTo>
                  <a:cubicBezTo>
                    <a:pt x="420933" y="3482978"/>
                    <a:pt x="405798" y="3482626"/>
                    <a:pt x="391043" y="3479759"/>
                  </a:cubicBezTo>
                  <a:cubicBezTo>
                    <a:pt x="397520" y="3470710"/>
                    <a:pt x="420952" y="3479759"/>
                    <a:pt x="416761" y="3465566"/>
                  </a:cubicBezTo>
                  <a:lnTo>
                    <a:pt x="407712" y="3459566"/>
                  </a:lnTo>
                  <a:cubicBezTo>
                    <a:pt x="387024" y="3463681"/>
                    <a:pt x="365936" y="3465500"/>
                    <a:pt x="344847" y="3464995"/>
                  </a:cubicBezTo>
                  <a:cubicBezTo>
                    <a:pt x="337418" y="3460804"/>
                    <a:pt x="329322" y="3463947"/>
                    <a:pt x="331798" y="3472520"/>
                  </a:cubicBezTo>
                  <a:cubicBezTo>
                    <a:pt x="348276" y="3482521"/>
                    <a:pt x="312748" y="3474234"/>
                    <a:pt x="307795" y="3482045"/>
                  </a:cubicBezTo>
                  <a:cubicBezTo>
                    <a:pt x="276934" y="3480711"/>
                    <a:pt x="249883" y="3490617"/>
                    <a:pt x="216736" y="3488998"/>
                  </a:cubicBezTo>
                  <a:lnTo>
                    <a:pt x="200829" y="3498523"/>
                  </a:lnTo>
                  <a:cubicBezTo>
                    <a:pt x="200829" y="3499095"/>
                    <a:pt x="200829" y="3500333"/>
                    <a:pt x="200353" y="3501857"/>
                  </a:cubicBezTo>
                  <a:cubicBezTo>
                    <a:pt x="191304" y="3510143"/>
                    <a:pt x="175778" y="3504429"/>
                    <a:pt x="167206" y="3513763"/>
                  </a:cubicBezTo>
                  <a:lnTo>
                    <a:pt x="169873" y="3518430"/>
                  </a:lnTo>
                  <a:cubicBezTo>
                    <a:pt x="197114" y="3523288"/>
                    <a:pt x="222356" y="3517573"/>
                    <a:pt x="249978" y="3518430"/>
                  </a:cubicBezTo>
                  <a:cubicBezTo>
                    <a:pt x="256360" y="3522050"/>
                    <a:pt x="259503" y="3523479"/>
                    <a:pt x="266076" y="3520145"/>
                  </a:cubicBezTo>
                  <a:cubicBezTo>
                    <a:pt x="275029" y="3514715"/>
                    <a:pt x="279506" y="3522812"/>
                    <a:pt x="288555" y="3521954"/>
                  </a:cubicBezTo>
                  <a:cubicBezTo>
                    <a:pt x="304937" y="3513763"/>
                    <a:pt x="329417" y="3529384"/>
                    <a:pt x="344847" y="3534527"/>
                  </a:cubicBezTo>
                  <a:cubicBezTo>
                    <a:pt x="344847" y="3536433"/>
                    <a:pt x="344847" y="3537575"/>
                    <a:pt x="345419" y="3538814"/>
                  </a:cubicBezTo>
                  <a:cubicBezTo>
                    <a:pt x="349848" y="3542414"/>
                    <a:pt x="355430" y="3544281"/>
                    <a:pt x="361135" y="3544052"/>
                  </a:cubicBezTo>
                  <a:cubicBezTo>
                    <a:pt x="365993" y="3547863"/>
                    <a:pt x="365993" y="3547863"/>
                    <a:pt x="361135" y="3551387"/>
                  </a:cubicBezTo>
                  <a:cubicBezTo>
                    <a:pt x="353648" y="3552549"/>
                    <a:pt x="345990" y="3551025"/>
                    <a:pt x="339513" y="3547100"/>
                  </a:cubicBezTo>
                  <a:cubicBezTo>
                    <a:pt x="339513" y="3553673"/>
                    <a:pt x="328369" y="3549577"/>
                    <a:pt x="325226" y="3553482"/>
                  </a:cubicBezTo>
                  <a:lnTo>
                    <a:pt x="325226" y="3557006"/>
                  </a:lnTo>
                  <a:lnTo>
                    <a:pt x="315701" y="3562340"/>
                  </a:lnTo>
                  <a:cubicBezTo>
                    <a:pt x="308643" y="3557292"/>
                    <a:pt x="298965" y="3558092"/>
                    <a:pt x="292841" y="3564245"/>
                  </a:cubicBezTo>
                  <a:lnTo>
                    <a:pt x="292841" y="3571008"/>
                  </a:lnTo>
                  <a:cubicBezTo>
                    <a:pt x="283316" y="3581390"/>
                    <a:pt x="269219" y="3573961"/>
                    <a:pt x="259598" y="3579200"/>
                  </a:cubicBezTo>
                  <a:cubicBezTo>
                    <a:pt x="258265" y="3586629"/>
                    <a:pt x="269123" y="3583962"/>
                    <a:pt x="274934" y="3584344"/>
                  </a:cubicBezTo>
                  <a:cubicBezTo>
                    <a:pt x="290174" y="3595202"/>
                    <a:pt x="308366" y="3578724"/>
                    <a:pt x="324654" y="3586058"/>
                  </a:cubicBezTo>
                  <a:cubicBezTo>
                    <a:pt x="315986" y="3595106"/>
                    <a:pt x="302937" y="3593963"/>
                    <a:pt x="293222" y="3601488"/>
                  </a:cubicBezTo>
                  <a:lnTo>
                    <a:pt x="302175" y="3606727"/>
                  </a:lnTo>
                  <a:cubicBezTo>
                    <a:pt x="351800" y="3602536"/>
                    <a:pt x="400378" y="3616252"/>
                    <a:pt x="443622" y="3585391"/>
                  </a:cubicBezTo>
                  <a:cubicBezTo>
                    <a:pt x="450194" y="3569008"/>
                    <a:pt x="389996" y="3581962"/>
                    <a:pt x="381518" y="3584438"/>
                  </a:cubicBezTo>
                  <a:cubicBezTo>
                    <a:pt x="374375" y="3580629"/>
                    <a:pt x="380090" y="3575485"/>
                    <a:pt x="377137" y="3571294"/>
                  </a:cubicBezTo>
                  <a:cubicBezTo>
                    <a:pt x="365802" y="3567198"/>
                    <a:pt x="374470" y="3561769"/>
                    <a:pt x="381042" y="3558911"/>
                  </a:cubicBezTo>
                  <a:lnTo>
                    <a:pt x="388186" y="3562245"/>
                  </a:lnTo>
                  <a:cubicBezTo>
                    <a:pt x="398568" y="3554340"/>
                    <a:pt x="412951" y="3562245"/>
                    <a:pt x="423714" y="3556721"/>
                  </a:cubicBezTo>
                  <a:lnTo>
                    <a:pt x="423714" y="3549482"/>
                  </a:lnTo>
                  <a:lnTo>
                    <a:pt x="397901" y="3535004"/>
                  </a:lnTo>
                  <a:lnTo>
                    <a:pt x="397901" y="3531384"/>
                  </a:lnTo>
                  <a:lnTo>
                    <a:pt x="390377" y="3526717"/>
                  </a:lnTo>
                  <a:cubicBezTo>
                    <a:pt x="418475" y="3523859"/>
                    <a:pt x="439811" y="3517763"/>
                    <a:pt x="467910" y="3521859"/>
                  </a:cubicBezTo>
                  <a:cubicBezTo>
                    <a:pt x="468863" y="3520240"/>
                    <a:pt x="469815" y="3518621"/>
                    <a:pt x="470673" y="3517002"/>
                  </a:cubicBezTo>
                  <a:lnTo>
                    <a:pt x="463529" y="3512620"/>
                  </a:lnTo>
                  <a:cubicBezTo>
                    <a:pt x="471225" y="3506943"/>
                    <a:pt x="480540" y="3503866"/>
                    <a:pt x="490103" y="3503857"/>
                  </a:cubicBezTo>
                  <a:close/>
                  <a:moveTo>
                    <a:pt x="275982" y="3541004"/>
                  </a:moveTo>
                  <a:lnTo>
                    <a:pt x="282363" y="3541004"/>
                  </a:lnTo>
                  <a:cubicBezTo>
                    <a:pt x="287792" y="3537480"/>
                    <a:pt x="287412" y="3537004"/>
                    <a:pt x="282363" y="3533670"/>
                  </a:cubicBezTo>
                  <a:lnTo>
                    <a:pt x="275982" y="3533670"/>
                  </a:lnTo>
                  <a:cubicBezTo>
                    <a:pt x="269219" y="3536813"/>
                    <a:pt x="269314" y="3536813"/>
                    <a:pt x="273886" y="3540528"/>
                  </a:cubicBezTo>
                  <a:close/>
                  <a:moveTo>
                    <a:pt x="499343" y="3518811"/>
                  </a:moveTo>
                  <a:cubicBezTo>
                    <a:pt x="517726" y="3516525"/>
                    <a:pt x="535347" y="3529479"/>
                    <a:pt x="552111" y="3515287"/>
                  </a:cubicBezTo>
                  <a:lnTo>
                    <a:pt x="562112" y="3515287"/>
                  </a:lnTo>
                  <a:lnTo>
                    <a:pt x="571066" y="3522716"/>
                  </a:lnTo>
                  <a:cubicBezTo>
                    <a:pt x="577200" y="3522983"/>
                    <a:pt x="583220" y="3521021"/>
                    <a:pt x="588020" y="3517192"/>
                  </a:cubicBezTo>
                  <a:lnTo>
                    <a:pt x="588020" y="3513478"/>
                  </a:lnTo>
                  <a:lnTo>
                    <a:pt x="594498" y="3509572"/>
                  </a:lnTo>
                  <a:cubicBezTo>
                    <a:pt x="590687" y="3508181"/>
                    <a:pt x="586639" y="3507601"/>
                    <a:pt x="582591" y="3507858"/>
                  </a:cubicBezTo>
                  <a:cubicBezTo>
                    <a:pt x="567637" y="3507858"/>
                    <a:pt x="582591" y="3493570"/>
                    <a:pt x="562684" y="3496809"/>
                  </a:cubicBezTo>
                  <a:cubicBezTo>
                    <a:pt x="538109" y="3493665"/>
                    <a:pt x="558207" y="3509858"/>
                    <a:pt x="538014" y="3507953"/>
                  </a:cubicBezTo>
                  <a:lnTo>
                    <a:pt x="527156" y="3500523"/>
                  </a:lnTo>
                  <a:lnTo>
                    <a:pt x="513440" y="3500523"/>
                  </a:lnTo>
                  <a:cubicBezTo>
                    <a:pt x="514297" y="3503571"/>
                    <a:pt x="508487" y="3504143"/>
                    <a:pt x="506677" y="3506524"/>
                  </a:cubicBezTo>
                  <a:lnTo>
                    <a:pt x="506677" y="3509763"/>
                  </a:lnTo>
                  <a:cubicBezTo>
                    <a:pt x="503915" y="3511572"/>
                    <a:pt x="486198" y="3511477"/>
                    <a:pt x="497247" y="3518335"/>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197" name="Google Shape;197;p10"/>
            <p:cNvSpPr/>
            <p:nvPr/>
          </p:nvSpPr>
          <p:spPr>
            <a:xfrm>
              <a:off x="9333503" y="-144"/>
              <a:ext cx="426406" cy="6864364"/>
            </a:xfrm>
            <a:custGeom>
              <a:rect b="b" l="l" r="r" t="t"/>
              <a:pathLst>
                <a:path extrusionOk="0" h="4606956" w="636427">
                  <a:moveTo>
                    <a:pt x="604180" y="4534557"/>
                  </a:moveTo>
                  <a:lnTo>
                    <a:pt x="604180" y="4606375"/>
                  </a:lnTo>
                  <a:lnTo>
                    <a:pt x="591035" y="4606375"/>
                  </a:lnTo>
                  <a:lnTo>
                    <a:pt x="591035" y="4596850"/>
                  </a:lnTo>
                  <a:lnTo>
                    <a:pt x="584654" y="4592945"/>
                  </a:lnTo>
                  <a:lnTo>
                    <a:pt x="584654" y="4582086"/>
                  </a:lnTo>
                  <a:lnTo>
                    <a:pt x="591131" y="4577896"/>
                  </a:lnTo>
                  <a:cubicBezTo>
                    <a:pt x="591131" y="4572847"/>
                    <a:pt x="585035" y="4571514"/>
                    <a:pt x="581606" y="4569132"/>
                  </a:cubicBezTo>
                  <a:cubicBezTo>
                    <a:pt x="555126" y="4567989"/>
                    <a:pt x="532076" y="4583611"/>
                    <a:pt x="505406" y="4574658"/>
                  </a:cubicBezTo>
                  <a:cubicBezTo>
                    <a:pt x="505882" y="4572943"/>
                    <a:pt x="504072" y="4570847"/>
                    <a:pt x="507882" y="4569609"/>
                  </a:cubicBezTo>
                  <a:cubicBezTo>
                    <a:pt x="532276" y="4568561"/>
                    <a:pt x="556584" y="4565894"/>
                    <a:pt x="580653" y="4561798"/>
                  </a:cubicBezTo>
                  <a:cubicBezTo>
                    <a:pt x="585606" y="4559132"/>
                    <a:pt x="584368" y="4554560"/>
                    <a:pt x="590178" y="4552750"/>
                  </a:cubicBezTo>
                  <a:lnTo>
                    <a:pt x="590178" y="4541700"/>
                  </a:lnTo>
                  <a:cubicBezTo>
                    <a:pt x="583035" y="4535033"/>
                    <a:pt x="569604" y="4535700"/>
                    <a:pt x="561603" y="4528937"/>
                  </a:cubicBezTo>
                  <a:cubicBezTo>
                    <a:pt x="556650" y="4529889"/>
                    <a:pt x="557603" y="4534176"/>
                    <a:pt x="557698" y="4537415"/>
                  </a:cubicBezTo>
                  <a:lnTo>
                    <a:pt x="548173" y="4543415"/>
                  </a:lnTo>
                  <a:cubicBezTo>
                    <a:pt x="538648" y="4544272"/>
                    <a:pt x="527980" y="4541510"/>
                    <a:pt x="519598" y="4544749"/>
                  </a:cubicBezTo>
                  <a:cubicBezTo>
                    <a:pt x="519598" y="4555988"/>
                    <a:pt x="511692" y="4556369"/>
                    <a:pt x="501596" y="4550654"/>
                  </a:cubicBezTo>
                  <a:cubicBezTo>
                    <a:pt x="482546" y="4553607"/>
                    <a:pt x="460638" y="4545892"/>
                    <a:pt x="446256" y="4549130"/>
                  </a:cubicBezTo>
                  <a:cubicBezTo>
                    <a:pt x="440969" y="4551511"/>
                    <a:pt x="434787" y="4550750"/>
                    <a:pt x="430254" y="4547130"/>
                  </a:cubicBezTo>
                  <a:cubicBezTo>
                    <a:pt x="407393" y="4555988"/>
                    <a:pt x="385105" y="4532366"/>
                    <a:pt x="359197" y="4539605"/>
                  </a:cubicBezTo>
                  <a:cubicBezTo>
                    <a:pt x="321126" y="4554750"/>
                    <a:pt x="279501" y="4558655"/>
                    <a:pt x="239277" y="4550845"/>
                  </a:cubicBezTo>
                  <a:lnTo>
                    <a:pt x="229752" y="4556083"/>
                  </a:lnTo>
                  <a:cubicBezTo>
                    <a:pt x="235658" y="4560465"/>
                    <a:pt x="244135" y="4563418"/>
                    <a:pt x="249279" y="4567894"/>
                  </a:cubicBezTo>
                  <a:cubicBezTo>
                    <a:pt x="249279" y="4573800"/>
                    <a:pt x="249279" y="4573800"/>
                    <a:pt x="245659" y="4576562"/>
                  </a:cubicBezTo>
                  <a:cubicBezTo>
                    <a:pt x="241087" y="4576085"/>
                    <a:pt x="236506" y="4577324"/>
                    <a:pt x="232705" y="4579896"/>
                  </a:cubicBezTo>
                  <a:cubicBezTo>
                    <a:pt x="224209" y="4575991"/>
                    <a:pt x="214674" y="4575038"/>
                    <a:pt x="205559" y="4577039"/>
                  </a:cubicBezTo>
                  <a:cubicBezTo>
                    <a:pt x="202511" y="4581801"/>
                    <a:pt x="190509" y="4578753"/>
                    <a:pt x="187175" y="4583897"/>
                  </a:cubicBezTo>
                  <a:cubicBezTo>
                    <a:pt x="179841" y="4585896"/>
                    <a:pt x="155648" y="4578373"/>
                    <a:pt x="158029" y="4589802"/>
                  </a:cubicBezTo>
                  <a:cubicBezTo>
                    <a:pt x="165554" y="4595517"/>
                    <a:pt x="179270" y="4598755"/>
                    <a:pt x="183556" y="4605994"/>
                  </a:cubicBezTo>
                  <a:lnTo>
                    <a:pt x="19250" y="4605994"/>
                  </a:lnTo>
                  <a:lnTo>
                    <a:pt x="19250" y="4571038"/>
                  </a:lnTo>
                  <a:lnTo>
                    <a:pt x="26013" y="4566942"/>
                  </a:lnTo>
                  <a:lnTo>
                    <a:pt x="26013" y="4501600"/>
                  </a:lnTo>
                  <a:cubicBezTo>
                    <a:pt x="37062" y="4498172"/>
                    <a:pt x="30965" y="4484455"/>
                    <a:pt x="32394" y="4475883"/>
                  </a:cubicBezTo>
                  <a:lnTo>
                    <a:pt x="26679" y="4472739"/>
                  </a:lnTo>
                  <a:cubicBezTo>
                    <a:pt x="23346" y="4440926"/>
                    <a:pt x="28394" y="4407589"/>
                    <a:pt x="24965" y="4375871"/>
                  </a:cubicBezTo>
                  <a:lnTo>
                    <a:pt x="19726" y="4372918"/>
                  </a:lnTo>
                  <a:lnTo>
                    <a:pt x="25536" y="4369107"/>
                  </a:lnTo>
                  <a:lnTo>
                    <a:pt x="19440" y="4365297"/>
                  </a:lnTo>
                  <a:lnTo>
                    <a:pt x="25631" y="4361583"/>
                  </a:lnTo>
                  <a:lnTo>
                    <a:pt x="25631" y="4354154"/>
                  </a:lnTo>
                  <a:cubicBezTo>
                    <a:pt x="9915" y="4337008"/>
                    <a:pt x="23917" y="4300528"/>
                    <a:pt x="19059" y="4276811"/>
                  </a:cubicBezTo>
                  <a:lnTo>
                    <a:pt x="13725" y="4273762"/>
                  </a:lnTo>
                  <a:cubicBezTo>
                    <a:pt x="11868" y="4268619"/>
                    <a:pt x="11868" y="4262903"/>
                    <a:pt x="13725" y="4257761"/>
                  </a:cubicBezTo>
                  <a:lnTo>
                    <a:pt x="18678" y="4254998"/>
                  </a:lnTo>
                  <a:lnTo>
                    <a:pt x="18678" y="4207373"/>
                  </a:lnTo>
                  <a:lnTo>
                    <a:pt x="25441" y="4203182"/>
                  </a:lnTo>
                  <a:lnTo>
                    <a:pt x="25441" y="4000776"/>
                  </a:lnTo>
                  <a:lnTo>
                    <a:pt x="32108" y="3996775"/>
                  </a:lnTo>
                  <a:lnTo>
                    <a:pt x="32108" y="3982107"/>
                  </a:lnTo>
                  <a:lnTo>
                    <a:pt x="25536" y="3978106"/>
                  </a:lnTo>
                  <a:cubicBezTo>
                    <a:pt x="25536" y="3976773"/>
                    <a:pt x="25536" y="3975630"/>
                    <a:pt x="26108" y="3974392"/>
                  </a:cubicBezTo>
                  <a:cubicBezTo>
                    <a:pt x="36204" y="3969439"/>
                    <a:pt x="31728" y="3964867"/>
                    <a:pt x="31251" y="3937339"/>
                  </a:cubicBezTo>
                  <a:cubicBezTo>
                    <a:pt x="23250" y="3932482"/>
                    <a:pt x="23250" y="3932196"/>
                    <a:pt x="31823" y="3926957"/>
                  </a:cubicBezTo>
                  <a:lnTo>
                    <a:pt x="31823" y="3901145"/>
                  </a:lnTo>
                  <a:lnTo>
                    <a:pt x="25917" y="3897430"/>
                  </a:lnTo>
                  <a:lnTo>
                    <a:pt x="32108" y="3893524"/>
                  </a:lnTo>
                  <a:lnTo>
                    <a:pt x="32108" y="3826849"/>
                  </a:lnTo>
                  <a:lnTo>
                    <a:pt x="25822" y="3823039"/>
                  </a:lnTo>
                  <a:lnTo>
                    <a:pt x="25822" y="3793512"/>
                  </a:lnTo>
                  <a:cubicBezTo>
                    <a:pt x="36585" y="3790083"/>
                    <a:pt x="31251" y="3776271"/>
                    <a:pt x="31632" y="3767604"/>
                  </a:cubicBezTo>
                  <a:lnTo>
                    <a:pt x="26298" y="3764556"/>
                  </a:lnTo>
                  <a:cubicBezTo>
                    <a:pt x="25460" y="3759717"/>
                    <a:pt x="25203" y="3754792"/>
                    <a:pt x="25536" y="3749887"/>
                  </a:cubicBezTo>
                  <a:lnTo>
                    <a:pt x="31823" y="3745696"/>
                  </a:lnTo>
                  <a:lnTo>
                    <a:pt x="31823" y="3709120"/>
                  </a:lnTo>
                  <a:lnTo>
                    <a:pt x="25822" y="3705405"/>
                  </a:lnTo>
                  <a:lnTo>
                    <a:pt x="32013" y="3701500"/>
                  </a:lnTo>
                  <a:lnTo>
                    <a:pt x="32013" y="3580057"/>
                  </a:lnTo>
                  <a:lnTo>
                    <a:pt x="25917" y="3576246"/>
                  </a:lnTo>
                  <a:lnTo>
                    <a:pt x="25917" y="3528621"/>
                  </a:lnTo>
                  <a:lnTo>
                    <a:pt x="31632" y="3524716"/>
                  </a:lnTo>
                  <a:lnTo>
                    <a:pt x="26489" y="3521764"/>
                  </a:lnTo>
                  <a:cubicBezTo>
                    <a:pt x="23917" y="3481949"/>
                    <a:pt x="26489" y="3440706"/>
                    <a:pt x="25536" y="3400034"/>
                  </a:cubicBezTo>
                  <a:lnTo>
                    <a:pt x="31918" y="3395938"/>
                  </a:lnTo>
                  <a:lnTo>
                    <a:pt x="31918" y="3384985"/>
                  </a:lnTo>
                  <a:lnTo>
                    <a:pt x="25631" y="3381175"/>
                  </a:lnTo>
                  <a:lnTo>
                    <a:pt x="25631" y="3373935"/>
                  </a:lnTo>
                  <a:lnTo>
                    <a:pt x="32013" y="3370030"/>
                  </a:lnTo>
                  <a:lnTo>
                    <a:pt x="32013" y="3318595"/>
                  </a:lnTo>
                  <a:lnTo>
                    <a:pt x="25917" y="3314786"/>
                  </a:lnTo>
                  <a:lnTo>
                    <a:pt x="25917" y="3307356"/>
                  </a:lnTo>
                  <a:cubicBezTo>
                    <a:pt x="33156" y="3305070"/>
                    <a:pt x="32299" y="3299545"/>
                    <a:pt x="32204" y="3293354"/>
                  </a:cubicBezTo>
                  <a:lnTo>
                    <a:pt x="26298" y="3289258"/>
                  </a:lnTo>
                  <a:cubicBezTo>
                    <a:pt x="25498" y="3285696"/>
                    <a:pt x="25241" y="3282038"/>
                    <a:pt x="25536" y="3278400"/>
                  </a:cubicBezTo>
                  <a:lnTo>
                    <a:pt x="31918" y="3274304"/>
                  </a:lnTo>
                  <a:lnTo>
                    <a:pt x="31918" y="3259540"/>
                  </a:lnTo>
                  <a:lnTo>
                    <a:pt x="25631" y="3255635"/>
                  </a:lnTo>
                  <a:lnTo>
                    <a:pt x="25631" y="3248491"/>
                  </a:lnTo>
                  <a:lnTo>
                    <a:pt x="19155" y="3244586"/>
                  </a:lnTo>
                  <a:lnTo>
                    <a:pt x="19155" y="3233537"/>
                  </a:lnTo>
                  <a:lnTo>
                    <a:pt x="24012" y="3230870"/>
                  </a:lnTo>
                  <a:cubicBezTo>
                    <a:pt x="26356" y="3212096"/>
                    <a:pt x="26641" y="3193123"/>
                    <a:pt x="24870" y="3174292"/>
                  </a:cubicBezTo>
                  <a:lnTo>
                    <a:pt x="12868" y="3167529"/>
                  </a:lnTo>
                  <a:lnTo>
                    <a:pt x="12868" y="3160004"/>
                  </a:lnTo>
                  <a:lnTo>
                    <a:pt x="18678" y="3156289"/>
                  </a:lnTo>
                  <a:cubicBezTo>
                    <a:pt x="18678" y="3155242"/>
                    <a:pt x="18678" y="3154099"/>
                    <a:pt x="18678" y="3152765"/>
                  </a:cubicBezTo>
                  <a:lnTo>
                    <a:pt x="12106" y="3148764"/>
                  </a:lnTo>
                  <a:lnTo>
                    <a:pt x="12106" y="3141526"/>
                  </a:lnTo>
                  <a:lnTo>
                    <a:pt x="18392" y="3137716"/>
                  </a:lnTo>
                  <a:lnTo>
                    <a:pt x="18392" y="2913116"/>
                  </a:lnTo>
                  <a:lnTo>
                    <a:pt x="12487" y="2909116"/>
                  </a:lnTo>
                  <a:cubicBezTo>
                    <a:pt x="19726" y="2906830"/>
                    <a:pt x="18773" y="2901400"/>
                    <a:pt x="18678" y="2895114"/>
                  </a:cubicBezTo>
                  <a:lnTo>
                    <a:pt x="12392" y="2890828"/>
                  </a:lnTo>
                  <a:lnTo>
                    <a:pt x="12392" y="2876254"/>
                  </a:lnTo>
                  <a:lnTo>
                    <a:pt x="18488" y="2872445"/>
                  </a:lnTo>
                  <a:lnTo>
                    <a:pt x="18488" y="2843107"/>
                  </a:lnTo>
                  <a:lnTo>
                    <a:pt x="12106" y="2839202"/>
                  </a:lnTo>
                  <a:lnTo>
                    <a:pt x="12106" y="2828344"/>
                  </a:lnTo>
                  <a:lnTo>
                    <a:pt x="18869" y="2824248"/>
                  </a:lnTo>
                  <a:lnTo>
                    <a:pt x="18869" y="2739475"/>
                  </a:lnTo>
                  <a:cubicBezTo>
                    <a:pt x="31632" y="2733570"/>
                    <a:pt x="22774" y="2714139"/>
                    <a:pt x="25155" y="2702804"/>
                  </a:cubicBezTo>
                  <a:cubicBezTo>
                    <a:pt x="9725" y="2695946"/>
                    <a:pt x="25822" y="2695565"/>
                    <a:pt x="25155" y="2688231"/>
                  </a:cubicBezTo>
                  <a:lnTo>
                    <a:pt x="18964" y="2684326"/>
                  </a:lnTo>
                  <a:lnTo>
                    <a:pt x="18964" y="2629176"/>
                  </a:lnTo>
                  <a:lnTo>
                    <a:pt x="25346" y="2625366"/>
                  </a:lnTo>
                  <a:lnTo>
                    <a:pt x="25346" y="2614412"/>
                  </a:lnTo>
                  <a:lnTo>
                    <a:pt x="18583" y="2610221"/>
                  </a:lnTo>
                  <a:lnTo>
                    <a:pt x="18583" y="2592124"/>
                  </a:lnTo>
                  <a:cubicBezTo>
                    <a:pt x="9915" y="2586789"/>
                    <a:pt x="9915" y="2586504"/>
                    <a:pt x="17821" y="2581741"/>
                  </a:cubicBezTo>
                  <a:cubicBezTo>
                    <a:pt x="11820" y="2576312"/>
                    <a:pt x="9153" y="2574693"/>
                    <a:pt x="18678" y="2570026"/>
                  </a:cubicBezTo>
                  <a:lnTo>
                    <a:pt x="18678" y="2566502"/>
                  </a:lnTo>
                  <a:lnTo>
                    <a:pt x="12487" y="2562691"/>
                  </a:lnTo>
                  <a:lnTo>
                    <a:pt x="18488" y="2558976"/>
                  </a:lnTo>
                  <a:lnTo>
                    <a:pt x="18488" y="2522210"/>
                  </a:lnTo>
                  <a:lnTo>
                    <a:pt x="12678" y="2518210"/>
                  </a:lnTo>
                  <a:cubicBezTo>
                    <a:pt x="22203" y="2515162"/>
                    <a:pt x="17726" y="2504970"/>
                    <a:pt x="18773" y="2496874"/>
                  </a:cubicBezTo>
                  <a:lnTo>
                    <a:pt x="25155" y="2492683"/>
                  </a:lnTo>
                  <a:lnTo>
                    <a:pt x="25155" y="2485444"/>
                  </a:lnTo>
                  <a:lnTo>
                    <a:pt x="18869" y="2481634"/>
                  </a:lnTo>
                  <a:lnTo>
                    <a:pt x="18869" y="2474394"/>
                  </a:lnTo>
                  <a:lnTo>
                    <a:pt x="25250" y="2470489"/>
                  </a:lnTo>
                  <a:lnTo>
                    <a:pt x="25250" y="2408005"/>
                  </a:lnTo>
                  <a:cubicBezTo>
                    <a:pt x="22393" y="2404671"/>
                    <a:pt x="11439" y="2408005"/>
                    <a:pt x="12201" y="2401909"/>
                  </a:cubicBezTo>
                  <a:cubicBezTo>
                    <a:pt x="11058" y="2397718"/>
                    <a:pt x="26394" y="2399337"/>
                    <a:pt x="25346" y="2396099"/>
                  </a:cubicBezTo>
                  <a:cubicBezTo>
                    <a:pt x="23631" y="2386574"/>
                    <a:pt x="30394" y="2372001"/>
                    <a:pt x="19726" y="2367524"/>
                  </a:cubicBezTo>
                  <a:cubicBezTo>
                    <a:pt x="18583" y="2358942"/>
                    <a:pt x="18269" y="2350265"/>
                    <a:pt x="18773" y="2341616"/>
                  </a:cubicBezTo>
                  <a:lnTo>
                    <a:pt x="12678" y="2337616"/>
                  </a:lnTo>
                  <a:lnTo>
                    <a:pt x="18773" y="2333805"/>
                  </a:lnTo>
                  <a:lnTo>
                    <a:pt x="18773" y="2241794"/>
                  </a:lnTo>
                  <a:lnTo>
                    <a:pt x="12392" y="2237984"/>
                  </a:lnTo>
                  <a:lnTo>
                    <a:pt x="12392" y="2230745"/>
                  </a:lnTo>
                  <a:lnTo>
                    <a:pt x="18583" y="2226840"/>
                  </a:lnTo>
                  <a:cubicBezTo>
                    <a:pt x="19821" y="2223602"/>
                    <a:pt x="16869" y="2221887"/>
                    <a:pt x="13535" y="2220363"/>
                  </a:cubicBezTo>
                  <a:cubicBezTo>
                    <a:pt x="10296" y="2212648"/>
                    <a:pt x="13535" y="2201980"/>
                    <a:pt x="12297" y="2193788"/>
                  </a:cubicBezTo>
                  <a:lnTo>
                    <a:pt x="18392" y="2190359"/>
                  </a:lnTo>
                  <a:lnTo>
                    <a:pt x="12487" y="2186359"/>
                  </a:lnTo>
                  <a:lnTo>
                    <a:pt x="12487" y="2120255"/>
                  </a:lnTo>
                  <a:lnTo>
                    <a:pt x="18773" y="2116350"/>
                  </a:lnTo>
                  <a:lnTo>
                    <a:pt x="18773" y="2109206"/>
                  </a:lnTo>
                  <a:lnTo>
                    <a:pt x="12487" y="2105301"/>
                  </a:lnTo>
                  <a:cubicBezTo>
                    <a:pt x="23441" y="2101872"/>
                    <a:pt x="17345" y="2088156"/>
                    <a:pt x="18773" y="2079583"/>
                  </a:cubicBezTo>
                  <a:cubicBezTo>
                    <a:pt x="9915" y="2074154"/>
                    <a:pt x="9915" y="2073964"/>
                    <a:pt x="18773" y="2068725"/>
                  </a:cubicBezTo>
                  <a:lnTo>
                    <a:pt x="18773" y="2036530"/>
                  </a:lnTo>
                  <a:lnTo>
                    <a:pt x="25631" y="2032244"/>
                  </a:lnTo>
                  <a:lnTo>
                    <a:pt x="25631" y="2025100"/>
                  </a:lnTo>
                  <a:lnTo>
                    <a:pt x="32299" y="2021005"/>
                  </a:lnTo>
                  <a:lnTo>
                    <a:pt x="32299" y="2017480"/>
                  </a:lnTo>
                  <a:lnTo>
                    <a:pt x="25536" y="2013385"/>
                  </a:lnTo>
                  <a:lnTo>
                    <a:pt x="25536" y="1899656"/>
                  </a:lnTo>
                  <a:lnTo>
                    <a:pt x="19440" y="1895655"/>
                  </a:lnTo>
                  <a:cubicBezTo>
                    <a:pt x="18107" y="1892417"/>
                    <a:pt x="21345" y="1890798"/>
                    <a:pt x="24679" y="1889178"/>
                  </a:cubicBezTo>
                  <a:cubicBezTo>
                    <a:pt x="25155" y="1887083"/>
                    <a:pt x="21440" y="1886607"/>
                    <a:pt x="19536" y="1884893"/>
                  </a:cubicBezTo>
                  <a:lnTo>
                    <a:pt x="19536" y="1844887"/>
                  </a:lnTo>
                  <a:lnTo>
                    <a:pt x="12773" y="1840601"/>
                  </a:lnTo>
                  <a:lnTo>
                    <a:pt x="12773" y="1833362"/>
                  </a:lnTo>
                  <a:lnTo>
                    <a:pt x="19250" y="1829457"/>
                  </a:lnTo>
                  <a:lnTo>
                    <a:pt x="19250" y="1825933"/>
                  </a:lnTo>
                  <a:lnTo>
                    <a:pt x="25536" y="1822123"/>
                  </a:lnTo>
                  <a:lnTo>
                    <a:pt x="25536" y="1814693"/>
                  </a:lnTo>
                  <a:cubicBezTo>
                    <a:pt x="18583" y="1811931"/>
                    <a:pt x="16869" y="1807549"/>
                    <a:pt x="24965" y="1804215"/>
                  </a:cubicBezTo>
                  <a:cubicBezTo>
                    <a:pt x="25927" y="1799386"/>
                    <a:pt x="26213" y="1794452"/>
                    <a:pt x="25822" y="1789547"/>
                  </a:cubicBezTo>
                  <a:lnTo>
                    <a:pt x="19536" y="1785356"/>
                  </a:lnTo>
                  <a:lnTo>
                    <a:pt x="19536" y="1763353"/>
                  </a:lnTo>
                  <a:lnTo>
                    <a:pt x="25441" y="1759639"/>
                  </a:lnTo>
                  <a:lnTo>
                    <a:pt x="19155" y="1755733"/>
                  </a:lnTo>
                  <a:lnTo>
                    <a:pt x="19155" y="1722682"/>
                  </a:lnTo>
                  <a:cubicBezTo>
                    <a:pt x="16297" y="1719443"/>
                    <a:pt x="-6563" y="1722682"/>
                    <a:pt x="3057" y="1717157"/>
                  </a:cubicBezTo>
                  <a:cubicBezTo>
                    <a:pt x="10772" y="1717157"/>
                    <a:pt x="22774" y="1718586"/>
                    <a:pt x="18678" y="1707632"/>
                  </a:cubicBezTo>
                  <a:cubicBezTo>
                    <a:pt x="10963" y="1705537"/>
                    <a:pt x="13439" y="1699821"/>
                    <a:pt x="12011" y="1694011"/>
                  </a:cubicBezTo>
                  <a:lnTo>
                    <a:pt x="18773" y="1689630"/>
                  </a:lnTo>
                  <a:lnTo>
                    <a:pt x="12773" y="1685820"/>
                  </a:lnTo>
                  <a:lnTo>
                    <a:pt x="12773" y="1590570"/>
                  </a:lnTo>
                  <a:lnTo>
                    <a:pt x="19345" y="1586569"/>
                  </a:lnTo>
                  <a:lnTo>
                    <a:pt x="19345" y="1549993"/>
                  </a:lnTo>
                  <a:lnTo>
                    <a:pt x="25441" y="1546183"/>
                  </a:lnTo>
                  <a:lnTo>
                    <a:pt x="25441" y="1535325"/>
                  </a:lnTo>
                  <a:cubicBezTo>
                    <a:pt x="23250" y="1533705"/>
                    <a:pt x="21440" y="1532468"/>
                    <a:pt x="19631" y="1531324"/>
                  </a:cubicBezTo>
                  <a:lnTo>
                    <a:pt x="25346" y="1528086"/>
                  </a:lnTo>
                  <a:lnTo>
                    <a:pt x="25346" y="1520275"/>
                  </a:lnTo>
                  <a:lnTo>
                    <a:pt x="19440" y="1516370"/>
                  </a:lnTo>
                  <a:lnTo>
                    <a:pt x="19440" y="1501797"/>
                  </a:lnTo>
                  <a:lnTo>
                    <a:pt x="25727" y="1497987"/>
                  </a:lnTo>
                  <a:lnTo>
                    <a:pt x="25727" y="1483414"/>
                  </a:lnTo>
                  <a:lnTo>
                    <a:pt x="32013" y="1479508"/>
                  </a:lnTo>
                  <a:lnTo>
                    <a:pt x="25727" y="1475603"/>
                  </a:lnTo>
                  <a:cubicBezTo>
                    <a:pt x="25727" y="1474174"/>
                    <a:pt x="25727" y="1473031"/>
                    <a:pt x="26394" y="1471793"/>
                  </a:cubicBezTo>
                  <a:cubicBezTo>
                    <a:pt x="37538" y="1467792"/>
                    <a:pt x="30489" y="1451695"/>
                    <a:pt x="32299" y="1443218"/>
                  </a:cubicBezTo>
                  <a:cubicBezTo>
                    <a:pt x="23441" y="1437884"/>
                    <a:pt x="23441" y="1437503"/>
                    <a:pt x="32299" y="1432264"/>
                  </a:cubicBezTo>
                  <a:lnTo>
                    <a:pt x="32299" y="1405975"/>
                  </a:lnTo>
                  <a:lnTo>
                    <a:pt x="39062" y="1401880"/>
                  </a:lnTo>
                  <a:lnTo>
                    <a:pt x="39062" y="1379972"/>
                  </a:lnTo>
                  <a:lnTo>
                    <a:pt x="45348" y="1376067"/>
                  </a:lnTo>
                  <a:lnTo>
                    <a:pt x="39443" y="1372352"/>
                  </a:lnTo>
                  <a:lnTo>
                    <a:pt x="39443" y="1364827"/>
                  </a:lnTo>
                  <a:lnTo>
                    <a:pt x="45253" y="1361589"/>
                  </a:lnTo>
                  <a:cubicBezTo>
                    <a:pt x="45253" y="1359684"/>
                    <a:pt x="45253" y="1357303"/>
                    <a:pt x="45824" y="1354635"/>
                  </a:cubicBezTo>
                  <a:lnTo>
                    <a:pt x="39538" y="1350254"/>
                  </a:lnTo>
                  <a:lnTo>
                    <a:pt x="39538" y="1317774"/>
                  </a:lnTo>
                  <a:lnTo>
                    <a:pt x="32871" y="1313583"/>
                  </a:lnTo>
                  <a:cubicBezTo>
                    <a:pt x="32871" y="1312535"/>
                    <a:pt x="32871" y="1311297"/>
                    <a:pt x="32871" y="1309963"/>
                  </a:cubicBezTo>
                  <a:lnTo>
                    <a:pt x="26489" y="1306058"/>
                  </a:lnTo>
                  <a:lnTo>
                    <a:pt x="33061" y="1302058"/>
                  </a:lnTo>
                  <a:lnTo>
                    <a:pt x="33061" y="1228811"/>
                  </a:lnTo>
                  <a:lnTo>
                    <a:pt x="45634" y="1221762"/>
                  </a:lnTo>
                  <a:cubicBezTo>
                    <a:pt x="45634" y="1219857"/>
                    <a:pt x="45634" y="1217476"/>
                    <a:pt x="46205" y="1214523"/>
                  </a:cubicBezTo>
                  <a:lnTo>
                    <a:pt x="52206" y="1210427"/>
                  </a:lnTo>
                  <a:lnTo>
                    <a:pt x="52206" y="1203188"/>
                  </a:lnTo>
                  <a:lnTo>
                    <a:pt x="46205" y="1199378"/>
                  </a:lnTo>
                  <a:lnTo>
                    <a:pt x="46205" y="1192330"/>
                  </a:lnTo>
                  <a:lnTo>
                    <a:pt x="39538" y="1188329"/>
                  </a:lnTo>
                  <a:lnTo>
                    <a:pt x="39538" y="1184710"/>
                  </a:lnTo>
                  <a:lnTo>
                    <a:pt x="45824" y="1180899"/>
                  </a:lnTo>
                  <a:lnTo>
                    <a:pt x="45824" y="1162421"/>
                  </a:lnTo>
                  <a:cubicBezTo>
                    <a:pt x="43824" y="1160993"/>
                    <a:pt x="40967" y="1160611"/>
                    <a:pt x="40300" y="1158421"/>
                  </a:cubicBezTo>
                  <a:cubicBezTo>
                    <a:pt x="45824" y="1155182"/>
                    <a:pt x="45824" y="1155182"/>
                    <a:pt x="39824" y="1151658"/>
                  </a:cubicBezTo>
                  <a:lnTo>
                    <a:pt x="39824" y="1104033"/>
                  </a:lnTo>
                  <a:lnTo>
                    <a:pt x="33061" y="1099746"/>
                  </a:lnTo>
                  <a:lnTo>
                    <a:pt x="33061" y="1082125"/>
                  </a:lnTo>
                  <a:lnTo>
                    <a:pt x="26394" y="1078125"/>
                  </a:lnTo>
                  <a:lnTo>
                    <a:pt x="26394" y="1030500"/>
                  </a:lnTo>
                  <a:lnTo>
                    <a:pt x="33156" y="1026404"/>
                  </a:lnTo>
                  <a:lnTo>
                    <a:pt x="33156" y="1004496"/>
                  </a:lnTo>
                  <a:cubicBezTo>
                    <a:pt x="38490" y="1002592"/>
                    <a:pt x="41348" y="998305"/>
                    <a:pt x="38586" y="993161"/>
                  </a:cubicBezTo>
                  <a:lnTo>
                    <a:pt x="33823" y="990399"/>
                  </a:lnTo>
                  <a:cubicBezTo>
                    <a:pt x="30965" y="984018"/>
                    <a:pt x="34966" y="977255"/>
                    <a:pt x="31918" y="971349"/>
                  </a:cubicBezTo>
                  <a:lnTo>
                    <a:pt x="26870" y="967825"/>
                  </a:lnTo>
                  <a:lnTo>
                    <a:pt x="26870" y="946013"/>
                  </a:lnTo>
                  <a:lnTo>
                    <a:pt x="20107" y="941822"/>
                  </a:lnTo>
                  <a:lnTo>
                    <a:pt x="20107" y="916105"/>
                  </a:lnTo>
                  <a:lnTo>
                    <a:pt x="26584" y="912199"/>
                  </a:lnTo>
                  <a:lnTo>
                    <a:pt x="26584" y="882958"/>
                  </a:lnTo>
                  <a:lnTo>
                    <a:pt x="33347" y="878767"/>
                  </a:lnTo>
                  <a:lnTo>
                    <a:pt x="33347" y="868003"/>
                  </a:lnTo>
                  <a:cubicBezTo>
                    <a:pt x="46015" y="860478"/>
                    <a:pt x="38205" y="836761"/>
                    <a:pt x="38681" y="823331"/>
                  </a:cubicBezTo>
                  <a:lnTo>
                    <a:pt x="34014" y="820759"/>
                  </a:lnTo>
                  <a:cubicBezTo>
                    <a:pt x="32394" y="815711"/>
                    <a:pt x="31442" y="811806"/>
                    <a:pt x="39824" y="809615"/>
                  </a:cubicBezTo>
                  <a:lnTo>
                    <a:pt x="33347" y="805519"/>
                  </a:lnTo>
                  <a:lnTo>
                    <a:pt x="39443" y="801709"/>
                  </a:lnTo>
                  <a:cubicBezTo>
                    <a:pt x="27822" y="797614"/>
                    <a:pt x="34871" y="781802"/>
                    <a:pt x="33061" y="772277"/>
                  </a:cubicBezTo>
                  <a:cubicBezTo>
                    <a:pt x="52111" y="764371"/>
                    <a:pt x="20964" y="761990"/>
                    <a:pt x="39443" y="753989"/>
                  </a:cubicBezTo>
                  <a:lnTo>
                    <a:pt x="39443" y="687314"/>
                  </a:lnTo>
                  <a:lnTo>
                    <a:pt x="33252" y="683599"/>
                  </a:lnTo>
                  <a:lnTo>
                    <a:pt x="39538" y="679789"/>
                  </a:lnTo>
                  <a:lnTo>
                    <a:pt x="39538" y="643023"/>
                  </a:lnTo>
                  <a:lnTo>
                    <a:pt x="33442" y="639022"/>
                  </a:lnTo>
                  <a:lnTo>
                    <a:pt x="38490" y="636260"/>
                  </a:lnTo>
                  <a:cubicBezTo>
                    <a:pt x="42967" y="530723"/>
                    <a:pt x="39443" y="467096"/>
                    <a:pt x="38490" y="446998"/>
                  </a:cubicBezTo>
                  <a:cubicBezTo>
                    <a:pt x="30680" y="442331"/>
                    <a:pt x="30680" y="441950"/>
                    <a:pt x="39347" y="436711"/>
                  </a:cubicBezTo>
                  <a:lnTo>
                    <a:pt x="39347" y="421947"/>
                  </a:lnTo>
                  <a:lnTo>
                    <a:pt x="33061" y="418137"/>
                  </a:lnTo>
                  <a:lnTo>
                    <a:pt x="33061" y="370512"/>
                  </a:lnTo>
                  <a:lnTo>
                    <a:pt x="26394" y="366607"/>
                  </a:lnTo>
                  <a:cubicBezTo>
                    <a:pt x="26394" y="365274"/>
                    <a:pt x="26394" y="364035"/>
                    <a:pt x="26394" y="362988"/>
                  </a:cubicBezTo>
                  <a:lnTo>
                    <a:pt x="32204" y="359177"/>
                  </a:lnTo>
                  <a:cubicBezTo>
                    <a:pt x="20107" y="357082"/>
                    <a:pt x="27060" y="299837"/>
                    <a:pt x="27155" y="274024"/>
                  </a:cubicBezTo>
                  <a:lnTo>
                    <a:pt x="32204" y="271167"/>
                  </a:lnTo>
                  <a:lnTo>
                    <a:pt x="32204" y="160772"/>
                  </a:lnTo>
                  <a:lnTo>
                    <a:pt x="38966" y="156486"/>
                  </a:lnTo>
                  <a:lnTo>
                    <a:pt x="38966" y="64474"/>
                  </a:lnTo>
                  <a:lnTo>
                    <a:pt x="32585" y="60664"/>
                  </a:lnTo>
                  <a:lnTo>
                    <a:pt x="32585" y="-105"/>
                  </a:lnTo>
                  <a:lnTo>
                    <a:pt x="190319" y="-105"/>
                  </a:lnTo>
                  <a:lnTo>
                    <a:pt x="190319" y="9420"/>
                  </a:lnTo>
                  <a:cubicBezTo>
                    <a:pt x="180880" y="10172"/>
                    <a:pt x="171983" y="14173"/>
                    <a:pt x="165173" y="20755"/>
                  </a:cubicBezTo>
                  <a:cubicBezTo>
                    <a:pt x="170202" y="24117"/>
                    <a:pt x="175641" y="26803"/>
                    <a:pt x="181365" y="28755"/>
                  </a:cubicBezTo>
                  <a:cubicBezTo>
                    <a:pt x="190033" y="24279"/>
                    <a:pt x="190890" y="24279"/>
                    <a:pt x="199844" y="28755"/>
                  </a:cubicBezTo>
                  <a:cubicBezTo>
                    <a:pt x="208607" y="28755"/>
                    <a:pt x="218894" y="26851"/>
                    <a:pt x="226323" y="32375"/>
                  </a:cubicBezTo>
                  <a:cubicBezTo>
                    <a:pt x="237944" y="27708"/>
                    <a:pt x="251469" y="21326"/>
                    <a:pt x="262518" y="30756"/>
                  </a:cubicBezTo>
                  <a:lnTo>
                    <a:pt x="262518" y="41043"/>
                  </a:lnTo>
                  <a:cubicBezTo>
                    <a:pt x="257280" y="46091"/>
                    <a:pt x="247945" y="48472"/>
                    <a:pt x="243468" y="53330"/>
                  </a:cubicBezTo>
                  <a:cubicBezTo>
                    <a:pt x="282521" y="56187"/>
                    <a:pt x="323669" y="53806"/>
                    <a:pt x="360816" y="63902"/>
                  </a:cubicBezTo>
                  <a:lnTo>
                    <a:pt x="360816" y="67427"/>
                  </a:lnTo>
                  <a:cubicBezTo>
                    <a:pt x="375485" y="71046"/>
                    <a:pt x="393963" y="63426"/>
                    <a:pt x="409870" y="62093"/>
                  </a:cubicBezTo>
                  <a:cubicBezTo>
                    <a:pt x="427206" y="51806"/>
                    <a:pt x="445970" y="57045"/>
                    <a:pt x="463877" y="61426"/>
                  </a:cubicBezTo>
                  <a:cubicBezTo>
                    <a:pt x="478260" y="52758"/>
                    <a:pt x="499786" y="64093"/>
                    <a:pt x="514931" y="54949"/>
                  </a:cubicBezTo>
                  <a:cubicBezTo>
                    <a:pt x="524456" y="53997"/>
                    <a:pt x="524456" y="56283"/>
                    <a:pt x="525313" y="59426"/>
                  </a:cubicBezTo>
                  <a:lnTo>
                    <a:pt x="534838" y="65808"/>
                  </a:lnTo>
                  <a:cubicBezTo>
                    <a:pt x="539867" y="66179"/>
                    <a:pt x="544868" y="64836"/>
                    <a:pt x="549030" y="61998"/>
                  </a:cubicBezTo>
                  <a:cubicBezTo>
                    <a:pt x="554736" y="62036"/>
                    <a:pt x="560279" y="63902"/>
                    <a:pt x="564842" y="67332"/>
                  </a:cubicBezTo>
                  <a:lnTo>
                    <a:pt x="564842" y="75428"/>
                  </a:lnTo>
                  <a:lnTo>
                    <a:pt x="574367" y="77238"/>
                  </a:lnTo>
                  <a:lnTo>
                    <a:pt x="597798" y="64093"/>
                  </a:lnTo>
                  <a:lnTo>
                    <a:pt x="597798" y="53711"/>
                  </a:lnTo>
                  <a:cubicBezTo>
                    <a:pt x="583606" y="41805"/>
                    <a:pt x="566747" y="43710"/>
                    <a:pt x="547887" y="43138"/>
                  </a:cubicBezTo>
                  <a:cubicBezTo>
                    <a:pt x="539410" y="37709"/>
                    <a:pt x="531219" y="32946"/>
                    <a:pt x="522360" y="39805"/>
                  </a:cubicBezTo>
                  <a:cubicBezTo>
                    <a:pt x="509692" y="26565"/>
                    <a:pt x="555126" y="34661"/>
                    <a:pt x="561984" y="32565"/>
                  </a:cubicBezTo>
                  <a:cubicBezTo>
                    <a:pt x="572147" y="41633"/>
                    <a:pt x="587292" y="42271"/>
                    <a:pt x="598179" y="34089"/>
                  </a:cubicBezTo>
                  <a:cubicBezTo>
                    <a:pt x="598179" y="32661"/>
                    <a:pt x="597608" y="31422"/>
                    <a:pt x="597322" y="30280"/>
                  </a:cubicBezTo>
                  <a:lnTo>
                    <a:pt x="585321" y="23612"/>
                  </a:lnTo>
                  <a:lnTo>
                    <a:pt x="591226" y="19707"/>
                  </a:lnTo>
                  <a:cubicBezTo>
                    <a:pt x="591226" y="18659"/>
                    <a:pt x="591226" y="17516"/>
                    <a:pt x="591226" y="16183"/>
                  </a:cubicBezTo>
                  <a:lnTo>
                    <a:pt x="597798" y="12277"/>
                  </a:lnTo>
                  <a:lnTo>
                    <a:pt x="597798" y="-581"/>
                  </a:lnTo>
                  <a:lnTo>
                    <a:pt x="610943" y="-581"/>
                  </a:lnTo>
                  <a:lnTo>
                    <a:pt x="610943" y="12277"/>
                  </a:lnTo>
                  <a:lnTo>
                    <a:pt x="617420" y="16087"/>
                  </a:lnTo>
                  <a:lnTo>
                    <a:pt x="617420" y="38185"/>
                  </a:lnTo>
                  <a:cubicBezTo>
                    <a:pt x="606371" y="41614"/>
                    <a:pt x="612372" y="55235"/>
                    <a:pt x="610943" y="63902"/>
                  </a:cubicBezTo>
                  <a:lnTo>
                    <a:pt x="616277" y="66855"/>
                  </a:lnTo>
                  <a:cubicBezTo>
                    <a:pt x="617896" y="81714"/>
                    <a:pt x="618182" y="142579"/>
                    <a:pt x="616277" y="167535"/>
                  </a:cubicBezTo>
                  <a:lnTo>
                    <a:pt x="611705" y="170106"/>
                  </a:lnTo>
                  <a:cubicBezTo>
                    <a:pt x="612752" y="173917"/>
                    <a:pt x="619896" y="175155"/>
                    <a:pt x="623421" y="178012"/>
                  </a:cubicBezTo>
                  <a:lnTo>
                    <a:pt x="617039" y="181917"/>
                  </a:lnTo>
                  <a:lnTo>
                    <a:pt x="617039" y="189156"/>
                  </a:lnTo>
                  <a:lnTo>
                    <a:pt x="623516" y="192967"/>
                  </a:lnTo>
                  <a:lnTo>
                    <a:pt x="623516" y="237162"/>
                  </a:lnTo>
                  <a:cubicBezTo>
                    <a:pt x="618839" y="240944"/>
                    <a:pt x="612953" y="242906"/>
                    <a:pt x="606942" y="242687"/>
                  </a:cubicBezTo>
                  <a:lnTo>
                    <a:pt x="591512" y="233162"/>
                  </a:lnTo>
                  <a:lnTo>
                    <a:pt x="597322" y="229542"/>
                  </a:lnTo>
                  <a:lnTo>
                    <a:pt x="597322" y="222303"/>
                  </a:lnTo>
                  <a:cubicBezTo>
                    <a:pt x="587797" y="215731"/>
                    <a:pt x="578272" y="229828"/>
                    <a:pt x="567890" y="220589"/>
                  </a:cubicBezTo>
                  <a:lnTo>
                    <a:pt x="561698" y="220589"/>
                  </a:lnTo>
                  <a:cubicBezTo>
                    <a:pt x="555602" y="219255"/>
                    <a:pt x="560175" y="214779"/>
                    <a:pt x="554650" y="213255"/>
                  </a:cubicBezTo>
                  <a:lnTo>
                    <a:pt x="538172" y="213255"/>
                  </a:lnTo>
                  <a:lnTo>
                    <a:pt x="538172" y="207635"/>
                  </a:lnTo>
                  <a:cubicBezTo>
                    <a:pt x="509597" y="193728"/>
                    <a:pt x="477688" y="203253"/>
                    <a:pt x="446256" y="198110"/>
                  </a:cubicBezTo>
                  <a:cubicBezTo>
                    <a:pt x="444065" y="190680"/>
                    <a:pt x="425872" y="198110"/>
                    <a:pt x="420538" y="188585"/>
                  </a:cubicBezTo>
                  <a:cubicBezTo>
                    <a:pt x="450447" y="180394"/>
                    <a:pt x="479688" y="190014"/>
                    <a:pt x="509501" y="183442"/>
                  </a:cubicBezTo>
                  <a:cubicBezTo>
                    <a:pt x="511626" y="189061"/>
                    <a:pt x="516617" y="193100"/>
                    <a:pt x="522551" y="194014"/>
                  </a:cubicBezTo>
                  <a:cubicBezTo>
                    <a:pt x="531590" y="188033"/>
                    <a:pt x="542458" y="185470"/>
                    <a:pt x="553221" y="186775"/>
                  </a:cubicBezTo>
                  <a:lnTo>
                    <a:pt x="561032" y="190490"/>
                  </a:lnTo>
                  <a:cubicBezTo>
                    <a:pt x="573414" y="181727"/>
                    <a:pt x="586749" y="192681"/>
                    <a:pt x="600465" y="190490"/>
                  </a:cubicBezTo>
                  <a:cubicBezTo>
                    <a:pt x="615039" y="174583"/>
                    <a:pt x="559984" y="183442"/>
                    <a:pt x="557889" y="168392"/>
                  </a:cubicBezTo>
                  <a:cubicBezTo>
                    <a:pt x="571795" y="168392"/>
                    <a:pt x="584749" y="177917"/>
                    <a:pt x="597131" y="166678"/>
                  </a:cubicBezTo>
                  <a:lnTo>
                    <a:pt x="597131" y="151914"/>
                  </a:lnTo>
                  <a:lnTo>
                    <a:pt x="591035" y="148104"/>
                  </a:lnTo>
                  <a:lnTo>
                    <a:pt x="603704" y="140579"/>
                  </a:lnTo>
                  <a:cubicBezTo>
                    <a:pt x="595227" y="138293"/>
                    <a:pt x="598370" y="131054"/>
                    <a:pt x="596560" y="125530"/>
                  </a:cubicBezTo>
                  <a:cubicBezTo>
                    <a:pt x="592274" y="124453"/>
                    <a:pt x="589674" y="120110"/>
                    <a:pt x="590750" y="115824"/>
                  </a:cubicBezTo>
                  <a:cubicBezTo>
                    <a:pt x="590845" y="115433"/>
                    <a:pt x="590978" y="115042"/>
                    <a:pt x="591131" y="114671"/>
                  </a:cubicBezTo>
                  <a:lnTo>
                    <a:pt x="596846" y="111527"/>
                  </a:lnTo>
                  <a:lnTo>
                    <a:pt x="596846" y="104003"/>
                  </a:lnTo>
                  <a:lnTo>
                    <a:pt x="591321" y="100288"/>
                  </a:lnTo>
                  <a:lnTo>
                    <a:pt x="597227" y="96478"/>
                  </a:lnTo>
                  <a:lnTo>
                    <a:pt x="597227" y="88858"/>
                  </a:lnTo>
                  <a:lnTo>
                    <a:pt x="585702" y="83619"/>
                  </a:lnTo>
                  <a:cubicBezTo>
                    <a:pt x="587226" y="83619"/>
                    <a:pt x="586654" y="83619"/>
                    <a:pt x="585702" y="83619"/>
                  </a:cubicBezTo>
                  <a:lnTo>
                    <a:pt x="585702" y="83619"/>
                  </a:lnTo>
                  <a:cubicBezTo>
                    <a:pt x="557127" y="82000"/>
                    <a:pt x="531314" y="92287"/>
                    <a:pt x="502453" y="83619"/>
                  </a:cubicBezTo>
                  <a:cubicBezTo>
                    <a:pt x="496929" y="81429"/>
                    <a:pt x="491976" y="75904"/>
                    <a:pt x="485689" y="76095"/>
                  </a:cubicBezTo>
                  <a:lnTo>
                    <a:pt x="485689" y="70570"/>
                  </a:lnTo>
                  <a:cubicBezTo>
                    <a:pt x="451304" y="59426"/>
                    <a:pt x="408060" y="80762"/>
                    <a:pt x="370437" y="76285"/>
                  </a:cubicBezTo>
                  <a:cubicBezTo>
                    <a:pt x="356054" y="87144"/>
                    <a:pt x="344624" y="72094"/>
                    <a:pt x="330146" y="72380"/>
                  </a:cubicBezTo>
                  <a:lnTo>
                    <a:pt x="320621" y="65141"/>
                  </a:lnTo>
                  <a:cubicBezTo>
                    <a:pt x="286997" y="68856"/>
                    <a:pt x="253946" y="55616"/>
                    <a:pt x="217560" y="62379"/>
                  </a:cubicBezTo>
                  <a:cubicBezTo>
                    <a:pt x="216989" y="63712"/>
                    <a:pt x="216417" y="65331"/>
                    <a:pt x="215655" y="67332"/>
                  </a:cubicBezTo>
                  <a:lnTo>
                    <a:pt x="204511" y="73618"/>
                  </a:lnTo>
                  <a:cubicBezTo>
                    <a:pt x="211369" y="79047"/>
                    <a:pt x="231276" y="77047"/>
                    <a:pt x="239658" y="72571"/>
                  </a:cubicBezTo>
                  <a:cubicBezTo>
                    <a:pt x="247278" y="77524"/>
                    <a:pt x="257946" y="83619"/>
                    <a:pt x="264995" y="76285"/>
                  </a:cubicBezTo>
                  <a:lnTo>
                    <a:pt x="279758" y="76285"/>
                  </a:lnTo>
                  <a:lnTo>
                    <a:pt x="294617" y="85810"/>
                  </a:lnTo>
                  <a:cubicBezTo>
                    <a:pt x="294617" y="94002"/>
                    <a:pt x="314811" y="94192"/>
                    <a:pt x="321573" y="99526"/>
                  </a:cubicBezTo>
                  <a:cubicBezTo>
                    <a:pt x="321573" y="101146"/>
                    <a:pt x="321573" y="102384"/>
                    <a:pt x="321573" y="103527"/>
                  </a:cubicBezTo>
                  <a:cubicBezTo>
                    <a:pt x="301095" y="100193"/>
                    <a:pt x="275663" y="107432"/>
                    <a:pt x="252707" y="105241"/>
                  </a:cubicBezTo>
                  <a:cubicBezTo>
                    <a:pt x="245754" y="101622"/>
                    <a:pt x="252707" y="96955"/>
                    <a:pt x="248993" y="93049"/>
                  </a:cubicBezTo>
                  <a:cubicBezTo>
                    <a:pt x="240897" y="81429"/>
                    <a:pt x="224895" y="90192"/>
                    <a:pt x="216989" y="96192"/>
                  </a:cubicBezTo>
                  <a:cubicBezTo>
                    <a:pt x="221370" y="100288"/>
                    <a:pt x="234610" y="94669"/>
                    <a:pt x="235372" y="100288"/>
                  </a:cubicBezTo>
                  <a:cubicBezTo>
                    <a:pt x="232324" y="102002"/>
                    <a:pt x="229657" y="103527"/>
                    <a:pt x="229657" y="106384"/>
                  </a:cubicBezTo>
                  <a:cubicBezTo>
                    <a:pt x="227752" y="110385"/>
                    <a:pt x="216894" y="108670"/>
                    <a:pt x="212703" y="112194"/>
                  </a:cubicBezTo>
                  <a:cubicBezTo>
                    <a:pt x="206292" y="108622"/>
                    <a:pt x="198720" y="107737"/>
                    <a:pt x="191652" y="109718"/>
                  </a:cubicBezTo>
                  <a:cubicBezTo>
                    <a:pt x="191652" y="111242"/>
                    <a:pt x="190509" y="112861"/>
                    <a:pt x="189842" y="114671"/>
                  </a:cubicBezTo>
                  <a:lnTo>
                    <a:pt x="184413" y="118290"/>
                  </a:lnTo>
                  <a:cubicBezTo>
                    <a:pt x="186318" y="121529"/>
                    <a:pt x="200987" y="117814"/>
                    <a:pt x="193938" y="123720"/>
                  </a:cubicBezTo>
                  <a:cubicBezTo>
                    <a:pt x="156791" y="124291"/>
                    <a:pt x="203463" y="127720"/>
                    <a:pt x="212988" y="138007"/>
                  </a:cubicBezTo>
                  <a:cubicBezTo>
                    <a:pt x="217865" y="137626"/>
                    <a:pt x="222713" y="139055"/>
                    <a:pt x="226609" y="142008"/>
                  </a:cubicBezTo>
                  <a:cubicBezTo>
                    <a:pt x="261661" y="148961"/>
                    <a:pt x="301475" y="139150"/>
                    <a:pt x="334908" y="151533"/>
                  </a:cubicBezTo>
                  <a:lnTo>
                    <a:pt x="328717" y="155438"/>
                  </a:lnTo>
                  <a:lnTo>
                    <a:pt x="328717" y="162582"/>
                  </a:lnTo>
                  <a:cubicBezTo>
                    <a:pt x="309667" y="173535"/>
                    <a:pt x="264899" y="149342"/>
                    <a:pt x="256137" y="169440"/>
                  </a:cubicBezTo>
                  <a:lnTo>
                    <a:pt x="246612" y="175631"/>
                  </a:lnTo>
                  <a:cubicBezTo>
                    <a:pt x="242421" y="175631"/>
                    <a:pt x="238991" y="175631"/>
                    <a:pt x="237087" y="177346"/>
                  </a:cubicBezTo>
                  <a:lnTo>
                    <a:pt x="243182" y="181251"/>
                  </a:lnTo>
                  <a:lnTo>
                    <a:pt x="243182" y="188299"/>
                  </a:lnTo>
                  <a:cubicBezTo>
                    <a:pt x="257851" y="191633"/>
                    <a:pt x="277568" y="184870"/>
                    <a:pt x="292522" y="179345"/>
                  </a:cubicBezTo>
                  <a:cubicBezTo>
                    <a:pt x="318144" y="185728"/>
                    <a:pt x="344147" y="185156"/>
                    <a:pt x="370151" y="190490"/>
                  </a:cubicBezTo>
                  <a:cubicBezTo>
                    <a:pt x="374913" y="187347"/>
                    <a:pt x="395868" y="182013"/>
                    <a:pt x="393773" y="192490"/>
                  </a:cubicBezTo>
                  <a:cubicBezTo>
                    <a:pt x="361864" y="202015"/>
                    <a:pt x="318811" y="199824"/>
                    <a:pt x="285950" y="194300"/>
                  </a:cubicBezTo>
                  <a:lnTo>
                    <a:pt x="269567" y="203158"/>
                  </a:lnTo>
                  <a:lnTo>
                    <a:pt x="269567" y="206968"/>
                  </a:lnTo>
                  <a:cubicBezTo>
                    <a:pt x="279092" y="210683"/>
                    <a:pt x="281568" y="209064"/>
                    <a:pt x="283188" y="203063"/>
                  </a:cubicBezTo>
                  <a:cubicBezTo>
                    <a:pt x="286140" y="200396"/>
                    <a:pt x="290998" y="201730"/>
                    <a:pt x="295094" y="201444"/>
                  </a:cubicBezTo>
                  <a:cubicBezTo>
                    <a:pt x="301952" y="200396"/>
                    <a:pt x="300809" y="205635"/>
                    <a:pt x="305571" y="208778"/>
                  </a:cubicBezTo>
                  <a:lnTo>
                    <a:pt x="312334" y="208778"/>
                  </a:lnTo>
                  <a:lnTo>
                    <a:pt x="321288" y="214112"/>
                  </a:lnTo>
                  <a:cubicBezTo>
                    <a:pt x="317858" y="218684"/>
                    <a:pt x="309953" y="214779"/>
                    <a:pt x="305000" y="216589"/>
                  </a:cubicBezTo>
                  <a:cubicBezTo>
                    <a:pt x="301095" y="220589"/>
                    <a:pt x="294141" y="219732"/>
                    <a:pt x="287760" y="219827"/>
                  </a:cubicBezTo>
                  <a:cubicBezTo>
                    <a:pt x="276139" y="212207"/>
                    <a:pt x="264709" y="214588"/>
                    <a:pt x="252898" y="208778"/>
                  </a:cubicBezTo>
                  <a:lnTo>
                    <a:pt x="244040" y="214112"/>
                  </a:lnTo>
                  <a:cubicBezTo>
                    <a:pt x="249393" y="218598"/>
                    <a:pt x="256108" y="221151"/>
                    <a:pt x="263090" y="221351"/>
                  </a:cubicBezTo>
                  <a:lnTo>
                    <a:pt x="263090" y="225447"/>
                  </a:lnTo>
                  <a:cubicBezTo>
                    <a:pt x="268900" y="227256"/>
                    <a:pt x="268900" y="227256"/>
                    <a:pt x="337289" y="227256"/>
                  </a:cubicBezTo>
                  <a:cubicBezTo>
                    <a:pt x="349672" y="235258"/>
                    <a:pt x="365864" y="226018"/>
                    <a:pt x="378152" y="234591"/>
                  </a:cubicBezTo>
                  <a:cubicBezTo>
                    <a:pt x="406727" y="236686"/>
                    <a:pt x="437397" y="220875"/>
                    <a:pt x="462924" y="241735"/>
                  </a:cubicBezTo>
                  <a:cubicBezTo>
                    <a:pt x="471116" y="236019"/>
                    <a:pt x="481974" y="241068"/>
                    <a:pt x="490166" y="234496"/>
                  </a:cubicBezTo>
                  <a:lnTo>
                    <a:pt x="493309" y="238782"/>
                  </a:lnTo>
                  <a:cubicBezTo>
                    <a:pt x="490547" y="242782"/>
                    <a:pt x="483784" y="244211"/>
                    <a:pt x="480069" y="248307"/>
                  </a:cubicBezTo>
                  <a:cubicBezTo>
                    <a:pt x="480069" y="248307"/>
                    <a:pt x="480069" y="249735"/>
                    <a:pt x="480069" y="250974"/>
                  </a:cubicBezTo>
                  <a:cubicBezTo>
                    <a:pt x="486241" y="254079"/>
                    <a:pt x="493519" y="254079"/>
                    <a:pt x="499691" y="250974"/>
                  </a:cubicBezTo>
                  <a:cubicBezTo>
                    <a:pt x="509787" y="246687"/>
                    <a:pt x="520169" y="254593"/>
                    <a:pt x="531219" y="253641"/>
                  </a:cubicBezTo>
                  <a:cubicBezTo>
                    <a:pt x="534648" y="259070"/>
                    <a:pt x="531219" y="264594"/>
                    <a:pt x="533409" y="269833"/>
                  </a:cubicBezTo>
                  <a:cubicBezTo>
                    <a:pt x="540582" y="271519"/>
                    <a:pt x="547983" y="271996"/>
                    <a:pt x="555317" y="271262"/>
                  </a:cubicBezTo>
                  <a:cubicBezTo>
                    <a:pt x="559432" y="268252"/>
                    <a:pt x="564547" y="266928"/>
                    <a:pt x="569604" y="267547"/>
                  </a:cubicBezTo>
                  <a:cubicBezTo>
                    <a:pt x="578177" y="249069"/>
                    <a:pt x="603799" y="257260"/>
                    <a:pt x="617991" y="262308"/>
                  </a:cubicBezTo>
                  <a:cubicBezTo>
                    <a:pt x="617991" y="270786"/>
                    <a:pt x="617991" y="279453"/>
                    <a:pt x="617991" y="287835"/>
                  </a:cubicBezTo>
                  <a:lnTo>
                    <a:pt x="612086" y="291741"/>
                  </a:lnTo>
                  <a:cubicBezTo>
                    <a:pt x="619896" y="293836"/>
                    <a:pt x="617896" y="301266"/>
                    <a:pt x="618468" y="306219"/>
                  </a:cubicBezTo>
                  <a:lnTo>
                    <a:pt x="612562" y="309457"/>
                  </a:lnTo>
                  <a:cubicBezTo>
                    <a:pt x="611505" y="318049"/>
                    <a:pt x="611219" y="326717"/>
                    <a:pt x="611705" y="335365"/>
                  </a:cubicBezTo>
                  <a:lnTo>
                    <a:pt x="605609" y="339366"/>
                  </a:lnTo>
                  <a:cubicBezTo>
                    <a:pt x="605609" y="340318"/>
                    <a:pt x="605609" y="341556"/>
                    <a:pt x="605609" y="342890"/>
                  </a:cubicBezTo>
                  <a:lnTo>
                    <a:pt x="612181" y="346890"/>
                  </a:lnTo>
                  <a:lnTo>
                    <a:pt x="612181" y="354034"/>
                  </a:lnTo>
                  <a:lnTo>
                    <a:pt x="618563" y="357939"/>
                  </a:lnTo>
                  <a:cubicBezTo>
                    <a:pt x="606752" y="362892"/>
                    <a:pt x="617706" y="373942"/>
                    <a:pt x="602465" y="378133"/>
                  </a:cubicBezTo>
                  <a:cubicBezTo>
                    <a:pt x="597417" y="374513"/>
                    <a:pt x="599227" y="371465"/>
                    <a:pt x="592464" y="368608"/>
                  </a:cubicBezTo>
                  <a:cubicBezTo>
                    <a:pt x="591798" y="365178"/>
                    <a:pt x="595131" y="355653"/>
                    <a:pt x="588369" y="356511"/>
                  </a:cubicBezTo>
                  <a:cubicBezTo>
                    <a:pt x="585416" y="356511"/>
                    <a:pt x="585892" y="359273"/>
                    <a:pt x="585987" y="361273"/>
                  </a:cubicBezTo>
                  <a:cubicBezTo>
                    <a:pt x="579987" y="364235"/>
                    <a:pt x="572938" y="364235"/>
                    <a:pt x="566937" y="361273"/>
                  </a:cubicBezTo>
                  <a:cubicBezTo>
                    <a:pt x="572367" y="351748"/>
                    <a:pt x="608943" y="353844"/>
                    <a:pt x="593131" y="346795"/>
                  </a:cubicBezTo>
                  <a:lnTo>
                    <a:pt x="599418" y="342890"/>
                  </a:lnTo>
                  <a:lnTo>
                    <a:pt x="599418" y="324602"/>
                  </a:lnTo>
                  <a:lnTo>
                    <a:pt x="593036" y="320697"/>
                  </a:lnTo>
                  <a:cubicBezTo>
                    <a:pt x="597608" y="317172"/>
                    <a:pt x="609038" y="320697"/>
                    <a:pt x="605418" y="313172"/>
                  </a:cubicBezTo>
                  <a:lnTo>
                    <a:pt x="595893" y="307933"/>
                  </a:lnTo>
                  <a:cubicBezTo>
                    <a:pt x="566461" y="305362"/>
                    <a:pt x="534171" y="320506"/>
                    <a:pt x="507215" y="306124"/>
                  </a:cubicBezTo>
                  <a:lnTo>
                    <a:pt x="507215" y="298789"/>
                  </a:lnTo>
                  <a:cubicBezTo>
                    <a:pt x="514455" y="295741"/>
                    <a:pt x="514550" y="295741"/>
                    <a:pt x="523122" y="300313"/>
                  </a:cubicBezTo>
                  <a:cubicBezTo>
                    <a:pt x="570747" y="290788"/>
                    <a:pt x="549602" y="298503"/>
                    <a:pt x="520074" y="279930"/>
                  </a:cubicBezTo>
                  <a:lnTo>
                    <a:pt x="520074" y="269167"/>
                  </a:lnTo>
                  <a:cubicBezTo>
                    <a:pt x="498643" y="250117"/>
                    <a:pt x="476164" y="265356"/>
                    <a:pt x="454638" y="273072"/>
                  </a:cubicBezTo>
                  <a:lnTo>
                    <a:pt x="454638" y="276691"/>
                  </a:lnTo>
                  <a:cubicBezTo>
                    <a:pt x="465020" y="281358"/>
                    <a:pt x="479498" y="274501"/>
                    <a:pt x="487785" y="285073"/>
                  </a:cubicBezTo>
                  <a:lnTo>
                    <a:pt x="484832" y="289455"/>
                  </a:lnTo>
                  <a:lnTo>
                    <a:pt x="467496" y="289455"/>
                  </a:lnTo>
                  <a:cubicBezTo>
                    <a:pt x="469211" y="287074"/>
                    <a:pt x="463210" y="284787"/>
                    <a:pt x="461781" y="287359"/>
                  </a:cubicBezTo>
                  <a:cubicBezTo>
                    <a:pt x="461781" y="288978"/>
                    <a:pt x="465020" y="289550"/>
                    <a:pt x="467496" y="289455"/>
                  </a:cubicBezTo>
                  <a:cubicBezTo>
                    <a:pt x="467496" y="289455"/>
                    <a:pt x="466544" y="289455"/>
                    <a:pt x="466258" y="289455"/>
                  </a:cubicBezTo>
                  <a:cubicBezTo>
                    <a:pt x="467487" y="292474"/>
                    <a:pt x="467972" y="295741"/>
                    <a:pt x="467687" y="298980"/>
                  </a:cubicBezTo>
                  <a:cubicBezTo>
                    <a:pt x="445684" y="309171"/>
                    <a:pt x="413204" y="305457"/>
                    <a:pt x="389487" y="302314"/>
                  </a:cubicBezTo>
                  <a:cubicBezTo>
                    <a:pt x="393135" y="301390"/>
                    <a:pt x="395897" y="298399"/>
                    <a:pt x="396535" y="294694"/>
                  </a:cubicBezTo>
                  <a:lnTo>
                    <a:pt x="408156" y="288121"/>
                  </a:lnTo>
                  <a:cubicBezTo>
                    <a:pt x="398631" y="284120"/>
                    <a:pt x="336908" y="283549"/>
                    <a:pt x="342814" y="298980"/>
                  </a:cubicBezTo>
                  <a:cubicBezTo>
                    <a:pt x="323002" y="300789"/>
                    <a:pt x="304714" y="304599"/>
                    <a:pt x="283949" y="304504"/>
                  </a:cubicBezTo>
                  <a:cubicBezTo>
                    <a:pt x="263090" y="309933"/>
                    <a:pt x="295284" y="315934"/>
                    <a:pt x="300714" y="308219"/>
                  </a:cubicBezTo>
                  <a:cubicBezTo>
                    <a:pt x="315858" y="310600"/>
                    <a:pt x="330146" y="322220"/>
                    <a:pt x="345957" y="312124"/>
                  </a:cubicBezTo>
                  <a:cubicBezTo>
                    <a:pt x="371103" y="324983"/>
                    <a:pt x="403107" y="312124"/>
                    <a:pt x="428158" y="324697"/>
                  </a:cubicBezTo>
                  <a:lnTo>
                    <a:pt x="428158" y="332031"/>
                  </a:lnTo>
                  <a:lnTo>
                    <a:pt x="421586" y="336032"/>
                  </a:lnTo>
                  <a:lnTo>
                    <a:pt x="421586" y="343271"/>
                  </a:lnTo>
                  <a:cubicBezTo>
                    <a:pt x="412823" y="346510"/>
                    <a:pt x="401107" y="344319"/>
                    <a:pt x="392154" y="352796"/>
                  </a:cubicBezTo>
                  <a:cubicBezTo>
                    <a:pt x="384153" y="352796"/>
                    <a:pt x="371675" y="351558"/>
                    <a:pt x="369103" y="361559"/>
                  </a:cubicBezTo>
                  <a:cubicBezTo>
                    <a:pt x="377485" y="367369"/>
                    <a:pt x="381581" y="370322"/>
                    <a:pt x="391772" y="364131"/>
                  </a:cubicBezTo>
                  <a:cubicBezTo>
                    <a:pt x="406917" y="374227"/>
                    <a:pt x="419871" y="353177"/>
                    <a:pt x="432063" y="371274"/>
                  </a:cubicBezTo>
                  <a:cubicBezTo>
                    <a:pt x="449685" y="366512"/>
                    <a:pt x="468068" y="357368"/>
                    <a:pt x="484451" y="371274"/>
                  </a:cubicBezTo>
                  <a:lnTo>
                    <a:pt x="494928" y="363464"/>
                  </a:lnTo>
                  <a:cubicBezTo>
                    <a:pt x="493976" y="358416"/>
                    <a:pt x="492261" y="355844"/>
                    <a:pt x="483593" y="356130"/>
                  </a:cubicBezTo>
                  <a:cubicBezTo>
                    <a:pt x="472259" y="346605"/>
                    <a:pt x="455018" y="350034"/>
                    <a:pt x="442160" y="343271"/>
                  </a:cubicBezTo>
                  <a:lnTo>
                    <a:pt x="451018" y="338032"/>
                  </a:lnTo>
                  <a:cubicBezTo>
                    <a:pt x="470068" y="339175"/>
                    <a:pt x="485118" y="352796"/>
                    <a:pt x="505692" y="349081"/>
                  </a:cubicBezTo>
                  <a:cubicBezTo>
                    <a:pt x="511597" y="350224"/>
                    <a:pt x="528361" y="345176"/>
                    <a:pt x="526456" y="354701"/>
                  </a:cubicBezTo>
                  <a:lnTo>
                    <a:pt x="507406" y="365178"/>
                  </a:lnTo>
                  <a:cubicBezTo>
                    <a:pt x="507406" y="366321"/>
                    <a:pt x="506835" y="367464"/>
                    <a:pt x="506549" y="368893"/>
                  </a:cubicBezTo>
                  <a:lnTo>
                    <a:pt x="512740" y="372894"/>
                  </a:lnTo>
                  <a:cubicBezTo>
                    <a:pt x="472068" y="385562"/>
                    <a:pt x="428730" y="373656"/>
                    <a:pt x="385867" y="374989"/>
                  </a:cubicBezTo>
                  <a:cubicBezTo>
                    <a:pt x="376342" y="367464"/>
                    <a:pt x="354435" y="373942"/>
                    <a:pt x="348815" y="362512"/>
                  </a:cubicBezTo>
                  <a:cubicBezTo>
                    <a:pt x="348243" y="360702"/>
                    <a:pt x="345386" y="359844"/>
                    <a:pt x="341481" y="360035"/>
                  </a:cubicBezTo>
                  <a:cubicBezTo>
                    <a:pt x="337575" y="360226"/>
                    <a:pt x="336623" y="360702"/>
                    <a:pt x="335861" y="363464"/>
                  </a:cubicBezTo>
                  <a:cubicBezTo>
                    <a:pt x="329289" y="377847"/>
                    <a:pt x="301190" y="351939"/>
                    <a:pt x="295951" y="369560"/>
                  </a:cubicBezTo>
                  <a:cubicBezTo>
                    <a:pt x="265662" y="382514"/>
                    <a:pt x="300904" y="386610"/>
                    <a:pt x="313287" y="379085"/>
                  </a:cubicBezTo>
                  <a:cubicBezTo>
                    <a:pt x="316525" y="384133"/>
                    <a:pt x="328527" y="381085"/>
                    <a:pt x="331670" y="385848"/>
                  </a:cubicBezTo>
                  <a:cubicBezTo>
                    <a:pt x="358721" y="383657"/>
                    <a:pt x="386915" y="394706"/>
                    <a:pt x="411394" y="382800"/>
                  </a:cubicBezTo>
                  <a:cubicBezTo>
                    <a:pt x="441398" y="396611"/>
                    <a:pt x="469687" y="389658"/>
                    <a:pt x="503120" y="390134"/>
                  </a:cubicBezTo>
                  <a:cubicBezTo>
                    <a:pt x="531695" y="392896"/>
                    <a:pt x="564556" y="392134"/>
                    <a:pt x="595417" y="393753"/>
                  </a:cubicBezTo>
                  <a:cubicBezTo>
                    <a:pt x="600846" y="390801"/>
                    <a:pt x="597608" y="387562"/>
                    <a:pt x="598656" y="384705"/>
                  </a:cubicBezTo>
                  <a:cubicBezTo>
                    <a:pt x="602656" y="380514"/>
                    <a:pt x="608181" y="386896"/>
                    <a:pt x="611990" y="388515"/>
                  </a:cubicBezTo>
                  <a:lnTo>
                    <a:pt x="611990" y="399373"/>
                  </a:lnTo>
                  <a:cubicBezTo>
                    <a:pt x="617325" y="401374"/>
                    <a:pt x="620182" y="405660"/>
                    <a:pt x="617325" y="410803"/>
                  </a:cubicBezTo>
                  <a:lnTo>
                    <a:pt x="612181" y="413756"/>
                  </a:lnTo>
                  <a:lnTo>
                    <a:pt x="617801" y="417566"/>
                  </a:lnTo>
                  <a:lnTo>
                    <a:pt x="611800" y="421471"/>
                  </a:lnTo>
                  <a:lnTo>
                    <a:pt x="611800" y="439664"/>
                  </a:lnTo>
                  <a:lnTo>
                    <a:pt x="618182" y="443569"/>
                  </a:lnTo>
                  <a:lnTo>
                    <a:pt x="618182" y="454523"/>
                  </a:lnTo>
                  <a:lnTo>
                    <a:pt x="611990" y="458333"/>
                  </a:lnTo>
                  <a:lnTo>
                    <a:pt x="611990" y="495195"/>
                  </a:lnTo>
                  <a:cubicBezTo>
                    <a:pt x="627326" y="506434"/>
                    <a:pt x="613038" y="533962"/>
                    <a:pt x="619230" y="550916"/>
                  </a:cubicBezTo>
                  <a:lnTo>
                    <a:pt x="623897" y="553488"/>
                  </a:lnTo>
                  <a:cubicBezTo>
                    <a:pt x="624983" y="557098"/>
                    <a:pt x="625307" y="560888"/>
                    <a:pt x="624849" y="564632"/>
                  </a:cubicBezTo>
                  <a:lnTo>
                    <a:pt x="618563" y="568823"/>
                  </a:lnTo>
                  <a:lnTo>
                    <a:pt x="618563" y="576062"/>
                  </a:lnTo>
                  <a:lnTo>
                    <a:pt x="624754" y="579872"/>
                  </a:lnTo>
                  <a:lnTo>
                    <a:pt x="624754" y="583396"/>
                  </a:lnTo>
                  <a:lnTo>
                    <a:pt x="618372" y="587301"/>
                  </a:lnTo>
                  <a:lnTo>
                    <a:pt x="618372" y="590826"/>
                  </a:lnTo>
                  <a:lnTo>
                    <a:pt x="624564" y="594636"/>
                  </a:lnTo>
                  <a:lnTo>
                    <a:pt x="624564" y="609495"/>
                  </a:lnTo>
                  <a:cubicBezTo>
                    <a:pt x="617134" y="612543"/>
                    <a:pt x="619420" y="616734"/>
                    <a:pt x="612562" y="620353"/>
                  </a:cubicBezTo>
                  <a:cubicBezTo>
                    <a:pt x="613991" y="621306"/>
                    <a:pt x="615801" y="622639"/>
                    <a:pt x="618087" y="624068"/>
                  </a:cubicBezTo>
                  <a:lnTo>
                    <a:pt x="618087" y="638737"/>
                  </a:lnTo>
                  <a:lnTo>
                    <a:pt x="611800" y="642546"/>
                  </a:lnTo>
                  <a:lnTo>
                    <a:pt x="611800" y="657120"/>
                  </a:lnTo>
                  <a:lnTo>
                    <a:pt x="618182" y="661025"/>
                  </a:lnTo>
                  <a:lnTo>
                    <a:pt x="618182" y="679408"/>
                  </a:lnTo>
                  <a:cubicBezTo>
                    <a:pt x="604275" y="687695"/>
                    <a:pt x="614848" y="712841"/>
                    <a:pt x="611705" y="727033"/>
                  </a:cubicBezTo>
                  <a:lnTo>
                    <a:pt x="617039" y="729986"/>
                  </a:lnTo>
                  <a:cubicBezTo>
                    <a:pt x="618182" y="732272"/>
                    <a:pt x="613514" y="732462"/>
                    <a:pt x="612752" y="733987"/>
                  </a:cubicBezTo>
                  <a:cubicBezTo>
                    <a:pt x="611686" y="738825"/>
                    <a:pt x="611324" y="743807"/>
                    <a:pt x="611705" y="748750"/>
                  </a:cubicBezTo>
                  <a:lnTo>
                    <a:pt x="617896" y="752751"/>
                  </a:lnTo>
                  <a:lnTo>
                    <a:pt x="611800" y="756656"/>
                  </a:lnTo>
                  <a:lnTo>
                    <a:pt x="611800" y="870956"/>
                  </a:lnTo>
                  <a:lnTo>
                    <a:pt x="618182" y="874861"/>
                  </a:lnTo>
                  <a:lnTo>
                    <a:pt x="618182" y="882100"/>
                  </a:lnTo>
                  <a:lnTo>
                    <a:pt x="612086" y="885910"/>
                  </a:lnTo>
                  <a:lnTo>
                    <a:pt x="612086" y="911818"/>
                  </a:lnTo>
                  <a:lnTo>
                    <a:pt x="617896" y="915057"/>
                  </a:lnTo>
                  <a:cubicBezTo>
                    <a:pt x="617896" y="916961"/>
                    <a:pt x="617896" y="919248"/>
                    <a:pt x="618468" y="922010"/>
                  </a:cubicBezTo>
                  <a:cubicBezTo>
                    <a:pt x="612657" y="925153"/>
                    <a:pt x="607323" y="929916"/>
                    <a:pt x="618468" y="933345"/>
                  </a:cubicBezTo>
                  <a:lnTo>
                    <a:pt x="618468" y="948775"/>
                  </a:lnTo>
                  <a:lnTo>
                    <a:pt x="612086" y="952585"/>
                  </a:lnTo>
                  <a:lnTo>
                    <a:pt x="612086" y="1132989"/>
                  </a:lnTo>
                  <a:lnTo>
                    <a:pt x="605704" y="1136894"/>
                  </a:lnTo>
                  <a:cubicBezTo>
                    <a:pt x="612848" y="1139085"/>
                    <a:pt x="613324" y="1146419"/>
                    <a:pt x="611419" y="1151848"/>
                  </a:cubicBezTo>
                  <a:lnTo>
                    <a:pt x="598370" y="1158325"/>
                  </a:lnTo>
                  <a:cubicBezTo>
                    <a:pt x="595227" y="1169469"/>
                    <a:pt x="602751" y="1165755"/>
                    <a:pt x="610848" y="1169565"/>
                  </a:cubicBezTo>
                  <a:lnTo>
                    <a:pt x="610848" y="1198997"/>
                  </a:lnTo>
                  <a:lnTo>
                    <a:pt x="604466" y="1202902"/>
                  </a:lnTo>
                  <a:lnTo>
                    <a:pt x="604466" y="1217476"/>
                  </a:lnTo>
                  <a:lnTo>
                    <a:pt x="611229" y="1221476"/>
                  </a:lnTo>
                  <a:lnTo>
                    <a:pt x="611229" y="1232239"/>
                  </a:lnTo>
                  <a:lnTo>
                    <a:pt x="617229" y="1236049"/>
                  </a:lnTo>
                  <a:lnTo>
                    <a:pt x="617229" y="1291675"/>
                  </a:lnTo>
                  <a:cubicBezTo>
                    <a:pt x="608657" y="1296819"/>
                    <a:pt x="608657" y="1297105"/>
                    <a:pt x="617229" y="1302248"/>
                  </a:cubicBezTo>
                  <a:lnTo>
                    <a:pt x="611419" y="1306153"/>
                  </a:lnTo>
                  <a:lnTo>
                    <a:pt x="617610" y="1309963"/>
                  </a:lnTo>
                  <a:lnTo>
                    <a:pt x="617610" y="1313487"/>
                  </a:lnTo>
                  <a:lnTo>
                    <a:pt x="611229" y="1317298"/>
                  </a:lnTo>
                  <a:lnTo>
                    <a:pt x="611229" y="1361589"/>
                  </a:lnTo>
                  <a:cubicBezTo>
                    <a:pt x="627707" y="1379877"/>
                    <a:pt x="611895" y="1418262"/>
                    <a:pt x="618372" y="1442932"/>
                  </a:cubicBezTo>
                  <a:lnTo>
                    <a:pt x="623325" y="1445694"/>
                  </a:lnTo>
                  <a:cubicBezTo>
                    <a:pt x="626659" y="1468840"/>
                    <a:pt x="621706" y="1493319"/>
                    <a:pt x="625040" y="1516751"/>
                  </a:cubicBezTo>
                  <a:lnTo>
                    <a:pt x="630374" y="1519704"/>
                  </a:lnTo>
                  <a:lnTo>
                    <a:pt x="630374" y="1545135"/>
                  </a:lnTo>
                  <a:lnTo>
                    <a:pt x="637137" y="1549422"/>
                  </a:lnTo>
                  <a:lnTo>
                    <a:pt x="637137" y="1571424"/>
                  </a:lnTo>
                  <a:lnTo>
                    <a:pt x="630755" y="1575235"/>
                  </a:lnTo>
                  <a:lnTo>
                    <a:pt x="630755" y="1608286"/>
                  </a:lnTo>
                  <a:lnTo>
                    <a:pt x="623992" y="1612382"/>
                  </a:lnTo>
                  <a:lnTo>
                    <a:pt x="623992" y="1637909"/>
                  </a:lnTo>
                  <a:cubicBezTo>
                    <a:pt x="613800" y="1640862"/>
                    <a:pt x="618563" y="1652196"/>
                    <a:pt x="617610" y="1660007"/>
                  </a:cubicBezTo>
                  <a:lnTo>
                    <a:pt x="623325" y="1663150"/>
                  </a:lnTo>
                  <a:cubicBezTo>
                    <a:pt x="624468" y="1671865"/>
                    <a:pt x="624754" y="1680667"/>
                    <a:pt x="624183" y="1689439"/>
                  </a:cubicBezTo>
                  <a:lnTo>
                    <a:pt x="630374" y="1692868"/>
                  </a:lnTo>
                  <a:lnTo>
                    <a:pt x="630374" y="1729825"/>
                  </a:lnTo>
                  <a:lnTo>
                    <a:pt x="624373" y="1733730"/>
                  </a:lnTo>
                  <a:lnTo>
                    <a:pt x="624373" y="1810692"/>
                  </a:lnTo>
                  <a:lnTo>
                    <a:pt x="617610" y="1814788"/>
                  </a:lnTo>
                  <a:lnTo>
                    <a:pt x="617610" y="1818312"/>
                  </a:lnTo>
                  <a:lnTo>
                    <a:pt x="624183" y="1822313"/>
                  </a:lnTo>
                  <a:cubicBezTo>
                    <a:pt x="624249" y="1823485"/>
                    <a:pt x="624249" y="1824665"/>
                    <a:pt x="624183" y="1825837"/>
                  </a:cubicBezTo>
                  <a:lnTo>
                    <a:pt x="618372" y="1829647"/>
                  </a:lnTo>
                  <a:lnTo>
                    <a:pt x="618372" y="1921849"/>
                  </a:lnTo>
                  <a:cubicBezTo>
                    <a:pt x="627897" y="1923659"/>
                    <a:pt x="627897" y="1959949"/>
                    <a:pt x="618372" y="1961949"/>
                  </a:cubicBezTo>
                  <a:lnTo>
                    <a:pt x="618372" y="1987858"/>
                  </a:lnTo>
                  <a:lnTo>
                    <a:pt x="624373" y="1991667"/>
                  </a:lnTo>
                  <a:lnTo>
                    <a:pt x="624373" y="2031863"/>
                  </a:lnTo>
                  <a:lnTo>
                    <a:pt x="631136" y="2035959"/>
                  </a:lnTo>
                  <a:lnTo>
                    <a:pt x="631136" y="2068915"/>
                  </a:lnTo>
                  <a:lnTo>
                    <a:pt x="624754" y="2072821"/>
                  </a:lnTo>
                  <a:cubicBezTo>
                    <a:pt x="636470" y="2076916"/>
                    <a:pt x="629326" y="2092823"/>
                    <a:pt x="631136" y="2102158"/>
                  </a:cubicBezTo>
                  <a:cubicBezTo>
                    <a:pt x="617039" y="2106063"/>
                    <a:pt x="632088" y="2123875"/>
                    <a:pt x="618372" y="2127780"/>
                  </a:cubicBezTo>
                  <a:lnTo>
                    <a:pt x="618372" y="2149497"/>
                  </a:lnTo>
                  <a:lnTo>
                    <a:pt x="611800" y="2153688"/>
                  </a:lnTo>
                  <a:cubicBezTo>
                    <a:pt x="611800" y="2154735"/>
                    <a:pt x="611800" y="2155974"/>
                    <a:pt x="611800" y="2157212"/>
                  </a:cubicBezTo>
                  <a:lnTo>
                    <a:pt x="624754" y="2164927"/>
                  </a:lnTo>
                  <a:cubicBezTo>
                    <a:pt x="614658" y="2167785"/>
                    <a:pt x="619325" y="2179310"/>
                    <a:pt x="618372" y="2186930"/>
                  </a:cubicBezTo>
                  <a:cubicBezTo>
                    <a:pt x="624754" y="2190645"/>
                    <a:pt x="624754" y="2190645"/>
                    <a:pt x="618372" y="2194074"/>
                  </a:cubicBezTo>
                  <a:lnTo>
                    <a:pt x="618372" y="2201122"/>
                  </a:lnTo>
                  <a:lnTo>
                    <a:pt x="611705" y="2205313"/>
                  </a:lnTo>
                  <a:lnTo>
                    <a:pt x="617991" y="2209123"/>
                  </a:lnTo>
                  <a:lnTo>
                    <a:pt x="617991" y="2220077"/>
                  </a:lnTo>
                  <a:lnTo>
                    <a:pt x="611419" y="2223982"/>
                  </a:lnTo>
                  <a:cubicBezTo>
                    <a:pt x="610276" y="2227602"/>
                    <a:pt x="614943" y="2229221"/>
                    <a:pt x="617229" y="2231602"/>
                  </a:cubicBezTo>
                  <a:cubicBezTo>
                    <a:pt x="605418" y="2237318"/>
                    <a:pt x="613800" y="2255986"/>
                    <a:pt x="611419" y="2267130"/>
                  </a:cubicBezTo>
                  <a:cubicBezTo>
                    <a:pt x="607476" y="2270341"/>
                    <a:pt x="603161" y="2273055"/>
                    <a:pt x="598560" y="2275227"/>
                  </a:cubicBezTo>
                  <a:cubicBezTo>
                    <a:pt x="603894" y="2280561"/>
                    <a:pt x="628183" y="2286180"/>
                    <a:pt x="612467" y="2293229"/>
                  </a:cubicBezTo>
                  <a:cubicBezTo>
                    <a:pt x="610562" y="2296849"/>
                    <a:pt x="611800" y="2300468"/>
                    <a:pt x="611419" y="2304087"/>
                  </a:cubicBezTo>
                  <a:cubicBezTo>
                    <a:pt x="618087" y="2309041"/>
                    <a:pt x="621611" y="2311136"/>
                    <a:pt x="611419" y="2315804"/>
                  </a:cubicBezTo>
                  <a:lnTo>
                    <a:pt x="617420" y="2319613"/>
                  </a:lnTo>
                  <a:lnTo>
                    <a:pt x="611133" y="2323614"/>
                  </a:lnTo>
                  <a:cubicBezTo>
                    <a:pt x="611133" y="2324947"/>
                    <a:pt x="611133" y="2326948"/>
                    <a:pt x="611800" y="2327138"/>
                  </a:cubicBezTo>
                  <a:cubicBezTo>
                    <a:pt x="619610" y="2329329"/>
                    <a:pt x="615610" y="2335520"/>
                    <a:pt x="623325" y="2337520"/>
                  </a:cubicBezTo>
                  <a:cubicBezTo>
                    <a:pt x="626659" y="2341426"/>
                    <a:pt x="621230" y="2343521"/>
                    <a:pt x="617991" y="2345235"/>
                  </a:cubicBezTo>
                  <a:lnTo>
                    <a:pt x="617991" y="2396575"/>
                  </a:lnTo>
                  <a:lnTo>
                    <a:pt x="624183" y="2400480"/>
                  </a:lnTo>
                  <a:lnTo>
                    <a:pt x="624183" y="2426103"/>
                  </a:lnTo>
                  <a:lnTo>
                    <a:pt x="617801" y="2430008"/>
                  </a:lnTo>
                  <a:lnTo>
                    <a:pt x="617801" y="2433532"/>
                  </a:lnTo>
                  <a:lnTo>
                    <a:pt x="623992" y="2437343"/>
                  </a:lnTo>
                  <a:lnTo>
                    <a:pt x="623992" y="2444772"/>
                  </a:lnTo>
                  <a:cubicBezTo>
                    <a:pt x="616753" y="2447058"/>
                    <a:pt x="617515" y="2452487"/>
                    <a:pt x="617706" y="2458774"/>
                  </a:cubicBezTo>
                  <a:lnTo>
                    <a:pt x="623611" y="2462964"/>
                  </a:lnTo>
                  <a:lnTo>
                    <a:pt x="617991" y="2466775"/>
                  </a:lnTo>
                  <a:lnTo>
                    <a:pt x="617991" y="2529925"/>
                  </a:lnTo>
                  <a:lnTo>
                    <a:pt x="624087" y="2533640"/>
                  </a:lnTo>
                  <a:lnTo>
                    <a:pt x="617610" y="2537641"/>
                  </a:lnTo>
                  <a:lnTo>
                    <a:pt x="617610" y="2574217"/>
                  </a:lnTo>
                  <a:lnTo>
                    <a:pt x="611419" y="2578026"/>
                  </a:lnTo>
                  <a:lnTo>
                    <a:pt x="611419" y="2585456"/>
                  </a:lnTo>
                  <a:lnTo>
                    <a:pt x="616753" y="2588504"/>
                  </a:lnTo>
                  <a:cubicBezTo>
                    <a:pt x="618753" y="2622603"/>
                    <a:pt x="618277" y="2658322"/>
                    <a:pt x="616753" y="2692612"/>
                  </a:cubicBezTo>
                  <a:cubicBezTo>
                    <a:pt x="609323" y="2695184"/>
                    <a:pt x="612467" y="2700328"/>
                    <a:pt x="604656" y="2703090"/>
                  </a:cubicBezTo>
                  <a:lnTo>
                    <a:pt x="610848" y="2706995"/>
                  </a:lnTo>
                  <a:lnTo>
                    <a:pt x="610848" y="2725283"/>
                  </a:lnTo>
                  <a:lnTo>
                    <a:pt x="604561" y="2729188"/>
                  </a:lnTo>
                  <a:lnTo>
                    <a:pt x="604561" y="2736332"/>
                  </a:lnTo>
                  <a:lnTo>
                    <a:pt x="610657" y="2740237"/>
                  </a:lnTo>
                  <a:lnTo>
                    <a:pt x="610657" y="2747667"/>
                  </a:lnTo>
                  <a:cubicBezTo>
                    <a:pt x="596941" y="2753954"/>
                    <a:pt x="608657" y="2773384"/>
                    <a:pt x="603418" y="2784910"/>
                  </a:cubicBezTo>
                  <a:lnTo>
                    <a:pt x="598656" y="2787481"/>
                  </a:lnTo>
                  <a:cubicBezTo>
                    <a:pt x="597760" y="2791025"/>
                    <a:pt x="597465" y="2794701"/>
                    <a:pt x="597798" y="2798340"/>
                  </a:cubicBezTo>
                  <a:cubicBezTo>
                    <a:pt x="600846" y="2801674"/>
                    <a:pt x="607323" y="2803388"/>
                    <a:pt x="610562" y="2806531"/>
                  </a:cubicBezTo>
                  <a:lnTo>
                    <a:pt x="604371" y="2810341"/>
                  </a:lnTo>
                  <a:lnTo>
                    <a:pt x="604371" y="2813961"/>
                  </a:lnTo>
                  <a:lnTo>
                    <a:pt x="594846" y="2819486"/>
                  </a:lnTo>
                  <a:lnTo>
                    <a:pt x="585321" y="2813294"/>
                  </a:lnTo>
                  <a:lnTo>
                    <a:pt x="585321" y="2806150"/>
                  </a:lnTo>
                  <a:lnTo>
                    <a:pt x="591226" y="2802340"/>
                  </a:lnTo>
                  <a:lnTo>
                    <a:pt x="591226" y="2787672"/>
                  </a:lnTo>
                  <a:lnTo>
                    <a:pt x="578463" y="2780147"/>
                  </a:lnTo>
                  <a:cubicBezTo>
                    <a:pt x="583120" y="2778004"/>
                    <a:pt x="587483" y="2775242"/>
                    <a:pt x="591417" y="2771955"/>
                  </a:cubicBezTo>
                  <a:cubicBezTo>
                    <a:pt x="590750" y="2766241"/>
                    <a:pt x="582939" y="2765288"/>
                    <a:pt x="578653" y="2762430"/>
                  </a:cubicBezTo>
                  <a:cubicBezTo>
                    <a:pt x="581320" y="2759478"/>
                    <a:pt x="588178" y="2761002"/>
                    <a:pt x="591417" y="2758525"/>
                  </a:cubicBezTo>
                  <a:lnTo>
                    <a:pt x="591417" y="2739475"/>
                  </a:lnTo>
                  <a:lnTo>
                    <a:pt x="597989" y="2735570"/>
                  </a:lnTo>
                  <a:cubicBezTo>
                    <a:pt x="597989" y="2734237"/>
                    <a:pt x="597989" y="2732998"/>
                    <a:pt x="597989" y="2731855"/>
                  </a:cubicBezTo>
                  <a:cubicBezTo>
                    <a:pt x="590464" y="2730331"/>
                    <a:pt x="594084" y="2725188"/>
                    <a:pt x="588464" y="2722902"/>
                  </a:cubicBezTo>
                  <a:cubicBezTo>
                    <a:pt x="577510" y="2723569"/>
                    <a:pt x="551126" y="2720806"/>
                    <a:pt x="552269" y="2735189"/>
                  </a:cubicBezTo>
                  <a:cubicBezTo>
                    <a:pt x="541696" y="2742333"/>
                    <a:pt x="534457" y="2741571"/>
                    <a:pt x="526075" y="2746524"/>
                  </a:cubicBezTo>
                  <a:cubicBezTo>
                    <a:pt x="527123" y="2750810"/>
                    <a:pt x="522741" y="2751953"/>
                    <a:pt x="520265" y="2754620"/>
                  </a:cubicBezTo>
                  <a:cubicBezTo>
                    <a:pt x="525789" y="2757859"/>
                    <a:pt x="525789" y="2757859"/>
                    <a:pt x="520265" y="2761383"/>
                  </a:cubicBezTo>
                  <a:lnTo>
                    <a:pt x="520265" y="2769098"/>
                  </a:lnTo>
                  <a:lnTo>
                    <a:pt x="539315" y="2779957"/>
                  </a:lnTo>
                  <a:cubicBezTo>
                    <a:pt x="513121" y="2789482"/>
                    <a:pt x="484165" y="2787291"/>
                    <a:pt x="460543" y="2805770"/>
                  </a:cubicBezTo>
                  <a:lnTo>
                    <a:pt x="473402" y="2813008"/>
                  </a:lnTo>
                  <a:lnTo>
                    <a:pt x="473402" y="2823771"/>
                  </a:lnTo>
                  <a:lnTo>
                    <a:pt x="479974" y="2827868"/>
                  </a:lnTo>
                  <a:lnTo>
                    <a:pt x="473973" y="2831677"/>
                  </a:lnTo>
                  <a:lnTo>
                    <a:pt x="479879" y="2835392"/>
                  </a:lnTo>
                  <a:lnTo>
                    <a:pt x="479879" y="2846441"/>
                  </a:lnTo>
                  <a:lnTo>
                    <a:pt x="474926" y="2849299"/>
                  </a:lnTo>
                  <a:cubicBezTo>
                    <a:pt x="477307" y="2854442"/>
                    <a:pt x="487975" y="2856823"/>
                    <a:pt x="493309" y="2861014"/>
                  </a:cubicBezTo>
                  <a:cubicBezTo>
                    <a:pt x="479498" y="2867015"/>
                    <a:pt x="459495" y="2857109"/>
                    <a:pt x="447684" y="2868634"/>
                  </a:cubicBezTo>
                  <a:lnTo>
                    <a:pt x="447684" y="2875969"/>
                  </a:lnTo>
                  <a:cubicBezTo>
                    <a:pt x="458733" y="2879683"/>
                    <a:pt x="471401" y="2875969"/>
                    <a:pt x="484356" y="2877492"/>
                  </a:cubicBezTo>
                  <a:cubicBezTo>
                    <a:pt x="501501" y="2887017"/>
                    <a:pt x="489975" y="2889970"/>
                    <a:pt x="476735" y="2888637"/>
                  </a:cubicBezTo>
                  <a:cubicBezTo>
                    <a:pt x="467210" y="2897495"/>
                    <a:pt x="482831" y="2894828"/>
                    <a:pt x="486737" y="2898162"/>
                  </a:cubicBezTo>
                  <a:lnTo>
                    <a:pt x="486737" y="2905687"/>
                  </a:lnTo>
                  <a:cubicBezTo>
                    <a:pt x="476545" y="2915212"/>
                    <a:pt x="468258" y="2907592"/>
                    <a:pt x="456162" y="2907496"/>
                  </a:cubicBezTo>
                  <a:cubicBezTo>
                    <a:pt x="453494" y="2909592"/>
                    <a:pt x="446637" y="2911306"/>
                    <a:pt x="447398" y="2915974"/>
                  </a:cubicBezTo>
                  <a:cubicBezTo>
                    <a:pt x="452113" y="2920346"/>
                    <a:pt x="458305" y="2922765"/>
                    <a:pt x="464734" y="2922736"/>
                  </a:cubicBezTo>
                  <a:cubicBezTo>
                    <a:pt x="466106" y="2922755"/>
                    <a:pt x="467201" y="2923870"/>
                    <a:pt x="467182" y="2925241"/>
                  </a:cubicBezTo>
                  <a:cubicBezTo>
                    <a:pt x="467182" y="2925422"/>
                    <a:pt x="467153" y="2925604"/>
                    <a:pt x="467115" y="2925784"/>
                  </a:cubicBezTo>
                  <a:cubicBezTo>
                    <a:pt x="452351" y="2925213"/>
                    <a:pt x="438540" y="2936643"/>
                    <a:pt x="425110" y="2940358"/>
                  </a:cubicBezTo>
                  <a:cubicBezTo>
                    <a:pt x="412347" y="2937977"/>
                    <a:pt x="409775" y="2945501"/>
                    <a:pt x="396535" y="2943215"/>
                  </a:cubicBezTo>
                  <a:cubicBezTo>
                    <a:pt x="388820" y="2936033"/>
                    <a:pt x="376999" y="2935633"/>
                    <a:pt x="368817" y="2942262"/>
                  </a:cubicBezTo>
                  <a:lnTo>
                    <a:pt x="375199" y="2946168"/>
                  </a:lnTo>
                  <a:lnTo>
                    <a:pt x="375199" y="2949787"/>
                  </a:lnTo>
                  <a:cubicBezTo>
                    <a:pt x="386343" y="2959312"/>
                    <a:pt x="401964" y="2950740"/>
                    <a:pt x="413299" y="2960169"/>
                  </a:cubicBezTo>
                  <a:cubicBezTo>
                    <a:pt x="397392" y="2974267"/>
                    <a:pt x="370437" y="2960169"/>
                    <a:pt x="352434" y="2973409"/>
                  </a:cubicBezTo>
                  <a:cubicBezTo>
                    <a:pt x="345386" y="2969599"/>
                    <a:pt x="318621" y="2964456"/>
                    <a:pt x="322335" y="2979219"/>
                  </a:cubicBezTo>
                  <a:cubicBezTo>
                    <a:pt x="351930" y="2982810"/>
                    <a:pt x="381876" y="2982201"/>
                    <a:pt x="411299" y="2977410"/>
                  </a:cubicBezTo>
                  <a:lnTo>
                    <a:pt x="420157" y="2982744"/>
                  </a:lnTo>
                  <a:cubicBezTo>
                    <a:pt x="399145" y="2993126"/>
                    <a:pt x="374980" y="2995174"/>
                    <a:pt x="352530" y="2988459"/>
                  </a:cubicBezTo>
                  <a:lnTo>
                    <a:pt x="345481" y="2991983"/>
                  </a:lnTo>
                  <a:cubicBezTo>
                    <a:pt x="294998" y="2977696"/>
                    <a:pt x="349196" y="3011985"/>
                    <a:pt x="371103" y="2999508"/>
                  </a:cubicBezTo>
                  <a:cubicBezTo>
                    <a:pt x="377866" y="3002270"/>
                    <a:pt x="372246" y="3010176"/>
                    <a:pt x="380628" y="3012081"/>
                  </a:cubicBezTo>
                  <a:cubicBezTo>
                    <a:pt x="381533" y="3017186"/>
                    <a:pt x="381533" y="3022406"/>
                    <a:pt x="380628" y="3027511"/>
                  </a:cubicBezTo>
                  <a:cubicBezTo>
                    <a:pt x="361569" y="3033293"/>
                    <a:pt x="341919" y="3036903"/>
                    <a:pt x="322049" y="3038275"/>
                  </a:cubicBezTo>
                  <a:cubicBezTo>
                    <a:pt x="307286" y="3044085"/>
                    <a:pt x="292046" y="3058277"/>
                    <a:pt x="319382" y="3047800"/>
                  </a:cubicBezTo>
                  <a:cubicBezTo>
                    <a:pt x="325955" y="3049324"/>
                    <a:pt x="327955" y="3045133"/>
                    <a:pt x="332908" y="3044751"/>
                  </a:cubicBezTo>
                  <a:cubicBezTo>
                    <a:pt x="339956" y="3049990"/>
                    <a:pt x="350624" y="3047228"/>
                    <a:pt x="358911" y="3048180"/>
                  </a:cubicBezTo>
                  <a:cubicBezTo>
                    <a:pt x="363769" y="3051324"/>
                    <a:pt x="360054" y="3054467"/>
                    <a:pt x="361673" y="3056944"/>
                  </a:cubicBezTo>
                  <a:cubicBezTo>
                    <a:pt x="352815" y="3064087"/>
                    <a:pt x="343100" y="3062563"/>
                    <a:pt x="332432" y="3062563"/>
                  </a:cubicBezTo>
                  <a:cubicBezTo>
                    <a:pt x="326240" y="3065326"/>
                    <a:pt x="328527" y="3073993"/>
                    <a:pt x="329384" y="3079613"/>
                  </a:cubicBezTo>
                  <a:cubicBezTo>
                    <a:pt x="349196" y="3092281"/>
                    <a:pt x="317763" y="3084566"/>
                    <a:pt x="315382" y="3091614"/>
                  </a:cubicBezTo>
                  <a:cubicBezTo>
                    <a:pt x="310429" y="3101139"/>
                    <a:pt x="290427" y="3091614"/>
                    <a:pt x="282616" y="3101139"/>
                  </a:cubicBezTo>
                  <a:lnTo>
                    <a:pt x="282616" y="3104950"/>
                  </a:lnTo>
                  <a:cubicBezTo>
                    <a:pt x="275948" y="3114475"/>
                    <a:pt x="234991" y="3104950"/>
                    <a:pt x="246897" y="3121523"/>
                  </a:cubicBezTo>
                  <a:cubicBezTo>
                    <a:pt x="258518" y="3118952"/>
                    <a:pt x="255660" y="3129620"/>
                    <a:pt x="256422" y="3137906"/>
                  </a:cubicBezTo>
                  <a:lnTo>
                    <a:pt x="262232" y="3141716"/>
                  </a:lnTo>
                  <a:cubicBezTo>
                    <a:pt x="262232" y="3142764"/>
                    <a:pt x="262232" y="3143907"/>
                    <a:pt x="262709" y="3145335"/>
                  </a:cubicBezTo>
                  <a:cubicBezTo>
                    <a:pt x="257565" y="3150384"/>
                    <a:pt x="248707" y="3150193"/>
                    <a:pt x="243087" y="3153051"/>
                  </a:cubicBezTo>
                  <a:lnTo>
                    <a:pt x="243087" y="3160290"/>
                  </a:lnTo>
                  <a:cubicBezTo>
                    <a:pt x="257946" y="3159147"/>
                    <a:pt x="279568" y="3155623"/>
                    <a:pt x="295475" y="3162004"/>
                  </a:cubicBezTo>
                  <a:cubicBezTo>
                    <a:pt x="295475" y="3168005"/>
                    <a:pt x="284616" y="3164576"/>
                    <a:pt x="279187" y="3166005"/>
                  </a:cubicBezTo>
                  <a:cubicBezTo>
                    <a:pt x="256232" y="3172767"/>
                    <a:pt x="258518" y="3173054"/>
                    <a:pt x="279187" y="3184007"/>
                  </a:cubicBezTo>
                  <a:cubicBezTo>
                    <a:pt x="294332" y="3188293"/>
                    <a:pt x="305952" y="3169910"/>
                    <a:pt x="318621" y="3180293"/>
                  </a:cubicBezTo>
                  <a:cubicBezTo>
                    <a:pt x="332432" y="3179435"/>
                    <a:pt x="343766" y="3186293"/>
                    <a:pt x="358435" y="3184102"/>
                  </a:cubicBezTo>
                  <a:lnTo>
                    <a:pt x="374056" y="3193627"/>
                  </a:lnTo>
                  <a:cubicBezTo>
                    <a:pt x="357482" y="3202009"/>
                    <a:pt x="340528" y="3187055"/>
                    <a:pt x="326431" y="3195152"/>
                  </a:cubicBezTo>
                  <a:cubicBezTo>
                    <a:pt x="319459" y="3196695"/>
                    <a:pt x="312163" y="3195504"/>
                    <a:pt x="306047" y="3191817"/>
                  </a:cubicBezTo>
                  <a:cubicBezTo>
                    <a:pt x="284140" y="3192675"/>
                    <a:pt x="263280" y="3202867"/>
                    <a:pt x="240420" y="3199343"/>
                  </a:cubicBezTo>
                  <a:cubicBezTo>
                    <a:pt x="236420" y="3200676"/>
                    <a:pt x="237277" y="3202676"/>
                    <a:pt x="237087" y="3204486"/>
                  </a:cubicBezTo>
                  <a:lnTo>
                    <a:pt x="250040" y="3212106"/>
                  </a:lnTo>
                  <a:lnTo>
                    <a:pt x="250040" y="3219536"/>
                  </a:lnTo>
                  <a:cubicBezTo>
                    <a:pt x="244897" y="3222869"/>
                    <a:pt x="236229" y="3219536"/>
                    <a:pt x="236324" y="3227251"/>
                  </a:cubicBezTo>
                  <a:lnTo>
                    <a:pt x="224704" y="3233823"/>
                  </a:lnTo>
                  <a:cubicBezTo>
                    <a:pt x="229276" y="3239347"/>
                    <a:pt x="244706" y="3231727"/>
                    <a:pt x="243754" y="3241252"/>
                  </a:cubicBezTo>
                  <a:cubicBezTo>
                    <a:pt x="233372" y="3246110"/>
                    <a:pt x="220227" y="3245443"/>
                    <a:pt x="210893" y="3252778"/>
                  </a:cubicBezTo>
                  <a:cubicBezTo>
                    <a:pt x="210893" y="3258874"/>
                    <a:pt x="210893" y="3258874"/>
                    <a:pt x="214036" y="3261731"/>
                  </a:cubicBezTo>
                  <a:cubicBezTo>
                    <a:pt x="218179" y="3258855"/>
                    <a:pt x="223228" y="3257606"/>
                    <a:pt x="228228" y="3258207"/>
                  </a:cubicBezTo>
                  <a:lnTo>
                    <a:pt x="231086" y="3262970"/>
                  </a:lnTo>
                  <a:lnTo>
                    <a:pt x="224323" y="3267351"/>
                  </a:lnTo>
                  <a:lnTo>
                    <a:pt x="230610" y="3271161"/>
                  </a:lnTo>
                  <a:cubicBezTo>
                    <a:pt x="228895" y="3277733"/>
                    <a:pt x="236610" y="3276209"/>
                    <a:pt x="240135" y="3273066"/>
                  </a:cubicBezTo>
                  <a:cubicBezTo>
                    <a:pt x="247088" y="3277638"/>
                    <a:pt x="252327" y="3276495"/>
                    <a:pt x="261852" y="3276495"/>
                  </a:cubicBezTo>
                  <a:lnTo>
                    <a:pt x="272424" y="3284115"/>
                  </a:lnTo>
                  <a:cubicBezTo>
                    <a:pt x="280787" y="3282686"/>
                    <a:pt x="289369" y="3284601"/>
                    <a:pt x="296332" y="3289449"/>
                  </a:cubicBezTo>
                  <a:cubicBezTo>
                    <a:pt x="281664" y="3294878"/>
                    <a:pt x="268900" y="3289449"/>
                    <a:pt x="254136" y="3287639"/>
                  </a:cubicBezTo>
                  <a:cubicBezTo>
                    <a:pt x="250098" y="3284772"/>
                    <a:pt x="245154" y="3283486"/>
                    <a:pt x="240230" y="3284019"/>
                  </a:cubicBezTo>
                  <a:lnTo>
                    <a:pt x="231181" y="3289353"/>
                  </a:lnTo>
                  <a:cubicBezTo>
                    <a:pt x="224514" y="3306022"/>
                    <a:pt x="183556" y="3284115"/>
                    <a:pt x="178031" y="3300307"/>
                  </a:cubicBezTo>
                  <a:lnTo>
                    <a:pt x="184604" y="3304308"/>
                  </a:lnTo>
                  <a:lnTo>
                    <a:pt x="184604" y="3307927"/>
                  </a:lnTo>
                  <a:cubicBezTo>
                    <a:pt x="170697" y="3312785"/>
                    <a:pt x="154695" y="3307927"/>
                    <a:pt x="140313" y="3310595"/>
                  </a:cubicBezTo>
                  <a:cubicBezTo>
                    <a:pt x="136788" y="3314500"/>
                    <a:pt x="139741" y="3318786"/>
                    <a:pt x="138217" y="3322882"/>
                  </a:cubicBezTo>
                  <a:cubicBezTo>
                    <a:pt x="132026" y="3327263"/>
                    <a:pt x="115929" y="3320024"/>
                    <a:pt x="119167" y="3332407"/>
                  </a:cubicBezTo>
                  <a:cubicBezTo>
                    <a:pt x="118119" y="3336407"/>
                    <a:pt x="113071" y="3335169"/>
                    <a:pt x="109642" y="3335455"/>
                  </a:cubicBezTo>
                  <a:cubicBezTo>
                    <a:pt x="98621" y="3340284"/>
                    <a:pt x="87220" y="3344170"/>
                    <a:pt x="75542" y="3347075"/>
                  </a:cubicBezTo>
                  <a:cubicBezTo>
                    <a:pt x="62493" y="3354981"/>
                    <a:pt x="50015" y="3342408"/>
                    <a:pt x="53540" y="3366696"/>
                  </a:cubicBezTo>
                  <a:cubicBezTo>
                    <a:pt x="58207" y="3369935"/>
                    <a:pt x="64113" y="3368030"/>
                    <a:pt x="69447" y="3368601"/>
                  </a:cubicBezTo>
                  <a:cubicBezTo>
                    <a:pt x="77257" y="3362315"/>
                    <a:pt x="88497" y="3367554"/>
                    <a:pt x="96402" y="3361362"/>
                  </a:cubicBezTo>
                  <a:cubicBezTo>
                    <a:pt x="100117" y="3367363"/>
                    <a:pt x="120786" y="3362220"/>
                    <a:pt x="117357" y="3367839"/>
                  </a:cubicBezTo>
                  <a:cubicBezTo>
                    <a:pt x="107823" y="3369268"/>
                    <a:pt x="98536" y="3371993"/>
                    <a:pt x="89735" y="3375936"/>
                  </a:cubicBezTo>
                  <a:cubicBezTo>
                    <a:pt x="84877" y="3376507"/>
                    <a:pt x="78019" y="3374221"/>
                    <a:pt x="73923" y="3378222"/>
                  </a:cubicBezTo>
                  <a:cubicBezTo>
                    <a:pt x="78305" y="3381555"/>
                    <a:pt x="86591" y="3382317"/>
                    <a:pt x="86496" y="3388509"/>
                  </a:cubicBezTo>
                  <a:lnTo>
                    <a:pt x="80019" y="3392605"/>
                  </a:lnTo>
                  <a:lnTo>
                    <a:pt x="80019" y="3403177"/>
                  </a:lnTo>
                  <a:cubicBezTo>
                    <a:pt x="74209" y="3407559"/>
                    <a:pt x="65827" y="3410416"/>
                    <a:pt x="60969" y="3414703"/>
                  </a:cubicBezTo>
                  <a:lnTo>
                    <a:pt x="69542" y="3420132"/>
                  </a:lnTo>
                  <a:cubicBezTo>
                    <a:pt x="88592" y="3420894"/>
                    <a:pt x="110785" y="3408702"/>
                    <a:pt x="123930" y="3423846"/>
                  </a:cubicBezTo>
                  <a:cubicBezTo>
                    <a:pt x="135169" y="3422513"/>
                    <a:pt x="141360" y="3424704"/>
                    <a:pt x="138979" y="3436705"/>
                  </a:cubicBezTo>
                  <a:lnTo>
                    <a:pt x="145551" y="3440610"/>
                  </a:lnTo>
                  <a:cubicBezTo>
                    <a:pt x="145551" y="3441944"/>
                    <a:pt x="145551" y="3443182"/>
                    <a:pt x="145551" y="3444421"/>
                  </a:cubicBezTo>
                  <a:cubicBezTo>
                    <a:pt x="161363" y="3449659"/>
                    <a:pt x="131740" y="3451088"/>
                    <a:pt x="125739" y="3458994"/>
                  </a:cubicBezTo>
                  <a:cubicBezTo>
                    <a:pt x="125739" y="3459946"/>
                    <a:pt x="125739" y="3461089"/>
                    <a:pt x="125739" y="3462328"/>
                  </a:cubicBezTo>
                  <a:cubicBezTo>
                    <a:pt x="133264" y="3468805"/>
                    <a:pt x="151838" y="3458232"/>
                    <a:pt x="152123" y="3469852"/>
                  </a:cubicBezTo>
                  <a:cubicBezTo>
                    <a:pt x="138227" y="3472462"/>
                    <a:pt x="124206" y="3474339"/>
                    <a:pt x="110118" y="3475472"/>
                  </a:cubicBezTo>
                  <a:cubicBezTo>
                    <a:pt x="106499" y="3475472"/>
                    <a:pt x="104689" y="3479473"/>
                    <a:pt x="106880" y="3481378"/>
                  </a:cubicBezTo>
                  <a:cubicBezTo>
                    <a:pt x="114405" y="3484426"/>
                    <a:pt x="111547" y="3489855"/>
                    <a:pt x="118786" y="3491855"/>
                  </a:cubicBezTo>
                  <a:lnTo>
                    <a:pt x="118786" y="3499666"/>
                  </a:lnTo>
                  <a:cubicBezTo>
                    <a:pt x="131454" y="3507371"/>
                    <a:pt x="146370" y="3510524"/>
                    <a:pt x="161077" y="3508619"/>
                  </a:cubicBezTo>
                  <a:cubicBezTo>
                    <a:pt x="189652" y="3497570"/>
                    <a:pt x="175936" y="3515477"/>
                    <a:pt x="158791" y="3521478"/>
                  </a:cubicBezTo>
                  <a:lnTo>
                    <a:pt x="158791" y="3528717"/>
                  </a:lnTo>
                  <a:cubicBezTo>
                    <a:pt x="178794" y="3534146"/>
                    <a:pt x="199653" y="3527478"/>
                    <a:pt x="219846" y="3534337"/>
                  </a:cubicBezTo>
                  <a:cubicBezTo>
                    <a:pt x="227819" y="3528936"/>
                    <a:pt x="237391" y="3526383"/>
                    <a:pt x="246992" y="3527098"/>
                  </a:cubicBezTo>
                  <a:cubicBezTo>
                    <a:pt x="251850" y="3528336"/>
                    <a:pt x="249279" y="3531479"/>
                    <a:pt x="251850" y="3533194"/>
                  </a:cubicBezTo>
                  <a:cubicBezTo>
                    <a:pt x="254708" y="3535013"/>
                    <a:pt x="257670" y="3536660"/>
                    <a:pt x="260708" y="3538146"/>
                  </a:cubicBezTo>
                  <a:cubicBezTo>
                    <a:pt x="264766" y="3538423"/>
                    <a:pt x="268805" y="3537385"/>
                    <a:pt x="272234" y="3535194"/>
                  </a:cubicBezTo>
                  <a:cubicBezTo>
                    <a:pt x="279187" y="3531860"/>
                    <a:pt x="295761" y="3539480"/>
                    <a:pt x="296618" y="3528907"/>
                  </a:cubicBezTo>
                  <a:cubicBezTo>
                    <a:pt x="305666" y="3524716"/>
                    <a:pt x="316525" y="3530146"/>
                    <a:pt x="326336" y="3523478"/>
                  </a:cubicBezTo>
                  <a:cubicBezTo>
                    <a:pt x="348910" y="3545671"/>
                    <a:pt x="401774" y="3525859"/>
                    <a:pt x="421586" y="3533003"/>
                  </a:cubicBezTo>
                  <a:lnTo>
                    <a:pt x="421586" y="3536623"/>
                  </a:lnTo>
                  <a:cubicBezTo>
                    <a:pt x="403317" y="3541804"/>
                    <a:pt x="384533" y="3544995"/>
                    <a:pt x="365579" y="3546148"/>
                  </a:cubicBezTo>
                  <a:lnTo>
                    <a:pt x="356054" y="3551672"/>
                  </a:lnTo>
                  <a:cubicBezTo>
                    <a:pt x="386343" y="3568817"/>
                    <a:pt x="424348" y="3545862"/>
                    <a:pt x="453971" y="3552339"/>
                  </a:cubicBezTo>
                  <a:cubicBezTo>
                    <a:pt x="453971" y="3558339"/>
                    <a:pt x="459210" y="3557102"/>
                    <a:pt x="464543" y="3557196"/>
                  </a:cubicBezTo>
                  <a:cubicBezTo>
                    <a:pt x="467592" y="3559578"/>
                    <a:pt x="474068" y="3560816"/>
                    <a:pt x="474068" y="3565864"/>
                  </a:cubicBezTo>
                  <a:cubicBezTo>
                    <a:pt x="463972" y="3578437"/>
                    <a:pt x="452256" y="3564435"/>
                    <a:pt x="440826" y="3570436"/>
                  </a:cubicBezTo>
                  <a:cubicBezTo>
                    <a:pt x="437588" y="3573008"/>
                    <a:pt x="429587" y="3570436"/>
                    <a:pt x="428158" y="3574437"/>
                  </a:cubicBezTo>
                  <a:cubicBezTo>
                    <a:pt x="437112" y="3586534"/>
                    <a:pt x="467592" y="3575866"/>
                    <a:pt x="483689" y="3579294"/>
                  </a:cubicBezTo>
                  <a:cubicBezTo>
                    <a:pt x="489309" y="3577771"/>
                    <a:pt x="485213" y="3573389"/>
                    <a:pt x="490642" y="3571865"/>
                  </a:cubicBezTo>
                  <a:cubicBezTo>
                    <a:pt x="496071" y="3570341"/>
                    <a:pt x="491214" y="3565674"/>
                    <a:pt x="499214" y="3564435"/>
                  </a:cubicBezTo>
                  <a:cubicBezTo>
                    <a:pt x="504358" y="3563102"/>
                    <a:pt x="520836" y="3568341"/>
                    <a:pt x="520074" y="3559292"/>
                  </a:cubicBezTo>
                  <a:cubicBezTo>
                    <a:pt x="517979" y="3557387"/>
                    <a:pt x="512645" y="3556720"/>
                    <a:pt x="513502" y="3553482"/>
                  </a:cubicBezTo>
                  <a:lnTo>
                    <a:pt x="523027" y="3553482"/>
                  </a:lnTo>
                  <a:cubicBezTo>
                    <a:pt x="528361" y="3551862"/>
                    <a:pt x="524837" y="3547767"/>
                    <a:pt x="529980" y="3545862"/>
                  </a:cubicBezTo>
                  <a:cubicBezTo>
                    <a:pt x="535124" y="3543957"/>
                    <a:pt x="546649" y="3533194"/>
                    <a:pt x="546363" y="3544433"/>
                  </a:cubicBezTo>
                  <a:cubicBezTo>
                    <a:pt x="552078" y="3548814"/>
                    <a:pt x="618468" y="3546338"/>
                    <a:pt x="599132" y="3536813"/>
                  </a:cubicBezTo>
                  <a:lnTo>
                    <a:pt x="599132" y="3529670"/>
                  </a:lnTo>
                  <a:lnTo>
                    <a:pt x="604847" y="3525955"/>
                  </a:lnTo>
                  <a:lnTo>
                    <a:pt x="598751" y="3522144"/>
                  </a:lnTo>
                  <a:lnTo>
                    <a:pt x="598751" y="3511286"/>
                  </a:lnTo>
                  <a:lnTo>
                    <a:pt x="592369" y="3507381"/>
                  </a:lnTo>
                  <a:lnTo>
                    <a:pt x="598560" y="3503571"/>
                  </a:lnTo>
                  <a:cubicBezTo>
                    <a:pt x="599418" y="3500523"/>
                    <a:pt x="597322" y="3498523"/>
                    <a:pt x="593512" y="3497475"/>
                  </a:cubicBezTo>
                  <a:cubicBezTo>
                    <a:pt x="591702" y="3492998"/>
                    <a:pt x="589512" y="3488712"/>
                    <a:pt x="597989" y="3485759"/>
                  </a:cubicBezTo>
                  <a:cubicBezTo>
                    <a:pt x="598732" y="3480873"/>
                    <a:pt x="598979" y="3475929"/>
                    <a:pt x="598751" y="3470995"/>
                  </a:cubicBezTo>
                  <a:lnTo>
                    <a:pt x="592560" y="3466995"/>
                  </a:lnTo>
                  <a:cubicBezTo>
                    <a:pt x="592560" y="3465947"/>
                    <a:pt x="592560" y="3464804"/>
                    <a:pt x="592083" y="3463471"/>
                  </a:cubicBezTo>
                  <a:lnTo>
                    <a:pt x="585702" y="3459565"/>
                  </a:lnTo>
                  <a:lnTo>
                    <a:pt x="592083" y="3455660"/>
                  </a:lnTo>
                  <a:cubicBezTo>
                    <a:pt x="592083" y="3454422"/>
                    <a:pt x="592083" y="3453184"/>
                    <a:pt x="592083" y="3452136"/>
                  </a:cubicBezTo>
                  <a:lnTo>
                    <a:pt x="585797" y="3448136"/>
                  </a:lnTo>
                  <a:cubicBezTo>
                    <a:pt x="585797" y="3442896"/>
                    <a:pt x="591798" y="3441753"/>
                    <a:pt x="595322" y="3439277"/>
                  </a:cubicBezTo>
                  <a:lnTo>
                    <a:pt x="603418" y="3439277"/>
                  </a:lnTo>
                  <a:lnTo>
                    <a:pt x="606847" y="3433753"/>
                  </a:lnTo>
                  <a:lnTo>
                    <a:pt x="592655" y="3427466"/>
                  </a:lnTo>
                  <a:lnTo>
                    <a:pt x="592655" y="3419084"/>
                  </a:lnTo>
                  <a:lnTo>
                    <a:pt x="598370" y="3415655"/>
                  </a:lnTo>
                  <a:lnTo>
                    <a:pt x="601323" y="3409845"/>
                  </a:lnTo>
                  <a:cubicBezTo>
                    <a:pt x="612752" y="3408702"/>
                    <a:pt x="621992" y="3409845"/>
                    <a:pt x="618944" y="3422703"/>
                  </a:cubicBezTo>
                  <a:lnTo>
                    <a:pt x="613134" y="3425942"/>
                  </a:lnTo>
                  <a:cubicBezTo>
                    <a:pt x="611133" y="3431085"/>
                    <a:pt x="613134" y="3436419"/>
                    <a:pt x="612276" y="3441087"/>
                  </a:cubicBezTo>
                  <a:lnTo>
                    <a:pt x="618563" y="3444611"/>
                  </a:lnTo>
                  <a:lnTo>
                    <a:pt x="618563" y="3466804"/>
                  </a:lnTo>
                  <a:lnTo>
                    <a:pt x="612657" y="3470614"/>
                  </a:lnTo>
                  <a:cubicBezTo>
                    <a:pt x="611895" y="3493760"/>
                    <a:pt x="612657" y="3517096"/>
                    <a:pt x="612657" y="3540433"/>
                  </a:cubicBezTo>
                  <a:lnTo>
                    <a:pt x="619134" y="3544338"/>
                  </a:lnTo>
                  <a:lnTo>
                    <a:pt x="612943" y="3548053"/>
                  </a:lnTo>
                  <a:lnTo>
                    <a:pt x="612943" y="3559197"/>
                  </a:lnTo>
                  <a:cubicBezTo>
                    <a:pt x="621611" y="3564435"/>
                    <a:pt x="621611" y="3564817"/>
                    <a:pt x="613705" y="3569484"/>
                  </a:cubicBezTo>
                  <a:cubicBezTo>
                    <a:pt x="610752" y="3598059"/>
                    <a:pt x="613705" y="3628539"/>
                    <a:pt x="612657" y="3658066"/>
                  </a:cubicBezTo>
                  <a:lnTo>
                    <a:pt x="606466" y="3662257"/>
                  </a:lnTo>
                  <a:lnTo>
                    <a:pt x="606466" y="3669496"/>
                  </a:lnTo>
                  <a:lnTo>
                    <a:pt x="612372" y="3673211"/>
                  </a:lnTo>
                  <a:lnTo>
                    <a:pt x="606180" y="3677021"/>
                  </a:lnTo>
                  <a:lnTo>
                    <a:pt x="606180" y="3680641"/>
                  </a:lnTo>
                  <a:lnTo>
                    <a:pt x="612467" y="3684451"/>
                  </a:lnTo>
                  <a:lnTo>
                    <a:pt x="612467" y="3703501"/>
                  </a:lnTo>
                  <a:lnTo>
                    <a:pt x="603704" y="3704929"/>
                  </a:lnTo>
                  <a:cubicBezTo>
                    <a:pt x="587321" y="3697595"/>
                    <a:pt x="565604" y="3692833"/>
                    <a:pt x="549030" y="3701214"/>
                  </a:cubicBezTo>
                  <a:lnTo>
                    <a:pt x="540553" y="3699595"/>
                  </a:lnTo>
                  <a:lnTo>
                    <a:pt x="540553" y="3695214"/>
                  </a:lnTo>
                  <a:cubicBezTo>
                    <a:pt x="555031" y="3682926"/>
                    <a:pt x="573890" y="3687880"/>
                    <a:pt x="591702" y="3685022"/>
                  </a:cubicBezTo>
                  <a:cubicBezTo>
                    <a:pt x="594941" y="3679878"/>
                    <a:pt x="591702" y="3674354"/>
                    <a:pt x="593893" y="3669115"/>
                  </a:cubicBezTo>
                  <a:cubicBezTo>
                    <a:pt x="618563" y="3644922"/>
                    <a:pt x="538743" y="3662829"/>
                    <a:pt x="527885" y="3655209"/>
                  </a:cubicBezTo>
                  <a:cubicBezTo>
                    <a:pt x="525313" y="3644064"/>
                    <a:pt x="550459" y="3651303"/>
                    <a:pt x="555793" y="3649304"/>
                  </a:cubicBezTo>
                  <a:cubicBezTo>
                    <a:pt x="563508" y="3642160"/>
                    <a:pt x="597227" y="3644922"/>
                    <a:pt x="592369" y="3636064"/>
                  </a:cubicBezTo>
                  <a:cubicBezTo>
                    <a:pt x="578081" y="3629777"/>
                    <a:pt x="548173" y="3641969"/>
                    <a:pt x="540267" y="3629967"/>
                  </a:cubicBezTo>
                  <a:lnTo>
                    <a:pt x="530742" y="3623586"/>
                  </a:lnTo>
                  <a:cubicBezTo>
                    <a:pt x="498672" y="3608460"/>
                    <a:pt x="461248" y="3609803"/>
                    <a:pt x="430349" y="3627205"/>
                  </a:cubicBezTo>
                  <a:cubicBezTo>
                    <a:pt x="409108" y="3635206"/>
                    <a:pt x="385010" y="3624443"/>
                    <a:pt x="366055" y="3638254"/>
                  </a:cubicBezTo>
                  <a:cubicBezTo>
                    <a:pt x="361388" y="3638826"/>
                    <a:pt x="348624" y="3635778"/>
                    <a:pt x="349672" y="3642827"/>
                  </a:cubicBezTo>
                  <a:cubicBezTo>
                    <a:pt x="363102" y="3649875"/>
                    <a:pt x="383295" y="3643684"/>
                    <a:pt x="399012" y="3645684"/>
                  </a:cubicBezTo>
                  <a:cubicBezTo>
                    <a:pt x="407775" y="3642064"/>
                    <a:pt x="420633" y="3634730"/>
                    <a:pt x="430635" y="3641398"/>
                  </a:cubicBezTo>
                  <a:cubicBezTo>
                    <a:pt x="446351" y="3641398"/>
                    <a:pt x="449685" y="3641398"/>
                    <a:pt x="448065" y="3658733"/>
                  </a:cubicBezTo>
                  <a:cubicBezTo>
                    <a:pt x="455876" y="3660257"/>
                    <a:pt x="452447" y="3665401"/>
                    <a:pt x="457590" y="3667687"/>
                  </a:cubicBezTo>
                  <a:cubicBezTo>
                    <a:pt x="465972" y="3661971"/>
                    <a:pt x="475116" y="3664734"/>
                    <a:pt x="485022" y="3664162"/>
                  </a:cubicBezTo>
                  <a:lnTo>
                    <a:pt x="487975" y="3669020"/>
                  </a:lnTo>
                  <a:cubicBezTo>
                    <a:pt x="484070" y="3670830"/>
                    <a:pt x="480641" y="3674735"/>
                    <a:pt x="476545" y="3674544"/>
                  </a:cubicBezTo>
                  <a:cubicBezTo>
                    <a:pt x="458543" y="3665019"/>
                    <a:pt x="436826" y="3687499"/>
                    <a:pt x="418157" y="3675211"/>
                  </a:cubicBezTo>
                  <a:cubicBezTo>
                    <a:pt x="393678" y="3695023"/>
                    <a:pt x="359388" y="3670353"/>
                    <a:pt x="335670" y="3684736"/>
                  </a:cubicBezTo>
                  <a:lnTo>
                    <a:pt x="338814" y="3689499"/>
                  </a:lnTo>
                  <a:cubicBezTo>
                    <a:pt x="411775" y="3696547"/>
                    <a:pt x="329289" y="3712264"/>
                    <a:pt x="307095" y="3700738"/>
                  </a:cubicBezTo>
                  <a:cubicBezTo>
                    <a:pt x="268995" y="3701596"/>
                    <a:pt x="225275" y="3706644"/>
                    <a:pt x="190128" y="3710930"/>
                  </a:cubicBezTo>
                  <a:cubicBezTo>
                    <a:pt x="181041" y="3711511"/>
                    <a:pt x="172050" y="3713007"/>
                    <a:pt x="163268" y="3715407"/>
                  </a:cubicBezTo>
                  <a:cubicBezTo>
                    <a:pt x="159839" y="3715407"/>
                    <a:pt x="158505" y="3717312"/>
                    <a:pt x="158886" y="3719503"/>
                  </a:cubicBezTo>
                  <a:cubicBezTo>
                    <a:pt x="179174" y="3733504"/>
                    <a:pt x="209655" y="3718360"/>
                    <a:pt x="234420" y="3722551"/>
                  </a:cubicBezTo>
                  <a:cubicBezTo>
                    <a:pt x="238230" y="3721217"/>
                    <a:pt x="237372" y="3719312"/>
                    <a:pt x="237848" y="3717598"/>
                  </a:cubicBezTo>
                  <a:cubicBezTo>
                    <a:pt x="252993" y="3717598"/>
                    <a:pt x="274520" y="3720264"/>
                    <a:pt x="292046" y="3718931"/>
                  </a:cubicBezTo>
                  <a:cubicBezTo>
                    <a:pt x="320621" y="3711978"/>
                    <a:pt x="357673" y="3717312"/>
                    <a:pt x="385962" y="3726360"/>
                  </a:cubicBezTo>
                  <a:cubicBezTo>
                    <a:pt x="398821" y="3726360"/>
                    <a:pt x="412251" y="3740839"/>
                    <a:pt x="424062" y="3730171"/>
                  </a:cubicBezTo>
                  <a:cubicBezTo>
                    <a:pt x="431777" y="3735505"/>
                    <a:pt x="441207" y="3733219"/>
                    <a:pt x="450351" y="3733695"/>
                  </a:cubicBezTo>
                  <a:cubicBezTo>
                    <a:pt x="455590" y="3737314"/>
                    <a:pt x="455590" y="3737410"/>
                    <a:pt x="450351" y="3741124"/>
                  </a:cubicBezTo>
                  <a:cubicBezTo>
                    <a:pt x="439588" y="3739981"/>
                    <a:pt x="427682" y="3754555"/>
                    <a:pt x="418823" y="3745315"/>
                  </a:cubicBezTo>
                  <a:cubicBezTo>
                    <a:pt x="413871" y="3745315"/>
                    <a:pt x="411775" y="3749887"/>
                    <a:pt x="405298" y="3748363"/>
                  </a:cubicBezTo>
                  <a:cubicBezTo>
                    <a:pt x="391868" y="3757888"/>
                    <a:pt x="331194" y="3744554"/>
                    <a:pt x="381295" y="3764842"/>
                  </a:cubicBezTo>
                  <a:cubicBezTo>
                    <a:pt x="376628" y="3767889"/>
                    <a:pt x="370532" y="3766652"/>
                    <a:pt x="364722" y="3770271"/>
                  </a:cubicBezTo>
                  <a:cubicBezTo>
                    <a:pt x="349672" y="3772747"/>
                    <a:pt x="293379" y="3765413"/>
                    <a:pt x="290617" y="3780272"/>
                  </a:cubicBezTo>
                  <a:cubicBezTo>
                    <a:pt x="333670" y="3784939"/>
                    <a:pt x="378914" y="3781891"/>
                    <a:pt x="420824" y="3783320"/>
                  </a:cubicBezTo>
                  <a:cubicBezTo>
                    <a:pt x="405755" y="3785454"/>
                    <a:pt x="391429" y="3791245"/>
                    <a:pt x="379104" y="3800179"/>
                  </a:cubicBezTo>
                  <a:lnTo>
                    <a:pt x="358530" y="3800179"/>
                  </a:lnTo>
                  <a:cubicBezTo>
                    <a:pt x="355673" y="3801799"/>
                    <a:pt x="355673" y="3801799"/>
                    <a:pt x="361864" y="3805513"/>
                  </a:cubicBezTo>
                  <a:lnTo>
                    <a:pt x="361864" y="3815800"/>
                  </a:lnTo>
                  <a:cubicBezTo>
                    <a:pt x="343576" y="3825325"/>
                    <a:pt x="331956" y="3816372"/>
                    <a:pt x="312048" y="3817801"/>
                  </a:cubicBezTo>
                  <a:lnTo>
                    <a:pt x="304142" y="3823230"/>
                  </a:lnTo>
                  <a:cubicBezTo>
                    <a:pt x="316620" y="3834564"/>
                    <a:pt x="342242" y="3830469"/>
                    <a:pt x="364912" y="3835993"/>
                  </a:cubicBezTo>
                  <a:cubicBezTo>
                    <a:pt x="384276" y="3830040"/>
                    <a:pt x="404984" y="3830040"/>
                    <a:pt x="424348" y="3835993"/>
                  </a:cubicBezTo>
                  <a:lnTo>
                    <a:pt x="431111" y="3832564"/>
                  </a:lnTo>
                  <a:cubicBezTo>
                    <a:pt x="439817" y="3837289"/>
                    <a:pt x="450313" y="3837289"/>
                    <a:pt x="459019" y="3832564"/>
                  </a:cubicBezTo>
                  <a:cubicBezTo>
                    <a:pt x="474354" y="3830945"/>
                    <a:pt x="494071" y="3837327"/>
                    <a:pt x="506644" y="3826468"/>
                  </a:cubicBezTo>
                  <a:cubicBezTo>
                    <a:pt x="506644" y="3821420"/>
                    <a:pt x="500453" y="3820277"/>
                    <a:pt x="497119" y="3817801"/>
                  </a:cubicBezTo>
                  <a:cubicBezTo>
                    <a:pt x="480022" y="3818677"/>
                    <a:pt x="462962" y="3815410"/>
                    <a:pt x="447398" y="3808276"/>
                  </a:cubicBezTo>
                  <a:cubicBezTo>
                    <a:pt x="464258" y="3796179"/>
                    <a:pt x="483498" y="3810180"/>
                    <a:pt x="503596" y="3806371"/>
                  </a:cubicBezTo>
                  <a:lnTo>
                    <a:pt x="519693" y="3796846"/>
                  </a:lnTo>
                  <a:cubicBezTo>
                    <a:pt x="510121" y="3792169"/>
                    <a:pt x="500300" y="3788035"/>
                    <a:pt x="490261" y="3784463"/>
                  </a:cubicBezTo>
                  <a:lnTo>
                    <a:pt x="483403" y="3787892"/>
                  </a:lnTo>
                  <a:cubicBezTo>
                    <a:pt x="471401" y="3778367"/>
                    <a:pt x="498643" y="3780844"/>
                    <a:pt x="502453" y="3780653"/>
                  </a:cubicBezTo>
                  <a:cubicBezTo>
                    <a:pt x="514169" y="3784273"/>
                    <a:pt x="525027" y="3792274"/>
                    <a:pt x="535790" y="3784558"/>
                  </a:cubicBezTo>
                  <a:cubicBezTo>
                    <a:pt x="554840" y="3794083"/>
                    <a:pt x="581034" y="3778462"/>
                    <a:pt x="598465" y="3771033"/>
                  </a:cubicBezTo>
                  <a:cubicBezTo>
                    <a:pt x="598465" y="3769890"/>
                    <a:pt x="598465" y="3768651"/>
                    <a:pt x="598465" y="3767509"/>
                  </a:cubicBezTo>
                  <a:cubicBezTo>
                    <a:pt x="587702" y="3758841"/>
                    <a:pt x="568747" y="3765032"/>
                    <a:pt x="592274" y="3753126"/>
                  </a:cubicBezTo>
                  <a:lnTo>
                    <a:pt x="592274" y="3738362"/>
                  </a:lnTo>
                  <a:cubicBezTo>
                    <a:pt x="589988" y="3735219"/>
                    <a:pt x="581892" y="3737791"/>
                    <a:pt x="579415" y="3734552"/>
                  </a:cubicBezTo>
                  <a:cubicBezTo>
                    <a:pt x="587702" y="3730933"/>
                    <a:pt x="595608" y="3733600"/>
                    <a:pt x="591798" y="3723218"/>
                  </a:cubicBezTo>
                  <a:cubicBezTo>
                    <a:pt x="588273" y="3718741"/>
                    <a:pt x="561794" y="3725789"/>
                    <a:pt x="569319" y="3717978"/>
                  </a:cubicBezTo>
                  <a:cubicBezTo>
                    <a:pt x="578682" y="3717045"/>
                    <a:pt x="587816" y="3714569"/>
                    <a:pt x="596369" y="3710645"/>
                  </a:cubicBezTo>
                  <a:cubicBezTo>
                    <a:pt x="601951" y="3710692"/>
                    <a:pt x="607399" y="3712416"/>
                    <a:pt x="611990" y="3715597"/>
                  </a:cubicBezTo>
                  <a:lnTo>
                    <a:pt x="611990" y="3768175"/>
                  </a:lnTo>
                  <a:lnTo>
                    <a:pt x="605514" y="3772271"/>
                  </a:lnTo>
                  <a:cubicBezTo>
                    <a:pt x="605514" y="3779796"/>
                    <a:pt x="620277" y="3779701"/>
                    <a:pt x="606466" y="3786178"/>
                  </a:cubicBezTo>
                  <a:cubicBezTo>
                    <a:pt x="605285" y="3795912"/>
                    <a:pt x="604961" y="3805723"/>
                    <a:pt x="605514" y="3815514"/>
                  </a:cubicBezTo>
                  <a:cubicBezTo>
                    <a:pt x="595103" y="3824002"/>
                    <a:pt x="580063" y="3823639"/>
                    <a:pt x="570081" y="3814657"/>
                  </a:cubicBezTo>
                  <a:cubicBezTo>
                    <a:pt x="565213" y="3815067"/>
                    <a:pt x="560365" y="3813676"/>
                    <a:pt x="556460" y="3810752"/>
                  </a:cubicBezTo>
                  <a:lnTo>
                    <a:pt x="549506" y="3810752"/>
                  </a:lnTo>
                  <a:lnTo>
                    <a:pt x="527218" y="3823706"/>
                  </a:lnTo>
                  <a:cubicBezTo>
                    <a:pt x="536743" y="3827993"/>
                    <a:pt x="551602" y="3821706"/>
                    <a:pt x="558841" y="3831326"/>
                  </a:cubicBezTo>
                  <a:cubicBezTo>
                    <a:pt x="546839" y="3833136"/>
                    <a:pt x="535029" y="3833803"/>
                    <a:pt x="523408" y="3836469"/>
                  </a:cubicBezTo>
                  <a:cubicBezTo>
                    <a:pt x="518264" y="3838470"/>
                    <a:pt x="521693" y="3843232"/>
                    <a:pt x="515979" y="3843709"/>
                  </a:cubicBezTo>
                  <a:cubicBezTo>
                    <a:pt x="495785" y="3845614"/>
                    <a:pt x="477212" y="3838470"/>
                    <a:pt x="457876" y="3839994"/>
                  </a:cubicBezTo>
                  <a:cubicBezTo>
                    <a:pt x="436540" y="3851138"/>
                    <a:pt x="414537" y="3834946"/>
                    <a:pt x="392154" y="3843804"/>
                  </a:cubicBezTo>
                  <a:cubicBezTo>
                    <a:pt x="382629" y="3837232"/>
                    <a:pt x="364531" y="3837803"/>
                    <a:pt x="368913" y="3852757"/>
                  </a:cubicBezTo>
                  <a:cubicBezTo>
                    <a:pt x="381105" y="3862282"/>
                    <a:pt x="400345" y="3859710"/>
                    <a:pt x="413775" y="3854853"/>
                  </a:cubicBezTo>
                  <a:cubicBezTo>
                    <a:pt x="445208" y="3851424"/>
                    <a:pt x="482069" y="3863139"/>
                    <a:pt x="510168" y="3847519"/>
                  </a:cubicBezTo>
                  <a:cubicBezTo>
                    <a:pt x="518388" y="3852529"/>
                    <a:pt x="528713" y="3852529"/>
                    <a:pt x="536934" y="3847519"/>
                  </a:cubicBezTo>
                  <a:cubicBezTo>
                    <a:pt x="551031" y="3854567"/>
                    <a:pt x="568176" y="3854758"/>
                    <a:pt x="582654" y="3861996"/>
                  </a:cubicBezTo>
                  <a:lnTo>
                    <a:pt x="598656" y="3852471"/>
                  </a:lnTo>
                  <a:lnTo>
                    <a:pt x="592560" y="3848757"/>
                  </a:lnTo>
                  <a:cubicBezTo>
                    <a:pt x="594084" y="3841232"/>
                    <a:pt x="589035" y="3829707"/>
                    <a:pt x="595417" y="3824945"/>
                  </a:cubicBezTo>
                  <a:cubicBezTo>
                    <a:pt x="611229" y="3831231"/>
                    <a:pt x="604942" y="3836851"/>
                    <a:pt x="604942" y="3867712"/>
                  </a:cubicBezTo>
                  <a:cubicBezTo>
                    <a:pt x="602751" y="3869807"/>
                    <a:pt x="599037" y="3868759"/>
                    <a:pt x="596179" y="3869045"/>
                  </a:cubicBezTo>
                  <a:cubicBezTo>
                    <a:pt x="580177" y="3860663"/>
                    <a:pt x="562270" y="3869045"/>
                    <a:pt x="545601" y="3861616"/>
                  </a:cubicBezTo>
                  <a:cubicBezTo>
                    <a:pt x="526551" y="3854662"/>
                    <a:pt x="503787" y="3859710"/>
                    <a:pt x="484260" y="3865235"/>
                  </a:cubicBezTo>
                  <a:cubicBezTo>
                    <a:pt x="447780" y="3869426"/>
                    <a:pt x="409584" y="3861711"/>
                    <a:pt x="375961" y="3874760"/>
                  </a:cubicBezTo>
                  <a:cubicBezTo>
                    <a:pt x="375961" y="3876379"/>
                    <a:pt x="375961" y="3877617"/>
                    <a:pt x="375961" y="3878760"/>
                  </a:cubicBezTo>
                  <a:cubicBezTo>
                    <a:pt x="393868" y="3884761"/>
                    <a:pt x="416823" y="3875808"/>
                    <a:pt x="434254" y="3882666"/>
                  </a:cubicBezTo>
                  <a:cubicBezTo>
                    <a:pt x="416128" y="3886914"/>
                    <a:pt x="397516" y="3888676"/>
                    <a:pt x="378914" y="3887905"/>
                  </a:cubicBezTo>
                  <a:cubicBezTo>
                    <a:pt x="375294" y="3891620"/>
                    <a:pt x="375294" y="3891620"/>
                    <a:pt x="377199" y="3905240"/>
                  </a:cubicBezTo>
                  <a:cubicBezTo>
                    <a:pt x="392963" y="3904526"/>
                    <a:pt x="408460" y="3909536"/>
                    <a:pt x="420824" y="3919337"/>
                  </a:cubicBezTo>
                  <a:lnTo>
                    <a:pt x="411965" y="3924766"/>
                  </a:lnTo>
                  <a:cubicBezTo>
                    <a:pt x="402440" y="3923528"/>
                    <a:pt x="396535" y="3930386"/>
                    <a:pt x="388820" y="3934291"/>
                  </a:cubicBezTo>
                  <a:lnTo>
                    <a:pt x="388820" y="3942102"/>
                  </a:lnTo>
                  <a:cubicBezTo>
                    <a:pt x="395202" y="3943150"/>
                    <a:pt x="404155" y="3944102"/>
                    <a:pt x="407870" y="3949436"/>
                  </a:cubicBezTo>
                  <a:cubicBezTo>
                    <a:pt x="399964" y="3952961"/>
                    <a:pt x="385296" y="3945531"/>
                    <a:pt x="388820" y="3963438"/>
                  </a:cubicBezTo>
                  <a:lnTo>
                    <a:pt x="383105" y="3967248"/>
                  </a:lnTo>
                  <a:cubicBezTo>
                    <a:pt x="381295" y="3977345"/>
                    <a:pt x="403012" y="3970296"/>
                    <a:pt x="408822" y="3978487"/>
                  </a:cubicBezTo>
                  <a:cubicBezTo>
                    <a:pt x="400345" y="3984012"/>
                    <a:pt x="380247" y="3974392"/>
                    <a:pt x="375866" y="3984393"/>
                  </a:cubicBezTo>
                  <a:cubicBezTo>
                    <a:pt x="361578" y="3996109"/>
                    <a:pt x="383867" y="3989822"/>
                    <a:pt x="392154" y="3991346"/>
                  </a:cubicBezTo>
                  <a:cubicBezTo>
                    <a:pt x="397106" y="3995252"/>
                    <a:pt x="397106" y="3995252"/>
                    <a:pt x="392154" y="3998776"/>
                  </a:cubicBezTo>
                  <a:cubicBezTo>
                    <a:pt x="375771" y="4002585"/>
                    <a:pt x="358054" y="4002681"/>
                    <a:pt x="343290" y="4011634"/>
                  </a:cubicBezTo>
                  <a:cubicBezTo>
                    <a:pt x="354530" y="4020302"/>
                    <a:pt x="366531" y="4016397"/>
                    <a:pt x="380247" y="4017159"/>
                  </a:cubicBezTo>
                  <a:lnTo>
                    <a:pt x="384057" y="4010872"/>
                  </a:lnTo>
                  <a:cubicBezTo>
                    <a:pt x="391011" y="4010015"/>
                    <a:pt x="456733" y="4004871"/>
                    <a:pt x="437493" y="4017159"/>
                  </a:cubicBezTo>
                  <a:cubicBezTo>
                    <a:pt x="427625" y="4015730"/>
                    <a:pt x="417566" y="4017635"/>
                    <a:pt x="408918" y="4022588"/>
                  </a:cubicBezTo>
                  <a:cubicBezTo>
                    <a:pt x="418443" y="4027827"/>
                    <a:pt x="435397" y="4020302"/>
                    <a:pt x="441588" y="4030875"/>
                  </a:cubicBezTo>
                  <a:cubicBezTo>
                    <a:pt x="441588" y="4034685"/>
                    <a:pt x="452733" y="4037352"/>
                    <a:pt x="444636" y="4039257"/>
                  </a:cubicBezTo>
                  <a:cubicBezTo>
                    <a:pt x="431301" y="4042781"/>
                    <a:pt x="416918" y="4031065"/>
                    <a:pt x="406536" y="4039257"/>
                  </a:cubicBezTo>
                  <a:cubicBezTo>
                    <a:pt x="399745" y="4040495"/>
                    <a:pt x="392744" y="4039352"/>
                    <a:pt x="386629" y="4036209"/>
                  </a:cubicBezTo>
                  <a:cubicBezTo>
                    <a:pt x="349196" y="4055259"/>
                    <a:pt x="361769" y="4048972"/>
                    <a:pt x="389487" y="4059545"/>
                  </a:cubicBezTo>
                  <a:cubicBezTo>
                    <a:pt x="389487" y="4061260"/>
                    <a:pt x="389487" y="4062403"/>
                    <a:pt x="389487" y="4063546"/>
                  </a:cubicBezTo>
                  <a:cubicBezTo>
                    <a:pt x="386439" y="4066689"/>
                    <a:pt x="373770" y="4063070"/>
                    <a:pt x="377199" y="4070880"/>
                  </a:cubicBezTo>
                  <a:lnTo>
                    <a:pt x="386724" y="4076404"/>
                  </a:lnTo>
                  <a:cubicBezTo>
                    <a:pt x="398821" y="4077642"/>
                    <a:pt x="407775" y="4081929"/>
                    <a:pt x="421014" y="4080214"/>
                  </a:cubicBezTo>
                  <a:cubicBezTo>
                    <a:pt x="421872" y="4081834"/>
                    <a:pt x="422729" y="4083453"/>
                    <a:pt x="423300" y="4084786"/>
                  </a:cubicBezTo>
                  <a:cubicBezTo>
                    <a:pt x="420729" y="4088692"/>
                    <a:pt x="412537" y="4086120"/>
                    <a:pt x="409870" y="4089263"/>
                  </a:cubicBezTo>
                  <a:lnTo>
                    <a:pt x="409870" y="4096597"/>
                  </a:lnTo>
                  <a:lnTo>
                    <a:pt x="428920" y="4107456"/>
                  </a:lnTo>
                  <a:cubicBezTo>
                    <a:pt x="431492" y="4113171"/>
                    <a:pt x="421014" y="4113171"/>
                    <a:pt x="422824" y="4118124"/>
                  </a:cubicBezTo>
                  <a:cubicBezTo>
                    <a:pt x="428158" y="4125267"/>
                    <a:pt x="453018" y="4113552"/>
                    <a:pt x="449018" y="4129459"/>
                  </a:cubicBezTo>
                  <a:cubicBezTo>
                    <a:pt x="439493" y="4132887"/>
                    <a:pt x="372056" y="4133269"/>
                    <a:pt x="406536" y="4149937"/>
                  </a:cubicBezTo>
                  <a:cubicBezTo>
                    <a:pt x="432825" y="4147746"/>
                    <a:pt x="464543" y="4134792"/>
                    <a:pt x="487594" y="4152319"/>
                  </a:cubicBezTo>
                  <a:cubicBezTo>
                    <a:pt x="467687" y="4157462"/>
                    <a:pt x="429015" y="4149175"/>
                    <a:pt x="416061" y="4162701"/>
                  </a:cubicBezTo>
                  <a:cubicBezTo>
                    <a:pt x="423396" y="4170321"/>
                    <a:pt x="435111" y="4166416"/>
                    <a:pt x="442255" y="4170416"/>
                  </a:cubicBezTo>
                  <a:cubicBezTo>
                    <a:pt x="437740" y="4174035"/>
                    <a:pt x="432120" y="4175941"/>
                    <a:pt x="426348" y="4175845"/>
                  </a:cubicBezTo>
                  <a:lnTo>
                    <a:pt x="412537" y="4168511"/>
                  </a:lnTo>
                  <a:cubicBezTo>
                    <a:pt x="394535" y="4173369"/>
                    <a:pt x="377295" y="4181941"/>
                    <a:pt x="358340" y="4184323"/>
                  </a:cubicBezTo>
                  <a:cubicBezTo>
                    <a:pt x="353672" y="4209850"/>
                    <a:pt x="456162" y="4176036"/>
                    <a:pt x="462258" y="4195848"/>
                  </a:cubicBezTo>
                  <a:cubicBezTo>
                    <a:pt x="454190" y="4198706"/>
                    <a:pt x="445903" y="4200896"/>
                    <a:pt x="437493" y="4202515"/>
                  </a:cubicBezTo>
                  <a:cubicBezTo>
                    <a:pt x="441398" y="4208897"/>
                    <a:pt x="464258" y="4202515"/>
                    <a:pt x="472354" y="4212707"/>
                  </a:cubicBezTo>
                  <a:lnTo>
                    <a:pt x="479117" y="4212707"/>
                  </a:lnTo>
                  <a:cubicBezTo>
                    <a:pt x="486070" y="4208231"/>
                    <a:pt x="497119" y="4208421"/>
                    <a:pt x="504453" y="4202134"/>
                  </a:cubicBezTo>
                  <a:cubicBezTo>
                    <a:pt x="532457" y="4211183"/>
                    <a:pt x="567033" y="4202134"/>
                    <a:pt x="593512" y="4192609"/>
                  </a:cubicBezTo>
                  <a:lnTo>
                    <a:pt x="593512" y="4174226"/>
                  </a:lnTo>
                  <a:lnTo>
                    <a:pt x="587130" y="4170416"/>
                  </a:lnTo>
                  <a:lnTo>
                    <a:pt x="587130" y="4148413"/>
                  </a:lnTo>
                  <a:lnTo>
                    <a:pt x="593131" y="4144508"/>
                  </a:lnTo>
                  <a:lnTo>
                    <a:pt x="580748" y="4137555"/>
                  </a:lnTo>
                  <a:lnTo>
                    <a:pt x="586654" y="4133650"/>
                  </a:lnTo>
                  <a:cubicBezTo>
                    <a:pt x="586654" y="4132602"/>
                    <a:pt x="586654" y="4131459"/>
                    <a:pt x="586654" y="4130125"/>
                  </a:cubicBezTo>
                  <a:lnTo>
                    <a:pt x="593226" y="4126220"/>
                  </a:lnTo>
                  <a:lnTo>
                    <a:pt x="593226" y="4107932"/>
                  </a:lnTo>
                  <a:lnTo>
                    <a:pt x="586654" y="4103932"/>
                  </a:lnTo>
                  <a:cubicBezTo>
                    <a:pt x="585511" y="4100121"/>
                    <a:pt x="590750" y="4098407"/>
                    <a:pt x="593226" y="4096121"/>
                  </a:cubicBezTo>
                  <a:cubicBezTo>
                    <a:pt x="593607" y="4092501"/>
                    <a:pt x="593312" y="4088787"/>
                    <a:pt x="592369" y="4085262"/>
                  </a:cubicBezTo>
                  <a:cubicBezTo>
                    <a:pt x="573319" y="4077642"/>
                    <a:pt x="550935" y="4093835"/>
                    <a:pt x="534457" y="4082214"/>
                  </a:cubicBezTo>
                  <a:cubicBezTo>
                    <a:pt x="534457" y="4080977"/>
                    <a:pt x="534457" y="4079833"/>
                    <a:pt x="534457" y="4078690"/>
                  </a:cubicBezTo>
                  <a:cubicBezTo>
                    <a:pt x="540077" y="4074118"/>
                    <a:pt x="549221" y="4078690"/>
                    <a:pt x="557412" y="4073166"/>
                  </a:cubicBezTo>
                  <a:cubicBezTo>
                    <a:pt x="565889" y="4070023"/>
                    <a:pt x="584463" y="4078976"/>
                    <a:pt x="587606" y="4067070"/>
                  </a:cubicBezTo>
                  <a:lnTo>
                    <a:pt x="597131" y="4061831"/>
                  </a:lnTo>
                  <a:cubicBezTo>
                    <a:pt x="601989" y="4065165"/>
                    <a:pt x="600370" y="4068404"/>
                    <a:pt x="606656" y="4071356"/>
                  </a:cubicBezTo>
                  <a:lnTo>
                    <a:pt x="606656" y="4085739"/>
                  </a:lnTo>
                  <a:lnTo>
                    <a:pt x="600465" y="4089549"/>
                  </a:lnTo>
                  <a:lnTo>
                    <a:pt x="600465" y="4093073"/>
                  </a:lnTo>
                  <a:lnTo>
                    <a:pt x="606847" y="4096979"/>
                  </a:lnTo>
                  <a:lnTo>
                    <a:pt x="606847" y="4111075"/>
                  </a:lnTo>
                  <a:lnTo>
                    <a:pt x="600656" y="4114980"/>
                  </a:lnTo>
                  <a:lnTo>
                    <a:pt x="600656" y="4136888"/>
                  </a:lnTo>
                  <a:lnTo>
                    <a:pt x="606466" y="4140889"/>
                  </a:lnTo>
                  <a:lnTo>
                    <a:pt x="600846" y="4144032"/>
                  </a:lnTo>
                  <a:cubicBezTo>
                    <a:pt x="597894" y="4156224"/>
                    <a:pt x="609514" y="4152414"/>
                    <a:pt x="606466" y="4158510"/>
                  </a:cubicBezTo>
                  <a:lnTo>
                    <a:pt x="613324" y="4162701"/>
                  </a:lnTo>
                  <a:cubicBezTo>
                    <a:pt x="608943" y="4165273"/>
                    <a:pt x="604561" y="4167845"/>
                    <a:pt x="600751" y="4170226"/>
                  </a:cubicBezTo>
                  <a:lnTo>
                    <a:pt x="600751" y="4188609"/>
                  </a:lnTo>
                  <a:cubicBezTo>
                    <a:pt x="602942" y="4191847"/>
                    <a:pt x="612752" y="4188609"/>
                    <a:pt x="612562" y="4192800"/>
                  </a:cubicBezTo>
                  <a:lnTo>
                    <a:pt x="607895" y="4195371"/>
                  </a:lnTo>
                  <a:cubicBezTo>
                    <a:pt x="606904" y="4198991"/>
                    <a:pt x="606580" y="4202801"/>
                    <a:pt x="606942" y="4206611"/>
                  </a:cubicBezTo>
                  <a:lnTo>
                    <a:pt x="600370" y="4210897"/>
                  </a:lnTo>
                  <a:cubicBezTo>
                    <a:pt x="599798" y="4214708"/>
                    <a:pt x="602751" y="4222137"/>
                    <a:pt x="596846" y="4222899"/>
                  </a:cubicBezTo>
                  <a:lnTo>
                    <a:pt x="587321" y="4218136"/>
                  </a:lnTo>
                  <a:lnTo>
                    <a:pt x="587321" y="4213755"/>
                  </a:lnTo>
                  <a:lnTo>
                    <a:pt x="578748" y="4212231"/>
                  </a:lnTo>
                  <a:cubicBezTo>
                    <a:pt x="556364" y="4217089"/>
                    <a:pt x="527409" y="4224328"/>
                    <a:pt x="505120" y="4216327"/>
                  </a:cubicBezTo>
                  <a:cubicBezTo>
                    <a:pt x="488070" y="4218422"/>
                    <a:pt x="469782" y="4224423"/>
                    <a:pt x="453780" y="4216327"/>
                  </a:cubicBezTo>
                  <a:cubicBezTo>
                    <a:pt x="435778" y="4209564"/>
                    <a:pt x="422062" y="4229566"/>
                    <a:pt x="406727" y="4219661"/>
                  </a:cubicBezTo>
                  <a:cubicBezTo>
                    <a:pt x="393106" y="4230138"/>
                    <a:pt x="380628" y="4214041"/>
                    <a:pt x="368627" y="4222613"/>
                  </a:cubicBezTo>
                  <a:cubicBezTo>
                    <a:pt x="355578" y="4225566"/>
                    <a:pt x="347481" y="4220613"/>
                    <a:pt x="335385" y="4219565"/>
                  </a:cubicBezTo>
                  <a:cubicBezTo>
                    <a:pt x="316335" y="4212802"/>
                    <a:pt x="290807" y="4222422"/>
                    <a:pt x="272329" y="4229090"/>
                  </a:cubicBezTo>
                  <a:lnTo>
                    <a:pt x="285188" y="4236234"/>
                  </a:lnTo>
                  <a:cubicBezTo>
                    <a:pt x="286331" y="4239949"/>
                    <a:pt x="283759" y="4241758"/>
                    <a:pt x="280044" y="4242996"/>
                  </a:cubicBezTo>
                  <a:cubicBezTo>
                    <a:pt x="273853" y="4254046"/>
                    <a:pt x="287760" y="4253474"/>
                    <a:pt x="295570" y="4252521"/>
                  </a:cubicBezTo>
                  <a:cubicBezTo>
                    <a:pt x="298332" y="4250808"/>
                    <a:pt x="298332" y="4250808"/>
                    <a:pt x="291855" y="4246902"/>
                  </a:cubicBezTo>
                  <a:cubicBezTo>
                    <a:pt x="305076" y="4239663"/>
                    <a:pt x="320906" y="4238901"/>
                    <a:pt x="334718" y="4244998"/>
                  </a:cubicBezTo>
                  <a:cubicBezTo>
                    <a:pt x="343252" y="4240520"/>
                    <a:pt x="352215" y="4236996"/>
                    <a:pt x="361483" y="4234328"/>
                  </a:cubicBezTo>
                  <a:cubicBezTo>
                    <a:pt x="375771" y="4238139"/>
                    <a:pt x="390058" y="4232138"/>
                    <a:pt x="407679" y="4234328"/>
                  </a:cubicBezTo>
                  <a:lnTo>
                    <a:pt x="418252" y="4226804"/>
                  </a:lnTo>
                  <a:cubicBezTo>
                    <a:pt x="430349" y="4224709"/>
                    <a:pt x="436254" y="4230424"/>
                    <a:pt x="446827" y="4230233"/>
                  </a:cubicBezTo>
                  <a:cubicBezTo>
                    <a:pt x="459781" y="4222708"/>
                    <a:pt x="474450" y="4229376"/>
                    <a:pt x="485689" y="4233948"/>
                  </a:cubicBezTo>
                  <a:cubicBezTo>
                    <a:pt x="491747" y="4230710"/>
                    <a:pt x="498700" y="4229472"/>
                    <a:pt x="505501" y="4230519"/>
                  </a:cubicBezTo>
                  <a:cubicBezTo>
                    <a:pt x="511216" y="4234424"/>
                    <a:pt x="511216" y="4234614"/>
                    <a:pt x="503406" y="4239186"/>
                  </a:cubicBezTo>
                  <a:cubicBezTo>
                    <a:pt x="502415" y="4242806"/>
                    <a:pt x="502091" y="4246616"/>
                    <a:pt x="502453" y="4250331"/>
                  </a:cubicBezTo>
                  <a:lnTo>
                    <a:pt x="508644" y="4254332"/>
                  </a:lnTo>
                  <a:cubicBezTo>
                    <a:pt x="504263" y="4268333"/>
                    <a:pt x="471021" y="4252617"/>
                    <a:pt x="460448" y="4266904"/>
                  </a:cubicBezTo>
                  <a:cubicBezTo>
                    <a:pt x="455438" y="4266523"/>
                    <a:pt x="450475" y="4268047"/>
                    <a:pt x="446541" y="4271191"/>
                  </a:cubicBezTo>
                  <a:lnTo>
                    <a:pt x="437969" y="4265380"/>
                  </a:lnTo>
                  <a:cubicBezTo>
                    <a:pt x="442607" y="4262046"/>
                    <a:pt x="447513" y="4259094"/>
                    <a:pt x="452637" y="4256522"/>
                  </a:cubicBezTo>
                  <a:cubicBezTo>
                    <a:pt x="463781" y="4258618"/>
                    <a:pt x="469020" y="4252141"/>
                    <a:pt x="479022" y="4252617"/>
                  </a:cubicBezTo>
                  <a:lnTo>
                    <a:pt x="488547" y="4247759"/>
                  </a:lnTo>
                  <a:cubicBezTo>
                    <a:pt x="488547" y="4245854"/>
                    <a:pt x="488547" y="4245759"/>
                    <a:pt x="472354" y="4238234"/>
                  </a:cubicBezTo>
                  <a:cubicBezTo>
                    <a:pt x="460962" y="4247283"/>
                    <a:pt x="444798" y="4246997"/>
                    <a:pt x="433683" y="4237663"/>
                  </a:cubicBezTo>
                  <a:cubicBezTo>
                    <a:pt x="406251" y="4243569"/>
                    <a:pt x="375008" y="4236043"/>
                    <a:pt x="351291" y="4250331"/>
                  </a:cubicBezTo>
                  <a:cubicBezTo>
                    <a:pt x="366055" y="4252235"/>
                    <a:pt x="380619" y="4255379"/>
                    <a:pt x="394821" y="4259856"/>
                  </a:cubicBezTo>
                  <a:cubicBezTo>
                    <a:pt x="397583" y="4263952"/>
                    <a:pt x="406536" y="4262142"/>
                    <a:pt x="410822" y="4265095"/>
                  </a:cubicBezTo>
                  <a:lnTo>
                    <a:pt x="410822" y="4268619"/>
                  </a:lnTo>
                  <a:lnTo>
                    <a:pt x="423776" y="4276239"/>
                  </a:lnTo>
                  <a:lnTo>
                    <a:pt x="423776" y="4283764"/>
                  </a:lnTo>
                  <a:cubicBezTo>
                    <a:pt x="397869" y="4296813"/>
                    <a:pt x="361769" y="4285002"/>
                    <a:pt x="336908" y="4292241"/>
                  </a:cubicBezTo>
                  <a:cubicBezTo>
                    <a:pt x="321764" y="4293479"/>
                    <a:pt x="304714" y="4290335"/>
                    <a:pt x="293474" y="4302337"/>
                  </a:cubicBezTo>
                  <a:cubicBezTo>
                    <a:pt x="327574" y="4308053"/>
                    <a:pt x="358340" y="4322911"/>
                    <a:pt x="394154" y="4322245"/>
                  </a:cubicBezTo>
                  <a:cubicBezTo>
                    <a:pt x="404536" y="4316244"/>
                    <a:pt x="389201" y="4312720"/>
                    <a:pt x="384629" y="4309481"/>
                  </a:cubicBezTo>
                  <a:cubicBezTo>
                    <a:pt x="399964" y="4296622"/>
                    <a:pt x="423776" y="4310244"/>
                    <a:pt x="439969" y="4299956"/>
                  </a:cubicBezTo>
                  <a:cubicBezTo>
                    <a:pt x="449494" y="4305576"/>
                    <a:pt x="460067" y="4300719"/>
                    <a:pt x="456733" y="4315386"/>
                  </a:cubicBezTo>
                  <a:cubicBezTo>
                    <a:pt x="437112" y="4332341"/>
                    <a:pt x="485308" y="4307767"/>
                    <a:pt x="483022" y="4323768"/>
                  </a:cubicBezTo>
                  <a:cubicBezTo>
                    <a:pt x="476802" y="4329769"/>
                    <a:pt x="467230" y="4330627"/>
                    <a:pt x="460067" y="4325769"/>
                  </a:cubicBezTo>
                  <a:cubicBezTo>
                    <a:pt x="455590" y="4329674"/>
                    <a:pt x="448922" y="4328341"/>
                    <a:pt x="444351" y="4330723"/>
                  </a:cubicBezTo>
                  <a:cubicBezTo>
                    <a:pt x="459324" y="4339103"/>
                    <a:pt x="475631" y="4344819"/>
                    <a:pt x="492547" y="4347676"/>
                  </a:cubicBezTo>
                  <a:cubicBezTo>
                    <a:pt x="498262" y="4345390"/>
                    <a:pt x="495595" y="4338151"/>
                    <a:pt x="506072" y="4340248"/>
                  </a:cubicBezTo>
                  <a:cubicBezTo>
                    <a:pt x="511311" y="4337866"/>
                    <a:pt x="508168" y="4332818"/>
                    <a:pt x="515597" y="4331293"/>
                  </a:cubicBezTo>
                  <a:lnTo>
                    <a:pt x="515597" y="4320435"/>
                  </a:lnTo>
                  <a:cubicBezTo>
                    <a:pt x="523122" y="4316149"/>
                    <a:pt x="535219" y="4320435"/>
                    <a:pt x="541887" y="4312625"/>
                  </a:cubicBezTo>
                  <a:cubicBezTo>
                    <a:pt x="534552" y="4308815"/>
                    <a:pt x="525980" y="4313196"/>
                    <a:pt x="518931" y="4307195"/>
                  </a:cubicBezTo>
                  <a:cubicBezTo>
                    <a:pt x="511311" y="4305481"/>
                    <a:pt x="503787" y="4314625"/>
                    <a:pt x="496738" y="4309385"/>
                  </a:cubicBezTo>
                  <a:cubicBezTo>
                    <a:pt x="495405" y="4302052"/>
                    <a:pt x="493881" y="4299860"/>
                    <a:pt x="506263" y="4299385"/>
                  </a:cubicBezTo>
                  <a:cubicBezTo>
                    <a:pt x="521789" y="4286716"/>
                    <a:pt x="534838" y="4288717"/>
                    <a:pt x="553888" y="4292432"/>
                  </a:cubicBezTo>
                  <a:lnTo>
                    <a:pt x="563413" y="4299576"/>
                  </a:lnTo>
                  <a:cubicBezTo>
                    <a:pt x="576843" y="4299576"/>
                    <a:pt x="584939" y="4300814"/>
                    <a:pt x="594084" y="4294527"/>
                  </a:cubicBezTo>
                  <a:lnTo>
                    <a:pt x="594084" y="4290051"/>
                  </a:lnTo>
                  <a:cubicBezTo>
                    <a:pt x="589416" y="4290051"/>
                    <a:pt x="575034" y="4286431"/>
                    <a:pt x="587130" y="4285097"/>
                  </a:cubicBezTo>
                  <a:cubicBezTo>
                    <a:pt x="601132" y="4285097"/>
                    <a:pt x="591512" y="4266047"/>
                    <a:pt x="594179" y="4257665"/>
                  </a:cubicBezTo>
                  <a:cubicBezTo>
                    <a:pt x="587035" y="4250997"/>
                    <a:pt x="570843" y="4261666"/>
                    <a:pt x="567699" y="4250808"/>
                  </a:cubicBezTo>
                  <a:cubicBezTo>
                    <a:pt x="566842" y="4249188"/>
                    <a:pt x="564080" y="4247950"/>
                    <a:pt x="561984" y="4246521"/>
                  </a:cubicBezTo>
                  <a:cubicBezTo>
                    <a:pt x="568938" y="4240901"/>
                    <a:pt x="578081" y="4246521"/>
                    <a:pt x="585511" y="4247473"/>
                  </a:cubicBezTo>
                  <a:cubicBezTo>
                    <a:pt x="589988" y="4245854"/>
                    <a:pt x="586464" y="4242044"/>
                    <a:pt x="587892" y="4238997"/>
                  </a:cubicBezTo>
                  <a:lnTo>
                    <a:pt x="594274" y="4234996"/>
                  </a:lnTo>
                  <a:cubicBezTo>
                    <a:pt x="594274" y="4227185"/>
                    <a:pt x="600275" y="4230138"/>
                    <a:pt x="601894" y="4235853"/>
                  </a:cubicBezTo>
                  <a:cubicBezTo>
                    <a:pt x="610371" y="4239186"/>
                    <a:pt x="607609" y="4243187"/>
                    <a:pt x="601227" y="4246330"/>
                  </a:cubicBezTo>
                  <a:lnTo>
                    <a:pt x="607133" y="4250045"/>
                  </a:lnTo>
                  <a:lnTo>
                    <a:pt x="600942" y="4253855"/>
                  </a:lnTo>
                  <a:lnTo>
                    <a:pt x="600942" y="4279667"/>
                  </a:lnTo>
                  <a:cubicBezTo>
                    <a:pt x="615039" y="4287954"/>
                    <a:pt x="604180" y="4313005"/>
                    <a:pt x="607323" y="4327292"/>
                  </a:cubicBezTo>
                  <a:cubicBezTo>
                    <a:pt x="614753" y="4329578"/>
                    <a:pt x="614181" y="4334913"/>
                    <a:pt x="613896" y="4341104"/>
                  </a:cubicBezTo>
                  <a:cubicBezTo>
                    <a:pt x="600189" y="4349677"/>
                    <a:pt x="583720" y="4352629"/>
                    <a:pt x="567890" y="4349391"/>
                  </a:cubicBezTo>
                  <a:lnTo>
                    <a:pt x="567890" y="4345772"/>
                  </a:lnTo>
                  <a:cubicBezTo>
                    <a:pt x="565699" y="4344343"/>
                    <a:pt x="563413" y="4343104"/>
                    <a:pt x="561413" y="4341771"/>
                  </a:cubicBezTo>
                  <a:lnTo>
                    <a:pt x="561413" y="4338056"/>
                  </a:lnTo>
                  <a:cubicBezTo>
                    <a:pt x="553221" y="4335961"/>
                    <a:pt x="553221" y="4335961"/>
                    <a:pt x="530552" y="4337485"/>
                  </a:cubicBezTo>
                  <a:cubicBezTo>
                    <a:pt x="526932" y="4341390"/>
                    <a:pt x="530552" y="4345772"/>
                    <a:pt x="528552" y="4349200"/>
                  </a:cubicBezTo>
                  <a:lnTo>
                    <a:pt x="519026" y="4354915"/>
                  </a:lnTo>
                  <a:cubicBezTo>
                    <a:pt x="514216" y="4354440"/>
                    <a:pt x="509387" y="4355678"/>
                    <a:pt x="505406" y="4358439"/>
                  </a:cubicBezTo>
                  <a:cubicBezTo>
                    <a:pt x="494071" y="4358439"/>
                    <a:pt x="486356" y="4350629"/>
                    <a:pt x="476164" y="4356726"/>
                  </a:cubicBezTo>
                  <a:lnTo>
                    <a:pt x="476164" y="4360345"/>
                  </a:lnTo>
                  <a:lnTo>
                    <a:pt x="482831" y="4364345"/>
                  </a:lnTo>
                  <a:cubicBezTo>
                    <a:pt x="481974" y="4367298"/>
                    <a:pt x="484546" y="4370536"/>
                    <a:pt x="479974" y="4373299"/>
                  </a:cubicBezTo>
                  <a:cubicBezTo>
                    <a:pt x="456447" y="4356821"/>
                    <a:pt x="439302" y="4380157"/>
                    <a:pt x="414442" y="4377014"/>
                  </a:cubicBezTo>
                  <a:cubicBezTo>
                    <a:pt x="362150" y="4369298"/>
                    <a:pt x="305857" y="4380729"/>
                    <a:pt x="252517" y="4378728"/>
                  </a:cubicBezTo>
                  <a:lnTo>
                    <a:pt x="258708" y="4382633"/>
                  </a:lnTo>
                  <a:cubicBezTo>
                    <a:pt x="253374" y="4389015"/>
                    <a:pt x="230800" y="4386919"/>
                    <a:pt x="242421" y="4395396"/>
                  </a:cubicBezTo>
                  <a:cubicBezTo>
                    <a:pt x="258613" y="4397207"/>
                    <a:pt x="273186" y="4385871"/>
                    <a:pt x="288903" y="4388253"/>
                  </a:cubicBezTo>
                  <a:cubicBezTo>
                    <a:pt x="294237" y="4394063"/>
                    <a:pt x="305476" y="4389300"/>
                    <a:pt x="311191" y="4393683"/>
                  </a:cubicBezTo>
                  <a:cubicBezTo>
                    <a:pt x="302714" y="4401588"/>
                    <a:pt x="290807" y="4396349"/>
                    <a:pt x="281854" y="4403208"/>
                  </a:cubicBezTo>
                  <a:cubicBezTo>
                    <a:pt x="276234" y="4399111"/>
                    <a:pt x="264042" y="4397111"/>
                    <a:pt x="265376" y="4405398"/>
                  </a:cubicBezTo>
                  <a:lnTo>
                    <a:pt x="277187" y="4410636"/>
                  </a:lnTo>
                  <a:cubicBezTo>
                    <a:pt x="275472" y="4410636"/>
                    <a:pt x="276330" y="4410636"/>
                    <a:pt x="277187" y="4410636"/>
                  </a:cubicBezTo>
                  <a:lnTo>
                    <a:pt x="277187" y="4410636"/>
                  </a:lnTo>
                  <a:cubicBezTo>
                    <a:pt x="311096" y="4412828"/>
                    <a:pt x="340242" y="4406827"/>
                    <a:pt x="374151" y="4407112"/>
                  </a:cubicBezTo>
                  <a:cubicBezTo>
                    <a:pt x="379390" y="4409779"/>
                    <a:pt x="401488" y="4420257"/>
                    <a:pt x="383010" y="4421686"/>
                  </a:cubicBezTo>
                  <a:cubicBezTo>
                    <a:pt x="364979" y="4415589"/>
                    <a:pt x="345252" y="4416828"/>
                    <a:pt x="328146" y="4425210"/>
                  </a:cubicBezTo>
                  <a:cubicBezTo>
                    <a:pt x="315287" y="4426448"/>
                    <a:pt x="300142" y="4421876"/>
                    <a:pt x="288522" y="4428925"/>
                  </a:cubicBezTo>
                  <a:cubicBezTo>
                    <a:pt x="273472" y="4423591"/>
                    <a:pt x="254231" y="4417018"/>
                    <a:pt x="239182" y="4419400"/>
                  </a:cubicBezTo>
                  <a:lnTo>
                    <a:pt x="239182" y="4423115"/>
                  </a:lnTo>
                  <a:cubicBezTo>
                    <a:pt x="234705" y="4425496"/>
                    <a:pt x="230324" y="4427972"/>
                    <a:pt x="226038" y="4430449"/>
                  </a:cubicBezTo>
                  <a:cubicBezTo>
                    <a:pt x="235086" y="4434164"/>
                    <a:pt x="243659" y="4430449"/>
                    <a:pt x="251660" y="4437688"/>
                  </a:cubicBezTo>
                  <a:cubicBezTo>
                    <a:pt x="254803" y="4445498"/>
                    <a:pt x="236896" y="4443021"/>
                    <a:pt x="232610" y="4448832"/>
                  </a:cubicBezTo>
                  <a:lnTo>
                    <a:pt x="232610" y="4452546"/>
                  </a:lnTo>
                  <a:cubicBezTo>
                    <a:pt x="237658" y="4454642"/>
                    <a:pt x="251088" y="4457023"/>
                    <a:pt x="252231" y="4450356"/>
                  </a:cubicBezTo>
                  <a:cubicBezTo>
                    <a:pt x="267281" y="4435592"/>
                    <a:pt x="297665" y="4450356"/>
                    <a:pt x="314906" y="4443594"/>
                  </a:cubicBezTo>
                  <a:cubicBezTo>
                    <a:pt x="318906" y="4444927"/>
                    <a:pt x="317763" y="4446927"/>
                    <a:pt x="318049" y="4448641"/>
                  </a:cubicBezTo>
                  <a:lnTo>
                    <a:pt x="324526" y="4452642"/>
                  </a:lnTo>
                  <a:lnTo>
                    <a:pt x="324526" y="4456261"/>
                  </a:lnTo>
                  <a:cubicBezTo>
                    <a:pt x="309143" y="4463977"/>
                    <a:pt x="291208" y="4464643"/>
                    <a:pt x="275282" y="4458166"/>
                  </a:cubicBezTo>
                  <a:cubicBezTo>
                    <a:pt x="262614" y="4462071"/>
                    <a:pt x="241944" y="4467691"/>
                    <a:pt x="230514" y="4462358"/>
                  </a:cubicBezTo>
                  <a:cubicBezTo>
                    <a:pt x="217274" y="4474073"/>
                    <a:pt x="183842" y="4461785"/>
                    <a:pt x="186604" y="4477788"/>
                  </a:cubicBezTo>
                  <a:cubicBezTo>
                    <a:pt x="201844" y="4485027"/>
                    <a:pt x="186604" y="4489122"/>
                    <a:pt x="177079" y="4487313"/>
                  </a:cubicBezTo>
                  <a:cubicBezTo>
                    <a:pt x="174126" y="4489028"/>
                    <a:pt x="174126" y="4489028"/>
                    <a:pt x="180317" y="4492742"/>
                  </a:cubicBezTo>
                  <a:lnTo>
                    <a:pt x="180317" y="4496266"/>
                  </a:lnTo>
                  <a:cubicBezTo>
                    <a:pt x="194033" y="4504268"/>
                    <a:pt x="220227" y="4483693"/>
                    <a:pt x="227942" y="4504458"/>
                  </a:cubicBezTo>
                  <a:cubicBezTo>
                    <a:pt x="229847" y="4506268"/>
                    <a:pt x="230514" y="4505220"/>
                    <a:pt x="234610" y="4506649"/>
                  </a:cubicBezTo>
                  <a:cubicBezTo>
                    <a:pt x="233238" y="4507315"/>
                    <a:pt x="231933" y="4508078"/>
                    <a:pt x="230705" y="4509030"/>
                  </a:cubicBezTo>
                  <a:cubicBezTo>
                    <a:pt x="219751" y="4509030"/>
                    <a:pt x="207083" y="4512173"/>
                    <a:pt x="197653" y="4505982"/>
                  </a:cubicBezTo>
                  <a:cubicBezTo>
                    <a:pt x="189176" y="4513411"/>
                    <a:pt x="148599" y="4507029"/>
                    <a:pt x="154886" y="4522270"/>
                  </a:cubicBezTo>
                  <a:lnTo>
                    <a:pt x="164411" y="4527794"/>
                  </a:lnTo>
                  <a:cubicBezTo>
                    <a:pt x="173783" y="4526937"/>
                    <a:pt x="182937" y="4524461"/>
                    <a:pt x="191462" y="4520460"/>
                  </a:cubicBezTo>
                  <a:cubicBezTo>
                    <a:pt x="199939" y="4520460"/>
                    <a:pt x="199939" y="4520460"/>
                    <a:pt x="200987" y="4517031"/>
                  </a:cubicBezTo>
                  <a:cubicBezTo>
                    <a:pt x="202225" y="4508363"/>
                    <a:pt x="217941" y="4516269"/>
                    <a:pt x="223561" y="4520174"/>
                  </a:cubicBezTo>
                  <a:cubicBezTo>
                    <a:pt x="229276" y="4513030"/>
                    <a:pt x="254803" y="4522746"/>
                    <a:pt x="240039" y="4508267"/>
                  </a:cubicBezTo>
                  <a:cubicBezTo>
                    <a:pt x="245659" y="4510269"/>
                    <a:pt x="238325" y="4505886"/>
                    <a:pt x="236801" y="4506172"/>
                  </a:cubicBezTo>
                  <a:cubicBezTo>
                    <a:pt x="224704" y="4499124"/>
                    <a:pt x="280044" y="4503410"/>
                    <a:pt x="289379" y="4498458"/>
                  </a:cubicBezTo>
                  <a:cubicBezTo>
                    <a:pt x="295094" y="4505315"/>
                    <a:pt x="310429" y="4497315"/>
                    <a:pt x="312620" y="4506554"/>
                  </a:cubicBezTo>
                  <a:cubicBezTo>
                    <a:pt x="297761" y="4515411"/>
                    <a:pt x="280616" y="4529699"/>
                    <a:pt x="263471" y="4531509"/>
                  </a:cubicBezTo>
                  <a:cubicBezTo>
                    <a:pt x="255708" y="4526556"/>
                    <a:pt x="245802" y="4526556"/>
                    <a:pt x="238039" y="4531509"/>
                  </a:cubicBezTo>
                  <a:cubicBezTo>
                    <a:pt x="228038" y="4535415"/>
                    <a:pt x="204035" y="4525318"/>
                    <a:pt x="200796" y="4537510"/>
                  </a:cubicBezTo>
                  <a:cubicBezTo>
                    <a:pt x="229371" y="4549416"/>
                    <a:pt x="268329" y="4552464"/>
                    <a:pt x="296046" y="4535510"/>
                  </a:cubicBezTo>
                  <a:cubicBezTo>
                    <a:pt x="305571" y="4543606"/>
                    <a:pt x="319764" y="4538176"/>
                    <a:pt x="328336" y="4532175"/>
                  </a:cubicBezTo>
                  <a:cubicBezTo>
                    <a:pt x="348243" y="4522650"/>
                    <a:pt x="369484" y="4536747"/>
                    <a:pt x="388248" y="4528460"/>
                  </a:cubicBezTo>
                  <a:cubicBezTo>
                    <a:pt x="406727" y="4535795"/>
                    <a:pt x="428444" y="4535415"/>
                    <a:pt x="446922" y="4542939"/>
                  </a:cubicBezTo>
                  <a:cubicBezTo>
                    <a:pt x="452161" y="4535890"/>
                    <a:pt x="470259" y="4543986"/>
                    <a:pt x="469782" y="4534366"/>
                  </a:cubicBezTo>
                  <a:cubicBezTo>
                    <a:pt x="465210" y="4528842"/>
                    <a:pt x="455304" y="4534366"/>
                    <a:pt x="450065" y="4529889"/>
                  </a:cubicBezTo>
                  <a:lnTo>
                    <a:pt x="461210" y="4524747"/>
                  </a:lnTo>
                  <a:cubicBezTo>
                    <a:pt x="500167" y="4524747"/>
                    <a:pt x="546173" y="4516269"/>
                    <a:pt x="585035" y="4524747"/>
                  </a:cubicBezTo>
                  <a:lnTo>
                    <a:pt x="594560" y="4519508"/>
                  </a:lnTo>
                  <a:lnTo>
                    <a:pt x="594560" y="4512173"/>
                  </a:lnTo>
                  <a:lnTo>
                    <a:pt x="588178" y="4508267"/>
                  </a:lnTo>
                  <a:lnTo>
                    <a:pt x="588178" y="4471501"/>
                  </a:lnTo>
                  <a:cubicBezTo>
                    <a:pt x="606180" y="4463977"/>
                    <a:pt x="579320" y="4461976"/>
                    <a:pt x="591417" y="4454928"/>
                  </a:cubicBezTo>
                  <a:cubicBezTo>
                    <a:pt x="597989" y="4451022"/>
                    <a:pt x="593417" y="4448832"/>
                    <a:pt x="588464" y="4445975"/>
                  </a:cubicBezTo>
                  <a:cubicBezTo>
                    <a:pt x="588464" y="4444832"/>
                    <a:pt x="588464" y="4443594"/>
                    <a:pt x="587892" y="4441688"/>
                  </a:cubicBezTo>
                  <a:lnTo>
                    <a:pt x="573605" y="4435402"/>
                  </a:lnTo>
                  <a:cubicBezTo>
                    <a:pt x="571795" y="4434735"/>
                    <a:pt x="562080" y="4439211"/>
                    <a:pt x="555412" y="4434544"/>
                  </a:cubicBezTo>
                  <a:cubicBezTo>
                    <a:pt x="564937" y="4427305"/>
                    <a:pt x="573605" y="4429401"/>
                    <a:pt x="585797" y="4429211"/>
                  </a:cubicBezTo>
                  <a:cubicBezTo>
                    <a:pt x="608181" y="4417495"/>
                    <a:pt x="580463" y="4414828"/>
                    <a:pt x="570652" y="4421686"/>
                  </a:cubicBezTo>
                  <a:cubicBezTo>
                    <a:pt x="554840" y="4417971"/>
                    <a:pt x="548744" y="4422733"/>
                    <a:pt x="531028" y="4421686"/>
                  </a:cubicBezTo>
                  <a:lnTo>
                    <a:pt x="520931" y="4414542"/>
                  </a:lnTo>
                  <a:cubicBezTo>
                    <a:pt x="514455" y="4413780"/>
                    <a:pt x="507958" y="4415685"/>
                    <a:pt x="502929" y="4419876"/>
                  </a:cubicBezTo>
                  <a:lnTo>
                    <a:pt x="508930" y="4423685"/>
                  </a:lnTo>
                  <a:cubicBezTo>
                    <a:pt x="501786" y="4426639"/>
                    <a:pt x="501786" y="4426639"/>
                    <a:pt x="493118" y="4422067"/>
                  </a:cubicBezTo>
                  <a:cubicBezTo>
                    <a:pt x="468934" y="4424734"/>
                    <a:pt x="444531" y="4424734"/>
                    <a:pt x="420347" y="4422067"/>
                  </a:cubicBezTo>
                  <a:cubicBezTo>
                    <a:pt x="407489" y="4410922"/>
                    <a:pt x="435588" y="4418257"/>
                    <a:pt x="437016" y="4411590"/>
                  </a:cubicBezTo>
                  <a:cubicBezTo>
                    <a:pt x="438445" y="4404921"/>
                    <a:pt x="448446" y="4408065"/>
                    <a:pt x="453304" y="4407303"/>
                  </a:cubicBezTo>
                  <a:cubicBezTo>
                    <a:pt x="462829" y="4412351"/>
                    <a:pt x="463401" y="4412351"/>
                    <a:pt x="472354" y="4407303"/>
                  </a:cubicBezTo>
                  <a:cubicBezTo>
                    <a:pt x="489937" y="4409875"/>
                    <a:pt x="507825" y="4409875"/>
                    <a:pt x="525408" y="4407303"/>
                  </a:cubicBezTo>
                  <a:lnTo>
                    <a:pt x="534933" y="4401683"/>
                  </a:lnTo>
                  <a:lnTo>
                    <a:pt x="522170" y="4394349"/>
                  </a:lnTo>
                  <a:cubicBezTo>
                    <a:pt x="537981" y="4390158"/>
                    <a:pt x="555984" y="4392729"/>
                    <a:pt x="571319" y="4384824"/>
                  </a:cubicBezTo>
                  <a:lnTo>
                    <a:pt x="578177" y="4388253"/>
                  </a:lnTo>
                  <a:cubicBezTo>
                    <a:pt x="582749" y="4383967"/>
                    <a:pt x="589131" y="4385585"/>
                    <a:pt x="594084" y="4383015"/>
                  </a:cubicBezTo>
                  <a:lnTo>
                    <a:pt x="594084" y="4379300"/>
                  </a:lnTo>
                  <a:lnTo>
                    <a:pt x="587511" y="4375394"/>
                  </a:lnTo>
                  <a:lnTo>
                    <a:pt x="587511" y="4371775"/>
                  </a:lnTo>
                  <a:cubicBezTo>
                    <a:pt x="593998" y="4367108"/>
                    <a:pt x="602075" y="4365108"/>
                    <a:pt x="609990" y="4366346"/>
                  </a:cubicBezTo>
                  <a:cubicBezTo>
                    <a:pt x="619515" y="4382252"/>
                    <a:pt x="610943" y="4410922"/>
                    <a:pt x="613800" y="4430735"/>
                  </a:cubicBezTo>
                  <a:cubicBezTo>
                    <a:pt x="604847" y="4436164"/>
                    <a:pt x="604847" y="4436354"/>
                    <a:pt x="612943" y="4441308"/>
                  </a:cubicBezTo>
                  <a:cubicBezTo>
                    <a:pt x="615324" y="4463882"/>
                    <a:pt x="612943" y="4487885"/>
                    <a:pt x="613800" y="4511316"/>
                  </a:cubicBezTo>
                  <a:lnTo>
                    <a:pt x="607514" y="4515507"/>
                  </a:lnTo>
                  <a:lnTo>
                    <a:pt x="607514" y="4526461"/>
                  </a:lnTo>
                  <a:cubicBezTo>
                    <a:pt x="609228" y="4527413"/>
                    <a:pt x="611324" y="4528842"/>
                    <a:pt x="613514" y="4530175"/>
                  </a:cubicBezTo>
                  <a:close/>
                  <a:moveTo>
                    <a:pt x="570176" y="4404921"/>
                  </a:moveTo>
                  <a:cubicBezTo>
                    <a:pt x="566366" y="4402826"/>
                    <a:pt x="559031" y="4403969"/>
                    <a:pt x="555602" y="4400540"/>
                  </a:cubicBezTo>
                  <a:lnTo>
                    <a:pt x="531885" y="4412922"/>
                  </a:lnTo>
                  <a:cubicBezTo>
                    <a:pt x="545020" y="4417590"/>
                    <a:pt x="559679" y="4414542"/>
                    <a:pt x="569795" y="4404921"/>
                  </a:cubicBezTo>
                  <a:close/>
                  <a:moveTo>
                    <a:pt x="545792" y="4320435"/>
                  </a:moveTo>
                  <a:cubicBezTo>
                    <a:pt x="546268" y="4321959"/>
                    <a:pt x="546839" y="4321864"/>
                    <a:pt x="549888" y="4322340"/>
                  </a:cubicBezTo>
                  <a:lnTo>
                    <a:pt x="548744" y="4322340"/>
                  </a:lnTo>
                  <a:cubicBezTo>
                    <a:pt x="549697" y="4322340"/>
                    <a:pt x="551507" y="4322340"/>
                    <a:pt x="551602" y="4322340"/>
                  </a:cubicBezTo>
                  <a:lnTo>
                    <a:pt x="553031" y="4322340"/>
                  </a:lnTo>
                  <a:cubicBezTo>
                    <a:pt x="549888" y="4333675"/>
                    <a:pt x="579225" y="4317387"/>
                    <a:pt x="583892" y="4312815"/>
                  </a:cubicBezTo>
                  <a:cubicBezTo>
                    <a:pt x="577510" y="4304529"/>
                    <a:pt x="545792" y="4306529"/>
                    <a:pt x="564270" y="4317006"/>
                  </a:cubicBezTo>
                  <a:cubicBezTo>
                    <a:pt x="560460" y="4319387"/>
                    <a:pt x="556222" y="4321007"/>
                    <a:pt x="551793" y="4321768"/>
                  </a:cubicBezTo>
                  <a:cubicBezTo>
                    <a:pt x="551983" y="4319673"/>
                    <a:pt x="547221" y="4318054"/>
                    <a:pt x="545792" y="4320625"/>
                  </a:cubicBezTo>
                  <a:close/>
                  <a:moveTo>
                    <a:pt x="551697" y="3801037"/>
                  </a:moveTo>
                  <a:cubicBezTo>
                    <a:pt x="563508" y="3804942"/>
                    <a:pt x="578367" y="3809895"/>
                    <a:pt x="591035" y="3804846"/>
                  </a:cubicBezTo>
                  <a:cubicBezTo>
                    <a:pt x="592083" y="3784368"/>
                    <a:pt x="591035" y="3789416"/>
                    <a:pt x="573700" y="3792464"/>
                  </a:cubicBezTo>
                  <a:cubicBezTo>
                    <a:pt x="568461" y="3797798"/>
                    <a:pt x="558365" y="3793607"/>
                    <a:pt x="551697" y="3797417"/>
                  </a:cubicBezTo>
                  <a:close/>
                  <a:moveTo>
                    <a:pt x="342147" y="3897620"/>
                  </a:moveTo>
                  <a:cubicBezTo>
                    <a:pt x="345510" y="3899544"/>
                    <a:pt x="349643" y="3899544"/>
                    <a:pt x="353006" y="3897620"/>
                  </a:cubicBezTo>
                  <a:cubicBezTo>
                    <a:pt x="353958" y="3893715"/>
                    <a:pt x="341195" y="3894001"/>
                    <a:pt x="342623" y="3897620"/>
                  </a:cubicBezTo>
                  <a:close/>
                  <a:moveTo>
                    <a:pt x="302142" y="3918670"/>
                  </a:moveTo>
                  <a:cubicBezTo>
                    <a:pt x="319668" y="3922385"/>
                    <a:pt x="344814" y="3924480"/>
                    <a:pt x="360626" y="3915337"/>
                  </a:cubicBezTo>
                  <a:cubicBezTo>
                    <a:pt x="355863" y="3912860"/>
                    <a:pt x="349291" y="3913812"/>
                    <a:pt x="344147" y="3910098"/>
                  </a:cubicBezTo>
                  <a:cubicBezTo>
                    <a:pt x="332622" y="3920575"/>
                    <a:pt x="316430" y="3915051"/>
                    <a:pt x="303095" y="3918670"/>
                  </a:cubicBezTo>
                  <a:close/>
                  <a:moveTo>
                    <a:pt x="294903" y="3801132"/>
                  </a:moveTo>
                  <a:cubicBezTo>
                    <a:pt x="298894" y="3803742"/>
                    <a:pt x="304057" y="3803742"/>
                    <a:pt x="308048" y="3801132"/>
                  </a:cubicBezTo>
                  <a:lnTo>
                    <a:pt x="308048" y="3797512"/>
                  </a:lnTo>
                  <a:cubicBezTo>
                    <a:pt x="304057" y="3794903"/>
                    <a:pt x="298894" y="3794903"/>
                    <a:pt x="294903" y="3797512"/>
                  </a:cubicBezTo>
                  <a:close/>
                  <a:moveTo>
                    <a:pt x="335670" y="4332532"/>
                  </a:moveTo>
                  <a:cubicBezTo>
                    <a:pt x="337099" y="4333770"/>
                    <a:pt x="341481" y="4334722"/>
                    <a:pt x="340909" y="4336817"/>
                  </a:cubicBezTo>
                  <a:cubicBezTo>
                    <a:pt x="340147" y="4341485"/>
                    <a:pt x="346624" y="4340818"/>
                    <a:pt x="349672" y="4341104"/>
                  </a:cubicBezTo>
                  <a:lnTo>
                    <a:pt x="367007" y="4349867"/>
                  </a:lnTo>
                  <a:lnTo>
                    <a:pt x="367007" y="4357678"/>
                  </a:lnTo>
                  <a:cubicBezTo>
                    <a:pt x="364626" y="4360821"/>
                    <a:pt x="357482" y="4357678"/>
                    <a:pt x="355768" y="4360440"/>
                  </a:cubicBezTo>
                  <a:cubicBezTo>
                    <a:pt x="354054" y="4363202"/>
                    <a:pt x="351863" y="4367298"/>
                    <a:pt x="357197" y="4369965"/>
                  </a:cubicBezTo>
                  <a:cubicBezTo>
                    <a:pt x="388344" y="4367678"/>
                    <a:pt x="418443" y="4362916"/>
                    <a:pt x="450351" y="4362536"/>
                  </a:cubicBezTo>
                  <a:lnTo>
                    <a:pt x="453304" y="4357487"/>
                  </a:lnTo>
                  <a:lnTo>
                    <a:pt x="432921" y="4346058"/>
                  </a:lnTo>
                  <a:cubicBezTo>
                    <a:pt x="432921" y="4344533"/>
                    <a:pt x="432921" y="4343390"/>
                    <a:pt x="432921" y="4342152"/>
                  </a:cubicBezTo>
                  <a:cubicBezTo>
                    <a:pt x="425491" y="4340628"/>
                    <a:pt x="428920" y="4335485"/>
                    <a:pt x="423396" y="4333198"/>
                  </a:cubicBezTo>
                  <a:cubicBezTo>
                    <a:pt x="395297" y="4338151"/>
                    <a:pt x="360245" y="4326150"/>
                    <a:pt x="336147" y="4332532"/>
                  </a:cubicBezTo>
                  <a:close/>
                  <a:moveTo>
                    <a:pt x="248897" y="3761032"/>
                  </a:moveTo>
                  <a:cubicBezTo>
                    <a:pt x="253012" y="3763804"/>
                    <a:pt x="258404" y="3763804"/>
                    <a:pt x="262518" y="3761032"/>
                  </a:cubicBezTo>
                  <a:cubicBezTo>
                    <a:pt x="258422" y="3758650"/>
                    <a:pt x="248231" y="3751221"/>
                    <a:pt x="249374" y="3760555"/>
                  </a:cubicBezTo>
                  <a:close/>
                  <a:moveTo>
                    <a:pt x="235848" y="4362059"/>
                  </a:moveTo>
                  <a:cubicBezTo>
                    <a:pt x="235848" y="4363488"/>
                    <a:pt x="235372" y="4364631"/>
                    <a:pt x="235181" y="4365774"/>
                  </a:cubicBezTo>
                  <a:lnTo>
                    <a:pt x="209655" y="4380061"/>
                  </a:lnTo>
                  <a:cubicBezTo>
                    <a:pt x="217970" y="4383776"/>
                    <a:pt x="227647" y="4382538"/>
                    <a:pt x="234800" y="4376919"/>
                  </a:cubicBezTo>
                  <a:cubicBezTo>
                    <a:pt x="236134" y="4374347"/>
                    <a:pt x="237087" y="4372727"/>
                    <a:pt x="237944" y="4371108"/>
                  </a:cubicBezTo>
                  <a:cubicBezTo>
                    <a:pt x="259089" y="4371108"/>
                    <a:pt x="278520" y="4377014"/>
                    <a:pt x="298332" y="4367584"/>
                  </a:cubicBezTo>
                  <a:cubicBezTo>
                    <a:pt x="307762" y="4372536"/>
                    <a:pt x="319135" y="4371775"/>
                    <a:pt x="327860" y="4365679"/>
                  </a:cubicBezTo>
                  <a:cubicBezTo>
                    <a:pt x="327860" y="4363965"/>
                    <a:pt x="327860" y="4362822"/>
                    <a:pt x="327860" y="4361583"/>
                  </a:cubicBezTo>
                  <a:cubicBezTo>
                    <a:pt x="309953" y="4349010"/>
                    <a:pt x="286807" y="4357583"/>
                    <a:pt x="269281" y="4343486"/>
                  </a:cubicBezTo>
                  <a:lnTo>
                    <a:pt x="275567" y="4339580"/>
                  </a:lnTo>
                  <a:lnTo>
                    <a:pt x="275567" y="4335961"/>
                  </a:lnTo>
                  <a:lnTo>
                    <a:pt x="266042" y="4330532"/>
                  </a:lnTo>
                  <a:cubicBezTo>
                    <a:pt x="250564" y="4338723"/>
                    <a:pt x="233829" y="4344343"/>
                    <a:pt x="216513" y="4347010"/>
                  </a:cubicBezTo>
                  <a:lnTo>
                    <a:pt x="216513" y="4350725"/>
                  </a:lnTo>
                  <a:cubicBezTo>
                    <a:pt x="219180" y="4353772"/>
                    <a:pt x="227276" y="4351200"/>
                    <a:pt x="229657" y="4354629"/>
                  </a:cubicBezTo>
                  <a:lnTo>
                    <a:pt x="229657" y="4358153"/>
                  </a:lnTo>
                  <a:close/>
                  <a:moveTo>
                    <a:pt x="204225" y="4398730"/>
                  </a:moveTo>
                  <a:lnTo>
                    <a:pt x="212607" y="4404255"/>
                  </a:lnTo>
                  <a:cubicBezTo>
                    <a:pt x="216227" y="4404255"/>
                    <a:pt x="219751" y="4404826"/>
                    <a:pt x="222132" y="4402160"/>
                  </a:cubicBezTo>
                  <a:cubicBezTo>
                    <a:pt x="223123" y="4398921"/>
                    <a:pt x="222599" y="4395396"/>
                    <a:pt x="220704" y="4392635"/>
                  </a:cubicBezTo>
                  <a:lnTo>
                    <a:pt x="212798" y="4392635"/>
                  </a:lnTo>
                  <a:cubicBezTo>
                    <a:pt x="210512" y="4394635"/>
                    <a:pt x="205559" y="4395778"/>
                    <a:pt x="204702" y="4398254"/>
                  </a:cubicBezTo>
                  <a:close/>
                  <a:moveTo>
                    <a:pt x="380342" y="3663020"/>
                  </a:moveTo>
                  <a:cubicBezTo>
                    <a:pt x="381105" y="3669401"/>
                    <a:pt x="391772" y="3667687"/>
                    <a:pt x="396725" y="3663020"/>
                  </a:cubicBezTo>
                  <a:cubicBezTo>
                    <a:pt x="406251" y="3667972"/>
                    <a:pt x="406917" y="3667972"/>
                    <a:pt x="415776" y="3663020"/>
                  </a:cubicBezTo>
                  <a:lnTo>
                    <a:pt x="422348" y="3666258"/>
                  </a:lnTo>
                  <a:cubicBezTo>
                    <a:pt x="423491" y="3665496"/>
                    <a:pt x="425872" y="3664734"/>
                    <a:pt x="425777" y="3663972"/>
                  </a:cubicBezTo>
                  <a:cubicBezTo>
                    <a:pt x="423586" y="3660162"/>
                    <a:pt x="437112" y="3657495"/>
                    <a:pt x="429015" y="3655590"/>
                  </a:cubicBezTo>
                  <a:cubicBezTo>
                    <a:pt x="415394" y="3655590"/>
                    <a:pt x="403393" y="3649875"/>
                    <a:pt x="389772" y="3651875"/>
                  </a:cubicBezTo>
                  <a:cubicBezTo>
                    <a:pt x="384248" y="3654066"/>
                    <a:pt x="387963" y="3659209"/>
                    <a:pt x="380247" y="3660733"/>
                  </a:cubicBezTo>
                  <a:cubicBezTo>
                    <a:pt x="380342" y="3661362"/>
                    <a:pt x="380533" y="3661971"/>
                    <a:pt x="380819" y="3662543"/>
                  </a:cubicBezTo>
                  <a:close/>
                  <a:moveTo>
                    <a:pt x="598370" y="3616728"/>
                  </a:moveTo>
                  <a:lnTo>
                    <a:pt x="588083" y="3611870"/>
                  </a:lnTo>
                  <a:cubicBezTo>
                    <a:pt x="578558" y="3622728"/>
                    <a:pt x="544077" y="3602345"/>
                    <a:pt x="546268" y="3617299"/>
                  </a:cubicBezTo>
                  <a:cubicBezTo>
                    <a:pt x="556555" y="3626824"/>
                    <a:pt x="570938" y="3618347"/>
                    <a:pt x="581796" y="3626062"/>
                  </a:cubicBezTo>
                  <a:close/>
                  <a:moveTo>
                    <a:pt x="539315" y="3591296"/>
                  </a:moveTo>
                  <a:cubicBezTo>
                    <a:pt x="556460" y="3597583"/>
                    <a:pt x="580939" y="3605107"/>
                    <a:pt x="597798" y="3594916"/>
                  </a:cubicBezTo>
                  <a:lnTo>
                    <a:pt x="592179" y="3591296"/>
                  </a:lnTo>
                  <a:cubicBezTo>
                    <a:pt x="591512" y="3589486"/>
                    <a:pt x="590845" y="3587867"/>
                    <a:pt x="590369" y="3586438"/>
                  </a:cubicBezTo>
                  <a:cubicBezTo>
                    <a:pt x="573062" y="3583476"/>
                    <a:pt x="555279" y="3585143"/>
                    <a:pt x="538839" y="3591296"/>
                  </a:cubicBezTo>
                  <a:close/>
                  <a:moveTo>
                    <a:pt x="351006" y="3581771"/>
                  </a:moveTo>
                  <a:cubicBezTo>
                    <a:pt x="358911" y="3583209"/>
                    <a:pt x="367046" y="3582724"/>
                    <a:pt x="374723" y="3580343"/>
                  </a:cubicBezTo>
                  <a:lnTo>
                    <a:pt x="374723" y="3576723"/>
                  </a:lnTo>
                  <a:cubicBezTo>
                    <a:pt x="366236" y="3573608"/>
                    <a:pt x="356921" y="3573608"/>
                    <a:pt x="348434" y="3576723"/>
                  </a:cubicBezTo>
                  <a:cubicBezTo>
                    <a:pt x="348434" y="3577675"/>
                    <a:pt x="346529" y="3580057"/>
                    <a:pt x="350720" y="3581390"/>
                  </a:cubicBezTo>
                  <a:close/>
                  <a:moveTo>
                    <a:pt x="236420" y="3653875"/>
                  </a:moveTo>
                  <a:cubicBezTo>
                    <a:pt x="237277" y="3658638"/>
                    <a:pt x="233753" y="3664543"/>
                    <a:pt x="239563" y="3666829"/>
                  </a:cubicBezTo>
                  <a:cubicBezTo>
                    <a:pt x="250612" y="3667877"/>
                    <a:pt x="264709" y="3664353"/>
                    <a:pt x="275948" y="3668830"/>
                  </a:cubicBezTo>
                  <a:lnTo>
                    <a:pt x="275948" y="3672354"/>
                  </a:lnTo>
                  <a:lnTo>
                    <a:pt x="285473" y="3677783"/>
                  </a:lnTo>
                  <a:cubicBezTo>
                    <a:pt x="300237" y="3670163"/>
                    <a:pt x="315668" y="3675783"/>
                    <a:pt x="335194" y="3674164"/>
                  </a:cubicBezTo>
                  <a:cubicBezTo>
                    <a:pt x="337480" y="3672354"/>
                    <a:pt x="341099" y="3669210"/>
                    <a:pt x="343862" y="3666925"/>
                  </a:cubicBezTo>
                  <a:cubicBezTo>
                    <a:pt x="349386" y="3666258"/>
                    <a:pt x="351196" y="3666925"/>
                    <a:pt x="354530" y="3665019"/>
                  </a:cubicBezTo>
                  <a:lnTo>
                    <a:pt x="354530" y="3660162"/>
                  </a:lnTo>
                  <a:cubicBezTo>
                    <a:pt x="348938" y="3660562"/>
                    <a:pt x="343376" y="3659095"/>
                    <a:pt x="338718" y="3655971"/>
                  </a:cubicBezTo>
                  <a:cubicBezTo>
                    <a:pt x="319097" y="3661591"/>
                    <a:pt x="297665" y="3652256"/>
                    <a:pt x="278901" y="3659305"/>
                  </a:cubicBezTo>
                  <a:cubicBezTo>
                    <a:pt x="273091" y="3657780"/>
                    <a:pt x="278901" y="3652256"/>
                    <a:pt x="271377" y="3652161"/>
                  </a:cubicBezTo>
                  <a:cubicBezTo>
                    <a:pt x="259851" y="3652828"/>
                    <a:pt x="246992" y="3650160"/>
                    <a:pt x="236420" y="3653875"/>
                  </a:cubicBezTo>
                  <a:close/>
                  <a:moveTo>
                    <a:pt x="196986" y="3687117"/>
                  </a:moveTo>
                  <a:cubicBezTo>
                    <a:pt x="214369" y="3690261"/>
                    <a:pt x="232181" y="3690261"/>
                    <a:pt x="249564" y="3687117"/>
                  </a:cubicBezTo>
                  <a:cubicBezTo>
                    <a:pt x="248612" y="3676069"/>
                    <a:pt x="206702" y="3681879"/>
                    <a:pt x="196986" y="3683403"/>
                  </a:cubicBezTo>
                  <a:close/>
                  <a:moveTo>
                    <a:pt x="189176" y="3686451"/>
                  </a:moveTo>
                  <a:cubicBezTo>
                    <a:pt x="174222" y="3680641"/>
                    <a:pt x="177174" y="3693690"/>
                    <a:pt x="189176" y="3687689"/>
                  </a:cubicBezTo>
                  <a:cubicBezTo>
                    <a:pt x="188795" y="3687022"/>
                    <a:pt x="189366" y="3686546"/>
                    <a:pt x="188795" y="3686261"/>
                  </a:cubicBezTo>
                  <a:close/>
                  <a:moveTo>
                    <a:pt x="170888" y="3546910"/>
                  </a:moveTo>
                  <a:cubicBezTo>
                    <a:pt x="172983" y="3548243"/>
                    <a:pt x="176698" y="3549386"/>
                    <a:pt x="176984" y="3550815"/>
                  </a:cubicBezTo>
                  <a:cubicBezTo>
                    <a:pt x="175841" y="3559673"/>
                    <a:pt x="192795" y="3555387"/>
                    <a:pt x="196034" y="3550815"/>
                  </a:cubicBezTo>
                  <a:lnTo>
                    <a:pt x="181080" y="3541290"/>
                  </a:lnTo>
                  <a:close/>
                  <a:moveTo>
                    <a:pt x="174126" y="3670735"/>
                  </a:moveTo>
                  <a:lnTo>
                    <a:pt x="186985" y="3670735"/>
                  </a:lnTo>
                  <a:cubicBezTo>
                    <a:pt x="191747" y="3667020"/>
                    <a:pt x="191747" y="3667020"/>
                    <a:pt x="186985" y="3663305"/>
                  </a:cubicBezTo>
                  <a:lnTo>
                    <a:pt x="174126" y="3663305"/>
                  </a:lnTo>
                  <a:cubicBezTo>
                    <a:pt x="169173" y="3666639"/>
                    <a:pt x="169173" y="3666639"/>
                    <a:pt x="174031" y="3670353"/>
                  </a:cubicBezTo>
                  <a:close/>
                  <a:moveTo>
                    <a:pt x="552364" y="286216"/>
                  </a:moveTo>
                  <a:cubicBezTo>
                    <a:pt x="556793" y="288702"/>
                    <a:pt x="561984" y="289455"/>
                    <a:pt x="566937" y="288311"/>
                  </a:cubicBezTo>
                  <a:cubicBezTo>
                    <a:pt x="565194" y="289464"/>
                    <a:pt x="563337" y="290455"/>
                    <a:pt x="561413" y="291264"/>
                  </a:cubicBezTo>
                  <a:lnTo>
                    <a:pt x="570938" y="288788"/>
                  </a:lnTo>
                  <a:cubicBezTo>
                    <a:pt x="567604" y="303647"/>
                    <a:pt x="585035" y="297646"/>
                    <a:pt x="594084" y="298789"/>
                  </a:cubicBezTo>
                  <a:cubicBezTo>
                    <a:pt x="598656" y="294789"/>
                    <a:pt x="598656" y="294789"/>
                    <a:pt x="593512" y="291360"/>
                  </a:cubicBezTo>
                  <a:cubicBezTo>
                    <a:pt x="583987" y="292502"/>
                    <a:pt x="581892" y="284978"/>
                    <a:pt x="570938" y="288788"/>
                  </a:cubicBezTo>
                  <a:lnTo>
                    <a:pt x="570938" y="285835"/>
                  </a:lnTo>
                  <a:lnTo>
                    <a:pt x="561413" y="280787"/>
                  </a:lnTo>
                  <a:cubicBezTo>
                    <a:pt x="557993" y="281673"/>
                    <a:pt x="554840" y="283416"/>
                    <a:pt x="552269" y="285835"/>
                  </a:cubicBezTo>
                  <a:close/>
                  <a:moveTo>
                    <a:pt x="347767" y="276691"/>
                  </a:moveTo>
                  <a:lnTo>
                    <a:pt x="350815" y="280787"/>
                  </a:lnTo>
                  <a:cubicBezTo>
                    <a:pt x="379247" y="277263"/>
                    <a:pt x="407908" y="276024"/>
                    <a:pt x="436540" y="277072"/>
                  </a:cubicBezTo>
                  <a:cubicBezTo>
                    <a:pt x="441493" y="273548"/>
                    <a:pt x="439683" y="270214"/>
                    <a:pt x="446065" y="267547"/>
                  </a:cubicBezTo>
                  <a:cubicBezTo>
                    <a:pt x="446065" y="266595"/>
                    <a:pt x="446065" y="265356"/>
                    <a:pt x="446065" y="264118"/>
                  </a:cubicBezTo>
                  <a:lnTo>
                    <a:pt x="459210" y="256403"/>
                  </a:lnTo>
                  <a:cubicBezTo>
                    <a:pt x="459210" y="250593"/>
                    <a:pt x="459210" y="250593"/>
                    <a:pt x="456352" y="247545"/>
                  </a:cubicBezTo>
                  <a:lnTo>
                    <a:pt x="435397" y="247545"/>
                  </a:lnTo>
                  <a:lnTo>
                    <a:pt x="424729" y="240020"/>
                  </a:lnTo>
                  <a:cubicBezTo>
                    <a:pt x="412347" y="242973"/>
                    <a:pt x="353482" y="231067"/>
                    <a:pt x="370913" y="250974"/>
                  </a:cubicBezTo>
                  <a:cubicBezTo>
                    <a:pt x="377675" y="250974"/>
                    <a:pt x="381295" y="251926"/>
                    <a:pt x="380438" y="256689"/>
                  </a:cubicBezTo>
                  <a:cubicBezTo>
                    <a:pt x="369046" y="262242"/>
                    <a:pt x="358102" y="268642"/>
                    <a:pt x="347672" y="275834"/>
                  </a:cubicBezTo>
                  <a:close/>
                  <a:moveTo>
                    <a:pt x="242992" y="157438"/>
                  </a:moveTo>
                  <a:cubicBezTo>
                    <a:pt x="244735" y="159152"/>
                    <a:pt x="247535" y="159152"/>
                    <a:pt x="249279" y="157438"/>
                  </a:cubicBezTo>
                  <a:cubicBezTo>
                    <a:pt x="247859" y="155476"/>
                    <a:pt x="245126" y="155038"/>
                    <a:pt x="243164" y="156447"/>
                  </a:cubicBezTo>
                  <a:cubicBezTo>
                    <a:pt x="243106" y="156495"/>
                    <a:pt x="243049" y="156533"/>
                    <a:pt x="242992" y="156581"/>
                  </a:cubicBezTo>
                  <a:close/>
                  <a:moveTo>
                    <a:pt x="574652" y="196110"/>
                  </a:moveTo>
                  <a:cubicBezTo>
                    <a:pt x="565127" y="197158"/>
                    <a:pt x="553983" y="193538"/>
                    <a:pt x="546077" y="198110"/>
                  </a:cubicBezTo>
                  <a:lnTo>
                    <a:pt x="561603" y="207159"/>
                  </a:lnTo>
                  <a:cubicBezTo>
                    <a:pt x="566842" y="206492"/>
                    <a:pt x="572462" y="208302"/>
                    <a:pt x="576939" y="205921"/>
                  </a:cubicBezTo>
                  <a:cubicBezTo>
                    <a:pt x="578367" y="198395"/>
                    <a:pt x="578367" y="198395"/>
                    <a:pt x="574652" y="195253"/>
                  </a:cubicBezTo>
                  <a:close/>
                  <a:moveTo>
                    <a:pt x="74399" y="1339110"/>
                  </a:moveTo>
                  <a:lnTo>
                    <a:pt x="64874" y="1344253"/>
                  </a:lnTo>
                  <a:cubicBezTo>
                    <a:pt x="68970" y="1346739"/>
                    <a:pt x="74114" y="1346739"/>
                    <a:pt x="78210" y="1344253"/>
                  </a:cubicBezTo>
                  <a:cubicBezTo>
                    <a:pt x="78114" y="1341205"/>
                    <a:pt x="80591" y="1338538"/>
                    <a:pt x="74495" y="1338062"/>
                  </a:cubicBezTo>
                  <a:close/>
                  <a:moveTo>
                    <a:pt x="83924" y="1233002"/>
                  </a:moveTo>
                  <a:cubicBezTo>
                    <a:pt x="79829" y="1230334"/>
                    <a:pt x="73828" y="1232430"/>
                    <a:pt x="68970" y="1231763"/>
                  </a:cubicBezTo>
                  <a:cubicBezTo>
                    <a:pt x="64208" y="1235287"/>
                    <a:pt x="64208" y="1235287"/>
                    <a:pt x="68494" y="1239097"/>
                  </a:cubicBezTo>
                  <a:cubicBezTo>
                    <a:pt x="72018" y="1233382"/>
                    <a:pt x="83448" y="1236526"/>
                    <a:pt x="84020" y="1231953"/>
                  </a:cubicBezTo>
                  <a:close/>
                  <a:moveTo>
                    <a:pt x="117357" y="979636"/>
                  </a:moveTo>
                  <a:cubicBezTo>
                    <a:pt x="110595" y="975064"/>
                    <a:pt x="100689" y="979636"/>
                    <a:pt x="94497" y="974111"/>
                  </a:cubicBezTo>
                  <a:cubicBezTo>
                    <a:pt x="84972" y="981732"/>
                    <a:pt x="70113" y="974111"/>
                    <a:pt x="58969" y="979445"/>
                  </a:cubicBezTo>
                  <a:cubicBezTo>
                    <a:pt x="73733" y="993352"/>
                    <a:pt x="93069" y="975636"/>
                    <a:pt x="108118" y="984875"/>
                  </a:cubicBezTo>
                  <a:close/>
                  <a:moveTo>
                    <a:pt x="146980" y="1021736"/>
                  </a:moveTo>
                  <a:cubicBezTo>
                    <a:pt x="160315" y="1023451"/>
                    <a:pt x="159458" y="1015355"/>
                    <a:pt x="154219" y="1010688"/>
                  </a:cubicBezTo>
                  <a:cubicBezTo>
                    <a:pt x="147171" y="1010688"/>
                    <a:pt x="118500" y="1018308"/>
                    <a:pt x="141360" y="1018022"/>
                  </a:cubicBezTo>
                  <a:close/>
                  <a:moveTo>
                    <a:pt x="135931" y="1132227"/>
                  </a:moveTo>
                  <a:cubicBezTo>
                    <a:pt x="131835" y="1132227"/>
                    <a:pt x="127358" y="1132227"/>
                    <a:pt x="124596" y="1134132"/>
                  </a:cubicBezTo>
                  <a:cubicBezTo>
                    <a:pt x="130835" y="1136942"/>
                    <a:pt x="137979" y="1136942"/>
                    <a:pt x="144218" y="1134132"/>
                  </a:cubicBezTo>
                  <a:cubicBezTo>
                    <a:pt x="141922" y="1132208"/>
                    <a:pt x="139017" y="1131160"/>
                    <a:pt x="136026" y="1131179"/>
                  </a:cubicBezTo>
                  <a:close/>
                  <a:moveTo>
                    <a:pt x="161553" y="575776"/>
                  </a:moveTo>
                  <a:cubicBezTo>
                    <a:pt x="179937" y="566251"/>
                    <a:pt x="156505" y="568918"/>
                    <a:pt x="147647" y="568442"/>
                  </a:cubicBezTo>
                  <a:cubicBezTo>
                    <a:pt x="142884" y="572062"/>
                    <a:pt x="142884" y="572062"/>
                    <a:pt x="147647" y="575776"/>
                  </a:cubicBezTo>
                  <a:close/>
                  <a:moveTo>
                    <a:pt x="147361" y="129911"/>
                  </a:moveTo>
                  <a:lnTo>
                    <a:pt x="128311" y="129911"/>
                  </a:lnTo>
                  <a:cubicBezTo>
                    <a:pt x="123358" y="133530"/>
                    <a:pt x="123358" y="133530"/>
                    <a:pt x="128311" y="137245"/>
                  </a:cubicBezTo>
                  <a:lnTo>
                    <a:pt x="147361" y="137245"/>
                  </a:lnTo>
                  <a:cubicBezTo>
                    <a:pt x="152314" y="132578"/>
                    <a:pt x="152314" y="132578"/>
                    <a:pt x="147456" y="128863"/>
                  </a:cubicBezTo>
                  <a:close/>
                  <a:moveTo>
                    <a:pt x="113452" y="863050"/>
                  </a:moveTo>
                  <a:cubicBezTo>
                    <a:pt x="105641" y="868480"/>
                    <a:pt x="91735" y="863050"/>
                    <a:pt x="85353" y="872575"/>
                  </a:cubicBezTo>
                  <a:cubicBezTo>
                    <a:pt x="86115" y="877433"/>
                    <a:pt x="86401" y="877433"/>
                    <a:pt x="94878" y="877338"/>
                  </a:cubicBezTo>
                  <a:cubicBezTo>
                    <a:pt x="100832" y="872766"/>
                    <a:pt x="109118" y="872766"/>
                    <a:pt x="115071" y="877338"/>
                  </a:cubicBezTo>
                  <a:cubicBezTo>
                    <a:pt x="121453" y="871623"/>
                    <a:pt x="130692" y="876099"/>
                    <a:pt x="137741" y="871908"/>
                  </a:cubicBezTo>
                  <a:lnTo>
                    <a:pt x="137741" y="864669"/>
                  </a:lnTo>
                  <a:cubicBezTo>
                    <a:pt x="131645" y="861907"/>
                    <a:pt x="131645" y="861907"/>
                    <a:pt x="113452" y="863050"/>
                  </a:cubicBezTo>
                  <a:close/>
                  <a:moveTo>
                    <a:pt x="101641" y="844000"/>
                  </a:moveTo>
                  <a:cubicBezTo>
                    <a:pt x="106280" y="841524"/>
                    <a:pt x="106280" y="839047"/>
                    <a:pt x="101641" y="836570"/>
                  </a:cubicBezTo>
                  <a:cubicBezTo>
                    <a:pt x="96879" y="838923"/>
                    <a:pt x="96879" y="841400"/>
                    <a:pt x="101641" y="844000"/>
                  </a:cubicBezTo>
                  <a:close/>
                  <a:moveTo>
                    <a:pt x="108023" y="692743"/>
                  </a:moveTo>
                  <a:lnTo>
                    <a:pt x="101831" y="696553"/>
                  </a:lnTo>
                  <a:cubicBezTo>
                    <a:pt x="92306" y="696553"/>
                    <a:pt x="69256" y="694648"/>
                    <a:pt x="88115" y="703983"/>
                  </a:cubicBezTo>
                  <a:lnTo>
                    <a:pt x="102403" y="703983"/>
                  </a:lnTo>
                  <a:cubicBezTo>
                    <a:pt x="106118" y="700363"/>
                    <a:pt x="116690" y="698363"/>
                    <a:pt x="108023" y="692553"/>
                  </a:cubicBezTo>
                  <a:close/>
                  <a:moveTo>
                    <a:pt x="68970" y="958205"/>
                  </a:moveTo>
                  <a:cubicBezTo>
                    <a:pt x="57921" y="962396"/>
                    <a:pt x="126882" y="969444"/>
                    <a:pt x="130502" y="960395"/>
                  </a:cubicBezTo>
                  <a:cubicBezTo>
                    <a:pt x="127749" y="957681"/>
                    <a:pt x="124282" y="955795"/>
                    <a:pt x="120500" y="954967"/>
                  </a:cubicBezTo>
                  <a:lnTo>
                    <a:pt x="108213" y="961920"/>
                  </a:lnTo>
                  <a:lnTo>
                    <a:pt x="95164" y="954585"/>
                  </a:lnTo>
                  <a:cubicBezTo>
                    <a:pt x="87544" y="960015"/>
                    <a:pt x="77924" y="957538"/>
                    <a:pt x="68970" y="958300"/>
                  </a:cubicBezTo>
                  <a:close/>
                  <a:moveTo>
                    <a:pt x="115071" y="1028404"/>
                  </a:moveTo>
                  <a:cubicBezTo>
                    <a:pt x="123263" y="1024118"/>
                    <a:pt x="127644" y="1020117"/>
                    <a:pt x="115071" y="1020880"/>
                  </a:cubicBezTo>
                  <a:cubicBezTo>
                    <a:pt x="110023" y="1023070"/>
                    <a:pt x="110023" y="1025547"/>
                    <a:pt x="115071" y="1028214"/>
                  </a:cubicBezTo>
                  <a:close/>
                  <a:moveTo>
                    <a:pt x="120977" y="1042978"/>
                  </a:moveTo>
                  <a:cubicBezTo>
                    <a:pt x="126730" y="1043378"/>
                    <a:pt x="132416" y="1041577"/>
                    <a:pt x="136883" y="1037929"/>
                  </a:cubicBezTo>
                  <a:cubicBezTo>
                    <a:pt x="137550" y="1034500"/>
                    <a:pt x="137550" y="1034500"/>
                    <a:pt x="134216" y="1031928"/>
                  </a:cubicBezTo>
                  <a:lnTo>
                    <a:pt x="121548" y="1031928"/>
                  </a:lnTo>
                  <a:cubicBezTo>
                    <a:pt x="118500" y="1033929"/>
                    <a:pt x="113642" y="1035167"/>
                    <a:pt x="112690" y="1037644"/>
                  </a:cubicBezTo>
                  <a:close/>
                  <a:moveTo>
                    <a:pt x="134216" y="3243253"/>
                  </a:moveTo>
                  <a:cubicBezTo>
                    <a:pt x="131645" y="3243253"/>
                    <a:pt x="127168" y="3242395"/>
                    <a:pt x="125644" y="3244491"/>
                  </a:cubicBezTo>
                  <a:cubicBezTo>
                    <a:pt x="122882" y="3247920"/>
                    <a:pt x="144218" y="3246968"/>
                    <a:pt x="134216" y="3242871"/>
                  </a:cubicBezTo>
                  <a:close/>
                  <a:moveTo>
                    <a:pt x="165458" y="1149943"/>
                  </a:moveTo>
                  <a:cubicBezTo>
                    <a:pt x="167249" y="1149648"/>
                    <a:pt x="168992" y="1149067"/>
                    <a:pt x="170602" y="1148229"/>
                  </a:cubicBezTo>
                  <a:cubicBezTo>
                    <a:pt x="171364" y="1137656"/>
                    <a:pt x="150885" y="1144324"/>
                    <a:pt x="145742" y="1146228"/>
                  </a:cubicBezTo>
                  <a:cubicBezTo>
                    <a:pt x="138789" y="1147181"/>
                    <a:pt x="131073" y="1144800"/>
                    <a:pt x="124596" y="1148229"/>
                  </a:cubicBezTo>
                  <a:cubicBezTo>
                    <a:pt x="124596" y="1149848"/>
                    <a:pt x="123072" y="1152229"/>
                    <a:pt x="126882" y="1152991"/>
                  </a:cubicBezTo>
                  <a:cubicBezTo>
                    <a:pt x="139474" y="1149762"/>
                    <a:pt x="152495" y="1148610"/>
                    <a:pt x="165458" y="1149562"/>
                  </a:cubicBezTo>
                  <a:close/>
                  <a:moveTo>
                    <a:pt x="177174" y="1299295"/>
                  </a:moveTo>
                  <a:cubicBezTo>
                    <a:pt x="173183" y="1296685"/>
                    <a:pt x="168021" y="1296685"/>
                    <a:pt x="164030" y="1299295"/>
                  </a:cubicBezTo>
                  <a:lnTo>
                    <a:pt x="164030" y="1302915"/>
                  </a:lnTo>
                  <a:cubicBezTo>
                    <a:pt x="168021" y="1305524"/>
                    <a:pt x="173183" y="1305524"/>
                    <a:pt x="177174" y="1302915"/>
                  </a:cubicBezTo>
                  <a:close/>
                  <a:moveTo>
                    <a:pt x="193462" y="1279007"/>
                  </a:moveTo>
                  <a:cubicBezTo>
                    <a:pt x="187080" y="1277959"/>
                    <a:pt x="163077" y="1280817"/>
                    <a:pt x="173936" y="1290056"/>
                  </a:cubicBezTo>
                  <a:cubicBezTo>
                    <a:pt x="180317" y="1290723"/>
                    <a:pt x="204416" y="1287865"/>
                    <a:pt x="193462" y="1278626"/>
                  </a:cubicBezTo>
                  <a:close/>
                  <a:moveTo>
                    <a:pt x="239277" y="3129048"/>
                  </a:moveTo>
                  <a:cubicBezTo>
                    <a:pt x="236705" y="3129048"/>
                    <a:pt x="232324" y="3128191"/>
                    <a:pt x="230800" y="3130191"/>
                  </a:cubicBezTo>
                  <a:cubicBezTo>
                    <a:pt x="227942" y="3133715"/>
                    <a:pt x="249374" y="3132762"/>
                    <a:pt x="239277" y="3128667"/>
                  </a:cubicBezTo>
                  <a:close/>
                  <a:moveTo>
                    <a:pt x="261280" y="1148800"/>
                  </a:moveTo>
                  <a:cubicBezTo>
                    <a:pt x="266423" y="1143562"/>
                    <a:pt x="256898" y="1141943"/>
                    <a:pt x="252231" y="1142704"/>
                  </a:cubicBezTo>
                  <a:cubicBezTo>
                    <a:pt x="248421" y="1147371"/>
                    <a:pt x="241278" y="1145276"/>
                    <a:pt x="237467" y="1147562"/>
                  </a:cubicBezTo>
                  <a:cubicBezTo>
                    <a:pt x="232229" y="1156135"/>
                    <a:pt x="247659" y="1153277"/>
                    <a:pt x="254041" y="1153753"/>
                  </a:cubicBezTo>
                  <a:cubicBezTo>
                    <a:pt x="256546" y="1152239"/>
                    <a:pt x="258965" y="1150591"/>
                    <a:pt x="261280" y="1148800"/>
                  </a:cubicBezTo>
                  <a:close/>
                  <a:moveTo>
                    <a:pt x="266519" y="1120987"/>
                  </a:moveTo>
                  <a:cubicBezTo>
                    <a:pt x="258537" y="1119863"/>
                    <a:pt x="250412" y="1120311"/>
                    <a:pt x="242611" y="1122320"/>
                  </a:cubicBezTo>
                  <a:lnTo>
                    <a:pt x="258899" y="1131084"/>
                  </a:lnTo>
                  <a:cubicBezTo>
                    <a:pt x="262623" y="1129950"/>
                    <a:pt x="266109" y="1128140"/>
                    <a:pt x="269186" y="1125750"/>
                  </a:cubicBezTo>
                  <a:cubicBezTo>
                    <a:pt x="268900" y="1123749"/>
                    <a:pt x="270138" y="1121749"/>
                    <a:pt x="266519" y="1120225"/>
                  </a:cubicBezTo>
                  <a:close/>
                  <a:moveTo>
                    <a:pt x="279854" y="1272244"/>
                  </a:moveTo>
                  <a:cubicBezTo>
                    <a:pt x="274063" y="1271158"/>
                    <a:pt x="268119" y="1271158"/>
                    <a:pt x="262328" y="1272244"/>
                  </a:cubicBezTo>
                  <a:cubicBezTo>
                    <a:pt x="260994" y="1281769"/>
                    <a:pt x="276520" y="1279578"/>
                    <a:pt x="282330" y="1276816"/>
                  </a:cubicBezTo>
                  <a:cubicBezTo>
                    <a:pt x="281854" y="1275102"/>
                    <a:pt x="284045" y="1273101"/>
                    <a:pt x="279854" y="1271863"/>
                  </a:cubicBezTo>
                  <a:close/>
                  <a:moveTo>
                    <a:pt x="314906" y="1074315"/>
                  </a:moveTo>
                  <a:cubicBezTo>
                    <a:pt x="318716" y="1056789"/>
                    <a:pt x="302333" y="1061456"/>
                    <a:pt x="288807" y="1062599"/>
                  </a:cubicBezTo>
                  <a:lnTo>
                    <a:pt x="288807" y="1074886"/>
                  </a:lnTo>
                  <a:cubicBezTo>
                    <a:pt x="296580" y="1080954"/>
                    <a:pt x="307590" y="1080554"/>
                    <a:pt x="314906" y="1073934"/>
                  </a:cubicBezTo>
                  <a:close/>
                  <a:moveTo>
                    <a:pt x="299856" y="1002592"/>
                  </a:moveTo>
                  <a:cubicBezTo>
                    <a:pt x="315668" y="1005639"/>
                    <a:pt x="321669" y="995924"/>
                    <a:pt x="337194" y="1002020"/>
                  </a:cubicBezTo>
                  <a:cubicBezTo>
                    <a:pt x="342109" y="1003429"/>
                    <a:pt x="347405" y="1002287"/>
                    <a:pt x="351291" y="998972"/>
                  </a:cubicBezTo>
                  <a:cubicBezTo>
                    <a:pt x="355578" y="999639"/>
                    <a:pt x="375008" y="998972"/>
                    <a:pt x="364912" y="991828"/>
                  </a:cubicBezTo>
                  <a:cubicBezTo>
                    <a:pt x="341195" y="994019"/>
                    <a:pt x="354720" y="983160"/>
                    <a:pt x="337385" y="984208"/>
                  </a:cubicBezTo>
                  <a:lnTo>
                    <a:pt x="326145" y="991638"/>
                  </a:lnTo>
                  <a:cubicBezTo>
                    <a:pt x="313953" y="991638"/>
                    <a:pt x="305095" y="989733"/>
                    <a:pt x="295856" y="996876"/>
                  </a:cubicBezTo>
                  <a:cubicBezTo>
                    <a:pt x="295113" y="998962"/>
                    <a:pt x="296199" y="1001248"/>
                    <a:pt x="298285" y="1001982"/>
                  </a:cubicBezTo>
                  <a:cubicBezTo>
                    <a:pt x="298790" y="1002163"/>
                    <a:pt x="299323" y="1002239"/>
                    <a:pt x="299856" y="1002210"/>
                  </a:cubicBezTo>
                  <a:close/>
                  <a:moveTo>
                    <a:pt x="337956" y="1149943"/>
                  </a:moveTo>
                  <a:cubicBezTo>
                    <a:pt x="338718" y="1149943"/>
                    <a:pt x="339480" y="1149181"/>
                    <a:pt x="340242" y="1148800"/>
                  </a:cubicBezTo>
                  <a:cubicBezTo>
                    <a:pt x="341738" y="1145733"/>
                    <a:pt x="341490" y="1142104"/>
                    <a:pt x="339575" y="1139275"/>
                  </a:cubicBezTo>
                  <a:lnTo>
                    <a:pt x="317954" y="1139275"/>
                  </a:lnTo>
                  <a:cubicBezTo>
                    <a:pt x="316144" y="1141561"/>
                    <a:pt x="310143" y="1142228"/>
                    <a:pt x="309477" y="1144609"/>
                  </a:cubicBezTo>
                  <a:lnTo>
                    <a:pt x="317858" y="1150324"/>
                  </a:lnTo>
                  <a:close/>
                  <a:moveTo>
                    <a:pt x="337956" y="1249575"/>
                  </a:moveTo>
                  <a:cubicBezTo>
                    <a:pt x="332717" y="1250146"/>
                    <a:pt x="326145" y="1247670"/>
                    <a:pt x="322240" y="1251765"/>
                  </a:cubicBezTo>
                  <a:cubicBezTo>
                    <a:pt x="326593" y="1255357"/>
                    <a:pt x="332127" y="1257195"/>
                    <a:pt x="337766" y="1256909"/>
                  </a:cubicBezTo>
                  <a:cubicBezTo>
                    <a:pt x="342719" y="1253004"/>
                    <a:pt x="342719" y="1252908"/>
                    <a:pt x="338147" y="1249194"/>
                  </a:cubicBezTo>
                  <a:close/>
                  <a:moveTo>
                    <a:pt x="380628" y="1056408"/>
                  </a:moveTo>
                  <a:cubicBezTo>
                    <a:pt x="377475" y="1053769"/>
                    <a:pt x="373704" y="1051969"/>
                    <a:pt x="369674" y="1051169"/>
                  </a:cubicBezTo>
                  <a:cubicBezTo>
                    <a:pt x="355578" y="1058122"/>
                    <a:pt x="339385" y="1052217"/>
                    <a:pt x="321097" y="1054693"/>
                  </a:cubicBezTo>
                  <a:cubicBezTo>
                    <a:pt x="322716" y="1068219"/>
                    <a:pt x="367293" y="1060789"/>
                    <a:pt x="380247" y="1059932"/>
                  </a:cubicBezTo>
                  <a:cubicBezTo>
                    <a:pt x="380628" y="1058408"/>
                    <a:pt x="380723" y="1057170"/>
                    <a:pt x="380819" y="1056027"/>
                  </a:cubicBezTo>
                  <a:close/>
                  <a:moveTo>
                    <a:pt x="392154" y="980208"/>
                  </a:moveTo>
                  <a:cubicBezTo>
                    <a:pt x="394821" y="977350"/>
                    <a:pt x="394249" y="975255"/>
                    <a:pt x="389867" y="973255"/>
                  </a:cubicBezTo>
                  <a:cubicBezTo>
                    <a:pt x="381105" y="974683"/>
                    <a:pt x="371294" y="972207"/>
                    <a:pt x="362531" y="974302"/>
                  </a:cubicBezTo>
                  <a:cubicBezTo>
                    <a:pt x="359864" y="977064"/>
                    <a:pt x="360435" y="979160"/>
                    <a:pt x="364817" y="981160"/>
                  </a:cubicBezTo>
                  <a:cubicBezTo>
                    <a:pt x="373770" y="979065"/>
                    <a:pt x="383581" y="981541"/>
                    <a:pt x="392344" y="979445"/>
                  </a:cubicBezTo>
                  <a:close/>
                  <a:moveTo>
                    <a:pt x="415966" y="542058"/>
                  </a:moveTo>
                  <a:cubicBezTo>
                    <a:pt x="440826" y="541391"/>
                    <a:pt x="461972" y="547392"/>
                    <a:pt x="485784" y="549773"/>
                  </a:cubicBezTo>
                  <a:cubicBezTo>
                    <a:pt x="490071" y="540248"/>
                    <a:pt x="510264" y="550630"/>
                    <a:pt x="518550" y="543963"/>
                  </a:cubicBezTo>
                  <a:lnTo>
                    <a:pt x="518550" y="540343"/>
                  </a:lnTo>
                  <a:cubicBezTo>
                    <a:pt x="536457" y="527199"/>
                    <a:pt x="483689" y="547868"/>
                    <a:pt x="475688" y="542248"/>
                  </a:cubicBezTo>
                  <a:cubicBezTo>
                    <a:pt x="463401" y="535390"/>
                    <a:pt x="451018" y="540534"/>
                    <a:pt x="438064" y="534819"/>
                  </a:cubicBezTo>
                  <a:cubicBezTo>
                    <a:pt x="430730" y="530342"/>
                    <a:pt x="404822" y="526342"/>
                    <a:pt x="416156" y="541295"/>
                  </a:cubicBezTo>
                  <a:close/>
                  <a:moveTo>
                    <a:pt x="516169" y="1116606"/>
                  </a:moveTo>
                  <a:cubicBezTo>
                    <a:pt x="525694" y="1110605"/>
                    <a:pt x="551031" y="1102699"/>
                    <a:pt x="527885" y="1095270"/>
                  </a:cubicBezTo>
                  <a:cubicBezTo>
                    <a:pt x="506263" y="1097365"/>
                    <a:pt x="482260" y="1089364"/>
                    <a:pt x="463877" y="1101842"/>
                  </a:cubicBezTo>
                  <a:cubicBezTo>
                    <a:pt x="459219" y="1103270"/>
                    <a:pt x="454161" y="1102309"/>
                    <a:pt x="450351" y="1099270"/>
                  </a:cubicBezTo>
                  <a:cubicBezTo>
                    <a:pt x="446198" y="1100347"/>
                    <a:pt x="442417" y="1102518"/>
                    <a:pt x="439397" y="1105557"/>
                  </a:cubicBezTo>
                  <a:lnTo>
                    <a:pt x="442350" y="1109843"/>
                  </a:lnTo>
                  <a:cubicBezTo>
                    <a:pt x="463305" y="1109843"/>
                    <a:pt x="486070" y="1098889"/>
                    <a:pt x="505120" y="1111558"/>
                  </a:cubicBezTo>
                  <a:cubicBezTo>
                    <a:pt x="505120" y="1112795"/>
                    <a:pt x="505120" y="1113939"/>
                    <a:pt x="505120" y="1115177"/>
                  </a:cubicBezTo>
                  <a:cubicBezTo>
                    <a:pt x="508530" y="1117216"/>
                    <a:pt x="512731" y="1117473"/>
                    <a:pt x="516360" y="1115844"/>
                  </a:cubicBezTo>
                  <a:close/>
                  <a:moveTo>
                    <a:pt x="498929" y="1122797"/>
                  </a:moveTo>
                  <a:lnTo>
                    <a:pt x="498929" y="1126417"/>
                  </a:lnTo>
                  <a:cubicBezTo>
                    <a:pt x="502920" y="1129026"/>
                    <a:pt x="508082" y="1129026"/>
                    <a:pt x="512073" y="1126417"/>
                  </a:cubicBezTo>
                  <a:lnTo>
                    <a:pt x="512073" y="1122797"/>
                  </a:lnTo>
                  <a:cubicBezTo>
                    <a:pt x="508273" y="1120025"/>
                    <a:pt x="503215" y="1119730"/>
                    <a:pt x="499119" y="1122035"/>
                  </a:cubicBezTo>
                  <a:close/>
                  <a:moveTo>
                    <a:pt x="456257" y="1460077"/>
                  </a:moveTo>
                  <a:cubicBezTo>
                    <a:pt x="470716" y="1461172"/>
                    <a:pt x="485251" y="1459267"/>
                    <a:pt x="498929" y="1454458"/>
                  </a:cubicBezTo>
                  <a:cubicBezTo>
                    <a:pt x="491785" y="1450171"/>
                    <a:pt x="482831" y="1455315"/>
                    <a:pt x="475783" y="1448838"/>
                  </a:cubicBezTo>
                  <a:cubicBezTo>
                    <a:pt x="468020" y="1448685"/>
                    <a:pt x="460257" y="1449066"/>
                    <a:pt x="452542" y="1449981"/>
                  </a:cubicBezTo>
                  <a:cubicBezTo>
                    <a:pt x="454256" y="1452838"/>
                    <a:pt x="450923" y="1456077"/>
                    <a:pt x="456447" y="1459315"/>
                  </a:cubicBezTo>
                  <a:close/>
                  <a:moveTo>
                    <a:pt x="437207" y="969730"/>
                  </a:moveTo>
                  <a:cubicBezTo>
                    <a:pt x="446732" y="969730"/>
                    <a:pt x="450065" y="964015"/>
                    <a:pt x="458067" y="969730"/>
                  </a:cubicBezTo>
                  <a:cubicBezTo>
                    <a:pt x="469373" y="968759"/>
                    <a:pt x="480565" y="966749"/>
                    <a:pt x="491499" y="963730"/>
                  </a:cubicBezTo>
                  <a:lnTo>
                    <a:pt x="482736" y="958396"/>
                  </a:lnTo>
                  <a:cubicBezTo>
                    <a:pt x="466448" y="961824"/>
                    <a:pt x="435968" y="951156"/>
                    <a:pt x="426634" y="963539"/>
                  </a:cubicBezTo>
                  <a:cubicBezTo>
                    <a:pt x="429930" y="965825"/>
                    <a:pt x="433521" y="967654"/>
                    <a:pt x="437302" y="968968"/>
                  </a:cubicBezTo>
                  <a:close/>
                  <a:moveTo>
                    <a:pt x="420157" y="1126512"/>
                  </a:moveTo>
                  <a:cubicBezTo>
                    <a:pt x="424167" y="1129074"/>
                    <a:pt x="429291" y="1129074"/>
                    <a:pt x="433301" y="1126512"/>
                  </a:cubicBezTo>
                  <a:cubicBezTo>
                    <a:pt x="429501" y="1123654"/>
                    <a:pt x="424358" y="1123349"/>
                    <a:pt x="420252" y="1125750"/>
                  </a:cubicBezTo>
                  <a:close/>
                  <a:moveTo>
                    <a:pt x="553507" y="1105652"/>
                  </a:moveTo>
                  <a:cubicBezTo>
                    <a:pt x="559413" y="1105652"/>
                    <a:pt x="565794" y="1107843"/>
                    <a:pt x="570843" y="1104319"/>
                  </a:cubicBezTo>
                  <a:lnTo>
                    <a:pt x="570843" y="1100699"/>
                  </a:lnTo>
                  <a:cubicBezTo>
                    <a:pt x="564604" y="1097746"/>
                    <a:pt x="557365" y="1097746"/>
                    <a:pt x="551126" y="1100699"/>
                  </a:cubicBezTo>
                  <a:cubicBezTo>
                    <a:pt x="552078" y="1101651"/>
                    <a:pt x="550745" y="1103652"/>
                    <a:pt x="553983" y="1104890"/>
                  </a:cubicBezTo>
                  <a:close/>
                  <a:moveTo>
                    <a:pt x="554460" y="1073076"/>
                  </a:moveTo>
                  <a:cubicBezTo>
                    <a:pt x="504834" y="1072505"/>
                    <a:pt x="510644" y="1090603"/>
                    <a:pt x="556555" y="1082601"/>
                  </a:cubicBezTo>
                  <a:cubicBezTo>
                    <a:pt x="558079" y="1078792"/>
                    <a:pt x="560746" y="1075268"/>
                    <a:pt x="554936" y="1072600"/>
                  </a:cubicBezTo>
                  <a:close/>
                  <a:moveTo>
                    <a:pt x="509692" y="876862"/>
                  </a:moveTo>
                  <a:cubicBezTo>
                    <a:pt x="513312" y="873814"/>
                    <a:pt x="519789" y="875243"/>
                    <a:pt x="523884" y="872099"/>
                  </a:cubicBezTo>
                  <a:lnTo>
                    <a:pt x="515217" y="866574"/>
                  </a:lnTo>
                  <a:lnTo>
                    <a:pt x="498548" y="876099"/>
                  </a:lnTo>
                  <a:cubicBezTo>
                    <a:pt x="502129" y="878233"/>
                    <a:pt x="506587" y="878233"/>
                    <a:pt x="510168" y="876099"/>
                  </a:cubicBezTo>
                  <a:close/>
                  <a:moveTo>
                    <a:pt x="503120" y="910675"/>
                  </a:moveTo>
                  <a:cubicBezTo>
                    <a:pt x="495976" y="909723"/>
                    <a:pt x="501024" y="916009"/>
                    <a:pt x="505406" y="911914"/>
                  </a:cubicBezTo>
                  <a:cubicBezTo>
                    <a:pt x="504701" y="911409"/>
                    <a:pt x="503929" y="910990"/>
                    <a:pt x="503120" y="910675"/>
                  </a:cubicBezTo>
                  <a:close/>
                  <a:moveTo>
                    <a:pt x="515217" y="1042692"/>
                  </a:moveTo>
                  <a:lnTo>
                    <a:pt x="522170" y="1042692"/>
                  </a:lnTo>
                  <a:cubicBezTo>
                    <a:pt x="538934" y="1034405"/>
                    <a:pt x="525027" y="1035167"/>
                    <a:pt x="514835" y="1035358"/>
                  </a:cubicBezTo>
                  <a:cubicBezTo>
                    <a:pt x="511216" y="1037929"/>
                    <a:pt x="510644" y="1040310"/>
                    <a:pt x="515502" y="1042787"/>
                  </a:cubicBezTo>
                  <a:close/>
                  <a:moveTo>
                    <a:pt x="524742" y="1060123"/>
                  </a:moveTo>
                  <a:cubicBezTo>
                    <a:pt x="524170" y="1065457"/>
                    <a:pt x="530647" y="1064885"/>
                    <a:pt x="535410" y="1064790"/>
                  </a:cubicBezTo>
                  <a:cubicBezTo>
                    <a:pt x="538839" y="1061646"/>
                    <a:pt x="549316" y="1059075"/>
                    <a:pt x="549602" y="1054789"/>
                  </a:cubicBezTo>
                  <a:cubicBezTo>
                    <a:pt x="543696" y="1053550"/>
                    <a:pt x="523980" y="1049740"/>
                    <a:pt x="525313" y="1060218"/>
                  </a:cubicBezTo>
                  <a:close/>
                  <a:moveTo>
                    <a:pt x="551316" y="893530"/>
                  </a:moveTo>
                  <a:cubicBezTo>
                    <a:pt x="542696" y="890625"/>
                    <a:pt x="533362" y="890625"/>
                    <a:pt x="524742" y="893530"/>
                  </a:cubicBezTo>
                  <a:cubicBezTo>
                    <a:pt x="525027" y="904198"/>
                    <a:pt x="546268" y="897435"/>
                    <a:pt x="551888" y="893626"/>
                  </a:cubicBezTo>
                  <a:close/>
                  <a:moveTo>
                    <a:pt x="544363" y="823331"/>
                  </a:moveTo>
                  <a:cubicBezTo>
                    <a:pt x="537391" y="818426"/>
                    <a:pt x="528742" y="816530"/>
                    <a:pt x="520360" y="818093"/>
                  </a:cubicBezTo>
                  <a:lnTo>
                    <a:pt x="509978" y="825236"/>
                  </a:lnTo>
                  <a:cubicBezTo>
                    <a:pt x="502834" y="823045"/>
                    <a:pt x="415299" y="817997"/>
                    <a:pt x="430539" y="828855"/>
                  </a:cubicBezTo>
                  <a:cubicBezTo>
                    <a:pt x="443493" y="827712"/>
                    <a:pt x="451399" y="835904"/>
                    <a:pt x="463591" y="829617"/>
                  </a:cubicBezTo>
                  <a:cubicBezTo>
                    <a:pt x="467877" y="838476"/>
                    <a:pt x="523122" y="835809"/>
                    <a:pt x="495785" y="839905"/>
                  </a:cubicBezTo>
                  <a:cubicBezTo>
                    <a:pt x="490451" y="843524"/>
                    <a:pt x="490451" y="843524"/>
                    <a:pt x="495785" y="847429"/>
                  </a:cubicBezTo>
                  <a:cubicBezTo>
                    <a:pt x="500558" y="846896"/>
                    <a:pt x="505358" y="848191"/>
                    <a:pt x="509216" y="851049"/>
                  </a:cubicBezTo>
                  <a:cubicBezTo>
                    <a:pt x="514359" y="850477"/>
                    <a:pt x="520169" y="852382"/>
                    <a:pt x="524932" y="849430"/>
                  </a:cubicBezTo>
                  <a:lnTo>
                    <a:pt x="524932" y="834951"/>
                  </a:lnTo>
                  <a:close/>
                  <a:moveTo>
                    <a:pt x="518169" y="1195663"/>
                  </a:moveTo>
                  <a:cubicBezTo>
                    <a:pt x="522208" y="1198244"/>
                    <a:pt x="527370" y="1198244"/>
                    <a:pt x="531409" y="1195663"/>
                  </a:cubicBezTo>
                  <a:cubicBezTo>
                    <a:pt x="527513" y="1193282"/>
                    <a:pt x="522598" y="1193320"/>
                    <a:pt x="518741" y="1195758"/>
                  </a:cubicBezTo>
                  <a:close/>
                  <a:moveTo>
                    <a:pt x="511692" y="1726396"/>
                  </a:moveTo>
                  <a:lnTo>
                    <a:pt x="511692" y="1729825"/>
                  </a:lnTo>
                  <a:cubicBezTo>
                    <a:pt x="515883" y="1732207"/>
                    <a:pt x="523980" y="1732016"/>
                    <a:pt x="527980" y="1734683"/>
                  </a:cubicBezTo>
                  <a:lnTo>
                    <a:pt x="538172" y="1730016"/>
                  </a:lnTo>
                  <a:lnTo>
                    <a:pt x="528647" y="1724682"/>
                  </a:lnTo>
                  <a:cubicBezTo>
                    <a:pt x="523503" y="1725063"/>
                    <a:pt x="516931" y="1722777"/>
                    <a:pt x="512645" y="1726492"/>
                  </a:cubicBezTo>
                  <a:close/>
                  <a:moveTo>
                    <a:pt x="505787" y="1755543"/>
                  </a:moveTo>
                  <a:cubicBezTo>
                    <a:pt x="513702" y="1764296"/>
                    <a:pt x="526494" y="1766678"/>
                    <a:pt x="537029" y="1761353"/>
                  </a:cubicBezTo>
                  <a:cubicBezTo>
                    <a:pt x="542268" y="1761353"/>
                    <a:pt x="545982" y="1759829"/>
                    <a:pt x="543887" y="1755448"/>
                  </a:cubicBezTo>
                  <a:cubicBezTo>
                    <a:pt x="532466" y="1747999"/>
                    <a:pt x="517703" y="1748075"/>
                    <a:pt x="506358" y="1755638"/>
                  </a:cubicBezTo>
                  <a:close/>
                  <a:moveTo>
                    <a:pt x="549792" y="1622955"/>
                  </a:moveTo>
                  <a:lnTo>
                    <a:pt x="541506" y="1617620"/>
                  </a:lnTo>
                  <a:cubicBezTo>
                    <a:pt x="519026" y="1613811"/>
                    <a:pt x="522456" y="1628955"/>
                    <a:pt x="540934" y="1628670"/>
                  </a:cubicBezTo>
                  <a:cubicBezTo>
                    <a:pt x="544554" y="1626669"/>
                    <a:pt x="549506" y="1625526"/>
                    <a:pt x="550745" y="1623050"/>
                  </a:cubicBezTo>
                  <a:close/>
                  <a:moveTo>
                    <a:pt x="545315" y="2647178"/>
                  </a:moveTo>
                  <a:cubicBezTo>
                    <a:pt x="553355" y="2651350"/>
                    <a:pt x="563118" y="2650217"/>
                    <a:pt x="569985" y="2644321"/>
                  </a:cubicBezTo>
                  <a:cubicBezTo>
                    <a:pt x="562080" y="2640434"/>
                    <a:pt x="552621" y="2641596"/>
                    <a:pt x="545887" y="2647273"/>
                  </a:cubicBezTo>
                  <a:close/>
                  <a:moveTo>
                    <a:pt x="587226" y="2564787"/>
                  </a:moveTo>
                  <a:lnTo>
                    <a:pt x="596751" y="2558976"/>
                  </a:lnTo>
                  <a:cubicBezTo>
                    <a:pt x="587702" y="2555833"/>
                    <a:pt x="591131" y="2547452"/>
                    <a:pt x="580082" y="2550023"/>
                  </a:cubicBezTo>
                  <a:lnTo>
                    <a:pt x="563889" y="2559548"/>
                  </a:lnTo>
                  <a:cubicBezTo>
                    <a:pt x="563889" y="2560691"/>
                    <a:pt x="564651" y="2562405"/>
                    <a:pt x="565032" y="2563834"/>
                  </a:cubicBezTo>
                  <a:cubicBezTo>
                    <a:pt x="572576" y="2564882"/>
                    <a:pt x="580196" y="2565234"/>
                    <a:pt x="587797" y="2564882"/>
                  </a:cubicBezTo>
                  <a:close/>
                  <a:moveTo>
                    <a:pt x="577034" y="716936"/>
                  </a:moveTo>
                  <a:cubicBezTo>
                    <a:pt x="572652" y="711793"/>
                    <a:pt x="563032" y="712079"/>
                    <a:pt x="557984" y="708936"/>
                  </a:cubicBezTo>
                  <a:lnTo>
                    <a:pt x="557984" y="697792"/>
                  </a:lnTo>
                  <a:lnTo>
                    <a:pt x="549221" y="696172"/>
                  </a:lnTo>
                  <a:cubicBezTo>
                    <a:pt x="543696" y="699315"/>
                    <a:pt x="537886" y="701792"/>
                    <a:pt x="532933" y="705221"/>
                  </a:cubicBezTo>
                  <a:cubicBezTo>
                    <a:pt x="530742" y="707031"/>
                    <a:pt x="532933" y="709983"/>
                    <a:pt x="527504" y="711317"/>
                  </a:cubicBezTo>
                  <a:lnTo>
                    <a:pt x="508454" y="711317"/>
                  </a:lnTo>
                  <a:cubicBezTo>
                    <a:pt x="499786" y="718461"/>
                    <a:pt x="482736" y="716651"/>
                    <a:pt x="473211" y="720842"/>
                  </a:cubicBezTo>
                  <a:cubicBezTo>
                    <a:pt x="474068" y="735320"/>
                    <a:pt x="540839" y="713222"/>
                    <a:pt x="562080" y="730367"/>
                  </a:cubicBezTo>
                  <a:lnTo>
                    <a:pt x="571128" y="724842"/>
                  </a:lnTo>
                  <a:cubicBezTo>
                    <a:pt x="571890" y="720175"/>
                    <a:pt x="572271" y="720175"/>
                    <a:pt x="577605" y="716842"/>
                  </a:cubicBezTo>
                  <a:close/>
                  <a:moveTo>
                    <a:pt x="550745" y="739035"/>
                  </a:moveTo>
                  <a:lnTo>
                    <a:pt x="534933" y="729510"/>
                  </a:lnTo>
                  <a:cubicBezTo>
                    <a:pt x="521027" y="729510"/>
                    <a:pt x="515121" y="740368"/>
                    <a:pt x="498548" y="737130"/>
                  </a:cubicBezTo>
                  <a:cubicBezTo>
                    <a:pt x="498548" y="741702"/>
                    <a:pt x="498548" y="741702"/>
                    <a:pt x="500834" y="743702"/>
                  </a:cubicBezTo>
                  <a:cubicBezTo>
                    <a:pt x="517122" y="743702"/>
                    <a:pt x="535600" y="746750"/>
                    <a:pt x="551031" y="742083"/>
                  </a:cubicBezTo>
                  <a:cubicBezTo>
                    <a:pt x="551507" y="740940"/>
                    <a:pt x="551412" y="739797"/>
                    <a:pt x="551316" y="739225"/>
                  </a:cubicBezTo>
                  <a:close/>
                  <a:moveTo>
                    <a:pt x="463591" y="696458"/>
                  </a:moveTo>
                  <a:cubicBezTo>
                    <a:pt x="470639" y="695791"/>
                    <a:pt x="478640" y="698268"/>
                    <a:pt x="485022" y="694839"/>
                  </a:cubicBezTo>
                  <a:lnTo>
                    <a:pt x="485022" y="691219"/>
                  </a:lnTo>
                  <a:cubicBezTo>
                    <a:pt x="468925" y="675884"/>
                    <a:pt x="448065" y="703316"/>
                    <a:pt x="429206" y="689219"/>
                  </a:cubicBezTo>
                  <a:cubicBezTo>
                    <a:pt x="421586" y="694839"/>
                    <a:pt x="411965" y="692362"/>
                    <a:pt x="403012" y="692839"/>
                  </a:cubicBezTo>
                  <a:cubicBezTo>
                    <a:pt x="398154" y="696553"/>
                    <a:pt x="398154" y="696553"/>
                    <a:pt x="403012" y="700173"/>
                  </a:cubicBezTo>
                  <a:cubicBezTo>
                    <a:pt x="424919" y="701125"/>
                    <a:pt x="445113" y="709983"/>
                    <a:pt x="464163" y="696363"/>
                  </a:cubicBezTo>
                  <a:close/>
                  <a:moveTo>
                    <a:pt x="448922" y="718556"/>
                  </a:moveTo>
                  <a:cubicBezTo>
                    <a:pt x="445589" y="718556"/>
                    <a:pt x="427777" y="717413"/>
                    <a:pt x="436445" y="722270"/>
                  </a:cubicBezTo>
                  <a:cubicBezTo>
                    <a:pt x="440350" y="722176"/>
                    <a:pt x="458162" y="723319"/>
                    <a:pt x="449494" y="718461"/>
                  </a:cubicBezTo>
                  <a:close/>
                  <a:moveTo>
                    <a:pt x="422824" y="659596"/>
                  </a:moveTo>
                  <a:cubicBezTo>
                    <a:pt x="453494" y="668550"/>
                    <a:pt x="488451" y="655024"/>
                    <a:pt x="516455" y="674265"/>
                  </a:cubicBezTo>
                  <a:cubicBezTo>
                    <a:pt x="527789" y="670931"/>
                    <a:pt x="541982" y="672550"/>
                    <a:pt x="550554" y="664740"/>
                  </a:cubicBezTo>
                  <a:lnTo>
                    <a:pt x="550554" y="655786"/>
                  </a:lnTo>
                  <a:cubicBezTo>
                    <a:pt x="508644" y="654358"/>
                    <a:pt x="474354" y="657977"/>
                    <a:pt x="436921" y="648833"/>
                  </a:cubicBezTo>
                  <a:cubicBezTo>
                    <a:pt x="432254" y="652833"/>
                    <a:pt x="411965" y="651405"/>
                    <a:pt x="423396" y="659501"/>
                  </a:cubicBezTo>
                  <a:close/>
                  <a:moveTo>
                    <a:pt x="428444" y="570537"/>
                  </a:moveTo>
                  <a:cubicBezTo>
                    <a:pt x="430349" y="571299"/>
                    <a:pt x="434921" y="569394"/>
                    <a:pt x="430635" y="568156"/>
                  </a:cubicBezTo>
                  <a:cubicBezTo>
                    <a:pt x="429301" y="567775"/>
                    <a:pt x="424634" y="569299"/>
                    <a:pt x="429015" y="570443"/>
                  </a:cubicBezTo>
                  <a:close/>
                  <a:moveTo>
                    <a:pt x="487975" y="567108"/>
                  </a:moveTo>
                  <a:lnTo>
                    <a:pt x="495405" y="567585"/>
                  </a:lnTo>
                  <a:cubicBezTo>
                    <a:pt x="504930" y="561108"/>
                    <a:pt x="521979" y="557012"/>
                    <a:pt x="501501" y="549106"/>
                  </a:cubicBezTo>
                  <a:lnTo>
                    <a:pt x="485498" y="549106"/>
                  </a:lnTo>
                  <a:cubicBezTo>
                    <a:pt x="486070" y="552059"/>
                    <a:pt x="480641" y="552726"/>
                    <a:pt x="478831" y="554821"/>
                  </a:cubicBezTo>
                  <a:lnTo>
                    <a:pt x="478831" y="561965"/>
                  </a:lnTo>
                  <a:close/>
                  <a:moveTo>
                    <a:pt x="500453" y="636736"/>
                  </a:moveTo>
                  <a:cubicBezTo>
                    <a:pt x="521408" y="636736"/>
                    <a:pt x="546077" y="642928"/>
                    <a:pt x="564747" y="631498"/>
                  </a:cubicBezTo>
                  <a:cubicBezTo>
                    <a:pt x="546173" y="624487"/>
                    <a:pt x="525551" y="625306"/>
                    <a:pt x="507597" y="633783"/>
                  </a:cubicBezTo>
                  <a:cubicBezTo>
                    <a:pt x="505977" y="633783"/>
                    <a:pt x="496547" y="633783"/>
                    <a:pt x="501024" y="636641"/>
                  </a:cubicBezTo>
                  <a:close/>
                  <a:moveTo>
                    <a:pt x="570652" y="610542"/>
                  </a:moveTo>
                  <a:cubicBezTo>
                    <a:pt x="542477" y="605685"/>
                    <a:pt x="513673" y="605685"/>
                    <a:pt x="485498" y="610542"/>
                  </a:cubicBezTo>
                  <a:cubicBezTo>
                    <a:pt x="494357" y="620067"/>
                    <a:pt x="527504" y="616162"/>
                    <a:pt x="541220" y="611495"/>
                  </a:cubicBezTo>
                  <a:cubicBezTo>
                    <a:pt x="548268" y="615400"/>
                    <a:pt x="570271" y="619591"/>
                    <a:pt x="571223" y="610447"/>
                  </a:cubicBezTo>
                  <a:close/>
                  <a:moveTo>
                    <a:pt x="563223" y="540343"/>
                  </a:moveTo>
                  <a:cubicBezTo>
                    <a:pt x="558746" y="533866"/>
                    <a:pt x="548649" y="533962"/>
                    <a:pt x="541220" y="534342"/>
                  </a:cubicBezTo>
                  <a:cubicBezTo>
                    <a:pt x="532743" y="540058"/>
                    <a:pt x="543410" y="542153"/>
                    <a:pt x="547316" y="545392"/>
                  </a:cubicBezTo>
                  <a:lnTo>
                    <a:pt x="554460" y="545392"/>
                  </a:lnTo>
                  <a:close/>
                  <a:moveTo>
                    <a:pt x="550459" y="521293"/>
                  </a:moveTo>
                  <a:cubicBezTo>
                    <a:pt x="546077" y="517388"/>
                    <a:pt x="539601" y="519579"/>
                    <a:pt x="534171" y="519103"/>
                  </a:cubicBezTo>
                  <a:cubicBezTo>
                    <a:pt x="520741" y="506339"/>
                    <a:pt x="501024" y="537581"/>
                    <a:pt x="489689" y="511864"/>
                  </a:cubicBezTo>
                  <a:cubicBezTo>
                    <a:pt x="474545" y="510911"/>
                    <a:pt x="464448" y="517483"/>
                    <a:pt x="448351" y="515388"/>
                  </a:cubicBezTo>
                  <a:cubicBezTo>
                    <a:pt x="415966" y="527389"/>
                    <a:pt x="543982" y="531866"/>
                    <a:pt x="550745" y="521674"/>
                  </a:cubicBezTo>
                  <a:close/>
                  <a:moveTo>
                    <a:pt x="409489" y="670169"/>
                  </a:moveTo>
                  <a:cubicBezTo>
                    <a:pt x="398249" y="671979"/>
                    <a:pt x="382629" y="666264"/>
                    <a:pt x="373770" y="673122"/>
                  </a:cubicBezTo>
                  <a:cubicBezTo>
                    <a:pt x="371294" y="682075"/>
                    <a:pt x="428539" y="679885"/>
                    <a:pt x="410060" y="670550"/>
                  </a:cubicBezTo>
                  <a:close/>
                  <a:moveTo>
                    <a:pt x="386820" y="788184"/>
                  </a:moveTo>
                  <a:cubicBezTo>
                    <a:pt x="386820" y="795423"/>
                    <a:pt x="396345" y="788184"/>
                    <a:pt x="399869" y="786183"/>
                  </a:cubicBezTo>
                  <a:cubicBezTo>
                    <a:pt x="395916" y="783564"/>
                    <a:pt x="390772" y="783564"/>
                    <a:pt x="386820" y="786183"/>
                  </a:cubicBezTo>
                  <a:cubicBezTo>
                    <a:pt x="387200" y="786917"/>
                    <a:pt x="387391" y="787736"/>
                    <a:pt x="387391" y="788565"/>
                  </a:cubicBezTo>
                  <a:close/>
                  <a:moveTo>
                    <a:pt x="364340" y="821331"/>
                  </a:moveTo>
                  <a:cubicBezTo>
                    <a:pt x="356625" y="823045"/>
                    <a:pt x="367865" y="826665"/>
                    <a:pt x="369770" y="828665"/>
                  </a:cubicBezTo>
                  <a:cubicBezTo>
                    <a:pt x="381886" y="829437"/>
                    <a:pt x="394040" y="827751"/>
                    <a:pt x="405489" y="823712"/>
                  </a:cubicBezTo>
                  <a:cubicBezTo>
                    <a:pt x="397106" y="817806"/>
                    <a:pt x="377199" y="823521"/>
                    <a:pt x="364912" y="821711"/>
                  </a:cubicBezTo>
                  <a:close/>
                  <a:moveTo>
                    <a:pt x="408918" y="751798"/>
                  </a:moveTo>
                  <a:cubicBezTo>
                    <a:pt x="427396" y="749703"/>
                    <a:pt x="451780" y="753989"/>
                    <a:pt x="466068" y="743512"/>
                  </a:cubicBezTo>
                  <a:cubicBezTo>
                    <a:pt x="447970" y="731605"/>
                    <a:pt x="416347" y="748941"/>
                    <a:pt x="396916" y="740273"/>
                  </a:cubicBezTo>
                  <a:cubicBezTo>
                    <a:pt x="388629" y="740273"/>
                    <a:pt x="388629" y="740273"/>
                    <a:pt x="387391" y="745607"/>
                  </a:cubicBezTo>
                  <a:cubicBezTo>
                    <a:pt x="392858" y="749274"/>
                    <a:pt x="398783" y="752227"/>
                    <a:pt x="405012" y="754370"/>
                  </a:cubicBezTo>
                  <a:close/>
                  <a:moveTo>
                    <a:pt x="432825" y="760466"/>
                  </a:moveTo>
                  <a:lnTo>
                    <a:pt x="432825" y="764085"/>
                  </a:lnTo>
                  <a:cubicBezTo>
                    <a:pt x="436816" y="766695"/>
                    <a:pt x="441979" y="766695"/>
                    <a:pt x="445970" y="764085"/>
                  </a:cubicBezTo>
                  <a:lnTo>
                    <a:pt x="445970" y="760466"/>
                  </a:lnTo>
                  <a:cubicBezTo>
                    <a:pt x="442045" y="758208"/>
                    <a:pt x="437178" y="758361"/>
                    <a:pt x="433397" y="760847"/>
                  </a:cubicBezTo>
                  <a:close/>
                  <a:moveTo>
                    <a:pt x="406536" y="809615"/>
                  </a:moveTo>
                  <a:cubicBezTo>
                    <a:pt x="412347" y="821711"/>
                    <a:pt x="432635" y="806662"/>
                    <a:pt x="442922" y="810091"/>
                  </a:cubicBezTo>
                  <a:cubicBezTo>
                    <a:pt x="461972" y="803138"/>
                    <a:pt x="489785" y="816378"/>
                    <a:pt x="511692" y="808472"/>
                  </a:cubicBezTo>
                  <a:cubicBezTo>
                    <a:pt x="511121" y="804471"/>
                    <a:pt x="513597" y="801138"/>
                    <a:pt x="508549" y="798947"/>
                  </a:cubicBezTo>
                  <a:cubicBezTo>
                    <a:pt x="489499" y="795232"/>
                    <a:pt x="469687" y="805805"/>
                    <a:pt x="452542" y="800662"/>
                  </a:cubicBezTo>
                  <a:lnTo>
                    <a:pt x="452542" y="796375"/>
                  </a:lnTo>
                  <a:cubicBezTo>
                    <a:pt x="465458" y="797309"/>
                    <a:pt x="478269" y="793479"/>
                    <a:pt x="488547" y="785612"/>
                  </a:cubicBezTo>
                  <a:cubicBezTo>
                    <a:pt x="507597" y="788279"/>
                    <a:pt x="525313" y="792184"/>
                    <a:pt x="544458" y="787136"/>
                  </a:cubicBezTo>
                  <a:lnTo>
                    <a:pt x="544458" y="779993"/>
                  </a:lnTo>
                  <a:cubicBezTo>
                    <a:pt x="550459" y="777135"/>
                    <a:pt x="558936" y="777325"/>
                    <a:pt x="564270" y="772277"/>
                  </a:cubicBezTo>
                  <a:cubicBezTo>
                    <a:pt x="564270" y="770848"/>
                    <a:pt x="564270" y="769610"/>
                    <a:pt x="563699" y="768467"/>
                  </a:cubicBezTo>
                  <a:cubicBezTo>
                    <a:pt x="557069" y="763762"/>
                    <a:pt x="548849" y="761876"/>
                    <a:pt x="540839" y="763228"/>
                  </a:cubicBezTo>
                  <a:lnTo>
                    <a:pt x="532076" y="768753"/>
                  </a:lnTo>
                  <a:cubicBezTo>
                    <a:pt x="520455" y="785136"/>
                    <a:pt x="486451" y="778278"/>
                    <a:pt x="466734" y="781802"/>
                  </a:cubicBezTo>
                  <a:cubicBezTo>
                    <a:pt x="466734" y="787612"/>
                    <a:pt x="455590" y="783517"/>
                    <a:pt x="452542" y="787231"/>
                  </a:cubicBezTo>
                  <a:lnTo>
                    <a:pt x="452542" y="796756"/>
                  </a:lnTo>
                  <a:cubicBezTo>
                    <a:pt x="447113" y="796756"/>
                    <a:pt x="425396" y="794946"/>
                    <a:pt x="438635" y="801900"/>
                  </a:cubicBezTo>
                  <a:cubicBezTo>
                    <a:pt x="429777" y="808377"/>
                    <a:pt x="415680" y="799899"/>
                    <a:pt x="406536" y="806281"/>
                  </a:cubicBezTo>
                  <a:close/>
                  <a:moveTo>
                    <a:pt x="419014" y="853239"/>
                  </a:moveTo>
                  <a:cubicBezTo>
                    <a:pt x="435873" y="859431"/>
                    <a:pt x="446541" y="855049"/>
                    <a:pt x="464734" y="854478"/>
                  </a:cubicBezTo>
                  <a:cubicBezTo>
                    <a:pt x="462639" y="848191"/>
                    <a:pt x="472354" y="845715"/>
                    <a:pt x="478355" y="841810"/>
                  </a:cubicBezTo>
                  <a:cubicBezTo>
                    <a:pt x="472830" y="837523"/>
                    <a:pt x="466163" y="840667"/>
                    <a:pt x="460924" y="843714"/>
                  </a:cubicBezTo>
                  <a:cubicBezTo>
                    <a:pt x="446551" y="843543"/>
                    <a:pt x="432349" y="846915"/>
                    <a:pt x="419585" y="853525"/>
                  </a:cubicBezTo>
                  <a:close/>
                  <a:moveTo>
                    <a:pt x="430254" y="909342"/>
                  </a:moveTo>
                  <a:cubicBezTo>
                    <a:pt x="422634" y="910104"/>
                    <a:pt x="361292" y="909342"/>
                    <a:pt x="376818" y="920676"/>
                  </a:cubicBezTo>
                  <a:cubicBezTo>
                    <a:pt x="381866" y="921534"/>
                    <a:pt x="387581" y="919629"/>
                    <a:pt x="392344" y="922010"/>
                  </a:cubicBezTo>
                  <a:cubicBezTo>
                    <a:pt x="397106" y="924391"/>
                    <a:pt x="389867" y="929344"/>
                    <a:pt x="396821" y="931535"/>
                  </a:cubicBezTo>
                  <a:lnTo>
                    <a:pt x="409870" y="931535"/>
                  </a:lnTo>
                  <a:cubicBezTo>
                    <a:pt x="416728" y="929058"/>
                    <a:pt x="409870" y="924582"/>
                    <a:pt x="414823" y="921343"/>
                  </a:cubicBezTo>
                  <a:cubicBezTo>
                    <a:pt x="424348" y="914009"/>
                    <a:pt x="437112" y="919248"/>
                    <a:pt x="445970" y="911342"/>
                  </a:cubicBezTo>
                  <a:lnTo>
                    <a:pt x="445970" y="907627"/>
                  </a:lnTo>
                  <a:cubicBezTo>
                    <a:pt x="438921" y="905532"/>
                    <a:pt x="438921" y="905532"/>
                    <a:pt x="430825" y="909723"/>
                  </a:cubicBezTo>
                  <a:close/>
                  <a:moveTo>
                    <a:pt x="393297" y="2868539"/>
                  </a:moveTo>
                  <a:cubicBezTo>
                    <a:pt x="388153" y="2863014"/>
                    <a:pt x="382533" y="2873968"/>
                    <a:pt x="391106" y="2873397"/>
                  </a:cubicBezTo>
                  <a:cubicBezTo>
                    <a:pt x="394344" y="2872825"/>
                    <a:pt x="394344" y="2871111"/>
                    <a:pt x="393868" y="2868920"/>
                  </a:cubicBezTo>
                  <a:close/>
                  <a:moveTo>
                    <a:pt x="396345" y="1274340"/>
                  </a:moveTo>
                  <a:cubicBezTo>
                    <a:pt x="388153" y="1278626"/>
                    <a:pt x="383772" y="1282626"/>
                    <a:pt x="396345" y="1281960"/>
                  </a:cubicBezTo>
                  <a:cubicBezTo>
                    <a:pt x="401964" y="1279960"/>
                    <a:pt x="401964" y="1277483"/>
                    <a:pt x="396916" y="1274720"/>
                  </a:cubicBezTo>
                  <a:close/>
                  <a:moveTo>
                    <a:pt x="413109" y="1383401"/>
                  </a:moveTo>
                  <a:cubicBezTo>
                    <a:pt x="406917" y="1380639"/>
                    <a:pt x="406917" y="1380734"/>
                    <a:pt x="400250" y="1383401"/>
                  </a:cubicBezTo>
                  <a:cubicBezTo>
                    <a:pt x="404250" y="1386925"/>
                    <a:pt x="415109" y="1392735"/>
                    <a:pt x="413680" y="1383782"/>
                  </a:cubicBezTo>
                  <a:close/>
                  <a:moveTo>
                    <a:pt x="426253" y="1486271"/>
                  </a:moveTo>
                  <a:cubicBezTo>
                    <a:pt x="422205" y="1483842"/>
                    <a:pt x="417157" y="1483842"/>
                    <a:pt x="413109" y="1486271"/>
                  </a:cubicBezTo>
                  <a:lnTo>
                    <a:pt x="422062" y="1491319"/>
                  </a:lnTo>
                  <a:cubicBezTo>
                    <a:pt x="428825" y="1491700"/>
                    <a:pt x="426253" y="1488748"/>
                    <a:pt x="426920" y="1486652"/>
                  </a:cubicBezTo>
                  <a:close/>
                  <a:moveTo>
                    <a:pt x="445970" y="1538087"/>
                  </a:moveTo>
                  <a:cubicBezTo>
                    <a:pt x="441950" y="1535573"/>
                    <a:pt x="436845" y="1535573"/>
                    <a:pt x="432825" y="1538087"/>
                  </a:cubicBezTo>
                  <a:lnTo>
                    <a:pt x="432825" y="1541611"/>
                  </a:lnTo>
                  <a:cubicBezTo>
                    <a:pt x="436807" y="1544278"/>
                    <a:pt x="441988" y="1544278"/>
                    <a:pt x="445970" y="1541611"/>
                  </a:cubicBezTo>
                  <a:close/>
                  <a:moveTo>
                    <a:pt x="453685" y="1516084"/>
                  </a:moveTo>
                  <a:cubicBezTo>
                    <a:pt x="445875" y="1512655"/>
                    <a:pt x="441207" y="1508274"/>
                    <a:pt x="431682" y="1512179"/>
                  </a:cubicBezTo>
                  <a:cubicBezTo>
                    <a:pt x="439969" y="1515989"/>
                    <a:pt x="444636" y="1520275"/>
                    <a:pt x="454256" y="1516465"/>
                  </a:cubicBezTo>
                  <a:close/>
                  <a:moveTo>
                    <a:pt x="485308" y="1479223"/>
                  </a:moveTo>
                  <a:lnTo>
                    <a:pt x="485308" y="1475603"/>
                  </a:lnTo>
                  <a:cubicBezTo>
                    <a:pt x="475783" y="1468174"/>
                    <a:pt x="465496" y="1469317"/>
                    <a:pt x="452542" y="1470840"/>
                  </a:cubicBezTo>
                  <a:cubicBezTo>
                    <a:pt x="453114" y="1474841"/>
                    <a:pt x="450732" y="1478842"/>
                    <a:pt x="454638" y="1480365"/>
                  </a:cubicBezTo>
                  <a:cubicBezTo>
                    <a:pt x="479593" y="1482175"/>
                    <a:pt x="479593" y="1481604"/>
                    <a:pt x="485880" y="1479603"/>
                  </a:cubicBezTo>
                  <a:close/>
                  <a:moveTo>
                    <a:pt x="475783" y="1547231"/>
                  </a:moveTo>
                  <a:cubicBezTo>
                    <a:pt x="485308" y="1547231"/>
                    <a:pt x="527504" y="1551422"/>
                    <a:pt x="502739" y="1536087"/>
                  </a:cubicBezTo>
                  <a:cubicBezTo>
                    <a:pt x="491118" y="1535610"/>
                    <a:pt x="482927" y="1538087"/>
                    <a:pt x="474164" y="1532468"/>
                  </a:cubicBezTo>
                  <a:cubicBezTo>
                    <a:pt x="468830" y="1533039"/>
                    <a:pt x="462829" y="1531229"/>
                    <a:pt x="458638" y="1534372"/>
                  </a:cubicBezTo>
                  <a:lnTo>
                    <a:pt x="458638" y="1538182"/>
                  </a:lnTo>
                  <a:cubicBezTo>
                    <a:pt x="465020" y="1541326"/>
                    <a:pt x="470449" y="1544374"/>
                    <a:pt x="476735" y="1547612"/>
                  </a:cubicBezTo>
                  <a:close/>
                  <a:moveTo>
                    <a:pt x="487022" y="1605524"/>
                  </a:moveTo>
                  <a:cubicBezTo>
                    <a:pt x="510644" y="1606572"/>
                    <a:pt x="510644" y="1606572"/>
                    <a:pt x="517788" y="1604571"/>
                  </a:cubicBezTo>
                  <a:cubicBezTo>
                    <a:pt x="508930" y="1599619"/>
                    <a:pt x="494643" y="1592380"/>
                    <a:pt x="485022" y="1597047"/>
                  </a:cubicBezTo>
                  <a:cubicBezTo>
                    <a:pt x="486451" y="1600380"/>
                    <a:pt x="484070" y="1604667"/>
                    <a:pt x="487975" y="1606000"/>
                  </a:cubicBezTo>
                  <a:close/>
                  <a:moveTo>
                    <a:pt x="488356" y="1646862"/>
                  </a:moveTo>
                  <a:cubicBezTo>
                    <a:pt x="490737" y="1647911"/>
                    <a:pt x="492833" y="1649244"/>
                    <a:pt x="495023" y="1650387"/>
                  </a:cubicBezTo>
                  <a:cubicBezTo>
                    <a:pt x="499214" y="1646577"/>
                    <a:pt x="499214" y="1646577"/>
                    <a:pt x="494547" y="1643053"/>
                  </a:cubicBezTo>
                  <a:cubicBezTo>
                    <a:pt x="492452" y="1643053"/>
                    <a:pt x="482165" y="1643529"/>
                    <a:pt x="489309" y="1647244"/>
                  </a:cubicBezTo>
                  <a:close/>
                  <a:moveTo>
                    <a:pt x="593131" y="2656512"/>
                  </a:moveTo>
                  <a:cubicBezTo>
                    <a:pt x="567794" y="2660037"/>
                    <a:pt x="539791" y="2655179"/>
                    <a:pt x="517598" y="2669467"/>
                  </a:cubicBezTo>
                  <a:cubicBezTo>
                    <a:pt x="524541" y="2672810"/>
                    <a:pt x="531171" y="2676763"/>
                    <a:pt x="537410" y="2681278"/>
                  </a:cubicBezTo>
                  <a:cubicBezTo>
                    <a:pt x="536838" y="2683278"/>
                    <a:pt x="536552" y="2685278"/>
                    <a:pt x="534267" y="2685945"/>
                  </a:cubicBezTo>
                  <a:cubicBezTo>
                    <a:pt x="524742" y="2685945"/>
                    <a:pt x="515217" y="2688040"/>
                    <a:pt x="507406" y="2682325"/>
                  </a:cubicBezTo>
                  <a:cubicBezTo>
                    <a:pt x="502263" y="2682897"/>
                    <a:pt x="496452" y="2680992"/>
                    <a:pt x="491404" y="2684135"/>
                  </a:cubicBezTo>
                  <a:cubicBezTo>
                    <a:pt x="489499" y="2695375"/>
                    <a:pt x="495500" y="2691184"/>
                    <a:pt x="504072" y="2694994"/>
                  </a:cubicBezTo>
                  <a:cubicBezTo>
                    <a:pt x="504072" y="2696137"/>
                    <a:pt x="504072" y="2697375"/>
                    <a:pt x="504548" y="2698708"/>
                  </a:cubicBezTo>
                  <a:lnTo>
                    <a:pt x="491404" y="2706424"/>
                  </a:lnTo>
                  <a:lnTo>
                    <a:pt x="491404" y="2710138"/>
                  </a:lnTo>
                  <a:cubicBezTo>
                    <a:pt x="521979" y="2721378"/>
                    <a:pt x="562270" y="2715854"/>
                    <a:pt x="594655" y="2711091"/>
                  </a:cubicBezTo>
                  <a:cubicBezTo>
                    <a:pt x="596893" y="2706690"/>
                    <a:pt x="596893" y="2701490"/>
                    <a:pt x="594655" y="2697089"/>
                  </a:cubicBezTo>
                  <a:lnTo>
                    <a:pt x="559794" y="2697089"/>
                  </a:lnTo>
                  <a:lnTo>
                    <a:pt x="550935" y="2691755"/>
                  </a:lnTo>
                  <a:cubicBezTo>
                    <a:pt x="562651" y="2685850"/>
                    <a:pt x="578844" y="2694327"/>
                    <a:pt x="589035" y="2684230"/>
                  </a:cubicBezTo>
                  <a:cubicBezTo>
                    <a:pt x="576558" y="2678801"/>
                    <a:pt x="560937" y="2686897"/>
                    <a:pt x="549888" y="2676705"/>
                  </a:cubicBezTo>
                  <a:cubicBezTo>
                    <a:pt x="557317" y="2672610"/>
                    <a:pt x="567128" y="2676705"/>
                    <a:pt x="574462" y="2673943"/>
                  </a:cubicBezTo>
                  <a:lnTo>
                    <a:pt x="578272" y="2667847"/>
                  </a:lnTo>
                  <a:cubicBezTo>
                    <a:pt x="584082" y="2666895"/>
                    <a:pt x="589893" y="2668800"/>
                    <a:pt x="594464" y="2666419"/>
                  </a:cubicBezTo>
                  <a:cubicBezTo>
                    <a:pt x="597417" y="2663275"/>
                    <a:pt x="600370" y="2659846"/>
                    <a:pt x="594274" y="2656894"/>
                  </a:cubicBezTo>
                  <a:close/>
                  <a:moveTo>
                    <a:pt x="593131" y="515483"/>
                  </a:moveTo>
                  <a:cubicBezTo>
                    <a:pt x="552364" y="512720"/>
                    <a:pt x="557603" y="533580"/>
                    <a:pt x="594941" y="525008"/>
                  </a:cubicBezTo>
                  <a:cubicBezTo>
                    <a:pt x="597608" y="522436"/>
                    <a:pt x="599989" y="518912"/>
                    <a:pt x="594464" y="515864"/>
                  </a:cubicBezTo>
                  <a:close/>
                  <a:moveTo>
                    <a:pt x="596274" y="495099"/>
                  </a:moveTo>
                  <a:cubicBezTo>
                    <a:pt x="599798" y="465572"/>
                    <a:pt x="588940" y="479574"/>
                    <a:pt x="569985" y="472811"/>
                  </a:cubicBezTo>
                  <a:lnTo>
                    <a:pt x="569985" y="469192"/>
                  </a:lnTo>
                  <a:cubicBezTo>
                    <a:pt x="578939" y="463762"/>
                    <a:pt x="589035" y="461953"/>
                    <a:pt x="576367" y="453475"/>
                  </a:cubicBezTo>
                  <a:cubicBezTo>
                    <a:pt x="572652" y="443950"/>
                    <a:pt x="553793" y="453475"/>
                    <a:pt x="546744" y="445855"/>
                  </a:cubicBezTo>
                  <a:lnTo>
                    <a:pt x="537219" y="450808"/>
                  </a:lnTo>
                  <a:cubicBezTo>
                    <a:pt x="537219" y="463191"/>
                    <a:pt x="557889" y="451380"/>
                    <a:pt x="563889" y="459095"/>
                  </a:cubicBezTo>
                  <a:cubicBezTo>
                    <a:pt x="565413" y="470525"/>
                    <a:pt x="554364" y="465572"/>
                    <a:pt x="547125" y="471096"/>
                  </a:cubicBezTo>
                  <a:cubicBezTo>
                    <a:pt x="532114" y="465286"/>
                    <a:pt x="515464" y="465286"/>
                    <a:pt x="500453" y="471096"/>
                  </a:cubicBezTo>
                  <a:cubicBezTo>
                    <a:pt x="486070" y="467572"/>
                    <a:pt x="477402" y="461571"/>
                    <a:pt x="462353" y="467382"/>
                  </a:cubicBezTo>
                  <a:cubicBezTo>
                    <a:pt x="458447" y="469953"/>
                    <a:pt x="450732" y="471096"/>
                    <a:pt x="451971" y="475764"/>
                  </a:cubicBezTo>
                  <a:cubicBezTo>
                    <a:pt x="462448" y="487384"/>
                    <a:pt x="479212" y="478240"/>
                    <a:pt x="491214" y="483860"/>
                  </a:cubicBezTo>
                  <a:lnTo>
                    <a:pt x="491214" y="487480"/>
                  </a:lnTo>
                  <a:cubicBezTo>
                    <a:pt x="483498" y="491766"/>
                    <a:pt x="469592" y="491289"/>
                    <a:pt x="462639" y="497005"/>
                  </a:cubicBezTo>
                  <a:cubicBezTo>
                    <a:pt x="455590" y="489385"/>
                    <a:pt x="434635" y="497005"/>
                    <a:pt x="453114" y="501005"/>
                  </a:cubicBezTo>
                  <a:cubicBezTo>
                    <a:pt x="472164" y="500338"/>
                    <a:pt x="491690" y="509387"/>
                    <a:pt x="509597" y="501576"/>
                  </a:cubicBezTo>
                  <a:cubicBezTo>
                    <a:pt x="515312" y="503101"/>
                    <a:pt x="508168" y="506625"/>
                    <a:pt x="515026" y="508053"/>
                  </a:cubicBezTo>
                  <a:cubicBezTo>
                    <a:pt x="523789" y="509863"/>
                    <a:pt x="530171" y="505482"/>
                    <a:pt x="540839" y="504720"/>
                  </a:cubicBezTo>
                  <a:cubicBezTo>
                    <a:pt x="550364" y="497100"/>
                    <a:pt x="564461" y="504720"/>
                    <a:pt x="574367" y="497481"/>
                  </a:cubicBezTo>
                  <a:lnTo>
                    <a:pt x="580844" y="500624"/>
                  </a:lnTo>
                  <a:cubicBezTo>
                    <a:pt x="586273" y="497100"/>
                    <a:pt x="592845" y="498052"/>
                    <a:pt x="597608" y="495480"/>
                  </a:cubicBezTo>
                  <a:close/>
                  <a:moveTo>
                    <a:pt x="366817" y="421757"/>
                  </a:moveTo>
                  <a:cubicBezTo>
                    <a:pt x="395964" y="429663"/>
                    <a:pt x="419395" y="449284"/>
                    <a:pt x="451018" y="449094"/>
                  </a:cubicBezTo>
                  <a:lnTo>
                    <a:pt x="460543" y="456428"/>
                  </a:lnTo>
                  <a:cubicBezTo>
                    <a:pt x="476259" y="455190"/>
                    <a:pt x="490833" y="459190"/>
                    <a:pt x="504072" y="454714"/>
                  </a:cubicBezTo>
                  <a:lnTo>
                    <a:pt x="504072" y="447760"/>
                  </a:lnTo>
                  <a:cubicBezTo>
                    <a:pt x="506339" y="445912"/>
                    <a:pt x="509263" y="445046"/>
                    <a:pt x="512168" y="445379"/>
                  </a:cubicBezTo>
                  <a:cubicBezTo>
                    <a:pt x="518074" y="443760"/>
                    <a:pt x="521693" y="440331"/>
                    <a:pt x="526742" y="445379"/>
                  </a:cubicBezTo>
                  <a:cubicBezTo>
                    <a:pt x="549506" y="440902"/>
                    <a:pt x="571319" y="432139"/>
                    <a:pt x="595798" y="433092"/>
                  </a:cubicBezTo>
                  <a:cubicBezTo>
                    <a:pt x="598179" y="425852"/>
                    <a:pt x="594274" y="423567"/>
                    <a:pt x="587892" y="423567"/>
                  </a:cubicBezTo>
                  <a:lnTo>
                    <a:pt x="576367" y="418423"/>
                  </a:lnTo>
                  <a:cubicBezTo>
                    <a:pt x="578844" y="416804"/>
                    <a:pt x="580748" y="415471"/>
                    <a:pt x="582558" y="414423"/>
                  </a:cubicBezTo>
                  <a:lnTo>
                    <a:pt x="573033" y="408898"/>
                  </a:lnTo>
                  <a:cubicBezTo>
                    <a:pt x="539410" y="413185"/>
                    <a:pt x="505501" y="394611"/>
                    <a:pt x="474926" y="401278"/>
                  </a:cubicBezTo>
                  <a:cubicBezTo>
                    <a:pt x="463686" y="403183"/>
                    <a:pt x="446351" y="397564"/>
                    <a:pt x="439302" y="407660"/>
                  </a:cubicBezTo>
                  <a:cubicBezTo>
                    <a:pt x="447018" y="410613"/>
                    <a:pt x="456923" y="407660"/>
                    <a:pt x="464163" y="414232"/>
                  </a:cubicBezTo>
                  <a:cubicBezTo>
                    <a:pt x="454638" y="419376"/>
                    <a:pt x="443874" y="412613"/>
                    <a:pt x="434826" y="420042"/>
                  </a:cubicBezTo>
                  <a:cubicBezTo>
                    <a:pt x="421586" y="424233"/>
                    <a:pt x="372437" y="405850"/>
                    <a:pt x="368150" y="422138"/>
                  </a:cubicBezTo>
                  <a:close/>
                  <a:moveTo>
                    <a:pt x="360531" y="569299"/>
                  </a:moveTo>
                  <a:cubicBezTo>
                    <a:pt x="375866" y="583777"/>
                    <a:pt x="437588" y="567013"/>
                    <a:pt x="383772" y="567108"/>
                  </a:cubicBezTo>
                  <a:cubicBezTo>
                    <a:pt x="376771" y="562727"/>
                    <a:pt x="367665" y="563794"/>
                    <a:pt x="361864" y="569680"/>
                  </a:cubicBezTo>
                  <a:close/>
                  <a:moveTo>
                    <a:pt x="353196" y="845524"/>
                  </a:moveTo>
                  <a:lnTo>
                    <a:pt x="353196" y="849144"/>
                  </a:lnTo>
                  <a:cubicBezTo>
                    <a:pt x="357187" y="851754"/>
                    <a:pt x="362350" y="851754"/>
                    <a:pt x="366341" y="849144"/>
                  </a:cubicBezTo>
                  <a:lnTo>
                    <a:pt x="366341" y="845524"/>
                  </a:lnTo>
                  <a:cubicBezTo>
                    <a:pt x="362626" y="843619"/>
                    <a:pt x="358216" y="843657"/>
                    <a:pt x="354530" y="845619"/>
                  </a:cubicBezTo>
                  <a:close/>
                  <a:moveTo>
                    <a:pt x="347862" y="787231"/>
                  </a:moveTo>
                  <a:cubicBezTo>
                    <a:pt x="351225" y="789155"/>
                    <a:pt x="355358" y="789155"/>
                    <a:pt x="358721" y="787231"/>
                  </a:cubicBezTo>
                  <a:cubicBezTo>
                    <a:pt x="360245" y="783517"/>
                    <a:pt x="347481" y="783802"/>
                    <a:pt x="349196" y="787326"/>
                  </a:cubicBezTo>
                  <a:close/>
                  <a:moveTo>
                    <a:pt x="349767" y="895245"/>
                  </a:moveTo>
                  <a:cubicBezTo>
                    <a:pt x="363102" y="897055"/>
                    <a:pt x="377771" y="902198"/>
                    <a:pt x="391487" y="897721"/>
                  </a:cubicBezTo>
                  <a:cubicBezTo>
                    <a:pt x="393097" y="895092"/>
                    <a:pt x="393097" y="891778"/>
                    <a:pt x="391487" y="889149"/>
                  </a:cubicBezTo>
                  <a:lnTo>
                    <a:pt x="379962" y="882672"/>
                  </a:lnTo>
                  <a:cubicBezTo>
                    <a:pt x="379104" y="871051"/>
                    <a:pt x="401583" y="879148"/>
                    <a:pt x="408537" y="876862"/>
                  </a:cubicBezTo>
                  <a:cubicBezTo>
                    <a:pt x="417014" y="872099"/>
                    <a:pt x="417109" y="872099"/>
                    <a:pt x="427015" y="876195"/>
                  </a:cubicBezTo>
                  <a:cubicBezTo>
                    <a:pt x="428444" y="876766"/>
                    <a:pt x="430825" y="876195"/>
                    <a:pt x="431301" y="874956"/>
                  </a:cubicBezTo>
                  <a:cubicBezTo>
                    <a:pt x="432254" y="861907"/>
                    <a:pt x="353387" y="869336"/>
                    <a:pt x="345576" y="882767"/>
                  </a:cubicBezTo>
                  <a:cubicBezTo>
                    <a:pt x="349196" y="887244"/>
                    <a:pt x="344624" y="891625"/>
                    <a:pt x="350720" y="895340"/>
                  </a:cubicBezTo>
                  <a:close/>
                  <a:moveTo>
                    <a:pt x="307190" y="824093"/>
                  </a:moveTo>
                  <a:cubicBezTo>
                    <a:pt x="299475" y="818283"/>
                    <a:pt x="275948" y="827236"/>
                    <a:pt x="267757" y="830570"/>
                  </a:cubicBezTo>
                  <a:cubicBezTo>
                    <a:pt x="271281" y="843333"/>
                    <a:pt x="305571" y="835618"/>
                    <a:pt x="308524" y="824188"/>
                  </a:cubicBezTo>
                  <a:close/>
                  <a:moveTo>
                    <a:pt x="302999" y="873147"/>
                  </a:moveTo>
                  <a:cubicBezTo>
                    <a:pt x="282997" y="872671"/>
                    <a:pt x="283949" y="874861"/>
                    <a:pt x="297380" y="887910"/>
                  </a:cubicBezTo>
                  <a:lnTo>
                    <a:pt x="313953" y="878385"/>
                  </a:lnTo>
                  <a:close/>
                  <a:moveTo>
                    <a:pt x="271186" y="935821"/>
                  </a:moveTo>
                  <a:cubicBezTo>
                    <a:pt x="282235" y="935821"/>
                    <a:pt x="293570" y="927344"/>
                    <a:pt x="304047" y="935821"/>
                  </a:cubicBezTo>
                  <a:cubicBezTo>
                    <a:pt x="323859" y="924867"/>
                    <a:pt x="253374" y="924963"/>
                    <a:pt x="272520" y="935917"/>
                  </a:cubicBezTo>
                  <a:close/>
                  <a:moveTo>
                    <a:pt x="349958" y="917438"/>
                  </a:moveTo>
                  <a:lnTo>
                    <a:pt x="359483" y="912199"/>
                  </a:lnTo>
                  <a:cubicBezTo>
                    <a:pt x="303857" y="901817"/>
                    <a:pt x="256708" y="921248"/>
                    <a:pt x="351291" y="917533"/>
                  </a:cubicBezTo>
                  <a:close/>
                  <a:moveTo>
                    <a:pt x="336813" y="810567"/>
                  </a:moveTo>
                  <a:cubicBezTo>
                    <a:pt x="341509" y="808091"/>
                    <a:pt x="341509" y="805614"/>
                    <a:pt x="336813" y="803138"/>
                  </a:cubicBezTo>
                  <a:cubicBezTo>
                    <a:pt x="332937" y="805681"/>
                    <a:pt x="333384" y="808186"/>
                    <a:pt x="338147" y="810663"/>
                  </a:cubicBezTo>
                  <a:close/>
                  <a:moveTo>
                    <a:pt x="313763" y="823521"/>
                  </a:moveTo>
                  <a:lnTo>
                    <a:pt x="313763" y="827522"/>
                  </a:lnTo>
                  <a:cubicBezTo>
                    <a:pt x="321707" y="833865"/>
                    <a:pt x="333098" y="833418"/>
                    <a:pt x="340528" y="826474"/>
                  </a:cubicBezTo>
                  <a:cubicBezTo>
                    <a:pt x="339766" y="825046"/>
                    <a:pt x="339004" y="823426"/>
                    <a:pt x="337861" y="820855"/>
                  </a:cubicBezTo>
                  <a:cubicBezTo>
                    <a:pt x="331098" y="823426"/>
                    <a:pt x="322145" y="818949"/>
                    <a:pt x="315096" y="823617"/>
                  </a:cubicBezTo>
                  <a:close/>
                  <a:moveTo>
                    <a:pt x="261185" y="738654"/>
                  </a:moveTo>
                  <a:lnTo>
                    <a:pt x="261185" y="742369"/>
                  </a:lnTo>
                  <a:cubicBezTo>
                    <a:pt x="274710" y="748179"/>
                    <a:pt x="291379" y="739225"/>
                    <a:pt x="303952" y="747893"/>
                  </a:cubicBezTo>
                  <a:cubicBezTo>
                    <a:pt x="340623" y="746655"/>
                    <a:pt x="308524" y="740273"/>
                    <a:pt x="297285" y="733415"/>
                  </a:cubicBezTo>
                  <a:cubicBezTo>
                    <a:pt x="285759" y="740083"/>
                    <a:pt x="261756" y="735892"/>
                    <a:pt x="262518" y="739225"/>
                  </a:cubicBezTo>
                  <a:close/>
                  <a:moveTo>
                    <a:pt x="228609" y="228209"/>
                  </a:moveTo>
                  <a:cubicBezTo>
                    <a:pt x="212512" y="229542"/>
                    <a:pt x="243849" y="240686"/>
                    <a:pt x="248326" y="244497"/>
                  </a:cubicBezTo>
                  <a:cubicBezTo>
                    <a:pt x="241468" y="247164"/>
                    <a:pt x="243182" y="250021"/>
                    <a:pt x="238801" y="254022"/>
                  </a:cubicBezTo>
                  <a:cubicBezTo>
                    <a:pt x="232514" y="253669"/>
                    <a:pt x="226399" y="256146"/>
                    <a:pt x="222132" y="260785"/>
                  </a:cubicBezTo>
                  <a:cubicBezTo>
                    <a:pt x="224037" y="269547"/>
                    <a:pt x="238325" y="263737"/>
                    <a:pt x="244897" y="265356"/>
                  </a:cubicBezTo>
                  <a:cubicBezTo>
                    <a:pt x="257565" y="268405"/>
                    <a:pt x="267662" y="278406"/>
                    <a:pt x="281282" y="274881"/>
                  </a:cubicBezTo>
                  <a:cubicBezTo>
                    <a:pt x="281282" y="273262"/>
                    <a:pt x="281282" y="272119"/>
                    <a:pt x="281282" y="270976"/>
                  </a:cubicBezTo>
                  <a:lnTo>
                    <a:pt x="276044" y="267642"/>
                  </a:lnTo>
                  <a:cubicBezTo>
                    <a:pt x="281378" y="264214"/>
                    <a:pt x="286426" y="261070"/>
                    <a:pt x="290998" y="258117"/>
                  </a:cubicBezTo>
                  <a:cubicBezTo>
                    <a:pt x="304333" y="257451"/>
                    <a:pt x="316620" y="261070"/>
                    <a:pt x="327193" y="252879"/>
                  </a:cubicBezTo>
                  <a:lnTo>
                    <a:pt x="327193" y="249164"/>
                  </a:lnTo>
                  <a:lnTo>
                    <a:pt x="333765" y="245259"/>
                  </a:lnTo>
                  <a:lnTo>
                    <a:pt x="333765" y="241639"/>
                  </a:lnTo>
                  <a:cubicBezTo>
                    <a:pt x="300428" y="233829"/>
                    <a:pt x="263661" y="238877"/>
                    <a:pt x="229943" y="228304"/>
                  </a:cubicBezTo>
                  <a:close/>
                  <a:moveTo>
                    <a:pt x="208702" y="211635"/>
                  </a:moveTo>
                  <a:cubicBezTo>
                    <a:pt x="216046" y="218589"/>
                    <a:pt x="227552" y="218589"/>
                    <a:pt x="234896" y="211635"/>
                  </a:cubicBezTo>
                  <a:cubicBezTo>
                    <a:pt x="227723" y="205511"/>
                    <a:pt x="217160" y="205549"/>
                    <a:pt x="210036" y="211731"/>
                  </a:cubicBezTo>
                  <a:close/>
                  <a:moveTo>
                    <a:pt x="205940" y="965253"/>
                  </a:moveTo>
                  <a:cubicBezTo>
                    <a:pt x="232419" y="964586"/>
                    <a:pt x="263090" y="954395"/>
                    <a:pt x="287474" y="967158"/>
                  </a:cubicBezTo>
                  <a:lnTo>
                    <a:pt x="287474" y="970778"/>
                  </a:lnTo>
                  <a:cubicBezTo>
                    <a:pt x="292427" y="975350"/>
                    <a:pt x="301856" y="970778"/>
                    <a:pt x="306524" y="967635"/>
                  </a:cubicBezTo>
                  <a:lnTo>
                    <a:pt x="309953" y="961348"/>
                  </a:lnTo>
                  <a:cubicBezTo>
                    <a:pt x="316125" y="965072"/>
                    <a:pt x="323412" y="966492"/>
                    <a:pt x="330527" y="965349"/>
                  </a:cubicBezTo>
                  <a:cubicBezTo>
                    <a:pt x="336051" y="963825"/>
                    <a:pt x="331574" y="959253"/>
                    <a:pt x="337861" y="957824"/>
                  </a:cubicBezTo>
                  <a:cubicBezTo>
                    <a:pt x="351891" y="957824"/>
                    <a:pt x="365874" y="956100"/>
                    <a:pt x="379485" y="952680"/>
                  </a:cubicBezTo>
                  <a:lnTo>
                    <a:pt x="379485" y="949061"/>
                  </a:lnTo>
                  <a:cubicBezTo>
                    <a:pt x="351958" y="946203"/>
                    <a:pt x="321859" y="956586"/>
                    <a:pt x="292046" y="954205"/>
                  </a:cubicBezTo>
                  <a:cubicBezTo>
                    <a:pt x="266423" y="944680"/>
                    <a:pt x="236515" y="954205"/>
                    <a:pt x="210036" y="955348"/>
                  </a:cubicBezTo>
                  <a:cubicBezTo>
                    <a:pt x="211369" y="959729"/>
                    <a:pt x="199558" y="964586"/>
                    <a:pt x="207273" y="965349"/>
                  </a:cubicBezTo>
                  <a:close/>
                  <a:moveTo>
                    <a:pt x="193653" y="567775"/>
                  </a:moveTo>
                  <a:cubicBezTo>
                    <a:pt x="193653" y="567775"/>
                    <a:pt x="195081" y="567108"/>
                    <a:pt x="195748" y="566632"/>
                  </a:cubicBezTo>
                  <a:cubicBezTo>
                    <a:pt x="197653" y="562155"/>
                    <a:pt x="186128" y="564823"/>
                    <a:pt x="193653" y="567775"/>
                  </a:cubicBezTo>
                  <a:close/>
                  <a:moveTo>
                    <a:pt x="160220" y="1076029"/>
                  </a:moveTo>
                  <a:lnTo>
                    <a:pt x="150695" y="1081363"/>
                  </a:lnTo>
                  <a:cubicBezTo>
                    <a:pt x="153457" y="1083078"/>
                    <a:pt x="156314" y="1084793"/>
                    <a:pt x="160220" y="1086983"/>
                  </a:cubicBezTo>
                  <a:cubicBezTo>
                    <a:pt x="185175" y="1089078"/>
                    <a:pt x="216322" y="1082316"/>
                    <a:pt x="239658" y="1090412"/>
                  </a:cubicBezTo>
                  <a:cubicBezTo>
                    <a:pt x="252231" y="1082125"/>
                    <a:pt x="268710" y="1091174"/>
                    <a:pt x="281854" y="1085078"/>
                  </a:cubicBezTo>
                  <a:lnTo>
                    <a:pt x="281854" y="1081458"/>
                  </a:lnTo>
                  <a:cubicBezTo>
                    <a:pt x="259985" y="1071753"/>
                    <a:pt x="235191" y="1071038"/>
                    <a:pt x="212798" y="1079458"/>
                  </a:cubicBezTo>
                  <a:cubicBezTo>
                    <a:pt x="197272" y="1071838"/>
                    <a:pt x="177555" y="1077839"/>
                    <a:pt x="160220" y="1076029"/>
                  </a:cubicBezTo>
                  <a:close/>
                  <a:moveTo>
                    <a:pt x="163649" y="87430"/>
                  </a:moveTo>
                  <a:cubicBezTo>
                    <a:pt x="163649" y="91144"/>
                    <a:pt x="163649" y="93906"/>
                    <a:pt x="167173" y="95716"/>
                  </a:cubicBezTo>
                  <a:cubicBezTo>
                    <a:pt x="178889" y="95545"/>
                    <a:pt x="190481" y="98154"/>
                    <a:pt x="200987" y="103336"/>
                  </a:cubicBezTo>
                  <a:lnTo>
                    <a:pt x="209273" y="101812"/>
                  </a:lnTo>
                  <a:cubicBezTo>
                    <a:pt x="209273" y="100193"/>
                    <a:pt x="209273" y="99050"/>
                    <a:pt x="209273" y="97717"/>
                  </a:cubicBezTo>
                  <a:lnTo>
                    <a:pt x="202701" y="93811"/>
                  </a:lnTo>
                  <a:cubicBezTo>
                    <a:pt x="203844" y="86763"/>
                    <a:pt x="195367" y="89335"/>
                    <a:pt x="191366" y="87525"/>
                  </a:cubicBezTo>
                  <a:cubicBezTo>
                    <a:pt x="183747" y="80857"/>
                    <a:pt x="171269" y="78190"/>
                    <a:pt x="164030" y="87430"/>
                  </a:cubicBezTo>
                  <a:close/>
                  <a:moveTo>
                    <a:pt x="110404" y="3428609"/>
                  </a:moveTo>
                  <a:cubicBezTo>
                    <a:pt x="103927" y="3416989"/>
                    <a:pt x="27060" y="3428609"/>
                    <a:pt x="59064" y="3438134"/>
                  </a:cubicBezTo>
                  <a:cubicBezTo>
                    <a:pt x="64798" y="3437372"/>
                    <a:pt x="70609" y="3438696"/>
                    <a:pt x="75447" y="3441849"/>
                  </a:cubicBezTo>
                  <a:cubicBezTo>
                    <a:pt x="88239" y="3440839"/>
                    <a:pt x="100479" y="3436248"/>
                    <a:pt x="110785" y="3428609"/>
                  </a:cubicBezTo>
                  <a:close/>
                  <a:moveTo>
                    <a:pt x="150123" y="4479503"/>
                  </a:moveTo>
                  <a:lnTo>
                    <a:pt x="134312" y="4469978"/>
                  </a:lnTo>
                  <a:cubicBezTo>
                    <a:pt x="84020" y="4480455"/>
                    <a:pt x="129264" y="4484075"/>
                    <a:pt x="150695" y="447950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nvGrpSpPr>
            <p:cNvPr id="198" name="Google Shape;198;p10"/>
            <p:cNvGrpSpPr/>
            <p:nvPr/>
          </p:nvGrpSpPr>
          <p:grpSpPr>
            <a:xfrm>
              <a:off x="10046859" y="565"/>
              <a:ext cx="413401" cy="6860915"/>
              <a:chOff x="1296395" y="-143"/>
              <a:chExt cx="407935" cy="6860915"/>
            </a:xfrm>
          </p:grpSpPr>
          <p:sp>
            <p:nvSpPr>
              <p:cNvPr id="199" name="Google Shape;199;p10"/>
              <p:cNvSpPr/>
              <p:nvPr/>
            </p:nvSpPr>
            <p:spPr>
              <a:xfrm>
                <a:off x="1300925" y="-143"/>
                <a:ext cx="403405" cy="3700345"/>
              </a:xfrm>
              <a:custGeom>
                <a:rect b="b" l="l" r="r" t="t"/>
                <a:pathLst>
                  <a:path extrusionOk="0" h="2483453" w="611219">
                    <a:moveTo>
                      <a:pt x="7186" y="15897"/>
                    </a:moveTo>
                    <a:lnTo>
                      <a:pt x="7186" y="-581"/>
                    </a:lnTo>
                    <a:lnTo>
                      <a:pt x="578686" y="-581"/>
                    </a:lnTo>
                    <a:lnTo>
                      <a:pt x="578686" y="12182"/>
                    </a:lnTo>
                    <a:lnTo>
                      <a:pt x="572495" y="16087"/>
                    </a:lnTo>
                    <a:lnTo>
                      <a:pt x="578305" y="19898"/>
                    </a:lnTo>
                    <a:cubicBezTo>
                      <a:pt x="568780" y="22469"/>
                      <a:pt x="568780" y="46377"/>
                      <a:pt x="578305" y="48949"/>
                    </a:cubicBezTo>
                    <a:lnTo>
                      <a:pt x="578305" y="151723"/>
                    </a:lnTo>
                    <a:lnTo>
                      <a:pt x="585068" y="156105"/>
                    </a:lnTo>
                    <a:lnTo>
                      <a:pt x="585068" y="233162"/>
                    </a:lnTo>
                    <a:lnTo>
                      <a:pt x="591830" y="237163"/>
                    </a:lnTo>
                    <a:lnTo>
                      <a:pt x="591830" y="244401"/>
                    </a:lnTo>
                    <a:lnTo>
                      <a:pt x="585544" y="248307"/>
                    </a:lnTo>
                    <a:cubicBezTo>
                      <a:pt x="596498" y="251736"/>
                      <a:pt x="590402" y="265452"/>
                      <a:pt x="591830" y="273929"/>
                    </a:cubicBezTo>
                    <a:lnTo>
                      <a:pt x="586401" y="276977"/>
                    </a:lnTo>
                    <a:cubicBezTo>
                      <a:pt x="585068" y="284597"/>
                      <a:pt x="585068" y="284597"/>
                      <a:pt x="591449" y="288502"/>
                    </a:cubicBezTo>
                    <a:lnTo>
                      <a:pt x="591449" y="299647"/>
                    </a:lnTo>
                    <a:lnTo>
                      <a:pt x="585449" y="303456"/>
                    </a:lnTo>
                    <a:lnTo>
                      <a:pt x="585449" y="332889"/>
                    </a:lnTo>
                    <a:lnTo>
                      <a:pt x="591830" y="336699"/>
                    </a:lnTo>
                    <a:lnTo>
                      <a:pt x="591830" y="340223"/>
                    </a:lnTo>
                    <a:lnTo>
                      <a:pt x="585068" y="344319"/>
                    </a:lnTo>
                    <a:lnTo>
                      <a:pt x="585068" y="366226"/>
                    </a:lnTo>
                    <a:cubicBezTo>
                      <a:pt x="574114" y="369846"/>
                      <a:pt x="580019" y="383467"/>
                      <a:pt x="578686" y="391849"/>
                    </a:cubicBezTo>
                    <a:cubicBezTo>
                      <a:pt x="569828" y="397278"/>
                      <a:pt x="569828" y="397564"/>
                      <a:pt x="578686" y="402802"/>
                    </a:cubicBezTo>
                    <a:lnTo>
                      <a:pt x="578686" y="413470"/>
                    </a:lnTo>
                    <a:lnTo>
                      <a:pt x="585258" y="417661"/>
                    </a:lnTo>
                    <a:lnTo>
                      <a:pt x="578972" y="421471"/>
                    </a:lnTo>
                    <a:lnTo>
                      <a:pt x="578972" y="432330"/>
                    </a:lnTo>
                    <a:lnTo>
                      <a:pt x="572018" y="436711"/>
                    </a:lnTo>
                    <a:cubicBezTo>
                      <a:pt x="579227" y="436816"/>
                      <a:pt x="586172" y="439445"/>
                      <a:pt x="591640" y="444141"/>
                    </a:cubicBezTo>
                    <a:lnTo>
                      <a:pt x="591640" y="450713"/>
                    </a:lnTo>
                    <a:cubicBezTo>
                      <a:pt x="589354" y="453475"/>
                      <a:pt x="582877" y="455094"/>
                      <a:pt x="579067" y="458809"/>
                    </a:cubicBezTo>
                    <a:lnTo>
                      <a:pt x="579067" y="461762"/>
                    </a:lnTo>
                    <a:lnTo>
                      <a:pt x="591830" y="469382"/>
                    </a:lnTo>
                    <a:lnTo>
                      <a:pt x="582305" y="474716"/>
                    </a:lnTo>
                    <a:lnTo>
                      <a:pt x="575352" y="471287"/>
                    </a:lnTo>
                    <a:cubicBezTo>
                      <a:pt x="570018" y="473764"/>
                      <a:pt x="573352" y="477098"/>
                      <a:pt x="572304" y="479860"/>
                    </a:cubicBezTo>
                    <a:cubicBezTo>
                      <a:pt x="577872" y="484451"/>
                      <a:pt x="584904" y="486880"/>
                      <a:pt x="592116" y="486717"/>
                    </a:cubicBezTo>
                    <a:lnTo>
                      <a:pt x="592116" y="495004"/>
                    </a:lnTo>
                    <a:lnTo>
                      <a:pt x="598593" y="499005"/>
                    </a:lnTo>
                    <a:cubicBezTo>
                      <a:pt x="598593" y="506625"/>
                      <a:pt x="583829" y="506530"/>
                      <a:pt x="597736" y="513006"/>
                    </a:cubicBezTo>
                    <a:cubicBezTo>
                      <a:pt x="598838" y="523960"/>
                      <a:pt x="599125" y="534971"/>
                      <a:pt x="598593" y="545963"/>
                    </a:cubicBezTo>
                    <a:cubicBezTo>
                      <a:pt x="597069" y="548630"/>
                      <a:pt x="589544" y="549773"/>
                      <a:pt x="592307" y="553964"/>
                    </a:cubicBezTo>
                    <a:lnTo>
                      <a:pt x="604880" y="561489"/>
                    </a:lnTo>
                    <a:lnTo>
                      <a:pt x="598307" y="565585"/>
                    </a:lnTo>
                    <a:lnTo>
                      <a:pt x="598307" y="591112"/>
                    </a:lnTo>
                    <a:cubicBezTo>
                      <a:pt x="592211" y="594636"/>
                      <a:pt x="592211" y="594636"/>
                      <a:pt x="598307" y="598255"/>
                    </a:cubicBezTo>
                    <a:cubicBezTo>
                      <a:pt x="598307" y="603875"/>
                      <a:pt x="598307" y="609971"/>
                      <a:pt x="598307" y="616258"/>
                    </a:cubicBezTo>
                    <a:lnTo>
                      <a:pt x="592211" y="620258"/>
                    </a:lnTo>
                    <a:cubicBezTo>
                      <a:pt x="592211" y="621306"/>
                      <a:pt x="592211" y="622544"/>
                      <a:pt x="591735" y="623782"/>
                    </a:cubicBezTo>
                    <a:lnTo>
                      <a:pt x="598307" y="627783"/>
                    </a:lnTo>
                    <a:lnTo>
                      <a:pt x="598307" y="631307"/>
                    </a:lnTo>
                    <a:lnTo>
                      <a:pt x="591926" y="635212"/>
                    </a:lnTo>
                    <a:lnTo>
                      <a:pt x="591926" y="672074"/>
                    </a:lnTo>
                    <a:lnTo>
                      <a:pt x="597926" y="676074"/>
                    </a:lnTo>
                    <a:lnTo>
                      <a:pt x="585544" y="682933"/>
                    </a:lnTo>
                    <a:lnTo>
                      <a:pt x="585544" y="694172"/>
                    </a:lnTo>
                    <a:lnTo>
                      <a:pt x="591545" y="697982"/>
                    </a:lnTo>
                    <a:lnTo>
                      <a:pt x="591545" y="705221"/>
                    </a:lnTo>
                    <a:lnTo>
                      <a:pt x="585163" y="709031"/>
                    </a:lnTo>
                    <a:lnTo>
                      <a:pt x="585163" y="723699"/>
                    </a:lnTo>
                    <a:lnTo>
                      <a:pt x="591545" y="727510"/>
                    </a:lnTo>
                    <a:lnTo>
                      <a:pt x="591545" y="830570"/>
                    </a:lnTo>
                    <a:lnTo>
                      <a:pt x="585163" y="834666"/>
                    </a:lnTo>
                    <a:cubicBezTo>
                      <a:pt x="585163" y="836094"/>
                      <a:pt x="585734" y="837238"/>
                      <a:pt x="585925" y="838381"/>
                    </a:cubicBezTo>
                    <a:cubicBezTo>
                      <a:pt x="595450" y="843238"/>
                      <a:pt x="591545" y="847906"/>
                      <a:pt x="590592" y="871813"/>
                    </a:cubicBezTo>
                    <a:lnTo>
                      <a:pt x="585544" y="874576"/>
                    </a:lnTo>
                    <a:lnTo>
                      <a:pt x="585544" y="893626"/>
                    </a:lnTo>
                    <a:lnTo>
                      <a:pt x="591545" y="897435"/>
                    </a:lnTo>
                    <a:lnTo>
                      <a:pt x="591545" y="912104"/>
                    </a:lnTo>
                    <a:lnTo>
                      <a:pt x="585163" y="915914"/>
                    </a:lnTo>
                    <a:lnTo>
                      <a:pt x="585163" y="930487"/>
                    </a:lnTo>
                    <a:lnTo>
                      <a:pt x="591735" y="934488"/>
                    </a:lnTo>
                    <a:cubicBezTo>
                      <a:pt x="592878" y="938107"/>
                      <a:pt x="588211" y="939726"/>
                      <a:pt x="585925" y="942013"/>
                    </a:cubicBezTo>
                    <a:lnTo>
                      <a:pt x="591164" y="944966"/>
                    </a:lnTo>
                    <a:cubicBezTo>
                      <a:pt x="592116" y="950061"/>
                      <a:pt x="592116" y="955300"/>
                      <a:pt x="591164" y="960396"/>
                    </a:cubicBezTo>
                    <a:lnTo>
                      <a:pt x="585544" y="963539"/>
                    </a:lnTo>
                    <a:lnTo>
                      <a:pt x="585544" y="989447"/>
                    </a:lnTo>
                    <a:lnTo>
                      <a:pt x="591640" y="993257"/>
                    </a:lnTo>
                    <a:lnTo>
                      <a:pt x="591640" y="1000496"/>
                    </a:lnTo>
                    <a:lnTo>
                      <a:pt x="585353" y="1004306"/>
                    </a:lnTo>
                    <a:lnTo>
                      <a:pt x="591545" y="1008021"/>
                    </a:lnTo>
                    <a:lnTo>
                      <a:pt x="591545" y="1037548"/>
                    </a:lnTo>
                    <a:lnTo>
                      <a:pt x="586211" y="1040596"/>
                    </a:lnTo>
                    <a:cubicBezTo>
                      <a:pt x="584543" y="1054360"/>
                      <a:pt x="584543" y="1068266"/>
                      <a:pt x="586211" y="1082030"/>
                    </a:cubicBezTo>
                    <a:cubicBezTo>
                      <a:pt x="600308" y="1096127"/>
                      <a:pt x="588401" y="1127084"/>
                      <a:pt x="592116" y="1147562"/>
                    </a:cubicBezTo>
                    <a:lnTo>
                      <a:pt x="586211" y="1151563"/>
                    </a:lnTo>
                    <a:cubicBezTo>
                      <a:pt x="586211" y="1152515"/>
                      <a:pt x="586211" y="1153658"/>
                      <a:pt x="585544" y="1154992"/>
                    </a:cubicBezTo>
                    <a:lnTo>
                      <a:pt x="591830" y="1158992"/>
                    </a:lnTo>
                    <a:cubicBezTo>
                      <a:pt x="591830" y="1160135"/>
                      <a:pt x="591830" y="1161278"/>
                      <a:pt x="591830" y="1162612"/>
                    </a:cubicBezTo>
                    <a:lnTo>
                      <a:pt x="585353" y="1166517"/>
                    </a:lnTo>
                    <a:lnTo>
                      <a:pt x="585353" y="1176899"/>
                    </a:lnTo>
                    <a:lnTo>
                      <a:pt x="592116" y="1180995"/>
                    </a:lnTo>
                    <a:lnTo>
                      <a:pt x="592116" y="1202902"/>
                    </a:lnTo>
                    <a:lnTo>
                      <a:pt x="597545" y="1205855"/>
                    </a:lnTo>
                    <a:cubicBezTo>
                      <a:pt x="600403" y="1212046"/>
                      <a:pt x="596688" y="1218809"/>
                      <a:pt x="599260" y="1224905"/>
                    </a:cubicBezTo>
                    <a:lnTo>
                      <a:pt x="604499" y="1227858"/>
                    </a:lnTo>
                    <a:lnTo>
                      <a:pt x="598688" y="1231859"/>
                    </a:lnTo>
                    <a:lnTo>
                      <a:pt x="598688" y="1260434"/>
                    </a:lnTo>
                    <a:lnTo>
                      <a:pt x="591926" y="1264625"/>
                    </a:lnTo>
                    <a:lnTo>
                      <a:pt x="591926" y="1327013"/>
                    </a:lnTo>
                    <a:lnTo>
                      <a:pt x="585353" y="1331014"/>
                    </a:lnTo>
                    <a:lnTo>
                      <a:pt x="585353" y="1349301"/>
                    </a:lnTo>
                    <a:cubicBezTo>
                      <a:pt x="594878" y="1353874"/>
                      <a:pt x="592592" y="1355588"/>
                      <a:pt x="586211" y="1360922"/>
                    </a:cubicBezTo>
                    <a:lnTo>
                      <a:pt x="590878" y="1363589"/>
                    </a:lnTo>
                    <a:cubicBezTo>
                      <a:pt x="592111" y="1375867"/>
                      <a:pt x="592430" y="1388221"/>
                      <a:pt x="591830" y="1400546"/>
                    </a:cubicBezTo>
                    <a:lnTo>
                      <a:pt x="597831" y="1404547"/>
                    </a:lnTo>
                    <a:cubicBezTo>
                      <a:pt x="597831" y="1405499"/>
                      <a:pt x="597831" y="1406642"/>
                      <a:pt x="598498" y="1407976"/>
                    </a:cubicBezTo>
                    <a:lnTo>
                      <a:pt x="591926" y="1412071"/>
                    </a:lnTo>
                    <a:lnTo>
                      <a:pt x="591926" y="1419311"/>
                    </a:lnTo>
                    <a:lnTo>
                      <a:pt x="598498" y="1423311"/>
                    </a:lnTo>
                    <a:lnTo>
                      <a:pt x="598498" y="1478270"/>
                    </a:lnTo>
                    <a:lnTo>
                      <a:pt x="605261" y="1482461"/>
                    </a:lnTo>
                    <a:lnTo>
                      <a:pt x="605261" y="1489319"/>
                    </a:lnTo>
                    <a:lnTo>
                      <a:pt x="611928" y="1493891"/>
                    </a:lnTo>
                    <a:lnTo>
                      <a:pt x="578781" y="1512465"/>
                    </a:lnTo>
                    <a:cubicBezTo>
                      <a:pt x="578019" y="1519418"/>
                      <a:pt x="587068" y="1515323"/>
                      <a:pt x="590592" y="1518180"/>
                    </a:cubicBezTo>
                    <a:cubicBezTo>
                      <a:pt x="595545" y="1523323"/>
                      <a:pt x="586306" y="1525228"/>
                      <a:pt x="581924" y="1524466"/>
                    </a:cubicBezTo>
                    <a:cubicBezTo>
                      <a:pt x="571733" y="1532468"/>
                      <a:pt x="586211" y="1530086"/>
                      <a:pt x="591449" y="1533991"/>
                    </a:cubicBezTo>
                    <a:lnTo>
                      <a:pt x="591449" y="1552470"/>
                    </a:lnTo>
                    <a:lnTo>
                      <a:pt x="585163" y="1556280"/>
                    </a:lnTo>
                    <a:lnTo>
                      <a:pt x="585163" y="1563424"/>
                    </a:lnTo>
                    <a:lnTo>
                      <a:pt x="578686" y="1567329"/>
                    </a:lnTo>
                    <a:lnTo>
                      <a:pt x="578686" y="1578283"/>
                    </a:lnTo>
                    <a:lnTo>
                      <a:pt x="584782" y="1582092"/>
                    </a:lnTo>
                    <a:lnTo>
                      <a:pt x="584782" y="1589522"/>
                    </a:lnTo>
                    <a:cubicBezTo>
                      <a:pt x="576114" y="1594761"/>
                      <a:pt x="576114" y="1595047"/>
                      <a:pt x="584782" y="1599999"/>
                    </a:cubicBezTo>
                    <a:cubicBezTo>
                      <a:pt x="585661" y="1603610"/>
                      <a:pt x="585918" y="1607353"/>
                      <a:pt x="585544" y="1611049"/>
                    </a:cubicBezTo>
                    <a:lnTo>
                      <a:pt x="579353" y="1615144"/>
                    </a:lnTo>
                    <a:lnTo>
                      <a:pt x="585544" y="1618954"/>
                    </a:lnTo>
                    <a:lnTo>
                      <a:pt x="585544" y="1662960"/>
                    </a:lnTo>
                    <a:lnTo>
                      <a:pt x="592116" y="1666961"/>
                    </a:lnTo>
                    <a:cubicBezTo>
                      <a:pt x="592116" y="1668199"/>
                      <a:pt x="592116" y="1669437"/>
                      <a:pt x="592116" y="1670485"/>
                    </a:cubicBezTo>
                    <a:lnTo>
                      <a:pt x="586211" y="1674200"/>
                    </a:lnTo>
                    <a:lnTo>
                      <a:pt x="586211" y="1700774"/>
                    </a:lnTo>
                    <a:cubicBezTo>
                      <a:pt x="594783" y="1706013"/>
                      <a:pt x="594783" y="1706203"/>
                      <a:pt x="586211" y="1711442"/>
                    </a:cubicBezTo>
                    <a:lnTo>
                      <a:pt x="591926" y="1715252"/>
                    </a:lnTo>
                    <a:cubicBezTo>
                      <a:pt x="591988" y="1716462"/>
                      <a:pt x="591988" y="1717662"/>
                      <a:pt x="591926" y="1718872"/>
                    </a:cubicBezTo>
                    <a:lnTo>
                      <a:pt x="598498" y="1722777"/>
                    </a:lnTo>
                    <a:lnTo>
                      <a:pt x="598498" y="1855269"/>
                    </a:lnTo>
                    <a:lnTo>
                      <a:pt x="604880" y="1859175"/>
                    </a:lnTo>
                    <a:lnTo>
                      <a:pt x="604880" y="1866414"/>
                    </a:lnTo>
                    <a:lnTo>
                      <a:pt x="598879" y="1870224"/>
                    </a:lnTo>
                    <a:lnTo>
                      <a:pt x="598879" y="1877653"/>
                    </a:lnTo>
                    <a:cubicBezTo>
                      <a:pt x="606118" y="1879939"/>
                      <a:pt x="605165" y="1885464"/>
                      <a:pt x="605165" y="1891655"/>
                    </a:cubicBezTo>
                    <a:lnTo>
                      <a:pt x="598879" y="1895941"/>
                    </a:lnTo>
                    <a:lnTo>
                      <a:pt x="598879" y="1903180"/>
                    </a:lnTo>
                    <a:lnTo>
                      <a:pt x="604880" y="1906991"/>
                    </a:lnTo>
                    <a:lnTo>
                      <a:pt x="604880" y="1925278"/>
                    </a:lnTo>
                    <a:lnTo>
                      <a:pt x="598498" y="1929183"/>
                    </a:lnTo>
                    <a:lnTo>
                      <a:pt x="598498" y="2005574"/>
                    </a:lnTo>
                    <a:lnTo>
                      <a:pt x="591735" y="2009574"/>
                    </a:lnTo>
                    <a:lnTo>
                      <a:pt x="591735" y="2083108"/>
                    </a:lnTo>
                    <a:cubicBezTo>
                      <a:pt x="583067" y="2086441"/>
                      <a:pt x="583734" y="2090728"/>
                      <a:pt x="591735" y="2093776"/>
                    </a:cubicBezTo>
                    <a:cubicBezTo>
                      <a:pt x="591735" y="2095776"/>
                      <a:pt x="591735" y="2098157"/>
                      <a:pt x="592307" y="2101015"/>
                    </a:cubicBezTo>
                    <a:lnTo>
                      <a:pt x="598022" y="2104920"/>
                    </a:lnTo>
                    <a:cubicBezTo>
                      <a:pt x="598022" y="2105873"/>
                      <a:pt x="598498" y="2107016"/>
                      <a:pt x="598784" y="2108635"/>
                    </a:cubicBezTo>
                    <a:lnTo>
                      <a:pt x="585734" y="2116159"/>
                    </a:lnTo>
                    <a:lnTo>
                      <a:pt x="592402" y="2120255"/>
                    </a:lnTo>
                    <a:lnTo>
                      <a:pt x="592402" y="2131018"/>
                    </a:lnTo>
                    <a:cubicBezTo>
                      <a:pt x="596979" y="2132000"/>
                      <a:pt x="599890" y="2136514"/>
                      <a:pt x="598906" y="2141086"/>
                    </a:cubicBezTo>
                    <a:cubicBezTo>
                      <a:pt x="598897" y="2141134"/>
                      <a:pt x="598888" y="2141172"/>
                      <a:pt x="598879" y="2141210"/>
                    </a:cubicBezTo>
                    <a:lnTo>
                      <a:pt x="592497" y="2145782"/>
                    </a:lnTo>
                    <a:cubicBezTo>
                      <a:pt x="592497" y="2147402"/>
                      <a:pt x="592497" y="2149783"/>
                      <a:pt x="592021" y="2152450"/>
                    </a:cubicBezTo>
                    <a:lnTo>
                      <a:pt x="598403" y="2156736"/>
                    </a:lnTo>
                    <a:lnTo>
                      <a:pt x="598403" y="2175024"/>
                    </a:lnTo>
                    <a:lnTo>
                      <a:pt x="592307" y="2178834"/>
                    </a:lnTo>
                    <a:lnTo>
                      <a:pt x="592307" y="2207980"/>
                    </a:lnTo>
                    <a:lnTo>
                      <a:pt x="585544" y="2212076"/>
                    </a:lnTo>
                    <a:lnTo>
                      <a:pt x="585544" y="2226650"/>
                    </a:lnTo>
                    <a:lnTo>
                      <a:pt x="579257" y="2230459"/>
                    </a:lnTo>
                    <a:lnTo>
                      <a:pt x="579257" y="2267416"/>
                    </a:lnTo>
                    <a:cubicBezTo>
                      <a:pt x="587258" y="2269512"/>
                      <a:pt x="584972" y="2276941"/>
                      <a:pt x="585830" y="2282180"/>
                    </a:cubicBezTo>
                    <a:cubicBezTo>
                      <a:pt x="598784" y="2288657"/>
                      <a:pt x="589449" y="2309231"/>
                      <a:pt x="592116" y="2321709"/>
                    </a:cubicBezTo>
                    <a:cubicBezTo>
                      <a:pt x="590973" y="2324566"/>
                      <a:pt x="582591" y="2325424"/>
                      <a:pt x="587449" y="2330758"/>
                    </a:cubicBezTo>
                    <a:lnTo>
                      <a:pt x="592021" y="2333615"/>
                    </a:lnTo>
                    <a:lnTo>
                      <a:pt x="592021" y="2359142"/>
                    </a:lnTo>
                    <a:lnTo>
                      <a:pt x="598498" y="2363142"/>
                    </a:lnTo>
                    <a:lnTo>
                      <a:pt x="592688" y="2367524"/>
                    </a:lnTo>
                    <a:cubicBezTo>
                      <a:pt x="591354" y="2370668"/>
                      <a:pt x="594116" y="2372477"/>
                      <a:pt x="597545" y="2373906"/>
                    </a:cubicBezTo>
                    <a:cubicBezTo>
                      <a:pt x="601070" y="2379621"/>
                      <a:pt x="598212" y="2387146"/>
                      <a:pt x="598784" y="2392956"/>
                    </a:cubicBezTo>
                    <a:lnTo>
                      <a:pt x="592688" y="2396099"/>
                    </a:lnTo>
                    <a:lnTo>
                      <a:pt x="598784" y="2400290"/>
                    </a:lnTo>
                    <a:cubicBezTo>
                      <a:pt x="601165" y="2438962"/>
                      <a:pt x="598784" y="2428389"/>
                      <a:pt x="566113" y="2433056"/>
                    </a:cubicBezTo>
                    <a:lnTo>
                      <a:pt x="572590" y="2437057"/>
                    </a:lnTo>
                    <a:lnTo>
                      <a:pt x="572590" y="2444200"/>
                    </a:lnTo>
                    <a:lnTo>
                      <a:pt x="579067" y="2448201"/>
                    </a:lnTo>
                    <a:cubicBezTo>
                      <a:pt x="579067" y="2479252"/>
                      <a:pt x="579067" y="2479252"/>
                      <a:pt x="576114" y="2482872"/>
                    </a:cubicBezTo>
                    <a:cubicBezTo>
                      <a:pt x="555350" y="2474871"/>
                      <a:pt x="543539" y="2482872"/>
                      <a:pt x="572399" y="2466870"/>
                    </a:cubicBezTo>
                    <a:lnTo>
                      <a:pt x="572399" y="2462774"/>
                    </a:lnTo>
                    <a:cubicBezTo>
                      <a:pt x="565922" y="2457821"/>
                      <a:pt x="542491" y="2451630"/>
                      <a:pt x="559160" y="2444582"/>
                    </a:cubicBezTo>
                    <a:lnTo>
                      <a:pt x="559160" y="2437343"/>
                    </a:lnTo>
                    <a:cubicBezTo>
                      <a:pt x="535252" y="2430960"/>
                      <a:pt x="516583" y="2437343"/>
                      <a:pt x="491246" y="2438866"/>
                    </a:cubicBezTo>
                    <a:cubicBezTo>
                      <a:pt x="487341" y="2441819"/>
                      <a:pt x="476578" y="2445153"/>
                      <a:pt x="474101" y="2440200"/>
                    </a:cubicBezTo>
                    <a:cubicBezTo>
                      <a:pt x="470577" y="2427913"/>
                      <a:pt x="452956" y="2440200"/>
                      <a:pt x="444479" y="2438866"/>
                    </a:cubicBezTo>
                    <a:cubicBezTo>
                      <a:pt x="439240" y="2433818"/>
                      <a:pt x="426095" y="2437152"/>
                      <a:pt x="428191" y="2430008"/>
                    </a:cubicBezTo>
                    <a:cubicBezTo>
                      <a:pt x="442859" y="2426579"/>
                      <a:pt x="460481" y="2426389"/>
                      <a:pt x="475816" y="2424293"/>
                    </a:cubicBezTo>
                    <a:cubicBezTo>
                      <a:pt x="479245" y="2424293"/>
                      <a:pt x="480578" y="2426008"/>
                      <a:pt x="480674" y="2428103"/>
                    </a:cubicBezTo>
                    <a:cubicBezTo>
                      <a:pt x="480674" y="2436104"/>
                      <a:pt x="498866" y="2428103"/>
                      <a:pt x="502867" y="2424103"/>
                    </a:cubicBezTo>
                    <a:cubicBezTo>
                      <a:pt x="524203" y="2426769"/>
                      <a:pt x="540110" y="2418293"/>
                      <a:pt x="559350" y="2414578"/>
                    </a:cubicBezTo>
                    <a:lnTo>
                      <a:pt x="559350" y="2410958"/>
                    </a:lnTo>
                    <a:cubicBezTo>
                      <a:pt x="561922" y="2407815"/>
                      <a:pt x="570113" y="2410958"/>
                      <a:pt x="572114" y="2407053"/>
                    </a:cubicBezTo>
                    <a:cubicBezTo>
                      <a:pt x="557922" y="2406176"/>
                      <a:pt x="543799" y="2404424"/>
                      <a:pt x="529823" y="2401814"/>
                    </a:cubicBezTo>
                    <a:cubicBezTo>
                      <a:pt x="524298" y="2403148"/>
                      <a:pt x="528775" y="2407719"/>
                      <a:pt x="523155" y="2409053"/>
                    </a:cubicBezTo>
                    <a:lnTo>
                      <a:pt x="509725" y="2409053"/>
                    </a:lnTo>
                    <a:cubicBezTo>
                      <a:pt x="504486" y="2406672"/>
                      <a:pt x="507629" y="2401624"/>
                      <a:pt x="500200" y="2400100"/>
                    </a:cubicBezTo>
                    <a:cubicBezTo>
                      <a:pt x="517154" y="2390575"/>
                      <a:pt x="540491" y="2398004"/>
                      <a:pt x="558493" y="2392289"/>
                    </a:cubicBezTo>
                    <a:cubicBezTo>
                      <a:pt x="526013" y="2374573"/>
                      <a:pt x="488675" y="2392289"/>
                      <a:pt x="453718" y="2381431"/>
                    </a:cubicBezTo>
                    <a:cubicBezTo>
                      <a:pt x="481992" y="2369772"/>
                      <a:pt x="513580" y="2368991"/>
                      <a:pt x="542396" y="2379240"/>
                    </a:cubicBezTo>
                    <a:lnTo>
                      <a:pt x="551921" y="2374287"/>
                    </a:lnTo>
                    <a:lnTo>
                      <a:pt x="551921" y="2363048"/>
                    </a:lnTo>
                    <a:cubicBezTo>
                      <a:pt x="546301" y="2360571"/>
                      <a:pt x="539443" y="2361143"/>
                      <a:pt x="533728" y="2356570"/>
                    </a:cubicBezTo>
                    <a:cubicBezTo>
                      <a:pt x="526203" y="2344092"/>
                      <a:pt x="545444" y="2347712"/>
                      <a:pt x="551540" y="2341235"/>
                    </a:cubicBezTo>
                    <a:cubicBezTo>
                      <a:pt x="551540" y="2332853"/>
                      <a:pt x="562589" y="2336377"/>
                      <a:pt x="568208" y="2335139"/>
                    </a:cubicBezTo>
                    <a:lnTo>
                      <a:pt x="577733" y="2330091"/>
                    </a:lnTo>
                    <a:lnTo>
                      <a:pt x="577733" y="2326185"/>
                    </a:lnTo>
                    <a:cubicBezTo>
                      <a:pt x="571161" y="2322185"/>
                      <a:pt x="562874" y="2326185"/>
                      <a:pt x="550111" y="2321614"/>
                    </a:cubicBezTo>
                    <a:cubicBezTo>
                      <a:pt x="551730" y="2323900"/>
                      <a:pt x="542110" y="2315804"/>
                      <a:pt x="542491" y="2313327"/>
                    </a:cubicBezTo>
                    <a:cubicBezTo>
                      <a:pt x="521536" y="2307612"/>
                      <a:pt x="511058" y="2329234"/>
                      <a:pt x="492199" y="2314661"/>
                    </a:cubicBezTo>
                    <a:cubicBezTo>
                      <a:pt x="498485" y="2313422"/>
                      <a:pt x="511249" y="2312565"/>
                      <a:pt x="513249" y="2303516"/>
                    </a:cubicBezTo>
                    <a:lnTo>
                      <a:pt x="532299" y="2293039"/>
                    </a:lnTo>
                    <a:lnTo>
                      <a:pt x="532299" y="2289419"/>
                    </a:lnTo>
                    <a:cubicBezTo>
                      <a:pt x="538586" y="2285419"/>
                      <a:pt x="546777" y="2288276"/>
                      <a:pt x="559160" y="2286942"/>
                    </a:cubicBezTo>
                    <a:cubicBezTo>
                      <a:pt x="559160" y="2281895"/>
                      <a:pt x="581162" y="2284752"/>
                      <a:pt x="568685" y="2276561"/>
                    </a:cubicBezTo>
                    <a:cubicBezTo>
                      <a:pt x="527101" y="2269512"/>
                      <a:pt x="484468" y="2271855"/>
                      <a:pt x="443907" y="2283418"/>
                    </a:cubicBezTo>
                    <a:cubicBezTo>
                      <a:pt x="441907" y="2279609"/>
                      <a:pt x="422381" y="2281132"/>
                      <a:pt x="430572" y="2276465"/>
                    </a:cubicBezTo>
                    <a:cubicBezTo>
                      <a:pt x="461734" y="2273436"/>
                      <a:pt x="492522" y="2267340"/>
                      <a:pt x="522488" y="2258273"/>
                    </a:cubicBezTo>
                    <a:cubicBezTo>
                      <a:pt x="538205" y="2266083"/>
                      <a:pt x="538586" y="2261511"/>
                      <a:pt x="540110" y="2247986"/>
                    </a:cubicBezTo>
                    <a:cubicBezTo>
                      <a:pt x="534009" y="2247986"/>
                      <a:pt x="527998" y="2246509"/>
                      <a:pt x="522584" y="2243699"/>
                    </a:cubicBezTo>
                    <a:cubicBezTo>
                      <a:pt x="516392" y="2247033"/>
                      <a:pt x="516392" y="2247033"/>
                      <a:pt x="510677" y="2243699"/>
                    </a:cubicBezTo>
                    <a:cubicBezTo>
                      <a:pt x="496867" y="2247671"/>
                      <a:pt x="483289" y="2252405"/>
                      <a:pt x="470006" y="2257891"/>
                    </a:cubicBezTo>
                    <a:cubicBezTo>
                      <a:pt x="446384" y="2252177"/>
                      <a:pt x="424571" y="2256177"/>
                      <a:pt x="402092" y="2248366"/>
                    </a:cubicBezTo>
                    <a:cubicBezTo>
                      <a:pt x="414761" y="2245128"/>
                      <a:pt x="430096" y="2248366"/>
                      <a:pt x="444098" y="2247128"/>
                    </a:cubicBezTo>
                    <a:lnTo>
                      <a:pt x="459242" y="2237603"/>
                    </a:lnTo>
                    <a:lnTo>
                      <a:pt x="447527" y="2230555"/>
                    </a:lnTo>
                    <a:lnTo>
                      <a:pt x="447527" y="2226935"/>
                    </a:lnTo>
                    <a:cubicBezTo>
                      <a:pt x="450765" y="2223602"/>
                      <a:pt x="461814" y="2226935"/>
                      <a:pt x="460576" y="2220934"/>
                    </a:cubicBezTo>
                    <a:cubicBezTo>
                      <a:pt x="470101" y="2212076"/>
                      <a:pt x="490675" y="2220934"/>
                      <a:pt x="503153" y="2221506"/>
                    </a:cubicBezTo>
                    <a:cubicBezTo>
                      <a:pt x="508772" y="2225601"/>
                      <a:pt x="520012" y="2227316"/>
                      <a:pt x="519917" y="2219887"/>
                    </a:cubicBezTo>
                    <a:cubicBezTo>
                      <a:pt x="519917" y="2218458"/>
                      <a:pt x="523917" y="2217315"/>
                      <a:pt x="526108" y="2215982"/>
                    </a:cubicBezTo>
                    <a:cubicBezTo>
                      <a:pt x="508201" y="2208933"/>
                      <a:pt x="488008" y="2214457"/>
                      <a:pt x="470482" y="2206457"/>
                    </a:cubicBezTo>
                    <a:cubicBezTo>
                      <a:pt x="462957" y="2212552"/>
                      <a:pt x="451432" y="2207504"/>
                      <a:pt x="444383" y="2213219"/>
                    </a:cubicBezTo>
                    <a:lnTo>
                      <a:pt x="427715" y="2203694"/>
                    </a:lnTo>
                    <a:cubicBezTo>
                      <a:pt x="427715" y="2202742"/>
                      <a:pt x="427715" y="2201504"/>
                      <a:pt x="427715" y="2200361"/>
                    </a:cubicBezTo>
                    <a:cubicBezTo>
                      <a:pt x="462481" y="2198646"/>
                      <a:pt x="500771" y="2194741"/>
                      <a:pt x="532490" y="2211314"/>
                    </a:cubicBezTo>
                    <a:cubicBezTo>
                      <a:pt x="532490" y="2213124"/>
                      <a:pt x="532490" y="2214267"/>
                      <a:pt x="532490" y="2215505"/>
                    </a:cubicBezTo>
                    <a:cubicBezTo>
                      <a:pt x="536681" y="2218458"/>
                      <a:pt x="542681" y="2216553"/>
                      <a:pt x="548111" y="2217125"/>
                    </a:cubicBezTo>
                    <a:lnTo>
                      <a:pt x="557159" y="2212267"/>
                    </a:lnTo>
                    <a:cubicBezTo>
                      <a:pt x="556207" y="2208933"/>
                      <a:pt x="550206" y="2207790"/>
                      <a:pt x="552111" y="2200932"/>
                    </a:cubicBezTo>
                    <a:cubicBezTo>
                      <a:pt x="539633" y="2190645"/>
                      <a:pt x="522774" y="2196932"/>
                      <a:pt x="508201" y="2194455"/>
                    </a:cubicBezTo>
                    <a:cubicBezTo>
                      <a:pt x="499962" y="2190683"/>
                      <a:pt x="491133" y="2188359"/>
                      <a:pt x="482102" y="2187597"/>
                    </a:cubicBezTo>
                    <a:lnTo>
                      <a:pt x="466862" y="2178072"/>
                    </a:lnTo>
                    <a:cubicBezTo>
                      <a:pt x="466862" y="2176167"/>
                      <a:pt x="465910" y="2173309"/>
                      <a:pt x="465338" y="2170166"/>
                    </a:cubicBezTo>
                    <a:cubicBezTo>
                      <a:pt x="441240" y="2170166"/>
                      <a:pt x="419999" y="2165975"/>
                      <a:pt x="396282" y="2165213"/>
                    </a:cubicBezTo>
                    <a:cubicBezTo>
                      <a:pt x="392472" y="2164070"/>
                      <a:pt x="394568" y="2159593"/>
                      <a:pt x="394091" y="2156736"/>
                    </a:cubicBezTo>
                    <a:lnTo>
                      <a:pt x="400664" y="2152640"/>
                    </a:lnTo>
                    <a:cubicBezTo>
                      <a:pt x="400664" y="2151307"/>
                      <a:pt x="400664" y="2150164"/>
                      <a:pt x="400664" y="2148925"/>
                    </a:cubicBezTo>
                    <a:cubicBezTo>
                      <a:pt x="405140" y="2147402"/>
                      <a:pt x="410189" y="2142829"/>
                      <a:pt x="403426" y="2140067"/>
                    </a:cubicBezTo>
                    <a:cubicBezTo>
                      <a:pt x="398854" y="2137591"/>
                      <a:pt x="401330" y="2134352"/>
                      <a:pt x="396282" y="2132543"/>
                    </a:cubicBezTo>
                    <a:cubicBezTo>
                      <a:pt x="382090" y="2134352"/>
                      <a:pt x="358849" y="2129875"/>
                      <a:pt x="386757" y="2123018"/>
                    </a:cubicBezTo>
                    <a:lnTo>
                      <a:pt x="386757" y="2119493"/>
                    </a:lnTo>
                    <a:cubicBezTo>
                      <a:pt x="379565" y="2115931"/>
                      <a:pt x="371016" y="2116521"/>
                      <a:pt x="364373" y="2121017"/>
                    </a:cubicBezTo>
                    <a:cubicBezTo>
                      <a:pt x="346435" y="2119874"/>
                      <a:pt x="328425" y="2121189"/>
                      <a:pt x="310843" y="2124923"/>
                    </a:cubicBezTo>
                    <a:lnTo>
                      <a:pt x="302842" y="2119303"/>
                    </a:lnTo>
                    <a:cubicBezTo>
                      <a:pt x="325416" y="2102443"/>
                      <a:pt x="360468" y="2115207"/>
                      <a:pt x="386662" y="2108159"/>
                    </a:cubicBezTo>
                    <a:lnTo>
                      <a:pt x="377137" y="2102919"/>
                    </a:lnTo>
                    <a:cubicBezTo>
                      <a:pt x="372660" y="2106444"/>
                      <a:pt x="355801" y="2109587"/>
                      <a:pt x="355325" y="2103872"/>
                    </a:cubicBezTo>
                    <a:cubicBezTo>
                      <a:pt x="366755" y="2095299"/>
                      <a:pt x="379804" y="2093300"/>
                      <a:pt x="391996" y="2086823"/>
                    </a:cubicBezTo>
                    <a:cubicBezTo>
                      <a:pt x="391996" y="2070059"/>
                      <a:pt x="347514" y="2081583"/>
                      <a:pt x="334846" y="2075393"/>
                    </a:cubicBezTo>
                    <a:cubicBezTo>
                      <a:pt x="337322" y="2072058"/>
                      <a:pt x="344371" y="2073583"/>
                      <a:pt x="348562" y="2073297"/>
                    </a:cubicBezTo>
                    <a:cubicBezTo>
                      <a:pt x="352753" y="2073011"/>
                      <a:pt x="356944" y="2068916"/>
                      <a:pt x="362183" y="2069677"/>
                    </a:cubicBezTo>
                    <a:cubicBezTo>
                      <a:pt x="367351" y="2070135"/>
                      <a:pt x="372522" y="2068820"/>
                      <a:pt x="376851" y="2065963"/>
                    </a:cubicBezTo>
                    <a:cubicBezTo>
                      <a:pt x="383423" y="2065105"/>
                      <a:pt x="393044" y="2068153"/>
                      <a:pt x="398949" y="2063867"/>
                    </a:cubicBezTo>
                    <a:lnTo>
                      <a:pt x="390091" y="2058533"/>
                    </a:lnTo>
                    <a:lnTo>
                      <a:pt x="365135" y="2058533"/>
                    </a:lnTo>
                    <a:cubicBezTo>
                      <a:pt x="361516" y="2056438"/>
                      <a:pt x="361611" y="2053580"/>
                      <a:pt x="361992" y="2049960"/>
                    </a:cubicBezTo>
                    <a:cubicBezTo>
                      <a:pt x="366564" y="2044912"/>
                      <a:pt x="378661" y="2041102"/>
                      <a:pt x="383614" y="2046913"/>
                    </a:cubicBezTo>
                    <a:cubicBezTo>
                      <a:pt x="390326" y="2047532"/>
                      <a:pt x="397071" y="2047722"/>
                      <a:pt x="403807" y="2047484"/>
                    </a:cubicBezTo>
                    <a:cubicBezTo>
                      <a:pt x="411046" y="2043579"/>
                      <a:pt x="420952" y="2040626"/>
                      <a:pt x="422285" y="2033958"/>
                    </a:cubicBezTo>
                    <a:lnTo>
                      <a:pt x="433906" y="2027386"/>
                    </a:lnTo>
                    <a:cubicBezTo>
                      <a:pt x="433906" y="2026243"/>
                      <a:pt x="433906" y="2025005"/>
                      <a:pt x="433906" y="2023767"/>
                    </a:cubicBezTo>
                    <a:lnTo>
                      <a:pt x="440383" y="2019766"/>
                    </a:lnTo>
                    <a:lnTo>
                      <a:pt x="440383" y="2012432"/>
                    </a:lnTo>
                    <a:cubicBezTo>
                      <a:pt x="420095" y="2011860"/>
                      <a:pt x="397997" y="2002241"/>
                      <a:pt x="378089" y="2010527"/>
                    </a:cubicBezTo>
                    <a:cubicBezTo>
                      <a:pt x="374565" y="2007575"/>
                      <a:pt x="374565" y="2007575"/>
                      <a:pt x="375994" y="2001002"/>
                    </a:cubicBezTo>
                    <a:cubicBezTo>
                      <a:pt x="395044" y="1998335"/>
                      <a:pt x="416285" y="2001764"/>
                      <a:pt x="433811" y="1994906"/>
                    </a:cubicBezTo>
                    <a:cubicBezTo>
                      <a:pt x="431334" y="1991191"/>
                      <a:pt x="423238" y="1993763"/>
                      <a:pt x="420857" y="1990715"/>
                    </a:cubicBezTo>
                    <a:lnTo>
                      <a:pt x="427334" y="1986715"/>
                    </a:lnTo>
                    <a:cubicBezTo>
                      <a:pt x="427334" y="1985381"/>
                      <a:pt x="427334" y="1984238"/>
                      <a:pt x="426857" y="1983000"/>
                    </a:cubicBezTo>
                    <a:cubicBezTo>
                      <a:pt x="420761" y="1979380"/>
                      <a:pt x="411808" y="1983667"/>
                      <a:pt x="404283" y="1977857"/>
                    </a:cubicBezTo>
                    <a:cubicBezTo>
                      <a:pt x="397425" y="1978618"/>
                      <a:pt x="391329" y="1976237"/>
                      <a:pt x="400759" y="1972332"/>
                    </a:cubicBezTo>
                    <a:cubicBezTo>
                      <a:pt x="380280" y="1961569"/>
                      <a:pt x="354753" y="1968426"/>
                      <a:pt x="332274" y="1962807"/>
                    </a:cubicBezTo>
                    <a:cubicBezTo>
                      <a:pt x="322178" y="1967569"/>
                      <a:pt x="297127" y="1969855"/>
                      <a:pt x="290745" y="1959950"/>
                    </a:cubicBezTo>
                    <a:cubicBezTo>
                      <a:pt x="330369" y="1952901"/>
                      <a:pt x="376470" y="1959283"/>
                      <a:pt x="413618" y="1945757"/>
                    </a:cubicBezTo>
                    <a:cubicBezTo>
                      <a:pt x="411332" y="1942804"/>
                      <a:pt x="381233" y="1941280"/>
                      <a:pt x="391710" y="1936232"/>
                    </a:cubicBezTo>
                    <a:cubicBezTo>
                      <a:pt x="396568" y="1929183"/>
                      <a:pt x="414665" y="1937280"/>
                      <a:pt x="414189" y="1927469"/>
                    </a:cubicBezTo>
                    <a:cubicBezTo>
                      <a:pt x="411808" y="1924707"/>
                      <a:pt x="406569" y="1925850"/>
                      <a:pt x="402188" y="1924612"/>
                    </a:cubicBezTo>
                    <a:cubicBezTo>
                      <a:pt x="401426" y="1914324"/>
                      <a:pt x="393520" y="1920801"/>
                      <a:pt x="388662" y="1916039"/>
                    </a:cubicBezTo>
                    <a:lnTo>
                      <a:pt x="397616" y="1910705"/>
                    </a:lnTo>
                    <a:cubicBezTo>
                      <a:pt x="422762" y="1924802"/>
                      <a:pt x="406093" y="1896323"/>
                      <a:pt x="426191" y="1904704"/>
                    </a:cubicBezTo>
                    <a:lnTo>
                      <a:pt x="440859" y="1897942"/>
                    </a:lnTo>
                    <a:cubicBezTo>
                      <a:pt x="431334" y="1895561"/>
                      <a:pt x="420666" y="1888417"/>
                      <a:pt x="411141" y="1895846"/>
                    </a:cubicBezTo>
                    <a:cubicBezTo>
                      <a:pt x="393329" y="1880130"/>
                      <a:pt x="366278" y="1912610"/>
                      <a:pt x="354944" y="1893846"/>
                    </a:cubicBezTo>
                    <a:cubicBezTo>
                      <a:pt x="349610" y="1890227"/>
                      <a:pt x="341228" y="1894989"/>
                      <a:pt x="335894" y="1890036"/>
                    </a:cubicBezTo>
                    <a:cubicBezTo>
                      <a:pt x="348562" y="1883559"/>
                      <a:pt x="329798" y="1884893"/>
                      <a:pt x="324273" y="1884702"/>
                    </a:cubicBezTo>
                    <a:lnTo>
                      <a:pt x="321416" y="1879939"/>
                    </a:lnTo>
                    <a:cubicBezTo>
                      <a:pt x="329417" y="1871938"/>
                      <a:pt x="340466" y="1875748"/>
                      <a:pt x="348276" y="1871938"/>
                    </a:cubicBezTo>
                    <a:lnTo>
                      <a:pt x="348276" y="1868319"/>
                    </a:lnTo>
                    <a:lnTo>
                      <a:pt x="341704" y="1864414"/>
                    </a:lnTo>
                    <a:cubicBezTo>
                      <a:pt x="341704" y="1863080"/>
                      <a:pt x="341704" y="1861842"/>
                      <a:pt x="341704" y="1860699"/>
                    </a:cubicBezTo>
                    <a:cubicBezTo>
                      <a:pt x="325321" y="1853650"/>
                      <a:pt x="348752" y="1847554"/>
                      <a:pt x="354944" y="1842697"/>
                    </a:cubicBezTo>
                    <a:lnTo>
                      <a:pt x="354944" y="1839077"/>
                    </a:lnTo>
                    <a:cubicBezTo>
                      <a:pt x="347800" y="1835934"/>
                      <a:pt x="347609" y="1835934"/>
                      <a:pt x="339418" y="1840220"/>
                    </a:cubicBezTo>
                    <a:cubicBezTo>
                      <a:pt x="324178" y="1842982"/>
                      <a:pt x="307033" y="1836505"/>
                      <a:pt x="292650" y="1844125"/>
                    </a:cubicBezTo>
                    <a:cubicBezTo>
                      <a:pt x="284840" y="1837458"/>
                      <a:pt x="272362" y="1843268"/>
                      <a:pt x="264075" y="1839363"/>
                    </a:cubicBezTo>
                    <a:cubicBezTo>
                      <a:pt x="284935" y="1823456"/>
                      <a:pt x="321225" y="1842220"/>
                      <a:pt x="341990" y="1824408"/>
                    </a:cubicBezTo>
                    <a:cubicBezTo>
                      <a:pt x="338846" y="1820313"/>
                      <a:pt x="329988" y="1824408"/>
                      <a:pt x="328845" y="1819646"/>
                    </a:cubicBezTo>
                    <a:cubicBezTo>
                      <a:pt x="325702" y="1810121"/>
                      <a:pt x="305795" y="1814503"/>
                      <a:pt x="298937" y="1818408"/>
                    </a:cubicBezTo>
                    <a:cubicBezTo>
                      <a:pt x="244930" y="1820027"/>
                      <a:pt x="188732" y="1815741"/>
                      <a:pt x="138250" y="1816598"/>
                    </a:cubicBezTo>
                    <a:lnTo>
                      <a:pt x="138250" y="1808788"/>
                    </a:lnTo>
                    <a:lnTo>
                      <a:pt x="146727" y="1807168"/>
                    </a:lnTo>
                    <a:cubicBezTo>
                      <a:pt x="171684" y="1813417"/>
                      <a:pt x="197728" y="1813969"/>
                      <a:pt x="222927" y="1808788"/>
                    </a:cubicBezTo>
                    <a:lnTo>
                      <a:pt x="217879" y="1805930"/>
                    </a:lnTo>
                    <a:cubicBezTo>
                      <a:pt x="211973" y="1789738"/>
                      <a:pt x="234452" y="1791928"/>
                      <a:pt x="243501" y="1783737"/>
                    </a:cubicBezTo>
                    <a:lnTo>
                      <a:pt x="243501" y="1779832"/>
                    </a:lnTo>
                    <a:cubicBezTo>
                      <a:pt x="232166" y="1776879"/>
                      <a:pt x="219022" y="1770307"/>
                      <a:pt x="207497" y="1777926"/>
                    </a:cubicBezTo>
                    <a:cubicBezTo>
                      <a:pt x="195495" y="1769259"/>
                      <a:pt x="180350" y="1782023"/>
                      <a:pt x="168539" y="1785165"/>
                    </a:cubicBezTo>
                    <a:cubicBezTo>
                      <a:pt x="159014" y="1787071"/>
                      <a:pt x="151394" y="1781832"/>
                      <a:pt x="141584" y="1781737"/>
                    </a:cubicBezTo>
                    <a:lnTo>
                      <a:pt x="133011" y="1776307"/>
                    </a:lnTo>
                    <a:cubicBezTo>
                      <a:pt x="141584" y="1771926"/>
                      <a:pt x="157395" y="1771736"/>
                      <a:pt x="164444" y="1764973"/>
                    </a:cubicBezTo>
                    <a:cubicBezTo>
                      <a:pt x="161110" y="1761353"/>
                      <a:pt x="149299" y="1765830"/>
                      <a:pt x="150251" y="1759639"/>
                    </a:cubicBezTo>
                    <a:cubicBezTo>
                      <a:pt x="141774" y="1757924"/>
                      <a:pt x="55001" y="1759639"/>
                      <a:pt x="76909" y="1748494"/>
                    </a:cubicBezTo>
                    <a:cubicBezTo>
                      <a:pt x="104436" y="1753924"/>
                      <a:pt x="123391" y="1737445"/>
                      <a:pt x="148156" y="1733826"/>
                    </a:cubicBezTo>
                    <a:cubicBezTo>
                      <a:pt x="153490" y="1729635"/>
                      <a:pt x="153490" y="1729635"/>
                      <a:pt x="145775" y="1724967"/>
                    </a:cubicBezTo>
                    <a:cubicBezTo>
                      <a:pt x="149587" y="1721967"/>
                      <a:pt x="153706" y="1719386"/>
                      <a:pt x="158062" y="1717252"/>
                    </a:cubicBezTo>
                    <a:lnTo>
                      <a:pt x="151680" y="1713347"/>
                    </a:lnTo>
                    <a:cubicBezTo>
                      <a:pt x="151680" y="1711918"/>
                      <a:pt x="151680" y="1710775"/>
                      <a:pt x="151204" y="1709537"/>
                    </a:cubicBezTo>
                    <a:cubicBezTo>
                      <a:pt x="138059" y="1696583"/>
                      <a:pt x="122629" y="1713347"/>
                      <a:pt x="108913" y="1704679"/>
                    </a:cubicBezTo>
                    <a:cubicBezTo>
                      <a:pt x="103769" y="1708299"/>
                      <a:pt x="97197" y="1707251"/>
                      <a:pt x="92435" y="1710013"/>
                    </a:cubicBezTo>
                    <a:lnTo>
                      <a:pt x="92435" y="1713538"/>
                    </a:lnTo>
                    <a:cubicBezTo>
                      <a:pt x="78433" y="1718014"/>
                      <a:pt x="61955" y="1711728"/>
                      <a:pt x="49858" y="1723063"/>
                    </a:cubicBezTo>
                    <a:cubicBezTo>
                      <a:pt x="42428" y="1721634"/>
                      <a:pt x="38618" y="1725444"/>
                      <a:pt x="39857" y="1731921"/>
                    </a:cubicBezTo>
                    <a:lnTo>
                      <a:pt x="33951" y="1735826"/>
                    </a:lnTo>
                    <a:cubicBezTo>
                      <a:pt x="33951" y="1736779"/>
                      <a:pt x="33951" y="1737922"/>
                      <a:pt x="33380" y="1739350"/>
                    </a:cubicBezTo>
                    <a:lnTo>
                      <a:pt x="26903" y="1743351"/>
                    </a:lnTo>
                    <a:lnTo>
                      <a:pt x="26903" y="1748399"/>
                    </a:lnTo>
                    <a:cubicBezTo>
                      <a:pt x="38523" y="1754400"/>
                      <a:pt x="52525" y="1752399"/>
                      <a:pt x="65860" y="1756019"/>
                    </a:cubicBezTo>
                    <a:cubicBezTo>
                      <a:pt x="55763" y="1764592"/>
                      <a:pt x="43667" y="1758305"/>
                      <a:pt x="33570" y="1766782"/>
                    </a:cubicBezTo>
                    <a:cubicBezTo>
                      <a:pt x="44524" y="1780308"/>
                      <a:pt x="74432" y="1763544"/>
                      <a:pt x="79290" y="1778117"/>
                    </a:cubicBezTo>
                    <a:cubicBezTo>
                      <a:pt x="73194" y="1779832"/>
                      <a:pt x="73194" y="1779832"/>
                      <a:pt x="43857" y="1779832"/>
                    </a:cubicBezTo>
                    <a:cubicBezTo>
                      <a:pt x="37761" y="1775069"/>
                      <a:pt x="23855" y="1773831"/>
                      <a:pt x="26807" y="1784404"/>
                    </a:cubicBezTo>
                    <a:cubicBezTo>
                      <a:pt x="28617" y="1787451"/>
                      <a:pt x="33856" y="1788690"/>
                      <a:pt x="36904" y="1790976"/>
                    </a:cubicBezTo>
                    <a:cubicBezTo>
                      <a:pt x="43476" y="1790976"/>
                      <a:pt x="70337" y="1789833"/>
                      <a:pt x="55192" y="1798215"/>
                    </a:cubicBezTo>
                    <a:cubicBezTo>
                      <a:pt x="48810" y="1799548"/>
                      <a:pt x="32713" y="1794310"/>
                      <a:pt x="33380" y="1803739"/>
                    </a:cubicBezTo>
                    <a:lnTo>
                      <a:pt x="20426" y="1811169"/>
                    </a:lnTo>
                    <a:lnTo>
                      <a:pt x="26331" y="1814503"/>
                    </a:lnTo>
                    <a:cubicBezTo>
                      <a:pt x="27855" y="1821932"/>
                      <a:pt x="26331" y="1829742"/>
                      <a:pt x="27284" y="1837172"/>
                    </a:cubicBezTo>
                    <a:lnTo>
                      <a:pt x="32618" y="1840125"/>
                    </a:lnTo>
                    <a:cubicBezTo>
                      <a:pt x="33856" y="1845268"/>
                      <a:pt x="33856" y="1845459"/>
                      <a:pt x="26045" y="1846126"/>
                    </a:cubicBezTo>
                    <a:cubicBezTo>
                      <a:pt x="19854" y="1846126"/>
                      <a:pt x="20616" y="1848888"/>
                      <a:pt x="20140" y="1851364"/>
                    </a:cubicBezTo>
                    <a:cubicBezTo>
                      <a:pt x="6519" y="1858889"/>
                      <a:pt x="16806" y="1803739"/>
                      <a:pt x="13758" y="1792785"/>
                    </a:cubicBezTo>
                    <a:lnTo>
                      <a:pt x="20045" y="1788880"/>
                    </a:lnTo>
                    <a:cubicBezTo>
                      <a:pt x="7853" y="1784118"/>
                      <a:pt x="15854" y="1766211"/>
                      <a:pt x="13663" y="1755829"/>
                    </a:cubicBezTo>
                    <a:lnTo>
                      <a:pt x="19187" y="1752781"/>
                    </a:lnTo>
                    <a:cubicBezTo>
                      <a:pt x="23188" y="1735731"/>
                      <a:pt x="17378" y="1717157"/>
                      <a:pt x="21378" y="1700012"/>
                    </a:cubicBezTo>
                    <a:lnTo>
                      <a:pt x="26426" y="1697155"/>
                    </a:lnTo>
                    <a:lnTo>
                      <a:pt x="26426" y="1678105"/>
                    </a:lnTo>
                    <a:lnTo>
                      <a:pt x="20521" y="1674294"/>
                    </a:lnTo>
                    <a:lnTo>
                      <a:pt x="20521" y="1663341"/>
                    </a:lnTo>
                    <a:lnTo>
                      <a:pt x="26807" y="1659531"/>
                    </a:lnTo>
                    <a:lnTo>
                      <a:pt x="26807" y="1655911"/>
                    </a:lnTo>
                    <a:cubicBezTo>
                      <a:pt x="6138" y="1654483"/>
                      <a:pt x="15663" y="1638004"/>
                      <a:pt x="13663" y="1622955"/>
                    </a:cubicBezTo>
                    <a:lnTo>
                      <a:pt x="19854" y="1618859"/>
                    </a:lnTo>
                    <a:cubicBezTo>
                      <a:pt x="6424" y="1610382"/>
                      <a:pt x="16806" y="1586569"/>
                      <a:pt x="13663" y="1571234"/>
                    </a:cubicBezTo>
                    <a:lnTo>
                      <a:pt x="7853" y="1567233"/>
                    </a:lnTo>
                    <a:lnTo>
                      <a:pt x="7091" y="1563805"/>
                    </a:lnTo>
                    <a:lnTo>
                      <a:pt x="13568" y="1559614"/>
                    </a:lnTo>
                    <a:lnTo>
                      <a:pt x="13568" y="1552374"/>
                    </a:lnTo>
                    <a:lnTo>
                      <a:pt x="7186" y="1548565"/>
                    </a:lnTo>
                    <a:lnTo>
                      <a:pt x="7186" y="1493415"/>
                    </a:lnTo>
                    <a:lnTo>
                      <a:pt x="13949" y="1489319"/>
                    </a:lnTo>
                    <a:lnTo>
                      <a:pt x="13949" y="1463983"/>
                    </a:lnTo>
                    <a:lnTo>
                      <a:pt x="19854" y="1459982"/>
                    </a:lnTo>
                    <a:lnTo>
                      <a:pt x="14806" y="1457124"/>
                    </a:lnTo>
                    <a:cubicBezTo>
                      <a:pt x="12710" y="1453600"/>
                      <a:pt x="14139" y="1449981"/>
                      <a:pt x="13663" y="1445980"/>
                    </a:cubicBezTo>
                    <a:lnTo>
                      <a:pt x="19759" y="1441885"/>
                    </a:lnTo>
                    <a:lnTo>
                      <a:pt x="13853" y="1437979"/>
                    </a:lnTo>
                    <a:lnTo>
                      <a:pt x="13853" y="1276054"/>
                    </a:lnTo>
                    <a:lnTo>
                      <a:pt x="20330" y="1272149"/>
                    </a:lnTo>
                    <a:lnTo>
                      <a:pt x="20330" y="1191282"/>
                    </a:lnTo>
                    <a:lnTo>
                      <a:pt x="26617" y="1187376"/>
                    </a:lnTo>
                    <a:lnTo>
                      <a:pt x="26617" y="1172613"/>
                    </a:lnTo>
                    <a:cubicBezTo>
                      <a:pt x="13377" y="1165850"/>
                      <a:pt x="22997" y="1144609"/>
                      <a:pt x="20235" y="1132227"/>
                    </a:cubicBezTo>
                    <a:cubicBezTo>
                      <a:pt x="11377" y="1126798"/>
                      <a:pt x="11377" y="1126607"/>
                      <a:pt x="20235" y="1121368"/>
                    </a:cubicBezTo>
                    <a:lnTo>
                      <a:pt x="20235" y="1088126"/>
                    </a:lnTo>
                    <a:lnTo>
                      <a:pt x="14330" y="1084316"/>
                    </a:lnTo>
                    <a:cubicBezTo>
                      <a:pt x="14330" y="1083268"/>
                      <a:pt x="14330" y="1082125"/>
                      <a:pt x="14330" y="1080792"/>
                    </a:cubicBezTo>
                    <a:lnTo>
                      <a:pt x="20997" y="1076791"/>
                    </a:lnTo>
                    <a:lnTo>
                      <a:pt x="20997" y="1062599"/>
                    </a:lnTo>
                    <a:lnTo>
                      <a:pt x="27569" y="1058599"/>
                    </a:lnTo>
                    <a:lnTo>
                      <a:pt x="26998" y="1054884"/>
                    </a:lnTo>
                    <a:cubicBezTo>
                      <a:pt x="15949" y="1051074"/>
                      <a:pt x="21664" y="1027452"/>
                      <a:pt x="21759" y="995638"/>
                    </a:cubicBezTo>
                    <a:cubicBezTo>
                      <a:pt x="26008" y="994638"/>
                      <a:pt x="28640" y="990381"/>
                      <a:pt x="27636" y="986123"/>
                    </a:cubicBezTo>
                    <a:cubicBezTo>
                      <a:pt x="27589" y="985932"/>
                      <a:pt x="27536" y="985732"/>
                      <a:pt x="27474" y="985542"/>
                    </a:cubicBezTo>
                    <a:lnTo>
                      <a:pt x="21569" y="981541"/>
                    </a:lnTo>
                    <a:cubicBezTo>
                      <a:pt x="21569" y="980589"/>
                      <a:pt x="21569" y="979446"/>
                      <a:pt x="20902" y="978112"/>
                    </a:cubicBezTo>
                    <a:lnTo>
                      <a:pt x="27379" y="974017"/>
                    </a:lnTo>
                    <a:lnTo>
                      <a:pt x="27379" y="955919"/>
                    </a:lnTo>
                    <a:lnTo>
                      <a:pt x="34046" y="951919"/>
                    </a:lnTo>
                    <a:lnTo>
                      <a:pt x="34046" y="948299"/>
                    </a:lnTo>
                    <a:lnTo>
                      <a:pt x="27569" y="944299"/>
                    </a:lnTo>
                    <a:lnTo>
                      <a:pt x="26998" y="940584"/>
                    </a:lnTo>
                    <a:cubicBezTo>
                      <a:pt x="10424" y="896959"/>
                      <a:pt x="26236" y="833142"/>
                      <a:pt x="20902" y="783041"/>
                    </a:cubicBezTo>
                    <a:lnTo>
                      <a:pt x="30427" y="776944"/>
                    </a:lnTo>
                    <a:lnTo>
                      <a:pt x="37666" y="776944"/>
                    </a:lnTo>
                    <a:cubicBezTo>
                      <a:pt x="50525" y="764371"/>
                      <a:pt x="18044" y="775230"/>
                      <a:pt x="20902" y="764371"/>
                    </a:cubicBezTo>
                    <a:lnTo>
                      <a:pt x="27569" y="760371"/>
                    </a:lnTo>
                    <a:lnTo>
                      <a:pt x="27569" y="719699"/>
                    </a:lnTo>
                    <a:lnTo>
                      <a:pt x="34142" y="715699"/>
                    </a:lnTo>
                    <a:cubicBezTo>
                      <a:pt x="34142" y="705602"/>
                      <a:pt x="16425" y="715699"/>
                      <a:pt x="21473" y="700935"/>
                    </a:cubicBezTo>
                    <a:lnTo>
                      <a:pt x="34046" y="693886"/>
                    </a:lnTo>
                    <a:cubicBezTo>
                      <a:pt x="34046" y="679218"/>
                      <a:pt x="38333" y="679504"/>
                      <a:pt x="21188" y="675598"/>
                    </a:cubicBezTo>
                    <a:cubicBezTo>
                      <a:pt x="23283" y="672836"/>
                      <a:pt x="28617" y="674169"/>
                      <a:pt x="31951" y="672932"/>
                    </a:cubicBezTo>
                    <a:cubicBezTo>
                      <a:pt x="36999" y="668074"/>
                      <a:pt x="32808" y="656739"/>
                      <a:pt x="34046" y="649691"/>
                    </a:cubicBezTo>
                    <a:cubicBezTo>
                      <a:pt x="24998" y="645880"/>
                      <a:pt x="18997" y="641118"/>
                      <a:pt x="20807" y="631307"/>
                    </a:cubicBezTo>
                    <a:lnTo>
                      <a:pt x="26807" y="627973"/>
                    </a:lnTo>
                    <a:cubicBezTo>
                      <a:pt x="27641" y="623135"/>
                      <a:pt x="27896" y="618210"/>
                      <a:pt x="27569" y="613305"/>
                    </a:cubicBezTo>
                    <a:lnTo>
                      <a:pt x="21378" y="609209"/>
                    </a:lnTo>
                    <a:lnTo>
                      <a:pt x="33951" y="601589"/>
                    </a:lnTo>
                    <a:lnTo>
                      <a:pt x="33951" y="590731"/>
                    </a:lnTo>
                    <a:cubicBezTo>
                      <a:pt x="23950" y="585492"/>
                      <a:pt x="27188" y="584825"/>
                      <a:pt x="33094" y="579110"/>
                    </a:cubicBezTo>
                    <a:lnTo>
                      <a:pt x="28331" y="576443"/>
                    </a:lnTo>
                    <a:cubicBezTo>
                      <a:pt x="27421" y="572805"/>
                      <a:pt x="27130" y="569033"/>
                      <a:pt x="27474" y="565299"/>
                    </a:cubicBezTo>
                    <a:lnTo>
                      <a:pt x="33665" y="561298"/>
                    </a:lnTo>
                    <a:cubicBezTo>
                      <a:pt x="33665" y="560251"/>
                      <a:pt x="33665" y="559108"/>
                      <a:pt x="33665" y="557774"/>
                    </a:cubicBezTo>
                    <a:lnTo>
                      <a:pt x="27093" y="553774"/>
                    </a:lnTo>
                    <a:lnTo>
                      <a:pt x="27093" y="546630"/>
                    </a:lnTo>
                    <a:lnTo>
                      <a:pt x="20330" y="542534"/>
                    </a:lnTo>
                    <a:lnTo>
                      <a:pt x="20330" y="502529"/>
                    </a:lnTo>
                    <a:lnTo>
                      <a:pt x="13568" y="498243"/>
                    </a:lnTo>
                    <a:lnTo>
                      <a:pt x="13568" y="469001"/>
                    </a:lnTo>
                    <a:cubicBezTo>
                      <a:pt x="5852" y="466715"/>
                      <a:pt x="7567" y="462810"/>
                      <a:pt x="7281" y="458809"/>
                    </a:cubicBezTo>
                    <a:lnTo>
                      <a:pt x="13282" y="454618"/>
                    </a:lnTo>
                    <a:lnTo>
                      <a:pt x="7567" y="450809"/>
                    </a:lnTo>
                    <a:lnTo>
                      <a:pt x="7567" y="399373"/>
                    </a:lnTo>
                    <a:lnTo>
                      <a:pt x="13853" y="395468"/>
                    </a:lnTo>
                    <a:lnTo>
                      <a:pt x="13853" y="384610"/>
                    </a:lnTo>
                    <a:lnTo>
                      <a:pt x="7472" y="380799"/>
                    </a:lnTo>
                    <a:lnTo>
                      <a:pt x="7472" y="358797"/>
                    </a:lnTo>
                    <a:lnTo>
                      <a:pt x="13472" y="354796"/>
                    </a:lnTo>
                    <a:lnTo>
                      <a:pt x="1566" y="348129"/>
                    </a:lnTo>
                    <a:cubicBezTo>
                      <a:pt x="3471" y="342985"/>
                      <a:pt x="15568" y="349082"/>
                      <a:pt x="13853" y="340509"/>
                    </a:cubicBezTo>
                    <a:lnTo>
                      <a:pt x="7281" y="336509"/>
                    </a:lnTo>
                    <a:lnTo>
                      <a:pt x="7281" y="329174"/>
                    </a:lnTo>
                    <a:lnTo>
                      <a:pt x="13663" y="325364"/>
                    </a:lnTo>
                    <a:lnTo>
                      <a:pt x="13663" y="317935"/>
                    </a:lnTo>
                    <a:cubicBezTo>
                      <a:pt x="-3482" y="279359"/>
                      <a:pt x="12710" y="219827"/>
                      <a:pt x="7281" y="174393"/>
                    </a:cubicBezTo>
                    <a:cubicBezTo>
                      <a:pt x="16235" y="168964"/>
                      <a:pt x="16235" y="168678"/>
                      <a:pt x="7281" y="163534"/>
                    </a:cubicBezTo>
                    <a:lnTo>
                      <a:pt x="7281" y="126577"/>
                    </a:lnTo>
                    <a:lnTo>
                      <a:pt x="13377" y="122767"/>
                    </a:lnTo>
                    <a:lnTo>
                      <a:pt x="13377" y="108194"/>
                    </a:lnTo>
                    <a:lnTo>
                      <a:pt x="7091" y="104479"/>
                    </a:lnTo>
                    <a:lnTo>
                      <a:pt x="13282" y="100669"/>
                    </a:lnTo>
                    <a:lnTo>
                      <a:pt x="13282" y="89620"/>
                    </a:lnTo>
                    <a:cubicBezTo>
                      <a:pt x="-5768" y="81715"/>
                      <a:pt x="25188" y="80095"/>
                      <a:pt x="7281" y="70570"/>
                    </a:cubicBezTo>
                    <a:lnTo>
                      <a:pt x="7281" y="24374"/>
                    </a:lnTo>
                    <a:lnTo>
                      <a:pt x="709" y="20183"/>
                    </a:lnTo>
                    <a:close/>
                    <a:moveTo>
                      <a:pt x="150061" y="1747352"/>
                    </a:moveTo>
                    <a:cubicBezTo>
                      <a:pt x="146251" y="1744780"/>
                      <a:pt x="139679" y="1746780"/>
                      <a:pt x="135011" y="1746209"/>
                    </a:cubicBezTo>
                    <a:cubicBezTo>
                      <a:pt x="130249" y="1749828"/>
                      <a:pt x="130249" y="1749828"/>
                      <a:pt x="135011" y="1753542"/>
                    </a:cubicBezTo>
                    <a:lnTo>
                      <a:pt x="142346" y="1753542"/>
                    </a:lnTo>
                    <a:cubicBezTo>
                      <a:pt x="143679" y="1751923"/>
                      <a:pt x="151871" y="1749542"/>
                      <a:pt x="150537" y="1747352"/>
                    </a:cubicBezTo>
                    <a:close/>
                    <a:moveTo>
                      <a:pt x="426286" y="2071678"/>
                    </a:moveTo>
                    <a:cubicBezTo>
                      <a:pt x="425714" y="2071202"/>
                      <a:pt x="424476" y="2070439"/>
                      <a:pt x="424190" y="2070535"/>
                    </a:cubicBezTo>
                    <a:cubicBezTo>
                      <a:pt x="416856" y="2073107"/>
                      <a:pt x="428667" y="2075583"/>
                      <a:pt x="426572" y="2071678"/>
                    </a:cubicBezTo>
                    <a:close/>
                    <a:moveTo>
                      <a:pt x="49763" y="1462649"/>
                    </a:moveTo>
                    <a:cubicBezTo>
                      <a:pt x="65814" y="1469698"/>
                      <a:pt x="84437" y="1467355"/>
                      <a:pt x="98245" y="1456553"/>
                    </a:cubicBezTo>
                    <a:cubicBezTo>
                      <a:pt x="80433" y="1447790"/>
                      <a:pt x="62336" y="1457124"/>
                      <a:pt x="42809" y="1455029"/>
                    </a:cubicBezTo>
                    <a:cubicBezTo>
                      <a:pt x="37380" y="1460268"/>
                      <a:pt x="38904" y="1461792"/>
                      <a:pt x="49763" y="1462649"/>
                    </a:cubicBezTo>
                    <a:close/>
                    <a:moveTo>
                      <a:pt x="60526" y="1405499"/>
                    </a:moveTo>
                    <a:cubicBezTo>
                      <a:pt x="63193" y="1407309"/>
                      <a:pt x="66146" y="1408928"/>
                      <a:pt x="68622" y="1410452"/>
                    </a:cubicBezTo>
                    <a:cubicBezTo>
                      <a:pt x="74518" y="1410957"/>
                      <a:pt x="80374" y="1409109"/>
                      <a:pt x="84910" y="1405308"/>
                    </a:cubicBezTo>
                    <a:cubicBezTo>
                      <a:pt x="80624" y="1402356"/>
                      <a:pt x="63479" y="1401308"/>
                      <a:pt x="60907" y="1405499"/>
                    </a:cubicBezTo>
                    <a:close/>
                    <a:moveTo>
                      <a:pt x="101388" y="1446933"/>
                    </a:moveTo>
                    <a:cubicBezTo>
                      <a:pt x="112723" y="1445028"/>
                      <a:pt x="122534" y="1454458"/>
                      <a:pt x="131678" y="1448838"/>
                    </a:cubicBezTo>
                    <a:lnTo>
                      <a:pt x="131678" y="1438074"/>
                    </a:lnTo>
                    <a:cubicBezTo>
                      <a:pt x="127201" y="1434074"/>
                      <a:pt x="115485" y="1438646"/>
                      <a:pt x="109675" y="1433122"/>
                    </a:cubicBezTo>
                    <a:cubicBezTo>
                      <a:pt x="105698" y="1434055"/>
                      <a:pt x="101985" y="1435875"/>
                      <a:pt x="98816" y="1438456"/>
                    </a:cubicBezTo>
                    <a:cubicBezTo>
                      <a:pt x="100340" y="1441599"/>
                      <a:pt x="97388" y="1444837"/>
                      <a:pt x="101769" y="1447314"/>
                    </a:cubicBezTo>
                    <a:close/>
                    <a:moveTo>
                      <a:pt x="95578" y="1484176"/>
                    </a:moveTo>
                    <a:lnTo>
                      <a:pt x="89672" y="1480461"/>
                    </a:lnTo>
                    <a:lnTo>
                      <a:pt x="75671" y="1480461"/>
                    </a:lnTo>
                    <a:lnTo>
                      <a:pt x="67003" y="1485604"/>
                    </a:lnTo>
                    <a:cubicBezTo>
                      <a:pt x="73194" y="1493796"/>
                      <a:pt x="86053" y="1491129"/>
                      <a:pt x="95578" y="1491510"/>
                    </a:cubicBezTo>
                    <a:cubicBezTo>
                      <a:pt x="100436" y="1488081"/>
                      <a:pt x="100340" y="1487224"/>
                      <a:pt x="95959" y="1484557"/>
                    </a:cubicBezTo>
                    <a:close/>
                    <a:moveTo>
                      <a:pt x="125391" y="1681724"/>
                    </a:moveTo>
                    <a:lnTo>
                      <a:pt x="125391" y="1674485"/>
                    </a:lnTo>
                    <a:cubicBezTo>
                      <a:pt x="120057" y="1671913"/>
                      <a:pt x="114152" y="1672961"/>
                      <a:pt x="109389" y="1669151"/>
                    </a:cubicBezTo>
                    <a:cubicBezTo>
                      <a:pt x="85291" y="1674580"/>
                      <a:pt x="57764" y="1679914"/>
                      <a:pt x="33951" y="1685248"/>
                    </a:cubicBezTo>
                    <a:cubicBezTo>
                      <a:pt x="33951" y="1686487"/>
                      <a:pt x="33951" y="1687630"/>
                      <a:pt x="33475" y="1688963"/>
                    </a:cubicBezTo>
                    <a:lnTo>
                      <a:pt x="39857" y="1692868"/>
                    </a:lnTo>
                    <a:lnTo>
                      <a:pt x="33570" y="1696678"/>
                    </a:lnTo>
                    <a:lnTo>
                      <a:pt x="33570" y="1700298"/>
                    </a:lnTo>
                    <a:cubicBezTo>
                      <a:pt x="46627" y="1707842"/>
                      <a:pt x="61697" y="1711175"/>
                      <a:pt x="76718" y="1709823"/>
                    </a:cubicBezTo>
                    <a:lnTo>
                      <a:pt x="86243" y="1703632"/>
                    </a:lnTo>
                    <a:cubicBezTo>
                      <a:pt x="86243" y="1702869"/>
                      <a:pt x="85100" y="1700107"/>
                      <a:pt x="90339" y="1698774"/>
                    </a:cubicBezTo>
                    <a:cubicBezTo>
                      <a:pt x="95850" y="1698888"/>
                      <a:pt x="101220" y="1697031"/>
                      <a:pt x="105484" y="1693535"/>
                    </a:cubicBezTo>
                    <a:cubicBezTo>
                      <a:pt x="105484" y="1692392"/>
                      <a:pt x="105484" y="1691154"/>
                      <a:pt x="105484" y="1689725"/>
                    </a:cubicBezTo>
                    <a:cubicBezTo>
                      <a:pt x="110913" y="1684105"/>
                      <a:pt x="119771" y="1684391"/>
                      <a:pt x="125391" y="1681724"/>
                    </a:cubicBezTo>
                    <a:close/>
                    <a:moveTo>
                      <a:pt x="135392" y="1691249"/>
                    </a:moveTo>
                    <a:lnTo>
                      <a:pt x="128153" y="1691249"/>
                    </a:lnTo>
                    <a:cubicBezTo>
                      <a:pt x="124248" y="1694583"/>
                      <a:pt x="113675" y="1696583"/>
                      <a:pt x="122343" y="1702489"/>
                    </a:cubicBezTo>
                    <a:lnTo>
                      <a:pt x="128534" y="1698679"/>
                    </a:lnTo>
                    <a:cubicBezTo>
                      <a:pt x="134249" y="1699536"/>
                      <a:pt x="144155" y="1695536"/>
                      <a:pt x="135488" y="1691249"/>
                    </a:cubicBezTo>
                    <a:close/>
                    <a:moveTo>
                      <a:pt x="164729" y="1679152"/>
                    </a:moveTo>
                    <a:cubicBezTo>
                      <a:pt x="164729" y="1678200"/>
                      <a:pt x="162443" y="1677438"/>
                      <a:pt x="161205" y="1676581"/>
                    </a:cubicBezTo>
                    <a:lnTo>
                      <a:pt x="142155" y="1676581"/>
                    </a:lnTo>
                    <a:cubicBezTo>
                      <a:pt x="133392" y="1682010"/>
                      <a:pt x="144155" y="1684391"/>
                      <a:pt x="148061" y="1687630"/>
                    </a:cubicBezTo>
                    <a:cubicBezTo>
                      <a:pt x="153680" y="1687820"/>
                      <a:pt x="164920" y="1685058"/>
                      <a:pt x="164729" y="1678771"/>
                    </a:cubicBezTo>
                    <a:close/>
                    <a:moveTo>
                      <a:pt x="312748" y="792089"/>
                    </a:moveTo>
                    <a:cubicBezTo>
                      <a:pt x="308271" y="794756"/>
                      <a:pt x="308271" y="795613"/>
                      <a:pt x="312748" y="799519"/>
                    </a:cubicBezTo>
                    <a:lnTo>
                      <a:pt x="319987" y="799519"/>
                    </a:lnTo>
                    <a:cubicBezTo>
                      <a:pt x="323702" y="796280"/>
                      <a:pt x="334274" y="794089"/>
                      <a:pt x="325892" y="788375"/>
                    </a:cubicBezTo>
                    <a:lnTo>
                      <a:pt x="318653" y="788375"/>
                    </a:lnTo>
                    <a:close/>
                    <a:moveTo>
                      <a:pt x="329131" y="668264"/>
                    </a:moveTo>
                    <a:cubicBezTo>
                      <a:pt x="325154" y="665597"/>
                      <a:pt x="319963" y="665597"/>
                      <a:pt x="315986" y="668264"/>
                    </a:cubicBezTo>
                    <a:cubicBezTo>
                      <a:pt x="319963" y="670931"/>
                      <a:pt x="325154" y="670931"/>
                      <a:pt x="329131" y="668264"/>
                    </a:cubicBezTo>
                    <a:close/>
                    <a:moveTo>
                      <a:pt x="306938" y="850668"/>
                    </a:moveTo>
                    <a:lnTo>
                      <a:pt x="290174" y="860193"/>
                    </a:lnTo>
                    <a:lnTo>
                      <a:pt x="290174" y="863908"/>
                    </a:lnTo>
                    <a:cubicBezTo>
                      <a:pt x="299525" y="871594"/>
                      <a:pt x="313059" y="871385"/>
                      <a:pt x="322178" y="863432"/>
                    </a:cubicBezTo>
                    <a:cubicBezTo>
                      <a:pt x="306938" y="859145"/>
                      <a:pt x="341228" y="850382"/>
                      <a:pt x="306938" y="850668"/>
                    </a:cubicBezTo>
                    <a:close/>
                    <a:moveTo>
                      <a:pt x="280363" y="935441"/>
                    </a:moveTo>
                    <a:cubicBezTo>
                      <a:pt x="269885" y="943060"/>
                      <a:pt x="254264" y="935441"/>
                      <a:pt x="244454" y="944966"/>
                    </a:cubicBezTo>
                    <a:cubicBezTo>
                      <a:pt x="269409" y="955824"/>
                      <a:pt x="303794" y="951538"/>
                      <a:pt x="329036" y="944966"/>
                    </a:cubicBezTo>
                    <a:cubicBezTo>
                      <a:pt x="330655" y="925534"/>
                      <a:pt x="292269" y="939346"/>
                      <a:pt x="279887" y="935441"/>
                    </a:cubicBezTo>
                    <a:close/>
                    <a:moveTo>
                      <a:pt x="363230" y="829999"/>
                    </a:moveTo>
                    <a:cubicBezTo>
                      <a:pt x="359516" y="837619"/>
                      <a:pt x="365897" y="840476"/>
                      <a:pt x="372755" y="839524"/>
                    </a:cubicBezTo>
                    <a:cubicBezTo>
                      <a:pt x="377242" y="842457"/>
                      <a:pt x="382073" y="844819"/>
                      <a:pt x="387138" y="846572"/>
                    </a:cubicBezTo>
                    <a:cubicBezTo>
                      <a:pt x="396092" y="842667"/>
                      <a:pt x="438764" y="840191"/>
                      <a:pt x="413141" y="828189"/>
                    </a:cubicBezTo>
                    <a:cubicBezTo>
                      <a:pt x="394853" y="829713"/>
                      <a:pt x="377994" y="826569"/>
                      <a:pt x="362754" y="829999"/>
                    </a:cubicBezTo>
                    <a:close/>
                    <a:moveTo>
                      <a:pt x="363230" y="775706"/>
                    </a:moveTo>
                    <a:lnTo>
                      <a:pt x="371136" y="780659"/>
                    </a:lnTo>
                    <a:cubicBezTo>
                      <a:pt x="380661" y="779993"/>
                      <a:pt x="412475" y="784088"/>
                      <a:pt x="392663" y="773325"/>
                    </a:cubicBezTo>
                    <a:cubicBezTo>
                      <a:pt x="383138" y="774944"/>
                      <a:pt x="368850" y="769801"/>
                      <a:pt x="363040" y="775706"/>
                    </a:cubicBezTo>
                    <a:close/>
                    <a:moveTo>
                      <a:pt x="411713" y="953442"/>
                    </a:moveTo>
                    <a:cubicBezTo>
                      <a:pt x="412475" y="953442"/>
                      <a:pt x="413237" y="952681"/>
                      <a:pt x="414284" y="952014"/>
                    </a:cubicBezTo>
                    <a:cubicBezTo>
                      <a:pt x="405902" y="948013"/>
                      <a:pt x="401140" y="942489"/>
                      <a:pt x="390567" y="942489"/>
                    </a:cubicBezTo>
                    <a:lnTo>
                      <a:pt x="380090" y="950014"/>
                    </a:lnTo>
                    <a:cubicBezTo>
                      <a:pt x="370565" y="950014"/>
                      <a:pt x="365421" y="951252"/>
                      <a:pt x="357801" y="946109"/>
                    </a:cubicBezTo>
                    <a:lnTo>
                      <a:pt x="354753" y="950776"/>
                    </a:lnTo>
                    <a:cubicBezTo>
                      <a:pt x="357801" y="953709"/>
                      <a:pt x="361533" y="955843"/>
                      <a:pt x="365612" y="956967"/>
                    </a:cubicBezTo>
                    <a:cubicBezTo>
                      <a:pt x="379137" y="950490"/>
                      <a:pt x="396568" y="955348"/>
                      <a:pt x="411713" y="953442"/>
                    </a:cubicBezTo>
                    <a:close/>
                    <a:moveTo>
                      <a:pt x="373613" y="969921"/>
                    </a:moveTo>
                    <a:cubicBezTo>
                      <a:pt x="370946" y="968016"/>
                      <a:pt x="368088" y="966206"/>
                      <a:pt x="366183" y="964968"/>
                    </a:cubicBezTo>
                    <a:lnTo>
                      <a:pt x="345133" y="964968"/>
                    </a:lnTo>
                    <a:cubicBezTo>
                      <a:pt x="340561" y="968778"/>
                      <a:pt x="340561" y="968778"/>
                      <a:pt x="345133" y="972302"/>
                    </a:cubicBezTo>
                    <a:cubicBezTo>
                      <a:pt x="354563" y="970683"/>
                      <a:pt x="368850" y="975826"/>
                      <a:pt x="373613" y="969921"/>
                    </a:cubicBezTo>
                    <a:close/>
                    <a:moveTo>
                      <a:pt x="433144" y="910199"/>
                    </a:moveTo>
                    <a:cubicBezTo>
                      <a:pt x="448098" y="913247"/>
                      <a:pt x="448479" y="918105"/>
                      <a:pt x="459147" y="905246"/>
                    </a:cubicBezTo>
                    <a:cubicBezTo>
                      <a:pt x="463243" y="891435"/>
                      <a:pt x="431334" y="905246"/>
                      <a:pt x="424286" y="895721"/>
                    </a:cubicBezTo>
                    <a:cubicBezTo>
                      <a:pt x="404474" y="905246"/>
                      <a:pt x="379899" y="891911"/>
                      <a:pt x="361897" y="908485"/>
                    </a:cubicBezTo>
                    <a:cubicBezTo>
                      <a:pt x="383138" y="921629"/>
                      <a:pt x="409331" y="907246"/>
                      <a:pt x="433144" y="910199"/>
                    </a:cubicBezTo>
                    <a:close/>
                    <a:moveTo>
                      <a:pt x="350943" y="858574"/>
                    </a:moveTo>
                    <a:cubicBezTo>
                      <a:pt x="343799" y="859241"/>
                      <a:pt x="335894" y="856669"/>
                      <a:pt x="329321" y="860288"/>
                    </a:cubicBezTo>
                    <a:lnTo>
                      <a:pt x="329321" y="863908"/>
                    </a:lnTo>
                    <a:cubicBezTo>
                      <a:pt x="348529" y="871928"/>
                      <a:pt x="370400" y="870375"/>
                      <a:pt x="388281" y="859717"/>
                    </a:cubicBezTo>
                    <a:cubicBezTo>
                      <a:pt x="388281" y="855050"/>
                      <a:pt x="382185" y="853430"/>
                      <a:pt x="379328" y="851239"/>
                    </a:cubicBezTo>
                    <a:cubicBezTo>
                      <a:pt x="374188" y="850582"/>
                      <a:pt x="368990" y="851878"/>
                      <a:pt x="364754" y="854859"/>
                    </a:cubicBezTo>
                    <a:cubicBezTo>
                      <a:pt x="357801" y="853049"/>
                      <a:pt x="355706" y="857145"/>
                      <a:pt x="350943" y="858098"/>
                    </a:cubicBezTo>
                    <a:close/>
                    <a:moveTo>
                      <a:pt x="267980" y="1028785"/>
                    </a:moveTo>
                    <a:cubicBezTo>
                      <a:pt x="264361" y="1027833"/>
                      <a:pt x="260360" y="1032310"/>
                      <a:pt x="256931" y="1033453"/>
                    </a:cubicBezTo>
                    <a:lnTo>
                      <a:pt x="256931" y="1037453"/>
                    </a:lnTo>
                    <a:lnTo>
                      <a:pt x="250073" y="1040882"/>
                    </a:lnTo>
                    <a:cubicBezTo>
                      <a:pt x="256931" y="1045168"/>
                      <a:pt x="264266" y="1040882"/>
                      <a:pt x="269981" y="1037548"/>
                    </a:cubicBezTo>
                    <a:cubicBezTo>
                      <a:pt x="268838" y="1034024"/>
                      <a:pt x="272076" y="1029928"/>
                      <a:pt x="267980" y="1028309"/>
                    </a:cubicBezTo>
                    <a:close/>
                    <a:moveTo>
                      <a:pt x="286459" y="969064"/>
                    </a:moveTo>
                    <a:lnTo>
                      <a:pt x="293317" y="969064"/>
                    </a:lnTo>
                    <a:lnTo>
                      <a:pt x="299222" y="976493"/>
                    </a:lnTo>
                    <a:cubicBezTo>
                      <a:pt x="305007" y="976998"/>
                      <a:pt x="310835" y="976350"/>
                      <a:pt x="316367" y="974588"/>
                    </a:cubicBezTo>
                    <a:cubicBezTo>
                      <a:pt x="313415" y="972112"/>
                      <a:pt x="319415" y="968397"/>
                      <a:pt x="312748" y="965063"/>
                    </a:cubicBezTo>
                    <a:cubicBezTo>
                      <a:pt x="303794" y="965063"/>
                      <a:pt x="296365" y="959348"/>
                      <a:pt x="286745" y="961348"/>
                    </a:cubicBezTo>
                    <a:cubicBezTo>
                      <a:pt x="282077" y="964777"/>
                      <a:pt x="282077" y="964777"/>
                      <a:pt x="286459" y="968587"/>
                    </a:cubicBezTo>
                    <a:close/>
                    <a:moveTo>
                      <a:pt x="315034" y="992400"/>
                    </a:moveTo>
                    <a:cubicBezTo>
                      <a:pt x="312662" y="990599"/>
                      <a:pt x="310181" y="988943"/>
                      <a:pt x="307604" y="987447"/>
                    </a:cubicBezTo>
                    <a:cubicBezTo>
                      <a:pt x="302937" y="987447"/>
                      <a:pt x="299413" y="987447"/>
                      <a:pt x="297413" y="988971"/>
                    </a:cubicBezTo>
                    <a:cubicBezTo>
                      <a:pt x="287888" y="1001067"/>
                      <a:pt x="321511" y="1001830"/>
                      <a:pt x="314748" y="991924"/>
                    </a:cubicBezTo>
                    <a:close/>
                    <a:moveTo>
                      <a:pt x="315034" y="1037739"/>
                    </a:moveTo>
                    <a:cubicBezTo>
                      <a:pt x="306987" y="1033529"/>
                      <a:pt x="297190" y="1034624"/>
                      <a:pt x="290269" y="1040501"/>
                    </a:cubicBezTo>
                    <a:cubicBezTo>
                      <a:pt x="298469" y="1044616"/>
                      <a:pt x="308346" y="1043330"/>
                      <a:pt x="315224" y="1037263"/>
                    </a:cubicBezTo>
                    <a:close/>
                    <a:moveTo>
                      <a:pt x="351705" y="1112891"/>
                    </a:moveTo>
                    <a:cubicBezTo>
                      <a:pt x="344466" y="1114224"/>
                      <a:pt x="307128" y="1107557"/>
                      <a:pt x="319130" y="1120130"/>
                    </a:cubicBezTo>
                    <a:cubicBezTo>
                      <a:pt x="323797" y="1119749"/>
                      <a:pt x="362564" y="1116034"/>
                      <a:pt x="351896" y="1112415"/>
                    </a:cubicBezTo>
                    <a:close/>
                    <a:moveTo>
                      <a:pt x="417713" y="1068600"/>
                    </a:moveTo>
                    <a:cubicBezTo>
                      <a:pt x="388376" y="1071648"/>
                      <a:pt x="356658" y="1052503"/>
                      <a:pt x="329512" y="1066409"/>
                    </a:cubicBezTo>
                    <a:cubicBezTo>
                      <a:pt x="341513" y="1078316"/>
                      <a:pt x="360944" y="1067076"/>
                      <a:pt x="374089" y="1076601"/>
                    </a:cubicBezTo>
                    <a:cubicBezTo>
                      <a:pt x="385709" y="1072696"/>
                      <a:pt x="393139" y="1082697"/>
                      <a:pt x="404950" y="1079363"/>
                    </a:cubicBezTo>
                    <a:cubicBezTo>
                      <a:pt x="408665" y="1075458"/>
                      <a:pt x="424952" y="1071553"/>
                      <a:pt x="417904" y="1068124"/>
                    </a:cubicBezTo>
                    <a:close/>
                    <a:moveTo>
                      <a:pt x="417713" y="1028309"/>
                    </a:moveTo>
                    <a:cubicBezTo>
                      <a:pt x="399954" y="1028166"/>
                      <a:pt x="382298" y="1025604"/>
                      <a:pt x="365231" y="1020689"/>
                    </a:cubicBezTo>
                    <a:cubicBezTo>
                      <a:pt x="359611" y="1022023"/>
                      <a:pt x="343418" y="1016879"/>
                      <a:pt x="342180" y="1024785"/>
                    </a:cubicBezTo>
                    <a:cubicBezTo>
                      <a:pt x="342180" y="1026023"/>
                      <a:pt x="341513" y="1027071"/>
                      <a:pt x="338561" y="1028023"/>
                    </a:cubicBezTo>
                    <a:cubicBezTo>
                      <a:pt x="295793" y="1029642"/>
                      <a:pt x="351134" y="1043168"/>
                      <a:pt x="365040" y="1039073"/>
                    </a:cubicBezTo>
                    <a:cubicBezTo>
                      <a:pt x="382661" y="1027928"/>
                      <a:pt x="403997" y="1048598"/>
                      <a:pt x="420857" y="1033643"/>
                    </a:cubicBezTo>
                    <a:cubicBezTo>
                      <a:pt x="421238" y="1031452"/>
                      <a:pt x="422476" y="1029548"/>
                      <a:pt x="417809" y="1027833"/>
                    </a:cubicBezTo>
                    <a:close/>
                    <a:moveTo>
                      <a:pt x="385519" y="1016975"/>
                    </a:moveTo>
                    <a:lnTo>
                      <a:pt x="413046" y="1016975"/>
                    </a:lnTo>
                    <a:cubicBezTo>
                      <a:pt x="421523" y="998972"/>
                      <a:pt x="391329" y="1007926"/>
                      <a:pt x="381614" y="1005925"/>
                    </a:cubicBezTo>
                    <a:cubicBezTo>
                      <a:pt x="376375" y="1005925"/>
                      <a:pt x="376375" y="1005925"/>
                      <a:pt x="375041" y="1010592"/>
                    </a:cubicBezTo>
                    <a:cubicBezTo>
                      <a:pt x="378135" y="1013250"/>
                      <a:pt x="381730" y="1015260"/>
                      <a:pt x="385614" y="1016498"/>
                    </a:cubicBezTo>
                    <a:close/>
                    <a:moveTo>
                      <a:pt x="444002" y="972778"/>
                    </a:moveTo>
                    <a:lnTo>
                      <a:pt x="453527" y="967635"/>
                    </a:lnTo>
                    <a:cubicBezTo>
                      <a:pt x="454575" y="949918"/>
                      <a:pt x="390758" y="971159"/>
                      <a:pt x="381804" y="975160"/>
                    </a:cubicBezTo>
                    <a:lnTo>
                      <a:pt x="381804" y="985732"/>
                    </a:lnTo>
                    <a:cubicBezTo>
                      <a:pt x="377899" y="988780"/>
                      <a:pt x="368660" y="986685"/>
                      <a:pt x="365993" y="990876"/>
                    </a:cubicBezTo>
                    <a:cubicBezTo>
                      <a:pt x="361421" y="990876"/>
                      <a:pt x="351515" y="993067"/>
                      <a:pt x="350181" y="997353"/>
                    </a:cubicBezTo>
                    <a:cubicBezTo>
                      <a:pt x="361325" y="998972"/>
                      <a:pt x="374279" y="999639"/>
                      <a:pt x="385328" y="1002210"/>
                    </a:cubicBezTo>
                    <a:cubicBezTo>
                      <a:pt x="393425" y="995733"/>
                      <a:pt x="407331" y="995067"/>
                      <a:pt x="414475" y="989256"/>
                    </a:cubicBezTo>
                    <a:lnTo>
                      <a:pt x="408665" y="985637"/>
                    </a:lnTo>
                    <a:cubicBezTo>
                      <a:pt x="414856" y="983256"/>
                      <a:pt x="413237" y="979827"/>
                      <a:pt x="418190" y="976112"/>
                    </a:cubicBezTo>
                    <a:cubicBezTo>
                      <a:pt x="426953" y="976112"/>
                      <a:pt x="434477" y="970302"/>
                      <a:pt x="444098" y="972302"/>
                    </a:cubicBezTo>
                    <a:close/>
                    <a:moveTo>
                      <a:pt x="467053" y="1011450"/>
                    </a:moveTo>
                    <a:cubicBezTo>
                      <a:pt x="460792" y="1008593"/>
                      <a:pt x="453597" y="1008593"/>
                      <a:pt x="447336" y="1011450"/>
                    </a:cubicBezTo>
                    <a:cubicBezTo>
                      <a:pt x="447336" y="1014879"/>
                      <a:pt x="446193" y="1020975"/>
                      <a:pt x="451527" y="1020023"/>
                    </a:cubicBezTo>
                    <a:cubicBezTo>
                      <a:pt x="455432" y="1016308"/>
                      <a:pt x="463148" y="1017736"/>
                      <a:pt x="467053" y="1014974"/>
                    </a:cubicBezTo>
                    <a:close/>
                    <a:moveTo>
                      <a:pt x="516202" y="887625"/>
                    </a:moveTo>
                    <a:cubicBezTo>
                      <a:pt x="515432" y="887853"/>
                      <a:pt x="514718" y="888244"/>
                      <a:pt x="514106" y="888768"/>
                    </a:cubicBezTo>
                    <a:cubicBezTo>
                      <a:pt x="512106" y="892673"/>
                      <a:pt x="523917" y="890197"/>
                      <a:pt x="516488" y="887625"/>
                    </a:cubicBezTo>
                    <a:close/>
                    <a:moveTo>
                      <a:pt x="535252" y="942774"/>
                    </a:moveTo>
                    <a:lnTo>
                      <a:pt x="522965" y="942774"/>
                    </a:lnTo>
                    <a:cubicBezTo>
                      <a:pt x="518297" y="946585"/>
                      <a:pt x="518297" y="946585"/>
                      <a:pt x="522965" y="950204"/>
                    </a:cubicBezTo>
                    <a:lnTo>
                      <a:pt x="536109" y="950204"/>
                    </a:lnTo>
                    <a:cubicBezTo>
                      <a:pt x="540776" y="946394"/>
                      <a:pt x="540776" y="946394"/>
                      <a:pt x="535538" y="942774"/>
                    </a:cubicBezTo>
                    <a:close/>
                    <a:moveTo>
                      <a:pt x="552016" y="929916"/>
                    </a:moveTo>
                    <a:cubicBezTo>
                      <a:pt x="552016" y="928201"/>
                      <a:pt x="553254" y="926296"/>
                      <a:pt x="547920" y="924391"/>
                    </a:cubicBezTo>
                    <a:cubicBezTo>
                      <a:pt x="541919" y="925820"/>
                      <a:pt x="533347" y="922010"/>
                      <a:pt x="526108" y="926010"/>
                    </a:cubicBezTo>
                    <a:cubicBezTo>
                      <a:pt x="533823" y="928011"/>
                      <a:pt x="545063" y="934678"/>
                      <a:pt x="552587" y="929916"/>
                    </a:cubicBezTo>
                    <a:close/>
                    <a:moveTo>
                      <a:pt x="565351" y="2192074"/>
                    </a:moveTo>
                    <a:cubicBezTo>
                      <a:pt x="553921" y="2192074"/>
                      <a:pt x="563541" y="2197026"/>
                      <a:pt x="567827" y="2199503"/>
                    </a:cubicBezTo>
                    <a:lnTo>
                      <a:pt x="575257" y="2199503"/>
                    </a:lnTo>
                    <a:cubicBezTo>
                      <a:pt x="585258" y="2192931"/>
                      <a:pt x="571066" y="2191312"/>
                      <a:pt x="565922" y="2192074"/>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200" name="Google Shape;200;p10"/>
              <p:cNvSpPr/>
              <p:nvPr/>
            </p:nvSpPr>
            <p:spPr>
              <a:xfrm>
                <a:off x="1296395" y="3407657"/>
                <a:ext cx="391208" cy="3453115"/>
              </a:xfrm>
              <a:custGeom>
                <a:rect b="b" l="l" r="r" t="t"/>
                <a:pathLst>
                  <a:path extrusionOk="0" h="2317527" w="592740">
                    <a:moveTo>
                      <a:pt x="579067" y="2316946"/>
                    </a:moveTo>
                    <a:lnTo>
                      <a:pt x="7567" y="2316946"/>
                    </a:lnTo>
                    <a:lnTo>
                      <a:pt x="7567" y="2304088"/>
                    </a:lnTo>
                    <a:lnTo>
                      <a:pt x="995" y="2300087"/>
                    </a:lnTo>
                    <a:cubicBezTo>
                      <a:pt x="995" y="2298849"/>
                      <a:pt x="995" y="2297610"/>
                      <a:pt x="995" y="2296563"/>
                    </a:cubicBezTo>
                    <a:lnTo>
                      <a:pt x="6805" y="2292848"/>
                    </a:lnTo>
                    <a:lnTo>
                      <a:pt x="6805" y="2285324"/>
                    </a:lnTo>
                    <a:lnTo>
                      <a:pt x="1852" y="2282561"/>
                    </a:lnTo>
                    <a:cubicBezTo>
                      <a:pt x="14330" y="2255986"/>
                      <a:pt x="3376" y="2215886"/>
                      <a:pt x="6900" y="2182549"/>
                    </a:cubicBezTo>
                    <a:lnTo>
                      <a:pt x="995" y="2178739"/>
                    </a:lnTo>
                    <a:cubicBezTo>
                      <a:pt x="995" y="2177691"/>
                      <a:pt x="995" y="2176548"/>
                      <a:pt x="995" y="2175214"/>
                    </a:cubicBezTo>
                    <a:lnTo>
                      <a:pt x="7567" y="2171309"/>
                    </a:lnTo>
                    <a:lnTo>
                      <a:pt x="7567" y="2101396"/>
                    </a:lnTo>
                    <a:lnTo>
                      <a:pt x="1185" y="2097585"/>
                    </a:lnTo>
                    <a:lnTo>
                      <a:pt x="1185" y="2023862"/>
                    </a:lnTo>
                    <a:cubicBezTo>
                      <a:pt x="13472" y="2019004"/>
                      <a:pt x="5471" y="2001097"/>
                      <a:pt x="7567" y="1990811"/>
                    </a:cubicBezTo>
                    <a:lnTo>
                      <a:pt x="2233" y="1987762"/>
                    </a:lnTo>
                    <a:cubicBezTo>
                      <a:pt x="15568" y="1939471"/>
                      <a:pt x="3090" y="1876511"/>
                      <a:pt x="7186" y="1821837"/>
                    </a:cubicBezTo>
                    <a:lnTo>
                      <a:pt x="13949" y="1817551"/>
                    </a:lnTo>
                    <a:lnTo>
                      <a:pt x="13949" y="1758686"/>
                    </a:lnTo>
                    <a:lnTo>
                      <a:pt x="7662" y="1754876"/>
                    </a:lnTo>
                    <a:lnTo>
                      <a:pt x="7662" y="1751352"/>
                    </a:lnTo>
                    <a:lnTo>
                      <a:pt x="14044" y="1747447"/>
                    </a:lnTo>
                    <a:lnTo>
                      <a:pt x="14044" y="1718110"/>
                    </a:lnTo>
                    <a:lnTo>
                      <a:pt x="8043" y="1714204"/>
                    </a:lnTo>
                    <a:cubicBezTo>
                      <a:pt x="18711" y="1710585"/>
                      <a:pt x="12710" y="1698202"/>
                      <a:pt x="14139" y="1689154"/>
                    </a:cubicBezTo>
                    <a:lnTo>
                      <a:pt x="20045" y="1685058"/>
                    </a:lnTo>
                    <a:cubicBezTo>
                      <a:pt x="20045" y="1684201"/>
                      <a:pt x="20521" y="1683058"/>
                      <a:pt x="20807" y="1681629"/>
                    </a:cubicBezTo>
                    <a:lnTo>
                      <a:pt x="14330" y="1677533"/>
                    </a:lnTo>
                    <a:lnTo>
                      <a:pt x="14330" y="1622574"/>
                    </a:lnTo>
                    <a:lnTo>
                      <a:pt x="7757" y="1618573"/>
                    </a:lnTo>
                    <a:lnTo>
                      <a:pt x="14330" y="1614573"/>
                    </a:lnTo>
                    <a:lnTo>
                      <a:pt x="14330" y="1559518"/>
                    </a:lnTo>
                    <a:cubicBezTo>
                      <a:pt x="24521" y="1556661"/>
                      <a:pt x="19759" y="1545231"/>
                      <a:pt x="20711" y="1537515"/>
                    </a:cubicBezTo>
                    <a:cubicBezTo>
                      <a:pt x="17949" y="1535706"/>
                      <a:pt x="15377" y="1535325"/>
                      <a:pt x="14234" y="1532848"/>
                    </a:cubicBezTo>
                    <a:cubicBezTo>
                      <a:pt x="19473" y="1451981"/>
                      <a:pt x="3757" y="1358541"/>
                      <a:pt x="19949" y="1283675"/>
                    </a:cubicBezTo>
                    <a:cubicBezTo>
                      <a:pt x="22140" y="1268339"/>
                      <a:pt x="19949" y="1251765"/>
                      <a:pt x="20711" y="1236050"/>
                    </a:cubicBezTo>
                    <a:lnTo>
                      <a:pt x="14425" y="1231954"/>
                    </a:lnTo>
                    <a:lnTo>
                      <a:pt x="14425" y="1213665"/>
                    </a:lnTo>
                    <a:lnTo>
                      <a:pt x="20711" y="1209856"/>
                    </a:lnTo>
                    <a:lnTo>
                      <a:pt x="20711" y="1202521"/>
                    </a:lnTo>
                    <a:lnTo>
                      <a:pt x="14330" y="1198711"/>
                    </a:lnTo>
                    <a:lnTo>
                      <a:pt x="14330" y="1135846"/>
                    </a:lnTo>
                    <a:lnTo>
                      <a:pt x="20426" y="1131941"/>
                    </a:lnTo>
                    <a:cubicBezTo>
                      <a:pt x="13377" y="1129846"/>
                      <a:pt x="13949" y="1124131"/>
                      <a:pt x="14139" y="1118320"/>
                    </a:cubicBezTo>
                    <a:cubicBezTo>
                      <a:pt x="24902" y="1111748"/>
                      <a:pt x="21283" y="1107557"/>
                      <a:pt x="9472" y="1107748"/>
                    </a:cubicBezTo>
                    <a:lnTo>
                      <a:pt x="7281" y="1103461"/>
                    </a:lnTo>
                    <a:cubicBezTo>
                      <a:pt x="9853" y="1099461"/>
                      <a:pt x="18044" y="1102033"/>
                      <a:pt x="20711" y="1098985"/>
                    </a:cubicBezTo>
                    <a:lnTo>
                      <a:pt x="20711" y="1069171"/>
                    </a:lnTo>
                    <a:lnTo>
                      <a:pt x="27188" y="1065361"/>
                    </a:lnTo>
                    <a:lnTo>
                      <a:pt x="27188" y="1043358"/>
                    </a:lnTo>
                    <a:lnTo>
                      <a:pt x="21092" y="1039549"/>
                    </a:lnTo>
                    <a:lnTo>
                      <a:pt x="21092" y="1028309"/>
                    </a:lnTo>
                    <a:cubicBezTo>
                      <a:pt x="28141" y="1025833"/>
                      <a:pt x="28522" y="1022309"/>
                      <a:pt x="25950" y="1017070"/>
                    </a:cubicBezTo>
                    <a:lnTo>
                      <a:pt x="21188" y="1013831"/>
                    </a:lnTo>
                    <a:lnTo>
                      <a:pt x="21188" y="792946"/>
                    </a:lnTo>
                    <a:lnTo>
                      <a:pt x="26903" y="789231"/>
                    </a:lnTo>
                    <a:cubicBezTo>
                      <a:pt x="26903" y="788184"/>
                      <a:pt x="26903" y="786946"/>
                      <a:pt x="27379" y="785707"/>
                    </a:cubicBezTo>
                    <a:lnTo>
                      <a:pt x="20807" y="781707"/>
                    </a:lnTo>
                    <a:lnTo>
                      <a:pt x="20807" y="767039"/>
                    </a:lnTo>
                    <a:lnTo>
                      <a:pt x="27474" y="763038"/>
                    </a:lnTo>
                    <a:lnTo>
                      <a:pt x="27474" y="722843"/>
                    </a:lnTo>
                    <a:lnTo>
                      <a:pt x="33475" y="718937"/>
                    </a:lnTo>
                    <a:cubicBezTo>
                      <a:pt x="31665" y="717794"/>
                      <a:pt x="30046" y="716937"/>
                      <a:pt x="28522" y="716080"/>
                    </a:cubicBezTo>
                    <a:cubicBezTo>
                      <a:pt x="26795" y="697296"/>
                      <a:pt x="26636" y="678408"/>
                      <a:pt x="28046" y="659596"/>
                    </a:cubicBezTo>
                    <a:lnTo>
                      <a:pt x="32713" y="657024"/>
                    </a:lnTo>
                    <a:cubicBezTo>
                      <a:pt x="25664" y="651786"/>
                      <a:pt x="24331" y="649785"/>
                      <a:pt x="33475" y="645404"/>
                    </a:cubicBezTo>
                    <a:lnTo>
                      <a:pt x="33475" y="619782"/>
                    </a:lnTo>
                    <a:lnTo>
                      <a:pt x="26903" y="615876"/>
                    </a:lnTo>
                    <a:cubicBezTo>
                      <a:pt x="26903" y="614543"/>
                      <a:pt x="26903" y="613305"/>
                      <a:pt x="26903" y="612257"/>
                    </a:cubicBezTo>
                    <a:lnTo>
                      <a:pt x="32713" y="608543"/>
                    </a:lnTo>
                    <a:lnTo>
                      <a:pt x="32713" y="597398"/>
                    </a:lnTo>
                    <a:cubicBezTo>
                      <a:pt x="25474" y="595112"/>
                      <a:pt x="26426" y="589683"/>
                      <a:pt x="26522" y="583301"/>
                    </a:cubicBezTo>
                    <a:lnTo>
                      <a:pt x="20807" y="579396"/>
                    </a:lnTo>
                    <a:cubicBezTo>
                      <a:pt x="21759" y="575395"/>
                      <a:pt x="30332" y="578920"/>
                      <a:pt x="32903" y="575395"/>
                    </a:cubicBezTo>
                    <a:lnTo>
                      <a:pt x="32903" y="549773"/>
                    </a:lnTo>
                    <a:lnTo>
                      <a:pt x="26522" y="545963"/>
                    </a:lnTo>
                    <a:lnTo>
                      <a:pt x="26522" y="527675"/>
                    </a:lnTo>
                    <a:lnTo>
                      <a:pt x="32903" y="523770"/>
                    </a:lnTo>
                    <a:lnTo>
                      <a:pt x="32903" y="501672"/>
                    </a:lnTo>
                    <a:lnTo>
                      <a:pt x="28046" y="498910"/>
                    </a:lnTo>
                    <a:cubicBezTo>
                      <a:pt x="25188" y="494433"/>
                      <a:pt x="26998" y="488146"/>
                      <a:pt x="26522" y="483384"/>
                    </a:cubicBezTo>
                    <a:lnTo>
                      <a:pt x="32332" y="480145"/>
                    </a:lnTo>
                    <a:cubicBezTo>
                      <a:pt x="34237" y="475573"/>
                      <a:pt x="32332" y="470620"/>
                      <a:pt x="33189" y="465477"/>
                    </a:cubicBezTo>
                    <a:lnTo>
                      <a:pt x="27093" y="461381"/>
                    </a:lnTo>
                    <a:lnTo>
                      <a:pt x="32808" y="457571"/>
                    </a:lnTo>
                    <a:cubicBezTo>
                      <a:pt x="32808" y="456523"/>
                      <a:pt x="32808" y="455380"/>
                      <a:pt x="32808" y="454047"/>
                    </a:cubicBezTo>
                    <a:lnTo>
                      <a:pt x="39380" y="450046"/>
                    </a:lnTo>
                    <a:lnTo>
                      <a:pt x="39380" y="409756"/>
                    </a:lnTo>
                    <a:lnTo>
                      <a:pt x="46048" y="405755"/>
                    </a:lnTo>
                    <a:cubicBezTo>
                      <a:pt x="46048" y="404422"/>
                      <a:pt x="46048" y="403279"/>
                      <a:pt x="45572" y="402231"/>
                    </a:cubicBezTo>
                    <a:cubicBezTo>
                      <a:pt x="43381" y="400707"/>
                      <a:pt x="41285" y="399373"/>
                      <a:pt x="39380" y="398230"/>
                    </a:cubicBezTo>
                    <a:lnTo>
                      <a:pt x="39380" y="392896"/>
                    </a:lnTo>
                    <a:cubicBezTo>
                      <a:pt x="33493" y="388153"/>
                      <a:pt x="27105" y="384067"/>
                      <a:pt x="20330" y="380704"/>
                    </a:cubicBezTo>
                    <a:lnTo>
                      <a:pt x="20330" y="340414"/>
                    </a:lnTo>
                    <a:lnTo>
                      <a:pt x="13663" y="336318"/>
                    </a:lnTo>
                    <a:lnTo>
                      <a:pt x="13663" y="332794"/>
                    </a:lnTo>
                    <a:lnTo>
                      <a:pt x="19949" y="328983"/>
                    </a:lnTo>
                    <a:lnTo>
                      <a:pt x="19949" y="314220"/>
                    </a:lnTo>
                    <a:cubicBezTo>
                      <a:pt x="12806" y="311934"/>
                      <a:pt x="12234" y="304695"/>
                      <a:pt x="14520" y="299075"/>
                    </a:cubicBezTo>
                    <a:lnTo>
                      <a:pt x="19092" y="296503"/>
                    </a:lnTo>
                    <a:cubicBezTo>
                      <a:pt x="20668" y="271510"/>
                      <a:pt x="20668" y="246440"/>
                      <a:pt x="19092" y="221446"/>
                    </a:cubicBezTo>
                    <a:lnTo>
                      <a:pt x="14139" y="218684"/>
                    </a:lnTo>
                    <a:lnTo>
                      <a:pt x="14139" y="171059"/>
                    </a:lnTo>
                    <a:lnTo>
                      <a:pt x="7376" y="166773"/>
                    </a:lnTo>
                    <a:lnTo>
                      <a:pt x="7376" y="145246"/>
                    </a:lnTo>
                    <a:lnTo>
                      <a:pt x="709" y="141246"/>
                    </a:lnTo>
                    <a:lnTo>
                      <a:pt x="709" y="126196"/>
                    </a:lnTo>
                    <a:lnTo>
                      <a:pt x="7472" y="122005"/>
                    </a:lnTo>
                    <a:lnTo>
                      <a:pt x="7472" y="89144"/>
                    </a:lnTo>
                    <a:cubicBezTo>
                      <a:pt x="19092" y="83905"/>
                      <a:pt x="12996" y="65903"/>
                      <a:pt x="12996" y="55616"/>
                    </a:cubicBezTo>
                    <a:cubicBezTo>
                      <a:pt x="-720" y="49901"/>
                      <a:pt x="14044" y="48377"/>
                      <a:pt x="13758" y="41614"/>
                    </a:cubicBezTo>
                    <a:lnTo>
                      <a:pt x="7376" y="37614"/>
                    </a:lnTo>
                    <a:lnTo>
                      <a:pt x="7376" y="34090"/>
                    </a:lnTo>
                    <a:lnTo>
                      <a:pt x="13758" y="30184"/>
                    </a:lnTo>
                    <a:lnTo>
                      <a:pt x="13758" y="26660"/>
                    </a:lnTo>
                    <a:lnTo>
                      <a:pt x="7757" y="22945"/>
                    </a:lnTo>
                    <a:cubicBezTo>
                      <a:pt x="9091" y="16373"/>
                      <a:pt x="4709" y="6276"/>
                      <a:pt x="10234" y="2752"/>
                    </a:cubicBezTo>
                    <a:lnTo>
                      <a:pt x="17092" y="6276"/>
                    </a:lnTo>
                    <a:cubicBezTo>
                      <a:pt x="21389" y="3590"/>
                      <a:pt x="25915" y="1305"/>
                      <a:pt x="30617" y="-581"/>
                    </a:cubicBezTo>
                    <a:lnTo>
                      <a:pt x="40142" y="4276"/>
                    </a:lnTo>
                    <a:lnTo>
                      <a:pt x="40142" y="11896"/>
                    </a:lnTo>
                    <a:lnTo>
                      <a:pt x="33570" y="15897"/>
                    </a:lnTo>
                    <a:cubicBezTo>
                      <a:pt x="32522" y="20374"/>
                      <a:pt x="38142" y="21231"/>
                      <a:pt x="39952" y="23803"/>
                    </a:cubicBezTo>
                    <a:cubicBezTo>
                      <a:pt x="42238" y="32661"/>
                      <a:pt x="56049" y="27041"/>
                      <a:pt x="62907" y="28565"/>
                    </a:cubicBezTo>
                    <a:cubicBezTo>
                      <a:pt x="68908" y="27041"/>
                      <a:pt x="63574" y="22279"/>
                      <a:pt x="71480" y="21231"/>
                    </a:cubicBezTo>
                    <a:cubicBezTo>
                      <a:pt x="75666" y="21202"/>
                      <a:pt x="79771" y="22393"/>
                      <a:pt x="83291" y="24660"/>
                    </a:cubicBezTo>
                    <a:cubicBezTo>
                      <a:pt x="89863" y="21231"/>
                      <a:pt x="94054" y="16754"/>
                      <a:pt x="102341" y="17421"/>
                    </a:cubicBezTo>
                    <a:cubicBezTo>
                      <a:pt x="114247" y="25422"/>
                      <a:pt x="130916" y="18088"/>
                      <a:pt x="144346" y="22279"/>
                    </a:cubicBezTo>
                    <a:cubicBezTo>
                      <a:pt x="134249" y="31804"/>
                      <a:pt x="111770" y="40662"/>
                      <a:pt x="96721" y="32375"/>
                    </a:cubicBezTo>
                    <a:cubicBezTo>
                      <a:pt x="84243" y="30280"/>
                      <a:pt x="69575" y="41900"/>
                      <a:pt x="57383" y="32375"/>
                    </a:cubicBezTo>
                    <a:cubicBezTo>
                      <a:pt x="49858" y="37138"/>
                      <a:pt x="41381" y="35709"/>
                      <a:pt x="34427" y="41900"/>
                    </a:cubicBezTo>
                    <a:lnTo>
                      <a:pt x="40904" y="45901"/>
                    </a:lnTo>
                    <a:cubicBezTo>
                      <a:pt x="40904" y="47139"/>
                      <a:pt x="40904" y="48377"/>
                      <a:pt x="40904" y="49520"/>
                    </a:cubicBezTo>
                    <a:lnTo>
                      <a:pt x="54620" y="57235"/>
                    </a:lnTo>
                    <a:lnTo>
                      <a:pt x="50906" y="62283"/>
                    </a:lnTo>
                    <a:cubicBezTo>
                      <a:pt x="44944" y="61846"/>
                      <a:pt x="39042" y="63722"/>
                      <a:pt x="34427" y="67523"/>
                    </a:cubicBezTo>
                    <a:cubicBezTo>
                      <a:pt x="34427" y="68760"/>
                      <a:pt x="34427" y="69999"/>
                      <a:pt x="34427" y="71142"/>
                    </a:cubicBezTo>
                    <a:cubicBezTo>
                      <a:pt x="40333" y="75428"/>
                      <a:pt x="48048" y="71142"/>
                      <a:pt x="54239" y="75142"/>
                    </a:cubicBezTo>
                    <a:cubicBezTo>
                      <a:pt x="39190" y="85715"/>
                      <a:pt x="24521" y="76666"/>
                      <a:pt x="44714" y="95621"/>
                    </a:cubicBezTo>
                    <a:cubicBezTo>
                      <a:pt x="51953" y="99431"/>
                      <a:pt x="30903" y="99907"/>
                      <a:pt x="28236" y="104574"/>
                    </a:cubicBezTo>
                    <a:lnTo>
                      <a:pt x="28236" y="108289"/>
                    </a:lnTo>
                    <a:cubicBezTo>
                      <a:pt x="32661" y="110375"/>
                      <a:pt x="36793" y="113033"/>
                      <a:pt x="40523" y="116195"/>
                    </a:cubicBezTo>
                    <a:lnTo>
                      <a:pt x="28808" y="122672"/>
                    </a:lnTo>
                    <a:cubicBezTo>
                      <a:pt x="39605" y="130273"/>
                      <a:pt x="51620" y="135978"/>
                      <a:pt x="64336" y="139532"/>
                    </a:cubicBezTo>
                    <a:cubicBezTo>
                      <a:pt x="72146" y="133912"/>
                      <a:pt x="82052" y="136579"/>
                      <a:pt x="90815" y="136007"/>
                    </a:cubicBezTo>
                    <a:cubicBezTo>
                      <a:pt x="93673" y="140293"/>
                      <a:pt x="102626" y="138483"/>
                      <a:pt x="106817" y="141341"/>
                    </a:cubicBezTo>
                    <a:cubicBezTo>
                      <a:pt x="107579" y="146389"/>
                      <a:pt x="105389" y="148675"/>
                      <a:pt x="97292" y="143532"/>
                    </a:cubicBezTo>
                    <a:cubicBezTo>
                      <a:pt x="77619" y="149790"/>
                      <a:pt x="56316" y="148466"/>
                      <a:pt x="37571" y="139817"/>
                    </a:cubicBezTo>
                    <a:lnTo>
                      <a:pt x="28046" y="145056"/>
                    </a:lnTo>
                    <a:cubicBezTo>
                      <a:pt x="39571" y="146770"/>
                      <a:pt x="52239" y="159915"/>
                      <a:pt x="63955" y="150771"/>
                    </a:cubicBezTo>
                    <a:cubicBezTo>
                      <a:pt x="70527" y="156010"/>
                      <a:pt x="83005" y="152009"/>
                      <a:pt x="80433" y="163344"/>
                    </a:cubicBezTo>
                    <a:cubicBezTo>
                      <a:pt x="67193" y="172107"/>
                      <a:pt x="53287" y="168297"/>
                      <a:pt x="38237" y="172869"/>
                    </a:cubicBezTo>
                    <a:lnTo>
                      <a:pt x="28712" y="177726"/>
                    </a:lnTo>
                    <a:cubicBezTo>
                      <a:pt x="28712" y="180965"/>
                      <a:pt x="35094" y="181537"/>
                      <a:pt x="35380" y="186775"/>
                    </a:cubicBezTo>
                    <a:cubicBezTo>
                      <a:pt x="50334" y="190776"/>
                      <a:pt x="67098" y="178012"/>
                      <a:pt x="79957" y="189347"/>
                    </a:cubicBezTo>
                    <a:cubicBezTo>
                      <a:pt x="81671" y="197158"/>
                      <a:pt x="67003" y="194110"/>
                      <a:pt x="60907" y="200015"/>
                    </a:cubicBezTo>
                    <a:cubicBezTo>
                      <a:pt x="57859" y="206397"/>
                      <a:pt x="61859" y="213160"/>
                      <a:pt x="59002" y="219637"/>
                    </a:cubicBezTo>
                    <a:lnTo>
                      <a:pt x="47191" y="226209"/>
                    </a:lnTo>
                    <a:cubicBezTo>
                      <a:pt x="67574" y="235734"/>
                      <a:pt x="94816" y="214112"/>
                      <a:pt x="111294" y="234496"/>
                    </a:cubicBezTo>
                    <a:cubicBezTo>
                      <a:pt x="93330" y="238048"/>
                      <a:pt x="76241" y="245107"/>
                      <a:pt x="61002" y="255260"/>
                    </a:cubicBezTo>
                    <a:cubicBezTo>
                      <a:pt x="61002" y="257356"/>
                      <a:pt x="64241" y="257832"/>
                      <a:pt x="66050" y="259642"/>
                    </a:cubicBezTo>
                    <a:lnTo>
                      <a:pt x="66050" y="266881"/>
                    </a:lnTo>
                    <a:lnTo>
                      <a:pt x="60240" y="270595"/>
                    </a:lnTo>
                    <a:cubicBezTo>
                      <a:pt x="60240" y="271643"/>
                      <a:pt x="60240" y="272882"/>
                      <a:pt x="60240" y="274120"/>
                    </a:cubicBezTo>
                    <a:cubicBezTo>
                      <a:pt x="69765" y="279644"/>
                      <a:pt x="84719" y="272215"/>
                      <a:pt x="93197" y="282311"/>
                    </a:cubicBezTo>
                    <a:cubicBezTo>
                      <a:pt x="87577" y="283264"/>
                      <a:pt x="68813" y="285264"/>
                      <a:pt x="74147" y="297170"/>
                    </a:cubicBezTo>
                    <a:cubicBezTo>
                      <a:pt x="95197" y="305076"/>
                      <a:pt x="131297" y="283740"/>
                      <a:pt x="145203" y="299837"/>
                    </a:cubicBezTo>
                    <a:cubicBezTo>
                      <a:pt x="137012" y="304123"/>
                      <a:pt x="123867" y="304123"/>
                      <a:pt x="115866" y="309362"/>
                    </a:cubicBezTo>
                    <a:cubicBezTo>
                      <a:pt x="102912" y="310886"/>
                      <a:pt x="94911" y="304028"/>
                      <a:pt x="80624" y="305742"/>
                    </a:cubicBezTo>
                    <a:lnTo>
                      <a:pt x="67574" y="313363"/>
                    </a:lnTo>
                    <a:cubicBezTo>
                      <a:pt x="63383" y="313363"/>
                      <a:pt x="51477" y="311458"/>
                      <a:pt x="53192" y="318411"/>
                    </a:cubicBezTo>
                    <a:cubicBezTo>
                      <a:pt x="65193" y="330032"/>
                      <a:pt x="118819" y="316506"/>
                      <a:pt x="118343" y="330032"/>
                    </a:cubicBezTo>
                    <a:cubicBezTo>
                      <a:pt x="95387" y="334223"/>
                      <a:pt x="69289" y="327269"/>
                      <a:pt x="47667" y="336509"/>
                    </a:cubicBezTo>
                    <a:cubicBezTo>
                      <a:pt x="54335" y="342890"/>
                      <a:pt x="71480" y="335080"/>
                      <a:pt x="79385" y="344414"/>
                    </a:cubicBezTo>
                    <a:lnTo>
                      <a:pt x="79385" y="347939"/>
                    </a:lnTo>
                    <a:lnTo>
                      <a:pt x="86148" y="352034"/>
                    </a:lnTo>
                    <a:lnTo>
                      <a:pt x="86148" y="354796"/>
                    </a:lnTo>
                    <a:cubicBezTo>
                      <a:pt x="90017" y="357673"/>
                      <a:pt x="95361" y="357473"/>
                      <a:pt x="99007" y="354320"/>
                    </a:cubicBezTo>
                    <a:cubicBezTo>
                      <a:pt x="99674" y="352606"/>
                      <a:pt x="99007" y="350701"/>
                      <a:pt x="102150" y="349558"/>
                    </a:cubicBezTo>
                    <a:cubicBezTo>
                      <a:pt x="111675" y="348510"/>
                      <a:pt x="120152" y="357368"/>
                      <a:pt x="129011" y="349558"/>
                    </a:cubicBezTo>
                    <a:cubicBezTo>
                      <a:pt x="137393" y="359083"/>
                      <a:pt x="161491" y="344891"/>
                      <a:pt x="158348" y="362416"/>
                    </a:cubicBezTo>
                    <a:cubicBezTo>
                      <a:pt x="139298" y="377180"/>
                      <a:pt x="113961" y="355844"/>
                      <a:pt x="95387" y="371941"/>
                    </a:cubicBezTo>
                    <a:cubicBezTo>
                      <a:pt x="87196" y="371941"/>
                      <a:pt x="77099" y="370513"/>
                      <a:pt x="79385" y="380895"/>
                    </a:cubicBezTo>
                    <a:lnTo>
                      <a:pt x="66336" y="388610"/>
                    </a:lnTo>
                    <a:lnTo>
                      <a:pt x="66336" y="392230"/>
                    </a:lnTo>
                    <a:cubicBezTo>
                      <a:pt x="69575" y="394515"/>
                      <a:pt x="71575" y="393468"/>
                      <a:pt x="76814" y="394039"/>
                    </a:cubicBezTo>
                    <a:lnTo>
                      <a:pt x="87291" y="386515"/>
                    </a:lnTo>
                    <a:cubicBezTo>
                      <a:pt x="98912" y="385943"/>
                      <a:pt x="106913" y="388705"/>
                      <a:pt x="115866" y="382991"/>
                    </a:cubicBezTo>
                    <a:lnTo>
                      <a:pt x="125391" y="388325"/>
                    </a:lnTo>
                    <a:lnTo>
                      <a:pt x="118724" y="392325"/>
                    </a:lnTo>
                    <a:lnTo>
                      <a:pt x="118724" y="402421"/>
                    </a:lnTo>
                    <a:cubicBezTo>
                      <a:pt x="104572" y="406089"/>
                      <a:pt x="90002" y="407879"/>
                      <a:pt x="75385" y="407755"/>
                    </a:cubicBezTo>
                    <a:cubicBezTo>
                      <a:pt x="65193" y="411566"/>
                      <a:pt x="62431" y="420995"/>
                      <a:pt x="76718" y="418519"/>
                    </a:cubicBezTo>
                    <a:cubicBezTo>
                      <a:pt x="84564" y="413651"/>
                      <a:pt x="94495" y="413651"/>
                      <a:pt x="102341" y="418519"/>
                    </a:cubicBezTo>
                    <a:cubicBezTo>
                      <a:pt x="109961" y="410994"/>
                      <a:pt x="191876" y="408231"/>
                      <a:pt x="180446" y="418519"/>
                    </a:cubicBezTo>
                    <a:cubicBezTo>
                      <a:pt x="171693" y="417585"/>
                      <a:pt x="162919" y="420071"/>
                      <a:pt x="155966" y="425472"/>
                    </a:cubicBezTo>
                    <a:cubicBezTo>
                      <a:pt x="151013" y="427377"/>
                      <a:pt x="136916" y="422424"/>
                      <a:pt x="139107" y="431759"/>
                    </a:cubicBezTo>
                    <a:cubicBezTo>
                      <a:pt x="152442" y="438616"/>
                      <a:pt x="168635" y="424424"/>
                      <a:pt x="181398" y="433187"/>
                    </a:cubicBezTo>
                    <a:cubicBezTo>
                      <a:pt x="196257" y="424139"/>
                      <a:pt x="209973" y="436235"/>
                      <a:pt x="225499" y="433187"/>
                    </a:cubicBezTo>
                    <a:cubicBezTo>
                      <a:pt x="235024" y="430330"/>
                      <a:pt x="236548" y="426805"/>
                      <a:pt x="246644" y="433187"/>
                    </a:cubicBezTo>
                    <a:cubicBezTo>
                      <a:pt x="271028" y="442712"/>
                      <a:pt x="294269" y="439283"/>
                      <a:pt x="319796" y="436997"/>
                    </a:cubicBezTo>
                    <a:cubicBezTo>
                      <a:pt x="326559" y="434235"/>
                      <a:pt x="367421" y="421091"/>
                      <a:pt x="361992" y="438998"/>
                    </a:cubicBezTo>
                    <a:cubicBezTo>
                      <a:pt x="330772" y="446179"/>
                      <a:pt x="298767" y="449380"/>
                      <a:pt x="266742" y="448523"/>
                    </a:cubicBezTo>
                    <a:cubicBezTo>
                      <a:pt x="254360" y="437854"/>
                      <a:pt x="241882" y="442236"/>
                      <a:pt x="227594" y="444903"/>
                    </a:cubicBezTo>
                    <a:lnTo>
                      <a:pt x="207973" y="455952"/>
                    </a:lnTo>
                    <a:cubicBezTo>
                      <a:pt x="198551" y="450666"/>
                      <a:pt x="186914" y="451332"/>
                      <a:pt x="178160" y="457666"/>
                    </a:cubicBezTo>
                    <a:lnTo>
                      <a:pt x="184827" y="461857"/>
                    </a:lnTo>
                    <a:cubicBezTo>
                      <a:pt x="184160" y="466906"/>
                      <a:pt x="184065" y="466906"/>
                      <a:pt x="175302" y="467096"/>
                    </a:cubicBezTo>
                    <a:lnTo>
                      <a:pt x="155300" y="478241"/>
                    </a:lnTo>
                    <a:cubicBezTo>
                      <a:pt x="145775" y="477383"/>
                      <a:pt x="143870" y="481765"/>
                      <a:pt x="139107" y="483860"/>
                    </a:cubicBezTo>
                    <a:lnTo>
                      <a:pt x="139107" y="487480"/>
                    </a:lnTo>
                    <a:cubicBezTo>
                      <a:pt x="145584" y="491290"/>
                      <a:pt x="153871" y="487480"/>
                      <a:pt x="160253" y="489670"/>
                    </a:cubicBezTo>
                    <a:lnTo>
                      <a:pt x="168254" y="485670"/>
                    </a:lnTo>
                    <a:cubicBezTo>
                      <a:pt x="198353" y="496338"/>
                      <a:pt x="227690" y="475573"/>
                      <a:pt x="258646" y="486432"/>
                    </a:cubicBezTo>
                    <a:cubicBezTo>
                      <a:pt x="234643" y="487194"/>
                      <a:pt x="211878" y="500624"/>
                      <a:pt x="187780" y="500053"/>
                    </a:cubicBezTo>
                    <a:cubicBezTo>
                      <a:pt x="173397" y="492147"/>
                      <a:pt x="158443" y="497862"/>
                      <a:pt x="143298" y="500053"/>
                    </a:cubicBezTo>
                    <a:cubicBezTo>
                      <a:pt x="129868" y="491290"/>
                      <a:pt x="100436" y="488051"/>
                      <a:pt x="92625" y="502339"/>
                    </a:cubicBezTo>
                    <a:lnTo>
                      <a:pt x="105960" y="507577"/>
                    </a:lnTo>
                    <a:lnTo>
                      <a:pt x="105960" y="513006"/>
                    </a:lnTo>
                    <a:cubicBezTo>
                      <a:pt x="198448" y="521198"/>
                      <a:pt x="83195" y="535295"/>
                      <a:pt x="182160" y="533295"/>
                    </a:cubicBezTo>
                    <a:lnTo>
                      <a:pt x="185113" y="538248"/>
                    </a:lnTo>
                    <a:cubicBezTo>
                      <a:pt x="173016" y="548535"/>
                      <a:pt x="158538" y="542058"/>
                      <a:pt x="143774" y="545773"/>
                    </a:cubicBezTo>
                    <a:cubicBezTo>
                      <a:pt x="158062" y="553488"/>
                      <a:pt x="184922" y="539296"/>
                      <a:pt x="191971" y="557774"/>
                    </a:cubicBezTo>
                    <a:lnTo>
                      <a:pt x="203591" y="564251"/>
                    </a:lnTo>
                    <a:cubicBezTo>
                      <a:pt x="200162" y="569204"/>
                      <a:pt x="191685" y="564251"/>
                      <a:pt x="191399" y="564251"/>
                    </a:cubicBezTo>
                    <a:cubicBezTo>
                      <a:pt x="175397" y="574824"/>
                      <a:pt x="158824" y="568251"/>
                      <a:pt x="141774" y="569966"/>
                    </a:cubicBezTo>
                    <a:cubicBezTo>
                      <a:pt x="135869" y="572062"/>
                      <a:pt x="139393" y="578158"/>
                      <a:pt x="138536" y="582730"/>
                    </a:cubicBezTo>
                    <a:lnTo>
                      <a:pt x="145108" y="586825"/>
                    </a:lnTo>
                    <a:cubicBezTo>
                      <a:pt x="145584" y="591778"/>
                      <a:pt x="145679" y="591588"/>
                      <a:pt x="154633" y="592255"/>
                    </a:cubicBezTo>
                    <a:cubicBezTo>
                      <a:pt x="163290" y="595893"/>
                      <a:pt x="172770" y="597103"/>
                      <a:pt x="182065" y="595779"/>
                    </a:cubicBezTo>
                    <a:cubicBezTo>
                      <a:pt x="183017" y="601303"/>
                      <a:pt x="191590" y="603018"/>
                      <a:pt x="191590" y="608161"/>
                    </a:cubicBezTo>
                    <a:cubicBezTo>
                      <a:pt x="186923" y="614067"/>
                      <a:pt x="176064" y="612924"/>
                      <a:pt x="169016" y="617686"/>
                    </a:cubicBezTo>
                    <a:cubicBezTo>
                      <a:pt x="165077" y="615162"/>
                      <a:pt x="160448" y="613933"/>
                      <a:pt x="155776" y="614162"/>
                    </a:cubicBezTo>
                    <a:cubicBezTo>
                      <a:pt x="146251" y="621116"/>
                      <a:pt x="135392" y="620734"/>
                      <a:pt x="125963" y="627021"/>
                    </a:cubicBezTo>
                    <a:lnTo>
                      <a:pt x="125963" y="631021"/>
                    </a:lnTo>
                    <a:cubicBezTo>
                      <a:pt x="140191" y="634955"/>
                      <a:pt x="154925" y="636755"/>
                      <a:pt x="169682" y="636355"/>
                    </a:cubicBezTo>
                    <a:lnTo>
                      <a:pt x="178636" y="629212"/>
                    </a:lnTo>
                    <a:cubicBezTo>
                      <a:pt x="184348" y="628202"/>
                      <a:pt x="190229" y="629469"/>
                      <a:pt x="195019" y="632736"/>
                    </a:cubicBezTo>
                    <a:cubicBezTo>
                      <a:pt x="201591" y="621020"/>
                      <a:pt x="220546" y="624354"/>
                      <a:pt x="230833" y="630831"/>
                    </a:cubicBezTo>
                    <a:lnTo>
                      <a:pt x="230833" y="634832"/>
                    </a:lnTo>
                    <a:cubicBezTo>
                      <a:pt x="223880" y="636736"/>
                      <a:pt x="226166" y="641118"/>
                      <a:pt x="221308" y="643785"/>
                    </a:cubicBezTo>
                    <a:cubicBezTo>
                      <a:pt x="204624" y="639546"/>
                      <a:pt x="186966" y="641585"/>
                      <a:pt x="171683" y="649500"/>
                    </a:cubicBezTo>
                    <a:cubicBezTo>
                      <a:pt x="177683" y="655025"/>
                      <a:pt x="189018" y="653691"/>
                      <a:pt x="194066" y="659025"/>
                    </a:cubicBezTo>
                    <a:cubicBezTo>
                      <a:pt x="208163" y="652739"/>
                      <a:pt x="226832" y="647595"/>
                      <a:pt x="240929" y="654834"/>
                    </a:cubicBezTo>
                    <a:cubicBezTo>
                      <a:pt x="252740" y="647309"/>
                      <a:pt x="247692" y="657596"/>
                      <a:pt x="256741" y="660930"/>
                    </a:cubicBezTo>
                    <a:cubicBezTo>
                      <a:pt x="231595" y="667692"/>
                      <a:pt x="204163" y="657120"/>
                      <a:pt x="182065" y="669693"/>
                    </a:cubicBezTo>
                    <a:lnTo>
                      <a:pt x="175207" y="666454"/>
                    </a:lnTo>
                    <a:cubicBezTo>
                      <a:pt x="171293" y="669188"/>
                      <a:pt x="166521" y="670407"/>
                      <a:pt x="161777" y="669884"/>
                    </a:cubicBezTo>
                    <a:lnTo>
                      <a:pt x="152252" y="675503"/>
                    </a:lnTo>
                    <a:cubicBezTo>
                      <a:pt x="149299" y="683600"/>
                      <a:pt x="164158" y="680742"/>
                      <a:pt x="168825" y="680647"/>
                    </a:cubicBezTo>
                    <a:cubicBezTo>
                      <a:pt x="171968" y="675789"/>
                      <a:pt x="183970" y="678932"/>
                      <a:pt x="187018" y="674075"/>
                    </a:cubicBezTo>
                    <a:cubicBezTo>
                      <a:pt x="198829" y="674075"/>
                      <a:pt x="213307" y="670836"/>
                      <a:pt x="223880" y="675884"/>
                    </a:cubicBezTo>
                    <a:cubicBezTo>
                      <a:pt x="225213" y="677313"/>
                      <a:pt x="223403" y="680361"/>
                      <a:pt x="221213" y="680647"/>
                    </a:cubicBezTo>
                    <a:cubicBezTo>
                      <a:pt x="203808" y="683257"/>
                      <a:pt x="187005" y="688924"/>
                      <a:pt x="171587" y="697410"/>
                    </a:cubicBezTo>
                    <a:lnTo>
                      <a:pt x="171587" y="701221"/>
                    </a:lnTo>
                    <a:cubicBezTo>
                      <a:pt x="173969" y="704459"/>
                      <a:pt x="182351" y="701221"/>
                      <a:pt x="184065" y="705221"/>
                    </a:cubicBezTo>
                    <a:cubicBezTo>
                      <a:pt x="176064" y="711412"/>
                      <a:pt x="166825" y="709507"/>
                      <a:pt x="158633" y="715889"/>
                    </a:cubicBezTo>
                    <a:lnTo>
                      <a:pt x="158633" y="726271"/>
                    </a:lnTo>
                    <a:cubicBezTo>
                      <a:pt x="164090" y="730167"/>
                      <a:pt x="170010" y="733358"/>
                      <a:pt x="176255" y="735796"/>
                    </a:cubicBezTo>
                    <a:cubicBezTo>
                      <a:pt x="180266" y="735673"/>
                      <a:pt x="184162" y="734415"/>
                      <a:pt x="187494" y="732177"/>
                    </a:cubicBezTo>
                    <a:cubicBezTo>
                      <a:pt x="193971" y="730272"/>
                      <a:pt x="198162" y="735892"/>
                      <a:pt x="204353" y="735701"/>
                    </a:cubicBezTo>
                    <a:cubicBezTo>
                      <a:pt x="202353" y="743702"/>
                      <a:pt x="184637" y="735701"/>
                      <a:pt x="178826" y="741226"/>
                    </a:cubicBezTo>
                    <a:lnTo>
                      <a:pt x="194162" y="750751"/>
                    </a:lnTo>
                    <a:cubicBezTo>
                      <a:pt x="218641" y="752560"/>
                      <a:pt x="241787" y="741893"/>
                      <a:pt x="263408" y="752656"/>
                    </a:cubicBezTo>
                    <a:lnTo>
                      <a:pt x="263408" y="756370"/>
                    </a:lnTo>
                    <a:lnTo>
                      <a:pt x="253883" y="761704"/>
                    </a:lnTo>
                    <a:lnTo>
                      <a:pt x="240263" y="754656"/>
                    </a:lnTo>
                    <a:cubicBezTo>
                      <a:pt x="233119" y="758085"/>
                      <a:pt x="228642" y="763514"/>
                      <a:pt x="217498" y="762466"/>
                    </a:cubicBezTo>
                    <a:lnTo>
                      <a:pt x="217498" y="767419"/>
                    </a:lnTo>
                    <a:cubicBezTo>
                      <a:pt x="246073" y="776944"/>
                      <a:pt x="280839" y="770848"/>
                      <a:pt x="312748" y="772849"/>
                    </a:cubicBezTo>
                    <a:cubicBezTo>
                      <a:pt x="322273" y="760085"/>
                      <a:pt x="354658" y="763324"/>
                      <a:pt x="368660" y="771039"/>
                    </a:cubicBezTo>
                    <a:cubicBezTo>
                      <a:pt x="351705" y="777801"/>
                      <a:pt x="329893" y="772658"/>
                      <a:pt x="312748" y="780564"/>
                    </a:cubicBezTo>
                    <a:lnTo>
                      <a:pt x="306080" y="777135"/>
                    </a:lnTo>
                    <a:cubicBezTo>
                      <a:pt x="292174" y="787612"/>
                      <a:pt x="280172" y="771420"/>
                      <a:pt x="267980" y="780183"/>
                    </a:cubicBezTo>
                    <a:cubicBezTo>
                      <a:pt x="254455" y="779421"/>
                      <a:pt x="242263" y="784660"/>
                      <a:pt x="227309" y="784184"/>
                    </a:cubicBezTo>
                    <a:lnTo>
                      <a:pt x="219403" y="790184"/>
                    </a:lnTo>
                    <a:cubicBezTo>
                      <a:pt x="221022" y="792756"/>
                      <a:pt x="226928" y="794470"/>
                      <a:pt x="230833" y="797233"/>
                    </a:cubicBezTo>
                    <a:lnTo>
                      <a:pt x="230833" y="800662"/>
                    </a:lnTo>
                    <a:cubicBezTo>
                      <a:pt x="238453" y="807710"/>
                      <a:pt x="268933" y="788946"/>
                      <a:pt x="269885" y="804948"/>
                    </a:cubicBezTo>
                    <a:cubicBezTo>
                      <a:pt x="240834" y="819331"/>
                      <a:pt x="269885" y="819521"/>
                      <a:pt x="284554" y="813806"/>
                    </a:cubicBezTo>
                    <a:cubicBezTo>
                      <a:pt x="297317" y="811425"/>
                      <a:pt x="308938" y="818569"/>
                      <a:pt x="319320" y="813806"/>
                    </a:cubicBezTo>
                    <a:lnTo>
                      <a:pt x="326178" y="817045"/>
                    </a:lnTo>
                    <a:cubicBezTo>
                      <a:pt x="345990" y="809615"/>
                      <a:pt x="371041" y="818283"/>
                      <a:pt x="390948" y="823998"/>
                    </a:cubicBezTo>
                    <a:cubicBezTo>
                      <a:pt x="407141" y="826855"/>
                      <a:pt x="425429" y="821426"/>
                      <a:pt x="441050" y="826570"/>
                    </a:cubicBezTo>
                    <a:cubicBezTo>
                      <a:pt x="399711" y="838857"/>
                      <a:pt x="355325" y="821426"/>
                      <a:pt x="313034" y="828284"/>
                    </a:cubicBezTo>
                    <a:cubicBezTo>
                      <a:pt x="307509" y="823998"/>
                      <a:pt x="300080" y="825332"/>
                      <a:pt x="293984" y="821426"/>
                    </a:cubicBezTo>
                    <a:cubicBezTo>
                      <a:pt x="283779" y="827570"/>
                      <a:pt x="271766" y="829989"/>
                      <a:pt x="259979" y="828284"/>
                    </a:cubicBezTo>
                    <a:lnTo>
                      <a:pt x="257122" y="832665"/>
                    </a:lnTo>
                    <a:cubicBezTo>
                      <a:pt x="281887" y="846858"/>
                      <a:pt x="315415" y="830094"/>
                      <a:pt x="344561" y="835714"/>
                    </a:cubicBezTo>
                    <a:cubicBezTo>
                      <a:pt x="351705" y="837047"/>
                      <a:pt x="355325" y="843048"/>
                      <a:pt x="362087" y="843048"/>
                    </a:cubicBezTo>
                    <a:cubicBezTo>
                      <a:pt x="373994" y="843048"/>
                      <a:pt x="363992" y="848191"/>
                      <a:pt x="358944" y="850382"/>
                    </a:cubicBezTo>
                    <a:cubicBezTo>
                      <a:pt x="338370" y="849239"/>
                      <a:pt x="313224" y="838857"/>
                      <a:pt x="294365" y="846286"/>
                    </a:cubicBezTo>
                    <a:cubicBezTo>
                      <a:pt x="281982" y="845143"/>
                      <a:pt x="275315" y="857526"/>
                      <a:pt x="267885" y="861431"/>
                    </a:cubicBezTo>
                    <a:cubicBezTo>
                      <a:pt x="263218" y="861431"/>
                      <a:pt x="255693" y="860860"/>
                      <a:pt x="257598" y="866574"/>
                    </a:cubicBezTo>
                    <a:cubicBezTo>
                      <a:pt x="285602" y="878767"/>
                      <a:pt x="311700" y="851620"/>
                      <a:pt x="339323" y="864955"/>
                    </a:cubicBezTo>
                    <a:cubicBezTo>
                      <a:pt x="348086" y="870480"/>
                      <a:pt x="329798" y="868480"/>
                      <a:pt x="326464" y="868860"/>
                    </a:cubicBezTo>
                    <a:cubicBezTo>
                      <a:pt x="315986" y="876576"/>
                      <a:pt x="301889" y="877338"/>
                      <a:pt x="290650" y="881910"/>
                    </a:cubicBezTo>
                    <a:cubicBezTo>
                      <a:pt x="304271" y="886482"/>
                      <a:pt x="319225" y="881910"/>
                      <a:pt x="332560" y="879910"/>
                    </a:cubicBezTo>
                    <a:cubicBezTo>
                      <a:pt x="336751" y="882672"/>
                      <a:pt x="336846" y="882672"/>
                      <a:pt x="335227" y="889435"/>
                    </a:cubicBezTo>
                    <a:cubicBezTo>
                      <a:pt x="318653" y="894483"/>
                      <a:pt x="299032" y="890864"/>
                      <a:pt x="283792" y="899817"/>
                    </a:cubicBezTo>
                    <a:lnTo>
                      <a:pt x="283792" y="903531"/>
                    </a:lnTo>
                    <a:cubicBezTo>
                      <a:pt x="296841" y="911437"/>
                      <a:pt x="311510" y="893435"/>
                      <a:pt x="323892" y="909151"/>
                    </a:cubicBezTo>
                    <a:cubicBezTo>
                      <a:pt x="360563" y="904674"/>
                      <a:pt x="393710" y="917152"/>
                      <a:pt x="425810" y="909151"/>
                    </a:cubicBezTo>
                    <a:cubicBezTo>
                      <a:pt x="431334" y="909723"/>
                      <a:pt x="437240" y="907818"/>
                      <a:pt x="441335" y="910961"/>
                    </a:cubicBezTo>
                    <a:lnTo>
                      <a:pt x="434858" y="914866"/>
                    </a:lnTo>
                    <a:cubicBezTo>
                      <a:pt x="434858" y="916200"/>
                      <a:pt x="434858" y="917343"/>
                      <a:pt x="434858" y="918581"/>
                    </a:cubicBezTo>
                    <a:cubicBezTo>
                      <a:pt x="424667" y="920010"/>
                      <a:pt x="406950" y="927154"/>
                      <a:pt x="398854" y="920296"/>
                    </a:cubicBezTo>
                    <a:cubicBezTo>
                      <a:pt x="386376" y="917819"/>
                      <a:pt x="375899" y="928964"/>
                      <a:pt x="365231" y="919724"/>
                    </a:cubicBezTo>
                    <a:cubicBezTo>
                      <a:pt x="332655" y="915628"/>
                      <a:pt x="291031" y="926868"/>
                      <a:pt x="257312" y="932583"/>
                    </a:cubicBezTo>
                    <a:lnTo>
                      <a:pt x="264266" y="936869"/>
                    </a:lnTo>
                    <a:lnTo>
                      <a:pt x="264266" y="940393"/>
                    </a:lnTo>
                    <a:lnTo>
                      <a:pt x="257693" y="944394"/>
                    </a:lnTo>
                    <a:cubicBezTo>
                      <a:pt x="257693" y="945727"/>
                      <a:pt x="257693" y="946870"/>
                      <a:pt x="257693" y="948108"/>
                    </a:cubicBezTo>
                    <a:cubicBezTo>
                      <a:pt x="268133" y="950976"/>
                      <a:pt x="279177" y="950776"/>
                      <a:pt x="289507" y="947537"/>
                    </a:cubicBezTo>
                    <a:lnTo>
                      <a:pt x="277791" y="940965"/>
                    </a:lnTo>
                    <a:cubicBezTo>
                      <a:pt x="276743" y="938679"/>
                      <a:pt x="275791" y="936488"/>
                      <a:pt x="280934" y="935250"/>
                    </a:cubicBezTo>
                    <a:cubicBezTo>
                      <a:pt x="296746" y="941536"/>
                      <a:pt x="315701" y="931630"/>
                      <a:pt x="333131" y="935250"/>
                    </a:cubicBezTo>
                    <a:cubicBezTo>
                      <a:pt x="337989" y="938869"/>
                      <a:pt x="335608" y="941918"/>
                      <a:pt x="335894" y="945251"/>
                    </a:cubicBezTo>
                    <a:lnTo>
                      <a:pt x="327416" y="946680"/>
                    </a:lnTo>
                    <a:lnTo>
                      <a:pt x="319892" y="942870"/>
                    </a:lnTo>
                    <a:cubicBezTo>
                      <a:pt x="314367" y="944299"/>
                      <a:pt x="318177" y="948394"/>
                      <a:pt x="313129" y="950300"/>
                    </a:cubicBezTo>
                    <a:cubicBezTo>
                      <a:pt x="309823" y="951756"/>
                      <a:pt x="306638" y="953481"/>
                      <a:pt x="303604" y="955443"/>
                    </a:cubicBezTo>
                    <a:cubicBezTo>
                      <a:pt x="302461" y="967254"/>
                      <a:pt x="281030" y="958015"/>
                      <a:pt x="272743" y="961729"/>
                    </a:cubicBezTo>
                    <a:cubicBezTo>
                      <a:pt x="264467" y="967349"/>
                      <a:pt x="255186" y="971331"/>
                      <a:pt x="245406" y="973445"/>
                    </a:cubicBezTo>
                    <a:cubicBezTo>
                      <a:pt x="244739" y="976112"/>
                      <a:pt x="252074" y="978303"/>
                      <a:pt x="254931" y="979255"/>
                    </a:cubicBezTo>
                    <a:cubicBezTo>
                      <a:pt x="268473" y="973093"/>
                      <a:pt x="284178" y="973988"/>
                      <a:pt x="296936" y="981637"/>
                    </a:cubicBezTo>
                    <a:cubicBezTo>
                      <a:pt x="288935" y="983160"/>
                      <a:pt x="292745" y="988400"/>
                      <a:pt x="287411" y="990590"/>
                    </a:cubicBezTo>
                    <a:cubicBezTo>
                      <a:pt x="272267" y="990590"/>
                      <a:pt x="259313" y="984970"/>
                      <a:pt x="245025" y="992400"/>
                    </a:cubicBezTo>
                    <a:cubicBezTo>
                      <a:pt x="245025" y="993543"/>
                      <a:pt x="245025" y="994686"/>
                      <a:pt x="245025" y="996019"/>
                    </a:cubicBezTo>
                    <a:lnTo>
                      <a:pt x="238453" y="999924"/>
                    </a:lnTo>
                    <a:lnTo>
                      <a:pt x="238453" y="1003544"/>
                    </a:lnTo>
                    <a:cubicBezTo>
                      <a:pt x="261694" y="1015546"/>
                      <a:pt x="286078" y="985065"/>
                      <a:pt x="301223" y="1005354"/>
                    </a:cubicBezTo>
                    <a:cubicBezTo>
                      <a:pt x="305033" y="1005354"/>
                      <a:pt x="312367" y="1005354"/>
                      <a:pt x="310748" y="1010402"/>
                    </a:cubicBezTo>
                    <a:cubicBezTo>
                      <a:pt x="309128" y="1015450"/>
                      <a:pt x="298841" y="1012307"/>
                      <a:pt x="294650" y="1009259"/>
                    </a:cubicBezTo>
                    <a:cubicBezTo>
                      <a:pt x="277315" y="1005164"/>
                      <a:pt x="266075" y="1023737"/>
                      <a:pt x="248549" y="1020117"/>
                    </a:cubicBezTo>
                    <a:cubicBezTo>
                      <a:pt x="243692" y="1024023"/>
                      <a:pt x="243596" y="1024023"/>
                      <a:pt x="248549" y="1027356"/>
                    </a:cubicBezTo>
                    <a:cubicBezTo>
                      <a:pt x="277601" y="1024594"/>
                      <a:pt x="304747" y="1016593"/>
                      <a:pt x="333512" y="1027356"/>
                    </a:cubicBezTo>
                    <a:cubicBezTo>
                      <a:pt x="351468" y="1020794"/>
                      <a:pt x="371269" y="1021442"/>
                      <a:pt x="388757" y="1029166"/>
                    </a:cubicBezTo>
                    <a:cubicBezTo>
                      <a:pt x="372470" y="1036215"/>
                      <a:pt x="350657" y="1025833"/>
                      <a:pt x="334751" y="1034215"/>
                    </a:cubicBezTo>
                    <a:cubicBezTo>
                      <a:pt x="326654" y="1037358"/>
                      <a:pt x="320939" y="1030881"/>
                      <a:pt x="314272" y="1027833"/>
                    </a:cubicBezTo>
                    <a:cubicBezTo>
                      <a:pt x="307700" y="1029833"/>
                      <a:pt x="311510" y="1039167"/>
                      <a:pt x="310557" y="1043358"/>
                    </a:cubicBezTo>
                    <a:lnTo>
                      <a:pt x="320082" y="1049835"/>
                    </a:lnTo>
                    <a:cubicBezTo>
                      <a:pt x="332274" y="1050693"/>
                      <a:pt x="344085" y="1047073"/>
                      <a:pt x="353896" y="1053360"/>
                    </a:cubicBezTo>
                    <a:cubicBezTo>
                      <a:pt x="364945" y="1054693"/>
                      <a:pt x="365802" y="1045359"/>
                      <a:pt x="378947" y="1046026"/>
                    </a:cubicBezTo>
                    <a:cubicBezTo>
                      <a:pt x="399902" y="1055551"/>
                      <a:pt x="426572" y="1044121"/>
                      <a:pt x="448479" y="1053360"/>
                    </a:cubicBezTo>
                    <a:cubicBezTo>
                      <a:pt x="438478" y="1064695"/>
                      <a:pt x="408950" y="1048883"/>
                      <a:pt x="395996" y="1062885"/>
                    </a:cubicBezTo>
                    <a:cubicBezTo>
                      <a:pt x="395139" y="1065743"/>
                      <a:pt x="397520" y="1067552"/>
                      <a:pt x="401616" y="1068885"/>
                    </a:cubicBezTo>
                    <a:cubicBezTo>
                      <a:pt x="400568" y="1072315"/>
                      <a:pt x="394758" y="1073076"/>
                      <a:pt x="392091" y="1075363"/>
                    </a:cubicBezTo>
                    <a:cubicBezTo>
                      <a:pt x="378375" y="1072505"/>
                      <a:pt x="367326" y="1081173"/>
                      <a:pt x="356182" y="1076982"/>
                    </a:cubicBezTo>
                    <a:lnTo>
                      <a:pt x="356182" y="1073362"/>
                    </a:lnTo>
                    <a:cubicBezTo>
                      <a:pt x="340942" y="1069934"/>
                      <a:pt x="323035" y="1077839"/>
                      <a:pt x="307128" y="1078887"/>
                    </a:cubicBezTo>
                    <a:cubicBezTo>
                      <a:pt x="301699" y="1081840"/>
                      <a:pt x="301508" y="1088412"/>
                      <a:pt x="309414" y="1091555"/>
                    </a:cubicBezTo>
                    <a:cubicBezTo>
                      <a:pt x="310271" y="1093746"/>
                      <a:pt x="310748" y="1097080"/>
                      <a:pt x="314462" y="1097175"/>
                    </a:cubicBezTo>
                    <a:cubicBezTo>
                      <a:pt x="324628" y="1097918"/>
                      <a:pt x="334843" y="1096727"/>
                      <a:pt x="344561" y="1093651"/>
                    </a:cubicBezTo>
                    <a:cubicBezTo>
                      <a:pt x="352630" y="1095556"/>
                      <a:pt x="360459" y="1098366"/>
                      <a:pt x="367898" y="1102033"/>
                    </a:cubicBezTo>
                    <a:cubicBezTo>
                      <a:pt x="367898" y="1108034"/>
                      <a:pt x="355801" y="1103461"/>
                      <a:pt x="352753" y="1101080"/>
                    </a:cubicBezTo>
                    <a:cubicBezTo>
                      <a:pt x="333731" y="1103652"/>
                      <a:pt x="315280" y="1109424"/>
                      <a:pt x="298175" y="1118130"/>
                    </a:cubicBezTo>
                    <a:cubicBezTo>
                      <a:pt x="341990" y="1122988"/>
                      <a:pt x="385043" y="1113844"/>
                      <a:pt x="428667" y="1121273"/>
                    </a:cubicBezTo>
                    <a:cubicBezTo>
                      <a:pt x="410284" y="1131846"/>
                      <a:pt x="388281" y="1124607"/>
                      <a:pt x="365421" y="1126607"/>
                    </a:cubicBezTo>
                    <a:lnTo>
                      <a:pt x="355896" y="1134132"/>
                    </a:lnTo>
                    <a:cubicBezTo>
                      <a:pt x="334655" y="1138132"/>
                      <a:pt x="320273" y="1124607"/>
                      <a:pt x="303699" y="1135942"/>
                    </a:cubicBezTo>
                    <a:lnTo>
                      <a:pt x="303699" y="1139657"/>
                    </a:lnTo>
                    <a:cubicBezTo>
                      <a:pt x="310652" y="1143752"/>
                      <a:pt x="320082" y="1139657"/>
                      <a:pt x="326273" y="1144991"/>
                    </a:cubicBezTo>
                    <a:cubicBezTo>
                      <a:pt x="374756" y="1133465"/>
                      <a:pt x="426762" y="1149182"/>
                      <a:pt x="471339" y="1167279"/>
                    </a:cubicBezTo>
                    <a:cubicBezTo>
                      <a:pt x="479054" y="1162326"/>
                      <a:pt x="482960" y="1159659"/>
                      <a:pt x="492294" y="1162802"/>
                    </a:cubicBezTo>
                    <a:cubicBezTo>
                      <a:pt x="501248" y="1149182"/>
                      <a:pt x="526298" y="1159373"/>
                      <a:pt x="544205" y="1156420"/>
                    </a:cubicBezTo>
                    <a:lnTo>
                      <a:pt x="551730" y="1162136"/>
                    </a:lnTo>
                    <a:cubicBezTo>
                      <a:pt x="519536" y="1175280"/>
                      <a:pt x="478197" y="1169946"/>
                      <a:pt x="442764" y="1174709"/>
                    </a:cubicBezTo>
                    <a:cubicBezTo>
                      <a:pt x="435335" y="1176804"/>
                      <a:pt x="414951" y="1169184"/>
                      <a:pt x="415808" y="1180519"/>
                    </a:cubicBezTo>
                    <a:cubicBezTo>
                      <a:pt x="421098" y="1182185"/>
                      <a:pt x="426684" y="1182709"/>
                      <a:pt x="432191" y="1182042"/>
                    </a:cubicBezTo>
                    <a:lnTo>
                      <a:pt x="446955" y="1191567"/>
                    </a:lnTo>
                    <a:cubicBezTo>
                      <a:pt x="438097" y="1197092"/>
                      <a:pt x="429810" y="1186710"/>
                      <a:pt x="420285" y="1189758"/>
                    </a:cubicBezTo>
                    <a:cubicBezTo>
                      <a:pt x="404855" y="1189758"/>
                      <a:pt x="391710" y="1185757"/>
                      <a:pt x="395615" y="1206332"/>
                    </a:cubicBezTo>
                    <a:cubicBezTo>
                      <a:pt x="399902" y="1209474"/>
                      <a:pt x="405902" y="1207570"/>
                      <a:pt x="411332" y="1208236"/>
                    </a:cubicBezTo>
                    <a:cubicBezTo>
                      <a:pt x="419237" y="1204236"/>
                      <a:pt x="444288" y="1199473"/>
                      <a:pt x="448098" y="1209094"/>
                    </a:cubicBezTo>
                    <a:cubicBezTo>
                      <a:pt x="438573" y="1220905"/>
                      <a:pt x="419523" y="1210808"/>
                      <a:pt x="408760" y="1221095"/>
                    </a:cubicBezTo>
                    <a:cubicBezTo>
                      <a:pt x="407617" y="1229191"/>
                      <a:pt x="410665" y="1232430"/>
                      <a:pt x="418285" y="1226810"/>
                    </a:cubicBezTo>
                    <a:cubicBezTo>
                      <a:pt x="442214" y="1231982"/>
                      <a:pt x="466827" y="1233202"/>
                      <a:pt x="491151" y="1230430"/>
                    </a:cubicBezTo>
                    <a:lnTo>
                      <a:pt x="500676" y="1235764"/>
                    </a:lnTo>
                    <a:lnTo>
                      <a:pt x="500676" y="1243098"/>
                    </a:lnTo>
                    <a:cubicBezTo>
                      <a:pt x="496199" y="1247956"/>
                      <a:pt x="464195" y="1241479"/>
                      <a:pt x="470482" y="1248241"/>
                    </a:cubicBezTo>
                    <a:cubicBezTo>
                      <a:pt x="481626" y="1248908"/>
                      <a:pt x="523917" y="1244908"/>
                      <a:pt x="497628" y="1259767"/>
                    </a:cubicBezTo>
                    <a:lnTo>
                      <a:pt x="490580" y="1256243"/>
                    </a:lnTo>
                    <a:cubicBezTo>
                      <a:pt x="464957" y="1264815"/>
                      <a:pt x="438097" y="1256243"/>
                      <a:pt x="411998" y="1266911"/>
                    </a:cubicBezTo>
                    <a:cubicBezTo>
                      <a:pt x="403807" y="1266339"/>
                      <a:pt x="343990" y="1267767"/>
                      <a:pt x="353229" y="1274340"/>
                    </a:cubicBezTo>
                    <a:cubicBezTo>
                      <a:pt x="377232" y="1276340"/>
                      <a:pt x="403426" y="1282341"/>
                      <a:pt x="426191" y="1275102"/>
                    </a:cubicBezTo>
                    <a:cubicBezTo>
                      <a:pt x="430763" y="1276245"/>
                      <a:pt x="427524" y="1280531"/>
                      <a:pt x="428477" y="1283675"/>
                    </a:cubicBezTo>
                    <a:cubicBezTo>
                      <a:pt x="445907" y="1291580"/>
                      <a:pt x="579638" y="1310249"/>
                      <a:pt x="579638" y="1287770"/>
                    </a:cubicBezTo>
                    <a:lnTo>
                      <a:pt x="573257" y="1283770"/>
                    </a:lnTo>
                    <a:cubicBezTo>
                      <a:pt x="573257" y="1282626"/>
                      <a:pt x="573257" y="1281483"/>
                      <a:pt x="573257" y="1280150"/>
                    </a:cubicBezTo>
                    <a:lnTo>
                      <a:pt x="579829" y="1276245"/>
                    </a:lnTo>
                    <a:lnTo>
                      <a:pt x="579829" y="1268910"/>
                    </a:lnTo>
                    <a:cubicBezTo>
                      <a:pt x="573923" y="1265101"/>
                      <a:pt x="565446" y="1269577"/>
                      <a:pt x="560779" y="1264815"/>
                    </a:cubicBezTo>
                    <a:cubicBezTo>
                      <a:pt x="558874" y="1259100"/>
                      <a:pt x="566399" y="1259862"/>
                      <a:pt x="571066" y="1259671"/>
                    </a:cubicBezTo>
                    <a:lnTo>
                      <a:pt x="585639" y="1250146"/>
                    </a:lnTo>
                    <a:cubicBezTo>
                      <a:pt x="584591" y="1249480"/>
                      <a:pt x="582686" y="1248146"/>
                      <a:pt x="580400" y="1246813"/>
                    </a:cubicBezTo>
                    <a:lnTo>
                      <a:pt x="580400" y="1232335"/>
                    </a:lnTo>
                    <a:cubicBezTo>
                      <a:pt x="577162" y="1228906"/>
                      <a:pt x="570304" y="1231573"/>
                      <a:pt x="567446" y="1228334"/>
                    </a:cubicBezTo>
                    <a:cubicBezTo>
                      <a:pt x="572495" y="1225476"/>
                      <a:pt x="583067" y="1227477"/>
                      <a:pt x="579734" y="1220714"/>
                    </a:cubicBezTo>
                    <a:cubicBezTo>
                      <a:pt x="568875" y="1217095"/>
                      <a:pt x="576305" y="1211189"/>
                      <a:pt x="582210" y="1208046"/>
                    </a:cubicBezTo>
                    <a:lnTo>
                      <a:pt x="590592" y="1208046"/>
                    </a:lnTo>
                    <a:cubicBezTo>
                      <a:pt x="593450" y="1211475"/>
                      <a:pt x="593450" y="1211475"/>
                      <a:pt x="593450" y="1293771"/>
                    </a:cubicBezTo>
                    <a:lnTo>
                      <a:pt x="586973" y="1297867"/>
                    </a:lnTo>
                    <a:lnTo>
                      <a:pt x="586973" y="1334538"/>
                    </a:lnTo>
                    <a:lnTo>
                      <a:pt x="593259" y="1338443"/>
                    </a:lnTo>
                    <a:cubicBezTo>
                      <a:pt x="565827" y="1349207"/>
                      <a:pt x="532394" y="1342063"/>
                      <a:pt x="505820" y="1357969"/>
                    </a:cubicBezTo>
                    <a:cubicBezTo>
                      <a:pt x="485246" y="1355874"/>
                      <a:pt x="466672" y="1368542"/>
                      <a:pt x="448670" y="1378829"/>
                    </a:cubicBezTo>
                    <a:lnTo>
                      <a:pt x="448670" y="1382544"/>
                    </a:lnTo>
                    <a:cubicBezTo>
                      <a:pt x="455432" y="1387354"/>
                      <a:pt x="463827" y="1389269"/>
                      <a:pt x="472006" y="1387878"/>
                    </a:cubicBezTo>
                    <a:lnTo>
                      <a:pt x="486960" y="1397403"/>
                    </a:lnTo>
                    <a:cubicBezTo>
                      <a:pt x="481626" y="1406928"/>
                      <a:pt x="445622" y="1398355"/>
                      <a:pt x="451051" y="1405594"/>
                    </a:cubicBezTo>
                    <a:cubicBezTo>
                      <a:pt x="455432" y="1408643"/>
                      <a:pt x="492770" y="1409023"/>
                      <a:pt x="476006" y="1415119"/>
                    </a:cubicBezTo>
                    <a:cubicBezTo>
                      <a:pt x="473911" y="1418644"/>
                      <a:pt x="475340" y="1422263"/>
                      <a:pt x="474959" y="1425883"/>
                    </a:cubicBezTo>
                    <a:cubicBezTo>
                      <a:pt x="474578" y="1429502"/>
                      <a:pt x="458099" y="1427788"/>
                      <a:pt x="461909" y="1433503"/>
                    </a:cubicBezTo>
                    <a:cubicBezTo>
                      <a:pt x="472963" y="1437141"/>
                      <a:pt x="484475" y="1439189"/>
                      <a:pt x="496104" y="1439599"/>
                    </a:cubicBezTo>
                    <a:cubicBezTo>
                      <a:pt x="501629" y="1436170"/>
                      <a:pt x="512297" y="1436741"/>
                      <a:pt x="517345" y="1432264"/>
                    </a:cubicBezTo>
                    <a:cubicBezTo>
                      <a:pt x="529442" y="1431121"/>
                      <a:pt x="599641" y="1438932"/>
                      <a:pt x="563351" y="1417596"/>
                    </a:cubicBezTo>
                    <a:cubicBezTo>
                      <a:pt x="551444" y="1418453"/>
                      <a:pt x="539633" y="1414929"/>
                      <a:pt x="529537" y="1421501"/>
                    </a:cubicBezTo>
                    <a:lnTo>
                      <a:pt x="521060" y="1419882"/>
                    </a:lnTo>
                    <a:lnTo>
                      <a:pt x="521060" y="1415500"/>
                    </a:lnTo>
                    <a:cubicBezTo>
                      <a:pt x="534204" y="1405308"/>
                      <a:pt x="550587" y="1413024"/>
                      <a:pt x="566303" y="1413881"/>
                    </a:cubicBezTo>
                    <a:cubicBezTo>
                      <a:pt x="582020" y="1414739"/>
                      <a:pt x="571352" y="1397308"/>
                      <a:pt x="564017" y="1395403"/>
                    </a:cubicBezTo>
                    <a:cubicBezTo>
                      <a:pt x="549941" y="1399994"/>
                      <a:pt x="534674" y="1399318"/>
                      <a:pt x="521060" y="1393498"/>
                    </a:cubicBezTo>
                    <a:lnTo>
                      <a:pt x="521060" y="1389783"/>
                    </a:lnTo>
                    <a:cubicBezTo>
                      <a:pt x="534776" y="1387687"/>
                      <a:pt x="555254" y="1383020"/>
                      <a:pt x="570209" y="1380258"/>
                    </a:cubicBezTo>
                    <a:cubicBezTo>
                      <a:pt x="575828" y="1378925"/>
                      <a:pt x="570780" y="1374257"/>
                      <a:pt x="577257" y="1373209"/>
                    </a:cubicBezTo>
                    <a:lnTo>
                      <a:pt x="586782" y="1378448"/>
                    </a:lnTo>
                    <a:lnTo>
                      <a:pt x="586782" y="1385687"/>
                    </a:lnTo>
                    <a:lnTo>
                      <a:pt x="593164" y="1389593"/>
                    </a:lnTo>
                    <a:cubicBezTo>
                      <a:pt x="577829" y="1401213"/>
                      <a:pt x="591735" y="1431026"/>
                      <a:pt x="586115" y="1448838"/>
                    </a:cubicBezTo>
                    <a:cubicBezTo>
                      <a:pt x="586115" y="1490939"/>
                      <a:pt x="587354" y="1555709"/>
                      <a:pt x="586782" y="1606572"/>
                    </a:cubicBezTo>
                    <a:lnTo>
                      <a:pt x="580496" y="1610667"/>
                    </a:lnTo>
                    <a:lnTo>
                      <a:pt x="580496" y="1680295"/>
                    </a:lnTo>
                    <a:lnTo>
                      <a:pt x="573733" y="1684391"/>
                    </a:lnTo>
                    <a:lnTo>
                      <a:pt x="573733" y="1691630"/>
                    </a:lnTo>
                    <a:lnTo>
                      <a:pt x="579924" y="1695440"/>
                    </a:lnTo>
                    <a:lnTo>
                      <a:pt x="573923" y="1699250"/>
                    </a:lnTo>
                    <a:cubicBezTo>
                      <a:pt x="572590" y="1702489"/>
                      <a:pt x="575733" y="1704203"/>
                      <a:pt x="578972" y="1705727"/>
                    </a:cubicBezTo>
                    <a:cubicBezTo>
                      <a:pt x="581924" y="1710871"/>
                      <a:pt x="578972" y="1718014"/>
                      <a:pt x="580210" y="1724777"/>
                    </a:cubicBezTo>
                    <a:lnTo>
                      <a:pt x="574304" y="1728873"/>
                    </a:lnTo>
                    <a:lnTo>
                      <a:pt x="580019" y="1732683"/>
                    </a:lnTo>
                    <a:lnTo>
                      <a:pt x="580019" y="1739636"/>
                    </a:lnTo>
                    <a:lnTo>
                      <a:pt x="586687" y="1743637"/>
                    </a:lnTo>
                    <a:lnTo>
                      <a:pt x="580400" y="1747447"/>
                    </a:lnTo>
                    <a:lnTo>
                      <a:pt x="580400" y="1765735"/>
                    </a:lnTo>
                    <a:lnTo>
                      <a:pt x="586877" y="1769926"/>
                    </a:lnTo>
                    <a:lnTo>
                      <a:pt x="586020" y="1773641"/>
                    </a:lnTo>
                    <a:lnTo>
                      <a:pt x="580686" y="1776593"/>
                    </a:lnTo>
                    <a:cubicBezTo>
                      <a:pt x="580686" y="1778593"/>
                      <a:pt x="580686" y="1780974"/>
                      <a:pt x="580019" y="1783832"/>
                    </a:cubicBezTo>
                    <a:lnTo>
                      <a:pt x="574304" y="1787737"/>
                    </a:lnTo>
                    <a:lnTo>
                      <a:pt x="573638" y="1791262"/>
                    </a:lnTo>
                    <a:lnTo>
                      <a:pt x="579924" y="1795262"/>
                    </a:lnTo>
                    <a:cubicBezTo>
                      <a:pt x="579924" y="1796310"/>
                      <a:pt x="579924" y="1797453"/>
                      <a:pt x="579924" y="1798786"/>
                    </a:cubicBezTo>
                    <a:lnTo>
                      <a:pt x="586496" y="1802692"/>
                    </a:lnTo>
                    <a:lnTo>
                      <a:pt x="586496" y="1806311"/>
                    </a:lnTo>
                    <a:cubicBezTo>
                      <a:pt x="579543" y="1809169"/>
                      <a:pt x="570875" y="1807264"/>
                      <a:pt x="573352" y="1817360"/>
                    </a:cubicBezTo>
                    <a:cubicBezTo>
                      <a:pt x="586687" y="1822694"/>
                      <a:pt x="575162" y="1827647"/>
                      <a:pt x="567161" y="1831934"/>
                    </a:cubicBezTo>
                    <a:lnTo>
                      <a:pt x="567161" y="1843078"/>
                    </a:lnTo>
                    <a:lnTo>
                      <a:pt x="573257" y="1846888"/>
                    </a:lnTo>
                    <a:lnTo>
                      <a:pt x="573257" y="1861270"/>
                    </a:lnTo>
                    <a:lnTo>
                      <a:pt x="580019" y="1865461"/>
                    </a:lnTo>
                    <a:lnTo>
                      <a:pt x="580019" y="1868891"/>
                    </a:lnTo>
                    <a:lnTo>
                      <a:pt x="586211" y="1872796"/>
                    </a:lnTo>
                    <a:cubicBezTo>
                      <a:pt x="583639" y="1876034"/>
                      <a:pt x="574019" y="1872796"/>
                      <a:pt x="573542" y="1877082"/>
                    </a:cubicBezTo>
                    <a:cubicBezTo>
                      <a:pt x="572792" y="1883178"/>
                      <a:pt x="573049" y="1889274"/>
                      <a:pt x="574304" y="1895274"/>
                    </a:cubicBezTo>
                    <a:cubicBezTo>
                      <a:pt x="582305" y="1900132"/>
                      <a:pt x="582305" y="1900418"/>
                      <a:pt x="573733" y="1905657"/>
                    </a:cubicBezTo>
                    <a:lnTo>
                      <a:pt x="573733" y="1916896"/>
                    </a:lnTo>
                    <a:lnTo>
                      <a:pt x="567065" y="1920992"/>
                    </a:lnTo>
                    <a:lnTo>
                      <a:pt x="573447" y="1924992"/>
                    </a:lnTo>
                    <a:lnTo>
                      <a:pt x="573447" y="1932041"/>
                    </a:lnTo>
                    <a:lnTo>
                      <a:pt x="579448" y="1935851"/>
                    </a:lnTo>
                    <a:lnTo>
                      <a:pt x="573828" y="1939757"/>
                    </a:lnTo>
                    <a:lnTo>
                      <a:pt x="579448" y="1942899"/>
                    </a:lnTo>
                    <a:lnTo>
                      <a:pt x="579448" y="1949757"/>
                    </a:lnTo>
                    <a:lnTo>
                      <a:pt x="586211" y="1954235"/>
                    </a:lnTo>
                    <a:lnTo>
                      <a:pt x="586211" y="2090442"/>
                    </a:lnTo>
                    <a:lnTo>
                      <a:pt x="580210" y="2094252"/>
                    </a:lnTo>
                    <a:lnTo>
                      <a:pt x="586401" y="2098062"/>
                    </a:lnTo>
                    <a:lnTo>
                      <a:pt x="586401" y="2105206"/>
                    </a:lnTo>
                    <a:lnTo>
                      <a:pt x="580305" y="2109206"/>
                    </a:lnTo>
                    <a:cubicBezTo>
                      <a:pt x="585639" y="2111111"/>
                      <a:pt x="588497" y="2115492"/>
                      <a:pt x="585449" y="2120636"/>
                    </a:cubicBezTo>
                    <a:lnTo>
                      <a:pt x="580781" y="2123208"/>
                    </a:lnTo>
                    <a:lnTo>
                      <a:pt x="586592" y="2130828"/>
                    </a:lnTo>
                    <a:lnTo>
                      <a:pt x="580019" y="2134829"/>
                    </a:lnTo>
                    <a:lnTo>
                      <a:pt x="580019" y="2189979"/>
                    </a:lnTo>
                    <a:lnTo>
                      <a:pt x="573352" y="2193883"/>
                    </a:lnTo>
                    <a:cubicBezTo>
                      <a:pt x="573352" y="2195217"/>
                      <a:pt x="573352" y="2196360"/>
                      <a:pt x="573352" y="2197503"/>
                    </a:cubicBezTo>
                    <a:lnTo>
                      <a:pt x="579638" y="2201504"/>
                    </a:lnTo>
                    <a:cubicBezTo>
                      <a:pt x="579638" y="2202837"/>
                      <a:pt x="579067" y="2204075"/>
                      <a:pt x="578876" y="2205218"/>
                    </a:cubicBezTo>
                    <a:lnTo>
                      <a:pt x="573923" y="2207981"/>
                    </a:lnTo>
                    <a:cubicBezTo>
                      <a:pt x="571256" y="2232078"/>
                      <a:pt x="573923" y="2257892"/>
                      <a:pt x="572971" y="2282180"/>
                    </a:cubicBezTo>
                    <a:lnTo>
                      <a:pt x="566875" y="2285609"/>
                    </a:lnTo>
                    <a:lnTo>
                      <a:pt x="566875" y="2293134"/>
                    </a:lnTo>
                    <a:lnTo>
                      <a:pt x="572780" y="2296944"/>
                    </a:lnTo>
                    <a:lnTo>
                      <a:pt x="572780" y="2311327"/>
                    </a:lnTo>
                    <a:cubicBezTo>
                      <a:pt x="574590" y="2313041"/>
                      <a:pt x="579829" y="2313708"/>
                      <a:pt x="579067" y="2316946"/>
                    </a:cubicBezTo>
                    <a:close/>
                    <a:moveTo>
                      <a:pt x="315605" y="1062314"/>
                    </a:moveTo>
                    <a:cubicBezTo>
                      <a:pt x="323640" y="1068885"/>
                      <a:pt x="335193" y="1068885"/>
                      <a:pt x="343228" y="1062314"/>
                    </a:cubicBezTo>
                    <a:cubicBezTo>
                      <a:pt x="334213" y="1059646"/>
                      <a:pt x="324620" y="1059646"/>
                      <a:pt x="315605" y="1062314"/>
                    </a:cubicBezTo>
                    <a:close/>
                    <a:moveTo>
                      <a:pt x="47096" y="277453"/>
                    </a:moveTo>
                    <a:cubicBezTo>
                      <a:pt x="41095" y="274501"/>
                      <a:pt x="41095" y="274501"/>
                      <a:pt x="34142" y="277453"/>
                    </a:cubicBezTo>
                    <a:lnTo>
                      <a:pt x="40619" y="281358"/>
                    </a:lnTo>
                    <a:lnTo>
                      <a:pt x="33665" y="284788"/>
                    </a:lnTo>
                    <a:cubicBezTo>
                      <a:pt x="37746" y="287455"/>
                      <a:pt x="43015" y="287455"/>
                      <a:pt x="47096" y="284788"/>
                    </a:cubicBezTo>
                    <a:close/>
                    <a:moveTo>
                      <a:pt x="76909" y="478050"/>
                    </a:moveTo>
                    <a:lnTo>
                      <a:pt x="89863" y="478050"/>
                    </a:lnTo>
                    <a:cubicBezTo>
                      <a:pt x="94530" y="474240"/>
                      <a:pt x="94530" y="474240"/>
                      <a:pt x="89863" y="470620"/>
                    </a:cubicBezTo>
                    <a:lnTo>
                      <a:pt x="77004" y="470620"/>
                    </a:lnTo>
                    <a:cubicBezTo>
                      <a:pt x="71861" y="474430"/>
                      <a:pt x="71861" y="474430"/>
                      <a:pt x="76718" y="478050"/>
                    </a:cubicBezTo>
                    <a:close/>
                    <a:moveTo>
                      <a:pt x="73385" y="652929"/>
                    </a:moveTo>
                    <a:cubicBezTo>
                      <a:pt x="77345" y="655644"/>
                      <a:pt x="82569" y="655644"/>
                      <a:pt x="86529" y="652929"/>
                    </a:cubicBezTo>
                    <a:lnTo>
                      <a:pt x="86529" y="649405"/>
                    </a:lnTo>
                    <a:cubicBezTo>
                      <a:pt x="80147" y="646643"/>
                      <a:pt x="80147" y="646738"/>
                      <a:pt x="73385" y="649405"/>
                    </a:cubicBezTo>
                    <a:close/>
                    <a:moveTo>
                      <a:pt x="112532" y="671979"/>
                    </a:moveTo>
                    <a:cubicBezTo>
                      <a:pt x="105831" y="667121"/>
                      <a:pt x="97441" y="665197"/>
                      <a:pt x="89291" y="666645"/>
                    </a:cubicBezTo>
                    <a:cubicBezTo>
                      <a:pt x="83814" y="669302"/>
                      <a:pt x="78614" y="672493"/>
                      <a:pt x="73766" y="676170"/>
                    </a:cubicBezTo>
                    <a:cubicBezTo>
                      <a:pt x="81862" y="678646"/>
                      <a:pt x="89958" y="675313"/>
                      <a:pt x="96816" y="681028"/>
                    </a:cubicBezTo>
                    <a:cubicBezTo>
                      <a:pt x="101960" y="680361"/>
                      <a:pt x="107865" y="682266"/>
                      <a:pt x="112532" y="679313"/>
                    </a:cubicBezTo>
                    <a:close/>
                    <a:moveTo>
                      <a:pt x="146727" y="649024"/>
                    </a:moveTo>
                    <a:cubicBezTo>
                      <a:pt x="127677" y="650834"/>
                      <a:pt x="108627" y="639499"/>
                      <a:pt x="93101" y="649881"/>
                    </a:cubicBezTo>
                    <a:cubicBezTo>
                      <a:pt x="106817" y="661311"/>
                      <a:pt x="120057" y="659406"/>
                      <a:pt x="135964" y="655405"/>
                    </a:cubicBezTo>
                    <a:close/>
                    <a:moveTo>
                      <a:pt x="227690" y="946489"/>
                    </a:moveTo>
                    <a:cubicBezTo>
                      <a:pt x="218165" y="946489"/>
                      <a:pt x="204258" y="945346"/>
                      <a:pt x="220451" y="953824"/>
                    </a:cubicBezTo>
                    <a:lnTo>
                      <a:pt x="228071" y="953824"/>
                    </a:lnTo>
                    <a:cubicBezTo>
                      <a:pt x="232166" y="949633"/>
                      <a:pt x="232262" y="949633"/>
                      <a:pt x="227499" y="946013"/>
                    </a:cubicBezTo>
                    <a:close/>
                    <a:moveTo>
                      <a:pt x="275696" y="1061456"/>
                    </a:moveTo>
                    <a:cubicBezTo>
                      <a:pt x="273505" y="1059551"/>
                      <a:pt x="270076" y="1060504"/>
                      <a:pt x="267123" y="1060218"/>
                    </a:cubicBezTo>
                    <a:cubicBezTo>
                      <a:pt x="262265" y="1062694"/>
                      <a:pt x="262361" y="1065076"/>
                      <a:pt x="267123" y="1067838"/>
                    </a:cubicBezTo>
                    <a:cubicBezTo>
                      <a:pt x="269028" y="1065838"/>
                      <a:pt x="276648" y="1063933"/>
                      <a:pt x="275696" y="1061456"/>
                    </a:cubicBezTo>
                    <a:close/>
                    <a:moveTo>
                      <a:pt x="383519" y="1222429"/>
                    </a:moveTo>
                    <a:cubicBezTo>
                      <a:pt x="378566" y="1222429"/>
                      <a:pt x="372755" y="1221095"/>
                      <a:pt x="368660" y="1224429"/>
                    </a:cubicBezTo>
                    <a:lnTo>
                      <a:pt x="375422" y="1227858"/>
                    </a:lnTo>
                    <a:lnTo>
                      <a:pt x="375422" y="1233002"/>
                    </a:lnTo>
                    <a:cubicBezTo>
                      <a:pt x="382090" y="1232430"/>
                      <a:pt x="388567" y="1235573"/>
                      <a:pt x="395139" y="1231668"/>
                    </a:cubicBezTo>
                    <a:lnTo>
                      <a:pt x="395139" y="1228048"/>
                    </a:lnTo>
                    <a:cubicBezTo>
                      <a:pt x="391607" y="1225543"/>
                      <a:pt x="387679" y="1223638"/>
                      <a:pt x="383519" y="1222429"/>
                    </a:cubicBezTo>
                    <a:close/>
                    <a:moveTo>
                      <a:pt x="359230" y="1185472"/>
                    </a:moveTo>
                    <a:cubicBezTo>
                      <a:pt x="373918" y="1185453"/>
                      <a:pt x="388421" y="1182205"/>
                      <a:pt x="401711" y="1175947"/>
                    </a:cubicBezTo>
                    <a:cubicBezTo>
                      <a:pt x="401711" y="1172899"/>
                      <a:pt x="401711" y="1172899"/>
                      <a:pt x="399425" y="1170994"/>
                    </a:cubicBezTo>
                    <a:cubicBezTo>
                      <a:pt x="384281" y="1166327"/>
                      <a:pt x="373041" y="1176328"/>
                      <a:pt x="359325" y="1177757"/>
                    </a:cubicBezTo>
                    <a:cubicBezTo>
                      <a:pt x="354182" y="1181852"/>
                      <a:pt x="354182" y="1181852"/>
                      <a:pt x="359230" y="1185472"/>
                    </a:cubicBezTo>
                    <a:close/>
                    <a:moveTo>
                      <a:pt x="355420" y="1263386"/>
                    </a:moveTo>
                    <a:cubicBezTo>
                      <a:pt x="366131" y="1257242"/>
                      <a:pt x="378450" y="1254490"/>
                      <a:pt x="390758" y="1255480"/>
                    </a:cubicBezTo>
                    <a:cubicBezTo>
                      <a:pt x="409808" y="1242812"/>
                      <a:pt x="349038" y="1244432"/>
                      <a:pt x="343133" y="1253385"/>
                    </a:cubicBezTo>
                    <a:cubicBezTo>
                      <a:pt x="343133" y="1254623"/>
                      <a:pt x="343133" y="1255766"/>
                      <a:pt x="342561" y="1257195"/>
                    </a:cubicBezTo>
                    <a:cubicBezTo>
                      <a:pt x="346489" y="1259928"/>
                      <a:pt x="350831" y="1262024"/>
                      <a:pt x="355420" y="1263386"/>
                    </a:cubicBezTo>
                    <a:close/>
                    <a:moveTo>
                      <a:pt x="404855" y="1723634"/>
                    </a:moveTo>
                    <a:cubicBezTo>
                      <a:pt x="400949" y="1724491"/>
                      <a:pt x="389805" y="1721348"/>
                      <a:pt x="389710" y="1726110"/>
                    </a:cubicBezTo>
                    <a:cubicBezTo>
                      <a:pt x="392091" y="1728492"/>
                      <a:pt x="413618" y="1728302"/>
                      <a:pt x="404855" y="1723634"/>
                    </a:cubicBezTo>
                    <a:close/>
                    <a:moveTo>
                      <a:pt x="418571" y="1406642"/>
                    </a:moveTo>
                    <a:lnTo>
                      <a:pt x="412284" y="1406642"/>
                    </a:lnTo>
                    <a:cubicBezTo>
                      <a:pt x="409236" y="1408738"/>
                      <a:pt x="404283" y="1409881"/>
                      <a:pt x="403426" y="1412357"/>
                    </a:cubicBezTo>
                    <a:lnTo>
                      <a:pt x="411713" y="1417786"/>
                    </a:lnTo>
                    <a:cubicBezTo>
                      <a:pt x="415523" y="1417786"/>
                      <a:pt x="418952" y="1418358"/>
                      <a:pt x="421238" y="1416358"/>
                    </a:cubicBezTo>
                    <a:cubicBezTo>
                      <a:pt x="420952" y="1413024"/>
                      <a:pt x="424190" y="1409499"/>
                      <a:pt x="418571" y="1406642"/>
                    </a:cubicBezTo>
                    <a:close/>
                    <a:moveTo>
                      <a:pt x="444764" y="1339967"/>
                    </a:moveTo>
                    <a:cubicBezTo>
                      <a:pt x="469148" y="1335491"/>
                      <a:pt x="493628" y="1352731"/>
                      <a:pt x="515821" y="1344539"/>
                    </a:cubicBezTo>
                    <a:cubicBezTo>
                      <a:pt x="520393" y="1342253"/>
                      <a:pt x="591068" y="1333109"/>
                      <a:pt x="566113" y="1328918"/>
                    </a:cubicBezTo>
                    <a:cubicBezTo>
                      <a:pt x="556588" y="1327299"/>
                      <a:pt x="540395" y="1333109"/>
                      <a:pt x="533537" y="1325966"/>
                    </a:cubicBezTo>
                    <a:cubicBezTo>
                      <a:pt x="543062" y="1313964"/>
                      <a:pt x="568113" y="1328823"/>
                      <a:pt x="579543" y="1316441"/>
                    </a:cubicBezTo>
                    <a:lnTo>
                      <a:pt x="579543" y="1309011"/>
                    </a:lnTo>
                    <a:cubicBezTo>
                      <a:pt x="569944" y="1305753"/>
                      <a:pt x="559454" y="1306373"/>
                      <a:pt x="550301" y="1310725"/>
                    </a:cubicBezTo>
                    <a:cubicBezTo>
                      <a:pt x="498104" y="1300343"/>
                      <a:pt x="440764" y="1309868"/>
                      <a:pt x="389043" y="1305296"/>
                    </a:cubicBezTo>
                    <a:lnTo>
                      <a:pt x="389043" y="1309011"/>
                    </a:lnTo>
                    <a:cubicBezTo>
                      <a:pt x="386567" y="1312154"/>
                      <a:pt x="378375" y="1309011"/>
                      <a:pt x="376280" y="1312916"/>
                    </a:cubicBezTo>
                    <a:cubicBezTo>
                      <a:pt x="382729" y="1317526"/>
                      <a:pt x="390739" y="1319412"/>
                      <a:pt x="398568" y="1318155"/>
                    </a:cubicBezTo>
                    <a:cubicBezTo>
                      <a:pt x="403712" y="1321870"/>
                      <a:pt x="403712" y="1321870"/>
                      <a:pt x="398568" y="1325680"/>
                    </a:cubicBezTo>
                    <a:cubicBezTo>
                      <a:pt x="392186" y="1324632"/>
                      <a:pt x="387995" y="1328061"/>
                      <a:pt x="382471" y="1331109"/>
                    </a:cubicBezTo>
                    <a:cubicBezTo>
                      <a:pt x="382471" y="1332633"/>
                      <a:pt x="383233" y="1334252"/>
                      <a:pt x="383709" y="1336252"/>
                    </a:cubicBezTo>
                    <a:cubicBezTo>
                      <a:pt x="405426" y="1340920"/>
                      <a:pt x="425429" y="1325108"/>
                      <a:pt x="444288" y="1340253"/>
                    </a:cubicBezTo>
                    <a:close/>
                    <a:moveTo>
                      <a:pt x="461338" y="1461697"/>
                    </a:moveTo>
                    <a:cubicBezTo>
                      <a:pt x="462576" y="1457411"/>
                      <a:pt x="453527" y="1457506"/>
                      <a:pt x="454766" y="1461697"/>
                    </a:cubicBezTo>
                    <a:cubicBezTo>
                      <a:pt x="453718" y="1466459"/>
                      <a:pt x="462576" y="1465793"/>
                      <a:pt x="460862" y="1461982"/>
                    </a:cubicBezTo>
                    <a:close/>
                    <a:moveTo>
                      <a:pt x="474578" y="1463411"/>
                    </a:moveTo>
                    <a:cubicBezTo>
                      <a:pt x="481305" y="1468078"/>
                      <a:pt x="489495" y="1470136"/>
                      <a:pt x="497628" y="1469221"/>
                    </a:cubicBezTo>
                    <a:cubicBezTo>
                      <a:pt x="501056" y="1471965"/>
                      <a:pt x="505482" y="1473146"/>
                      <a:pt x="509820" y="1472460"/>
                    </a:cubicBezTo>
                    <a:cubicBezTo>
                      <a:pt x="528870" y="1462935"/>
                      <a:pt x="553349" y="1470745"/>
                      <a:pt x="571923" y="1459982"/>
                    </a:cubicBezTo>
                    <a:cubicBezTo>
                      <a:pt x="573541" y="1455620"/>
                      <a:pt x="572900" y="1450734"/>
                      <a:pt x="570209" y="1446933"/>
                    </a:cubicBezTo>
                    <a:cubicBezTo>
                      <a:pt x="554111" y="1450267"/>
                      <a:pt x="538014" y="1439694"/>
                      <a:pt x="523727" y="1446933"/>
                    </a:cubicBezTo>
                    <a:cubicBezTo>
                      <a:pt x="513535" y="1439599"/>
                      <a:pt x="502105" y="1446361"/>
                      <a:pt x="490865" y="1446933"/>
                    </a:cubicBezTo>
                    <a:cubicBezTo>
                      <a:pt x="483531" y="1449409"/>
                      <a:pt x="489532" y="1453886"/>
                      <a:pt x="486008" y="1456458"/>
                    </a:cubicBezTo>
                    <a:close/>
                    <a:moveTo>
                      <a:pt x="549730" y="1476461"/>
                    </a:moveTo>
                    <a:cubicBezTo>
                      <a:pt x="547158" y="1476461"/>
                      <a:pt x="542777" y="1475603"/>
                      <a:pt x="541253" y="1477699"/>
                    </a:cubicBezTo>
                    <a:cubicBezTo>
                      <a:pt x="537919" y="1481794"/>
                      <a:pt x="559255" y="1480842"/>
                      <a:pt x="549254" y="1476746"/>
                    </a:cubicBezTo>
                    <a:close/>
                    <a:moveTo>
                      <a:pt x="499628" y="1684105"/>
                    </a:moveTo>
                    <a:cubicBezTo>
                      <a:pt x="492525" y="1681648"/>
                      <a:pt x="485181" y="1679962"/>
                      <a:pt x="477721" y="1679057"/>
                    </a:cubicBezTo>
                    <a:cubicBezTo>
                      <a:pt x="473149" y="1682867"/>
                      <a:pt x="473149" y="1682867"/>
                      <a:pt x="477721" y="1686487"/>
                    </a:cubicBezTo>
                    <a:cubicBezTo>
                      <a:pt x="483341" y="1685439"/>
                      <a:pt x="496771" y="1689820"/>
                      <a:pt x="499152" y="1684391"/>
                    </a:cubicBezTo>
                    <a:close/>
                    <a:moveTo>
                      <a:pt x="519155" y="1639719"/>
                    </a:moveTo>
                    <a:cubicBezTo>
                      <a:pt x="515154" y="1637528"/>
                      <a:pt x="508296" y="1639719"/>
                      <a:pt x="504391" y="1634861"/>
                    </a:cubicBezTo>
                    <a:cubicBezTo>
                      <a:pt x="475816" y="1638195"/>
                      <a:pt x="489818" y="1649816"/>
                      <a:pt x="511154" y="1645910"/>
                    </a:cubicBezTo>
                    <a:cubicBezTo>
                      <a:pt x="511916" y="1644576"/>
                      <a:pt x="520202" y="1642290"/>
                      <a:pt x="518678" y="1640005"/>
                    </a:cubicBezTo>
                    <a:close/>
                    <a:moveTo>
                      <a:pt x="557255" y="1509322"/>
                    </a:moveTo>
                    <a:lnTo>
                      <a:pt x="573352" y="1509322"/>
                    </a:lnTo>
                    <a:lnTo>
                      <a:pt x="573352" y="1496844"/>
                    </a:lnTo>
                    <a:lnTo>
                      <a:pt x="563827" y="1491796"/>
                    </a:lnTo>
                    <a:lnTo>
                      <a:pt x="557255" y="1494844"/>
                    </a:lnTo>
                    <a:cubicBezTo>
                      <a:pt x="545729" y="1486366"/>
                      <a:pt x="526775" y="1496177"/>
                      <a:pt x="515440" y="1489224"/>
                    </a:cubicBezTo>
                    <a:cubicBezTo>
                      <a:pt x="531537" y="1478556"/>
                      <a:pt x="485817" y="1486176"/>
                      <a:pt x="481912" y="1489224"/>
                    </a:cubicBezTo>
                    <a:lnTo>
                      <a:pt x="481912" y="1496558"/>
                    </a:lnTo>
                    <a:cubicBezTo>
                      <a:pt x="502391" y="1511417"/>
                      <a:pt x="535919" y="1493796"/>
                      <a:pt x="556397" y="1509607"/>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grpSp>
          <p:nvGrpSpPr>
            <p:cNvPr id="201" name="Google Shape;201;p10"/>
            <p:cNvGrpSpPr/>
            <p:nvPr/>
          </p:nvGrpSpPr>
          <p:grpSpPr>
            <a:xfrm>
              <a:off x="10738904" y="565"/>
              <a:ext cx="418177" cy="6861317"/>
              <a:chOff x="10080554" y="-143"/>
              <a:chExt cx="412648" cy="6861317"/>
            </a:xfrm>
          </p:grpSpPr>
          <p:sp>
            <p:nvSpPr>
              <p:cNvPr id="202" name="Google Shape;202;p10"/>
              <p:cNvSpPr/>
              <p:nvPr/>
            </p:nvSpPr>
            <p:spPr>
              <a:xfrm>
                <a:off x="10080554" y="2907392"/>
                <a:ext cx="404410" cy="3953782"/>
              </a:xfrm>
              <a:custGeom>
                <a:rect b="b" l="l" r="r" t="t"/>
                <a:pathLst>
                  <a:path extrusionOk="0" h="2653545" w="612743">
                    <a:moveTo>
                      <a:pt x="598593" y="2643439"/>
                    </a:moveTo>
                    <a:lnTo>
                      <a:pt x="598593" y="2652964"/>
                    </a:lnTo>
                    <a:lnTo>
                      <a:pt x="709" y="2652964"/>
                    </a:lnTo>
                    <a:lnTo>
                      <a:pt x="709" y="2599529"/>
                    </a:lnTo>
                    <a:lnTo>
                      <a:pt x="7472" y="2595528"/>
                    </a:lnTo>
                    <a:lnTo>
                      <a:pt x="7472" y="2547903"/>
                    </a:lnTo>
                    <a:cubicBezTo>
                      <a:pt x="24045" y="2520187"/>
                      <a:pt x="8900" y="2471703"/>
                      <a:pt x="13853" y="2437414"/>
                    </a:cubicBezTo>
                    <a:cubicBezTo>
                      <a:pt x="-910" y="2431604"/>
                      <a:pt x="24902" y="2430556"/>
                      <a:pt x="7472" y="2422840"/>
                    </a:cubicBezTo>
                    <a:lnTo>
                      <a:pt x="7472" y="2371500"/>
                    </a:lnTo>
                    <a:lnTo>
                      <a:pt x="804" y="2367405"/>
                    </a:lnTo>
                    <a:lnTo>
                      <a:pt x="804" y="2323304"/>
                    </a:lnTo>
                    <a:lnTo>
                      <a:pt x="6995" y="2319494"/>
                    </a:lnTo>
                    <a:lnTo>
                      <a:pt x="709" y="2315493"/>
                    </a:lnTo>
                    <a:cubicBezTo>
                      <a:pt x="709" y="2314161"/>
                      <a:pt x="709" y="2313018"/>
                      <a:pt x="1376" y="2311779"/>
                    </a:cubicBezTo>
                    <a:cubicBezTo>
                      <a:pt x="16711" y="2295872"/>
                      <a:pt x="1376" y="2263012"/>
                      <a:pt x="8233" y="2241580"/>
                    </a:cubicBezTo>
                    <a:lnTo>
                      <a:pt x="13091" y="2238818"/>
                    </a:lnTo>
                    <a:cubicBezTo>
                      <a:pt x="13958" y="2233960"/>
                      <a:pt x="14253" y="2229007"/>
                      <a:pt x="13949" y="2224053"/>
                    </a:cubicBezTo>
                    <a:lnTo>
                      <a:pt x="19949" y="2220053"/>
                    </a:lnTo>
                    <a:lnTo>
                      <a:pt x="14139" y="2216338"/>
                    </a:lnTo>
                    <a:lnTo>
                      <a:pt x="20521" y="2212433"/>
                    </a:lnTo>
                    <a:lnTo>
                      <a:pt x="20521" y="2190526"/>
                    </a:lnTo>
                    <a:cubicBezTo>
                      <a:pt x="30046" y="2188049"/>
                      <a:pt x="26617" y="2179191"/>
                      <a:pt x="26998" y="2172143"/>
                    </a:cubicBezTo>
                    <a:lnTo>
                      <a:pt x="32999" y="2168713"/>
                    </a:lnTo>
                    <a:cubicBezTo>
                      <a:pt x="33903" y="2163665"/>
                      <a:pt x="33903" y="2158427"/>
                      <a:pt x="32999" y="2153378"/>
                    </a:cubicBezTo>
                    <a:lnTo>
                      <a:pt x="20997" y="2146616"/>
                    </a:lnTo>
                    <a:lnTo>
                      <a:pt x="20426" y="2142901"/>
                    </a:lnTo>
                    <a:lnTo>
                      <a:pt x="26903" y="2138901"/>
                    </a:lnTo>
                    <a:lnTo>
                      <a:pt x="26903" y="2083750"/>
                    </a:lnTo>
                    <a:lnTo>
                      <a:pt x="20521" y="2079845"/>
                    </a:lnTo>
                    <a:lnTo>
                      <a:pt x="20521" y="2076321"/>
                    </a:lnTo>
                    <a:lnTo>
                      <a:pt x="26712" y="2072511"/>
                    </a:lnTo>
                    <a:lnTo>
                      <a:pt x="26712" y="2039269"/>
                    </a:lnTo>
                    <a:cubicBezTo>
                      <a:pt x="18044" y="2034030"/>
                      <a:pt x="18044" y="2033744"/>
                      <a:pt x="26045" y="2028886"/>
                    </a:cubicBezTo>
                    <a:cubicBezTo>
                      <a:pt x="28141" y="2024124"/>
                      <a:pt x="26045" y="2019361"/>
                      <a:pt x="27283" y="2014313"/>
                    </a:cubicBezTo>
                    <a:lnTo>
                      <a:pt x="20997" y="2010122"/>
                    </a:lnTo>
                    <a:cubicBezTo>
                      <a:pt x="20997" y="2009075"/>
                      <a:pt x="20997" y="2007932"/>
                      <a:pt x="20426" y="2006598"/>
                    </a:cubicBezTo>
                    <a:lnTo>
                      <a:pt x="26903" y="2002502"/>
                    </a:lnTo>
                    <a:lnTo>
                      <a:pt x="26903" y="1910777"/>
                    </a:lnTo>
                    <a:lnTo>
                      <a:pt x="33475" y="1906681"/>
                    </a:lnTo>
                    <a:lnTo>
                      <a:pt x="33475" y="1884773"/>
                    </a:lnTo>
                    <a:lnTo>
                      <a:pt x="26998" y="1880677"/>
                    </a:lnTo>
                    <a:cubicBezTo>
                      <a:pt x="26998" y="1879344"/>
                      <a:pt x="26998" y="1878201"/>
                      <a:pt x="27474" y="1877058"/>
                    </a:cubicBezTo>
                    <a:cubicBezTo>
                      <a:pt x="32046" y="1875343"/>
                      <a:pt x="34808" y="1872105"/>
                      <a:pt x="33475" y="1867533"/>
                    </a:cubicBezTo>
                    <a:cubicBezTo>
                      <a:pt x="33475" y="1861056"/>
                      <a:pt x="35475" y="1854293"/>
                      <a:pt x="27474" y="1852007"/>
                    </a:cubicBezTo>
                    <a:lnTo>
                      <a:pt x="33189" y="1848007"/>
                    </a:lnTo>
                    <a:lnTo>
                      <a:pt x="33189" y="1837053"/>
                    </a:lnTo>
                    <a:lnTo>
                      <a:pt x="27093" y="1833243"/>
                    </a:lnTo>
                    <a:lnTo>
                      <a:pt x="27093" y="1789047"/>
                    </a:lnTo>
                    <a:lnTo>
                      <a:pt x="20426" y="1784951"/>
                    </a:lnTo>
                    <a:lnTo>
                      <a:pt x="20426" y="1689701"/>
                    </a:lnTo>
                    <a:lnTo>
                      <a:pt x="14139" y="1685796"/>
                    </a:lnTo>
                    <a:cubicBezTo>
                      <a:pt x="21473" y="1683320"/>
                      <a:pt x="19283" y="1677700"/>
                      <a:pt x="25855" y="1675509"/>
                    </a:cubicBezTo>
                    <a:cubicBezTo>
                      <a:pt x="26331" y="1673413"/>
                      <a:pt x="22616" y="1672937"/>
                      <a:pt x="20807" y="1671223"/>
                    </a:cubicBezTo>
                    <a:lnTo>
                      <a:pt x="20807" y="1579211"/>
                    </a:lnTo>
                    <a:lnTo>
                      <a:pt x="26807" y="1575401"/>
                    </a:lnTo>
                    <a:lnTo>
                      <a:pt x="26807" y="1553589"/>
                    </a:lnTo>
                    <a:lnTo>
                      <a:pt x="33570" y="1549493"/>
                    </a:lnTo>
                    <a:lnTo>
                      <a:pt x="33570" y="1538539"/>
                    </a:lnTo>
                    <a:lnTo>
                      <a:pt x="26807" y="1534444"/>
                    </a:lnTo>
                    <a:lnTo>
                      <a:pt x="26807" y="1468531"/>
                    </a:lnTo>
                    <a:lnTo>
                      <a:pt x="20807" y="1464530"/>
                    </a:lnTo>
                    <a:lnTo>
                      <a:pt x="25855" y="1461673"/>
                    </a:lnTo>
                    <a:cubicBezTo>
                      <a:pt x="29665" y="1449386"/>
                      <a:pt x="24331" y="1435955"/>
                      <a:pt x="28046" y="1423573"/>
                    </a:cubicBezTo>
                    <a:lnTo>
                      <a:pt x="33189" y="1420620"/>
                    </a:lnTo>
                    <a:lnTo>
                      <a:pt x="33189" y="1413191"/>
                    </a:lnTo>
                    <a:lnTo>
                      <a:pt x="27188" y="1409380"/>
                    </a:lnTo>
                    <a:lnTo>
                      <a:pt x="27188" y="1379948"/>
                    </a:lnTo>
                    <a:lnTo>
                      <a:pt x="33570" y="1376138"/>
                    </a:lnTo>
                    <a:lnTo>
                      <a:pt x="33570" y="1372614"/>
                    </a:lnTo>
                    <a:lnTo>
                      <a:pt x="26998" y="1368613"/>
                    </a:lnTo>
                    <a:cubicBezTo>
                      <a:pt x="26998" y="1367375"/>
                      <a:pt x="26998" y="1366137"/>
                      <a:pt x="26998" y="1365089"/>
                    </a:cubicBezTo>
                    <a:lnTo>
                      <a:pt x="33665" y="1360898"/>
                    </a:lnTo>
                    <a:lnTo>
                      <a:pt x="33665" y="1320703"/>
                    </a:lnTo>
                    <a:cubicBezTo>
                      <a:pt x="39666" y="1317274"/>
                      <a:pt x="39666" y="1317274"/>
                      <a:pt x="33665" y="1313750"/>
                    </a:cubicBezTo>
                    <a:lnTo>
                      <a:pt x="33665" y="1306320"/>
                    </a:lnTo>
                    <a:lnTo>
                      <a:pt x="39571" y="1302510"/>
                    </a:lnTo>
                    <a:lnTo>
                      <a:pt x="39571" y="1291556"/>
                    </a:lnTo>
                    <a:lnTo>
                      <a:pt x="33284" y="1287746"/>
                    </a:lnTo>
                    <a:lnTo>
                      <a:pt x="33284" y="1250980"/>
                    </a:lnTo>
                    <a:lnTo>
                      <a:pt x="39857" y="1247075"/>
                    </a:lnTo>
                    <a:cubicBezTo>
                      <a:pt x="39857" y="1245741"/>
                      <a:pt x="39857" y="1244598"/>
                      <a:pt x="39857" y="1243360"/>
                    </a:cubicBezTo>
                    <a:cubicBezTo>
                      <a:pt x="22235" y="1236121"/>
                      <a:pt x="51572" y="1232406"/>
                      <a:pt x="34046" y="1225357"/>
                    </a:cubicBezTo>
                    <a:lnTo>
                      <a:pt x="34046" y="1211070"/>
                    </a:lnTo>
                    <a:lnTo>
                      <a:pt x="27474" y="1206784"/>
                    </a:lnTo>
                    <a:lnTo>
                      <a:pt x="33665" y="1202879"/>
                    </a:lnTo>
                    <a:lnTo>
                      <a:pt x="33665" y="1169922"/>
                    </a:lnTo>
                    <a:lnTo>
                      <a:pt x="26903" y="1165921"/>
                    </a:lnTo>
                    <a:lnTo>
                      <a:pt x="26903" y="1099913"/>
                    </a:lnTo>
                    <a:lnTo>
                      <a:pt x="20807" y="1096008"/>
                    </a:lnTo>
                    <a:lnTo>
                      <a:pt x="20807" y="947989"/>
                    </a:lnTo>
                    <a:cubicBezTo>
                      <a:pt x="37094" y="930749"/>
                      <a:pt x="20807" y="893507"/>
                      <a:pt x="28046" y="870266"/>
                    </a:cubicBezTo>
                    <a:lnTo>
                      <a:pt x="32618" y="867694"/>
                    </a:lnTo>
                    <a:cubicBezTo>
                      <a:pt x="33475" y="863503"/>
                      <a:pt x="37285" y="859026"/>
                      <a:pt x="27379" y="856835"/>
                    </a:cubicBezTo>
                    <a:lnTo>
                      <a:pt x="27379" y="848739"/>
                    </a:lnTo>
                    <a:lnTo>
                      <a:pt x="33570" y="844929"/>
                    </a:lnTo>
                    <a:lnTo>
                      <a:pt x="33570" y="841405"/>
                    </a:lnTo>
                    <a:lnTo>
                      <a:pt x="27188" y="837500"/>
                    </a:lnTo>
                    <a:lnTo>
                      <a:pt x="27188" y="822926"/>
                    </a:lnTo>
                    <a:lnTo>
                      <a:pt x="33379" y="819116"/>
                    </a:lnTo>
                    <a:lnTo>
                      <a:pt x="33379" y="807972"/>
                    </a:lnTo>
                    <a:cubicBezTo>
                      <a:pt x="24712" y="802733"/>
                      <a:pt x="24712" y="802447"/>
                      <a:pt x="32618" y="797590"/>
                    </a:cubicBezTo>
                    <a:cubicBezTo>
                      <a:pt x="34523" y="794066"/>
                      <a:pt x="33284" y="790446"/>
                      <a:pt x="33665" y="786445"/>
                    </a:cubicBezTo>
                    <a:lnTo>
                      <a:pt x="27379" y="782254"/>
                    </a:lnTo>
                    <a:lnTo>
                      <a:pt x="27379" y="775110"/>
                    </a:lnTo>
                    <a:lnTo>
                      <a:pt x="33570" y="771205"/>
                    </a:lnTo>
                    <a:lnTo>
                      <a:pt x="33570" y="731010"/>
                    </a:lnTo>
                    <a:lnTo>
                      <a:pt x="40142" y="727009"/>
                    </a:lnTo>
                    <a:lnTo>
                      <a:pt x="40142" y="719675"/>
                    </a:lnTo>
                    <a:cubicBezTo>
                      <a:pt x="36142" y="716913"/>
                      <a:pt x="30617" y="715198"/>
                      <a:pt x="28046" y="711770"/>
                    </a:cubicBezTo>
                    <a:lnTo>
                      <a:pt x="39952" y="705102"/>
                    </a:lnTo>
                    <a:lnTo>
                      <a:pt x="39952" y="671860"/>
                    </a:lnTo>
                    <a:lnTo>
                      <a:pt x="33761" y="668049"/>
                    </a:lnTo>
                    <a:lnTo>
                      <a:pt x="33761" y="605756"/>
                    </a:lnTo>
                    <a:lnTo>
                      <a:pt x="27188" y="601661"/>
                    </a:lnTo>
                    <a:lnTo>
                      <a:pt x="27188" y="598136"/>
                    </a:lnTo>
                    <a:lnTo>
                      <a:pt x="33379" y="594326"/>
                    </a:lnTo>
                    <a:lnTo>
                      <a:pt x="33379" y="579467"/>
                    </a:lnTo>
                    <a:lnTo>
                      <a:pt x="28046" y="576514"/>
                    </a:lnTo>
                    <a:cubicBezTo>
                      <a:pt x="21188" y="563561"/>
                      <a:pt x="38142" y="528889"/>
                      <a:pt x="17378" y="529842"/>
                    </a:cubicBezTo>
                    <a:cubicBezTo>
                      <a:pt x="10424" y="527080"/>
                      <a:pt x="24140" y="523365"/>
                      <a:pt x="26903" y="520793"/>
                    </a:cubicBezTo>
                    <a:lnTo>
                      <a:pt x="26903" y="513459"/>
                    </a:lnTo>
                    <a:lnTo>
                      <a:pt x="20521" y="509553"/>
                    </a:lnTo>
                    <a:lnTo>
                      <a:pt x="20521" y="506029"/>
                    </a:lnTo>
                    <a:lnTo>
                      <a:pt x="27188" y="501838"/>
                    </a:lnTo>
                    <a:lnTo>
                      <a:pt x="27188" y="480026"/>
                    </a:lnTo>
                    <a:cubicBezTo>
                      <a:pt x="30332" y="478121"/>
                      <a:pt x="34142" y="476883"/>
                      <a:pt x="33665" y="473930"/>
                    </a:cubicBezTo>
                    <a:cubicBezTo>
                      <a:pt x="33189" y="470977"/>
                      <a:pt x="37094" y="470977"/>
                      <a:pt x="39190" y="469644"/>
                    </a:cubicBezTo>
                    <a:cubicBezTo>
                      <a:pt x="41476" y="466119"/>
                      <a:pt x="39190" y="462405"/>
                      <a:pt x="40714" y="458881"/>
                    </a:cubicBezTo>
                    <a:lnTo>
                      <a:pt x="33856" y="454308"/>
                    </a:lnTo>
                    <a:lnTo>
                      <a:pt x="33856" y="403255"/>
                    </a:lnTo>
                    <a:lnTo>
                      <a:pt x="27093" y="399064"/>
                    </a:lnTo>
                    <a:lnTo>
                      <a:pt x="27093" y="318101"/>
                    </a:lnTo>
                    <a:lnTo>
                      <a:pt x="33570" y="314196"/>
                    </a:lnTo>
                    <a:lnTo>
                      <a:pt x="33570" y="310672"/>
                    </a:lnTo>
                    <a:lnTo>
                      <a:pt x="26807" y="306576"/>
                    </a:lnTo>
                    <a:lnTo>
                      <a:pt x="26807" y="258951"/>
                    </a:lnTo>
                    <a:cubicBezTo>
                      <a:pt x="19664" y="256665"/>
                      <a:pt x="19092" y="249426"/>
                      <a:pt x="21188" y="243806"/>
                    </a:cubicBezTo>
                    <a:cubicBezTo>
                      <a:pt x="29379" y="238948"/>
                      <a:pt x="29379" y="238663"/>
                      <a:pt x="21188" y="233424"/>
                    </a:cubicBezTo>
                    <a:lnTo>
                      <a:pt x="27188" y="229519"/>
                    </a:lnTo>
                    <a:lnTo>
                      <a:pt x="27188" y="222280"/>
                    </a:lnTo>
                    <a:cubicBezTo>
                      <a:pt x="25283" y="221041"/>
                      <a:pt x="22997" y="219803"/>
                      <a:pt x="20807" y="218469"/>
                    </a:cubicBezTo>
                    <a:lnTo>
                      <a:pt x="20807" y="178369"/>
                    </a:lnTo>
                    <a:lnTo>
                      <a:pt x="27569" y="174369"/>
                    </a:lnTo>
                    <a:lnTo>
                      <a:pt x="27569" y="156271"/>
                    </a:lnTo>
                    <a:lnTo>
                      <a:pt x="33761" y="152271"/>
                    </a:lnTo>
                    <a:cubicBezTo>
                      <a:pt x="34713" y="149128"/>
                      <a:pt x="32237" y="147318"/>
                      <a:pt x="28712" y="146175"/>
                    </a:cubicBezTo>
                    <a:cubicBezTo>
                      <a:pt x="26522" y="143032"/>
                      <a:pt x="26522" y="81595"/>
                      <a:pt x="28712" y="59783"/>
                    </a:cubicBezTo>
                    <a:lnTo>
                      <a:pt x="33761" y="56926"/>
                    </a:lnTo>
                    <a:lnTo>
                      <a:pt x="33761" y="16349"/>
                    </a:lnTo>
                    <a:lnTo>
                      <a:pt x="27950" y="12539"/>
                    </a:lnTo>
                    <a:lnTo>
                      <a:pt x="34142" y="8729"/>
                    </a:lnTo>
                    <a:lnTo>
                      <a:pt x="34142" y="1490"/>
                    </a:lnTo>
                    <a:cubicBezTo>
                      <a:pt x="41095" y="-1272"/>
                      <a:pt x="41190" y="-1272"/>
                      <a:pt x="47477" y="1490"/>
                    </a:cubicBezTo>
                    <a:lnTo>
                      <a:pt x="47477" y="12730"/>
                    </a:lnTo>
                    <a:lnTo>
                      <a:pt x="56049" y="14253"/>
                    </a:lnTo>
                    <a:cubicBezTo>
                      <a:pt x="78147" y="1966"/>
                      <a:pt x="103103" y="17587"/>
                      <a:pt x="62336" y="17778"/>
                    </a:cubicBezTo>
                    <a:cubicBezTo>
                      <a:pt x="61574" y="19493"/>
                      <a:pt x="60716" y="21112"/>
                      <a:pt x="60145" y="22255"/>
                    </a:cubicBezTo>
                    <a:cubicBezTo>
                      <a:pt x="62526" y="26446"/>
                      <a:pt x="71003" y="23588"/>
                      <a:pt x="73575" y="27398"/>
                    </a:cubicBezTo>
                    <a:lnTo>
                      <a:pt x="73575" y="30541"/>
                    </a:lnTo>
                    <a:cubicBezTo>
                      <a:pt x="70718" y="31875"/>
                      <a:pt x="41571" y="38923"/>
                      <a:pt x="50715" y="43590"/>
                    </a:cubicBezTo>
                    <a:cubicBezTo>
                      <a:pt x="69460" y="57973"/>
                      <a:pt x="94140" y="62079"/>
                      <a:pt x="116533" y="54544"/>
                    </a:cubicBezTo>
                    <a:lnTo>
                      <a:pt x="125486" y="59974"/>
                    </a:lnTo>
                    <a:cubicBezTo>
                      <a:pt x="127201" y="74928"/>
                      <a:pt x="88148" y="54830"/>
                      <a:pt x="93101" y="74833"/>
                    </a:cubicBezTo>
                    <a:cubicBezTo>
                      <a:pt x="80147" y="82262"/>
                      <a:pt x="67479" y="90263"/>
                      <a:pt x="50810" y="87596"/>
                    </a:cubicBezTo>
                    <a:cubicBezTo>
                      <a:pt x="46810" y="90644"/>
                      <a:pt x="46715" y="90644"/>
                      <a:pt x="48524" y="97121"/>
                    </a:cubicBezTo>
                    <a:cubicBezTo>
                      <a:pt x="53496" y="98398"/>
                      <a:pt x="58669" y="98712"/>
                      <a:pt x="63764" y="98074"/>
                    </a:cubicBezTo>
                    <a:cubicBezTo>
                      <a:pt x="80147" y="90644"/>
                      <a:pt x="99769" y="96549"/>
                      <a:pt x="116723" y="94740"/>
                    </a:cubicBezTo>
                    <a:cubicBezTo>
                      <a:pt x="124467" y="99474"/>
                      <a:pt x="134221" y="99474"/>
                      <a:pt x="141965" y="94740"/>
                    </a:cubicBezTo>
                    <a:cubicBezTo>
                      <a:pt x="149994" y="98207"/>
                      <a:pt x="157757" y="102246"/>
                      <a:pt x="165206" y="106837"/>
                    </a:cubicBezTo>
                    <a:lnTo>
                      <a:pt x="159205" y="110742"/>
                    </a:lnTo>
                    <a:cubicBezTo>
                      <a:pt x="159205" y="111790"/>
                      <a:pt x="159205" y="113028"/>
                      <a:pt x="159205" y="114266"/>
                    </a:cubicBezTo>
                    <a:cubicBezTo>
                      <a:pt x="155776" y="117409"/>
                      <a:pt x="122057" y="117885"/>
                      <a:pt x="128820" y="113123"/>
                    </a:cubicBezTo>
                    <a:cubicBezTo>
                      <a:pt x="134849" y="112866"/>
                      <a:pt x="140621" y="110589"/>
                      <a:pt x="145203" y="106646"/>
                    </a:cubicBezTo>
                    <a:cubicBezTo>
                      <a:pt x="123486" y="100074"/>
                      <a:pt x="100150" y="113694"/>
                      <a:pt x="79481" y="105218"/>
                    </a:cubicBezTo>
                    <a:cubicBezTo>
                      <a:pt x="70565" y="107056"/>
                      <a:pt x="61983" y="110265"/>
                      <a:pt x="54049" y="114743"/>
                    </a:cubicBezTo>
                    <a:cubicBezTo>
                      <a:pt x="54049" y="116266"/>
                      <a:pt x="54049" y="117409"/>
                      <a:pt x="54620" y="118648"/>
                    </a:cubicBezTo>
                    <a:cubicBezTo>
                      <a:pt x="72623" y="124172"/>
                      <a:pt x="91101" y="114647"/>
                      <a:pt x="110151" y="116552"/>
                    </a:cubicBezTo>
                    <a:lnTo>
                      <a:pt x="119676" y="121982"/>
                    </a:lnTo>
                    <a:lnTo>
                      <a:pt x="106913" y="129411"/>
                    </a:lnTo>
                    <a:lnTo>
                      <a:pt x="106913" y="133030"/>
                    </a:lnTo>
                    <a:lnTo>
                      <a:pt x="113008" y="136841"/>
                    </a:lnTo>
                    <a:lnTo>
                      <a:pt x="107675" y="140460"/>
                    </a:lnTo>
                    <a:cubicBezTo>
                      <a:pt x="130439" y="168463"/>
                      <a:pt x="159586" y="142460"/>
                      <a:pt x="185684" y="138650"/>
                    </a:cubicBezTo>
                    <a:lnTo>
                      <a:pt x="185684" y="158843"/>
                    </a:lnTo>
                    <a:cubicBezTo>
                      <a:pt x="176159" y="165510"/>
                      <a:pt x="155966" y="153509"/>
                      <a:pt x="152537" y="166463"/>
                    </a:cubicBezTo>
                    <a:cubicBezTo>
                      <a:pt x="142346" y="172464"/>
                      <a:pt x="97578" y="164653"/>
                      <a:pt x="100340" y="179989"/>
                    </a:cubicBezTo>
                    <a:cubicBezTo>
                      <a:pt x="105522" y="186532"/>
                      <a:pt x="114828" y="188104"/>
                      <a:pt x="121867" y="183608"/>
                    </a:cubicBezTo>
                    <a:cubicBezTo>
                      <a:pt x="155204" y="182179"/>
                      <a:pt x="158443" y="182274"/>
                      <a:pt x="165872" y="184560"/>
                    </a:cubicBezTo>
                    <a:lnTo>
                      <a:pt x="159300" y="188657"/>
                    </a:lnTo>
                    <a:lnTo>
                      <a:pt x="159300" y="192086"/>
                    </a:lnTo>
                    <a:cubicBezTo>
                      <a:pt x="152537" y="196181"/>
                      <a:pt x="79195" y="196086"/>
                      <a:pt x="97673" y="208468"/>
                    </a:cubicBezTo>
                    <a:cubicBezTo>
                      <a:pt x="110627" y="205515"/>
                      <a:pt x="125201" y="216279"/>
                      <a:pt x="135202" y="209326"/>
                    </a:cubicBezTo>
                    <a:cubicBezTo>
                      <a:pt x="150947" y="209402"/>
                      <a:pt x="166672" y="208001"/>
                      <a:pt x="182160" y="205135"/>
                    </a:cubicBezTo>
                    <a:cubicBezTo>
                      <a:pt x="191685" y="213231"/>
                      <a:pt x="208735" y="203992"/>
                      <a:pt x="218450" y="211231"/>
                    </a:cubicBezTo>
                    <a:cubicBezTo>
                      <a:pt x="218450" y="220756"/>
                      <a:pt x="200734" y="212564"/>
                      <a:pt x="195495" y="219518"/>
                    </a:cubicBezTo>
                    <a:cubicBezTo>
                      <a:pt x="176445" y="211707"/>
                      <a:pt x="157395" y="219518"/>
                      <a:pt x="136631" y="223042"/>
                    </a:cubicBezTo>
                    <a:cubicBezTo>
                      <a:pt x="123867" y="218946"/>
                      <a:pt x="82624" y="214660"/>
                      <a:pt x="74051" y="223994"/>
                    </a:cubicBezTo>
                    <a:cubicBezTo>
                      <a:pt x="78719" y="227233"/>
                      <a:pt x="80052" y="231614"/>
                      <a:pt x="84338" y="234377"/>
                    </a:cubicBezTo>
                    <a:cubicBezTo>
                      <a:pt x="97197" y="231395"/>
                      <a:pt x="110408" y="230242"/>
                      <a:pt x="123581" y="230947"/>
                    </a:cubicBezTo>
                    <a:cubicBezTo>
                      <a:pt x="133106" y="235710"/>
                      <a:pt x="133106" y="235710"/>
                      <a:pt x="142631" y="230947"/>
                    </a:cubicBezTo>
                    <a:cubicBezTo>
                      <a:pt x="174064" y="230947"/>
                      <a:pt x="207878" y="227328"/>
                      <a:pt x="237881" y="236186"/>
                    </a:cubicBezTo>
                    <a:cubicBezTo>
                      <a:pt x="232262" y="238568"/>
                      <a:pt x="233595" y="242377"/>
                      <a:pt x="228833" y="245140"/>
                    </a:cubicBezTo>
                    <a:cubicBezTo>
                      <a:pt x="209783" y="240853"/>
                      <a:pt x="189113" y="238472"/>
                      <a:pt x="173207" y="250474"/>
                    </a:cubicBezTo>
                    <a:cubicBezTo>
                      <a:pt x="173207" y="252188"/>
                      <a:pt x="173207" y="253427"/>
                      <a:pt x="172730" y="254665"/>
                    </a:cubicBezTo>
                    <a:cubicBezTo>
                      <a:pt x="158729" y="260760"/>
                      <a:pt x="137678" y="265618"/>
                      <a:pt x="123677" y="260189"/>
                    </a:cubicBezTo>
                    <a:cubicBezTo>
                      <a:pt x="118724" y="261713"/>
                      <a:pt x="122057" y="268095"/>
                      <a:pt x="116533" y="266666"/>
                    </a:cubicBezTo>
                    <a:cubicBezTo>
                      <a:pt x="108646" y="263342"/>
                      <a:pt x="100350" y="261066"/>
                      <a:pt x="91863" y="259903"/>
                    </a:cubicBezTo>
                    <a:cubicBezTo>
                      <a:pt x="81386" y="262475"/>
                      <a:pt x="82338" y="269428"/>
                      <a:pt x="75290" y="272477"/>
                    </a:cubicBezTo>
                    <a:cubicBezTo>
                      <a:pt x="84834" y="280201"/>
                      <a:pt x="97130" y="283640"/>
                      <a:pt x="109294" y="282002"/>
                    </a:cubicBezTo>
                    <a:cubicBezTo>
                      <a:pt x="133421" y="275725"/>
                      <a:pt x="158119" y="271934"/>
                      <a:pt x="183017" y="270667"/>
                    </a:cubicBezTo>
                    <a:cubicBezTo>
                      <a:pt x="190228" y="276248"/>
                      <a:pt x="199267" y="278925"/>
                      <a:pt x="208354" y="278191"/>
                    </a:cubicBezTo>
                    <a:lnTo>
                      <a:pt x="199591" y="283621"/>
                    </a:lnTo>
                    <a:lnTo>
                      <a:pt x="209116" y="288859"/>
                    </a:lnTo>
                    <a:cubicBezTo>
                      <a:pt x="233881" y="279334"/>
                      <a:pt x="263885" y="283335"/>
                      <a:pt x="287602" y="270952"/>
                    </a:cubicBezTo>
                    <a:cubicBezTo>
                      <a:pt x="292507" y="271352"/>
                      <a:pt x="297393" y="269924"/>
                      <a:pt x="301318" y="266952"/>
                    </a:cubicBezTo>
                    <a:cubicBezTo>
                      <a:pt x="304271" y="266952"/>
                      <a:pt x="322749" y="265237"/>
                      <a:pt x="314367" y="270667"/>
                    </a:cubicBezTo>
                    <a:cubicBezTo>
                      <a:pt x="308747" y="275619"/>
                      <a:pt x="297127" y="272477"/>
                      <a:pt x="297794" y="279620"/>
                    </a:cubicBezTo>
                    <a:cubicBezTo>
                      <a:pt x="297794" y="280953"/>
                      <a:pt x="293793" y="282192"/>
                      <a:pt x="291507" y="283525"/>
                    </a:cubicBezTo>
                    <a:lnTo>
                      <a:pt x="291507" y="287145"/>
                    </a:lnTo>
                    <a:cubicBezTo>
                      <a:pt x="282649" y="293432"/>
                      <a:pt x="250550" y="273619"/>
                      <a:pt x="252074" y="294289"/>
                    </a:cubicBezTo>
                    <a:cubicBezTo>
                      <a:pt x="269504" y="303814"/>
                      <a:pt x="346847" y="285621"/>
                      <a:pt x="349610" y="302480"/>
                    </a:cubicBezTo>
                    <a:cubicBezTo>
                      <a:pt x="327893" y="316577"/>
                      <a:pt x="300651" y="306386"/>
                      <a:pt x="278267" y="316863"/>
                    </a:cubicBezTo>
                    <a:cubicBezTo>
                      <a:pt x="267790" y="319530"/>
                      <a:pt x="263218" y="318292"/>
                      <a:pt x="265218" y="331436"/>
                    </a:cubicBezTo>
                    <a:cubicBezTo>
                      <a:pt x="260551" y="335341"/>
                      <a:pt x="236643" y="329912"/>
                      <a:pt x="248740" y="340961"/>
                    </a:cubicBezTo>
                    <a:cubicBezTo>
                      <a:pt x="286173" y="344581"/>
                      <a:pt x="320749" y="340199"/>
                      <a:pt x="357039" y="346581"/>
                    </a:cubicBezTo>
                    <a:cubicBezTo>
                      <a:pt x="337989" y="365059"/>
                      <a:pt x="312272" y="342104"/>
                      <a:pt x="291698" y="357439"/>
                    </a:cubicBezTo>
                    <a:lnTo>
                      <a:pt x="304652" y="365155"/>
                    </a:lnTo>
                    <a:cubicBezTo>
                      <a:pt x="304652" y="366584"/>
                      <a:pt x="304652" y="367727"/>
                      <a:pt x="304652" y="368965"/>
                    </a:cubicBezTo>
                    <a:cubicBezTo>
                      <a:pt x="297870" y="373641"/>
                      <a:pt x="289535" y="375489"/>
                      <a:pt x="281411" y="374108"/>
                    </a:cubicBezTo>
                    <a:cubicBezTo>
                      <a:pt x="278839" y="383633"/>
                      <a:pt x="266075" y="385728"/>
                      <a:pt x="259408" y="386491"/>
                    </a:cubicBezTo>
                    <a:cubicBezTo>
                      <a:pt x="259408" y="388110"/>
                      <a:pt x="259408" y="389348"/>
                      <a:pt x="259408" y="390015"/>
                    </a:cubicBezTo>
                    <a:lnTo>
                      <a:pt x="229309" y="406969"/>
                    </a:lnTo>
                    <a:lnTo>
                      <a:pt x="222832" y="403826"/>
                    </a:lnTo>
                    <a:cubicBezTo>
                      <a:pt x="220165" y="406112"/>
                      <a:pt x="220165" y="406112"/>
                      <a:pt x="219974" y="409732"/>
                    </a:cubicBezTo>
                    <a:cubicBezTo>
                      <a:pt x="224603" y="412923"/>
                      <a:pt x="230071" y="414685"/>
                      <a:pt x="235691" y="414780"/>
                    </a:cubicBezTo>
                    <a:cubicBezTo>
                      <a:pt x="245882" y="409160"/>
                      <a:pt x="259503" y="412399"/>
                      <a:pt x="269314" y="403826"/>
                    </a:cubicBezTo>
                    <a:lnTo>
                      <a:pt x="277029" y="407636"/>
                    </a:lnTo>
                    <a:lnTo>
                      <a:pt x="285506" y="406017"/>
                    </a:lnTo>
                    <a:lnTo>
                      <a:pt x="285506" y="401921"/>
                    </a:lnTo>
                    <a:lnTo>
                      <a:pt x="279220" y="398016"/>
                    </a:lnTo>
                    <a:cubicBezTo>
                      <a:pt x="288811" y="392424"/>
                      <a:pt x="299651" y="389310"/>
                      <a:pt x="310748" y="388967"/>
                    </a:cubicBezTo>
                    <a:lnTo>
                      <a:pt x="323035" y="381728"/>
                    </a:lnTo>
                    <a:cubicBezTo>
                      <a:pt x="336751" y="384967"/>
                      <a:pt x="364754" y="374680"/>
                      <a:pt x="370660" y="386777"/>
                    </a:cubicBezTo>
                    <a:cubicBezTo>
                      <a:pt x="368183" y="390205"/>
                      <a:pt x="360087" y="387633"/>
                      <a:pt x="357420" y="390872"/>
                    </a:cubicBezTo>
                    <a:lnTo>
                      <a:pt x="357420" y="395539"/>
                    </a:lnTo>
                    <a:cubicBezTo>
                      <a:pt x="352858" y="399130"/>
                      <a:pt x="347219" y="401083"/>
                      <a:pt x="341418" y="401064"/>
                    </a:cubicBezTo>
                    <a:cubicBezTo>
                      <a:pt x="333731" y="395339"/>
                      <a:pt x="324178" y="392720"/>
                      <a:pt x="314653" y="393730"/>
                    </a:cubicBezTo>
                    <a:cubicBezTo>
                      <a:pt x="309414" y="396111"/>
                      <a:pt x="312557" y="401159"/>
                      <a:pt x="305128" y="402683"/>
                    </a:cubicBezTo>
                    <a:lnTo>
                      <a:pt x="305128" y="417257"/>
                    </a:lnTo>
                    <a:cubicBezTo>
                      <a:pt x="292745" y="423257"/>
                      <a:pt x="276553" y="414589"/>
                      <a:pt x="265694" y="425067"/>
                    </a:cubicBezTo>
                    <a:cubicBezTo>
                      <a:pt x="288554" y="429068"/>
                      <a:pt x="311891" y="433068"/>
                      <a:pt x="334751" y="426876"/>
                    </a:cubicBezTo>
                    <a:cubicBezTo>
                      <a:pt x="339989" y="429258"/>
                      <a:pt x="336846" y="432592"/>
                      <a:pt x="337989" y="435354"/>
                    </a:cubicBezTo>
                    <a:cubicBezTo>
                      <a:pt x="342371" y="439926"/>
                      <a:pt x="356087" y="437544"/>
                      <a:pt x="357611" y="444879"/>
                    </a:cubicBezTo>
                    <a:lnTo>
                      <a:pt x="357611" y="444879"/>
                    </a:lnTo>
                    <a:cubicBezTo>
                      <a:pt x="336465" y="443164"/>
                      <a:pt x="234548" y="444879"/>
                      <a:pt x="308462" y="452403"/>
                    </a:cubicBezTo>
                    <a:cubicBezTo>
                      <a:pt x="312748" y="453832"/>
                      <a:pt x="311414" y="455833"/>
                      <a:pt x="311700" y="457547"/>
                    </a:cubicBezTo>
                    <a:cubicBezTo>
                      <a:pt x="306080" y="461928"/>
                      <a:pt x="297889" y="457547"/>
                      <a:pt x="292079" y="461548"/>
                    </a:cubicBezTo>
                    <a:lnTo>
                      <a:pt x="292079" y="465072"/>
                    </a:lnTo>
                    <a:cubicBezTo>
                      <a:pt x="296146" y="466901"/>
                      <a:pt x="299251" y="470358"/>
                      <a:pt x="300651" y="474597"/>
                    </a:cubicBezTo>
                    <a:cubicBezTo>
                      <a:pt x="350848" y="473930"/>
                      <a:pt x="394472" y="498219"/>
                      <a:pt x="442574" y="505744"/>
                    </a:cubicBezTo>
                    <a:cubicBezTo>
                      <a:pt x="443717" y="510697"/>
                      <a:pt x="444955" y="511554"/>
                      <a:pt x="450765" y="511554"/>
                    </a:cubicBezTo>
                    <a:cubicBezTo>
                      <a:pt x="462166" y="510515"/>
                      <a:pt x="473539" y="513935"/>
                      <a:pt x="482483" y="521079"/>
                    </a:cubicBezTo>
                    <a:cubicBezTo>
                      <a:pt x="477530" y="524413"/>
                      <a:pt x="471530" y="521936"/>
                      <a:pt x="466958" y="523175"/>
                    </a:cubicBezTo>
                    <a:lnTo>
                      <a:pt x="459528" y="519269"/>
                    </a:lnTo>
                    <a:cubicBezTo>
                      <a:pt x="448498" y="524088"/>
                      <a:pt x="437097" y="528013"/>
                      <a:pt x="425429" y="530985"/>
                    </a:cubicBezTo>
                    <a:cubicBezTo>
                      <a:pt x="419809" y="534604"/>
                      <a:pt x="392091" y="537271"/>
                      <a:pt x="409331" y="546320"/>
                    </a:cubicBezTo>
                    <a:cubicBezTo>
                      <a:pt x="391329" y="564799"/>
                      <a:pt x="363897" y="557178"/>
                      <a:pt x="341037" y="563370"/>
                    </a:cubicBezTo>
                    <a:lnTo>
                      <a:pt x="332560" y="568895"/>
                    </a:lnTo>
                    <a:cubicBezTo>
                      <a:pt x="346276" y="574228"/>
                      <a:pt x="363326" y="572419"/>
                      <a:pt x="377518" y="576419"/>
                    </a:cubicBezTo>
                    <a:cubicBezTo>
                      <a:pt x="361611" y="583658"/>
                      <a:pt x="345990" y="591183"/>
                      <a:pt x="327226" y="589278"/>
                    </a:cubicBezTo>
                    <a:cubicBezTo>
                      <a:pt x="326273" y="590802"/>
                      <a:pt x="325321" y="592421"/>
                      <a:pt x="324178" y="594135"/>
                    </a:cubicBezTo>
                    <a:cubicBezTo>
                      <a:pt x="335322" y="603660"/>
                      <a:pt x="347324" y="599089"/>
                      <a:pt x="359516" y="596612"/>
                    </a:cubicBezTo>
                    <a:cubicBezTo>
                      <a:pt x="365326" y="595660"/>
                      <a:pt x="378566" y="599755"/>
                      <a:pt x="377708" y="590897"/>
                    </a:cubicBezTo>
                    <a:cubicBezTo>
                      <a:pt x="381995" y="587945"/>
                      <a:pt x="387900" y="589850"/>
                      <a:pt x="393425" y="589183"/>
                    </a:cubicBezTo>
                    <a:cubicBezTo>
                      <a:pt x="415904" y="598708"/>
                      <a:pt x="395520" y="601089"/>
                      <a:pt x="383138" y="604042"/>
                    </a:cubicBezTo>
                    <a:cubicBezTo>
                      <a:pt x="373613" y="605280"/>
                      <a:pt x="365040" y="614043"/>
                      <a:pt x="353896" y="607471"/>
                    </a:cubicBezTo>
                    <a:lnTo>
                      <a:pt x="339513" y="616996"/>
                    </a:lnTo>
                    <a:cubicBezTo>
                      <a:pt x="343171" y="619577"/>
                      <a:pt x="347019" y="621873"/>
                      <a:pt x="351038" y="623853"/>
                    </a:cubicBezTo>
                    <a:cubicBezTo>
                      <a:pt x="316748" y="641284"/>
                      <a:pt x="273410" y="614328"/>
                      <a:pt x="239786" y="634712"/>
                    </a:cubicBezTo>
                    <a:cubicBezTo>
                      <a:pt x="239786" y="635950"/>
                      <a:pt x="239786" y="637093"/>
                      <a:pt x="239786" y="638332"/>
                    </a:cubicBezTo>
                    <a:cubicBezTo>
                      <a:pt x="284649" y="645666"/>
                      <a:pt x="327797" y="632331"/>
                      <a:pt x="373136" y="633188"/>
                    </a:cubicBezTo>
                    <a:cubicBezTo>
                      <a:pt x="384281" y="629569"/>
                      <a:pt x="383233" y="621853"/>
                      <a:pt x="394282" y="618139"/>
                    </a:cubicBezTo>
                    <a:cubicBezTo>
                      <a:pt x="417713" y="619758"/>
                      <a:pt x="440573" y="609757"/>
                      <a:pt x="462386" y="613091"/>
                    </a:cubicBezTo>
                    <a:cubicBezTo>
                      <a:pt x="449527" y="617948"/>
                      <a:pt x="433811" y="636236"/>
                      <a:pt x="420571" y="625949"/>
                    </a:cubicBezTo>
                    <a:cubicBezTo>
                      <a:pt x="409141" y="630997"/>
                      <a:pt x="400473" y="639284"/>
                      <a:pt x="387138" y="636808"/>
                    </a:cubicBezTo>
                    <a:cubicBezTo>
                      <a:pt x="381614" y="639284"/>
                      <a:pt x="384947" y="642618"/>
                      <a:pt x="383900" y="645475"/>
                    </a:cubicBezTo>
                    <a:cubicBezTo>
                      <a:pt x="398949" y="651905"/>
                      <a:pt x="415161" y="655143"/>
                      <a:pt x="431525" y="655000"/>
                    </a:cubicBezTo>
                    <a:cubicBezTo>
                      <a:pt x="438859" y="655953"/>
                      <a:pt x="449717" y="652619"/>
                      <a:pt x="455528" y="657191"/>
                    </a:cubicBezTo>
                    <a:cubicBezTo>
                      <a:pt x="454004" y="660716"/>
                      <a:pt x="460100" y="662049"/>
                      <a:pt x="461338" y="664145"/>
                    </a:cubicBezTo>
                    <a:lnTo>
                      <a:pt x="452765" y="669764"/>
                    </a:lnTo>
                    <a:cubicBezTo>
                      <a:pt x="447898" y="670174"/>
                      <a:pt x="443031" y="668926"/>
                      <a:pt x="438954" y="666240"/>
                    </a:cubicBezTo>
                    <a:cubicBezTo>
                      <a:pt x="431715" y="671669"/>
                      <a:pt x="423047" y="669288"/>
                      <a:pt x="414761" y="669764"/>
                    </a:cubicBezTo>
                    <a:cubicBezTo>
                      <a:pt x="405807" y="672241"/>
                      <a:pt x="402473" y="678241"/>
                      <a:pt x="392758" y="677194"/>
                    </a:cubicBezTo>
                    <a:lnTo>
                      <a:pt x="383233" y="684242"/>
                    </a:lnTo>
                    <a:cubicBezTo>
                      <a:pt x="377708" y="693767"/>
                      <a:pt x="359897" y="697767"/>
                      <a:pt x="350943" y="704721"/>
                    </a:cubicBezTo>
                    <a:cubicBezTo>
                      <a:pt x="362945" y="713008"/>
                      <a:pt x="392948" y="697006"/>
                      <a:pt x="396854" y="713198"/>
                    </a:cubicBezTo>
                    <a:cubicBezTo>
                      <a:pt x="395806" y="720056"/>
                      <a:pt x="384757" y="717199"/>
                      <a:pt x="379709" y="720913"/>
                    </a:cubicBezTo>
                    <a:cubicBezTo>
                      <a:pt x="370593" y="715808"/>
                      <a:pt x="359277" y="716751"/>
                      <a:pt x="351134" y="723294"/>
                    </a:cubicBezTo>
                    <a:cubicBezTo>
                      <a:pt x="351134" y="724819"/>
                      <a:pt x="350657" y="726057"/>
                      <a:pt x="350467" y="727200"/>
                    </a:cubicBezTo>
                    <a:lnTo>
                      <a:pt x="338846" y="733677"/>
                    </a:lnTo>
                    <a:cubicBezTo>
                      <a:pt x="340085" y="738344"/>
                      <a:pt x="350657" y="735296"/>
                      <a:pt x="354563" y="736058"/>
                    </a:cubicBezTo>
                    <a:cubicBezTo>
                      <a:pt x="359201" y="739525"/>
                      <a:pt x="365030" y="741001"/>
                      <a:pt x="370755" y="740154"/>
                    </a:cubicBezTo>
                    <a:lnTo>
                      <a:pt x="370755" y="748917"/>
                    </a:lnTo>
                    <a:lnTo>
                      <a:pt x="357801" y="756442"/>
                    </a:lnTo>
                    <a:cubicBezTo>
                      <a:pt x="365154" y="758385"/>
                      <a:pt x="372812" y="758975"/>
                      <a:pt x="380375" y="758156"/>
                    </a:cubicBezTo>
                    <a:cubicBezTo>
                      <a:pt x="392091" y="750917"/>
                      <a:pt x="407903" y="752918"/>
                      <a:pt x="419809" y="747678"/>
                    </a:cubicBezTo>
                    <a:lnTo>
                      <a:pt x="430191" y="752536"/>
                    </a:lnTo>
                    <a:cubicBezTo>
                      <a:pt x="404093" y="763490"/>
                      <a:pt x="374565" y="761204"/>
                      <a:pt x="346562" y="765681"/>
                    </a:cubicBezTo>
                    <a:lnTo>
                      <a:pt x="343609" y="771396"/>
                    </a:lnTo>
                    <a:lnTo>
                      <a:pt x="337989" y="774825"/>
                    </a:lnTo>
                    <a:cubicBezTo>
                      <a:pt x="346562" y="783112"/>
                      <a:pt x="359992" y="777492"/>
                      <a:pt x="369993" y="782349"/>
                    </a:cubicBezTo>
                    <a:lnTo>
                      <a:pt x="361040" y="787683"/>
                    </a:lnTo>
                    <a:cubicBezTo>
                      <a:pt x="355210" y="787388"/>
                      <a:pt x="349486" y="789255"/>
                      <a:pt x="344942" y="792922"/>
                    </a:cubicBezTo>
                    <a:cubicBezTo>
                      <a:pt x="352467" y="808258"/>
                      <a:pt x="388186" y="792161"/>
                      <a:pt x="403616" y="800543"/>
                    </a:cubicBezTo>
                    <a:cubicBezTo>
                      <a:pt x="394949" y="806924"/>
                      <a:pt x="371136" y="795685"/>
                      <a:pt x="371136" y="808067"/>
                    </a:cubicBezTo>
                    <a:cubicBezTo>
                      <a:pt x="375708" y="809972"/>
                      <a:pt x="378470" y="812353"/>
                      <a:pt x="378185" y="814925"/>
                    </a:cubicBezTo>
                    <a:cubicBezTo>
                      <a:pt x="389900" y="825117"/>
                      <a:pt x="404378" y="822355"/>
                      <a:pt x="416285" y="830070"/>
                    </a:cubicBezTo>
                    <a:cubicBezTo>
                      <a:pt x="391424" y="837214"/>
                      <a:pt x="379709" y="825117"/>
                      <a:pt x="353134" y="831784"/>
                    </a:cubicBezTo>
                    <a:cubicBezTo>
                      <a:pt x="329702" y="842643"/>
                      <a:pt x="360087" y="845310"/>
                      <a:pt x="370374" y="848072"/>
                    </a:cubicBezTo>
                    <a:lnTo>
                      <a:pt x="370374" y="852739"/>
                    </a:lnTo>
                    <a:cubicBezTo>
                      <a:pt x="357801" y="858549"/>
                      <a:pt x="352562" y="848263"/>
                      <a:pt x="340942" y="865503"/>
                    </a:cubicBezTo>
                    <a:cubicBezTo>
                      <a:pt x="336370" y="865503"/>
                      <a:pt x="332369" y="865503"/>
                      <a:pt x="327416" y="865503"/>
                    </a:cubicBezTo>
                    <a:lnTo>
                      <a:pt x="311510" y="875028"/>
                    </a:lnTo>
                    <a:cubicBezTo>
                      <a:pt x="311510" y="875790"/>
                      <a:pt x="311510" y="877028"/>
                      <a:pt x="311510" y="878171"/>
                    </a:cubicBezTo>
                    <a:cubicBezTo>
                      <a:pt x="315891" y="881314"/>
                      <a:pt x="322559" y="880171"/>
                      <a:pt x="327893" y="883600"/>
                    </a:cubicBezTo>
                    <a:lnTo>
                      <a:pt x="334370" y="880648"/>
                    </a:lnTo>
                    <a:cubicBezTo>
                      <a:pt x="338342" y="883324"/>
                      <a:pt x="343133" y="884505"/>
                      <a:pt x="347895" y="883982"/>
                    </a:cubicBezTo>
                    <a:lnTo>
                      <a:pt x="356944" y="878457"/>
                    </a:lnTo>
                    <a:cubicBezTo>
                      <a:pt x="356944" y="870266"/>
                      <a:pt x="373422" y="871789"/>
                      <a:pt x="379518" y="876171"/>
                    </a:cubicBezTo>
                    <a:cubicBezTo>
                      <a:pt x="389043" y="878266"/>
                      <a:pt x="400568" y="874266"/>
                      <a:pt x="409903" y="878552"/>
                    </a:cubicBezTo>
                    <a:cubicBezTo>
                      <a:pt x="407712" y="879885"/>
                      <a:pt x="405521" y="881124"/>
                      <a:pt x="403521" y="882457"/>
                    </a:cubicBezTo>
                    <a:cubicBezTo>
                      <a:pt x="403521" y="883791"/>
                      <a:pt x="403521" y="884934"/>
                      <a:pt x="403045" y="886172"/>
                    </a:cubicBezTo>
                    <a:cubicBezTo>
                      <a:pt x="396663" y="889601"/>
                      <a:pt x="381423" y="885505"/>
                      <a:pt x="378375" y="893983"/>
                    </a:cubicBezTo>
                    <a:cubicBezTo>
                      <a:pt x="382852" y="896078"/>
                      <a:pt x="389615" y="894935"/>
                      <a:pt x="394091" y="898650"/>
                    </a:cubicBezTo>
                    <a:cubicBezTo>
                      <a:pt x="401949" y="893716"/>
                      <a:pt x="411951" y="893716"/>
                      <a:pt x="419809" y="898650"/>
                    </a:cubicBezTo>
                    <a:cubicBezTo>
                      <a:pt x="432096" y="899507"/>
                      <a:pt x="451432" y="897792"/>
                      <a:pt x="461624" y="904936"/>
                    </a:cubicBezTo>
                    <a:cubicBezTo>
                      <a:pt x="450860" y="908366"/>
                      <a:pt x="438192" y="904936"/>
                      <a:pt x="424762" y="906270"/>
                    </a:cubicBezTo>
                    <a:lnTo>
                      <a:pt x="414665" y="913509"/>
                    </a:lnTo>
                    <a:cubicBezTo>
                      <a:pt x="387738" y="911804"/>
                      <a:pt x="360973" y="908175"/>
                      <a:pt x="334560" y="902650"/>
                    </a:cubicBezTo>
                    <a:cubicBezTo>
                      <a:pt x="299984" y="921224"/>
                      <a:pt x="327797" y="910842"/>
                      <a:pt x="331417" y="922748"/>
                    </a:cubicBezTo>
                    <a:cubicBezTo>
                      <a:pt x="332941" y="924748"/>
                      <a:pt x="339132" y="925034"/>
                      <a:pt x="342085" y="925415"/>
                    </a:cubicBezTo>
                    <a:cubicBezTo>
                      <a:pt x="349133" y="929320"/>
                      <a:pt x="326464" y="926939"/>
                      <a:pt x="330655" y="934273"/>
                    </a:cubicBezTo>
                    <a:lnTo>
                      <a:pt x="325607" y="937607"/>
                    </a:lnTo>
                    <a:lnTo>
                      <a:pt x="334179" y="943322"/>
                    </a:lnTo>
                    <a:lnTo>
                      <a:pt x="380756" y="943322"/>
                    </a:lnTo>
                    <a:cubicBezTo>
                      <a:pt x="383519" y="947513"/>
                      <a:pt x="392567" y="945703"/>
                      <a:pt x="396663" y="948561"/>
                    </a:cubicBezTo>
                    <a:lnTo>
                      <a:pt x="390472" y="952466"/>
                    </a:lnTo>
                    <a:cubicBezTo>
                      <a:pt x="394568" y="955609"/>
                      <a:pt x="400568" y="953704"/>
                      <a:pt x="405998" y="954276"/>
                    </a:cubicBezTo>
                    <a:lnTo>
                      <a:pt x="413046" y="950847"/>
                    </a:lnTo>
                    <a:cubicBezTo>
                      <a:pt x="421904" y="954086"/>
                      <a:pt x="411522" y="959515"/>
                      <a:pt x="407903" y="961705"/>
                    </a:cubicBezTo>
                    <a:cubicBezTo>
                      <a:pt x="365421" y="960182"/>
                      <a:pt x="387805" y="972945"/>
                      <a:pt x="413332" y="969040"/>
                    </a:cubicBezTo>
                    <a:cubicBezTo>
                      <a:pt x="421523" y="973707"/>
                      <a:pt x="455051" y="990185"/>
                      <a:pt x="436859" y="996281"/>
                    </a:cubicBezTo>
                    <a:cubicBezTo>
                      <a:pt x="444479" y="1012569"/>
                      <a:pt x="486293" y="994471"/>
                      <a:pt x="502486" y="1004473"/>
                    </a:cubicBezTo>
                    <a:cubicBezTo>
                      <a:pt x="497714" y="1007740"/>
                      <a:pt x="492075" y="1009530"/>
                      <a:pt x="486293" y="1009616"/>
                    </a:cubicBezTo>
                    <a:cubicBezTo>
                      <a:pt x="482226" y="1006882"/>
                      <a:pt x="477378" y="1005539"/>
                      <a:pt x="472482" y="1005806"/>
                    </a:cubicBezTo>
                    <a:cubicBezTo>
                      <a:pt x="459433" y="1023046"/>
                      <a:pt x="422190" y="1008664"/>
                      <a:pt x="423143" y="1025999"/>
                    </a:cubicBezTo>
                    <a:lnTo>
                      <a:pt x="436382" y="1033714"/>
                    </a:lnTo>
                    <a:cubicBezTo>
                      <a:pt x="433906" y="1044573"/>
                      <a:pt x="416094" y="1036572"/>
                      <a:pt x="405521" y="1038953"/>
                    </a:cubicBezTo>
                    <a:cubicBezTo>
                      <a:pt x="401711" y="1041239"/>
                      <a:pt x="391615" y="1046573"/>
                      <a:pt x="400759" y="1050097"/>
                    </a:cubicBezTo>
                    <a:cubicBezTo>
                      <a:pt x="410951" y="1050097"/>
                      <a:pt x="438192" y="1037143"/>
                      <a:pt x="436192" y="1055526"/>
                    </a:cubicBezTo>
                    <a:cubicBezTo>
                      <a:pt x="431239" y="1059432"/>
                      <a:pt x="401426" y="1058003"/>
                      <a:pt x="404093" y="1066957"/>
                    </a:cubicBezTo>
                    <a:cubicBezTo>
                      <a:pt x="429239" y="1068195"/>
                      <a:pt x="453718" y="1071719"/>
                      <a:pt x="479054" y="1072195"/>
                    </a:cubicBezTo>
                    <a:cubicBezTo>
                      <a:pt x="486103" y="1079244"/>
                      <a:pt x="466291" y="1072195"/>
                      <a:pt x="469529" y="1081720"/>
                    </a:cubicBezTo>
                    <a:cubicBezTo>
                      <a:pt x="478102" y="1089626"/>
                      <a:pt x="483055" y="1083816"/>
                      <a:pt x="493342" y="1083625"/>
                    </a:cubicBezTo>
                    <a:lnTo>
                      <a:pt x="503819" y="1091150"/>
                    </a:lnTo>
                    <a:cubicBezTo>
                      <a:pt x="525536" y="1087531"/>
                      <a:pt x="541919" y="1104200"/>
                      <a:pt x="561636" y="1100009"/>
                    </a:cubicBezTo>
                    <a:lnTo>
                      <a:pt x="561636" y="1092865"/>
                    </a:lnTo>
                    <a:cubicBezTo>
                      <a:pt x="564875" y="1089531"/>
                      <a:pt x="575924" y="1092865"/>
                      <a:pt x="574685" y="1086864"/>
                    </a:cubicBezTo>
                    <a:cubicBezTo>
                      <a:pt x="574685" y="1085626"/>
                      <a:pt x="575543" y="1084673"/>
                      <a:pt x="578114" y="1083721"/>
                    </a:cubicBezTo>
                    <a:cubicBezTo>
                      <a:pt x="583163" y="1083721"/>
                      <a:pt x="601736" y="1084768"/>
                      <a:pt x="588306" y="1078482"/>
                    </a:cubicBezTo>
                    <a:cubicBezTo>
                      <a:pt x="590211" y="1062766"/>
                      <a:pt x="569256" y="1072862"/>
                      <a:pt x="561636" y="1063528"/>
                    </a:cubicBezTo>
                    <a:cubicBezTo>
                      <a:pt x="571161" y="1059622"/>
                      <a:pt x="591354" y="1057908"/>
                      <a:pt x="587830" y="1042287"/>
                    </a:cubicBezTo>
                    <a:cubicBezTo>
                      <a:pt x="580438" y="1035867"/>
                      <a:pt x="571266" y="1031848"/>
                      <a:pt x="561541" y="1030762"/>
                    </a:cubicBezTo>
                    <a:lnTo>
                      <a:pt x="561541" y="1026666"/>
                    </a:lnTo>
                    <a:cubicBezTo>
                      <a:pt x="575828" y="1021237"/>
                      <a:pt x="592402" y="1031809"/>
                      <a:pt x="587830" y="1008283"/>
                    </a:cubicBezTo>
                    <a:lnTo>
                      <a:pt x="594021" y="1004377"/>
                    </a:lnTo>
                    <a:lnTo>
                      <a:pt x="594021" y="993233"/>
                    </a:lnTo>
                    <a:lnTo>
                      <a:pt x="588973" y="990376"/>
                    </a:lnTo>
                    <a:cubicBezTo>
                      <a:pt x="586306" y="985709"/>
                      <a:pt x="588973" y="980851"/>
                      <a:pt x="587639" y="976564"/>
                    </a:cubicBezTo>
                    <a:cubicBezTo>
                      <a:pt x="593354" y="970659"/>
                      <a:pt x="598784" y="969325"/>
                      <a:pt x="587639" y="963896"/>
                    </a:cubicBezTo>
                    <a:lnTo>
                      <a:pt x="587639" y="912747"/>
                    </a:lnTo>
                    <a:lnTo>
                      <a:pt x="574495" y="904841"/>
                    </a:lnTo>
                    <a:cubicBezTo>
                      <a:pt x="582496" y="901031"/>
                      <a:pt x="589830" y="897507"/>
                      <a:pt x="587449" y="887506"/>
                    </a:cubicBezTo>
                    <a:cubicBezTo>
                      <a:pt x="583477" y="884267"/>
                      <a:pt x="579124" y="881514"/>
                      <a:pt x="574495" y="879314"/>
                    </a:cubicBezTo>
                    <a:lnTo>
                      <a:pt x="587258" y="871694"/>
                    </a:lnTo>
                    <a:lnTo>
                      <a:pt x="587258" y="846072"/>
                    </a:lnTo>
                    <a:lnTo>
                      <a:pt x="581258" y="842262"/>
                    </a:lnTo>
                    <a:lnTo>
                      <a:pt x="581258" y="833689"/>
                    </a:lnTo>
                    <a:cubicBezTo>
                      <a:pt x="587258" y="830261"/>
                      <a:pt x="587258" y="830261"/>
                      <a:pt x="581258" y="827022"/>
                    </a:cubicBezTo>
                    <a:cubicBezTo>
                      <a:pt x="584782" y="822735"/>
                      <a:pt x="599165" y="824927"/>
                      <a:pt x="600308" y="817497"/>
                    </a:cubicBezTo>
                    <a:cubicBezTo>
                      <a:pt x="613643" y="818544"/>
                      <a:pt x="604118" y="842071"/>
                      <a:pt x="606880" y="852073"/>
                    </a:cubicBezTo>
                    <a:lnTo>
                      <a:pt x="600593" y="856264"/>
                    </a:lnTo>
                    <a:lnTo>
                      <a:pt x="600593" y="973992"/>
                    </a:lnTo>
                    <a:lnTo>
                      <a:pt x="606689" y="977898"/>
                    </a:lnTo>
                    <a:lnTo>
                      <a:pt x="606689" y="1043906"/>
                    </a:lnTo>
                    <a:lnTo>
                      <a:pt x="613452" y="1047907"/>
                    </a:lnTo>
                    <a:lnTo>
                      <a:pt x="613452" y="1055146"/>
                    </a:lnTo>
                    <a:lnTo>
                      <a:pt x="606689" y="1059241"/>
                    </a:lnTo>
                    <a:lnTo>
                      <a:pt x="606689" y="1143728"/>
                    </a:lnTo>
                    <a:lnTo>
                      <a:pt x="601165" y="1146871"/>
                    </a:lnTo>
                    <a:cubicBezTo>
                      <a:pt x="598688" y="1152968"/>
                      <a:pt x="601165" y="1159635"/>
                      <a:pt x="599546" y="1165921"/>
                    </a:cubicBezTo>
                    <a:lnTo>
                      <a:pt x="594974" y="1168493"/>
                    </a:lnTo>
                    <a:cubicBezTo>
                      <a:pt x="593059" y="1172398"/>
                      <a:pt x="593059" y="1176970"/>
                      <a:pt x="594974" y="1180876"/>
                    </a:cubicBezTo>
                    <a:lnTo>
                      <a:pt x="600022" y="1183638"/>
                    </a:lnTo>
                    <a:lnTo>
                      <a:pt x="594116" y="1187638"/>
                    </a:lnTo>
                    <a:lnTo>
                      <a:pt x="594116" y="1202212"/>
                    </a:lnTo>
                    <a:lnTo>
                      <a:pt x="600403" y="1206117"/>
                    </a:lnTo>
                    <a:lnTo>
                      <a:pt x="600403" y="1268601"/>
                    </a:lnTo>
                    <a:lnTo>
                      <a:pt x="594021" y="1272506"/>
                    </a:lnTo>
                    <a:lnTo>
                      <a:pt x="594021" y="1287079"/>
                    </a:lnTo>
                    <a:lnTo>
                      <a:pt x="600117" y="1290889"/>
                    </a:lnTo>
                    <a:lnTo>
                      <a:pt x="600117" y="1309939"/>
                    </a:lnTo>
                    <a:lnTo>
                      <a:pt x="595164" y="1312701"/>
                    </a:lnTo>
                    <a:cubicBezTo>
                      <a:pt x="593659" y="1320227"/>
                      <a:pt x="593240" y="1327923"/>
                      <a:pt x="593926" y="1335562"/>
                    </a:cubicBezTo>
                    <a:lnTo>
                      <a:pt x="599546" y="1338705"/>
                    </a:lnTo>
                    <a:cubicBezTo>
                      <a:pt x="600736" y="1347287"/>
                      <a:pt x="601051" y="1355964"/>
                      <a:pt x="600498" y="1364613"/>
                    </a:cubicBezTo>
                    <a:lnTo>
                      <a:pt x="594212" y="1368804"/>
                    </a:lnTo>
                    <a:lnTo>
                      <a:pt x="594212" y="1412809"/>
                    </a:lnTo>
                    <a:cubicBezTo>
                      <a:pt x="595831" y="1413952"/>
                      <a:pt x="598022" y="1415286"/>
                      <a:pt x="600403" y="1416715"/>
                    </a:cubicBezTo>
                    <a:lnTo>
                      <a:pt x="600403" y="1446051"/>
                    </a:lnTo>
                    <a:lnTo>
                      <a:pt x="593926" y="1449862"/>
                    </a:lnTo>
                    <a:lnTo>
                      <a:pt x="593926" y="1460816"/>
                    </a:lnTo>
                    <a:lnTo>
                      <a:pt x="600212" y="1464721"/>
                    </a:lnTo>
                    <a:cubicBezTo>
                      <a:pt x="601546" y="1467769"/>
                      <a:pt x="598879" y="1469579"/>
                      <a:pt x="595259" y="1471102"/>
                    </a:cubicBezTo>
                    <a:cubicBezTo>
                      <a:pt x="591640" y="1483009"/>
                      <a:pt x="595259" y="1496725"/>
                      <a:pt x="593354" y="1509202"/>
                    </a:cubicBezTo>
                    <a:cubicBezTo>
                      <a:pt x="585544" y="1511488"/>
                      <a:pt x="587639" y="1515489"/>
                      <a:pt x="587354" y="1518727"/>
                    </a:cubicBezTo>
                    <a:cubicBezTo>
                      <a:pt x="591830" y="1522728"/>
                      <a:pt x="597926" y="1525586"/>
                      <a:pt x="587354" y="1530634"/>
                    </a:cubicBezTo>
                    <a:lnTo>
                      <a:pt x="587354" y="1541397"/>
                    </a:lnTo>
                    <a:lnTo>
                      <a:pt x="580686" y="1545397"/>
                    </a:lnTo>
                    <a:lnTo>
                      <a:pt x="580686" y="1556351"/>
                    </a:lnTo>
                    <a:lnTo>
                      <a:pt x="587449" y="1560447"/>
                    </a:lnTo>
                    <a:lnTo>
                      <a:pt x="587449" y="1615502"/>
                    </a:lnTo>
                    <a:cubicBezTo>
                      <a:pt x="596117" y="1620740"/>
                      <a:pt x="596117" y="1621121"/>
                      <a:pt x="588306" y="1625788"/>
                    </a:cubicBezTo>
                    <a:cubicBezTo>
                      <a:pt x="586592" y="1632932"/>
                      <a:pt x="584210" y="1645600"/>
                      <a:pt x="593450" y="1648363"/>
                    </a:cubicBezTo>
                    <a:lnTo>
                      <a:pt x="593450" y="1659031"/>
                    </a:lnTo>
                    <a:lnTo>
                      <a:pt x="600212" y="1663317"/>
                    </a:lnTo>
                    <a:lnTo>
                      <a:pt x="600212" y="1674080"/>
                    </a:lnTo>
                    <a:lnTo>
                      <a:pt x="606880" y="1678081"/>
                    </a:lnTo>
                    <a:lnTo>
                      <a:pt x="606880" y="1681700"/>
                    </a:lnTo>
                    <a:cubicBezTo>
                      <a:pt x="596021" y="1685796"/>
                      <a:pt x="590687" y="1692559"/>
                      <a:pt x="594497" y="1704179"/>
                    </a:cubicBezTo>
                    <a:cubicBezTo>
                      <a:pt x="602689" y="1709227"/>
                      <a:pt x="602689" y="1709418"/>
                      <a:pt x="594497" y="1714657"/>
                    </a:cubicBezTo>
                    <a:lnTo>
                      <a:pt x="594497" y="1777427"/>
                    </a:lnTo>
                    <a:lnTo>
                      <a:pt x="600403" y="1781141"/>
                    </a:lnTo>
                    <a:cubicBezTo>
                      <a:pt x="600403" y="1782189"/>
                      <a:pt x="600403" y="1783427"/>
                      <a:pt x="600403" y="1784666"/>
                    </a:cubicBezTo>
                    <a:lnTo>
                      <a:pt x="593831" y="1788666"/>
                    </a:lnTo>
                    <a:lnTo>
                      <a:pt x="593831" y="1803239"/>
                    </a:lnTo>
                    <a:lnTo>
                      <a:pt x="600212" y="1807049"/>
                    </a:lnTo>
                    <a:lnTo>
                      <a:pt x="600212" y="1858675"/>
                    </a:lnTo>
                    <a:cubicBezTo>
                      <a:pt x="592497" y="1860770"/>
                      <a:pt x="593640" y="1867152"/>
                      <a:pt x="593831" y="1873248"/>
                    </a:cubicBezTo>
                    <a:cubicBezTo>
                      <a:pt x="602784" y="1878772"/>
                      <a:pt x="602784" y="1878963"/>
                      <a:pt x="594593" y="1883916"/>
                    </a:cubicBezTo>
                    <a:cubicBezTo>
                      <a:pt x="593164" y="1886202"/>
                      <a:pt x="594021" y="1888679"/>
                      <a:pt x="593831" y="1891345"/>
                    </a:cubicBezTo>
                    <a:lnTo>
                      <a:pt x="587449" y="1895441"/>
                    </a:lnTo>
                    <a:lnTo>
                      <a:pt x="587449" y="1902775"/>
                    </a:lnTo>
                    <a:lnTo>
                      <a:pt x="593831" y="1906586"/>
                    </a:lnTo>
                    <a:lnTo>
                      <a:pt x="593831" y="1913825"/>
                    </a:lnTo>
                    <a:lnTo>
                      <a:pt x="587449" y="1917634"/>
                    </a:lnTo>
                    <a:lnTo>
                      <a:pt x="587449" y="1939637"/>
                    </a:lnTo>
                    <a:lnTo>
                      <a:pt x="593450" y="1943543"/>
                    </a:lnTo>
                    <a:cubicBezTo>
                      <a:pt x="584877" y="1948781"/>
                      <a:pt x="584877" y="1948972"/>
                      <a:pt x="593450" y="1954211"/>
                    </a:cubicBezTo>
                    <a:lnTo>
                      <a:pt x="593450" y="1972213"/>
                    </a:lnTo>
                    <a:lnTo>
                      <a:pt x="600212" y="1976594"/>
                    </a:lnTo>
                    <a:lnTo>
                      <a:pt x="600212" y="1983833"/>
                    </a:lnTo>
                    <a:lnTo>
                      <a:pt x="593831" y="1987643"/>
                    </a:lnTo>
                    <a:lnTo>
                      <a:pt x="593831" y="1994882"/>
                    </a:lnTo>
                    <a:lnTo>
                      <a:pt x="587449" y="1998692"/>
                    </a:lnTo>
                    <a:lnTo>
                      <a:pt x="587449" y="2005931"/>
                    </a:lnTo>
                    <a:lnTo>
                      <a:pt x="594212" y="2010218"/>
                    </a:lnTo>
                    <a:lnTo>
                      <a:pt x="594212" y="2039364"/>
                    </a:lnTo>
                    <a:lnTo>
                      <a:pt x="599165" y="2042126"/>
                    </a:lnTo>
                    <a:cubicBezTo>
                      <a:pt x="600689" y="2049746"/>
                      <a:pt x="600689" y="2049746"/>
                      <a:pt x="594593" y="2053461"/>
                    </a:cubicBezTo>
                    <a:cubicBezTo>
                      <a:pt x="593573" y="2068225"/>
                      <a:pt x="593316" y="2082988"/>
                      <a:pt x="593831" y="2097752"/>
                    </a:cubicBezTo>
                    <a:lnTo>
                      <a:pt x="587449" y="2101848"/>
                    </a:lnTo>
                    <a:lnTo>
                      <a:pt x="587449" y="2131185"/>
                    </a:lnTo>
                    <a:lnTo>
                      <a:pt x="593735" y="2134995"/>
                    </a:lnTo>
                    <a:lnTo>
                      <a:pt x="593735" y="2142329"/>
                    </a:lnTo>
                    <a:lnTo>
                      <a:pt x="587354" y="2146139"/>
                    </a:lnTo>
                    <a:lnTo>
                      <a:pt x="587354" y="2153378"/>
                    </a:lnTo>
                    <a:lnTo>
                      <a:pt x="594116" y="2157569"/>
                    </a:lnTo>
                    <a:lnTo>
                      <a:pt x="594116" y="2197765"/>
                    </a:lnTo>
                    <a:cubicBezTo>
                      <a:pt x="605546" y="2202622"/>
                      <a:pt x="599641" y="2221006"/>
                      <a:pt x="599355" y="2231388"/>
                    </a:cubicBezTo>
                    <a:cubicBezTo>
                      <a:pt x="591449" y="2236150"/>
                      <a:pt x="591449" y="2236436"/>
                      <a:pt x="600117" y="2241675"/>
                    </a:cubicBezTo>
                    <a:lnTo>
                      <a:pt x="600117" y="2252914"/>
                    </a:lnTo>
                    <a:lnTo>
                      <a:pt x="593831" y="2256725"/>
                    </a:lnTo>
                    <a:lnTo>
                      <a:pt x="593831" y="2326447"/>
                    </a:lnTo>
                    <a:lnTo>
                      <a:pt x="587354" y="2330448"/>
                    </a:lnTo>
                    <a:lnTo>
                      <a:pt x="587354" y="2356165"/>
                    </a:lnTo>
                    <a:lnTo>
                      <a:pt x="594021" y="2360261"/>
                    </a:lnTo>
                    <a:lnTo>
                      <a:pt x="594021" y="2433889"/>
                    </a:lnTo>
                    <a:cubicBezTo>
                      <a:pt x="601165" y="2436175"/>
                      <a:pt x="601736" y="2443414"/>
                      <a:pt x="599546" y="2448939"/>
                    </a:cubicBezTo>
                    <a:lnTo>
                      <a:pt x="594212" y="2451892"/>
                    </a:lnTo>
                    <a:cubicBezTo>
                      <a:pt x="592878" y="2459322"/>
                      <a:pt x="594783" y="2467227"/>
                      <a:pt x="593259" y="2474561"/>
                    </a:cubicBezTo>
                    <a:lnTo>
                      <a:pt x="587544" y="2477800"/>
                    </a:lnTo>
                    <a:lnTo>
                      <a:pt x="587544" y="2499992"/>
                    </a:lnTo>
                    <a:lnTo>
                      <a:pt x="593640" y="2503803"/>
                    </a:lnTo>
                    <a:lnTo>
                      <a:pt x="593640" y="2511042"/>
                    </a:lnTo>
                    <a:lnTo>
                      <a:pt x="587258" y="2514947"/>
                    </a:lnTo>
                    <a:lnTo>
                      <a:pt x="587258" y="2522091"/>
                    </a:lnTo>
                    <a:lnTo>
                      <a:pt x="594021" y="2526186"/>
                    </a:lnTo>
                    <a:lnTo>
                      <a:pt x="594021" y="2566383"/>
                    </a:lnTo>
                    <a:lnTo>
                      <a:pt x="599927" y="2570287"/>
                    </a:lnTo>
                    <a:cubicBezTo>
                      <a:pt x="590402" y="2570859"/>
                      <a:pt x="590402" y="2624580"/>
                      <a:pt x="599927" y="2625151"/>
                    </a:cubicBezTo>
                    <a:lnTo>
                      <a:pt x="599927" y="2632105"/>
                    </a:lnTo>
                    <a:lnTo>
                      <a:pt x="606499" y="2636391"/>
                    </a:lnTo>
                    <a:cubicBezTo>
                      <a:pt x="606499" y="2637439"/>
                      <a:pt x="606499" y="2638582"/>
                      <a:pt x="606499" y="2639915"/>
                    </a:cubicBezTo>
                    <a:close/>
                    <a:moveTo>
                      <a:pt x="341418" y="704626"/>
                    </a:moveTo>
                    <a:cubicBezTo>
                      <a:pt x="336941" y="701578"/>
                      <a:pt x="330083" y="702816"/>
                      <a:pt x="329321" y="706816"/>
                    </a:cubicBezTo>
                    <a:lnTo>
                      <a:pt x="328845" y="706816"/>
                    </a:lnTo>
                    <a:cubicBezTo>
                      <a:pt x="326464" y="705769"/>
                      <a:pt x="319320" y="708531"/>
                      <a:pt x="325035" y="709960"/>
                    </a:cubicBezTo>
                    <a:cubicBezTo>
                      <a:pt x="326940" y="709960"/>
                      <a:pt x="328274" y="709960"/>
                      <a:pt x="328845" y="706816"/>
                    </a:cubicBezTo>
                    <a:cubicBezTo>
                      <a:pt x="328845" y="706816"/>
                      <a:pt x="328845" y="706816"/>
                      <a:pt x="328845" y="707674"/>
                    </a:cubicBezTo>
                    <a:lnTo>
                      <a:pt x="328845" y="706721"/>
                    </a:lnTo>
                    <a:cubicBezTo>
                      <a:pt x="333417" y="706721"/>
                      <a:pt x="339513" y="708721"/>
                      <a:pt x="341704" y="705007"/>
                    </a:cubicBezTo>
                    <a:close/>
                    <a:moveTo>
                      <a:pt x="323321" y="679670"/>
                    </a:moveTo>
                    <a:cubicBezTo>
                      <a:pt x="328369" y="681956"/>
                      <a:pt x="327988" y="685290"/>
                      <a:pt x="332179" y="688338"/>
                    </a:cubicBezTo>
                    <a:cubicBezTo>
                      <a:pt x="336227" y="684985"/>
                      <a:pt x="336789" y="678975"/>
                      <a:pt x="333436" y="674926"/>
                    </a:cubicBezTo>
                    <a:cubicBezTo>
                      <a:pt x="333055" y="674469"/>
                      <a:pt x="332636" y="674050"/>
                      <a:pt x="332179" y="673670"/>
                    </a:cubicBezTo>
                    <a:cubicBezTo>
                      <a:pt x="328559" y="673288"/>
                      <a:pt x="319034" y="674908"/>
                      <a:pt x="323606" y="680051"/>
                    </a:cubicBezTo>
                    <a:close/>
                    <a:moveTo>
                      <a:pt x="309224" y="659382"/>
                    </a:moveTo>
                    <a:cubicBezTo>
                      <a:pt x="309309" y="659953"/>
                      <a:pt x="309509" y="660506"/>
                      <a:pt x="309795" y="661001"/>
                    </a:cubicBezTo>
                    <a:cubicBezTo>
                      <a:pt x="321416" y="667602"/>
                      <a:pt x="335351" y="668755"/>
                      <a:pt x="347895" y="664145"/>
                    </a:cubicBezTo>
                    <a:lnTo>
                      <a:pt x="342371" y="660525"/>
                    </a:lnTo>
                    <a:cubicBezTo>
                      <a:pt x="362659" y="653667"/>
                      <a:pt x="308176" y="652143"/>
                      <a:pt x="309509" y="659763"/>
                    </a:cubicBezTo>
                    <a:close/>
                    <a:moveTo>
                      <a:pt x="315796" y="546510"/>
                    </a:moveTo>
                    <a:cubicBezTo>
                      <a:pt x="297508" y="532318"/>
                      <a:pt x="271314" y="546510"/>
                      <a:pt x="256360" y="558988"/>
                    </a:cubicBezTo>
                    <a:lnTo>
                      <a:pt x="259408" y="563084"/>
                    </a:lnTo>
                    <a:cubicBezTo>
                      <a:pt x="278934" y="564484"/>
                      <a:pt x="298422" y="560046"/>
                      <a:pt x="315415" y="550321"/>
                    </a:cubicBezTo>
                    <a:cubicBezTo>
                      <a:pt x="315796" y="549558"/>
                      <a:pt x="315986" y="547939"/>
                      <a:pt x="316082" y="546892"/>
                    </a:cubicBezTo>
                    <a:close/>
                    <a:moveTo>
                      <a:pt x="256265" y="507077"/>
                    </a:moveTo>
                    <a:cubicBezTo>
                      <a:pt x="256265" y="510982"/>
                      <a:pt x="262742" y="512601"/>
                      <a:pt x="266933" y="515173"/>
                    </a:cubicBezTo>
                    <a:cubicBezTo>
                      <a:pt x="289316" y="515936"/>
                      <a:pt x="317510" y="512125"/>
                      <a:pt x="332655" y="525746"/>
                    </a:cubicBezTo>
                    <a:cubicBezTo>
                      <a:pt x="349419" y="519174"/>
                      <a:pt x="372946" y="521936"/>
                      <a:pt x="387995" y="516888"/>
                    </a:cubicBezTo>
                    <a:lnTo>
                      <a:pt x="387995" y="513364"/>
                    </a:lnTo>
                    <a:cubicBezTo>
                      <a:pt x="385614" y="511935"/>
                      <a:pt x="381995" y="510697"/>
                      <a:pt x="381709" y="509363"/>
                    </a:cubicBezTo>
                    <a:cubicBezTo>
                      <a:pt x="381709" y="501457"/>
                      <a:pt x="352372" y="497171"/>
                      <a:pt x="345228" y="504125"/>
                    </a:cubicBezTo>
                    <a:cubicBezTo>
                      <a:pt x="308938" y="507553"/>
                      <a:pt x="292174" y="479931"/>
                      <a:pt x="256550" y="507458"/>
                    </a:cubicBezTo>
                    <a:close/>
                    <a:moveTo>
                      <a:pt x="507439" y="1108391"/>
                    </a:moveTo>
                    <a:cubicBezTo>
                      <a:pt x="509372" y="1108467"/>
                      <a:pt x="511230" y="1109134"/>
                      <a:pt x="512773" y="1110295"/>
                    </a:cubicBezTo>
                    <a:lnTo>
                      <a:pt x="512773" y="1114201"/>
                    </a:lnTo>
                    <a:cubicBezTo>
                      <a:pt x="522298" y="1118487"/>
                      <a:pt x="531823" y="1111534"/>
                      <a:pt x="537824" y="1106581"/>
                    </a:cubicBezTo>
                    <a:lnTo>
                      <a:pt x="529918" y="1101247"/>
                    </a:lnTo>
                    <a:lnTo>
                      <a:pt x="502772" y="1101247"/>
                    </a:lnTo>
                    <a:cubicBezTo>
                      <a:pt x="497628" y="1106295"/>
                      <a:pt x="498390" y="1107724"/>
                      <a:pt x="507725" y="1108771"/>
                    </a:cubicBezTo>
                    <a:close/>
                    <a:moveTo>
                      <a:pt x="387995" y="1136013"/>
                    </a:moveTo>
                    <a:cubicBezTo>
                      <a:pt x="386662" y="1141157"/>
                      <a:pt x="392472" y="1141823"/>
                      <a:pt x="396758" y="1141633"/>
                    </a:cubicBezTo>
                    <a:cubicBezTo>
                      <a:pt x="434001" y="1141633"/>
                      <a:pt x="468577" y="1149443"/>
                      <a:pt x="499628" y="1124107"/>
                    </a:cubicBezTo>
                    <a:cubicBezTo>
                      <a:pt x="491342" y="1113725"/>
                      <a:pt x="402378" y="1126964"/>
                      <a:pt x="388281" y="1136394"/>
                    </a:cubicBezTo>
                    <a:close/>
                    <a:moveTo>
                      <a:pt x="370850" y="993709"/>
                    </a:moveTo>
                    <a:cubicBezTo>
                      <a:pt x="378785" y="995195"/>
                      <a:pt x="386967" y="994710"/>
                      <a:pt x="394663" y="992281"/>
                    </a:cubicBezTo>
                    <a:lnTo>
                      <a:pt x="394663" y="988661"/>
                    </a:lnTo>
                    <a:cubicBezTo>
                      <a:pt x="386128" y="985613"/>
                      <a:pt x="376813" y="985613"/>
                      <a:pt x="368279" y="988661"/>
                    </a:cubicBezTo>
                    <a:cubicBezTo>
                      <a:pt x="369041" y="990852"/>
                      <a:pt x="367231" y="992852"/>
                      <a:pt x="371136" y="994091"/>
                    </a:cubicBezTo>
                    <a:close/>
                    <a:moveTo>
                      <a:pt x="326083" y="968563"/>
                    </a:moveTo>
                    <a:cubicBezTo>
                      <a:pt x="331893" y="979993"/>
                      <a:pt x="345704" y="976850"/>
                      <a:pt x="355229" y="970278"/>
                    </a:cubicBezTo>
                    <a:cubicBezTo>
                      <a:pt x="346752" y="966182"/>
                      <a:pt x="341418" y="960086"/>
                      <a:pt x="330941" y="960753"/>
                    </a:cubicBezTo>
                    <a:cubicBezTo>
                      <a:pt x="329988" y="963706"/>
                      <a:pt x="319511" y="965896"/>
                      <a:pt x="326369" y="968945"/>
                    </a:cubicBezTo>
                    <a:close/>
                    <a:moveTo>
                      <a:pt x="351038" y="986852"/>
                    </a:moveTo>
                    <a:cubicBezTo>
                      <a:pt x="347133" y="988280"/>
                      <a:pt x="340370" y="984756"/>
                      <a:pt x="335513" y="988757"/>
                    </a:cubicBezTo>
                    <a:lnTo>
                      <a:pt x="335513" y="995995"/>
                    </a:lnTo>
                    <a:cubicBezTo>
                      <a:pt x="341323" y="1000853"/>
                      <a:pt x="350086" y="995995"/>
                      <a:pt x="355325" y="992852"/>
                    </a:cubicBezTo>
                    <a:cubicBezTo>
                      <a:pt x="355134" y="990947"/>
                      <a:pt x="356658" y="988947"/>
                      <a:pt x="351324" y="987232"/>
                    </a:cubicBezTo>
                    <a:close/>
                    <a:moveTo>
                      <a:pt x="289602" y="664430"/>
                    </a:moveTo>
                    <a:cubicBezTo>
                      <a:pt x="291412" y="666173"/>
                      <a:pt x="294269" y="666173"/>
                      <a:pt x="296079" y="664430"/>
                    </a:cubicBezTo>
                    <a:cubicBezTo>
                      <a:pt x="294250" y="662878"/>
                      <a:pt x="291517" y="663039"/>
                      <a:pt x="289888" y="664811"/>
                    </a:cubicBezTo>
                    <a:close/>
                    <a:moveTo>
                      <a:pt x="286268" y="1159730"/>
                    </a:moveTo>
                    <a:cubicBezTo>
                      <a:pt x="286268" y="1159730"/>
                      <a:pt x="287792" y="1158968"/>
                      <a:pt x="288364" y="1158492"/>
                    </a:cubicBezTo>
                    <a:cubicBezTo>
                      <a:pt x="290745" y="1155254"/>
                      <a:pt x="279029" y="1157539"/>
                      <a:pt x="286459" y="1160397"/>
                    </a:cubicBezTo>
                    <a:close/>
                    <a:moveTo>
                      <a:pt x="279125" y="1167160"/>
                    </a:moveTo>
                    <a:cubicBezTo>
                      <a:pt x="264647" y="1174780"/>
                      <a:pt x="257503" y="1179542"/>
                      <a:pt x="279982" y="1178209"/>
                    </a:cubicBezTo>
                    <a:cubicBezTo>
                      <a:pt x="283982" y="1175066"/>
                      <a:pt x="294746" y="1172875"/>
                      <a:pt x="286173" y="1167160"/>
                    </a:cubicBezTo>
                    <a:close/>
                    <a:moveTo>
                      <a:pt x="250550" y="1158397"/>
                    </a:moveTo>
                    <a:lnTo>
                      <a:pt x="260075" y="1163445"/>
                    </a:lnTo>
                    <a:cubicBezTo>
                      <a:pt x="304271" y="1153825"/>
                      <a:pt x="248359" y="1146014"/>
                      <a:pt x="251121" y="1159063"/>
                    </a:cubicBezTo>
                    <a:close/>
                    <a:moveTo>
                      <a:pt x="233500" y="360107"/>
                    </a:moveTo>
                    <a:cubicBezTo>
                      <a:pt x="228737" y="363726"/>
                      <a:pt x="228737" y="363821"/>
                      <a:pt x="233500" y="367441"/>
                    </a:cubicBezTo>
                    <a:lnTo>
                      <a:pt x="246359" y="367441"/>
                    </a:lnTo>
                    <a:cubicBezTo>
                      <a:pt x="251121" y="363821"/>
                      <a:pt x="251121" y="363726"/>
                      <a:pt x="246359" y="360107"/>
                    </a:cubicBezTo>
                    <a:close/>
                    <a:moveTo>
                      <a:pt x="118438" y="321435"/>
                    </a:moveTo>
                    <a:cubicBezTo>
                      <a:pt x="118438" y="325912"/>
                      <a:pt x="169206" y="320387"/>
                      <a:pt x="188542" y="319720"/>
                    </a:cubicBezTo>
                    <a:lnTo>
                      <a:pt x="200448" y="328293"/>
                    </a:lnTo>
                    <a:lnTo>
                      <a:pt x="212450" y="319720"/>
                    </a:lnTo>
                    <a:cubicBezTo>
                      <a:pt x="224070" y="318673"/>
                      <a:pt x="233976" y="321149"/>
                      <a:pt x="242834" y="317910"/>
                    </a:cubicBezTo>
                    <a:cubicBezTo>
                      <a:pt x="244073" y="296670"/>
                      <a:pt x="198162" y="316101"/>
                      <a:pt x="185684" y="304957"/>
                    </a:cubicBezTo>
                    <a:cubicBezTo>
                      <a:pt x="164158" y="298289"/>
                      <a:pt x="139869" y="312576"/>
                      <a:pt x="119009" y="322101"/>
                    </a:cubicBezTo>
                    <a:close/>
                    <a:moveTo>
                      <a:pt x="203306" y="358011"/>
                    </a:moveTo>
                    <a:cubicBezTo>
                      <a:pt x="180541" y="351534"/>
                      <a:pt x="155681" y="364774"/>
                      <a:pt x="132630" y="365059"/>
                    </a:cubicBezTo>
                    <a:cubicBezTo>
                      <a:pt x="131011" y="372013"/>
                      <a:pt x="131106" y="372013"/>
                      <a:pt x="135011" y="374584"/>
                    </a:cubicBezTo>
                    <a:cubicBezTo>
                      <a:pt x="148251" y="372870"/>
                      <a:pt x="160538" y="364202"/>
                      <a:pt x="174635" y="367536"/>
                    </a:cubicBezTo>
                    <a:cubicBezTo>
                      <a:pt x="185779" y="374584"/>
                      <a:pt x="192828" y="367536"/>
                      <a:pt x="203210" y="365250"/>
                    </a:cubicBezTo>
                    <a:cubicBezTo>
                      <a:pt x="203972" y="363536"/>
                      <a:pt x="204068" y="361059"/>
                      <a:pt x="203877" y="358678"/>
                    </a:cubicBezTo>
                    <a:close/>
                    <a:moveTo>
                      <a:pt x="32713" y="2223101"/>
                    </a:moveTo>
                    <a:cubicBezTo>
                      <a:pt x="37342" y="2226625"/>
                      <a:pt x="43000" y="2228531"/>
                      <a:pt x="48810" y="2228531"/>
                    </a:cubicBezTo>
                    <a:cubicBezTo>
                      <a:pt x="72908" y="2225102"/>
                      <a:pt x="97769" y="2216243"/>
                      <a:pt x="121962" y="2213862"/>
                    </a:cubicBezTo>
                    <a:cubicBezTo>
                      <a:pt x="137869" y="2219101"/>
                      <a:pt x="157300" y="2231579"/>
                      <a:pt x="174064" y="2221196"/>
                    </a:cubicBezTo>
                    <a:cubicBezTo>
                      <a:pt x="187589" y="2217767"/>
                      <a:pt x="201686" y="2229293"/>
                      <a:pt x="213783" y="2221196"/>
                    </a:cubicBezTo>
                    <a:cubicBezTo>
                      <a:pt x="220193" y="2224530"/>
                      <a:pt x="227509" y="2225673"/>
                      <a:pt x="234643" y="2224530"/>
                    </a:cubicBezTo>
                    <a:cubicBezTo>
                      <a:pt x="240453" y="2219482"/>
                      <a:pt x="251312" y="2219863"/>
                      <a:pt x="256741" y="2215672"/>
                    </a:cubicBezTo>
                    <a:cubicBezTo>
                      <a:pt x="214354" y="2204051"/>
                      <a:pt x="164729" y="2227197"/>
                      <a:pt x="125105" y="2200813"/>
                    </a:cubicBezTo>
                    <a:lnTo>
                      <a:pt x="131297" y="2196907"/>
                    </a:lnTo>
                    <a:cubicBezTo>
                      <a:pt x="127106" y="2193859"/>
                      <a:pt x="121200" y="2195764"/>
                      <a:pt x="114533" y="2195002"/>
                    </a:cubicBezTo>
                    <a:lnTo>
                      <a:pt x="103865" y="2202622"/>
                    </a:lnTo>
                    <a:cubicBezTo>
                      <a:pt x="89006" y="2203670"/>
                      <a:pt x="76528" y="2197955"/>
                      <a:pt x="68908" y="2210052"/>
                    </a:cubicBezTo>
                    <a:cubicBezTo>
                      <a:pt x="63669" y="2211576"/>
                      <a:pt x="68336" y="2216243"/>
                      <a:pt x="60335" y="2217482"/>
                    </a:cubicBezTo>
                    <a:cubicBezTo>
                      <a:pt x="50858" y="2216243"/>
                      <a:pt x="41238" y="2218434"/>
                      <a:pt x="33284" y="2223768"/>
                    </a:cubicBezTo>
                    <a:close/>
                    <a:moveTo>
                      <a:pt x="133868" y="2179953"/>
                    </a:moveTo>
                    <a:cubicBezTo>
                      <a:pt x="146165" y="2181668"/>
                      <a:pt x="158681" y="2181286"/>
                      <a:pt x="170825" y="2178620"/>
                    </a:cubicBezTo>
                    <a:lnTo>
                      <a:pt x="170825" y="2175095"/>
                    </a:lnTo>
                    <a:lnTo>
                      <a:pt x="164444" y="2171094"/>
                    </a:lnTo>
                    <a:cubicBezTo>
                      <a:pt x="166634" y="2154616"/>
                      <a:pt x="150156" y="2166618"/>
                      <a:pt x="141488" y="2165856"/>
                    </a:cubicBezTo>
                    <a:cubicBezTo>
                      <a:pt x="118819" y="2158712"/>
                      <a:pt x="86624" y="2147949"/>
                      <a:pt x="66717" y="2164427"/>
                    </a:cubicBezTo>
                    <a:cubicBezTo>
                      <a:pt x="85291" y="2167570"/>
                      <a:pt x="105579" y="2164427"/>
                      <a:pt x="122819" y="2173095"/>
                    </a:cubicBezTo>
                    <a:cubicBezTo>
                      <a:pt x="125772" y="2173095"/>
                      <a:pt x="129296" y="2173095"/>
                      <a:pt x="131297" y="2174905"/>
                    </a:cubicBezTo>
                    <a:cubicBezTo>
                      <a:pt x="133297" y="2176714"/>
                      <a:pt x="130820" y="2179286"/>
                      <a:pt x="134059" y="2180619"/>
                    </a:cubicBezTo>
                    <a:close/>
                    <a:moveTo>
                      <a:pt x="92530" y="2140043"/>
                    </a:moveTo>
                    <a:cubicBezTo>
                      <a:pt x="103579" y="2140043"/>
                      <a:pt x="115009" y="2142329"/>
                      <a:pt x="124343" y="2134804"/>
                    </a:cubicBezTo>
                    <a:cubicBezTo>
                      <a:pt x="120057" y="2129852"/>
                      <a:pt x="67384" y="2133281"/>
                      <a:pt x="93101" y="2140710"/>
                    </a:cubicBezTo>
                    <a:close/>
                    <a:moveTo>
                      <a:pt x="167587" y="2202718"/>
                    </a:moveTo>
                    <a:lnTo>
                      <a:pt x="174921" y="2202718"/>
                    </a:lnTo>
                    <a:cubicBezTo>
                      <a:pt x="191304" y="2194145"/>
                      <a:pt x="177302" y="2195193"/>
                      <a:pt x="167396" y="2195288"/>
                    </a:cubicBezTo>
                    <a:cubicBezTo>
                      <a:pt x="163967" y="2198432"/>
                      <a:pt x="163396" y="2200908"/>
                      <a:pt x="168158" y="2203384"/>
                    </a:cubicBezTo>
                    <a:close/>
                    <a:moveTo>
                      <a:pt x="196162" y="2114231"/>
                    </a:moveTo>
                    <a:cubicBezTo>
                      <a:pt x="212354" y="2114231"/>
                      <a:pt x="212354" y="2114231"/>
                      <a:pt x="217117" y="2112230"/>
                    </a:cubicBezTo>
                    <a:lnTo>
                      <a:pt x="217117" y="2108706"/>
                    </a:lnTo>
                    <a:cubicBezTo>
                      <a:pt x="213212" y="2105563"/>
                      <a:pt x="203972" y="2107658"/>
                      <a:pt x="201115" y="2103182"/>
                    </a:cubicBezTo>
                    <a:cubicBezTo>
                      <a:pt x="194162" y="2104134"/>
                      <a:pt x="183589" y="2100610"/>
                      <a:pt x="177969" y="2105563"/>
                    </a:cubicBezTo>
                    <a:cubicBezTo>
                      <a:pt x="177398" y="2107277"/>
                      <a:pt x="177969" y="2109182"/>
                      <a:pt x="174540" y="2110420"/>
                    </a:cubicBezTo>
                    <a:cubicBezTo>
                      <a:pt x="150251" y="2110420"/>
                      <a:pt x="113199" y="2098895"/>
                      <a:pt x="92339" y="2111182"/>
                    </a:cubicBezTo>
                    <a:cubicBezTo>
                      <a:pt x="107865" y="2114993"/>
                      <a:pt x="131963" y="2126518"/>
                      <a:pt x="148442" y="2118041"/>
                    </a:cubicBezTo>
                    <a:cubicBezTo>
                      <a:pt x="167206" y="2119564"/>
                      <a:pt x="180160" y="2126137"/>
                      <a:pt x="196448" y="2114897"/>
                    </a:cubicBezTo>
                    <a:close/>
                    <a:moveTo>
                      <a:pt x="101674" y="2018980"/>
                    </a:moveTo>
                    <a:cubicBezTo>
                      <a:pt x="100912" y="2018980"/>
                      <a:pt x="100150" y="2019743"/>
                      <a:pt x="99388" y="2020219"/>
                    </a:cubicBezTo>
                    <a:cubicBezTo>
                      <a:pt x="99388" y="2024600"/>
                      <a:pt x="99388" y="2024791"/>
                      <a:pt x="106436" y="2025838"/>
                    </a:cubicBezTo>
                    <a:cubicBezTo>
                      <a:pt x="118533" y="2033077"/>
                      <a:pt x="127677" y="2027267"/>
                      <a:pt x="138345" y="2020409"/>
                    </a:cubicBezTo>
                    <a:cubicBezTo>
                      <a:pt x="127391" y="2016980"/>
                      <a:pt x="113961" y="2019647"/>
                      <a:pt x="101960" y="2019457"/>
                    </a:cubicBezTo>
                    <a:close/>
                    <a:moveTo>
                      <a:pt x="116152" y="2007550"/>
                    </a:moveTo>
                    <a:cubicBezTo>
                      <a:pt x="138821" y="2004978"/>
                      <a:pt x="165682" y="2014123"/>
                      <a:pt x="186446" y="2000883"/>
                    </a:cubicBezTo>
                    <a:cubicBezTo>
                      <a:pt x="180274" y="2001540"/>
                      <a:pt x="174054" y="2000169"/>
                      <a:pt x="168730" y="1996978"/>
                    </a:cubicBezTo>
                    <a:cubicBezTo>
                      <a:pt x="116723" y="1995930"/>
                      <a:pt x="112913" y="1996025"/>
                      <a:pt x="105579" y="1998311"/>
                    </a:cubicBezTo>
                    <a:lnTo>
                      <a:pt x="105579" y="2002216"/>
                    </a:lnTo>
                    <a:close/>
                    <a:moveTo>
                      <a:pt x="94816" y="2041269"/>
                    </a:moveTo>
                    <a:lnTo>
                      <a:pt x="89577" y="2044127"/>
                    </a:lnTo>
                    <a:cubicBezTo>
                      <a:pt x="85100" y="2041555"/>
                      <a:pt x="77957" y="2038316"/>
                      <a:pt x="73670" y="2042793"/>
                    </a:cubicBezTo>
                    <a:cubicBezTo>
                      <a:pt x="79385" y="2045174"/>
                      <a:pt x="77861" y="2048889"/>
                      <a:pt x="82719" y="2051746"/>
                    </a:cubicBezTo>
                    <a:cubicBezTo>
                      <a:pt x="110151" y="2051746"/>
                      <a:pt x="138536" y="2059557"/>
                      <a:pt x="164348" y="2050127"/>
                    </a:cubicBezTo>
                    <a:lnTo>
                      <a:pt x="164348" y="2043364"/>
                    </a:lnTo>
                    <a:cubicBezTo>
                      <a:pt x="145298" y="2029648"/>
                      <a:pt x="117771" y="2044984"/>
                      <a:pt x="95102" y="2041745"/>
                    </a:cubicBezTo>
                    <a:close/>
                    <a:moveTo>
                      <a:pt x="215021" y="2140329"/>
                    </a:moveTo>
                    <a:cubicBezTo>
                      <a:pt x="235976" y="2139853"/>
                      <a:pt x="247121" y="2153473"/>
                      <a:pt x="266456" y="2136519"/>
                    </a:cubicBezTo>
                    <a:cubicBezTo>
                      <a:pt x="276743" y="2144901"/>
                      <a:pt x="288650" y="2134043"/>
                      <a:pt x="299699" y="2136519"/>
                    </a:cubicBezTo>
                    <a:cubicBezTo>
                      <a:pt x="305890" y="2142425"/>
                      <a:pt x="320939" y="2139948"/>
                      <a:pt x="328940" y="2134709"/>
                    </a:cubicBezTo>
                    <a:cubicBezTo>
                      <a:pt x="303223" y="2116802"/>
                      <a:pt x="247406" y="2131566"/>
                      <a:pt x="213783" y="2132709"/>
                    </a:cubicBezTo>
                    <a:cubicBezTo>
                      <a:pt x="209306" y="2137472"/>
                      <a:pt x="209306" y="2137472"/>
                      <a:pt x="215307" y="2140805"/>
                    </a:cubicBezTo>
                    <a:close/>
                    <a:moveTo>
                      <a:pt x="269790" y="2046317"/>
                    </a:moveTo>
                    <a:cubicBezTo>
                      <a:pt x="270647" y="2057461"/>
                      <a:pt x="302270" y="2051937"/>
                      <a:pt x="308938" y="2046317"/>
                    </a:cubicBezTo>
                    <a:cubicBezTo>
                      <a:pt x="301575" y="2042793"/>
                      <a:pt x="293488" y="2040983"/>
                      <a:pt x="285316" y="2041174"/>
                    </a:cubicBezTo>
                    <a:cubicBezTo>
                      <a:pt x="280934" y="2044888"/>
                      <a:pt x="274553" y="2044412"/>
                      <a:pt x="270076" y="2046793"/>
                    </a:cubicBezTo>
                    <a:close/>
                    <a:moveTo>
                      <a:pt x="279315" y="2029648"/>
                    </a:moveTo>
                    <a:cubicBezTo>
                      <a:pt x="293126" y="2025457"/>
                      <a:pt x="308652" y="2028886"/>
                      <a:pt x="321225" y="2020886"/>
                    </a:cubicBezTo>
                    <a:cubicBezTo>
                      <a:pt x="305823" y="2008836"/>
                      <a:pt x="283811" y="2010398"/>
                      <a:pt x="270266" y="2024505"/>
                    </a:cubicBezTo>
                    <a:close/>
                    <a:moveTo>
                      <a:pt x="260265" y="2103372"/>
                    </a:moveTo>
                    <a:cubicBezTo>
                      <a:pt x="231690" y="2113944"/>
                      <a:pt x="290555" y="2112897"/>
                      <a:pt x="295889" y="2108039"/>
                    </a:cubicBezTo>
                    <a:cubicBezTo>
                      <a:pt x="293412" y="2098229"/>
                      <a:pt x="270076" y="2106325"/>
                      <a:pt x="260551" y="2103848"/>
                    </a:cubicBezTo>
                    <a:close/>
                    <a:moveTo>
                      <a:pt x="333322" y="1999930"/>
                    </a:moveTo>
                    <a:lnTo>
                      <a:pt x="346085" y="1999930"/>
                    </a:lnTo>
                    <a:cubicBezTo>
                      <a:pt x="403235" y="1986977"/>
                      <a:pt x="239786" y="1992406"/>
                      <a:pt x="230166" y="1995168"/>
                    </a:cubicBezTo>
                    <a:cubicBezTo>
                      <a:pt x="228452" y="2009265"/>
                      <a:pt x="251693" y="2004693"/>
                      <a:pt x="260075" y="2000216"/>
                    </a:cubicBezTo>
                    <a:cubicBezTo>
                      <a:pt x="284935" y="1997073"/>
                      <a:pt x="311700" y="2006884"/>
                      <a:pt x="334084" y="2000407"/>
                    </a:cubicBezTo>
                    <a:close/>
                    <a:moveTo>
                      <a:pt x="266075" y="1971355"/>
                    </a:moveTo>
                    <a:cubicBezTo>
                      <a:pt x="255598" y="1977547"/>
                      <a:pt x="243215" y="1972975"/>
                      <a:pt x="232833" y="1975070"/>
                    </a:cubicBezTo>
                    <a:cubicBezTo>
                      <a:pt x="227328" y="1979718"/>
                      <a:pt x="219279" y="1979718"/>
                      <a:pt x="213783" y="1975070"/>
                    </a:cubicBezTo>
                    <a:cubicBezTo>
                      <a:pt x="199400" y="1974594"/>
                      <a:pt x="188161" y="1970212"/>
                      <a:pt x="174064" y="1975070"/>
                    </a:cubicBezTo>
                    <a:cubicBezTo>
                      <a:pt x="160253" y="1962688"/>
                      <a:pt x="141012" y="1972118"/>
                      <a:pt x="126439" y="1964021"/>
                    </a:cubicBezTo>
                    <a:cubicBezTo>
                      <a:pt x="106722" y="1965545"/>
                      <a:pt x="93006" y="1975070"/>
                      <a:pt x="72337" y="1971451"/>
                    </a:cubicBezTo>
                    <a:cubicBezTo>
                      <a:pt x="48429" y="1980309"/>
                      <a:pt x="90339" y="1976975"/>
                      <a:pt x="95006" y="1982404"/>
                    </a:cubicBezTo>
                    <a:cubicBezTo>
                      <a:pt x="128344" y="1964879"/>
                      <a:pt x="171873" y="1982404"/>
                      <a:pt x="206354" y="1986119"/>
                    </a:cubicBezTo>
                    <a:cubicBezTo>
                      <a:pt x="225404" y="1975546"/>
                      <a:pt x="250454" y="1990215"/>
                      <a:pt x="268457" y="1977261"/>
                    </a:cubicBezTo>
                    <a:cubicBezTo>
                      <a:pt x="269981" y="1974880"/>
                      <a:pt x="271790" y="1972498"/>
                      <a:pt x="266361" y="1971641"/>
                    </a:cubicBezTo>
                    <a:close/>
                    <a:moveTo>
                      <a:pt x="59573" y="2094323"/>
                    </a:moveTo>
                    <a:cubicBezTo>
                      <a:pt x="64241" y="2097466"/>
                      <a:pt x="70051" y="2095561"/>
                      <a:pt x="75385" y="2096228"/>
                    </a:cubicBezTo>
                    <a:cubicBezTo>
                      <a:pt x="83633" y="2091085"/>
                      <a:pt x="94092" y="2091085"/>
                      <a:pt x="102341" y="2096228"/>
                    </a:cubicBezTo>
                    <a:cubicBezTo>
                      <a:pt x="113390" y="2088608"/>
                      <a:pt x="128153" y="2096704"/>
                      <a:pt x="138345" y="2087179"/>
                    </a:cubicBezTo>
                    <a:lnTo>
                      <a:pt x="138345" y="2079750"/>
                    </a:lnTo>
                    <a:cubicBezTo>
                      <a:pt x="133697" y="2076130"/>
                      <a:pt x="127953" y="2074130"/>
                      <a:pt x="122057" y="2074225"/>
                    </a:cubicBezTo>
                    <a:cubicBezTo>
                      <a:pt x="103865" y="2090227"/>
                      <a:pt x="79004" y="2081464"/>
                      <a:pt x="59859" y="2094609"/>
                    </a:cubicBezTo>
                    <a:close/>
                    <a:moveTo>
                      <a:pt x="82052" y="2291776"/>
                    </a:moveTo>
                    <a:cubicBezTo>
                      <a:pt x="45476" y="2305683"/>
                      <a:pt x="30713" y="2306064"/>
                      <a:pt x="82529" y="2306254"/>
                    </a:cubicBezTo>
                    <a:cubicBezTo>
                      <a:pt x="90149" y="2293300"/>
                      <a:pt x="108341" y="2300635"/>
                      <a:pt x="121867" y="2298824"/>
                    </a:cubicBezTo>
                    <a:cubicBezTo>
                      <a:pt x="126725" y="2295491"/>
                      <a:pt x="125105" y="2292348"/>
                      <a:pt x="131392" y="2289299"/>
                    </a:cubicBezTo>
                    <a:cubicBezTo>
                      <a:pt x="130630" y="2264154"/>
                      <a:pt x="95959" y="2297492"/>
                      <a:pt x="82338" y="2292062"/>
                    </a:cubicBezTo>
                    <a:close/>
                    <a:moveTo>
                      <a:pt x="93482" y="2260725"/>
                    </a:moveTo>
                    <a:cubicBezTo>
                      <a:pt x="97007" y="2263582"/>
                      <a:pt x="103865" y="2261297"/>
                      <a:pt x="108437" y="2262059"/>
                    </a:cubicBezTo>
                    <a:cubicBezTo>
                      <a:pt x="113580" y="2258629"/>
                      <a:pt x="113485" y="2258629"/>
                      <a:pt x="109008" y="2254724"/>
                    </a:cubicBezTo>
                    <a:cubicBezTo>
                      <a:pt x="104817" y="2254343"/>
                      <a:pt x="95197" y="2256819"/>
                      <a:pt x="93768" y="2261010"/>
                    </a:cubicBezTo>
                    <a:close/>
                    <a:moveTo>
                      <a:pt x="122057" y="2309969"/>
                    </a:moveTo>
                    <a:cubicBezTo>
                      <a:pt x="117295" y="2313493"/>
                      <a:pt x="117295" y="2313493"/>
                      <a:pt x="122057" y="2317304"/>
                    </a:cubicBezTo>
                    <a:cubicBezTo>
                      <a:pt x="126772" y="2316732"/>
                      <a:pt x="131516" y="2318065"/>
                      <a:pt x="135297" y="2320923"/>
                    </a:cubicBezTo>
                    <a:cubicBezTo>
                      <a:pt x="170730" y="2310064"/>
                      <a:pt x="139393" y="2309303"/>
                      <a:pt x="122438" y="2310064"/>
                    </a:cubicBezTo>
                    <a:close/>
                    <a:moveTo>
                      <a:pt x="34808" y="2360547"/>
                    </a:moveTo>
                    <a:cubicBezTo>
                      <a:pt x="47686" y="2362547"/>
                      <a:pt x="60878" y="2361023"/>
                      <a:pt x="72908" y="2355974"/>
                    </a:cubicBezTo>
                    <a:lnTo>
                      <a:pt x="72908" y="2352261"/>
                    </a:lnTo>
                    <a:cubicBezTo>
                      <a:pt x="111008" y="2327876"/>
                      <a:pt x="159395" y="2358737"/>
                      <a:pt x="197781" y="2341211"/>
                    </a:cubicBezTo>
                    <a:cubicBezTo>
                      <a:pt x="197781" y="2339782"/>
                      <a:pt x="197019" y="2338067"/>
                      <a:pt x="196543" y="2336163"/>
                    </a:cubicBezTo>
                    <a:cubicBezTo>
                      <a:pt x="164634" y="2336163"/>
                      <a:pt x="136821" y="2341402"/>
                      <a:pt x="108532" y="2324638"/>
                    </a:cubicBezTo>
                    <a:cubicBezTo>
                      <a:pt x="89482" y="2335020"/>
                      <a:pt x="64622" y="2331972"/>
                      <a:pt x="46619" y="2342164"/>
                    </a:cubicBezTo>
                    <a:cubicBezTo>
                      <a:pt x="48239" y="2354356"/>
                      <a:pt x="39666" y="2347974"/>
                      <a:pt x="34046" y="2351689"/>
                    </a:cubicBezTo>
                    <a:cubicBezTo>
                      <a:pt x="33761" y="2355118"/>
                      <a:pt x="32046" y="2357689"/>
                      <a:pt x="35189" y="2360832"/>
                    </a:cubicBezTo>
                    <a:close/>
                    <a:moveTo>
                      <a:pt x="214640" y="2387407"/>
                    </a:moveTo>
                    <a:cubicBezTo>
                      <a:pt x="216450" y="2386931"/>
                      <a:pt x="221498" y="2387979"/>
                      <a:pt x="224165" y="2385026"/>
                    </a:cubicBezTo>
                    <a:cubicBezTo>
                      <a:pt x="224165" y="2383502"/>
                      <a:pt x="225118" y="2381502"/>
                      <a:pt x="220165" y="2379978"/>
                    </a:cubicBezTo>
                    <a:cubicBezTo>
                      <a:pt x="193781" y="2377121"/>
                      <a:pt x="167111" y="2380930"/>
                      <a:pt x="142536" y="2390932"/>
                    </a:cubicBezTo>
                    <a:cubicBezTo>
                      <a:pt x="131487" y="2395789"/>
                      <a:pt x="130916" y="2397028"/>
                      <a:pt x="142536" y="2401886"/>
                    </a:cubicBezTo>
                    <a:cubicBezTo>
                      <a:pt x="157490" y="2405028"/>
                      <a:pt x="170063" y="2394074"/>
                      <a:pt x="182636" y="2401886"/>
                    </a:cubicBezTo>
                    <a:cubicBezTo>
                      <a:pt x="190256" y="2401124"/>
                      <a:pt x="198162" y="2403790"/>
                      <a:pt x="204544" y="2400075"/>
                    </a:cubicBezTo>
                    <a:lnTo>
                      <a:pt x="204544" y="2392551"/>
                    </a:lnTo>
                    <a:close/>
                    <a:moveTo>
                      <a:pt x="202448" y="2446272"/>
                    </a:moveTo>
                    <a:cubicBezTo>
                      <a:pt x="198353" y="2446272"/>
                      <a:pt x="193876" y="2445605"/>
                      <a:pt x="190923" y="2448177"/>
                    </a:cubicBezTo>
                    <a:lnTo>
                      <a:pt x="190923" y="2452367"/>
                    </a:lnTo>
                    <a:cubicBezTo>
                      <a:pt x="195876" y="2455321"/>
                      <a:pt x="204925" y="2460274"/>
                      <a:pt x="210545" y="2455416"/>
                    </a:cubicBezTo>
                    <a:lnTo>
                      <a:pt x="210545" y="2448177"/>
                    </a:lnTo>
                    <a:cubicBezTo>
                      <a:pt x="208144" y="2447034"/>
                      <a:pt x="205496" y="2446462"/>
                      <a:pt x="202829" y="2446557"/>
                    </a:cubicBezTo>
                    <a:close/>
                    <a:moveTo>
                      <a:pt x="161110" y="2475418"/>
                    </a:moveTo>
                    <a:cubicBezTo>
                      <a:pt x="168882" y="2476466"/>
                      <a:pt x="176778" y="2475895"/>
                      <a:pt x="184351" y="2473894"/>
                    </a:cubicBezTo>
                    <a:cubicBezTo>
                      <a:pt x="183684" y="2464369"/>
                      <a:pt x="166825" y="2468942"/>
                      <a:pt x="157776" y="2469608"/>
                    </a:cubicBezTo>
                    <a:cubicBezTo>
                      <a:pt x="158824" y="2471989"/>
                      <a:pt x="157014" y="2474180"/>
                      <a:pt x="161491" y="2475704"/>
                    </a:cubicBezTo>
                    <a:close/>
                    <a:moveTo>
                      <a:pt x="108818" y="2394456"/>
                    </a:moveTo>
                    <a:lnTo>
                      <a:pt x="125105" y="2385503"/>
                    </a:lnTo>
                    <a:cubicBezTo>
                      <a:pt x="122343" y="2372739"/>
                      <a:pt x="93387" y="2386169"/>
                      <a:pt x="82624" y="2372643"/>
                    </a:cubicBezTo>
                    <a:cubicBezTo>
                      <a:pt x="66812" y="2382168"/>
                      <a:pt x="48620" y="2383883"/>
                      <a:pt x="33094" y="2393027"/>
                    </a:cubicBezTo>
                    <a:cubicBezTo>
                      <a:pt x="33094" y="2394647"/>
                      <a:pt x="33665" y="2395789"/>
                      <a:pt x="33951" y="2396932"/>
                    </a:cubicBezTo>
                    <a:lnTo>
                      <a:pt x="45476" y="2403410"/>
                    </a:lnTo>
                    <a:cubicBezTo>
                      <a:pt x="45476" y="2419793"/>
                      <a:pt x="104436" y="2399409"/>
                      <a:pt x="95578" y="2394647"/>
                    </a:cubicBezTo>
                    <a:cubicBezTo>
                      <a:pt x="63955" y="2394647"/>
                      <a:pt x="84719" y="2383693"/>
                      <a:pt x="102150" y="2387312"/>
                    </a:cubicBezTo>
                    <a:cubicBezTo>
                      <a:pt x="108056" y="2389027"/>
                      <a:pt x="103293" y="2393504"/>
                      <a:pt x="109199" y="2394742"/>
                    </a:cubicBezTo>
                    <a:close/>
                    <a:moveTo>
                      <a:pt x="106627" y="2452463"/>
                    </a:moveTo>
                    <a:cubicBezTo>
                      <a:pt x="113675" y="2453226"/>
                      <a:pt x="183684" y="2459226"/>
                      <a:pt x="167777" y="2446272"/>
                    </a:cubicBezTo>
                    <a:cubicBezTo>
                      <a:pt x="149489" y="2449511"/>
                      <a:pt x="121105" y="2439604"/>
                      <a:pt x="107008" y="2452939"/>
                    </a:cubicBezTo>
                    <a:close/>
                    <a:moveTo>
                      <a:pt x="115295" y="2468370"/>
                    </a:moveTo>
                    <a:cubicBezTo>
                      <a:pt x="111961" y="2468370"/>
                      <a:pt x="107103" y="2467227"/>
                      <a:pt x="106341" y="2470751"/>
                    </a:cubicBezTo>
                    <a:lnTo>
                      <a:pt x="115295" y="2475800"/>
                    </a:lnTo>
                    <a:cubicBezTo>
                      <a:pt x="120343" y="2473609"/>
                      <a:pt x="120438" y="2471133"/>
                      <a:pt x="115676" y="2468656"/>
                    </a:cubicBezTo>
                    <a:close/>
                    <a:moveTo>
                      <a:pt x="230261" y="2494659"/>
                    </a:moveTo>
                    <a:cubicBezTo>
                      <a:pt x="229690" y="2487706"/>
                      <a:pt x="218069" y="2491326"/>
                      <a:pt x="214354" y="2490467"/>
                    </a:cubicBezTo>
                    <a:cubicBezTo>
                      <a:pt x="207982" y="2487229"/>
                      <a:pt x="200753" y="2486086"/>
                      <a:pt x="193685" y="2487134"/>
                    </a:cubicBezTo>
                    <a:cubicBezTo>
                      <a:pt x="177874" y="2494850"/>
                      <a:pt x="157776" y="2485420"/>
                      <a:pt x="144441" y="2500851"/>
                    </a:cubicBezTo>
                    <a:lnTo>
                      <a:pt x="147489" y="2505232"/>
                    </a:lnTo>
                    <a:cubicBezTo>
                      <a:pt x="174064" y="2496754"/>
                      <a:pt x="201782" y="2498469"/>
                      <a:pt x="229690" y="2496279"/>
                    </a:cubicBezTo>
                    <a:cubicBezTo>
                      <a:pt x="230080" y="2495897"/>
                      <a:pt x="230404" y="2495421"/>
                      <a:pt x="230642" y="2494945"/>
                    </a:cubicBezTo>
                    <a:close/>
                    <a:moveTo>
                      <a:pt x="230261" y="2400171"/>
                    </a:moveTo>
                    <a:cubicBezTo>
                      <a:pt x="226251" y="2397599"/>
                      <a:pt x="221127" y="2397599"/>
                      <a:pt x="217117" y="2400171"/>
                    </a:cubicBezTo>
                    <a:cubicBezTo>
                      <a:pt x="221117" y="2403124"/>
                      <a:pt x="226518" y="2403219"/>
                      <a:pt x="230642" y="2400457"/>
                    </a:cubicBezTo>
                    <a:close/>
                    <a:moveTo>
                      <a:pt x="233595" y="2313589"/>
                    </a:moveTo>
                    <a:lnTo>
                      <a:pt x="227404" y="2309969"/>
                    </a:lnTo>
                    <a:lnTo>
                      <a:pt x="220355" y="2309969"/>
                    </a:lnTo>
                    <a:lnTo>
                      <a:pt x="211497" y="2315018"/>
                    </a:lnTo>
                    <a:cubicBezTo>
                      <a:pt x="216069" y="2321399"/>
                      <a:pt x="226166" y="2321304"/>
                      <a:pt x="233595" y="2321018"/>
                    </a:cubicBezTo>
                    <a:cubicBezTo>
                      <a:pt x="238834" y="2317399"/>
                      <a:pt x="238834" y="2316542"/>
                      <a:pt x="233976" y="2313875"/>
                    </a:cubicBezTo>
                    <a:close/>
                    <a:moveTo>
                      <a:pt x="239977" y="2298824"/>
                    </a:moveTo>
                    <a:cubicBezTo>
                      <a:pt x="253121" y="2301016"/>
                      <a:pt x="295031" y="2294157"/>
                      <a:pt x="266171" y="2280537"/>
                    </a:cubicBezTo>
                    <a:cubicBezTo>
                      <a:pt x="255407" y="2290062"/>
                      <a:pt x="242072" y="2285300"/>
                      <a:pt x="230261" y="2290062"/>
                    </a:cubicBezTo>
                    <a:lnTo>
                      <a:pt x="230261" y="2293586"/>
                    </a:lnTo>
                    <a:close/>
                    <a:moveTo>
                      <a:pt x="283316" y="2502184"/>
                    </a:moveTo>
                    <a:cubicBezTo>
                      <a:pt x="278172" y="2491230"/>
                      <a:pt x="258646" y="2492659"/>
                      <a:pt x="250169" y="2499612"/>
                    </a:cubicBezTo>
                    <a:lnTo>
                      <a:pt x="256550" y="2503518"/>
                    </a:lnTo>
                    <a:cubicBezTo>
                      <a:pt x="257217" y="2513995"/>
                      <a:pt x="278553" y="2509042"/>
                      <a:pt x="283697" y="2502469"/>
                    </a:cubicBezTo>
                    <a:close/>
                    <a:moveTo>
                      <a:pt x="295793" y="2257296"/>
                    </a:moveTo>
                    <a:cubicBezTo>
                      <a:pt x="295793" y="2256439"/>
                      <a:pt x="293507" y="2255677"/>
                      <a:pt x="292269" y="2254820"/>
                    </a:cubicBezTo>
                    <a:cubicBezTo>
                      <a:pt x="281792" y="2264344"/>
                      <a:pt x="273219" y="2250247"/>
                      <a:pt x="262932" y="2256534"/>
                    </a:cubicBezTo>
                    <a:cubicBezTo>
                      <a:pt x="250740" y="2262153"/>
                      <a:pt x="253407" y="2255200"/>
                      <a:pt x="246359" y="2250914"/>
                    </a:cubicBezTo>
                    <a:cubicBezTo>
                      <a:pt x="239882" y="2250057"/>
                      <a:pt x="230166" y="2253391"/>
                      <a:pt x="224451" y="2248723"/>
                    </a:cubicBezTo>
                    <a:lnTo>
                      <a:pt x="236167" y="2242151"/>
                    </a:lnTo>
                    <a:cubicBezTo>
                      <a:pt x="227299" y="2234912"/>
                      <a:pt x="214764" y="2234151"/>
                      <a:pt x="205115" y="2240341"/>
                    </a:cubicBezTo>
                    <a:cubicBezTo>
                      <a:pt x="189018" y="2238722"/>
                      <a:pt x="57573" y="2226054"/>
                      <a:pt x="69289" y="2247294"/>
                    </a:cubicBezTo>
                    <a:cubicBezTo>
                      <a:pt x="76099" y="2246152"/>
                      <a:pt x="83100" y="2247390"/>
                      <a:pt x="89101" y="2250819"/>
                    </a:cubicBezTo>
                    <a:cubicBezTo>
                      <a:pt x="112989" y="2241580"/>
                      <a:pt x="139850" y="2244342"/>
                      <a:pt x="161396" y="2258153"/>
                    </a:cubicBezTo>
                    <a:cubicBezTo>
                      <a:pt x="170921" y="2254915"/>
                      <a:pt x="181874" y="2248152"/>
                      <a:pt x="190828" y="2252819"/>
                    </a:cubicBezTo>
                    <a:lnTo>
                      <a:pt x="190828" y="2260154"/>
                    </a:lnTo>
                    <a:cubicBezTo>
                      <a:pt x="215402" y="2273964"/>
                      <a:pt x="244835" y="2257391"/>
                      <a:pt x="272838" y="2262059"/>
                    </a:cubicBezTo>
                    <a:cubicBezTo>
                      <a:pt x="279506" y="2267107"/>
                      <a:pt x="299984" y="2269965"/>
                      <a:pt x="295984" y="2257582"/>
                    </a:cubicBezTo>
                    <a:close/>
                    <a:moveTo>
                      <a:pt x="328845" y="2492659"/>
                    </a:moveTo>
                    <a:cubicBezTo>
                      <a:pt x="319320" y="2486372"/>
                      <a:pt x="305604" y="2498374"/>
                      <a:pt x="296651" y="2500088"/>
                    </a:cubicBezTo>
                    <a:cubicBezTo>
                      <a:pt x="307509" y="2509613"/>
                      <a:pt x="318082" y="2502755"/>
                      <a:pt x="328464" y="2496183"/>
                    </a:cubicBezTo>
                    <a:cubicBezTo>
                      <a:pt x="329036" y="2495325"/>
                      <a:pt x="329131" y="2494087"/>
                      <a:pt x="329226" y="2492944"/>
                    </a:cubicBezTo>
                    <a:close/>
                    <a:moveTo>
                      <a:pt x="341418" y="2425984"/>
                    </a:moveTo>
                    <a:lnTo>
                      <a:pt x="332369" y="2420364"/>
                    </a:lnTo>
                    <a:cubicBezTo>
                      <a:pt x="327569" y="2420936"/>
                      <a:pt x="322730" y="2419602"/>
                      <a:pt x="318844" y="2416744"/>
                    </a:cubicBezTo>
                    <a:lnTo>
                      <a:pt x="309319" y="2421888"/>
                    </a:lnTo>
                    <a:cubicBezTo>
                      <a:pt x="307223" y="2432270"/>
                      <a:pt x="336846" y="2428746"/>
                      <a:pt x="341799" y="2426364"/>
                    </a:cubicBezTo>
                    <a:close/>
                    <a:moveTo>
                      <a:pt x="367231" y="2149759"/>
                    </a:moveTo>
                    <a:cubicBezTo>
                      <a:pt x="353420" y="2136233"/>
                      <a:pt x="332084" y="2151950"/>
                      <a:pt x="316367" y="2153569"/>
                    </a:cubicBezTo>
                    <a:lnTo>
                      <a:pt x="321035" y="2156712"/>
                    </a:lnTo>
                    <a:lnTo>
                      <a:pt x="313034" y="2162427"/>
                    </a:lnTo>
                    <a:lnTo>
                      <a:pt x="291602" y="2162427"/>
                    </a:lnTo>
                    <a:cubicBezTo>
                      <a:pt x="290650" y="2160808"/>
                      <a:pt x="289793" y="2159188"/>
                      <a:pt x="288935" y="2157569"/>
                    </a:cubicBezTo>
                    <a:lnTo>
                      <a:pt x="296079" y="2153093"/>
                    </a:lnTo>
                    <a:lnTo>
                      <a:pt x="286554" y="2148426"/>
                    </a:lnTo>
                    <a:cubicBezTo>
                      <a:pt x="281982" y="2148426"/>
                      <a:pt x="283125" y="2153759"/>
                      <a:pt x="283125" y="2156522"/>
                    </a:cubicBezTo>
                    <a:lnTo>
                      <a:pt x="266837" y="2166047"/>
                    </a:lnTo>
                    <a:cubicBezTo>
                      <a:pt x="255598" y="2164713"/>
                      <a:pt x="248835" y="2174809"/>
                      <a:pt x="238262" y="2177095"/>
                    </a:cubicBezTo>
                    <a:cubicBezTo>
                      <a:pt x="222165" y="2177095"/>
                      <a:pt x="200162" y="2166332"/>
                      <a:pt x="185875" y="2178810"/>
                    </a:cubicBezTo>
                    <a:lnTo>
                      <a:pt x="193685" y="2184334"/>
                    </a:lnTo>
                    <a:lnTo>
                      <a:pt x="293031" y="2184334"/>
                    </a:lnTo>
                    <a:cubicBezTo>
                      <a:pt x="304842" y="2175952"/>
                      <a:pt x="323225" y="2179382"/>
                      <a:pt x="335608" y="2174809"/>
                    </a:cubicBezTo>
                    <a:lnTo>
                      <a:pt x="335608" y="2163856"/>
                    </a:lnTo>
                    <a:lnTo>
                      <a:pt x="329226" y="2159950"/>
                    </a:lnTo>
                    <a:cubicBezTo>
                      <a:pt x="338751" y="2158045"/>
                      <a:pt x="348276" y="2156141"/>
                      <a:pt x="358754" y="2154616"/>
                    </a:cubicBezTo>
                    <a:close/>
                    <a:moveTo>
                      <a:pt x="387995" y="2016409"/>
                    </a:moveTo>
                    <a:cubicBezTo>
                      <a:pt x="382852" y="2013646"/>
                      <a:pt x="372374" y="2016409"/>
                      <a:pt x="364850" y="2010979"/>
                    </a:cubicBezTo>
                    <a:cubicBezTo>
                      <a:pt x="361135" y="2013646"/>
                      <a:pt x="355325" y="2014313"/>
                      <a:pt x="355325" y="2019647"/>
                    </a:cubicBezTo>
                    <a:cubicBezTo>
                      <a:pt x="365612" y="2031172"/>
                      <a:pt x="378185" y="2024314"/>
                      <a:pt x="388376" y="2017171"/>
                    </a:cubicBezTo>
                    <a:close/>
                    <a:moveTo>
                      <a:pt x="390758" y="1970403"/>
                    </a:moveTo>
                    <a:cubicBezTo>
                      <a:pt x="370184" y="1968688"/>
                      <a:pt x="357801" y="1973832"/>
                      <a:pt x="384757" y="1981452"/>
                    </a:cubicBezTo>
                    <a:cubicBezTo>
                      <a:pt x="389329" y="1979642"/>
                      <a:pt x="400759" y="1975260"/>
                      <a:pt x="391234" y="1971165"/>
                    </a:cubicBezTo>
                    <a:close/>
                    <a:moveTo>
                      <a:pt x="525251" y="1316131"/>
                    </a:moveTo>
                    <a:cubicBezTo>
                      <a:pt x="513344" y="1313464"/>
                      <a:pt x="499438" y="1314321"/>
                      <a:pt x="488484" y="1307749"/>
                    </a:cubicBezTo>
                    <a:cubicBezTo>
                      <a:pt x="484769" y="1311178"/>
                      <a:pt x="475816" y="1312321"/>
                      <a:pt x="473435" y="1308320"/>
                    </a:cubicBezTo>
                    <a:cubicBezTo>
                      <a:pt x="473435" y="1307272"/>
                      <a:pt x="473435" y="1305939"/>
                      <a:pt x="472577" y="1304891"/>
                    </a:cubicBezTo>
                    <a:cubicBezTo>
                      <a:pt x="463052" y="1297366"/>
                      <a:pt x="482102" y="1300510"/>
                      <a:pt x="486484" y="1294223"/>
                    </a:cubicBezTo>
                    <a:cubicBezTo>
                      <a:pt x="490294" y="1278031"/>
                      <a:pt x="475816" y="1282317"/>
                      <a:pt x="466577" y="1275935"/>
                    </a:cubicBezTo>
                    <a:lnTo>
                      <a:pt x="466577" y="1262314"/>
                    </a:lnTo>
                    <a:lnTo>
                      <a:pt x="460481" y="1258409"/>
                    </a:lnTo>
                    <a:cubicBezTo>
                      <a:pt x="464386" y="1226882"/>
                      <a:pt x="422381" y="1248027"/>
                      <a:pt x="404283" y="1245646"/>
                    </a:cubicBezTo>
                    <a:cubicBezTo>
                      <a:pt x="393234" y="1239359"/>
                      <a:pt x="377327" y="1240502"/>
                      <a:pt x="367993" y="1232216"/>
                    </a:cubicBezTo>
                    <a:lnTo>
                      <a:pt x="377518" y="1230691"/>
                    </a:lnTo>
                    <a:lnTo>
                      <a:pt x="385043" y="1234502"/>
                    </a:lnTo>
                    <a:cubicBezTo>
                      <a:pt x="396663" y="1226120"/>
                      <a:pt x="413618" y="1235549"/>
                      <a:pt x="424857" y="1227358"/>
                    </a:cubicBezTo>
                    <a:cubicBezTo>
                      <a:pt x="436859" y="1228119"/>
                      <a:pt x="448384" y="1235073"/>
                      <a:pt x="456956" y="1227358"/>
                    </a:cubicBezTo>
                    <a:cubicBezTo>
                      <a:pt x="480864" y="1238883"/>
                      <a:pt x="544205" y="1225834"/>
                      <a:pt x="476578" y="1216309"/>
                    </a:cubicBezTo>
                    <a:cubicBezTo>
                      <a:pt x="469910" y="1223452"/>
                      <a:pt x="453718" y="1218309"/>
                      <a:pt x="447431" y="1214499"/>
                    </a:cubicBezTo>
                    <a:lnTo>
                      <a:pt x="448098" y="1210308"/>
                    </a:lnTo>
                    <a:cubicBezTo>
                      <a:pt x="458385" y="1206879"/>
                      <a:pt x="453432" y="1199544"/>
                      <a:pt x="444383" y="1201354"/>
                    </a:cubicBezTo>
                    <a:cubicBezTo>
                      <a:pt x="439049" y="1197163"/>
                      <a:pt x="439049" y="1197068"/>
                      <a:pt x="447527" y="1191829"/>
                    </a:cubicBezTo>
                    <a:cubicBezTo>
                      <a:pt x="446193" y="1183542"/>
                      <a:pt x="450479" y="1171541"/>
                      <a:pt x="445431" y="1164779"/>
                    </a:cubicBezTo>
                    <a:cubicBezTo>
                      <a:pt x="416856" y="1161921"/>
                      <a:pt x="384471" y="1144966"/>
                      <a:pt x="356563" y="1155254"/>
                    </a:cubicBezTo>
                    <a:cubicBezTo>
                      <a:pt x="371422" y="1157063"/>
                      <a:pt x="374946" y="1163540"/>
                      <a:pt x="357706" y="1164779"/>
                    </a:cubicBezTo>
                    <a:cubicBezTo>
                      <a:pt x="342942" y="1172875"/>
                      <a:pt x="323702" y="1170969"/>
                      <a:pt x="307414" y="1175446"/>
                    </a:cubicBezTo>
                    <a:cubicBezTo>
                      <a:pt x="302261" y="1176799"/>
                      <a:pt x="297908" y="1180257"/>
                      <a:pt x="295412" y="1184971"/>
                    </a:cubicBezTo>
                    <a:cubicBezTo>
                      <a:pt x="290555" y="1187829"/>
                      <a:pt x="285221" y="1185543"/>
                      <a:pt x="277982" y="1186210"/>
                    </a:cubicBezTo>
                    <a:lnTo>
                      <a:pt x="267504" y="1193830"/>
                    </a:lnTo>
                    <a:cubicBezTo>
                      <a:pt x="256265" y="1192687"/>
                      <a:pt x="246263" y="1195163"/>
                      <a:pt x="237405" y="1191829"/>
                    </a:cubicBezTo>
                    <a:lnTo>
                      <a:pt x="237405" y="1184209"/>
                    </a:lnTo>
                    <a:cubicBezTo>
                      <a:pt x="242263" y="1178685"/>
                      <a:pt x="260075" y="1180494"/>
                      <a:pt x="256455" y="1173065"/>
                    </a:cubicBezTo>
                    <a:lnTo>
                      <a:pt x="246930" y="1167827"/>
                    </a:lnTo>
                    <a:cubicBezTo>
                      <a:pt x="235500" y="1167827"/>
                      <a:pt x="225785" y="1177352"/>
                      <a:pt x="217307" y="1176589"/>
                    </a:cubicBezTo>
                    <a:lnTo>
                      <a:pt x="217307" y="1180685"/>
                    </a:lnTo>
                    <a:cubicBezTo>
                      <a:pt x="219689" y="1183829"/>
                      <a:pt x="227785" y="1181161"/>
                      <a:pt x="230357" y="1184971"/>
                    </a:cubicBezTo>
                    <a:cubicBezTo>
                      <a:pt x="215498" y="1187067"/>
                      <a:pt x="205020" y="1197163"/>
                      <a:pt x="190923" y="1204021"/>
                    </a:cubicBezTo>
                    <a:lnTo>
                      <a:pt x="190923" y="1218690"/>
                    </a:lnTo>
                    <a:lnTo>
                      <a:pt x="177398" y="1224691"/>
                    </a:lnTo>
                    <a:lnTo>
                      <a:pt x="177398" y="1232596"/>
                    </a:lnTo>
                    <a:cubicBezTo>
                      <a:pt x="165587" y="1238407"/>
                      <a:pt x="173207" y="1239073"/>
                      <a:pt x="177398" y="1244693"/>
                    </a:cubicBezTo>
                    <a:cubicBezTo>
                      <a:pt x="181684" y="1252313"/>
                      <a:pt x="196448" y="1246693"/>
                      <a:pt x="203687" y="1254218"/>
                    </a:cubicBezTo>
                    <a:cubicBezTo>
                      <a:pt x="199210" y="1258123"/>
                      <a:pt x="191114" y="1254218"/>
                      <a:pt x="185970" y="1256790"/>
                    </a:cubicBezTo>
                    <a:cubicBezTo>
                      <a:pt x="180827" y="1259362"/>
                      <a:pt x="174921" y="1264600"/>
                      <a:pt x="167587" y="1263362"/>
                    </a:cubicBezTo>
                    <a:cubicBezTo>
                      <a:pt x="162062" y="1262028"/>
                      <a:pt x="166539" y="1257457"/>
                      <a:pt x="160443" y="1256028"/>
                    </a:cubicBezTo>
                    <a:cubicBezTo>
                      <a:pt x="146060" y="1258504"/>
                      <a:pt x="134345" y="1247836"/>
                      <a:pt x="122343" y="1241931"/>
                    </a:cubicBezTo>
                    <a:lnTo>
                      <a:pt x="104912" y="1251456"/>
                    </a:lnTo>
                    <a:cubicBezTo>
                      <a:pt x="108627" y="1266315"/>
                      <a:pt x="93197" y="1261838"/>
                      <a:pt x="84338" y="1268982"/>
                    </a:cubicBezTo>
                    <a:cubicBezTo>
                      <a:pt x="96721" y="1268982"/>
                      <a:pt x="103388" y="1278507"/>
                      <a:pt x="114628" y="1277840"/>
                    </a:cubicBezTo>
                    <a:cubicBezTo>
                      <a:pt x="119486" y="1281745"/>
                      <a:pt x="119486" y="1281745"/>
                      <a:pt x="114628" y="1285269"/>
                    </a:cubicBezTo>
                    <a:cubicBezTo>
                      <a:pt x="109894" y="1285527"/>
                      <a:pt x="105208" y="1284222"/>
                      <a:pt x="101293" y="1281555"/>
                    </a:cubicBezTo>
                    <a:cubicBezTo>
                      <a:pt x="92339" y="1280888"/>
                      <a:pt x="86434" y="1287270"/>
                      <a:pt x="79004" y="1291080"/>
                    </a:cubicBezTo>
                    <a:cubicBezTo>
                      <a:pt x="83738" y="1293271"/>
                      <a:pt x="88167" y="1296090"/>
                      <a:pt x="92149" y="1299462"/>
                    </a:cubicBezTo>
                    <a:cubicBezTo>
                      <a:pt x="96626" y="1314607"/>
                      <a:pt x="77861" y="1313368"/>
                      <a:pt x="69098" y="1308034"/>
                    </a:cubicBezTo>
                    <a:lnTo>
                      <a:pt x="59573" y="1312987"/>
                    </a:lnTo>
                    <a:lnTo>
                      <a:pt x="59573" y="1315845"/>
                    </a:lnTo>
                    <a:cubicBezTo>
                      <a:pt x="62907" y="1319941"/>
                      <a:pt x="69575" y="1321274"/>
                      <a:pt x="72051" y="1325370"/>
                    </a:cubicBezTo>
                    <a:lnTo>
                      <a:pt x="46333" y="1338991"/>
                    </a:lnTo>
                    <a:cubicBezTo>
                      <a:pt x="74432" y="1355755"/>
                      <a:pt x="109389" y="1350992"/>
                      <a:pt x="138059" y="1364899"/>
                    </a:cubicBezTo>
                    <a:cubicBezTo>
                      <a:pt x="126344" y="1369851"/>
                      <a:pt x="136726" y="1372900"/>
                      <a:pt x="128534" y="1377662"/>
                    </a:cubicBezTo>
                    <a:cubicBezTo>
                      <a:pt x="118247" y="1380139"/>
                      <a:pt x="121010" y="1371566"/>
                      <a:pt x="112723" y="1368709"/>
                    </a:cubicBezTo>
                    <a:cubicBezTo>
                      <a:pt x="111199" y="1358707"/>
                      <a:pt x="95864" y="1362518"/>
                      <a:pt x="89577" y="1366518"/>
                    </a:cubicBezTo>
                    <a:cubicBezTo>
                      <a:pt x="75137" y="1365127"/>
                      <a:pt x="60564" y="1367223"/>
                      <a:pt x="47096" y="1372614"/>
                    </a:cubicBezTo>
                    <a:cubicBezTo>
                      <a:pt x="54049" y="1374709"/>
                      <a:pt x="53001" y="1378520"/>
                      <a:pt x="53763" y="1383663"/>
                    </a:cubicBezTo>
                    <a:lnTo>
                      <a:pt x="63288" y="1388521"/>
                    </a:lnTo>
                    <a:cubicBezTo>
                      <a:pt x="69565" y="1385406"/>
                      <a:pt x="76642" y="1384282"/>
                      <a:pt x="83576" y="1385282"/>
                    </a:cubicBezTo>
                    <a:lnTo>
                      <a:pt x="92625" y="1390616"/>
                    </a:lnTo>
                    <a:cubicBezTo>
                      <a:pt x="76147" y="1392426"/>
                      <a:pt x="60431" y="1400141"/>
                      <a:pt x="43381" y="1400141"/>
                    </a:cubicBezTo>
                    <a:cubicBezTo>
                      <a:pt x="40714" y="1400903"/>
                      <a:pt x="40523" y="1402713"/>
                      <a:pt x="40238" y="1404999"/>
                    </a:cubicBezTo>
                    <a:cubicBezTo>
                      <a:pt x="52239" y="1413381"/>
                      <a:pt x="62907" y="1411095"/>
                      <a:pt x="74147" y="1422049"/>
                    </a:cubicBezTo>
                    <a:cubicBezTo>
                      <a:pt x="68432" y="1430907"/>
                      <a:pt x="48524" y="1433764"/>
                      <a:pt x="40333" y="1435003"/>
                    </a:cubicBezTo>
                    <a:lnTo>
                      <a:pt x="40333" y="1450338"/>
                    </a:lnTo>
                    <a:cubicBezTo>
                      <a:pt x="47191" y="1455291"/>
                      <a:pt x="60812" y="1458815"/>
                      <a:pt x="65193" y="1465387"/>
                    </a:cubicBezTo>
                    <a:cubicBezTo>
                      <a:pt x="57097" y="1472150"/>
                      <a:pt x="47096" y="1468054"/>
                      <a:pt x="40333" y="1471864"/>
                    </a:cubicBezTo>
                    <a:lnTo>
                      <a:pt x="40333" y="1475484"/>
                    </a:lnTo>
                    <a:lnTo>
                      <a:pt x="46905" y="1479484"/>
                    </a:lnTo>
                    <a:lnTo>
                      <a:pt x="46905" y="1482913"/>
                    </a:lnTo>
                    <a:lnTo>
                      <a:pt x="53954" y="1487295"/>
                    </a:lnTo>
                    <a:cubicBezTo>
                      <a:pt x="47191" y="1508059"/>
                      <a:pt x="97007" y="1500059"/>
                      <a:pt x="109294" y="1495868"/>
                    </a:cubicBezTo>
                    <a:cubicBezTo>
                      <a:pt x="112247" y="1495868"/>
                      <a:pt x="115866" y="1495105"/>
                      <a:pt x="118247" y="1497391"/>
                    </a:cubicBezTo>
                    <a:cubicBezTo>
                      <a:pt x="113485" y="1501392"/>
                      <a:pt x="108113" y="1504611"/>
                      <a:pt x="102341" y="1506916"/>
                    </a:cubicBezTo>
                    <a:cubicBezTo>
                      <a:pt x="91768" y="1508441"/>
                      <a:pt x="81576" y="1504916"/>
                      <a:pt x="73194" y="1509202"/>
                    </a:cubicBezTo>
                    <a:cubicBezTo>
                      <a:pt x="73194" y="1518060"/>
                      <a:pt x="56525" y="1514918"/>
                      <a:pt x="50334" y="1511203"/>
                    </a:cubicBezTo>
                    <a:cubicBezTo>
                      <a:pt x="39761" y="1516156"/>
                      <a:pt x="52715" y="1523680"/>
                      <a:pt x="56049" y="1525586"/>
                    </a:cubicBezTo>
                    <a:cubicBezTo>
                      <a:pt x="62174" y="1525366"/>
                      <a:pt x="68184" y="1527319"/>
                      <a:pt x="73004" y="1531110"/>
                    </a:cubicBezTo>
                    <a:lnTo>
                      <a:pt x="73004" y="1534920"/>
                    </a:lnTo>
                    <a:lnTo>
                      <a:pt x="47762" y="1548827"/>
                    </a:lnTo>
                    <a:cubicBezTo>
                      <a:pt x="45286" y="1554541"/>
                      <a:pt x="48524" y="1560066"/>
                      <a:pt x="45381" y="1565114"/>
                    </a:cubicBezTo>
                    <a:lnTo>
                      <a:pt x="40714" y="1567781"/>
                    </a:lnTo>
                    <a:cubicBezTo>
                      <a:pt x="40714" y="1568924"/>
                      <a:pt x="40714" y="1570162"/>
                      <a:pt x="40238" y="1571496"/>
                    </a:cubicBezTo>
                    <a:lnTo>
                      <a:pt x="53477" y="1579401"/>
                    </a:lnTo>
                    <a:lnTo>
                      <a:pt x="53477" y="1593784"/>
                    </a:lnTo>
                    <a:lnTo>
                      <a:pt x="59573" y="1597690"/>
                    </a:lnTo>
                    <a:cubicBezTo>
                      <a:pt x="53573" y="1601214"/>
                      <a:pt x="53573" y="1601214"/>
                      <a:pt x="59573" y="1604452"/>
                    </a:cubicBezTo>
                    <a:cubicBezTo>
                      <a:pt x="61669" y="1610263"/>
                      <a:pt x="61193" y="1617311"/>
                      <a:pt x="54239" y="1619407"/>
                    </a:cubicBezTo>
                    <a:cubicBezTo>
                      <a:pt x="54239" y="1620550"/>
                      <a:pt x="54239" y="1621788"/>
                      <a:pt x="54239" y="1623121"/>
                    </a:cubicBezTo>
                    <a:lnTo>
                      <a:pt x="47762" y="1627026"/>
                    </a:lnTo>
                    <a:lnTo>
                      <a:pt x="54049" y="1630741"/>
                    </a:lnTo>
                    <a:lnTo>
                      <a:pt x="54049" y="1638171"/>
                    </a:lnTo>
                    <a:lnTo>
                      <a:pt x="41952" y="1644934"/>
                    </a:lnTo>
                    <a:cubicBezTo>
                      <a:pt x="12806" y="1673509"/>
                      <a:pt x="98245" y="1649125"/>
                      <a:pt x="110532" y="1661698"/>
                    </a:cubicBezTo>
                    <a:cubicBezTo>
                      <a:pt x="119486" y="1656078"/>
                      <a:pt x="126915" y="1651601"/>
                      <a:pt x="136440" y="1658173"/>
                    </a:cubicBezTo>
                    <a:cubicBezTo>
                      <a:pt x="142631" y="1658173"/>
                      <a:pt x="149489" y="1659412"/>
                      <a:pt x="139964" y="1663888"/>
                    </a:cubicBezTo>
                    <a:lnTo>
                      <a:pt x="139964" y="1670460"/>
                    </a:lnTo>
                    <a:cubicBezTo>
                      <a:pt x="134564" y="1674128"/>
                      <a:pt x="127363" y="1673699"/>
                      <a:pt x="122438" y="1669413"/>
                    </a:cubicBezTo>
                    <a:cubicBezTo>
                      <a:pt x="102626" y="1668651"/>
                      <a:pt x="94435" y="1678938"/>
                      <a:pt x="77480" y="1669413"/>
                    </a:cubicBezTo>
                    <a:cubicBezTo>
                      <a:pt x="73537" y="1672156"/>
                      <a:pt x="68736" y="1673413"/>
                      <a:pt x="63955" y="1672937"/>
                    </a:cubicBezTo>
                    <a:lnTo>
                      <a:pt x="54430" y="1678366"/>
                    </a:lnTo>
                    <a:cubicBezTo>
                      <a:pt x="52811" y="1680748"/>
                      <a:pt x="55287" y="1684082"/>
                      <a:pt x="58049" y="1683986"/>
                    </a:cubicBezTo>
                    <a:cubicBezTo>
                      <a:pt x="90149" y="1686844"/>
                      <a:pt x="119009" y="1678462"/>
                      <a:pt x="150156" y="1680938"/>
                    </a:cubicBezTo>
                    <a:cubicBezTo>
                      <a:pt x="155300" y="1682653"/>
                      <a:pt x="145298" y="1685891"/>
                      <a:pt x="142917" y="1687320"/>
                    </a:cubicBezTo>
                    <a:cubicBezTo>
                      <a:pt x="126915" y="1704275"/>
                      <a:pt x="93578" y="1691130"/>
                      <a:pt x="70432" y="1695226"/>
                    </a:cubicBezTo>
                    <a:cubicBezTo>
                      <a:pt x="59097" y="1701703"/>
                      <a:pt x="77671" y="1703608"/>
                      <a:pt x="82052" y="1702560"/>
                    </a:cubicBezTo>
                    <a:cubicBezTo>
                      <a:pt x="111961" y="1718752"/>
                      <a:pt x="145013" y="1693035"/>
                      <a:pt x="175493" y="1709609"/>
                    </a:cubicBezTo>
                    <a:cubicBezTo>
                      <a:pt x="191685" y="1701893"/>
                      <a:pt x="210164" y="1707608"/>
                      <a:pt x="224642" y="1715323"/>
                    </a:cubicBezTo>
                    <a:cubicBezTo>
                      <a:pt x="219689" y="1718467"/>
                      <a:pt x="213878" y="1716562"/>
                      <a:pt x="208640" y="1717229"/>
                    </a:cubicBezTo>
                    <a:cubicBezTo>
                      <a:pt x="202582" y="1713666"/>
                      <a:pt x="195467" y="1712351"/>
                      <a:pt x="188542" y="1713514"/>
                    </a:cubicBezTo>
                    <a:cubicBezTo>
                      <a:pt x="179017" y="1729706"/>
                      <a:pt x="156824" y="1715133"/>
                      <a:pt x="142631" y="1717419"/>
                    </a:cubicBezTo>
                    <a:cubicBezTo>
                      <a:pt x="121105" y="1726944"/>
                      <a:pt x="101102" y="1713037"/>
                      <a:pt x="77861" y="1717419"/>
                    </a:cubicBezTo>
                    <a:cubicBezTo>
                      <a:pt x="65850" y="1722248"/>
                      <a:pt x="53535" y="1726287"/>
                      <a:pt x="41000" y="1729516"/>
                    </a:cubicBezTo>
                    <a:lnTo>
                      <a:pt x="41000" y="1737231"/>
                    </a:lnTo>
                    <a:lnTo>
                      <a:pt x="34237" y="1741422"/>
                    </a:lnTo>
                    <a:lnTo>
                      <a:pt x="34237" y="1752471"/>
                    </a:lnTo>
                    <a:cubicBezTo>
                      <a:pt x="59288" y="1768568"/>
                      <a:pt x="79957" y="1740565"/>
                      <a:pt x="103388" y="1765330"/>
                    </a:cubicBezTo>
                    <a:cubicBezTo>
                      <a:pt x="115390" y="1763901"/>
                      <a:pt x="127296" y="1758281"/>
                      <a:pt x="139107" y="1763425"/>
                    </a:cubicBezTo>
                    <a:cubicBezTo>
                      <a:pt x="136821" y="1780475"/>
                      <a:pt x="164063" y="1767235"/>
                      <a:pt x="171778" y="1778188"/>
                    </a:cubicBezTo>
                    <a:lnTo>
                      <a:pt x="171778" y="1785427"/>
                    </a:lnTo>
                    <a:lnTo>
                      <a:pt x="162253" y="1791143"/>
                    </a:lnTo>
                    <a:lnTo>
                      <a:pt x="154919" y="1787332"/>
                    </a:lnTo>
                    <a:cubicBezTo>
                      <a:pt x="148442" y="1788857"/>
                      <a:pt x="146346" y="1784666"/>
                      <a:pt x="141774" y="1784284"/>
                    </a:cubicBezTo>
                    <a:cubicBezTo>
                      <a:pt x="133868" y="1789904"/>
                      <a:pt x="122724" y="1784856"/>
                      <a:pt x="116438" y="1790952"/>
                    </a:cubicBezTo>
                    <a:cubicBezTo>
                      <a:pt x="106055" y="1782761"/>
                      <a:pt x="94911" y="1793524"/>
                      <a:pt x="83291" y="1790952"/>
                    </a:cubicBezTo>
                    <a:cubicBezTo>
                      <a:pt x="68622" y="1782284"/>
                      <a:pt x="52334" y="1789333"/>
                      <a:pt x="40333" y="1796381"/>
                    </a:cubicBezTo>
                    <a:cubicBezTo>
                      <a:pt x="37380" y="1818575"/>
                      <a:pt x="104436" y="1790952"/>
                      <a:pt x="119200" y="1804859"/>
                    </a:cubicBezTo>
                    <a:cubicBezTo>
                      <a:pt x="117104" y="1815336"/>
                      <a:pt x="96245" y="1804859"/>
                      <a:pt x="89482" y="1812955"/>
                    </a:cubicBezTo>
                    <a:cubicBezTo>
                      <a:pt x="74147" y="1810288"/>
                      <a:pt x="64812" y="1806859"/>
                      <a:pt x="52906" y="1814955"/>
                    </a:cubicBezTo>
                    <a:lnTo>
                      <a:pt x="55763" y="1820479"/>
                    </a:lnTo>
                    <a:cubicBezTo>
                      <a:pt x="67479" y="1821432"/>
                      <a:pt x="81100" y="1818384"/>
                      <a:pt x="91006" y="1821813"/>
                    </a:cubicBezTo>
                    <a:lnTo>
                      <a:pt x="77099" y="1831338"/>
                    </a:lnTo>
                    <a:cubicBezTo>
                      <a:pt x="63193" y="1829814"/>
                      <a:pt x="56716" y="1835910"/>
                      <a:pt x="46715" y="1840101"/>
                    </a:cubicBezTo>
                    <a:cubicBezTo>
                      <a:pt x="69384" y="1847244"/>
                      <a:pt x="94340" y="1839053"/>
                      <a:pt x="115866" y="1845435"/>
                    </a:cubicBezTo>
                    <a:cubicBezTo>
                      <a:pt x="130916" y="1838196"/>
                      <a:pt x="145870" y="1863628"/>
                      <a:pt x="162253" y="1849721"/>
                    </a:cubicBezTo>
                    <a:lnTo>
                      <a:pt x="171778" y="1854960"/>
                    </a:lnTo>
                    <a:cubicBezTo>
                      <a:pt x="154061" y="1864485"/>
                      <a:pt x="136250" y="1856103"/>
                      <a:pt x="116247" y="1857055"/>
                    </a:cubicBezTo>
                    <a:cubicBezTo>
                      <a:pt x="95006" y="1862389"/>
                      <a:pt x="69956" y="1855817"/>
                      <a:pt x="47286" y="1862389"/>
                    </a:cubicBezTo>
                    <a:lnTo>
                      <a:pt x="47286" y="1866294"/>
                    </a:lnTo>
                    <a:cubicBezTo>
                      <a:pt x="58097" y="1873153"/>
                      <a:pt x="71718" y="1873877"/>
                      <a:pt x="83195" y="1868200"/>
                    </a:cubicBezTo>
                    <a:cubicBezTo>
                      <a:pt x="102245" y="1880010"/>
                      <a:pt x="128629" y="1874867"/>
                      <a:pt x="149394" y="1878772"/>
                    </a:cubicBezTo>
                    <a:cubicBezTo>
                      <a:pt x="158919" y="1874010"/>
                      <a:pt x="158919" y="1874010"/>
                      <a:pt x="168444" y="1878772"/>
                    </a:cubicBezTo>
                    <a:cubicBezTo>
                      <a:pt x="192352" y="1878772"/>
                      <a:pt x="216069" y="1869247"/>
                      <a:pt x="241025" y="1871628"/>
                    </a:cubicBezTo>
                    <a:cubicBezTo>
                      <a:pt x="248168" y="1877725"/>
                      <a:pt x="227213" y="1873057"/>
                      <a:pt x="230928" y="1880487"/>
                    </a:cubicBezTo>
                    <a:cubicBezTo>
                      <a:pt x="229499" y="1882678"/>
                      <a:pt x="223403" y="1883059"/>
                      <a:pt x="220355" y="1883154"/>
                    </a:cubicBezTo>
                    <a:cubicBezTo>
                      <a:pt x="217012" y="1886307"/>
                      <a:pt x="211792" y="1886307"/>
                      <a:pt x="208449" y="1883154"/>
                    </a:cubicBezTo>
                    <a:cubicBezTo>
                      <a:pt x="192542" y="1886869"/>
                      <a:pt x="170349" y="1891917"/>
                      <a:pt x="155300" y="1886773"/>
                    </a:cubicBezTo>
                    <a:cubicBezTo>
                      <a:pt x="145775" y="1893917"/>
                      <a:pt x="138345" y="1888202"/>
                      <a:pt x="129582" y="1883059"/>
                    </a:cubicBezTo>
                    <a:cubicBezTo>
                      <a:pt x="109818" y="1885583"/>
                      <a:pt x="89815" y="1885583"/>
                      <a:pt x="70051" y="1883059"/>
                    </a:cubicBezTo>
                    <a:cubicBezTo>
                      <a:pt x="63098" y="1887849"/>
                      <a:pt x="55097" y="1890888"/>
                      <a:pt x="46715" y="1891917"/>
                    </a:cubicBezTo>
                    <a:cubicBezTo>
                      <a:pt x="75861" y="1907442"/>
                      <a:pt x="110723" y="1893155"/>
                      <a:pt x="141965" y="1901442"/>
                    </a:cubicBezTo>
                    <a:cubicBezTo>
                      <a:pt x="180065" y="1891917"/>
                      <a:pt x="214164" y="1896298"/>
                      <a:pt x="255693" y="1894298"/>
                    </a:cubicBezTo>
                    <a:lnTo>
                      <a:pt x="265885" y="1901632"/>
                    </a:lnTo>
                    <a:cubicBezTo>
                      <a:pt x="272838" y="1902395"/>
                      <a:pt x="278458" y="1899823"/>
                      <a:pt x="282744" y="1903347"/>
                    </a:cubicBezTo>
                    <a:cubicBezTo>
                      <a:pt x="274743" y="1907442"/>
                      <a:pt x="261884" y="1904966"/>
                      <a:pt x="252931" y="1904871"/>
                    </a:cubicBezTo>
                    <a:cubicBezTo>
                      <a:pt x="220927" y="1895918"/>
                      <a:pt x="182065" y="1906966"/>
                      <a:pt x="151680" y="1918301"/>
                    </a:cubicBezTo>
                    <a:cubicBezTo>
                      <a:pt x="177207" y="1933922"/>
                      <a:pt x="208830" y="1907919"/>
                      <a:pt x="236262" y="1917634"/>
                    </a:cubicBezTo>
                    <a:cubicBezTo>
                      <a:pt x="213116" y="1933541"/>
                      <a:pt x="180160" y="1928588"/>
                      <a:pt x="153966" y="1939066"/>
                    </a:cubicBezTo>
                    <a:lnTo>
                      <a:pt x="142631" y="1930874"/>
                    </a:lnTo>
                    <a:cubicBezTo>
                      <a:pt x="114123" y="1932579"/>
                      <a:pt x="85510" y="1930207"/>
                      <a:pt x="57668" y="1923826"/>
                    </a:cubicBezTo>
                    <a:cubicBezTo>
                      <a:pt x="54335" y="1924397"/>
                      <a:pt x="53001" y="1925826"/>
                      <a:pt x="53287" y="1927921"/>
                    </a:cubicBezTo>
                    <a:cubicBezTo>
                      <a:pt x="52239" y="1931541"/>
                      <a:pt x="40904" y="1934208"/>
                      <a:pt x="50239" y="1938494"/>
                    </a:cubicBezTo>
                    <a:cubicBezTo>
                      <a:pt x="82624" y="1946114"/>
                      <a:pt x="117390" y="1927255"/>
                      <a:pt x="145489" y="1951829"/>
                    </a:cubicBezTo>
                    <a:cubicBezTo>
                      <a:pt x="144251" y="1956877"/>
                      <a:pt x="152061" y="1958020"/>
                      <a:pt x="156252" y="1960783"/>
                    </a:cubicBezTo>
                    <a:cubicBezTo>
                      <a:pt x="175931" y="1960401"/>
                      <a:pt x="195600" y="1961478"/>
                      <a:pt x="215117" y="1964021"/>
                    </a:cubicBezTo>
                    <a:cubicBezTo>
                      <a:pt x="218450" y="1958973"/>
                      <a:pt x="230452" y="1962021"/>
                      <a:pt x="233595" y="1957068"/>
                    </a:cubicBezTo>
                    <a:cubicBezTo>
                      <a:pt x="256026" y="1952915"/>
                      <a:pt x="279182" y="1955334"/>
                      <a:pt x="300270" y="1964021"/>
                    </a:cubicBezTo>
                    <a:cubicBezTo>
                      <a:pt x="323606" y="1953734"/>
                      <a:pt x="348657" y="1978213"/>
                      <a:pt x="372279" y="1960783"/>
                    </a:cubicBezTo>
                    <a:cubicBezTo>
                      <a:pt x="380375" y="1957353"/>
                      <a:pt x="397235" y="1969355"/>
                      <a:pt x="395044" y="1958782"/>
                    </a:cubicBezTo>
                    <a:cubicBezTo>
                      <a:pt x="376946" y="1940304"/>
                      <a:pt x="345800" y="1961640"/>
                      <a:pt x="329417" y="1946114"/>
                    </a:cubicBezTo>
                    <a:cubicBezTo>
                      <a:pt x="327797" y="1939732"/>
                      <a:pt x="317987" y="1941828"/>
                      <a:pt x="313034" y="1946114"/>
                    </a:cubicBezTo>
                    <a:cubicBezTo>
                      <a:pt x="297889" y="1946114"/>
                      <a:pt x="277791" y="1947448"/>
                      <a:pt x="264647" y="1940590"/>
                    </a:cubicBezTo>
                    <a:lnTo>
                      <a:pt x="273029" y="1935161"/>
                    </a:lnTo>
                    <a:cubicBezTo>
                      <a:pt x="310176" y="1929827"/>
                      <a:pt x="349229" y="1946114"/>
                      <a:pt x="381899" y="1933351"/>
                    </a:cubicBezTo>
                    <a:lnTo>
                      <a:pt x="381899" y="1925921"/>
                    </a:lnTo>
                    <a:lnTo>
                      <a:pt x="375708" y="1922016"/>
                    </a:lnTo>
                    <a:cubicBezTo>
                      <a:pt x="380280" y="1919063"/>
                      <a:pt x="386090" y="1920968"/>
                      <a:pt x="391424" y="1920302"/>
                    </a:cubicBezTo>
                    <a:cubicBezTo>
                      <a:pt x="400949" y="1926874"/>
                      <a:pt x="411236" y="1930970"/>
                      <a:pt x="421238" y="1922207"/>
                    </a:cubicBezTo>
                    <a:lnTo>
                      <a:pt x="421238" y="1918396"/>
                    </a:lnTo>
                    <a:cubicBezTo>
                      <a:pt x="431810" y="1909728"/>
                      <a:pt x="444288" y="1914491"/>
                      <a:pt x="456956" y="1916682"/>
                    </a:cubicBezTo>
                    <a:cubicBezTo>
                      <a:pt x="463148" y="1915348"/>
                      <a:pt x="458576" y="1910777"/>
                      <a:pt x="464100" y="1909252"/>
                    </a:cubicBezTo>
                    <a:lnTo>
                      <a:pt x="490389" y="1909252"/>
                    </a:lnTo>
                    <a:cubicBezTo>
                      <a:pt x="495437" y="1905061"/>
                      <a:pt x="495533" y="1904966"/>
                      <a:pt x="487627" y="1900394"/>
                    </a:cubicBezTo>
                    <a:lnTo>
                      <a:pt x="487055" y="1896679"/>
                    </a:lnTo>
                    <a:cubicBezTo>
                      <a:pt x="479340" y="1892584"/>
                      <a:pt x="461909" y="1883535"/>
                      <a:pt x="454861" y="1889345"/>
                    </a:cubicBezTo>
                    <a:cubicBezTo>
                      <a:pt x="462767" y="1893917"/>
                      <a:pt x="462671" y="1894012"/>
                      <a:pt x="457433" y="1898204"/>
                    </a:cubicBezTo>
                    <a:cubicBezTo>
                      <a:pt x="428858" y="1904680"/>
                      <a:pt x="398282" y="1899727"/>
                      <a:pt x="370850" y="1908585"/>
                    </a:cubicBezTo>
                    <a:cubicBezTo>
                      <a:pt x="361325" y="1901347"/>
                      <a:pt x="350372" y="1908585"/>
                      <a:pt x="339704" y="1909252"/>
                    </a:cubicBezTo>
                    <a:cubicBezTo>
                      <a:pt x="334941" y="1905157"/>
                      <a:pt x="328178" y="1906490"/>
                      <a:pt x="323702" y="1904204"/>
                    </a:cubicBezTo>
                    <a:cubicBezTo>
                      <a:pt x="340466" y="1893346"/>
                      <a:pt x="365516" y="1897537"/>
                      <a:pt x="384662" y="1890869"/>
                    </a:cubicBezTo>
                    <a:cubicBezTo>
                      <a:pt x="390672" y="1895470"/>
                      <a:pt x="399035" y="1895470"/>
                      <a:pt x="405045" y="1890869"/>
                    </a:cubicBezTo>
                    <a:cubicBezTo>
                      <a:pt x="416856" y="1898680"/>
                      <a:pt x="429905" y="1891822"/>
                      <a:pt x="441050" y="1888869"/>
                    </a:cubicBezTo>
                    <a:cubicBezTo>
                      <a:pt x="438383" y="1874296"/>
                      <a:pt x="456194" y="1881916"/>
                      <a:pt x="466100" y="1878867"/>
                    </a:cubicBezTo>
                    <a:cubicBezTo>
                      <a:pt x="469034" y="1876267"/>
                      <a:pt x="473044" y="1875239"/>
                      <a:pt x="476864" y="1876105"/>
                    </a:cubicBezTo>
                    <a:cubicBezTo>
                      <a:pt x="511630" y="1855817"/>
                      <a:pt x="443145" y="1869533"/>
                      <a:pt x="435906" y="1876105"/>
                    </a:cubicBezTo>
                    <a:cubicBezTo>
                      <a:pt x="430382" y="1877153"/>
                      <a:pt x="427429" y="1872295"/>
                      <a:pt x="422190" y="1872486"/>
                    </a:cubicBezTo>
                    <a:cubicBezTo>
                      <a:pt x="413713" y="1872486"/>
                      <a:pt x="415332" y="1869057"/>
                      <a:pt x="414475" y="1867343"/>
                    </a:cubicBezTo>
                    <a:lnTo>
                      <a:pt x="404950" y="1861342"/>
                    </a:lnTo>
                    <a:cubicBezTo>
                      <a:pt x="388452" y="1860808"/>
                      <a:pt x="372022" y="1859027"/>
                      <a:pt x="355801" y="1856008"/>
                    </a:cubicBezTo>
                    <a:cubicBezTo>
                      <a:pt x="369707" y="1850864"/>
                      <a:pt x="389615" y="1846483"/>
                      <a:pt x="404474" y="1853817"/>
                    </a:cubicBezTo>
                    <a:cubicBezTo>
                      <a:pt x="410760" y="1845530"/>
                      <a:pt x="485150" y="1857341"/>
                      <a:pt x="453623" y="1839244"/>
                    </a:cubicBezTo>
                    <a:cubicBezTo>
                      <a:pt x="448289" y="1839244"/>
                      <a:pt x="448193" y="1839244"/>
                      <a:pt x="447431" y="1833910"/>
                    </a:cubicBezTo>
                    <a:cubicBezTo>
                      <a:pt x="456956" y="1826290"/>
                      <a:pt x="470196" y="1827433"/>
                      <a:pt x="480769" y="1822099"/>
                    </a:cubicBezTo>
                    <a:cubicBezTo>
                      <a:pt x="479912" y="1820575"/>
                      <a:pt x="479054" y="1818955"/>
                      <a:pt x="478292" y="1817336"/>
                    </a:cubicBezTo>
                    <a:cubicBezTo>
                      <a:pt x="449717" y="1817336"/>
                      <a:pt x="424571" y="1807811"/>
                      <a:pt x="395520" y="1807811"/>
                    </a:cubicBezTo>
                    <a:cubicBezTo>
                      <a:pt x="411617" y="1794381"/>
                      <a:pt x="438859" y="1809716"/>
                      <a:pt x="452670" y="1792571"/>
                    </a:cubicBezTo>
                    <a:cubicBezTo>
                      <a:pt x="450575" y="1790857"/>
                      <a:pt x="447431" y="1789428"/>
                      <a:pt x="447336" y="1787999"/>
                    </a:cubicBezTo>
                    <a:cubicBezTo>
                      <a:pt x="445812" y="1780760"/>
                      <a:pt x="432858" y="1779808"/>
                      <a:pt x="427524" y="1778474"/>
                    </a:cubicBezTo>
                    <a:cubicBezTo>
                      <a:pt x="427524" y="1776378"/>
                      <a:pt x="426095" y="1774474"/>
                      <a:pt x="430667" y="1772664"/>
                    </a:cubicBezTo>
                    <a:cubicBezTo>
                      <a:pt x="450536" y="1772816"/>
                      <a:pt x="469948" y="1766759"/>
                      <a:pt x="486198" y="1755329"/>
                    </a:cubicBezTo>
                    <a:lnTo>
                      <a:pt x="486198" y="1748947"/>
                    </a:lnTo>
                    <a:lnTo>
                      <a:pt x="492961" y="1744756"/>
                    </a:lnTo>
                    <a:lnTo>
                      <a:pt x="492961" y="1741232"/>
                    </a:lnTo>
                    <a:cubicBezTo>
                      <a:pt x="487055" y="1733707"/>
                      <a:pt x="465815" y="1751900"/>
                      <a:pt x="467339" y="1737231"/>
                    </a:cubicBezTo>
                    <a:lnTo>
                      <a:pt x="476864" y="1731897"/>
                    </a:lnTo>
                    <a:cubicBezTo>
                      <a:pt x="484788" y="1733202"/>
                      <a:pt x="492904" y="1731316"/>
                      <a:pt x="499438" y="1726658"/>
                    </a:cubicBezTo>
                    <a:cubicBezTo>
                      <a:pt x="503343" y="1715800"/>
                      <a:pt x="456766" y="1724563"/>
                      <a:pt x="444288" y="1709894"/>
                    </a:cubicBezTo>
                    <a:cubicBezTo>
                      <a:pt x="434039" y="1718752"/>
                      <a:pt x="419075" y="1719495"/>
                      <a:pt x="407998" y="1711704"/>
                    </a:cubicBezTo>
                    <a:lnTo>
                      <a:pt x="407998" y="1707894"/>
                    </a:lnTo>
                    <a:cubicBezTo>
                      <a:pt x="424667" y="1699988"/>
                      <a:pt x="421714" y="1698369"/>
                      <a:pt x="403902" y="1698369"/>
                    </a:cubicBezTo>
                    <a:cubicBezTo>
                      <a:pt x="400949" y="1695988"/>
                      <a:pt x="394377" y="1694559"/>
                      <a:pt x="394377" y="1689701"/>
                    </a:cubicBezTo>
                    <a:cubicBezTo>
                      <a:pt x="405140" y="1682272"/>
                      <a:pt x="411903" y="1683605"/>
                      <a:pt x="420857" y="1678176"/>
                    </a:cubicBezTo>
                    <a:lnTo>
                      <a:pt x="420857" y="1669984"/>
                    </a:lnTo>
                    <a:cubicBezTo>
                      <a:pt x="439173" y="1665669"/>
                      <a:pt x="457804" y="1662803"/>
                      <a:pt x="476578" y="1661412"/>
                    </a:cubicBezTo>
                    <a:cubicBezTo>
                      <a:pt x="481912" y="1659031"/>
                      <a:pt x="478483" y="1653982"/>
                      <a:pt x="486103" y="1652459"/>
                    </a:cubicBezTo>
                    <a:lnTo>
                      <a:pt x="486103" y="1648744"/>
                    </a:lnTo>
                    <a:lnTo>
                      <a:pt x="492675" y="1644743"/>
                    </a:lnTo>
                    <a:lnTo>
                      <a:pt x="492675" y="1641219"/>
                    </a:lnTo>
                    <a:lnTo>
                      <a:pt x="486103" y="1637314"/>
                    </a:lnTo>
                    <a:cubicBezTo>
                      <a:pt x="486103" y="1635885"/>
                      <a:pt x="486103" y="1634742"/>
                      <a:pt x="486103" y="1633503"/>
                    </a:cubicBezTo>
                    <a:cubicBezTo>
                      <a:pt x="472006" y="1623978"/>
                      <a:pt x="453718" y="1629884"/>
                      <a:pt x="437144" y="1628265"/>
                    </a:cubicBezTo>
                    <a:lnTo>
                      <a:pt x="427619" y="1622835"/>
                    </a:lnTo>
                    <a:cubicBezTo>
                      <a:pt x="427619" y="1611787"/>
                      <a:pt x="455147" y="1617216"/>
                      <a:pt x="462005" y="1620073"/>
                    </a:cubicBezTo>
                    <a:cubicBezTo>
                      <a:pt x="465719" y="1620931"/>
                      <a:pt x="466481" y="1618359"/>
                      <a:pt x="468958" y="1617787"/>
                    </a:cubicBezTo>
                    <a:cubicBezTo>
                      <a:pt x="471434" y="1617216"/>
                      <a:pt x="478483" y="1617787"/>
                      <a:pt x="479435" y="1615025"/>
                    </a:cubicBezTo>
                    <a:cubicBezTo>
                      <a:pt x="477054" y="1610739"/>
                      <a:pt x="490294" y="1608739"/>
                      <a:pt x="482960" y="1606167"/>
                    </a:cubicBezTo>
                    <a:cubicBezTo>
                      <a:pt x="466481" y="1608739"/>
                      <a:pt x="450765" y="1593784"/>
                      <a:pt x="435335" y="1601881"/>
                    </a:cubicBezTo>
                    <a:lnTo>
                      <a:pt x="426857" y="1596832"/>
                    </a:lnTo>
                    <a:cubicBezTo>
                      <a:pt x="434096" y="1590832"/>
                      <a:pt x="442478" y="1592546"/>
                      <a:pt x="449813" y="1587879"/>
                    </a:cubicBezTo>
                    <a:cubicBezTo>
                      <a:pt x="457623" y="1593975"/>
                      <a:pt x="464672" y="1590165"/>
                      <a:pt x="471053" y="1587879"/>
                    </a:cubicBezTo>
                    <a:cubicBezTo>
                      <a:pt x="480397" y="1588183"/>
                      <a:pt x="489684" y="1586221"/>
                      <a:pt x="498104" y="1582164"/>
                    </a:cubicBezTo>
                    <a:cubicBezTo>
                      <a:pt x="481721" y="1562543"/>
                      <a:pt x="458099" y="1558542"/>
                      <a:pt x="433906" y="1556351"/>
                    </a:cubicBezTo>
                    <a:lnTo>
                      <a:pt x="443431" y="1551017"/>
                    </a:lnTo>
                    <a:cubicBezTo>
                      <a:pt x="458480" y="1552446"/>
                      <a:pt x="472673" y="1543207"/>
                      <a:pt x="486293" y="1538349"/>
                    </a:cubicBezTo>
                    <a:cubicBezTo>
                      <a:pt x="486293" y="1536158"/>
                      <a:pt x="487151" y="1534158"/>
                      <a:pt x="483150" y="1532919"/>
                    </a:cubicBezTo>
                    <a:cubicBezTo>
                      <a:pt x="447908" y="1544159"/>
                      <a:pt x="461909" y="1527967"/>
                      <a:pt x="486198" y="1523394"/>
                    </a:cubicBezTo>
                    <a:cubicBezTo>
                      <a:pt x="474863" y="1511870"/>
                      <a:pt x="460290" y="1523394"/>
                      <a:pt x="448098" y="1520442"/>
                    </a:cubicBezTo>
                    <a:cubicBezTo>
                      <a:pt x="451527" y="1511870"/>
                      <a:pt x="466386" y="1516251"/>
                      <a:pt x="472958" y="1512441"/>
                    </a:cubicBezTo>
                    <a:lnTo>
                      <a:pt x="472958" y="1505107"/>
                    </a:lnTo>
                    <a:lnTo>
                      <a:pt x="466767" y="1501392"/>
                    </a:lnTo>
                    <a:cubicBezTo>
                      <a:pt x="468005" y="1490343"/>
                      <a:pt x="452099" y="1502821"/>
                      <a:pt x="444383" y="1499392"/>
                    </a:cubicBezTo>
                    <a:cubicBezTo>
                      <a:pt x="438764" y="1498534"/>
                      <a:pt x="441716" y="1492724"/>
                      <a:pt x="434858" y="1490819"/>
                    </a:cubicBezTo>
                    <a:cubicBezTo>
                      <a:pt x="434096" y="1490819"/>
                      <a:pt x="434001" y="1489867"/>
                      <a:pt x="433620" y="1489295"/>
                    </a:cubicBezTo>
                    <a:cubicBezTo>
                      <a:pt x="433239" y="1488724"/>
                      <a:pt x="435144" y="1484723"/>
                      <a:pt x="437240" y="1484723"/>
                    </a:cubicBezTo>
                    <a:cubicBezTo>
                      <a:pt x="451537" y="1485961"/>
                      <a:pt x="465938" y="1484075"/>
                      <a:pt x="479435" y="1479199"/>
                    </a:cubicBezTo>
                    <a:lnTo>
                      <a:pt x="479435" y="1471293"/>
                    </a:lnTo>
                    <a:cubicBezTo>
                      <a:pt x="472292" y="1465673"/>
                      <a:pt x="457337" y="1463102"/>
                      <a:pt x="453337" y="1454243"/>
                    </a:cubicBezTo>
                    <a:cubicBezTo>
                      <a:pt x="459623" y="1449386"/>
                      <a:pt x="463719" y="1447290"/>
                      <a:pt x="453908" y="1442527"/>
                    </a:cubicBezTo>
                    <a:cubicBezTo>
                      <a:pt x="455813" y="1439003"/>
                      <a:pt x="464100" y="1441860"/>
                      <a:pt x="466577" y="1438336"/>
                    </a:cubicBezTo>
                    <a:lnTo>
                      <a:pt x="466577" y="1431383"/>
                    </a:lnTo>
                    <a:lnTo>
                      <a:pt x="472768" y="1427478"/>
                    </a:lnTo>
                    <a:cubicBezTo>
                      <a:pt x="468196" y="1419858"/>
                      <a:pt x="397425" y="1421382"/>
                      <a:pt x="428096" y="1411000"/>
                    </a:cubicBezTo>
                    <a:cubicBezTo>
                      <a:pt x="439478" y="1410904"/>
                      <a:pt x="450603" y="1407609"/>
                      <a:pt x="460195" y="1401475"/>
                    </a:cubicBezTo>
                    <a:lnTo>
                      <a:pt x="460195" y="1383472"/>
                    </a:lnTo>
                    <a:cubicBezTo>
                      <a:pt x="468482" y="1381472"/>
                      <a:pt x="464386" y="1375185"/>
                      <a:pt x="472006" y="1373090"/>
                    </a:cubicBezTo>
                    <a:cubicBezTo>
                      <a:pt x="478102" y="1364613"/>
                      <a:pt x="456099" y="1369185"/>
                      <a:pt x="459909" y="1362518"/>
                    </a:cubicBezTo>
                    <a:cubicBezTo>
                      <a:pt x="467996" y="1357507"/>
                      <a:pt x="476578" y="1353354"/>
                      <a:pt x="485531" y="1350135"/>
                    </a:cubicBezTo>
                    <a:lnTo>
                      <a:pt x="467434" y="1339467"/>
                    </a:lnTo>
                    <a:lnTo>
                      <a:pt x="466767" y="1335181"/>
                    </a:lnTo>
                    <a:cubicBezTo>
                      <a:pt x="482026" y="1326980"/>
                      <a:pt x="499076" y="1322693"/>
                      <a:pt x="516392" y="1322703"/>
                    </a:cubicBezTo>
                    <a:close/>
                    <a:moveTo>
                      <a:pt x="446765" y="1688558"/>
                    </a:moveTo>
                    <a:lnTo>
                      <a:pt x="440002" y="1692845"/>
                    </a:lnTo>
                    <a:lnTo>
                      <a:pt x="442669" y="1697607"/>
                    </a:lnTo>
                    <a:cubicBezTo>
                      <a:pt x="449803" y="1696378"/>
                      <a:pt x="457137" y="1697655"/>
                      <a:pt x="463433" y="1701227"/>
                    </a:cubicBezTo>
                    <a:cubicBezTo>
                      <a:pt x="467291" y="1698598"/>
                      <a:pt x="471920" y="1697321"/>
                      <a:pt x="476578" y="1697607"/>
                    </a:cubicBezTo>
                    <a:cubicBezTo>
                      <a:pt x="480721" y="1692111"/>
                      <a:pt x="486236" y="1687806"/>
                      <a:pt x="492580" y="1685129"/>
                    </a:cubicBezTo>
                    <a:cubicBezTo>
                      <a:pt x="483474" y="1680995"/>
                      <a:pt x="473520" y="1679072"/>
                      <a:pt x="463529" y="1679509"/>
                    </a:cubicBezTo>
                    <a:cubicBezTo>
                      <a:pt x="455813" y="1685319"/>
                      <a:pt x="446955" y="1680652"/>
                      <a:pt x="440669" y="1684843"/>
                    </a:cubicBezTo>
                    <a:close/>
                    <a:moveTo>
                      <a:pt x="42143" y="1774283"/>
                    </a:moveTo>
                    <a:cubicBezTo>
                      <a:pt x="54144" y="1774283"/>
                      <a:pt x="67955" y="1776950"/>
                      <a:pt x="79195" y="1772854"/>
                    </a:cubicBezTo>
                    <a:cubicBezTo>
                      <a:pt x="67184" y="1766016"/>
                      <a:pt x="52792" y="1764730"/>
                      <a:pt x="39761" y="1769330"/>
                    </a:cubicBezTo>
                    <a:cubicBezTo>
                      <a:pt x="40238" y="1773426"/>
                      <a:pt x="40238" y="1773426"/>
                      <a:pt x="42524" y="1775426"/>
                    </a:cubicBezTo>
                    <a:close/>
                    <a:moveTo>
                      <a:pt x="537919" y="1271173"/>
                    </a:moveTo>
                    <a:cubicBezTo>
                      <a:pt x="535414" y="1269249"/>
                      <a:pt x="532737" y="1267553"/>
                      <a:pt x="529918" y="1266125"/>
                    </a:cubicBezTo>
                    <a:cubicBezTo>
                      <a:pt x="525917" y="1266125"/>
                      <a:pt x="522393" y="1265458"/>
                      <a:pt x="519250" y="1268506"/>
                    </a:cubicBezTo>
                    <a:cubicBezTo>
                      <a:pt x="521917" y="1270696"/>
                      <a:pt x="515726" y="1274507"/>
                      <a:pt x="522774" y="1277269"/>
                    </a:cubicBezTo>
                    <a:cubicBezTo>
                      <a:pt x="527727" y="1278221"/>
                      <a:pt x="543634" y="1280126"/>
                      <a:pt x="538300" y="1272316"/>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203" name="Google Shape;203;p10"/>
              <p:cNvSpPr/>
              <p:nvPr/>
            </p:nvSpPr>
            <p:spPr>
              <a:xfrm>
                <a:off x="10083933" y="-143"/>
                <a:ext cx="409269" cy="2966426"/>
              </a:xfrm>
              <a:custGeom>
                <a:rect b="b" l="l" r="r" t="t"/>
                <a:pathLst>
                  <a:path extrusionOk="0" h="1990890" w="620104">
                    <a:moveTo>
                      <a:pt x="2165" y="23326"/>
                    </a:moveTo>
                    <a:lnTo>
                      <a:pt x="2165" y="-581"/>
                    </a:lnTo>
                    <a:lnTo>
                      <a:pt x="600049" y="-581"/>
                    </a:lnTo>
                    <a:lnTo>
                      <a:pt x="600049" y="8944"/>
                    </a:lnTo>
                    <a:cubicBezTo>
                      <a:pt x="606431" y="9991"/>
                      <a:pt x="615289" y="11039"/>
                      <a:pt x="619099" y="16278"/>
                    </a:cubicBezTo>
                    <a:cubicBezTo>
                      <a:pt x="613384" y="19421"/>
                      <a:pt x="607288" y="15421"/>
                      <a:pt x="605478" y="23898"/>
                    </a:cubicBezTo>
                    <a:cubicBezTo>
                      <a:pt x="598620" y="26565"/>
                      <a:pt x="601192" y="31613"/>
                      <a:pt x="593572" y="34375"/>
                    </a:cubicBezTo>
                    <a:lnTo>
                      <a:pt x="593572" y="76381"/>
                    </a:lnTo>
                    <a:cubicBezTo>
                      <a:pt x="591476" y="80000"/>
                      <a:pt x="603097" y="79905"/>
                      <a:pt x="606716" y="82191"/>
                    </a:cubicBezTo>
                    <a:lnTo>
                      <a:pt x="606716" y="85810"/>
                    </a:lnTo>
                    <a:lnTo>
                      <a:pt x="600144" y="89811"/>
                    </a:lnTo>
                    <a:cubicBezTo>
                      <a:pt x="600144" y="91144"/>
                      <a:pt x="600144" y="92287"/>
                      <a:pt x="600144" y="93526"/>
                    </a:cubicBezTo>
                    <a:cubicBezTo>
                      <a:pt x="584142" y="117719"/>
                      <a:pt x="598620" y="161915"/>
                      <a:pt x="593953" y="192776"/>
                    </a:cubicBezTo>
                    <a:lnTo>
                      <a:pt x="599287" y="195729"/>
                    </a:lnTo>
                    <a:cubicBezTo>
                      <a:pt x="600744" y="205721"/>
                      <a:pt x="601154" y="215846"/>
                      <a:pt x="600525" y="225923"/>
                    </a:cubicBezTo>
                    <a:cubicBezTo>
                      <a:pt x="597953" y="227447"/>
                      <a:pt x="596334" y="228304"/>
                      <a:pt x="594334" y="229352"/>
                    </a:cubicBezTo>
                    <a:lnTo>
                      <a:pt x="594334" y="236877"/>
                    </a:lnTo>
                    <a:lnTo>
                      <a:pt x="600239" y="240782"/>
                    </a:lnTo>
                    <a:lnTo>
                      <a:pt x="600239" y="251640"/>
                    </a:lnTo>
                    <a:lnTo>
                      <a:pt x="594143" y="255451"/>
                    </a:lnTo>
                    <a:lnTo>
                      <a:pt x="600335" y="259260"/>
                    </a:lnTo>
                    <a:lnTo>
                      <a:pt x="600335" y="262499"/>
                    </a:lnTo>
                    <a:lnTo>
                      <a:pt x="594239" y="266404"/>
                    </a:lnTo>
                    <a:lnTo>
                      <a:pt x="599192" y="269167"/>
                    </a:lnTo>
                    <a:cubicBezTo>
                      <a:pt x="599858" y="271453"/>
                      <a:pt x="592334" y="274786"/>
                      <a:pt x="594334" y="280787"/>
                    </a:cubicBezTo>
                    <a:lnTo>
                      <a:pt x="600049" y="284597"/>
                    </a:lnTo>
                    <a:lnTo>
                      <a:pt x="593953" y="288407"/>
                    </a:lnTo>
                    <a:lnTo>
                      <a:pt x="593953" y="295551"/>
                    </a:lnTo>
                    <a:lnTo>
                      <a:pt x="587666" y="299456"/>
                    </a:lnTo>
                    <a:lnTo>
                      <a:pt x="593953" y="303456"/>
                    </a:lnTo>
                    <a:cubicBezTo>
                      <a:pt x="593953" y="304790"/>
                      <a:pt x="593953" y="305933"/>
                      <a:pt x="593191" y="307171"/>
                    </a:cubicBezTo>
                    <a:cubicBezTo>
                      <a:pt x="585761" y="308981"/>
                      <a:pt x="587762" y="316696"/>
                      <a:pt x="587190" y="321459"/>
                    </a:cubicBezTo>
                    <a:lnTo>
                      <a:pt x="593096" y="324698"/>
                    </a:lnTo>
                    <a:cubicBezTo>
                      <a:pt x="594105" y="333298"/>
                      <a:pt x="594391" y="341956"/>
                      <a:pt x="593953" y="350605"/>
                    </a:cubicBezTo>
                    <a:lnTo>
                      <a:pt x="600049" y="354606"/>
                    </a:lnTo>
                    <a:lnTo>
                      <a:pt x="593953" y="358416"/>
                    </a:lnTo>
                    <a:lnTo>
                      <a:pt x="593953" y="387753"/>
                    </a:lnTo>
                    <a:lnTo>
                      <a:pt x="600430" y="391658"/>
                    </a:lnTo>
                    <a:lnTo>
                      <a:pt x="600430" y="457762"/>
                    </a:lnTo>
                    <a:lnTo>
                      <a:pt x="593858" y="461857"/>
                    </a:lnTo>
                    <a:cubicBezTo>
                      <a:pt x="593858" y="463191"/>
                      <a:pt x="593858" y="464905"/>
                      <a:pt x="594715" y="465477"/>
                    </a:cubicBezTo>
                    <a:cubicBezTo>
                      <a:pt x="602049" y="468716"/>
                      <a:pt x="599287" y="473859"/>
                      <a:pt x="606621" y="476049"/>
                    </a:cubicBezTo>
                    <a:lnTo>
                      <a:pt x="600716" y="479955"/>
                    </a:lnTo>
                    <a:lnTo>
                      <a:pt x="600716" y="505291"/>
                    </a:lnTo>
                    <a:lnTo>
                      <a:pt x="594048" y="509482"/>
                    </a:lnTo>
                    <a:lnTo>
                      <a:pt x="594048" y="549773"/>
                    </a:lnTo>
                    <a:lnTo>
                      <a:pt x="587476" y="553774"/>
                    </a:lnTo>
                    <a:lnTo>
                      <a:pt x="587476" y="564727"/>
                    </a:lnTo>
                    <a:cubicBezTo>
                      <a:pt x="601859" y="574252"/>
                      <a:pt x="590524" y="600732"/>
                      <a:pt x="593953" y="616258"/>
                    </a:cubicBezTo>
                    <a:cubicBezTo>
                      <a:pt x="610050" y="628926"/>
                      <a:pt x="595096" y="660644"/>
                      <a:pt x="601382" y="679409"/>
                    </a:cubicBezTo>
                    <a:cubicBezTo>
                      <a:pt x="613003" y="685123"/>
                      <a:pt x="604716" y="703793"/>
                      <a:pt x="607097" y="714937"/>
                    </a:cubicBezTo>
                    <a:cubicBezTo>
                      <a:pt x="600525" y="719985"/>
                      <a:pt x="596810" y="721985"/>
                      <a:pt x="607097" y="726938"/>
                    </a:cubicBezTo>
                    <a:lnTo>
                      <a:pt x="607097" y="737797"/>
                    </a:lnTo>
                    <a:lnTo>
                      <a:pt x="600620" y="741702"/>
                    </a:lnTo>
                    <a:lnTo>
                      <a:pt x="600620" y="767324"/>
                    </a:lnTo>
                    <a:lnTo>
                      <a:pt x="594334" y="771229"/>
                    </a:lnTo>
                    <a:lnTo>
                      <a:pt x="594334" y="881719"/>
                    </a:lnTo>
                    <a:cubicBezTo>
                      <a:pt x="603859" y="884196"/>
                      <a:pt x="600144" y="893150"/>
                      <a:pt x="600716" y="900007"/>
                    </a:cubicBezTo>
                    <a:cubicBezTo>
                      <a:pt x="591762" y="905437"/>
                      <a:pt x="591762" y="905723"/>
                      <a:pt x="600716" y="910866"/>
                    </a:cubicBezTo>
                    <a:lnTo>
                      <a:pt x="600716" y="925249"/>
                    </a:lnTo>
                    <a:lnTo>
                      <a:pt x="607383" y="929535"/>
                    </a:lnTo>
                    <a:lnTo>
                      <a:pt x="607383" y="954967"/>
                    </a:lnTo>
                    <a:lnTo>
                      <a:pt x="614146" y="959062"/>
                    </a:lnTo>
                    <a:lnTo>
                      <a:pt x="614146" y="1032690"/>
                    </a:lnTo>
                    <a:lnTo>
                      <a:pt x="607764" y="1036501"/>
                    </a:lnTo>
                    <a:lnTo>
                      <a:pt x="607764" y="1043835"/>
                    </a:lnTo>
                    <a:cubicBezTo>
                      <a:pt x="617289" y="1046311"/>
                      <a:pt x="613765" y="1055169"/>
                      <a:pt x="614241" y="1062218"/>
                    </a:cubicBezTo>
                    <a:cubicBezTo>
                      <a:pt x="606526" y="1064790"/>
                      <a:pt x="607383" y="1069362"/>
                      <a:pt x="607669" y="1076411"/>
                    </a:cubicBezTo>
                    <a:lnTo>
                      <a:pt x="613765" y="1080697"/>
                    </a:lnTo>
                    <a:lnTo>
                      <a:pt x="613765" y="1087841"/>
                    </a:lnTo>
                    <a:lnTo>
                      <a:pt x="608145" y="1091555"/>
                    </a:lnTo>
                    <a:cubicBezTo>
                      <a:pt x="608145" y="1092603"/>
                      <a:pt x="608145" y="1093746"/>
                      <a:pt x="607574" y="1095079"/>
                    </a:cubicBezTo>
                    <a:lnTo>
                      <a:pt x="614146" y="1099080"/>
                    </a:lnTo>
                    <a:lnTo>
                      <a:pt x="614146" y="1106319"/>
                    </a:lnTo>
                    <a:lnTo>
                      <a:pt x="620623" y="1110224"/>
                    </a:lnTo>
                    <a:lnTo>
                      <a:pt x="620623" y="1139561"/>
                    </a:lnTo>
                    <a:lnTo>
                      <a:pt x="614527" y="1143466"/>
                    </a:lnTo>
                    <a:lnTo>
                      <a:pt x="619480" y="1146229"/>
                    </a:lnTo>
                    <a:cubicBezTo>
                      <a:pt x="620813" y="1148515"/>
                      <a:pt x="615956" y="1148610"/>
                      <a:pt x="615956" y="1148515"/>
                    </a:cubicBezTo>
                    <a:cubicBezTo>
                      <a:pt x="611479" y="1165374"/>
                      <a:pt x="615956" y="1183852"/>
                      <a:pt x="614241" y="1201855"/>
                    </a:cubicBezTo>
                    <a:lnTo>
                      <a:pt x="620242" y="1205760"/>
                    </a:lnTo>
                    <a:cubicBezTo>
                      <a:pt x="620242" y="1206808"/>
                      <a:pt x="620242" y="1207951"/>
                      <a:pt x="620813" y="1209379"/>
                    </a:cubicBezTo>
                    <a:lnTo>
                      <a:pt x="614241" y="1213380"/>
                    </a:lnTo>
                    <a:lnTo>
                      <a:pt x="614241" y="1231668"/>
                    </a:lnTo>
                    <a:lnTo>
                      <a:pt x="620718" y="1235573"/>
                    </a:lnTo>
                    <a:lnTo>
                      <a:pt x="620718" y="1257576"/>
                    </a:lnTo>
                    <a:cubicBezTo>
                      <a:pt x="609574" y="1261195"/>
                      <a:pt x="615479" y="1274816"/>
                      <a:pt x="614241" y="1283293"/>
                    </a:cubicBezTo>
                    <a:cubicBezTo>
                      <a:pt x="602049" y="1287294"/>
                      <a:pt x="610622" y="1300724"/>
                      <a:pt x="606716" y="1309582"/>
                    </a:cubicBezTo>
                    <a:lnTo>
                      <a:pt x="601573" y="1312535"/>
                    </a:lnTo>
                    <a:lnTo>
                      <a:pt x="607383" y="1316535"/>
                    </a:lnTo>
                    <a:lnTo>
                      <a:pt x="607383" y="1323774"/>
                    </a:lnTo>
                    <a:lnTo>
                      <a:pt x="601192" y="1327585"/>
                    </a:lnTo>
                    <a:lnTo>
                      <a:pt x="601192" y="1375210"/>
                    </a:lnTo>
                    <a:lnTo>
                      <a:pt x="594524" y="1379210"/>
                    </a:lnTo>
                    <a:lnTo>
                      <a:pt x="594524" y="1405499"/>
                    </a:lnTo>
                    <a:lnTo>
                      <a:pt x="600811" y="1409404"/>
                    </a:lnTo>
                    <a:lnTo>
                      <a:pt x="600811" y="1468364"/>
                    </a:lnTo>
                    <a:cubicBezTo>
                      <a:pt x="583285" y="1474841"/>
                      <a:pt x="610336" y="1480747"/>
                      <a:pt x="594810" y="1486462"/>
                    </a:cubicBezTo>
                    <a:lnTo>
                      <a:pt x="594810" y="1526657"/>
                    </a:lnTo>
                    <a:lnTo>
                      <a:pt x="588047" y="1530943"/>
                    </a:lnTo>
                    <a:lnTo>
                      <a:pt x="588047" y="1549232"/>
                    </a:lnTo>
                    <a:lnTo>
                      <a:pt x="594429" y="1553041"/>
                    </a:lnTo>
                    <a:lnTo>
                      <a:pt x="594429" y="1563995"/>
                    </a:lnTo>
                    <a:lnTo>
                      <a:pt x="588143" y="1567805"/>
                    </a:lnTo>
                    <a:lnTo>
                      <a:pt x="588143" y="1634480"/>
                    </a:lnTo>
                    <a:cubicBezTo>
                      <a:pt x="603002" y="1644005"/>
                      <a:pt x="589762" y="1670865"/>
                      <a:pt x="595286" y="1686391"/>
                    </a:cubicBezTo>
                    <a:lnTo>
                      <a:pt x="599954" y="1688963"/>
                    </a:lnTo>
                    <a:cubicBezTo>
                      <a:pt x="600525" y="1691058"/>
                      <a:pt x="596715" y="1691535"/>
                      <a:pt x="594905" y="1693344"/>
                    </a:cubicBezTo>
                    <a:lnTo>
                      <a:pt x="594905" y="1718967"/>
                    </a:lnTo>
                    <a:lnTo>
                      <a:pt x="600906" y="1722872"/>
                    </a:lnTo>
                    <a:lnTo>
                      <a:pt x="600906" y="1925088"/>
                    </a:lnTo>
                    <a:lnTo>
                      <a:pt x="607574" y="1929183"/>
                    </a:lnTo>
                    <a:lnTo>
                      <a:pt x="607574" y="1932708"/>
                    </a:lnTo>
                    <a:lnTo>
                      <a:pt x="601382" y="1936613"/>
                    </a:lnTo>
                    <a:lnTo>
                      <a:pt x="607383" y="1940328"/>
                    </a:lnTo>
                    <a:lnTo>
                      <a:pt x="607383" y="1969855"/>
                    </a:lnTo>
                    <a:cubicBezTo>
                      <a:pt x="597858" y="1972523"/>
                      <a:pt x="602906" y="1981762"/>
                      <a:pt x="600144" y="1988905"/>
                    </a:cubicBezTo>
                    <a:cubicBezTo>
                      <a:pt x="594429" y="1992334"/>
                      <a:pt x="587285" y="1988905"/>
                      <a:pt x="581666" y="1984810"/>
                    </a:cubicBezTo>
                    <a:lnTo>
                      <a:pt x="581666" y="1976999"/>
                    </a:lnTo>
                    <a:lnTo>
                      <a:pt x="587666" y="1973284"/>
                    </a:lnTo>
                    <a:lnTo>
                      <a:pt x="581570" y="1969379"/>
                    </a:lnTo>
                    <a:lnTo>
                      <a:pt x="593191" y="1962902"/>
                    </a:lnTo>
                    <a:cubicBezTo>
                      <a:pt x="594658" y="1956863"/>
                      <a:pt x="595105" y="1950615"/>
                      <a:pt x="594524" y="1944424"/>
                    </a:cubicBezTo>
                    <a:cubicBezTo>
                      <a:pt x="587476" y="1940614"/>
                      <a:pt x="589762" y="1937852"/>
                      <a:pt x="584237" y="1934327"/>
                    </a:cubicBezTo>
                    <a:cubicBezTo>
                      <a:pt x="580999" y="1933089"/>
                      <a:pt x="581285" y="1931755"/>
                      <a:pt x="581380" y="1929279"/>
                    </a:cubicBezTo>
                    <a:lnTo>
                      <a:pt x="587857" y="1925278"/>
                    </a:lnTo>
                    <a:lnTo>
                      <a:pt x="587857" y="1921659"/>
                    </a:lnTo>
                    <a:lnTo>
                      <a:pt x="581475" y="1917849"/>
                    </a:lnTo>
                    <a:lnTo>
                      <a:pt x="581475" y="1914324"/>
                    </a:lnTo>
                    <a:lnTo>
                      <a:pt x="587952" y="1910229"/>
                    </a:lnTo>
                    <a:cubicBezTo>
                      <a:pt x="589190" y="1902800"/>
                      <a:pt x="576522" y="1906895"/>
                      <a:pt x="571474" y="1901466"/>
                    </a:cubicBezTo>
                    <a:lnTo>
                      <a:pt x="564711" y="1904895"/>
                    </a:lnTo>
                    <a:cubicBezTo>
                      <a:pt x="563159" y="1904514"/>
                      <a:pt x="561949" y="1903304"/>
                      <a:pt x="561568" y="1901751"/>
                    </a:cubicBezTo>
                    <a:cubicBezTo>
                      <a:pt x="554519" y="1888798"/>
                      <a:pt x="532993" y="1908134"/>
                      <a:pt x="522515" y="1899370"/>
                    </a:cubicBezTo>
                    <a:cubicBezTo>
                      <a:pt x="529278" y="1888607"/>
                      <a:pt x="593096" y="1896417"/>
                      <a:pt x="577475" y="1882987"/>
                    </a:cubicBezTo>
                    <a:cubicBezTo>
                      <a:pt x="567950" y="1882321"/>
                      <a:pt x="546328" y="1885654"/>
                      <a:pt x="564044" y="1875748"/>
                    </a:cubicBezTo>
                    <a:lnTo>
                      <a:pt x="585095" y="1875748"/>
                    </a:lnTo>
                    <a:cubicBezTo>
                      <a:pt x="591572" y="1869938"/>
                      <a:pt x="586238" y="1856698"/>
                      <a:pt x="587952" y="1847840"/>
                    </a:cubicBezTo>
                    <a:cubicBezTo>
                      <a:pt x="584142" y="1846411"/>
                      <a:pt x="577760" y="1847269"/>
                      <a:pt x="575474" y="1844316"/>
                    </a:cubicBezTo>
                    <a:cubicBezTo>
                      <a:pt x="580523" y="1841077"/>
                      <a:pt x="594524" y="1843458"/>
                      <a:pt x="584999" y="1835362"/>
                    </a:cubicBezTo>
                    <a:lnTo>
                      <a:pt x="562044" y="1835362"/>
                    </a:lnTo>
                    <a:cubicBezTo>
                      <a:pt x="562044" y="1829457"/>
                      <a:pt x="551090" y="1832790"/>
                      <a:pt x="545852" y="1831457"/>
                    </a:cubicBezTo>
                    <a:cubicBezTo>
                      <a:pt x="540708" y="1827361"/>
                      <a:pt x="526230" y="1828599"/>
                      <a:pt x="523754" y="1821932"/>
                    </a:cubicBezTo>
                    <a:cubicBezTo>
                      <a:pt x="533279" y="1816979"/>
                      <a:pt x="559091" y="1833933"/>
                      <a:pt x="561854" y="1818694"/>
                    </a:cubicBezTo>
                    <a:cubicBezTo>
                      <a:pt x="557758" y="1814598"/>
                      <a:pt x="540994" y="1814598"/>
                      <a:pt x="541756" y="1807644"/>
                    </a:cubicBezTo>
                    <a:lnTo>
                      <a:pt x="516134" y="1793262"/>
                    </a:lnTo>
                    <a:cubicBezTo>
                      <a:pt x="521944" y="1789166"/>
                      <a:pt x="529564" y="1793262"/>
                      <a:pt x="535184" y="1789357"/>
                    </a:cubicBezTo>
                    <a:lnTo>
                      <a:pt x="535184" y="1785737"/>
                    </a:lnTo>
                    <a:cubicBezTo>
                      <a:pt x="527468" y="1781641"/>
                      <a:pt x="516705" y="1786975"/>
                      <a:pt x="509371" y="1781832"/>
                    </a:cubicBezTo>
                    <a:cubicBezTo>
                      <a:pt x="526992" y="1770973"/>
                      <a:pt x="550424" y="1780879"/>
                      <a:pt x="567759" y="1767449"/>
                    </a:cubicBezTo>
                    <a:lnTo>
                      <a:pt x="567759" y="1762973"/>
                    </a:lnTo>
                    <a:cubicBezTo>
                      <a:pt x="550328" y="1748399"/>
                      <a:pt x="533088" y="1778212"/>
                      <a:pt x="534136" y="1745351"/>
                    </a:cubicBezTo>
                    <a:cubicBezTo>
                      <a:pt x="526040" y="1737160"/>
                      <a:pt x="517277" y="1741636"/>
                      <a:pt x="508609" y="1737922"/>
                    </a:cubicBezTo>
                    <a:cubicBezTo>
                      <a:pt x="514895" y="1734016"/>
                      <a:pt x="521849" y="1730492"/>
                      <a:pt x="527659" y="1726777"/>
                    </a:cubicBezTo>
                    <a:cubicBezTo>
                      <a:pt x="518134" y="1722872"/>
                      <a:pt x="523658" y="1720396"/>
                      <a:pt x="530993" y="1721253"/>
                    </a:cubicBezTo>
                    <a:cubicBezTo>
                      <a:pt x="538708" y="1717824"/>
                      <a:pt x="530993" y="1712966"/>
                      <a:pt x="535374" y="1709537"/>
                    </a:cubicBezTo>
                    <a:lnTo>
                      <a:pt x="528135" y="1704679"/>
                    </a:lnTo>
                    <a:cubicBezTo>
                      <a:pt x="535184" y="1695154"/>
                      <a:pt x="556710" y="1704679"/>
                      <a:pt x="554138" y="1690011"/>
                    </a:cubicBezTo>
                    <a:lnTo>
                      <a:pt x="560615" y="1686011"/>
                    </a:lnTo>
                    <a:lnTo>
                      <a:pt x="560044" y="1682296"/>
                    </a:lnTo>
                    <a:cubicBezTo>
                      <a:pt x="550519" y="1680677"/>
                      <a:pt x="517467" y="1676199"/>
                      <a:pt x="514229" y="1685820"/>
                    </a:cubicBezTo>
                    <a:lnTo>
                      <a:pt x="504704" y="1691725"/>
                    </a:lnTo>
                    <a:cubicBezTo>
                      <a:pt x="495179" y="1691725"/>
                      <a:pt x="495179" y="1691725"/>
                      <a:pt x="494512" y="1686582"/>
                    </a:cubicBezTo>
                    <a:lnTo>
                      <a:pt x="500989" y="1682486"/>
                    </a:lnTo>
                    <a:lnTo>
                      <a:pt x="500989" y="1671818"/>
                    </a:lnTo>
                    <a:cubicBezTo>
                      <a:pt x="505085" y="1666865"/>
                      <a:pt x="544328" y="1669627"/>
                      <a:pt x="540137" y="1660484"/>
                    </a:cubicBezTo>
                    <a:cubicBezTo>
                      <a:pt x="533850" y="1658007"/>
                      <a:pt x="535374" y="1654578"/>
                      <a:pt x="530612" y="1650959"/>
                    </a:cubicBezTo>
                    <a:cubicBezTo>
                      <a:pt x="523563" y="1649530"/>
                      <a:pt x="509752" y="1655054"/>
                      <a:pt x="507466" y="1646291"/>
                    </a:cubicBezTo>
                    <a:cubicBezTo>
                      <a:pt x="506704" y="1644672"/>
                      <a:pt x="503846" y="1643433"/>
                      <a:pt x="501656" y="1641719"/>
                    </a:cubicBezTo>
                    <a:lnTo>
                      <a:pt x="507561" y="1638004"/>
                    </a:lnTo>
                    <a:lnTo>
                      <a:pt x="507561" y="1630766"/>
                    </a:lnTo>
                    <a:lnTo>
                      <a:pt x="501179" y="1626860"/>
                    </a:lnTo>
                    <a:cubicBezTo>
                      <a:pt x="506037" y="1622860"/>
                      <a:pt x="516419" y="1627813"/>
                      <a:pt x="520229" y="1622860"/>
                    </a:cubicBezTo>
                    <a:cubicBezTo>
                      <a:pt x="519182" y="1619240"/>
                      <a:pt x="524706" y="1618383"/>
                      <a:pt x="526135" y="1615430"/>
                    </a:cubicBezTo>
                    <a:lnTo>
                      <a:pt x="514229" y="1608763"/>
                    </a:lnTo>
                    <a:lnTo>
                      <a:pt x="520420" y="1604762"/>
                    </a:lnTo>
                    <a:lnTo>
                      <a:pt x="520420" y="1601333"/>
                    </a:lnTo>
                    <a:cubicBezTo>
                      <a:pt x="514219" y="1598190"/>
                      <a:pt x="506904" y="1598190"/>
                      <a:pt x="500703" y="1601333"/>
                    </a:cubicBezTo>
                    <a:lnTo>
                      <a:pt x="500703" y="1604857"/>
                    </a:lnTo>
                    <a:cubicBezTo>
                      <a:pt x="486320" y="1614382"/>
                      <a:pt x="468699" y="1608572"/>
                      <a:pt x="450887" y="1610191"/>
                    </a:cubicBezTo>
                    <a:lnTo>
                      <a:pt x="436314" y="1600666"/>
                    </a:lnTo>
                    <a:cubicBezTo>
                      <a:pt x="450411" y="1593046"/>
                      <a:pt x="468699" y="1605333"/>
                      <a:pt x="480986" y="1600666"/>
                    </a:cubicBezTo>
                    <a:lnTo>
                      <a:pt x="480986" y="1597047"/>
                    </a:lnTo>
                    <a:cubicBezTo>
                      <a:pt x="472814" y="1592503"/>
                      <a:pt x="463975" y="1589294"/>
                      <a:pt x="454793" y="1587522"/>
                    </a:cubicBezTo>
                    <a:cubicBezTo>
                      <a:pt x="454221" y="1581616"/>
                      <a:pt x="465746" y="1584760"/>
                      <a:pt x="469556" y="1583712"/>
                    </a:cubicBezTo>
                    <a:cubicBezTo>
                      <a:pt x="475557" y="1580949"/>
                      <a:pt x="481748" y="1580854"/>
                      <a:pt x="487654" y="1577997"/>
                    </a:cubicBezTo>
                    <a:cubicBezTo>
                      <a:pt x="487654" y="1576854"/>
                      <a:pt x="487654" y="1575615"/>
                      <a:pt x="487654" y="1574568"/>
                    </a:cubicBezTo>
                    <a:lnTo>
                      <a:pt x="493655" y="1570758"/>
                    </a:lnTo>
                    <a:cubicBezTo>
                      <a:pt x="486797" y="1567233"/>
                      <a:pt x="478700" y="1570758"/>
                      <a:pt x="468128" y="1567424"/>
                    </a:cubicBezTo>
                    <a:lnTo>
                      <a:pt x="462317" y="1564376"/>
                    </a:lnTo>
                    <a:cubicBezTo>
                      <a:pt x="469642" y="1556575"/>
                      <a:pt x="480282" y="1552784"/>
                      <a:pt x="490892" y="1554184"/>
                    </a:cubicBezTo>
                    <a:cubicBezTo>
                      <a:pt x="496512" y="1551708"/>
                      <a:pt x="492321" y="1548374"/>
                      <a:pt x="495655" y="1544659"/>
                    </a:cubicBezTo>
                    <a:cubicBezTo>
                      <a:pt x="501179" y="1542278"/>
                      <a:pt x="503846" y="1538182"/>
                      <a:pt x="512514" y="1536563"/>
                    </a:cubicBezTo>
                    <a:cubicBezTo>
                      <a:pt x="515657" y="1538849"/>
                      <a:pt x="519563" y="1541516"/>
                      <a:pt x="522039" y="1543516"/>
                    </a:cubicBezTo>
                    <a:cubicBezTo>
                      <a:pt x="530402" y="1545078"/>
                      <a:pt x="539041" y="1543155"/>
                      <a:pt x="545947" y="1538182"/>
                    </a:cubicBezTo>
                    <a:cubicBezTo>
                      <a:pt x="545947" y="1536944"/>
                      <a:pt x="545947" y="1535801"/>
                      <a:pt x="526325" y="1534658"/>
                    </a:cubicBezTo>
                    <a:cubicBezTo>
                      <a:pt x="559472" y="1532182"/>
                      <a:pt x="507275" y="1529991"/>
                      <a:pt x="506418" y="1535516"/>
                    </a:cubicBezTo>
                    <a:cubicBezTo>
                      <a:pt x="462317" y="1538468"/>
                      <a:pt x="441077" y="1530276"/>
                      <a:pt x="400881" y="1527038"/>
                    </a:cubicBezTo>
                    <a:cubicBezTo>
                      <a:pt x="407739" y="1521609"/>
                      <a:pt x="418121" y="1522943"/>
                      <a:pt x="427170" y="1519513"/>
                    </a:cubicBezTo>
                    <a:lnTo>
                      <a:pt x="421646" y="1515799"/>
                    </a:lnTo>
                    <a:cubicBezTo>
                      <a:pt x="439457" y="1506274"/>
                      <a:pt x="385546" y="1512084"/>
                      <a:pt x="378688" y="1510560"/>
                    </a:cubicBezTo>
                    <a:cubicBezTo>
                      <a:pt x="372687" y="1513703"/>
                      <a:pt x="377164" y="1518942"/>
                      <a:pt x="367829" y="1517894"/>
                    </a:cubicBezTo>
                    <a:cubicBezTo>
                      <a:pt x="363638" y="1517894"/>
                      <a:pt x="362495" y="1517323"/>
                      <a:pt x="362210" y="1514561"/>
                    </a:cubicBezTo>
                    <a:cubicBezTo>
                      <a:pt x="360209" y="1507035"/>
                      <a:pt x="347160" y="1511703"/>
                      <a:pt x="341064" y="1510465"/>
                    </a:cubicBezTo>
                    <a:cubicBezTo>
                      <a:pt x="318871" y="1511226"/>
                      <a:pt x="317633" y="1507226"/>
                      <a:pt x="340207" y="1506083"/>
                    </a:cubicBezTo>
                    <a:cubicBezTo>
                      <a:pt x="343636" y="1503130"/>
                      <a:pt x="349732" y="1503797"/>
                      <a:pt x="353828" y="1502178"/>
                    </a:cubicBezTo>
                    <a:cubicBezTo>
                      <a:pt x="356323" y="1497558"/>
                      <a:pt x="360371" y="1493986"/>
                      <a:pt x="365258" y="1492082"/>
                    </a:cubicBezTo>
                    <a:cubicBezTo>
                      <a:pt x="384889" y="1489129"/>
                      <a:pt x="403653" y="1482014"/>
                      <a:pt x="420312" y="1471222"/>
                    </a:cubicBezTo>
                    <a:lnTo>
                      <a:pt x="410787" y="1466364"/>
                    </a:lnTo>
                    <a:cubicBezTo>
                      <a:pt x="408215" y="1469126"/>
                      <a:pt x="398405" y="1471031"/>
                      <a:pt x="398119" y="1469221"/>
                    </a:cubicBezTo>
                    <a:cubicBezTo>
                      <a:pt x="381926" y="1472841"/>
                      <a:pt x="373640" y="1480461"/>
                      <a:pt x="358400" y="1484652"/>
                    </a:cubicBezTo>
                    <a:cubicBezTo>
                      <a:pt x="333349" y="1477794"/>
                      <a:pt x="306298" y="1482937"/>
                      <a:pt x="283438" y="1467792"/>
                    </a:cubicBezTo>
                    <a:cubicBezTo>
                      <a:pt x="305374" y="1459668"/>
                      <a:pt x="328539" y="1455353"/>
                      <a:pt x="351923" y="1455029"/>
                    </a:cubicBezTo>
                    <a:cubicBezTo>
                      <a:pt x="356018" y="1453696"/>
                      <a:pt x="354875" y="1451695"/>
                      <a:pt x="355161" y="1449505"/>
                    </a:cubicBezTo>
                    <a:cubicBezTo>
                      <a:pt x="345636" y="1442170"/>
                      <a:pt x="330872" y="1444551"/>
                      <a:pt x="318585" y="1444075"/>
                    </a:cubicBezTo>
                    <a:cubicBezTo>
                      <a:pt x="314966" y="1442170"/>
                      <a:pt x="315728" y="1441409"/>
                      <a:pt x="316109" y="1438456"/>
                    </a:cubicBezTo>
                    <a:cubicBezTo>
                      <a:pt x="326586" y="1433883"/>
                      <a:pt x="364781" y="1435503"/>
                      <a:pt x="362019" y="1419977"/>
                    </a:cubicBezTo>
                    <a:cubicBezTo>
                      <a:pt x="354304" y="1415691"/>
                      <a:pt x="344017" y="1412548"/>
                      <a:pt x="335921" y="1409023"/>
                    </a:cubicBezTo>
                    <a:lnTo>
                      <a:pt x="342302" y="1404928"/>
                    </a:lnTo>
                    <a:lnTo>
                      <a:pt x="342302" y="1394450"/>
                    </a:lnTo>
                    <a:cubicBezTo>
                      <a:pt x="351570" y="1390631"/>
                      <a:pt x="361514" y="1388726"/>
                      <a:pt x="371544" y="1388830"/>
                    </a:cubicBezTo>
                    <a:cubicBezTo>
                      <a:pt x="374211" y="1387973"/>
                      <a:pt x="374783" y="1387116"/>
                      <a:pt x="373354" y="1386258"/>
                    </a:cubicBezTo>
                    <a:cubicBezTo>
                      <a:pt x="357161" y="1378925"/>
                      <a:pt x="338111" y="1379115"/>
                      <a:pt x="320300" y="1377876"/>
                    </a:cubicBezTo>
                    <a:cubicBezTo>
                      <a:pt x="305155" y="1385115"/>
                      <a:pt x="285724" y="1395307"/>
                      <a:pt x="269722" y="1394450"/>
                    </a:cubicBezTo>
                    <a:cubicBezTo>
                      <a:pt x="268674" y="1386544"/>
                      <a:pt x="271436" y="1382925"/>
                      <a:pt x="279247" y="1388544"/>
                    </a:cubicBezTo>
                    <a:cubicBezTo>
                      <a:pt x="284486" y="1387592"/>
                      <a:pt x="283152" y="1383401"/>
                      <a:pt x="283152" y="1379686"/>
                    </a:cubicBezTo>
                    <a:cubicBezTo>
                      <a:pt x="290963" y="1378162"/>
                      <a:pt x="293344" y="1365399"/>
                      <a:pt x="283152" y="1366828"/>
                    </a:cubicBezTo>
                    <a:lnTo>
                      <a:pt x="283152" y="1366828"/>
                    </a:lnTo>
                    <a:lnTo>
                      <a:pt x="283152" y="1357303"/>
                    </a:lnTo>
                    <a:cubicBezTo>
                      <a:pt x="289343" y="1350444"/>
                      <a:pt x="307727" y="1354826"/>
                      <a:pt x="302202" y="1342158"/>
                    </a:cubicBezTo>
                    <a:cubicBezTo>
                      <a:pt x="287343" y="1334728"/>
                      <a:pt x="271627" y="1334919"/>
                      <a:pt x="255434" y="1329680"/>
                    </a:cubicBezTo>
                    <a:cubicBezTo>
                      <a:pt x="242223" y="1335795"/>
                      <a:pt x="228031" y="1339510"/>
                      <a:pt x="213524" y="1340634"/>
                    </a:cubicBezTo>
                    <a:cubicBezTo>
                      <a:pt x="210095" y="1338062"/>
                      <a:pt x="203999" y="1337110"/>
                      <a:pt x="203999" y="1331109"/>
                    </a:cubicBezTo>
                    <a:lnTo>
                      <a:pt x="184473" y="1320155"/>
                    </a:lnTo>
                    <a:cubicBezTo>
                      <a:pt x="184473" y="1318631"/>
                      <a:pt x="184473" y="1317393"/>
                      <a:pt x="183902" y="1316250"/>
                    </a:cubicBezTo>
                    <a:cubicBezTo>
                      <a:pt x="175234" y="1312440"/>
                      <a:pt x="170090" y="1308725"/>
                      <a:pt x="170662" y="1299010"/>
                    </a:cubicBezTo>
                    <a:lnTo>
                      <a:pt x="177044" y="1294628"/>
                    </a:lnTo>
                    <a:cubicBezTo>
                      <a:pt x="172281" y="1291294"/>
                      <a:pt x="163042" y="1291771"/>
                      <a:pt x="157994" y="1287008"/>
                    </a:cubicBezTo>
                    <a:lnTo>
                      <a:pt x="157994" y="1279579"/>
                    </a:lnTo>
                    <a:cubicBezTo>
                      <a:pt x="152183" y="1273768"/>
                      <a:pt x="127609" y="1273387"/>
                      <a:pt x="143706" y="1265482"/>
                    </a:cubicBezTo>
                    <a:cubicBezTo>
                      <a:pt x="144659" y="1264434"/>
                      <a:pt x="144563" y="1263196"/>
                      <a:pt x="144944" y="1262053"/>
                    </a:cubicBezTo>
                    <a:cubicBezTo>
                      <a:pt x="133895" y="1254337"/>
                      <a:pt x="115131" y="1243669"/>
                      <a:pt x="102463" y="1251861"/>
                    </a:cubicBezTo>
                    <a:cubicBezTo>
                      <a:pt x="75031" y="1237193"/>
                      <a:pt x="38836" y="1258909"/>
                      <a:pt x="13118" y="1239288"/>
                    </a:cubicBezTo>
                    <a:cubicBezTo>
                      <a:pt x="32168" y="1235097"/>
                      <a:pt x="53123" y="1241002"/>
                      <a:pt x="70268" y="1225762"/>
                    </a:cubicBezTo>
                    <a:lnTo>
                      <a:pt x="79793" y="1227477"/>
                    </a:lnTo>
                    <a:lnTo>
                      <a:pt x="79793" y="1231477"/>
                    </a:lnTo>
                    <a:cubicBezTo>
                      <a:pt x="86651" y="1235383"/>
                      <a:pt x="102939" y="1235954"/>
                      <a:pt x="99605" y="1224333"/>
                    </a:cubicBezTo>
                    <a:cubicBezTo>
                      <a:pt x="76174" y="1211666"/>
                      <a:pt x="45122" y="1228524"/>
                      <a:pt x="20834" y="1213380"/>
                    </a:cubicBezTo>
                    <a:lnTo>
                      <a:pt x="20834" y="1206046"/>
                    </a:lnTo>
                    <a:lnTo>
                      <a:pt x="27215" y="1202141"/>
                    </a:lnTo>
                    <a:lnTo>
                      <a:pt x="27215" y="1198616"/>
                    </a:lnTo>
                    <a:lnTo>
                      <a:pt x="20738" y="1194520"/>
                    </a:lnTo>
                    <a:cubicBezTo>
                      <a:pt x="20738" y="1193187"/>
                      <a:pt x="20738" y="1192044"/>
                      <a:pt x="21310" y="1190901"/>
                    </a:cubicBezTo>
                    <a:cubicBezTo>
                      <a:pt x="29740" y="1184262"/>
                      <a:pt x="41408" y="1183576"/>
                      <a:pt x="50552" y="1189186"/>
                    </a:cubicBezTo>
                    <a:lnTo>
                      <a:pt x="60077" y="1183852"/>
                    </a:lnTo>
                    <a:lnTo>
                      <a:pt x="60077" y="1180328"/>
                    </a:lnTo>
                    <a:lnTo>
                      <a:pt x="66363" y="1176423"/>
                    </a:lnTo>
                    <a:lnTo>
                      <a:pt x="60458" y="1172613"/>
                    </a:lnTo>
                    <a:cubicBezTo>
                      <a:pt x="72364" y="1168232"/>
                      <a:pt x="63601" y="1163088"/>
                      <a:pt x="56648" y="1159850"/>
                    </a:cubicBezTo>
                    <a:cubicBezTo>
                      <a:pt x="50771" y="1159744"/>
                      <a:pt x="45037" y="1161697"/>
                      <a:pt x="40455" y="1165374"/>
                    </a:cubicBezTo>
                    <a:lnTo>
                      <a:pt x="40455" y="1176899"/>
                    </a:lnTo>
                    <a:cubicBezTo>
                      <a:pt x="15976" y="1187186"/>
                      <a:pt x="30930" y="1139466"/>
                      <a:pt x="27311" y="1125655"/>
                    </a:cubicBezTo>
                    <a:lnTo>
                      <a:pt x="33502" y="1121654"/>
                    </a:lnTo>
                    <a:lnTo>
                      <a:pt x="28549" y="1118892"/>
                    </a:lnTo>
                    <a:cubicBezTo>
                      <a:pt x="27044" y="1108900"/>
                      <a:pt x="26634" y="1098775"/>
                      <a:pt x="27311" y="1088698"/>
                    </a:cubicBezTo>
                    <a:lnTo>
                      <a:pt x="32930" y="1085459"/>
                    </a:lnTo>
                    <a:cubicBezTo>
                      <a:pt x="34073" y="1078125"/>
                      <a:pt x="34397" y="1070677"/>
                      <a:pt x="33883" y="1063266"/>
                    </a:cubicBezTo>
                    <a:lnTo>
                      <a:pt x="27596" y="1059170"/>
                    </a:lnTo>
                    <a:lnTo>
                      <a:pt x="27596" y="1040882"/>
                    </a:lnTo>
                    <a:lnTo>
                      <a:pt x="33788" y="1036977"/>
                    </a:lnTo>
                    <a:lnTo>
                      <a:pt x="33788" y="948299"/>
                    </a:lnTo>
                    <a:lnTo>
                      <a:pt x="40360" y="944299"/>
                    </a:lnTo>
                    <a:lnTo>
                      <a:pt x="40360" y="940775"/>
                    </a:lnTo>
                    <a:lnTo>
                      <a:pt x="33597" y="936584"/>
                    </a:lnTo>
                    <a:lnTo>
                      <a:pt x="33597" y="900674"/>
                    </a:lnTo>
                    <a:cubicBezTo>
                      <a:pt x="24929" y="895435"/>
                      <a:pt x="24929" y="895149"/>
                      <a:pt x="32930" y="890292"/>
                    </a:cubicBezTo>
                    <a:cubicBezTo>
                      <a:pt x="35597" y="865431"/>
                      <a:pt x="32930" y="838666"/>
                      <a:pt x="33883" y="812854"/>
                    </a:cubicBezTo>
                    <a:lnTo>
                      <a:pt x="40074" y="808663"/>
                    </a:lnTo>
                    <a:lnTo>
                      <a:pt x="40074" y="801424"/>
                    </a:lnTo>
                    <a:lnTo>
                      <a:pt x="33978" y="797614"/>
                    </a:lnTo>
                    <a:lnTo>
                      <a:pt x="33978" y="786374"/>
                    </a:lnTo>
                    <a:lnTo>
                      <a:pt x="40265" y="782564"/>
                    </a:lnTo>
                    <a:cubicBezTo>
                      <a:pt x="34550" y="778850"/>
                      <a:pt x="23501" y="776182"/>
                      <a:pt x="28168" y="767324"/>
                    </a:cubicBezTo>
                    <a:cubicBezTo>
                      <a:pt x="38264" y="763991"/>
                      <a:pt x="32454" y="751131"/>
                      <a:pt x="33883" y="742845"/>
                    </a:cubicBezTo>
                    <a:cubicBezTo>
                      <a:pt x="37912" y="739701"/>
                      <a:pt x="42246" y="736987"/>
                      <a:pt x="46837" y="734749"/>
                    </a:cubicBezTo>
                    <a:lnTo>
                      <a:pt x="34169" y="727319"/>
                    </a:lnTo>
                    <a:lnTo>
                      <a:pt x="34169" y="705031"/>
                    </a:lnTo>
                    <a:cubicBezTo>
                      <a:pt x="41122" y="703030"/>
                      <a:pt x="40741" y="697316"/>
                      <a:pt x="40455" y="691600"/>
                    </a:cubicBezTo>
                    <a:cubicBezTo>
                      <a:pt x="37883" y="688076"/>
                      <a:pt x="32073" y="686171"/>
                      <a:pt x="27882" y="683409"/>
                    </a:cubicBezTo>
                    <a:cubicBezTo>
                      <a:pt x="27882" y="682266"/>
                      <a:pt x="27882" y="681123"/>
                      <a:pt x="27311" y="679694"/>
                    </a:cubicBezTo>
                    <a:lnTo>
                      <a:pt x="33788" y="675694"/>
                    </a:lnTo>
                    <a:lnTo>
                      <a:pt x="33788" y="602160"/>
                    </a:lnTo>
                    <a:lnTo>
                      <a:pt x="27406" y="598255"/>
                    </a:lnTo>
                    <a:lnTo>
                      <a:pt x="27406" y="591016"/>
                    </a:lnTo>
                    <a:lnTo>
                      <a:pt x="34073" y="586921"/>
                    </a:lnTo>
                    <a:lnTo>
                      <a:pt x="34073" y="550344"/>
                    </a:lnTo>
                    <a:cubicBezTo>
                      <a:pt x="39503" y="548344"/>
                      <a:pt x="42265" y="544058"/>
                      <a:pt x="39598" y="538915"/>
                    </a:cubicBezTo>
                    <a:lnTo>
                      <a:pt x="34931" y="536248"/>
                    </a:lnTo>
                    <a:cubicBezTo>
                      <a:pt x="32930" y="532723"/>
                      <a:pt x="34264" y="529104"/>
                      <a:pt x="33788" y="525103"/>
                    </a:cubicBezTo>
                    <a:lnTo>
                      <a:pt x="39788" y="521103"/>
                    </a:lnTo>
                    <a:cubicBezTo>
                      <a:pt x="39788" y="520150"/>
                      <a:pt x="40265" y="519007"/>
                      <a:pt x="40455" y="517579"/>
                    </a:cubicBezTo>
                    <a:lnTo>
                      <a:pt x="33978" y="513578"/>
                    </a:lnTo>
                    <a:lnTo>
                      <a:pt x="33978" y="495481"/>
                    </a:lnTo>
                    <a:lnTo>
                      <a:pt x="27501" y="491480"/>
                    </a:lnTo>
                    <a:lnTo>
                      <a:pt x="33597" y="487670"/>
                    </a:lnTo>
                    <a:lnTo>
                      <a:pt x="33597" y="472907"/>
                    </a:lnTo>
                    <a:lnTo>
                      <a:pt x="28263" y="469859"/>
                    </a:lnTo>
                    <a:cubicBezTo>
                      <a:pt x="25310" y="463667"/>
                      <a:pt x="29025" y="456904"/>
                      <a:pt x="26453" y="450809"/>
                    </a:cubicBezTo>
                    <a:lnTo>
                      <a:pt x="21691" y="448237"/>
                    </a:lnTo>
                    <a:cubicBezTo>
                      <a:pt x="18167" y="440331"/>
                      <a:pt x="25596" y="429187"/>
                      <a:pt x="14452" y="425758"/>
                    </a:cubicBezTo>
                    <a:lnTo>
                      <a:pt x="14452" y="400231"/>
                    </a:lnTo>
                    <a:lnTo>
                      <a:pt x="7689" y="396040"/>
                    </a:lnTo>
                    <a:lnTo>
                      <a:pt x="7689" y="392516"/>
                    </a:lnTo>
                    <a:lnTo>
                      <a:pt x="14071" y="388610"/>
                    </a:lnTo>
                    <a:lnTo>
                      <a:pt x="14071" y="385086"/>
                    </a:lnTo>
                    <a:lnTo>
                      <a:pt x="7308" y="380895"/>
                    </a:lnTo>
                    <a:lnTo>
                      <a:pt x="7308" y="333270"/>
                    </a:lnTo>
                    <a:cubicBezTo>
                      <a:pt x="-1360" y="328031"/>
                      <a:pt x="-1360" y="327650"/>
                      <a:pt x="6546" y="322888"/>
                    </a:cubicBezTo>
                    <a:cubicBezTo>
                      <a:pt x="10356" y="306885"/>
                      <a:pt x="4641" y="289645"/>
                      <a:pt x="8737" y="273739"/>
                    </a:cubicBezTo>
                    <a:lnTo>
                      <a:pt x="13785" y="270976"/>
                    </a:lnTo>
                    <a:lnTo>
                      <a:pt x="13785" y="241354"/>
                    </a:lnTo>
                    <a:lnTo>
                      <a:pt x="7880" y="237639"/>
                    </a:lnTo>
                    <a:lnTo>
                      <a:pt x="14166" y="233829"/>
                    </a:lnTo>
                    <a:lnTo>
                      <a:pt x="14166" y="108194"/>
                    </a:lnTo>
                    <a:lnTo>
                      <a:pt x="7975" y="104384"/>
                    </a:lnTo>
                    <a:lnTo>
                      <a:pt x="14166" y="100383"/>
                    </a:lnTo>
                    <a:cubicBezTo>
                      <a:pt x="14166" y="98955"/>
                      <a:pt x="13595" y="97812"/>
                      <a:pt x="13404" y="96669"/>
                    </a:cubicBezTo>
                    <a:cubicBezTo>
                      <a:pt x="260" y="87144"/>
                      <a:pt x="10737" y="61807"/>
                      <a:pt x="7594" y="45996"/>
                    </a:cubicBezTo>
                    <a:lnTo>
                      <a:pt x="1688" y="41995"/>
                    </a:lnTo>
                    <a:cubicBezTo>
                      <a:pt x="1688" y="41043"/>
                      <a:pt x="1688" y="39900"/>
                      <a:pt x="926" y="38471"/>
                    </a:cubicBezTo>
                    <a:lnTo>
                      <a:pt x="7403" y="34375"/>
                    </a:lnTo>
                    <a:lnTo>
                      <a:pt x="7403" y="27136"/>
                    </a:lnTo>
                    <a:close/>
                    <a:moveTo>
                      <a:pt x="51314" y="1200712"/>
                    </a:moveTo>
                    <a:lnTo>
                      <a:pt x="44646" y="1197187"/>
                    </a:lnTo>
                    <a:cubicBezTo>
                      <a:pt x="40265" y="1200998"/>
                      <a:pt x="40169" y="1200998"/>
                      <a:pt x="44646" y="1204427"/>
                    </a:cubicBezTo>
                    <a:cubicBezTo>
                      <a:pt x="48170" y="1204903"/>
                      <a:pt x="58457" y="1204331"/>
                      <a:pt x="51314" y="1200712"/>
                    </a:cubicBezTo>
                    <a:close/>
                    <a:moveTo>
                      <a:pt x="456888" y="530057"/>
                    </a:moveTo>
                    <a:cubicBezTo>
                      <a:pt x="449459" y="530057"/>
                      <a:pt x="449078" y="530057"/>
                      <a:pt x="448887" y="535581"/>
                    </a:cubicBezTo>
                    <a:cubicBezTo>
                      <a:pt x="455364" y="540343"/>
                      <a:pt x="463270" y="535581"/>
                      <a:pt x="469556" y="532152"/>
                    </a:cubicBezTo>
                    <a:cubicBezTo>
                      <a:pt x="465584" y="530380"/>
                      <a:pt x="461222" y="529656"/>
                      <a:pt x="456888" y="530057"/>
                    </a:cubicBezTo>
                    <a:close/>
                    <a:moveTo>
                      <a:pt x="334397" y="154391"/>
                    </a:moveTo>
                    <a:cubicBezTo>
                      <a:pt x="323824" y="153819"/>
                      <a:pt x="314680" y="146389"/>
                      <a:pt x="305060" y="155629"/>
                    </a:cubicBezTo>
                    <a:cubicBezTo>
                      <a:pt x="310679" y="159153"/>
                      <a:pt x="320585" y="159248"/>
                      <a:pt x="326586" y="165154"/>
                    </a:cubicBezTo>
                    <a:cubicBezTo>
                      <a:pt x="334682" y="167249"/>
                      <a:pt x="342302" y="160963"/>
                      <a:pt x="334397" y="154391"/>
                    </a:cubicBezTo>
                    <a:close/>
                    <a:moveTo>
                      <a:pt x="320776" y="235258"/>
                    </a:moveTo>
                    <a:lnTo>
                      <a:pt x="333730" y="235258"/>
                    </a:lnTo>
                    <a:cubicBezTo>
                      <a:pt x="338588" y="231734"/>
                      <a:pt x="338588" y="231734"/>
                      <a:pt x="333730" y="227923"/>
                    </a:cubicBezTo>
                    <a:lnTo>
                      <a:pt x="320871" y="227923"/>
                    </a:lnTo>
                    <a:cubicBezTo>
                      <a:pt x="316394" y="231447"/>
                      <a:pt x="316394" y="231447"/>
                      <a:pt x="320776" y="235258"/>
                    </a:cubicBezTo>
                    <a:close/>
                    <a:moveTo>
                      <a:pt x="228764" y="405374"/>
                    </a:moveTo>
                    <a:cubicBezTo>
                      <a:pt x="251053" y="408422"/>
                      <a:pt x="273151" y="388991"/>
                      <a:pt x="294773" y="401374"/>
                    </a:cubicBezTo>
                    <a:lnTo>
                      <a:pt x="304298" y="396040"/>
                    </a:lnTo>
                    <a:cubicBezTo>
                      <a:pt x="304298" y="392992"/>
                      <a:pt x="304298" y="392992"/>
                      <a:pt x="301059" y="390324"/>
                    </a:cubicBezTo>
                    <a:cubicBezTo>
                      <a:pt x="272484" y="390324"/>
                      <a:pt x="242576" y="399849"/>
                      <a:pt x="214763" y="386610"/>
                    </a:cubicBezTo>
                    <a:cubicBezTo>
                      <a:pt x="210381" y="387848"/>
                      <a:pt x="204380" y="385276"/>
                      <a:pt x="199523" y="388419"/>
                    </a:cubicBezTo>
                    <a:lnTo>
                      <a:pt x="199523" y="395182"/>
                    </a:lnTo>
                    <a:cubicBezTo>
                      <a:pt x="194998" y="399278"/>
                      <a:pt x="189150" y="401612"/>
                      <a:pt x="183044" y="401755"/>
                    </a:cubicBezTo>
                    <a:cubicBezTo>
                      <a:pt x="175701" y="395868"/>
                      <a:pt x="166290" y="393182"/>
                      <a:pt x="156946" y="394325"/>
                    </a:cubicBezTo>
                    <a:cubicBezTo>
                      <a:pt x="146278" y="397468"/>
                      <a:pt x="147421" y="405946"/>
                      <a:pt x="136277" y="408898"/>
                    </a:cubicBezTo>
                    <a:cubicBezTo>
                      <a:pt x="121513" y="406993"/>
                      <a:pt x="108654" y="401659"/>
                      <a:pt x="94081" y="407089"/>
                    </a:cubicBezTo>
                    <a:lnTo>
                      <a:pt x="94081" y="410803"/>
                    </a:lnTo>
                    <a:cubicBezTo>
                      <a:pt x="104130" y="419185"/>
                      <a:pt x="117989" y="421309"/>
                      <a:pt x="130085" y="416328"/>
                    </a:cubicBezTo>
                    <a:cubicBezTo>
                      <a:pt x="140553" y="421386"/>
                      <a:pt x="152764" y="421386"/>
                      <a:pt x="163232" y="416328"/>
                    </a:cubicBezTo>
                    <a:cubicBezTo>
                      <a:pt x="183235" y="425853"/>
                      <a:pt x="200570" y="412518"/>
                      <a:pt x="222002" y="416328"/>
                    </a:cubicBezTo>
                    <a:cubicBezTo>
                      <a:pt x="235718" y="424805"/>
                      <a:pt x="250100" y="413851"/>
                      <a:pt x="264483" y="418138"/>
                    </a:cubicBezTo>
                    <a:cubicBezTo>
                      <a:pt x="264483" y="416994"/>
                      <a:pt x="264483" y="415757"/>
                      <a:pt x="264483" y="414613"/>
                    </a:cubicBezTo>
                    <a:cubicBezTo>
                      <a:pt x="258292" y="412042"/>
                      <a:pt x="251720" y="411280"/>
                      <a:pt x="246767" y="408803"/>
                    </a:cubicBezTo>
                    <a:cubicBezTo>
                      <a:pt x="243242" y="408136"/>
                      <a:pt x="220097" y="410041"/>
                      <a:pt x="228764" y="405374"/>
                    </a:cubicBezTo>
                    <a:close/>
                    <a:moveTo>
                      <a:pt x="102177" y="397944"/>
                    </a:moveTo>
                    <a:cubicBezTo>
                      <a:pt x="110273" y="400802"/>
                      <a:pt x="115512" y="404136"/>
                      <a:pt x="113893" y="392325"/>
                    </a:cubicBezTo>
                    <a:cubicBezTo>
                      <a:pt x="108749" y="388991"/>
                      <a:pt x="102368" y="390706"/>
                      <a:pt x="94176" y="391182"/>
                    </a:cubicBezTo>
                    <a:lnTo>
                      <a:pt x="94176" y="395944"/>
                    </a:lnTo>
                    <a:cubicBezTo>
                      <a:pt x="96605" y="397307"/>
                      <a:pt x="99415" y="397840"/>
                      <a:pt x="102177" y="397468"/>
                    </a:cubicBezTo>
                    <a:close/>
                    <a:moveTo>
                      <a:pt x="145421" y="335270"/>
                    </a:moveTo>
                    <a:lnTo>
                      <a:pt x="136372" y="335270"/>
                    </a:lnTo>
                    <a:cubicBezTo>
                      <a:pt x="132467" y="338413"/>
                      <a:pt x="121513" y="340890"/>
                      <a:pt x="130562" y="346319"/>
                    </a:cubicBezTo>
                    <a:lnTo>
                      <a:pt x="143420" y="346319"/>
                    </a:lnTo>
                    <a:cubicBezTo>
                      <a:pt x="147040" y="342795"/>
                      <a:pt x="147135" y="342795"/>
                      <a:pt x="145421" y="334794"/>
                    </a:cubicBezTo>
                    <a:close/>
                    <a:moveTo>
                      <a:pt x="120465" y="184109"/>
                    </a:moveTo>
                    <a:cubicBezTo>
                      <a:pt x="118465" y="175440"/>
                      <a:pt x="105701" y="188204"/>
                      <a:pt x="100082" y="189538"/>
                    </a:cubicBezTo>
                    <a:cubicBezTo>
                      <a:pt x="106902" y="192509"/>
                      <a:pt x="114817" y="191242"/>
                      <a:pt x="120370" y="186299"/>
                    </a:cubicBezTo>
                    <a:cubicBezTo>
                      <a:pt x="120370" y="184870"/>
                      <a:pt x="120179" y="184204"/>
                      <a:pt x="120465" y="183632"/>
                    </a:cubicBezTo>
                    <a:close/>
                    <a:moveTo>
                      <a:pt x="113798" y="205730"/>
                    </a:moveTo>
                    <a:cubicBezTo>
                      <a:pt x="121227" y="215255"/>
                      <a:pt x="136086" y="207730"/>
                      <a:pt x="154565" y="207159"/>
                    </a:cubicBezTo>
                    <a:cubicBezTo>
                      <a:pt x="153412" y="208311"/>
                      <a:pt x="152050" y="209245"/>
                      <a:pt x="150564" y="209921"/>
                    </a:cubicBezTo>
                    <a:cubicBezTo>
                      <a:pt x="154374" y="208778"/>
                      <a:pt x="157327" y="208016"/>
                      <a:pt x="159613" y="207444"/>
                    </a:cubicBezTo>
                    <a:cubicBezTo>
                      <a:pt x="163118" y="210531"/>
                      <a:pt x="168252" y="210921"/>
                      <a:pt x="172186" y="208397"/>
                    </a:cubicBezTo>
                    <a:cubicBezTo>
                      <a:pt x="169424" y="204873"/>
                      <a:pt x="166185" y="206207"/>
                      <a:pt x="159613" y="207444"/>
                    </a:cubicBezTo>
                    <a:cubicBezTo>
                      <a:pt x="159518" y="207073"/>
                      <a:pt x="159518" y="206673"/>
                      <a:pt x="159613" y="206301"/>
                    </a:cubicBezTo>
                    <a:lnTo>
                      <a:pt x="154374" y="207159"/>
                    </a:lnTo>
                    <a:cubicBezTo>
                      <a:pt x="175234" y="201349"/>
                      <a:pt x="114369" y="198681"/>
                      <a:pt x="113798" y="205349"/>
                    </a:cubicBezTo>
                    <a:close/>
                    <a:moveTo>
                      <a:pt x="248862" y="357558"/>
                    </a:moveTo>
                    <a:cubicBezTo>
                      <a:pt x="243338" y="361369"/>
                      <a:pt x="237242" y="360321"/>
                      <a:pt x="232098" y="362892"/>
                    </a:cubicBezTo>
                    <a:cubicBezTo>
                      <a:pt x="231431" y="372417"/>
                      <a:pt x="248862" y="367083"/>
                      <a:pt x="255530" y="368608"/>
                    </a:cubicBezTo>
                    <a:cubicBezTo>
                      <a:pt x="264150" y="374027"/>
                      <a:pt x="275265" y="373332"/>
                      <a:pt x="283152" y="366893"/>
                    </a:cubicBezTo>
                    <a:lnTo>
                      <a:pt x="269246" y="357368"/>
                    </a:lnTo>
                    <a:close/>
                    <a:moveTo>
                      <a:pt x="262292" y="161534"/>
                    </a:moveTo>
                    <a:cubicBezTo>
                      <a:pt x="272294" y="161534"/>
                      <a:pt x="282390" y="163249"/>
                      <a:pt x="290867" y="156486"/>
                    </a:cubicBezTo>
                    <a:cubicBezTo>
                      <a:pt x="296868" y="141055"/>
                      <a:pt x="266960" y="145722"/>
                      <a:pt x="259530" y="151914"/>
                    </a:cubicBezTo>
                    <a:cubicBezTo>
                      <a:pt x="259244" y="155247"/>
                      <a:pt x="255053" y="158962"/>
                      <a:pt x="262292" y="161534"/>
                    </a:cubicBezTo>
                    <a:close/>
                    <a:moveTo>
                      <a:pt x="233717" y="339651"/>
                    </a:moveTo>
                    <a:cubicBezTo>
                      <a:pt x="242671" y="336127"/>
                      <a:pt x="235241" y="333937"/>
                      <a:pt x="229431" y="334794"/>
                    </a:cubicBezTo>
                    <a:cubicBezTo>
                      <a:pt x="224669" y="337175"/>
                      <a:pt x="224669" y="339651"/>
                      <a:pt x="229431" y="342128"/>
                    </a:cubicBezTo>
                    <a:cubicBezTo>
                      <a:pt x="230708" y="341356"/>
                      <a:pt x="231946" y="340537"/>
                      <a:pt x="233146" y="339651"/>
                    </a:cubicBezTo>
                    <a:close/>
                    <a:moveTo>
                      <a:pt x="235908" y="154200"/>
                    </a:moveTo>
                    <a:cubicBezTo>
                      <a:pt x="211524" y="154200"/>
                      <a:pt x="186092" y="163725"/>
                      <a:pt x="163137" y="150485"/>
                    </a:cubicBezTo>
                    <a:cubicBezTo>
                      <a:pt x="157898" y="151152"/>
                      <a:pt x="152088" y="149247"/>
                      <a:pt x="147802" y="152009"/>
                    </a:cubicBezTo>
                    <a:lnTo>
                      <a:pt x="147230" y="155629"/>
                    </a:lnTo>
                    <a:cubicBezTo>
                      <a:pt x="161613" y="168392"/>
                      <a:pt x="185330" y="161629"/>
                      <a:pt x="202475" y="168487"/>
                    </a:cubicBezTo>
                    <a:cubicBezTo>
                      <a:pt x="215715" y="170773"/>
                      <a:pt x="208857" y="165344"/>
                      <a:pt x="216477" y="161534"/>
                    </a:cubicBezTo>
                    <a:cubicBezTo>
                      <a:pt x="220763" y="161439"/>
                      <a:pt x="247719" y="163916"/>
                      <a:pt x="235337" y="154200"/>
                    </a:cubicBezTo>
                    <a:close/>
                    <a:moveTo>
                      <a:pt x="216858" y="198586"/>
                    </a:moveTo>
                    <a:cubicBezTo>
                      <a:pt x="211257" y="198110"/>
                      <a:pt x="205609" y="198425"/>
                      <a:pt x="200094" y="199539"/>
                    </a:cubicBezTo>
                    <a:lnTo>
                      <a:pt x="200094" y="208206"/>
                    </a:lnTo>
                    <a:cubicBezTo>
                      <a:pt x="209029" y="211198"/>
                      <a:pt x="218858" y="209597"/>
                      <a:pt x="226383" y="203920"/>
                    </a:cubicBezTo>
                    <a:close/>
                    <a:moveTo>
                      <a:pt x="183997" y="176488"/>
                    </a:moveTo>
                    <a:cubicBezTo>
                      <a:pt x="174586" y="175079"/>
                      <a:pt x="165014" y="177593"/>
                      <a:pt x="157517" y="183442"/>
                    </a:cubicBezTo>
                    <a:cubicBezTo>
                      <a:pt x="171805" y="182775"/>
                      <a:pt x="163613" y="189442"/>
                      <a:pt x="170852" y="190871"/>
                    </a:cubicBezTo>
                    <a:cubicBezTo>
                      <a:pt x="174681" y="187947"/>
                      <a:pt x="179482" y="186585"/>
                      <a:pt x="184283" y="187061"/>
                    </a:cubicBezTo>
                    <a:lnTo>
                      <a:pt x="193808" y="181823"/>
                    </a:lnTo>
                    <a:close/>
                    <a:moveTo>
                      <a:pt x="140944" y="260022"/>
                    </a:moveTo>
                    <a:cubicBezTo>
                      <a:pt x="142182" y="264785"/>
                      <a:pt x="142182" y="264880"/>
                      <a:pt x="150469" y="264785"/>
                    </a:cubicBezTo>
                    <a:cubicBezTo>
                      <a:pt x="158565" y="268119"/>
                      <a:pt x="163709" y="272976"/>
                      <a:pt x="171424" y="275644"/>
                    </a:cubicBezTo>
                    <a:cubicBezTo>
                      <a:pt x="179139" y="278310"/>
                      <a:pt x="180949" y="272405"/>
                      <a:pt x="186759" y="272024"/>
                    </a:cubicBezTo>
                    <a:cubicBezTo>
                      <a:pt x="199046" y="272024"/>
                      <a:pt x="209524" y="277549"/>
                      <a:pt x="223240" y="275644"/>
                    </a:cubicBezTo>
                    <a:cubicBezTo>
                      <a:pt x="227021" y="274062"/>
                      <a:pt x="230507" y="271843"/>
                      <a:pt x="233527" y="269071"/>
                    </a:cubicBezTo>
                    <a:cubicBezTo>
                      <a:pt x="232670" y="267738"/>
                      <a:pt x="231527" y="266214"/>
                      <a:pt x="230384" y="264594"/>
                    </a:cubicBezTo>
                    <a:lnTo>
                      <a:pt x="223049" y="268309"/>
                    </a:lnTo>
                    <a:lnTo>
                      <a:pt x="213524" y="263071"/>
                    </a:lnTo>
                    <a:cubicBezTo>
                      <a:pt x="215810" y="249355"/>
                      <a:pt x="198284" y="254022"/>
                      <a:pt x="189236" y="254212"/>
                    </a:cubicBezTo>
                    <a:cubicBezTo>
                      <a:pt x="174281" y="262499"/>
                      <a:pt x="153993" y="244592"/>
                      <a:pt x="140087" y="260022"/>
                    </a:cubicBezTo>
                    <a:close/>
                    <a:moveTo>
                      <a:pt x="60077" y="269547"/>
                    </a:moveTo>
                    <a:cubicBezTo>
                      <a:pt x="71164" y="277044"/>
                      <a:pt x="83851" y="281835"/>
                      <a:pt x="97129" y="283550"/>
                    </a:cubicBezTo>
                    <a:cubicBezTo>
                      <a:pt x="108368" y="276024"/>
                      <a:pt x="123799" y="276691"/>
                      <a:pt x="134657" y="270976"/>
                    </a:cubicBezTo>
                    <a:cubicBezTo>
                      <a:pt x="127228" y="267071"/>
                      <a:pt x="118560" y="259927"/>
                      <a:pt x="110940" y="261451"/>
                    </a:cubicBezTo>
                    <a:cubicBezTo>
                      <a:pt x="102463" y="255927"/>
                      <a:pt x="95510" y="254498"/>
                      <a:pt x="92747" y="246783"/>
                    </a:cubicBezTo>
                    <a:cubicBezTo>
                      <a:pt x="81355" y="247173"/>
                      <a:pt x="69973" y="245926"/>
                      <a:pt x="58934" y="243068"/>
                    </a:cubicBezTo>
                    <a:cubicBezTo>
                      <a:pt x="53409" y="244497"/>
                      <a:pt x="57886" y="248974"/>
                      <a:pt x="51980" y="250402"/>
                    </a:cubicBezTo>
                    <a:cubicBezTo>
                      <a:pt x="46075" y="251831"/>
                      <a:pt x="41027" y="249069"/>
                      <a:pt x="36264" y="252022"/>
                    </a:cubicBezTo>
                    <a:lnTo>
                      <a:pt x="42265" y="255927"/>
                    </a:lnTo>
                    <a:lnTo>
                      <a:pt x="42265" y="262499"/>
                    </a:lnTo>
                    <a:cubicBezTo>
                      <a:pt x="47046" y="266481"/>
                      <a:pt x="52999" y="268785"/>
                      <a:pt x="59219" y="269071"/>
                    </a:cubicBezTo>
                    <a:close/>
                    <a:moveTo>
                      <a:pt x="55600" y="308314"/>
                    </a:moveTo>
                    <a:cubicBezTo>
                      <a:pt x="55600" y="317268"/>
                      <a:pt x="55600" y="317268"/>
                      <a:pt x="58743" y="320411"/>
                    </a:cubicBezTo>
                    <a:cubicBezTo>
                      <a:pt x="91890" y="317268"/>
                      <a:pt x="123608" y="335460"/>
                      <a:pt x="153993" y="318697"/>
                    </a:cubicBezTo>
                    <a:cubicBezTo>
                      <a:pt x="153993" y="317649"/>
                      <a:pt x="153993" y="316601"/>
                      <a:pt x="161137" y="314887"/>
                    </a:cubicBezTo>
                    <a:cubicBezTo>
                      <a:pt x="168852" y="319363"/>
                      <a:pt x="177520" y="314887"/>
                      <a:pt x="185045" y="320983"/>
                    </a:cubicBezTo>
                    <a:cubicBezTo>
                      <a:pt x="191426" y="318982"/>
                      <a:pt x="199618" y="322506"/>
                      <a:pt x="206095" y="318887"/>
                    </a:cubicBezTo>
                    <a:cubicBezTo>
                      <a:pt x="206095" y="317744"/>
                      <a:pt x="206095" y="316506"/>
                      <a:pt x="206666" y="314696"/>
                    </a:cubicBezTo>
                    <a:cubicBezTo>
                      <a:pt x="204285" y="313648"/>
                      <a:pt x="201428" y="312410"/>
                      <a:pt x="172091" y="312791"/>
                    </a:cubicBezTo>
                    <a:cubicBezTo>
                      <a:pt x="177710" y="311839"/>
                      <a:pt x="185045" y="310696"/>
                      <a:pt x="194760" y="309362"/>
                    </a:cubicBezTo>
                    <a:cubicBezTo>
                      <a:pt x="188188" y="311743"/>
                      <a:pt x="155517" y="304790"/>
                      <a:pt x="155041" y="313077"/>
                    </a:cubicBezTo>
                    <a:cubicBezTo>
                      <a:pt x="130371" y="312219"/>
                      <a:pt x="103796" y="317363"/>
                      <a:pt x="82175" y="304219"/>
                    </a:cubicBezTo>
                    <a:cubicBezTo>
                      <a:pt x="82175" y="293646"/>
                      <a:pt x="63125" y="301171"/>
                      <a:pt x="57695" y="294694"/>
                    </a:cubicBezTo>
                    <a:cubicBezTo>
                      <a:pt x="52171" y="295265"/>
                      <a:pt x="46170" y="293360"/>
                      <a:pt x="42455" y="296694"/>
                    </a:cubicBezTo>
                    <a:lnTo>
                      <a:pt x="42455" y="299647"/>
                    </a:lnTo>
                    <a:cubicBezTo>
                      <a:pt x="45313" y="302885"/>
                      <a:pt x="51790" y="304409"/>
                      <a:pt x="54743" y="307838"/>
                    </a:cubicBezTo>
                    <a:close/>
                    <a:moveTo>
                      <a:pt x="78746" y="357463"/>
                    </a:moveTo>
                    <a:cubicBezTo>
                      <a:pt x="93224" y="367465"/>
                      <a:pt x="110369" y="365655"/>
                      <a:pt x="124847" y="375942"/>
                    </a:cubicBezTo>
                    <a:cubicBezTo>
                      <a:pt x="129323" y="374989"/>
                      <a:pt x="134943" y="377085"/>
                      <a:pt x="140372" y="374418"/>
                    </a:cubicBezTo>
                    <a:cubicBezTo>
                      <a:pt x="144754" y="364417"/>
                      <a:pt x="128371" y="361559"/>
                      <a:pt x="125037" y="357178"/>
                    </a:cubicBezTo>
                    <a:cubicBezTo>
                      <a:pt x="99034" y="360130"/>
                      <a:pt x="73983" y="334794"/>
                      <a:pt x="50266" y="351844"/>
                    </a:cubicBezTo>
                    <a:lnTo>
                      <a:pt x="58553" y="357463"/>
                    </a:lnTo>
                    <a:close/>
                    <a:moveTo>
                      <a:pt x="98653" y="449380"/>
                    </a:moveTo>
                    <a:cubicBezTo>
                      <a:pt x="103272" y="449818"/>
                      <a:pt x="107892" y="448599"/>
                      <a:pt x="111702" y="445951"/>
                    </a:cubicBezTo>
                    <a:lnTo>
                      <a:pt x="121227" y="451285"/>
                    </a:lnTo>
                    <a:lnTo>
                      <a:pt x="121227" y="455000"/>
                    </a:lnTo>
                    <a:cubicBezTo>
                      <a:pt x="131228" y="462810"/>
                      <a:pt x="144754" y="462905"/>
                      <a:pt x="140944" y="447760"/>
                    </a:cubicBezTo>
                    <a:lnTo>
                      <a:pt x="150469" y="442140"/>
                    </a:lnTo>
                    <a:cubicBezTo>
                      <a:pt x="155193" y="442598"/>
                      <a:pt x="159927" y="441350"/>
                      <a:pt x="163804" y="438616"/>
                    </a:cubicBezTo>
                    <a:cubicBezTo>
                      <a:pt x="187616" y="445760"/>
                      <a:pt x="217239" y="448141"/>
                      <a:pt x="239242" y="435950"/>
                    </a:cubicBezTo>
                    <a:cubicBezTo>
                      <a:pt x="233241" y="425662"/>
                      <a:pt x="202952" y="423948"/>
                      <a:pt x="194474" y="432901"/>
                    </a:cubicBezTo>
                    <a:cubicBezTo>
                      <a:pt x="181711" y="436235"/>
                      <a:pt x="180282" y="431377"/>
                      <a:pt x="174758" y="431092"/>
                    </a:cubicBezTo>
                    <a:cubicBezTo>
                      <a:pt x="150564" y="425758"/>
                      <a:pt x="138182" y="444426"/>
                      <a:pt x="114464" y="442140"/>
                    </a:cubicBezTo>
                    <a:lnTo>
                      <a:pt x="104939" y="434521"/>
                    </a:lnTo>
                    <a:cubicBezTo>
                      <a:pt x="91985" y="437283"/>
                      <a:pt x="85127" y="427758"/>
                      <a:pt x="74936" y="432997"/>
                    </a:cubicBezTo>
                    <a:lnTo>
                      <a:pt x="74936" y="443474"/>
                    </a:lnTo>
                    <a:lnTo>
                      <a:pt x="91223" y="452999"/>
                    </a:lnTo>
                    <a:close/>
                    <a:moveTo>
                      <a:pt x="225145" y="450713"/>
                    </a:moveTo>
                    <a:cubicBezTo>
                      <a:pt x="210095" y="444998"/>
                      <a:pt x="213239" y="457952"/>
                      <a:pt x="225145" y="451951"/>
                    </a:cubicBezTo>
                    <a:cubicBezTo>
                      <a:pt x="224192" y="450999"/>
                      <a:pt x="224669" y="450522"/>
                      <a:pt x="224192" y="450237"/>
                    </a:cubicBezTo>
                    <a:close/>
                    <a:moveTo>
                      <a:pt x="196570" y="449475"/>
                    </a:moveTo>
                    <a:lnTo>
                      <a:pt x="183330" y="449475"/>
                    </a:lnTo>
                    <a:lnTo>
                      <a:pt x="177520" y="453190"/>
                    </a:lnTo>
                    <a:cubicBezTo>
                      <a:pt x="164756" y="452237"/>
                      <a:pt x="167995" y="456143"/>
                      <a:pt x="176186" y="460524"/>
                    </a:cubicBezTo>
                    <a:lnTo>
                      <a:pt x="190569" y="460524"/>
                    </a:lnTo>
                    <a:cubicBezTo>
                      <a:pt x="193712" y="456904"/>
                      <a:pt x="204571" y="454618"/>
                      <a:pt x="195617" y="448999"/>
                    </a:cubicBezTo>
                    <a:close/>
                    <a:moveTo>
                      <a:pt x="116941" y="509006"/>
                    </a:moveTo>
                    <a:cubicBezTo>
                      <a:pt x="112369" y="512150"/>
                      <a:pt x="105987" y="511673"/>
                      <a:pt x="101510" y="513959"/>
                    </a:cubicBezTo>
                    <a:lnTo>
                      <a:pt x="101510" y="518150"/>
                    </a:lnTo>
                    <a:cubicBezTo>
                      <a:pt x="109159" y="524408"/>
                      <a:pt x="120151" y="524408"/>
                      <a:pt x="127799" y="518150"/>
                    </a:cubicBezTo>
                    <a:lnTo>
                      <a:pt x="127799" y="510149"/>
                    </a:lnTo>
                    <a:cubicBezTo>
                      <a:pt x="124475" y="507606"/>
                      <a:pt x="120065" y="506987"/>
                      <a:pt x="116179" y="508530"/>
                    </a:cubicBezTo>
                    <a:close/>
                    <a:moveTo>
                      <a:pt x="334682" y="1153373"/>
                    </a:moveTo>
                    <a:cubicBezTo>
                      <a:pt x="325157" y="1153373"/>
                      <a:pt x="301916" y="1150991"/>
                      <a:pt x="321062" y="1160707"/>
                    </a:cubicBezTo>
                    <a:lnTo>
                      <a:pt x="334587" y="1160707"/>
                    </a:lnTo>
                    <a:cubicBezTo>
                      <a:pt x="338492" y="1156611"/>
                      <a:pt x="338492" y="1156611"/>
                      <a:pt x="333920" y="1152896"/>
                    </a:cubicBezTo>
                    <a:close/>
                    <a:moveTo>
                      <a:pt x="334682" y="817997"/>
                    </a:moveTo>
                    <a:cubicBezTo>
                      <a:pt x="337730" y="816092"/>
                      <a:pt x="341445" y="814378"/>
                      <a:pt x="344207" y="812282"/>
                    </a:cubicBezTo>
                    <a:lnTo>
                      <a:pt x="344207" y="808853"/>
                    </a:lnTo>
                    <a:cubicBezTo>
                      <a:pt x="338111" y="804090"/>
                      <a:pt x="330301" y="808853"/>
                      <a:pt x="324586" y="812473"/>
                    </a:cubicBezTo>
                    <a:close/>
                    <a:moveTo>
                      <a:pt x="364210" y="1081458"/>
                    </a:moveTo>
                    <a:cubicBezTo>
                      <a:pt x="356695" y="1075705"/>
                      <a:pt x="346713" y="1074334"/>
                      <a:pt x="337921" y="1077839"/>
                    </a:cubicBezTo>
                    <a:lnTo>
                      <a:pt x="337921" y="1084888"/>
                    </a:lnTo>
                    <a:cubicBezTo>
                      <a:pt x="340959" y="1086964"/>
                      <a:pt x="344779" y="1087564"/>
                      <a:pt x="348303" y="1086507"/>
                    </a:cubicBezTo>
                    <a:cubicBezTo>
                      <a:pt x="350589" y="1081649"/>
                      <a:pt x="359543" y="1084126"/>
                      <a:pt x="363543" y="1080982"/>
                    </a:cubicBezTo>
                    <a:close/>
                    <a:moveTo>
                      <a:pt x="400214" y="1127560"/>
                    </a:moveTo>
                    <a:cubicBezTo>
                      <a:pt x="411835" y="1132608"/>
                      <a:pt x="425265" y="1138799"/>
                      <a:pt x="436409" y="1129465"/>
                    </a:cubicBezTo>
                    <a:lnTo>
                      <a:pt x="436409" y="1125750"/>
                    </a:lnTo>
                    <a:lnTo>
                      <a:pt x="429837" y="1121844"/>
                    </a:lnTo>
                    <a:lnTo>
                      <a:pt x="429837" y="1118320"/>
                    </a:lnTo>
                    <a:cubicBezTo>
                      <a:pt x="425837" y="1115177"/>
                      <a:pt x="416597" y="1117368"/>
                      <a:pt x="413930" y="1112986"/>
                    </a:cubicBezTo>
                    <a:cubicBezTo>
                      <a:pt x="393452" y="1114034"/>
                      <a:pt x="373163" y="1121464"/>
                      <a:pt x="352208" y="1121464"/>
                    </a:cubicBezTo>
                    <a:cubicBezTo>
                      <a:pt x="351827" y="1134799"/>
                      <a:pt x="387641" y="1123654"/>
                      <a:pt x="399548" y="1127084"/>
                    </a:cubicBezTo>
                    <a:close/>
                    <a:moveTo>
                      <a:pt x="371639" y="797518"/>
                    </a:moveTo>
                    <a:cubicBezTo>
                      <a:pt x="378307" y="800757"/>
                      <a:pt x="375640" y="803900"/>
                      <a:pt x="381831" y="807043"/>
                    </a:cubicBezTo>
                    <a:cubicBezTo>
                      <a:pt x="385355" y="798471"/>
                      <a:pt x="395261" y="795899"/>
                      <a:pt x="404120" y="790184"/>
                    </a:cubicBezTo>
                    <a:lnTo>
                      <a:pt x="404120" y="786374"/>
                    </a:lnTo>
                    <a:cubicBezTo>
                      <a:pt x="407263" y="782945"/>
                      <a:pt x="418407" y="786374"/>
                      <a:pt x="417074" y="780373"/>
                    </a:cubicBezTo>
                    <a:cubicBezTo>
                      <a:pt x="418883" y="774944"/>
                      <a:pt x="429266" y="778468"/>
                      <a:pt x="433457" y="773610"/>
                    </a:cubicBezTo>
                    <a:cubicBezTo>
                      <a:pt x="450316" y="783612"/>
                      <a:pt x="470509" y="779135"/>
                      <a:pt x="488892" y="782374"/>
                    </a:cubicBezTo>
                    <a:cubicBezTo>
                      <a:pt x="488892" y="783612"/>
                      <a:pt x="488892" y="784755"/>
                      <a:pt x="488892" y="786088"/>
                    </a:cubicBezTo>
                    <a:lnTo>
                      <a:pt x="482510" y="790089"/>
                    </a:lnTo>
                    <a:cubicBezTo>
                      <a:pt x="483177" y="792851"/>
                      <a:pt x="480415" y="795899"/>
                      <a:pt x="484701" y="798852"/>
                    </a:cubicBezTo>
                    <a:cubicBezTo>
                      <a:pt x="495179" y="796947"/>
                      <a:pt x="506609" y="806186"/>
                      <a:pt x="514705" y="800948"/>
                    </a:cubicBezTo>
                    <a:lnTo>
                      <a:pt x="508990" y="797328"/>
                    </a:lnTo>
                    <a:lnTo>
                      <a:pt x="508990" y="787803"/>
                    </a:lnTo>
                    <a:cubicBezTo>
                      <a:pt x="552138" y="789041"/>
                      <a:pt x="504037" y="777135"/>
                      <a:pt x="490797" y="773706"/>
                    </a:cubicBezTo>
                    <a:cubicBezTo>
                      <a:pt x="472795" y="782564"/>
                      <a:pt x="457650" y="760276"/>
                      <a:pt x="436219" y="765705"/>
                    </a:cubicBezTo>
                    <a:lnTo>
                      <a:pt x="427361" y="758561"/>
                    </a:lnTo>
                    <a:cubicBezTo>
                      <a:pt x="410787" y="759800"/>
                      <a:pt x="396500" y="754656"/>
                      <a:pt x="383831" y="763895"/>
                    </a:cubicBezTo>
                    <a:lnTo>
                      <a:pt x="383831" y="767324"/>
                    </a:lnTo>
                    <a:lnTo>
                      <a:pt x="390023" y="771134"/>
                    </a:lnTo>
                    <a:lnTo>
                      <a:pt x="383831" y="775039"/>
                    </a:lnTo>
                    <a:cubicBezTo>
                      <a:pt x="380021" y="788469"/>
                      <a:pt x="365543" y="770658"/>
                      <a:pt x="370592" y="797042"/>
                    </a:cubicBezTo>
                    <a:close/>
                    <a:moveTo>
                      <a:pt x="537279" y="908389"/>
                    </a:moveTo>
                    <a:lnTo>
                      <a:pt x="521468" y="911723"/>
                    </a:lnTo>
                    <a:cubicBezTo>
                      <a:pt x="532326" y="914676"/>
                      <a:pt x="546233" y="915533"/>
                      <a:pt x="554424" y="908389"/>
                    </a:cubicBezTo>
                    <a:lnTo>
                      <a:pt x="545852" y="902960"/>
                    </a:lnTo>
                    <a:cubicBezTo>
                      <a:pt x="542156" y="903398"/>
                      <a:pt x="538736" y="905151"/>
                      <a:pt x="536231" y="907913"/>
                    </a:cubicBezTo>
                    <a:close/>
                    <a:moveTo>
                      <a:pt x="380212" y="1086507"/>
                    </a:moveTo>
                    <a:cubicBezTo>
                      <a:pt x="399262" y="1088412"/>
                      <a:pt x="420503" y="1076982"/>
                      <a:pt x="439457" y="1086507"/>
                    </a:cubicBezTo>
                    <a:cubicBezTo>
                      <a:pt x="444887" y="1083744"/>
                      <a:pt x="453840" y="1081173"/>
                      <a:pt x="455174" y="1076982"/>
                    </a:cubicBezTo>
                    <a:cubicBezTo>
                      <a:pt x="430409" y="1066123"/>
                      <a:pt x="400595" y="1072600"/>
                      <a:pt x="377545" y="1081649"/>
                    </a:cubicBezTo>
                    <a:cubicBezTo>
                      <a:pt x="377259" y="1082697"/>
                      <a:pt x="375068" y="1084793"/>
                      <a:pt x="379164" y="1086031"/>
                    </a:cubicBezTo>
                    <a:close/>
                    <a:moveTo>
                      <a:pt x="381926" y="946965"/>
                    </a:moveTo>
                    <a:cubicBezTo>
                      <a:pt x="379355" y="946965"/>
                      <a:pt x="376878" y="950014"/>
                      <a:pt x="378021" y="952014"/>
                    </a:cubicBezTo>
                    <a:lnTo>
                      <a:pt x="393737" y="961539"/>
                    </a:lnTo>
                    <a:lnTo>
                      <a:pt x="401738" y="961539"/>
                    </a:lnTo>
                    <a:cubicBezTo>
                      <a:pt x="406406" y="956872"/>
                      <a:pt x="418026" y="957919"/>
                      <a:pt x="423741" y="952014"/>
                    </a:cubicBezTo>
                    <a:cubicBezTo>
                      <a:pt x="410882" y="942965"/>
                      <a:pt x="395642" y="947442"/>
                      <a:pt x="380879" y="946489"/>
                    </a:cubicBezTo>
                    <a:close/>
                    <a:moveTo>
                      <a:pt x="400976" y="932202"/>
                    </a:moveTo>
                    <a:lnTo>
                      <a:pt x="408025" y="932202"/>
                    </a:lnTo>
                    <a:lnTo>
                      <a:pt x="413549" y="928582"/>
                    </a:lnTo>
                    <a:cubicBezTo>
                      <a:pt x="426218" y="929535"/>
                      <a:pt x="423074" y="925725"/>
                      <a:pt x="415169" y="921153"/>
                    </a:cubicBezTo>
                    <a:lnTo>
                      <a:pt x="398690" y="921153"/>
                    </a:lnTo>
                    <a:cubicBezTo>
                      <a:pt x="398024" y="924391"/>
                      <a:pt x="392690" y="928011"/>
                      <a:pt x="399643" y="931726"/>
                    </a:cubicBezTo>
                    <a:close/>
                    <a:moveTo>
                      <a:pt x="377926" y="989352"/>
                    </a:moveTo>
                    <a:cubicBezTo>
                      <a:pt x="378193" y="990609"/>
                      <a:pt x="378383" y="991885"/>
                      <a:pt x="378497" y="993162"/>
                    </a:cubicBezTo>
                    <a:cubicBezTo>
                      <a:pt x="385584" y="999744"/>
                      <a:pt x="396557" y="999744"/>
                      <a:pt x="403643" y="993162"/>
                    </a:cubicBezTo>
                    <a:cubicBezTo>
                      <a:pt x="403643" y="992019"/>
                      <a:pt x="403643" y="990781"/>
                      <a:pt x="404310" y="989352"/>
                    </a:cubicBezTo>
                    <a:cubicBezTo>
                      <a:pt x="397176" y="981627"/>
                      <a:pt x="385117" y="981141"/>
                      <a:pt x="377392" y="988285"/>
                    </a:cubicBezTo>
                    <a:cubicBezTo>
                      <a:pt x="377116" y="988533"/>
                      <a:pt x="376849" y="988800"/>
                      <a:pt x="376592" y="989066"/>
                    </a:cubicBezTo>
                    <a:close/>
                    <a:moveTo>
                      <a:pt x="480796" y="947442"/>
                    </a:moveTo>
                    <a:cubicBezTo>
                      <a:pt x="474795" y="945909"/>
                      <a:pt x="468451" y="946452"/>
                      <a:pt x="462794" y="948966"/>
                    </a:cubicBezTo>
                    <a:cubicBezTo>
                      <a:pt x="470509" y="952014"/>
                      <a:pt x="473652" y="956681"/>
                      <a:pt x="483272" y="952204"/>
                    </a:cubicBezTo>
                    <a:cubicBezTo>
                      <a:pt x="481367" y="950394"/>
                      <a:pt x="483177" y="948299"/>
                      <a:pt x="479462" y="947156"/>
                    </a:cubicBezTo>
                    <a:close/>
                    <a:moveTo>
                      <a:pt x="466508" y="1035262"/>
                    </a:moveTo>
                    <a:lnTo>
                      <a:pt x="460127" y="1035262"/>
                    </a:lnTo>
                    <a:cubicBezTo>
                      <a:pt x="455459" y="1038977"/>
                      <a:pt x="455459" y="1038977"/>
                      <a:pt x="460127" y="1042597"/>
                    </a:cubicBezTo>
                    <a:lnTo>
                      <a:pt x="466604" y="1042597"/>
                    </a:lnTo>
                    <a:cubicBezTo>
                      <a:pt x="469937" y="1038596"/>
                      <a:pt x="469937" y="1038501"/>
                      <a:pt x="465175" y="1034976"/>
                    </a:cubicBezTo>
                    <a:close/>
                    <a:moveTo>
                      <a:pt x="473271" y="902579"/>
                    </a:moveTo>
                    <a:cubicBezTo>
                      <a:pt x="463746" y="905913"/>
                      <a:pt x="438314" y="889339"/>
                      <a:pt x="444696" y="908675"/>
                    </a:cubicBezTo>
                    <a:cubicBezTo>
                      <a:pt x="448982" y="910199"/>
                      <a:pt x="484320" y="913343"/>
                      <a:pt x="471842" y="902293"/>
                    </a:cubicBezTo>
                    <a:close/>
                    <a:moveTo>
                      <a:pt x="423646" y="1184329"/>
                    </a:moveTo>
                    <a:cubicBezTo>
                      <a:pt x="430799" y="1189482"/>
                      <a:pt x="439734" y="1191510"/>
                      <a:pt x="448411" y="1189948"/>
                    </a:cubicBezTo>
                    <a:cubicBezTo>
                      <a:pt x="452030" y="1187758"/>
                      <a:pt x="461936" y="1182519"/>
                      <a:pt x="453078" y="1178994"/>
                    </a:cubicBezTo>
                    <a:cubicBezTo>
                      <a:pt x="448754" y="1179233"/>
                      <a:pt x="444468" y="1178128"/>
                      <a:pt x="440791" y="1175852"/>
                    </a:cubicBezTo>
                    <a:close/>
                    <a:moveTo>
                      <a:pt x="473462" y="1108890"/>
                    </a:moveTo>
                    <a:lnTo>
                      <a:pt x="482034" y="1103747"/>
                    </a:lnTo>
                    <a:cubicBezTo>
                      <a:pt x="473652" y="1094222"/>
                      <a:pt x="458412" y="1098985"/>
                      <a:pt x="446411" y="1097842"/>
                    </a:cubicBezTo>
                    <a:lnTo>
                      <a:pt x="442982" y="1102509"/>
                    </a:lnTo>
                    <a:lnTo>
                      <a:pt x="453269" y="1108890"/>
                    </a:lnTo>
                    <a:close/>
                    <a:moveTo>
                      <a:pt x="459746" y="1359493"/>
                    </a:moveTo>
                    <a:cubicBezTo>
                      <a:pt x="443077" y="1367780"/>
                      <a:pt x="456698" y="1367113"/>
                      <a:pt x="466699" y="1366923"/>
                    </a:cubicBezTo>
                    <a:cubicBezTo>
                      <a:pt x="471271" y="1363208"/>
                      <a:pt x="471271" y="1363208"/>
                      <a:pt x="466699" y="1359493"/>
                    </a:cubicBezTo>
                    <a:close/>
                    <a:moveTo>
                      <a:pt x="459746" y="1389021"/>
                    </a:moveTo>
                    <a:lnTo>
                      <a:pt x="467556" y="1389021"/>
                    </a:lnTo>
                    <a:cubicBezTo>
                      <a:pt x="483272" y="1380163"/>
                      <a:pt x="469271" y="1381687"/>
                      <a:pt x="460031" y="1381591"/>
                    </a:cubicBezTo>
                    <a:cubicBezTo>
                      <a:pt x="454126" y="1384925"/>
                      <a:pt x="454126" y="1384925"/>
                      <a:pt x="458698" y="1388735"/>
                    </a:cubicBezTo>
                    <a:close/>
                    <a:moveTo>
                      <a:pt x="484606" y="1178042"/>
                    </a:moveTo>
                    <a:cubicBezTo>
                      <a:pt x="485273" y="1178137"/>
                      <a:pt x="485939" y="1178137"/>
                      <a:pt x="486606" y="1178042"/>
                    </a:cubicBezTo>
                    <a:cubicBezTo>
                      <a:pt x="555186" y="1156135"/>
                      <a:pt x="540899" y="1155182"/>
                      <a:pt x="479939" y="1160040"/>
                    </a:cubicBezTo>
                    <a:cubicBezTo>
                      <a:pt x="459841" y="1167374"/>
                      <a:pt x="472795" y="1172041"/>
                      <a:pt x="483558" y="1177757"/>
                    </a:cubicBezTo>
                    <a:close/>
                    <a:moveTo>
                      <a:pt x="384308" y="1206617"/>
                    </a:moveTo>
                    <a:cubicBezTo>
                      <a:pt x="380317" y="1204007"/>
                      <a:pt x="375154" y="1204007"/>
                      <a:pt x="371163" y="1206617"/>
                    </a:cubicBezTo>
                    <a:lnTo>
                      <a:pt x="371163" y="1210141"/>
                    </a:lnTo>
                    <a:cubicBezTo>
                      <a:pt x="377545" y="1212904"/>
                      <a:pt x="377545" y="1212904"/>
                      <a:pt x="384308" y="1210141"/>
                    </a:cubicBezTo>
                    <a:close/>
                    <a:moveTo>
                      <a:pt x="384308" y="1162326"/>
                    </a:moveTo>
                    <a:cubicBezTo>
                      <a:pt x="396976" y="1170613"/>
                      <a:pt x="415931" y="1169184"/>
                      <a:pt x="429932" y="1165850"/>
                    </a:cubicBezTo>
                    <a:cubicBezTo>
                      <a:pt x="416226" y="1156249"/>
                      <a:pt x="398405" y="1154830"/>
                      <a:pt x="383355" y="1162136"/>
                    </a:cubicBezTo>
                    <a:close/>
                    <a:moveTo>
                      <a:pt x="413740" y="1333776"/>
                    </a:moveTo>
                    <a:lnTo>
                      <a:pt x="394690" y="1333776"/>
                    </a:lnTo>
                    <a:cubicBezTo>
                      <a:pt x="389737" y="1337300"/>
                      <a:pt x="389737" y="1337395"/>
                      <a:pt x="394690" y="1341205"/>
                    </a:cubicBezTo>
                    <a:lnTo>
                      <a:pt x="413740" y="1341205"/>
                    </a:lnTo>
                    <a:cubicBezTo>
                      <a:pt x="417455" y="1337300"/>
                      <a:pt x="417455" y="1337300"/>
                      <a:pt x="412787" y="1333395"/>
                    </a:cubicBezTo>
                    <a:close/>
                    <a:moveTo>
                      <a:pt x="420407" y="1230620"/>
                    </a:moveTo>
                    <a:lnTo>
                      <a:pt x="412597" y="1230620"/>
                    </a:lnTo>
                    <a:cubicBezTo>
                      <a:pt x="396785" y="1239478"/>
                      <a:pt x="410787" y="1237954"/>
                      <a:pt x="420122" y="1238049"/>
                    </a:cubicBezTo>
                    <a:cubicBezTo>
                      <a:pt x="424217" y="1234049"/>
                      <a:pt x="424217" y="1234049"/>
                      <a:pt x="419455" y="1230239"/>
                    </a:cubicBezTo>
                    <a:close/>
                    <a:moveTo>
                      <a:pt x="447935" y="1204140"/>
                    </a:moveTo>
                    <a:lnTo>
                      <a:pt x="457460" y="1198807"/>
                    </a:lnTo>
                    <a:lnTo>
                      <a:pt x="454793" y="1193854"/>
                    </a:lnTo>
                    <a:cubicBezTo>
                      <a:pt x="441839" y="1198711"/>
                      <a:pt x="414502" y="1183471"/>
                      <a:pt x="410882" y="1195092"/>
                    </a:cubicBezTo>
                    <a:cubicBezTo>
                      <a:pt x="416578" y="1199245"/>
                      <a:pt x="422789" y="1202636"/>
                      <a:pt x="429361" y="1205188"/>
                    </a:cubicBezTo>
                    <a:cubicBezTo>
                      <a:pt x="433742" y="1203664"/>
                      <a:pt x="440505" y="1205474"/>
                      <a:pt x="446982" y="1203760"/>
                    </a:cubicBezTo>
                    <a:close/>
                    <a:moveTo>
                      <a:pt x="443267" y="1475603"/>
                    </a:moveTo>
                    <a:lnTo>
                      <a:pt x="443267" y="1471983"/>
                    </a:lnTo>
                    <a:cubicBezTo>
                      <a:pt x="439276" y="1469374"/>
                      <a:pt x="434114" y="1469374"/>
                      <a:pt x="430123" y="1471983"/>
                    </a:cubicBezTo>
                    <a:lnTo>
                      <a:pt x="430123" y="1475603"/>
                    </a:lnTo>
                    <a:cubicBezTo>
                      <a:pt x="433952" y="1477708"/>
                      <a:pt x="438619" y="1477556"/>
                      <a:pt x="442315" y="1475222"/>
                    </a:cubicBezTo>
                    <a:close/>
                    <a:moveTo>
                      <a:pt x="495845" y="1493701"/>
                    </a:moveTo>
                    <a:lnTo>
                      <a:pt x="495274" y="1490177"/>
                    </a:lnTo>
                    <a:cubicBezTo>
                      <a:pt x="476691" y="1482566"/>
                      <a:pt x="456031" y="1481728"/>
                      <a:pt x="436886" y="1487795"/>
                    </a:cubicBezTo>
                    <a:cubicBezTo>
                      <a:pt x="440505" y="1496367"/>
                      <a:pt x="463365" y="1496177"/>
                      <a:pt x="473176" y="1496177"/>
                    </a:cubicBezTo>
                    <a:cubicBezTo>
                      <a:pt x="482415" y="1502083"/>
                      <a:pt x="486511" y="1499035"/>
                      <a:pt x="494893" y="1493319"/>
                    </a:cubicBezTo>
                    <a:close/>
                    <a:moveTo>
                      <a:pt x="494702" y="1287199"/>
                    </a:moveTo>
                    <a:cubicBezTo>
                      <a:pt x="492169" y="1285361"/>
                      <a:pt x="489530" y="1283675"/>
                      <a:pt x="486797" y="1282150"/>
                    </a:cubicBezTo>
                    <a:cubicBezTo>
                      <a:pt x="482701" y="1282150"/>
                      <a:pt x="479177" y="1281579"/>
                      <a:pt x="477272" y="1283579"/>
                    </a:cubicBezTo>
                    <a:cubicBezTo>
                      <a:pt x="466794" y="1295390"/>
                      <a:pt x="500417" y="1297009"/>
                      <a:pt x="493750" y="1286817"/>
                    </a:cubicBezTo>
                    <a:close/>
                    <a:moveTo>
                      <a:pt x="535469" y="1453600"/>
                    </a:moveTo>
                    <a:cubicBezTo>
                      <a:pt x="525640" y="1447238"/>
                      <a:pt x="513390" y="1445895"/>
                      <a:pt x="502418" y="1449981"/>
                    </a:cubicBezTo>
                    <a:lnTo>
                      <a:pt x="502418" y="1453124"/>
                    </a:lnTo>
                    <a:cubicBezTo>
                      <a:pt x="512981" y="1455553"/>
                      <a:pt x="523954" y="1455553"/>
                      <a:pt x="534517" y="1453124"/>
                    </a:cubicBezTo>
                    <a:close/>
                    <a:moveTo>
                      <a:pt x="559282" y="1411024"/>
                    </a:moveTo>
                    <a:cubicBezTo>
                      <a:pt x="569064" y="1411100"/>
                      <a:pt x="578761" y="1409280"/>
                      <a:pt x="587857" y="1405690"/>
                    </a:cubicBezTo>
                    <a:lnTo>
                      <a:pt x="587857" y="1402166"/>
                    </a:lnTo>
                    <a:cubicBezTo>
                      <a:pt x="585514" y="1400565"/>
                      <a:pt x="582685" y="1399822"/>
                      <a:pt x="579856" y="1400070"/>
                    </a:cubicBezTo>
                    <a:cubicBezTo>
                      <a:pt x="573855" y="1398260"/>
                      <a:pt x="570331" y="1395212"/>
                      <a:pt x="565092" y="1400070"/>
                    </a:cubicBezTo>
                    <a:cubicBezTo>
                      <a:pt x="551471" y="1401308"/>
                      <a:pt x="483653" y="1403975"/>
                      <a:pt x="525563" y="1415024"/>
                    </a:cubicBezTo>
                    <a:cubicBezTo>
                      <a:pt x="533622" y="1409929"/>
                      <a:pt x="543890" y="1409929"/>
                      <a:pt x="551948" y="1415024"/>
                    </a:cubicBezTo>
                    <a:close/>
                    <a:moveTo>
                      <a:pt x="567092" y="1748399"/>
                    </a:moveTo>
                    <a:cubicBezTo>
                      <a:pt x="568712" y="1739826"/>
                      <a:pt x="551948" y="1742303"/>
                      <a:pt x="546709" y="1745066"/>
                    </a:cubicBezTo>
                    <a:cubicBezTo>
                      <a:pt x="552710" y="1747828"/>
                      <a:pt x="560901" y="1752686"/>
                      <a:pt x="567092" y="1748399"/>
                    </a:cubicBezTo>
                    <a:close/>
                    <a:moveTo>
                      <a:pt x="586809" y="1656293"/>
                    </a:moveTo>
                    <a:cubicBezTo>
                      <a:pt x="577589" y="1649044"/>
                      <a:pt x="564597" y="1649044"/>
                      <a:pt x="555377" y="1656293"/>
                    </a:cubicBezTo>
                    <a:lnTo>
                      <a:pt x="569759" y="1665818"/>
                    </a:lnTo>
                    <a:cubicBezTo>
                      <a:pt x="575932" y="1666161"/>
                      <a:pt x="582009" y="1664189"/>
                      <a:pt x="586809" y="1660293"/>
                    </a:cubicBezTo>
                    <a:close/>
                    <a:moveTo>
                      <a:pt x="586809" y="1380068"/>
                    </a:moveTo>
                    <a:cubicBezTo>
                      <a:pt x="586809" y="1380068"/>
                      <a:pt x="585571" y="1379210"/>
                      <a:pt x="584333" y="1378258"/>
                    </a:cubicBezTo>
                    <a:cubicBezTo>
                      <a:pt x="574817" y="1377724"/>
                      <a:pt x="565273" y="1377724"/>
                      <a:pt x="555758" y="1378258"/>
                    </a:cubicBezTo>
                    <a:cubicBezTo>
                      <a:pt x="546709" y="1383687"/>
                      <a:pt x="532231" y="1381973"/>
                      <a:pt x="522325" y="1386258"/>
                    </a:cubicBezTo>
                    <a:cubicBezTo>
                      <a:pt x="535850" y="1393593"/>
                      <a:pt x="569283" y="1392069"/>
                      <a:pt x="586523" y="1387116"/>
                    </a:cubicBezTo>
                    <a:cubicBezTo>
                      <a:pt x="586904" y="1384639"/>
                      <a:pt x="587000" y="1382258"/>
                      <a:pt x="586809" y="1379782"/>
                    </a:cubicBezTo>
                    <a:close/>
                    <a:moveTo>
                      <a:pt x="573855" y="683314"/>
                    </a:moveTo>
                    <a:lnTo>
                      <a:pt x="580142" y="679504"/>
                    </a:lnTo>
                    <a:lnTo>
                      <a:pt x="580142" y="661120"/>
                    </a:lnTo>
                    <a:cubicBezTo>
                      <a:pt x="576522" y="658263"/>
                      <a:pt x="569664" y="657024"/>
                      <a:pt x="568235" y="653215"/>
                    </a:cubicBezTo>
                    <a:lnTo>
                      <a:pt x="573284" y="650357"/>
                    </a:lnTo>
                    <a:lnTo>
                      <a:pt x="573284" y="643499"/>
                    </a:lnTo>
                    <a:lnTo>
                      <a:pt x="580332" y="639023"/>
                    </a:lnTo>
                    <a:cubicBezTo>
                      <a:pt x="580904" y="623687"/>
                      <a:pt x="581856" y="624068"/>
                      <a:pt x="567188" y="620734"/>
                    </a:cubicBezTo>
                    <a:lnTo>
                      <a:pt x="567188" y="617115"/>
                    </a:lnTo>
                    <a:lnTo>
                      <a:pt x="573760" y="613210"/>
                    </a:lnTo>
                    <a:cubicBezTo>
                      <a:pt x="573760" y="611876"/>
                      <a:pt x="573760" y="610733"/>
                      <a:pt x="573760" y="609495"/>
                    </a:cubicBezTo>
                    <a:cubicBezTo>
                      <a:pt x="559377" y="599970"/>
                      <a:pt x="541756" y="605875"/>
                      <a:pt x="524039" y="604256"/>
                    </a:cubicBezTo>
                    <a:cubicBezTo>
                      <a:pt x="520706" y="601780"/>
                      <a:pt x="514514" y="600351"/>
                      <a:pt x="514514" y="594731"/>
                    </a:cubicBezTo>
                    <a:cubicBezTo>
                      <a:pt x="521525" y="589864"/>
                      <a:pt x="529792" y="587121"/>
                      <a:pt x="538327" y="586825"/>
                    </a:cubicBezTo>
                    <a:lnTo>
                      <a:pt x="521563" y="580348"/>
                    </a:lnTo>
                    <a:cubicBezTo>
                      <a:pt x="517181" y="553583"/>
                      <a:pt x="472890" y="576443"/>
                      <a:pt x="455459" y="568633"/>
                    </a:cubicBezTo>
                    <a:cubicBezTo>
                      <a:pt x="455459" y="567204"/>
                      <a:pt x="456221" y="565489"/>
                      <a:pt x="456507" y="564156"/>
                    </a:cubicBezTo>
                    <a:cubicBezTo>
                      <a:pt x="463365" y="560346"/>
                      <a:pt x="479653" y="567394"/>
                      <a:pt x="481748" y="559489"/>
                    </a:cubicBezTo>
                    <a:cubicBezTo>
                      <a:pt x="485654" y="558917"/>
                      <a:pt x="492035" y="561013"/>
                      <a:pt x="494226" y="557298"/>
                    </a:cubicBezTo>
                    <a:cubicBezTo>
                      <a:pt x="489273" y="554059"/>
                      <a:pt x="482129" y="555679"/>
                      <a:pt x="481748" y="559489"/>
                    </a:cubicBezTo>
                    <a:cubicBezTo>
                      <a:pt x="471176" y="560155"/>
                      <a:pt x="462698" y="543391"/>
                      <a:pt x="452602" y="551869"/>
                    </a:cubicBezTo>
                    <a:cubicBezTo>
                      <a:pt x="430885" y="539486"/>
                      <a:pt x="392880" y="564060"/>
                      <a:pt x="376402" y="543296"/>
                    </a:cubicBezTo>
                    <a:cubicBezTo>
                      <a:pt x="363257" y="529961"/>
                      <a:pt x="338302" y="536152"/>
                      <a:pt x="324776" y="527675"/>
                    </a:cubicBezTo>
                    <a:cubicBezTo>
                      <a:pt x="346493" y="516912"/>
                      <a:pt x="372401" y="535771"/>
                      <a:pt x="393071" y="518817"/>
                    </a:cubicBezTo>
                    <a:cubicBezTo>
                      <a:pt x="401300" y="518636"/>
                      <a:pt x="409520" y="519207"/>
                      <a:pt x="417645" y="520532"/>
                    </a:cubicBezTo>
                    <a:cubicBezTo>
                      <a:pt x="425265" y="520532"/>
                      <a:pt x="419264" y="527389"/>
                      <a:pt x="425646" y="530057"/>
                    </a:cubicBezTo>
                    <a:cubicBezTo>
                      <a:pt x="432028" y="532723"/>
                      <a:pt x="438600" y="526437"/>
                      <a:pt x="434409" y="520532"/>
                    </a:cubicBezTo>
                    <a:cubicBezTo>
                      <a:pt x="393071" y="493290"/>
                      <a:pt x="341921" y="516341"/>
                      <a:pt x="297725" y="505577"/>
                    </a:cubicBezTo>
                    <a:cubicBezTo>
                      <a:pt x="308489" y="491671"/>
                      <a:pt x="341636" y="509768"/>
                      <a:pt x="356495" y="495481"/>
                    </a:cubicBezTo>
                    <a:lnTo>
                      <a:pt x="356495" y="485289"/>
                    </a:lnTo>
                    <a:lnTo>
                      <a:pt x="373640" y="475764"/>
                    </a:lnTo>
                    <a:cubicBezTo>
                      <a:pt x="378593" y="480526"/>
                      <a:pt x="393547" y="479002"/>
                      <a:pt x="394785" y="472525"/>
                    </a:cubicBezTo>
                    <a:cubicBezTo>
                      <a:pt x="388022" y="470144"/>
                      <a:pt x="378307" y="472525"/>
                      <a:pt x="372497" y="467763"/>
                    </a:cubicBezTo>
                    <a:cubicBezTo>
                      <a:pt x="292868" y="483765"/>
                      <a:pt x="205428" y="453571"/>
                      <a:pt x="133324" y="480717"/>
                    </a:cubicBezTo>
                    <a:lnTo>
                      <a:pt x="133324" y="486241"/>
                    </a:lnTo>
                    <a:cubicBezTo>
                      <a:pt x="128371" y="485670"/>
                      <a:pt x="114274" y="486241"/>
                      <a:pt x="122656" y="493100"/>
                    </a:cubicBezTo>
                    <a:cubicBezTo>
                      <a:pt x="131133" y="489575"/>
                      <a:pt x="131133" y="489575"/>
                      <a:pt x="133324" y="486241"/>
                    </a:cubicBezTo>
                    <a:cubicBezTo>
                      <a:pt x="149707" y="482717"/>
                      <a:pt x="165423" y="495766"/>
                      <a:pt x="179139" y="484527"/>
                    </a:cubicBezTo>
                    <a:cubicBezTo>
                      <a:pt x="181235" y="473573"/>
                      <a:pt x="223049" y="477383"/>
                      <a:pt x="232003" y="484527"/>
                    </a:cubicBezTo>
                    <a:cubicBezTo>
                      <a:pt x="229622" y="494814"/>
                      <a:pt x="217049" y="494052"/>
                      <a:pt x="208857" y="493480"/>
                    </a:cubicBezTo>
                    <a:cubicBezTo>
                      <a:pt x="204095" y="497481"/>
                      <a:pt x="204095" y="497576"/>
                      <a:pt x="209714" y="501005"/>
                    </a:cubicBezTo>
                    <a:cubicBezTo>
                      <a:pt x="220097" y="501005"/>
                      <a:pt x="230098" y="499576"/>
                      <a:pt x="238289" y="506530"/>
                    </a:cubicBezTo>
                    <a:cubicBezTo>
                      <a:pt x="231717" y="511578"/>
                      <a:pt x="221525" y="510911"/>
                      <a:pt x="215334" y="515483"/>
                    </a:cubicBezTo>
                    <a:cubicBezTo>
                      <a:pt x="197303" y="508835"/>
                      <a:pt x="177387" y="509444"/>
                      <a:pt x="159803" y="517197"/>
                    </a:cubicBezTo>
                    <a:cubicBezTo>
                      <a:pt x="158565" y="529104"/>
                      <a:pt x="178853" y="519103"/>
                      <a:pt x="185521" y="524817"/>
                    </a:cubicBezTo>
                    <a:lnTo>
                      <a:pt x="185521" y="528437"/>
                    </a:lnTo>
                    <a:cubicBezTo>
                      <a:pt x="167328" y="538724"/>
                      <a:pt x="167328" y="538724"/>
                      <a:pt x="165804" y="542248"/>
                    </a:cubicBezTo>
                    <a:cubicBezTo>
                      <a:pt x="169624" y="545525"/>
                      <a:pt x="173891" y="548258"/>
                      <a:pt x="178472" y="550344"/>
                    </a:cubicBezTo>
                    <a:cubicBezTo>
                      <a:pt x="173138" y="554821"/>
                      <a:pt x="83699" y="555202"/>
                      <a:pt x="103415" y="567108"/>
                    </a:cubicBezTo>
                    <a:cubicBezTo>
                      <a:pt x="116274" y="569109"/>
                      <a:pt x="127990" y="558346"/>
                      <a:pt x="139325" y="568918"/>
                    </a:cubicBezTo>
                    <a:lnTo>
                      <a:pt x="133038" y="572824"/>
                    </a:lnTo>
                    <a:cubicBezTo>
                      <a:pt x="133038" y="584063"/>
                      <a:pt x="113988" y="574252"/>
                      <a:pt x="106749" y="580348"/>
                    </a:cubicBezTo>
                    <a:cubicBezTo>
                      <a:pt x="106749" y="581587"/>
                      <a:pt x="106749" y="582825"/>
                      <a:pt x="106749" y="583492"/>
                    </a:cubicBezTo>
                    <a:lnTo>
                      <a:pt x="122656" y="593017"/>
                    </a:lnTo>
                    <a:cubicBezTo>
                      <a:pt x="141706" y="590159"/>
                      <a:pt x="158851" y="573967"/>
                      <a:pt x="178949" y="584159"/>
                    </a:cubicBezTo>
                    <a:lnTo>
                      <a:pt x="178949" y="591112"/>
                    </a:lnTo>
                    <a:cubicBezTo>
                      <a:pt x="190379" y="595303"/>
                      <a:pt x="181330" y="604732"/>
                      <a:pt x="188474" y="611400"/>
                    </a:cubicBezTo>
                    <a:lnTo>
                      <a:pt x="215525" y="611400"/>
                    </a:lnTo>
                    <a:lnTo>
                      <a:pt x="224192" y="616829"/>
                    </a:lnTo>
                    <a:cubicBezTo>
                      <a:pt x="219525" y="621496"/>
                      <a:pt x="211048" y="616829"/>
                      <a:pt x="205809" y="620449"/>
                    </a:cubicBezTo>
                    <a:cubicBezTo>
                      <a:pt x="203618" y="632355"/>
                      <a:pt x="186759" y="622163"/>
                      <a:pt x="179139" y="627973"/>
                    </a:cubicBezTo>
                    <a:lnTo>
                      <a:pt x="179139" y="631688"/>
                    </a:lnTo>
                    <a:cubicBezTo>
                      <a:pt x="193046" y="644451"/>
                      <a:pt x="207238" y="631212"/>
                      <a:pt x="222002" y="629878"/>
                    </a:cubicBezTo>
                    <a:cubicBezTo>
                      <a:pt x="230384" y="635784"/>
                      <a:pt x="244957" y="641404"/>
                      <a:pt x="253815" y="634069"/>
                    </a:cubicBezTo>
                    <a:cubicBezTo>
                      <a:pt x="258692" y="634231"/>
                      <a:pt x="263493" y="632755"/>
                      <a:pt x="267436" y="629878"/>
                    </a:cubicBezTo>
                    <a:cubicBezTo>
                      <a:pt x="298773" y="632926"/>
                      <a:pt x="268103" y="614733"/>
                      <a:pt x="307536" y="618829"/>
                    </a:cubicBezTo>
                    <a:lnTo>
                      <a:pt x="317061" y="624449"/>
                    </a:lnTo>
                    <a:lnTo>
                      <a:pt x="317061" y="631117"/>
                    </a:lnTo>
                    <a:lnTo>
                      <a:pt x="323633" y="635308"/>
                    </a:lnTo>
                    <a:cubicBezTo>
                      <a:pt x="323633" y="636451"/>
                      <a:pt x="323633" y="637594"/>
                      <a:pt x="323633" y="638832"/>
                    </a:cubicBezTo>
                    <a:cubicBezTo>
                      <a:pt x="311346" y="646643"/>
                      <a:pt x="295058" y="623497"/>
                      <a:pt x="284200" y="640070"/>
                    </a:cubicBezTo>
                    <a:cubicBezTo>
                      <a:pt x="284200" y="643690"/>
                      <a:pt x="284200" y="646643"/>
                      <a:pt x="280676" y="648262"/>
                    </a:cubicBezTo>
                    <a:cubicBezTo>
                      <a:pt x="252101" y="647119"/>
                      <a:pt x="218382" y="637689"/>
                      <a:pt x="192284" y="650071"/>
                    </a:cubicBezTo>
                    <a:lnTo>
                      <a:pt x="192284" y="657406"/>
                    </a:lnTo>
                    <a:lnTo>
                      <a:pt x="197903" y="660835"/>
                    </a:lnTo>
                    <a:lnTo>
                      <a:pt x="200761" y="666549"/>
                    </a:lnTo>
                    <a:cubicBezTo>
                      <a:pt x="223716" y="666549"/>
                      <a:pt x="245719" y="657024"/>
                      <a:pt x="268484" y="656072"/>
                    </a:cubicBezTo>
                    <a:cubicBezTo>
                      <a:pt x="278485" y="663121"/>
                      <a:pt x="346493" y="673122"/>
                      <a:pt x="350494" y="661692"/>
                    </a:cubicBezTo>
                    <a:lnTo>
                      <a:pt x="359447" y="655501"/>
                    </a:lnTo>
                    <a:lnTo>
                      <a:pt x="369449" y="661120"/>
                    </a:lnTo>
                    <a:lnTo>
                      <a:pt x="369449" y="664550"/>
                    </a:lnTo>
                    <a:lnTo>
                      <a:pt x="376116" y="668645"/>
                    </a:lnTo>
                    <a:cubicBezTo>
                      <a:pt x="376116" y="680170"/>
                      <a:pt x="396976" y="669502"/>
                      <a:pt x="402215" y="676360"/>
                    </a:cubicBezTo>
                    <a:cubicBezTo>
                      <a:pt x="402215" y="679123"/>
                      <a:pt x="404120" y="680837"/>
                      <a:pt x="407549" y="682551"/>
                    </a:cubicBezTo>
                    <a:cubicBezTo>
                      <a:pt x="405453" y="688838"/>
                      <a:pt x="386879" y="683409"/>
                      <a:pt x="379640" y="685123"/>
                    </a:cubicBezTo>
                    <a:cubicBezTo>
                      <a:pt x="351065" y="709983"/>
                      <a:pt x="395833" y="694648"/>
                      <a:pt x="408787" y="701601"/>
                    </a:cubicBezTo>
                    <a:cubicBezTo>
                      <a:pt x="399262" y="718365"/>
                      <a:pt x="353828" y="696839"/>
                      <a:pt x="336968" y="712841"/>
                    </a:cubicBezTo>
                    <a:cubicBezTo>
                      <a:pt x="346493" y="720271"/>
                      <a:pt x="366782" y="718842"/>
                      <a:pt x="375545" y="723509"/>
                    </a:cubicBezTo>
                    <a:cubicBezTo>
                      <a:pt x="378688" y="731986"/>
                      <a:pt x="364686" y="729891"/>
                      <a:pt x="360876" y="726367"/>
                    </a:cubicBezTo>
                    <a:cubicBezTo>
                      <a:pt x="355552" y="725081"/>
                      <a:pt x="349922" y="726157"/>
                      <a:pt x="345446" y="729319"/>
                    </a:cubicBezTo>
                    <a:cubicBezTo>
                      <a:pt x="340207" y="729319"/>
                      <a:pt x="333920" y="727795"/>
                      <a:pt x="330968" y="731510"/>
                    </a:cubicBezTo>
                    <a:cubicBezTo>
                      <a:pt x="348494" y="738082"/>
                      <a:pt x="370401" y="737130"/>
                      <a:pt x="388689" y="741893"/>
                    </a:cubicBezTo>
                    <a:cubicBezTo>
                      <a:pt x="387165" y="745798"/>
                      <a:pt x="379164" y="742749"/>
                      <a:pt x="376307" y="745893"/>
                    </a:cubicBezTo>
                    <a:cubicBezTo>
                      <a:pt x="375449" y="755989"/>
                      <a:pt x="393928" y="749798"/>
                      <a:pt x="400786" y="751513"/>
                    </a:cubicBezTo>
                    <a:cubicBezTo>
                      <a:pt x="443458" y="750846"/>
                      <a:pt x="483939" y="773706"/>
                      <a:pt x="526992" y="764562"/>
                    </a:cubicBezTo>
                    <a:lnTo>
                      <a:pt x="526992" y="753799"/>
                    </a:lnTo>
                    <a:lnTo>
                      <a:pt x="533755" y="749608"/>
                    </a:lnTo>
                    <a:lnTo>
                      <a:pt x="533755" y="745893"/>
                    </a:lnTo>
                    <a:cubicBezTo>
                      <a:pt x="538394" y="742578"/>
                      <a:pt x="543880" y="740664"/>
                      <a:pt x="549566" y="740368"/>
                    </a:cubicBezTo>
                    <a:cubicBezTo>
                      <a:pt x="553748" y="743169"/>
                      <a:pt x="558739" y="744512"/>
                      <a:pt x="563759" y="744178"/>
                    </a:cubicBezTo>
                    <a:lnTo>
                      <a:pt x="579380" y="734653"/>
                    </a:lnTo>
                    <a:cubicBezTo>
                      <a:pt x="579380" y="731129"/>
                      <a:pt x="581475" y="726938"/>
                      <a:pt x="578046" y="722938"/>
                    </a:cubicBezTo>
                    <a:cubicBezTo>
                      <a:pt x="566492" y="721890"/>
                      <a:pt x="554872" y="721604"/>
                      <a:pt x="543280" y="722080"/>
                    </a:cubicBezTo>
                    <a:cubicBezTo>
                      <a:pt x="539375" y="726938"/>
                      <a:pt x="528230" y="724652"/>
                      <a:pt x="524230" y="729033"/>
                    </a:cubicBezTo>
                    <a:cubicBezTo>
                      <a:pt x="513848" y="731510"/>
                      <a:pt x="509942" y="725319"/>
                      <a:pt x="519467" y="719508"/>
                    </a:cubicBezTo>
                    <a:cubicBezTo>
                      <a:pt x="516134" y="717889"/>
                      <a:pt x="512705" y="716270"/>
                      <a:pt x="514038" y="712746"/>
                    </a:cubicBezTo>
                    <a:cubicBezTo>
                      <a:pt x="517115" y="710412"/>
                      <a:pt x="520610" y="708669"/>
                      <a:pt x="524325" y="707602"/>
                    </a:cubicBezTo>
                    <a:cubicBezTo>
                      <a:pt x="539851" y="715699"/>
                      <a:pt x="557663" y="701316"/>
                      <a:pt x="574617" y="703602"/>
                    </a:cubicBezTo>
                    <a:cubicBezTo>
                      <a:pt x="579189" y="702554"/>
                      <a:pt x="579380" y="700840"/>
                      <a:pt x="579570" y="698935"/>
                    </a:cubicBezTo>
                    <a:cubicBezTo>
                      <a:pt x="579761" y="697030"/>
                      <a:pt x="587381" y="695601"/>
                      <a:pt x="586047" y="691219"/>
                    </a:cubicBezTo>
                    <a:cubicBezTo>
                      <a:pt x="582209" y="688171"/>
                      <a:pt x="578132" y="685428"/>
                      <a:pt x="573855" y="683028"/>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sp>
          <p:nvSpPr>
            <p:cNvPr id="204" name="Google Shape;204;p10"/>
            <p:cNvSpPr/>
            <p:nvPr/>
          </p:nvSpPr>
          <p:spPr>
            <a:xfrm>
              <a:off x="7774516" y="708"/>
              <a:ext cx="435171" cy="6863655"/>
            </a:xfrm>
            <a:custGeom>
              <a:rect b="b" l="l" r="r" t="t"/>
              <a:pathLst>
                <a:path extrusionOk="0" h="4606480" w="649509">
                  <a:moveTo>
                    <a:pt x="604785" y="4589326"/>
                  </a:moveTo>
                  <a:lnTo>
                    <a:pt x="604785" y="4605899"/>
                  </a:lnTo>
                  <a:lnTo>
                    <a:pt x="26617" y="4605899"/>
                  </a:lnTo>
                  <a:lnTo>
                    <a:pt x="26617" y="4567227"/>
                  </a:lnTo>
                  <a:lnTo>
                    <a:pt x="32999" y="4563418"/>
                  </a:lnTo>
                  <a:lnTo>
                    <a:pt x="32999" y="4526556"/>
                  </a:lnTo>
                  <a:cubicBezTo>
                    <a:pt x="28646" y="4522937"/>
                    <a:pt x="23131" y="4521031"/>
                    <a:pt x="17473" y="4521127"/>
                  </a:cubicBezTo>
                  <a:cubicBezTo>
                    <a:pt x="11282" y="4516269"/>
                    <a:pt x="10424" y="4512269"/>
                    <a:pt x="709" y="4508459"/>
                  </a:cubicBezTo>
                  <a:lnTo>
                    <a:pt x="709" y="4504839"/>
                  </a:lnTo>
                  <a:cubicBezTo>
                    <a:pt x="8901" y="4495885"/>
                    <a:pt x="24807" y="4502553"/>
                    <a:pt x="32808" y="4493028"/>
                  </a:cubicBezTo>
                  <a:lnTo>
                    <a:pt x="28046" y="4490361"/>
                  </a:lnTo>
                  <a:cubicBezTo>
                    <a:pt x="26141" y="4486455"/>
                    <a:pt x="26141" y="4481979"/>
                    <a:pt x="28046" y="4478073"/>
                  </a:cubicBezTo>
                  <a:lnTo>
                    <a:pt x="32713" y="4475407"/>
                  </a:lnTo>
                  <a:cubicBezTo>
                    <a:pt x="40142" y="4426639"/>
                    <a:pt x="21759" y="4362630"/>
                    <a:pt x="39762" y="4320340"/>
                  </a:cubicBezTo>
                  <a:lnTo>
                    <a:pt x="39762" y="4301956"/>
                  </a:lnTo>
                  <a:lnTo>
                    <a:pt x="33379" y="4298052"/>
                  </a:lnTo>
                  <a:lnTo>
                    <a:pt x="33379" y="4294528"/>
                  </a:lnTo>
                  <a:lnTo>
                    <a:pt x="39762" y="4290717"/>
                  </a:lnTo>
                  <a:lnTo>
                    <a:pt x="39762" y="4279573"/>
                  </a:lnTo>
                  <a:cubicBezTo>
                    <a:pt x="28808" y="4275667"/>
                    <a:pt x="34142" y="4271381"/>
                    <a:pt x="39762" y="4268048"/>
                  </a:cubicBezTo>
                  <a:cubicBezTo>
                    <a:pt x="39762" y="4265285"/>
                    <a:pt x="39762" y="4262999"/>
                    <a:pt x="39095" y="4261095"/>
                  </a:cubicBezTo>
                  <a:lnTo>
                    <a:pt x="33379" y="4257855"/>
                  </a:lnTo>
                  <a:lnTo>
                    <a:pt x="33379" y="4250331"/>
                  </a:lnTo>
                  <a:lnTo>
                    <a:pt x="39380" y="4246521"/>
                  </a:lnTo>
                  <a:lnTo>
                    <a:pt x="39380" y="4195086"/>
                  </a:lnTo>
                  <a:lnTo>
                    <a:pt x="32999" y="4191181"/>
                  </a:lnTo>
                  <a:lnTo>
                    <a:pt x="32999" y="4139746"/>
                  </a:lnTo>
                  <a:lnTo>
                    <a:pt x="39571" y="4135745"/>
                  </a:lnTo>
                  <a:cubicBezTo>
                    <a:pt x="39571" y="4134412"/>
                    <a:pt x="39571" y="4133269"/>
                    <a:pt x="39571" y="4132221"/>
                  </a:cubicBezTo>
                  <a:lnTo>
                    <a:pt x="33379" y="4128220"/>
                  </a:lnTo>
                  <a:cubicBezTo>
                    <a:pt x="33142" y="4123363"/>
                    <a:pt x="33399" y="4118410"/>
                    <a:pt x="34142" y="4113552"/>
                  </a:cubicBezTo>
                  <a:cubicBezTo>
                    <a:pt x="43667" y="4110409"/>
                    <a:pt x="43667" y="4090882"/>
                    <a:pt x="33475" y="4088120"/>
                  </a:cubicBezTo>
                  <a:cubicBezTo>
                    <a:pt x="35666" y="4077738"/>
                    <a:pt x="27569" y="4059545"/>
                    <a:pt x="39857" y="4054973"/>
                  </a:cubicBezTo>
                  <a:lnTo>
                    <a:pt x="39857" y="4022017"/>
                  </a:lnTo>
                  <a:lnTo>
                    <a:pt x="46524" y="4018016"/>
                  </a:lnTo>
                  <a:lnTo>
                    <a:pt x="46524" y="3973916"/>
                  </a:lnTo>
                  <a:lnTo>
                    <a:pt x="40238" y="3970105"/>
                  </a:lnTo>
                  <a:lnTo>
                    <a:pt x="40238" y="3962866"/>
                  </a:lnTo>
                  <a:lnTo>
                    <a:pt x="46619" y="3958675"/>
                  </a:lnTo>
                  <a:cubicBezTo>
                    <a:pt x="47382" y="3927910"/>
                    <a:pt x="45096" y="3896573"/>
                    <a:pt x="47477" y="3866473"/>
                  </a:cubicBezTo>
                  <a:lnTo>
                    <a:pt x="52144" y="3863901"/>
                  </a:lnTo>
                  <a:cubicBezTo>
                    <a:pt x="53678" y="3846309"/>
                    <a:pt x="53678" y="3828621"/>
                    <a:pt x="52144" y="3811038"/>
                  </a:cubicBezTo>
                  <a:lnTo>
                    <a:pt x="47477" y="3808371"/>
                  </a:lnTo>
                  <a:cubicBezTo>
                    <a:pt x="45562" y="3784644"/>
                    <a:pt x="45876" y="3760794"/>
                    <a:pt x="48429" y="3737124"/>
                  </a:cubicBezTo>
                  <a:lnTo>
                    <a:pt x="53192" y="3734457"/>
                  </a:lnTo>
                  <a:lnTo>
                    <a:pt x="53192" y="3723313"/>
                  </a:lnTo>
                  <a:lnTo>
                    <a:pt x="46810" y="3719503"/>
                  </a:lnTo>
                  <a:lnTo>
                    <a:pt x="46810" y="3715979"/>
                  </a:lnTo>
                  <a:lnTo>
                    <a:pt x="53096" y="3712073"/>
                  </a:lnTo>
                  <a:lnTo>
                    <a:pt x="53096" y="3657019"/>
                  </a:lnTo>
                  <a:lnTo>
                    <a:pt x="46810" y="3652828"/>
                  </a:lnTo>
                  <a:cubicBezTo>
                    <a:pt x="47572" y="3623300"/>
                    <a:pt x="45286" y="3593201"/>
                    <a:pt x="47667" y="3564341"/>
                  </a:cubicBezTo>
                  <a:cubicBezTo>
                    <a:pt x="55764" y="3559387"/>
                    <a:pt x="55764" y="3559197"/>
                    <a:pt x="47667" y="3554149"/>
                  </a:cubicBezTo>
                  <a:cubicBezTo>
                    <a:pt x="41190" y="3527098"/>
                    <a:pt x="57192" y="3485950"/>
                    <a:pt x="40619" y="3465376"/>
                  </a:cubicBezTo>
                  <a:lnTo>
                    <a:pt x="40619" y="3388033"/>
                  </a:lnTo>
                  <a:lnTo>
                    <a:pt x="46905" y="3384127"/>
                  </a:lnTo>
                  <a:lnTo>
                    <a:pt x="46905" y="3380603"/>
                  </a:lnTo>
                  <a:cubicBezTo>
                    <a:pt x="37380" y="3376127"/>
                    <a:pt x="39476" y="3373745"/>
                    <a:pt x="46905" y="3368792"/>
                  </a:cubicBezTo>
                  <a:cubicBezTo>
                    <a:pt x="47239" y="3365153"/>
                    <a:pt x="46943" y="3361477"/>
                    <a:pt x="46048" y="3357934"/>
                  </a:cubicBezTo>
                  <a:cubicBezTo>
                    <a:pt x="27569" y="3342122"/>
                    <a:pt x="53192" y="3286115"/>
                    <a:pt x="34428" y="3270399"/>
                  </a:cubicBezTo>
                  <a:cubicBezTo>
                    <a:pt x="34428" y="3269256"/>
                    <a:pt x="34428" y="3268017"/>
                    <a:pt x="33666" y="3266684"/>
                  </a:cubicBezTo>
                  <a:lnTo>
                    <a:pt x="40142" y="3262588"/>
                  </a:lnTo>
                  <a:lnTo>
                    <a:pt x="40142" y="3137620"/>
                  </a:lnTo>
                  <a:lnTo>
                    <a:pt x="46905" y="3133525"/>
                  </a:lnTo>
                  <a:lnTo>
                    <a:pt x="46905" y="3041609"/>
                  </a:lnTo>
                  <a:lnTo>
                    <a:pt x="53287" y="3037703"/>
                  </a:lnTo>
                  <a:lnTo>
                    <a:pt x="53287" y="3026844"/>
                  </a:lnTo>
                  <a:lnTo>
                    <a:pt x="47286" y="3022939"/>
                  </a:lnTo>
                  <a:lnTo>
                    <a:pt x="47286" y="3015224"/>
                  </a:lnTo>
                  <a:cubicBezTo>
                    <a:pt x="56811" y="3013129"/>
                    <a:pt x="56811" y="2984935"/>
                    <a:pt x="47286" y="2982649"/>
                  </a:cubicBezTo>
                  <a:cubicBezTo>
                    <a:pt x="40523" y="2950835"/>
                    <a:pt x="57287" y="2904544"/>
                    <a:pt x="40238" y="2879207"/>
                  </a:cubicBezTo>
                  <a:lnTo>
                    <a:pt x="46619" y="2875302"/>
                  </a:lnTo>
                  <a:lnTo>
                    <a:pt x="46619" y="2842250"/>
                  </a:lnTo>
                  <a:cubicBezTo>
                    <a:pt x="37094" y="2838154"/>
                    <a:pt x="38619" y="2835297"/>
                    <a:pt x="46143" y="2831201"/>
                  </a:cubicBezTo>
                  <a:lnTo>
                    <a:pt x="46143" y="2823581"/>
                  </a:lnTo>
                  <a:lnTo>
                    <a:pt x="41095" y="2820724"/>
                  </a:lnTo>
                  <a:cubicBezTo>
                    <a:pt x="39180" y="2816818"/>
                    <a:pt x="39180" y="2812246"/>
                    <a:pt x="41095" y="2808341"/>
                  </a:cubicBezTo>
                  <a:lnTo>
                    <a:pt x="46429" y="2805388"/>
                  </a:lnTo>
                  <a:cubicBezTo>
                    <a:pt x="40619" y="2733284"/>
                    <a:pt x="57669" y="2646321"/>
                    <a:pt x="40047" y="2580694"/>
                  </a:cubicBezTo>
                  <a:lnTo>
                    <a:pt x="46429" y="2576788"/>
                  </a:lnTo>
                  <a:lnTo>
                    <a:pt x="46429" y="2499541"/>
                  </a:lnTo>
                  <a:lnTo>
                    <a:pt x="52811" y="2495731"/>
                  </a:lnTo>
                  <a:lnTo>
                    <a:pt x="52811" y="2473728"/>
                  </a:lnTo>
                  <a:lnTo>
                    <a:pt x="46048" y="2469442"/>
                  </a:lnTo>
                  <a:lnTo>
                    <a:pt x="46048" y="2440295"/>
                  </a:lnTo>
                  <a:cubicBezTo>
                    <a:pt x="36523" y="2438581"/>
                    <a:pt x="36523" y="2413435"/>
                    <a:pt x="46048" y="2411720"/>
                  </a:cubicBezTo>
                  <a:cubicBezTo>
                    <a:pt x="46048" y="2410577"/>
                    <a:pt x="46048" y="2409434"/>
                    <a:pt x="46810" y="2408005"/>
                  </a:cubicBezTo>
                  <a:lnTo>
                    <a:pt x="40428" y="2403910"/>
                  </a:lnTo>
                  <a:lnTo>
                    <a:pt x="40428" y="2323233"/>
                  </a:lnTo>
                  <a:lnTo>
                    <a:pt x="33761" y="2319232"/>
                  </a:lnTo>
                  <a:lnTo>
                    <a:pt x="40047" y="2315423"/>
                  </a:lnTo>
                  <a:lnTo>
                    <a:pt x="40047" y="2260273"/>
                  </a:lnTo>
                  <a:lnTo>
                    <a:pt x="34046" y="2256463"/>
                  </a:lnTo>
                  <a:lnTo>
                    <a:pt x="34046" y="2230555"/>
                  </a:lnTo>
                  <a:lnTo>
                    <a:pt x="39380" y="2227602"/>
                  </a:lnTo>
                  <a:cubicBezTo>
                    <a:pt x="42714" y="2199503"/>
                    <a:pt x="37666" y="2169880"/>
                    <a:pt x="41095" y="2141877"/>
                  </a:cubicBezTo>
                  <a:lnTo>
                    <a:pt x="46048" y="2139115"/>
                  </a:lnTo>
                  <a:cubicBezTo>
                    <a:pt x="52525" y="2114445"/>
                    <a:pt x="36523" y="2075964"/>
                    <a:pt x="53192" y="2057676"/>
                  </a:cubicBezTo>
                  <a:lnTo>
                    <a:pt x="53192" y="1991001"/>
                  </a:lnTo>
                  <a:lnTo>
                    <a:pt x="46810" y="1987191"/>
                  </a:lnTo>
                  <a:lnTo>
                    <a:pt x="46810" y="1972617"/>
                  </a:lnTo>
                  <a:lnTo>
                    <a:pt x="53192" y="1968808"/>
                  </a:lnTo>
                  <a:lnTo>
                    <a:pt x="53192" y="1954139"/>
                  </a:lnTo>
                  <a:lnTo>
                    <a:pt x="46810" y="1950043"/>
                  </a:lnTo>
                  <a:cubicBezTo>
                    <a:pt x="46334" y="1943871"/>
                    <a:pt x="46591" y="1937670"/>
                    <a:pt x="47572" y="1931565"/>
                  </a:cubicBezTo>
                  <a:lnTo>
                    <a:pt x="52239" y="1928898"/>
                  </a:lnTo>
                  <a:cubicBezTo>
                    <a:pt x="53192" y="1904038"/>
                    <a:pt x="57383" y="1900323"/>
                    <a:pt x="47572" y="1895561"/>
                  </a:cubicBezTo>
                  <a:lnTo>
                    <a:pt x="46715" y="1891846"/>
                  </a:lnTo>
                  <a:lnTo>
                    <a:pt x="53192" y="1887750"/>
                  </a:lnTo>
                  <a:lnTo>
                    <a:pt x="53192" y="1854889"/>
                  </a:lnTo>
                  <a:lnTo>
                    <a:pt x="59955" y="1850888"/>
                  </a:lnTo>
                  <a:lnTo>
                    <a:pt x="59955" y="1847269"/>
                  </a:lnTo>
                  <a:lnTo>
                    <a:pt x="53192" y="1843173"/>
                  </a:lnTo>
                  <a:lnTo>
                    <a:pt x="53192" y="1769926"/>
                  </a:lnTo>
                  <a:lnTo>
                    <a:pt x="47191" y="1766020"/>
                  </a:lnTo>
                  <a:lnTo>
                    <a:pt x="47191" y="1732778"/>
                  </a:lnTo>
                  <a:lnTo>
                    <a:pt x="53382" y="1729349"/>
                  </a:lnTo>
                  <a:cubicBezTo>
                    <a:pt x="51477" y="1719824"/>
                    <a:pt x="58907" y="1704013"/>
                    <a:pt x="46810" y="1699822"/>
                  </a:cubicBezTo>
                  <a:cubicBezTo>
                    <a:pt x="46810" y="1692964"/>
                    <a:pt x="43953" y="1683915"/>
                    <a:pt x="53192" y="1681533"/>
                  </a:cubicBezTo>
                  <a:lnTo>
                    <a:pt x="53192" y="1674104"/>
                  </a:lnTo>
                  <a:lnTo>
                    <a:pt x="46810" y="1670294"/>
                  </a:lnTo>
                  <a:lnTo>
                    <a:pt x="46810" y="1593046"/>
                  </a:lnTo>
                  <a:lnTo>
                    <a:pt x="53192" y="1589236"/>
                  </a:lnTo>
                  <a:lnTo>
                    <a:pt x="53192" y="1581902"/>
                  </a:lnTo>
                  <a:lnTo>
                    <a:pt x="47191" y="1578092"/>
                  </a:lnTo>
                  <a:lnTo>
                    <a:pt x="47191" y="1530467"/>
                  </a:lnTo>
                  <a:cubicBezTo>
                    <a:pt x="64336" y="1518847"/>
                    <a:pt x="44047" y="1484080"/>
                    <a:pt x="56716" y="1469888"/>
                  </a:cubicBezTo>
                  <a:cubicBezTo>
                    <a:pt x="59764" y="1469888"/>
                    <a:pt x="63383" y="1470460"/>
                    <a:pt x="66241" y="1467698"/>
                  </a:cubicBezTo>
                  <a:cubicBezTo>
                    <a:pt x="67194" y="1453696"/>
                    <a:pt x="66241" y="1457601"/>
                    <a:pt x="53382" y="1453505"/>
                  </a:cubicBezTo>
                  <a:cubicBezTo>
                    <a:pt x="50620" y="1445980"/>
                    <a:pt x="62907" y="1449219"/>
                    <a:pt x="66146" y="1445790"/>
                  </a:cubicBezTo>
                  <a:lnTo>
                    <a:pt x="66146" y="1438551"/>
                  </a:lnTo>
                  <a:cubicBezTo>
                    <a:pt x="62526" y="1436169"/>
                    <a:pt x="55764" y="1437408"/>
                    <a:pt x="53287" y="1434741"/>
                  </a:cubicBezTo>
                  <a:lnTo>
                    <a:pt x="53287" y="1427597"/>
                  </a:lnTo>
                  <a:lnTo>
                    <a:pt x="59192" y="1423692"/>
                  </a:lnTo>
                  <a:lnTo>
                    <a:pt x="59192" y="1416262"/>
                  </a:lnTo>
                  <a:cubicBezTo>
                    <a:pt x="50715" y="1411024"/>
                    <a:pt x="50715" y="1410833"/>
                    <a:pt x="59192" y="1405594"/>
                  </a:cubicBezTo>
                  <a:lnTo>
                    <a:pt x="59192" y="1398165"/>
                  </a:lnTo>
                  <a:lnTo>
                    <a:pt x="53096" y="1394260"/>
                  </a:lnTo>
                  <a:lnTo>
                    <a:pt x="53096" y="1310249"/>
                  </a:lnTo>
                  <a:lnTo>
                    <a:pt x="46429" y="1306249"/>
                  </a:lnTo>
                  <a:lnTo>
                    <a:pt x="46429" y="1162136"/>
                  </a:lnTo>
                  <a:cubicBezTo>
                    <a:pt x="55954" y="1157658"/>
                    <a:pt x="53954" y="1155373"/>
                    <a:pt x="46429" y="1150325"/>
                  </a:cubicBezTo>
                  <a:cubicBezTo>
                    <a:pt x="46429" y="1146800"/>
                    <a:pt x="45476" y="1142704"/>
                    <a:pt x="47286" y="1139466"/>
                  </a:cubicBezTo>
                  <a:lnTo>
                    <a:pt x="52144" y="1136799"/>
                  </a:lnTo>
                  <a:cubicBezTo>
                    <a:pt x="55478" y="1113558"/>
                    <a:pt x="50430" y="1089174"/>
                    <a:pt x="53858" y="1065743"/>
                  </a:cubicBezTo>
                  <a:lnTo>
                    <a:pt x="59573" y="1062599"/>
                  </a:lnTo>
                  <a:cubicBezTo>
                    <a:pt x="59573" y="1055646"/>
                    <a:pt x="62241" y="1046693"/>
                    <a:pt x="53096" y="1044216"/>
                  </a:cubicBezTo>
                  <a:lnTo>
                    <a:pt x="53096" y="808568"/>
                  </a:lnTo>
                  <a:lnTo>
                    <a:pt x="46429" y="804567"/>
                  </a:lnTo>
                  <a:lnTo>
                    <a:pt x="46429" y="801042"/>
                  </a:lnTo>
                  <a:lnTo>
                    <a:pt x="52811" y="797137"/>
                  </a:lnTo>
                  <a:lnTo>
                    <a:pt x="52811" y="708840"/>
                  </a:lnTo>
                  <a:lnTo>
                    <a:pt x="46429" y="704840"/>
                  </a:lnTo>
                  <a:cubicBezTo>
                    <a:pt x="45286" y="700840"/>
                    <a:pt x="50810" y="699411"/>
                    <a:pt x="53001" y="696839"/>
                  </a:cubicBezTo>
                  <a:cubicBezTo>
                    <a:pt x="53001" y="691315"/>
                    <a:pt x="53858" y="685314"/>
                    <a:pt x="47191" y="683409"/>
                  </a:cubicBezTo>
                  <a:cubicBezTo>
                    <a:pt x="45419" y="663368"/>
                    <a:pt x="45676" y="643204"/>
                    <a:pt x="47953" y="623211"/>
                  </a:cubicBezTo>
                  <a:lnTo>
                    <a:pt x="52811" y="620449"/>
                  </a:lnTo>
                  <a:lnTo>
                    <a:pt x="52811" y="539391"/>
                  </a:lnTo>
                  <a:lnTo>
                    <a:pt x="46429" y="535581"/>
                  </a:lnTo>
                  <a:lnTo>
                    <a:pt x="46429" y="517293"/>
                  </a:lnTo>
                  <a:lnTo>
                    <a:pt x="52620" y="513483"/>
                  </a:lnTo>
                  <a:lnTo>
                    <a:pt x="46810" y="509673"/>
                  </a:lnTo>
                  <a:lnTo>
                    <a:pt x="46810" y="380895"/>
                  </a:lnTo>
                  <a:lnTo>
                    <a:pt x="53192" y="376513"/>
                  </a:lnTo>
                  <a:cubicBezTo>
                    <a:pt x="53192" y="373846"/>
                    <a:pt x="53192" y="371465"/>
                    <a:pt x="52525" y="369560"/>
                  </a:cubicBezTo>
                  <a:lnTo>
                    <a:pt x="46429" y="366131"/>
                  </a:lnTo>
                  <a:cubicBezTo>
                    <a:pt x="41476" y="329269"/>
                    <a:pt x="56526" y="278692"/>
                    <a:pt x="40238" y="248402"/>
                  </a:cubicBezTo>
                  <a:cubicBezTo>
                    <a:pt x="40238" y="247164"/>
                    <a:pt x="40238" y="246021"/>
                    <a:pt x="40238" y="244687"/>
                  </a:cubicBezTo>
                  <a:lnTo>
                    <a:pt x="46810" y="240687"/>
                  </a:lnTo>
                  <a:lnTo>
                    <a:pt x="46810" y="222399"/>
                  </a:lnTo>
                  <a:lnTo>
                    <a:pt x="40238" y="218494"/>
                  </a:lnTo>
                  <a:cubicBezTo>
                    <a:pt x="40238" y="182775"/>
                    <a:pt x="41000" y="147151"/>
                    <a:pt x="40238" y="111623"/>
                  </a:cubicBezTo>
                  <a:cubicBezTo>
                    <a:pt x="33475" y="107527"/>
                    <a:pt x="23474" y="111623"/>
                    <a:pt x="15949" y="108956"/>
                  </a:cubicBezTo>
                  <a:cubicBezTo>
                    <a:pt x="13806" y="105165"/>
                    <a:pt x="13530" y="100603"/>
                    <a:pt x="15187" y="96574"/>
                  </a:cubicBezTo>
                  <a:lnTo>
                    <a:pt x="40714" y="82382"/>
                  </a:lnTo>
                  <a:lnTo>
                    <a:pt x="40714" y="-581"/>
                  </a:lnTo>
                  <a:lnTo>
                    <a:pt x="612214" y="-581"/>
                  </a:lnTo>
                  <a:lnTo>
                    <a:pt x="612214" y="5324"/>
                  </a:lnTo>
                  <a:lnTo>
                    <a:pt x="618501" y="9229"/>
                  </a:lnTo>
                  <a:cubicBezTo>
                    <a:pt x="605451" y="15707"/>
                    <a:pt x="614881" y="37233"/>
                    <a:pt x="612214" y="49616"/>
                  </a:cubicBezTo>
                  <a:lnTo>
                    <a:pt x="617453" y="52568"/>
                  </a:lnTo>
                  <a:cubicBezTo>
                    <a:pt x="620691" y="64475"/>
                    <a:pt x="617453" y="78191"/>
                    <a:pt x="618786" y="90668"/>
                  </a:cubicBezTo>
                  <a:cubicBezTo>
                    <a:pt x="604689" y="98860"/>
                    <a:pt x="615262" y="122958"/>
                    <a:pt x="612214" y="137531"/>
                  </a:cubicBezTo>
                  <a:cubicBezTo>
                    <a:pt x="613262" y="140103"/>
                    <a:pt x="615834" y="140293"/>
                    <a:pt x="618691" y="142198"/>
                  </a:cubicBezTo>
                  <a:cubicBezTo>
                    <a:pt x="618691" y="173821"/>
                    <a:pt x="618691" y="206492"/>
                    <a:pt x="618691" y="238020"/>
                  </a:cubicBezTo>
                  <a:lnTo>
                    <a:pt x="624311" y="241259"/>
                  </a:lnTo>
                  <a:cubicBezTo>
                    <a:pt x="623549" y="255641"/>
                    <a:pt x="631931" y="280978"/>
                    <a:pt x="618977" y="289455"/>
                  </a:cubicBezTo>
                  <a:lnTo>
                    <a:pt x="618977" y="300885"/>
                  </a:lnTo>
                  <a:cubicBezTo>
                    <a:pt x="621930" y="303647"/>
                    <a:pt x="631264" y="305362"/>
                    <a:pt x="631835" y="310410"/>
                  </a:cubicBezTo>
                  <a:cubicBezTo>
                    <a:pt x="620120" y="309362"/>
                    <a:pt x="627168" y="326602"/>
                    <a:pt x="625072" y="333841"/>
                  </a:cubicBezTo>
                  <a:lnTo>
                    <a:pt x="631550" y="338032"/>
                  </a:lnTo>
                  <a:lnTo>
                    <a:pt x="631550" y="360035"/>
                  </a:lnTo>
                  <a:lnTo>
                    <a:pt x="625359" y="363845"/>
                  </a:lnTo>
                  <a:lnTo>
                    <a:pt x="625359" y="367369"/>
                  </a:lnTo>
                  <a:lnTo>
                    <a:pt x="631740" y="371274"/>
                  </a:lnTo>
                  <a:lnTo>
                    <a:pt x="631740" y="376799"/>
                  </a:lnTo>
                  <a:lnTo>
                    <a:pt x="625454" y="380609"/>
                  </a:lnTo>
                  <a:lnTo>
                    <a:pt x="625454" y="402802"/>
                  </a:lnTo>
                  <a:cubicBezTo>
                    <a:pt x="642980" y="409184"/>
                    <a:pt x="615929" y="415185"/>
                    <a:pt x="631169" y="420709"/>
                  </a:cubicBezTo>
                  <a:cubicBezTo>
                    <a:pt x="631883" y="423119"/>
                    <a:pt x="632102" y="425643"/>
                    <a:pt x="631835" y="428139"/>
                  </a:cubicBezTo>
                  <a:lnTo>
                    <a:pt x="625359" y="432235"/>
                  </a:lnTo>
                  <a:lnTo>
                    <a:pt x="625359" y="461476"/>
                  </a:lnTo>
                  <a:lnTo>
                    <a:pt x="631550" y="465381"/>
                  </a:lnTo>
                  <a:lnTo>
                    <a:pt x="625454" y="469096"/>
                  </a:lnTo>
                  <a:cubicBezTo>
                    <a:pt x="624025" y="474621"/>
                    <a:pt x="636312" y="476812"/>
                    <a:pt x="630883" y="484241"/>
                  </a:cubicBezTo>
                  <a:cubicBezTo>
                    <a:pt x="623073" y="486432"/>
                    <a:pt x="620405" y="508720"/>
                    <a:pt x="632312" y="507672"/>
                  </a:cubicBezTo>
                  <a:cubicBezTo>
                    <a:pt x="649457" y="550250"/>
                    <a:pt x="632312" y="619782"/>
                    <a:pt x="638408" y="671312"/>
                  </a:cubicBezTo>
                  <a:lnTo>
                    <a:pt x="632026" y="675408"/>
                  </a:lnTo>
                  <a:lnTo>
                    <a:pt x="632026" y="686362"/>
                  </a:lnTo>
                  <a:lnTo>
                    <a:pt x="638408" y="690172"/>
                  </a:lnTo>
                  <a:lnTo>
                    <a:pt x="638408" y="693696"/>
                  </a:lnTo>
                  <a:lnTo>
                    <a:pt x="632026" y="697506"/>
                  </a:lnTo>
                  <a:lnTo>
                    <a:pt x="632026" y="704935"/>
                  </a:lnTo>
                  <a:cubicBezTo>
                    <a:pt x="649362" y="753417"/>
                    <a:pt x="632883" y="823045"/>
                    <a:pt x="638408" y="878005"/>
                  </a:cubicBezTo>
                  <a:cubicBezTo>
                    <a:pt x="619358" y="925630"/>
                    <a:pt x="639075" y="997543"/>
                    <a:pt x="630979" y="1051740"/>
                  </a:cubicBezTo>
                  <a:cubicBezTo>
                    <a:pt x="622882" y="1056598"/>
                    <a:pt x="622882" y="1056884"/>
                    <a:pt x="630979" y="1061932"/>
                  </a:cubicBezTo>
                  <a:cubicBezTo>
                    <a:pt x="631692" y="1064342"/>
                    <a:pt x="631912" y="1066866"/>
                    <a:pt x="631645" y="1069362"/>
                  </a:cubicBezTo>
                  <a:lnTo>
                    <a:pt x="625168" y="1073362"/>
                  </a:lnTo>
                  <a:lnTo>
                    <a:pt x="625168" y="1084316"/>
                  </a:lnTo>
                  <a:lnTo>
                    <a:pt x="631550" y="1088126"/>
                  </a:lnTo>
                  <a:lnTo>
                    <a:pt x="631550" y="1091841"/>
                  </a:lnTo>
                  <a:cubicBezTo>
                    <a:pt x="624120" y="1097366"/>
                    <a:pt x="616976" y="1088888"/>
                    <a:pt x="608976" y="1089936"/>
                  </a:cubicBezTo>
                  <a:lnTo>
                    <a:pt x="595450" y="1097175"/>
                  </a:lnTo>
                  <a:lnTo>
                    <a:pt x="588782" y="1093936"/>
                  </a:lnTo>
                  <a:lnTo>
                    <a:pt x="579257" y="1098985"/>
                  </a:lnTo>
                  <a:lnTo>
                    <a:pt x="579257" y="1106509"/>
                  </a:lnTo>
                  <a:cubicBezTo>
                    <a:pt x="591830" y="1111367"/>
                    <a:pt x="590783" y="1118225"/>
                    <a:pt x="602689" y="1123083"/>
                  </a:cubicBezTo>
                  <a:lnTo>
                    <a:pt x="609166" y="1123083"/>
                  </a:lnTo>
                  <a:cubicBezTo>
                    <a:pt x="611929" y="1127274"/>
                    <a:pt x="620882" y="1125464"/>
                    <a:pt x="625263" y="1128512"/>
                  </a:cubicBezTo>
                  <a:cubicBezTo>
                    <a:pt x="624596" y="1132322"/>
                    <a:pt x="627930" y="1142228"/>
                    <a:pt x="620882" y="1140704"/>
                  </a:cubicBezTo>
                  <a:cubicBezTo>
                    <a:pt x="618024" y="1140133"/>
                    <a:pt x="618596" y="1137847"/>
                    <a:pt x="618691" y="1135846"/>
                  </a:cubicBezTo>
                  <a:cubicBezTo>
                    <a:pt x="609166" y="1128607"/>
                    <a:pt x="600498" y="1130512"/>
                    <a:pt x="588497" y="1130417"/>
                  </a:cubicBezTo>
                  <a:lnTo>
                    <a:pt x="573733" y="1139942"/>
                  </a:lnTo>
                  <a:cubicBezTo>
                    <a:pt x="577162" y="1143086"/>
                    <a:pt x="583258" y="1145371"/>
                    <a:pt x="588401" y="1148896"/>
                  </a:cubicBezTo>
                  <a:cubicBezTo>
                    <a:pt x="596679" y="1143857"/>
                    <a:pt x="607080" y="1143857"/>
                    <a:pt x="615357" y="1148896"/>
                  </a:cubicBezTo>
                  <a:lnTo>
                    <a:pt x="622120" y="1145467"/>
                  </a:lnTo>
                  <a:cubicBezTo>
                    <a:pt x="626121" y="1148610"/>
                    <a:pt x="628216" y="1181471"/>
                    <a:pt x="621358" y="1181662"/>
                  </a:cubicBezTo>
                  <a:cubicBezTo>
                    <a:pt x="613414" y="1178175"/>
                    <a:pt x="605013" y="1175871"/>
                    <a:pt x="596403" y="1174804"/>
                  </a:cubicBezTo>
                  <a:cubicBezTo>
                    <a:pt x="592592" y="1176375"/>
                    <a:pt x="589030" y="1178490"/>
                    <a:pt x="585830" y="1181090"/>
                  </a:cubicBezTo>
                  <a:cubicBezTo>
                    <a:pt x="593640" y="1197283"/>
                    <a:pt x="618596" y="1193187"/>
                    <a:pt x="631835" y="1202902"/>
                  </a:cubicBezTo>
                  <a:cubicBezTo>
                    <a:pt x="631835" y="1204045"/>
                    <a:pt x="631835" y="1205283"/>
                    <a:pt x="631169" y="1206426"/>
                  </a:cubicBezTo>
                  <a:cubicBezTo>
                    <a:pt x="615547" y="1218333"/>
                    <a:pt x="594974" y="1210713"/>
                    <a:pt x="579067" y="1220905"/>
                  </a:cubicBezTo>
                  <a:cubicBezTo>
                    <a:pt x="583067" y="1224715"/>
                    <a:pt x="612023" y="1229001"/>
                    <a:pt x="592879" y="1233763"/>
                  </a:cubicBezTo>
                  <a:cubicBezTo>
                    <a:pt x="587449" y="1233763"/>
                    <a:pt x="584591" y="1236144"/>
                    <a:pt x="585830" y="1238240"/>
                  </a:cubicBezTo>
                  <a:cubicBezTo>
                    <a:pt x="593069" y="1242431"/>
                    <a:pt x="590973" y="1247289"/>
                    <a:pt x="598403" y="1250051"/>
                  </a:cubicBezTo>
                  <a:cubicBezTo>
                    <a:pt x="596688" y="1253766"/>
                    <a:pt x="588306" y="1250813"/>
                    <a:pt x="585925" y="1253957"/>
                  </a:cubicBezTo>
                  <a:lnTo>
                    <a:pt x="598689" y="1261577"/>
                  </a:lnTo>
                  <a:cubicBezTo>
                    <a:pt x="590687" y="1266434"/>
                    <a:pt x="590687" y="1266434"/>
                    <a:pt x="595736" y="1271102"/>
                  </a:cubicBezTo>
                  <a:cubicBezTo>
                    <a:pt x="605261" y="1270625"/>
                    <a:pt x="614786" y="1273007"/>
                    <a:pt x="622215" y="1267482"/>
                  </a:cubicBezTo>
                  <a:cubicBezTo>
                    <a:pt x="625120" y="1268577"/>
                    <a:pt x="626587" y="1271825"/>
                    <a:pt x="625492" y="1274721"/>
                  </a:cubicBezTo>
                  <a:cubicBezTo>
                    <a:pt x="624720" y="1276759"/>
                    <a:pt x="622853" y="1278159"/>
                    <a:pt x="620691" y="1278341"/>
                  </a:cubicBezTo>
                  <a:cubicBezTo>
                    <a:pt x="613090" y="1277778"/>
                    <a:pt x="605509" y="1279684"/>
                    <a:pt x="599069" y="1283769"/>
                  </a:cubicBezTo>
                  <a:lnTo>
                    <a:pt x="599069" y="1291390"/>
                  </a:lnTo>
                  <a:cubicBezTo>
                    <a:pt x="606404" y="1296057"/>
                    <a:pt x="635170" y="1287866"/>
                    <a:pt x="622215" y="1304153"/>
                  </a:cubicBezTo>
                  <a:lnTo>
                    <a:pt x="608594" y="1297009"/>
                  </a:lnTo>
                  <a:lnTo>
                    <a:pt x="579257" y="1313393"/>
                  </a:lnTo>
                  <a:cubicBezTo>
                    <a:pt x="588116" y="1318822"/>
                    <a:pt x="588116" y="1319107"/>
                    <a:pt x="579257" y="1324251"/>
                  </a:cubicBezTo>
                  <a:cubicBezTo>
                    <a:pt x="585792" y="1326184"/>
                    <a:pt x="592164" y="1328642"/>
                    <a:pt x="598307" y="1331585"/>
                  </a:cubicBezTo>
                  <a:lnTo>
                    <a:pt x="598307" y="1339205"/>
                  </a:lnTo>
                  <a:lnTo>
                    <a:pt x="591354" y="1343587"/>
                  </a:lnTo>
                  <a:lnTo>
                    <a:pt x="594212" y="1348349"/>
                  </a:lnTo>
                  <a:lnTo>
                    <a:pt x="601927" y="1348349"/>
                  </a:lnTo>
                  <a:cubicBezTo>
                    <a:pt x="606785" y="1351493"/>
                    <a:pt x="611452" y="1354635"/>
                    <a:pt x="617262" y="1357874"/>
                  </a:cubicBezTo>
                  <a:cubicBezTo>
                    <a:pt x="614595" y="1361113"/>
                    <a:pt x="608404" y="1358732"/>
                    <a:pt x="596497" y="1360446"/>
                  </a:cubicBezTo>
                  <a:cubicBezTo>
                    <a:pt x="598212" y="1360446"/>
                    <a:pt x="596497" y="1363208"/>
                    <a:pt x="591640" y="1365018"/>
                  </a:cubicBezTo>
                  <a:cubicBezTo>
                    <a:pt x="599641" y="1366732"/>
                    <a:pt x="596403" y="1371781"/>
                    <a:pt x="601641" y="1374067"/>
                  </a:cubicBezTo>
                  <a:cubicBezTo>
                    <a:pt x="608937" y="1373409"/>
                    <a:pt x="616281" y="1373828"/>
                    <a:pt x="623453" y="1375305"/>
                  </a:cubicBezTo>
                  <a:cubicBezTo>
                    <a:pt x="633645" y="1392926"/>
                    <a:pt x="590211" y="1380924"/>
                    <a:pt x="591830" y="1394355"/>
                  </a:cubicBezTo>
                  <a:cubicBezTo>
                    <a:pt x="599736" y="1400165"/>
                    <a:pt x="617357" y="1398069"/>
                    <a:pt x="624692" y="1405308"/>
                  </a:cubicBezTo>
                  <a:cubicBezTo>
                    <a:pt x="626216" y="1410928"/>
                    <a:pt x="619358" y="1410738"/>
                    <a:pt x="615167" y="1410738"/>
                  </a:cubicBezTo>
                  <a:cubicBezTo>
                    <a:pt x="607071" y="1413214"/>
                    <a:pt x="621739" y="1417119"/>
                    <a:pt x="624692" y="1419596"/>
                  </a:cubicBezTo>
                  <a:cubicBezTo>
                    <a:pt x="614500" y="1424073"/>
                    <a:pt x="600784" y="1419596"/>
                    <a:pt x="592497" y="1426930"/>
                  </a:cubicBezTo>
                  <a:lnTo>
                    <a:pt x="592497" y="1434646"/>
                  </a:lnTo>
                  <a:lnTo>
                    <a:pt x="604023" y="1441218"/>
                  </a:lnTo>
                  <a:cubicBezTo>
                    <a:pt x="605928" y="1444647"/>
                    <a:pt x="607166" y="1448742"/>
                    <a:pt x="615357" y="1447504"/>
                  </a:cubicBezTo>
                  <a:cubicBezTo>
                    <a:pt x="627835" y="1457982"/>
                    <a:pt x="596307" y="1452743"/>
                    <a:pt x="592307" y="1460363"/>
                  </a:cubicBezTo>
                  <a:lnTo>
                    <a:pt x="592307" y="1467792"/>
                  </a:lnTo>
                  <a:lnTo>
                    <a:pt x="608594" y="1477317"/>
                  </a:lnTo>
                  <a:lnTo>
                    <a:pt x="615453" y="1473889"/>
                  </a:lnTo>
                  <a:cubicBezTo>
                    <a:pt x="620405" y="1476556"/>
                    <a:pt x="617453" y="1484652"/>
                    <a:pt x="618882" y="1490177"/>
                  </a:cubicBezTo>
                  <a:lnTo>
                    <a:pt x="624882" y="1493986"/>
                  </a:lnTo>
                  <a:cubicBezTo>
                    <a:pt x="619548" y="1499225"/>
                    <a:pt x="610595" y="1498463"/>
                    <a:pt x="605832" y="1501797"/>
                  </a:cubicBezTo>
                  <a:cubicBezTo>
                    <a:pt x="604594" y="1508940"/>
                    <a:pt x="619262" y="1506083"/>
                    <a:pt x="624882" y="1512179"/>
                  </a:cubicBezTo>
                  <a:cubicBezTo>
                    <a:pt x="629073" y="1521704"/>
                    <a:pt x="615357" y="1520847"/>
                    <a:pt x="620691" y="1528086"/>
                  </a:cubicBezTo>
                  <a:lnTo>
                    <a:pt x="625168" y="1530943"/>
                  </a:lnTo>
                  <a:lnTo>
                    <a:pt x="625168" y="1541897"/>
                  </a:lnTo>
                  <a:lnTo>
                    <a:pt x="618786" y="1545707"/>
                  </a:lnTo>
                  <a:lnTo>
                    <a:pt x="618786" y="1578664"/>
                  </a:lnTo>
                  <a:lnTo>
                    <a:pt x="624978" y="1582569"/>
                  </a:lnTo>
                  <a:lnTo>
                    <a:pt x="619167" y="1586283"/>
                  </a:lnTo>
                  <a:lnTo>
                    <a:pt x="619167" y="1593809"/>
                  </a:lnTo>
                  <a:cubicBezTo>
                    <a:pt x="626882" y="1596951"/>
                    <a:pt x="624025" y="1601048"/>
                    <a:pt x="631455" y="1604857"/>
                  </a:cubicBezTo>
                  <a:lnTo>
                    <a:pt x="631455" y="1611334"/>
                  </a:lnTo>
                  <a:lnTo>
                    <a:pt x="638312" y="1615716"/>
                  </a:lnTo>
                  <a:lnTo>
                    <a:pt x="638312" y="1659817"/>
                  </a:lnTo>
                  <a:lnTo>
                    <a:pt x="631931" y="1663626"/>
                  </a:lnTo>
                  <a:lnTo>
                    <a:pt x="631931" y="1689249"/>
                  </a:lnTo>
                  <a:lnTo>
                    <a:pt x="625168" y="1693344"/>
                  </a:lnTo>
                  <a:lnTo>
                    <a:pt x="625168" y="1700393"/>
                  </a:lnTo>
                  <a:lnTo>
                    <a:pt x="618977" y="1704298"/>
                  </a:lnTo>
                  <a:cubicBezTo>
                    <a:pt x="617739" y="1707442"/>
                    <a:pt x="620691" y="1709156"/>
                    <a:pt x="624120" y="1710680"/>
                  </a:cubicBezTo>
                  <a:cubicBezTo>
                    <a:pt x="624882" y="1712966"/>
                    <a:pt x="620977" y="1713347"/>
                    <a:pt x="619358" y="1715062"/>
                  </a:cubicBezTo>
                  <a:lnTo>
                    <a:pt x="625072" y="1718872"/>
                  </a:lnTo>
                  <a:lnTo>
                    <a:pt x="625072" y="1747447"/>
                  </a:lnTo>
                  <a:lnTo>
                    <a:pt x="631835" y="1751543"/>
                  </a:lnTo>
                  <a:lnTo>
                    <a:pt x="631835" y="1755162"/>
                  </a:lnTo>
                  <a:lnTo>
                    <a:pt x="625359" y="1759067"/>
                  </a:lnTo>
                  <a:cubicBezTo>
                    <a:pt x="625359" y="1760305"/>
                    <a:pt x="625359" y="1761544"/>
                    <a:pt x="625359" y="1762591"/>
                  </a:cubicBezTo>
                  <a:lnTo>
                    <a:pt x="631359" y="1766402"/>
                  </a:lnTo>
                  <a:cubicBezTo>
                    <a:pt x="632693" y="1769640"/>
                    <a:pt x="629645" y="1771354"/>
                    <a:pt x="626216" y="1772878"/>
                  </a:cubicBezTo>
                  <a:cubicBezTo>
                    <a:pt x="625454" y="1775069"/>
                    <a:pt x="629359" y="1775545"/>
                    <a:pt x="631645" y="1777736"/>
                  </a:cubicBezTo>
                  <a:cubicBezTo>
                    <a:pt x="630597" y="1783356"/>
                    <a:pt x="635741" y="1816408"/>
                    <a:pt x="625072" y="1805358"/>
                  </a:cubicBezTo>
                  <a:cubicBezTo>
                    <a:pt x="625739" y="1799834"/>
                    <a:pt x="615547" y="1802025"/>
                    <a:pt x="612023" y="1799453"/>
                  </a:cubicBezTo>
                  <a:lnTo>
                    <a:pt x="618310" y="1795643"/>
                  </a:lnTo>
                  <a:lnTo>
                    <a:pt x="618310" y="1777355"/>
                  </a:lnTo>
                  <a:lnTo>
                    <a:pt x="612214" y="1773545"/>
                  </a:lnTo>
                  <a:lnTo>
                    <a:pt x="612214" y="1766115"/>
                  </a:lnTo>
                  <a:cubicBezTo>
                    <a:pt x="620501" y="1761258"/>
                    <a:pt x="620405" y="1761258"/>
                    <a:pt x="614976" y="1756590"/>
                  </a:cubicBezTo>
                  <a:cubicBezTo>
                    <a:pt x="603070" y="1754876"/>
                    <a:pt x="593926" y="1750209"/>
                    <a:pt x="583354" y="1759829"/>
                  </a:cubicBezTo>
                  <a:cubicBezTo>
                    <a:pt x="556493" y="1759829"/>
                    <a:pt x="532299" y="1754591"/>
                    <a:pt x="502772" y="1756877"/>
                  </a:cubicBezTo>
                  <a:lnTo>
                    <a:pt x="493247" y="1749351"/>
                  </a:lnTo>
                  <a:cubicBezTo>
                    <a:pt x="470768" y="1747447"/>
                    <a:pt x="457147" y="1751923"/>
                    <a:pt x="437430" y="1753162"/>
                  </a:cubicBezTo>
                  <a:cubicBezTo>
                    <a:pt x="433525" y="1755962"/>
                    <a:pt x="428801" y="1757372"/>
                    <a:pt x="424000" y="1757162"/>
                  </a:cubicBezTo>
                  <a:cubicBezTo>
                    <a:pt x="414856" y="1762487"/>
                    <a:pt x="403331" y="1761334"/>
                    <a:pt x="395425" y="1754305"/>
                  </a:cubicBezTo>
                  <a:cubicBezTo>
                    <a:pt x="394853" y="1749161"/>
                    <a:pt x="401521" y="1748113"/>
                    <a:pt x="404950" y="1745542"/>
                  </a:cubicBezTo>
                  <a:cubicBezTo>
                    <a:pt x="431906" y="1736017"/>
                    <a:pt x="462957" y="1727159"/>
                    <a:pt x="490675" y="1741732"/>
                  </a:cubicBezTo>
                  <a:cubicBezTo>
                    <a:pt x="495628" y="1740589"/>
                    <a:pt x="492961" y="1737540"/>
                    <a:pt x="495437" y="1735826"/>
                  </a:cubicBezTo>
                  <a:cubicBezTo>
                    <a:pt x="498285" y="1733988"/>
                    <a:pt x="501238" y="1732340"/>
                    <a:pt x="504296" y="1730873"/>
                  </a:cubicBezTo>
                  <a:cubicBezTo>
                    <a:pt x="525060" y="1734302"/>
                    <a:pt x="552397" y="1759448"/>
                    <a:pt x="569828" y="1738303"/>
                  </a:cubicBezTo>
                  <a:cubicBezTo>
                    <a:pt x="589449" y="1736969"/>
                    <a:pt x="600403" y="1753638"/>
                    <a:pt x="618691" y="1736588"/>
                  </a:cubicBezTo>
                  <a:lnTo>
                    <a:pt x="618691" y="1729349"/>
                  </a:lnTo>
                  <a:cubicBezTo>
                    <a:pt x="606309" y="1724396"/>
                    <a:pt x="618691" y="1708775"/>
                    <a:pt x="595355" y="1720491"/>
                  </a:cubicBezTo>
                  <a:cubicBezTo>
                    <a:pt x="585353" y="1720491"/>
                    <a:pt x="580877" y="1726016"/>
                    <a:pt x="571733" y="1724111"/>
                  </a:cubicBezTo>
                  <a:cubicBezTo>
                    <a:pt x="564589" y="1721825"/>
                    <a:pt x="560207" y="1718014"/>
                    <a:pt x="552683" y="1722491"/>
                  </a:cubicBezTo>
                  <a:cubicBezTo>
                    <a:pt x="527470" y="1723368"/>
                    <a:pt x="502238" y="1721482"/>
                    <a:pt x="477435" y="1716871"/>
                  </a:cubicBezTo>
                  <a:cubicBezTo>
                    <a:pt x="471006" y="1720253"/>
                    <a:pt x="463643" y="1721425"/>
                    <a:pt x="456480" y="1720205"/>
                  </a:cubicBezTo>
                  <a:cubicBezTo>
                    <a:pt x="455623" y="1718586"/>
                    <a:pt x="454861" y="1716871"/>
                    <a:pt x="453622" y="1714586"/>
                  </a:cubicBezTo>
                  <a:cubicBezTo>
                    <a:pt x="452385" y="1712300"/>
                    <a:pt x="446955" y="1712204"/>
                    <a:pt x="447908" y="1709347"/>
                  </a:cubicBezTo>
                  <a:cubicBezTo>
                    <a:pt x="457433" y="1709347"/>
                    <a:pt x="468101" y="1710490"/>
                    <a:pt x="474578" y="1702489"/>
                  </a:cubicBezTo>
                  <a:lnTo>
                    <a:pt x="471720" y="1698298"/>
                  </a:lnTo>
                  <a:lnTo>
                    <a:pt x="463720" y="1698298"/>
                  </a:lnTo>
                  <a:lnTo>
                    <a:pt x="452003" y="1690868"/>
                  </a:lnTo>
                  <a:lnTo>
                    <a:pt x="444097" y="1690868"/>
                  </a:lnTo>
                  <a:lnTo>
                    <a:pt x="438573" y="1694583"/>
                  </a:lnTo>
                  <a:lnTo>
                    <a:pt x="428191" y="1694583"/>
                  </a:lnTo>
                  <a:cubicBezTo>
                    <a:pt x="427429" y="1691440"/>
                    <a:pt x="432763" y="1690678"/>
                    <a:pt x="434763" y="1688868"/>
                  </a:cubicBezTo>
                  <a:cubicBezTo>
                    <a:pt x="434763" y="1686201"/>
                    <a:pt x="434763" y="1684677"/>
                    <a:pt x="437811" y="1683725"/>
                  </a:cubicBezTo>
                  <a:cubicBezTo>
                    <a:pt x="457909" y="1689820"/>
                    <a:pt x="476673" y="1668960"/>
                    <a:pt x="493532" y="1681438"/>
                  </a:cubicBezTo>
                  <a:cubicBezTo>
                    <a:pt x="494485" y="1692487"/>
                    <a:pt x="514869" y="1686487"/>
                    <a:pt x="520012" y="1681438"/>
                  </a:cubicBezTo>
                  <a:lnTo>
                    <a:pt x="520012" y="1674200"/>
                  </a:lnTo>
                  <a:cubicBezTo>
                    <a:pt x="512868" y="1670389"/>
                    <a:pt x="504105" y="1674771"/>
                    <a:pt x="497152" y="1668866"/>
                  </a:cubicBezTo>
                  <a:cubicBezTo>
                    <a:pt x="488294" y="1667817"/>
                    <a:pt x="474292" y="1678391"/>
                    <a:pt x="467529" y="1669342"/>
                  </a:cubicBezTo>
                  <a:cubicBezTo>
                    <a:pt x="466005" y="1664865"/>
                    <a:pt x="465910" y="1664865"/>
                    <a:pt x="457147" y="1665532"/>
                  </a:cubicBezTo>
                  <a:cubicBezTo>
                    <a:pt x="442955" y="1677248"/>
                    <a:pt x="434763" y="1669532"/>
                    <a:pt x="416666" y="1669818"/>
                  </a:cubicBezTo>
                  <a:cubicBezTo>
                    <a:pt x="413246" y="1672008"/>
                    <a:pt x="409179" y="1672951"/>
                    <a:pt x="405141" y="1672485"/>
                  </a:cubicBezTo>
                  <a:lnTo>
                    <a:pt x="395616" y="1666961"/>
                  </a:lnTo>
                  <a:lnTo>
                    <a:pt x="395616" y="1660007"/>
                  </a:lnTo>
                  <a:lnTo>
                    <a:pt x="382185" y="1652102"/>
                  </a:lnTo>
                  <a:lnTo>
                    <a:pt x="382185" y="1648482"/>
                  </a:lnTo>
                  <a:cubicBezTo>
                    <a:pt x="413618" y="1640291"/>
                    <a:pt x="458385" y="1662769"/>
                    <a:pt x="485912" y="1644100"/>
                  </a:cubicBezTo>
                  <a:cubicBezTo>
                    <a:pt x="470101" y="1642672"/>
                    <a:pt x="450860" y="1639909"/>
                    <a:pt x="436764" y="1646958"/>
                  </a:cubicBezTo>
                  <a:cubicBezTo>
                    <a:pt x="428867" y="1645548"/>
                    <a:pt x="421428" y="1642290"/>
                    <a:pt x="415046" y="1637433"/>
                  </a:cubicBezTo>
                  <a:cubicBezTo>
                    <a:pt x="415046" y="1636100"/>
                    <a:pt x="414570" y="1634861"/>
                    <a:pt x="414380" y="1633718"/>
                  </a:cubicBezTo>
                  <a:cubicBezTo>
                    <a:pt x="409998" y="1630956"/>
                    <a:pt x="404093" y="1632861"/>
                    <a:pt x="398949" y="1632194"/>
                  </a:cubicBezTo>
                  <a:cubicBezTo>
                    <a:pt x="383995" y="1637719"/>
                    <a:pt x="364469" y="1644196"/>
                    <a:pt x="349324" y="1641719"/>
                  </a:cubicBezTo>
                  <a:lnTo>
                    <a:pt x="349324" y="1634099"/>
                  </a:lnTo>
                  <a:cubicBezTo>
                    <a:pt x="372375" y="1624574"/>
                    <a:pt x="399140" y="1626003"/>
                    <a:pt x="425047" y="1625146"/>
                  </a:cubicBezTo>
                  <a:lnTo>
                    <a:pt x="434572" y="1619049"/>
                  </a:lnTo>
                  <a:cubicBezTo>
                    <a:pt x="436001" y="1599143"/>
                    <a:pt x="407807" y="1616859"/>
                    <a:pt x="396472" y="1612859"/>
                  </a:cubicBezTo>
                  <a:cubicBezTo>
                    <a:pt x="386947" y="1603334"/>
                    <a:pt x="377422" y="1608763"/>
                    <a:pt x="365707" y="1610287"/>
                  </a:cubicBezTo>
                  <a:cubicBezTo>
                    <a:pt x="352372" y="1603905"/>
                    <a:pt x="336560" y="1602285"/>
                    <a:pt x="322844" y="1597333"/>
                  </a:cubicBezTo>
                  <a:lnTo>
                    <a:pt x="322844" y="1593809"/>
                  </a:lnTo>
                  <a:lnTo>
                    <a:pt x="329417" y="1589808"/>
                  </a:lnTo>
                  <a:cubicBezTo>
                    <a:pt x="329417" y="1588569"/>
                    <a:pt x="329417" y="1587332"/>
                    <a:pt x="329417" y="1586093"/>
                  </a:cubicBezTo>
                  <a:cubicBezTo>
                    <a:pt x="381137" y="1562376"/>
                    <a:pt x="242358" y="1567996"/>
                    <a:pt x="227880" y="1566186"/>
                  </a:cubicBezTo>
                  <a:cubicBezTo>
                    <a:pt x="222451" y="1567329"/>
                    <a:pt x="224642" y="1572663"/>
                    <a:pt x="218355" y="1574759"/>
                  </a:cubicBezTo>
                  <a:cubicBezTo>
                    <a:pt x="211212" y="1587712"/>
                    <a:pt x="187971" y="1578092"/>
                    <a:pt x="173397" y="1580854"/>
                  </a:cubicBezTo>
                  <a:cubicBezTo>
                    <a:pt x="172540" y="1582474"/>
                    <a:pt x="171587" y="1584093"/>
                    <a:pt x="169587" y="1587426"/>
                  </a:cubicBezTo>
                  <a:cubicBezTo>
                    <a:pt x="164539" y="1597904"/>
                    <a:pt x="91958" y="1593142"/>
                    <a:pt x="108723" y="1606476"/>
                  </a:cubicBezTo>
                  <a:cubicBezTo>
                    <a:pt x="127773" y="1605619"/>
                    <a:pt x="145489" y="1606476"/>
                    <a:pt x="157871" y="1619526"/>
                  </a:cubicBezTo>
                  <a:lnTo>
                    <a:pt x="157871" y="1622860"/>
                  </a:lnTo>
                  <a:lnTo>
                    <a:pt x="164539" y="1626860"/>
                  </a:lnTo>
                  <a:lnTo>
                    <a:pt x="164539" y="1630480"/>
                  </a:lnTo>
                  <a:cubicBezTo>
                    <a:pt x="104055" y="1654673"/>
                    <a:pt x="166635" y="1643433"/>
                    <a:pt x="190637" y="1656388"/>
                  </a:cubicBezTo>
                  <a:cubicBezTo>
                    <a:pt x="176636" y="1658102"/>
                    <a:pt x="163110" y="1661150"/>
                    <a:pt x="147966" y="1661722"/>
                  </a:cubicBezTo>
                  <a:lnTo>
                    <a:pt x="132726" y="1671247"/>
                  </a:lnTo>
                  <a:cubicBezTo>
                    <a:pt x="135869" y="1674009"/>
                    <a:pt x="141298" y="1672675"/>
                    <a:pt x="144822" y="1674771"/>
                  </a:cubicBezTo>
                  <a:cubicBezTo>
                    <a:pt x="154347" y="1680486"/>
                    <a:pt x="157776" y="1672104"/>
                    <a:pt x="167301" y="1673057"/>
                  </a:cubicBezTo>
                  <a:cubicBezTo>
                    <a:pt x="181684" y="1684296"/>
                    <a:pt x="200162" y="1667532"/>
                    <a:pt x="214069" y="1676581"/>
                  </a:cubicBezTo>
                  <a:cubicBezTo>
                    <a:pt x="223594" y="1668770"/>
                    <a:pt x="231023" y="1676581"/>
                    <a:pt x="242073" y="1680200"/>
                  </a:cubicBezTo>
                  <a:cubicBezTo>
                    <a:pt x="259503" y="1682105"/>
                    <a:pt x="282458" y="1681819"/>
                    <a:pt x="299223" y="1687820"/>
                  </a:cubicBezTo>
                  <a:cubicBezTo>
                    <a:pt x="307319" y="1687820"/>
                    <a:pt x="331417" y="1685820"/>
                    <a:pt x="313415" y="1694393"/>
                  </a:cubicBezTo>
                  <a:cubicBezTo>
                    <a:pt x="309224" y="1695345"/>
                    <a:pt x="309224" y="1692392"/>
                    <a:pt x="311320" y="1692487"/>
                  </a:cubicBezTo>
                  <a:cubicBezTo>
                    <a:pt x="297889" y="1691821"/>
                    <a:pt x="296365" y="1688963"/>
                    <a:pt x="286078" y="1694964"/>
                  </a:cubicBezTo>
                  <a:cubicBezTo>
                    <a:pt x="258837" y="1694488"/>
                    <a:pt x="233310" y="1691154"/>
                    <a:pt x="208164" y="1701822"/>
                  </a:cubicBezTo>
                  <a:cubicBezTo>
                    <a:pt x="193971" y="1707727"/>
                    <a:pt x="149680" y="1692297"/>
                    <a:pt x="151014" y="1712109"/>
                  </a:cubicBezTo>
                  <a:cubicBezTo>
                    <a:pt x="162538" y="1712109"/>
                    <a:pt x="174540" y="1725158"/>
                    <a:pt x="187399" y="1724587"/>
                  </a:cubicBezTo>
                  <a:cubicBezTo>
                    <a:pt x="190257" y="1722872"/>
                    <a:pt x="190257" y="1722872"/>
                    <a:pt x="184256" y="1719253"/>
                  </a:cubicBezTo>
                  <a:cubicBezTo>
                    <a:pt x="189876" y="1714776"/>
                    <a:pt x="199401" y="1719253"/>
                    <a:pt x="206449" y="1714109"/>
                  </a:cubicBezTo>
                  <a:cubicBezTo>
                    <a:pt x="212259" y="1714109"/>
                    <a:pt x="209402" y="1717538"/>
                    <a:pt x="210830" y="1719443"/>
                  </a:cubicBezTo>
                  <a:cubicBezTo>
                    <a:pt x="215812" y="1723529"/>
                    <a:pt x="222251" y="1725396"/>
                    <a:pt x="228642" y="1724587"/>
                  </a:cubicBezTo>
                  <a:lnTo>
                    <a:pt x="239025" y="1717157"/>
                  </a:lnTo>
                  <a:cubicBezTo>
                    <a:pt x="249978" y="1715824"/>
                    <a:pt x="270933" y="1735255"/>
                    <a:pt x="269790" y="1715538"/>
                  </a:cubicBezTo>
                  <a:cubicBezTo>
                    <a:pt x="280173" y="1701726"/>
                    <a:pt x="295888" y="1706966"/>
                    <a:pt x="311986" y="1706013"/>
                  </a:cubicBezTo>
                  <a:cubicBezTo>
                    <a:pt x="317415" y="1711251"/>
                    <a:pt x="329797" y="1707632"/>
                    <a:pt x="328560" y="1714966"/>
                  </a:cubicBezTo>
                  <a:lnTo>
                    <a:pt x="322082" y="1718967"/>
                  </a:lnTo>
                  <a:lnTo>
                    <a:pt x="322082" y="1722491"/>
                  </a:lnTo>
                  <a:lnTo>
                    <a:pt x="328369" y="1726396"/>
                  </a:lnTo>
                  <a:cubicBezTo>
                    <a:pt x="307033" y="1737160"/>
                    <a:pt x="280744" y="1734683"/>
                    <a:pt x="258360" y="1742684"/>
                  </a:cubicBezTo>
                  <a:cubicBezTo>
                    <a:pt x="248835" y="1743541"/>
                    <a:pt x="242358" y="1750590"/>
                    <a:pt x="233881" y="1743256"/>
                  </a:cubicBezTo>
                  <a:cubicBezTo>
                    <a:pt x="228137" y="1745675"/>
                    <a:pt x="222603" y="1748542"/>
                    <a:pt x="217307" y="1751828"/>
                  </a:cubicBezTo>
                  <a:lnTo>
                    <a:pt x="217307" y="1759353"/>
                  </a:lnTo>
                  <a:lnTo>
                    <a:pt x="223118" y="1763163"/>
                  </a:lnTo>
                  <a:cubicBezTo>
                    <a:pt x="215403" y="1771069"/>
                    <a:pt x="201877" y="1766020"/>
                    <a:pt x="194543" y="1772688"/>
                  </a:cubicBezTo>
                  <a:cubicBezTo>
                    <a:pt x="185875" y="1771640"/>
                    <a:pt x="171016" y="1773926"/>
                    <a:pt x="169873" y="1782213"/>
                  </a:cubicBezTo>
                  <a:lnTo>
                    <a:pt x="150823" y="1792595"/>
                  </a:lnTo>
                  <a:lnTo>
                    <a:pt x="150823" y="1798119"/>
                  </a:lnTo>
                  <a:cubicBezTo>
                    <a:pt x="141565" y="1799824"/>
                    <a:pt x="132649" y="1803044"/>
                    <a:pt x="124438" y="1807644"/>
                  </a:cubicBezTo>
                  <a:cubicBezTo>
                    <a:pt x="143488" y="1819551"/>
                    <a:pt x="165206" y="1811550"/>
                    <a:pt x="183398" y="1799072"/>
                  </a:cubicBezTo>
                  <a:lnTo>
                    <a:pt x="183398" y="1793357"/>
                  </a:lnTo>
                  <a:cubicBezTo>
                    <a:pt x="192923" y="1790499"/>
                    <a:pt x="226261" y="1784785"/>
                    <a:pt x="223118" y="1800024"/>
                  </a:cubicBezTo>
                  <a:lnTo>
                    <a:pt x="216831" y="1804025"/>
                  </a:lnTo>
                  <a:cubicBezTo>
                    <a:pt x="220927" y="1807073"/>
                    <a:pt x="226928" y="1805168"/>
                    <a:pt x="233691" y="1805930"/>
                  </a:cubicBezTo>
                  <a:lnTo>
                    <a:pt x="244168" y="1798310"/>
                  </a:lnTo>
                  <a:cubicBezTo>
                    <a:pt x="256551" y="1796310"/>
                    <a:pt x="262266" y="1802120"/>
                    <a:pt x="272743" y="1801834"/>
                  </a:cubicBezTo>
                  <a:cubicBezTo>
                    <a:pt x="284554" y="1791071"/>
                    <a:pt x="298460" y="1798215"/>
                    <a:pt x="311796" y="1791166"/>
                  </a:cubicBezTo>
                  <a:cubicBezTo>
                    <a:pt x="338180" y="1791833"/>
                    <a:pt x="368374" y="1799834"/>
                    <a:pt x="393330" y="1785737"/>
                  </a:cubicBezTo>
                  <a:cubicBezTo>
                    <a:pt x="393330" y="1778879"/>
                    <a:pt x="401902" y="1781451"/>
                    <a:pt x="406950" y="1778117"/>
                  </a:cubicBezTo>
                  <a:lnTo>
                    <a:pt x="406950" y="1774498"/>
                  </a:lnTo>
                  <a:cubicBezTo>
                    <a:pt x="410855" y="1771164"/>
                    <a:pt x="416475" y="1773069"/>
                    <a:pt x="422381" y="1772498"/>
                  </a:cubicBezTo>
                  <a:cubicBezTo>
                    <a:pt x="431048" y="1777832"/>
                    <a:pt x="438859" y="1775640"/>
                    <a:pt x="450956" y="1776022"/>
                  </a:cubicBezTo>
                  <a:lnTo>
                    <a:pt x="460481" y="1768878"/>
                  </a:lnTo>
                  <a:cubicBezTo>
                    <a:pt x="476102" y="1771164"/>
                    <a:pt x="485722" y="1759353"/>
                    <a:pt x="498581" y="1770783"/>
                  </a:cubicBezTo>
                  <a:cubicBezTo>
                    <a:pt x="452766" y="1787166"/>
                    <a:pt x="499057" y="1780308"/>
                    <a:pt x="515059" y="1790881"/>
                  </a:cubicBezTo>
                  <a:cubicBezTo>
                    <a:pt x="527823" y="1793929"/>
                    <a:pt x="552207" y="1778022"/>
                    <a:pt x="557636" y="1792881"/>
                  </a:cubicBezTo>
                  <a:cubicBezTo>
                    <a:pt x="548111" y="1797643"/>
                    <a:pt x="538586" y="1806787"/>
                    <a:pt x="528013" y="1798501"/>
                  </a:cubicBezTo>
                  <a:cubicBezTo>
                    <a:pt x="513535" y="1806978"/>
                    <a:pt x="496962" y="1790595"/>
                    <a:pt x="482674" y="1805358"/>
                  </a:cubicBezTo>
                  <a:cubicBezTo>
                    <a:pt x="445907" y="1779451"/>
                    <a:pt x="401902" y="1792691"/>
                    <a:pt x="363707" y="1805358"/>
                  </a:cubicBezTo>
                  <a:cubicBezTo>
                    <a:pt x="358182" y="1807740"/>
                    <a:pt x="361516" y="1811074"/>
                    <a:pt x="360373" y="1814217"/>
                  </a:cubicBezTo>
                  <a:cubicBezTo>
                    <a:pt x="370851" y="1825933"/>
                    <a:pt x="389424" y="1812979"/>
                    <a:pt x="396758" y="1826980"/>
                  </a:cubicBezTo>
                  <a:cubicBezTo>
                    <a:pt x="395901" y="1826980"/>
                    <a:pt x="392663" y="1826123"/>
                    <a:pt x="393425" y="1823742"/>
                  </a:cubicBezTo>
                  <a:cubicBezTo>
                    <a:pt x="388281" y="1823742"/>
                    <a:pt x="385138" y="1827076"/>
                    <a:pt x="380280" y="1829266"/>
                  </a:cubicBezTo>
                  <a:cubicBezTo>
                    <a:pt x="376661" y="1843458"/>
                    <a:pt x="389805" y="1844887"/>
                    <a:pt x="399807" y="1840506"/>
                  </a:cubicBezTo>
                  <a:cubicBezTo>
                    <a:pt x="399997" y="1835810"/>
                    <a:pt x="398949" y="1831143"/>
                    <a:pt x="396758" y="1826980"/>
                  </a:cubicBezTo>
                  <a:cubicBezTo>
                    <a:pt x="396758" y="1826980"/>
                    <a:pt x="396758" y="1826980"/>
                    <a:pt x="396758" y="1826980"/>
                  </a:cubicBezTo>
                  <a:cubicBezTo>
                    <a:pt x="403616" y="1817455"/>
                    <a:pt x="415808" y="1835172"/>
                    <a:pt x="424762" y="1834982"/>
                  </a:cubicBezTo>
                  <a:cubicBezTo>
                    <a:pt x="428705" y="1835219"/>
                    <a:pt x="432525" y="1836505"/>
                    <a:pt x="435811" y="1838696"/>
                  </a:cubicBezTo>
                  <a:lnTo>
                    <a:pt x="450575" y="1838696"/>
                  </a:lnTo>
                  <a:lnTo>
                    <a:pt x="460100" y="1831552"/>
                  </a:lnTo>
                  <a:cubicBezTo>
                    <a:pt x="499057" y="1836505"/>
                    <a:pt x="641837" y="1817932"/>
                    <a:pt x="524584" y="1849935"/>
                  </a:cubicBezTo>
                  <a:cubicBezTo>
                    <a:pt x="510296" y="1846221"/>
                    <a:pt x="495476" y="1844992"/>
                    <a:pt x="480769" y="1846316"/>
                  </a:cubicBezTo>
                  <a:lnTo>
                    <a:pt x="478007" y="1851269"/>
                  </a:lnTo>
                  <a:cubicBezTo>
                    <a:pt x="486008" y="1859270"/>
                    <a:pt x="497057" y="1855079"/>
                    <a:pt x="504962" y="1859460"/>
                  </a:cubicBezTo>
                  <a:lnTo>
                    <a:pt x="504962" y="1862699"/>
                  </a:lnTo>
                  <a:lnTo>
                    <a:pt x="511154" y="1866699"/>
                  </a:lnTo>
                  <a:cubicBezTo>
                    <a:pt x="506867" y="1869938"/>
                    <a:pt x="488198" y="1864033"/>
                    <a:pt x="491532" y="1877082"/>
                  </a:cubicBezTo>
                  <a:lnTo>
                    <a:pt x="486103" y="1880892"/>
                  </a:lnTo>
                  <a:cubicBezTo>
                    <a:pt x="501000" y="1888045"/>
                    <a:pt x="518107" y="1889036"/>
                    <a:pt x="533728" y="1883654"/>
                  </a:cubicBezTo>
                  <a:cubicBezTo>
                    <a:pt x="550397" y="1885749"/>
                    <a:pt x="595069" y="1894132"/>
                    <a:pt x="547920" y="1894036"/>
                  </a:cubicBezTo>
                  <a:cubicBezTo>
                    <a:pt x="538395" y="1910419"/>
                    <a:pt x="531347" y="1892989"/>
                    <a:pt x="518393" y="1899561"/>
                  </a:cubicBezTo>
                  <a:lnTo>
                    <a:pt x="518393" y="1903371"/>
                  </a:lnTo>
                  <a:cubicBezTo>
                    <a:pt x="523251" y="1908800"/>
                    <a:pt x="541062" y="1907467"/>
                    <a:pt x="537443" y="1914706"/>
                  </a:cubicBezTo>
                  <a:cubicBezTo>
                    <a:pt x="526965" y="1919278"/>
                    <a:pt x="515726" y="1906705"/>
                    <a:pt x="505725" y="1917754"/>
                  </a:cubicBezTo>
                  <a:cubicBezTo>
                    <a:pt x="507725" y="1921373"/>
                    <a:pt x="515916" y="1918611"/>
                    <a:pt x="518393" y="1921659"/>
                  </a:cubicBezTo>
                  <a:lnTo>
                    <a:pt x="518393" y="1925374"/>
                  </a:lnTo>
                  <a:cubicBezTo>
                    <a:pt x="525346" y="1930993"/>
                    <a:pt x="533728" y="1929850"/>
                    <a:pt x="541253" y="1934899"/>
                  </a:cubicBezTo>
                  <a:lnTo>
                    <a:pt x="554683" y="1927945"/>
                  </a:lnTo>
                  <a:cubicBezTo>
                    <a:pt x="558588" y="1929183"/>
                    <a:pt x="557636" y="1931184"/>
                    <a:pt x="557826" y="1932994"/>
                  </a:cubicBezTo>
                  <a:lnTo>
                    <a:pt x="551254" y="1936994"/>
                  </a:lnTo>
                  <a:lnTo>
                    <a:pt x="551254" y="1947948"/>
                  </a:lnTo>
                  <a:cubicBezTo>
                    <a:pt x="564875" y="1960902"/>
                    <a:pt x="590116" y="1941566"/>
                    <a:pt x="602594" y="1952329"/>
                  </a:cubicBezTo>
                  <a:cubicBezTo>
                    <a:pt x="590650" y="1954282"/>
                    <a:pt x="579115" y="1958244"/>
                    <a:pt x="568495" y="1964045"/>
                  </a:cubicBezTo>
                  <a:cubicBezTo>
                    <a:pt x="563541" y="1966045"/>
                    <a:pt x="549445" y="1961093"/>
                    <a:pt x="551730" y="1970332"/>
                  </a:cubicBezTo>
                  <a:cubicBezTo>
                    <a:pt x="582496" y="1987762"/>
                    <a:pt x="549445" y="1976904"/>
                    <a:pt x="551730" y="1989382"/>
                  </a:cubicBezTo>
                  <a:lnTo>
                    <a:pt x="564398" y="1994525"/>
                  </a:lnTo>
                  <a:lnTo>
                    <a:pt x="564398" y="2003384"/>
                  </a:lnTo>
                  <a:lnTo>
                    <a:pt x="557445" y="2007669"/>
                  </a:lnTo>
                  <a:lnTo>
                    <a:pt x="560112" y="2012623"/>
                  </a:lnTo>
                  <a:cubicBezTo>
                    <a:pt x="568018" y="2012623"/>
                    <a:pt x="595164" y="2014432"/>
                    <a:pt x="579162" y="2003955"/>
                  </a:cubicBezTo>
                  <a:cubicBezTo>
                    <a:pt x="573733" y="1999097"/>
                    <a:pt x="586496" y="1997383"/>
                    <a:pt x="584877" y="1992906"/>
                  </a:cubicBezTo>
                  <a:cubicBezTo>
                    <a:pt x="590116" y="1988048"/>
                    <a:pt x="601355" y="1991477"/>
                    <a:pt x="607642" y="1990524"/>
                  </a:cubicBezTo>
                  <a:cubicBezTo>
                    <a:pt x="615167" y="1982142"/>
                    <a:pt x="608690" y="1963950"/>
                    <a:pt x="610690" y="1952424"/>
                  </a:cubicBezTo>
                  <a:lnTo>
                    <a:pt x="617453" y="1948329"/>
                  </a:lnTo>
                  <a:lnTo>
                    <a:pt x="617453" y="1933184"/>
                  </a:lnTo>
                  <a:lnTo>
                    <a:pt x="608976" y="1931565"/>
                  </a:lnTo>
                  <a:cubicBezTo>
                    <a:pt x="598784" y="1939375"/>
                    <a:pt x="585068" y="1931565"/>
                    <a:pt x="574685" y="1939185"/>
                  </a:cubicBezTo>
                  <a:cubicBezTo>
                    <a:pt x="561160" y="1921850"/>
                    <a:pt x="598498" y="1929660"/>
                    <a:pt x="607356" y="1928136"/>
                  </a:cubicBezTo>
                  <a:cubicBezTo>
                    <a:pt x="614405" y="1923964"/>
                    <a:pt x="622968" y="1923269"/>
                    <a:pt x="630597" y="1926231"/>
                  </a:cubicBezTo>
                  <a:lnTo>
                    <a:pt x="630597" y="1937280"/>
                  </a:lnTo>
                  <a:lnTo>
                    <a:pt x="624025" y="1941280"/>
                  </a:lnTo>
                  <a:lnTo>
                    <a:pt x="624025" y="1981571"/>
                  </a:lnTo>
                  <a:lnTo>
                    <a:pt x="617262" y="1985762"/>
                  </a:lnTo>
                  <a:lnTo>
                    <a:pt x="617262" y="1996525"/>
                  </a:lnTo>
                  <a:cubicBezTo>
                    <a:pt x="608594" y="2001764"/>
                    <a:pt x="608594" y="2002050"/>
                    <a:pt x="617262" y="2007193"/>
                  </a:cubicBezTo>
                  <a:lnTo>
                    <a:pt x="617262" y="2014052"/>
                  </a:lnTo>
                  <a:lnTo>
                    <a:pt x="624025" y="2018528"/>
                  </a:lnTo>
                  <a:lnTo>
                    <a:pt x="624025" y="2053199"/>
                  </a:lnTo>
                  <a:lnTo>
                    <a:pt x="630788" y="2057390"/>
                  </a:lnTo>
                  <a:lnTo>
                    <a:pt x="630788" y="2171690"/>
                  </a:lnTo>
                  <a:lnTo>
                    <a:pt x="624406" y="2175595"/>
                  </a:lnTo>
                  <a:lnTo>
                    <a:pt x="624406" y="2179119"/>
                  </a:lnTo>
                  <a:lnTo>
                    <a:pt x="631169" y="2183310"/>
                  </a:lnTo>
                  <a:lnTo>
                    <a:pt x="631169" y="2208838"/>
                  </a:lnTo>
                  <a:cubicBezTo>
                    <a:pt x="642027" y="2211505"/>
                    <a:pt x="632883" y="2223982"/>
                    <a:pt x="643266" y="2226650"/>
                  </a:cubicBezTo>
                  <a:cubicBezTo>
                    <a:pt x="644094" y="2231488"/>
                    <a:pt x="644352" y="2236412"/>
                    <a:pt x="644028" y="2241318"/>
                  </a:cubicBezTo>
                  <a:lnTo>
                    <a:pt x="637741" y="2245604"/>
                  </a:lnTo>
                  <a:lnTo>
                    <a:pt x="637741" y="2281799"/>
                  </a:lnTo>
                  <a:lnTo>
                    <a:pt x="630979" y="2285990"/>
                  </a:lnTo>
                  <a:lnTo>
                    <a:pt x="630979" y="2307898"/>
                  </a:lnTo>
                  <a:lnTo>
                    <a:pt x="624406" y="2311898"/>
                  </a:lnTo>
                  <a:lnTo>
                    <a:pt x="624406" y="2381812"/>
                  </a:lnTo>
                  <a:lnTo>
                    <a:pt x="630121" y="2385050"/>
                  </a:lnTo>
                  <a:cubicBezTo>
                    <a:pt x="632312" y="2392194"/>
                    <a:pt x="629550" y="2400100"/>
                    <a:pt x="631455" y="2407910"/>
                  </a:cubicBezTo>
                  <a:lnTo>
                    <a:pt x="636122" y="2410482"/>
                  </a:lnTo>
                  <a:cubicBezTo>
                    <a:pt x="637712" y="2431789"/>
                    <a:pt x="637712" y="2453182"/>
                    <a:pt x="636122" y="2474490"/>
                  </a:cubicBezTo>
                  <a:cubicBezTo>
                    <a:pt x="622787" y="2487634"/>
                    <a:pt x="634121" y="2516876"/>
                    <a:pt x="630597" y="2536117"/>
                  </a:cubicBezTo>
                  <a:lnTo>
                    <a:pt x="636884" y="2540308"/>
                  </a:lnTo>
                  <a:lnTo>
                    <a:pt x="636884" y="2561929"/>
                  </a:lnTo>
                  <a:lnTo>
                    <a:pt x="643646" y="2566120"/>
                  </a:lnTo>
                  <a:lnTo>
                    <a:pt x="643646" y="2595267"/>
                  </a:lnTo>
                  <a:lnTo>
                    <a:pt x="650219" y="2599268"/>
                  </a:lnTo>
                  <a:lnTo>
                    <a:pt x="650219" y="2654417"/>
                  </a:lnTo>
                  <a:lnTo>
                    <a:pt x="643456" y="2658608"/>
                  </a:lnTo>
                  <a:lnTo>
                    <a:pt x="643456" y="2687850"/>
                  </a:lnTo>
                  <a:cubicBezTo>
                    <a:pt x="629930" y="2696041"/>
                    <a:pt x="640217" y="2718425"/>
                    <a:pt x="637169" y="2731855"/>
                  </a:cubicBezTo>
                  <a:lnTo>
                    <a:pt x="624311" y="2739095"/>
                  </a:lnTo>
                  <a:lnTo>
                    <a:pt x="624311" y="2790339"/>
                  </a:lnTo>
                  <a:lnTo>
                    <a:pt x="617548" y="2794530"/>
                  </a:lnTo>
                  <a:lnTo>
                    <a:pt x="617548" y="2801769"/>
                  </a:lnTo>
                  <a:lnTo>
                    <a:pt x="623930" y="2805674"/>
                  </a:lnTo>
                  <a:lnTo>
                    <a:pt x="623930" y="2809294"/>
                  </a:lnTo>
                  <a:cubicBezTo>
                    <a:pt x="614405" y="2811866"/>
                    <a:pt x="618882" y="2821200"/>
                    <a:pt x="617072" y="2827486"/>
                  </a:cubicBezTo>
                  <a:cubicBezTo>
                    <a:pt x="624978" y="2830249"/>
                    <a:pt x="624311" y="2834535"/>
                    <a:pt x="624025" y="2841869"/>
                  </a:cubicBezTo>
                  <a:cubicBezTo>
                    <a:pt x="622501" y="2842917"/>
                    <a:pt x="620501" y="2844250"/>
                    <a:pt x="617929" y="2846155"/>
                  </a:cubicBezTo>
                  <a:lnTo>
                    <a:pt x="617929" y="2853299"/>
                  </a:lnTo>
                  <a:lnTo>
                    <a:pt x="623739" y="2857109"/>
                  </a:lnTo>
                  <a:lnTo>
                    <a:pt x="623739" y="2897209"/>
                  </a:lnTo>
                  <a:lnTo>
                    <a:pt x="630502" y="2901305"/>
                  </a:lnTo>
                  <a:lnTo>
                    <a:pt x="630502" y="2904925"/>
                  </a:lnTo>
                  <a:lnTo>
                    <a:pt x="624120" y="2908735"/>
                  </a:lnTo>
                  <a:lnTo>
                    <a:pt x="624120" y="2963980"/>
                  </a:lnTo>
                  <a:cubicBezTo>
                    <a:pt x="638694" y="2974362"/>
                    <a:pt x="626978" y="3002556"/>
                    <a:pt x="630597" y="3019225"/>
                  </a:cubicBezTo>
                  <a:cubicBezTo>
                    <a:pt x="637836" y="3021510"/>
                    <a:pt x="637455" y="3026844"/>
                    <a:pt x="637169" y="3032941"/>
                  </a:cubicBezTo>
                  <a:cubicBezTo>
                    <a:pt x="630788" y="3037703"/>
                    <a:pt x="627644" y="3040751"/>
                    <a:pt x="637169" y="3044847"/>
                  </a:cubicBezTo>
                  <a:lnTo>
                    <a:pt x="637169" y="3107521"/>
                  </a:lnTo>
                  <a:lnTo>
                    <a:pt x="630979" y="3111426"/>
                  </a:lnTo>
                  <a:lnTo>
                    <a:pt x="630979" y="3122285"/>
                  </a:lnTo>
                  <a:lnTo>
                    <a:pt x="637265" y="3126191"/>
                  </a:lnTo>
                  <a:lnTo>
                    <a:pt x="637265" y="3129524"/>
                  </a:lnTo>
                  <a:lnTo>
                    <a:pt x="630502" y="3133715"/>
                  </a:lnTo>
                  <a:lnTo>
                    <a:pt x="630502" y="3181340"/>
                  </a:lnTo>
                  <a:lnTo>
                    <a:pt x="625549" y="3184102"/>
                  </a:lnTo>
                  <a:cubicBezTo>
                    <a:pt x="623959" y="3204171"/>
                    <a:pt x="623959" y="3224327"/>
                    <a:pt x="625549" y="3244396"/>
                  </a:cubicBezTo>
                  <a:cubicBezTo>
                    <a:pt x="633455" y="3249158"/>
                    <a:pt x="633455" y="3249444"/>
                    <a:pt x="624787" y="3254778"/>
                  </a:cubicBezTo>
                  <a:lnTo>
                    <a:pt x="624787" y="3273161"/>
                  </a:lnTo>
                  <a:lnTo>
                    <a:pt x="631073" y="3277066"/>
                  </a:lnTo>
                  <a:lnTo>
                    <a:pt x="631073" y="3324691"/>
                  </a:lnTo>
                  <a:lnTo>
                    <a:pt x="624692" y="3328597"/>
                  </a:lnTo>
                  <a:lnTo>
                    <a:pt x="624692" y="3332121"/>
                  </a:lnTo>
                  <a:lnTo>
                    <a:pt x="630788" y="3335931"/>
                  </a:lnTo>
                  <a:lnTo>
                    <a:pt x="630788" y="3350790"/>
                  </a:lnTo>
                  <a:cubicBezTo>
                    <a:pt x="622215" y="3356029"/>
                    <a:pt x="622215" y="3356314"/>
                    <a:pt x="630216" y="3361172"/>
                  </a:cubicBezTo>
                  <a:cubicBezTo>
                    <a:pt x="631207" y="3364801"/>
                    <a:pt x="631531" y="3368573"/>
                    <a:pt x="631169" y="3372316"/>
                  </a:cubicBezTo>
                  <a:lnTo>
                    <a:pt x="624787" y="3376412"/>
                  </a:lnTo>
                  <a:lnTo>
                    <a:pt x="624787" y="3409178"/>
                  </a:lnTo>
                  <a:lnTo>
                    <a:pt x="618024" y="3413274"/>
                  </a:lnTo>
                  <a:lnTo>
                    <a:pt x="618024" y="3438896"/>
                  </a:lnTo>
                  <a:lnTo>
                    <a:pt x="611547" y="3442802"/>
                  </a:lnTo>
                  <a:lnTo>
                    <a:pt x="611547" y="3479473"/>
                  </a:lnTo>
                  <a:lnTo>
                    <a:pt x="617739" y="3483473"/>
                  </a:lnTo>
                  <a:cubicBezTo>
                    <a:pt x="610023" y="3485854"/>
                    <a:pt x="611642" y="3489760"/>
                    <a:pt x="611452" y="3493760"/>
                  </a:cubicBezTo>
                  <a:lnTo>
                    <a:pt x="617072" y="3497666"/>
                  </a:lnTo>
                  <a:cubicBezTo>
                    <a:pt x="610213" y="3502714"/>
                    <a:pt x="608880" y="3504809"/>
                    <a:pt x="617929" y="3509095"/>
                  </a:cubicBezTo>
                  <a:lnTo>
                    <a:pt x="617929" y="3545767"/>
                  </a:lnTo>
                  <a:lnTo>
                    <a:pt x="624406" y="3549672"/>
                  </a:lnTo>
                  <a:lnTo>
                    <a:pt x="624406" y="3582724"/>
                  </a:lnTo>
                  <a:lnTo>
                    <a:pt x="618405" y="3586629"/>
                  </a:lnTo>
                  <a:cubicBezTo>
                    <a:pt x="627930" y="3588629"/>
                    <a:pt x="627930" y="3616823"/>
                    <a:pt x="618405" y="3619109"/>
                  </a:cubicBezTo>
                  <a:cubicBezTo>
                    <a:pt x="616500" y="3622729"/>
                    <a:pt x="618405" y="3626348"/>
                    <a:pt x="617167" y="3629967"/>
                  </a:cubicBezTo>
                  <a:lnTo>
                    <a:pt x="623930" y="3634349"/>
                  </a:lnTo>
                  <a:lnTo>
                    <a:pt x="623930" y="3671116"/>
                  </a:lnTo>
                  <a:lnTo>
                    <a:pt x="617643" y="3674926"/>
                  </a:lnTo>
                  <a:lnTo>
                    <a:pt x="617643" y="3711692"/>
                  </a:lnTo>
                  <a:lnTo>
                    <a:pt x="624025" y="3715502"/>
                  </a:lnTo>
                  <a:lnTo>
                    <a:pt x="624025" y="3722741"/>
                  </a:lnTo>
                  <a:lnTo>
                    <a:pt x="617929" y="3726551"/>
                  </a:lnTo>
                  <a:lnTo>
                    <a:pt x="617929" y="3785606"/>
                  </a:lnTo>
                  <a:lnTo>
                    <a:pt x="622977" y="3788464"/>
                  </a:lnTo>
                  <a:cubicBezTo>
                    <a:pt x="613452" y="3796370"/>
                    <a:pt x="619072" y="3812848"/>
                    <a:pt x="617643" y="3825611"/>
                  </a:cubicBezTo>
                  <a:lnTo>
                    <a:pt x="623930" y="3829707"/>
                  </a:lnTo>
                  <a:lnTo>
                    <a:pt x="623930" y="3836660"/>
                  </a:lnTo>
                  <a:lnTo>
                    <a:pt x="630692" y="3840756"/>
                  </a:lnTo>
                  <a:lnTo>
                    <a:pt x="630692" y="3844375"/>
                  </a:lnTo>
                  <a:lnTo>
                    <a:pt x="624311" y="3848186"/>
                  </a:lnTo>
                  <a:lnTo>
                    <a:pt x="624311" y="3870188"/>
                  </a:lnTo>
                  <a:lnTo>
                    <a:pt x="630502" y="3874093"/>
                  </a:lnTo>
                  <a:cubicBezTo>
                    <a:pt x="631835" y="3877332"/>
                    <a:pt x="628692" y="3878951"/>
                    <a:pt x="624596" y="3880856"/>
                  </a:cubicBezTo>
                  <a:cubicBezTo>
                    <a:pt x="624596" y="3882951"/>
                    <a:pt x="624406" y="3885333"/>
                    <a:pt x="624025" y="3888000"/>
                  </a:cubicBezTo>
                  <a:lnTo>
                    <a:pt x="630312" y="3892382"/>
                  </a:lnTo>
                  <a:lnTo>
                    <a:pt x="630312" y="3899525"/>
                  </a:lnTo>
                  <a:lnTo>
                    <a:pt x="624406" y="3903430"/>
                  </a:lnTo>
                  <a:lnTo>
                    <a:pt x="624406" y="3962009"/>
                  </a:lnTo>
                  <a:lnTo>
                    <a:pt x="617643" y="3966105"/>
                  </a:lnTo>
                  <a:lnTo>
                    <a:pt x="617643" y="3969629"/>
                  </a:lnTo>
                  <a:lnTo>
                    <a:pt x="623930" y="3973534"/>
                  </a:lnTo>
                  <a:lnTo>
                    <a:pt x="618691" y="3976487"/>
                  </a:lnTo>
                  <a:cubicBezTo>
                    <a:pt x="617243" y="3985203"/>
                    <a:pt x="616891" y="3994109"/>
                    <a:pt x="617643" y="4002871"/>
                  </a:cubicBezTo>
                  <a:lnTo>
                    <a:pt x="612214" y="4005920"/>
                  </a:lnTo>
                  <a:cubicBezTo>
                    <a:pt x="610595" y="4029637"/>
                    <a:pt x="610595" y="4053449"/>
                    <a:pt x="612214" y="4077166"/>
                  </a:cubicBezTo>
                  <a:lnTo>
                    <a:pt x="617262" y="4080024"/>
                  </a:lnTo>
                  <a:lnTo>
                    <a:pt x="617262" y="4290145"/>
                  </a:lnTo>
                  <a:lnTo>
                    <a:pt x="611452" y="4293860"/>
                  </a:lnTo>
                  <a:cubicBezTo>
                    <a:pt x="611452" y="4294908"/>
                    <a:pt x="611452" y="4296146"/>
                    <a:pt x="611452" y="4297480"/>
                  </a:cubicBezTo>
                  <a:lnTo>
                    <a:pt x="617834" y="4301385"/>
                  </a:lnTo>
                  <a:lnTo>
                    <a:pt x="611547" y="4305100"/>
                  </a:lnTo>
                  <a:lnTo>
                    <a:pt x="611547" y="4334628"/>
                  </a:lnTo>
                  <a:cubicBezTo>
                    <a:pt x="621739" y="4337484"/>
                    <a:pt x="616976" y="4348915"/>
                    <a:pt x="618024" y="4356630"/>
                  </a:cubicBezTo>
                  <a:lnTo>
                    <a:pt x="611929" y="4360059"/>
                  </a:lnTo>
                  <a:cubicBezTo>
                    <a:pt x="610500" y="4367393"/>
                    <a:pt x="611929" y="4375299"/>
                    <a:pt x="610976" y="4382728"/>
                  </a:cubicBezTo>
                  <a:lnTo>
                    <a:pt x="605261" y="4385872"/>
                  </a:lnTo>
                  <a:lnTo>
                    <a:pt x="605261" y="4400730"/>
                  </a:lnTo>
                  <a:lnTo>
                    <a:pt x="611262" y="4404636"/>
                  </a:lnTo>
                  <a:lnTo>
                    <a:pt x="611262" y="4434449"/>
                  </a:lnTo>
                  <a:lnTo>
                    <a:pt x="604880" y="4438260"/>
                  </a:lnTo>
                  <a:lnTo>
                    <a:pt x="604880" y="4504458"/>
                  </a:lnTo>
                  <a:lnTo>
                    <a:pt x="598498" y="4508268"/>
                  </a:lnTo>
                  <a:lnTo>
                    <a:pt x="598498" y="4515507"/>
                  </a:lnTo>
                  <a:lnTo>
                    <a:pt x="605261" y="4519888"/>
                  </a:lnTo>
                  <a:lnTo>
                    <a:pt x="605261" y="4541606"/>
                  </a:lnTo>
                  <a:lnTo>
                    <a:pt x="610213" y="4544368"/>
                  </a:lnTo>
                  <a:cubicBezTo>
                    <a:pt x="610976" y="4546559"/>
                    <a:pt x="607071" y="4546940"/>
                    <a:pt x="605261" y="4548749"/>
                  </a:cubicBezTo>
                  <a:lnTo>
                    <a:pt x="605261" y="4570276"/>
                  </a:lnTo>
                  <a:lnTo>
                    <a:pt x="598498" y="4574562"/>
                  </a:lnTo>
                  <a:lnTo>
                    <a:pt x="598498" y="4585516"/>
                  </a:lnTo>
                  <a:close/>
                  <a:moveTo>
                    <a:pt x="595260" y="1167469"/>
                  </a:moveTo>
                  <a:cubicBezTo>
                    <a:pt x="601641" y="1167469"/>
                    <a:pt x="608023" y="1167469"/>
                    <a:pt x="614310" y="1167469"/>
                  </a:cubicBezTo>
                  <a:cubicBezTo>
                    <a:pt x="619072" y="1163850"/>
                    <a:pt x="619834" y="1159278"/>
                    <a:pt x="614310" y="1156420"/>
                  </a:cubicBezTo>
                  <a:cubicBezTo>
                    <a:pt x="610452" y="1159278"/>
                    <a:pt x="605652" y="1160573"/>
                    <a:pt x="600879" y="1160040"/>
                  </a:cubicBezTo>
                  <a:lnTo>
                    <a:pt x="592021" y="1165374"/>
                  </a:lnTo>
                  <a:cubicBezTo>
                    <a:pt x="592116" y="1166136"/>
                    <a:pt x="592973" y="1167374"/>
                    <a:pt x="595260" y="1167374"/>
                  </a:cubicBezTo>
                  <a:close/>
                  <a:moveTo>
                    <a:pt x="222451" y="1552089"/>
                  </a:moveTo>
                  <a:cubicBezTo>
                    <a:pt x="207306" y="1546374"/>
                    <a:pt x="210640" y="1559423"/>
                    <a:pt x="222451" y="1553327"/>
                  </a:cubicBezTo>
                  <a:cubicBezTo>
                    <a:pt x="222641" y="1552851"/>
                    <a:pt x="222832" y="1552374"/>
                    <a:pt x="222451" y="1552089"/>
                  </a:cubicBezTo>
                  <a:close/>
                  <a:moveTo>
                    <a:pt x="237501" y="663978"/>
                  </a:moveTo>
                  <a:cubicBezTo>
                    <a:pt x="230471" y="662473"/>
                    <a:pt x="223194" y="662473"/>
                    <a:pt x="216164" y="663978"/>
                  </a:cubicBezTo>
                  <a:cubicBezTo>
                    <a:pt x="222756" y="667826"/>
                    <a:pt x="230909" y="667826"/>
                    <a:pt x="237501" y="663978"/>
                  </a:cubicBezTo>
                  <a:close/>
                  <a:moveTo>
                    <a:pt x="280173" y="1536373"/>
                  </a:moveTo>
                  <a:cubicBezTo>
                    <a:pt x="297889" y="1527895"/>
                    <a:pt x="285411" y="1523323"/>
                    <a:pt x="272933" y="1525038"/>
                  </a:cubicBezTo>
                  <a:cubicBezTo>
                    <a:pt x="268428" y="1520971"/>
                    <a:pt x="261827" y="1520247"/>
                    <a:pt x="256551" y="1523228"/>
                  </a:cubicBezTo>
                  <a:lnTo>
                    <a:pt x="256551" y="1526943"/>
                  </a:lnTo>
                  <a:cubicBezTo>
                    <a:pt x="264075" y="1532944"/>
                    <a:pt x="271886" y="1531134"/>
                    <a:pt x="280173" y="1536373"/>
                  </a:cubicBezTo>
                  <a:close/>
                  <a:moveTo>
                    <a:pt x="284173" y="543677"/>
                  </a:moveTo>
                  <a:cubicBezTo>
                    <a:pt x="285887" y="545677"/>
                    <a:pt x="289698" y="544630"/>
                    <a:pt x="292650" y="544820"/>
                  </a:cubicBezTo>
                  <a:cubicBezTo>
                    <a:pt x="297413" y="542344"/>
                    <a:pt x="297413" y="539962"/>
                    <a:pt x="292650" y="537486"/>
                  </a:cubicBezTo>
                  <a:cubicBezTo>
                    <a:pt x="290650" y="539391"/>
                    <a:pt x="283125" y="540819"/>
                    <a:pt x="284173" y="543677"/>
                  </a:cubicBezTo>
                  <a:close/>
                  <a:moveTo>
                    <a:pt x="312748" y="1554566"/>
                  </a:moveTo>
                  <a:cubicBezTo>
                    <a:pt x="305033" y="1555899"/>
                    <a:pt x="300461" y="1549326"/>
                    <a:pt x="292460" y="1550851"/>
                  </a:cubicBezTo>
                  <a:lnTo>
                    <a:pt x="286745" y="1547136"/>
                  </a:lnTo>
                  <a:cubicBezTo>
                    <a:pt x="275219" y="1544278"/>
                    <a:pt x="269885" y="1560376"/>
                    <a:pt x="286745" y="1558280"/>
                  </a:cubicBezTo>
                  <a:lnTo>
                    <a:pt x="292364" y="1561899"/>
                  </a:lnTo>
                  <a:lnTo>
                    <a:pt x="312272" y="1561899"/>
                  </a:lnTo>
                  <a:cubicBezTo>
                    <a:pt x="317034" y="1557899"/>
                    <a:pt x="317034" y="1557899"/>
                    <a:pt x="312367" y="1554566"/>
                  </a:cubicBezTo>
                  <a:close/>
                  <a:moveTo>
                    <a:pt x="320272" y="600637"/>
                  </a:moveTo>
                  <a:cubicBezTo>
                    <a:pt x="308176" y="599874"/>
                    <a:pt x="308176" y="599874"/>
                    <a:pt x="302937" y="601970"/>
                  </a:cubicBezTo>
                  <a:lnTo>
                    <a:pt x="302937" y="605399"/>
                  </a:lnTo>
                  <a:cubicBezTo>
                    <a:pt x="309176" y="608352"/>
                    <a:pt x="316415" y="608352"/>
                    <a:pt x="322654" y="605399"/>
                  </a:cubicBezTo>
                  <a:cubicBezTo>
                    <a:pt x="321797" y="603875"/>
                    <a:pt x="323702" y="601875"/>
                    <a:pt x="319892" y="600637"/>
                  </a:cubicBezTo>
                  <a:close/>
                  <a:moveTo>
                    <a:pt x="358372" y="721700"/>
                  </a:moveTo>
                  <a:lnTo>
                    <a:pt x="344847" y="721700"/>
                  </a:lnTo>
                  <a:lnTo>
                    <a:pt x="336370" y="727319"/>
                  </a:lnTo>
                  <a:cubicBezTo>
                    <a:pt x="343133" y="731415"/>
                    <a:pt x="342466" y="738558"/>
                    <a:pt x="352086" y="736844"/>
                  </a:cubicBezTo>
                  <a:cubicBezTo>
                    <a:pt x="354658" y="734463"/>
                    <a:pt x="360087" y="733320"/>
                    <a:pt x="361611" y="730367"/>
                  </a:cubicBezTo>
                  <a:cubicBezTo>
                    <a:pt x="360849" y="727129"/>
                    <a:pt x="363992" y="723890"/>
                    <a:pt x="358658" y="721700"/>
                  </a:cubicBezTo>
                  <a:close/>
                  <a:moveTo>
                    <a:pt x="407426" y="948108"/>
                  </a:moveTo>
                  <a:cubicBezTo>
                    <a:pt x="410570" y="932488"/>
                    <a:pt x="387614" y="941251"/>
                    <a:pt x="377995" y="939155"/>
                  </a:cubicBezTo>
                  <a:lnTo>
                    <a:pt x="369041" y="944299"/>
                  </a:lnTo>
                  <a:cubicBezTo>
                    <a:pt x="363897" y="962777"/>
                    <a:pt x="398568" y="951443"/>
                    <a:pt x="407426" y="948299"/>
                  </a:cubicBezTo>
                  <a:close/>
                  <a:moveTo>
                    <a:pt x="368183" y="811996"/>
                  </a:moveTo>
                  <a:cubicBezTo>
                    <a:pt x="372194" y="814654"/>
                    <a:pt x="377413" y="814654"/>
                    <a:pt x="381423" y="811996"/>
                  </a:cubicBezTo>
                  <a:cubicBezTo>
                    <a:pt x="377413" y="809339"/>
                    <a:pt x="372194" y="809339"/>
                    <a:pt x="368183" y="811996"/>
                  </a:cubicBezTo>
                  <a:close/>
                  <a:moveTo>
                    <a:pt x="369422" y="713127"/>
                  </a:moveTo>
                  <a:cubicBezTo>
                    <a:pt x="370851" y="715317"/>
                    <a:pt x="375041" y="713127"/>
                    <a:pt x="373708" y="711889"/>
                  </a:cubicBezTo>
                  <a:cubicBezTo>
                    <a:pt x="372375" y="710650"/>
                    <a:pt x="368183" y="711698"/>
                    <a:pt x="369422" y="713127"/>
                  </a:cubicBezTo>
                  <a:close/>
                  <a:moveTo>
                    <a:pt x="414285" y="1600762"/>
                  </a:moveTo>
                  <a:cubicBezTo>
                    <a:pt x="410370" y="1598133"/>
                    <a:pt x="405245" y="1598133"/>
                    <a:pt x="401330" y="1600762"/>
                  </a:cubicBezTo>
                  <a:cubicBezTo>
                    <a:pt x="404760" y="1603429"/>
                    <a:pt x="415808" y="1609715"/>
                    <a:pt x="414285" y="1600762"/>
                  </a:cubicBezTo>
                  <a:close/>
                  <a:moveTo>
                    <a:pt x="448479" y="891244"/>
                  </a:moveTo>
                  <a:lnTo>
                    <a:pt x="456957" y="891244"/>
                  </a:lnTo>
                  <a:cubicBezTo>
                    <a:pt x="466482" y="875433"/>
                    <a:pt x="489627" y="890101"/>
                    <a:pt x="503153" y="880481"/>
                  </a:cubicBezTo>
                  <a:cubicBezTo>
                    <a:pt x="506810" y="883872"/>
                    <a:pt x="512449" y="883872"/>
                    <a:pt x="516107" y="880481"/>
                  </a:cubicBezTo>
                  <a:cubicBezTo>
                    <a:pt x="536966" y="877909"/>
                    <a:pt x="558112" y="887244"/>
                    <a:pt x="577353" y="879148"/>
                  </a:cubicBezTo>
                  <a:cubicBezTo>
                    <a:pt x="578876" y="865527"/>
                    <a:pt x="500581" y="873337"/>
                    <a:pt x="486960" y="867717"/>
                  </a:cubicBezTo>
                  <a:cubicBezTo>
                    <a:pt x="484674" y="865241"/>
                    <a:pt x="478388" y="866003"/>
                    <a:pt x="479912" y="869432"/>
                  </a:cubicBezTo>
                  <a:cubicBezTo>
                    <a:pt x="470387" y="880195"/>
                    <a:pt x="451337" y="865146"/>
                    <a:pt x="435906" y="869432"/>
                  </a:cubicBezTo>
                  <a:lnTo>
                    <a:pt x="425810" y="876671"/>
                  </a:lnTo>
                  <a:cubicBezTo>
                    <a:pt x="417428" y="875052"/>
                    <a:pt x="412570" y="880957"/>
                    <a:pt x="405997" y="880576"/>
                  </a:cubicBezTo>
                  <a:lnTo>
                    <a:pt x="381137" y="894388"/>
                  </a:lnTo>
                  <a:lnTo>
                    <a:pt x="383709" y="898674"/>
                  </a:lnTo>
                  <a:cubicBezTo>
                    <a:pt x="393806" y="899626"/>
                    <a:pt x="402188" y="890673"/>
                    <a:pt x="411427" y="898674"/>
                  </a:cubicBezTo>
                  <a:cubicBezTo>
                    <a:pt x="416666" y="898102"/>
                    <a:pt x="422571" y="900007"/>
                    <a:pt x="427048" y="896959"/>
                  </a:cubicBezTo>
                  <a:lnTo>
                    <a:pt x="420857" y="893054"/>
                  </a:lnTo>
                  <a:lnTo>
                    <a:pt x="420857" y="889149"/>
                  </a:lnTo>
                  <a:cubicBezTo>
                    <a:pt x="425800" y="885472"/>
                    <a:pt x="431849" y="883586"/>
                    <a:pt x="438002" y="883815"/>
                  </a:cubicBezTo>
                  <a:close/>
                  <a:moveTo>
                    <a:pt x="456957" y="938869"/>
                  </a:moveTo>
                  <a:lnTo>
                    <a:pt x="450480" y="938869"/>
                  </a:lnTo>
                  <a:cubicBezTo>
                    <a:pt x="445717" y="942489"/>
                    <a:pt x="445717" y="942489"/>
                    <a:pt x="450480" y="946204"/>
                  </a:cubicBezTo>
                  <a:lnTo>
                    <a:pt x="456861" y="946204"/>
                  </a:lnTo>
                  <a:cubicBezTo>
                    <a:pt x="461528" y="942870"/>
                    <a:pt x="461528" y="942870"/>
                    <a:pt x="456957" y="938774"/>
                  </a:cubicBezTo>
                  <a:close/>
                  <a:moveTo>
                    <a:pt x="519250" y="1655626"/>
                  </a:moveTo>
                  <a:cubicBezTo>
                    <a:pt x="515535" y="1653149"/>
                    <a:pt x="504962" y="1646101"/>
                    <a:pt x="506201" y="1655626"/>
                  </a:cubicBezTo>
                  <a:cubicBezTo>
                    <a:pt x="510096" y="1658331"/>
                    <a:pt x="515240" y="1658445"/>
                    <a:pt x="519250" y="1655911"/>
                  </a:cubicBezTo>
                  <a:close/>
                  <a:moveTo>
                    <a:pt x="522965" y="939060"/>
                  </a:moveTo>
                  <a:cubicBezTo>
                    <a:pt x="514392" y="938203"/>
                    <a:pt x="503915" y="940775"/>
                    <a:pt x="496962" y="935535"/>
                  </a:cubicBezTo>
                  <a:cubicBezTo>
                    <a:pt x="492285" y="935926"/>
                    <a:pt x="487627" y="934650"/>
                    <a:pt x="483817" y="931916"/>
                  </a:cubicBezTo>
                  <a:lnTo>
                    <a:pt x="467244" y="941441"/>
                  </a:lnTo>
                  <a:cubicBezTo>
                    <a:pt x="464005" y="949347"/>
                    <a:pt x="479531" y="946109"/>
                    <a:pt x="484579" y="942584"/>
                  </a:cubicBezTo>
                  <a:cubicBezTo>
                    <a:pt x="494104" y="943251"/>
                    <a:pt x="503057" y="941441"/>
                    <a:pt x="510582" y="946585"/>
                  </a:cubicBezTo>
                  <a:cubicBezTo>
                    <a:pt x="516202" y="946013"/>
                    <a:pt x="522107" y="947918"/>
                    <a:pt x="525917" y="944584"/>
                  </a:cubicBezTo>
                  <a:cubicBezTo>
                    <a:pt x="526013" y="940965"/>
                    <a:pt x="525917" y="940965"/>
                    <a:pt x="522965" y="939346"/>
                  </a:cubicBezTo>
                  <a:close/>
                  <a:moveTo>
                    <a:pt x="603927" y="1694297"/>
                  </a:moveTo>
                  <a:cubicBezTo>
                    <a:pt x="583067" y="1690963"/>
                    <a:pt x="564875" y="1703822"/>
                    <a:pt x="545825" y="1699917"/>
                  </a:cubicBezTo>
                  <a:cubicBezTo>
                    <a:pt x="539538" y="1697250"/>
                    <a:pt x="539538" y="1697155"/>
                    <a:pt x="532490" y="1699917"/>
                  </a:cubicBezTo>
                  <a:cubicBezTo>
                    <a:pt x="536300" y="1711918"/>
                    <a:pt x="596403" y="1704203"/>
                    <a:pt x="611357" y="1704013"/>
                  </a:cubicBezTo>
                  <a:cubicBezTo>
                    <a:pt x="611166" y="1698584"/>
                    <a:pt x="612976" y="1694107"/>
                    <a:pt x="603927" y="1694583"/>
                  </a:cubicBezTo>
                  <a:close/>
                  <a:moveTo>
                    <a:pt x="568780" y="1653911"/>
                  </a:moveTo>
                  <a:cubicBezTo>
                    <a:pt x="566875" y="1653911"/>
                    <a:pt x="566018" y="1654864"/>
                    <a:pt x="565256" y="1654578"/>
                  </a:cubicBezTo>
                  <a:lnTo>
                    <a:pt x="574781" y="1661150"/>
                  </a:lnTo>
                  <a:cubicBezTo>
                    <a:pt x="586020" y="1661150"/>
                    <a:pt x="595164" y="1662960"/>
                    <a:pt x="604023" y="1656007"/>
                  </a:cubicBezTo>
                  <a:cubicBezTo>
                    <a:pt x="594116" y="1651054"/>
                    <a:pt x="580210" y="1655244"/>
                    <a:pt x="568780" y="1654197"/>
                  </a:cubicBezTo>
                  <a:close/>
                  <a:moveTo>
                    <a:pt x="578876" y="917438"/>
                  </a:moveTo>
                  <a:lnTo>
                    <a:pt x="575924" y="913056"/>
                  </a:lnTo>
                  <a:cubicBezTo>
                    <a:pt x="569161" y="913056"/>
                    <a:pt x="543729" y="915438"/>
                    <a:pt x="558779" y="907532"/>
                  </a:cubicBezTo>
                  <a:lnTo>
                    <a:pt x="540300" y="897150"/>
                  </a:lnTo>
                  <a:lnTo>
                    <a:pt x="536871" y="891054"/>
                  </a:lnTo>
                  <a:cubicBezTo>
                    <a:pt x="506677" y="893054"/>
                    <a:pt x="474387" y="884768"/>
                    <a:pt x="447717" y="899817"/>
                  </a:cubicBezTo>
                  <a:cubicBezTo>
                    <a:pt x="461719" y="902293"/>
                    <a:pt x="474959" y="916009"/>
                    <a:pt x="489627" y="916771"/>
                  </a:cubicBezTo>
                  <a:cubicBezTo>
                    <a:pt x="498581" y="909532"/>
                    <a:pt x="503915" y="915438"/>
                    <a:pt x="513916" y="916771"/>
                  </a:cubicBezTo>
                  <a:cubicBezTo>
                    <a:pt x="521240" y="918581"/>
                    <a:pt x="528403" y="920962"/>
                    <a:pt x="535347" y="923915"/>
                  </a:cubicBezTo>
                  <a:cubicBezTo>
                    <a:pt x="549159" y="922486"/>
                    <a:pt x="567446" y="929249"/>
                    <a:pt x="578876" y="917724"/>
                  </a:cubicBezTo>
                  <a:close/>
                  <a:moveTo>
                    <a:pt x="613548" y="747226"/>
                  </a:moveTo>
                  <a:cubicBezTo>
                    <a:pt x="606309" y="746560"/>
                    <a:pt x="598212" y="749132"/>
                    <a:pt x="591735" y="745417"/>
                  </a:cubicBezTo>
                  <a:lnTo>
                    <a:pt x="591735" y="741988"/>
                  </a:lnTo>
                  <a:cubicBezTo>
                    <a:pt x="582210" y="739416"/>
                    <a:pt x="571637" y="732463"/>
                    <a:pt x="562112" y="739701"/>
                  </a:cubicBezTo>
                  <a:cubicBezTo>
                    <a:pt x="547882" y="743369"/>
                    <a:pt x="532890" y="742673"/>
                    <a:pt x="519060" y="737701"/>
                  </a:cubicBezTo>
                  <a:lnTo>
                    <a:pt x="538110" y="728748"/>
                  </a:lnTo>
                  <a:cubicBezTo>
                    <a:pt x="539443" y="728748"/>
                    <a:pt x="550016" y="730082"/>
                    <a:pt x="551921" y="726367"/>
                  </a:cubicBezTo>
                  <a:cubicBezTo>
                    <a:pt x="550968" y="710269"/>
                    <a:pt x="576971" y="720557"/>
                    <a:pt x="588497" y="717794"/>
                  </a:cubicBezTo>
                  <a:lnTo>
                    <a:pt x="596974" y="712365"/>
                  </a:lnTo>
                  <a:cubicBezTo>
                    <a:pt x="591354" y="704745"/>
                    <a:pt x="580115" y="706745"/>
                    <a:pt x="573257" y="710365"/>
                  </a:cubicBezTo>
                  <a:cubicBezTo>
                    <a:pt x="551540" y="715508"/>
                    <a:pt x="532394" y="689790"/>
                    <a:pt x="512868" y="704745"/>
                  </a:cubicBezTo>
                  <a:lnTo>
                    <a:pt x="512868" y="712175"/>
                  </a:lnTo>
                  <a:cubicBezTo>
                    <a:pt x="514678" y="713794"/>
                    <a:pt x="520107" y="714651"/>
                    <a:pt x="519250" y="717699"/>
                  </a:cubicBezTo>
                  <a:cubicBezTo>
                    <a:pt x="478950" y="713527"/>
                    <a:pt x="438230" y="719147"/>
                    <a:pt x="400569" y="734082"/>
                  </a:cubicBezTo>
                  <a:cubicBezTo>
                    <a:pt x="427048" y="748750"/>
                    <a:pt x="457719" y="729224"/>
                    <a:pt x="485532" y="741226"/>
                  </a:cubicBezTo>
                  <a:cubicBezTo>
                    <a:pt x="478483" y="750751"/>
                    <a:pt x="462005" y="744464"/>
                    <a:pt x="453622" y="752846"/>
                  </a:cubicBezTo>
                  <a:cubicBezTo>
                    <a:pt x="443041" y="753017"/>
                    <a:pt x="432534" y="751008"/>
                    <a:pt x="422762" y="746940"/>
                  </a:cubicBezTo>
                  <a:lnTo>
                    <a:pt x="414285" y="748465"/>
                  </a:lnTo>
                  <a:cubicBezTo>
                    <a:pt x="414285" y="751131"/>
                    <a:pt x="414285" y="753323"/>
                    <a:pt x="444764" y="754370"/>
                  </a:cubicBezTo>
                  <a:cubicBezTo>
                    <a:pt x="439145" y="754942"/>
                    <a:pt x="429905" y="755799"/>
                    <a:pt x="414285" y="757037"/>
                  </a:cubicBezTo>
                  <a:cubicBezTo>
                    <a:pt x="420000" y="758275"/>
                    <a:pt x="457719" y="761228"/>
                    <a:pt x="452385" y="754560"/>
                  </a:cubicBezTo>
                  <a:cubicBezTo>
                    <a:pt x="465910" y="755704"/>
                    <a:pt x="478578" y="766467"/>
                    <a:pt x="491151" y="758847"/>
                  </a:cubicBezTo>
                  <a:cubicBezTo>
                    <a:pt x="493818" y="762562"/>
                    <a:pt x="502486" y="760561"/>
                    <a:pt x="505534" y="764085"/>
                  </a:cubicBezTo>
                  <a:cubicBezTo>
                    <a:pt x="501914" y="766943"/>
                    <a:pt x="494104" y="765038"/>
                    <a:pt x="490008" y="769229"/>
                  </a:cubicBezTo>
                  <a:cubicBezTo>
                    <a:pt x="479569" y="763362"/>
                    <a:pt x="466558" y="764771"/>
                    <a:pt x="457623" y="772753"/>
                  </a:cubicBezTo>
                  <a:cubicBezTo>
                    <a:pt x="433716" y="765705"/>
                    <a:pt x="403998" y="769134"/>
                    <a:pt x="378756" y="772753"/>
                  </a:cubicBezTo>
                  <a:cubicBezTo>
                    <a:pt x="373517" y="776373"/>
                    <a:pt x="373517" y="776373"/>
                    <a:pt x="378756" y="780183"/>
                  </a:cubicBezTo>
                  <a:cubicBezTo>
                    <a:pt x="399235" y="779326"/>
                    <a:pt x="420857" y="773230"/>
                    <a:pt x="440669" y="778087"/>
                  </a:cubicBezTo>
                  <a:cubicBezTo>
                    <a:pt x="440669" y="779326"/>
                    <a:pt x="440669" y="780469"/>
                    <a:pt x="441145" y="781898"/>
                  </a:cubicBezTo>
                  <a:cubicBezTo>
                    <a:pt x="428953" y="792946"/>
                    <a:pt x="407046" y="786279"/>
                    <a:pt x="396187" y="797423"/>
                  </a:cubicBezTo>
                  <a:lnTo>
                    <a:pt x="401235" y="800281"/>
                  </a:lnTo>
                  <a:lnTo>
                    <a:pt x="401235" y="811806"/>
                  </a:lnTo>
                  <a:lnTo>
                    <a:pt x="414761" y="817806"/>
                  </a:lnTo>
                  <a:lnTo>
                    <a:pt x="414761" y="823045"/>
                  </a:lnTo>
                  <a:cubicBezTo>
                    <a:pt x="404569" y="825712"/>
                    <a:pt x="374184" y="828379"/>
                    <a:pt x="397521" y="839238"/>
                  </a:cubicBezTo>
                  <a:cubicBezTo>
                    <a:pt x="409884" y="839800"/>
                    <a:pt x="422162" y="841553"/>
                    <a:pt x="434192" y="844476"/>
                  </a:cubicBezTo>
                  <a:lnTo>
                    <a:pt x="434192" y="848096"/>
                  </a:lnTo>
                  <a:cubicBezTo>
                    <a:pt x="424667" y="850668"/>
                    <a:pt x="413999" y="857621"/>
                    <a:pt x="405617" y="850477"/>
                  </a:cubicBezTo>
                  <a:cubicBezTo>
                    <a:pt x="396092" y="853621"/>
                    <a:pt x="406855" y="859145"/>
                    <a:pt x="410475" y="861145"/>
                  </a:cubicBezTo>
                  <a:cubicBezTo>
                    <a:pt x="417742" y="862431"/>
                    <a:pt x="425229" y="861221"/>
                    <a:pt x="431715" y="857716"/>
                  </a:cubicBezTo>
                  <a:cubicBezTo>
                    <a:pt x="442478" y="857716"/>
                    <a:pt x="447717" y="863432"/>
                    <a:pt x="458290" y="861050"/>
                  </a:cubicBezTo>
                  <a:cubicBezTo>
                    <a:pt x="463862" y="856592"/>
                    <a:pt x="471768" y="856592"/>
                    <a:pt x="477340" y="861050"/>
                  </a:cubicBezTo>
                  <a:cubicBezTo>
                    <a:pt x="505915" y="849144"/>
                    <a:pt x="544777" y="859621"/>
                    <a:pt x="575162" y="864479"/>
                  </a:cubicBezTo>
                  <a:cubicBezTo>
                    <a:pt x="584687" y="860479"/>
                    <a:pt x="584687" y="860098"/>
                    <a:pt x="586782" y="854954"/>
                  </a:cubicBezTo>
                  <a:lnTo>
                    <a:pt x="605832" y="844572"/>
                  </a:lnTo>
                  <a:cubicBezTo>
                    <a:pt x="592212" y="836761"/>
                    <a:pt x="574495" y="842000"/>
                    <a:pt x="560017" y="836571"/>
                  </a:cubicBezTo>
                  <a:cubicBezTo>
                    <a:pt x="562684" y="825998"/>
                    <a:pt x="550492" y="826284"/>
                    <a:pt x="543538" y="831523"/>
                  </a:cubicBezTo>
                  <a:lnTo>
                    <a:pt x="527251" y="821998"/>
                  </a:lnTo>
                  <a:lnTo>
                    <a:pt x="527251" y="814663"/>
                  </a:lnTo>
                  <a:cubicBezTo>
                    <a:pt x="538491" y="812092"/>
                    <a:pt x="550016" y="822950"/>
                    <a:pt x="563637" y="820092"/>
                  </a:cubicBezTo>
                  <a:lnTo>
                    <a:pt x="579734" y="810567"/>
                  </a:lnTo>
                  <a:cubicBezTo>
                    <a:pt x="584782" y="790279"/>
                    <a:pt x="542872" y="820855"/>
                    <a:pt x="546873" y="795708"/>
                  </a:cubicBezTo>
                  <a:lnTo>
                    <a:pt x="555635" y="794185"/>
                  </a:lnTo>
                  <a:cubicBezTo>
                    <a:pt x="561636" y="798756"/>
                    <a:pt x="588592" y="802376"/>
                    <a:pt x="573162" y="791423"/>
                  </a:cubicBezTo>
                  <a:cubicBezTo>
                    <a:pt x="570971" y="782945"/>
                    <a:pt x="548968" y="787136"/>
                    <a:pt x="543158" y="790470"/>
                  </a:cubicBezTo>
                  <a:cubicBezTo>
                    <a:pt x="537633" y="786088"/>
                    <a:pt x="529061" y="787803"/>
                    <a:pt x="524108" y="783517"/>
                  </a:cubicBezTo>
                  <a:cubicBezTo>
                    <a:pt x="515726" y="779993"/>
                    <a:pt x="486579" y="796185"/>
                    <a:pt x="488960" y="780849"/>
                  </a:cubicBezTo>
                  <a:cubicBezTo>
                    <a:pt x="496771" y="775039"/>
                    <a:pt x="511249" y="774373"/>
                    <a:pt x="520583" y="770372"/>
                  </a:cubicBezTo>
                  <a:lnTo>
                    <a:pt x="520583" y="767324"/>
                  </a:lnTo>
                  <a:cubicBezTo>
                    <a:pt x="527918" y="764695"/>
                    <a:pt x="535519" y="762876"/>
                    <a:pt x="543253" y="761895"/>
                  </a:cubicBezTo>
                  <a:cubicBezTo>
                    <a:pt x="555540" y="772277"/>
                    <a:pt x="567828" y="768658"/>
                    <a:pt x="579639" y="760180"/>
                  </a:cubicBezTo>
                  <a:cubicBezTo>
                    <a:pt x="582591" y="747036"/>
                    <a:pt x="605546" y="758561"/>
                    <a:pt x="616310" y="758180"/>
                  </a:cubicBezTo>
                  <a:lnTo>
                    <a:pt x="624406" y="752656"/>
                  </a:lnTo>
                  <a:cubicBezTo>
                    <a:pt x="621348" y="749941"/>
                    <a:pt x="617586" y="748160"/>
                    <a:pt x="613548" y="747512"/>
                  </a:cubicBezTo>
                  <a:close/>
                  <a:moveTo>
                    <a:pt x="430096" y="714079"/>
                  </a:moveTo>
                  <a:cubicBezTo>
                    <a:pt x="435621" y="709983"/>
                    <a:pt x="441431" y="711126"/>
                    <a:pt x="446765" y="708650"/>
                  </a:cubicBezTo>
                  <a:cubicBezTo>
                    <a:pt x="446765" y="707507"/>
                    <a:pt x="446765" y="706269"/>
                    <a:pt x="446765" y="704649"/>
                  </a:cubicBezTo>
                  <a:cubicBezTo>
                    <a:pt x="442383" y="703793"/>
                    <a:pt x="441621" y="700078"/>
                    <a:pt x="435716" y="699887"/>
                  </a:cubicBezTo>
                  <a:cubicBezTo>
                    <a:pt x="430820" y="702278"/>
                    <a:pt x="426133" y="705088"/>
                    <a:pt x="421714" y="708269"/>
                  </a:cubicBezTo>
                  <a:close/>
                  <a:moveTo>
                    <a:pt x="609071" y="637308"/>
                  </a:moveTo>
                  <a:cubicBezTo>
                    <a:pt x="605346" y="635889"/>
                    <a:pt x="601165" y="636432"/>
                    <a:pt x="597926" y="638737"/>
                  </a:cubicBezTo>
                  <a:cubicBezTo>
                    <a:pt x="603832" y="642070"/>
                    <a:pt x="611547" y="647023"/>
                    <a:pt x="618119" y="641975"/>
                  </a:cubicBezTo>
                  <a:cubicBezTo>
                    <a:pt x="615195" y="640327"/>
                    <a:pt x="612176" y="638860"/>
                    <a:pt x="609071" y="637594"/>
                  </a:cubicBezTo>
                  <a:close/>
                  <a:moveTo>
                    <a:pt x="607451" y="614638"/>
                  </a:moveTo>
                  <a:cubicBezTo>
                    <a:pt x="592783" y="617401"/>
                    <a:pt x="576210" y="605113"/>
                    <a:pt x="562017" y="614638"/>
                  </a:cubicBezTo>
                  <a:cubicBezTo>
                    <a:pt x="554588" y="608828"/>
                    <a:pt x="545634" y="613114"/>
                    <a:pt x="539634" y="609590"/>
                  </a:cubicBezTo>
                  <a:cubicBezTo>
                    <a:pt x="539634" y="608352"/>
                    <a:pt x="539634" y="607209"/>
                    <a:pt x="539062" y="605875"/>
                  </a:cubicBezTo>
                  <a:lnTo>
                    <a:pt x="545539" y="601780"/>
                  </a:lnTo>
                  <a:lnTo>
                    <a:pt x="545539" y="597969"/>
                  </a:lnTo>
                  <a:cubicBezTo>
                    <a:pt x="529156" y="591302"/>
                    <a:pt x="507439" y="584254"/>
                    <a:pt x="489818" y="592541"/>
                  </a:cubicBezTo>
                  <a:cubicBezTo>
                    <a:pt x="469434" y="578919"/>
                    <a:pt x="448860" y="604732"/>
                    <a:pt x="430287" y="588730"/>
                  </a:cubicBezTo>
                  <a:cubicBezTo>
                    <a:pt x="421523" y="589778"/>
                    <a:pt x="411808" y="587873"/>
                    <a:pt x="403045" y="589493"/>
                  </a:cubicBezTo>
                  <a:cubicBezTo>
                    <a:pt x="398568" y="607590"/>
                    <a:pt x="402378" y="603304"/>
                    <a:pt x="381233" y="603685"/>
                  </a:cubicBezTo>
                  <a:cubicBezTo>
                    <a:pt x="382376" y="597017"/>
                    <a:pt x="367897" y="602542"/>
                    <a:pt x="381233" y="603685"/>
                  </a:cubicBezTo>
                  <a:lnTo>
                    <a:pt x="378661" y="603685"/>
                  </a:lnTo>
                  <a:cubicBezTo>
                    <a:pt x="379575" y="603837"/>
                    <a:pt x="380509" y="603837"/>
                    <a:pt x="381423" y="603685"/>
                  </a:cubicBezTo>
                  <a:lnTo>
                    <a:pt x="381423" y="603685"/>
                  </a:lnTo>
                  <a:lnTo>
                    <a:pt x="381423" y="609685"/>
                  </a:lnTo>
                  <a:cubicBezTo>
                    <a:pt x="368183" y="610638"/>
                    <a:pt x="359135" y="621116"/>
                    <a:pt x="345133" y="618353"/>
                  </a:cubicBezTo>
                  <a:lnTo>
                    <a:pt x="335608" y="623878"/>
                  </a:lnTo>
                  <a:lnTo>
                    <a:pt x="341132" y="627593"/>
                  </a:lnTo>
                  <a:cubicBezTo>
                    <a:pt x="341132" y="628640"/>
                    <a:pt x="341132" y="629878"/>
                    <a:pt x="341132" y="631117"/>
                  </a:cubicBezTo>
                  <a:lnTo>
                    <a:pt x="334560" y="635117"/>
                  </a:lnTo>
                  <a:lnTo>
                    <a:pt x="334560" y="642356"/>
                  </a:lnTo>
                  <a:cubicBezTo>
                    <a:pt x="351134" y="651881"/>
                    <a:pt x="373327" y="632831"/>
                    <a:pt x="385995" y="646643"/>
                  </a:cubicBezTo>
                  <a:lnTo>
                    <a:pt x="381233" y="649309"/>
                  </a:lnTo>
                  <a:cubicBezTo>
                    <a:pt x="380661" y="652262"/>
                    <a:pt x="380090" y="655119"/>
                    <a:pt x="379518" y="657691"/>
                  </a:cubicBezTo>
                  <a:lnTo>
                    <a:pt x="373898" y="660835"/>
                  </a:lnTo>
                  <a:cubicBezTo>
                    <a:pt x="373898" y="662358"/>
                    <a:pt x="374660" y="663978"/>
                    <a:pt x="375232" y="666169"/>
                  </a:cubicBezTo>
                  <a:cubicBezTo>
                    <a:pt x="387520" y="662454"/>
                    <a:pt x="406760" y="675694"/>
                    <a:pt x="413332" y="666169"/>
                  </a:cubicBezTo>
                  <a:cubicBezTo>
                    <a:pt x="413332" y="662835"/>
                    <a:pt x="418761" y="662358"/>
                    <a:pt x="422381" y="662930"/>
                  </a:cubicBezTo>
                  <a:cubicBezTo>
                    <a:pt x="429715" y="664454"/>
                    <a:pt x="425524" y="674360"/>
                    <a:pt x="426476" y="679027"/>
                  </a:cubicBezTo>
                  <a:lnTo>
                    <a:pt x="416951" y="685028"/>
                  </a:lnTo>
                  <a:cubicBezTo>
                    <a:pt x="410894" y="684637"/>
                    <a:pt x="404912" y="686619"/>
                    <a:pt x="400283" y="690553"/>
                  </a:cubicBezTo>
                  <a:cubicBezTo>
                    <a:pt x="400283" y="691982"/>
                    <a:pt x="401045" y="693696"/>
                    <a:pt x="401426" y="695029"/>
                  </a:cubicBezTo>
                  <a:cubicBezTo>
                    <a:pt x="421714" y="696458"/>
                    <a:pt x="436764" y="688743"/>
                    <a:pt x="456194" y="696077"/>
                  </a:cubicBezTo>
                  <a:cubicBezTo>
                    <a:pt x="467853" y="706641"/>
                    <a:pt x="484808" y="708945"/>
                    <a:pt x="498866" y="701887"/>
                  </a:cubicBezTo>
                  <a:lnTo>
                    <a:pt x="498866" y="697792"/>
                  </a:lnTo>
                  <a:cubicBezTo>
                    <a:pt x="527441" y="672169"/>
                    <a:pt x="564970" y="718747"/>
                    <a:pt x="589544" y="685981"/>
                  </a:cubicBezTo>
                  <a:cubicBezTo>
                    <a:pt x="564875" y="668835"/>
                    <a:pt x="538776" y="688076"/>
                    <a:pt x="512487" y="679123"/>
                  </a:cubicBezTo>
                  <a:cubicBezTo>
                    <a:pt x="519441" y="673884"/>
                    <a:pt x="528108" y="674075"/>
                    <a:pt x="535347" y="670360"/>
                  </a:cubicBezTo>
                  <a:cubicBezTo>
                    <a:pt x="544015" y="669788"/>
                    <a:pt x="544205" y="670360"/>
                    <a:pt x="544872" y="665026"/>
                  </a:cubicBezTo>
                  <a:lnTo>
                    <a:pt x="538395" y="660930"/>
                  </a:lnTo>
                  <a:lnTo>
                    <a:pt x="538395" y="657501"/>
                  </a:lnTo>
                  <a:cubicBezTo>
                    <a:pt x="545348" y="654453"/>
                    <a:pt x="557445" y="653119"/>
                    <a:pt x="563732" y="645785"/>
                  </a:cubicBezTo>
                  <a:lnTo>
                    <a:pt x="552016" y="639213"/>
                  </a:lnTo>
                  <a:cubicBezTo>
                    <a:pt x="552683" y="635879"/>
                    <a:pt x="549539" y="633593"/>
                    <a:pt x="545254" y="631688"/>
                  </a:cubicBezTo>
                  <a:cubicBezTo>
                    <a:pt x="552873" y="627116"/>
                    <a:pt x="566685" y="627973"/>
                    <a:pt x="573829" y="622163"/>
                  </a:cubicBezTo>
                  <a:cubicBezTo>
                    <a:pt x="587259" y="626259"/>
                    <a:pt x="604213" y="633498"/>
                    <a:pt x="616786" y="623973"/>
                  </a:cubicBezTo>
                  <a:lnTo>
                    <a:pt x="616786" y="620067"/>
                  </a:lnTo>
                  <a:close/>
                  <a:moveTo>
                    <a:pt x="370469" y="584444"/>
                  </a:moveTo>
                  <a:cubicBezTo>
                    <a:pt x="450384" y="580729"/>
                    <a:pt x="395806" y="560918"/>
                    <a:pt x="361707" y="579491"/>
                  </a:cubicBezTo>
                  <a:cubicBezTo>
                    <a:pt x="364659" y="581491"/>
                    <a:pt x="367421" y="583110"/>
                    <a:pt x="370469" y="584730"/>
                  </a:cubicBezTo>
                  <a:close/>
                  <a:moveTo>
                    <a:pt x="463529" y="570252"/>
                  </a:moveTo>
                  <a:cubicBezTo>
                    <a:pt x="463529" y="570252"/>
                    <a:pt x="464957" y="569490"/>
                    <a:pt x="465719" y="569109"/>
                  </a:cubicBezTo>
                  <a:cubicBezTo>
                    <a:pt x="467529" y="565394"/>
                    <a:pt x="456004" y="568061"/>
                    <a:pt x="463433" y="570538"/>
                  </a:cubicBezTo>
                  <a:close/>
                  <a:moveTo>
                    <a:pt x="499628" y="564823"/>
                  </a:moveTo>
                  <a:lnTo>
                    <a:pt x="499628" y="561203"/>
                  </a:lnTo>
                  <a:cubicBezTo>
                    <a:pt x="495637" y="558593"/>
                    <a:pt x="490475" y="558593"/>
                    <a:pt x="486484" y="561203"/>
                  </a:cubicBezTo>
                  <a:lnTo>
                    <a:pt x="486484" y="564823"/>
                  </a:lnTo>
                  <a:cubicBezTo>
                    <a:pt x="490418" y="567518"/>
                    <a:pt x="495580" y="567632"/>
                    <a:pt x="499628" y="565109"/>
                  </a:cubicBezTo>
                  <a:close/>
                  <a:moveTo>
                    <a:pt x="519441" y="577682"/>
                  </a:moveTo>
                  <a:cubicBezTo>
                    <a:pt x="522298" y="578443"/>
                    <a:pt x="528966" y="575872"/>
                    <a:pt x="522393" y="574062"/>
                  </a:cubicBezTo>
                  <a:cubicBezTo>
                    <a:pt x="515821" y="572252"/>
                    <a:pt x="507630" y="576824"/>
                    <a:pt x="519441" y="577967"/>
                  </a:cubicBezTo>
                  <a:close/>
                  <a:moveTo>
                    <a:pt x="307509" y="1819837"/>
                  </a:moveTo>
                  <a:cubicBezTo>
                    <a:pt x="294174" y="1819837"/>
                    <a:pt x="295698" y="1821837"/>
                    <a:pt x="296460" y="1829362"/>
                  </a:cubicBezTo>
                  <a:lnTo>
                    <a:pt x="307223" y="1835934"/>
                  </a:lnTo>
                  <a:cubicBezTo>
                    <a:pt x="309891" y="1830924"/>
                    <a:pt x="309995" y="1824942"/>
                    <a:pt x="307509" y="1819837"/>
                  </a:cubicBezTo>
                  <a:close/>
                  <a:moveTo>
                    <a:pt x="332179" y="1805168"/>
                  </a:moveTo>
                  <a:lnTo>
                    <a:pt x="324750" y="1805168"/>
                  </a:lnTo>
                  <a:cubicBezTo>
                    <a:pt x="308557" y="1813645"/>
                    <a:pt x="322368" y="1812598"/>
                    <a:pt x="331989" y="1812502"/>
                  </a:cubicBezTo>
                  <a:cubicBezTo>
                    <a:pt x="336751" y="1808883"/>
                    <a:pt x="336656" y="1808883"/>
                    <a:pt x="332179" y="1805549"/>
                  </a:cubicBezTo>
                  <a:close/>
                  <a:moveTo>
                    <a:pt x="368279" y="1869652"/>
                  </a:moveTo>
                  <a:cubicBezTo>
                    <a:pt x="364307" y="1866986"/>
                    <a:pt x="359115" y="1866986"/>
                    <a:pt x="355134" y="1869652"/>
                  </a:cubicBezTo>
                  <a:cubicBezTo>
                    <a:pt x="359087" y="1872272"/>
                    <a:pt x="364231" y="1872272"/>
                    <a:pt x="368183" y="1869652"/>
                  </a:cubicBezTo>
                  <a:close/>
                  <a:moveTo>
                    <a:pt x="519345" y="2079202"/>
                  </a:moveTo>
                  <a:cubicBezTo>
                    <a:pt x="508963" y="2070249"/>
                    <a:pt x="497723" y="2075393"/>
                    <a:pt x="486770" y="2079202"/>
                  </a:cubicBezTo>
                  <a:cubicBezTo>
                    <a:pt x="492961" y="2084918"/>
                    <a:pt x="518583" y="2091299"/>
                    <a:pt x="519345" y="2079679"/>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205" name="Google Shape;205;p10"/>
            <p:cNvSpPr/>
            <p:nvPr/>
          </p:nvSpPr>
          <p:spPr>
            <a:xfrm flipH="1" rot="10800000">
              <a:off x="8531464" y="-4802"/>
              <a:ext cx="449059" cy="6863371"/>
            </a:xfrm>
            <a:custGeom>
              <a:rect b="b" l="l" r="r" t="t"/>
              <a:pathLst>
                <a:path extrusionOk="0" h="4606289" w="670237">
                  <a:moveTo>
                    <a:pt x="638371" y="4605709"/>
                  </a:moveTo>
                  <a:lnTo>
                    <a:pt x="40486" y="4605709"/>
                  </a:lnTo>
                  <a:lnTo>
                    <a:pt x="40486" y="4600280"/>
                  </a:lnTo>
                  <a:lnTo>
                    <a:pt x="46678" y="4596374"/>
                  </a:lnTo>
                  <a:lnTo>
                    <a:pt x="40867" y="4592564"/>
                  </a:lnTo>
                  <a:cubicBezTo>
                    <a:pt x="48297" y="4590564"/>
                    <a:pt x="46582" y="4584659"/>
                    <a:pt x="47344" y="4579610"/>
                  </a:cubicBezTo>
                  <a:cubicBezTo>
                    <a:pt x="41153" y="4573609"/>
                    <a:pt x="36200" y="4572180"/>
                    <a:pt x="46868" y="4566942"/>
                  </a:cubicBezTo>
                  <a:lnTo>
                    <a:pt x="46868" y="4534080"/>
                  </a:lnTo>
                  <a:lnTo>
                    <a:pt x="53631" y="4530081"/>
                  </a:lnTo>
                  <a:lnTo>
                    <a:pt x="53631" y="4526461"/>
                  </a:lnTo>
                  <a:lnTo>
                    <a:pt x="46868" y="4522365"/>
                  </a:lnTo>
                  <a:lnTo>
                    <a:pt x="46868" y="4515412"/>
                  </a:lnTo>
                  <a:lnTo>
                    <a:pt x="40867" y="4511602"/>
                  </a:lnTo>
                  <a:lnTo>
                    <a:pt x="40867" y="4504076"/>
                  </a:lnTo>
                  <a:lnTo>
                    <a:pt x="46582" y="4500934"/>
                  </a:lnTo>
                  <a:cubicBezTo>
                    <a:pt x="48011" y="4493504"/>
                    <a:pt x="46582" y="4485599"/>
                    <a:pt x="47630" y="4478169"/>
                  </a:cubicBezTo>
                  <a:lnTo>
                    <a:pt x="53250" y="4475026"/>
                  </a:lnTo>
                  <a:lnTo>
                    <a:pt x="53250" y="4463881"/>
                  </a:lnTo>
                  <a:lnTo>
                    <a:pt x="47249" y="4460071"/>
                  </a:lnTo>
                  <a:lnTo>
                    <a:pt x="47249" y="4430734"/>
                  </a:lnTo>
                  <a:lnTo>
                    <a:pt x="53726" y="4426829"/>
                  </a:lnTo>
                  <a:lnTo>
                    <a:pt x="53726" y="4415970"/>
                  </a:lnTo>
                  <a:lnTo>
                    <a:pt x="59917" y="4412066"/>
                  </a:lnTo>
                  <a:lnTo>
                    <a:pt x="59917" y="4405017"/>
                  </a:lnTo>
                  <a:cubicBezTo>
                    <a:pt x="52774" y="4401778"/>
                    <a:pt x="54679" y="4397683"/>
                    <a:pt x="48202" y="4394254"/>
                  </a:cubicBezTo>
                  <a:cubicBezTo>
                    <a:pt x="43915" y="4390730"/>
                    <a:pt x="50297" y="4388253"/>
                    <a:pt x="53631" y="4386443"/>
                  </a:cubicBezTo>
                  <a:cubicBezTo>
                    <a:pt x="53631" y="4378538"/>
                    <a:pt x="51059" y="4372918"/>
                    <a:pt x="63156" y="4373203"/>
                  </a:cubicBezTo>
                  <a:lnTo>
                    <a:pt x="73443" y="4368060"/>
                  </a:lnTo>
                  <a:cubicBezTo>
                    <a:pt x="66013" y="4363964"/>
                    <a:pt x="53250" y="4368631"/>
                    <a:pt x="48011" y="4360059"/>
                  </a:cubicBezTo>
                  <a:lnTo>
                    <a:pt x="52678" y="4357487"/>
                  </a:lnTo>
                  <a:cubicBezTo>
                    <a:pt x="46392" y="4352153"/>
                    <a:pt x="44106" y="4350343"/>
                    <a:pt x="53536" y="4345771"/>
                  </a:cubicBezTo>
                  <a:lnTo>
                    <a:pt x="53536" y="4320435"/>
                  </a:lnTo>
                  <a:cubicBezTo>
                    <a:pt x="59441" y="4317291"/>
                    <a:pt x="68109" y="4317673"/>
                    <a:pt x="73348" y="4312529"/>
                  </a:cubicBezTo>
                  <a:cubicBezTo>
                    <a:pt x="74014" y="4303004"/>
                    <a:pt x="58870" y="4311006"/>
                    <a:pt x="59155" y="4301099"/>
                  </a:cubicBezTo>
                  <a:lnTo>
                    <a:pt x="40105" y="4290622"/>
                  </a:lnTo>
                  <a:cubicBezTo>
                    <a:pt x="44582" y="4288050"/>
                    <a:pt x="49059" y="4285478"/>
                    <a:pt x="52774" y="4283192"/>
                  </a:cubicBezTo>
                  <a:lnTo>
                    <a:pt x="52774" y="4268333"/>
                  </a:lnTo>
                  <a:cubicBezTo>
                    <a:pt x="44201" y="4263095"/>
                    <a:pt x="44201" y="4262809"/>
                    <a:pt x="52774" y="4257665"/>
                  </a:cubicBezTo>
                  <a:lnTo>
                    <a:pt x="52774" y="4250141"/>
                  </a:lnTo>
                  <a:lnTo>
                    <a:pt x="46963" y="4246426"/>
                  </a:lnTo>
                  <a:lnTo>
                    <a:pt x="59346" y="4238901"/>
                  </a:lnTo>
                  <a:lnTo>
                    <a:pt x="52774" y="4234710"/>
                  </a:lnTo>
                  <a:lnTo>
                    <a:pt x="52774" y="4227756"/>
                  </a:lnTo>
                  <a:cubicBezTo>
                    <a:pt x="44201" y="4222518"/>
                    <a:pt x="44201" y="4222327"/>
                    <a:pt x="52774" y="4217088"/>
                  </a:cubicBezTo>
                  <a:lnTo>
                    <a:pt x="52774" y="4099550"/>
                  </a:lnTo>
                  <a:lnTo>
                    <a:pt x="59346" y="4095359"/>
                  </a:lnTo>
                  <a:lnTo>
                    <a:pt x="53250" y="4091549"/>
                  </a:lnTo>
                  <a:lnTo>
                    <a:pt x="59727" y="4087739"/>
                  </a:lnTo>
                  <a:cubicBezTo>
                    <a:pt x="59727" y="4086405"/>
                    <a:pt x="59727" y="4085167"/>
                    <a:pt x="59727" y="4084024"/>
                  </a:cubicBezTo>
                  <a:cubicBezTo>
                    <a:pt x="48964" y="4080595"/>
                    <a:pt x="54964" y="4066784"/>
                    <a:pt x="53536" y="4058402"/>
                  </a:cubicBezTo>
                  <a:cubicBezTo>
                    <a:pt x="66490" y="4052782"/>
                    <a:pt x="57631" y="4034113"/>
                    <a:pt x="60013" y="4022493"/>
                  </a:cubicBezTo>
                  <a:cubicBezTo>
                    <a:pt x="43793" y="4017254"/>
                    <a:pt x="26301" y="4017635"/>
                    <a:pt x="10292" y="4023445"/>
                  </a:cubicBezTo>
                  <a:cubicBezTo>
                    <a:pt x="-23141" y="4015159"/>
                    <a:pt x="41058" y="4015254"/>
                    <a:pt x="48392" y="4016016"/>
                  </a:cubicBezTo>
                  <a:lnTo>
                    <a:pt x="48392" y="4016016"/>
                  </a:lnTo>
                  <a:cubicBezTo>
                    <a:pt x="49345" y="4016016"/>
                    <a:pt x="49916" y="4016016"/>
                    <a:pt x="48392" y="4016016"/>
                  </a:cubicBezTo>
                  <a:lnTo>
                    <a:pt x="59727" y="4010872"/>
                  </a:lnTo>
                  <a:lnTo>
                    <a:pt x="59727" y="3981059"/>
                  </a:lnTo>
                  <a:lnTo>
                    <a:pt x="53726" y="3977154"/>
                  </a:lnTo>
                  <a:cubicBezTo>
                    <a:pt x="58393" y="3973439"/>
                    <a:pt x="66680" y="3972963"/>
                    <a:pt x="66490" y="3966676"/>
                  </a:cubicBezTo>
                  <a:lnTo>
                    <a:pt x="60013" y="3962580"/>
                  </a:lnTo>
                  <a:lnTo>
                    <a:pt x="60013" y="3793226"/>
                  </a:lnTo>
                  <a:lnTo>
                    <a:pt x="66394" y="3789321"/>
                  </a:lnTo>
                  <a:lnTo>
                    <a:pt x="66394" y="3785796"/>
                  </a:lnTo>
                  <a:lnTo>
                    <a:pt x="60203" y="3781987"/>
                  </a:lnTo>
                  <a:lnTo>
                    <a:pt x="60203" y="3745030"/>
                  </a:lnTo>
                  <a:cubicBezTo>
                    <a:pt x="68776" y="3739791"/>
                    <a:pt x="68871" y="3739505"/>
                    <a:pt x="60965" y="3734742"/>
                  </a:cubicBezTo>
                  <a:cubicBezTo>
                    <a:pt x="59060" y="3731123"/>
                    <a:pt x="60298" y="3727503"/>
                    <a:pt x="59917" y="3723598"/>
                  </a:cubicBezTo>
                  <a:lnTo>
                    <a:pt x="66204" y="3719312"/>
                  </a:lnTo>
                  <a:lnTo>
                    <a:pt x="66204" y="3693690"/>
                  </a:lnTo>
                  <a:lnTo>
                    <a:pt x="60013" y="3689880"/>
                  </a:lnTo>
                  <a:lnTo>
                    <a:pt x="60013" y="3679021"/>
                  </a:lnTo>
                  <a:lnTo>
                    <a:pt x="66394" y="3675116"/>
                  </a:lnTo>
                  <a:lnTo>
                    <a:pt x="66394" y="3642064"/>
                  </a:lnTo>
                  <a:lnTo>
                    <a:pt x="60013" y="3638159"/>
                  </a:lnTo>
                  <a:cubicBezTo>
                    <a:pt x="59251" y="3635206"/>
                    <a:pt x="60870" y="3633111"/>
                    <a:pt x="64870" y="3632063"/>
                  </a:cubicBezTo>
                  <a:cubicBezTo>
                    <a:pt x="66957" y="3629520"/>
                    <a:pt x="67224" y="3625939"/>
                    <a:pt x="65537" y="3623110"/>
                  </a:cubicBezTo>
                  <a:cubicBezTo>
                    <a:pt x="50488" y="3590915"/>
                    <a:pt x="64585" y="3540814"/>
                    <a:pt x="59917" y="3502428"/>
                  </a:cubicBezTo>
                  <a:lnTo>
                    <a:pt x="66204" y="3498237"/>
                  </a:lnTo>
                  <a:lnTo>
                    <a:pt x="66204" y="3435753"/>
                  </a:lnTo>
                  <a:lnTo>
                    <a:pt x="60013" y="3431848"/>
                  </a:lnTo>
                  <a:lnTo>
                    <a:pt x="60013" y="3424609"/>
                  </a:lnTo>
                  <a:lnTo>
                    <a:pt x="66394" y="3420704"/>
                  </a:lnTo>
                  <a:lnTo>
                    <a:pt x="66394" y="3417179"/>
                  </a:lnTo>
                  <a:lnTo>
                    <a:pt x="60203" y="3413369"/>
                  </a:lnTo>
                  <a:lnTo>
                    <a:pt x="60203" y="3391271"/>
                  </a:lnTo>
                  <a:cubicBezTo>
                    <a:pt x="68871" y="3386032"/>
                    <a:pt x="68871" y="3385746"/>
                    <a:pt x="60870" y="3380889"/>
                  </a:cubicBezTo>
                  <a:cubicBezTo>
                    <a:pt x="58298" y="3355838"/>
                    <a:pt x="60870" y="3329263"/>
                    <a:pt x="59917" y="3303355"/>
                  </a:cubicBezTo>
                  <a:lnTo>
                    <a:pt x="66013" y="3299355"/>
                  </a:lnTo>
                  <a:lnTo>
                    <a:pt x="60013" y="3295545"/>
                  </a:lnTo>
                  <a:lnTo>
                    <a:pt x="60013" y="3188769"/>
                  </a:lnTo>
                  <a:lnTo>
                    <a:pt x="66394" y="3184960"/>
                  </a:lnTo>
                  <a:lnTo>
                    <a:pt x="66394" y="3129810"/>
                  </a:lnTo>
                  <a:lnTo>
                    <a:pt x="59917" y="3125809"/>
                  </a:lnTo>
                  <a:cubicBezTo>
                    <a:pt x="59698" y="3123666"/>
                    <a:pt x="60839" y="3121609"/>
                    <a:pt x="62775" y="3120666"/>
                  </a:cubicBezTo>
                  <a:cubicBezTo>
                    <a:pt x="75919" y="3113808"/>
                    <a:pt x="48106" y="3111141"/>
                    <a:pt x="66204" y="3104092"/>
                  </a:cubicBezTo>
                  <a:lnTo>
                    <a:pt x="66204" y="3096663"/>
                  </a:lnTo>
                  <a:lnTo>
                    <a:pt x="60013" y="3092853"/>
                  </a:lnTo>
                  <a:lnTo>
                    <a:pt x="60013" y="3078184"/>
                  </a:lnTo>
                  <a:lnTo>
                    <a:pt x="66585" y="3074184"/>
                  </a:lnTo>
                  <a:lnTo>
                    <a:pt x="66585" y="3045037"/>
                  </a:lnTo>
                  <a:lnTo>
                    <a:pt x="73062" y="3040941"/>
                  </a:lnTo>
                  <a:cubicBezTo>
                    <a:pt x="73062" y="3034655"/>
                    <a:pt x="65061" y="3034179"/>
                    <a:pt x="60298" y="3030464"/>
                  </a:cubicBezTo>
                  <a:lnTo>
                    <a:pt x="66299" y="3026559"/>
                  </a:lnTo>
                  <a:lnTo>
                    <a:pt x="66299" y="3019320"/>
                  </a:lnTo>
                  <a:lnTo>
                    <a:pt x="59917" y="3015510"/>
                  </a:lnTo>
                  <a:lnTo>
                    <a:pt x="59917" y="2989792"/>
                  </a:lnTo>
                  <a:lnTo>
                    <a:pt x="66299" y="2985982"/>
                  </a:lnTo>
                  <a:lnTo>
                    <a:pt x="66299" y="2978743"/>
                  </a:lnTo>
                  <a:lnTo>
                    <a:pt x="60298" y="2974743"/>
                  </a:lnTo>
                  <a:cubicBezTo>
                    <a:pt x="73824" y="2970933"/>
                    <a:pt x="59155" y="2953121"/>
                    <a:pt x="72681" y="2949406"/>
                  </a:cubicBezTo>
                  <a:lnTo>
                    <a:pt x="72681" y="2901781"/>
                  </a:lnTo>
                  <a:lnTo>
                    <a:pt x="66871" y="2898066"/>
                  </a:lnTo>
                  <a:cubicBezTo>
                    <a:pt x="66871" y="2897019"/>
                    <a:pt x="66871" y="2895780"/>
                    <a:pt x="66871" y="2894542"/>
                  </a:cubicBezTo>
                  <a:lnTo>
                    <a:pt x="73443" y="2890542"/>
                  </a:lnTo>
                  <a:lnTo>
                    <a:pt x="73443" y="2857490"/>
                  </a:lnTo>
                  <a:lnTo>
                    <a:pt x="67061" y="2853680"/>
                  </a:lnTo>
                  <a:lnTo>
                    <a:pt x="67061" y="2846251"/>
                  </a:lnTo>
                  <a:cubicBezTo>
                    <a:pt x="78015" y="2843012"/>
                    <a:pt x="72014" y="2829010"/>
                    <a:pt x="73443" y="2820914"/>
                  </a:cubicBezTo>
                  <a:cubicBezTo>
                    <a:pt x="56203" y="2815866"/>
                    <a:pt x="59727" y="2817961"/>
                    <a:pt x="73443" y="2809675"/>
                  </a:cubicBezTo>
                  <a:lnTo>
                    <a:pt x="73443" y="2802245"/>
                  </a:lnTo>
                  <a:lnTo>
                    <a:pt x="67061" y="2798340"/>
                  </a:lnTo>
                  <a:lnTo>
                    <a:pt x="67061" y="2783766"/>
                  </a:lnTo>
                  <a:lnTo>
                    <a:pt x="60489" y="2779861"/>
                  </a:lnTo>
                  <a:cubicBezTo>
                    <a:pt x="60489" y="2778528"/>
                    <a:pt x="60489" y="2777289"/>
                    <a:pt x="60489" y="2776146"/>
                  </a:cubicBezTo>
                  <a:lnTo>
                    <a:pt x="65156" y="2773480"/>
                  </a:lnTo>
                  <a:cubicBezTo>
                    <a:pt x="68109" y="2767764"/>
                    <a:pt x="66013" y="2760144"/>
                    <a:pt x="66585" y="2754430"/>
                  </a:cubicBezTo>
                  <a:cubicBezTo>
                    <a:pt x="78491" y="2750239"/>
                    <a:pt x="71347" y="2735380"/>
                    <a:pt x="73157" y="2725855"/>
                  </a:cubicBezTo>
                  <a:cubicBezTo>
                    <a:pt x="66585" y="2720806"/>
                    <a:pt x="62870" y="2718806"/>
                    <a:pt x="73157" y="2713853"/>
                  </a:cubicBezTo>
                  <a:lnTo>
                    <a:pt x="73157" y="2699470"/>
                  </a:lnTo>
                  <a:lnTo>
                    <a:pt x="79729" y="2695470"/>
                  </a:lnTo>
                  <a:lnTo>
                    <a:pt x="79729" y="2691184"/>
                  </a:lnTo>
                  <a:lnTo>
                    <a:pt x="72967" y="2687088"/>
                  </a:lnTo>
                  <a:lnTo>
                    <a:pt x="72967" y="2628319"/>
                  </a:lnTo>
                  <a:lnTo>
                    <a:pt x="67633" y="2625366"/>
                  </a:lnTo>
                  <a:cubicBezTo>
                    <a:pt x="64489" y="2616889"/>
                    <a:pt x="68680" y="2607268"/>
                    <a:pt x="65823" y="2598505"/>
                  </a:cubicBezTo>
                  <a:cubicBezTo>
                    <a:pt x="50488" y="2562787"/>
                    <a:pt x="64870" y="2508875"/>
                    <a:pt x="60108" y="2466775"/>
                  </a:cubicBezTo>
                  <a:lnTo>
                    <a:pt x="54012" y="2462774"/>
                  </a:lnTo>
                  <a:lnTo>
                    <a:pt x="60013" y="2458869"/>
                  </a:lnTo>
                  <a:lnTo>
                    <a:pt x="60013" y="2455440"/>
                  </a:lnTo>
                  <a:lnTo>
                    <a:pt x="53440" y="2451439"/>
                  </a:lnTo>
                  <a:lnTo>
                    <a:pt x="53440" y="2407434"/>
                  </a:lnTo>
                  <a:lnTo>
                    <a:pt x="47059" y="2403528"/>
                  </a:lnTo>
                  <a:cubicBezTo>
                    <a:pt x="46297" y="2400576"/>
                    <a:pt x="47916" y="2398480"/>
                    <a:pt x="51821" y="2397528"/>
                  </a:cubicBezTo>
                  <a:cubicBezTo>
                    <a:pt x="56012" y="2343616"/>
                    <a:pt x="53440" y="2284752"/>
                    <a:pt x="52678" y="2229983"/>
                  </a:cubicBezTo>
                  <a:lnTo>
                    <a:pt x="47440" y="2227030"/>
                  </a:lnTo>
                  <a:lnTo>
                    <a:pt x="53250" y="2223125"/>
                  </a:lnTo>
                  <a:lnTo>
                    <a:pt x="53250" y="2212552"/>
                  </a:lnTo>
                  <a:lnTo>
                    <a:pt x="59822" y="2208457"/>
                  </a:lnTo>
                  <a:lnTo>
                    <a:pt x="53440" y="2204456"/>
                  </a:lnTo>
                  <a:lnTo>
                    <a:pt x="53440" y="2182644"/>
                  </a:lnTo>
                  <a:lnTo>
                    <a:pt x="46678" y="2178453"/>
                  </a:lnTo>
                  <a:lnTo>
                    <a:pt x="46678" y="2119684"/>
                  </a:lnTo>
                  <a:cubicBezTo>
                    <a:pt x="44392" y="2116350"/>
                    <a:pt x="34771" y="2119684"/>
                    <a:pt x="34771" y="2115397"/>
                  </a:cubicBezTo>
                  <a:lnTo>
                    <a:pt x="46678" y="2108730"/>
                  </a:lnTo>
                  <a:lnTo>
                    <a:pt x="46678" y="2057104"/>
                  </a:lnTo>
                  <a:lnTo>
                    <a:pt x="40486" y="2053294"/>
                  </a:lnTo>
                  <a:lnTo>
                    <a:pt x="40486" y="2035006"/>
                  </a:lnTo>
                  <a:lnTo>
                    <a:pt x="46868" y="2031101"/>
                  </a:lnTo>
                  <a:lnTo>
                    <a:pt x="46868" y="1991096"/>
                  </a:lnTo>
                  <a:lnTo>
                    <a:pt x="40772" y="1987191"/>
                  </a:lnTo>
                  <a:lnTo>
                    <a:pt x="45725" y="1984428"/>
                  </a:lnTo>
                  <a:cubicBezTo>
                    <a:pt x="47353" y="1959435"/>
                    <a:pt x="47353" y="1934365"/>
                    <a:pt x="45725" y="1909371"/>
                  </a:cubicBezTo>
                  <a:lnTo>
                    <a:pt x="41058" y="1906800"/>
                  </a:lnTo>
                  <a:cubicBezTo>
                    <a:pt x="38677" y="1889083"/>
                    <a:pt x="41058" y="1869938"/>
                    <a:pt x="40201" y="1851460"/>
                  </a:cubicBezTo>
                  <a:lnTo>
                    <a:pt x="46392" y="1847363"/>
                  </a:lnTo>
                  <a:lnTo>
                    <a:pt x="40296" y="1843554"/>
                  </a:lnTo>
                  <a:lnTo>
                    <a:pt x="40296" y="1840030"/>
                  </a:lnTo>
                  <a:cubicBezTo>
                    <a:pt x="42391" y="1838696"/>
                    <a:pt x="44582" y="1837362"/>
                    <a:pt x="46678" y="1836219"/>
                  </a:cubicBezTo>
                  <a:lnTo>
                    <a:pt x="46678" y="1825266"/>
                  </a:lnTo>
                  <a:lnTo>
                    <a:pt x="40391" y="1821265"/>
                  </a:lnTo>
                  <a:cubicBezTo>
                    <a:pt x="39439" y="1818217"/>
                    <a:pt x="41534" y="1816312"/>
                    <a:pt x="45249" y="1815264"/>
                  </a:cubicBezTo>
                  <a:cubicBezTo>
                    <a:pt x="49440" y="1794119"/>
                    <a:pt x="45249" y="1769544"/>
                    <a:pt x="46773" y="1747828"/>
                  </a:cubicBezTo>
                  <a:lnTo>
                    <a:pt x="52964" y="1744398"/>
                  </a:lnTo>
                  <a:lnTo>
                    <a:pt x="46963" y="1740398"/>
                  </a:lnTo>
                  <a:lnTo>
                    <a:pt x="46963" y="1729158"/>
                  </a:lnTo>
                  <a:lnTo>
                    <a:pt x="53345" y="1725253"/>
                  </a:lnTo>
                  <a:lnTo>
                    <a:pt x="53345" y="1711061"/>
                  </a:lnTo>
                  <a:lnTo>
                    <a:pt x="46582" y="1707060"/>
                  </a:lnTo>
                  <a:lnTo>
                    <a:pt x="46582" y="1696297"/>
                  </a:lnTo>
                  <a:lnTo>
                    <a:pt x="40582" y="1692297"/>
                  </a:lnTo>
                  <a:lnTo>
                    <a:pt x="45630" y="1689535"/>
                  </a:lnTo>
                  <a:cubicBezTo>
                    <a:pt x="46297" y="1687439"/>
                    <a:pt x="42487" y="1686963"/>
                    <a:pt x="40582" y="1685153"/>
                  </a:cubicBezTo>
                  <a:lnTo>
                    <a:pt x="40582" y="1670579"/>
                  </a:lnTo>
                  <a:lnTo>
                    <a:pt x="46582" y="1666674"/>
                  </a:lnTo>
                  <a:lnTo>
                    <a:pt x="46582" y="1641052"/>
                  </a:lnTo>
                  <a:lnTo>
                    <a:pt x="40201" y="1637242"/>
                  </a:lnTo>
                  <a:lnTo>
                    <a:pt x="40201" y="1630003"/>
                  </a:lnTo>
                  <a:lnTo>
                    <a:pt x="46963" y="1625907"/>
                  </a:lnTo>
                  <a:lnTo>
                    <a:pt x="46963" y="1578282"/>
                  </a:lnTo>
                  <a:cubicBezTo>
                    <a:pt x="56488" y="1575711"/>
                    <a:pt x="51726" y="1566567"/>
                    <a:pt x="54107" y="1559232"/>
                  </a:cubicBezTo>
                  <a:cubicBezTo>
                    <a:pt x="62299" y="1554280"/>
                    <a:pt x="62299" y="1554089"/>
                    <a:pt x="54107" y="1548850"/>
                  </a:cubicBezTo>
                  <a:lnTo>
                    <a:pt x="54107" y="1478746"/>
                  </a:lnTo>
                  <a:lnTo>
                    <a:pt x="60108" y="1474936"/>
                  </a:lnTo>
                  <a:lnTo>
                    <a:pt x="60108" y="1423596"/>
                  </a:lnTo>
                  <a:lnTo>
                    <a:pt x="66871" y="1419596"/>
                  </a:lnTo>
                  <a:lnTo>
                    <a:pt x="66871" y="1416072"/>
                  </a:lnTo>
                  <a:lnTo>
                    <a:pt x="60489" y="1412166"/>
                  </a:lnTo>
                  <a:lnTo>
                    <a:pt x="60489" y="1401117"/>
                  </a:lnTo>
                  <a:lnTo>
                    <a:pt x="65347" y="1398355"/>
                  </a:lnTo>
                  <a:cubicBezTo>
                    <a:pt x="67424" y="1377114"/>
                    <a:pt x="67647" y="1355721"/>
                    <a:pt x="66013" y="1334442"/>
                  </a:cubicBezTo>
                  <a:lnTo>
                    <a:pt x="61441" y="1331870"/>
                  </a:lnTo>
                  <a:cubicBezTo>
                    <a:pt x="59822" y="1314154"/>
                    <a:pt x="59917" y="1235573"/>
                    <a:pt x="61441" y="1219952"/>
                  </a:cubicBezTo>
                  <a:lnTo>
                    <a:pt x="66394" y="1217190"/>
                  </a:lnTo>
                  <a:lnTo>
                    <a:pt x="66394" y="1183948"/>
                  </a:lnTo>
                  <a:lnTo>
                    <a:pt x="60489" y="1180137"/>
                  </a:lnTo>
                  <a:lnTo>
                    <a:pt x="66775" y="1176328"/>
                  </a:lnTo>
                  <a:lnTo>
                    <a:pt x="66775" y="1168612"/>
                  </a:lnTo>
                  <a:cubicBezTo>
                    <a:pt x="64108" y="1167660"/>
                    <a:pt x="49916" y="1166993"/>
                    <a:pt x="56488" y="1163850"/>
                  </a:cubicBezTo>
                  <a:cubicBezTo>
                    <a:pt x="63632" y="1164421"/>
                    <a:pt x="69538" y="1161563"/>
                    <a:pt x="66013" y="1154325"/>
                  </a:cubicBezTo>
                  <a:lnTo>
                    <a:pt x="61060" y="1151562"/>
                  </a:lnTo>
                  <a:cubicBezTo>
                    <a:pt x="60192" y="1146724"/>
                    <a:pt x="59904" y="1141800"/>
                    <a:pt x="60203" y="1136894"/>
                  </a:cubicBezTo>
                  <a:lnTo>
                    <a:pt x="66299" y="1132798"/>
                  </a:lnTo>
                  <a:lnTo>
                    <a:pt x="60203" y="1129083"/>
                  </a:lnTo>
                  <a:lnTo>
                    <a:pt x="60203" y="1103557"/>
                  </a:lnTo>
                  <a:lnTo>
                    <a:pt x="66585" y="1099651"/>
                  </a:lnTo>
                  <a:lnTo>
                    <a:pt x="66585" y="1077648"/>
                  </a:lnTo>
                  <a:lnTo>
                    <a:pt x="60203" y="1073743"/>
                  </a:lnTo>
                  <a:cubicBezTo>
                    <a:pt x="59441" y="1070790"/>
                    <a:pt x="61060" y="1068695"/>
                    <a:pt x="65156" y="1067647"/>
                  </a:cubicBezTo>
                  <a:cubicBezTo>
                    <a:pt x="68966" y="1056884"/>
                    <a:pt x="65156" y="1044406"/>
                    <a:pt x="67156" y="1033071"/>
                  </a:cubicBezTo>
                  <a:cubicBezTo>
                    <a:pt x="75634" y="1028023"/>
                    <a:pt x="75634" y="1027737"/>
                    <a:pt x="67156" y="1022689"/>
                  </a:cubicBezTo>
                  <a:lnTo>
                    <a:pt x="66585" y="1019165"/>
                  </a:lnTo>
                  <a:cubicBezTo>
                    <a:pt x="68580" y="1017527"/>
                    <a:pt x="70752" y="1016126"/>
                    <a:pt x="73062" y="1014974"/>
                  </a:cubicBezTo>
                  <a:lnTo>
                    <a:pt x="73062" y="996781"/>
                  </a:lnTo>
                  <a:lnTo>
                    <a:pt x="79634" y="992781"/>
                  </a:lnTo>
                  <a:lnTo>
                    <a:pt x="79634" y="989066"/>
                  </a:lnTo>
                  <a:cubicBezTo>
                    <a:pt x="73824" y="985351"/>
                    <a:pt x="62584" y="982684"/>
                    <a:pt x="67537" y="973921"/>
                  </a:cubicBezTo>
                  <a:lnTo>
                    <a:pt x="79253" y="967158"/>
                  </a:lnTo>
                  <a:cubicBezTo>
                    <a:pt x="80777" y="938012"/>
                    <a:pt x="79253" y="908199"/>
                    <a:pt x="79825" y="878671"/>
                  </a:cubicBezTo>
                  <a:lnTo>
                    <a:pt x="86111" y="874766"/>
                  </a:lnTo>
                  <a:lnTo>
                    <a:pt x="79920" y="870956"/>
                  </a:lnTo>
                  <a:lnTo>
                    <a:pt x="79920" y="867432"/>
                  </a:lnTo>
                  <a:cubicBezTo>
                    <a:pt x="82301" y="865908"/>
                    <a:pt x="84397" y="864574"/>
                    <a:pt x="86111" y="863622"/>
                  </a:cubicBezTo>
                  <a:lnTo>
                    <a:pt x="86111" y="856097"/>
                  </a:lnTo>
                  <a:lnTo>
                    <a:pt x="80682" y="853144"/>
                  </a:lnTo>
                  <a:cubicBezTo>
                    <a:pt x="80682" y="850477"/>
                    <a:pt x="79634" y="847524"/>
                    <a:pt x="79063" y="844857"/>
                  </a:cubicBezTo>
                  <a:lnTo>
                    <a:pt x="73824" y="841904"/>
                  </a:lnTo>
                  <a:cubicBezTo>
                    <a:pt x="72300" y="835999"/>
                    <a:pt x="73824" y="829903"/>
                    <a:pt x="72967" y="823712"/>
                  </a:cubicBezTo>
                  <a:lnTo>
                    <a:pt x="79539" y="819426"/>
                  </a:lnTo>
                  <a:lnTo>
                    <a:pt x="79539" y="808472"/>
                  </a:lnTo>
                  <a:lnTo>
                    <a:pt x="73252" y="804662"/>
                  </a:lnTo>
                  <a:lnTo>
                    <a:pt x="73252" y="738558"/>
                  </a:lnTo>
                  <a:lnTo>
                    <a:pt x="79825" y="734653"/>
                  </a:lnTo>
                  <a:cubicBezTo>
                    <a:pt x="79825" y="733320"/>
                    <a:pt x="79825" y="732177"/>
                    <a:pt x="79825" y="731034"/>
                  </a:cubicBezTo>
                  <a:cubicBezTo>
                    <a:pt x="77539" y="729700"/>
                    <a:pt x="75443" y="728271"/>
                    <a:pt x="73919" y="727319"/>
                  </a:cubicBezTo>
                  <a:lnTo>
                    <a:pt x="73919" y="716175"/>
                  </a:lnTo>
                  <a:lnTo>
                    <a:pt x="79158" y="713222"/>
                  </a:lnTo>
                  <a:cubicBezTo>
                    <a:pt x="82111" y="706935"/>
                    <a:pt x="78205" y="700172"/>
                    <a:pt x="81063" y="694172"/>
                  </a:cubicBezTo>
                  <a:lnTo>
                    <a:pt x="85825" y="691505"/>
                  </a:lnTo>
                  <a:cubicBezTo>
                    <a:pt x="84778" y="688838"/>
                    <a:pt x="77539" y="687600"/>
                    <a:pt x="80206" y="683980"/>
                  </a:cubicBezTo>
                  <a:lnTo>
                    <a:pt x="73538" y="679885"/>
                  </a:lnTo>
                  <a:lnTo>
                    <a:pt x="73538" y="676360"/>
                  </a:lnTo>
                  <a:lnTo>
                    <a:pt x="79920" y="672550"/>
                  </a:lnTo>
                  <a:lnTo>
                    <a:pt x="79920" y="624925"/>
                  </a:lnTo>
                  <a:lnTo>
                    <a:pt x="73919" y="621020"/>
                  </a:lnTo>
                  <a:cubicBezTo>
                    <a:pt x="87730" y="611495"/>
                    <a:pt x="76872" y="584729"/>
                    <a:pt x="80110" y="570061"/>
                  </a:cubicBezTo>
                  <a:cubicBezTo>
                    <a:pt x="76681" y="567013"/>
                    <a:pt x="73062" y="568061"/>
                    <a:pt x="69252" y="567585"/>
                  </a:cubicBezTo>
                  <a:lnTo>
                    <a:pt x="66394" y="563013"/>
                  </a:lnTo>
                  <a:lnTo>
                    <a:pt x="73348" y="558536"/>
                  </a:lnTo>
                  <a:lnTo>
                    <a:pt x="73348" y="551487"/>
                  </a:lnTo>
                  <a:lnTo>
                    <a:pt x="80110" y="547487"/>
                  </a:lnTo>
                  <a:lnTo>
                    <a:pt x="80110" y="529199"/>
                  </a:lnTo>
                  <a:lnTo>
                    <a:pt x="73348" y="525103"/>
                  </a:lnTo>
                  <a:lnTo>
                    <a:pt x="73348" y="503195"/>
                  </a:lnTo>
                  <a:lnTo>
                    <a:pt x="67918" y="500147"/>
                  </a:lnTo>
                  <a:cubicBezTo>
                    <a:pt x="65347" y="492718"/>
                    <a:pt x="67918" y="484812"/>
                    <a:pt x="66394" y="477192"/>
                  </a:cubicBezTo>
                  <a:lnTo>
                    <a:pt x="61537" y="474430"/>
                  </a:lnTo>
                  <a:cubicBezTo>
                    <a:pt x="61060" y="472335"/>
                    <a:pt x="64680" y="471858"/>
                    <a:pt x="66585" y="470144"/>
                  </a:cubicBezTo>
                  <a:lnTo>
                    <a:pt x="66585" y="459190"/>
                  </a:lnTo>
                  <a:lnTo>
                    <a:pt x="60584" y="455380"/>
                  </a:lnTo>
                  <a:lnTo>
                    <a:pt x="60584" y="448141"/>
                  </a:lnTo>
                  <a:lnTo>
                    <a:pt x="66966" y="444236"/>
                  </a:lnTo>
                  <a:lnTo>
                    <a:pt x="66966" y="414899"/>
                  </a:lnTo>
                  <a:lnTo>
                    <a:pt x="60584" y="411089"/>
                  </a:lnTo>
                  <a:lnTo>
                    <a:pt x="60584" y="374227"/>
                  </a:lnTo>
                  <a:cubicBezTo>
                    <a:pt x="78586" y="366703"/>
                    <a:pt x="51059" y="364702"/>
                    <a:pt x="64013" y="357558"/>
                  </a:cubicBezTo>
                  <a:cubicBezTo>
                    <a:pt x="66109" y="355939"/>
                    <a:pt x="66109" y="355939"/>
                    <a:pt x="66966" y="352510"/>
                  </a:cubicBezTo>
                  <a:lnTo>
                    <a:pt x="60489" y="348510"/>
                  </a:lnTo>
                  <a:lnTo>
                    <a:pt x="60489" y="341270"/>
                  </a:lnTo>
                  <a:lnTo>
                    <a:pt x="66871" y="337365"/>
                  </a:lnTo>
                  <a:lnTo>
                    <a:pt x="66871" y="328983"/>
                  </a:lnTo>
                  <a:lnTo>
                    <a:pt x="61346" y="325555"/>
                  </a:lnTo>
                  <a:lnTo>
                    <a:pt x="58203" y="319744"/>
                  </a:lnTo>
                  <a:cubicBezTo>
                    <a:pt x="16388" y="319172"/>
                    <a:pt x="65061" y="314505"/>
                    <a:pt x="73443" y="306885"/>
                  </a:cubicBezTo>
                  <a:lnTo>
                    <a:pt x="73443" y="303361"/>
                  </a:lnTo>
                  <a:lnTo>
                    <a:pt x="80015" y="299361"/>
                  </a:lnTo>
                  <a:lnTo>
                    <a:pt x="80015" y="291646"/>
                  </a:lnTo>
                  <a:cubicBezTo>
                    <a:pt x="69252" y="290217"/>
                    <a:pt x="57250" y="287645"/>
                    <a:pt x="60394" y="274215"/>
                  </a:cubicBezTo>
                  <a:lnTo>
                    <a:pt x="66299" y="270119"/>
                  </a:lnTo>
                  <a:cubicBezTo>
                    <a:pt x="64775" y="269071"/>
                    <a:pt x="62870" y="267833"/>
                    <a:pt x="60679" y="266213"/>
                  </a:cubicBezTo>
                  <a:lnTo>
                    <a:pt x="60679" y="259356"/>
                  </a:lnTo>
                  <a:lnTo>
                    <a:pt x="54012" y="255260"/>
                  </a:lnTo>
                  <a:lnTo>
                    <a:pt x="60489" y="251260"/>
                  </a:lnTo>
                  <a:lnTo>
                    <a:pt x="60489" y="247830"/>
                  </a:lnTo>
                  <a:cubicBezTo>
                    <a:pt x="64988" y="244192"/>
                    <a:pt x="70612" y="242239"/>
                    <a:pt x="76396" y="242306"/>
                  </a:cubicBezTo>
                  <a:cubicBezTo>
                    <a:pt x="81634" y="238877"/>
                    <a:pt x="81634" y="238877"/>
                    <a:pt x="76396" y="234972"/>
                  </a:cubicBezTo>
                  <a:lnTo>
                    <a:pt x="63442" y="234972"/>
                  </a:lnTo>
                  <a:cubicBezTo>
                    <a:pt x="56584" y="229066"/>
                    <a:pt x="61537" y="216398"/>
                    <a:pt x="60298" y="208016"/>
                  </a:cubicBezTo>
                  <a:cubicBezTo>
                    <a:pt x="62013" y="203920"/>
                    <a:pt x="69823" y="207064"/>
                    <a:pt x="73062" y="203729"/>
                  </a:cubicBezTo>
                  <a:lnTo>
                    <a:pt x="73062" y="196396"/>
                  </a:lnTo>
                  <a:cubicBezTo>
                    <a:pt x="71252" y="195253"/>
                    <a:pt x="69157" y="193919"/>
                    <a:pt x="66775" y="192585"/>
                  </a:cubicBezTo>
                  <a:lnTo>
                    <a:pt x="66775" y="181632"/>
                  </a:lnTo>
                  <a:lnTo>
                    <a:pt x="60013" y="177631"/>
                  </a:lnTo>
                  <a:lnTo>
                    <a:pt x="60013" y="170583"/>
                  </a:lnTo>
                  <a:lnTo>
                    <a:pt x="54012" y="166678"/>
                  </a:lnTo>
                  <a:lnTo>
                    <a:pt x="54012" y="155628"/>
                  </a:lnTo>
                  <a:cubicBezTo>
                    <a:pt x="63537" y="153247"/>
                    <a:pt x="63537" y="129530"/>
                    <a:pt x="54488" y="127053"/>
                  </a:cubicBezTo>
                  <a:cubicBezTo>
                    <a:pt x="53531" y="123424"/>
                    <a:pt x="53240" y="119643"/>
                    <a:pt x="53631" y="115909"/>
                  </a:cubicBezTo>
                  <a:lnTo>
                    <a:pt x="59822" y="111909"/>
                  </a:lnTo>
                  <a:lnTo>
                    <a:pt x="53631" y="108003"/>
                  </a:lnTo>
                  <a:lnTo>
                    <a:pt x="53631" y="86001"/>
                  </a:lnTo>
                  <a:cubicBezTo>
                    <a:pt x="58057" y="83905"/>
                    <a:pt x="62214" y="81276"/>
                    <a:pt x="66013" y="78190"/>
                  </a:cubicBezTo>
                  <a:lnTo>
                    <a:pt x="54012" y="71522"/>
                  </a:lnTo>
                  <a:lnTo>
                    <a:pt x="54012" y="52472"/>
                  </a:lnTo>
                  <a:lnTo>
                    <a:pt x="60013" y="48663"/>
                  </a:lnTo>
                  <a:lnTo>
                    <a:pt x="60013" y="41424"/>
                  </a:lnTo>
                  <a:lnTo>
                    <a:pt x="53631" y="37519"/>
                  </a:lnTo>
                  <a:lnTo>
                    <a:pt x="53631" y="-581"/>
                  </a:lnTo>
                  <a:lnTo>
                    <a:pt x="263848" y="-581"/>
                  </a:lnTo>
                  <a:cubicBezTo>
                    <a:pt x="267658" y="8086"/>
                    <a:pt x="286422" y="-581"/>
                    <a:pt x="293566" y="6372"/>
                  </a:cubicBezTo>
                  <a:cubicBezTo>
                    <a:pt x="296899" y="3800"/>
                    <a:pt x="303091" y="3228"/>
                    <a:pt x="303091" y="-581"/>
                  </a:cubicBezTo>
                  <a:lnTo>
                    <a:pt x="309663" y="-581"/>
                  </a:lnTo>
                  <a:cubicBezTo>
                    <a:pt x="310901" y="5514"/>
                    <a:pt x="347763" y="5610"/>
                    <a:pt x="349096" y="-581"/>
                  </a:cubicBezTo>
                  <a:lnTo>
                    <a:pt x="644372" y="-581"/>
                  </a:lnTo>
                  <a:lnTo>
                    <a:pt x="644372" y="89620"/>
                  </a:lnTo>
                  <a:lnTo>
                    <a:pt x="637894" y="93430"/>
                  </a:lnTo>
                  <a:lnTo>
                    <a:pt x="637894" y="281358"/>
                  </a:lnTo>
                  <a:lnTo>
                    <a:pt x="644752" y="285645"/>
                  </a:lnTo>
                  <a:lnTo>
                    <a:pt x="644752" y="325840"/>
                  </a:lnTo>
                  <a:cubicBezTo>
                    <a:pt x="654277" y="328888"/>
                    <a:pt x="654277" y="348510"/>
                    <a:pt x="644752" y="351462"/>
                  </a:cubicBezTo>
                  <a:cubicBezTo>
                    <a:pt x="646943" y="361749"/>
                    <a:pt x="638847" y="380037"/>
                    <a:pt x="651039" y="384514"/>
                  </a:cubicBezTo>
                  <a:lnTo>
                    <a:pt x="651039" y="432139"/>
                  </a:lnTo>
                  <a:lnTo>
                    <a:pt x="644752" y="435949"/>
                  </a:lnTo>
                  <a:lnTo>
                    <a:pt x="644752" y="446903"/>
                  </a:lnTo>
                  <a:lnTo>
                    <a:pt x="650944" y="450713"/>
                  </a:lnTo>
                  <a:lnTo>
                    <a:pt x="644372" y="454904"/>
                  </a:lnTo>
                  <a:lnTo>
                    <a:pt x="644372" y="480336"/>
                  </a:lnTo>
                  <a:cubicBezTo>
                    <a:pt x="634847" y="482336"/>
                    <a:pt x="634847" y="503195"/>
                    <a:pt x="644372" y="505482"/>
                  </a:cubicBezTo>
                  <a:cubicBezTo>
                    <a:pt x="644372" y="506625"/>
                    <a:pt x="644848" y="507863"/>
                    <a:pt x="645134" y="509196"/>
                  </a:cubicBezTo>
                  <a:lnTo>
                    <a:pt x="638752" y="513387"/>
                  </a:lnTo>
                  <a:lnTo>
                    <a:pt x="638752" y="520626"/>
                  </a:lnTo>
                  <a:lnTo>
                    <a:pt x="645134" y="524437"/>
                  </a:lnTo>
                  <a:lnTo>
                    <a:pt x="645134" y="564823"/>
                  </a:lnTo>
                  <a:lnTo>
                    <a:pt x="651706" y="568728"/>
                  </a:lnTo>
                  <a:cubicBezTo>
                    <a:pt x="651706" y="570061"/>
                    <a:pt x="651706" y="571299"/>
                    <a:pt x="651706" y="572538"/>
                  </a:cubicBezTo>
                  <a:cubicBezTo>
                    <a:pt x="656344" y="574671"/>
                    <a:pt x="660669" y="577424"/>
                    <a:pt x="664564" y="580729"/>
                  </a:cubicBezTo>
                  <a:cubicBezTo>
                    <a:pt x="664564" y="582920"/>
                    <a:pt x="664564" y="585301"/>
                    <a:pt x="663993" y="587206"/>
                  </a:cubicBezTo>
                  <a:lnTo>
                    <a:pt x="658564" y="590254"/>
                  </a:lnTo>
                  <a:cubicBezTo>
                    <a:pt x="658564" y="591492"/>
                    <a:pt x="658088" y="592635"/>
                    <a:pt x="657802" y="593969"/>
                  </a:cubicBezTo>
                  <a:lnTo>
                    <a:pt x="664279" y="598065"/>
                  </a:lnTo>
                  <a:lnTo>
                    <a:pt x="664279" y="605208"/>
                  </a:lnTo>
                  <a:lnTo>
                    <a:pt x="670946" y="609304"/>
                  </a:lnTo>
                  <a:lnTo>
                    <a:pt x="670946" y="634926"/>
                  </a:lnTo>
                  <a:lnTo>
                    <a:pt x="664184" y="639022"/>
                  </a:lnTo>
                  <a:lnTo>
                    <a:pt x="664184" y="671883"/>
                  </a:lnTo>
                  <a:cubicBezTo>
                    <a:pt x="659230" y="673693"/>
                    <a:pt x="657040" y="676360"/>
                    <a:pt x="657040" y="679408"/>
                  </a:cubicBezTo>
                  <a:cubicBezTo>
                    <a:pt x="655611" y="680837"/>
                    <a:pt x="651706" y="681218"/>
                    <a:pt x="652563" y="683409"/>
                  </a:cubicBezTo>
                  <a:lnTo>
                    <a:pt x="657897" y="686457"/>
                  </a:lnTo>
                  <a:cubicBezTo>
                    <a:pt x="657421" y="693410"/>
                    <a:pt x="660564" y="702364"/>
                    <a:pt x="651420" y="704745"/>
                  </a:cubicBezTo>
                  <a:lnTo>
                    <a:pt x="651420" y="715603"/>
                  </a:lnTo>
                  <a:lnTo>
                    <a:pt x="644657" y="719699"/>
                  </a:lnTo>
                  <a:lnTo>
                    <a:pt x="644657" y="741606"/>
                  </a:lnTo>
                  <a:lnTo>
                    <a:pt x="638180" y="745607"/>
                  </a:lnTo>
                  <a:cubicBezTo>
                    <a:pt x="638266" y="746788"/>
                    <a:pt x="638428" y="747969"/>
                    <a:pt x="638656" y="749131"/>
                  </a:cubicBezTo>
                  <a:lnTo>
                    <a:pt x="644276" y="752846"/>
                  </a:lnTo>
                  <a:lnTo>
                    <a:pt x="644276" y="760370"/>
                  </a:lnTo>
                  <a:lnTo>
                    <a:pt x="638561" y="763514"/>
                  </a:lnTo>
                  <a:cubicBezTo>
                    <a:pt x="637228" y="770944"/>
                    <a:pt x="639228" y="778849"/>
                    <a:pt x="637513" y="786279"/>
                  </a:cubicBezTo>
                  <a:lnTo>
                    <a:pt x="631894" y="789422"/>
                  </a:lnTo>
                  <a:lnTo>
                    <a:pt x="631894" y="800566"/>
                  </a:lnTo>
                  <a:lnTo>
                    <a:pt x="637894" y="804281"/>
                  </a:lnTo>
                  <a:lnTo>
                    <a:pt x="631703" y="808091"/>
                  </a:lnTo>
                  <a:lnTo>
                    <a:pt x="631703" y="830094"/>
                  </a:lnTo>
                  <a:lnTo>
                    <a:pt x="637894" y="833999"/>
                  </a:lnTo>
                  <a:cubicBezTo>
                    <a:pt x="620559" y="841714"/>
                    <a:pt x="646372" y="842762"/>
                    <a:pt x="631608" y="848572"/>
                  </a:cubicBezTo>
                  <a:cubicBezTo>
                    <a:pt x="634275" y="860954"/>
                    <a:pt x="624845" y="882672"/>
                    <a:pt x="638085" y="889053"/>
                  </a:cubicBezTo>
                  <a:lnTo>
                    <a:pt x="638085" y="907246"/>
                  </a:lnTo>
                  <a:lnTo>
                    <a:pt x="612939" y="921343"/>
                  </a:lnTo>
                  <a:cubicBezTo>
                    <a:pt x="616939" y="927535"/>
                    <a:pt x="631989" y="921343"/>
                    <a:pt x="637990" y="929535"/>
                  </a:cubicBezTo>
                  <a:lnTo>
                    <a:pt x="625322" y="937060"/>
                  </a:lnTo>
                  <a:cubicBezTo>
                    <a:pt x="623512" y="946585"/>
                    <a:pt x="640085" y="948966"/>
                    <a:pt x="638180" y="954776"/>
                  </a:cubicBezTo>
                  <a:cubicBezTo>
                    <a:pt x="634065" y="957805"/>
                    <a:pt x="629693" y="960482"/>
                    <a:pt x="625131" y="962777"/>
                  </a:cubicBezTo>
                  <a:lnTo>
                    <a:pt x="638276" y="970397"/>
                  </a:lnTo>
                  <a:cubicBezTo>
                    <a:pt x="637418" y="975350"/>
                    <a:pt x="637323" y="975350"/>
                    <a:pt x="631989" y="975731"/>
                  </a:cubicBezTo>
                  <a:cubicBezTo>
                    <a:pt x="622464" y="975731"/>
                    <a:pt x="623035" y="983636"/>
                    <a:pt x="628560" y="986780"/>
                  </a:cubicBezTo>
                  <a:lnTo>
                    <a:pt x="635704" y="986780"/>
                  </a:lnTo>
                  <a:lnTo>
                    <a:pt x="638752" y="991542"/>
                  </a:lnTo>
                  <a:cubicBezTo>
                    <a:pt x="636275" y="993066"/>
                    <a:pt x="634180" y="994400"/>
                    <a:pt x="631989" y="995924"/>
                  </a:cubicBezTo>
                  <a:lnTo>
                    <a:pt x="638180" y="999734"/>
                  </a:lnTo>
                  <a:lnTo>
                    <a:pt x="638180" y="1047359"/>
                  </a:lnTo>
                  <a:lnTo>
                    <a:pt x="644752" y="1051360"/>
                  </a:lnTo>
                  <a:cubicBezTo>
                    <a:pt x="644752" y="1052597"/>
                    <a:pt x="644752" y="1053836"/>
                    <a:pt x="644752" y="1054884"/>
                  </a:cubicBezTo>
                  <a:lnTo>
                    <a:pt x="638466" y="1058884"/>
                  </a:lnTo>
                  <a:cubicBezTo>
                    <a:pt x="638466" y="1060313"/>
                    <a:pt x="639038" y="1061456"/>
                    <a:pt x="639228" y="1062408"/>
                  </a:cubicBezTo>
                  <a:lnTo>
                    <a:pt x="643800" y="1065457"/>
                  </a:lnTo>
                  <a:cubicBezTo>
                    <a:pt x="646276" y="1070600"/>
                    <a:pt x="645896" y="1074124"/>
                    <a:pt x="638561" y="1076791"/>
                  </a:cubicBezTo>
                  <a:cubicBezTo>
                    <a:pt x="639133" y="1083840"/>
                    <a:pt x="635704" y="1092793"/>
                    <a:pt x="644943" y="1095270"/>
                  </a:cubicBezTo>
                  <a:lnTo>
                    <a:pt x="644943" y="1161945"/>
                  </a:lnTo>
                  <a:lnTo>
                    <a:pt x="638561" y="1165754"/>
                  </a:lnTo>
                  <a:lnTo>
                    <a:pt x="638561" y="1172994"/>
                  </a:lnTo>
                  <a:lnTo>
                    <a:pt x="644943" y="1176804"/>
                  </a:lnTo>
                  <a:lnTo>
                    <a:pt x="644943" y="1191377"/>
                  </a:lnTo>
                  <a:lnTo>
                    <a:pt x="638942" y="1195378"/>
                  </a:lnTo>
                  <a:lnTo>
                    <a:pt x="643990" y="1198235"/>
                  </a:lnTo>
                  <a:cubicBezTo>
                    <a:pt x="645562" y="1218266"/>
                    <a:pt x="645562" y="1238402"/>
                    <a:pt x="643990" y="1258433"/>
                  </a:cubicBezTo>
                  <a:lnTo>
                    <a:pt x="638656" y="1261481"/>
                  </a:lnTo>
                  <a:cubicBezTo>
                    <a:pt x="636466" y="1271958"/>
                    <a:pt x="644562" y="1289389"/>
                    <a:pt x="632275" y="1294533"/>
                  </a:cubicBezTo>
                  <a:lnTo>
                    <a:pt x="632275" y="1342158"/>
                  </a:lnTo>
                  <a:lnTo>
                    <a:pt x="625512" y="1346253"/>
                  </a:lnTo>
                  <a:lnTo>
                    <a:pt x="625512" y="1349778"/>
                  </a:lnTo>
                  <a:lnTo>
                    <a:pt x="632084" y="1353778"/>
                  </a:lnTo>
                  <a:cubicBezTo>
                    <a:pt x="632084" y="1355016"/>
                    <a:pt x="632084" y="1356254"/>
                    <a:pt x="632084" y="1357493"/>
                  </a:cubicBezTo>
                  <a:cubicBezTo>
                    <a:pt x="624083" y="1360445"/>
                    <a:pt x="624274" y="1365018"/>
                    <a:pt x="631513" y="1367685"/>
                  </a:cubicBezTo>
                  <a:cubicBezTo>
                    <a:pt x="636656" y="1378353"/>
                    <a:pt x="625417" y="1396260"/>
                    <a:pt x="639133" y="1401403"/>
                  </a:cubicBezTo>
                  <a:cubicBezTo>
                    <a:pt x="641228" y="1411785"/>
                    <a:pt x="633132" y="1429407"/>
                    <a:pt x="645514" y="1434455"/>
                  </a:cubicBezTo>
                  <a:lnTo>
                    <a:pt x="639133" y="1438360"/>
                  </a:lnTo>
                  <a:lnTo>
                    <a:pt x="639133" y="1449314"/>
                  </a:lnTo>
                  <a:lnTo>
                    <a:pt x="645705" y="1453219"/>
                  </a:lnTo>
                  <a:cubicBezTo>
                    <a:pt x="645705" y="1454553"/>
                    <a:pt x="645705" y="1455791"/>
                    <a:pt x="645705" y="1456838"/>
                  </a:cubicBezTo>
                  <a:lnTo>
                    <a:pt x="639323" y="1460935"/>
                  </a:lnTo>
                  <a:cubicBezTo>
                    <a:pt x="640276" y="1465887"/>
                    <a:pt x="638561" y="1470460"/>
                    <a:pt x="640371" y="1475603"/>
                  </a:cubicBezTo>
                  <a:cubicBezTo>
                    <a:pt x="645991" y="1478746"/>
                    <a:pt x="645991" y="1478746"/>
                    <a:pt x="639609" y="1482556"/>
                  </a:cubicBezTo>
                  <a:cubicBezTo>
                    <a:pt x="640561" y="1490271"/>
                    <a:pt x="635894" y="1501606"/>
                    <a:pt x="645991" y="1504463"/>
                  </a:cubicBezTo>
                  <a:lnTo>
                    <a:pt x="639704" y="1508369"/>
                  </a:lnTo>
                  <a:lnTo>
                    <a:pt x="639704" y="1511893"/>
                  </a:lnTo>
                  <a:cubicBezTo>
                    <a:pt x="641800" y="1513322"/>
                    <a:pt x="643895" y="1514560"/>
                    <a:pt x="645896" y="1515798"/>
                  </a:cubicBezTo>
                  <a:cubicBezTo>
                    <a:pt x="638276" y="1518465"/>
                    <a:pt x="641133" y="1523704"/>
                    <a:pt x="633989" y="1526181"/>
                  </a:cubicBezTo>
                  <a:cubicBezTo>
                    <a:pt x="633513" y="1535706"/>
                    <a:pt x="628274" y="1552088"/>
                    <a:pt x="639609" y="1556185"/>
                  </a:cubicBezTo>
                  <a:cubicBezTo>
                    <a:pt x="642371" y="1568567"/>
                    <a:pt x="632751" y="1590284"/>
                    <a:pt x="646086" y="1596666"/>
                  </a:cubicBezTo>
                  <a:lnTo>
                    <a:pt x="646086" y="1644291"/>
                  </a:lnTo>
                  <a:lnTo>
                    <a:pt x="639514" y="1648196"/>
                  </a:lnTo>
                  <a:lnTo>
                    <a:pt x="639514" y="1677438"/>
                  </a:lnTo>
                  <a:cubicBezTo>
                    <a:pt x="629227" y="1682391"/>
                    <a:pt x="632846" y="1684201"/>
                    <a:pt x="639514" y="1689915"/>
                  </a:cubicBezTo>
                  <a:cubicBezTo>
                    <a:pt x="638561" y="1695154"/>
                    <a:pt x="640657" y="1700964"/>
                    <a:pt x="633132" y="1703060"/>
                  </a:cubicBezTo>
                  <a:lnTo>
                    <a:pt x="638942" y="1707060"/>
                  </a:lnTo>
                  <a:lnTo>
                    <a:pt x="638942" y="1725348"/>
                  </a:lnTo>
                  <a:lnTo>
                    <a:pt x="632751" y="1729158"/>
                  </a:lnTo>
                  <a:lnTo>
                    <a:pt x="632751" y="1732587"/>
                  </a:lnTo>
                  <a:lnTo>
                    <a:pt x="626369" y="1736588"/>
                  </a:lnTo>
                  <a:lnTo>
                    <a:pt x="632370" y="1740303"/>
                  </a:lnTo>
                  <a:lnTo>
                    <a:pt x="632370" y="1748208"/>
                  </a:lnTo>
                  <a:cubicBezTo>
                    <a:pt x="619321" y="1753542"/>
                    <a:pt x="630465" y="1755638"/>
                    <a:pt x="632942" y="1762020"/>
                  </a:cubicBezTo>
                  <a:cubicBezTo>
                    <a:pt x="632942" y="1763448"/>
                    <a:pt x="636466" y="1764877"/>
                    <a:pt x="638656" y="1766401"/>
                  </a:cubicBezTo>
                  <a:lnTo>
                    <a:pt x="632656" y="1770211"/>
                  </a:lnTo>
                  <a:lnTo>
                    <a:pt x="632656" y="1784785"/>
                  </a:lnTo>
                  <a:lnTo>
                    <a:pt x="626179" y="1788690"/>
                  </a:lnTo>
                  <a:lnTo>
                    <a:pt x="626179" y="1792214"/>
                  </a:lnTo>
                  <a:lnTo>
                    <a:pt x="632942" y="1796500"/>
                  </a:lnTo>
                  <a:lnTo>
                    <a:pt x="632942" y="1803549"/>
                  </a:lnTo>
                  <a:cubicBezTo>
                    <a:pt x="641514" y="1806501"/>
                    <a:pt x="639514" y="1810788"/>
                    <a:pt x="638180" y="1814979"/>
                  </a:cubicBezTo>
                  <a:lnTo>
                    <a:pt x="632656" y="1818027"/>
                  </a:lnTo>
                  <a:cubicBezTo>
                    <a:pt x="635037" y="1829076"/>
                    <a:pt x="626464" y="1848983"/>
                    <a:pt x="638752" y="1854603"/>
                  </a:cubicBezTo>
                  <a:cubicBezTo>
                    <a:pt x="638752" y="1855841"/>
                    <a:pt x="638752" y="1856984"/>
                    <a:pt x="638752" y="1858317"/>
                  </a:cubicBezTo>
                  <a:lnTo>
                    <a:pt x="645229" y="1862318"/>
                  </a:lnTo>
                  <a:lnTo>
                    <a:pt x="645229" y="1865842"/>
                  </a:lnTo>
                  <a:lnTo>
                    <a:pt x="638847" y="1869748"/>
                  </a:lnTo>
                  <a:lnTo>
                    <a:pt x="638847" y="1880606"/>
                  </a:lnTo>
                  <a:cubicBezTo>
                    <a:pt x="649039" y="1886035"/>
                    <a:pt x="645324" y="1886512"/>
                    <a:pt x="639800" y="1892322"/>
                  </a:cubicBezTo>
                  <a:lnTo>
                    <a:pt x="644943" y="1895274"/>
                  </a:lnTo>
                  <a:cubicBezTo>
                    <a:pt x="646658" y="1900228"/>
                    <a:pt x="643514" y="1905752"/>
                    <a:pt x="646276" y="1910705"/>
                  </a:cubicBezTo>
                  <a:lnTo>
                    <a:pt x="651610" y="1913753"/>
                  </a:lnTo>
                  <a:lnTo>
                    <a:pt x="651610" y="2016718"/>
                  </a:lnTo>
                  <a:lnTo>
                    <a:pt x="658468" y="2020814"/>
                  </a:lnTo>
                  <a:lnTo>
                    <a:pt x="658468" y="2031673"/>
                  </a:lnTo>
                  <a:lnTo>
                    <a:pt x="652087" y="2035578"/>
                  </a:lnTo>
                  <a:lnTo>
                    <a:pt x="652087" y="2042817"/>
                  </a:lnTo>
                  <a:lnTo>
                    <a:pt x="658088" y="2046627"/>
                  </a:lnTo>
                  <a:cubicBezTo>
                    <a:pt x="659992" y="2053866"/>
                    <a:pt x="654087" y="2054818"/>
                    <a:pt x="653039" y="2058247"/>
                  </a:cubicBezTo>
                  <a:cubicBezTo>
                    <a:pt x="656373" y="2059866"/>
                    <a:pt x="659516" y="2061486"/>
                    <a:pt x="658183" y="2064724"/>
                  </a:cubicBezTo>
                  <a:lnTo>
                    <a:pt x="652087" y="2068725"/>
                  </a:lnTo>
                  <a:lnTo>
                    <a:pt x="652087" y="2083107"/>
                  </a:lnTo>
                  <a:lnTo>
                    <a:pt x="645324" y="2087108"/>
                  </a:lnTo>
                  <a:lnTo>
                    <a:pt x="645324" y="2127494"/>
                  </a:lnTo>
                  <a:lnTo>
                    <a:pt x="651706" y="2131399"/>
                  </a:lnTo>
                  <a:lnTo>
                    <a:pt x="651706" y="2256558"/>
                  </a:lnTo>
                  <a:lnTo>
                    <a:pt x="645705" y="2260368"/>
                  </a:lnTo>
                  <a:lnTo>
                    <a:pt x="645705" y="2279418"/>
                  </a:lnTo>
                  <a:lnTo>
                    <a:pt x="651230" y="2282466"/>
                  </a:lnTo>
                  <a:cubicBezTo>
                    <a:pt x="652182" y="2287562"/>
                    <a:pt x="652182" y="2292800"/>
                    <a:pt x="651230" y="2297896"/>
                  </a:cubicBezTo>
                  <a:lnTo>
                    <a:pt x="645896" y="2300945"/>
                  </a:lnTo>
                  <a:cubicBezTo>
                    <a:pt x="643800" y="2308564"/>
                    <a:pt x="647134" y="2316565"/>
                    <a:pt x="644181" y="2323995"/>
                  </a:cubicBezTo>
                  <a:lnTo>
                    <a:pt x="638942" y="2326948"/>
                  </a:lnTo>
                  <a:lnTo>
                    <a:pt x="645324" y="2330853"/>
                  </a:lnTo>
                  <a:lnTo>
                    <a:pt x="645324" y="2334377"/>
                  </a:lnTo>
                  <a:lnTo>
                    <a:pt x="651515" y="2338187"/>
                  </a:lnTo>
                  <a:cubicBezTo>
                    <a:pt x="649229" y="2339616"/>
                    <a:pt x="647134" y="2340949"/>
                    <a:pt x="644943" y="2342473"/>
                  </a:cubicBezTo>
                  <a:lnTo>
                    <a:pt x="644943" y="2404481"/>
                  </a:lnTo>
                  <a:cubicBezTo>
                    <a:pt x="643038" y="2406291"/>
                    <a:pt x="639228" y="2406672"/>
                    <a:pt x="639895" y="2408767"/>
                  </a:cubicBezTo>
                  <a:lnTo>
                    <a:pt x="644943" y="2411625"/>
                  </a:lnTo>
                  <a:lnTo>
                    <a:pt x="644943" y="2437533"/>
                  </a:lnTo>
                  <a:lnTo>
                    <a:pt x="639038" y="2441248"/>
                  </a:lnTo>
                  <a:cubicBezTo>
                    <a:pt x="639038" y="2442295"/>
                    <a:pt x="639038" y="2443534"/>
                    <a:pt x="639038" y="2444772"/>
                  </a:cubicBezTo>
                  <a:lnTo>
                    <a:pt x="645514" y="2448772"/>
                  </a:lnTo>
                  <a:lnTo>
                    <a:pt x="645514" y="2456011"/>
                  </a:lnTo>
                  <a:lnTo>
                    <a:pt x="639323" y="2459916"/>
                  </a:lnTo>
                  <a:cubicBezTo>
                    <a:pt x="646276" y="2463917"/>
                    <a:pt x="659611" y="2468775"/>
                    <a:pt x="645896" y="2474299"/>
                  </a:cubicBezTo>
                  <a:lnTo>
                    <a:pt x="645896" y="2503827"/>
                  </a:lnTo>
                  <a:lnTo>
                    <a:pt x="651992" y="2507732"/>
                  </a:lnTo>
                  <a:lnTo>
                    <a:pt x="651992" y="2510209"/>
                  </a:lnTo>
                  <a:lnTo>
                    <a:pt x="645610" y="2514019"/>
                  </a:lnTo>
                  <a:lnTo>
                    <a:pt x="645610" y="2576884"/>
                  </a:lnTo>
                  <a:cubicBezTo>
                    <a:pt x="647991" y="2578217"/>
                    <a:pt x="650086" y="2579551"/>
                    <a:pt x="651896" y="2580694"/>
                  </a:cubicBezTo>
                  <a:lnTo>
                    <a:pt x="651896" y="2587932"/>
                  </a:lnTo>
                  <a:lnTo>
                    <a:pt x="645610" y="2592029"/>
                  </a:lnTo>
                  <a:cubicBezTo>
                    <a:pt x="645029" y="2605592"/>
                    <a:pt x="645314" y="2619175"/>
                    <a:pt x="646467" y="2632700"/>
                  </a:cubicBezTo>
                  <a:cubicBezTo>
                    <a:pt x="665517" y="2650321"/>
                    <a:pt x="638466" y="2733189"/>
                    <a:pt x="658373" y="2749857"/>
                  </a:cubicBezTo>
                  <a:lnTo>
                    <a:pt x="652277" y="2753858"/>
                  </a:lnTo>
                  <a:lnTo>
                    <a:pt x="652277" y="2841964"/>
                  </a:lnTo>
                  <a:lnTo>
                    <a:pt x="645514" y="2846060"/>
                  </a:lnTo>
                  <a:lnTo>
                    <a:pt x="645514" y="2937976"/>
                  </a:lnTo>
                  <a:lnTo>
                    <a:pt x="639228" y="2941786"/>
                  </a:lnTo>
                  <a:lnTo>
                    <a:pt x="639228" y="2963789"/>
                  </a:lnTo>
                  <a:lnTo>
                    <a:pt x="645610" y="2967885"/>
                  </a:lnTo>
                  <a:cubicBezTo>
                    <a:pt x="646372" y="2987697"/>
                    <a:pt x="644086" y="3007985"/>
                    <a:pt x="646467" y="3026940"/>
                  </a:cubicBezTo>
                  <a:cubicBezTo>
                    <a:pt x="654563" y="3031893"/>
                    <a:pt x="654468" y="3032178"/>
                    <a:pt x="645896" y="3037417"/>
                  </a:cubicBezTo>
                  <a:lnTo>
                    <a:pt x="645896" y="3048466"/>
                  </a:lnTo>
                  <a:lnTo>
                    <a:pt x="651992" y="3052371"/>
                  </a:lnTo>
                  <a:lnTo>
                    <a:pt x="651992" y="3066945"/>
                  </a:lnTo>
                  <a:lnTo>
                    <a:pt x="645514" y="3070850"/>
                  </a:lnTo>
                  <a:lnTo>
                    <a:pt x="645514" y="3181245"/>
                  </a:lnTo>
                  <a:lnTo>
                    <a:pt x="638752" y="3185341"/>
                  </a:lnTo>
                  <a:lnTo>
                    <a:pt x="638752" y="3203343"/>
                  </a:lnTo>
                  <a:lnTo>
                    <a:pt x="632465" y="3207439"/>
                  </a:lnTo>
                  <a:cubicBezTo>
                    <a:pt x="631922" y="3214849"/>
                    <a:pt x="632208" y="3222288"/>
                    <a:pt x="633322" y="3229632"/>
                  </a:cubicBezTo>
                  <a:lnTo>
                    <a:pt x="637990" y="3232299"/>
                  </a:lnTo>
                  <a:cubicBezTo>
                    <a:pt x="639942" y="3236166"/>
                    <a:pt x="639942" y="3240719"/>
                    <a:pt x="637990" y="3244586"/>
                  </a:cubicBezTo>
                  <a:lnTo>
                    <a:pt x="632751" y="3247634"/>
                  </a:lnTo>
                  <a:cubicBezTo>
                    <a:pt x="632751" y="3254682"/>
                    <a:pt x="630084" y="3263541"/>
                    <a:pt x="639228" y="3265922"/>
                  </a:cubicBezTo>
                  <a:lnTo>
                    <a:pt x="639228" y="3343170"/>
                  </a:lnTo>
                  <a:lnTo>
                    <a:pt x="645610" y="3347075"/>
                  </a:lnTo>
                  <a:lnTo>
                    <a:pt x="639609" y="3350980"/>
                  </a:lnTo>
                  <a:cubicBezTo>
                    <a:pt x="641609" y="3352409"/>
                    <a:pt x="644562" y="3352695"/>
                    <a:pt x="644943" y="3354981"/>
                  </a:cubicBezTo>
                  <a:lnTo>
                    <a:pt x="639895" y="3357838"/>
                  </a:lnTo>
                  <a:cubicBezTo>
                    <a:pt x="638990" y="3362905"/>
                    <a:pt x="638990" y="3368106"/>
                    <a:pt x="639895" y="3373173"/>
                  </a:cubicBezTo>
                  <a:lnTo>
                    <a:pt x="645514" y="3376412"/>
                  </a:lnTo>
                  <a:lnTo>
                    <a:pt x="639418" y="3380317"/>
                  </a:lnTo>
                  <a:lnTo>
                    <a:pt x="639418" y="3394891"/>
                  </a:lnTo>
                  <a:lnTo>
                    <a:pt x="645800" y="3398796"/>
                  </a:lnTo>
                  <a:lnTo>
                    <a:pt x="645800" y="3402320"/>
                  </a:lnTo>
                  <a:lnTo>
                    <a:pt x="639609" y="3406130"/>
                  </a:lnTo>
                  <a:lnTo>
                    <a:pt x="639609" y="3417084"/>
                  </a:lnTo>
                  <a:lnTo>
                    <a:pt x="645896" y="3421275"/>
                  </a:lnTo>
                  <a:cubicBezTo>
                    <a:pt x="641133" y="3462042"/>
                    <a:pt x="655421" y="3514620"/>
                    <a:pt x="640276" y="3549196"/>
                  </a:cubicBezTo>
                  <a:cubicBezTo>
                    <a:pt x="638361" y="3553101"/>
                    <a:pt x="638361" y="3557672"/>
                    <a:pt x="640276" y="3561578"/>
                  </a:cubicBezTo>
                  <a:lnTo>
                    <a:pt x="645229" y="3564340"/>
                  </a:lnTo>
                  <a:lnTo>
                    <a:pt x="639038" y="3568246"/>
                  </a:lnTo>
                  <a:lnTo>
                    <a:pt x="639038" y="3582819"/>
                  </a:lnTo>
                  <a:lnTo>
                    <a:pt x="645419" y="3586724"/>
                  </a:lnTo>
                  <a:lnTo>
                    <a:pt x="645419" y="3593963"/>
                  </a:lnTo>
                  <a:cubicBezTo>
                    <a:pt x="627322" y="3602726"/>
                    <a:pt x="657992" y="3603964"/>
                    <a:pt x="638847" y="3613013"/>
                  </a:cubicBezTo>
                  <a:cubicBezTo>
                    <a:pt x="639418" y="3617014"/>
                    <a:pt x="637704" y="3620729"/>
                    <a:pt x="640371" y="3624253"/>
                  </a:cubicBezTo>
                  <a:cubicBezTo>
                    <a:pt x="643895" y="3625776"/>
                    <a:pt x="646562" y="3627586"/>
                    <a:pt x="645229" y="3630634"/>
                  </a:cubicBezTo>
                  <a:lnTo>
                    <a:pt x="639038" y="3634539"/>
                  </a:lnTo>
                  <a:lnTo>
                    <a:pt x="639038" y="3637969"/>
                  </a:lnTo>
                  <a:lnTo>
                    <a:pt x="632465" y="3641969"/>
                  </a:lnTo>
                  <a:lnTo>
                    <a:pt x="632465" y="3653209"/>
                  </a:lnTo>
                  <a:cubicBezTo>
                    <a:pt x="636466" y="3655971"/>
                    <a:pt x="641990" y="3657590"/>
                    <a:pt x="644467" y="3661114"/>
                  </a:cubicBezTo>
                  <a:lnTo>
                    <a:pt x="638942" y="3664162"/>
                  </a:lnTo>
                  <a:cubicBezTo>
                    <a:pt x="639800" y="3673687"/>
                    <a:pt x="637037" y="3685117"/>
                    <a:pt x="640371" y="3694547"/>
                  </a:cubicBezTo>
                  <a:lnTo>
                    <a:pt x="645229" y="3697214"/>
                  </a:lnTo>
                  <a:lnTo>
                    <a:pt x="645229" y="3726456"/>
                  </a:lnTo>
                  <a:lnTo>
                    <a:pt x="651896" y="3730551"/>
                  </a:lnTo>
                  <a:lnTo>
                    <a:pt x="645514" y="3734457"/>
                  </a:lnTo>
                  <a:cubicBezTo>
                    <a:pt x="645514" y="3735695"/>
                    <a:pt x="645514" y="3736933"/>
                    <a:pt x="645514" y="3737981"/>
                  </a:cubicBezTo>
                  <a:lnTo>
                    <a:pt x="651420" y="3741696"/>
                  </a:lnTo>
                  <a:lnTo>
                    <a:pt x="651420" y="3775033"/>
                  </a:lnTo>
                  <a:cubicBezTo>
                    <a:pt x="642847" y="3778081"/>
                    <a:pt x="644848" y="3782272"/>
                    <a:pt x="646276" y="3786463"/>
                  </a:cubicBezTo>
                  <a:lnTo>
                    <a:pt x="651801" y="3789511"/>
                  </a:lnTo>
                  <a:cubicBezTo>
                    <a:pt x="649610" y="3799798"/>
                    <a:pt x="657611" y="3818086"/>
                    <a:pt x="645419" y="3822563"/>
                  </a:cubicBezTo>
                  <a:lnTo>
                    <a:pt x="645419" y="3855519"/>
                  </a:lnTo>
                  <a:lnTo>
                    <a:pt x="638656" y="3859615"/>
                  </a:lnTo>
                  <a:lnTo>
                    <a:pt x="638656" y="3870474"/>
                  </a:lnTo>
                  <a:lnTo>
                    <a:pt x="631894" y="3874569"/>
                  </a:lnTo>
                  <a:lnTo>
                    <a:pt x="631894" y="3918480"/>
                  </a:lnTo>
                  <a:lnTo>
                    <a:pt x="625893" y="3922290"/>
                  </a:lnTo>
                  <a:lnTo>
                    <a:pt x="625893" y="3929434"/>
                  </a:lnTo>
                  <a:cubicBezTo>
                    <a:pt x="634465" y="3934672"/>
                    <a:pt x="634465" y="3934958"/>
                    <a:pt x="625893" y="3940101"/>
                  </a:cubicBezTo>
                  <a:lnTo>
                    <a:pt x="625893" y="3947531"/>
                  </a:lnTo>
                  <a:lnTo>
                    <a:pt x="631894" y="3951436"/>
                  </a:lnTo>
                  <a:lnTo>
                    <a:pt x="631894" y="4198134"/>
                  </a:lnTo>
                  <a:lnTo>
                    <a:pt x="625512" y="4202039"/>
                  </a:lnTo>
                  <a:lnTo>
                    <a:pt x="625512" y="4205563"/>
                  </a:lnTo>
                  <a:lnTo>
                    <a:pt x="632275" y="4209564"/>
                  </a:lnTo>
                  <a:lnTo>
                    <a:pt x="632275" y="4260904"/>
                  </a:lnTo>
                  <a:lnTo>
                    <a:pt x="638276" y="4264809"/>
                  </a:lnTo>
                  <a:lnTo>
                    <a:pt x="633227" y="4267666"/>
                  </a:lnTo>
                  <a:cubicBezTo>
                    <a:pt x="629036" y="4289669"/>
                    <a:pt x="635037" y="4313196"/>
                    <a:pt x="631036" y="4335198"/>
                  </a:cubicBezTo>
                  <a:lnTo>
                    <a:pt x="625893" y="4338056"/>
                  </a:lnTo>
                  <a:lnTo>
                    <a:pt x="625893" y="4345580"/>
                  </a:lnTo>
                  <a:lnTo>
                    <a:pt x="631894" y="4349391"/>
                  </a:lnTo>
                  <a:lnTo>
                    <a:pt x="631894" y="4356630"/>
                  </a:lnTo>
                  <a:lnTo>
                    <a:pt x="625512" y="4360535"/>
                  </a:lnTo>
                  <a:lnTo>
                    <a:pt x="625512" y="4389776"/>
                  </a:lnTo>
                  <a:lnTo>
                    <a:pt x="631703" y="4393682"/>
                  </a:lnTo>
                  <a:lnTo>
                    <a:pt x="625893" y="4397397"/>
                  </a:lnTo>
                  <a:lnTo>
                    <a:pt x="625893" y="4415875"/>
                  </a:lnTo>
                  <a:cubicBezTo>
                    <a:pt x="635418" y="4421114"/>
                    <a:pt x="634465" y="4426163"/>
                    <a:pt x="625893" y="4430162"/>
                  </a:cubicBezTo>
                  <a:cubicBezTo>
                    <a:pt x="629036" y="4444831"/>
                    <a:pt x="618368" y="4469787"/>
                    <a:pt x="632275" y="4478264"/>
                  </a:cubicBezTo>
                  <a:lnTo>
                    <a:pt x="632275" y="4599708"/>
                  </a:lnTo>
                  <a:cubicBezTo>
                    <a:pt x="633799" y="4601803"/>
                    <a:pt x="639038" y="4602470"/>
                    <a:pt x="638371" y="4605709"/>
                  </a:cubicBezTo>
                  <a:close/>
                  <a:moveTo>
                    <a:pt x="631132" y="2178739"/>
                  </a:moveTo>
                  <a:cubicBezTo>
                    <a:pt x="608367" y="2167118"/>
                    <a:pt x="580268" y="2170547"/>
                    <a:pt x="556551" y="2162927"/>
                  </a:cubicBezTo>
                  <a:lnTo>
                    <a:pt x="539501" y="2171500"/>
                  </a:lnTo>
                  <a:cubicBezTo>
                    <a:pt x="553789" y="2174738"/>
                    <a:pt x="567029" y="2172833"/>
                    <a:pt x="581888" y="2177120"/>
                  </a:cubicBezTo>
                  <a:cubicBezTo>
                    <a:pt x="597766" y="2182606"/>
                    <a:pt x="614930" y="2183177"/>
                    <a:pt x="631132" y="2178739"/>
                  </a:cubicBezTo>
                  <a:close/>
                  <a:moveTo>
                    <a:pt x="615320" y="1676009"/>
                  </a:moveTo>
                  <a:cubicBezTo>
                    <a:pt x="607062" y="1674704"/>
                    <a:pt x="598623" y="1676762"/>
                    <a:pt x="591889" y="1681724"/>
                  </a:cubicBezTo>
                  <a:lnTo>
                    <a:pt x="609605" y="1689820"/>
                  </a:lnTo>
                  <a:cubicBezTo>
                    <a:pt x="613215" y="1688801"/>
                    <a:pt x="616492" y="1686867"/>
                    <a:pt x="619130" y="1684201"/>
                  </a:cubicBezTo>
                  <a:cubicBezTo>
                    <a:pt x="617511" y="1681533"/>
                    <a:pt x="620940" y="1678200"/>
                    <a:pt x="615320" y="1676009"/>
                  </a:cubicBezTo>
                  <a:close/>
                  <a:moveTo>
                    <a:pt x="595604" y="1716490"/>
                  </a:moveTo>
                  <a:cubicBezTo>
                    <a:pt x="602652" y="1711632"/>
                    <a:pt x="611034" y="1713442"/>
                    <a:pt x="617892" y="1707727"/>
                  </a:cubicBezTo>
                  <a:cubicBezTo>
                    <a:pt x="611605" y="1702203"/>
                    <a:pt x="581411" y="1704203"/>
                    <a:pt x="595604" y="1716490"/>
                  </a:cubicBezTo>
                  <a:close/>
                  <a:moveTo>
                    <a:pt x="589126" y="1661245"/>
                  </a:moveTo>
                  <a:lnTo>
                    <a:pt x="583316" y="1657530"/>
                  </a:lnTo>
                  <a:cubicBezTo>
                    <a:pt x="554741" y="1660293"/>
                    <a:pt x="567600" y="1672580"/>
                    <a:pt x="588936" y="1668580"/>
                  </a:cubicBezTo>
                  <a:cubicBezTo>
                    <a:pt x="593603" y="1664769"/>
                    <a:pt x="593603" y="1663912"/>
                    <a:pt x="589126" y="1661245"/>
                  </a:cubicBezTo>
                  <a:close/>
                  <a:moveTo>
                    <a:pt x="595794" y="1628003"/>
                  </a:moveTo>
                  <a:lnTo>
                    <a:pt x="612082" y="1618478"/>
                  </a:lnTo>
                  <a:cubicBezTo>
                    <a:pt x="586774" y="1609191"/>
                    <a:pt x="558999" y="1609191"/>
                    <a:pt x="533691" y="1618478"/>
                  </a:cubicBezTo>
                  <a:lnTo>
                    <a:pt x="543216" y="1624003"/>
                  </a:lnTo>
                  <a:cubicBezTo>
                    <a:pt x="561599" y="1622288"/>
                    <a:pt x="577697" y="1629241"/>
                    <a:pt x="595794" y="1628003"/>
                  </a:cubicBezTo>
                  <a:close/>
                  <a:moveTo>
                    <a:pt x="612082" y="1574663"/>
                  </a:moveTo>
                  <a:cubicBezTo>
                    <a:pt x="590365" y="1563900"/>
                    <a:pt x="567790" y="1574663"/>
                    <a:pt x="543787" y="1572663"/>
                  </a:cubicBezTo>
                  <a:cubicBezTo>
                    <a:pt x="538168" y="1572091"/>
                    <a:pt x="541692" y="1567424"/>
                    <a:pt x="536358" y="1565424"/>
                  </a:cubicBezTo>
                  <a:cubicBezTo>
                    <a:pt x="525404" y="1564281"/>
                    <a:pt x="501496" y="1565424"/>
                    <a:pt x="522166" y="1576568"/>
                  </a:cubicBezTo>
                  <a:cubicBezTo>
                    <a:pt x="539701" y="1577635"/>
                    <a:pt x="557161" y="1579702"/>
                    <a:pt x="574458" y="1582759"/>
                  </a:cubicBezTo>
                  <a:cubicBezTo>
                    <a:pt x="583983" y="1585426"/>
                    <a:pt x="585507" y="1580663"/>
                    <a:pt x="590079" y="1580187"/>
                  </a:cubicBezTo>
                  <a:cubicBezTo>
                    <a:pt x="597794" y="1579426"/>
                    <a:pt x="605890" y="1582283"/>
                    <a:pt x="612082" y="1578282"/>
                  </a:cubicBezTo>
                  <a:close/>
                  <a:moveTo>
                    <a:pt x="513498" y="1593046"/>
                  </a:moveTo>
                  <a:lnTo>
                    <a:pt x="513498" y="1596666"/>
                  </a:lnTo>
                  <a:cubicBezTo>
                    <a:pt x="534358" y="1602857"/>
                    <a:pt x="564647" y="1607905"/>
                    <a:pt x="585793" y="1596666"/>
                  </a:cubicBezTo>
                  <a:cubicBezTo>
                    <a:pt x="585793" y="1590760"/>
                    <a:pt x="585793" y="1590760"/>
                    <a:pt x="582935" y="1587903"/>
                  </a:cubicBezTo>
                  <a:cubicBezTo>
                    <a:pt x="573610" y="1588436"/>
                    <a:pt x="564485" y="1590798"/>
                    <a:pt x="556075" y="1594856"/>
                  </a:cubicBezTo>
                  <a:cubicBezTo>
                    <a:pt x="551817" y="1592132"/>
                    <a:pt x="547283" y="1589865"/>
                    <a:pt x="542549" y="1588093"/>
                  </a:cubicBezTo>
                  <a:cubicBezTo>
                    <a:pt x="533786" y="1595046"/>
                    <a:pt x="522166" y="1588284"/>
                    <a:pt x="513498" y="1593046"/>
                  </a:cubicBezTo>
                  <a:close/>
                  <a:moveTo>
                    <a:pt x="520070" y="1735921"/>
                  </a:moveTo>
                  <a:cubicBezTo>
                    <a:pt x="548645" y="1746685"/>
                    <a:pt x="584650" y="1746494"/>
                    <a:pt x="616273" y="1750018"/>
                  </a:cubicBezTo>
                  <a:lnTo>
                    <a:pt x="619226" y="1745256"/>
                  </a:lnTo>
                  <a:cubicBezTo>
                    <a:pt x="614225" y="1741122"/>
                    <a:pt x="607996" y="1738740"/>
                    <a:pt x="601509" y="1738493"/>
                  </a:cubicBezTo>
                  <a:cubicBezTo>
                    <a:pt x="598099" y="1735416"/>
                    <a:pt x="592917" y="1735416"/>
                    <a:pt x="589508" y="1738493"/>
                  </a:cubicBezTo>
                  <a:cubicBezTo>
                    <a:pt x="569791" y="1735159"/>
                    <a:pt x="537215" y="1723920"/>
                    <a:pt x="520070" y="1735540"/>
                  </a:cubicBezTo>
                  <a:close/>
                  <a:moveTo>
                    <a:pt x="582554" y="1849555"/>
                  </a:moveTo>
                  <a:cubicBezTo>
                    <a:pt x="593889" y="1850221"/>
                    <a:pt x="606176" y="1856888"/>
                    <a:pt x="617606" y="1851936"/>
                  </a:cubicBezTo>
                  <a:cubicBezTo>
                    <a:pt x="631703" y="1835553"/>
                    <a:pt x="564361" y="1839553"/>
                    <a:pt x="582554" y="1849173"/>
                  </a:cubicBezTo>
                  <a:close/>
                  <a:moveTo>
                    <a:pt x="596556" y="1790023"/>
                  </a:moveTo>
                  <a:cubicBezTo>
                    <a:pt x="597318" y="1790023"/>
                    <a:pt x="598080" y="1789261"/>
                    <a:pt x="598842" y="1788785"/>
                  </a:cubicBezTo>
                  <a:lnTo>
                    <a:pt x="598842" y="1784975"/>
                  </a:lnTo>
                  <a:cubicBezTo>
                    <a:pt x="585412" y="1774878"/>
                    <a:pt x="566647" y="1780498"/>
                    <a:pt x="552932" y="1784975"/>
                  </a:cubicBezTo>
                  <a:cubicBezTo>
                    <a:pt x="567124" y="1788871"/>
                    <a:pt x="581859" y="1790442"/>
                    <a:pt x="596556" y="1789642"/>
                  </a:cubicBezTo>
                  <a:close/>
                  <a:moveTo>
                    <a:pt x="529881" y="2199598"/>
                  </a:moveTo>
                  <a:cubicBezTo>
                    <a:pt x="546074" y="2197598"/>
                    <a:pt x="563600" y="2198360"/>
                    <a:pt x="578077" y="2190835"/>
                  </a:cubicBezTo>
                  <a:cubicBezTo>
                    <a:pt x="567886" y="2185596"/>
                    <a:pt x="554170" y="2189883"/>
                    <a:pt x="542263" y="2188549"/>
                  </a:cubicBezTo>
                  <a:lnTo>
                    <a:pt x="536453" y="2195884"/>
                  </a:lnTo>
                  <a:cubicBezTo>
                    <a:pt x="533501" y="2194741"/>
                    <a:pt x="522356" y="2196550"/>
                    <a:pt x="530357" y="2199217"/>
                  </a:cubicBezTo>
                  <a:close/>
                  <a:moveTo>
                    <a:pt x="625131" y="2013670"/>
                  </a:moveTo>
                  <a:lnTo>
                    <a:pt x="625131" y="2009765"/>
                  </a:lnTo>
                  <a:cubicBezTo>
                    <a:pt x="615396" y="2002555"/>
                    <a:pt x="602100" y="2002555"/>
                    <a:pt x="592365" y="2009765"/>
                  </a:cubicBezTo>
                  <a:lnTo>
                    <a:pt x="592365" y="2013575"/>
                  </a:lnTo>
                  <a:cubicBezTo>
                    <a:pt x="603166" y="2015956"/>
                    <a:pt x="614368" y="2015861"/>
                    <a:pt x="625131" y="2013289"/>
                  </a:cubicBezTo>
                  <a:close/>
                  <a:moveTo>
                    <a:pt x="635227" y="1967474"/>
                  </a:moveTo>
                  <a:cubicBezTo>
                    <a:pt x="633075" y="1966388"/>
                    <a:pt x="631008" y="1965141"/>
                    <a:pt x="629036" y="1963759"/>
                  </a:cubicBezTo>
                  <a:lnTo>
                    <a:pt x="614844" y="1963759"/>
                  </a:lnTo>
                  <a:cubicBezTo>
                    <a:pt x="585697" y="1974618"/>
                    <a:pt x="646372" y="1972617"/>
                    <a:pt x="635227" y="1967283"/>
                  </a:cubicBezTo>
                  <a:close/>
                  <a:moveTo>
                    <a:pt x="590841" y="1919849"/>
                  </a:moveTo>
                  <a:cubicBezTo>
                    <a:pt x="589069" y="1920154"/>
                    <a:pt x="587355" y="1920764"/>
                    <a:pt x="585793" y="1921659"/>
                  </a:cubicBezTo>
                  <a:lnTo>
                    <a:pt x="585793" y="1925278"/>
                  </a:lnTo>
                  <a:cubicBezTo>
                    <a:pt x="603233" y="1928479"/>
                    <a:pt x="621121" y="1928479"/>
                    <a:pt x="638561" y="1925278"/>
                  </a:cubicBezTo>
                  <a:lnTo>
                    <a:pt x="628369" y="1920039"/>
                  </a:lnTo>
                  <a:cubicBezTo>
                    <a:pt x="616177" y="1918706"/>
                    <a:pt x="603128" y="1919658"/>
                    <a:pt x="590841" y="1919658"/>
                  </a:cubicBezTo>
                  <a:close/>
                  <a:moveTo>
                    <a:pt x="609224" y="1646862"/>
                  </a:moveTo>
                  <a:cubicBezTo>
                    <a:pt x="602938" y="1647624"/>
                    <a:pt x="597032" y="1645719"/>
                    <a:pt x="592746" y="1648672"/>
                  </a:cubicBezTo>
                  <a:cubicBezTo>
                    <a:pt x="592746" y="1649910"/>
                    <a:pt x="592746" y="1651053"/>
                    <a:pt x="592746" y="1652387"/>
                  </a:cubicBezTo>
                  <a:lnTo>
                    <a:pt x="599318" y="1656292"/>
                  </a:lnTo>
                  <a:cubicBezTo>
                    <a:pt x="599318" y="1666484"/>
                    <a:pt x="619226" y="1661531"/>
                    <a:pt x="624083" y="1656863"/>
                  </a:cubicBezTo>
                  <a:close/>
                  <a:moveTo>
                    <a:pt x="563028" y="1543897"/>
                  </a:moveTo>
                  <a:cubicBezTo>
                    <a:pt x="537787" y="1554184"/>
                    <a:pt x="505878" y="1541040"/>
                    <a:pt x="481208" y="1553422"/>
                  </a:cubicBezTo>
                  <a:cubicBezTo>
                    <a:pt x="526166" y="1562947"/>
                    <a:pt x="570743" y="1555613"/>
                    <a:pt x="617130" y="1554470"/>
                  </a:cubicBezTo>
                  <a:cubicBezTo>
                    <a:pt x="624940" y="1533324"/>
                    <a:pt x="575410" y="1547231"/>
                    <a:pt x="563028" y="1543326"/>
                  </a:cubicBezTo>
                  <a:close/>
                  <a:moveTo>
                    <a:pt x="408247" y="3059896"/>
                  </a:moveTo>
                  <a:cubicBezTo>
                    <a:pt x="415200" y="3055705"/>
                    <a:pt x="424058" y="3059896"/>
                    <a:pt x="431297" y="3054372"/>
                  </a:cubicBezTo>
                  <a:cubicBezTo>
                    <a:pt x="453586" y="3056753"/>
                    <a:pt x="485113" y="3062372"/>
                    <a:pt x="506830" y="3052562"/>
                  </a:cubicBezTo>
                  <a:lnTo>
                    <a:pt x="506830" y="3048657"/>
                  </a:lnTo>
                  <a:cubicBezTo>
                    <a:pt x="492591" y="3038036"/>
                    <a:pt x="473750" y="3035893"/>
                    <a:pt x="457491" y="3043037"/>
                  </a:cubicBezTo>
                  <a:cubicBezTo>
                    <a:pt x="449395" y="3037894"/>
                    <a:pt x="437679" y="3031988"/>
                    <a:pt x="428154" y="3037798"/>
                  </a:cubicBezTo>
                  <a:cubicBezTo>
                    <a:pt x="429868" y="3051038"/>
                    <a:pt x="335476" y="3036941"/>
                    <a:pt x="381577" y="3059420"/>
                  </a:cubicBezTo>
                  <a:cubicBezTo>
                    <a:pt x="372052" y="3065421"/>
                    <a:pt x="358717" y="3057991"/>
                    <a:pt x="349382" y="3063421"/>
                  </a:cubicBezTo>
                  <a:lnTo>
                    <a:pt x="349382" y="3066945"/>
                  </a:lnTo>
                  <a:lnTo>
                    <a:pt x="342810" y="3070945"/>
                  </a:lnTo>
                  <a:lnTo>
                    <a:pt x="342810" y="3078660"/>
                  </a:lnTo>
                  <a:lnTo>
                    <a:pt x="351287" y="3080280"/>
                  </a:lnTo>
                  <a:cubicBezTo>
                    <a:pt x="371861" y="3069135"/>
                    <a:pt x="396721" y="3073898"/>
                    <a:pt x="417962" y="3079518"/>
                  </a:cubicBezTo>
                  <a:cubicBezTo>
                    <a:pt x="438927" y="3076679"/>
                    <a:pt x="460244" y="3080899"/>
                    <a:pt x="478541" y="3091520"/>
                  </a:cubicBezTo>
                  <a:cubicBezTo>
                    <a:pt x="485018" y="3089614"/>
                    <a:pt x="493210" y="3092948"/>
                    <a:pt x="500068" y="3089424"/>
                  </a:cubicBezTo>
                  <a:lnTo>
                    <a:pt x="493876" y="3085423"/>
                  </a:lnTo>
                  <a:lnTo>
                    <a:pt x="493876" y="3078184"/>
                  </a:lnTo>
                  <a:cubicBezTo>
                    <a:pt x="496353" y="3075041"/>
                    <a:pt x="504449" y="3077613"/>
                    <a:pt x="506830" y="3074469"/>
                  </a:cubicBezTo>
                  <a:lnTo>
                    <a:pt x="506830" y="3070755"/>
                  </a:lnTo>
                  <a:cubicBezTo>
                    <a:pt x="502735" y="3067707"/>
                    <a:pt x="493591" y="3069707"/>
                    <a:pt x="490828" y="3065421"/>
                  </a:cubicBezTo>
                  <a:cubicBezTo>
                    <a:pt x="477017" y="3065421"/>
                    <a:pt x="462730" y="3063421"/>
                    <a:pt x="450728" y="3072660"/>
                  </a:cubicBezTo>
                  <a:cubicBezTo>
                    <a:pt x="439108" y="3075136"/>
                    <a:pt x="443965" y="3064373"/>
                    <a:pt x="433583" y="3065326"/>
                  </a:cubicBezTo>
                  <a:cubicBezTo>
                    <a:pt x="424763" y="3066535"/>
                    <a:pt x="415800" y="3064611"/>
                    <a:pt x="408247" y="3059896"/>
                  </a:cubicBezTo>
                  <a:close/>
                  <a:moveTo>
                    <a:pt x="518737" y="3034750"/>
                  </a:moveTo>
                  <a:cubicBezTo>
                    <a:pt x="520461" y="3032217"/>
                    <a:pt x="520718" y="3028950"/>
                    <a:pt x="519403" y="3026178"/>
                  </a:cubicBezTo>
                  <a:lnTo>
                    <a:pt x="509878" y="3021034"/>
                  </a:lnTo>
                  <a:cubicBezTo>
                    <a:pt x="505611" y="3019711"/>
                    <a:pt x="501077" y="3022101"/>
                    <a:pt x="499753" y="3026378"/>
                  </a:cubicBezTo>
                  <a:cubicBezTo>
                    <a:pt x="498648" y="3029931"/>
                    <a:pt x="500115" y="3033779"/>
                    <a:pt x="503306" y="3035703"/>
                  </a:cubicBezTo>
                  <a:cubicBezTo>
                    <a:pt x="508469" y="3036284"/>
                    <a:pt x="513688" y="3035960"/>
                    <a:pt x="518737" y="3034750"/>
                  </a:cubicBezTo>
                  <a:close/>
                  <a:moveTo>
                    <a:pt x="464539" y="2888446"/>
                  </a:moveTo>
                  <a:cubicBezTo>
                    <a:pt x="469873" y="2887780"/>
                    <a:pt x="475779" y="2889685"/>
                    <a:pt x="480065" y="2886922"/>
                  </a:cubicBezTo>
                  <a:cubicBezTo>
                    <a:pt x="480065" y="2874349"/>
                    <a:pt x="453300" y="2883779"/>
                    <a:pt x="444632" y="2881017"/>
                  </a:cubicBezTo>
                  <a:cubicBezTo>
                    <a:pt x="435107" y="2876350"/>
                    <a:pt x="435107" y="2876350"/>
                    <a:pt x="428249" y="2879302"/>
                  </a:cubicBezTo>
                  <a:lnTo>
                    <a:pt x="428249" y="2882922"/>
                  </a:lnTo>
                  <a:cubicBezTo>
                    <a:pt x="439108" y="2887970"/>
                    <a:pt x="453300" y="2896257"/>
                    <a:pt x="464539" y="2888446"/>
                  </a:cubicBezTo>
                  <a:close/>
                  <a:moveTo>
                    <a:pt x="457586" y="2943691"/>
                  </a:moveTo>
                  <a:cubicBezTo>
                    <a:pt x="456853" y="2944053"/>
                    <a:pt x="456157" y="2944463"/>
                    <a:pt x="455491" y="2944930"/>
                  </a:cubicBezTo>
                  <a:cubicBezTo>
                    <a:pt x="453586" y="2948930"/>
                    <a:pt x="465206" y="2946168"/>
                    <a:pt x="457586" y="2943691"/>
                  </a:cubicBezTo>
                  <a:close/>
                  <a:moveTo>
                    <a:pt x="486733" y="2959979"/>
                  </a:moveTo>
                  <a:cubicBezTo>
                    <a:pt x="486733" y="2961122"/>
                    <a:pt x="486733" y="2962265"/>
                    <a:pt x="486733" y="2963504"/>
                  </a:cubicBezTo>
                  <a:cubicBezTo>
                    <a:pt x="503211" y="2973029"/>
                    <a:pt x="524166" y="2977505"/>
                    <a:pt x="539215" y="2967980"/>
                  </a:cubicBezTo>
                  <a:lnTo>
                    <a:pt x="539215" y="2956455"/>
                  </a:lnTo>
                  <a:cubicBezTo>
                    <a:pt x="531081" y="2949664"/>
                    <a:pt x="520642" y="2946253"/>
                    <a:pt x="510069" y="2946930"/>
                  </a:cubicBezTo>
                  <a:cubicBezTo>
                    <a:pt x="500544" y="2961027"/>
                    <a:pt x="496353" y="2950168"/>
                    <a:pt x="483304" y="2950644"/>
                  </a:cubicBezTo>
                  <a:cubicBezTo>
                    <a:pt x="479303" y="2955312"/>
                    <a:pt x="479303" y="2955407"/>
                    <a:pt x="486733" y="2959979"/>
                  </a:cubicBezTo>
                  <a:close/>
                  <a:moveTo>
                    <a:pt x="510164" y="2939976"/>
                  </a:moveTo>
                  <a:cubicBezTo>
                    <a:pt x="518832" y="2939976"/>
                    <a:pt x="533882" y="2942358"/>
                    <a:pt x="538739" y="2933880"/>
                  </a:cubicBezTo>
                  <a:cubicBezTo>
                    <a:pt x="533501" y="2931976"/>
                    <a:pt x="497782" y="2929309"/>
                    <a:pt x="510164" y="2939976"/>
                  </a:cubicBezTo>
                  <a:close/>
                  <a:moveTo>
                    <a:pt x="506926" y="2986459"/>
                  </a:moveTo>
                  <a:lnTo>
                    <a:pt x="515879" y="2991412"/>
                  </a:lnTo>
                  <a:cubicBezTo>
                    <a:pt x="522070" y="2991412"/>
                    <a:pt x="519594" y="2988268"/>
                    <a:pt x="520070" y="2986363"/>
                  </a:cubicBezTo>
                  <a:cubicBezTo>
                    <a:pt x="516060" y="2983782"/>
                    <a:pt x="510898" y="2983820"/>
                    <a:pt x="506926" y="2986459"/>
                  </a:cubicBezTo>
                  <a:close/>
                  <a:moveTo>
                    <a:pt x="520070" y="3063801"/>
                  </a:moveTo>
                  <a:cubicBezTo>
                    <a:pt x="528852" y="3067488"/>
                    <a:pt x="538949" y="3066059"/>
                    <a:pt x="546359" y="3060087"/>
                  </a:cubicBezTo>
                  <a:cubicBezTo>
                    <a:pt x="537634" y="3056401"/>
                    <a:pt x="527595" y="3057668"/>
                    <a:pt x="520070" y="3063421"/>
                  </a:cubicBezTo>
                  <a:close/>
                  <a:moveTo>
                    <a:pt x="529595" y="2855490"/>
                  </a:moveTo>
                  <a:cubicBezTo>
                    <a:pt x="485971" y="2854728"/>
                    <a:pt x="442537" y="2848917"/>
                    <a:pt x="401579" y="2865015"/>
                  </a:cubicBezTo>
                  <a:cubicBezTo>
                    <a:pt x="403484" y="2885112"/>
                    <a:pt x="434821" y="2866634"/>
                    <a:pt x="446061" y="2862634"/>
                  </a:cubicBezTo>
                  <a:cubicBezTo>
                    <a:pt x="474045" y="2861995"/>
                    <a:pt x="502011" y="2864329"/>
                    <a:pt x="529500" y="2869587"/>
                  </a:cubicBezTo>
                  <a:cubicBezTo>
                    <a:pt x="542549" y="2866062"/>
                    <a:pt x="542073" y="2859395"/>
                    <a:pt x="529309" y="2855109"/>
                  </a:cubicBezTo>
                  <a:close/>
                  <a:moveTo>
                    <a:pt x="420629" y="2886255"/>
                  </a:moveTo>
                  <a:cubicBezTo>
                    <a:pt x="405484" y="2880636"/>
                    <a:pt x="408723" y="2893590"/>
                    <a:pt x="420629" y="2887494"/>
                  </a:cubicBezTo>
                  <a:cubicBezTo>
                    <a:pt x="420439" y="2886732"/>
                    <a:pt x="420629" y="2886160"/>
                    <a:pt x="420343" y="2885875"/>
                  </a:cubicBezTo>
                  <a:close/>
                  <a:moveTo>
                    <a:pt x="211079" y="2820342"/>
                  </a:moveTo>
                  <a:cubicBezTo>
                    <a:pt x="222793" y="2825715"/>
                    <a:pt x="236120" y="2826400"/>
                    <a:pt x="248322" y="2822248"/>
                  </a:cubicBezTo>
                  <a:lnTo>
                    <a:pt x="251084" y="2817485"/>
                  </a:lnTo>
                  <a:lnTo>
                    <a:pt x="241178" y="2810913"/>
                  </a:lnTo>
                  <a:cubicBezTo>
                    <a:pt x="230034" y="2822628"/>
                    <a:pt x="210793" y="2799102"/>
                    <a:pt x="211270" y="2819962"/>
                  </a:cubicBezTo>
                  <a:close/>
                  <a:moveTo>
                    <a:pt x="208031" y="2929309"/>
                  </a:moveTo>
                  <a:cubicBezTo>
                    <a:pt x="201935" y="2938834"/>
                    <a:pt x="236606" y="2938071"/>
                    <a:pt x="243083" y="2935309"/>
                  </a:cubicBezTo>
                  <a:cubicBezTo>
                    <a:pt x="235558" y="2929309"/>
                    <a:pt x="219080" y="2928546"/>
                    <a:pt x="208031" y="2929309"/>
                  </a:cubicBezTo>
                  <a:close/>
                  <a:moveTo>
                    <a:pt x="259561" y="2888351"/>
                  </a:moveTo>
                  <a:lnTo>
                    <a:pt x="277754" y="2879398"/>
                  </a:lnTo>
                  <a:lnTo>
                    <a:pt x="274801" y="2873682"/>
                  </a:lnTo>
                  <a:cubicBezTo>
                    <a:pt x="268991" y="2883969"/>
                    <a:pt x="224605" y="2866539"/>
                    <a:pt x="243750" y="2879302"/>
                  </a:cubicBezTo>
                  <a:lnTo>
                    <a:pt x="237940" y="2883112"/>
                  </a:lnTo>
                  <a:cubicBezTo>
                    <a:pt x="236320" y="2892351"/>
                    <a:pt x="255180" y="2887494"/>
                    <a:pt x="259561" y="2888065"/>
                  </a:cubicBezTo>
                  <a:close/>
                  <a:moveTo>
                    <a:pt x="283374" y="2809770"/>
                  </a:moveTo>
                  <a:cubicBezTo>
                    <a:pt x="283374" y="2809103"/>
                    <a:pt x="280897" y="2808532"/>
                    <a:pt x="279659" y="2807960"/>
                  </a:cubicBezTo>
                  <a:lnTo>
                    <a:pt x="263848" y="2816818"/>
                  </a:lnTo>
                  <a:cubicBezTo>
                    <a:pt x="261847" y="2826343"/>
                    <a:pt x="278040" y="2821295"/>
                    <a:pt x="283564" y="2816818"/>
                  </a:cubicBezTo>
                  <a:cubicBezTo>
                    <a:pt x="283758" y="2814370"/>
                    <a:pt x="283694" y="2811913"/>
                    <a:pt x="283374" y="2809484"/>
                  </a:cubicBezTo>
                  <a:close/>
                  <a:moveTo>
                    <a:pt x="273849" y="2837107"/>
                  </a:moveTo>
                  <a:cubicBezTo>
                    <a:pt x="270229" y="2837107"/>
                    <a:pt x="267372" y="2836440"/>
                    <a:pt x="264324" y="2838535"/>
                  </a:cubicBezTo>
                  <a:cubicBezTo>
                    <a:pt x="263276" y="2845489"/>
                    <a:pt x="263371" y="2845489"/>
                    <a:pt x="267372" y="2848060"/>
                  </a:cubicBezTo>
                  <a:cubicBezTo>
                    <a:pt x="286993" y="2848537"/>
                    <a:pt x="297376" y="2848346"/>
                    <a:pt x="273659" y="2836821"/>
                  </a:cubicBezTo>
                  <a:close/>
                  <a:moveTo>
                    <a:pt x="292899" y="2914450"/>
                  </a:moveTo>
                  <a:cubicBezTo>
                    <a:pt x="300328" y="2912164"/>
                    <a:pt x="288898" y="2909020"/>
                    <a:pt x="287184" y="2907115"/>
                  </a:cubicBezTo>
                  <a:cubicBezTo>
                    <a:pt x="281307" y="2906639"/>
                    <a:pt x="275471" y="2908439"/>
                    <a:pt x="270896" y="2912164"/>
                  </a:cubicBezTo>
                  <a:cubicBezTo>
                    <a:pt x="276802" y="2916735"/>
                    <a:pt x="286041" y="2913211"/>
                    <a:pt x="293185" y="2914164"/>
                  </a:cubicBezTo>
                  <a:close/>
                  <a:moveTo>
                    <a:pt x="270134" y="2934738"/>
                  </a:moveTo>
                  <a:cubicBezTo>
                    <a:pt x="274111" y="2937405"/>
                    <a:pt x="279302" y="2937405"/>
                    <a:pt x="283279" y="2934738"/>
                  </a:cubicBezTo>
                  <a:cubicBezTo>
                    <a:pt x="279425" y="2932109"/>
                    <a:pt x="274387" y="2932004"/>
                    <a:pt x="270420" y="2934452"/>
                  </a:cubicBezTo>
                  <a:close/>
                  <a:moveTo>
                    <a:pt x="299757" y="1374066"/>
                  </a:moveTo>
                  <a:cubicBezTo>
                    <a:pt x="304329" y="1370257"/>
                    <a:pt x="304329" y="1370257"/>
                    <a:pt x="299757" y="1366732"/>
                  </a:cubicBezTo>
                  <a:lnTo>
                    <a:pt x="286898" y="1366732"/>
                  </a:lnTo>
                  <a:cubicBezTo>
                    <a:pt x="282231" y="1370542"/>
                    <a:pt x="282231" y="1370542"/>
                    <a:pt x="286898" y="1374066"/>
                  </a:cubicBezTo>
                  <a:close/>
                  <a:moveTo>
                    <a:pt x="299757" y="2601267"/>
                  </a:moveTo>
                  <a:cubicBezTo>
                    <a:pt x="292994" y="2603839"/>
                    <a:pt x="303662" y="2606601"/>
                    <a:pt x="305662" y="2608983"/>
                  </a:cubicBezTo>
                  <a:lnTo>
                    <a:pt x="315187" y="2603458"/>
                  </a:lnTo>
                  <a:cubicBezTo>
                    <a:pt x="311759" y="2599077"/>
                    <a:pt x="305282" y="2601554"/>
                    <a:pt x="300043" y="2600982"/>
                  </a:cubicBezTo>
                  <a:close/>
                  <a:moveTo>
                    <a:pt x="296518" y="2845774"/>
                  </a:moveTo>
                  <a:cubicBezTo>
                    <a:pt x="314616" y="2851775"/>
                    <a:pt x="339190" y="2844631"/>
                    <a:pt x="355859" y="2839107"/>
                  </a:cubicBezTo>
                  <a:cubicBezTo>
                    <a:pt x="351001" y="2830058"/>
                    <a:pt x="295852" y="2836821"/>
                    <a:pt x="296804" y="2845489"/>
                  </a:cubicBezTo>
                  <a:close/>
                  <a:moveTo>
                    <a:pt x="474541" y="1169374"/>
                  </a:moveTo>
                  <a:cubicBezTo>
                    <a:pt x="474541" y="1181852"/>
                    <a:pt x="500544" y="1172803"/>
                    <a:pt x="509783" y="1175279"/>
                  </a:cubicBezTo>
                  <a:cubicBezTo>
                    <a:pt x="523785" y="1166040"/>
                    <a:pt x="479303" y="1160802"/>
                    <a:pt x="474826" y="1168803"/>
                  </a:cubicBezTo>
                  <a:close/>
                  <a:moveTo>
                    <a:pt x="481399" y="1115082"/>
                  </a:moveTo>
                  <a:cubicBezTo>
                    <a:pt x="488066" y="1118796"/>
                    <a:pt x="487780" y="1125940"/>
                    <a:pt x="497401" y="1123749"/>
                  </a:cubicBezTo>
                  <a:cubicBezTo>
                    <a:pt x="501211" y="1120606"/>
                    <a:pt x="512069" y="1118225"/>
                    <a:pt x="503211" y="1112701"/>
                  </a:cubicBezTo>
                  <a:cubicBezTo>
                    <a:pt x="497020" y="1113462"/>
                    <a:pt x="485399" y="1109176"/>
                    <a:pt x="481684" y="1114510"/>
                  </a:cubicBezTo>
                  <a:close/>
                  <a:moveTo>
                    <a:pt x="526928" y="1537706"/>
                  </a:moveTo>
                  <a:cubicBezTo>
                    <a:pt x="533862" y="1540097"/>
                    <a:pt x="540959" y="1541973"/>
                    <a:pt x="548169" y="1543326"/>
                  </a:cubicBezTo>
                  <a:cubicBezTo>
                    <a:pt x="552455" y="1538468"/>
                    <a:pt x="576172" y="1533038"/>
                    <a:pt x="571315" y="1525800"/>
                  </a:cubicBezTo>
                  <a:cubicBezTo>
                    <a:pt x="558932" y="1520847"/>
                    <a:pt x="544835" y="1533229"/>
                    <a:pt x="533691" y="1526848"/>
                  </a:cubicBezTo>
                  <a:cubicBezTo>
                    <a:pt x="524737" y="1521132"/>
                    <a:pt x="526928" y="1532753"/>
                    <a:pt x="526928" y="1537706"/>
                  </a:cubicBezTo>
                  <a:close/>
                  <a:moveTo>
                    <a:pt x="458539" y="1554089"/>
                  </a:moveTo>
                  <a:lnTo>
                    <a:pt x="467587" y="1548755"/>
                  </a:lnTo>
                  <a:cubicBezTo>
                    <a:pt x="455957" y="1542316"/>
                    <a:pt x="442203" y="1540868"/>
                    <a:pt x="429487" y="1544755"/>
                  </a:cubicBezTo>
                  <a:cubicBezTo>
                    <a:pt x="437203" y="1552003"/>
                    <a:pt x="447747" y="1555432"/>
                    <a:pt x="458253" y="1554089"/>
                  </a:cubicBezTo>
                  <a:close/>
                  <a:moveTo>
                    <a:pt x="453395" y="2694232"/>
                  </a:moveTo>
                  <a:cubicBezTo>
                    <a:pt x="438346" y="2688612"/>
                    <a:pt x="441584" y="2701661"/>
                    <a:pt x="453395" y="2695470"/>
                  </a:cubicBezTo>
                  <a:cubicBezTo>
                    <a:pt x="453300" y="2695089"/>
                    <a:pt x="453490" y="2694517"/>
                    <a:pt x="453109" y="2694232"/>
                  </a:cubicBezTo>
                  <a:close/>
                  <a:moveTo>
                    <a:pt x="436822" y="2817580"/>
                  </a:moveTo>
                  <a:cubicBezTo>
                    <a:pt x="451681" y="2820438"/>
                    <a:pt x="467207" y="2815295"/>
                    <a:pt x="480732" y="2813008"/>
                  </a:cubicBezTo>
                  <a:cubicBezTo>
                    <a:pt x="468826" y="2804150"/>
                    <a:pt x="449109" y="2806341"/>
                    <a:pt x="435107" y="2809103"/>
                  </a:cubicBezTo>
                  <a:cubicBezTo>
                    <a:pt x="435488" y="2811865"/>
                    <a:pt x="432821" y="2815009"/>
                    <a:pt x="436536" y="2817580"/>
                  </a:cubicBezTo>
                  <a:close/>
                  <a:moveTo>
                    <a:pt x="503497" y="2744714"/>
                  </a:moveTo>
                  <a:cubicBezTo>
                    <a:pt x="508450" y="2741094"/>
                    <a:pt x="508450" y="2741094"/>
                    <a:pt x="503497" y="2737285"/>
                  </a:cubicBezTo>
                  <a:cubicBezTo>
                    <a:pt x="489495" y="2739475"/>
                    <a:pt x="477970" y="2732808"/>
                    <a:pt x="464349" y="2733570"/>
                  </a:cubicBezTo>
                  <a:cubicBezTo>
                    <a:pt x="459682" y="2737189"/>
                    <a:pt x="459682" y="2737189"/>
                    <a:pt x="464349" y="2740999"/>
                  </a:cubicBezTo>
                  <a:cubicBezTo>
                    <a:pt x="477132" y="2744057"/>
                    <a:pt x="490276" y="2745314"/>
                    <a:pt x="503401" y="2744714"/>
                  </a:cubicBezTo>
                  <a:close/>
                  <a:moveTo>
                    <a:pt x="499687" y="2709567"/>
                  </a:moveTo>
                  <a:cubicBezTo>
                    <a:pt x="482570" y="2706881"/>
                    <a:pt x="465159" y="2706623"/>
                    <a:pt x="447966" y="2708805"/>
                  </a:cubicBezTo>
                  <a:cubicBezTo>
                    <a:pt x="444632" y="2728617"/>
                    <a:pt x="460634" y="2708805"/>
                    <a:pt x="467016" y="2717568"/>
                  </a:cubicBezTo>
                  <a:cubicBezTo>
                    <a:pt x="467016" y="2722711"/>
                    <a:pt x="472445" y="2722711"/>
                    <a:pt x="476541" y="2722616"/>
                  </a:cubicBezTo>
                  <a:close/>
                  <a:moveTo>
                    <a:pt x="542740" y="1513703"/>
                  </a:moveTo>
                  <a:cubicBezTo>
                    <a:pt x="558170" y="1502082"/>
                    <a:pt x="502830" y="1504940"/>
                    <a:pt x="497115" y="1509988"/>
                  </a:cubicBezTo>
                  <a:cubicBezTo>
                    <a:pt x="471016" y="1503702"/>
                    <a:pt x="439965" y="1499035"/>
                    <a:pt x="415200" y="1508369"/>
                  </a:cubicBezTo>
                  <a:cubicBezTo>
                    <a:pt x="421486" y="1512465"/>
                    <a:pt x="431297" y="1507512"/>
                    <a:pt x="437488" y="1513512"/>
                  </a:cubicBezTo>
                  <a:cubicBezTo>
                    <a:pt x="442327" y="1513036"/>
                    <a:pt x="447166" y="1514436"/>
                    <a:pt x="451014" y="1517418"/>
                  </a:cubicBezTo>
                  <a:cubicBezTo>
                    <a:pt x="479303" y="1508464"/>
                    <a:pt x="512545" y="1516370"/>
                    <a:pt x="542644" y="1513703"/>
                  </a:cubicBezTo>
                  <a:close/>
                  <a:moveTo>
                    <a:pt x="576172" y="1491700"/>
                  </a:moveTo>
                  <a:cubicBezTo>
                    <a:pt x="628751" y="1490367"/>
                    <a:pt x="565790" y="1486366"/>
                    <a:pt x="553027" y="1478841"/>
                  </a:cubicBezTo>
                  <a:cubicBezTo>
                    <a:pt x="553027" y="1475794"/>
                    <a:pt x="553027" y="1475794"/>
                    <a:pt x="549979" y="1473126"/>
                  </a:cubicBezTo>
                  <a:cubicBezTo>
                    <a:pt x="538949" y="1473031"/>
                    <a:pt x="527947" y="1474279"/>
                    <a:pt x="517213" y="1476841"/>
                  </a:cubicBezTo>
                  <a:cubicBezTo>
                    <a:pt x="497305" y="1469031"/>
                    <a:pt x="417962" y="1461696"/>
                    <a:pt x="493876" y="1482461"/>
                  </a:cubicBezTo>
                  <a:lnTo>
                    <a:pt x="493876" y="1493605"/>
                  </a:lnTo>
                  <a:cubicBezTo>
                    <a:pt x="520546" y="1498558"/>
                    <a:pt x="549979" y="1502749"/>
                    <a:pt x="576077" y="1491700"/>
                  </a:cubicBezTo>
                  <a:close/>
                  <a:moveTo>
                    <a:pt x="566647" y="1450362"/>
                  </a:moveTo>
                  <a:cubicBezTo>
                    <a:pt x="557122" y="1439122"/>
                    <a:pt x="539692" y="1447409"/>
                    <a:pt x="528547" y="1439789"/>
                  </a:cubicBezTo>
                  <a:cubicBezTo>
                    <a:pt x="514165" y="1437312"/>
                    <a:pt x="504163" y="1448076"/>
                    <a:pt x="491019" y="1440360"/>
                  </a:cubicBezTo>
                  <a:cubicBezTo>
                    <a:pt x="479303" y="1449314"/>
                    <a:pt x="466730" y="1433503"/>
                    <a:pt x="455205" y="1445314"/>
                  </a:cubicBezTo>
                  <a:cubicBezTo>
                    <a:pt x="459396" y="1449123"/>
                    <a:pt x="466254" y="1447028"/>
                    <a:pt x="471016" y="1447504"/>
                  </a:cubicBezTo>
                  <a:cubicBezTo>
                    <a:pt x="479208" y="1454076"/>
                    <a:pt x="487971" y="1448362"/>
                    <a:pt x="496258" y="1454267"/>
                  </a:cubicBezTo>
                  <a:cubicBezTo>
                    <a:pt x="504716" y="1449724"/>
                    <a:pt x="515184" y="1451495"/>
                    <a:pt x="521689" y="1458553"/>
                  </a:cubicBezTo>
                  <a:cubicBezTo>
                    <a:pt x="538072" y="1459601"/>
                    <a:pt x="547502" y="1452647"/>
                    <a:pt x="563885" y="1454839"/>
                  </a:cubicBezTo>
                  <a:close/>
                  <a:moveTo>
                    <a:pt x="382624" y="1353492"/>
                  </a:moveTo>
                  <a:cubicBezTo>
                    <a:pt x="406151" y="1360541"/>
                    <a:pt x="434536" y="1349111"/>
                    <a:pt x="457491" y="1358826"/>
                  </a:cubicBezTo>
                  <a:cubicBezTo>
                    <a:pt x="468635" y="1350730"/>
                    <a:pt x="478541" y="1361684"/>
                    <a:pt x="491400" y="1358826"/>
                  </a:cubicBezTo>
                  <a:lnTo>
                    <a:pt x="494543" y="1354255"/>
                  </a:lnTo>
                  <a:cubicBezTo>
                    <a:pt x="482542" y="1342348"/>
                    <a:pt x="465301" y="1344730"/>
                    <a:pt x="450442" y="1343682"/>
                  </a:cubicBezTo>
                  <a:cubicBezTo>
                    <a:pt x="431392" y="1336633"/>
                    <a:pt x="408151" y="1334157"/>
                    <a:pt x="389482" y="1345682"/>
                  </a:cubicBezTo>
                  <a:cubicBezTo>
                    <a:pt x="389482" y="1346825"/>
                    <a:pt x="389482" y="1347968"/>
                    <a:pt x="388816" y="1349397"/>
                  </a:cubicBezTo>
                  <a:close/>
                  <a:moveTo>
                    <a:pt x="405008" y="1314821"/>
                  </a:moveTo>
                  <a:cubicBezTo>
                    <a:pt x="418534" y="1304344"/>
                    <a:pt x="382720" y="1306534"/>
                    <a:pt x="377005" y="1308629"/>
                  </a:cubicBezTo>
                  <a:cubicBezTo>
                    <a:pt x="372337" y="1320155"/>
                    <a:pt x="397864" y="1312916"/>
                    <a:pt x="404818" y="1314821"/>
                  </a:cubicBezTo>
                  <a:close/>
                  <a:moveTo>
                    <a:pt x="504735" y="1260052"/>
                  </a:moveTo>
                  <a:cubicBezTo>
                    <a:pt x="494257" y="1258042"/>
                    <a:pt x="483408" y="1259766"/>
                    <a:pt x="474064" y="1264910"/>
                  </a:cubicBezTo>
                  <a:cubicBezTo>
                    <a:pt x="484875" y="1268148"/>
                    <a:pt x="496401" y="1268148"/>
                    <a:pt x="507211" y="1264910"/>
                  </a:cubicBezTo>
                  <a:cubicBezTo>
                    <a:pt x="506545" y="1263291"/>
                    <a:pt x="508354" y="1261290"/>
                    <a:pt x="504544" y="1260052"/>
                  </a:cubicBezTo>
                  <a:close/>
                  <a:moveTo>
                    <a:pt x="500163" y="1284627"/>
                  </a:moveTo>
                  <a:lnTo>
                    <a:pt x="503116" y="1289008"/>
                  </a:lnTo>
                  <a:cubicBezTo>
                    <a:pt x="516260" y="1288246"/>
                    <a:pt x="528833" y="1292056"/>
                    <a:pt x="539406" y="1283865"/>
                  </a:cubicBezTo>
                  <a:cubicBezTo>
                    <a:pt x="542454" y="1274340"/>
                    <a:pt x="529119" y="1279198"/>
                    <a:pt x="522451" y="1281007"/>
                  </a:cubicBezTo>
                  <a:cubicBezTo>
                    <a:pt x="515155" y="1276206"/>
                    <a:pt x="505392" y="1277778"/>
                    <a:pt x="499972" y="1284627"/>
                  </a:cubicBezTo>
                  <a:close/>
                  <a:moveTo>
                    <a:pt x="444918" y="1281674"/>
                  </a:moveTo>
                  <a:lnTo>
                    <a:pt x="421772" y="1294533"/>
                  </a:lnTo>
                  <a:lnTo>
                    <a:pt x="421772" y="1298248"/>
                  </a:lnTo>
                  <a:cubicBezTo>
                    <a:pt x="447585" y="1303295"/>
                    <a:pt x="525976" y="1278055"/>
                    <a:pt x="444727" y="1281483"/>
                  </a:cubicBezTo>
                  <a:close/>
                  <a:moveTo>
                    <a:pt x="427106" y="1231287"/>
                  </a:moveTo>
                  <a:cubicBezTo>
                    <a:pt x="412057" y="1225476"/>
                    <a:pt x="415200" y="1238621"/>
                    <a:pt x="427106" y="1232525"/>
                  </a:cubicBezTo>
                  <a:cubicBezTo>
                    <a:pt x="427011" y="1232049"/>
                    <a:pt x="427201" y="1231573"/>
                    <a:pt x="426916" y="1231287"/>
                  </a:cubicBezTo>
                  <a:close/>
                  <a:moveTo>
                    <a:pt x="416248" y="1372447"/>
                  </a:moveTo>
                  <a:cubicBezTo>
                    <a:pt x="419010" y="1374352"/>
                    <a:pt x="421867" y="1376067"/>
                    <a:pt x="424153" y="1377496"/>
                  </a:cubicBezTo>
                  <a:lnTo>
                    <a:pt x="438155" y="1377496"/>
                  </a:lnTo>
                  <a:cubicBezTo>
                    <a:pt x="442822" y="1373685"/>
                    <a:pt x="442822" y="1373685"/>
                    <a:pt x="438155" y="1370066"/>
                  </a:cubicBezTo>
                  <a:cubicBezTo>
                    <a:pt x="431678" y="1371495"/>
                    <a:pt x="419486" y="1367208"/>
                    <a:pt x="416057" y="1372447"/>
                  </a:cubicBezTo>
                  <a:close/>
                  <a:moveTo>
                    <a:pt x="404246" y="1418644"/>
                  </a:moveTo>
                  <a:cubicBezTo>
                    <a:pt x="342905" y="1437694"/>
                    <a:pt x="396531" y="1431312"/>
                    <a:pt x="424725" y="1432645"/>
                  </a:cubicBezTo>
                  <a:cubicBezTo>
                    <a:pt x="446918" y="1420263"/>
                    <a:pt x="473207" y="1443218"/>
                    <a:pt x="493686" y="1423692"/>
                  </a:cubicBezTo>
                  <a:lnTo>
                    <a:pt x="493686" y="1420072"/>
                  </a:lnTo>
                  <a:cubicBezTo>
                    <a:pt x="509212" y="1415786"/>
                    <a:pt x="529405" y="1427407"/>
                    <a:pt x="546169" y="1420072"/>
                  </a:cubicBezTo>
                  <a:lnTo>
                    <a:pt x="546169" y="1416453"/>
                  </a:lnTo>
                  <a:lnTo>
                    <a:pt x="536644" y="1411119"/>
                  </a:lnTo>
                  <a:cubicBezTo>
                    <a:pt x="516641" y="1424168"/>
                    <a:pt x="523309" y="1397498"/>
                    <a:pt x="503116" y="1411119"/>
                  </a:cubicBezTo>
                  <a:cubicBezTo>
                    <a:pt x="496543" y="1409690"/>
                    <a:pt x="494353" y="1413690"/>
                    <a:pt x="489971" y="1414357"/>
                  </a:cubicBezTo>
                  <a:cubicBezTo>
                    <a:pt x="471921" y="1409556"/>
                    <a:pt x="452995" y="1409071"/>
                    <a:pt x="434726" y="1412928"/>
                  </a:cubicBezTo>
                  <a:cubicBezTo>
                    <a:pt x="433393" y="1424358"/>
                    <a:pt x="412628" y="1414833"/>
                    <a:pt x="404056" y="1418644"/>
                  </a:cubicBezTo>
                  <a:close/>
                  <a:moveTo>
                    <a:pt x="543026" y="1395783"/>
                  </a:moveTo>
                  <a:cubicBezTo>
                    <a:pt x="545407" y="1396926"/>
                    <a:pt x="547312" y="1398451"/>
                    <a:pt x="549122" y="1399498"/>
                  </a:cubicBezTo>
                  <a:cubicBezTo>
                    <a:pt x="555027" y="1400737"/>
                    <a:pt x="565219" y="1396831"/>
                    <a:pt x="556170" y="1392164"/>
                  </a:cubicBezTo>
                  <a:cubicBezTo>
                    <a:pt x="553027" y="1392545"/>
                    <a:pt x="535310" y="1390545"/>
                    <a:pt x="543026" y="1395783"/>
                  </a:cubicBezTo>
                  <a:close/>
                  <a:moveTo>
                    <a:pt x="565981" y="1320631"/>
                  </a:moveTo>
                  <a:cubicBezTo>
                    <a:pt x="563980" y="1316345"/>
                    <a:pt x="557694" y="1320631"/>
                    <a:pt x="555503" y="1321965"/>
                  </a:cubicBezTo>
                  <a:cubicBezTo>
                    <a:pt x="542073" y="1320060"/>
                    <a:pt x="534834" y="1330442"/>
                    <a:pt x="523309" y="1321965"/>
                  </a:cubicBezTo>
                  <a:cubicBezTo>
                    <a:pt x="511307" y="1324917"/>
                    <a:pt x="487114" y="1309392"/>
                    <a:pt x="480827" y="1322917"/>
                  </a:cubicBezTo>
                  <a:cubicBezTo>
                    <a:pt x="507021" y="1327870"/>
                    <a:pt x="539025" y="1332442"/>
                    <a:pt x="566552" y="1327299"/>
                  </a:cubicBezTo>
                  <a:cubicBezTo>
                    <a:pt x="566581" y="1325098"/>
                    <a:pt x="566390" y="1322888"/>
                    <a:pt x="565981" y="1320726"/>
                  </a:cubicBezTo>
                  <a:close/>
                  <a:moveTo>
                    <a:pt x="552169" y="1253956"/>
                  </a:moveTo>
                  <a:cubicBezTo>
                    <a:pt x="540263" y="1247860"/>
                    <a:pt x="527309" y="1236240"/>
                    <a:pt x="513498" y="1243383"/>
                  </a:cubicBezTo>
                  <a:lnTo>
                    <a:pt x="513498" y="1251956"/>
                  </a:lnTo>
                  <a:cubicBezTo>
                    <a:pt x="519099" y="1251413"/>
                    <a:pt x="524728" y="1252823"/>
                    <a:pt x="529405" y="1255957"/>
                  </a:cubicBezTo>
                  <a:cubicBezTo>
                    <a:pt x="549407" y="1256147"/>
                    <a:pt x="549407" y="1256052"/>
                    <a:pt x="552169" y="1253575"/>
                  </a:cubicBezTo>
                  <a:close/>
                  <a:moveTo>
                    <a:pt x="470826" y="1233858"/>
                  </a:moveTo>
                  <a:cubicBezTo>
                    <a:pt x="460253" y="1233096"/>
                    <a:pt x="427106" y="1238145"/>
                    <a:pt x="450061" y="1248622"/>
                  </a:cubicBezTo>
                  <a:cubicBezTo>
                    <a:pt x="464730" y="1251479"/>
                    <a:pt x="520642" y="1245193"/>
                    <a:pt x="477970" y="1241288"/>
                  </a:cubicBezTo>
                  <a:cubicBezTo>
                    <a:pt x="471778" y="1239764"/>
                    <a:pt x="476350" y="1235287"/>
                    <a:pt x="470826" y="1233858"/>
                  </a:cubicBezTo>
                  <a:close/>
                  <a:moveTo>
                    <a:pt x="461301" y="1216904"/>
                  </a:moveTo>
                  <a:cubicBezTo>
                    <a:pt x="450823" y="1208617"/>
                    <a:pt x="438632" y="1213665"/>
                    <a:pt x="428059" y="1216904"/>
                  </a:cubicBezTo>
                  <a:lnTo>
                    <a:pt x="428059" y="1220428"/>
                  </a:lnTo>
                  <a:cubicBezTo>
                    <a:pt x="432535" y="1224333"/>
                    <a:pt x="440727" y="1221571"/>
                    <a:pt x="445109" y="1218713"/>
                  </a:cubicBezTo>
                  <a:cubicBezTo>
                    <a:pt x="450728" y="1218523"/>
                    <a:pt x="456824" y="1220333"/>
                    <a:pt x="461396" y="1216809"/>
                  </a:cubicBezTo>
                  <a:close/>
                  <a:moveTo>
                    <a:pt x="460729" y="1047930"/>
                  </a:moveTo>
                  <a:cubicBezTo>
                    <a:pt x="457567" y="1045397"/>
                    <a:pt x="453843" y="1043663"/>
                    <a:pt x="449871" y="1042882"/>
                  </a:cubicBezTo>
                  <a:cubicBezTo>
                    <a:pt x="440346" y="1050026"/>
                    <a:pt x="425773" y="1042311"/>
                    <a:pt x="414914" y="1047835"/>
                  </a:cubicBezTo>
                  <a:lnTo>
                    <a:pt x="414914" y="1051454"/>
                  </a:lnTo>
                  <a:cubicBezTo>
                    <a:pt x="430030" y="1054550"/>
                    <a:pt x="445613" y="1054550"/>
                    <a:pt x="460729" y="1051454"/>
                  </a:cubicBezTo>
                  <a:close/>
                  <a:moveTo>
                    <a:pt x="439965" y="1069171"/>
                  </a:moveTo>
                  <a:cubicBezTo>
                    <a:pt x="436155" y="1066599"/>
                    <a:pt x="429487" y="1068695"/>
                    <a:pt x="424820" y="1068028"/>
                  </a:cubicBezTo>
                  <a:cubicBezTo>
                    <a:pt x="420153" y="1071647"/>
                    <a:pt x="420153" y="1071647"/>
                    <a:pt x="424820" y="1075362"/>
                  </a:cubicBezTo>
                  <a:lnTo>
                    <a:pt x="432154" y="1075362"/>
                  </a:lnTo>
                  <a:cubicBezTo>
                    <a:pt x="433202" y="1073743"/>
                    <a:pt x="441203" y="1071362"/>
                    <a:pt x="440060" y="1069076"/>
                  </a:cubicBezTo>
                  <a:close/>
                  <a:moveTo>
                    <a:pt x="414914" y="1125178"/>
                  </a:moveTo>
                  <a:cubicBezTo>
                    <a:pt x="413676" y="1133560"/>
                    <a:pt x="429392" y="1131179"/>
                    <a:pt x="433964" y="1129083"/>
                  </a:cubicBezTo>
                  <a:cubicBezTo>
                    <a:pt x="433964" y="1127845"/>
                    <a:pt x="433964" y="1126702"/>
                    <a:pt x="433964" y="1125464"/>
                  </a:cubicBezTo>
                  <a:cubicBezTo>
                    <a:pt x="430764" y="1122968"/>
                    <a:pt x="427106" y="1121121"/>
                    <a:pt x="423201" y="1120035"/>
                  </a:cubicBezTo>
                  <a:close/>
                  <a:moveTo>
                    <a:pt x="412342" y="1141276"/>
                  </a:moveTo>
                  <a:cubicBezTo>
                    <a:pt x="396150" y="1150801"/>
                    <a:pt x="441489" y="1157182"/>
                    <a:pt x="447204" y="1147562"/>
                  </a:cubicBezTo>
                  <a:cubicBezTo>
                    <a:pt x="450157" y="1138799"/>
                    <a:pt x="435584" y="1142323"/>
                    <a:pt x="431392" y="1141752"/>
                  </a:cubicBezTo>
                  <a:cubicBezTo>
                    <a:pt x="422153" y="1136608"/>
                    <a:pt x="420534" y="1136608"/>
                    <a:pt x="412628" y="1141180"/>
                  </a:cubicBezTo>
                  <a:close/>
                  <a:moveTo>
                    <a:pt x="404722" y="1196901"/>
                  </a:moveTo>
                  <a:lnTo>
                    <a:pt x="398722" y="1200712"/>
                  </a:lnTo>
                  <a:lnTo>
                    <a:pt x="391864" y="1200712"/>
                  </a:lnTo>
                  <a:cubicBezTo>
                    <a:pt x="387292" y="1204426"/>
                    <a:pt x="387292" y="1204521"/>
                    <a:pt x="391864" y="1208045"/>
                  </a:cubicBezTo>
                  <a:cubicBezTo>
                    <a:pt x="405580" y="1206617"/>
                    <a:pt x="424058" y="1213379"/>
                    <a:pt x="404818" y="1196806"/>
                  </a:cubicBezTo>
                  <a:close/>
                  <a:moveTo>
                    <a:pt x="394150" y="634926"/>
                  </a:moveTo>
                  <a:cubicBezTo>
                    <a:pt x="392626" y="632354"/>
                    <a:pt x="388244" y="630926"/>
                    <a:pt x="384625" y="629116"/>
                  </a:cubicBezTo>
                  <a:cubicBezTo>
                    <a:pt x="379767" y="629688"/>
                    <a:pt x="374052" y="627783"/>
                    <a:pt x="369670" y="630450"/>
                  </a:cubicBezTo>
                  <a:cubicBezTo>
                    <a:pt x="368308" y="633603"/>
                    <a:pt x="368747" y="637241"/>
                    <a:pt x="370813" y="639975"/>
                  </a:cubicBezTo>
                  <a:lnTo>
                    <a:pt x="385482" y="639975"/>
                  </a:lnTo>
                  <a:close/>
                  <a:moveTo>
                    <a:pt x="376528" y="1088507"/>
                  </a:moveTo>
                  <a:cubicBezTo>
                    <a:pt x="377767" y="1090221"/>
                    <a:pt x="387673" y="1091079"/>
                    <a:pt x="387577" y="1087364"/>
                  </a:cubicBezTo>
                  <a:cubicBezTo>
                    <a:pt x="385291" y="1085840"/>
                    <a:pt x="376909" y="1084887"/>
                    <a:pt x="376624" y="1088793"/>
                  </a:cubicBezTo>
                  <a:close/>
                  <a:moveTo>
                    <a:pt x="371290" y="1163469"/>
                  </a:moveTo>
                  <a:cubicBezTo>
                    <a:pt x="344620" y="1174423"/>
                    <a:pt x="386339" y="1180423"/>
                    <a:pt x="388625" y="1169945"/>
                  </a:cubicBezTo>
                  <a:cubicBezTo>
                    <a:pt x="390911" y="1159468"/>
                    <a:pt x="378434" y="1164326"/>
                    <a:pt x="371385" y="1163755"/>
                  </a:cubicBezTo>
                  <a:close/>
                  <a:moveTo>
                    <a:pt x="371957" y="1402546"/>
                  </a:moveTo>
                  <a:cubicBezTo>
                    <a:pt x="368337" y="1400127"/>
                    <a:pt x="364003" y="1399012"/>
                    <a:pt x="359669" y="1399403"/>
                  </a:cubicBezTo>
                  <a:cubicBezTo>
                    <a:pt x="353478" y="1397879"/>
                    <a:pt x="357955" y="1393402"/>
                    <a:pt x="352335" y="1391973"/>
                  </a:cubicBezTo>
                  <a:cubicBezTo>
                    <a:pt x="342143" y="1391973"/>
                    <a:pt x="331951" y="1390259"/>
                    <a:pt x="323760" y="1397117"/>
                  </a:cubicBezTo>
                  <a:cubicBezTo>
                    <a:pt x="325284" y="1401022"/>
                    <a:pt x="333857" y="1397879"/>
                    <a:pt x="336238" y="1401213"/>
                  </a:cubicBezTo>
                  <a:lnTo>
                    <a:pt x="336238" y="1405308"/>
                  </a:lnTo>
                  <a:cubicBezTo>
                    <a:pt x="358050" y="1423311"/>
                    <a:pt x="476065" y="1393021"/>
                    <a:pt x="389197" y="1390259"/>
                  </a:cubicBezTo>
                  <a:cubicBezTo>
                    <a:pt x="389197" y="1391497"/>
                    <a:pt x="389197" y="1392640"/>
                    <a:pt x="389197" y="1394354"/>
                  </a:cubicBezTo>
                  <a:close/>
                  <a:moveTo>
                    <a:pt x="360241" y="1450171"/>
                  </a:moveTo>
                  <a:cubicBezTo>
                    <a:pt x="365356" y="1447676"/>
                    <a:pt x="370204" y="1444675"/>
                    <a:pt x="374719" y="1441218"/>
                  </a:cubicBezTo>
                  <a:cubicBezTo>
                    <a:pt x="372337" y="1438932"/>
                    <a:pt x="368623" y="1439980"/>
                    <a:pt x="365765" y="1439694"/>
                  </a:cubicBezTo>
                  <a:cubicBezTo>
                    <a:pt x="358240" y="1444551"/>
                    <a:pt x="349859" y="1443028"/>
                    <a:pt x="342810" y="1449219"/>
                  </a:cubicBezTo>
                  <a:cubicBezTo>
                    <a:pt x="347953" y="1452933"/>
                    <a:pt x="354335" y="1450933"/>
                    <a:pt x="360336" y="1450552"/>
                  </a:cubicBezTo>
                  <a:close/>
                  <a:moveTo>
                    <a:pt x="344905" y="1506655"/>
                  </a:moveTo>
                  <a:lnTo>
                    <a:pt x="336047" y="1511607"/>
                  </a:lnTo>
                  <a:cubicBezTo>
                    <a:pt x="342143" y="1516275"/>
                    <a:pt x="350049" y="1511607"/>
                    <a:pt x="355764" y="1507893"/>
                  </a:cubicBezTo>
                  <a:cubicBezTo>
                    <a:pt x="352478" y="1506026"/>
                    <a:pt x="348535" y="1505712"/>
                    <a:pt x="345001" y="1507035"/>
                  </a:cubicBezTo>
                  <a:close/>
                  <a:moveTo>
                    <a:pt x="345858" y="1420930"/>
                  </a:moveTo>
                  <a:cubicBezTo>
                    <a:pt x="354049" y="1416262"/>
                    <a:pt x="333094" y="1415976"/>
                    <a:pt x="330523" y="1418548"/>
                  </a:cubicBezTo>
                  <a:cubicBezTo>
                    <a:pt x="331380" y="1424358"/>
                    <a:pt x="341953" y="1420834"/>
                    <a:pt x="345953" y="1421691"/>
                  </a:cubicBezTo>
                  <a:close/>
                  <a:moveTo>
                    <a:pt x="319474" y="2854442"/>
                  </a:moveTo>
                  <a:lnTo>
                    <a:pt x="306615" y="2854442"/>
                  </a:lnTo>
                  <a:cubicBezTo>
                    <a:pt x="301852" y="2858157"/>
                    <a:pt x="301852" y="2858157"/>
                    <a:pt x="306615" y="2861871"/>
                  </a:cubicBezTo>
                  <a:lnTo>
                    <a:pt x="319474" y="2861871"/>
                  </a:lnTo>
                  <a:cubicBezTo>
                    <a:pt x="324332" y="2858919"/>
                    <a:pt x="324332" y="2858919"/>
                    <a:pt x="319569" y="2855204"/>
                  </a:cubicBezTo>
                  <a:close/>
                  <a:moveTo>
                    <a:pt x="306996" y="2965123"/>
                  </a:moveTo>
                  <a:cubicBezTo>
                    <a:pt x="321284" y="2966932"/>
                    <a:pt x="336333" y="2973505"/>
                    <a:pt x="349001" y="2963217"/>
                  </a:cubicBezTo>
                  <a:lnTo>
                    <a:pt x="349001" y="2960074"/>
                  </a:lnTo>
                  <a:lnTo>
                    <a:pt x="388244" y="2938071"/>
                  </a:lnTo>
                  <a:cubicBezTo>
                    <a:pt x="375671" y="2926356"/>
                    <a:pt x="355954" y="2933214"/>
                    <a:pt x="342619" y="2937500"/>
                  </a:cubicBezTo>
                  <a:lnTo>
                    <a:pt x="342619" y="2941024"/>
                  </a:lnTo>
                  <a:lnTo>
                    <a:pt x="336238" y="2944834"/>
                  </a:lnTo>
                  <a:cubicBezTo>
                    <a:pt x="338619" y="2948072"/>
                    <a:pt x="347096" y="2944834"/>
                    <a:pt x="348620" y="2948739"/>
                  </a:cubicBezTo>
                  <a:cubicBezTo>
                    <a:pt x="335742" y="2955798"/>
                    <a:pt x="321064" y="2958912"/>
                    <a:pt x="306424" y="2957693"/>
                  </a:cubicBezTo>
                  <a:cubicBezTo>
                    <a:pt x="301852" y="2962265"/>
                    <a:pt x="301852" y="2962360"/>
                    <a:pt x="307091" y="2965885"/>
                  </a:cubicBezTo>
                  <a:close/>
                  <a:moveTo>
                    <a:pt x="388339" y="2882255"/>
                  </a:moveTo>
                  <a:lnTo>
                    <a:pt x="388339" y="2878731"/>
                  </a:lnTo>
                  <a:cubicBezTo>
                    <a:pt x="384148" y="2874349"/>
                    <a:pt x="375385" y="2877397"/>
                    <a:pt x="371194" y="2880160"/>
                  </a:cubicBezTo>
                  <a:cubicBezTo>
                    <a:pt x="359079" y="2880836"/>
                    <a:pt x="347077" y="2882817"/>
                    <a:pt x="335380" y="2886065"/>
                  </a:cubicBezTo>
                  <a:cubicBezTo>
                    <a:pt x="325284" y="2890637"/>
                    <a:pt x="317283" y="2881112"/>
                    <a:pt x="304996" y="2883969"/>
                  </a:cubicBezTo>
                  <a:cubicBezTo>
                    <a:pt x="291470" y="2907782"/>
                    <a:pt x="379767" y="2894257"/>
                    <a:pt x="388435" y="2883017"/>
                  </a:cubicBezTo>
                  <a:close/>
                  <a:moveTo>
                    <a:pt x="391483" y="1472555"/>
                  </a:moveTo>
                  <a:cubicBezTo>
                    <a:pt x="408247" y="1463030"/>
                    <a:pt x="426916" y="1473412"/>
                    <a:pt x="444727" y="1472555"/>
                  </a:cubicBezTo>
                  <a:cubicBezTo>
                    <a:pt x="455395" y="1459410"/>
                    <a:pt x="419200" y="1467030"/>
                    <a:pt x="410057" y="1465126"/>
                  </a:cubicBezTo>
                  <a:cubicBezTo>
                    <a:pt x="403799" y="1457982"/>
                    <a:pt x="393302" y="1456372"/>
                    <a:pt x="385196" y="1461315"/>
                  </a:cubicBezTo>
                  <a:cubicBezTo>
                    <a:pt x="377586" y="1460792"/>
                    <a:pt x="369937" y="1461430"/>
                    <a:pt x="362527" y="1463221"/>
                  </a:cubicBezTo>
                  <a:cubicBezTo>
                    <a:pt x="362527" y="1465126"/>
                    <a:pt x="360241" y="1467792"/>
                    <a:pt x="366527" y="1468364"/>
                  </a:cubicBezTo>
                  <a:cubicBezTo>
                    <a:pt x="376814" y="1461696"/>
                    <a:pt x="381005" y="1475794"/>
                    <a:pt x="391578" y="1473317"/>
                  </a:cubicBezTo>
                  <a:close/>
                  <a:moveTo>
                    <a:pt x="509878" y="2762145"/>
                  </a:moveTo>
                  <a:cubicBezTo>
                    <a:pt x="507497" y="2761002"/>
                    <a:pt x="505307" y="2759764"/>
                    <a:pt x="503116" y="2758621"/>
                  </a:cubicBezTo>
                  <a:cubicBezTo>
                    <a:pt x="497972" y="2759287"/>
                    <a:pt x="492257" y="2757382"/>
                    <a:pt x="487590" y="2760240"/>
                  </a:cubicBezTo>
                  <a:cubicBezTo>
                    <a:pt x="487590" y="2767479"/>
                    <a:pt x="484447" y="2769765"/>
                    <a:pt x="497115" y="2769765"/>
                  </a:cubicBezTo>
                  <a:lnTo>
                    <a:pt x="502925" y="2766145"/>
                  </a:lnTo>
                  <a:cubicBezTo>
                    <a:pt x="506830" y="2767384"/>
                    <a:pt x="517403" y="2766812"/>
                    <a:pt x="509974" y="2762907"/>
                  </a:cubicBezTo>
                  <a:close/>
                  <a:moveTo>
                    <a:pt x="349382" y="1003353"/>
                  </a:moveTo>
                  <a:cubicBezTo>
                    <a:pt x="357097" y="1004878"/>
                    <a:pt x="368432" y="1012021"/>
                    <a:pt x="375576" y="1007068"/>
                  </a:cubicBezTo>
                  <a:cubicBezTo>
                    <a:pt x="378243" y="992495"/>
                    <a:pt x="356907" y="997353"/>
                    <a:pt x="349382" y="1003353"/>
                  </a:cubicBezTo>
                  <a:close/>
                  <a:moveTo>
                    <a:pt x="325284" y="1170517"/>
                  </a:moveTo>
                  <a:cubicBezTo>
                    <a:pt x="322426" y="1168231"/>
                    <a:pt x="315759" y="1166040"/>
                    <a:pt x="316330" y="1171279"/>
                  </a:cubicBezTo>
                  <a:cubicBezTo>
                    <a:pt x="318997" y="1177471"/>
                    <a:pt x="335380" y="1175375"/>
                    <a:pt x="342715" y="1172994"/>
                  </a:cubicBezTo>
                  <a:cubicBezTo>
                    <a:pt x="338143" y="1169184"/>
                    <a:pt x="330618" y="1172422"/>
                    <a:pt x="325284" y="1170517"/>
                  </a:cubicBezTo>
                  <a:close/>
                  <a:moveTo>
                    <a:pt x="326332" y="1060599"/>
                  </a:moveTo>
                  <a:lnTo>
                    <a:pt x="319855" y="1060599"/>
                  </a:lnTo>
                  <a:cubicBezTo>
                    <a:pt x="315092" y="1064123"/>
                    <a:pt x="315092" y="1064123"/>
                    <a:pt x="319855" y="1067933"/>
                  </a:cubicBezTo>
                  <a:lnTo>
                    <a:pt x="326332" y="1067933"/>
                  </a:lnTo>
                  <a:cubicBezTo>
                    <a:pt x="330904" y="1064314"/>
                    <a:pt x="330904" y="1064314"/>
                    <a:pt x="326332" y="1060599"/>
                  </a:cubicBezTo>
                  <a:close/>
                  <a:moveTo>
                    <a:pt x="293756" y="644166"/>
                  </a:moveTo>
                  <a:lnTo>
                    <a:pt x="319664" y="644166"/>
                  </a:lnTo>
                  <a:cubicBezTo>
                    <a:pt x="324427" y="640260"/>
                    <a:pt x="324427" y="640260"/>
                    <a:pt x="319664" y="636736"/>
                  </a:cubicBezTo>
                  <a:lnTo>
                    <a:pt x="293756" y="636736"/>
                  </a:lnTo>
                  <a:cubicBezTo>
                    <a:pt x="288803" y="640641"/>
                    <a:pt x="288803" y="640641"/>
                    <a:pt x="293756" y="644166"/>
                  </a:cubicBezTo>
                  <a:close/>
                  <a:moveTo>
                    <a:pt x="271563" y="1332061"/>
                  </a:moveTo>
                  <a:cubicBezTo>
                    <a:pt x="293842" y="1336557"/>
                    <a:pt x="316597" y="1338195"/>
                    <a:pt x="339286" y="1336919"/>
                  </a:cubicBezTo>
                  <a:cubicBezTo>
                    <a:pt x="344905" y="1335490"/>
                    <a:pt x="340524" y="1331014"/>
                    <a:pt x="346239" y="1329585"/>
                  </a:cubicBezTo>
                  <a:cubicBezTo>
                    <a:pt x="351954" y="1328156"/>
                    <a:pt x="361574" y="1331299"/>
                    <a:pt x="367956" y="1328251"/>
                  </a:cubicBezTo>
                  <a:cubicBezTo>
                    <a:pt x="358431" y="1319869"/>
                    <a:pt x="344810" y="1310916"/>
                    <a:pt x="333094" y="1322060"/>
                  </a:cubicBezTo>
                  <a:cubicBezTo>
                    <a:pt x="313854" y="1325394"/>
                    <a:pt x="287279" y="1323584"/>
                    <a:pt x="271563" y="1332061"/>
                  </a:cubicBezTo>
                  <a:close/>
                  <a:moveTo>
                    <a:pt x="254132" y="2740999"/>
                  </a:moveTo>
                  <a:cubicBezTo>
                    <a:pt x="249370" y="2744619"/>
                    <a:pt x="249370" y="2744714"/>
                    <a:pt x="254132" y="2748334"/>
                  </a:cubicBezTo>
                  <a:lnTo>
                    <a:pt x="266991" y="2748334"/>
                  </a:lnTo>
                  <a:cubicBezTo>
                    <a:pt x="271563" y="2744714"/>
                    <a:pt x="271563" y="2744714"/>
                    <a:pt x="266991" y="2740999"/>
                  </a:cubicBezTo>
                  <a:close/>
                  <a:moveTo>
                    <a:pt x="262895" y="2716520"/>
                  </a:moveTo>
                  <a:lnTo>
                    <a:pt x="254037" y="2711472"/>
                  </a:lnTo>
                  <a:lnTo>
                    <a:pt x="244512" y="2717091"/>
                  </a:lnTo>
                  <a:cubicBezTo>
                    <a:pt x="248322" y="2720997"/>
                    <a:pt x="266991" y="2727569"/>
                    <a:pt x="262895" y="2716520"/>
                  </a:cubicBezTo>
                  <a:close/>
                  <a:moveTo>
                    <a:pt x="201364" y="2836630"/>
                  </a:moveTo>
                  <a:cubicBezTo>
                    <a:pt x="214318" y="2823676"/>
                    <a:pt x="185838" y="2833772"/>
                    <a:pt x="181171" y="2832820"/>
                  </a:cubicBezTo>
                  <a:cubicBezTo>
                    <a:pt x="175170" y="2829105"/>
                    <a:pt x="159644" y="2819295"/>
                    <a:pt x="158501" y="2831296"/>
                  </a:cubicBezTo>
                  <a:lnTo>
                    <a:pt x="152119" y="2835297"/>
                  </a:lnTo>
                  <a:cubicBezTo>
                    <a:pt x="151072" y="2842917"/>
                    <a:pt x="163549" y="2841012"/>
                    <a:pt x="168407" y="2836821"/>
                  </a:cubicBezTo>
                  <a:cubicBezTo>
                    <a:pt x="179551" y="2836821"/>
                    <a:pt x="190505" y="2836916"/>
                    <a:pt x="201364" y="2836630"/>
                  </a:cubicBezTo>
                  <a:close/>
                  <a:moveTo>
                    <a:pt x="188314" y="2969314"/>
                  </a:moveTo>
                  <a:cubicBezTo>
                    <a:pt x="207364" y="2971600"/>
                    <a:pt x="246322" y="2961122"/>
                    <a:pt x="201364" y="2958074"/>
                  </a:cubicBezTo>
                  <a:cubicBezTo>
                    <a:pt x="197363" y="2955788"/>
                    <a:pt x="190029" y="2953121"/>
                    <a:pt x="191839" y="2960169"/>
                  </a:cubicBezTo>
                  <a:lnTo>
                    <a:pt x="185266" y="2964170"/>
                  </a:lnTo>
                  <a:cubicBezTo>
                    <a:pt x="185171" y="2965980"/>
                    <a:pt x="184028" y="2967980"/>
                    <a:pt x="188314" y="2969314"/>
                  </a:cubicBezTo>
                  <a:close/>
                  <a:moveTo>
                    <a:pt x="274039" y="2987887"/>
                  </a:moveTo>
                  <a:cubicBezTo>
                    <a:pt x="304662" y="2986754"/>
                    <a:pt x="335323" y="2987964"/>
                    <a:pt x="365765" y="2991507"/>
                  </a:cubicBezTo>
                  <a:cubicBezTo>
                    <a:pt x="370813" y="2987887"/>
                    <a:pt x="370813" y="2987887"/>
                    <a:pt x="365765" y="2984173"/>
                  </a:cubicBezTo>
                  <a:cubicBezTo>
                    <a:pt x="342619" y="2977648"/>
                    <a:pt x="318502" y="2975228"/>
                    <a:pt x="294518" y="2977029"/>
                  </a:cubicBezTo>
                  <a:cubicBezTo>
                    <a:pt x="260895" y="2984363"/>
                    <a:pt x="224414" y="2981887"/>
                    <a:pt x="192124" y="2990650"/>
                  </a:cubicBezTo>
                  <a:cubicBezTo>
                    <a:pt x="201649" y="3007318"/>
                    <a:pt x="227081" y="2996555"/>
                    <a:pt x="242512" y="2991602"/>
                  </a:cubicBezTo>
                  <a:cubicBezTo>
                    <a:pt x="251275" y="2990554"/>
                    <a:pt x="265181" y="2994460"/>
                    <a:pt x="273754" y="2987887"/>
                  </a:cubicBezTo>
                  <a:close/>
                  <a:moveTo>
                    <a:pt x="325665" y="3027892"/>
                  </a:moveTo>
                  <a:cubicBezTo>
                    <a:pt x="334695" y="3029949"/>
                    <a:pt x="344153" y="3028911"/>
                    <a:pt x="352525" y="3024939"/>
                  </a:cubicBezTo>
                  <a:cubicBezTo>
                    <a:pt x="358612" y="3028226"/>
                    <a:pt x="365603" y="3029426"/>
                    <a:pt x="372433" y="3028369"/>
                  </a:cubicBezTo>
                  <a:cubicBezTo>
                    <a:pt x="378148" y="3027130"/>
                    <a:pt x="373671" y="3022558"/>
                    <a:pt x="379100" y="3021034"/>
                  </a:cubicBezTo>
                  <a:lnTo>
                    <a:pt x="385672" y="3021034"/>
                  </a:lnTo>
                  <a:cubicBezTo>
                    <a:pt x="391197" y="3019510"/>
                    <a:pt x="386625" y="3015034"/>
                    <a:pt x="393102" y="3013605"/>
                  </a:cubicBezTo>
                  <a:cubicBezTo>
                    <a:pt x="407770" y="3015605"/>
                    <a:pt x="423868" y="3010176"/>
                    <a:pt x="437393" y="3010176"/>
                  </a:cubicBezTo>
                  <a:lnTo>
                    <a:pt x="452633" y="3017986"/>
                  </a:lnTo>
                  <a:cubicBezTo>
                    <a:pt x="456443" y="3022273"/>
                    <a:pt x="452062" y="3025606"/>
                    <a:pt x="457586" y="3028273"/>
                  </a:cubicBezTo>
                  <a:cubicBezTo>
                    <a:pt x="462349" y="3027607"/>
                    <a:pt x="470350" y="3030083"/>
                    <a:pt x="474160" y="3025987"/>
                  </a:cubicBezTo>
                  <a:cubicBezTo>
                    <a:pt x="474160" y="3022844"/>
                    <a:pt x="477970" y="3021034"/>
                    <a:pt x="480065" y="3018748"/>
                  </a:cubicBezTo>
                  <a:lnTo>
                    <a:pt x="475303" y="3015986"/>
                  </a:lnTo>
                  <a:cubicBezTo>
                    <a:pt x="486352" y="3003985"/>
                    <a:pt x="506926" y="3013700"/>
                    <a:pt x="520165" y="3008271"/>
                  </a:cubicBezTo>
                  <a:cubicBezTo>
                    <a:pt x="520165" y="3005509"/>
                    <a:pt x="520165" y="3005509"/>
                    <a:pt x="517879" y="3002841"/>
                  </a:cubicBezTo>
                  <a:cubicBezTo>
                    <a:pt x="495782" y="3008176"/>
                    <a:pt x="477684" y="2984553"/>
                    <a:pt x="457777" y="2995221"/>
                  </a:cubicBezTo>
                  <a:cubicBezTo>
                    <a:pt x="433488" y="2987601"/>
                    <a:pt x="421772" y="3001794"/>
                    <a:pt x="397769" y="3002460"/>
                  </a:cubicBezTo>
                  <a:lnTo>
                    <a:pt x="387577" y="2995221"/>
                  </a:lnTo>
                  <a:cubicBezTo>
                    <a:pt x="380148" y="2995888"/>
                    <a:pt x="375195" y="2993602"/>
                    <a:pt x="370147" y="2996746"/>
                  </a:cubicBezTo>
                  <a:cubicBezTo>
                    <a:pt x="367575" y="3001794"/>
                    <a:pt x="371194" y="3007318"/>
                    <a:pt x="367956" y="3012652"/>
                  </a:cubicBezTo>
                  <a:cubicBezTo>
                    <a:pt x="354716" y="3020844"/>
                    <a:pt x="336714" y="3018082"/>
                    <a:pt x="323284" y="3022939"/>
                  </a:cubicBezTo>
                  <a:cubicBezTo>
                    <a:pt x="323474" y="3024559"/>
                    <a:pt x="321569" y="3026654"/>
                    <a:pt x="325379" y="3027892"/>
                  </a:cubicBezTo>
                  <a:close/>
                  <a:moveTo>
                    <a:pt x="359098" y="3227441"/>
                  </a:moveTo>
                  <a:lnTo>
                    <a:pt x="333094" y="3227441"/>
                  </a:lnTo>
                  <a:cubicBezTo>
                    <a:pt x="328427" y="3231251"/>
                    <a:pt x="328427" y="3231251"/>
                    <a:pt x="333094" y="3234775"/>
                  </a:cubicBezTo>
                  <a:lnTo>
                    <a:pt x="359002" y="3234775"/>
                  </a:lnTo>
                  <a:cubicBezTo>
                    <a:pt x="363860" y="3230965"/>
                    <a:pt x="363860" y="3230965"/>
                    <a:pt x="358812" y="3227441"/>
                  </a:cubicBezTo>
                  <a:close/>
                  <a:moveTo>
                    <a:pt x="365765" y="3157528"/>
                  </a:moveTo>
                  <a:cubicBezTo>
                    <a:pt x="377833" y="3156023"/>
                    <a:pt x="390063" y="3158575"/>
                    <a:pt x="400532" y="3164766"/>
                  </a:cubicBezTo>
                  <a:cubicBezTo>
                    <a:pt x="426106" y="3155127"/>
                    <a:pt x="453052" y="3149631"/>
                    <a:pt x="480351" y="3148479"/>
                  </a:cubicBezTo>
                  <a:cubicBezTo>
                    <a:pt x="480351" y="3147336"/>
                    <a:pt x="480351" y="3146098"/>
                    <a:pt x="481018" y="3144764"/>
                  </a:cubicBezTo>
                  <a:lnTo>
                    <a:pt x="474541" y="3140859"/>
                  </a:lnTo>
                  <a:cubicBezTo>
                    <a:pt x="474541" y="3131334"/>
                    <a:pt x="457872" y="3136573"/>
                    <a:pt x="451014" y="3135048"/>
                  </a:cubicBezTo>
                  <a:cubicBezTo>
                    <a:pt x="440927" y="3129667"/>
                    <a:pt x="428811" y="3129667"/>
                    <a:pt x="418724" y="3135048"/>
                  </a:cubicBezTo>
                  <a:cubicBezTo>
                    <a:pt x="403865" y="3125523"/>
                    <a:pt x="385006" y="3137144"/>
                    <a:pt x="371099" y="3142478"/>
                  </a:cubicBezTo>
                  <a:cubicBezTo>
                    <a:pt x="363660" y="3141478"/>
                    <a:pt x="356116" y="3143393"/>
                    <a:pt x="350049" y="3147812"/>
                  </a:cubicBezTo>
                  <a:close/>
                  <a:moveTo>
                    <a:pt x="421867" y="3232966"/>
                  </a:moveTo>
                  <a:lnTo>
                    <a:pt x="412342" y="3227441"/>
                  </a:lnTo>
                  <a:cubicBezTo>
                    <a:pt x="407732" y="3228117"/>
                    <a:pt x="403065" y="3226803"/>
                    <a:pt x="399484" y="3223821"/>
                  </a:cubicBezTo>
                  <a:lnTo>
                    <a:pt x="384053" y="3223821"/>
                  </a:lnTo>
                  <a:cubicBezTo>
                    <a:pt x="367861" y="3232489"/>
                    <a:pt x="379005" y="3236204"/>
                    <a:pt x="391768" y="3234775"/>
                  </a:cubicBezTo>
                  <a:cubicBezTo>
                    <a:pt x="401103" y="3240481"/>
                    <a:pt x="413009" y="3239757"/>
                    <a:pt x="421582" y="3232966"/>
                  </a:cubicBezTo>
                  <a:close/>
                  <a:moveTo>
                    <a:pt x="428059" y="3206962"/>
                  </a:moveTo>
                  <a:cubicBezTo>
                    <a:pt x="414628" y="3196295"/>
                    <a:pt x="399484" y="3204200"/>
                    <a:pt x="384625" y="3205247"/>
                  </a:cubicBezTo>
                  <a:cubicBezTo>
                    <a:pt x="362146" y="3219154"/>
                    <a:pt x="389292" y="3217535"/>
                    <a:pt x="399674" y="3209439"/>
                  </a:cubicBezTo>
                  <a:cubicBezTo>
                    <a:pt x="407866" y="3216201"/>
                    <a:pt x="419391" y="3209439"/>
                    <a:pt x="427773" y="3206962"/>
                  </a:cubicBezTo>
                  <a:close/>
                  <a:moveTo>
                    <a:pt x="486161" y="3180578"/>
                  </a:moveTo>
                  <a:cubicBezTo>
                    <a:pt x="455872" y="3176387"/>
                    <a:pt x="425868" y="3183340"/>
                    <a:pt x="396150" y="3184769"/>
                  </a:cubicBezTo>
                  <a:cubicBezTo>
                    <a:pt x="397484" y="3200676"/>
                    <a:pt x="427011" y="3182483"/>
                    <a:pt x="435012" y="3188769"/>
                  </a:cubicBezTo>
                  <a:lnTo>
                    <a:pt x="435012" y="3192389"/>
                  </a:lnTo>
                  <a:cubicBezTo>
                    <a:pt x="444537" y="3197056"/>
                    <a:pt x="455300" y="3190294"/>
                    <a:pt x="464730" y="3186960"/>
                  </a:cubicBezTo>
                  <a:cubicBezTo>
                    <a:pt x="470445" y="3187436"/>
                    <a:pt x="484637" y="3186960"/>
                    <a:pt x="485875" y="3180578"/>
                  </a:cubicBezTo>
                  <a:close/>
                  <a:moveTo>
                    <a:pt x="546455" y="3115617"/>
                  </a:moveTo>
                  <a:cubicBezTo>
                    <a:pt x="546455" y="3114665"/>
                    <a:pt x="543883" y="3113998"/>
                    <a:pt x="542740" y="3113332"/>
                  </a:cubicBezTo>
                  <a:cubicBezTo>
                    <a:pt x="536196" y="3112398"/>
                    <a:pt x="529529" y="3113569"/>
                    <a:pt x="523690" y="3116665"/>
                  </a:cubicBezTo>
                  <a:lnTo>
                    <a:pt x="511879" y="3109997"/>
                  </a:lnTo>
                  <a:cubicBezTo>
                    <a:pt x="498163" y="3114379"/>
                    <a:pt x="494829" y="3123809"/>
                    <a:pt x="484732" y="3109521"/>
                  </a:cubicBezTo>
                  <a:cubicBezTo>
                    <a:pt x="472636" y="3112189"/>
                    <a:pt x="459777" y="3111712"/>
                    <a:pt x="448918" y="3119046"/>
                  </a:cubicBezTo>
                  <a:lnTo>
                    <a:pt x="455014" y="3122857"/>
                  </a:lnTo>
                  <a:cubicBezTo>
                    <a:pt x="454062" y="3133905"/>
                    <a:pt x="474064" y="3121142"/>
                    <a:pt x="480446" y="3121047"/>
                  </a:cubicBezTo>
                  <a:cubicBezTo>
                    <a:pt x="499401" y="3123523"/>
                    <a:pt x="533596" y="3138287"/>
                    <a:pt x="545978" y="3115617"/>
                  </a:cubicBezTo>
                  <a:close/>
                  <a:moveTo>
                    <a:pt x="555980" y="2250843"/>
                  </a:moveTo>
                  <a:cubicBezTo>
                    <a:pt x="571981" y="2242842"/>
                    <a:pt x="591127" y="2251510"/>
                    <a:pt x="605509" y="2237984"/>
                  </a:cubicBezTo>
                  <a:cubicBezTo>
                    <a:pt x="595413" y="2237984"/>
                    <a:pt x="568267" y="2225030"/>
                    <a:pt x="565314" y="2237984"/>
                  </a:cubicBezTo>
                  <a:cubicBezTo>
                    <a:pt x="558932" y="2250081"/>
                    <a:pt x="502259" y="2235126"/>
                    <a:pt x="517022" y="2250652"/>
                  </a:cubicBezTo>
                  <a:close/>
                  <a:moveTo>
                    <a:pt x="584555" y="2258082"/>
                  </a:moveTo>
                  <a:cubicBezTo>
                    <a:pt x="578649" y="2256748"/>
                    <a:pt x="571696" y="2251700"/>
                    <a:pt x="566171" y="2256367"/>
                  </a:cubicBezTo>
                  <a:lnTo>
                    <a:pt x="566171" y="2260273"/>
                  </a:lnTo>
                  <a:cubicBezTo>
                    <a:pt x="574001" y="2265168"/>
                    <a:pt x="583373" y="2266959"/>
                    <a:pt x="592460" y="2265321"/>
                  </a:cubicBezTo>
                  <a:lnTo>
                    <a:pt x="592460" y="2260177"/>
                  </a:lnTo>
                  <a:cubicBezTo>
                    <a:pt x="589898" y="2258758"/>
                    <a:pt x="587012" y="2258034"/>
                    <a:pt x="584078" y="2258082"/>
                  </a:cubicBezTo>
                  <a:close/>
                  <a:moveTo>
                    <a:pt x="569029" y="2283990"/>
                  </a:moveTo>
                  <a:cubicBezTo>
                    <a:pt x="582268" y="2283228"/>
                    <a:pt x="594270" y="2287038"/>
                    <a:pt x="604938" y="2278846"/>
                  </a:cubicBezTo>
                  <a:cubicBezTo>
                    <a:pt x="591889" y="2273893"/>
                    <a:pt x="573220" y="2277132"/>
                    <a:pt x="559409" y="2277417"/>
                  </a:cubicBezTo>
                  <a:close/>
                  <a:moveTo>
                    <a:pt x="608843" y="2302468"/>
                  </a:moveTo>
                  <a:lnTo>
                    <a:pt x="595984" y="2302468"/>
                  </a:lnTo>
                  <a:cubicBezTo>
                    <a:pt x="591127" y="2305992"/>
                    <a:pt x="591127" y="2305992"/>
                    <a:pt x="595984" y="2309803"/>
                  </a:cubicBezTo>
                  <a:lnTo>
                    <a:pt x="608938" y="2309803"/>
                  </a:lnTo>
                  <a:cubicBezTo>
                    <a:pt x="613415" y="2306279"/>
                    <a:pt x="613415" y="2306279"/>
                    <a:pt x="608748" y="2302468"/>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grpSp>
      <p:sp>
        <p:nvSpPr>
          <p:cNvPr id="206" name="Google Shape;206;p10"/>
          <p:cNvSpPr/>
          <p:nvPr/>
        </p:nvSpPr>
        <p:spPr>
          <a:xfrm>
            <a:off x="-50" y="685350"/>
            <a:ext cx="12192000" cy="54873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10"/>
          <p:cNvSpPr txBox="1"/>
          <p:nvPr>
            <p:ph type="title"/>
          </p:nvPr>
        </p:nvSpPr>
        <p:spPr>
          <a:xfrm>
            <a:off x="548200" y="1458675"/>
            <a:ext cx="11095500" cy="3160800"/>
          </a:xfrm>
          <a:prstGeom prst="rect">
            <a:avLst/>
          </a:prstGeom>
        </p:spPr>
        <p:txBody>
          <a:bodyPr anchorCtr="0" anchor="b" bIns="121900" lIns="121900" spcFirstLastPara="1" rIns="121900" wrap="square" tIns="121900">
            <a:noAutofit/>
          </a:bodyPr>
          <a:lstStyle>
            <a:lvl1pPr lvl="0" rtl="0" algn="ctr">
              <a:spcBef>
                <a:spcPts val="0"/>
              </a:spcBef>
              <a:spcAft>
                <a:spcPts val="0"/>
              </a:spcAft>
              <a:buSzPts val="8000"/>
              <a:buNone/>
              <a:defRPr sz="8000"/>
            </a:lvl1pPr>
            <a:lvl2pPr lvl="1" rtl="0" algn="ctr">
              <a:spcBef>
                <a:spcPts val="0"/>
              </a:spcBef>
              <a:spcAft>
                <a:spcPts val="0"/>
              </a:spcAft>
              <a:buSzPts val="8000"/>
              <a:buNone/>
              <a:defRPr sz="8000"/>
            </a:lvl2pPr>
            <a:lvl3pPr lvl="2" rtl="0" algn="ctr">
              <a:spcBef>
                <a:spcPts val="0"/>
              </a:spcBef>
              <a:spcAft>
                <a:spcPts val="0"/>
              </a:spcAft>
              <a:buSzPts val="8000"/>
              <a:buNone/>
              <a:defRPr sz="8000"/>
            </a:lvl3pPr>
            <a:lvl4pPr lvl="3" rtl="0" algn="ctr">
              <a:spcBef>
                <a:spcPts val="0"/>
              </a:spcBef>
              <a:spcAft>
                <a:spcPts val="0"/>
              </a:spcAft>
              <a:buSzPts val="8000"/>
              <a:buNone/>
              <a:defRPr sz="8000"/>
            </a:lvl4pPr>
            <a:lvl5pPr lvl="4" rtl="0" algn="ctr">
              <a:spcBef>
                <a:spcPts val="0"/>
              </a:spcBef>
              <a:spcAft>
                <a:spcPts val="0"/>
              </a:spcAft>
              <a:buSzPts val="8000"/>
              <a:buNone/>
              <a:defRPr sz="8000"/>
            </a:lvl5pPr>
            <a:lvl6pPr lvl="5" rtl="0" algn="ctr">
              <a:spcBef>
                <a:spcPts val="0"/>
              </a:spcBef>
              <a:spcAft>
                <a:spcPts val="0"/>
              </a:spcAft>
              <a:buSzPts val="8000"/>
              <a:buNone/>
              <a:defRPr sz="8000"/>
            </a:lvl6pPr>
            <a:lvl7pPr lvl="6" rtl="0" algn="ctr">
              <a:spcBef>
                <a:spcPts val="0"/>
              </a:spcBef>
              <a:spcAft>
                <a:spcPts val="0"/>
              </a:spcAft>
              <a:buSzPts val="8000"/>
              <a:buNone/>
              <a:defRPr sz="8000"/>
            </a:lvl7pPr>
            <a:lvl8pPr lvl="7" rtl="0" algn="ctr">
              <a:spcBef>
                <a:spcPts val="0"/>
              </a:spcBef>
              <a:spcAft>
                <a:spcPts val="0"/>
              </a:spcAft>
              <a:buSzPts val="8000"/>
              <a:buNone/>
              <a:defRPr sz="8000"/>
            </a:lvl8pPr>
            <a:lvl9pPr lvl="8" rtl="0" algn="ctr">
              <a:spcBef>
                <a:spcPts val="0"/>
              </a:spcBef>
              <a:spcAft>
                <a:spcPts val="0"/>
              </a:spcAft>
              <a:buSzPts val="8000"/>
              <a:buNone/>
              <a:defRPr sz="8000"/>
            </a:lvl9pPr>
          </a:lstStyle>
          <a:p/>
        </p:txBody>
      </p:sp>
      <p:sp>
        <p:nvSpPr>
          <p:cNvPr id="208" name="Google Shape;208;p10"/>
          <p:cNvSpPr txBox="1"/>
          <p:nvPr>
            <p:ph idx="1" type="body"/>
          </p:nvPr>
        </p:nvSpPr>
        <p:spPr>
          <a:xfrm>
            <a:off x="548200" y="5294700"/>
            <a:ext cx="11095500" cy="608400"/>
          </a:xfrm>
          <a:prstGeom prst="rect">
            <a:avLst/>
          </a:prstGeom>
        </p:spPr>
        <p:txBody>
          <a:bodyPr anchorCtr="0" anchor="t" bIns="121900" lIns="121900" spcFirstLastPara="1" rIns="121900" wrap="square" tIns="121900">
            <a:noAutofit/>
          </a:bodyPr>
          <a:lstStyle>
            <a:lvl1pPr indent="-349250" lvl="0" marL="457200" algn="ctr">
              <a:spcBef>
                <a:spcPts val="0"/>
              </a:spcBef>
              <a:spcAft>
                <a:spcPts val="0"/>
              </a:spcAft>
              <a:buSzPts val="1900"/>
              <a:buChar char="●"/>
              <a:defRPr/>
            </a:lvl1pPr>
            <a:lvl2pPr indent="-349250" lvl="1" marL="914400" algn="ctr">
              <a:spcBef>
                <a:spcPts val="2100"/>
              </a:spcBef>
              <a:spcAft>
                <a:spcPts val="0"/>
              </a:spcAft>
              <a:buSzPts val="1900"/>
              <a:buChar char="○"/>
              <a:defRPr/>
            </a:lvl2pPr>
            <a:lvl3pPr indent="-349250" lvl="2" marL="1371600" algn="ctr">
              <a:spcBef>
                <a:spcPts val="2100"/>
              </a:spcBef>
              <a:spcAft>
                <a:spcPts val="0"/>
              </a:spcAft>
              <a:buSzPts val="1900"/>
              <a:buChar char="■"/>
              <a:defRPr/>
            </a:lvl3pPr>
            <a:lvl4pPr indent="-349250" lvl="3" marL="1828800" algn="ctr">
              <a:spcBef>
                <a:spcPts val="2100"/>
              </a:spcBef>
              <a:spcAft>
                <a:spcPts val="0"/>
              </a:spcAft>
              <a:buSzPts val="1900"/>
              <a:buChar char="●"/>
              <a:defRPr/>
            </a:lvl4pPr>
            <a:lvl5pPr indent="-349250" lvl="4" marL="2286000" algn="ctr">
              <a:spcBef>
                <a:spcPts val="2100"/>
              </a:spcBef>
              <a:spcAft>
                <a:spcPts val="0"/>
              </a:spcAft>
              <a:buSzPts val="1900"/>
              <a:buChar char="○"/>
              <a:defRPr/>
            </a:lvl5pPr>
            <a:lvl6pPr indent="-349250" lvl="5" marL="2743200" algn="ctr">
              <a:spcBef>
                <a:spcPts val="2100"/>
              </a:spcBef>
              <a:spcAft>
                <a:spcPts val="0"/>
              </a:spcAft>
              <a:buSzPts val="1900"/>
              <a:buChar char="■"/>
              <a:defRPr/>
            </a:lvl6pPr>
            <a:lvl7pPr indent="-349250" lvl="6" marL="3200400" algn="ctr">
              <a:spcBef>
                <a:spcPts val="2100"/>
              </a:spcBef>
              <a:spcAft>
                <a:spcPts val="0"/>
              </a:spcAft>
              <a:buSzPts val="1900"/>
              <a:buChar char="●"/>
              <a:defRPr/>
            </a:lvl7pPr>
            <a:lvl8pPr indent="-349250" lvl="7" marL="3657600" algn="ctr">
              <a:spcBef>
                <a:spcPts val="2100"/>
              </a:spcBef>
              <a:spcAft>
                <a:spcPts val="0"/>
              </a:spcAft>
              <a:buSzPts val="1900"/>
              <a:buChar char="○"/>
              <a:defRPr/>
            </a:lvl8pPr>
            <a:lvl9pPr indent="-349250" lvl="8" marL="4114800" algn="ctr">
              <a:spcBef>
                <a:spcPts val="2100"/>
              </a:spcBef>
              <a:spcAft>
                <a:spcPts val="2100"/>
              </a:spcAft>
              <a:buSzPts val="1900"/>
              <a:buChar char="■"/>
              <a:defRPr/>
            </a:lvl9pPr>
          </a:lstStyle>
          <a:p/>
        </p:txBody>
      </p:sp>
      <p:sp>
        <p:nvSpPr>
          <p:cNvPr id="209" name="Google Shape;209;p10"/>
          <p:cNvSpPr txBox="1"/>
          <p:nvPr/>
        </p:nvSpPr>
        <p:spPr>
          <a:xfrm rot="5400000">
            <a:off x="-679350" y="6198500"/>
            <a:ext cx="1579800" cy="373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Barlow Condensed"/>
                <a:ea typeface="Barlow Condensed"/>
                <a:cs typeface="Barlow Condensed"/>
                <a:sym typeface="Barlow Condensed"/>
              </a:rPr>
              <a:t>SLIDESMANIA.COM</a:t>
            </a:r>
            <a:endParaRPr>
              <a:solidFill>
                <a:schemeClr val="dk1"/>
              </a:solidFill>
              <a:latin typeface="Barlow Condensed"/>
              <a:ea typeface="Barlow Condensed"/>
              <a:cs typeface="Barlow Condensed"/>
              <a:sym typeface="Barlow Condensed"/>
            </a:endParaRPr>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11" Type="http://schemas.openxmlformats.org/officeDocument/2006/relationships/slideLayout" Target="../slideLayouts/slideLayout11.xml"/><Relationship Id="rId22" Type="http://schemas.openxmlformats.org/officeDocument/2006/relationships/slideLayout" Target="../slideLayouts/slideLayout22.xml"/><Relationship Id="rId10" Type="http://schemas.openxmlformats.org/officeDocument/2006/relationships/slideLayout" Target="../slideLayouts/slideLayout10.xml"/><Relationship Id="rId21" Type="http://schemas.openxmlformats.org/officeDocument/2006/relationships/slideLayout" Target="../slideLayouts/slideLayout21.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23" Type="http://schemas.openxmlformats.org/officeDocument/2006/relationships/theme" Target="../theme/theme2.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5" Type="http://schemas.openxmlformats.org/officeDocument/2006/relationships/slideLayout" Target="../slideLayouts/slideLayout5.xml"/><Relationship Id="rId19" Type="http://schemas.openxmlformats.org/officeDocument/2006/relationships/slideLayout" Target="../slideLayouts/slideLayout19.xml"/><Relationship Id="rId6" Type="http://schemas.openxmlformats.org/officeDocument/2006/relationships/slideLayout" Target="../slideLayouts/slideLayout6.xml"/><Relationship Id="rId18" Type="http://schemas.openxmlformats.org/officeDocument/2006/relationships/slideLayout" Target="../slideLayouts/slideLayout18.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415600" y="593367"/>
            <a:ext cx="11360700" cy="763500"/>
          </a:xfrm>
          <a:prstGeom prst="rect">
            <a:avLst/>
          </a:prstGeom>
          <a:noFill/>
          <a:ln>
            <a:noFill/>
          </a:ln>
        </p:spPr>
        <p:txBody>
          <a:bodyPr anchorCtr="0" anchor="t" bIns="121900" lIns="121900" spcFirstLastPara="1" rIns="121900" wrap="square" tIns="121900">
            <a:noAutofit/>
          </a:bodyPr>
          <a:lstStyle>
            <a:lvl1pPr lvl="0">
              <a:spcBef>
                <a:spcPts val="0"/>
              </a:spcBef>
              <a:spcAft>
                <a:spcPts val="0"/>
              </a:spcAft>
              <a:buClr>
                <a:schemeClr val="dk1"/>
              </a:buClr>
              <a:buSzPts val="4000"/>
              <a:buFont typeface="Yeseva One"/>
              <a:buNone/>
              <a:defRPr b="1" sz="4000">
                <a:solidFill>
                  <a:schemeClr val="dk1"/>
                </a:solidFill>
                <a:latin typeface="Yeseva One"/>
                <a:ea typeface="Yeseva One"/>
                <a:cs typeface="Yeseva One"/>
                <a:sym typeface="Yeseva One"/>
              </a:defRPr>
            </a:lvl1pPr>
            <a:lvl2pPr lvl="1">
              <a:spcBef>
                <a:spcPts val="0"/>
              </a:spcBef>
              <a:spcAft>
                <a:spcPts val="0"/>
              </a:spcAft>
              <a:buClr>
                <a:schemeClr val="dk1"/>
              </a:buClr>
              <a:buSzPts val="4000"/>
              <a:buFont typeface="Yeseva One"/>
              <a:buNone/>
              <a:defRPr b="1" sz="4000">
                <a:solidFill>
                  <a:schemeClr val="dk1"/>
                </a:solidFill>
                <a:latin typeface="Yeseva One"/>
                <a:ea typeface="Yeseva One"/>
                <a:cs typeface="Yeseva One"/>
                <a:sym typeface="Yeseva One"/>
              </a:defRPr>
            </a:lvl2pPr>
            <a:lvl3pPr lvl="2">
              <a:spcBef>
                <a:spcPts val="0"/>
              </a:spcBef>
              <a:spcAft>
                <a:spcPts val="0"/>
              </a:spcAft>
              <a:buClr>
                <a:schemeClr val="dk1"/>
              </a:buClr>
              <a:buSzPts val="4000"/>
              <a:buFont typeface="Yeseva One"/>
              <a:buNone/>
              <a:defRPr b="1" sz="4000">
                <a:solidFill>
                  <a:schemeClr val="dk1"/>
                </a:solidFill>
                <a:latin typeface="Yeseva One"/>
                <a:ea typeface="Yeseva One"/>
                <a:cs typeface="Yeseva One"/>
                <a:sym typeface="Yeseva One"/>
              </a:defRPr>
            </a:lvl3pPr>
            <a:lvl4pPr lvl="3">
              <a:spcBef>
                <a:spcPts val="0"/>
              </a:spcBef>
              <a:spcAft>
                <a:spcPts val="0"/>
              </a:spcAft>
              <a:buClr>
                <a:schemeClr val="dk1"/>
              </a:buClr>
              <a:buSzPts val="4000"/>
              <a:buFont typeface="Yeseva One"/>
              <a:buNone/>
              <a:defRPr b="1" sz="4000">
                <a:solidFill>
                  <a:schemeClr val="dk1"/>
                </a:solidFill>
                <a:latin typeface="Yeseva One"/>
                <a:ea typeface="Yeseva One"/>
                <a:cs typeface="Yeseva One"/>
                <a:sym typeface="Yeseva One"/>
              </a:defRPr>
            </a:lvl4pPr>
            <a:lvl5pPr lvl="4">
              <a:spcBef>
                <a:spcPts val="0"/>
              </a:spcBef>
              <a:spcAft>
                <a:spcPts val="0"/>
              </a:spcAft>
              <a:buClr>
                <a:schemeClr val="dk1"/>
              </a:buClr>
              <a:buSzPts val="4000"/>
              <a:buFont typeface="Yeseva One"/>
              <a:buNone/>
              <a:defRPr b="1" sz="4000">
                <a:solidFill>
                  <a:schemeClr val="dk1"/>
                </a:solidFill>
                <a:latin typeface="Yeseva One"/>
                <a:ea typeface="Yeseva One"/>
                <a:cs typeface="Yeseva One"/>
                <a:sym typeface="Yeseva One"/>
              </a:defRPr>
            </a:lvl5pPr>
            <a:lvl6pPr lvl="5">
              <a:spcBef>
                <a:spcPts val="0"/>
              </a:spcBef>
              <a:spcAft>
                <a:spcPts val="0"/>
              </a:spcAft>
              <a:buClr>
                <a:schemeClr val="dk1"/>
              </a:buClr>
              <a:buSzPts val="4000"/>
              <a:buFont typeface="Yeseva One"/>
              <a:buNone/>
              <a:defRPr b="1" sz="4000">
                <a:solidFill>
                  <a:schemeClr val="dk1"/>
                </a:solidFill>
                <a:latin typeface="Yeseva One"/>
                <a:ea typeface="Yeseva One"/>
                <a:cs typeface="Yeseva One"/>
                <a:sym typeface="Yeseva One"/>
              </a:defRPr>
            </a:lvl6pPr>
            <a:lvl7pPr lvl="6">
              <a:spcBef>
                <a:spcPts val="0"/>
              </a:spcBef>
              <a:spcAft>
                <a:spcPts val="0"/>
              </a:spcAft>
              <a:buClr>
                <a:schemeClr val="dk1"/>
              </a:buClr>
              <a:buSzPts val="4000"/>
              <a:buFont typeface="Yeseva One"/>
              <a:buNone/>
              <a:defRPr b="1" sz="4000">
                <a:solidFill>
                  <a:schemeClr val="dk1"/>
                </a:solidFill>
                <a:latin typeface="Yeseva One"/>
                <a:ea typeface="Yeseva One"/>
                <a:cs typeface="Yeseva One"/>
                <a:sym typeface="Yeseva One"/>
              </a:defRPr>
            </a:lvl7pPr>
            <a:lvl8pPr lvl="7">
              <a:spcBef>
                <a:spcPts val="0"/>
              </a:spcBef>
              <a:spcAft>
                <a:spcPts val="0"/>
              </a:spcAft>
              <a:buClr>
                <a:schemeClr val="dk1"/>
              </a:buClr>
              <a:buSzPts val="4000"/>
              <a:buFont typeface="Yeseva One"/>
              <a:buNone/>
              <a:defRPr b="1" sz="4000">
                <a:solidFill>
                  <a:schemeClr val="dk1"/>
                </a:solidFill>
                <a:latin typeface="Yeseva One"/>
                <a:ea typeface="Yeseva One"/>
                <a:cs typeface="Yeseva One"/>
                <a:sym typeface="Yeseva One"/>
              </a:defRPr>
            </a:lvl8pPr>
            <a:lvl9pPr lvl="8">
              <a:spcBef>
                <a:spcPts val="0"/>
              </a:spcBef>
              <a:spcAft>
                <a:spcPts val="0"/>
              </a:spcAft>
              <a:buClr>
                <a:schemeClr val="dk1"/>
              </a:buClr>
              <a:buSzPts val="4000"/>
              <a:buFont typeface="Yeseva One"/>
              <a:buNone/>
              <a:defRPr b="1" sz="4000">
                <a:solidFill>
                  <a:schemeClr val="dk1"/>
                </a:solidFill>
                <a:latin typeface="Yeseva One"/>
                <a:ea typeface="Yeseva One"/>
                <a:cs typeface="Yeseva One"/>
                <a:sym typeface="Yeseva One"/>
              </a:defRPr>
            </a:lvl9pPr>
          </a:lstStyle>
          <a:p/>
        </p:txBody>
      </p:sp>
      <p:sp>
        <p:nvSpPr>
          <p:cNvPr id="7" name="Google Shape;7;p1"/>
          <p:cNvSpPr txBox="1"/>
          <p:nvPr>
            <p:ph idx="1" type="body"/>
          </p:nvPr>
        </p:nvSpPr>
        <p:spPr>
          <a:xfrm>
            <a:off x="415600" y="1536633"/>
            <a:ext cx="11360700" cy="4555200"/>
          </a:xfrm>
          <a:prstGeom prst="rect">
            <a:avLst/>
          </a:prstGeom>
          <a:noFill/>
          <a:ln>
            <a:noFill/>
          </a:ln>
        </p:spPr>
        <p:txBody>
          <a:bodyPr anchorCtr="0" anchor="t" bIns="121900" lIns="121900" spcFirstLastPara="1" rIns="121900" wrap="square" tIns="121900">
            <a:noAutofit/>
          </a:bodyPr>
          <a:lstStyle>
            <a:lvl1pPr indent="-349250" lvl="0" marL="457200">
              <a:lnSpc>
                <a:spcPct val="115000"/>
              </a:lnSpc>
              <a:spcBef>
                <a:spcPts val="0"/>
              </a:spcBef>
              <a:spcAft>
                <a:spcPts val="0"/>
              </a:spcAft>
              <a:buClr>
                <a:schemeClr val="dk2"/>
              </a:buClr>
              <a:buSzPts val="1900"/>
              <a:buFont typeface="Questrial"/>
              <a:buChar char="●"/>
              <a:defRPr sz="1900">
                <a:solidFill>
                  <a:schemeClr val="dk2"/>
                </a:solidFill>
                <a:latin typeface="Questrial"/>
                <a:ea typeface="Questrial"/>
                <a:cs typeface="Questrial"/>
                <a:sym typeface="Questrial"/>
              </a:defRPr>
            </a:lvl1pPr>
            <a:lvl2pPr indent="-349250" lvl="1" marL="914400">
              <a:lnSpc>
                <a:spcPct val="115000"/>
              </a:lnSpc>
              <a:spcBef>
                <a:spcPts val="2100"/>
              </a:spcBef>
              <a:spcAft>
                <a:spcPts val="0"/>
              </a:spcAft>
              <a:buClr>
                <a:schemeClr val="dk2"/>
              </a:buClr>
              <a:buSzPts val="1900"/>
              <a:buFont typeface="Questrial"/>
              <a:buChar char="○"/>
              <a:defRPr sz="1900">
                <a:solidFill>
                  <a:schemeClr val="dk2"/>
                </a:solidFill>
                <a:latin typeface="Questrial"/>
                <a:ea typeface="Questrial"/>
                <a:cs typeface="Questrial"/>
                <a:sym typeface="Questrial"/>
              </a:defRPr>
            </a:lvl2pPr>
            <a:lvl3pPr indent="-349250" lvl="2" marL="1371600">
              <a:lnSpc>
                <a:spcPct val="115000"/>
              </a:lnSpc>
              <a:spcBef>
                <a:spcPts val="2100"/>
              </a:spcBef>
              <a:spcAft>
                <a:spcPts val="0"/>
              </a:spcAft>
              <a:buClr>
                <a:schemeClr val="dk2"/>
              </a:buClr>
              <a:buSzPts val="1900"/>
              <a:buFont typeface="Questrial"/>
              <a:buChar char="■"/>
              <a:defRPr sz="1900">
                <a:solidFill>
                  <a:schemeClr val="dk2"/>
                </a:solidFill>
                <a:latin typeface="Questrial"/>
                <a:ea typeface="Questrial"/>
                <a:cs typeface="Questrial"/>
                <a:sym typeface="Questrial"/>
              </a:defRPr>
            </a:lvl3pPr>
            <a:lvl4pPr indent="-349250" lvl="3" marL="1828800">
              <a:lnSpc>
                <a:spcPct val="115000"/>
              </a:lnSpc>
              <a:spcBef>
                <a:spcPts val="2100"/>
              </a:spcBef>
              <a:spcAft>
                <a:spcPts val="0"/>
              </a:spcAft>
              <a:buClr>
                <a:schemeClr val="dk2"/>
              </a:buClr>
              <a:buSzPts val="1900"/>
              <a:buFont typeface="Questrial"/>
              <a:buChar char="●"/>
              <a:defRPr sz="1900">
                <a:solidFill>
                  <a:schemeClr val="dk2"/>
                </a:solidFill>
                <a:latin typeface="Questrial"/>
                <a:ea typeface="Questrial"/>
                <a:cs typeface="Questrial"/>
                <a:sym typeface="Questrial"/>
              </a:defRPr>
            </a:lvl4pPr>
            <a:lvl5pPr indent="-349250" lvl="4" marL="2286000">
              <a:lnSpc>
                <a:spcPct val="115000"/>
              </a:lnSpc>
              <a:spcBef>
                <a:spcPts val="2100"/>
              </a:spcBef>
              <a:spcAft>
                <a:spcPts val="0"/>
              </a:spcAft>
              <a:buClr>
                <a:schemeClr val="dk2"/>
              </a:buClr>
              <a:buSzPts val="1900"/>
              <a:buFont typeface="Questrial"/>
              <a:buChar char="○"/>
              <a:defRPr sz="1900">
                <a:solidFill>
                  <a:schemeClr val="dk2"/>
                </a:solidFill>
                <a:latin typeface="Questrial"/>
                <a:ea typeface="Questrial"/>
                <a:cs typeface="Questrial"/>
                <a:sym typeface="Questrial"/>
              </a:defRPr>
            </a:lvl5pPr>
            <a:lvl6pPr indent="-349250" lvl="5" marL="2743200">
              <a:lnSpc>
                <a:spcPct val="115000"/>
              </a:lnSpc>
              <a:spcBef>
                <a:spcPts val="2100"/>
              </a:spcBef>
              <a:spcAft>
                <a:spcPts val="0"/>
              </a:spcAft>
              <a:buClr>
                <a:schemeClr val="dk2"/>
              </a:buClr>
              <a:buSzPts val="1900"/>
              <a:buFont typeface="Questrial"/>
              <a:buChar char="■"/>
              <a:defRPr sz="1900">
                <a:solidFill>
                  <a:schemeClr val="dk2"/>
                </a:solidFill>
                <a:latin typeface="Questrial"/>
                <a:ea typeface="Questrial"/>
                <a:cs typeface="Questrial"/>
                <a:sym typeface="Questrial"/>
              </a:defRPr>
            </a:lvl6pPr>
            <a:lvl7pPr indent="-349250" lvl="6" marL="3200400">
              <a:lnSpc>
                <a:spcPct val="115000"/>
              </a:lnSpc>
              <a:spcBef>
                <a:spcPts val="2100"/>
              </a:spcBef>
              <a:spcAft>
                <a:spcPts val="0"/>
              </a:spcAft>
              <a:buClr>
                <a:schemeClr val="dk2"/>
              </a:buClr>
              <a:buSzPts val="1900"/>
              <a:buFont typeface="Questrial"/>
              <a:buChar char="●"/>
              <a:defRPr sz="1900">
                <a:solidFill>
                  <a:schemeClr val="dk2"/>
                </a:solidFill>
                <a:latin typeface="Questrial"/>
                <a:ea typeface="Questrial"/>
                <a:cs typeface="Questrial"/>
                <a:sym typeface="Questrial"/>
              </a:defRPr>
            </a:lvl7pPr>
            <a:lvl8pPr indent="-349250" lvl="7" marL="3657600">
              <a:lnSpc>
                <a:spcPct val="115000"/>
              </a:lnSpc>
              <a:spcBef>
                <a:spcPts val="2100"/>
              </a:spcBef>
              <a:spcAft>
                <a:spcPts val="0"/>
              </a:spcAft>
              <a:buClr>
                <a:schemeClr val="dk2"/>
              </a:buClr>
              <a:buSzPts val="1900"/>
              <a:buFont typeface="Questrial"/>
              <a:buChar char="○"/>
              <a:defRPr sz="1900">
                <a:solidFill>
                  <a:schemeClr val="dk2"/>
                </a:solidFill>
                <a:latin typeface="Questrial"/>
                <a:ea typeface="Questrial"/>
                <a:cs typeface="Questrial"/>
                <a:sym typeface="Questrial"/>
              </a:defRPr>
            </a:lvl8pPr>
            <a:lvl9pPr indent="-349250" lvl="8" marL="4114800">
              <a:lnSpc>
                <a:spcPct val="115000"/>
              </a:lnSpc>
              <a:spcBef>
                <a:spcPts val="2100"/>
              </a:spcBef>
              <a:spcAft>
                <a:spcPts val="2100"/>
              </a:spcAft>
              <a:buClr>
                <a:schemeClr val="dk2"/>
              </a:buClr>
              <a:buSzPts val="1900"/>
              <a:buFont typeface="Questrial"/>
              <a:buChar char="■"/>
              <a:defRPr sz="1900">
                <a:solidFill>
                  <a:schemeClr val="dk2"/>
                </a:solidFill>
                <a:latin typeface="Questrial"/>
                <a:ea typeface="Questrial"/>
                <a:cs typeface="Questrial"/>
                <a:sym typeface="Questrial"/>
              </a:defRPr>
            </a:lvl9pPr>
          </a:lstStyle>
          <a:p/>
        </p:txBody>
      </p:sp>
      <p:sp>
        <p:nvSpPr>
          <p:cNvPr id="8" name="Google Shape;8;p1"/>
          <p:cNvSpPr txBox="1"/>
          <p:nvPr>
            <p:ph idx="12" type="sldNum"/>
          </p:nvPr>
        </p:nvSpPr>
        <p:spPr>
          <a:xfrm>
            <a:off x="11296610" y="6217622"/>
            <a:ext cx="731700" cy="524700"/>
          </a:xfrm>
          <a:prstGeom prst="rect">
            <a:avLst/>
          </a:prstGeom>
          <a:noFill/>
          <a:ln>
            <a:noFill/>
          </a:ln>
        </p:spPr>
        <p:txBody>
          <a:bodyPr anchorCtr="0" anchor="ctr" bIns="121900" lIns="121900" spcFirstLastPara="1" rIns="121900" wrap="square" tIns="121900">
            <a:noAutofit/>
          </a:bodyPr>
          <a:lstStyle>
            <a:lvl1pPr lvl="0" algn="r">
              <a:buNone/>
              <a:defRPr sz="1300">
                <a:solidFill>
                  <a:schemeClr val="dk2"/>
                </a:solidFill>
              </a:defRPr>
            </a:lvl1pPr>
            <a:lvl2pPr lvl="1" algn="r">
              <a:buNone/>
              <a:defRPr sz="1300">
                <a:solidFill>
                  <a:schemeClr val="dk2"/>
                </a:solidFill>
              </a:defRPr>
            </a:lvl2pPr>
            <a:lvl3pPr lvl="2" algn="r">
              <a:buNone/>
              <a:defRPr sz="1300">
                <a:solidFill>
                  <a:schemeClr val="dk2"/>
                </a:solidFill>
              </a:defRPr>
            </a:lvl3pPr>
            <a:lvl4pPr lvl="3" algn="r">
              <a:buNone/>
              <a:defRPr sz="1300">
                <a:solidFill>
                  <a:schemeClr val="dk2"/>
                </a:solidFill>
              </a:defRPr>
            </a:lvl4pPr>
            <a:lvl5pPr lvl="4" algn="r">
              <a:buNone/>
              <a:defRPr sz="1300">
                <a:solidFill>
                  <a:schemeClr val="dk2"/>
                </a:solidFill>
              </a:defRPr>
            </a:lvl5pPr>
            <a:lvl6pPr lvl="5" algn="r">
              <a:buNone/>
              <a:defRPr sz="1300">
                <a:solidFill>
                  <a:schemeClr val="dk2"/>
                </a:solidFill>
              </a:defRPr>
            </a:lvl6pPr>
            <a:lvl7pPr lvl="6" algn="r">
              <a:buNone/>
              <a:defRPr sz="1300">
                <a:solidFill>
                  <a:schemeClr val="dk2"/>
                </a:solidFill>
              </a:defRPr>
            </a:lvl7pPr>
            <a:lvl8pPr lvl="7" algn="r">
              <a:buNone/>
              <a:defRPr sz="1300">
                <a:solidFill>
                  <a:schemeClr val="dk2"/>
                </a:solidFill>
              </a:defRPr>
            </a:lvl8pPr>
            <a:lvl9pPr lvl="8" algn="r">
              <a:buNone/>
              <a:defRPr sz="13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0.xml"/><Relationship Id="rId3" Type="http://schemas.openxmlformats.org/officeDocument/2006/relationships/image" Target="../media/image14.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1.xml"/><Relationship Id="rId3" Type="http://schemas.openxmlformats.org/officeDocument/2006/relationships/image" Target="../media/image7.jp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14.xml"/><Relationship Id="rId3" Type="http://schemas.openxmlformats.org/officeDocument/2006/relationships/image" Target="../media/image11.png"/><Relationship Id="rId4" Type="http://schemas.openxmlformats.org/officeDocument/2006/relationships/image" Target="../media/image13.png"/><Relationship Id="rId5" Type="http://schemas.openxmlformats.org/officeDocument/2006/relationships/image" Target="../media/image10.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7.xml"/><Relationship Id="rId3" Type="http://schemas.openxmlformats.org/officeDocument/2006/relationships/image" Target="../media/image9.jp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18.xml"/><Relationship Id="rId3" Type="http://schemas.openxmlformats.org/officeDocument/2006/relationships/image" Target="../media/image9.jp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9.xml"/><Relationship Id="rId3" Type="http://schemas.openxmlformats.org/officeDocument/2006/relationships/image" Target="../media/image6.jp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image" Target="../media/image12.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0.xml"/><Relationship Id="rId3" Type="http://schemas.openxmlformats.org/officeDocument/2006/relationships/image" Target="../media/image6.jp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3.xml"/><Relationship Id="rId3" Type="http://schemas.openxmlformats.org/officeDocument/2006/relationships/hyperlink" Target="https://slidesmania.com/" TargetMode="External"/><Relationship Id="rId4" Type="http://schemas.openxmlformats.org/officeDocument/2006/relationships/hyperlink" Target="https://unsplash.com/" TargetMode="External"/><Relationship Id="rId5" Type="http://schemas.openxmlformats.org/officeDocument/2006/relationships/hyperlink" Target="https://fonts.google.com/specimen/Questrial?preview.text=Here%20Goes%20Your%20Presentation%20Title&amp;preview.text_type=custom&amp;query=questrial" TargetMode="External"/><Relationship Id="rId6" Type="http://schemas.openxmlformats.org/officeDocument/2006/relationships/hyperlink" Target="https://fonts.google.com/specimen/Yeseva+One?category=Serif,Display&amp;preview.text=Here%20Goes%20Your%20Presentation%20Title&amp;preview.text_type=custom" TargetMode="Externa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5.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1" name="Shape 481"/>
        <p:cNvGrpSpPr/>
        <p:nvPr/>
      </p:nvGrpSpPr>
      <p:grpSpPr>
        <a:xfrm>
          <a:off x="0" y="0"/>
          <a:ext cx="0" cy="0"/>
          <a:chOff x="0" y="0"/>
          <a:chExt cx="0" cy="0"/>
        </a:xfrm>
      </p:grpSpPr>
      <p:sp>
        <p:nvSpPr>
          <p:cNvPr id="482" name="Google Shape;482;p24"/>
          <p:cNvSpPr txBox="1"/>
          <p:nvPr>
            <p:ph type="title"/>
          </p:nvPr>
        </p:nvSpPr>
        <p:spPr>
          <a:xfrm>
            <a:off x="973050" y="1996276"/>
            <a:ext cx="10245900" cy="2598600"/>
          </a:xfrm>
          <a:prstGeom prst="rect">
            <a:avLst/>
          </a:prstGeom>
        </p:spPr>
        <p:txBody>
          <a:bodyPr anchorCtr="0" anchor="ctr" bIns="121900" lIns="121900" spcFirstLastPara="1" rIns="121900" wrap="square" tIns="121900">
            <a:noAutofit/>
          </a:bodyPr>
          <a:lstStyle/>
          <a:p>
            <a:pPr indent="0" lvl="0" marL="0" rtl="0" algn="ctr">
              <a:spcBef>
                <a:spcPts val="0"/>
              </a:spcBef>
              <a:spcAft>
                <a:spcPts val="0"/>
              </a:spcAft>
              <a:buNone/>
            </a:pPr>
            <a:r>
              <a:rPr lang="en"/>
              <a:t>Here goes your presentation title.</a:t>
            </a:r>
            <a:endParaRPr/>
          </a:p>
        </p:txBody>
      </p:sp>
      <p:sp>
        <p:nvSpPr>
          <p:cNvPr id="483" name="Google Shape;483;p24"/>
          <p:cNvSpPr txBox="1"/>
          <p:nvPr>
            <p:ph idx="1" type="subTitle"/>
          </p:nvPr>
        </p:nvSpPr>
        <p:spPr>
          <a:xfrm>
            <a:off x="1507500" y="4546525"/>
            <a:ext cx="9177000" cy="549600"/>
          </a:xfrm>
          <a:prstGeom prst="rect">
            <a:avLst/>
          </a:prstGeom>
        </p:spPr>
        <p:txBody>
          <a:bodyPr anchorCtr="0" anchor="ctr" bIns="121900" lIns="121900" spcFirstLastPara="1" rIns="121900" wrap="square" tIns="121900">
            <a:noAutofit/>
          </a:bodyPr>
          <a:lstStyle/>
          <a:p>
            <a:pPr indent="0" lvl="0" marL="0" rtl="0" algn="ctr">
              <a:lnSpc>
                <a:spcPct val="100000"/>
              </a:lnSpc>
              <a:spcBef>
                <a:spcPts val="0"/>
              </a:spcBef>
              <a:spcAft>
                <a:spcPts val="0"/>
              </a:spcAft>
              <a:buNone/>
            </a:pPr>
            <a:r>
              <a:rPr b="1" lang="en"/>
              <a:t>And here your subtitle.</a:t>
            </a:r>
            <a:endParaRPr b="1"/>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8" name="Shape 558"/>
        <p:cNvGrpSpPr/>
        <p:nvPr/>
      </p:nvGrpSpPr>
      <p:grpSpPr>
        <a:xfrm>
          <a:off x="0" y="0"/>
          <a:ext cx="0" cy="0"/>
          <a:chOff x="0" y="0"/>
          <a:chExt cx="0" cy="0"/>
        </a:xfrm>
      </p:grpSpPr>
      <p:pic>
        <p:nvPicPr>
          <p:cNvPr id="559" name="Google Shape;559;p33"/>
          <p:cNvPicPr preferRelativeResize="0"/>
          <p:nvPr/>
        </p:nvPicPr>
        <p:blipFill rotWithShape="1">
          <a:blip r:embed="rId3">
            <a:alphaModFix/>
          </a:blip>
          <a:srcRect b="31711" l="5237" r="6447" t="11527"/>
          <a:stretch/>
        </p:blipFill>
        <p:spPr>
          <a:xfrm>
            <a:off x="4933062" y="1769850"/>
            <a:ext cx="7010825" cy="3008974"/>
          </a:xfrm>
          <a:prstGeom prst="rect">
            <a:avLst/>
          </a:prstGeom>
          <a:noFill/>
          <a:ln>
            <a:noFill/>
          </a:ln>
        </p:spPr>
      </p:pic>
      <p:sp>
        <p:nvSpPr>
          <p:cNvPr id="560" name="Google Shape;560;p33"/>
          <p:cNvSpPr/>
          <p:nvPr/>
        </p:nvSpPr>
        <p:spPr>
          <a:xfrm rot="-5400000">
            <a:off x="5893008" y="-121484"/>
            <a:ext cx="421412" cy="12207424"/>
          </a:xfrm>
          <a:custGeom>
            <a:rect b="b" l="l" r="r" t="t"/>
            <a:pathLst>
              <a:path extrusionOk="0" h="4606575" w="661038">
                <a:moveTo>
                  <a:pt x="634982" y="4471502"/>
                </a:moveTo>
                <a:lnTo>
                  <a:pt x="634982" y="4605995"/>
                </a:lnTo>
                <a:lnTo>
                  <a:pt x="37098" y="4605995"/>
                </a:lnTo>
                <a:lnTo>
                  <a:pt x="37098" y="4442070"/>
                </a:lnTo>
                <a:lnTo>
                  <a:pt x="43479" y="4438164"/>
                </a:lnTo>
                <a:lnTo>
                  <a:pt x="43479" y="4401303"/>
                </a:lnTo>
                <a:cubicBezTo>
                  <a:pt x="25191" y="4389396"/>
                  <a:pt x="55195" y="4379014"/>
                  <a:pt x="7475" y="4377395"/>
                </a:cubicBezTo>
                <a:cubicBezTo>
                  <a:pt x="-3003" y="4371775"/>
                  <a:pt x="40717" y="4371299"/>
                  <a:pt x="43670" y="4364250"/>
                </a:cubicBezTo>
                <a:cubicBezTo>
                  <a:pt x="43670" y="4363012"/>
                  <a:pt x="43670" y="4361869"/>
                  <a:pt x="43670" y="4360821"/>
                </a:cubicBezTo>
                <a:lnTo>
                  <a:pt x="37860" y="4357106"/>
                </a:lnTo>
                <a:lnTo>
                  <a:pt x="37860" y="4345962"/>
                </a:lnTo>
                <a:cubicBezTo>
                  <a:pt x="54052" y="4317387"/>
                  <a:pt x="39193" y="4268334"/>
                  <a:pt x="44051" y="4232424"/>
                </a:cubicBezTo>
                <a:lnTo>
                  <a:pt x="38145" y="4228424"/>
                </a:lnTo>
                <a:cubicBezTo>
                  <a:pt x="38145" y="4227471"/>
                  <a:pt x="38145" y="4226328"/>
                  <a:pt x="37383" y="4224899"/>
                </a:cubicBezTo>
                <a:lnTo>
                  <a:pt x="43860" y="4220804"/>
                </a:lnTo>
                <a:lnTo>
                  <a:pt x="43860" y="4187752"/>
                </a:lnTo>
                <a:lnTo>
                  <a:pt x="37479" y="4183942"/>
                </a:lnTo>
                <a:lnTo>
                  <a:pt x="37479" y="4018207"/>
                </a:lnTo>
                <a:lnTo>
                  <a:pt x="44051" y="4014302"/>
                </a:lnTo>
                <a:cubicBezTo>
                  <a:pt x="44051" y="4012968"/>
                  <a:pt x="44051" y="4011730"/>
                  <a:pt x="44051" y="4010682"/>
                </a:cubicBezTo>
                <a:lnTo>
                  <a:pt x="38241" y="4006967"/>
                </a:lnTo>
                <a:lnTo>
                  <a:pt x="38241" y="3999538"/>
                </a:lnTo>
                <a:cubicBezTo>
                  <a:pt x="47766" y="3996585"/>
                  <a:pt x="47766" y="3976964"/>
                  <a:pt x="38241" y="3974201"/>
                </a:cubicBezTo>
                <a:lnTo>
                  <a:pt x="38241" y="3956104"/>
                </a:lnTo>
                <a:lnTo>
                  <a:pt x="31573" y="3951913"/>
                </a:lnTo>
                <a:cubicBezTo>
                  <a:pt x="31573" y="3950770"/>
                  <a:pt x="31573" y="3949627"/>
                  <a:pt x="31573" y="3948293"/>
                </a:cubicBezTo>
                <a:lnTo>
                  <a:pt x="38145" y="3944388"/>
                </a:lnTo>
                <a:lnTo>
                  <a:pt x="38145" y="3915051"/>
                </a:lnTo>
                <a:lnTo>
                  <a:pt x="31859" y="3911146"/>
                </a:lnTo>
                <a:lnTo>
                  <a:pt x="37098" y="3908193"/>
                </a:lnTo>
                <a:cubicBezTo>
                  <a:pt x="38450" y="3893315"/>
                  <a:pt x="38803" y="3878351"/>
                  <a:pt x="38145" y="3863425"/>
                </a:cubicBezTo>
                <a:cubicBezTo>
                  <a:pt x="41003" y="3861425"/>
                  <a:pt x="43575" y="3861235"/>
                  <a:pt x="44718" y="3858758"/>
                </a:cubicBezTo>
                <a:cubicBezTo>
                  <a:pt x="42336" y="3847328"/>
                  <a:pt x="50909" y="3828564"/>
                  <a:pt x="38526" y="3823039"/>
                </a:cubicBezTo>
                <a:lnTo>
                  <a:pt x="38526" y="3778749"/>
                </a:lnTo>
                <a:lnTo>
                  <a:pt x="44622" y="3774938"/>
                </a:lnTo>
                <a:lnTo>
                  <a:pt x="44622" y="3745792"/>
                </a:lnTo>
                <a:lnTo>
                  <a:pt x="51290" y="3741696"/>
                </a:lnTo>
                <a:lnTo>
                  <a:pt x="51290" y="3590630"/>
                </a:lnTo>
                <a:lnTo>
                  <a:pt x="37955" y="3583200"/>
                </a:lnTo>
                <a:cubicBezTo>
                  <a:pt x="40927" y="3581819"/>
                  <a:pt x="44213" y="3581229"/>
                  <a:pt x="47480" y="3581486"/>
                </a:cubicBezTo>
                <a:cubicBezTo>
                  <a:pt x="52814" y="3573675"/>
                  <a:pt x="55576" y="3516620"/>
                  <a:pt x="44622" y="3513477"/>
                </a:cubicBezTo>
                <a:lnTo>
                  <a:pt x="44622" y="3498713"/>
                </a:lnTo>
                <a:lnTo>
                  <a:pt x="50814" y="3494808"/>
                </a:lnTo>
                <a:lnTo>
                  <a:pt x="50814" y="3483950"/>
                </a:lnTo>
                <a:lnTo>
                  <a:pt x="44432" y="3480044"/>
                </a:lnTo>
                <a:lnTo>
                  <a:pt x="44432" y="3469186"/>
                </a:lnTo>
                <a:lnTo>
                  <a:pt x="50909" y="3465090"/>
                </a:lnTo>
                <a:cubicBezTo>
                  <a:pt x="50909" y="3463757"/>
                  <a:pt x="50909" y="3462614"/>
                  <a:pt x="50337" y="3461375"/>
                </a:cubicBezTo>
                <a:cubicBezTo>
                  <a:pt x="41955" y="3456327"/>
                  <a:pt x="41955" y="3456041"/>
                  <a:pt x="50337" y="3450898"/>
                </a:cubicBezTo>
                <a:lnTo>
                  <a:pt x="50337" y="3443373"/>
                </a:lnTo>
                <a:lnTo>
                  <a:pt x="44527" y="3439563"/>
                </a:lnTo>
                <a:lnTo>
                  <a:pt x="44527" y="3351266"/>
                </a:lnTo>
                <a:lnTo>
                  <a:pt x="50528" y="3347552"/>
                </a:lnTo>
                <a:lnTo>
                  <a:pt x="44337" y="3343741"/>
                </a:lnTo>
                <a:lnTo>
                  <a:pt x="44337" y="3329073"/>
                </a:lnTo>
                <a:lnTo>
                  <a:pt x="50528" y="3325263"/>
                </a:lnTo>
                <a:lnTo>
                  <a:pt x="50528" y="3269923"/>
                </a:lnTo>
                <a:cubicBezTo>
                  <a:pt x="43860" y="3266018"/>
                  <a:pt x="29668" y="3261160"/>
                  <a:pt x="43956" y="3255540"/>
                </a:cubicBezTo>
                <a:lnTo>
                  <a:pt x="43956" y="3155909"/>
                </a:lnTo>
                <a:lnTo>
                  <a:pt x="37764" y="3152098"/>
                </a:lnTo>
                <a:lnTo>
                  <a:pt x="37764" y="3093329"/>
                </a:lnTo>
                <a:lnTo>
                  <a:pt x="44146" y="3089424"/>
                </a:lnTo>
                <a:lnTo>
                  <a:pt x="44146" y="3041799"/>
                </a:lnTo>
                <a:lnTo>
                  <a:pt x="37669" y="3037703"/>
                </a:lnTo>
                <a:cubicBezTo>
                  <a:pt x="37669" y="3036370"/>
                  <a:pt x="37669" y="3035227"/>
                  <a:pt x="38241" y="3033989"/>
                </a:cubicBezTo>
                <a:cubicBezTo>
                  <a:pt x="47766" y="3031226"/>
                  <a:pt x="43194" y="3019415"/>
                  <a:pt x="44241" y="3012176"/>
                </a:cubicBezTo>
                <a:cubicBezTo>
                  <a:pt x="41670" y="3010843"/>
                  <a:pt x="40146" y="3009890"/>
                  <a:pt x="38622" y="3009033"/>
                </a:cubicBezTo>
                <a:cubicBezTo>
                  <a:pt x="36812" y="3005509"/>
                  <a:pt x="38050" y="3001794"/>
                  <a:pt x="37669" y="2997889"/>
                </a:cubicBezTo>
                <a:lnTo>
                  <a:pt x="43956" y="2993793"/>
                </a:lnTo>
                <a:lnTo>
                  <a:pt x="43956" y="2975505"/>
                </a:lnTo>
                <a:lnTo>
                  <a:pt x="37764" y="2971600"/>
                </a:lnTo>
                <a:lnTo>
                  <a:pt x="37764" y="2967695"/>
                </a:lnTo>
                <a:lnTo>
                  <a:pt x="44337" y="2963694"/>
                </a:lnTo>
                <a:lnTo>
                  <a:pt x="44337" y="2860824"/>
                </a:lnTo>
                <a:lnTo>
                  <a:pt x="50814" y="2856728"/>
                </a:lnTo>
                <a:cubicBezTo>
                  <a:pt x="50814" y="2855395"/>
                  <a:pt x="50814" y="2854252"/>
                  <a:pt x="50147" y="2853014"/>
                </a:cubicBezTo>
                <a:cubicBezTo>
                  <a:pt x="40622" y="2847775"/>
                  <a:pt x="44432" y="2846346"/>
                  <a:pt x="45289" y="2819676"/>
                </a:cubicBezTo>
                <a:lnTo>
                  <a:pt x="49861" y="2817009"/>
                </a:lnTo>
                <a:cubicBezTo>
                  <a:pt x="50995" y="2811018"/>
                  <a:pt x="51318" y="2804893"/>
                  <a:pt x="50814" y="2798816"/>
                </a:cubicBezTo>
                <a:cubicBezTo>
                  <a:pt x="45861" y="2794911"/>
                  <a:pt x="40431" y="2791958"/>
                  <a:pt x="50814" y="2787006"/>
                </a:cubicBezTo>
                <a:lnTo>
                  <a:pt x="50814" y="2776052"/>
                </a:lnTo>
                <a:lnTo>
                  <a:pt x="44527" y="2772241"/>
                </a:lnTo>
                <a:cubicBezTo>
                  <a:pt x="54624" y="2769384"/>
                  <a:pt x="49956" y="2757954"/>
                  <a:pt x="50909" y="2750239"/>
                </a:cubicBezTo>
                <a:cubicBezTo>
                  <a:pt x="37002" y="2746619"/>
                  <a:pt x="51480" y="2728807"/>
                  <a:pt x="38622" y="2724902"/>
                </a:cubicBezTo>
                <a:cubicBezTo>
                  <a:pt x="37564" y="2711377"/>
                  <a:pt x="37279" y="2697794"/>
                  <a:pt x="37764" y="2684230"/>
                </a:cubicBezTo>
                <a:lnTo>
                  <a:pt x="31573" y="2680230"/>
                </a:lnTo>
                <a:lnTo>
                  <a:pt x="44146" y="2672706"/>
                </a:lnTo>
                <a:lnTo>
                  <a:pt x="44146" y="2647083"/>
                </a:lnTo>
                <a:lnTo>
                  <a:pt x="38145" y="2643082"/>
                </a:lnTo>
                <a:lnTo>
                  <a:pt x="43479" y="2640130"/>
                </a:lnTo>
                <a:cubicBezTo>
                  <a:pt x="46908" y="2591266"/>
                  <a:pt x="41860" y="2540689"/>
                  <a:pt x="45194" y="2491731"/>
                </a:cubicBezTo>
                <a:cubicBezTo>
                  <a:pt x="50242" y="2488968"/>
                  <a:pt x="50242" y="2488873"/>
                  <a:pt x="51004" y="2485253"/>
                </a:cubicBezTo>
                <a:lnTo>
                  <a:pt x="44527" y="2481157"/>
                </a:lnTo>
                <a:lnTo>
                  <a:pt x="44527" y="2466489"/>
                </a:lnTo>
                <a:lnTo>
                  <a:pt x="50909" y="2462679"/>
                </a:lnTo>
                <a:lnTo>
                  <a:pt x="50909" y="2455440"/>
                </a:lnTo>
                <a:lnTo>
                  <a:pt x="44527" y="2451630"/>
                </a:lnTo>
                <a:lnTo>
                  <a:pt x="44527" y="2422293"/>
                </a:lnTo>
                <a:lnTo>
                  <a:pt x="50909" y="2418102"/>
                </a:lnTo>
                <a:cubicBezTo>
                  <a:pt x="50909" y="2416768"/>
                  <a:pt x="50433" y="2415625"/>
                  <a:pt x="50147" y="2414387"/>
                </a:cubicBezTo>
                <a:cubicBezTo>
                  <a:pt x="43384" y="2412387"/>
                  <a:pt x="44241" y="2406577"/>
                  <a:pt x="44337" y="2400671"/>
                </a:cubicBezTo>
                <a:lnTo>
                  <a:pt x="50528" y="2396385"/>
                </a:lnTo>
                <a:lnTo>
                  <a:pt x="50528" y="2385527"/>
                </a:lnTo>
                <a:lnTo>
                  <a:pt x="44527" y="2381621"/>
                </a:lnTo>
                <a:lnTo>
                  <a:pt x="44527" y="2352284"/>
                </a:lnTo>
                <a:lnTo>
                  <a:pt x="50909" y="2348474"/>
                </a:lnTo>
                <a:lnTo>
                  <a:pt x="50909" y="2333806"/>
                </a:lnTo>
                <a:lnTo>
                  <a:pt x="44337" y="2329900"/>
                </a:lnTo>
                <a:cubicBezTo>
                  <a:pt x="44337" y="2328567"/>
                  <a:pt x="44337" y="2327329"/>
                  <a:pt x="44337" y="2326186"/>
                </a:cubicBezTo>
                <a:lnTo>
                  <a:pt x="49004" y="2323519"/>
                </a:lnTo>
                <a:cubicBezTo>
                  <a:pt x="52814" y="2308374"/>
                  <a:pt x="49004" y="2290657"/>
                  <a:pt x="50528" y="2274846"/>
                </a:cubicBezTo>
                <a:cubicBezTo>
                  <a:pt x="67006" y="2253415"/>
                  <a:pt x="52433" y="2211886"/>
                  <a:pt x="57100" y="2183596"/>
                </a:cubicBezTo>
                <a:cubicBezTo>
                  <a:pt x="54224" y="2180663"/>
                  <a:pt x="50604" y="2178549"/>
                  <a:pt x="46623" y="2177500"/>
                </a:cubicBezTo>
                <a:cubicBezTo>
                  <a:pt x="38431" y="2183406"/>
                  <a:pt x="31573" y="2179405"/>
                  <a:pt x="19381" y="2181977"/>
                </a:cubicBezTo>
                <a:lnTo>
                  <a:pt x="14619" y="2184168"/>
                </a:lnTo>
                <a:cubicBezTo>
                  <a:pt x="-27768" y="2172262"/>
                  <a:pt x="39193" y="2181882"/>
                  <a:pt x="50337" y="2167975"/>
                </a:cubicBezTo>
                <a:lnTo>
                  <a:pt x="50337" y="2120350"/>
                </a:lnTo>
                <a:lnTo>
                  <a:pt x="57005" y="2116255"/>
                </a:lnTo>
                <a:lnTo>
                  <a:pt x="57005" y="2112730"/>
                </a:lnTo>
                <a:lnTo>
                  <a:pt x="50814" y="2108921"/>
                </a:lnTo>
                <a:lnTo>
                  <a:pt x="50814" y="2086727"/>
                </a:lnTo>
                <a:cubicBezTo>
                  <a:pt x="59386" y="2081489"/>
                  <a:pt x="59481" y="2081107"/>
                  <a:pt x="51290" y="2076249"/>
                </a:cubicBezTo>
                <a:cubicBezTo>
                  <a:pt x="50423" y="2071382"/>
                  <a:pt x="50128" y="2066420"/>
                  <a:pt x="50433" y="2061486"/>
                </a:cubicBezTo>
                <a:lnTo>
                  <a:pt x="44432" y="2057486"/>
                </a:lnTo>
                <a:lnTo>
                  <a:pt x="50433" y="2053675"/>
                </a:lnTo>
                <a:lnTo>
                  <a:pt x="50433" y="2046627"/>
                </a:lnTo>
                <a:lnTo>
                  <a:pt x="57005" y="2042531"/>
                </a:lnTo>
                <a:lnTo>
                  <a:pt x="57005" y="1998526"/>
                </a:lnTo>
                <a:lnTo>
                  <a:pt x="50814" y="1994621"/>
                </a:lnTo>
                <a:lnTo>
                  <a:pt x="50814" y="1972523"/>
                </a:lnTo>
                <a:cubicBezTo>
                  <a:pt x="64339" y="1968808"/>
                  <a:pt x="49956" y="1950996"/>
                  <a:pt x="62910" y="1947281"/>
                </a:cubicBezTo>
                <a:cubicBezTo>
                  <a:pt x="63749" y="1942443"/>
                  <a:pt x="64006" y="1937518"/>
                  <a:pt x="63672" y="1932613"/>
                </a:cubicBezTo>
                <a:lnTo>
                  <a:pt x="57386" y="1928327"/>
                </a:lnTo>
                <a:lnTo>
                  <a:pt x="57386" y="1921183"/>
                </a:lnTo>
                <a:lnTo>
                  <a:pt x="63577" y="1917277"/>
                </a:lnTo>
                <a:lnTo>
                  <a:pt x="63577" y="1906419"/>
                </a:lnTo>
                <a:lnTo>
                  <a:pt x="57195" y="1902514"/>
                </a:lnTo>
                <a:lnTo>
                  <a:pt x="57195" y="1895180"/>
                </a:lnTo>
                <a:lnTo>
                  <a:pt x="62815" y="1892036"/>
                </a:lnTo>
                <a:cubicBezTo>
                  <a:pt x="65387" y="1887274"/>
                  <a:pt x="62244" y="1881749"/>
                  <a:pt x="64053" y="1876606"/>
                </a:cubicBezTo>
                <a:cubicBezTo>
                  <a:pt x="75388" y="1871748"/>
                  <a:pt x="69483" y="1853365"/>
                  <a:pt x="69292" y="1843078"/>
                </a:cubicBezTo>
                <a:lnTo>
                  <a:pt x="57672" y="1836601"/>
                </a:lnTo>
                <a:lnTo>
                  <a:pt x="57100" y="1832886"/>
                </a:lnTo>
                <a:lnTo>
                  <a:pt x="63577" y="1828886"/>
                </a:lnTo>
                <a:lnTo>
                  <a:pt x="63577" y="1825361"/>
                </a:lnTo>
                <a:lnTo>
                  <a:pt x="69959" y="1821456"/>
                </a:lnTo>
                <a:lnTo>
                  <a:pt x="63863" y="1817741"/>
                </a:lnTo>
                <a:cubicBezTo>
                  <a:pt x="61577" y="1812217"/>
                  <a:pt x="77579" y="1809740"/>
                  <a:pt x="66816" y="1804978"/>
                </a:cubicBezTo>
                <a:cubicBezTo>
                  <a:pt x="57291" y="1807073"/>
                  <a:pt x="58148" y="1798977"/>
                  <a:pt x="50814" y="1795453"/>
                </a:cubicBezTo>
                <a:lnTo>
                  <a:pt x="50814" y="1769926"/>
                </a:lnTo>
                <a:lnTo>
                  <a:pt x="56910" y="1766211"/>
                </a:lnTo>
                <a:lnTo>
                  <a:pt x="50718" y="1762401"/>
                </a:lnTo>
                <a:cubicBezTo>
                  <a:pt x="62339" y="1758400"/>
                  <a:pt x="55481" y="1742303"/>
                  <a:pt x="57100" y="1733064"/>
                </a:cubicBezTo>
                <a:cubicBezTo>
                  <a:pt x="66054" y="1727635"/>
                  <a:pt x="66054" y="1727349"/>
                  <a:pt x="57862" y="1722396"/>
                </a:cubicBezTo>
                <a:cubicBezTo>
                  <a:pt x="55957" y="1718872"/>
                  <a:pt x="57862" y="1715157"/>
                  <a:pt x="56338" y="1710775"/>
                </a:cubicBezTo>
                <a:lnTo>
                  <a:pt x="50909" y="1707251"/>
                </a:lnTo>
                <a:lnTo>
                  <a:pt x="57100" y="1703441"/>
                </a:lnTo>
                <a:lnTo>
                  <a:pt x="57100" y="1652006"/>
                </a:lnTo>
                <a:lnTo>
                  <a:pt x="63482" y="1648196"/>
                </a:lnTo>
                <a:lnTo>
                  <a:pt x="63482" y="1571330"/>
                </a:lnTo>
                <a:lnTo>
                  <a:pt x="57481" y="1567329"/>
                </a:lnTo>
                <a:cubicBezTo>
                  <a:pt x="64720" y="1565138"/>
                  <a:pt x="63768" y="1559614"/>
                  <a:pt x="63672" y="1553327"/>
                </a:cubicBezTo>
                <a:lnTo>
                  <a:pt x="57672" y="1549232"/>
                </a:lnTo>
                <a:lnTo>
                  <a:pt x="63291" y="1545517"/>
                </a:lnTo>
                <a:cubicBezTo>
                  <a:pt x="63291" y="1544469"/>
                  <a:pt x="63291" y="1543231"/>
                  <a:pt x="63291" y="1541993"/>
                </a:cubicBezTo>
                <a:lnTo>
                  <a:pt x="56719" y="1537992"/>
                </a:lnTo>
                <a:lnTo>
                  <a:pt x="56719" y="1530753"/>
                </a:lnTo>
                <a:lnTo>
                  <a:pt x="63101" y="1526943"/>
                </a:lnTo>
                <a:lnTo>
                  <a:pt x="63101" y="1467983"/>
                </a:lnTo>
                <a:lnTo>
                  <a:pt x="58243" y="1465221"/>
                </a:lnTo>
                <a:cubicBezTo>
                  <a:pt x="54528" y="1452172"/>
                  <a:pt x="57767" y="1436646"/>
                  <a:pt x="56719" y="1423215"/>
                </a:cubicBezTo>
                <a:cubicBezTo>
                  <a:pt x="58529" y="1418358"/>
                  <a:pt x="51195" y="1420073"/>
                  <a:pt x="44813" y="1417120"/>
                </a:cubicBezTo>
                <a:cubicBezTo>
                  <a:pt x="43289" y="1412643"/>
                  <a:pt x="54338" y="1416167"/>
                  <a:pt x="55862" y="1413214"/>
                </a:cubicBezTo>
                <a:cubicBezTo>
                  <a:pt x="58053" y="1388830"/>
                  <a:pt x="55862" y="1364161"/>
                  <a:pt x="56719" y="1339396"/>
                </a:cubicBezTo>
                <a:lnTo>
                  <a:pt x="50433" y="1335395"/>
                </a:lnTo>
                <a:lnTo>
                  <a:pt x="56719" y="1331585"/>
                </a:lnTo>
                <a:lnTo>
                  <a:pt x="56719" y="1269101"/>
                </a:lnTo>
                <a:lnTo>
                  <a:pt x="63101" y="1265291"/>
                </a:lnTo>
                <a:lnTo>
                  <a:pt x="63101" y="1228524"/>
                </a:lnTo>
                <a:lnTo>
                  <a:pt x="57005" y="1224619"/>
                </a:lnTo>
                <a:cubicBezTo>
                  <a:pt x="55671" y="1221381"/>
                  <a:pt x="58910" y="1219666"/>
                  <a:pt x="62149" y="1218143"/>
                </a:cubicBezTo>
                <a:cubicBezTo>
                  <a:pt x="65006" y="1211761"/>
                  <a:pt x="62149" y="1203379"/>
                  <a:pt x="63291" y="1195854"/>
                </a:cubicBezTo>
                <a:lnTo>
                  <a:pt x="57100" y="1191663"/>
                </a:lnTo>
                <a:lnTo>
                  <a:pt x="57100" y="1184424"/>
                </a:lnTo>
                <a:lnTo>
                  <a:pt x="63101" y="1180519"/>
                </a:lnTo>
                <a:lnTo>
                  <a:pt x="63101" y="1173280"/>
                </a:lnTo>
                <a:lnTo>
                  <a:pt x="56719" y="1169470"/>
                </a:lnTo>
                <a:lnTo>
                  <a:pt x="56719" y="1162231"/>
                </a:lnTo>
                <a:lnTo>
                  <a:pt x="63006" y="1158421"/>
                </a:lnTo>
                <a:lnTo>
                  <a:pt x="63006" y="1150991"/>
                </a:lnTo>
                <a:cubicBezTo>
                  <a:pt x="54338" y="1145752"/>
                  <a:pt x="54338" y="1145371"/>
                  <a:pt x="62244" y="1140704"/>
                </a:cubicBezTo>
                <a:cubicBezTo>
                  <a:pt x="63196" y="1131751"/>
                  <a:pt x="67673" y="1114701"/>
                  <a:pt x="57005" y="1110796"/>
                </a:cubicBezTo>
                <a:lnTo>
                  <a:pt x="57005" y="1055837"/>
                </a:lnTo>
                <a:lnTo>
                  <a:pt x="50433" y="1051646"/>
                </a:lnTo>
                <a:lnTo>
                  <a:pt x="63006" y="1044216"/>
                </a:lnTo>
                <a:lnTo>
                  <a:pt x="63006" y="1029357"/>
                </a:lnTo>
                <a:cubicBezTo>
                  <a:pt x="52624" y="1025928"/>
                  <a:pt x="56814" y="1011736"/>
                  <a:pt x="57576" y="1003259"/>
                </a:cubicBezTo>
                <a:lnTo>
                  <a:pt x="62244" y="1000591"/>
                </a:lnTo>
                <a:cubicBezTo>
                  <a:pt x="63873" y="973150"/>
                  <a:pt x="63873" y="945642"/>
                  <a:pt x="62244" y="918200"/>
                </a:cubicBezTo>
                <a:lnTo>
                  <a:pt x="57291" y="915438"/>
                </a:lnTo>
                <a:lnTo>
                  <a:pt x="57291" y="834094"/>
                </a:lnTo>
                <a:lnTo>
                  <a:pt x="63482" y="830284"/>
                </a:lnTo>
                <a:lnTo>
                  <a:pt x="63482" y="815711"/>
                </a:lnTo>
                <a:lnTo>
                  <a:pt x="57195" y="811901"/>
                </a:lnTo>
                <a:lnTo>
                  <a:pt x="63863" y="807805"/>
                </a:lnTo>
                <a:lnTo>
                  <a:pt x="63863" y="763800"/>
                </a:lnTo>
                <a:cubicBezTo>
                  <a:pt x="73388" y="761419"/>
                  <a:pt x="73388" y="737511"/>
                  <a:pt x="63863" y="735225"/>
                </a:cubicBezTo>
                <a:lnTo>
                  <a:pt x="63863" y="727700"/>
                </a:lnTo>
                <a:lnTo>
                  <a:pt x="69387" y="724081"/>
                </a:lnTo>
                <a:cubicBezTo>
                  <a:pt x="69387" y="723128"/>
                  <a:pt x="69387" y="721890"/>
                  <a:pt x="69959" y="720557"/>
                </a:cubicBezTo>
                <a:lnTo>
                  <a:pt x="63482" y="716461"/>
                </a:lnTo>
                <a:lnTo>
                  <a:pt x="63482" y="709317"/>
                </a:lnTo>
                <a:lnTo>
                  <a:pt x="69864" y="705412"/>
                </a:lnTo>
                <a:lnTo>
                  <a:pt x="69864" y="683409"/>
                </a:lnTo>
                <a:lnTo>
                  <a:pt x="63672" y="679599"/>
                </a:lnTo>
                <a:lnTo>
                  <a:pt x="63672" y="661121"/>
                </a:lnTo>
                <a:cubicBezTo>
                  <a:pt x="73197" y="658263"/>
                  <a:pt x="70149" y="646356"/>
                  <a:pt x="69006" y="638641"/>
                </a:cubicBezTo>
                <a:cubicBezTo>
                  <a:pt x="57100" y="631784"/>
                  <a:pt x="65958" y="611591"/>
                  <a:pt x="63387" y="599113"/>
                </a:cubicBezTo>
                <a:lnTo>
                  <a:pt x="69673" y="594922"/>
                </a:lnTo>
                <a:lnTo>
                  <a:pt x="69673" y="576919"/>
                </a:lnTo>
                <a:lnTo>
                  <a:pt x="82818" y="569109"/>
                </a:lnTo>
                <a:lnTo>
                  <a:pt x="76245" y="565013"/>
                </a:lnTo>
                <a:lnTo>
                  <a:pt x="76245" y="554250"/>
                </a:lnTo>
                <a:lnTo>
                  <a:pt x="70911" y="551297"/>
                </a:lnTo>
                <a:cubicBezTo>
                  <a:pt x="68149" y="528437"/>
                  <a:pt x="70911" y="503672"/>
                  <a:pt x="69959" y="480717"/>
                </a:cubicBezTo>
                <a:lnTo>
                  <a:pt x="64244" y="477574"/>
                </a:lnTo>
                <a:cubicBezTo>
                  <a:pt x="61767" y="448999"/>
                  <a:pt x="64244" y="418519"/>
                  <a:pt x="63387" y="388991"/>
                </a:cubicBezTo>
                <a:lnTo>
                  <a:pt x="57291" y="384990"/>
                </a:lnTo>
                <a:cubicBezTo>
                  <a:pt x="57291" y="384038"/>
                  <a:pt x="57291" y="382800"/>
                  <a:pt x="56814" y="381466"/>
                </a:cubicBezTo>
                <a:lnTo>
                  <a:pt x="63196" y="377561"/>
                </a:lnTo>
                <a:lnTo>
                  <a:pt x="57100" y="373656"/>
                </a:lnTo>
                <a:cubicBezTo>
                  <a:pt x="67101" y="370894"/>
                  <a:pt x="62434" y="359464"/>
                  <a:pt x="63387" y="351748"/>
                </a:cubicBezTo>
                <a:lnTo>
                  <a:pt x="58434" y="348319"/>
                </a:lnTo>
                <a:cubicBezTo>
                  <a:pt x="54243" y="327650"/>
                  <a:pt x="60148" y="305266"/>
                  <a:pt x="56243" y="284502"/>
                </a:cubicBezTo>
                <a:lnTo>
                  <a:pt x="51099" y="281549"/>
                </a:lnTo>
                <a:lnTo>
                  <a:pt x="56910" y="277739"/>
                </a:lnTo>
                <a:lnTo>
                  <a:pt x="50718" y="273834"/>
                </a:lnTo>
                <a:lnTo>
                  <a:pt x="50718" y="240877"/>
                </a:lnTo>
                <a:cubicBezTo>
                  <a:pt x="10713" y="235162"/>
                  <a:pt x="-5860" y="232972"/>
                  <a:pt x="47575" y="227828"/>
                </a:cubicBezTo>
                <a:cubicBezTo>
                  <a:pt x="55862" y="205444"/>
                  <a:pt x="48147" y="174584"/>
                  <a:pt x="50718" y="149057"/>
                </a:cubicBezTo>
                <a:lnTo>
                  <a:pt x="44337" y="144961"/>
                </a:lnTo>
                <a:lnTo>
                  <a:pt x="44337" y="137722"/>
                </a:lnTo>
                <a:lnTo>
                  <a:pt x="50718" y="133816"/>
                </a:lnTo>
                <a:lnTo>
                  <a:pt x="50718" y="122958"/>
                </a:lnTo>
                <a:lnTo>
                  <a:pt x="44337" y="119053"/>
                </a:lnTo>
                <a:cubicBezTo>
                  <a:pt x="57481" y="112576"/>
                  <a:pt x="48051" y="90478"/>
                  <a:pt x="50718" y="78667"/>
                </a:cubicBezTo>
                <a:cubicBezTo>
                  <a:pt x="41765" y="73237"/>
                  <a:pt x="41765" y="72952"/>
                  <a:pt x="50718" y="67808"/>
                </a:cubicBezTo>
                <a:lnTo>
                  <a:pt x="50718" y="12468"/>
                </a:lnTo>
                <a:lnTo>
                  <a:pt x="44908" y="8658"/>
                </a:lnTo>
                <a:lnTo>
                  <a:pt x="51099" y="4848"/>
                </a:lnTo>
                <a:lnTo>
                  <a:pt x="51099" y="-581"/>
                </a:lnTo>
                <a:lnTo>
                  <a:pt x="642411" y="-581"/>
                </a:lnTo>
                <a:lnTo>
                  <a:pt x="642411" y="53044"/>
                </a:lnTo>
                <a:cubicBezTo>
                  <a:pt x="644602" y="54473"/>
                  <a:pt x="646888" y="55712"/>
                  <a:pt x="648793" y="56855"/>
                </a:cubicBezTo>
                <a:lnTo>
                  <a:pt x="648793" y="64189"/>
                </a:lnTo>
                <a:lnTo>
                  <a:pt x="642792" y="67999"/>
                </a:lnTo>
                <a:lnTo>
                  <a:pt x="642792" y="100669"/>
                </a:lnTo>
                <a:cubicBezTo>
                  <a:pt x="659080" y="107051"/>
                  <a:pt x="639078" y="133912"/>
                  <a:pt x="654794" y="140579"/>
                </a:cubicBezTo>
                <a:cubicBezTo>
                  <a:pt x="654794" y="143818"/>
                  <a:pt x="657080" y="146294"/>
                  <a:pt x="661747" y="148199"/>
                </a:cubicBezTo>
                <a:cubicBezTo>
                  <a:pt x="659556" y="151628"/>
                  <a:pt x="651460" y="148961"/>
                  <a:pt x="648984" y="152105"/>
                </a:cubicBezTo>
                <a:lnTo>
                  <a:pt x="648984" y="196205"/>
                </a:lnTo>
                <a:lnTo>
                  <a:pt x="642316" y="200206"/>
                </a:lnTo>
                <a:cubicBezTo>
                  <a:pt x="642316" y="201539"/>
                  <a:pt x="642316" y="202682"/>
                  <a:pt x="642792" y="203730"/>
                </a:cubicBezTo>
                <a:lnTo>
                  <a:pt x="648508" y="207445"/>
                </a:lnTo>
                <a:lnTo>
                  <a:pt x="648508" y="222304"/>
                </a:lnTo>
                <a:lnTo>
                  <a:pt x="643459" y="225161"/>
                </a:lnTo>
                <a:cubicBezTo>
                  <a:pt x="641935" y="242592"/>
                  <a:pt x="642030" y="302695"/>
                  <a:pt x="643459" y="318601"/>
                </a:cubicBezTo>
                <a:lnTo>
                  <a:pt x="648508" y="321364"/>
                </a:lnTo>
                <a:lnTo>
                  <a:pt x="642411" y="325364"/>
                </a:lnTo>
                <a:lnTo>
                  <a:pt x="642411" y="395944"/>
                </a:lnTo>
                <a:lnTo>
                  <a:pt x="648793" y="399849"/>
                </a:lnTo>
                <a:lnTo>
                  <a:pt x="648793" y="406993"/>
                </a:lnTo>
                <a:lnTo>
                  <a:pt x="642507" y="410899"/>
                </a:lnTo>
                <a:lnTo>
                  <a:pt x="642507" y="418328"/>
                </a:lnTo>
                <a:cubicBezTo>
                  <a:pt x="644507" y="419757"/>
                  <a:pt x="647364" y="420043"/>
                  <a:pt x="648031" y="422329"/>
                </a:cubicBezTo>
                <a:cubicBezTo>
                  <a:pt x="638506" y="425186"/>
                  <a:pt x="639078" y="448903"/>
                  <a:pt x="648888" y="450904"/>
                </a:cubicBezTo>
                <a:cubicBezTo>
                  <a:pt x="643840" y="472240"/>
                  <a:pt x="661842" y="530437"/>
                  <a:pt x="636030" y="531866"/>
                </a:cubicBezTo>
                <a:cubicBezTo>
                  <a:pt x="636030" y="533009"/>
                  <a:pt x="636030" y="534248"/>
                  <a:pt x="636030" y="534819"/>
                </a:cubicBezTo>
                <a:cubicBezTo>
                  <a:pt x="638125" y="539105"/>
                  <a:pt x="646698" y="536152"/>
                  <a:pt x="649079" y="539582"/>
                </a:cubicBezTo>
                <a:lnTo>
                  <a:pt x="649079" y="550440"/>
                </a:lnTo>
                <a:cubicBezTo>
                  <a:pt x="634315" y="553393"/>
                  <a:pt x="635458" y="554441"/>
                  <a:pt x="636030" y="568633"/>
                </a:cubicBezTo>
                <a:lnTo>
                  <a:pt x="642126" y="572824"/>
                </a:lnTo>
                <a:lnTo>
                  <a:pt x="637077" y="575681"/>
                </a:lnTo>
                <a:cubicBezTo>
                  <a:pt x="635496" y="594503"/>
                  <a:pt x="635496" y="613429"/>
                  <a:pt x="637077" y="632260"/>
                </a:cubicBezTo>
                <a:lnTo>
                  <a:pt x="642411" y="635212"/>
                </a:lnTo>
                <a:cubicBezTo>
                  <a:pt x="642411" y="642261"/>
                  <a:pt x="639744" y="651119"/>
                  <a:pt x="648793" y="653596"/>
                </a:cubicBezTo>
                <a:lnTo>
                  <a:pt x="648793" y="704935"/>
                </a:lnTo>
                <a:lnTo>
                  <a:pt x="655461" y="708936"/>
                </a:lnTo>
                <a:lnTo>
                  <a:pt x="655461" y="716175"/>
                </a:lnTo>
                <a:lnTo>
                  <a:pt x="649365" y="720080"/>
                </a:lnTo>
                <a:lnTo>
                  <a:pt x="655556" y="724081"/>
                </a:lnTo>
                <a:cubicBezTo>
                  <a:pt x="655023" y="732720"/>
                  <a:pt x="655308" y="741397"/>
                  <a:pt x="656413" y="749989"/>
                </a:cubicBezTo>
                <a:lnTo>
                  <a:pt x="661080" y="752560"/>
                </a:lnTo>
                <a:cubicBezTo>
                  <a:pt x="661080" y="757037"/>
                  <a:pt x="651555" y="753513"/>
                  <a:pt x="649269" y="756751"/>
                </a:cubicBezTo>
                <a:lnTo>
                  <a:pt x="649269" y="793518"/>
                </a:lnTo>
                <a:lnTo>
                  <a:pt x="655175" y="797233"/>
                </a:lnTo>
                <a:lnTo>
                  <a:pt x="649079" y="801138"/>
                </a:lnTo>
                <a:lnTo>
                  <a:pt x="649079" y="808377"/>
                </a:lnTo>
                <a:lnTo>
                  <a:pt x="655270" y="812187"/>
                </a:lnTo>
                <a:lnTo>
                  <a:pt x="655270" y="830475"/>
                </a:lnTo>
                <a:lnTo>
                  <a:pt x="648984" y="834666"/>
                </a:lnTo>
                <a:cubicBezTo>
                  <a:pt x="648126" y="856859"/>
                  <a:pt x="650603" y="879814"/>
                  <a:pt x="648031" y="901341"/>
                </a:cubicBezTo>
                <a:lnTo>
                  <a:pt x="643364" y="903913"/>
                </a:lnTo>
                <a:cubicBezTo>
                  <a:pt x="641745" y="924963"/>
                  <a:pt x="642030" y="1008688"/>
                  <a:pt x="643364" y="1023165"/>
                </a:cubicBezTo>
                <a:lnTo>
                  <a:pt x="654889" y="1029643"/>
                </a:lnTo>
                <a:cubicBezTo>
                  <a:pt x="652508" y="1032976"/>
                  <a:pt x="644412" y="1030405"/>
                  <a:pt x="641935" y="1033739"/>
                </a:cubicBezTo>
                <a:lnTo>
                  <a:pt x="641935" y="1084983"/>
                </a:lnTo>
                <a:lnTo>
                  <a:pt x="635649" y="1088888"/>
                </a:lnTo>
                <a:cubicBezTo>
                  <a:pt x="649269" y="1119464"/>
                  <a:pt x="640125" y="1167279"/>
                  <a:pt x="641078" y="1203188"/>
                </a:cubicBezTo>
                <a:lnTo>
                  <a:pt x="635934" y="1206046"/>
                </a:lnTo>
                <a:cubicBezTo>
                  <a:pt x="635934" y="1213856"/>
                  <a:pt x="631839" y="1225096"/>
                  <a:pt x="641650" y="1228239"/>
                </a:cubicBezTo>
                <a:lnTo>
                  <a:pt x="635649" y="1232144"/>
                </a:lnTo>
                <a:cubicBezTo>
                  <a:pt x="635172" y="1245575"/>
                  <a:pt x="635649" y="1259100"/>
                  <a:pt x="635649" y="1272531"/>
                </a:cubicBezTo>
                <a:lnTo>
                  <a:pt x="629172" y="1276436"/>
                </a:lnTo>
                <a:lnTo>
                  <a:pt x="629172" y="1283675"/>
                </a:lnTo>
                <a:cubicBezTo>
                  <a:pt x="638697" y="1288437"/>
                  <a:pt x="635934" y="1290437"/>
                  <a:pt x="629172" y="1295581"/>
                </a:cubicBezTo>
                <a:cubicBezTo>
                  <a:pt x="631553" y="1306630"/>
                  <a:pt x="623171" y="1325299"/>
                  <a:pt x="634792" y="1331109"/>
                </a:cubicBezTo>
                <a:cubicBezTo>
                  <a:pt x="636334" y="1353635"/>
                  <a:pt x="636182" y="1376239"/>
                  <a:pt x="634315" y="1398737"/>
                </a:cubicBezTo>
                <a:lnTo>
                  <a:pt x="629458" y="1401499"/>
                </a:lnTo>
                <a:lnTo>
                  <a:pt x="629458" y="1416262"/>
                </a:lnTo>
                <a:lnTo>
                  <a:pt x="635649" y="1420073"/>
                </a:lnTo>
                <a:lnTo>
                  <a:pt x="635649" y="1489890"/>
                </a:lnTo>
                <a:lnTo>
                  <a:pt x="642411" y="1493987"/>
                </a:lnTo>
                <a:lnTo>
                  <a:pt x="642411" y="1563805"/>
                </a:lnTo>
                <a:cubicBezTo>
                  <a:pt x="645555" y="1566948"/>
                  <a:pt x="656032" y="1563805"/>
                  <a:pt x="655461" y="1569805"/>
                </a:cubicBezTo>
                <a:cubicBezTo>
                  <a:pt x="656604" y="1573996"/>
                  <a:pt x="641268" y="1572377"/>
                  <a:pt x="642316" y="1575615"/>
                </a:cubicBezTo>
                <a:cubicBezTo>
                  <a:pt x="641364" y="1609811"/>
                  <a:pt x="644031" y="1644577"/>
                  <a:pt x="641364" y="1678581"/>
                </a:cubicBezTo>
                <a:lnTo>
                  <a:pt x="636220" y="1681439"/>
                </a:lnTo>
                <a:lnTo>
                  <a:pt x="642030" y="1685439"/>
                </a:lnTo>
                <a:lnTo>
                  <a:pt x="642030" y="1692678"/>
                </a:lnTo>
                <a:lnTo>
                  <a:pt x="635744" y="1696488"/>
                </a:lnTo>
                <a:lnTo>
                  <a:pt x="635744" y="1711061"/>
                </a:lnTo>
                <a:lnTo>
                  <a:pt x="642411" y="1715157"/>
                </a:lnTo>
                <a:lnTo>
                  <a:pt x="642411" y="1736874"/>
                </a:lnTo>
                <a:lnTo>
                  <a:pt x="648508" y="1740875"/>
                </a:lnTo>
                <a:lnTo>
                  <a:pt x="643554" y="1743637"/>
                </a:lnTo>
                <a:cubicBezTo>
                  <a:pt x="641935" y="1772192"/>
                  <a:pt x="641935" y="1800806"/>
                  <a:pt x="643554" y="1829362"/>
                </a:cubicBezTo>
                <a:lnTo>
                  <a:pt x="648603" y="1832219"/>
                </a:lnTo>
                <a:lnTo>
                  <a:pt x="642697" y="1836220"/>
                </a:lnTo>
                <a:lnTo>
                  <a:pt x="642697" y="1872986"/>
                </a:lnTo>
                <a:lnTo>
                  <a:pt x="648984" y="1876796"/>
                </a:lnTo>
                <a:lnTo>
                  <a:pt x="648984" y="1924421"/>
                </a:lnTo>
                <a:lnTo>
                  <a:pt x="642602" y="1928231"/>
                </a:lnTo>
                <a:lnTo>
                  <a:pt x="642602" y="1950139"/>
                </a:lnTo>
                <a:lnTo>
                  <a:pt x="648698" y="1954139"/>
                </a:lnTo>
                <a:cubicBezTo>
                  <a:pt x="636030" y="1957568"/>
                  <a:pt x="648698" y="1972618"/>
                  <a:pt x="636030" y="1975952"/>
                </a:cubicBezTo>
                <a:cubicBezTo>
                  <a:pt x="635220" y="1982324"/>
                  <a:pt x="635677" y="1988801"/>
                  <a:pt x="637363" y="1995002"/>
                </a:cubicBezTo>
                <a:lnTo>
                  <a:pt x="642221" y="1997764"/>
                </a:lnTo>
                <a:lnTo>
                  <a:pt x="642221" y="2012527"/>
                </a:lnTo>
                <a:lnTo>
                  <a:pt x="635934" y="2016337"/>
                </a:lnTo>
                <a:lnTo>
                  <a:pt x="635934" y="2019862"/>
                </a:lnTo>
                <a:lnTo>
                  <a:pt x="642316" y="2023767"/>
                </a:lnTo>
                <a:lnTo>
                  <a:pt x="642316" y="2049389"/>
                </a:lnTo>
                <a:lnTo>
                  <a:pt x="635553" y="2053675"/>
                </a:lnTo>
                <a:lnTo>
                  <a:pt x="635553" y="2086251"/>
                </a:lnTo>
                <a:lnTo>
                  <a:pt x="629172" y="2090632"/>
                </a:lnTo>
                <a:cubicBezTo>
                  <a:pt x="629172" y="2093204"/>
                  <a:pt x="629172" y="2095586"/>
                  <a:pt x="629743" y="2097586"/>
                </a:cubicBezTo>
                <a:lnTo>
                  <a:pt x="635553" y="2100824"/>
                </a:lnTo>
                <a:lnTo>
                  <a:pt x="635553" y="2108254"/>
                </a:lnTo>
                <a:lnTo>
                  <a:pt x="629553" y="2112159"/>
                </a:lnTo>
                <a:lnTo>
                  <a:pt x="629553" y="2119970"/>
                </a:lnTo>
                <a:lnTo>
                  <a:pt x="635934" y="2123780"/>
                </a:lnTo>
                <a:lnTo>
                  <a:pt x="635934" y="2153116"/>
                </a:lnTo>
                <a:lnTo>
                  <a:pt x="642126" y="2156927"/>
                </a:lnTo>
                <a:lnTo>
                  <a:pt x="635934" y="2160927"/>
                </a:lnTo>
                <a:cubicBezTo>
                  <a:pt x="638220" y="2179025"/>
                  <a:pt x="631172" y="2202361"/>
                  <a:pt x="638887" y="2217505"/>
                </a:cubicBezTo>
                <a:cubicBezTo>
                  <a:pt x="642221" y="2218172"/>
                  <a:pt x="647650" y="2216362"/>
                  <a:pt x="648412" y="2220173"/>
                </a:cubicBezTo>
                <a:lnTo>
                  <a:pt x="636601" y="2226840"/>
                </a:lnTo>
                <a:lnTo>
                  <a:pt x="636601" y="2256272"/>
                </a:lnTo>
                <a:lnTo>
                  <a:pt x="642983" y="2260177"/>
                </a:lnTo>
                <a:lnTo>
                  <a:pt x="642983" y="2263702"/>
                </a:lnTo>
                <a:lnTo>
                  <a:pt x="636411" y="2267607"/>
                </a:lnTo>
                <a:cubicBezTo>
                  <a:pt x="636411" y="2268941"/>
                  <a:pt x="636411" y="2270179"/>
                  <a:pt x="636411" y="2271227"/>
                </a:cubicBezTo>
                <a:lnTo>
                  <a:pt x="642221" y="2274941"/>
                </a:lnTo>
                <a:lnTo>
                  <a:pt x="642221" y="2293420"/>
                </a:lnTo>
                <a:cubicBezTo>
                  <a:pt x="633649" y="2298659"/>
                  <a:pt x="633649" y="2298849"/>
                  <a:pt x="642221" y="2304373"/>
                </a:cubicBezTo>
                <a:cubicBezTo>
                  <a:pt x="641650" y="2311232"/>
                  <a:pt x="644983" y="2320185"/>
                  <a:pt x="635744" y="2322662"/>
                </a:cubicBezTo>
                <a:lnTo>
                  <a:pt x="635744" y="2329996"/>
                </a:lnTo>
                <a:lnTo>
                  <a:pt x="642126" y="2333806"/>
                </a:lnTo>
                <a:lnTo>
                  <a:pt x="642126" y="2337425"/>
                </a:lnTo>
                <a:lnTo>
                  <a:pt x="635839" y="2341235"/>
                </a:lnTo>
                <a:lnTo>
                  <a:pt x="635839" y="2352189"/>
                </a:lnTo>
                <a:lnTo>
                  <a:pt x="642221" y="2356285"/>
                </a:lnTo>
                <a:cubicBezTo>
                  <a:pt x="642564" y="2360019"/>
                  <a:pt x="642278" y="2363791"/>
                  <a:pt x="641364" y="2367429"/>
                </a:cubicBezTo>
                <a:cubicBezTo>
                  <a:pt x="633267" y="2372287"/>
                  <a:pt x="633267" y="2372573"/>
                  <a:pt x="642221" y="2378002"/>
                </a:cubicBezTo>
                <a:cubicBezTo>
                  <a:pt x="642221" y="2390098"/>
                  <a:pt x="638316" y="2406577"/>
                  <a:pt x="656318" y="2401909"/>
                </a:cubicBezTo>
                <a:cubicBezTo>
                  <a:pt x="671272" y="2403719"/>
                  <a:pt x="648603" y="2407149"/>
                  <a:pt x="649079" y="2404957"/>
                </a:cubicBezTo>
                <a:lnTo>
                  <a:pt x="635839" y="2410768"/>
                </a:lnTo>
                <a:lnTo>
                  <a:pt x="635839" y="2422198"/>
                </a:lnTo>
                <a:lnTo>
                  <a:pt x="642221" y="2426293"/>
                </a:lnTo>
                <a:cubicBezTo>
                  <a:pt x="642726" y="2436180"/>
                  <a:pt x="642411" y="2446086"/>
                  <a:pt x="641268" y="2455916"/>
                </a:cubicBezTo>
                <a:lnTo>
                  <a:pt x="636696" y="2458488"/>
                </a:lnTo>
                <a:cubicBezTo>
                  <a:pt x="635115" y="2476071"/>
                  <a:pt x="635115" y="2493769"/>
                  <a:pt x="636696" y="2511352"/>
                </a:cubicBezTo>
                <a:lnTo>
                  <a:pt x="641650" y="2514114"/>
                </a:lnTo>
                <a:lnTo>
                  <a:pt x="635553" y="2518114"/>
                </a:lnTo>
                <a:lnTo>
                  <a:pt x="635553" y="2540022"/>
                </a:lnTo>
                <a:lnTo>
                  <a:pt x="641745" y="2543832"/>
                </a:lnTo>
                <a:lnTo>
                  <a:pt x="635744" y="2547642"/>
                </a:lnTo>
                <a:lnTo>
                  <a:pt x="635744" y="2558500"/>
                </a:lnTo>
                <a:lnTo>
                  <a:pt x="641554" y="2562501"/>
                </a:lnTo>
                <a:lnTo>
                  <a:pt x="635839" y="2565739"/>
                </a:lnTo>
                <a:cubicBezTo>
                  <a:pt x="634096" y="2569911"/>
                  <a:pt x="636058" y="2574712"/>
                  <a:pt x="640230" y="2576455"/>
                </a:cubicBezTo>
                <a:cubicBezTo>
                  <a:pt x="640811" y="2576703"/>
                  <a:pt x="641411" y="2576874"/>
                  <a:pt x="642030" y="2576979"/>
                </a:cubicBezTo>
                <a:cubicBezTo>
                  <a:pt x="644317" y="2591838"/>
                  <a:pt x="633839" y="2613079"/>
                  <a:pt x="654889" y="2613746"/>
                </a:cubicBezTo>
                <a:cubicBezTo>
                  <a:pt x="651270" y="2616508"/>
                  <a:pt x="645364" y="2614889"/>
                  <a:pt x="642126" y="2617651"/>
                </a:cubicBezTo>
                <a:lnTo>
                  <a:pt x="642126" y="2628509"/>
                </a:lnTo>
                <a:lnTo>
                  <a:pt x="648603" y="2632605"/>
                </a:lnTo>
                <a:cubicBezTo>
                  <a:pt x="648603" y="2633939"/>
                  <a:pt x="648126" y="2635082"/>
                  <a:pt x="648031" y="2636129"/>
                </a:cubicBezTo>
                <a:lnTo>
                  <a:pt x="642030" y="2640034"/>
                </a:lnTo>
                <a:cubicBezTo>
                  <a:pt x="642364" y="2644968"/>
                  <a:pt x="642107" y="2649921"/>
                  <a:pt x="641268" y="2654799"/>
                </a:cubicBezTo>
                <a:lnTo>
                  <a:pt x="635934" y="2657846"/>
                </a:lnTo>
                <a:lnTo>
                  <a:pt x="641745" y="2661847"/>
                </a:lnTo>
                <a:lnTo>
                  <a:pt x="641745" y="2683754"/>
                </a:lnTo>
                <a:lnTo>
                  <a:pt x="635649" y="2687469"/>
                </a:lnTo>
                <a:lnTo>
                  <a:pt x="641840" y="2691374"/>
                </a:lnTo>
                <a:lnTo>
                  <a:pt x="641840" y="2713282"/>
                </a:lnTo>
                <a:lnTo>
                  <a:pt x="635744" y="2717187"/>
                </a:lnTo>
                <a:cubicBezTo>
                  <a:pt x="645269" y="2718902"/>
                  <a:pt x="645269" y="2751858"/>
                  <a:pt x="635744" y="2753668"/>
                </a:cubicBezTo>
                <a:lnTo>
                  <a:pt x="635744" y="2760907"/>
                </a:lnTo>
                <a:cubicBezTo>
                  <a:pt x="637935" y="2762812"/>
                  <a:pt x="643174" y="2764812"/>
                  <a:pt x="641935" y="2768432"/>
                </a:cubicBezTo>
                <a:lnTo>
                  <a:pt x="635363" y="2772337"/>
                </a:lnTo>
                <a:lnTo>
                  <a:pt x="635363" y="2787006"/>
                </a:lnTo>
                <a:cubicBezTo>
                  <a:pt x="658604" y="2795102"/>
                  <a:pt x="660128" y="2795102"/>
                  <a:pt x="636601" y="2797387"/>
                </a:cubicBezTo>
                <a:cubicBezTo>
                  <a:pt x="635744" y="2807675"/>
                  <a:pt x="630315" y="2828820"/>
                  <a:pt x="641078" y="2834535"/>
                </a:cubicBezTo>
                <a:cubicBezTo>
                  <a:pt x="638506" y="2838250"/>
                  <a:pt x="632696" y="2839583"/>
                  <a:pt x="628791" y="2842346"/>
                </a:cubicBezTo>
                <a:lnTo>
                  <a:pt x="628791" y="2849680"/>
                </a:lnTo>
                <a:cubicBezTo>
                  <a:pt x="633182" y="2851785"/>
                  <a:pt x="637306" y="2854414"/>
                  <a:pt x="641078" y="2857490"/>
                </a:cubicBezTo>
                <a:cubicBezTo>
                  <a:pt x="639649" y="2858824"/>
                  <a:pt x="635934" y="2859300"/>
                  <a:pt x="636506" y="2861396"/>
                </a:cubicBezTo>
                <a:lnTo>
                  <a:pt x="641554" y="2864253"/>
                </a:lnTo>
                <a:lnTo>
                  <a:pt x="635744" y="2868063"/>
                </a:lnTo>
                <a:cubicBezTo>
                  <a:pt x="635744" y="2869111"/>
                  <a:pt x="635744" y="2870349"/>
                  <a:pt x="635744" y="2871587"/>
                </a:cubicBezTo>
                <a:lnTo>
                  <a:pt x="629172" y="2875588"/>
                </a:lnTo>
                <a:lnTo>
                  <a:pt x="629172" y="2886446"/>
                </a:lnTo>
                <a:lnTo>
                  <a:pt x="635744" y="2890447"/>
                </a:lnTo>
                <a:cubicBezTo>
                  <a:pt x="635744" y="2891781"/>
                  <a:pt x="635744" y="2892924"/>
                  <a:pt x="635744" y="2894352"/>
                </a:cubicBezTo>
                <a:cubicBezTo>
                  <a:pt x="625267" y="2897686"/>
                  <a:pt x="630696" y="2902543"/>
                  <a:pt x="636411" y="2905591"/>
                </a:cubicBezTo>
                <a:cubicBezTo>
                  <a:pt x="636411" y="2908354"/>
                  <a:pt x="635934" y="2910640"/>
                  <a:pt x="635744" y="2912545"/>
                </a:cubicBezTo>
                <a:lnTo>
                  <a:pt x="629934" y="2915783"/>
                </a:lnTo>
                <a:lnTo>
                  <a:pt x="629934" y="2923498"/>
                </a:lnTo>
                <a:lnTo>
                  <a:pt x="642602" y="2930737"/>
                </a:lnTo>
                <a:lnTo>
                  <a:pt x="635934" y="2934833"/>
                </a:lnTo>
                <a:lnTo>
                  <a:pt x="635934" y="2945596"/>
                </a:lnTo>
                <a:cubicBezTo>
                  <a:pt x="627267" y="2950930"/>
                  <a:pt x="627267" y="2951216"/>
                  <a:pt x="635172" y="2955979"/>
                </a:cubicBezTo>
                <a:cubicBezTo>
                  <a:pt x="640125" y="2966456"/>
                  <a:pt x="629267" y="2984554"/>
                  <a:pt x="642411" y="2989507"/>
                </a:cubicBezTo>
                <a:lnTo>
                  <a:pt x="636316" y="2993508"/>
                </a:lnTo>
                <a:lnTo>
                  <a:pt x="636316" y="3000651"/>
                </a:lnTo>
                <a:lnTo>
                  <a:pt x="642697" y="3004556"/>
                </a:lnTo>
                <a:lnTo>
                  <a:pt x="642697" y="3011795"/>
                </a:lnTo>
                <a:lnTo>
                  <a:pt x="636506" y="3015606"/>
                </a:lnTo>
                <a:lnTo>
                  <a:pt x="636506" y="3030369"/>
                </a:lnTo>
                <a:cubicBezTo>
                  <a:pt x="645078" y="3035703"/>
                  <a:pt x="645078" y="3035989"/>
                  <a:pt x="637077" y="3040846"/>
                </a:cubicBezTo>
                <a:cubicBezTo>
                  <a:pt x="629743" y="3076280"/>
                  <a:pt x="646602" y="3125619"/>
                  <a:pt x="630219" y="3155146"/>
                </a:cubicBezTo>
                <a:cubicBezTo>
                  <a:pt x="630219" y="3156289"/>
                  <a:pt x="630219" y="3157432"/>
                  <a:pt x="629553" y="3158861"/>
                </a:cubicBezTo>
                <a:lnTo>
                  <a:pt x="636030" y="3162862"/>
                </a:lnTo>
                <a:lnTo>
                  <a:pt x="636030" y="3324787"/>
                </a:lnTo>
                <a:lnTo>
                  <a:pt x="642697" y="3328882"/>
                </a:lnTo>
                <a:lnTo>
                  <a:pt x="642697" y="3406131"/>
                </a:lnTo>
                <a:lnTo>
                  <a:pt x="636125" y="3410131"/>
                </a:lnTo>
                <a:cubicBezTo>
                  <a:pt x="636125" y="3411465"/>
                  <a:pt x="636125" y="3412608"/>
                  <a:pt x="636696" y="3413655"/>
                </a:cubicBezTo>
                <a:lnTo>
                  <a:pt x="642792" y="3417655"/>
                </a:lnTo>
                <a:cubicBezTo>
                  <a:pt x="643174" y="3422561"/>
                  <a:pt x="642916" y="3427485"/>
                  <a:pt x="642030" y="3432324"/>
                </a:cubicBezTo>
                <a:cubicBezTo>
                  <a:pt x="623457" y="3445850"/>
                  <a:pt x="649174" y="3507286"/>
                  <a:pt x="629934" y="3520240"/>
                </a:cubicBezTo>
                <a:lnTo>
                  <a:pt x="629934" y="3534527"/>
                </a:lnTo>
                <a:cubicBezTo>
                  <a:pt x="619971" y="3542366"/>
                  <a:pt x="607245" y="3545805"/>
                  <a:pt x="594691" y="3544052"/>
                </a:cubicBezTo>
                <a:cubicBezTo>
                  <a:pt x="588214" y="3544909"/>
                  <a:pt x="591929" y="3550434"/>
                  <a:pt x="585166" y="3552434"/>
                </a:cubicBezTo>
                <a:cubicBezTo>
                  <a:pt x="592310" y="3561959"/>
                  <a:pt x="612789" y="3544052"/>
                  <a:pt x="623266" y="3556816"/>
                </a:cubicBezTo>
                <a:lnTo>
                  <a:pt x="623266" y="3560340"/>
                </a:lnTo>
                <a:lnTo>
                  <a:pt x="629838" y="3564341"/>
                </a:lnTo>
                <a:lnTo>
                  <a:pt x="629838" y="3571484"/>
                </a:lnTo>
                <a:lnTo>
                  <a:pt x="623838" y="3575389"/>
                </a:lnTo>
                <a:lnTo>
                  <a:pt x="629934" y="3579390"/>
                </a:lnTo>
                <a:cubicBezTo>
                  <a:pt x="627933" y="3591773"/>
                  <a:pt x="634315" y="3608727"/>
                  <a:pt x="626600" y="3617490"/>
                </a:cubicBezTo>
                <a:cubicBezTo>
                  <a:pt x="606217" y="3615871"/>
                  <a:pt x="607550" y="3623014"/>
                  <a:pt x="627743" y="3621205"/>
                </a:cubicBezTo>
                <a:lnTo>
                  <a:pt x="630886" y="3627015"/>
                </a:lnTo>
                <a:lnTo>
                  <a:pt x="636411" y="3630444"/>
                </a:lnTo>
                <a:lnTo>
                  <a:pt x="636411" y="3641398"/>
                </a:lnTo>
                <a:lnTo>
                  <a:pt x="630219" y="3645208"/>
                </a:lnTo>
                <a:lnTo>
                  <a:pt x="636506" y="3649113"/>
                </a:lnTo>
                <a:cubicBezTo>
                  <a:pt x="639363" y="3669783"/>
                  <a:pt x="632886" y="3670354"/>
                  <a:pt x="613932" y="3669116"/>
                </a:cubicBezTo>
                <a:cubicBezTo>
                  <a:pt x="604407" y="3673497"/>
                  <a:pt x="623457" y="3673021"/>
                  <a:pt x="626695" y="3672735"/>
                </a:cubicBezTo>
                <a:cubicBezTo>
                  <a:pt x="630791" y="3675593"/>
                  <a:pt x="630696" y="3680164"/>
                  <a:pt x="636220" y="3681689"/>
                </a:cubicBezTo>
                <a:cubicBezTo>
                  <a:pt x="636220" y="3682927"/>
                  <a:pt x="636220" y="3684070"/>
                  <a:pt x="636220" y="3685403"/>
                </a:cubicBezTo>
                <a:lnTo>
                  <a:pt x="629648" y="3689404"/>
                </a:lnTo>
                <a:lnTo>
                  <a:pt x="629648" y="3696643"/>
                </a:lnTo>
                <a:lnTo>
                  <a:pt x="635934" y="3700453"/>
                </a:lnTo>
                <a:lnTo>
                  <a:pt x="629743" y="3704358"/>
                </a:lnTo>
                <a:cubicBezTo>
                  <a:pt x="633649" y="3719503"/>
                  <a:pt x="613551" y="3708739"/>
                  <a:pt x="610693" y="3715693"/>
                </a:cubicBezTo>
                <a:cubicBezTo>
                  <a:pt x="616170" y="3719341"/>
                  <a:pt x="622514" y="3721475"/>
                  <a:pt x="629076" y="3721884"/>
                </a:cubicBezTo>
                <a:lnTo>
                  <a:pt x="629076" y="3737124"/>
                </a:lnTo>
                <a:lnTo>
                  <a:pt x="622790" y="3740934"/>
                </a:lnTo>
                <a:lnTo>
                  <a:pt x="629458" y="3744934"/>
                </a:lnTo>
                <a:lnTo>
                  <a:pt x="629458" y="3767795"/>
                </a:lnTo>
                <a:lnTo>
                  <a:pt x="635458" y="3771795"/>
                </a:lnTo>
                <a:lnTo>
                  <a:pt x="622695" y="3778939"/>
                </a:lnTo>
                <a:cubicBezTo>
                  <a:pt x="623171" y="3785797"/>
                  <a:pt x="619837" y="3794846"/>
                  <a:pt x="629076" y="3797227"/>
                </a:cubicBezTo>
                <a:lnTo>
                  <a:pt x="629076" y="3841233"/>
                </a:lnTo>
                <a:lnTo>
                  <a:pt x="635839" y="3845328"/>
                </a:lnTo>
                <a:lnTo>
                  <a:pt x="635839" y="3848852"/>
                </a:lnTo>
                <a:lnTo>
                  <a:pt x="629458" y="3852757"/>
                </a:lnTo>
                <a:lnTo>
                  <a:pt x="629458" y="3863045"/>
                </a:lnTo>
                <a:lnTo>
                  <a:pt x="635458" y="3867045"/>
                </a:lnTo>
                <a:lnTo>
                  <a:pt x="630315" y="3869902"/>
                </a:lnTo>
                <a:cubicBezTo>
                  <a:pt x="628791" y="3894868"/>
                  <a:pt x="628791" y="3919899"/>
                  <a:pt x="630315" y="3944865"/>
                </a:cubicBezTo>
                <a:lnTo>
                  <a:pt x="634982" y="3947436"/>
                </a:lnTo>
                <a:cubicBezTo>
                  <a:pt x="642030" y="3981631"/>
                  <a:pt x="624790" y="4030590"/>
                  <a:pt x="642126" y="4058307"/>
                </a:cubicBezTo>
                <a:lnTo>
                  <a:pt x="642126" y="4113647"/>
                </a:lnTo>
                <a:lnTo>
                  <a:pt x="635744" y="4117458"/>
                </a:lnTo>
                <a:lnTo>
                  <a:pt x="635744" y="4128411"/>
                </a:lnTo>
                <a:lnTo>
                  <a:pt x="642316" y="4132316"/>
                </a:lnTo>
                <a:cubicBezTo>
                  <a:pt x="642316" y="4133650"/>
                  <a:pt x="642316" y="4134888"/>
                  <a:pt x="642316" y="4135936"/>
                </a:cubicBezTo>
                <a:lnTo>
                  <a:pt x="636506" y="4139650"/>
                </a:lnTo>
                <a:lnTo>
                  <a:pt x="636506" y="4449309"/>
                </a:lnTo>
                <a:cubicBezTo>
                  <a:pt x="644031" y="4452356"/>
                  <a:pt x="641459" y="4456642"/>
                  <a:pt x="648508" y="4460072"/>
                </a:cubicBezTo>
                <a:lnTo>
                  <a:pt x="642983" y="4463786"/>
                </a:lnTo>
                <a:cubicBezTo>
                  <a:pt x="642983" y="4464739"/>
                  <a:pt x="642983" y="4465978"/>
                  <a:pt x="642983" y="4467310"/>
                </a:cubicBezTo>
                <a:close/>
                <a:moveTo>
                  <a:pt x="583356" y="3598154"/>
                </a:moveTo>
                <a:lnTo>
                  <a:pt x="591929" y="3603584"/>
                </a:lnTo>
                <a:cubicBezTo>
                  <a:pt x="602978" y="3603584"/>
                  <a:pt x="612693" y="3605298"/>
                  <a:pt x="621456" y="3598250"/>
                </a:cubicBezTo>
                <a:cubicBezTo>
                  <a:pt x="611360" y="3588439"/>
                  <a:pt x="594405" y="3593583"/>
                  <a:pt x="583356" y="3598154"/>
                </a:cubicBezTo>
                <a:close/>
                <a:moveTo>
                  <a:pt x="454007" y="3625682"/>
                </a:moveTo>
                <a:cubicBezTo>
                  <a:pt x="454769" y="3625682"/>
                  <a:pt x="455626" y="3624920"/>
                  <a:pt x="456483" y="3624539"/>
                </a:cubicBezTo>
                <a:cubicBezTo>
                  <a:pt x="458388" y="3619871"/>
                  <a:pt x="459150" y="3613299"/>
                  <a:pt x="454102" y="3611013"/>
                </a:cubicBezTo>
                <a:cubicBezTo>
                  <a:pt x="436052" y="3610032"/>
                  <a:pt x="417974" y="3612518"/>
                  <a:pt x="400858" y="3618347"/>
                </a:cubicBezTo>
                <a:cubicBezTo>
                  <a:pt x="395333" y="3617776"/>
                  <a:pt x="389427" y="3619681"/>
                  <a:pt x="385332" y="3616537"/>
                </a:cubicBezTo>
                <a:lnTo>
                  <a:pt x="385332" y="3611680"/>
                </a:lnTo>
                <a:lnTo>
                  <a:pt x="398667" y="3605870"/>
                </a:lnTo>
                <a:cubicBezTo>
                  <a:pt x="398667" y="3599678"/>
                  <a:pt x="393237" y="3599107"/>
                  <a:pt x="389142" y="3596345"/>
                </a:cubicBezTo>
                <a:cubicBezTo>
                  <a:pt x="380607" y="3601583"/>
                  <a:pt x="369863" y="3601583"/>
                  <a:pt x="361329" y="3596345"/>
                </a:cubicBezTo>
                <a:cubicBezTo>
                  <a:pt x="355804" y="3596916"/>
                  <a:pt x="349803" y="3595106"/>
                  <a:pt x="345803" y="3598250"/>
                </a:cubicBezTo>
                <a:cubicBezTo>
                  <a:pt x="344755" y="3606250"/>
                  <a:pt x="347517" y="3609775"/>
                  <a:pt x="355328" y="3604155"/>
                </a:cubicBezTo>
                <a:cubicBezTo>
                  <a:pt x="363377" y="3607812"/>
                  <a:pt x="371206" y="3611946"/>
                  <a:pt x="378759" y="3616537"/>
                </a:cubicBezTo>
                <a:lnTo>
                  <a:pt x="378759" y="3623681"/>
                </a:lnTo>
                <a:cubicBezTo>
                  <a:pt x="389523" y="3631111"/>
                  <a:pt x="400191" y="3633778"/>
                  <a:pt x="408382" y="3622348"/>
                </a:cubicBezTo>
                <a:cubicBezTo>
                  <a:pt x="423051" y="3622062"/>
                  <a:pt x="437910" y="3627872"/>
                  <a:pt x="454007" y="3625682"/>
                </a:cubicBezTo>
                <a:close/>
                <a:moveTo>
                  <a:pt x="428004" y="3739982"/>
                </a:moveTo>
                <a:cubicBezTo>
                  <a:pt x="385332" y="3739982"/>
                  <a:pt x="394857" y="3769414"/>
                  <a:pt x="431337" y="3745601"/>
                </a:cubicBezTo>
                <a:cubicBezTo>
                  <a:pt x="431147" y="3743411"/>
                  <a:pt x="432004" y="3741505"/>
                  <a:pt x="428004" y="3740077"/>
                </a:cubicBezTo>
                <a:close/>
                <a:moveTo>
                  <a:pt x="266745" y="3638350"/>
                </a:moveTo>
                <a:cubicBezTo>
                  <a:pt x="287510" y="3615871"/>
                  <a:pt x="366853" y="3642827"/>
                  <a:pt x="365043" y="3627110"/>
                </a:cubicBezTo>
                <a:cubicBezTo>
                  <a:pt x="356661" y="3620348"/>
                  <a:pt x="346470" y="3621967"/>
                  <a:pt x="336468" y="3621967"/>
                </a:cubicBezTo>
                <a:cubicBezTo>
                  <a:pt x="330658" y="3620538"/>
                  <a:pt x="335040" y="3616061"/>
                  <a:pt x="329420" y="3614537"/>
                </a:cubicBezTo>
                <a:lnTo>
                  <a:pt x="308084" y="3614537"/>
                </a:lnTo>
                <a:lnTo>
                  <a:pt x="297225" y="3622062"/>
                </a:lnTo>
                <a:cubicBezTo>
                  <a:pt x="247410" y="3624253"/>
                  <a:pt x="180258" y="3660162"/>
                  <a:pt x="279033" y="3645208"/>
                </a:cubicBezTo>
                <a:close/>
                <a:moveTo>
                  <a:pt x="234170" y="3728837"/>
                </a:moveTo>
                <a:cubicBezTo>
                  <a:pt x="235408" y="3724551"/>
                  <a:pt x="226359" y="3724551"/>
                  <a:pt x="227598" y="3728837"/>
                </a:cubicBezTo>
                <a:cubicBezTo>
                  <a:pt x="227026" y="3733314"/>
                  <a:pt x="235884" y="3732743"/>
                  <a:pt x="234170" y="3728932"/>
                </a:cubicBezTo>
                <a:close/>
                <a:moveTo>
                  <a:pt x="243695" y="3710359"/>
                </a:moveTo>
                <a:cubicBezTo>
                  <a:pt x="248267" y="3706644"/>
                  <a:pt x="248267" y="3706644"/>
                  <a:pt x="243695" y="3703025"/>
                </a:cubicBezTo>
                <a:lnTo>
                  <a:pt x="230836" y="3703025"/>
                </a:lnTo>
                <a:cubicBezTo>
                  <a:pt x="226074" y="3706644"/>
                  <a:pt x="226074" y="3706740"/>
                  <a:pt x="230836" y="3710359"/>
                </a:cubicBezTo>
                <a:close/>
                <a:moveTo>
                  <a:pt x="304941" y="3351838"/>
                </a:moveTo>
                <a:cubicBezTo>
                  <a:pt x="307122" y="3349942"/>
                  <a:pt x="309970" y="3349018"/>
                  <a:pt x="312846" y="3349266"/>
                </a:cubicBezTo>
                <a:lnTo>
                  <a:pt x="312846" y="3347361"/>
                </a:lnTo>
                <a:cubicBezTo>
                  <a:pt x="306369" y="3342789"/>
                  <a:pt x="293796" y="3337836"/>
                  <a:pt x="286748" y="3344218"/>
                </a:cubicBezTo>
                <a:cubicBezTo>
                  <a:pt x="284843" y="3355171"/>
                  <a:pt x="291225" y="3353076"/>
                  <a:pt x="304941" y="3351838"/>
                </a:cubicBezTo>
                <a:cubicBezTo>
                  <a:pt x="304255" y="3352305"/>
                  <a:pt x="303474" y="3352629"/>
                  <a:pt x="302655" y="3352790"/>
                </a:cubicBezTo>
                <a:cubicBezTo>
                  <a:pt x="306465" y="3352123"/>
                  <a:pt x="309322" y="3351362"/>
                  <a:pt x="312942" y="3351076"/>
                </a:cubicBezTo>
                <a:cubicBezTo>
                  <a:pt x="315704" y="3353076"/>
                  <a:pt x="319324" y="3354315"/>
                  <a:pt x="322467" y="3356410"/>
                </a:cubicBezTo>
                <a:lnTo>
                  <a:pt x="329229" y="3353076"/>
                </a:lnTo>
                <a:cubicBezTo>
                  <a:pt x="337802" y="3359458"/>
                  <a:pt x="348279" y="3353838"/>
                  <a:pt x="356661" y="3360505"/>
                </a:cubicBezTo>
                <a:lnTo>
                  <a:pt x="359424" y="3355267"/>
                </a:lnTo>
                <a:lnTo>
                  <a:pt x="352375" y="3350980"/>
                </a:lnTo>
                <a:lnTo>
                  <a:pt x="352375" y="3347361"/>
                </a:lnTo>
                <a:lnTo>
                  <a:pt x="342850" y="3342313"/>
                </a:lnTo>
                <a:cubicBezTo>
                  <a:pt x="334306" y="3345885"/>
                  <a:pt x="325296" y="3348228"/>
                  <a:pt x="316085" y="3349266"/>
                </a:cubicBezTo>
                <a:cubicBezTo>
                  <a:pt x="314180" y="3349266"/>
                  <a:pt x="311894" y="3348695"/>
                  <a:pt x="312846" y="3350790"/>
                </a:cubicBezTo>
                <a:cubicBezTo>
                  <a:pt x="310313" y="3351380"/>
                  <a:pt x="307732" y="3351762"/>
                  <a:pt x="305131" y="3351933"/>
                </a:cubicBezTo>
                <a:close/>
                <a:moveTo>
                  <a:pt x="330087" y="3308213"/>
                </a:moveTo>
                <a:lnTo>
                  <a:pt x="339135" y="3303165"/>
                </a:lnTo>
                <a:cubicBezTo>
                  <a:pt x="340374" y="3294783"/>
                  <a:pt x="324658" y="3297069"/>
                  <a:pt x="320085" y="3299260"/>
                </a:cubicBezTo>
                <a:lnTo>
                  <a:pt x="320085" y="3302784"/>
                </a:lnTo>
                <a:cubicBezTo>
                  <a:pt x="323067" y="3305298"/>
                  <a:pt x="326534" y="3307185"/>
                  <a:pt x="330277" y="3308309"/>
                </a:cubicBezTo>
                <a:close/>
                <a:moveTo>
                  <a:pt x="355804" y="272119"/>
                </a:moveTo>
                <a:cubicBezTo>
                  <a:pt x="357709" y="272119"/>
                  <a:pt x="359900" y="269834"/>
                  <a:pt x="355804" y="268500"/>
                </a:cubicBezTo>
                <a:cubicBezTo>
                  <a:pt x="353709" y="269452"/>
                  <a:pt x="351613" y="270881"/>
                  <a:pt x="355804" y="272119"/>
                </a:cubicBezTo>
                <a:close/>
                <a:moveTo>
                  <a:pt x="362281" y="3397272"/>
                </a:moveTo>
                <a:cubicBezTo>
                  <a:pt x="357709" y="3400987"/>
                  <a:pt x="357709" y="3400987"/>
                  <a:pt x="362281" y="3404606"/>
                </a:cubicBezTo>
                <a:cubicBezTo>
                  <a:pt x="369901" y="3402511"/>
                  <a:pt x="392666" y="3410226"/>
                  <a:pt x="390856" y="3398605"/>
                </a:cubicBezTo>
                <a:cubicBezTo>
                  <a:pt x="381522" y="3389462"/>
                  <a:pt x="372759" y="3396891"/>
                  <a:pt x="362281" y="3397272"/>
                </a:cubicBezTo>
                <a:close/>
                <a:moveTo>
                  <a:pt x="378759" y="3325358"/>
                </a:moveTo>
                <a:cubicBezTo>
                  <a:pt x="374778" y="3322691"/>
                  <a:pt x="369596" y="3322691"/>
                  <a:pt x="365615" y="3325358"/>
                </a:cubicBezTo>
                <a:cubicBezTo>
                  <a:pt x="369596" y="3328025"/>
                  <a:pt x="374778" y="3328025"/>
                  <a:pt x="378759" y="3325358"/>
                </a:cubicBezTo>
                <a:close/>
                <a:moveTo>
                  <a:pt x="457531" y="23422"/>
                </a:moveTo>
                <a:lnTo>
                  <a:pt x="457531" y="19802"/>
                </a:lnTo>
                <a:cubicBezTo>
                  <a:pt x="439815" y="10277"/>
                  <a:pt x="421622" y="18659"/>
                  <a:pt x="402096" y="17897"/>
                </a:cubicBezTo>
                <a:cubicBezTo>
                  <a:pt x="396952" y="21612"/>
                  <a:pt x="396952" y="21612"/>
                  <a:pt x="402096" y="25232"/>
                </a:cubicBezTo>
                <a:cubicBezTo>
                  <a:pt x="408858" y="26308"/>
                  <a:pt x="415783" y="25136"/>
                  <a:pt x="421812" y="21897"/>
                </a:cubicBezTo>
                <a:cubicBezTo>
                  <a:pt x="433223" y="26317"/>
                  <a:pt x="445777" y="26851"/>
                  <a:pt x="457531" y="23422"/>
                </a:cubicBezTo>
                <a:close/>
                <a:moveTo>
                  <a:pt x="429909" y="3446326"/>
                </a:moveTo>
                <a:cubicBezTo>
                  <a:pt x="414954" y="3440516"/>
                  <a:pt x="418002" y="3453660"/>
                  <a:pt x="429909" y="3447564"/>
                </a:cubicBezTo>
                <a:cubicBezTo>
                  <a:pt x="429909" y="3447183"/>
                  <a:pt x="430385" y="3446612"/>
                  <a:pt x="429909" y="3446326"/>
                </a:cubicBezTo>
                <a:close/>
                <a:moveTo>
                  <a:pt x="398952" y="3544624"/>
                </a:moveTo>
                <a:lnTo>
                  <a:pt x="418002" y="3535766"/>
                </a:lnTo>
                <a:cubicBezTo>
                  <a:pt x="420574" y="3522240"/>
                  <a:pt x="402286" y="3524812"/>
                  <a:pt x="394476" y="3529860"/>
                </a:cubicBezTo>
                <a:cubicBezTo>
                  <a:pt x="387046" y="3531193"/>
                  <a:pt x="381712" y="3524621"/>
                  <a:pt x="374759" y="3526526"/>
                </a:cubicBezTo>
                <a:cubicBezTo>
                  <a:pt x="356376" y="3533480"/>
                  <a:pt x="333230" y="3528431"/>
                  <a:pt x="319419" y="3543766"/>
                </a:cubicBezTo>
                <a:cubicBezTo>
                  <a:pt x="310751" y="3553291"/>
                  <a:pt x="290844" y="3547577"/>
                  <a:pt x="279699" y="3557578"/>
                </a:cubicBezTo>
                <a:cubicBezTo>
                  <a:pt x="280176" y="3559292"/>
                  <a:pt x="278080" y="3561673"/>
                  <a:pt x="282081" y="3562436"/>
                </a:cubicBezTo>
                <a:cubicBezTo>
                  <a:pt x="320181" y="3554816"/>
                  <a:pt x="357328" y="3540528"/>
                  <a:pt x="398571" y="3544624"/>
                </a:cubicBezTo>
                <a:lnTo>
                  <a:pt x="398000" y="3544624"/>
                </a:lnTo>
                <a:cubicBezTo>
                  <a:pt x="400381" y="3544433"/>
                  <a:pt x="401334" y="3544529"/>
                  <a:pt x="399048" y="3544624"/>
                </a:cubicBezTo>
                <a:close/>
                <a:moveTo>
                  <a:pt x="290177" y="3459946"/>
                </a:moveTo>
                <a:cubicBezTo>
                  <a:pt x="271127" y="3474234"/>
                  <a:pt x="365329" y="3462995"/>
                  <a:pt x="371901" y="3460804"/>
                </a:cubicBezTo>
                <a:cubicBezTo>
                  <a:pt x="352947" y="3447278"/>
                  <a:pt x="316085" y="3465757"/>
                  <a:pt x="290272" y="3459946"/>
                </a:cubicBezTo>
                <a:close/>
                <a:moveTo>
                  <a:pt x="314085" y="3414417"/>
                </a:moveTo>
                <a:cubicBezTo>
                  <a:pt x="314666" y="3414979"/>
                  <a:pt x="315389" y="3415370"/>
                  <a:pt x="316180" y="3415560"/>
                </a:cubicBezTo>
                <a:cubicBezTo>
                  <a:pt x="323800" y="3413084"/>
                  <a:pt x="312084" y="3410512"/>
                  <a:pt x="314180" y="3414417"/>
                </a:cubicBezTo>
                <a:close/>
                <a:moveTo>
                  <a:pt x="342660" y="3448802"/>
                </a:moveTo>
                <a:cubicBezTo>
                  <a:pt x="351518" y="3448802"/>
                  <a:pt x="374568" y="3450993"/>
                  <a:pt x="356566" y="3441468"/>
                </a:cubicBezTo>
                <a:lnTo>
                  <a:pt x="342469" y="3441468"/>
                </a:lnTo>
                <a:cubicBezTo>
                  <a:pt x="337992" y="3445183"/>
                  <a:pt x="337992" y="3445183"/>
                  <a:pt x="342755" y="3448802"/>
                </a:cubicBezTo>
                <a:close/>
                <a:moveTo>
                  <a:pt x="329134" y="3504143"/>
                </a:moveTo>
                <a:cubicBezTo>
                  <a:pt x="323533" y="3503819"/>
                  <a:pt x="318028" y="3505619"/>
                  <a:pt x="313704" y="3509191"/>
                </a:cubicBezTo>
                <a:cubicBezTo>
                  <a:pt x="317609" y="3513382"/>
                  <a:pt x="324181" y="3510906"/>
                  <a:pt x="329420" y="3511477"/>
                </a:cubicBezTo>
                <a:cubicBezTo>
                  <a:pt x="334087" y="3507667"/>
                  <a:pt x="334087" y="3507667"/>
                  <a:pt x="329229" y="3504143"/>
                </a:cubicBezTo>
                <a:close/>
                <a:moveTo>
                  <a:pt x="292653" y="3483092"/>
                </a:moveTo>
                <a:cubicBezTo>
                  <a:pt x="293320" y="3493951"/>
                  <a:pt x="318085" y="3489664"/>
                  <a:pt x="326277" y="3487474"/>
                </a:cubicBezTo>
                <a:cubicBezTo>
                  <a:pt x="324372" y="3476615"/>
                  <a:pt x="303607" y="3483187"/>
                  <a:pt x="292749" y="3483092"/>
                </a:cubicBezTo>
                <a:close/>
                <a:moveTo>
                  <a:pt x="373330" y="3480806"/>
                </a:moveTo>
                <a:cubicBezTo>
                  <a:pt x="376721" y="3482616"/>
                  <a:pt x="380798" y="3482616"/>
                  <a:pt x="384189" y="3480806"/>
                </a:cubicBezTo>
                <a:cubicBezTo>
                  <a:pt x="384760" y="3476996"/>
                  <a:pt x="371616" y="3477282"/>
                  <a:pt x="373425" y="3480806"/>
                </a:cubicBezTo>
                <a:close/>
                <a:moveTo>
                  <a:pt x="395333" y="3279258"/>
                </a:moveTo>
                <a:cubicBezTo>
                  <a:pt x="390380" y="3282877"/>
                  <a:pt x="390380" y="3282877"/>
                  <a:pt x="395333" y="3286687"/>
                </a:cubicBezTo>
                <a:lnTo>
                  <a:pt x="408192" y="3286687"/>
                </a:lnTo>
                <a:cubicBezTo>
                  <a:pt x="413145" y="3283162"/>
                  <a:pt x="413145" y="3283067"/>
                  <a:pt x="408192" y="3279258"/>
                </a:cubicBezTo>
                <a:close/>
                <a:moveTo>
                  <a:pt x="285891" y="3391748"/>
                </a:moveTo>
                <a:lnTo>
                  <a:pt x="288653" y="3397082"/>
                </a:lnTo>
                <a:lnTo>
                  <a:pt x="304083" y="3397082"/>
                </a:lnTo>
                <a:cubicBezTo>
                  <a:pt x="309598" y="3393167"/>
                  <a:pt x="316514" y="3391748"/>
                  <a:pt x="323133" y="3393176"/>
                </a:cubicBezTo>
                <a:cubicBezTo>
                  <a:pt x="323133" y="3393176"/>
                  <a:pt x="323895" y="3393176"/>
                  <a:pt x="322371" y="3392129"/>
                </a:cubicBezTo>
                <a:lnTo>
                  <a:pt x="325038" y="3392129"/>
                </a:lnTo>
                <a:cubicBezTo>
                  <a:pt x="324467" y="3390414"/>
                  <a:pt x="317895" y="3388224"/>
                  <a:pt x="319133" y="3391176"/>
                </a:cubicBezTo>
                <a:lnTo>
                  <a:pt x="314275" y="3389938"/>
                </a:lnTo>
                <a:cubicBezTo>
                  <a:pt x="329991" y="3387842"/>
                  <a:pt x="302845" y="3384889"/>
                  <a:pt x="298083" y="3386318"/>
                </a:cubicBezTo>
                <a:lnTo>
                  <a:pt x="298559" y="3386318"/>
                </a:lnTo>
                <a:cubicBezTo>
                  <a:pt x="297321" y="3386318"/>
                  <a:pt x="296273" y="3386318"/>
                  <a:pt x="298083" y="3386318"/>
                </a:cubicBezTo>
                <a:close/>
                <a:moveTo>
                  <a:pt x="283224" y="3515001"/>
                </a:moveTo>
                <a:cubicBezTo>
                  <a:pt x="280366" y="3517287"/>
                  <a:pt x="275889" y="3518621"/>
                  <a:pt x="273699" y="3521287"/>
                </a:cubicBezTo>
                <a:cubicBezTo>
                  <a:pt x="276366" y="3532337"/>
                  <a:pt x="292082" y="3530812"/>
                  <a:pt x="299416" y="3524716"/>
                </a:cubicBezTo>
                <a:cubicBezTo>
                  <a:pt x="294301" y="3521078"/>
                  <a:pt x="288920" y="3517830"/>
                  <a:pt x="283319" y="3515001"/>
                </a:cubicBezTo>
                <a:close/>
                <a:moveTo>
                  <a:pt x="271317" y="3571198"/>
                </a:moveTo>
                <a:cubicBezTo>
                  <a:pt x="262459" y="3571198"/>
                  <a:pt x="255316" y="3563579"/>
                  <a:pt x="246933" y="3568722"/>
                </a:cubicBezTo>
                <a:cubicBezTo>
                  <a:pt x="236837" y="3573580"/>
                  <a:pt x="229503" y="3564150"/>
                  <a:pt x="218358" y="3566912"/>
                </a:cubicBezTo>
                <a:cubicBezTo>
                  <a:pt x="213691" y="3571198"/>
                  <a:pt x="186545" y="3571580"/>
                  <a:pt x="198546" y="3581486"/>
                </a:cubicBezTo>
                <a:cubicBezTo>
                  <a:pt x="222835" y="3584534"/>
                  <a:pt x="247791" y="3570532"/>
                  <a:pt x="270746" y="3581486"/>
                </a:cubicBezTo>
                <a:lnTo>
                  <a:pt x="280271" y="3576056"/>
                </a:lnTo>
                <a:cubicBezTo>
                  <a:pt x="277461" y="3574189"/>
                  <a:pt x="274499" y="3572561"/>
                  <a:pt x="271413" y="3571198"/>
                </a:cubicBezTo>
                <a:close/>
                <a:moveTo>
                  <a:pt x="449816" y="4474740"/>
                </a:moveTo>
                <a:cubicBezTo>
                  <a:pt x="456007" y="4477693"/>
                  <a:pt x="476581" y="4492076"/>
                  <a:pt x="477153" y="4478836"/>
                </a:cubicBezTo>
                <a:cubicBezTo>
                  <a:pt x="469247" y="4475121"/>
                  <a:pt x="463246" y="4468359"/>
                  <a:pt x="453626" y="4469311"/>
                </a:cubicBezTo>
                <a:close/>
                <a:moveTo>
                  <a:pt x="483439" y="130387"/>
                </a:moveTo>
                <a:cubicBezTo>
                  <a:pt x="480448" y="128063"/>
                  <a:pt x="477010" y="126377"/>
                  <a:pt x="473343" y="125434"/>
                </a:cubicBezTo>
                <a:lnTo>
                  <a:pt x="463818" y="130197"/>
                </a:lnTo>
                <a:lnTo>
                  <a:pt x="463818" y="137531"/>
                </a:lnTo>
                <a:cubicBezTo>
                  <a:pt x="467771" y="140151"/>
                  <a:pt x="472914" y="140151"/>
                  <a:pt x="476867" y="137531"/>
                </a:cubicBezTo>
                <a:lnTo>
                  <a:pt x="476867" y="134007"/>
                </a:lnTo>
                <a:close/>
                <a:moveTo>
                  <a:pt x="182640" y="3770747"/>
                </a:moveTo>
                <a:cubicBezTo>
                  <a:pt x="183592" y="3775034"/>
                  <a:pt x="196641" y="3773605"/>
                  <a:pt x="200166" y="3771795"/>
                </a:cubicBezTo>
                <a:cubicBezTo>
                  <a:pt x="199308" y="3767795"/>
                  <a:pt x="186259" y="3768937"/>
                  <a:pt x="182735" y="3770747"/>
                </a:cubicBezTo>
                <a:close/>
                <a:moveTo>
                  <a:pt x="166161" y="3817325"/>
                </a:moveTo>
                <a:cubicBezTo>
                  <a:pt x="184164" y="3816086"/>
                  <a:pt x="203690" y="3819230"/>
                  <a:pt x="220835" y="3815515"/>
                </a:cubicBezTo>
                <a:lnTo>
                  <a:pt x="220835" y="3811609"/>
                </a:lnTo>
                <a:lnTo>
                  <a:pt x="211310" y="3806657"/>
                </a:lnTo>
                <a:lnTo>
                  <a:pt x="204833" y="3809800"/>
                </a:lnTo>
                <a:cubicBezTo>
                  <a:pt x="191317" y="3803532"/>
                  <a:pt x="175601" y="3804170"/>
                  <a:pt x="162637" y="3811515"/>
                </a:cubicBezTo>
                <a:cubicBezTo>
                  <a:pt x="161580" y="3813391"/>
                  <a:pt x="162246" y="3815772"/>
                  <a:pt x="164132" y="3816829"/>
                </a:cubicBezTo>
                <a:cubicBezTo>
                  <a:pt x="164780" y="3817191"/>
                  <a:pt x="165514" y="3817362"/>
                  <a:pt x="166257" y="3817325"/>
                </a:cubicBezTo>
                <a:close/>
                <a:moveTo>
                  <a:pt x="227598" y="3836375"/>
                </a:moveTo>
                <a:cubicBezTo>
                  <a:pt x="225978" y="3827707"/>
                  <a:pt x="211405" y="3833327"/>
                  <a:pt x="204737" y="3831802"/>
                </a:cubicBezTo>
                <a:cubicBezTo>
                  <a:pt x="196165" y="3835803"/>
                  <a:pt x="206262" y="3840566"/>
                  <a:pt x="210072" y="3842852"/>
                </a:cubicBezTo>
                <a:lnTo>
                  <a:pt x="224264" y="3842852"/>
                </a:lnTo>
                <a:cubicBezTo>
                  <a:pt x="227979" y="3839994"/>
                  <a:pt x="227693" y="3839994"/>
                  <a:pt x="227693" y="3836660"/>
                </a:cubicBezTo>
                <a:close/>
                <a:moveTo>
                  <a:pt x="319895" y="3774367"/>
                </a:moveTo>
                <a:cubicBezTo>
                  <a:pt x="315199" y="3771004"/>
                  <a:pt x="309579" y="3769176"/>
                  <a:pt x="303798" y="3769128"/>
                </a:cubicBezTo>
                <a:cubicBezTo>
                  <a:pt x="274366" y="3783701"/>
                  <a:pt x="242171" y="3776462"/>
                  <a:pt x="210738" y="3776653"/>
                </a:cubicBezTo>
                <a:cubicBezTo>
                  <a:pt x="199204" y="3784606"/>
                  <a:pt x="185888" y="3789607"/>
                  <a:pt x="171972" y="3791226"/>
                </a:cubicBezTo>
                <a:cubicBezTo>
                  <a:pt x="166924" y="3795036"/>
                  <a:pt x="166924" y="3795036"/>
                  <a:pt x="171972" y="3798560"/>
                </a:cubicBezTo>
                <a:cubicBezTo>
                  <a:pt x="178744" y="3799646"/>
                  <a:pt x="185678" y="3798436"/>
                  <a:pt x="191688" y="3795131"/>
                </a:cubicBezTo>
                <a:cubicBezTo>
                  <a:pt x="201213" y="3799894"/>
                  <a:pt x="201213" y="3799989"/>
                  <a:pt x="210167" y="3795131"/>
                </a:cubicBezTo>
                <a:cubicBezTo>
                  <a:pt x="226264" y="3793226"/>
                  <a:pt x="243504" y="3798465"/>
                  <a:pt x="256935" y="3787416"/>
                </a:cubicBezTo>
                <a:cubicBezTo>
                  <a:pt x="265698" y="3791607"/>
                  <a:pt x="295035" y="3796941"/>
                  <a:pt x="293320" y="3782368"/>
                </a:cubicBezTo>
                <a:cubicBezTo>
                  <a:pt x="300369" y="3774367"/>
                  <a:pt x="312561" y="3779129"/>
                  <a:pt x="319990" y="3774652"/>
                </a:cubicBezTo>
                <a:close/>
                <a:moveTo>
                  <a:pt x="345231" y="3717217"/>
                </a:moveTo>
                <a:cubicBezTo>
                  <a:pt x="330563" y="3721884"/>
                  <a:pt x="319228" y="3705596"/>
                  <a:pt x="306274" y="3711692"/>
                </a:cubicBezTo>
                <a:cubicBezTo>
                  <a:pt x="300750" y="3717502"/>
                  <a:pt x="248076" y="3714740"/>
                  <a:pt x="263888" y="3728266"/>
                </a:cubicBezTo>
                <a:cubicBezTo>
                  <a:pt x="271127" y="3726170"/>
                  <a:pt x="300083" y="3730266"/>
                  <a:pt x="279509" y="3735600"/>
                </a:cubicBezTo>
                <a:cubicBezTo>
                  <a:pt x="258982" y="3738905"/>
                  <a:pt x="238170" y="3740086"/>
                  <a:pt x="217406" y="3739124"/>
                </a:cubicBezTo>
                <a:cubicBezTo>
                  <a:pt x="204833" y="3730647"/>
                  <a:pt x="198356" y="3740172"/>
                  <a:pt x="187402" y="3745220"/>
                </a:cubicBezTo>
                <a:lnTo>
                  <a:pt x="190450" y="3750268"/>
                </a:lnTo>
                <a:cubicBezTo>
                  <a:pt x="234170" y="3743887"/>
                  <a:pt x="278461" y="3754745"/>
                  <a:pt x="319514" y="3740743"/>
                </a:cubicBezTo>
                <a:lnTo>
                  <a:pt x="319514" y="3737029"/>
                </a:lnTo>
                <a:cubicBezTo>
                  <a:pt x="312084" y="3733123"/>
                  <a:pt x="301702" y="3737029"/>
                  <a:pt x="294844" y="3730552"/>
                </a:cubicBezTo>
                <a:cubicBezTo>
                  <a:pt x="294368" y="3724551"/>
                  <a:pt x="311989" y="3730552"/>
                  <a:pt x="316371" y="3724170"/>
                </a:cubicBezTo>
                <a:cubicBezTo>
                  <a:pt x="323229" y="3725980"/>
                  <a:pt x="369996" y="3726170"/>
                  <a:pt x="345327" y="3717884"/>
                </a:cubicBezTo>
                <a:close/>
                <a:moveTo>
                  <a:pt x="369330" y="3676545"/>
                </a:moveTo>
                <a:cubicBezTo>
                  <a:pt x="379712" y="3673974"/>
                  <a:pt x="400858" y="3682546"/>
                  <a:pt x="404953" y="3671687"/>
                </a:cubicBezTo>
                <a:cubicBezTo>
                  <a:pt x="393495" y="3665077"/>
                  <a:pt x="380998" y="3660476"/>
                  <a:pt x="367996" y="3658066"/>
                </a:cubicBezTo>
                <a:lnTo>
                  <a:pt x="356757" y="3666068"/>
                </a:lnTo>
                <a:cubicBezTo>
                  <a:pt x="347708" y="3659686"/>
                  <a:pt x="338754" y="3662543"/>
                  <a:pt x="329134" y="3661972"/>
                </a:cubicBezTo>
                <a:cubicBezTo>
                  <a:pt x="318018" y="3667506"/>
                  <a:pt x="305608" y="3669935"/>
                  <a:pt x="293225" y="3669020"/>
                </a:cubicBezTo>
                <a:lnTo>
                  <a:pt x="293225" y="3663782"/>
                </a:lnTo>
                <a:cubicBezTo>
                  <a:pt x="286272" y="3661019"/>
                  <a:pt x="286272" y="3661019"/>
                  <a:pt x="280176" y="3663782"/>
                </a:cubicBezTo>
                <a:lnTo>
                  <a:pt x="280176" y="3674640"/>
                </a:lnTo>
                <a:cubicBezTo>
                  <a:pt x="284176" y="3677402"/>
                  <a:pt x="289701" y="3679117"/>
                  <a:pt x="291987" y="3682070"/>
                </a:cubicBezTo>
                <a:lnTo>
                  <a:pt x="283795" y="3687499"/>
                </a:lnTo>
                <a:cubicBezTo>
                  <a:pt x="272746" y="3685308"/>
                  <a:pt x="276080" y="3693118"/>
                  <a:pt x="267126" y="3697024"/>
                </a:cubicBezTo>
                <a:lnTo>
                  <a:pt x="273508" y="3700929"/>
                </a:lnTo>
                <a:cubicBezTo>
                  <a:pt x="276080" y="3714550"/>
                  <a:pt x="295892" y="3700929"/>
                  <a:pt x="305322" y="3702739"/>
                </a:cubicBezTo>
                <a:cubicBezTo>
                  <a:pt x="316371" y="3703405"/>
                  <a:pt x="312180" y="3695976"/>
                  <a:pt x="312942" y="3689785"/>
                </a:cubicBezTo>
                <a:cubicBezTo>
                  <a:pt x="310084" y="3687880"/>
                  <a:pt x="304750" y="3686546"/>
                  <a:pt x="309608" y="3684355"/>
                </a:cubicBezTo>
                <a:cubicBezTo>
                  <a:pt x="329801" y="3685146"/>
                  <a:pt x="349984" y="3682736"/>
                  <a:pt x="369425" y="3677212"/>
                </a:cubicBezTo>
                <a:close/>
                <a:moveTo>
                  <a:pt x="449721" y="4588088"/>
                </a:moveTo>
                <a:cubicBezTo>
                  <a:pt x="431471" y="4580278"/>
                  <a:pt x="411468" y="4577610"/>
                  <a:pt x="391809" y="4580182"/>
                </a:cubicBezTo>
                <a:lnTo>
                  <a:pt x="391809" y="4588660"/>
                </a:lnTo>
                <a:cubicBezTo>
                  <a:pt x="399429" y="4591612"/>
                  <a:pt x="399524" y="4591612"/>
                  <a:pt x="407906" y="4587040"/>
                </a:cubicBezTo>
                <a:cubicBezTo>
                  <a:pt x="420384" y="4585230"/>
                  <a:pt x="439434" y="4597422"/>
                  <a:pt x="449816" y="4588754"/>
                </a:cubicBezTo>
                <a:close/>
                <a:moveTo>
                  <a:pt x="495726" y="4562275"/>
                </a:moveTo>
                <a:cubicBezTo>
                  <a:pt x="481439" y="4561323"/>
                  <a:pt x="455531" y="4556179"/>
                  <a:pt x="445530" y="4567228"/>
                </a:cubicBezTo>
                <a:cubicBezTo>
                  <a:pt x="459912" y="4568847"/>
                  <a:pt x="485820" y="4573991"/>
                  <a:pt x="495822" y="4562941"/>
                </a:cubicBezTo>
                <a:close/>
                <a:moveTo>
                  <a:pt x="496679" y="39424"/>
                </a:moveTo>
                <a:cubicBezTo>
                  <a:pt x="487916" y="40281"/>
                  <a:pt x="452769" y="35423"/>
                  <a:pt x="472771" y="46758"/>
                </a:cubicBezTo>
                <a:lnTo>
                  <a:pt x="500299" y="46758"/>
                </a:lnTo>
                <a:cubicBezTo>
                  <a:pt x="506109" y="44948"/>
                  <a:pt x="504394" y="39519"/>
                  <a:pt x="496584" y="40091"/>
                </a:cubicBezTo>
                <a:close/>
                <a:moveTo>
                  <a:pt x="532874" y="4472645"/>
                </a:moveTo>
                <a:lnTo>
                  <a:pt x="526492" y="4472645"/>
                </a:lnTo>
                <a:cubicBezTo>
                  <a:pt x="521825" y="4476360"/>
                  <a:pt x="521825" y="4476360"/>
                  <a:pt x="526492" y="4479979"/>
                </a:cubicBezTo>
                <a:lnTo>
                  <a:pt x="532969" y="4479979"/>
                </a:lnTo>
                <a:cubicBezTo>
                  <a:pt x="537732" y="4476930"/>
                  <a:pt x="537732" y="4476930"/>
                  <a:pt x="532969" y="4473311"/>
                </a:cubicBezTo>
                <a:close/>
                <a:moveTo>
                  <a:pt x="549447" y="131530"/>
                </a:moveTo>
                <a:cubicBezTo>
                  <a:pt x="550686" y="127244"/>
                  <a:pt x="541637" y="127339"/>
                  <a:pt x="542875" y="131530"/>
                </a:cubicBezTo>
                <a:cubicBezTo>
                  <a:pt x="542399" y="136674"/>
                  <a:pt x="551257" y="136007"/>
                  <a:pt x="549543" y="132197"/>
                </a:cubicBezTo>
                <a:close/>
                <a:moveTo>
                  <a:pt x="588881" y="3785321"/>
                </a:moveTo>
                <a:cubicBezTo>
                  <a:pt x="580404" y="3782368"/>
                  <a:pt x="571164" y="3782368"/>
                  <a:pt x="562687" y="3785321"/>
                </a:cubicBezTo>
                <a:cubicBezTo>
                  <a:pt x="563259" y="3796941"/>
                  <a:pt x="582975" y="3790750"/>
                  <a:pt x="588976" y="3785987"/>
                </a:cubicBezTo>
                <a:close/>
                <a:moveTo>
                  <a:pt x="569164" y="3673021"/>
                </a:moveTo>
                <a:cubicBezTo>
                  <a:pt x="569164" y="3680260"/>
                  <a:pt x="578689" y="3673021"/>
                  <a:pt x="582213" y="3671021"/>
                </a:cubicBezTo>
                <a:cubicBezTo>
                  <a:pt x="578241" y="3668449"/>
                  <a:pt x="573136" y="3668449"/>
                  <a:pt x="569164" y="3671021"/>
                </a:cubicBezTo>
                <a:cubicBezTo>
                  <a:pt x="569402" y="3671888"/>
                  <a:pt x="569440" y="3672802"/>
                  <a:pt x="569259" y="3673687"/>
                </a:cubicBezTo>
                <a:close/>
                <a:moveTo>
                  <a:pt x="588881" y="3744840"/>
                </a:moveTo>
                <a:cubicBezTo>
                  <a:pt x="584899" y="3742172"/>
                  <a:pt x="579718" y="3742172"/>
                  <a:pt x="575736" y="3744840"/>
                </a:cubicBezTo>
                <a:cubicBezTo>
                  <a:pt x="579632" y="3747649"/>
                  <a:pt x="584814" y="3747916"/>
                  <a:pt x="588976" y="3745506"/>
                </a:cubicBezTo>
                <a:close/>
                <a:moveTo>
                  <a:pt x="608693" y="3641588"/>
                </a:moveTo>
                <a:cubicBezTo>
                  <a:pt x="599168" y="3635778"/>
                  <a:pt x="546114" y="3646160"/>
                  <a:pt x="559639" y="3658162"/>
                </a:cubicBezTo>
                <a:cubicBezTo>
                  <a:pt x="577832" y="3660448"/>
                  <a:pt x="593739" y="3649780"/>
                  <a:pt x="608788" y="3642255"/>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561" name="Google Shape;561;p33"/>
          <p:cNvSpPr/>
          <p:nvPr/>
        </p:nvSpPr>
        <p:spPr>
          <a:xfrm rot="-5400000">
            <a:off x="5890066" y="403204"/>
            <a:ext cx="427276" cy="12206666"/>
          </a:xfrm>
          <a:custGeom>
            <a:rect b="b" l="l" r="r" t="t"/>
            <a:pathLst>
              <a:path extrusionOk="0" h="4606289" w="670237">
                <a:moveTo>
                  <a:pt x="638371" y="4605709"/>
                </a:moveTo>
                <a:lnTo>
                  <a:pt x="40486" y="4605709"/>
                </a:lnTo>
                <a:lnTo>
                  <a:pt x="40486" y="4600280"/>
                </a:lnTo>
                <a:lnTo>
                  <a:pt x="46678" y="4596374"/>
                </a:lnTo>
                <a:lnTo>
                  <a:pt x="40867" y="4592564"/>
                </a:lnTo>
                <a:cubicBezTo>
                  <a:pt x="48297" y="4590564"/>
                  <a:pt x="46582" y="4584659"/>
                  <a:pt x="47344" y="4579610"/>
                </a:cubicBezTo>
                <a:cubicBezTo>
                  <a:pt x="41153" y="4573609"/>
                  <a:pt x="36200" y="4572180"/>
                  <a:pt x="46868" y="4566942"/>
                </a:cubicBezTo>
                <a:lnTo>
                  <a:pt x="46868" y="4534080"/>
                </a:lnTo>
                <a:lnTo>
                  <a:pt x="53631" y="4530081"/>
                </a:lnTo>
                <a:lnTo>
                  <a:pt x="53631" y="4526461"/>
                </a:lnTo>
                <a:lnTo>
                  <a:pt x="46868" y="4522365"/>
                </a:lnTo>
                <a:lnTo>
                  <a:pt x="46868" y="4515412"/>
                </a:lnTo>
                <a:lnTo>
                  <a:pt x="40867" y="4511602"/>
                </a:lnTo>
                <a:lnTo>
                  <a:pt x="40867" y="4504076"/>
                </a:lnTo>
                <a:lnTo>
                  <a:pt x="46582" y="4500934"/>
                </a:lnTo>
                <a:cubicBezTo>
                  <a:pt x="48011" y="4493504"/>
                  <a:pt x="46582" y="4485599"/>
                  <a:pt x="47630" y="4478169"/>
                </a:cubicBezTo>
                <a:lnTo>
                  <a:pt x="53250" y="4475026"/>
                </a:lnTo>
                <a:lnTo>
                  <a:pt x="53250" y="4463881"/>
                </a:lnTo>
                <a:lnTo>
                  <a:pt x="47249" y="4460071"/>
                </a:lnTo>
                <a:lnTo>
                  <a:pt x="47249" y="4430734"/>
                </a:lnTo>
                <a:lnTo>
                  <a:pt x="53726" y="4426829"/>
                </a:lnTo>
                <a:lnTo>
                  <a:pt x="53726" y="4415970"/>
                </a:lnTo>
                <a:lnTo>
                  <a:pt x="59917" y="4412066"/>
                </a:lnTo>
                <a:lnTo>
                  <a:pt x="59917" y="4405017"/>
                </a:lnTo>
                <a:cubicBezTo>
                  <a:pt x="52774" y="4401778"/>
                  <a:pt x="54679" y="4397683"/>
                  <a:pt x="48202" y="4394254"/>
                </a:cubicBezTo>
                <a:cubicBezTo>
                  <a:pt x="43915" y="4390730"/>
                  <a:pt x="50297" y="4388253"/>
                  <a:pt x="53631" y="4386443"/>
                </a:cubicBezTo>
                <a:cubicBezTo>
                  <a:pt x="53631" y="4378538"/>
                  <a:pt x="51059" y="4372918"/>
                  <a:pt x="63156" y="4373203"/>
                </a:cubicBezTo>
                <a:lnTo>
                  <a:pt x="73443" y="4368060"/>
                </a:lnTo>
                <a:cubicBezTo>
                  <a:pt x="66013" y="4363964"/>
                  <a:pt x="53250" y="4368631"/>
                  <a:pt x="48011" y="4360059"/>
                </a:cubicBezTo>
                <a:lnTo>
                  <a:pt x="52678" y="4357487"/>
                </a:lnTo>
                <a:cubicBezTo>
                  <a:pt x="46392" y="4352153"/>
                  <a:pt x="44106" y="4350343"/>
                  <a:pt x="53536" y="4345771"/>
                </a:cubicBezTo>
                <a:lnTo>
                  <a:pt x="53536" y="4320435"/>
                </a:lnTo>
                <a:cubicBezTo>
                  <a:pt x="59441" y="4317291"/>
                  <a:pt x="68109" y="4317673"/>
                  <a:pt x="73348" y="4312529"/>
                </a:cubicBezTo>
                <a:cubicBezTo>
                  <a:pt x="74014" y="4303004"/>
                  <a:pt x="58870" y="4311006"/>
                  <a:pt x="59155" y="4301099"/>
                </a:cubicBezTo>
                <a:lnTo>
                  <a:pt x="40105" y="4290622"/>
                </a:lnTo>
                <a:cubicBezTo>
                  <a:pt x="44582" y="4288050"/>
                  <a:pt x="49059" y="4285478"/>
                  <a:pt x="52774" y="4283192"/>
                </a:cubicBezTo>
                <a:lnTo>
                  <a:pt x="52774" y="4268333"/>
                </a:lnTo>
                <a:cubicBezTo>
                  <a:pt x="44201" y="4263095"/>
                  <a:pt x="44201" y="4262809"/>
                  <a:pt x="52774" y="4257665"/>
                </a:cubicBezTo>
                <a:lnTo>
                  <a:pt x="52774" y="4250141"/>
                </a:lnTo>
                <a:lnTo>
                  <a:pt x="46963" y="4246426"/>
                </a:lnTo>
                <a:lnTo>
                  <a:pt x="59346" y="4238901"/>
                </a:lnTo>
                <a:lnTo>
                  <a:pt x="52774" y="4234710"/>
                </a:lnTo>
                <a:lnTo>
                  <a:pt x="52774" y="4227756"/>
                </a:lnTo>
                <a:cubicBezTo>
                  <a:pt x="44201" y="4222518"/>
                  <a:pt x="44201" y="4222327"/>
                  <a:pt x="52774" y="4217088"/>
                </a:cubicBezTo>
                <a:lnTo>
                  <a:pt x="52774" y="4099550"/>
                </a:lnTo>
                <a:lnTo>
                  <a:pt x="59346" y="4095359"/>
                </a:lnTo>
                <a:lnTo>
                  <a:pt x="53250" y="4091549"/>
                </a:lnTo>
                <a:lnTo>
                  <a:pt x="59727" y="4087739"/>
                </a:lnTo>
                <a:cubicBezTo>
                  <a:pt x="59727" y="4086405"/>
                  <a:pt x="59727" y="4085167"/>
                  <a:pt x="59727" y="4084024"/>
                </a:cubicBezTo>
                <a:cubicBezTo>
                  <a:pt x="48964" y="4080595"/>
                  <a:pt x="54964" y="4066784"/>
                  <a:pt x="53536" y="4058402"/>
                </a:cubicBezTo>
                <a:cubicBezTo>
                  <a:pt x="66490" y="4052782"/>
                  <a:pt x="57631" y="4034113"/>
                  <a:pt x="60013" y="4022493"/>
                </a:cubicBezTo>
                <a:cubicBezTo>
                  <a:pt x="43793" y="4017254"/>
                  <a:pt x="26301" y="4017635"/>
                  <a:pt x="10292" y="4023445"/>
                </a:cubicBezTo>
                <a:cubicBezTo>
                  <a:pt x="-23141" y="4015159"/>
                  <a:pt x="41058" y="4015254"/>
                  <a:pt x="48392" y="4016016"/>
                </a:cubicBezTo>
                <a:lnTo>
                  <a:pt x="48392" y="4016016"/>
                </a:lnTo>
                <a:cubicBezTo>
                  <a:pt x="49345" y="4016016"/>
                  <a:pt x="49916" y="4016016"/>
                  <a:pt x="48392" y="4016016"/>
                </a:cubicBezTo>
                <a:lnTo>
                  <a:pt x="59727" y="4010872"/>
                </a:lnTo>
                <a:lnTo>
                  <a:pt x="59727" y="3981059"/>
                </a:lnTo>
                <a:lnTo>
                  <a:pt x="53726" y="3977154"/>
                </a:lnTo>
                <a:cubicBezTo>
                  <a:pt x="58393" y="3973439"/>
                  <a:pt x="66680" y="3972963"/>
                  <a:pt x="66490" y="3966676"/>
                </a:cubicBezTo>
                <a:lnTo>
                  <a:pt x="60013" y="3962580"/>
                </a:lnTo>
                <a:lnTo>
                  <a:pt x="60013" y="3793226"/>
                </a:lnTo>
                <a:lnTo>
                  <a:pt x="66394" y="3789321"/>
                </a:lnTo>
                <a:lnTo>
                  <a:pt x="66394" y="3785796"/>
                </a:lnTo>
                <a:lnTo>
                  <a:pt x="60203" y="3781987"/>
                </a:lnTo>
                <a:lnTo>
                  <a:pt x="60203" y="3745030"/>
                </a:lnTo>
                <a:cubicBezTo>
                  <a:pt x="68776" y="3739791"/>
                  <a:pt x="68871" y="3739505"/>
                  <a:pt x="60965" y="3734742"/>
                </a:cubicBezTo>
                <a:cubicBezTo>
                  <a:pt x="59060" y="3731123"/>
                  <a:pt x="60298" y="3727503"/>
                  <a:pt x="59917" y="3723598"/>
                </a:cubicBezTo>
                <a:lnTo>
                  <a:pt x="66204" y="3719312"/>
                </a:lnTo>
                <a:lnTo>
                  <a:pt x="66204" y="3693690"/>
                </a:lnTo>
                <a:lnTo>
                  <a:pt x="60013" y="3689880"/>
                </a:lnTo>
                <a:lnTo>
                  <a:pt x="60013" y="3679021"/>
                </a:lnTo>
                <a:lnTo>
                  <a:pt x="66394" y="3675116"/>
                </a:lnTo>
                <a:lnTo>
                  <a:pt x="66394" y="3642064"/>
                </a:lnTo>
                <a:lnTo>
                  <a:pt x="60013" y="3638159"/>
                </a:lnTo>
                <a:cubicBezTo>
                  <a:pt x="59251" y="3635206"/>
                  <a:pt x="60870" y="3633111"/>
                  <a:pt x="64870" y="3632063"/>
                </a:cubicBezTo>
                <a:cubicBezTo>
                  <a:pt x="66957" y="3629520"/>
                  <a:pt x="67224" y="3625939"/>
                  <a:pt x="65537" y="3623110"/>
                </a:cubicBezTo>
                <a:cubicBezTo>
                  <a:pt x="50488" y="3590915"/>
                  <a:pt x="64585" y="3540814"/>
                  <a:pt x="59917" y="3502428"/>
                </a:cubicBezTo>
                <a:lnTo>
                  <a:pt x="66204" y="3498237"/>
                </a:lnTo>
                <a:lnTo>
                  <a:pt x="66204" y="3435753"/>
                </a:lnTo>
                <a:lnTo>
                  <a:pt x="60013" y="3431848"/>
                </a:lnTo>
                <a:lnTo>
                  <a:pt x="60013" y="3424609"/>
                </a:lnTo>
                <a:lnTo>
                  <a:pt x="66394" y="3420704"/>
                </a:lnTo>
                <a:lnTo>
                  <a:pt x="66394" y="3417179"/>
                </a:lnTo>
                <a:lnTo>
                  <a:pt x="60203" y="3413369"/>
                </a:lnTo>
                <a:lnTo>
                  <a:pt x="60203" y="3391271"/>
                </a:lnTo>
                <a:cubicBezTo>
                  <a:pt x="68871" y="3386032"/>
                  <a:pt x="68871" y="3385746"/>
                  <a:pt x="60870" y="3380889"/>
                </a:cubicBezTo>
                <a:cubicBezTo>
                  <a:pt x="58298" y="3355838"/>
                  <a:pt x="60870" y="3329263"/>
                  <a:pt x="59917" y="3303355"/>
                </a:cubicBezTo>
                <a:lnTo>
                  <a:pt x="66013" y="3299355"/>
                </a:lnTo>
                <a:lnTo>
                  <a:pt x="60013" y="3295545"/>
                </a:lnTo>
                <a:lnTo>
                  <a:pt x="60013" y="3188769"/>
                </a:lnTo>
                <a:lnTo>
                  <a:pt x="66394" y="3184960"/>
                </a:lnTo>
                <a:lnTo>
                  <a:pt x="66394" y="3129810"/>
                </a:lnTo>
                <a:lnTo>
                  <a:pt x="59917" y="3125809"/>
                </a:lnTo>
                <a:cubicBezTo>
                  <a:pt x="59698" y="3123666"/>
                  <a:pt x="60839" y="3121609"/>
                  <a:pt x="62775" y="3120666"/>
                </a:cubicBezTo>
                <a:cubicBezTo>
                  <a:pt x="75919" y="3113808"/>
                  <a:pt x="48106" y="3111141"/>
                  <a:pt x="66204" y="3104092"/>
                </a:cubicBezTo>
                <a:lnTo>
                  <a:pt x="66204" y="3096663"/>
                </a:lnTo>
                <a:lnTo>
                  <a:pt x="60013" y="3092853"/>
                </a:lnTo>
                <a:lnTo>
                  <a:pt x="60013" y="3078184"/>
                </a:lnTo>
                <a:lnTo>
                  <a:pt x="66585" y="3074184"/>
                </a:lnTo>
                <a:lnTo>
                  <a:pt x="66585" y="3045037"/>
                </a:lnTo>
                <a:lnTo>
                  <a:pt x="73062" y="3040941"/>
                </a:lnTo>
                <a:cubicBezTo>
                  <a:pt x="73062" y="3034655"/>
                  <a:pt x="65061" y="3034179"/>
                  <a:pt x="60298" y="3030464"/>
                </a:cubicBezTo>
                <a:lnTo>
                  <a:pt x="66299" y="3026559"/>
                </a:lnTo>
                <a:lnTo>
                  <a:pt x="66299" y="3019320"/>
                </a:lnTo>
                <a:lnTo>
                  <a:pt x="59917" y="3015510"/>
                </a:lnTo>
                <a:lnTo>
                  <a:pt x="59917" y="2989792"/>
                </a:lnTo>
                <a:lnTo>
                  <a:pt x="66299" y="2985982"/>
                </a:lnTo>
                <a:lnTo>
                  <a:pt x="66299" y="2978743"/>
                </a:lnTo>
                <a:lnTo>
                  <a:pt x="60298" y="2974743"/>
                </a:lnTo>
                <a:cubicBezTo>
                  <a:pt x="73824" y="2970933"/>
                  <a:pt x="59155" y="2953121"/>
                  <a:pt x="72681" y="2949406"/>
                </a:cubicBezTo>
                <a:lnTo>
                  <a:pt x="72681" y="2901781"/>
                </a:lnTo>
                <a:lnTo>
                  <a:pt x="66871" y="2898066"/>
                </a:lnTo>
                <a:cubicBezTo>
                  <a:pt x="66871" y="2897019"/>
                  <a:pt x="66871" y="2895780"/>
                  <a:pt x="66871" y="2894542"/>
                </a:cubicBezTo>
                <a:lnTo>
                  <a:pt x="73443" y="2890542"/>
                </a:lnTo>
                <a:lnTo>
                  <a:pt x="73443" y="2857490"/>
                </a:lnTo>
                <a:lnTo>
                  <a:pt x="67061" y="2853680"/>
                </a:lnTo>
                <a:lnTo>
                  <a:pt x="67061" y="2846251"/>
                </a:lnTo>
                <a:cubicBezTo>
                  <a:pt x="78015" y="2843012"/>
                  <a:pt x="72014" y="2829010"/>
                  <a:pt x="73443" y="2820914"/>
                </a:cubicBezTo>
                <a:cubicBezTo>
                  <a:pt x="56203" y="2815866"/>
                  <a:pt x="59727" y="2817961"/>
                  <a:pt x="73443" y="2809675"/>
                </a:cubicBezTo>
                <a:lnTo>
                  <a:pt x="73443" y="2802245"/>
                </a:lnTo>
                <a:lnTo>
                  <a:pt x="67061" y="2798340"/>
                </a:lnTo>
                <a:lnTo>
                  <a:pt x="67061" y="2783766"/>
                </a:lnTo>
                <a:lnTo>
                  <a:pt x="60489" y="2779861"/>
                </a:lnTo>
                <a:cubicBezTo>
                  <a:pt x="60489" y="2778528"/>
                  <a:pt x="60489" y="2777289"/>
                  <a:pt x="60489" y="2776146"/>
                </a:cubicBezTo>
                <a:lnTo>
                  <a:pt x="65156" y="2773480"/>
                </a:lnTo>
                <a:cubicBezTo>
                  <a:pt x="68109" y="2767764"/>
                  <a:pt x="66013" y="2760144"/>
                  <a:pt x="66585" y="2754430"/>
                </a:cubicBezTo>
                <a:cubicBezTo>
                  <a:pt x="78491" y="2750239"/>
                  <a:pt x="71347" y="2735380"/>
                  <a:pt x="73157" y="2725855"/>
                </a:cubicBezTo>
                <a:cubicBezTo>
                  <a:pt x="66585" y="2720806"/>
                  <a:pt x="62870" y="2718806"/>
                  <a:pt x="73157" y="2713853"/>
                </a:cubicBezTo>
                <a:lnTo>
                  <a:pt x="73157" y="2699470"/>
                </a:lnTo>
                <a:lnTo>
                  <a:pt x="79729" y="2695470"/>
                </a:lnTo>
                <a:lnTo>
                  <a:pt x="79729" y="2691184"/>
                </a:lnTo>
                <a:lnTo>
                  <a:pt x="72967" y="2687088"/>
                </a:lnTo>
                <a:lnTo>
                  <a:pt x="72967" y="2628319"/>
                </a:lnTo>
                <a:lnTo>
                  <a:pt x="67633" y="2625366"/>
                </a:lnTo>
                <a:cubicBezTo>
                  <a:pt x="64489" y="2616889"/>
                  <a:pt x="68680" y="2607268"/>
                  <a:pt x="65823" y="2598505"/>
                </a:cubicBezTo>
                <a:cubicBezTo>
                  <a:pt x="50488" y="2562787"/>
                  <a:pt x="64870" y="2508875"/>
                  <a:pt x="60108" y="2466775"/>
                </a:cubicBezTo>
                <a:lnTo>
                  <a:pt x="54012" y="2462774"/>
                </a:lnTo>
                <a:lnTo>
                  <a:pt x="60013" y="2458869"/>
                </a:lnTo>
                <a:lnTo>
                  <a:pt x="60013" y="2455440"/>
                </a:lnTo>
                <a:lnTo>
                  <a:pt x="53440" y="2451439"/>
                </a:lnTo>
                <a:lnTo>
                  <a:pt x="53440" y="2407434"/>
                </a:lnTo>
                <a:lnTo>
                  <a:pt x="47059" y="2403528"/>
                </a:lnTo>
                <a:cubicBezTo>
                  <a:pt x="46297" y="2400576"/>
                  <a:pt x="47916" y="2398480"/>
                  <a:pt x="51821" y="2397528"/>
                </a:cubicBezTo>
                <a:cubicBezTo>
                  <a:pt x="56012" y="2343616"/>
                  <a:pt x="53440" y="2284752"/>
                  <a:pt x="52678" y="2229983"/>
                </a:cubicBezTo>
                <a:lnTo>
                  <a:pt x="47440" y="2227030"/>
                </a:lnTo>
                <a:lnTo>
                  <a:pt x="53250" y="2223125"/>
                </a:lnTo>
                <a:lnTo>
                  <a:pt x="53250" y="2212552"/>
                </a:lnTo>
                <a:lnTo>
                  <a:pt x="59822" y="2208457"/>
                </a:lnTo>
                <a:lnTo>
                  <a:pt x="53440" y="2204456"/>
                </a:lnTo>
                <a:lnTo>
                  <a:pt x="53440" y="2182644"/>
                </a:lnTo>
                <a:lnTo>
                  <a:pt x="46678" y="2178453"/>
                </a:lnTo>
                <a:lnTo>
                  <a:pt x="46678" y="2119684"/>
                </a:lnTo>
                <a:cubicBezTo>
                  <a:pt x="44392" y="2116350"/>
                  <a:pt x="34771" y="2119684"/>
                  <a:pt x="34771" y="2115397"/>
                </a:cubicBezTo>
                <a:lnTo>
                  <a:pt x="46678" y="2108730"/>
                </a:lnTo>
                <a:lnTo>
                  <a:pt x="46678" y="2057104"/>
                </a:lnTo>
                <a:lnTo>
                  <a:pt x="40486" y="2053294"/>
                </a:lnTo>
                <a:lnTo>
                  <a:pt x="40486" y="2035006"/>
                </a:lnTo>
                <a:lnTo>
                  <a:pt x="46868" y="2031101"/>
                </a:lnTo>
                <a:lnTo>
                  <a:pt x="46868" y="1991096"/>
                </a:lnTo>
                <a:lnTo>
                  <a:pt x="40772" y="1987191"/>
                </a:lnTo>
                <a:lnTo>
                  <a:pt x="45725" y="1984428"/>
                </a:lnTo>
                <a:cubicBezTo>
                  <a:pt x="47353" y="1959435"/>
                  <a:pt x="47353" y="1934365"/>
                  <a:pt x="45725" y="1909371"/>
                </a:cubicBezTo>
                <a:lnTo>
                  <a:pt x="41058" y="1906800"/>
                </a:lnTo>
                <a:cubicBezTo>
                  <a:pt x="38677" y="1889083"/>
                  <a:pt x="41058" y="1869938"/>
                  <a:pt x="40201" y="1851460"/>
                </a:cubicBezTo>
                <a:lnTo>
                  <a:pt x="46392" y="1847363"/>
                </a:lnTo>
                <a:lnTo>
                  <a:pt x="40296" y="1843554"/>
                </a:lnTo>
                <a:lnTo>
                  <a:pt x="40296" y="1840030"/>
                </a:lnTo>
                <a:cubicBezTo>
                  <a:pt x="42391" y="1838696"/>
                  <a:pt x="44582" y="1837362"/>
                  <a:pt x="46678" y="1836219"/>
                </a:cubicBezTo>
                <a:lnTo>
                  <a:pt x="46678" y="1825266"/>
                </a:lnTo>
                <a:lnTo>
                  <a:pt x="40391" y="1821265"/>
                </a:lnTo>
                <a:cubicBezTo>
                  <a:pt x="39439" y="1818217"/>
                  <a:pt x="41534" y="1816312"/>
                  <a:pt x="45249" y="1815264"/>
                </a:cubicBezTo>
                <a:cubicBezTo>
                  <a:pt x="49440" y="1794119"/>
                  <a:pt x="45249" y="1769544"/>
                  <a:pt x="46773" y="1747828"/>
                </a:cubicBezTo>
                <a:lnTo>
                  <a:pt x="52964" y="1744398"/>
                </a:lnTo>
                <a:lnTo>
                  <a:pt x="46963" y="1740398"/>
                </a:lnTo>
                <a:lnTo>
                  <a:pt x="46963" y="1729158"/>
                </a:lnTo>
                <a:lnTo>
                  <a:pt x="53345" y="1725253"/>
                </a:lnTo>
                <a:lnTo>
                  <a:pt x="53345" y="1711061"/>
                </a:lnTo>
                <a:lnTo>
                  <a:pt x="46582" y="1707060"/>
                </a:lnTo>
                <a:lnTo>
                  <a:pt x="46582" y="1696297"/>
                </a:lnTo>
                <a:lnTo>
                  <a:pt x="40582" y="1692297"/>
                </a:lnTo>
                <a:lnTo>
                  <a:pt x="45630" y="1689535"/>
                </a:lnTo>
                <a:cubicBezTo>
                  <a:pt x="46297" y="1687439"/>
                  <a:pt x="42487" y="1686963"/>
                  <a:pt x="40582" y="1685153"/>
                </a:cubicBezTo>
                <a:lnTo>
                  <a:pt x="40582" y="1670579"/>
                </a:lnTo>
                <a:lnTo>
                  <a:pt x="46582" y="1666674"/>
                </a:lnTo>
                <a:lnTo>
                  <a:pt x="46582" y="1641052"/>
                </a:lnTo>
                <a:lnTo>
                  <a:pt x="40201" y="1637242"/>
                </a:lnTo>
                <a:lnTo>
                  <a:pt x="40201" y="1630003"/>
                </a:lnTo>
                <a:lnTo>
                  <a:pt x="46963" y="1625907"/>
                </a:lnTo>
                <a:lnTo>
                  <a:pt x="46963" y="1578282"/>
                </a:lnTo>
                <a:cubicBezTo>
                  <a:pt x="56488" y="1575711"/>
                  <a:pt x="51726" y="1566567"/>
                  <a:pt x="54107" y="1559232"/>
                </a:cubicBezTo>
                <a:cubicBezTo>
                  <a:pt x="62299" y="1554280"/>
                  <a:pt x="62299" y="1554089"/>
                  <a:pt x="54107" y="1548850"/>
                </a:cubicBezTo>
                <a:lnTo>
                  <a:pt x="54107" y="1478746"/>
                </a:lnTo>
                <a:lnTo>
                  <a:pt x="60108" y="1474936"/>
                </a:lnTo>
                <a:lnTo>
                  <a:pt x="60108" y="1423596"/>
                </a:lnTo>
                <a:lnTo>
                  <a:pt x="66871" y="1419596"/>
                </a:lnTo>
                <a:lnTo>
                  <a:pt x="66871" y="1416072"/>
                </a:lnTo>
                <a:lnTo>
                  <a:pt x="60489" y="1412166"/>
                </a:lnTo>
                <a:lnTo>
                  <a:pt x="60489" y="1401117"/>
                </a:lnTo>
                <a:lnTo>
                  <a:pt x="65347" y="1398355"/>
                </a:lnTo>
                <a:cubicBezTo>
                  <a:pt x="67424" y="1377114"/>
                  <a:pt x="67647" y="1355721"/>
                  <a:pt x="66013" y="1334442"/>
                </a:cubicBezTo>
                <a:lnTo>
                  <a:pt x="61441" y="1331870"/>
                </a:lnTo>
                <a:cubicBezTo>
                  <a:pt x="59822" y="1314154"/>
                  <a:pt x="59917" y="1235573"/>
                  <a:pt x="61441" y="1219952"/>
                </a:cubicBezTo>
                <a:lnTo>
                  <a:pt x="66394" y="1217190"/>
                </a:lnTo>
                <a:lnTo>
                  <a:pt x="66394" y="1183948"/>
                </a:lnTo>
                <a:lnTo>
                  <a:pt x="60489" y="1180137"/>
                </a:lnTo>
                <a:lnTo>
                  <a:pt x="66775" y="1176328"/>
                </a:lnTo>
                <a:lnTo>
                  <a:pt x="66775" y="1168612"/>
                </a:lnTo>
                <a:cubicBezTo>
                  <a:pt x="64108" y="1167660"/>
                  <a:pt x="49916" y="1166993"/>
                  <a:pt x="56488" y="1163850"/>
                </a:cubicBezTo>
                <a:cubicBezTo>
                  <a:pt x="63632" y="1164421"/>
                  <a:pt x="69538" y="1161563"/>
                  <a:pt x="66013" y="1154325"/>
                </a:cubicBezTo>
                <a:lnTo>
                  <a:pt x="61060" y="1151562"/>
                </a:lnTo>
                <a:cubicBezTo>
                  <a:pt x="60192" y="1146724"/>
                  <a:pt x="59904" y="1141800"/>
                  <a:pt x="60203" y="1136894"/>
                </a:cubicBezTo>
                <a:lnTo>
                  <a:pt x="66299" y="1132798"/>
                </a:lnTo>
                <a:lnTo>
                  <a:pt x="60203" y="1129083"/>
                </a:lnTo>
                <a:lnTo>
                  <a:pt x="60203" y="1103557"/>
                </a:lnTo>
                <a:lnTo>
                  <a:pt x="66585" y="1099651"/>
                </a:lnTo>
                <a:lnTo>
                  <a:pt x="66585" y="1077648"/>
                </a:lnTo>
                <a:lnTo>
                  <a:pt x="60203" y="1073743"/>
                </a:lnTo>
                <a:cubicBezTo>
                  <a:pt x="59441" y="1070790"/>
                  <a:pt x="61060" y="1068695"/>
                  <a:pt x="65156" y="1067647"/>
                </a:cubicBezTo>
                <a:cubicBezTo>
                  <a:pt x="68966" y="1056884"/>
                  <a:pt x="65156" y="1044406"/>
                  <a:pt x="67156" y="1033071"/>
                </a:cubicBezTo>
                <a:cubicBezTo>
                  <a:pt x="75634" y="1028023"/>
                  <a:pt x="75634" y="1027737"/>
                  <a:pt x="67156" y="1022689"/>
                </a:cubicBezTo>
                <a:lnTo>
                  <a:pt x="66585" y="1019165"/>
                </a:lnTo>
                <a:cubicBezTo>
                  <a:pt x="68580" y="1017527"/>
                  <a:pt x="70752" y="1016126"/>
                  <a:pt x="73062" y="1014974"/>
                </a:cubicBezTo>
                <a:lnTo>
                  <a:pt x="73062" y="996781"/>
                </a:lnTo>
                <a:lnTo>
                  <a:pt x="79634" y="992781"/>
                </a:lnTo>
                <a:lnTo>
                  <a:pt x="79634" y="989066"/>
                </a:lnTo>
                <a:cubicBezTo>
                  <a:pt x="73824" y="985351"/>
                  <a:pt x="62584" y="982684"/>
                  <a:pt x="67537" y="973921"/>
                </a:cubicBezTo>
                <a:lnTo>
                  <a:pt x="79253" y="967158"/>
                </a:lnTo>
                <a:cubicBezTo>
                  <a:pt x="80777" y="938012"/>
                  <a:pt x="79253" y="908199"/>
                  <a:pt x="79825" y="878671"/>
                </a:cubicBezTo>
                <a:lnTo>
                  <a:pt x="86111" y="874766"/>
                </a:lnTo>
                <a:lnTo>
                  <a:pt x="79920" y="870956"/>
                </a:lnTo>
                <a:lnTo>
                  <a:pt x="79920" y="867432"/>
                </a:lnTo>
                <a:cubicBezTo>
                  <a:pt x="82301" y="865908"/>
                  <a:pt x="84397" y="864574"/>
                  <a:pt x="86111" y="863622"/>
                </a:cubicBezTo>
                <a:lnTo>
                  <a:pt x="86111" y="856097"/>
                </a:lnTo>
                <a:lnTo>
                  <a:pt x="80682" y="853144"/>
                </a:lnTo>
                <a:cubicBezTo>
                  <a:pt x="80682" y="850477"/>
                  <a:pt x="79634" y="847524"/>
                  <a:pt x="79063" y="844857"/>
                </a:cubicBezTo>
                <a:lnTo>
                  <a:pt x="73824" y="841904"/>
                </a:lnTo>
                <a:cubicBezTo>
                  <a:pt x="72300" y="835999"/>
                  <a:pt x="73824" y="829903"/>
                  <a:pt x="72967" y="823712"/>
                </a:cubicBezTo>
                <a:lnTo>
                  <a:pt x="79539" y="819426"/>
                </a:lnTo>
                <a:lnTo>
                  <a:pt x="79539" y="808472"/>
                </a:lnTo>
                <a:lnTo>
                  <a:pt x="73252" y="804662"/>
                </a:lnTo>
                <a:lnTo>
                  <a:pt x="73252" y="738558"/>
                </a:lnTo>
                <a:lnTo>
                  <a:pt x="79825" y="734653"/>
                </a:lnTo>
                <a:cubicBezTo>
                  <a:pt x="79825" y="733320"/>
                  <a:pt x="79825" y="732177"/>
                  <a:pt x="79825" y="731034"/>
                </a:cubicBezTo>
                <a:cubicBezTo>
                  <a:pt x="77539" y="729700"/>
                  <a:pt x="75443" y="728271"/>
                  <a:pt x="73919" y="727319"/>
                </a:cubicBezTo>
                <a:lnTo>
                  <a:pt x="73919" y="716175"/>
                </a:lnTo>
                <a:lnTo>
                  <a:pt x="79158" y="713222"/>
                </a:lnTo>
                <a:cubicBezTo>
                  <a:pt x="82111" y="706935"/>
                  <a:pt x="78205" y="700172"/>
                  <a:pt x="81063" y="694172"/>
                </a:cubicBezTo>
                <a:lnTo>
                  <a:pt x="85825" y="691505"/>
                </a:lnTo>
                <a:cubicBezTo>
                  <a:pt x="84778" y="688838"/>
                  <a:pt x="77539" y="687600"/>
                  <a:pt x="80206" y="683980"/>
                </a:cubicBezTo>
                <a:lnTo>
                  <a:pt x="73538" y="679885"/>
                </a:lnTo>
                <a:lnTo>
                  <a:pt x="73538" y="676360"/>
                </a:lnTo>
                <a:lnTo>
                  <a:pt x="79920" y="672550"/>
                </a:lnTo>
                <a:lnTo>
                  <a:pt x="79920" y="624925"/>
                </a:lnTo>
                <a:lnTo>
                  <a:pt x="73919" y="621020"/>
                </a:lnTo>
                <a:cubicBezTo>
                  <a:pt x="87730" y="611495"/>
                  <a:pt x="76872" y="584729"/>
                  <a:pt x="80110" y="570061"/>
                </a:cubicBezTo>
                <a:cubicBezTo>
                  <a:pt x="76681" y="567013"/>
                  <a:pt x="73062" y="568061"/>
                  <a:pt x="69252" y="567585"/>
                </a:cubicBezTo>
                <a:lnTo>
                  <a:pt x="66394" y="563013"/>
                </a:lnTo>
                <a:lnTo>
                  <a:pt x="73348" y="558536"/>
                </a:lnTo>
                <a:lnTo>
                  <a:pt x="73348" y="551487"/>
                </a:lnTo>
                <a:lnTo>
                  <a:pt x="80110" y="547487"/>
                </a:lnTo>
                <a:lnTo>
                  <a:pt x="80110" y="529199"/>
                </a:lnTo>
                <a:lnTo>
                  <a:pt x="73348" y="525103"/>
                </a:lnTo>
                <a:lnTo>
                  <a:pt x="73348" y="503195"/>
                </a:lnTo>
                <a:lnTo>
                  <a:pt x="67918" y="500147"/>
                </a:lnTo>
                <a:cubicBezTo>
                  <a:pt x="65347" y="492718"/>
                  <a:pt x="67918" y="484812"/>
                  <a:pt x="66394" y="477192"/>
                </a:cubicBezTo>
                <a:lnTo>
                  <a:pt x="61537" y="474430"/>
                </a:lnTo>
                <a:cubicBezTo>
                  <a:pt x="61060" y="472335"/>
                  <a:pt x="64680" y="471858"/>
                  <a:pt x="66585" y="470144"/>
                </a:cubicBezTo>
                <a:lnTo>
                  <a:pt x="66585" y="459190"/>
                </a:lnTo>
                <a:lnTo>
                  <a:pt x="60584" y="455380"/>
                </a:lnTo>
                <a:lnTo>
                  <a:pt x="60584" y="448141"/>
                </a:lnTo>
                <a:lnTo>
                  <a:pt x="66966" y="444236"/>
                </a:lnTo>
                <a:lnTo>
                  <a:pt x="66966" y="414899"/>
                </a:lnTo>
                <a:lnTo>
                  <a:pt x="60584" y="411089"/>
                </a:lnTo>
                <a:lnTo>
                  <a:pt x="60584" y="374227"/>
                </a:lnTo>
                <a:cubicBezTo>
                  <a:pt x="78586" y="366703"/>
                  <a:pt x="51059" y="364702"/>
                  <a:pt x="64013" y="357558"/>
                </a:cubicBezTo>
                <a:cubicBezTo>
                  <a:pt x="66109" y="355939"/>
                  <a:pt x="66109" y="355939"/>
                  <a:pt x="66966" y="352510"/>
                </a:cubicBezTo>
                <a:lnTo>
                  <a:pt x="60489" y="348510"/>
                </a:lnTo>
                <a:lnTo>
                  <a:pt x="60489" y="341270"/>
                </a:lnTo>
                <a:lnTo>
                  <a:pt x="66871" y="337365"/>
                </a:lnTo>
                <a:lnTo>
                  <a:pt x="66871" y="328983"/>
                </a:lnTo>
                <a:lnTo>
                  <a:pt x="61346" y="325555"/>
                </a:lnTo>
                <a:lnTo>
                  <a:pt x="58203" y="319744"/>
                </a:lnTo>
                <a:cubicBezTo>
                  <a:pt x="16388" y="319172"/>
                  <a:pt x="65061" y="314505"/>
                  <a:pt x="73443" y="306885"/>
                </a:cubicBezTo>
                <a:lnTo>
                  <a:pt x="73443" y="303361"/>
                </a:lnTo>
                <a:lnTo>
                  <a:pt x="80015" y="299361"/>
                </a:lnTo>
                <a:lnTo>
                  <a:pt x="80015" y="291646"/>
                </a:lnTo>
                <a:cubicBezTo>
                  <a:pt x="69252" y="290217"/>
                  <a:pt x="57250" y="287645"/>
                  <a:pt x="60394" y="274215"/>
                </a:cubicBezTo>
                <a:lnTo>
                  <a:pt x="66299" y="270119"/>
                </a:lnTo>
                <a:cubicBezTo>
                  <a:pt x="64775" y="269071"/>
                  <a:pt x="62870" y="267833"/>
                  <a:pt x="60679" y="266213"/>
                </a:cubicBezTo>
                <a:lnTo>
                  <a:pt x="60679" y="259356"/>
                </a:lnTo>
                <a:lnTo>
                  <a:pt x="54012" y="255260"/>
                </a:lnTo>
                <a:lnTo>
                  <a:pt x="60489" y="251260"/>
                </a:lnTo>
                <a:lnTo>
                  <a:pt x="60489" y="247830"/>
                </a:lnTo>
                <a:cubicBezTo>
                  <a:pt x="64988" y="244192"/>
                  <a:pt x="70612" y="242239"/>
                  <a:pt x="76396" y="242306"/>
                </a:cubicBezTo>
                <a:cubicBezTo>
                  <a:pt x="81634" y="238877"/>
                  <a:pt x="81634" y="238877"/>
                  <a:pt x="76396" y="234972"/>
                </a:cubicBezTo>
                <a:lnTo>
                  <a:pt x="63442" y="234972"/>
                </a:lnTo>
                <a:cubicBezTo>
                  <a:pt x="56584" y="229066"/>
                  <a:pt x="61537" y="216398"/>
                  <a:pt x="60298" y="208016"/>
                </a:cubicBezTo>
                <a:cubicBezTo>
                  <a:pt x="62013" y="203920"/>
                  <a:pt x="69823" y="207064"/>
                  <a:pt x="73062" y="203729"/>
                </a:cubicBezTo>
                <a:lnTo>
                  <a:pt x="73062" y="196396"/>
                </a:lnTo>
                <a:cubicBezTo>
                  <a:pt x="71252" y="195253"/>
                  <a:pt x="69157" y="193919"/>
                  <a:pt x="66775" y="192585"/>
                </a:cubicBezTo>
                <a:lnTo>
                  <a:pt x="66775" y="181632"/>
                </a:lnTo>
                <a:lnTo>
                  <a:pt x="60013" y="177631"/>
                </a:lnTo>
                <a:lnTo>
                  <a:pt x="60013" y="170583"/>
                </a:lnTo>
                <a:lnTo>
                  <a:pt x="54012" y="166678"/>
                </a:lnTo>
                <a:lnTo>
                  <a:pt x="54012" y="155628"/>
                </a:lnTo>
                <a:cubicBezTo>
                  <a:pt x="63537" y="153247"/>
                  <a:pt x="63537" y="129530"/>
                  <a:pt x="54488" y="127053"/>
                </a:cubicBezTo>
                <a:cubicBezTo>
                  <a:pt x="53531" y="123424"/>
                  <a:pt x="53240" y="119643"/>
                  <a:pt x="53631" y="115909"/>
                </a:cubicBezTo>
                <a:lnTo>
                  <a:pt x="59822" y="111909"/>
                </a:lnTo>
                <a:lnTo>
                  <a:pt x="53631" y="108003"/>
                </a:lnTo>
                <a:lnTo>
                  <a:pt x="53631" y="86001"/>
                </a:lnTo>
                <a:cubicBezTo>
                  <a:pt x="58057" y="83905"/>
                  <a:pt x="62214" y="81276"/>
                  <a:pt x="66013" y="78190"/>
                </a:cubicBezTo>
                <a:lnTo>
                  <a:pt x="54012" y="71522"/>
                </a:lnTo>
                <a:lnTo>
                  <a:pt x="54012" y="52472"/>
                </a:lnTo>
                <a:lnTo>
                  <a:pt x="60013" y="48663"/>
                </a:lnTo>
                <a:lnTo>
                  <a:pt x="60013" y="41424"/>
                </a:lnTo>
                <a:lnTo>
                  <a:pt x="53631" y="37519"/>
                </a:lnTo>
                <a:lnTo>
                  <a:pt x="53631" y="-581"/>
                </a:lnTo>
                <a:lnTo>
                  <a:pt x="263848" y="-581"/>
                </a:lnTo>
                <a:cubicBezTo>
                  <a:pt x="267658" y="8086"/>
                  <a:pt x="286422" y="-581"/>
                  <a:pt x="293566" y="6372"/>
                </a:cubicBezTo>
                <a:cubicBezTo>
                  <a:pt x="296899" y="3800"/>
                  <a:pt x="303091" y="3228"/>
                  <a:pt x="303091" y="-581"/>
                </a:cubicBezTo>
                <a:lnTo>
                  <a:pt x="309663" y="-581"/>
                </a:lnTo>
                <a:cubicBezTo>
                  <a:pt x="310901" y="5514"/>
                  <a:pt x="347763" y="5610"/>
                  <a:pt x="349096" y="-581"/>
                </a:cubicBezTo>
                <a:lnTo>
                  <a:pt x="644372" y="-581"/>
                </a:lnTo>
                <a:lnTo>
                  <a:pt x="644372" y="89620"/>
                </a:lnTo>
                <a:lnTo>
                  <a:pt x="637894" y="93430"/>
                </a:lnTo>
                <a:lnTo>
                  <a:pt x="637894" y="281358"/>
                </a:lnTo>
                <a:lnTo>
                  <a:pt x="644752" y="285645"/>
                </a:lnTo>
                <a:lnTo>
                  <a:pt x="644752" y="325840"/>
                </a:lnTo>
                <a:cubicBezTo>
                  <a:pt x="654277" y="328888"/>
                  <a:pt x="654277" y="348510"/>
                  <a:pt x="644752" y="351462"/>
                </a:cubicBezTo>
                <a:cubicBezTo>
                  <a:pt x="646943" y="361749"/>
                  <a:pt x="638847" y="380037"/>
                  <a:pt x="651039" y="384514"/>
                </a:cubicBezTo>
                <a:lnTo>
                  <a:pt x="651039" y="432139"/>
                </a:lnTo>
                <a:lnTo>
                  <a:pt x="644752" y="435949"/>
                </a:lnTo>
                <a:lnTo>
                  <a:pt x="644752" y="446903"/>
                </a:lnTo>
                <a:lnTo>
                  <a:pt x="650944" y="450713"/>
                </a:lnTo>
                <a:lnTo>
                  <a:pt x="644372" y="454904"/>
                </a:lnTo>
                <a:lnTo>
                  <a:pt x="644372" y="480336"/>
                </a:lnTo>
                <a:cubicBezTo>
                  <a:pt x="634847" y="482336"/>
                  <a:pt x="634847" y="503195"/>
                  <a:pt x="644372" y="505482"/>
                </a:cubicBezTo>
                <a:cubicBezTo>
                  <a:pt x="644372" y="506625"/>
                  <a:pt x="644848" y="507863"/>
                  <a:pt x="645134" y="509196"/>
                </a:cubicBezTo>
                <a:lnTo>
                  <a:pt x="638752" y="513387"/>
                </a:lnTo>
                <a:lnTo>
                  <a:pt x="638752" y="520626"/>
                </a:lnTo>
                <a:lnTo>
                  <a:pt x="645134" y="524437"/>
                </a:lnTo>
                <a:lnTo>
                  <a:pt x="645134" y="564823"/>
                </a:lnTo>
                <a:lnTo>
                  <a:pt x="651706" y="568728"/>
                </a:lnTo>
                <a:cubicBezTo>
                  <a:pt x="651706" y="570061"/>
                  <a:pt x="651706" y="571299"/>
                  <a:pt x="651706" y="572538"/>
                </a:cubicBezTo>
                <a:cubicBezTo>
                  <a:pt x="656344" y="574671"/>
                  <a:pt x="660669" y="577424"/>
                  <a:pt x="664564" y="580729"/>
                </a:cubicBezTo>
                <a:cubicBezTo>
                  <a:pt x="664564" y="582920"/>
                  <a:pt x="664564" y="585301"/>
                  <a:pt x="663993" y="587206"/>
                </a:cubicBezTo>
                <a:lnTo>
                  <a:pt x="658564" y="590254"/>
                </a:lnTo>
                <a:cubicBezTo>
                  <a:pt x="658564" y="591492"/>
                  <a:pt x="658088" y="592635"/>
                  <a:pt x="657802" y="593969"/>
                </a:cubicBezTo>
                <a:lnTo>
                  <a:pt x="664279" y="598065"/>
                </a:lnTo>
                <a:lnTo>
                  <a:pt x="664279" y="605208"/>
                </a:lnTo>
                <a:lnTo>
                  <a:pt x="670946" y="609304"/>
                </a:lnTo>
                <a:lnTo>
                  <a:pt x="670946" y="634926"/>
                </a:lnTo>
                <a:lnTo>
                  <a:pt x="664184" y="639022"/>
                </a:lnTo>
                <a:lnTo>
                  <a:pt x="664184" y="671883"/>
                </a:lnTo>
                <a:cubicBezTo>
                  <a:pt x="659230" y="673693"/>
                  <a:pt x="657040" y="676360"/>
                  <a:pt x="657040" y="679408"/>
                </a:cubicBezTo>
                <a:cubicBezTo>
                  <a:pt x="655611" y="680837"/>
                  <a:pt x="651706" y="681218"/>
                  <a:pt x="652563" y="683409"/>
                </a:cubicBezTo>
                <a:lnTo>
                  <a:pt x="657897" y="686457"/>
                </a:lnTo>
                <a:cubicBezTo>
                  <a:pt x="657421" y="693410"/>
                  <a:pt x="660564" y="702364"/>
                  <a:pt x="651420" y="704745"/>
                </a:cubicBezTo>
                <a:lnTo>
                  <a:pt x="651420" y="715603"/>
                </a:lnTo>
                <a:lnTo>
                  <a:pt x="644657" y="719699"/>
                </a:lnTo>
                <a:lnTo>
                  <a:pt x="644657" y="741606"/>
                </a:lnTo>
                <a:lnTo>
                  <a:pt x="638180" y="745607"/>
                </a:lnTo>
                <a:cubicBezTo>
                  <a:pt x="638266" y="746788"/>
                  <a:pt x="638428" y="747969"/>
                  <a:pt x="638656" y="749131"/>
                </a:cubicBezTo>
                <a:lnTo>
                  <a:pt x="644276" y="752846"/>
                </a:lnTo>
                <a:lnTo>
                  <a:pt x="644276" y="760370"/>
                </a:lnTo>
                <a:lnTo>
                  <a:pt x="638561" y="763514"/>
                </a:lnTo>
                <a:cubicBezTo>
                  <a:pt x="637228" y="770944"/>
                  <a:pt x="639228" y="778849"/>
                  <a:pt x="637513" y="786279"/>
                </a:cubicBezTo>
                <a:lnTo>
                  <a:pt x="631894" y="789422"/>
                </a:lnTo>
                <a:lnTo>
                  <a:pt x="631894" y="800566"/>
                </a:lnTo>
                <a:lnTo>
                  <a:pt x="637894" y="804281"/>
                </a:lnTo>
                <a:lnTo>
                  <a:pt x="631703" y="808091"/>
                </a:lnTo>
                <a:lnTo>
                  <a:pt x="631703" y="830094"/>
                </a:lnTo>
                <a:lnTo>
                  <a:pt x="637894" y="833999"/>
                </a:lnTo>
                <a:cubicBezTo>
                  <a:pt x="620559" y="841714"/>
                  <a:pt x="646372" y="842762"/>
                  <a:pt x="631608" y="848572"/>
                </a:cubicBezTo>
                <a:cubicBezTo>
                  <a:pt x="634275" y="860954"/>
                  <a:pt x="624845" y="882672"/>
                  <a:pt x="638085" y="889053"/>
                </a:cubicBezTo>
                <a:lnTo>
                  <a:pt x="638085" y="907246"/>
                </a:lnTo>
                <a:lnTo>
                  <a:pt x="612939" y="921343"/>
                </a:lnTo>
                <a:cubicBezTo>
                  <a:pt x="616939" y="927535"/>
                  <a:pt x="631989" y="921343"/>
                  <a:pt x="637990" y="929535"/>
                </a:cubicBezTo>
                <a:lnTo>
                  <a:pt x="625322" y="937060"/>
                </a:lnTo>
                <a:cubicBezTo>
                  <a:pt x="623512" y="946585"/>
                  <a:pt x="640085" y="948966"/>
                  <a:pt x="638180" y="954776"/>
                </a:cubicBezTo>
                <a:cubicBezTo>
                  <a:pt x="634065" y="957805"/>
                  <a:pt x="629693" y="960482"/>
                  <a:pt x="625131" y="962777"/>
                </a:cubicBezTo>
                <a:lnTo>
                  <a:pt x="638276" y="970397"/>
                </a:lnTo>
                <a:cubicBezTo>
                  <a:pt x="637418" y="975350"/>
                  <a:pt x="637323" y="975350"/>
                  <a:pt x="631989" y="975731"/>
                </a:cubicBezTo>
                <a:cubicBezTo>
                  <a:pt x="622464" y="975731"/>
                  <a:pt x="623035" y="983636"/>
                  <a:pt x="628560" y="986780"/>
                </a:cubicBezTo>
                <a:lnTo>
                  <a:pt x="635704" y="986780"/>
                </a:lnTo>
                <a:lnTo>
                  <a:pt x="638752" y="991542"/>
                </a:lnTo>
                <a:cubicBezTo>
                  <a:pt x="636275" y="993066"/>
                  <a:pt x="634180" y="994400"/>
                  <a:pt x="631989" y="995924"/>
                </a:cubicBezTo>
                <a:lnTo>
                  <a:pt x="638180" y="999734"/>
                </a:lnTo>
                <a:lnTo>
                  <a:pt x="638180" y="1047359"/>
                </a:lnTo>
                <a:lnTo>
                  <a:pt x="644752" y="1051360"/>
                </a:lnTo>
                <a:cubicBezTo>
                  <a:pt x="644752" y="1052597"/>
                  <a:pt x="644752" y="1053836"/>
                  <a:pt x="644752" y="1054884"/>
                </a:cubicBezTo>
                <a:lnTo>
                  <a:pt x="638466" y="1058884"/>
                </a:lnTo>
                <a:cubicBezTo>
                  <a:pt x="638466" y="1060313"/>
                  <a:pt x="639038" y="1061456"/>
                  <a:pt x="639228" y="1062408"/>
                </a:cubicBezTo>
                <a:lnTo>
                  <a:pt x="643800" y="1065457"/>
                </a:lnTo>
                <a:cubicBezTo>
                  <a:pt x="646276" y="1070600"/>
                  <a:pt x="645896" y="1074124"/>
                  <a:pt x="638561" y="1076791"/>
                </a:cubicBezTo>
                <a:cubicBezTo>
                  <a:pt x="639133" y="1083840"/>
                  <a:pt x="635704" y="1092793"/>
                  <a:pt x="644943" y="1095270"/>
                </a:cubicBezTo>
                <a:lnTo>
                  <a:pt x="644943" y="1161945"/>
                </a:lnTo>
                <a:lnTo>
                  <a:pt x="638561" y="1165754"/>
                </a:lnTo>
                <a:lnTo>
                  <a:pt x="638561" y="1172994"/>
                </a:lnTo>
                <a:lnTo>
                  <a:pt x="644943" y="1176804"/>
                </a:lnTo>
                <a:lnTo>
                  <a:pt x="644943" y="1191377"/>
                </a:lnTo>
                <a:lnTo>
                  <a:pt x="638942" y="1195378"/>
                </a:lnTo>
                <a:lnTo>
                  <a:pt x="643990" y="1198235"/>
                </a:lnTo>
                <a:cubicBezTo>
                  <a:pt x="645562" y="1218266"/>
                  <a:pt x="645562" y="1238402"/>
                  <a:pt x="643990" y="1258433"/>
                </a:cubicBezTo>
                <a:lnTo>
                  <a:pt x="638656" y="1261481"/>
                </a:lnTo>
                <a:cubicBezTo>
                  <a:pt x="636466" y="1271958"/>
                  <a:pt x="644562" y="1289389"/>
                  <a:pt x="632275" y="1294533"/>
                </a:cubicBezTo>
                <a:lnTo>
                  <a:pt x="632275" y="1342158"/>
                </a:lnTo>
                <a:lnTo>
                  <a:pt x="625512" y="1346253"/>
                </a:lnTo>
                <a:lnTo>
                  <a:pt x="625512" y="1349778"/>
                </a:lnTo>
                <a:lnTo>
                  <a:pt x="632084" y="1353778"/>
                </a:lnTo>
                <a:cubicBezTo>
                  <a:pt x="632084" y="1355016"/>
                  <a:pt x="632084" y="1356254"/>
                  <a:pt x="632084" y="1357493"/>
                </a:cubicBezTo>
                <a:cubicBezTo>
                  <a:pt x="624083" y="1360445"/>
                  <a:pt x="624274" y="1365018"/>
                  <a:pt x="631513" y="1367685"/>
                </a:cubicBezTo>
                <a:cubicBezTo>
                  <a:pt x="636656" y="1378353"/>
                  <a:pt x="625417" y="1396260"/>
                  <a:pt x="639133" y="1401403"/>
                </a:cubicBezTo>
                <a:cubicBezTo>
                  <a:pt x="641228" y="1411785"/>
                  <a:pt x="633132" y="1429407"/>
                  <a:pt x="645514" y="1434455"/>
                </a:cubicBezTo>
                <a:lnTo>
                  <a:pt x="639133" y="1438360"/>
                </a:lnTo>
                <a:lnTo>
                  <a:pt x="639133" y="1449314"/>
                </a:lnTo>
                <a:lnTo>
                  <a:pt x="645705" y="1453219"/>
                </a:lnTo>
                <a:cubicBezTo>
                  <a:pt x="645705" y="1454553"/>
                  <a:pt x="645705" y="1455791"/>
                  <a:pt x="645705" y="1456838"/>
                </a:cubicBezTo>
                <a:lnTo>
                  <a:pt x="639323" y="1460935"/>
                </a:lnTo>
                <a:cubicBezTo>
                  <a:pt x="640276" y="1465887"/>
                  <a:pt x="638561" y="1470460"/>
                  <a:pt x="640371" y="1475603"/>
                </a:cubicBezTo>
                <a:cubicBezTo>
                  <a:pt x="645991" y="1478746"/>
                  <a:pt x="645991" y="1478746"/>
                  <a:pt x="639609" y="1482556"/>
                </a:cubicBezTo>
                <a:cubicBezTo>
                  <a:pt x="640561" y="1490271"/>
                  <a:pt x="635894" y="1501606"/>
                  <a:pt x="645991" y="1504463"/>
                </a:cubicBezTo>
                <a:lnTo>
                  <a:pt x="639704" y="1508369"/>
                </a:lnTo>
                <a:lnTo>
                  <a:pt x="639704" y="1511893"/>
                </a:lnTo>
                <a:cubicBezTo>
                  <a:pt x="641800" y="1513322"/>
                  <a:pt x="643895" y="1514560"/>
                  <a:pt x="645896" y="1515798"/>
                </a:cubicBezTo>
                <a:cubicBezTo>
                  <a:pt x="638276" y="1518465"/>
                  <a:pt x="641133" y="1523704"/>
                  <a:pt x="633989" y="1526181"/>
                </a:cubicBezTo>
                <a:cubicBezTo>
                  <a:pt x="633513" y="1535706"/>
                  <a:pt x="628274" y="1552088"/>
                  <a:pt x="639609" y="1556185"/>
                </a:cubicBezTo>
                <a:cubicBezTo>
                  <a:pt x="642371" y="1568567"/>
                  <a:pt x="632751" y="1590284"/>
                  <a:pt x="646086" y="1596666"/>
                </a:cubicBezTo>
                <a:lnTo>
                  <a:pt x="646086" y="1644291"/>
                </a:lnTo>
                <a:lnTo>
                  <a:pt x="639514" y="1648196"/>
                </a:lnTo>
                <a:lnTo>
                  <a:pt x="639514" y="1677438"/>
                </a:lnTo>
                <a:cubicBezTo>
                  <a:pt x="629227" y="1682391"/>
                  <a:pt x="632846" y="1684201"/>
                  <a:pt x="639514" y="1689915"/>
                </a:cubicBezTo>
                <a:cubicBezTo>
                  <a:pt x="638561" y="1695154"/>
                  <a:pt x="640657" y="1700964"/>
                  <a:pt x="633132" y="1703060"/>
                </a:cubicBezTo>
                <a:lnTo>
                  <a:pt x="638942" y="1707060"/>
                </a:lnTo>
                <a:lnTo>
                  <a:pt x="638942" y="1725348"/>
                </a:lnTo>
                <a:lnTo>
                  <a:pt x="632751" y="1729158"/>
                </a:lnTo>
                <a:lnTo>
                  <a:pt x="632751" y="1732587"/>
                </a:lnTo>
                <a:lnTo>
                  <a:pt x="626369" y="1736588"/>
                </a:lnTo>
                <a:lnTo>
                  <a:pt x="632370" y="1740303"/>
                </a:lnTo>
                <a:lnTo>
                  <a:pt x="632370" y="1748208"/>
                </a:lnTo>
                <a:cubicBezTo>
                  <a:pt x="619321" y="1753542"/>
                  <a:pt x="630465" y="1755638"/>
                  <a:pt x="632942" y="1762020"/>
                </a:cubicBezTo>
                <a:cubicBezTo>
                  <a:pt x="632942" y="1763448"/>
                  <a:pt x="636466" y="1764877"/>
                  <a:pt x="638656" y="1766401"/>
                </a:cubicBezTo>
                <a:lnTo>
                  <a:pt x="632656" y="1770211"/>
                </a:lnTo>
                <a:lnTo>
                  <a:pt x="632656" y="1784785"/>
                </a:lnTo>
                <a:lnTo>
                  <a:pt x="626179" y="1788690"/>
                </a:lnTo>
                <a:lnTo>
                  <a:pt x="626179" y="1792214"/>
                </a:lnTo>
                <a:lnTo>
                  <a:pt x="632942" y="1796500"/>
                </a:lnTo>
                <a:lnTo>
                  <a:pt x="632942" y="1803549"/>
                </a:lnTo>
                <a:cubicBezTo>
                  <a:pt x="641514" y="1806501"/>
                  <a:pt x="639514" y="1810788"/>
                  <a:pt x="638180" y="1814979"/>
                </a:cubicBezTo>
                <a:lnTo>
                  <a:pt x="632656" y="1818027"/>
                </a:lnTo>
                <a:cubicBezTo>
                  <a:pt x="635037" y="1829076"/>
                  <a:pt x="626464" y="1848983"/>
                  <a:pt x="638752" y="1854603"/>
                </a:cubicBezTo>
                <a:cubicBezTo>
                  <a:pt x="638752" y="1855841"/>
                  <a:pt x="638752" y="1856984"/>
                  <a:pt x="638752" y="1858317"/>
                </a:cubicBezTo>
                <a:lnTo>
                  <a:pt x="645229" y="1862318"/>
                </a:lnTo>
                <a:lnTo>
                  <a:pt x="645229" y="1865842"/>
                </a:lnTo>
                <a:lnTo>
                  <a:pt x="638847" y="1869748"/>
                </a:lnTo>
                <a:lnTo>
                  <a:pt x="638847" y="1880606"/>
                </a:lnTo>
                <a:cubicBezTo>
                  <a:pt x="649039" y="1886035"/>
                  <a:pt x="645324" y="1886512"/>
                  <a:pt x="639800" y="1892322"/>
                </a:cubicBezTo>
                <a:lnTo>
                  <a:pt x="644943" y="1895274"/>
                </a:lnTo>
                <a:cubicBezTo>
                  <a:pt x="646658" y="1900228"/>
                  <a:pt x="643514" y="1905752"/>
                  <a:pt x="646276" y="1910705"/>
                </a:cubicBezTo>
                <a:lnTo>
                  <a:pt x="651610" y="1913753"/>
                </a:lnTo>
                <a:lnTo>
                  <a:pt x="651610" y="2016718"/>
                </a:lnTo>
                <a:lnTo>
                  <a:pt x="658468" y="2020814"/>
                </a:lnTo>
                <a:lnTo>
                  <a:pt x="658468" y="2031673"/>
                </a:lnTo>
                <a:lnTo>
                  <a:pt x="652087" y="2035578"/>
                </a:lnTo>
                <a:lnTo>
                  <a:pt x="652087" y="2042817"/>
                </a:lnTo>
                <a:lnTo>
                  <a:pt x="658088" y="2046627"/>
                </a:lnTo>
                <a:cubicBezTo>
                  <a:pt x="659992" y="2053866"/>
                  <a:pt x="654087" y="2054818"/>
                  <a:pt x="653039" y="2058247"/>
                </a:cubicBezTo>
                <a:cubicBezTo>
                  <a:pt x="656373" y="2059866"/>
                  <a:pt x="659516" y="2061486"/>
                  <a:pt x="658183" y="2064724"/>
                </a:cubicBezTo>
                <a:lnTo>
                  <a:pt x="652087" y="2068725"/>
                </a:lnTo>
                <a:lnTo>
                  <a:pt x="652087" y="2083107"/>
                </a:lnTo>
                <a:lnTo>
                  <a:pt x="645324" y="2087108"/>
                </a:lnTo>
                <a:lnTo>
                  <a:pt x="645324" y="2127494"/>
                </a:lnTo>
                <a:lnTo>
                  <a:pt x="651706" y="2131399"/>
                </a:lnTo>
                <a:lnTo>
                  <a:pt x="651706" y="2256558"/>
                </a:lnTo>
                <a:lnTo>
                  <a:pt x="645705" y="2260368"/>
                </a:lnTo>
                <a:lnTo>
                  <a:pt x="645705" y="2279418"/>
                </a:lnTo>
                <a:lnTo>
                  <a:pt x="651230" y="2282466"/>
                </a:lnTo>
                <a:cubicBezTo>
                  <a:pt x="652182" y="2287562"/>
                  <a:pt x="652182" y="2292800"/>
                  <a:pt x="651230" y="2297896"/>
                </a:cubicBezTo>
                <a:lnTo>
                  <a:pt x="645896" y="2300945"/>
                </a:lnTo>
                <a:cubicBezTo>
                  <a:pt x="643800" y="2308564"/>
                  <a:pt x="647134" y="2316565"/>
                  <a:pt x="644181" y="2323995"/>
                </a:cubicBezTo>
                <a:lnTo>
                  <a:pt x="638942" y="2326948"/>
                </a:lnTo>
                <a:lnTo>
                  <a:pt x="645324" y="2330853"/>
                </a:lnTo>
                <a:lnTo>
                  <a:pt x="645324" y="2334377"/>
                </a:lnTo>
                <a:lnTo>
                  <a:pt x="651515" y="2338187"/>
                </a:lnTo>
                <a:cubicBezTo>
                  <a:pt x="649229" y="2339616"/>
                  <a:pt x="647134" y="2340949"/>
                  <a:pt x="644943" y="2342473"/>
                </a:cubicBezTo>
                <a:lnTo>
                  <a:pt x="644943" y="2404481"/>
                </a:lnTo>
                <a:cubicBezTo>
                  <a:pt x="643038" y="2406291"/>
                  <a:pt x="639228" y="2406672"/>
                  <a:pt x="639895" y="2408767"/>
                </a:cubicBezTo>
                <a:lnTo>
                  <a:pt x="644943" y="2411625"/>
                </a:lnTo>
                <a:lnTo>
                  <a:pt x="644943" y="2437533"/>
                </a:lnTo>
                <a:lnTo>
                  <a:pt x="639038" y="2441248"/>
                </a:lnTo>
                <a:cubicBezTo>
                  <a:pt x="639038" y="2442295"/>
                  <a:pt x="639038" y="2443534"/>
                  <a:pt x="639038" y="2444772"/>
                </a:cubicBezTo>
                <a:lnTo>
                  <a:pt x="645514" y="2448772"/>
                </a:lnTo>
                <a:lnTo>
                  <a:pt x="645514" y="2456011"/>
                </a:lnTo>
                <a:lnTo>
                  <a:pt x="639323" y="2459916"/>
                </a:lnTo>
                <a:cubicBezTo>
                  <a:pt x="646276" y="2463917"/>
                  <a:pt x="659611" y="2468775"/>
                  <a:pt x="645896" y="2474299"/>
                </a:cubicBezTo>
                <a:lnTo>
                  <a:pt x="645896" y="2503827"/>
                </a:lnTo>
                <a:lnTo>
                  <a:pt x="651992" y="2507732"/>
                </a:lnTo>
                <a:lnTo>
                  <a:pt x="651992" y="2510209"/>
                </a:lnTo>
                <a:lnTo>
                  <a:pt x="645610" y="2514019"/>
                </a:lnTo>
                <a:lnTo>
                  <a:pt x="645610" y="2576884"/>
                </a:lnTo>
                <a:cubicBezTo>
                  <a:pt x="647991" y="2578217"/>
                  <a:pt x="650086" y="2579551"/>
                  <a:pt x="651896" y="2580694"/>
                </a:cubicBezTo>
                <a:lnTo>
                  <a:pt x="651896" y="2587932"/>
                </a:lnTo>
                <a:lnTo>
                  <a:pt x="645610" y="2592029"/>
                </a:lnTo>
                <a:cubicBezTo>
                  <a:pt x="645029" y="2605592"/>
                  <a:pt x="645314" y="2619175"/>
                  <a:pt x="646467" y="2632700"/>
                </a:cubicBezTo>
                <a:cubicBezTo>
                  <a:pt x="665517" y="2650321"/>
                  <a:pt x="638466" y="2733189"/>
                  <a:pt x="658373" y="2749857"/>
                </a:cubicBezTo>
                <a:lnTo>
                  <a:pt x="652277" y="2753858"/>
                </a:lnTo>
                <a:lnTo>
                  <a:pt x="652277" y="2841964"/>
                </a:lnTo>
                <a:lnTo>
                  <a:pt x="645514" y="2846060"/>
                </a:lnTo>
                <a:lnTo>
                  <a:pt x="645514" y="2937976"/>
                </a:lnTo>
                <a:lnTo>
                  <a:pt x="639228" y="2941786"/>
                </a:lnTo>
                <a:lnTo>
                  <a:pt x="639228" y="2963789"/>
                </a:lnTo>
                <a:lnTo>
                  <a:pt x="645610" y="2967885"/>
                </a:lnTo>
                <a:cubicBezTo>
                  <a:pt x="646372" y="2987697"/>
                  <a:pt x="644086" y="3007985"/>
                  <a:pt x="646467" y="3026940"/>
                </a:cubicBezTo>
                <a:cubicBezTo>
                  <a:pt x="654563" y="3031893"/>
                  <a:pt x="654468" y="3032178"/>
                  <a:pt x="645896" y="3037417"/>
                </a:cubicBezTo>
                <a:lnTo>
                  <a:pt x="645896" y="3048466"/>
                </a:lnTo>
                <a:lnTo>
                  <a:pt x="651992" y="3052371"/>
                </a:lnTo>
                <a:lnTo>
                  <a:pt x="651992" y="3066945"/>
                </a:lnTo>
                <a:lnTo>
                  <a:pt x="645514" y="3070850"/>
                </a:lnTo>
                <a:lnTo>
                  <a:pt x="645514" y="3181245"/>
                </a:lnTo>
                <a:lnTo>
                  <a:pt x="638752" y="3185341"/>
                </a:lnTo>
                <a:lnTo>
                  <a:pt x="638752" y="3203343"/>
                </a:lnTo>
                <a:lnTo>
                  <a:pt x="632465" y="3207439"/>
                </a:lnTo>
                <a:cubicBezTo>
                  <a:pt x="631922" y="3214849"/>
                  <a:pt x="632208" y="3222288"/>
                  <a:pt x="633322" y="3229632"/>
                </a:cubicBezTo>
                <a:lnTo>
                  <a:pt x="637990" y="3232299"/>
                </a:lnTo>
                <a:cubicBezTo>
                  <a:pt x="639942" y="3236166"/>
                  <a:pt x="639942" y="3240719"/>
                  <a:pt x="637990" y="3244586"/>
                </a:cubicBezTo>
                <a:lnTo>
                  <a:pt x="632751" y="3247634"/>
                </a:lnTo>
                <a:cubicBezTo>
                  <a:pt x="632751" y="3254682"/>
                  <a:pt x="630084" y="3263541"/>
                  <a:pt x="639228" y="3265922"/>
                </a:cubicBezTo>
                <a:lnTo>
                  <a:pt x="639228" y="3343170"/>
                </a:lnTo>
                <a:lnTo>
                  <a:pt x="645610" y="3347075"/>
                </a:lnTo>
                <a:lnTo>
                  <a:pt x="639609" y="3350980"/>
                </a:lnTo>
                <a:cubicBezTo>
                  <a:pt x="641609" y="3352409"/>
                  <a:pt x="644562" y="3352695"/>
                  <a:pt x="644943" y="3354981"/>
                </a:cubicBezTo>
                <a:lnTo>
                  <a:pt x="639895" y="3357838"/>
                </a:lnTo>
                <a:cubicBezTo>
                  <a:pt x="638990" y="3362905"/>
                  <a:pt x="638990" y="3368106"/>
                  <a:pt x="639895" y="3373173"/>
                </a:cubicBezTo>
                <a:lnTo>
                  <a:pt x="645514" y="3376412"/>
                </a:lnTo>
                <a:lnTo>
                  <a:pt x="639418" y="3380317"/>
                </a:lnTo>
                <a:lnTo>
                  <a:pt x="639418" y="3394891"/>
                </a:lnTo>
                <a:lnTo>
                  <a:pt x="645800" y="3398796"/>
                </a:lnTo>
                <a:lnTo>
                  <a:pt x="645800" y="3402320"/>
                </a:lnTo>
                <a:lnTo>
                  <a:pt x="639609" y="3406130"/>
                </a:lnTo>
                <a:lnTo>
                  <a:pt x="639609" y="3417084"/>
                </a:lnTo>
                <a:lnTo>
                  <a:pt x="645896" y="3421275"/>
                </a:lnTo>
                <a:cubicBezTo>
                  <a:pt x="641133" y="3462042"/>
                  <a:pt x="655421" y="3514620"/>
                  <a:pt x="640276" y="3549196"/>
                </a:cubicBezTo>
                <a:cubicBezTo>
                  <a:pt x="638361" y="3553101"/>
                  <a:pt x="638361" y="3557672"/>
                  <a:pt x="640276" y="3561578"/>
                </a:cubicBezTo>
                <a:lnTo>
                  <a:pt x="645229" y="3564340"/>
                </a:lnTo>
                <a:lnTo>
                  <a:pt x="639038" y="3568246"/>
                </a:lnTo>
                <a:lnTo>
                  <a:pt x="639038" y="3582819"/>
                </a:lnTo>
                <a:lnTo>
                  <a:pt x="645419" y="3586724"/>
                </a:lnTo>
                <a:lnTo>
                  <a:pt x="645419" y="3593963"/>
                </a:lnTo>
                <a:cubicBezTo>
                  <a:pt x="627322" y="3602726"/>
                  <a:pt x="657992" y="3603964"/>
                  <a:pt x="638847" y="3613013"/>
                </a:cubicBezTo>
                <a:cubicBezTo>
                  <a:pt x="639418" y="3617014"/>
                  <a:pt x="637704" y="3620729"/>
                  <a:pt x="640371" y="3624253"/>
                </a:cubicBezTo>
                <a:cubicBezTo>
                  <a:pt x="643895" y="3625776"/>
                  <a:pt x="646562" y="3627586"/>
                  <a:pt x="645229" y="3630634"/>
                </a:cubicBezTo>
                <a:lnTo>
                  <a:pt x="639038" y="3634539"/>
                </a:lnTo>
                <a:lnTo>
                  <a:pt x="639038" y="3637969"/>
                </a:lnTo>
                <a:lnTo>
                  <a:pt x="632465" y="3641969"/>
                </a:lnTo>
                <a:lnTo>
                  <a:pt x="632465" y="3653209"/>
                </a:lnTo>
                <a:cubicBezTo>
                  <a:pt x="636466" y="3655971"/>
                  <a:pt x="641990" y="3657590"/>
                  <a:pt x="644467" y="3661114"/>
                </a:cubicBezTo>
                <a:lnTo>
                  <a:pt x="638942" y="3664162"/>
                </a:lnTo>
                <a:cubicBezTo>
                  <a:pt x="639800" y="3673687"/>
                  <a:pt x="637037" y="3685117"/>
                  <a:pt x="640371" y="3694547"/>
                </a:cubicBezTo>
                <a:lnTo>
                  <a:pt x="645229" y="3697214"/>
                </a:lnTo>
                <a:lnTo>
                  <a:pt x="645229" y="3726456"/>
                </a:lnTo>
                <a:lnTo>
                  <a:pt x="651896" y="3730551"/>
                </a:lnTo>
                <a:lnTo>
                  <a:pt x="645514" y="3734457"/>
                </a:lnTo>
                <a:cubicBezTo>
                  <a:pt x="645514" y="3735695"/>
                  <a:pt x="645514" y="3736933"/>
                  <a:pt x="645514" y="3737981"/>
                </a:cubicBezTo>
                <a:lnTo>
                  <a:pt x="651420" y="3741696"/>
                </a:lnTo>
                <a:lnTo>
                  <a:pt x="651420" y="3775033"/>
                </a:lnTo>
                <a:cubicBezTo>
                  <a:pt x="642847" y="3778081"/>
                  <a:pt x="644848" y="3782272"/>
                  <a:pt x="646276" y="3786463"/>
                </a:cubicBezTo>
                <a:lnTo>
                  <a:pt x="651801" y="3789511"/>
                </a:lnTo>
                <a:cubicBezTo>
                  <a:pt x="649610" y="3799798"/>
                  <a:pt x="657611" y="3818086"/>
                  <a:pt x="645419" y="3822563"/>
                </a:cubicBezTo>
                <a:lnTo>
                  <a:pt x="645419" y="3855519"/>
                </a:lnTo>
                <a:lnTo>
                  <a:pt x="638656" y="3859615"/>
                </a:lnTo>
                <a:lnTo>
                  <a:pt x="638656" y="3870474"/>
                </a:lnTo>
                <a:lnTo>
                  <a:pt x="631894" y="3874569"/>
                </a:lnTo>
                <a:lnTo>
                  <a:pt x="631894" y="3918480"/>
                </a:lnTo>
                <a:lnTo>
                  <a:pt x="625893" y="3922290"/>
                </a:lnTo>
                <a:lnTo>
                  <a:pt x="625893" y="3929434"/>
                </a:lnTo>
                <a:cubicBezTo>
                  <a:pt x="634465" y="3934672"/>
                  <a:pt x="634465" y="3934958"/>
                  <a:pt x="625893" y="3940101"/>
                </a:cubicBezTo>
                <a:lnTo>
                  <a:pt x="625893" y="3947531"/>
                </a:lnTo>
                <a:lnTo>
                  <a:pt x="631894" y="3951436"/>
                </a:lnTo>
                <a:lnTo>
                  <a:pt x="631894" y="4198134"/>
                </a:lnTo>
                <a:lnTo>
                  <a:pt x="625512" y="4202039"/>
                </a:lnTo>
                <a:lnTo>
                  <a:pt x="625512" y="4205563"/>
                </a:lnTo>
                <a:lnTo>
                  <a:pt x="632275" y="4209564"/>
                </a:lnTo>
                <a:lnTo>
                  <a:pt x="632275" y="4260904"/>
                </a:lnTo>
                <a:lnTo>
                  <a:pt x="638276" y="4264809"/>
                </a:lnTo>
                <a:lnTo>
                  <a:pt x="633227" y="4267666"/>
                </a:lnTo>
                <a:cubicBezTo>
                  <a:pt x="629036" y="4289669"/>
                  <a:pt x="635037" y="4313196"/>
                  <a:pt x="631036" y="4335198"/>
                </a:cubicBezTo>
                <a:lnTo>
                  <a:pt x="625893" y="4338056"/>
                </a:lnTo>
                <a:lnTo>
                  <a:pt x="625893" y="4345580"/>
                </a:lnTo>
                <a:lnTo>
                  <a:pt x="631894" y="4349391"/>
                </a:lnTo>
                <a:lnTo>
                  <a:pt x="631894" y="4356630"/>
                </a:lnTo>
                <a:lnTo>
                  <a:pt x="625512" y="4360535"/>
                </a:lnTo>
                <a:lnTo>
                  <a:pt x="625512" y="4389776"/>
                </a:lnTo>
                <a:lnTo>
                  <a:pt x="631703" y="4393682"/>
                </a:lnTo>
                <a:lnTo>
                  <a:pt x="625893" y="4397397"/>
                </a:lnTo>
                <a:lnTo>
                  <a:pt x="625893" y="4415875"/>
                </a:lnTo>
                <a:cubicBezTo>
                  <a:pt x="635418" y="4421114"/>
                  <a:pt x="634465" y="4426163"/>
                  <a:pt x="625893" y="4430162"/>
                </a:cubicBezTo>
                <a:cubicBezTo>
                  <a:pt x="629036" y="4444831"/>
                  <a:pt x="618368" y="4469787"/>
                  <a:pt x="632275" y="4478264"/>
                </a:cubicBezTo>
                <a:lnTo>
                  <a:pt x="632275" y="4599708"/>
                </a:lnTo>
                <a:cubicBezTo>
                  <a:pt x="633799" y="4601803"/>
                  <a:pt x="639038" y="4602470"/>
                  <a:pt x="638371" y="4605709"/>
                </a:cubicBezTo>
                <a:close/>
                <a:moveTo>
                  <a:pt x="631132" y="2178739"/>
                </a:moveTo>
                <a:cubicBezTo>
                  <a:pt x="608367" y="2167118"/>
                  <a:pt x="580268" y="2170547"/>
                  <a:pt x="556551" y="2162927"/>
                </a:cubicBezTo>
                <a:lnTo>
                  <a:pt x="539501" y="2171500"/>
                </a:lnTo>
                <a:cubicBezTo>
                  <a:pt x="553789" y="2174738"/>
                  <a:pt x="567029" y="2172833"/>
                  <a:pt x="581888" y="2177120"/>
                </a:cubicBezTo>
                <a:cubicBezTo>
                  <a:pt x="597766" y="2182606"/>
                  <a:pt x="614930" y="2183177"/>
                  <a:pt x="631132" y="2178739"/>
                </a:cubicBezTo>
                <a:close/>
                <a:moveTo>
                  <a:pt x="615320" y="1676009"/>
                </a:moveTo>
                <a:cubicBezTo>
                  <a:pt x="607062" y="1674704"/>
                  <a:pt x="598623" y="1676762"/>
                  <a:pt x="591889" y="1681724"/>
                </a:cubicBezTo>
                <a:lnTo>
                  <a:pt x="609605" y="1689820"/>
                </a:lnTo>
                <a:cubicBezTo>
                  <a:pt x="613215" y="1688801"/>
                  <a:pt x="616492" y="1686867"/>
                  <a:pt x="619130" y="1684201"/>
                </a:cubicBezTo>
                <a:cubicBezTo>
                  <a:pt x="617511" y="1681533"/>
                  <a:pt x="620940" y="1678200"/>
                  <a:pt x="615320" y="1676009"/>
                </a:cubicBezTo>
                <a:close/>
                <a:moveTo>
                  <a:pt x="595604" y="1716490"/>
                </a:moveTo>
                <a:cubicBezTo>
                  <a:pt x="602652" y="1711632"/>
                  <a:pt x="611034" y="1713442"/>
                  <a:pt x="617892" y="1707727"/>
                </a:cubicBezTo>
                <a:cubicBezTo>
                  <a:pt x="611605" y="1702203"/>
                  <a:pt x="581411" y="1704203"/>
                  <a:pt x="595604" y="1716490"/>
                </a:cubicBezTo>
                <a:close/>
                <a:moveTo>
                  <a:pt x="589126" y="1661245"/>
                </a:moveTo>
                <a:lnTo>
                  <a:pt x="583316" y="1657530"/>
                </a:lnTo>
                <a:cubicBezTo>
                  <a:pt x="554741" y="1660293"/>
                  <a:pt x="567600" y="1672580"/>
                  <a:pt x="588936" y="1668580"/>
                </a:cubicBezTo>
                <a:cubicBezTo>
                  <a:pt x="593603" y="1664769"/>
                  <a:pt x="593603" y="1663912"/>
                  <a:pt x="589126" y="1661245"/>
                </a:cubicBezTo>
                <a:close/>
                <a:moveTo>
                  <a:pt x="595794" y="1628003"/>
                </a:moveTo>
                <a:lnTo>
                  <a:pt x="612082" y="1618478"/>
                </a:lnTo>
                <a:cubicBezTo>
                  <a:pt x="586774" y="1609191"/>
                  <a:pt x="558999" y="1609191"/>
                  <a:pt x="533691" y="1618478"/>
                </a:cubicBezTo>
                <a:lnTo>
                  <a:pt x="543216" y="1624003"/>
                </a:lnTo>
                <a:cubicBezTo>
                  <a:pt x="561599" y="1622288"/>
                  <a:pt x="577697" y="1629241"/>
                  <a:pt x="595794" y="1628003"/>
                </a:cubicBezTo>
                <a:close/>
                <a:moveTo>
                  <a:pt x="612082" y="1574663"/>
                </a:moveTo>
                <a:cubicBezTo>
                  <a:pt x="590365" y="1563900"/>
                  <a:pt x="567790" y="1574663"/>
                  <a:pt x="543787" y="1572663"/>
                </a:cubicBezTo>
                <a:cubicBezTo>
                  <a:pt x="538168" y="1572091"/>
                  <a:pt x="541692" y="1567424"/>
                  <a:pt x="536358" y="1565424"/>
                </a:cubicBezTo>
                <a:cubicBezTo>
                  <a:pt x="525404" y="1564281"/>
                  <a:pt x="501496" y="1565424"/>
                  <a:pt x="522166" y="1576568"/>
                </a:cubicBezTo>
                <a:cubicBezTo>
                  <a:pt x="539701" y="1577635"/>
                  <a:pt x="557161" y="1579702"/>
                  <a:pt x="574458" y="1582759"/>
                </a:cubicBezTo>
                <a:cubicBezTo>
                  <a:pt x="583983" y="1585426"/>
                  <a:pt x="585507" y="1580663"/>
                  <a:pt x="590079" y="1580187"/>
                </a:cubicBezTo>
                <a:cubicBezTo>
                  <a:pt x="597794" y="1579426"/>
                  <a:pt x="605890" y="1582283"/>
                  <a:pt x="612082" y="1578282"/>
                </a:cubicBezTo>
                <a:close/>
                <a:moveTo>
                  <a:pt x="513498" y="1593046"/>
                </a:moveTo>
                <a:lnTo>
                  <a:pt x="513498" y="1596666"/>
                </a:lnTo>
                <a:cubicBezTo>
                  <a:pt x="534358" y="1602857"/>
                  <a:pt x="564647" y="1607905"/>
                  <a:pt x="585793" y="1596666"/>
                </a:cubicBezTo>
                <a:cubicBezTo>
                  <a:pt x="585793" y="1590760"/>
                  <a:pt x="585793" y="1590760"/>
                  <a:pt x="582935" y="1587903"/>
                </a:cubicBezTo>
                <a:cubicBezTo>
                  <a:pt x="573610" y="1588436"/>
                  <a:pt x="564485" y="1590798"/>
                  <a:pt x="556075" y="1594856"/>
                </a:cubicBezTo>
                <a:cubicBezTo>
                  <a:pt x="551817" y="1592132"/>
                  <a:pt x="547283" y="1589865"/>
                  <a:pt x="542549" y="1588093"/>
                </a:cubicBezTo>
                <a:cubicBezTo>
                  <a:pt x="533786" y="1595046"/>
                  <a:pt x="522166" y="1588284"/>
                  <a:pt x="513498" y="1593046"/>
                </a:cubicBezTo>
                <a:close/>
                <a:moveTo>
                  <a:pt x="520070" y="1735921"/>
                </a:moveTo>
                <a:cubicBezTo>
                  <a:pt x="548645" y="1746685"/>
                  <a:pt x="584650" y="1746494"/>
                  <a:pt x="616273" y="1750018"/>
                </a:cubicBezTo>
                <a:lnTo>
                  <a:pt x="619226" y="1745256"/>
                </a:lnTo>
                <a:cubicBezTo>
                  <a:pt x="614225" y="1741122"/>
                  <a:pt x="607996" y="1738740"/>
                  <a:pt x="601509" y="1738493"/>
                </a:cubicBezTo>
                <a:cubicBezTo>
                  <a:pt x="598099" y="1735416"/>
                  <a:pt x="592917" y="1735416"/>
                  <a:pt x="589508" y="1738493"/>
                </a:cubicBezTo>
                <a:cubicBezTo>
                  <a:pt x="569791" y="1735159"/>
                  <a:pt x="537215" y="1723920"/>
                  <a:pt x="520070" y="1735540"/>
                </a:cubicBezTo>
                <a:close/>
                <a:moveTo>
                  <a:pt x="582554" y="1849555"/>
                </a:moveTo>
                <a:cubicBezTo>
                  <a:pt x="593889" y="1850221"/>
                  <a:pt x="606176" y="1856888"/>
                  <a:pt x="617606" y="1851936"/>
                </a:cubicBezTo>
                <a:cubicBezTo>
                  <a:pt x="631703" y="1835553"/>
                  <a:pt x="564361" y="1839553"/>
                  <a:pt x="582554" y="1849173"/>
                </a:cubicBezTo>
                <a:close/>
                <a:moveTo>
                  <a:pt x="596556" y="1790023"/>
                </a:moveTo>
                <a:cubicBezTo>
                  <a:pt x="597318" y="1790023"/>
                  <a:pt x="598080" y="1789261"/>
                  <a:pt x="598842" y="1788785"/>
                </a:cubicBezTo>
                <a:lnTo>
                  <a:pt x="598842" y="1784975"/>
                </a:lnTo>
                <a:cubicBezTo>
                  <a:pt x="585412" y="1774878"/>
                  <a:pt x="566647" y="1780498"/>
                  <a:pt x="552932" y="1784975"/>
                </a:cubicBezTo>
                <a:cubicBezTo>
                  <a:pt x="567124" y="1788871"/>
                  <a:pt x="581859" y="1790442"/>
                  <a:pt x="596556" y="1789642"/>
                </a:cubicBezTo>
                <a:close/>
                <a:moveTo>
                  <a:pt x="529881" y="2199598"/>
                </a:moveTo>
                <a:cubicBezTo>
                  <a:pt x="546074" y="2197598"/>
                  <a:pt x="563600" y="2198360"/>
                  <a:pt x="578077" y="2190835"/>
                </a:cubicBezTo>
                <a:cubicBezTo>
                  <a:pt x="567886" y="2185596"/>
                  <a:pt x="554170" y="2189883"/>
                  <a:pt x="542263" y="2188549"/>
                </a:cubicBezTo>
                <a:lnTo>
                  <a:pt x="536453" y="2195884"/>
                </a:lnTo>
                <a:cubicBezTo>
                  <a:pt x="533501" y="2194741"/>
                  <a:pt x="522356" y="2196550"/>
                  <a:pt x="530357" y="2199217"/>
                </a:cubicBezTo>
                <a:close/>
                <a:moveTo>
                  <a:pt x="625131" y="2013670"/>
                </a:moveTo>
                <a:lnTo>
                  <a:pt x="625131" y="2009765"/>
                </a:lnTo>
                <a:cubicBezTo>
                  <a:pt x="615396" y="2002555"/>
                  <a:pt x="602100" y="2002555"/>
                  <a:pt x="592365" y="2009765"/>
                </a:cubicBezTo>
                <a:lnTo>
                  <a:pt x="592365" y="2013575"/>
                </a:lnTo>
                <a:cubicBezTo>
                  <a:pt x="603166" y="2015956"/>
                  <a:pt x="614368" y="2015861"/>
                  <a:pt x="625131" y="2013289"/>
                </a:cubicBezTo>
                <a:close/>
                <a:moveTo>
                  <a:pt x="635227" y="1967474"/>
                </a:moveTo>
                <a:cubicBezTo>
                  <a:pt x="633075" y="1966388"/>
                  <a:pt x="631008" y="1965141"/>
                  <a:pt x="629036" y="1963759"/>
                </a:cubicBezTo>
                <a:lnTo>
                  <a:pt x="614844" y="1963759"/>
                </a:lnTo>
                <a:cubicBezTo>
                  <a:pt x="585697" y="1974618"/>
                  <a:pt x="646372" y="1972617"/>
                  <a:pt x="635227" y="1967283"/>
                </a:cubicBezTo>
                <a:close/>
                <a:moveTo>
                  <a:pt x="590841" y="1919849"/>
                </a:moveTo>
                <a:cubicBezTo>
                  <a:pt x="589069" y="1920154"/>
                  <a:pt x="587355" y="1920764"/>
                  <a:pt x="585793" y="1921659"/>
                </a:cubicBezTo>
                <a:lnTo>
                  <a:pt x="585793" y="1925278"/>
                </a:lnTo>
                <a:cubicBezTo>
                  <a:pt x="603233" y="1928479"/>
                  <a:pt x="621121" y="1928479"/>
                  <a:pt x="638561" y="1925278"/>
                </a:cubicBezTo>
                <a:lnTo>
                  <a:pt x="628369" y="1920039"/>
                </a:lnTo>
                <a:cubicBezTo>
                  <a:pt x="616177" y="1918706"/>
                  <a:pt x="603128" y="1919658"/>
                  <a:pt x="590841" y="1919658"/>
                </a:cubicBezTo>
                <a:close/>
                <a:moveTo>
                  <a:pt x="609224" y="1646862"/>
                </a:moveTo>
                <a:cubicBezTo>
                  <a:pt x="602938" y="1647624"/>
                  <a:pt x="597032" y="1645719"/>
                  <a:pt x="592746" y="1648672"/>
                </a:cubicBezTo>
                <a:cubicBezTo>
                  <a:pt x="592746" y="1649910"/>
                  <a:pt x="592746" y="1651053"/>
                  <a:pt x="592746" y="1652387"/>
                </a:cubicBezTo>
                <a:lnTo>
                  <a:pt x="599318" y="1656292"/>
                </a:lnTo>
                <a:cubicBezTo>
                  <a:pt x="599318" y="1666484"/>
                  <a:pt x="619226" y="1661531"/>
                  <a:pt x="624083" y="1656863"/>
                </a:cubicBezTo>
                <a:close/>
                <a:moveTo>
                  <a:pt x="563028" y="1543897"/>
                </a:moveTo>
                <a:cubicBezTo>
                  <a:pt x="537787" y="1554184"/>
                  <a:pt x="505878" y="1541040"/>
                  <a:pt x="481208" y="1553422"/>
                </a:cubicBezTo>
                <a:cubicBezTo>
                  <a:pt x="526166" y="1562947"/>
                  <a:pt x="570743" y="1555613"/>
                  <a:pt x="617130" y="1554470"/>
                </a:cubicBezTo>
                <a:cubicBezTo>
                  <a:pt x="624940" y="1533324"/>
                  <a:pt x="575410" y="1547231"/>
                  <a:pt x="563028" y="1543326"/>
                </a:cubicBezTo>
                <a:close/>
                <a:moveTo>
                  <a:pt x="408247" y="3059896"/>
                </a:moveTo>
                <a:cubicBezTo>
                  <a:pt x="415200" y="3055705"/>
                  <a:pt x="424058" y="3059896"/>
                  <a:pt x="431297" y="3054372"/>
                </a:cubicBezTo>
                <a:cubicBezTo>
                  <a:pt x="453586" y="3056753"/>
                  <a:pt x="485113" y="3062372"/>
                  <a:pt x="506830" y="3052562"/>
                </a:cubicBezTo>
                <a:lnTo>
                  <a:pt x="506830" y="3048657"/>
                </a:lnTo>
                <a:cubicBezTo>
                  <a:pt x="492591" y="3038036"/>
                  <a:pt x="473750" y="3035893"/>
                  <a:pt x="457491" y="3043037"/>
                </a:cubicBezTo>
                <a:cubicBezTo>
                  <a:pt x="449395" y="3037894"/>
                  <a:pt x="437679" y="3031988"/>
                  <a:pt x="428154" y="3037798"/>
                </a:cubicBezTo>
                <a:cubicBezTo>
                  <a:pt x="429868" y="3051038"/>
                  <a:pt x="335476" y="3036941"/>
                  <a:pt x="381577" y="3059420"/>
                </a:cubicBezTo>
                <a:cubicBezTo>
                  <a:pt x="372052" y="3065421"/>
                  <a:pt x="358717" y="3057991"/>
                  <a:pt x="349382" y="3063421"/>
                </a:cubicBezTo>
                <a:lnTo>
                  <a:pt x="349382" y="3066945"/>
                </a:lnTo>
                <a:lnTo>
                  <a:pt x="342810" y="3070945"/>
                </a:lnTo>
                <a:lnTo>
                  <a:pt x="342810" y="3078660"/>
                </a:lnTo>
                <a:lnTo>
                  <a:pt x="351287" y="3080280"/>
                </a:lnTo>
                <a:cubicBezTo>
                  <a:pt x="371861" y="3069135"/>
                  <a:pt x="396721" y="3073898"/>
                  <a:pt x="417962" y="3079518"/>
                </a:cubicBezTo>
                <a:cubicBezTo>
                  <a:pt x="438927" y="3076679"/>
                  <a:pt x="460244" y="3080899"/>
                  <a:pt x="478541" y="3091520"/>
                </a:cubicBezTo>
                <a:cubicBezTo>
                  <a:pt x="485018" y="3089614"/>
                  <a:pt x="493210" y="3092948"/>
                  <a:pt x="500068" y="3089424"/>
                </a:cubicBezTo>
                <a:lnTo>
                  <a:pt x="493876" y="3085423"/>
                </a:lnTo>
                <a:lnTo>
                  <a:pt x="493876" y="3078184"/>
                </a:lnTo>
                <a:cubicBezTo>
                  <a:pt x="496353" y="3075041"/>
                  <a:pt x="504449" y="3077613"/>
                  <a:pt x="506830" y="3074469"/>
                </a:cubicBezTo>
                <a:lnTo>
                  <a:pt x="506830" y="3070755"/>
                </a:lnTo>
                <a:cubicBezTo>
                  <a:pt x="502735" y="3067707"/>
                  <a:pt x="493591" y="3069707"/>
                  <a:pt x="490828" y="3065421"/>
                </a:cubicBezTo>
                <a:cubicBezTo>
                  <a:pt x="477017" y="3065421"/>
                  <a:pt x="462730" y="3063421"/>
                  <a:pt x="450728" y="3072660"/>
                </a:cubicBezTo>
                <a:cubicBezTo>
                  <a:pt x="439108" y="3075136"/>
                  <a:pt x="443965" y="3064373"/>
                  <a:pt x="433583" y="3065326"/>
                </a:cubicBezTo>
                <a:cubicBezTo>
                  <a:pt x="424763" y="3066535"/>
                  <a:pt x="415800" y="3064611"/>
                  <a:pt x="408247" y="3059896"/>
                </a:cubicBezTo>
                <a:close/>
                <a:moveTo>
                  <a:pt x="518737" y="3034750"/>
                </a:moveTo>
                <a:cubicBezTo>
                  <a:pt x="520461" y="3032217"/>
                  <a:pt x="520718" y="3028950"/>
                  <a:pt x="519403" y="3026178"/>
                </a:cubicBezTo>
                <a:lnTo>
                  <a:pt x="509878" y="3021034"/>
                </a:lnTo>
                <a:cubicBezTo>
                  <a:pt x="505611" y="3019711"/>
                  <a:pt x="501077" y="3022101"/>
                  <a:pt x="499753" y="3026378"/>
                </a:cubicBezTo>
                <a:cubicBezTo>
                  <a:pt x="498648" y="3029931"/>
                  <a:pt x="500115" y="3033779"/>
                  <a:pt x="503306" y="3035703"/>
                </a:cubicBezTo>
                <a:cubicBezTo>
                  <a:pt x="508469" y="3036284"/>
                  <a:pt x="513688" y="3035960"/>
                  <a:pt x="518737" y="3034750"/>
                </a:cubicBezTo>
                <a:close/>
                <a:moveTo>
                  <a:pt x="464539" y="2888446"/>
                </a:moveTo>
                <a:cubicBezTo>
                  <a:pt x="469873" y="2887780"/>
                  <a:pt x="475779" y="2889685"/>
                  <a:pt x="480065" y="2886922"/>
                </a:cubicBezTo>
                <a:cubicBezTo>
                  <a:pt x="480065" y="2874349"/>
                  <a:pt x="453300" y="2883779"/>
                  <a:pt x="444632" y="2881017"/>
                </a:cubicBezTo>
                <a:cubicBezTo>
                  <a:pt x="435107" y="2876350"/>
                  <a:pt x="435107" y="2876350"/>
                  <a:pt x="428249" y="2879302"/>
                </a:cubicBezTo>
                <a:lnTo>
                  <a:pt x="428249" y="2882922"/>
                </a:lnTo>
                <a:cubicBezTo>
                  <a:pt x="439108" y="2887970"/>
                  <a:pt x="453300" y="2896257"/>
                  <a:pt x="464539" y="2888446"/>
                </a:cubicBezTo>
                <a:close/>
                <a:moveTo>
                  <a:pt x="457586" y="2943691"/>
                </a:moveTo>
                <a:cubicBezTo>
                  <a:pt x="456853" y="2944053"/>
                  <a:pt x="456157" y="2944463"/>
                  <a:pt x="455491" y="2944930"/>
                </a:cubicBezTo>
                <a:cubicBezTo>
                  <a:pt x="453586" y="2948930"/>
                  <a:pt x="465206" y="2946168"/>
                  <a:pt x="457586" y="2943691"/>
                </a:cubicBezTo>
                <a:close/>
                <a:moveTo>
                  <a:pt x="486733" y="2959979"/>
                </a:moveTo>
                <a:cubicBezTo>
                  <a:pt x="486733" y="2961122"/>
                  <a:pt x="486733" y="2962265"/>
                  <a:pt x="486733" y="2963504"/>
                </a:cubicBezTo>
                <a:cubicBezTo>
                  <a:pt x="503211" y="2973029"/>
                  <a:pt x="524166" y="2977505"/>
                  <a:pt x="539215" y="2967980"/>
                </a:cubicBezTo>
                <a:lnTo>
                  <a:pt x="539215" y="2956455"/>
                </a:lnTo>
                <a:cubicBezTo>
                  <a:pt x="531081" y="2949664"/>
                  <a:pt x="520642" y="2946253"/>
                  <a:pt x="510069" y="2946930"/>
                </a:cubicBezTo>
                <a:cubicBezTo>
                  <a:pt x="500544" y="2961027"/>
                  <a:pt x="496353" y="2950168"/>
                  <a:pt x="483304" y="2950644"/>
                </a:cubicBezTo>
                <a:cubicBezTo>
                  <a:pt x="479303" y="2955312"/>
                  <a:pt x="479303" y="2955407"/>
                  <a:pt x="486733" y="2959979"/>
                </a:cubicBezTo>
                <a:close/>
                <a:moveTo>
                  <a:pt x="510164" y="2939976"/>
                </a:moveTo>
                <a:cubicBezTo>
                  <a:pt x="518832" y="2939976"/>
                  <a:pt x="533882" y="2942358"/>
                  <a:pt x="538739" y="2933880"/>
                </a:cubicBezTo>
                <a:cubicBezTo>
                  <a:pt x="533501" y="2931976"/>
                  <a:pt x="497782" y="2929309"/>
                  <a:pt x="510164" y="2939976"/>
                </a:cubicBezTo>
                <a:close/>
                <a:moveTo>
                  <a:pt x="506926" y="2986459"/>
                </a:moveTo>
                <a:lnTo>
                  <a:pt x="515879" y="2991412"/>
                </a:lnTo>
                <a:cubicBezTo>
                  <a:pt x="522070" y="2991412"/>
                  <a:pt x="519594" y="2988268"/>
                  <a:pt x="520070" y="2986363"/>
                </a:cubicBezTo>
                <a:cubicBezTo>
                  <a:pt x="516060" y="2983782"/>
                  <a:pt x="510898" y="2983820"/>
                  <a:pt x="506926" y="2986459"/>
                </a:cubicBezTo>
                <a:close/>
                <a:moveTo>
                  <a:pt x="520070" y="3063801"/>
                </a:moveTo>
                <a:cubicBezTo>
                  <a:pt x="528852" y="3067488"/>
                  <a:pt x="538949" y="3066059"/>
                  <a:pt x="546359" y="3060087"/>
                </a:cubicBezTo>
                <a:cubicBezTo>
                  <a:pt x="537634" y="3056401"/>
                  <a:pt x="527595" y="3057668"/>
                  <a:pt x="520070" y="3063421"/>
                </a:cubicBezTo>
                <a:close/>
                <a:moveTo>
                  <a:pt x="529595" y="2855490"/>
                </a:moveTo>
                <a:cubicBezTo>
                  <a:pt x="485971" y="2854728"/>
                  <a:pt x="442537" y="2848917"/>
                  <a:pt x="401579" y="2865015"/>
                </a:cubicBezTo>
                <a:cubicBezTo>
                  <a:pt x="403484" y="2885112"/>
                  <a:pt x="434821" y="2866634"/>
                  <a:pt x="446061" y="2862634"/>
                </a:cubicBezTo>
                <a:cubicBezTo>
                  <a:pt x="474045" y="2861995"/>
                  <a:pt x="502011" y="2864329"/>
                  <a:pt x="529500" y="2869587"/>
                </a:cubicBezTo>
                <a:cubicBezTo>
                  <a:pt x="542549" y="2866062"/>
                  <a:pt x="542073" y="2859395"/>
                  <a:pt x="529309" y="2855109"/>
                </a:cubicBezTo>
                <a:close/>
                <a:moveTo>
                  <a:pt x="420629" y="2886255"/>
                </a:moveTo>
                <a:cubicBezTo>
                  <a:pt x="405484" y="2880636"/>
                  <a:pt x="408723" y="2893590"/>
                  <a:pt x="420629" y="2887494"/>
                </a:cubicBezTo>
                <a:cubicBezTo>
                  <a:pt x="420439" y="2886732"/>
                  <a:pt x="420629" y="2886160"/>
                  <a:pt x="420343" y="2885875"/>
                </a:cubicBezTo>
                <a:close/>
                <a:moveTo>
                  <a:pt x="211079" y="2820342"/>
                </a:moveTo>
                <a:cubicBezTo>
                  <a:pt x="222793" y="2825715"/>
                  <a:pt x="236120" y="2826400"/>
                  <a:pt x="248322" y="2822248"/>
                </a:cubicBezTo>
                <a:lnTo>
                  <a:pt x="251084" y="2817485"/>
                </a:lnTo>
                <a:lnTo>
                  <a:pt x="241178" y="2810913"/>
                </a:lnTo>
                <a:cubicBezTo>
                  <a:pt x="230034" y="2822628"/>
                  <a:pt x="210793" y="2799102"/>
                  <a:pt x="211270" y="2819962"/>
                </a:cubicBezTo>
                <a:close/>
                <a:moveTo>
                  <a:pt x="208031" y="2929309"/>
                </a:moveTo>
                <a:cubicBezTo>
                  <a:pt x="201935" y="2938834"/>
                  <a:pt x="236606" y="2938071"/>
                  <a:pt x="243083" y="2935309"/>
                </a:cubicBezTo>
                <a:cubicBezTo>
                  <a:pt x="235558" y="2929309"/>
                  <a:pt x="219080" y="2928546"/>
                  <a:pt x="208031" y="2929309"/>
                </a:cubicBezTo>
                <a:close/>
                <a:moveTo>
                  <a:pt x="259561" y="2888351"/>
                </a:moveTo>
                <a:lnTo>
                  <a:pt x="277754" y="2879398"/>
                </a:lnTo>
                <a:lnTo>
                  <a:pt x="274801" y="2873682"/>
                </a:lnTo>
                <a:cubicBezTo>
                  <a:pt x="268991" y="2883969"/>
                  <a:pt x="224605" y="2866539"/>
                  <a:pt x="243750" y="2879302"/>
                </a:cubicBezTo>
                <a:lnTo>
                  <a:pt x="237940" y="2883112"/>
                </a:lnTo>
                <a:cubicBezTo>
                  <a:pt x="236320" y="2892351"/>
                  <a:pt x="255180" y="2887494"/>
                  <a:pt x="259561" y="2888065"/>
                </a:cubicBezTo>
                <a:close/>
                <a:moveTo>
                  <a:pt x="283374" y="2809770"/>
                </a:moveTo>
                <a:cubicBezTo>
                  <a:pt x="283374" y="2809103"/>
                  <a:pt x="280897" y="2808532"/>
                  <a:pt x="279659" y="2807960"/>
                </a:cubicBezTo>
                <a:lnTo>
                  <a:pt x="263848" y="2816818"/>
                </a:lnTo>
                <a:cubicBezTo>
                  <a:pt x="261847" y="2826343"/>
                  <a:pt x="278040" y="2821295"/>
                  <a:pt x="283564" y="2816818"/>
                </a:cubicBezTo>
                <a:cubicBezTo>
                  <a:pt x="283758" y="2814370"/>
                  <a:pt x="283694" y="2811913"/>
                  <a:pt x="283374" y="2809484"/>
                </a:cubicBezTo>
                <a:close/>
                <a:moveTo>
                  <a:pt x="273849" y="2837107"/>
                </a:moveTo>
                <a:cubicBezTo>
                  <a:pt x="270229" y="2837107"/>
                  <a:pt x="267372" y="2836440"/>
                  <a:pt x="264324" y="2838535"/>
                </a:cubicBezTo>
                <a:cubicBezTo>
                  <a:pt x="263276" y="2845489"/>
                  <a:pt x="263371" y="2845489"/>
                  <a:pt x="267372" y="2848060"/>
                </a:cubicBezTo>
                <a:cubicBezTo>
                  <a:pt x="286993" y="2848537"/>
                  <a:pt x="297376" y="2848346"/>
                  <a:pt x="273659" y="2836821"/>
                </a:cubicBezTo>
                <a:close/>
                <a:moveTo>
                  <a:pt x="292899" y="2914450"/>
                </a:moveTo>
                <a:cubicBezTo>
                  <a:pt x="300328" y="2912164"/>
                  <a:pt x="288898" y="2909020"/>
                  <a:pt x="287184" y="2907115"/>
                </a:cubicBezTo>
                <a:cubicBezTo>
                  <a:pt x="281307" y="2906639"/>
                  <a:pt x="275471" y="2908439"/>
                  <a:pt x="270896" y="2912164"/>
                </a:cubicBezTo>
                <a:cubicBezTo>
                  <a:pt x="276802" y="2916735"/>
                  <a:pt x="286041" y="2913211"/>
                  <a:pt x="293185" y="2914164"/>
                </a:cubicBezTo>
                <a:close/>
                <a:moveTo>
                  <a:pt x="270134" y="2934738"/>
                </a:moveTo>
                <a:cubicBezTo>
                  <a:pt x="274111" y="2937405"/>
                  <a:pt x="279302" y="2937405"/>
                  <a:pt x="283279" y="2934738"/>
                </a:cubicBezTo>
                <a:cubicBezTo>
                  <a:pt x="279425" y="2932109"/>
                  <a:pt x="274387" y="2932004"/>
                  <a:pt x="270420" y="2934452"/>
                </a:cubicBezTo>
                <a:close/>
                <a:moveTo>
                  <a:pt x="299757" y="1374066"/>
                </a:moveTo>
                <a:cubicBezTo>
                  <a:pt x="304329" y="1370257"/>
                  <a:pt x="304329" y="1370257"/>
                  <a:pt x="299757" y="1366732"/>
                </a:cubicBezTo>
                <a:lnTo>
                  <a:pt x="286898" y="1366732"/>
                </a:lnTo>
                <a:cubicBezTo>
                  <a:pt x="282231" y="1370542"/>
                  <a:pt x="282231" y="1370542"/>
                  <a:pt x="286898" y="1374066"/>
                </a:cubicBezTo>
                <a:close/>
                <a:moveTo>
                  <a:pt x="299757" y="2601267"/>
                </a:moveTo>
                <a:cubicBezTo>
                  <a:pt x="292994" y="2603839"/>
                  <a:pt x="303662" y="2606601"/>
                  <a:pt x="305662" y="2608983"/>
                </a:cubicBezTo>
                <a:lnTo>
                  <a:pt x="315187" y="2603458"/>
                </a:lnTo>
                <a:cubicBezTo>
                  <a:pt x="311759" y="2599077"/>
                  <a:pt x="305282" y="2601554"/>
                  <a:pt x="300043" y="2600982"/>
                </a:cubicBezTo>
                <a:close/>
                <a:moveTo>
                  <a:pt x="296518" y="2845774"/>
                </a:moveTo>
                <a:cubicBezTo>
                  <a:pt x="314616" y="2851775"/>
                  <a:pt x="339190" y="2844631"/>
                  <a:pt x="355859" y="2839107"/>
                </a:cubicBezTo>
                <a:cubicBezTo>
                  <a:pt x="351001" y="2830058"/>
                  <a:pt x="295852" y="2836821"/>
                  <a:pt x="296804" y="2845489"/>
                </a:cubicBezTo>
                <a:close/>
                <a:moveTo>
                  <a:pt x="474541" y="1169374"/>
                </a:moveTo>
                <a:cubicBezTo>
                  <a:pt x="474541" y="1181852"/>
                  <a:pt x="500544" y="1172803"/>
                  <a:pt x="509783" y="1175279"/>
                </a:cubicBezTo>
                <a:cubicBezTo>
                  <a:pt x="523785" y="1166040"/>
                  <a:pt x="479303" y="1160802"/>
                  <a:pt x="474826" y="1168803"/>
                </a:cubicBezTo>
                <a:close/>
                <a:moveTo>
                  <a:pt x="481399" y="1115082"/>
                </a:moveTo>
                <a:cubicBezTo>
                  <a:pt x="488066" y="1118796"/>
                  <a:pt x="487780" y="1125940"/>
                  <a:pt x="497401" y="1123749"/>
                </a:cubicBezTo>
                <a:cubicBezTo>
                  <a:pt x="501211" y="1120606"/>
                  <a:pt x="512069" y="1118225"/>
                  <a:pt x="503211" y="1112701"/>
                </a:cubicBezTo>
                <a:cubicBezTo>
                  <a:pt x="497020" y="1113462"/>
                  <a:pt x="485399" y="1109176"/>
                  <a:pt x="481684" y="1114510"/>
                </a:cubicBezTo>
                <a:close/>
                <a:moveTo>
                  <a:pt x="526928" y="1537706"/>
                </a:moveTo>
                <a:cubicBezTo>
                  <a:pt x="533862" y="1540097"/>
                  <a:pt x="540959" y="1541973"/>
                  <a:pt x="548169" y="1543326"/>
                </a:cubicBezTo>
                <a:cubicBezTo>
                  <a:pt x="552455" y="1538468"/>
                  <a:pt x="576172" y="1533038"/>
                  <a:pt x="571315" y="1525800"/>
                </a:cubicBezTo>
                <a:cubicBezTo>
                  <a:pt x="558932" y="1520847"/>
                  <a:pt x="544835" y="1533229"/>
                  <a:pt x="533691" y="1526848"/>
                </a:cubicBezTo>
                <a:cubicBezTo>
                  <a:pt x="524737" y="1521132"/>
                  <a:pt x="526928" y="1532753"/>
                  <a:pt x="526928" y="1537706"/>
                </a:cubicBezTo>
                <a:close/>
                <a:moveTo>
                  <a:pt x="458539" y="1554089"/>
                </a:moveTo>
                <a:lnTo>
                  <a:pt x="467587" y="1548755"/>
                </a:lnTo>
                <a:cubicBezTo>
                  <a:pt x="455957" y="1542316"/>
                  <a:pt x="442203" y="1540868"/>
                  <a:pt x="429487" y="1544755"/>
                </a:cubicBezTo>
                <a:cubicBezTo>
                  <a:pt x="437203" y="1552003"/>
                  <a:pt x="447747" y="1555432"/>
                  <a:pt x="458253" y="1554089"/>
                </a:cubicBezTo>
                <a:close/>
                <a:moveTo>
                  <a:pt x="453395" y="2694232"/>
                </a:moveTo>
                <a:cubicBezTo>
                  <a:pt x="438346" y="2688612"/>
                  <a:pt x="441584" y="2701661"/>
                  <a:pt x="453395" y="2695470"/>
                </a:cubicBezTo>
                <a:cubicBezTo>
                  <a:pt x="453300" y="2695089"/>
                  <a:pt x="453490" y="2694517"/>
                  <a:pt x="453109" y="2694232"/>
                </a:cubicBezTo>
                <a:close/>
                <a:moveTo>
                  <a:pt x="436822" y="2817580"/>
                </a:moveTo>
                <a:cubicBezTo>
                  <a:pt x="451681" y="2820438"/>
                  <a:pt x="467207" y="2815295"/>
                  <a:pt x="480732" y="2813008"/>
                </a:cubicBezTo>
                <a:cubicBezTo>
                  <a:pt x="468826" y="2804150"/>
                  <a:pt x="449109" y="2806341"/>
                  <a:pt x="435107" y="2809103"/>
                </a:cubicBezTo>
                <a:cubicBezTo>
                  <a:pt x="435488" y="2811865"/>
                  <a:pt x="432821" y="2815009"/>
                  <a:pt x="436536" y="2817580"/>
                </a:cubicBezTo>
                <a:close/>
                <a:moveTo>
                  <a:pt x="503497" y="2744714"/>
                </a:moveTo>
                <a:cubicBezTo>
                  <a:pt x="508450" y="2741094"/>
                  <a:pt x="508450" y="2741094"/>
                  <a:pt x="503497" y="2737285"/>
                </a:cubicBezTo>
                <a:cubicBezTo>
                  <a:pt x="489495" y="2739475"/>
                  <a:pt x="477970" y="2732808"/>
                  <a:pt x="464349" y="2733570"/>
                </a:cubicBezTo>
                <a:cubicBezTo>
                  <a:pt x="459682" y="2737189"/>
                  <a:pt x="459682" y="2737189"/>
                  <a:pt x="464349" y="2740999"/>
                </a:cubicBezTo>
                <a:cubicBezTo>
                  <a:pt x="477132" y="2744057"/>
                  <a:pt x="490276" y="2745314"/>
                  <a:pt x="503401" y="2744714"/>
                </a:cubicBezTo>
                <a:close/>
                <a:moveTo>
                  <a:pt x="499687" y="2709567"/>
                </a:moveTo>
                <a:cubicBezTo>
                  <a:pt x="482570" y="2706881"/>
                  <a:pt x="465159" y="2706623"/>
                  <a:pt x="447966" y="2708805"/>
                </a:cubicBezTo>
                <a:cubicBezTo>
                  <a:pt x="444632" y="2728617"/>
                  <a:pt x="460634" y="2708805"/>
                  <a:pt x="467016" y="2717568"/>
                </a:cubicBezTo>
                <a:cubicBezTo>
                  <a:pt x="467016" y="2722711"/>
                  <a:pt x="472445" y="2722711"/>
                  <a:pt x="476541" y="2722616"/>
                </a:cubicBezTo>
                <a:close/>
                <a:moveTo>
                  <a:pt x="542740" y="1513703"/>
                </a:moveTo>
                <a:cubicBezTo>
                  <a:pt x="558170" y="1502082"/>
                  <a:pt x="502830" y="1504940"/>
                  <a:pt x="497115" y="1509988"/>
                </a:cubicBezTo>
                <a:cubicBezTo>
                  <a:pt x="471016" y="1503702"/>
                  <a:pt x="439965" y="1499035"/>
                  <a:pt x="415200" y="1508369"/>
                </a:cubicBezTo>
                <a:cubicBezTo>
                  <a:pt x="421486" y="1512465"/>
                  <a:pt x="431297" y="1507512"/>
                  <a:pt x="437488" y="1513512"/>
                </a:cubicBezTo>
                <a:cubicBezTo>
                  <a:pt x="442327" y="1513036"/>
                  <a:pt x="447166" y="1514436"/>
                  <a:pt x="451014" y="1517418"/>
                </a:cubicBezTo>
                <a:cubicBezTo>
                  <a:pt x="479303" y="1508464"/>
                  <a:pt x="512545" y="1516370"/>
                  <a:pt x="542644" y="1513703"/>
                </a:cubicBezTo>
                <a:close/>
                <a:moveTo>
                  <a:pt x="576172" y="1491700"/>
                </a:moveTo>
                <a:cubicBezTo>
                  <a:pt x="628751" y="1490367"/>
                  <a:pt x="565790" y="1486366"/>
                  <a:pt x="553027" y="1478841"/>
                </a:cubicBezTo>
                <a:cubicBezTo>
                  <a:pt x="553027" y="1475794"/>
                  <a:pt x="553027" y="1475794"/>
                  <a:pt x="549979" y="1473126"/>
                </a:cubicBezTo>
                <a:cubicBezTo>
                  <a:pt x="538949" y="1473031"/>
                  <a:pt x="527947" y="1474279"/>
                  <a:pt x="517213" y="1476841"/>
                </a:cubicBezTo>
                <a:cubicBezTo>
                  <a:pt x="497305" y="1469031"/>
                  <a:pt x="417962" y="1461696"/>
                  <a:pt x="493876" y="1482461"/>
                </a:cubicBezTo>
                <a:lnTo>
                  <a:pt x="493876" y="1493605"/>
                </a:lnTo>
                <a:cubicBezTo>
                  <a:pt x="520546" y="1498558"/>
                  <a:pt x="549979" y="1502749"/>
                  <a:pt x="576077" y="1491700"/>
                </a:cubicBezTo>
                <a:close/>
                <a:moveTo>
                  <a:pt x="566647" y="1450362"/>
                </a:moveTo>
                <a:cubicBezTo>
                  <a:pt x="557122" y="1439122"/>
                  <a:pt x="539692" y="1447409"/>
                  <a:pt x="528547" y="1439789"/>
                </a:cubicBezTo>
                <a:cubicBezTo>
                  <a:pt x="514165" y="1437312"/>
                  <a:pt x="504163" y="1448076"/>
                  <a:pt x="491019" y="1440360"/>
                </a:cubicBezTo>
                <a:cubicBezTo>
                  <a:pt x="479303" y="1449314"/>
                  <a:pt x="466730" y="1433503"/>
                  <a:pt x="455205" y="1445314"/>
                </a:cubicBezTo>
                <a:cubicBezTo>
                  <a:pt x="459396" y="1449123"/>
                  <a:pt x="466254" y="1447028"/>
                  <a:pt x="471016" y="1447504"/>
                </a:cubicBezTo>
                <a:cubicBezTo>
                  <a:pt x="479208" y="1454076"/>
                  <a:pt x="487971" y="1448362"/>
                  <a:pt x="496258" y="1454267"/>
                </a:cubicBezTo>
                <a:cubicBezTo>
                  <a:pt x="504716" y="1449724"/>
                  <a:pt x="515184" y="1451495"/>
                  <a:pt x="521689" y="1458553"/>
                </a:cubicBezTo>
                <a:cubicBezTo>
                  <a:pt x="538072" y="1459601"/>
                  <a:pt x="547502" y="1452647"/>
                  <a:pt x="563885" y="1454839"/>
                </a:cubicBezTo>
                <a:close/>
                <a:moveTo>
                  <a:pt x="382624" y="1353492"/>
                </a:moveTo>
                <a:cubicBezTo>
                  <a:pt x="406151" y="1360541"/>
                  <a:pt x="434536" y="1349111"/>
                  <a:pt x="457491" y="1358826"/>
                </a:cubicBezTo>
                <a:cubicBezTo>
                  <a:pt x="468635" y="1350730"/>
                  <a:pt x="478541" y="1361684"/>
                  <a:pt x="491400" y="1358826"/>
                </a:cubicBezTo>
                <a:lnTo>
                  <a:pt x="494543" y="1354255"/>
                </a:lnTo>
                <a:cubicBezTo>
                  <a:pt x="482542" y="1342348"/>
                  <a:pt x="465301" y="1344730"/>
                  <a:pt x="450442" y="1343682"/>
                </a:cubicBezTo>
                <a:cubicBezTo>
                  <a:pt x="431392" y="1336633"/>
                  <a:pt x="408151" y="1334157"/>
                  <a:pt x="389482" y="1345682"/>
                </a:cubicBezTo>
                <a:cubicBezTo>
                  <a:pt x="389482" y="1346825"/>
                  <a:pt x="389482" y="1347968"/>
                  <a:pt x="388816" y="1349397"/>
                </a:cubicBezTo>
                <a:close/>
                <a:moveTo>
                  <a:pt x="405008" y="1314821"/>
                </a:moveTo>
                <a:cubicBezTo>
                  <a:pt x="418534" y="1304344"/>
                  <a:pt x="382720" y="1306534"/>
                  <a:pt x="377005" y="1308629"/>
                </a:cubicBezTo>
                <a:cubicBezTo>
                  <a:pt x="372337" y="1320155"/>
                  <a:pt x="397864" y="1312916"/>
                  <a:pt x="404818" y="1314821"/>
                </a:cubicBezTo>
                <a:close/>
                <a:moveTo>
                  <a:pt x="504735" y="1260052"/>
                </a:moveTo>
                <a:cubicBezTo>
                  <a:pt x="494257" y="1258042"/>
                  <a:pt x="483408" y="1259766"/>
                  <a:pt x="474064" y="1264910"/>
                </a:cubicBezTo>
                <a:cubicBezTo>
                  <a:pt x="484875" y="1268148"/>
                  <a:pt x="496401" y="1268148"/>
                  <a:pt x="507211" y="1264910"/>
                </a:cubicBezTo>
                <a:cubicBezTo>
                  <a:pt x="506545" y="1263291"/>
                  <a:pt x="508354" y="1261290"/>
                  <a:pt x="504544" y="1260052"/>
                </a:cubicBezTo>
                <a:close/>
                <a:moveTo>
                  <a:pt x="500163" y="1284627"/>
                </a:moveTo>
                <a:lnTo>
                  <a:pt x="503116" y="1289008"/>
                </a:lnTo>
                <a:cubicBezTo>
                  <a:pt x="516260" y="1288246"/>
                  <a:pt x="528833" y="1292056"/>
                  <a:pt x="539406" y="1283865"/>
                </a:cubicBezTo>
                <a:cubicBezTo>
                  <a:pt x="542454" y="1274340"/>
                  <a:pt x="529119" y="1279198"/>
                  <a:pt x="522451" y="1281007"/>
                </a:cubicBezTo>
                <a:cubicBezTo>
                  <a:pt x="515155" y="1276206"/>
                  <a:pt x="505392" y="1277778"/>
                  <a:pt x="499972" y="1284627"/>
                </a:cubicBezTo>
                <a:close/>
                <a:moveTo>
                  <a:pt x="444918" y="1281674"/>
                </a:moveTo>
                <a:lnTo>
                  <a:pt x="421772" y="1294533"/>
                </a:lnTo>
                <a:lnTo>
                  <a:pt x="421772" y="1298248"/>
                </a:lnTo>
                <a:cubicBezTo>
                  <a:pt x="447585" y="1303295"/>
                  <a:pt x="525976" y="1278055"/>
                  <a:pt x="444727" y="1281483"/>
                </a:cubicBezTo>
                <a:close/>
                <a:moveTo>
                  <a:pt x="427106" y="1231287"/>
                </a:moveTo>
                <a:cubicBezTo>
                  <a:pt x="412057" y="1225476"/>
                  <a:pt x="415200" y="1238621"/>
                  <a:pt x="427106" y="1232525"/>
                </a:cubicBezTo>
                <a:cubicBezTo>
                  <a:pt x="427011" y="1232049"/>
                  <a:pt x="427201" y="1231573"/>
                  <a:pt x="426916" y="1231287"/>
                </a:cubicBezTo>
                <a:close/>
                <a:moveTo>
                  <a:pt x="416248" y="1372447"/>
                </a:moveTo>
                <a:cubicBezTo>
                  <a:pt x="419010" y="1374352"/>
                  <a:pt x="421867" y="1376067"/>
                  <a:pt x="424153" y="1377496"/>
                </a:cubicBezTo>
                <a:lnTo>
                  <a:pt x="438155" y="1377496"/>
                </a:lnTo>
                <a:cubicBezTo>
                  <a:pt x="442822" y="1373685"/>
                  <a:pt x="442822" y="1373685"/>
                  <a:pt x="438155" y="1370066"/>
                </a:cubicBezTo>
                <a:cubicBezTo>
                  <a:pt x="431678" y="1371495"/>
                  <a:pt x="419486" y="1367208"/>
                  <a:pt x="416057" y="1372447"/>
                </a:cubicBezTo>
                <a:close/>
                <a:moveTo>
                  <a:pt x="404246" y="1418644"/>
                </a:moveTo>
                <a:cubicBezTo>
                  <a:pt x="342905" y="1437694"/>
                  <a:pt x="396531" y="1431312"/>
                  <a:pt x="424725" y="1432645"/>
                </a:cubicBezTo>
                <a:cubicBezTo>
                  <a:pt x="446918" y="1420263"/>
                  <a:pt x="473207" y="1443218"/>
                  <a:pt x="493686" y="1423692"/>
                </a:cubicBezTo>
                <a:lnTo>
                  <a:pt x="493686" y="1420072"/>
                </a:lnTo>
                <a:cubicBezTo>
                  <a:pt x="509212" y="1415786"/>
                  <a:pt x="529405" y="1427407"/>
                  <a:pt x="546169" y="1420072"/>
                </a:cubicBezTo>
                <a:lnTo>
                  <a:pt x="546169" y="1416453"/>
                </a:lnTo>
                <a:lnTo>
                  <a:pt x="536644" y="1411119"/>
                </a:lnTo>
                <a:cubicBezTo>
                  <a:pt x="516641" y="1424168"/>
                  <a:pt x="523309" y="1397498"/>
                  <a:pt x="503116" y="1411119"/>
                </a:cubicBezTo>
                <a:cubicBezTo>
                  <a:pt x="496543" y="1409690"/>
                  <a:pt x="494353" y="1413690"/>
                  <a:pt x="489971" y="1414357"/>
                </a:cubicBezTo>
                <a:cubicBezTo>
                  <a:pt x="471921" y="1409556"/>
                  <a:pt x="452995" y="1409071"/>
                  <a:pt x="434726" y="1412928"/>
                </a:cubicBezTo>
                <a:cubicBezTo>
                  <a:pt x="433393" y="1424358"/>
                  <a:pt x="412628" y="1414833"/>
                  <a:pt x="404056" y="1418644"/>
                </a:cubicBezTo>
                <a:close/>
                <a:moveTo>
                  <a:pt x="543026" y="1395783"/>
                </a:moveTo>
                <a:cubicBezTo>
                  <a:pt x="545407" y="1396926"/>
                  <a:pt x="547312" y="1398451"/>
                  <a:pt x="549122" y="1399498"/>
                </a:cubicBezTo>
                <a:cubicBezTo>
                  <a:pt x="555027" y="1400737"/>
                  <a:pt x="565219" y="1396831"/>
                  <a:pt x="556170" y="1392164"/>
                </a:cubicBezTo>
                <a:cubicBezTo>
                  <a:pt x="553027" y="1392545"/>
                  <a:pt x="535310" y="1390545"/>
                  <a:pt x="543026" y="1395783"/>
                </a:cubicBezTo>
                <a:close/>
                <a:moveTo>
                  <a:pt x="565981" y="1320631"/>
                </a:moveTo>
                <a:cubicBezTo>
                  <a:pt x="563980" y="1316345"/>
                  <a:pt x="557694" y="1320631"/>
                  <a:pt x="555503" y="1321965"/>
                </a:cubicBezTo>
                <a:cubicBezTo>
                  <a:pt x="542073" y="1320060"/>
                  <a:pt x="534834" y="1330442"/>
                  <a:pt x="523309" y="1321965"/>
                </a:cubicBezTo>
                <a:cubicBezTo>
                  <a:pt x="511307" y="1324917"/>
                  <a:pt x="487114" y="1309392"/>
                  <a:pt x="480827" y="1322917"/>
                </a:cubicBezTo>
                <a:cubicBezTo>
                  <a:pt x="507021" y="1327870"/>
                  <a:pt x="539025" y="1332442"/>
                  <a:pt x="566552" y="1327299"/>
                </a:cubicBezTo>
                <a:cubicBezTo>
                  <a:pt x="566581" y="1325098"/>
                  <a:pt x="566390" y="1322888"/>
                  <a:pt x="565981" y="1320726"/>
                </a:cubicBezTo>
                <a:close/>
                <a:moveTo>
                  <a:pt x="552169" y="1253956"/>
                </a:moveTo>
                <a:cubicBezTo>
                  <a:pt x="540263" y="1247860"/>
                  <a:pt x="527309" y="1236240"/>
                  <a:pt x="513498" y="1243383"/>
                </a:cubicBezTo>
                <a:lnTo>
                  <a:pt x="513498" y="1251956"/>
                </a:lnTo>
                <a:cubicBezTo>
                  <a:pt x="519099" y="1251413"/>
                  <a:pt x="524728" y="1252823"/>
                  <a:pt x="529405" y="1255957"/>
                </a:cubicBezTo>
                <a:cubicBezTo>
                  <a:pt x="549407" y="1256147"/>
                  <a:pt x="549407" y="1256052"/>
                  <a:pt x="552169" y="1253575"/>
                </a:cubicBezTo>
                <a:close/>
                <a:moveTo>
                  <a:pt x="470826" y="1233858"/>
                </a:moveTo>
                <a:cubicBezTo>
                  <a:pt x="460253" y="1233096"/>
                  <a:pt x="427106" y="1238145"/>
                  <a:pt x="450061" y="1248622"/>
                </a:cubicBezTo>
                <a:cubicBezTo>
                  <a:pt x="464730" y="1251479"/>
                  <a:pt x="520642" y="1245193"/>
                  <a:pt x="477970" y="1241288"/>
                </a:cubicBezTo>
                <a:cubicBezTo>
                  <a:pt x="471778" y="1239764"/>
                  <a:pt x="476350" y="1235287"/>
                  <a:pt x="470826" y="1233858"/>
                </a:cubicBezTo>
                <a:close/>
                <a:moveTo>
                  <a:pt x="461301" y="1216904"/>
                </a:moveTo>
                <a:cubicBezTo>
                  <a:pt x="450823" y="1208617"/>
                  <a:pt x="438632" y="1213665"/>
                  <a:pt x="428059" y="1216904"/>
                </a:cubicBezTo>
                <a:lnTo>
                  <a:pt x="428059" y="1220428"/>
                </a:lnTo>
                <a:cubicBezTo>
                  <a:pt x="432535" y="1224333"/>
                  <a:pt x="440727" y="1221571"/>
                  <a:pt x="445109" y="1218713"/>
                </a:cubicBezTo>
                <a:cubicBezTo>
                  <a:pt x="450728" y="1218523"/>
                  <a:pt x="456824" y="1220333"/>
                  <a:pt x="461396" y="1216809"/>
                </a:cubicBezTo>
                <a:close/>
                <a:moveTo>
                  <a:pt x="460729" y="1047930"/>
                </a:moveTo>
                <a:cubicBezTo>
                  <a:pt x="457567" y="1045397"/>
                  <a:pt x="453843" y="1043663"/>
                  <a:pt x="449871" y="1042882"/>
                </a:cubicBezTo>
                <a:cubicBezTo>
                  <a:pt x="440346" y="1050026"/>
                  <a:pt x="425773" y="1042311"/>
                  <a:pt x="414914" y="1047835"/>
                </a:cubicBezTo>
                <a:lnTo>
                  <a:pt x="414914" y="1051454"/>
                </a:lnTo>
                <a:cubicBezTo>
                  <a:pt x="430030" y="1054550"/>
                  <a:pt x="445613" y="1054550"/>
                  <a:pt x="460729" y="1051454"/>
                </a:cubicBezTo>
                <a:close/>
                <a:moveTo>
                  <a:pt x="439965" y="1069171"/>
                </a:moveTo>
                <a:cubicBezTo>
                  <a:pt x="436155" y="1066599"/>
                  <a:pt x="429487" y="1068695"/>
                  <a:pt x="424820" y="1068028"/>
                </a:cubicBezTo>
                <a:cubicBezTo>
                  <a:pt x="420153" y="1071647"/>
                  <a:pt x="420153" y="1071647"/>
                  <a:pt x="424820" y="1075362"/>
                </a:cubicBezTo>
                <a:lnTo>
                  <a:pt x="432154" y="1075362"/>
                </a:lnTo>
                <a:cubicBezTo>
                  <a:pt x="433202" y="1073743"/>
                  <a:pt x="441203" y="1071362"/>
                  <a:pt x="440060" y="1069076"/>
                </a:cubicBezTo>
                <a:close/>
                <a:moveTo>
                  <a:pt x="414914" y="1125178"/>
                </a:moveTo>
                <a:cubicBezTo>
                  <a:pt x="413676" y="1133560"/>
                  <a:pt x="429392" y="1131179"/>
                  <a:pt x="433964" y="1129083"/>
                </a:cubicBezTo>
                <a:cubicBezTo>
                  <a:pt x="433964" y="1127845"/>
                  <a:pt x="433964" y="1126702"/>
                  <a:pt x="433964" y="1125464"/>
                </a:cubicBezTo>
                <a:cubicBezTo>
                  <a:pt x="430764" y="1122968"/>
                  <a:pt x="427106" y="1121121"/>
                  <a:pt x="423201" y="1120035"/>
                </a:cubicBezTo>
                <a:close/>
                <a:moveTo>
                  <a:pt x="412342" y="1141276"/>
                </a:moveTo>
                <a:cubicBezTo>
                  <a:pt x="396150" y="1150801"/>
                  <a:pt x="441489" y="1157182"/>
                  <a:pt x="447204" y="1147562"/>
                </a:cubicBezTo>
                <a:cubicBezTo>
                  <a:pt x="450157" y="1138799"/>
                  <a:pt x="435584" y="1142323"/>
                  <a:pt x="431392" y="1141752"/>
                </a:cubicBezTo>
                <a:cubicBezTo>
                  <a:pt x="422153" y="1136608"/>
                  <a:pt x="420534" y="1136608"/>
                  <a:pt x="412628" y="1141180"/>
                </a:cubicBezTo>
                <a:close/>
                <a:moveTo>
                  <a:pt x="404722" y="1196901"/>
                </a:moveTo>
                <a:lnTo>
                  <a:pt x="398722" y="1200712"/>
                </a:lnTo>
                <a:lnTo>
                  <a:pt x="391864" y="1200712"/>
                </a:lnTo>
                <a:cubicBezTo>
                  <a:pt x="387292" y="1204426"/>
                  <a:pt x="387292" y="1204521"/>
                  <a:pt x="391864" y="1208045"/>
                </a:cubicBezTo>
                <a:cubicBezTo>
                  <a:pt x="405580" y="1206617"/>
                  <a:pt x="424058" y="1213379"/>
                  <a:pt x="404818" y="1196806"/>
                </a:cubicBezTo>
                <a:close/>
                <a:moveTo>
                  <a:pt x="394150" y="634926"/>
                </a:moveTo>
                <a:cubicBezTo>
                  <a:pt x="392626" y="632354"/>
                  <a:pt x="388244" y="630926"/>
                  <a:pt x="384625" y="629116"/>
                </a:cubicBezTo>
                <a:cubicBezTo>
                  <a:pt x="379767" y="629688"/>
                  <a:pt x="374052" y="627783"/>
                  <a:pt x="369670" y="630450"/>
                </a:cubicBezTo>
                <a:cubicBezTo>
                  <a:pt x="368308" y="633603"/>
                  <a:pt x="368747" y="637241"/>
                  <a:pt x="370813" y="639975"/>
                </a:cubicBezTo>
                <a:lnTo>
                  <a:pt x="385482" y="639975"/>
                </a:lnTo>
                <a:close/>
                <a:moveTo>
                  <a:pt x="376528" y="1088507"/>
                </a:moveTo>
                <a:cubicBezTo>
                  <a:pt x="377767" y="1090221"/>
                  <a:pt x="387673" y="1091079"/>
                  <a:pt x="387577" y="1087364"/>
                </a:cubicBezTo>
                <a:cubicBezTo>
                  <a:pt x="385291" y="1085840"/>
                  <a:pt x="376909" y="1084887"/>
                  <a:pt x="376624" y="1088793"/>
                </a:cubicBezTo>
                <a:close/>
                <a:moveTo>
                  <a:pt x="371290" y="1163469"/>
                </a:moveTo>
                <a:cubicBezTo>
                  <a:pt x="344620" y="1174423"/>
                  <a:pt x="386339" y="1180423"/>
                  <a:pt x="388625" y="1169945"/>
                </a:cubicBezTo>
                <a:cubicBezTo>
                  <a:pt x="390911" y="1159468"/>
                  <a:pt x="378434" y="1164326"/>
                  <a:pt x="371385" y="1163755"/>
                </a:cubicBezTo>
                <a:close/>
                <a:moveTo>
                  <a:pt x="371957" y="1402546"/>
                </a:moveTo>
                <a:cubicBezTo>
                  <a:pt x="368337" y="1400127"/>
                  <a:pt x="364003" y="1399012"/>
                  <a:pt x="359669" y="1399403"/>
                </a:cubicBezTo>
                <a:cubicBezTo>
                  <a:pt x="353478" y="1397879"/>
                  <a:pt x="357955" y="1393402"/>
                  <a:pt x="352335" y="1391973"/>
                </a:cubicBezTo>
                <a:cubicBezTo>
                  <a:pt x="342143" y="1391973"/>
                  <a:pt x="331951" y="1390259"/>
                  <a:pt x="323760" y="1397117"/>
                </a:cubicBezTo>
                <a:cubicBezTo>
                  <a:pt x="325284" y="1401022"/>
                  <a:pt x="333857" y="1397879"/>
                  <a:pt x="336238" y="1401213"/>
                </a:cubicBezTo>
                <a:lnTo>
                  <a:pt x="336238" y="1405308"/>
                </a:lnTo>
                <a:cubicBezTo>
                  <a:pt x="358050" y="1423311"/>
                  <a:pt x="476065" y="1393021"/>
                  <a:pt x="389197" y="1390259"/>
                </a:cubicBezTo>
                <a:cubicBezTo>
                  <a:pt x="389197" y="1391497"/>
                  <a:pt x="389197" y="1392640"/>
                  <a:pt x="389197" y="1394354"/>
                </a:cubicBezTo>
                <a:close/>
                <a:moveTo>
                  <a:pt x="360241" y="1450171"/>
                </a:moveTo>
                <a:cubicBezTo>
                  <a:pt x="365356" y="1447676"/>
                  <a:pt x="370204" y="1444675"/>
                  <a:pt x="374719" y="1441218"/>
                </a:cubicBezTo>
                <a:cubicBezTo>
                  <a:pt x="372337" y="1438932"/>
                  <a:pt x="368623" y="1439980"/>
                  <a:pt x="365765" y="1439694"/>
                </a:cubicBezTo>
                <a:cubicBezTo>
                  <a:pt x="358240" y="1444551"/>
                  <a:pt x="349859" y="1443028"/>
                  <a:pt x="342810" y="1449219"/>
                </a:cubicBezTo>
                <a:cubicBezTo>
                  <a:pt x="347953" y="1452933"/>
                  <a:pt x="354335" y="1450933"/>
                  <a:pt x="360336" y="1450552"/>
                </a:cubicBezTo>
                <a:close/>
                <a:moveTo>
                  <a:pt x="344905" y="1506655"/>
                </a:moveTo>
                <a:lnTo>
                  <a:pt x="336047" y="1511607"/>
                </a:lnTo>
                <a:cubicBezTo>
                  <a:pt x="342143" y="1516275"/>
                  <a:pt x="350049" y="1511607"/>
                  <a:pt x="355764" y="1507893"/>
                </a:cubicBezTo>
                <a:cubicBezTo>
                  <a:pt x="352478" y="1506026"/>
                  <a:pt x="348535" y="1505712"/>
                  <a:pt x="345001" y="1507035"/>
                </a:cubicBezTo>
                <a:close/>
                <a:moveTo>
                  <a:pt x="345858" y="1420930"/>
                </a:moveTo>
                <a:cubicBezTo>
                  <a:pt x="354049" y="1416262"/>
                  <a:pt x="333094" y="1415976"/>
                  <a:pt x="330523" y="1418548"/>
                </a:cubicBezTo>
                <a:cubicBezTo>
                  <a:pt x="331380" y="1424358"/>
                  <a:pt x="341953" y="1420834"/>
                  <a:pt x="345953" y="1421691"/>
                </a:cubicBezTo>
                <a:close/>
                <a:moveTo>
                  <a:pt x="319474" y="2854442"/>
                </a:moveTo>
                <a:lnTo>
                  <a:pt x="306615" y="2854442"/>
                </a:lnTo>
                <a:cubicBezTo>
                  <a:pt x="301852" y="2858157"/>
                  <a:pt x="301852" y="2858157"/>
                  <a:pt x="306615" y="2861871"/>
                </a:cubicBezTo>
                <a:lnTo>
                  <a:pt x="319474" y="2861871"/>
                </a:lnTo>
                <a:cubicBezTo>
                  <a:pt x="324332" y="2858919"/>
                  <a:pt x="324332" y="2858919"/>
                  <a:pt x="319569" y="2855204"/>
                </a:cubicBezTo>
                <a:close/>
                <a:moveTo>
                  <a:pt x="306996" y="2965123"/>
                </a:moveTo>
                <a:cubicBezTo>
                  <a:pt x="321284" y="2966932"/>
                  <a:pt x="336333" y="2973505"/>
                  <a:pt x="349001" y="2963217"/>
                </a:cubicBezTo>
                <a:lnTo>
                  <a:pt x="349001" y="2960074"/>
                </a:lnTo>
                <a:lnTo>
                  <a:pt x="388244" y="2938071"/>
                </a:lnTo>
                <a:cubicBezTo>
                  <a:pt x="375671" y="2926356"/>
                  <a:pt x="355954" y="2933214"/>
                  <a:pt x="342619" y="2937500"/>
                </a:cubicBezTo>
                <a:lnTo>
                  <a:pt x="342619" y="2941024"/>
                </a:lnTo>
                <a:lnTo>
                  <a:pt x="336238" y="2944834"/>
                </a:lnTo>
                <a:cubicBezTo>
                  <a:pt x="338619" y="2948072"/>
                  <a:pt x="347096" y="2944834"/>
                  <a:pt x="348620" y="2948739"/>
                </a:cubicBezTo>
                <a:cubicBezTo>
                  <a:pt x="335742" y="2955798"/>
                  <a:pt x="321064" y="2958912"/>
                  <a:pt x="306424" y="2957693"/>
                </a:cubicBezTo>
                <a:cubicBezTo>
                  <a:pt x="301852" y="2962265"/>
                  <a:pt x="301852" y="2962360"/>
                  <a:pt x="307091" y="2965885"/>
                </a:cubicBezTo>
                <a:close/>
                <a:moveTo>
                  <a:pt x="388339" y="2882255"/>
                </a:moveTo>
                <a:lnTo>
                  <a:pt x="388339" y="2878731"/>
                </a:lnTo>
                <a:cubicBezTo>
                  <a:pt x="384148" y="2874349"/>
                  <a:pt x="375385" y="2877397"/>
                  <a:pt x="371194" y="2880160"/>
                </a:cubicBezTo>
                <a:cubicBezTo>
                  <a:pt x="359079" y="2880836"/>
                  <a:pt x="347077" y="2882817"/>
                  <a:pt x="335380" y="2886065"/>
                </a:cubicBezTo>
                <a:cubicBezTo>
                  <a:pt x="325284" y="2890637"/>
                  <a:pt x="317283" y="2881112"/>
                  <a:pt x="304996" y="2883969"/>
                </a:cubicBezTo>
                <a:cubicBezTo>
                  <a:pt x="291470" y="2907782"/>
                  <a:pt x="379767" y="2894257"/>
                  <a:pt x="388435" y="2883017"/>
                </a:cubicBezTo>
                <a:close/>
                <a:moveTo>
                  <a:pt x="391483" y="1472555"/>
                </a:moveTo>
                <a:cubicBezTo>
                  <a:pt x="408247" y="1463030"/>
                  <a:pt x="426916" y="1473412"/>
                  <a:pt x="444727" y="1472555"/>
                </a:cubicBezTo>
                <a:cubicBezTo>
                  <a:pt x="455395" y="1459410"/>
                  <a:pt x="419200" y="1467030"/>
                  <a:pt x="410057" y="1465126"/>
                </a:cubicBezTo>
                <a:cubicBezTo>
                  <a:pt x="403799" y="1457982"/>
                  <a:pt x="393302" y="1456372"/>
                  <a:pt x="385196" y="1461315"/>
                </a:cubicBezTo>
                <a:cubicBezTo>
                  <a:pt x="377586" y="1460792"/>
                  <a:pt x="369937" y="1461430"/>
                  <a:pt x="362527" y="1463221"/>
                </a:cubicBezTo>
                <a:cubicBezTo>
                  <a:pt x="362527" y="1465126"/>
                  <a:pt x="360241" y="1467792"/>
                  <a:pt x="366527" y="1468364"/>
                </a:cubicBezTo>
                <a:cubicBezTo>
                  <a:pt x="376814" y="1461696"/>
                  <a:pt x="381005" y="1475794"/>
                  <a:pt x="391578" y="1473317"/>
                </a:cubicBezTo>
                <a:close/>
                <a:moveTo>
                  <a:pt x="509878" y="2762145"/>
                </a:moveTo>
                <a:cubicBezTo>
                  <a:pt x="507497" y="2761002"/>
                  <a:pt x="505307" y="2759764"/>
                  <a:pt x="503116" y="2758621"/>
                </a:cubicBezTo>
                <a:cubicBezTo>
                  <a:pt x="497972" y="2759287"/>
                  <a:pt x="492257" y="2757382"/>
                  <a:pt x="487590" y="2760240"/>
                </a:cubicBezTo>
                <a:cubicBezTo>
                  <a:pt x="487590" y="2767479"/>
                  <a:pt x="484447" y="2769765"/>
                  <a:pt x="497115" y="2769765"/>
                </a:cubicBezTo>
                <a:lnTo>
                  <a:pt x="502925" y="2766145"/>
                </a:lnTo>
                <a:cubicBezTo>
                  <a:pt x="506830" y="2767384"/>
                  <a:pt x="517403" y="2766812"/>
                  <a:pt x="509974" y="2762907"/>
                </a:cubicBezTo>
                <a:close/>
                <a:moveTo>
                  <a:pt x="349382" y="1003353"/>
                </a:moveTo>
                <a:cubicBezTo>
                  <a:pt x="357097" y="1004878"/>
                  <a:pt x="368432" y="1012021"/>
                  <a:pt x="375576" y="1007068"/>
                </a:cubicBezTo>
                <a:cubicBezTo>
                  <a:pt x="378243" y="992495"/>
                  <a:pt x="356907" y="997353"/>
                  <a:pt x="349382" y="1003353"/>
                </a:cubicBezTo>
                <a:close/>
                <a:moveTo>
                  <a:pt x="325284" y="1170517"/>
                </a:moveTo>
                <a:cubicBezTo>
                  <a:pt x="322426" y="1168231"/>
                  <a:pt x="315759" y="1166040"/>
                  <a:pt x="316330" y="1171279"/>
                </a:cubicBezTo>
                <a:cubicBezTo>
                  <a:pt x="318997" y="1177471"/>
                  <a:pt x="335380" y="1175375"/>
                  <a:pt x="342715" y="1172994"/>
                </a:cubicBezTo>
                <a:cubicBezTo>
                  <a:pt x="338143" y="1169184"/>
                  <a:pt x="330618" y="1172422"/>
                  <a:pt x="325284" y="1170517"/>
                </a:cubicBezTo>
                <a:close/>
                <a:moveTo>
                  <a:pt x="326332" y="1060599"/>
                </a:moveTo>
                <a:lnTo>
                  <a:pt x="319855" y="1060599"/>
                </a:lnTo>
                <a:cubicBezTo>
                  <a:pt x="315092" y="1064123"/>
                  <a:pt x="315092" y="1064123"/>
                  <a:pt x="319855" y="1067933"/>
                </a:cubicBezTo>
                <a:lnTo>
                  <a:pt x="326332" y="1067933"/>
                </a:lnTo>
                <a:cubicBezTo>
                  <a:pt x="330904" y="1064314"/>
                  <a:pt x="330904" y="1064314"/>
                  <a:pt x="326332" y="1060599"/>
                </a:cubicBezTo>
                <a:close/>
                <a:moveTo>
                  <a:pt x="293756" y="644166"/>
                </a:moveTo>
                <a:lnTo>
                  <a:pt x="319664" y="644166"/>
                </a:lnTo>
                <a:cubicBezTo>
                  <a:pt x="324427" y="640260"/>
                  <a:pt x="324427" y="640260"/>
                  <a:pt x="319664" y="636736"/>
                </a:cubicBezTo>
                <a:lnTo>
                  <a:pt x="293756" y="636736"/>
                </a:lnTo>
                <a:cubicBezTo>
                  <a:pt x="288803" y="640641"/>
                  <a:pt x="288803" y="640641"/>
                  <a:pt x="293756" y="644166"/>
                </a:cubicBezTo>
                <a:close/>
                <a:moveTo>
                  <a:pt x="271563" y="1332061"/>
                </a:moveTo>
                <a:cubicBezTo>
                  <a:pt x="293842" y="1336557"/>
                  <a:pt x="316597" y="1338195"/>
                  <a:pt x="339286" y="1336919"/>
                </a:cubicBezTo>
                <a:cubicBezTo>
                  <a:pt x="344905" y="1335490"/>
                  <a:pt x="340524" y="1331014"/>
                  <a:pt x="346239" y="1329585"/>
                </a:cubicBezTo>
                <a:cubicBezTo>
                  <a:pt x="351954" y="1328156"/>
                  <a:pt x="361574" y="1331299"/>
                  <a:pt x="367956" y="1328251"/>
                </a:cubicBezTo>
                <a:cubicBezTo>
                  <a:pt x="358431" y="1319869"/>
                  <a:pt x="344810" y="1310916"/>
                  <a:pt x="333094" y="1322060"/>
                </a:cubicBezTo>
                <a:cubicBezTo>
                  <a:pt x="313854" y="1325394"/>
                  <a:pt x="287279" y="1323584"/>
                  <a:pt x="271563" y="1332061"/>
                </a:cubicBezTo>
                <a:close/>
                <a:moveTo>
                  <a:pt x="254132" y="2740999"/>
                </a:moveTo>
                <a:cubicBezTo>
                  <a:pt x="249370" y="2744619"/>
                  <a:pt x="249370" y="2744714"/>
                  <a:pt x="254132" y="2748334"/>
                </a:cubicBezTo>
                <a:lnTo>
                  <a:pt x="266991" y="2748334"/>
                </a:lnTo>
                <a:cubicBezTo>
                  <a:pt x="271563" y="2744714"/>
                  <a:pt x="271563" y="2744714"/>
                  <a:pt x="266991" y="2740999"/>
                </a:cubicBezTo>
                <a:close/>
                <a:moveTo>
                  <a:pt x="262895" y="2716520"/>
                </a:moveTo>
                <a:lnTo>
                  <a:pt x="254037" y="2711472"/>
                </a:lnTo>
                <a:lnTo>
                  <a:pt x="244512" y="2717091"/>
                </a:lnTo>
                <a:cubicBezTo>
                  <a:pt x="248322" y="2720997"/>
                  <a:pt x="266991" y="2727569"/>
                  <a:pt x="262895" y="2716520"/>
                </a:cubicBezTo>
                <a:close/>
                <a:moveTo>
                  <a:pt x="201364" y="2836630"/>
                </a:moveTo>
                <a:cubicBezTo>
                  <a:pt x="214318" y="2823676"/>
                  <a:pt x="185838" y="2833772"/>
                  <a:pt x="181171" y="2832820"/>
                </a:cubicBezTo>
                <a:cubicBezTo>
                  <a:pt x="175170" y="2829105"/>
                  <a:pt x="159644" y="2819295"/>
                  <a:pt x="158501" y="2831296"/>
                </a:cubicBezTo>
                <a:lnTo>
                  <a:pt x="152119" y="2835297"/>
                </a:lnTo>
                <a:cubicBezTo>
                  <a:pt x="151072" y="2842917"/>
                  <a:pt x="163549" y="2841012"/>
                  <a:pt x="168407" y="2836821"/>
                </a:cubicBezTo>
                <a:cubicBezTo>
                  <a:pt x="179551" y="2836821"/>
                  <a:pt x="190505" y="2836916"/>
                  <a:pt x="201364" y="2836630"/>
                </a:cubicBezTo>
                <a:close/>
                <a:moveTo>
                  <a:pt x="188314" y="2969314"/>
                </a:moveTo>
                <a:cubicBezTo>
                  <a:pt x="207364" y="2971600"/>
                  <a:pt x="246322" y="2961122"/>
                  <a:pt x="201364" y="2958074"/>
                </a:cubicBezTo>
                <a:cubicBezTo>
                  <a:pt x="197363" y="2955788"/>
                  <a:pt x="190029" y="2953121"/>
                  <a:pt x="191839" y="2960169"/>
                </a:cubicBezTo>
                <a:lnTo>
                  <a:pt x="185266" y="2964170"/>
                </a:lnTo>
                <a:cubicBezTo>
                  <a:pt x="185171" y="2965980"/>
                  <a:pt x="184028" y="2967980"/>
                  <a:pt x="188314" y="2969314"/>
                </a:cubicBezTo>
                <a:close/>
                <a:moveTo>
                  <a:pt x="274039" y="2987887"/>
                </a:moveTo>
                <a:cubicBezTo>
                  <a:pt x="304662" y="2986754"/>
                  <a:pt x="335323" y="2987964"/>
                  <a:pt x="365765" y="2991507"/>
                </a:cubicBezTo>
                <a:cubicBezTo>
                  <a:pt x="370813" y="2987887"/>
                  <a:pt x="370813" y="2987887"/>
                  <a:pt x="365765" y="2984173"/>
                </a:cubicBezTo>
                <a:cubicBezTo>
                  <a:pt x="342619" y="2977648"/>
                  <a:pt x="318502" y="2975228"/>
                  <a:pt x="294518" y="2977029"/>
                </a:cubicBezTo>
                <a:cubicBezTo>
                  <a:pt x="260895" y="2984363"/>
                  <a:pt x="224414" y="2981887"/>
                  <a:pt x="192124" y="2990650"/>
                </a:cubicBezTo>
                <a:cubicBezTo>
                  <a:pt x="201649" y="3007318"/>
                  <a:pt x="227081" y="2996555"/>
                  <a:pt x="242512" y="2991602"/>
                </a:cubicBezTo>
                <a:cubicBezTo>
                  <a:pt x="251275" y="2990554"/>
                  <a:pt x="265181" y="2994460"/>
                  <a:pt x="273754" y="2987887"/>
                </a:cubicBezTo>
                <a:close/>
                <a:moveTo>
                  <a:pt x="325665" y="3027892"/>
                </a:moveTo>
                <a:cubicBezTo>
                  <a:pt x="334695" y="3029949"/>
                  <a:pt x="344153" y="3028911"/>
                  <a:pt x="352525" y="3024939"/>
                </a:cubicBezTo>
                <a:cubicBezTo>
                  <a:pt x="358612" y="3028226"/>
                  <a:pt x="365603" y="3029426"/>
                  <a:pt x="372433" y="3028369"/>
                </a:cubicBezTo>
                <a:cubicBezTo>
                  <a:pt x="378148" y="3027130"/>
                  <a:pt x="373671" y="3022558"/>
                  <a:pt x="379100" y="3021034"/>
                </a:cubicBezTo>
                <a:lnTo>
                  <a:pt x="385672" y="3021034"/>
                </a:lnTo>
                <a:cubicBezTo>
                  <a:pt x="391197" y="3019510"/>
                  <a:pt x="386625" y="3015034"/>
                  <a:pt x="393102" y="3013605"/>
                </a:cubicBezTo>
                <a:cubicBezTo>
                  <a:pt x="407770" y="3015605"/>
                  <a:pt x="423868" y="3010176"/>
                  <a:pt x="437393" y="3010176"/>
                </a:cubicBezTo>
                <a:lnTo>
                  <a:pt x="452633" y="3017986"/>
                </a:lnTo>
                <a:cubicBezTo>
                  <a:pt x="456443" y="3022273"/>
                  <a:pt x="452062" y="3025606"/>
                  <a:pt x="457586" y="3028273"/>
                </a:cubicBezTo>
                <a:cubicBezTo>
                  <a:pt x="462349" y="3027607"/>
                  <a:pt x="470350" y="3030083"/>
                  <a:pt x="474160" y="3025987"/>
                </a:cubicBezTo>
                <a:cubicBezTo>
                  <a:pt x="474160" y="3022844"/>
                  <a:pt x="477970" y="3021034"/>
                  <a:pt x="480065" y="3018748"/>
                </a:cubicBezTo>
                <a:lnTo>
                  <a:pt x="475303" y="3015986"/>
                </a:lnTo>
                <a:cubicBezTo>
                  <a:pt x="486352" y="3003985"/>
                  <a:pt x="506926" y="3013700"/>
                  <a:pt x="520165" y="3008271"/>
                </a:cubicBezTo>
                <a:cubicBezTo>
                  <a:pt x="520165" y="3005509"/>
                  <a:pt x="520165" y="3005509"/>
                  <a:pt x="517879" y="3002841"/>
                </a:cubicBezTo>
                <a:cubicBezTo>
                  <a:pt x="495782" y="3008176"/>
                  <a:pt x="477684" y="2984553"/>
                  <a:pt x="457777" y="2995221"/>
                </a:cubicBezTo>
                <a:cubicBezTo>
                  <a:pt x="433488" y="2987601"/>
                  <a:pt x="421772" y="3001794"/>
                  <a:pt x="397769" y="3002460"/>
                </a:cubicBezTo>
                <a:lnTo>
                  <a:pt x="387577" y="2995221"/>
                </a:lnTo>
                <a:cubicBezTo>
                  <a:pt x="380148" y="2995888"/>
                  <a:pt x="375195" y="2993602"/>
                  <a:pt x="370147" y="2996746"/>
                </a:cubicBezTo>
                <a:cubicBezTo>
                  <a:pt x="367575" y="3001794"/>
                  <a:pt x="371194" y="3007318"/>
                  <a:pt x="367956" y="3012652"/>
                </a:cubicBezTo>
                <a:cubicBezTo>
                  <a:pt x="354716" y="3020844"/>
                  <a:pt x="336714" y="3018082"/>
                  <a:pt x="323284" y="3022939"/>
                </a:cubicBezTo>
                <a:cubicBezTo>
                  <a:pt x="323474" y="3024559"/>
                  <a:pt x="321569" y="3026654"/>
                  <a:pt x="325379" y="3027892"/>
                </a:cubicBezTo>
                <a:close/>
                <a:moveTo>
                  <a:pt x="359098" y="3227441"/>
                </a:moveTo>
                <a:lnTo>
                  <a:pt x="333094" y="3227441"/>
                </a:lnTo>
                <a:cubicBezTo>
                  <a:pt x="328427" y="3231251"/>
                  <a:pt x="328427" y="3231251"/>
                  <a:pt x="333094" y="3234775"/>
                </a:cubicBezTo>
                <a:lnTo>
                  <a:pt x="359002" y="3234775"/>
                </a:lnTo>
                <a:cubicBezTo>
                  <a:pt x="363860" y="3230965"/>
                  <a:pt x="363860" y="3230965"/>
                  <a:pt x="358812" y="3227441"/>
                </a:cubicBezTo>
                <a:close/>
                <a:moveTo>
                  <a:pt x="365765" y="3157528"/>
                </a:moveTo>
                <a:cubicBezTo>
                  <a:pt x="377833" y="3156023"/>
                  <a:pt x="390063" y="3158575"/>
                  <a:pt x="400532" y="3164766"/>
                </a:cubicBezTo>
                <a:cubicBezTo>
                  <a:pt x="426106" y="3155127"/>
                  <a:pt x="453052" y="3149631"/>
                  <a:pt x="480351" y="3148479"/>
                </a:cubicBezTo>
                <a:cubicBezTo>
                  <a:pt x="480351" y="3147336"/>
                  <a:pt x="480351" y="3146098"/>
                  <a:pt x="481018" y="3144764"/>
                </a:cubicBezTo>
                <a:lnTo>
                  <a:pt x="474541" y="3140859"/>
                </a:lnTo>
                <a:cubicBezTo>
                  <a:pt x="474541" y="3131334"/>
                  <a:pt x="457872" y="3136573"/>
                  <a:pt x="451014" y="3135048"/>
                </a:cubicBezTo>
                <a:cubicBezTo>
                  <a:pt x="440927" y="3129667"/>
                  <a:pt x="428811" y="3129667"/>
                  <a:pt x="418724" y="3135048"/>
                </a:cubicBezTo>
                <a:cubicBezTo>
                  <a:pt x="403865" y="3125523"/>
                  <a:pt x="385006" y="3137144"/>
                  <a:pt x="371099" y="3142478"/>
                </a:cubicBezTo>
                <a:cubicBezTo>
                  <a:pt x="363660" y="3141478"/>
                  <a:pt x="356116" y="3143393"/>
                  <a:pt x="350049" y="3147812"/>
                </a:cubicBezTo>
                <a:close/>
                <a:moveTo>
                  <a:pt x="421867" y="3232966"/>
                </a:moveTo>
                <a:lnTo>
                  <a:pt x="412342" y="3227441"/>
                </a:lnTo>
                <a:cubicBezTo>
                  <a:pt x="407732" y="3228117"/>
                  <a:pt x="403065" y="3226803"/>
                  <a:pt x="399484" y="3223821"/>
                </a:cubicBezTo>
                <a:lnTo>
                  <a:pt x="384053" y="3223821"/>
                </a:lnTo>
                <a:cubicBezTo>
                  <a:pt x="367861" y="3232489"/>
                  <a:pt x="379005" y="3236204"/>
                  <a:pt x="391768" y="3234775"/>
                </a:cubicBezTo>
                <a:cubicBezTo>
                  <a:pt x="401103" y="3240481"/>
                  <a:pt x="413009" y="3239757"/>
                  <a:pt x="421582" y="3232966"/>
                </a:cubicBezTo>
                <a:close/>
                <a:moveTo>
                  <a:pt x="428059" y="3206962"/>
                </a:moveTo>
                <a:cubicBezTo>
                  <a:pt x="414628" y="3196295"/>
                  <a:pt x="399484" y="3204200"/>
                  <a:pt x="384625" y="3205247"/>
                </a:cubicBezTo>
                <a:cubicBezTo>
                  <a:pt x="362146" y="3219154"/>
                  <a:pt x="389292" y="3217535"/>
                  <a:pt x="399674" y="3209439"/>
                </a:cubicBezTo>
                <a:cubicBezTo>
                  <a:pt x="407866" y="3216201"/>
                  <a:pt x="419391" y="3209439"/>
                  <a:pt x="427773" y="3206962"/>
                </a:cubicBezTo>
                <a:close/>
                <a:moveTo>
                  <a:pt x="486161" y="3180578"/>
                </a:moveTo>
                <a:cubicBezTo>
                  <a:pt x="455872" y="3176387"/>
                  <a:pt x="425868" y="3183340"/>
                  <a:pt x="396150" y="3184769"/>
                </a:cubicBezTo>
                <a:cubicBezTo>
                  <a:pt x="397484" y="3200676"/>
                  <a:pt x="427011" y="3182483"/>
                  <a:pt x="435012" y="3188769"/>
                </a:cubicBezTo>
                <a:lnTo>
                  <a:pt x="435012" y="3192389"/>
                </a:lnTo>
                <a:cubicBezTo>
                  <a:pt x="444537" y="3197056"/>
                  <a:pt x="455300" y="3190294"/>
                  <a:pt x="464730" y="3186960"/>
                </a:cubicBezTo>
                <a:cubicBezTo>
                  <a:pt x="470445" y="3187436"/>
                  <a:pt x="484637" y="3186960"/>
                  <a:pt x="485875" y="3180578"/>
                </a:cubicBezTo>
                <a:close/>
                <a:moveTo>
                  <a:pt x="546455" y="3115617"/>
                </a:moveTo>
                <a:cubicBezTo>
                  <a:pt x="546455" y="3114665"/>
                  <a:pt x="543883" y="3113998"/>
                  <a:pt x="542740" y="3113332"/>
                </a:cubicBezTo>
                <a:cubicBezTo>
                  <a:pt x="536196" y="3112398"/>
                  <a:pt x="529529" y="3113569"/>
                  <a:pt x="523690" y="3116665"/>
                </a:cubicBezTo>
                <a:lnTo>
                  <a:pt x="511879" y="3109997"/>
                </a:lnTo>
                <a:cubicBezTo>
                  <a:pt x="498163" y="3114379"/>
                  <a:pt x="494829" y="3123809"/>
                  <a:pt x="484732" y="3109521"/>
                </a:cubicBezTo>
                <a:cubicBezTo>
                  <a:pt x="472636" y="3112189"/>
                  <a:pt x="459777" y="3111712"/>
                  <a:pt x="448918" y="3119046"/>
                </a:cubicBezTo>
                <a:lnTo>
                  <a:pt x="455014" y="3122857"/>
                </a:lnTo>
                <a:cubicBezTo>
                  <a:pt x="454062" y="3133905"/>
                  <a:pt x="474064" y="3121142"/>
                  <a:pt x="480446" y="3121047"/>
                </a:cubicBezTo>
                <a:cubicBezTo>
                  <a:pt x="499401" y="3123523"/>
                  <a:pt x="533596" y="3138287"/>
                  <a:pt x="545978" y="3115617"/>
                </a:cubicBezTo>
                <a:close/>
                <a:moveTo>
                  <a:pt x="555980" y="2250843"/>
                </a:moveTo>
                <a:cubicBezTo>
                  <a:pt x="571981" y="2242842"/>
                  <a:pt x="591127" y="2251510"/>
                  <a:pt x="605509" y="2237984"/>
                </a:cubicBezTo>
                <a:cubicBezTo>
                  <a:pt x="595413" y="2237984"/>
                  <a:pt x="568267" y="2225030"/>
                  <a:pt x="565314" y="2237984"/>
                </a:cubicBezTo>
                <a:cubicBezTo>
                  <a:pt x="558932" y="2250081"/>
                  <a:pt x="502259" y="2235126"/>
                  <a:pt x="517022" y="2250652"/>
                </a:cubicBezTo>
                <a:close/>
                <a:moveTo>
                  <a:pt x="584555" y="2258082"/>
                </a:moveTo>
                <a:cubicBezTo>
                  <a:pt x="578649" y="2256748"/>
                  <a:pt x="571696" y="2251700"/>
                  <a:pt x="566171" y="2256367"/>
                </a:cubicBezTo>
                <a:lnTo>
                  <a:pt x="566171" y="2260273"/>
                </a:lnTo>
                <a:cubicBezTo>
                  <a:pt x="574001" y="2265168"/>
                  <a:pt x="583373" y="2266959"/>
                  <a:pt x="592460" y="2265321"/>
                </a:cubicBezTo>
                <a:lnTo>
                  <a:pt x="592460" y="2260177"/>
                </a:lnTo>
                <a:cubicBezTo>
                  <a:pt x="589898" y="2258758"/>
                  <a:pt x="587012" y="2258034"/>
                  <a:pt x="584078" y="2258082"/>
                </a:cubicBezTo>
                <a:close/>
                <a:moveTo>
                  <a:pt x="569029" y="2283990"/>
                </a:moveTo>
                <a:cubicBezTo>
                  <a:pt x="582268" y="2283228"/>
                  <a:pt x="594270" y="2287038"/>
                  <a:pt x="604938" y="2278846"/>
                </a:cubicBezTo>
                <a:cubicBezTo>
                  <a:pt x="591889" y="2273893"/>
                  <a:pt x="573220" y="2277132"/>
                  <a:pt x="559409" y="2277417"/>
                </a:cubicBezTo>
                <a:close/>
                <a:moveTo>
                  <a:pt x="608843" y="2302468"/>
                </a:moveTo>
                <a:lnTo>
                  <a:pt x="595984" y="2302468"/>
                </a:lnTo>
                <a:cubicBezTo>
                  <a:pt x="591127" y="2305992"/>
                  <a:pt x="591127" y="2305992"/>
                  <a:pt x="595984" y="2309803"/>
                </a:cubicBezTo>
                <a:lnTo>
                  <a:pt x="608938" y="2309803"/>
                </a:lnTo>
                <a:cubicBezTo>
                  <a:pt x="613415" y="2306279"/>
                  <a:pt x="613415" y="2306279"/>
                  <a:pt x="608748" y="230246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562" name="Google Shape;562;p33"/>
          <p:cNvSpPr/>
          <p:nvPr/>
        </p:nvSpPr>
        <p:spPr>
          <a:xfrm rot="-5400000">
            <a:off x="5896689" y="-639043"/>
            <a:ext cx="414062" cy="12207172"/>
          </a:xfrm>
          <a:custGeom>
            <a:rect b="b" l="l" r="r" t="t"/>
            <a:pathLst>
              <a:path extrusionOk="0" h="4606480" w="649509">
                <a:moveTo>
                  <a:pt x="604785" y="4589326"/>
                </a:moveTo>
                <a:lnTo>
                  <a:pt x="604785" y="4605899"/>
                </a:lnTo>
                <a:lnTo>
                  <a:pt x="26617" y="4605899"/>
                </a:lnTo>
                <a:lnTo>
                  <a:pt x="26617" y="4567227"/>
                </a:lnTo>
                <a:lnTo>
                  <a:pt x="32999" y="4563418"/>
                </a:lnTo>
                <a:lnTo>
                  <a:pt x="32999" y="4526556"/>
                </a:lnTo>
                <a:cubicBezTo>
                  <a:pt x="28646" y="4522937"/>
                  <a:pt x="23131" y="4521031"/>
                  <a:pt x="17473" y="4521127"/>
                </a:cubicBezTo>
                <a:cubicBezTo>
                  <a:pt x="11282" y="4516269"/>
                  <a:pt x="10424" y="4512269"/>
                  <a:pt x="709" y="4508459"/>
                </a:cubicBezTo>
                <a:lnTo>
                  <a:pt x="709" y="4504839"/>
                </a:lnTo>
                <a:cubicBezTo>
                  <a:pt x="8901" y="4495885"/>
                  <a:pt x="24807" y="4502553"/>
                  <a:pt x="32808" y="4493028"/>
                </a:cubicBezTo>
                <a:lnTo>
                  <a:pt x="28046" y="4490361"/>
                </a:lnTo>
                <a:cubicBezTo>
                  <a:pt x="26141" y="4486455"/>
                  <a:pt x="26141" y="4481979"/>
                  <a:pt x="28046" y="4478073"/>
                </a:cubicBezTo>
                <a:lnTo>
                  <a:pt x="32713" y="4475407"/>
                </a:lnTo>
                <a:cubicBezTo>
                  <a:pt x="40142" y="4426639"/>
                  <a:pt x="21759" y="4362630"/>
                  <a:pt x="39762" y="4320340"/>
                </a:cubicBezTo>
                <a:lnTo>
                  <a:pt x="39762" y="4301956"/>
                </a:lnTo>
                <a:lnTo>
                  <a:pt x="33379" y="4298052"/>
                </a:lnTo>
                <a:lnTo>
                  <a:pt x="33379" y="4294528"/>
                </a:lnTo>
                <a:lnTo>
                  <a:pt x="39762" y="4290717"/>
                </a:lnTo>
                <a:lnTo>
                  <a:pt x="39762" y="4279573"/>
                </a:lnTo>
                <a:cubicBezTo>
                  <a:pt x="28808" y="4275667"/>
                  <a:pt x="34142" y="4271381"/>
                  <a:pt x="39762" y="4268048"/>
                </a:cubicBezTo>
                <a:cubicBezTo>
                  <a:pt x="39762" y="4265285"/>
                  <a:pt x="39762" y="4262999"/>
                  <a:pt x="39095" y="4261095"/>
                </a:cubicBezTo>
                <a:lnTo>
                  <a:pt x="33379" y="4257855"/>
                </a:lnTo>
                <a:lnTo>
                  <a:pt x="33379" y="4250331"/>
                </a:lnTo>
                <a:lnTo>
                  <a:pt x="39380" y="4246521"/>
                </a:lnTo>
                <a:lnTo>
                  <a:pt x="39380" y="4195086"/>
                </a:lnTo>
                <a:lnTo>
                  <a:pt x="32999" y="4191181"/>
                </a:lnTo>
                <a:lnTo>
                  <a:pt x="32999" y="4139746"/>
                </a:lnTo>
                <a:lnTo>
                  <a:pt x="39571" y="4135745"/>
                </a:lnTo>
                <a:cubicBezTo>
                  <a:pt x="39571" y="4134412"/>
                  <a:pt x="39571" y="4133269"/>
                  <a:pt x="39571" y="4132221"/>
                </a:cubicBezTo>
                <a:lnTo>
                  <a:pt x="33379" y="4128220"/>
                </a:lnTo>
                <a:cubicBezTo>
                  <a:pt x="33142" y="4123363"/>
                  <a:pt x="33399" y="4118410"/>
                  <a:pt x="34142" y="4113552"/>
                </a:cubicBezTo>
                <a:cubicBezTo>
                  <a:pt x="43667" y="4110409"/>
                  <a:pt x="43667" y="4090882"/>
                  <a:pt x="33475" y="4088120"/>
                </a:cubicBezTo>
                <a:cubicBezTo>
                  <a:pt x="35666" y="4077738"/>
                  <a:pt x="27569" y="4059545"/>
                  <a:pt x="39857" y="4054973"/>
                </a:cubicBezTo>
                <a:lnTo>
                  <a:pt x="39857" y="4022017"/>
                </a:lnTo>
                <a:lnTo>
                  <a:pt x="46524" y="4018016"/>
                </a:lnTo>
                <a:lnTo>
                  <a:pt x="46524" y="3973916"/>
                </a:lnTo>
                <a:lnTo>
                  <a:pt x="40238" y="3970105"/>
                </a:lnTo>
                <a:lnTo>
                  <a:pt x="40238" y="3962866"/>
                </a:lnTo>
                <a:lnTo>
                  <a:pt x="46619" y="3958675"/>
                </a:lnTo>
                <a:cubicBezTo>
                  <a:pt x="47382" y="3927910"/>
                  <a:pt x="45096" y="3896573"/>
                  <a:pt x="47477" y="3866473"/>
                </a:cubicBezTo>
                <a:lnTo>
                  <a:pt x="52144" y="3863901"/>
                </a:lnTo>
                <a:cubicBezTo>
                  <a:pt x="53678" y="3846309"/>
                  <a:pt x="53678" y="3828621"/>
                  <a:pt x="52144" y="3811038"/>
                </a:cubicBezTo>
                <a:lnTo>
                  <a:pt x="47477" y="3808371"/>
                </a:lnTo>
                <a:cubicBezTo>
                  <a:pt x="45562" y="3784644"/>
                  <a:pt x="45876" y="3760794"/>
                  <a:pt x="48429" y="3737124"/>
                </a:cubicBezTo>
                <a:lnTo>
                  <a:pt x="53192" y="3734457"/>
                </a:lnTo>
                <a:lnTo>
                  <a:pt x="53192" y="3723313"/>
                </a:lnTo>
                <a:lnTo>
                  <a:pt x="46810" y="3719503"/>
                </a:lnTo>
                <a:lnTo>
                  <a:pt x="46810" y="3715979"/>
                </a:lnTo>
                <a:lnTo>
                  <a:pt x="53096" y="3712073"/>
                </a:lnTo>
                <a:lnTo>
                  <a:pt x="53096" y="3657019"/>
                </a:lnTo>
                <a:lnTo>
                  <a:pt x="46810" y="3652828"/>
                </a:lnTo>
                <a:cubicBezTo>
                  <a:pt x="47572" y="3623300"/>
                  <a:pt x="45286" y="3593201"/>
                  <a:pt x="47667" y="3564341"/>
                </a:cubicBezTo>
                <a:cubicBezTo>
                  <a:pt x="55764" y="3559387"/>
                  <a:pt x="55764" y="3559197"/>
                  <a:pt x="47667" y="3554149"/>
                </a:cubicBezTo>
                <a:cubicBezTo>
                  <a:pt x="41190" y="3527098"/>
                  <a:pt x="57192" y="3485950"/>
                  <a:pt x="40619" y="3465376"/>
                </a:cubicBezTo>
                <a:lnTo>
                  <a:pt x="40619" y="3388033"/>
                </a:lnTo>
                <a:lnTo>
                  <a:pt x="46905" y="3384127"/>
                </a:lnTo>
                <a:lnTo>
                  <a:pt x="46905" y="3380603"/>
                </a:lnTo>
                <a:cubicBezTo>
                  <a:pt x="37380" y="3376127"/>
                  <a:pt x="39476" y="3373745"/>
                  <a:pt x="46905" y="3368792"/>
                </a:cubicBezTo>
                <a:cubicBezTo>
                  <a:pt x="47239" y="3365153"/>
                  <a:pt x="46943" y="3361477"/>
                  <a:pt x="46048" y="3357934"/>
                </a:cubicBezTo>
                <a:cubicBezTo>
                  <a:pt x="27569" y="3342122"/>
                  <a:pt x="53192" y="3286115"/>
                  <a:pt x="34428" y="3270399"/>
                </a:cubicBezTo>
                <a:cubicBezTo>
                  <a:pt x="34428" y="3269256"/>
                  <a:pt x="34428" y="3268017"/>
                  <a:pt x="33666" y="3266684"/>
                </a:cubicBezTo>
                <a:lnTo>
                  <a:pt x="40142" y="3262588"/>
                </a:lnTo>
                <a:lnTo>
                  <a:pt x="40142" y="3137620"/>
                </a:lnTo>
                <a:lnTo>
                  <a:pt x="46905" y="3133525"/>
                </a:lnTo>
                <a:lnTo>
                  <a:pt x="46905" y="3041609"/>
                </a:lnTo>
                <a:lnTo>
                  <a:pt x="53287" y="3037703"/>
                </a:lnTo>
                <a:lnTo>
                  <a:pt x="53287" y="3026844"/>
                </a:lnTo>
                <a:lnTo>
                  <a:pt x="47286" y="3022939"/>
                </a:lnTo>
                <a:lnTo>
                  <a:pt x="47286" y="3015224"/>
                </a:lnTo>
                <a:cubicBezTo>
                  <a:pt x="56811" y="3013129"/>
                  <a:pt x="56811" y="2984935"/>
                  <a:pt x="47286" y="2982649"/>
                </a:cubicBezTo>
                <a:cubicBezTo>
                  <a:pt x="40523" y="2950835"/>
                  <a:pt x="57287" y="2904544"/>
                  <a:pt x="40238" y="2879207"/>
                </a:cubicBezTo>
                <a:lnTo>
                  <a:pt x="46619" y="2875302"/>
                </a:lnTo>
                <a:lnTo>
                  <a:pt x="46619" y="2842250"/>
                </a:lnTo>
                <a:cubicBezTo>
                  <a:pt x="37094" y="2838154"/>
                  <a:pt x="38619" y="2835297"/>
                  <a:pt x="46143" y="2831201"/>
                </a:cubicBezTo>
                <a:lnTo>
                  <a:pt x="46143" y="2823581"/>
                </a:lnTo>
                <a:lnTo>
                  <a:pt x="41095" y="2820724"/>
                </a:lnTo>
                <a:cubicBezTo>
                  <a:pt x="39180" y="2816818"/>
                  <a:pt x="39180" y="2812246"/>
                  <a:pt x="41095" y="2808341"/>
                </a:cubicBezTo>
                <a:lnTo>
                  <a:pt x="46429" y="2805388"/>
                </a:lnTo>
                <a:cubicBezTo>
                  <a:pt x="40619" y="2733284"/>
                  <a:pt x="57669" y="2646321"/>
                  <a:pt x="40047" y="2580694"/>
                </a:cubicBezTo>
                <a:lnTo>
                  <a:pt x="46429" y="2576788"/>
                </a:lnTo>
                <a:lnTo>
                  <a:pt x="46429" y="2499541"/>
                </a:lnTo>
                <a:lnTo>
                  <a:pt x="52811" y="2495731"/>
                </a:lnTo>
                <a:lnTo>
                  <a:pt x="52811" y="2473728"/>
                </a:lnTo>
                <a:lnTo>
                  <a:pt x="46048" y="2469442"/>
                </a:lnTo>
                <a:lnTo>
                  <a:pt x="46048" y="2440295"/>
                </a:lnTo>
                <a:cubicBezTo>
                  <a:pt x="36523" y="2438581"/>
                  <a:pt x="36523" y="2413435"/>
                  <a:pt x="46048" y="2411720"/>
                </a:cubicBezTo>
                <a:cubicBezTo>
                  <a:pt x="46048" y="2410577"/>
                  <a:pt x="46048" y="2409434"/>
                  <a:pt x="46810" y="2408005"/>
                </a:cubicBezTo>
                <a:lnTo>
                  <a:pt x="40428" y="2403910"/>
                </a:lnTo>
                <a:lnTo>
                  <a:pt x="40428" y="2323233"/>
                </a:lnTo>
                <a:lnTo>
                  <a:pt x="33761" y="2319232"/>
                </a:lnTo>
                <a:lnTo>
                  <a:pt x="40047" y="2315423"/>
                </a:lnTo>
                <a:lnTo>
                  <a:pt x="40047" y="2260273"/>
                </a:lnTo>
                <a:lnTo>
                  <a:pt x="34046" y="2256463"/>
                </a:lnTo>
                <a:lnTo>
                  <a:pt x="34046" y="2230555"/>
                </a:lnTo>
                <a:lnTo>
                  <a:pt x="39380" y="2227602"/>
                </a:lnTo>
                <a:cubicBezTo>
                  <a:pt x="42714" y="2199503"/>
                  <a:pt x="37666" y="2169880"/>
                  <a:pt x="41095" y="2141877"/>
                </a:cubicBezTo>
                <a:lnTo>
                  <a:pt x="46048" y="2139115"/>
                </a:lnTo>
                <a:cubicBezTo>
                  <a:pt x="52525" y="2114445"/>
                  <a:pt x="36523" y="2075964"/>
                  <a:pt x="53192" y="2057676"/>
                </a:cubicBezTo>
                <a:lnTo>
                  <a:pt x="53192" y="1991001"/>
                </a:lnTo>
                <a:lnTo>
                  <a:pt x="46810" y="1987191"/>
                </a:lnTo>
                <a:lnTo>
                  <a:pt x="46810" y="1972617"/>
                </a:lnTo>
                <a:lnTo>
                  <a:pt x="53192" y="1968808"/>
                </a:lnTo>
                <a:lnTo>
                  <a:pt x="53192" y="1954139"/>
                </a:lnTo>
                <a:lnTo>
                  <a:pt x="46810" y="1950043"/>
                </a:lnTo>
                <a:cubicBezTo>
                  <a:pt x="46334" y="1943871"/>
                  <a:pt x="46591" y="1937670"/>
                  <a:pt x="47572" y="1931565"/>
                </a:cubicBezTo>
                <a:lnTo>
                  <a:pt x="52239" y="1928898"/>
                </a:lnTo>
                <a:cubicBezTo>
                  <a:pt x="53192" y="1904038"/>
                  <a:pt x="57383" y="1900323"/>
                  <a:pt x="47572" y="1895561"/>
                </a:cubicBezTo>
                <a:lnTo>
                  <a:pt x="46715" y="1891846"/>
                </a:lnTo>
                <a:lnTo>
                  <a:pt x="53192" y="1887750"/>
                </a:lnTo>
                <a:lnTo>
                  <a:pt x="53192" y="1854889"/>
                </a:lnTo>
                <a:lnTo>
                  <a:pt x="59955" y="1850888"/>
                </a:lnTo>
                <a:lnTo>
                  <a:pt x="59955" y="1847269"/>
                </a:lnTo>
                <a:lnTo>
                  <a:pt x="53192" y="1843173"/>
                </a:lnTo>
                <a:lnTo>
                  <a:pt x="53192" y="1769926"/>
                </a:lnTo>
                <a:lnTo>
                  <a:pt x="47191" y="1766020"/>
                </a:lnTo>
                <a:lnTo>
                  <a:pt x="47191" y="1732778"/>
                </a:lnTo>
                <a:lnTo>
                  <a:pt x="53382" y="1729349"/>
                </a:lnTo>
                <a:cubicBezTo>
                  <a:pt x="51477" y="1719824"/>
                  <a:pt x="58907" y="1704013"/>
                  <a:pt x="46810" y="1699822"/>
                </a:cubicBezTo>
                <a:cubicBezTo>
                  <a:pt x="46810" y="1692964"/>
                  <a:pt x="43953" y="1683915"/>
                  <a:pt x="53192" y="1681533"/>
                </a:cubicBezTo>
                <a:lnTo>
                  <a:pt x="53192" y="1674104"/>
                </a:lnTo>
                <a:lnTo>
                  <a:pt x="46810" y="1670294"/>
                </a:lnTo>
                <a:lnTo>
                  <a:pt x="46810" y="1593046"/>
                </a:lnTo>
                <a:lnTo>
                  <a:pt x="53192" y="1589236"/>
                </a:lnTo>
                <a:lnTo>
                  <a:pt x="53192" y="1581902"/>
                </a:lnTo>
                <a:lnTo>
                  <a:pt x="47191" y="1578092"/>
                </a:lnTo>
                <a:lnTo>
                  <a:pt x="47191" y="1530467"/>
                </a:lnTo>
                <a:cubicBezTo>
                  <a:pt x="64336" y="1518847"/>
                  <a:pt x="44047" y="1484080"/>
                  <a:pt x="56716" y="1469888"/>
                </a:cubicBezTo>
                <a:cubicBezTo>
                  <a:pt x="59764" y="1469888"/>
                  <a:pt x="63383" y="1470460"/>
                  <a:pt x="66241" y="1467698"/>
                </a:cubicBezTo>
                <a:cubicBezTo>
                  <a:pt x="67194" y="1453696"/>
                  <a:pt x="66241" y="1457601"/>
                  <a:pt x="53382" y="1453505"/>
                </a:cubicBezTo>
                <a:cubicBezTo>
                  <a:pt x="50620" y="1445980"/>
                  <a:pt x="62907" y="1449219"/>
                  <a:pt x="66146" y="1445790"/>
                </a:cubicBezTo>
                <a:lnTo>
                  <a:pt x="66146" y="1438551"/>
                </a:lnTo>
                <a:cubicBezTo>
                  <a:pt x="62526" y="1436169"/>
                  <a:pt x="55764" y="1437408"/>
                  <a:pt x="53287" y="1434741"/>
                </a:cubicBezTo>
                <a:lnTo>
                  <a:pt x="53287" y="1427597"/>
                </a:lnTo>
                <a:lnTo>
                  <a:pt x="59192" y="1423692"/>
                </a:lnTo>
                <a:lnTo>
                  <a:pt x="59192" y="1416262"/>
                </a:lnTo>
                <a:cubicBezTo>
                  <a:pt x="50715" y="1411024"/>
                  <a:pt x="50715" y="1410833"/>
                  <a:pt x="59192" y="1405594"/>
                </a:cubicBezTo>
                <a:lnTo>
                  <a:pt x="59192" y="1398165"/>
                </a:lnTo>
                <a:lnTo>
                  <a:pt x="53096" y="1394260"/>
                </a:lnTo>
                <a:lnTo>
                  <a:pt x="53096" y="1310249"/>
                </a:lnTo>
                <a:lnTo>
                  <a:pt x="46429" y="1306249"/>
                </a:lnTo>
                <a:lnTo>
                  <a:pt x="46429" y="1162136"/>
                </a:lnTo>
                <a:cubicBezTo>
                  <a:pt x="55954" y="1157658"/>
                  <a:pt x="53954" y="1155373"/>
                  <a:pt x="46429" y="1150325"/>
                </a:cubicBezTo>
                <a:cubicBezTo>
                  <a:pt x="46429" y="1146800"/>
                  <a:pt x="45476" y="1142704"/>
                  <a:pt x="47286" y="1139466"/>
                </a:cubicBezTo>
                <a:lnTo>
                  <a:pt x="52144" y="1136799"/>
                </a:lnTo>
                <a:cubicBezTo>
                  <a:pt x="55478" y="1113558"/>
                  <a:pt x="50430" y="1089174"/>
                  <a:pt x="53858" y="1065743"/>
                </a:cubicBezTo>
                <a:lnTo>
                  <a:pt x="59573" y="1062599"/>
                </a:lnTo>
                <a:cubicBezTo>
                  <a:pt x="59573" y="1055646"/>
                  <a:pt x="62241" y="1046693"/>
                  <a:pt x="53096" y="1044216"/>
                </a:cubicBezTo>
                <a:lnTo>
                  <a:pt x="53096" y="808568"/>
                </a:lnTo>
                <a:lnTo>
                  <a:pt x="46429" y="804567"/>
                </a:lnTo>
                <a:lnTo>
                  <a:pt x="46429" y="801042"/>
                </a:lnTo>
                <a:lnTo>
                  <a:pt x="52811" y="797137"/>
                </a:lnTo>
                <a:lnTo>
                  <a:pt x="52811" y="708840"/>
                </a:lnTo>
                <a:lnTo>
                  <a:pt x="46429" y="704840"/>
                </a:lnTo>
                <a:cubicBezTo>
                  <a:pt x="45286" y="700840"/>
                  <a:pt x="50810" y="699411"/>
                  <a:pt x="53001" y="696839"/>
                </a:cubicBezTo>
                <a:cubicBezTo>
                  <a:pt x="53001" y="691315"/>
                  <a:pt x="53858" y="685314"/>
                  <a:pt x="47191" y="683409"/>
                </a:cubicBezTo>
                <a:cubicBezTo>
                  <a:pt x="45419" y="663368"/>
                  <a:pt x="45676" y="643204"/>
                  <a:pt x="47953" y="623211"/>
                </a:cubicBezTo>
                <a:lnTo>
                  <a:pt x="52811" y="620449"/>
                </a:lnTo>
                <a:lnTo>
                  <a:pt x="52811" y="539391"/>
                </a:lnTo>
                <a:lnTo>
                  <a:pt x="46429" y="535581"/>
                </a:lnTo>
                <a:lnTo>
                  <a:pt x="46429" y="517293"/>
                </a:lnTo>
                <a:lnTo>
                  <a:pt x="52620" y="513483"/>
                </a:lnTo>
                <a:lnTo>
                  <a:pt x="46810" y="509673"/>
                </a:lnTo>
                <a:lnTo>
                  <a:pt x="46810" y="380895"/>
                </a:lnTo>
                <a:lnTo>
                  <a:pt x="53192" y="376513"/>
                </a:lnTo>
                <a:cubicBezTo>
                  <a:pt x="53192" y="373846"/>
                  <a:pt x="53192" y="371465"/>
                  <a:pt x="52525" y="369560"/>
                </a:cubicBezTo>
                <a:lnTo>
                  <a:pt x="46429" y="366131"/>
                </a:lnTo>
                <a:cubicBezTo>
                  <a:pt x="41476" y="329269"/>
                  <a:pt x="56526" y="278692"/>
                  <a:pt x="40238" y="248402"/>
                </a:cubicBezTo>
                <a:cubicBezTo>
                  <a:pt x="40238" y="247164"/>
                  <a:pt x="40238" y="246021"/>
                  <a:pt x="40238" y="244687"/>
                </a:cubicBezTo>
                <a:lnTo>
                  <a:pt x="46810" y="240687"/>
                </a:lnTo>
                <a:lnTo>
                  <a:pt x="46810" y="222399"/>
                </a:lnTo>
                <a:lnTo>
                  <a:pt x="40238" y="218494"/>
                </a:lnTo>
                <a:cubicBezTo>
                  <a:pt x="40238" y="182775"/>
                  <a:pt x="41000" y="147151"/>
                  <a:pt x="40238" y="111623"/>
                </a:cubicBezTo>
                <a:cubicBezTo>
                  <a:pt x="33475" y="107527"/>
                  <a:pt x="23474" y="111623"/>
                  <a:pt x="15949" y="108956"/>
                </a:cubicBezTo>
                <a:cubicBezTo>
                  <a:pt x="13806" y="105165"/>
                  <a:pt x="13530" y="100603"/>
                  <a:pt x="15187" y="96574"/>
                </a:cubicBezTo>
                <a:lnTo>
                  <a:pt x="40714" y="82382"/>
                </a:lnTo>
                <a:lnTo>
                  <a:pt x="40714" y="-581"/>
                </a:lnTo>
                <a:lnTo>
                  <a:pt x="612214" y="-581"/>
                </a:lnTo>
                <a:lnTo>
                  <a:pt x="612214" y="5324"/>
                </a:lnTo>
                <a:lnTo>
                  <a:pt x="618501" y="9229"/>
                </a:lnTo>
                <a:cubicBezTo>
                  <a:pt x="605451" y="15707"/>
                  <a:pt x="614881" y="37233"/>
                  <a:pt x="612214" y="49616"/>
                </a:cubicBezTo>
                <a:lnTo>
                  <a:pt x="617453" y="52568"/>
                </a:lnTo>
                <a:cubicBezTo>
                  <a:pt x="620691" y="64475"/>
                  <a:pt x="617453" y="78191"/>
                  <a:pt x="618786" y="90668"/>
                </a:cubicBezTo>
                <a:cubicBezTo>
                  <a:pt x="604689" y="98860"/>
                  <a:pt x="615262" y="122958"/>
                  <a:pt x="612214" y="137531"/>
                </a:cubicBezTo>
                <a:cubicBezTo>
                  <a:pt x="613262" y="140103"/>
                  <a:pt x="615834" y="140293"/>
                  <a:pt x="618691" y="142198"/>
                </a:cubicBezTo>
                <a:cubicBezTo>
                  <a:pt x="618691" y="173821"/>
                  <a:pt x="618691" y="206492"/>
                  <a:pt x="618691" y="238020"/>
                </a:cubicBezTo>
                <a:lnTo>
                  <a:pt x="624311" y="241259"/>
                </a:lnTo>
                <a:cubicBezTo>
                  <a:pt x="623549" y="255641"/>
                  <a:pt x="631931" y="280978"/>
                  <a:pt x="618977" y="289455"/>
                </a:cubicBezTo>
                <a:lnTo>
                  <a:pt x="618977" y="300885"/>
                </a:lnTo>
                <a:cubicBezTo>
                  <a:pt x="621930" y="303647"/>
                  <a:pt x="631264" y="305362"/>
                  <a:pt x="631835" y="310410"/>
                </a:cubicBezTo>
                <a:cubicBezTo>
                  <a:pt x="620120" y="309362"/>
                  <a:pt x="627168" y="326602"/>
                  <a:pt x="625072" y="333841"/>
                </a:cubicBezTo>
                <a:lnTo>
                  <a:pt x="631550" y="338032"/>
                </a:lnTo>
                <a:lnTo>
                  <a:pt x="631550" y="360035"/>
                </a:lnTo>
                <a:lnTo>
                  <a:pt x="625359" y="363845"/>
                </a:lnTo>
                <a:lnTo>
                  <a:pt x="625359" y="367369"/>
                </a:lnTo>
                <a:lnTo>
                  <a:pt x="631740" y="371274"/>
                </a:lnTo>
                <a:lnTo>
                  <a:pt x="631740" y="376799"/>
                </a:lnTo>
                <a:lnTo>
                  <a:pt x="625454" y="380609"/>
                </a:lnTo>
                <a:lnTo>
                  <a:pt x="625454" y="402802"/>
                </a:lnTo>
                <a:cubicBezTo>
                  <a:pt x="642980" y="409184"/>
                  <a:pt x="615929" y="415185"/>
                  <a:pt x="631169" y="420709"/>
                </a:cubicBezTo>
                <a:cubicBezTo>
                  <a:pt x="631883" y="423119"/>
                  <a:pt x="632102" y="425643"/>
                  <a:pt x="631835" y="428139"/>
                </a:cubicBezTo>
                <a:lnTo>
                  <a:pt x="625359" y="432235"/>
                </a:lnTo>
                <a:lnTo>
                  <a:pt x="625359" y="461476"/>
                </a:lnTo>
                <a:lnTo>
                  <a:pt x="631550" y="465381"/>
                </a:lnTo>
                <a:lnTo>
                  <a:pt x="625454" y="469096"/>
                </a:lnTo>
                <a:cubicBezTo>
                  <a:pt x="624025" y="474621"/>
                  <a:pt x="636312" y="476812"/>
                  <a:pt x="630883" y="484241"/>
                </a:cubicBezTo>
                <a:cubicBezTo>
                  <a:pt x="623073" y="486432"/>
                  <a:pt x="620405" y="508720"/>
                  <a:pt x="632312" y="507672"/>
                </a:cubicBezTo>
                <a:cubicBezTo>
                  <a:pt x="649457" y="550250"/>
                  <a:pt x="632312" y="619782"/>
                  <a:pt x="638408" y="671312"/>
                </a:cubicBezTo>
                <a:lnTo>
                  <a:pt x="632026" y="675408"/>
                </a:lnTo>
                <a:lnTo>
                  <a:pt x="632026" y="686362"/>
                </a:lnTo>
                <a:lnTo>
                  <a:pt x="638408" y="690172"/>
                </a:lnTo>
                <a:lnTo>
                  <a:pt x="638408" y="693696"/>
                </a:lnTo>
                <a:lnTo>
                  <a:pt x="632026" y="697506"/>
                </a:lnTo>
                <a:lnTo>
                  <a:pt x="632026" y="704935"/>
                </a:lnTo>
                <a:cubicBezTo>
                  <a:pt x="649362" y="753417"/>
                  <a:pt x="632883" y="823045"/>
                  <a:pt x="638408" y="878005"/>
                </a:cubicBezTo>
                <a:cubicBezTo>
                  <a:pt x="619358" y="925630"/>
                  <a:pt x="639075" y="997543"/>
                  <a:pt x="630979" y="1051740"/>
                </a:cubicBezTo>
                <a:cubicBezTo>
                  <a:pt x="622882" y="1056598"/>
                  <a:pt x="622882" y="1056884"/>
                  <a:pt x="630979" y="1061932"/>
                </a:cubicBezTo>
                <a:cubicBezTo>
                  <a:pt x="631692" y="1064342"/>
                  <a:pt x="631912" y="1066866"/>
                  <a:pt x="631645" y="1069362"/>
                </a:cubicBezTo>
                <a:lnTo>
                  <a:pt x="625168" y="1073362"/>
                </a:lnTo>
                <a:lnTo>
                  <a:pt x="625168" y="1084316"/>
                </a:lnTo>
                <a:lnTo>
                  <a:pt x="631550" y="1088126"/>
                </a:lnTo>
                <a:lnTo>
                  <a:pt x="631550" y="1091841"/>
                </a:lnTo>
                <a:cubicBezTo>
                  <a:pt x="624120" y="1097366"/>
                  <a:pt x="616976" y="1088888"/>
                  <a:pt x="608976" y="1089936"/>
                </a:cubicBezTo>
                <a:lnTo>
                  <a:pt x="595450" y="1097175"/>
                </a:lnTo>
                <a:lnTo>
                  <a:pt x="588782" y="1093936"/>
                </a:lnTo>
                <a:lnTo>
                  <a:pt x="579257" y="1098985"/>
                </a:lnTo>
                <a:lnTo>
                  <a:pt x="579257" y="1106509"/>
                </a:lnTo>
                <a:cubicBezTo>
                  <a:pt x="591830" y="1111367"/>
                  <a:pt x="590783" y="1118225"/>
                  <a:pt x="602689" y="1123083"/>
                </a:cubicBezTo>
                <a:lnTo>
                  <a:pt x="609166" y="1123083"/>
                </a:lnTo>
                <a:cubicBezTo>
                  <a:pt x="611929" y="1127274"/>
                  <a:pt x="620882" y="1125464"/>
                  <a:pt x="625263" y="1128512"/>
                </a:cubicBezTo>
                <a:cubicBezTo>
                  <a:pt x="624596" y="1132322"/>
                  <a:pt x="627930" y="1142228"/>
                  <a:pt x="620882" y="1140704"/>
                </a:cubicBezTo>
                <a:cubicBezTo>
                  <a:pt x="618024" y="1140133"/>
                  <a:pt x="618596" y="1137847"/>
                  <a:pt x="618691" y="1135846"/>
                </a:cubicBezTo>
                <a:cubicBezTo>
                  <a:pt x="609166" y="1128607"/>
                  <a:pt x="600498" y="1130512"/>
                  <a:pt x="588497" y="1130417"/>
                </a:cubicBezTo>
                <a:lnTo>
                  <a:pt x="573733" y="1139942"/>
                </a:lnTo>
                <a:cubicBezTo>
                  <a:pt x="577162" y="1143086"/>
                  <a:pt x="583258" y="1145371"/>
                  <a:pt x="588401" y="1148896"/>
                </a:cubicBezTo>
                <a:cubicBezTo>
                  <a:pt x="596679" y="1143857"/>
                  <a:pt x="607080" y="1143857"/>
                  <a:pt x="615357" y="1148896"/>
                </a:cubicBezTo>
                <a:lnTo>
                  <a:pt x="622120" y="1145467"/>
                </a:lnTo>
                <a:cubicBezTo>
                  <a:pt x="626121" y="1148610"/>
                  <a:pt x="628216" y="1181471"/>
                  <a:pt x="621358" y="1181662"/>
                </a:cubicBezTo>
                <a:cubicBezTo>
                  <a:pt x="613414" y="1178175"/>
                  <a:pt x="605013" y="1175871"/>
                  <a:pt x="596403" y="1174804"/>
                </a:cubicBezTo>
                <a:cubicBezTo>
                  <a:pt x="592592" y="1176375"/>
                  <a:pt x="589030" y="1178490"/>
                  <a:pt x="585830" y="1181090"/>
                </a:cubicBezTo>
                <a:cubicBezTo>
                  <a:pt x="593640" y="1197283"/>
                  <a:pt x="618596" y="1193187"/>
                  <a:pt x="631835" y="1202902"/>
                </a:cubicBezTo>
                <a:cubicBezTo>
                  <a:pt x="631835" y="1204045"/>
                  <a:pt x="631835" y="1205283"/>
                  <a:pt x="631169" y="1206426"/>
                </a:cubicBezTo>
                <a:cubicBezTo>
                  <a:pt x="615547" y="1218333"/>
                  <a:pt x="594974" y="1210713"/>
                  <a:pt x="579067" y="1220905"/>
                </a:cubicBezTo>
                <a:cubicBezTo>
                  <a:pt x="583067" y="1224715"/>
                  <a:pt x="612023" y="1229001"/>
                  <a:pt x="592879" y="1233763"/>
                </a:cubicBezTo>
                <a:cubicBezTo>
                  <a:pt x="587449" y="1233763"/>
                  <a:pt x="584591" y="1236144"/>
                  <a:pt x="585830" y="1238240"/>
                </a:cubicBezTo>
                <a:cubicBezTo>
                  <a:pt x="593069" y="1242431"/>
                  <a:pt x="590973" y="1247289"/>
                  <a:pt x="598403" y="1250051"/>
                </a:cubicBezTo>
                <a:cubicBezTo>
                  <a:pt x="596688" y="1253766"/>
                  <a:pt x="588306" y="1250813"/>
                  <a:pt x="585925" y="1253957"/>
                </a:cubicBezTo>
                <a:lnTo>
                  <a:pt x="598689" y="1261577"/>
                </a:lnTo>
                <a:cubicBezTo>
                  <a:pt x="590687" y="1266434"/>
                  <a:pt x="590687" y="1266434"/>
                  <a:pt x="595736" y="1271102"/>
                </a:cubicBezTo>
                <a:cubicBezTo>
                  <a:pt x="605261" y="1270625"/>
                  <a:pt x="614786" y="1273007"/>
                  <a:pt x="622215" y="1267482"/>
                </a:cubicBezTo>
                <a:cubicBezTo>
                  <a:pt x="625120" y="1268577"/>
                  <a:pt x="626587" y="1271825"/>
                  <a:pt x="625492" y="1274721"/>
                </a:cubicBezTo>
                <a:cubicBezTo>
                  <a:pt x="624720" y="1276759"/>
                  <a:pt x="622853" y="1278159"/>
                  <a:pt x="620691" y="1278341"/>
                </a:cubicBezTo>
                <a:cubicBezTo>
                  <a:pt x="613090" y="1277778"/>
                  <a:pt x="605509" y="1279684"/>
                  <a:pt x="599069" y="1283769"/>
                </a:cubicBezTo>
                <a:lnTo>
                  <a:pt x="599069" y="1291390"/>
                </a:lnTo>
                <a:cubicBezTo>
                  <a:pt x="606404" y="1296057"/>
                  <a:pt x="635170" y="1287866"/>
                  <a:pt x="622215" y="1304153"/>
                </a:cubicBezTo>
                <a:lnTo>
                  <a:pt x="608594" y="1297009"/>
                </a:lnTo>
                <a:lnTo>
                  <a:pt x="579257" y="1313393"/>
                </a:lnTo>
                <a:cubicBezTo>
                  <a:pt x="588116" y="1318822"/>
                  <a:pt x="588116" y="1319107"/>
                  <a:pt x="579257" y="1324251"/>
                </a:cubicBezTo>
                <a:cubicBezTo>
                  <a:pt x="585792" y="1326184"/>
                  <a:pt x="592164" y="1328642"/>
                  <a:pt x="598307" y="1331585"/>
                </a:cubicBezTo>
                <a:lnTo>
                  <a:pt x="598307" y="1339205"/>
                </a:lnTo>
                <a:lnTo>
                  <a:pt x="591354" y="1343587"/>
                </a:lnTo>
                <a:lnTo>
                  <a:pt x="594212" y="1348349"/>
                </a:lnTo>
                <a:lnTo>
                  <a:pt x="601927" y="1348349"/>
                </a:lnTo>
                <a:cubicBezTo>
                  <a:pt x="606785" y="1351493"/>
                  <a:pt x="611452" y="1354635"/>
                  <a:pt x="617262" y="1357874"/>
                </a:cubicBezTo>
                <a:cubicBezTo>
                  <a:pt x="614595" y="1361113"/>
                  <a:pt x="608404" y="1358732"/>
                  <a:pt x="596497" y="1360446"/>
                </a:cubicBezTo>
                <a:cubicBezTo>
                  <a:pt x="598212" y="1360446"/>
                  <a:pt x="596497" y="1363208"/>
                  <a:pt x="591640" y="1365018"/>
                </a:cubicBezTo>
                <a:cubicBezTo>
                  <a:pt x="599641" y="1366732"/>
                  <a:pt x="596403" y="1371781"/>
                  <a:pt x="601641" y="1374067"/>
                </a:cubicBezTo>
                <a:cubicBezTo>
                  <a:pt x="608937" y="1373409"/>
                  <a:pt x="616281" y="1373828"/>
                  <a:pt x="623453" y="1375305"/>
                </a:cubicBezTo>
                <a:cubicBezTo>
                  <a:pt x="633645" y="1392926"/>
                  <a:pt x="590211" y="1380924"/>
                  <a:pt x="591830" y="1394355"/>
                </a:cubicBezTo>
                <a:cubicBezTo>
                  <a:pt x="599736" y="1400165"/>
                  <a:pt x="617357" y="1398069"/>
                  <a:pt x="624692" y="1405308"/>
                </a:cubicBezTo>
                <a:cubicBezTo>
                  <a:pt x="626216" y="1410928"/>
                  <a:pt x="619358" y="1410738"/>
                  <a:pt x="615167" y="1410738"/>
                </a:cubicBezTo>
                <a:cubicBezTo>
                  <a:pt x="607071" y="1413214"/>
                  <a:pt x="621739" y="1417119"/>
                  <a:pt x="624692" y="1419596"/>
                </a:cubicBezTo>
                <a:cubicBezTo>
                  <a:pt x="614500" y="1424073"/>
                  <a:pt x="600784" y="1419596"/>
                  <a:pt x="592497" y="1426930"/>
                </a:cubicBezTo>
                <a:lnTo>
                  <a:pt x="592497" y="1434646"/>
                </a:lnTo>
                <a:lnTo>
                  <a:pt x="604023" y="1441218"/>
                </a:lnTo>
                <a:cubicBezTo>
                  <a:pt x="605928" y="1444647"/>
                  <a:pt x="607166" y="1448742"/>
                  <a:pt x="615357" y="1447504"/>
                </a:cubicBezTo>
                <a:cubicBezTo>
                  <a:pt x="627835" y="1457982"/>
                  <a:pt x="596307" y="1452743"/>
                  <a:pt x="592307" y="1460363"/>
                </a:cubicBezTo>
                <a:lnTo>
                  <a:pt x="592307" y="1467792"/>
                </a:lnTo>
                <a:lnTo>
                  <a:pt x="608594" y="1477317"/>
                </a:lnTo>
                <a:lnTo>
                  <a:pt x="615453" y="1473889"/>
                </a:lnTo>
                <a:cubicBezTo>
                  <a:pt x="620405" y="1476556"/>
                  <a:pt x="617453" y="1484652"/>
                  <a:pt x="618882" y="1490177"/>
                </a:cubicBezTo>
                <a:lnTo>
                  <a:pt x="624882" y="1493986"/>
                </a:lnTo>
                <a:cubicBezTo>
                  <a:pt x="619548" y="1499225"/>
                  <a:pt x="610595" y="1498463"/>
                  <a:pt x="605832" y="1501797"/>
                </a:cubicBezTo>
                <a:cubicBezTo>
                  <a:pt x="604594" y="1508940"/>
                  <a:pt x="619262" y="1506083"/>
                  <a:pt x="624882" y="1512179"/>
                </a:cubicBezTo>
                <a:cubicBezTo>
                  <a:pt x="629073" y="1521704"/>
                  <a:pt x="615357" y="1520847"/>
                  <a:pt x="620691" y="1528086"/>
                </a:cubicBezTo>
                <a:lnTo>
                  <a:pt x="625168" y="1530943"/>
                </a:lnTo>
                <a:lnTo>
                  <a:pt x="625168" y="1541897"/>
                </a:lnTo>
                <a:lnTo>
                  <a:pt x="618786" y="1545707"/>
                </a:lnTo>
                <a:lnTo>
                  <a:pt x="618786" y="1578664"/>
                </a:lnTo>
                <a:lnTo>
                  <a:pt x="624978" y="1582569"/>
                </a:lnTo>
                <a:lnTo>
                  <a:pt x="619167" y="1586283"/>
                </a:lnTo>
                <a:lnTo>
                  <a:pt x="619167" y="1593809"/>
                </a:lnTo>
                <a:cubicBezTo>
                  <a:pt x="626882" y="1596951"/>
                  <a:pt x="624025" y="1601048"/>
                  <a:pt x="631455" y="1604857"/>
                </a:cubicBezTo>
                <a:lnTo>
                  <a:pt x="631455" y="1611334"/>
                </a:lnTo>
                <a:lnTo>
                  <a:pt x="638312" y="1615716"/>
                </a:lnTo>
                <a:lnTo>
                  <a:pt x="638312" y="1659817"/>
                </a:lnTo>
                <a:lnTo>
                  <a:pt x="631931" y="1663626"/>
                </a:lnTo>
                <a:lnTo>
                  <a:pt x="631931" y="1689249"/>
                </a:lnTo>
                <a:lnTo>
                  <a:pt x="625168" y="1693344"/>
                </a:lnTo>
                <a:lnTo>
                  <a:pt x="625168" y="1700393"/>
                </a:lnTo>
                <a:lnTo>
                  <a:pt x="618977" y="1704298"/>
                </a:lnTo>
                <a:cubicBezTo>
                  <a:pt x="617739" y="1707442"/>
                  <a:pt x="620691" y="1709156"/>
                  <a:pt x="624120" y="1710680"/>
                </a:cubicBezTo>
                <a:cubicBezTo>
                  <a:pt x="624882" y="1712966"/>
                  <a:pt x="620977" y="1713347"/>
                  <a:pt x="619358" y="1715062"/>
                </a:cubicBezTo>
                <a:lnTo>
                  <a:pt x="625072" y="1718872"/>
                </a:lnTo>
                <a:lnTo>
                  <a:pt x="625072" y="1747447"/>
                </a:lnTo>
                <a:lnTo>
                  <a:pt x="631835" y="1751543"/>
                </a:lnTo>
                <a:lnTo>
                  <a:pt x="631835" y="1755162"/>
                </a:lnTo>
                <a:lnTo>
                  <a:pt x="625359" y="1759067"/>
                </a:lnTo>
                <a:cubicBezTo>
                  <a:pt x="625359" y="1760305"/>
                  <a:pt x="625359" y="1761544"/>
                  <a:pt x="625359" y="1762591"/>
                </a:cubicBezTo>
                <a:lnTo>
                  <a:pt x="631359" y="1766402"/>
                </a:lnTo>
                <a:cubicBezTo>
                  <a:pt x="632693" y="1769640"/>
                  <a:pt x="629645" y="1771354"/>
                  <a:pt x="626216" y="1772878"/>
                </a:cubicBezTo>
                <a:cubicBezTo>
                  <a:pt x="625454" y="1775069"/>
                  <a:pt x="629359" y="1775545"/>
                  <a:pt x="631645" y="1777736"/>
                </a:cubicBezTo>
                <a:cubicBezTo>
                  <a:pt x="630597" y="1783356"/>
                  <a:pt x="635741" y="1816408"/>
                  <a:pt x="625072" y="1805358"/>
                </a:cubicBezTo>
                <a:cubicBezTo>
                  <a:pt x="625739" y="1799834"/>
                  <a:pt x="615547" y="1802025"/>
                  <a:pt x="612023" y="1799453"/>
                </a:cubicBezTo>
                <a:lnTo>
                  <a:pt x="618310" y="1795643"/>
                </a:lnTo>
                <a:lnTo>
                  <a:pt x="618310" y="1777355"/>
                </a:lnTo>
                <a:lnTo>
                  <a:pt x="612214" y="1773545"/>
                </a:lnTo>
                <a:lnTo>
                  <a:pt x="612214" y="1766115"/>
                </a:lnTo>
                <a:cubicBezTo>
                  <a:pt x="620501" y="1761258"/>
                  <a:pt x="620405" y="1761258"/>
                  <a:pt x="614976" y="1756590"/>
                </a:cubicBezTo>
                <a:cubicBezTo>
                  <a:pt x="603070" y="1754876"/>
                  <a:pt x="593926" y="1750209"/>
                  <a:pt x="583354" y="1759829"/>
                </a:cubicBezTo>
                <a:cubicBezTo>
                  <a:pt x="556493" y="1759829"/>
                  <a:pt x="532299" y="1754591"/>
                  <a:pt x="502772" y="1756877"/>
                </a:cubicBezTo>
                <a:lnTo>
                  <a:pt x="493247" y="1749351"/>
                </a:lnTo>
                <a:cubicBezTo>
                  <a:pt x="470768" y="1747447"/>
                  <a:pt x="457147" y="1751923"/>
                  <a:pt x="437430" y="1753162"/>
                </a:cubicBezTo>
                <a:cubicBezTo>
                  <a:pt x="433525" y="1755962"/>
                  <a:pt x="428801" y="1757372"/>
                  <a:pt x="424000" y="1757162"/>
                </a:cubicBezTo>
                <a:cubicBezTo>
                  <a:pt x="414856" y="1762487"/>
                  <a:pt x="403331" y="1761334"/>
                  <a:pt x="395425" y="1754305"/>
                </a:cubicBezTo>
                <a:cubicBezTo>
                  <a:pt x="394853" y="1749161"/>
                  <a:pt x="401521" y="1748113"/>
                  <a:pt x="404950" y="1745542"/>
                </a:cubicBezTo>
                <a:cubicBezTo>
                  <a:pt x="431906" y="1736017"/>
                  <a:pt x="462957" y="1727159"/>
                  <a:pt x="490675" y="1741732"/>
                </a:cubicBezTo>
                <a:cubicBezTo>
                  <a:pt x="495628" y="1740589"/>
                  <a:pt x="492961" y="1737540"/>
                  <a:pt x="495437" y="1735826"/>
                </a:cubicBezTo>
                <a:cubicBezTo>
                  <a:pt x="498285" y="1733988"/>
                  <a:pt x="501238" y="1732340"/>
                  <a:pt x="504296" y="1730873"/>
                </a:cubicBezTo>
                <a:cubicBezTo>
                  <a:pt x="525060" y="1734302"/>
                  <a:pt x="552397" y="1759448"/>
                  <a:pt x="569828" y="1738303"/>
                </a:cubicBezTo>
                <a:cubicBezTo>
                  <a:pt x="589449" y="1736969"/>
                  <a:pt x="600403" y="1753638"/>
                  <a:pt x="618691" y="1736588"/>
                </a:cubicBezTo>
                <a:lnTo>
                  <a:pt x="618691" y="1729349"/>
                </a:lnTo>
                <a:cubicBezTo>
                  <a:pt x="606309" y="1724396"/>
                  <a:pt x="618691" y="1708775"/>
                  <a:pt x="595355" y="1720491"/>
                </a:cubicBezTo>
                <a:cubicBezTo>
                  <a:pt x="585353" y="1720491"/>
                  <a:pt x="580877" y="1726016"/>
                  <a:pt x="571733" y="1724111"/>
                </a:cubicBezTo>
                <a:cubicBezTo>
                  <a:pt x="564589" y="1721825"/>
                  <a:pt x="560207" y="1718014"/>
                  <a:pt x="552683" y="1722491"/>
                </a:cubicBezTo>
                <a:cubicBezTo>
                  <a:pt x="527470" y="1723368"/>
                  <a:pt x="502238" y="1721482"/>
                  <a:pt x="477435" y="1716871"/>
                </a:cubicBezTo>
                <a:cubicBezTo>
                  <a:pt x="471006" y="1720253"/>
                  <a:pt x="463643" y="1721425"/>
                  <a:pt x="456480" y="1720205"/>
                </a:cubicBezTo>
                <a:cubicBezTo>
                  <a:pt x="455623" y="1718586"/>
                  <a:pt x="454861" y="1716871"/>
                  <a:pt x="453622" y="1714586"/>
                </a:cubicBezTo>
                <a:cubicBezTo>
                  <a:pt x="452385" y="1712300"/>
                  <a:pt x="446955" y="1712204"/>
                  <a:pt x="447908" y="1709347"/>
                </a:cubicBezTo>
                <a:cubicBezTo>
                  <a:pt x="457433" y="1709347"/>
                  <a:pt x="468101" y="1710490"/>
                  <a:pt x="474578" y="1702489"/>
                </a:cubicBezTo>
                <a:lnTo>
                  <a:pt x="471720" y="1698298"/>
                </a:lnTo>
                <a:lnTo>
                  <a:pt x="463720" y="1698298"/>
                </a:lnTo>
                <a:lnTo>
                  <a:pt x="452003" y="1690868"/>
                </a:lnTo>
                <a:lnTo>
                  <a:pt x="444097" y="1690868"/>
                </a:lnTo>
                <a:lnTo>
                  <a:pt x="438573" y="1694583"/>
                </a:lnTo>
                <a:lnTo>
                  <a:pt x="428191" y="1694583"/>
                </a:lnTo>
                <a:cubicBezTo>
                  <a:pt x="427429" y="1691440"/>
                  <a:pt x="432763" y="1690678"/>
                  <a:pt x="434763" y="1688868"/>
                </a:cubicBezTo>
                <a:cubicBezTo>
                  <a:pt x="434763" y="1686201"/>
                  <a:pt x="434763" y="1684677"/>
                  <a:pt x="437811" y="1683725"/>
                </a:cubicBezTo>
                <a:cubicBezTo>
                  <a:pt x="457909" y="1689820"/>
                  <a:pt x="476673" y="1668960"/>
                  <a:pt x="493532" y="1681438"/>
                </a:cubicBezTo>
                <a:cubicBezTo>
                  <a:pt x="494485" y="1692487"/>
                  <a:pt x="514869" y="1686487"/>
                  <a:pt x="520012" y="1681438"/>
                </a:cubicBezTo>
                <a:lnTo>
                  <a:pt x="520012" y="1674200"/>
                </a:lnTo>
                <a:cubicBezTo>
                  <a:pt x="512868" y="1670389"/>
                  <a:pt x="504105" y="1674771"/>
                  <a:pt x="497152" y="1668866"/>
                </a:cubicBezTo>
                <a:cubicBezTo>
                  <a:pt x="488294" y="1667817"/>
                  <a:pt x="474292" y="1678391"/>
                  <a:pt x="467529" y="1669342"/>
                </a:cubicBezTo>
                <a:cubicBezTo>
                  <a:pt x="466005" y="1664865"/>
                  <a:pt x="465910" y="1664865"/>
                  <a:pt x="457147" y="1665532"/>
                </a:cubicBezTo>
                <a:cubicBezTo>
                  <a:pt x="442955" y="1677248"/>
                  <a:pt x="434763" y="1669532"/>
                  <a:pt x="416666" y="1669818"/>
                </a:cubicBezTo>
                <a:cubicBezTo>
                  <a:pt x="413246" y="1672008"/>
                  <a:pt x="409179" y="1672951"/>
                  <a:pt x="405141" y="1672485"/>
                </a:cubicBezTo>
                <a:lnTo>
                  <a:pt x="395616" y="1666961"/>
                </a:lnTo>
                <a:lnTo>
                  <a:pt x="395616" y="1660007"/>
                </a:lnTo>
                <a:lnTo>
                  <a:pt x="382185" y="1652102"/>
                </a:lnTo>
                <a:lnTo>
                  <a:pt x="382185" y="1648482"/>
                </a:lnTo>
                <a:cubicBezTo>
                  <a:pt x="413618" y="1640291"/>
                  <a:pt x="458385" y="1662769"/>
                  <a:pt x="485912" y="1644100"/>
                </a:cubicBezTo>
                <a:cubicBezTo>
                  <a:pt x="470101" y="1642672"/>
                  <a:pt x="450860" y="1639909"/>
                  <a:pt x="436764" y="1646958"/>
                </a:cubicBezTo>
                <a:cubicBezTo>
                  <a:pt x="428867" y="1645548"/>
                  <a:pt x="421428" y="1642290"/>
                  <a:pt x="415046" y="1637433"/>
                </a:cubicBezTo>
                <a:cubicBezTo>
                  <a:pt x="415046" y="1636100"/>
                  <a:pt x="414570" y="1634861"/>
                  <a:pt x="414380" y="1633718"/>
                </a:cubicBezTo>
                <a:cubicBezTo>
                  <a:pt x="409998" y="1630956"/>
                  <a:pt x="404093" y="1632861"/>
                  <a:pt x="398949" y="1632194"/>
                </a:cubicBezTo>
                <a:cubicBezTo>
                  <a:pt x="383995" y="1637719"/>
                  <a:pt x="364469" y="1644196"/>
                  <a:pt x="349324" y="1641719"/>
                </a:cubicBezTo>
                <a:lnTo>
                  <a:pt x="349324" y="1634099"/>
                </a:lnTo>
                <a:cubicBezTo>
                  <a:pt x="372375" y="1624574"/>
                  <a:pt x="399140" y="1626003"/>
                  <a:pt x="425047" y="1625146"/>
                </a:cubicBezTo>
                <a:lnTo>
                  <a:pt x="434572" y="1619049"/>
                </a:lnTo>
                <a:cubicBezTo>
                  <a:pt x="436001" y="1599143"/>
                  <a:pt x="407807" y="1616859"/>
                  <a:pt x="396472" y="1612859"/>
                </a:cubicBezTo>
                <a:cubicBezTo>
                  <a:pt x="386947" y="1603334"/>
                  <a:pt x="377422" y="1608763"/>
                  <a:pt x="365707" y="1610287"/>
                </a:cubicBezTo>
                <a:cubicBezTo>
                  <a:pt x="352372" y="1603905"/>
                  <a:pt x="336560" y="1602285"/>
                  <a:pt x="322844" y="1597333"/>
                </a:cubicBezTo>
                <a:lnTo>
                  <a:pt x="322844" y="1593809"/>
                </a:lnTo>
                <a:lnTo>
                  <a:pt x="329417" y="1589808"/>
                </a:lnTo>
                <a:cubicBezTo>
                  <a:pt x="329417" y="1588569"/>
                  <a:pt x="329417" y="1587332"/>
                  <a:pt x="329417" y="1586093"/>
                </a:cubicBezTo>
                <a:cubicBezTo>
                  <a:pt x="381137" y="1562376"/>
                  <a:pt x="242358" y="1567996"/>
                  <a:pt x="227880" y="1566186"/>
                </a:cubicBezTo>
                <a:cubicBezTo>
                  <a:pt x="222451" y="1567329"/>
                  <a:pt x="224642" y="1572663"/>
                  <a:pt x="218355" y="1574759"/>
                </a:cubicBezTo>
                <a:cubicBezTo>
                  <a:pt x="211212" y="1587712"/>
                  <a:pt x="187971" y="1578092"/>
                  <a:pt x="173397" y="1580854"/>
                </a:cubicBezTo>
                <a:cubicBezTo>
                  <a:pt x="172540" y="1582474"/>
                  <a:pt x="171587" y="1584093"/>
                  <a:pt x="169587" y="1587426"/>
                </a:cubicBezTo>
                <a:cubicBezTo>
                  <a:pt x="164539" y="1597904"/>
                  <a:pt x="91958" y="1593142"/>
                  <a:pt x="108723" y="1606476"/>
                </a:cubicBezTo>
                <a:cubicBezTo>
                  <a:pt x="127773" y="1605619"/>
                  <a:pt x="145489" y="1606476"/>
                  <a:pt x="157871" y="1619526"/>
                </a:cubicBezTo>
                <a:lnTo>
                  <a:pt x="157871" y="1622860"/>
                </a:lnTo>
                <a:lnTo>
                  <a:pt x="164539" y="1626860"/>
                </a:lnTo>
                <a:lnTo>
                  <a:pt x="164539" y="1630480"/>
                </a:lnTo>
                <a:cubicBezTo>
                  <a:pt x="104055" y="1654673"/>
                  <a:pt x="166635" y="1643433"/>
                  <a:pt x="190637" y="1656388"/>
                </a:cubicBezTo>
                <a:cubicBezTo>
                  <a:pt x="176636" y="1658102"/>
                  <a:pt x="163110" y="1661150"/>
                  <a:pt x="147966" y="1661722"/>
                </a:cubicBezTo>
                <a:lnTo>
                  <a:pt x="132726" y="1671247"/>
                </a:lnTo>
                <a:cubicBezTo>
                  <a:pt x="135869" y="1674009"/>
                  <a:pt x="141298" y="1672675"/>
                  <a:pt x="144822" y="1674771"/>
                </a:cubicBezTo>
                <a:cubicBezTo>
                  <a:pt x="154347" y="1680486"/>
                  <a:pt x="157776" y="1672104"/>
                  <a:pt x="167301" y="1673057"/>
                </a:cubicBezTo>
                <a:cubicBezTo>
                  <a:pt x="181684" y="1684296"/>
                  <a:pt x="200162" y="1667532"/>
                  <a:pt x="214069" y="1676581"/>
                </a:cubicBezTo>
                <a:cubicBezTo>
                  <a:pt x="223594" y="1668770"/>
                  <a:pt x="231023" y="1676581"/>
                  <a:pt x="242073" y="1680200"/>
                </a:cubicBezTo>
                <a:cubicBezTo>
                  <a:pt x="259503" y="1682105"/>
                  <a:pt x="282458" y="1681819"/>
                  <a:pt x="299223" y="1687820"/>
                </a:cubicBezTo>
                <a:cubicBezTo>
                  <a:pt x="307319" y="1687820"/>
                  <a:pt x="331417" y="1685820"/>
                  <a:pt x="313415" y="1694393"/>
                </a:cubicBezTo>
                <a:cubicBezTo>
                  <a:pt x="309224" y="1695345"/>
                  <a:pt x="309224" y="1692392"/>
                  <a:pt x="311320" y="1692487"/>
                </a:cubicBezTo>
                <a:cubicBezTo>
                  <a:pt x="297889" y="1691821"/>
                  <a:pt x="296365" y="1688963"/>
                  <a:pt x="286078" y="1694964"/>
                </a:cubicBezTo>
                <a:cubicBezTo>
                  <a:pt x="258837" y="1694488"/>
                  <a:pt x="233310" y="1691154"/>
                  <a:pt x="208164" y="1701822"/>
                </a:cubicBezTo>
                <a:cubicBezTo>
                  <a:pt x="193971" y="1707727"/>
                  <a:pt x="149680" y="1692297"/>
                  <a:pt x="151014" y="1712109"/>
                </a:cubicBezTo>
                <a:cubicBezTo>
                  <a:pt x="162538" y="1712109"/>
                  <a:pt x="174540" y="1725158"/>
                  <a:pt x="187399" y="1724587"/>
                </a:cubicBezTo>
                <a:cubicBezTo>
                  <a:pt x="190257" y="1722872"/>
                  <a:pt x="190257" y="1722872"/>
                  <a:pt x="184256" y="1719253"/>
                </a:cubicBezTo>
                <a:cubicBezTo>
                  <a:pt x="189876" y="1714776"/>
                  <a:pt x="199401" y="1719253"/>
                  <a:pt x="206449" y="1714109"/>
                </a:cubicBezTo>
                <a:cubicBezTo>
                  <a:pt x="212259" y="1714109"/>
                  <a:pt x="209402" y="1717538"/>
                  <a:pt x="210830" y="1719443"/>
                </a:cubicBezTo>
                <a:cubicBezTo>
                  <a:pt x="215812" y="1723529"/>
                  <a:pt x="222251" y="1725396"/>
                  <a:pt x="228642" y="1724587"/>
                </a:cubicBezTo>
                <a:lnTo>
                  <a:pt x="239025" y="1717157"/>
                </a:lnTo>
                <a:cubicBezTo>
                  <a:pt x="249978" y="1715824"/>
                  <a:pt x="270933" y="1735255"/>
                  <a:pt x="269790" y="1715538"/>
                </a:cubicBezTo>
                <a:cubicBezTo>
                  <a:pt x="280173" y="1701726"/>
                  <a:pt x="295888" y="1706966"/>
                  <a:pt x="311986" y="1706013"/>
                </a:cubicBezTo>
                <a:cubicBezTo>
                  <a:pt x="317415" y="1711251"/>
                  <a:pt x="329797" y="1707632"/>
                  <a:pt x="328560" y="1714966"/>
                </a:cubicBezTo>
                <a:lnTo>
                  <a:pt x="322082" y="1718967"/>
                </a:lnTo>
                <a:lnTo>
                  <a:pt x="322082" y="1722491"/>
                </a:lnTo>
                <a:lnTo>
                  <a:pt x="328369" y="1726396"/>
                </a:lnTo>
                <a:cubicBezTo>
                  <a:pt x="307033" y="1737160"/>
                  <a:pt x="280744" y="1734683"/>
                  <a:pt x="258360" y="1742684"/>
                </a:cubicBezTo>
                <a:cubicBezTo>
                  <a:pt x="248835" y="1743541"/>
                  <a:pt x="242358" y="1750590"/>
                  <a:pt x="233881" y="1743256"/>
                </a:cubicBezTo>
                <a:cubicBezTo>
                  <a:pt x="228137" y="1745675"/>
                  <a:pt x="222603" y="1748542"/>
                  <a:pt x="217307" y="1751828"/>
                </a:cubicBezTo>
                <a:lnTo>
                  <a:pt x="217307" y="1759353"/>
                </a:lnTo>
                <a:lnTo>
                  <a:pt x="223118" y="1763163"/>
                </a:lnTo>
                <a:cubicBezTo>
                  <a:pt x="215403" y="1771069"/>
                  <a:pt x="201877" y="1766020"/>
                  <a:pt x="194543" y="1772688"/>
                </a:cubicBezTo>
                <a:cubicBezTo>
                  <a:pt x="185875" y="1771640"/>
                  <a:pt x="171016" y="1773926"/>
                  <a:pt x="169873" y="1782213"/>
                </a:cubicBezTo>
                <a:lnTo>
                  <a:pt x="150823" y="1792595"/>
                </a:lnTo>
                <a:lnTo>
                  <a:pt x="150823" y="1798119"/>
                </a:lnTo>
                <a:cubicBezTo>
                  <a:pt x="141565" y="1799824"/>
                  <a:pt x="132649" y="1803044"/>
                  <a:pt x="124438" y="1807644"/>
                </a:cubicBezTo>
                <a:cubicBezTo>
                  <a:pt x="143488" y="1819551"/>
                  <a:pt x="165206" y="1811550"/>
                  <a:pt x="183398" y="1799072"/>
                </a:cubicBezTo>
                <a:lnTo>
                  <a:pt x="183398" y="1793357"/>
                </a:lnTo>
                <a:cubicBezTo>
                  <a:pt x="192923" y="1790499"/>
                  <a:pt x="226261" y="1784785"/>
                  <a:pt x="223118" y="1800024"/>
                </a:cubicBezTo>
                <a:lnTo>
                  <a:pt x="216831" y="1804025"/>
                </a:lnTo>
                <a:cubicBezTo>
                  <a:pt x="220927" y="1807073"/>
                  <a:pt x="226928" y="1805168"/>
                  <a:pt x="233691" y="1805930"/>
                </a:cubicBezTo>
                <a:lnTo>
                  <a:pt x="244168" y="1798310"/>
                </a:lnTo>
                <a:cubicBezTo>
                  <a:pt x="256551" y="1796310"/>
                  <a:pt x="262266" y="1802120"/>
                  <a:pt x="272743" y="1801834"/>
                </a:cubicBezTo>
                <a:cubicBezTo>
                  <a:pt x="284554" y="1791071"/>
                  <a:pt x="298460" y="1798215"/>
                  <a:pt x="311796" y="1791166"/>
                </a:cubicBezTo>
                <a:cubicBezTo>
                  <a:pt x="338180" y="1791833"/>
                  <a:pt x="368374" y="1799834"/>
                  <a:pt x="393330" y="1785737"/>
                </a:cubicBezTo>
                <a:cubicBezTo>
                  <a:pt x="393330" y="1778879"/>
                  <a:pt x="401902" y="1781451"/>
                  <a:pt x="406950" y="1778117"/>
                </a:cubicBezTo>
                <a:lnTo>
                  <a:pt x="406950" y="1774498"/>
                </a:lnTo>
                <a:cubicBezTo>
                  <a:pt x="410855" y="1771164"/>
                  <a:pt x="416475" y="1773069"/>
                  <a:pt x="422381" y="1772498"/>
                </a:cubicBezTo>
                <a:cubicBezTo>
                  <a:pt x="431048" y="1777832"/>
                  <a:pt x="438859" y="1775640"/>
                  <a:pt x="450956" y="1776022"/>
                </a:cubicBezTo>
                <a:lnTo>
                  <a:pt x="460481" y="1768878"/>
                </a:lnTo>
                <a:cubicBezTo>
                  <a:pt x="476102" y="1771164"/>
                  <a:pt x="485722" y="1759353"/>
                  <a:pt x="498581" y="1770783"/>
                </a:cubicBezTo>
                <a:cubicBezTo>
                  <a:pt x="452766" y="1787166"/>
                  <a:pt x="499057" y="1780308"/>
                  <a:pt x="515059" y="1790881"/>
                </a:cubicBezTo>
                <a:cubicBezTo>
                  <a:pt x="527823" y="1793929"/>
                  <a:pt x="552207" y="1778022"/>
                  <a:pt x="557636" y="1792881"/>
                </a:cubicBezTo>
                <a:cubicBezTo>
                  <a:pt x="548111" y="1797643"/>
                  <a:pt x="538586" y="1806787"/>
                  <a:pt x="528013" y="1798501"/>
                </a:cubicBezTo>
                <a:cubicBezTo>
                  <a:pt x="513535" y="1806978"/>
                  <a:pt x="496962" y="1790595"/>
                  <a:pt x="482674" y="1805358"/>
                </a:cubicBezTo>
                <a:cubicBezTo>
                  <a:pt x="445907" y="1779451"/>
                  <a:pt x="401902" y="1792691"/>
                  <a:pt x="363707" y="1805358"/>
                </a:cubicBezTo>
                <a:cubicBezTo>
                  <a:pt x="358182" y="1807740"/>
                  <a:pt x="361516" y="1811074"/>
                  <a:pt x="360373" y="1814217"/>
                </a:cubicBezTo>
                <a:cubicBezTo>
                  <a:pt x="370851" y="1825933"/>
                  <a:pt x="389424" y="1812979"/>
                  <a:pt x="396758" y="1826980"/>
                </a:cubicBezTo>
                <a:cubicBezTo>
                  <a:pt x="395901" y="1826980"/>
                  <a:pt x="392663" y="1826123"/>
                  <a:pt x="393425" y="1823742"/>
                </a:cubicBezTo>
                <a:cubicBezTo>
                  <a:pt x="388281" y="1823742"/>
                  <a:pt x="385138" y="1827076"/>
                  <a:pt x="380280" y="1829266"/>
                </a:cubicBezTo>
                <a:cubicBezTo>
                  <a:pt x="376661" y="1843458"/>
                  <a:pt x="389805" y="1844887"/>
                  <a:pt x="399807" y="1840506"/>
                </a:cubicBezTo>
                <a:cubicBezTo>
                  <a:pt x="399997" y="1835810"/>
                  <a:pt x="398949" y="1831143"/>
                  <a:pt x="396758" y="1826980"/>
                </a:cubicBezTo>
                <a:cubicBezTo>
                  <a:pt x="396758" y="1826980"/>
                  <a:pt x="396758" y="1826980"/>
                  <a:pt x="396758" y="1826980"/>
                </a:cubicBezTo>
                <a:cubicBezTo>
                  <a:pt x="403616" y="1817455"/>
                  <a:pt x="415808" y="1835172"/>
                  <a:pt x="424762" y="1834982"/>
                </a:cubicBezTo>
                <a:cubicBezTo>
                  <a:pt x="428705" y="1835219"/>
                  <a:pt x="432525" y="1836505"/>
                  <a:pt x="435811" y="1838696"/>
                </a:cubicBezTo>
                <a:lnTo>
                  <a:pt x="450575" y="1838696"/>
                </a:lnTo>
                <a:lnTo>
                  <a:pt x="460100" y="1831552"/>
                </a:lnTo>
                <a:cubicBezTo>
                  <a:pt x="499057" y="1836505"/>
                  <a:pt x="641837" y="1817932"/>
                  <a:pt x="524584" y="1849935"/>
                </a:cubicBezTo>
                <a:cubicBezTo>
                  <a:pt x="510296" y="1846221"/>
                  <a:pt x="495476" y="1844992"/>
                  <a:pt x="480769" y="1846316"/>
                </a:cubicBezTo>
                <a:lnTo>
                  <a:pt x="478007" y="1851269"/>
                </a:lnTo>
                <a:cubicBezTo>
                  <a:pt x="486008" y="1859270"/>
                  <a:pt x="497057" y="1855079"/>
                  <a:pt x="504962" y="1859460"/>
                </a:cubicBezTo>
                <a:lnTo>
                  <a:pt x="504962" y="1862699"/>
                </a:lnTo>
                <a:lnTo>
                  <a:pt x="511154" y="1866699"/>
                </a:lnTo>
                <a:cubicBezTo>
                  <a:pt x="506867" y="1869938"/>
                  <a:pt x="488198" y="1864033"/>
                  <a:pt x="491532" y="1877082"/>
                </a:cubicBezTo>
                <a:lnTo>
                  <a:pt x="486103" y="1880892"/>
                </a:lnTo>
                <a:cubicBezTo>
                  <a:pt x="501000" y="1888045"/>
                  <a:pt x="518107" y="1889036"/>
                  <a:pt x="533728" y="1883654"/>
                </a:cubicBezTo>
                <a:cubicBezTo>
                  <a:pt x="550397" y="1885749"/>
                  <a:pt x="595069" y="1894132"/>
                  <a:pt x="547920" y="1894036"/>
                </a:cubicBezTo>
                <a:cubicBezTo>
                  <a:pt x="538395" y="1910419"/>
                  <a:pt x="531347" y="1892989"/>
                  <a:pt x="518393" y="1899561"/>
                </a:cubicBezTo>
                <a:lnTo>
                  <a:pt x="518393" y="1903371"/>
                </a:lnTo>
                <a:cubicBezTo>
                  <a:pt x="523251" y="1908800"/>
                  <a:pt x="541062" y="1907467"/>
                  <a:pt x="537443" y="1914706"/>
                </a:cubicBezTo>
                <a:cubicBezTo>
                  <a:pt x="526965" y="1919278"/>
                  <a:pt x="515726" y="1906705"/>
                  <a:pt x="505725" y="1917754"/>
                </a:cubicBezTo>
                <a:cubicBezTo>
                  <a:pt x="507725" y="1921373"/>
                  <a:pt x="515916" y="1918611"/>
                  <a:pt x="518393" y="1921659"/>
                </a:cubicBezTo>
                <a:lnTo>
                  <a:pt x="518393" y="1925374"/>
                </a:lnTo>
                <a:cubicBezTo>
                  <a:pt x="525346" y="1930993"/>
                  <a:pt x="533728" y="1929850"/>
                  <a:pt x="541253" y="1934899"/>
                </a:cubicBezTo>
                <a:lnTo>
                  <a:pt x="554683" y="1927945"/>
                </a:lnTo>
                <a:cubicBezTo>
                  <a:pt x="558588" y="1929183"/>
                  <a:pt x="557636" y="1931184"/>
                  <a:pt x="557826" y="1932994"/>
                </a:cubicBezTo>
                <a:lnTo>
                  <a:pt x="551254" y="1936994"/>
                </a:lnTo>
                <a:lnTo>
                  <a:pt x="551254" y="1947948"/>
                </a:lnTo>
                <a:cubicBezTo>
                  <a:pt x="564875" y="1960902"/>
                  <a:pt x="590116" y="1941566"/>
                  <a:pt x="602594" y="1952329"/>
                </a:cubicBezTo>
                <a:cubicBezTo>
                  <a:pt x="590650" y="1954282"/>
                  <a:pt x="579115" y="1958244"/>
                  <a:pt x="568495" y="1964045"/>
                </a:cubicBezTo>
                <a:cubicBezTo>
                  <a:pt x="563541" y="1966045"/>
                  <a:pt x="549445" y="1961093"/>
                  <a:pt x="551730" y="1970332"/>
                </a:cubicBezTo>
                <a:cubicBezTo>
                  <a:pt x="582496" y="1987762"/>
                  <a:pt x="549445" y="1976904"/>
                  <a:pt x="551730" y="1989382"/>
                </a:cubicBezTo>
                <a:lnTo>
                  <a:pt x="564398" y="1994525"/>
                </a:lnTo>
                <a:lnTo>
                  <a:pt x="564398" y="2003384"/>
                </a:lnTo>
                <a:lnTo>
                  <a:pt x="557445" y="2007669"/>
                </a:lnTo>
                <a:lnTo>
                  <a:pt x="560112" y="2012623"/>
                </a:lnTo>
                <a:cubicBezTo>
                  <a:pt x="568018" y="2012623"/>
                  <a:pt x="595164" y="2014432"/>
                  <a:pt x="579162" y="2003955"/>
                </a:cubicBezTo>
                <a:cubicBezTo>
                  <a:pt x="573733" y="1999097"/>
                  <a:pt x="586496" y="1997383"/>
                  <a:pt x="584877" y="1992906"/>
                </a:cubicBezTo>
                <a:cubicBezTo>
                  <a:pt x="590116" y="1988048"/>
                  <a:pt x="601355" y="1991477"/>
                  <a:pt x="607642" y="1990524"/>
                </a:cubicBezTo>
                <a:cubicBezTo>
                  <a:pt x="615167" y="1982142"/>
                  <a:pt x="608690" y="1963950"/>
                  <a:pt x="610690" y="1952424"/>
                </a:cubicBezTo>
                <a:lnTo>
                  <a:pt x="617453" y="1948329"/>
                </a:lnTo>
                <a:lnTo>
                  <a:pt x="617453" y="1933184"/>
                </a:lnTo>
                <a:lnTo>
                  <a:pt x="608976" y="1931565"/>
                </a:lnTo>
                <a:cubicBezTo>
                  <a:pt x="598784" y="1939375"/>
                  <a:pt x="585068" y="1931565"/>
                  <a:pt x="574685" y="1939185"/>
                </a:cubicBezTo>
                <a:cubicBezTo>
                  <a:pt x="561160" y="1921850"/>
                  <a:pt x="598498" y="1929660"/>
                  <a:pt x="607356" y="1928136"/>
                </a:cubicBezTo>
                <a:cubicBezTo>
                  <a:pt x="614405" y="1923964"/>
                  <a:pt x="622968" y="1923269"/>
                  <a:pt x="630597" y="1926231"/>
                </a:cubicBezTo>
                <a:lnTo>
                  <a:pt x="630597" y="1937280"/>
                </a:lnTo>
                <a:lnTo>
                  <a:pt x="624025" y="1941280"/>
                </a:lnTo>
                <a:lnTo>
                  <a:pt x="624025" y="1981571"/>
                </a:lnTo>
                <a:lnTo>
                  <a:pt x="617262" y="1985762"/>
                </a:lnTo>
                <a:lnTo>
                  <a:pt x="617262" y="1996525"/>
                </a:lnTo>
                <a:cubicBezTo>
                  <a:pt x="608594" y="2001764"/>
                  <a:pt x="608594" y="2002050"/>
                  <a:pt x="617262" y="2007193"/>
                </a:cubicBezTo>
                <a:lnTo>
                  <a:pt x="617262" y="2014052"/>
                </a:lnTo>
                <a:lnTo>
                  <a:pt x="624025" y="2018528"/>
                </a:lnTo>
                <a:lnTo>
                  <a:pt x="624025" y="2053199"/>
                </a:lnTo>
                <a:lnTo>
                  <a:pt x="630788" y="2057390"/>
                </a:lnTo>
                <a:lnTo>
                  <a:pt x="630788" y="2171690"/>
                </a:lnTo>
                <a:lnTo>
                  <a:pt x="624406" y="2175595"/>
                </a:lnTo>
                <a:lnTo>
                  <a:pt x="624406" y="2179119"/>
                </a:lnTo>
                <a:lnTo>
                  <a:pt x="631169" y="2183310"/>
                </a:lnTo>
                <a:lnTo>
                  <a:pt x="631169" y="2208838"/>
                </a:lnTo>
                <a:cubicBezTo>
                  <a:pt x="642027" y="2211505"/>
                  <a:pt x="632883" y="2223982"/>
                  <a:pt x="643266" y="2226650"/>
                </a:cubicBezTo>
                <a:cubicBezTo>
                  <a:pt x="644094" y="2231488"/>
                  <a:pt x="644352" y="2236412"/>
                  <a:pt x="644028" y="2241318"/>
                </a:cubicBezTo>
                <a:lnTo>
                  <a:pt x="637741" y="2245604"/>
                </a:lnTo>
                <a:lnTo>
                  <a:pt x="637741" y="2281799"/>
                </a:lnTo>
                <a:lnTo>
                  <a:pt x="630979" y="2285990"/>
                </a:lnTo>
                <a:lnTo>
                  <a:pt x="630979" y="2307898"/>
                </a:lnTo>
                <a:lnTo>
                  <a:pt x="624406" y="2311898"/>
                </a:lnTo>
                <a:lnTo>
                  <a:pt x="624406" y="2381812"/>
                </a:lnTo>
                <a:lnTo>
                  <a:pt x="630121" y="2385050"/>
                </a:lnTo>
                <a:cubicBezTo>
                  <a:pt x="632312" y="2392194"/>
                  <a:pt x="629550" y="2400100"/>
                  <a:pt x="631455" y="2407910"/>
                </a:cubicBezTo>
                <a:lnTo>
                  <a:pt x="636122" y="2410482"/>
                </a:lnTo>
                <a:cubicBezTo>
                  <a:pt x="637712" y="2431789"/>
                  <a:pt x="637712" y="2453182"/>
                  <a:pt x="636122" y="2474490"/>
                </a:cubicBezTo>
                <a:cubicBezTo>
                  <a:pt x="622787" y="2487634"/>
                  <a:pt x="634121" y="2516876"/>
                  <a:pt x="630597" y="2536117"/>
                </a:cubicBezTo>
                <a:lnTo>
                  <a:pt x="636884" y="2540308"/>
                </a:lnTo>
                <a:lnTo>
                  <a:pt x="636884" y="2561929"/>
                </a:lnTo>
                <a:lnTo>
                  <a:pt x="643646" y="2566120"/>
                </a:lnTo>
                <a:lnTo>
                  <a:pt x="643646" y="2595267"/>
                </a:lnTo>
                <a:lnTo>
                  <a:pt x="650219" y="2599268"/>
                </a:lnTo>
                <a:lnTo>
                  <a:pt x="650219" y="2654417"/>
                </a:lnTo>
                <a:lnTo>
                  <a:pt x="643456" y="2658608"/>
                </a:lnTo>
                <a:lnTo>
                  <a:pt x="643456" y="2687850"/>
                </a:lnTo>
                <a:cubicBezTo>
                  <a:pt x="629930" y="2696041"/>
                  <a:pt x="640217" y="2718425"/>
                  <a:pt x="637169" y="2731855"/>
                </a:cubicBezTo>
                <a:lnTo>
                  <a:pt x="624311" y="2739095"/>
                </a:lnTo>
                <a:lnTo>
                  <a:pt x="624311" y="2790339"/>
                </a:lnTo>
                <a:lnTo>
                  <a:pt x="617548" y="2794530"/>
                </a:lnTo>
                <a:lnTo>
                  <a:pt x="617548" y="2801769"/>
                </a:lnTo>
                <a:lnTo>
                  <a:pt x="623930" y="2805674"/>
                </a:lnTo>
                <a:lnTo>
                  <a:pt x="623930" y="2809294"/>
                </a:lnTo>
                <a:cubicBezTo>
                  <a:pt x="614405" y="2811866"/>
                  <a:pt x="618882" y="2821200"/>
                  <a:pt x="617072" y="2827486"/>
                </a:cubicBezTo>
                <a:cubicBezTo>
                  <a:pt x="624978" y="2830249"/>
                  <a:pt x="624311" y="2834535"/>
                  <a:pt x="624025" y="2841869"/>
                </a:cubicBezTo>
                <a:cubicBezTo>
                  <a:pt x="622501" y="2842917"/>
                  <a:pt x="620501" y="2844250"/>
                  <a:pt x="617929" y="2846155"/>
                </a:cubicBezTo>
                <a:lnTo>
                  <a:pt x="617929" y="2853299"/>
                </a:lnTo>
                <a:lnTo>
                  <a:pt x="623739" y="2857109"/>
                </a:lnTo>
                <a:lnTo>
                  <a:pt x="623739" y="2897209"/>
                </a:lnTo>
                <a:lnTo>
                  <a:pt x="630502" y="2901305"/>
                </a:lnTo>
                <a:lnTo>
                  <a:pt x="630502" y="2904925"/>
                </a:lnTo>
                <a:lnTo>
                  <a:pt x="624120" y="2908735"/>
                </a:lnTo>
                <a:lnTo>
                  <a:pt x="624120" y="2963980"/>
                </a:lnTo>
                <a:cubicBezTo>
                  <a:pt x="638694" y="2974362"/>
                  <a:pt x="626978" y="3002556"/>
                  <a:pt x="630597" y="3019225"/>
                </a:cubicBezTo>
                <a:cubicBezTo>
                  <a:pt x="637836" y="3021510"/>
                  <a:pt x="637455" y="3026844"/>
                  <a:pt x="637169" y="3032941"/>
                </a:cubicBezTo>
                <a:cubicBezTo>
                  <a:pt x="630788" y="3037703"/>
                  <a:pt x="627644" y="3040751"/>
                  <a:pt x="637169" y="3044847"/>
                </a:cubicBezTo>
                <a:lnTo>
                  <a:pt x="637169" y="3107521"/>
                </a:lnTo>
                <a:lnTo>
                  <a:pt x="630979" y="3111426"/>
                </a:lnTo>
                <a:lnTo>
                  <a:pt x="630979" y="3122285"/>
                </a:lnTo>
                <a:lnTo>
                  <a:pt x="637265" y="3126191"/>
                </a:lnTo>
                <a:lnTo>
                  <a:pt x="637265" y="3129524"/>
                </a:lnTo>
                <a:lnTo>
                  <a:pt x="630502" y="3133715"/>
                </a:lnTo>
                <a:lnTo>
                  <a:pt x="630502" y="3181340"/>
                </a:lnTo>
                <a:lnTo>
                  <a:pt x="625549" y="3184102"/>
                </a:lnTo>
                <a:cubicBezTo>
                  <a:pt x="623959" y="3204171"/>
                  <a:pt x="623959" y="3224327"/>
                  <a:pt x="625549" y="3244396"/>
                </a:cubicBezTo>
                <a:cubicBezTo>
                  <a:pt x="633455" y="3249158"/>
                  <a:pt x="633455" y="3249444"/>
                  <a:pt x="624787" y="3254778"/>
                </a:cubicBezTo>
                <a:lnTo>
                  <a:pt x="624787" y="3273161"/>
                </a:lnTo>
                <a:lnTo>
                  <a:pt x="631073" y="3277066"/>
                </a:lnTo>
                <a:lnTo>
                  <a:pt x="631073" y="3324691"/>
                </a:lnTo>
                <a:lnTo>
                  <a:pt x="624692" y="3328597"/>
                </a:lnTo>
                <a:lnTo>
                  <a:pt x="624692" y="3332121"/>
                </a:lnTo>
                <a:lnTo>
                  <a:pt x="630788" y="3335931"/>
                </a:lnTo>
                <a:lnTo>
                  <a:pt x="630788" y="3350790"/>
                </a:lnTo>
                <a:cubicBezTo>
                  <a:pt x="622215" y="3356029"/>
                  <a:pt x="622215" y="3356314"/>
                  <a:pt x="630216" y="3361172"/>
                </a:cubicBezTo>
                <a:cubicBezTo>
                  <a:pt x="631207" y="3364801"/>
                  <a:pt x="631531" y="3368573"/>
                  <a:pt x="631169" y="3372316"/>
                </a:cubicBezTo>
                <a:lnTo>
                  <a:pt x="624787" y="3376412"/>
                </a:lnTo>
                <a:lnTo>
                  <a:pt x="624787" y="3409178"/>
                </a:lnTo>
                <a:lnTo>
                  <a:pt x="618024" y="3413274"/>
                </a:lnTo>
                <a:lnTo>
                  <a:pt x="618024" y="3438896"/>
                </a:lnTo>
                <a:lnTo>
                  <a:pt x="611547" y="3442802"/>
                </a:lnTo>
                <a:lnTo>
                  <a:pt x="611547" y="3479473"/>
                </a:lnTo>
                <a:lnTo>
                  <a:pt x="617739" y="3483473"/>
                </a:lnTo>
                <a:cubicBezTo>
                  <a:pt x="610023" y="3485854"/>
                  <a:pt x="611642" y="3489760"/>
                  <a:pt x="611452" y="3493760"/>
                </a:cubicBezTo>
                <a:lnTo>
                  <a:pt x="617072" y="3497666"/>
                </a:lnTo>
                <a:cubicBezTo>
                  <a:pt x="610213" y="3502714"/>
                  <a:pt x="608880" y="3504809"/>
                  <a:pt x="617929" y="3509095"/>
                </a:cubicBezTo>
                <a:lnTo>
                  <a:pt x="617929" y="3545767"/>
                </a:lnTo>
                <a:lnTo>
                  <a:pt x="624406" y="3549672"/>
                </a:lnTo>
                <a:lnTo>
                  <a:pt x="624406" y="3582724"/>
                </a:lnTo>
                <a:lnTo>
                  <a:pt x="618405" y="3586629"/>
                </a:lnTo>
                <a:cubicBezTo>
                  <a:pt x="627930" y="3588629"/>
                  <a:pt x="627930" y="3616823"/>
                  <a:pt x="618405" y="3619109"/>
                </a:cubicBezTo>
                <a:cubicBezTo>
                  <a:pt x="616500" y="3622729"/>
                  <a:pt x="618405" y="3626348"/>
                  <a:pt x="617167" y="3629967"/>
                </a:cubicBezTo>
                <a:lnTo>
                  <a:pt x="623930" y="3634349"/>
                </a:lnTo>
                <a:lnTo>
                  <a:pt x="623930" y="3671116"/>
                </a:lnTo>
                <a:lnTo>
                  <a:pt x="617643" y="3674926"/>
                </a:lnTo>
                <a:lnTo>
                  <a:pt x="617643" y="3711692"/>
                </a:lnTo>
                <a:lnTo>
                  <a:pt x="624025" y="3715502"/>
                </a:lnTo>
                <a:lnTo>
                  <a:pt x="624025" y="3722741"/>
                </a:lnTo>
                <a:lnTo>
                  <a:pt x="617929" y="3726551"/>
                </a:lnTo>
                <a:lnTo>
                  <a:pt x="617929" y="3785606"/>
                </a:lnTo>
                <a:lnTo>
                  <a:pt x="622977" y="3788464"/>
                </a:lnTo>
                <a:cubicBezTo>
                  <a:pt x="613452" y="3796370"/>
                  <a:pt x="619072" y="3812848"/>
                  <a:pt x="617643" y="3825611"/>
                </a:cubicBezTo>
                <a:lnTo>
                  <a:pt x="623930" y="3829707"/>
                </a:lnTo>
                <a:lnTo>
                  <a:pt x="623930" y="3836660"/>
                </a:lnTo>
                <a:lnTo>
                  <a:pt x="630692" y="3840756"/>
                </a:lnTo>
                <a:lnTo>
                  <a:pt x="630692" y="3844375"/>
                </a:lnTo>
                <a:lnTo>
                  <a:pt x="624311" y="3848186"/>
                </a:lnTo>
                <a:lnTo>
                  <a:pt x="624311" y="3870188"/>
                </a:lnTo>
                <a:lnTo>
                  <a:pt x="630502" y="3874093"/>
                </a:lnTo>
                <a:cubicBezTo>
                  <a:pt x="631835" y="3877332"/>
                  <a:pt x="628692" y="3878951"/>
                  <a:pt x="624596" y="3880856"/>
                </a:cubicBezTo>
                <a:cubicBezTo>
                  <a:pt x="624596" y="3882951"/>
                  <a:pt x="624406" y="3885333"/>
                  <a:pt x="624025" y="3888000"/>
                </a:cubicBezTo>
                <a:lnTo>
                  <a:pt x="630312" y="3892382"/>
                </a:lnTo>
                <a:lnTo>
                  <a:pt x="630312" y="3899525"/>
                </a:lnTo>
                <a:lnTo>
                  <a:pt x="624406" y="3903430"/>
                </a:lnTo>
                <a:lnTo>
                  <a:pt x="624406" y="3962009"/>
                </a:lnTo>
                <a:lnTo>
                  <a:pt x="617643" y="3966105"/>
                </a:lnTo>
                <a:lnTo>
                  <a:pt x="617643" y="3969629"/>
                </a:lnTo>
                <a:lnTo>
                  <a:pt x="623930" y="3973534"/>
                </a:lnTo>
                <a:lnTo>
                  <a:pt x="618691" y="3976487"/>
                </a:lnTo>
                <a:cubicBezTo>
                  <a:pt x="617243" y="3985203"/>
                  <a:pt x="616891" y="3994109"/>
                  <a:pt x="617643" y="4002871"/>
                </a:cubicBezTo>
                <a:lnTo>
                  <a:pt x="612214" y="4005920"/>
                </a:lnTo>
                <a:cubicBezTo>
                  <a:pt x="610595" y="4029637"/>
                  <a:pt x="610595" y="4053449"/>
                  <a:pt x="612214" y="4077166"/>
                </a:cubicBezTo>
                <a:lnTo>
                  <a:pt x="617262" y="4080024"/>
                </a:lnTo>
                <a:lnTo>
                  <a:pt x="617262" y="4290145"/>
                </a:lnTo>
                <a:lnTo>
                  <a:pt x="611452" y="4293860"/>
                </a:lnTo>
                <a:cubicBezTo>
                  <a:pt x="611452" y="4294908"/>
                  <a:pt x="611452" y="4296146"/>
                  <a:pt x="611452" y="4297480"/>
                </a:cubicBezTo>
                <a:lnTo>
                  <a:pt x="617834" y="4301385"/>
                </a:lnTo>
                <a:lnTo>
                  <a:pt x="611547" y="4305100"/>
                </a:lnTo>
                <a:lnTo>
                  <a:pt x="611547" y="4334628"/>
                </a:lnTo>
                <a:cubicBezTo>
                  <a:pt x="621739" y="4337484"/>
                  <a:pt x="616976" y="4348915"/>
                  <a:pt x="618024" y="4356630"/>
                </a:cubicBezTo>
                <a:lnTo>
                  <a:pt x="611929" y="4360059"/>
                </a:lnTo>
                <a:cubicBezTo>
                  <a:pt x="610500" y="4367393"/>
                  <a:pt x="611929" y="4375299"/>
                  <a:pt x="610976" y="4382728"/>
                </a:cubicBezTo>
                <a:lnTo>
                  <a:pt x="605261" y="4385872"/>
                </a:lnTo>
                <a:lnTo>
                  <a:pt x="605261" y="4400730"/>
                </a:lnTo>
                <a:lnTo>
                  <a:pt x="611262" y="4404636"/>
                </a:lnTo>
                <a:lnTo>
                  <a:pt x="611262" y="4434449"/>
                </a:lnTo>
                <a:lnTo>
                  <a:pt x="604880" y="4438260"/>
                </a:lnTo>
                <a:lnTo>
                  <a:pt x="604880" y="4504458"/>
                </a:lnTo>
                <a:lnTo>
                  <a:pt x="598498" y="4508268"/>
                </a:lnTo>
                <a:lnTo>
                  <a:pt x="598498" y="4515507"/>
                </a:lnTo>
                <a:lnTo>
                  <a:pt x="605261" y="4519888"/>
                </a:lnTo>
                <a:lnTo>
                  <a:pt x="605261" y="4541606"/>
                </a:lnTo>
                <a:lnTo>
                  <a:pt x="610213" y="4544368"/>
                </a:lnTo>
                <a:cubicBezTo>
                  <a:pt x="610976" y="4546559"/>
                  <a:pt x="607071" y="4546940"/>
                  <a:pt x="605261" y="4548749"/>
                </a:cubicBezTo>
                <a:lnTo>
                  <a:pt x="605261" y="4570276"/>
                </a:lnTo>
                <a:lnTo>
                  <a:pt x="598498" y="4574562"/>
                </a:lnTo>
                <a:lnTo>
                  <a:pt x="598498" y="4585516"/>
                </a:lnTo>
                <a:close/>
                <a:moveTo>
                  <a:pt x="595260" y="1167469"/>
                </a:moveTo>
                <a:cubicBezTo>
                  <a:pt x="601641" y="1167469"/>
                  <a:pt x="608023" y="1167469"/>
                  <a:pt x="614310" y="1167469"/>
                </a:cubicBezTo>
                <a:cubicBezTo>
                  <a:pt x="619072" y="1163850"/>
                  <a:pt x="619834" y="1159278"/>
                  <a:pt x="614310" y="1156420"/>
                </a:cubicBezTo>
                <a:cubicBezTo>
                  <a:pt x="610452" y="1159278"/>
                  <a:pt x="605652" y="1160573"/>
                  <a:pt x="600879" y="1160040"/>
                </a:cubicBezTo>
                <a:lnTo>
                  <a:pt x="592021" y="1165374"/>
                </a:lnTo>
                <a:cubicBezTo>
                  <a:pt x="592116" y="1166136"/>
                  <a:pt x="592973" y="1167374"/>
                  <a:pt x="595260" y="1167374"/>
                </a:cubicBezTo>
                <a:close/>
                <a:moveTo>
                  <a:pt x="222451" y="1552089"/>
                </a:moveTo>
                <a:cubicBezTo>
                  <a:pt x="207306" y="1546374"/>
                  <a:pt x="210640" y="1559423"/>
                  <a:pt x="222451" y="1553327"/>
                </a:cubicBezTo>
                <a:cubicBezTo>
                  <a:pt x="222641" y="1552851"/>
                  <a:pt x="222832" y="1552374"/>
                  <a:pt x="222451" y="1552089"/>
                </a:cubicBezTo>
                <a:close/>
                <a:moveTo>
                  <a:pt x="237501" y="663978"/>
                </a:moveTo>
                <a:cubicBezTo>
                  <a:pt x="230471" y="662473"/>
                  <a:pt x="223194" y="662473"/>
                  <a:pt x="216164" y="663978"/>
                </a:cubicBezTo>
                <a:cubicBezTo>
                  <a:pt x="222756" y="667826"/>
                  <a:pt x="230909" y="667826"/>
                  <a:pt x="237501" y="663978"/>
                </a:cubicBezTo>
                <a:close/>
                <a:moveTo>
                  <a:pt x="280173" y="1536373"/>
                </a:moveTo>
                <a:cubicBezTo>
                  <a:pt x="297889" y="1527895"/>
                  <a:pt x="285411" y="1523323"/>
                  <a:pt x="272933" y="1525038"/>
                </a:cubicBezTo>
                <a:cubicBezTo>
                  <a:pt x="268428" y="1520971"/>
                  <a:pt x="261827" y="1520247"/>
                  <a:pt x="256551" y="1523228"/>
                </a:cubicBezTo>
                <a:lnTo>
                  <a:pt x="256551" y="1526943"/>
                </a:lnTo>
                <a:cubicBezTo>
                  <a:pt x="264075" y="1532944"/>
                  <a:pt x="271886" y="1531134"/>
                  <a:pt x="280173" y="1536373"/>
                </a:cubicBezTo>
                <a:close/>
                <a:moveTo>
                  <a:pt x="284173" y="543677"/>
                </a:moveTo>
                <a:cubicBezTo>
                  <a:pt x="285887" y="545677"/>
                  <a:pt x="289698" y="544630"/>
                  <a:pt x="292650" y="544820"/>
                </a:cubicBezTo>
                <a:cubicBezTo>
                  <a:pt x="297413" y="542344"/>
                  <a:pt x="297413" y="539962"/>
                  <a:pt x="292650" y="537486"/>
                </a:cubicBezTo>
                <a:cubicBezTo>
                  <a:pt x="290650" y="539391"/>
                  <a:pt x="283125" y="540819"/>
                  <a:pt x="284173" y="543677"/>
                </a:cubicBezTo>
                <a:close/>
                <a:moveTo>
                  <a:pt x="312748" y="1554566"/>
                </a:moveTo>
                <a:cubicBezTo>
                  <a:pt x="305033" y="1555899"/>
                  <a:pt x="300461" y="1549326"/>
                  <a:pt x="292460" y="1550851"/>
                </a:cubicBezTo>
                <a:lnTo>
                  <a:pt x="286745" y="1547136"/>
                </a:lnTo>
                <a:cubicBezTo>
                  <a:pt x="275219" y="1544278"/>
                  <a:pt x="269885" y="1560376"/>
                  <a:pt x="286745" y="1558280"/>
                </a:cubicBezTo>
                <a:lnTo>
                  <a:pt x="292364" y="1561899"/>
                </a:lnTo>
                <a:lnTo>
                  <a:pt x="312272" y="1561899"/>
                </a:lnTo>
                <a:cubicBezTo>
                  <a:pt x="317034" y="1557899"/>
                  <a:pt x="317034" y="1557899"/>
                  <a:pt x="312367" y="1554566"/>
                </a:cubicBezTo>
                <a:close/>
                <a:moveTo>
                  <a:pt x="320272" y="600637"/>
                </a:moveTo>
                <a:cubicBezTo>
                  <a:pt x="308176" y="599874"/>
                  <a:pt x="308176" y="599874"/>
                  <a:pt x="302937" y="601970"/>
                </a:cubicBezTo>
                <a:lnTo>
                  <a:pt x="302937" y="605399"/>
                </a:lnTo>
                <a:cubicBezTo>
                  <a:pt x="309176" y="608352"/>
                  <a:pt x="316415" y="608352"/>
                  <a:pt x="322654" y="605399"/>
                </a:cubicBezTo>
                <a:cubicBezTo>
                  <a:pt x="321797" y="603875"/>
                  <a:pt x="323702" y="601875"/>
                  <a:pt x="319892" y="600637"/>
                </a:cubicBezTo>
                <a:close/>
                <a:moveTo>
                  <a:pt x="358372" y="721700"/>
                </a:moveTo>
                <a:lnTo>
                  <a:pt x="344847" y="721700"/>
                </a:lnTo>
                <a:lnTo>
                  <a:pt x="336370" y="727319"/>
                </a:lnTo>
                <a:cubicBezTo>
                  <a:pt x="343133" y="731415"/>
                  <a:pt x="342466" y="738558"/>
                  <a:pt x="352086" y="736844"/>
                </a:cubicBezTo>
                <a:cubicBezTo>
                  <a:pt x="354658" y="734463"/>
                  <a:pt x="360087" y="733320"/>
                  <a:pt x="361611" y="730367"/>
                </a:cubicBezTo>
                <a:cubicBezTo>
                  <a:pt x="360849" y="727129"/>
                  <a:pt x="363992" y="723890"/>
                  <a:pt x="358658" y="721700"/>
                </a:cubicBezTo>
                <a:close/>
                <a:moveTo>
                  <a:pt x="407426" y="948108"/>
                </a:moveTo>
                <a:cubicBezTo>
                  <a:pt x="410570" y="932488"/>
                  <a:pt x="387614" y="941251"/>
                  <a:pt x="377995" y="939155"/>
                </a:cubicBezTo>
                <a:lnTo>
                  <a:pt x="369041" y="944299"/>
                </a:lnTo>
                <a:cubicBezTo>
                  <a:pt x="363897" y="962777"/>
                  <a:pt x="398568" y="951443"/>
                  <a:pt x="407426" y="948299"/>
                </a:cubicBezTo>
                <a:close/>
                <a:moveTo>
                  <a:pt x="368183" y="811996"/>
                </a:moveTo>
                <a:cubicBezTo>
                  <a:pt x="372194" y="814654"/>
                  <a:pt x="377413" y="814654"/>
                  <a:pt x="381423" y="811996"/>
                </a:cubicBezTo>
                <a:cubicBezTo>
                  <a:pt x="377413" y="809339"/>
                  <a:pt x="372194" y="809339"/>
                  <a:pt x="368183" y="811996"/>
                </a:cubicBezTo>
                <a:close/>
                <a:moveTo>
                  <a:pt x="369422" y="713127"/>
                </a:moveTo>
                <a:cubicBezTo>
                  <a:pt x="370851" y="715317"/>
                  <a:pt x="375041" y="713127"/>
                  <a:pt x="373708" y="711889"/>
                </a:cubicBezTo>
                <a:cubicBezTo>
                  <a:pt x="372375" y="710650"/>
                  <a:pt x="368183" y="711698"/>
                  <a:pt x="369422" y="713127"/>
                </a:cubicBezTo>
                <a:close/>
                <a:moveTo>
                  <a:pt x="414285" y="1600762"/>
                </a:moveTo>
                <a:cubicBezTo>
                  <a:pt x="410370" y="1598133"/>
                  <a:pt x="405245" y="1598133"/>
                  <a:pt x="401330" y="1600762"/>
                </a:cubicBezTo>
                <a:cubicBezTo>
                  <a:pt x="404760" y="1603429"/>
                  <a:pt x="415808" y="1609715"/>
                  <a:pt x="414285" y="1600762"/>
                </a:cubicBezTo>
                <a:close/>
                <a:moveTo>
                  <a:pt x="448479" y="891244"/>
                </a:moveTo>
                <a:lnTo>
                  <a:pt x="456957" y="891244"/>
                </a:lnTo>
                <a:cubicBezTo>
                  <a:pt x="466482" y="875433"/>
                  <a:pt x="489627" y="890101"/>
                  <a:pt x="503153" y="880481"/>
                </a:cubicBezTo>
                <a:cubicBezTo>
                  <a:pt x="506810" y="883872"/>
                  <a:pt x="512449" y="883872"/>
                  <a:pt x="516107" y="880481"/>
                </a:cubicBezTo>
                <a:cubicBezTo>
                  <a:pt x="536966" y="877909"/>
                  <a:pt x="558112" y="887244"/>
                  <a:pt x="577353" y="879148"/>
                </a:cubicBezTo>
                <a:cubicBezTo>
                  <a:pt x="578876" y="865527"/>
                  <a:pt x="500581" y="873337"/>
                  <a:pt x="486960" y="867717"/>
                </a:cubicBezTo>
                <a:cubicBezTo>
                  <a:pt x="484674" y="865241"/>
                  <a:pt x="478388" y="866003"/>
                  <a:pt x="479912" y="869432"/>
                </a:cubicBezTo>
                <a:cubicBezTo>
                  <a:pt x="470387" y="880195"/>
                  <a:pt x="451337" y="865146"/>
                  <a:pt x="435906" y="869432"/>
                </a:cubicBezTo>
                <a:lnTo>
                  <a:pt x="425810" y="876671"/>
                </a:lnTo>
                <a:cubicBezTo>
                  <a:pt x="417428" y="875052"/>
                  <a:pt x="412570" y="880957"/>
                  <a:pt x="405997" y="880576"/>
                </a:cubicBezTo>
                <a:lnTo>
                  <a:pt x="381137" y="894388"/>
                </a:lnTo>
                <a:lnTo>
                  <a:pt x="383709" y="898674"/>
                </a:lnTo>
                <a:cubicBezTo>
                  <a:pt x="393806" y="899626"/>
                  <a:pt x="402188" y="890673"/>
                  <a:pt x="411427" y="898674"/>
                </a:cubicBezTo>
                <a:cubicBezTo>
                  <a:pt x="416666" y="898102"/>
                  <a:pt x="422571" y="900007"/>
                  <a:pt x="427048" y="896959"/>
                </a:cubicBezTo>
                <a:lnTo>
                  <a:pt x="420857" y="893054"/>
                </a:lnTo>
                <a:lnTo>
                  <a:pt x="420857" y="889149"/>
                </a:lnTo>
                <a:cubicBezTo>
                  <a:pt x="425800" y="885472"/>
                  <a:pt x="431849" y="883586"/>
                  <a:pt x="438002" y="883815"/>
                </a:cubicBezTo>
                <a:close/>
                <a:moveTo>
                  <a:pt x="456957" y="938869"/>
                </a:moveTo>
                <a:lnTo>
                  <a:pt x="450480" y="938869"/>
                </a:lnTo>
                <a:cubicBezTo>
                  <a:pt x="445717" y="942489"/>
                  <a:pt x="445717" y="942489"/>
                  <a:pt x="450480" y="946204"/>
                </a:cubicBezTo>
                <a:lnTo>
                  <a:pt x="456861" y="946204"/>
                </a:lnTo>
                <a:cubicBezTo>
                  <a:pt x="461528" y="942870"/>
                  <a:pt x="461528" y="942870"/>
                  <a:pt x="456957" y="938774"/>
                </a:cubicBezTo>
                <a:close/>
                <a:moveTo>
                  <a:pt x="519250" y="1655626"/>
                </a:moveTo>
                <a:cubicBezTo>
                  <a:pt x="515535" y="1653149"/>
                  <a:pt x="504962" y="1646101"/>
                  <a:pt x="506201" y="1655626"/>
                </a:cubicBezTo>
                <a:cubicBezTo>
                  <a:pt x="510096" y="1658331"/>
                  <a:pt x="515240" y="1658445"/>
                  <a:pt x="519250" y="1655911"/>
                </a:cubicBezTo>
                <a:close/>
                <a:moveTo>
                  <a:pt x="522965" y="939060"/>
                </a:moveTo>
                <a:cubicBezTo>
                  <a:pt x="514392" y="938203"/>
                  <a:pt x="503915" y="940775"/>
                  <a:pt x="496962" y="935535"/>
                </a:cubicBezTo>
                <a:cubicBezTo>
                  <a:pt x="492285" y="935926"/>
                  <a:pt x="487627" y="934650"/>
                  <a:pt x="483817" y="931916"/>
                </a:cubicBezTo>
                <a:lnTo>
                  <a:pt x="467244" y="941441"/>
                </a:lnTo>
                <a:cubicBezTo>
                  <a:pt x="464005" y="949347"/>
                  <a:pt x="479531" y="946109"/>
                  <a:pt x="484579" y="942584"/>
                </a:cubicBezTo>
                <a:cubicBezTo>
                  <a:pt x="494104" y="943251"/>
                  <a:pt x="503057" y="941441"/>
                  <a:pt x="510582" y="946585"/>
                </a:cubicBezTo>
                <a:cubicBezTo>
                  <a:pt x="516202" y="946013"/>
                  <a:pt x="522107" y="947918"/>
                  <a:pt x="525917" y="944584"/>
                </a:cubicBezTo>
                <a:cubicBezTo>
                  <a:pt x="526013" y="940965"/>
                  <a:pt x="525917" y="940965"/>
                  <a:pt x="522965" y="939346"/>
                </a:cubicBezTo>
                <a:close/>
                <a:moveTo>
                  <a:pt x="603927" y="1694297"/>
                </a:moveTo>
                <a:cubicBezTo>
                  <a:pt x="583067" y="1690963"/>
                  <a:pt x="564875" y="1703822"/>
                  <a:pt x="545825" y="1699917"/>
                </a:cubicBezTo>
                <a:cubicBezTo>
                  <a:pt x="539538" y="1697250"/>
                  <a:pt x="539538" y="1697155"/>
                  <a:pt x="532490" y="1699917"/>
                </a:cubicBezTo>
                <a:cubicBezTo>
                  <a:pt x="536300" y="1711918"/>
                  <a:pt x="596403" y="1704203"/>
                  <a:pt x="611357" y="1704013"/>
                </a:cubicBezTo>
                <a:cubicBezTo>
                  <a:pt x="611166" y="1698584"/>
                  <a:pt x="612976" y="1694107"/>
                  <a:pt x="603927" y="1694583"/>
                </a:cubicBezTo>
                <a:close/>
                <a:moveTo>
                  <a:pt x="568780" y="1653911"/>
                </a:moveTo>
                <a:cubicBezTo>
                  <a:pt x="566875" y="1653911"/>
                  <a:pt x="566018" y="1654864"/>
                  <a:pt x="565256" y="1654578"/>
                </a:cubicBezTo>
                <a:lnTo>
                  <a:pt x="574781" y="1661150"/>
                </a:lnTo>
                <a:cubicBezTo>
                  <a:pt x="586020" y="1661150"/>
                  <a:pt x="595164" y="1662960"/>
                  <a:pt x="604023" y="1656007"/>
                </a:cubicBezTo>
                <a:cubicBezTo>
                  <a:pt x="594116" y="1651054"/>
                  <a:pt x="580210" y="1655244"/>
                  <a:pt x="568780" y="1654197"/>
                </a:cubicBezTo>
                <a:close/>
                <a:moveTo>
                  <a:pt x="578876" y="917438"/>
                </a:moveTo>
                <a:lnTo>
                  <a:pt x="575924" y="913056"/>
                </a:lnTo>
                <a:cubicBezTo>
                  <a:pt x="569161" y="913056"/>
                  <a:pt x="543729" y="915438"/>
                  <a:pt x="558779" y="907532"/>
                </a:cubicBezTo>
                <a:lnTo>
                  <a:pt x="540300" y="897150"/>
                </a:lnTo>
                <a:lnTo>
                  <a:pt x="536871" y="891054"/>
                </a:lnTo>
                <a:cubicBezTo>
                  <a:pt x="506677" y="893054"/>
                  <a:pt x="474387" y="884768"/>
                  <a:pt x="447717" y="899817"/>
                </a:cubicBezTo>
                <a:cubicBezTo>
                  <a:pt x="461719" y="902293"/>
                  <a:pt x="474959" y="916009"/>
                  <a:pt x="489627" y="916771"/>
                </a:cubicBezTo>
                <a:cubicBezTo>
                  <a:pt x="498581" y="909532"/>
                  <a:pt x="503915" y="915438"/>
                  <a:pt x="513916" y="916771"/>
                </a:cubicBezTo>
                <a:cubicBezTo>
                  <a:pt x="521240" y="918581"/>
                  <a:pt x="528403" y="920962"/>
                  <a:pt x="535347" y="923915"/>
                </a:cubicBezTo>
                <a:cubicBezTo>
                  <a:pt x="549159" y="922486"/>
                  <a:pt x="567446" y="929249"/>
                  <a:pt x="578876" y="917724"/>
                </a:cubicBezTo>
                <a:close/>
                <a:moveTo>
                  <a:pt x="613548" y="747226"/>
                </a:moveTo>
                <a:cubicBezTo>
                  <a:pt x="606309" y="746560"/>
                  <a:pt x="598212" y="749132"/>
                  <a:pt x="591735" y="745417"/>
                </a:cubicBezTo>
                <a:lnTo>
                  <a:pt x="591735" y="741988"/>
                </a:lnTo>
                <a:cubicBezTo>
                  <a:pt x="582210" y="739416"/>
                  <a:pt x="571637" y="732463"/>
                  <a:pt x="562112" y="739701"/>
                </a:cubicBezTo>
                <a:cubicBezTo>
                  <a:pt x="547882" y="743369"/>
                  <a:pt x="532890" y="742673"/>
                  <a:pt x="519060" y="737701"/>
                </a:cubicBezTo>
                <a:lnTo>
                  <a:pt x="538110" y="728748"/>
                </a:lnTo>
                <a:cubicBezTo>
                  <a:pt x="539443" y="728748"/>
                  <a:pt x="550016" y="730082"/>
                  <a:pt x="551921" y="726367"/>
                </a:cubicBezTo>
                <a:cubicBezTo>
                  <a:pt x="550968" y="710269"/>
                  <a:pt x="576971" y="720557"/>
                  <a:pt x="588497" y="717794"/>
                </a:cubicBezTo>
                <a:lnTo>
                  <a:pt x="596974" y="712365"/>
                </a:lnTo>
                <a:cubicBezTo>
                  <a:pt x="591354" y="704745"/>
                  <a:pt x="580115" y="706745"/>
                  <a:pt x="573257" y="710365"/>
                </a:cubicBezTo>
                <a:cubicBezTo>
                  <a:pt x="551540" y="715508"/>
                  <a:pt x="532394" y="689790"/>
                  <a:pt x="512868" y="704745"/>
                </a:cubicBezTo>
                <a:lnTo>
                  <a:pt x="512868" y="712175"/>
                </a:lnTo>
                <a:cubicBezTo>
                  <a:pt x="514678" y="713794"/>
                  <a:pt x="520107" y="714651"/>
                  <a:pt x="519250" y="717699"/>
                </a:cubicBezTo>
                <a:cubicBezTo>
                  <a:pt x="478950" y="713527"/>
                  <a:pt x="438230" y="719147"/>
                  <a:pt x="400569" y="734082"/>
                </a:cubicBezTo>
                <a:cubicBezTo>
                  <a:pt x="427048" y="748750"/>
                  <a:pt x="457719" y="729224"/>
                  <a:pt x="485532" y="741226"/>
                </a:cubicBezTo>
                <a:cubicBezTo>
                  <a:pt x="478483" y="750751"/>
                  <a:pt x="462005" y="744464"/>
                  <a:pt x="453622" y="752846"/>
                </a:cubicBezTo>
                <a:cubicBezTo>
                  <a:pt x="443041" y="753017"/>
                  <a:pt x="432534" y="751008"/>
                  <a:pt x="422762" y="746940"/>
                </a:cubicBezTo>
                <a:lnTo>
                  <a:pt x="414285" y="748465"/>
                </a:lnTo>
                <a:cubicBezTo>
                  <a:pt x="414285" y="751131"/>
                  <a:pt x="414285" y="753323"/>
                  <a:pt x="444764" y="754370"/>
                </a:cubicBezTo>
                <a:cubicBezTo>
                  <a:pt x="439145" y="754942"/>
                  <a:pt x="429905" y="755799"/>
                  <a:pt x="414285" y="757037"/>
                </a:cubicBezTo>
                <a:cubicBezTo>
                  <a:pt x="420000" y="758275"/>
                  <a:pt x="457719" y="761228"/>
                  <a:pt x="452385" y="754560"/>
                </a:cubicBezTo>
                <a:cubicBezTo>
                  <a:pt x="465910" y="755704"/>
                  <a:pt x="478578" y="766467"/>
                  <a:pt x="491151" y="758847"/>
                </a:cubicBezTo>
                <a:cubicBezTo>
                  <a:pt x="493818" y="762562"/>
                  <a:pt x="502486" y="760561"/>
                  <a:pt x="505534" y="764085"/>
                </a:cubicBezTo>
                <a:cubicBezTo>
                  <a:pt x="501914" y="766943"/>
                  <a:pt x="494104" y="765038"/>
                  <a:pt x="490008" y="769229"/>
                </a:cubicBezTo>
                <a:cubicBezTo>
                  <a:pt x="479569" y="763362"/>
                  <a:pt x="466558" y="764771"/>
                  <a:pt x="457623" y="772753"/>
                </a:cubicBezTo>
                <a:cubicBezTo>
                  <a:pt x="433716" y="765705"/>
                  <a:pt x="403998" y="769134"/>
                  <a:pt x="378756" y="772753"/>
                </a:cubicBezTo>
                <a:cubicBezTo>
                  <a:pt x="373517" y="776373"/>
                  <a:pt x="373517" y="776373"/>
                  <a:pt x="378756" y="780183"/>
                </a:cubicBezTo>
                <a:cubicBezTo>
                  <a:pt x="399235" y="779326"/>
                  <a:pt x="420857" y="773230"/>
                  <a:pt x="440669" y="778087"/>
                </a:cubicBezTo>
                <a:cubicBezTo>
                  <a:pt x="440669" y="779326"/>
                  <a:pt x="440669" y="780469"/>
                  <a:pt x="441145" y="781898"/>
                </a:cubicBezTo>
                <a:cubicBezTo>
                  <a:pt x="428953" y="792946"/>
                  <a:pt x="407046" y="786279"/>
                  <a:pt x="396187" y="797423"/>
                </a:cubicBezTo>
                <a:lnTo>
                  <a:pt x="401235" y="800281"/>
                </a:lnTo>
                <a:lnTo>
                  <a:pt x="401235" y="811806"/>
                </a:lnTo>
                <a:lnTo>
                  <a:pt x="414761" y="817806"/>
                </a:lnTo>
                <a:lnTo>
                  <a:pt x="414761" y="823045"/>
                </a:lnTo>
                <a:cubicBezTo>
                  <a:pt x="404569" y="825712"/>
                  <a:pt x="374184" y="828379"/>
                  <a:pt x="397521" y="839238"/>
                </a:cubicBezTo>
                <a:cubicBezTo>
                  <a:pt x="409884" y="839800"/>
                  <a:pt x="422162" y="841553"/>
                  <a:pt x="434192" y="844476"/>
                </a:cubicBezTo>
                <a:lnTo>
                  <a:pt x="434192" y="848096"/>
                </a:lnTo>
                <a:cubicBezTo>
                  <a:pt x="424667" y="850668"/>
                  <a:pt x="413999" y="857621"/>
                  <a:pt x="405617" y="850477"/>
                </a:cubicBezTo>
                <a:cubicBezTo>
                  <a:pt x="396092" y="853621"/>
                  <a:pt x="406855" y="859145"/>
                  <a:pt x="410475" y="861145"/>
                </a:cubicBezTo>
                <a:cubicBezTo>
                  <a:pt x="417742" y="862431"/>
                  <a:pt x="425229" y="861221"/>
                  <a:pt x="431715" y="857716"/>
                </a:cubicBezTo>
                <a:cubicBezTo>
                  <a:pt x="442478" y="857716"/>
                  <a:pt x="447717" y="863432"/>
                  <a:pt x="458290" y="861050"/>
                </a:cubicBezTo>
                <a:cubicBezTo>
                  <a:pt x="463862" y="856592"/>
                  <a:pt x="471768" y="856592"/>
                  <a:pt x="477340" y="861050"/>
                </a:cubicBezTo>
                <a:cubicBezTo>
                  <a:pt x="505915" y="849144"/>
                  <a:pt x="544777" y="859621"/>
                  <a:pt x="575162" y="864479"/>
                </a:cubicBezTo>
                <a:cubicBezTo>
                  <a:pt x="584687" y="860479"/>
                  <a:pt x="584687" y="860098"/>
                  <a:pt x="586782" y="854954"/>
                </a:cubicBezTo>
                <a:lnTo>
                  <a:pt x="605832" y="844572"/>
                </a:lnTo>
                <a:cubicBezTo>
                  <a:pt x="592212" y="836761"/>
                  <a:pt x="574495" y="842000"/>
                  <a:pt x="560017" y="836571"/>
                </a:cubicBezTo>
                <a:cubicBezTo>
                  <a:pt x="562684" y="825998"/>
                  <a:pt x="550492" y="826284"/>
                  <a:pt x="543538" y="831523"/>
                </a:cubicBezTo>
                <a:lnTo>
                  <a:pt x="527251" y="821998"/>
                </a:lnTo>
                <a:lnTo>
                  <a:pt x="527251" y="814663"/>
                </a:lnTo>
                <a:cubicBezTo>
                  <a:pt x="538491" y="812092"/>
                  <a:pt x="550016" y="822950"/>
                  <a:pt x="563637" y="820092"/>
                </a:cubicBezTo>
                <a:lnTo>
                  <a:pt x="579734" y="810567"/>
                </a:lnTo>
                <a:cubicBezTo>
                  <a:pt x="584782" y="790279"/>
                  <a:pt x="542872" y="820855"/>
                  <a:pt x="546873" y="795708"/>
                </a:cubicBezTo>
                <a:lnTo>
                  <a:pt x="555635" y="794185"/>
                </a:lnTo>
                <a:cubicBezTo>
                  <a:pt x="561636" y="798756"/>
                  <a:pt x="588592" y="802376"/>
                  <a:pt x="573162" y="791423"/>
                </a:cubicBezTo>
                <a:cubicBezTo>
                  <a:pt x="570971" y="782945"/>
                  <a:pt x="548968" y="787136"/>
                  <a:pt x="543158" y="790470"/>
                </a:cubicBezTo>
                <a:cubicBezTo>
                  <a:pt x="537633" y="786088"/>
                  <a:pt x="529061" y="787803"/>
                  <a:pt x="524108" y="783517"/>
                </a:cubicBezTo>
                <a:cubicBezTo>
                  <a:pt x="515726" y="779993"/>
                  <a:pt x="486579" y="796185"/>
                  <a:pt x="488960" y="780849"/>
                </a:cubicBezTo>
                <a:cubicBezTo>
                  <a:pt x="496771" y="775039"/>
                  <a:pt x="511249" y="774373"/>
                  <a:pt x="520583" y="770372"/>
                </a:cubicBezTo>
                <a:lnTo>
                  <a:pt x="520583" y="767324"/>
                </a:lnTo>
                <a:cubicBezTo>
                  <a:pt x="527918" y="764695"/>
                  <a:pt x="535519" y="762876"/>
                  <a:pt x="543253" y="761895"/>
                </a:cubicBezTo>
                <a:cubicBezTo>
                  <a:pt x="555540" y="772277"/>
                  <a:pt x="567828" y="768658"/>
                  <a:pt x="579639" y="760180"/>
                </a:cubicBezTo>
                <a:cubicBezTo>
                  <a:pt x="582591" y="747036"/>
                  <a:pt x="605546" y="758561"/>
                  <a:pt x="616310" y="758180"/>
                </a:cubicBezTo>
                <a:lnTo>
                  <a:pt x="624406" y="752656"/>
                </a:lnTo>
                <a:cubicBezTo>
                  <a:pt x="621348" y="749941"/>
                  <a:pt x="617586" y="748160"/>
                  <a:pt x="613548" y="747512"/>
                </a:cubicBezTo>
                <a:close/>
                <a:moveTo>
                  <a:pt x="430096" y="714079"/>
                </a:moveTo>
                <a:cubicBezTo>
                  <a:pt x="435621" y="709983"/>
                  <a:pt x="441431" y="711126"/>
                  <a:pt x="446765" y="708650"/>
                </a:cubicBezTo>
                <a:cubicBezTo>
                  <a:pt x="446765" y="707507"/>
                  <a:pt x="446765" y="706269"/>
                  <a:pt x="446765" y="704649"/>
                </a:cubicBezTo>
                <a:cubicBezTo>
                  <a:pt x="442383" y="703793"/>
                  <a:pt x="441621" y="700078"/>
                  <a:pt x="435716" y="699887"/>
                </a:cubicBezTo>
                <a:cubicBezTo>
                  <a:pt x="430820" y="702278"/>
                  <a:pt x="426133" y="705088"/>
                  <a:pt x="421714" y="708269"/>
                </a:cubicBezTo>
                <a:close/>
                <a:moveTo>
                  <a:pt x="609071" y="637308"/>
                </a:moveTo>
                <a:cubicBezTo>
                  <a:pt x="605346" y="635889"/>
                  <a:pt x="601165" y="636432"/>
                  <a:pt x="597926" y="638737"/>
                </a:cubicBezTo>
                <a:cubicBezTo>
                  <a:pt x="603832" y="642070"/>
                  <a:pt x="611547" y="647023"/>
                  <a:pt x="618119" y="641975"/>
                </a:cubicBezTo>
                <a:cubicBezTo>
                  <a:pt x="615195" y="640327"/>
                  <a:pt x="612176" y="638860"/>
                  <a:pt x="609071" y="637594"/>
                </a:cubicBezTo>
                <a:close/>
                <a:moveTo>
                  <a:pt x="607451" y="614638"/>
                </a:moveTo>
                <a:cubicBezTo>
                  <a:pt x="592783" y="617401"/>
                  <a:pt x="576210" y="605113"/>
                  <a:pt x="562017" y="614638"/>
                </a:cubicBezTo>
                <a:cubicBezTo>
                  <a:pt x="554588" y="608828"/>
                  <a:pt x="545634" y="613114"/>
                  <a:pt x="539634" y="609590"/>
                </a:cubicBezTo>
                <a:cubicBezTo>
                  <a:pt x="539634" y="608352"/>
                  <a:pt x="539634" y="607209"/>
                  <a:pt x="539062" y="605875"/>
                </a:cubicBezTo>
                <a:lnTo>
                  <a:pt x="545539" y="601780"/>
                </a:lnTo>
                <a:lnTo>
                  <a:pt x="545539" y="597969"/>
                </a:lnTo>
                <a:cubicBezTo>
                  <a:pt x="529156" y="591302"/>
                  <a:pt x="507439" y="584254"/>
                  <a:pt x="489818" y="592541"/>
                </a:cubicBezTo>
                <a:cubicBezTo>
                  <a:pt x="469434" y="578919"/>
                  <a:pt x="448860" y="604732"/>
                  <a:pt x="430287" y="588730"/>
                </a:cubicBezTo>
                <a:cubicBezTo>
                  <a:pt x="421523" y="589778"/>
                  <a:pt x="411808" y="587873"/>
                  <a:pt x="403045" y="589493"/>
                </a:cubicBezTo>
                <a:cubicBezTo>
                  <a:pt x="398568" y="607590"/>
                  <a:pt x="402378" y="603304"/>
                  <a:pt x="381233" y="603685"/>
                </a:cubicBezTo>
                <a:cubicBezTo>
                  <a:pt x="382376" y="597017"/>
                  <a:pt x="367897" y="602542"/>
                  <a:pt x="381233" y="603685"/>
                </a:cubicBezTo>
                <a:lnTo>
                  <a:pt x="378661" y="603685"/>
                </a:lnTo>
                <a:cubicBezTo>
                  <a:pt x="379575" y="603837"/>
                  <a:pt x="380509" y="603837"/>
                  <a:pt x="381423" y="603685"/>
                </a:cubicBezTo>
                <a:lnTo>
                  <a:pt x="381423" y="603685"/>
                </a:lnTo>
                <a:lnTo>
                  <a:pt x="381423" y="609685"/>
                </a:lnTo>
                <a:cubicBezTo>
                  <a:pt x="368183" y="610638"/>
                  <a:pt x="359135" y="621116"/>
                  <a:pt x="345133" y="618353"/>
                </a:cubicBezTo>
                <a:lnTo>
                  <a:pt x="335608" y="623878"/>
                </a:lnTo>
                <a:lnTo>
                  <a:pt x="341132" y="627593"/>
                </a:lnTo>
                <a:cubicBezTo>
                  <a:pt x="341132" y="628640"/>
                  <a:pt x="341132" y="629878"/>
                  <a:pt x="341132" y="631117"/>
                </a:cubicBezTo>
                <a:lnTo>
                  <a:pt x="334560" y="635117"/>
                </a:lnTo>
                <a:lnTo>
                  <a:pt x="334560" y="642356"/>
                </a:lnTo>
                <a:cubicBezTo>
                  <a:pt x="351134" y="651881"/>
                  <a:pt x="373327" y="632831"/>
                  <a:pt x="385995" y="646643"/>
                </a:cubicBezTo>
                <a:lnTo>
                  <a:pt x="381233" y="649309"/>
                </a:lnTo>
                <a:cubicBezTo>
                  <a:pt x="380661" y="652262"/>
                  <a:pt x="380090" y="655119"/>
                  <a:pt x="379518" y="657691"/>
                </a:cubicBezTo>
                <a:lnTo>
                  <a:pt x="373898" y="660835"/>
                </a:lnTo>
                <a:cubicBezTo>
                  <a:pt x="373898" y="662358"/>
                  <a:pt x="374660" y="663978"/>
                  <a:pt x="375232" y="666169"/>
                </a:cubicBezTo>
                <a:cubicBezTo>
                  <a:pt x="387520" y="662454"/>
                  <a:pt x="406760" y="675694"/>
                  <a:pt x="413332" y="666169"/>
                </a:cubicBezTo>
                <a:cubicBezTo>
                  <a:pt x="413332" y="662835"/>
                  <a:pt x="418761" y="662358"/>
                  <a:pt x="422381" y="662930"/>
                </a:cubicBezTo>
                <a:cubicBezTo>
                  <a:pt x="429715" y="664454"/>
                  <a:pt x="425524" y="674360"/>
                  <a:pt x="426476" y="679027"/>
                </a:cubicBezTo>
                <a:lnTo>
                  <a:pt x="416951" y="685028"/>
                </a:lnTo>
                <a:cubicBezTo>
                  <a:pt x="410894" y="684637"/>
                  <a:pt x="404912" y="686619"/>
                  <a:pt x="400283" y="690553"/>
                </a:cubicBezTo>
                <a:cubicBezTo>
                  <a:pt x="400283" y="691982"/>
                  <a:pt x="401045" y="693696"/>
                  <a:pt x="401426" y="695029"/>
                </a:cubicBezTo>
                <a:cubicBezTo>
                  <a:pt x="421714" y="696458"/>
                  <a:pt x="436764" y="688743"/>
                  <a:pt x="456194" y="696077"/>
                </a:cubicBezTo>
                <a:cubicBezTo>
                  <a:pt x="467853" y="706641"/>
                  <a:pt x="484808" y="708945"/>
                  <a:pt x="498866" y="701887"/>
                </a:cubicBezTo>
                <a:lnTo>
                  <a:pt x="498866" y="697792"/>
                </a:lnTo>
                <a:cubicBezTo>
                  <a:pt x="527441" y="672169"/>
                  <a:pt x="564970" y="718747"/>
                  <a:pt x="589544" y="685981"/>
                </a:cubicBezTo>
                <a:cubicBezTo>
                  <a:pt x="564875" y="668835"/>
                  <a:pt x="538776" y="688076"/>
                  <a:pt x="512487" y="679123"/>
                </a:cubicBezTo>
                <a:cubicBezTo>
                  <a:pt x="519441" y="673884"/>
                  <a:pt x="528108" y="674075"/>
                  <a:pt x="535347" y="670360"/>
                </a:cubicBezTo>
                <a:cubicBezTo>
                  <a:pt x="544015" y="669788"/>
                  <a:pt x="544205" y="670360"/>
                  <a:pt x="544872" y="665026"/>
                </a:cubicBezTo>
                <a:lnTo>
                  <a:pt x="538395" y="660930"/>
                </a:lnTo>
                <a:lnTo>
                  <a:pt x="538395" y="657501"/>
                </a:lnTo>
                <a:cubicBezTo>
                  <a:pt x="545348" y="654453"/>
                  <a:pt x="557445" y="653119"/>
                  <a:pt x="563732" y="645785"/>
                </a:cubicBezTo>
                <a:lnTo>
                  <a:pt x="552016" y="639213"/>
                </a:lnTo>
                <a:cubicBezTo>
                  <a:pt x="552683" y="635879"/>
                  <a:pt x="549539" y="633593"/>
                  <a:pt x="545254" y="631688"/>
                </a:cubicBezTo>
                <a:cubicBezTo>
                  <a:pt x="552873" y="627116"/>
                  <a:pt x="566685" y="627973"/>
                  <a:pt x="573829" y="622163"/>
                </a:cubicBezTo>
                <a:cubicBezTo>
                  <a:pt x="587259" y="626259"/>
                  <a:pt x="604213" y="633498"/>
                  <a:pt x="616786" y="623973"/>
                </a:cubicBezTo>
                <a:lnTo>
                  <a:pt x="616786" y="620067"/>
                </a:lnTo>
                <a:close/>
                <a:moveTo>
                  <a:pt x="370469" y="584444"/>
                </a:moveTo>
                <a:cubicBezTo>
                  <a:pt x="450384" y="580729"/>
                  <a:pt x="395806" y="560918"/>
                  <a:pt x="361707" y="579491"/>
                </a:cubicBezTo>
                <a:cubicBezTo>
                  <a:pt x="364659" y="581491"/>
                  <a:pt x="367421" y="583110"/>
                  <a:pt x="370469" y="584730"/>
                </a:cubicBezTo>
                <a:close/>
                <a:moveTo>
                  <a:pt x="463529" y="570252"/>
                </a:moveTo>
                <a:cubicBezTo>
                  <a:pt x="463529" y="570252"/>
                  <a:pt x="464957" y="569490"/>
                  <a:pt x="465719" y="569109"/>
                </a:cubicBezTo>
                <a:cubicBezTo>
                  <a:pt x="467529" y="565394"/>
                  <a:pt x="456004" y="568061"/>
                  <a:pt x="463433" y="570538"/>
                </a:cubicBezTo>
                <a:close/>
                <a:moveTo>
                  <a:pt x="499628" y="564823"/>
                </a:moveTo>
                <a:lnTo>
                  <a:pt x="499628" y="561203"/>
                </a:lnTo>
                <a:cubicBezTo>
                  <a:pt x="495637" y="558593"/>
                  <a:pt x="490475" y="558593"/>
                  <a:pt x="486484" y="561203"/>
                </a:cubicBezTo>
                <a:lnTo>
                  <a:pt x="486484" y="564823"/>
                </a:lnTo>
                <a:cubicBezTo>
                  <a:pt x="490418" y="567518"/>
                  <a:pt x="495580" y="567632"/>
                  <a:pt x="499628" y="565109"/>
                </a:cubicBezTo>
                <a:close/>
                <a:moveTo>
                  <a:pt x="519441" y="577682"/>
                </a:moveTo>
                <a:cubicBezTo>
                  <a:pt x="522298" y="578443"/>
                  <a:pt x="528966" y="575872"/>
                  <a:pt x="522393" y="574062"/>
                </a:cubicBezTo>
                <a:cubicBezTo>
                  <a:pt x="515821" y="572252"/>
                  <a:pt x="507630" y="576824"/>
                  <a:pt x="519441" y="577967"/>
                </a:cubicBezTo>
                <a:close/>
                <a:moveTo>
                  <a:pt x="307509" y="1819837"/>
                </a:moveTo>
                <a:cubicBezTo>
                  <a:pt x="294174" y="1819837"/>
                  <a:pt x="295698" y="1821837"/>
                  <a:pt x="296460" y="1829362"/>
                </a:cubicBezTo>
                <a:lnTo>
                  <a:pt x="307223" y="1835934"/>
                </a:lnTo>
                <a:cubicBezTo>
                  <a:pt x="309891" y="1830924"/>
                  <a:pt x="309995" y="1824942"/>
                  <a:pt x="307509" y="1819837"/>
                </a:cubicBezTo>
                <a:close/>
                <a:moveTo>
                  <a:pt x="332179" y="1805168"/>
                </a:moveTo>
                <a:lnTo>
                  <a:pt x="324750" y="1805168"/>
                </a:lnTo>
                <a:cubicBezTo>
                  <a:pt x="308557" y="1813645"/>
                  <a:pt x="322368" y="1812598"/>
                  <a:pt x="331989" y="1812502"/>
                </a:cubicBezTo>
                <a:cubicBezTo>
                  <a:pt x="336751" y="1808883"/>
                  <a:pt x="336656" y="1808883"/>
                  <a:pt x="332179" y="1805549"/>
                </a:cubicBezTo>
                <a:close/>
                <a:moveTo>
                  <a:pt x="368279" y="1869652"/>
                </a:moveTo>
                <a:cubicBezTo>
                  <a:pt x="364307" y="1866986"/>
                  <a:pt x="359115" y="1866986"/>
                  <a:pt x="355134" y="1869652"/>
                </a:cubicBezTo>
                <a:cubicBezTo>
                  <a:pt x="359087" y="1872272"/>
                  <a:pt x="364231" y="1872272"/>
                  <a:pt x="368183" y="1869652"/>
                </a:cubicBezTo>
                <a:close/>
                <a:moveTo>
                  <a:pt x="519345" y="2079202"/>
                </a:moveTo>
                <a:cubicBezTo>
                  <a:pt x="508963" y="2070249"/>
                  <a:pt x="497723" y="2075393"/>
                  <a:pt x="486770" y="2079202"/>
                </a:cubicBezTo>
                <a:cubicBezTo>
                  <a:pt x="492961" y="2084918"/>
                  <a:pt x="518583" y="2091299"/>
                  <a:pt x="519345" y="2079679"/>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563" name="Google Shape;563;p33"/>
          <p:cNvSpPr/>
          <p:nvPr/>
        </p:nvSpPr>
        <p:spPr>
          <a:xfrm flipH="1" rot="5400000">
            <a:off x="5885547" y="-1159417"/>
            <a:ext cx="427276" cy="12206666"/>
          </a:xfrm>
          <a:custGeom>
            <a:rect b="b" l="l" r="r" t="t"/>
            <a:pathLst>
              <a:path extrusionOk="0" h="4606289" w="670237">
                <a:moveTo>
                  <a:pt x="638371" y="4605709"/>
                </a:moveTo>
                <a:lnTo>
                  <a:pt x="40486" y="4605709"/>
                </a:lnTo>
                <a:lnTo>
                  <a:pt x="40486" y="4600280"/>
                </a:lnTo>
                <a:lnTo>
                  <a:pt x="46678" y="4596374"/>
                </a:lnTo>
                <a:lnTo>
                  <a:pt x="40867" y="4592564"/>
                </a:lnTo>
                <a:cubicBezTo>
                  <a:pt x="48297" y="4590564"/>
                  <a:pt x="46582" y="4584659"/>
                  <a:pt x="47344" y="4579610"/>
                </a:cubicBezTo>
                <a:cubicBezTo>
                  <a:pt x="41153" y="4573609"/>
                  <a:pt x="36200" y="4572180"/>
                  <a:pt x="46868" y="4566942"/>
                </a:cubicBezTo>
                <a:lnTo>
                  <a:pt x="46868" y="4534080"/>
                </a:lnTo>
                <a:lnTo>
                  <a:pt x="53631" y="4530081"/>
                </a:lnTo>
                <a:lnTo>
                  <a:pt x="53631" y="4526461"/>
                </a:lnTo>
                <a:lnTo>
                  <a:pt x="46868" y="4522365"/>
                </a:lnTo>
                <a:lnTo>
                  <a:pt x="46868" y="4515412"/>
                </a:lnTo>
                <a:lnTo>
                  <a:pt x="40867" y="4511602"/>
                </a:lnTo>
                <a:lnTo>
                  <a:pt x="40867" y="4504076"/>
                </a:lnTo>
                <a:lnTo>
                  <a:pt x="46582" y="4500934"/>
                </a:lnTo>
                <a:cubicBezTo>
                  <a:pt x="48011" y="4493504"/>
                  <a:pt x="46582" y="4485599"/>
                  <a:pt x="47630" y="4478169"/>
                </a:cubicBezTo>
                <a:lnTo>
                  <a:pt x="53250" y="4475026"/>
                </a:lnTo>
                <a:lnTo>
                  <a:pt x="53250" y="4463881"/>
                </a:lnTo>
                <a:lnTo>
                  <a:pt x="47249" y="4460071"/>
                </a:lnTo>
                <a:lnTo>
                  <a:pt x="47249" y="4430734"/>
                </a:lnTo>
                <a:lnTo>
                  <a:pt x="53726" y="4426829"/>
                </a:lnTo>
                <a:lnTo>
                  <a:pt x="53726" y="4415970"/>
                </a:lnTo>
                <a:lnTo>
                  <a:pt x="59917" y="4412066"/>
                </a:lnTo>
                <a:lnTo>
                  <a:pt x="59917" y="4405017"/>
                </a:lnTo>
                <a:cubicBezTo>
                  <a:pt x="52774" y="4401778"/>
                  <a:pt x="54679" y="4397683"/>
                  <a:pt x="48202" y="4394254"/>
                </a:cubicBezTo>
                <a:cubicBezTo>
                  <a:pt x="43915" y="4390730"/>
                  <a:pt x="50297" y="4388253"/>
                  <a:pt x="53631" y="4386443"/>
                </a:cubicBezTo>
                <a:cubicBezTo>
                  <a:pt x="53631" y="4378538"/>
                  <a:pt x="51059" y="4372918"/>
                  <a:pt x="63156" y="4373203"/>
                </a:cubicBezTo>
                <a:lnTo>
                  <a:pt x="73443" y="4368060"/>
                </a:lnTo>
                <a:cubicBezTo>
                  <a:pt x="66013" y="4363964"/>
                  <a:pt x="53250" y="4368631"/>
                  <a:pt x="48011" y="4360059"/>
                </a:cubicBezTo>
                <a:lnTo>
                  <a:pt x="52678" y="4357487"/>
                </a:lnTo>
                <a:cubicBezTo>
                  <a:pt x="46392" y="4352153"/>
                  <a:pt x="44106" y="4350343"/>
                  <a:pt x="53536" y="4345771"/>
                </a:cubicBezTo>
                <a:lnTo>
                  <a:pt x="53536" y="4320435"/>
                </a:lnTo>
                <a:cubicBezTo>
                  <a:pt x="59441" y="4317291"/>
                  <a:pt x="68109" y="4317673"/>
                  <a:pt x="73348" y="4312529"/>
                </a:cubicBezTo>
                <a:cubicBezTo>
                  <a:pt x="74014" y="4303004"/>
                  <a:pt x="58870" y="4311006"/>
                  <a:pt x="59155" y="4301099"/>
                </a:cubicBezTo>
                <a:lnTo>
                  <a:pt x="40105" y="4290622"/>
                </a:lnTo>
                <a:cubicBezTo>
                  <a:pt x="44582" y="4288050"/>
                  <a:pt x="49059" y="4285478"/>
                  <a:pt x="52774" y="4283192"/>
                </a:cubicBezTo>
                <a:lnTo>
                  <a:pt x="52774" y="4268333"/>
                </a:lnTo>
                <a:cubicBezTo>
                  <a:pt x="44201" y="4263095"/>
                  <a:pt x="44201" y="4262809"/>
                  <a:pt x="52774" y="4257665"/>
                </a:cubicBezTo>
                <a:lnTo>
                  <a:pt x="52774" y="4250141"/>
                </a:lnTo>
                <a:lnTo>
                  <a:pt x="46963" y="4246426"/>
                </a:lnTo>
                <a:lnTo>
                  <a:pt x="59346" y="4238901"/>
                </a:lnTo>
                <a:lnTo>
                  <a:pt x="52774" y="4234710"/>
                </a:lnTo>
                <a:lnTo>
                  <a:pt x="52774" y="4227756"/>
                </a:lnTo>
                <a:cubicBezTo>
                  <a:pt x="44201" y="4222518"/>
                  <a:pt x="44201" y="4222327"/>
                  <a:pt x="52774" y="4217088"/>
                </a:cubicBezTo>
                <a:lnTo>
                  <a:pt x="52774" y="4099550"/>
                </a:lnTo>
                <a:lnTo>
                  <a:pt x="59346" y="4095359"/>
                </a:lnTo>
                <a:lnTo>
                  <a:pt x="53250" y="4091549"/>
                </a:lnTo>
                <a:lnTo>
                  <a:pt x="59727" y="4087739"/>
                </a:lnTo>
                <a:cubicBezTo>
                  <a:pt x="59727" y="4086405"/>
                  <a:pt x="59727" y="4085167"/>
                  <a:pt x="59727" y="4084024"/>
                </a:cubicBezTo>
                <a:cubicBezTo>
                  <a:pt x="48964" y="4080595"/>
                  <a:pt x="54964" y="4066784"/>
                  <a:pt x="53536" y="4058402"/>
                </a:cubicBezTo>
                <a:cubicBezTo>
                  <a:pt x="66490" y="4052782"/>
                  <a:pt x="57631" y="4034113"/>
                  <a:pt x="60013" y="4022493"/>
                </a:cubicBezTo>
                <a:cubicBezTo>
                  <a:pt x="43793" y="4017254"/>
                  <a:pt x="26301" y="4017635"/>
                  <a:pt x="10292" y="4023445"/>
                </a:cubicBezTo>
                <a:cubicBezTo>
                  <a:pt x="-23141" y="4015159"/>
                  <a:pt x="41058" y="4015254"/>
                  <a:pt x="48392" y="4016016"/>
                </a:cubicBezTo>
                <a:lnTo>
                  <a:pt x="48392" y="4016016"/>
                </a:lnTo>
                <a:cubicBezTo>
                  <a:pt x="49345" y="4016016"/>
                  <a:pt x="49916" y="4016016"/>
                  <a:pt x="48392" y="4016016"/>
                </a:cubicBezTo>
                <a:lnTo>
                  <a:pt x="59727" y="4010872"/>
                </a:lnTo>
                <a:lnTo>
                  <a:pt x="59727" y="3981059"/>
                </a:lnTo>
                <a:lnTo>
                  <a:pt x="53726" y="3977154"/>
                </a:lnTo>
                <a:cubicBezTo>
                  <a:pt x="58393" y="3973439"/>
                  <a:pt x="66680" y="3972963"/>
                  <a:pt x="66490" y="3966676"/>
                </a:cubicBezTo>
                <a:lnTo>
                  <a:pt x="60013" y="3962580"/>
                </a:lnTo>
                <a:lnTo>
                  <a:pt x="60013" y="3793226"/>
                </a:lnTo>
                <a:lnTo>
                  <a:pt x="66394" y="3789321"/>
                </a:lnTo>
                <a:lnTo>
                  <a:pt x="66394" y="3785796"/>
                </a:lnTo>
                <a:lnTo>
                  <a:pt x="60203" y="3781987"/>
                </a:lnTo>
                <a:lnTo>
                  <a:pt x="60203" y="3745030"/>
                </a:lnTo>
                <a:cubicBezTo>
                  <a:pt x="68776" y="3739791"/>
                  <a:pt x="68871" y="3739505"/>
                  <a:pt x="60965" y="3734742"/>
                </a:cubicBezTo>
                <a:cubicBezTo>
                  <a:pt x="59060" y="3731123"/>
                  <a:pt x="60298" y="3727503"/>
                  <a:pt x="59917" y="3723598"/>
                </a:cubicBezTo>
                <a:lnTo>
                  <a:pt x="66204" y="3719312"/>
                </a:lnTo>
                <a:lnTo>
                  <a:pt x="66204" y="3693690"/>
                </a:lnTo>
                <a:lnTo>
                  <a:pt x="60013" y="3689880"/>
                </a:lnTo>
                <a:lnTo>
                  <a:pt x="60013" y="3679021"/>
                </a:lnTo>
                <a:lnTo>
                  <a:pt x="66394" y="3675116"/>
                </a:lnTo>
                <a:lnTo>
                  <a:pt x="66394" y="3642064"/>
                </a:lnTo>
                <a:lnTo>
                  <a:pt x="60013" y="3638159"/>
                </a:lnTo>
                <a:cubicBezTo>
                  <a:pt x="59251" y="3635206"/>
                  <a:pt x="60870" y="3633111"/>
                  <a:pt x="64870" y="3632063"/>
                </a:cubicBezTo>
                <a:cubicBezTo>
                  <a:pt x="66957" y="3629520"/>
                  <a:pt x="67224" y="3625939"/>
                  <a:pt x="65537" y="3623110"/>
                </a:cubicBezTo>
                <a:cubicBezTo>
                  <a:pt x="50488" y="3590915"/>
                  <a:pt x="64585" y="3540814"/>
                  <a:pt x="59917" y="3502428"/>
                </a:cubicBezTo>
                <a:lnTo>
                  <a:pt x="66204" y="3498237"/>
                </a:lnTo>
                <a:lnTo>
                  <a:pt x="66204" y="3435753"/>
                </a:lnTo>
                <a:lnTo>
                  <a:pt x="60013" y="3431848"/>
                </a:lnTo>
                <a:lnTo>
                  <a:pt x="60013" y="3424609"/>
                </a:lnTo>
                <a:lnTo>
                  <a:pt x="66394" y="3420704"/>
                </a:lnTo>
                <a:lnTo>
                  <a:pt x="66394" y="3417179"/>
                </a:lnTo>
                <a:lnTo>
                  <a:pt x="60203" y="3413369"/>
                </a:lnTo>
                <a:lnTo>
                  <a:pt x="60203" y="3391271"/>
                </a:lnTo>
                <a:cubicBezTo>
                  <a:pt x="68871" y="3386032"/>
                  <a:pt x="68871" y="3385746"/>
                  <a:pt x="60870" y="3380889"/>
                </a:cubicBezTo>
                <a:cubicBezTo>
                  <a:pt x="58298" y="3355838"/>
                  <a:pt x="60870" y="3329263"/>
                  <a:pt x="59917" y="3303355"/>
                </a:cubicBezTo>
                <a:lnTo>
                  <a:pt x="66013" y="3299355"/>
                </a:lnTo>
                <a:lnTo>
                  <a:pt x="60013" y="3295545"/>
                </a:lnTo>
                <a:lnTo>
                  <a:pt x="60013" y="3188769"/>
                </a:lnTo>
                <a:lnTo>
                  <a:pt x="66394" y="3184960"/>
                </a:lnTo>
                <a:lnTo>
                  <a:pt x="66394" y="3129810"/>
                </a:lnTo>
                <a:lnTo>
                  <a:pt x="59917" y="3125809"/>
                </a:lnTo>
                <a:cubicBezTo>
                  <a:pt x="59698" y="3123666"/>
                  <a:pt x="60839" y="3121609"/>
                  <a:pt x="62775" y="3120666"/>
                </a:cubicBezTo>
                <a:cubicBezTo>
                  <a:pt x="75919" y="3113808"/>
                  <a:pt x="48106" y="3111141"/>
                  <a:pt x="66204" y="3104092"/>
                </a:cubicBezTo>
                <a:lnTo>
                  <a:pt x="66204" y="3096663"/>
                </a:lnTo>
                <a:lnTo>
                  <a:pt x="60013" y="3092853"/>
                </a:lnTo>
                <a:lnTo>
                  <a:pt x="60013" y="3078184"/>
                </a:lnTo>
                <a:lnTo>
                  <a:pt x="66585" y="3074184"/>
                </a:lnTo>
                <a:lnTo>
                  <a:pt x="66585" y="3045037"/>
                </a:lnTo>
                <a:lnTo>
                  <a:pt x="73062" y="3040941"/>
                </a:lnTo>
                <a:cubicBezTo>
                  <a:pt x="73062" y="3034655"/>
                  <a:pt x="65061" y="3034179"/>
                  <a:pt x="60298" y="3030464"/>
                </a:cubicBezTo>
                <a:lnTo>
                  <a:pt x="66299" y="3026559"/>
                </a:lnTo>
                <a:lnTo>
                  <a:pt x="66299" y="3019320"/>
                </a:lnTo>
                <a:lnTo>
                  <a:pt x="59917" y="3015510"/>
                </a:lnTo>
                <a:lnTo>
                  <a:pt x="59917" y="2989792"/>
                </a:lnTo>
                <a:lnTo>
                  <a:pt x="66299" y="2985982"/>
                </a:lnTo>
                <a:lnTo>
                  <a:pt x="66299" y="2978743"/>
                </a:lnTo>
                <a:lnTo>
                  <a:pt x="60298" y="2974743"/>
                </a:lnTo>
                <a:cubicBezTo>
                  <a:pt x="73824" y="2970933"/>
                  <a:pt x="59155" y="2953121"/>
                  <a:pt x="72681" y="2949406"/>
                </a:cubicBezTo>
                <a:lnTo>
                  <a:pt x="72681" y="2901781"/>
                </a:lnTo>
                <a:lnTo>
                  <a:pt x="66871" y="2898066"/>
                </a:lnTo>
                <a:cubicBezTo>
                  <a:pt x="66871" y="2897019"/>
                  <a:pt x="66871" y="2895780"/>
                  <a:pt x="66871" y="2894542"/>
                </a:cubicBezTo>
                <a:lnTo>
                  <a:pt x="73443" y="2890542"/>
                </a:lnTo>
                <a:lnTo>
                  <a:pt x="73443" y="2857490"/>
                </a:lnTo>
                <a:lnTo>
                  <a:pt x="67061" y="2853680"/>
                </a:lnTo>
                <a:lnTo>
                  <a:pt x="67061" y="2846251"/>
                </a:lnTo>
                <a:cubicBezTo>
                  <a:pt x="78015" y="2843012"/>
                  <a:pt x="72014" y="2829010"/>
                  <a:pt x="73443" y="2820914"/>
                </a:cubicBezTo>
                <a:cubicBezTo>
                  <a:pt x="56203" y="2815866"/>
                  <a:pt x="59727" y="2817961"/>
                  <a:pt x="73443" y="2809675"/>
                </a:cubicBezTo>
                <a:lnTo>
                  <a:pt x="73443" y="2802245"/>
                </a:lnTo>
                <a:lnTo>
                  <a:pt x="67061" y="2798340"/>
                </a:lnTo>
                <a:lnTo>
                  <a:pt x="67061" y="2783766"/>
                </a:lnTo>
                <a:lnTo>
                  <a:pt x="60489" y="2779861"/>
                </a:lnTo>
                <a:cubicBezTo>
                  <a:pt x="60489" y="2778528"/>
                  <a:pt x="60489" y="2777289"/>
                  <a:pt x="60489" y="2776146"/>
                </a:cubicBezTo>
                <a:lnTo>
                  <a:pt x="65156" y="2773480"/>
                </a:lnTo>
                <a:cubicBezTo>
                  <a:pt x="68109" y="2767764"/>
                  <a:pt x="66013" y="2760144"/>
                  <a:pt x="66585" y="2754430"/>
                </a:cubicBezTo>
                <a:cubicBezTo>
                  <a:pt x="78491" y="2750239"/>
                  <a:pt x="71347" y="2735380"/>
                  <a:pt x="73157" y="2725855"/>
                </a:cubicBezTo>
                <a:cubicBezTo>
                  <a:pt x="66585" y="2720806"/>
                  <a:pt x="62870" y="2718806"/>
                  <a:pt x="73157" y="2713853"/>
                </a:cubicBezTo>
                <a:lnTo>
                  <a:pt x="73157" y="2699470"/>
                </a:lnTo>
                <a:lnTo>
                  <a:pt x="79729" y="2695470"/>
                </a:lnTo>
                <a:lnTo>
                  <a:pt x="79729" y="2691184"/>
                </a:lnTo>
                <a:lnTo>
                  <a:pt x="72967" y="2687088"/>
                </a:lnTo>
                <a:lnTo>
                  <a:pt x="72967" y="2628319"/>
                </a:lnTo>
                <a:lnTo>
                  <a:pt x="67633" y="2625366"/>
                </a:lnTo>
                <a:cubicBezTo>
                  <a:pt x="64489" y="2616889"/>
                  <a:pt x="68680" y="2607268"/>
                  <a:pt x="65823" y="2598505"/>
                </a:cubicBezTo>
                <a:cubicBezTo>
                  <a:pt x="50488" y="2562787"/>
                  <a:pt x="64870" y="2508875"/>
                  <a:pt x="60108" y="2466775"/>
                </a:cubicBezTo>
                <a:lnTo>
                  <a:pt x="54012" y="2462774"/>
                </a:lnTo>
                <a:lnTo>
                  <a:pt x="60013" y="2458869"/>
                </a:lnTo>
                <a:lnTo>
                  <a:pt x="60013" y="2455440"/>
                </a:lnTo>
                <a:lnTo>
                  <a:pt x="53440" y="2451439"/>
                </a:lnTo>
                <a:lnTo>
                  <a:pt x="53440" y="2407434"/>
                </a:lnTo>
                <a:lnTo>
                  <a:pt x="47059" y="2403528"/>
                </a:lnTo>
                <a:cubicBezTo>
                  <a:pt x="46297" y="2400576"/>
                  <a:pt x="47916" y="2398480"/>
                  <a:pt x="51821" y="2397528"/>
                </a:cubicBezTo>
                <a:cubicBezTo>
                  <a:pt x="56012" y="2343616"/>
                  <a:pt x="53440" y="2284752"/>
                  <a:pt x="52678" y="2229983"/>
                </a:cubicBezTo>
                <a:lnTo>
                  <a:pt x="47440" y="2227030"/>
                </a:lnTo>
                <a:lnTo>
                  <a:pt x="53250" y="2223125"/>
                </a:lnTo>
                <a:lnTo>
                  <a:pt x="53250" y="2212552"/>
                </a:lnTo>
                <a:lnTo>
                  <a:pt x="59822" y="2208457"/>
                </a:lnTo>
                <a:lnTo>
                  <a:pt x="53440" y="2204456"/>
                </a:lnTo>
                <a:lnTo>
                  <a:pt x="53440" y="2182644"/>
                </a:lnTo>
                <a:lnTo>
                  <a:pt x="46678" y="2178453"/>
                </a:lnTo>
                <a:lnTo>
                  <a:pt x="46678" y="2119684"/>
                </a:lnTo>
                <a:cubicBezTo>
                  <a:pt x="44392" y="2116350"/>
                  <a:pt x="34771" y="2119684"/>
                  <a:pt x="34771" y="2115397"/>
                </a:cubicBezTo>
                <a:lnTo>
                  <a:pt x="46678" y="2108730"/>
                </a:lnTo>
                <a:lnTo>
                  <a:pt x="46678" y="2057104"/>
                </a:lnTo>
                <a:lnTo>
                  <a:pt x="40486" y="2053294"/>
                </a:lnTo>
                <a:lnTo>
                  <a:pt x="40486" y="2035006"/>
                </a:lnTo>
                <a:lnTo>
                  <a:pt x="46868" y="2031101"/>
                </a:lnTo>
                <a:lnTo>
                  <a:pt x="46868" y="1991096"/>
                </a:lnTo>
                <a:lnTo>
                  <a:pt x="40772" y="1987191"/>
                </a:lnTo>
                <a:lnTo>
                  <a:pt x="45725" y="1984428"/>
                </a:lnTo>
                <a:cubicBezTo>
                  <a:pt x="47353" y="1959435"/>
                  <a:pt x="47353" y="1934365"/>
                  <a:pt x="45725" y="1909371"/>
                </a:cubicBezTo>
                <a:lnTo>
                  <a:pt x="41058" y="1906800"/>
                </a:lnTo>
                <a:cubicBezTo>
                  <a:pt x="38677" y="1889083"/>
                  <a:pt x="41058" y="1869938"/>
                  <a:pt x="40201" y="1851460"/>
                </a:cubicBezTo>
                <a:lnTo>
                  <a:pt x="46392" y="1847363"/>
                </a:lnTo>
                <a:lnTo>
                  <a:pt x="40296" y="1843554"/>
                </a:lnTo>
                <a:lnTo>
                  <a:pt x="40296" y="1840030"/>
                </a:lnTo>
                <a:cubicBezTo>
                  <a:pt x="42391" y="1838696"/>
                  <a:pt x="44582" y="1837362"/>
                  <a:pt x="46678" y="1836219"/>
                </a:cubicBezTo>
                <a:lnTo>
                  <a:pt x="46678" y="1825266"/>
                </a:lnTo>
                <a:lnTo>
                  <a:pt x="40391" y="1821265"/>
                </a:lnTo>
                <a:cubicBezTo>
                  <a:pt x="39439" y="1818217"/>
                  <a:pt x="41534" y="1816312"/>
                  <a:pt x="45249" y="1815264"/>
                </a:cubicBezTo>
                <a:cubicBezTo>
                  <a:pt x="49440" y="1794119"/>
                  <a:pt x="45249" y="1769544"/>
                  <a:pt x="46773" y="1747828"/>
                </a:cubicBezTo>
                <a:lnTo>
                  <a:pt x="52964" y="1744398"/>
                </a:lnTo>
                <a:lnTo>
                  <a:pt x="46963" y="1740398"/>
                </a:lnTo>
                <a:lnTo>
                  <a:pt x="46963" y="1729158"/>
                </a:lnTo>
                <a:lnTo>
                  <a:pt x="53345" y="1725253"/>
                </a:lnTo>
                <a:lnTo>
                  <a:pt x="53345" y="1711061"/>
                </a:lnTo>
                <a:lnTo>
                  <a:pt x="46582" y="1707060"/>
                </a:lnTo>
                <a:lnTo>
                  <a:pt x="46582" y="1696297"/>
                </a:lnTo>
                <a:lnTo>
                  <a:pt x="40582" y="1692297"/>
                </a:lnTo>
                <a:lnTo>
                  <a:pt x="45630" y="1689535"/>
                </a:lnTo>
                <a:cubicBezTo>
                  <a:pt x="46297" y="1687439"/>
                  <a:pt x="42487" y="1686963"/>
                  <a:pt x="40582" y="1685153"/>
                </a:cubicBezTo>
                <a:lnTo>
                  <a:pt x="40582" y="1670579"/>
                </a:lnTo>
                <a:lnTo>
                  <a:pt x="46582" y="1666674"/>
                </a:lnTo>
                <a:lnTo>
                  <a:pt x="46582" y="1641052"/>
                </a:lnTo>
                <a:lnTo>
                  <a:pt x="40201" y="1637242"/>
                </a:lnTo>
                <a:lnTo>
                  <a:pt x="40201" y="1630003"/>
                </a:lnTo>
                <a:lnTo>
                  <a:pt x="46963" y="1625907"/>
                </a:lnTo>
                <a:lnTo>
                  <a:pt x="46963" y="1578282"/>
                </a:lnTo>
                <a:cubicBezTo>
                  <a:pt x="56488" y="1575711"/>
                  <a:pt x="51726" y="1566567"/>
                  <a:pt x="54107" y="1559232"/>
                </a:cubicBezTo>
                <a:cubicBezTo>
                  <a:pt x="62299" y="1554280"/>
                  <a:pt x="62299" y="1554089"/>
                  <a:pt x="54107" y="1548850"/>
                </a:cubicBezTo>
                <a:lnTo>
                  <a:pt x="54107" y="1478746"/>
                </a:lnTo>
                <a:lnTo>
                  <a:pt x="60108" y="1474936"/>
                </a:lnTo>
                <a:lnTo>
                  <a:pt x="60108" y="1423596"/>
                </a:lnTo>
                <a:lnTo>
                  <a:pt x="66871" y="1419596"/>
                </a:lnTo>
                <a:lnTo>
                  <a:pt x="66871" y="1416072"/>
                </a:lnTo>
                <a:lnTo>
                  <a:pt x="60489" y="1412166"/>
                </a:lnTo>
                <a:lnTo>
                  <a:pt x="60489" y="1401117"/>
                </a:lnTo>
                <a:lnTo>
                  <a:pt x="65347" y="1398355"/>
                </a:lnTo>
                <a:cubicBezTo>
                  <a:pt x="67424" y="1377114"/>
                  <a:pt x="67647" y="1355721"/>
                  <a:pt x="66013" y="1334442"/>
                </a:cubicBezTo>
                <a:lnTo>
                  <a:pt x="61441" y="1331870"/>
                </a:lnTo>
                <a:cubicBezTo>
                  <a:pt x="59822" y="1314154"/>
                  <a:pt x="59917" y="1235573"/>
                  <a:pt x="61441" y="1219952"/>
                </a:cubicBezTo>
                <a:lnTo>
                  <a:pt x="66394" y="1217190"/>
                </a:lnTo>
                <a:lnTo>
                  <a:pt x="66394" y="1183948"/>
                </a:lnTo>
                <a:lnTo>
                  <a:pt x="60489" y="1180137"/>
                </a:lnTo>
                <a:lnTo>
                  <a:pt x="66775" y="1176328"/>
                </a:lnTo>
                <a:lnTo>
                  <a:pt x="66775" y="1168612"/>
                </a:lnTo>
                <a:cubicBezTo>
                  <a:pt x="64108" y="1167660"/>
                  <a:pt x="49916" y="1166993"/>
                  <a:pt x="56488" y="1163850"/>
                </a:cubicBezTo>
                <a:cubicBezTo>
                  <a:pt x="63632" y="1164421"/>
                  <a:pt x="69538" y="1161563"/>
                  <a:pt x="66013" y="1154325"/>
                </a:cubicBezTo>
                <a:lnTo>
                  <a:pt x="61060" y="1151562"/>
                </a:lnTo>
                <a:cubicBezTo>
                  <a:pt x="60192" y="1146724"/>
                  <a:pt x="59904" y="1141800"/>
                  <a:pt x="60203" y="1136894"/>
                </a:cubicBezTo>
                <a:lnTo>
                  <a:pt x="66299" y="1132798"/>
                </a:lnTo>
                <a:lnTo>
                  <a:pt x="60203" y="1129083"/>
                </a:lnTo>
                <a:lnTo>
                  <a:pt x="60203" y="1103557"/>
                </a:lnTo>
                <a:lnTo>
                  <a:pt x="66585" y="1099651"/>
                </a:lnTo>
                <a:lnTo>
                  <a:pt x="66585" y="1077648"/>
                </a:lnTo>
                <a:lnTo>
                  <a:pt x="60203" y="1073743"/>
                </a:lnTo>
                <a:cubicBezTo>
                  <a:pt x="59441" y="1070790"/>
                  <a:pt x="61060" y="1068695"/>
                  <a:pt x="65156" y="1067647"/>
                </a:cubicBezTo>
                <a:cubicBezTo>
                  <a:pt x="68966" y="1056884"/>
                  <a:pt x="65156" y="1044406"/>
                  <a:pt x="67156" y="1033071"/>
                </a:cubicBezTo>
                <a:cubicBezTo>
                  <a:pt x="75634" y="1028023"/>
                  <a:pt x="75634" y="1027737"/>
                  <a:pt x="67156" y="1022689"/>
                </a:cubicBezTo>
                <a:lnTo>
                  <a:pt x="66585" y="1019165"/>
                </a:lnTo>
                <a:cubicBezTo>
                  <a:pt x="68580" y="1017527"/>
                  <a:pt x="70752" y="1016126"/>
                  <a:pt x="73062" y="1014974"/>
                </a:cubicBezTo>
                <a:lnTo>
                  <a:pt x="73062" y="996781"/>
                </a:lnTo>
                <a:lnTo>
                  <a:pt x="79634" y="992781"/>
                </a:lnTo>
                <a:lnTo>
                  <a:pt x="79634" y="989066"/>
                </a:lnTo>
                <a:cubicBezTo>
                  <a:pt x="73824" y="985351"/>
                  <a:pt x="62584" y="982684"/>
                  <a:pt x="67537" y="973921"/>
                </a:cubicBezTo>
                <a:lnTo>
                  <a:pt x="79253" y="967158"/>
                </a:lnTo>
                <a:cubicBezTo>
                  <a:pt x="80777" y="938012"/>
                  <a:pt x="79253" y="908199"/>
                  <a:pt x="79825" y="878671"/>
                </a:cubicBezTo>
                <a:lnTo>
                  <a:pt x="86111" y="874766"/>
                </a:lnTo>
                <a:lnTo>
                  <a:pt x="79920" y="870956"/>
                </a:lnTo>
                <a:lnTo>
                  <a:pt x="79920" y="867432"/>
                </a:lnTo>
                <a:cubicBezTo>
                  <a:pt x="82301" y="865908"/>
                  <a:pt x="84397" y="864574"/>
                  <a:pt x="86111" y="863622"/>
                </a:cubicBezTo>
                <a:lnTo>
                  <a:pt x="86111" y="856097"/>
                </a:lnTo>
                <a:lnTo>
                  <a:pt x="80682" y="853144"/>
                </a:lnTo>
                <a:cubicBezTo>
                  <a:pt x="80682" y="850477"/>
                  <a:pt x="79634" y="847524"/>
                  <a:pt x="79063" y="844857"/>
                </a:cubicBezTo>
                <a:lnTo>
                  <a:pt x="73824" y="841904"/>
                </a:lnTo>
                <a:cubicBezTo>
                  <a:pt x="72300" y="835999"/>
                  <a:pt x="73824" y="829903"/>
                  <a:pt x="72967" y="823712"/>
                </a:cubicBezTo>
                <a:lnTo>
                  <a:pt x="79539" y="819426"/>
                </a:lnTo>
                <a:lnTo>
                  <a:pt x="79539" y="808472"/>
                </a:lnTo>
                <a:lnTo>
                  <a:pt x="73252" y="804662"/>
                </a:lnTo>
                <a:lnTo>
                  <a:pt x="73252" y="738558"/>
                </a:lnTo>
                <a:lnTo>
                  <a:pt x="79825" y="734653"/>
                </a:lnTo>
                <a:cubicBezTo>
                  <a:pt x="79825" y="733320"/>
                  <a:pt x="79825" y="732177"/>
                  <a:pt x="79825" y="731034"/>
                </a:cubicBezTo>
                <a:cubicBezTo>
                  <a:pt x="77539" y="729700"/>
                  <a:pt x="75443" y="728271"/>
                  <a:pt x="73919" y="727319"/>
                </a:cubicBezTo>
                <a:lnTo>
                  <a:pt x="73919" y="716175"/>
                </a:lnTo>
                <a:lnTo>
                  <a:pt x="79158" y="713222"/>
                </a:lnTo>
                <a:cubicBezTo>
                  <a:pt x="82111" y="706935"/>
                  <a:pt x="78205" y="700172"/>
                  <a:pt x="81063" y="694172"/>
                </a:cubicBezTo>
                <a:lnTo>
                  <a:pt x="85825" y="691505"/>
                </a:lnTo>
                <a:cubicBezTo>
                  <a:pt x="84778" y="688838"/>
                  <a:pt x="77539" y="687600"/>
                  <a:pt x="80206" y="683980"/>
                </a:cubicBezTo>
                <a:lnTo>
                  <a:pt x="73538" y="679885"/>
                </a:lnTo>
                <a:lnTo>
                  <a:pt x="73538" y="676360"/>
                </a:lnTo>
                <a:lnTo>
                  <a:pt x="79920" y="672550"/>
                </a:lnTo>
                <a:lnTo>
                  <a:pt x="79920" y="624925"/>
                </a:lnTo>
                <a:lnTo>
                  <a:pt x="73919" y="621020"/>
                </a:lnTo>
                <a:cubicBezTo>
                  <a:pt x="87730" y="611495"/>
                  <a:pt x="76872" y="584729"/>
                  <a:pt x="80110" y="570061"/>
                </a:cubicBezTo>
                <a:cubicBezTo>
                  <a:pt x="76681" y="567013"/>
                  <a:pt x="73062" y="568061"/>
                  <a:pt x="69252" y="567585"/>
                </a:cubicBezTo>
                <a:lnTo>
                  <a:pt x="66394" y="563013"/>
                </a:lnTo>
                <a:lnTo>
                  <a:pt x="73348" y="558536"/>
                </a:lnTo>
                <a:lnTo>
                  <a:pt x="73348" y="551487"/>
                </a:lnTo>
                <a:lnTo>
                  <a:pt x="80110" y="547487"/>
                </a:lnTo>
                <a:lnTo>
                  <a:pt x="80110" y="529199"/>
                </a:lnTo>
                <a:lnTo>
                  <a:pt x="73348" y="525103"/>
                </a:lnTo>
                <a:lnTo>
                  <a:pt x="73348" y="503195"/>
                </a:lnTo>
                <a:lnTo>
                  <a:pt x="67918" y="500147"/>
                </a:lnTo>
                <a:cubicBezTo>
                  <a:pt x="65347" y="492718"/>
                  <a:pt x="67918" y="484812"/>
                  <a:pt x="66394" y="477192"/>
                </a:cubicBezTo>
                <a:lnTo>
                  <a:pt x="61537" y="474430"/>
                </a:lnTo>
                <a:cubicBezTo>
                  <a:pt x="61060" y="472335"/>
                  <a:pt x="64680" y="471858"/>
                  <a:pt x="66585" y="470144"/>
                </a:cubicBezTo>
                <a:lnTo>
                  <a:pt x="66585" y="459190"/>
                </a:lnTo>
                <a:lnTo>
                  <a:pt x="60584" y="455380"/>
                </a:lnTo>
                <a:lnTo>
                  <a:pt x="60584" y="448141"/>
                </a:lnTo>
                <a:lnTo>
                  <a:pt x="66966" y="444236"/>
                </a:lnTo>
                <a:lnTo>
                  <a:pt x="66966" y="414899"/>
                </a:lnTo>
                <a:lnTo>
                  <a:pt x="60584" y="411089"/>
                </a:lnTo>
                <a:lnTo>
                  <a:pt x="60584" y="374227"/>
                </a:lnTo>
                <a:cubicBezTo>
                  <a:pt x="78586" y="366703"/>
                  <a:pt x="51059" y="364702"/>
                  <a:pt x="64013" y="357558"/>
                </a:cubicBezTo>
                <a:cubicBezTo>
                  <a:pt x="66109" y="355939"/>
                  <a:pt x="66109" y="355939"/>
                  <a:pt x="66966" y="352510"/>
                </a:cubicBezTo>
                <a:lnTo>
                  <a:pt x="60489" y="348510"/>
                </a:lnTo>
                <a:lnTo>
                  <a:pt x="60489" y="341270"/>
                </a:lnTo>
                <a:lnTo>
                  <a:pt x="66871" y="337365"/>
                </a:lnTo>
                <a:lnTo>
                  <a:pt x="66871" y="328983"/>
                </a:lnTo>
                <a:lnTo>
                  <a:pt x="61346" y="325555"/>
                </a:lnTo>
                <a:lnTo>
                  <a:pt x="58203" y="319744"/>
                </a:lnTo>
                <a:cubicBezTo>
                  <a:pt x="16388" y="319172"/>
                  <a:pt x="65061" y="314505"/>
                  <a:pt x="73443" y="306885"/>
                </a:cubicBezTo>
                <a:lnTo>
                  <a:pt x="73443" y="303361"/>
                </a:lnTo>
                <a:lnTo>
                  <a:pt x="80015" y="299361"/>
                </a:lnTo>
                <a:lnTo>
                  <a:pt x="80015" y="291646"/>
                </a:lnTo>
                <a:cubicBezTo>
                  <a:pt x="69252" y="290217"/>
                  <a:pt x="57250" y="287645"/>
                  <a:pt x="60394" y="274215"/>
                </a:cubicBezTo>
                <a:lnTo>
                  <a:pt x="66299" y="270119"/>
                </a:lnTo>
                <a:cubicBezTo>
                  <a:pt x="64775" y="269071"/>
                  <a:pt x="62870" y="267833"/>
                  <a:pt x="60679" y="266213"/>
                </a:cubicBezTo>
                <a:lnTo>
                  <a:pt x="60679" y="259356"/>
                </a:lnTo>
                <a:lnTo>
                  <a:pt x="54012" y="255260"/>
                </a:lnTo>
                <a:lnTo>
                  <a:pt x="60489" y="251260"/>
                </a:lnTo>
                <a:lnTo>
                  <a:pt x="60489" y="247830"/>
                </a:lnTo>
                <a:cubicBezTo>
                  <a:pt x="64988" y="244192"/>
                  <a:pt x="70612" y="242239"/>
                  <a:pt x="76396" y="242306"/>
                </a:cubicBezTo>
                <a:cubicBezTo>
                  <a:pt x="81634" y="238877"/>
                  <a:pt x="81634" y="238877"/>
                  <a:pt x="76396" y="234972"/>
                </a:cubicBezTo>
                <a:lnTo>
                  <a:pt x="63442" y="234972"/>
                </a:lnTo>
                <a:cubicBezTo>
                  <a:pt x="56584" y="229066"/>
                  <a:pt x="61537" y="216398"/>
                  <a:pt x="60298" y="208016"/>
                </a:cubicBezTo>
                <a:cubicBezTo>
                  <a:pt x="62013" y="203920"/>
                  <a:pt x="69823" y="207064"/>
                  <a:pt x="73062" y="203729"/>
                </a:cubicBezTo>
                <a:lnTo>
                  <a:pt x="73062" y="196396"/>
                </a:lnTo>
                <a:cubicBezTo>
                  <a:pt x="71252" y="195253"/>
                  <a:pt x="69157" y="193919"/>
                  <a:pt x="66775" y="192585"/>
                </a:cubicBezTo>
                <a:lnTo>
                  <a:pt x="66775" y="181632"/>
                </a:lnTo>
                <a:lnTo>
                  <a:pt x="60013" y="177631"/>
                </a:lnTo>
                <a:lnTo>
                  <a:pt x="60013" y="170583"/>
                </a:lnTo>
                <a:lnTo>
                  <a:pt x="54012" y="166678"/>
                </a:lnTo>
                <a:lnTo>
                  <a:pt x="54012" y="155628"/>
                </a:lnTo>
                <a:cubicBezTo>
                  <a:pt x="63537" y="153247"/>
                  <a:pt x="63537" y="129530"/>
                  <a:pt x="54488" y="127053"/>
                </a:cubicBezTo>
                <a:cubicBezTo>
                  <a:pt x="53531" y="123424"/>
                  <a:pt x="53240" y="119643"/>
                  <a:pt x="53631" y="115909"/>
                </a:cubicBezTo>
                <a:lnTo>
                  <a:pt x="59822" y="111909"/>
                </a:lnTo>
                <a:lnTo>
                  <a:pt x="53631" y="108003"/>
                </a:lnTo>
                <a:lnTo>
                  <a:pt x="53631" y="86001"/>
                </a:lnTo>
                <a:cubicBezTo>
                  <a:pt x="58057" y="83905"/>
                  <a:pt x="62214" y="81276"/>
                  <a:pt x="66013" y="78190"/>
                </a:cubicBezTo>
                <a:lnTo>
                  <a:pt x="54012" y="71522"/>
                </a:lnTo>
                <a:lnTo>
                  <a:pt x="54012" y="52472"/>
                </a:lnTo>
                <a:lnTo>
                  <a:pt x="60013" y="48663"/>
                </a:lnTo>
                <a:lnTo>
                  <a:pt x="60013" y="41424"/>
                </a:lnTo>
                <a:lnTo>
                  <a:pt x="53631" y="37519"/>
                </a:lnTo>
                <a:lnTo>
                  <a:pt x="53631" y="-581"/>
                </a:lnTo>
                <a:lnTo>
                  <a:pt x="263848" y="-581"/>
                </a:lnTo>
                <a:cubicBezTo>
                  <a:pt x="267658" y="8086"/>
                  <a:pt x="286422" y="-581"/>
                  <a:pt x="293566" y="6372"/>
                </a:cubicBezTo>
                <a:cubicBezTo>
                  <a:pt x="296899" y="3800"/>
                  <a:pt x="303091" y="3228"/>
                  <a:pt x="303091" y="-581"/>
                </a:cubicBezTo>
                <a:lnTo>
                  <a:pt x="309663" y="-581"/>
                </a:lnTo>
                <a:cubicBezTo>
                  <a:pt x="310901" y="5514"/>
                  <a:pt x="347763" y="5610"/>
                  <a:pt x="349096" y="-581"/>
                </a:cubicBezTo>
                <a:lnTo>
                  <a:pt x="644372" y="-581"/>
                </a:lnTo>
                <a:lnTo>
                  <a:pt x="644372" y="89620"/>
                </a:lnTo>
                <a:lnTo>
                  <a:pt x="637894" y="93430"/>
                </a:lnTo>
                <a:lnTo>
                  <a:pt x="637894" y="281358"/>
                </a:lnTo>
                <a:lnTo>
                  <a:pt x="644752" y="285645"/>
                </a:lnTo>
                <a:lnTo>
                  <a:pt x="644752" y="325840"/>
                </a:lnTo>
                <a:cubicBezTo>
                  <a:pt x="654277" y="328888"/>
                  <a:pt x="654277" y="348510"/>
                  <a:pt x="644752" y="351462"/>
                </a:cubicBezTo>
                <a:cubicBezTo>
                  <a:pt x="646943" y="361749"/>
                  <a:pt x="638847" y="380037"/>
                  <a:pt x="651039" y="384514"/>
                </a:cubicBezTo>
                <a:lnTo>
                  <a:pt x="651039" y="432139"/>
                </a:lnTo>
                <a:lnTo>
                  <a:pt x="644752" y="435949"/>
                </a:lnTo>
                <a:lnTo>
                  <a:pt x="644752" y="446903"/>
                </a:lnTo>
                <a:lnTo>
                  <a:pt x="650944" y="450713"/>
                </a:lnTo>
                <a:lnTo>
                  <a:pt x="644372" y="454904"/>
                </a:lnTo>
                <a:lnTo>
                  <a:pt x="644372" y="480336"/>
                </a:lnTo>
                <a:cubicBezTo>
                  <a:pt x="634847" y="482336"/>
                  <a:pt x="634847" y="503195"/>
                  <a:pt x="644372" y="505482"/>
                </a:cubicBezTo>
                <a:cubicBezTo>
                  <a:pt x="644372" y="506625"/>
                  <a:pt x="644848" y="507863"/>
                  <a:pt x="645134" y="509196"/>
                </a:cubicBezTo>
                <a:lnTo>
                  <a:pt x="638752" y="513387"/>
                </a:lnTo>
                <a:lnTo>
                  <a:pt x="638752" y="520626"/>
                </a:lnTo>
                <a:lnTo>
                  <a:pt x="645134" y="524437"/>
                </a:lnTo>
                <a:lnTo>
                  <a:pt x="645134" y="564823"/>
                </a:lnTo>
                <a:lnTo>
                  <a:pt x="651706" y="568728"/>
                </a:lnTo>
                <a:cubicBezTo>
                  <a:pt x="651706" y="570061"/>
                  <a:pt x="651706" y="571299"/>
                  <a:pt x="651706" y="572538"/>
                </a:cubicBezTo>
                <a:cubicBezTo>
                  <a:pt x="656344" y="574671"/>
                  <a:pt x="660669" y="577424"/>
                  <a:pt x="664564" y="580729"/>
                </a:cubicBezTo>
                <a:cubicBezTo>
                  <a:pt x="664564" y="582920"/>
                  <a:pt x="664564" y="585301"/>
                  <a:pt x="663993" y="587206"/>
                </a:cubicBezTo>
                <a:lnTo>
                  <a:pt x="658564" y="590254"/>
                </a:lnTo>
                <a:cubicBezTo>
                  <a:pt x="658564" y="591492"/>
                  <a:pt x="658088" y="592635"/>
                  <a:pt x="657802" y="593969"/>
                </a:cubicBezTo>
                <a:lnTo>
                  <a:pt x="664279" y="598065"/>
                </a:lnTo>
                <a:lnTo>
                  <a:pt x="664279" y="605208"/>
                </a:lnTo>
                <a:lnTo>
                  <a:pt x="670946" y="609304"/>
                </a:lnTo>
                <a:lnTo>
                  <a:pt x="670946" y="634926"/>
                </a:lnTo>
                <a:lnTo>
                  <a:pt x="664184" y="639022"/>
                </a:lnTo>
                <a:lnTo>
                  <a:pt x="664184" y="671883"/>
                </a:lnTo>
                <a:cubicBezTo>
                  <a:pt x="659230" y="673693"/>
                  <a:pt x="657040" y="676360"/>
                  <a:pt x="657040" y="679408"/>
                </a:cubicBezTo>
                <a:cubicBezTo>
                  <a:pt x="655611" y="680837"/>
                  <a:pt x="651706" y="681218"/>
                  <a:pt x="652563" y="683409"/>
                </a:cubicBezTo>
                <a:lnTo>
                  <a:pt x="657897" y="686457"/>
                </a:lnTo>
                <a:cubicBezTo>
                  <a:pt x="657421" y="693410"/>
                  <a:pt x="660564" y="702364"/>
                  <a:pt x="651420" y="704745"/>
                </a:cubicBezTo>
                <a:lnTo>
                  <a:pt x="651420" y="715603"/>
                </a:lnTo>
                <a:lnTo>
                  <a:pt x="644657" y="719699"/>
                </a:lnTo>
                <a:lnTo>
                  <a:pt x="644657" y="741606"/>
                </a:lnTo>
                <a:lnTo>
                  <a:pt x="638180" y="745607"/>
                </a:lnTo>
                <a:cubicBezTo>
                  <a:pt x="638266" y="746788"/>
                  <a:pt x="638428" y="747969"/>
                  <a:pt x="638656" y="749131"/>
                </a:cubicBezTo>
                <a:lnTo>
                  <a:pt x="644276" y="752846"/>
                </a:lnTo>
                <a:lnTo>
                  <a:pt x="644276" y="760370"/>
                </a:lnTo>
                <a:lnTo>
                  <a:pt x="638561" y="763514"/>
                </a:lnTo>
                <a:cubicBezTo>
                  <a:pt x="637228" y="770944"/>
                  <a:pt x="639228" y="778849"/>
                  <a:pt x="637513" y="786279"/>
                </a:cubicBezTo>
                <a:lnTo>
                  <a:pt x="631894" y="789422"/>
                </a:lnTo>
                <a:lnTo>
                  <a:pt x="631894" y="800566"/>
                </a:lnTo>
                <a:lnTo>
                  <a:pt x="637894" y="804281"/>
                </a:lnTo>
                <a:lnTo>
                  <a:pt x="631703" y="808091"/>
                </a:lnTo>
                <a:lnTo>
                  <a:pt x="631703" y="830094"/>
                </a:lnTo>
                <a:lnTo>
                  <a:pt x="637894" y="833999"/>
                </a:lnTo>
                <a:cubicBezTo>
                  <a:pt x="620559" y="841714"/>
                  <a:pt x="646372" y="842762"/>
                  <a:pt x="631608" y="848572"/>
                </a:cubicBezTo>
                <a:cubicBezTo>
                  <a:pt x="634275" y="860954"/>
                  <a:pt x="624845" y="882672"/>
                  <a:pt x="638085" y="889053"/>
                </a:cubicBezTo>
                <a:lnTo>
                  <a:pt x="638085" y="907246"/>
                </a:lnTo>
                <a:lnTo>
                  <a:pt x="612939" y="921343"/>
                </a:lnTo>
                <a:cubicBezTo>
                  <a:pt x="616939" y="927535"/>
                  <a:pt x="631989" y="921343"/>
                  <a:pt x="637990" y="929535"/>
                </a:cubicBezTo>
                <a:lnTo>
                  <a:pt x="625322" y="937060"/>
                </a:lnTo>
                <a:cubicBezTo>
                  <a:pt x="623512" y="946585"/>
                  <a:pt x="640085" y="948966"/>
                  <a:pt x="638180" y="954776"/>
                </a:cubicBezTo>
                <a:cubicBezTo>
                  <a:pt x="634065" y="957805"/>
                  <a:pt x="629693" y="960482"/>
                  <a:pt x="625131" y="962777"/>
                </a:cubicBezTo>
                <a:lnTo>
                  <a:pt x="638276" y="970397"/>
                </a:lnTo>
                <a:cubicBezTo>
                  <a:pt x="637418" y="975350"/>
                  <a:pt x="637323" y="975350"/>
                  <a:pt x="631989" y="975731"/>
                </a:cubicBezTo>
                <a:cubicBezTo>
                  <a:pt x="622464" y="975731"/>
                  <a:pt x="623035" y="983636"/>
                  <a:pt x="628560" y="986780"/>
                </a:cubicBezTo>
                <a:lnTo>
                  <a:pt x="635704" y="986780"/>
                </a:lnTo>
                <a:lnTo>
                  <a:pt x="638752" y="991542"/>
                </a:lnTo>
                <a:cubicBezTo>
                  <a:pt x="636275" y="993066"/>
                  <a:pt x="634180" y="994400"/>
                  <a:pt x="631989" y="995924"/>
                </a:cubicBezTo>
                <a:lnTo>
                  <a:pt x="638180" y="999734"/>
                </a:lnTo>
                <a:lnTo>
                  <a:pt x="638180" y="1047359"/>
                </a:lnTo>
                <a:lnTo>
                  <a:pt x="644752" y="1051360"/>
                </a:lnTo>
                <a:cubicBezTo>
                  <a:pt x="644752" y="1052597"/>
                  <a:pt x="644752" y="1053836"/>
                  <a:pt x="644752" y="1054884"/>
                </a:cubicBezTo>
                <a:lnTo>
                  <a:pt x="638466" y="1058884"/>
                </a:lnTo>
                <a:cubicBezTo>
                  <a:pt x="638466" y="1060313"/>
                  <a:pt x="639038" y="1061456"/>
                  <a:pt x="639228" y="1062408"/>
                </a:cubicBezTo>
                <a:lnTo>
                  <a:pt x="643800" y="1065457"/>
                </a:lnTo>
                <a:cubicBezTo>
                  <a:pt x="646276" y="1070600"/>
                  <a:pt x="645896" y="1074124"/>
                  <a:pt x="638561" y="1076791"/>
                </a:cubicBezTo>
                <a:cubicBezTo>
                  <a:pt x="639133" y="1083840"/>
                  <a:pt x="635704" y="1092793"/>
                  <a:pt x="644943" y="1095270"/>
                </a:cubicBezTo>
                <a:lnTo>
                  <a:pt x="644943" y="1161945"/>
                </a:lnTo>
                <a:lnTo>
                  <a:pt x="638561" y="1165754"/>
                </a:lnTo>
                <a:lnTo>
                  <a:pt x="638561" y="1172994"/>
                </a:lnTo>
                <a:lnTo>
                  <a:pt x="644943" y="1176804"/>
                </a:lnTo>
                <a:lnTo>
                  <a:pt x="644943" y="1191377"/>
                </a:lnTo>
                <a:lnTo>
                  <a:pt x="638942" y="1195378"/>
                </a:lnTo>
                <a:lnTo>
                  <a:pt x="643990" y="1198235"/>
                </a:lnTo>
                <a:cubicBezTo>
                  <a:pt x="645562" y="1218266"/>
                  <a:pt x="645562" y="1238402"/>
                  <a:pt x="643990" y="1258433"/>
                </a:cubicBezTo>
                <a:lnTo>
                  <a:pt x="638656" y="1261481"/>
                </a:lnTo>
                <a:cubicBezTo>
                  <a:pt x="636466" y="1271958"/>
                  <a:pt x="644562" y="1289389"/>
                  <a:pt x="632275" y="1294533"/>
                </a:cubicBezTo>
                <a:lnTo>
                  <a:pt x="632275" y="1342158"/>
                </a:lnTo>
                <a:lnTo>
                  <a:pt x="625512" y="1346253"/>
                </a:lnTo>
                <a:lnTo>
                  <a:pt x="625512" y="1349778"/>
                </a:lnTo>
                <a:lnTo>
                  <a:pt x="632084" y="1353778"/>
                </a:lnTo>
                <a:cubicBezTo>
                  <a:pt x="632084" y="1355016"/>
                  <a:pt x="632084" y="1356254"/>
                  <a:pt x="632084" y="1357493"/>
                </a:cubicBezTo>
                <a:cubicBezTo>
                  <a:pt x="624083" y="1360445"/>
                  <a:pt x="624274" y="1365018"/>
                  <a:pt x="631513" y="1367685"/>
                </a:cubicBezTo>
                <a:cubicBezTo>
                  <a:pt x="636656" y="1378353"/>
                  <a:pt x="625417" y="1396260"/>
                  <a:pt x="639133" y="1401403"/>
                </a:cubicBezTo>
                <a:cubicBezTo>
                  <a:pt x="641228" y="1411785"/>
                  <a:pt x="633132" y="1429407"/>
                  <a:pt x="645514" y="1434455"/>
                </a:cubicBezTo>
                <a:lnTo>
                  <a:pt x="639133" y="1438360"/>
                </a:lnTo>
                <a:lnTo>
                  <a:pt x="639133" y="1449314"/>
                </a:lnTo>
                <a:lnTo>
                  <a:pt x="645705" y="1453219"/>
                </a:lnTo>
                <a:cubicBezTo>
                  <a:pt x="645705" y="1454553"/>
                  <a:pt x="645705" y="1455791"/>
                  <a:pt x="645705" y="1456838"/>
                </a:cubicBezTo>
                <a:lnTo>
                  <a:pt x="639323" y="1460935"/>
                </a:lnTo>
                <a:cubicBezTo>
                  <a:pt x="640276" y="1465887"/>
                  <a:pt x="638561" y="1470460"/>
                  <a:pt x="640371" y="1475603"/>
                </a:cubicBezTo>
                <a:cubicBezTo>
                  <a:pt x="645991" y="1478746"/>
                  <a:pt x="645991" y="1478746"/>
                  <a:pt x="639609" y="1482556"/>
                </a:cubicBezTo>
                <a:cubicBezTo>
                  <a:pt x="640561" y="1490271"/>
                  <a:pt x="635894" y="1501606"/>
                  <a:pt x="645991" y="1504463"/>
                </a:cubicBezTo>
                <a:lnTo>
                  <a:pt x="639704" y="1508369"/>
                </a:lnTo>
                <a:lnTo>
                  <a:pt x="639704" y="1511893"/>
                </a:lnTo>
                <a:cubicBezTo>
                  <a:pt x="641800" y="1513322"/>
                  <a:pt x="643895" y="1514560"/>
                  <a:pt x="645896" y="1515798"/>
                </a:cubicBezTo>
                <a:cubicBezTo>
                  <a:pt x="638276" y="1518465"/>
                  <a:pt x="641133" y="1523704"/>
                  <a:pt x="633989" y="1526181"/>
                </a:cubicBezTo>
                <a:cubicBezTo>
                  <a:pt x="633513" y="1535706"/>
                  <a:pt x="628274" y="1552088"/>
                  <a:pt x="639609" y="1556185"/>
                </a:cubicBezTo>
                <a:cubicBezTo>
                  <a:pt x="642371" y="1568567"/>
                  <a:pt x="632751" y="1590284"/>
                  <a:pt x="646086" y="1596666"/>
                </a:cubicBezTo>
                <a:lnTo>
                  <a:pt x="646086" y="1644291"/>
                </a:lnTo>
                <a:lnTo>
                  <a:pt x="639514" y="1648196"/>
                </a:lnTo>
                <a:lnTo>
                  <a:pt x="639514" y="1677438"/>
                </a:lnTo>
                <a:cubicBezTo>
                  <a:pt x="629227" y="1682391"/>
                  <a:pt x="632846" y="1684201"/>
                  <a:pt x="639514" y="1689915"/>
                </a:cubicBezTo>
                <a:cubicBezTo>
                  <a:pt x="638561" y="1695154"/>
                  <a:pt x="640657" y="1700964"/>
                  <a:pt x="633132" y="1703060"/>
                </a:cubicBezTo>
                <a:lnTo>
                  <a:pt x="638942" y="1707060"/>
                </a:lnTo>
                <a:lnTo>
                  <a:pt x="638942" y="1725348"/>
                </a:lnTo>
                <a:lnTo>
                  <a:pt x="632751" y="1729158"/>
                </a:lnTo>
                <a:lnTo>
                  <a:pt x="632751" y="1732587"/>
                </a:lnTo>
                <a:lnTo>
                  <a:pt x="626369" y="1736588"/>
                </a:lnTo>
                <a:lnTo>
                  <a:pt x="632370" y="1740303"/>
                </a:lnTo>
                <a:lnTo>
                  <a:pt x="632370" y="1748208"/>
                </a:lnTo>
                <a:cubicBezTo>
                  <a:pt x="619321" y="1753542"/>
                  <a:pt x="630465" y="1755638"/>
                  <a:pt x="632942" y="1762020"/>
                </a:cubicBezTo>
                <a:cubicBezTo>
                  <a:pt x="632942" y="1763448"/>
                  <a:pt x="636466" y="1764877"/>
                  <a:pt x="638656" y="1766401"/>
                </a:cubicBezTo>
                <a:lnTo>
                  <a:pt x="632656" y="1770211"/>
                </a:lnTo>
                <a:lnTo>
                  <a:pt x="632656" y="1784785"/>
                </a:lnTo>
                <a:lnTo>
                  <a:pt x="626179" y="1788690"/>
                </a:lnTo>
                <a:lnTo>
                  <a:pt x="626179" y="1792214"/>
                </a:lnTo>
                <a:lnTo>
                  <a:pt x="632942" y="1796500"/>
                </a:lnTo>
                <a:lnTo>
                  <a:pt x="632942" y="1803549"/>
                </a:lnTo>
                <a:cubicBezTo>
                  <a:pt x="641514" y="1806501"/>
                  <a:pt x="639514" y="1810788"/>
                  <a:pt x="638180" y="1814979"/>
                </a:cubicBezTo>
                <a:lnTo>
                  <a:pt x="632656" y="1818027"/>
                </a:lnTo>
                <a:cubicBezTo>
                  <a:pt x="635037" y="1829076"/>
                  <a:pt x="626464" y="1848983"/>
                  <a:pt x="638752" y="1854603"/>
                </a:cubicBezTo>
                <a:cubicBezTo>
                  <a:pt x="638752" y="1855841"/>
                  <a:pt x="638752" y="1856984"/>
                  <a:pt x="638752" y="1858317"/>
                </a:cubicBezTo>
                <a:lnTo>
                  <a:pt x="645229" y="1862318"/>
                </a:lnTo>
                <a:lnTo>
                  <a:pt x="645229" y="1865842"/>
                </a:lnTo>
                <a:lnTo>
                  <a:pt x="638847" y="1869748"/>
                </a:lnTo>
                <a:lnTo>
                  <a:pt x="638847" y="1880606"/>
                </a:lnTo>
                <a:cubicBezTo>
                  <a:pt x="649039" y="1886035"/>
                  <a:pt x="645324" y="1886512"/>
                  <a:pt x="639800" y="1892322"/>
                </a:cubicBezTo>
                <a:lnTo>
                  <a:pt x="644943" y="1895274"/>
                </a:lnTo>
                <a:cubicBezTo>
                  <a:pt x="646658" y="1900228"/>
                  <a:pt x="643514" y="1905752"/>
                  <a:pt x="646276" y="1910705"/>
                </a:cubicBezTo>
                <a:lnTo>
                  <a:pt x="651610" y="1913753"/>
                </a:lnTo>
                <a:lnTo>
                  <a:pt x="651610" y="2016718"/>
                </a:lnTo>
                <a:lnTo>
                  <a:pt x="658468" y="2020814"/>
                </a:lnTo>
                <a:lnTo>
                  <a:pt x="658468" y="2031673"/>
                </a:lnTo>
                <a:lnTo>
                  <a:pt x="652087" y="2035578"/>
                </a:lnTo>
                <a:lnTo>
                  <a:pt x="652087" y="2042817"/>
                </a:lnTo>
                <a:lnTo>
                  <a:pt x="658088" y="2046627"/>
                </a:lnTo>
                <a:cubicBezTo>
                  <a:pt x="659992" y="2053866"/>
                  <a:pt x="654087" y="2054818"/>
                  <a:pt x="653039" y="2058247"/>
                </a:cubicBezTo>
                <a:cubicBezTo>
                  <a:pt x="656373" y="2059866"/>
                  <a:pt x="659516" y="2061486"/>
                  <a:pt x="658183" y="2064724"/>
                </a:cubicBezTo>
                <a:lnTo>
                  <a:pt x="652087" y="2068725"/>
                </a:lnTo>
                <a:lnTo>
                  <a:pt x="652087" y="2083107"/>
                </a:lnTo>
                <a:lnTo>
                  <a:pt x="645324" y="2087108"/>
                </a:lnTo>
                <a:lnTo>
                  <a:pt x="645324" y="2127494"/>
                </a:lnTo>
                <a:lnTo>
                  <a:pt x="651706" y="2131399"/>
                </a:lnTo>
                <a:lnTo>
                  <a:pt x="651706" y="2256558"/>
                </a:lnTo>
                <a:lnTo>
                  <a:pt x="645705" y="2260368"/>
                </a:lnTo>
                <a:lnTo>
                  <a:pt x="645705" y="2279418"/>
                </a:lnTo>
                <a:lnTo>
                  <a:pt x="651230" y="2282466"/>
                </a:lnTo>
                <a:cubicBezTo>
                  <a:pt x="652182" y="2287562"/>
                  <a:pt x="652182" y="2292800"/>
                  <a:pt x="651230" y="2297896"/>
                </a:cubicBezTo>
                <a:lnTo>
                  <a:pt x="645896" y="2300945"/>
                </a:lnTo>
                <a:cubicBezTo>
                  <a:pt x="643800" y="2308564"/>
                  <a:pt x="647134" y="2316565"/>
                  <a:pt x="644181" y="2323995"/>
                </a:cubicBezTo>
                <a:lnTo>
                  <a:pt x="638942" y="2326948"/>
                </a:lnTo>
                <a:lnTo>
                  <a:pt x="645324" y="2330853"/>
                </a:lnTo>
                <a:lnTo>
                  <a:pt x="645324" y="2334377"/>
                </a:lnTo>
                <a:lnTo>
                  <a:pt x="651515" y="2338187"/>
                </a:lnTo>
                <a:cubicBezTo>
                  <a:pt x="649229" y="2339616"/>
                  <a:pt x="647134" y="2340949"/>
                  <a:pt x="644943" y="2342473"/>
                </a:cubicBezTo>
                <a:lnTo>
                  <a:pt x="644943" y="2404481"/>
                </a:lnTo>
                <a:cubicBezTo>
                  <a:pt x="643038" y="2406291"/>
                  <a:pt x="639228" y="2406672"/>
                  <a:pt x="639895" y="2408767"/>
                </a:cubicBezTo>
                <a:lnTo>
                  <a:pt x="644943" y="2411625"/>
                </a:lnTo>
                <a:lnTo>
                  <a:pt x="644943" y="2437533"/>
                </a:lnTo>
                <a:lnTo>
                  <a:pt x="639038" y="2441248"/>
                </a:lnTo>
                <a:cubicBezTo>
                  <a:pt x="639038" y="2442295"/>
                  <a:pt x="639038" y="2443534"/>
                  <a:pt x="639038" y="2444772"/>
                </a:cubicBezTo>
                <a:lnTo>
                  <a:pt x="645514" y="2448772"/>
                </a:lnTo>
                <a:lnTo>
                  <a:pt x="645514" y="2456011"/>
                </a:lnTo>
                <a:lnTo>
                  <a:pt x="639323" y="2459916"/>
                </a:lnTo>
                <a:cubicBezTo>
                  <a:pt x="646276" y="2463917"/>
                  <a:pt x="659611" y="2468775"/>
                  <a:pt x="645896" y="2474299"/>
                </a:cubicBezTo>
                <a:lnTo>
                  <a:pt x="645896" y="2503827"/>
                </a:lnTo>
                <a:lnTo>
                  <a:pt x="651992" y="2507732"/>
                </a:lnTo>
                <a:lnTo>
                  <a:pt x="651992" y="2510209"/>
                </a:lnTo>
                <a:lnTo>
                  <a:pt x="645610" y="2514019"/>
                </a:lnTo>
                <a:lnTo>
                  <a:pt x="645610" y="2576884"/>
                </a:lnTo>
                <a:cubicBezTo>
                  <a:pt x="647991" y="2578217"/>
                  <a:pt x="650086" y="2579551"/>
                  <a:pt x="651896" y="2580694"/>
                </a:cubicBezTo>
                <a:lnTo>
                  <a:pt x="651896" y="2587932"/>
                </a:lnTo>
                <a:lnTo>
                  <a:pt x="645610" y="2592029"/>
                </a:lnTo>
                <a:cubicBezTo>
                  <a:pt x="645029" y="2605592"/>
                  <a:pt x="645314" y="2619175"/>
                  <a:pt x="646467" y="2632700"/>
                </a:cubicBezTo>
                <a:cubicBezTo>
                  <a:pt x="665517" y="2650321"/>
                  <a:pt x="638466" y="2733189"/>
                  <a:pt x="658373" y="2749857"/>
                </a:cubicBezTo>
                <a:lnTo>
                  <a:pt x="652277" y="2753858"/>
                </a:lnTo>
                <a:lnTo>
                  <a:pt x="652277" y="2841964"/>
                </a:lnTo>
                <a:lnTo>
                  <a:pt x="645514" y="2846060"/>
                </a:lnTo>
                <a:lnTo>
                  <a:pt x="645514" y="2937976"/>
                </a:lnTo>
                <a:lnTo>
                  <a:pt x="639228" y="2941786"/>
                </a:lnTo>
                <a:lnTo>
                  <a:pt x="639228" y="2963789"/>
                </a:lnTo>
                <a:lnTo>
                  <a:pt x="645610" y="2967885"/>
                </a:lnTo>
                <a:cubicBezTo>
                  <a:pt x="646372" y="2987697"/>
                  <a:pt x="644086" y="3007985"/>
                  <a:pt x="646467" y="3026940"/>
                </a:cubicBezTo>
                <a:cubicBezTo>
                  <a:pt x="654563" y="3031893"/>
                  <a:pt x="654468" y="3032178"/>
                  <a:pt x="645896" y="3037417"/>
                </a:cubicBezTo>
                <a:lnTo>
                  <a:pt x="645896" y="3048466"/>
                </a:lnTo>
                <a:lnTo>
                  <a:pt x="651992" y="3052371"/>
                </a:lnTo>
                <a:lnTo>
                  <a:pt x="651992" y="3066945"/>
                </a:lnTo>
                <a:lnTo>
                  <a:pt x="645514" y="3070850"/>
                </a:lnTo>
                <a:lnTo>
                  <a:pt x="645514" y="3181245"/>
                </a:lnTo>
                <a:lnTo>
                  <a:pt x="638752" y="3185341"/>
                </a:lnTo>
                <a:lnTo>
                  <a:pt x="638752" y="3203343"/>
                </a:lnTo>
                <a:lnTo>
                  <a:pt x="632465" y="3207439"/>
                </a:lnTo>
                <a:cubicBezTo>
                  <a:pt x="631922" y="3214849"/>
                  <a:pt x="632208" y="3222288"/>
                  <a:pt x="633322" y="3229632"/>
                </a:cubicBezTo>
                <a:lnTo>
                  <a:pt x="637990" y="3232299"/>
                </a:lnTo>
                <a:cubicBezTo>
                  <a:pt x="639942" y="3236166"/>
                  <a:pt x="639942" y="3240719"/>
                  <a:pt x="637990" y="3244586"/>
                </a:cubicBezTo>
                <a:lnTo>
                  <a:pt x="632751" y="3247634"/>
                </a:lnTo>
                <a:cubicBezTo>
                  <a:pt x="632751" y="3254682"/>
                  <a:pt x="630084" y="3263541"/>
                  <a:pt x="639228" y="3265922"/>
                </a:cubicBezTo>
                <a:lnTo>
                  <a:pt x="639228" y="3343170"/>
                </a:lnTo>
                <a:lnTo>
                  <a:pt x="645610" y="3347075"/>
                </a:lnTo>
                <a:lnTo>
                  <a:pt x="639609" y="3350980"/>
                </a:lnTo>
                <a:cubicBezTo>
                  <a:pt x="641609" y="3352409"/>
                  <a:pt x="644562" y="3352695"/>
                  <a:pt x="644943" y="3354981"/>
                </a:cubicBezTo>
                <a:lnTo>
                  <a:pt x="639895" y="3357838"/>
                </a:lnTo>
                <a:cubicBezTo>
                  <a:pt x="638990" y="3362905"/>
                  <a:pt x="638990" y="3368106"/>
                  <a:pt x="639895" y="3373173"/>
                </a:cubicBezTo>
                <a:lnTo>
                  <a:pt x="645514" y="3376412"/>
                </a:lnTo>
                <a:lnTo>
                  <a:pt x="639418" y="3380317"/>
                </a:lnTo>
                <a:lnTo>
                  <a:pt x="639418" y="3394891"/>
                </a:lnTo>
                <a:lnTo>
                  <a:pt x="645800" y="3398796"/>
                </a:lnTo>
                <a:lnTo>
                  <a:pt x="645800" y="3402320"/>
                </a:lnTo>
                <a:lnTo>
                  <a:pt x="639609" y="3406130"/>
                </a:lnTo>
                <a:lnTo>
                  <a:pt x="639609" y="3417084"/>
                </a:lnTo>
                <a:lnTo>
                  <a:pt x="645896" y="3421275"/>
                </a:lnTo>
                <a:cubicBezTo>
                  <a:pt x="641133" y="3462042"/>
                  <a:pt x="655421" y="3514620"/>
                  <a:pt x="640276" y="3549196"/>
                </a:cubicBezTo>
                <a:cubicBezTo>
                  <a:pt x="638361" y="3553101"/>
                  <a:pt x="638361" y="3557672"/>
                  <a:pt x="640276" y="3561578"/>
                </a:cubicBezTo>
                <a:lnTo>
                  <a:pt x="645229" y="3564340"/>
                </a:lnTo>
                <a:lnTo>
                  <a:pt x="639038" y="3568246"/>
                </a:lnTo>
                <a:lnTo>
                  <a:pt x="639038" y="3582819"/>
                </a:lnTo>
                <a:lnTo>
                  <a:pt x="645419" y="3586724"/>
                </a:lnTo>
                <a:lnTo>
                  <a:pt x="645419" y="3593963"/>
                </a:lnTo>
                <a:cubicBezTo>
                  <a:pt x="627322" y="3602726"/>
                  <a:pt x="657992" y="3603964"/>
                  <a:pt x="638847" y="3613013"/>
                </a:cubicBezTo>
                <a:cubicBezTo>
                  <a:pt x="639418" y="3617014"/>
                  <a:pt x="637704" y="3620729"/>
                  <a:pt x="640371" y="3624253"/>
                </a:cubicBezTo>
                <a:cubicBezTo>
                  <a:pt x="643895" y="3625776"/>
                  <a:pt x="646562" y="3627586"/>
                  <a:pt x="645229" y="3630634"/>
                </a:cubicBezTo>
                <a:lnTo>
                  <a:pt x="639038" y="3634539"/>
                </a:lnTo>
                <a:lnTo>
                  <a:pt x="639038" y="3637969"/>
                </a:lnTo>
                <a:lnTo>
                  <a:pt x="632465" y="3641969"/>
                </a:lnTo>
                <a:lnTo>
                  <a:pt x="632465" y="3653209"/>
                </a:lnTo>
                <a:cubicBezTo>
                  <a:pt x="636466" y="3655971"/>
                  <a:pt x="641990" y="3657590"/>
                  <a:pt x="644467" y="3661114"/>
                </a:cubicBezTo>
                <a:lnTo>
                  <a:pt x="638942" y="3664162"/>
                </a:lnTo>
                <a:cubicBezTo>
                  <a:pt x="639800" y="3673687"/>
                  <a:pt x="637037" y="3685117"/>
                  <a:pt x="640371" y="3694547"/>
                </a:cubicBezTo>
                <a:lnTo>
                  <a:pt x="645229" y="3697214"/>
                </a:lnTo>
                <a:lnTo>
                  <a:pt x="645229" y="3726456"/>
                </a:lnTo>
                <a:lnTo>
                  <a:pt x="651896" y="3730551"/>
                </a:lnTo>
                <a:lnTo>
                  <a:pt x="645514" y="3734457"/>
                </a:lnTo>
                <a:cubicBezTo>
                  <a:pt x="645514" y="3735695"/>
                  <a:pt x="645514" y="3736933"/>
                  <a:pt x="645514" y="3737981"/>
                </a:cubicBezTo>
                <a:lnTo>
                  <a:pt x="651420" y="3741696"/>
                </a:lnTo>
                <a:lnTo>
                  <a:pt x="651420" y="3775033"/>
                </a:lnTo>
                <a:cubicBezTo>
                  <a:pt x="642847" y="3778081"/>
                  <a:pt x="644848" y="3782272"/>
                  <a:pt x="646276" y="3786463"/>
                </a:cubicBezTo>
                <a:lnTo>
                  <a:pt x="651801" y="3789511"/>
                </a:lnTo>
                <a:cubicBezTo>
                  <a:pt x="649610" y="3799798"/>
                  <a:pt x="657611" y="3818086"/>
                  <a:pt x="645419" y="3822563"/>
                </a:cubicBezTo>
                <a:lnTo>
                  <a:pt x="645419" y="3855519"/>
                </a:lnTo>
                <a:lnTo>
                  <a:pt x="638656" y="3859615"/>
                </a:lnTo>
                <a:lnTo>
                  <a:pt x="638656" y="3870474"/>
                </a:lnTo>
                <a:lnTo>
                  <a:pt x="631894" y="3874569"/>
                </a:lnTo>
                <a:lnTo>
                  <a:pt x="631894" y="3918480"/>
                </a:lnTo>
                <a:lnTo>
                  <a:pt x="625893" y="3922290"/>
                </a:lnTo>
                <a:lnTo>
                  <a:pt x="625893" y="3929434"/>
                </a:lnTo>
                <a:cubicBezTo>
                  <a:pt x="634465" y="3934672"/>
                  <a:pt x="634465" y="3934958"/>
                  <a:pt x="625893" y="3940101"/>
                </a:cubicBezTo>
                <a:lnTo>
                  <a:pt x="625893" y="3947531"/>
                </a:lnTo>
                <a:lnTo>
                  <a:pt x="631894" y="3951436"/>
                </a:lnTo>
                <a:lnTo>
                  <a:pt x="631894" y="4198134"/>
                </a:lnTo>
                <a:lnTo>
                  <a:pt x="625512" y="4202039"/>
                </a:lnTo>
                <a:lnTo>
                  <a:pt x="625512" y="4205563"/>
                </a:lnTo>
                <a:lnTo>
                  <a:pt x="632275" y="4209564"/>
                </a:lnTo>
                <a:lnTo>
                  <a:pt x="632275" y="4260904"/>
                </a:lnTo>
                <a:lnTo>
                  <a:pt x="638276" y="4264809"/>
                </a:lnTo>
                <a:lnTo>
                  <a:pt x="633227" y="4267666"/>
                </a:lnTo>
                <a:cubicBezTo>
                  <a:pt x="629036" y="4289669"/>
                  <a:pt x="635037" y="4313196"/>
                  <a:pt x="631036" y="4335198"/>
                </a:cubicBezTo>
                <a:lnTo>
                  <a:pt x="625893" y="4338056"/>
                </a:lnTo>
                <a:lnTo>
                  <a:pt x="625893" y="4345580"/>
                </a:lnTo>
                <a:lnTo>
                  <a:pt x="631894" y="4349391"/>
                </a:lnTo>
                <a:lnTo>
                  <a:pt x="631894" y="4356630"/>
                </a:lnTo>
                <a:lnTo>
                  <a:pt x="625512" y="4360535"/>
                </a:lnTo>
                <a:lnTo>
                  <a:pt x="625512" y="4389776"/>
                </a:lnTo>
                <a:lnTo>
                  <a:pt x="631703" y="4393682"/>
                </a:lnTo>
                <a:lnTo>
                  <a:pt x="625893" y="4397397"/>
                </a:lnTo>
                <a:lnTo>
                  <a:pt x="625893" y="4415875"/>
                </a:lnTo>
                <a:cubicBezTo>
                  <a:pt x="635418" y="4421114"/>
                  <a:pt x="634465" y="4426163"/>
                  <a:pt x="625893" y="4430162"/>
                </a:cubicBezTo>
                <a:cubicBezTo>
                  <a:pt x="629036" y="4444831"/>
                  <a:pt x="618368" y="4469787"/>
                  <a:pt x="632275" y="4478264"/>
                </a:cubicBezTo>
                <a:lnTo>
                  <a:pt x="632275" y="4599708"/>
                </a:lnTo>
                <a:cubicBezTo>
                  <a:pt x="633799" y="4601803"/>
                  <a:pt x="639038" y="4602470"/>
                  <a:pt x="638371" y="4605709"/>
                </a:cubicBezTo>
                <a:close/>
                <a:moveTo>
                  <a:pt x="631132" y="2178739"/>
                </a:moveTo>
                <a:cubicBezTo>
                  <a:pt x="608367" y="2167118"/>
                  <a:pt x="580268" y="2170547"/>
                  <a:pt x="556551" y="2162927"/>
                </a:cubicBezTo>
                <a:lnTo>
                  <a:pt x="539501" y="2171500"/>
                </a:lnTo>
                <a:cubicBezTo>
                  <a:pt x="553789" y="2174738"/>
                  <a:pt x="567029" y="2172833"/>
                  <a:pt x="581888" y="2177120"/>
                </a:cubicBezTo>
                <a:cubicBezTo>
                  <a:pt x="597766" y="2182606"/>
                  <a:pt x="614930" y="2183177"/>
                  <a:pt x="631132" y="2178739"/>
                </a:cubicBezTo>
                <a:close/>
                <a:moveTo>
                  <a:pt x="615320" y="1676009"/>
                </a:moveTo>
                <a:cubicBezTo>
                  <a:pt x="607062" y="1674704"/>
                  <a:pt x="598623" y="1676762"/>
                  <a:pt x="591889" y="1681724"/>
                </a:cubicBezTo>
                <a:lnTo>
                  <a:pt x="609605" y="1689820"/>
                </a:lnTo>
                <a:cubicBezTo>
                  <a:pt x="613215" y="1688801"/>
                  <a:pt x="616492" y="1686867"/>
                  <a:pt x="619130" y="1684201"/>
                </a:cubicBezTo>
                <a:cubicBezTo>
                  <a:pt x="617511" y="1681533"/>
                  <a:pt x="620940" y="1678200"/>
                  <a:pt x="615320" y="1676009"/>
                </a:cubicBezTo>
                <a:close/>
                <a:moveTo>
                  <a:pt x="595604" y="1716490"/>
                </a:moveTo>
                <a:cubicBezTo>
                  <a:pt x="602652" y="1711632"/>
                  <a:pt x="611034" y="1713442"/>
                  <a:pt x="617892" y="1707727"/>
                </a:cubicBezTo>
                <a:cubicBezTo>
                  <a:pt x="611605" y="1702203"/>
                  <a:pt x="581411" y="1704203"/>
                  <a:pt x="595604" y="1716490"/>
                </a:cubicBezTo>
                <a:close/>
                <a:moveTo>
                  <a:pt x="589126" y="1661245"/>
                </a:moveTo>
                <a:lnTo>
                  <a:pt x="583316" y="1657530"/>
                </a:lnTo>
                <a:cubicBezTo>
                  <a:pt x="554741" y="1660293"/>
                  <a:pt x="567600" y="1672580"/>
                  <a:pt x="588936" y="1668580"/>
                </a:cubicBezTo>
                <a:cubicBezTo>
                  <a:pt x="593603" y="1664769"/>
                  <a:pt x="593603" y="1663912"/>
                  <a:pt x="589126" y="1661245"/>
                </a:cubicBezTo>
                <a:close/>
                <a:moveTo>
                  <a:pt x="595794" y="1628003"/>
                </a:moveTo>
                <a:lnTo>
                  <a:pt x="612082" y="1618478"/>
                </a:lnTo>
                <a:cubicBezTo>
                  <a:pt x="586774" y="1609191"/>
                  <a:pt x="558999" y="1609191"/>
                  <a:pt x="533691" y="1618478"/>
                </a:cubicBezTo>
                <a:lnTo>
                  <a:pt x="543216" y="1624003"/>
                </a:lnTo>
                <a:cubicBezTo>
                  <a:pt x="561599" y="1622288"/>
                  <a:pt x="577697" y="1629241"/>
                  <a:pt x="595794" y="1628003"/>
                </a:cubicBezTo>
                <a:close/>
                <a:moveTo>
                  <a:pt x="612082" y="1574663"/>
                </a:moveTo>
                <a:cubicBezTo>
                  <a:pt x="590365" y="1563900"/>
                  <a:pt x="567790" y="1574663"/>
                  <a:pt x="543787" y="1572663"/>
                </a:cubicBezTo>
                <a:cubicBezTo>
                  <a:pt x="538168" y="1572091"/>
                  <a:pt x="541692" y="1567424"/>
                  <a:pt x="536358" y="1565424"/>
                </a:cubicBezTo>
                <a:cubicBezTo>
                  <a:pt x="525404" y="1564281"/>
                  <a:pt x="501496" y="1565424"/>
                  <a:pt x="522166" y="1576568"/>
                </a:cubicBezTo>
                <a:cubicBezTo>
                  <a:pt x="539701" y="1577635"/>
                  <a:pt x="557161" y="1579702"/>
                  <a:pt x="574458" y="1582759"/>
                </a:cubicBezTo>
                <a:cubicBezTo>
                  <a:pt x="583983" y="1585426"/>
                  <a:pt x="585507" y="1580663"/>
                  <a:pt x="590079" y="1580187"/>
                </a:cubicBezTo>
                <a:cubicBezTo>
                  <a:pt x="597794" y="1579426"/>
                  <a:pt x="605890" y="1582283"/>
                  <a:pt x="612082" y="1578282"/>
                </a:cubicBezTo>
                <a:close/>
                <a:moveTo>
                  <a:pt x="513498" y="1593046"/>
                </a:moveTo>
                <a:lnTo>
                  <a:pt x="513498" y="1596666"/>
                </a:lnTo>
                <a:cubicBezTo>
                  <a:pt x="534358" y="1602857"/>
                  <a:pt x="564647" y="1607905"/>
                  <a:pt x="585793" y="1596666"/>
                </a:cubicBezTo>
                <a:cubicBezTo>
                  <a:pt x="585793" y="1590760"/>
                  <a:pt x="585793" y="1590760"/>
                  <a:pt x="582935" y="1587903"/>
                </a:cubicBezTo>
                <a:cubicBezTo>
                  <a:pt x="573610" y="1588436"/>
                  <a:pt x="564485" y="1590798"/>
                  <a:pt x="556075" y="1594856"/>
                </a:cubicBezTo>
                <a:cubicBezTo>
                  <a:pt x="551817" y="1592132"/>
                  <a:pt x="547283" y="1589865"/>
                  <a:pt x="542549" y="1588093"/>
                </a:cubicBezTo>
                <a:cubicBezTo>
                  <a:pt x="533786" y="1595046"/>
                  <a:pt x="522166" y="1588284"/>
                  <a:pt x="513498" y="1593046"/>
                </a:cubicBezTo>
                <a:close/>
                <a:moveTo>
                  <a:pt x="520070" y="1735921"/>
                </a:moveTo>
                <a:cubicBezTo>
                  <a:pt x="548645" y="1746685"/>
                  <a:pt x="584650" y="1746494"/>
                  <a:pt x="616273" y="1750018"/>
                </a:cubicBezTo>
                <a:lnTo>
                  <a:pt x="619226" y="1745256"/>
                </a:lnTo>
                <a:cubicBezTo>
                  <a:pt x="614225" y="1741122"/>
                  <a:pt x="607996" y="1738740"/>
                  <a:pt x="601509" y="1738493"/>
                </a:cubicBezTo>
                <a:cubicBezTo>
                  <a:pt x="598099" y="1735416"/>
                  <a:pt x="592917" y="1735416"/>
                  <a:pt x="589508" y="1738493"/>
                </a:cubicBezTo>
                <a:cubicBezTo>
                  <a:pt x="569791" y="1735159"/>
                  <a:pt x="537215" y="1723920"/>
                  <a:pt x="520070" y="1735540"/>
                </a:cubicBezTo>
                <a:close/>
                <a:moveTo>
                  <a:pt x="582554" y="1849555"/>
                </a:moveTo>
                <a:cubicBezTo>
                  <a:pt x="593889" y="1850221"/>
                  <a:pt x="606176" y="1856888"/>
                  <a:pt x="617606" y="1851936"/>
                </a:cubicBezTo>
                <a:cubicBezTo>
                  <a:pt x="631703" y="1835553"/>
                  <a:pt x="564361" y="1839553"/>
                  <a:pt x="582554" y="1849173"/>
                </a:cubicBezTo>
                <a:close/>
                <a:moveTo>
                  <a:pt x="596556" y="1790023"/>
                </a:moveTo>
                <a:cubicBezTo>
                  <a:pt x="597318" y="1790023"/>
                  <a:pt x="598080" y="1789261"/>
                  <a:pt x="598842" y="1788785"/>
                </a:cubicBezTo>
                <a:lnTo>
                  <a:pt x="598842" y="1784975"/>
                </a:lnTo>
                <a:cubicBezTo>
                  <a:pt x="585412" y="1774878"/>
                  <a:pt x="566647" y="1780498"/>
                  <a:pt x="552932" y="1784975"/>
                </a:cubicBezTo>
                <a:cubicBezTo>
                  <a:pt x="567124" y="1788871"/>
                  <a:pt x="581859" y="1790442"/>
                  <a:pt x="596556" y="1789642"/>
                </a:cubicBezTo>
                <a:close/>
                <a:moveTo>
                  <a:pt x="529881" y="2199598"/>
                </a:moveTo>
                <a:cubicBezTo>
                  <a:pt x="546074" y="2197598"/>
                  <a:pt x="563600" y="2198360"/>
                  <a:pt x="578077" y="2190835"/>
                </a:cubicBezTo>
                <a:cubicBezTo>
                  <a:pt x="567886" y="2185596"/>
                  <a:pt x="554170" y="2189883"/>
                  <a:pt x="542263" y="2188549"/>
                </a:cubicBezTo>
                <a:lnTo>
                  <a:pt x="536453" y="2195884"/>
                </a:lnTo>
                <a:cubicBezTo>
                  <a:pt x="533501" y="2194741"/>
                  <a:pt x="522356" y="2196550"/>
                  <a:pt x="530357" y="2199217"/>
                </a:cubicBezTo>
                <a:close/>
                <a:moveTo>
                  <a:pt x="625131" y="2013670"/>
                </a:moveTo>
                <a:lnTo>
                  <a:pt x="625131" y="2009765"/>
                </a:lnTo>
                <a:cubicBezTo>
                  <a:pt x="615396" y="2002555"/>
                  <a:pt x="602100" y="2002555"/>
                  <a:pt x="592365" y="2009765"/>
                </a:cubicBezTo>
                <a:lnTo>
                  <a:pt x="592365" y="2013575"/>
                </a:lnTo>
                <a:cubicBezTo>
                  <a:pt x="603166" y="2015956"/>
                  <a:pt x="614368" y="2015861"/>
                  <a:pt x="625131" y="2013289"/>
                </a:cubicBezTo>
                <a:close/>
                <a:moveTo>
                  <a:pt x="635227" y="1967474"/>
                </a:moveTo>
                <a:cubicBezTo>
                  <a:pt x="633075" y="1966388"/>
                  <a:pt x="631008" y="1965141"/>
                  <a:pt x="629036" y="1963759"/>
                </a:cubicBezTo>
                <a:lnTo>
                  <a:pt x="614844" y="1963759"/>
                </a:lnTo>
                <a:cubicBezTo>
                  <a:pt x="585697" y="1974618"/>
                  <a:pt x="646372" y="1972617"/>
                  <a:pt x="635227" y="1967283"/>
                </a:cubicBezTo>
                <a:close/>
                <a:moveTo>
                  <a:pt x="590841" y="1919849"/>
                </a:moveTo>
                <a:cubicBezTo>
                  <a:pt x="589069" y="1920154"/>
                  <a:pt x="587355" y="1920764"/>
                  <a:pt x="585793" y="1921659"/>
                </a:cubicBezTo>
                <a:lnTo>
                  <a:pt x="585793" y="1925278"/>
                </a:lnTo>
                <a:cubicBezTo>
                  <a:pt x="603233" y="1928479"/>
                  <a:pt x="621121" y="1928479"/>
                  <a:pt x="638561" y="1925278"/>
                </a:cubicBezTo>
                <a:lnTo>
                  <a:pt x="628369" y="1920039"/>
                </a:lnTo>
                <a:cubicBezTo>
                  <a:pt x="616177" y="1918706"/>
                  <a:pt x="603128" y="1919658"/>
                  <a:pt x="590841" y="1919658"/>
                </a:cubicBezTo>
                <a:close/>
                <a:moveTo>
                  <a:pt x="609224" y="1646862"/>
                </a:moveTo>
                <a:cubicBezTo>
                  <a:pt x="602938" y="1647624"/>
                  <a:pt x="597032" y="1645719"/>
                  <a:pt x="592746" y="1648672"/>
                </a:cubicBezTo>
                <a:cubicBezTo>
                  <a:pt x="592746" y="1649910"/>
                  <a:pt x="592746" y="1651053"/>
                  <a:pt x="592746" y="1652387"/>
                </a:cubicBezTo>
                <a:lnTo>
                  <a:pt x="599318" y="1656292"/>
                </a:lnTo>
                <a:cubicBezTo>
                  <a:pt x="599318" y="1666484"/>
                  <a:pt x="619226" y="1661531"/>
                  <a:pt x="624083" y="1656863"/>
                </a:cubicBezTo>
                <a:close/>
                <a:moveTo>
                  <a:pt x="563028" y="1543897"/>
                </a:moveTo>
                <a:cubicBezTo>
                  <a:pt x="537787" y="1554184"/>
                  <a:pt x="505878" y="1541040"/>
                  <a:pt x="481208" y="1553422"/>
                </a:cubicBezTo>
                <a:cubicBezTo>
                  <a:pt x="526166" y="1562947"/>
                  <a:pt x="570743" y="1555613"/>
                  <a:pt x="617130" y="1554470"/>
                </a:cubicBezTo>
                <a:cubicBezTo>
                  <a:pt x="624940" y="1533324"/>
                  <a:pt x="575410" y="1547231"/>
                  <a:pt x="563028" y="1543326"/>
                </a:cubicBezTo>
                <a:close/>
                <a:moveTo>
                  <a:pt x="408247" y="3059896"/>
                </a:moveTo>
                <a:cubicBezTo>
                  <a:pt x="415200" y="3055705"/>
                  <a:pt x="424058" y="3059896"/>
                  <a:pt x="431297" y="3054372"/>
                </a:cubicBezTo>
                <a:cubicBezTo>
                  <a:pt x="453586" y="3056753"/>
                  <a:pt x="485113" y="3062372"/>
                  <a:pt x="506830" y="3052562"/>
                </a:cubicBezTo>
                <a:lnTo>
                  <a:pt x="506830" y="3048657"/>
                </a:lnTo>
                <a:cubicBezTo>
                  <a:pt x="492591" y="3038036"/>
                  <a:pt x="473750" y="3035893"/>
                  <a:pt x="457491" y="3043037"/>
                </a:cubicBezTo>
                <a:cubicBezTo>
                  <a:pt x="449395" y="3037894"/>
                  <a:pt x="437679" y="3031988"/>
                  <a:pt x="428154" y="3037798"/>
                </a:cubicBezTo>
                <a:cubicBezTo>
                  <a:pt x="429868" y="3051038"/>
                  <a:pt x="335476" y="3036941"/>
                  <a:pt x="381577" y="3059420"/>
                </a:cubicBezTo>
                <a:cubicBezTo>
                  <a:pt x="372052" y="3065421"/>
                  <a:pt x="358717" y="3057991"/>
                  <a:pt x="349382" y="3063421"/>
                </a:cubicBezTo>
                <a:lnTo>
                  <a:pt x="349382" y="3066945"/>
                </a:lnTo>
                <a:lnTo>
                  <a:pt x="342810" y="3070945"/>
                </a:lnTo>
                <a:lnTo>
                  <a:pt x="342810" y="3078660"/>
                </a:lnTo>
                <a:lnTo>
                  <a:pt x="351287" y="3080280"/>
                </a:lnTo>
                <a:cubicBezTo>
                  <a:pt x="371861" y="3069135"/>
                  <a:pt x="396721" y="3073898"/>
                  <a:pt x="417962" y="3079518"/>
                </a:cubicBezTo>
                <a:cubicBezTo>
                  <a:pt x="438927" y="3076679"/>
                  <a:pt x="460244" y="3080899"/>
                  <a:pt x="478541" y="3091520"/>
                </a:cubicBezTo>
                <a:cubicBezTo>
                  <a:pt x="485018" y="3089614"/>
                  <a:pt x="493210" y="3092948"/>
                  <a:pt x="500068" y="3089424"/>
                </a:cubicBezTo>
                <a:lnTo>
                  <a:pt x="493876" y="3085423"/>
                </a:lnTo>
                <a:lnTo>
                  <a:pt x="493876" y="3078184"/>
                </a:lnTo>
                <a:cubicBezTo>
                  <a:pt x="496353" y="3075041"/>
                  <a:pt x="504449" y="3077613"/>
                  <a:pt x="506830" y="3074469"/>
                </a:cubicBezTo>
                <a:lnTo>
                  <a:pt x="506830" y="3070755"/>
                </a:lnTo>
                <a:cubicBezTo>
                  <a:pt x="502735" y="3067707"/>
                  <a:pt x="493591" y="3069707"/>
                  <a:pt x="490828" y="3065421"/>
                </a:cubicBezTo>
                <a:cubicBezTo>
                  <a:pt x="477017" y="3065421"/>
                  <a:pt x="462730" y="3063421"/>
                  <a:pt x="450728" y="3072660"/>
                </a:cubicBezTo>
                <a:cubicBezTo>
                  <a:pt x="439108" y="3075136"/>
                  <a:pt x="443965" y="3064373"/>
                  <a:pt x="433583" y="3065326"/>
                </a:cubicBezTo>
                <a:cubicBezTo>
                  <a:pt x="424763" y="3066535"/>
                  <a:pt x="415800" y="3064611"/>
                  <a:pt x="408247" y="3059896"/>
                </a:cubicBezTo>
                <a:close/>
                <a:moveTo>
                  <a:pt x="518737" y="3034750"/>
                </a:moveTo>
                <a:cubicBezTo>
                  <a:pt x="520461" y="3032217"/>
                  <a:pt x="520718" y="3028950"/>
                  <a:pt x="519403" y="3026178"/>
                </a:cubicBezTo>
                <a:lnTo>
                  <a:pt x="509878" y="3021034"/>
                </a:lnTo>
                <a:cubicBezTo>
                  <a:pt x="505611" y="3019711"/>
                  <a:pt x="501077" y="3022101"/>
                  <a:pt x="499753" y="3026378"/>
                </a:cubicBezTo>
                <a:cubicBezTo>
                  <a:pt x="498648" y="3029931"/>
                  <a:pt x="500115" y="3033779"/>
                  <a:pt x="503306" y="3035703"/>
                </a:cubicBezTo>
                <a:cubicBezTo>
                  <a:pt x="508469" y="3036284"/>
                  <a:pt x="513688" y="3035960"/>
                  <a:pt x="518737" y="3034750"/>
                </a:cubicBezTo>
                <a:close/>
                <a:moveTo>
                  <a:pt x="464539" y="2888446"/>
                </a:moveTo>
                <a:cubicBezTo>
                  <a:pt x="469873" y="2887780"/>
                  <a:pt x="475779" y="2889685"/>
                  <a:pt x="480065" y="2886922"/>
                </a:cubicBezTo>
                <a:cubicBezTo>
                  <a:pt x="480065" y="2874349"/>
                  <a:pt x="453300" y="2883779"/>
                  <a:pt x="444632" y="2881017"/>
                </a:cubicBezTo>
                <a:cubicBezTo>
                  <a:pt x="435107" y="2876350"/>
                  <a:pt x="435107" y="2876350"/>
                  <a:pt x="428249" y="2879302"/>
                </a:cubicBezTo>
                <a:lnTo>
                  <a:pt x="428249" y="2882922"/>
                </a:lnTo>
                <a:cubicBezTo>
                  <a:pt x="439108" y="2887970"/>
                  <a:pt x="453300" y="2896257"/>
                  <a:pt x="464539" y="2888446"/>
                </a:cubicBezTo>
                <a:close/>
                <a:moveTo>
                  <a:pt x="457586" y="2943691"/>
                </a:moveTo>
                <a:cubicBezTo>
                  <a:pt x="456853" y="2944053"/>
                  <a:pt x="456157" y="2944463"/>
                  <a:pt x="455491" y="2944930"/>
                </a:cubicBezTo>
                <a:cubicBezTo>
                  <a:pt x="453586" y="2948930"/>
                  <a:pt x="465206" y="2946168"/>
                  <a:pt x="457586" y="2943691"/>
                </a:cubicBezTo>
                <a:close/>
                <a:moveTo>
                  <a:pt x="486733" y="2959979"/>
                </a:moveTo>
                <a:cubicBezTo>
                  <a:pt x="486733" y="2961122"/>
                  <a:pt x="486733" y="2962265"/>
                  <a:pt x="486733" y="2963504"/>
                </a:cubicBezTo>
                <a:cubicBezTo>
                  <a:pt x="503211" y="2973029"/>
                  <a:pt x="524166" y="2977505"/>
                  <a:pt x="539215" y="2967980"/>
                </a:cubicBezTo>
                <a:lnTo>
                  <a:pt x="539215" y="2956455"/>
                </a:lnTo>
                <a:cubicBezTo>
                  <a:pt x="531081" y="2949664"/>
                  <a:pt x="520642" y="2946253"/>
                  <a:pt x="510069" y="2946930"/>
                </a:cubicBezTo>
                <a:cubicBezTo>
                  <a:pt x="500544" y="2961027"/>
                  <a:pt x="496353" y="2950168"/>
                  <a:pt x="483304" y="2950644"/>
                </a:cubicBezTo>
                <a:cubicBezTo>
                  <a:pt x="479303" y="2955312"/>
                  <a:pt x="479303" y="2955407"/>
                  <a:pt x="486733" y="2959979"/>
                </a:cubicBezTo>
                <a:close/>
                <a:moveTo>
                  <a:pt x="510164" y="2939976"/>
                </a:moveTo>
                <a:cubicBezTo>
                  <a:pt x="518832" y="2939976"/>
                  <a:pt x="533882" y="2942358"/>
                  <a:pt x="538739" y="2933880"/>
                </a:cubicBezTo>
                <a:cubicBezTo>
                  <a:pt x="533501" y="2931976"/>
                  <a:pt x="497782" y="2929309"/>
                  <a:pt x="510164" y="2939976"/>
                </a:cubicBezTo>
                <a:close/>
                <a:moveTo>
                  <a:pt x="506926" y="2986459"/>
                </a:moveTo>
                <a:lnTo>
                  <a:pt x="515879" y="2991412"/>
                </a:lnTo>
                <a:cubicBezTo>
                  <a:pt x="522070" y="2991412"/>
                  <a:pt x="519594" y="2988268"/>
                  <a:pt x="520070" y="2986363"/>
                </a:cubicBezTo>
                <a:cubicBezTo>
                  <a:pt x="516060" y="2983782"/>
                  <a:pt x="510898" y="2983820"/>
                  <a:pt x="506926" y="2986459"/>
                </a:cubicBezTo>
                <a:close/>
                <a:moveTo>
                  <a:pt x="520070" y="3063801"/>
                </a:moveTo>
                <a:cubicBezTo>
                  <a:pt x="528852" y="3067488"/>
                  <a:pt x="538949" y="3066059"/>
                  <a:pt x="546359" y="3060087"/>
                </a:cubicBezTo>
                <a:cubicBezTo>
                  <a:pt x="537634" y="3056401"/>
                  <a:pt x="527595" y="3057668"/>
                  <a:pt x="520070" y="3063421"/>
                </a:cubicBezTo>
                <a:close/>
                <a:moveTo>
                  <a:pt x="529595" y="2855490"/>
                </a:moveTo>
                <a:cubicBezTo>
                  <a:pt x="485971" y="2854728"/>
                  <a:pt x="442537" y="2848917"/>
                  <a:pt x="401579" y="2865015"/>
                </a:cubicBezTo>
                <a:cubicBezTo>
                  <a:pt x="403484" y="2885112"/>
                  <a:pt x="434821" y="2866634"/>
                  <a:pt x="446061" y="2862634"/>
                </a:cubicBezTo>
                <a:cubicBezTo>
                  <a:pt x="474045" y="2861995"/>
                  <a:pt x="502011" y="2864329"/>
                  <a:pt x="529500" y="2869587"/>
                </a:cubicBezTo>
                <a:cubicBezTo>
                  <a:pt x="542549" y="2866062"/>
                  <a:pt x="542073" y="2859395"/>
                  <a:pt x="529309" y="2855109"/>
                </a:cubicBezTo>
                <a:close/>
                <a:moveTo>
                  <a:pt x="420629" y="2886255"/>
                </a:moveTo>
                <a:cubicBezTo>
                  <a:pt x="405484" y="2880636"/>
                  <a:pt x="408723" y="2893590"/>
                  <a:pt x="420629" y="2887494"/>
                </a:cubicBezTo>
                <a:cubicBezTo>
                  <a:pt x="420439" y="2886732"/>
                  <a:pt x="420629" y="2886160"/>
                  <a:pt x="420343" y="2885875"/>
                </a:cubicBezTo>
                <a:close/>
                <a:moveTo>
                  <a:pt x="211079" y="2820342"/>
                </a:moveTo>
                <a:cubicBezTo>
                  <a:pt x="222793" y="2825715"/>
                  <a:pt x="236120" y="2826400"/>
                  <a:pt x="248322" y="2822248"/>
                </a:cubicBezTo>
                <a:lnTo>
                  <a:pt x="251084" y="2817485"/>
                </a:lnTo>
                <a:lnTo>
                  <a:pt x="241178" y="2810913"/>
                </a:lnTo>
                <a:cubicBezTo>
                  <a:pt x="230034" y="2822628"/>
                  <a:pt x="210793" y="2799102"/>
                  <a:pt x="211270" y="2819962"/>
                </a:cubicBezTo>
                <a:close/>
                <a:moveTo>
                  <a:pt x="208031" y="2929309"/>
                </a:moveTo>
                <a:cubicBezTo>
                  <a:pt x="201935" y="2938834"/>
                  <a:pt x="236606" y="2938071"/>
                  <a:pt x="243083" y="2935309"/>
                </a:cubicBezTo>
                <a:cubicBezTo>
                  <a:pt x="235558" y="2929309"/>
                  <a:pt x="219080" y="2928546"/>
                  <a:pt x="208031" y="2929309"/>
                </a:cubicBezTo>
                <a:close/>
                <a:moveTo>
                  <a:pt x="259561" y="2888351"/>
                </a:moveTo>
                <a:lnTo>
                  <a:pt x="277754" y="2879398"/>
                </a:lnTo>
                <a:lnTo>
                  <a:pt x="274801" y="2873682"/>
                </a:lnTo>
                <a:cubicBezTo>
                  <a:pt x="268991" y="2883969"/>
                  <a:pt x="224605" y="2866539"/>
                  <a:pt x="243750" y="2879302"/>
                </a:cubicBezTo>
                <a:lnTo>
                  <a:pt x="237940" y="2883112"/>
                </a:lnTo>
                <a:cubicBezTo>
                  <a:pt x="236320" y="2892351"/>
                  <a:pt x="255180" y="2887494"/>
                  <a:pt x="259561" y="2888065"/>
                </a:cubicBezTo>
                <a:close/>
                <a:moveTo>
                  <a:pt x="283374" y="2809770"/>
                </a:moveTo>
                <a:cubicBezTo>
                  <a:pt x="283374" y="2809103"/>
                  <a:pt x="280897" y="2808532"/>
                  <a:pt x="279659" y="2807960"/>
                </a:cubicBezTo>
                <a:lnTo>
                  <a:pt x="263848" y="2816818"/>
                </a:lnTo>
                <a:cubicBezTo>
                  <a:pt x="261847" y="2826343"/>
                  <a:pt x="278040" y="2821295"/>
                  <a:pt x="283564" y="2816818"/>
                </a:cubicBezTo>
                <a:cubicBezTo>
                  <a:pt x="283758" y="2814370"/>
                  <a:pt x="283694" y="2811913"/>
                  <a:pt x="283374" y="2809484"/>
                </a:cubicBezTo>
                <a:close/>
                <a:moveTo>
                  <a:pt x="273849" y="2837107"/>
                </a:moveTo>
                <a:cubicBezTo>
                  <a:pt x="270229" y="2837107"/>
                  <a:pt x="267372" y="2836440"/>
                  <a:pt x="264324" y="2838535"/>
                </a:cubicBezTo>
                <a:cubicBezTo>
                  <a:pt x="263276" y="2845489"/>
                  <a:pt x="263371" y="2845489"/>
                  <a:pt x="267372" y="2848060"/>
                </a:cubicBezTo>
                <a:cubicBezTo>
                  <a:pt x="286993" y="2848537"/>
                  <a:pt x="297376" y="2848346"/>
                  <a:pt x="273659" y="2836821"/>
                </a:cubicBezTo>
                <a:close/>
                <a:moveTo>
                  <a:pt x="292899" y="2914450"/>
                </a:moveTo>
                <a:cubicBezTo>
                  <a:pt x="300328" y="2912164"/>
                  <a:pt x="288898" y="2909020"/>
                  <a:pt x="287184" y="2907115"/>
                </a:cubicBezTo>
                <a:cubicBezTo>
                  <a:pt x="281307" y="2906639"/>
                  <a:pt x="275471" y="2908439"/>
                  <a:pt x="270896" y="2912164"/>
                </a:cubicBezTo>
                <a:cubicBezTo>
                  <a:pt x="276802" y="2916735"/>
                  <a:pt x="286041" y="2913211"/>
                  <a:pt x="293185" y="2914164"/>
                </a:cubicBezTo>
                <a:close/>
                <a:moveTo>
                  <a:pt x="270134" y="2934738"/>
                </a:moveTo>
                <a:cubicBezTo>
                  <a:pt x="274111" y="2937405"/>
                  <a:pt x="279302" y="2937405"/>
                  <a:pt x="283279" y="2934738"/>
                </a:cubicBezTo>
                <a:cubicBezTo>
                  <a:pt x="279425" y="2932109"/>
                  <a:pt x="274387" y="2932004"/>
                  <a:pt x="270420" y="2934452"/>
                </a:cubicBezTo>
                <a:close/>
                <a:moveTo>
                  <a:pt x="299757" y="1374066"/>
                </a:moveTo>
                <a:cubicBezTo>
                  <a:pt x="304329" y="1370257"/>
                  <a:pt x="304329" y="1370257"/>
                  <a:pt x="299757" y="1366732"/>
                </a:cubicBezTo>
                <a:lnTo>
                  <a:pt x="286898" y="1366732"/>
                </a:lnTo>
                <a:cubicBezTo>
                  <a:pt x="282231" y="1370542"/>
                  <a:pt x="282231" y="1370542"/>
                  <a:pt x="286898" y="1374066"/>
                </a:cubicBezTo>
                <a:close/>
                <a:moveTo>
                  <a:pt x="299757" y="2601267"/>
                </a:moveTo>
                <a:cubicBezTo>
                  <a:pt x="292994" y="2603839"/>
                  <a:pt x="303662" y="2606601"/>
                  <a:pt x="305662" y="2608983"/>
                </a:cubicBezTo>
                <a:lnTo>
                  <a:pt x="315187" y="2603458"/>
                </a:lnTo>
                <a:cubicBezTo>
                  <a:pt x="311759" y="2599077"/>
                  <a:pt x="305282" y="2601554"/>
                  <a:pt x="300043" y="2600982"/>
                </a:cubicBezTo>
                <a:close/>
                <a:moveTo>
                  <a:pt x="296518" y="2845774"/>
                </a:moveTo>
                <a:cubicBezTo>
                  <a:pt x="314616" y="2851775"/>
                  <a:pt x="339190" y="2844631"/>
                  <a:pt x="355859" y="2839107"/>
                </a:cubicBezTo>
                <a:cubicBezTo>
                  <a:pt x="351001" y="2830058"/>
                  <a:pt x="295852" y="2836821"/>
                  <a:pt x="296804" y="2845489"/>
                </a:cubicBezTo>
                <a:close/>
                <a:moveTo>
                  <a:pt x="474541" y="1169374"/>
                </a:moveTo>
                <a:cubicBezTo>
                  <a:pt x="474541" y="1181852"/>
                  <a:pt x="500544" y="1172803"/>
                  <a:pt x="509783" y="1175279"/>
                </a:cubicBezTo>
                <a:cubicBezTo>
                  <a:pt x="523785" y="1166040"/>
                  <a:pt x="479303" y="1160802"/>
                  <a:pt x="474826" y="1168803"/>
                </a:cubicBezTo>
                <a:close/>
                <a:moveTo>
                  <a:pt x="481399" y="1115082"/>
                </a:moveTo>
                <a:cubicBezTo>
                  <a:pt x="488066" y="1118796"/>
                  <a:pt x="487780" y="1125940"/>
                  <a:pt x="497401" y="1123749"/>
                </a:cubicBezTo>
                <a:cubicBezTo>
                  <a:pt x="501211" y="1120606"/>
                  <a:pt x="512069" y="1118225"/>
                  <a:pt x="503211" y="1112701"/>
                </a:cubicBezTo>
                <a:cubicBezTo>
                  <a:pt x="497020" y="1113462"/>
                  <a:pt x="485399" y="1109176"/>
                  <a:pt x="481684" y="1114510"/>
                </a:cubicBezTo>
                <a:close/>
                <a:moveTo>
                  <a:pt x="526928" y="1537706"/>
                </a:moveTo>
                <a:cubicBezTo>
                  <a:pt x="533862" y="1540097"/>
                  <a:pt x="540959" y="1541973"/>
                  <a:pt x="548169" y="1543326"/>
                </a:cubicBezTo>
                <a:cubicBezTo>
                  <a:pt x="552455" y="1538468"/>
                  <a:pt x="576172" y="1533038"/>
                  <a:pt x="571315" y="1525800"/>
                </a:cubicBezTo>
                <a:cubicBezTo>
                  <a:pt x="558932" y="1520847"/>
                  <a:pt x="544835" y="1533229"/>
                  <a:pt x="533691" y="1526848"/>
                </a:cubicBezTo>
                <a:cubicBezTo>
                  <a:pt x="524737" y="1521132"/>
                  <a:pt x="526928" y="1532753"/>
                  <a:pt x="526928" y="1537706"/>
                </a:cubicBezTo>
                <a:close/>
                <a:moveTo>
                  <a:pt x="458539" y="1554089"/>
                </a:moveTo>
                <a:lnTo>
                  <a:pt x="467587" y="1548755"/>
                </a:lnTo>
                <a:cubicBezTo>
                  <a:pt x="455957" y="1542316"/>
                  <a:pt x="442203" y="1540868"/>
                  <a:pt x="429487" y="1544755"/>
                </a:cubicBezTo>
                <a:cubicBezTo>
                  <a:pt x="437203" y="1552003"/>
                  <a:pt x="447747" y="1555432"/>
                  <a:pt x="458253" y="1554089"/>
                </a:cubicBezTo>
                <a:close/>
                <a:moveTo>
                  <a:pt x="453395" y="2694232"/>
                </a:moveTo>
                <a:cubicBezTo>
                  <a:pt x="438346" y="2688612"/>
                  <a:pt x="441584" y="2701661"/>
                  <a:pt x="453395" y="2695470"/>
                </a:cubicBezTo>
                <a:cubicBezTo>
                  <a:pt x="453300" y="2695089"/>
                  <a:pt x="453490" y="2694517"/>
                  <a:pt x="453109" y="2694232"/>
                </a:cubicBezTo>
                <a:close/>
                <a:moveTo>
                  <a:pt x="436822" y="2817580"/>
                </a:moveTo>
                <a:cubicBezTo>
                  <a:pt x="451681" y="2820438"/>
                  <a:pt x="467207" y="2815295"/>
                  <a:pt x="480732" y="2813008"/>
                </a:cubicBezTo>
                <a:cubicBezTo>
                  <a:pt x="468826" y="2804150"/>
                  <a:pt x="449109" y="2806341"/>
                  <a:pt x="435107" y="2809103"/>
                </a:cubicBezTo>
                <a:cubicBezTo>
                  <a:pt x="435488" y="2811865"/>
                  <a:pt x="432821" y="2815009"/>
                  <a:pt x="436536" y="2817580"/>
                </a:cubicBezTo>
                <a:close/>
                <a:moveTo>
                  <a:pt x="503497" y="2744714"/>
                </a:moveTo>
                <a:cubicBezTo>
                  <a:pt x="508450" y="2741094"/>
                  <a:pt x="508450" y="2741094"/>
                  <a:pt x="503497" y="2737285"/>
                </a:cubicBezTo>
                <a:cubicBezTo>
                  <a:pt x="489495" y="2739475"/>
                  <a:pt x="477970" y="2732808"/>
                  <a:pt x="464349" y="2733570"/>
                </a:cubicBezTo>
                <a:cubicBezTo>
                  <a:pt x="459682" y="2737189"/>
                  <a:pt x="459682" y="2737189"/>
                  <a:pt x="464349" y="2740999"/>
                </a:cubicBezTo>
                <a:cubicBezTo>
                  <a:pt x="477132" y="2744057"/>
                  <a:pt x="490276" y="2745314"/>
                  <a:pt x="503401" y="2744714"/>
                </a:cubicBezTo>
                <a:close/>
                <a:moveTo>
                  <a:pt x="499687" y="2709567"/>
                </a:moveTo>
                <a:cubicBezTo>
                  <a:pt x="482570" y="2706881"/>
                  <a:pt x="465159" y="2706623"/>
                  <a:pt x="447966" y="2708805"/>
                </a:cubicBezTo>
                <a:cubicBezTo>
                  <a:pt x="444632" y="2728617"/>
                  <a:pt x="460634" y="2708805"/>
                  <a:pt x="467016" y="2717568"/>
                </a:cubicBezTo>
                <a:cubicBezTo>
                  <a:pt x="467016" y="2722711"/>
                  <a:pt x="472445" y="2722711"/>
                  <a:pt x="476541" y="2722616"/>
                </a:cubicBezTo>
                <a:close/>
                <a:moveTo>
                  <a:pt x="542740" y="1513703"/>
                </a:moveTo>
                <a:cubicBezTo>
                  <a:pt x="558170" y="1502082"/>
                  <a:pt x="502830" y="1504940"/>
                  <a:pt x="497115" y="1509988"/>
                </a:cubicBezTo>
                <a:cubicBezTo>
                  <a:pt x="471016" y="1503702"/>
                  <a:pt x="439965" y="1499035"/>
                  <a:pt x="415200" y="1508369"/>
                </a:cubicBezTo>
                <a:cubicBezTo>
                  <a:pt x="421486" y="1512465"/>
                  <a:pt x="431297" y="1507512"/>
                  <a:pt x="437488" y="1513512"/>
                </a:cubicBezTo>
                <a:cubicBezTo>
                  <a:pt x="442327" y="1513036"/>
                  <a:pt x="447166" y="1514436"/>
                  <a:pt x="451014" y="1517418"/>
                </a:cubicBezTo>
                <a:cubicBezTo>
                  <a:pt x="479303" y="1508464"/>
                  <a:pt x="512545" y="1516370"/>
                  <a:pt x="542644" y="1513703"/>
                </a:cubicBezTo>
                <a:close/>
                <a:moveTo>
                  <a:pt x="576172" y="1491700"/>
                </a:moveTo>
                <a:cubicBezTo>
                  <a:pt x="628751" y="1490367"/>
                  <a:pt x="565790" y="1486366"/>
                  <a:pt x="553027" y="1478841"/>
                </a:cubicBezTo>
                <a:cubicBezTo>
                  <a:pt x="553027" y="1475794"/>
                  <a:pt x="553027" y="1475794"/>
                  <a:pt x="549979" y="1473126"/>
                </a:cubicBezTo>
                <a:cubicBezTo>
                  <a:pt x="538949" y="1473031"/>
                  <a:pt x="527947" y="1474279"/>
                  <a:pt x="517213" y="1476841"/>
                </a:cubicBezTo>
                <a:cubicBezTo>
                  <a:pt x="497305" y="1469031"/>
                  <a:pt x="417962" y="1461696"/>
                  <a:pt x="493876" y="1482461"/>
                </a:cubicBezTo>
                <a:lnTo>
                  <a:pt x="493876" y="1493605"/>
                </a:lnTo>
                <a:cubicBezTo>
                  <a:pt x="520546" y="1498558"/>
                  <a:pt x="549979" y="1502749"/>
                  <a:pt x="576077" y="1491700"/>
                </a:cubicBezTo>
                <a:close/>
                <a:moveTo>
                  <a:pt x="566647" y="1450362"/>
                </a:moveTo>
                <a:cubicBezTo>
                  <a:pt x="557122" y="1439122"/>
                  <a:pt x="539692" y="1447409"/>
                  <a:pt x="528547" y="1439789"/>
                </a:cubicBezTo>
                <a:cubicBezTo>
                  <a:pt x="514165" y="1437312"/>
                  <a:pt x="504163" y="1448076"/>
                  <a:pt x="491019" y="1440360"/>
                </a:cubicBezTo>
                <a:cubicBezTo>
                  <a:pt x="479303" y="1449314"/>
                  <a:pt x="466730" y="1433503"/>
                  <a:pt x="455205" y="1445314"/>
                </a:cubicBezTo>
                <a:cubicBezTo>
                  <a:pt x="459396" y="1449123"/>
                  <a:pt x="466254" y="1447028"/>
                  <a:pt x="471016" y="1447504"/>
                </a:cubicBezTo>
                <a:cubicBezTo>
                  <a:pt x="479208" y="1454076"/>
                  <a:pt x="487971" y="1448362"/>
                  <a:pt x="496258" y="1454267"/>
                </a:cubicBezTo>
                <a:cubicBezTo>
                  <a:pt x="504716" y="1449724"/>
                  <a:pt x="515184" y="1451495"/>
                  <a:pt x="521689" y="1458553"/>
                </a:cubicBezTo>
                <a:cubicBezTo>
                  <a:pt x="538072" y="1459601"/>
                  <a:pt x="547502" y="1452647"/>
                  <a:pt x="563885" y="1454839"/>
                </a:cubicBezTo>
                <a:close/>
                <a:moveTo>
                  <a:pt x="382624" y="1353492"/>
                </a:moveTo>
                <a:cubicBezTo>
                  <a:pt x="406151" y="1360541"/>
                  <a:pt x="434536" y="1349111"/>
                  <a:pt x="457491" y="1358826"/>
                </a:cubicBezTo>
                <a:cubicBezTo>
                  <a:pt x="468635" y="1350730"/>
                  <a:pt x="478541" y="1361684"/>
                  <a:pt x="491400" y="1358826"/>
                </a:cubicBezTo>
                <a:lnTo>
                  <a:pt x="494543" y="1354255"/>
                </a:lnTo>
                <a:cubicBezTo>
                  <a:pt x="482542" y="1342348"/>
                  <a:pt x="465301" y="1344730"/>
                  <a:pt x="450442" y="1343682"/>
                </a:cubicBezTo>
                <a:cubicBezTo>
                  <a:pt x="431392" y="1336633"/>
                  <a:pt x="408151" y="1334157"/>
                  <a:pt x="389482" y="1345682"/>
                </a:cubicBezTo>
                <a:cubicBezTo>
                  <a:pt x="389482" y="1346825"/>
                  <a:pt x="389482" y="1347968"/>
                  <a:pt x="388816" y="1349397"/>
                </a:cubicBezTo>
                <a:close/>
                <a:moveTo>
                  <a:pt x="405008" y="1314821"/>
                </a:moveTo>
                <a:cubicBezTo>
                  <a:pt x="418534" y="1304344"/>
                  <a:pt x="382720" y="1306534"/>
                  <a:pt x="377005" y="1308629"/>
                </a:cubicBezTo>
                <a:cubicBezTo>
                  <a:pt x="372337" y="1320155"/>
                  <a:pt x="397864" y="1312916"/>
                  <a:pt x="404818" y="1314821"/>
                </a:cubicBezTo>
                <a:close/>
                <a:moveTo>
                  <a:pt x="504735" y="1260052"/>
                </a:moveTo>
                <a:cubicBezTo>
                  <a:pt x="494257" y="1258042"/>
                  <a:pt x="483408" y="1259766"/>
                  <a:pt x="474064" y="1264910"/>
                </a:cubicBezTo>
                <a:cubicBezTo>
                  <a:pt x="484875" y="1268148"/>
                  <a:pt x="496401" y="1268148"/>
                  <a:pt x="507211" y="1264910"/>
                </a:cubicBezTo>
                <a:cubicBezTo>
                  <a:pt x="506545" y="1263291"/>
                  <a:pt x="508354" y="1261290"/>
                  <a:pt x="504544" y="1260052"/>
                </a:cubicBezTo>
                <a:close/>
                <a:moveTo>
                  <a:pt x="500163" y="1284627"/>
                </a:moveTo>
                <a:lnTo>
                  <a:pt x="503116" y="1289008"/>
                </a:lnTo>
                <a:cubicBezTo>
                  <a:pt x="516260" y="1288246"/>
                  <a:pt x="528833" y="1292056"/>
                  <a:pt x="539406" y="1283865"/>
                </a:cubicBezTo>
                <a:cubicBezTo>
                  <a:pt x="542454" y="1274340"/>
                  <a:pt x="529119" y="1279198"/>
                  <a:pt x="522451" y="1281007"/>
                </a:cubicBezTo>
                <a:cubicBezTo>
                  <a:pt x="515155" y="1276206"/>
                  <a:pt x="505392" y="1277778"/>
                  <a:pt x="499972" y="1284627"/>
                </a:cubicBezTo>
                <a:close/>
                <a:moveTo>
                  <a:pt x="444918" y="1281674"/>
                </a:moveTo>
                <a:lnTo>
                  <a:pt x="421772" y="1294533"/>
                </a:lnTo>
                <a:lnTo>
                  <a:pt x="421772" y="1298248"/>
                </a:lnTo>
                <a:cubicBezTo>
                  <a:pt x="447585" y="1303295"/>
                  <a:pt x="525976" y="1278055"/>
                  <a:pt x="444727" y="1281483"/>
                </a:cubicBezTo>
                <a:close/>
                <a:moveTo>
                  <a:pt x="427106" y="1231287"/>
                </a:moveTo>
                <a:cubicBezTo>
                  <a:pt x="412057" y="1225476"/>
                  <a:pt x="415200" y="1238621"/>
                  <a:pt x="427106" y="1232525"/>
                </a:cubicBezTo>
                <a:cubicBezTo>
                  <a:pt x="427011" y="1232049"/>
                  <a:pt x="427201" y="1231573"/>
                  <a:pt x="426916" y="1231287"/>
                </a:cubicBezTo>
                <a:close/>
                <a:moveTo>
                  <a:pt x="416248" y="1372447"/>
                </a:moveTo>
                <a:cubicBezTo>
                  <a:pt x="419010" y="1374352"/>
                  <a:pt x="421867" y="1376067"/>
                  <a:pt x="424153" y="1377496"/>
                </a:cubicBezTo>
                <a:lnTo>
                  <a:pt x="438155" y="1377496"/>
                </a:lnTo>
                <a:cubicBezTo>
                  <a:pt x="442822" y="1373685"/>
                  <a:pt x="442822" y="1373685"/>
                  <a:pt x="438155" y="1370066"/>
                </a:cubicBezTo>
                <a:cubicBezTo>
                  <a:pt x="431678" y="1371495"/>
                  <a:pt x="419486" y="1367208"/>
                  <a:pt x="416057" y="1372447"/>
                </a:cubicBezTo>
                <a:close/>
                <a:moveTo>
                  <a:pt x="404246" y="1418644"/>
                </a:moveTo>
                <a:cubicBezTo>
                  <a:pt x="342905" y="1437694"/>
                  <a:pt x="396531" y="1431312"/>
                  <a:pt x="424725" y="1432645"/>
                </a:cubicBezTo>
                <a:cubicBezTo>
                  <a:pt x="446918" y="1420263"/>
                  <a:pt x="473207" y="1443218"/>
                  <a:pt x="493686" y="1423692"/>
                </a:cubicBezTo>
                <a:lnTo>
                  <a:pt x="493686" y="1420072"/>
                </a:lnTo>
                <a:cubicBezTo>
                  <a:pt x="509212" y="1415786"/>
                  <a:pt x="529405" y="1427407"/>
                  <a:pt x="546169" y="1420072"/>
                </a:cubicBezTo>
                <a:lnTo>
                  <a:pt x="546169" y="1416453"/>
                </a:lnTo>
                <a:lnTo>
                  <a:pt x="536644" y="1411119"/>
                </a:lnTo>
                <a:cubicBezTo>
                  <a:pt x="516641" y="1424168"/>
                  <a:pt x="523309" y="1397498"/>
                  <a:pt x="503116" y="1411119"/>
                </a:cubicBezTo>
                <a:cubicBezTo>
                  <a:pt x="496543" y="1409690"/>
                  <a:pt x="494353" y="1413690"/>
                  <a:pt x="489971" y="1414357"/>
                </a:cubicBezTo>
                <a:cubicBezTo>
                  <a:pt x="471921" y="1409556"/>
                  <a:pt x="452995" y="1409071"/>
                  <a:pt x="434726" y="1412928"/>
                </a:cubicBezTo>
                <a:cubicBezTo>
                  <a:pt x="433393" y="1424358"/>
                  <a:pt x="412628" y="1414833"/>
                  <a:pt x="404056" y="1418644"/>
                </a:cubicBezTo>
                <a:close/>
                <a:moveTo>
                  <a:pt x="543026" y="1395783"/>
                </a:moveTo>
                <a:cubicBezTo>
                  <a:pt x="545407" y="1396926"/>
                  <a:pt x="547312" y="1398451"/>
                  <a:pt x="549122" y="1399498"/>
                </a:cubicBezTo>
                <a:cubicBezTo>
                  <a:pt x="555027" y="1400737"/>
                  <a:pt x="565219" y="1396831"/>
                  <a:pt x="556170" y="1392164"/>
                </a:cubicBezTo>
                <a:cubicBezTo>
                  <a:pt x="553027" y="1392545"/>
                  <a:pt x="535310" y="1390545"/>
                  <a:pt x="543026" y="1395783"/>
                </a:cubicBezTo>
                <a:close/>
                <a:moveTo>
                  <a:pt x="565981" y="1320631"/>
                </a:moveTo>
                <a:cubicBezTo>
                  <a:pt x="563980" y="1316345"/>
                  <a:pt x="557694" y="1320631"/>
                  <a:pt x="555503" y="1321965"/>
                </a:cubicBezTo>
                <a:cubicBezTo>
                  <a:pt x="542073" y="1320060"/>
                  <a:pt x="534834" y="1330442"/>
                  <a:pt x="523309" y="1321965"/>
                </a:cubicBezTo>
                <a:cubicBezTo>
                  <a:pt x="511307" y="1324917"/>
                  <a:pt x="487114" y="1309392"/>
                  <a:pt x="480827" y="1322917"/>
                </a:cubicBezTo>
                <a:cubicBezTo>
                  <a:pt x="507021" y="1327870"/>
                  <a:pt x="539025" y="1332442"/>
                  <a:pt x="566552" y="1327299"/>
                </a:cubicBezTo>
                <a:cubicBezTo>
                  <a:pt x="566581" y="1325098"/>
                  <a:pt x="566390" y="1322888"/>
                  <a:pt x="565981" y="1320726"/>
                </a:cubicBezTo>
                <a:close/>
                <a:moveTo>
                  <a:pt x="552169" y="1253956"/>
                </a:moveTo>
                <a:cubicBezTo>
                  <a:pt x="540263" y="1247860"/>
                  <a:pt x="527309" y="1236240"/>
                  <a:pt x="513498" y="1243383"/>
                </a:cubicBezTo>
                <a:lnTo>
                  <a:pt x="513498" y="1251956"/>
                </a:lnTo>
                <a:cubicBezTo>
                  <a:pt x="519099" y="1251413"/>
                  <a:pt x="524728" y="1252823"/>
                  <a:pt x="529405" y="1255957"/>
                </a:cubicBezTo>
                <a:cubicBezTo>
                  <a:pt x="549407" y="1256147"/>
                  <a:pt x="549407" y="1256052"/>
                  <a:pt x="552169" y="1253575"/>
                </a:cubicBezTo>
                <a:close/>
                <a:moveTo>
                  <a:pt x="470826" y="1233858"/>
                </a:moveTo>
                <a:cubicBezTo>
                  <a:pt x="460253" y="1233096"/>
                  <a:pt x="427106" y="1238145"/>
                  <a:pt x="450061" y="1248622"/>
                </a:cubicBezTo>
                <a:cubicBezTo>
                  <a:pt x="464730" y="1251479"/>
                  <a:pt x="520642" y="1245193"/>
                  <a:pt x="477970" y="1241288"/>
                </a:cubicBezTo>
                <a:cubicBezTo>
                  <a:pt x="471778" y="1239764"/>
                  <a:pt x="476350" y="1235287"/>
                  <a:pt x="470826" y="1233858"/>
                </a:cubicBezTo>
                <a:close/>
                <a:moveTo>
                  <a:pt x="461301" y="1216904"/>
                </a:moveTo>
                <a:cubicBezTo>
                  <a:pt x="450823" y="1208617"/>
                  <a:pt x="438632" y="1213665"/>
                  <a:pt x="428059" y="1216904"/>
                </a:cubicBezTo>
                <a:lnTo>
                  <a:pt x="428059" y="1220428"/>
                </a:lnTo>
                <a:cubicBezTo>
                  <a:pt x="432535" y="1224333"/>
                  <a:pt x="440727" y="1221571"/>
                  <a:pt x="445109" y="1218713"/>
                </a:cubicBezTo>
                <a:cubicBezTo>
                  <a:pt x="450728" y="1218523"/>
                  <a:pt x="456824" y="1220333"/>
                  <a:pt x="461396" y="1216809"/>
                </a:cubicBezTo>
                <a:close/>
                <a:moveTo>
                  <a:pt x="460729" y="1047930"/>
                </a:moveTo>
                <a:cubicBezTo>
                  <a:pt x="457567" y="1045397"/>
                  <a:pt x="453843" y="1043663"/>
                  <a:pt x="449871" y="1042882"/>
                </a:cubicBezTo>
                <a:cubicBezTo>
                  <a:pt x="440346" y="1050026"/>
                  <a:pt x="425773" y="1042311"/>
                  <a:pt x="414914" y="1047835"/>
                </a:cubicBezTo>
                <a:lnTo>
                  <a:pt x="414914" y="1051454"/>
                </a:lnTo>
                <a:cubicBezTo>
                  <a:pt x="430030" y="1054550"/>
                  <a:pt x="445613" y="1054550"/>
                  <a:pt x="460729" y="1051454"/>
                </a:cubicBezTo>
                <a:close/>
                <a:moveTo>
                  <a:pt x="439965" y="1069171"/>
                </a:moveTo>
                <a:cubicBezTo>
                  <a:pt x="436155" y="1066599"/>
                  <a:pt x="429487" y="1068695"/>
                  <a:pt x="424820" y="1068028"/>
                </a:cubicBezTo>
                <a:cubicBezTo>
                  <a:pt x="420153" y="1071647"/>
                  <a:pt x="420153" y="1071647"/>
                  <a:pt x="424820" y="1075362"/>
                </a:cubicBezTo>
                <a:lnTo>
                  <a:pt x="432154" y="1075362"/>
                </a:lnTo>
                <a:cubicBezTo>
                  <a:pt x="433202" y="1073743"/>
                  <a:pt x="441203" y="1071362"/>
                  <a:pt x="440060" y="1069076"/>
                </a:cubicBezTo>
                <a:close/>
                <a:moveTo>
                  <a:pt x="414914" y="1125178"/>
                </a:moveTo>
                <a:cubicBezTo>
                  <a:pt x="413676" y="1133560"/>
                  <a:pt x="429392" y="1131179"/>
                  <a:pt x="433964" y="1129083"/>
                </a:cubicBezTo>
                <a:cubicBezTo>
                  <a:pt x="433964" y="1127845"/>
                  <a:pt x="433964" y="1126702"/>
                  <a:pt x="433964" y="1125464"/>
                </a:cubicBezTo>
                <a:cubicBezTo>
                  <a:pt x="430764" y="1122968"/>
                  <a:pt x="427106" y="1121121"/>
                  <a:pt x="423201" y="1120035"/>
                </a:cubicBezTo>
                <a:close/>
                <a:moveTo>
                  <a:pt x="412342" y="1141276"/>
                </a:moveTo>
                <a:cubicBezTo>
                  <a:pt x="396150" y="1150801"/>
                  <a:pt x="441489" y="1157182"/>
                  <a:pt x="447204" y="1147562"/>
                </a:cubicBezTo>
                <a:cubicBezTo>
                  <a:pt x="450157" y="1138799"/>
                  <a:pt x="435584" y="1142323"/>
                  <a:pt x="431392" y="1141752"/>
                </a:cubicBezTo>
                <a:cubicBezTo>
                  <a:pt x="422153" y="1136608"/>
                  <a:pt x="420534" y="1136608"/>
                  <a:pt x="412628" y="1141180"/>
                </a:cubicBezTo>
                <a:close/>
                <a:moveTo>
                  <a:pt x="404722" y="1196901"/>
                </a:moveTo>
                <a:lnTo>
                  <a:pt x="398722" y="1200712"/>
                </a:lnTo>
                <a:lnTo>
                  <a:pt x="391864" y="1200712"/>
                </a:lnTo>
                <a:cubicBezTo>
                  <a:pt x="387292" y="1204426"/>
                  <a:pt x="387292" y="1204521"/>
                  <a:pt x="391864" y="1208045"/>
                </a:cubicBezTo>
                <a:cubicBezTo>
                  <a:pt x="405580" y="1206617"/>
                  <a:pt x="424058" y="1213379"/>
                  <a:pt x="404818" y="1196806"/>
                </a:cubicBezTo>
                <a:close/>
                <a:moveTo>
                  <a:pt x="394150" y="634926"/>
                </a:moveTo>
                <a:cubicBezTo>
                  <a:pt x="392626" y="632354"/>
                  <a:pt x="388244" y="630926"/>
                  <a:pt x="384625" y="629116"/>
                </a:cubicBezTo>
                <a:cubicBezTo>
                  <a:pt x="379767" y="629688"/>
                  <a:pt x="374052" y="627783"/>
                  <a:pt x="369670" y="630450"/>
                </a:cubicBezTo>
                <a:cubicBezTo>
                  <a:pt x="368308" y="633603"/>
                  <a:pt x="368747" y="637241"/>
                  <a:pt x="370813" y="639975"/>
                </a:cubicBezTo>
                <a:lnTo>
                  <a:pt x="385482" y="639975"/>
                </a:lnTo>
                <a:close/>
                <a:moveTo>
                  <a:pt x="376528" y="1088507"/>
                </a:moveTo>
                <a:cubicBezTo>
                  <a:pt x="377767" y="1090221"/>
                  <a:pt x="387673" y="1091079"/>
                  <a:pt x="387577" y="1087364"/>
                </a:cubicBezTo>
                <a:cubicBezTo>
                  <a:pt x="385291" y="1085840"/>
                  <a:pt x="376909" y="1084887"/>
                  <a:pt x="376624" y="1088793"/>
                </a:cubicBezTo>
                <a:close/>
                <a:moveTo>
                  <a:pt x="371290" y="1163469"/>
                </a:moveTo>
                <a:cubicBezTo>
                  <a:pt x="344620" y="1174423"/>
                  <a:pt x="386339" y="1180423"/>
                  <a:pt x="388625" y="1169945"/>
                </a:cubicBezTo>
                <a:cubicBezTo>
                  <a:pt x="390911" y="1159468"/>
                  <a:pt x="378434" y="1164326"/>
                  <a:pt x="371385" y="1163755"/>
                </a:cubicBezTo>
                <a:close/>
                <a:moveTo>
                  <a:pt x="371957" y="1402546"/>
                </a:moveTo>
                <a:cubicBezTo>
                  <a:pt x="368337" y="1400127"/>
                  <a:pt x="364003" y="1399012"/>
                  <a:pt x="359669" y="1399403"/>
                </a:cubicBezTo>
                <a:cubicBezTo>
                  <a:pt x="353478" y="1397879"/>
                  <a:pt x="357955" y="1393402"/>
                  <a:pt x="352335" y="1391973"/>
                </a:cubicBezTo>
                <a:cubicBezTo>
                  <a:pt x="342143" y="1391973"/>
                  <a:pt x="331951" y="1390259"/>
                  <a:pt x="323760" y="1397117"/>
                </a:cubicBezTo>
                <a:cubicBezTo>
                  <a:pt x="325284" y="1401022"/>
                  <a:pt x="333857" y="1397879"/>
                  <a:pt x="336238" y="1401213"/>
                </a:cubicBezTo>
                <a:lnTo>
                  <a:pt x="336238" y="1405308"/>
                </a:lnTo>
                <a:cubicBezTo>
                  <a:pt x="358050" y="1423311"/>
                  <a:pt x="476065" y="1393021"/>
                  <a:pt x="389197" y="1390259"/>
                </a:cubicBezTo>
                <a:cubicBezTo>
                  <a:pt x="389197" y="1391497"/>
                  <a:pt x="389197" y="1392640"/>
                  <a:pt x="389197" y="1394354"/>
                </a:cubicBezTo>
                <a:close/>
                <a:moveTo>
                  <a:pt x="360241" y="1450171"/>
                </a:moveTo>
                <a:cubicBezTo>
                  <a:pt x="365356" y="1447676"/>
                  <a:pt x="370204" y="1444675"/>
                  <a:pt x="374719" y="1441218"/>
                </a:cubicBezTo>
                <a:cubicBezTo>
                  <a:pt x="372337" y="1438932"/>
                  <a:pt x="368623" y="1439980"/>
                  <a:pt x="365765" y="1439694"/>
                </a:cubicBezTo>
                <a:cubicBezTo>
                  <a:pt x="358240" y="1444551"/>
                  <a:pt x="349859" y="1443028"/>
                  <a:pt x="342810" y="1449219"/>
                </a:cubicBezTo>
                <a:cubicBezTo>
                  <a:pt x="347953" y="1452933"/>
                  <a:pt x="354335" y="1450933"/>
                  <a:pt x="360336" y="1450552"/>
                </a:cubicBezTo>
                <a:close/>
                <a:moveTo>
                  <a:pt x="344905" y="1506655"/>
                </a:moveTo>
                <a:lnTo>
                  <a:pt x="336047" y="1511607"/>
                </a:lnTo>
                <a:cubicBezTo>
                  <a:pt x="342143" y="1516275"/>
                  <a:pt x="350049" y="1511607"/>
                  <a:pt x="355764" y="1507893"/>
                </a:cubicBezTo>
                <a:cubicBezTo>
                  <a:pt x="352478" y="1506026"/>
                  <a:pt x="348535" y="1505712"/>
                  <a:pt x="345001" y="1507035"/>
                </a:cubicBezTo>
                <a:close/>
                <a:moveTo>
                  <a:pt x="345858" y="1420930"/>
                </a:moveTo>
                <a:cubicBezTo>
                  <a:pt x="354049" y="1416262"/>
                  <a:pt x="333094" y="1415976"/>
                  <a:pt x="330523" y="1418548"/>
                </a:cubicBezTo>
                <a:cubicBezTo>
                  <a:pt x="331380" y="1424358"/>
                  <a:pt x="341953" y="1420834"/>
                  <a:pt x="345953" y="1421691"/>
                </a:cubicBezTo>
                <a:close/>
                <a:moveTo>
                  <a:pt x="319474" y="2854442"/>
                </a:moveTo>
                <a:lnTo>
                  <a:pt x="306615" y="2854442"/>
                </a:lnTo>
                <a:cubicBezTo>
                  <a:pt x="301852" y="2858157"/>
                  <a:pt x="301852" y="2858157"/>
                  <a:pt x="306615" y="2861871"/>
                </a:cubicBezTo>
                <a:lnTo>
                  <a:pt x="319474" y="2861871"/>
                </a:lnTo>
                <a:cubicBezTo>
                  <a:pt x="324332" y="2858919"/>
                  <a:pt x="324332" y="2858919"/>
                  <a:pt x="319569" y="2855204"/>
                </a:cubicBezTo>
                <a:close/>
                <a:moveTo>
                  <a:pt x="306996" y="2965123"/>
                </a:moveTo>
                <a:cubicBezTo>
                  <a:pt x="321284" y="2966932"/>
                  <a:pt x="336333" y="2973505"/>
                  <a:pt x="349001" y="2963217"/>
                </a:cubicBezTo>
                <a:lnTo>
                  <a:pt x="349001" y="2960074"/>
                </a:lnTo>
                <a:lnTo>
                  <a:pt x="388244" y="2938071"/>
                </a:lnTo>
                <a:cubicBezTo>
                  <a:pt x="375671" y="2926356"/>
                  <a:pt x="355954" y="2933214"/>
                  <a:pt x="342619" y="2937500"/>
                </a:cubicBezTo>
                <a:lnTo>
                  <a:pt x="342619" y="2941024"/>
                </a:lnTo>
                <a:lnTo>
                  <a:pt x="336238" y="2944834"/>
                </a:lnTo>
                <a:cubicBezTo>
                  <a:pt x="338619" y="2948072"/>
                  <a:pt x="347096" y="2944834"/>
                  <a:pt x="348620" y="2948739"/>
                </a:cubicBezTo>
                <a:cubicBezTo>
                  <a:pt x="335742" y="2955798"/>
                  <a:pt x="321064" y="2958912"/>
                  <a:pt x="306424" y="2957693"/>
                </a:cubicBezTo>
                <a:cubicBezTo>
                  <a:pt x="301852" y="2962265"/>
                  <a:pt x="301852" y="2962360"/>
                  <a:pt x="307091" y="2965885"/>
                </a:cubicBezTo>
                <a:close/>
                <a:moveTo>
                  <a:pt x="388339" y="2882255"/>
                </a:moveTo>
                <a:lnTo>
                  <a:pt x="388339" y="2878731"/>
                </a:lnTo>
                <a:cubicBezTo>
                  <a:pt x="384148" y="2874349"/>
                  <a:pt x="375385" y="2877397"/>
                  <a:pt x="371194" y="2880160"/>
                </a:cubicBezTo>
                <a:cubicBezTo>
                  <a:pt x="359079" y="2880836"/>
                  <a:pt x="347077" y="2882817"/>
                  <a:pt x="335380" y="2886065"/>
                </a:cubicBezTo>
                <a:cubicBezTo>
                  <a:pt x="325284" y="2890637"/>
                  <a:pt x="317283" y="2881112"/>
                  <a:pt x="304996" y="2883969"/>
                </a:cubicBezTo>
                <a:cubicBezTo>
                  <a:pt x="291470" y="2907782"/>
                  <a:pt x="379767" y="2894257"/>
                  <a:pt x="388435" y="2883017"/>
                </a:cubicBezTo>
                <a:close/>
                <a:moveTo>
                  <a:pt x="391483" y="1472555"/>
                </a:moveTo>
                <a:cubicBezTo>
                  <a:pt x="408247" y="1463030"/>
                  <a:pt x="426916" y="1473412"/>
                  <a:pt x="444727" y="1472555"/>
                </a:cubicBezTo>
                <a:cubicBezTo>
                  <a:pt x="455395" y="1459410"/>
                  <a:pt x="419200" y="1467030"/>
                  <a:pt x="410057" y="1465126"/>
                </a:cubicBezTo>
                <a:cubicBezTo>
                  <a:pt x="403799" y="1457982"/>
                  <a:pt x="393302" y="1456372"/>
                  <a:pt x="385196" y="1461315"/>
                </a:cubicBezTo>
                <a:cubicBezTo>
                  <a:pt x="377586" y="1460792"/>
                  <a:pt x="369937" y="1461430"/>
                  <a:pt x="362527" y="1463221"/>
                </a:cubicBezTo>
                <a:cubicBezTo>
                  <a:pt x="362527" y="1465126"/>
                  <a:pt x="360241" y="1467792"/>
                  <a:pt x="366527" y="1468364"/>
                </a:cubicBezTo>
                <a:cubicBezTo>
                  <a:pt x="376814" y="1461696"/>
                  <a:pt x="381005" y="1475794"/>
                  <a:pt x="391578" y="1473317"/>
                </a:cubicBezTo>
                <a:close/>
                <a:moveTo>
                  <a:pt x="509878" y="2762145"/>
                </a:moveTo>
                <a:cubicBezTo>
                  <a:pt x="507497" y="2761002"/>
                  <a:pt x="505307" y="2759764"/>
                  <a:pt x="503116" y="2758621"/>
                </a:cubicBezTo>
                <a:cubicBezTo>
                  <a:pt x="497972" y="2759287"/>
                  <a:pt x="492257" y="2757382"/>
                  <a:pt x="487590" y="2760240"/>
                </a:cubicBezTo>
                <a:cubicBezTo>
                  <a:pt x="487590" y="2767479"/>
                  <a:pt x="484447" y="2769765"/>
                  <a:pt x="497115" y="2769765"/>
                </a:cubicBezTo>
                <a:lnTo>
                  <a:pt x="502925" y="2766145"/>
                </a:lnTo>
                <a:cubicBezTo>
                  <a:pt x="506830" y="2767384"/>
                  <a:pt x="517403" y="2766812"/>
                  <a:pt x="509974" y="2762907"/>
                </a:cubicBezTo>
                <a:close/>
                <a:moveTo>
                  <a:pt x="349382" y="1003353"/>
                </a:moveTo>
                <a:cubicBezTo>
                  <a:pt x="357097" y="1004878"/>
                  <a:pt x="368432" y="1012021"/>
                  <a:pt x="375576" y="1007068"/>
                </a:cubicBezTo>
                <a:cubicBezTo>
                  <a:pt x="378243" y="992495"/>
                  <a:pt x="356907" y="997353"/>
                  <a:pt x="349382" y="1003353"/>
                </a:cubicBezTo>
                <a:close/>
                <a:moveTo>
                  <a:pt x="325284" y="1170517"/>
                </a:moveTo>
                <a:cubicBezTo>
                  <a:pt x="322426" y="1168231"/>
                  <a:pt x="315759" y="1166040"/>
                  <a:pt x="316330" y="1171279"/>
                </a:cubicBezTo>
                <a:cubicBezTo>
                  <a:pt x="318997" y="1177471"/>
                  <a:pt x="335380" y="1175375"/>
                  <a:pt x="342715" y="1172994"/>
                </a:cubicBezTo>
                <a:cubicBezTo>
                  <a:pt x="338143" y="1169184"/>
                  <a:pt x="330618" y="1172422"/>
                  <a:pt x="325284" y="1170517"/>
                </a:cubicBezTo>
                <a:close/>
                <a:moveTo>
                  <a:pt x="326332" y="1060599"/>
                </a:moveTo>
                <a:lnTo>
                  <a:pt x="319855" y="1060599"/>
                </a:lnTo>
                <a:cubicBezTo>
                  <a:pt x="315092" y="1064123"/>
                  <a:pt x="315092" y="1064123"/>
                  <a:pt x="319855" y="1067933"/>
                </a:cubicBezTo>
                <a:lnTo>
                  <a:pt x="326332" y="1067933"/>
                </a:lnTo>
                <a:cubicBezTo>
                  <a:pt x="330904" y="1064314"/>
                  <a:pt x="330904" y="1064314"/>
                  <a:pt x="326332" y="1060599"/>
                </a:cubicBezTo>
                <a:close/>
                <a:moveTo>
                  <a:pt x="293756" y="644166"/>
                </a:moveTo>
                <a:lnTo>
                  <a:pt x="319664" y="644166"/>
                </a:lnTo>
                <a:cubicBezTo>
                  <a:pt x="324427" y="640260"/>
                  <a:pt x="324427" y="640260"/>
                  <a:pt x="319664" y="636736"/>
                </a:cubicBezTo>
                <a:lnTo>
                  <a:pt x="293756" y="636736"/>
                </a:lnTo>
                <a:cubicBezTo>
                  <a:pt x="288803" y="640641"/>
                  <a:pt x="288803" y="640641"/>
                  <a:pt x="293756" y="644166"/>
                </a:cubicBezTo>
                <a:close/>
                <a:moveTo>
                  <a:pt x="271563" y="1332061"/>
                </a:moveTo>
                <a:cubicBezTo>
                  <a:pt x="293842" y="1336557"/>
                  <a:pt x="316597" y="1338195"/>
                  <a:pt x="339286" y="1336919"/>
                </a:cubicBezTo>
                <a:cubicBezTo>
                  <a:pt x="344905" y="1335490"/>
                  <a:pt x="340524" y="1331014"/>
                  <a:pt x="346239" y="1329585"/>
                </a:cubicBezTo>
                <a:cubicBezTo>
                  <a:pt x="351954" y="1328156"/>
                  <a:pt x="361574" y="1331299"/>
                  <a:pt x="367956" y="1328251"/>
                </a:cubicBezTo>
                <a:cubicBezTo>
                  <a:pt x="358431" y="1319869"/>
                  <a:pt x="344810" y="1310916"/>
                  <a:pt x="333094" y="1322060"/>
                </a:cubicBezTo>
                <a:cubicBezTo>
                  <a:pt x="313854" y="1325394"/>
                  <a:pt x="287279" y="1323584"/>
                  <a:pt x="271563" y="1332061"/>
                </a:cubicBezTo>
                <a:close/>
                <a:moveTo>
                  <a:pt x="254132" y="2740999"/>
                </a:moveTo>
                <a:cubicBezTo>
                  <a:pt x="249370" y="2744619"/>
                  <a:pt x="249370" y="2744714"/>
                  <a:pt x="254132" y="2748334"/>
                </a:cubicBezTo>
                <a:lnTo>
                  <a:pt x="266991" y="2748334"/>
                </a:lnTo>
                <a:cubicBezTo>
                  <a:pt x="271563" y="2744714"/>
                  <a:pt x="271563" y="2744714"/>
                  <a:pt x="266991" y="2740999"/>
                </a:cubicBezTo>
                <a:close/>
                <a:moveTo>
                  <a:pt x="262895" y="2716520"/>
                </a:moveTo>
                <a:lnTo>
                  <a:pt x="254037" y="2711472"/>
                </a:lnTo>
                <a:lnTo>
                  <a:pt x="244512" y="2717091"/>
                </a:lnTo>
                <a:cubicBezTo>
                  <a:pt x="248322" y="2720997"/>
                  <a:pt x="266991" y="2727569"/>
                  <a:pt x="262895" y="2716520"/>
                </a:cubicBezTo>
                <a:close/>
                <a:moveTo>
                  <a:pt x="201364" y="2836630"/>
                </a:moveTo>
                <a:cubicBezTo>
                  <a:pt x="214318" y="2823676"/>
                  <a:pt x="185838" y="2833772"/>
                  <a:pt x="181171" y="2832820"/>
                </a:cubicBezTo>
                <a:cubicBezTo>
                  <a:pt x="175170" y="2829105"/>
                  <a:pt x="159644" y="2819295"/>
                  <a:pt x="158501" y="2831296"/>
                </a:cubicBezTo>
                <a:lnTo>
                  <a:pt x="152119" y="2835297"/>
                </a:lnTo>
                <a:cubicBezTo>
                  <a:pt x="151072" y="2842917"/>
                  <a:pt x="163549" y="2841012"/>
                  <a:pt x="168407" y="2836821"/>
                </a:cubicBezTo>
                <a:cubicBezTo>
                  <a:pt x="179551" y="2836821"/>
                  <a:pt x="190505" y="2836916"/>
                  <a:pt x="201364" y="2836630"/>
                </a:cubicBezTo>
                <a:close/>
                <a:moveTo>
                  <a:pt x="188314" y="2969314"/>
                </a:moveTo>
                <a:cubicBezTo>
                  <a:pt x="207364" y="2971600"/>
                  <a:pt x="246322" y="2961122"/>
                  <a:pt x="201364" y="2958074"/>
                </a:cubicBezTo>
                <a:cubicBezTo>
                  <a:pt x="197363" y="2955788"/>
                  <a:pt x="190029" y="2953121"/>
                  <a:pt x="191839" y="2960169"/>
                </a:cubicBezTo>
                <a:lnTo>
                  <a:pt x="185266" y="2964170"/>
                </a:lnTo>
                <a:cubicBezTo>
                  <a:pt x="185171" y="2965980"/>
                  <a:pt x="184028" y="2967980"/>
                  <a:pt x="188314" y="2969314"/>
                </a:cubicBezTo>
                <a:close/>
                <a:moveTo>
                  <a:pt x="274039" y="2987887"/>
                </a:moveTo>
                <a:cubicBezTo>
                  <a:pt x="304662" y="2986754"/>
                  <a:pt x="335323" y="2987964"/>
                  <a:pt x="365765" y="2991507"/>
                </a:cubicBezTo>
                <a:cubicBezTo>
                  <a:pt x="370813" y="2987887"/>
                  <a:pt x="370813" y="2987887"/>
                  <a:pt x="365765" y="2984173"/>
                </a:cubicBezTo>
                <a:cubicBezTo>
                  <a:pt x="342619" y="2977648"/>
                  <a:pt x="318502" y="2975228"/>
                  <a:pt x="294518" y="2977029"/>
                </a:cubicBezTo>
                <a:cubicBezTo>
                  <a:pt x="260895" y="2984363"/>
                  <a:pt x="224414" y="2981887"/>
                  <a:pt x="192124" y="2990650"/>
                </a:cubicBezTo>
                <a:cubicBezTo>
                  <a:pt x="201649" y="3007318"/>
                  <a:pt x="227081" y="2996555"/>
                  <a:pt x="242512" y="2991602"/>
                </a:cubicBezTo>
                <a:cubicBezTo>
                  <a:pt x="251275" y="2990554"/>
                  <a:pt x="265181" y="2994460"/>
                  <a:pt x="273754" y="2987887"/>
                </a:cubicBezTo>
                <a:close/>
                <a:moveTo>
                  <a:pt x="325665" y="3027892"/>
                </a:moveTo>
                <a:cubicBezTo>
                  <a:pt x="334695" y="3029949"/>
                  <a:pt x="344153" y="3028911"/>
                  <a:pt x="352525" y="3024939"/>
                </a:cubicBezTo>
                <a:cubicBezTo>
                  <a:pt x="358612" y="3028226"/>
                  <a:pt x="365603" y="3029426"/>
                  <a:pt x="372433" y="3028369"/>
                </a:cubicBezTo>
                <a:cubicBezTo>
                  <a:pt x="378148" y="3027130"/>
                  <a:pt x="373671" y="3022558"/>
                  <a:pt x="379100" y="3021034"/>
                </a:cubicBezTo>
                <a:lnTo>
                  <a:pt x="385672" y="3021034"/>
                </a:lnTo>
                <a:cubicBezTo>
                  <a:pt x="391197" y="3019510"/>
                  <a:pt x="386625" y="3015034"/>
                  <a:pt x="393102" y="3013605"/>
                </a:cubicBezTo>
                <a:cubicBezTo>
                  <a:pt x="407770" y="3015605"/>
                  <a:pt x="423868" y="3010176"/>
                  <a:pt x="437393" y="3010176"/>
                </a:cubicBezTo>
                <a:lnTo>
                  <a:pt x="452633" y="3017986"/>
                </a:lnTo>
                <a:cubicBezTo>
                  <a:pt x="456443" y="3022273"/>
                  <a:pt x="452062" y="3025606"/>
                  <a:pt x="457586" y="3028273"/>
                </a:cubicBezTo>
                <a:cubicBezTo>
                  <a:pt x="462349" y="3027607"/>
                  <a:pt x="470350" y="3030083"/>
                  <a:pt x="474160" y="3025987"/>
                </a:cubicBezTo>
                <a:cubicBezTo>
                  <a:pt x="474160" y="3022844"/>
                  <a:pt x="477970" y="3021034"/>
                  <a:pt x="480065" y="3018748"/>
                </a:cubicBezTo>
                <a:lnTo>
                  <a:pt x="475303" y="3015986"/>
                </a:lnTo>
                <a:cubicBezTo>
                  <a:pt x="486352" y="3003985"/>
                  <a:pt x="506926" y="3013700"/>
                  <a:pt x="520165" y="3008271"/>
                </a:cubicBezTo>
                <a:cubicBezTo>
                  <a:pt x="520165" y="3005509"/>
                  <a:pt x="520165" y="3005509"/>
                  <a:pt x="517879" y="3002841"/>
                </a:cubicBezTo>
                <a:cubicBezTo>
                  <a:pt x="495782" y="3008176"/>
                  <a:pt x="477684" y="2984553"/>
                  <a:pt x="457777" y="2995221"/>
                </a:cubicBezTo>
                <a:cubicBezTo>
                  <a:pt x="433488" y="2987601"/>
                  <a:pt x="421772" y="3001794"/>
                  <a:pt x="397769" y="3002460"/>
                </a:cubicBezTo>
                <a:lnTo>
                  <a:pt x="387577" y="2995221"/>
                </a:lnTo>
                <a:cubicBezTo>
                  <a:pt x="380148" y="2995888"/>
                  <a:pt x="375195" y="2993602"/>
                  <a:pt x="370147" y="2996746"/>
                </a:cubicBezTo>
                <a:cubicBezTo>
                  <a:pt x="367575" y="3001794"/>
                  <a:pt x="371194" y="3007318"/>
                  <a:pt x="367956" y="3012652"/>
                </a:cubicBezTo>
                <a:cubicBezTo>
                  <a:pt x="354716" y="3020844"/>
                  <a:pt x="336714" y="3018082"/>
                  <a:pt x="323284" y="3022939"/>
                </a:cubicBezTo>
                <a:cubicBezTo>
                  <a:pt x="323474" y="3024559"/>
                  <a:pt x="321569" y="3026654"/>
                  <a:pt x="325379" y="3027892"/>
                </a:cubicBezTo>
                <a:close/>
                <a:moveTo>
                  <a:pt x="359098" y="3227441"/>
                </a:moveTo>
                <a:lnTo>
                  <a:pt x="333094" y="3227441"/>
                </a:lnTo>
                <a:cubicBezTo>
                  <a:pt x="328427" y="3231251"/>
                  <a:pt x="328427" y="3231251"/>
                  <a:pt x="333094" y="3234775"/>
                </a:cubicBezTo>
                <a:lnTo>
                  <a:pt x="359002" y="3234775"/>
                </a:lnTo>
                <a:cubicBezTo>
                  <a:pt x="363860" y="3230965"/>
                  <a:pt x="363860" y="3230965"/>
                  <a:pt x="358812" y="3227441"/>
                </a:cubicBezTo>
                <a:close/>
                <a:moveTo>
                  <a:pt x="365765" y="3157528"/>
                </a:moveTo>
                <a:cubicBezTo>
                  <a:pt x="377833" y="3156023"/>
                  <a:pt x="390063" y="3158575"/>
                  <a:pt x="400532" y="3164766"/>
                </a:cubicBezTo>
                <a:cubicBezTo>
                  <a:pt x="426106" y="3155127"/>
                  <a:pt x="453052" y="3149631"/>
                  <a:pt x="480351" y="3148479"/>
                </a:cubicBezTo>
                <a:cubicBezTo>
                  <a:pt x="480351" y="3147336"/>
                  <a:pt x="480351" y="3146098"/>
                  <a:pt x="481018" y="3144764"/>
                </a:cubicBezTo>
                <a:lnTo>
                  <a:pt x="474541" y="3140859"/>
                </a:lnTo>
                <a:cubicBezTo>
                  <a:pt x="474541" y="3131334"/>
                  <a:pt x="457872" y="3136573"/>
                  <a:pt x="451014" y="3135048"/>
                </a:cubicBezTo>
                <a:cubicBezTo>
                  <a:pt x="440927" y="3129667"/>
                  <a:pt x="428811" y="3129667"/>
                  <a:pt x="418724" y="3135048"/>
                </a:cubicBezTo>
                <a:cubicBezTo>
                  <a:pt x="403865" y="3125523"/>
                  <a:pt x="385006" y="3137144"/>
                  <a:pt x="371099" y="3142478"/>
                </a:cubicBezTo>
                <a:cubicBezTo>
                  <a:pt x="363660" y="3141478"/>
                  <a:pt x="356116" y="3143393"/>
                  <a:pt x="350049" y="3147812"/>
                </a:cubicBezTo>
                <a:close/>
                <a:moveTo>
                  <a:pt x="421867" y="3232966"/>
                </a:moveTo>
                <a:lnTo>
                  <a:pt x="412342" y="3227441"/>
                </a:lnTo>
                <a:cubicBezTo>
                  <a:pt x="407732" y="3228117"/>
                  <a:pt x="403065" y="3226803"/>
                  <a:pt x="399484" y="3223821"/>
                </a:cubicBezTo>
                <a:lnTo>
                  <a:pt x="384053" y="3223821"/>
                </a:lnTo>
                <a:cubicBezTo>
                  <a:pt x="367861" y="3232489"/>
                  <a:pt x="379005" y="3236204"/>
                  <a:pt x="391768" y="3234775"/>
                </a:cubicBezTo>
                <a:cubicBezTo>
                  <a:pt x="401103" y="3240481"/>
                  <a:pt x="413009" y="3239757"/>
                  <a:pt x="421582" y="3232966"/>
                </a:cubicBezTo>
                <a:close/>
                <a:moveTo>
                  <a:pt x="428059" y="3206962"/>
                </a:moveTo>
                <a:cubicBezTo>
                  <a:pt x="414628" y="3196295"/>
                  <a:pt x="399484" y="3204200"/>
                  <a:pt x="384625" y="3205247"/>
                </a:cubicBezTo>
                <a:cubicBezTo>
                  <a:pt x="362146" y="3219154"/>
                  <a:pt x="389292" y="3217535"/>
                  <a:pt x="399674" y="3209439"/>
                </a:cubicBezTo>
                <a:cubicBezTo>
                  <a:pt x="407866" y="3216201"/>
                  <a:pt x="419391" y="3209439"/>
                  <a:pt x="427773" y="3206962"/>
                </a:cubicBezTo>
                <a:close/>
                <a:moveTo>
                  <a:pt x="486161" y="3180578"/>
                </a:moveTo>
                <a:cubicBezTo>
                  <a:pt x="455872" y="3176387"/>
                  <a:pt x="425868" y="3183340"/>
                  <a:pt x="396150" y="3184769"/>
                </a:cubicBezTo>
                <a:cubicBezTo>
                  <a:pt x="397484" y="3200676"/>
                  <a:pt x="427011" y="3182483"/>
                  <a:pt x="435012" y="3188769"/>
                </a:cubicBezTo>
                <a:lnTo>
                  <a:pt x="435012" y="3192389"/>
                </a:lnTo>
                <a:cubicBezTo>
                  <a:pt x="444537" y="3197056"/>
                  <a:pt x="455300" y="3190294"/>
                  <a:pt x="464730" y="3186960"/>
                </a:cubicBezTo>
                <a:cubicBezTo>
                  <a:pt x="470445" y="3187436"/>
                  <a:pt x="484637" y="3186960"/>
                  <a:pt x="485875" y="3180578"/>
                </a:cubicBezTo>
                <a:close/>
                <a:moveTo>
                  <a:pt x="546455" y="3115617"/>
                </a:moveTo>
                <a:cubicBezTo>
                  <a:pt x="546455" y="3114665"/>
                  <a:pt x="543883" y="3113998"/>
                  <a:pt x="542740" y="3113332"/>
                </a:cubicBezTo>
                <a:cubicBezTo>
                  <a:pt x="536196" y="3112398"/>
                  <a:pt x="529529" y="3113569"/>
                  <a:pt x="523690" y="3116665"/>
                </a:cubicBezTo>
                <a:lnTo>
                  <a:pt x="511879" y="3109997"/>
                </a:lnTo>
                <a:cubicBezTo>
                  <a:pt x="498163" y="3114379"/>
                  <a:pt x="494829" y="3123809"/>
                  <a:pt x="484732" y="3109521"/>
                </a:cubicBezTo>
                <a:cubicBezTo>
                  <a:pt x="472636" y="3112189"/>
                  <a:pt x="459777" y="3111712"/>
                  <a:pt x="448918" y="3119046"/>
                </a:cubicBezTo>
                <a:lnTo>
                  <a:pt x="455014" y="3122857"/>
                </a:lnTo>
                <a:cubicBezTo>
                  <a:pt x="454062" y="3133905"/>
                  <a:pt x="474064" y="3121142"/>
                  <a:pt x="480446" y="3121047"/>
                </a:cubicBezTo>
                <a:cubicBezTo>
                  <a:pt x="499401" y="3123523"/>
                  <a:pt x="533596" y="3138287"/>
                  <a:pt x="545978" y="3115617"/>
                </a:cubicBezTo>
                <a:close/>
                <a:moveTo>
                  <a:pt x="555980" y="2250843"/>
                </a:moveTo>
                <a:cubicBezTo>
                  <a:pt x="571981" y="2242842"/>
                  <a:pt x="591127" y="2251510"/>
                  <a:pt x="605509" y="2237984"/>
                </a:cubicBezTo>
                <a:cubicBezTo>
                  <a:pt x="595413" y="2237984"/>
                  <a:pt x="568267" y="2225030"/>
                  <a:pt x="565314" y="2237984"/>
                </a:cubicBezTo>
                <a:cubicBezTo>
                  <a:pt x="558932" y="2250081"/>
                  <a:pt x="502259" y="2235126"/>
                  <a:pt x="517022" y="2250652"/>
                </a:cubicBezTo>
                <a:close/>
                <a:moveTo>
                  <a:pt x="584555" y="2258082"/>
                </a:moveTo>
                <a:cubicBezTo>
                  <a:pt x="578649" y="2256748"/>
                  <a:pt x="571696" y="2251700"/>
                  <a:pt x="566171" y="2256367"/>
                </a:cubicBezTo>
                <a:lnTo>
                  <a:pt x="566171" y="2260273"/>
                </a:lnTo>
                <a:cubicBezTo>
                  <a:pt x="574001" y="2265168"/>
                  <a:pt x="583373" y="2266959"/>
                  <a:pt x="592460" y="2265321"/>
                </a:cubicBezTo>
                <a:lnTo>
                  <a:pt x="592460" y="2260177"/>
                </a:lnTo>
                <a:cubicBezTo>
                  <a:pt x="589898" y="2258758"/>
                  <a:pt x="587012" y="2258034"/>
                  <a:pt x="584078" y="2258082"/>
                </a:cubicBezTo>
                <a:close/>
                <a:moveTo>
                  <a:pt x="569029" y="2283990"/>
                </a:moveTo>
                <a:cubicBezTo>
                  <a:pt x="582268" y="2283228"/>
                  <a:pt x="594270" y="2287038"/>
                  <a:pt x="604938" y="2278846"/>
                </a:cubicBezTo>
                <a:cubicBezTo>
                  <a:pt x="591889" y="2273893"/>
                  <a:pt x="573220" y="2277132"/>
                  <a:pt x="559409" y="2277417"/>
                </a:cubicBezTo>
                <a:close/>
                <a:moveTo>
                  <a:pt x="608843" y="2302468"/>
                </a:moveTo>
                <a:lnTo>
                  <a:pt x="595984" y="2302468"/>
                </a:lnTo>
                <a:cubicBezTo>
                  <a:pt x="591127" y="2305992"/>
                  <a:pt x="591127" y="2305992"/>
                  <a:pt x="595984" y="2309803"/>
                </a:cubicBezTo>
                <a:lnTo>
                  <a:pt x="608938" y="2309803"/>
                </a:lnTo>
                <a:cubicBezTo>
                  <a:pt x="613415" y="2306279"/>
                  <a:pt x="613415" y="2306279"/>
                  <a:pt x="608748" y="2302468"/>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564" name="Google Shape;564;p33"/>
          <p:cNvSpPr txBox="1"/>
          <p:nvPr>
            <p:ph type="title"/>
          </p:nvPr>
        </p:nvSpPr>
        <p:spPr>
          <a:xfrm>
            <a:off x="334875" y="313375"/>
            <a:ext cx="10725900" cy="2377200"/>
          </a:xfrm>
          <a:prstGeom prst="rect">
            <a:avLst/>
          </a:prstGeom>
        </p:spPr>
        <p:txBody>
          <a:bodyPr anchorCtr="0" anchor="ctr" bIns="121900" lIns="121900" spcFirstLastPara="1" rIns="121900" wrap="square" tIns="121900">
            <a:noAutofit/>
          </a:bodyPr>
          <a:lstStyle/>
          <a:p>
            <a:pPr indent="0" lvl="0" marL="0" rtl="0" algn="l">
              <a:spcBef>
                <a:spcPts val="0"/>
              </a:spcBef>
              <a:spcAft>
                <a:spcPts val="0"/>
              </a:spcAft>
              <a:buNone/>
            </a:pPr>
            <a:r>
              <a:rPr lang="en"/>
              <a:t>Sometimes you only need one image...</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568" name="Shape 568"/>
        <p:cNvGrpSpPr/>
        <p:nvPr/>
      </p:nvGrpSpPr>
      <p:grpSpPr>
        <a:xfrm>
          <a:off x="0" y="0"/>
          <a:ext cx="0" cy="0"/>
          <a:chOff x="0" y="0"/>
          <a:chExt cx="0" cy="0"/>
        </a:xfrm>
      </p:grpSpPr>
      <p:sp>
        <p:nvSpPr>
          <p:cNvPr id="569" name="Google Shape;569;p34"/>
          <p:cNvSpPr/>
          <p:nvPr/>
        </p:nvSpPr>
        <p:spPr>
          <a:xfrm flipH="1" rot="5400000">
            <a:off x="5495317" y="21465"/>
            <a:ext cx="1201400" cy="12206666"/>
          </a:xfrm>
          <a:custGeom>
            <a:rect b="b" l="l" r="r" t="t"/>
            <a:pathLst>
              <a:path extrusionOk="0" h="4606289" w="670237">
                <a:moveTo>
                  <a:pt x="638371" y="4605709"/>
                </a:moveTo>
                <a:lnTo>
                  <a:pt x="40486" y="4605709"/>
                </a:lnTo>
                <a:lnTo>
                  <a:pt x="40486" y="4600280"/>
                </a:lnTo>
                <a:lnTo>
                  <a:pt x="46678" y="4596374"/>
                </a:lnTo>
                <a:lnTo>
                  <a:pt x="40867" y="4592564"/>
                </a:lnTo>
                <a:cubicBezTo>
                  <a:pt x="48297" y="4590564"/>
                  <a:pt x="46582" y="4584659"/>
                  <a:pt x="47344" y="4579610"/>
                </a:cubicBezTo>
                <a:cubicBezTo>
                  <a:pt x="41153" y="4573609"/>
                  <a:pt x="36200" y="4572180"/>
                  <a:pt x="46868" y="4566942"/>
                </a:cubicBezTo>
                <a:lnTo>
                  <a:pt x="46868" y="4534080"/>
                </a:lnTo>
                <a:lnTo>
                  <a:pt x="53631" y="4530081"/>
                </a:lnTo>
                <a:lnTo>
                  <a:pt x="53631" y="4526461"/>
                </a:lnTo>
                <a:lnTo>
                  <a:pt x="46868" y="4522365"/>
                </a:lnTo>
                <a:lnTo>
                  <a:pt x="46868" y="4515412"/>
                </a:lnTo>
                <a:lnTo>
                  <a:pt x="40867" y="4511602"/>
                </a:lnTo>
                <a:lnTo>
                  <a:pt x="40867" y="4504076"/>
                </a:lnTo>
                <a:lnTo>
                  <a:pt x="46582" y="4500934"/>
                </a:lnTo>
                <a:cubicBezTo>
                  <a:pt x="48011" y="4493504"/>
                  <a:pt x="46582" y="4485599"/>
                  <a:pt x="47630" y="4478169"/>
                </a:cubicBezTo>
                <a:lnTo>
                  <a:pt x="53250" y="4475026"/>
                </a:lnTo>
                <a:lnTo>
                  <a:pt x="53250" y="4463881"/>
                </a:lnTo>
                <a:lnTo>
                  <a:pt x="47249" y="4460071"/>
                </a:lnTo>
                <a:lnTo>
                  <a:pt x="47249" y="4430734"/>
                </a:lnTo>
                <a:lnTo>
                  <a:pt x="53726" y="4426829"/>
                </a:lnTo>
                <a:lnTo>
                  <a:pt x="53726" y="4415970"/>
                </a:lnTo>
                <a:lnTo>
                  <a:pt x="59917" y="4412066"/>
                </a:lnTo>
                <a:lnTo>
                  <a:pt x="59917" y="4405017"/>
                </a:lnTo>
                <a:cubicBezTo>
                  <a:pt x="52774" y="4401778"/>
                  <a:pt x="54679" y="4397683"/>
                  <a:pt x="48202" y="4394254"/>
                </a:cubicBezTo>
                <a:cubicBezTo>
                  <a:pt x="43915" y="4390730"/>
                  <a:pt x="50297" y="4388253"/>
                  <a:pt x="53631" y="4386443"/>
                </a:cubicBezTo>
                <a:cubicBezTo>
                  <a:pt x="53631" y="4378538"/>
                  <a:pt x="51059" y="4372918"/>
                  <a:pt x="63156" y="4373203"/>
                </a:cubicBezTo>
                <a:lnTo>
                  <a:pt x="73443" y="4368060"/>
                </a:lnTo>
                <a:cubicBezTo>
                  <a:pt x="66013" y="4363964"/>
                  <a:pt x="53250" y="4368631"/>
                  <a:pt x="48011" y="4360059"/>
                </a:cubicBezTo>
                <a:lnTo>
                  <a:pt x="52678" y="4357487"/>
                </a:lnTo>
                <a:cubicBezTo>
                  <a:pt x="46392" y="4352153"/>
                  <a:pt x="44106" y="4350343"/>
                  <a:pt x="53536" y="4345771"/>
                </a:cubicBezTo>
                <a:lnTo>
                  <a:pt x="53536" y="4320435"/>
                </a:lnTo>
                <a:cubicBezTo>
                  <a:pt x="59441" y="4317291"/>
                  <a:pt x="68109" y="4317673"/>
                  <a:pt x="73348" y="4312529"/>
                </a:cubicBezTo>
                <a:cubicBezTo>
                  <a:pt x="74014" y="4303004"/>
                  <a:pt x="58870" y="4311006"/>
                  <a:pt x="59155" y="4301099"/>
                </a:cubicBezTo>
                <a:lnTo>
                  <a:pt x="40105" y="4290622"/>
                </a:lnTo>
                <a:cubicBezTo>
                  <a:pt x="44582" y="4288050"/>
                  <a:pt x="49059" y="4285478"/>
                  <a:pt x="52774" y="4283192"/>
                </a:cubicBezTo>
                <a:lnTo>
                  <a:pt x="52774" y="4268333"/>
                </a:lnTo>
                <a:cubicBezTo>
                  <a:pt x="44201" y="4263095"/>
                  <a:pt x="44201" y="4262809"/>
                  <a:pt x="52774" y="4257665"/>
                </a:cubicBezTo>
                <a:lnTo>
                  <a:pt x="52774" y="4250141"/>
                </a:lnTo>
                <a:lnTo>
                  <a:pt x="46963" y="4246426"/>
                </a:lnTo>
                <a:lnTo>
                  <a:pt x="59346" y="4238901"/>
                </a:lnTo>
                <a:lnTo>
                  <a:pt x="52774" y="4234710"/>
                </a:lnTo>
                <a:lnTo>
                  <a:pt x="52774" y="4227756"/>
                </a:lnTo>
                <a:cubicBezTo>
                  <a:pt x="44201" y="4222518"/>
                  <a:pt x="44201" y="4222327"/>
                  <a:pt x="52774" y="4217088"/>
                </a:cubicBezTo>
                <a:lnTo>
                  <a:pt x="52774" y="4099550"/>
                </a:lnTo>
                <a:lnTo>
                  <a:pt x="59346" y="4095359"/>
                </a:lnTo>
                <a:lnTo>
                  <a:pt x="53250" y="4091549"/>
                </a:lnTo>
                <a:lnTo>
                  <a:pt x="59727" y="4087739"/>
                </a:lnTo>
                <a:cubicBezTo>
                  <a:pt x="59727" y="4086405"/>
                  <a:pt x="59727" y="4085167"/>
                  <a:pt x="59727" y="4084024"/>
                </a:cubicBezTo>
                <a:cubicBezTo>
                  <a:pt x="48964" y="4080595"/>
                  <a:pt x="54964" y="4066784"/>
                  <a:pt x="53536" y="4058402"/>
                </a:cubicBezTo>
                <a:cubicBezTo>
                  <a:pt x="66490" y="4052782"/>
                  <a:pt x="57631" y="4034113"/>
                  <a:pt x="60013" y="4022493"/>
                </a:cubicBezTo>
                <a:cubicBezTo>
                  <a:pt x="43793" y="4017254"/>
                  <a:pt x="26301" y="4017635"/>
                  <a:pt x="10292" y="4023445"/>
                </a:cubicBezTo>
                <a:cubicBezTo>
                  <a:pt x="-23141" y="4015159"/>
                  <a:pt x="41058" y="4015254"/>
                  <a:pt x="48392" y="4016016"/>
                </a:cubicBezTo>
                <a:lnTo>
                  <a:pt x="48392" y="4016016"/>
                </a:lnTo>
                <a:cubicBezTo>
                  <a:pt x="49345" y="4016016"/>
                  <a:pt x="49916" y="4016016"/>
                  <a:pt x="48392" y="4016016"/>
                </a:cubicBezTo>
                <a:lnTo>
                  <a:pt x="59727" y="4010872"/>
                </a:lnTo>
                <a:lnTo>
                  <a:pt x="59727" y="3981059"/>
                </a:lnTo>
                <a:lnTo>
                  <a:pt x="53726" y="3977154"/>
                </a:lnTo>
                <a:cubicBezTo>
                  <a:pt x="58393" y="3973439"/>
                  <a:pt x="66680" y="3972963"/>
                  <a:pt x="66490" y="3966676"/>
                </a:cubicBezTo>
                <a:lnTo>
                  <a:pt x="60013" y="3962580"/>
                </a:lnTo>
                <a:lnTo>
                  <a:pt x="60013" y="3793226"/>
                </a:lnTo>
                <a:lnTo>
                  <a:pt x="66394" y="3789321"/>
                </a:lnTo>
                <a:lnTo>
                  <a:pt x="66394" y="3785796"/>
                </a:lnTo>
                <a:lnTo>
                  <a:pt x="60203" y="3781987"/>
                </a:lnTo>
                <a:lnTo>
                  <a:pt x="60203" y="3745030"/>
                </a:lnTo>
                <a:cubicBezTo>
                  <a:pt x="68776" y="3739791"/>
                  <a:pt x="68871" y="3739505"/>
                  <a:pt x="60965" y="3734742"/>
                </a:cubicBezTo>
                <a:cubicBezTo>
                  <a:pt x="59060" y="3731123"/>
                  <a:pt x="60298" y="3727503"/>
                  <a:pt x="59917" y="3723598"/>
                </a:cubicBezTo>
                <a:lnTo>
                  <a:pt x="66204" y="3719312"/>
                </a:lnTo>
                <a:lnTo>
                  <a:pt x="66204" y="3693690"/>
                </a:lnTo>
                <a:lnTo>
                  <a:pt x="60013" y="3689880"/>
                </a:lnTo>
                <a:lnTo>
                  <a:pt x="60013" y="3679021"/>
                </a:lnTo>
                <a:lnTo>
                  <a:pt x="66394" y="3675116"/>
                </a:lnTo>
                <a:lnTo>
                  <a:pt x="66394" y="3642064"/>
                </a:lnTo>
                <a:lnTo>
                  <a:pt x="60013" y="3638159"/>
                </a:lnTo>
                <a:cubicBezTo>
                  <a:pt x="59251" y="3635206"/>
                  <a:pt x="60870" y="3633111"/>
                  <a:pt x="64870" y="3632063"/>
                </a:cubicBezTo>
                <a:cubicBezTo>
                  <a:pt x="66957" y="3629520"/>
                  <a:pt x="67224" y="3625939"/>
                  <a:pt x="65537" y="3623110"/>
                </a:cubicBezTo>
                <a:cubicBezTo>
                  <a:pt x="50488" y="3590915"/>
                  <a:pt x="64585" y="3540814"/>
                  <a:pt x="59917" y="3502428"/>
                </a:cubicBezTo>
                <a:lnTo>
                  <a:pt x="66204" y="3498237"/>
                </a:lnTo>
                <a:lnTo>
                  <a:pt x="66204" y="3435753"/>
                </a:lnTo>
                <a:lnTo>
                  <a:pt x="60013" y="3431848"/>
                </a:lnTo>
                <a:lnTo>
                  <a:pt x="60013" y="3424609"/>
                </a:lnTo>
                <a:lnTo>
                  <a:pt x="66394" y="3420704"/>
                </a:lnTo>
                <a:lnTo>
                  <a:pt x="66394" y="3417179"/>
                </a:lnTo>
                <a:lnTo>
                  <a:pt x="60203" y="3413369"/>
                </a:lnTo>
                <a:lnTo>
                  <a:pt x="60203" y="3391271"/>
                </a:lnTo>
                <a:cubicBezTo>
                  <a:pt x="68871" y="3386032"/>
                  <a:pt x="68871" y="3385746"/>
                  <a:pt x="60870" y="3380889"/>
                </a:cubicBezTo>
                <a:cubicBezTo>
                  <a:pt x="58298" y="3355838"/>
                  <a:pt x="60870" y="3329263"/>
                  <a:pt x="59917" y="3303355"/>
                </a:cubicBezTo>
                <a:lnTo>
                  <a:pt x="66013" y="3299355"/>
                </a:lnTo>
                <a:lnTo>
                  <a:pt x="60013" y="3295545"/>
                </a:lnTo>
                <a:lnTo>
                  <a:pt x="60013" y="3188769"/>
                </a:lnTo>
                <a:lnTo>
                  <a:pt x="66394" y="3184960"/>
                </a:lnTo>
                <a:lnTo>
                  <a:pt x="66394" y="3129810"/>
                </a:lnTo>
                <a:lnTo>
                  <a:pt x="59917" y="3125809"/>
                </a:lnTo>
                <a:cubicBezTo>
                  <a:pt x="59698" y="3123666"/>
                  <a:pt x="60839" y="3121609"/>
                  <a:pt x="62775" y="3120666"/>
                </a:cubicBezTo>
                <a:cubicBezTo>
                  <a:pt x="75919" y="3113808"/>
                  <a:pt x="48106" y="3111141"/>
                  <a:pt x="66204" y="3104092"/>
                </a:cubicBezTo>
                <a:lnTo>
                  <a:pt x="66204" y="3096663"/>
                </a:lnTo>
                <a:lnTo>
                  <a:pt x="60013" y="3092853"/>
                </a:lnTo>
                <a:lnTo>
                  <a:pt x="60013" y="3078184"/>
                </a:lnTo>
                <a:lnTo>
                  <a:pt x="66585" y="3074184"/>
                </a:lnTo>
                <a:lnTo>
                  <a:pt x="66585" y="3045037"/>
                </a:lnTo>
                <a:lnTo>
                  <a:pt x="73062" y="3040941"/>
                </a:lnTo>
                <a:cubicBezTo>
                  <a:pt x="73062" y="3034655"/>
                  <a:pt x="65061" y="3034179"/>
                  <a:pt x="60298" y="3030464"/>
                </a:cubicBezTo>
                <a:lnTo>
                  <a:pt x="66299" y="3026559"/>
                </a:lnTo>
                <a:lnTo>
                  <a:pt x="66299" y="3019320"/>
                </a:lnTo>
                <a:lnTo>
                  <a:pt x="59917" y="3015510"/>
                </a:lnTo>
                <a:lnTo>
                  <a:pt x="59917" y="2989792"/>
                </a:lnTo>
                <a:lnTo>
                  <a:pt x="66299" y="2985982"/>
                </a:lnTo>
                <a:lnTo>
                  <a:pt x="66299" y="2978743"/>
                </a:lnTo>
                <a:lnTo>
                  <a:pt x="60298" y="2974743"/>
                </a:lnTo>
                <a:cubicBezTo>
                  <a:pt x="73824" y="2970933"/>
                  <a:pt x="59155" y="2953121"/>
                  <a:pt x="72681" y="2949406"/>
                </a:cubicBezTo>
                <a:lnTo>
                  <a:pt x="72681" y="2901781"/>
                </a:lnTo>
                <a:lnTo>
                  <a:pt x="66871" y="2898066"/>
                </a:lnTo>
                <a:cubicBezTo>
                  <a:pt x="66871" y="2897019"/>
                  <a:pt x="66871" y="2895780"/>
                  <a:pt x="66871" y="2894542"/>
                </a:cubicBezTo>
                <a:lnTo>
                  <a:pt x="73443" y="2890542"/>
                </a:lnTo>
                <a:lnTo>
                  <a:pt x="73443" y="2857490"/>
                </a:lnTo>
                <a:lnTo>
                  <a:pt x="67061" y="2853680"/>
                </a:lnTo>
                <a:lnTo>
                  <a:pt x="67061" y="2846251"/>
                </a:lnTo>
                <a:cubicBezTo>
                  <a:pt x="78015" y="2843012"/>
                  <a:pt x="72014" y="2829010"/>
                  <a:pt x="73443" y="2820914"/>
                </a:cubicBezTo>
                <a:cubicBezTo>
                  <a:pt x="56203" y="2815866"/>
                  <a:pt x="59727" y="2817961"/>
                  <a:pt x="73443" y="2809675"/>
                </a:cubicBezTo>
                <a:lnTo>
                  <a:pt x="73443" y="2802245"/>
                </a:lnTo>
                <a:lnTo>
                  <a:pt x="67061" y="2798340"/>
                </a:lnTo>
                <a:lnTo>
                  <a:pt x="67061" y="2783766"/>
                </a:lnTo>
                <a:lnTo>
                  <a:pt x="60489" y="2779861"/>
                </a:lnTo>
                <a:cubicBezTo>
                  <a:pt x="60489" y="2778528"/>
                  <a:pt x="60489" y="2777289"/>
                  <a:pt x="60489" y="2776146"/>
                </a:cubicBezTo>
                <a:lnTo>
                  <a:pt x="65156" y="2773480"/>
                </a:lnTo>
                <a:cubicBezTo>
                  <a:pt x="68109" y="2767764"/>
                  <a:pt x="66013" y="2760144"/>
                  <a:pt x="66585" y="2754430"/>
                </a:cubicBezTo>
                <a:cubicBezTo>
                  <a:pt x="78491" y="2750239"/>
                  <a:pt x="71347" y="2735380"/>
                  <a:pt x="73157" y="2725855"/>
                </a:cubicBezTo>
                <a:cubicBezTo>
                  <a:pt x="66585" y="2720806"/>
                  <a:pt x="62870" y="2718806"/>
                  <a:pt x="73157" y="2713853"/>
                </a:cubicBezTo>
                <a:lnTo>
                  <a:pt x="73157" y="2699470"/>
                </a:lnTo>
                <a:lnTo>
                  <a:pt x="79729" y="2695470"/>
                </a:lnTo>
                <a:lnTo>
                  <a:pt x="79729" y="2691184"/>
                </a:lnTo>
                <a:lnTo>
                  <a:pt x="72967" y="2687088"/>
                </a:lnTo>
                <a:lnTo>
                  <a:pt x="72967" y="2628319"/>
                </a:lnTo>
                <a:lnTo>
                  <a:pt x="67633" y="2625366"/>
                </a:lnTo>
                <a:cubicBezTo>
                  <a:pt x="64489" y="2616889"/>
                  <a:pt x="68680" y="2607268"/>
                  <a:pt x="65823" y="2598505"/>
                </a:cubicBezTo>
                <a:cubicBezTo>
                  <a:pt x="50488" y="2562787"/>
                  <a:pt x="64870" y="2508875"/>
                  <a:pt x="60108" y="2466775"/>
                </a:cubicBezTo>
                <a:lnTo>
                  <a:pt x="54012" y="2462774"/>
                </a:lnTo>
                <a:lnTo>
                  <a:pt x="60013" y="2458869"/>
                </a:lnTo>
                <a:lnTo>
                  <a:pt x="60013" y="2455440"/>
                </a:lnTo>
                <a:lnTo>
                  <a:pt x="53440" y="2451439"/>
                </a:lnTo>
                <a:lnTo>
                  <a:pt x="53440" y="2407434"/>
                </a:lnTo>
                <a:lnTo>
                  <a:pt x="47059" y="2403528"/>
                </a:lnTo>
                <a:cubicBezTo>
                  <a:pt x="46297" y="2400576"/>
                  <a:pt x="47916" y="2398480"/>
                  <a:pt x="51821" y="2397528"/>
                </a:cubicBezTo>
                <a:cubicBezTo>
                  <a:pt x="56012" y="2343616"/>
                  <a:pt x="53440" y="2284752"/>
                  <a:pt x="52678" y="2229983"/>
                </a:cubicBezTo>
                <a:lnTo>
                  <a:pt x="47440" y="2227030"/>
                </a:lnTo>
                <a:lnTo>
                  <a:pt x="53250" y="2223125"/>
                </a:lnTo>
                <a:lnTo>
                  <a:pt x="53250" y="2212552"/>
                </a:lnTo>
                <a:lnTo>
                  <a:pt x="59822" y="2208457"/>
                </a:lnTo>
                <a:lnTo>
                  <a:pt x="53440" y="2204456"/>
                </a:lnTo>
                <a:lnTo>
                  <a:pt x="53440" y="2182644"/>
                </a:lnTo>
                <a:lnTo>
                  <a:pt x="46678" y="2178453"/>
                </a:lnTo>
                <a:lnTo>
                  <a:pt x="46678" y="2119684"/>
                </a:lnTo>
                <a:cubicBezTo>
                  <a:pt x="44392" y="2116350"/>
                  <a:pt x="34771" y="2119684"/>
                  <a:pt x="34771" y="2115397"/>
                </a:cubicBezTo>
                <a:lnTo>
                  <a:pt x="46678" y="2108730"/>
                </a:lnTo>
                <a:lnTo>
                  <a:pt x="46678" y="2057104"/>
                </a:lnTo>
                <a:lnTo>
                  <a:pt x="40486" y="2053294"/>
                </a:lnTo>
                <a:lnTo>
                  <a:pt x="40486" y="2035006"/>
                </a:lnTo>
                <a:lnTo>
                  <a:pt x="46868" y="2031101"/>
                </a:lnTo>
                <a:lnTo>
                  <a:pt x="46868" y="1991096"/>
                </a:lnTo>
                <a:lnTo>
                  <a:pt x="40772" y="1987191"/>
                </a:lnTo>
                <a:lnTo>
                  <a:pt x="45725" y="1984428"/>
                </a:lnTo>
                <a:cubicBezTo>
                  <a:pt x="47353" y="1959435"/>
                  <a:pt x="47353" y="1934365"/>
                  <a:pt x="45725" y="1909371"/>
                </a:cubicBezTo>
                <a:lnTo>
                  <a:pt x="41058" y="1906800"/>
                </a:lnTo>
                <a:cubicBezTo>
                  <a:pt x="38677" y="1889083"/>
                  <a:pt x="41058" y="1869938"/>
                  <a:pt x="40201" y="1851460"/>
                </a:cubicBezTo>
                <a:lnTo>
                  <a:pt x="46392" y="1847363"/>
                </a:lnTo>
                <a:lnTo>
                  <a:pt x="40296" y="1843554"/>
                </a:lnTo>
                <a:lnTo>
                  <a:pt x="40296" y="1840030"/>
                </a:lnTo>
                <a:cubicBezTo>
                  <a:pt x="42391" y="1838696"/>
                  <a:pt x="44582" y="1837362"/>
                  <a:pt x="46678" y="1836219"/>
                </a:cubicBezTo>
                <a:lnTo>
                  <a:pt x="46678" y="1825266"/>
                </a:lnTo>
                <a:lnTo>
                  <a:pt x="40391" y="1821265"/>
                </a:lnTo>
                <a:cubicBezTo>
                  <a:pt x="39439" y="1818217"/>
                  <a:pt x="41534" y="1816312"/>
                  <a:pt x="45249" y="1815264"/>
                </a:cubicBezTo>
                <a:cubicBezTo>
                  <a:pt x="49440" y="1794119"/>
                  <a:pt x="45249" y="1769544"/>
                  <a:pt x="46773" y="1747828"/>
                </a:cubicBezTo>
                <a:lnTo>
                  <a:pt x="52964" y="1744398"/>
                </a:lnTo>
                <a:lnTo>
                  <a:pt x="46963" y="1740398"/>
                </a:lnTo>
                <a:lnTo>
                  <a:pt x="46963" y="1729158"/>
                </a:lnTo>
                <a:lnTo>
                  <a:pt x="53345" y="1725253"/>
                </a:lnTo>
                <a:lnTo>
                  <a:pt x="53345" y="1711061"/>
                </a:lnTo>
                <a:lnTo>
                  <a:pt x="46582" y="1707060"/>
                </a:lnTo>
                <a:lnTo>
                  <a:pt x="46582" y="1696297"/>
                </a:lnTo>
                <a:lnTo>
                  <a:pt x="40582" y="1692297"/>
                </a:lnTo>
                <a:lnTo>
                  <a:pt x="45630" y="1689535"/>
                </a:lnTo>
                <a:cubicBezTo>
                  <a:pt x="46297" y="1687439"/>
                  <a:pt x="42487" y="1686963"/>
                  <a:pt x="40582" y="1685153"/>
                </a:cubicBezTo>
                <a:lnTo>
                  <a:pt x="40582" y="1670579"/>
                </a:lnTo>
                <a:lnTo>
                  <a:pt x="46582" y="1666674"/>
                </a:lnTo>
                <a:lnTo>
                  <a:pt x="46582" y="1641052"/>
                </a:lnTo>
                <a:lnTo>
                  <a:pt x="40201" y="1637242"/>
                </a:lnTo>
                <a:lnTo>
                  <a:pt x="40201" y="1630003"/>
                </a:lnTo>
                <a:lnTo>
                  <a:pt x="46963" y="1625907"/>
                </a:lnTo>
                <a:lnTo>
                  <a:pt x="46963" y="1578282"/>
                </a:lnTo>
                <a:cubicBezTo>
                  <a:pt x="56488" y="1575711"/>
                  <a:pt x="51726" y="1566567"/>
                  <a:pt x="54107" y="1559232"/>
                </a:cubicBezTo>
                <a:cubicBezTo>
                  <a:pt x="62299" y="1554280"/>
                  <a:pt x="62299" y="1554089"/>
                  <a:pt x="54107" y="1548850"/>
                </a:cubicBezTo>
                <a:lnTo>
                  <a:pt x="54107" y="1478746"/>
                </a:lnTo>
                <a:lnTo>
                  <a:pt x="60108" y="1474936"/>
                </a:lnTo>
                <a:lnTo>
                  <a:pt x="60108" y="1423596"/>
                </a:lnTo>
                <a:lnTo>
                  <a:pt x="66871" y="1419596"/>
                </a:lnTo>
                <a:lnTo>
                  <a:pt x="66871" y="1416072"/>
                </a:lnTo>
                <a:lnTo>
                  <a:pt x="60489" y="1412166"/>
                </a:lnTo>
                <a:lnTo>
                  <a:pt x="60489" y="1401117"/>
                </a:lnTo>
                <a:lnTo>
                  <a:pt x="65347" y="1398355"/>
                </a:lnTo>
                <a:cubicBezTo>
                  <a:pt x="67424" y="1377114"/>
                  <a:pt x="67647" y="1355721"/>
                  <a:pt x="66013" y="1334442"/>
                </a:cubicBezTo>
                <a:lnTo>
                  <a:pt x="61441" y="1331870"/>
                </a:lnTo>
                <a:cubicBezTo>
                  <a:pt x="59822" y="1314154"/>
                  <a:pt x="59917" y="1235573"/>
                  <a:pt x="61441" y="1219952"/>
                </a:cubicBezTo>
                <a:lnTo>
                  <a:pt x="66394" y="1217190"/>
                </a:lnTo>
                <a:lnTo>
                  <a:pt x="66394" y="1183948"/>
                </a:lnTo>
                <a:lnTo>
                  <a:pt x="60489" y="1180137"/>
                </a:lnTo>
                <a:lnTo>
                  <a:pt x="66775" y="1176328"/>
                </a:lnTo>
                <a:lnTo>
                  <a:pt x="66775" y="1168612"/>
                </a:lnTo>
                <a:cubicBezTo>
                  <a:pt x="64108" y="1167660"/>
                  <a:pt x="49916" y="1166993"/>
                  <a:pt x="56488" y="1163850"/>
                </a:cubicBezTo>
                <a:cubicBezTo>
                  <a:pt x="63632" y="1164421"/>
                  <a:pt x="69538" y="1161563"/>
                  <a:pt x="66013" y="1154325"/>
                </a:cubicBezTo>
                <a:lnTo>
                  <a:pt x="61060" y="1151562"/>
                </a:lnTo>
                <a:cubicBezTo>
                  <a:pt x="60192" y="1146724"/>
                  <a:pt x="59904" y="1141800"/>
                  <a:pt x="60203" y="1136894"/>
                </a:cubicBezTo>
                <a:lnTo>
                  <a:pt x="66299" y="1132798"/>
                </a:lnTo>
                <a:lnTo>
                  <a:pt x="60203" y="1129083"/>
                </a:lnTo>
                <a:lnTo>
                  <a:pt x="60203" y="1103557"/>
                </a:lnTo>
                <a:lnTo>
                  <a:pt x="66585" y="1099651"/>
                </a:lnTo>
                <a:lnTo>
                  <a:pt x="66585" y="1077648"/>
                </a:lnTo>
                <a:lnTo>
                  <a:pt x="60203" y="1073743"/>
                </a:lnTo>
                <a:cubicBezTo>
                  <a:pt x="59441" y="1070790"/>
                  <a:pt x="61060" y="1068695"/>
                  <a:pt x="65156" y="1067647"/>
                </a:cubicBezTo>
                <a:cubicBezTo>
                  <a:pt x="68966" y="1056884"/>
                  <a:pt x="65156" y="1044406"/>
                  <a:pt x="67156" y="1033071"/>
                </a:cubicBezTo>
                <a:cubicBezTo>
                  <a:pt x="75634" y="1028023"/>
                  <a:pt x="75634" y="1027737"/>
                  <a:pt x="67156" y="1022689"/>
                </a:cubicBezTo>
                <a:lnTo>
                  <a:pt x="66585" y="1019165"/>
                </a:lnTo>
                <a:cubicBezTo>
                  <a:pt x="68580" y="1017527"/>
                  <a:pt x="70752" y="1016126"/>
                  <a:pt x="73062" y="1014974"/>
                </a:cubicBezTo>
                <a:lnTo>
                  <a:pt x="73062" y="996781"/>
                </a:lnTo>
                <a:lnTo>
                  <a:pt x="79634" y="992781"/>
                </a:lnTo>
                <a:lnTo>
                  <a:pt x="79634" y="989066"/>
                </a:lnTo>
                <a:cubicBezTo>
                  <a:pt x="73824" y="985351"/>
                  <a:pt x="62584" y="982684"/>
                  <a:pt x="67537" y="973921"/>
                </a:cubicBezTo>
                <a:lnTo>
                  <a:pt x="79253" y="967158"/>
                </a:lnTo>
                <a:cubicBezTo>
                  <a:pt x="80777" y="938012"/>
                  <a:pt x="79253" y="908199"/>
                  <a:pt x="79825" y="878671"/>
                </a:cubicBezTo>
                <a:lnTo>
                  <a:pt x="86111" y="874766"/>
                </a:lnTo>
                <a:lnTo>
                  <a:pt x="79920" y="870956"/>
                </a:lnTo>
                <a:lnTo>
                  <a:pt x="79920" y="867432"/>
                </a:lnTo>
                <a:cubicBezTo>
                  <a:pt x="82301" y="865908"/>
                  <a:pt x="84397" y="864574"/>
                  <a:pt x="86111" y="863622"/>
                </a:cubicBezTo>
                <a:lnTo>
                  <a:pt x="86111" y="856097"/>
                </a:lnTo>
                <a:lnTo>
                  <a:pt x="80682" y="853144"/>
                </a:lnTo>
                <a:cubicBezTo>
                  <a:pt x="80682" y="850477"/>
                  <a:pt x="79634" y="847524"/>
                  <a:pt x="79063" y="844857"/>
                </a:cubicBezTo>
                <a:lnTo>
                  <a:pt x="73824" y="841904"/>
                </a:lnTo>
                <a:cubicBezTo>
                  <a:pt x="72300" y="835999"/>
                  <a:pt x="73824" y="829903"/>
                  <a:pt x="72967" y="823712"/>
                </a:cubicBezTo>
                <a:lnTo>
                  <a:pt x="79539" y="819426"/>
                </a:lnTo>
                <a:lnTo>
                  <a:pt x="79539" y="808472"/>
                </a:lnTo>
                <a:lnTo>
                  <a:pt x="73252" y="804662"/>
                </a:lnTo>
                <a:lnTo>
                  <a:pt x="73252" y="738558"/>
                </a:lnTo>
                <a:lnTo>
                  <a:pt x="79825" y="734653"/>
                </a:lnTo>
                <a:cubicBezTo>
                  <a:pt x="79825" y="733320"/>
                  <a:pt x="79825" y="732177"/>
                  <a:pt x="79825" y="731034"/>
                </a:cubicBezTo>
                <a:cubicBezTo>
                  <a:pt x="77539" y="729700"/>
                  <a:pt x="75443" y="728271"/>
                  <a:pt x="73919" y="727319"/>
                </a:cubicBezTo>
                <a:lnTo>
                  <a:pt x="73919" y="716175"/>
                </a:lnTo>
                <a:lnTo>
                  <a:pt x="79158" y="713222"/>
                </a:lnTo>
                <a:cubicBezTo>
                  <a:pt x="82111" y="706935"/>
                  <a:pt x="78205" y="700172"/>
                  <a:pt x="81063" y="694172"/>
                </a:cubicBezTo>
                <a:lnTo>
                  <a:pt x="85825" y="691505"/>
                </a:lnTo>
                <a:cubicBezTo>
                  <a:pt x="84778" y="688838"/>
                  <a:pt x="77539" y="687600"/>
                  <a:pt x="80206" y="683980"/>
                </a:cubicBezTo>
                <a:lnTo>
                  <a:pt x="73538" y="679885"/>
                </a:lnTo>
                <a:lnTo>
                  <a:pt x="73538" y="676360"/>
                </a:lnTo>
                <a:lnTo>
                  <a:pt x="79920" y="672550"/>
                </a:lnTo>
                <a:lnTo>
                  <a:pt x="79920" y="624925"/>
                </a:lnTo>
                <a:lnTo>
                  <a:pt x="73919" y="621020"/>
                </a:lnTo>
                <a:cubicBezTo>
                  <a:pt x="87730" y="611495"/>
                  <a:pt x="76872" y="584729"/>
                  <a:pt x="80110" y="570061"/>
                </a:cubicBezTo>
                <a:cubicBezTo>
                  <a:pt x="76681" y="567013"/>
                  <a:pt x="73062" y="568061"/>
                  <a:pt x="69252" y="567585"/>
                </a:cubicBezTo>
                <a:lnTo>
                  <a:pt x="66394" y="563013"/>
                </a:lnTo>
                <a:lnTo>
                  <a:pt x="73348" y="558536"/>
                </a:lnTo>
                <a:lnTo>
                  <a:pt x="73348" y="551487"/>
                </a:lnTo>
                <a:lnTo>
                  <a:pt x="80110" y="547487"/>
                </a:lnTo>
                <a:lnTo>
                  <a:pt x="80110" y="529199"/>
                </a:lnTo>
                <a:lnTo>
                  <a:pt x="73348" y="525103"/>
                </a:lnTo>
                <a:lnTo>
                  <a:pt x="73348" y="503195"/>
                </a:lnTo>
                <a:lnTo>
                  <a:pt x="67918" y="500147"/>
                </a:lnTo>
                <a:cubicBezTo>
                  <a:pt x="65347" y="492718"/>
                  <a:pt x="67918" y="484812"/>
                  <a:pt x="66394" y="477192"/>
                </a:cubicBezTo>
                <a:lnTo>
                  <a:pt x="61537" y="474430"/>
                </a:lnTo>
                <a:cubicBezTo>
                  <a:pt x="61060" y="472335"/>
                  <a:pt x="64680" y="471858"/>
                  <a:pt x="66585" y="470144"/>
                </a:cubicBezTo>
                <a:lnTo>
                  <a:pt x="66585" y="459190"/>
                </a:lnTo>
                <a:lnTo>
                  <a:pt x="60584" y="455380"/>
                </a:lnTo>
                <a:lnTo>
                  <a:pt x="60584" y="448141"/>
                </a:lnTo>
                <a:lnTo>
                  <a:pt x="66966" y="444236"/>
                </a:lnTo>
                <a:lnTo>
                  <a:pt x="66966" y="414899"/>
                </a:lnTo>
                <a:lnTo>
                  <a:pt x="60584" y="411089"/>
                </a:lnTo>
                <a:lnTo>
                  <a:pt x="60584" y="374227"/>
                </a:lnTo>
                <a:cubicBezTo>
                  <a:pt x="78586" y="366703"/>
                  <a:pt x="51059" y="364702"/>
                  <a:pt x="64013" y="357558"/>
                </a:cubicBezTo>
                <a:cubicBezTo>
                  <a:pt x="66109" y="355939"/>
                  <a:pt x="66109" y="355939"/>
                  <a:pt x="66966" y="352510"/>
                </a:cubicBezTo>
                <a:lnTo>
                  <a:pt x="60489" y="348510"/>
                </a:lnTo>
                <a:lnTo>
                  <a:pt x="60489" y="341270"/>
                </a:lnTo>
                <a:lnTo>
                  <a:pt x="66871" y="337365"/>
                </a:lnTo>
                <a:lnTo>
                  <a:pt x="66871" y="328983"/>
                </a:lnTo>
                <a:lnTo>
                  <a:pt x="61346" y="325555"/>
                </a:lnTo>
                <a:lnTo>
                  <a:pt x="58203" y="319744"/>
                </a:lnTo>
                <a:cubicBezTo>
                  <a:pt x="16388" y="319172"/>
                  <a:pt x="65061" y="314505"/>
                  <a:pt x="73443" y="306885"/>
                </a:cubicBezTo>
                <a:lnTo>
                  <a:pt x="73443" y="303361"/>
                </a:lnTo>
                <a:lnTo>
                  <a:pt x="80015" y="299361"/>
                </a:lnTo>
                <a:lnTo>
                  <a:pt x="80015" y="291646"/>
                </a:lnTo>
                <a:cubicBezTo>
                  <a:pt x="69252" y="290217"/>
                  <a:pt x="57250" y="287645"/>
                  <a:pt x="60394" y="274215"/>
                </a:cubicBezTo>
                <a:lnTo>
                  <a:pt x="66299" y="270119"/>
                </a:lnTo>
                <a:cubicBezTo>
                  <a:pt x="64775" y="269071"/>
                  <a:pt x="62870" y="267833"/>
                  <a:pt x="60679" y="266213"/>
                </a:cubicBezTo>
                <a:lnTo>
                  <a:pt x="60679" y="259356"/>
                </a:lnTo>
                <a:lnTo>
                  <a:pt x="54012" y="255260"/>
                </a:lnTo>
                <a:lnTo>
                  <a:pt x="60489" y="251260"/>
                </a:lnTo>
                <a:lnTo>
                  <a:pt x="60489" y="247830"/>
                </a:lnTo>
                <a:cubicBezTo>
                  <a:pt x="64988" y="244192"/>
                  <a:pt x="70612" y="242239"/>
                  <a:pt x="76396" y="242306"/>
                </a:cubicBezTo>
                <a:cubicBezTo>
                  <a:pt x="81634" y="238877"/>
                  <a:pt x="81634" y="238877"/>
                  <a:pt x="76396" y="234972"/>
                </a:cubicBezTo>
                <a:lnTo>
                  <a:pt x="63442" y="234972"/>
                </a:lnTo>
                <a:cubicBezTo>
                  <a:pt x="56584" y="229066"/>
                  <a:pt x="61537" y="216398"/>
                  <a:pt x="60298" y="208016"/>
                </a:cubicBezTo>
                <a:cubicBezTo>
                  <a:pt x="62013" y="203920"/>
                  <a:pt x="69823" y="207064"/>
                  <a:pt x="73062" y="203729"/>
                </a:cubicBezTo>
                <a:lnTo>
                  <a:pt x="73062" y="196396"/>
                </a:lnTo>
                <a:cubicBezTo>
                  <a:pt x="71252" y="195253"/>
                  <a:pt x="69157" y="193919"/>
                  <a:pt x="66775" y="192585"/>
                </a:cubicBezTo>
                <a:lnTo>
                  <a:pt x="66775" y="181632"/>
                </a:lnTo>
                <a:lnTo>
                  <a:pt x="60013" y="177631"/>
                </a:lnTo>
                <a:lnTo>
                  <a:pt x="60013" y="170583"/>
                </a:lnTo>
                <a:lnTo>
                  <a:pt x="54012" y="166678"/>
                </a:lnTo>
                <a:lnTo>
                  <a:pt x="54012" y="155628"/>
                </a:lnTo>
                <a:cubicBezTo>
                  <a:pt x="63537" y="153247"/>
                  <a:pt x="63537" y="129530"/>
                  <a:pt x="54488" y="127053"/>
                </a:cubicBezTo>
                <a:cubicBezTo>
                  <a:pt x="53531" y="123424"/>
                  <a:pt x="53240" y="119643"/>
                  <a:pt x="53631" y="115909"/>
                </a:cubicBezTo>
                <a:lnTo>
                  <a:pt x="59822" y="111909"/>
                </a:lnTo>
                <a:lnTo>
                  <a:pt x="53631" y="108003"/>
                </a:lnTo>
                <a:lnTo>
                  <a:pt x="53631" y="86001"/>
                </a:lnTo>
                <a:cubicBezTo>
                  <a:pt x="58057" y="83905"/>
                  <a:pt x="62214" y="81276"/>
                  <a:pt x="66013" y="78190"/>
                </a:cubicBezTo>
                <a:lnTo>
                  <a:pt x="54012" y="71522"/>
                </a:lnTo>
                <a:lnTo>
                  <a:pt x="54012" y="52472"/>
                </a:lnTo>
                <a:lnTo>
                  <a:pt x="60013" y="48663"/>
                </a:lnTo>
                <a:lnTo>
                  <a:pt x="60013" y="41424"/>
                </a:lnTo>
                <a:lnTo>
                  <a:pt x="53631" y="37519"/>
                </a:lnTo>
                <a:lnTo>
                  <a:pt x="53631" y="-581"/>
                </a:lnTo>
                <a:lnTo>
                  <a:pt x="263848" y="-581"/>
                </a:lnTo>
                <a:cubicBezTo>
                  <a:pt x="267658" y="8086"/>
                  <a:pt x="286422" y="-581"/>
                  <a:pt x="293566" y="6372"/>
                </a:cubicBezTo>
                <a:cubicBezTo>
                  <a:pt x="296899" y="3800"/>
                  <a:pt x="303091" y="3228"/>
                  <a:pt x="303091" y="-581"/>
                </a:cubicBezTo>
                <a:lnTo>
                  <a:pt x="309663" y="-581"/>
                </a:lnTo>
                <a:cubicBezTo>
                  <a:pt x="310901" y="5514"/>
                  <a:pt x="347763" y="5610"/>
                  <a:pt x="349096" y="-581"/>
                </a:cubicBezTo>
                <a:lnTo>
                  <a:pt x="644372" y="-581"/>
                </a:lnTo>
                <a:lnTo>
                  <a:pt x="644372" y="89620"/>
                </a:lnTo>
                <a:lnTo>
                  <a:pt x="637894" y="93430"/>
                </a:lnTo>
                <a:lnTo>
                  <a:pt x="637894" y="281358"/>
                </a:lnTo>
                <a:lnTo>
                  <a:pt x="644752" y="285645"/>
                </a:lnTo>
                <a:lnTo>
                  <a:pt x="644752" y="325840"/>
                </a:lnTo>
                <a:cubicBezTo>
                  <a:pt x="654277" y="328888"/>
                  <a:pt x="654277" y="348510"/>
                  <a:pt x="644752" y="351462"/>
                </a:cubicBezTo>
                <a:cubicBezTo>
                  <a:pt x="646943" y="361749"/>
                  <a:pt x="638847" y="380037"/>
                  <a:pt x="651039" y="384514"/>
                </a:cubicBezTo>
                <a:lnTo>
                  <a:pt x="651039" y="432139"/>
                </a:lnTo>
                <a:lnTo>
                  <a:pt x="644752" y="435949"/>
                </a:lnTo>
                <a:lnTo>
                  <a:pt x="644752" y="446903"/>
                </a:lnTo>
                <a:lnTo>
                  <a:pt x="650944" y="450713"/>
                </a:lnTo>
                <a:lnTo>
                  <a:pt x="644372" y="454904"/>
                </a:lnTo>
                <a:lnTo>
                  <a:pt x="644372" y="480336"/>
                </a:lnTo>
                <a:cubicBezTo>
                  <a:pt x="634847" y="482336"/>
                  <a:pt x="634847" y="503195"/>
                  <a:pt x="644372" y="505482"/>
                </a:cubicBezTo>
                <a:cubicBezTo>
                  <a:pt x="644372" y="506625"/>
                  <a:pt x="644848" y="507863"/>
                  <a:pt x="645134" y="509196"/>
                </a:cubicBezTo>
                <a:lnTo>
                  <a:pt x="638752" y="513387"/>
                </a:lnTo>
                <a:lnTo>
                  <a:pt x="638752" y="520626"/>
                </a:lnTo>
                <a:lnTo>
                  <a:pt x="645134" y="524437"/>
                </a:lnTo>
                <a:lnTo>
                  <a:pt x="645134" y="564823"/>
                </a:lnTo>
                <a:lnTo>
                  <a:pt x="651706" y="568728"/>
                </a:lnTo>
                <a:cubicBezTo>
                  <a:pt x="651706" y="570061"/>
                  <a:pt x="651706" y="571299"/>
                  <a:pt x="651706" y="572538"/>
                </a:cubicBezTo>
                <a:cubicBezTo>
                  <a:pt x="656344" y="574671"/>
                  <a:pt x="660669" y="577424"/>
                  <a:pt x="664564" y="580729"/>
                </a:cubicBezTo>
                <a:cubicBezTo>
                  <a:pt x="664564" y="582920"/>
                  <a:pt x="664564" y="585301"/>
                  <a:pt x="663993" y="587206"/>
                </a:cubicBezTo>
                <a:lnTo>
                  <a:pt x="658564" y="590254"/>
                </a:lnTo>
                <a:cubicBezTo>
                  <a:pt x="658564" y="591492"/>
                  <a:pt x="658088" y="592635"/>
                  <a:pt x="657802" y="593969"/>
                </a:cubicBezTo>
                <a:lnTo>
                  <a:pt x="664279" y="598065"/>
                </a:lnTo>
                <a:lnTo>
                  <a:pt x="664279" y="605208"/>
                </a:lnTo>
                <a:lnTo>
                  <a:pt x="670946" y="609304"/>
                </a:lnTo>
                <a:lnTo>
                  <a:pt x="670946" y="634926"/>
                </a:lnTo>
                <a:lnTo>
                  <a:pt x="664184" y="639022"/>
                </a:lnTo>
                <a:lnTo>
                  <a:pt x="664184" y="671883"/>
                </a:lnTo>
                <a:cubicBezTo>
                  <a:pt x="659230" y="673693"/>
                  <a:pt x="657040" y="676360"/>
                  <a:pt x="657040" y="679408"/>
                </a:cubicBezTo>
                <a:cubicBezTo>
                  <a:pt x="655611" y="680837"/>
                  <a:pt x="651706" y="681218"/>
                  <a:pt x="652563" y="683409"/>
                </a:cubicBezTo>
                <a:lnTo>
                  <a:pt x="657897" y="686457"/>
                </a:lnTo>
                <a:cubicBezTo>
                  <a:pt x="657421" y="693410"/>
                  <a:pt x="660564" y="702364"/>
                  <a:pt x="651420" y="704745"/>
                </a:cubicBezTo>
                <a:lnTo>
                  <a:pt x="651420" y="715603"/>
                </a:lnTo>
                <a:lnTo>
                  <a:pt x="644657" y="719699"/>
                </a:lnTo>
                <a:lnTo>
                  <a:pt x="644657" y="741606"/>
                </a:lnTo>
                <a:lnTo>
                  <a:pt x="638180" y="745607"/>
                </a:lnTo>
                <a:cubicBezTo>
                  <a:pt x="638266" y="746788"/>
                  <a:pt x="638428" y="747969"/>
                  <a:pt x="638656" y="749131"/>
                </a:cubicBezTo>
                <a:lnTo>
                  <a:pt x="644276" y="752846"/>
                </a:lnTo>
                <a:lnTo>
                  <a:pt x="644276" y="760370"/>
                </a:lnTo>
                <a:lnTo>
                  <a:pt x="638561" y="763514"/>
                </a:lnTo>
                <a:cubicBezTo>
                  <a:pt x="637228" y="770944"/>
                  <a:pt x="639228" y="778849"/>
                  <a:pt x="637513" y="786279"/>
                </a:cubicBezTo>
                <a:lnTo>
                  <a:pt x="631894" y="789422"/>
                </a:lnTo>
                <a:lnTo>
                  <a:pt x="631894" y="800566"/>
                </a:lnTo>
                <a:lnTo>
                  <a:pt x="637894" y="804281"/>
                </a:lnTo>
                <a:lnTo>
                  <a:pt x="631703" y="808091"/>
                </a:lnTo>
                <a:lnTo>
                  <a:pt x="631703" y="830094"/>
                </a:lnTo>
                <a:lnTo>
                  <a:pt x="637894" y="833999"/>
                </a:lnTo>
                <a:cubicBezTo>
                  <a:pt x="620559" y="841714"/>
                  <a:pt x="646372" y="842762"/>
                  <a:pt x="631608" y="848572"/>
                </a:cubicBezTo>
                <a:cubicBezTo>
                  <a:pt x="634275" y="860954"/>
                  <a:pt x="624845" y="882672"/>
                  <a:pt x="638085" y="889053"/>
                </a:cubicBezTo>
                <a:lnTo>
                  <a:pt x="638085" y="907246"/>
                </a:lnTo>
                <a:lnTo>
                  <a:pt x="612939" y="921343"/>
                </a:lnTo>
                <a:cubicBezTo>
                  <a:pt x="616939" y="927535"/>
                  <a:pt x="631989" y="921343"/>
                  <a:pt x="637990" y="929535"/>
                </a:cubicBezTo>
                <a:lnTo>
                  <a:pt x="625322" y="937060"/>
                </a:lnTo>
                <a:cubicBezTo>
                  <a:pt x="623512" y="946585"/>
                  <a:pt x="640085" y="948966"/>
                  <a:pt x="638180" y="954776"/>
                </a:cubicBezTo>
                <a:cubicBezTo>
                  <a:pt x="634065" y="957805"/>
                  <a:pt x="629693" y="960482"/>
                  <a:pt x="625131" y="962777"/>
                </a:cubicBezTo>
                <a:lnTo>
                  <a:pt x="638276" y="970397"/>
                </a:lnTo>
                <a:cubicBezTo>
                  <a:pt x="637418" y="975350"/>
                  <a:pt x="637323" y="975350"/>
                  <a:pt x="631989" y="975731"/>
                </a:cubicBezTo>
                <a:cubicBezTo>
                  <a:pt x="622464" y="975731"/>
                  <a:pt x="623035" y="983636"/>
                  <a:pt x="628560" y="986780"/>
                </a:cubicBezTo>
                <a:lnTo>
                  <a:pt x="635704" y="986780"/>
                </a:lnTo>
                <a:lnTo>
                  <a:pt x="638752" y="991542"/>
                </a:lnTo>
                <a:cubicBezTo>
                  <a:pt x="636275" y="993066"/>
                  <a:pt x="634180" y="994400"/>
                  <a:pt x="631989" y="995924"/>
                </a:cubicBezTo>
                <a:lnTo>
                  <a:pt x="638180" y="999734"/>
                </a:lnTo>
                <a:lnTo>
                  <a:pt x="638180" y="1047359"/>
                </a:lnTo>
                <a:lnTo>
                  <a:pt x="644752" y="1051360"/>
                </a:lnTo>
                <a:cubicBezTo>
                  <a:pt x="644752" y="1052597"/>
                  <a:pt x="644752" y="1053836"/>
                  <a:pt x="644752" y="1054884"/>
                </a:cubicBezTo>
                <a:lnTo>
                  <a:pt x="638466" y="1058884"/>
                </a:lnTo>
                <a:cubicBezTo>
                  <a:pt x="638466" y="1060313"/>
                  <a:pt x="639038" y="1061456"/>
                  <a:pt x="639228" y="1062408"/>
                </a:cubicBezTo>
                <a:lnTo>
                  <a:pt x="643800" y="1065457"/>
                </a:lnTo>
                <a:cubicBezTo>
                  <a:pt x="646276" y="1070600"/>
                  <a:pt x="645896" y="1074124"/>
                  <a:pt x="638561" y="1076791"/>
                </a:cubicBezTo>
                <a:cubicBezTo>
                  <a:pt x="639133" y="1083840"/>
                  <a:pt x="635704" y="1092793"/>
                  <a:pt x="644943" y="1095270"/>
                </a:cubicBezTo>
                <a:lnTo>
                  <a:pt x="644943" y="1161945"/>
                </a:lnTo>
                <a:lnTo>
                  <a:pt x="638561" y="1165754"/>
                </a:lnTo>
                <a:lnTo>
                  <a:pt x="638561" y="1172994"/>
                </a:lnTo>
                <a:lnTo>
                  <a:pt x="644943" y="1176804"/>
                </a:lnTo>
                <a:lnTo>
                  <a:pt x="644943" y="1191377"/>
                </a:lnTo>
                <a:lnTo>
                  <a:pt x="638942" y="1195378"/>
                </a:lnTo>
                <a:lnTo>
                  <a:pt x="643990" y="1198235"/>
                </a:lnTo>
                <a:cubicBezTo>
                  <a:pt x="645562" y="1218266"/>
                  <a:pt x="645562" y="1238402"/>
                  <a:pt x="643990" y="1258433"/>
                </a:cubicBezTo>
                <a:lnTo>
                  <a:pt x="638656" y="1261481"/>
                </a:lnTo>
                <a:cubicBezTo>
                  <a:pt x="636466" y="1271958"/>
                  <a:pt x="644562" y="1289389"/>
                  <a:pt x="632275" y="1294533"/>
                </a:cubicBezTo>
                <a:lnTo>
                  <a:pt x="632275" y="1342158"/>
                </a:lnTo>
                <a:lnTo>
                  <a:pt x="625512" y="1346253"/>
                </a:lnTo>
                <a:lnTo>
                  <a:pt x="625512" y="1349778"/>
                </a:lnTo>
                <a:lnTo>
                  <a:pt x="632084" y="1353778"/>
                </a:lnTo>
                <a:cubicBezTo>
                  <a:pt x="632084" y="1355016"/>
                  <a:pt x="632084" y="1356254"/>
                  <a:pt x="632084" y="1357493"/>
                </a:cubicBezTo>
                <a:cubicBezTo>
                  <a:pt x="624083" y="1360445"/>
                  <a:pt x="624274" y="1365018"/>
                  <a:pt x="631513" y="1367685"/>
                </a:cubicBezTo>
                <a:cubicBezTo>
                  <a:pt x="636656" y="1378353"/>
                  <a:pt x="625417" y="1396260"/>
                  <a:pt x="639133" y="1401403"/>
                </a:cubicBezTo>
                <a:cubicBezTo>
                  <a:pt x="641228" y="1411785"/>
                  <a:pt x="633132" y="1429407"/>
                  <a:pt x="645514" y="1434455"/>
                </a:cubicBezTo>
                <a:lnTo>
                  <a:pt x="639133" y="1438360"/>
                </a:lnTo>
                <a:lnTo>
                  <a:pt x="639133" y="1449314"/>
                </a:lnTo>
                <a:lnTo>
                  <a:pt x="645705" y="1453219"/>
                </a:lnTo>
                <a:cubicBezTo>
                  <a:pt x="645705" y="1454553"/>
                  <a:pt x="645705" y="1455791"/>
                  <a:pt x="645705" y="1456838"/>
                </a:cubicBezTo>
                <a:lnTo>
                  <a:pt x="639323" y="1460935"/>
                </a:lnTo>
                <a:cubicBezTo>
                  <a:pt x="640276" y="1465887"/>
                  <a:pt x="638561" y="1470460"/>
                  <a:pt x="640371" y="1475603"/>
                </a:cubicBezTo>
                <a:cubicBezTo>
                  <a:pt x="645991" y="1478746"/>
                  <a:pt x="645991" y="1478746"/>
                  <a:pt x="639609" y="1482556"/>
                </a:cubicBezTo>
                <a:cubicBezTo>
                  <a:pt x="640561" y="1490271"/>
                  <a:pt x="635894" y="1501606"/>
                  <a:pt x="645991" y="1504463"/>
                </a:cubicBezTo>
                <a:lnTo>
                  <a:pt x="639704" y="1508369"/>
                </a:lnTo>
                <a:lnTo>
                  <a:pt x="639704" y="1511893"/>
                </a:lnTo>
                <a:cubicBezTo>
                  <a:pt x="641800" y="1513322"/>
                  <a:pt x="643895" y="1514560"/>
                  <a:pt x="645896" y="1515798"/>
                </a:cubicBezTo>
                <a:cubicBezTo>
                  <a:pt x="638276" y="1518465"/>
                  <a:pt x="641133" y="1523704"/>
                  <a:pt x="633989" y="1526181"/>
                </a:cubicBezTo>
                <a:cubicBezTo>
                  <a:pt x="633513" y="1535706"/>
                  <a:pt x="628274" y="1552088"/>
                  <a:pt x="639609" y="1556185"/>
                </a:cubicBezTo>
                <a:cubicBezTo>
                  <a:pt x="642371" y="1568567"/>
                  <a:pt x="632751" y="1590284"/>
                  <a:pt x="646086" y="1596666"/>
                </a:cubicBezTo>
                <a:lnTo>
                  <a:pt x="646086" y="1644291"/>
                </a:lnTo>
                <a:lnTo>
                  <a:pt x="639514" y="1648196"/>
                </a:lnTo>
                <a:lnTo>
                  <a:pt x="639514" y="1677438"/>
                </a:lnTo>
                <a:cubicBezTo>
                  <a:pt x="629227" y="1682391"/>
                  <a:pt x="632846" y="1684201"/>
                  <a:pt x="639514" y="1689915"/>
                </a:cubicBezTo>
                <a:cubicBezTo>
                  <a:pt x="638561" y="1695154"/>
                  <a:pt x="640657" y="1700964"/>
                  <a:pt x="633132" y="1703060"/>
                </a:cubicBezTo>
                <a:lnTo>
                  <a:pt x="638942" y="1707060"/>
                </a:lnTo>
                <a:lnTo>
                  <a:pt x="638942" y="1725348"/>
                </a:lnTo>
                <a:lnTo>
                  <a:pt x="632751" y="1729158"/>
                </a:lnTo>
                <a:lnTo>
                  <a:pt x="632751" y="1732587"/>
                </a:lnTo>
                <a:lnTo>
                  <a:pt x="626369" y="1736588"/>
                </a:lnTo>
                <a:lnTo>
                  <a:pt x="632370" y="1740303"/>
                </a:lnTo>
                <a:lnTo>
                  <a:pt x="632370" y="1748208"/>
                </a:lnTo>
                <a:cubicBezTo>
                  <a:pt x="619321" y="1753542"/>
                  <a:pt x="630465" y="1755638"/>
                  <a:pt x="632942" y="1762020"/>
                </a:cubicBezTo>
                <a:cubicBezTo>
                  <a:pt x="632942" y="1763448"/>
                  <a:pt x="636466" y="1764877"/>
                  <a:pt x="638656" y="1766401"/>
                </a:cubicBezTo>
                <a:lnTo>
                  <a:pt x="632656" y="1770211"/>
                </a:lnTo>
                <a:lnTo>
                  <a:pt x="632656" y="1784785"/>
                </a:lnTo>
                <a:lnTo>
                  <a:pt x="626179" y="1788690"/>
                </a:lnTo>
                <a:lnTo>
                  <a:pt x="626179" y="1792214"/>
                </a:lnTo>
                <a:lnTo>
                  <a:pt x="632942" y="1796500"/>
                </a:lnTo>
                <a:lnTo>
                  <a:pt x="632942" y="1803549"/>
                </a:lnTo>
                <a:cubicBezTo>
                  <a:pt x="641514" y="1806501"/>
                  <a:pt x="639514" y="1810788"/>
                  <a:pt x="638180" y="1814979"/>
                </a:cubicBezTo>
                <a:lnTo>
                  <a:pt x="632656" y="1818027"/>
                </a:lnTo>
                <a:cubicBezTo>
                  <a:pt x="635037" y="1829076"/>
                  <a:pt x="626464" y="1848983"/>
                  <a:pt x="638752" y="1854603"/>
                </a:cubicBezTo>
                <a:cubicBezTo>
                  <a:pt x="638752" y="1855841"/>
                  <a:pt x="638752" y="1856984"/>
                  <a:pt x="638752" y="1858317"/>
                </a:cubicBezTo>
                <a:lnTo>
                  <a:pt x="645229" y="1862318"/>
                </a:lnTo>
                <a:lnTo>
                  <a:pt x="645229" y="1865842"/>
                </a:lnTo>
                <a:lnTo>
                  <a:pt x="638847" y="1869748"/>
                </a:lnTo>
                <a:lnTo>
                  <a:pt x="638847" y="1880606"/>
                </a:lnTo>
                <a:cubicBezTo>
                  <a:pt x="649039" y="1886035"/>
                  <a:pt x="645324" y="1886512"/>
                  <a:pt x="639800" y="1892322"/>
                </a:cubicBezTo>
                <a:lnTo>
                  <a:pt x="644943" y="1895274"/>
                </a:lnTo>
                <a:cubicBezTo>
                  <a:pt x="646658" y="1900228"/>
                  <a:pt x="643514" y="1905752"/>
                  <a:pt x="646276" y="1910705"/>
                </a:cubicBezTo>
                <a:lnTo>
                  <a:pt x="651610" y="1913753"/>
                </a:lnTo>
                <a:lnTo>
                  <a:pt x="651610" y="2016718"/>
                </a:lnTo>
                <a:lnTo>
                  <a:pt x="658468" y="2020814"/>
                </a:lnTo>
                <a:lnTo>
                  <a:pt x="658468" y="2031673"/>
                </a:lnTo>
                <a:lnTo>
                  <a:pt x="652087" y="2035578"/>
                </a:lnTo>
                <a:lnTo>
                  <a:pt x="652087" y="2042817"/>
                </a:lnTo>
                <a:lnTo>
                  <a:pt x="658088" y="2046627"/>
                </a:lnTo>
                <a:cubicBezTo>
                  <a:pt x="659992" y="2053866"/>
                  <a:pt x="654087" y="2054818"/>
                  <a:pt x="653039" y="2058247"/>
                </a:cubicBezTo>
                <a:cubicBezTo>
                  <a:pt x="656373" y="2059866"/>
                  <a:pt x="659516" y="2061486"/>
                  <a:pt x="658183" y="2064724"/>
                </a:cubicBezTo>
                <a:lnTo>
                  <a:pt x="652087" y="2068725"/>
                </a:lnTo>
                <a:lnTo>
                  <a:pt x="652087" y="2083107"/>
                </a:lnTo>
                <a:lnTo>
                  <a:pt x="645324" y="2087108"/>
                </a:lnTo>
                <a:lnTo>
                  <a:pt x="645324" y="2127494"/>
                </a:lnTo>
                <a:lnTo>
                  <a:pt x="651706" y="2131399"/>
                </a:lnTo>
                <a:lnTo>
                  <a:pt x="651706" y="2256558"/>
                </a:lnTo>
                <a:lnTo>
                  <a:pt x="645705" y="2260368"/>
                </a:lnTo>
                <a:lnTo>
                  <a:pt x="645705" y="2279418"/>
                </a:lnTo>
                <a:lnTo>
                  <a:pt x="651230" y="2282466"/>
                </a:lnTo>
                <a:cubicBezTo>
                  <a:pt x="652182" y="2287562"/>
                  <a:pt x="652182" y="2292800"/>
                  <a:pt x="651230" y="2297896"/>
                </a:cubicBezTo>
                <a:lnTo>
                  <a:pt x="645896" y="2300945"/>
                </a:lnTo>
                <a:cubicBezTo>
                  <a:pt x="643800" y="2308564"/>
                  <a:pt x="647134" y="2316565"/>
                  <a:pt x="644181" y="2323995"/>
                </a:cubicBezTo>
                <a:lnTo>
                  <a:pt x="638942" y="2326948"/>
                </a:lnTo>
                <a:lnTo>
                  <a:pt x="645324" y="2330853"/>
                </a:lnTo>
                <a:lnTo>
                  <a:pt x="645324" y="2334377"/>
                </a:lnTo>
                <a:lnTo>
                  <a:pt x="651515" y="2338187"/>
                </a:lnTo>
                <a:cubicBezTo>
                  <a:pt x="649229" y="2339616"/>
                  <a:pt x="647134" y="2340949"/>
                  <a:pt x="644943" y="2342473"/>
                </a:cubicBezTo>
                <a:lnTo>
                  <a:pt x="644943" y="2404481"/>
                </a:lnTo>
                <a:cubicBezTo>
                  <a:pt x="643038" y="2406291"/>
                  <a:pt x="639228" y="2406672"/>
                  <a:pt x="639895" y="2408767"/>
                </a:cubicBezTo>
                <a:lnTo>
                  <a:pt x="644943" y="2411625"/>
                </a:lnTo>
                <a:lnTo>
                  <a:pt x="644943" y="2437533"/>
                </a:lnTo>
                <a:lnTo>
                  <a:pt x="639038" y="2441248"/>
                </a:lnTo>
                <a:cubicBezTo>
                  <a:pt x="639038" y="2442295"/>
                  <a:pt x="639038" y="2443534"/>
                  <a:pt x="639038" y="2444772"/>
                </a:cubicBezTo>
                <a:lnTo>
                  <a:pt x="645514" y="2448772"/>
                </a:lnTo>
                <a:lnTo>
                  <a:pt x="645514" y="2456011"/>
                </a:lnTo>
                <a:lnTo>
                  <a:pt x="639323" y="2459916"/>
                </a:lnTo>
                <a:cubicBezTo>
                  <a:pt x="646276" y="2463917"/>
                  <a:pt x="659611" y="2468775"/>
                  <a:pt x="645896" y="2474299"/>
                </a:cubicBezTo>
                <a:lnTo>
                  <a:pt x="645896" y="2503827"/>
                </a:lnTo>
                <a:lnTo>
                  <a:pt x="651992" y="2507732"/>
                </a:lnTo>
                <a:lnTo>
                  <a:pt x="651992" y="2510209"/>
                </a:lnTo>
                <a:lnTo>
                  <a:pt x="645610" y="2514019"/>
                </a:lnTo>
                <a:lnTo>
                  <a:pt x="645610" y="2576884"/>
                </a:lnTo>
                <a:cubicBezTo>
                  <a:pt x="647991" y="2578217"/>
                  <a:pt x="650086" y="2579551"/>
                  <a:pt x="651896" y="2580694"/>
                </a:cubicBezTo>
                <a:lnTo>
                  <a:pt x="651896" y="2587932"/>
                </a:lnTo>
                <a:lnTo>
                  <a:pt x="645610" y="2592029"/>
                </a:lnTo>
                <a:cubicBezTo>
                  <a:pt x="645029" y="2605592"/>
                  <a:pt x="645314" y="2619175"/>
                  <a:pt x="646467" y="2632700"/>
                </a:cubicBezTo>
                <a:cubicBezTo>
                  <a:pt x="665517" y="2650321"/>
                  <a:pt x="638466" y="2733189"/>
                  <a:pt x="658373" y="2749857"/>
                </a:cubicBezTo>
                <a:lnTo>
                  <a:pt x="652277" y="2753858"/>
                </a:lnTo>
                <a:lnTo>
                  <a:pt x="652277" y="2841964"/>
                </a:lnTo>
                <a:lnTo>
                  <a:pt x="645514" y="2846060"/>
                </a:lnTo>
                <a:lnTo>
                  <a:pt x="645514" y="2937976"/>
                </a:lnTo>
                <a:lnTo>
                  <a:pt x="639228" y="2941786"/>
                </a:lnTo>
                <a:lnTo>
                  <a:pt x="639228" y="2963789"/>
                </a:lnTo>
                <a:lnTo>
                  <a:pt x="645610" y="2967885"/>
                </a:lnTo>
                <a:cubicBezTo>
                  <a:pt x="646372" y="2987697"/>
                  <a:pt x="644086" y="3007985"/>
                  <a:pt x="646467" y="3026940"/>
                </a:cubicBezTo>
                <a:cubicBezTo>
                  <a:pt x="654563" y="3031893"/>
                  <a:pt x="654468" y="3032178"/>
                  <a:pt x="645896" y="3037417"/>
                </a:cubicBezTo>
                <a:lnTo>
                  <a:pt x="645896" y="3048466"/>
                </a:lnTo>
                <a:lnTo>
                  <a:pt x="651992" y="3052371"/>
                </a:lnTo>
                <a:lnTo>
                  <a:pt x="651992" y="3066945"/>
                </a:lnTo>
                <a:lnTo>
                  <a:pt x="645514" y="3070850"/>
                </a:lnTo>
                <a:lnTo>
                  <a:pt x="645514" y="3181245"/>
                </a:lnTo>
                <a:lnTo>
                  <a:pt x="638752" y="3185341"/>
                </a:lnTo>
                <a:lnTo>
                  <a:pt x="638752" y="3203343"/>
                </a:lnTo>
                <a:lnTo>
                  <a:pt x="632465" y="3207439"/>
                </a:lnTo>
                <a:cubicBezTo>
                  <a:pt x="631922" y="3214849"/>
                  <a:pt x="632208" y="3222288"/>
                  <a:pt x="633322" y="3229632"/>
                </a:cubicBezTo>
                <a:lnTo>
                  <a:pt x="637990" y="3232299"/>
                </a:lnTo>
                <a:cubicBezTo>
                  <a:pt x="639942" y="3236166"/>
                  <a:pt x="639942" y="3240719"/>
                  <a:pt x="637990" y="3244586"/>
                </a:cubicBezTo>
                <a:lnTo>
                  <a:pt x="632751" y="3247634"/>
                </a:lnTo>
                <a:cubicBezTo>
                  <a:pt x="632751" y="3254682"/>
                  <a:pt x="630084" y="3263541"/>
                  <a:pt x="639228" y="3265922"/>
                </a:cubicBezTo>
                <a:lnTo>
                  <a:pt x="639228" y="3343170"/>
                </a:lnTo>
                <a:lnTo>
                  <a:pt x="645610" y="3347075"/>
                </a:lnTo>
                <a:lnTo>
                  <a:pt x="639609" y="3350980"/>
                </a:lnTo>
                <a:cubicBezTo>
                  <a:pt x="641609" y="3352409"/>
                  <a:pt x="644562" y="3352695"/>
                  <a:pt x="644943" y="3354981"/>
                </a:cubicBezTo>
                <a:lnTo>
                  <a:pt x="639895" y="3357838"/>
                </a:lnTo>
                <a:cubicBezTo>
                  <a:pt x="638990" y="3362905"/>
                  <a:pt x="638990" y="3368106"/>
                  <a:pt x="639895" y="3373173"/>
                </a:cubicBezTo>
                <a:lnTo>
                  <a:pt x="645514" y="3376412"/>
                </a:lnTo>
                <a:lnTo>
                  <a:pt x="639418" y="3380317"/>
                </a:lnTo>
                <a:lnTo>
                  <a:pt x="639418" y="3394891"/>
                </a:lnTo>
                <a:lnTo>
                  <a:pt x="645800" y="3398796"/>
                </a:lnTo>
                <a:lnTo>
                  <a:pt x="645800" y="3402320"/>
                </a:lnTo>
                <a:lnTo>
                  <a:pt x="639609" y="3406130"/>
                </a:lnTo>
                <a:lnTo>
                  <a:pt x="639609" y="3417084"/>
                </a:lnTo>
                <a:lnTo>
                  <a:pt x="645896" y="3421275"/>
                </a:lnTo>
                <a:cubicBezTo>
                  <a:pt x="641133" y="3462042"/>
                  <a:pt x="655421" y="3514620"/>
                  <a:pt x="640276" y="3549196"/>
                </a:cubicBezTo>
                <a:cubicBezTo>
                  <a:pt x="638361" y="3553101"/>
                  <a:pt x="638361" y="3557672"/>
                  <a:pt x="640276" y="3561578"/>
                </a:cubicBezTo>
                <a:lnTo>
                  <a:pt x="645229" y="3564340"/>
                </a:lnTo>
                <a:lnTo>
                  <a:pt x="639038" y="3568246"/>
                </a:lnTo>
                <a:lnTo>
                  <a:pt x="639038" y="3582819"/>
                </a:lnTo>
                <a:lnTo>
                  <a:pt x="645419" y="3586724"/>
                </a:lnTo>
                <a:lnTo>
                  <a:pt x="645419" y="3593963"/>
                </a:lnTo>
                <a:cubicBezTo>
                  <a:pt x="627322" y="3602726"/>
                  <a:pt x="657992" y="3603964"/>
                  <a:pt x="638847" y="3613013"/>
                </a:cubicBezTo>
                <a:cubicBezTo>
                  <a:pt x="639418" y="3617014"/>
                  <a:pt x="637704" y="3620729"/>
                  <a:pt x="640371" y="3624253"/>
                </a:cubicBezTo>
                <a:cubicBezTo>
                  <a:pt x="643895" y="3625776"/>
                  <a:pt x="646562" y="3627586"/>
                  <a:pt x="645229" y="3630634"/>
                </a:cubicBezTo>
                <a:lnTo>
                  <a:pt x="639038" y="3634539"/>
                </a:lnTo>
                <a:lnTo>
                  <a:pt x="639038" y="3637969"/>
                </a:lnTo>
                <a:lnTo>
                  <a:pt x="632465" y="3641969"/>
                </a:lnTo>
                <a:lnTo>
                  <a:pt x="632465" y="3653209"/>
                </a:lnTo>
                <a:cubicBezTo>
                  <a:pt x="636466" y="3655971"/>
                  <a:pt x="641990" y="3657590"/>
                  <a:pt x="644467" y="3661114"/>
                </a:cubicBezTo>
                <a:lnTo>
                  <a:pt x="638942" y="3664162"/>
                </a:lnTo>
                <a:cubicBezTo>
                  <a:pt x="639800" y="3673687"/>
                  <a:pt x="637037" y="3685117"/>
                  <a:pt x="640371" y="3694547"/>
                </a:cubicBezTo>
                <a:lnTo>
                  <a:pt x="645229" y="3697214"/>
                </a:lnTo>
                <a:lnTo>
                  <a:pt x="645229" y="3726456"/>
                </a:lnTo>
                <a:lnTo>
                  <a:pt x="651896" y="3730551"/>
                </a:lnTo>
                <a:lnTo>
                  <a:pt x="645514" y="3734457"/>
                </a:lnTo>
                <a:cubicBezTo>
                  <a:pt x="645514" y="3735695"/>
                  <a:pt x="645514" y="3736933"/>
                  <a:pt x="645514" y="3737981"/>
                </a:cubicBezTo>
                <a:lnTo>
                  <a:pt x="651420" y="3741696"/>
                </a:lnTo>
                <a:lnTo>
                  <a:pt x="651420" y="3775033"/>
                </a:lnTo>
                <a:cubicBezTo>
                  <a:pt x="642847" y="3778081"/>
                  <a:pt x="644848" y="3782272"/>
                  <a:pt x="646276" y="3786463"/>
                </a:cubicBezTo>
                <a:lnTo>
                  <a:pt x="651801" y="3789511"/>
                </a:lnTo>
                <a:cubicBezTo>
                  <a:pt x="649610" y="3799798"/>
                  <a:pt x="657611" y="3818086"/>
                  <a:pt x="645419" y="3822563"/>
                </a:cubicBezTo>
                <a:lnTo>
                  <a:pt x="645419" y="3855519"/>
                </a:lnTo>
                <a:lnTo>
                  <a:pt x="638656" y="3859615"/>
                </a:lnTo>
                <a:lnTo>
                  <a:pt x="638656" y="3870474"/>
                </a:lnTo>
                <a:lnTo>
                  <a:pt x="631894" y="3874569"/>
                </a:lnTo>
                <a:lnTo>
                  <a:pt x="631894" y="3918480"/>
                </a:lnTo>
                <a:lnTo>
                  <a:pt x="625893" y="3922290"/>
                </a:lnTo>
                <a:lnTo>
                  <a:pt x="625893" y="3929434"/>
                </a:lnTo>
                <a:cubicBezTo>
                  <a:pt x="634465" y="3934672"/>
                  <a:pt x="634465" y="3934958"/>
                  <a:pt x="625893" y="3940101"/>
                </a:cubicBezTo>
                <a:lnTo>
                  <a:pt x="625893" y="3947531"/>
                </a:lnTo>
                <a:lnTo>
                  <a:pt x="631894" y="3951436"/>
                </a:lnTo>
                <a:lnTo>
                  <a:pt x="631894" y="4198134"/>
                </a:lnTo>
                <a:lnTo>
                  <a:pt x="625512" y="4202039"/>
                </a:lnTo>
                <a:lnTo>
                  <a:pt x="625512" y="4205563"/>
                </a:lnTo>
                <a:lnTo>
                  <a:pt x="632275" y="4209564"/>
                </a:lnTo>
                <a:lnTo>
                  <a:pt x="632275" y="4260904"/>
                </a:lnTo>
                <a:lnTo>
                  <a:pt x="638276" y="4264809"/>
                </a:lnTo>
                <a:lnTo>
                  <a:pt x="633227" y="4267666"/>
                </a:lnTo>
                <a:cubicBezTo>
                  <a:pt x="629036" y="4289669"/>
                  <a:pt x="635037" y="4313196"/>
                  <a:pt x="631036" y="4335198"/>
                </a:cubicBezTo>
                <a:lnTo>
                  <a:pt x="625893" y="4338056"/>
                </a:lnTo>
                <a:lnTo>
                  <a:pt x="625893" y="4345580"/>
                </a:lnTo>
                <a:lnTo>
                  <a:pt x="631894" y="4349391"/>
                </a:lnTo>
                <a:lnTo>
                  <a:pt x="631894" y="4356630"/>
                </a:lnTo>
                <a:lnTo>
                  <a:pt x="625512" y="4360535"/>
                </a:lnTo>
                <a:lnTo>
                  <a:pt x="625512" y="4389776"/>
                </a:lnTo>
                <a:lnTo>
                  <a:pt x="631703" y="4393682"/>
                </a:lnTo>
                <a:lnTo>
                  <a:pt x="625893" y="4397397"/>
                </a:lnTo>
                <a:lnTo>
                  <a:pt x="625893" y="4415875"/>
                </a:lnTo>
                <a:cubicBezTo>
                  <a:pt x="635418" y="4421114"/>
                  <a:pt x="634465" y="4426163"/>
                  <a:pt x="625893" y="4430162"/>
                </a:cubicBezTo>
                <a:cubicBezTo>
                  <a:pt x="629036" y="4444831"/>
                  <a:pt x="618368" y="4469787"/>
                  <a:pt x="632275" y="4478264"/>
                </a:cubicBezTo>
                <a:lnTo>
                  <a:pt x="632275" y="4599708"/>
                </a:lnTo>
                <a:cubicBezTo>
                  <a:pt x="633799" y="4601803"/>
                  <a:pt x="639038" y="4602470"/>
                  <a:pt x="638371" y="4605709"/>
                </a:cubicBezTo>
                <a:close/>
                <a:moveTo>
                  <a:pt x="631132" y="2178739"/>
                </a:moveTo>
                <a:cubicBezTo>
                  <a:pt x="608367" y="2167118"/>
                  <a:pt x="580268" y="2170547"/>
                  <a:pt x="556551" y="2162927"/>
                </a:cubicBezTo>
                <a:lnTo>
                  <a:pt x="539501" y="2171500"/>
                </a:lnTo>
                <a:cubicBezTo>
                  <a:pt x="553789" y="2174738"/>
                  <a:pt x="567029" y="2172833"/>
                  <a:pt x="581888" y="2177120"/>
                </a:cubicBezTo>
                <a:cubicBezTo>
                  <a:pt x="597766" y="2182606"/>
                  <a:pt x="614930" y="2183177"/>
                  <a:pt x="631132" y="2178739"/>
                </a:cubicBezTo>
                <a:close/>
                <a:moveTo>
                  <a:pt x="615320" y="1676009"/>
                </a:moveTo>
                <a:cubicBezTo>
                  <a:pt x="607062" y="1674704"/>
                  <a:pt x="598623" y="1676762"/>
                  <a:pt x="591889" y="1681724"/>
                </a:cubicBezTo>
                <a:lnTo>
                  <a:pt x="609605" y="1689820"/>
                </a:lnTo>
                <a:cubicBezTo>
                  <a:pt x="613215" y="1688801"/>
                  <a:pt x="616492" y="1686867"/>
                  <a:pt x="619130" y="1684201"/>
                </a:cubicBezTo>
                <a:cubicBezTo>
                  <a:pt x="617511" y="1681533"/>
                  <a:pt x="620940" y="1678200"/>
                  <a:pt x="615320" y="1676009"/>
                </a:cubicBezTo>
                <a:close/>
                <a:moveTo>
                  <a:pt x="595604" y="1716490"/>
                </a:moveTo>
                <a:cubicBezTo>
                  <a:pt x="602652" y="1711632"/>
                  <a:pt x="611034" y="1713442"/>
                  <a:pt x="617892" y="1707727"/>
                </a:cubicBezTo>
                <a:cubicBezTo>
                  <a:pt x="611605" y="1702203"/>
                  <a:pt x="581411" y="1704203"/>
                  <a:pt x="595604" y="1716490"/>
                </a:cubicBezTo>
                <a:close/>
                <a:moveTo>
                  <a:pt x="589126" y="1661245"/>
                </a:moveTo>
                <a:lnTo>
                  <a:pt x="583316" y="1657530"/>
                </a:lnTo>
                <a:cubicBezTo>
                  <a:pt x="554741" y="1660293"/>
                  <a:pt x="567600" y="1672580"/>
                  <a:pt x="588936" y="1668580"/>
                </a:cubicBezTo>
                <a:cubicBezTo>
                  <a:pt x="593603" y="1664769"/>
                  <a:pt x="593603" y="1663912"/>
                  <a:pt x="589126" y="1661245"/>
                </a:cubicBezTo>
                <a:close/>
                <a:moveTo>
                  <a:pt x="595794" y="1628003"/>
                </a:moveTo>
                <a:lnTo>
                  <a:pt x="612082" y="1618478"/>
                </a:lnTo>
                <a:cubicBezTo>
                  <a:pt x="586774" y="1609191"/>
                  <a:pt x="558999" y="1609191"/>
                  <a:pt x="533691" y="1618478"/>
                </a:cubicBezTo>
                <a:lnTo>
                  <a:pt x="543216" y="1624003"/>
                </a:lnTo>
                <a:cubicBezTo>
                  <a:pt x="561599" y="1622288"/>
                  <a:pt x="577697" y="1629241"/>
                  <a:pt x="595794" y="1628003"/>
                </a:cubicBezTo>
                <a:close/>
                <a:moveTo>
                  <a:pt x="612082" y="1574663"/>
                </a:moveTo>
                <a:cubicBezTo>
                  <a:pt x="590365" y="1563900"/>
                  <a:pt x="567790" y="1574663"/>
                  <a:pt x="543787" y="1572663"/>
                </a:cubicBezTo>
                <a:cubicBezTo>
                  <a:pt x="538168" y="1572091"/>
                  <a:pt x="541692" y="1567424"/>
                  <a:pt x="536358" y="1565424"/>
                </a:cubicBezTo>
                <a:cubicBezTo>
                  <a:pt x="525404" y="1564281"/>
                  <a:pt x="501496" y="1565424"/>
                  <a:pt x="522166" y="1576568"/>
                </a:cubicBezTo>
                <a:cubicBezTo>
                  <a:pt x="539701" y="1577635"/>
                  <a:pt x="557161" y="1579702"/>
                  <a:pt x="574458" y="1582759"/>
                </a:cubicBezTo>
                <a:cubicBezTo>
                  <a:pt x="583983" y="1585426"/>
                  <a:pt x="585507" y="1580663"/>
                  <a:pt x="590079" y="1580187"/>
                </a:cubicBezTo>
                <a:cubicBezTo>
                  <a:pt x="597794" y="1579426"/>
                  <a:pt x="605890" y="1582283"/>
                  <a:pt x="612082" y="1578282"/>
                </a:cubicBezTo>
                <a:close/>
                <a:moveTo>
                  <a:pt x="513498" y="1593046"/>
                </a:moveTo>
                <a:lnTo>
                  <a:pt x="513498" y="1596666"/>
                </a:lnTo>
                <a:cubicBezTo>
                  <a:pt x="534358" y="1602857"/>
                  <a:pt x="564647" y="1607905"/>
                  <a:pt x="585793" y="1596666"/>
                </a:cubicBezTo>
                <a:cubicBezTo>
                  <a:pt x="585793" y="1590760"/>
                  <a:pt x="585793" y="1590760"/>
                  <a:pt x="582935" y="1587903"/>
                </a:cubicBezTo>
                <a:cubicBezTo>
                  <a:pt x="573610" y="1588436"/>
                  <a:pt x="564485" y="1590798"/>
                  <a:pt x="556075" y="1594856"/>
                </a:cubicBezTo>
                <a:cubicBezTo>
                  <a:pt x="551817" y="1592132"/>
                  <a:pt x="547283" y="1589865"/>
                  <a:pt x="542549" y="1588093"/>
                </a:cubicBezTo>
                <a:cubicBezTo>
                  <a:pt x="533786" y="1595046"/>
                  <a:pt x="522166" y="1588284"/>
                  <a:pt x="513498" y="1593046"/>
                </a:cubicBezTo>
                <a:close/>
                <a:moveTo>
                  <a:pt x="520070" y="1735921"/>
                </a:moveTo>
                <a:cubicBezTo>
                  <a:pt x="548645" y="1746685"/>
                  <a:pt x="584650" y="1746494"/>
                  <a:pt x="616273" y="1750018"/>
                </a:cubicBezTo>
                <a:lnTo>
                  <a:pt x="619226" y="1745256"/>
                </a:lnTo>
                <a:cubicBezTo>
                  <a:pt x="614225" y="1741122"/>
                  <a:pt x="607996" y="1738740"/>
                  <a:pt x="601509" y="1738493"/>
                </a:cubicBezTo>
                <a:cubicBezTo>
                  <a:pt x="598099" y="1735416"/>
                  <a:pt x="592917" y="1735416"/>
                  <a:pt x="589508" y="1738493"/>
                </a:cubicBezTo>
                <a:cubicBezTo>
                  <a:pt x="569791" y="1735159"/>
                  <a:pt x="537215" y="1723920"/>
                  <a:pt x="520070" y="1735540"/>
                </a:cubicBezTo>
                <a:close/>
                <a:moveTo>
                  <a:pt x="582554" y="1849555"/>
                </a:moveTo>
                <a:cubicBezTo>
                  <a:pt x="593889" y="1850221"/>
                  <a:pt x="606176" y="1856888"/>
                  <a:pt x="617606" y="1851936"/>
                </a:cubicBezTo>
                <a:cubicBezTo>
                  <a:pt x="631703" y="1835553"/>
                  <a:pt x="564361" y="1839553"/>
                  <a:pt x="582554" y="1849173"/>
                </a:cubicBezTo>
                <a:close/>
                <a:moveTo>
                  <a:pt x="596556" y="1790023"/>
                </a:moveTo>
                <a:cubicBezTo>
                  <a:pt x="597318" y="1790023"/>
                  <a:pt x="598080" y="1789261"/>
                  <a:pt x="598842" y="1788785"/>
                </a:cubicBezTo>
                <a:lnTo>
                  <a:pt x="598842" y="1784975"/>
                </a:lnTo>
                <a:cubicBezTo>
                  <a:pt x="585412" y="1774878"/>
                  <a:pt x="566647" y="1780498"/>
                  <a:pt x="552932" y="1784975"/>
                </a:cubicBezTo>
                <a:cubicBezTo>
                  <a:pt x="567124" y="1788871"/>
                  <a:pt x="581859" y="1790442"/>
                  <a:pt x="596556" y="1789642"/>
                </a:cubicBezTo>
                <a:close/>
                <a:moveTo>
                  <a:pt x="529881" y="2199598"/>
                </a:moveTo>
                <a:cubicBezTo>
                  <a:pt x="546074" y="2197598"/>
                  <a:pt x="563600" y="2198360"/>
                  <a:pt x="578077" y="2190835"/>
                </a:cubicBezTo>
                <a:cubicBezTo>
                  <a:pt x="567886" y="2185596"/>
                  <a:pt x="554170" y="2189883"/>
                  <a:pt x="542263" y="2188549"/>
                </a:cubicBezTo>
                <a:lnTo>
                  <a:pt x="536453" y="2195884"/>
                </a:lnTo>
                <a:cubicBezTo>
                  <a:pt x="533501" y="2194741"/>
                  <a:pt x="522356" y="2196550"/>
                  <a:pt x="530357" y="2199217"/>
                </a:cubicBezTo>
                <a:close/>
                <a:moveTo>
                  <a:pt x="625131" y="2013670"/>
                </a:moveTo>
                <a:lnTo>
                  <a:pt x="625131" y="2009765"/>
                </a:lnTo>
                <a:cubicBezTo>
                  <a:pt x="615396" y="2002555"/>
                  <a:pt x="602100" y="2002555"/>
                  <a:pt x="592365" y="2009765"/>
                </a:cubicBezTo>
                <a:lnTo>
                  <a:pt x="592365" y="2013575"/>
                </a:lnTo>
                <a:cubicBezTo>
                  <a:pt x="603166" y="2015956"/>
                  <a:pt x="614368" y="2015861"/>
                  <a:pt x="625131" y="2013289"/>
                </a:cubicBezTo>
                <a:close/>
                <a:moveTo>
                  <a:pt x="635227" y="1967474"/>
                </a:moveTo>
                <a:cubicBezTo>
                  <a:pt x="633075" y="1966388"/>
                  <a:pt x="631008" y="1965141"/>
                  <a:pt x="629036" y="1963759"/>
                </a:cubicBezTo>
                <a:lnTo>
                  <a:pt x="614844" y="1963759"/>
                </a:lnTo>
                <a:cubicBezTo>
                  <a:pt x="585697" y="1974618"/>
                  <a:pt x="646372" y="1972617"/>
                  <a:pt x="635227" y="1967283"/>
                </a:cubicBezTo>
                <a:close/>
                <a:moveTo>
                  <a:pt x="590841" y="1919849"/>
                </a:moveTo>
                <a:cubicBezTo>
                  <a:pt x="589069" y="1920154"/>
                  <a:pt x="587355" y="1920764"/>
                  <a:pt x="585793" y="1921659"/>
                </a:cubicBezTo>
                <a:lnTo>
                  <a:pt x="585793" y="1925278"/>
                </a:lnTo>
                <a:cubicBezTo>
                  <a:pt x="603233" y="1928479"/>
                  <a:pt x="621121" y="1928479"/>
                  <a:pt x="638561" y="1925278"/>
                </a:cubicBezTo>
                <a:lnTo>
                  <a:pt x="628369" y="1920039"/>
                </a:lnTo>
                <a:cubicBezTo>
                  <a:pt x="616177" y="1918706"/>
                  <a:pt x="603128" y="1919658"/>
                  <a:pt x="590841" y="1919658"/>
                </a:cubicBezTo>
                <a:close/>
                <a:moveTo>
                  <a:pt x="609224" y="1646862"/>
                </a:moveTo>
                <a:cubicBezTo>
                  <a:pt x="602938" y="1647624"/>
                  <a:pt x="597032" y="1645719"/>
                  <a:pt x="592746" y="1648672"/>
                </a:cubicBezTo>
                <a:cubicBezTo>
                  <a:pt x="592746" y="1649910"/>
                  <a:pt x="592746" y="1651053"/>
                  <a:pt x="592746" y="1652387"/>
                </a:cubicBezTo>
                <a:lnTo>
                  <a:pt x="599318" y="1656292"/>
                </a:lnTo>
                <a:cubicBezTo>
                  <a:pt x="599318" y="1666484"/>
                  <a:pt x="619226" y="1661531"/>
                  <a:pt x="624083" y="1656863"/>
                </a:cubicBezTo>
                <a:close/>
                <a:moveTo>
                  <a:pt x="563028" y="1543897"/>
                </a:moveTo>
                <a:cubicBezTo>
                  <a:pt x="537787" y="1554184"/>
                  <a:pt x="505878" y="1541040"/>
                  <a:pt x="481208" y="1553422"/>
                </a:cubicBezTo>
                <a:cubicBezTo>
                  <a:pt x="526166" y="1562947"/>
                  <a:pt x="570743" y="1555613"/>
                  <a:pt x="617130" y="1554470"/>
                </a:cubicBezTo>
                <a:cubicBezTo>
                  <a:pt x="624940" y="1533324"/>
                  <a:pt x="575410" y="1547231"/>
                  <a:pt x="563028" y="1543326"/>
                </a:cubicBezTo>
                <a:close/>
                <a:moveTo>
                  <a:pt x="408247" y="3059896"/>
                </a:moveTo>
                <a:cubicBezTo>
                  <a:pt x="415200" y="3055705"/>
                  <a:pt x="424058" y="3059896"/>
                  <a:pt x="431297" y="3054372"/>
                </a:cubicBezTo>
                <a:cubicBezTo>
                  <a:pt x="453586" y="3056753"/>
                  <a:pt x="485113" y="3062372"/>
                  <a:pt x="506830" y="3052562"/>
                </a:cubicBezTo>
                <a:lnTo>
                  <a:pt x="506830" y="3048657"/>
                </a:lnTo>
                <a:cubicBezTo>
                  <a:pt x="492591" y="3038036"/>
                  <a:pt x="473750" y="3035893"/>
                  <a:pt x="457491" y="3043037"/>
                </a:cubicBezTo>
                <a:cubicBezTo>
                  <a:pt x="449395" y="3037894"/>
                  <a:pt x="437679" y="3031988"/>
                  <a:pt x="428154" y="3037798"/>
                </a:cubicBezTo>
                <a:cubicBezTo>
                  <a:pt x="429868" y="3051038"/>
                  <a:pt x="335476" y="3036941"/>
                  <a:pt x="381577" y="3059420"/>
                </a:cubicBezTo>
                <a:cubicBezTo>
                  <a:pt x="372052" y="3065421"/>
                  <a:pt x="358717" y="3057991"/>
                  <a:pt x="349382" y="3063421"/>
                </a:cubicBezTo>
                <a:lnTo>
                  <a:pt x="349382" y="3066945"/>
                </a:lnTo>
                <a:lnTo>
                  <a:pt x="342810" y="3070945"/>
                </a:lnTo>
                <a:lnTo>
                  <a:pt x="342810" y="3078660"/>
                </a:lnTo>
                <a:lnTo>
                  <a:pt x="351287" y="3080280"/>
                </a:lnTo>
                <a:cubicBezTo>
                  <a:pt x="371861" y="3069135"/>
                  <a:pt x="396721" y="3073898"/>
                  <a:pt x="417962" y="3079518"/>
                </a:cubicBezTo>
                <a:cubicBezTo>
                  <a:pt x="438927" y="3076679"/>
                  <a:pt x="460244" y="3080899"/>
                  <a:pt x="478541" y="3091520"/>
                </a:cubicBezTo>
                <a:cubicBezTo>
                  <a:pt x="485018" y="3089614"/>
                  <a:pt x="493210" y="3092948"/>
                  <a:pt x="500068" y="3089424"/>
                </a:cubicBezTo>
                <a:lnTo>
                  <a:pt x="493876" y="3085423"/>
                </a:lnTo>
                <a:lnTo>
                  <a:pt x="493876" y="3078184"/>
                </a:lnTo>
                <a:cubicBezTo>
                  <a:pt x="496353" y="3075041"/>
                  <a:pt x="504449" y="3077613"/>
                  <a:pt x="506830" y="3074469"/>
                </a:cubicBezTo>
                <a:lnTo>
                  <a:pt x="506830" y="3070755"/>
                </a:lnTo>
                <a:cubicBezTo>
                  <a:pt x="502735" y="3067707"/>
                  <a:pt x="493591" y="3069707"/>
                  <a:pt x="490828" y="3065421"/>
                </a:cubicBezTo>
                <a:cubicBezTo>
                  <a:pt x="477017" y="3065421"/>
                  <a:pt x="462730" y="3063421"/>
                  <a:pt x="450728" y="3072660"/>
                </a:cubicBezTo>
                <a:cubicBezTo>
                  <a:pt x="439108" y="3075136"/>
                  <a:pt x="443965" y="3064373"/>
                  <a:pt x="433583" y="3065326"/>
                </a:cubicBezTo>
                <a:cubicBezTo>
                  <a:pt x="424763" y="3066535"/>
                  <a:pt x="415800" y="3064611"/>
                  <a:pt x="408247" y="3059896"/>
                </a:cubicBezTo>
                <a:close/>
                <a:moveTo>
                  <a:pt x="518737" y="3034750"/>
                </a:moveTo>
                <a:cubicBezTo>
                  <a:pt x="520461" y="3032217"/>
                  <a:pt x="520718" y="3028950"/>
                  <a:pt x="519403" y="3026178"/>
                </a:cubicBezTo>
                <a:lnTo>
                  <a:pt x="509878" y="3021034"/>
                </a:lnTo>
                <a:cubicBezTo>
                  <a:pt x="505611" y="3019711"/>
                  <a:pt x="501077" y="3022101"/>
                  <a:pt x="499753" y="3026378"/>
                </a:cubicBezTo>
                <a:cubicBezTo>
                  <a:pt x="498648" y="3029931"/>
                  <a:pt x="500115" y="3033779"/>
                  <a:pt x="503306" y="3035703"/>
                </a:cubicBezTo>
                <a:cubicBezTo>
                  <a:pt x="508469" y="3036284"/>
                  <a:pt x="513688" y="3035960"/>
                  <a:pt x="518737" y="3034750"/>
                </a:cubicBezTo>
                <a:close/>
                <a:moveTo>
                  <a:pt x="464539" y="2888446"/>
                </a:moveTo>
                <a:cubicBezTo>
                  <a:pt x="469873" y="2887780"/>
                  <a:pt x="475779" y="2889685"/>
                  <a:pt x="480065" y="2886922"/>
                </a:cubicBezTo>
                <a:cubicBezTo>
                  <a:pt x="480065" y="2874349"/>
                  <a:pt x="453300" y="2883779"/>
                  <a:pt x="444632" y="2881017"/>
                </a:cubicBezTo>
                <a:cubicBezTo>
                  <a:pt x="435107" y="2876350"/>
                  <a:pt x="435107" y="2876350"/>
                  <a:pt x="428249" y="2879302"/>
                </a:cubicBezTo>
                <a:lnTo>
                  <a:pt x="428249" y="2882922"/>
                </a:lnTo>
                <a:cubicBezTo>
                  <a:pt x="439108" y="2887970"/>
                  <a:pt x="453300" y="2896257"/>
                  <a:pt x="464539" y="2888446"/>
                </a:cubicBezTo>
                <a:close/>
                <a:moveTo>
                  <a:pt x="457586" y="2943691"/>
                </a:moveTo>
                <a:cubicBezTo>
                  <a:pt x="456853" y="2944053"/>
                  <a:pt x="456157" y="2944463"/>
                  <a:pt x="455491" y="2944930"/>
                </a:cubicBezTo>
                <a:cubicBezTo>
                  <a:pt x="453586" y="2948930"/>
                  <a:pt x="465206" y="2946168"/>
                  <a:pt x="457586" y="2943691"/>
                </a:cubicBezTo>
                <a:close/>
                <a:moveTo>
                  <a:pt x="486733" y="2959979"/>
                </a:moveTo>
                <a:cubicBezTo>
                  <a:pt x="486733" y="2961122"/>
                  <a:pt x="486733" y="2962265"/>
                  <a:pt x="486733" y="2963504"/>
                </a:cubicBezTo>
                <a:cubicBezTo>
                  <a:pt x="503211" y="2973029"/>
                  <a:pt x="524166" y="2977505"/>
                  <a:pt x="539215" y="2967980"/>
                </a:cubicBezTo>
                <a:lnTo>
                  <a:pt x="539215" y="2956455"/>
                </a:lnTo>
                <a:cubicBezTo>
                  <a:pt x="531081" y="2949664"/>
                  <a:pt x="520642" y="2946253"/>
                  <a:pt x="510069" y="2946930"/>
                </a:cubicBezTo>
                <a:cubicBezTo>
                  <a:pt x="500544" y="2961027"/>
                  <a:pt x="496353" y="2950168"/>
                  <a:pt x="483304" y="2950644"/>
                </a:cubicBezTo>
                <a:cubicBezTo>
                  <a:pt x="479303" y="2955312"/>
                  <a:pt x="479303" y="2955407"/>
                  <a:pt x="486733" y="2959979"/>
                </a:cubicBezTo>
                <a:close/>
                <a:moveTo>
                  <a:pt x="510164" y="2939976"/>
                </a:moveTo>
                <a:cubicBezTo>
                  <a:pt x="518832" y="2939976"/>
                  <a:pt x="533882" y="2942358"/>
                  <a:pt x="538739" y="2933880"/>
                </a:cubicBezTo>
                <a:cubicBezTo>
                  <a:pt x="533501" y="2931976"/>
                  <a:pt x="497782" y="2929309"/>
                  <a:pt x="510164" y="2939976"/>
                </a:cubicBezTo>
                <a:close/>
                <a:moveTo>
                  <a:pt x="506926" y="2986459"/>
                </a:moveTo>
                <a:lnTo>
                  <a:pt x="515879" y="2991412"/>
                </a:lnTo>
                <a:cubicBezTo>
                  <a:pt x="522070" y="2991412"/>
                  <a:pt x="519594" y="2988268"/>
                  <a:pt x="520070" y="2986363"/>
                </a:cubicBezTo>
                <a:cubicBezTo>
                  <a:pt x="516060" y="2983782"/>
                  <a:pt x="510898" y="2983820"/>
                  <a:pt x="506926" y="2986459"/>
                </a:cubicBezTo>
                <a:close/>
                <a:moveTo>
                  <a:pt x="520070" y="3063801"/>
                </a:moveTo>
                <a:cubicBezTo>
                  <a:pt x="528852" y="3067488"/>
                  <a:pt x="538949" y="3066059"/>
                  <a:pt x="546359" y="3060087"/>
                </a:cubicBezTo>
                <a:cubicBezTo>
                  <a:pt x="537634" y="3056401"/>
                  <a:pt x="527595" y="3057668"/>
                  <a:pt x="520070" y="3063421"/>
                </a:cubicBezTo>
                <a:close/>
                <a:moveTo>
                  <a:pt x="529595" y="2855490"/>
                </a:moveTo>
                <a:cubicBezTo>
                  <a:pt x="485971" y="2854728"/>
                  <a:pt x="442537" y="2848917"/>
                  <a:pt x="401579" y="2865015"/>
                </a:cubicBezTo>
                <a:cubicBezTo>
                  <a:pt x="403484" y="2885112"/>
                  <a:pt x="434821" y="2866634"/>
                  <a:pt x="446061" y="2862634"/>
                </a:cubicBezTo>
                <a:cubicBezTo>
                  <a:pt x="474045" y="2861995"/>
                  <a:pt x="502011" y="2864329"/>
                  <a:pt x="529500" y="2869587"/>
                </a:cubicBezTo>
                <a:cubicBezTo>
                  <a:pt x="542549" y="2866062"/>
                  <a:pt x="542073" y="2859395"/>
                  <a:pt x="529309" y="2855109"/>
                </a:cubicBezTo>
                <a:close/>
                <a:moveTo>
                  <a:pt x="420629" y="2886255"/>
                </a:moveTo>
                <a:cubicBezTo>
                  <a:pt x="405484" y="2880636"/>
                  <a:pt x="408723" y="2893590"/>
                  <a:pt x="420629" y="2887494"/>
                </a:cubicBezTo>
                <a:cubicBezTo>
                  <a:pt x="420439" y="2886732"/>
                  <a:pt x="420629" y="2886160"/>
                  <a:pt x="420343" y="2885875"/>
                </a:cubicBezTo>
                <a:close/>
                <a:moveTo>
                  <a:pt x="211079" y="2820342"/>
                </a:moveTo>
                <a:cubicBezTo>
                  <a:pt x="222793" y="2825715"/>
                  <a:pt x="236120" y="2826400"/>
                  <a:pt x="248322" y="2822248"/>
                </a:cubicBezTo>
                <a:lnTo>
                  <a:pt x="251084" y="2817485"/>
                </a:lnTo>
                <a:lnTo>
                  <a:pt x="241178" y="2810913"/>
                </a:lnTo>
                <a:cubicBezTo>
                  <a:pt x="230034" y="2822628"/>
                  <a:pt x="210793" y="2799102"/>
                  <a:pt x="211270" y="2819962"/>
                </a:cubicBezTo>
                <a:close/>
                <a:moveTo>
                  <a:pt x="208031" y="2929309"/>
                </a:moveTo>
                <a:cubicBezTo>
                  <a:pt x="201935" y="2938834"/>
                  <a:pt x="236606" y="2938071"/>
                  <a:pt x="243083" y="2935309"/>
                </a:cubicBezTo>
                <a:cubicBezTo>
                  <a:pt x="235558" y="2929309"/>
                  <a:pt x="219080" y="2928546"/>
                  <a:pt x="208031" y="2929309"/>
                </a:cubicBezTo>
                <a:close/>
                <a:moveTo>
                  <a:pt x="259561" y="2888351"/>
                </a:moveTo>
                <a:lnTo>
                  <a:pt x="277754" y="2879398"/>
                </a:lnTo>
                <a:lnTo>
                  <a:pt x="274801" y="2873682"/>
                </a:lnTo>
                <a:cubicBezTo>
                  <a:pt x="268991" y="2883969"/>
                  <a:pt x="224605" y="2866539"/>
                  <a:pt x="243750" y="2879302"/>
                </a:cubicBezTo>
                <a:lnTo>
                  <a:pt x="237940" y="2883112"/>
                </a:lnTo>
                <a:cubicBezTo>
                  <a:pt x="236320" y="2892351"/>
                  <a:pt x="255180" y="2887494"/>
                  <a:pt x="259561" y="2888065"/>
                </a:cubicBezTo>
                <a:close/>
                <a:moveTo>
                  <a:pt x="283374" y="2809770"/>
                </a:moveTo>
                <a:cubicBezTo>
                  <a:pt x="283374" y="2809103"/>
                  <a:pt x="280897" y="2808532"/>
                  <a:pt x="279659" y="2807960"/>
                </a:cubicBezTo>
                <a:lnTo>
                  <a:pt x="263848" y="2816818"/>
                </a:lnTo>
                <a:cubicBezTo>
                  <a:pt x="261847" y="2826343"/>
                  <a:pt x="278040" y="2821295"/>
                  <a:pt x="283564" y="2816818"/>
                </a:cubicBezTo>
                <a:cubicBezTo>
                  <a:pt x="283758" y="2814370"/>
                  <a:pt x="283694" y="2811913"/>
                  <a:pt x="283374" y="2809484"/>
                </a:cubicBezTo>
                <a:close/>
                <a:moveTo>
                  <a:pt x="273849" y="2837107"/>
                </a:moveTo>
                <a:cubicBezTo>
                  <a:pt x="270229" y="2837107"/>
                  <a:pt x="267372" y="2836440"/>
                  <a:pt x="264324" y="2838535"/>
                </a:cubicBezTo>
                <a:cubicBezTo>
                  <a:pt x="263276" y="2845489"/>
                  <a:pt x="263371" y="2845489"/>
                  <a:pt x="267372" y="2848060"/>
                </a:cubicBezTo>
                <a:cubicBezTo>
                  <a:pt x="286993" y="2848537"/>
                  <a:pt x="297376" y="2848346"/>
                  <a:pt x="273659" y="2836821"/>
                </a:cubicBezTo>
                <a:close/>
                <a:moveTo>
                  <a:pt x="292899" y="2914450"/>
                </a:moveTo>
                <a:cubicBezTo>
                  <a:pt x="300328" y="2912164"/>
                  <a:pt x="288898" y="2909020"/>
                  <a:pt x="287184" y="2907115"/>
                </a:cubicBezTo>
                <a:cubicBezTo>
                  <a:pt x="281307" y="2906639"/>
                  <a:pt x="275471" y="2908439"/>
                  <a:pt x="270896" y="2912164"/>
                </a:cubicBezTo>
                <a:cubicBezTo>
                  <a:pt x="276802" y="2916735"/>
                  <a:pt x="286041" y="2913211"/>
                  <a:pt x="293185" y="2914164"/>
                </a:cubicBezTo>
                <a:close/>
                <a:moveTo>
                  <a:pt x="270134" y="2934738"/>
                </a:moveTo>
                <a:cubicBezTo>
                  <a:pt x="274111" y="2937405"/>
                  <a:pt x="279302" y="2937405"/>
                  <a:pt x="283279" y="2934738"/>
                </a:cubicBezTo>
                <a:cubicBezTo>
                  <a:pt x="279425" y="2932109"/>
                  <a:pt x="274387" y="2932004"/>
                  <a:pt x="270420" y="2934452"/>
                </a:cubicBezTo>
                <a:close/>
                <a:moveTo>
                  <a:pt x="299757" y="1374066"/>
                </a:moveTo>
                <a:cubicBezTo>
                  <a:pt x="304329" y="1370257"/>
                  <a:pt x="304329" y="1370257"/>
                  <a:pt x="299757" y="1366732"/>
                </a:cubicBezTo>
                <a:lnTo>
                  <a:pt x="286898" y="1366732"/>
                </a:lnTo>
                <a:cubicBezTo>
                  <a:pt x="282231" y="1370542"/>
                  <a:pt x="282231" y="1370542"/>
                  <a:pt x="286898" y="1374066"/>
                </a:cubicBezTo>
                <a:close/>
                <a:moveTo>
                  <a:pt x="299757" y="2601267"/>
                </a:moveTo>
                <a:cubicBezTo>
                  <a:pt x="292994" y="2603839"/>
                  <a:pt x="303662" y="2606601"/>
                  <a:pt x="305662" y="2608983"/>
                </a:cubicBezTo>
                <a:lnTo>
                  <a:pt x="315187" y="2603458"/>
                </a:lnTo>
                <a:cubicBezTo>
                  <a:pt x="311759" y="2599077"/>
                  <a:pt x="305282" y="2601554"/>
                  <a:pt x="300043" y="2600982"/>
                </a:cubicBezTo>
                <a:close/>
                <a:moveTo>
                  <a:pt x="296518" y="2845774"/>
                </a:moveTo>
                <a:cubicBezTo>
                  <a:pt x="314616" y="2851775"/>
                  <a:pt x="339190" y="2844631"/>
                  <a:pt x="355859" y="2839107"/>
                </a:cubicBezTo>
                <a:cubicBezTo>
                  <a:pt x="351001" y="2830058"/>
                  <a:pt x="295852" y="2836821"/>
                  <a:pt x="296804" y="2845489"/>
                </a:cubicBezTo>
                <a:close/>
                <a:moveTo>
                  <a:pt x="474541" y="1169374"/>
                </a:moveTo>
                <a:cubicBezTo>
                  <a:pt x="474541" y="1181852"/>
                  <a:pt x="500544" y="1172803"/>
                  <a:pt x="509783" y="1175279"/>
                </a:cubicBezTo>
                <a:cubicBezTo>
                  <a:pt x="523785" y="1166040"/>
                  <a:pt x="479303" y="1160802"/>
                  <a:pt x="474826" y="1168803"/>
                </a:cubicBezTo>
                <a:close/>
                <a:moveTo>
                  <a:pt x="481399" y="1115082"/>
                </a:moveTo>
                <a:cubicBezTo>
                  <a:pt x="488066" y="1118796"/>
                  <a:pt x="487780" y="1125940"/>
                  <a:pt x="497401" y="1123749"/>
                </a:cubicBezTo>
                <a:cubicBezTo>
                  <a:pt x="501211" y="1120606"/>
                  <a:pt x="512069" y="1118225"/>
                  <a:pt x="503211" y="1112701"/>
                </a:cubicBezTo>
                <a:cubicBezTo>
                  <a:pt x="497020" y="1113462"/>
                  <a:pt x="485399" y="1109176"/>
                  <a:pt x="481684" y="1114510"/>
                </a:cubicBezTo>
                <a:close/>
                <a:moveTo>
                  <a:pt x="526928" y="1537706"/>
                </a:moveTo>
                <a:cubicBezTo>
                  <a:pt x="533862" y="1540097"/>
                  <a:pt x="540959" y="1541973"/>
                  <a:pt x="548169" y="1543326"/>
                </a:cubicBezTo>
                <a:cubicBezTo>
                  <a:pt x="552455" y="1538468"/>
                  <a:pt x="576172" y="1533038"/>
                  <a:pt x="571315" y="1525800"/>
                </a:cubicBezTo>
                <a:cubicBezTo>
                  <a:pt x="558932" y="1520847"/>
                  <a:pt x="544835" y="1533229"/>
                  <a:pt x="533691" y="1526848"/>
                </a:cubicBezTo>
                <a:cubicBezTo>
                  <a:pt x="524737" y="1521132"/>
                  <a:pt x="526928" y="1532753"/>
                  <a:pt x="526928" y="1537706"/>
                </a:cubicBezTo>
                <a:close/>
                <a:moveTo>
                  <a:pt x="458539" y="1554089"/>
                </a:moveTo>
                <a:lnTo>
                  <a:pt x="467587" y="1548755"/>
                </a:lnTo>
                <a:cubicBezTo>
                  <a:pt x="455957" y="1542316"/>
                  <a:pt x="442203" y="1540868"/>
                  <a:pt x="429487" y="1544755"/>
                </a:cubicBezTo>
                <a:cubicBezTo>
                  <a:pt x="437203" y="1552003"/>
                  <a:pt x="447747" y="1555432"/>
                  <a:pt x="458253" y="1554089"/>
                </a:cubicBezTo>
                <a:close/>
                <a:moveTo>
                  <a:pt x="453395" y="2694232"/>
                </a:moveTo>
                <a:cubicBezTo>
                  <a:pt x="438346" y="2688612"/>
                  <a:pt x="441584" y="2701661"/>
                  <a:pt x="453395" y="2695470"/>
                </a:cubicBezTo>
                <a:cubicBezTo>
                  <a:pt x="453300" y="2695089"/>
                  <a:pt x="453490" y="2694517"/>
                  <a:pt x="453109" y="2694232"/>
                </a:cubicBezTo>
                <a:close/>
                <a:moveTo>
                  <a:pt x="436822" y="2817580"/>
                </a:moveTo>
                <a:cubicBezTo>
                  <a:pt x="451681" y="2820438"/>
                  <a:pt x="467207" y="2815295"/>
                  <a:pt x="480732" y="2813008"/>
                </a:cubicBezTo>
                <a:cubicBezTo>
                  <a:pt x="468826" y="2804150"/>
                  <a:pt x="449109" y="2806341"/>
                  <a:pt x="435107" y="2809103"/>
                </a:cubicBezTo>
                <a:cubicBezTo>
                  <a:pt x="435488" y="2811865"/>
                  <a:pt x="432821" y="2815009"/>
                  <a:pt x="436536" y="2817580"/>
                </a:cubicBezTo>
                <a:close/>
                <a:moveTo>
                  <a:pt x="503497" y="2744714"/>
                </a:moveTo>
                <a:cubicBezTo>
                  <a:pt x="508450" y="2741094"/>
                  <a:pt x="508450" y="2741094"/>
                  <a:pt x="503497" y="2737285"/>
                </a:cubicBezTo>
                <a:cubicBezTo>
                  <a:pt x="489495" y="2739475"/>
                  <a:pt x="477970" y="2732808"/>
                  <a:pt x="464349" y="2733570"/>
                </a:cubicBezTo>
                <a:cubicBezTo>
                  <a:pt x="459682" y="2737189"/>
                  <a:pt x="459682" y="2737189"/>
                  <a:pt x="464349" y="2740999"/>
                </a:cubicBezTo>
                <a:cubicBezTo>
                  <a:pt x="477132" y="2744057"/>
                  <a:pt x="490276" y="2745314"/>
                  <a:pt x="503401" y="2744714"/>
                </a:cubicBezTo>
                <a:close/>
                <a:moveTo>
                  <a:pt x="499687" y="2709567"/>
                </a:moveTo>
                <a:cubicBezTo>
                  <a:pt x="482570" y="2706881"/>
                  <a:pt x="465159" y="2706623"/>
                  <a:pt x="447966" y="2708805"/>
                </a:cubicBezTo>
                <a:cubicBezTo>
                  <a:pt x="444632" y="2728617"/>
                  <a:pt x="460634" y="2708805"/>
                  <a:pt x="467016" y="2717568"/>
                </a:cubicBezTo>
                <a:cubicBezTo>
                  <a:pt x="467016" y="2722711"/>
                  <a:pt x="472445" y="2722711"/>
                  <a:pt x="476541" y="2722616"/>
                </a:cubicBezTo>
                <a:close/>
                <a:moveTo>
                  <a:pt x="542740" y="1513703"/>
                </a:moveTo>
                <a:cubicBezTo>
                  <a:pt x="558170" y="1502082"/>
                  <a:pt x="502830" y="1504940"/>
                  <a:pt x="497115" y="1509988"/>
                </a:cubicBezTo>
                <a:cubicBezTo>
                  <a:pt x="471016" y="1503702"/>
                  <a:pt x="439965" y="1499035"/>
                  <a:pt x="415200" y="1508369"/>
                </a:cubicBezTo>
                <a:cubicBezTo>
                  <a:pt x="421486" y="1512465"/>
                  <a:pt x="431297" y="1507512"/>
                  <a:pt x="437488" y="1513512"/>
                </a:cubicBezTo>
                <a:cubicBezTo>
                  <a:pt x="442327" y="1513036"/>
                  <a:pt x="447166" y="1514436"/>
                  <a:pt x="451014" y="1517418"/>
                </a:cubicBezTo>
                <a:cubicBezTo>
                  <a:pt x="479303" y="1508464"/>
                  <a:pt x="512545" y="1516370"/>
                  <a:pt x="542644" y="1513703"/>
                </a:cubicBezTo>
                <a:close/>
                <a:moveTo>
                  <a:pt x="576172" y="1491700"/>
                </a:moveTo>
                <a:cubicBezTo>
                  <a:pt x="628751" y="1490367"/>
                  <a:pt x="565790" y="1486366"/>
                  <a:pt x="553027" y="1478841"/>
                </a:cubicBezTo>
                <a:cubicBezTo>
                  <a:pt x="553027" y="1475794"/>
                  <a:pt x="553027" y="1475794"/>
                  <a:pt x="549979" y="1473126"/>
                </a:cubicBezTo>
                <a:cubicBezTo>
                  <a:pt x="538949" y="1473031"/>
                  <a:pt x="527947" y="1474279"/>
                  <a:pt x="517213" y="1476841"/>
                </a:cubicBezTo>
                <a:cubicBezTo>
                  <a:pt x="497305" y="1469031"/>
                  <a:pt x="417962" y="1461696"/>
                  <a:pt x="493876" y="1482461"/>
                </a:cubicBezTo>
                <a:lnTo>
                  <a:pt x="493876" y="1493605"/>
                </a:lnTo>
                <a:cubicBezTo>
                  <a:pt x="520546" y="1498558"/>
                  <a:pt x="549979" y="1502749"/>
                  <a:pt x="576077" y="1491700"/>
                </a:cubicBezTo>
                <a:close/>
                <a:moveTo>
                  <a:pt x="566647" y="1450362"/>
                </a:moveTo>
                <a:cubicBezTo>
                  <a:pt x="557122" y="1439122"/>
                  <a:pt x="539692" y="1447409"/>
                  <a:pt x="528547" y="1439789"/>
                </a:cubicBezTo>
                <a:cubicBezTo>
                  <a:pt x="514165" y="1437312"/>
                  <a:pt x="504163" y="1448076"/>
                  <a:pt x="491019" y="1440360"/>
                </a:cubicBezTo>
                <a:cubicBezTo>
                  <a:pt x="479303" y="1449314"/>
                  <a:pt x="466730" y="1433503"/>
                  <a:pt x="455205" y="1445314"/>
                </a:cubicBezTo>
                <a:cubicBezTo>
                  <a:pt x="459396" y="1449123"/>
                  <a:pt x="466254" y="1447028"/>
                  <a:pt x="471016" y="1447504"/>
                </a:cubicBezTo>
                <a:cubicBezTo>
                  <a:pt x="479208" y="1454076"/>
                  <a:pt x="487971" y="1448362"/>
                  <a:pt x="496258" y="1454267"/>
                </a:cubicBezTo>
                <a:cubicBezTo>
                  <a:pt x="504716" y="1449724"/>
                  <a:pt x="515184" y="1451495"/>
                  <a:pt x="521689" y="1458553"/>
                </a:cubicBezTo>
                <a:cubicBezTo>
                  <a:pt x="538072" y="1459601"/>
                  <a:pt x="547502" y="1452647"/>
                  <a:pt x="563885" y="1454839"/>
                </a:cubicBezTo>
                <a:close/>
                <a:moveTo>
                  <a:pt x="382624" y="1353492"/>
                </a:moveTo>
                <a:cubicBezTo>
                  <a:pt x="406151" y="1360541"/>
                  <a:pt x="434536" y="1349111"/>
                  <a:pt x="457491" y="1358826"/>
                </a:cubicBezTo>
                <a:cubicBezTo>
                  <a:pt x="468635" y="1350730"/>
                  <a:pt x="478541" y="1361684"/>
                  <a:pt x="491400" y="1358826"/>
                </a:cubicBezTo>
                <a:lnTo>
                  <a:pt x="494543" y="1354255"/>
                </a:lnTo>
                <a:cubicBezTo>
                  <a:pt x="482542" y="1342348"/>
                  <a:pt x="465301" y="1344730"/>
                  <a:pt x="450442" y="1343682"/>
                </a:cubicBezTo>
                <a:cubicBezTo>
                  <a:pt x="431392" y="1336633"/>
                  <a:pt x="408151" y="1334157"/>
                  <a:pt x="389482" y="1345682"/>
                </a:cubicBezTo>
                <a:cubicBezTo>
                  <a:pt x="389482" y="1346825"/>
                  <a:pt x="389482" y="1347968"/>
                  <a:pt x="388816" y="1349397"/>
                </a:cubicBezTo>
                <a:close/>
                <a:moveTo>
                  <a:pt x="405008" y="1314821"/>
                </a:moveTo>
                <a:cubicBezTo>
                  <a:pt x="418534" y="1304344"/>
                  <a:pt x="382720" y="1306534"/>
                  <a:pt x="377005" y="1308629"/>
                </a:cubicBezTo>
                <a:cubicBezTo>
                  <a:pt x="372337" y="1320155"/>
                  <a:pt x="397864" y="1312916"/>
                  <a:pt x="404818" y="1314821"/>
                </a:cubicBezTo>
                <a:close/>
                <a:moveTo>
                  <a:pt x="504735" y="1260052"/>
                </a:moveTo>
                <a:cubicBezTo>
                  <a:pt x="494257" y="1258042"/>
                  <a:pt x="483408" y="1259766"/>
                  <a:pt x="474064" y="1264910"/>
                </a:cubicBezTo>
                <a:cubicBezTo>
                  <a:pt x="484875" y="1268148"/>
                  <a:pt x="496401" y="1268148"/>
                  <a:pt x="507211" y="1264910"/>
                </a:cubicBezTo>
                <a:cubicBezTo>
                  <a:pt x="506545" y="1263291"/>
                  <a:pt x="508354" y="1261290"/>
                  <a:pt x="504544" y="1260052"/>
                </a:cubicBezTo>
                <a:close/>
                <a:moveTo>
                  <a:pt x="500163" y="1284627"/>
                </a:moveTo>
                <a:lnTo>
                  <a:pt x="503116" y="1289008"/>
                </a:lnTo>
                <a:cubicBezTo>
                  <a:pt x="516260" y="1288246"/>
                  <a:pt x="528833" y="1292056"/>
                  <a:pt x="539406" y="1283865"/>
                </a:cubicBezTo>
                <a:cubicBezTo>
                  <a:pt x="542454" y="1274340"/>
                  <a:pt x="529119" y="1279198"/>
                  <a:pt x="522451" y="1281007"/>
                </a:cubicBezTo>
                <a:cubicBezTo>
                  <a:pt x="515155" y="1276206"/>
                  <a:pt x="505392" y="1277778"/>
                  <a:pt x="499972" y="1284627"/>
                </a:cubicBezTo>
                <a:close/>
                <a:moveTo>
                  <a:pt x="444918" y="1281674"/>
                </a:moveTo>
                <a:lnTo>
                  <a:pt x="421772" y="1294533"/>
                </a:lnTo>
                <a:lnTo>
                  <a:pt x="421772" y="1298248"/>
                </a:lnTo>
                <a:cubicBezTo>
                  <a:pt x="447585" y="1303295"/>
                  <a:pt x="525976" y="1278055"/>
                  <a:pt x="444727" y="1281483"/>
                </a:cubicBezTo>
                <a:close/>
                <a:moveTo>
                  <a:pt x="427106" y="1231287"/>
                </a:moveTo>
                <a:cubicBezTo>
                  <a:pt x="412057" y="1225476"/>
                  <a:pt x="415200" y="1238621"/>
                  <a:pt x="427106" y="1232525"/>
                </a:cubicBezTo>
                <a:cubicBezTo>
                  <a:pt x="427011" y="1232049"/>
                  <a:pt x="427201" y="1231573"/>
                  <a:pt x="426916" y="1231287"/>
                </a:cubicBezTo>
                <a:close/>
                <a:moveTo>
                  <a:pt x="416248" y="1372447"/>
                </a:moveTo>
                <a:cubicBezTo>
                  <a:pt x="419010" y="1374352"/>
                  <a:pt x="421867" y="1376067"/>
                  <a:pt x="424153" y="1377496"/>
                </a:cubicBezTo>
                <a:lnTo>
                  <a:pt x="438155" y="1377496"/>
                </a:lnTo>
                <a:cubicBezTo>
                  <a:pt x="442822" y="1373685"/>
                  <a:pt x="442822" y="1373685"/>
                  <a:pt x="438155" y="1370066"/>
                </a:cubicBezTo>
                <a:cubicBezTo>
                  <a:pt x="431678" y="1371495"/>
                  <a:pt x="419486" y="1367208"/>
                  <a:pt x="416057" y="1372447"/>
                </a:cubicBezTo>
                <a:close/>
                <a:moveTo>
                  <a:pt x="404246" y="1418644"/>
                </a:moveTo>
                <a:cubicBezTo>
                  <a:pt x="342905" y="1437694"/>
                  <a:pt x="396531" y="1431312"/>
                  <a:pt x="424725" y="1432645"/>
                </a:cubicBezTo>
                <a:cubicBezTo>
                  <a:pt x="446918" y="1420263"/>
                  <a:pt x="473207" y="1443218"/>
                  <a:pt x="493686" y="1423692"/>
                </a:cubicBezTo>
                <a:lnTo>
                  <a:pt x="493686" y="1420072"/>
                </a:lnTo>
                <a:cubicBezTo>
                  <a:pt x="509212" y="1415786"/>
                  <a:pt x="529405" y="1427407"/>
                  <a:pt x="546169" y="1420072"/>
                </a:cubicBezTo>
                <a:lnTo>
                  <a:pt x="546169" y="1416453"/>
                </a:lnTo>
                <a:lnTo>
                  <a:pt x="536644" y="1411119"/>
                </a:lnTo>
                <a:cubicBezTo>
                  <a:pt x="516641" y="1424168"/>
                  <a:pt x="523309" y="1397498"/>
                  <a:pt x="503116" y="1411119"/>
                </a:cubicBezTo>
                <a:cubicBezTo>
                  <a:pt x="496543" y="1409690"/>
                  <a:pt x="494353" y="1413690"/>
                  <a:pt x="489971" y="1414357"/>
                </a:cubicBezTo>
                <a:cubicBezTo>
                  <a:pt x="471921" y="1409556"/>
                  <a:pt x="452995" y="1409071"/>
                  <a:pt x="434726" y="1412928"/>
                </a:cubicBezTo>
                <a:cubicBezTo>
                  <a:pt x="433393" y="1424358"/>
                  <a:pt x="412628" y="1414833"/>
                  <a:pt x="404056" y="1418644"/>
                </a:cubicBezTo>
                <a:close/>
                <a:moveTo>
                  <a:pt x="543026" y="1395783"/>
                </a:moveTo>
                <a:cubicBezTo>
                  <a:pt x="545407" y="1396926"/>
                  <a:pt x="547312" y="1398451"/>
                  <a:pt x="549122" y="1399498"/>
                </a:cubicBezTo>
                <a:cubicBezTo>
                  <a:pt x="555027" y="1400737"/>
                  <a:pt x="565219" y="1396831"/>
                  <a:pt x="556170" y="1392164"/>
                </a:cubicBezTo>
                <a:cubicBezTo>
                  <a:pt x="553027" y="1392545"/>
                  <a:pt x="535310" y="1390545"/>
                  <a:pt x="543026" y="1395783"/>
                </a:cubicBezTo>
                <a:close/>
                <a:moveTo>
                  <a:pt x="565981" y="1320631"/>
                </a:moveTo>
                <a:cubicBezTo>
                  <a:pt x="563980" y="1316345"/>
                  <a:pt x="557694" y="1320631"/>
                  <a:pt x="555503" y="1321965"/>
                </a:cubicBezTo>
                <a:cubicBezTo>
                  <a:pt x="542073" y="1320060"/>
                  <a:pt x="534834" y="1330442"/>
                  <a:pt x="523309" y="1321965"/>
                </a:cubicBezTo>
                <a:cubicBezTo>
                  <a:pt x="511307" y="1324917"/>
                  <a:pt x="487114" y="1309392"/>
                  <a:pt x="480827" y="1322917"/>
                </a:cubicBezTo>
                <a:cubicBezTo>
                  <a:pt x="507021" y="1327870"/>
                  <a:pt x="539025" y="1332442"/>
                  <a:pt x="566552" y="1327299"/>
                </a:cubicBezTo>
                <a:cubicBezTo>
                  <a:pt x="566581" y="1325098"/>
                  <a:pt x="566390" y="1322888"/>
                  <a:pt x="565981" y="1320726"/>
                </a:cubicBezTo>
                <a:close/>
                <a:moveTo>
                  <a:pt x="552169" y="1253956"/>
                </a:moveTo>
                <a:cubicBezTo>
                  <a:pt x="540263" y="1247860"/>
                  <a:pt x="527309" y="1236240"/>
                  <a:pt x="513498" y="1243383"/>
                </a:cubicBezTo>
                <a:lnTo>
                  <a:pt x="513498" y="1251956"/>
                </a:lnTo>
                <a:cubicBezTo>
                  <a:pt x="519099" y="1251413"/>
                  <a:pt x="524728" y="1252823"/>
                  <a:pt x="529405" y="1255957"/>
                </a:cubicBezTo>
                <a:cubicBezTo>
                  <a:pt x="549407" y="1256147"/>
                  <a:pt x="549407" y="1256052"/>
                  <a:pt x="552169" y="1253575"/>
                </a:cubicBezTo>
                <a:close/>
                <a:moveTo>
                  <a:pt x="470826" y="1233858"/>
                </a:moveTo>
                <a:cubicBezTo>
                  <a:pt x="460253" y="1233096"/>
                  <a:pt x="427106" y="1238145"/>
                  <a:pt x="450061" y="1248622"/>
                </a:cubicBezTo>
                <a:cubicBezTo>
                  <a:pt x="464730" y="1251479"/>
                  <a:pt x="520642" y="1245193"/>
                  <a:pt x="477970" y="1241288"/>
                </a:cubicBezTo>
                <a:cubicBezTo>
                  <a:pt x="471778" y="1239764"/>
                  <a:pt x="476350" y="1235287"/>
                  <a:pt x="470826" y="1233858"/>
                </a:cubicBezTo>
                <a:close/>
                <a:moveTo>
                  <a:pt x="461301" y="1216904"/>
                </a:moveTo>
                <a:cubicBezTo>
                  <a:pt x="450823" y="1208617"/>
                  <a:pt x="438632" y="1213665"/>
                  <a:pt x="428059" y="1216904"/>
                </a:cubicBezTo>
                <a:lnTo>
                  <a:pt x="428059" y="1220428"/>
                </a:lnTo>
                <a:cubicBezTo>
                  <a:pt x="432535" y="1224333"/>
                  <a:pt x="440727" y="1221571"/>
                  <a:pt x="445109" y="1218713"/>
                </a:cubicBezTo>
                <a:cubicBezTo>
                  <a:pt x="450728" y="1218523"/>
                  <a:pt x="456824" y="1220333"/>
                  <a:pt x="461396" y="1216809"/>
                </a:cubicBezTo>
                <a:close/>
                <a:moveTo>
                  <a:pt x="460729" y="1047930"/>
                </a:moveTo>
                <a:cubicBezTo>
                  <a:pt x="457567" y="1045397"/>
                  <a:pt x="453843" y="1043663"/>
                  <a:pt x="449871" y="1042882"/>
                </a:cubicBezTo>
                <a:cubicBezTo>
                  <a:pt x="440346" y="1050026"/>
                  <a:pt x="425773" y="1042311"/>
                  <a:pt x="414914" y="1047835"/>
                </a:cubicBezTo>
                <a:lnTo>
                  <a:pt x="414914" y="1051454"/>
                </a:lnTo>
                <a:cubicBezTo>
                  <a:pt x="430030" y="1054550"/>
                  <a:pt x="445613" y="1054550"/>
                  <a:pt x="460729" y="1051454"/>
                </a:cubicBezTo>
                <a:close/>
                <a:moveTo>
                  <a:pt x="439965" y="1069171"/>
                </a:moveTo>
                <a:cubicBezTo>
                  <a:pt x="436155" y="1066599"/>
                  <a:pt x="429487" y="1068695"/>
                  <a:pt x="424820" y="1068028"/>
                </a:cubicBezTo>
                <a:cubicBezTo>
                  <a:pt x="420153" y="1071647"/>
                  <a:pt x="420153" y="1071647"/>
                  <a:pt x="424820" y="1075362"/>
                </a:cubicBezTo>
                <a:lnTo>
                  <a:pt x="432154" y="1075362"/>
                </a:lnTo>
                <a:cubicBezTo>
                  <a:pt x="433202" y="1073743"/>
                  <a:pt x="441203" y="1071362"/>
                  <a:pt x="440060" y="1069076"/>
                </a:cubicBezTo>
                <a:close/>
                <a:moveTo>
                  <a:pt x="414914" y="1125178"/>
                </a:moveTo>
                <a:cubicBezTo>
                  <a:pt x="413676" y="1133560"/>
                  <a:pt x="429392" y="1131179"/>
                  <a:pt x="433964" y="1129083"/>
                </a:cubicBezTo>
                <a:cubicBezTo>
                  <a:pt x="433964" y="1127845"/>
                  <a:pt x="433964" y="1126702"/>
                  <a:pt x="433964" y="1125464"/>
                </a:cubicBezTo>
                <a:cubicBezTo>
                  <a:pt x="430764" y="1122968"/>
                  <a:pt x="427106" y="1121121"/>
                  <a:pt x="423201" y="1120035"/>
                </a:cubicBezTo>
                <a:close/>
                <a:moveTo>
                  <a:pt x="412342" y="1141276"/>
                </a:moveTo>
                <a:cubicBezTo>
                  <a:pt x="396150" y="1150801"/>
                  <a:pt x="441489" y="1157182"/>
                  <a:pt x="447204" y="1147562"/>
                </a:cubicBezTo>
                <a:cubicBezTo>
                  <a:pt x="450157" y="1138799"/>
                  <a:pt x="435584" y="1142323"/>
                  <a:pt x="431392" y="1141752"/>
                </a:cubicBezTo>
                <a:cubicBezTo>
                  <a:pt x="422153" y="1136608"/>
                  <a:pt x="420534" y="1136608"/>
                  <a:pt x="412628" y="1141180"/>
                </a:cubicBezTo>
                <a:close/>
                <a:moveTo>
                  <a:pt x="404722" y="1196901"/>
                </a:moveTo>
                <a:lnTo>
                  <a:pt x="398722" y="1200712"/>
                </a:lnTo>
                <a:lnTo>
                  <a:pt x="391864" y="1200712"/>
                </a:lnTo>
                <a:cubicBezTo>
                  <a:pt x="387292" y="1204426"/>
                  <a:pt x="387292" y="1204521"/>
                  <a:pt x="391864" y="1208045"/>
                </a:cubicBezTo>
                <a:cubicBezTo>
                  <a:pt x="405580" y="1206617"/>
                  <a:pt x="424058" y="1213379"/>
                  <a:pt x="404818" y="1196806"/>
                </a:cubicBezTo>
                <a:close/>
                <a:moveTo>
                  <a:pt x="394150" y="634926"/>
                </a:moveTo>
                <a:cubicBezTo>
                  <a:pt x="392626" y="632354"/>
                  <a:pt x="388244" y="630926"/>
                  <a:pt x="384625" y="629116"/>
                </a:cubicBezTo>
                <a:cubicBezTo>
                  <a:pt x="379767" y="629688"/>
                  <a:pt x="374052" y="627783"/>
                  <a:pt x="369670" y="630450"/>
                </a:cubicBezTo>
                <a:cubicBezTo>
                  <a:pt x="368308" y="633603"/>
                  <a:pt x="368747" y="637241"/>
                  <a:pt x="370813" y="639975"/>
                </a:cubicBezTo>
                <a:lnTo>
                  <a:pt x="385482" y="639975"/>
                </a:lnTo>
                <a:close/>
                <a:moveTo>
                  <a:pt x="376528" y="1088507"/>
                </a:moveTo>
                <a:cubicBezTo>
                  <a:pt x="377767" y="1090221"/>
                  <a:pt x="387673" y="1091079"/>
                  <a:pt x="387577" y="1087364"/>
                </a:cubicBezTo>
                <a:cubicBezTo>
                  <a:pt x="385291" y="1085840"/>
                  <a:pt x="376909" y="1084887"/>
                  <a:pt x="376624" y="1088793"/>
                </a:cubicBezTo>
                <a:close/>
                <a:moveTo>
                  <a:pt x="371290" y="1163469"/>
                </a:moveTo>
                <a:cubicBezTo>
                  <a:pt x="344620" y="1174423"/>
                  <a:pt x="386339" y="1180423"/>
                  <a:pt x="388625" y="1169945"/>
                </a:cubicBezTo>
                <a:cubicBezTo>
                  <a:pt x="390911" y="1159468"/>
                  <a:pt x="378434" y="1164326"/>
                  <a:pt x="371385" y="1163755"/>
                </a:cubicBezTo>
                <a:close/>
                <a:moveTo>
                  <a:pt x="371957" y="1402546"/>
                </a:moveTo>
                <a:cubicBezTo>
                  <a:pt x="368337" y="1400127"/>
                  <a:pt x="364003" y="1399012"/>
                  <a:pt x="359669" y="1399403"/>
                </a:cubicBezTo>
                <a:cubicBezTo>
                  <a:pt x="353478" y="1397879"/>
                  <a:pt x="357955" y="1393402"/>
                  <a:pt x="352335" y="1391973"/>
                </a:cubicBezTo>
                <a:cubicBezTo>
                  <a:pt x="342143" y="1391973"/>
                  <a:pt x="331951" y="1390259"/>
                  <a:pt x="323760" y="1397117"/>
                </a:cubicBezTo>
                <a:cubicBezTo>
                  <a:pt x="325284" y="1401022"/>
                  <a:pt x="333857" y="1397879"/>
                  <a:pt x="336238" y="1401213"/>
                </a:cubicBezTo>
                <a:lnTo>
                  <a:pt x="336238" y="1405308"/>
                </a:lnTo>
                <a:cubicBezTo>
                  <a:pt x="358050" y="1423311"/>
                  <a:pt x="476065" y="1393021"/>
                  <a:pt x="389197" y="1390259"/>
                </a:cubicBezTo>
                <a:cubicBezTo>
                  <a:pt x="389197" y="1391497"/>
                  <a:pt x="389197" y="1392640"/>
                  <a:pt x="389197" y="1394354"/>
                </a:cubicBezTo>
                <a:close/>
                <a:moveTo>
                  <a:pt x="360241" y="1450171"/>
                </a:moveTo>
                <a:cubicBezTo>
                  <a:pt x="365356" y="1447676"/>
                  <a:pt x="370204" y="1444675"/>
                  <a:pt x="374719" y="1441218"/>
                </a:cubicBezTo>
                <a:cubicBezTo>
                  <a:pt x="372337" y="1438932"/>
                  <a:pt x="368623" y="1439980"/>
                  <a:pt x="365765" y="1439694"/>
                </a:cubicBezTo>
                <a:cubicBezTo>
                  <a:pt x="358240" y="1444551"/>
                  <a:pt x="349859" y="1443028"/>
                  <a:pt x="342810" y="1449219"/>
                </a:cubicBezTo>
                <a:cubicBezTo>
                  <a:pt x="347953" y="1452933"/>
                  <a:pt x="354335" y="1450933"/>
                  <a:pt x="360336" y="1450552"/>
                </a:cubicBezTo>
                <a:close/>
                <a:moveTo>
                  <a:pt x="344905" y="1506655"/>
                </a:moveTo>
                <a:lnTo>
                  <a:pt x="336047" y="1511607"/>
                </a:lnTo>
                <a:cubicBezTo>
                  <a:pt x="342143" y="1516275"/>
                  <a:pt x="350049" y="1511607"/>
                  <a:pt x="355764" y="1507893"/>
                </a:cubicBezTo>
                <a:cubicBezTo>
                  <a:pt x="352478" y="1506026"/>
                  <a:pt x="348535" y="1505712"/>
                  <a:pt x="345001" y="1507035"/>
                </a:cubicBezTo>
                <a:close/>
                <a:moveTo>
                  <a:pt x="345858" y="1420930"/>
                </a:moveTo>
                <a:cubicBezTo>
                  <a:pt x="354049" y="1416262"/>
                  <a:pt x="333094" y="1415976"/>
                  <a:pt x="330523" y="1418548"/>
                </a:cubicBezTo>
                <a:cubicBezTo>
                  <a:pt x="331380" y="1424358"/>
                  <a:pt x="341953" y="1420834"/>
                  <a:pt x="345953" y="1421691"/>
                </a:cubicBezTo>
                <a:close/>
                <a:moveTo>
                  <a:pt x="319474" y="2854442"/>
                </a:moveTo>
                <a:lnTo>
                  <a:pt x="306615" y="2854442"/>
                </a:lnTo>
                <a:cubicBezTo>
                  <a:pt x="301852" y="2858157"/>
                  <a:pt x="301852" y="2858157"/>
                  <a:pt x="306615" y="2861871"/>
                </a:cubicBezTo>
                <a:lnTo>
                  <a:pt x="319474" y="2861871"/>
                </a:lnTo>
                <a:cubicBezTo>
                  <a:pt x="324332" y="2858919"/>
                  <a:pt x="324332" y="2858919"/>
                  <a:pt x="319569" y="2855204"/>
                </a:cubicBezTo>
                <a:close/>
                <a:moveTo>
                  <a:pt x="306996" y="2965123"/>
                </a:moveTo>
                <a:cubicBezTo>
                  <a:pt x="321284" y="2966932"/>
                  <a:pt x="336333" y="2973505"/>
                  <a:pt x="349001" y="2963217"/>
                </a:cubicBezTo>
                <a:lnTo>
                  <a:pt x="349001" y="2960074"/>
                </a:lnTo>
                <a:lnTo>
                  <a:pt x="388244" y="2938071"/>
                </a:lnTo>
                <a:cubicBezTo>
                  <a:pt x="375671" y="2926356"/>
                  <a:pt x="355954" y="2933214"/>
                  <a:pt x="342619" y="2937500"/>
                </a:cubicBezTo>
                <a:lnTo>
                  <a:pt x="342619" y="2941024"/>
                </a:lnTo>
                <a:lnTo>
                  <a:pt x="336238" y="2944834"/>
                </a:lnTo>
                <a:cubicBezTo>
                  <a:pt x="338619" y="2948072"/>
                  <a:pt x="347096" y="2944834"/>
                  <a:pt x="348620" y="2948739"/>
                </a:cubicBezTo>
                <a:cubicBezTo>
                  <a:pt x="335742" y="2955798"/>
                  <a:pt x="321064" y="2958912"/>
                  <a:pt x="306424" y="2957693"/>
                </a:cubicBezTo>
                <a:cubicBezTo>
                  <a:pt x="301852" y="2962265"/>
                  <a:pt x="301852" y="2962360"/>
                  <a:pt x="307091" y="2965885"/>
                </a:cubicBezTo>
                <a:close/>
                <a:moveTo>
                  <a:pt x="388339" y="2882255"/>
                </a:moveTo>
                <a:lnTo>
                  <a:pt x="388339" y="2878731"/>
                </a:lnTo>
                <a:cubicBezTo>
                  <a:pt x="384148" y="2874349"/>
                  <a:pt x="375385" y="2877397"/>
                  <a:pt x="371194" y="2880160"/>
                </a:cubicBezTo>
                <a:cubicBezTo>
                  <a:pt x="359079" y="2880836"/>
                  <a:pt x="347077" y="2882817"/>
                  <a:pt x="335380" y="2886065"/>
                </a:cubicBezTo>
                <a:cubicBezTo>
                  <a:pt x="325284" y="2890637"/>
                  <a:pt x="317283" y="2881112"/>
                  <a:pt x="304996" y="2883969"/>
                </a:cubicBezTo>
                <a:cubicBezTo>
                  <a:pt x="291470" y="2907782"/>
                  <a:pt x="379767" y="2894257"/>
                  <a:pt x="388435" y="2883017"/>
                </a:cubicBezTo>
                <a:close/>
                <a:moveTo>
                  <a:pt x="391483" y="1472555"/>
                </a:moveTo>
                <a:cubicBezTo>
                  <a:pt x="408247" y="1463030"/>
                  <a:pt x="426916" y="1473412"/>
                  <a:pt x="444727" y="1472555"/>
                </a:cubicBezTo>
                <a:cubicBezTo>
                  <a:pt x="455395" y="1459410"/>
                  <a:pt x="419200" y="1467030"/>
                  <a:pt x="410057" y="1465126"/>
                </a:cubicBezTo>
                <a:cubicBezTo>
                  <a:pt x="403799" y="1457982"/>
                  <a:pt x="393302" y="1456372"/>
                  <a:pt x="385196" y="1461315"/>
                </a:cubicBezTo>
                <a:cubicBezTo>
                  <a:pt x="377586" y="1460792"/>
                  <a:pt x="369937" y="1461430"/>
                  <a:pt x="362527" y="1463221"/>
                </a:cubicBezTo>
                <a:cubicBezTo>
                  <a:pt x="362527" y="1465126"/>
                  <a:pt x="360241" y="1467792"/>
                  <a:pt x="366527" y="1468364"/>
                </a:cubicBezTo>
                <a:cubicBezTo>
                  <a:pt x="376814" y="1461696"/>
                  <a:pt x="381005" y="1475794"/>
                  <a:pt x="391578" y="1473317"/>
                </a:cubicBezTo>
                <a:close/>
                <a:moveTo>
                  <a:pt x="509878" y="2762145"/>
                </a:moveTo>
                <a:cubicBezTo>
                  <a:pt x="507497" y="2761002"/>
                  <a:pt x="505307" y="2759764"/>
                  <a:pt x="503116" y="2758621"/>
                </a:cubicBezTo>
                <a:cubicBezTo>
                  <a:pt x="497972" y="2759287"/>
                  <a:pt x="492257" y="2757382"/>
                  <a:pt x="487590" y="2760240"/>
                </a:cubicBezTo>
                <a:cubicBezTo>
                  <a:pt x="487590" y="2767479"/>
                  <a:pt x="484447" y="2769765"/>
                  <a:pt x="497115" y="2769765"/>
                </a:cubicBezTo>
                <a:lnTo>
                  <a:pt x="502925" y="2766145"/>
                </a:lnTo>
                <a:cubicBezTo>
                  <a:pt x="506830" y="2767384"/>
                  <a:pt x="517403" y="2766812"/>
                  <a:pt x="509974" y="2762907"/>
                </a:cubicBezTo>
                <a:close/>
                <a:moveTo>
                  <a:pt x="349382" y="1003353"/>
                </a:moveTo>
                <a:cubicBezTo>
                  <a:pt x="357097" y="1004878"/>
                  <a:pt x="368432" y="1012021"/>
                  <a:pt x="375576" y="1007068"/>
                </a:cubicBezTo>
                <a:cubicBezTo>
                  <a:pt x="378243" y="992495"/>
                  <a:pt x="356907" y="997353"/>
                  <a:pt x="349382" y="1003353"/>
                </a:cubicBezTo>
                <a:close/>
                <a:moveTo>
                  <a:pt x="325284" y="1170517"/>
                </a:moveTo>
                <a:cubicBezTo>
                  <a:pt x="322426" y="1168231"/>
                  <a:pt x="315759" y="1166040"/>
                  <a:pt x="316330" y="1171279"/>
                </a:cubicBezTo>
                <a:cubicBezTo>
                  <a:pt x="318997" y="1177471"/>
                  <a:pt x="335380" y="1175375"/>
                  <a:pt x="342715" y="1172994"/>
                </a:cubicBezTo>
                <a:cubicBezTo>
                  <a:pt x="338143" y="1169184"/>
                  <a:pt x="330618" y="1172422"/>
                  <a:pt x="325284" y="1170517"/>
                </a:cubicBezTo>
                <a:close/>
                <a:moveTo>
                  <a:pt x="326332" y="1060599"/>
                </a:moveTo>
                <a:lnTo>
                  <a:pt x="319855" y="1060599"/>
                </a:lnTo>
                <a:cubicBezTo>
                  <a:pt x="315092" y="1064123"/>
                  <a:pt x="315092" y="1064123"/>
                  <a:pt x="319855" y="1067933"/>
                </a:cubicBezTo>
                <a:lnTo>
                  <a:pt x="326332" y="1067933"/>
                </a:lnTo>
                <a:cubicBezTo>
                  <a:pt x="330904" y="1064314"/>
                  <a:pt x="330904" y="1064314"/>
                  <a:pt x="326332" y="1060599"/>
                </a:cubicBezTo>
                <a:close/>
                <a:moveTo>
                  <a:pt x="293756" y="644166"/>
                </a:moveTo>
                <a:lnTo>
                  <a:pt x="319664" y="644166"/>
                </a:lnTo>
                <a:cubicBezTo>
                  <a:pt x="324427" y="640260"/>
                  <a:pt x="324427" y="640260"/>
                  <a:pt x="319664" y="636736"/>
                </a:cubicBezTo>
                <a:lnTo>
                  <a:pt x="293756" y="636736"/>
                </a:lnTo>
                <a:cubicBezTo>
                  <a:pt x="288803" y="640641"/>
                  <a:pt x="288803" y="640641"/>
                  <a:pt x="293756" y="644166"/>
                </a:cubicBezTo>
                <a:close/>
                <a:moveTo>
                  <a:pt x="271563" y="1332061"/>
                </a:moveTo>
                <a:cubicBezTo>
                  <a:pt x="293842" y="1336557"/>
                  <a:pt x="316597" y="1338195"/>
                  <a:pt x="339286" y="1336919"/>
                </a:cubicBezTo>
                <a:cubicBezTo>
                  <a:pt x="344905" y="1335490"/>
                  <a:pt x="340524" y="1331014"/>
                  <a:pt x="346239" y="1329585"/>
                </a:cubicBezTo>
                <a:cubicBezTo>
                  <a:pt x="351954" y="1328156"/>
                  <a:pt x="361574" y="1331299"/>
                  <a:pt x="367956" y="1328251"/>
                </a:cubicBezTo>
                <a:cubicBezTo>
                  <a:pt x="358431" y="1319869"/>
                  <a:pt x="344810" y="1310916"/>
                  <a:pt x="333094" y="1322060"/>
                </a:cubicBezTo>
                <a:cubicBezTo>
                  <a:pt x="313854" y="1325394"/>
                  <a:pt x="287279" y="1323584"/>
                  <a:pt x="271563" y="1332061"/>
                </a:cubicBezTo>
                <a:close/>
                <a:moveTo>
                  <a:pt x="254132" y="2740999"/>
                </a:moveTo>
                <a:cubicBezTo>
                  <a:pt x="249370" y="2744619"/>
                  <a:pt x="249370" y="2744714"/>
                  <a:pt x="254132" y="2748334"/>
                </a:cubicBezTo>
                <a:lnTo>
                  <a:pt x="266991" y="2748334"/>
                </a:lnTo>
                <a:cubicBezTo>
                  <a:pt x="271563" y="2744714"/>
                  <a:pt x="271563" y="2744714"/>
                  <a:pt x="266991" y="2740999"/>
                </a:cubicBezTo>
                <a:close/>
                <a:moveTo>
                  <a:pt x="262895" y="2716520"/>
                </a:moveTo>
                <a:lnTo>
                  <a:pt x="254037" y="2711472"/>
                </a:lnTo>
                <a:lnTo>
                  <a:pt x="244512" y="2717091"/>
                </a:lnTo>
                <a:cubicBezTo>
                  <a:pt x="248322" y="2720997"/>
                  <a:pt x="266991" y="2727569"/>
                  <a:pt x="262895" y="2716520"/>
                </a:cubicBezTo>
                <a:close/>
                <a:moveTo>
                  <a:pt x="201364" y="2836630"/>
                </a:moveTo>
                <a:cubicBezTo>
                  <a:pt x="214318" y="2823676"/>
                  <a:pt x="185838" y="2833772"/>
                  <a:pt x="181171" y="2832820"/>
                </a:cubicBezTo>
                <a:cubicBezTo>
                  <a:pt x="175170" y="2829105"/>
                  <a:pt x="159644" y="2819295"/>
                  <a:pt x="158501" y="2831296"/>
                </a:cubicBezTo>
                <a:lnTo>
                  <a:pt x="152119" y="2835297"/>
                </a:lnTo>
                <a:cubicBezTo>
                  <a:pt x="151072" y="2842917"/>
                  <a:pt x="163549" y="2841012"/>
                  <a:pt x="168407" y="2836821"/>
                </a:cubicBezTo>
                <a:cubicBezTo>
                  <a:pt x="179551" y="2836821"/>
                  <a:pt x="190505" y="2836916"/>
                  <a:pt x="201364" y="2836630"/>
                </a:cubicBezTo>
                <a:close/>
                <a:moveTo>
                  <a:pt x="188314" y="2969314"/>
                </a:moveTo>
                <a:cubicBezTo>
                  <a:pt x="207364" y="2971600"/>
                  <a:pt x="246322" y="2961122"/>
                  <a:pt x="201364" y="2958074"/>
                </a:cubicBezTo>
                <a:cubicBezTo>
                  <a:pt x="197363" y="2955788"/>
                  <a:pt x="190029" y="2953121"/>
                  <a:pt x="191839" y="2960169"/>
                </a:cubicBezTo>
                <a:lnTo>
                  <a:pt x="185266" y="2964170"/>
                </a:lnTo>
                <a:cubicBezTo>
                  <a:pt x="185171" y="2965980"/>
                  <a:pt x="184028" y="2967980"/>
                  <a:pt x="188314" y="2969314"/>
                </a:cubicBezTo>
                <a:close/>
                <a:moveTo>
                  <a:pt x="274039" y="2987887"/>
                </a:moveTo>
                <a:cubicBezTo>
                  <a:pt x="304662" y="2986754"/>
                  <a:pt x="335323" y="2987964"/>
                  <a:pt x="365765" y="2991507"/>
                </a:cubicBezTo>
                <a:cubicBezTo>
                  <a:pt x="370813" y="2987887"/>
                  <a:pt x="370813" y="2987887"/>
                  <a:pt x="365765" y="2984173"/>
                </a:cubicBezTo>
                <a:cubicBezTo>
                  <a:pt x="342619" y="2977648"/>
                  <a:pt x="318502" y="2975228"/>
                  <a:pt x="294518" y="2977029"/>
                </a:cubicBezTo>
                <a:cubicBezTo>
                  <a:pt x="260895" y="2984363"/>
                  <a:pt x="224414" y="2981887"/>
                  <a:pt x="192124" y="2990650"/>
                </a:cubicBezTo>
                <a:cubicBezTo>
                  <a:pt x="201649" y="3007318"/>
                  <a:pt x="227081" y="2996555"/>
                  <a:pt x="242512" y="2991602"/>
                </a:cubicBezTo>
                <a:cubicBezTo>
                  <a:pt x="251275" y="2990554"/>
                  <a:pt x="265181" y="2994460"/>
                  <a:pt x="273754" y="2987887"/>
                </a:cubicBezTo>
                <a:close/>
                <a:moveTo>
                  <a:pt x="325665" y="3027892"/>
                </a:moveTo>
                <a:cubicBezTo>
                  <a:pt x="334695" y="3029949"/>
                  <a:pt x="344153" y="3028911"/>
                  <a:pt x="352525" y="3024939"/>
                </a:cubicBezTo>
                <a:cubicBezTo>
                  <a:pt x="358612" y="3028226"/>
                  <a:pt x="365603" y="3029426"/>
                  <a:pt x="372433" y="3028369"/>
                </a:cubicBezTo>
                <a:cubicBezTo>
                  <a:pt x="378148" y="3027130"/>
                  <a:pt x="373671" y="3022558"/>
                  <a:pt x="379100" y="3021034"/>
                </a:cubicBezTo>
                <a:lnTo>
                  <a:pt x="385672" y="3021034"/>
                </a:lnTo>
                <a:cubicBezTo>
                  <a:pt x="391197" y="3019510"/>
                  <a:pt x="386625" y="3015034"/>
                  <a:pt x="393102" y="3013605"/>
                </a:cubicBezTo>
                <a:cubicBezTo>
                  <a:pt x="407770" y="3015605"/>
                  <a:pt x="423868" y="3010176"/>
                  <a:pt x="437393" y="3010176"/>
                </a:cubicBezTo>
                <a:lnTo>
                  <a:pt x="452633" y="3017986"/>
                </a:lnTo>
                <a:cubicBezTo>
                  <a:pt x="456443" y="3022273"/>
                  <a:pt x="452062" y="3025606"/>
                  <a:pt x="457586" y="3028273"/>
                </a:cubicBezTo>
                <a:cubicBezTo>
                  <a:pt x="462349" y="3027607"/>
                  <a:pt x="470350" y="3030083"/>
                  <a:pt x="474160" y="3025987"/>
                </a:cubicBezTo>
                <a:cubicBezTo>
                  <a:pt x="474160" y="3022844"/>
                  <a:pt x="477970" y="3021034"/>
                  <a:pt x="480065" y="3018748"/>
                </a:cubicBezTo>
                <a:lnTo>
                  <a:pt x="475303" y="3015986"/>
                </a:lnTo>
                <a:cubicBezTo>
                  <a:pt x="486352" y="3003985"/>
                  <a:pt x="506926" y="3013700"/>
                  <a:pt x="520165" y="3008271"/>
                </a:cubicBezTo>
                <a:cubicBezTo>
                  <a:pt x="520165" y="3005509"/>
                  <a:pt x="520165" y="3005509"/>
                  <a:pt x="517879" y="3002841"/>
                </a:cubicBezTo>
                <a:cubicBezTo>
                  <a:pt x="495782" y="3008176"/>
                  <a:pt x="477684" y="2984553"/>
                  <a:pt x="457777" y="2995221"/>
                </a:cubicBezTo>
                <a:cubicBezTo>
                  <a:pt x="433488" y="2987601"/>
                  <a:pt x="421772" y="3001794"/>
                  <a:pt x="397769" y="3002460"/>
                </a:cubicBezTo>
                <a:lnTo>
                  <a:pt x="387577" y="2995221"/>
                </a:lnTo>
                <a:cubicBezTo>
                  <a:pt x="380148" y="2995888"/>
                  <a:pt x="375195" y="2993602"/>
                  <a:pt x="370147" y="2996746"/>
                </a:cubicBezTo>
                <a:cubicBezTo>
                  <a:pt x="367575" y="3001794"/>
                  <a:pt x="371194" y="3007318"/>
                  <a:pt x="367956" y="3012652"/>
                </a:cubicBezTo>
                <a:cubicBezTo>
                  <a:pt x="354716" y="3020844"/>
                  <a:pt x="336714" y="3018082"/>
                  <a:pt x="323284" y="3022939"/>
                </a:cubicBezTo>
                <a:cubicBezTo>
                  <a:pt x="323474" y="3024559"/>
                  <a:pt x="321569" y="3026654"/>
                  <a:pt x="325379" y="3027892"/>
                </a:cubicBezTo>
                <a:close/>
                <a:moveTo>
                  <a:pt x="359098" y="3227441"/>
                </a:moveTo>
                <a:lnTo>
                  <a:pt x="333094" y="3227441"/>
                </a:lnTo>
                <a:cubicBezTo>
                  <a:pt x="328427" y="3231251"/>
                  <a:pt x="328427" y="3231251"/>
                  <a:pt x="333094" y="3234775"/>
                </a:cubicBezTo>
                <a:lnTo>
                  <a:pt x="359002" y="3234775"/>
                </a:lnTo>
                <a:cubicBezTo>
                  <a:pt x="363860" y="3230965"/>
                  <a:pt x="363860" y="3230965"/>
                  <a:pt x="358812" y="3227441"/>
                </a:cubicBezTo>
                <a:close/>
                <a:moveTo>
                  <a:pt x="365765" y="3157528"/>
                </a:moveTo>
                <a:cubicBezTo>
                  <a:pt x="377833" y="3156023"/>
                  <a:pt x="390063" y="3158575"/>
                  <a:pt x="400532" y="3164766"/>
                </a:cubicBezTo>
                <a:cubicBezTo>
                  <a:pt x="426106" y="3155127"/>
                  <a:pt x="453052" y="3149631"/>
                  <a:pt x="480351" y="3148479"/>
                </a:cubicBezTo>
                <a:cubicBezTo>
                  <a:pt x="480351" y="3147336"/>
                  <a:pt x="480351" y="3146098"/>
                  <a:pt x="481018" y="3144764"/>
                </a:cubicBezTo>
                <a:lnTo>
                  <a:pt x="474541" y="3140859"/>
                </a:lnTo>
                <a:cubicBezTo>
                  <a:pt x="474541" y="3131334"/>
                  <a:pt x="457872" y="3136573"/>
                  <a:pt x="451014" y="3135048"/>
                </a:cubicBezTo>
                <a:cubicBezTo>
                  <a:pt x="440927" y="3129667"/>
                  <a:pt x="428811" y="3129667"/>
                  <a:pt x="418724" y="3135048"/>
                </a:cubicBezTo>
                <a:cubicBezTo>
                  <a:pt x="403865" y="3125523"/>
                  <a:pt x="385006" y="3137144"/>
                  <a:pt x="371099" y="3142478"/>
                </a:cubicBezTo>
                <a:cubicBezTo>
                  <a:pt x="363660" y="3141478"/>
                  <a:pt x="356116" y="3143393"/>
                  <a:pt x="350049" y="3147812"/>
                </a:cubicBezTo>
                <a:close/>
                <a:moveTo>
                  <a:pt x="421867" y="3232966"/>
                </a:moveTo>
                <a:lnTo>
                  <a:pt x="412342" y="3227441"/>
                </a:lnTo>
                <a:cubicBezTo>
                  <a:pt x="407732" y="3228117"/>
                  <a:pt x="403065" y="3226803"/>
                  <a:pt x="399484" y="3223821"/>
                </a:cubicBezTo>
                <a:lnTo>
                  <a:pt x="384053" y="3223821"/>
                </a:lnTo>
                <a:cubicBezTo>
                  <a:pt x="367861" y="3232489"/>
                  <a:pt x="379005" y="3236204"/>
                  <a:pt x="391768" y="3234775"/>
                </a:cubicBezTo>
                <a:cubicBezTo>
                  <a:pt x="401103" y="3240481"/>
                  <a:pt x="413009" y="3239757"/>
                  <a:pt x="421582" y="3232966"/>
                </a:cubicBezTo>
                <a:close/>
                <a:moveTo>
                  <a:pt x="428059" y="3206962"/>
                </a:moveTo>
                <a:cubicBezTo>
                  <a:pt x="414628" y="3196295"/>
                  <a:pt x="399484" y="3204200"/>
                  <a:pt x="384625" y="3205247"/>
                </a:cubicBezTo>
                <a:cubicBezTo>
                  <a:pt x="362146" y="3219154"/>
                  <a:pt x="389292" y="3217535"/>
                  <a:pt x="399674" y="3209439"/>
                </a:cubicBezTo>
                <a:cubicBezTo>
                  <a:pt x="407866" y="3216201"/>
                  <a:pt x="419391" y="3209439"/>
                  <a:pt x="427773" y="3206962"/>
                </a:cubicBezTo>
                <a:close/>
                <a:moveTo>
                  <a:pt x="486161" y="3180578"/>
                </a:moveTo>
                <a:cubicBezTo>
                  <a:pt x="455872" y="3176387"/>
                  <a:pt x="425868" y="3183340"/>
                  <a:pt x="396150" y="3184769"/>
                </a:cubicBezTo>
                <a:cubicBezTo>
                  <a:pt x="397484" y="3200676"/>
                  <a:pt x="427011" y="3182483"/>
                  <a:pt x="435012" y="3188769"/>
                </a:cubicBezTo>
                <a:lnTo>
                  <a:pt x="435012" y="3192389"/>
                </a:lnTo>
                <a:cubicBezTo>
                  <a:pt x="444537" y="3197056"/>
                  <a:pt x="455300" y="3190294"/>
                  <a:pt x="464730" y="3186960"/>
                </a:cubicBezTo>
                <a:cubicBezTo>
                  <a:pt x="470445" y="3187436"/>
                  <a:pt x="484637" y="3186960"/>
                  <a:pt x="485875" y="3180578"/>
                </a:cubicBezTo>
                <a:close/>
                <a:moveTo>
                  <a:pt x="546455" y="3115617"/>
                </a:moveTo>
                <a:cubicBezTo>
                  <a:pt x="546455" y="3114665"/>
                  <a:pt x="543883" y="3113998"/>
                  <a:pt x="542740" y="3113332"/>
                </a:cubicBezTo>
                <a:cubicBezTo>
                  <a:pt x="536196" y="3112398"/>
                  <a:pt x="529529" y="3113569"/>
                  <a:pt x="523690" y="3116665"/>
                </a:cubicBezTo>
                <a:lnTo>
                  <a:pt x="511879" y="3109997"/>
                </a:lnTo>
                <a:cubicBezTo>
                  <a:pt x="498163" y="3114379"/>
                  <a:pt x="494829" y="3123809"/>
                  <a:pt x="484732" y="3109521"/>
                </a:cubicBezTo>
                <a:cubicBezTo>
                  <a:pt x="472636" y="3112189"/>
                  <a:pt x="459777" y="3111712"/>
                  <a:pt x="448918" y="3119046"/>
                </a:cubicBezTo>
                <a:lnTo>
                  <a:pt x="455014" y="3122857"/>
                </a:lnTo>
                <a:cubicBezTo>
                  <a:pt x="454062" y="3133905"/>
                  <a:pt x="474064" y="3121142"/>
                  <a:pt x="480446" y="3121047"/>
                </a:cubicBezTo>
                <a:cubicBezTo>
                  <a:pt x="499401" y="3123523"/>
                  <a:pt x="533596" y="3138287"/>
                  <a:pt x="545978" y="3115617"/>
                </a:cubicBezTo>
                <a:close/>
                <a:moveTo>
                  <a:pt x="555980" y="2250843"/>
                </a:moveTo>
                <a:cubicBezTo>
                  <a:pt x="571981" y="2242842"/>
                  <a:pt x="591127" y="2251510"/>
                  <a:pt x="605509" y="2237984"/>
                </a:cubicBezTo>
                <a:cubicBezTo>
                  <a:pt x="595413" y="2237984"/>
                  <a:pt x="568267" y="2225030"/>
                  <a:pt x="565314" y="2237984"/>
                </a:cubicBezTo>
                <a:cubicBezTo>
                  <a:pt x="558932" y="2250081"/>
                  <a:pt x="502259" y="2235126"/>
                  <a:pt x="517022" y="2250652"/>
                </a:cubicBezTo>
                <a:close/>
                <a:moveTo>
                  <a:pt x="584555" y="2258082"/>
                </a:moveTo>
                <a:cubicBezTo>
                  <a:pt x="578649" y="2256748"/>
                  <a:pt x="571696" y="2251700"/>
                  <a:pt x="566171" y="2256367"/>
                </a:cubicBezTo>
                <a:lnTo>
                  <a:pt x="566171" y="2260273"/>
                </a:lnTo>
                <a:cubicBezTo>
                  <a:pt x="574001" y="2265168"/>
                  <a:pt x="583373" y="2266959"/>
                  <a:pt x="592460" y="2265321"/>
                </a:cubicBezTo>
                <a:lnTo>
                  <a:pt x="592460" y="2260177"/>
                </a:lnTo>
                <a:cubicBezTo>
                  <a:pt x="589898" y="2258758"/>
                  <a:pt x="587012" y="2258034"/>
                  <a:pt x="584078" y="2258082"/>
                </a:cubicBezTo>
                <a:close/>
                <a:moveTo>
                  <a:pt x="569029" y="2283990"/>
                </a:moveTo>
                <a:cubicBezTo>
                  <a:pt x="582268" y="2283228"/>
                  <a:pt x="594270" y="2287038"/>
                  <a:pt x="604938" y="2278846"/>
                </a:cubicBezTo>
                <a:cubicBezTo>
                  <a:pt x="591889" y="2273893"/>
                  <a:pt x="573220" y="2277132"/>
                  <a:pt x="559409" y="2277417"/>
                </a:cubicBezTo>
                <a:close/>
                <a:moveTo>
                  <a:pt x="608843" y="2302468"/>
                </a:moveTo>
                <a:lnTo>
                  <a:pt x="595984" y="2302468"/>
                </a:lnTo>
                <a:cubicBezTo>
                  <a:pt x="591127" y="2305992"/>
                  <a:pt x="591127" y="2305992"/>
                  <a:pt x="595984" y="2309803"/>
                </a:cubicBezTo>
                <a:lnTo>
                  <a:pt x="608938" y="2309803"/>
                </a:lnTo>
                <a:cubicBezTo>
                  <a:pt x="613415" y="2306279"/>
                  <a:pt x="613415" y="2306279"/>
                  <a:pt x="608748" y="2302468"/>
                </a:cubicBezTo>
                <a:close/>
              </a:path>
            </a:pathLst>
          </a:custGeom>
          <a:solidFill>
            <a:schemeClr val="dk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570" name="Google Shape;570;p34"/>
          <p:cNvSpPr txBox="1"/>
          <p:nvPr>
            <p:ph type="title"/>
          </p:nvPr>
        </p:nvSpPr>
        <p:spPr>
          <a:xfrm>
            <a:off x="381000" y="5581650"/>
            <a:ext cx="10957800" cy="1036200"/>
          </a:xfrm>
          <a:prstGeom prst="rect">
            <a:avLst/>
          </a:prstGeom>
        </p:spPr>
        <p:txBody>
          <a:bodyPr anchorCtr="0" anchor="ctr" bIns="121900" lIns="121900" spcFirstLastPara="1" rIns="121900" wrap="square" tIns="121900">
            <a:noAutofit/>
          </a:bodyPr>
          <a:lstStyle/>
          <a:p>
            <a:pPr indent="0" lvl="0" marL="0" rtl="0" algn="l">
              <a:spcBef>
                <a:spcPts val="0"/>
              </a:spcBef>
              <a:spcAft>
                <a:spcPts val="0"/>
              </a:spcAft>
              <a:buNone/>
            </a:pPr>
            <a:r>
              <a:rPr lang="en">
                <a:solidFill>
                  <a:schemeClr val="lt1"/>
                </a:solidFill>
              </a:rPr>
              <a:t>And the bigger the better</a:t>
            </a:r>
            <a:endParaRPr>
              <a:solidFill>
                <a:schemeClr val="lt1"/>
              </a:solidFill>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4" name="Shape 574"/>
        <p:cNvGrpSpPr/>
        <p:nvPr/>
      </p:nvGrpSpPr>
      <p:grpSpPr>
        <a:xfrm>
          <a:off x="0" y="0"/>
          <a:ext cx="0" cy="0"/>
          <a:chOff x="0" y="0"/>
          <a:chExt cx="0" cy="0"/>
        </a:xfrm>
      </p:grpSpPr>
      <p:sp>
        <p:nvSpPr>
          <p:cNvPr id="575" name="Google Shape;575;p35"/>
          <p:cNvSpPr/>
          <p:nvPr/>
        </p:nvSpPr>
        <p:spPr>
          <a:xfrm>
            <a:off x="928475" y="1814075"/>
            <a:ext cx="2521500" cy="25215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35"/>
          <p:cNvSpPr/>
          <p:nvPr/>
        </p:nvSpPr>
        <p:spPr>
          <a:xfrm>
            <a:off x="4729790" y="1814075"/>
            <a:ext cx="2521500" cy="2521500"/>
          </a:xfrm>
          <a:prstGeom prst="pie">
            <a:avLst>
              <a:gd fmla="val 10806587" name="adj1"/>
              <a:gd fmla="val 16221462" name="adj2"/>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35"/>
          <p:cNvSpPr/>
          <p:nvPr/>
        </p:nvSpPr>
        <p:spPr>
          <a:xfrm>
            <a:off x="8694900" y="1814075"/>
            <a:ext cx="2521500" cy="2521500"/>
          </a:xfrm>
          <a:prstGeom prst="pie">
            <a:avLst>
              <a:gd fmla="val 0" name="adj1"/>
              <a:gd fmla="val 16200000" name="adj2"/>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35"/>
          <p:cNvSpPr txBox="1"/>
          <p:nvPr>
            <p:ph idx="2" type="title"/>
          </p:nvPr>
        </p:nvSpPr>
        <p:spPr>
          <a:xfrm>
            <a:off x="715025" y="364775"/>
            <a:ext cx="10714800" cy="763500"/>
          </a:xfrm>
          <a:prstGeom prst="rect">
            <a:avLst/>
          </a:prstGeom>
        </p:spPr>
        <p:txBody>
          <a:bodyPr anchorCtr="0" anchor="t" bIns="121900" lIns="121900" spcFirstLastPara="1" rIns="121900" wrap="square" tIns="121900">
            <a:noAutofit/>
          </a:bodyPr>
          <a:lstStyle/>
          <a:p>
            <a:pPr indent="0" lvl="0" marL="0" rtl="0" algn="ctr">
              <a:spcBef>
                <a:spcPts val="0"/>
              </a:spcBef>
              <a:spcAft>
                <a:spcPts val="0"/>
              </a:spcAft>
              <a:buNone/>
            </a:pPr>
            <a:r>
              <a:rPr lang="en">
                <a:solidFill>
                  <a:schemeClr val="accent4"/>
                </a:solidFill>
              </a:rPr>
              <a:t>Some facts about my cats. </a:t>
            </a:r>
            <a:endParaRPr>
              <a:solidFill>
                <a:schemeClr val="accent4"/>
              </a:solidFill>
            </a:endParaRPr>
          </a:p>
        </p:txBody>
      </p:sp>
      <p:sp>
        <p:nvSpPr>
          <p:cNvPr id="579" name="Google Shape;579;p35"/>
          <p:cNvSpPr txBox="1"/>
          <p:nvPr>
            <p:ph idx="5" type="body"/>
          </p:nvPr>
        </p:nvSpPr>
        <p:spPr>
          <a:xfrm>
            <a:off x="4516340" y="4294375"/>
            <a:ext cx="2948400" cy="925200"/>
          </a:xfrm>
          <a:prstGeom prst="rect">
            <a:avLst/>
          </a:prstGeom>
        </p:spPr>
        <p:txBody>
          <a:bodyPr anchorCtr="0" anchor="t" bIns="121900" lIns="121900" spcFirstLastPara="1" rIns="121900" wrap="square" tIns="121900">
            <a:noAutofit/>
          </a:bodyPr>
          <a:lstStyle/>
          <a:p>
            <a:pPr indent="0" lvl="0" marL="0" rtl="0" algn="ctr">
              <a:spcBef>
                <a:spcPts val="0"/>
              </a:spcBef>
              <a:spcAft>
                <a:spcPts val="0"/>
              </a:spcAft>
              <a:buNone/>
            </a:pPr>
            <a:r>
              <a:rPr lang="en"/>
              <a:t>Traveled by plane. Twice!</a:t>
            </a:r>
            <a:endParaRPr/>
          </a:p>
        </p:txBody>
      </p:sp>
      <p:sp>
        <p:nvSpPr>
          <p:cNvPr id="580" name="Google Shape;580;p35"/>
          <p:cNvSpPr txBox="1"/>
          <p:nvPr>
            <p:ph idx="6" type="body"/>
          </p:nvPr>
        </p:nvSpPr>
        <p:spPr>
          <a:xfrm>
            <a:off x="715025" y="4294375"/>
            <a:ext cx="2948400" cy="925200"/>
          </a:xfrm>
          <a:prstGeom prst="rect">
            <a:avLst/>
          </a:prstGeom>
        </p:spPr>
        <p:txBody>
          <a:bodyPr anchorCtr="0" anchor="t" bIns="121900" lIns="121900" spcFirstLastPara="1" rIns="121900" wrap="square" tIns="121900">
            <a:noAutofit/>
          </a:bodyPr>
          <a:lstStyle/>
          <a:p>
            <a:pPr indent="0" lvl="0" marL="0" rtl="0" algn="ctr">
              <a:spcBef>
                <a:spcPts val="0"/>
              </a:spcBef>
              <a:spcAft>
                <a:spcPts val="0"/>
              </a:spcAft>
              <a:buNone/>
            </a:pPr>
            <a:r>
              <a:rPr lang="en"/>
              <a:t>Of my cats are adorable.</a:t>
            </a:r>
            <a:endParaRPr/>
          </a:p>
        </p:txBody>
      </p:sp>
      <p:sp>
        <p:nvSpPr>
          <p:cNvPr id="581" name="Google Shape;581;p35"/>
          <p:cNvSpPr txBox="1"/>
          <p:nvPr>
            <p:ph type="title"/>
          </p:nvPr>
        </p:nvSpPr>
        <p:spPr>
          <a:xfrm>
            <a:off x="715025" y="2530550"/>
            <a:ext cx="2948400" cy="1188600"/>
          </a:xfrm>
          <a:prstGeom prst="rect">
            <a:avLst/>
          </a:prstGeom>
        </p:spPr>
        <p:txBody>
          <a:bodyPr anchorCtr="0" anchor="b" bIns="121900" lIns="121900" spcFirstLastPara="1" rIns="121900" wrap="square" tIns="121900">
            <a:noAutofit/>
          </a:bodyPr>
          <a:lstStyle/>
          <a:p>
            <a:pPr indent="0" lvl="0" marL="0" rtl="0" algn="ctr">
              <a:spcBef>
                <a:spcPts val="0"/>
              </a:spcBef>
              <a:spcAft>
                <a:spcPts val="0"/>
              </a:spcAft>
              <a:buNone/>
            </a:pPr>
            <a:r>
              <a:rPr lang="en"/>
              <a:t>100%</a:t>
            </a:r>
            <a:endParaRPr/>
          </a:p>
        </p:txBody>
      </p:sp>
      <p:sp>
        <p:nvSpPr>
          <p:cNvPr id="582" name="Google Shape;582;p35"/>
          <p:cNvSpPr txBox="1"/>
          <p:nvPr>
            <p:ph idx="3" type="title"/>
          </p:nvPr>
        </p:nvSpPr>
        <p:spPr>
          <a:xfrm>
            <a:off x="4516340" y="2530550"/>
            <a:ext cx="2948400" cy="1188600"/>
          </a:xfrm>
          <a:prstGeom prst="rect">
            <a:avLst/>
          </a:prstGeom>
        </p:spPr>
        <p:txBody>
          <a:bodyPr anchorCtr="0" anchor="b" bIns="121900" lIns="121900" spcFirstLastPara="1" rIns="121900" wrap="square" tIns="121900">
            <a:noAutofit/>
          </a:bodyPr>
          <a:lstStyle/>
          <a:p>
            <a:pPr indent="0" lvl="0" marL="0" rtl="0" algn="ctr">
              <a:spcBef>
                <a:spcPts val="0"/>
              </a:spcBef>
              <a:spcAft>
                <a:spcPts val="0"/>
              </a:spcAft>
              <a:buNone/>
            </a:pPr>
            <a:r>
              <a:rPr lang="en"/>
              <a:t>25%</a:t>
            </a:r>
            <a:endParaRPr/>
          </a:p>
        </p:txBody>
      </p:sp>
      <p:sp>
        <p:nvSpPr>
          <p:cNvPr id="583" name="Google Shape;583;p35"/>
          <p:cNvSpPr txBox="1"/>
          <p:nvPr>
            <p:ph idx="4" type="title"/>
          </p:nvPr>
        </p:nvSpPr>
        <p:spPr>
          <a:xfrm>
            <a:off x="8481450" y="2530550"/>
            <a:ext cx="2948400" cy="1188600"/>
          </a:xfrm>
          <a:prstGeom prst="rect">
            <a:avLst/>
          </a:prstGeom>
        </p:spPr>
        <p:txBody>
          <a:bodyPr anchorCtr="0" anchor="b" bIns="121900" lIns="121900" spcFirstLastPara="1" rIns="121900" wrap="square" tIns="121900">
            <a:noAutofit/>
          </a:bodyPr>
          <a:lstStyle/>
          <a:p>
            <a:pPr indent="0" lvl="0" marL="0" rtl="0" algn="ctr">
              <a:spcBef>
                <a:spcPts val="0"/>
              </a:spcBef>
              <a:spcAft>
                <a:spcPts val="0"/>
              </a:spcAft>
              <a:buNone/>
            </a:pPr>
            <a:r>
              <a:rPr lang="en"/>
              <a:t>75%</a:t>
            </a:r>
            <a:endParaRPr/>
          </a:p>
        </p:txBody>
      </p:sp>
      <p:sp>
        <p:nvSpPr>
          <p:cNvPr id="584" name="Google Shape;584;p35"/>
          <p:cNvSpPr txBox="1"/>
          <p:nvPr>
            <p:ph idx="1" type="body"/>
          </p:nvPr>
        </p:nvSpPr>
        <p:spPr>
          <a:xfrm>
            <a:off x="8481450" y="4305525"/>
            <a:ext cx="2948400" cy="925200"/>
          </a:xfrm>
          <a:prstGeom prst="rect">
            <a:avLst/>
          </a:prstGeom>
        </p:spPr>
        <p:txBody>
          <a:bodyPr anchorCtr="0" anchor="t" bIns="121900" lIns="121900" spcFirstLastPara="1" rIns="121900" wrap="square" tIns="121900">
            <a:noAutofit/>
          </a:bodyPr>
          <a:lstStyle/>
          <a:p>
            <a:pPr indent="0" lvl="0" marL="0" rtl="0" algn="ctr">
              <a:spcBef>
                <a:spcPts val="0"/>
              </a:spcBef>
              <a:spcAft>
                <a:spcPts val="0"/>
              </a:spcAft>
              <a:buNone/>
            </a:pPr>
            <a:r>
              <a:rPr lang="en"/>
              <a:t>Are females.</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8" name="Shape 588"/>
        <p:cNvGrpSpPr/>
        <p:nvPr/>
      </p:nvGrpSpPr>
      <p:grpSpPr>
        <a:xfrm>
          <a:off x="0" y="0"/>
          <a:ext cx="0" cy="0"/>
          <a:chOff x="0" y="0"/>
          <a:chExt cx="0" cy="0"/>
        </a:xfrm>
      </p:grpSpPr>
      <p:sp>
        <p:nvSpPr>
          <p:cNvPr id="589" name="Google Shape;589;p36"/>
          <p:cNvSpPr/>
          <p:nvPr/>
        </p:nvSpPr>
        <p:spPr>
          <a:xfrm>
            <a:off x="745250" y="2423700"/>
            <a:ext cx="1862700" cy="391500"/>
          </a:xfrm>
          <a:prstGeom prst="homePlate">
            <a:avLst>
              <a:gd fmla="val 50000"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36"/>
          <p:cNvSpPr/>
          <p:nvPr/>
        </p:nvSpPr>
        <p:spPr>
          <a:xfrm>
            <a:off x="745250" y="4033275"/>
            <a:ext cx="1862700" cy="391500"/>
          </a:xfrm>
          <a:prstGeom prst="homePlate">
            <a:avLst>
              <a:gd fmla="val 50000"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36"/>
          <p:cNvSpPr/>
          <p:nvPr/>
        </p:nvSpPr>
        <p:spPr>
          <a:xfrm>
            <a:off x="4563513" y="2428463"/>
            <a:ext cx="1862700" cy="391500"/>
          </a:xfrm>
          <a:prstGeom prst="homePlate">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36"/>
          <p:cNvSpPr/>
          <p:nvPr/>
        </p:nvSpPr>
        <p:spPr>
          <a:xfrm>
            <a:off x="4563513" y="4038038"/>
            <a:ext cx="1862700" cy="391500"/>
          </a:xfrm>
          <a:prstGeom prst="homePlate">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36"/>
          <p:cNvSpPr/>
          <p:nvPr/>
        </p:nvSpPr>
        <p:spPr>
          <a:xfrm>
            <a:off x="8423138" y="2428450"/>
            <a:ext cx="1862700" cy="391500"/>
          </a:xfrm>
          <a:prstGeom prst="homePlate">
            <a:avLst>
              <a:gd fmla="val 50000"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36"/>
          <p:cNvSpPr/>
          <p:nvPr/>
        </p:nvSpPr>
        <p:spPr>
          <a:xfrm>
            <a:off x="8423138" y="4038025"/>
            <a:ext cx="1862700" cy="391500"/>
          </a:xfrm>
          <a:prstGeom prst="homePlate">
            <a:avLst>
              <a:gd fmla="val 50000"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36"/>
          <p:cNvSpPr txBox="1"/>
          <p:nvPr>
            <p:ph idx="1" type="subTitle"/>
          </p:nvPr>
        </p:nvSpPr>
        <p:spPr>
          <a:xfrm>
            <a:off x="720400" y="2316000"/>
            <a:ext cx="3250500" cy="6069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solidFill>
                  <a:schemeClr val="lt1"/>
                </a:solidFill>
              </a:rPr>
              <a:t>Elephants</a:t>
            </a:r>
            <a:endParaRPr>
              <a:solidFill>
                <a:schemeClr val="lt1"/>
              </a:solidFill>
            </a:endParaRPr>
          </a:p>
        </p:txBody>
      </p:sp>
      <p:sp>
        <p:nvSpPr>
          <p:cNvPr id="596" name="Google Shape;596;p36"/>
          <p:cNvSpPr txBox="1"/>
          <p:nvPr>
            <p:ph type="title"/>
          </p:nvPr>
        </p:nvSpPr>
        <p:spPr>
          <a:xfrm>
            <a:off x="720400" y="1050575"/>
            <a:ext cx="10911900" cy="763500"/>
          </a:xfrm>
          <a:prstGeom prst="rect">
            <a:avLst/>
          </a:prstGeom>
        </p:spPr>
        <p:txBody>
          <a:bodyPr anchorCtr="0" anchor="t" bIns="121900" lIns="121900" spcFirstLastPara="1" rIns="121900" wrap="square" tIns="121900">
            <a:noAutofit/>
          </a:bodyPr>
          <a:lstStyle/>
          <a:p>
            <a:pPr indent="0" lvl="0" marL="0" rtl="0" algn="l">
              <a:spcBef>
                <a:spcPts val="0"/>
              </a:spcBef>
              <a:spcAft>
                <a:spcPts val="0"/>
              </a:spcAft>
              <a:buNone/>
            </a:pPr>
            <a:r>
              <a:rPr lang="en"/>
              <a:t>Let’s review some facts.</a:t>
            </a:r>
            <a:endParaRPr/>
          </a:p>
        </p:txBody>
      </p:sp>
      <p:sp>
        <p:nvSpPr>
          <p:cNvPr id="597" name="Google Shape;597;p36"/>
          <p:cNvSpPr txBox="1"/>
          <p:nvPr>
            <p:ph idx="8" type="body"/>
          </p:nvPr>
        </p:nvSpPr>
        <p:spPr>
          <a:xfrm>
            <a:off x="8381787" y="4342400"/>
            <a:ext cx="3250500" cy="8340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t>Koalas are even more lazy than cats.</a:t>
            </a:r>
            <a:endParaRPr/>
          </a:p>
        </p:txBody>
      </p:sp>
      <p:sp>
        <p:nvSpPr>
          <p:cNvPr id="598" name="Google Shape;598;p36"/>
          <p:cNvSpPr txBox="1"/>
          <p:nvPr>
            <p:ph idx="2" type="subTitle"/>
          </p:nvPr>
        </p:nvSpPr>
        <p:spPr>
          <a:xfrm>
            <a:off x="720400" y="3944125"/>
            <a:ext cx="3250500" cy="6069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solidFill>
                  <a:schemeClr val="lt1"/>
                </a:solidFill>
              </a:rPr>
              <a:t>Dogs</a:t>
            </a:r>
            <a:endParaRPr>
              <a:solidFill>
                <a:schemeClr val="lt1"/>
              </a:solidFill>
            </a:endParaRPr>
          </a:p>
        </p:txBody>
      </p:sp>
      <p:sp>
        <p:nvSpPr>
          <p:cNvPr id="599" name="Google Shape;599;p36"/>
          <p:cNvSpPr txBox="1"/>
          <p:nvPr>
            <p:ph idx="13" type="body"/>
          </p:nvPr>
        </p:nvSpPr>
        <p:spPr>
          <a:xfrm>
            <a:off x="720400" y="2742200"/>
            <a:ext cx="3250500" cy="834000"/>
          </a:xfrm>
          <a:prstGeom prst="rect">
            <a:avLst/>
          </a:prstGeom>
        </p:spPr>
        <p:txBody>
          <a:bodyPr anchorCtr="0" anchor="t" bIns="121900" lIns="121900" spcFirstLastPara="1" rIns="121900" wrap="square" tIns="121900">
            <a:noAutofit/>
          </a:bodyPr>
          <a:lstStyle/>
          <a:p>
            <a:pPr indent="0" lvl="0" marL="0" rtl="0" algn="l">
              <a:spcBef>
                <a:spcPts val="0"/>
              </a:spcBef>
              <a:spcAft>
                <a:spcPts val="0"/>
              </a:spcAft>
              <a:buNone/>
            </a:pPr>
            <a:r>
              <a:rPr lang="en"/>
              <a:t>Elephants can sense storms.</a:t>
            </a:r>
            <a:endParaRPr/>
          </a:p>
          <a:p>
            <a:pPr indent="0" lvl="0" marL="0" rtl="0" algn="l">
              <a:spcBef>
                <a:spcPts val="2100"/>
              </a:spcBef>
              <a:spcAft>
                <a:spcPts val="2100"/>
              </a:spcAft>
              <a:buNone/>
            </a:pPr>
            <a:r>
              <a:t/>
            </a:r>
            <a:endParaRPr/>
          </a:p>
        </p:txBody>
      </p:sp>
      <p:sp>
        <p:nvSpPr>
          <p:cNvPr id="600" name="Google Shape;600;p36"/>
          <p:cNvSpPr txBox="1"/>
          <p:nvPr>
            <p:ph idx="3" type="subTitle"/>
          </p:nvPr>
        </p:nvSpPr>
        <p:spPr>
          <a:xfrm>
            <a:off x="8381787" y="2325380"/>
            <a:ext cx="3250500" cy="6069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solidFill>
                  <a:schemeClr val="lt1"/>
                </a:solidFill>
              </a:rPr>
              <a:t>Cats</a:t>
            </a:r>
            <a:endParaRPr>
              <a:solidFill>
                <a:schemeClr val="lt1"/>
              </a:solidFill>
            </a:endParaRPr>
          </a:p>
        </p:txBody>
      </p:sp>
      <p:sp>
        <p:nvSpPr>
          <p:cNvPr id="601" name="Google Shape;601;p36"/>
          <p:cNvSpPr txBox="1"/>
          <p:nvPr>
            <p:ph idx="15" type="body"/>
          </p:nvPr>
        </p:nvSpPr>
        <p:spPr>
          <a:xfrm>
            <a:off x="720400" y="4342400"/>
            <a:ext cx="3250500" cy="8340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t>Dogs can smell your feelings.</a:t>
            </a:r>
            <a:endParaRPr/>
          </a:p>
        </p:txBody>
      </p:sp>
      <p:sp>
        <p:nvSpPr>
          <p:cNvPr id="602" name="Google Shape;602;p36"/>
          <p:cNvSpPr txBox="1"/>
          <p:nvPr>
            <p:ph idx="4" type="subTitle"/>
          </p:nvPr>
        </p:nvSpPr>
        <p:spPr>
          <a:xfrm>
            <a:off x="4571787" y="2333350"/>
            <a:ext cx="3250500" cy="6069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solidFill>
                  <a:schemeClr val="lt1"/>
                </a:solidFill>
              </a:rPr>
              <a:t>Pandas</a:t>
            </a:r>
            <a:endParaRPr>
              <a:solidFill>
                <a:schemeClr val="lt1"/>
              </a:solidFill>
            </a:endParaRPr>
          </a:p>
        </p:txBody>
      </p:sp>
      <p:sp>
        <p:nvSpPr>
          <p:cNvPr id="603" name="Google Shape;603;p36"/>
          <p:cNvSpPr txBox="1"/>
          <p:nvPr>
            <p:ph idx="5" type="subTitle"/>
          </p:nvPr>
        </p:nvSpPr>
        <p:spPr>
          <a:xfrm>
            <a:off x="4571787" y="3944125"/>
            <a:ext cx="3250500" cy="6069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solidFill>
                  <a:schemeClr val="lt1"/>
                </a:solidFill>
              </a:rPr>
              <a:t>Kangaroos</a:t>
            </a:r>
            <a:endParaRPr>
              <a:solidFill>
                <a:schemeClr val="lt1"/>
              </a:solidFill>
            </a:endParaRPr>
          </a:p>
        </p:txBody>
      </p:sp>
      <p:sp>
        <p:nvSpPr>
          <p:cNvPr id="604" name="Google Shape;604;p36"/>
          <p:cNvSpPr txBox="1"/>
          <p:nvPr>
            <p:ph idx="6" type="subTitle"/>
          </p:nvPr>
        </p:nvSpPr>
        <p:spPr>
          <a:xfrm>
            <a:off x="8381787" y="3925580"/>
            <a:ext cx="3250500" cy="6069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solidFill>
                  <a:schemeClr val="lt1"/>
                </a:solidFill>
              </a:rPr>
              <a:t>Koalas</a:t>
            </a:r>
            <a:endParaRPr>
              <a:solidFill>
                <a:schemeClr val="lt1"/>
              </a:solidFill>
            </a:endParaRPr>
          </a:p>
        </p:txBody>
      </p:sp>
      <p:sp>
        <p:nvSpPr>
          <p:cNvPr id="605" name="Google Shape;605;p36"/>
          <p:cNvSpPr txBox="1"/>
          <p:nvPr>
            <p:ph idx="7" type="body"/>
          </p:nvPr>
        </p:nvSpPr>
        <p:spPr>
          <a:xfrm>
            <a:off x="4571787" y="2742200"/>
            <a:ext cx="3250500" cy="8340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t>Pandas don’t hibernate.</a:t>
            </a:r>
            <a:endParaRPr/>
          </a:p>
        </p:txBody>
      </p:sp>
      <p:sp>
        <p:nvSpPr>
          <p:cNvPr id="606" name="Google Shape;606;p36"/>
          <p:cNvSpPr txBox="1"/>
          <p:nvPr>
            <p:ph idx="9" type="body"/>
          </p:nvPr>
        </p:nvSpPr>
        <p:spPr>
          <a:xfrm>
            <a:off x="4571787" y="4342400"/>
            <a:ext cx="3250500" cy="834000"/>
          </a:xfrm>
          <a:prstGeom prst="rect">
            <a:avLst/>
          </a:prstGeom>
        </p:spPr>
        <p:txBody>
          <a:bodyPr anchorCtr="0" anchor="t" bIns="121900" lIns="121900" spcFirstLastPara="1" rIns="121900" wrap="square" tIns="121900">
            <a:noAutofit/>
          </a:bodyPr>
          <a:lstStyle/>
          <a:p>
            <a:pPr indent="0" lvl="0" marL="0" rtl="0" algn="l">
              <a:spcBef>
                <a:spcPts val="0"/>
              </a:spcBef>
              <a:spcAft>
                <a:spcPts val="0"/>
              </a:spcAft>
              <a:buClr>
                <a:schemeClr val="dk1"/>
              </a:buClr>
              <a:buSzPts val="1100"/>
              <a:buFont typeface="Arial"/>
              <a:buNone/>
            </a:pPr>
            <a:r>
              <a:rPr lang="en"/>
              <a:t>There are more kangaroos than humans in Australia.</a:t>
            </a:r>
            <a:endParaRPr/>
          </a:p>
          <a:p>
            <a:pPr indent="0" lvl="0" marL="0" rtl="0" algn="l">
              <a:spcBef>
                <a:spcPts val="2100"/>
              </a:spcBef>
              <a:spcAft>
                <a:spcPts val="2100"/>
              </a:spcAft>
              <a:buNone/>
            </a:pPr>
            <a:r>
              <a:t/>
            </a:r>
            <a:endParaRPr/>
          </a:p>
        </p:txBody>
      </p:sp>
      <p:sp>
        <p:nvSpPr>
          <p:cNvPr id="607" name="Google Shape;607;p36"/>
          <p:cNvSpPr txBox="1"/>
          <p:nvPr>
            <p:ph idx="14" type="body"/>
          </p:nvPr>
        </p:nvSpPr>
        <p:spPr>
          <a:xfrm>
            <a:off x="8381787" y="2742200"/>
            <a:ext cx="3250500" cy="8340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t>Cats use their whiskers as feelers.</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1" name="Shape 611"/>
        <p:cNvGrpSpPr/>
        <p:nvPr/>
      </p:nvGrpSpPr>
      <p:grpSpPr>
        <a:xfrm>
          <a:off x="0" y="0"/>
          <a:ext cx="0" cy="0"/>
          <a:chOff x="0" y="0"/>
          <a:chExt cx="0" cy="0"/>
        </a:xfrm>
      </p:grpSpPr>
      <p:sp>
        <p:nvSpPr>
          <p:cNvPr id="612" name="Google Shape;612;p37"/>
          <p:cNvSpPr/>
          <p:nvPr/>
        </p:nvSpPr>
        <p:spPr>
          <a:xfrm rot="-5400000">
            <a:off x="5321334" y="1764528"/>
            <a:ext cx="1531217" cy="2683275"/>
          </a:xfrm>
          <a:custGeom>
            <a:rect b="b" l="l" r="r" t="t"/>
            <a:pathLst>
              <a:path extrusionOk="0" h="4606480" w="649509">
                <a:moveTo>
                  <a:pt x="604785" y="4589326"/>
                </a:moveTo>
                <a:lnTo>
                  <a:pt x="604785" y="4605899"/>
                </a:lnTo>
                <a:lnTo>
                  <a:pt x="26617" y="4605899"/>
                </a:lnTo>
                <a:lnTo>
                  <a:pt x="26617" y="4567227"/>
                </a:lnTo>
                <a:lnTo>
                  <a:pt x="32999" y="4563418"/>
                </a:lnTo>
                <a:lnTo>
                  <a:pt x="32999" y="4526556"/>
                </a:lnTo>
                <a:cubicBezTo>
                  <a:pt x="28646" y="4522937"/>
                  <a:pt x="23131" y="4521031"/>
                  <a:pt x="17473" y="4521127"/>
                </a:cubicBezTo>
                <a:cubicBezTo>
                  <a:pt x="11282" y="4516269"/>
                  <a:pt x="10424" y="4512269"/>
                  <a:pt x="709" y="4508459"/>
                </a:cubicBezTo>
                <a:lnTo>
                  <a:pt x="709" y="4504839"/>
                </a:lnTo>
                <a:cubicBezTo>
                  <a:pt x="8901" y="4495885"/>
                  <a:pt x="24807" y="4502553"/>
                  <a:pt x="32808" y="4493028"/>
                </a:cubicBezTo>
                <a:lnTo>
                  <a:pt x="28046" y="4490361"/>
                </a:lnTo>
                <a:cubicBezTo>
                  <a:pt x="26141" y="4486455"/>
                  <a:pt x="26141" y="4481979"/>
                  <a:pt x="28046" y="4478073"/>
                </a:cubicBezTo>
                <a:lnTo>
                  <a:pt x="32713" y="4475407"/>
                </a:lnTo>
                <a:cubicBezTo>
                  <a:pt x="40142" y="4426639"/>
                  <a:pt x="21759" y="4362630"/>
                  <a:pt x="39762" y="4320340"/>
                </a:cubicBezTo>
                <a:lnTo>
                  <a:pt x="39762" y="4301956"/>
                </a:lnTo>
                <a:lnTo>
                  <a:pt x="33379" y="4298052"/>
                </a:lnTo>
                <a:lnTo>
                  <a:pt x="33379" y="4294528"/>
                </a:lnTo>
                <a:lnTo>
                  <a:pt x="39762" y="4290717"/>
                </a:lnTo>
                <a:lnTo>
                  <a:pt x="39762" y="4279573"/>
                </a:lnTo>
                <a:cubicBezTo>
                  <a:pt x="28808" y="4275667"/>
                  <a:pt x="34142" y="4271381"/>
                  <a:pt x="39762" y="4268048"/>
                </a:cubicBezTo>
                <a:cubicBezTo>
                  <a:pt x="39762" y="4265285"/>
                  <a:pt x="39762" y="4262999"/>
                  <a:pt x="39095" y="4261095"/>
                </a:cubicBezTo>
                <a:lnTo>
                  <a:pt x="33379" y="4257855"/>
                </a:lnTo>
                <a:lnTo>
                  <a:pt x="33379" y="4250331"/>
                </a:lnTo>
                <a:lnTo>
                  <a:pt x="39380" y="4246521"/>
                </a:lnTo>
                <a:lnTo>
                  <a:pt x="39380" y="4195086"/>
                </a:lnTo>
                <a:lnTo>
                  <a:pt x="32999" y="4191181"/>
                </a:lnTo>
                <a:lnTo>
                  <a:pt x="32999" y="4139746"/>
                </a:lnTo>
                <a:lnTo>
                  <a:pt x="39571" y="4135745"/>
                </a:lnTo>
                <a:cubicBezTo>
                  <a:pt x="39571" y="4134412"/>
                  <a:pt x="39571" y="4133269"/>
                  <a:pt x="39571" y="4132221"/>
                </a:cubicBezTo>
                <a:lnTo>
                  <a:pt x="33379" y="4128220"/>
                </a:lnTo>
                <a:cubicBezTo>
                  <a:pt x="33142" y="4123363"/>
                  <a:pt x="33399" y="4118410"/>
                  <a:pt x="34142" y="4113552"/>
                </a:cubicBezTo>
                <a:cubicBezTo>
                  <a:pt x="43667" y="4110409"/>
                  <a:pt x="43667" y="4090882"/>
                  <a:pt x="33475" y="4088120"/>
                </a:cubicBezTo>
                <a:cubicBezTo>
                  <a:pt x="35666" y="4077738"/>
                  <a:pt x="27569" y="4059545"/>
                  <a:pt x="39857" y="4054973"/>
                </a:cubicBezTo>
                <a:lnTo>
                  <a:pt x="39857" y="4022017"/>
                </a:lnTo>
                <a:lnTo>
                  <a:pt x="46524" y="4018016"/>
                </a:lnTo>
                <a:lnTo>
                  <a:pt x="46524" y="3973916"/>
                </a:lnTo>
                <a:lnTo>
                  <a:pt x="40238" y="3970105"/>
                </a:lnTo>
                <a:lnTo>
                  <a:pt x="40238" y="3962866"/>
                </a:lnTo>
                <a:lnTo>
                  <a:pt x="46619" y="3958675"/>
                </a:lnTo>
                <a:cubicBezTo>
                  <a:pt x="47382" y="3927910"/>
                  <a:pt x="45096" y="3896573"/>
                  <a:pt x="47477" y="3866473"/>
                </a:cubicBezTo>
                <a:lnTo>
                  <a:pt x="52144" y="3863901"/>
                </a:lnTo>
                <a:cubicBezTo>
                  <a:pt x="53678" y="3846309"/>
                  <a:pt x="53678" y="3828621"/>
                  <a:pt x="52144" y="3811038"/>
                </a:cubicBezTo>
                <a:lnTo>
                  <a:pt x="47477" y="3808371"/>
                </a:lnTo>
                <a:cubicBezTo>
                  <a:pt x="45562" y="3784644"/>
                  <a:pt x="45876" y="3760794"/>
                  <a:pt x="48429" y="3737124"/>
                </a:cubicBezTo>
                <a:lnTo>
                  <a:pt x="53192" y="3734457"/>
                </a:lnTo>
                <a:lnTo>
                  <a:pt x="53192" y="3723313"/>
                </a:lnTo>
                <a:lnTo>
                  <a:pt x="46810" y="3719503"/>
                </a:lnTo>
                <a:lnTo>
                  <a:pt x="46810" y="3715979"/>
                </a:lnTo>
                <a:lnTo>
                  <a:pt x="53096" y="3712073"/>
                </a:lnTo>
                <a:lnTo>
                  <a:pt x="53096" y="3657019"/>
                </a:lnTo>
                <a:lnTo>
                  <a:pt x="46810" y="3652828"/>
                </a:lnTo>
                <a:cubicBezTo>
                  <a:pt x="47572" y="3623300"/>
                  <a:pt x="45286" y="3593201"/>
                  <a:pt x="47667" y="3564341"/>
                </a:cubicBezTo>
                <a:cubicBezTo>
                  <a:pt x="55764" y="3559387"/>
                  <a:pt x="55764" y="3559197"/>
                  <a:pt x="47667" y="3554149"/>
                </a:cubicBezTo>
                <a:cubicBezTo>
                  <a:pt x="41190" y="3527098"/>
                  <a:pt x="57192" y="3485950"/>
                  <a:pt x="40619" y="3465376"/>
                </a:cubicBezTo>
                <a:lnTo>
                  <a:pt x="40619" y="3388033"/>
                </a:lnTo>
                <a:lnTo>
                  <a:pt x="46905" y="3384127"/>
                </a:lnTo>
                <a:lnTo>
                  <a:pt x="46905" y="3380603"/>
                </a:lnTo>
                <a:cubicBezTo>
                  <a:pt x="37380" y="3376127"/>
                  <a:pt x="39476" y="3373745"/>
                  <a:pt x="46905" y="3368792"/>
                </a:cubicBezTo>
                <a:cubicBezTo>
                  <a:pt x="47239" y="3365153"/>
                  <a:pt x="46943" y="3361477"/>
                  <a:pt x="46048" y="3357934"/>
                </a:cubicBezTo>
                <a:cubicBezTo>
                  <a:pt x="27569" y="3342122"/>
                  <a:pt x="53192" y="3286115"/>
                  <a:pt x="34428" y="3270399"/>
                </a:cubicBezTo>
                <a:cubicBezTo>
                  <a:pt x="34428" y="3269256"/>
                  <a:pt x="34428" y="3268017"/>
                  <a:pt x="33666" y="3266684"/>
                </a:cubicBezTo>
                <a:lnTo>
                  <a:pt x="40142" y="3262588"/>
                </a:lnTo>
                <a:lnTo>
                  <a:pt x="40142" y="3137620"/>
                </a:lnTo>
                <a:lnTo>
                  <a:pt x="46905" y="3133525"/>
                </a:lnTo>
                <a:lnTo>
                  <a:pt x="46905" y="3041609"/>
                </a:lnTo>
                <a:lnTo>
                  <a:pt x="53287" y="3037703"/>
                </a:lnTo>
                <a:lnTo>
                  <a:pt x="53287" y="3026844"/>
                </a:lnTo>
                <a:lnTo>
                  <a:pt x="47286" y="3022939"/>
                </a:lnTo>
                <a:lnTo>
                  <a:pt x="47286" y="3015224"/>
                </a:lnTo>
                <a:cubicBezTo>
                  <a:pt x="56811" y="3013129"/>
                  <a:pt x="56811" y="2984935"/>
                  <a:pt x="47286" y="2982649"/>
                </a:cubicBezTo>
                <a:cubicBezTo>
                  <a:pt x="40523" y="2950835"/>
                  <a:pt x="57287" y="2904544"/>
                  <a:pt x="40238" y="2879207"/>
                </a:cubicBezTo>
                <a:lnTo>
                  <a:pt x="46619" y="2875302"/>
                </a:lnTo>
                <a:lnTo>
                  <a:pt x="46619" y="2842250"/>
                </a:lnTo>
                <a:cubicBezTo>
                  <a:pt x="37094" y="2838154"/>
                  <a:pt x="38619" y="2835297"/>
                  <a:pt x="46143" y="2831201"/>
                </a:cubicBezTo>
                <a:lnTo>
                  <a:pt x="46143" y="2823581"/>
                </a:lnTo>
                <a:lnTo>
                  <a:pt x="41095" y="2820724"/>
                </a:lnTo>
                <a:cubicBezTo>
                  <a:pt x="39180" y="2816818"/>
                  <a:pt x="39180" y="2812246"/>
                  <a:pt x="41095" y="2808341"/>
                </a:cubicBezTo>
                <a:lnTo>
                  <a:pt x="46429" y="2805388"/>
                </a:lnTo>
                <a:cubicBezTo>
                  <a:pt x="40619" y="2733284"/>
                  <a:pt x="57669" y="2646321"/>
                  <a:pt x="40047" y="2580694"/>
                </a:cubicBezTo>
                <a:lnTo>
                  <a:pt x="46429" y="2576788"/>
                </a:lnTo>
                <a:lnTo>
                  <a:pt x="46429" y="2499541"/>
                </a:lnTo>
                <a:lnTo>
                  <a:pt x="52811" y="2495731"/>
                </a:lnTo>
                <a:lnTo>
                  <a:pt x="52811" y="2473728"/>
                </a:lnTo>
                <a:lnTo>
                  <a:pt x="46048" y="2469442"/>
                </a:lnTo>
                <a:lnTo>
                  <a:pt x="46048" y="2440295"/>
                </a:lnTo>
                <a:cubicBezTo>
                  <a:pt x="36523" y="2438581"/>
                  <a:pt x="36523" y="2413435"/>
                  <a:pt x="46048" y="2411720"/>
                </a:cubicBezTo>
                <a:cubicBezTo>
                  <a:pt x="46048" y="2410577"/>
                  <a:pt x="46048" y="2409434"/>
                  <a:pt x="46810" y="2408005"/>
                </a:cubicBezTo>
                <a:lnTo>
                  <a:pt x="40428" y="2403910"/>
                </a:lnTo>
                <a:lnTo>
                  <a:pt x="40428" y="2323233"/>
                </a:lnTo>
                <a:lnTo>
                  <a:pt x="33761" y="2319232"/>
                </a:lnTo>
                <a:lnTo>
                  <a:pt x="40047" y="2315423"/>
                </a:lnTo>
                <a:lnTo>
                  <a:pt x="40047" y="2260273"/>
                </a:lnTo>
                <a:lnTo>
                  <a:pt x="34046" y="2256463"/>
                </a:lnTo>
                <a:lnTo>
                  <a:pt x="34046" y="2230555"/>
                </a:lnTo>
                <a:lnTo>
                  <a:pt x="39380" y="2227602"/>
                </a:lnTo>
                <a:cubicBezTo>
                  <a:pt x="42714" y="2199503"/>
                  <a:pt x="37666" y="2169880"/>
                  <a:pt x="41095" y="2141877"/>
                </a:cubicBezTo>
                <a:lnTo>
                  <a:pt x="46048" y="2139115"/>
                </a:lnTo>
                <a:cubicBezTo>
                  <a:pt x="52525" y="2114445"/>
                  <a:pt x="36523" y="2075964"/>
                  <a:pt x="53192" y="2057676"/>
                </a:cubicBezTo>
                <a:lnTo>
                  <a:pt x="53192" y="1991001"/>
                </a:lnTo>
                <a:lnTo>
                  <a:pt x="46810" y="1987191"/>
                </a:lnTo>
                <a:lnTo>
                  <a:pt x="46810" y="1972617"/>
                </a:lnTo>
                <a:lnTo>
                  <a:pt x="53192" y="1968808"/>
                </a:lnTo>
                <a:lnTo>
                  <a:pt x="53192" y="1954139"/>
                </a:lnTo>
                <a:lnTo>
                  <a:pt x="46810" y="1950043"/>
                </a:lnTo>
                <a:cubicBezTo>
                  <a:pt x="46334" y="1943871"/>
                  <a:pt x="46591" y="1937670"/>
                  <a:pt x="47572" y="1931565"/>
                </a:cubicBezTo>
                <a:lnTo>
                  <a:pt x="52239" y="1928898"/>
                </a:lnTo>
                <a:cubicBezTo>
                  <a:pt x="53192" y="1904038"/>
                  <a:pt x="57383" y="1900323"/>
                  <a:pt x="47572" y="1895561"/>
                </a:cubicBezTo>
                <a:lnTo>
                  <a:pt x="46715" y="1891846"/>
                </a:lnTo>
                <a:lnTo>
                  <a:pt x="53192" y="1887750"/>
                </a:lnTo>
                <a:lnTo>
                  <a:pt x="53192" y="1854889"/>
                </a:lnTo>
                <a:lnTo>
                  <a:pt x="59955" y="1850888"/>
                </a:lnTo>
                <a:lnTo>
                  <a:pt x="59955" y="1847269"/>
                </a:lnTo>
                <a:lnTo>
                  <a:pt x="53192" y="1843173"/>
                </a:lnTo>
                <a:lnTo>
                  <a:pt x="53192" y="1769926"/>
                </a:lnTo>
                <a:lnTo>
                  <a:pt x="47191" y="1766020"/>
                </a:lnTo>
                <a:lnTo>
                  <a:pt x="47191" y="1732778"/>
                </a:lnTo>
                <a:lnTo>
                  <a:pt x="53382" y="1729349"/>
                </a:lnTo>
                <a:cubicBezTo>
                  <a:pt x="51477" y="1719824"/>
                  <a:pt x="58907" y="1704013"/>
                  <a:pt x="46810" y="1699822"/>
                </a:cubicBezTo>
                <a:cubicBezTo>
                  <a:pt x="46810" y="1692964"/>
                  <a:pt x="43953" y="1683915"/>
                  <a:pt x="53192" y="1681533"/>
                </a:cubicBezTo>
                <a:lnTo>
                  <a:pt x="53192" y="1674104"/>
                </a:lnTo>
                <a:lnTo>
                  <a:pt x="46810" y="1670294"/>
                </a:lnTo>
                <a:lnTo>
                  <a:pt x="46810" y="1593046"/>
                </a:lnTo>
                <a:lnTo>
                  <a:pt x="53192" y="1589236"/>
                </a:lnTo>
                <a:lnTo>
                  <a:pt x="53192" y="1581902"/>
                </a:lnTo>
                <a:lnTo>
                  <a:pt x="47191" y="1578092"/>
                </a:lnTo>
                <a:lnTo>
                  <a:pt x="47191" y="1530467"/>
                </a:lnTo>
                <a:cubicBezTo>
                  <a:pt x="64336" y="1518847"/>
                  <a:pt x="44047" y="1484080"/>
                  <a:pt x="56716" y="1469888"/>
                </a:cubicBezTo>
                <a:cubicBezTo>
                  <a:pt x="59764" y="1469888"/>
                  <a:pt x="63383" y="1470460"/>
                  <a:pt x="66241" y="1467698"/>
                </a:cubicBezTo>
                <a:cubicBezTo>
                  <a:pt x="67194" y="1453696"/>
                  <a:pt x="66241" y="1457601"/>
                  <a:pt x="53382" y="1453505"/>
                </a:cubicBezTo>
                <a:cubicBezTo>
                  <a:pt x="50620" y="1445980"/>
                  <a:pt x="62907" y="1449219"/>
                  <a:pt x="66146" y="1445790"/>
                </a:cubicBezTo>
                <a:lnTo>
                  <a:pt x="66146" y="1438551"/>
                </a:lnTo>
                <a:cubicBezTo>
                  <a:pt x="62526" y="1436169"/>
                  <a:pt x="55764" y="1437408"/>
                  <a:pt x="53287" y="1434741"/>
                </a:cubicBezTo>
                <a:lnTo>
                  <a:pt x="53287" y="1427597"/>
                </a:lnTo>
                <a:lnTo>
                  <a:pt x="59192" y="1423692"/>
                </a:lnTo>
                <a:lnTo>
                  <a:pt x="59192" y="1416262"/>
                </a:lnTo>
                <a:cubicBezTo>
                  <a:pt x="50715" y="1411024"/>
                  <a:pt x="50715" y="1410833"/>
                  <a:pt x="59192" y="1405594"/>
                </a:cubicBezTo>
                <a:lnTo>
                  <a:pt x="59192" y="1398165"/>
                </a:lnTo>
                <a:lnTo>
                  <a:pt x="53096" y="1394260"/>
                </a:lnTo>
                <a:lnTo>
                  <a:pt x="53096" y="1310249"/>
                </a:lnTo>
                <a:lnTo>
                  <a:pt x="46429" y="1306249"/>
                </a:lnTo>
                <a:lnTo>
                  <a:pt x="46429" y="1162136"/>
                </a:lnTo>
                <a:cubicBezTo>
                  <a:pt x="55954" y="1157658"/>
                  <a:pt x="53954" y="1155373"/>
                  <a:pt x="46429" y="1150325"/>
                </a:cubicBezTo>
                <a:cubicBezTo>
                  <a:pt x="46429" y="1146800"/>
                  <a:pt x="45476" y="1142704"/>
                  <a:pt x="47286" y="1139466"/>
                </a:cubicBezTo>
                <a:lnTo>
                  <a:pt x="52144" y="1136799"/>
                </a:lnTo>
                <a:cubicBezTo>
                  <a:pt x="55478" y="1113558"/>
                  <a:pt x="50430" y="1089174"/>
                  <a:pt x="53858" y="1065743"/>
                </a:cubicBezTo>
                <a:lnTo>
                  <a:pt x="59573" y="1062599"/>
                </a:lnTo>
                <a:cubicBezTo>
                  <a:pt x="59573" y="1055646"/>
                  <a:pt x="62241" y="1046693"/>
                  <a:pt x="53096" y="1044216"/>
                </a:cubicBezTo>
                <a:lnTo>
                  <a:pt x="53096" y="808568"/>
                </a:lnTo>
                <a:lnTo>
                  <a:pt x="46429" y="804567"/>
                </a:lnTo>
                <a:lnTo>
                  <a:pt x="46429" y="801042"/>
                </a:lnTo>
                <a:lnTo>
                  <a:pt x="52811" y="797137"/>
                </a:lnTo>
                <a:lnTo>
                  <a:pt x="52811" y="708840"/>
                </a:lnTo>
                <a:lnTo>
                  <a:pt x="46429" y="704840"/>
                </a:lnTo>
                <a:cubicBezTo>
                  <a:pt x="45286" y="700840"/>
                  <a:pt x="50810" y="699411"/>
                  <a:pt x="53001" y="696839"/>
                </a:cubicBezTo>
                <a:cubicBezTo>
                  <a:pt x="53001" y="691315"/>
                  <a:pt x="53858" y="685314"/>
                  <a:pt x="47191" y="683409"/>
                </a:cubicBezTo>
                <a:cubicBezTo>
                  <a:pt x="45419" y="663368"/>
                  <a:pt x="45676" y="643204"/>
                  <a:pt x="47953" y="623211"/>
                </a:cubicBezTo>
                <a:lnTo>
                  <a:pt x="52811" y="620449"/>
                </a:lnTo>
                <a:lnTo>
                  <a:pt x="52811" y="539391"/>
                </a:lnTo>
                <a:lnTo>
                  <a:pt x="46429" y="535581"/>
                </a:lnTo>
                <a:lnTo>
                  <a:pt x="46429" y="517293"/>
                </a:lnTo>
                <a:lnTo>
                  <a:pt x="52620" y="513483"/>
                </a:lnTo>
                <a:lnTo>
                  <a:pt x="46810" y="509673"/>
                </a:lnTo>
                <a:lnTo>
                  <a:pt x="46810" y="380895"/>
                </a:lnTo>
                <a:lnTo>
                  <a:pt x="53192" y="376513"/>
                </a:lnTo>
                <a:cubicBezTo>
                  <a:pt x="53192" y="373846"/>
                  <a:pt x="53192" y="371465"/>
                  <a:pt x="52525" y="369560"/>
                </a:cubicBezTo>
                <a:lnTo>
                  <a:pt x="46429" y="366131"/>
                </a:lnTo>
                <a:cubicBezTo>
                  <a:pt x="41476" y="329269"/>
                  <a:pt x="56526" y="278692"/>
                  <a:pt x="40238" y="248402"/>
                </a:cubicBezTo>
                <a:cubicBezTo>
                  <a:pt x="40238" y="247164"/>
                  <a:pt x="40238" y="246021"/>
                  <a:pt x="40238" y="244687"/>
                </a:cubicBezTo>
                <a:lnTo>
                  <a:pt x="46810" y="240687"/>
                </a:lnTo>
                <a:lnTo>
                  <a:pt x="46810" y="222399"/>
                </a:lnTo>
                <a:lnTo>
                  <a:pt x="40238" y="218494"/>
                </a:lnTo>
                <a:cubicBezTo>
                  <a:pt x="40238" y="182775"/>
                  <a:pt x="41000" y="147151"/>
                  <a:pt x="40238" y="111623"/>
                </a:cubicBezTo>
                <a:cubicBezTo>
                  <a:pt x="33475" y="107527"/>
                  <a:pt x="23474" y="111623"/>
                  <a:pt x="15949" y="108956"/>
                </a:cubicBezTo>
                <a:cubicBezTo>
                  <a:pt x="13806" y="105165"/>
                  <a:pt x="13530" y="100603"/>
                  <a:pt x="15187" y="96574"/>
                </a:cubicBezTo>
                <a:lnTo>
                  <a:pt x="40714" y="82382"/>
                </a:lnTo>
                <a:lnTo>
                  <a:pt x="40714" y="-581"/>
                </a:lnTo>
                <a:lnTo>
                  <a:pt x="612214" y="-581"/>
                </a:lnTo>
                <a:lnTo>
                  <a:pt x="612214" y="5324"/>
                </a:lnTo>
                <a:lnTo>
                  <a:pt x="618501" y="9229"/>
                </a:lnTo>
                <a:cubicBezTo>
                  <a:pt x="605451" y="15707"/>
                  <a:pt x="614881" y="37233"/>
                  <a:pt x="612214" y="49616"/>
                </a:cubicBezTo>
                <a:lnTo>
                  <a:pt x="617453" y="52568"/>
                </a:lnTo>
                <a:cubicBezTo>
                  <a:pt x="620691" y="64475"/>
                  <a:pt x="617453" y="78191"/>
                  <a:pt x="618786" y="90668"/>
                </a:cubicBezTo>
                <a:cubicBezTo>
                  <a:pt x="604689" y="98860"/>
                  <a:pt x="615262" y="122958"/>
                  <a:pt x="612214" y="137531"/>
                </a:cubicBezTo>
                <a:cubicBezTo>
                  <a:pt x="613262" y="140103"/>
                  <a:pt x="615834" y="140293"/>
                  <a:pt x="618691" y="142198"/>
                </a:cubicBezTo>
                <a:cubicBezTo>
                  <a:pt x="618691" y="173821"/>
                  <a:pt x="618691" y="206492"/>
                  <a:pt x="618691" y="238020"/>
                </a:cubicBezTo>
                <a:lnTo>
                  <a:pt x="624311" y="241259"/>
                </a:lnTo>
                <a:cubicBezTo>
                  <a:pt x="623549" y="255641"/>
                  <a:pt x="631931" y="280978"/>
                  <a:pt x="618977" y="289455"/>
                </a:cubicBezTo>
                <a:lnTo>
                  <a:pt x="618977" y="300885"/>
                </a:lnTo>
                <a:cubicBezTo>
                  <a:pt x="621930" y="303647"/>
                  <a:pt x="631264" y="305362"/>
                  <a:pt x="631835" y="310410"/>
                </a:cubicBezTo>
                <a:cubicBezTo>
                  <a:pt x="620120" y="309362"/>
                  <a:pt x="627168" y="326602"/>
                  <a:pt x="625072" y="333841"/>
                </a:cubicBezTo>
                <a:lnTo>
                  <a:pt x="631550" y="338032"/>
                </a:lnTo>
                <a:lnTo>
                  <a:pt x="631550" y="360035"/>
                </a:lnTo>
                <a:lnTo>
                  <a:pt x="625359" y="363845"/>
                </a:lnTo>
                <a:lnTo>
                  <a:pt x="625359" y="367369"/>
                </a:lnTo>
                <a:lnTo>
                  <a:pt x="631740" y="371274"/>
                </a:lnTo>
                <a:lnTo>
                  <a:pt x="631740" y="376799"/>
                </a:lnTo>
                <a:lnTo>
                  <a:pt x="625454" y="380609"/>
                </a:lnTo>
                <a:lnTo>
                  <a:pt x="625454" y="402802"/>
                </a:lnTo>
                <a:cubicBezTo>
                  <a:pt x="642980" y="409184"/>
                  <a:pt x="615929" y="415185"/>
                  <a:pt x="631169" y="420709"/>
                </a:cubicBezTo>
                <a:cubicBezTo>
                  <a:pt x="631883" y="423119"/>
                  <a:pt x="632102" y="425643"/>
                  <a:pt x="631835" y="428139"/>
                </a:cubicBezTo>
                <a:lnTo>
                  <a:pt x="625359" y="432235"/>
                </a:lnTo>
                <a:lnTo>
                  <a:pt x="625359" y="461476"/>
                </a:lnTo>
                <a:lnTo>
                  <a:pt x="631550" y="465381"/>
                </a:lnTo>
                <a:lnTo>
                  <a:pt x="625454" y="469096"/>
                </a:lnTo>
                <a:cubicBezTo>
                  <a:pt x="624025" y="474621"/>
                  <a:pt x="636312" y="476812"/>
                  <a:pt x="630883" y="484241"/>
                </a:cubicBezTo>
                <a:cubicBezTo>
                  <a:pt x="623073" y="486432"/>
                  <a:pt x="620405" y="508720"/>
                  <a:pt x="632312" y="507672"/>
                </a:cubicBezTo>
                <a:cubicBezTo>
                  <a:pt x="649457" y="550250"/>
                  <a:pt x="632312" y="619782"/>
                  <a:pt x="638408" y="671312"/>
                </a:cubicBezTo>
                <a:lnTo>
                  <a:pt x="632026" y="675408"/>
                </a:lnTo>
                <a:lnTo>
                  <a:pt x="632026" y="686362"/>
                </a:lnTo>
                <a:lnTo>
                  <a:pt x="638408" y="690172"/>
                </a:lnTo>
                <a:lnTo>
                  <a:pt x="638408" y="693696"/>
                </a:lnTo>
                <a:lnTo>
                  <a:pt x="632026" y="697506"/>
                </a:lnTo>
                <a:lnTo>
                  <a:pt x="632026" y="704935"/>
                </a:lnTo>
                <a:cubicBezTo>
                  <a:pt x="649362" y="753417"/>
                  <a:pt x="632883" y="823045"/>
                  <a:pt x="638408" y="878005"/>
                </a:cubicBezTo>
                <a:cubicBezTo>
                  <a:pt x="619358" y="925630"/>
                  <a:pt x="639075" y="997543"/>
                  <a:pt x="630979" y="1051740"/>
                </a:cubicBezTo>
                <a:cubicBezTo>
                  <a:pt x="622882" y="1056598"/>
                  <a:pt x="622882" y="1056884"/>
                  <a:pt x="630979" y="1061932"/>
                </a:cubicBezTo>
                <a:cubicBezTo>
                  <a:pt x="631692" y="1064342"/>
                  <a:pt x="631912" y="1066866"/>
                  <a:pt x="631645" y="1069362"/>
                </a:cubicBezTo>
                <a:lnTo>
                  <a:pt x="625168" y="1073362"/>
                </a:lnTo>
                <a:lnTo>
                  <a:pt x="625168" y="1084316"/>
                </a:lnTo>
                <a:lnTo>
                  <a:pt x="631550" y="1088126"/>
                </a:lnTo>
                <a:lnTo>
                  <a:pt x="631550" y="1091841"/>
                </a:lnTo>
                <a:cubicBezTo>
                  <a:pt x="624120" y="1097366"/>
                  <a:pt x="616976" y="1088888"/>
                  <a:pt x="608976" y="1089936"/>
                </a:cubicBezTo>
                <a:lnTo>
                  <a:pt x="595450" y="1097175"/>
                </a:lnTo>
                <a:lnTo>
                  <a:pt x="588782" y="1093936"/>
                </a:lnTo>
                <a:lnTo>
                  <a:pt x="579257" y="1098985"/>
                </a:lnTo>
                <a:lnTo>
                  <a:pt x="579257" y="1106509"/>
                </a:lnTo>
                <a:cubicBezTo>
                  <a:pt x="591830" y="1111367"/>
                  <a:pt x="590783" y="1118225"/>
                  <a:pt x="602689" y="1123083"/>
                </a:cubicBezTo>
                <a:lnTo>
                  <a:pt x="609166" y="1123083"/>
                </a:lnTo>
                <a:cubicBezTo>
                  <a:pt x="611929" y="1127274"/>
                  <a:pt x="620882" y="1125464"/>
                  <a:pt x="625263" y="1128512"/>
                </a:cubicBezTo>
                <a:cubicBezTo>
                  <a:pt x="624596" y="1132322"/>
                  <a:pt x="627930" y="1142228"/>
                  <a:pt x="620882" y="1140704"/>
                </a:cubicBezTo>
                <a:cubicBezTo>
                  <a:pt x="618024" y="1140133"/>
                  <a:pt x="618596" y="1137847"/>
                  <a:pt x="618691" y="1135846"/>
                </a:cubicBezTo>
                <a:cubicBezTo>
                  <a:pt x="609166" y="1128607"/>
                  <a:pt x="600498" y="1130512"/>
                  <a:pt x="588497" y="1130417"/>
                </a:cubicBezTo>
                <a:lnTo>
                  <a:pt x="573733" y="1139942"/>
                </a:lnTo>
                <a:cubicBezTo>
                  <a:pt x="577162" y="1143086"/>
                  <a:pt x="583258" y="1145371"/>
                  <a:pt x="588401" y="1148896"/>
                </a:cubicBezTo>
                <a:cubicBezTo>
                  <a:pt x="596679" y="1143857"/>
                  <a:pt x="607080" y="1143857"/>
                  <a:pt x="615357" y="1148896"/>
                </a:cubicBezTo>
                <a:lnTo>
                  <a:pt x="622120" y="1145467"/>
                </a:lnTo>
                <a:cubicBezTo>
                  <a:pt x="626121" y="1148610"/>
                  <a:pt x="628216" y="1181471"/>
                  <a:pt x="621358" y="1181662"/>
                </a:cubicBezTo>
                <a:cubicBezTo>
                  <a:pt x="613414" y="1178175"/>
                  <a:pt x="605013" y="1175871"/>
                  <a:pt x="596403" y="1174804"/>
                </a:cubicBezTo>
                <a:cubicBezTo>
                  <a:pt x="592592" y="1176375"/>
                  <a:pt x="589030" y="1178490"/>
                  <a:pt x="585830" y="1181090"/>
                </a:cubicBezTo>
                <a:cubicBezTo>
                  <a:pt x="593640" y="1197283"/>
                  <a:pt x="618596" y="1193187"/>
                  <a:pt x="631835" y="1202902"/>
                </a:cubicBezTo>
                <a:cubicBezTo>
                  <a:pt x="631835" y="1204045"/>
                  <a:pt x="631835" y="1205283"/>
                  <a:pt x="631169" y="1206426"/>
                </a:cubicBezTo>
                <a:cubicBezTo>
                  <a:pt x="615547" y="1218333"/>
                  <a:pt x="594974" y="1210713"/>
                  <a:pt x="579067" y="1220905"/>
                </a:cubicBezTo>
                <a:cubicBezTo>
                  <a:pt x="583067" y="1224715"/>
                  <a:pt x="612023" y="1229001"/>
                  <a:pt x="592879" y="1233763"/>
                </a:cubicBezTo>
                <a:cubicBezTo>
                  <a:pt x="587449" y="1233763"/>
                  <a:pt x="584591" y="1236144"/>
                  <a:pt x="585830" y="1238240"/>
                </a:cubicBezTo>
                <a:cubicBezTo>
                  <a:pt x="593069" y="1242431"/>
                  <a:pt x="590973" y="1247289"/>
                  <a:pt x="598403" y="1250051"/>
                </a:cubicBezTo>
                <a:cubicBezTo>
                  <a:pt x="596688" y="1253766"/>
                  <a:pt x="588306" y="1250813"/>
                  <a:pt x="585925" y="1253957"/>
                </a:cubicBezTo>
                <a:lnTo>
                  <a:pt x="598689" y="1261577"/>
                </a:lnTo>
                <a:cubicBezTo>
                  <a:pt x="590687" y="1266434"/>
                  <a:pt x="590687" y="1266434"/>
                  <a:pt x="595736" y="1271102"/>
                </a:cubicBezTo>
                <a:cubicBezTo>
                  <a:pt x="605261" y="1270625"/>
                  <a:pt x="614786" y="1273007"/>
                  <a:pt x="622215" y="1267482"/>
                </a:cubicBezTo>
                <a:cubicBezTo>
                  <a:pt x="625120" y="1268577"/>
                  <a:pt x="626587" y="1271825"/>
                  <a:pt x="625492" y="1274721"/>
                </a:cubicBezTo>
                <a:cubicBezTo>
                  <a:pt x="624720" y="1276759"/>
                  <a:pt x="622853" y="1278159"/>
                  <a:pt x="620691" y="1278341"/>
                </a:cubicBezTo>
                <a:cubicBezTo>
                  <a:pt x="613090" y="1277778"/>
                  <a:pt x="605509" y="1279684"/>
                  <a:pt x="599069" y="1283769"/>
                </a:cubicBezTo>
                <a:lnTo>
                  <a:pt x="599069" y="1291390"/>
                </a:lnTo>
                <a:cubicBezTo>
                  <a:pt x="606404" y="1296057"/>
                  <a:pt x="635170" y="1287866"/>
                  <a:pt x="622215" y="1304153"/>
                </a:cubicBezTo>
                <a:lnTo>
                  <a:pt x="608594" y="1297009"/>
                </a:lnTo>
                <a:lnTo>
                  <a:pt x="579257" y="1313393"/>
                </a:lnTo>
                <a:cubicBezTo>
                  <a:pt x="588116" y="1318822"/>
                  <a:pt x="588116" y="1319107"/>
                  <a:pt x="579257" y="1324251"/>
                </a:cubicBezTo>
                <a:cubicBezTo>
                  <a:pt x="585792" y="1326184"/>
                  <a:pt x="592164" y="1328642"/>
                  <a:pt x="598307" y="1331585"/>
                </a:cubicBezTo>
                <a:lnTo>
                  <a:pt x="598307" y="1339205"/>
                </a:lnTo>
                <a:lnTo>
                  <a:pt x="591354" y="1343587"/>
                </a:lnTo>
                <a:lnTo>
                  <a:pt x="594212" y="1348349"/>
                </a:lnTo>
                <a:lnTo>
                  <a:pt x="601927" y="1348349"/>
                </a:lnTo>
                <a:cubicBezTo>
                  <a:pt x="606785" y="1351493"/>
                  <a:pt x="611452" y="1354635"/>
                  <a:pt x="617262" y="1357874"/>
                </a:cubicBezTo>
                <a:cubicBezTo>
                  <a:pt x="614595" y="1361113"/>
                  <a:pt x="608404" y="1358732"/>
                  <a:pt x="596497" y="1360446"/>
                </a:cubicBezTo>
                <a:cubicBezTo>
                  <a:pt x="598212" y="1360446"/>
                  <a:pt x="596497" y="1363208"/>
                  <a:pt x="591640" y="1365018"/>
                </a:cubicBezTo>
                <a:cubicBezTo>
                  <a:pt x="599641" y="1366732"/>
                  <a:pt x="596403" y="1371781"/>
                  <a:pt x="601641" y="1374067"/>
                </a:cubicBezTo>
                <a:cubicBezTo>
                  <a:pt x="608937" y="1373409"/>
                  <a:pt x="616281" y="1373828"/>
                  <a:pt x="623453" y="1375305"/>
                </a:cubicBezTo>
                <a:cubicBezTo>
                  <a:pt x="633645" y="1392926"/>
                  <a:pt x="590211" y="1380924"/>
                  <a:pt x="591830" y="1394355"/>
                </a:cubicBezTo>
                <a:cubicBezTo>
                  <a:pt x="599736" y="1400165"/>
                  <a:pt x="617357" y="1398069"/>
                  <a:pt x="624692" y="1405308"/>
                </a:cubicBezTo>
                <a:cubicBezTo>
                  <a:pt x="626216" y="1410928"/>
                  <a:pt x="619358" y="1410738"/>
                  <a:pt x="615167" y="1410738"/>
                </a:cubicBezTo>
                <a:cubicBezTo>
                  <a:pt x="607071" y="1413214"/>
                  <a:pt x="621739" y="1417119"/>
                  <a:pt x="624692" y="1419596"/>
                </a:cubicBezTo>
                <a:cubicBezTo>
                  <a:pt x="614500" y="1424073"/>
                  <a:pt x="600784" y="1419596"/>
                  <a:pt x="592497" y="1426930"/>
                </a:cubicBezTo>
                <a:lnTo>
                  <a:pt x="592497" y="1434646"/>
                </a:lnTo>
                <a:lnTo>
                  <a:pt x="604023" y="1441218"/>
                </a:lnTo>
                <a:cubicBezTo>
                  <a:pt x="605928" y="1444647"/>
                  <a:pt x="607166" y="1448742"/>
                  <a:pt x="615357" y="1447504"/>
                </a:cubicBezTo>
                <a:cubicBezTo>
                  <a:pt x="627835" y="1457982"/>
                  <a:pt x="596307" y="1452743"/>
                  <a:pt x="592307" y="1460363"/>
                </a:cubicBezTo>
                <a:lnTo>
                  <a:pt x="592307" y="1467792"/>
                </a:lnTo>
                <a:lnTo>
                  <a:pt x="608594" y="1477317"/>
                </a:lnTo>
                <a:lnTo>
                  <a:pt x="615453" y="1473889"/>
                </a:lnTo>
                <a:cubicBezTo>
                  <a:pt x="620405" y="1476556"/>
                  <a:pt x="617453" y="1484652"/>
                  <a:pt x="618882" y="1490177"/>
                </a:cubicBezTo>
                <a:lnTo>
                  <a:pt x="624882" y="1493986"/>
                </a:lnTo>
                <a:cubicBezTo>
                  <a:pt x="619548" y="1499225"/>
                  <a:pt x="610595" y="1498463"/>
                  <a:pt x="605832" y="1501797"/>
                </a:cubicBezTo>
                <a:cubicBezTo>
                  <a:pt x="604594" y="1508940"/>
                  <a:pt x="619262" y="1506083"/>
                  <a:pt x="624882" y="1512179"/>
                </a:cubicBezTo>
                <a:cubicBezTo>
                  <a:pt x="629073" y="1521704"/>
                  <a:pt x="615357" y="1520847"/>
                  <a:pt x="620691" y="1528086"/>
                </a:cubicBezTo>
                <a:lnTo>
                  <a:pt x="625168" y="1530943"/>
                </a:lnTo>
                <a:lnTo>
                  <a:pt x="625168" y="1541897"/>
                </a:lnTo>
                <a:lnTo>
                  <a:pt x="618786" y="1545707"/>
                </a:lnTo>
                <a:lnTo>
                  <a:pt x="618786" y="1578664"/>
                </a:lnTo>
                <a:lnTo>
                  <a:pt x="624978" y="1582569"/>
                </a:lnTo>
                <a:lnTo>
                  <a:pt x="619167" y="1586283"/>
                </a:lnTo>
                <a:lnTo>
                  <a:pt x="619167" y="1593809"/>
                </a:lnTo>
                <a:cubicBezTo>
                  <a:pt x="626882" y="1596951"/>
                  <a:pt x="624025" y="1601048"/>
                  <a:pt x="631455" y="1604857"/>
                </a:cubicBezTo>
                <a:lnTo>
                  <a:pt x="631455" y="1611334"/>
                </a:lnTo>
                <a:lnTo>
                  <a:pt x="638312" y="1615716"/>
                </a:lnTo>
                <a:lnTo>
                  <a:pt x="638312" y="1659817"/>
                </a:lnTo>
                <a:lnTo>
                  <a:pt x="631931" y="1663626"/>
                </a:lnTo>
                <a:lnTo>
                  <a:pt x="631931" y="1689249"/>
                </a:lnTo>
                <a:lnTo>
                  <a:pt x="625168" y="1693344"/>
                </a:lnTo>
                <a:lnTo>
                  <a:pt x="625168" y="1700393"/>
                </a:lnTo>
                <a:lnTo>
                  <a:pt x="618977" y="1704298"/>
                </a:lnTo>
                <a:cubicBezTo>
                  <a:pt x="617739" y="1707442"/>
                  <a:pt x="620691" y="1709156"/>
                  <a:pt x="624120" y="1710680"/>
                </a:cubicBezTo>
                <a:cubicBezTo>
                  <a:pt x="624882" y="1712966"/>
                  <a:pt x="620977" y="1713347"/>
                  <a:pt x="619358" y="1715062"/>
                </a:cubicBezTo>
                <a:lnTo>
                  <a:pt x="625072" y="1718872"/>
                </a:lnTo>
                <a:lnTo>
                  <a:pt x="625072" y="1747447"/>
                </a:lnTo>
                <a:lnTo>
                  <a:pt x="631835" y="1751543"/>
                </a:lnTo>
                <a:lnTo>
                  <a:pt x="631835" y="1755162"/>
                </a:lnTo>
                <a:lnTo>
                  <a:pt x="625359" y="1759067"/>
                </a:lnTo>
                <a:cubicBezTo>
                  <a:pt x="625359" y="1760305"/>
                  <a:pt x="625359" y="1761544"/>
                  <a:pt x="625359" y="1762591"/>
                </a:cubicBezTo>
                <a:lnTo>
                  <a:pt x="631359" y="1766402"/>
                </a:lnTo>
                <a:cubicBezTo>
                  <a:pt x="632693" y="1769640"/>
                  <a:pt x="629645" y="1771354"/>
                  <a:pt x="626216" y="1772878"/>
                </a:cubicBezTo>
                <a:cubicBezTo>
                  <a:pt x="625454" y="1775069"/>
                  <a:pt x="629359" y="1775545"/>
                  <a:pt x="631645" y="1777736"/>
                </a:cubicBezTo>
                <a:cubicBezTo>
                  <a:pt x="630597" y="1783356"/>
                  <a:pt x="635741" y="1816408"/>
                  <a:pt x="625072" y="1805358"/>
                </a:cubicBezTo>
                <a:cubicBezTo>
                  <a:pt x="625739" y="1799834"/>
                  <a:pt x="615547" y="1802025"/>
                  <a:pt x="612023" y="1799453"/>
                </a:cubicBezTo>
                <a:lnTo>
                  <a:pt x="618310" y="1795643"/>
                </a:lnTo>
                <a:lnTo>
                  <a:pt x="618310" y="1777355"/>
                </a:lnTo>
                <a:lnTo>
                  <a:pt x="612214" y="1773545"/>
                </a:lnTo>
                <a:lnTo>
                  <a:pt x="612214" y="1766115"/>
                </a:lnTo>
                <a:cubicBezTo>
                  <a:pt x="620501" y="1761258"/>
                  <a:pt x="620405" y="1761258"/>
                  <a:pt x="614976" y="1756590"/>
                </a:cubicBezTo>
                <a:cubicBezTo>
                  <a:pt x="603070" y="1754876"/>
                  <a:pt x="593926" y="1750209"/>
                  <a:pt x="583354" y="1759829"/>
                </a:cubicBezTo>
                <a:cubicBezTo>
                  <a:pt x="556493" y="1759829"/>
                  <a:pt x="532299" y="1754591"/>
                  <a:pt x="502772" y="1756877"/>
                </a:cubicBezTo>
                <a:lnTo>
                  <a:pt x="493247" y="1749351"/>
                </a:lnTo>
                <a:cubicBezTo>
                  <a:pt x="470768" y="1747447"/>
                  <a:pt x="457147" y="1751923"/>
                  <a:pt x="437430" y="1753162"/>
                </a:cubicBezTo>
                <a:cubicBezTo>
                  <a:pt x="433525" y="1755962"/>
                  <a:pt x="428801" y="1757372"/>
                  <a:pt x="424000" y="1757162"/>
                </a:cubicBezTo>
                <a:cubicBezTo>
                  <a:pt x="414856" y="1762487"/>
                  <a:pt x="403331" y="1761334"/>
                  <a:pt x="395425" y="1754305"/>
                </a:cubicBezTo>
                <a:cubicBezTo>
                  <a:pt x="394853" y="1749161"/>
                  <a:pt x="401521" y="1748113"/>
                  <a:pt x="404950" y="1745542"/>
                </a:cubicBezTo>
                <a:cubicBezTo>
                  <a:pt x="431906" y="1736017"/>
                  <a:pt x="462957" y="1727159"/>
                  <a:pt x="490675" y="1741732"/>
                </a:cubicBezTo>
                <a:cubicBezTo>
                  <a:pt x="495628" y="1740589"/>
                  <a:pt x="492961" y="1737540"/>
                  <a:pt x="495437" y="1735826"/>
                </a:cubicBezTo>
                <a:cubicBezTo>
                  <a:pt x="498285" y="1733988"/>
                  <a:pt x="501238" y="1732340"/>
                  <a:pt x="504296" y="1730873"/>
                </a:cubicBezTo>
                <a:cubicBezTo>
                  <a:pt x="525060" y="1734302"/>
                  <a:pt x="552397" y="1759448"/>
                  <a:pt x="569828" y="1738303"/>
                </a:cubicBezTo>
                <a:cubicBezTo>
                  <a:pt x="589449" y="1736969"/>
                  <a:pt x="600403" y="1753638"/>
                  <a:pt x="618691" y="1736588"/>
                </a:cubicBezTo>
                <a:lnTo>
                  <a:pt x="618691" y="1729349"/>
                </a:lnTo>
                <a:cubicBezTo>
                  <a:pt x="606309" y="1724396"/>
                  <a:pt x="618691" y="1708775"/>
                  <a:pt x="595355" y="1720491"/>
                </a:cubicBezTo>
                <a:cubicBezTo>
                  <a:pt x="585353" y="1720491"/>
                  <a:pt x="580877" y="1726016"/>
                  <a:pt x="571733" y="1724111"/>
                </a:cubicBezTo>
                <a:cubicBezTo>
                  <a:pt x="564589" y="1721825"/>
                  <a:pt x="560207" y="1718014"/>
                  <a:pt x="552683" y="1722491"/>
                </a:cubicBezTo>
                <a:cubicBezTo>
                  <a:pt x="527470" y="1723368"/>
                  <a:pt x="502238" y="1721482"/>
                  <a:pt x="477435" y="1716871"/>
                </a:cubicBezTo>
                <a:cubicBezTo>
                  <a:pt x="471006" y="1720253"/>
                  <a:pt x="463643" y="1721425"/>
                  <a:pt x="456480" y="1720205"/>
                </a:cubicBezTo>
                <a:cubicBezTo>
                  <a:pt x="455623" y="1718586"/>
                  <a:pt x="454861" y="1716871"/>
                  <a:pt x="453622" y="1714586"/>
                </a:cubicBezTo>
                <a:cubicBezTo>
                  <a:pt x="452385" y="1712300"/>
                  <a:pt x="446955" y="1712204"/>
                  <a:pt x="447908" y="1709347"/>
                </a:cubicBezTo>
                <a:cubicBezTo>
                  <a:pt x="457433" y="1709347"/>
                  <a:pt x="468101" y="1710490"/>
                  <a:pt x="474578" y="1702489"/>
                </a:cubicBezTo>
                <a:lnTo>
                  <a:pt x="471720" y="1698298"/>
                </a:lnTo>
                <a:lnTo>
                  <a:pt x="463720" y="1698298"/>
                </a:lnTo>
                <a:lnTo>
                  <a:pt x="452003" y="1690868"/>
                </a:lnTo>
                <a:lnTo>
                  <a:pt x="444097" y="1690868"/>
                </a:lnTo>
                <a:lnTo>
                  <a:pt x="438573" y="1694583"/>
                </a:lnTo>
                <a:lnTo>
                  <a:pt x="428191" y="1694583"/>
                </a:lnTo>
                <a:cubicBezTo>
                  <a:pt x="427429" y="1691440"/>
                  <a:pt x="432763" y="1690678"/>
                  <a:pt x="434763" y="1688868"/>
                </a:cubicBezTo>
                <a:cubicBezTo>
                  <a:pt x="434763" y="1686201"/>
                  <a:pt x="434763" y="1684677"/>
                  <a:pt x="437811" y="1683725"/>
                </a:cubicBezTo>
                <a:cubicBezTo>
                  <a:pt x="457909" y="1689820"/>
                  <a:pt x="476673" y="1668960"/>
                  <a:pt x="493532" y="1681438"/>
                </a:cubicBezTo>
                <a:cubicBezTo>
                  <a:pt x="494485" y="1692487"/>
                  <a:pt x="514869" y="1686487"/>
                  <a:pt x="520012" y="1681438"/>
                </a:cubicBezTo>
                <a:lnTo>
                  <a:pt x="520012" y="1674200"/>
                </a:lnTo>
                <a:cubicBezTo>
                  <a:pt x="512868" y="1670389"/>
                  <a:pt x="504105" y="1674771"/>
                  <a:pt x="497152" y="1668866"/>
                </a:cubicBezTo>
                <a:cubicBezTo>
                  <a:pt x="488294" y="1667817"/>
                  <a:pt x="474292" y="1678391"/>
                  <a:pt x="467529" y="1669342"/>
                </a:cubicBezTo>
                <a:cubicBezTo>
                  <a:pt x="466005" y="1664865"/>
                  <a:pt x="465910" y="1664865"/>
                  <a:pt x="457147" y="1665532"/>
                </a:cubicBezTo>
                <a:cubicBezTo>
                  <a:pt x="442955" y="1677248"/>
                  <a:pt x="434763" y="1669532"/>
                  <a:pt x="416666" y="1669818"/>
                </a:cubicBezTo>
                <a:cubicBezTo>
                  <a:pt x="413246" y="1672008"/>
                  <a:pt x="409179" y="1672951"/>
                  <a:pt x="405141" y="1672485"/>
                </a:cubicBezTo>
                <a:lnTo>
                  <a:pt x="395616" y="1666961"/>
                </a:lnTo>
                <a:lnTo>
                  <a:pt x="395616" y="1660007"/>
                </a:lnTo>
                <a:lnTo>
                  <a:pt x="382185" y="1652102"/>
                </a:lnTo>
                <a:lnTo>
                  <a:pt x="382185" y="1648482"/>
                </a:lnTo>
                <a:cubicBezTo>
                  <a:pt x="413618" y="1640291"/>
                  <a:pt x="458385" y="1662769"/>
                  <a:pt x="485912" y="1644100"/>
                </a:cubicBezTo>
                <a:cubicBezTo>
                  <a:pt x="470101" y="1642672"/>
                  <a:pt x="450860" y="1639909"/>
                  <a:pt x="436764" y="1646958"/>
                </a:cubicBezTo>
                <a:cubicBezTo>
                  <a:pt x="428867" y="1645548"/>
                  <a:pt x="421428" y="1642290"/>
                  <a:pt x="415046" y="1637433"/>
                </a:cubicBezTo>
                <a:cubicBezTo>
                  <a:pt x="415046" y="1636100"/>
                  <a:pt x="414570" y="1634861"/>
                  <a:pt x="414380" y="1633718"/>
                </a:cubicBezTo>
                <a:cubicBezTo>
                  <a:pt x="409998" y="1630956"/>
                  <a:pt x="404093" y="1632861"/>
                  <a:pt x="398949" y="1632194"/>
                </a:cubicBezTo>
                <a:cubicBezTo>
                  <a:pt x="383995" y="1637719"/>
                  <a:pt x="364469" y="1644196"/>
                  <a:pt x="349324" y="1641719"/>
                </a:cubicBezTo>
                <a:lnTo>
                  <a:pt x="349324" y="1634099"/>
                </a:lnTo>
                <a:cubicBezTo>
                  <a:pt x="372375" y="1624574"/>
                  <a:pt x="399140" y="1626003"/>
                  <a:pt x="425047" y="1625146"/>
                </a:cubicBezTo>
                <a:lnTo>
                  <a:pt x="434572" y="1619049"/>
                </a:lnTo>
                <a:cubicBezTo>
                  <a:pt x="436001" y="1599143"/>
                  <a:pt x="407807" y="1616859"/>
                  <a:pt x="396472" y="1612859"/>
                </a:cubicBezTo>
                <a:cubicBezTo>
                  <a:pt x="386947" y="1603334"/>
                  <a:pt x="377422" y="1608763"/>
                  <a:pt x="365707" y="1610287"/>
                </a:cubicBezTo>
                <a:cubicBezTo>
                  <a:pt x="352372" y="1603905"/>
                  <a:pt x="336560" y="1602285"/>
                  <a:pt x="322844" y="1597333"/>
                </a:cubicBezTo>
                <a:lnTo>
                  <a:pt x="322844" y="1593809"/>
                </a:lnTo>
                <a:lnTo>
                  <a:pt x="329417" y="1589808"/>
                </a:lnTo>
                <a:cubicBezTo>
                  <a:pt x="329417" y="1588569"/>
                  <a:pt x="329417" y="1587332"/>
                  <a:pt x="329417" y="1586093"/>
                </a:cubicBezTo>
                <a:cubicBezTo>
                  <a:pt x="381137" y="1562376"/>
                  <a:pt x="242358" y="1567996"/>
                  <a:pt x="227880" y="1566186"/>
                </a:cubicBezTo>
                <a:cubicBezTo>
                  <a:pt x="222451" y="1567329"/>
                  <a:pt x="224642" y="1572663"/>
                  <a:pt x="218355" y="1574759"/>
                </a:cubicBezTo>
                <a:cubicBezTo>
                  <a:pt x="211212" y="1587712"/>
                  <a:pt x="187971" y="1578092"/>
                  <a:pt x="173397" y="1580854"/>
                </a:cubicBezTo>
                <a:cubicBezTo>
                  <a:pt x="172540" y="1582474"/>
                  <a:pt x="171587" y="1584093"/>
                  <a:pt x="169587" y="1587426"/>
                </a:cubicBezTo>
                <a:cubicBezTo>
                  <a:pt x="164539" y="1597904"/>
                  <a:pt x="91958" y="1593142"/>
                  <a:pt x="108723" y="1606476"/>
                </a:cubicBezTo>
                <a:cubicBezTo>
                  <a:pt x="127773" y="1605619"/>
                  <a:pt x="145489" y="1606476"/>
                  <a:pt x="157871" y="1619526"/>
                </a:cubicBezTo>
                <a:lnTo>
                  <a:pt x="157871" y="1622860"/>
                </a:lnTo>
                <a:lnTo>
                  <a:pt x="164539" y="1626860"/>
                </a:lnTo>
                <a:lnTo>
                  <a:pt x="164539" y="1630480"/>
                </a:lnTo>
                <a:cubicBezTo>
                  <a:pt x="104055" y="1654673"/>
                  <a:pt x="166635" y="1643433"/>
                  <a:pt x="190637" y="1656388"/>
                </a:cubicBezTo>
                <a:cubicBezTo>
                  <a:pt x="176636" y="1658102"/>
                  <a:pt x="163110" y="1661150"/>
                  <a:pt x="147966" y="1661722"/>
                </a:cubicBezTo>
                <a:lnTo>
                  <a:pt x="132726" y="1671247"/>
                </a:lnTo>
                <a:cubicBezTo>
                  <a:pt x="135869" y="1674009"/>
                  <a:pt x="141298" y="1672675"/>
                  <a:pt x="144822" y="1674771"/>
                </a:cubicBezTo>
                <a:cubicBezTo>
                  <a:pt x="154347" y="1680486"/>
                  <a:pt x="157776" y="1672104"/>
                  <a:pt x="167301" y="1673057"/>
                </a:cubicBezTo>
                <a:cubicBezTo>
                  <a:pt x="181684" y="1684296"/>
                  <a:pt x="200162" y="1667532"/>
                  <a:pt x="214069" y="1676581"/>
                </a:cubicBezTo>
                <a:cubicBezTo>
                  <a:pt x="223594" y="1668770"/>
                  <a:pt x="231023" y="1676581"/>
                  <a:pt x="242073" y="1680200"/>
                </a:cubicBezTo>
                <a:cubicBezTo>
                  <a:pt x="259503" y="1682105"/>
                  <a:pt x="282458" y="1681819"/>
                  <a:pt x="299223" y="1687820"/>
                </a:cubicBezTo>
                <a:cubicBezTo>
                  <a:pt x="307319" y="1687820"/>
                  <a:pt x="331417" y="1685820"/>
                  <a:pt x="313415" y="1694393"/>
                </a:cubicBezTo>
                <a:cubicBezTo>
                  <a:pt x="309224" y="1695345"/>
                  <a:pt x="309224" y="1692392"/>
                  <a:pt x="311320" y="1692487"/>
                </a:cubicBezTo>
                <a:cubicBezTo>
                  <a:pt x="297889" y="1691821"/>
                  <a:pt x="296365" y="1688963"/>
                  <a:pt x="286078" y="1694964"/>
                </a:cubicBezTo>
                <a:cubicBezTo>
                  <a:pt x="258837" y="1694488"/>
                  <a:pt x="233310" y="1691154"/>
                  <a:pt x="208164" y="1701822"/>
                </a:cubicBezTo>
                <a:cubicBezTo>
                  <a:pt x="193971" y="1707727"/>
                  <a:pt x="149680" y="1692297"/>
                  <a:pt x="151014" y="1712109"/>
                </a:cubicBezTo>
                <a:cubicBezTo>
                  <a:pt x="162538" y="1712109"/>
                  <a:pt x="174540" y="1725158"/>
                  <a:pt x="187399" y="1724587"/>
                </a:cubicBezTo>
                <a:cubicBezTo>
                  <a:pt x="190257" y="1722872"/>
                  <a:pt x="190257" y="1722872"/>
                  <a:pt x="184256" y="1719253"/>
                </a:cubicBezTo>
                <a:cubicBezTo>
                  <a:pt x="189876" y="1714776"/>
                  <a:pt x="199401" y="1719253"/>
                  <a:pt x="206449" y="1714109"/>
                </a:cubicBezTo>
                <a:cubicBezTo>
                  <a:pt x="212259" y="1714109"/>
                  <a:pt x="209402" y="1717538"/>
                  <a:pt x="210830" y="1719443"/>
                </a:cubicBezTo>
                <a:cubicBezTo>
                  <a:pt x="215812" y="1723529"/>
                  <a:pt x="222251" y="1725396"/>
                  <a:pt x="228642" y="1724587"/>
                </a:cubicBezTo>
                <a:lnTo>
                  <a:pt x="239025" y="1717157"/>
                </a:lnTo>
                <a:cubicBezTo>
                  <a:pt x="249978" y="1715824"/>
                  <a:pt x="270933" y="1735255"/>
                  <a:pt x="269790" y="1715538"/>
                </a:cubicBezTo>
                <a:cubicBezTo>
                  <a:pt x="280173" y="1701726"/>
                  <a:pt x="295888" y="1706966"/>
                  <a:pt x="311986" y="1706013"/>
                </a:cubicBezTo>
                <a:cubicBezTo>
                  <a:pt x="317415" y="1711251"/>
                  <a:pt x="329797" y="1707632"/>
                  <a:pt x="328560" y="1714966"/>
                </a:cubicBezTo>
                <a:lnTo>
                  <a:pt x="322082" y="1718967"/>
                </a:lnTo>
                <a:lnTo>
                  <a:pt x="322082" y="1722491"/>
                </a:lnTo>
                <a:lnTo>
                  <a:pt x="328369" y="1726396"/>
                </a:lnTo>
                <a:cubicBezTo>
                  <a:pt x="307033" y="1737160"/>
                  <a:pt x="280744" y="1734683"/>
                  <a:pt x="258360" y="1742684"/>
                </a:cubicBezTo>
                <a:cubicBezTo>
                  <a:pt x="248835" y="1743541"/>
                  <a:pt x="242358" y="1750590"/>
                  <a:pt x="233881" y="1743256"/>
                </a:cubicBezTo>
                <a:cubicBezTo>
                  <a:pt x="228137" y="1745675"/>
                  <a:pt x="222603" y="1748542"/>
                  <a:pt x="217307" y="1751828"/>
                </a:cubicBezTo>
                <a:lnTo>
                  <a:pt x="217307" y="1759353"/>
                </a:lnTo>
                <a:lnTo>
                  <a:pt x="223118" y="1763163"/>
                </a:lnTo>
                <a:cubicBezTo>
                  <a:pt x="215403" y="1771069"/>
                  <a:pt x="201877" y="1766020"/>
                  <a:pt x="194543" y="1772688"/>
                </a:cubicBezTo>
                <a:cubicBezTo>
                  <a:pt x="185875" y="1771640"/>
                  <a:pt x="171016" y="1773926"/>
                  <a:pt x="169873" y="1782213"/>
                </a:cubicBezTo>
                <a:lnTo>
                  <a:pt x="150823" y="1792595"/>
                </a:lnTo>
                <a:lnTo>
                  <a:pt x="150823" y="1798119"/>
                </a:lnTo>
                <a:cubicBezTo>
                  <a:pt x="141565" y="1799824"/>
                  <a:pt x="132649" y="1803044"/>
                  <a:pt x="124438" y="1807644"/>
                </a:cubicBezTo>
                <a:cubicBezTo>
                  <a:pt x="143488" y="1819551"/>
                  <a:pt x="165206" y="1811550"/>
                  <a:pt x="183398" y="1799072"/>
                </a:cubicBezTo>
                <a:lnTo>
                  <a:pt x="183398" y="1793357"/>
                </a:lnTo>
                <a:cubicBezTo>
                  <a:pt x="192923" y="1790499"/>
                  <a:pt x="226261" y="1784785"/>
                  <a:pt x="223118" y="1800024"/>
                </a:cubicBezTo>
                <a:lnTo>
                  <a:pt x="216831" y="1804025"/>
                </a:lnTo>
                <a:cubicBezTo>
                  <a:pt x="220927" y="1807073"/>
                  <a:pt x="226928" y="1805168"/>
                  <a:pt x="233691" y="1805930"/>
                </a:cubicBezTo>
                <a:lnTo>
                  <a:pt x="244168" y="1798310"/>
                </a:lnTo>
                <a:cubicBezTo>
                  <a:pt x="256551" y="1796310"/>
                  <a:pt x="262266" y="1802120"/>
                  <a:pt x="272743" y="1801834"/>
                </a:cubicBezTo>
                <a:cubicBezTo>
                  <a:pt x="284554" y="1791071"/>
                  <a:pt x="298460" y="1798215"/>
                  <a:pt x="311796" y="1791166"/>
                </a:cubicBezTo>
                <a:cubicBezTo>
                  <a:pt x="338180" y="1791833"/>
                  <a:pt x="368374" y="1799834"/>
                  <a:pt x="393330" y="1785737"/>
                </a:cubicBezTo>
                <a:cubicBezTo>
                  <a:pt x="393330" y="1778879"/>
                  <a:pt x="401902" y="1781451"/>
                  <a:pt x="406950" y="1778117"/>
                </a:cubicBezTo>
                <a:lnTo>
                  <a:pt x="406950" y="1774498"/>
                </a:lnTo>
                <a:cubicBezTo>
                  <a:pt x="410855" y="1771164"/>
                  <a:pt x="416475" y="1773069"/>
                  <a:pt x="422381" y="1772498"/>
                </a:cubicBezTo>
                <a:cubicBezTo>
                  <a:pt x="431048" y="1777832"/>
                  <a:pt x="438859" y="1775640"/>
                  <a:pt x="450956" y="1776022"/>
                </a:cubicBezTo>
                <a:lnTo>
                  <a:pt x="460481" y="1768878"/>
                </a:lnTo>
                <a:cubicBezTo>
                  <a:pt x="476102" y="1771164"/>
                  <a:pt x="485722" y="1759353"/>
                  <a:pt x="498581" y="1770783"/>
                </a:cubicBezTo>
                <a:cubicBezTo>
                  <a:pt x="452766" y="1787166"/>
                  <a:pt x="499057" y="1780308"/>
                  <a:pt x="515059" y="1790881"/>
                </a:cubicBezTo>
                <a:cubicBezTo>
                  <a:pt x="527823" y="1793929"/>
                  <a:pt x="552207" y="1778022"/>
                  <a:pt x="557636" y="1792881"/>
                </a:cubicBezTo>
                <a:cubicBezTo>
                  <a:pt x="548111" y="1797643"/>
                  <a:pt x="538586" y="1806787"/>
                  <a:pt x="528013" y="1798501"/>
                </a:cubicBezTo>
                <a:cubicBezTo>
                  <a:pt x="513535" y="1806978"/>
                  <a:pt x="496962" y="1790595"/>
                  <a:pt x="482674" y="1805358"/>
                </a:cubicBezTo>
                <a:cubicBezTo>
                  <a:pt x="445907" y="1779451"/>
                  <a:pt x="401902" y="1792691"/>
                  <a:pt x="363707" y="1805358"/>
                </a:cubicBezTo>
                <a:cubicBezTo>
                  <a:pt x="358182" y="1807740"/>
                  <a:pt x="361516" y="1811074"/>
                  <a:pt x="360373" y="1814217"/>
                </a:cubicBezTo>
                <a:cubicBezTo>
                  <a:pt x="370851" y="1825933"/>
                  <a:pt x="389424" y="1812979"/>
                  <a:pt x="396758" y="1826980"/>
                </a:cubicBezTo>
                <a:cubicBezTo>
                  <a:pt x="395901" y="1826980"/>
                  <a:pt x="392663" y="1826123"/>
                  <a:pt x="393425" y="1823742"/>
                </a:cubicBezTo>
                <a:cubicBezTo>
                  <a:pt x="388281" y="1823742"/>
                  <a:pt x="385138" y="1827076"/>
                  <a:pt x="380280" y="1829266"/>
                </a:cubicBezTo>
                <a:cubicBezTo>
                  <a:pt x="376661" y="1843458"/>
                  <a:pt x="389805" y="1844887"/>
                  <a:pt x="399807" y="1840506"/>
                </a:cubicBezTo>
                <a:cubicBezTo>
                  <a:pt x="399997" y="1835810"/>
                  <a:pt x="398949" y="1831143"/>
                  <a:pt x="396758" y="1826980"/>
                </a:cubicBezTo>
                <a:cubicBezTo>
                  <a:pt x="396758" y="1826980"/>
                  <a:pt x="396758" y="1826980"/>
                  <a:pt x="396758" y="1826980"/>
                </a:cubicBezTo>
                <a:cubicBezTo>
                  <a:pt x="403616" y="1817455"/>
                  <a:pt x="415808" y="1835172"/>
                  <a:pt x="424762" y="1834982"/>
                </a:cubicBezTo>
                <a:cubicBezTo>
                  <a:pt x="428705" y="1835219"/>
                  <a:pt x="432525" y="1836505"/>
                  <a:pt x="435811" y="1838696"/>
                </a:cubicBezTo>
                <a:lnTo>
                  <a:pt x="450575" y="1838696"/>
                </a:lnTo>
                <a:lnTo>
                  <a:pt x="460100" y="1831552"/>
                </a:lnTo>
                <a:cubicBezTo>
                  <a:pt x="499057" y="1836505"/>
                  <a:pt x="641837" y="1817932"/>
                  <a:pt x="524584" y="1849935"/>
                </a:cubicBezTo>
                <a:cubicBezTo>
                  <a:pt x="510296" y="1846221"/>
                  <a:pt x="495476" y="1844992"/>
                  <a:pt x="480769" y="1846316"/>
                </a:cubicBezTo>
                <a:lnTo>
                  <a:pt x="478007" y="1851269"/>
                </a:lnTo>
                <a:cubicBezTo>
                  <a:pt x="486008" y="1859270"/>
                  <a:pt x="497057" y="1855079"/>
                  <a:pt x="504962" y="1859460"/>
                </a:cubicBezTo>
                <a:lnTo>
                  <a:pt x="504962" y="1862699"/>
                </a:lnTo>
                <a:lnTo>
                  <a:pt x="511154" y="1866699"/>
                </a:lnTo>
                <a:cubicBezTo>
                  <a:pt x="506867" y="1869938"/>
                  <a:pt x="488198" y="1864033"/>
                  <a:pt x="491532" y="1877082"/>
                </a:cubicBezTo>
                <a:lnTo>
                  <a:pt x="486103" y="1880892"/>
                </a:lnTo>
                <a:cubicBezTo>
                  <a:pt x="501000" y="1888045"/>
                  <a:pt x="518107" y="1889036"/>
                  <a:pt x="533728" y="1883654"/>
                </a:cubicBezTo>
                <a:cubicBezTo>
                  <a:pt x="550397" y="1885749"/>
                  <a:pt x="595069" y="1894132"/>
                  <a:pt x="547920" y="1894036"/>
                </a:cubicBezTo>
                <a:cubicBezTo>
                  <a:pt x="538395" y="1910419"/>
                  <a:pt x="531347" y="1892989"/>
                  <a:pt x="518393" y="1899561"/>
                </a:cubicBezTo>
                <a:lnTo>
                  <a:pt x="518393" y="1903371"/>
                </a:lnTo>
                <a:cubicBezTo>
                  <a:pt x="523251" y="1908800"/>
                  <a:pt x="541062" y="1907467"/>
                  <a:pt x="537443" y="1914706"/>
                </a:cubicBezTo>
                <a:cubicBezTo>
                  <a:pt x="526965" y="1919278"/>
                  <a:pt x="515726" y="1906705"/>
                  <a:pt x="505725" y="1917754"/>
                </a:cubicBezTo>
                <a:cubicBezTo>
                  <a:pt x="507725" y="1921373"/>
                  <a:pt x="515916" y="1918611"/>
                  <a:pt x="518393" y="1921659"/>
                </a:cubicBezTo>
                <a:lnTo>
                  <a:pt x="518393" y="1925374"/>
                </a:lnTo>
                <a:cubicBezTo>
                  <a:pt x="525346" y="1930993"/>
                  <a:pt x="533728" y="1929850"/>
                  <a:pt x="541253" y="1934899"/>
                </a:cubicBezTo>
                <a:lnTo>
                  <a:pt x="554683" y="1927945"/>
                </a:lnTo>
                <a:cubicBezTo>
                  <a:pt x="558588" y="1929183"/>
                  <a:pt x="557636" y="1931184"/>
                  <a:pt x="557826" y="1932994"/>
                </a:cubicBezTo>
                <a:lnTo>
                  <a:pt x="551254" y="1936994"/>
                </a:lnTo>
                <a:lnTo>
                  <a:pt x="551254" y="1947948"/>
                </a:lnTo>
                <a:cubicBezTo>
                  <a:pt x="564875" y="1960902"/>
                  <a:pt x="590116" y="1941566"/>
                  <a:pt x="602594" y="1952329"/>
                </a:cubicBezTo>
                <a:cubicBezTo>
                  <a:pt x="590650" y="1954282"/>
                  <a:pt x="579115" y="1958244"/>
                  <a:pt x="568495" y="1964045"/>
                </a:cubicBezTo>
                <a:cubicBezTo>
                  <a:pt x="563541" y="1966045"/>
                  <a:pt x="549445" y="1961093"/>
                  <a:pt x="551730" y="1970332"/>
                </a:cubicBezTo>
                <a:cubicBezTo>
                  <a:pt x="582496" y="1987762"/>
                  <a:pt x="549445" y="1976904"/>
                  <a:pt x="551730" y="1989382"/>
                </a:cubicBezTo>
                <a:lnTo>
                  <a:pt x="564398" y="1994525"/>
                </a:lnTo>
                <a:lnTo>
                  <a:pt x="564398" y="2003384"/>
                </a:lnTo>
                <a:lnTo>
                  <a:pt x="557445" y="2007669"/>
                </a:lnTo>
                <a:lnTo>
                  <a:pt x="560112" y="2012623"/>
                </a:lnTo>
                <a:cubicBezTo>
                  <a:pt x="568018" y="2012623"/>
                  <a:pt x="595164" y="2014432"/>
                  <a:pt x="579162" y="2003955"/>
                </a:cubicBezTo>
                <a:cubicBezTo>
                  <a:pt x="573733" y="1999097"/>
                  <a:pt x="586496" y="1997383"/>
                  <a:pt x="584877" y="1992906"/>
                </a:cubicBezTo>
                <a:cubicBezTo>
                  <a:pt x="590116" y="1988048"/>
                  <a:pt x="601355" y="1991477"/>
                  <a:pt x="607642" y="1990524"/>
                </a:cubicBezTo>
                <a:cubicBezTo>
                  <a:pt x="615167" y="1982142"/>
                  <a:pt x="608690" y="1963950"/>
                  <a:pt x="610690" y="1952424"/>
                </a:cubicBezTo>
                <a:lnTo>
                  <a:pt x="617453" y="1948329"/>
                </a:lnTo>
                <a:lnTo>
                  <a:pt x="617453" y="1933184"/>
                </a:lnTo>
                <a:lnTo>
                  <a:pt x="608976" y="1931565"/>
                </a:lnTo>
                <a:cubicBezTo>
                  <a:pt x="598784" y="1939375"/>
                  <a:pt x="585068" y="1931565"/>
                  <a:pt x="574685" y="1939185"/>
                </a:cubicBezTo>
                <a:cubicBezTo>
                  <a:pt x="561160" y="1921850"/>
                  <a:pt x="598498" y="1929660"/>
                  <a:pt x="607356" y="1928136"/>
                </a:cubicBezTo>
                <a:cubicBezTo>
                  <a:pt x="614405" y="1923964"/>
                  <a:pt x="622968" y="1923269"/>
                  <a:pt x="630597" y="1926231"/>
                </a:cubicBezTo>
                <a:lnTo>
                  <a:pt x="630597" y="1937280"/>
                </a:lnTo>
                <a:lnTo>
                  <a:pt x="624025" y="1941280"/>
                </a:lnTo>
                <a:lnTo>
                  <a:pt x="624025" y="1981571"/>
                </a:lnTo>
                <a:lnTo>
                  <a:pt x="617262" y="1985762"/>
                </a:lnTo>
                <a:lnTo>
                  <a:pt x="617262" y="1996525"/>
                </a:lnTo>
                <a:cubicBezTo>
                  <a:pt x="608594" y="2001764"/>
                  <a:pt x="608594" y="2002050"/>
                  <a:pt x="617262" y="2007193"/>
                </a:cubicBezTo>
                <a:lnTo>
                  <a:pt x="617262" y="2014052"/>
                </a:lnTo>
                <a:lnTo>
                  <a:pt x="624025" y="2018528"/>
                </a:lnTo>
                <a:lnTo>
                  <a:pt x="624025" y="2053199"/>
                </a:lnTo>
                <a:lnTo>
                  <a:pt x="630788" y="2057390"/>
                </a:lnTo>
                <a:lnTo>
                  <a:pt x="630788" y="2171690"/>
                </a:lnTo>
                <a:lnTo>
                  <a:pt x="624406" y="2175595"/>
                </a:lnTo>
                <a:lnTo>
                  <a:pt x="624406" y="2179119"/>
                </a:lnTo>
                <a:lnTo>
                  <a:pt x="631169" y="2183310"/>
                </a:lnTo>
                <a:lnTo>
                  <a:pt x="631169" y="2208838"/>
                </a:lnTo>
                <a:cubicBezTo>
                  <a:pt x="642027" y="2211505"/>
                  <a:pt x="632883" y="2223982"/>
                  <a:pt x="643266" y="2226650"/>
                </a:cubicBezTo>
                <a:cubicBezTo>
                  <a:pt x="644094" y="2231488"/>
                  <a:pt x="644352" y="2236412"/>
                  <a:pt x="644028" y="2241318"/>
                </a:cubicBezTo>
                <a:lnTo>
                  <a:pt x="637741" y="2245604"/>
                </a:lnTo>
                <a:lnTo>
                  <a:pt x="637741" y="2281799"/>
                </a:lnTo>
                <a:lnTo>
                  <a:pt x="630979" y="2285990"/>
                </a:lnTo>
                <a:lnTo>
                  <a:pt x="630979" y="2307898"/>
                </a:lnTo>
                <a:lnTo>
                  <a:pt x="624406" y="2311898"/>
                </a:lnTo>
                <a:lnTo>
                  <a:pt x="624406" y="2381812"/>
                </a:lnTo>
                <a:lnTo>
                  <a:pt x="630121" y="2385050"/>
                </a:lnTo>
                <a:cubicBezTo>
                  <a:pt x="632312" y="2392194"/>
                  <a:pt x="629550" y="2400100"/>
                  <a:pt x="631455" y="2407910"/>
                </a:cubicBezTo>
                <a:lnTo>
                  <a:pt x="636122" y="2410482"/>
                </a:lnTo>
                <a:cubicBezTo>
                  <a:pt x="637712" y="2431789"/>
                  <a:pt x="637712" y="2453182"/>
                  <a:pt x="636122" y="2474490"/>
                </a:cubicBezTo>
                <a:cubicBezTo>
                  <a:pt x="622787" y="2487634"/>
                  <a:pt x="634121" y="2516876"/>
                  <a:pt x="630597" y="2536117"/>
                </a:cubicBezTo>
                <a:lnTo>
                  <a:pt x="636884" y="2540308"/>
                </a:lnTo>
                <a:lnTo>
                  <a:pt x="636884" y="2561929"/>
                </a:lnTo>
                <a:lnTo>
                  <a:pt x="643646" y="2566120"/>
                </a:lnTo>
                <a:lnTo>
                  <a:pt x="643646" y="2595267"/>
                </a:lnTo>
                <a:lnTo>
                  <a:pt x="650219" y="2599268"/>
                </a:lnTo>
                <a:lnTo>
                  <a:pt x="650219" y="2654417"/>
                </a:lnTo>
                <a:lnTo>
                  <a:pt x="643456" y="2658608"/>
                </a:lnTo>
                <a:lnTo>
                  <a:pt x="643456" y="2687850"/>
                </a:lnTo>
                <a:cubicBezTo>
                  <a:pt x="629930" y="2696041"/>
                  <a:pt x="640217" y="2718425"/>
                  <a:pt x="637169" y="2731855"/>
                </a:cubicBezTo>
                <a:lnTo>
                  <a:pt x="624311" y="2739095"/>
                </a:lnTo>
                <a:lnTo>
                  <a:pt x="624311" y="2790339"/>
                </a:lnTo>
                <a:lnTo>
                  <a:pt x="617548" y="2794530"/>
                </a:lnTo>
                <a:lnTo>
                  <a:pt x="617548" y="2801769"/>
                </a:lnTo>
                <a:lnTo>
                  <a:pt x="623930" y="2805674"/>
                </a:lnTo>
                <a:lnTo>
                  <a:pt x="623930" y="2809294"/>
                </a:lnTo>
                <a:cubicBezTo>
                  <a:pt x="614405" y="2811866"/>
                  <a:pt x="618882" y="2821200"/>
                  <a:pt x="617072" y="2827486"/>
                </a:cubicBezTo>
                <a:cubicBezTo>
                  <a:pt x="624978" y="2830249"/>
                  <a:pt x="624311" y="2834535"/>
                  <a:pt x="624025" y="2841869"/>
                </a:cubicBezTo>
                <a:cubicBezTo>
                  <a:pt x="622501" y="2842917"/>
                  <a:pt x="620501" y="2844250"/>
                  <a:pt x="617929" y="2846155"/>
                </a:cubicBezTo>
                <a:lnTo>
                  <a:pt x="617929" y="2853299"/>
                </a:lnTo>
                <a:lnTo>
                  <a:pt x="623739" y="2857109"/>
                </a:lnTo>
                <a:lnTo>
                  <a:pt x="623739" y="2897209"/>
                </a:lnTo>
                <a:lnTo>
                  <a:pt x="630502" y="2901305"/>
                </a:lnTo>
                <a:lnTo>
                  <a:pt x="630502" y="2904925"/>
                </a:lnTo>
                <a:lnTo>
                  <a:pt x="624120" y="2908735"/>
                </a:lnTo>
                <a:lnTo>
                  <a:pt x="624120" y="2963980"/>
                </a:lnTo>
                <a:cubicBezTo>
                  <a:pt x="638694" y="2974362"/>
                  <a:pt x="626978" y="3002556"/>
                  <a:pt x="630597" y="3019225"/>
                </a:cubicBezTo>
                <a:cubicBezTo>
                  <a:pt x="637836" y="3021510"/>
                  <a:pt x="637455" y="3026844"/>
                  <a:pt x="637169" y="3032941"/>
                </a:cubicBezTo>
                <a:cubicBezTo>
                  <a:pt x="630788" y="3037703"/>
                  <a:pt x="627644" y="3040751"/>
                  <a:pt x="637169" y="3044847"/>
                </a:cubicBezTo>
                <a:lnTo>
                  <a:pt x="637169" y="3107521"/>
                </a:lnTo>
                <a:lnTo>
                  <a:pt x="630979" y="3111426"/>
                </a:lnTo>
                <a:lnTo>
                  <a:pt x="630979" y="3122285"/>
                </a:lnTo>
                <a:lnTo>
                  <a:pt x="637265" y="3126191"/>
                </a:lnTo>
                <a:lnTo>
                  <a:pt x="637265" y="3129524"/>
                </a:lnTo>
                <a:lnTo>
                  <a:pt x="630502" y="3133715"/>
                </a:lnTo>
                <a:lnTo>
                  <a:pt x="630502" y="3181340"/>
                </a:lnTo>
                <a:lnTo>
                  <a:pt x="625549" y="3184102"/>
                </a:lnTo>
                <a:cubicBezTo>
                  <a:pt x="623959" y="3204171"/>
                  <a:pt x="623959" y="3224327"/>
                  <a:pt x="625549" y="3244396"/>
                </a:cubicBezTo>
                <a:cubicBezTo>
                  <a:pt x="633455" y="3249158"/>
                  <a:pt x="633455" y="3249444"/>
                  <a:pt x="624787" y="3254778"/>
                </a:cubicBezTo>
                <a:lnTo>
                  <a:pt x="624787" y="3273161"/>
                </a:lnTo>
                <a:lnTo>
                  <a:pt x="631073" y="3277066"/>
                </a:lnTo>
                <a:lnTo>
                  <a:pt x="631073" y="3324691"/>
                </a:lnTo>
                <a:lnTo>
                  <a:pt x="624692" y="3328597"/>
                </a:lnTo>
                <a:lnTo>
                  <a:pt x="624692" y="3332121"/>
                </a:lnTo>
                <a:lnTo>
                  <a:pt x="630788" y="3335931"/>
                </a:lnTo>
                <a:lnTo>
                  <a:pt x="630788" y="3350790"/>
                </a:lnTo>
                <a:cubicBezTo>
                  <a:pt x="622215" y="3356029"/>
                  <a:pt x="622215" y="3356314"/>
                  <a:pt x="630216" y="3361172"/>
                </a:cubicBezTo>
                <a:cubicBezTo>
                  <a:pt x="631207" y="3364801"/>
                  <a:pt x="631531" y="3368573"/>
                  <a:pt x="631169" y="3372316"/>
                </a:cubicBezTo>
                <a:lnTo>
                  <a:pt x="624787" y="3376412"/>
                </a:lnTo>
                <a:lnTo>
                  <a:pt x="624787" y="3409178"/>
                </a:lnTo>
                <a:lnTo>
                  <a:pt x="618024" y="3413274"/>
                </a:lnTo>
                <a:lnTo>
                  <a:pt x="618024" y="3438896"/>
                </a:lnTo>
                <a:lnTo>
                  <a:pt x="611547" y="3442802"/>
                </a:lnTo>
                <a:lnTo>
                  <a:pt x="611547" y="3479473"/>
                </a:lnTo>
                <a:lnTo>
                  <a:pt x="617739" y="3483473"/>
                </a:lnTo>
                <a:cubicBezTo>
                  <a:pt x="610023" y="3485854"/>
                  <a:pt x="611642" y="3489760"/>
                  <a:pt x="611452" y="3493760"/>
                </a:cubicBezTo>
                <a:lnTo>
                  <a:pt x="617072" y="3497666"/>
                </a:lnTo>
                <a:cubicBezTo>
                  <a:pt x="610213" y="3502714"/>
                  <a:pt x="608880" y="3504809"/>
                  <a:pt x="617929" y="3509095"/>
                </a:cubicBezTo>
                <a:lnTo>
                  <a:pt x="617929" y="3545767"/>
                </a:lnTo>
                <a:lnTo>
                  <a:pt x="624406" y="3549672"/>
                </a:lnTo>
                <a:lnTo>
                  <a:pt x="624406" y="3582724"/>
                </a:lnTo>
                <a:lnTo>
                  <a:pt x="618405" y="3586629"/>
                </a:lnTo>
                <a:cubicBezTo>
                  <a:pt x="627930" y="3588629"/>
                  <a:pt x="627930" y="3616823"/>
                  <a:pt x="618405" y="3619109"/>
                </a:cubicBezTo>
                <a:cubicBezTo>
                  <a:pt x="616500" y="3622729"/>
                  <a:pt x="618405" y="3626348"/>
                  <a:pt x="617167" y="3629967"/>
                </a:cubicBezTo>
                <a:lnTo>
                  <a:pt x="623930" y="3634349"/>
                </a:lnTo>
                <a:lnTo>
                  <a:pt x="623930" y="3671116"/>
                </a:lnTo>
                <a:lnTo>
                  <a:pt x="617643" y="3674926"/>
                </a:lnTo>
                <a:lnTo>
                  <a:pt x="617643" y="3711692"/>
                </a:lnTo>
                <a:lnTo>
                  <a:pt x="624025" y="3715502"/>
                </a:lnTo>
                <a:lnTo>
                  <a:pt x="624025" y="3722741"/>
                </a:lnTo>
                <a:lnTo>
                  <a:pt x="617929" y="3726551"/>
                </a:lnTo>
                <a:lnTo>
                  <a:pt x="617929" y="3785606"/>
                </a:lnTo>
                <a:lnTo>
                  <a:pt x="622977" y="3788464"/>
                </a:lnTo>
                <a:cubicBezTo>
                  <a:pt x="613452" y="3796370"/>
                  <a:pt x="619072" y="3812848"/>
                  <a:pt x="617643" y="3825611"/>
                </a:cubicBezTo>
                <a:lnTo>
                  <a:pt x="623930" y="3829707"/>
                </a:lnTo>
                <a:lnTo>
                  <a:pt x="623930" y="3836660"/>
                </a:lnTo>
                <a:lnTo>
                  <a:pt x="630692" y="3840756"/>
                </a:lnTo>
                <a:lnTo>
                  <a:pt x="630692" y="3844375"/>
                </a:lnTo>
                <a:lnTo>
                  <a:pt x="624311" y="3848186"/>
                </a:lnTo>
                <a:lnTo>
                  <a:pt x="624311" y="3870188"/>
                </a:lnTo>
                <a:lnTo>
                  <a:pt x="630502" y="3874093"/>
                </a:lnTo>
                <a:cubicBezTo>
                  <a:pt x="631835" y="3877332"/>
                  <a:pt x="628692" y="3878951"/>
                  <a:pt x="624596" y="3880856"/>
                </a:cubicBezTo>
                <a:cubicBezTo>
                  <a:pt x="624596" y="3882951"/>
                  <a:pt x="624406" y="3885333"/>
                  <a:pt x="624025" y="3888000"/>
                </a:cubicBezTo>
                <a:lnTo>
                  <a:pt x="630312" y="3892382"/>
                </a:lnTo>
                <a:lnTo>
                  <a:pt x="630312" y="3899525"/>
                </a:lnTo>
                <a:lnTo>
                  <a:pt x="624406" y="3903430"/>
                </a:lnTo>
                <a:lnTo>
                  <a:pt x="624406" y="3962009"/>
                </a:lnTo>
                <a:lnTo>
                  <a:pt x="617643" y="3966105"/>
                </a:lnTo>
                <a:lnTo>
                  <a:pt x="617643" y="3969629"/>
                </a:lnTo>
                <a:lnTo>
                  <a:pt x="623930" y="3973534"/>
                </a:lnTo>
                <a:lnTo>
                  <a:pt x="618691" y="3976487"/>
                </a:lnTo>
                <a:cubicBezTo>
                  <a:pt x="617243" y="3985203"/>
                  <a:pt x="616891" y="3994109"/>
                  <a:pt x="617643" y="4002871"/>
                </a:cubicBezTo>
                <a:lnTo>
                  <a:pt x="612214" y="4005920"/>
                </a:lnTo>
                <a:cubicBezTo>
                  <a:pt x="610595" y="4029637"/>
                  <a:pt x="610595" y="4053449"/>
                  <a:pt x="612214" y="4077166"/>
                </a:cubicBezTo>
                <a:lnTo>
                  <a:pt x="617262" y="4080024"/>
                </a:lnTo>
                <a:lnTo>
                  <a:pt x="617262" y="4290145"/>
                </a:lnTo>
                <a:lnTo>
                  <a:pt x="611452" y="4293860"/>
                </a:lnTo>
                <a:cubicBezTo>
                  <a:pt x="611452" y="4294908"/>
                  <a:pt x="611452" y="4296146"/>
                  <a:pt x="611452" y="4297480"/>
                </a:cubicBezTo>
                <a:lnTo>
                  <a:pt x="617834" y="4301385"/>
                </a:lnTo>
                <a:lnTo>
                  <a:pt x="611547" y="4305100"/>
                </a:lnTo>
                <a:lnTo>
                  <a:pt x="611547" y="4334628"/>
                </a:lnTo>
                <a:cubicBezTo>
                  <a:pt x="621739" y="4337484"/>
                  <a:pt x="616976" y="4348915"/>
                  <a:pt x="618024" y="4356630"/>
                </a:cubicBezTo>
                <a:lnTo>
                  <a:pt x="611929" y="4360059"/>
                </a:lnTo>
                <a:cubicBezTo>
                  <a:pt x="610500" y="4367393"/>
                  <a:pt x="611929" y="4375299"/>
                  <a:pt x="610976" y="4382728"/>
                </a:cubicBezTo>
                <a:lnTo>
                  <a:pt x="605261" y="4385872"/>
                </a:lnTo>
                <a:lnTo>
                  <a:pt x="605261" y="4400730"/>
                </a:lnTo>
                <a:lnTo>
                  <a:pt x="611262" y="4404636"/>
                </a:lnTo>
                <a:lnTo>
                  <a:pt x="611262" y="4434449"/>
                </a:lnTo>
                <a:lnTo>
                  <a:pt x="604880" y="4438260"/>
                </a:lnTo>
                <a:lnTo>
                  <a:pt x="604880" y="4504458"/>
                </a:lnTo>
                <a:lnTo>
                  <a:pt x="598498" y="4508268"/>
                </a:lnTo>
                <a:lnTo>
                  <a:pt x="598498" y="4515507"/>
                </a:lnTo>
                <a:lnTo>
                  <a:pt x="605261" y="4519888"/>
                </a:lnTo>
                <a:lnTo>
                  <a:pt x="605261" y="4541606"/>
                </a:lnTo>
                <a:lnTo>
                  <a:pt x="610213" y="4544368"/>
                </a:lnTo>
                <a:cubicBezTo>
                  <a:pt x="610976" y="4546559"/>
                  <a:pt x="607071" y="4546940"/>
                  <a:pt x="605261" y="4548749"/>
                </a:cubicBezTo>
                <a:lnTo>
                  <a:pt x="605261" y="4570276"/>
                </a:lnTo>
                <a:lnTo>
                  <a:pt x="598498" y="4574562"/>
                </a:lnTo>
                <a:lnTo>
                  <a:pt x="598498" y="4585516"/>
                </a:lnTo>
                <a:close/>
                <a:moveTo>
                  <a:pt x="595260" y="1167469"/>
                </a:moveTo>
                <a:cubicBezTo>
                  <a:pt x="601641" y="1167469"/>
                  <a:pt x="608023" y="1167469"/>
                  <a:pt x="614310" y="1167469"/>
                </a:cubicBezTo>
                <a:cubicBezTo>
                  <a:pt x="619072" y="1163850"/>
                  <a:pt x="619834" y="1159278"/>
                  <a:pt x="614310" y="1156420"/>
                </a:cubicBezTo>
                <a:cubicBezTo>
                  <a:pt x="610452" y="1159278"/>
                  <a:pt x="605652" y="1160573"/>
                  <a:pt x="600879" y="1160040"/>
                </a:cubicBezTo>
                <a:lnTo>
                  <a:pt x="592021" y="1165374"/>
                </a:lnTo>
                <a:cubicBezTo>
                  <a:pt x="592116" y="1166136"/>
                  <a:pt x="592973" y="1167374"/>
                  <a:pt x="595260" y="1167374"/>
                </a:cubicBezTo>
                <a:close/>
                <a:moveTo>
                  <a:pt x="222451" y="1552089"/>
                </a:moveTo>
                <a:cubicBezTo>
                  <a:pt x="207306" y="1546374"/>
                  <a:pt x="210640" y="1559423"/>
                  <a:pt x="222451" y="1553327"/>
                </a:cubicBezTo>
                <a:cubicBezTo>
                  <a:pt x="222641" y="1552851"/>
                  <a:pt x="222832" y="1552374"/>
                  <a:pt x="222451" y="1552089"/>
                </a:cubicBezTo>
                <a:close/>
                <a:moveTo>
                  <a:pt x="237501" y="663978"/>
                </a:moveTo>
                <a:cubicBezTo>
                  <a:pt x="230471" y="662473"/>
                  <a:pt x="223194" y="662473"/>
                  <a:pt x="216164" y="663978"/>
                </a:cubicBezTo>
                <a:cubicBezTo>
                  <a:pt x="222756" y="667826"/>
                  <a:pt x="230909" y="667826"/>
                  <a:pt x="237501" y="663978"/>
                </a:cubicBezTo>
                <a:close/>
                <a:moveTo>
                  <a:pt x="280173" y="1536373"/>
                </a:moveTo>
                <a:cubicBezTo>
                  <a:pt x="297889" y="1527895"/>
                  <a:pt x="285411" y="1523323"/>
                  <a:pt x="272933" y="1525038"/>
                </a:cubicBezTo>
                <a:cubicBezTo>
                  <a:pt x="268428" y="1520971"/>
                  <a:pt x="261827" y="1520247"/>
                  <a:pt x="256551" y="1523228"/>
                </a:cubicBezTo>
                <a:lnTo>
                  <a:pt x="256551" y="1526943"/>
                </a:lnTo>
                <a:cubicBezTo>
                  <a:pt x="264075" y="1532944"/>
                  <a:pt x="271886" y="1531134"/>
                  <a:pt x="280173" y="1536373"/>
                </a:cubicBezTo>
                <a:close/>
                <a:moveTo>
                  <a:pt x="284173" y="543677"/>
                </a:moveTo>
                <a:cubicBezTo>
                  <a:pt x="285887" y="545677"/>
                  <a:pt x="289698" y="544630"/>
                  <a:pt x="292650" y="544820"/>
                </a:cubicBezTo>
                <a:cubicBezTo>
                  <a:pt x="297413" y="542344"/>
                  <a:pt x="297413" y="539962"/>
                  <a:pt x="292650" y="537486"/>
                </a:cubicBezTo>
                <a:cubicBezTo>
                  <a:pt x="290650" y="539391"/>
                  <a:pt x="283125" y="540819"/>
                  <a:pt x="284173" y="543677"/>
                </a:cubicBezTo>
                <a:close/>
                <a:moveTo>
                  <a:pt x="312748" y="1554566"/>
                </a:moveTo>
                <a:cubicBezTo>
                  <a:pt x="305033" y="1555899"/>
                  <a:pt x="300461" y="1549326"/>
                  <a:pt x="292460" y="1550851"/>
                </a:cubicBezTo>
                <a:lnTo>
                  <a:pt x="286745" y="1547136"/>
                </a:lnTo>
                <a:cubicBezTo>
                  <a:pt x="275219" y="1544278"/>
                  <a:pt x="269885" y="1560376"/>
                  <a:pt x="286745" y="1558280"/>
                </a:cubicBezTo>
                <a:lnTo>
                  <a:pt x="292364" y="1561899"/>
                </a:lnTo>
                <a:lnTo>
                  <a:pt x="312272" y="1561899"/>
                </a:lnTo>
                <a:cubicBezTo>
                  <a:pt x="317034" y="1557899"/>
                  <a:pt x="317034" y="1557899"/>
                  <a:pt x="312367" y="1554566"/>
                </a:cubicBezTo>
                <a:close/>
                <a:moveTo>
                  <a:pt x="320272" y="600637"/>
                </a:moveTo>
                <a:cubicBezTo>
                  <a:pt x="308176" y="599874"/>
                  <a:pt x="308176" y="599874"/>
                  <a:pt x="302937" y="601970"/>
                </a:cubicBezTo>
                <a:lnTo>
                  <a:pt x="302937" y="605399"/>
                </a:lnTo>
                <a:cubicBezTo>
                  <a:pt x="309176" y="608352"/>
                  <a:pt x="316415" y="608352"/>
                  <a:pt x="322654" y="605399"/>
                </a:cubicBezTo>
                <a:cubicBezTo>
                  <a:pt x="321797" y="603875"/>
                  <a:pt x="323702" y="601875"/>
                  <a:pt x="319892" y="600637"/>
                </a:cubicBezTo>
                <a:close/>
                <a:moveTo>
                  <a:pt x="358372" y="721700"/>
                </a:moveTo>
                <a:lnTo>
                  <a:pt x="344847" y="721700"/>
                </a:lnTo>
                <a:lnTo>
                  <a:pt x="336370" y="727319"/>
                </a:lnTo>
                <a:cubicBezTo>
                  <a:pt x="343133" y="731415"/>
                  <a:pt x="342466" y="738558"/>
                  <a:pt x="352086" y="736844"/>
                </a:cubicBezTo>
                <a:cubicBezTo>
                  <a:pt x="354658" y="734463"/>
                  <a:pt x="360087" y="733320"/>
                  <a:pt x="361611" y="730367"/>
                </a:cubicBezTo>
                <a:cubicBezTo>
                  <a:pt x="360849" y="727129"/>
                  <a:pt x="363992" y="723890"/>
                  <a:pt x="358658" y="721700"/>
                </a:cubicBezTo>
                <a:close/>
                <a:moveTo>
                  <a:pt x="407426" y="948108"/>
                </a:moveTo>
                <a:cubicBezTo>
                  <a:pt x="410570" y="932488"/>
                  <a:pt x="387614" y="941251"/>
                  <a:pt x="377995" y="939155"/>
                </a:cubicBezTo>
                <a:lnTo>
                  <a:pt x="369041" y="944299"/>
                </a:lnTo>
                <a:cubicBezTo>
                  <a:pt x="363897" y="962777"/>
                  <a:pt x="398568" y="951443"/>
                  <a:pt x="407426" y="948299"/>
                </a:cubicBezTo>
                <a:close/>
                <a:moveTo>
                  <a:pt x="368183" y="811996"/>
                </a:moveTo>
                <a:cubicBezTo>
                  <a:pt x="372194" y="814654"/>
                  <a:pt x="377413" y="814654"/>
                  <a:pt x="381423" y="811996"/>
                </a:cubicBezTo>
                <a:cubicBezTo>
                  <a:pt x="377413" y="809339"/>
                  <a:pt x="372194" y="809339"/>
                  <a:pt x="368183" y="811996"/>
                </a:cubicBezTo>
                <a:close/>
                <a:moveTo>
                  <a:pt x="369422" y="713127"/>
                </a:moveTo>
                <a:cubicBezTo>
                  <a:pt x="370851" y="715317"/>
                  <a:pt x="375041" y="713127"/>
                  <a:pt x="373708" y="711889"/>
                </a:cubicBezTo>
                <a:cubicBezTo>
                  <a:pt x="372375" y="710650"/>
                  <a:pt x="368183" y="711698"/>
                  <a:pt x="369422" y="713127"/>
                </a:cubicBezTo>
                <a:close/>
                <a:moveTo>
                  <a:pt x="414285" y="1600762"/>
                </a:moveTo>
                <a:cubicBezTo>
                  <a:pt x="410370" y="1598133"/>
                  <a:pt x="405245" y="1598133"/>
                  <a:pt x="401330" y="1600762"/>
                </a:cubicBezTo>
                <a:cubicBezTo>
                  <a:pt x="404760" y="1603429"/>
                  <a:pt x="415808" y="1609715"/>
                  <a:pt x="414285" y="1600762"/>
                </a:cubicBezTo>
                <a:close/>
                <a:moveTo>
                  <a:pt x="448479" y="891244"/>
                </a:moveTo>
                <a:lnTo>
                  <a:pt x="456957" y="891244"/>
                </a:lnTo>
                <a:cubicBezTo>
                  <a:pt x="466482" y="875433"/>
                  <a:pt x="489627" y="890101"/>
                  <a:pt x="503153" y="880481"/>
                </a:cubicBezTo>
                <a:cubicBezTo>
                  <a:pt x="506810" y="883872"/>
                  <a:pt x="512449" y="883872"/>
                  <a:pt x="516107" y="880481"/>
                </a:cubicBezTo>
                <a:cubicBezTo>
                  <a:pt x="536966" y="877909"/>
                  <a:pt x="558112" y="887244"/>
                  <a:pt x="577353" y="879148"/>
                </a:cubicBezTo>
                <a:cubicBezTo>
                  <a:pt x="578876" y="865527"/>
                  <a:pt x="500581" y="873337"/>
                  <a:pt x="486960" y="867717"/>
                </a:cubicBezTo>
                <a:cubicBezTo>
                  <a:pt x="484674" y="865241"/>
                  <a:pt x="478388" y="866003"/>
                  <a:pt x="479912" y="869432"/>
                </a:cubicBezTo>
                <a:cubicBezTo>
                  <a:pt x="470387" y="880195"/>
                  <a:pt x="451337" y="865146"/>
                  <a:pt x="435906" y="869432"/>
                </a:cubicBezTo>
                <a:lnTo>
                  <a:pt x="425810" y="876671"/>
                </a:lnTo>
                <a:cubicBezTo>
                  <a:pt x="417428" y="875052"/>
                  <a:pt x="412570" y="880957"/>
                  <a:pt x="405997" y="880576"/>
                </a:cubicBezTo>
                <a:lnTo>
                  <a:pt x="381137" y="894388"/>
                </a:lnTo>
                <a:lnTo>
                  <a:pt x="383709" y="898674"/>
                </a:lnTo>
                <a:cubicBezTo>
                  <a:pt x="393806" y="899626"/>
                  <a:pt x="402188" y="890673"/>
                  <a:pt x="411427" y="898674"/>
                </a:cubicBezTo>
                <a:cubicBezTo>
                  <a:pt x="416666" y="898102"/>
                  <a:pt x="422571" y="900007"/>
                  <a:pt x="427048" y="896959"/>
                </a:cubicBezTo>
                <a:lnTo>
                  <a:pt x="420857" y="893054"/>
                </a:lnTo>
                <a:lnTo>
                  <a:pt x="420857" y="889149"/>
                </a:lnTo>
                <a:cubicBezTo>
                  <a:pt x="425800" y="885472"/>
                  <a:pt x="431849" y="883586"/>
                  <a:pt x="438002" y="883815"/>
                </a:cubicBezTo>
                <a:close/>
                <a:moveTo>
                  <a:pt x="456957" y="938869"/>
                </a:moveTo>
                <a:lnTo>
                  <a:pt x="450480" y="938869"/>
                </a:lnTo>
                <a:cubicBezTo>
                  <a:pt x="445717" y="942489"/>
                  <a:pt x="445717" y="942489"/>
                  <a:pt x="450480" y="946204"/>
                </a:cubicBezTo>
                <a:lnTo>
                  <a:pt x="456861" y="946204"/>
                </a:lnTo>
                <a:cubicBezTo>
                  <a:pt x="461528" y="942870"/>
                  <a:pt x="461528" y="942870"/>
                  <a:pt x="456957" y="938774"/>
                </a:cubicBezTo>
                <a:close/>
                <a:moveTo>
                  <a:pt x="519250" y="1655626"/>
                </a:moveTo>
                <a:cubicBezTo>
                  <a:pt x="515535" y="1653149"/>
                  <a:pt x="504962" y="1646101"/>
                  <a:pt x="506201" y="1655626"/>
                </a:cubicBezTo>
                <a:cubicBezTo>
                  <a:pt x="510096" y="1658331"/>
                  <a:pt x="515240" y="1658445"/>
                  <a:pt x="519250" y="1655911"/>
                </a:cubicBezTo>
                <a:close/>
                <a:moveTo>
                  <a:pt x="522965" y="939060"/>
                </a:moveTo>
                <a:cubicBezTo>
                  <a:pt x="514392" y="938203"/>
                  <a:pt x="503915" y="940775"/>
                  <a:pt x="496962" y="935535"/>
                </a:cubicBezTo>
                <a:cubicBezTo>
                  <a:pt x="492285" y="935926"/>
                  <a:pt x="487627" y="934650"/>
                  <a:pt x="483817" y="931916"/>
                </a:cubicBezTo>
                <a:lnTo>
                  <a:pt x="467244" y="941441"/>
                </a:lnTo>
                <a:cubicBezTo>
                  <a:pt x="464005" y="949347"/>
                  <a:pt x="479531" y="946109"/>
                  <a:pt x="484579" y="942584"/>
                </a:cubicBezTo>
                <a:cubicBezTo>
                  <a:pt x="494104" y="943251"/>
                  <a:pt x="503057" y="941441"/>
                  <a:pt x="510582" y="946585"/>
                </a:cubicBezTo>
                <a:cubicBezTo>
                  <a:pt x="516202" y="946013"/>
                  <a:pt x="522107" y="947918"/>
                  <a:pt x="525917" y="944584"/>
                </a:cubicBezTo>
                <a:cubicBezTo>
                  <a:pt x="526013" y="940965"/>
                  <a:pt x="525917" y="940965"/>
                  <a:pt x="522965" y="939346"/>
                </a:cubicBezTo>
                <a:close/>
                <a:moveTo>
                  <a:pt x="603927" y="1694297"/>
                </a:moveTo>
                <a:cubicBezTo>
                  <a:pt x="583067" y="1690963"/>
                  <a:pt x="564875" y="1703822"/>
                  <a:pt x="545825" y="1699917"/>
                </a:cubicBezTo>
                <a:cubicBezTo>
                  <a:pt x="539538" y="1697250"/>
                  <a:pt x="539538" y="1697155"/>
                  <a:pt x="532490" y="1699917"/>
                </a:cubicBezTo>
                <a:cubicBezTo>
                  <a:pt x="536300" y="1711918"/>
                  <a:pt x="596403" y="1704203"/>
                  <a:pt x="611357" y="1704013"/>
                </a:cubicBezTo>
                <a:cubicBezTo>
                  <a:pt x="611166" y="1698584"/>
                  <a:pt x="612976" y="1694107"/>
                  <a:pt x="603927" y="1694583"/>
                </a:cubicBezTo>
                <a:close/>
                <a:moveTo>
                  <a:pt x="568780" y="1653911"/>
                </a:moveTo>
                <a:cubicBezTo>
                  <a:pt x="566875" y="1653911"/>
                  <a:pt x="566018" y="1654864"/>
                  <a:pt x="565256" y="1654578"/>
                </a:cubicBezTo>
                <a:lnTo>
                  <a:pt x="574781" y="1661150"/>
                </a:lnTo>
                <a:cubicBezTo>
                  <a:pt x="586020" y="1661150"/>
                  <a:pt x="595164" y="1662960"/>
                  <a:pt x="604023" y="1656007"/>
                </a:cubicBezTo>
                <a:cubicBezTo>
                  <a:pt x="594116" y="1651054"/>
                  <a:pt x="580210" y="1655244"/>
                  <a:pt x="568780" y="1654197"/>
                </a:cubicBezTo>
                <a:close/>
                <a:moveTo>
                  <a:pt x="578876" y="917438"/>
                </a:moveTo>
                <a:lnTo>
                  <a:pt x="575924" y="913056"/>
                </a:lnTo>
                <a:cubicBezTo>
                  <a:pt x="569161" y="913056"/>
                  <a:pt x="543729" y="915438"/>
                  <a:pt x="558779" y="907532"/>
                </a:cubicBezTo>
                <a:lnTo>
                  <a:pt x="540300" y="897150"/>
                </a:lnTo>
                <a:lnTo>
                  <a:pt x="536871" y="891054"/>
                </a:lnTo>
                <a:cubicBezTo>
                  <a:pt x="506677" y="893054"/>
                  <a:pt x="474387" y="884768"/>
                  <a:pt x="447717" y="899817"/>
                </a:cubicBezTo>
                <a:cubicBezTo>
                  <a:pt x="461719" y="902293"/>
                  <a:pt x="474959" y="916009"/>
                  <a:pt x="489627" y="916771"/>
                </a:cubicBezTo>
                <a:cubicBezTo>
                  <a:pt x="498581" y="909532"/>
                  <a:pt x="503915" y="915438"/>
                  <a:pt x="513916" y="916771"/>
                </a:cubicBezTo>
                <a:cubicBezTo>
                  <a:pt x="521240" y="918581"/>
                  <a:pt x="528403" y="920962"/>
                  <a:pt x="535347" y="923915"/>
                </a:cubicBezTo>
                <a:cubicBezTo>
                  <a:pt x="549159" y="922486"/>
                  <a:pt x="567446" y="929249"/>
                  <a:pt x="578876" y="917724"/>
                </a:cubicBezTo>
                <a:close/>
                <a:moveTo>
                  <a:pt x="613548" y="747226"/>
                </a:moveTo>
                <a:cubicBezTo>
                  <a:pt x="606309" y="746560"/>
                  <a:pt x="598212" y="749132"/>
                  <a:pt x="591735" y="745417"/>
                </a:cubicBezTo>
                <a:lnTo>
                  <a:pt x="591735" y="741988"/>
                </a:lnTo>
                <a:cubicBezTo>
                  <a:pt x="582210" y="739416"/>
                  <a:pt x="571637" y="732463"/>
                  <a:pt x="562112" y="739701"/>
                </a:cubicBezTo>
                <a:cubicBezTo>
                  <a:pt x="547882" y="743369"/>
                  <a:pt x="532890" y="742673"/>
                  <a:pt x="519060" y="737701"/>
                </a:cubicBezTo>
                <a:lnTo>
                  <a:pt x="538110" y="728748"/>
                </a:lnTo>
                <a:cubicBezTo>
                  <a:pt x="539443" y="728748"/>
                  <a:pt x="550016" y="730082"/>
                  <a:pt x="551921" y="726367"/>
                </a:cubicBezTo>
                <a:cubicBezTo>
                  <a:pt x="550968" y="710269"/>
                  <a:pt x="576971" y="720557"/>
                  <a:pt x="588497" y="717794"/>
                </a:cubicBezTo>
                <a:lnTo>
                  <a:pt x="596974" y="712365"/>
                </a:lnTo>
                <a:cubicBezTo>
                  <a:pt x="591354" y="704745"/>
                  <a:pt x="580115" y="706745"/>
                  <a:pt x="573257" y="710365"/>
                </a:cubicBezTo>
                <a:cubicBezTo>
                  <a:pt x="551540" y="715508"/>
                  <a:pt x="532394" y="689790"/>
                  <a:pt x="512868" y="704745"/>
                </a:cubicBezTo>
                <a:lnTo>
                  <a:pt x="512868" y="712175"/>
                </a:lnTo>
                <a:cubicBezTo>
                  <a:pt x="514678" y="713794"/>
                  <a:pt x="520107" y="714651"/>
                  <a:pt x="519250" y="717699"/>
                </a:cubicBezTo>
                <a:cubicBezTo>
                  <a:pt x="478950" y="713527"/>
                  <a:pt x="438230" y="719147"/>
                  <a:pt x="400569" y="734082"/>
                </a:cubicBezTo>
                <a:cubicBezTo>
                  <a:pt x="427048" y="748750"/>
                  <a:pt x="457719" y="729224"/>
                  <a:pt x="485532" y="741226"/>
                </a:cubicBezTo>
                <a:cubicBezTo>
                  <a:pt x="478483" y="750751"/>
                  <a:pt x="462005" y="744464"/>
                  <a:pt x="453622" y="752846"/>
                </a:cubicBezTo>
                <a:cubicBezTo>
                  <a:pt x="443041" y="753017"/>
                  <a:pt x="432534" y="751008"/>
                  <a:pt x="422762" y="746940"/>
                </a:cubicBezTo>
                <a:lnTo>
                  <a:pt x="414285" y="748465"/>
                </a:lnTo>
                <a:cubicBezTo>
                  <a:pt x="414285" y="751131"/>
                  <a:pt x="414285" y="753323"/>
                  <a:pt x="444764" y="754370"/>
                </a:cubicBezTo>
                <a:cubicBezTo>
                  <a:pt x="439145" y="754942"/>
                  <a:pt x="429905" y="755799"/>
                  <a:pt x="414285" y="757037"/>
                </a:cubicBezTo>
                <a:cubicBezTo>
                  <a:pt x="420000" y="758275"/>
                  <a:pt x="457719" y="761228"/>
                  <a:pt x="452385" y="754560"/>
                </a:cubicBezTo>
                <a:cubicBezTo>
                  <a:pt x="465910" y="755704"/>
                  <a:pt x="478578" y="766467"/>
                  <a:pt x="491151" y="758847"/>
                </a:cubicBezTo>
                <a:cubicBezTo>
                  <a:pt x="493818" y="762562"/>
                  <a:pt x="502486" y="760561"/>
                  <a:pt x="505534" y="764085"/>
                </a:cubicBezTo>
                <a:cubicBezTo>
                  <a:pt x="501914" y="766943"/>
                  <a:pt x="494104" y="765038"/>
                  <a:pt x="490008" y="769229"/>
                </a:cubicBezTo>
                <a:cubicBezTo>
                  <a:pt x="479569" y="763362"/>
                  <a:pt x="466558" y="764771"/>
                  <a:pt x="457623" y="772753"/>
                </a:cubicBezTo>
                <a:cubicBezTo>
                  <a:pt x="433716" y="765705"/>
                  <a:pt x="403998" y="769134"/>
                  <a:pt x="378756" y="772753"/>
                </a:cubicBezTo>
                <a:cubicBezTo>
                  <a:pt x="373517" y="776373"/>
                  <a:pt x="373517" y="776373"/>
                  <a:pt x="378756" y="780183"/>
                </a:cubicBezTo>
                <a:cubicBezTo>
                  <a:pt x="399235" y="779326"/>
                  <a:pt x="420857" y="773230"/>
                  <a:pt x="440669" y="778087"/>
                </a:cubicBezTo>
                <a:cubicBezTo>
                  <a:pt x="440669" y="779326"/>
                  <a:pt x="440669" y="780469"/>
                  <a:pt x="441145" y="781898"/>
                </a:cubicBezTo>
                <a:cubicBezTo>
                  <a:pt x="428953" y="792946"/>
                  <a:pt x="407046" y="786279"/>
                  <a:pt x="396187" y="797423"/>
                </a:cubicBezTo>
                <a:lnTo>
                  <a:pt x="401235" y="800281"/>
                </a:lnTo>
                <a:lnTo>
                  <a:pt x="401235" y="811806"/>
                </a:lnTo>
                <a:lnTo>
                  <a:pt x="414761" y="817806"/>
                </a:lnTo>
                <a:lnTo>
                  <a:pt x="414761" y="823045"/>
                </a:lnTo>
                <a:cubicBezTo>
                  <a:pt x="404569" y="825712"/>
                  <a:pt x="374184" y="828379"/>
                  <a:pt x="397521" y="839238"/>
                </a:cubicBezTo>
                <a:cubicBezTo>
                  <a:pt x="409884" y="839800"/>
                  <a:pt x="422162" y="841553"/>
                  <a:pt x="434192" y="844476"/>
                </a:cubicBezTo>
                <a:lnTo>
                  <a:pt x="434192" y="848096"/>
                </a:lnTo>
                <a:cubicBezTo>
                  <a:pt x="424667" y="850668"/>
                  <a:pt x="413999" y="857621"/>
                  <a:pt x="405617" y="850477"/>
                </a:cubicBezTo>
                <a:cubicBezTo>
                  <a:pt x="396092" y="853621"/>
                  <a:pt x="406855" y="859145"/>
                  <a:pt x="410475" y="861145"/>
                </a:cubicBezTo>
                <a:cubicBezTo>
                  <a:pt x="417742" y="862431"/>
                  <a:pt x="425229" y="861221"/>
                  <a:pt x="431715" y="857716"/>
                </a:cubicBezTo>
                <a:cubicBezTo>
                  <a:pt x="442478" y="857716"/>
                  <a:pt x="447717" y="863432"/>
                  <a:pt x="458290" y="861050"/>
                </a:cubicBezTo>
                <a:cubicBezTo>
                  <a:pt x="463862" y="856592"/>
                  <a:pt x="471768" y="856592"/>
                  <a:pt x="477340" y="861050"/>
                </a:cubicBezTo>
                <a:cubicBezTo>
                  <a:pt x="505915" y="849144"/>
                  <a:pt x="544777" y="859621"/>
                  <a:pt x="575162" y="864479"/>
                </a:cubicBezTo>
                <a:cubicBezTo>
                  <a:pt x="584687" y="860479"/>
                  <a:pt x="584687" y="860098"/>
                  <a:pt x="586782" y="854954"/>
                </a:cubicBezTo>
                <a:lnTo>
                  <a:pt x="605832" y="844572"/>
                </a:lnTo>
                <a:cubicBezTo>
                  <a:pt x="592212" y="836761"/>
                  <a:pt x="574495" y="842000"/>
                  <a:pt x="560017" y="836571"/>
                </a:cubicBezTo>
                <a:cubicBezTo>
                  <a:pt x="562684" y="825998"/>
                  <a:pt x="550492" y="826284"/>
                  <a:pt x="543538" y="831523"/>
                </a:cubicBezTo>
                <a:lnTo>
                  <a:pt x="527251" y="821998"/>
                </a:lnTo>
                <a:lnTo>
                  <a:pt x="527251" y="814663"/>
                </a:lnTo>
                <a:cubicBezTo>
                  <a:pt x="538491" y="812092"/>
                  <a:pt x="550016" y="822950"/>
                  <a:pt x="563637" y="820092"/>
                </a:cubicBezTo>
                <a:lnTo>
                  <a:pt x="579734" y="810567"/>
                </a:lnTo>
                <a:cubicBezTo>
                  <a:pt x="584782" y="790279"/>
                  <a:pt x="542872" y="820855"/>
                  <a:pt x="546873" y="795708"/>
                </a:cubicBezTo>
                <a:lnTo>
                  <a:pt x="555635" y="794185"/>
                </a:lnTo>
                <a:cubicBezTo>
                  <a:pt x="561636" y="798756"/>
                  <a:pt x="588592" y="802376"/>
                  <a:pt x="573162" y="791423"/>
                </a:cubicBezTo>
                <a:cubicBezTo>
                  <a:pt x="570971" y="782945"/>
                  <a:pt x="548968" y="787136"/>
                  <a:pt x="543158" y="790470"/>
                </a:cubicBezTo>
                <a:cubicBezTo>
                  <a:pt x="537633" y="786088"/>
                  <a:pt x="529061" y="787803"/>
                  <a:pt x="524108" y="783517"/>
                </a:cubicBezTo>
                <a:cubicBezTo>
                  <a:pt x="515726" y="779993"/>
                  <a:pt x="486579" y="796185"/>
                  <a:pt x="488960" y="780849"/>
                </a:cubicBezTo>
                <a:cubicBezTo>
                  <a:pt x="496771" y="775039"/>
                  <a:pt x="511249" y="774373"/>
                  <a:pt x="520583" y="770372"/>
                </a:cubicBezTo>
                <a:lnTo>
                  <a:pt x="520583" y="767324"/>
                </a:lnTo>
                <a:cubicBezTo>
                  <a:pt x="527918" y="764695"/>
                  <a:pt x="535519" y="762876"/>
                  <a:pt x="543253" y="761895"/>
                </a:cubicBezTo>
                <a:cubicBezTo>
                  <a:pt x="555540" y="772277"/>
                  <a:pt x="567828" y="768658"/>
                  <a:pt x="579639" y="760180"/>
                </a:cubicBezTo>
                <a:cubicBezTo>
                  <a:pt x="582591" y="747036"/>
                  <a:pt x="605546" y="758561"/>
                  <a:pt x="616310" y="758180"/>
                </a:cubicBezTo>
                <a:lnTo>
                  <a:pt x="624406" y="752656"/>
                </a:lnTo>
                <a:cubicBezTo>
                  <a:pt x="621348" y="749941"/>
                  <a:pt x="617586" y="748160"/>
                  <a:pt x="613548" y="747512"/>
                </a:cubicBezTo>
                <a:close/>
                <a:moveTo>
                  <a:pt x="430096" y="714079"/>
                </a:moveTo>
                <a:cubicBezTo>
                  <a:pt x="435621" y="709983"/>
                  <a:pt x="441431" y="711126"/>
                  <a:pt x="446765" y="708650"/>
                </a:cubicBezTo>
                <a:cubicBezTo>
                  <a:pt x="446765" y="707507"/>
                  <a:pt x="446765" y="706269"/>
                  <a:pt x="446765" y="704649"/>
                </a:cubicBezTo>
                <a:cubicBezTo>
                  <a:pt x="442383" y="703793"/>
                  <a:pt x="441621" y="700078"/>
                  <a:pt x="435716" y="699887"/>
                </a:cubicBezTo>
                <a:cubicBezTo>
                  <a:pt x="430820" y="702278"/>
                  <a:pt x="426133" y="705088"/>
                  <a:pt x="421714" y="708269"/>
                </a:cubicBezTo>
                <a:close/>
                <a:moveTo>
                  <a:pt x="609071" y="637308"/>
                </a:moveTo>
                <a:cubicBezTo>
                  <a:pt x="605346" y="635889"/>
                  <a:pt x="601165" y="636432"/>
                  <a:pt x="597926" y="638737"/>
                </a:cubicBezTo>
                <a:cubicBezTo>
                  <a:pt x="603832" y="642070"/>
                  <a:pt x="611547" y="647023"/>
                  <a:pt x="618119" y="641975"/>
                </a:cubicBezTo>
                <a:cubicBezTo>
                  <a:pt x="615195" y="640327"/>
                  <a:pt x="612176" y="638860"/>
                  <a:pt x="609071" y="637594"/>
                </a:cubicBezTo>
                <a:close/>
                <a:moveTo>
                  <a:pt x="607451" y="614638"/>
                </a:moveTo>
                <a:cubicBezTo>
                  <a:pt x="592783" y="617401"/>
                  <a:pt x="576210" y="605113"/>
                  <a:pt x="562017" y="614638"/>
                </a:cubicBezTo>
                <a:cubicBezTo>
                  <a:pt x="554588" y="608828"/>
                  <a:pt x="545634" y="613114"/>
                  <a:pt x="539634" y="609590"/>
                </a:cubicBezTo>
                <a:cubicBezTo>
                  <a:pt x="539634" y="608352"/>
                  <a:pt x="539634" y="607209"/>
                  <a:pt x="539062" y="605875"/>
                </a:cubicBezTo>
                <a:lnTo>
                  <a:pt x="545539" y="601780"/>
                </a:lnTo>
                <a:lnTo>
                  <a:pt x="545539" y="597969"/>
                </a:lnTo>
                <a:cubicBezTo>
                  <a:pt x="529156" y="591302"/>
                  <a:pt x="507439" y="584254"/>
                  <a:pt x="489818" y="592541"/>
                </a:cubicBezTo>
                <a:cubicBezTo>
                  <a:pt x="469434" y="578919"/>
                  <a:pt x="448860" y="604732"/>
                  <a:pt x="430287" y="588730"/>
                </a:cubicBezTo>
                <a:cubicBezTo>
                  <a:pt x="421523" y="589778"/>
                  <a:pt x="411808" y="587873"/>
                  <a:pt x="403045" y="589493"/>
                </a:cubicBezTo>
                <a:cubicBezTo>
                  <a:pt x="398568" y="607590"/>
                  <a:pt x="402378" y="603304"/>
                  <a:pt x="381233" y="603685"/>
                </a:cubicBezTo>
                <a:cubicBezTo>
                  <a:pt x="382376" y="597017"/>
                  <a:pt x="367897" y="602542"/>
                  <a:pt x="381233" y="603685"/>
                </a:cubicBezTo>
                <a:lnTo>
                  <a:pt x="378661" y="603685"/>
                </a:lnTo>
                <a:cubicBezTo>
                  <a:pt x="379575" y="603837"/>
                  <a:pt x="380509" y="603837"/>
                  <a:pt x="381423" y="603685"/>
                </a:cubicBezTo>
                <a:lnTo>
                  <a:pt x="381423" y="603685"/>
                </a:lnTo>
                <a:lnTo>
                  <a:pt x="381423" y="609685"/>
                </a:lnTo>
                <a:cubicBezTo>
                  <a:pt x="368183" y="610638"/>
                  <a:pt x="359135" y="621116"/>
                  <a:pt x="345133" y="618353"/>
                </a:cubicBezTo>
                <a:lnTo>
                  <a:pt x="335608" y="623878"/>
                </a:lnTo>
                <a:lnTo>
                  <a:pt x="341132" y="627593"/>
                </a:lnTo>
                <a:cubicBezTo>
                  <a:pt x="341132" y="628640"/>
                  <a:pt x="341132" y="629878"/>
                  <a:pt x="341132" y="631117"/>
                </a:cubicBezTo>
                <a:lnTo>
                  <a:pt x="334560" y="635117"/>
                </a:lnTo>
                <a:lnTo>
                  <a:pt x="334560" y="642356"/>
                </a:lnTo>
                <a:cubicBezTo>
                  <a:pt x="351134" y="651881"/>
                  <a:pt x="373327" y="632831"/>
                  <a:pt x="385995" y="646643"/>
                </a:cubicBezTo>
                <a:lnTo>
                  <a:pt x="381233" y="649309"/>
                </a:lnTo>
                <a:cubicBezTo>
                  <a:pt x="380661" y="652262"/>
                  <a:pt x="380090" y="655119"/>
                  <a:pt x="379518" y="657691"/>
                </a:cubicBezTo>
                <a:lnTo>
                  <a:pt x="373898" y="660835"/>
                </a:lnTo>
                <a:cubicBezTo>
                  <a:pt x="373898" y="662358"/>
                  <a:pt x="374660" y="663978"/>
                  <a:pt x="375232" y="666169"/>
                </a:cubicBezTo>
                <a:cubicBezTo>
                  <a:pt x="387520" y="662454"/>
                  <a:pt x="406760" y="675694"/>
                  <a:pt x="413332" y="666169"/>
                </a:cubicBezTo>
                <a:cubicBezTo>
                  <a:pt x="413332" y="662835"/>
                  <a:pt x="418761" y="662358"/>
                  <a:pt x="422381" y="662930"/>
                </a:cubicBezTo>
                <a:cubicBezTo>
                  <a:pt x="429715" y="664454"/>
                  <a:pt x="425524" y="674360"/>
                  <a:pt x="426476" y="679027"/>
                </a:cubicBezTo>
                <a:lnTo>
                  <a:pt x="416951" y="685028"/>
                </a:lnTo>
                <a:cubicBezTo>
                  <a:pt x="410894" y="684637"/>
                  <a:pt x="404912" y="686619"/>
                  <a:pt x="400283" y="690553"/>
                </a:cubicBezTo>
                <a:cubicBezTo>
                  <a:pt x="400283" y="691982"/>
                  <a:pt x="401045" y="693696"/>
                  <a:pt x="401426" y="695029"/>
                </a:cubicBezTo>
                <a:cubicBezTo>
                  <a:pt x="421714" y="696458"/>
                  <a:pt x="436764" y="688743"/>
                  <a:pt x="456194" y="696077"/>
                </a:cubicBezTo>
                <a:cubicBezTo>
                  <a:pt x="467853" y="706641"/>
                  <a:pt x="484808" y="708945"/>
                  <a:pt x="498866" y="701887"/>
                </a:cubicBezTo>
                <a:lnTo>
                  <a:pt x="498866" y="697792"/>
                </a:lnTo>
                <a:cubicBezTo>
                  <a:pt x="527441" y="672169"/>
                  <a:pt x="564970" y="718747"/>
                  <a:pt x="589544" y="685981"/>
                </a:cubicBezTo>
                <a:cubicBezTo>
                  <a:pt x="564875" y="668835"/>
                  <a:pt x="538776" y="688076"/>
                  <a:pt x="512487" y="679123"/>
                </a:cubicBezTo>
                <a:cubicBezTo>
                  <a:pt x="519441" y="673884"/>
                  <a:pt x="528108" y="674075"/>
                  <a:pt x="535347" y="670360"/>
                </a:cubicBezTo>
                <a:cubicBezTo>
                  <a:pt x="544015" y="669788"/>
                  <a:pt x="544205" y="670360"/>
                  <a:pt x="544872" y="665026"/>
                </a:cubicBezTo>
                <a:lnTo>
                  <a:pt x="538395" y="660930"/>
                </a:lnTo>
                <a:lnTo>
                  <a:pt x="538395" y="657501"/>
                </a:lnTo>
                <a:cubicBezTo>
                  <a:pt x="545348" y="654453"/>
                  <a:pt x="557445" y="653119"/>
                  <a:pt x="563732" y="645785"/>
                </a:cubicBezTo>
                <a:lnTo>
                  <a:pt x="552016" y="639213"/>
                </a:lnTo>
                <a:cubicBezTo>
                  <a:pt x="552683" y="635879"/>
                  <a:pt x="549539" y="633593"/>
                  <a:pt x="545254" y="631688"/>
                </a:cubicBezTo>
                <a:cubicBezTo>
                  <a:pt x="552873" y="627116"/>
                  <a:pt x="566685" y="627973"/>
                  <a:pt x="573829" y="622163"/>
                </a:cubicBezTo>
                <a:cubicBezTo>
                  <a:pt x="587259" y="626259"/>
                  <a:pt x="604213" y="633498"/>
                  <a:pt x="616786" y="623973"/>
                </a:cubicBezTo>
                <a:lnTo>
                  <a:pt x="616786" y="620067"/>
                </a:lnTo>
                <a:close/>
                <a:moveTo>
                  <a:pt x="370469" y="584444"/>
                </a:moveTo>
                <a:cubicBezTo>
                  <a:pt x="450384" y="580729"/>
                  <a:pt x="395806" y="560918"/>
                  <a:pt x="361707" y="579491"/>
                </a:cubicBezTo>
                <a:cubicBezTo>
                  <a:pt x="364659" y="581491"/>
                  <a:pt x="367421" y="583110"/>
                  <a:pt x="370469" y="584730"/>
                </a:cubicBezTo>
                <a:close/>
                <a:moveTo>
                  <a:pt x="463529" y="570252"/>
                </a:moveTo>
                <a:cubicBezTo>
                  <a:pt x="463529" y="570252"/>
                  <a:pt x="464957" y="569490"/>
                  <a:pt x="465719" y="569109"/>
                </a:cubicBezTo>
                <a:cubicBezTo>
                  <a:pt x="467529" y="565394"/>
                  <a:pt x="456004" y="568061"/>
                  <a:pt x="463433" y="570538"/>
                </a:cubicBezTo>
                <a:close/>
                <a:moveTo>
                  <a:pt x="499628" y="564823"/>
                </a:moveTo>
                <a:lnTo>
                  <a:pt x="499628" y="561203"/>
                </a:lnTo>
                <a:cubicBezTo>
                  <a:pt x="495637" y="558593"/>
                  <a:pt x="490475" y="558593"/>
                  <a:pt x="486484" y="561203"/>
                </a:cubicBezTo>
                <a:lnTo>
                  <a:pt x="486484" y="564823"/>
                </a:lnTo>
                <a:cubicBezTo>
                  <a:pt x="490418" y="567518"/>
                  <a:pt x="495580" y="567632"/>
                  <a:pt x="499628" y="565109"/>
                </a:cubicBezTo>
                <a:close/>
                <a:moveTo>
                  <a:pt x="519441" y="577682"/>
                </a:moveTo>
                <a:cubicBezTo>
                  <a:pt x="522298" y="578443"/>
                  <a:pt x="528966" y="575872"/>
                  <a:pt x="522393" y="574062"/>
                </a:cubicBezTo>
                <a:cubicBezTo>
                  <a:pt x="515821" y="572252"/>
                  <a:pt x="507630" y="576824"/>
                  <a:pt x="519441" y="577967"/>
                </a:cubicBezTo>
                <a:close/>
                <a:moveTo>
                  <a:pt x="307509" y="1819837"/>
                </a:moveTo>
                <a:cubicBezTo>
                  <a:pt x="294174" y="1819837"/>
                  <a:pt x="295698" y="1821837"/>
                  <a:pt x="296460" y="1829362"/>
                </a:cubicBezTo>
                <a:lnTo>
                  <a:pt x="307223" y="1835934"/>
                </a:lnTo>
                <a:cubicBezTo>
                  <a:pt x="309891" y="1830924"/>
                  <a:pt x="309995" y="1824942"/>
                  <a:pt x="307509" y="1819837"/>
                </a:cubicBezTo>
                <a:close/>
                <a:moveTo>
                  <a:pt x="332179" y="1805168"/>
                </a:moveTo>
                <a:lnTo>
                  <a:pt x="324750" y="1805168"/>
                </a:lnTo>
                <a:cubicBezTo>
                  <a:pt x="308557" y="1813645"/>
                  <a:pt x="322368" y="1812598"/>
                  <a:pt x="331989" y="1812502"/>
                </a:cubicBezTo>
                <a:cubicBezTo>
                  <a:pt x="336751" y="1808883"/>
                  <a:pt x="336656" y="1808883"/>
                  <a:pt x="332179" y="1805549"/>
                </a:cubicBezTo>
                <a:close/>
                <a:moveTo>
                  <a:pt x="368279" y="1869652"/>
                </a:moveTo>
                <a:cubicBezTo>
                  <a:pt x="364307" y="1866986"/>
                  <a:pt x="359115" y="1866986"/>
                  <a:pt x="355134" y="1869652"/>
                </a:cubicBezTo>
                <a:cubicBezTo>
                  <a:pt x="359087" y="1872272"/>
                  <a:pt x="364231" y="1872272"/>
                  <a:pt x="368183" y="1869652"/>
                </a:cubicBezTo>
                <a:close/>
                <a:moveTo>
                  <a:pt x="519345" y="2079202"/>
                </a:moveTo>
                <a:cubicBezTo>
                  <a:pt x="508963" y="2070249"/>
                  <a:pt x="497723" y="2075393"/>
                  <a:pt x="486770" y="2079202"/>
                </a:cubicBezTo>
                <a:cubicBezTo>
                  <a:pt x="492961" y="2084918"/>
                  <a:pt x="518583" y="2091299"/>
                  <a:pt x="519345" y="2079679"/>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613" name="Google Shape;613;p37"/>
          <p:cNvSpPr/>
          <p:nvPr/>
        </p:nvSpPr>
        <p:spPr>
          <a:xfrm rot="-5400000">
            <a:off x="8739621" y="1770258"/>
            <a:ext cx="1528650" cy="2671813"/>
          </a:xfrm>
          <a:custGeom>
            <a:rect b="b" l="l" r="r" t="t"/>
            <a:pathLst>
              <a:path extrusionOk="0" h="4606575" w="661038">
                <a:moveTo>
                  <a:pt x="634982" y="4471502"/>
                </a:moveTo>
                <a:lnTo>
                  <a:pt x="634982" y="4605995"/>
                </a:lnTo>
                <a:lnTo>
                  <a:pt x="37098" y="4605995"/>
                </a:lnTo>
                <a:lnTo>
                  <a:pt x="37098" y="4442070"/>
                </a:lnTo>
                <a:lnTo>
                  <a:pt x="43479" y="4438164"/>
                </a:lnTo>
                <a:lnTo>
                  <a:pt x="43479" y="4401303"/>
                </a:lnTo>
                <a:cubicBezTo>
                  <a:pt x="25191" y="4389396"/>
                  <a:pt x="55195" y="4379014"/>
                  <a:pt x="7475" y="4377395"/>
                </a:cubicBezTo>
                <a:cubicBezTo>
                  <a:pt x="-3003" y="4371775"/>
                  <a:pt x="40717" y="4371299"/>
                  <a:pt x="43670" y="4364250"/>
                </a:cubicBezTo>
                <a:cubicBezTo>
                  <a:pt x="43670" y="4363012"/>
                  <a:pt x="43670" y="4361869"/>
                  <a:pt x="43670" y="4360821"/>
                </a:cubicBezTo>
                <a:lnTo>
                  <a:pt x="37860" y="4357106"/>
                </a:lnTo>
                <a:lnTo>
                  <a:pt x="37860" y="4345962"/>
                </a:lnTo>
                <a:cubicBezTo>
                  <a:pt x="54052" y="4317387"/>
                  <a:pt x="39193" y="4268334"/>
                  <a:pt x="44051" y="4232424"/>
                </a:cubicBezTo>
                <a:lnTo>
                  <a:pt x="38145" y="4228424"/>
                </a:lnTo>
                <a:cubicBezTo>
                  <a:pt x="38145" y="4227471"/>
                  <a:pt x="38145" y="4226328"/>
                  <a:pt x="37383" y="4224899"/>
                </a:cubicBezTo>
                <a:lnTo>
                  <a:pt x="43860" y="4220804"/>
                </a:lnTo>
                <a:lnTo>
                  <a:pt x="43860" y="4187752"/>
                </a:lnTo>
                <a:lnTo>
                  <a:pt x="37479" y="4183942"/>
                </a:lnTo>
                <a:lnTo>
                  <a:pt x="37479" y="4018207"/>
                </a:lnTo>
                <a:lnTo>
                  <a:pt x="44051" y="4014302"/>
                </a:lnTo>
                <a:cubicBezTo>
                  <a:pt x="44051" y="4012968"/>
                  <a:pt x="44051" y="4011730"/>
                  <a:pt x="44051" y="4010682"/>
                </a:cubicBezTo>
                <a:lnTo>
                  <a:pt x="38241" y="4006967"/>
                </a:lnTo>
                <a:lnTo>
                  <a:pt x="38241" y="3999538"/>
                </a:lnTo>
                <a:cubicBezTo>
                  <a:pt x="47766" y="3996585"/>
                  <a:pt x="47766" y="3976964"/>
                  <a:pt x="38241" y="3974201"/>
                </a:cubicBezTo>
                <a:lnTo>
                  <a:pt x="38241" y="3956104"/>
                </a:lnTo>
                <a:lnTo>
                  <a:pt x="31573" y="3951913"/>
                </a:lnTo>
                <a:cubicBezTo>
                  <a:pt x="31573" y="3950770"/>
                  <a:pt x="31573" y="3949627"/>
                  <a:pt x="31573" y="3948293"/>
                </a:cubicBezTo>
                <a:lnTo>
                  <a:pt x="38145" y="3944388"/>
                </a:lnTo>
                <a:lnTo>
                  <a:pt x="38145" y="3915051"/>
                </a:lnTo>
                <a:lnTo>
                  <a:pt x="31859" y="3911146"/>
                </a:lnTo>
                <a:lnTo>
                  <a:pt x="37098" y="3908193"/>
                </a:lnTo>
                <a:cubicBezTo>
                  <a:pt x="38450" y="3893315"/>
                  <a:pt x="38803" y="3878351"/>
                  <a:pt x="38145" y="3863425"/>
                </a:cubicBezTo>
                <a:cubicBezTo>
                  <a:pt x="41003" y="3861425"/>
                  <a:pt x="43575" y="3861235"/>
                  <a:pt x="44718" y="3858758"/>
                </a:cubicBezTo>
                <a:cubicBezTo>
                  <a:pt x="42336" y="3847328"/>
                  <a:pt x="50909" y="3828564"/>
                  <a:pt x="38526" y="3823039"/>
                </a:cubicBezTo>
                <a:lnTo>
                  <a:pt x="38526" y="3778749"/>
                </a:lnTo>
                <a:lnTo>
                  <a:pt x="44622" y="3774938"/>
                </a:lnTo>
                <a:lnTo>
                  <a:pt x="44622" y="3745792"/>
                </a:lnTo>
                <a:lnTo>
                  <a:pt x="51290" y="3741696"/>
                </a:lnTo>
                <a:lnTo>
                  <a:pt x="51290" y="3590630"/>
                </a:lnTo>
                <a:lnTo>
                  <a:pt x="37955" y="3583200"/>
                </a:lnTo>
                <a:cubicBezTo>
                  <a:pt x="40927" y="3581819"/>
                  <a:pt x="44213" y="3581229"/>
                  <a:pt x="47480" y="3581486"/>
                </a:cubicBezTo>
                <a:cubicBezTo>
                  <a:pt x="52814" y="3573675"/>
                  <a:pt x="55576" y="3516620"/>
                  <a:pt x="44622" y="3513477"/>
                </a:cubicBezTo>
                <a:lnTo>
                  <a:pt x="44622" y="3498713"/>
                </a:lnTo>
                <a:lnTo>
                  <a:pt x="50814" y="3494808"/>
                </a:lnTo>
                <a:lnTo>
                  <a:pt x="50814" y="3483950"/>
                </a:lnTo>
                <a:lnTo>
                  <a:pt x="44432" y="3480044"/>
                </a:lnTo>
                <a:lnTo>
                  <a:pt x="44432" y="3469186"/>
                </a:lnTo>
                <a:lnTo>
                  <a:pt x="50909" y="3465090"/>
                </a:lnTo>
                <a:cubicBezTo>
                  <a:pt x="50909" y="3463757"/>
                  <a:pt x="50909" y="3462614"/>
                  <a:pt x="50337" y="3461375"/>
                </a:cubicBezTo>
                <a:cubicBezTo>
                  <a:pt x="41955" y="3456327"/>
                  <a:pt x="41955" y="3456041"/>
                  <a:pt x="50337" y="3450898"/>
                </a:cubicBezTo>
                <a:lnTo>
                  <a:pt x="50337" y="3443373"/>
                </a:lnTo>
                <a:lnTo>
                  <a:pt x="44527" y="3439563"/>
                </a:lnTo>
                <a:lnTo>
                  <a:pt x="44527" y="3351266"/>
                </a:lnTo>
                <a:lnTo>
                  <a:pt x="50528" y="3347552"/>
                </a:lnTo>
                <a:lnTo>
                  <a:pt x="44337" y="3343741"/>
                </a:lnTo>
                <a:lnTo>
                  <a:pt x="44337" y="3329073"/>
                </a:lnTo>
                <a:lnTo>
                  <a:pt x="50528" y="3325263"/>
                </a:lnTo>
                <a:lnTo>
                  <a:pt x="50528" y="3269923"/>
                </a:lnTo>
                <a:cubicBezTo>
                  <a:pt x="43860" y="3266018"/>
                  <a:pt x="29668" y="3261160"/>
                  <a:pt x="43956" y="3255540"/>
                </a:cubicBezTo>
                <a:lnTo>
                  <a:pt x="43956" y="3155909"/>
                </a:lnTo>
                <a:lnTo>
                  <a:pt x="37764" y="3152098"/>
                </a:lnTo>
                <a:lnTo>
                  <a:pt x="37764" y="3093329"/>
                </a:lnTo>
                <a:lnTo>
                  <a:pt x="44146" y="3089424"/>
                </a:lnTo>
                <a:lnTo>
                  <a:pt x="44146" y="3041799"/>
                </a:lnTo>
                <a:lnTo>
                  <a:pt x="37669" y="3037703"/>
                </a:lnTo>
                <a:cubicBezTo>
                  <a:pt x="37669" y="3036370"/>
                  <a:pt x="37669" y="3035227"/>
                  <a:pt x="38241" y="3033989"/>
                </a:cubicBezTo>
                <a:cubicBezTo>
                  <a:pt x="47766" y="3031226"/>
                  <a:pt x="43194" y="3019415"/>
                  <a:pt x="44241" y="3012176"/>
                </a:cubicBezTo>
                <a:cubicBezTo>
                  <a:pt x="41670" y="3010843"/>
                  <a:pt x="40146" y="3009890"/>
                  <a:pt x="38622" y="3009033"/>
                </a:cubicBezTo>
                <a:cubicBezTo>
                  <a:pt x="36812" y="3005509"/>
                  <a:pt x="38050" y="3001794"/>
                  <a:pt x="37669" y="2997889"/>
                </a:cubicBezTo>
                <a:lnTo>
                  <a:pt x="43956" y="2993793"/>
                </a:lnTo>
                <a:lnTo>
                  <a:pt x="43956" y="2975505"/>
                </a:lnTo>
                <a:lnTo>
                  <a:pt x="37764" y="2971600"/>
                </a:lnTo>
                <a:lnTo>
                  <a:pt x="37764" y="2967695"/>
                </a:lnTo>
                <a:lnTo>
                  <a:pt x="44337" y="2963694"/>
                </a:lnTo>
                <a:lnTo>
                  <a:pt x="44337" y="2860824"/>
                </a:lnTo>
                <a:lnTo>
                  <a:pt x="50814" y="2856728"/>
                </a:lnTo>
                <a:cubicBezTo>
                  <a:pt x="50814" y="2855395"/>
                  <a:pt x="50814" y="2854252"/>
                  <a:pt x="50147" y="2853014"/>
                </a:cubicBezTo>
                <a:cubicBezTo>
                  <a:pt x="40622" y="2847775"/>
                  <a:pt x="44432" y="2846346"/>
                  <a:pt x="45289" y="2819676"/>
                </a:cubicBezTo>
                <a:lnTo>
                  <a:pt x="49861" y="2817009"/>
                </a:lnTo>
                <a:cubicBezTo>
                  <a:pt x="50995" y="2811018"/>
                  <a:pt x="51318" y="2804893"/>
                  <a:pt x="50814" y="2798816"/>
                </a:cubicBezTo>
                <a:cubicBezTo>
                  <a:pt x="45861" y="2794911"/>
                  <a:pt x="40431" y="2791958"/>
                  <a:pt x="50814" y="2787006"/>
                </a:cubicBezTo>
                <a:lnTo>
                  <a:pt x="50814" y="2776052"/>
                </a:lnTo>
                <a:lnTo>
                  <a:pt x="44527" y="2772241"/>
                </a:lnTo>
                <a:cubicBezTo>
                  <a:pt x="54624" y="2769384"/>
                  <a:pt x="49956" y="2757954"/>
                  <a:pt x="50909" y="2750239"/>
                </a:cubicBezTo>
                <a:cubicBezTo>
                  <a:pt x="37002" y="2746619"/>
                  <a:pt x="51480" y="2728807"/>
                  <a:pt x="38622" y="2724902"/>
                </a:cubicBezTo>
                <a:cubicBezTo>
                  <a:pt x="37564" y="2711377"/>
                  <a:pt x="37279" y="2697794"/>
                  <a:pt x="37764" y="2684230"/>
                </a:cubicBezTo>
                <a:lnTo>
                  <a:pt x="31573" y="2680230"/>
                </a:lnTo>
                <a:lnTo>
                  <a:pt x="44146" y="2672706"/>
                </a:lnTo>
                <a:lnTo>
                  <a:pt x="44146" y="2647083"/>
                </a:lnTo>
                <a:lnTo>
                  <a:pt x="38145" y="2643082"/>
                </a:lnTo>
                <a:lnTo>
                  <a:pt x="43479" y="2640130"/>
                </a:lnTo>
                <a:cubicBezTo>
                  <a:pt x="46908" y="2591266"/>
                  <a:pt x="41860" y="2540689"/>
                  <a:pt x="45194" y="2491731"/>
                </a:cubicBezTo>
                <a:cubicBezTo>
                  <a:pt x="50242" y="2488968"/>
                  <a:pt x="50242" y="2488873"/>
                  <a:pt x="51004" y="2485253"/>
                </a:cubicBezTo>
                <a:lnTo>
                  <a:pt x="44527" y="2481157"/>
                </a:lnTo>
                <a:lnTo>
                  <a:pt x="44527" y="2466489"/>
                </a:lnTo>
                <a:lnTo>
                  <a:pt x="50909" y="2462679"/>
                </a:lnTo>
                <a:lnTo>
                  <a:pt x="50909" y="2455440"/>
                </a:lnTo>
                <a:lnTo>
                  <a:pt x="44527" y="2451630"/>
                </a:lnTo>
                <a:lnTo>
                  <a:pt x="44527" y="2422293"/>
                </a:lnTo>
                <a:lnTo>
                  <a:pt x="50909" y="2418102"/>
                </a:lnTo>
                <a:cubicBezTo>
                  <a:pt x="50909" y="2416768"/>
                  <a:pt x="50433" y="2415625"/>
                  <a:pt x="50147" y="2414387"/>
                </a:cubicBezTo>
                <a:cubicBezTo>
                  <a:pt x="43384" y="2412387"/>
                  <a:pt x="44241" y="2406577"/>
                  <a:pt x="44337" y="2400671"/>
                </a:cubicBezTo>
                <a:lnTo>
                  <a:pt x="50528" y="2396385"/>
                </a:lnTo>
                <a:lnTo>
                  <a:pt x="50528" y="2385527"/>
                </a:lnTo>
                <a:lnTo>
                  <a:pt x="44527" y="2381621"/>
                </a:lnTo>
                <a:lnTo>
                  <a:pt x="44527" y="2352284"/>
                </a:lnTo>
                <a:lnTo>
                  <a:pt x="50909" y="2348474"/>
                </a:lnTo>
                <a:lnTo>
                  <a:pt x="50909" y="2333806"/>
                </a:lnTo>
                <a:lnTo>
                  <a:pt x="44337" y="2329900"/>
                </a:lnTo>
                <a:cubicBezTo>
                  <a:pt x="44337" y="2328567"/>
                  <a:pt x="44337" y="2327329"/>
                  <a:pt x="44337" y="2326186"/>
                </a:cubicBezTo>
                <a:lnTo>
                  <a:pt x="49004" y="2323519"/>
                </a:lnTo>
                <a:cubicBezTo>
                  <a:pt x="52814" y="2308374"/>
                  <a:pt x="49004" y="2290657"/>
                  <a:pt x="50528" y="2274846"/>
                </a:cubicBezTo>
                <a:cubicBezTo>
                  <a:pt x="67006" y="2253415"/>
                  <a:pt x="52433" y="2211886"/>
                  <a:pt x="57100" y="2183596"/>
                </a:cubicBezTo>
                <a:cubicBezTo>
                  <a:pt x="54224" y="2180663"/>
                  <a:pt x="50604" y="2178549"/>
                  <a:pt x="46623" y="2177500"/>
                </a:cubicBezTo>
                <a:cubicBezTo>
                  <a:pt x="38431" y="2183406"/>
                  <a:pt x="31573" y="2179405"/>
                  <a:pt x="19381" y="2181977"/>
                </a:cubicBezTo>
                <a:lnTo>
                  <a:pt x="14619" y="2184168"/>
                </a:lnTo>
                <a:cubicBezTo>
                  <a:pt x="-27768" y="2172262"/>
                  <a:pt x="39193" y="2181882"/>
                  <a:pt x="50337" y="2167975"/>
                </a:cubicBezTo>
                <a:lnTo>
                  <a:pt x="50337" y="2120350"/>
                </a:lnTo>
                <a:lnTo>
                  <a:pt x="57005" y="2116255"/>
                </a:lnTo>
                <a:lnTo>
                  <a:pt x="57005" y="2112730"/>
                </a:lnTo>
                <a:lnTo>
                  <a:pt x="50814" y="2108921"/>
                </a:lnTo>
                <a:lnTo>
                  <a:pt x="50814" y="2086727"/>
                </a:lnTo>
                <a:cubicBezTo>
                  <a:pt x="59386" y="2081489"/>
                  <a:pt x="59481" y="2081107"/>
                  <a:pt x="51290" y="2076249"/>
                </a:cubicBezTo>
                <a:cubicBezTo>
                  <a:pt x="50423" y="2071382"/>
                  <a:pt x="50128" y="2066420"/>
                  <a:pt x="50433" y="2061486"/>
                </a:cubicBezTo>
                <a:lnTo>
                  <a:pt x="44432" y="2057486"/>
                </a:lnTo>
                <a:lnTo>
                  <a:pt x="50433" y="2053675"/>
                </a:lnTo>
                <a:lnTo>
                  <a:pt x="50433" y="2046627"/>
                </a:lnTo>
                <a:lnTo>
                  <a:pt x="57005" y="2042531"/>
                </a:lnTo>
                <a:lnTo>
                  <a:pt x="57005" y="1998526"/>
                </a:lnTo>
                <a:lnTo>
                  <a:pt x="50814" y="1994621"/>
                </a:lnTo>
                <a:lnTo>
                  <a:pt x="50814" y="1972523"/>
                </a:lnTo>
                <a:cubicBezTo>
                  <a:pt x="64339" y="1968808"/>
                  <a:pt x="49956" y="1950996"/>
                  <a:pt x="62910" y="1947281"/>
                </a:cubicBezTo>
                <a:cubicBezTo>
                  <a:pt x="63749" y="1942443"/>
                  <a:pt x="64006" y="1937518"/>
                  <a:pt x="63672" y="1932613"/>
                </a:cubicBezTo>
                <a:lnTo>
                  <a:pt x="57386" y="1928327"/>
                </a:lnTo>
                <a:lnTo>
                  <a:pt x="57386" y="1921183"/>
                </a:lnTo>
                <a:lnTo>
                  <a:pt x="63577" y="1917277"/>
                </a:lnTo>
                <a:lnTo>
                  <a:pt x="63577" y="1906419"/>
                </a:lnTo>
                <a:lnTo>
                  <a:pt x="57195" y="1902514"/>
                </a:lnTo>
                <a:lnTo>
                  <a:pt x="57195" y="1895180"/>
                </a:lnTo>
                <a:lnTo>
                  <a:pt x="62815" y="1892036"/>
                </a:lnTo>
                <a:cubicBezTo>
                  <a:pt x="65387" y="1887274"/>
                  <a:pt x="62244" y="1881749"/>
                  <a:pt x="64053" y="1876606"/>
                </a:cubicBezTo>
                <a:cubicBezTo>
                  <a:pt x="75388" y="1871748"/>
                  <a:pt x="69483" y="1853365"/>
                  <a:pt x="69292" y="1843078"/>
                </a:cubicBezTo>
                <a:lnTo>
                  <a:pt x="57672" y="1836601"/>
                </a:lnTo>
                <a:lnTo>
                  <a:pt x="57100" y="1832886"/>
                </a:lnTo>
                <a:lnTo>
                  <a:pt x="63577" y="1828886"/>
                </a:lnTo>
                <a:lnTo>
                  <a:pt x="63577" y="1825361"/>
                </a:lnTo>
                <a:lnTo>
                  <a:pt x="69959" y="1821456"/>
                </a:lnTo>
                <a:lnTo>
                  <a:pt x="63863" y="1817741"/>
                </a:lnTo>
                <a:cubicBezTo>
                  <a:pt x="61577" y="1812217"/>
                  <a:pt x="77579" y="1809740"/>
                  <a:pt x="66816" y="1804978"/>
                </a:cubicBezTo>
                <a:cubicBezTo>
                  <a:pt x="57291" y="1807073"/>
                  <a:pt x="58148" y="1798977"/>
                  <a:pt x="50814" y="1795453"/>
                </a:cubicBezTo>
                <a:lnTo>
                  <a:pt x="50814" y="1769926"/>
                </a:lnTo>
                <a:lnTo>
                  <a:pt x="56910" y="1766211"/>
                </a:lnTo>
                <a:lnTo>
                  <a:pt x="50718" y="1762401"/>
                </a:lnTo>
                <a:cubicBezTo>
                  <a:pt x="62339" y="1758400"/>
                  <a:pt x="55481" y="1742303"/>
                  <a:pt x="57100" y="1733064"/>
                </a:cubicBezTo>
                <a:cubicBezTo>
                  <a:pt x="66054" y="1727635"/>
                  <a:pt x="66054" y="1727349"/>
                  <a:pt x="57862" y="1722396"/>
                </a:cubicBezTo>
                <a:cubicBezTo>
                  <a:pt x="55957" y="1718872"/>
                  <a:pt x="57862" y="1715157"/>
                  <a:pt x="56338" y="1710775"/>
                </a:cubicBezTo>
                <a:lnTo>
                  <a:pt x="50909" y="1707251"/>
                </a:lnTo>
                <a:lnTo>
                  <a:pt x="57100" y="1703441"/>
                </a:lnTo>
                <a:lnTo>
                  <a:pt x="57100" y="1652006"/>
                </a:lnTo>
                <a:lnTo>
                  <a:pt x="63482" y="1648196"/>
                </a:lnTo>
                <a:lnTo>
                  <a:pt x="63482" y="1571330"/>
                </a:lnTo>
                <a:lnTo>
                  <a:pt x="57481" y="1567329"/>
                </a:lnTo>
                <a:cubicBezTo>
                  <a:pt x="64720" y="1565138"/>
                  <a:pt x="63768" y="1559614"/>
                  <a:pt x="63672" y="1553327"/>
                </a:cubicBezTo>
                <a:lnTo>
                  <a:pt x="57672" y="1549232"/>
                </a:lnTo>
                <a:lnTo>
                  <a:pt x="63291" y="1545517"/>
                </a:lnTo>
                <a:cubicBezTo>
                  <a:pt x="63291" y="1544469"/>
                  <a:pt x="63291" y="1543231"/>
                  <a:pt x="63291" y="1541993"/>
                </a:cubicBezTo>
                <a:lnTo>
                  <a:pt x="56719" y="1537992"/>
                </a:lnTo>
                <a:lnTo>
                  <a:pt x="56719" y="1530753"/>
                </a:lnTo>
                <a:lnTo>
                  <a:pt x="63101" y="1526943"/>
                </a:lnTo>
                <a:lnTo>
                  <a:pt x="63101" y="1467983"/>
                </a:lnTo>
                <a:lnTo>
                  <a:pt x="58243" y="1465221"/>
                </a:lnTo>
                <a:cubicBezTo>
                  <a:pt x="54528" y="1452172"/>
                  <a:pt x="57767" y="1436646"/>
                  <a:pt x="56719" y="1423215"/>
                </a:cubicBezTo>
                <a:cubicBezTo>
                  <a:pt x="58529" y="1418358"/>
                  <a:pt x="51195" y="1420073"/>
                  <a:pt x="44813" y="1417120"/>
                </a:cubicBezTo>
                <a:cubicBezTo>
                  <a:pt x="43289" y="1412643"/>
                  <a:pt x="54338" y="1416167"/>
                  <a:pt x="55862" y="1413214"/>
                </a:cubicBezTo>
                <a:cubicBezTo>
                  <a:pt x="58053" y="1388830"/>
                  <a:pt x="55862" y="1364161"/>
                  <a:pt x="56719" y="1339396"/>
                </a:cubicBezTo>
                <a:lnTo>
                  <a:pt x="50433" y="1335395"/>
                </a:lnTo>
                <a:lnTo>
                  <a:pt x="56719" y="1331585"/>
                </a:lnTo>
                <a:lnTo>
                  <a:pt x="56719" y="1269101"/>
                </a:lnTo>
                <a:lnTo>
                  <a:pt x="63101" y="1265291"/>
                </a:lnTo>
                <a:lnTo>
                  <a:pt x="63101" y="1228524"/>
                </a:lnTo>
                <a:lnTo>
                  <a:pt x="57005" y="1224619"/>
                </a:lnTo>
                <a:cubicBezTo>
                  <a:pt x="55671" y="1221381"/>
                  <a:pt x="58910" y="1219666"/>
                  <a:pt x="62149" y="1218143"/>
                </a:cubicBezTo>
                <a:cubicBezTo>
                  <a:pt x="65006" y="1211761"/>
                  <a:pt x="62149" y="1203379"/>
                  <a:pt x="63291" y="1195854"/>
                </a:cubicBezTo>
                <a:lnTo>
                  <a:pt x="57100" y="1191663"/>
                </a:lnTo>
                <a:lnTo>
                  <a:pt x="57100" y="1184424"/>
                </a:lnTo>
                <a:lnTo>
                  <a:pt x="63101" y="1180519"/>
                </a:lnTo>
                <a:lnTo>
                  <a:pt x="63101" y="1173280"/>
                </a:lnTo>
                <a:lnTo>
                  <a:pt x="56719" y="1169470"/>
                </a:lnTo>
                <a:lnTo>
                  <a:pt x="56719" y="1162231"/>
                </a:lnTo>
                <a:lnTo>
                  <a:pt x="63006" y="1158421"/>
                </a:lnTo>
                <a:lnTo>
                  <a:pt x="63006" y="1150991"/>
                </a:lnTo>
                <a:cubicBezTo>
                  <a:pt x="54338" y="1145752"/>
                  <a:pt x="54338" y="1145371"/>
                  <a:pt x="62244" y="1140704"/>
                </a:cubicBezTo>
                <a:cubicBezTo>
                  <a:pt x="63196" y="1131751"/>
                  <a:pt x="67673" y="1114701"/>
                  <a:pt x="57005" y="1110796"/>
                </a:cubicBezTo>
                <a:lnTo>
                  <a:pt x="57005" y="1055837"/>
                </a:lnTo>
                <a:lnTo>
                  <a:pt x="50433" y="1051646"/>
                </a:lnTo>
                <a:lnTo>
                  <a:pt x="63006" y="1044216"/>
                </a:lnTo>
                <a:lnTo>
                  <a:pt x="63006" y="1029357"/>
                </a:lnTo>
                <a:cubicBezTo>
                  <a:pt x="52624" y="1025928"/>
                  <a:pt x="56814" y="1011736"/>
                  <a:pt x="57576" y="1003259"/>
                </a:cubicBezTo>
                <a:lnTo>
                  <a:pt x="62244" y="1000591"/>
                </a:lnTo>
                <a:cubicBezTo>
                  <a:pt x="63873" y="973150"/>
                  <a:pt x="63873" y="945642"/>
                  <a:pt x="62244" y="918200"/>
                </a:cubicBezTo>
                <a:lnTo>
                  <a:pt x="57291" y="915438"/>
                </a:lnTo>
                <a:lnTo>
                  <a:pt x="57291" y="834094"/>
                </a:lnTo>
                <a:lnTo>
                  <a:pt x="63482" y="830284"/>
                </a:lnTo>
                <a:lnTo>
                  <a:pt x="63482" y="815711"/>
                </a:lnTo>
                <a:lnTo>
                  <a:pt x="57195" y="811901"/>
                </a:lnTo>
                <a:lnTo>
                  <a:pt x="63863" y="807805"/>
                </a:lnTo>
                <a:lnTo>
                  <a:pt x="63863" y="763800"/>
                </a:lnTo>
                <a:cubicBezTo>
                  <a:pt x="73388" y="761419"/>
                  <a:pt x="73388" y="737511"/>
                  <a:pt x="63863" y="735225"/>
                </a:cubicBezTo>
                <a:lnTo>
                  <a:pt x="63863" y="727700"/>
                </a:lnTo>
                <a:lnTo>
                  <a:pt x="69387" y="724081"/>
                </a:lnTo>
                <a:cubicBezTo>
                  <a:pt x="69387" y="723128"/>
                  <a:pt x="69387" y="721890"/>
                  <a:pt x="69959" y="720557"/>
                </a:cubicBezTo>
                <a:lnTo>
                  <a:pt x="63482" y="716461"/>
                </a:lnTo>
                <a:lnTo>
                  <a:pt x="63482" y="709317"/>
                </a:lnTo>
                <a:lnTo>
                  <a:pt x="69864" y="705412"/>
                </a:lnTo>
                <a:lnTo>
                  <a:pt x="69864" y="683409"/>
                </a:lnTo>
                <a:lnTo>
                  <a:pt x="63672" y="679599"/>
                </a:lnTo>
                <a:lnTo>
                  <a:pt x="63672" y="661121"/>
                </a:lnTo>
                <a:cubicBezTo>
                  <a:pt x="73197" y="658263"/>
                  <a:pt x="70149" y="646356"/>
                  <a:pt x="69006" y="638641"/>
                </a:cubicBezTo>
                <a:cubicBezTo>
                  <a:pt x="57100" y="631784"/>
                  <a:pt x="65958" y="611591"/>
                  <a:pt x="63387" y="599113"/>
                </a:cubicBezTo>
                <a:lnTo>
                  <a:pt x="69673" y="594922"/>
                </a:lnTo>
                <a:lnTo>
                  <a:pt x="69673" y="576919"/>
                </a:lnTo>
                <a:lnTo>
                  <a:pt x="82818" y="569109"/>
                </a:lnTo>
                <a:lnTo>
                  <a:pt x="76245" y="565013"/>
                </a:lnTo>
                <a:lnTo>
                  <a:pt x="76245" y="554250"/>
                </a:lnTo>
                <a:lnTo>
                  <a:pt x="70911" y="551297"/>
                </a:lnTo>
                <a:cubicBezTo>
                  <a:pt x="68149" y="528437"/>
                  <a:pt x="70911" y="503672"/>
                  <a:pt x="69959" y="480717"/>
                </a:cubicBezTo>
                <a:lnTo>
                  <a:pt x="64244" y="477574"/>
                </a:lnTo>
                <a:cubicBezTo>
                  <a:pt x="61767" y="448999"/>
                  <a:pt x="64244" y="418519"/>
                  <a:pt x="63387" y="388991"/>
                </a:cubicBezTo>
                <a:lnTo>
                  <a:pt x="57291" y="384990"/>
                </a:lnTo>
                <a:cubicBezTo>
                  <a:pt x="57291" y="384038"/>
                  <a:pt x="57291" y="382800"/>
                  <a:pt x="56814" y="381466"/>
                </a:cubicBezTo>
                <a:lnTo>
                  <a:pt x="63196" y="377561"/>
                </a:lnTo>
                <a:lnTo>
                  <a:pt x="57100" y="373656"/>
                </a:lnTo>
                <a:cubicBezTo>
                  <a:pt x="67101" y="370894"/>
                  <a:pt x="62434" y="359464"/>
                  <a:pt x="63387" y="351748"/>
                </a:cubicBezTo>
                <a:lnTo>
                  <a:pt x="58434" y="348319"/>
                </a:lnTo>
                <a:cubicBezTo>
                  <a:pt x="54243" y="327650"/>
                  <a:pt x="60148" y="305266"/>
                  <a:pt x="56243" y="284502"/>
                </a:cubicBezTo>
                <a:lnTo>
                  <a:pt x="51099" y="281549"/>
                </a:lnTo>
                <a:lnTo>
                  <a:pt x="56910" y="277739"/>
                </a:lnTo>
                <a:lnTo>
                  <a:pt x="50718" y="273834"/>
                </a:lnTo>
                <a:lnTo>
                  <a:pt x="50718" y="240877"/>
                </a:lnTo>
                <a:cubicBezTo>
                  <a:pt x="10713" y="235162"/>
                  <a:pt x="-5860" y="232972"/>
                  <a:pt x="47575" y="227828"/>
                </a:cubicBezTo>
                <a:cubicBezTo>
                  <a:pt x="55862" y="205444"/>
                  <a:pt x="48147" y="174584"/>
                  <a:pt x="50718" y="149057"/>
                </a:cubicBezTo>
                <a:lnTo>
                  <a:pt x="44337" y="144961"/>
                </a:lnTo>
                <a:lnTo>
                  <a:pt x="44337" y="137722"/>
                </a:lnTo>
                <a:lnTo>
                  <a:pt x="50718" y="133816"/>
                </a:lnTo>
                <a:lnTo>
                  <a:pt x="50718" y="122958"/>
                </a:lnTo>
                <a:lnTo>
                  <a:pt x="44337" y="119053"/>
                </a:lnTo>
                <a:cubicBezTo>
                  <a:pt x="57481" y="112576"/>
                  <a:pt x="48051" y="90478"/>
                  <a:pt x="50718" y="78667"/>
                </a:cubicBezTo>
                <a:cubicBezTo>
                  <a:pt x="41765" y="73237"/>
                  <a:pt x="41765" y="72952"/>
                  <a:pt x="50718" y="67808"/>
                </a:cubicBezTo>
                <a:lnTo>
                  <a:pt x="50718" y="12468"/>
                </a:lnTo>
                <a:lnTo>
                  <a:pt x="44908" y="8658"/>
                </a:lnTo>
                <a:lnTo>
                  <a:pt x="51099" y="4848"/>
                </a:lnTo>
                <a:lnTo>
                  <a:pt x="51099" y="-581"/>
                </a:lnTo>
                <a:lnTo>
                  <a:pt x="642411" y="-581"/>
                </a:lnTo>
                <a:lnTo>
                  <a:pt x="642411" y="53044"/>
                </a:lnTo>
                <a:cubicBezTo>
                  <a:pt x="644602" y="54473"/>
                  <a:pt x="646888" y="55712"/>
                  <a:pt x="648793" y="56855"/>
                </a:cubicBezTo>
                <a:lnTo>
                  <a:pt x="648793" y="64189"/>
                </a:lnTo>
                <a:lnTo>
                  <a:pt x="642792" y="67999"/>
                </a:lnTo>
                <a:lnTo>
                  <a:pt x="642792" y="100669"/>
                </a:lnTo>
                <a:cubicBezTo>
                  <a:pt x="659080" y="107051"/>
                  <a:pt x="639078" y="133912"/>
                  <a:pt x="654794" y="140579"/>
                </a:cubicBezTo>
                <a:cubicBezTo>
                  <a:pt x="654794" y="143818"/>
                  <a:pt x="657080" y="146294"/>
                  <a:pt x="661747" y="148199"/>
                </a:cubicBezTo>
                <a:cubicBezTo>
                  <a:pt x="659556" y="151628"/>
                  <a:pt x="651460" y="148961"/>
                  <a:pt x="648984" y="152105"/>
                </a:cubicBezTo>
                <a:lnTo>
                  <a:pt x="648984" y="196205"/>
                </a:lnTo>
                <a:lnTo>
                  <a:pt x="642316" y="200206"/>
                </a:lnTo>
                <a:cubicBezTo>
                  <a:pt x="642316" y="201539"/>
                  <a:pt x="642316" y="202682"/>
                  <a:pt x="642792" y="203730"/>
                </a:cubicBezTo>
                <a:lnTo>
                  <a:pt x="648508" y="207445"/>
                </a:lnTo>
                <a:lnTo>
                  <a:pt x="648508" y="222304"/>
                </a:lnTo>
                <a:lnTo>
                  <a:pt x="643459" y="225161"/>
                </a:lnTo>
                <a:cubicBezTo>
                  <a:pt x="641935" y="242592"/>
                  <a:pt x="642030" y="302695"/>
                  <a:pt x="643459" y="318601"/>
                </a:cubicBezTo>
                <a:lnTo>
                  <a:pt x="648508" y="321364"/>
                </a:lnTo>
                <a:lnTo>
                  <a:pt x="642411" y="325364"/>
                </a:lnTo>
                <a:lnTo>
                  <a:pt x="642411" y="395944"/>
                </a:lnTo>
                <a:lnTo>
                  <a:pt x="648793" y="399849"/>
                </a:lnTo>
                <a:lnTo>
                  <a:pt x="648793" y="406993"/>
                </a:lnTo>
                <a:lnTo>
                  <a:pt x="642507" y="410899"/>
                </a:lnTo>
                <a:lnTo>
                  <a:pt x="642507" y="418328"/>
                </a:lnTo>
                <a:cubicBezTo>
                  <a:pt x="644507" y="419757"/>
                  <a:pt x="647364" y="420043"/>
                  <a:pt x="648031" y="422329"/>
                </a:cubicBezTo>
                <a:cubicBezTo>
                  <a:pt x="638506" y="425186"/>
                  <a:pt x="639078" y="448903"/>
                  <a:pt x="648888" y="450904"/>
                </a:cubicBezTo>
                <a:cubicBezTo>
                  <a:pt x="643840" y="472240"/>
                  <a:pt x="661842" y="530437"/>
                  <a:pt x="636030" y="531866"/>
                </a:cubicBezTo>
                <a:cubicBezTo>
                  <a:pt x="636030" y="533009"/>
                  <a:pt x="636030" y="534248"/>
                  <a:pt x="636030" y="534819"/>
                </a:cubicBezTo>
                <a:cubicBezTo>
                  <a:pt x="638125" y="539105"/>
                  <a:pt x="646698" y="536152"/>
                  <a:pt x="649079" y="539582"/>
                </a:cubicBezTo>
                <a:lnTo>
                  <a:pt x="649079" y="550440"/>
                </a:lnTo>
                <a:cubicBezTo>
                  <a:pt x="634315" y="553393"/>
                  <a:pt x="635458" y="554441"/>
                  <a:pt x="636030" y="568633"/>
                </a:cubicBezTo>
                <a:lnTo>
                  <a:pt x="642126" y="572824"/>
                </a:lnTo>
                <a:lnTo>
                  <a:pt x="637077" y="575681"/>
                </a:lnTo>
                <a:cubicBezTo>
                  <a:pt x="635496" y="594503"/>
                  <a:pt x="635496" y="613429"/>
                  <a:pt x="637077" y="632260"/>
                </a:cubicBezTo>
                <a:lnTo>
                  <a:pt x="642411" y="635212"/>
                </a:lnTo>
                <a:cubicBezTo>
                  <a:pt x="642411" y="642261"/>
                  <a:pt x="639744" y="651119"/>
                  <a:pt x="648793" y="653596"/>
                </a:cubicBezTo>
                <a:lnTo>
                  <a:pt x="648793" y="704935"/>
                </a:lnTo>
                <a:lnTo>
                  <a:pt x="655461" y="708936"/>
                </a:lnTo>
                <a:lnTo>
                  <a:pt x="655461" y="716175"/>
                </a:lnTo>
                <a:lnTo>
                  <a:pt x="649365" y="720080"/>
                </a:lnTo>
                <a:lnTo>
                  <a:pt x="655556" y="724081"/>
                </a:lnTo>
                <a:cubicBezTo>
                  <a:pt x="655023" y="732720"/>
                  <a:pt x="655308" y="741397"/>
                  <a:pt x="656413" y="749989"/>
                </a:cubicBezTo>
                <a:lnTo>
                  <a:pt x="661080" y="752560"/>
                </a:lnTo>
                <a:cubicBezTo>
                  <a:pt x="661080" y="757037"/>
                  <a:pt x="651555" y="753513"/>
                  <a:pt x="649269" y="756751"/>
                </a:cubicBezTo>
                <a:lnTo>
                  <a:pt x="649269" y="793518"/>
                </a:lnTo>
                <a:lnTo>
                  <a:pt x="655175" y="797233"/>
                </a:lnTo>
                <a:lnTo>
                  <a:pt x="649079" y="801138"/>
                </a:lnTo>
                <a:lnTo>
                  <a:pt x="649079" y="808377"/>
                </a:lnTo>
                <a:lnTo>
                  <a:pt x="655270" y="812187"/>
                </a:lnTo>
                <a:lnTo>
                  <a:pt x="655270" y="830475"/>
                </a:lnTo>
                <a:lnTo>
                  <a:pt x="648984" y="834666"/>
                </a:lnTo>
                <a:cubicBezTo>
                  <a:pt x="648126" y="856859"/>
                  <a:pt x="650603" y="879814"/>
                  <a:pt x="648031" y="901341"/>
                </a:cubicBezTo>
                <a:lnTo>
                  <a:pt x="643364" y="903913"/>
                </a:lnTo>
                <a:cubicBezTo>
                  <a:pt x="641745" y="924963"/>
                  <a:pt x="642030" y="1008688"/>
                  <a:pt x="643364" y="1023165"/>
                </a:cubicBezTo>
                <a:lnTo>
                  <a:pt x="654889" y="1029643"/>
                </a:lnTo>
                <a:cubicBezTo>
                  <a:pt x="652508" y="1032976"/>
                  <a:pt x="644412" y="1030405"/>
                  <a:pt x="641935" y="1033739"/>
                </a:cubicBezTo>
                <a:lnTo>
                  <a:pt x="641935" y="1084983"/>
                </a:lnTo>
                <a:lnTo>
                  <a:pt x="635649" y="1088888"/>
                </a:lnTo>
                <a:cubicBezTo>
                  <a:pt x="649269" y="1119464"/>
                  <a:pt x="640125" y="1167279"/>
                  <a:pt x="641078" y="1203188"/>
                </a:cubicBezTo>
                <a:lnTo>
                  <a:pt x="635934" y="1206046"/>
                </a:lnTo>
                <a:cubicBezTo>
                  <a:pt x="635934" y="1213856"/>
                  <a:pt x="631839" y="1225096"/>
                  <a:pt x="641650" y="1228239"/>
                </a:cubicBezTo>
                <a:lnTo>
                  <a:pt x="635649" y="1232144"/>
                </a:lnTo>
                <a:cubicBezTo>
                  <a:pt x="635172" y="1245575"/>
                  <a:pt x="635649" y="1259100"/>
                  <a:pt x="635649" y="1272531"/>
                </a:cubicBezTo>
                <a:lnTo>
                  <a:pt x="629172" y="1276436"/>
                </a:lnTo>
                <a:lnTo>
                  <a:pt x="629172" y="1283675"/>
                </a:lnTo>
                <a:cubicBezTo>
                  <a:pt x="638697" y="1288437"/>
                  <a:pt x="635934" y="1290437"/>
                  <a:pt x="629172" y="1295581"/>
                </a:cubicBezTo>
                <a:cubicBezTo>
                  <a:pt x="631553" y="1306630"/>
                  <a:pt x="623171" y="1325299"/>
                  <a:pt x="634792" y="1331109"/>
                </a:cubicBezTo>
                <a:cubicBezTo>
                  <a:pt x="636334" y="1353635"/>
                  <a:pt x="636182" y="1376239"/>
                  <a:pt x="634315" y="1398737"/>
                </a:cubicBezTo>
                <a:lnTo>
                  <a:pt x="629458" y="1401499"/>
                </a:lnTo>
                <a:lnTo>
                  <a:pt x="629458" y="1416262"/>
                </a:lnTo>
                <a:lnTo>
                  <a:pt x="635649" y="1420073"/>
                </a:lnTo>
                <a:lnTo>
                  <a:pt x="635649" y="1489890"/>
                </a:lnTo>
                <a:lnTo>
                  <a:pt x="642411" y="1493987"/>
                </a:lnTo>
                <a:lnTo>
                  <a:pt x="642411" y="1563805"/>
                </a:lnTo>
                <a:cubicBezTo>
                  <a:pt x="645555" y="1566948"/>
                  <a:pt x="656032" y="1563805"/>
                  <a:pt x="655461" y="1569805"/>
                </a:cubicBezTo>
                <a:cubicBezTo>
                  <a:pt x="656604" y="1573996"/>
                  <a:pt x="641268" y="1572377"/>
                  <a:pt x="642316" y="1575615"/>
                </a:cubicBezTo>
                <a:cubicBezTo>
                  <a:pt x="641364" y="1609811"/>
                  <a:pt x="644031" y="1644577"/>
                  <a:pt x="641364" y="1678581"/>
                </a:cubicBezTo>
                <a:lnTo>
                  <a:pt x="636220" y="1681439"/>
                </a:lnTo>
                <a:lnTo>
                  <a:pt x="642030" y="1685439"/>
                </a:lnTo>
                <a:lnTo>
                  <a:pt x="642030" y="1692678"/>
                </a:lnTo>
                <a:lnTo>
                  <a:pt x="635744" y="1696488"/>
                </a:lnTo>
                <a:lnTo>
                  <a:pt x="635744" y="1711061"/>
                </a:lnTo>
                <a:lnTo>
                  <a:pt x="642411" y="1715157"/>
                </a:lnTo>
                <a:lnTo>
                  <a:pt x="642411" y="1736874"/>
                </a:lnTo>
                <a:lnTo>
                  <a:pt x="648508" y="1740875"/>
                </a:lnTo>
                <a:lnTo>
                  <a:pt x="643554" y="1743637"/>
                </a:lnTo>
                <a:cubicBezTo>
                  <a:pt x="641935" y="1772192"/>
                  <a:pt x="641935" y="1800806"/>
                  <a:pt x="643554" y="1829362"/>
                </a:cubicBezTo>
                <a:lnTo>
                  <a:pt x="648603" y="1832219"/>
                </a:lnTo>
                <a:lnTo>
                  <a:pt x="642697" y="1836220"/>
                </a:lnTo>
                <a:lnTo>
                  <a:pt x="642697" y="1872986"/>
                </a:lnTo>
                <a:lnTo>
                  <a:pt x="648984" y="1876796"/>
                </a:lnTo>
                <a:lnTo>
                  <a:pt x="648984" y="1924421"/>
                </a:lnTo>
                <a:lnTo>
                  <a:pt x="642602" y="1928231"/>
                </a:lnTo>
                <a:lnTo>
                  <a:pt x="642602" y="1950139"/>
                </a:lnTo>
                <a:lnTo>
                  <a:pt x="648698" y="1954139"/>
                </a:lnTo>
                <a:cubicBezTo>
                  <a:pt x="636030" y="1957568"/>
                  <a:pt x="648698" y="1972618"/>
                  <a:pt x="636030" y="1975952"/>
                </a:cubicBezTo>
                <a:cubicBezTo>
                  <a:pt x="635220" y="1982324"/>
                  <a:pt x="635677" y="1988801"/>
                  <a:pt x="637363" y="1995002"/>
                </a:cubicBezTo>
                <a:lnTo>
                  <a:pt x="642221" y="1997764"/>
                </a:lnTo>
                <a:lnTo>
                  <a:pt x="642221" y="2012527"/>
                </a:lnTo>
                <a:lnTo>
                  <a:pt x="635934" y="2016337"/>
                </a:lnTo>
                <a:lnTo>
                  <a:pt x="635934" y="2019862"/>
                </a:lnTo>
                <a:lnTo>
                  <a:pt x="642316" y="2023767"/>
                </a:lnTo>
                <a:lnTo>
                  <a:pt x="642316" y="2049389"/>
                </a:lnTo>
                <a:lnTo>
                  <a:pt x="635553" y="2053675"/>
                </a:lnTo>
                <a:lnTo>
                  <a:pt x="635553" y="2086251"/>
                </a:lnTo>
                <a:lnTo>
                  <a:pt x="629172" y="2090632"/>
                </a:lnTo>
                <a:cubicBezTo>
                  <a:pt x="629172" y="2093204"/>
                  <a:pt x="629172" y="2095586"/>
                  <a:pt x="629743" y="2097586"/>
                </a:cubicBezTo>
                <a:lnTo>
                  <a:pt x="635553" y="2100824"/>
                </a:lnTo>
                <a:lnTo>
                  <a:pt x="635553" y="2108254"/>
                </a:lnTo>
                <a:lnTo>
                  <a:pt x="629553" y="2112159"/>
                </a:lnTo>
                <a:lnTo>
                  <a:pt x="629553" y="2119970"/>
                </a:lnTo>
                <a:lnTo>
                  <a:pt x="635934" y="2123780"/>
                </a:lnTo>
                <a:lnTo>
                  <a:pt x="635934" y="2153116"/>
                </a:lnTo>
                <a:lnTo>
                  <a:pt x="642126" y="2156927"/>
                </a:lnTo>
                <a:lnTo>
                  <a:pt x="635934" y="2160927"/>
                </a:lnTo>
                <a:cubicBezTo>
                  <a:pt x="638220" y="2179025"/>
                  <a:pt x="631172" y="2202361"/>
                  <a:pt x="638887" y="2217505"/>
                </a:cubicBezTo>
                <a:cubicBezTo>
                  <a:pt x="642221" y="2218172"/>
                  <a:pt x="647650" y="2216362"/>
                  <a:pt x="648412" y="2220173"/>
                </a:cubicBezTo>
                <a:lnTo>
                  <a:pt x="636601" y="2226840"/>
                </a:lnTo>
                <a:lnTo>
                  <a:pt x="636601" y="2256272"/>
                </a:lnTo>
                <a:lnTo>
                  <a:pt x="642983" y="2260177"/>
                </a:lnTo>
                <a:lnTo>
                  <a:pt x="642983" y="2263702"/>
                </a:lnTo>
                <a:lnTo>
                  <a:pt x="636411" y="2267607"/>
                </a:lnTo>
                <a:cubicBezTo>
                  <a:pt x="636411" y="2268941"/>
                  <a:pt x="636411" y="2270179"/>
                  <a:pt x="636411" y="2271227"/>
                </a:cubicBezTo>
                <a:lnTo>
                  <a:pt x="642221" y="2274941"/>
                </a:lnTo>
                <a:lnTo>
                  <a:pt x="642221" y="2293420"/>
                </a:lnTo>
                <a:cubicBezTo>
                  <a:pt x="633649" y="2298659"/>
                  <a:pt x="633649" y="2298849"/>
                  <a:pt x="642221" y="2304373"/>
                </a:cubicBezTo>
                <a:cubicBezTo>
                  <a:pt x="641650" y="2311232"/>
                  <a:pt x="644983" y="2320185"/>
                  <a:pt x="635744" y="2322662"/>
                </a:cubicBezTo>
                <a:lnTo>
                  <a:pt x="635744" y="2329996"/>
                </a:lnTo>
                <a:lnTo>
                  <a:pt x="642126" y="2333806"/>
                </a:lnTo>
                <a:lnTo>
                  <a:pt x="642126" y="2337425"/>
                </a:lnTo>
                <a:lnTo>
                  <a:pt x="635839" y="2341235"/>
                </a:lnTo>
                <a:lnTo>
                  <a:pt x="635839" y="2352189"/>
                </a:lnTo>
                <a:lnTo>
                  <a:pt x="642221" y="2356285"/>
                </a:lnTo>
                <a:cubicBezTo>
                  <a:pt x="642564" y="2360019"/>
                  <a:pt x="642278" y="2363791"/>
                  <a:pt x="641364" y="2367429"/>
                </a:cubicBezTo>
                <a:cubicBezTo>
                  <a:pt x="633267" y="2372287"/>
                  <a:pt x="633267" y="2372573"/>
                  <a:pt x="642221" y="2378002"/>
                </a:cubicBezTo>
                <a:cubicBezTo>
                  <a:pt x="642221" y="2390098"/>
                  <a:pt x="638316" y="2406577"/>
                  <a:pt x="656318" y="2401909"/>
                </a:cubicBezTo>
                <a:cubicBezTo>
                  <a:pt x="671272" y="2403719"/>
                  <a:pt x="648603" y="2407149"/>
                  <a:pt x="649079" y="2404957"/>
                </a:cubicBezTo>
                <a:lnTo>
                  <a:pt x="635839" y="2410768"/>
                </a:lnTo>
                <a:lnTo>
                  <a:pt x="635839" y="2422198"/>
                </a:lnTo>
                <a:lnTo>
                  <a:pt x="642221" y="2426293"/>
                </a:lnTo>
                <a:cubicBezTo>
                  <a:pt x="642726" y="2436180"/>
                  <a:pt x="642411" y="2446086"/>
                  <a:pt x="641268" y="2455916"/>
                </a:cubicBezTo>
                <a:lnTo>
                  <a:pt x="636696" y="2458488"/>
                </a:lnTo>
                <a:cubicBezTo>
                  <a:pt x="635115" y="2476071"/>
                  <a:pt x="635115" y="2493769"/>
                  <a:pt x="636696" y="2511352"/>
                </a:cubicBezTo>
                <a:lnTo>
                  <a:pt x="641650" y="2514114"/>
                </a:lnTo>
                <a:lnTo>
                  <a:pt x="635553" y="2518114"/>
                </a:lnTo>
                <a:lnTo>
                  <a:pt x="635553" y="2540022"/>
                </a:lnTo>
                <a:lnTo>
                  <a:pt x="641745" y="2543832"/>
                </a:lnTo>
                <a:lnTo>
                  <a:pt x="635744" y="2547642"/>
                </a:lnTo>
                <a:lnTo>
                  <a:pt x="635744" y="2558500"/>
                </a:lnTo>
                <a:lnTo>
                  <a:pt x="641554" y="2562501"/>
                </a:lnTo>
                <a:lnTo>
                  <a:pt x="635839" y="2565739"/>
                </a:lnTo>
                <a:cubicBezTo>
                  <a:pt x="634096" y="2569911"/>
                  <a:pt x="636058" y="2574712"/>
                  <a:pt x="640230" y="2576455"/>
                </a:cubicBezTo>
                <a:cubicBezTo>
                  <a:pt x="640811" y="2576703"/>
                  <a:pt x="641411" y="2576874"/>
                  <a:pt x="642030" y="2576979"/>
                </a:cubicBezTo>
                <a:cubicBezTo>
                  <a:pt x="644317" y="2591838"/>
                  <a:pt x="633839" y="2613079"/>
                  <a:pt x="654889" y="2613746"/>
                </a:cubicBezTo>
                <a:cubicBezTo>
                  <a:pt x="651270" y="2616508"/>
                  <a:pt x="645364" y="2614889"/>
                  <a:pt x="642126" y="2617651"/>
                </a:cubicBezTo>
                <a:lnTo>
                  <a:pt x="642126" y="2628509"/>
                </a:lnTo>
                <a:lnTo>
                  <a:pt x="648603" y="2632605"/>
                </a:lnTo>
                <a:cubicBezTo>
                  <a:pt x="648603" y="2633939"/>
                  <a:pt x="648126" y="2635082"/>
                  <a:pt x="648031" y="2636129"/>
                </a:cubicBezTo>
                <a:lnTo>
                  <a:pt x="642030" y="2640034"/>
                </a:lnTo>
                <a:cubicBezTo>
                  <a:pt x="642364" y="2644968"/>
                  <a:pt x="642107" y="2649921"/>
                  <a:pt x="641268" y="2654799"/>
                </a:cubicBezTo>
                <a:lnTo>
                  <a:pt x="635934" y="2657846"/>
                </a:lnTo>
                <a:lnTo>
                  <a:pt x="641745" y="2661847"/>
                </a:lnTo>
                <a:lnTo>
                  <a:pt x="641745" y="2683754"/>
                </a:lnTo>
                <a:lnTo>
                  <a:pt x="635649" y="2687469"/>
                </a:lnTo>
                <a:lnTo>
                  <a:pt x="641840" y="2691374"/>
                </a:lnTo>
                <a:lnTo>
                  <a:pt x="641840" y="2713282"/>
                </a:lnTo>
                <a:lnTo>
                  <a:pt x="635744" y="2717187"/>
                </a:lnTo>
                <a:cubicBezTo>
                  <a:pt x="645269" y="2718902"/>
                  <a:pt x="645269" y="2751858"/>
                  <a:pt x="635744" y="2753668"/>
                </a:cubicBezTo>
                <a:lnTo>
                  <a:pt x="635744" y="2760907"/>
                </a:lnTo>
                <a:cubicBezTo>
                  <a:pt x="637935" y="2762812"/>
                  <a:pt x="643174" y="2764812"/>
                  <a:pt x="641935" y="2768432"/>
                </a:cubicBezTo>
                <a:lnTo>
                  <a:pt x="635363" y="2772337"/>
                </a:lnTo>
                <a:lnTo>
                  <a:pt x="635363" y="2787006"/>
                </a:lnTo>
                <a:cubicBezTo>
                  <a:pt x="658604" y="2795102"/>
                  <a:pt x="660128" y="2795102"/>
                  <a:pt x="636601" y="2797387"/>
                </a:cubicBezTo>
                <a:cubicBezTo>
                  <a:pt x="635744" y="2807675"/>
                  <a:pt x="630315" y="2828820"/>
                  <a:pt x="641078" y="2834535"/>
                </a:cubicBezTo>
                <a:cubicBezTo>
                  <a:pt x="638506" y="2838250"/>
                  <a:pt x="632696" y="2839583"/>
                  <a:pt x="628791" y="2842346"/>
                </a:cubicBezTo>
                <a:lnTo>
                  <a:pt x="628791" y="2849680"/>
                </a:lnTo>
                <a:cubicBezTo>
                  <a:pt x="633182" y="2851785"/>
                  <a:pt x="637306" y="2854414"/>
                  <a:pt x="641078" y="2857490"/>
                </a:cubicBezTo>
                <a:cubicBezTo>
                  <a:pt x="639649" y="2858824"/>
                  <a:pt x="635934" y="2859300"/>
                  <a:pt x="636506" y="2861396"/>
                </a:cubicBezTo>
                <a:lnTo>
                  <a:pt x="641554" y="2864253"/>
                </a:lnTo>
                <a:lnTo>
                  <a:pt x="635744" y="2868063"/>
                </a:lnTo>
                <a:cubicBezTo>
                  <a:pt x="635744" y="2869111"/>
                  <a:pt x="635744" y="2870349"/>
                  <a:pt x="635744" y="2871587"/>
                </a:cubicBezTo>
                <a:lnTo>
                  <a:pt x="629172" y="2875588"/>
                </a:lnTo>
                <a:lnTo>
                  <a:pt x="629172" y="2886446"/>
                </a:lnTo>
                <a:lnTo>
                  <a:pt x="635744" y="2890447"/>
                </a:lnTo>
                <a:cubicBezTo>
                  <a:pt x="635744" y="2891781"/>
                  <a:pt x="635744" y="2892924"/>
                  <a:pt x="635744" y="2894352"/>
                </a:cubicBezTo>
                <a:cubicBezTo>
                  <a:pt x="625267" y="2897686"/>
                  <a:pt x="630696" y="2902543"/>
                  <a:pt x="636411" y="2905591"/>
                </a:cubicBezTo>
                <a:cubicBezTo>
                  <a:pt x="636411" y="2908354"/>
                  <a:pt x="635934" y="2910640"/>
                  <a:pt x="635744" y="2912545"/>
                </a:cubicBezTo>
                <a:lnTo>
                  <a:pt x="629934" y="2915783"/>
                </a:lnTo>
                <a:lnTo>
                  <a:pt x="629934" y="2923498"/>
                </a:lnTo>
                <a:lnTo>
                  <a:pt x="642602" y="2930737"/>
                </a:lnTo>
                <a:lnTo>
                  <a:pt x="635934" y="2934833"/>
                </a:lnTo>
                <a:lnTo>
                  <a:pt x="635934" y="2945596"/>
                </a:lnTo>
                <a:cubicBezTo>
                  <a:pt x="627267" y="2950930"/>
                  <a:pt x="627267" y="2951216"/>
                  <a:pt x="635172" y="2955979"/>
                </a:cubicBezTo>
                <a:cubicBezTo>
                  <a:pt x="640125" y="2966456"/>
                  <a:pt x="629267" y="2984554"/>
                  <a:pt x="642411" y="2989507"/>
                </a:cubicBezTo>
                <a:lnTo>
                  <a:pt x="636316" y="2993508"/>
                </a:lnTo>
                <a:lnTo>
                  <a:pt x="636316" y="3000651"/>
                </a:lnTo>
                <a:lnTo>
                  <a:pt x="642697" y="3004556"/>
                </a:lnTo>
                <a:lnTo>
                  <a:pt x="642697" y="3011795"/>
                </a:lnTo>
                <a:lnTo>
                  <a:pt x="636506" y="3015606"/>
                </a:lnTo>
                <a:lnTo>
                  <a:pt x="636506" y="3030369"/>
                </a:lnTo>
                <a:cubicBezTo>
                  <a:pt x="645078" y="3035703"/>
                  <a:pt x="645078" y="3035989"/>
                  <a:pt x="637077" y="3040846"/>
                </a:cubicBezTo>
                <a:cubicBezTo>
                  <a:pt x="629743" y="3076280"/>
                  <a:pt x="646602" y="3125619"/>
                  <a:pt x="630219" y="3155146"/>
                </a:cubicBezTo>
                <a:cubicBezTo>
                  <a:pt x="630219" y="3156289"/>
                  <a:pt x="630219" y="3157432"/>
                  <a:pt x="629553" y="3158861"/>
                </a:cubicBezTo>
                <a:lnTo>
                  <a:pt x="636030" y="3162862"/>
                </a:lnTo>
                <a:lnTo>
                  <a:pt x="636030" y="3324787"/>
                </a:lnTo>
                <a:lnTo>
                  <a:pt x="642697" y="3328882"/>
                </a:lnTo>
                <a:lnTo>
                  <a:pt x="642697" y="3406131"/>
                </a:lnTo>
                <a:lnTo>
                  <a:pt x="636125" y="3410131"/>
                </a:lnTo>
                <a:cubicBezTo>
                  <a:pt x="636125" y="3411465"/>
                  <a:pt x="636125" y="3412608"/>
                  <a:pt x="636696" y="3413655"/>
                </a:cubicBezTo>
                <a:lnTo>
                  <a:pt x="642792" y="3417655"/>
                </a:lnTo>
                <a:cubicBezTo>
                  <a:pt x="643174" y="3422561"/>
                  <a:pt x="642916" y="3427485"/>
                  <a:pt x="642030" y="3432324"/>
                </a:cubicBezTo>
                <a:cubicBezTo>
                  <a:pt x="623457" y="3445850"/>
                  <a:pt x="649174" y="3507286"/>
                  <a:pt x="629934" y="3520240"/>
                </a:cubicBezTo>
                <a:lnTo>
                  <a:pt x="629934" y="3534527"/>
                </a:lnTo>
                <a:cubicBezTo>
                  <a:pt x="619971" y="3542366"/>
                  <a:pt x="607245" y="3545805"/>
                  <a:pt x="594691" y="3544052"/>
                </a:cubicBezTo>
                <a:cubicBezTo>
                  <a:pt x="588214" y="3544909"/>
                  <a:pt x="591929" y="3550434"/>
                  <a:pt x="585166" y="3552434"/>
                </a:cubicBezTo>
                <a:cubicBezTo>
                  <a:pt x="592310" y="3561959"/>
                  <a:pt x="612789" y="3544052"/>
                  <a:pt x="623266" y="3556816"/>
                </a:cubicBezTo>
                <a:lnTo>
                  <a:pt x="623266" y="3560340"/>
                </a:lnTo>
                <a:lnTo>
                  <a:pt x="629838" y="3564341"/>
                </a:lnTo>
                <a:lnTo>
                  <a:pt x="629838" y="3571484"/>
                </a:lnTo>
                <a:lnTo>
                  <a:pt x="623838" y="3575389"/>
                </a:lnTo>
                <a:lnTo>
                  <a:pt x="629934" y="3579390"/>
                </a:lnTo>
                <a:cubicBezTo>
                  <a:pt x="627933" y="3591773"/>
                  <a:pt x="634315" y="3608727"/>
                  <a:pt x="626600" y="3617490"/>
                </a:cubicBezTo>
                <a:cubicBezTo>
                  <a:pt x="606217" y="3615871"/>
                  <a:pt x="607550" y="3623014"/>
                  <a:pt x="627743" y="3621205"/>
                </a:cubicBezTo>
                <a:lnTo>
                  <a:pt x="630886" y="3627015"/>
                </a:lnTo>
                <a:lnTo>
                  <a:pt x="636411" y="3630444"/>
                </a:lnTo>
                <a:lnTo>
                  <a:pt x="636411" y="3641398"/>
                </a:lnTo>
                <a:lnTo>
                  <a:pt x="630219" y="3645208"/>
                </a:lnTo>
                <a:lnTo>
                  <a:pt x="636506" y="3649113"/>
                </a:lnTo>
                <a:cubicBezTo>
                  <a:pt x="639363" y="3669783"/>
                  <a:pt x="632886" y="3670354"/>
                  <a:pt x="613932" y="3669116"/>
                </a:cubicBezTo>
                <a:cubicBezTo>
                  <a:pt x="604407" y="3673497"/>
                  <a:pt x="623457" y="3673021"/>
                  <a:pt x="626695" y="3672735"/>
                </a:cubicBezTo>
                <a:cubicBezTo>
                  <a:pt x="630791" y="3675593"/>
                  <a:pt x="630696" y="3680164"/>
                  <a:pt x="636220" y="3681689"/>
                </a:cubicBezTo>
                <a:cubicBezTo>
                  <a:pt x="636220" y="3682927"/>
                  <a:pt x="636220" y="3684070"/>
                  <a:pt x="636220" y="3685403"/>
                </a:cubicBezTo>
                <a:lnTo>
                  <a:pt x="629648" y="3689404"/>
                </a:lnTo>
                <a:lnTo>
                  <a:pt x="629648" y="3696643"/>
                </a:lnTo>
                <a:lnTo>
                  <a:pt x="635934" y="3700453"/>
                </a:lnTo>
                <a:lnTo>
                  <a:pt x="629743" y="3704358"/>
                </a:lnTo>
                <a:cubicBezTo>
                  <a:pt x="633649" y="3719503"/>
                  <a:pt x="613551" y="3708739"/>
                  <a:pt x="610693" y="3715693"/>
                </a:cubicBezTo>
                <a:cubicBezTo>
                  <a:pt x="616170" y="3719341"/>
                  <a:pt x="622514" y="3721475"/>
                  <a:pt x="629076" y="3721884"/>
                </a:cubicBezTo>
                <a:lnTo>
                  <a:pt x="629076" y="3737124"/>
                </a:lnTo>
                <a:lnTo>
                  <a:pt x="622790" y="3740934"/>
                </a:lnTo>
                <a:lnTo>
                  <a:pt x="629458" y="3744934"/>
                </a:lnTo>
                <a:lnTo>
                  <a:pt x="629458" y="3767795"/>
                </a:lnTo>
                <a:lnTo>
                  <a:pt x="635458" y="3771795"/>
                </a:lnTo>
                <a:lnTo>
                  <a:pt x="622695" y="3778939"/>
                </a:lnTo>
                <a:cubicBezTo>
                  <a:pt x="623171" y="3785797"/>
                  <a:pt x="619837" y="3794846"/>
                  <a:pt x="629076" y="3797227"/>
                </a:cubicBezTo>
                <a:lnTo>
                  <a:pt x="629076" y="3841233"/>
                </a:lnTo>
                <a:lnTo>
                  <a:pt x="635839" y="3845328"/>
                </a:lnTo>
                <a:lnTo>
                  <a:pt x="635839" y="3848852"/>
                </a:lnTo>
                <a:lnTo>
                  <a:pt x="629458" y="3852757"/>
                </a:lnTo>
                <a:lnTo>
                  <a:pt x="629458" y="3863045"/>
                </a:lnTo>
                <a:lnTo>
                  <a:pt x="635458" y="3867045"/>
                </a:lnTo>
                <a:lnTo>
                  <a:pt x="630315" y="3869902"/>
                </a:lnTo>
                <a:cubicBezTo>
                  <a:pt x="628791" y="3894868"/>
                  <a:pt x="628791" y="3919899"/>
                  <a:pt x="630315" y="3944865"/>
                </a:cubicBezTo>
                <a:lnTo>
                  <a:pt x="634982" y="3947436"/>
                </a:lnTo>
                <a:cubicBezTo>
                  <a:pt x="642030" y="3981631"/>
                  <a:pt x="624790" y="4030590"/>
                  <a:pt x="642126" y="4058307"/>
                </a:cubicBezTo>
                <a:lnTo>
                  <a:pt x="642126" y="4113647"/>
                </a:lnTo>
                <a:lnTo>
                  <a:pt x="635744" y="4117458"/>
                </a:lnTo>
                <a:lnTo>
                  <a:pt x="635744" y="4128411"/>
                </a:lnTo>
                <a:lnTo>
                  <a:pt x="642316" y="4132316"/>
                </a:lnTo>
                <a:cubicBezTo>
                  <a:pt x="642316" y="4133650"/>
                  <a:pt x="642316" y="4134888"/>
                  <a:pt x="642316" y="4135936"/>
                </a:cubicBezTo>
                <a:lnTo>
                  <a:pt x="636506" y="4139650"/>
                </a:lnTo>
                <a:lnTo>
                  <a:pt x="636506" y="4449309"/>
                </a:lnTo>
                <a:cubicBezTo>
                  <a:pt x="644031" y="4452356"/>
                  <a:pt x="641459" y="4456642"/>
                  <a:pt x="648508" y="4460072"/>
                </a:cubicBezTo>
                <a:lnTo>
                  <a:pt x="642983" y="4463786"/>
                </a:lnTo>
                <a:cubicBezTo>
                  <a:pt x="642983" y="4464739"/>
                  <a:pt x="642983" y="4465978"/>
                  <a:pt x="642983" y="4467310"/>
                </a:cubicBezTo>
                <a:close/>
                <a:moveTo>
                  <a:pt x="583356" y="3598154"/>
                </a:moveTo>
                <a:lnTo>
                  <a:pt x="591929" y="3603584"/>
                </a:lnTo>
                <a:cubicBezTo>
                  <a:pt x="602978" y="3603584"/>
                  <a:pt x="612693" y="3605298"/>
                  <a:pt x="621456" y="3598250"/>
                </a:cubicBezTo>
                <a:cubicBezTo>
                  <a:pt x="611360" y="3588439"/>
                  <a:pt x="594405" y="3593583"/>
                  <a:pt x="583356" y="3598154"/>
                </a:cubicBezTo>
                <a:close/>
                <a:moveTo>
                  <a:pt x="454007" y="3625682"/>
                </a:moveTo>
                <a:cubicBezTo>
                  <a:pt x="454769" y="3625682"/>
                  <a:pt x="455626" y="3624920"/>
                  <a:pt x="456483" y="3624539"/>
                </a:cubicBezTo>
                <a:cubicBezTo>
                  <a:pt x="458388" y="3619871"/>
                  <a:pt x="459150" y="3613299"/>
                  <a:pt x="454102" y="3611013"/>
                </a:cubicBezTo>
                <a:cubicBezTo>
                  <a:pt x="436052" y="3610032"/>
                  <a:pt x="417974" y="3612518"/>
                  <a:pt x="400858" y="3618347"/>
                </a:cubicBezTo>
                <a:cubicBezTo>
                  <a:pt x="395333" y="3617776"/>
                  <a:pt x="389427" y="3619681"/>
                  <a:pt x="385332" y="3616537"/>
                </a:cubicBezTo>
                <a:lnTo>
                  <a:pt x="385332" y="3611680"/>
                </a:lnTo>
                <a:lnTo>
                  <a:pt x="398667" y="3605870"/>
                </a:lnTo>
                <a:cubicBezTo>
                  <a:pt x="398667" y="3599678"/>
                  <a:pt x="393237" y="3599107"/>
                  <a:pt x="389142" y="3596345"/>
                </a:cubicBezTo>
                <a:cubicBezTo>
                  <a:pt x="380607" y="3601583"/>
                  <a:pt x="369863" y="3601583"/>
                  <a:pt x="361329" y="3596345"/>
                </a:cubicBezTo>
                <a:cubicBezTo>
                  <a:pt x="355804" y="3596916"/>
                  <a:pt x="349803" y="3595106"/>
                  <a:pt x="345803" y="3598250"/>
                </a:cubicBezTo>
                <a:cubicBezTo>
                  <a:pt x="344755" y="3606250"/>
                  <a:pt x="347517" y="3609775"/>
                  <a:pt x="355328" y="3604155"/>
                </a:cubicBezTo>
                <a:cubicBezTo>
                  <a:pt x="363377" y="3607812"/>
                  <a:pt x="371206" y="3611946"/>
                  <a:pt x="378759" y="3616537"/>
                </a:cubicBezTo>
                <a:lnTo>
                  <a:pt x="378759" y="3623681"/>
                </a:lnTo>
                <a:cubicBezTo>
                  <a:pt x="389523" y="3631111"/>
                  <a:pt x="400191" y="3633778"/>
                  <a:pt x="408382" y="3622348"/>
                </a:cubicBezTo>
                <a:cubicBezTo>
                  <a:pt x="423051" y="3622062"/>
                  <a:pt x="437910" y="3627872"/>
                  <a:pt x="454007" y="3625682"/>
                </a:cubicBezTo>
                <a:close/>
                <a:moveTo>
                  <a:pt x="428004" y="3739982"/>
                </a:moveTo>
                <a:cubicBezTo>
                  <a:pt x="385332" y="3739982"/>
                  <a:pt x="394857" y="3769414"/>
                  <a:pt x="431337" y="3745601"/>
                </a:cubicBezTo>
                <a:cubicBezTo>
                  <a:pt x="431147" y="3743411"/>
                  <a:pt x="432004" y="3741505"/>
                  <a:pt x="428004" y="3740077"/>
                </a:cubicBezTo>
                <a:close/>
                <a:moveTo>
                  <a:pt x="266745" y="3638350"/>
                </a:moveTo>
                <a:cubicBezTo>
                  <a:pt x="287510" y="3615871"/>
                  <a:pt x="366853" y="3642827"/>
                  <a:pt x="365043" y="3627110"/>
                </a:cubicBezTo>
                <a:cubicBezTo>
                  <a:pt x="356661" y="3620348"/>
                  <a:pt x="346470" y="3621967"/>
                  <a:pt x="336468" y="3621967"/>
                </a:cubicBezTo>
                <a:cubicBezTo>
                  <a:pt x="330658" y="3620538"/>
                  <a:pt x="335040" y="3616061"/>
                  <a:pt x="329420" y="3614537"/>
                </a:cubicBezTo>
                <a:lnTo>
                  <a:pt x="308084" y="3614537"/>
                </a:lnTo>
                <a:lnTo>
                  <a:pt x="297225" y="3622062"/>
                </a:lnTo>
                <a:cubicBezTo>
                  <a:pt x="247410" y="3624253"/>
                  <a:pt x="180258" y="3660162"/>
                  <a:pt x="279033" y="3645208"/>
                </a:cubicBezTo>
                <a:close/>
                <a:moveTo>
                  <a:pt x="234170" y="3728837"/>
                </a:moveTo>
                <a:cubicBezTo>
                  <a:pt x="235408" y="3724551"/>
                  <a:pt x="226359" y="3724551"/>
                  <a:pt x="227598" y="3728837"/>
                </a:cubicBezTo>
                <a:cubicBezTo>
                  <a:pt x="227026" y="3733314"/>
                  <a:pt x="235884" y="3732743"/>
                  <a:pt x="234170" y="3728932"/>
                </a:cubicBezTo>
                <a:close/>
                <a:moveTo>
                  <a:pt x="243695" y="3710359"/>
                </a:moveTo>
                <a:cubicBezTo>
                  <a:pt x="248267" y="3706644"/>
                  <a:pt x="248267" y="3706644"/>
                  <a:pt x="243695" y="3703025"/>
                </a:cubicBezTo>
                <a:lnTo>
                  <a:pt x="230836" y="3703025"/>
                </a:lnTo>
                <a:cubicBezTo>
                  <a:pt x="226074" y="3706644"/>
                  <a:pt x="226074" y="3706740"/>
                  <a:pt x="230836" y="3710359"/>
                </a:cubicBezTo>
                <a:close/>
                <a:moveTo>
                  <a:pt x="304941" y="3351838"/>
                </a:moveTo>
                <a:cubicBezTo>
                  <a:pt x="307122" y="3349942"/>
                  <a:pt x="309970" y="3349018"/>
                  <a:pt x="312846" y="3349266"/>
                </a:cubicBezTo>
                <a:lnTo>
                  <a:pt x="312846" y="3347361"/>
                </a:lnTo>
                <a:cubicBezTo>
                  <a:pt x="306369" y="3342789"/>
                  <a:pt x="293796" y="3337836"/>
                  <a:pt x="286748" y="3344218"/>
                </a:cubicBezTo>
                <a:cubicBezTo>
                  <a:pt x="284843" y="3355171"/>
                  <a:pt x="291225" y="3353076"/>
                  <a:pt x="304941" y="3351838"/>
                </a:cubicBezTo>
                <a:cubicBezTo>
                  <a:pt x="304255" y="3352305"/>
                  <a:pt x="303474" y="3352629"/>
                  <a:pt x="302655" y="3352790"/>
                </a:cubicBezTo>
                <a:cubicBezTo>
                  <a:pt x="306465" y="3352123"/>
                  <a:pt x="309322" y="3351362"/>
                  <a:pt x="312942" y="3351076"/>
                </a:cubicBezTo>
                <a:cubicBezTo>
                  <a:pt x="315704" y="3353076"/>
                  <a:pt x="319324" y="3354315"/>
                  <a:pt x="322467" y="3356410"/>
                </a:cubicBezTo>
                <a:lnTo>
                  <a:pt x="329229" y="3353076"/>
                </a:lnTo>
                <a:cubicBezTo>
                  <a:pt x="337802" y="3359458"/>
                  <a:pt x="348279" y="3353838"/>
                  <a:pt x="356661" y="3360505"/>
                </a:cubicBezTo>
                <a:lnTo>
                  <a:pt x="359424" y="3355267"/>
                </a:lnTo>
                <a:lnTo>
                  <a:pt x="352375" y="3350980"/>
                </a:lnTo>
                <a:lnTo>
                  <a:pt x="352375" y="3347361"/>
                </a:lnTo>
                <a:lnTo>
                  <a:pt x="342850" y="3342313"/>
                </a:lnTo>
                <a:cubicBezTo>
                  <a:pt x="334306" y="3345885"/>
                  <a:pt x="325296" y="3348228"/>
                  <a:pt x="316085" y="3349266"/>
                </a:cubicBezTo>
                <a:cubicBezTo>
                  <a:pt x="314180" y="3349266"/>
                  <a:pt x="311894" y="3348695"/>
                  <a:pt x="312846" y="3350790"/>
                </a:cubicBezTo>
                <a:cubicBezTo>
                  <a:pt x="310313" y="3351380"/>
                  <a:pt x="307732" y="3351762"/>
                  <a:pt x="305131" y="3351933"/>
                </a:cubicBezTo>
                <a:close/>
                <a:moveTo>
                  <a:pt x="330087" y="3308213"/>
                </a:moveTo>
                <a:lnTo>
                  <a:pt x="339135" y="3303165"/>
                </a:lnTo>
                <a:cubicBezTo>
                  <a:pt x="340374" y="3294783"/>
                  <a:pt x="324658" y="3297069"/>
                  <a:pt x="320085" y="3299260"/>
                </a:cubicBezTo>
                <a:lnTo>
                  <a:pt x="320085" y="3302784"/>
                </a:lnTo>
                <a:cubicBezTo>
                  <a:pt x="323067" y="3305298"/>
                  <a:pt x="326534" y="3307185"/>
                  <a:pt x="330277" y="3308309"/>
                </a:cubicBezTo>
                <a:close/>
                <a:moveTo>
                  <a:pt x="355804" y="272119"/>
                </a:moveTo>
                <a:cubicBezTo>
                  <a:pt x="357709" y="272119"/>
                  <a:pt x="359900" y="269834"/>
                  <a:pt x="355804" y="268500"/>
                </a:cubicBezTo>
                <a:cubicBezTo>
                  <a:pt x="353709" y="269452"/>
                  <a:pt x="351613" y="270881"/>
                  <a:pt x="355804" y="272119"/>
                </a:cubicBezTo>
                <a:close/>
                <a:moveTo>
                  <a:pt x="362281" y="3397272"/>
                </a:moveTo>
                <a:cubicBezTo>
                  <a:pt x="357709" y="3400987"/>
                  <a:pt x="357709" y="3400987"/>
                  <a:pt x="362281" y="3404606"/>
                </a:cubicBezTo>
                <a:cubicBezTo>
                  <a:pt x="369901" y="3402511"/>
                  <a:pt x="392666" y="3410226"/>
                  <a:pt x="390856" y="3398605"/>
                </a:cubicBezTo>
                <a:cubicBezTo>
                  <a:pt x="381522" y="3389462"/>
                  <a:pt x="372759" y="3396891"/>
                  <a:pt x="362281" y="3397272"/>
                </a:cubicBezTo>
                <a:close/>
                <a:moveTo>
                  <a:pt x="378759" y="3325358"/>
                </a:moveTo>
                <a:cubicBezTo>
                  <a:pt x="374778" y="3322691"/>
                  <a:pt x="369596" y="3322691"/>
                  <a:pt x="365615" y="3325358"/>
                </a:cubicBezTo>
                <a:cubicBezTo>
                  <a:pt x="369596" y="3328025"/>
                  <a:pt x="374778" y="3328025"/>
                  <a:pt x="378759" y="3325358"/>
                </a:cubicBezTo>
                <a:close/>
                <a:moveTo>
                  <a:pt x="457531" y="23422"/>
                </a:moveTo>
                <a:lnTo>
                  <a:pt x="457531" y="19802"/>
                </a:lnTo>
                <a:cubicBezTo>
                  <a:pt x="439815" y="10277"/>
                  <a:pt x="421622" y="18659"/>
                  <a:pt x="402096" y="17897"/>
                </a:cubicBezTo>
                <a:cubicBezTo>
                  <a:pt x="396952" y="21612"/>
                  <a:pt x="396952" y="21612"/>
                  <a:pt x="402096" y="25232"/>
                </a:cubicBezTo>
                <a:cubicBezTo>
                  <a:pt x="408858" y="26308"/>
                  <a:pt x="415783" y="25136"/>
                  <a:pt x="421812" y="21897"/>
                </a:cubicBezTo>
                <a:cubicBezTo>
                  <a:pt x="433223" y="26317"/>
                  <a:pt x="445777" y="26851"/>
                  <a:pt x="457531" y="23422"/>
                </a:cubicBezTo>
                <a:close/>
                <a:moveTo>
                  <a:pt x="429909" y="3446326"/>
                </a:moveTo>
                <a:cubicBezTo>
                  <a:pt x="414954" y="3440516"/>
                  <a:pt x="418002" y="3453660"/>
                  <a:pt x="429909" y="3447564"/>
                </a:cubicBezTo>
                <a:cubicBezTo>
                  <a:pt x="429909" y="3447183"/>
                  <a:pt x="430385" y="3446612"/>
                  <a:pt x="429909" y="3446326"/>
                </a:cubicBezTo>
                <a:close/>
                <a:moveTo>
                  <a:pt x="398952" y="3544624"/>
                </a:moveTo>
                <a:lnTo>
                  <a:pt x="418002" y="3535766"/>
                </a:lnTo>
                <a:cubicBezTo>
                  <a:pt x="420574" y="3522240"/>
                  <a:pt x="402286" y="3524812"/>
                  <a:pt x="394476" y="3529860"/>
                </a:cubicBezTo>
                <a:cubicBezTo>
                  <a:pt x="387046" y="3531193"/>
                  <a:pt x="381712" y="3524621"/>
                  <a:pt x="374759" y="3526526"/>
                </a:cubicBezTo>
                <a:cubicBezTo>
                  <a:pt x="356376" y="3533480"/>
                  <a:pt x="333230" y="3528431"/>
                  <a:pt x="319419" y="3543766"/>
                </a:cubicBezTo>
                <a:cubicBezTo>
                  <a:pt x="310751" y="3553291"/>
                  <a:pt x="290844" y="3547577"/>
                  <a:pt x="279699" y="3557578"/>
                </a:cubicBezTo>
                <a:cubicBezTo>
                  <a:pt x="280176" y="3559292"/>
                  <a:pt x="278080" y="3561673"/>
                  <a:pt x="282081" y="3562436"/>
                </a:cubicBezTo>
                <a:cubicBezTo>
                  <a:pt x="320181" y="3554816"/>
                  <a:pt x="357328" y="3540528"/>
                  <a:pt x="398571" y="3544624"/>
                </a:cubicBezTo>
                <a:lnTo>
                  <a:pt x="398000" y="3544624"/>
                </a:lnTo>
                <a:cubicBezTo>
                  <a:pt x="400381" y="3544433"/>
                  <a:pt x="401334" y="3544529"/>
                  <a:pt x="399048" y="3544624"/>
                </a:cubicBezTo>
                <a:close/>
                <a:moveTo>
                  <a:pt x="290177" y="3459946"/>
                </a:moveTo>
                <a:cubicBezTo>
                  <a:pt x="271127" y="3474234"/>
                  <a:pt x="365329" y="3462995"/>
                  <a:pt x="371901" y="3460804"/>
                </a:cubicBezTo>
                <a:cubicBezTo>
                  <a:pt x="352947" y="3447278"/>
                  <a:pt x="316085" y="3465757"/>
                  <a:pt x="290272" y="3459946"/>
                </a:cubicBezTo>
                <a:close/>
                <a:moveTo>
                  <a:pt x="314085" y="3414417"/>
                </a:moveTo>
                <a:cubicBezTo>
                  <a:pt x="314666" y="3414979"/>
                  <a:pt x="315389" y="3415370"/>
                  <a:pt x="316180" y="3415560"/>
                </a:cubicBezTo>
                <a:cubicBezTo>
                  <a:pt x="323800" y="3413084"/>
                  <a:pt x="312084" y="3410512"/>
                  <a:pt x="314180" y="3414417"/>
                </a:cubicBezTo>
                <a:close/>
                <a:moveTo>
                  <a:pt x="342660" y="3448802"/>
                </a:moveTo>
                <a:cubicBezTo>
                  <a:pt x="351518" y="3448802"/>
                  <a:pt x="374568" y="3450993"/>
                  <a:pt x="356566" y="3441468"/>
                </a:cubicBezTo>
                <a:lnTo>
                  <a:pt x="342469" y="3441468"/>
                </a:lnTo>
                <a:cubicBezTo>
                  <a:pt x="337992" y="3445183"/>
                  <a:pt x="337992" y="3445183"/>
                  <a:pt x="342755" y="3448802"/>
                </a:cubicBezTo>
                <a:close/>
                <a:moveTo>
                  <a:pt x="329134" y="3504143"/>
                </a:moveTo>
                <a:cubicBezTo>
                  <a:pt x="323533" y="3503819"/>
                  <a:pt x="318028" y="3505619"/>
                  <a:pt x="313704" y="3509191"/>
                </a:cubicBezTo>
                <a:cubicBezTo>
                  <a:pt x="317609" y="3513382"/>
                  <a:pt x="324181" y="3510906"/>
                  <a:pt x="329420" y="3511477"/>
                </a:cubicBezTo>
                <a:cubicBezTo>
                  <a:pt x="334087" y="3507667"/>
                  <a:pt x="334087" y="3507667"/>
                  <a:pt x="329229" y="3504143"/>
                </a:cubicBezTo>
                <a:close/>
                <a:moveTo>
                  <a:pt x="292653" y="3483092"/>
                </a:moveTo>
                <a:cubicBezTo>
                  <a:pt x="293320" y="3493951"/>
                  <a:pt x="318085" y="3489664"/>
                  <a:pt x="326277" y="3487474"/>
                </a:cubicBezTo>
                <a:cubicBezTo>
                  <a:pt x="324372" y="3476615"/>
                  <a:pt x="303607" y="3483187"/>
                  <a:pt x="292749" y="3483092"/>
                </a:cubicBezTo>
                <a:close/>
                <a:moveTo>
                  <a:pt x="373330" y="3480806"/>
                </a:moveTo>
                <a:cubicBezTo>
                  <a:pt x="376721" y="3482616"/>
                  <a:pt x="380798" y="3482616"/>
                  <a:pt x="384189" y="3480806"/>
                </a:cubicBezTo>
                <a:cubicBezTo>
                  <a:pt x="384760" y="3476996"/>
                  <a:pt x="371616" y="3477282"/>
                  <a:pt x="373425" y="3480806"/>
                </a:cubicBezTo>
                <a:close/>
                <a:moveTo>
                  <a:pt x="395333" y="3279258"/>
                </a:moveTo>
                <a:cubicBezTo>
                  <a:pt x="390380" y="3282877"/>
                  <a:pt x="390380" y="3282877"/>
                  <a:pt x="395333" y="3286687"/>
                </a:cubicBezTo>
                <a:lnTo>
                  <a:pt x="408192" y="3286687"/>
                </a:lnTo>
                <a:cubicBezTo>
                  <a:pt x="413145" y="3283162"/>
                  <a:pt x="413145" y="3283067"/>
                  <a:pt x="408192" y="3279258"/>
                </a:cubicBezTo>
                <a:close/>
                <a:moveTo>
                  <a:pt x="285891" y="3391748"/>
                </a:moveTo>
                <a:lnTo>
                  <a:pt x="288653" y="3397082"/>
                </a:lnTo>
                <a:lnTo>
                  <a:pt x="304083" y="3397082"/>
                </a:lnTo>
                <a:cubicBezTo>
                  <a:pt x="309598" y="3393167"/>
                  <a:pt x="316514" y="3391748"/>
                  <a:pt x="323133" y="3393176"/>
                </a:cubicBezTo>
                <a:cubicBezTo>
                  <a:pt x="323133" y="3393176"/>
                  <a:pt x="323895" y="3393176"/>
                  <a:pt x="322371" y="3392129"/>
                </a:cubicBezTo>
                <a:lnTo>
                  <a:pt x="325038" y="3392129"/>
                </a:lnTo>
                <a:cubicBezTo>
                  <a:pt x="324467" y="3390414"/>
                  <a:pt x="317895" y="3388224"/>
                  <a:pt x="319133" y="3391176"/>
                </a:cubicBezTo>
                <a:lnTo>
                  <a:pt x="314275" y="3389938"/>
                </a:lnTo>
                <a:cubicBezTo>
                  <a:pt x="329991" y="3387842"/>
                  <a:pt x="302845" y="3384889"/>
                  <a:pt x="298083" y="3386318"/>
                </a:cubicBezTo>
                <a:lnTo>
                  <a:pt x="298559" y="3386318"/>
                </a:lnTo>
                <a:cubicBezTo>
                  <a:pt x="297321" y="3386318"/>
                  <a:pt x="296273" y="3386318"/>
                  <a:pt x="298083" y="3386318"/>
                </a:cubicBezTo>
                <a:close/>
                <a:moveTo>
                  <a:pt x="283224" y="3515001"/>
                </a:moveTo>
                <a:cubicBezTo>
                  <a:pt x="280366" y="3517287"/>
                  <a:pt x="275889" y="3518621"/>
                  <a:pt x="273699" y="3521287"/>
                </a:cubicBezTo>
                <a:cubicBezTo>
                  <a:pt x="276366" y="3532337"/>
                  <a:pt x="292082" y="3530812"/>
                  <a:pt x="299416" y="3524716"/>
                </a:cubicBezTo>
                <a:cubicBezTo>
                  <a:pt x="294301" y="3521078"/>
                  <a:pt x="288920" y="3517830"/>
                  <a:pt x="283319" y="3515001"/>
                </a:cubicBezTo>
                <a:close/>
                <a:moveTo>
                  <a:pt x="271317" y="3571198"/>
                </a:moveTo>
                <a:cubicBezTo>
                  <a:pt x="262459" y="3571198"/>
                  <a:pt x="255316" y="3563579"/>
                  <a:pt x="246933" y="3568722"/>
                </a:cubicBezTo>
                <a:cubicBezTo>
                  <a:pt x="236837" y="3573580"/>
                  <a:pt x="229503" y="3564150"/>
                  <a:pt x="218358" y="3566912"/>
                </a:cubicBezTo>
                <a:cubicBezTo>
                  <a:pt x="213691" y="3571198"/>
                  <a:pt x="186545" y="3571580"/>
                  <a:pt x="198546" y="3581486"/>
                </a:cubicBezTo>
                <a:cubicBezTo>
                  <a:pt x="222835" y="3584534"/>
                  <a:pt x="247791" y="3570532"/>
                  <a:pt x="270746" y="3581486"/>
                </a:cubicBezTo>
                <a:lnTo>
                  <a:pt x="280271" y="3576056"/>
                </a:lnTo>
                <a:cubicBezTo>
                  <a:pt x="277461" y="3574189"/>
                  <a:pt x="274499" y="3572561"/>
                  <a:pt x="271413" y="3571198"/>
                </a:cubicBezTo>
                <a:close/>
                <a:moveTo>
                  <a:pt x="449816" y="4474740"/>
                </a:moveTo>
                <a:cubicBezTo>
                  <a:pt x="456007" y="4477693"/>
                  <a:pt x="476581" y="4492076"/>
                  <a:pt x="477153" y="4478836"/>
                </a:cubicBezTo>
                <a:cubicBezTo>
                  <a:pt x="469247" y="4475121"/>
                  <a:pt x="463246" y="4468359"/>
                  <a:pt x="453626" y="4469311"/>
                </a:cubicBezTo>
                <a:close/>
                <a:moveTo>
                  <a:pt x="483439" y="130387"/>
                </a:moveTo>
                <a:cubicBezTo>
                  <a:pt x="480448" y="128063"/>
                  <a:pt x="477010" y="126377"/>
                  <a:pt x="473343" y="125434"/>
                </a:cubicBezTo>
                <a:lnTo>
                  <a:pt x="463818" y="130197"/>
                </a:lnTo>
                <a:lnTo>
                  <a:pt x="463818" y="137531"/>
                </a:lnTo>
                <a:cubicBezTo>
                  <a:pt x="467771" y="140151"/>
                  <a:pt x="472914" y="140151"/>
                  <a:pt x="476867" y="137531"/>
                </a:cubicBezTo>
                <a:lnTo>
                  <a:pt x="476867" y="134007"/>
                </a:lnTo>
                <a:close/>
                <a:moveTo>
                  <a:pt x="182640" y="3770747"/>
                </a:moveTo>
                <a:cubicBezTo>
                  <a:pt x="183592" y="3775034"/>
                  <a:pt x="196641" y="3773605"/>
                  <a:pt x="200166" y="3771795"/>
                </a:cubicBezTo>
                <a:cubicBezTo>
                  <a:pt x="199308" y="3767795"/>
                  <a:pt x="186259" y="3768937"/>
                  <a:pt x="182735" y="3770747"/>
                </a:cubicBezTo>
                <a:close/>
                <a:moveTo>
                  <a:pt x="166161" y="3817325"/>
                </a:moveTo>
                <a:cubicBezTo>
                  <a:pt x="184164" y="3816086"/>
                  <a:pt x="203690" y="3819230"/>
                  <a:pt x="220835" y="3815515"/>
                </a:cubicBezTo>
                <a:lnTo>
                  <a:pt x="220835" y="3811609"/>
                </a:lnTo>
                <a:lnTo>
                  <a:pt x="211310" y="3806657"/>
                </a:lnTo>
                <a:lnTo>
                  <a:pt x="204833" y="3809800"/>
                </a:lnTo>
                <a:cubicBezTo>
                  <a:pt x="191317" y="3803532"/>
                  <a:pt x="175601" y="3804170"/>
                  <a:pt x="162637" y="3811515"/>
                </a:cubicBezTo>
                <a:cubicBezTo>
                  <a:pt x="161580" y="3813391"/>
                  <a:pt x="162246" y="3815772"/>
                  <a:pt x="164132" y="3816829"/>
                </a:cubicBezTo>
                <a:cubicBezTo>
                  <a:pt x="164780" y="3817191"/>
                  <a:pt x="165514" y="3817362"/>
                  <a:pt x="166257" y="3817325"/>
                </a:cubicBezTo>
                <a:close/>
                <a:moveTo>
                  <a:pt x="227598" y="3836375"/>
                </a:moveTo>
                <a:cubicBezTo>
                  <a:pt x="225978" y="3827707"/>
                  <a:pt x="211405" y="3833327"/>
                  <a:pt x="204737" y="3831802"/>
                </a:cubicBezTo>
                <a:cubicBezTo>
                  <a:pt x="196165" y="3835803"/>
                  <a:pt x="206262" y="3840566"/>
                  <a:pt x="210072" y="3842852"/>
                </a:cubicBezTo>
                <a:lnTo>
                  <a:pt x="224264" y="3842852"/>
                </a:lnTo>
                <a:cubicBezTo>
                  <a:pt x="227979" y="3839994"/>
                  <a:pt x="227693" y="3839994"/>
                  <a:pt x="227693" y="3836660"/>
                </a:cubicBezTo>
                <a:close/>
                <a:moveTo>
                  <a:pt x="319895" y="3774367"/>
                </a:moveTo>
                <a:cubicBezTo>
                  <a:pt x="315199" y="3771004"/>
                  <a:pt x="309579" y="3769176"/>
                  <a:pt x="303798" y="3769128"/>
                </a:cubicBezTo>
                <a:cubicBezTo>
                  <a:pt x="274366" y="3783701"/>
                  <a:pt x="242171" y="3776462"/>
                  <a:pt x="210738" y="3776653"/>
                </a:cubicBezTo>
                <a:cubicBezTo>
                  <a:pt x="199204" y="3784606"/>
                  <a:pt x="185888" y="3789607"/>
                  <a:pt x="171972" y="3791226"/>
                </a:cubicBezTo>
                <a:cubicBezTo>
                  <a:pt x="166924" y="3795036"/>
                  <a:pt x="166924" y="3795036"/>
                  <a:pt x="171972" y="3798560"/>
                </a:cubicBezTo>
                <a:cubicBezTo>
                  <a:pt x="178744" y="3799646"/>
                  <a:pt x="185678" y="3798436"/>
                  <a:pt x="191688" y="3795131"/>
                </a:cubicBezTo>
                <a:cubicBezTo>
                  <a:pt x="201213" y="3799894"/>
                  <a:pt x="201213" y="3799989"/>
                  <a:pt x="210167" y="3795131"/>
                </a:cubicBezTo>
                <a:cubicBezTo>
                  <a:pt x="226264" y="3793226"/>
                  <a:pt x="243504" y="3798465"/>
                  <a:pt x="256935" y="3787416"/>
                </a:cubicBezTo>
                <a:cubicBezTo>
                  <a:pt x="265698" y="3791607"/>
                  <a:pt x="295035" y="3796941"/>
                  <a:pt x="293320" y="3782368"/>
                </a:cubicBezTo>
                <a:cubicBezTo>
                  <a:pt x="300369" y="3774367"/>
                  <a:pt x="312561" y="3779129"/>
                  <a:pt x="319990" y="3774652"/>
                </a:cubicBezTo>
                <a:close/>
                <a:moveTo>
                  <a:pt x="345231" y="3717217"/>
                </a:moveTo>
                <a:cubicBezTo>
                  <a:pt x="330563" y="3721884"/>
                  <a:pt x="319228" y="3705596"/>
                  <a:pt x="306274" y="3711692"/>
                </a:cubicBezTo>
                <a:cubicBezTo>
                  <a:pt x="300750" y="3717502"/>
                  <a:pt x="248076" y="3714740"/>
                  <a:pt x="263888" y="3728266"/>
                </a:cubicBezTo>
                <a:cubicBezTo>
                  <a:pt x="271127" y="3726170"/>
                  <a:pt x="300083" y="3730266"/>
                  <a:pt x="279509" y="3735600"/>
                </a:cubicBezTo>
                <a:cubicBezTo>
                  <a:pt x="258982" y="3738905"/>
                  <a:pt x="238170" y="3740086"/>
                  <a:pt x="217406" y="3739124"/>
                </a:cubicBezTo>
                <a:cubicBezTo>
                  <a:pt x="204833" y="3730647"/>
                  <a:pt x="198356" y="3740172"/>
                  <a:pt x="187402" y="3745220"/>
                </a:cubicBezTo>
                <a:lnTo>
                  <a:pt x="190450" y="3750268"/>
                </a:lnTo>
                <a:cubicBezTo>
                  <a:pt x="234170" y="3743887"/>
                  <a:pt x="278461" y="3754745"/>
                  <a:pt x="319514" y="3740743"/>
                </a:cubicBezTo>
                <a:lnTo>
                  <a:pt x="319514" y="3737029"/>
                </a:lnTo>
                <a:cubicBezTo>
                  <a:pt x="312084" y="3733123"/>
                  <a:pt x="301702" y="3737029"/>
                  <a:pt x="294844" y="3730552"/>
                </a:cubicBezTo>
                <a:cubicBezTo>
                  <a:pt x="294368" y="3724551"/>
                  <a:pt x="311989" y="3730552"/>
                  <a:pt x="316371" y="3724170"/>
                </a:cubicBezTo>
                <a:cubicBezTo>
                  <a:pt x="323229" y="3725980"/>
                  <a:pt x="369996" y="3726170"/>
                  <a:pt x="345327" y="3717884"/>
                </a:cubicBezTo>
                <a:close/>
                <a:moveTo>
                  <a:pt x="369330" y="3676545"/>
                </a:moveTo>
                <a:cubicBezTo>
                  <a:pt x="379712" y="3673974"/>
                  <a:pt x="400858" y="3682546"/>
                  <a:pt x="404953" y="3671687"/>
                </a:cubicBezTo>
                <a:cubicBezTo>
                  <a:pt x="393495" y="3665077"/>
                  <a:pt x="380998" y="3660476"/>
                  <a:pt x="367996" y="3658066"/>
                </a:cubicBezTo>
                <a:lnTo>
                  <a:pt x="356757" y="3666068"/>
                </a:lnTo>
                <a:cubicBezTo>
                  <a:pt x="347708" y="3659686"/>
                  <a:pt x="338754" y="3662543"/>
                  <a:pt x="329134" y="3661972"/>
                </a:cubicBezTo>
                <a:cubicBezTo>
                  <a:pt x="318018" y="3667506"/>
                  <a:pt x="305608" y="3669935"/>
                  <a:pt x="293225" y="3669020"/>
                </a:cubicBezTo>
                <a:lnTo>
                  <a:pt x="293225" y="3663782"/>
                </a:lnTo>
                <a:cubicBezTo>
                  <a:pt x="286272" y="3661019"/>
                  <a:pt x="286272" y="3661019"/>
                  <a:pt x="280176" y="3663782"/>
                </a:cubicBezTo>
                <a:lnTo>
                  <a:pt x="280176" y="3674640"/>
                </a:lnTo>
                <a:cubicBezTo>
                  <a:pt x="284176" y="3677402"/>
                  <a:pt x="289701" y="3679117"/>
                  <a:pt x="291987" y="3682070"/>
                </a:cubicBezTo>
                <a:lnTo>
                  <a:pt x="283795" y="3687499"/>
                </a:lnTo>
                <a:cubicBezTo>
                  <a:pt x="272746" y="3685308"/>
                  <a:pt x="276080" y="3693118"/>
                  <a:pt x="267126" y="3697024"/>
                </a:cubicBezTo>
                <a:lnTo>
                  <a:pt x="273508" y="3700929"/>
                </a:lnTo>
                <a:cubicBezTo>
                  <a:pt x="276080" y="3714550"/>
                  <a:pt x="295892" y="3700929"/>
                  <a:pt x="305322" y="3702739"/>
                </a:cubicBezTo>
                <a:cubicBezTo>
                  <a:pt x="316371" y="3703405"/>
                  <a:pt x="312180" y="3695976"/>
                  <a:pt x="312942" y="3689785"/>
                </a:cubicBezTo>
                <a:cubicBezTo>
                  <a:pt x="310084" y="3687880"/>
                  <a:pt x="304750" y="3686546"/>
                  <a:pt x="309608" y="3684355"/>
                </a:cubicBezTo>
                <a:cubicBezTo>
                  <a:pt x="329801" y="3685146"/>
                  <a:pt x="349984" y="3682736"/>
                  <a:pt x="369425" y="3677212"/>
                </a:cubicBezTo>
                <a:close/>
                <a:moveTo>
                  <a:pt x="449721" y="4588088"/>
                </a:moveTo>
                <a:cubicBezTo>
                  <a:pt x="431471" y="4580278"/>
                  <a:pt x="411468" y="4577610"/>
                  <a:pt x="391809" y="4580182"/>
                </a:cubicBezTo>
                <a:lnTo>
                  <a:pt x="391809" y="4588660"/>
                </a:lnTo>
                <a:cubicBezTo>
                  <a:pt x="399429" y="4591612"/>
                  <a:pt x="399524" y="4591612"/>
                  <a:pt x="407906" y="4587040"/>
                </a:cubicBezTo>
                <a:cubicBezTo>
                  <a:pt x="420384" y="4585230"/>
                  <a:pt x="439434" y="4597422"/>
                  <a:pt x="449816" y="4588754"/>
                </a:cubicBezTo>
                <a:close/>
                <a:moveTo>
                  <a:pt x="495726" y="4562275"/>
                </a:moveTo>
                <a:cubicBezTo>
                  <a:pt x="481439" y="4561323"/>
                  <a:pt x="455531" y="4556179"/>
                  <a:pt x="445530" y="4567228"/>
                </a:cubicBezTo>
                <a:cubicBezTo>
                  <a:pt x="459912" y="4568847"/>
                  <a:pt x="485820" y="4573991"/>
                  <a:pt x="495822" y="4562941"/>
                </a:cubicBezTo>
                <a:close/>
                <a:moveTo>
                  <a:pt x="496679" y="39424"/>
                </a:moveTo>
                <a:cubicBezTo>
                  <a:pt x="487916" y="40281"/>
                  <a:pt x="452769" y="35423"/>
                  <a:pt x="472771" y="46758"/>
                </a:cubicBezTo>
                <a:lnTo>
                  <a:pt x="500299" y="46758"/>
                </a:lnTo>
                <a:cubicBezTo>
                  <a:pt x="506109" y="44948"/>
                  <a:pt x="504394" y="39519"/>
                  <a:pt x="496584" y="40091"/>
                </a:cubicBezTo>
                <a:close/>
                <a:moveTo>
                  <a:pt x="532874" y="4472645"/>
                </a:moveTo>
                <a:lnTo>
                  <a:pt x="526492" y="4472645"/>
                </a:lnTo>
                <a:cubicBezTo>
                  <a:pt x="521825" y="4476360"/>
                  <a:pt x="521825" y="4476360"/>
                  <a:pt x="526492" y="4479979"/>
                </a:cubicBezTo>
                <a:lnTo>
                  <a:pt x="532969" y="4479979"/>
                </a:lnTo>
                <a:cubicBezTo>
                  <a:pt x="537732" y="4476930"/>
                  <a:pt x="537732" y="4476930"/>
                  <a:pt x="532969" y="4473311"/>
                </a:cubicBezTo>
                <a:close/>
                <a:moveTo>
                  <a:pt x="549447" y="131530"/>
                </a:moveTo>
                <a:cubicBezTo>
                  <a:pt x="550686" y="127244"/>
                  <a:pt x="541637" y="127339"/>
                  <a:pt x="542875" y="131530"/>
                </a:cubicBezTo>
                <a:cubicBezTo>
                  <a:pt x="542399" y="136674"/>
                  <a:pt x="551257" y="136007"/>
                  <a:pt x="549543" y="132197"/>
                </a:cubicBezTo>
                <a:close/>
                <a:moveTo>
                  <a:pt x="588881" y="3785321"/>
                </a:moveTo>
                <a:cubicBezTo>
                  <a:pt x="580404" y="3782368"/>
                  <a:pt x="571164" y="3782368"/>
                  <a:pt x="562687" y="3785321"/>
                </a:cubicBezTo>
                <a:cubicBezTo>
                  <a:pt x="563259" y="3796941"/>
                  <a:pt x="582975" y="3790750"/>
                  <a:pt x="588976" y="3785987"/>
                </a:cubicBezTo>
                <a:close/>
                <a:moveTo>
                  <a:pt x="569164" y="3673021"/>
                </a:moveTo>
                <a:cubicBezTo>
                  <a:pt x="569164" y="3680260"/>
                  <a:pt x="578689" y="3673021"/>
                  <a:pt x="582213" y="3671021"/>
                </a:cubicBezTo>
                <a:cubicBezTo>
                  <a:pt x="578241" y="3668449"/>
                  <a:pt x="573136" y="3668449"/>
                  <a:pt x="569164" y="3671021"/>
                </a:cubicBezTo>
                <a:cubicBezTo>
                  <a:pt x="569402" y="3671888"/>
                  <a:pt x="569440" y="3672802"/>
                  <a:pt x="569259" y="3673687"/>
                </a:cubicBezTo>
                <a:close/>
                <a:moveTo>
                  <a:pt x="588881" y="3744840"/>
                </a:moveTo>
                <a:cubicBezTo>
                  <a:pt x="584899" y="3742172"/>
                  <a:pt x="579718" y="3742172"/>
                  <a:pt x="575736" y="3744840"/>
                </a:cubicBezTo>
                <a:cubicBezTo>
                  <a:pt x="579632" y="3747649"/>
                  <a:pt x="584814" y="3747916"/>
                  <a:pt x="588976" y="3745506"/>
                </a:cubicBezTo>
                <a:close/>
                <a:moveTo>
                  <a:pt x="608693" y="3641588"/>
                </a:moveTo>
                <a:cubicBezTo>
                  <a:pt x="599168" y="3635778"/>
                  <a:pt x="546114" y="3646160"/>
                  <a:pt x="559639" y="3658162"/>
                </a:cubicBezTo>
                <a:cubicBezTo>
                  <a:pt x="577832" y="3660448"/>
                  <a:pt x="593739" y="3649780"/>
                  <a:pt x="608788" y="3642255"/>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614" name="Google Shape;614;p37"/>
          <p:cNvSpPr/>
          <p:nvPr/>
        </p:nvSpPr>
        <p:spPr>
          <a:xfrm flipH="1" rot="5400000">
            <a:off x="1822469" y="1747310"/>
            <a:ext cx="1670566" cy="2717711"/>
          </a:xfrm>
          <a:custGeom>
            <a:rect b="b" l="l" r="r" t="t"/>
            <a:pathLst>
              <a:path extrusionOk="0" h="4606289" w="670237">
                <a:moveTo>
                  <a:pt x="638371" y="4605709"/>
                </a:moveTo>
                <a:lnTo>
                  <a:pt x="40486" y="4605709"/>
                </a:lnTo>
                <a:lnTo>
                  <a:pt x="40486" y="4600280"/>
                </a:lnTo>
                <a:lnTo>
                  <a:pt x="46678" y="4596374"/>
                </a:lnTo>
                <a:lnTo>
                  <a:pt x="40867" y="4592564"/>
                </a:lnTo>
                <a:cubicBezTo>
                  <a:pt x="48297" y="4590564"/>
                  <a:pt x="46582" y="4584659"/>
                  <a:pt x="47344" y="4579610"/>
                </a:cubicBezTo>
                <a:cubicBezTo>
                  <a:pt x="41153" y="4573609"/>
                  <a:pt x="36200" y="4572180"/>
                  <a:pt x="46868" y="4566942"/>
                </a:cubicBezTo>
                <a:lnTo>
                  <a:pt x="46868" y="4534080"/>
                </a:lnTo>
                <a:lnTo>
                  <a:pt x="53631" y="4530081"/>
                </a:lnTo>
                <a:lnTo>
                  <a:pt x="53631" y="4526461"/>
                </a:lnTo>
                <a:lnTo>
                  <a:pt x="46868" y="4522365"/>
                </a:lnTo>
                <a:lnTo>
                  <a:pt x="46868" y="4515412"/>
                </a:lnTo>
                <a:lnTo>
                  <a:pt x="40867" y="4511602"/>
                </a:lnTo>
                <a:lnTo>
                  <a:pt x="40867" y="4504076"/>
                </a:lnTo>
                <a:lnTo>
                  <a:pt x="46582" y="4500934"/>
                </a:lnTo>
                <a:cubicBezTo>
                  <a:pt x="48011" y="4493504"/>
                  <a:pt x="46582" y="4485599"/>
                  <a:pt x="47630" y="4478169"/>
                </a:cubicBezTo>
                <a:lnTo>
                  <a:pt x="53250" y="4475026"/>
                </a:lnTo>
                <a:lnTo>
                  <a:pt x="53250" y="4463881"/>
                </a:lnTo>
                <a:lnTo>
                  <a:pt x="47249" y="4460071"/>
                </a:lnTo>
                <a:lnTo>
                  <a:pt x="47249" y="4430734"/>
                </a:lnTo>
                <a:lnTo>
                  <a:pt x="53726" y="4426829"/>
                </a:lnTo>
                <a:lnTo>
                  <a:pt x="53726" y="4415970"/>
                </a:lnTo>
                <a:lnTo>
                  <a:pt x="59917" y="4412066"/>
                </a:lnTo>
                <a:lnTo>
                  <a:pt x="59917" y="4405017"/>
                </a:lnTo>
                <a:cubicBezTo>
                  <a:pt x="52774" y="4401778"/>
                  <a:pt x="54679" y="4397683"/>
                  <a:pt x="48202" y="4394254"/>
                </a:cubicBezTo>
                <a:cubicBezTo>
                  <a:pt x="43915" y="4390730"/>
                  <a:pt x="50297" y="4388253"/>
                  <a:pt x="53631" y="4386443"/>
                </a:cubicBezTo>
                <a:cubicBezTo>
                  <a:pt x="53631" y="4378538"/>
                  <a:pt x="51059" y="4372918"/>
                  <a:pt x="63156" y="4373203"/>
                </a:cubicBezTo>
                <a:lnTo>
                  <a:pt x="73443" y="4368060"/>
                </a:lnTo>
                <a:cubicBezTo>
                  <a:pt x="66013" y="4363964"/>
                  <a:pt x="53250" y="4368631"/>
                  <a:pt x="48011" y="4360059"/>
                </a:cubicBezTo>
                <a:lnTo>
                  <a:pt x="52678" y="4357487"/>
                </a:lnTo>
                <a:cubicBezTo>
                  <a:pt x="46392" y="4352153"/>
                  <a:pt x="44106" y="4350343"/>
                  <a:pt x="53536" y="4345771"/>
                </a:cubicBezTo>
                <a:lnTo>
                  <a:pt x="53536" y="4320435"/>
                </a:lnTo>
                <a:cubicBezTo>
                  <a:pt x="59441" y="4317291"/>
                  <a:pt x="68109" y="4317673"/>
                  <a:pt x="73348" y="4312529"/>
                </a:cubicBezTo>
                <a:cubicBezTo>
                  <a:pt x="74014" y="4303004"/>
                  <a:pt x="58870" y="4311006"/>
                  <a:pt x="59155" y="4301099"/>
                </a:cubicBezTo>
                <a:lnTo>
                  <a:pt x="40105" y="4290622"/>
                </a:lnTo>
                <a:cubicBezTo>
                  <a:pt x="44582" y="4288050"/>
                  <a:pt x="49059" y="4285478"/>
                  <a:pt x="52774" y="4283192"/>
                </a:cubicBezTo>
                <a:lnTo>
                  <a:pt x="52774" y="4268333"/>
                </a:lnTo>
                <a:cubicBezTo>
                  <a:pt x="44201" y="4263095"/>
                  <a:pt x="44201" y="4262809"/>
                  <a:pt x="52774" y="4257665"/>
                </a:cubicBezTo>
                <a:lnTo>
                  <a:pt x="52774" y="4250141"/>
                </a:lnTo>
                <a:lnTo>
                  <a:pt x="46963" y="4246426"/>
                </a:lnTo>
                <a:lnTo>
                  <a:pt x="59346" y="4238901"/>
                </a:lnTo>
                <a:lnTo>
                  <a:pt x="52774" y="4234710"/>
                </a:lnTo>
                <a:lnTo>
                  <a:pt x="52774" y="4227756"/>
                </a:lnTo>
                <a:cubicBezTo>
                  <a:pt x="44201" y="4222518"/>
                  <a:pt x="44201" y="4222327"/>
                  <a:pt x="52774" y="4217088"/>
                </a:cubicBezTo>
                <a:lnTo>
                  <a:pt x="52774" y="4099550"/>
                </a:lnTo>
                <a:lnTo>
                  <a:pt x="59346" y="4095359"/>
                </a:lnTo>
                <a:lnTo>
                  <a:pt x="53250" y="4091549"/>
                </a:lnTo>
                <a:lnTo>
                  <a:pt x="59727" y="4087739"/>
                </a:lnTo>
                <a:cubicBezTo>
                  <a:pt x="59727" y="4086405"/>
                  <a:pt x="59727" y="4085167"/>
                  <a:pt x="59727" y="4084024"/>
                </a:cubicBezTo>
                <a:cubicBezTo>
                  <a:pt x="48964" y="4080595"/>
                  <a:pt x="54964" y="4066784"/>
                  <a:pt x="53536" y="4058402"/>
                </a:cubicBezTo>
                <a:cubicBezTo>
                  <a:pt x="66490" y="4052782"/>
                  <a:pt x="57631" y="4034113"/>
                  <a:pt x="60013" y="4022493"/>
                </a:cubicBezTo>
                <a:cubicBezTo>
                  <a:pt x="43793" y="4017254"/>
                  <a:pt x="26301" y="4017635"/>
                  <a:pt x="10292" y="4023445"/>
                </a:cubicBezTo>
                <a:cubicBezTo>
                  <a:pt x="-23141" y="4015159"/>
                  <a:pt x="41058" y="4015254"/>
                  <a:pt x="48392" y="4016016"/>
                </a:cubicBezTo>
                <a:lnTo>
                  <a:pt x="48392" y="4016016"/>
                </a:lnTo>
                <a:cubicBezTo>
                  <a:pt x="49345" y="4016016"/>
                  <a:pt x="49916" y="4016016"/>
                  <a:pt x="48392" y="4016016"/>
                </a:cubicBezTo>
                <a:lnTo>
                  <a:pt x="59727" y="4010872"/>
                </a:lnTo>
                <a:lnTo>
                  <a:pt x="59727" y="3981059"/>
                </a:lnTo>
                <a:lnTo>
                  <a:pt x="53726" y="3977154"/>
                </a:lnTo>
                <a:cubicBezTo>
                  <a:pt x="58393" y="3973439"/>
                  <a:pt x="66680" y="3972963"/>
                  <a:pt x="66490" y="3966676"/>
                </a:cubicBezTo>
                <a:lnTo>
                  <a:pt x="60013" y="3962580"/>
                </a:lnTo>
                <a:lnTo>
                  <a:pt x="60013" y="3793226"/>
                </a:lnTo>
                <a:lnTo>
                  <a:pt x="66394" y="3789321"/>
                </a:lnTo>
                <a:lnTo>
                  <a:pt x="66394" y="3785796"/>
                </a:lnTo>
                <a:lnTo>
                  <a:pt x="60203" y="3781987"/>
                </a:lnTo>
                <a:lnTo>
                  <a:pt x="60203" y="3745030"/>
                </a:lnTo>
                <a:cubicBezTo>
                  <a:pt x="68776" y="3739791"/>
                  <a:pt x="68871" y="3739505"/>
                  <a:pt x="60965" y="3734742"/>
                </a:cubicBezTo>
                <a:cubicBezTo>
                  <a:pt x="59060" y="3731123"/>
                  <a:pt x="60298" y="3727503"/>
                  <a:pt x="59917" y="3723598"/>
                </a:cubicBezTo>
                <a:lnTo>
                  <a:pt x="66204" y="3719312"/>
                </a:lnTo>
                <a:lnTo>
                  <a:pt x="66204" y="3693690"/>
                </a:lnTo>
                <a:lnTo>
                  <a:pt x="60013" y="3689880"/>
                </a:lnTo>
                <a:lnTo>
                  <a:pt x="60013" y="3679021"/>
                </a:lnTo>
                <a:lnTo>
                  <a:pt x="66394" y="3675116"/>
                </a:lnTo>
                <a:lnTo>
                  <a:pt x="66394" y="3642064"/>
                </a:lnTo>
                <a:lnTo>
                  <a:pt x="60013" y="3638159"/>
                </a:lnTo>
                <a:cubicBezTo>
                  <a:pt x="59251" y="3635206"/>
                  <a:pt x="60870" y="3633111"/>
                  <a:pt x="64870" y="3632063"/>
                </a:cubicBezTo>
                <a:cubicBezTo>
                  <a:pt x="66957" y="3629520"/>
                  <a:pt x="67224" y="3625939"/>
                  <a:pt x="65537" y="3623110"/>
                </a:cubicBezTo>
                <a:cubicBezTo>
                  <a:pt x="50488" y="3590915"/>
                  <a:pt x="64585" y="3540814"/>
                  <a:pt x="59917" y="3502428"/>
                </a:cubicBezTo>
                <a:lnTo>
                  <a:pt x="66204" y="3498237"/>
                </a:lnTo>
                <a:lnTo>
                  <a:pt x="66204" y="3435753"/>
                </a:lnTo>
                <a:lnTo>
                  <a:pt x="60013" y="3431848"/>
                </a:lnTo>
                <a:lnTo>
                  <a:pt x="60013" y="3424609"/>
                </a:lnTo>
                <a:lnTo>
                  <a:pt x="66394" y="3420704"/>
                </a:lnTo>
                <a:lnTo>
                  <a:pt x="66394" y="3417179"/>
                </a:lnTo>
                <a:lnTo>
                  <a:pt x="60203" y="3413369"/>
                </a:lnTo>
                <a:lnTo>
                  <a:pt x="60203" y="3391271"/>
                </a:lnTo>
                <a:cubicBezTo>
                  <a:pt x="68871" y="3386032"/>
                  <a:pt x="68871" y="3385746"/>
                  <a:pt x="60870" y="3380889"/>
                </a:cubicBezTo>
                <a:cubicBezTo>
                  <a:pt x="58298" y="3355838"/>
                  <a:pt x="60870" y="3329263"/>
                  <a:pt x="59917" y="3303355"/>
                </a:cubicBezTo>
                <a:lnTo>
                  <a:pt x="66013" y="3299355"/>
                </a:lnTo>
                <a:lnTo>
                  <a:pt x="60013" y="3295545"/>
                </a:lnTo>
                <a:lnTo>
                  <a:pt x="60013" y="3188769"/>
                </a:lnTo>
                <a:lnTo>
                  <a:pt x="66394" y="3184960"/>
                </a:lnTo>
                <a:lnTo>
                  <a:pt x="66394" y="3129810"/>
                </a:lnTo>
                <a:lnTo>
                  <a:pt x="59917" y="3125809"/>
                </a:lnTo>
                <a:cubicBezTo>
                  <a:pt x="59698" y="3123666"/>
                  <a:pt x="60839" y="3121609"/>
                  <a:pt x="62775" y="3120666"/>
                </a:cubicBezTo>
                <a:cubicBezTo>
                  <a:pt x="75919" y="3113808"/>
                  <a:pt x="48106" y="3111141"/>
                  <a:pt x="66204" y="3104092"/>
                </a:cubicBezTo>
                <a:lnTo>
                  <a:pt x="66204" y="3096663"/>
                </a:lnTo>
                <a:lnTo>
                  <a:pt x="60013" y="3092853"/>
                </a:lnTo>
                <a:lnTo>
                  <a:pt x="60013" y="3078184"/>
                </a:lnTo>
                <a:lnTo>
                  <a:pt x="66585" y="3074184"/>
                </a:lnTo>
                <a:lnTo>
                  <a:pt x="66585" y="3045037"/>
                </a:lnTo>
                <a:lnTo>
                  <a:pt x="73062" y="3040941"/>
                </a:lnTo>
                <a:cubicBezTo>
                  <a:pt x="73062" y="3034655"/>
                  <a:pt x="65061" y="3034179"/>
                  <a:pt x="60298" y="3030464"/>
                </a:cubicBezTo>
                <a:lnTo>
                  <a:pt x="66299" y="3026559"/>
                </a:lnTo>
                <a:lnTo>
                  <a:pt x="66299" y="3019320"/>
                </a:lnTo>
                <a:lnTo>
                  <a:pt x="59917" y="3015510"/>
                </a:lnTo>
                <a:lnTo>
                  <a:pt x="59917" y="2989792"/>
                </a:lnTo>
                <a:lnTo>
                  <a:pt x="66299" y="2985982"/>
                </a:lnTo>
                <a:lnTo>
                  <a:pt x="66299" y="2978743"/>
                </a:lnTo>
                <a:lnTo>
                  <a:pt x="60298" y="2974743"/>
                </a:lnTo>
                <a:cubicBezTo>
                  <a:pt x="73824" y="2970933"/>
                  <a:pt x="59155" y="2953121"/>
                  <a:pt x="72681" y="2949406"/>
                </a:cubicBezTo>
                <a:lnTo>
                  <a:pt x="72681" y="2901781"/>
                </a:lnTo>
                <a:lnTo>
                  <a:pt x="66871" y="2898066"/>
                </a:lnTo>
                <a:cubicBezTo>
                  <a:pt x="66871" y="2897019"/>
                  <a:pt x="66871" y="2895780"/>
                  <a:pt x="66871" y="2894542"/>
                </a:cubicBezTo>
                <a:lnTo>
                  <a:pt x="73443" y="2890542"/>
                </a:lnTo>
                <a:lnTo>
                  <a:pt x="73443" y="2857490"/>
                </a:lnTo>
                <a:lnTo>
                  <a:pt x="67061" y="2853680"/>
                </a:lnTo>
                <a:lnTo>
                  <a:pt x="67061" y="2846251"/>
                </a:lnTo>
                <a:cubicBezTo>
                  <a:pt x="78015" y="2843012"/>
                  <a:pt x="72014" y="2829010"/>
                  <a:pt x="73443" y="2820914"/>
                </a:cubicBezTo>
                <a:cubicBezTo>
                  <a:pt x="56203" y="2815866"/>
                  <a:pt x="59727" y="2817961"/>
                  <a:pt x="73443" y="2809675"/>
                </a:cubicBezTo>
                <a:lnTo>
                  <a:pt x="73443" y="2802245"/>
                </a:lnTo>
                <a:lnTo>
                  <a:pt x="67061" y="2798340"/>
                </a:lnTo>
                <a:lnTo>
                  <a:pt x="67061" y="2783766"/>
                </a:lnTo>
                <a:lnTo>
                  <a:pt x="60489" y="2779861"/>
                </a:lnTo>
                <a:cubicBezTo>
                  <a:pt x="60489" y="2778528"/>
                  <a:pt x="60489" y="2777289"/>
                  <a:pt x="60489" y="2776146"/>
                </a:cubicBezTo>
                <a:lnTo>
                  <a:pt x="65156" y="2773480"/>
                </a:lnTo>
                <a:cubicBezTo>
                  <a:pt x="68109" y="2767764"/>
                  <a:pt x="66013" y="2760144"/>
                  <a:pt x="66585" y="2754430"/>
                </a:cubicBezTo>
                <a:cubicBezTo>
                  <a:pt x="78491" y="2750239"/>
                  <a:pt x="71347" y="2735380"/>
                  <a:pt x="73157" y="2725855"/>
                </a:cubicBezTo>
                <a:cubicBezTo>
                  <a:pt x="66585" y="2720806"/>
                  <a:pt x="62870" y="2718806"/>
                  <a:pt x="73157" y="2713853"/>
                </a:cubicBezTo>
                <a:lnTo>
                  <a:pt x="73157" y="2699470"/>
                </a:lnTo>
                <a:lnTo>
                  <a:pt x="79729" y="2695470"/>
                </a:lnTo>
                <a:lnTo>
                  <a:pt x="79729" y="2691184"/>
                </a:lnTo>
                <a:lnTo>
                  <a:pt x="72967" y="2687088"/>
                </a:lnTo>
                <a:lnTo>
                  <a:pt x="72967" y="2628319"/>
                </a:lnTo>
                <a:lnTo>
                  <a:pt x="67633" y="2625366"/>
                </a:lnTo>
                <a:cubicBezTo>
                  <a:pt x="64489" y="2616889"/>
                  <a:pt x="68680" y="2607268"/>
                  <a:pt x="65823" y="2598505"/>
                </a:cubicBezTo>
                <a:cubicBezTo>
                  <a:pt x="50488" y="2562787"/>
                  <a:pt x="64870" y="2508875"/>
                  <a:pt x="60108" y="2466775"/>
                </a:cubicBezTo>
                <a:lnTo>
                  <a:pt x="54012" y="2462774"/>
                </a:lnTo>
                <a:lnTo>
                  <a:pt x="60013" y="2458869"/>
                </a:lnTo>
                <a:lnTo>
                  <a:pt x="60013" y="2455440"/>
                </a:lnTo>
                <a:lnTo>
                  <a:pt x="53440" y="2451439"/>
                </a:lnTo>
                <a:lnTo>
                  <a:pt x="53440" y="2407434"/>
                </a:lnTo>
                <a:lnTo>
                  <a:pt x="47059" y="2403528"/>
                </a:lnTo>
                <a:cubicBezTo>
                  <a:pt x="46297" y="2400576"/>
                  <a:pt x="47916" y="2398480"/>
                  <a:pt x="51821" y="2397528"/>
                </a:cubicBezTo>
                <a:cubicBezTo>
                  <a:pt x="56012" y="2343616"/>
                  <a:pt x="53440" y="2284752"/>
                  <a:pt x="52678" y="2229983"/>
                </a:cubicBezTo>
                <a:lnTo>
                  <a:pt x="47440" y="2227030"/>
                </a:lnTo>
                <a:lnTo>
                  <a:pt x="53250" y="2223125"/>
                </a:lnTo>
                <a:lnTo>
                  <a:pt x="53250" y="2212552"/>
                </a:lnTo>
                <a:lnTo>
                  <a:pt x="59822" y="2208457"/>
                </a:lnTo>
                <a:lnTo>
                  <a:pt x="53440" y="2204456"/>
                </a:lnTo>
                <a:lnTo>
                  <a:pt x="53440" y="2182644"/>
                </a:lnTo>
                <a:lnTo>
                  <a:pt x="46678" y="2178453"/>
                </a:lnTo>
                <a:lnTo>
                  <a:pt x="46678" y="2119684"/>
                </a:lnTo>
                <a:cubicBezTo>
                  <a:pt x="44392" y="2116350"/>
                  <a:pt x="34771" y="2119684"/>
                  <a:pt x="34771" y="2115397"/>
                </a:cubicBezTo>
                <a:lnTo>
                  <a:pt x="46678" y="2108730"/>
                </a:lnTo>
                <a:lnTo>
                  <a:pt x="46678" y="2057104"/>
                </a:lnTo>
                <a:lnTo>
                  <a:pt x="40486" y="2053294"/>
                </a:lnTo>
                <a:lnTo>
                  <a:pt x="40486" y="2035006"/>
                </a:lnTo>
                <a:lnTo>
                  <a:pt x="46868" y="2031101"/>
                </a:lnTo>
                <a:lnTo>
                  <a:pt x="46868" y="1991096"/>
                </a:lnTo>
                <a:lnTo>
                  <a:pt x="40772" y="1987191"/>
                </a:lnTo>
                <a:lnTo>
                  <a:pt x="45725" y="1984428"/>
                </a:lnTo>
                <a:cubicBezTo>
                  <a:pt x="47353" y="1959435"/>
                  <a:pt x="47353" y="1934365"/>
                  <a:pt x="45725" y="1909371"/>
                </a:cubicBezTo>
                <a:lnTo>
                  <a:pt x="41058" y="1906800"/>
                </a:lnTo>
                <a:cubicBezTo>
                  <a:pt x="38677" y="1889083"/>
                  <a:pt x="41058" y="1869938"/>
                  <a:pt x="40201" y="1851460"/>
                </a:cubicBezTo>
                <a:lnTo>
                  <a:pt x="46392" y="1847363"/>
                </a:lnTo>
                <a:lnTo>
                  <a:pt x="40296" y="1843554"/>
                </a:lnTo>
                <a:lnTo>
                  <a:pt x="40296" y="1840030"/>
                </a:lnTo>
                <a:cubicBezTo>
                  <a:pt x="42391" y="1838696"/>
                  <a:pt x="44582" y="1837362"/>
                  <a:pt x="46678" y="1836219"/>
                </a:cubicBezTo>
                <a:lnTo>
                  <a:pt x="46678" y="1825266"/>
                </a:lnTo>
                <a:lnTo>
                  <a:pt x="40391" y="1821265"/>
                </a:lnTo>
                <a:cubicBezTo>
                  <a:pt x="39439" y="1818217"/>
                  <a:pt x="41534" y="1816312"/>
                  <a:pt x="45249" y="1815264"/>
                </a:cubicBezTo>
                <a:cubicBezTo>
                  <a:pt x="49440" y="1794119"/>
                  <a:pt x="45249" y="1769544"/>
                  <a:pt x="46773" y="1747828"/>
                </a:cubicBezTo>
                <a:lnTo>
                  <a:pt x="52964" y="1744398"/>
                </a:lnTo>
                <a:lnTo>
                  <a:pt x="46963" y="1740398"/>
                </a:lnTo>
                <a:lnTo>
                  <a:pt x="46963" y="1729158"/>
                </a:lnTo>
                <a:lnTo>
                  <a:pt x="53345" y="1725253"/>
                </a:lnTo>
                <a:lnTo>
                  <a:pt x="53345" y="1711061"/>
                </a:lnTo>
                <a:lnTo>
                  <a:pt x="46582" y="1707060"/>
                </a:lnTo>
                <a:lnTo>
                  <a:pt x="46582" y="1696297"/>
                </a:lnTo>
                <a:lnTo>
                  <a:pt x="40582" y="1692297"/>
                </a:lnTo>
                <a:lnTo>
                  <a:pt x="45630" y="1689535"/>
                </a:lnTo>
                <a:cubicBezTo>
                  <a:pt x="46297" y="1687439"/>
                  <a:pt x="42487" y="1686963"/>
                  <a:pt x="40582" y="1685153"/>
                </a:cubicBezTo>
                <a:lnTo>
                  <a:pt x="40582" y="1670579"/>
                </a:lnTo>
                <a:lnTo>
                  <a:pt x="46582" y="1666674"/>
                </a:lnTo>
                <a:lnTo>
                  <a:pt x="46582" y="1641052"/>
                </a:lnTo>
                <a:lnTo>
                  <a:pt x="40201" y="1637242"/>
                </a:lnTo>
                <a:lnTo>
                  <a:pt x="40201" y="1630003"/>
                </a:lnTo>
                <a:lnTo>
                  <a:pt x="46963" y="1625907"/>
                </a:lnTo>
                <a:lnTo>
                  <a:pt x="46963" y="1578282"/>
                </a:lnTo>
                <a:cubicBezTo>
                  <a:pt x="56488" y="1575711"/>
                  <a:pt x="51726" y="1566567"/>
                  <a:pt x="54107" y="1559232"/>
                </a:cubicBezTo>
                <a:cubicBezTo>
                  <a:pt x="62299" y="1554280"/>
                  <a:pt x="62299" y="1554089"/>
                  <a:pt x="54107" y="1548850"/>
                </a:cubicBezTo>
                <a:lnTo>
                  <a:pt x="54107" y="1478746"/>
                </a:lnTo>
                <a:lnTo>
                  <a:pt x="60108" y="1474936"/>
                </a:lnTo>
                <a:lnTo>
                  <a:pt x="60108" y="1423596"/>
                </a:lnTo>
                <a:lnTo>
                  <a:pt x="66871" y="1419596"/>
                </a:lnTo>
                <a:lnTo>
                  <a:pt x="66871" y="1416072"/>
                </a:lnTo>
                <a:lnTo>
                  <a:pt x="60489" y="1412166"/>
                </a:lnTo>
                <a:lnTo>
                  <a:pt x="60489" y="1401117"/>
                </a:lnTo>
                <a:lnTo>
                  <a:pt x="65347" y="1398355"/>
                </a:lnTo>
                <a:cubicBezTo>
                  <a:pt x="67424" y="1377114"/>
                  <a:pt x="67647" y="1355721"/>
                  <a:pt x="66013" y="1334442"/>
                </a:cubicBezTo>
                <a:lnTo>
                  <a:pt x="61441" y="1331870"/>
                </a:lnTo>
                <a:cubicBezTo>
                  <a:pt x="59822" y="1314154"/>
                  <a:pt x="59917" y="1235573"/>
                  <a:pt x="61441" y="1219952"/>
                </a:cubicBezTo>
                <a:lnTo>
                  <a:pt x="66394" y="1217190"/>
                </a:lnTo>
                <a:lnTo>
                  <a:pt x="66394" y="1183948"/>
                </a:lnTo>
                <a:lnTo>
                  <a:pt x="60489" y="1180137"/>
                </a:lnTo>
                <a:lnTo>
                  <a:pt x="66775" y="1176328"/>
                </a:lnTo>
                <a:lnTo>
                  <a:pt x="66775" y="1168612"/>
                </a:lnTo>
                <a:cubicBezTo>
                  <a:pt x="64108" y="1167660"/>
                  <a:pt x="49916" y="1166993"/>
                  <a:pt x="56488" y="1163850"/>
                </a:cubicBezTo>
                <a:cubicBezTo>
                  <a:pt x="63632" y="1164421"/>
                  <a:pt x="69538" y="1161563"/>
                  <a:pt x="66013" y="1154325"/>
                </a:cubicBezTo>
                <a:lnTo>
                  <a:pt x="61060" y="1151562"/>
                </a:lnTo>
                <a:cubicBezTo>
                  <a:pt x="60192" y="1146724"/>
                  <a:pt x="59904" y="1141800"/>
                  <a:pt x="60203" y="1136894"/>
                </a:cubicBezTo>
                <a:lnTo>
                  <a:pt x="66299" y="1132798"/>
                </a:lnTo>
                <a:lnTo>
                  <a:pt x="60203" y="1129083"/>
                </a:lnTo>
                <a:lnTo>
                  <a:pt x="60203" y="1103557"/>
                </a:lnTo>
                <a:lnTo>
                  <a:pt x="66585" y="1099651"/>
                </a:lnTo>
                <a:lnTo>
                  <a:pt x="66585" y="1077648"/>
                </a:lnTo>
                <a:lnTo>
                  <a:pt x="60203" y="1073743"/>
                </a:lnTo>
                <a:cubicBezTo>
                  <a:pt x="59441" y="1070790"/>
                  <a:pt x="61060" y="1068695"/>
                  <a:pt x="65156" y="1067647"/>
                </a:cubicBezTo>
                <a:cubicBezTo>
                  <a:pt x="68966" y="1056884"/>
                  <a:pt x="65156" y="1044406"/>
                  <a:pt x="67156" y="1033071"/>
                </a:cubicBezTo>
                <a:cubicBezTo>
                  <a:pt x="75634" y="1028023"/>
                  <a:pt x="75634" y="1027737"/>
                  <a:pt x="67156" y="1022689"/>
                </a:cubicBezTo>
                <a:lnTo>
                  <a:pt x="66585" y="1019165"/>
                </a:lnTo>
                <a:cubicBezTo>
                  <a:pt x="68580" y="1017527"/>
                  <a:pt x="70752" y="1016126"/>
                  <a:pt x="73062" y="1014974"/>
                </a:cubicBezTo>
                <a:lnTo>
                  <a:pt x="73062" y="996781"/>
                </a:lnTo>
                <a:lnTo>
                  <a:pt x="79634" y="992781"/>
                </a:lnTo>
                <a:lnTo>
                  <a:pt x="79634" y="989066"/>
                </a:lnTo>
                <a:cubicBezTo>
                  <a:pt x="73824" y="985351"/>
                  <a:pt x="62584" y="982684"/>
                  <a:pt x="67537" y="973921"/>
                </a:cubicBezTo>
                <a:lnTo>
                  <a:pt x="79253" y="967158"/>
                </a:lnTo>
                <a:cubicBezTo>
                  <a:pt x="80777" y="938012"/>
                  <a:pt x="79253" y="908199"/>
                  <a:pt x="79825" y="878671"/>
                </a:cubicBezTo>
                <a:lnTo>
                  <a:pt x="86111" y="874766"/>
                </a:lnTo>
                <a:lnTo>
                  <a:pt x="79920" y="870956"/>
                </a:lnTo>
                <a:lnTo>
                  <a:pt x="79920" y="867432"/>
                </a:lnTo>
                <a:cubicBezTo>
                  <a:pt x="82301" y="865908"/>
                  <a:pt x="84397" y="864574"/>
                  <a:pt x="86111" y="863622"/>
                </a:cubicBezTo>
                <a:lnTo>
                  <a:pt x="86111" y="856097"/>
                </a:lnTo>
                <a:lnTo>
                  <a:pt x="80682" y="853144"/>
                </a:lnTo>
                <a:cubicBezTo>
                  <a:pt x="80682" y="850477"/>
                  <a:pt x="79634" y="847524"/>
                  <a:pt x="79063" y="844857"/>
                </a:cubicBezTo>
                <a:lnTo>
                  <a:pt x="73824" y="841904"/>
                </a:lnTo>
                <a:cubicBezTo>
                  <a:pt x="72300" y="835999"/>
                  <a:pt x="73824" y="829903"/>
                  <a:pt x="72967" y="823712"/>
                </a:cubicBezTo>
                <a:lnTo>
                  <a:pt x="79539" y="819426"/>
                </a:lnTo>
                <a:lnTo>
                  <a:pt x="79539" y="808472"/>
                </a:lnTo>
                <a:lnTo>
                  <a:pt x="73252" y="804662"/>
                </a:lnTo>
                <a:lnTo>
                  <a:pt x="73252" y="738558"/>
                </a:lnTo>
                <a:lnTo>
                  <a:pt x="79825" y="734653"/>
                </a:lnTo>
                <a:cubicBezTo>
                  <a:pt x="79825" y="733320"/>
                  <a:pt x="79825" y="732177"/>
                  <a:pt x="79825" y="731034"/>
                </a:cubicBezTo>
                <a:cubicBezTo>
                  <a:pt x="77539" y="729700"/>
                  <a:pt x="75443" y="728271"/>
                  <a:pt x="73919" y="727319"/>
                </a:cubicBezTo>
                <a:lnTo>
                  <a:pt x="73919" y="716175"/>
                </a:lnTo>
                <a:lnTo>
                  <a:pt x="79158" y="713222"/>
                </a:lnTo>
                <a:cubicBezTo>
                  <a:pt x="82111" y="706935"/>
                  <a:pt x="78205" y="700172"/>
                  <a:pt x="81063" y="694172"/>
                </a:cubicBezTo>
                <a:lnTo>
                  <a:pt x="85825" y="691505"/>
                </a:lnTo>
                <a:cubicBezTo>
                  <a:pt x="84778" y="688838"/>
                  <a:pt x="77539" y="687600"/>
                  <a:pt x="80206" y="683980"/>
                </a:cubicBezTo>
                <a:lnTo>
                  <a:pt x="73538" y="679885"/>
                </a:lnTo>
                <a:lnTo>
                  <a:pt x="73538" y="676360"/>
                </a:lnTo>
                <a:lnTo>
                  <a:pt x="79920" y="672550"/>
                </a:lnTo>
                <a:lnTo>
                  <a:pt x="79920" y="624925"/>
                </a:lnTo>
                <a:lnTo>
                  <a:pt x="73919" y="621020"/>
                </a:lnTo>
                <a:cubicBezTo>
                  <a:pt x="87730" y="611495"/>
                  <a:pt x="76872" y="584729"/>
                  <a:pt x="80110" y="570061"/>
                </a:cubicBezTo>
                <a:cubicBezTo>
                  <a:pt x="76681" y="567013"/>
                  <a:pt x="73062" y="568061"/>
                  <a:pt x="69252" y="567585"/>
                </a:cubicBezTo>
                <a:lnTo>
                  <a:pt x="66394" y="563013"/>
                </a:lnTo>
                <a:lnTo>
                  <a:pt x="73348" y="558536"/>
                </a:lnTo>
                <a:lnTo>
                  <a:pt x="73348" y="551487"/>
                </a:lnTo>
                <a:lnTo>
                  <a:pt x="80110" y="547487"/>
                </a:lnTo>
                <a:lnTo>
                  <a:pt x="80110" y="529199"/>
                </a:lnTo>
                <a:lnTo>
                  <a:pt x="73348" y="525103"/>
                </a:lnTo>
                <a:lnTo>
                  <a:pt x="73348" y="503195"/>
                </a:lnTo>
                <a:lnTo>
                  <a:pt x="67918" y="500147"/>
                </a:lnTo>
                <a:cubicBezTo>
                  <a:pt x="65347" y="492718"/>
                  <a:pt x="67918" y="484812"/>
                  <a:pt x="66394" y="477192"/>
                </a:cubicBezTo>
                <a:lnTo>
                  <a:pt x="61537" y="474430"/>
                </a:lnTo>
                <a:cubicBezTo>
                  <a:pt x="61060" y="472335"/>
                  <a:pt x="64680" y="471858"/>
                  <a:pt x="66585" y="470144"/>
                </a:cubicBezTo>
                <a:lnTo>
                  <a:pt x="66585" y="459190"/>
                </a:lnTo>
                <a:lnTo>
                  <a:pt x="60584" y="455380"/>
                </a:lnTo>
                <a:lnTo>
                  <a:pt x="60584" y="448141"/>
                </a:lnTo>
                <a:lnTo>
                  <a:pt x="66966" y="444236"/>
                </a:lnTo>
                <a:lnTo>
                  <a:pt x="66966" y="414899"/>
                </a:lnTo>
                <a:lnTo>
                  <a:pt x="60584" y="411089"/>
                </a:lnTo>
                <a:lnTo>
                  <a:pt x="60584" y="374227"/>
                </a:lnTo>
                <a:cubicBezTo>
                  <a:pt x="78586" y="366703"/>
                  <a:pt x="51059" y="364702"/>
                  <a:pt x="64013" y="357558"/>
                </a:cubicBezTo>
                <a:cubicBezTo>
                  <a:pt x="66109" y="355939"/>
                  <a:pt x="66109" y="355939"/>
                  <a:pt x="66966" y="352510"/>
                </a:cubicBezTo>
                <a:lnTo>
                  <a:pt x="60489" y="348510"/>
                </a:lnTo>
                <a:lnTo>
                  <a:pt x="60489" y="341270"/>
                </a:lnTo>
                <a:lnTo>
                  <a:pt x="66871" y="337365"/>
                </a:lnTo>
                <a:lnTo>
                  <a:pt x="66871" y="328983"/>
                </a:lnTo>
                <a:lnTo>
                  <a:pt x="61346" y="325555"/>
                </a:lnTo>
                <a:lnTo>
                  <a:pt x="58203" y="319744"/>
                </a:lnTo>
                <a:cubicBezTo>
                  <a:pt x="16388" y="319172"/>
                  <a:pt x="65061" y="314505"/>
                  <a:pt x="73443" y="306885"/>
                </a:cubicBezTo>
                <a:lnTo>
                  <a:pt x="73443" y="303361"/>
                </a:lnTo>
                <a:lnTo>
                  <a:pt x="80015" y="299361"/>
                </a:lnTo>
                <a:lnTo>
                  <a:pt x="80015" y="291646"/>
                </a:lnTo>
                <a:cubicBezTo>
                  <a:pt x="69252" y="290217"/>
                  <a:pt x="57250" y="287645"/>
                  <a:pt x="60394" y="274215"/>
                </a:cubicBezTo>
                <a:lnTo>
                  <a:pt x="66299" y="270119"/>
                </a:lnTo>
                <a:cubicBezTo>
                  <a:pt x="64775" y="269071"/>
                  <a:pt x="62870" y="267833"/>
                  <a:pt x="60679" y="266213"/>
                </a:cubicBezTo>
                <a:lnTo>
                  <a:pt x="60679" y="259356"/>
                </a:lnTo>
                <a:lnTo>
                  <a:pt x="54012" y="255260"/>
                </a:lnTo>
                <a:lnTo>
                  <a:pt x="60489" y="251260"/>
                </a:lnTo>
                <a:lnTo>
                  <a:pt x="60489" y="247830"/>
                </a:lnTo>
                <a:cubicBezTo>
                  <a:pt x="64988" y="244192"/>
                  <a:pt x="70612" y="242239"/>
                  <a:pt x="76396" y="242306"/>
                </a:cubicBezTo>
                <a:cubicBezTo>
                  <a:pt x="81634" y="238877"/>
                  <a:pt x="81634" y="238877"/>
                  <a:pt x="76396" y="234972"/>
                </a:cubicBezTo>
                <a:lnTo>
                  <a:pt x="63442" y="234972"/>
                </a:lnTo>
                <a:cubicBezTo>
                  <a:pt x="56584" y="229066"/>
                  <a:pt x="61537" y="216398"/>
                  <a:pt x="60298" y="208016"/>
                </a:cubicBezTo>
                <a:cubicBezTo>
                  <a:pt x="62013" y="203920"/>
                  <a:pt x="69823" y="207064"/>
                  <a:pt x="73062" y="203729"/>
                </a:cubicBezTo>
                <a:lnTo>
                  <a:pt x="73062" y="196396"/>
                </a:lnTo>
                <a:cubicBezTo>
                  <a:pt x="71252" y="195253"/>
                  <a:pt x="69157" y="193919"/>
                  <a:pt x="66775" y="192585"/>
                </a:cubicBezTo>
                <a:lnTo>
                  <a:pt x="66775" y="181632"/>
                </a:lnTo>
                <a:lnTo>
                  <a:pt x="60013" y="177631"/>
                </a:lnTo>
                <a:lnTo>
                  <a:pt x="60013" y="170583"/>
                </a:lnTo>
                <a:lnTo>
                  <a:pt x="54012" y="166678"/>
                </a:lnTo>
                <a:lnTo>
                  <a:pt x="54012" y="155628"/>
                </a:lnTo>
                <a:cubicBezTo>
                  <a:pt x="63537" y="153247"/>
                  <a:pt x="63537" y="129530"/>
                  <a:pt x="54488" y="127053"/>
                </a:cubicBezTo>
                <a:cubicBezTo>
                  <a:pt x="53531" y="123424"/>
                  <a:pt x="53240" y="119643"/>
                  <a:pt x="53631" y="115909"/>
                </a:cubicBezTo>
                <a:lnTo>
                  <a:pt x="59822" y="111909"/>
                </a:lnTo>
                <a:lnTo>
                  <a:pt x="53631" y="108003"/>
                </a:lnTo>
                <a:lnTo>
                  <a:pt x="53631" y="86001"/>
                </a:lnTo>
                <a:cubicBezTo>
                  <a:pt x="58057" y="83905"/>
                  <a:pt x="62214" y="81276"/>
                  <a:pt x="66013" y="78190"/>
                </a:cubicBezTo>
                <a:lnTo>
                  <a:pt x="54012" y="71522"/>
                </a:lnTo>
                <a:lnTo>
                  <a:pt x="54012" y="52472"/>
                </a:lnTo>
                <a:lnTo>
                  <a:pt x="60013" y="48663"/>
                </a:lnTo>
                <a:lnTo>
                  <a:pt x="60013" y="41424"/>
                </a:lnTo>
                <a:lnTo>
                  <a:pt x="53631" y="37519"/>
                </a:lnTo>
                <a:lnTo>
                  <a:pt x="53631" y="-581"/>
                </a:lnTo>
                <a:lnTo>
                  <a:pt x="263848" y="-581"/>
                </a:lnTo>
                <a:cubicBezTo>
                  <a:pt x="267658" y="8086"/>
                  <a:pt x="286422" y="-581"/>
                  <a:pt x="293566" y="6372"/>
                </a:cubicBezTo>
                <a:cubicBezTo>
                  <a:pt x="296899" y="3800"/>
                  <a:pt x="303091" y="3228"/>
                  <a:pt x="303091" y="-581"/>
                </a:cubicBezTo>
                <a:lnTo>
                  <a:pt x="309663" y="-581"/>
                </a:lnTo>
                <a:cubicBezTo>
                  <a:pt x="310901" y="5514"/>
                  <a:pt x="347763" y="5610"/>
                  <a:pt x="349096" y="-581"/>
                </a:cubicBezTo>
                <a:lnTo>
                  <a:pt x="644372" y="-581"/>
                </a:lnTo>
                <a:lnTo>
                  <a:pt x="644372" y="89620"/>
                </a:lnTo>
                <a:lnTo>
                  <a:pt x="637894" y="93430"/>
                </a:lnTo>
                <a:lnTo>
                  <a:pt x="637894" y="281358"/>
                </a:lnTo>
                <a:lnTo>
                  <a:pt x="644752" y="285645"/>
                </a:lnTo>
                <a:lnTo>
                  <a:pt x="644752" y="325840"/>
                </a:lnTo>
                <a:cubicBezTo>
                  <a:pt x="654277" y="328888"/>
                  <a:pt x="654277" y="348510"/>
                  <a:pt x="644752" y="351462"/>
                </a:cubicBezTo>
                <a:cubicBezTo>
                  <a:pt x="646943" y="361749"/>
                  <a:pt x="638847" y="380037"/>
                  <a:pt x="651039" y="384514"/>
                </a:cubicBezTo>
                <a:lnTo>
                  <a:pt x="651039" y="432139"/>
                </a:lnTo>
                <a:lnTo>
                  <a:pt x="644752" y="435949"/>
                </a:lnTo>
                <a:lnTo>
                  <a:pt x="644752" y="446903"/>
                </a:lnTo>
                <a:lnTo>
                  <a:pt x="650944" y="450713"/>
                </a:lnTo>
                <a:lnTo>
                  <a:pt x="644372" y="454904"/>
                </a:lnTo>
                <a:lnTo>
                  <a:pt x="644372" y="480336"/>
                </a:lnTo>
                <a:cubicBezTo>
                  <a:pt x="634847" y="482336"/>
                  <a:pt x="634847" y="503195"/>
                  <a:pt x="644372" y="505482"/>
                </a:cubicBezTo>
                <a:cubicBezTo>
                  <a:pt x="644372" y="506625"/>
                  <a:pt x="644848" y="507863"/>
                  <a:pt x="645134" y="509196"/>
                </a:cubicBezTo>
                <a:lnTo>
                  <a:pt x="638752" y="513387"/>
                </a:lnTo>
                <a:lnTo>
                  <a:pt x="638752" y="520626"/>
                </a:lnTo>
                <a:lnTo>
                  <a:pt x="645134" y="524437"/>
                </a:lnTo>
                <a:lnTo>
                  <a:pt x="645134" y="564823"/>
                </a:lnTo>
                <a:lnTo>
                  <a:pt x="651706" y="568728"/>
                </a:lnTo>
                <a:cubicBezTo>
                  <a:pt x="651706" y="570061"/>
                  <a:pt x="651706" y="571299"/>
                  <a:pt x="651706" y="572538"/>
                </a:cubicBezTo>
                <a:cubicBezTo>
                  <a:pt x="656344" y="574671"/>
                  <a:pt x="660669" y="577424"/>
                  <a:pt x="664564" y="580729"/>
                </a:cubicBezTo>
                <a:cubicBezTo>
                  <a:pt x="664564" y="582920"/>
                  <a:pt x="664564" y="585301"/>
                  <a:pt x="663993" y="587206"/>
                </a:cubicBezTo>
                <a:lnTo>
                  <a:pt x="658564" y="590254"/>
                </a:lnTo>
                <a:cubicBezTo>
                  <a:pt x="658564" y="591492"/>
                  <a:pt x="658088" y="592635"/>
                  <a:pt x="657802" y="593969"/>
                </a:cubicBezTo>
                <a:lnTo>
                  <a:pt x="664279" y="598065"/>
                </a:lnTo>
                <a:lnTo>
                  <a:pt x="664279" y="605208"/>
                </a:lnTo>
                <a:lnTo>
                  <a:pt x="670946" y="609304"/>
                </a:lnTo>
                <a:lnTo>
                  <a:pt x="670946" y="634926"/>
                </a:lnTo>
                <a:lnTo>
                  <a:pt x="664184" y="639022"/>
                </a:lnTo>
                <a:lnTo>
                  <a:pt x="664184" y="671883"/>
                </a:lnTo>
                <a:cubicBezTo>
                  <a:pt x="659230" y="673693"/>
                  <a:pt x="657040" y="676360"/>
                  <a:pt x="657040" y="679408"/>
                </a:cubicBezTo>
                <a:cubicBezTo>
                  <a:pt x="655611" y="680837"/>
                  <a:pt x="651706" y="681218"/>
                  <a:pt x="652563" y="683409"/>
                </a:cubicBezTo>
                <a:lnTo>
                  <a:pt x="657897" y="686457"/>
                </a:lnTo>
                <a:cubicBezTo>
                  <a:pt x="657421" y="693410"/>
                  <a:pt x="660564" y="702364"/>
                  <a:pt x="651420" y="704745"/>
                </a:cubicBezTo>
                <a:lnTo>
                  <a:pt x="651420" y="715603"/>
                </a:lnTo>
                <a:lnTo>
                  <a:pt x="644657" y="719699"/>
                </a:lnTo>
                <a:lnTo>
                  <a:pt x="644657" y="741606"/>
                </a:lnTo>
                <a:lnTo>
                  <a:pt x="638180" y="745607"/>
                </a:lnTo>
                <a:cubicBezTo>
                  <a:pt x="638266" y="746788"/>
                  <a:pt x="638428" y="747969"/>
                  <a:pt x="638656" y="749131"/>
                </a:cubicBezTo>
                <a:lnTo>
                  <a:pt x="644276" y="752846"/>
                </a:lnTo>
                <a:lnTo>
                  <a:pt x="644276" y="760370"/>
                </a:lnTo>
                <a:lnTo>
                  <a:pt x="638561" y="763514"/>
                </a:lnTo>
                <a:cubicBezTo>
                  <a:pt x="637228" y="770944"/>
                  <a:pt x="639228" y="778849"/>
                  <a:pt x="637513" y="786279"/>
                </a:cubicBezTo>
                <a:lnTo>
                  <a:pt x="631894" y="789422"/>
                </a:lnTo>
                <a:lnTo>
                  <a:pt x="631894" y="800566"/>
                </a:lnTo>
                <a:lnTo>
                  <a:pt x="637894" y="804281"/>
                </a:lnTo>
                <a:lnTo>
                  <a:pt x="631703" y="808091"/>
                </a:lnTo>
                <a:lnTo>
                  <a:pt x="631703" y="830094"/>
                </a:lnTo>
                <a:lnTo>
                  <a:pt x="637894" y="833999"/>
                </a:lnTo>
                <a:cubicBezTo>
                  <a:pt x="620559" y="841714"/>
                  <a:pt x="646372" y="842762"/>
                  <a:pt x="631608" y="848572"/>
                </a:cubicBezTo>
                <a:cubicBezTo>
                  <a:pt x="634275" y="860954"/>
                  <a:pt x="624845" y="882672"/>
                  <a:pt x="638085" y="889053"/>
                </a:cubicBezTo>
                <a:lnTo>
                  <a:pt x="638085" y="907246"/>
                </a:lnTo>
                <a:lnTo>
                  <a:pt x="612939" y="921343"/>
                </a:lnTo>
                <a:cubicBezTo>
                  <a:pt x="616939" y="927535"/>
                  <a:pt x="631989" y="921343"/>
                  <a:pt x="637990" y="929535"/>
                </a:cubicBezTo>
                <a:lnTo>
                  <a:pt x="625322" y="937060"/>
                </a:lnTo>
                <a:cubicBezTo>
                  <a:pt x="623512" y="946585"/>
                  <a:pt x="640085" y="948966"/>
                  <a:pt x="638180" y="954776"/>
                </a:cubicBezTo>
                <a:cubicBezTo>
                  <a:pt x="634065" y="957805"/>
                  <a:pt x="629693" y="960482"/>
                  <a:pt x="625131" y="962777"/>
                </a:cubicBezTo>
                <a:lnTo>
                  <a:pt x="638276" y="970397"/>
                </a:lnTo>
                <a:cubicBezTo>
                  <a:pt x="637418" y="975350"/>
                  <a:pt x="637323" y="975350"/>
                  <a:pt x="631989" y="975731"/>
                </a:cubicBezTo>
                <a:cubicBezTo>
                  <a:pt x="622464" y="975731"/>
                  <a:pt x="623035" y="983636"/>
                  <a:pt x="628560" y="986780"/>
                </a:cubicBezTo>
                <a:lnTo>
                  <a:pt x="635704" y="986780"/>
                </a:lnTo>
                <a:lnTo>
                  <a:pt x="638752" y="991542"/>
                </a:lnTo>
                <a:cubicBezTo>
                  <a:pt x="636275" y="993066"/>
                  <a:pt x="634180" y="994400"/>
                  <a:pt x="631989" y="995924"/>
                </a:cubicBezTo>
                <a:lnTo>
                  <a:pt x="638180" y="999734"/>
                </a:lnTo>
                <a:lnTo>
                  <a:pt x="638180" y="1047359"/>
                </a:lnTo>
                <a:lnTo>
                  <a:pt x="644752" y="1051360"/>
                </a:lnTo>
                <a:cubicBezTo>
                  <a:pt x="644752" y="1052597"/>
                  <a:pt x="644752" y="1053836"/>
                  <a:pt x="644752" y="1054884"/>
                </a:cubicBezTo>
                <a:lnTo>
                  <a:pt x="638466" y="1058884"/>
                </a:lnTo>
                <a:cubicBezTo>
                  <a:pt x="638466" y="1060313"/>
                  <a:pt x="639038" y="1061456"/>
                  <a:pt x="639228" y="1062408"/>
                </a:cubicBezTo>
                <a:lnTo>
                  <a:pt x="643800" y="1065457"/>
                </a:lnTo>
                <a:cubicBezTo>
                  <a:pt x="646276" y="1070600"/>
                  <a:pt x="645896" y="1074124"/>
                  <a:pt x="638561" y="1076791"/>
                </a:cubicBezTo>
                <a:cubicBezTo>
                  <a:pt x="639133" y="1083840"/>
                  <a:pt x="635704" y="1092793"/>
                  <a:pt x="644943" y="1095270"/>
                </a:cubicBezTo>
                <a:lnTo>
                  <a:pt x="644943" y="1161945"/>
                </a:lnTo>
                <a:lnTo>
                  <a:pt x="638561" y="1165754"/>
                </a:lnTo>
                <a:lnTo>
                  <a:pt x="638561" y="1172994"/>
                </a:lnTo>
                <a:lnTo>
                  <a:pt x="644943" y="1176804"/>
                </a:lnTo>
                <a:lnTo>
                  <a:pt x="644943" y="1191377"/>
                </a:lnTo>
                <a:lnTo>
                  <a:pt x="638942" y="1195378"/>
                </a:lnTo>
                <a:lnTo>
                  <a:pt x="643990" y="1198235"/>
                </a:lnTo>
                <a:cubicBezTo>
                  <a:pt x="645562" y="1218266"/>
                  <a:pt x="645562" y="1238402"/>
                  <a:pt x="643990" y="1258433"/>
                </a:cubicBezTo>
                <a:lnTo>
                  <a:pt x="638656" y="1261481"/>
                </a:lnTo>
                <a:cubicBezTo>
                  <a:pt x="636466" y="1271958"/>
                  <a:pt x="644562" y="1289389"/>
                  <a:pt x="632275" y="1294533"/>
                </a:cubicBezTo>
                <a:lnTo>
                  <a:pt x="632275" y="1342158"/>
                </a:lnTo>
                <a:lnTo>
                  <a:pt x="625512" y="1346253"/>
                </a:lnTo>
                <a:lnTo>
                  <a:pt x="625512" y="1349778"/>
                </a:lnTo>
                <a:lnTo>
                  <a:pt x="632084" y="1353778"/>
                </a:lnTo>
                <a:cubicBezTo>
                  <a:pt x="632084" y="1355016"/>
                  <a:pt x="632084" y="1356254"/>
                  <a:pt x="632084" y="1357493"/>
                </a:cubicBezTo>
                <a:cubicBezTo>
                  <a:pt x="624083" y="1360445"/>
                  <a:pt x="624274" y="1365018"/>
                  <a:pt x="631513" y="1367685"/>
                </a:cubicBezTo>
                <a:cubicBezTo>
                  <a:pt x="636656" y="1378353"/>
                  <a:pt x="625417" y="1396260"/>
                  <a:pt x="639133" y="1401403"/>
                </a:cubicBezTo>
                <a:cubicBezTo>
                  <a:pt x="641228" y="1411785"/>
                  <a:pt x="633132" y="1429407"/>
                  <a:pt x="645514" y="1434455"/>
                </a:cubicBezTo>
                <a:lnTo>
                  <a:pt x="639133" y="1438360"/>
                </a:lnTo>
                <a:lnTo>
                  <a:pt x="639133" y="1449314"/>
                </a:lnTo>
                <a:lnTo>
                  <a:pt x="645705" y="1453219"/>
                </a:lnTo>
                <a:cubicBezTo>
                  <a:pt x="645705" y="1454553"/>
                  <a:pt x="645705" y="1455791"/>
                  <a:pt x="645705" y="1456838"/>
                </a:cubicBezTo>
                <a:lnTo>
                  <a:pt x="639323" y="1460935"/>
                </a:lnTo>
                <a:cubicBezTo>
                  <a:pt x="640276" y="1465887"/>
                  <a:pt x="638561" y="1470460"/>
                  <a:pt x="640371" y="1475603"/>
                </a:cubicBezTo>
                <a:cubicBezTo>
                  <a:pt x="645991" y="1478746"/>
                  <a:pt x="645991" y="1478746"/>
                  <a:pt x="639609" y="1482556"/>
                </a:cubicBezTo>
                <a:cubicBezTo>
                  <a:pt x="640561" y="1490271"/>
                  <a:pt x="635894" y="1501606"/>
                  <a:pt x="645991" y="1504463"/>
                </a:cubicBezTo>
                <a:lnTo>
                  <a:pt x="639704" y="1508369"/>
                </a:lnTo>
                <a:lnTo>
                  <a:pt x="639704" y="1511893"/>
                </a:lnTo>
                <a:cubicBezTo>
                  <a:pt x="641800" y="1513322"/>
                  <a:pt x="643895" y="1514560"/>
                  <a:pt x="645896" y="1515798"/>
                </a:cubicBezTo>
                <a:cubicBezTo>
                  <a:pt x="638276" y="1518465"/>
                  <a:pt x="641133" y="1523704"/>
                  <a:pt x="633989" y="1526181"/>
                </a:cubicBezTo>
                <a:cubicBezTo>
                  <a:pt x="633513" y="1535706"/>
                  <a:pt x="628274" y="1552088"/>
                  <a:pt x="639609" y="1556185"/>
                </a:cubicBezTo>
                <a:cubicBezTo>
                  <a:pt x="642371" y="1568567"/>
                  <a:pt x="632751" y="1590284"/>
                  <a:pt x="646086" y="1596666"/>
                </a:cubicBezTo>
                <a:lnTo>
                  <a:pt x="646086" y="1644291"/>
                </a:lnTo>
                <a:lnTo>
                  <a:pt x="639514" y="1648196"/>
                </a:lnTo>
                <a:lnTo>
                  <a:pt x="639514" y="1677438"/>
                </a:lnTo>
                <a:cubicBezTo>
                  <a:pt x="629227" y="1682391"/>
                  <a:pt x="632846" y="1684201"/>
                  <a:pt x="639514" y="1689915"/>
                </a:cubicBezTo>
                <a:cubicBezTo>
                  <a:pt x="638561" y="1695154"/>
                  <a:pt x="640657" y="1700964"/>
                  <a:pt x="633132" y="1703060"/>
                </a:cubicBezTo>
                <a:lnTo>
                  <a:pt x="638942" y="1707060"/>
                </a:lnTo>
                <a:lnTo>
                  <a:pt x="638942" y="1725348"/>
                </a:lnTo>
                <a:lnTo>
                  <a:pt x="632751" y="1729158"/>
                </a:lnTo>
                <a:lnTo>
                  <a:pt x="632751" y="1732587"/>
                </a:lnTo>
                <a:lnTo>
                  <a:pt x="626369" y="1736588"/>
                </a:lnTo>
                <a:lnTo>
                  <a:pt x="632370" y="1740303"/>
                </a:lnTo>
                <a:lnTo>
                  <a:pt x="632370" y="1748208"/>
                </a:lnTo>
                <a:cubicBezTo>
                  <a:pt x="619321" y="1753542"/>
                  <a:pt x="630465" y="1755638"/>
                  <a:pt x="632942" y="1762020"/>
                </a:cubicBezTo>
                <a:cubicBezTo>
                  <a:pt x="632942" y="1763448"/>
                  <a:pt x="636466" y="1764877"/>
                  <a:pt x="638656" y="1766401"/>
                </a:cubicBezTo>
                <a:lnTo>
                  <a:pt x="632656" y="1770211"/>
                </a:lnTo>
                <a:lnTo>
                  <a:pt x="632656" y="1784785"/>
                </a:lnTo>
                <a:lnTo>
                  <a:pt x="626179" y="1788690"/>
                </a:lnTo>
                <a:lnTo>
                  <a:pt x="626179" y="1792214"/>
                </a:lnTo>
                <a:lnTo>
                  <a:pt x="632942" y="1796500"/>
                </a:lnTo>
                <a:lnTo>
                  <a:pt x="632942" y="1803549"/>
                </a:lnTo>
                <a:cubicBezTo>
                  <a:pt x="641514" y="1806501"/>
                  <a:pt x="639514" y="1810788"/>
                  <a:pt x="638180" y="1814979"/>
                </a:cubicBezTo>
                <a:lnTo>
                  <a:pt x="632656" y="1818027"/>
                </a:lnTo>
                <a:cubicBezTo>
                  <a:pt x="635037" y="1829076"/>
                  <a:pt x="626464" y="1848983"/>
                  <a:pt x="638752" y="1854603"/>
                </a:cubicBezTo>
                <a:cubicBezTo>
                  <a:pt x="638752" y="1855841"/>
                  <a:pt x="638752" y="1856984"/>
                  <a:pt x="638752" y="1858317"/>
                </a:cubicBezTo>
                <a:lnTo>
                  <a:pt x="645229" y="1862318"/>
                </a:lnTo>
                <a:lnTo>
                  <a:pt x="645229" y="1865842"/>
                </a:lnTo>
                <a:lnTo>
                  <a:pt x="638847" y="1869748"/>
                </a:lnTo>
                <a:lnTo>
                  <a:pt x="638847" y="1880606"/>
                </a:lnTo>
                <a:cubicBezTo>
                  <a:pt x="649039" y="1886035"/>
                  <a:pt x="645324" y="1886512"/>
                  <a:pt x="639800" y="1892322"/>
                </a:cubicBezTo>
                <a:lnTo>
                  <a:pt x="644943" y="1895274"/>
                </a:lnTo>
                <a:cubicBezTo>
                  <a:pt x="646658" y="1900228"/>
                  <a:pt x="643514" y="1905752"/>
                  <a:pt x="646276" y="1910705"/>
                </a:cubicBezTo>
                <a:lnTo>
                  <a:pt x="651610" y="1913753"/>
                </a:lnTo>
                <a:lnTo>
                  <a:pt x="651610" y="2016718"/>
                </a:lnTo>
                <a:lnTo>
                  <a:pt x="658468" y="2020814"/>
                </a:lnTo>
                <a:lnTo>
                  <a:pt x="658468" y="2031673"/>
                </a:lnTo>
                <a:lnTo>
                  <a:pt x="652087" y="2035578"/>
                </a:lnTo>
                <a:lnTo>
                  <a:pt x="652087" y="2042817"/>
                </a:lnTo>
                <a:lnTo>
                  <a:pt x="658088" y="2046627"/>
                </a:lnTo>
                <a:cubicBezTo>
                  <a:pt x="659992" y="2053866"/>
                  <a:pt x="654087" y="2054818"/>
                  <a:pt x="653039" y="2058247"/>
                </a:cubicBezTo>
                <a:cubicBezTo>
                  <a:pt x="656373" y="2059866"/>
                  <a:pt x="659516" y="2061486"/>
                  <a:pt x="658183" y="2064724"/>
                </a:cubicBezTo>
                <a:lnTo>
                  <a:pt x="652087" y="2068725"/>
                </a:lnTo>
                <a:lnTo>
                  <a:pt x="652087" y="2083107"/>
                </a:lnTo>
                <a:lnTo>
                  <a:pt x="645324" y="2087108"/>
                </a:lnTo>
                <a:lnTo>
                  <a:pt x="645324" y="2127494"/>
                </a:lnTo>
                <a:lnTo>
                  <a:pt x="651706" y="2131399"/>
                </a:lnTo>
                <a:lnTo>
                  <a:pt x="651706" y="2256558"/>
                </a:lnTo>
                <a:lnTo>
                  <a:pt x="645705" y="2260368"/>
                </a:lnTo>
                <a:lnTo>
                  <a:pt x="645705" y="2279418"/>
                </a:lnTo>
                <a:lnTo>
                  <a:pt x="651230" y="2282466"/>
                </a:lnTo>
                <a:cubicBezTo>
                  <a:pt x="652182" y="2287562"/>
                  <a:pt x="652182" y="2292800"/>
                  <a:pt x="651230" y="2297896"/>
                </a:cubicBezTo>
                <a:lnTo>
                  <a:pt x="645896" y="2300945"/>
                </a:lnTo>
                <a:cubicBezTo>
                  <a:pt x="643800" y="2308564"/>
                  <a:pt x="647134" y="2316565"/>
                  <a:pt x="644181" y="2323995"/>
                </a:cubicBezTo>
                <a:lnTo>
                  <a:pt x="638942" y="2326948"/>
                </a:lnTo>
                <a:lnTo>
                  <a:pt x="645324" y="2330853"/>
                </a:lnTo>
                <a:lnTo>
                  <a:pt x="645324" y="2334377"/>
                </a:lnTo>
                <a:lnTo>
                  <a:pt x="651515" y="2338187"/>
                </a:lnTo>
                <a:cubicBezTo>
                  <a:pt x="649229" y="2339616"/>
                  <a:pt x="647134" y="2340949"/>
                  <a:pt x="644943" y="2342473"/>
                </a:cubicBezTo>
                <a:lnTo>
                  <a:pt x="644943" y="2404481"/>
                </a:lnTo>
                <a:cubicBezTo>
                  <a:pt x="643038" y="2406291"/>
                  <a:pt x="639228" y="2406672"/>
                  <a:pt x="639895" y="2408767"/>
                </a:cubicBezTo>
                <a:lnTo>
                  <a:pt x="644943" y="2411625"/>
                </a:lnTo>
                <a:lnTo>
                  <a:pt x="644943" y="2437533"/>
                </a:lnTo>
                <a:lnTo>
                  <a:pt x="639038" y="2441248"/>
                </a:lnTo>
                <a:cubicBezTo>
                  <a:pt x="639038" y="2442295"/>
                  <a:pt x="639038" y="2443534"/>
                  <a:pt x="639038" y="2444772"/>
                </a:cubicBezTo>
                <a:lnTo>
                  <a:pt x="645514" y="2448772"/>
                </a:lnTo>
                <a:lnTo>
                  <a:pt x="645514" y="2456011"/>
                </a:lnTo>
                <a:lnTo>
                  <a:pt x="639323" y="2459916"/>
                </a:lnTo>
                <a:cubicBezTo>
                  <a:pt x="646276" y="2463917"/>
                  <a:pt x="659611" y="2468775"/>
                  <a:pt x="645896" y="2474299"/>
                </a:cubicBezTo>
                <a:lnTo>
                  <a:pt x="645896" y="2503827"/>
                </a:lnTo>
                <a:lnTo>
                  <a:pt x="651992" y="2507732"/>
                </a:lnTo>
                <a:lnTo>
                  <a:pt x="651992" y="2510209"/>
                </a:lnTo>
                <a:lnTo>
                  <a:pt x="645610" y="2514019"/>
                </a:lnTo>
                <a:lnTo>
                  <a:pt x="645610" y="2576884"/>
                </a:lnTo>
                <a:cubicBezTo>
                  <a:pt x="647991" y="2578217"/>
                  <a:pt x="650086" y="2579551"/>
                  <a:pt x="651896" y="2580694"/>
                </a:cubicBezTo>
                <a:lnTo>
                  <a:pt x="651896" y="2587932"/>
                </a:lnTo>
                <a:lnTo>
                  <a:pt x="645610" y="2592029"/>
                </a:lnTo>
                <a:cubicBezTo>
                  <a:pt x="645029" y="2605592"/>
                  <a:pt x="645314" y="2619175"/>
                  <a:pt x="646467" y="2632700"/>
                </a:cubicBezTo>
                <a:cubicBezTo>
                  <a:pt x="665517" y="2650321"/>
                  <a:pt x="638466" y="2733189"/>
                  <a:pt x="658373" y="2749857"/>
                </a:cubicBezTo>
                <a:lnTo>
                  <a:pt x="652277" y="2753858"/>
                </a:lnTo>
                <a:lnTo>
                  <a:pt x="652277" y="2841964"/>
                </a:lnTo>
                <a:lnTo>
                  <a:pt x="645514" y="2846060"/>
                </a:lnTo>
                <a:lnTo>
                  <a:pt x="645514" y="2937976"/>
                </a:lnTo>
                <a:lnTo>
                  <a:pt x="639228" y="2941786"/>
                </a:lnTo>
                <a:lnTo>
                  <a:pt x="639228" y="2963789"/>
                </a:lnTo>
                <a:lnTo>
                  <a:pt x="645610" y="2967885"/>
                </a:lnTo>
                <a:cubicBezTo>
                  <a:pt x="646372" y="2987697"/>
                  <a:pt x="644086" y="3007985"/>
                  <a:pt x="646467" y="3026940"/>
                </a:cubicBezTo>
                <a:cubicBezTo>
                  <a:pt x="654563" y="3031893"/>
                  <a:pt x="654468" y="3032178"/>
                  <a:pt x="645896" y="3037417"/>
                </a:cubicBezTo>
                <a:lnTo>
                  <a:pt x="645896" y="3048466"/>
                </a:lnTo>
                <a:lnTo>
                  <a:pt x="651992" y="3052371"/>
                </a:lnTo>
                <a:lnTo>
                  <a:pt x="651992" y="3066945"/>
                </a:lnTo>
                <a:lnTo>
                  <a:pt x="645514" y="3070850"/>
                </a:lnTo>
                <a:lnTo>
                  <a:pt x="645514" y="3181245"/>
                </a:lnTo>
                <a:lnTo>
                  <a:pt x="638752" y="3185341"/>
                </a:lnTo>
                <a:lnTo>
                  <a:pt x="638752" y="3203343"/>
                </a:lnTo>
                <a:lnTo>
                  <a:pt x="632465" y="3207439"/>
                </a:lnTo>
                <a:cubicBezTo>
                  <a:pt x="631922" y="3214849"/>
                  <a:pt x="632208" y="3222288"/>
                  <a:pt x="633322" y="3229632"/>
                </a:cubicBezTo>
                <a:lnTo>
                  <a:pt x="637990" y="3232299"/>
                </a:lnTo>
                <a:cubicBezTo>
                  <a:pt x="639942" y="3236166"/>
                  <a:pt x="639942" y="3240719"/>
                  <a:pt x="637990" y="3244586"/>
                </a:cubicBezTo>
                <a:lnTo>
                  <a:pt x="632751" y="3247634"/>
                </a:lnTo>
                <a:cubicBezTo>
                  <a:pt x="632751" y="3254682"/>
                  <a:pt x="630084" y="3263541"/>
                  <a:pt x="639228" y="3265922"/>
                </a:cubicBezTo>
                <a:lnTo>
                  <a:pt x="639228" y="3343170"/>
                </a:lnTo>
                <a:lnTo>
                  <a:pt x="645610" y="3347075"/>
                </a:lnTo>
                <a:lnTo>
                  <a:pt x="639609" y="3350980"/>
                </a:lnTo>
                <a:cubicBezTo>
                  <a:pt x="641609" y="3352409"/>
                  <a:pt x="644562" y="3352695"/>
                  <a:pt x="644943" y="3354981"/>
                </a:cubicBezTo>
                <a:lnTo>
                  <a:pt x="639895" y="3357838"/>
                </a:lnTo>
                <a:cubicBezTo>
                  <a:pt x="638990" y="3362905"/>
                  <a:pt x="638990" y="3368106"/>
                  <a:pt x="639895" y="3373173"/>
                </a:cubicBezTo>
                <a:lnTo>
                  <a:pt x="645514" y="3376412"/>
                </a:lnTo>
                <a:lnTo>
                  <a:pt x="639418" y="3380317"/>
                </a:lnTo>
                <a:lnTo>
                  <a:pt x="639418" y="3394891"/>
                </a:lnTo>
                <a:lnTo>
                  <a:pt x="645800" y="3398796"/>
                </a:lnTo>
                <a:lnTo>
                  <a:pt x="645800" y="3402320"/>
                </a:lnTo>
                <a:lnTo>
                  <a:pt x="639609" y="3406130"/>
                </a:lnTo>
                <a:lnTo>
                  <a:pt x="639609" y="3417084"/>
                </a:lnTo>
                <a:lnTo>
                  <a:pt x="645896" y="3421275"/>
                </a:lnTo>
                <a:cubicBezTo>
                  <a:pt x="641133" y="3462042"/>
                  <a:pt x="655421" y="3514620"/>
                  <a:pt x="640276" y="3549196"/>
                </a:cubicBezTo>
                <a:cubicBezTo>
                  <a:pt x="638361" y="3553101"/>
                  <a:pt x="638361" y="3557672"/>
                  <a:pt x="640276" y="3561578"/>
                </a:cubicBezTo>
                <a:lnTo>
                  <a:pt x="645229" y="3564340"/>
                </a:lnTo>
                <a:lnTo>
                  <a:pt x="639038" y="3568246"/>
                </a:lnTo>
                <a:lnTo>
                  <a:pt x="639038" y="3582819"/>
                </a:lnTo>
                <a:lnTo>
                  <a:pt x="645419" y="3586724"/>
                </a:lnTo>
                <a:lnTo>
                  <a:pt x="645419" y="3593963"/>
                </a:lnTo>
                <a:cubicBezTo>
                  <a:pt x="627322" y="3602726"/>
                  <a:pt x="657992" y="3603964"/>
                  <a:pt x="638847" y="3613013"/>
                </a:cubicBezTo>
                <a:cubicBezTo>
                  <a:pt x="639418" y="3617014"/>
                  <a:pt x="637704" y="3620729"/>
                  <a:pt x="640371" y="3624253"/>
                </a:cubicBezTo>
                <a:cubicBezTo>
                  <a:pt x="643895" y="3625776"/>
                  <a:pt x="646562" y="3627586"/>
                  <a:pt x="645229" y="3630634"/>
                </a:cubicBezTo>
                <a:lnTo>
                  <a:pt x="639038" y="3634539"/>
                </a:lnTo>
                <a:lnTo>
                  <a:pt x="639038" y="3637969"/>
                </a:lnTo>
                <a:lnTo>
                  <a:pt x="632465" y="3641969"/>
                </a:lnTo>
                <a:lnTo>
                  <a:pt x="632465" y="3653209"/>
                </a:lnTo>
                <a:cubicBezTo>
                  <a:pt x="636466" y="3655971"/>
                  <a:pt x="641990" y="3657590"/>
                  <a:pt x="644467" y="3661114"/>
                </a:cubicBezTo>
                <a:lnTo>
                  <a:pt x="638942" y="3664162"/>
                </a:lnTo>
                <a:cubicBezTo>
                  <a:pt x="639800" y="3673687"/>
                  <a:pt x="637037" y="3685117"/>
                  <a:pt x="640371" y="3694547"/>
                </a:cubicBezTo>
                <a:lnTo>
                  <a:pt x="645229" y="3697214"/>
                </a:lnTo>
                <a:lnTo>
                  <a:pt x="645229" y="3726456"/>
                </a:lnTo>
                <a:lnTo>
                  <a:pt x="651896" y="3730551"/>
                </a:lnTo>
                <a:lnTo>
                  <a:pt x="645514" y="3734457"/>
                </a:lnTo>
                <a:cubicBezTo>
                  <a:pt x="645514" y="3735695"/>
                  <a:pt x="645514" y="3736933"/>
                  <a:pt x="645514" y="3737981"/>
                </a:cubicBezTo>
                <a:lnTo>
                  <a:pt x="651420" y="3741696"/>
                </a:lnTo>
                <a:lnTo>
                  <a:pt x="651420" y="3775033"/>
                </a:lnTo>
                <a:cubicBezTo>
                  <a:pt x="642847" y="3778081"/>
                  <a:pt x="644848" y="3782272"/>
                  <a:pt x="646276" y="3786463"/>
                </a:cubicBezTo>
                <a:lnTo>
                  <a:pt x="651801" y="3789511"/>
                </a:lnTo>
                <a:cubicBezTo>
                  <a:pt x="649610" y="3799798"/>
                  <a:pt x="657611" y="3818086"/>
                  <a:pt x="645419" y="3822563"/>
                </a:cubicBezTo>
                <a:lnTo>
                  <a:pt x="645419" y="3855519"/>
                </a:lnTo>
                <a:lnTo>
                  <a:pt x="638656" y="3859615"/>
                </a:lnTo>
                <a:lnTo>
                  <a:pt x="638656" y="3870474"/>
                </a:lnTo>
                <a:lnTo>
                  <a:pt x="631894" y="3874569"/>
                </a:lnTo>
                <a:lnTo>
                  <a:pt x="631894" y="3918480"/>
                </a:lnTo>
                <a:lnTo>
                  <a:pt x="625893" y="3922290"/>
                </a:lnTo>
                <a:lnTo>
                  <a:pt x="625893" y="3929434"/>
                </a:lnTo>
                <a:cubicBezTo>
                  <a:pt x="634465" y="3934672"/>
                  <a:pt x="634465" y="3934958"/>
                  <a:pt x="625893" y="3940101"/>
                </a:cubicBezTo>
                <a:lnTo>
                  <a:pt x="625893" y="3947531"/>
                </a:lnTo>
                <a:lnTo>
                  <a:pt x="631894" y="3951436"/>
                </a:lnTo>
                <a:lnTo>
                  <a:pt x="631894" y="4198134"/>
                </a:lnTo>
                <a:lnTo>
                  <a:pt x="625512" y="4202039"/>
                </a:lnTo>
                <a:lnTo>
                  <a:pt x="625512" y="4205563"/>
                </a:lnTo>
                <a:lnTo>
                  <a:pt x="632275" y="4209564"/>
                </a:lnTo>
                <a:lnTo>
                  <a:pt x="632275" y="4260904"/>
                </a:lnTo>
                <a:lnTo>
                  <a:pt x="638276" y="4264809"/>
                </a:lnTo>
                <a:lnTo>
                  <a:pt x="633227" y="4267666"/>
                </a:lnTo>
                <a:cubicBezTo>
                  <a:pt x="629036" y="4289669"/>
                  <a:pt x="635037" y="4313196"/>
                  <a:pt x="631036" y="4335198"/>
                </a:cubicBezTo>
                <a:lnTo>
                  <a:pt x="625893" y="4338056"/>
                </a:lnTo>
                <a:lnTo>
                  <a:pt x="625893" y="4345580"/>
                </a:lnTo>
                <a:lnTo>
                  <a:pt x="631894" y="4349391"/>
                </a:lnTo>
                <a:lnTo>
                  <a:pt x="631894" y="4356630"/>
                </a:lnTo>
                <a:lnTo>
                  <a:pt x="625512" y="4360535"/>
                </a:lnTo>
                <a:lnTo>
                  <a:pt x="625512" y="4389776"/>
                </a:lnTo>
                <a:lnTo>
                  <a:pt x="631703" y="4393682"/>
                </a:lnTo>
                <a:lnTo>
                  <a:pt x="625893" y="4397397"/>
                </a:lnTo>
                <a:lnTo>
                  <a:pt x="625893" y="4415875"/>
                </a:lnTo>
                <a:cubicBezTo>
                  <a:pt x="635418" y="4421114"/>
                  <a:pt x="634465" y="4426163"/>
                  <a:pt x="625893" y="4430162"/>
                </a:cubicBezTo>
                <a:cubicBezTo>
                  <a:pt x="629036" y="4444831"/>
                  <a:pt x="618368" y="4469787"/>
                  <a:pt x="632275" y="4478264"/>
                </a:cubicBezTo>
                <a:lnTo>
                  <a:pt x="632275" y="4599708"/>
                </a:lnTo>
                <a:cubicBezTo>
                  <a:pt x="633799" y="4601803"/>
                  <a:pt x="639038" y="4602470"/>
                  <a:pt x="638371" y="4605709"/>
                </a:cubicBezTo>
                <a:close/>
                <a:moveTo>
                  <a:pt x="631132" y="2178739"/>
                </a:moveTo>
                <a:cubicBezTo>
                  <a:pt x="608367" y="2167118"/>
                  <a:pt x="580268" y="2170547"/>
                  <a:pt x="556551" y="2162927"/>
                </a:cubicBezTo>
                <a:lnTo>
                  <a:pt x="539501" y="2171500"/>
                </a:lnTo>
                <a:cubicBezTo>
                  <a:pt x="553789" y="2174738"/>
                  <a:pt x="567029" y="2172833"/>
                  <a:pt x="581888" y="2177120"/>
                </a:cubicBezTo>
                <a:cubicBezTo>
                  <a:pt x="597766" y="2182606"/>
                  <a:pt x="614930" y="2183177"/>
                  <a:pt x="631132" y="2178739"/>
                </a:cubicBezTo>
                <a:close/>
                <a:moveTo>
                  <a:pt x="615320" y="1676009"/>
                </a:moveTo>
                <a:cubicBezTo>
                  <a:pt x="607062" y="1674704"/>
                  <a:pt x="598623" y="1676762"/>
                  <a:pt x="591889" y="1681724"/>
                </a:cubicBezTo>
                <a:lnTo>
                  <a:pt x="609605" y="1689820"/>
                </a:lnTo>
                <a:cubicBezTo>
                  <a:pt x="613215" y="1688801"/>
                  <a:pt x="616492" y="1686867"/>
                  <a:pt x="619130" y="1684201"/>
                </a:cubicBezTo>
                <a:cubicBezTo>
                  <a:pt x="617511" y="1681533"/>
                  <a:pt x="620940" y="1678200"/>
                  <a:pt x="615320" y="1676009"/>
                </a:cubicBezTo>
                <a:close/>
                <a:moveTo>
                  <a:pt x="595604" y="1716490"/>
                </a:moveTo>
                <a:cubicBezTo>
                  <a:pt x="602652" y="1711632"/>
                  <a:pt x="611034" y="1713442"/>
                  <a:pt x="617892" y="1707727"/>
                </a:cubicBezTo>
                <a:cubicBezTo>
                  <a:pt x="611605" y="1702203"/>
                  <a:pt x="581411" y="1704203"/>
                  <a:pt x="595604" y="1716490"/>
                </a:cubicBezTo>
                <a:close/>
                <a:moveTo>
                  <a:pt x="589126" y="1661245"/>
                </a:moveTo>
                <a:lnTo>
                  <a:pt x="583316" y="1657530"/>
                </a:lnTo>
                <a:cubicBezTo>
                  <a:pt x="554741" y="1660293"/>
                  <a:pt x="567600" y="1672580"/>
                  <a:pt x="588936" y="1668580"/>
                </a:cubicBezTo>
                <a:cubicBezTo>
                  <a:pt x="593603" y="1664769"/>
                  <a:pt x="593603" y="1663912"/>
                  <a:pt x="589126" y="1661245"/>
                </a:cubicBezTo>
                <a:close/>
                <a:moveTo>
                  <a:pt x="595794" y="1628003"/>
                </a:moveTo>
                <a:lnTo>
                  <a:pt x="612082" y="1618478"/>
                </a:lnTo>
                <a:cubicBezTo>
                  <a:pt x="586774" y="1609191"/>
                  <a:pt x="558999" y="1609191"/>
                  <a:pt x="533691" y="1618478"/>
                </a:cubicBezTo>
                <a:lnTo>
                  <a:pt x="543216" y="1624003"/>
                </a:lnTo>
                <a:cubicBezTo>
                  <a:pt x="561599" y="1622288"/>
                  <a:pt x="577697" y="1629241"/>
                  <a:pt x="595794" y="1628003"/>
                </a:cubicBezTo>
                <a:close/>
                <a:moveTo>
                  <a:pt x="612082" y="1574663"/>
                </a:moveTo>
                <a:cubicBezTo>
                  <a:pt x="590365" y="1563900"/>
                  <a:pt x="567790" y="1574663"/>
                  <a:pt x="543787" y="1572663"/>
                </a:cubicBezTo>
                <a:cubicBezTo>
                  <a:pt x="538168" y="1572091"/>
                  <a:pt x="541692" y="1567424"/>
                  <a:pt x="536358" y="1565424"/>
                </a:cubicBezTo>
                <a:cubicBezTo>
                  <a:pt x="525404" y="1564281"/>
                  <a:pt x="501496" y="1565424"/>
                  <a:pt x="522166" y="1576568"/>
                </a:cubicBezTo>
                <a:cubicBezTo>
                  <a:pt x="539701" y="1577635"/>
                  <a:pt x="557161" y="1579702"/>
                  <a:pt x="574458" y="1582759"/>
                </a:cubicBezTo>
                <a:cubicBezTo>
                  <a:pt x="583983" y="1585426"/>
                  <a:pt x="585507" y="1580663"/>
                  <a:pt x="590079" y="1580187"/>
                </a:cubicBezTo>
                <a:cubicBezTo>
                  <a:pt x="597794" y="1579426"/>
                  <a:pt x="605890" y="1582283"/>
                  <a:pt x="612082" y="1578282"/>
                </a:cubicBezTo>
                <a:close/>
                <a:moveTo>
                  <a:pt x="513498" y="1593046"/>
                </a:moveTo>
                <a:lnTo>
                  <a:pt x="513498" y="1596666"/>
                </a:lnTo>
                <a:cubicBezTo>
                  <a:pt x="534358" y="1602857"/>
                  <a:pt x="564647" y="1607905"/>
                  <a:pt x="585793" y="1596666"/>
                </a:cubicBezTo>
                <a:cubicBezTo>
                  <a:pt x="585793" y="1590760"/>
                  <a:pt x="585793" y="1590760"/>
                  <a:pt x="582935" y="1587903"/>
                </a:cubicBezTo>
                <a:cubicBezTo>
                  <a:pt x="573610" y="1588436"/>
                  <a:pt x="564485" y="1590798"/>
                  <a:pt x="556075" y="1594856"/>
                </a:cubicBezTo>
                <a:cubicBezTo>
                  <a:pt x="551817" y="1592132"/>
                  <a:pt x="547283" y="1589865"/>
                  <a:pt x="542549" y="1588093"/>
                </a:cubicBezTo>
                <a:cubicBezTo>
                  <a:pt x="533786" y="1595046"/>
                  <a:pt x="522166" y="1588284"/>
                  <a:pt x="513498" y="1593046"/>
                </a:cubicBezTo>
                <a:close/>
                <a:moveTo>
                  <a:pt x="520070" y="1735921"/>
                </a:moveTo>
                <a:cubicBezTo>
                  <a:pt x="548645" y="1746685"/>
                  <a:pt x="584650" y="1746494"/>
                  <a:pt x="616273" y="1750018"/>
                </a:cubicBezTo>
                <a:lnTo>
                  <a:pt x="619226" y="1745256"/>
                </a:lnTo>
                <a:cubicBezTo>
                  <a:pt x="614225" y="1741122"/>
                  <a:pt x="607996" y="1738740"/>
                  <a:pt x="601509" y="1738493"/>
                </a:cubicBezTo>
                <a:cubicBezTo>
                  <a:pt x="598099" y="1735416"/>
                  <a:pt x="592917" y="1735416"/>
                  <a:pt x="589508" y="1738493"/>
                </a:cubicBezTo>
                <a:cubicBezTo>
                  <a:pt x="569791" y="1735159"/>
                  <a:pt x="537215" y="1723920"/>
                  <a:pt x="520070" y="1735540"/>
                </a:cubicBezTo>
                <a:close/>
                <a:moveTo>
                  <a:pt x="582554" y="1849555"/>
                </a:moveTo>
                <a:cubicBezTo>
                  <a:pt x="593889" y="1850221"/>
                  <a:pt x="606176" y="1856888"/>
                  <a:pt x="617606" y="1851936"/>
                </a:cubicBezTo>
                <a:cubicBezTo>
                  <a:pt x="631703" y="1835553"/>
                  <a:pt x="564361" y="1839553"/>
                  <a:pt x="582554" y="1849173"/>
                </a:cubicBezTo>
                <a:close/>
                <a:moveTo>
                  <a:pt x="596556" y="1790023"/>
                </a:moveTo>
                <a:cubicBezTo>
                  <a:pt x="597318" y="1790023"/>
                  <a:pt x="598080" y="1789261"/>
                  <a:pt x="598842" y="1788785"/>
                </a:cubicBezTo>
                <a:lnTo>
                  <a:pt x="598842" y="1784975"/>
                </a:lnTo>
                <a:cubicBezTo>
                  <a:pt x="585412" y="1774878"/>
                  <a:pt x="566647" y="1780498"/>
                  <a:pt x="552932" y="1784975"/>
                </a:cubicBezTo>
                <a:cubicBezTo>
                  <a:pt x="567124" y="1788871"/>
                  <a:pt x="581859" y="1790442"/>
                  <a:pt x="596556" y="1789642"/>
                </a:cubicBezTo>
                <a:close/>
                <a:moveTo>
                  <a:pt x="529881" y="2199598"/>
                </a:moveTo>
                <a:cubicBezTo>
                  <a:pt x="546074" y="2197598"/>
                  <a:pt x="563600" y="2198360"/>
                  <a:pt x="578077" y="2190835"/>
                </a:cubicBezTo>
                <a:cubicBezTo>
                  <a:pt x="567886" y="2185596"/>
                  <a:pt x="554170" y="2189883"/>
                  <a:pt x="542263" y="2188549"/>
                </a:cubicBezTo>
                <a:lnTo>
                  <a:pt x="536453" y="2195884"/>
                </a:lnTo>
                <a:cubicBezTo>
                  <a:pt x="533501" y="2194741"/>
                  <a:pt x="522356" y="2196550"/>
                  <a:pt x="530357" y="2199217"/>
                </a:cubicBezTo>
                <a:close/>
                <a:moveTo>
                  <a:pt x="625131" y="2013670"/>
                </a:moveTo>
                <a:lnTo>
                  <a:pt x="625131" y="2009765"/>
                </a:lnTo>
                <a:cubicBezTo>
                  <a:pt x="615396" y="2002555"/>
                  <a:pt x="602100" y="2002555"/>
                  <a:pt x="592365" y="2009765"/>
                </a:cubicBezTo>
                <a:lnTo>
                  <a:pt x="592365" y="2013575"/>
                </a:lnTo>
                <a:cubicBezTo>
                  <a:pt x="603166" y="2015956"/>
                  <a:pt x="614368" y="2015861"/>
                  <a:pt x="625131" y="2013289"/>
                </a:cubicBezTo>
                <a:close/>
                <a:moveTo>
                  <a:pt x="635227" y="1967474"/>
                </a:moveTo>
                <a:cubicBezTo>
                  <a:pt x="633075" y="1966388"/>
                  <a:pt x="631008" y="1965141"/>
                  <a:pt x="629036" y="1963759"/>
                </a:cubicBezTo>
                <a:lnTo>
                  <a:pt x="614844" y="1963759"/>
                </a:lnTo>
                <a:cubicBezTo>
                  <a:pt x="585697" y="1974618"/>
                  <a:pt x="646372" y="1972617"/>
                  <a:pt x="635227" y="1967283"/>
                </a:cubicBezTo>
                <a:close/>
                <a:moveTo>
                  <a:pt x="590841" y="1919849"/>
                </a:moveTo>
                <a:cubicBezTo>
                  <a:pt x="589069" y="1920154"/>
                  <a:pt x="587355" y="1920764"/>
                  <a:pt x="585793" y="1921659"/>
                </a:cubicBezTo>
                <a:lnTo>
                  <a:pt x="585793" y="1925278"/>
                </a:lnTo>
                <a:cubicBezTo>
                  <a:pt x="603233" y="1928479"/>
                  <a:pt x="621121" y="1928479"/>
                  <a:pt x="638561" y="1925278"/>
                </a:cubicBezTo>
                <a:lnTo>
                  <a:pt x="628369" y="1920039"/>
                </a:lnTo>
                <a:cubicBezTo>
                  <a:pt x="616177" y="1918706"/>
                  <a:pt x="603128" y="1919658"/>
                  <a:pt x="590841" y="1919658"/>
                </a:cubicBezTo>
                <a:close/>
                <a:moveTo>
                  <a:pt x="609224" y="1646862"/>
                </a:moveTo>
                <a:cubicBezTo>
                  <a:pt x="602938" y="1647624"/>
                  <a:pt x="597032" y="1645719"/>
                  <a:pt x="592746" y="1648672"/>
                </a:cubicBezTo>
                <a:cubicBezTo>
                  <a:pt x="592746" y="1649910"/>
                  <a:pt x="592746" y="1651053"/>
                  <a:pt x="592746" y="1652387"/>
                </a:cubicBezTo>
                <a:lnTo>
                  <a:pt x="599318" y="1656292"/>
                </a:lnTo>
                <a:cubicBezTo>
                  <a:pt x="599318" y="1666484"/>
                  <a:pt x="619226" y="1661531"/>
                  <a:pt x="624083" y="1656863"/>
                </a:cubicBezTo>
                <a:close/>
                <a:moveTo>
                  <a:pt x="563028" y="1543897"/>
                </a:moveTo>
                <a:cubicBezTo>
                  <a:pt x="537787" y="1554184"/>
                  <a:pt x="505878" y="1541040"/>
                  <a:pt x="481208" y="1553422"/>
                </a:cubicBezTo>
                <a:cubicBezTo>
                  <a:pt x="526166" y="1562947"/>
                  <a:pt x="570743" y="1555613"/>
                  <a:pt x="617130" y="1554470"/>
                </a:cubicBezTo>
                <a:cubicBezTo>
                  <a:pt x="624940" y="1533324"/>
                  <a:pt x="575410" y="1547231"/>
                  <a:pt x="563028" y="1543326"/>
                </a:cubicBezTo>
                <a:close/>
                <a:moveTo>
                  <a:pt x="408247" y="3059896"/>
                </a:moveTo>
                <a:cubicBezTo>
                  <a:pt x="415200" y="3055705"/>
                  <a:pt x="424058" y="3059896"/>
                  <a:pt x="431297" y="3054372"/>
                </a:cubicBezTo>
                <a:cubicBezTo>
                  <a:pt x="453586" y="3056753"/>
                  <a:pt x="485113" y="3062372"/>
                  <a:pt x="506830" y="3052562"/>
                </a:cubicBezTo>
                <a:lnTo>
                  <a:pt x="506830" y="3048657"/>
                </a:lnTo>
                <a:cubicBezTo>
                  <a:pt x="492591" y="3038036"/>
                  <a:pt x="473750" y="3035893"/>
                  <a:pt x="457491" y="3043037"/>
                </a:cubicBezTo>
                <a:cubicBezTo>
                  <a:pt x="449395" y="3037894"/>
                  <a:pt x="437679" y="3031988"/>
                  <a:pt x="428154" y="3037798"/>
                </a:cubicBezTo>
                <a:cubicBezTo>
                  <a:pt x="429868" y="3051038"/>
                  <a:pt x="335476" y="3036941"/>
                  <a:pt x="381577" y="3059420"/>
                </a:cubicBezTo>
                <a:cubicBezTo>
                  <a:pt x="372052" y="3065421"/>
                  <a:pt x="358717" y="3057991"/>
                  <a:pt x="349382" y="3063421"/>
                </a:cubicBezTo>
                <a:lnTo>
                  <a:pt x="349382" y="3066945"/>
                </a:lnTo>
                <a:lnTo>
                  <a:pt x="342810" y="3070945"/>
                </a:lnTo>
                <a:lnTo>
                  <a:pt x="342810" y="3078660"/>
                </a:lnTo>
                <a:lnTo>
                  <a:pt x="351287" y="3080280"/>
                </a:lnTo>
                <a:cubicBezTo>
                  <a:pt x="371861" y="3069135"/>
                  <a:pt x="396721" y="3073898"/>
                  <a:pt x="417962" y="3079518"/>
                </a:cubicBezTo>
                <a:cubicBezTo>
                  <a:pt x="438927" y="3076679"/>
                  <a:pt x="460244" y="3080899"/>
                  <a:pt x="478541" y="3091520"/>
                </a:cubicBezTo>
                <a:cubicBezTo>
                  <a:pt x="485018" y="3089614"/>
                  <a:pt x="493210" y="3092948"/>
                  <a:pt x="500068" y="3089424"/>
                </a:cubicBezTo>
                <a:lnTo>
                  <a:pt x="493876" y="3085423"/>
                </a:lnTo>
                <a:lnTo>
                  <a:pt x="493876" y="3078184"/>
                </a:lnTo>
                <a:cubicBezTo>
                  <a:pt x="496353" y="3075041"/>
                  <a:pt x="504449" y="3077613"/>
                  <a:pt x="506830" y="3074469"/>
                </a:cubicBezTo>
                <a:lnTo>
                  <a:pt x="506830" y="3070755"/>
                </a:lnTo>
                <a:cubicBezTo>
                  <a:pt x="502735" y="3067707"/>
                  <a:pt x="493591" y="3069707"/>
                  <a:pt x="490828" y="3065421"/>
                </a:cubicBezTo>
                <a:cubicBezTo>
                  <a:pt x="477017" y="3065421"/>
                  <a:pt x="462730" y="3063421"/>
                  <a:pt x="450728" y="3072660"/>
                </a:cubicBezTo>
                <a:cubicBezTo>
                  <a:pt x="439108" y="3075136"/>
                  <a:pt x="443965" y="3064373"/>
                  <a:pt x="433583" y="3065326"/>
                </a:cubicBezTo>
                <a:cubicBezTo>
                  <a:pt x="424763" y="3066535"/>
                  <a:pt x="415800" y="3064611"/>
                  <a:pt x="408247" y="3059896"/>
                </a:cubicBezTo>
                <a:close/>
                <a:moveTo>
                  <a:pt x="518737" y="3034750"/>
                </a:moveTo>
                <a:cubicBezTo>
                  <a:pt x="520461" y="3032217"/>
                  <a:pt x="520718" y="3028950"/>
                  <a:pt x="519403" y="3026178"/>
                </a:cubicBezTo>
                <a:lnTo>
                  <a:pt x="509878" y="3021034"/>
                </a:lnTo>
                <a:cubicBezTo>
                  <a:pt x="505611" y="3019711"/>
                  <a:pt x="501077" y="3022101"/>
                  <a:pt x="499753" y="3026378"/>
                </a:cubicBezTo>
                <a:cubicBezTo>
                  <a:pt x="498648" y="3029931"/>
                  <a:pt x="500115" y="3033779"/>
                  <a:pt x="503306" y="3035703"/>
                </a:cubicBezTo>
                <a:cubicBezTo>
                  <a:pt x="508469" y="3036284"/>
                  <a:pt x="513688" y="3035960"/>
                  <a:pt x="518737" y="3034750"/>
                </a:cubicBezTo>
                <a:close/>
                <a:moveTo>
                  <a:pt x="464539" y="2888446"/>
                </a:moveTo>
                <a:cubicBezTo>
                  <a:pt x="469873" y="2887780"/>
                  <a:pt x="475779" y="2889685"/>
                  <a:pt x="480065" y="2886922"/>
                </a:cubicBezTo>
                <a:cubicBezTo>
                  <a:pt x="480065" y="2874349"/>
                  <a:pt x="453300" y="2883779"/>
                  <a:pt x="444632" y="2881017"/>
                </a:cubicBezTo>
                <a:cubicBezTo>
                  <a:pt x="435107" y="2876350"/>
                  <a:pt x="435107" y="2876350"/>
                  <a:pt x="428249" y="2879302"/>
                </a:cubicBezTo>
                <a:lnTo>
                  <a:pt x="428249" y="2882922"/>
                </a:lnTo>
                <a:cubicBezTo>
                  <a:pt x="439108" y="2887970"/>
                  <a:pt x="453300" y="2896257"/>
                  <a:pt x="464539" y="2888446"/>
                </a:cubicBezTo>
                <a:close/>
                <a:moveTo>
                  <a:pt x="457586" y="2943691"/>
                </a:moveTo>
                <a:cubicBezTo>
                  <a:pt x="456853" y="2944053"/>
                  <a:pt x="456157" y="2944463"/>
                  <a:pt x="455491" y="2944930"/>
                </a:cubicBezTo>
                <a:cubicBezTo>
                  <a:pt x="453586" y="2948930"/>
                  <a:pt x="465206" y="2946168"/>
                  <a:pt x="457586" y="2943691"/>
                </a:cubicBezTo>
                <a:close/>
                <a:moveTo>
                  <a:pt x="486733" y="2959979"/>
                </a:moveTo>
                <a:cubicBezTo>
                  <a:pt x="486733" y="2961122"/>
                  <a:pt x="486733" y="2962265"/>
                  <a:pt x="486733" y="2963504"/>
                </a:cubicBezTo>
                <a:cubicBezTo>
                  <a:pt x="503211" y="2973029"/>
                  <a:pt x="524166" y="2977505"/>
                  <a:pt x="539215" y="2967980"/>
                </a:cubicBezTo>
                <a:lnTo>
                  <a:pt x="539215" y="2956455"/>
                </a:lnTo>
                <a:cubicBezTo>
                  <a:pt x="531081" y="2949664"/>
                  <a:pt x="520642" y="2946253"/>
                  <a:pt x="510069" y="2946930"/>
                </a:cubicBezTo>
                <a:cubicBezTo>
                  <a:pt x="500544" y="2961027"/>
                  <a:pt x="496353" y="2950168"/>
                  <a:pt x="483304" y="2950644"/>
                </a:cubicBezTo>
                <a:cubicBezTo>
                  <a:pt x="479303" y="2955312"/>
                  <a:pt x="479303" y="2955407"/>
                  <a:pt x="486733" y="2959979"/>
                </a:cubicBezTo>
                <a:close/>
                <a:moveTo>
                  <a:pt x="510164" y="2939976"/>
                </a:moveTo>
                <a:cubicBezTo>
                  <a:pt x="518832" y="2939976"/>
                  <a:pt x="533882" y="2942358"/>
                  <a:pt x="538739" y="2933880"/>
                </a:cubicBezTo>
                <a:cubicBezTo>
                  <a:pt x="533501" y="2931976"/>
                  <a:pt x="497782" y="2929309"/>
                  <a:pt x="510164" y="2939976"/>
                </a:cubicBezTo>
                <a:close/>
                <a:moveTo>
                  <a:pt x="506926" y="2986459"/>
                </a:moveTo>
                <a:lnTo>
                  <a:pt x="515879" y="2991412"/>
                </a:lnTo>
                <a:cubicBezTo>
                  <a:pt x="522070" y="2991412"/>
                  <a:pt x="519594" y="2988268"/>
                  <a:pt x="520070" y="2986363"/>
                </a:cubicBezTo>
                <a:cubicBezTo>
                  <a:pt x="516060" y="2983782"/>
                  <a:pt x="510898" y="2983820"/>
                  <a:pt x="506926" y="2986459"/>
                </a:cubicBezTo>
                <a:close/>
                <a:moveTo>
                  <a:pt x="520070" y="3063801"/>
                </a:moveTo>
                <a:cubicBezTo>
                  <a:pt x="528852" y="3067488"/>
                  <a:pt x="538949" y="3066059"/>
                  <a:pt x="546359" y="3060087"/>
                </a:cubicBezTo>
                <a:cubicBezTo>
                  <a:pt x="537634" y="3056401"/>
                  <a:pt x="527595" y="3057668"/>
                  <a:pt x="520070" y="3063421"/>
                </a:cubicBezTo>
                <a:close/>
                <a:moveTo>
                  <a:pt x="529595" y="2855490"/>
                </a:moveTo>
                <a:cubicBezTo>
                  <a:pt x="485971" y="2854728"/>
                  <a:pt x="442537" y="2848917"/>
                  <a:pt x="401579" y="2865015"/>
                </a:cubicBezTo>
                <a:cubicBezTo>
                  <a:pt x="403484" y="2885112"/>
                  <a:pt x="434821" y="2866634"/>
                  <a:pt x="446061" y="2862634"/>
                </a:cubicBezTo>
                <a:cubicBezTo>
                  <a:pt x="474045" y="2861995"/>
                  <a:pt x="502011" y="2864329"/>
                  <a:pt x="529500" y="2869587"/>
                </a:cubicBezTo>
                <a:cubicBezTo>
                  <a:pt x="542549" y="2866062"/>
                  <a:pt x="542073" y="2859395"/>
                  <a:pt x="529309" y="2855109"/>
                </a:cubicBezTo>
                <a:close/>
                <a:moveTo>
                  <a:pt x="420629" y="2886255"/>
                </a:moveTo>
                <a:cubicBezTo>
                  <a:pt x="405484" y="2880636"/>
                  <a:pt x="408723" y="2893590"/>
                  <a:pt x="420629" y="2887494"/>
                </a:cubicBezTo>
                <a:cubicBezTo>
                  <a:pt x="420439" y="2886732"/>
                  <a:pt x="420629" y="2886160"/>
                  <a:pt x="420343" y="2885875"/>
                </a:cubicBezTo>
                <a:close/>
                <a:moveTo>
                  <a:pt x="211079" y="2820342"/>
                </a:moveTo>
                <a:cubicBezTo>
                  <a:pt x="222793" y="2825715"/>
                  <a:pt x="236120" y="2826400"/>
                  <a:pt x="248322" y="2822248"/>
                </a:cubicBezTo>
                <a:lnTo>
                  <a:pt x="251084" y="2817485"/>
                </a:lnTo>
                <a:lnTo>
                  <a:pt x="241178" y="2810913"/>
                </a:lnTo>
                <a:cubicBezTo>
                  <a:pt x="230034" y="2822628"/>
                  <a:pt x="210793" y="2799102"/>
                  <a:pt x="211270" y="2819962"/>
                </a:cubicBezTo>
                <a:close/>
                <a:moveTo>
                  <a:pt x="208031" y="2929309"/>
                </a:moveTo>
                <a:cubicBezTo>
                  <a:pt x="201935" y="2938834"/>
                  <a:pt x="236606" y="2938071"/>
                  <a:pt x="243083" y="2935309"/>
                </a:cubicBezTo>
                <a:cubicBezTo>
                  <a:pt x="235558" y="2929309"/>
                  <a:pt x="219080" y="2928546"/>
                  <a:pt x="208031" y="2929309"/>
                </a:cubicBezTo>
                <a:close/>
                <a:moveTo>
                  <a:pt x="259561" y="2888351"/>
                </a:moveTo>
                <a:lnTo>
                  <a:pt x="277754" y="2879398"/>
                </a:lnTo>
                <a:lnTo>
                  <a:pt x="274801" y="2873682"/>
                </a:lnTo>
                <a:cubicBezTo>
                  <a:pt x="268991" y="2883969"/>
                  <a:pt x="224605" y="2866539"/>
                  <a:pt x="243750" y="2879302"/>
                </a:cubicBezTo>
                <a:lnTo>
                  <a:pt x="237940" y="2883112"/>
                </a:lnTo>
                <a:cubicBezTo>
                  <a:pt x="236320" y="2892351"/>
                  <a:pt x="255180" y="2887494"/>
                  <a:pt x="259561" y="2888065"/>
                </a:cubicBezTo>
                <a:close/>
                <a:moveTo>
                  <a:pt x="283374" y="2809770"/>
                </a:moveTo>
                <a:cubicBezTo>
                  <a:pt x="283374" y="2809103"/>
                  <a:pt x="280897" y="2808532"/>
                  <a:pt x="279659" y="2807960"/>
                </a:cubicBezTo>
                <a:lnTo>
                  <a:pt x="263848" y="2816818"/>
                </a:lnTo>
                <a:cubicBezTo>
                  <a:pt x="261847" y="2826343"/>
                  <a:pt x="278040" y="2821295"/>
                  <a:pt x="283564" y="2816818"/>
                </a:cubicBezTo>
                <a:cubicBezTo>
                  <a:pt x="283758" y="2814370"/>
                  <a:pt x="283694" y="2811913"/>
                  <a:pt x="283374" y="2809484"/>
                </a:cubicBezTo>
                <a:close/>
                <a:moveTo>
                  <a:pt x="273849" y="2837107"/>
                </a:moveTo>
                <a:cubicBezTo>
                  <a:pt x="270229" y="2837107"/>
                  <a:pt x="267372" y="2836440"/>
                  <a:pt x="264324" y="2838535"/>
                </a:cubicBezTo>
                <a:cubicBezTo>
                  <a:pt x="263276" y="2845489"/>
                  <a:pt x="263371" y="2845489"/>
                  <a:pt x="267372" y="2848060"/>
                </a:cubicBezTo>
                <a:cubicBezTo>
                  <a:pt x="286993" y="2848537"/>
                  <a:pt x="297376" y="2848346"/>
                  <a:pt x="273659" y="2836821"/>
                </a:cubicBezTo>
                <a:close/>
                <a:moveTo>
                  <a:pt x="292899" y="2914450"/>
                </a:moveTo>
                <a:cubicBezTo>
                  <a:pt x="300328" y="2912164"/>
                  <a:pt x="288898" y="2909020"/>
                  <a:pt x="287184" y="2907115"/>
                </a:cubicBezTo>
                <a:cubicBezTo>
                  <a:pt x="281307" y="2906639"/>
                  <a:pt x="275471" y="2908439"/>
                  <a:pt x="270896" y="2912164"/>
                </a:cubicBezTo>
                <a:cubicBezTo>
                  <a:pt x="276802" y="2916735"/>
                  <a:pt x="286041" y="2913211"/>
                  <a:pt x="293185" y="2914164"/>
                </a:cubicBezTo>
                <a:close/>
                <a:moveTo>
                  <a:pt x="270134" y="2934738"/>
                </a:moveTo>
                <a:cubicBezTo>
                  <a:pt x="274111" y="2937405"/>
                  <a:pt x="279302" y="2937405"/>
                  <a:pt x="283279" y="2934738"/>
                </a:cubicBezTo>
                <a:cubicBezTo>
                  <a:pt x="279425" y="2932109"/>
                  <a:pt x="274387" y="2932004"/>
                  <a:pt x="270420" y="2934452"/>
                </a:cubicBezTo>
                <a:close/>
                <a:moveTo>
                  <a:pt x="299757" y="1374066"/>
                </a:moveTo>
                <a:cubicBezTo>
                  <a:pt x="304329" y="1370257"/>
                  <a:pt x="304329" y="1370257"/>
                  <a:pt x="299757" y="1366732"/>
                </a:cubicBezTo>
                <a:lnTo>
                  <a:pt x="286898" y="1366732"/>
                </a:lnTo>
                <a:cubicBezTo>
                  <a:pt x="282231" y="1370542"/>
                  <a:pt x="282231" y="1370542"/>
                  <a:pt x="286898" y="1374066"/>
                </a:cubicBezTo>
                <a:close/>
                <a:moveTo>
                  <a:pt x="299757" y="2601267"/>
                </a:moveTo>
                <a:cubicBezTo>
                  <a:pt x="292994" y="2603839"/>
                  <a:pt x="303662" y="2606601"/>
                  <a:pt x="305662" y="2608983"/>
                </a:cubicBezTo>
                <a:lnTo>
                  <a:pt x="315187" y="2603458"/>
                </a:lnTo>
                <a:cubicBezTo>
                  <a:pt x="311759" y="2599077"/>
                  <a:pt x="305282" y="2601554"/>
                  <a:pt x="300043" y="2600982"/>
                </a:cubicBezTo>
                <a:close/>
                <a:moveTo>
                  <a:pt x="296518" y="2845774"/>
                </a:moveTo>
                <a:cubicBezTo>
                  <a:pt x="314616" y="2851775"/>
                  <a:pt x="339190" y="2844631"/>
                  <a:pt x="355859" y="2839107"/>
                </a:cubicBezTo>
                <a:cubicBezTo>
                  <a:pt x="351001" y="2830058"/>
                  <a:pt x="295852" y="2836821"/>
                  <a:pt x="296804" y="2845489"/>
                </a:cubicBezTo>
                <a:close/>
                <a:moveTo>
                  <a:pt x="474541" y="1169374"/>
                </a:moveTo>
                <a:cubicBezTo>
                  <a:pt x="474541" y="1181852"/>
                  <a:pt x="500544" y="1172803"/>
                  <a:pt x="509783" y="1175279"/>
                </a:cubicBezTo>
                <a:cubicBezTo>
                  <a:pt x="523785" y="1166040"/>
                  <a:pt x="479303" y="1160802"/>
                  <a:pt x="474826" y="1168803"/>
                </a:cubicBezTo>
                <a:close/>
                <a:moveTo>
                  <a:pt x="481399" y="1115082"/>
                </a:moveTo>
                <a:cubicBezTo>
                  <a:pt x="488066" y="1118796"/>
                  <a:pt x="487780" y="1125940"/>
                  <a:pt x="497401" y="1123749"/>
                </a:cubicBezTo>
                <a:cubicBezTo>
                  <a:pt x="501211" y="1120606"/>
                  <a:pt x="512069" y="1118225"/>
                  <a:pt x="503211" y="1112701"/>
                </a:cubicBezTo>
                <a:cubicBezTo>
                  <a:pt x="497020" y="1113462"/>
                  <a:pt x="485399" y="1109176"/>
                  <a:pt x="481684" y="1114510"/>
                </a:cubicBezTo>
                <a:close/>
                <a:moveTo>
                  <a:pt x="526928" y="1537706"/>
                </a:moveTo>
                <a:cubicBezTo>
                  <a:pt x="533862" y="1540097"/>
                  <a:pt x="540959" y="1541973"/>
                  <a:pt x="548169" y="1543326"/>
                </a:cubicBezTo>
                <a:cubicBezTo>
                  <a:pt x="552455" y="1538468"/>
                  <a:pt x="576172" y="1533038"/>
                  <a:pt x="571315" y="1525800"/>
                </a:cubicBezTo>
                <a:cubicBezTo>
                  <a:pt x="558932" y="1520847"/>
                  <a:pt x="544835" y="1533229"/>
                  <a:pt x="533691" y="1526848"/>
                </a:cubicBezTo>
                <a:cubicBezTo>
                  <a:pt x="524737" y="1521132"/>
                  <a:pt x="526928" y="1532753"/>
                  <a:pt x="526928" y="1537706"/>
                </a:cubicBezTo>
                <a:close/>
                <a:moveTo>
                  <a:pt x="458539" y="1554089"/>
                </a:moveTo>
                <a:lnTo>
                  <a:pt x="467587" y="1548755"/>
                </a:lnTo>
                <a:cubicBezTo>
                  <a:pt x="455957" y="1542316"/>
                  <a:pt x="442203" y="1540868"/>
                  <a:pt x="429487" y="1544755"/>
                </a:cubicBezTo>
                <a:cubicBezTo>
                  <a:pt x="437203" y="1552003"/>
                  <a:pt x="447747" y="1555432"/>
                  <a:pt x="458253" y="1554089"/>
                </a:cubicBezTo>
                <a:close/>
                <a:moveTo>
                  <a:pt x="453395" y="2694232"/>
                </a:moveTo>
                <a:cubicBezTo>
                  <a:pt x="438346" y="2688612"/>
                  <a:pt x="441584" y="2701661"/>
                  <a:pt x="453395" y="2695470"/>
                </a:cubicBezTo>
                <a:cubicBezTo>
                  <a:pt x="453300" y="2695089"/>
                  <a:pt x="453490" y="2694517"/>
                  <a:pt x="453109" y="2694232"/>
                </a:cubicBezTo>
                <a:close/>
                <a:moveTo>
                  <a:pt x="436822" y="2817580"/>
                </a:moveTo>
                <a:cubicBezTo>
                  <a:pt x="451681" y="2820438"/>
                  <a:pt x="467207" y="2815295"/>
                  <a:pt x="480732" y="2813008"/>
                </a:cubicBezTo>
                <a:cubicBezTo>
                  <a:pt x="468826" y="2804150"/>
                  <a:pt x="449109" y="2806341"/>
                  <a:pt x="435107" y="2809103"/>
                </a:cubicBezTo>
                <a:cubicBezTo>
                  <a:pt x="435488" y="2811865"/>
                  <a:pt x="432821" y="2815009"/>
                  <a:pt x="436536" y="2817580"/>
                </a:cubicBezTo>
                <a:close/>
                <a:moveTo>
                  <a:pt x="503497" y="2744714"/>
                </a:moveTo>
                <a:cubicBezTo>
                  <a:pt x="508450" y="2741094"/>
                  <a:pt x="508450" y="2741094"/>
                  <a:pt x="503497" y="2737285"/>
                </a:cubicBezTo>
                <a:cubicBezTo>
                  <a:pt x="489495" y="2739475"/>
                  <a:pt x="477970" y="2732808"/>
                  <a:pt x="464349" y="2733570"/>
                </a:cubicBezTo>
                <a:cubicBezTo>
                  <a:pt x="459682" y="2737189"/>
                  <a:pt x="459682" y="2737189"/>
                  <a:pt x="464349" y="2740999"/>
                </a:cubicBezTo>
                <a:cubicBezTo>
                  <a:pt x="477132" y="2744057"/>
                  <a:pt x="490276" y="2745314"/>
                  <a:pt x="503401" y="2744714"/>
                </a:cubicBezTo>
                <a:close/>
                <a:moveTo>
                  <a:pt x="499687" y="2709567"/>
                </a:moveTo>
                <a:cubicBezTo>
                  <a:pt x="482570" y="2706881"/>
                  <a:pt x="465159" y="2706623"/>
                  <a:pt x="447966" y="2708805"/>
                </a:cubicBezTo>
                <a:cubicBezTo>
                  <a:pt x="444632" y="2728617"/>
                  <a:pt x="460634" y="2708805"/>
                  <a:pt x="467016" y="2717568"/>
                </a:cubicBezTo>
                <a:cubicBezTo>
                  <a:pt x="467016" y="2722711"/>
                  <a:pt x="472445" y="2722711"/>
                  <a:pt x="476541" y="2722616"/>
                </a:cubicBezTo>
                <a:close/>
                <a:moveTo>
                  <a:pt x="542740" y="1513703"/>
                </a:moveTo>
                <a:cubicBezTo>
                  <a:pt x="558170" y="1502082"/>
                  <a:pt x="502830" y="1504940"/>
                  <a:pt x="497115" y="1509988"/>
                </a:cubicBezTo>
                <a:cubicBezTo>
                  <a:pt x="471016" y="1503702"/>
                  <a:pt x="439965" y="1499035"/>
                  <a:pt x="415200" y="1508369"/>
                </a:cubicBezTo>
                <a:cubicBezTo>
                  <a:pt x="421486" y="1512465"/>
                  <a:pt x="431297" y="1507512"/>
                  <a:pt x="437488" y="1513512"/>
                </a:cubicBezTo>
                <a:cubicBezTo>
                  <a:pt x="442327" y="1513036"/>
                  <a:pt x="447166" y="1514436"/>
                  <a:pt x="451014" y="1517418"/>
                </a:cubicBezTo>
                <a:cubicBezTo>
                  <a:pt x="479303" y="1508464"/>
                  <a:pt x="512545" y="1516370"/>
                  <a:pt x="542644" y="1513703"/>
                </a:cubicBezTo>
                <a:close/>
                <a:moveTo>
                  <a:pt x="576172" y="1491700"/>
                </a:moveTo>
                <a:cubicBezTo>
                  <a:pt x="628751" y="1490367"/>
                  <a:pt x="565790" y="1486366"/>
                  <a:pt x="553027" y="1478841"/>
                </a:cubicBezTo>
                <a:cubicBezTo>
                  <a:pt x="553027" y="1475794"/>
                  <a:pt x="553027" y="1475794"/>
                  <a:pt x="549979" y="1473126"/>
                </a:cubicBezTo>
                <a:cubicBezTo>
                  <a:pt x="538949" y="1473031"/>
                  <a:pt x="527947" y="1474279"/>
                  <a:pt x="517213" y="1476841"/>
                </a:cubicBezTo>
                <a:cubicBezTo>
                  <a:pt x="497305" y="1469031"/>
                  <a:pt x="417962" y="1461696"/>
                  <a:pt x="493876" y="1482461"/>
                </a:cubicBezTo>
                <a:lnTo>
                  <a:pt x="493876" y="1493605"/>
                </a:lnTo>
                <a:cubicBezTo>
                  <a:pt x="520546" y="1498558"/>
                  <a:pt x="549979" y="1502749"/>
                  <a:pt x="576077" y="1491700"/>
                </a:cubicBezTo>
                <a:close/>
                <a:moveTo>
                  <a:pt x="566647" y="1450362"/>
                </a:moveTo>
                <a:cubicBezTo>
                  <a:pt x="557122" y="1439122"/>
                  <a:pt x="539692" y="1447409"/>
                  <a:pt x="528547" y="1439789"/>
                </a:cubicBezTo>
                <a:cubicBezTo>
                  <a:pt x="514165" y="1437312"/>
                  <a:pt x="504163" y="1448076"/>
                  <a:pt x="491019" y="1440360"/>
                </a:cubicBezTo>
                <a:cubicBezTo>
                  <a:pt x="479303" y="1449314"/>
                  <a:pt x="466730" y="1433503"/>
                  <a:pt x="455205" y="1445314"/>
                </a:cubicBezTo>
                <a:cubicBezTo>
                  <a:pt x="459396" y="1449123"/>
                  <a:pt x="466254" y="1447028"/>
                  <a:pt x="471016" y="1447504"/>
                </a:cubicBezTo>
                <a:cubicBezTo>
                  <a:pt x="479208" y="1454076"/>
                  <a:pt x="487971" y="1448362"/>
                  <a:pt x="496258" y="1454267"/>
                </a:cubicBezTo>
                <a:cubicBezTo>
                  <a:pt x="504716" y="1449724"/>
                  <a:pt x="515184" y="1451495"/>
                  <a:pt x="521689" y="1458553"/>
                </a:cubicBezTo>
                <a:cubicBezTo>
                  <a:pt x="538072" y="1459601"/>
                  <a:pt x="547502" y="1452647"/>
                  <a:pt x="563885" y="1454839"/>
                </a:cubicBezTo>
                <a:close/>
                <a:moveTo>
                  <a:pt x="382624" y="1353492"/>
                </a:moveTo>
                <a:cubicBezTo>
                  <a:pt x="406151" y="1360541"/>
                  <a:pt x="434536" y="1349111"/>
                  <a:pt x="457491" y="1358826"/>
                </a:cubicBezTo>
                <a:cubicBezTo>
                  <a:pt x="468635" y="1350730"/>
                  <a:pt x="478541" y="1361684"/>
                  <a:pt x="491400" y="1358826"/>
                </a:cubicBezTo>
                <a:lnTo>
                  <a:pt x="494543" y="1354255"/>
                </a:lnTo>
                <a:cubicBezTo>
                  <a:pt x="482542" y="1342348"/>
                  <a:pt x="465301" y="1344730"/>
                  <a:pt x="450442" y="1343682"/>
                </a:cubicBezTo>
                <a:cubicBezTo>
                  <a:pt x="431392" y="1336633"/>
                  <a:pt x="408151" y="1334157"/>
                  <a:pt x="389482" y="1345682"/>
                </a:cubicBezTo>
                <a:cubicBezTo>
                  <a:pt x="389482" y="1346825"/>
                  <a:pt x="389482" y="1347968"/>
                  <a:pt x="388816" y="1349397"/>
                </a:cubicBezTo>
                <a:close/>
                <a:moveTo>
                  <a:pt x="405008" y="1314821"/>
                </a:moveTo>
                <a:cubicBezTo>
                  <a:pt x="418534" y="1304344"/>
                  <a:pt x="382720" y="1306534"/>
                  <a:pt x="377005" y="1308629"/>
                </a:cubicBezTo>
                <a:cubicBezTo>
                  <a:pt x="372337" y="1320155"/>
                  <a:pt x="397864" y="1312916"/>
                  <a:pt x="404818" y="1314821"/>
                </a:cubicBezTo>
                <a:close/>
                <a:moveTo>
                  <a:pt x="504735" y="1260052"/>
                </a:moveTo>
                <a:cubicBezTo>
                  <a:pt x="494257" y="1258042"/>
                  <a:pt x="483408" y="1259766"/>
                  <a:pt x="474064" y="1264910"/>
                </a:cubicBezTo>
                <a:cubicBezTo>
                  <a:pt x="484875" y="1268148"/>
                  <a:pt x="496401" y="1268148"/>
                  <a:pt x="507211" y="1264910"/>
                </a:cubicBezTo>
                <a:cubicBezTo>
                  <a:pt x="506545" y="1263291"/>
                  <a:pt x="508354" y="1261290"/>
                  <a:pt x="504544" y="1260052"/>
                </a:cubicBezTo>
                <a:close/>
                <a:moveTo>
                  <a:pt x="500163" y="1284627"/>
                </a:moveTo>
                <a:lnTo>
                  <a:pt x="503116" y="1289008"/>
                </a:lnTo>
                <a:cubicBezTo>
                  <a:pt x="516260" y="1288246"/>
                  <a:pt x="528833" y="1292056"/>
                  <a:pt x="539406" y="1283865"/>
                </a:cubicBezTo>
                <a:cubicBezTo>
                  <a:pt x="542454" y="1274340"/>
                  <a:pt x="529119" y="1279198"/>
                  <a:pt x="522451" y="1281007"/>
                </a:cubicBezTo>
                <a:cubicBezTo>
                  <a:pt x="515155" y="1276206"/>
                  <a:pt x="505392" y="1277778"/>
                  <a:pt x="499972" y="1284627"/>
                </a:cubicBezTo>
                <a:close/>
                <a:moveTo>
                  <a:pt x="444918" y="1281674"/>
                </a:moveTo>
                <a:lnTo>
                  <a:pt x="421772" y="1294533"/>
                </a:lnTo>
                <a:lnTo>
                  <a:pt x="421772" y="1298248"/>
                </a:lnTo>
                <a:cubicBezTo>
                  <a:pt x="447585" y="1303295"/>
                  <a:pt x="525976" y="1278055"/>
                  <a:pt x="444727" y="1281483"/>
                </a:cubicBezTo>
                <a:close/>
                <a:moveTo>
                  <a:pt x="427106" y="1231287"/>
                </a:moveTo>
                <a:cubicBezTo>
                  <a:pt x="412057" y="1225476"/>
                  <a:pt x="415200" y="1238621"/>
                  <a:pt x="427106" y="1232525"/>
                </a:cubicBezTo>
                <a:cubicBezTo>
                  <a:pt x="427011" y="1232049"/>
                  <a:pt x="427201" y="1231573"/>
                  <a:pt x="426916" y="1231287"/>
                </a:cubicBezTo>
                <a:close/>
                <a:moveTo>
                  <a:pt x="416248" y="1372447"/>
                </a:moveTo>
                <a:cubicBezTo>
                  <a:pt x="419010" y="1374352"/>
                  <a:pt x="421867" y="1376067"/>
                  <a:pt x="424153" y="1377496"/>
                </a:cubicBezTo>
                <a:lnTo>
                  <a:pt x="438155" y="1377496"/>
                </a:lnTo>
                <a:cubicBezTo>
                  <a:pt x="442822" y="1373685"/>
                  <a:pt x="442822" y="1373685"/>
                  <a:pt x="438155" y="1370066"/>
                </a:cubicBezTo>
                <a:cubicBezTo>
                  <a:pt x="431678" y="1371495"/>
                  <a:pt x="419486" y="1367208"/>
                  <a:pt x="416057" y="1372447"/>
                </a:cubicBezTo>
                <a:close/>
                <a:moveTo>
                  <a:pt x="404246" y="1418644"/>
                </a:moveTo>
                <a:cubicBezTo>
                  <a:pt x="342905" y="1437694"/>
                  <a:pt x="396531" y="1431312"/>
                  <a:pt x="424725" y="1432645"/>
                </a:cubicBezTo>
                <a:cubicBezTo>
                  <a:pt x="446918" y="1420263"/>
                  <a:pt x="473207" y="1443218"/>
                  <a:pt x="493686" y="1423692"/>
                </a:cubicBezTo>
                <a:lnTo>
                  <a:pt x="493686" y="1420072"/>
                </a:lnTo>
                <a:cubicBezTo>
                  <a:pt x="509212" y="1415786"/>
                  <a:pt x="529405" y="1427407"/>
                  <a:pt x="546169" y="1420072"/>
                </a:cubicBezTo>
                <a:lnTo>
                  <a:pt x="546169" y="1416453"/>
                </a:lnTo>
                <a:lnTo>
                  <a:pt x="536644" y="1411119"/>
                </a:lnTo>
                <a:cubicBezTo>
                  <a:pt x="516641" y="1424168"/>
                  <a:pt x="523309" y="1397498"/>
                  <a:pt x="503116" y="1411119"/>
                </a:cubicBezTo>
                <a:cubicBezTo>
                  <a:pt x="496543" y="1409690"/>
                  <a:pt x="494353" y="1413690"/>
                  <a:pt x="489971" y="1414357"/>
                </a:cubicBezTo>
                <a:cubicBezTo>
                  <a:pt x="471921" y="1409556"/>
                  <a:pt x="452995" y="1409071"/>
                  <a:pt x="434726" y="1412928"/>
                </a:cubicBezTo>
                <a:cubicBezTo>
                  <a:pt x="433393" y="1424358"/>
                  <a:pt x="412628" y="1414833"/>
                  <a:pt x="404056" y="1418644"/>
                </a:cubicBezTo>
                <a:close/>
                <a:moveTo>
                  <a:pt x="543026" y="1395783"/>
                </a:moveTo>
                <a:cubicBezTo>
                  <a:pt x="545407" y="1396926"/>
                  <a:pt x="547312" y="1398451"/>
                  <a:pt x="549122" y="1399498"/>
                </a:cubicBezTo>
                <a:cubicBezTo>
                  <a:pt x="555027" y="1400737"/>
                  <a:pt x="565219" y="1396831"/>
                  <a:pt x="556170" y="1392164"/>
                </a:cubicBezTo>
                <a:cubicBezTo>
                  <a:pt x="553027" y="1392545"/>
                  <a:pt x="535310" y="1390545"/>
                  <a:pt x="543026" y="1395783"/>
                </a:cubicBezTo>
                <a:close/>
                <a:moveTo>
                  <a:pt x="565981" y="1320631"/>
                </a:moveTo>
                <a:cubicBezTo>
                  <a:pt x="563980" y="1316345"/>
                  <a:pt x="557694" y="1320631"/>
                  <a:pt x="555503" y="1321965"/>
                </a:cubicBezTo>
                <a:cubicBezTo>
                  <a:pt x="542073" y="1320060"/>
                  <a:pt x="534834" y="1330442"/>
                  <a:pt x="523309" y="1321965"/>
                </a:cubicBezTo>
                <a:cubicBezTo>
                  <a:pt x="511307" y="1324917"/>
                  <a:pt x="487114" y="1309392"/>
                  <a:pt x="480827" y="1322917"/>
                </a:cubicBezTo>
                <a:cubicBezTo>
                  <a:pt x="507021" y="1327870"/>
                  <a:pt x="539025" y="1332442"/>
                  <a:pt x="566552" y="1327299"/>
                </a:cubicBezTo>
                <a:cubicBezTo>
                  <a:pt x="566581" y="1325098"/>
                  <a:pt x="566390" y="1322888"/>
                  <a:pt x="565981" y="1320726"/>
                </a:cubicBezTo>
                <a:close/>
                <a:moveTo>
                  <a:pt x="552169" y="1253956"/>
                </a:moveTo>
                <a:cubicBezTo>
                  <a:pt x="540263" y="1247860"/>
                  <a:pt x="527309" y="1236240"/>
                  <a:pt x="513498" y="1243383"/>
                </a:cubicBezTo>
                <a:lnTo>
                  <a:pt x="513498" y="1251956"/>
                </a:lnTo>
                <a:cubicBezTo>
                  <a:pt x="519099" y="1251413"/>
                  <a:pt x="524728" y="1252823"/>
                  <a:pt x="529405" y="1255957"/>
                </a:cubicBezTo>
                <a:cubicBezTo>
                  <a:pt x="549407" y="1256147"/>
                  <a:pt x="549407" y="1256052"/>
                  <a:pt x="552169" y="1253575"/>
                </a:cubicBezTo>
                <a:close/>
                <a:moveTo>
                  <a:pt x="470826" y="1233858"/>
                </a:moveTo>
                <a:cubicBezTo>
                  <a:pt x="460253" y="1233096"/>
                  <a:pt x="427106" y="1238145"/>
                  <a:pt x="450061" y="1248622"/>
                </a:cubicBezTo>
                <a:cubicBezTo>
                  <a:pt x="464730" y="1251479"/>
                  <a:pt x="520642" y="1245193"/>
                  <a:pt x="477970" y="1241288"/>
                </a:cubicBezTo>
                <a:cubicBezTo>
                  <a:pt x="471778" y="1239764"/>
                  <a:pt x="476350" y="1235287"/>
                  <a:pt x="470826" y="1233858"/>
                </a:cubicBezTo>
                <a:close/>
                <a:moveTo>
                  <a:pt x="461301" y="1216904"/>
                </a:moveTo>
                <a:cubicBezTo>
                  <a:pt x="450823" y="1208617"/>
                  <a:pt x="438632" y="1213665"/>
                  <a:pt x="428059" y="1216904"/>
                </a:cubicBezTo>
                <a:lnTo>
                  <a:pt x="428059" y="1220428"/>
                </a:lnTo>
                <a:cubicBezTo>
                  <a:pt x="432535" y="1224333"/>
                  <a:pt x="440727" y="1221571"/>
                  <a:pt x="445109" y="1218713"/>
                </a:cubicBezTo>
                <a:cubicBezTo>
                  <a:pt x="450728" y="1218523"/>
                  <a:pt x="456824" y="1220333"/>
                  <a:pt x="461396" y="1216809"/>
                </a:cubicBezTo>
                <a:close/>
                <a:moveTo>
                  <a:pt x="460729" y="1047930"/>
                </a:moveTo>
                <a:cubicBezTo>
                  <a:pt x="457567" y="1045397"/>
                  <a:pt x="453843" y="1043663"/>
                  <a:pt x="449871" y="1042882"/>
                </a:cubicBezTo>
                <a:cubicBezTo>
                  <a:pt x="440346" y="1050026"/>
                  <a:pt x="425773" y="1042311"/>
                  <a:pt x="414914" y="1047835"/>
                </a:cubicBezTo>
                <a:lnTo>
                  <a:pt x="414914" y="1051454"/>
                </a:lnTo>
                <a:cubicBezTo>
                  <a:pt x="430030" y="1054550"/>
                  <a:pt x="445613" y="1054550"/>
                  <a:pt x="460729" y="1051454"/>
                </a:cubicBezTo>
                <a:close/>
                <a:moveTo>
                  <a:pt x="439965" y="1069171"/>
                </a:moveTo>
                <a:cubicBezTo>
                  <a:pt x="436155" y="1066599"/>
                  <a:pt x="429487" y="1068695"/>
                  <a:pt x="424820" y="1068028"/>
                </a:cubicBezTo>
                <a:cubicBezTo>
                  <a:pt x="420153" y="1071647"/>
                  <a:pt x="420153" y="1071647"/>
                  <a:pt x="424820" y="1075362"/>
                </a:cubicBezTo>
                <a:lnTo>
                  <a:pt x="432154" y="1075362"/>
                </a:lnTo>
                <a:cubicBezTo>
                  <a:pt x="433202" y="1073743"/>
                  <a:pt x="441203" y="1071362"/>
                  <a:pt x="440060" y="1069076"/>
                </a:cubicBezTo>
                <a:close/>
                <a:moveTo>
                  <a:pt x="414914" y="1125178"/>
                </a:moveTo>
                <a:cubicBezTo>
                  <a:pt x="413676" y="1133560"/>
                  <a:pt x="429392" y="1131179"/>
                  <a:pt x="433964" y="1129083"/>
                </a:cubicBezTo>
                <a:cubicBezTo>
                  <a:pt x="433964" y="1127845"/>
                  <a:pt x="433964" y="1126702"/>
                  <a:pt x="433964" y="1125464"/>
                </a:cubicBezTo>
                <a:cubicBezTo>
                  <a:pt x="430764" y="1122968"/>
                  <a:pt x="427106" y="1121121"/>
                  <a:pt x="423201" y="1120035"/>
                </a:cubicBezTo>
                <a:close/>
                <a:moveTo>
                  <a:pt x="412342" y="1141276"/>
                </a:moveTo>
                <a:cubicBezTo>
                  <a:pt x="396150" y="1150801"/>
                  <a:pt x="441489" y="1157182"/>
                  <a:pt x="447204" y="1147562"/>
                </a:cubicBezTo>
                <a:cubicBezTo>
                  <a:pt x="450157" y="1138799"/>
                  <a:pt x="435584" y="1142323"/>
                  <a:pt x="431392" y="1141752"/>
                </a:cubicBezTo>
                <a:cubicBezTo>
                  <a:pt x="422153" y="1136608"/>
                  <a:pt x="420534" y="1136608"/>
                  <a:pt x="412628" y="1141180"/>
                </a:cubicBezTo>
                <a:close/>
                <a:moveTo>
                  <a:pt x="404722" y="1196901"/>
                </a:moveTo>
                <a:lnTo>
                  <a:pt x="398722" y="1200712"/>
                </a:lnTo>
                <a:lnTo>
                  <a:pt x="391864" y="1200712"/>
                </a:lnTo>
                <a:cubicBezTo>
                  <a:pt x="387292" y="1204426"/>
                  <a:pt x="387292" y="1204521"/>
                  <a:pt x="391864" y="1208045"/>
                </a:cubicBezTo>
                <a:cubicBezTo>
                  <a:pt x="405580" y="1206617"/>
                  <a:pt x="424058" y="1213379"/>
                  <a:pt x="404818" y="1196806"/>
                </a:cubicBezTo>
                <a:close/>
                <a:moveTo>
                  <a:pt x="394150" y="634926"/>
                </a:moveTo>
                <a:cubicBezTo>
                  <a:pt x="392626" y="632354"/>
                  <a:pt x="388244" y="630926"/>
                  <a:pt x="384625" y="629116"/>
                </a:cubicBezTo>
                <a:cubicBezTo>
                  <a:pt x="379767" y="629688"/>
                  <a:pt x="374052" y="627783"/>
                  <a:pt x="369670" y="630450"/>
                </a:cubicBezTo>
                <a:cubicBezTo>
                  <a:pt x="368308" y="633603"/>
                  <a:pt x="368747" y="637241"/>
                  <a:pt x="370813" y="639975"/>
                </a:cubicBezTo>
                <a:lnTo>
                  <a:pt x="385482" y="639975"/>
                </a:lnTo>
                <a:close/>
                <a:moveTo>
                  <a:pt x="376528" y="1088507"/>
                </a:moveTo>
                <a:cubicBezTo>
                  <a:pt x="377767" y="1090221"/>
                  <a:pt x="387673" y="1091079"/>
                  <a:pt x="387577" y="1087364"/>
                </a:cubicBezTo>
                <a:cubicBezTo>
                  <a:pt x="385291" y="1085840"/>
                  <a:pt x="376909" y="1084887"/>
                  <a:pt x="376624" y="1088793"/>
                </a:cubicBezTo>
                <a:close/>
                <a:moveTo>
                  <a:pt x="371290" y="1163469"/>
                </a:moveTo>
                <a:cubicBezTo>
                  <a:pt x="344620" y="1174423"/>
                  <a:pt x="386339" y="1180423"/>
                  <a:pt x="388625" y="1169945"/>
                </a:cubicBezTo>
                <a:cubicBezTo>
                  <a:pt x="390911" y="1159468"/>
                  <a:pt x="378434" y="1164326"/>
                  <a:pt x="371385" y="1163755"/>
                </a:cubicBezTo>
                <a:close/>
                <a:moveTo>
                  <a:pt x="371957" y="1402546"/>
                </a:moveTo>
                <a:cubicBezTo>
                  <a:pt x="368337" y="1400127"/>
                  <a:pt x="364003" y="1399012"/>
                  <a:pt x="359669" y="1399403"/>
                </a:cubicBezTo>
                <a:cubicBezTo>
                  <a:pt x="353478" y="1397879"/>
                  <a:pt x="357955" y="1393402"/>
                  <a:pt x="352335" y="1391973"/>
                </a:cubicBezTo>
                <a:cubicBezTo>
                  <a:pt x="342143" y="1391973"/>
                  <a:pt x="331951" y="1390259"/>
                  <a:pt x="323760" y="1397117"/>
                </a:cubicBezTo>
                <a:cubicBezTo>
                  <a:pt x="325284" y="1401022"/>
                  <a:pt x="333857" y="1397879"/>
                  <a:pt x="336238" y="1401213"/>
                </a:cubicBezTo>
                <a:lnTo>
                  <a:pt x="336238" y="1405308"/>
                </a:lnTo>
                <a:cubicBezTo>
                  <a:pt x="358050" y="1423311"/>
                  <a:pt x="476065" y="1393021"/>
                  <a:pt x="389197" y="1390259"/>
                </a:cubicBezTo>
                <a:cubicBezTo>
                  <a:pt x="389197" y="1391497"/>
                  <a:pt x="389197" y="1392640"/>
                  <a:pt x="389197" y="1394354"/>
                </a:cubicBezTo>
                <a:close/>
                <a:moveTo>
                  <a:pt x="360241" y="1450171"/>
                </a:moveTo>
                <a:cubicBezTo>
                  <a:pt x="365356" y="1447676"/>
                  <a:pt x="370204" y="1444675"/>
                  <a:pt x="374719" y="1441218"/>
                </a:cubicBezTo>
                <a:cubicBezTo>
                  <a:pt x="372337" y="1438932"/>
                  <a:pt x="368623" y="1439980"/>
                  <a:pt x="365765" y="1439694"/>
                </a:cubicBezTo>
                <a:cubicBezTo>
                  <a:pt x="358240" y="1444551"/>
                  <a:pt x="349859" y="1443028"/>
                  <a:pt x="342810" y="1449219"/>
                </a:cubicBezTo>
                <a:cubicBezTo>
                  <a:pt x="347953" y="1452933"/>
                  <a:pt x="354335" y="1450933"/>
                  <a:pt x="360336" y="1450552"/>
                </a:cubicBezTo>
                <a:close/>
                <a:moveTo>
                  <a:pt x="344905" y="1506655"/>
                </a:moveTo>
                <a:lnTo>
                  <a:pt x="336047" y="1511607"/>
                </a:lnTo>
                <a:cubicBezTo>
                  <a:pt x="342143" y="1516275"/>
                  <a:pt x="350049" y="1511607"/>
                  <a:pt x="355764" y="1507893"/>
                </a:cubicBezTo>
                <a:cubicBezTo>
                  <a:pt x="352478" y="1506026"/>
                  <a:pt x="348535" y="1505712"/>
                  <a:pt x="345001" y="1507035"/>
                </a:cubicBezTo>
                <a:close/>
                <a:moveTo>
                  <a:pt x="345858" y="1420930"/>
                </a:moveTo>
                <a:cubicBezTo>
                  <a:pt x="354049" y="1416262"/>
                  <a:pt x="333094" y="1415976"/>
                  <a:pt x="330523" y="1418548"/>
                </a:cubicBezTo>
                <a:cubicBezTo>
                  <a:pt x="331380" y="1424358"/>
                  <a:pt x="341953" y="1420834"/>
                  <a:pt x="345953" y="1421691"/>
                </a:cubicBezTo>
                <a:close/>
                <a:moveTo>
                  <a:pt x="319474" y="2854442"/>
                </a:moveTo>
                <a:lnTo>
                  <a:pt x="306615" y="2854442"/>
                </a:lnTo>
                <a:cubicBezTo>
                  <a:pt x="301852" y="2858157"/>
                  <a:pt x="301852" y="2858157"/>
                  <a:pt x="306615" y="2861871"/>
                </a:cubicBezTo>
                <a:lnTo>
                  <a:pt x="319474" y="2861871"/>
                </a:lnTo>
                <a:cubicBezTo>
                  <a:pt x="324332" y="2858919"/>
                  <a:pt x="324332" y="2858919"/>
                  <a:pt x="319569" y="2855204"/>
                </a:cubicBezTo>
                <a:close/>
                <a:moveTo>
                  <a:pt x="306996" y="2965123"/>
                </a:moveTo>
                <a:cubicBezTo>
                  <a:pt x="321284" y="2966932"/>
                  <a:pt x="336333" y="2973505"/>
                  <a:pt x="349001" y="2963217"/>
                </a:cubicBezTo>
                <a:lnTo>
                  <a:pt x="349001" y="2960074"/>
                </a:lnTo>
                <a:lnTo>
                  <a:pt x="388244" y="2938071"/>
                </a:lnTo>
                <a:cubicBezTo>
                  <a:pt x="375671" y="2926356"/>
                  <a:pt x="355954" y="2933214"/>
                  <a:pt x="342619" y="2937500"/>
                </a:cubicBezTo>
                <a:lnTo>
                  <a:pt x="342619" y="2941024"/>
                </a:lnTo>
                <a:lnTo>
                  <a:pt x="336238" y="2944834"/>
                </a:lnTo>
                <a:cubicBezTo>
                  <a:pt x="338619" y="2948072"/>
                  <a:pt x="347096" y="2944834"/>
                  <a:pt x="348620" y="2948739"/>
                </a:cubicBezTo>
                <a:cubicBezTo>
                  <a:pt x="335742" y="2955798"/>
                  <a:pt x="321064" y="2958912"/>
                  <a:pt x="306424" y="2957693"/>
                </a:cubicBezTo>
                <a:cubicBezTo>
                  <a:pt x="301852" y="2962265"/>
                  <a:pt x="301852" y="2962360"/>
                  <a:pt x="307091" y="2965885"/>
                </a:cubicBezTo>
                <a:close/>
                <a:moveTo>
                  <a:pt x="388339" y="2882255"/>
                </a:moveTo>
                <a:lnTo>
                  <a:pt x="388339" y="2878731"/>
                </a:lnTo>
                <a:cubicBezTo>
                  <a:pt x="384148" y="2874349"/>
                  <a:pt x="375385" y="2877397"/>
                  <a:pt x="371194" y="2880160"/>
                </a:cubicBezTo>
                <a:cubicBezTo>
                  <a:pt x="359079" y="2880836"/>
                  <a:pt x="347077" y="2882817"/>
                  <a:pt x="335380" y="2886065"/>
                </a:cubicBezTo>
                <a:cubicBezTo>
                  <a:pt x="325284" y="2890637"/>
                  <a:pt x="317283" y="2881112"/>
                  <a:pt x="304996" y="2883969"/>
                </a:cubicBezTo>
                <a:cubicBezTo>
                  <a:pt x="291470" y="2907782"/>
                  <a:pt x="379767" y="2894257"/>
                  <a:pt x="388435" y="2883017"/>
                </a:cubicBezTo>
                <a:close/>
                <a:moveTo>
                  <a:pt x="391483" y="1472555"/>
                </a:moveTo>
                <a:cubicBezTo>
                  <a:pt x="408247" y="1463030"/>
                  <a:pt x="426916" y="1473412"/>
                  <a:pt x="444727" y="1472555"/>
                </a:cubicBezTo>
                <a:cubicBezTo>
                  <a:pt x="455395" y="1459410"/>
                  <a:pt x="419200" y="1467030"/>
                  <a:pt x="410057" y="1465126"/>
                </a:cubicBezTo>
                <a:cubicBezTo>
                  <a:pt x="403799" y="1457982"/>
                  <a:pt x="393302" y="1456372"/>
                  <a:pt x="385196" y="1461315"/>
                </a:cubicBezTo>
                <a:cubicBezTo>
                  <a:pt x="377586" y="1460792"/>
                  <a:pt x="369937" y="1461430"/>
                  <a:pt x="362527" y="1463221"/>
                </a:cubicBezTo>
                <a:cubicBezTo>
                  <a:pt x="362527" y="1465126"/>
                  <a:pt x="360241" y="1467792"/>
                  <a:pt x="366527" y="1468364"/>
                </a:cubicBezTo>
                <a:cubicBezTo>
                  <a:pt x="376814" y="1461696"/>
                  <a:pt x="381005" y="1475794"/>
                  <a:pt x="391578" y="1473317"/>
                </a:cubicBezTo>
                <a:close/>
                <a:moveTo>
                  <a:pt x="509878" y="2762145"/>
                </a:moveTo>
                <a:cubicBezTo>
                  <a:pt x="507497" y="2761002"/>
                  <a:pt x="505307" y="2759764"/>
                  <a:pt x="503116" y="2758621"/>
                </a:cubicBezTo>
                <a:cubicBezTo>
                  <a:pt x="497972" y="2759287"/>
                  <a:pt x="492257" y="2757382"/>
                  <a:pt x="487590" y="2760240"/>
                </a:cubicBezTo>
                <a:cubicBezTo>
                  <a:pt x="487590" y="2767479"/>
                  <a:pt x="484447" y="2769765"/>
                  <a:pt x="497115" y="2769765"/>
                </a:cubicBezTo>
                <a:lnTo>
                  <a:pt x="502925" y="2766145"/>
                </a:lnTo>
                <a:cubicBezTo>
                  <a:pt x="506830" y="2767384"/>
                  <a:pt x="517403" y="2766812"/>
                  <a:pt x="509974" y="2762907"/>
                </a:cubicBezTo>
                <a:close/>
                <a:moveTo>
                  <a:pt x="349382" y="1003353"/>
                </a:moveTo>
                <a:cubicBezTo>
                  <a:pt x="357097" y="1004878"/>
                  <a:pt x="368432" y="1012021"/>
                  <a:pt x="375576" y="1007068"/>
                </a:cubicBezTo>
                <a:cubicBezTo>
                  <a:pt x="378243" y="992495"/>
                  <a:pt x="356907" y="997353"/>
                  <a:pt x="349382" y="1003353"/>
                </a:cubicBezTo>
                <a:close/>
                <a:moveTo>
                  <a:pt x="325284" y="1170517"/>
                </a:moveTo>
                <a:cubicBezTo>
                  <a:pt x="322426" y="1168231"/>
                  <a:pt x="315759" y="1166040"/>
                  <a:pt x="316330" y="1171279"/>
                </a:cubicBezTo>
                <a:cubicBezTo>
                  <a:pt x="318997" y="1177471"/>
                  <a:pt x="335380" y="1175375"/>
                  <a:pt x="342715" y="1172994"/>
                </a:cubicBezTo>
                <a:cubicBezTo>
                  <a:pt x="338143" y="1169184"/>
                  <a:pt x="330618" y="1172422"/>
                  <a:pt x="325284" y="1170517"/>
                </a:cubicBezTo>
                <a:close/>
                <a:moveTo>
                  <a:pt x="326332" y="1060599"/>
                </a:moveTo>
                <a:lnTo>
                  <a:pt x="319855" y="1060599"/>
                </a:lnTo>
                <a:cubicBezTo>
                  <a:pt x="315092" y="1064123"/>
                  <a:pt x="315092" y="1064123"/>
                  <a:pt x="319855" y="1067933"/>
                </a:cubicBezTo>
                <a:lnTo>
                  <a:pt x="326332" y="1067933"/>
                </a:lnTo>
                <a:cubicBezTo>
                  <a:pt x="330904" y="1064314"/>
                  <a:pt x="330904" y="1064314"/>
                  <a:pt x="326332" y="1060599"/>
                </a:cubicBezTo>
                <a:close/>
                <a:moveTo>
                  <a:pt x="293756" y="644166"/>
                </a:moveTo>
                <a:lnTo>
                  <a:pt x="319664" y="644166"/>
                </a:lnTo>
                <a:cubicBezTo>
                  <a:pt x="324427" y="640260"/>
                  <a:pt x="324427" y="640260"/>
                  <a:pt x="319664" y="636736"/>
                </a:cubicBezTo>
                <a:lnTo>
                  <a:pt x="293756" y="636736"/>
                </a:lnTo>
                <a:cubicBezTo>
                  <a:pt x="288803" y="640641"/>
                  <a:pt x="288803" y="640641"/>
                  <a:pt x="293756" y="644166"/>
                </a:cubicBezTo>
                <a:close/>
                <a:moveTo>
                  <a:pt x="271563" y="1332061"/>
                </a:moveTo>
                <a:cubicBezTo>
                  <a:pt x="293842" y="1336557"/>
                  <a:pt x="316597" y="1338195"/>
                  <a:pt x="339286" y="1336919"/>
                </a:cubicBezTo>
                <a:cubicBezTo>
                  <a:pt x="344905" y="1335490"/>
                  <a:pt x="340524" y="1331014"/>
                  <a:pt x="346239" y="1329585"/>
                </a:cubicBezTo>
                <a:cubicBezTo>
                  <a:pt x="351954" y="1328156"/>
                  <a:pt x="361574" y="1331299"/>
                  <a:pt x="367956" y="1328251"/>
                </a:cubicBezTo>
                <a:cubicBezTo>
                  <a:pt x="358431" y="1319869"/>
                  <a:pt x="344810" y="1310916"/>
                  <a:pt x="333094" y="1322060"/>
                </a:cubicBezTo>
                <a:cubicBezTo>
                  <a:pt x="313854" y="1325394"/>
                  <a:pt x="287279" y="1323584"/>
                  <a:pt x="271563" y="1332061"/>
                </a:cubicBezTo>
                <a:close/>
                <a:moveTo>
                  <a:pt x="254132" y="2740999"/>
                </a:moveTo>
                <a:cubicBezTo>
                  <a:pt x="249370" y="2744619"/>
                  <a:pt x="249370" y="2744714"/>
                  <a:pt x="254132" y="2748334"/>
                </a:cubicBezTo>
                <a:lnTo>
                  <a:pt x="266991" y="2748334"/>
                </a:lnTo>
                <a:cubicBezTo>
                  <a:pt x="271563" y="2744714"/>
                  <a:pt x="271563" y="2744714"/>
                  <a:pt x="266991" y="2740999"/>
                </a:cubicBezTo>
                <a:close/>
                <a:moveTo>
                  <a:pt x="262895" y="2716520"/>
                </a:moveTo>
                <a:lnTo>
                  <a:pt x="254037" y="2711472"/>
                </a:lnTo>
                <a:lnTo>
                  <a:pt x="244512" y="2717091"/>
                </a:lnTo>
                <a:cubicBezTo>
                  <a:pt x="248322" y="2720997"/>
                  <a:pt x="266991" y="2727569"/>
                  <a:pt x="262895" y="2716520"/>
                </a:cubicBezTo>
                <a:close/>
                <a:moveTo>
                  <a:pt x="201364" y="2836630"/>
                </a:moveTo>
                <a:cubicBezTo>
                  <a:pt x="214318" y="2823676"/>
                  <a:pt x="185838" y="2833772"/>
                  <a:pt x="181171" y="2832820"/>
                </a:cubicBezTo>
                <a:cubicBezTo>
                  <a:pt x="175170" y="2829105"/>
                  <a:pt x="159644" y="2819295"/>
                  <a:pt x="158501" y="2831296"/>
                </a:cubicBezTo>
                <a:lnTo>
                  <a:pt x="152119" y="2835297"/>
                </a:lnTo>
                <a:cubicBezTo>
                  <a:pt x="151072" y="2842917"/>
                  <a:pt x="163549" y="2841012"/>
                  <a:pt x="168407" y="2836821"/>
                </a:cubicBezTo>
                <a:cubicBezTo>
                  <a:pt x="179551" y="2836821"/>
                  <a:pt x="190505" y="2836916"/>
                  <a:pt x="201364" y="2836630"/>
                </a:cubicBezTo>
                <a:close/>
                <a:moveTo>
                  <a:pt x="188314" y="2969314"/>
                </a:moveTo>
                <a:cubicBezTo>
                  <a:pt x="207364" y="2971600"/>
                  <a:pt x="246322" y="2961122"/>
                  <a:pt x="201364" y="2958074"/>
                </a:cubicBezTo>
                <a:cubicBezTo>
                  <a:pt x="197363" y="2955788"/>
                  <a:pt x="190029" y="2953121"/>
                  <a:pt x="191839" y="2960169"/>
                </a:cubicBezTo>
                <a:lnTo>
                  <a:pt x="185266" y="2964170"/>
                </a:lnTo>
                <a:cubicBezTo>
                  <a:pt x="185171" y="2965980"/>
                  <a:pt x="184028" y="2967980"/>
                  <a:pt x="188314" y="2969314"/>
                </a:cubicBezTo>
                <a:close/>
                <a:moveTo>
                  <a:pt x="274039" y="2987887"/>
                </a:moveTo>
                <a:cubicBezTo>
                  <a:pt x="304662" y="2986754"/>
                  <a:pt x="335323" y="2987964"/>
                  <a:pt x="365765" y="2991507"/>
                </a:cubicBezTo>
                <a:cubicBezTo>
                  <a:pt x="370813" y="2987887"/>
                  <a:pt x="370813" y="2987887"/>
                  <a:pt x="365765" y="2984173"/>
                </a:cubicBezTo>
                <a:cubicBezTo>
                  <a:pt x="342619" y="2977648"/>
                  <a:pt x="318502" y="2975228"/>
                  <a:pt x="294518" y="2977029"/>
                </a:cubicBezTo>
                <a:cubicBezTo>
                  <a:pt x="260895" y="2984363"/>
                  <a:pt x="224414" y="2981887"/>
                  <a:pt x="192124" y="2990650"/>
                </a:cubicBezTo>
                <a:cubicBezTo>
                  <a:pt x="201649" y="3007318"/>
                  <a:pt x="227081" y="2996555"/>
                  <a:pt x="242512" y="2991602"/>
                </a:cubicBezTo>
                <a:cubicBezTo>
                  <a:pt x="251275" y="2990554"/>
                  <a:pt x="265181" y="2994460"/>
                  <a:pt x="273754" y="2987887"/>
                </a:cubicBezTo>
                <a:close/>
                <a:moveTo>
                  <a:pt x="325665" y="3027892"/>
                </a:moveTo>
                <a:cubicBezTo>
                  <a:pt x="334695" y="3029949"/>
                  <a:pt x="344153" y="3028911"/>
                  <a:pt x="352525" y="3024939"/>
                </a:cubicBezTo>
                <a:cubicBezTo>
                  <a:pt x="358612" y="3028226"/>
                  <a:pt x="365603" y="3029426"/>
                  <a:pt x="372433" y="3028369"/>
                </a:cubicBezTo>
                <a:cubicBezTo>
                  <a:pt x="378148" y="3027130"/>
                  <a:pt x="373671" y="3022558"/>
                  <a:pt x="379100" y="3021034"/>
                </a:cubicBezTo>
                <a:lnTo>
                  <a:pt x="385672" y="3021034"/>
                </a:lnTo>
                <a:cubicBezTo>
                  <a:pt x="391197" y="3019510"/>
                  <a:pt x="386625" y="3015034"/>
                  <a:pt x="393102" y="3013605"/>
                </a:cubicBezTo>
                <a:cubicBezTo>
                  <a:pt x="407770" y="3015605"/>
                  <a:pt x="423868" y="3010176"/>
                  <a:pt x="437393" y="3010176"/>
                </a:cubicBezTo>
                <a:lnTo>
                  <a:pt x="452633" y="3017986"/>
                </a:lnTo>
                <a:cubicBezTo>
                  <a:pt x="456443" y="3022273"/>
                  <a:pt x="452062" y="3025606"/>
                  <a:pt x="457586" y="3028273"/>
                </a:cubicBezTo>
                <a:cubicBezTo>
                  <a:pt x="462349" y="3027607"/>
                  <a:pt x="470350" y="3030083"/>
                  <a:pt x="474160" y="3025987"/>
                </a:cubicBezTo>
                <a:cubicBezTo>
                  <a:pt x="474160" y="3022844"/>
                  <a:pt x="477970" y="3021034"/>
                  <a:pt x="480065" y="3018748"/>
                </a:cubicBezTo>
                <a:lnTo>
                  <a:pt x="475303" y="3015986"/>
                </a:lnTo>
                <a:cubicBezTo>
                  <a:pt x="486352" y="3003985"/>
                  <a:pt x="506926" y="3013700"/>
                  <a:pt x="520165" y="3008271"/>
                </a:cubicBezTo>
                <a:cubicBezTo>
                  <a:pt x="520165" y="3005509"/>
                  <a:pt x="520165" y="3005509"/>
                  <a:pt x="517879" y="3002841"/>
                </a:cubicBezTo>
                <a:cubicBezTo>
                  <a:pt x="495782" y="3008176"/>
                  <a:pt x="477684" y="2984553"/>
                  <a:pt x="457777" y="2995221"/>
                </a:cubicBezTo>
                <a:cubicBezTo>
                  <a:pt x="433488" y="2987601"/>
                  <a:pt x="421772" y="3001794"/>
                  <a:pt x="397769" y="3002460"/>
                </a:cubicBezTo>
                <a:lnTo>
                  <a:pt x="387577" y="2995221"/>
                </a:lnTo>
                <a:cubicBezTo>
                  <a:pt x="380148" y="2995888"/>
                  <a:pt x="375195" y="2993602"/>
                  <a:pt x="370147" y="2996746"/>
                </a:cubicBezTo>
                <a:cubicBezTo>
                  <a:pt x="367575" y="3001794"/>
                  <a:pt x="371194" y="3007318"/>
                  <a:pt x="367956" y="3012652"/>
                </a:cubicBezTo>
                <a:cubicBezTo>
                  <a:pt x="354716" y="3020844"/>
                  <a:pt x="336714" y="3018082"/>
                  <a:pt x="323284" y="3022939"/>
                </a:cubicBezTo>
                <a:cubicBezTo>
                  <a:pt x="323474" y="3024559"/>
                  <a:pt x="321569" y="3026654"/>
                  <a:pt x="325379" y="3027892"/>
                </a:cubicBezTo>
                <a:close/>
                <a:moveTo>
                  <a:pt x="359098" y="3227441"/>
                </a:moveTo>
                <a:lnTo>
                  <a:pt x="333094" y="3227441"/>
                </a:lnTo>
                <a:cubicBezTo>
                  <a:pt x="328427" y="3231251"/>
                  <a:pt x="328427" y="3231251"/>
                  <a:pt x="333094" y="3234775"/>
                </a:cubicBezTo>
                <a:lnTo>
                  <a:pt x="359002" y="3234775"/>
                </a:lnTo>
                <a:cubicBezTo>
                  <a:pt x="363860" y="3230965"/>
                  <a:pt x="363860" y="3230965"/>
                  <a:pt x="358812" y="3227441"/>
                </a:cubicBezTo>
                <a:close/>
                <a:moveTo>
                  <a:pt x="365765" y="3157528"/>
                </a:moveTo>
                <a:cubicBezTo>
                  <a:pt x="377833" y="3156023"/>
                  <a:pt x="390063" y="3158575"/>
                  <a:pt x="400532" y="3164766"/>
                </a:cubicBezTo>
                <a:cubicBezTo>
                  <a:pt x="426106" y="3155127"/>
                  <a:pt x="453052" y="3149631"/>
                  <a:pt x="480351" y="3148479"/>
                </a:cubicBezTo>
                <a:cubicBezTo>
                  <a:pt x="480351" y="3147336"/>
                  <a:pt x="480351" y="3146098"/>
                  <a:pt x="481018" y="3144764"/>
                </a:cubicBezTo>
                <a:lnTo>
                  <a:pt x="474541" y="3140859"/>
                </a:lnTo>
                <a:cubicBezTo>
                  <a:pt x="474541" y="3131334"/>
                  <a:pt x="457872" y="3136573"/>
                  <a:pt x="451014" y="3135048"/>
                </a:cubicBezTo>
                <a:cubicBezTo>
                  <a:pt x="440927" y="3129667"/>
                  <a:pt x="428811" y="3129667"/>
                  <a:pt x="418724" y="3135048"/>
                </a:cubicBezTo>
                <a:cubicBezTo>
                  <a:pt x="403865" y="3125523"/>
                  <a:pt x="385006" y="3137144"/>
                  <a:pt x="371099" y="3142478"/>
                </a:cubicBezTo>
                <a:cubicBezTo>
                  <a:pt x="363660" y="3141478"/>
                  <a:pt x="356116" y="3143393"/>
                  <a:pt x="350049" y="3147812"/>
                </a:cubicBezTo>
                <a:close/>
                <a:moveTo>
                  <a:pt x="421867" y="3232966"/>
                </a:moveTo>
                <a:lnTo>
                  <a:pt x="412342" y="3227441"/>
                </a:lnTo>
                <a:cubicBezTo>
                  <a:pt x="407732" y="3228117"/>
                  <a:pt x="403065" y="3226803"/>
                  <a:pt x="399484" y="3223821"/>
                </a:cubicBezTo>
                <a:lnTo>
                  <a:pt x="384053" y="3223821"/>
                </a:lnTo>
                <a:cubicBezTo>
                  <a:pt x="367861" y="3232489"/>
                  <a:pt x="379005" y="3236204"/>
                  <a:pt x="391768" y="3234775"/>
                </a:cubicBezTo>
                <a:cubicBezTo>
                  <a:pt x="401103" y="3240481"/>
                  <a:pt x="413009" y="3239757"/>
                  <a:pt x="421582" y="3232966"/>
                </a:cubicBezTo>
                <a:close/>
                <a:moveTo>
                  <a:pt x="428059" y="3206962"/>
                </a:moveTo>
                <a:cubicBezTo>
                  <a:pt x="414628" y="3196295"/>
                  <a:pt x="399484" y="3204200"/>
                  <a:pt x="384625" y="3205247"/>
                </a:cubicBezTo>
                <a:cubicBezTo>
                  <a:pt x="362146" y="3219154"/>
                  <a:pt x="389292" y="3217535"/>
                  <a:pt x="399674" y="3209439"/>
                </a:cubicBezTo>
                <a:cubicBezTo>
                  <a:pt x="407866" y="3216201"/>
                  <a:pt x="419391" y="3209439"/>
                  <a:pt x="427773" y="3206962"/>
                </a:cubicBezTo>
                <a:close/>
                <a:moveTo>
                  <a:pt x="486161" y="3180578"/>
                </a:moveTo>
                <a:cubicBezTo>
                  <a:pt x="455872" y="3176387"/>
                  <a:pt x="425868" y="3183340"/>
                  <a:pt x="396150" y="3184769"/>
                </a:cubicBezTo>
                <a:cubicBezTo>
                  <a:pt x="397484" y="3200676"/>
                  <a:pt x="427011" y="3182483"/>
                  <a:pt x="435012" y="3188769"/>
                </a:cubicBezTo>
                <a:lnTo>
                  <a:pt x="435012" y="3192389"/>
                </a:lnTo>
                <a:cubicBezTo>
                  <a:pt x="444537" y="3197056"/>
                  <a:pt x="455300" y="3190294"/>
                  <a:pt x="464730" y="3186960"/>
                </a:cubicBezTo>
                <a:cubicBezTo>
                  <a:pt x="470445" y="3187436"/>
                  <a:pt x="484637" y="3186960"/>
                  <a:pt x="485875" y="3180578"/>
                </a:cubicBezTo>
                <a:close/>
                <a:moveTo>
                  <a:pt x="546455" y="3115617"/>
                </a:moveTo>
                <a:cubicBezTo>
                  <a:pt x="546455" y="3114665"/>
                  <a:pt x="543883" y="3113998"/>
                  <a:pt x="542740" y="3113332"/>
                </a:cubicBezTo>
                <a:cubicBezTo>
                  <a:pt x="536196" y="3112398"/>
                  <a:pt x="529529" y="3113569"/>
                  <a:pt x="523690" y="3116665"/>
                </a:cubicBezTo>
                <a:lnTo>
                  <a:pt x="511879" y="3109997"/>
                </a:lnTo>
                <a:cubicBezTo>
                  <a:pt x="498163" y="3114379"/>
                  <a:pt x="494829" y="3123809"/>
                  <a:pt x="484732" y="3109521"/>
                </a:cubicBezTo>
                <a:cubicBezTo>
                  <a:pt x="472636" y="3112189"/>
                  <a:pt x="459777" y="3111712"/>
                  <a:pt x="448918" y="3119046"/>
                </a:cubicBezTo>
                <a:lnTo>
                  <a:pt x="455014" y="3122857"/>
                </a:lnTo>
                <a:cubicBezTo>
                  <a:pt x="454062" y="3133905"/>
                  <a:pt x="474064" y="3121142"/>
                  <a:pt x="480446" y="3121047"/>
                </a:cubicBezTo>
                <a:cubicBezTo>
                  <a:pt x="499401" y="3123523"/>
                  <a:pt x="533596" y="3138287"/>
                  <a:pt x="545978" y="3115617"/>
                </a:cubicBezTo>
                <a:close/>
                <a:moveTo>
                  <a:pt x="555980" y="2250843"/>
                </a:moveTo>
                <a:cubicBezTo>
                  <a:pt x="571981" y="2242842"/>
                  <a:pt x="591127" y="2251510"/>
                  <a:pt x="605509" y="2237984"/>
                </a:cubicBezTo>
                <a:cubicBezTo>
                  <a:pt x="595413" y="2237984"/>
                  <a:pt x="568267" y="2225030"/>
                  <a:pt x="565314" y="2237984"/>
                </a:cubicBezTo>
                <a:cubicBezTo>
                  <a:pt x="558932" y="2250081"/>
                  <a:pt x="502259" y="2235126"/>
                  <a:pt x="517022" y="2250652"/>
                </a:cubicBezTo>
                <a:close/>
                <a:moveTo>
                  <a:pt x="584555" y="2258082"/>
                </a:moveTo>
                <a:cubicBezTo>
                  <a:pt x="578649" y="2256748"/>
                  <a:pt x="571696" y="2251700"/>
                  <a:pt x="566171" y="2256367"/>
                </a:cubicBezTo>
                <a:lnTo>
                  <a:pt x="566171" y="2260273"/>
                </a:lnTo>
                <a:cubicBezTo>
                  <a:pt x="574001" y="2265168"/>
                  <a:pt x="583373" y="2266959"/>
                  <a:pt x="592460" y="2265321"/>
                </a:cubicBezTo>
                <a:lnTo>
                  <a:pt x="592460" y="2260177"/>
                </a:lnTo>
                <a:cubicBezTo>
                  <a:pt x="589898" y="2258758"/>
                  <a:pt x="587012" y="2258034"/>
                  <a:pt x="584078" y="2258082"/>
                </a:cubicBezTo>
                <a:close/>
                <a:moveTo>
                  <a:pt x="569029" y="2283990"/>
                </a:moveTo>
                <a:cubicBezTo>
                  <a:pt x="582268" y="2283228"/>
                  <a:pt x="594270" y="2287038"/>
                  <a:pt x="604938" y="2278846"/>
                </a:cubicBezTo>
                <a:cubicBezTo>
                  <a:pt x="591889" y="2273893"/>
                  <a:pt x="573220" y="2277132"/>
                  <a:pt x="559409" y="2277417"/>
                </a:cubicBezTo>
                <a:close/>
                <a:moveTo>
                  <a:pt x="608843" y="2302468"/>
                </a:moveTo>
                <a:lnTo>
                  <a:pt x="595984" y="2302468"/>
                </a:lnTo>
                <a:cubicBezTo>
                  <a:pt x="591127" y="2305992"/>
                  <a:pt x="591127" y="2305992"/>
                  <a:pt x="595984" y="2309803"/>
                </a:cubicBezTo>
                <a:lnTo>
                  <a:pt x="608938" y="2309803"/>
                </a:lnTo>
                <a:cubicBezTo>
                  <a:pt x="613415" y="2306279"/>
                  <a:pt x="613415" y="2306279"/>
                  <a:pt x="608748" y="2302468"/>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615" name="Google Shape;615;p37"/>
          <p:cNvSpPr txBox="1"/>
          <p:nvPr>
            <p:ph type="title"/>
          </p:nvPr>
        </p:nvSpPr>
        <p:spPr>
          <a:xfrm>
            <a:off x="1189050" y="898175"/>
            <a:ext cx="9707400" cy="763500"/>
          </a:xfrm>
          <a:prstGeom prst="rect">
            <a:avLst/>
          </a:prstGeom>
        </p:spPr>
        <p:txBody>
          <a:bodyPr anchorCtr="0" anchor="t" bIns="121900" lIns="121900" spcFirstLastPara="1" rIns="121900" wrap="square" tIns="121900">
            <a:noAutofit/>
          </a:bodyPr>
          <a:lstStyle/>
          <a:p>
            <a:pPr indent="0" lvl="0" marL="0" rtl="0" algn="ctr">
              <a:spcBef>
                <a:spcPts val="0"/>
              </a:spcBef>
              <a:spcAft>
                <a:spcPts val="0"/>
              </a:spcAft>
              <a:buNone/>
            </a:pPr>
            <a:r>
              <a:rPr lang="en"/>
              <a:t>This is our team!</a:t>
            </a:r>
            <a:endParaRPr/>
          </a:p>
        </p:txBody>
      </p:sp>
      <p:sp>
        <p:nvSpPr>
          <p:cNvPr id="616" name="Google Shape;616;p37"/>
          <p:cNvSpPr txBox="1"/>
          <p:nvPr>
            <p:ph idx="1" type="subTitle"/>
          </p:nvPr>
        </p:nvSpPr>
        <p:spPr>
          <a:xfrm>
            <a:off x="1328302" y="4020675"/>
            <a:ext cx="2658900" cy="606900"/>
          </a:xfrm>
          <a:prstGeom prst="rect">
            <a:avLst/>
          </a:prstGeom>
        </p:spPr>
        <p:txBody>
          <a:bodyPr anchorCtr="0" anchor="t" bIns="121900" lIns="121900" spcFirstLastPara="1" rIns="121900" wrap="square" tIns="121900">
            <a:noAutofit/>
          </a:bodyPr>
          <a:lstStyle/>
          <a:p>
            <a:pPr indent="0" lvl="0" marL="0" rtl="0" algn="ctr">
              <a:spcBef>
                <a:spcPts val="0"/>
              </a:spcBef>
              <a:spcAft>
                <a:spcPts val="2100"/>
              </a:spcAft>
              <a:buNone/>
            </a:pPr>
            <a:r>
              <a:rPr lang="en">
                <a:solidFill>
                  <a:schemeClr val="accent4"/>
                </a:solidFill>
              </a:rPr>
              <a:t>Erika V.</a:t>
            </a:r>
            <a:endParaRPr>
              <a:solidFill>
                <a:schemeClr val="accent4"/>
              </a:solidFill>
            </a:endParaRPr>
          </a:p>
        </p:txBody>
      </p:sp>
      <p:sp>
        <p:nvSpPr>
          <p:cNvPr id="617" name="Google Shape;617;p37"/>
          <p:cNvSpPr txBox="1"/>
          <p:nvPr>
            <p:ph idx="2" type="subTitle"/>
          </p:nvPr>
        </p:nvSpPr>
        <p:spPr>
          <a:xfrm>
            <a:off x="4757493" y="4020675"/>
            <a:ext cx="2658900" cy="606900"/>
          </a:xfrm>
          <a:prstGeom prst="rect">
            <a:avLst/>
          </a:prstGeom>
        </p:spPr>
        <p:txBody>
          <a:bodyPr anchorCtr="0" anchor="t" bIns="121900" lIns="121900" spcFirstLastPara="1" rIns="121900" wrap="square" tIns="121900">
            <a:noAutofit/>
          </a:bodyPr>
          <a:lstStyle/>
          <a:p>
            <a:pPr indent="0" lvl="0" marL="0" rtl="0" algn="ctr">
              <a:spcBef>
                <a:spcPts val="0"/>
              </a:spcBef>
              <a:spcAft>
                <a:spcPts val="2100"/>
              </a:spcAft>
              <a:buNone/>
            </a:pPr>
            <a:r>
              <a:rPr lang="en">
                <a:solidFill>
                  <a:schemeClr val="accent3"/>
                </a:solidFill>
              </a:rPr>
              <a:t>John S.</a:t>
            </a:r>
            <a:endParaRPr>
              <a:solidFill>
                <a:schemeClr val="accent3"/>
              </a:solidFill>
            </a:endParaRPr>
          </a:p>
        </p:txBody>
      </p:sp>
      <p:sp>
        <p:nvSpPr>
          <p:cNvPr id="618" name="Google Shape;618;p37"/>
          <p:cNvSpPr txBox="1"/>
          <p:nvPr>
            <p:ph idx="3" type="subTitle"/>
          </p:nvPr>
        </p:nvSpPr>
        <p:spPr>
          <a:xfrm>
            <a:off x="8174646" y="4020675"/>
            <a:ext cx="2658600" cy="606900"/>
          </a:xfrm>
          <a:prstGeom prst="rect">
            <a:avLst/>
          </a:prstGeom>
        </p:spPr>
        <p:txBody>
          <a:bodyPr anchorCtr="0" anchor="t" bIns="121900" lIns="121900" spcFirstLastPara="1" rIns="121900" wrap="square" tIns="121900">
            <a:noAutofit/>
          </a:bodyPr>
          <a:lstStyle/>
          <a:p>
            <a:pPr indent="0" lvl="0" marL="0" rtl="0" algn="ctr">
              <a:spcBef>
                <a:spcPts val="0"/>
              </a:spcBef>
              <a:spcAft>
                <a:spcPts val="2100"/>
              </a:spcAft>
              <a:buNone/>
            </a:pPr>
            <a:r>
              <a:rPr lang="en">
                <a:solidFill>
                  <a:schemeClr val="accent2"/>
                </a:solidFill>
              </a:rPr>
              <a:t>Marie M.</a:t>
            </a:r>
            <a:endParaRPr>
              <a:solidFill>
                <a:schemeClr val="accent2"/>
              </a:solidFill>
            </a:endParaRPr>
          </a:p>
        </p:txBody>
      </p:sp>
      <p:sp>
        <p:nvSpPr>
          <p:cNvPr id="619" name="Google Shape;619;p37"/>
          <p:cNvSpPr txBox="1"/>
          <p:nvPr>
            <p:ph idx="4" type="body"/>
          </p:nvPr>
        </p:nvSpPr>
        <p:spPr>
          <a:xfrm>
            <a:off x="1328302" y="4458625"/>
            <a:ext cx="2658900" cy="9252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t>Lorem ipsum dolor sit amet, consectetuer adipiscing elit. Aenean commodo ligula eget dolor.</a:t>
            </a:r>
            <a:endParaRPr/>
          </a:p>
        </p:txBody>
      </p:sp>
      <p:sp>
        <p:nvSpPr>
          <p:cNvPr id="620" name="Google Shape;620;p37"/>
          <p:cNvSpPr txBox="1"/>
          <p:nvPr>
            <p:ph idx="5" type="body"/>
          </p:nvPr>
        </p:nvSpPr>
        <p:spPr>
          <a:xfrm>
            <a:off x="4757493" y="4447196"/>
            <a:ext cx="2658900" cy="9234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t>Lorem ipsum dolor sit amet, consectetuer adipiscing elit. Aenean commodo ligula eget dolor.</a:t>
            </a:r>
            <a:endParaRPr/>
          </a:p>
        </p:txBody>
      </p:sp>
      <p:sp>
        <p:nvSpPr>
          <p:cNvPr id="621" name="Google Shape;621;p37"/>
          <p:cNvSpPr txBox="1"/>
          <p:nvPr>
            <p:ph idx="6" type="body"/>
          </p:nvPr>
        </p:nvSpPr>
        <p:spPr>
          <a:xfrm>
            <a:off x="8174496" y="4433967"/>
            <a:ext cx="2658900" cy="9234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t>Lorem ipsum dolor sit amet, consectetuer adipiscing elit. Aenean commodo ligula eget dolor.</a:t>
            </a:r>
            <a:endParaRPr/>
          </a:p>
        </p:txBody>
      </p:sp>
      <p:pic>
        <p:nvPicPr>
          <p:cNvPr id="622" name="Google Shape;622;p37"/>
          <p:cNvPicPr preferRelativeResize="0"/>
          <p:nvPr/>
        </p:nvPicPr>
        <p:blipFill rotWithShape="1">
          <a:blip r:embed="rId3">
            <a:alphaModFix/>
          </a:blip>
          <a:srcRect b="61743" l="33004" r="25212" t="8689"/>
          <a:stretch/>
        </p:blipFill>
        <p:spPr>
          <a:xfrm>
            <a:off x="1962802" y="2506169"/>
            <a:ext cx="1389900" cy="1389900"/>
          </a:xfrm>
          <a:prstGeom prst="rect">
            <a:avLst/>
          </a:prstGeom>
          <a:noFill/>
          <a:ln>
            <a:noFill/>
          </a:ln>
        </p:spPr>
      </p:pic>
      <p:pic>
        <p:nvPicPr>
          <p:cNvPr id="623" name="Google Shape;623;p37"/>
          <p:cNvPicPr preferRelativeResize="0"/>
          <p:nvPr/>
        </p:nvPicPr>
        <p:blipFill rotWithShape="1">
          <a:blip r:embed="rId4">
            <a:alphaModFix/>
          </a:blip>
          <a:srcRect b="14540" l="32897" r="25727" t="19488"/>
          <a:stretch/>
        </p:blipFill>
        <p:spPr>
          <a:xfrm>
            <a:off x="5391993" y="2506169"/>
            <a:ext cx="1389900" cy="1389900"/>
          </a:xfrm>
          <a:prstGeom prst="rect">
            <a:avLst/>
          </a:prstGeom>
          <a:noFill/>
          <a:ln>
            <a:noFill/>
          </a:ln>
        </p:spPr>
      </p:pic>
      <p:pic>
        <p:nvPicPr>
          <p:cNvPr id="624" name="Google Shape;624;p37"/>
          <p:cNvPicPr preferRelativeResize="0"/>
          <p:nvPr/>
        </p:nvPicPr>
        <p:blipFill rotWithShape="1">
          <a:blip r:embed="rId5">
            <a:alphaModFix/>
          </a:blip>
          <a:srcRect b="50920" l="24173" r="0" t="0"/>
          <a:stretch/>
        </p:blipFill>
        <p:spPr>
          <a:xfrm>
            <a:off x="8808996" y="2506169"/>
            <a:ext cx="1389900" cy="1389900"/>
          </a:xfrm>
          <a:prstGeom prst="rect">
            <a:avLst/>
          </a:prstGeom>
          <a:noFill/>
          <a:ln>
            <a:noFill/>
          </a:ln>
        </p:spPr>
      </p:pic>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8" name="Shape 628"/>
        <p:cNvGrpSpPr/>
        <p:nvPr/>
      </p:nvGrpSpPr>
      <p:grpSpPr>
        <a:xfrm>
          <a:off x="0" y="0"/>
          <a:ext cx="0" cy="0"/>
          <a:chOff x="0" y="0"/>
          <a:chExt cx="0" cy="0"/>
        </a:xfrm>
      </p:grpSpPr>
      <p:sp>
        <p:nvSpPr>
          <p:cNvPr id="629" name="Google Shape;629;p38"/>
          <p:cNvSpPr txBox="1"/>
          <p:nvPr>
            <p:ph type="title"/>
          </p:nvPr>
        </p:nvSpPr>
        <p:spPr>
          <a:xfrm>
            <a:off x="415600" y="1050567"/>
            <a:ext cx="11360700" cy="763500"/>
          </a:xfrm>
          <a:prstGeom prst="rect">
            <a:avLst/>
          </a:prstGeom>
        </p:spPr>
        <p:txBody>
          <a:bodyPr anchorCtr="0" anchor="t" bIns="121900" lIns="121900" spcFirstLastPara="1" rIns="121900" wrap="square" tIns="121900">
            <a:noAutofit/>
          </a:bodyPr>
          <a:lstStyle/>
          <a:p>
            <a:pPr indent="0" lvl="0" marL="0" rtl="0" algn="ctr">
              <a:spcBef>
                <a:spcPts val="0"/>
              </a:spcBef>
              <a:spcAft>
                <a:spcPts val="0"/>
              </a:spcAft>
              <a:buNone/>
            </a:pPr>
            <a:r>
              <a:rPr lang="en"/>
              <a:t>This is an editable world map.</a:t>
            </a:r>
            <a:endParaRPr/>
          </a:p>
        </p:txBody>
      </p:sp>
      <p:grpSp>
        <p:nvGrpSpPr>
          <p:cNvPr id="630" name="Google Shape;630;p38"/>
          <p:cNvGrpSpPr/>
          <p:nvPr/>
        </p:nvGrpSpPr>
        <p:grpSpPr>
          <a:xfrm>
            <a:off x="95072" y="2449588"/>
            <a:ext cx="7944879" cy="3615709"/>
            <a:chOff x="275475" y="1342375"/>
            <a:chExt cx="7012250" cy="3021400"/>
          </a:xfrm>
        </p:grpSpPr>
        <p:sp>
          <p:nvSpPr>
            <p:cNvPr id="631" name="Google Shape;631;p38"/>
            <p:cNvSpPr/>
            <p:nvPr/>
          </p:nvSpPr>
          <p:spPr>
            <a:xfrm>
              <a:off x="4871175" y="2237375"/>
              <a:ext cx="257375" cy="209425"/>
            </a:xfrm>
            <a:custGeom>
              <a:rect b="b" l="l" r="r" t="t"/>
              <a:pathLst>
                <a:path extrusionOk="0" h="8377" w="10295">
                  <a:moveTo>
                    <a:pt x="10100" y="993"/>
                  </a:moveTo>
                  <a:lnTo>
                    <a:pt x="9324" y="993"/>
                  </a:lnTo>
                  <a:lnTo>
                    <a:pt x="8788" y="913"/>
                  </a:lnTo>
                  <a:lnTo>
                    <a:pt x="8434" y="1335"/>
                  </a:lnTo>
                  <a:lnTo>
                    <a:pt x="8126" y="1427"/>
                  </a:lnTo>
                  <a:lnTo>
                    <a:pt x="7921" y="1621"/>
                  </a:lnTo>
                  <a:lnTo>
                    <a:pt x="7544" y="1313"/>
                  </a:lnTo>
                  <a:lnTo>
                    <a:pt x="7407" y="548"/>
                  </a:lnTo>
                  <a:lnTo>
                    <a:pt x="7179" y="502"/>
                  </a:lnTo>
                  <a:lnTo>
                    <a:pt x="7179" y="217"/>
                  </a:lnTo>
                  <a:lnTo>
                    <a:pt x="6722" y="0"/>
                  </a:lnTo>
                  <a:lnTo>
                    <a:pt x="6471" y="331"/>
                  </a:lnTo>
                  <a:lnTo>
                    <a:pt x="6506" y="708"/>
                  </a:lnTo>
                  <a:lnTo>
                    <a:pt x="6414" y="833"/>
                  </a:lnTo>
                  <a:lnTo>
                    <a:pt x="5958" y="822"/>
                  </a:lnTo>
                  <a:lnTo>
                    <a:pt x="5832" y="1244"/>
                  </a:lnTo>
                  <a:lnTo>
                    <a:pt x="5536" y="1061"/>
                  </a:lnTo>
                  <a:lnTo>
                    <a:pt x="5068" y="1358"/>
                  </a:lnTo>
                  <a:lnTo>
                    <a:pt x="4805" y="1244"/>
                  </a:lnTo>
                  <a:lnTo>
                    <a:pt x="4189" y="1050"/>
                  </a:lnTo>
                  <a:lnTo>
                    <a:pt x="3778" y="1050"/>
                  </a:lnTo>
                  <a:lnTo>
                    <a:pt x="3550" y="1016"/>
                  </a:lnTo>
                  <a:lnTo>
                    <a:pt x="3139" y="776"/>
                  </a:lnTo>
                  <a:lnTo>
                    <a:pt x="3093" y="1107"/>
                  </a:lnTo>
                  <a:lnTo>
                    <a:pt x="2511" y="1278"/>
                  </a:lnTo>
                  <a:lnTo>
                    <a:pt x="2523" y="2020"/>
                  </a:lnTo>
                  <a:lnTo>
                    <a:pt x="2169" y="2305"/>
                  </a:lnTo>
                  <a:lnTo>
                    <a:pt x="1598" y="2431"/>
                  </a:lnTo>
                  <a:lnTo>
                    <a:pt x="1541" y="2853"/>
                  </a:lnTo>
                  <a:lnTo>
                    <a:pt x="982" y="2967"/>
                  </a:lnTo>
                  <a:lnTo>
                    <a:pt x="138" y="2625"/>
                  </a:lnTo>
                  <a:lnTo>
                    <a:pt x="69" y="3766"/>
                  </a:lnTo>
                  <a:lnTo>
                    <a:pt x="1" y="4439"/>
                  </a:lnTo>
                  <a:lnTo>
                    <a:pt x="354" y="4565"/>
                  </a:lnTo>
                  <a:lnTo>
                    <a:pt x="126" y="5067"/>
                  </a:lnTo>
                  <a:lnTo>
                    <a:pt x="514" y="5798"/>
                  </a:lnTo>
                  <a:lnTo>
                    <a:pt x="674" y="6368"/>
                  </a:lnTo>
                  <a:lnTo>
                    <a:pt x="1279" y="6528"/>
                  </a:lnTo>
                  <a:lnTo>
                    <a:pt x="1439" y="7099"/>
                  </a:lnTo>
                  <a:lnTo>
                    <a:pt x="879" y="7920"/>
                  </a:lnTo>
                  <a:lnTo>
                    <a:pt x="2249" y="8377"/>
                  </a:lnTo>
                  <a:lnTo>
                    <a:pt x="3002" y="8251"/>
                  </a:lnTo>
                  <a:lnTo>
                    <a:pt x="3481" y="8365"/>
                  </a:lnTo>
                  <a:lnTo>
                    <a:pt x="3607" y="8160"/>
                  </a:lnTo>
                  <a:lnTo>
                    <a:pt x="4143" y="8240"/>
                  </a:lnTo>
                  <a:lnTo>
                    <a:pt x="5091" y="7863"/>
                  </a:lnTo>
                  <a:lnTo>
                    <a:pt x="4976" y="7099"/>
                  </a:lnTo>
                  <a:lnTo>
                    <a:pt x="5307" y="6585"/>
                  </a:lnTo>
                  <a:lnTo>
                    <a:pt x="5878" y="6585"/>
                  </a:lnTo>
                  <a:lnTo>
                    <a:pt x="5901" y="6334"/>
                  </a:lnTo>
                  <a:lnTo>
                    <a:pt x="6471" y="6208"/>
                  </a:lnTo>
                  <a:lnTo>
                    <a:pt x="6768" y="6300"/>
                  </a:lnTo>
                  <a:lnTo>
                    <a:pt x="7019" y="6037"/>
                  </a:lnTo>
                  <a:lnTo>
                    <a:pt x="6859" y="5501"/>
                  </a:lnTo>
                  <a:lnTo>
                    <a:pt x="7076" y="4953"/>
                  </a:lnTo>
                  <a:lnTo>
                    <a:pt x="7498" y="4725"/>
                  </a:lnTo>
                  <a:lnTo>
                    <a:pt x="7076" y="4131"/>
                  </a:lnTo>
                  <a:lnTo>
                    <a:pt x="7795" y="4154"/>
                  </a:lnTo>
                  <a:lnTo>
                    <a:pt x="7932" y="3823"/>
                  </a:lnTo>
                  <a:lnTo>
                    <a:pt x="7818" y="3469"/>
                  </a:lnTo>
                  <a:lnTo>
                    <a:pt x="8103" y="3081"/>
                  </a:lnTo>
                  <a:lnTo>
                    <a:pt x="7898" y="2625"/>
                  </a:lnTo>
                  <a:lnTo>
                    <a:pt x="7624" y="2226"/>
                  </a:lnTo>
                  <a:lnTo>
                    <a:pt x="7966" y="1826"/>
                  </a:lnTo>
                  <a:lnTo>
                    <a:pt x="8731" y="1643"/>
                  </a:lnTo>
                  <a:lnTo>
                    <a:pt x="9553" y="1529"/>
                  </a:lnTo>
                  <a:lnTo>
                    <a:pt x="9895" y="1358"/>
                  </a:lnTo>
                  <a:lnTo>
                    <a:pt x="10294" y="1255"/>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32" name="Google Shape;632;p38"/>
            <p:cNvSpPr/>
            <p:nvPr/>
          </p:nvSpPr>
          <p:spPr>
            <a:xfrm>
              <a:off x="3951650" y="3212825"/>
              <a:ext cx="249075" cy="306150"/>
            </a:xfrm>
            <a:custGeom>
              <a:rect b="b" l="l" r="r" t="t"/>
              <a:pathLst>
                <a:path extrusionOk="0" h="12246" w="9963">
                  <a:moveTo>
                    <a:pt x="3857" y="1313"/>
                  </a:moveTo>
                  <a:lnTo>
                    <a:pt x="1484" y="1301"/>
                  </a:lnTo>
                  <a:lnTo>
                    <a:pt x="1221" y="1404"/>
                  </a:lnTo>
                  <a:lnTo>
                    <a:pt x="970" y="1381"/>
                  </a:lnTo>
                  <a:lnTo>
                    <a:pt x="651" y="1518"/>
                  </a:lnTo>
                  <a:lnTo>
                    <a:pt x="571" y="1689"/>
                  </a:lnTo>
                  <a:lnTo>
                    <a:pt x="970" y="2260"/>
                  </a:lnTo>
                  <a:lnTo>
                    <a:pt x="1130" y="2865"/>
                  </a:lnTo>
                  <a:lnTo>
                    <a:pt x="1358" y="3744"/>
                  </a:lnTo>
                  <a:lnTo>
                    <a:pt x="1119" y="4109"/>
                  </a:lnTo>
                  <a:lnTo>
                    <a:pt x="1073" y="4291"/>
                  </a:lnTo>
                  <a:lnTo>
                    <a:pt x="1256" y="4839"/>
                  </a:lnTo>
                  <a:lnTo>
                    <a:pt x="1472" y="5387"/>
                  </a:lnTo>
                  <a:lnTo>
                    <a:pt x="1701" y="5706"/>
                  </a:lnTo>
                  <a:lnTo>
                    <a:pt x="1746" y="6220"/>
                  </a:lnTo>
                  <a:lnTo>
                    <a:pt x="1644" y="6905"/>
                  </a:lnTo>
                  <a:lnTo>
                    <a:pt x="1381" y="7304"/>
                  </a:lnTo>
                  <a:lnTo>
                    <a:pt x="913" y="7909"/>
                  </a:lnTo>
                  <a:lnTo>
                    <a:pt x="731" y="8274"/>
                  </a:lnTo>
                  <a:lnTo>
                    <a:pt x="457" y="9084"/>
                  </a:lnTo>
                  <a:lnTo>
                    <a:pt x="411" y="9472"/>
                  </a:lnTo>
                  <a:lnTo>
                    <a:pt x="126" y="10317"/>
                  </a:lnTo>
                  <a:lnTo>
                    <a:pt x="0" y="11104"/>
                  </a:lnTo>
                  <a:lnTo>
                    <a:pt x="69" y="11675"/>
                  </a:lnTo>
                  <a:lnTo>
                    <a:pt x="457" y="11504"/>
                  </a:lnTo>
                  <a:lnTo>
                    <a:pt x="925" y="11355"/>
                  </a:lnTo>
                  <a:lnTo>
                    <a:pt x="1438" y="11367"/>
                  </a:lnTo>
                  <a:lnTo>
                    <a:pt x="1895" y="11789"/>
                  </a:lnTo>
                  <a:lnTo>
                    <a:pt x="2032" y="11732"/>
                  </a:lnTo>
                  <a:lnTo>
                    <a:pt x="5238" y="11686"/>
                  </a:lnTo>
                  <a:lnTo>
                    <a:pt x="5763" y="12109"/>
                  </a:lnTo>
                  <a:lnTo>
                    <a:pt x="7681" y="12246"/>
                  </a:lnTo>
                  <a:lnTo>
                    <a:pt x="9141" y="11880"/>
                  </a:lnTo>
                  <a:lnTo>
                    <a:pt x="8651" y="11310"/>
                  </a:lnTo>
                  <a:lnTo>
                    <a:pt x="8137" y="10568"/>
                  </a:lnTo>
                  <a:lnTo>
                    <a:pt x="8251" y="7681"/>
                  </a:lnTo>
                  <a:lnTo>
                    <a:pt x="9906" y="7692"/>
                  </a:lnTo>
                  <a:lnTo>
                    <a:pt x="9826" y="7373"/>
                  </a:lnTo>
                  <a:lnTo>
                    <a:pt x="9963" y="7030"/>
                  </a:lnTo>
                  <a:lnTo>
                    <a:pt x="9826" y="6608"/>
                  </a:lnTo>
                  <a:lnTo>
                    <a:pt x="9929" y="6174"/>
                  </a:lnTo>
                  <a:lnTo>
                    <a:pt x="9860" y="5889"/>
                  </a:lnTo>
                  <a:lnTo>
                    <a:pt x="9484" y="5832"/>
                  </a:lnTo>
                  <a:lnTo>
                    <a:pt x="8993" y="5980"/>
                  </a:lnTo>
                  <a:lnTo>
                    <a:pt x="8651" y="5946"/>
                  </a:lnTo>
                  <a:lnTo>
                    <a:pt x="8445" y="6037"/>
                  </a:lnTo>
                  <a:lnTo>
                    <a:pt x="8514" y="4953"/>
                  </a:lnTo>
                  <a:lnTo>
                    <a:pt x="8251" y="4622"/>
                  </a:lnTo>
                  <a:lnTo>
                    <a:pt x="8206" y="4052"/>
                  </a:lnTo>
                  <a:lnTo>
                    <a:pt x="8331" y="3515"/>
                  </a:lnTo>
                  <a:lnTo>
                    <a:pt x="8160" y="3173"/>
                  </a:lnTo>
                  <a:lnTo>
                    <a:pt x="8160" y="2602"/>
                  </a:lnTo>
                  <a:lnTo>
                    <a:pt x="7190" y="2602"/>
                  </a:lnTo>
                  <a:lnTo>
                    <a:pt x="7258" y="2271"/>
                  </a:lnTo>
                  <a:lnTo>
                    <a:pt x="6847" y="2271"/>
                  </a:lnTo>
                  <a:lnTo>
                    <a:pt x="6802" y="2431"/>
                  </a:lnTo>
                  <a:lnTo>
                    <a:pt x="6323" y="2465"/>
                  </a:lnTo>
                  <a:lnTo>
                    <a:pt x="6106" y="3002"/>
                  </a:lnTo>
                  <a:lnTo>
                    <a:pt x="5980" y="3230"/>
                  </a:lnTo>
                  <a:lnTo>
                    <a:pt x="5546" y="3093"/>
                  </a:lnTo>
                  <a:lnTo>
                    <a:pt x="5284" y="3230"/>
                  </a:lnTo>
                  <a:lnTo>
                    <a:pt x="4748" y="3298"/>
                  </a:lnTo>
                  <a:lnTo>
                    <a:pt x="4451" y="2831"/>
                  </a:lnTo>
                  <a:lnTo>
                    <a:pt x="4268" y="2522"/>
                  </a:lnTo>
                  <a:lnTo>
                    <a:pt x="4040" y="1986"/>
                  </a:lnTo>
                  <a:close/>
                  <a:moveTo>
                    <a:pt x="742" y="1130"/>
                  </a:moveTo>
                  <a:lnTo>
                    <a:pt x="776" y="742"/>
                  </a:lnTo>
                  <a:lnTo>
                    <a:pt x="902" y="503"/>
                  </a:lnTo>
                  <a:lnTo>
                    <a:pt x="1187" y="320"/>
                  </a:lnTo>
                  <a:lnTo>
                    <a:pt x="902" y="0"/>
                  </a:lnTo>
                  <a:lnTo>
                    <a:pt x="651" y="160"/>
                  </a:lnTo>
                  <a:lnTo>
                    <a:pt x="331" y="548"/>
                  </a:lnTo>
                  <a:lnTo>
                    <a:pt x="537" y="1233"/>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33" name="Google Shape;633;p38"/>
            <p:cNvSpPr/>
            <p:nvPr/>
          </p:nvSpPr>
          <p:spPr>
            <a:xfrm>
              <a:off x="4073750" y="2143225"/>
              <a:ext cx="34275" cy="68200"/>
            </a:xfrm>
            <a:custGeom>
              <a:rect b="b" l="l" r="r" t="t"/>
              <a:pathLst>
                <a:path extrusionOk="0" h="2728" w="1371">
                  <a:moveTo>
                    <a:pt x="286" y="0"/>
                  </a:moveTo>
                  <a:lnTo>
                    <a:pt x="1" y="445"/>
                  </a:lnTo>
                  <a:lnTo>
                    <a:pt x="69" y="719"/>
                  </a:lnTo>
                  <a:lnTo>
                    <a:pt x="69" y="719"/>
                  </a:lnTo>
                  <a:lnTo>
                    <a:pt x="217" y="856"/>
                  </a:lnTo>
                  <a:lnTo>
                    <a:pt x="138" y="1130"/>
                  </a:lnTo>
                  <a:lnTo>
                    <a:pt x="126" y="1746"/>
                  </a:lnTo>
                  <a:lnTo>
                    <a:pt x="229" y="2168"/>
                  </a:lnTo>
                  <a:lnTo>
                    <a:pt x="651" y="2477"/>
                  </a:lnTo>
                  <a:lnTo>
                    <a:pt x="685" y="2671"/>
                  </a:lnTo>
                  <a:lnTo>
                    <a:pt x="822" y="2728"/>
                  </a:lnTo>
                  <a:lnTo>
                    <a:pt x="1130" y="2294"/>
                  </a:lnTo>
                  <a:lnTo>
                    <a:pt x="1142" y="1997"/>
                  </a:lnTo>
                  <a:lnTo>
                    <a:pt x="1370" y="1872"/>
                  </a:lnTo>
                  <a:lnTo>
                    <a:pt x="1370" y="1643"/>
                  </a:lnTo>
                  <a:lnTo>
                    <a:pt x="1039" y="1415"/>
                  </a:lnTo>
                  <a:lnTo>
                    <a:pt x="914" y="1039"/>
                  </a:lnTo>
                  <a:lnTo>
                    <a:pt x="971" y="742"/>
                  </a:lnTo>
                  <a:lnTo>
                    <a:pt x="971" y="742"/>
                  </a:lnTo>
                  <a:lnTo>
                    <a:pt x="902" y="411"/>
                  </a:lnTo>
                  <a:lnTo>
                    <a:pt x="708" y="331"/>
                  </a:lnTo>
                  <a:lnTo>
                    <a:pt x="526" y="103"/>
                  </a:lnTo>
                  <a:lnTo>
                    <a:pt x="343" y="171"/>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34" name="Google Shape;634;p38"/>
            <p:cNvSpPr/>
            <p:nvPr/>
          </p:nvSpPr>
          <p:spPr>
            <a:xfrm>
              <a:off x="4728800" y="2520950"/>
              <a:ext cx="92750" cy="80775"/>
            </a:xfrm>
            <a:custGeom>
              <a:rect b="b" l="l" r="r" t="t"/>
              <a:pathLst>
                <a:path extrusionOk="0" h="3231" w="3710">
                  <a:moveTo>
                    <a:pt x="3527" y="320"/>
                  </a:moveTo>
                  <a:lnTo>
                    <a:pt x="3345" y="1"/>
                  </a:lnTo>
                  <a:lnTo>
                    <a:pt x="2911" y="560"/>
                  </a:lnTo>
                  <a:lnTo>
                    <a:pt x="2386" y="1142"/>
                  </a:lnTo>
                  <a:lnTo>
                    <a:pt x="1918" y="1758"/>
                  </a:lnTo>
                  <a:lnTo>
                    <a:pt x="1439" y="1724"/>
                  </a:lnTo>
                  <a:lnTo>
                    <a:pt x="788" y="1701"/>
                  </a:lnTo>
                  <a:lnTo>
                    <a:pt x="184" y="1838"/>
                  </a:lnTo>
                  <a:lnTo>
                    <a:pt x="149" y="1599"/>
                  </a:lnTo>
                  <a:lnTo>
                    <a:pt x="1" y="1644"/>
                  </a:lnTo>
                  <a:lnTo>
                    <a:pt x="58" y="1861"/>
                  </a:lnTo>
                  <a:lnTo>
                    <a:pt x="435" y="2774"/>
                  </a:lnTo>
                  <a:lnTo>
                    <a:pt x="2831" y="3230"/>
                  </a:lnTo>
                  <a:lnTo>
                    <a:pt x="2968" y="3036"/>
                  </a:lnTo>
                  <a:lnTo>
                    <a:pt x="2957" y="2671"/>
                  </a:lnTo>
                  <a:lnTo>
                    <a:pt x="3151" y="2295"/>
                  </a:lnTo>
                  <a:lnTo>
                    <a:pt x="3117" y="1930"/>
                  </a:lnTo>
                  <a:lnTo>
                    <a:pt x="3459" y="1747"/>
                  </a:lnTo>
                  <a:lnTo>
                    <a:pt x="3299" y="1621"/>
                  </a:lnTo>
                  <a:lnTo>
                    <a:pt x="3311" y="1028"/>
                  </a:lnTo>
                  <a:lnTo>
                    <a:pt x="3710" y="1028"/>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35" name="Google Shape;635;p38"/>
            <p:cNvSpPr/>
            <p:nvPr/>
          </p:nvSpPr>
          <p:spPr>
            <a:xfrm>
              <a:off x="2369900" y="3607675"/>
              <a:ext cx="310150" cy="748675"/>
            </a:xfrm>
            <a:custGeom>
              <a:rect b="b" l="l" r="r" t="t"/>
              <a:pathLst>
                <a:path extrusionOk="0" h="29947" w="12406">
                  <a:moveTo>
                    <a:pt x="10283" y="29901"/>
                  </a:moveTo>
                  <a:lnTo>
                    <a:pt x="10409" y="29467"/>
                  </a:lnTo>
                  <a:lnTo>
                    <a:pt x="9370" y="29262"/>
                  </a:lnTo>
                  <a:lnTo>
                    <a:pt x="8263" y="28748"/>
                  </a:lnTo>
                  <a:lnTo>
                    <a:pt x="7659" y="28086"/>
                  </a:lnTo>
                  <a:lnTo>
                    <a:pt x="7225" y="27687"/>
                  </a:lnTo>
                  <a:lnTo>
                    <a:pt x="8069" y="29615"/>
                  </a:lnTo>
                  <a:lnTo>
                    <a:pt x="8777" y="29615"/>
                  </a:lnTo>
                  <a:lnTo>
                    <a:pt x="9199" y="29638"/>
                  </a:lnTo>
                  <a:lnTo>
                    <a:pt x="9667" y="29946"/>
                  </a:lnTo>
                  <a:close/>
                  <a:moveTo>
                    <a:pt x="3094" y="218"/>
                  </a:moveTo>
                  <a:lnTo>
                    <a:pt x="2032" y="1"/>
                  </a:lnTo>
                  <a:lnTo>
                    <a:pt x="1462" y="811"/>
                  </a:lnTo>
                  <a:lnTo>
                    <a:pt x="1587" y="1039"/>
                  </a:lnTo>
                  <a:lnTo>
                    <a:pt x="1427" y="1987"/>
                  </a:lnTo>
                  <a:lnTo>
                    <a:pt x="629" y="2443"/>
                  </a:lnTo>
                  <a:lnTo>
                    <a:pt x="857" y="3949"/>
                  </a:lnTo>
                  <a:lnTo>
                    <a:pt x="731" y="4235"/>
                  </a:lnTo>
                  <a:lnTo>
                    <a:pt x="1017" y="4589"/>
                  </a:lnTo>
                  <a:lnTo>
                    <a:pt x="560" y="5159"/>
                  </a:lnTo>
                  <a:lnTo>
                    <a:pt x="195" y="6004"/>
                  </a:lnTo>
                  <a:lnTo>
                    <a:pt x="58" y="6837"/>
                  </a:lnTo>
                  <a:lnTo>
                    <a:pt x="309" y="7715"/>
                  </a:lnTo>
                  <a:lnTo>
                    <a:pt x="1" y="8640"/>
                  </a:lnTo>
                  <a:lnTo>
                    <a:pt x="708" y="10203"/>
                  </a:lnTo>
                  <a:lnTo>
                    <a:pt x="937" y="10374"/>
                  </a:lnTo>
                  <a:lnTo>
                    <a:pt x="1119" y="11208"/>
                  </a:lnTo>
                  <a:lnTo>
                    <a:pt x="891" y="12098"/>
                  </a:lnTo>
                  <a:lnTo>
                    <a:pt x="1085" y="12862"/>
                  </a:lnTo>
                  <a:lnTo>
                    <a:pt x="674" y="13479"/>
                  </a:lnTo>
                  <a:lnTo>
                    <a:pt x="891" y="14323"/>
                  </a:lnTo>
                  <a:lnTo>
                    <a:pt x="1359" y="15225"/>
                  </a:lnTo>
                  <a:lnTo>
                    <a:pt x="1005" y="15567"/>
                  </a:lnTo>
                  <a:lnTo>
                    <a:pt x="1051" y="16377"/>
                  </a:lnTo>
                  <a:lnTo>
                    <a:pt x="1142" y="17290"/>
                  </a:lnTo>
                  <a:lnTo>
                    <a:pt x="1621" y="18374"/>
                  </a:lnTo>
                  <a:lnTo>
                    <a:pt x="1393" y="18546"/>
                  </a:lnTo>
                  <a:lnTo>
                    <a:pt x="1907" y="19561"/>
                  </a:lnTo>
                  <a:lnTo>
                    <a:pt x="2340" y="19881"/>
                  </a:lnTo>
                  <a:lnTo>
                    <a:pt x="2226" y="20257"/>
                  </a:lnTo>
                  <a:lnTo>
                    <a:pt x="2626" y="20440"/>
                  </a:lnTo>
                  <a:lnTo>
                    <a:pt x="2820" y="20771"/>
                  </a:lnTo>
                  <a:lnTo>
                    <a:pt x="2557" y="20931"/>
                  </a:lnTo>
                  <a:lnTo>
                    <a:pt x="2820" y="21456"/>
                  </a:lnTo>
                  <a:lnTo>
                    <a:pt x="2968" y="22620"/>
                  </a:lnTo>
                  <a:lnTo>
                    <a:pt x="2877" y="23384"/>
                  </a:lnTo>
                  <a:lnTo>
                    <a:pt x="3128" y="23841"/>
                  </a:lnTo>
                  <a:lnTo>
                    <a:pt x="3116" y="24389"/>
                  </a:lnTo>
                  <a:lnTo>
                    <a:pt x="2728" y="24777"/>
                  </a:lnTo>
                  <a:lnTo>
                    <a:pt x="3174" y="25724"/>
                  </a:lnTo>
                  <a:lnTo>
                    <a:pt x="3539" y="26032"/>
                  </a:lnTo>
                  <a:lnTo>
                    <a:pt x="3984" y="25975"/>
                  </a:lnTo>
                  <a:lnTo>
                    <a:pt x="4246" y="26637"/>
                  </a:lnTo>
                  <a:lnTo>
                    <a:pt x="4737" y="27150"/>
                  </a:lnTo>
                  <a:lnTo>
                    <a:pt x="6449" y="27265"/>
                  </a:lnTo>
                  <a:lnTo>
                    <a:pt x="7134" y="27390"/>
                  </a:lnTo>
                  <a:lnTo>
                    <a:pt x="7453" y="27447"/>
                  </a:lnTo>
                  <a:lnTo>
                    <a:pt x="6780" y="26934"/>
                  </a:lnTo>
                  <a:lnTo>
                    <a:pt x="6198" y="26032"/>
                  </a:lnTo>
                  <a:lnTo>
                    <a:pt x="6323" y="25621"/>
                  </a:lnTo>
                  <a:lnTo>
                    <a:pt x="6825" y="25267"/>
                  </a:lnTo>
                  <a:lnTo>
                    <a:pt x="6894" y="24240"/>
                  </a:lnTo>
                  <a:lnTo>
                    <a:pt x="7567" y="23738"/>
                  </a:lnTo>
                  <a:lnTo>
                    <a:pt x="7533" y="22939"/>
                  </a:lnTo>
                  <a:lnTo>
                    <a:pt x="6791" y="22757"/>
                  </a:lnTo>
                  <a:lnTo>
                    <a:pt x="5878" y="22106"/>
                  </a:lnTo>
                  <a:lnTo>
                    <a:pt x="5867" y="21444"/>
                  </a:lnTo>
                  <a:lnTo>
                    <a:pt x="6278" y="20999"/>
                  </a:lnTo>
                  <a:lnTo>
                    <a:pt x="6951" y="20988"/>
                  </a:lnTo>
                  <a:lnTo>
                    <a:pt x="6985" y="20508"/>
                  </a:lnTo>
                  <a:lnTo>
                    <a:pt x="6814" y="19641"/>
                  </a:lnTo>
                  <a:lnTo>
                    <a:pt x="7225" y="19082"/>
                  </a:lnTo>
                  <a:lnTo>
                    <a:pt x="7807" y="18819"/>
                  </a:lnTo>
                  <a:lnTo>
                    <a:pt x="7453" y="18363"/>
                  </a:lnTo>
                  <a:lnTo>
                    <a:pt x="7134" y="18648"/>
                  </a:lnTo>
                  <a:lnTo>
                    <a:pt x="6563" y="18374"/>
                  </a:lnTo>
                  <a:lnTo>
                    <a:pt x="6209" y="17484"/>
                  </a:lnTo>
                  <a:lnTo>
                    <a:pt x="6426" y="17256"/>
                  </a:lnTo>
                  <a:lnTo>
                    <a:pt x="7225" y="17587"/>
                  </a:lnTo>
                  <a:lnTo>
                    <a:pt x="7932" y="17461"/>
                  </a:lnTo>
                  <a:lnTo>
                    <a:pt x="8298" y="17142"/>
                  </a:lnTo>
                  <a:lnTo>
                    <a:pt x="8035" y="16708"/>
                  </a:lnTo>
                  <a:lnTo>
                    <a:pt x="8024" y="16024"/>
                  </a:lnTo>
                  <a:lnTo>
                    <a:pt x="7738" y="15476"/>
                  </a:lnTo>
                  <a:lnTo>
                    <a:pt x="8560" y="15567"/>
                  </a:lnTo>
                  <a:lnTo>
                    <a:pt x="10021" y="15373"/>
                  </a:lnTo>
                  <a:lnTo>
                    <a:pt x="11002" y="14894"/>
                  </a:lnTo>
                  <a:lnTo>
                    <a:pt x="11470" y="13707"/>
                  </a:lnTo>
                  <a:lnTo>
                    <a:pt x="11436" y="13250"/>
                  </a:lnTo>
                  <a:lnTo>
                    <a:pt x="10877" y="12851"/>
                  </a:lnTo>
                  <a:lnTo>
                    <a:pt x="10865" y="12212"/>
                  </a:lnTo>
                  <a:lnTo>
                    <a:pt x="9747" y="11424"/>
                  </a:lnTo>
                  <a:lnTo>
                    <a:pt x="9701" y="10957"/>
                  </a:lnTo>
                  <a:lnTo>
                    <a:pt x="9644" y="10352"/>
                  </a:lnTo>
                  <a:lnTo>
                    <a:pt x="9781" y="10158"/>
                  </a:lnTo>
                  <a:lnTo>
                    <a:pt x="9621" y="9256"/>
                  </a:lnTo>
                  <a:lnTo>
                    <a:pt x="9667" y="8332"/>
                  </a:lnTo>
                  <a:lnTo>
                    <a:pt x="9736" y="7601"/>
                  </a:lnTo>
                  <a:lnTo>
                    <a:pt x="10580" y="6380"/>
                  </a:lnTo>
                  <a:lnTo>
                    <a:pt x="11333" y="5490"/>
                  </a:lnTo>
                  <a:lnTo>
                    <a:pt x="11801" y="5125"/>
                  </a:lnTo>
                  <a:lnTo>
                    <a:pt x="12406" y="4623"/>
                  </a:lnTo>
                  <a:lnTo>
                    <a:pt x="12326" y="3892"/>
                  </a:lnTo>
                  <a:lnTo>
                    <a:pt x="11892" y="3367"/>
                  </a:lnTo>
                  <a:lnTo>
                    <a:pt x="11516" y="3539"/>
                  </a:lnTo>
                  <a:lnTo>
                    <a:pt x="11470" y="4349"/>
                  </a:lnTo>
                  <a:lnTo>
                    <a:pt x="10865" y="5034"/>
                  </a:lnTo>
                  <a:lnTo>
                    <a:pt x="10261" y="5193"/>
                  </a:lnTo>
                  <a:lnTo>
                    <a:pt x="9382" y="5045"/>
                  </a:lnTo>
                  <a:lnTo>
                    <a:pt x="8560" y="4794"/>
                  </a:lnTo>
                  <a:lnTo>
                    <a:pt x="9165" y="3424"/>
                  </a:lnTo>
                  <a:lnTo>
                    <a:pt x="9005" y="3025"/>
                  </a:lnTo>
                  <a:lnTo>
                    <a:pt x="8161" y="2671"/>
                  </a:lnTo>
                  <a:lnTo>
                    <a:pt x="7134" y="1998"/>
                  </a:lnTo>
                  <a:lnTo>
                    <a:pt x="6483" y="1850"/>
                  </a:lnTo>
                  <a:lnTo>
                    <a:pt x="4885" y="366"/>
                  </a:lnTo>
                  <a:lnTo>
                    <a:pt x="4737" y="183"/>
                  </a:lnTo>
                  <a:lnTo>
                    <a:pt x="3847" y="138"/>
                  </a:lnTo>
                  <a:lnTo>
                    <a:pt x="3619" y="868"/>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36" name="Google Shape;636;p38"/>
            <p:cNvSpPr/>
            <p:nvPr/>
          </p:nvSpPr>
          <p:spPr>
            <a:xfrm>
              <a:off x="4521975" y="2175175"/>
              <a:ext cx="63650" cy="56500"/>
            </a:xfrm>
            <a:custGeom>
              <a:rect b="b" l="l" r="r" t="t"/>
              <a:pathLst>
                <a:path extrusionOk="0" h="2260" w="2546">
                  <a:moveTo>
                    <a:pt x="2545" y="2237"/>
                  </a:moveTo>
                  <a:lnTo>
                    <a:pt x="2408" y="1609"/>
                  </a:lnTo>
                  <a:lnTo>
                    <a:pt x="2054" y="1450"/>
                  </a:lnTo>
                  <a:lnTo>
                    <a:pt x="1701" y="1210"/>
                  </a:lnTo>
                  <a:lnTo>
                    <a:pt x="1838" y="925"/>
                  </a:lnTo>
                  <a:lnTo>
                    <a:pt x="1404" y="605"/>
                  </a:lnTo>
                  <a:lnTo>
                    <a:pt x="1495" y="400"/>
                  </a:lnTo>
                  <a:lnTo>
                    <a:pt x="1187" y="240"/>
                  </a:lnTo>
                  <a:lnTo>
                    <a:pt x="982" y="0"/>
                  </a:lnTo>
                  <a:lnTo>
                    <a:pt x="0" y="137"/>
                  </a:lnTo>
                  <a:lnTo>
                    <a:pt x="183" y="457"/>
                  </a:lnTo>
                  <a:lnTo>
                    <a:pt x="183" y="890"/>
                  </a:lnTo>
                  <a:lnTo>
                    <a:pt x="788" y="1107"/>
                  </a:lnTo>
                  <a:lnTo>
                    <a:pt x="1130" y="1381"/>
                  </a:lnTo>
                  <a:lnTo>
                    <a:pt x="1267" y="1347"/>
                  </a:lnTo>
                  <a:lnTo>
                    <a:pt x="1529" y="1598"/>
                  </a:lnTo>
                  <a:lnTo>
                    <a:pt x="1849" y="1598"/>
                  </a:lnTo>
                  <a:lnTo>
                    <a:pt x="1883" y="1735"/>
                  </a:lnTo>
                  <a:lnTo>
                    <a:pt x="2283" y="2260"/>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37" name="Google Shape;637;p38"/>
            <p:cNvSpPr/>
            <p:nvPr/>
          </p:nvSpPr>
          <p:spPr>
            <a:xfrm>
              <a:off x="5901700" y="3354050"/>
              <a:ext cx="798875" cy="747525"/>
            </a:xfrm>
            <a:custGeom>
              <a:rect b="b" l="l" r="r" t="t"/>
              <a:pathLst>
                <a:path extrusionOk="0" h="29901" w="31955">
                  <a:moveTo>
                    <a:pt x="19778" y="27390"/>
                  </a:moveTo>
                  <a:lnTo>
                    <a:pt x="19344" y="27321"/>
                  </a:lnTo>
                  <a:lnTo>
                    <a:pt x="19082" y="27732"/>
                  </a:lnTo>
                  <a:lnTo>
                    <a:pt x="18990" y="28508"/>
                  </a:lnTo>
                  <a:lnTo>
                    <a:pt x="18694" y="29079"/>
                  </a:lnTo>
                  <a:lnTo>
                    <a:pt x="18625" y="29832"/>
                  </a:lnTo>
                  <a:lnTo>
                    <a:pt x="19047" y="29855"/>
                  </a:lnTo>
                  <a:lnTo>
                    <a:pt x="19162" y="29900"/>
                  </a:lnTo>
                  <a:lnTo>
                    <a:pt x="20109" y="29284"/>
                  </a:lnTo>
                  <a:lnTo>
                    <a:pt x="20189" y="29535"/>
                  </a:lnTo>
                  <a:lnTo>
                    <a:pt x="20759" y="28828"/>
                  </a:lnTo>
                  <a:lnTo>
                    <a:pt x="21216" y="28519"/>
                  </a:lnTo>
                  <a:lnTo>
                    <a:pt x="21855" y="27481"/>
                  </a:lnTo>
                  <a:lnTo>
                    <a:pt x="21455" y="27401"/>
                  </a:lnTo>
                  <a:lnTo>
                    <a:pt x="20771" y="27572"/>
                  </a:lnTo>
                  <a:lnTo>
                    <a:pt x="20291" y="27709"/>
                  </a:lnTo>
                  <a:close/>
                  <a:moveTo>
                    <a:pt x="26922" y="2808"/>
                  </a:moveTo>
                  <a:lnTo>
                    <a:pt x="26990" y="2488"/>
                  </a:lnTo>
                  <a:lnTo>
                    <a:pt x="27013" y="1975"/>
                  </a:lnTo>
                  <a:lnTo>
                    <a:pt x="26785" y="1518"/>
                  </a:lnTo>
                  <a:lnTo>
                    <a:pt x="26796" y="1130"/>
                  </a:lnTo>
                  <a:lnTo>
                    <a:pt x="26614" y="1016"/>
                  </a:lnTo>
                  <a:lnTo>
                    <a:pt x="26625" y="457"/>
                  </a:lnTo>
                  <a:lnTo>
                    <a:pt x="26454" y="0"/>
                  </a:lnTo>
                  <a:lnTo>
                    <a:pt x="26123" y="343"/>
                  </a:lnTo>
                  <a:lnTo>
                    <a:pt x="26066" y="594"/>
                  </a:lnTo>
                  <a:lnTo>
                    <a:pt x="25849" y="1096"/>
                  </a:lnTo>
                  <a:lnTo>
                    <a:pt x="25598" y="1587"/>
                  </a:lnTo>
                  <a:lnTo>
                    <a:pt x="25678" y="1883"/>
                  </a:lnTo>
                  <a:lnTo>
                    <a:pt x="25507" y="2066"/>
                  </a:lnTo>
                  <a:lnTo>
                    <a:pt x="25290" y="2751"/>
                  </a:lnTo>
                  <a:lnTo>
                    <a:pt x="25313" y="3276"/>
                  </a:lnTo>
                  <a:lnTo>
                    <a:pt x="25210" y="3538"/>
                  </a:lnTo>
                  <a:lnTo>
                    <a:pt x="25256" y="3983"/>
                  </a:lnTo>
                  <a:lnTo>
                    <a:pt x="24879" y="4691"/>
                  </a:lnTo>
                  <a:lnTo>
                    <a:pt x="24697" y="5193"/>
                  </a:lnTo>
                  <a:lnTo>
                    <a:pt x="24457" y="5604"/>
                  </a:lnTo>
                  <a:lnTo>
                    <a:pt x="24206" y="6094"/>
                  </a:lnTo>
                  <a:lnTo>
                    <a:pt x="23624" y="6391"/>
                  </a:lnTo>
                  <a:lnTo>
                    <a:pt x="22928" y="6094"/>
                  </a:lnTo>
                  <a:lnTo>
                    <a:pt x="22859" y="5809"/>
                  </a:lnTo>
                  <a:lnTo>
                    <a:pt x="22494" y="5581"/>
                  </a:lnTo>
                  <a:lnTo>
                    <a:pt x="22266" y="5581"/>
                  </a:lnTo>
                  <a:lnTo>
                    <a:pt x="21798" y="5033"/>
                  </a:lnTo>
                  <a:lnTo>
                    <a:pt x="21444" y="4725"/>
                  </a:lnTo>
                  <a:lnTo>
                    <a:pt x="20885" y="4440"/>
                  </a:lnTo>
                  <a:lnTo>
                    <a:pt x="20326" y="3938"/>
                  </a:lnTo>
                  <a:lnTo>
                    <a:pt x="20314" y="3675"/>
                  </a:lnTo>
                  <a:lnTo>
                    <a:pt x="20668" y="3241"/>
                  </a:lnTo>
                  <a:lnTo>
                    <a:pt x="20976" y="2785"/>
                  </a:lnTo>
                  <a:lnTo>
                    <a:pt x="20930" y="2408"/>
                  </a:lnTo>
                  <a:lnTo>
                    <a:pt x="21204" y="2386"/>
                  </a:lnTo>
                  <a:lnTo>
                    <a:pt x="21558" y="2020"/>
                  </a:lnTo>
                  <a:lnTo>
                    <a:pt x="21843" y="1541"/>
                  </a:lnTo>
                  <a:lnTo>
                    <a:pt x="21524" y="1085"/>
                  </a:lnTo>
                  <a:lnTo>
                    <a:pt x="21319" y="1256"/>
                  </a:lnTo>
                  <a:lnTo>
                    <a:pt x="21033" y="1187"/>
                  </a:lnTo>
                  <a:lnTo>
                    <a:pt x="20531" y="1438"/>
                  </a:lnTo>
                  <a:lnTo>
                    <a:pt x="20075" y="1153"/>
                  </a:lnTo>
                  <a:lnTo>
                    <a:pt x="19835" y="1256"/>
                  </a:lnTo>
                  <a:lnTo>
                    <a:pt x="19184" y="1027"/>
                  </a:lnTo>
                  <a:lnTo>
                    <a:pt x="18808" y="639"/>
                  </a:lnTo>
                  <a:lnTo>
                    <a:pt x="18306" y="423"/>
                  </a:lnTo>
                  <a:lnTo>
                    <a:pt x="17861" y="560"/>
                  </a:lnTo>
                  <a:lnTo>
                    <a:pt x="18420" y="856"/>
                  </a:lnTo>
                  <a:lnTo>
                    <a:pt x="18374" y="1313"/>
                  </a:lnTo>
                  <a:lnTo>
                    <a:pt x="17689" y="1484"/>
                  </a:lnTo>
                  <a:lnTo>
                    <a:pt x="17290" y="1381"/>
                  </a:lnTo>
                  <a:lnTo>
                    <a:pt x="16776" y="1701"/>
                  </a:lnTo>
                  <a:lnTo>
                    <a:pt x="16366" y="2226"/>
                  </a:lnTo>
                  <a:lnTo>
                    <a:pt x="16446" y="2443"/>
                  </a:lnTo>
                  <a:lnTo>
                    <a:pt x="16069" y="2682"/>
                  </a:lnTo>
                  <a:lnTo>
                    <a:pt x="15578" y="3413"/>
                  </a:lnTo>
                  <a:lnTo>
                    <a:pt x="15669" y="3903"/>
                  </a:lnTo>
                  <a:lnTo>
                    <a:pt x="15179" y="3823"/>
                  </a:lnTo>
                  <a:lnTo>
                    <a:pt x="14677" y="3823"/>
                  </a:lnTo>
                  <a:lnTo>
                    <a:pt x="14323" y="3276"/>
                  </a:lnTo>
                  <a:lnTo>
                    <a:pt x="13798" y="2865"/>
                  </a:lnTo>
                  <a:lnTo>
                    <a:pt x="13398" y="2979"/>
                  </a:lnTo>
                  <a:lnTo>
                    <a:pt x="13022" y="3105"/>
                  </a:lnTo>
                  <a:lnTo>
                    <a:pt x="12988" y="3333"/>
                  </a:lnTo>
                  <a:lnTo>
                    <a:pt x="12645" y="3241"/>
                  </a:lnTo>
                  <a:lnTo>
                    <a:pt x="12600" y="3493"/>
                  </a:lnTo>
                  <a:lnTo>
                    <a:pt x="12166" y="3652"/>
                  </a:lnTo>
                  <a:lnTo>
                    <a:pt x="11926" y="4006"/>
                  </a:lnTo>
                  <a:lnTo>
                    <a:pt x="11424" y="4451"/>
                  </a:lnTo>
                  <a:lnTo>
                    <a:pt x="11230" y="5136"/>
                  </a:lnTo>
                  <a:lnTo>
                    <a:pt x="10899" y="4953"/>
                  </a:lnTo>
                  <a:lnTo>
                    <a:pt x="10591" y="5387"/>
                  </a:lnTo>
                  <a:lnTo>
                    <a:pt x="10796" y="5821"/>
                  </a:lnTo>
                  <a:lnTo>
                    <a:pt x="10431" y="5992"/>
                  </a:lnTo>
                  <a:lnTo>
                    <a:pt x="10226" y="5204"/>
                  </a:lnTo>
                  <a:lnTo>
                    <a:pt x="9541" y="5980"/>
                  </a:lnTo>
                  <a:lnTo>
                    <a:pt x="9427" y="6471"/>
                  </a:lnTo>
                  <a:lnTo>
                    <a:pt x="9336" y="6836"/>
                  </a:lnTo>
                  <a:lnTo>
                    <a:pt x="8788" y="7304"/>
                  </a:lnTo>
                  <a:lnTo>
                    <a:pt x="8503" y="7783"/>
                  </a:lnTo>
                  <a:lnTo>
                    <a:pt x="8000" y="8183"/>
                  </a:lnTo>
                  <a:lnTo>
                    <a:pt x="7133" y="8457"/>
                  </a:lnTo>
                  <a:lnTo>
                    <a:pt x="6688" y="8434"/>
                  </a:lnTo>
                  <a:lnTo>
                    <a:pt x="6483" y="8514"/>
                  </a:lnTo>
                  <a:lnTo>
                    <a:pt x="6323" y="8719"/>
                  </a:lnTo>
                  <a:lnTo>
                    <a:pt x="5821" y="8811"/>
                  </a:lnTo>
                  <a:lnTo>
                    <a:pt x="5147" y="9153"/>
                  </a:lnTo>
                  <a:lnTo>
                    <a:pt x="4953" y="9039"/>
                  </a:lnTo>
                  <a:lnTo>
                    <a:pt x="4577" y="9119"/>
                  </a:lnTo>
                  <a:lnTo>
                    <a:pt x="3926" y="9438"/>
                  </a:lnTo>
                  <a:lnTo>
                    <a:pt x="3470" y="9826"/>
                  </a:lnTo>
                  <a:lnTo>
                    <a:pt x="2785" y="10123"/>
                  </a:lnTo>
                  <a:lnTo>
                    <a:pt x="2340" y="10751"/>
                  </a:lnTo>
                  <a:lnTo>
                    <a:pt x="2397" y="10066"/>
                  </a:lnTo>
                  <a:lnTo>
                    <a:pt x="1963" y="10728"/>
                  </a:lnTo>
                  <a:lnTo>
                    <a:pt x="1941" y="11253"/>
                  </a:lnTo>
                  <a:lnTo>
                    <a:pt x="1758" y="11709"/>
                  </a:lnTo>
                  <a:lnTo>
                    <a:pt x="1541" y="11926"/>
                  </a:lnTo>
                  <a:lnTo>
                    <a:pt x="1359" y="12451"/>
                  </a:lnTo>
                  <a:lnTo>
                    <a:pt x="1484" y="12725"/>
                  </a:lnTo>
                  <a:lnTo>
                    <a:pt x="1507" y="13010"/>
                  </a:lnTo>
                  <a:lnTo>
                    <a:pt x="1735" y="13729"/>
                  </a:lnTo>
                  <a:lnTo>
                    <a:pt x="1632" y="14197"/>
                  </a:lnTo>
                  <a:lnTo>
                    <a:pt x="1484" y="13832"/>
                  </a:lnTo>
                  <a:lnTo>
                    <a:pt x="1165" y="13581"/>
                  </a:lnTo>
                  <a:lnTo>
                    <a:pt x="1222" y="14425"/>
                  </a:lnTo>
                  <a:lnTo>
                    <a:pt x="971" y="14026"/>
                  </a:lnTo>
                  <a:lnTo>
                    <a:pt x="993" y="14425"/>
                  </a:lnTo>
                  <a:lnTo>
                    <a:pt x="1244" y="15133"/>
                  </a:lnTo>
                  <a:lnTo>
                    <a:pt x="1165" y="15852"/>
                  </a:lnTo>
                  <a:lnTo>
                    <a:pt x="1404" y="16206"/>
                  </a:lnTo>
                  <a:lnTo>
                    <a:pt x="1347" y="16480"/>
                  </a:lnTo>
                  <a:lnTo>
                    <a:pt x="1473" y="17062"/>
                  </a:lnTo>
                  <a:lnTo>
                    <a:pt x="1290" y="17575"/>
                  </a:lnTo>
                  <a:lnTo>
                    <a:pt x="1244" y="18089"/>
                  </a:lnTo>
                  <a:lnTo>
                    <a:pt x="1347" y="19013"/>
                  </a:lnTo>
                  <a:lnTo>
                    <a:pt x="1244" y="19549"/>
                  </a:lnTo>
                  <a:lnTo>
                    <a:pt x="936" y="20177"/>
                  </a:lnTo>
                  <a:lnTo>
                    <a:pt x="845" y="20497"/>
                  </a:lnTo>
                  <a:lnTo>
                    <a:pt x="628" y="20713"/>
                  </a:lnTo>
                  <a:lnTo>
                    <a:pt x="217" y="20828"/>
                  </a:lnTo>
                  <a:lnTo>
                    <a:pt x="1" y="21353"/>
                  </a:lnTo>
                  <a:lnTo>
                    <a:pt x="343" y="21524"/>
                  </a:lnTo>
                  <a:lnTo>
                    <a:pt x="914" y="22117"/>
                  </a:lnTo>
                  <a:lnTo>
                    <a:pt x="1427" y="22117"/>
                  </a:lnTo>
                  <a:lnTo>
                    <a:pt x="1975" y="22151"/>
                  </a:lnTo>
                  <a:lnTo>
                    <a:pt x="2443" y="21855"/>
                  </a:lnTo>
                  <a:lnTo>
                    <a:pt x="2933" y="21604"/>
                  </a:lnTo>
                  <a:lnTo>
                    <a:pt x="3127" y="21638"/>
                  </a:lnTo>
                  <a:lnTo>
                    <a:pt x="3767" y="21159"/>
                  </a:lnTo>
                  <a:lnTo>
                    <a:pt x="4314" y="21113"/>
                  </a:lnTo>
                  <a:lnTo>
                    <a:pt x="4896" y="21010"/>
                  </a:lnTo>
                  <a:lnTo>
                    <a:pt x="5501" y="21181"/>
                  </a:lnTo>
                  <a:lnTo>
                    <a:pt x="6015" y="21102"/>
                  </a:lnTo>
                  <a:lnTo>
                    <a:pt x="6665" y="21067"/>
                  </a:lnTo>
                  <a:lnTo>
                    <a:pt x="7099" y="20702"/>
                  </a:lnTo>
                  <a:lnTo>
                    <a:pt x="7418" y="20234"/>
                  </a:lnTo>
                  <a:lnTo>
                    <a:pt x="8160" y="20017"/>
                  </a:lnTo>
                  <a:lnTo>
                    <a:pt x="9153" y="19561"/>
                  </a:lnTo>
                  <a:lnTo>
                    <a:pt x="9861" y="19618"/>
                  </a:lnTo>
                  <a:lnTo>
                    <a:pt x="10842" y="19310"/>
                  </a:lnTo>
                  <a:lnTo>
                    <a:pt x="11961" y="18990"/>
                  </a:lnTo>
                  <a:lnTo>
                    <a:pt x="13353" y="18899"/>
                  </a:lnTo>
                  <a:lnTo>
                    <a:pt x="13923" y="19344"/>
                  </a:lnTo>
                  <a:lnTo>
                    <a:pt x="14460" y="19378"/>
                  </a:lnTo>
                  <a:lnTo>
                    <a:pt x="15213" y="19915"/>
                  </a:lnTo>
                  <a:lnTo>
                    <a:pt x="14985" y="20131"/>
                  </a:lnTo>
                  <a:lnTo>
                    <a:pt x="15236" y="20474"/>
                  </a:lnTo>
                  <a:lnTo>
                    <a:pt x="15430" y="21124"/>
                  </a:lnTo>
                  <a:lnTo>
                    <a:pt x="15202" y="21615"/>
                  </a:lnTo>
                  <a:lnTo>
                    <a:pt x="15612" y="21980"/>
                  </a:lnTo>
                  <a:lnTo>
                    <a:pt x="16229" y="21250"/>
                  </a:lnTo>
                  <a:lnTo>
                    <a:pt x="16834" y="20953"/>
                  </a:lnTo>
                  <a:lnTo>
                    <a:pt x="17792" y="20166"/>
                  </a:lnTo>
                  <a:lnTo>
                    <a:pt x="17564" y="20839"/>
                  </a:lnTo>
                  <a:lnTo>
                    <a:pt x="17085" y="21296"/>
                  </a:lnTo>
                  <a:lnTo>
                    <a:pt x="16719" y="21832"/>
                  </a:lnTo>
                  <a:lnTo>
                    <a:pt x="16092" y="22323"/>
                  </a:lnTo>
                  <a:lnTo>
                    <a:pt x="16834" y="22151"/>
                  </a:lnTo>
                  <a:lnTo>
                    <a:pt x="17507" y="21524"/>
                  </a:lnTo>
                  <a:lnTo>
                    <a:pt x="17381" y="22208"/>
                  </a:lnTo>
                  <a:lnTo>
                    <a:pt x="16925" y="22654"/>
                  </a:lnTo>
                  <a:lnTo>
                    <a:pt x="17598" y="22768"/>
                  </a:lnTo>
                  <a:lnTo>
                    <a:pt x="17781" y="23144"/>
                  </a:lnTo>
                  <a:lnTo>
                    <a:pt x="17724" y="23612"/>
                  </a:lnTo>
                  <a:lnTo>
                    <a:pt x="17507" y="24308"/>
                  </a:lnTo>
                  <a:lnTo>
                    <a:pt x="17712" y="24879"/>
                  </a:lnTo>
                  <a:lnTo>
                    <a:pt x="18283" y="25153"/>
                  </a:lnTo>
                  <a:lnTo>
                    <a:pt x="18682" y="25210"/>
                  </a:lnTo>
                  <a:lnTo>
                    <a:pt x="19025" y="25347"/>
                  </a:lnTo>
                  <a:lnTo>
                    <a:pt x="19515" y="25609"/>
                  </a:lnTo>
                  <a:lnTo>
                    <a:pt x="20542" y="24936"/>
                  </a:lnTo>
                  <a:lnTo>
                    <a:pt x="21045" y="24765"/>
                  </a:lnTo>
                  <a:lnTo>
                    <a:pt x="20657" y="25244"/>
                  </a:lnTo>
                  <a:lnTo>
                    <a:pt x="21033" y="25404"/>
                  </a:lnTo>
                  <a:lnTo>
                    <a:pt x="21421" y="25803"/>
                  </a:lnTo>
                  <a:lnTo>
                    <a:pt x="22083" y="25415"/>
                  </a:lnTo>
                  <a:lnTo>
                    <a:pt x="22631" y="25062"/>
                  </a:lnTo>
                  <a:lnTo>
                    <a:pt x="23532" y="24674"/>
                  </a:lnTo>
                  <a:lnTo>
                    <a:pt x="24388" y="24651"/>
                  </a:lnTo>
                  <a:lnTo>
                    <a:pt x="24982" y="24320"/>
                  </a:lnTo>
                  <a:lnTo>
                    <a:pt x="25107" y="24034"/>
                  </a:lnTo>
                  <a:lnTo>
                    <a:pt x="25541" y="23395"/>
                  </a:lnTo>
                  <a:lnTo>
                    <a:pt x="26100" y="22711"/>
                  </a:lnTo>
                  <a:lnTo>
                    <a:pt x="26614" y="22254"/>
                  </a:lnTo>
                  <a:lnTo>
                    <a:pt x="27241" y="21455"/>
                  </a:lnTo>
                  <a:lnTo>
                    <a:pt x="27709" y="21010"/>
                  </a:lnTo>
                  <a:lnTo>
                    <a:pt x="28337" y="20303"/>
                  </a:lnTo>
                  <a:lnTo>
                    <a:pt x="29102" y="19858"/>
                  </a:lnTo>
                  <a:lnTo>
                    <a:pt x="29821" y="19024"/>
                  </a:lnTo>
                  <a:lnTo>
                    <a:pt x="30266" y="18385"/>
                  </a:lnTo>
                  <a:lnTo>
                    <a:pt x="30460" y="17872"/>
                  </a:lnTo>
                  <a:lnTo>
                    <a:pt x="31007" y="17062"/>
                  </a:lnTo>
                  <a:lnTo>
                    <a:pt x="31304" y="16651"/>
                  </a:lnTo>
                  <a:lnTo>
                    <a:pt x="31658" y="15829"/>
                  </a:lnTo>
                  <a:lnTo>
                    <a:pt x="31555" y="15064"/>
                  </a:lnTo>
                  <a:lnTo>
                    <a:pt x="31806" y="14505"/>
                  </a:lnTo>
                  <a:lnTo>
                    <a:pt x="31955" y="13980"/>
                  </a:lnTo>
                  <a:lnTo>
                    <a:pt x="31955" y="13250"/>
                  </a:lnTo>
                  <a:lnTo>
                    <a:pt x="31555" y="12520"/>
                  </a:lnTo>
                  <a:lnTo>
                    <a:pt x="31293" y="12166"/>
                  </a:lnTo>
                  <a:lnTo>
                    <a:pt x="30871" y="11607"/>
                  </a:lnTo>
                  <a:lnTo>
                    <a:pt x="30973" y="10659"/>
                  </a:lnTo>
                  <a:lnTo>
                    <a:pt x="30756" y="10796"/>
                  </a:lnTo>
                  <a:lnTo>
                    <a:pt x="30528" y="10397"/>
                  </a:lnTo>
                  <a:lnTo>
                    <a:pt x="30174" y="10602"/>
                  </a:lnTo>
                  <a:lnTo>
                    <a:pt x="30095" y="9609"/>
                  </a:lnTo>
                  <a:lnTo>
                    <a:pt x="29775" y="9039"/>
                  </a:lnTo>
                  <a:lnTo>
                    <a:pt x="29923" y="8833"/>
                  </a:lnTo>
                  <a:lnTo>
                    <a:pt x="29478" y="8434"/>
                  </a:lnTo>
                  <a:lnTo>
                    <a:pt x="29022" y="8000"/>
                  </a:lnTo>
                  <a:lnTo>
                    <a:pt x="28269" y="7532"/>
                  </a:lnTo>
                  <a:lnTo>
                    <a:pt x="28132" y="6916"/>
                  </a:lnTo>
                  <a:lnTo>
                    <a:pt x="28326" y="6448"/>
                  </a:lnTo>
                  <a:lnTo>
                    <a:pt x="28269" y="5661"/>
                  </a:lnTo>
                  <a:lnTo>
                    <a:pt x="28075" y="5558"/>
                  </a:lnTo>
                  <a:lnTo>
                    <a:pt x="28052" y="5102"/>
                  </a:lnTo>
                  <a:lnTo>
                    <a:pt x="28017" y="4326"/>
                  </a:lnTo>
                  <a:lnTo>
                    <a:pt x="28177" y="3926"/>
                  </a:lnTo>
                  <a:lnTo>
                    <a:pt x="27846" y="3561"/>
                  </a:lnTo>
                  <a:lnTo>
                    <a:pt x="27652" y="3184"/>
                  </a:lnTo>
                  <a:lnTo>
                    <a:pt x="27093" y="3527"/>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38" name="Google Shape;638;p38"/>
            <p:cNvSpPr/>
            <p:nvPr/>
          </p:nvSpPr>
          <p:spPr>
            <a:xfrm>
              <a:off x="3889450" y="2003125"/>
              <a:ext cx="130975" cy="57950"/>
            </a:xfrm>
            <a:custGeom>
              <a:rect b="b" l="l" r="r" t="t"/>
              <a:pathLst>
                <a:path extrusionOk="0" h="2318" w="5239">
                  <a:moveTo>
                    <a:pt x="5193" y="400"/>
                  </a:moveTo>
                  <a:lnTo>
                    <a:pt x="4862" y="229"/>
                  </a:lnTo>
                  <a:lnTo>
                    <a:pt x="4531" y="275"/>
                  </a:lnTo>
                  <a:lnTo>
                    <a:pt x="3960" y="1"/>
                  </a:lnTo>
                  <a:lnTo>
                    <a:pt x="3721" y="69"/>
                  </a:lnTo>
                  <a:lnTo>
                    <a:pt x="3344" y="434"/>
                  </a:lnTo>
                  <a:lnTo>
                    <a:pt x="2808" y="149"/>
                  </a:lnTo>
                  <a:lnTo>
                    <a:pt x="2591" y="560"/>
                  </a:lnTo>
                  <a:lnTo>
                    <a:pt x="2351" y="674"/>
                  </a:lnTo>
                  <a:lnTo>
                    <a:pt x="2488" y="1245"/>
                  </a:lnTo>
                  <a:lnTo>
                    <a:pt x="2431" y="1404"/>
                  </a:lnTo>
                  <a:lnTo>
                    <a:pt x="2191" y="1210"/>
                  </a:lnTo>
                  <a:lnTo>
                    <a:pt x="1849" y="1188"/>
                  </a:lnTo>
                  <a:lnTo>
                    <a:pt x="1358" y="1359"/>
                  </a:lnTo>
                  <a:lnTo>
                    <a:pt x="731" y="1313"/>
                  </a:lnTo>
                  <a:lnTo>
                    <a:pt x="651" y="1541"/>
                  </a:lnTo>
                  <a:lnTo>
                    <a:pt x="286" y="1302"/>
                  </a:lnTo>
                  <a:lnTo>
                    <a:pt x="69" y="1347"/>
                  </a:lnTo>
                  <a:lnTo>
                    <a:pt x="92" y="1496"/>
                  </a:lnTo>
                  <a:lnTo>
                    <a:pt x="0" y="1724"/>
                  </a:lnTo>
                  <a:lnTo>
                    <a:pt x="320" y="1884"/>
                  </a:lnTo>
                  <a:lnTo>
                    <a:pt x="696" y="1918"/>
                  </a:lnTo>
                  <a:lnTo>
                    <a:pt x="1130" y="2044"/>
                  </a:lnTo>
                  <a:lnTo>
                    <a:pt x="1210" y="1872"/>
                  </a:lnTo>
                  <a:lnTo>
                    <a:pt x="1895" y="1713"/>
                  </a:lnTo>
                  <a:lnTo>
                    <a:pt x="2077" y="2032"/>
                  </a:lnTo>
                  <a:lnTo>
                    <a:pt x="3104" y="2260"/>
                  </a:lnTo>
                  <a:lnTo>
                    <a:pt x="3698" y="2317"/>
                  </a:lnTo>
                  <a:lnTo>
                    <a:pt x="4040" y="2112"/>
                  </a:lnTo>
                  <a:lnTo>
                    <a:pt x="4656" y="2101"/>
                  </a:lnTo>
                  <a:lnTo>
                    <a:pt x="4782" y="1941"/>
                  </a:lnTo>
                  <a:lnTo>
                    <a:pt x="4976" y="1370"/>
                  </a:lnTo>
                  <a:lnTo>
                    <a:pt x="4816" y="1188"/>
                  </a:lnTo>
                  <a:lnTo>
                    <a:pt x="5216" y="1188"/>
                  </a:lnTo>
                  <a:lnTo>
                    <a:pt x="5239" y="811"/>
                  </a:lnTo>
                  <a:lnTo>
                    <a:pt x="5147" y="514"/>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39" name="Google Shape;639;p38"/>
            <p:cNvSpPr/>
            <p:nvPr/>
          </p:nvSpPr>
          <p:spPr>
            <a:xfrm>
              <a:off x="4546500" y="2161475"/>
              <a:ext cx="104725" cy="81050"/>
            </a:xfrm>
            <a:custGeom>
              <a:rect b="b" l="l" r="r" t="t"/>
              <a:pathLst>
                <a:path extrusionOk="0" h="3242" w="4189">
                  <a:moveTo>
                    <a:pt x="286" y="1895"/>
                  </a:moveTo>
                  <a:lnTo>
                    <a:pt x="149" y="1929"/>
                  </a:lnTo>
                  <a:lnTo>
                    <a:pt x="320" y="2272"/>
                  </a:lnTo>
                  <a:lnTo>
                    <a:pt x="777" y="2682"/>
                  </a:lnTo>
                  <a:lnTo>
                    <a:pt x="1302" y="2808"/>
                  </a:lnTo>
                  <a:lnTo>
                    <a:pt x="902" y="2283"/>
                  </a:lnTo>
                  <a:lnTo>
                    <a:pt x="879" y="2135"/>
                  </a:lnTo>
                  <a:lnTo>
                    <a:pt x="548" y="2135"/>
                  </a:lnTo>
                  <a:close/>
                  <a:moveTo>
                    <a:pt x="1769" y="571"/>
                  </a:moveTo>
                  <a:lnTo>
                    <a:pt x="1165" y="23"/>
                  </a:lnTo>
                  <a:lnTo>
                    <a:pt x="948" y="1"/>
                  </a:lnTo>
                  <a:lnTo>
                    <a:pt x="788" y="126"/>
                  </a:lnTo>
                  <a:lnTo>
                    <a:pt x="1245" y="617"/>
                  </a:lnTo>
                  <a:lnTo>
                    <a:pt x="1165" y="708"/>
                  </a:lnTo>
                  <a:lnTo>
                    <a:pt x="765" y="651"/>
                  </a:lnTo>
                  <a:lnTo>
                    <a:pt x="160" y="400"/>
                  </a:lnTo>
                  <a:lnTo>
                    <a:pt x="1" y="537"/>
                  </a:lnTo>
                  <a:lnTo>
                    <a:pt x="206" y="788"/>
                  </a:lnTo>
                  <a:lnTo>
                    <a:pt x="514" y="936"/>
                  </a:lnTo>
                  <a:lnTo>
                    <a:pt x="423" y="1153"/>
                  </a:lnTo>
                  <a:lnTo>
                    <a:pt x="857" y="1473"/>
                  </a:lnTo>
                  <a:lnTo>
                    <a:pt x="720" y="1758"/>
                  </a:lnTo>
                  <a:lnTo>
                    <a:pt x="1073" y="1998"/>
                  </a:lnTo>
                  <a:lnTo>
                    <a:pt x="1427" y="2157"/>
                  </a:lnTo>
                  <a:lnTo>
                    <a:pt x="1564" y="2785"/>
                  </a:lnTo>
                  <a:lnTo>
                    <a:pt x="2317" y="2112"/>
                  </a:lnTo>
                  <a:lnTo>
                    <a:pt x="2591" y="2043"/>
                  </a:lnTo>
                  <a:lnTo>
                    <a:pt x="2854" y="2306"/>
                  </a:lnTo>
                  <a:lnTo>
                    <a:pt x="2682" y="2751"/>
                  </a:lnTo>
                  <a:lnTo>
                    <a:pt x="3230" y="3242"/>
                  </a:lnTo>
                  <a:lnTo>
                    <a:pt x="3413" y="3196"/>
                  </a:lnTo>
                  <a:lnTo>
                    <a:pt x="3299" y="2739"/>
                  </a:lnTo>
                  <a:lnTo>
                    <a:pt x="3538" y="2523"/>
                  </a:lnTo>
                  <a:lnTo>
                    <a:pt x="3595" y="2214"/>
                  </a:lnTo>
                  <a:lnTo>
                    <a:pt x="3584" y="1496"/>
                  </a:lnTo>
                  <a:lnTo>
                    <a:pt x="4189" y="1427"/>
                  </a:lnTo>
                  <a:lnTo>
                    <a:pt x="3904" y="1187"/>
                  </a:lnTo>
                  <a:lnTo>
                    <a:pt x="3538" y="1153"/>
                  </a:lnTo>
                  <a:lnTo>
                    <a:pt x="3048" y="514"/>
                  </a:lnTo>
                  <a:lnTo>
                    <a:pt x="2557" y="58"/>
                  </a:lnTo>
                  <a:lnTo>
                    <a:pt x="2557" y="58"/>
                  </a:lnTo>
                  <a:lnTo>
                    <a:pt x="2192" y="411"/>
                  </a:lnTo>
                  <a:lnTo>
                    <a:pt x="2112" y="628"/>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40" name="Google Shape;640;p38"/>
            <p:cNvSpPr/>
            <p:nvPr/>
          </p:nvSpPr>
          <p:spPr>
            <a:xfrm>
              <a:off x="4302575" y="3165450"/>
              <a:ext cx="34825" cy="48250"/>
            </a:xfrm>
            <a:custGeom>
              <a:rect b="b" l="l" r="r" t="t"/>
              <a:pathLst>
                <a:path extrusionOk="0" h="1930" w="1393">
                  <a:moveTo>
                    <a:pt x="1221" y="412"/>
                  </a:moveTo>
                  <a:lnTo>
                    <a:pt x="1176" y="58"/>
                  </a:lnTo>
                  <a:lnTo>
                    <a:pt x="1176" y="58"/>
                  </a:lnTo>
                  <a:lnTo>
                    <a:pt x="742" y="1"/>
                  </a:lnTo>
                  <a:lnTo>
                    <a:pt x="502" y="514"/>
                  </a:lnTo>
                  <a:lnTo>
                    <a:pt x="0" y="446"/>
                  </a:lnTo>
                  <a:lnTo>
                    <a:pt x="206" y="857"/>
                  </a:lnTo>
                  <a:lnTo>
                    <a:pt x="217" y="1017"/>
                  </a:lnTo>
                  <a:lnTo>
                    <a:pt x="502" y="1884"/>
                  </a:lnTo>
                  <a:lnTo>
                    <a:pt x="491" y="1930"/>
                  </a:lnTo>
                  <a:lnTo>
                    <a:pt x="571" y="1907"/>
                  </a:lnTo>
                  <a:lnTo>
                    <a:pt x="879" y="1587"/>
                  </a:lnTo>
                  <a:lnTo>
                    <a:pt x="1187" y="1108"/>
                  </a:lnTo>
                  <a:lnTo>
                    <a:pt x="1392" y="914"/>
                  </a:lnTo>
                  <a:lnTo>
                    <a:pt x="1392" y="629"/>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41" name="Google Shape;641;p38"/>
            <p:cNvSpPr/>
            <p:nvPr/>
          </p:nvSpPr>
          <p:spPr>
            <a:xfrm>
              <a:off x="3764775" y="1949775"/>
              <a:ext cx="63350" cy="42825"/>
            </a:xfrm>
            <a:custGeom>
              <a:rect b="b" l="l" r="r" t="t"/>
              <a:pathLst>
                <a:path extrusionOk="0" h="1713" w="2534">
                  <a:moveTo>
                    <a:pt x="1689" y="1"/>
                  </a:moveTo>
                  <a:lnTo>
                    <a:pt x="1062" y="183"/>
                  </a:lnTo>
                  <a:lnTo>
                    <a:pt x="548" y="115"/>
                  </a:lnTo>
                  <a:lnTo>
                    <a:pt x="548" y="115"/>
                  </a:lnTo>
                  <a:lnTo>
                    <a:pt x="0" y="286"/>
                  </a:lnTo>
                  <a:lnTo>
                    <a:pt x="103" y="594"/>
                  </a:lnTo>
                  <a:lnTo>
                    <a:pt x="422" y="606"/>
                  </a:lnTo>
                  <a:lnTo>
                    <a:pt x="765" y="948"/>
                  </a:lnTo>
                  <a:lnTo>
                    <a:pt x="1244" y="1370"/>
                  </a:lnTo>
                  <a:lnTo>
                    <a:pt x="1598" y="1302"/>
                  </a:lnTo>
                  <a:lnTo>
                    <a:pt x="2226" y="1712"/>
                  </a:lnTo>
                  <a:lnTo>
                    <a:pt x="2283" y="1210"/>
                  </a:lnTo>
                  <a:lnTo>
                    <a:pt x="2477" y="1176"/>
                  </a:lnTo>
                  <a:lnTo>
                    <a:pt x="2534" y="583"/>
                  </a:lnTo>
                  <a:lnTo>
                    <a:pt x="2134" y="377"/>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42" name="Google Shape;642;p38"/>
            <p:cNvSpPr/>
            <p:nvPr/>
          </p:nvSpPr>
          <p:spPr>
            <a:xfrm>
              <a:off x="3736525" y="2834500"/>
              <a:ext cx="60500" cy="138400"/>
            </a:xfrm>
            <a:custGeom>
              <a:rect b="b" l="l" r="r" t="t"/>
              <a:pathLst>
                <a:path extrusionOk="0" h="5536" w="2420">
                  <a:moveTo>
                    <a:pt x="2271" y="526"/>
                  </a:moveTo>
                  <a:lnTo>
                    <a:pt x="1667" y="1"/>
                  </a:lnTo>
                  <a:lnTo>
                    <a:pt x="1381" y="1"/>
                  </a:lnTo>
                  <a:lnTo>
                    <a:pt x="1107" y="275"/>
                  </a:lnTo>
                  <a:lnTo>
                    <a:pt x="936" y="537"/>
                  </a:lnTo>
                  <a:lnTo>
                    <a:pt x="548" y="628"/>
                  </a:lnTo>
                  <a:lnTo>
                    <a:pt x="377" y="1028"/>
                  </a:lnTo>
                  <a:lnTo>
                    <a:pt x="103" y="1131"/>
                  </a:lnTo>
                  <a:lnTo>
                    <a:pt x="0" y="1599"/>
                  </a:lnTo>
                  <a:lnTo>
                    <a:pt x="251" y="1872"/>
                  </a:lnTo>
                  <a:lnTo>
                    <a:pt x="537" y="2192"/>
                  </a:lnTo>
                  <a:lnTo>
                    <a:pt x="560" y="2637"/>
                  </a:lnTo>
                  <a:lnTo>
                    <a:pt x="719" y="2820"/>
                  </a:lnTo>
                  <a:lnTo>
                    <a:pt x="697" y="4908"/>
                  </a:lnTo>
                  <a:lnTo>
                    <a:pt x="891" y="5536"/>
                  </a:lnTo>
                  <a:lnTo>
                    <a:pt x="1552" y="5422"/>
                  </a:lnTo>
                  <a:lnTo>
                    <a:pt x="1587" y="3961"/>
                  </a:lnTo>
                  <a:lnTo>
                    <a:pt x="1575" y="3379"/>
                  </a:lnTo>
                  <a:lnTo>
                    <a:pt x="1712" y="2808"/>
                  </a:lnTo>
                  <a:lnTo>
                    <a:pt x="1963" y="2534"/>
                  </a:lnTo>
                  <a:lnTo>
                    <a:pt x="2351" y="1964"/>
                  </a:lnTo>
                  <a:lnTo>
                    <a:pt x="2260" y="1724"/>
                  </a:lnTo>
                  <a:lnTo>
                    <a:pt x="2420" y="1370"/>
                  </a:lnTo>
                  <a:lnTo>
                    <a:pt x="2249" y="823"/>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43" name="Google Shape;643;p38"/>
            <p:cNvSpPr/>
            <p:nvPr/>
          </p:nvSpPr>
          <p:spPr>
            <a:xfrm>
              <a:off x="3612125" y="2769175"/>
              <a:ext cx="152375" cy="124975"/>
            </a:xfrm>
            <a:custGeom>
              <a:rect b="b" l="l" r="r" t="t"/>
              <a:pathLst>
                <a:path extrusionOk="0" h="4999" w="6095">
                  <a:moveTo>
                    <a:pt x="4668" y="172"/>
                  </a:moveTo>
                  <a:lnTo>
                    <a:pt x="4155" y="172"/>
                  </a:lnTo>
                  <a:lnTo>
                    <a:pt x="3961" y="0"/>
                  </a:lnTo>
                  <a:lnTo>
                    <a:pt x="3527" y="126"/>
                  </a:lnTo>
                  <a:lnTo>
                    <a:pt x="2785" y="503"/>
                  </a:lnTo>
                  <a:lnTo>
                    <a:pt x="2625" y="788"/>
                  </a:lnTo>
                  <a:lnTo>
                    <a:pt x="2021" y="1199"/>
                  </a:lnTo>
                  <a:lnTo>
                    <a:pt x="1906" y="1427"/>
                  </a:lnTo>
                  <a:lnTo>
                    <a:pt x="1576" y="1610"/>
                  </a:lnTo>
                  <a:lnTo>
                    <a:pt x="1188" y="1484"/>
                  </a:lnTo>
                  <a:lnTo>
                    <a:pt x="959" y="1712"/>
                  </a:lnTo>
                  <a:lnTo>
                    <a:pt x="845" y="2340"/>
                  </a:lnTo>
                  <a:lnTo>
                    <a:pt x="206" y="3082"/>
                  </a:lnTo>
                  <a:lnTo>
                    <a:pt x="229" y="3401"/>
                  </a:lnTo>
                  <a:lnTo>
                    <a:pt x="1" y="3778"/>
                  </a:lnTo>
                  <a:lnTo>
                    <a:pt x="58" y="4314"/>
                  </a:lnTo>
                  <a:lnTo>
                    <a:pt x="423" y="4508"/>
                  </a:lnTo>
                  <a:lnTo>
                    <a:pt x="560" y="4805"/>
                  </a:lnTo>
                  <a:lnTo>
                    <a:pt x="914" y="4999"/>
                  </a:lnTo>
                  <a:lnTo>
                    <a:pt x="1188" y="4771"/>
                  </a:lnTo>
                  <a:lnTo>
                    <a:pt x="1576" y="4736"/>
                  </a:lnTo>
                  <a:lnTo>
                    <a:pt x="2112" y="4965"/>
                  </a:lnTo>
                  <a:lnTo>
                    <a:pt x="1998" y="4280"/>
                  </a:lnTo>
                  <a:lnTo>
                    <a:pt x="2032" y="3766"/>
                  </a:lnTo>
                  <a:lnTo>
                    <a:pt x="3413" y="3721"/>
                  </a:lnTo>
                  <a:lnTo>
                    <a:pt x="3755" y="3801"/>
                  </a:lnTo>
                  <a:lnTo>
                    <a:pt x="4018" y="3652"/>
                  </a:lnTo>
                  <a:lnTo>
                    <a:pt x="4383" y="3721"/>
                  </a:lnTo>
                  <a:lnTo>
                    <a:pt x="5079" y="3744"/>
                  </a:lnTo>
                  <a:lnTo>
                    <a:pt x="5353" y="3641"/>
                  </a:lnTo>
                  <a:lnTo>
                    <a:pt x="5524" y="3241"/>
                  </a:lnTo>
                  <a:lnTo>
                    <a:pt x="5912" y="3150"/>
                  </a:lnTo>
                  <a:lnTo>
                    <a:pt x="6083" y="2888"/>
                  </a:lnTo>
                  <a:lnTo>
                    <a:pt x="6095" y="2260"/>
                  </a:lnTo>
                  <a:lnTo>
                    <a:pt x="5182" y="2055"/>
                  </a:lnTo>
                  <a:lnTo>
                    <a:pt x="5159" y="1610"/>
                  </a:lnTo>
                  <a:lnTo>
                    <a:pt x="4714" y="1028"/>
                  </a:lnTo>
                  <a:lnTo>
                    <a:pt x="4600" y="617"/>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44" name="Google Shape;644;p38"/>
            <p:cNvSpPr/>
            <p:nvPr/>
          </p:nvSpPr>
          <p:spPr>
            <a:xfrm>
              <a:off x="5438375" y="2512125"/>
              <a:ext cx="102725" cy="130975"/>
            </a:xfrm>
            <a:custGeom>
              <a:rect b="b" l="l" r="r" t="t"/>
              <a:pathLst>
                <a:path extrusionOk="0" h="5239" w="4109">
                  <a:moveTo>
                    <a:pt x="4040" y="3994"/>
                  </a:moveTo>
                  <a:lnTo>
                    <a:pt x="3401" y="2545"/>
                  </a:lnTo>
                  <a:lnTo>
                    <a:pt x="3184" y="2568"/>
                  </a:lnTo>
                  <a:lnTo>
                    <a:pt x="3161" y="3138"/>
                  </a:lnTo>
                  <a:lnTo>
                    <a:pt x="2659" y="2671"/>
                  </a:lnTo>
                  <a:lnTo>
                    <a:pt x="2819" y="2146"/>
                  </a:lnTo>
                  <a:lnTo>
                    <a:pt x="3161" y="2100"/>
                  </a:lnTo>
                  <a:lnTo>
                    <a:pt x="3390" y="1335"/>
                  </a:lnTo>
                  <a:lnTo>
                    <a:pt x="2899" y="1176"/>
                  </a:lnTo>
                  <a:lnTo>
                    <a:pt x="2191" y="1198"/>
                  </a:lnTo>
                  <a:lnTo>
                    <a:pt x="1415" y="1073"/>
                  </a:lnTo>
                  <a:lnTo>
                    <a:pt x="1244" y="445"/>
                  </a:lnTo>
                  <a:lnTo>
                    <a:pt x="856" y="388"/>
                  </a:lnTo>
                  <a:lnTo>
                    <a:pt x="171" y="0"/>
                  </a:lnTo>
                  <a:lnTo>
                    <a:pt x="0" y="616"/>
                  </a:lnTo>
                  <a:lnTo>
                    <a:pt x="662" y="1096"/>
                  </a:lnTo>
                  <a:lnTo>
                    <a:pt x="217" y="1438"/>
                  </a:lnTo>
                  <a:lnTo>
                    <a:pt x="103" y="1769"/>
                  </a:lnTo>
                  <a:lnTo>
                    <a:pt x="628" y="2009"/>
                  </a:lnTo>
                  <a:lnTo>
                    <a:pt x="571" y="2556"/>
                  </a:lnTo>
                  <a:lnTo>
                    <a:pt x="947" y="3241"/>
                  </a:lnTo>
                  <a:lnTo>
                    <a:pt x="1176" y="3983"/>
                  </a:lnTo>
                  <a:lnTo>
                    <a:pt x="1484" y="4063"/>
                  </a:lnTo>
                  <a:lnTo>
                    <a:pt x="1735" y="4166"/>
                  </a:lnTo>
                  <a:lnTo>
                    <a:pt x="1815" y="3994"/>
                  </a:lnTo>
                  <a:lnTo>
                    <a:pt x="2168" y="4177"/>
                  </a:lnTo>
                  <a:lnTo>
                    <a:pt x="2362" y="3675"/>
                  </a:lnTo>
                  <a:lnTo>
                    <a:pt x="2226" y="3310"/>
                  </a:lnTo>
                  <a:lnTo>
                    <a:pt x="2956" y="3332"/>
                  </a:lnTo>
                  <a:lnTo>
                    <a:pt x="3355" y="3869"/>
                  </a:lnTo>
                  <a:lnTo>
                    <a:pt x="3572" y="4302"/>
                  </a:lnTo>
                  <a:lnTo>
                    <a:pt x="3686" y="4759"/>
                  </a:lnTo>
                  <a:lnTo>
                    <a:pt x="3972" y="5238"/>
                  </a:lnTo>
                  <a:lnTo>
                    <a:pt x="3812" y="4508"/>
                  </a:lnTo>
                  <a:lnTo>
                    <a:pt x="4109" y="4645"/>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45" name="Google Shape;645;p38"/>
            <p:cNvSpPr/>
            <p:nvPr/>
          </p:nvSpPr>
          <p:spPr>
            <a:xfrm>
              <a:off x="4126250" y="2109550"/>
              <a:ext cx="111850" cy="65925"/>
            </a:xfrm>
            <a:custGeom>
              <a:rect b="b" l="l" r="r" t="t"/>
              <a:pathLst>
                <a:path extrusionOk="0" h="2637" w="4474">
                  <a:moveTo>
                    <a:pt x="4474" y="468"/>
                  </a:moveTo>
                  <a:lnTo>
                    <a:pt x="4040" y="366"/>
                  </a:lnTo>
                  <a:lnTo>
                    <a:pt x="3470" y="58"/>
                  </a:lnTo>
                  <a:lnTo>
                    <a:pt x="2648" y="252"/>
                  </a:lnTo>
                  <a:lnTo>
                    <a:pt x="2317" y="480"/>
                  </a:lnTo>
                  <a:lnTo>
                    <a:pt x="1256" y="434"/>
                  </a:lnTo>
                  <a:lnTo>
                    <a:pt x="685" y="297"/>
                  </a:lnTo>
                  <a:lnTo>
                    <a:pt x="411" y="366"/>
                  </a:lnTo>
                  <a:lnTo>
                    <a:pt x="149" y="0"/>
                  </a:lnTo>
                  <a:lnTo>
                    <a:pt x="0" y="194"/>
                  </a:lnTo>
                  <a:lnTo>
                    <a:pt x="92" y="525"/>
                  </a:lnTo>
                  <a:lnTo>
                    <a:pt x="491" y="891"/>
                  </a:lnTo>
                  <a:lnTo>
                    <a:pt x="251" y="1165"/>
                  </a:lnTo>
                  <a:lnTo>
                    <a:pt x="149" y="1450"/>
                  </a:lnTo>
                  <a:lnTo>
                    <a:pt x="240" y="1553"/>
                  </a:lnTo>
                  <a:lnTo>
                    <a:pt x="137" y="1678"/>
                  </a:lnTo>
                  <a:lnTo>
                    <a:pt x="537" y="1963"/>
                  </a:lnTo>
                  <a:lnTo>
                    <a:pt x="651" y="2545"/>
                  </a:lnTo>
                  <a:lnTo>
                    <a:pt x="1187" y="2580"/>
                  </a:lnTo>
                  <a:lnTo>
                    <a:pt x="1746" y="2329"/>
                  </a:lnTo>
                  <a:lnTo>
                    <a:pt x="2306" y="2637"/>
                  </a:lnTo>
                  <a:lnTo>
                    <a:pt x="2956" y="2545"/>
                  </a:lnTo>
                  <a:lnTo>
                    <a:pt x="2922" y="2123"/>
                  </a:lnTo>
                  <a:lnTo>
                    <a:pt x="3630" y="1838"/>
                  </a:lnTo>
                  <a:lnTo>
                    <a:pt x="4269" y="1952"/>
                  </a:lnTo>
                  <a:lnTo>
                    <a:pt x="3972" y="1450"/>
                  </a:lnTo>
                  <a:lnTo>
                    <a:pt x="4154" y="822"/>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46" name="Google Shape;646;p38"/>
            <p:cNvSpPr/>
            <p:nvPr/>
          </p:nvSpPr>
          <p:spPr>
            <a:xfrm>
              <a:off x="4004425" y="2087575"/>
              <a:ext cx="71075" cy="56800"/>
            </a:xfrm>
            <a:custGeom>
              <a:rect b="b" l="l" r="r" t="t"/>
              <a:pathLst>
                <a:path extrusionOk="0" h="2272" w="2843">
                  <a:moveTo>
                    <a:pt x="879" y="1"/>
                  </a:moveTo>
                  <a:lnTo>
                    <a:pt x="548" y="24"/>
                  </a:lnTo>
                  <a:lnTo>
                    <a:pt x="400" y="206"/>
                  </a:lnTo>
                  <a:lnTo>
                    <a:pt x="137" y="1"/>
                  </a:lnTo>
                  <a:lnTo>
                    <a:pt x="0" y="366"/>
                  </a:lnTo>
                  <a:lnTo>
                    <a:pt x="388" y="777"/>
                  </a:lnTo>
                  <a:lnTo>
                    <a:pt x="571" y="1051"/>
                  </a:lnTo>
                  <a:lnTo>
                    <a:pt x="925" y="1370"/>
                  </a:lnTo>
                  <a:lnTo>
                    <a:pt x="1210" y="1576"/>
                  </a:lnTo>
                  <a:lnTo>
                    <a:pt x="1530" y="1929"/>
                  </a:lnTo>
                  <a:lnTo>
                    <a:pt x="2203" y="2272"/>
                  </a:lnTo>
                  <a:lnTo>
                    <a:pt x="2260" y="1781"/>
                  </a:lnTo>
                  <a:lnTo>
                    <a:pt x="2477" y="1587"/>
                  </a:lnTo>
                  <a:lnTo>
                    <a:pt x="2602" y="1496"/>
                  </a:lnTo>
                  <a:lnTo>
                    <a:pt x="2774" y="1462"/>
                  </a:lnTo>
                  <a:lnTo>
                    <a:pt x="2842" y="1051"/>
                  </a:lnTo>
                  <a:lnTo>
                    <a:pt x="2454" y="720"/>
                  </a:lnTo>
                  <a:lnTo>
                    <a:pt x="2602" y="332"/>
                  </a:lnTo>
                  <a:lnTo>
                    <a:pt x="2340" y="332"/>
                  </a:lnTo>
                  <a:lnTo>
                    <a:pt x="2340" y="332"/>
                  </a:lnTo>
                  <a:lnTo>
                    <a:pt x="1998" y="138"/>
                  </a:lnTo>
                  <a:lnTo>
                    <a:pt x="1507" y="149"/>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47" name="Google Shape;647;p38"/>
            <p:cNvSpPr/>
            <p:nvPr/>
          </p:nvSpPr>
          <p:spPr>
            <a:xfrm>
              <a:off x="4117700" y="1848775"/>
              <a:ext cx="158350" cy="104450"/>
            </a:xfrm>
            <a:custGeom>
              <a:rect b="b" l="l" r="r" t="t"/>
              <a:pathLst>
                <a:path extrusionOk="0" h="4178" w="6334">
                  <a:moveTo>
                    <a:pt x="3561" y="218"/>
                  </a:moveTo>
                  <a:lnTo>
                    <a:pt x="2819" y="1"/>
                  </a:lnTo>
                  <a:lnTo>
                    <a:pt x="2168" y="332"/>
                  </a:lnTo>
                  <a:lnTo>
                    <a:pt x="1792" y="469"/>
                  </a:lnTo>
                  <a:lnTo>
                    <a:pt x="1917" y="845"/>
                  </a:lnTo>
                  <a:lnTo>
                    <a:pt x="1427" y="1131"/>
                  </a:lnTo>
                  <a:lnTo>
                    <a:pt x="1347" y="1610"/>
                  </a:lnTo>
                  <a:lnTo>
                    <a:pt x="662" y="1929"/>
                  </a:lnTo>
                  <a:lnTo>
                    <a:pt x="11" y="1929"/>
                  </a:lnTo>
                  <a:lnTo>
                    <a:pt x="91" y="2306"/>
                  </a:lnTo>
                  <a:lnTo>
                    <a:pt x="342" y="2637"/>
                  </a:lnTo>
                  <a:lnTo>
                    <a:pt x="377" y="2979"/>
                  </a:lnTo>
                  <a:lnTo>
                    <a:pt x="0" y="3151"/>
                  </a:lnTo>
                  <a:lnTo>
                    <a:pt x="263" y="3561"/>
                  </a:lnTo>
                  <a:lnTo>
                    <a:pt x="342" y="3949"/>
                  </a:lnTo>
                  <a:lnTo>
                    <a:pt x="651" y="3904"/>
                  </a:lnTo>
                  <a:lnTo>
                    <a:pt x="993" y="3675"/>
                  </a:lnTo>
                  <a:lnTo>
                    <a:pt x="1518" y="3653"/>
                  </a:lnTo>
                  <a:lnTo>
                    <a:pt x="2237" y="3721"/>
                  </a:lnTo>
                  <a:lnTo>
                    <a:pt x="3036" y="3938"/>
                  </a:lnTo>
                  <a:lnTo>
                    <a:pt x="3572" y="3949"/>
                  </a:lnTo>
                  <a:lnTo>
                    <a:pt x="3857" y="4075"/>
                  </a:lnTo>
                  <a:lnTo>
                    <a:pt x="4086" y="3927"/>
                  </a:lnTo>
                  <a:lnTo>
                    <a:pt x="4302" y="4132"/>
                  </a:lnTo>
                  <a:lnTo>
                    <a:pt x="4919" y="4098"/>
                  </a:lnTo>
                  <a:lnTo>
                    <a:pt x="5204" y="4178"/>
                  </a:lnTo>
                  <a:lnTo>
                    <a:pt x="5170" y="3733"/>
                  </a:lnTo>
                  <a:lnTo>
                    <a:pt x="5341" y="3539"/>
                  </a:lnTo>
                  <a:lnTo>
                    <a:pt x="5934" y="3493"/>
                  </a:lnTo>
                  <a:lnTo>
                    <a:pt x="5934" y="3493"/>
                  </a:lnTo>
                  <a:lnTo>
                    <a:pt x="5649" y="2934"/>
                  </a:lnTo>
                  <a:lnTo>
                    <a:pt x="5432" y="2648"/>
                  </a:lnTo>
                  <a:lnTo>
                    <a:pt x="5546" y="2569"/>
                  </a:lnTo>
                  <a:lnTo>
                    <a:pt x="6106" y="2591"/>
                  </a:lnTo>
                  <a:lnTo>
                    <a:pt x="6334" y="2409"/>
                  </a:lnTo>
                  <a:lnTo>
                    <a:pt x="6083" y="2180"/>
                  </a:lnTo>
                  <a:lnTo>
                    <a:pt x="5603" y="2021"/>
                  </a:lnTo>
                  <a:lnTo>
                    <a:pt x="5615" y="1861"/>
                  </a:lnTo>
                  <a:lnTo>
                    <a:pt x="5295" y="1713"/>
                  </a:lnTo>
                  <a:lnTo>
                    <a:pt x="4770" y="1153"/>
                  </a:lnTo>
                  <a:lnTo>
                    <a:pt x="4862" y="925"/>
                  </a:lnTo>
                  <a:lnTo>
                    <a:pt x="4713" y="514"/>
                  </a:lnTo>
                  <a:lnTo>
                    <a:pt x="4029" y="309"/>
                  </a:lnTo>
                  <a:lnTo>
                    <a:pt x="3698" y="412"/>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48" name="Google Shape;648;p38"/>
            <p:cNvSpPr/>
            <p:nvPr/>
          </p:nvSpPr>
          <p:spPr>
            <a:xfrm>
              <a:off x="1953075" y="2692425"/>
              <a:ext cx="29125" cy="59375"/>
            </a:xfrm>
            <a:custGeom>
              <a:rect b="b" l="l" r="r" t="t"/>
              <a:pathLst>
                <a:path extrusionOk="0" h="2375" w="1165">
                  <a:moveTo>
                    <a:pt x="229" y="2374"/>
                  </a:moveTo>
                  <a:lnTo>
                    <a:pt x="434" y="2055"/>
                  </a:lnTo>
                  <a:lnTo>
                    <a:pt x="571" y="2032"/>
                  </a:lnTo>
                  <a:lnTo>
                    <a:pt x="765" y="1792"/>
                  </a:lnTo>
                  <a:lnTo>
                    <a:pt x="902" y="1336"/>
                  </a:lnTo>
                  <a:lnTo>
                    <a:pt x="857" y="1244"/>
                  </a:lnTo>
                  <a:lnTo>
                    <a:pt x="982" y="914"/>
                  </a:lnTo>
                  <a:lnTo>
                    <a:pt x="937" y="777"/>
                  </a:lnTo>
                  <a:lnTo>
                    <a:pt x="1119" y="389"/>
                  </a:lnTo>
                  <a:lnTo>
                    <a:pt x="1165" y="138"/>
                  </a:lnTo>
                  <a:lnTo>
                    <a:pt x="1005" y="138"/>
                  </a:lnTo>
                  <a:lnTo>
                    <a:pt x="1016" y="1"/>
                  </a:lnTo>
                  <a:lnTo>
                    <a:pt x="879" y="1"/>
                  </a:lnTo>
                  <a:lnTo>
                    <a:pt x="514" y="560"/>
                  </a:lnTo>
                  <a:lnTo>
                    <a:pt x="389" y="446"/>
                  </a:lnTo>
                  <a:lnTo>
                    <a:pt x="286" y="491"/>
                  </a:lnTo>
                  <a:lnTo>
                    <a:pt x="275" y="628"/>
                  </a:lnTo>
                  <a:lnTo>
                    <a:pt x="172" y="1347"/>
                  </a:lnTo>
                  <a:lnTo>
                    <a:pt x="1" y="2374"/>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49" name="Google Shape;649;p38"/>
            <p:cNvSpPr/>
            <p:nvPr/>
          </p:nvSpPr>
          <p:spPr>
            <a:xfrm>
              <a:off x="2335100" y="3333800"/>
              <a:ext cx="250800" cy="297300"/>
            </a:xfrm>
            <a:custGeom>
              <a:rect b="b" l="l" r="r" t="t"/>
              <a:pathLst>
                <a:path extrusionOk="0" h="11892" w="10032">
                  <a:moveTo>
                    <a:pt x="9655" y="9438"/>
                  </a:moveTo>
                  <a:lnTo>
                    <a:pt x="9884" y="9255"/>
                  </a:lnTo>
                  <a:lnTo>
                    <a:pt x="9769" y="8742"/>
                  </a:lnTo>
                  <a:lnTo>
                    <a:pt x="9963" y="8342"/>
                  </a:lnTo>
                  <a:lnTo>
                    <a:pt x="10032" y="7635"/>
                  </a:lnTo>
                  <a:lnTo>
                    <a:pt x="9804" y="7064"/>
                  </a:lnTo>
                  <a:lnTo>
                    <a:pt x="9347" y="6813"/>
                  </a:lnTo>
                  <a:lnTo>
                    <a:pt x="9233" y="6448"/>
                  </a:lnTo>
                  <a:lnTo>
                    <a:pt x="9313" y="5934"/>
                  </a:lnTo>
                  <a:lnTo>
                    <a:pt x="7795" y="5889"/>
                  </a:lnTo>
                  <a:lnTo>
                    <a:pt x="7407" y="4839"/>
                  </a:lnTo>
                  <a:lnTo>
                    <a:pt x="7635" y="4816"/>
                  </a:lnTo>
                  <a:lnTo>
                    <a:pt x="7590" y="4417"/>
                  </a:lnTo>
                  <a:lnTo>
                    <a:pt x="7419" y="4166"/>
                  </a:lnTo>
                  <a:lnTo>
                    <a:pt x="7350" y="3641"/>
                  </a:lnTo>
                  <a:lnTo>
                    <a:pt x="6882" y="3367"/>
                  </a:lnTo>
                  <a:lnTo>
                    <a:pt x="6380" y="3378"/>
                  </a:lnTo>
                  <a:lnTo>
                    <a:pt x="6026" y="3104"/>
                  </a:lnTo>
                  <a:lnTo>
                    <a:pt x="5479" y="2933"/>
                  </a:lnTo>
                  <a:lnTo>
                    <a:pt x="5136" y="2591"/>
                  </a:lnTo>
                  <a:lnTo>
                    <a:pt x="4235" y="2454"/>
                  </a:lnTo>
                  <a:lnTo>
                    <a:pt x="3322" y="1643"/>
                  </a:lnTo>
                  <a:lnTo>
                    <a:pt x="3367" y="1027"/>
                  </a:lnTo>
                  <a:lnTo>
                    <a:pt x="3242" y="673"/>
                  </a:lnTo>
                  <a:lnTo>
                    <a:pt x="3299" y="0"/>
                  </a:lnTo>
                  <a:lnTo>
                    <a:pt x="2260" y="160"/>
                  </a:lnTo>
                  <a:lnTo>
                    <a:pt x="1861" y="479"/>
                  </a:lnTo>
                  <a:lnTo>
                    <a:pt x="1176" y="856"/>
                  </a:lnTo>
                  <a:lnTo>
                    <a:pt x="1016" y="1130"/>
                  </a:lnTo>
                  <a:lnTo>
                    <a:pt x="605" y="1153"/>
                  </a:lnTo>
                  <a:lnTo>
                    <a:pt x="1" y="1073"/>
                  </a:lnTo>
                  <a:lnTo>
                    <a:pt x="788" y="2534"/>
                  </a:lnTo>
                  <a:lnTo>
                    <a:pt x="628" y="2842"/>
                  </a:lnTo>
                  <a:lnTo>
                    <a:pt x="640" y="3481"/>
                  </a:lnTo>
                  <a:lnTo>
                    <a:pt x="685" y="4245"/>
                  </a:lnTo>
                  <a:lnTo>
                    <a:pt x="411" y="4702"/>
                  </a:lnTo>
                  <a:lnTo>
                    <a:pt x="583" y="5044"/>
                  </a:lnTo>
                  <a:lnTo>
                    <a:pt x="434" y="5352"/>
                  </a:lnTo>
                  <a:lnTo>
                    <a:pt x="834" y="6106"/>
                  </a:lnTo>
                  <a:lnTo>
                    <a:pt x="434" y="7087"/>
                  </a:lnTo>
                  <a:lnTo>
                    <a:pt x="868" y="7703"/>
                  </a:lnTo>
                  <a:lnTo>
                    <a:pt x="1039" y="8354"/>
                  </a:lnTo>
                  <a:lnTo>
                    <a:pt x="1496" y="8742"/>
                  </a:lnTo>
                  <a:lnTo>
                    <a:pt x="1347" y="9632"/>
                  </a:lnTo>
                  <a:lnTo>
                    <a:pt x="1872" y="10636"/>
                  </a:lnTo>
                  <a:lnTo>
                    <a:pt x="2317" y="11892"/>
                  </a:lnTo>
                  <a:lnTo>
                    <a:pt x="2854" y="11766"/>
                  </a:lnTo>
                  <a:lnTo>
                    <a:pt x="3424" y="10956"/>
                  </a:lnTo>
                  <a:lnTo>
                    <a:pt x="4486" y="11173"/>
                  </a:lnTo>
                  <a:lnTo>
                    <a:pt x="5011" y="11823"/>
                  </a:lnTo>
                  <a:lnTo>
                    <a:pt x="5239" y="11093"/>
                  </a:lnTo>
                  <a:lnTo>
                    <a:pt x="6140" y="11138"/>
                  </a:lnTo>
                  <a:lnTo>
                    <a:pt x="6277" y="11321"/>
                  </a:lnTo>
                  <a:lnTo>
                    <a:pt x="6494" y="10237"/>
                  </a:lnTo>
                  <a:lnTo>
                    <a:pt x="6460" y="9758"/>
                  </a:lnTo>
                  <a:lnTo>
                    <a:pt x="6768" y="8959"/>
                  </a:lnTo>
                  <a:lnTo>
                    <a:pt x="8115" y="8685"/>
                  </a:lnTo>
                  <a:lnTo>
                    <a:pt x="8845" y="8696"/>
                  </a:lnTo>
                  <a:lnTo>
                    <a:pt x="9621" y="9164"/>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50" name="Google Shape;650;p38"/>
            <p:cNvSpPr/>
            <p:nvPr/>
          </p:nvSpPr>
          <p:spPr>
            <a:xfrm>
              <a:off x="2242375" y="2993125"/>
              <a:ext cx="784625" cy="885325"/>
            </a:xfrm>
            <a:custGeom>
              <a:rect b="b" l="l" r="r" t="t"/>
              <a:pathLst>
                <a:path extrusionOk="0" h="35413" w="31385">
                  <a:moveTo>
                    <a:pt x="13844" y="3037"/>
                  </a:moveTo>
                  <a:lnTo>
                    <a:pt x="13638" y="3071"/>
                  </a:lnTo>
                  <a:lnTo>
                    <a:pt x="13193" y="3002"/>
                  </a:lnTo>
                  <a:lnTo>
                    <a:pt x="12942" y="3242"/>
                  </a:lnTo>
                  <a:lnTo>
                    <a:pt x="12566" y="3402"/>
                  </a:lnTo>
                  <a:lnTo>
                    <a:pt x="12326" y="3425"/>
                  </a:lnTo>
                  <a:lnTo>
                    <a:pt x="12223" y="3607"/>
                  </a:lnTo>
                  <a:lnTo>
                    <a:pt x="11835" y="3573"/>
                  </a:lnTo>
                  <a:lnTo>
                    <a:pt x="11344" y="3139"/>
                  </a:lnTo>
                  <a:lnTo>
                    <a:pt x="11299" y="2729"/>
                  </a:lnTo>
                  <a:lnTo>
                    <a:pt x="11093" y="2261"/>
                  </a:lnTo>
                  <a:lnTo>
                    <a:pt x="11242" y="1485"/>
                  </a:lnTo>
                  <a:lnTo>
                    <a:pt x="11470" y="1176"/>
                  </a:lnTo>
                  <a:lnTo>
                    <a:pt x="11299" y="743"/>
                  </a:lnTo>
                  <a:lnTo>
                    <a:pt x="11025" y="617"/>
                  </a:lnTo>
                  <a:lnTo>
                    <a:pt x="11139" y="218"/>
                  </a:lnTo>
                  <a:lnTo>
                    <a:pt x="10956" y="1"/>
                  </a:lnTo>
                  <a:lnTo>
                    <a:pt x="10546" y="47"/>
                  </a:lnTo>
                  <a:lnTo>
                    <a:pt x="10648" y="298"/>
                  </a:lnTo>
                  <a:lnTo>
                    <a:pt x="10340" y="640"/>
                  </a:lnTo>
                  <a:lnTo>
                    <a:pt x="9427" y="982"/>
                  </a:lnTo>
                  <a:lnTo>
                    <a:pt x="8857" y="1131"/>
                  </a:lnTo>
                  <a:lnTo>
                    <a:pt x="8617" y="1348"/>
                  </a:lnTo>
                  <a:lnTo>
                    <a:pt x="7989" y="1119"/>
                  </a:lnTo>
                  <a:lnTo>
                    <a:pt x="7384" y="1005"/>
                  </a:lnTo>
                  <a:lnTo>
                    <a:pt x="7247" y="1085"/>
                  </a:lnTo>
                  <a:lnTo>
                    <a:pt x="7590" y="1313"/>
                  </a:lnTo>
                  <a:lnTo>
                    <a:pt x="7544" y="1930"/>
                  </a:lnTo>
                  <a:lnTo>
                    <a:pt x="7647" y="2500"/>
                  </a:lnTo>
                  <a:lnTo>
                    <a:pt x="8332" y="2569"/>
                  </a:lnTo>
                  <a:lnTo>
                    <a:pt x="8377" y="2774"/>
                  </a:lnTo>
                  <a:lnTo>
                    <a:pt x="7784" y="3025"/>
                  </a:lnTo>
                  <a:lnTo>
                    <a:pt x="7693" y="3413"/>
                  </a:lnTo>
                  <a:lnTo>
                    <a:pt x="7362" y="3550"/>
                  </a:lnTo>
                  <a:lnTo>
                    <a:pt x="6757" y="3767"/>
                  </a:lnTo>
                  <a:lnTo>
                    <a:pt x="6608" y="4041"/>
                  </a:lnTo>
                  <a:lnTo>
                    <a:pt x="5981" y="4109"/>
                  </a:lnTo>
                  <a:lnTo>
                    <a:pt x="5547" y="3630"/>
                  </a:lnTo>
                  <a:lnTo>
                    <a:pt x="5387" y="3744"/>
                  </a:lnTo>
                  <a:lnTo>
                    <a:pt x="5250" y="3196"/>
                  </a:lnTo>
                  <a:lnTo>
                    <a:pt x="5022" y="2911"/>
                  </a:lnTo>
                  <a:lnTo>
                    <a:pt x="4748" y="3231"/>
                  </a:lnTo>
                  <a:lnTo>
                    <a:pt x="3196" y="3208"/>
                  </a:lnTo>
                  <a:lnTo>
                    <a:pt x="3196" y="3767"/>
                  </a:lnTo>
                  <a:lnTo>
                    <a:pt x="3664" y="3870"/>
                  </a:lnTo>
                  <a:lnTo>
                    <a:pt x="3641" y="4212"/>
                  </a:lnTo>
                  <a:lnTo>
                    <a:pt x="3481" y="4121"/>
                  </a:lnTo>
                  <a:lnTo>
                    <a:pt x="3025" y="4269"/>
                  </a:lnTo>
                  <a:lnTo>
                    <a:pt x="3025" y="4920"/>
                  </a:lnTo>
                  <a:lnTo>
                    <a:pt x="3379" y="5262"/>
                  </a:lnTo>
                  <a:lnTo>
                    <a:pt x="3504" y="5776"/>
                  </a:lnTo>
                  <a:lnTo>
                    <a:pt x="3493" y="6175"/>
                  </a:lnTo>
                  <a:lnTo>
                    <a:pt x="3185" y="8663"/>
                  </a:lnTo>
                  <a:lnTo>
                    <a:pt x="2454" y="8617"/>
                  </a:lnTo>
                  <a:lnTo>
                    <a:pt x="2352" y="8766"/>
                  </a:lnTo>
                  <a:lnTo>
                    <a:pt x="1701" y="8937"/>
                  </a:lnTo>
                  <a:lnTo>
                    <a:pt x="811" y="9542"/>
                  </a:lnTo>
                  <a:lnTo>
                    <a:pt x="754" y="9975"/>
                  </a:lnTo>
                  <a:lnTo>
                    <a:pt x="571" y="10283"/>
                  </a:lnTo>
                  <a:lnTo>
                    <a:pt x="674" y="10774"/>
                  </a:lnTo>
                  <a:lnTo>
                    <a:pt x="195" y="11048"/>
                  </a:lnTo>
                  <a:lnTo>
                    <a:pt x="218" y="11425"/>
                  </a:lnTo>
                  <a:lnTo>
                    <a:pt x="1" y="11584"/>
                  </a:lnTo>
                  <a:lnTo>
                    <a:pt x="366" y="12417"/>
                  </a:lnTo>
                  <a:lnTo>
                    <a:pt x="845" y="12954"/>
                  </a:lnTo>
                  <a:lnTo>
                    <a:pt x="697" y="13353"/>
                  </a:lnTo>
                  <a:lnTo>
                    <a:pt x="1222" y="13399"/>
                  </a:lnTo>
                  <a:lnTo>
                    <a:pt x="1553" y="13878"/>
                  </a:lnTo>
                  <a:lnTo>
                    <a:pt x="2249" y="13912"/>
                  </a:lnTo>
                  <a:lnTo>
                    <a:pt x="2877" y="13365"/>
                  </a:lnTo>
                  <a:lnTo>
                    <a:pt x="2911" y="14757"/>
                  </a:lnTo>
                  <a:lnTo>
                    <a:pt x="3276" y="14848"/>
                  </a:lnTo>
                  <a:lnTo>
                    <a:pt x="3710" y="14700"/>
                  </a:lnTo>
                  <a:lnTo>
                    <a:pt x="4303" y="14780"/>
                  </a:lnTo>
                  <a:lnTo>
                    <a:pt x="4725" y="14757"/>
                  </a:lnTo>
                  <a:lnTo>
                    <a:pt x="4874" y="14483"/>
                  </a:lnTo>
                  <a:lnTo>
                    <a:pt x="5558" y="14106"/>
                  </a:lnTo>
                  <a:lnTo>
                    <a:pt x="5958" y="13787"/>
                  </a:lnTo>
                  <a:lnTo>
                    <a:pt x="7008" y="13627"/>
                  </a:lnTo>
                  <a:lnTo>
                    <a:pt x="6951" y="14300"/>
                  </a:lnTo>
                  <a:lnTo>
                    <a:pt x="7076" y="14654"/>
                  </a:lnTo>
                  <a:lnTo>
                    <a:pt x="7031" y="15270"/>
                  </a:lnTo>
                  <a:lnTo>
                    <a:pt x="7944" y="16081"/>
                  </a:lnTo>
                  <a:lnTo>
                    <a:pt x="8845" y="16218"/>
                  </a:lnTo>
                  <a:lnTo>
                    <a:pt x="9188" y="16560"/>
                  </a:lnTo>
                  <a:lnTo>
                    <a:pt x="9724" y="16731"/>
                  </a:lnTo>
                  <a:lnTo>
                    <a:pt x="10089" y="17005"/>
                  </a:lnTo>
                  <a:lnTo>
                    <a:pt x="10580" y="16994"/>
                  </a:lnTo>
                  <a:lnTo>
                    <a:pt x="11059" y="17268"/>
                  </a:lnTo>
                  <a:lnTo>
                    <a:pt x="11128" y="17793"/>
                  </a:lnTo>
                  <a:lnTo>
                    <a:pt x="11299" y="18044"/>
                  </a:lnTo>
                  <a:lnTo>
                    <a:pt x="11344" y="18443"/>
                  </a:lnTo>
                  <a:lnTo>
                    <a:pt x="11116" y="18466"/>
                  </a:lnTo>
                  <a:lnTo>
                    <a:pt x="11493" y="19516"/>
                  </a:lnTo>
                  <a:lnTo>
                    <a:pt x="13022" y="19561"/>
                  </a:lnTo>
                  <a:lnTo>
                    <a:pt x="12942" y="20075"/>
                  </a:lnTo>
                  <a:lnTo>
                    <a:pt x="13056" y="20440"/>
                  </a:lnTo>
                  <a:lnTo>
                    <a:pt x="13513" y="20691"/>
                  </a:lnTo>
                  <a:lnTo>
                    <a:pt x="13741" y="21262"/>
                  </a:lnTo>
                  <a:lnTo>
                    <a:pt x="13661" y="21969"/>
                  </a:lnTo>
                  <a:lnTo>
                    <a:pt x="13478" y="22369"/>
                  </a:lnTo>
                  <a:lnTo>
                    <a:pt x="13593" y="22882"/>
                  </a:lnTo>
                  <a:lnTo>
                    <a:pt x="13364" y="23065"/>
                  </a:lnTo>
                  <a:lnTo>
                    <a:pt x="13638" y="23579"/>
                  </a:lnTo>
                  <a:lnTo>
                    <a:pt x="13695" y="24811"/>
                  </a:lnTo>
                  <a:lnTo>
                    <a:pt x="14551" y="24982"/>
                  </a:lnTo>
                  <a:lnTo>
                    <a:pt x="14848" y="24811"/>
                  </a:lnTo>
                  <a:lnTo>
                    <a:pt x="15407" y="25051"/>
                  </a:lnTo>
                  <a:lnTo>
                    <a:pt x="15578" y="25325"/>
                  </a:lnTo>
                  <a:lnTo>
                    <a:pt x="15715" y="26146"/>
                  </a:lnTo>
                  <a:lnTo>
                    <a:pt x="15852" y="26511"/>
                  </a:lnTo>
                  <a:lnTo>
                    <a:pt x="16138" y="26546"/>
                  </a:lnTo>
                  <a:lnTo>
                    <a:pt x="16423" y="26397"/>
                  </a:lnTo>
                  <a:lnTo>
                    <a:pt x="16720" y="26569"/>
                  </a:lnTo>
                  <a:lnTo>
                    <a:pt x="16765" y="27059"/>
                  </a:lnTo>
                  <a:lnTo>
                    <a:pt x="16720" y="27607"/>
                  </a:lnTo>
                  <a:lnTo>
                    <a:pt x="16617" y="28121"/>
                  </a:lnTo>
                  <a:lnTo>
                    <a:pt x="16993" y="27949"/>
                  </a:lnTo>
                  <a:lnTo>
                    <a:pt x="17427" y="28474"/>
                  </a:lnTo>
                  <a:lnTo>
                    <a:pt x="17507" y="29205"/>
                  </a:lnTo>
                  <a:lnTo>
                    <a:pt x="16902" y="29707"/>
                  </a:lnTo>
                  <a:lnTo>
                    <a:pt x="16434" y="30072"/>
                  </a:lnTo>
                  <a:lnTo>
                    <a:pt x="15681" y="30962"/>
                  </a:lnTo>
                  <a:lnTo>
                    <a:pt x="14837" y="32183"/>
                  </a:lnTo>
                  <a:lnTo>
                    <a:pt x="15316" y="32081"/>
                  </a:lnTo>
                  <a:lnTo>
                    <a:pt x="16206" y="32788"/>
                  </a:lnTo>
                  <a:lnTo>
                    <a:pt x="16480" y="32754"/>
                  </a:lnTo>
                  <a:lnTo>
                    <a:pt x="17359" y="33336"/>
                  </a:lnTo>
                  <a:lnTo>
                    <a:pt x="18043" y="33838"/>
                  </a:lnTo>
                  <a:lnTo>
                    <a:pt x="18591" y="34454"/>
                  </a:lnTo>
                  <a:lnTo>
                    <a:pt x="18317" y="34877"/>
                  </a:lnTo>
                  <a:lnTo>
                    <a:pt x="18614" y="35413"/>
                  </a:lnTo>
                  <a:lnTo>
                    <a:pt x="19025" y="34877"/>
                  </a:lnTo>
                  <a:lnTo>
                    <a:pt x="19242" y="34021"/>
                  </a:lnTo>
                  <a:lnTo>
                    <a:pt x="19698" y="33598"/>
                  </a:lnTo>
                  <a:lnTo>
                    <a:pt x="20257" y="32879"/>
                  </a:lnTo>
                  <a:lnTo>
                    <a:pt x="20896" y="31282"/>
                  </a:lnTo>
                  <a:lnTo>
                    <a:pt x="21387" y="30791"/>
                  </a:lnTo>
                  <a:lnTo>
                    <a:pt x="21501" y="30346"/>
                  </a:lnTo>
                  <a:lnTo>
                    <a:pt x="21536" y="29433"/>
                  </a:lnTo>
                  <a:lnTo>
                    <a:pt x="21353" y="28931"/>
                  </a:lnTo>
                  <a:lnTo>
                    <a:pt x="21399" y="28246"/>
                  </a:lnTo>
                  <a:lnTo>
                    <a:pt x="21981" y="27345"/>
                  </a:lnTo>
                  <a:lnTo>
                    <a:pt x="22836" y="26626"/>
                  </a:lnTo>
                  <a:lnTo>
                    <a:pt x="23692" y="26363"/>
                  </a:lnTo>
                  <a:lnTo>
                    <a:pt x="24206" y="25952"/>
                  </a:lnTo>
                  <a:lnTo>
                    <a:pt x="25416" y="25610"/>
                  </a:lnTo>
                  <a:lnTo>
                    <a:pt x="26260" y="25610"/>
                  </a:lnTo>
                  <a:lnTo>
                    <a:pt x="26420" y="25062"/>
                  </a:lnTo>
                  <a:lnTo>
                    <a:pt x="27013" y="24663"/>
                  </a:lnTo>
                  <a:lnTo>
                    <a:pt x="27105" y="23738"/>
                  </a:lnTo>
                  <a:lnTo>
                    <a:pt x="27835" y="22551"/>
                  </a:lnTo>
                  <a:lnTo>
                    <a:pt x="27904" y="21342"/>
                  </a:lnTo>
                  <a:lnTo>
                    <a:pt x="28132" y="20977"/>
                  </a:lnTo>
                  <a:lnTo>
                    <a:pt x="28177" y="20383"/>
                  </a:lnTo>
                  <a:lnTo>
                    <a:pt x="28326" y="18979"/>
                  </a:lnTo>
                  <a:lnTo>
                    <a:pt x="28189" y="17279"/>
                  </a:lnTo>
                  <a:lnTo>
                    <a:pt x="28383" y="16606"/>
                  </a:lnTo>
                  <a:lnTo>
                    <a:pt x="28588" y="16594"/>
                  </a:lnTo>
                  <a:lnTo>
                    <a:pt x="29147" y="15807"/>
                  </a:lnTo>
                  <a:lnTo>
                    <a:pt x="29615" y="14780"/>
                  </a:lnTo>
                  <a:lnTo>
                    <a:pt x="30711" y="13524"/>
                  </a:lnTo>
                  <a:lnTo>
                    <a:pt x="31099" y="12931"/>
                  </a:lnTo>
                  <a:lnTo>
                    <a:pt x="31384" y="11425"/>
                  </a:lnTo>
                  <a:lnTo>
                    <a:pt x="31236" y="10877"/>
                  </a:lnTo>
                  <a:lnTo>
                    <a:pt x="30951" y="9713"/>
                  </a:lnTo>
                  <a:lnTo>
                    <a:pt x="30654" y="9427"/>
                  </a:lnTo>
                  <a:lnTo>
                    <a:pt x="29969" y="9405"/>
                  </a:lnTo>
                  <a:lnTo>
                    <a:pt x="29353" y="9131"/>
                  </a:lnTo>
                  <a:lnTo>
                    <a:pt x="28314" y="8115"/>
                  </a:lnTo>
                  <a:lnTo>
                    <a:pt x="27116" y="7362"/>
                  </a:lnTo>
                  <a:lnTo>
                    <a:pt x="25918" y="7407"/>
                  </a:lnTo>
                  <a:lnTo>
                    <a:pt x="24366" y="6917"/>
                  </a:lnTo>
                  <a:lnTo>
                    <a:pt x="23441" y="7202"/>
                  </a:lnTo>
                  <a:lnTo>
                    <a:pt x="23555" y="6711"/>
                  </a:lnTo>
                  <a:lnTo>
                    <a:pt x="23167" y="6164"/>
                  </a:lnTo>
                  <a:lnTo>
                    <a:pt x="21821" y="5627"/>
                  </a:lnTo>
                  <a:lnTo>
                    <a:pt x="20817" y="5296"/>
                  </a:lnTo>
                  <a:lnTo>
                    <a:pt x="20212" y="5878"/>
                  </a:lnTo>
                  <a:lnTo>
                    <a:pt x="20166" y="4977"/>
                  </a:lnTo>
                  <a:lnTo>
                    <a:pt x="18762" y="4840"/>
                  </a:lnTo>
                  <a:lnTo>
                    <a:pt x="18511" y="4554"/>
                  </a:lnTo>
                  <a:lnTo>
                    <a:pt x="19116" y="3813"/>
                  </a:lnTo>
                  <a:lnTo>
                    <a:pt x="19105" y="3185"/>
                  </a:lnTo>
                  <a:lnTo>
                    <a:pt x="18671" y="3037"/>
                  </a:lnTo>
                  <a:lnTo>
                    <a:pt x="18249" y="1439"/>
                  </a:lnTo>
                  <a:lnTo>
                    <a:pt x="18055" y="948"/>
                  </a:lnTo>
                  <a:lnTo>
                    <a:pt x="17792" y="982"/>
                  </a:lnTo>
                  <a:lnTo>
                    <a:pt x="17290" y="1816"/>
                  </a:lnTo>
                  <a:lnTo>
                    <a:pt x="17028" y="2489"/>
                  </a:lnTo>
                  <a:lnTo>
                    <a:pt x="16731" y="2831"/>
                  </a:lnTo>
                  <a:lnTo>
                    <a:pt x="16343" y="2900"/>
                  </a:lnTo>
                  <a:lnTo>
                    <a:pt x="16229" y="2637"/>
                  </a:lnTo>
                  <a:lnTo>
                    <a:pt x="16058" y="2603"/>
                  </a:lnTo>
                  <a:lnTo>
                    <a:pt x="15807" y="2854"/>
                  </a:lnTo>
                  <a:lnTo>
                    <a:pt x="15464" y="2671"/>
                  </a:lnTo>
                  <a:lnTo>
                    <a:pt x="15008" y="2466"/>
                  </a:lnTo>
                  <a:lnTo>
                    <a:pt x="14620" y="2569"/>
                  </a:lnTo>
                  <a:lnTo>
                    <a:pt x="14289" y="2489"/>
                  </a:lnTo>
                  <a:lnTo>
                    <a:pt x="14220" y="2740"/>
                  </a:lnTo>
                  <a:lnTo>
                    <a:pt x="14346" y="2923"/>
                  </a:lnTo>
                  <a:lnTo>
                    <a:pt x="14277" y="3117"/>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51" name="Google Shape;651;p38"/>
            <p:cNvSpPr/>
            <p:nvPr/>
          </p:nvSpPr>
          <p:spPr>
            <a:xfrm>
              <a:off x="6007825" y="2988575"/>
              <a:ext cx="23725" cy="32825"/>
            </a:xfrm>
            <a:custGeom>
              <a:rect b="b" l="l" r="r" t="t"/>
              <a:pathLst>
                <a:path extrusionOk="0" h="1313" w="949">
                  <a:moveTo>
                    <a:pt x="1" y="845"/>
                  </a:moveTo>
                  <a:lnTo>
                    <a:pt x="377" y="1313"/>
                  </a:lnTo>
                  <a:lnTo>
                    <a:pt x="537" y="993"/>
                  </a:lnTo>
                  <a:lnTo>
                    <a:pt x="925" y="1027"/>
                  </a:lnTo>
                  <a:lnTo>
                    <a:pt x="937" y="434"/>
                  </a:lnTo>
                  <a:lnTo>
                    <a:pt x="948" y="0"/>
                  </a:lnTo>
                  <a:lnTo>
                    <a:pt x="298" y="491"/>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52" name="Google Shape;652;p38"/>
            <p:cNvSpPr/>
            <p:nvPr/>
          </p:nvSpPr>
          <p:spPr>
            <a:xfrm>
              <a:off x="5443775" y="2469900"/>
              <a:ext cx="64800" cy="36250"/>
            </a:xfrm>
            <a:custGeom>
              <a:rect b="b" l="l" r="r" t="t"/>
              <a:pathLst>
                <a:path extrusionOk="0" h="1450" w="2592">
                  <a:moveTo>
                    <a:pt x="2146" y="491"/>
                  </a:moveTo>
                  <a:lnTo>
                    <a:pt x="1758" y="228"/>
                  </a:lnTo>
                  <a:lnTo>
                    <a:pt x="1348" y="217"/>
                  </a:lnTo>
                  <a:lnTo>
                    <a:pt x="743" y="0"/>
                  </a:lnTo>
                  <a:lnTo>
                    <a:pt x="378" y="228"/>
                  </a:lnTo>
                  <a:lnTo>
                    <a:pt x="1" y="913"/>
                  </a:lnTo>
                  <a:lnTo>
                    <a:pt x="47" y="1084"/>
                  </a:lnTo>
                  <a:lnTo>
                    <a:pt x="834" y="1449"/>
                  </a:lnTo>
                  <a:lnTo>
                    <a:pt x="1291" y="1301"/>
                  </a:lnTo>
                  <a:lnTo>
                    <a:pt x="1964" y="1358"/>
                  </a:lnTo>
                  <a:lnTo>
                    <a:pt x="2592" y="1335"/>
                  </a:lnTo>
                  <a:lnTo>
                    <a:pt x="2534" y="776"/>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53" name="Google Shape;653;p38"/>
            <p:cNvSpPr/>
            <p:nvPr/>
          </p:nvSpPr>
          <p:spPr>
            <a:xfrm>
              <a:off x="4109700" y="3512675"/>
              <a:ext cx="189175" cy="208300"/>
            </a:xfrm>
            <a:custGeom>
              <a:rect b="b" l="l" r="r" t="t"/>
              <a:pathLst>
                <a:path extrusionOk="0" h="8332" w="7567">
                  <a:moveTo>
                    <a:pt x="4440" y="80"/>
                  </a:moveTo>
                  <a:lnTo>
                    <a:pt x="4292" y="1"/>
                  </a:lnTo>
                  <a:lnTo>
                    <a:pt x="3835" y="217"/>
                  </a:lnTo>
                  <a:lnTo>
                    <a:pt x="3607" y="217"/>
                  </a:lnTo>
                  <a:lnTo>
                    <a:pt x="3082" y="571"/>
                  </a:lnTo>
                  <a:lnTo>
                    <a:pt x="2797" y="206"/>
                  </a:lnTo>
                  <a:lnTo>
                    <a:pt x="1575" y="514"/>
                  </a:lnTo>
                  <a:lnTo>
                    <a:pt x="982" y="548"/>
                  </a:lnTo>
                  <a:lnTo>
                    <a:pt x="856" y="3789"/>
                  </a:lnTo>
                  <a:lnTo>
                    <a:pt x="92" y="3812"/>
                  </a:lnTo>
                  <a:lnTo>
                    <a:pt x="1" y="6448"/>
                  </a:lnTo>
                  <a:lnTo>
                    <a:pt x="206" y="6597"/>
                  </a:lnTo>
                  <a:lnTo>
                    <a:pt x="628" y="7464"/>
                  </a:lnTo>
                  <a:lnTo>
                    <a:pt x="525" y="8012"/>
                  </a:lnTo>
                  <a:lnTo>
                    <a:pt x="685" y="8331"/>
                  </a:lnTo>
                  <a:lnTo>
                    <a:pt x="1256" y="8240"/>
                  </a:lnTo>
                  <a:lnTo>
                    <a:pt x="1655" y="7841"/>
                  </a:lnTo>
                  <a:lnTo>
                    <a:pt x="2043" y="7567"/>
                  </a:lnTo>
                  <a:lnTo>
                    <a:pt x="2260" y="7122"/>
                  </a:lnTo>
                  <a:lnTo>
                    <a:pt x="2637" y="6905"/>
                  </a:lnTo>
                  <a:lnTo>
                    <a:pt x="2968" y="7019"/>
                  </a:lnTo>
                  <a:lnTo>
                    <a:pt x="3321" y="7282"/>
                  </a:lnTo>
                  <a:lnTo>
                    <a:pt x="3949" y="7327"/>
                  </a:lnTo>
                  <a:lnTo>
                    <a:pt x="4463" y="7110"/>
                  </a:lnTo>
                  <a:lnTo>
                    <a:pt x="4554" y="6825"/>
                  </a:lnTo>
                  <a:lnTo>
                    <a:pt x="4725" y="6391"/>
                  </a:lnTo>
                  <a:lnTo>
                    <a:pt x="5147" y="6323"/>
                  </a:lnTo>
                  <a:lnTo>
                    <a:pt x="5398" y="5981"/>
                  </a:lnTo>
                  <a:lnTo>
                    <a:pt x="5684" y="5364"/>
                  </a:lnTo>
                  <a:lnTo>
                    <a:pt x="6426" y="4702"/>
                  </a:lnTo>
                  <a:lnTo>
                    <a:pt x="7567" y="4029"/>
                  </a:lnTo>
                  <a:lnTo>
                    <a:pt x="7076" y="3618"/>
                  </a:lnTo>
                  <a:lnTo>
                    <a:pt x="6483" y="3481"/>
                  </a:lnTo>
                  <a:lnTo>
                    <a:pt x="6266" y="2899"/>
                  </a:lnTo>
                  <a:lnTo>
                    <a:pt x="6277" y="2580"/>
                  </a:lnTo>
                  <a:lnTo>
                    <a:pt x="5946" y="2488"/>
                  </a:lnTo>
                  <a:lnTo>
                    <a:pt x="5090" y="1484"/>
                  </a:lnTo>
                  <a:lnTo>
                    <a:pt x="4862" y="959"/>
                  </a:lnTo>
                  <a:lnTo>
                    <a:pt x="4714" y="799"/>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54" name="Google Shape;654;p38"/>
            <p:cNvSpPr/>
            <p:nvPr/>
          </p:nvSpPr>
          <p:spPr>
            <a:xfrm>
              <a:off x="4010425" y="2859325"/>
              <a:ext cx="258775" cy="201175"/>
            </a:xfrm>
            <a:custGeom>
              <a:rect b="b" l="l" r="r" t="t"/>
              <a:pathLst>
                <a:path extrusionOk="0" h="8047" w="10351">
                  <a:moveTo>
                    <a:pt x="7521" y="2283"/>
                  </a:moveTo>
                  <a:lnTo>
                    <a:pt x="7452" y="2249"/>
                  </a:lnTo>
                  <a:lnTo>
                    <a:pt x="7167" y="1986"/>
                  </a:lnTo>
                  <a:lnTo>
                    <a:pt x="7121" y="1701"/>
                  </a:lnTo>
                  <a:lnTo>
                    <a:pt x="7235" y="1336"/>
                  </a:lnTo>
                  <a:lnTo>
                    <a:pt x="7235" y="959"/>
                  </a:lnTo>
                  <a:lnTo>
                    <a:pt x="6768" y="389"/>
                  </a:lnTo>
                  <a:lnTo>
                    <a:pt x="6665" y="1"/>
                  </a:lnTo>
                  <a:lnTo>
                    <a:pt x="6174" y="160"/>
                  </a:lnTo>
                  <a:lnTo>
                    <a:pt x="5775" y="514"/>
                  </a:lnTo>
                  <a:lnTo>
                    <a:pt x="5204" y="1519"/>
                  </a:lnTo>
                  <a:lnTo>
                    <a:pt x="4462" y="1929"/>
                  </a:lnTo>
                  <a:lnTo>
                    <a:pt x="3686" y="1872"/>
                  </a:lnTo>
                  <a:lnTo>
                    <a:pt x="3458" y="1964"/>
                  </a:lnTo>
                  <a:lnTo>
                    <a:pt x="3538" y="2283"/>
                  </a:lnTo>
                  <a:lnTo>
                    <a:pt x="3127" y="2603"/>
                  </a:lnTo>
                  <a:lnTo>
                    <a:pt x="2796" y="2956"/>
                  </a:lnTo>
                  <a:lnTo>
                    <a:pt x="1792" y="3299"/>
                  </a:lnTo>
                  <a:lnTo>
                    <a:pt x="1586" y="3105"/>
                  </a:lnTo>
                  <a:lnTo>
                    <a:pt x="1461" y="3071"/>
                  </a:lnTo>
                  <a:lnTo>
                    <a:pt x="1312" y="3310"/>
                  </a:lnTo>
                  <a:lnTo>
                    <a:pt x="651" y="3367"/>
                  </a:lnTo>
                  <a:lnTo>
                    <a:pt x="263" y="4303"/>
                  </a:lnTo>
                  <a:lnTo>
                    <a:pt x="57" y="4451"/>
                  </a:lnTo>
                  <a:lnTo>
                    <a:pt x="0" y="5170"/>
                  </a:lnTo>
                  <a:lnTo>
                    <a:pt x="91" y="5558"/>
                  </a:lnTo>
                  <a:lnTo>
                    <a:pt x="34" y="5821"/>
                  </a:lnTo>
                  <a:lnTo>
                    <a:pt x="400" y="6300"/>
                  </a:lnTo>
                  <a:lnTo>
                    <a:pt x="479" y="6620"/>
                  </a:lnTo>
                  <a:lnTo>
                    <a:pt x="776" y="7076"/>
                  </a:lnTo>
                  <a:lnTo>
                    <a:pt x="1141" y="7384"/>
                  </a:lnTo>
                  <a:lnTo>
                    <a:pt x="1187" y="7795"/>
                  </a:lnTo>
                  <a:lnTo>
                    <a:pt x="1278" y="8046"/>
                  </a:lnTo>
                  <a:lnTo>
                    <a:pt x="1689" y="7213"/>
                  </a:lnTo>
                  <a:lnTo>
                    <a:pt x="2157" y="6722"/>
                  </a:lnTo>
                  <a:lnTo>
                    <a:pt x="2705" y="6882"/>
                  </a:lnTo>
                  <a:lnTo>
                    <a:pt x="3218" y="6939"/>
                  </a:lnTo>
                  <a:lnTo>
                    <a:pt x="3287" y="6300"/>
                  </a:lnTo>
                  <a:lnTo>
                    <a:pt x="3595" y="5844"/>
                  </a:lnTo>
                  <a:lnTo>
                    <a:pt x="4029" y="5558"/>
                  </a:lnTo>
                  <a:lnTo>
                    <a:pt x="4679" y="5855"/>
                  </a:lnTo>
                  <a:lnTo>
                    <a:pt x="5193" y="6197"/>
                  </a:lnTo>
                  <a:lnTo>
                    <a:pt x="5786" y="6277"/>
                  </a:lnTo>
                  <a:lnTo>
                    <a:pt x="6379" y="6449"/>
                  </a:lnTo>
                  <a:lnTo>
                    <a:pt x="6608" y="5912"/>
                  </a:lnTo>
                  <a:lnTo>
                    <a:pt x="6722" y="5844"/>
                  </a:lnTo>
                  <a:lnTo>
                    <a:pt x="7098" y="5924"/>
                  </a:lnTo>
                  <a:lnTo>
                    <a:pt x="7977" y="5479"/>
                  </a:lnTo>
                  <a:lnTo>
                    <a:pt x="8297" y="5673"/>
                  </a:lnTo>
                  <a:lnTo>
                    <a:pt x="8548" y="5638"/>
                  </a:lnTo>
                  <a:lnTo>
                    <a:pt x="8673" y="5421"/>
                  </a:lnTo>
                  <a:lnTo>
                    <a:pt x="8959" y="5342"/>
                  </a:lnTo>
                  <a:lnTo>
                    <a:pt x="9575" y="5444"/>
                  </a:lnTo>
                  <a:lnTo>
                    <a:pt x="10088" y="5456"/>
                  </a:lnTo>
                  <a:lnTo>
                    <a:pt x="10351" y="5364"/>
                  </a:lnTo>
                  <a:lnTo>
                    <a:pt x="10214" y="5068"/>
                  </a:lnTo>
                  <a:lnTo>
                    <a:pt x="9621" y="4714"/>
                  </a:lnTo>
                  <a:lnTo>
                    <a:pt x="9404" y="4166"/>
                  </a:lnTo>
                  <a:lnTo>
                    <a:pt x="9061" y="3790"/>
                  </a:lnTo>
                  <a:lnTo>
                    <a:pt x="8525" y="3299"/>
                  </a:lnTo>
                  <a:lnTo>
                    <a:pt x="8502" y="3013"/>
                  </a:lnTo>
                  <a:lnTo>
                    <a:pt x="8068" y="2648"/>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55" name="Google Shape;655;p38"/>
            <p:cNvSpPr/>
            <p:nvPr/>
          </p:nvSpPr>
          <p:spPr>
            <a:xfrm>
              <a:off x="1465200" y="1347225"/>
              <a:ext cx="1519000" cy="811125"/>
            </a:xfrm>
            <a:custGeom>
              <a:rect b="b" l="l" r="r" t="t"/>
              <a:pathLst>
                <a:path extrusionOk="0" h="32445" w="60760">
                  <a:moveTo>
                    <a:pt x="44931" y="28451"/>
                  </a:moveTo>
                  <a:lnTo>
                    <a:pt x="44828" y="28017"/>
                  </a:lnTo>
                  <a:lnTo>
                    <a:pt x="44474" y="28291"/>
                  </a:lnTo>
                  <a:lnTo>
                    <a:pt x="44543" y="28588"/>
                  </a:lnTo>
                  <a:lnTo>
                    <a:pt x="45342" y="28964"/>
                  </a:lnTo>
                  <a:lnTo>
                    <a:pt x="45615" y="28907"/>
                  </a:lnTo>
                  <a:lnTo>
                    <a:pt x="46083" y="28553"/>
                  </a:lnTo>
                  <a:lnTo>
                    <a:pt x="45410" y="28565"/>
                  </a:lnTo>
                  <a:close/>
                  <a:moveTo>
                    <a:pt x="46985" y="26180"/>
                  </a:moveTo>
                  <a:lnTo>
                    <a:pt x="47008" y="26020"/>
                  </a:lnTo>
                  <a:lnTo>
                    <a:pt x="46426" y="25655"/>
                  </a:lnTo>
                  <a:lnTo>
                    <a:pt x="45581" y="25426"/>
                  </a:lnTo>
                  <a:lnTo>
                    <a:pt x="45307" y="25506"/>
                  </a:lnTo>
                  <a:lnTo>
                    <a:pt x="45809" y="25917"/>
                  </a:lnTo>
                  <a:lnTo>
                    <a:pt x="46620" y="26191"/>
                  </a:lnTo>
                  <a:close/>
                  <a:moveTo>
                    <a:pt x="3425" y="26705"/>
                  </a:moveTo>
                  <a:lnTo>
                    <a:pt x="3459" y="26225"/>
                  </a:lnTo>
                  <a:lnTo>
                    <a:pt x="3002" y="25849"/>
                  </a:lnTo>
                  <a:lnTo>
                    <a:pt x="2945" y="25438"/>
                  </a:lnTo>
                  <a:lnTo>
                    <a:pt x="2934" y="25141"/>
                  </a:lnTo>
                  <a:lnTo>
                    <a:pt x="2340" y="25038"/>
                  </a:lnTo>
                  <a:lnTo>
                    <a:pt x="1998" y="24913"/>
                  </a:lnTo>
                  <a:lnTo>
                    <a:pt x="1416" y="24708"/>
                  </a:lnTo>
                  <a:lnTo>
                    <a:pt x="1222" y="24924"/>
                  </a:lnTo>
                  <a:lnTo>
                    <a:pt x="1131" y="25392"/>
                  </a:lnTo>
                  <a:lnTo>
                    <a:pt x="1747" y="25552"/>
                  </a:lnTo>
                  <a:lnTo>
                    <a:pt x="1690" y="25814"/>
                  </a:lnTo>
                  <a:lnTo>
                    <a:pt x="2101" y="26123"/>
                  </a:lnTo>
                  <a:lnTo>
                    <a:pt x="2101" y="26442"/>
                  </a:lnTo>
                  <a:lnTo>
                    <a:pt x="3002" y="26842"/>
                  </a:lnTo>
                  <a:close/>
                  <a:moveTo>
                    <a:pt x="51379" y="24787"/>
                  </a:moveTo>
                  <a:lnTo>
                    <a:pt x="51926" y="24240"/>
                  </a:lnTo>
                  <a:lnTo>
                    <a:pt x="52132" y="24000"/>
                  </a:lnTo>
                  <a:lnTo>
                    <a:pt x="51835" y="23954"/>
                  </a:lnTo>
                  <a:lnTo>
                    <a:pt x="51128" y="24262"/>
                  </a:lnTo>
                  <a:lnTo>
                    <a:pt x="50534" y="24765"/>
                  </a:lnTo>
                  <a:lnTo>
                    <a:pt x="49381" y="26168"/>
                  </a:lnTo>
                  <a:lnTo>
                    <a:pt x="48617" y="26693"/>
                  </a:lnTo>
                  <a:lnTo>
                    <a:pt x="48845" y="26933"/>
                  </a:lnTo>
                  <a:lnTo>
                    <a:pt x="48309" y="27252"/>
                  </a:lnTo>
                  <a:lnTo>
                    <a:pt x="48332" y="27515"/>
                  </a:lnTo>
                  <a:lnTo>
                    <a:pt x="49701" y="27538"/>
                  </a:lnTo>
                  <a:lnTo>
                    <a:pt x="50477" y="27492"/>
                  </a:lnTo>
                  <a:lnTo>
                    <a:pt x="51105" y="27709"/>
                  </a:lnTo>
                  <a:lnTo>
                    <a:pt x="50477" y="28120"/>
                  </a:lnTo>
                  <a:lnTo>
                    <a:pt x="50888" y="28143"/>
                  </a:lnTo>
                  <a:lnTo>
                    <a:pt x="51926" y="27378"/>
                  </a:lnTo>
                  <a:lnTo>
                    <a:pt x="52098" y="27492"/>
                  </a:lnTo>
                  <a:lnTo>
                    <a:pt x="51744" y="28222"/>
                  </a:lnTo>
                  <a:lnTo>
                    <a:pt x="52177" y="28394"/>
                  </a:lnTo>
                  <a:lnTo>
                    <a:pt x="52497" y="28359"/>
                  </a:lnTo>
                  <a:lnTo>
                    <a:pt x="52999" y="27572"/>
                  </a:lnTo>
                  <a:lnTo>
                    <a:pt x="52931" y="27024"/>
                  </a:lnTo>
                  <a:lnTo>
                    <a:pt x="52976" y="26545"/>
                  </a:lnTo>
                  <a:lnTo>
                    <a:pt x="52440" y="26705"/>
                  </a:lnTo>
                  <a:lnTo>
                    <a:pt x="52839" y="26054"/>
                  </a:lnTo>
                  <a:lnTo>
                    <a:pt x="52234" y="25780"/>
                  </a:lnTo>
                  <a:lnTo>
                    <a:pt x="51846" y="25997"/>
                  </a:lnTo>
                  <a:lnTo>
                    <a:pt x="51287" y="25757"/>
                  </a:lnTo>
                  <a:lnTo>
                    <a:pt x="51630" y="25449"/>
                  </a:lnTo>
                  <a:lnTo>
                    <a:pt x="51219" y="25267"/>
                  </a:lnTo>
                  <a:lnTo>
                    <a:pt x="50671" y="25552"/>
                  </a:lnTo>
                  <a:close/>
                  <a:moveTo>
                    <a:pt x="480" y="21763"/>
                  </a:moveTo>
                  <a:lnTo>
                    <a:pt x="206" y="22048"/>
                  </a:lnTo>
                  <a:lnTo>
                    <a:pt x="1" y="22414"/>
                  </a:lnTo>
                  <a:lnTo>
                    <a:pt x="138" y="22688"/>
                  </a:lnTo>
                  <a:lnTo>
                    <a:pt x="47" y="23087"/>
                  </a:lnTo>
                  <a:lnTo>
                    <a:pt x="149" y="23486"/>
                  </a:lnTo>
                  <a:lnTo>
                    <a:pt x="423" y="23486"/>
                  </a:lnTo>
                  <a:lnTo>
                    <a:pt x="389" y="22790"/>
                  </a:lnTo>
                  <a:lnTo>
                    <a:pt x="1405" y="21797"/>
                  </a:lnTo>
                  <a:lnTo>
                    <a:pt x="708" y="21877"/>
                  </a:lnTo>
                  <a:close/>
                  <a:moveTo>
                    <a:pt x="40548" y="15053"/>
                  </a:moveTo>
                  <a:lnTo>
                    <a:pt x="40491" y="14882"/>
                  </a:lnTo>
                  <a:lnTo>
                    <a:pt x="40240" y="14870"/>
                  </a:lnTo>
                  <a:lnTo>
                    <a:pt x="39852" y="15110"/>
                  </a:lnTo>
                  <a:lnTo>
                    <a:pt x="39795" y="15167"/>
                  </a:lnTo>
                  <a:lnTo>
                    <a:pt x="39807" y="15407"/>
                  </a:lnTo>
                  <a:lnTo>
                    <a:pt x="40046" y="15486"/>
                  </a:lnTo>
                  <a:close/>
                  <a:moveTo>
                    <a:pt x="39179" y="14596"/>
                  </a:moveTo>
                  <a:lnTo>
                    <a:pt x="39293" y="14437"/>
                  </a:lnTo>
                  <a:lnTo>
                    <a:pt x="38437" y="14425"/>
                  </a:lnTo>
                  <a:lnTo>
                    <a:pt x="37730" y="14813"/>
                  </a:lnTo>
                  <a:lnTo>
                    <a:pt x="37730" y="15030"/>
                  </a:lnTo>
                  <a:lnTo>
                    <a:pt x="38163" y="15053"/>
                  </a:lnTo>
                  <a:close/>
                  <a:moveTo>
                    <a:pt x="38734" y="12234"/>
                  </a:moveTo>
                  <a:lnTo>
                    <a:pt x="38346" y="12154"/>
                  </a:lnTo>
                  <a:lnTo>
                    <a:pt x="37638" y="12896"/>
                  </a:lnTo>
                  <a:lnTo>
                    <a:pt x="37125" y="13524"/>
                  </a:lnTo>
                  <a:lnTo>
                    <a:pt x="36303" y="13923"/>
                  </a:lnTo>
                  <a:lnTo>
                    <a:pt x="37205" y="13843"/>
                  </a:lnTo>
                  <a:lnTo>
                    <a:pt x="37091" y="14322"/>
                  </a:lnTo>
                  <a:lnTo>
                    <a:pt x="38266" y="13900"/>
                  </a:lnTo>
                  <a:lnTo>
                    <a:pt x="39145" y="13467"/>
                  </a:lnTo>
                  <a:lnTo>
                    <a:pt x="39259" y="13843"/>
                  </a:lnTo>
                  <a:lnTo>
                    <a:pt x="40103" y="14026"/>
                  </a:lnTo>
                  <a:lnTo>
                    <a:pt x="40799" y="13775"/>
                  </a:lnTo>
                  <a:lnTo>
                    <a:pt x="40526" y="13512"/>
                  </a:lnTo>
                  <a:lnTo>
                    <a:pt x="40046" y="13569"/>
                  </a:lnTo>
                  <a:lnTo>
                    <a:pt x="40229" y="13181"/>
                  </a:lnTo>
                  <a:lnTo>
                    <a:pt x="39704" y="12942"/>
                  </a:lnTo>
                  <a:lnTo>
                    <a:pt x="39213" y="12668"/>
                  </a:lnTo>
                  <a:lnTo>
                    <a:pt x="39008" y="12462"/>
                  </a:lnTo>
                  <a:lnTo>
                    <a:pt x="38608" y="12588"/>
                  </a:lnTo>
                  <a:close/>
                  <a:moveTo>
                    <a:pt x="45102" y="11059"/>
                  </a:moveTo>
                  <a:lnTo>
                    <a:pt x="45627" y="10819"/>
                  </a:lnTo>
                  <a:lnTo>
                    <a:pt x="45764" y="10716"/>
                  </a:lnTo>
                  <a:lnTo>
                    <a:pt x="45969" y="10385"/>
                  </a:lnTo>
                  <a:lnTo>
                    <a:pt x="45638" y="10180"/>
                  </a:lnTo>
                  <a:lnTo>
                    <a:pt x="45045" y="10271"/>
                  </a:lnTo>
                  <a:lnTo>
                    <a:pt x="44497" y="10716"/>
                  </a:lnTo>
                  <a:lnTo>
                    <a:pt x="44394" y="11093"/>
                  </a:lnTo>
                  <a:close/>
                  <a:moveTo>
                    <a:pt x="34568" y="9529"/>
                  </a:moveTo>
                  <a:lnTo>
                    <a:pt x="34454" y="9244"/>
                  </a:lnTo>
                  <a:lnTo>
                    <a:pt x="34409" y="9107"/>
                  </a:lnTo>
                  <a:lnTo>
                    <a:pt x="34180" y="8959"/>
                  </a:lnTo>
                  <a:lnTo>
                    <a:pt x="33758" y="8753"/>
                  </a:lnTo>
                  <a:lnTo>
                    <a:pt x="33062" y="9073"/>
                  </a:lnTo>
                  <a:lnTo>
                    <a:pt x="32343" y="9324"/>
                  </a:lnTo>
                  <a:lnTo>
                    <a:pt x="32845" y="9666"/>
                  </a:lnTo>
                  <a:lnTo>
                    <a:pt x="33382" y="9575"/>
                  </a:lnTo>
                  <a:lnTo>
                    <a:pt x="33975" y="9803"/>
                  </a:lnTo>
                  <a:close/>
                  <a:moveTo>
                    <a:pt x="37764" y="9233"/>
                  </a:moveTo>
                  <a:lnTo>
                    <a:pt x="36817" y="9096"/>
                  </a:lnTo>
                  <a:lnTo>
                    <a:pt x="37638" y="8719"/>
                  </a:lnTo>
                  <a:lnTo>
                    <a:pt x="37581" y="7863"/>
                  </a:lnTo>
                  <a:lnTo>
                    <a:pt x="37307" y="7532"/>
                  </a:lnTo>
                  <a:lnTo>
                    <a:pt x="36668" y="7418"/>
                  </a:lnTo>
                  <a:lnTo>
                    <a:pt x="35516" y="7966"/>
                  </a:lnTo>
                  <a:lnTo>
                    <a:pt x="34728" y="8788"/>
                  </a:lnTo>
                  <a:lnTo>
                    <a:pt x="35139" y="9096"/>
                  </a:lnTo>
                  <a:lnTo>
                    <a:pt x="35367" y="9564"/>
                  </a:lnTo>
                  <a:lnTo>
                    <a:pt x="34466" y="10351"/>
                  </a:lnTo>
                  <a:lnTo>
                    <a:pt x="34009" y="10317"/>
                  </a:lnTo>
                  <a:lnTo>
                    <a:pt x="33130" y="10944"/>
                  </a:lnTo>
                  <a:lnTo>
                    <a:pt x="33724" y="10203"/>
                  </a:lnTo>
                  <a:lnTo>
                    <a:pt x="33039" y="9952"/>
                  </a:lnTo>
                  <a:lnTo>
                    <a:pt x="32400" y="10077"/>
                  </a:lnTo>
                  <a:lnTo>
                    <a:pt x="32058" y="10556"/>
                  </a:lnTo>
                  <a:lnTo>
                    <a:pt x="31213" y="10545"/>
                  </a:lnTo>
                  <a:lnTo>
                    <a:pt x="30186" y="10659"/>
                  </a:lnTo>
                  <a:lnTo>
                    <a:pt x="29467" y="10317"/>
                  </a:lnTo>
                  <a:lnTo>
                    <a:pt x="28748" y="10374"/>
                  </a:lnTo>
                  <a:lnTo>
                    <a:pt x="28531" y="9963"/>
                  </a:lnTo>
                  <a:lnTo>
                    <a:pt x="28235" y="9780"/>
                  </a:lnTo>
                  <a:lnTo>
                    <a:pt x="27698" y="9849"/>
                  </a:lnTo>
                  <a:lnTo>
                    <a:pt x="26956" y="9895"/>
                  </a:lnTo>
                  <a:lnTo>
                    <a:pt x="26329" y="10146"/>
                  </a:lnTo>
                  <a:lnTo>
                    <a:pt x="26614" y="10477"/>
                  </a:lnTo>
                  <a:lnTo>
                    <a:pt x="25610" y="10876"/>
                  </a:lnTo>
                  <a:lnTo>
                    <a:pt x="25416" y="10408"/>
                  </a:lnTo>
                  <a:lnTo>
                    <a:pt x="24788" y="10545"/>
                  </a:lnTo>
                  <a:lnTo>
                    <a:pt x="23099" y="10636"/>
                  </a:lnTo>
                  <a:lnTo>
                    <a:pt x="22186" y="10465"/>
                  </a:lnTo>
                  <a:lnTo>
                    <a:pt x="23396" y="10089"/>
                  </a:lnTo>
                  <a:lnTo>
                    <a:pt x="22996" y="9689"/>
                  </a:lnTo>
                  <a:lnTo>
                    <a:pt x="22369" y="9746"/>
                  </a:lnTo>
                  <a:lnTo>
                    <a:pt x="21707" y="9609"/>
                  </a:lnTo>
                  <a:lnTo>
                    <a:pt x="20634" y="9335"/>
                  </a:lnTo>
                  <a:lnTo>
                    <a:pt x="20086" y="9004"/>
                  </a:lnTo>
                  <a:lnTo>
                    <a:pt x="19447" y="8959"/>
                  </a:lnTo>
                  <a:lnTo>
                    <a:pt x="18979" y="9187"/>
                  </a:lnTo>
                  <a:lnTo>
                    <a:pt x="18135" y="9324"/>
                  </a:lnTo>
                  <a:lnTo>
                    <a:pt x="18694" y="8730"/>
                  </a:lnTo>
                  <a:lnTo>
                    <a:pt x="17347" y="9244"/>
                  </a:lnTo>
                  <a:lnTo>
                    <a:pt x="17153" y="8582"/>
                  </a:lnTo>
                  <a:lnTo>
                    <a:pt x="16857" y="8491"/>
                  </a:lnTo>
                  <a:lnTo>
                    <a:pt x="16309" y="8845"/>
                  </a:lnTo>
                  <a:lnTo>
                    <a:pt x="15670" y="9016"/>
                  </a:lnTo>
                  <a:lnTo>
                    <a:pt x="15636" y="8708"/>
                  </a:lnTo>
                  <a:lnTo>
                    <a:pt x="14472" y="8902"/>
                  </a:lnTo>
                  <a:lnTo>
                    <a:pt x="13216" y="9233"/>
                  </a:lnTo>
                  <a:lnTo>
                    <a:pt x="12474" y="9153"/>
                  </a:lnTo>
                  <a:lnTo>
                    <a:pt x="11470" y="9381"/>
                  </a:lnTo>
                  <a:lnTo>
                    <a:pt x="10591" y="9701"/>
                  </a:lnTo>
                  <a:lnTo>
                    <a:pt x="10066" y="9632"/>
                  </a:lnTo>
                  <a:lnTo>
                    <a:pt x="9587" y="9267"/>
                  </a:lnTo>
                  <a:lnTo>
                    <a:pt x="8754" y="9073"/>
                  </a:lnTo>
                  <a:lnTo>
                    <a:pt x="8754" y="9073"/>
                  </a:lnTo>
                  <a:lnTo>
                    <a:pt x="5285" y="11960"/>
                  </a:lnTo>
                  <a:lnTo>
                    <a:pt x="229" y="16582"/>
                  </a:lnTo>
                  <a:lnTo>
                    <a:pt x="834" y="16593"/>
                  </a:lnTo>
                  <a:lnTo>
                    <a:pt x="1222" y="16822"/>
                  </a:lnTo>
                  <a:lnTo>
                    <a:pt x="1302" y="17198"/>
                  </a:lnTo>
                  <a:lnTo>
                    <a:pt x="1336" y="17746"/>
                  </a:lnTo>
                  <a:lnTo>
                    <a:pt x="2420" y="17278"/>
                  </a:lnTo>
                  <a:lnTo>
                    <a:pt x="3333" y="17004"/>
                  </a:lnTo>
                  <a:lnTo>
                    <a:pt x="3253" y="17438"/>
                  </a:lnTo>
                  <a:lnTo>
                    <a:pt x="3356" y="17780"/>
                  </a:lnTo>
                  <a:lnTo>
                    <a:pt x="3596" y="18168"/>
                  </a:lnTo>
                  <a:lnTo>
                    <a:pt x="3447" y="18762"/>
                  </a:lnTo>
                  <a:lnTo>
                    <a:pt x="3231" y="19732"/>
                  </a:lnTo>
                  <a:lnTo>
                    <a:pt x="3881" y="20280"/>
                  </a:lnTo>
                  <a:lnTo>
                    <a:pt x="3447" y="20805"/>
                  </a:lnTo>
                  <a:lnTo>
                    <a:pt x="2717" y="21215"/>
                  </a:lnTo>
                  <a:lnTo>
                    <a:pt x="2717" y="21215"/>
                  </a:lnTo>
                  <a:lnTo>
                    <a:pt x="2363" y="21660"/>
                  </a:lnTo>
                  <a:lnTo>
                    <a:pt x="2660" y="22288"/>
                  </a:lnTo>
                  <a:lnTo>
                    <a:pt x="2215" y="22984"/>
                  </a:lnTo>
                  <a:lnTo>
                    <a:pt x="2797" y="23361"/>
                  </a:lnTo>
                  <a:lnTo>
                    <a:pt x="2283" y="23886"/>
                  </a:lnTo>
                  <a:lnTo>
                    <a:pt x="2101" y="24673"/>
                  </a:lnTo>
                  <a:lnTo>
                    <a:pt x="3082" y="25027"/>
                  </a:lnTo>
                  <a:lnTo>
                    <a:pt x="3310" y="25415"/>
                  </a:lnTo>
                  <a:lnTo>
                    <a:pt x="4086" y="26282"/>
                  </a:lnTo>
                  <a:lnTo>
                    <a:pt x="4189" y="26282"/>
                  </a:lnTo>
                  <a:lnTo>
                    <a:pt x="6163" y="26282"/>
                  </a:lnTo>
                  <a:lnTo>
                    <a:pt x="8252" y="26282"/>
                  </a:lnTo>
                  <a:lnTo>
                    <a:pt x="8937" y="26282"/>
                  </a:lnTo>
                  <a:lnTo>
                    <a:pt x="11071" y="26282"/>
                  </a:lnTo>
                  <a:lnTo>
                    <a:pt x="13148" y="26282"/>
                  </a:lnTo>
                  <a:lnTo>
                    <a:pt x="15236" y="26282"/>
                  </a:lnTo>
                  <a:lnTo>
                    <a:pt x="17347" y="26282"/>
                  </a:lnTo>
                  <a:lnTo>
                    <a:pt x="19733" y="26282"/>
                  </a:lnTo>
                  <a:lnTo>
                    <a:pt x="22129" y="26282"/>
                  </a:lnTo>
                  <a:lnTo>
                    <a:pt x="23567" y="26282"/>
                  </a:lnTo>
                  <a:lnTo>
                    <a:pt x="23761" y="25940"/>
                  </a:lnTo>
                  <a:lnTo>
                    <a:pt x="23989" y="25940"/>
                  </a:lnTo>
                  <a:lnTo>
                    <a:pt x="23875" y="26419"/>
                  </a:lnTo>
                  <a:lnTo>
                    <a:pt x="24012" y="26568"/>
                  </a:lnTo>
                  <a:lnTo>
                    <a:pt x="24469" y="26625"/>
                  </a:lnTo>
                  <a:lnTo>
                    <a:pt x="25131" y="26762"/>
                  </a:lnTo>
                  <a:lnTo>
                    <a:pt x="25667" y="27036"/>
                  </a:lnTo>
                  <a:lnTo>
                    <a:pt x="26295" y="26921"/>
                  </a:lnTo>
                  <a:lnTo>
                    <a:pt x="27048" y="27150"/>
                  </a:lnTo>
                  <a:lnTo>
                    <a:pt x="27048" y="27150"/>
                  </a:lnTo>
                  <a:lnTo>
                    <a:pt x="27504" y="26807"/>
                  </a:lnTo>
                  <a:lnTo>
                    <a:pt x="27961" y="26670"/>
                  </a:lnTo>
                  <a:lnTo>
                    <a:pt x="28223" y="26454"/>
                  </a:lnTo>
                  <a:lnTo>
                    <a:pt x="28440" y="26339"/>
                  </a:lnTo>
                  <a:lnTo>
                    <a:pt x="29011" y="26511"/>
                  </a:lnTo>
                  <a:lnTo>
                    <a:pt x="29479" y="26533"/>
                  </a:lnTo>
                  <a:lnTo>
                    <a:pt x="29593" y="26648"/>
                  </a:lnTo>
                  <a:lnTo>
                    <a:pt x="29604" y="27150"/>
                  </a:lnTo>
                  <a:lnTo>
                    <a:pt x="30346" y="27298"/>
                  </a:lnTo>
                  <a:lnTo>
                    <a:pt x="30106" y="27538"/>
                  </a:lnTo>
                  <a:lnTo>
                    <a:pt x="30277" y="27812"/>
                  </a:lnTo>
                  <a:lnTo>
                    <a:pt x="30004" y="28131"/>
                  </a:lnTo>
                  <a:lnTo>
                    <a:pt x="30266" y="28245"/>
                  </a:lnTo>
                  <a:lnTo>
                    <a:pt x="29992" y="28553"/>
                  </a:lnTo>
                  <a:lnTo>
                    <a:pt x="29992" y="28553"/>
                  </a:lnTo>
                  <a:lnTo>
                    <a:pt x="30163" y="28576"/>
                  </a:lnTo>
                  <a:lnTo>
                    <a:pt x="30346" y="28451"/>
                  </a:lnTo>
                  <a:lnTo>
                    <a:pt x="30414" y="28645"/>
                  </a:lnTo>
                  <a:lnTo>
                    <a:pt x="30905" y="28747"/>
                  </a:lnTo>
                  <a:lnTo>
                    <a:pt x="31441" y="28759"/>
                  </a:lnTo>
                  <a:lnTo>
                    <a:pt x="31989" y="28850"/>
                  </a:lnTo>
                  <a:lnTo>
                    <a:pt x="32560" y="29021"/>
                  </a:lnTo>
                  <a:lnTo>
                    <a:pt x="32674" y="29307"/>
                  </a:lnTo>
                  <a:lnTo>
                    <a:pt x="32868" y="29980"/>
                  </a:lnTo>
                  <a:lnTo>
                    <a:pt x="32526" y="30265"/>
                  </a:lnTo>
                  <a:lnTo>
                    <a:pt x="31989" y="30151"/>
                  </a:lnTo>
                  <a:lnTo>
                    <a:pt x="31841" y="29603"/>
                  </a:lnTo>
                  <a:lnTo>
                    <a:pt x="31715" y="30163"/>
                  </a:lnTo>
                  <a:lnTo>
                    <a:pt x="31179" y="30642"/>
                  </a:lnTo>
                  <a:lnTo>
                    <a:pt x="31065" y="31064"/>
                  </a:lnTo>
                  <a:lnTo>
                    <a:pt x="30905" y="31304"/>
                  </a:lnTo>
                  <a:lnTo>
                    <a:pt x="30323" y="31589"/>
                  </a:lnTo>
                  <a:lnTo>
                    <a:pt x="30323" y="31589"/>
                  </a:lnTo>
                  <a:lnTo>
                    <a:pt x="29787" y="32068"/>
                  </a:lnTo>
                  <a:lnTo>
                    <a:pt x="29501" y="32388"/>
                  </a:lnTo>
                  <a:lnTo>
                    <a:pt x="29889" y="32445"/>
                  </a:lnTo>
                  <a:lnTo>
                    <a:pt x="30528" y="32160"/>
                  </a:lnTo>
                  <a:lnTo>
                    <a:pt x="30951" y="31909"/>
                  </a:lnTo>
                  <a:lnTo>
                    <a:pt x="31179" y="31874"/>
                  </a:lnTo>
                  <a:lnTo>
                    <a:pt x="31544" y="31954"/>
                  </a:lnTo>
                  <a:lnTo>
                    <a:pt x="31784" y="31829"/>
                  </a:lnTo>
                  <a:lnTo>
                    <a:pt x="32183" y="31715"/>
                  </a:lnTo>
                  <a:lnTo>
                    <a:pt x="32857" y="31600"/>
                  </a:lnTo>
                  <a:lnTo>
                    <a:pt x="32857" y="31600"/>
                  </a:lnTo>
                  <a:lnTo>
                    <a:pt x="32857" y="31600"/>
                  </a:lnTo>
                  <a:lnTo>
                    <a:pt x="32902" y="31338"/>
                  </a:lnTo>
                  <a:lnTo>
                    <a:pt x="32857" y="31361"/>
                  </a:lnTo>
                  <a:lnTo>
                    <a:pt x="32617" y="31395"/>
                  </a:lnTo>
                  <a:lnTo>
                    <a:pt x="32354" y="31315"/>
                  </a:lnTo>
                  <a:lnTo>
                    <a:pt x="32685" y="31018"/>
                  </a:lnTo>
                  <a:lnTo>
                    <a:pt x="32959" y="30916"/>
                  </a:lnTo>
                  <a:lnTo>
                    <a:pt x="33518" y="30790"/>
                  </a:lnTo>
                  <a:lnTo>
                    <a:pt x="34169" y="30665"/>
                  </a:lnTo>
                  <a:lnTo>
                    <a:pt x="34431" y="30824"/>
                  </a:lnTo>
                  <a:lnTo>
                    <a:pt x="34694" y="30630"/>
                  </a:lnTo>
                  <a:lnTo>
                    <a:pt x="34968" y="30516"/>
                  </a:lnTo>
                  <a:lnTo>
                    <a:pt x="35093" y="30573"/>
                  </a:lnTo>
                  <a:lnTo>
                    <a:pt x="35105" y="30585"/>
                  </a:lnTo>
                  <a:lnTo>
                    <a:pt x="36063" y="29991"/>
                  </a:lnTo>
                  <a:lnTo>
                    <a:pt x="36451" y="29820"/>
                  </a:lnTo>
                  <a:lnTo>
                    <a:pt x="37547" y="29820"/>
                  </a:lnTo>
                  <a:lnTo>
                    <a:pt x="38882" y="29820"/>
                  </a:lnTo>
                  <a:lnTo>
                    <a:pt x="39019" y="29592"/>
                  </a:lnTo>
                  <a:lnTo>
                    <a:pt x="39259" y="29546"/>
                  </a:lnTo>
                  <a:lnTo>
                    <a:pt x="39624" y="29421"/>
                  </a:lnTo>
                  <a:lnTo>
                    <a:pt x="40001" y="29021"/>
                  </a:lnTo>
                  <a:lnTo>
                    <a:pt x="40457" y="28325"/>
                  </a:lnTo>
                  <a:lnTo>
                    <a:pt x="41245" y="27652"/>
                  </a:lnTo>
                  <a:lnTo>
                    <a:pt x="41404" y="27892"/>
                  </a:lnTo>
                  <a:lnTo>
                    <a:pt x="41929" y="27732"/>
                  </a:lnTo>
                  <a:lnTo>
                    <a:pt x="42146" y="27994"/>
                  </a:lnTo>
                  <a:lnTo>
                    <a:pt x="41747" y="29204"/>
                  </a:lnTo>
                  <a:lnTo>
                    <a:pt x="42043" y="29706"/>
                  </a:lnTo>
                  <a:lnTo>
                    <a:pt x="42888" y="29592"/>
                  </a:lnTo>
                  <a:lnTo>
                    <a:pt x="44041" y="29558"/>
                  </a:lnTo>
                  <a:lnTo>
                    <a:pt x="42557" y="30288"/>
                  </a:lnTo>
                  <a:lnTo>
                    <a:pt x="42340" y="31030"/>
                  </a:lnTo>
                  <a:lnTo>
                    <a:pt x="42876" y="31098"/>
                  </a:lnTo>
                  <a:lnTo>
                    <a:pt x="43881" y="30459"/>
                  </a:lnTo>
                  <a:lnTo>
                    <a:pt x="44714" y="30117"/>
                  </a:lnTo>
                  <a:lnTo>
                    <a:pt x="46449" y="29592"/>
                  </a:lnTo>
                  <a:lnTo>
                    <a:pt x="47521" y="29010"/>
                  </a:lnTo>
                  <a:lnTo>
                    <a:pt x="47156" y="28690"/>
                  </a:lnTo>
                  <a:lnTo>
                    <a:pt x="47293" y="28051"/>
                  </a:lnTo>
                  <a:lnTo>
                    <a:pt x="46277" y="29044"/>
                  </a:lnTo>
                  <a:lnTo>
                    <a:pt x="45056" y="29158"/>
                  </a:lnTo>
                  <a:lnTo>
                    <a:pt x="44269" y="28725"/>
                  </a:lnTo>
                  <a:lnTo>
                    <a:pt x="44257" y="28063"/>
                  </a:lnTo>
                  <a:lnTo>
                    <a:pt x="44337" y="27093"/>
                  </a:lnTo>
                  <a:lnTo>
                    <a:pt x="45216" y="26511"/>
                  </a:lnTo>
                  <a:lnTo>
                    <a:pt x="44737" y="26066"/>
                  </a:lnTo>
                  <a:lnTo>
                    <a:pt x="43653" y="26145"/>
                  </a:lnTo>
                  <a:lnTo>
                    <a:pt x="41929" y="26887"/>
                  </a:lnTo>
                  <a:lnTo>
                    <a:pt x="40377" y="28063"/>
                  </a:lnTo>
                  <a:lnTo>
                    <a:pt x="39715" y="28200"/>
                  </a:lnTo>
                  <a:lnTo>
                    <a:pt x="40834" y="27389"/>
                  </a:lnTo>
                  <a:lnTo>
                    <a:pt x="42272" y="26203"/>
                  </a:lnTo>
                  <a:lnTo>
                    <a:pt x="43299" y="25826"/>
                  </a:lnTo>
                  <a:lnTo>
                    <a:pt x="44109" y="25198"/>
                  </a:lnTo>
                  <a:lnTo>
                    <a:pt x="44851" y="25118"/>
                  </a:lnTo>
                  <a:lnTo>
                    <a:pt x="45901" y="25141"/>
                  </a:lnTo>
                  <a:lnTo>
                    <a:pt x="47327" y="25324"/>
                  </a:lnTo>
                  <a:lnTo>
                    <a:pt x="48548" y="25175"/>
                  </a:lnTo>
                  <a:lnTo>
                    <a:pt x="49667" y="24456"/>
                  </a:lnTo>
                  <a:lnTo>
                    <a:pt x="50899" y="24137"/>
                  </a:lnTo>
                  <a:lnTo>
                    <a:pt x="51504" y="23840"/>
                  </a:lnTo>
                  <a:lnTo>
                    <a:pt x="52098" y="23509"/>
                  </a:lnTo>
                  <a:lnTo>
                    <a:pt x="52383" y="22539"/>
                  </a:lnTo>
                  <a:lnTo>
                    <a:pt x="52234" y="22208"/>
                  </a:lnTo>
                  <a:lnTo>
                    <a:pt x="51744" y="22094"/>
                  </a:lnTo>
                  <a:lnTo>
                    <a:pt x="51744" y="21375"/>
                  </a:lnTo>
                  <a:lnTo>
                    <a:pt x="51413" y="21101"/>
                  </a:lnTo>
                  <a:lnTo>
                    <a:pt x="50431" y="20873"/>
                  </a:lnTo>
                  <a:lnTo>
                    <a:pt x="50032" y="20382"/>
                  </a:lnTo>
                  <a:lnTo>
                    <a:pt x="49347" y="19903"/>
                  </a:lnTo>
                  <a:lnTo>
                    <a:pt x="49838" y="19378"/>
                  </a:lnTo>
                  <a:lnTo>
                    <a:pt x="49553" y="18362"/>
                  </a:lnTo>
                  <a:lnTo>
                    <a:pt x="49176" y="17290"/>
                  </a:lnTo>
                  <a:lnTo>
                    <a:pt x="49039" y="16548"/>
                  </a:lnTo>
                  <a:lnTo>
                    <a:pt x="48423" y="16936"/>
                  </a:lnTo>
                  <a:lnTo>
                    <a:pt x="47361" y="17860"/>
                  </a:lnTo>
                  <a:lnTo>
                    <a:pt x="46209" y="18317"/>
                  </a:lnTo>
                  <a:lnTo>
                    <a:pt x="45981" y="17837"/>
                  </a:lnTo>
                  <a:lnTo>
                    <a:pt x="45456" y="17689"/>
                  </a:lnTo>
                  <a:lnTo>
                    <a:pt x="45764" y="16651"/>
                  </a:lnTo>
                  <a:lnTo>
                    <a:pt x="46140" y="15954"/>
                  </a:lnTo>
                  <a:lnTo>
                    <a:pt x="45045" y="15874"/>
                  </a:lnTo>
                  <a:lnTo>
                    <a:pt x="45022" y="15566"/>
                  </a:lnTo>
                  <a:lnTo>
                    <a:pt x="44508" y="15098"/>
                  </a:lnTo>
                  <a:lnTo>
                    <a:pt x="44086" y="14813"/>
                  </a:lnTo>
                  <a:lnTo>
                    <a:pt x="43447" y="15019"/>
                  </a:lnTo>
                  <a:lnTo>
                    <a:pt x="42842" y="14950"/>
                  </a:lnTo>
                  <a:lnTo>
                    <a:pt x="41906" y="14722"/>
                  </a:lnTo>
                  <a:lnTo>
                    <a:pt x="41347" y="14904"/>
                  </a:lnTo>
                  <a:lnTo>
                    <a:pt x="40799" y="16194"/>
                  </a:lnTo>
                  <a:lnTo>
                    <a:pt x="40663" y="16947"/>
                  </a:lnTo>
                  <a:lnTo>
                    <a:pt x="39407" y="17815"/>
                  </a:lnTo>
                  <a:lnTo>
                    <a:pt x="39852" y="18465"/>
                  </a:lnTo>
                  <a:lnTo>
                    <a:pt x="39921" y="19173"/>
                  </a:lnTo>
                  <a:lnTo>
                    <a:pt x="39681" y="19743"/>
                  </a:lnTo>
                  <a:lnTo>
                    <a:pt x="39008" y="20325"/>
                  </a:lnTo>
                  <a:lnTo>
                    <a:pt x="37935" y="20930"/>
                  </a:lnTo>
                  <a:lnTo>
                    <a:pt x="36657" y="21330"/>
                  </a:lnTo>
                  <a:lnTo>
                    <a:pt x="36896" y="21786"/>
                  </a:lnTo>
                  <a:lnTo>
                    <a:pt x="36577" y="23155"/>
                  </a:lnTo>
                  <a:lnTo>
                    <a:pt x="35778" y="24057"/>
                  </a:lnTo>
                  <a:lnTo>
                    <a:pt x="35128" y="24320"/>
                  </a:lnTo>
                  <a:lnTo>
                    <a:pt x="34500" y="23498"/>
                  </a:lnTo>
                  <a:lnTo>
                    <a:pt x="34489" y="22528"/>
                  </a:lnTo>
                  <a:lnTo>
                    <a:pt x="34728" y="21672"/>
                  </a:lnTo>
                  <a:lnTo>
                    <a:pt x="35242" y="20930"/>
                  </a:lnTo>
                  <a:lnTo>
                    <a:pt x="34557" y="20839"/>
                  </a:lnTo>
                  <a:lnTo>
                    <a:pt x="33484" y="20782"/>
                  </a:lnTo>
                  <a:lnTo>
                    <a:pt x="32971" y="20428"/>
                  </a:lnTo>
                  <a:lnTo>
                    <a:pt x="32286" y="20200"/>
                  </a:lnTo>
                  <a:lnTo>
                    <a:pt x="32046" y="19789"/>
                  </a:lnTo>
                  <a:lnTo>
                    <a:pt x="31578" y="19469"/>
                  </a:lnTo>
                  <a:lnTo>
                    <a:pt x="30574" y="19104"/>
                  </a:lnTo>
                  <a:lnTo>
                    <a:pt x="29558" y="19275"/>
                  </a:lnTo>
                  <a:lnTo>
                    <a:pt x="29661" y="18636"/>
                  </a:lnTo>
                  <a:lnTo>
                    <a:pt x="29878" y="17849"/>
                  </a:lnTo>
                  <a:lnTo>
                    <a:pt x="29022" y="17700"/>
                  </a:lnTo>
                  <a:lnTo>
                    <a:pt x="29718" y="16730"/>
                  </a:lnTo>
                  <a:lnTo>
                    <a:pt x="30414" y="16080"/>
                  </a:lnTo>
                  <a:lnTo>
                    <a:pt x="31761" y="15156"/>
                  </a:lnTo>
                  <a:lnTo>
                    <a:pt x="32982" y="14494"/>
                  </a:lnTo>
                  <a:lnTo>
                    <a:pt x="33781" y="14391"/>
                  </a:lnTo>
                  <a:lnTo>
                    <a:pt x="34203" y="13866"/>
                  </a:lnTo>
                  <a:lnTo>
                    <a:pt x="34922" y="13524"/>
                  </a:lnTo>
                  <a:lnTo>
                    <a:pt x="35835" y="13467"/>
                  </a:lnTo>
                  <a:lnTo>
                    <a:pt x="36942" y="12930"/>
                  </a:lnTo>
                  <a:lnTo>
                    <a:pt x="37353" y="12588"/>
                  </a:lnTo>
                  <a:lnTo>
                    <a:pt x="38403" y="11914"/>
                  </a:lnTo>
                  <a:lnTo>
                    <a:pt x="38859" y="11515"/>
                  </a:lnTo>
                  <a:lnTo>
                    <a:pt x="39316" y="11755"/>
                  </a:lnTo>
                  <a:lnTo>
                    <a:pt x="40252" y="11629"/>
                  </a:lnTo>
                  <a:lnTo>
                    <a:pt x="41792" y="11081"/>
                  </a:lnTo>
                  <a:lnTo>
                    <a:pt x="42112" y="10705"/>
                  </a:lnTo>
                  <a:lnTo>
                    <a:pt x="41998" y="10283"/>
                  </a:lnTo>
                  <a:lnTo>
                    <a:pt x="42717" y="9872"/>
                  </a:lnTo>
                  <a:lnTo>
                    <a:pt x="42956" y="9484"/>
                  </a:lnTo>
                  <a:lnTo>
                    <a:pt x="42454" y="9118"/>
                  </a:lnTo>
                  <a:lnTo>
                    <a:pt x="41690" y="9004"/>
                  </a:lnTo>
                  <a:lnTo>
                    <a:pt x="40902" y="8947"/>
                  </a:lnTo>
                  <a:lnTo>
                    <a:pt x="40252" y="9792"/>
                  </a:lnTo>
                  <a:lnTo>
                    <a:pt x="39316" y="10442"/>
                  </a:lnTo>
                  <a:lnTo>
                    <a:pt x="38289" y="11013"/>
                  </a:lnTo>
                  <a:lnTo>
                    <a:pt x="38106" y="10488"/>
                  </a:lnTo>
                  <a:lnTo>
                    <a:pt x="38711" y="9917"/>
                  </a:lnTo>
                  <a:lnTo>
                    <a:pt x="38391" y="9415"/>
                  </a:lnTo>
                  <a:lnTo>
                    <a:pt x="37148" y="10020"/>
                  </a:lnTo>
                  <a:close/>
                  <a:moveTo>
                    <a:pt x="26991" y="6539"/>
                  </a:moveTo>
                  <a:lnTo>
                    <a:pt x="26591" y="6391"/>
                  </a:lnTo>
                  <a:lnTo>
                    <a:pt x="24583" y="6847"/>
                  </a:lnTo>
                  <a:lnTo>
                    <a:pt x="23852" y="7133"/>
                  </a:lnTo>
                  <a:lnTo>
                    <a:pt x="22745" y="7692"/>
                  </a:lnTo>
                  <a:lnTo>
                    <a:pt x="23510" y="7897"/>
                  </a:lnTo>
                  <a:lnTo>
                    <a:pt x="24400" y="7875"/>
                  </a:lnTo>
                  <a:lnTo>
                    <a:pt x="22757" y="8183"/>
                  </a:lnTo>
                  <a:lnTo>
                    <a:pt x="22757" y="8445"/>
                  </a:lnTo>
                  <a:lnTo>
                    <a:pt x="23556" y="8468"/>
                  </a:lnTo>
                  <a:lnTo>
                    <a:pt x="24834" y="8411"/>
                  </a:lnTo>
                  <a:lnTo>
                    <a:pt x="25770" y="8582"/>
                  </a:lnTo>
                  <a:lnTo>
                    <a:pt x="24879" y="8719"/>
                  </a:lnTo>
                  <a:lnTo>
                    <a:pt x="24092" y="8673"/>
                  </a:lnTo>
                  <a:lnTo>
                    <a:pt x="23088" y="8810"/>
                  </a:lnTo>
                  <a:lnTo>
                    <a:pt x="22608" y="8890"/>
                  </a:lnTo>
                  <a:lnTo>
                    <a:pt x="22700" y="9495"/>
                  </a:lnTo>
                  <a:lnTo>
                    <a:pt x="23293" y="9404"/>
                  </a:lnTo>
                  <a:lnTo>
                    <a:pt x="23887" y="9621"/>
                  </a:lnTo>
                  <a:lnTo>
                    <a:pt x="23841" y="9974"/>
                  </a:lnTo>
                  <a:lnTo>
                    <a:pt x="24948" y="9906"/>
                  </a:lnTo>
                  <a:lnTo>
                    <a:pt x="26546" y="9792"/>
                  </a:lnTo>
                  <a:lnTo>
                    <a:pt x="27892" y="9529"/>
                  </a:lnTo>
                  <a:lnTo>
                    <a:pt x="28600" y="9472"/>
                  </a:lnTo>
                  <a:lnTo>
                    <a:pt x="29422" y="9689"/>
                  </a:lnTo>
                  <a:lnTo>
                    <a:pt x="30380" y="9803"/>
                  </a:lnTo>
                  <a:lnTo>
                    <a:pt x="30814" y="9529"/>
                  </a:lnTo>
                  <a:lnTo>
                    <a:pt x="30722" y="9233"/>
                  </a:lnTo>
                  <a:lnTo>
                    <a:pt x="31715" y="9176"/>
                  </a:lnTo>
                  <a:lnTo>
                    <a:pt x="32092" y="8833"/>
                  </a:lnTo>
                  <a:lnTo>
                    <a:pt x="31373" y="8479"/>
                  </a:lnTo>
                  <a:lnTo>
                    <a:pt x="30768" y="8103"/>
                  </a:lnTo>
                  <a:lnTo>
                    <a:pt x="31111" y="7589"/>
                  </a:lnTo>
                  <a:lnTo>
                    <a:pt x="31499" y="6870"/>
                  </a:lnTo>
                  <a:lnTo>
                    <a:pt x="31190" y="6585"/>
                  </a:lnTo>
                  <a:lnTo>
                    <a:pt x="30757" y="6448"/>
                  </a:lnTo>
                  <a:lnTo>
                    <a:pt x="30163" y="6562"/>
                  </a:lnTo>
                  <a:lnTo>
                    <a:pt x="29764" y="7327"/>
                  </a:lnTo>
                  <a:lnTo>
                    <a:pt x="29148" y="7623"/>
                  </a:lnTo>
                  <a:lnTo>
                    <a:pt x="29467" y="6893"/>
                  </a:lnTo>
                  <a:lnTo>
                    <a:pt x="29216" y="6653"/>
                  </a:lnTo>
                  <a:lnTo>
                    <a:pt x="28178" y="7041"/>
                  </a:lnTo>
                  <a:lnTo>
                    <a:pt x="27812" y="6665"/>
                  </a:lnTo>
                  <a:lnTo>
                    <a:pt x="26329" y="6882"/>
                  </a:lnTo>
                  <a:close/>
                  <a:moveTo>
                    <a:pt x="32571" y="6323"/>
                  </a:moveTo>
                  <a:lnTo>
                    <a:pt x="32332" y="6163"/>
                  </a:lnTo>
                  <a:lnTo>
                    <a:pt x="31556" y="6197"/>
                  </a:lnTo>
                  <a:lnTo>
                    <a:pt x="31259" y="6300"/>
                  </a:lnTo>
                  <a:lnTo>
                    <a:pt x="31578" y="6813"/>
                  </a:lnTo>
                  <a:close/>
                  <a:moveTo>
                    <a:pt x="47932" y="6551"/>
                  </a:moveTo>
                  <a:lnTo>
                    <a:pt x="47304" y="6151"/>
                  </a:lnTo>
                  <a:lnTo>
                    <a:pt x="46106" y="6083"/>
                  </a:lnTo>
                  <a:lnTo>
                    <a:pt x="45809" y="6128"/>
                  </a:lnTo>
                  <a:lnTo>
                    <a:pt x="45570" y="6380"/>
                  </a:lnTo>
                  <a:lnTo>
                    <a:pt x="45855" y="6779"/>
                  </a:lnTo>
                  <a:lnTo>
                    <a:pt x="45981" y="6825"/>
                  </a:lnTo>
                  <a:lnTo>
                    <a:pt x="46665" y="6722"/>
                  </a:lnTo>
                  <a:lnTo>
                    <a:pt x="47247" y="6733"/>
                  </a:lnTo>
                  <a:lnTo>
                    <a:pt x="47841" y="6756"/>
                  </a:lnTo>
                  <a:close/>
                  <a:moveTo>
                    <a:pt x="42317" y="6505"/>
                  </a:moveTo>
                  <a:lnTo>
                    <a:pt x="43128" y="6049"/>
                  </a:lnTo>
                  <a:lnTo>
                    <a:pt x="41530" y="6243"/>
                  </a:lnTo>
                  <a:lnTo>
                    <a:pt x="40708" y="6539"/>
                  </a:lnTo>
                  <a:lnTo>
                    <a:pt x="39692" y="7190"/>
                  </a:lnTo>
                  <a:lnTo>
                    <a:pt x="39225" y="7932"/>
                  </a:lnTo>
                  <a:lnTo>
                    <a:pt x="40023" y="7954"/>
                  </a:lnTo>
                  <a:lnTo>
                    <a:pt x="39145" y="8274"/>
                  </a:lnTo>
                  <a:lnTo>
                    <a:pt x="39407" y="8548"/>
                  </a:lnTo>
                  <a:lnTo>
                    <a:pt x="40252" y="8662"/>
                  </a:lnTo>
                  <a:lnTo>
                    <a:pt x="41290" y="8879"/>
                  </a:lnTo>
                  <a:lnTo>
                    <a:pt x="43253" y="9050"/>
                  </a:lnTo>
                  <a:lnTo>
                    <a:pt x="44383" y="8959"/>
                  </a:lnTo>
                  <a:lnTo>
                    <a:pt x="44839" y="8730"/>
                  </a:lnTo>
                  <a:lnTo>
                    <a:pt x="45125" y="8993"/>
                  </a:lnTo>
                  <a:lnTo>
                    <a:pt x="45593" y="9039"/>
                  </a:lnTo>
                  <a:lnTo>
                    <a:pt x="45878" y="9507"/>
                  </a:lnTo>
                  <a:lnTo>
                    <a:pt x="45387" y="9701"/>
                  </a:lnTo>
                  <a:lnTo>
                    <a:pt x="46391" y="9963"/>
                  </a:lnTo>
                  <a:lnTo>
                    <a:pt x="47053" y="10328"/>
                  </a:lnTo>
                  <a:lnTo>
                    <a:pt x="47122" y="10602"/>
                  </a:lnTo>
                  <a:lnTo>
                    <a:pt x="47065" y="10944"/>
                  </a:lnTo>
                  <a:lnTo>
                    <a:pt x="45844" y="11720"/>
                  </a:lnTo>
                  <a:lnTo>
                    <a:pt x="45387" y="12097"/>
                  </a:lnTo>
                  <a:lnTo>
                    <a:pt x="45410" y="12382"/>
                  </a:lnTo>
                  <a:lnTo>
                    <a:pt x="44098" y="12485"/>
                  </a:lnTo>
                  <a:lnTo>
                    <a:pt x="42956" y="12496"/>
                  </a:lnTo>
                  <a:lnTo>
                    <a:pt x="42180" y="13101"/>
                  </a:lnTo>
                  <a:lnTo>
                    <a:pt x="42523" y="13375"/>
                  </a:lnTo>
                  <a:lnTo>
                    <a:pt x="44383" y="13238"/>
                  </a:lnTo>
                  <a:lnTo>
                    <a:pt x="44508" y="13010"/>
                  </a:lnTo>
                  <a:lnTo>
                    <a:pt x="45182" y="13398"/>
                  </a:lnTo>
                  <a:lnTo>
                    <a:pt x="45855" y="13809"/>
                  </a:lnTo>
                  <a:lnTo>
                    <a:pt x="45513" y="14037"/>
                  </a:lnTo>
                  <a:lnTo>
                    <a:pt x="46049" y="14437"/>
                  </a:lnTo>
                  <a:lnTo>
                    <a:pt x="47133" y="14916"/>
                  </a:lnTo>
                  <a:lnTo>
                    <a:pt x="48662" y="15235"/>
                  </a:lnTo>
                  <a:lnTo>
                    <a:pt x="48708" y="14950"/>
                  </a:lnTo>
                  <a:lnTo>
                    <a:pt x="48309" y="14459"/>
                  </a:lnTo>
                  <a:lnTo>
                    <a:pt x="47807" y="13752"/>
                  </a:lnTo>
                  <a:lnTo>
                    <a:pt x="49016" y="14414"/>
                  </a:lnTo>
                  <a:lnTo>
                    <a:pt x="49690" y="14631"/>
                  </a:lnTo>
                  <a:lnTo>
                    <a:pt x="50203" y="14037"/>
                  </a:lnTo>
                  <a:lnTo>
                    <a:pt x="50203" y="13238"/>
                  </a:lnTo>
                  <a:lnTo>
                    <a:pt x="50066" y="13033"/>
                  </a:lnTo>
                  <a:lnTo>
                    <a:pt x="49439" y="12668"/>
                  </a:lnTo>
                  <a:lnTo>
                    <a:pt x="49050" y="12200"/>
                  </a:lnTo>
                  <a:lnTo>
                    <a:pt x="49381" y="11743"/>
                  </a:lnTo>
                  <a:lnTo>
                    <a:pt x="50203" y="11641"/>
                  </a:lnTo>
                  <a:lnTo>
                    <a:pt x="50751" y="12417"/>
                  </a:lnTo>
                  <a:lnTo>
                    <a:pt x="51322" y="12759"/>
                  </a:lnTo>
                  <a:lnTo>
                    <a:pt x="52839" y="11835"/>
                  </a:lnTo>
                  <a:lnTo>
                    <a:pt x="53319" y="11275"/>
                  </a:lnTo>
                  <a:lnTo>
                    <a:pt x="52406" y="11230"/>
                  </a:lnTo>
                  <a:lnTo>
                    <a:pt x="51949" y="10499"/>
                  </a:lnTo>
                  <a:lnTo>
                    <a:pt x="51105" y="10328"/>
                  </a:lnTo>
                  <a:lnTo>
                    <a:pt x="49998" y="9837"/>
                  </a:lnTo>
                  <a:lnTo>
                    <a:pt x="51287" y="9472"/>
                  </a:lnTo>
                  <a:lnTo>
                    <a:pt x="51173" y="8765"/>
                  </a:lnTo>
                  <a:lnTo>
                    <a:pt x="50854" y="8468"/>
                  </a:lnTo>
                  <a:lnTo>
                    <a:pt x="49678" y="8160"/>
                  </a:lnTo>
                  <a:lnTo>
                    <a:pt x="49404" y="7692"/>
                  </a:lnTo>
                  <a:lnTo>
                    <a:pt x="48240" y="7863"/>
                  </a:lnTo>
                  <a:lnTo>
                    <a:pt x="48389" y="7532"/>
                  </a:lnTo>
                  <a:lnTo>
                    <a:pt x="47875" y="7178"/>
                  </a:lnTo>
                  <a:lnTo>
                    <a:pt x="46905" y="6813"/>
                  </a:lnTo>
                  <a:lnTo>
                    <a:pt x="46163" y="7110"/>
                  </a:lnTo>
                  <a:lnTo>
                    <a:pt x="44885" y="7327"/>
                  </a:lnTo>
                  <a:lnTo>
                    <a:pt x="45353" y="6836"/>
                  </a:lnTo>
                  <a:lnTo>
                    <a:pt x="45022" y="6083"/>
                  </a:lnTo>
                  <a:lnTo>
                    <a:pt x="43367" y="6380"/>
                  </a:lnTo>
                  <a:lnTo>
                    <a:pt x="42352" y="6962"/>
                  </a:lnTo>
                  <a:close/>
                  <a:moveTo>
                    <a:pt x="35185" y="6026"/>
                  </a:moveTo>
                  <a:lnTo>
                    <a:pt x="34169" y="6368"/>
                  </a:lnTo>
                  <a:lnTo>
                    <a:pt x="34295" y="6847"/>
                  </a:lnTo>
                  <a:lnTo>
                    <a:pt x="33245" y="6756"/>
                  </a:lnTo>
                  <a:lnTo>
                    <a:pt x="33005" y="6996"/>
                  </a:lnTo>
                  <a:lnTo>
                    <a:pt x="33827" y="7555"/>
                  </a:lnTo>
                  <a:lnTo>
                    <a:pt x="33952" y="7840"/>
                  </a:lnTo>
                  <a:lnTo>
                    <a:pt x="34443" y="7909"/>
                  </a:lnTo>
                  <a:lnTo>
                    <a:pt x="35641" y="7623"/>
                  </a:lnTo>
                  <a:lnTo>
                    <a:pt x="36360" y="6950"/>
                  </a:lnTo>
                  <a:lnTo>
                    <a:pt x="35824" y="6642"/>
                  </a:lnTo>
                  <a:lnTo>
                    <a:pt x="36680" y="6300"/>
                  </a:lnTo>
                  <a:lnTo>
                    <a:pt x="36748" y="6083"/>
                  </a:lnTo>
                  <a:lnTo>
                    <a:pt x="35675" y="6163"/>
                  </a:lnTo>
                  <a:close/>
                  <a:moveTo>
                    <a:pt x="38369" y="6790"/>
                  </a:moveTo>
                  <a:lnTo>
                    <a:pt x="39168" y="6653"/>
                  </a:lnTo>
                  <a:lnTo>
                    <a:pt x="40594" y="6014"/>
                  </a:lnTo>
                  <a:lnTo>
                    <a:pt x="39715" y="5843"/>
                  </a:lnTo>
                  <a:lnTo>
                    <a:pt x="38608" y="5809"/>
                  </a:lnTo>
                  <a:lnTo>
                    <a:pt x="37867" y="6014"/>
                  </a:lnTo>
                  <a:lnTo>
                    <a:pt x="37262" y="6311"/>
                  </a:lnTo>
                  <a:lnTo>
                    <a:pt x="36908" y="6676"/>
                  </a:lnTo>
                  <a:lnTo>
                    <a:pt x="36657" y="7327"/>
                  </a:lnTo>
                  <a:lnTo>
                    <a:pt x="37262" y="7350"/>
                  </a:lnTo>
                  <a:close/>
                  <a:moveTo>
                    <a:pt x="22004" y="7818"/>
                  </a:moveTo>
                  <a:lnTo>
                    <a:pt x="22369" y="7498"/>
                  </a:lnTo>
                  <a:lnTo>
                    <a:pt x="23670" y="6984"/>
                  </a:lnTo>
                  <a:lnTo>
                    <a:pt x="25644" y="6471"/>
                  </a:lnTo>
                  <a:lnTo>
                    <a:pt x="26557" y="6277"/>
                  </a:lnTo>
                  <a:lnTo>
                    <a:pt x="26329" y="5980"/>
                  </a:lnTo>
                  <a:lnTo>
                    <a:pt x="26055" y="5763"/>
                  </a:lnTo>
                  <a:lnTo>
                    <a:pt x="24708" y="5740"/>
                  </a:lnTo>
                  <a:lnTo>
                    <a:pt x="24126" y="5581"/>
                  </a:lnTo>
                  <a:lnTo>
                    <a:pt x="22129" y="5695"/>
                  </a:lnTo>
                  <a:lnTo>
                    <a:pt x="22083" y="6140"/>
                  </a:lnTo>
                  <a:lnTo>
                    <a:pt x="20999" y="6608"/>
                  </a:lnTo>
                  <a:lnTo>
                    <a:pt x="19949" y="7156"/>
                  </a:lnTo>
                  <a:lnTo>
                    <a:pt x="19333" y="7464"/>
                  </a:lnTo>
                  <a:lnTo>
                    <a:pt x="20178" y="7852"/>
                  </a:lnTo>
                  <a:lnTo>
                    <a:pt x="20086" y="8183"/>
                  </a:lnTo>
                  <a:close/>
                  <a:moveTo>
                    <a:pt x="39704" y="5216"/>
                  </a:moveTo>
                  <a:lnTo>
                    <a:pt x="39750" y="4987"/>
                  </a:lnTo>
                  <a:lnTo>
                    <a:pt x="39544" y="4736"/>
                  </a:lnTo>
                  <a:lnTo>
                    <a:pt x="38563" y="4930"/>
                  </a:lnTo>
                  <a:lnTo>
                    <a:pt x="37935" y="5238"/>
                  </a:lnTo>
                  <a:lnTo>
                    <a:pt x="38391" y="5421"/>
                  </a:lnTo>
                  <a:lnTo>
                    <a:pt x="39122" y="5478"/>
                  </a:lnTo>
                  <a:close/>
                  <a:moveTo>
                    <a:pt x="38460" y="3983"/>
                  </a:moveTo>
                  <a:lnTo>
                    <a:pt x="38300" y="4086"/>
                  </a:lnTo>
                  <a:lnTo>
                    <a:pt x="37615" y="4040"/>
                  </a:lnTo>
                  <a:lnTo>
                    <a:pt x="36531" y="4268"/>
                  </a:lnTo>
                  <a:lnTo>
                    <a:pt x="35995" y="4257"/>
                  </a:lnTo>
                  <a:lnTo>
                    <a:pt x="35379" y="4793"/>
                  </a:lnTo>
                  <a:lnTo>
                    <a:pt x="36326" y="4736"/>
                  </a:lnTo>
                  <a:lnTo>
                    <a:pt x="35835" y="5158"/>
                  </a:lnTo>
                  <a:lnTo>
                    <a:pt x="36292" y="5273"/>
                  </a:lnTo>
                  <a:lnTo>
                    <a:pt x="37262" y="5193"/>
                  </a:lnTo>
                  <a:lnTo>
                    <a:pt x="38095" y="4668"/>
                  </a:lnTo>
                  <a:lnTo>
                    <a:pt x="38494" y="4314"/>
                  </a:lnTo>
                  <a:close/>
                  <a:moveTo>
                    <a:pt x="32879" y="4337"/>
                  </a:moveTo>
                  <a:lnTo>
                    <a:pt x="33142" y="4017"/>
                  </a:lnTo>
                  <a:lnTo>
                    <a:pt x="32697" y="3937"/>
                  </a:lnTo>
                  <a:lnTo>
                    <a:pt x="31887" y="4188"/>
                  </a:lnTo>
                  <a:lnTo>
                    <a:pt x="31784" y="4850"/>
                  </a:lnTo>
                  <a:lnTo>
                    <a:pt x="30917" y="4793"/>
                  </a:lnTo>
                  <a:lnTo>
                    <a:pt x="30517" y="4382"/>
                  </a:lnTo>
                  <a:lnTo>
                    <a:pt x="29342" y="4154"/>
                  </a:lnTo>
                  <a:lnTo>
                    <a:pt x="28577" y="4360"/>
                  </a:lnTo>
                  <a:lnTo>
                    <a:pt x="26922" y="5044"/>
                  </a:lnTo>
                  <a:lnTo>
                    <a:pt x="27504" y="5158"/>
                  </a:lnTo>
                  <a:lnTo>
                    <a:pt x="30049" y="5079"/>
                  </a:lnTo>
                  <a:lnTo>
                    <a:pt x="28531" y="5398"/>
                  </a:lnTo>
                  <a:lnTo>
                    <a:pt x="28315" y="5626"/>
                  </a:lnTo>
                  <a:lnTo>
                    <a:pt x="29159" y="5615"/>
                  </a:lnTo>
                  <a:lnTo>
                    <a:pt x="30905" y="5295"/>
                  </a:lnTo>
                  <a:lnTo>
                    <a:pt x="32868" y="5181"/>
                  </a:lnTo>
                  <a:lnTo>
                    <a:pt x="33598" y="4850"/>
                  </a:lnTo>
                  <a:lnTo>
                    <a:pt x="33929" y="4508"/>
                  </a:lnTo>
                  <a:lnTo>
                    <a:pt x="33393" y="4485"/>
                  </a:lnTo>
                  <a:lnTo>
                    <a:pt x="32788" y="4599"/>
                  </a:lnTo>
                  <a:close/>
                  <a:moveTo>
                    <a:pt x="40754" y="3732"/>
                  </a:moveTo>
                  <a:lnTo>
                    <a:pt x="39750" y="3686"/>
                  </a:lnTo>
                  <a:lnTo>
                    <a:pt x="39202" y="3972"/>
                  </a:lnTo>
                  <a:lnTo>
                    <a:pt x="39578" y="4188"/>
                  </a:lnTo>
                  <a:lnTo>
                    <a:pt x="40571" y="4268"/>
                  </a:lnTo>
                  <a:lnTo>
                    <a:pt x="40777" y="4565"/>
                  </a:lnTo>
                  <a:lnTo>
                    <a:pt x="40457" y="4907"/>
                  </a:lnTo>
                  <a:lnTo>
                    <a:pt x="40240" y="5307"/>
                  </a:lnTo>
                  <a:lnTo>
                    <a:pt x="41461" y="5535"/>
                  </a:lnTo>
                  <a:lnTo>
                    <a:pt x="42237" y="5626"/>
                  </a:lnTo>
                  <a:lnTo>
                    <a:pt x="43379" y="5615"/>
                  </a:lnTo>
                  <a:lnTo>
                    <a:pt x="45045" y="5501"/>
                  </a:lnTo>
                  <a:lnTo>
                    <a:pt x="45650" y="5581"/>
                  </a:lnTo>
                  <a:lnTo>
                    <a:pt x="46608" y="5444"/>
                  </a:lnTo>
                  <a:lnTo>
                    <a:pt x="47110" y="5238"/>
                  </a:lnTo>
                  <a:lnTo>
                    <a:pt x="47247" y="4953"/>
                  </a:lnTo>
                  <a:lnTo>
                    <a:pt x="46928" y="4679"/>
                  </a:lnTo>
                  <a:lnTo>
                    <a:pt x="46095" y="4645"/>
                  </a:lnTo>
                  <a:lnTo>
                    <a:pt x="44954" y="4702"/>
                  </a:lnTo>
                  <a:lnTo>
                    <a:pt x="43961" y="4850"/>
                  </a:lnTo>
                  <a:lnTo>
                    <a:pt x="43230" y="4793"/>
                  </a:lnTo>
                  <a:lnTo>
                    <a:pt x="42546" y="4759"/>
                  </a:lnTo>
                  <a:lnTo>
                    <a:pt x="42374" y="4599"/>
                  </a:lnTo>
                  <a:lnTo>
                    <a:pt x="41929" y="4439"/>
                  </a:lnTo>
                  <a:lnTo>
                    <a:pt x="42329" y="4166"/>
                  </a:lnTo>
                  <a:lnTo>
                    <a:pt x="42135" y="3937"/>
                  </a:lnTo>
                  <a:lnTo>
                    <a:pt x="41085" y="3960"/>
                  </a:lnTo>
                  <a:close/>
                  <a:moveTo>
                    <a:pt x="30061" y="3355"/>
                  </a:moveTo>
                  <a:lnTo>
                    <a:pt x="29205" y="3458"/>
                  </a:lnTo>
                  <a:lnTo>
                    <a:pt x="28417" y="3447"/>
                  </a:lnTo>
                  <a:lnTo>
                    <a:pt x="26694" y="3880"/>
                  </a:lnTo>
                  <a:lnTo>
                    <a:pt x="25039" y="4417"/>
                  </a:lnTo>
                  <a:lnTo>
                    <a:pt x="25039" y="4417"/>
                  </a:lnTo>
                  <a:lnTo>
                    <a:pt x="25553" y="4554"/>
                  </a:lnTo>
                  <a:lnTo>
                    <a:pt x="26546" y="4451"/>
                  </a:lnTo>
                  <a:lnTo>
                    <a:pt x="27949" y="4154"/>
                  </a:lnTo>
                  <a:lnTo>
                    <a:pt x="28486" y="4109"/>
                  </a:lnTo>
                  <a:lnTo>
                    <a:pt x="29227" y="3880"/>
                  </a:lnTo>
                  <a:close/>
                  <a:moveTo>
                    <a:pt x="41541" y="3447"/>
                  </a:moveTo>
                  <a:lnTo>
                    <a:pt x="41690" y="3367"/>
                  </a:lnTo>
                  <a:lnTo>
                    <a:pt x="41473" y="3241"/>
                  </a:lnTo>
                  <a:lnTo>
                    <a:pt x="40446" y="3230"/>
                  </a:lnTo>
                  <a:lnTo>
                    <a:pt x="40354" y="3412"/>
                  </a:lnTo>
                  <a:lnTo>
                    <a:pt x="41267" y="3458"/>
                  </a:lnTo>
                  <a:close/>
                  <a:moveTo>
                    <a:pt x="33210" y="3333"/>
                  </a:moveTo>
                  <a:lnTo>
                    <a:pt x="33667" y="3127"/>
                  </a:lnTo>
                  <a:lnTo>
                    <a:pt x="33085" y="3013"/>
                  </a:lnTo>
                  <a:lnTo>
                    <a:pt x="32240" y="3081"/>
                  </a:lnTo>
                  <a:lnTo>
                    <a:pt x="31521" y="3298"/>
                  </a:lnTo>
                  <a:lnTo>
                    <a:pt x="31989" y="3515"/>
                  </a:lnTo>
                  <a:close/>
                  <a:moveTo>
                    <a:pt x="34329" y="2728"/>
                  </a:moveTo>
                  <a:lnTo>
                    <a:pt x="33861" y="2602"/>
                  </a:lnTo>
                  <a:lnTo>
                    <a:pt x="33621" y="2568"/>
                  </a:lnTo>
                  <a:lnTo>
                    <a:pt x="32811" y="2762"/>
                  </a:lnTo>
                  <a:lnTo>
                    <a:pt x="32674" y="2853"/>
                  </a:lnTo>
                  <a:lnTo>
                    <a:pt x="33530" y="2853"/>
                  </a:lnTo>
                  <a:close/>
                  <a:moveTo>
                    <a:pt x="40948" y="3081"/>
                  </a:moveTo>
                  <a:lnTo>
                    <a:pt x="41370" y="2842"/>
                  </a:lnTo>
                  <a:lnTo>
                    <a:pt x="41039" y="2614"/>
                  </a:lnTo>
                  <a:lnTo>
                    <a:pt x="40799" y="2568"/>
                  </a:lnTo>
                  <a:lnTo>
                    <a:pt x="40172" y="2556"/>
                  </a:lnTo>
                  <a:lnTo>
                    <a:pt x="39875" y="2819"/>
                  </a:lnTo>
                  <a:lnTo>
                    <a:pt x="39772" y="3070"/>
                  </a:lnTo>
                  <a:lnTo>
                    <a:pt x="40001" y="3230"/>
                  </a:lnTo>
                  <a:close/>
                  <a:moveTo>
                    <a:pt x="38985" y="2910"/>
                  </a:moveTo>
                  <a:lnTo>
                    <a:pt x="39008" y="2602"/>
                  </a:lnTo>
                  <a:lnTo>
                    <a:pt x="37946" y="2362"/>
                  </a:lnTo>
                  <a:lnTo>
                    <a:pt x="37079" y="2271"/>
                  </a:lnTo>
                  <a:lnTo>
                    <a:pt x="36782" y="2511"/>
                  </a:lnTo>
                  <a:lnTo>
                    <a:pt x="37182" y="2671"/>
                  </a:lnTo>
                  <a:lnTo>
                    <a:pt x="36417" y="2876"/>
                  </a:lnTo>
                  <a:lnTo>
                    <a:pt x="37524" y="2899"/>
                  </a:lnTo>
                  <a:lnTo>
                    <a:pt x="38095" y="3116"/>
                  </a:lnTo>
                  <a:lnTo>
                    <a:pt x="38837" y="3184"/>
                  </a:lnTo>
                  <a:close/>
                  <a:moveTo>
                    <a:pt x="46654" y="2043"/>
                  </a:moveTo>
                  <a:lnTo>
                    <a:pt x="46734" y="1644"/>
                  </a:lnTo>
                  <a:lnTo>
                    <a:pt x="46060" y="1529"/>
                  </a:lnTo>
                  <a:lnTo>
                    <a:pt x="45399" y="1404"/>
                  </a:lnTo>
                  <a:lnTo>
                    <a:pt x="45170" y="1084"/>
                  </a:lnTo>
                  <a:lnTo>
                    <a:pt x="43995" y="1119"/>
                  </a:lnTo>
                  <a:lnTo>
                    <a:pt x="44041" y="1244"/>
                  </a:lnTo>
                  <a:lnTo>
                    <a:pt x="43481" y="1290"/>
                  </a:lnTo>
                  <a:lnTo>
                    <a:pt x="42899" y="1472"/>
                  </a:lnTo>
                  <a:lnTo>
                    <a:pt x="42203" y="1746"/>
                  </a:lnTo>
                  <a:lnTo>
                    <a:pt x="42158" y="2020"/>
                  </a:lnTo>
                  <a:lnTo>
                    <a:pt x="42443" y="2226"/>
                  </a:lnTo>
                  <a:lnTo>
                    <a:pt x="43367" y="2226"/>
                  </a:lnTo>
                  <a:lnTo>
                    <a:pt x="42751" y="2397"/>
                  </a:lnTo>
                  <a:lnTo>
                    <a:pt x="42454" y="2625"/>
                  </a:lnTo>
                  <a:lnTo>
                    <a:pt x="42682" y="2899"/>
                  </a:lnTo>
                  <a:lnTo>
                    <a:pt x="43641" y="2990"/>
                  </a:lnTo>
                  <a:lnTo>
                    <a:pt x="44611" y="2933"/>
                  </a:lnTo>
                  <a:lnTo>
                    <a:pt x="46106" y="2442"/>
                  </a:lnTo>
                  <a:lnTo>
                    <a:pt x="47019" y="2260"/>
                  </a:lnTo>
                  <a:close/>
                  <a:moveTo>
                    <a:pt x="57849" y="80"/>
                  </a:moveTo>
                  <a:lnTo>
                    <a:pt x="56845" y="46"/>
                  </a:lnTo>
                  <a:lnTo>
                    <a:pt x="55864" y="0"/>
                  </a:lnTo>
                  <a:lnTo>
                    <a:pt x="54414" y="91"/>
                  </a:lnTo>
                  <a:lnTo>
                    <a:pt x="54209" y="34"/>
                  </a:lnTo>
                  <a:lnTo>
                    <a:pt x="52748" y="57"/>
                  </a:lnTo>
                  <a:lnTo>
                    <a:pt x="51835" y="114"/>
                  </a:lnTo>
                  <a:lnTo>
                    <a:pt x="51105" y="206"/>
                  </a:lnTo>
                  <a:lnTo>
                    <a:pt x="50386" y="491"/>
                  </a:lnTo>
                  <a:lnTo>
                    <a:pt x="50066" y="343"/>
                  </a:lnTo>
                  <a:lnTo>
                    <a:pt x="49507" y="320"/>
                  </a:lnTo>
                  <a:lnTo>
                    <a:pt x="48548" y="514"/>
                  </a:lnTo>
                  <a:lnTo>
                    <a:pt x="47498" y="605"/>
                  </a:lnTo>
                  <a:lnTo>
                    <a:pt x="46905" y="616"/>
                  </a:lnTo>
                  <a:lnTo>
                    <a:pt x="46049" y="731"/>
                  </a:lnTo>
                  <a:lnTo>
                    <a:pt x="45901" y="913"/>
                  </a:lnTo>
                  <a:lnTo>
                    <a:pt x="46254" y="1084"/>
                  </a:lnTo>
                  <a:lnTo>
                    <a:pt x="46369" y="1313"/>
                  </a:lnTo>
                  <a:lnTo>
                    <a:pt x="46996" y="1529"/>
                  </a:lnTo>
                  <a:lnTo>
                    <a:pt x="48765" y="1484"/>
                  </a:lnTo>
                  <a:lnTo>
                    <a:pt x="49792" y="1564"/>
                  </a:lnTo>
                  <a:lnTo>
                    <a:pt x="48765" y="1769"/>
                  </a:lnTo>
                  <a:lnTo>
                    <a:pt x="48446" y="1712"/>
                  </a:lnTo>
                  <a:lnTo>
                    <a:pt x="47122" y="1689"/>
                  </a:lnTo>
                  <a:lnTo>
                    <a:pt x="46962" y="1997"/>
                  </a:lnTo>
                  <a:lnTo>
                    <a:pt x="47396" y="2248"/>
                  </a:lnTo>
                  <a:lnTo>
                    <a:pt x="46996" y="2477"/>
                  </a:lnTo>
                  <a:lnTo>
                    <a:pt x="45924" y="2625"/>
                  </a:lnTo>
                  <a:lnTo>
                    <a:pt x="45227" y="2876"/>
                  </a:lnTo>
                  <a:lnTo>
                    <a:pt x="45912" y="3002"/>
                  </a:lnTo>
                  <a:lnTo>
                    <a:pt x="46152" y="3424"/>
                  </a:lnTo>
                  <a:lnTo>
                    <a:pt x="45079" y="3139"/>
                  </a:lnTo>
                  <a:lnTo>
                    <a:pt x="44725" y="3184"/>
                  </a:lnTo>
                  <a:lnTo>
                    <a:pt x="44440" y="3675"/>
                  </a:lnTo>
                  <a:lnTo>
                    <a:pt x="43299" y="3823"/>
                  </a:lnTo>
                  <a:lnTo>
                    <a:pt x="43013" y="4154"/>
                  </a:lnTo>
                  <a:lnTo>
                    <a:pt x="43972" y="4200"/>
                  </a:lnTo>
                  <a:lnTo>
                    <a:pt x="44668" y="4280"/>
                  </a:lnTo>
                  <a:lnTo>
                    <a:pt x="46334" y="4166"/>
                  </a:lnTo>
                  <a:lnTo>
                    <a:pt x="47533" y="4371"/>
                  </a:lnTo>
                  <a:lnTo>
                    <a:pt x="49336" y="3937"/>
                  </a:lnTo>
                  <a:lnTo>
                    <a:pt x="49473" y="3789"/>
                  </a:lnTo>
                  <a:lnTo>
                    <a:pt x="48560" y="3812"/>
                  </a:lnTo>
                  <a:lnTo>
                    <a:pt x="48640" y="3652"/>
                  </a:lnTo>
                  <a:lnTo>
                    <a:pt x="49564" y="3458"/>
                  </a:lnTo>
                  <a:lnTo>
                    <a:pt x="50078" y="3184"/>
                  </a:lnTo>
                  <a:lnTo>
                    <a:pt x="51048" y="3002"/>
                  </a:lnTo>
                  <a:lnTo>
                    <a:pt x="51755" y="2773"/>
                  </a:lnTo>
                  <a:lnTo>
                    <a:pt x="51641" y="2454"/>
                  </a:lnTo>
                  <a:lnTo>
                    <a:pt x="52120" y="2340"/>
                  </a:lnTo>
                  <a:lnTo>
                    <a:pt x="51504" y="2260"/>
                  </a:lnTo>
                  <a:lnTo>
                    <a:pt x="53090" y="2203"/>
                  </a:lnTo>
                  <a:lnTo>
                    <a:pt x="53547" y="2077"/>
                  </a:lnTo>
                  <a:lnTo>
                    <a:pt x="54665" y="1963"/>
                  </a:lnTo>
                  <a:lnTo>
                    <a:pt x="56001" y="1461"/>
                  </a:lnTo>
                  <a:lnTo>
                    <a:pt x="56971" y="1301"/>
                  </a:lnTo>
                  <a:lnTo>
                    <a:pt x="58431" y="947"/>
                  </a:lnTo>
                  <a:lnTo>
                    <a:pt x="57381" y="947"/>
                  </a:lnTo>
                  <a:lnTo>
                    <a:pt x="57941" y="822"/>
                  </a:lnTo>
                  <a:lnTo>
                    <a:pt x="59219" y="708"/>
                  </a:lnTo>
                  <a:lnTo>
                    <a:pt x="60600" y="479"/>
                  </a:lnTo>
                  <a:lnTo>
                    <a:pt x="60759" y="320"/>
                  </a:lnTo>
                  <a:lnTo>
                    <a:pt x="60018" y="171"/>
                  </a:lnTo>
                  <a:lnTo>
                    <a:pt x="59059" y="114"/>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56" name="Google Shape;656;p38"/>
            <p:cNvSpPr/>
            <p:nvPr/>
          </p:nvSpPr>
          <p:spPr>
            <a:xfrm>
              <a:off x="3828675" y="2029950"/>
              <a:ext cx="78200" cy="45675"/>
            </a:xfrm>
            <a:custGeom>
              <a:rect b="b" l="l" r="r" t="t"/>
              <a:pathLst>
                <a:path extrusionOk="0" h="1827" w="3128">
                  <a:moveTo>
                    <a:pt x="2500" y="274"/>
                  </a:moveTo>
                  <a:lnTo>
                    <a:pt x="1724" y="0"/>
                  </a:lnTo>
                  <a:lnTo>
                    <a:pt x="1587" y="195"/>
                  </a:lnTo>
                  <a:lnTo>
                    <a:pt x="982" y="195"/>
                  </a:lnTo>
                  <a:lnTo>
                    <a:pt x="799" y="343"/>
                  </a:lnTo>
                  <a:lnTo>
                    <a:pt x="468" y="252"/>
                  </a:lnTo>
                  <a:lnTo>
                    <a:pt x="503" y="480"/>
                  </a:lnTo>
                  <a:lnTo>
                    <a:pt x="1" y="982"/>
                  </a:lnTo>
                  <a:lnTo>
                    <a:pt x="1" y="1381"/>
                  </a:lnTo>
                  <a:lnTo>
                    <a:pt x="343" y="1256"/>
                  </a:lnTo>
                  <a:lnTo>
                    <a:pt x="605" y="1644"/>
                  </a:lnTo>
                  <a:lnTo>
                    <a:pt x="913" y="1826"/>
                  </a:lnTo>
                  <a:lnTo>
                    <a:pt x="1256" y="1781"/>
                  </a:lnTo>
                  <a:lnTo>
                    <a:pt x="1644" y="1484"/>
                  </a:lnTo>
                  <a:lnTo>
                    <a:pt x="1769" y="1621"/>
                  </a:lnTo>
                  <a:lnTo>
                    <a:pt x="2112" y="1598"/>
                  </a:lnTo>
                  <a:lnTo>
                    <a:pt x="2237" y="1244"/>
                  </a:lnTo>
                  <a:lnTo>
                    <a:pt x="2785" y="1359"/>
                  </a:lnTo>
                  <a:lnTo>
                    <a:pt x="3082" y="1199"/>
                  </a:lnTo>
                  <a:lnTo>
                    <a:pt x="3127" y="845"/>
                  </a:lnTo>
                  <a:lnTo>
                    <a:pt x="2751" y="811"/>
                  </a:lnTo>
                  <a:lnTo>
                    <a:pt x="2431" y="651"/>
                  </a:lnTo>
                  <a:lnTo>
                    <a:pt x="2523" y="423"/>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57" name="Google Shape;657;p38"/>
            <p:cNvSpPr/>
            <p:nvPr/>
          </p:nvSpPr>
          <p:spPr>
            <a:xfrm>
              <a:off x="2331975" y="3510975"/>
              <a:ext cx="267625" cy="852800"/>
            </a:xfrm>
            <a:custGeom>
              <a:rect b="b" l="l" r="r" t="t"/>
              <a:pathLst>
                <a:path extrusionOk="0" h="34112" w="10705">
                  <a:moveTo>
                    <a:pt x="8742" y="31555"/>
                  </a:moveTo>
                  <a:lnTo>
                    <a:pt x="8217" y="31452"/>
                  </a:lnTo>
                  <a:lnTo>
                    <a:pt x="7749" y="31817"/>
                  </a:lnTo>
                  <a:lnTo>
                    <a:pt x="7772" y="32399"/>
                  </a:lnTo>
                  <a:lnTo>
                    <a:pt x="7601" y="32799"/>
                  </a:lnTo>
                  <a:lnTo>
                    <a:pt x="6574" y="32479"/>
                  </a:lnTo>
                  <a:lnTo>
                    <a:pt x="5341" y="31909"/>
                  </a:lnTo>
                  <a:lnTo>
                    <a:pt x="4702" y="31726"/>
                  </a:lnTo>
                  <a:lnTo>
                    <a:pt x="6083" y="32696"/>
                  </a:lnTo>
                  <a:lnTo>
                    <a:pt x="6984" y="33152"/>
                  </a:lnTo>
                  <a:lnTo>
                    <a:pt x="8057" y="33643"/>
                  </a:lnTo>
                  <a:lnTo>
                    <a:pt x="8810" y="33769"/>
                  </a:lnTo>
                  <a:lnTo>
                    <a:pt x="9427" y="34020"/>
                  </a:lnTo>
                  <a:lnTo>
                    <a:pt x="9849" y="34088"/>
                  </a:lnTo>
                  <a:lnTo>
                    <a:pt x="10180" y="34111"/>
                  </a:lnTo>
                  <a:lnTo>
                    <a:pt x="10636" y="33849"/>
                  </a:lnTo>
                  <a:lnTo>
                    <a:pt x="10705" y="33506"/>
                  </a:lnTo>
                  <a:lnTo>
                    <a:pt x="10294" y="33483"/>
                  </a:lnTo>
                  <a:lnTo>
                    <a:pt x="9586" y="33483"/>
                  </a:lnTo>
                  <a:close/>
                  <a:moveTo>
                    <a:pt x="1997" y="3549"/>
                  </a:moveTo>
                  <a:lnTo>
                    <a:pt x="1472" y="2545"/>
                  </a:lnTo>
                  <a:lnTo>
                    <a:pt x="1621" y="1655"/>
                  </a:lnTo>
                  <a:lnTo>
                    <a:pt x="1164" y="1267"/>
                  </a:lnTo>
                  <a:lnTo>
                    <a:pt x="993" y="616"/>
                  </a:lnTo>
                  <a:lnTo>
                    <a:pt x="548" y="0"/>
                  </a:lnTo>
                  <a:lnTo>
                    <a:pt x="377" y="468"/>
                  </a:lnTo>
                  <a:lnTo>
                    <a:pt x="0" y="696"/>
                  </a:lnTo>
                  <a:lnTo>
                    <a:pt x="297" y="1986"/>
                  </a:lnTo>
                  <a:lnTo>
                    <a:pt x="514" y="3469"/>
                  </a:lnTo>
                  <a:lnTo>
                    <a:pt x="491" y="5489"/>
                  </a:lnTo>
                  <a:lnTo>
                    <a:pt x="491" y="7372"/>
                  </a:lnTo>
                  <a:lnTo>
                    <a:pt x="628" y="9130"/>
                  </a:lnTo>
                  <a:lnTo>
                    <a:pt x="354" y="10248"/>
                  </a:lnTo>
                  <a:lnTo>
                    <a:pt x="651" y="11355"/>
                  </a:lnTo>
                  <a:lnTo>
                    <a:pt x="582" y="12108"/>
                  </a:lnTo>
                  <a:lnTo>
                    <a:pt x="1039" y="13466"/>
                  </a:lnTo>
                  <a:lnTo>
                    <a:pt x="1027" y="14825"/>
                  </a:lnTo>
                  <a:lnTo>
                    <a:pt x="856" y="16274"/>
                  </a:lnTo>
                  <a:lnTo>
                    <a:pt x="765" y="17769"/>
                  </a:lnTo>
                  <a:lnTo>
                    <a:pt x="468" y="17803"/>
                  </a:lnTo>
                  <a:lnTo>
                    <a:pt x="810" y="18842"/>
                  </a:lnTo>
                  <a:lnTo>
                    <a:pt x="1278" y="19743"/>
                  </a:lnTo>
                  <a:lnTo>
                    <a:pt x="1119" y="20359"/>
                  </a:lnTo>
                  <a:lnTo>
                    <a:pt x="1392" y="22014"/>
                  </a:lnTo>
                  <a:lnTo>
                    <a:pt x="1609" y="23270"/>
                  </a:lnTo>
                  <a:lnTo>
                    <a:pt x="2111" y="23395"/>
                  </a:lnTo>
                  <a:lnTo>
                    <a:pt x="1952" y="22299"/>
                  </a:lnTo>
                  <a:lnTo>
                    <a:pt x="2522" y="22528"/>
                  </a:lnTo>
                  <a:lnTo>
                    <a:pt x="2773" y="24331"/>
                  </a:lnTo>
                  <a:lnTo>
                    <a:pt x="1860" y="24034"/>
                  </a:lnTo>
                  <a:lnTo>
                    <a:pt x="2146" y="25495"/>
                  </a:lnTo>
                  <a:lnTo>
                    <a:pt x="1769" y="26271"/>
                  </a:lnTo>
                  <a:lnTo>
                    <a:pt x="2933" y="26533"/>
                  </a:lnTo>
                  <a:lnTo>
                    <a:pt x="2454" y="27218"/>
                  </a:lnTo>
                  <a:lnTo>
                    <a:pt x="2477" y="28074"/>
                  </a:lnTo>
                  <a:lnTo>
                    <a:pt x="3196" y="29580"/>
                  </a:lnTo>
                  <a:lnTo>
                    <a:pt x="3789" y="30174"/>
                  </a:lnTo>
                  <a:lnTo>
                    <a:pt x="3823" y="30687"/>
                  </a:lnTo>
                  <a:lnTo>
                    <a:pt x="4291" y="31224"/>
                  </a:lnTo>
                  <a:lnTo>
                    <a:pt x="5364" y="31726"/>
                  </a:lnTo>
                  <a:lnTo>
                    <a:pt x="5364" y="31726"/>
                  </a:lnTo>
                  <a:lnTo>
                    <a:pt x="6414" y="32319"/>
                  </a:lnTo>
                  <a:lnTo>
                    <a:pt x="7304" y="32605"/>
                  </a:lnTo>
                  <a:lnTo>
                    <a:pt x="7589" y="32593"/>
                  </a:lnTo>
                  <a:lnTo>
                    <a:pt x="7327" y="31783"/>
                  </a:lnTo>
                  <a:lnTo>
                    <a:pt x="7817" y="31463"/>
                  </a:lnTo>
                  <a:lnTo>
                    <a:pt x="8057" y="31258"/>
                  </a:lnTo>
                  <a:lnTo>
                    <a:pt x="8651" y="31258"/>
                  </a:lnTo>
                  <a:lnTo>
                    <a:pt x="7966" y="31121"/>
                  </a:lnTo>
                  <a:lnTo>
                    <a:pt x="6254" y="31007"/>
                  </a:lnTo>
                  <a:lnTo>
                    <a:pt x="5763" y="30493"/>
                  </a:lnTo>
                  <a:lnTo>
                    <a:pt x="5501" y="29843"/>
                  </a:lnTo>
                  <a:lnTo>
                    <a:pt x="5056" y="29900"/>
                  </a:lnTo>
                  <a:lnTo>
                    <a:pt x="4691" y="29580"/>
                  </a:lnTo>
                  <a:lnTo>
                    <a:pt x="4245" y="28645"/>
                  </a:lnTo>
                  <a:lnTo>
                    <a:pt x="4633" y="28257"/>
                  </a:lnTo>
                  <a:lnTo>
                    <a:pt x="4645" y="27697"/>
                  </a:lnTo>
                  <a:lnTo>
                    <a:pt x="4394" y="27241"/>
                  </a:lnTo>
                  <a:lnTo>
                    <a:pt x="4497" y="26488"/>
                  </a:lnTo>
                  <a:lnTo>
                    <a:pt x="4337" y="25324"/>
                  </a:lnTo>
                  <a:lnTo>
                    <a:pt x="4074" y="24787"/>
                  </a:lnTo>
                  <a:lnTo>
                    <a:pt x="4337" y="24639"/>
                  </a:lnTo>
                  <a:lnTo>
                    <a:pt x="4154" y="24308"/>
                  </a:lnTo>
                  <a:lnTo>
                    <a:pt x="3755" y="24125"/>
                  </a:lnTo>
                  <a:lnTo>
                    <a:pt x="3869" y="23749"/>
                  </a:lnTo>
                  <a:lnTo>
                    <a:pt x="3424" y="23418"/>
                  </a:lnTo>
                  <a:lnTo>
                    <a:pt x="2910" y="22414"/>
                  </a:lnTo>
                  <a:lnTo>
                    <a:pt x="3138" y="22242"/>
                  </a:lnTo>
                  <a:lnTo>
                    <a:pt x="2671" y="21158"/>
                  </a:lnTo>
                  <a:lnTo>
                    <a:pt x="2568" y="20245"/>
                  </a:lnTo>
                  <a:lnTo>
                    <a:pt x="2522" y="19424"/>
                  </a:lnTo>
                  <a:lnTo>
                    <a:pt x="2876" y="19081"/>
                  </a:lnTo>
                  <a:lnTo>
                    <a:pt x="2408" y="18191"/>
                  </a:lnTo>
                  <a:lnTo>
                    <a:pt x="2191" y="17347"/>
                  </a:lnTo>
                  <a:lnTo>
                    <a:pt x="2614" y="16730"/>
                  </a:lnTo>
                  <a:lnTo>
                    <a:pt x="2408" y="15966"/>
                  </a:lnTo>
                  <a:lnTo>
                    <a:pt x="2636" y="15076"/>
                  </a:lnTo>
                  <a:lnTo>
                    <a:pt x="2454" y="14231"/>
                  </a:lnTo>
                  <a:lnTo>
                    <a:pt x="2225" y="14060"/>
                  </a:lnTo>
                  <a:lnTo>
                    <a:pt x="1529" y="12508"/>
                  </a:lnTo>
                  <a:lnTo>
                    <a:pt x="1826" y="11583"/>
                  </a:lnTo>
                  <a:lnTo>
                    <a:pt x="1586" y="10693"/>
                  </a:lnTo>
                  <a:lnTo>
                    <a:pt x="1712" y="9872"/>
                  </a:lnTo>
                  <a:lnTo>
                    <a:pt x="2077" y="9027"/>
                  </a:lnTo>
                  <a:lnTo>
                    <a:pt x="2534" y="8457"/>
                  </a:lnTo>
                  <a:lnTo>
                    <a:pt x="2248" y="8103"/>
                  </a:lnTo>
                  <a:lnTo>
                    <a:pt x="2385" y="7817"/>
                  </a:lnTo>
                  <a:lnTo>
                    <a:pt x="2157" y="6300"/>
                  </a:lnTo>
                  <a:lnTo>
                    <a:pt x="2956" y="5843"/>
                  </a:lnTo>
                  <a:lnTo>
                    <a:pt x="3104" y="4907"/>
                  </a:lnTo>
                  <a:lnTo>
                    <a:pt x="2979" y="4679"/>
                  </a:lnTo>
                  <a:lnTo>
                    <a:pt x="2442" y="4805"/>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58" name="Google Shape;658;p38"/>
            <p:cNvSpPr/>
            <p:nvPr/>
          </p:nvSpPr>
          <p:spPr>
            <a:xfrm>
              <a:off x="5085725" y="1906425"/>
              <a:ext cx="1024275" cy="792875"/>
            </a:xfrm>
            <a:custGeom>
              <a:rect b="b" l="l" r="r" t="t"/>
              <a:pathLst>
                <a:path extrusionOk="0" h="31715" w="40971">
                  <a:moveTo>
                    <a:pt x="32514" y="31269"/>
                  </a:moveTo>
                  <a:lnTo>
                    <a:pt x="32605" y="30756"/>
                  </a:lnTo>
                  <a:lnTo>
                    <a:pt x="32891" y="30356"/>
                  </a:lnTo>
                  <a:lnTo>
                    <a:pt x="32662" y="30003"/>
                  </a:lnTo>
                  <a:lnTo>
                    <a:pt x="32206" y="29991"/>
                  </a:lnTo>
                  <a:lnTo>
                    <a:pt x="31373" y="30242"/>
                  </a:lnTo>
                  <a:lnTo>
                    <a:pt x="31065" y="30642"/>
                  </a:lnTo>
                  <a:lnTo>
                    <a:pt x="31202" y="31429"/>
                  </a:lnTo>
                  <a:lnTo>
                    <a:pt x="31898" y="31714"/>
                  </a:lnTo>
                  <a:close/>
                  <a:moveTo>
                    <a:pt x="34397" y="3241"/>
                  </a:moveTo>
                  <a:lnTo>
                    <a:pt x="33530" y="2374"/>
                  </a:lnTo>
                  <a:lnTo>
                    <a:pt x="32902" y="1849"/>
                  </a:lnTo>
                  <a:lnTo>
                    <a:pt x="32354" y="1461"/>
                  </a:lnTo>
                  <a:lnTo>
                    <a:pt x="31259" y="593"/>
                  </a:lnTo>
                  <a:lnTo>
                    <a:pt x="30414" y="263"/>
                  </a:lnTo>
                  <a:lnTo>
                    <a:pt x="29204" y="0"/>
                  </a:lnTo>
                  <a:lnTo>
                    <a:pt x="28326" y="34"/>
                  </a:lnTo>
                  <a:lnTo>
                    <a:pt x="27595" y="194"/>
                  </a:lnTo>
                  <a:lnTo>
                    <a:pt x="27356" y="616"/>
                  </a:lnTo>
                  <a:lnTo>
                    <a:pt x="27881" y="833"/>
                  </a:lnTo>
                  <a:lnTo>
                    <a:pt x="28234" y="1301"/>
                  </a:lnTo>
                  <a:lnTo>
                    <a:pt x="28063" y="1586"/>
                  </a:lnTo>
                  <a:lnTo>
                    <a:pt x="28075" y="2511"/>
                  </a:lnTo>
                  <a:lnTo>
                    <a:pt x="28349" y="2899"/>
                  </a:lnTo>
                  <a:lnTo>
                    <a:pt x="27721" y="3458"/>
                  </a:lnTo>
                  <a:lnTo>
                    <a:pt x="26682" y="3127"/>
                  </a:lnTo>
                  <a:lnTo>
                    <a:pt x="26762" y="3789"/>
                  </a:lnTo>
                  <a:lnTo>
                    <a:pt x="26808" y="4668"/>
                  </a:lnTo>
                  <a:lnTo>
                    <a:pt x="27196" y="5044"/>
                  </a:lnTo>
                  <a:lnTo>
                    <a:pt x="27538" y="4930"/>
                  </a:lnTo>
                  <a:lnTo>
                    <a:pt x="28303" y="5067"/>
                  </a:lnTo>
                  <a:lnTo>
                    <a:pt x="28668" y="4736"/>
                  </a:lnTo>
                  <a:lnTo>
                    <a:pt x="29387" y="5021"/>
                  </a:lnTo>
                  <a:lnTo>
                    <a:pt x="30414" y="5638"/>
                  </a:lnTo>
                  <a:lnTo>
                    <a:pt x="30517" y="5957"/>
                  </a:lnTo>
                  <a:lnTo>
                    <a:pt x="29901" y="5854"/>
                  </a:lnTo>
                  <a:lnTo>
                    <a:pt x="28931" y="5969"/>
                  </a:lnTo>
                  <a:lnTo>
                    <a:pt x="28588" y="6220"/>
                  </a:lnTo>
                  <a:lnTo>
                    <a:pt x="28394" y="6813"/>
                  </a:lnTo>
                  <a:lnTo>
                    <a:pt x="27493" y="7155"/>
                  </a:lnTo>
                  <a:lnTo>
                    <a:pt x="27048" y="7623"/>
                  </a:lnTo>
                  <a:lnTo>
                    <a:pt x="26214" y="7441"/>
                  </a:lnTo>
                  <a:lnTo>
                    <a:pt x="25758" y="7361"/>
                  </a:lnTo>
                  <a:lnTo>
                    <a:pt x="25701" y="7931"/>
                  </a:lnTo>
                  <a:lnTo>
                    <a:pt x="26112" y="8262"/>
                  </a:lnTo>
                  <a:lnTo>
                    <a:pt x="26386" y="8559"/>
                  </a:lnTo>
                  <a:lnTo>
                    <a:pt x="26020" y="8844"/>
                  </a:lnTo>
                  <a:lnTo>
                    <a:pt x="25758" y="9324"/>
                  </a:lnTo>
                  <a:lnTo>
                    <a:pt x="25050" y="9632"/>
                  </a:lnTo>
                  <a:lnTo>
                    <a:pt x="23989" y="9666"/>
                  </a:lnTo>
                  <a:lnTo>
                    <a:pt x="22951" y="9974"/>
                  </a:lnTo>
                  <a:lnTo>
                    <a:pt x="22323" y="10442"/>
                  </a:lnTo>
                  <a:lnTo>
                    <a:pt x="21866" y="10157"/>
                  </a:lnTo>
                  <a:lnTo>
                    <a:pt x="20988" y="10180"/>
                  </a:lnTo>
                  <a:lnTo>
                    <a:pt x="19664" y="9632"/>
                  </a:lnTo>
                  <a:lnTo>
                    <a:pt x="18876" y="9506"/>
                  </a:lnTo>
                  <a:lnTo>
                    <a:pt x="17963" y="9620"/>
                  </a:lnTo>
                  <a:lnTo>
                    <a:pt x="16366" y="9438"/>
                  </a:lnTo>
                  <a:lnTo>
                    <a:pt x="15578" y="9449"/>
                  </a:lnTo>
                  <a:lnTo>
                    <a:pt x="14905" y="8936"/>
                  </a:lnTo>
                  <a:lnTo>
                    <a:pt x="14209" y="8125"/>
                  </a:lnTo>
                  <a:lnTo>
                    <a:pt x="13730" y="8023"/>
                  </a:lnTo>
                  <a:lnTo>
                    <a:pt x="12600" y="7475"/>
                  </a:lnTo>
                  <a:lnTo>
                    <a:pt x="11573" y="7349"/>
                  </a:lnTo>
                  <a:lnTo>
                    <a:pt x="10660" y="7213"/>
                  </a:lnTo>
                  <a:lnTo>
                    <a:pt x="10226" y="6825"/>
                  </a:lnTo>
                  <a:lnTo>
                    <a:pt x="10043" y="5786"/>
                  </a:lnTo>
                  <a:lnTo>
                    <a:pt x="9222" y="5067"/>
                  </a:lnTo>
                  <a:lnTo>
                    <a:pt x="8058" y="4736"/>
                  </a:lnTo>
                  <a:lnTo>
                    <a:pt x="7247" y="4268"/>
                  </a:lnTo>
                  <a:lnTo>
                    <a:pt x="6779" y="3641"/>
                  </a:lnTo>
                  <a:lnTo>
                    <a:pt x="6540" y="3709"/>
                  </a:lnTo>
                  <a:lnTo>
                    <a:pt x="6277" y="4314"/>
                  </a:lnTo>
                  <a:lnTo>
                    <a:pt x="5741" y="4394"/>
                  </a:lnTo>
                  <a:lnTo>
                    <a:pt x="6095" y="5284"/>
                  </a:lnTo>
                  <a:lnTo>
                    <a:pt x="5867" y="5683"/>
                  </a:lnTo>
                  <a:lnTo>
                    <a:pt x="4337" y="5398"/>
                  </a:lnTo>
                  <a:lnTo>
                    <a:pt x="4486" y="6984"/>
                  </a:lnTo>
                  <a:lnTo>
                    <a:pt x="4200" y="7178"/>
                  </a:lnTo>
                  <a:lnTo>
                    <a:pt x="2911" y="7521"/>
                  </a:lnTo>
                  <a:lnTo>
                    <a:pt x="4155" y="9050"/>
                  </a:lnTo>
                  <a:lnTo>
                    <a:pt x="3744" y="9278"/>
                  </a:lnTo>
                  <a:lnTo>
                    <a:pt x="3984" y="9780"/>
                  </a:lnTo>
                  <a:lnTo>
                    <a:pt x="3949" y="9974"/>
                  </a:lnTo>
                  <a:lnTo>
                    <a:pt x="2979" y="10465"/>
                  </a:lnTo>
                  <a:lnTo>
                    <a:pt x="2842" y="10807"/>
                  </a:lnTo>
                  <a:lnTo>
                    <a:pt x="1929" y="10921"/>
                  </a:lnTo>
                  <a:lnTo>
                    <a:pt x="1838" y="11492"/>
                  </a:lnTo>
                  <a:lnTo>
                    <a:pt x="1028" y="11355"/>
                  </a:lnTo>
                  <a:lnTo>
                    <a:pt x="571" y="11526"/>
                  </a:lnTo>
                  <a:lnTo>
                    <a:pt x="1" y="11960"/>
                  </a:lnTo>
                  <a:lnTo>
                    <a:pt x="160" y="12177"/>
                  </a:lnTo>
                  <a:lnTo>
                    <a:pt x="12" y="12382"/>
                  </a:lnTo>
                  <a:lnTo>
                    <a:pt x="446" y="13227"/>
                  </a:lnTo>
                  <a:lnTo>
                    <a:pt x="674" y="13147"/>
                  </a:lnTo>
                  <a:lnTo>
                    <a:pt x="1176" y="13341"/>
                  </a:lnTo>
                  <a:lnTo>
                    <a:pt x="1256" y="13695"/>
                  </a:lnTo>
                  <a:lnTo>
                    <a:pt x="1518" y="14231"/>
                  </a:lnTo>
                  <a:lnTo>
                    <a:pt x="1712" y="14493"/>
                  </a:lnTo>
                  <a:lnTo>
                    <a:pt x="2386" y="14927"/>
                  </a:lnTo>
                  <a:lnTo>
                    <a:pt x="2797" y="15635"/>
                  </a:lnTo>
                  <a:lnTo>
                    <a:pt x="4143" y="16011"/>
                  </a:lnTo>
                  <a:lnTo>
                    <a:pt x="5227" y="17084"/>
                  </a:lnTo>
                  <a:lnTo>
                    <a:pt x="5342" y="17826"/>
                  </a:lnTo>
                  <a:lnTo>
                    <a:pt x="5764" y="18294"/>
                  </a:lnTo>
                  <a:lnTo>
                    <a:pt x="5855" y="18762"/>
                  </a:lnTo>
                  <a:lnTo>
                    <a:pt x="5262" y="18636"/>
                  </a:lnTo>
                  <a:lnTo>
                    <a:pt x="5718" y="19629"/>
                  </a:lnTo>
                  <a:lnTo>
                    <a:pt x="6608" y="20200"/>
                  </a:lnTo>
                  <a:lnTo>
                    <a:pt x="7818" y="20827"/>
                  </a:lnTo>
                  <a:lnTo>
                    <a:pt x="8092" y="20622"/>
                  </a:lnTo>
                  <a:lnTo>
                    <a:pt x="8765" y="20907"/>
                  </a:lnTo>
                  <a:lnTo>
                    <a:pt x="9678" y="21489"/>
                  </a:lnTo>
                  <a:lnTo>
                    <a:pt x="10135" y="21615"/>
                  </a:lnTo>
                  <a:lnTo>
                    <a:pt x="10488" y="22060"/>
                  </a:lnTo>
                  <a:lnTo>
                    <a:pt x="11128" y="22231"/>
                  </a:lnTo>
                  <a:lnTo>
                    <a:pt x="11847" y="22630"/>
                  </a:lnTo>
                  <a:lnTo>
                    <a:pt x="12759" y="22847"/>
                  </a:lnTo>
                  <a:lnTo>
                    <a:pt x="13684" y="22927"/>
                  </a:lnTo>
                  <a:lnTo>
                    <a:pt x="14106" y="22733"/>
                  </a:lnTo>
                  <a:lnTo>
                    <a:pt x="14323" y="23452"/>
                  </a:lnTo>
                  <a:lnTo>
                    <a:pt x="14700" y="22767"/>
                  </a:lnTo>
                  <a:lnTo>
                    <a:pt x="15065" y="22539"/>
                  </a:lnTo>
                  <a:lnTo>
                    <a:pt x="15670" y="22756"/>
                  </a:lnTo>
                  <a:lnTo>
                    <a:pt x="16080" y="22767"/>
                  </a:lnTo>
                  <a:lnTo>
                    <a:pt x="16468" y="23030"/>
                  </a:lnTo>
                  <a:lnTo>
                    <a:pt x="17062" y="22916"/>
                  </a:lnTo>
                  <a:lnTo>
                    <a:pt x="17621" y="22231"/>
                  </a:lnTo>
                  <a:lnTo>
                    <a:pt x="18374" y="21660"/>
                  </a:lnTo>
                  <a:lnTo>
                    <a:pt x="19070" y="21877"/>
                  </a:lnTo>
                  <a:lnTo>
                    <a:pt x="19527" y="21501"/>
                  </a:lnTo>
                  <a:lnTo>
                    <a:pt x="20029" y="22060"/>
                  </a:lnTo>
                  <a:lnTo>
                    <a:pt x="19858" y="22448"/>
                  </a:lnTo>
                  <a:lnTo>
                    <a:pt x="20725" y="22573"/>
                  </a:lnTo>
                  <a:lnTo>
                    <a:pt x="21159" y="22516"/>
                  </a:lnTo>
                  <a:lnTo>
                    <a:pt x="21547" y="23041"/>
                  </a:lnTo>
                  <a:lnTo>
                    <a:pt x="21923" y="23258"/>
                  </a:lnTo>
                  <a:lnTo>
                    <a:pt x="22117" y="23954"/>
                  </a:lnTo>
                  <a:lnTo>
                    <a:pt x="22232" y="24707"/>
                  </a:lnTo>
                  <a:lnTo>
                    <a:pt x="21638" y="25472"/>
                  </a:lnTo>
                  <a:lnTo>
                    <a:pt x="21741" y="26533"/>
                  </a:lnTo>
                  <a:lnTo>
                    <a:pt x="22540" y="26396"/>
                  </a:lnTo>
                  <a:lnTo>
                    <a:pt x="22871" y="27218"/>
                  </a:lnTo>
                  <a:lnTo>
                    <a:pt x="23396" y="27412"/>
                  </a:lnTo>
                  <a:lnTo>
                    <a:pt x="23282" y="28154"/>
                  </a:lnTo>
                  <a:lnTo>
                    <a:pt x="23921" y="28496"/>
                  </a:lnTo>
                  <a:lnTo>
                    <a:pt x="24286" y="28667"/>
                  </a:lnTo>
                  <a:lnTo>
                    <a:pt x="24822" y="28405"/>
                  </a:lnTo>
                  <a:lnTo>
                    <a:pt x="24913" y="28782"/>
                  </a:lnTo>
                  <a:lnTo>
                    <a:pt x="25005" y="28987"/>
                  </a:lnTo>
                  <a:lnTo>
                    <a:pt x="25427" y="29010"/>
                  </a:lnTo>
                  <a:lnTo>
                    <a:pt x="25153" y="27983"/>
                  </a:lnTo>
                  <a:lnTo>
                    <a:pt x="25541" y="27834"/>
                  </a:lnTo>
                  <a:lnTo>
                    <a:pt x="25918" y="27617"/>
                  </a:lnTo>
                  <a:lnTo>
                    <a:pt x="26534" y="27617"/>
                  </a:lnTo>
                  <a:lnTo>
                    <a:pt x="27287" y="27526"/>
                  </a:lnTo>
                  <a:lnTo>
                    <a:pt x="27881" y="27035"/>
                  </a:lnTo>
                  <a:lnTo>
                    <a:pt x="28303" y="27378"/>
                  </a:lnTo>
                  <a:lnTo>
                    <a:pt x="29045" y="27538"/>
                  </a:lnTo>
                  <a:lnTo>
                    <a:pt x="29022" y="28063"/>
                  </a:lnTo>
                  <a:lnTo>
                    <a:pt x="29444" y="28439"/>
                  </a:lnTo>
                  <a:lnTo>
                    <a:pt x="30289" y="28667"/>
                  </a:lnTo>
                  <a:lnTo>
                    <a:pt x="30631" y="28519"/>
                  </a:lnTo>
                  <a:lnTo>
                    <a:pt x="31727" y="28804"/>
                  </a:lnTo>
                  <a:lnTo>
                    <a:pt x="31601" y="29158"/>
                  </a:lnTo>
                  <a:lnTo>
                    <a:pt x="31909" y="29820"/>
                  </a:lnTo>
                  <a:lnTo>
                    <a:pt x="32343" y="29763"/>
                  </a:lnTo>
                  <a:lnTo>
                    <a:pt x="32457" y="28804"/>
                  </a:lnTo>
                  <a:lnTo>
                    <a:pt x="33256" y="28679"/>
                  </a:lnTo>
                  <a:lnTo>
                    <a:pt x="34283" y="28222"/>
                  </a:lnTo>
                  <a:lnTo>
                    <a:pt x="34637" y="27766"/>
                  </a:lnTo>
                  <a:lnTo>
                    <a:pt x="34968" y="28063"/>
                  </a:lnTo>
                  <a:lnTo>
                    <a:pt x="35367" y="27652"/>
                  </a:lnTo>
                  <a:lnTo>
                    <a:pt x="36234" y="27549"/>
                  </a:lnTo>
                  <a:lnTo>
                    <a:pt x="37182" y="26796"/>
                  </a:lnTo>
                  <a:lnTo>
                    <a:pt x="38072" y="25951"/>
                  </a:lnTo>
                  <a:lnTo>
                    <a:pt x="38551" y="24867"/>
                  </a:lnTo>
                  <a:lnTo>
                    <a:pt x="38871" y="23669"/>
                  </a:lnTo>
                  <a:lnTo>
                    <a:pt x="39179" y="22687"/>
                  </a:lnTo>
                  <a:lnTo>
                    <a:pt x="39578" y="22619"/>
                  </a:lnTo>
                  <a:lnTo>
                    <a:pt x="39555" y="21889"/>
                  </a:lnTo>
                  <a:lnTo>
                    <a:pt x="39441" y="21158"/>
                  </a:lnTo>
                  <a:lnTo>
                    <a:pt x="38905" y="20873"/>
                  </a:lnTo>
                  <a:lnTo>
                    <a:pt x="38551" y="20394"/>
                  </a:lnTo>
                  <a:lnTo>
                    <a:pt x="38950" y="20143"/>
                  </a:lnTo>
                  <a:lnTo>
                    <a:pt x="38722" y="19481"/>
                  </a:lnTo>
                  <a:lnTo>
                    <a:pt x="37946" y="18773"/>
                  </a:lnTo>
                  <a:lnTo>
                    <a:pt x="37182" y="17951"/>
                  </a:lnTo>
                  <a:lnTo>
                    <a:pt x="36520" y="17050"/>
                  </a:lnTo>
                  <a:lnTo>
                    <a:pt x="35504" y="16548"/>
                  </a:lnTo>
                  <a:lnTo>
                    <a:pt x="35641" y="15897"/>
                  </a:lnTo>
                  <a:lnTo>
                    <a:pt x="36177" y="15441"/>
                  </a:lnTo>
                  <a:lnTo>
                    <a:pt x="36326" y="14939"/>
                  </a:lnTo>
                  <a:lnTo>
                    <a:pt x="37273" y="14687"/>
                  </a:lnTo>
                  <a:lnTo>
                    <a:pt x="36931" y="14197"/>
                  </a:lnTo>
                  <a:lnTo>
                    <a:pt x="36451" y="14174"/>
                  </a:lnTo>
                  <a:lnTo>
                    <a:pt x="35618" y="13809"/>
                  </a:lnTo>
                  <a:lnTo>
                    <a:pt x="35070" y="14471"/>
                  </a:lnTo>
                  <a:lnTo>
                    <a:pt x="34363" y="14197"/>
                  </a:lnTo>
                  <a:lnTo>
                    <a:pt x="34157" y="13786"/>
                  </a:lnTo>
                  <a:lnTo>
                    <a:pt x="33484" y="13638"/>
                  </a:lnTo>
                  <a:lnTo>
                    <a:pt x="32811" y="13010"/>
                  </a:lnTo>
                  <a:lnTo>
                    <a:pt x="32982" y="12588"/>
                  </a:lnTo>
                  <a:lnTo>
                    <a:pt x="33701" y="12542"/>
                  </a:lnTo>
                  <a:lnTo>
                    <a:pt x="33872" y="11960"/>
                  </a:lnTo>
                  <a:lnTo>
                    <a:pt x="34386" y="11332"/>
                  </a:lnTo>
                  <a:lnTo>
                    <a:pt x="34865" y="11013"/>
                  </a:lnTo>
                  <a:lnTo>
                    <a:pt x="35493" y="11492"/>
                  </a:lnTo>
                  <a:lnTo>
                    <a:pt x="35219" y="12086"/>
                  </a:lnTo>
                  <a:lnTo>
                    <a:pt x="35550" y="12439"/>
                  </a:lnTo>
                  <a:lnTo>
                    <a:pt x="35356" y="12873"/>
                  </a:lnTo>
                  <a:lnTo>
                    <a:pt x="36040" y="12610"/>
                  </a:lnTo>
                  <a:lnTo>
                    <a:pt x="36383" y="12200"/>
                  </a:lnTo>
                  <a:lnTo>
                    <a:pt x="37273" y="11926"/>
                  </a:lnTo>
                  <a:lnTo>
                    <a:pt x="37581" y="11355"/>
                  </a:lnTo>
                  <a:lnTo>
                    <a:pt x="38117" y="10876"/>
                  </a:lnTo>
                  <a:lnTo>
                    <a:pt x="38266" y="10248"/>
                  </a:lnTo>
                  <a:lnTo>
                    <a:pt x="38779" y="10533"/>
                  </a:lnTo>
                  <a:lnTo>
                    <a:pt x="39430" y="10556"/>
                  </a:lnTo>
                  <a:lnTo>
                    <a:pt x="39042" y="10088"/>
                  </a:lnTo>
                  <a:lnTo>
                    <a:pt x="39943" y="9723"/>
                  </a:lnTo>
                  <a:lnTo>
                    <a:pt x="39932" y="9221"/>
                  </a:lnTo>
                  <a:lnTo>
                    <a:pt x="40719" y="9735"/>
                  </a:lnTo>
                  <a:lnTo>
                    <a:pt x="40719" y="9735"/>
                  </a:lnTo>
                  <a:lnTo>
                    <a:pt x="40445" y="9290"/>
                  </a:lnTo>
                  <a:lnTo>
                    <a:pt x="40799" y="9278"/>
                  </a:lnTo>
                  <a:lnTo>
                    <a:pt x="40263" y="8240"/>
                  </a:lnTo>
                  <a:lnTo>
                    <a:pt x="39590" y="7475"/>
                  </a:lnTo>
                  <a:lnTo>
                    <a:pt x="40000" y="7167"/>
                  </a:lnTo>
                  <a:lnTo>
                    <a:pt x="40970" y="7327"/>
                  </a:lnTo>
                  <a:lnTo>
                    <a:pt x="40891" y="6471"/>
                  </a:lnTo>
                  <a:lnTo>
                    <a:pt x="40491" y="5501"/>
                  </a:lnTo>
                  <a:lnTo>
                    <a:pt x="40548" y="5170"/>
                  </a:lnTo>
                  <a:lnTo>
                    <a:pt x="40354" y="4371"/>
                  </a:lnTo>
                  <a:lnTo>
                    <a:pt x="39373" y="4622"/>
                  </a:lnTo>
                  <a:lnTo>
                    <a:pt x="39008" y="4987"/>
                  </a:lnTo>
                  <a:lnTo>
                    <a:pt x="37935" y="4987"/>
                  </a:lnTo>
                  <a:lnTo>
                    <a:pt x="37079" y="4154"/>
                  </a:lnTo>
                  <a:lnTo>
                    <a:pt x="35812" y="3515"/>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59" name="Google Shape;659;p38"/>
            <p:cNvSpPr/>
            <p:nvPr/>
          </p:nvSpPr>
          <p:spPr>
            <a:xfrm>
              <a:off x="3549350" y="2873300"/>
              <a:ext cx="120725" cy="140400"/>
            </a:xfrm>
            <a:custGeom>
              <a:rect b="b" l="l" r="r" t="t"/>
              <a:pathLst>
                <a:path extrusionOk="0" h="5616" w="4829">
                  <a:moveTo>
                    <a:pt x="2569" y="149"/>
                  </a:moveTo>
                  <a:lnTo>
                    <a:pt x="2249" y="275"/>
                  </a:lnTo>
                  <a:lnTo>
                    <a:pt x="2055" y="389"/>
                  </a:lnTo>
                  <a:lnTo>
                    <a:pt x="1930" y="1"/>
                  </a:lnTo>
                  <a:lnTo>
                    <a:pt x="1701" y="104"/>
                  </a:lnTo>
                  <a:lnTo>
                    <a:pt x="1564" y="81"/>
                  </a:lnTo>
                  <a:lnTo>
                    <a:pt x="1416" y="355"/>
                  </a:lnTo>
                  <a:lnTo>
                    <a:pt x="800" y="343"/>
                  </a:lnTo>
                  <a:lnTo>
                    <a:pt x="572" y="195"/>
                  </a:lnTo>
                  <a:lnTo>
                    <a:pt x="480" y="286"/>
                  </a:lnTo>
                  <a:lnTo>
                    <a:pt x="321" y="355"/>
                  </a:lnTo>
                  <a:lnTo>
                    <a:pt x="252" y="674"/>
                  </a:lnTo>
                  <a:lnTo>
                    <a:pt x="435" y="1039"/>
                  </a:lnTo>
                  <a:lnTo>
                    <a:pt x="617" y="1770"/>
                  </a:lnTo>
                  <a:lnTo>
                    <a:pt x="332" y="1884"/>
                  </a:lnTo>
                  <a:lnTo>
                    <a:pt x="252" y="2009"/>
                  </a:lnTo>
                  <a:lnTo>
                    <a:pt x="298" y="2181"/>
                  </a:lnTo>
                  <a:lnTo>
                    <a:pt x="263" y="2580"/>
                  </a:lnTo>
                  <a:lnTo>
                    <a:pt x="138" y="2580"/>
                  </a:lnTo>
                  <a:lnTo>
                    <a:pt x="92" y="2843"/>
                  </a:lnTo>
                  <a:lnTo>
                    <a:pt x="172" y="3276"/>
                  </a:lnTo>
                  <a:lnTo>
                    <a:pt x="1" y="3676"/>
                  </a:lnTo>
                  <a:lnTo>
                    <a:pt x="229" y="3938"/>
                  </a:lnTo>
                  <a:lnTo>
                    <a:pt x="492" y="3995"/>
                  </a:lnTo>
                  <a:lnTo>
                    <a:pt x="823" y="4383"/>
                  </a:lnTo>
                  <a:lnTo>
                    <a:pt x="845" y="4737"/>
                  </a:lnTo>
                  <a:lnTo>
                    <a:pt x="777" y="4851"/>
                  </a:lnTo>
                  <a:lnTo>
                    <a:pt x="709" y="5593"/>
                  </a:lnTo>
                  <a:lnTo>
                    <a:pt x="857" y="5616"/>
                  </a:lnTo>
                  <a:lnTo>
                    <a:pt x="1656" y="5273"/>
                  </a:lnTo>
                  <a:lnTo>
                    <a:pt x="2215" y="5022"/>
                  </a:lnTo>
                  <a:lnTo>
                    <a:pt x="3162" y="4862"/>
                  </a:lnTo>
                  <a:lnTo>
                    <a:pt x="3676" y="4851"/>
                  </a:lnTo>
                  <a:lnTo>
                    <a:pt x="4223" y="5034"/>
                  </a:lnTo>
                  <a:lnTo>
                    <a:pt x="4600" y="5022"/>
                  </a:lnTo>
                  <a:lnTo>
                    <a:pt x="4623" y="4668"/>
                  </a:lnTo>
                  <a:lnTo>
                    <a:pt x="4281" y="3881"/>
                  </a:lnTo>
                  <a:lnTo>
                    <a:pt x="4497" y="2854"/>
                  </a:lnTo>
                  <a:lnTo>
                    <a:pt x="4828" y="2101"/>
                  </a:lnTo>
                  <a:lnTo>
                    <a:pt x="4623" y="800"/>
                  </a:lnTo>
                  <a:lnTo>
                    <a:pt x="4087" y="571"/>
                  </a:lnTo>
                  <a:lnTo>
                    <a:pt x="3699" y="594"/>
                  </a:lnTo>
                  <a:lnTo>
                    <a:pt x="3425" y="823"/>
                  </a:lnTo>
                  <a:lnTo>
                    <a:pt x="3071" y="640"/>
                  </a:lnTo>
                  <a:lnTo>
                    <a:pt x="2934" y="343"/>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60" name="Google Shape;660;p38"/>
            <p:cNvSpPr/>
            <p:nvPr/>
          </p:nvSpPr>
          <p:spPr>
            <a:xfrm>
              <a:off x="3891450" y="2820250"/>
              <a:ext cx="150950" cy="252800"/>
            </a:xfrm>
            <a:custGeom>
              <a:rect b="b" l="l" r="r" t="t"/>
              <a:pathLst>
                <a:path extrusionOk="0" h="10112" w="6038">
                  <a:moveTo>
                    <a:pt x="5090" y="1792"/>
                  </a:moveTo>
                  <a:lnTo>
                    <a:pt x="5124" y="1187"/>
                  </a:lnTo>
                  <a:lnTo>
                    <a:pt x="5056" y="582"/>
                  </a:lnTo>
                  <a:lnTo>
                    <a:pt x="4736" y="0"/>
                  </a:lnTo>
                  <a:lnTo>
                    <a:pt x="4508" y="57"/>
                  </a:lnTo>
                  <a:lnTo>
                    <a:pt x="4485" y="343"/>
                  </a:lnTo>
                  <a:lnTo>
                    <a:pt x="4805" y="708"/>
                  </a:lnTo>
                  <a:lnTo>
                    <a:pt x="4725" y="868"/>
                  </a:lnTo>
                  <a:lnTo>
                    <a:pt x="4679" y="1164"/>
                  </a:lnTo>
                  <a:lnTo>
                    <a:pt x="4029" y="1883"/>
                  </a:lnTo>
                  <a:lnTo>
                    <a:pt x="3812" y="2454"/>
                  </a:lnTo>
                  <a:lnTo>
                    <a:pt x="3709" y="2922"/>
                  </a:lnTo>
                  <a:lnTo>
                    <a:pt x="3538" y="3127"/>
                  </a:lnTo>
                  <a:lnTo>
                    <a:pt x="3378" y="3766"/>
                  </a:lnTo>
                  <a:lnTo>
                    <a:pt x="2956" y="4131"/>
                  </a:lnTo>
                  <a:lnTo>
                    <a:pt x="2842" y="4588"/>
                  </a:lnTo>
                  <a:lnTo>
                    <a:pt x="2671" y="4965"/>
                  </a:lnTo>
                  <a:lnTo>
                    <a:pt x="2602" y="5330"/>
                  </a:lnTo>
                  <a:lnTo>
                    <a:pt x="2043" y="5649"/>
                  </a:lnTo>
                  <a:lnTo>
                    <a:pt x="1586" y="5273"/>
                  </a:lnTo>
                  <a:lnTo>
                    <a:pt x="1290" y="5295"/>
                  </a:lnTo>
                  <a:lnTo>
                    <a:pt x="810" y="5820"/>
                  </a:lnTo>
                  <a:lnTo>
                    <a:pt x="582" y="5832"/>
                  </a:lnTo>
                  <a:lnTo>
                    <a:pt x="206" y="6699"/>
                  </a:lnTo>
                  <a:lnTo>
                    <a:pt x="0" y="7350"/>
                  </a:lnTo>
                  <a:lnTo>
                    <a:pt x="0" y="7601"/>
                  </a:lnTo>
                  <a:lnTo>
                    <a:pt x="206" y="7726"/>
                  </a:lnTo>
                  <a:lnTo>
                    <a:pt x="354" y="8126"/>
                  </a:lnTo>
                  <a:lnTo>
                    <a:pt x="731" y="8285"/>
                  </a:lnTo>
                  <a:lnTo>
                    <a:pt x="1039" y="8890"/>
                  </a:lnTo>
                  <a:lnTo>
                    <a:pt x="925" y="9598"/>
                  </a:lnTo>
                  <a:lnTo>
                    <a:pt x="2237" y="9632"/>
                  </a:lnTo>
                  <a:lnTo>
                    <a:pt x="2614" y="9575"/>
                  </a:lnTo>
                  <a:lnTo>
                    <a:pt x="3093" y="9689"/>
                  </a:lnTo>
                  <a:lnTo>
                    <a:pt x="3584" y="9575"/>
                  </a:lnTo>
                  <a:lnTo>
                    <a:pt x="3686" y="9609"/>
                  </a:lnTo>
                  <a:lnTo>
                    <a:pt x="4691" y="9655"/>
                  </a:lnTo>
                  <a:lnTo>
                    <a:pt x="5341" y="9895"/>
                  </a:lnTo>
                  <a:lnTo>
                    <a:pt x="5980" y="10111"/>
                  </a:lnTo>
                  <a:lnTo>
                    <a:pt x="6037" y="9609"/>
                  </a:lnTo>
                  <a:lnTo>
                    <a:pt x="5946" y="9358"/>
                  </a:lnTo>
                  <a:lnTo>
                    <a:pt x="5912" y="8947"/>
                  </a:lnTo>
                  <a:lnTo>
                    <a:pt x="5535" y="8639"/>
                  </a:lnTo>
                  <a:lnTo>
                    <a:pt x="5238" y="8183"/>
                  </a:lnTo>
                  <a:lnTo>
                    <a:pt x="5170" y="7863"/>
                  </a:lnTo>
                  <a:lnTo>
                    <a:pt x="4793" y="7384"/>
                  </a:lnTo>
                  <a:lnTo>
                    <a:pt x="4850" y="7121"/>
                  </a:lnTo>
                  <a:lnTo>
                    <a:pt x="4770" y="6733"/>
                  </a:lnTo>
                  <a:lnTo>
                    <a:pt x="4828" y="6014"/>
                  </a:lnTo>
                  <a:lnTo>
                    <a:pt x="5022" y="5866"/>
                  </a:lnTo>
                  <a:lnTo>
                    <a:pt x="5410" y="4930"/>
                  </a:lnTo>
                  <a:lnTo>
                    <a:pt x="5535" y="4691"/>
                  </a:lnTo>
                  <a:lnTo>
                    <a:pt x="5284" y="4063"/>
                  </a:lnTo>
                  <a:lnTo>
                    <a:pt x="5170" y="3698"/>
                  </a:lnTo>
                  <a:lnTo>
                    <a:pt x="4805" y="3538"/>
                  </a:lnTo>
                  <a:lnTo>
                    <a:pt x="4337" y="3013"/>
                  </a:lnTo>
                  <a:lnTo>
                    <a:pt x="4508" y="2579"/>
                  </a:lnTo>
                  <a:lnTo>
                    <a:pt x="4862" y="2671"/>
                  </a:lnTo>
                  <a:lnTo>
                    <a:pt x="5090" y="2614"/>
                  </a:lnTo>
                  <a:lnTo>
                    <a:pt x="5535" y="2625"/>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61" name="Google Shape;661;p38"/>
            <p:cNvSpPr/>
            <p:nvPr/>
          </p:nvSpPr>
          <p:spPr>
            <a:xfrm>
              <a:off x="3965050" y="2992850"/>
              <a:ext cx="381200" cy="420000"/>
            </a:xfrm>
            <a:custGeom>
              <a:rect b="b" l="l" r="r" t="t"/>
              <a:pathLst>
                <a:path extrusionOk="0" h="16800" w="15248">
                  <a:moveTo>
                    <a:pt x="11390" y="103"/>
                  </a:moveTo>
                  <a:lnTo>
                    <a:pt x="10785" y="1"/>
                  </a:lnTo>
                  <a:lnTo>
                    <a:pt x="10500" y="80"/>
                  </a:lnTo>
                  <a:lnTo>
                    <a:pt x="10363" y="297"/>
                  </a:lnTo>
                  <a:lnTo>
                    <a:pt x="10112" y="332"/>
                  </a:lnTo>
                  <a:lnTo>
                    <a:pt x="9792" y="138"/>
                  </a:lnTo>
                  <a:lnTo>
                    <a:pt x="8913" y="583"/>
                  </a:lnTo>
                  <a:lnTo>
                    <a:pt x="8537" y="503"/>
                  </a:lnTo>
                  <a:lnTo>
                    <a:pt x="8423" y="571"/>
                  </a:lnTo>
                  <a:lnTo>
                    <a:pt x="8194" y="1108"/>
                  </a:lnTo>
                  <a:lnTo>
                    <a:pt x="7601" y="936"/>
                  </a:lnTo>
                  <a:lnTo>
                    <a:pt x="7019" y="856"/>
                  </a:lnTo>
                  <a:lnTo>
                    <a:pt x="6505" y="514"/>
                  </a:lnTo>
                  <a:lnTo>
                    <a:pt x="5844" y="206"/>
                  </a:lnTo>
                  <a:lnTo>
                    <a:pt x="5421" y="491"/>
                  </a:lnTo>
                  <a:lnTo>
                    <a:pt x="5102" y="959"/>
                  </a:lnTo>
                  <a:lnTo>
                    <a:pt x="5033" y="1598"/>
                  </a:lnTo>
                  <a:lnTo>
                    <a:pt x="4988" y="2135"/>
                  </a:lnTo>
                  <a:lnTo>
                    <a:pt x="4759" y="2625"/>
                  </a:lnTo>
                  <a:lnTo>
                    <a:pt x="4600" y="3196"/>
                  </a:lnTo>
                  <a:lnTo>
                    <a:pt x="4508" y="3995"/>
                  </a:lnTo>
                  <a:lnTo>
                    <a:pt x="4543" y="4508"/>
                  </a:lnTo>
                  <a:lnTo>
                    <a:pt x="4417" y="4817"/>
                  </a:lnTo>
                  <a:lnTo>
                    <a:pt x="4394" y="5159"/>
                  </a:lnTo>
                  <a:lnTo>
                    <a:pt x="4303" y="5444"/>
                  </a:lnTo>
                  <a:lnTo>
                    <a:pt x="3778" y="5889"/>
                  </a:lnTo>
                  <a:lnTo>
                    <a:pt x="3401" y="6346"/>
                  </a:lnTo>
                  <a:lnTo>
                    <a:pt x="3048" y="7236"/>
                  </a:lnTo>
                  <a:lnTo>
                    <a:pt x="3082" y="7989"/>
                  </a:lnTo>
                  <a:lnTo>
                    <a:pt x="2876" y="8274"/>
                  </a:lnTo>
                  <a:lnTo>
                    <a:pt x="2409" y="8719"/>
                  </a:lnTo>
                  <a:lnTo>
                    <a:pt x="1918" y="9290"/>
                  </a:lnTo>
                  <a:lnTo>
                    <a:pt x="1632" y="9130"/>
                  </a:lnTo>
                  <a:lnTo>
                    <a:pt x="1575" y="8868"/>
                  </a:lnTo>
                  <a:lnTo>
                    <a:pt x="1142" y="8856"/>
                  </a:lnTo>
                  <a:lnTo>
                    <a:pt x="868" y="9199"/>
                  </a:lnTo>
                  <a:lnTo>
                    <a:pt x="651" y="9119"/>
                  </a:lnTo>
                  <a:lnTo>
                    <a:pt x="366" y="9302"/>
                  </a:lnTo>
                  <a:lnTo>
                    <a:pt x="240" y="9541"/>
                  </a:lnTo>
                  <a:lnTo>
                    <a:pt x="206" y="9929"/>
                  </a:lnTo>
                  <a:lnTo>
                    <a:pt x="1" y="10032"/>
                  </a:lnTo>
                  <a:lnTo>
                    <a:pt x="115" y="10317"/>
                  </a:lnTo>
                  <a:lnTo>
                    <a:pt x="434" y="10180"/>
                  </a:lnTo>
                  <a:lnTo>
                    <a:pt x="685" y="10203"/>
                  </a:lnTo>
                  <a:lnTo>
                    <a:pt x="948" y="10100"/>
                  </a:lnTo>
                  <a:lnTo>
                    <a:pt x="3321" y="10112"/>
                  </a:lnTo>
                  <a:lnTo>
                    <a:pt x="3504" y="10785"/>
                  </a:lnTo>
                  <a:lnTo>
                    <a:pt x="3732" y="11321"/>
                  </a:lnTo>
                  <a:lnTo>
                    <a:pt x="3915" y="11630"/>
                  </a:lnTo>
                  <a:lnTo>
                    <a:pt x="4212" y="12097"/>
                  </a:lnTo>
                  <a:lnTo>
                    <a:pt x="4748" y="12029"/>
                  </a:lnTo>
                  <a:lnTo>
                    <a:pt x="5022" y="11892"/>
                  </a:lnTo>
                  <a:lnTo>
                    <a:pt x="5444" y="12029"/>
                  </a:lnTo>
                  <a:lnTo>
                    <a:pt x="5570" y="11801"/>
                  </a:lnTo>
                  <a:lnTo>
                    <a:pt x="5787" y="11264"/>
                  </a:lnTo>
                  <a:lnTo>
                    <a:pt x="6277" y="11230"/>
                  </a:lnTo>
                  <a:lnTo>
                    <a:pt x="6311" y="11070"/>
                  </a:lnTo>
                  <a:lnTo>
                    <a:pt x="6734" y="11070"/>
                  </a:lnTo>
                  <a:lnTo>
                    <a:pt x="6654" y="11401"/>
                  </a:lnTo>
                  <a:lnTo>
                    <a:pt x="7624" y="11401"/>
                  </a:lnTo>
                  <a:lnTo>
                    <a:pt x="7624" y="11972"/>
                  </a:lnTo>
                  <a:lnTo>
                    <a:pt x="7795" y="12314"/>
                  </a:lnTo>
                  <a:lnTo>
                    <a:pt x="7670" y="12851"/>
                  </a:lnTo>
                  <a:lnTo>
                    <a:pt x="7715" y="13421"/>
                  </a:lnTo>
                  <a:lnTo>
                    <a:pt x="7989" y="13752"/>
                  </a:lnTo>
                  <a:lnTo>
                    <a:pt x="7909" y="14836"/>
                  </a:lnTo>
                  <a:lnTo>
                    <a:pt x="8115" y="14745"/>
                  </a:lnTo>
                  <a:lnTo>
                    <a:pt x="8457" y="14779"/>
                  </a:lnTo>
                  <a:lnTo>
                    <a:pt x="8959" y="14631"/>
                  </a:lnTo>
                  <a:lnTo>
                    <a:pt x="9324" y="14688"/>
                  </a:lnTo>
                  <a:lnTo>
                    <a:pt x="9598" y="14699"/>
                  </a:lnTo>
                  <a:lnTo>
                    <a:pt x="9644" y="14985"/>
                  </a:lnTo>
                  <a:lnTo>
                    <a:pt x="10009" y="14973"/>
                  </a:lnTo>
                  <a:lnTo>
                    <a:pt x="10511" y="15065"/>
                  </a:lnTo>
                  <a:lnTo>
                    <a:pt x="10762" y="15464"/>
                  </a:lnTo>
                  <a:lnTo>
                    <a:pt x="11413" y="15590"/>
                  </a:lnTo>
                  <a:lnTo>
                    <a:pt x="11892" y="15304"/>
                  </a:lnTo>
                  <a:lnTo>
                    <a:pt x="12063" y="15784"/>
                  </a:lnTo>
                  <a:lnTo>
                    <a:pt x="12679" y="15898"/>
                  </a:lnTo>
                  <a:lnTo>
                    <a:pt x="12965" y="16297"/>
                  </a:lnTo>
                  <a:lnTo>
                    <a:pt x="13262" y="16799"/>
                  </a:lnTo>
                  <a:lnTo>
                    <a:pt x="13878" y="16799"/>
                  </a:lnTo>
                  <a:lnTo>
                    <a:pt x="13832" y="15818"/>
                  </a:lnTo>
                  <a:lnTo>
                    <a:pt x="13615" y="15989"/>
                  </a:lnTo>
                  <a:lnTo>
                    <a:pt x="13068" y="15635"/>
                  </a:lnTo>
                  <a:lnTo>
                    <a:pt x="12862" y="15475"/>
                  </a:lnTo>
                  <a:lnTo>
                    <a:pt x="12976" y="14563"/>
                  </a:lnTo>
                  <a:lnTo>
                    <a:pt x="13147" y="13490"/>
                  </a:lnTo>
                  <a:lnTo>
                    <a:pt x="12976" y="13090"/>
                  </a:lnTo>
                  <a:lnTo>
                    <a:pt x="13204" y="12508"/>
                  </a:lnTo>
                  <a:lnTo>
                    <a:pt x="13433" y="12406"/>
                  </a:lnTo>
                  <a:lnTo>
                    <a:pt x="14505" y="12246"/>
                  </a:lnTo>
                  <a:lnTo>
                    <a:pt x="14642" y="12291"/>
                  </a:lnTo>
                  <a:lnTo>
                    <a:pt x="14677" y="12132"/>
                  </a:lnTo>
                  <a:lnTo>
                    <a:pt x="14460" y="11892"/>
                  </a:lnTo>
                  <a:lnTo>
                    <a:pt x="14357" y="11390"/>
                  </a:lnTo>
                  <a:lnTo>
                    <a:pt x="13878" y="10899"/>
                  </a:lnTo>
                  <a:lnTo>
                    <a:pt x="13615" y="10249"/>
                  </a:lnTo>
                  <a:lnTo>
                    <a:pt x="13764" y="9872"/>
                  </a:lnTo>
                  <a:lnTo>
                    <a:pt x="13547" y="9359"/>
                  </a:lnTo>
                  <a:lnTo>
                    <a:pt x="13707" y="7898"/>
                  </a:lnTo>
                  <a:lnTo>
                    <a:pt x="13718" y="7909"/>
                  </a:lnTo>
                  <a:lnTo>
                    <a:pt x="13707" y="7761"/>
                  </a:lnTo>
                  <a:lnTo>
                    <a:pt x="13501" y="7339"/>
                  </a:lnTo>
                  <a:lnTo>
                    <a:pt x="13592" y="6848"/>
                  </a:lnTo>
                  <a:lnTo>
                    <a:pt x="13707" y="6791"/>
                  </a:lnTo>
                  <a:lnTo>
                    <a:pt x="13729" y="6243"/>
                  </a:lnTo>
                  <a:lnTo>
                    <a:pt x="13958" y="5992"/>
                  </a:lnTo>
                  <a:lnTo>
                    <a:pt x="13969" y="5307"/>
                  </a:lnTo>
                  <a:lnTo>
                    <a:pt x="14163" y="4965"/>
                  </a:lnTo>
                  <a:lnTo>
                    <a:pt x="14197" y="4234"/>
                  </a:lnTo>
                  <a:lnTo>
                    <a:pt x="14368" y="3801"/>
                  </a:lnTo>
                  <a:lnTo>
                    <a:pt x="14677" y="3333"/>
                  </a:lnTo>
                  <a:lnTo>
                    <a:pt x="14985" y="3093"/>
                  </a:lnTo>
                  <a:lnTo>
                    <a:pt x="15247" y="2762"/>
                  </a:lnTo>
                  <a:lnTo>
                    <a:pt x="14916" y="2648"/>
                  </a:lnTo>
                  <a:lnTo>
                    <a:pt x="14962" y="1575"/>
                  </a:lnTo>
                  <a:lnTo>
                    <a:pt x="14962" y="1575"/>
                  </a:lnTo>
                  <a:lnTo>
                    <a:pt x="14243" y="982"/>
                  </a:lnTo>
                  <a:lnTo>
                    <a:pt x="14049" y="594"/>
                  </a:lnTo>
                  <a:lnTo>
                    <a:pt x="13604" y="777"/>
                  </a:lnTo>
                  <a:lnTo>
                    <a:pt x="13227" y="720"/>
                  </a:lnTo>
                  <a:lnTo>
                    <a:pt x="13022" y="879"/>
                  </a:lnTo>
                  <a:lnTo>
                    <a:pt x="12657" y="765"/>
                  </a:lnTo>
                  <a:lnTo>
                    <a:pt x="12166" y="23"/>
                  </a:lnTo>
                  <a:lnTo>
                    <a:pt x="11903" y="115"/>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62" name="Google Shape;662;p38"/>
            <p:cNvSpPr/>
            <p:nvPr/>
          </p:nvSpPr>
          <p:spPr>
            <a:xfrm>
              <a:off x="3943375" y="3027375"/>
              <a:ext cx="147525" cy="198875"/>
            </a:xfrm>
            <a:custGeom>
              <a:rect b="b" l="l" r="r" t="t"/>
              <a:pathLst>
                <a:path extrusionOk="0" h="7955" w="5901">
                  <a:moveTo>
                    <a:pt x="5900" y="217"/>
                  </a:moveTo>
                  <a:lnTo>
                    <a:pt x="5387" y="160"/>
                  </a:lnTo>
                  <a:lnTo>
                    <a:pt x="4839" y="0"/>
                  </a:lnTo>
                  <a:lnTo>
                    <a:pt x="4371" y="480"/>
                  </a:lnTo>
                  <a:lnTo>
                    <a:pt x="3960" y="1324"/>
                  </a:lnTo>
                  <a:lnTo>
                    <a:pt x="3903" y="1826"/>
                  </a:lnTo>
                  <a:lnTo>
                    <a:pt x="3264" y="1610"/>
                  </a:lnTo>
                  <a:lnTo>
                    <a:pt x="2614" y="1370"/>
                  </a:lnTo>
                  <a:lnTo>
                    <a:pt x="1609" y="1324"/>
                  </a:lnTo>
                  <a:lnTo>
                    <a:pt x="1552" y="1724"/>
                  </a:lnTo>
                  <a:lnTo>
                    <a:pt x="1758" y="2192"/>
                  </a:lnTo>
                  <a:lnTo>
                    <a:pt x="2363" y="2123"/>
                  </a:lnTo>
                  <a:lnTo>
                    <a:pt x="2557" y="2294"/>
                  </a:lnTo>
                  <a:lnTo>
                    <a:pt x="2214" y="3356"/>
                  </a:lnTo>
                  <a:lnTo>
                    <a:pt x="2602" y="3892"/>
                  </a:lnTo>
                  <a:lnTo>
                    <a:pt x="2693" y="4588"/>
                  </a:lnTo>
                  <a:lnTo>
                    <a:pt x="2579" y="5204"/>
                  </a:lnTo>
                  <a:lnTo>
                    <a:pt x="2328" y="5638"/>
                  </a:lnTo>
                  <a:lnTo>
                    <a:pt x="1632" y="5592"/>
                  </a:lnTo>
                  <a:lnTo>
                    <a:pt x="1198" y="5159"/>
                  </a:lnTo>
                  <a:lnTo>
                    <a:pt x="1130" y="5558"/>
                  </a:lnTo>
                  <a:lnTo>
                    <a:pt x="594" y="5672"/>
                  </a:lnTo>
                  <a:lnTo>
                    <a:pt x="320" y="5901"/>
                  </a:lnTo>
                  <a:lnTo>
                    <a:pt x="616" y="6505"/>
                  </a:lnTo>
                  <a:lnTo>
                    <a:pt x="0" y="7008"/>
                  </a:lnTo>
                  <a:lnTo>
                    <a:pt x="662" y="7955"/>
                  </a:lnTo>
                  <a:lnTo>
                    <a:pt x="970" y="7578"/>
                  </a:lnTo>
                  <a:lnTo>
                    <a:pt x="1233" y="7418"/>
                  </a:lnTo>
                  <a:lnTo>
                    <a:pt x="1518" y="7726"/>
                  </a:lnTo>
                  <a:lnTo>
                    <a:pt x="1735" y="7818"/>
                  </a:lnTo>
                  <a:lnTo>
                    <a:pt x="1997" y="7475"/>
                  </a:lnTo>
                  <a:lnTo>
                    <a:pt x="2442" y="7487"/>
                  </a:lnTo>
                  <a:lnTo>
                    <a:pt x="2499" y="7749"/>
                  </a:lnTo>
                  <a:lnTo>
                    <a:pt x="2785" y="7898"/>
                  </a:lnTo>
                  <a:lnTo>
                    <a:pt x="3276" y="7327"/>
                  </a:lnTo>
                  <a:lnTo>
                    <a:pt x="3743" y="6893"/>
                  </a:lnTo>
                  <a:lnTo>
                    <a:pt x="3937" y="6608"/>
                  </a:lnTo>
                  <a:lnTo>
                    <a:pt x="3915" y="5843"/>
                  </a:lnTo>
                  <a:lnTo>
                    <a:pt x="4268" y="4965"/>
                  </a:lnTo>
                  <a:lnTo>
                    <a:pt x="4645" y="4508"/>
                  </a:lnTo>
                  <a:lnTo>
                    <a:pt x="5170" y="4063"/>
                  </a:lnTo>
                  <a:lnTo>
                    <a:pt x="5250" y="3778"/>
                  </a:lnTo>
                  <a:lnTo>
                    <a:pt x="5284" y="3436"/>
                  </a:lnTo>
                  <a:lnTo>
                    <a:pt x="5410" y="3127"/>
                  </a:lnTo>
                  <a:lnTo>
                    <a:pt x="5364" y="2614"/>
                  </a:lnTo>
                  <a:lnTo>
                    <a:pt x="5467" y="1815"/>
                  </a:lnTo>
                  <a:lnTo>
                    <a:pt x="5626" y="1244"/>
                  </a:lnTo>
                  <a:lnTo>
                    <a:pt x="5855" y="754"/>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63" name="Google Shape;663;p38"/>
            <p:cNvSpPr/>
            <p:nvPr/>
          </p:nvSpPr>
          <p:spPr>
            <a:xfrm>
              <a:off x="2138250" y="2829950"/>
              <a:ext cx="242825" cy="379750"/>
            </a:xfrm>
            <a:custGeom>
              <a:rect b="b" l="l" r="r" t="t"/>
              <a:pathLst>
                <a:path extrusionOk="0" h="15190" w="9713">
                  <a:moveTo>
                    <a:pt x="6494" y="594"/>
                  </a:moveTo>
                  <a:lnTo>
                    <a:pt x="6665" y="297"/>
                  </a:lnTo>
                  <a:lnTo>
                    <a:pt x="6482" y="57"/>
                  </a:lnTo>
                  <a:lnTo>
                    <a:pt x="6197" y="0"/>
                  </a:lnTo>
                  <a:lnTo>
                    <a:pt x="5775" y="434"/>
                  </a:lnTo>
                  <a:lnTo>
                    <a:pt x="5455" y="639"/>
                  </a:lnTo>
                  <a:lnTo>
                    <a:pt x="4793" y="1096"/>
                  </a:lnTo>
                  <a:lnTo>
                    <a:pt x="4177" y="1027"/>
                  </a:lnTo>
                  <a:lnTo>
                    <a:pt x="4109" y="1210"/>
                  </a:lnTo>
                  <a:lnTo>
                    <a:pt x="3595" y="1221"/>
                  </a:lnTo>
                  <a:lnTo>
                    <a:pt x="3127" y="1655"/>
                  </a:lnTo>
                  <a:lnTo>
                    <a:pt x="2922" y="2420"/>
                  </a:lnTo>
                  <a:lnTo>
                    <a:pt x="2910" y="2716"/>
                  </a:lnTo>
                  <a:lnTo>
                    <a:pt x="2568" y="2819"/>
                  </a:lnTo>
                  <a:lnTo>
                    <a:pt x="1940" y="3447"/>
                  </a:lnTo>
                  <a:lnTo>
                    <a:pt x="1529" y="3424"/>
                  </a:lnTo>
                  <a:lnTo>
                    <a:pt x="1427" y="3549"/>
                  </a:lnTo>
                  <a:lnTo>
                    <a:pt x="1587" y="4086"/>
                  </a:lnTo>
                  <a:lnTo>
                    <a:pt x="1427" y="4360"/>
                  </a:lnTo>
                  <a:lnTo>
                    <a:pt x="1176" y="4291"/>
                  </a:lnTo>
                  <a:lnTo>
                    <a:pt x="1039" y="4725"/>
                  </a:lnTo>
                  <a:lnTo>
                    <a:pt x="1358" y="5216"/>
                  </a:lnTo>
                  <a:lnTo>
                    <a:pt x="1438" y="5980"/>
                  </a:lnTo>
                  <a:lnTo>
                    <a:pt x="1267" y="6208"/>
                  </a:lnTo>
                  <a:lnTo>
                    <a:pt x="1427" y="7053"/>
                  </a:lnTo>
                  <a:lnTo>
                    <a:pt x="1256" y="7578"/>
                  </a:lnTo>
                  <a:lnTo>
                    <a:pt x="1541" y="7795"/>
                  </a:lnTo>
                  <a:lnTo>
                    <a:pt x="1233" y="8263"/>
                  </a:lnTo>
                  <a:lnTo>
                    <a:pt x="868" y="8833"/>
                  </a:lnTo>
                  <a:lnTo>
                    <a:pt x="468" y="8890"/>
                  </a:lnTo>
                  <a:lnTo>
                    <a:pt x="274" y="9221"/>
                  </a:lnTo>
                  <a:lnTo>
                    <a:pt x="297" y="9678"/>
                  </a:lnTo>
                  <a:lnTo>
                    <a:pt x="0" y="9746"/>
                  </a:lnTo>
                  <a:lnTo>
                    <a:pt x="114" y="10032"/>
                  </a:lnTo>
                  <a:lnTo>
                    <a:pt x="913" y="10545"/>
                  </a:lnTo>
                  <a:lnTo>
                    <a:pt x="1062" y="10534"/>
                  </a:lnTo>
                  <a:lnTo>
                    <a:pt x="1256" y="10922"/>
                  </a:lnTo>
                  <a:lnTo>
                    <a:pt x="1929" y="11047"/>
                  </a:lnTo>
                  <a:lnTo>
                    <a:pt x="2157" y="10910"/>
                  </a:lnTo>
                  <a:lnTo>
                    <a:pt x="2557" y="11207"/>
                  </a:lnTo>
                  <a:lnTo>
                    <a:pt x="2899" y="11424"/>
                  </a:lnTo>
                  <a:lnTo>
                    <a:pt x="3116" y="11333"/>
                  </a:lnTo>
                  <a:lnTo>
                    <a:pt x="3641" y="11766"/>
                  </a:lnTo>
                  <a:lnTo>
                    <a:pt x="3892" y="12188"/>
                  </a:lnTo>
                  <a:lnTo>
                    <a:pt x="4280" y="12428"/>
                  </a:lnTo>
                  <a:lnTo>
                    <a:pt x="4771" y="13387"/>
                  </a:lnTo>
                  <a:lnTo>
                    <a:pt x="5364" y="13501"/>
                  </a:lnTo>
                  <a:lnTo>
                    <a:pt x="5798" y="13261"/>
                  </a:lnTo>
                  <a:lnTo>
                    <a:pt x="6094" y="13421"/>
                  </a:lnTo>
                  <a:lnTo>
                    <a:pt x="6562" y="13330"/>
                  </a:lnTo>
                  <a:lnTo>
                    <a:pt x="7190" y="13763"/>
                  </a:lnTo>
                  <a:lnTo>
                    <a:pt x="6688" y="14688"/>
                  </a:lnTo>
                  <a:lnTo>
                    <a:pt x="6939" y="14699"/>
                  </a:lnTo>
                  <a:lnTo>
                    <a:pt x="7350" y="15190"/>
                  </a:lnTo>
                  <a:lnTo>
                    <a:pt x="7658" y="12702"/>
                  </a:lnTo>
                  <a:lnTo>
                    <a:pt x="7681" y="12303"/>
                  </a:lnTo>
                  <a:lnTo>
                    <a:pt x="7544" y="11789"/>
                  </a:lnTo>
                  <a:lnTo>
                    <a:pt x="7190" y="11447"/>
                  </a:lnTo>
                  <a:lnTo>
                    <a:pt x="7190" y="10796"/>
                  </a:lnTo>
                  <a:lnTo>
                    <a:pt x="7646" y="10648"/>
                  </a:lnTo>
                  <a:lnTo>
                    <a:pt x="7806" y="10739"/>
                  </a:lnTo>
                  <a:lnTo>
                    <a:pt x="7829" y="10397"/>
                  </a:lnTo>
                  <a:lnTo>
                    <a:pt x="7361" y="10294"/>
                  </a:lnTo>
                  <a:lnTo>
                    <a:pt x="7361" y="9735"/>
                  </a:lnTo>
                  <a:lnTo>
                    <a:pt x="8913" y="9758"/>
                  </a:lnTo>
                  <a:lnTo>
                    <a:pt x="9187" y="9438"/>
                  </a:lnTo>
                  <a:lnTo>
                    <a:pt x="9415" y="9723"/>
                  </a:lnTo>
                  <a:lnTo>
                    <a:pt x="9564" y="10260"/>
                  </a:lnTo>
                  <a:lnTo>
                    <a:pt x="9712" y="10146"/>
                  </a:lnTo>
                  <a:lnTo>
                    <a:pt x="9472" y="9233"/>
                  </a:lnTo>
                  <a:lnTo>
                    <a:pt x="9278" y="8925"/>
                  </a:lnTo>
                  <a:lnTo>
                    <a:pt x="8993" y="8719"/>
                  </a:lnTo>
                  <a:lnTo>
                    <a:pt x="9404" y="8285"/>
                  </a:lnTo>
                  <a:lnTo>
                    <a:pt x="9370" y="8069"/>
                  </a:lnTo>
                  <a:lnTo>
                    <a:pt x="9164" y="7795"/>
                  </a:lnTo>
                  <a:lnTo>
                    <a:pt x="9016" y="7201"/>
                  </a:lnTo>
                  <a:lnTo>
                    <a:pt x="9084" y="6539"/>
                  </a:lnTo>
                  <a:lnTo>
                    <a:pt x="9278" y="6243"/>
                  </a:lnTo>
                  <a:lnTo>
                    <a:pt x="9450" y="5752"/>
                  </a:lnTo>
                  <a:lnTo>
                    <a:pt x="9164" y="5604"/>
                  </a:lnTo>
                  <a:lnTo>
                    <a:pt x="8708" y="5695"/>
                  </a:lnTo>
                  <a:lnTo>
                    <a:pt x="8137" y="5661"/>
                  </a:lnTo>
                  <a:lnTo>
                    <a:pt x="7806" y="5763"/>
                  </a:lnTo>
                  <a:lnTo>
                    <a:pt x="7258" y="4976"/>
                  </a:lnTo>
                  <a:lnTo>
                    <a:pt x="6802" y="4862"/>
                  </a:lnTo>
                  <a:lnTo>
                    <a:pt x="5775" y="4942"/>
                  </a:lnTo>
                  <a:lnTo>
                    <a:pt x="5592" y="4634"/>
                  </a:lnTo>
                  <a:lnTo>
                    <a:pt x="5410" y="4542"/>
                  </a:lnTo>
                  <a:lnTo>
                    <a:pt x="5375" y="4360"/>
                  </a:lnTo>
                  <a:lnTo>
                    <a:pt x="5490" y="4017"/>
                  </a:lnTo>
                  <a:lnTo>
                    <a:pt x="5432" y="3664"/>
                  </a:lnTo>
                  <a:lnTo>
                    <a:pt x="5284" y="3458"/>
                  </a:lnTo>
                  <a:lnTo>
                    <a:pt x="5193" y="3047"/>
                  </a:lnTo>
                  <a:lnTo>
                    <a:pt x="4782" y="2979"/>
                  </a:lnTo>
                  <a:lnTo>
                    <a:pt x="5033" y="2454"/>
                  </a:lnTo>
                  <a:lnTo>
                    <a:pt x="5170" y="1803"/>
                  </a:lnTo>
                  <a:lnTo>
                    <a:pt x="5421" y="1461"/>
                  </a:lnTo>
                  <a:lnTo>
                    <a:pt x="5741" y="1210"/>
                  </a:lnTo>
                  <a:lnTo>
                    <a:pt x="5969" y="753"/>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64" name="Google Shape;664;p38"/>
            <p:cNvSpPr/>
            <p:nvPr/>
          </p:nvSpPr>
          <p:spPr>
            <a:xfrm>
              <a:off x="2008150" y="2857625"/>
              <a:ext cx="65650" cy="67625"/>
            </a:xfrm>
            <a:custGeom>
              <a:rect b="b" l="l" r="r" t="t"/>
              <a:pathLst>
                <a:path extrusionOk="0" h="2705" w="2626">
                  <a:moveTo>
                    <a:pt x="1826" y="263"/>
                  </a:moveTo>
                  <a:lnTo>
                    <a:pt x="1621" y="445"/>
                  </a:lnTo>
                  <a:lnTo>
                    <a:pt x="1381" y="388"/>
                  </a:lnTo>
                  <a:lnTo>
                    <a:pt x="1267" y="206"/>
                  </a:lnTo>
                  <a:lnTo>
                    <a:pt x="1027" y="126"/>
                  </a:lnTo>
                  <a:lnTo>
                    <a:pt x="822" y="240"/>
                  </a:lnTo>
                  <a:lnTo>
                    <a:pt x="331" y="0"/>
                  </a:lnTo>
                  <a:lnTo>
                    <a:pt x="194" y="114"/>
                  </a:lnTo>
                  <a:lnTo>
                    <a:pt x="0" y="286"/>
                  </a:lnTo>
                  <a:lnTo>
                    <a:pt x="217" y="411"/>
                  </a:lnTo>
                  <a:lnTo>
                    <a:pt x="80" y="696"/>
                  </a:lnTo>
                  <a:lnTo>
                    <a:pt x="69" y="982"/>
                  </a:lnTo>
                  <a:lnTo>
                    <a:pt x="171" y="1176"/>
                  </a:lnTo>
                  <a:lnTo>
                    <a:pt x="411" y="1256"/>
                  </a:lnTo>
                  <a:lnTo>
                    <a:pt x="582" y="1518"/>
                  </a:lnTo>
                  <a:lnTo>
                    <a:pt x="753" y="1290"/>
                  </a:lnTo>
                  <a:lnTo>
                    <a:pt x="708" y="1027"/>
                  </a:lnTo>
                  <a:lnTo>
                    <a:pt x="913" y="1187"/>
                  </a:lnTo>
                  <a:lnTo>
                    <a:pt x="959" y="1461"/>
                  </a:lnTo>
                  <a:lnTo>
                    <a:pt x="1221" y="1575"/>
                  </a:lnTo>
                  <a:lnTo>
                    <a:pt x="1530" y="1758"/>
                  </a:lnTo>
                  <a:lnTo>
                    <a:pt x="1735" y="1975"/>
                  </a:lnTo>
                  <a:lnTo>
                    <a:pt x="1758" y="2169"/>
                  </a:lnTo>
                  <a:lnTo>
                    <a:pt x="1655" y="2328"/>
                  </a:lnTo>
                  <a:lnTo>
                    <a:pt x="1815" y="2511"/>
                  </a:lnTo>
                  <a:lnTo>
                    <a:pt x="2226" y="2705"/>
                  </a:lnTo>
                  <a:lnTo>
                    <a:pt x="2283" y="2534"/>
                  </a:lnTo>
                  <a:lnTo>
                    <a:pt x="2351" y="2351"/>
                  </a:lnTo>
                  <a:lnTo>
                    <a:pt x="2340" y="2180"/>
                  </a:lnTo>
                  <a:lnTo>
                    <a:pt x="2454" y="2077"/>
                  </a:lnTo>
                  <a:lnTo>
                    <a:pt x="2294" y="1940"/>
                  </a:lnTo>
                  <a:lnTo>
                    <a:pt x="2306" y="1587"/>
                  </a:lnTo>
                  <a:lnTo>
                    <a:pt x="2625" y="1495"/>
                  </a:lnTo>
                  <a:lnTo>
                    <a:pt x="2283" y="1107"/>
                  </a:lnTo>
                  <a:lnTo>
                    <a:pt x="1997" y="742"/>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65" name="Google Shape;665;p38"/>
            <p:cNvSpPr/>
            <p:nvPr/>
          </p:nvSpPr>
          <p:spPr>
            <a:xfrm>
              <a:off x="2054075" y="2586000"/>
              <a:ext cx="207450" cy="75650"/>
            </a:xfrm>
            <a:custGeom>
              <a:rect b="b" l="l" r="r" t="t"/>
              <a:pathLst>
                <a:path extrusionOk="0" h="3026" w="8298">
                  <a:moveTo>
                    <a:pt x="4257" y="377"/>
                  </a:moveTo>
                  <a:lnTo>
                    <a:pt x="3550" y="81"/>
                  </a:lnTo>
                  <a:lnTo>
                    <a:pt x="2945" y="69"/>
                  </a:lnTo>
                  <a:lnTo>
                    <a:pt x="2272" y="1"/>
                  </a:lnTo>
                  <a:lnTo>
                    <a:pt x="2066" y="92"/>
                  </a:lnTo>
                  <a:lnTo>
                    <a:pt x="1473" y="183"/>
                  </a:lnTo>
                  <a:lnTo>
                    <a:pt x="1039" y="366"/>
                  </a:lnTo>
                  <a:lnTo>
                    <a:pt x="651" y="571"/>
                  </a:lnTo>
                  <a:lnTo>
                    <a:pt x="446" y="891"/>
                  </a:lnTo>
                  <a:lnTo>
                    <a:pt x="1" y="1176"/>
                  </a:lnTo>
                  <a:lnTo>
                    <a:pt x="309" y="1268"/>
                  </a:lnTo>
                  <a:lnTo>
                    <a:pt x="731" y="1165"/>
                  </a:lnTo>
                  <a:lnTo>
                    <a:pt x="857" y="937"/>
                  </a:lnTo>
                  <a:lnTo>
                    <a:pt x="1188" y="925"/>
                  </a:lnTo>
                  <a:lnTo>
                    <a:pt x="1815" y="446"/>
                  </a:lnTo>
                  <a:lnTo>
                    <a:pt x="2580" y="492"/>
                  </a:lnTo>
                  <a:lnTo>
                    <a:pt x="2249" y="720"/>
                  </a:lnTo>
                  <a:lnTo>
                    <a:pt x="2511" y="914"/>
                  </a:lnTo>
                  <a:lnTo>
                    <a:pt x="3504" y="1051"/>
                  </a:lnTo>
                  <a:lnTo>
                    <a:pt x="3721" y="1233"/>
                  </a:lnTo>
                  <a:lnTo>
                    <a:pt x="4417" y="1484"/>
                  </a:lnTo>
                  <a:lnTo>
                    <a:pt x="4874" y="1450"/>
                  </a:lnTo>
                  <a:lnTo>
                    <a:pt x="4988" y="1964"/>
                  </a:lnTo>
                  <a:lnTo>
                    <a:pt x="5239" y="2226"/>
                  </a:lnTo>
                  <a:lnTo>
                    <a:pt x="5730" y="2283"/>
                  </a:lnTo>
                  <a:lnTo>
                    <a:pt x="6038" y="2523"/>
                  </a:lnTo>
                  <a:lnTo>
                    <a:pt x="5444" y="3025"/>
                  </a:lnTo>
                  <a:lnTo>
                    <a:pt x="6574" y="2934"/>
                  </a:lnTo>
                  <a:lnTo>
                    <a:pt x="7122" y="3002"/>
                  </a:lnTo>
                  <a:lnTo>
                    <a:pt x="7647" y="2968"/>
                  </a:lnTo>
                  <a:lnTo>
                    <a:pt x="8183" y="2854"/>
                  </a:lnTo>
                  <a:lnTo>
                    <a:pt x="8297" y="2637"/>
                  </a:lnTo>
                  <a:lnTo>
                    <a:pt x="7750" y="2260"/>
                  </a:lnTo>
                  <a:lnTo>
                    <a:pt x="7179" y="2215"/>
                  </a:lnTo>
                  <a:lnTo>
                    <a:pt x="7259" y="1975"/>
                  </a:lnTo>
                  <a:lnTo>
                    <a:pt x="6814" y="1793"/>
                  </a:lnTo>
                  <a:lnTo>
                    <a:pt x="6551" y="1793"/>
                  </a:lnTo>
                  <a:lnTo>
                    <a:pt x="6118" y="1393"/>
                  </a:lnTo>
                  <a:lnTo>
                    <a:pt x="5524" y="822"/>
                  </a:lnTo>
                  <a:lnTo>
                    <a:pt x="5262" y="606"/>
                  </a:lnTo>
                  <a:lnTo>
                    <a:pt x="4520" y="720"/>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66" name="Google Shape;666;p38"/>
            <p:cNvSpPr/>
            <p:nvPr/>
          </p:nvSpPr>
          <p:spPr>
            <a:xfrm>
              <a:off x="3933950" y="1957475"/>
              <a:ext cx="116425" cy="56525"/>
            </a:xfrm>
            <a:custGeom>
              <a:rect b="b" l="l" r="r" t="t"/>
              <a:pathLst>
                <a:path extrusionOk="0" h="2261" w="4657">
                  <a:moveTo>
                    <a:pt x="1872" y="12"/>
                  </a:moveTo>
                  <a:lnTo>
                    <a:pt x="1564" y="104"/>
                  </a:lnTo>
                  <a:lnTo>
                    <a:pt x="1370" y="1"/>
                  </a:lnTo>
                  <a:lnTo>
                    <a:pt x="1210" y="172"/>
                  </a:lnTo>
                  <a:lnTo>
                    <a:pt x="731" y="343"/>
                  </a:lnTo>
                  <a:lnTo>
                    <a:pt x="480" y="560"/>
                  </a:lnTo>
                  <a:lnTo>
                    <a:pt x="1" y="743"/>
                  </a:lnTo>
                  <a:lnTo>
                    <a:pt x="138" y="1016"/>
                  </a:lnTo>
                  <a:lnTo>
                    <a:pt x="240" y="1382"/>
                  </a:lnTo>
                  <a:lnTo>
                    <a:pt x="605" y="1599"/>
                  </a:lnTo>
                  <a:lnTo>
                    <a:pt x="1028" y="1975"/>
                  </a:lnTo>
                  <a:lnTo>
                    <a:pt x="1564" y="2260"/>
                  </a:lnTo>
                  <a:lnTo>
                    <a:pt x="1941" y="1895"/>
                  </a:lnTo>
                  <a:lnTo>
                    <a:pt x="2180" y="1827"/>
                  </a:lnTo>
                  <a:lnTo>
                    <a:pt x="2751" y="2101"/>
                  </a:lnTo>
                  <a:lnTo>
                    <a:pt x="3082" y="2055"/>
                  </a:lnTo>
                  <a:lnTo>
                    <a:pt x="3401" y="2226"/>
                  </a:lnTo>
                  <a:lnTo>
                    <a:pt x="3493" y="2032"/>
                  </a:lnTo>
                  <a:lnTo>
                    <a:pt x="3801" y="2044"/>
                  </a:lnTo>
                  <a:lnTo>
                    <a:pt x="4029" y="1952"/>
                  </a:lnTo>
                  <a:lnTo>
                    <a:pt x="4052" y="1872"/>
                  </a:lnTo>
                  <a:lnTo>
                    <a:pt x="4177" y="1827"/>
                  </a:lnTo>
                  <a:lnTo>
                    <a:pt x="4200" y="1633"/>
                  </a:lnTo>
                  <a:lnTo>
                    <a:pt x="4360" y="1587"/>
                  </a:lnTo>
                  <a:lnTo>
                    <a:pt x="4451" y="1427"/>
                  </a:lnTo>
                  <a:lnTo>
                    <a:pt x="4657" y="1427"/>
                  </a:lnTo>
                  <a:lnTo>
                    <a:pt x="4292" y="982"/>
                  </a:lnTo>
                  <a:lnTo>
                    <a:pt x="3778" y="937"/>
                  </a:lnTo>
                  <a:lnTo>
                    <a:pt x="3675" y="651"/>
                  </a:lnTo>
                  <a:lnTo>
                    <a:pt x="3196" y="571"/>
                  </a:lnTo>
                  <a:lnTo>
                    <a:pt x="3105" y="788"/>
                  </a:lnTo>
                  <a:lnTo>
                    <a:pt x="2717" y="617"/>
                  </a:lnTo>
                  <a:lnTo>
                    <a:pt x="2740" y="377"/>
                  </a:lnTo>
                  <a:lnTo>
                    <a:pt x="2203" y="286"/>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67" name="Google Shape;667;p38"/>
            <p:cNvSpPr/>
            <p:nvPr/>
          </p:nvSpPr>
          <p:spPr>
            <a:xfrm>
              <a:off x="3824100" y="1873900"/>
              <a:ext cx="156675" cy="167775"/>
            </a:xfrm>
            <a:custGeom>
              <a:rect b="b" l="l" r="r" t="t"/>
              <a:pathLst>
                <a:path extrusionOk="0" h="6711" w="6267">
                  <a:moveTo>
                    <a:pt x="5433" y="1050"/>
                  </a:moveTo>
                  <a:lnTo>
                    <a:pt x="5091" y="776"/>
                  </a:lnTo>
                  <a:lnTo>
                    <a:pt x="4303" y="434"/>
                  </a:lnTo>
                  <a:lnTo>
                    <a:pt x="3950" y="673"/>
                  </a:lnTo>
                  <a:lnTo>
                    <a:pt x="3276" y="833"/>
                  </a:lnTo>
                  <a:lnTo>
                    <a:pt x="3265" y="536"/>
                  </a:lnTo>
                  <a:lnTo>
                    <a:pt x="2569" y="331"/>
                  </a:lnTo>
                  <a:lnTo>
                    <a:pt x="2534" y="0"/>
                  </a:lnTo>
                  <a:lnTo>
                    <a:pt x="2112" y="137"/>
                  </a:lnTo>
                  <a:lnTo>
                    <a:pt x="1599" y="23"/>
                  </a:lnTo>
                  <a:lnTo>
                    <a:pt x="1656" y="502"/>
                  </a:lnTo>
                  <a:lnTo>
                    <a:pt x="1827" y="822"/>
                  </a:lnTo>
                  <a:lnTo>
                    <a:pt x="1393" y="1244"/>
                  </a:lnTo>
                  <a:lnTo>
                    <a:pt x="1256" y="1061"/>
                  </a:lnTo>
                  <a:lnTo>
                    <a:pt x="697" y="1107"/>
                  </a:lnTo>
                  <a:lnTo>
                    <a:pt x="572" y="1290"/>
                  </a:lnTo>
                  <a:lnTo>
                    <a:pt x="708" y="1575"/>
                  </a:lnTo>
                  <a:lnTo>
                    <a:pt x="572" y="2374"/>
                  </a:lnTo>
                  <a:lnTo>
                    <a:pt x="412" y="2705"/>
                  </a:lnTo>
                  <a:lnTo>
                    <a:pt x="1" y="2705"/>
                  </a:lnTo>
                  <a:lnTo>
                    <a:pt x="149" y="3618"/>
                  </a:lnTo>
                  <a:lnTo>
                    <a:pt x="104" y="4211"/>
                  </a:lnTo>
                  <a:lnTo>
                    <a:pt x="241" y="4417"/>
                  </a:lnTo>
                  <a:lnTo>
                    <a:pt x="206" y="4793"/>
                  </a:lnTo>
                  <a:lnTo>
                    <a:pt x="549" y="5033"/>
                  </a:lnTo>
                  <a:lnTo>
                    <a:pt x="1564" y="5193"/>
                  </a:lnTo>
                  <a:lnTo>
                    <a:pt x="1245" y="5797"/>
                  </a:lnTo>
                  <a:lnTo>
                    <a:pt x="1165" y="6437"/>
                  </a:lnTo>
                  <a:lnTo>
                    <a:pt x="1770" y="6437"/>
                  </a:lnTo>
                  <a:lnTo>
                    <a:pt x="1907" y="6242"/>
                  </a:lnTo>
                  <a:lnTo>
                    <a:pt x="2683" y="6505"/>
                  </a:lnTo>
                  <a:lnTo>
                    <a:pt x="2900" y="6471"/>
                  </a:lnTo>
                  <a:lnTo>
                    <a:pt x="3265" y="6710"/>
                  </a:lnTo>
                  <a:lnTo>
                    <a:pt x="3345" y="6482"/>
                  </a:lnTo>
                  <a:lnTo>
                    <a:pt x="3972" y="6528"/>
                  </a:lnTo>
                  <a:lnTo>
                    <a:pt x="4463" y="6357"/>
                  </a:lnTo>
                  <a:lnTo>
                    <a:pt x="4805" y="6379"/>
                  </a:lnTo>
                  <a:lnTo>
                    <a:pt x="5045" y="6562"/>
                  </a:lnTo>
                  <a:lnTo>
                    <a:pt x="5102" y="6414"/>
                  </a:lnTo>
                  <a:lnTo>
                    <a:pt x="4965" y="5843"/>
                  </a:lnTo>
                  <a:lnTo>
                    <a:pt x="5205" y="5729"/>
                  </a:lnTo>
                  <a:lnTo>
                    <a:pt x="5422" y="5307"/>
                  </a:lnTo>
                  <a:lnTo>
                    <a:pt x="5011" y="4942"/>
                  </a:lnTo>
                  <a:lnTo>
                    <a:pt x="4634" y="4725"/>
                  </a:lnTo>
                  <a:lnTo>
                    <a:pt x="4532" y="4359"/>
                  </a:lnTo>
                  <a:lnTo>
                    <a:pt x="4395" y="4086"/>
                  </a:lnTo>
                  <a:lnTo>
                    <a:pt x="4874" y="3903"/>
                  </a:lnTo>
                  <a:lnTo>
                    <a:pt x="5125" y="3686"/>
                  </a:lnTo>
                  <a:lnTo>
                    <a:pt x="5604" y="3515"/>
                  </a:lnTo>
                  <a:lnTo>
                    <a:pt x="5764" y="3344"/>
                  </a:lnTo>
                  <a:lnTo>
                    <a:pt x="5958" y="3447"/>
                  </a:lnTo>
                  <a:lnTo>
                    <a:pt x="6266" y="3355"/>
                  </a:lnTo>
                  <a:lnTo>
                    <a:pt x="5935" y="2796"/>
                  </a:lnTo>
                  <a:lnTo>
                    <a:pt x="5947" y="2499"/>
                  </a:lnTo>
                  <a:lnTo>
                    <a:pt x="5753" y="2031"/>
                  </a:lnTo>
                  <a:lnTo>
                    <a:pt x="5467" y="1712"/>
                  </a:lnTo>
                  <a:lnTo>
                    <a:pt x="5639" y="1484"/>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68" name="Google Shape;668;p38"/>
            <p:cNvSpPr/>
            <p:nvPr/>
          </p:nvSpPr>
          <p:spPr>
            <a:xfrm>
              <a:off x="4551075" y="2824225"/>
              <a:ext cx="32550" cy="39975"/>
            </a:xfrm>
            <a:custGeom>
              <a:rect b="b" l="l" r="r" t="t"/>
              <a:pathLst>
                <a:path extrusionOk="0" h="1599" w="1302">
                  <a:moveTo>
                    <a:pt x="1210" y="1108"/>
                  </a:moveTo>
                  <a:lnTo>
                    <a:pt x="845" y="868"/>
                  </a:lnTo>
                  <a:lnTo>
                    <a:pt x="1290" y="651"/>
                  </a:lnTo>
                  <a:lnTo>
                    <a:pt x="1301" y="263"/>
                  </a:lnTo>
                  <a:lnTo>
                    <a:pt x="1107" y="1"/>
                  </a:lnTo>
                  <a:lnTo>
                    <a:pt x="879" y="206"/>
                  </a:lnTo>
                  <a:lnTo>
                    <a:pt x="537" y="138"/>
                  </a:lnTo>
                  <a:lnTo>
                    <a:pt x="263" y="537"/>
                  </a:lnTo>
                  <a:lnTo>
                    <a:pt x="0" y="971"/>
                  </a:lnTo>
                  <a:lnTo>
                    <a:pt x="80" y="1211"/>
                  </a:lnTo>
                  <a:lnTo>
                    <a:pt x="103" y="1496"/>
                  </a:lnTo>
                  <a:lnTo>
                    <a:pt x="548" y="1507"/>
                  </a:lnTo>
                  <a:lnTo>
                    <a:pt x="731" y="1439"/>
                  </a:lnTo>
                  <a:lnTo>
                    <a:pt x="913" y="1599"/>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69" name="Google Shape;669;p38"/>
            <p:cNvSpPr/>
            <p:nvPr/>
          </p:nvSpPr>
          <p:spPr>
            <a:xfrm>
              <a:off x="3855200" y="1815675"/>
              <a:ext cx="77350" cy="62225"/>
            </a:xfrm>
            <a:custGeom>
              <a:rect b="b" l="l" r="r" t="t"/>
              <a:pathLst>
                <a:path extrusionOk="0" h="2489" w="3094">
                  <a:moveTo>
                    <a:pt x="3094" y="1793"/>
                  </a:moveTo>
                  <a:lnTo>
                    <a:pt x="2854" y="1370"/>
                  </a:lnTo>
                  <a:lnTo>
                    <a:pt x="1895" y="1656"/>
                  </a:lnTo>
                  <a:lnTo>
                    <a:pt x="2021" y="2009"/>
                  </a:lnTo>
                  <a:lnTo>
                    <a:pt x="2751" y="2489"/>
                  </a:lnTo>
                  <a:close/>
                  <a:moveTo>
                    <a:pt x="1861" y="1062"/>
                  </a:moveTo>
                  <a:lnTo>
                    <a:pt x="1496" y="937"/>
                  </a:lnTo>
                  <a:lnTo>
                    <a:pt x="1393" y="709"/>
                  </a:lnTo>
                  <a:lnTo>
                    <a:pt x="1576" y="423"/>
                  </a:lnTo>
                  <a:lnTo>
                    <a:pt x="1564" y="1"/>
                  </a:lnTo>
                  <a:lnTo>
                    <a:pt x="1051" y="229"/>
                  </a:lnTo>
                  <a:lnTo>
                    <a:pt x="834" y="469"/>
                  </a:lnTo>
                  <a:lnTo>
                    <a:pt x="263" y="526"/>
                  </a:lnTo>
                  <a:lnTo>
                    <a:pt x="92" y="766"/>
                  </a:lnTo>
                  <a:lnTo>
                    <a:pt x="1" y="994"/>
                  </a:lnTo>
                  <a:lnTo>
                    <a:pt x="58" y="1861"/>
                  </a:lnTo>
                  <a:lnTo>
                    <a:pt x="355" y="2352"/>
                  </a:lnTo>
                  <a:lnTo>
                    <a:pt x="868" y="2466"/>
                  </a:lnTo>
                  <a:lnTo>
                    <a:pt x="1290" y="2329"/>
                  </a:lnTo>
                  <a:lnTo>
                    <a:pt x="1085" y="1907"/>
                  </a:lnTo>
                  <a:lnTo>
                    <a:pt x="1519" y="1291"/>
                  </a:lnTo>
                  <a:lnTo>
                    <a:pt x="1724" y="1393"/>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70" name="Google Shape;670;p38"/>
            <p:cNvSpPr/>
            <p:nvPr/>
          </p:nvSpPr>
          <p:spPr>
            <a:xfrm>
              <a:off x="2301725" y="2660750"/>
              <a:ext cx="71625" cy="52250"/>
            </a:xfrm>
            <a:custGeom>
              <a:rect b="b" l="l" r="r" t="t"/>
              <a:pathLst>
                <a:path extrusionOk="0" h="2090" w="2865">
                  <a:moveTo>
                    <a:pt x="137" y="1690"/>
                  </a:moveTo>
                  <a:lnTo>
                    <a:pt x="137" y="1941"/>
                  </a:lnTo>
                  <a:lnTo>
                    <a:pt x="343" y="2089"/>
                  </a:lnTo>
                  <a:lnTo>
                    <a:pt x="708" y="1462"/>
                  </a:lnTo>
                  <a:lnTo>
                    <a:pt x="993" y="1325"/>
                  </a:lnTo>
                  <a:lnTo>
                    <a:pt x="1085" y="1553"/>
                  </a:lnTo>
                  <a:lnTo>
                    <a:pt x="1393" y="1496"/>
                  </a:lnTo>
                  <a:lnTo>
                    <a:pt x="1552" y="1325"/>
                  </a:lnTo>
                  <a:lnTo>
                    <a:pt x="1804" y="1370"/>
                  </a:lnTo>
                  <a:lnTo>
                    <a:pt x="2180" y="1347"/>
                  </a:lnTo>
                  <a:lnTo>
                    <a:pt x="2534" y="1530"/>
                  </a:lnTo>
                  <a:lnTo>
                    <a:pt x="2865" y="1153"/>
                  </a:lnTo>
                  <a:lnTo>
                    <a:pt x="2511" y="834"/>
                  </a:lnTo>
                  <a:lnTo>
                    <a:pt x="2169" y="800"/>
                  </a:lnTo>
                  <a:lnTo>
                    <a:pt x="2203" y="526"/>
                  </a:lnTo>
                  <a:lnTo>
                    <a:pt x="1781" y="549"/>
                  </a:lnTo>
                  <a:lnTo>
                    <a:pt x="1667" y="229"/>
                  </a:lnTo>
                  <a:lnTo>
                    <a:pt x="1461" y="240"/>
                  </a:lnTo>
                  <a:lnTo>
                    <a:pt x="1028" y="12"/>
                  </a:lnTo>
                  <a:lnTo>
                    <a:pt x="400" y="1"/>
                  </a:lnTo>
                  <a:lnTo>
                    <a:pt x="286" y="161"/>
                  </a:lnTo>
                  <a:lnTo>
                    <a:pt x="309" y="663"/>
                  </a:lnTo>
                  <a:lnTo>
                    <a:pt x="206" y="1005"/>
                  </a:lnTo>
                  <a:lnTo>
                    <a:pt x="0" y="1153"/>
                  </a:lnTo>
                  <a:lnTo>
                    <a:pt x="172" y="1427"/>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71" name="Google Shape;671;p38"/>
            <p:cNvSpPr/>
            <p:nvPr/>
          </p:nvSpPr>
          <p:spPr>
            <a:xfrm>
              <a:off x="3553075" y="2269025"/>
              <a:ext cx="402875" cy="410600"/>
            </a:xfrm>
            <a:custGeom>
              <a:rect b="b" l="l" r="r" t="t"/>
              <a:pathLst>
                <a:path extrusionOk="0" h="16424" w="16115">
                  <a:moveTo>
                    <a:pt x="13056" y="161"/>
                  </a:moveTo>
                  <a:lnTo>
                    <a:pt x="12542" y="218"/>
                  </a:lnTo>
                  <a:lnTo>
                    <a:pt x="12223" y="1"/>
                  </a:lnTo>
                  <a:lnTo>
                    <a:pt x="11424" y="1"/>
                  </a:lnTo>
                  <a:lnTo>
                    <a:pt x="10728" y="377"/>
                  </a:lnTo>
                  <a:lnTo>
                    <a:pt x="10340" y="241"/>
                  </a:lnTo>
                  <a:lnTo>
                    <a:pt x="9096" y="309"/>
                  </a:lnTo>
                  <a:lnTo>
                    <a:pt x="7829" y="480"/>
                  </a:lnTo>
                  <a:lnTo>
                    <a:pt x="7110" y="766"/>
                  </a:lnTo>
                  <a:lnTo>
                    <a:pt x="6631" y="1131"/>
                  </a:lnTo>
                  <a:lnTo>
                    <a:pt x="5821" y="1302"/>
                  </a:lnTo>
                  <a:lnTo>
                    <a:pt x="5090" y="1804"/>
                  </a:lnTo>
                  <a:lnTo>
                    <a:pt x="5375" y="2386"/>
                  </a:lnTo>
                  <a:lnTo>
                    <a:pt x="5421" y="2945"/>
                  </a:lnTo>
                  <a:lnTo>
                    <a:pt x="5672" y="3904"/>
                  </a:lnTo>
                  <a:lnTo>
                    <a:pt x="5878" y="4098"/>
                  </a:lnTo>
                  <a:lnTo>
                    <a:pt x="5729" y="4452"/>
                  </a:lnTo>
                  <a:lnTo>
                    <a:pt x="4736" y="4600"/>
                  </a:lnTo>
                  <a:lnTo>
                    <a:pt x="4371" y="4942"/>
                  </a:lnTo>
                  <a:lnTo>
                    <a:pt x="3938" y="5011"/>
                  </a:lnTo>
                  <a:lnTo>
                    <a:pt x="3892" y="5684"/>
                  </a:lnTo>
                  <a:lnTo>
                    <a:pt x="2990" y="6038"/>
                  </a:lnTo>
                  <a:lnTo>
                    <a:pt x="2694" y="6494"/>
                  </a:lnTo>
                  <a:lnTo>
                    <a:pt x="2066" y="6734"/>
                  </a:lnTo>
                  <a:lnTo>
                    <a:pt x="1290" y="6882"/>
                  </a:lnTo>
                  <a:lnTo>
                    <a:pt x="23" y="7556"/>
                  </a:lnTo>
                  <a:lnTo>
                    <a:pt x="12" y="8617"/>
                  </a:lnTo>
                  <a:lnTo>
                    <a:pt x="12" y="8674"/>
                  </a:lnTo>
                  <a:lnTo>
                    <a:pt x="0" y="8845"/>
                  </a:lnTo>
                  <a:lnTo>
                    <a:pt x="2888" y="11059"/>
                  </a:lnTo>
                  <a:lnTo>
                    <a:pt x="5512" y="13045"/>
                  </a:lnTo>
                  <a:lnTo>
                    <a:pt x="8171" y="15008"/>
                  </a:lnTo>
                  <a:lnTo>
                    <a:pt x="8354" y="15442"/>
                  </a:lnTo>
                  <a:lnTo>
                    <a:pt x="8845" y="15693"/>
                  </a:lnTo>
                  <a:lnTo>
                    <a:pt x="9210" y="15852"/>
                  </a:lnTo>
                  <a:lnTo>
                    <a:pt x="9221" y="16423"/>
                  </a:lnTo>
                  <a:lnTo>
                    <a:pt x="10100" y="16343"/>
                  </a:lnTo>
                  <a:lnTo>
                    <a:pt x="11207" y="15944"/>
                  </a:lnTo>
                  <a:lnTo>
                    <a:pt x="13467" y="14152"/>
                  </a:lnTo>
                  <a:lnTo>
                    <a:pt x="16114" y="12417"/>
                  </a:lnTo>
                  <a:lnTo>
                    <a:pt x="15761" y="11847"/>
                  </a:lnTo>
                  <a:lnTo>
                    <a:pt x="15144" y="11436"/>
                  </a:lnTo>
                  <a:lnTo>
                    <a:pt x="14779" y="11607"/>
                  </a:lnTo>
                  <a:lnTo>
                    <a:pt x="14494" y="11094"/>
                  </a:lnTo>
                  <a:lnTo>
                    <a:pt x="14460" y="10706"/>
                  </a:lnTo>
                  <a:lnTo>
                    <a:pt x="13980" y="10032"/>
                  </a:lnTo>
                  <a:lnTo>
                    <a:pt x="14277" y="9667"/>
                  </a:lnTo>
                  <a:lnTo>
                    <a:pt x="14209" y="9096"/>
                  </a:lnTo>
                  <a:lnTo>
                    <a:pt x="14288" y="8594"/>
                  </a:lnTo>
                  <a:lnTo>
                    <a:pt x="14220" y="8183"/>
                  </a:lnTo>
                  <a:lnTo>
                    <a:pt x="14345" y="7442"/>
                  </a:lnTo>
                  <a:lnTo>
                    <a:pt x="14288" y="7008"/>
                  </a:lnTo>
                  <a:lnTo>
                    <a:pt x="14015" y="6209"/>
                  </a:lnTo>
                  <a:lnTo>
                    <a:pt x="13649" y="4600"/>
                  </a:lnTo>
                  <a:lnTo>
                    <a:pt x="13159" y="4223"/>
                  </a:lnTo>
                  <a:lnTo>
                    <a:pt x="13159" y="4018"/>
                  </a:lnTo>
                  <a:lnTo>
                    <a:pt x="12520" y="3470"/>
                  </a:lnTo>
                  <a:lnTo>
                    <a:pt x="12440" y="2785"/>
                  </a:lnTo>
                  <a:lnTo>
                    <a:pt x="12896" y="2272"/>
                  </a:lnTo>
                  <a:lnTo>
                    <a:pt x="13044" y="1519"/>
                  </a:lnTo>
                  <a:lnTo>
                    <a:pt x="12908" y="629"/>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72" name="Google Shape;672;p38"/>
            <p:cNvSpPr/>
            <p:nvPr/>
          </p:nvSpPr>
          <p:spPr>
            <a:xfrm>
              <a:off x="2098875" y="3081000"/>
              <a:ext cx="114725" cy="143550"/>
            </a:xfrm>
            <a:custGeom>
              <a:rect b="b" l="l" r="r" t="t"/>
              <a:pathLst>
                <a:path extrusionOk="0" h="5742" w="4589">
                  <a:moveTo>
                    <a:pt x="4474" y="1382"/>
                  </a:moveTo>
                  <a:lnTo>
                    <a:pt x="4132" y="1165"/>
                  </a:lnTo>
                  <a:lnTo>
                    <a:pt x="3732" y="868"/>
                  </a:lnTo>
                  <a:lnTo>
                    <a:pt x="3504" y="1005"/>
                  </a:lnTo>
                  <a:lnTo>
                    <a:pt x="2831" y="880"/>
                  </a:lnTo>
                  <a:lnTo>
                    <a:pt x="2637" y="492"/>
                  </a:lnTo>
                  <a:lnTo>
                    <a:pt x="2488" y="514"/>
                  </a:lnTo>
                  <a:lnTo>
                    <a:pt x="1689" y="1"/>
                  </a:lnTo>
                  <a:lnTo>
                    <a:pt x="1130" y="355"/>
                  </a:lnTo>
                  <a:lnTo>
                    <a:pt x="696" y="549"/>
                  </a:lnTo>
                  <a:lnTo>
                    <a:pt x="754" y="925"/>
                  </a:lnTo>
                  <a:lnTo>
                    <a:pt x="434" y="1507"/>
                  </a:lnTo>
                  <a:lnTo>
                    <a:pt x="286" y="2067"/>
                  </a:lnTo>
                  <a:lnTo>
                    <a:pt x="23" y="2203"/>
                  </a:lnTo>
                  <a:lnTo>
                    <a:pt x="160" y="3037"/>
                  </a:lnTo>
                  <a:lnTo>
                    <a:pt x="0" y="3288"/>
                  </a:lnTo>
                  <a:lnTo>
                    <a:pt x="491" y="3676"/>
                  </a:lnTo>
                  <a:lnTo>
                    <a:pt x="788" y="3265"/>
                  </a:lnTo>
                  <a:lnTo>
                    <a:pt x="970" y="3664"/>
                  </a:lnTo>
                  <a:lnTo>
                    <a:pt x="560" y="4326"/>
                  </a:lnTo>
                  <a:lnTo>
                    <a:pt x="662" y="4714"/>
                  </a:lnTo>
                  <a:lnTo>
                    <a:pt x="445" y="4931"/>
                  </a:lnTo>
                  <a:lnTo>
                    <a:pt x="480" y="5262"/>
                  </a:lnTo>
                  <a:lnTo>
                    <a:pt x="811" y="5182"/>
                  </a:lnTo>
                  <a:lnTo>
                    <a:pt x="1130" y="5285"/>
                  </a:lnTo>
                  <a:lnTo>
                    <a:pt x="1484" y="5741"/>
                  </a:lnTo>
                  <a:lnTo>
                    <a:pt x="1929" y="5376"/>
                  </a:lnTo>
                  <a:lnTo>
                    <a:pt x="2055" y="4760"/>
                  </a:lnTo>
                  <a:lnTo>
                    <a:pt x="2534" y="3972"/>
                  </a:lnTo>
                  <a:lnTo>
                    <a:pt x="3481" y="3619"/>
                  </a:lnTo>
                  <a:lnTo>
                    <a:pt x="4337" y="2660"/>
                  </a:lnTo>
                  <a:lnTo>
                    <a:pt x="4588" y="2078"/>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73" name="Google Shape;673;p38"/>
            <p:cNvSpPr/>
            <p:nvPr/>
          </p:nvSpPr>
          <p:spPr>
            <a:xfrm>
              <a:off x="4196425" y="2395425"/>
              <a:ext cx="248250" cy="217700"/>
            </a:xfrm>
            <a:custGeom>
              <a:rect b="b" l="l" r="r" t="t"/>
              <a:pathLst>
                <a:path extrusionOk="0" h="8708" w="9930">
                  <a:moveTo>
                    <a:pt x="2820" y="514"/>
                  </a:moveTo>
                  <a:lnTo>
                    <a:pt x="2044" y="240"/>
                  </a:lnTo>
                  <a:lnTo>
                    <a:pt x="1279" y="0"/>
                  </a:lnTo>
                  <a:lnTo>
                    <a:pt x="275" y="35"/>
                  </a:lnTo>
                  <a:lnTo>
                    <a:pt x="12" y="457"/>
                  </a:lnTo>
                  <a:lnTo>
                    <a:pt x="172" y="845"/>
                  </a:lnTo>
                  <a:lnTo>
                    <a:pt x="1" y="1404"/>
                  </a:lnTo>
                  <a:lnTo>
                    <a:pt x="286" y="2123"/>
                  </a:lnTo>
                  <a:lnTo>
                    <a:pt x="469" y="5364"/>
                  </a:lnTo>
                  <a:lnTo>
                    <a:pt x="617" y="8708"/>
                  </a:lnTo>
                  <a:lnTo>
                    <a:pt x="3767" y="8708"/>
                  </a:lnTo>
                  <a:lnTo>
                    <a:pt x="6814" y="8708"/>
                  </a:lnTo>
                  <a:lnTo>
                    <a:pt x="9929" y="8708"/>
                  </a:lnTo>
                  <a:lnTo>
                    <a:pt x="9781" y="8514"/>
                  </a:lnTo>
                  <a:lnTo>
                    <a:pt x="8811" y="7704"/>
                  </a:lnTo>
                  <a:lnTo>
                    <a:pt x="8754" y="7110"/>
                  </a:lnTo>
                  <a:lnTo>
                    <a:pt x="8902" y="6951"/>
                  </a:lnTo>
                  <a:lnTo>
                    <a:pt x="8149" y="5946"/>
                  </a:lnTo>
                  <a:lnTo>
                    <a:pt x="7864" y="5433"/>
                  </a:lnTo>
                  <a:lnTo>
                    <a:pt x="7533" y="4931"/>
                  </a:lnTo>
                  <a:lnTo>
                    <a:pt x="6848" y="3527"/>
                  </a:lnTo>
                  <a:lnTo>
                    <a:pt x="6289" y="2614"/>
                  </a:lnTo>
                  <a:lnTo>
                    <a:pt x="5890" y="1655"/>
                  </a:lnTo>
                  <a:lnTo>
                    <a:pt x="5958" y="1575"/>
                  </a:lnTo>
                  <a:lnTo>
                    <a:pt x="6620" y="2865"/>
                  </a:lnTo>
                  <a:lnTo>
                    <a:pt x="7008" y="3287"/>
                  </a:lnTo>
                  <a:lnTo>
                    <a:pt x="7293" y="3572"/>
                  </a:lnTo>
                  <a:lnTo>
                    <a:pt x="7464" y="3413"/>
                  </a:lnTo>
                  <a:lnTo>
                    <a:pt x="7636" y="2933"/>
                  </a:lnTo>
                  <a:lnTo>
                    <a:pt x="7727" y="2249"/>
                  </a:lnTo>
                  <a:lnTo>
                    <a:pt x="7921" y="1895"/>
                  </a:lnTo>
                  <a:lnTo>
                    <a:pt x="7818" y="1655"/>
                  </a:lnTo>
                  <a:lnTo>
                    <a:pt x="7259" y="343"/>
                  </a:lnTo>
                  <a:lnTo>
                    <a:pt x="7259" y="343"/>
                  </a:lnTo>
                  <a:lnTo>
                    <a:pt x="6905" y="571"/>
                  </a:lnTo>
                  <a:lnTo>
                    <a:pt x="6300" y="514"/>
                  </a:lnTo>
                  <a:lnTo>
                    <a:pt x="5673" y="297"/>
                  </a:lnTo>
                  <a:lnTo>
                    <a:pt x="5513" y="605"/>
                  </a:lnTo>
                  <a:lnTo>
                    <a:pt x="5273" y="149"/>
                  </a:lnTo>
                  <a:lnTo>
                    <a:pt x="4714" y="35"/>
                  </a:lnTo>
                  <a:lnTo>
                    <a:pt x="4052" y="115"/>
                  </a:lnTo>
                  <a:lnTo>
                    <a:pt x="3744" y="377"/>
                  </a:lnTo>
                  <a:lnTo>
                    <a:pt x="3196" y="662"/>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74" name="Google Shape;674;p38"/>
            <p:cNvSpPr/>
            <p:nvPr/>
          </p:nvSpPr>
          <p:spPr>
            <a:xfrm>
              <a:off x="4442375" y="2703850"/>
              <a:ext cx="136400" cy="125550"/>
            </a:xfrm>
            <a:custGeom>
              <a:rect b="b" l="l" r="r" t="t"/>
              <a:pathLst>
                <a:path extrusionOk="0" h="5022" w="5456">
                  <a:moveTo>
                    <a:pt x="2739" y="2328"/>
                  </a:moveTo>
                  <a:lnTo>
                    <a:pt x="2283" y="1883"/>
                  </a:lnTo>
                  <a:lnTo>
                    <a:pt x="2032" y="1050"/>
                  </a:lnTo>
                  <a:lnTo>
                    <a:pt x="1495" y="0"/>
                  </a:lnTo>
                  <a:lnTo>
                    <a:pt x="1130" y="514"/>
                  </a:lnTo>
                  <a:lnTo>
                    <a:pt x="559" y="662"/>
                  </a:lnTo>
                  <a:lnTo>
                    <a:pt x="331" y="947"/>
                  </a:lnTo>
                  <a:lnTo>
                    <a:pt x="274" y="1541"/>
                  </a:lnTo>
                  <a:lnTo>
                    <a:pt x="0" y="2887"/>
                  </a:lnTo>
                  <a:lnTo>
                    <a:pt x="103" y="3241"/>
                  </a:lnTo>
                  <a:lnTo>
                    <a:pt x="1027" y="3424"/>
                  </a:lnTo>
                  <a:lnTo>
                    <a:pt x="1244" y="2762"/>
                  </a:lnTo>
                  <a:lnTo>
                    <a:pt x="1746" y="3173"/>
                  </a:lnTo>
                  <a:lnTo>
                    <a:pt x="2203" y="2956"/>
                  </a:lnTo>
                  <a:lnTo>
                    <a:pt x="2397" y="3138"/>
                  </a:lnTo>
                  <a:lnTo>
                    <a:pt x="2956" y="3161"/>
                  </a:lnTo>
                  <a:lnTo>
                    <a:pt x="3652" y="3515"/>
                  </a:lnTo>
                  <a:lnTo>
                    <a:pt x="3880" y="3823"/>
                  </a:lnTo>
                  <a:lnTo>
                    <a:pt x="4245" y="4131"/>
                  </a:lnTo>
                  <a:lnTo>
                    <a:pt x="4599" y="4656"/>
                  </a:lnTo>
                  <a:lnTo>
                    <a:pt x="4885" y="4953"/>
                  </a:lnTo>
                  <a:lnTo>
                    <a:pt x="5227" y="5021"/>
                  </a:lnTo>
                  <a:lnTo>
                    <a:pt x="5455" y="4816"/>
                  </a:lnTo>
                  <a:lnTo>
                    <a:pt x="5056" y="4542"/>
                  </a:lnTo>
                  <a:lnTo>
                    <a:pt x="4782" y="4223"/>
                  </a:lnTo>
                  <a:lnTo>
                    <a:pt x="4325" y="3698"/>
                  </a:lnTo>
                  <a:lnTo>
                    <a:pt x="3869" y="3184"/>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75" name="Google Shape;675;p38"/>
            <p:cNvSpPr/>
            <p:nvPr/>
          </p:nvSpPr>
          <p:spPr>
            <a:xfrm>
              <a:off x="4098000" y="1776025"/>
              <a:ext cx="76500" cy="44825"/>
            </a:xfrm>
            <a:custGeom>
              <a:rect b="b" l="l" r="r" t="t"/>
              <a:pathLst>
                <a:path extrusionOk="0" h="1793" w="3060">
                  <a:moveTo>
                    <a:pt x="1553" y="1"/>
                  </a:moveTo>
                  <a:lnTo>
                    <a:pt x="765" y="126"/>
                  </a:lnTo>
                  <a:lnTo>
                    <a:pt x="1" y="354"/>
                  </a:lnTo>
                  <a:lnTo>
                    <a:pt x="126" y="845"/>
                  </a:lnTo>
                  <a:lnTo>
                    <a:pt x="594" y="1142"/>
                  </a:lnTo>
                  <a:lnTo>
                    <a:pt x="811" y="1028"/>
                  </a:lnTo>
                  <a:lnTo>
                    <a:pt x="822" y="1530"/>
                  </a:lnTo>
                  <a:lnTo>
                    <a:pt x="1359" y="1382"/>
                  </a:lnTo>
                  <a:lnTo>
                    <a:pt x="1655" y="1484"/>
                  </a:lnTo>
                  <a:lnTo>
                    <a:pt x="2283" y="1792"/>
                  </a:lnTo>
                  <a:lnTo>
                    <a:pt x="2819" y="1792"/>
                  </a:lnTo>
                  <a:lnTo>
                    <a:pt x="3048" y="1518"/>
                  </a:lnTo>
                  <a:lnTo>
                    <a:pt x="2694" y="742"/>
                  </a:lnTo>
                  <a:lnTo>
                    <a:pt x="3059" y="252"/>
                  </a:lnTo>
                  <a:lnTo>
                    <a:pt x="2934" y="115"/>
                  </a:lnTo>
                  <a:lnTo>
                    <a:pt x="2934" y="115"/>
                  </a:lnTo>
                  <a:lnTo>
                    <a:pt x="2283" y="138"/>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76" name="Google Shape;676;p38"/>
            <p:cNvSpPr/>
            <p:nvPr/>
          </p:nvSpPr>
          <p:spPr>
            <a:xfrm>
              <a:off x="4380175" y="2772875"/>
              <a:ext cx="296175" cy="261650"/>
            </a:xfrm>
            <a:custGeom>
              <a:rect b="b" l="l" r="r" t="t"/>
              <a:pathLst>
                <a:path extrusionOk="0" h="10466" w="11847">
                  <a:moveTo>
                    <a:pt x="3732" y="1"/>
                  </a:moveTo>
                  <a:lnTo>
                    <a:pt x="3515" y="663"/>
                  </a:lnTo>
                  <a:lnTo>
                    <a:pt x="2591" y="480"/>
                  </a:lnTo>
                  <a:lnTo>
                    <a:pt x="2488" y="1268"/>
                  </a:lnTo>
                  <a:lnTo>
                    <a:pt x="2191" y="2146"/>
                  </a:lnTo>
                  <a:lnTo>
                    <a:pt x="1735" y="2603"/>
                  </a:lnTo>
                  <a:lnTo>
                    <a:pt x="1404" y="3288"/>
                  </a:lnTo>
                  <a:lnTo>
                    <a:pt x="1336" y="3664"/>
                  </a:lnTo>
                  <a:lnTo>
                    <a:pt x="970" y="3915"/>
                  </a:lnTo>
                  <a:lnTo>
                    <a:pt x="765" y="4874"/>
                  </a:lnTo>
                  <a:lnTo>
                    <a:pt x="765" y="4977"/>
                  </a:lnTo>
                  <a:lnTo>
                    <a:pt x="799" y="5684"/>
                  </a:lnTo>
                  <a:lnTo>
                    <a:pt x="685" y="5969"/>
                  </a:lnTo>
                  <a:lnTo>
                    <a:pt x="251" y="5992"/>
                  </a:lnTo>
                  <a:lnTo>
                    <a:pt x="0" y="6506"/>
                  </a:lnTo>
                  <a:lnTo>
                    <a:pt x="480" y="6574"/>
                  </a:lnTo>
                  <a:lnTo>
                    <a:pt x="890" y="7019"/>
                  </a:lnTo>
                  <a:lnTo>
                    <a:pt x="1039" y="7373"/>
                  </a:lnTo>
                  <a:lnTo>
                    <a:pt x="1404" y="7590"/>
                  </a:lnTo>
                  <a:lnTo>
                    <a:pt x="1906" y="8571"/>
                  </a:lnTo>
                  <a:lnTo>
                    <a:pt x="2317" y="8731"/>
                  </a:lnTo>
                  <a:lnTo>
                    <a:pt x="2317" y="9245"/>
                  </a:lnTo>
                  <a:lnTo>
                    <a:pt x="2602" y="9541"/>
                  </a:lnTo>
                  <a:lnTo>
                    <a:pt x="3161" y="9541"/>
                  </a:lnTo>
                  <a:lnTo>
                    <a:pt x="4189" y="10306"/>
                  </a:lnTo>
                  <a:lnTo>
                    <a:pt x="4451" y="10306"/>
                  </a:lnTo>
                  <a:lnTo>
                    <a:pt x="4634" y="10295"/>
                  </a:lnTo>
                  <a:lnTo>
                    <a:pt x="4805" y="10397"/>
                  </a:lnTo>
                  <a:lnTo>
                    <a:pt x="5341" y="10466"/>
                  </a:lnTo>
                  <a:lnTo>
                    <a:pt x="5569" y="10078"/>
                  </a:lnTo>
                  <a:lnTo>
                    <a:pt x="6300" y="9713"/>
                  </a:lnTo>
                  <a:lnTo>
                    <a:pt x="6631" y="10009"/>
                  </a:lnTo>
                  <a:lnTo>
                    <a:pt x="7167" y="10009"/>
                  </a:lnTo>
                  <a:lnTo>
                    <a:pt x="7384" y="9724"/>
                  </a:lnTo>
                  <a:lnTo>
                    <a:pt x="7898" y="9713"/>
                  </a:lnTo>
                  <a:lnTo>
                    <a:pt x="8594" y="9073"/>
                  </a:lnTo>
                  <a:lnTo>
                    <a:pt x="9655" y="9028"/>
                  </a:lnTo>
                  <a:lnTo>
                    <a:pt x="11846" y="6300"/>
                  </a:lnTo>
                  <a:lnTo>
                    <a:pt x="11161" y="6312"/>
                  </a:lnTo>
                  <a:lnTo>
                    <a:pt x="8525" y="5228"/>
                  </a:lnTo>
                  <a:lnTo>
                    <a:pt x="8217" y="4919"/>
                  </a:lnTo>
                  <a:lnTo>
                    <a:pt x="7909" y="4474"/>
                  </a:lnTo>
                  <a:lnTo>
                    <a:pt x="7601" y="3972"/>
                  </a:lnTo>
                  <a:lnTo>
                    <a:pt x="7761" y="3653"/>
                  </a:lnTo>
                  <a:lnTo>
                    <a:pt x="7567" y="3493"/>
                  </a:lnTo>
                  <a:lnTo>
                    <a:pt x="7384" y="3561"/>
                  </a:lnTo>
                  <a:lnTo>
                    <a:pt x="6939" y="3550"/>
                  </a:lnTo>
                  <a:lnTo>
                    <a:pt x="6916" y="3265"/>
                  </a:lnTo>
                  <a:lnTo>
                    <a:pt x="6848" y="3025"/>
                  </a:lnTo>
                  <a:lnTo>
                    <a:pt x="7099" y="2591"/>
                  </a:lnTo>
                  <a:lnTo>
                    <a:pt x="7373" y="2192"/>
                  </a:lnTo>
                  <a:lnTo>
                    <a:pt x="7087" y="1895"/>
                  </a:lnTo>
                  <a:lnTo>
                    <a:pt x="6733" y="1370"/>
                  </a:lnTo>
                  <a:lnTo>
                    <a:pt x="6368" y="1062"/>
                  </a:lnTo>
                  <a:lnTo>
                    <a:pt x="6140" y="754"/>
                  </a:lnTo>
                  <a:lnTo>
                    <a:pt x="5444" y="389"/>
                  </a:lnTo>
                  <a:lnTo>
                    <a:pt x="4885" y="377"/>
                  </a:lnTo>
                  <a:lnTo>
                    <a:pt x="4691" y="195"/>
                  </a:lnTo>
                  <a:lnTo>
                    <a:pt x="4234" y="412"/>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77" name="Google Shape;677;p38"/>
            <p:cNvSpPr/>
            <p:nvPr/>
          </p:nvSpPr>
          <p:spPr>
            <a:xfrm>
              <a:off x="4022100" y="1565475"/>
              <a:ext cx="189775" cy="205450"/>
            </a:xfrm>
            <a:custGeom>
              <a:rect b="b" l="l" r="r" t="t"/>
              <a:pathLst>
                <a:path extrusionOk="0" h="8218" w="7591">
                  <a:moveTo>
                    <a:pt x="4623" y="845"/>
                  </a:moveTo>
                  <a:lnTo>
                    <a:pt x="4737" y="309"/>
                  </a:lnTo>
                  <a:lnTo>
                    <a:pt x="3915" y="0"/>
                  </a:lnTo>
                  <a:lnTo>
                    <a:pt x="3094" y="263"/>
                  </a:lnTo>
                  <a:lnTo>
                    <a:pt x="2934" y="822"/>
                  </a:lnTo>
                  <a:lnTo>
                    <a:pt x="2455" y="1165"/>
                  </a:lnTo>
                  <a:lnTo>
                    <a:pt x="1781" y="971"/>
                  </a:lnTo>
                  <a:lnTo>
                    <a:pt x="1028" y="1016"/>
                  </a:lnTo>
                  <a:lnTo>
                    <a:pt x="298" y="605"/>
                  </a:lnTo>
                  <a:lnTo>
                    <a:pt x="1" y="799"/>
                  </a:lnTo>
                  <a:lnTo>
                    <a:pt x="834" y="1187"/>
                  </a:lnTo>
                  <a:lnTo>
                    <a:pt x="1861" y="1712"/>
                  </a:lnTo>
                  <a:lnTo>
                    <a:pt x="2112" y="2911"/>
                  </a:lnTo>
                  <a:lnTo>
                    <a:pt x="2375" y="3230"/>
                  </a:lnTo>
                  <a:lnTo>
                    <a:pt x="3288" y="3595"/>
                  </a:lnTo>
                  <a:lnTo>
                    <a:pt x="3425" y="3926"/>
                  </a:lnTo>
                  <a:lnTo>
                    <a:pt x="3048" y="4097"/>
                  </a:lnTo>
                  <a:lnTo>
                    <a:pt x="1804" y="4965"/>
                  </a:lnTo>
                  <a:lnTo>
                    <a:pt x="1336" y="5478"/>
                  </a:lnTo>
                  <a:lnTo>
                    <a:pt x="1119" y="5958"/>
                  </a:lnTo>
                  <a:lnTo>
                    <a:pt x="1542" y="6688"/>
                  </a:lnTo>
                  <a:lnTo>
                    <a:pt x="1519" y="7510"/>
                  </a:lnTo>
                  <a:lnTo>
                    <a:pt x="2192" y="7772"/>
                  </a:lnTo>
                  <a:lnTo>
                    <a:pt x="2637" y="8217"/>
                  </a:lnTo>
                  <a:lnTo>
                    <a:pt x="3653" y="8046"/>
                  </a:lnTo>
                  <a:lnTo>
                    <a:pt x="4714" y="7749"/>
                  </a:lnTo>
                  <a:lnTo>
                    <a:pt x="5855" y="7681"/>
                  </a:lnTo>
                  <a:lnTo>
                    <a:pt x="5855" y="7681"/>
                  </a:lnTo>
                  <a:lnTo>
                    <a:pt x="6985" y="6620"/>
                  </a:lnTo>
                  <a:lnTo>
                    <a:pt x="7453" y="6152"/>
                  </a:lnTo>
                  <a:lnTo>
                    <a:pt x="7590" y="5741"/>
                  </a:lnTo>
                  <a:lnTo>
                    <a:pt x="6540" y="5182"/>
                  </a:lnTo>
                  <a:lnTo>
                    <a:pt x="6677" y="4657"/>
                  </a:lnTo>
                  <a:lnTo>
                    <a:pt x="5970" y="4063"/>
                  </a:lnTo>
                  <a:lnTo>
                    <a:pt x="6221" y="3378"/>
                  </a:lnTo>
                  <a:lnTo>
                    <a:pt x="5308" y="2488"/>
                  </a:lnTo>
                  <a:lnTo>
                    <a:pt x="5707" y="1895"/>
                  </a:lnTo>
                  <a:lnTo>
                    <a:pt x="4680" y="1370"/>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78" name="Google Shape;678;p38"/>
            <p:cNvSpPr/>
            <p:nvPr/>
          </p:nvSpPr>
          <p:spPr>
            <a:xfrm>
              <a:off x="7224100" y="3476725"/>
              <a:ext cx="63625" cy="50250"/>
            </a:xfrm>
            <a:custGeom>
              <a:rect b="b" l="l" r="r" t="t"/>
              <a:pathLst>
                <a:path extrusionOk="0" h="2010" w="2545">
                  <a:moveTo>
                    <a:pt x="2545" y="1"/>
                  </a:moveTo>
                  <a:lnTo>
                    <a:pt x="2020" y="286"/>
                  </a:lnTo>
                  <a:lnTo>
                    <a:pt x="1746" y="332"/>
                  </a:lnTo>
                  <a:lnTo>
                    <a:pt x="1301" y="514"/>
                  </a:lnTo>
                  <a:lnTo>
                    <a:pt x="1335" y="857"/>
                  </a:lnTo>
                  <a:lnTo>
                    <a:pt x="1883" y="674"/>
                  </a:lnTo>
                  <a:lnTo>
                    <a:pt x="2442" y="446"/>
                  </a:lnTo>
                  <a:close/>
                  <a:moveTo>
                    <a:pt x="970" y="1153"/>
                  </a:moveTo>
                  <a:lnTo>
                    <a:pt x="742" y="1302"/>
                  </a:lnTo>
                  <a:lnTo>
                    <a:pt x="422" y="1187"/>
                  </a:lnTo>
                  <a:lnTo>
                    <a:pt x="34" y="1496"/>
                  </a:lnTo>
                  <a:lnTo>
                    <a:pt x="0" y="1895"/>
                  </a:lnTo>
                  <a:lnTo>
                    <a:pt x="422" y="2009"/>
                  </a:lnTo>
                  <a:lnTo>
                    <a:pt x="936" y="1884"/>
                  </a:lnTo>
                  <a:lnTo>
                    <a:pt x="1187" y="1416"/>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79" name="Google Shape;679;p38"/>
            <p:cNvSpPr/>
            <p:nvPr/>
          </p:nvSpPr>
          <p:spPr>
            <a:xfrm>
              <a:off x="3897425" y="3059625"/>
              <a:ext cx="113300" cy="142950"/>
            </a:xfrm>
            <a:custGeom>
              <a:rect b="b" l="l" r="r" t="t"/>
              <a:pathLst>
                <a:path extrusionOk="0" h="5718" w="4532">
                  <a:moveTo>
                    <a:pt x="3447" y="34"/>
                  </a:moveTo>
                  <a:lnTo>
                    <a:pt x="3345" y="0"/>
                  </a:lnTo>
                  <a:lnTo>
                    <a:pt x="2854" y="114"/>
                  </a:lnTo>
                  <a:lnTo>
                    <a:pt x="2375" y="0"/>
                  </a:lnTo>
                  <a:lnTo>
                    <a:pt x="1998" y="57"/>
                  </a:lnTo>
                  <a:lnTo>
                    <a:pt x="1998" y="1141"/>
                  </a:lnTo>
                  <a:lnTo>
                    <a:pt x="834" y="1141"/>
                  </a:lnTo>
                  <a:lnTo>
                    <a:pt x="560" y="1175"/>
                  </a:lnTo>
                  <a:lnTo>
                    <a:pt x="400" y="1860"/>
                  </a:lnTo>
                  <a:lnTo>
                    <a:pt x="218" y="2522"/>
                  </a:lnTo>
                  <a:lnTo>
                    <a:pt x="35" y="2807"/>
                  </a:lnTo>
                  <a:lnTo>
                    <a:pt x="1" y="3104"/>
                  </a:lnTo>
                  <a:lnTo>
                    <a:pt x="492" y="4051"/>
                  </a:lnTo>
                  <a:lnTo>
                    <a:pt x="1017" y="4805"/>
                  </a:lnTo>
                  <a:lnTo>
                    <a:pt x="1850" y="5718"/>
                  </a:lnTo>
                  <a:lnTo>
                    <a:pt x="2454" y="5215"/>
                  </a:lnTo>
                  <a:lnTo>
                    <a:pt x="2158" y="4611"/>
                  </a:lnTo>
                  <a:lnTo>
                    <a:pt x="2432" y="4382"/>
                  </a:lnTo>
                  <a:lnTo>
                    <a:pt x="2968" y="4280"/>
                  </a:lnTo>
                  <a:lnTo>
                    <a:pt x="3048" y="3880"/>
                  </a:lnTo>
                  <a:lnTo>
                    <a:pt x="3470" y="4302"/>
                  </a:lnTo>
                  <a:lnTo>
                    <a:pt x="4166" y="4348"/>
                  </a:lnTo>
                  <a:lnTo>
                    <a:pt x="4417" y="3914"/>
                  </a:lnTo>
                  <a:lnTo>
                    <a:pt x="4531" y="3310"/>
                  </a:lnTo>
                  <a:lnTo>
                    <a:pt x="4440" y="2602"/>
                  </a:lnTo>
                  <a:lnTo>
                    <a:pt x="4052" y="2066"/>
                  </a:lnTo>
                  <a:lnTo>
                    <a:pt x="4395" y="1004"/>
                  </a:lnTo>
                  <a:lnTo>
                    <a:pt x="4201" y="833"/>
                  </a:lnTo>
                  <a:lnTo>
                    <a:pt x="3596" y="913"/>
                  </a:lnTo>
                  <a:lnTo>
                    <a:pt x="3390" y="434"/>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80" name="Google Shape;680;p38"/>
            <p:cNvSpPr/>
            <p:nvPr/>
          </p:nvSpPr>
          <p:spPr>
            <a:xfrm>
              <a:off x="3593575" y="1796275"/>
              <a:ext cx="156375" cy="186625"/>
            </a:xfrm>
            <a:custGeom>
              <a:rect b="b" l="l" r="r" t="t"/>
              <a:pathLst>
                <a:path extrusionOk="0" h="7465" w="6255">
                  <a:moveTo>
                    <a:pt x="1302" y="3470"/>
                  </a:moveTo>
                  <a:lnTo>
                    <a:pt x="606" y="2945"/>
                  </a:lnTo>
                  <a:lnTo>
                    <a:pt x="47" y="2980"/>
                  </a:lnTo>
                  <a:lnTo>
                    <a:pt x="161" y="3436"/>
                  </a:lnTo>
                  <a:lnTo>
                    <a:pt x="1" y="3892"/>
                  </a:lnTo>
                  <a:lnTo>
                    <a:pt x="423" y="3881"/>
                  </a:lnTo>
                  <a:lnTo>
                    <a:pt x="914" y="4064"/>
                  </a:lnTo>
                  <a:close/>
                  <a:moveTo>
                    <a:pt x="3162" y="1"/>
                  </a:moveTo>
                  <a:lnTo>
                    <a:pt x="2375" y="69"/>
                  </a:lnTo>
                  <a:lnTo>
                    <a:pt x="1861" y="12"/>
                  </a:lnTo>
                  <a:lnTo>
                    <a:pt x="1336" y="697"/>
                  </a:lnTo>
                  <a:lnTo>
                    <a:pt x="1062" y="1576"/>
                  </a:lnTo>
                  <a:lnTo>
                    <a:pt x="1370" y="1998"/>
                  </a:lnTo>
                  <a:lnTo>
                    <a:pt x="1393" y="2831"/>
                  </a:lnTo>
                  <a:lnTo>
                    <a:pt x="1758" y="2432"/>
                  </a:lnTo>
                  <a:lnTo>
                    <a:pt x="1964" y="2660"/>
                  </a:lnTo>
                  <a:lnTo>
                    <a:pt x="1713" y="3037"/>
                  </a:lnTo>
                  <a:lnTo>
                    <a:pt x="1861" y="3265"/>
                  </a:lnTo>
                  <a:lnTo>
                    <a:pt x="2671" y="3425"/>
                  </a:lnTo>
                  <a:lnTo>
                    <a:pt x="2683" y="3425"/>
                  </a:lnTo>
                  <a:lnTo>
                    <a:pt x="3128" y="3961"/>
                  </a:lnTo>
                  <a:lnTo>
                    <a:pt x="3014" y="4463"/>
                  </a:lnTo>
                  <a:lnTo>
                    <a:pt x="3014" y="4463"/>
                  </a:lnTo>
                  <a:lnTo>
                    <a:pt x="1998" y="4383"/>
                  </a:lnTo>
                  <a:lnTo>
                    <a:pt x="1861" y="4954"/>
                  </a:lnTo>
                  <a:lnTo>
                    <a:pt x="2226" y="5422"/>
                  </a:lnTo>
                  <a:lnTo>
                    <a:pt x="1507" y="5696"/>
                  </a:lnTo>
                  <a:lnTo>
                    <a:pt x="1690" y="6038"/>
                  </a:lnTo>
                  <a:lnTo>
                    <a:pt x="2763" y="6175"/>
                  </a:lnTo>
                  <a:lnTo>
                    <a:pt x="2763" y="6175"/>
                  </a:lnTo>
                  <a:lnTo>
                    <a:pt x="2146" y="6369"/>
                  </a:lnTo>
                  <a:lnTo>
                    <a:pt x="1108" y="7293"/>
                  </a:lnTo>
                  <a:lnTo>
                    <a:pt x="1462" y="7464"/>
                  </a:lnTo>
                  <a:lnTo>
                    <a:pt x="1964" y="7134"/>
                  </a:lnTo>
                  <a:lnTo>
                    <a:pt x="2603" y="7236"/>
                  </a:lnTo>
                  <a:lnTo>
                    <a:pt x="3071" y="6814"/>
                  </a:lnTo>
                  <a:lnTo>
                    <a:pt x="3390" y="6985"/>
                  </a:lnTo>
                  <a:lnTo>
                    <a:pt x="4566" y="6746"/>
                  </a:lnTo>
                  <a:lnTo>
                    <a:pt x="5502" y="6757"/>
                  </a:lnTo>
                  <a:lnTo>
                    <a:pt x="6106" y="6289"/>
                  </a:lnTo>
                  <a:lnTo>
                    <a:pt x="5844" y="5844"/>
                  </a:lnTo>
                  <a:lnTo>
                    <a:pt x="6186" y="5593"/>
                  </a:lnTo>
                  <a:lnTo>
                    <a:pt x="6255" y="5034"/>
                  </a:lnTo>
                  <a:lnTo>
                    <a:pt x="5422" y="4863"/>
                  </a:lnTo>
                  <a:lnTo>
                    <a:pt x="5239" y="4532"/>
                  </a:lnTo>
                  <a:lnTo>
                    <a:pt x="4828" y="3550"/>
                  </a:lnTo>
                  <a:lnTo>
                    <a:pt x="4372" y="3413"/>
                  </a:lnTo>
                  <a:lnTo>
                    <a:pt x="3790" y="2397"/>
                  </a:lnTo>
                  <a:lnTo>
                    <a:pt x="3733" y="2306"/>
                  </a:lnTo>
                  <a:lnTo>
                    <a:pt x="3048" y="2249"/>
                  </a:lnTo>
                  <a:lnTo>
                    <a:pt x="3641" y="1496"/>
                  </a:lnTo>
                  <a:lnTo>
                    <a:pt x="3824" y="800"/>
                  </a:lnTo>
                  <a:lnTo>
                    <a:pt x="3116" y="800"/>
                  </a:lnTo>
                  <a:lnTo>
                    <a:pt x="2443" y="914"/>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81" name="Google Shape;681;p38"/>
            <p:cNvSpPr/>
            <p:nvPr/>
          </p:nvSpPr>
          <p:spPr>
            <a:xfrm>
              <a:off x="4445800" y="2124375"/>
              <a:ext cx="131825" cy="54825"/>
            </a:xfrm>
            <a:custGeom>
              <a:rect b="b" l="l" r="r" t="t"/>
              <a:pathLst>
                <a:path extrusionOk="0" h="2193" w="5273">
                  <a:moveTo>
                    <a:pt x="2876" y="720"/>
                  </a:moveTo>
                  <a:lnTo>
                    <a:pt x="1803" y="298"/>
                  </a:lnTo>
                  <a:lnTo>
                    <a:pt x="708" y="161"/>
                  </a:lnTo>
                  <a:lnTo>
                    <a:pt x="69" y="1"/>
                  </a:lnTo>
                  <a:lnTo>
                    <a:pt x="0" y="104"/>
                  </a:lnTo>
                  <a:lnTo>
                    <a:pt x="308" y="366"/>
                  </a:lnTo>
                  <a:lnTo>
                    <a:pt x="742" y="469"/>
                  </a:lnTo>
                  <a:lnTo>
                    <a:pt x="1221" y="800"/>
                  </a:lnTo>
                  <a:lnTo>
                    <a:pt x="1518" y="1393"/>
                  </a:lnTo>
                  <a:lnTo>
                    <a:pt x="1484" y="1781"/>
                  </a:lnTo>
                  <a:lnTo>
                    <a:pt x="2248" y="1736"/>
                  </a:lnTo>
                  <a:lnTo>
                    <a:pt x="3047" y="2169"/>
                  </a:lnTo>
                  <a:lnTo>
                    <a:pt x="4029" y="2021"/>
                  </a:lnTo>
                  <a:lnTo>
                    <a:pt x="4188" y="1884"/>
                  </a:lnTo>
                  <a:lnTo>
                    <a:pt x="4793" y="2135"/>
                  </a:lnTo>
                  <a:lnTo>
                    <a:pt x="5193" y="2192"/>
                  </a:lnTo>
                  <a:lnTo>
                    <a:pt x="5273" y="2101"/>
                  </a:lnTo>
                  <a:lnTo>
                    <a:pt x="4816" y="1610"/>
                  </a:lnTo>
                  <a:lnTo>
                    <a:pt x="4976" y="1485"/>
                  </a:lnTo>
                  <a:lnTo>
                    <a:pt x="4474" y="1290"/>
                  </a:lnTo>
                  <a:lnTo>
                    <a:pt x="4177" y="925"/>
                  </a:lnTo>
                  <a:lnTo>
                    <a:pt x="3447" y="743"/>
                  </a:lnTo>
                  <a:lnTo>
                    <a:pt x="3036" y="880"/>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82" name="Google Shape;682;p38"/>
            <p:cNvSpPr/>
            <p:nvPr/>
          </p:nvSpPr>
          <p:spPr>
            <a:xfrm>
              <a:off x="3656350" y="2860475"/>
              <a:ext cx="85900" cy="144950"/>
            </a:xfrm>
            <a:custGeom>
              <a:rect b="b" l="l" r="r" t="t"/>
              <a:pathLst>
                <a:path extrusionOk="0" h="5798" w="3436">
                  <a:moveTo>
                    <a:pt x="2614" y="69"/>
                  </a:moveTo>
                  <a:lnTo>
                    <a:pt x="2249" y="0"/>
                  </a:lnTo>
                  <a:lnTo>
                    <a:pt x="1986" y="149"/>
                  </a:lnTo>
                  <a:lnTo>
                    <a:pt x="1644" y="69"/>
                  </a:lnTo>
                  <a:lnTo>
                    <a:pt x="263" y="114"/>
                  </a:lnTo>
                  <a:lnTo>
                    <a:pt x="229" y="628"/>
                  </a:lnTo>
                  <a:lnTo>
                    <a:pt x="343" y="1313"/>
                  </a:lnTo>
                  <a:lnTo>
                    <a:pt x="548" y="2614"/>
                  </a:lnTo>
                  <a:lnTo>
                    <a:pt x="217" y="3367"/>
                  </a:lnTo>
                  <a:lnTo>
                    <a:pt x="1" y="4394"/>
                  </a:lnTo>
                  <a:lnTo>
                    <a:pt x="343" y="5181"/>
                  </a:lnTo>
                  <a:lnTo>
                    <a:pt x="320" y="5535"/>
                  </a:lnTo>
                  <a:lnTo>
                    <a:pt x="1028" y="5798"/>
                  </a:lnTo>
                  <a:lnTo>
                    <a:pt x="1747" y="5524"/>
                  </a:lnTo>
                  <a:lnTo>
                    <a:pt x="2203" y="5227"/>
                  </a:lnTo>
                  <a:lnTo>
                    <a:pt x="3436" y="4679"/>
                  </a:lnTo>
                  <a:lnTo>
                    <a:pt x="3264" y="4371"/>
                  </a:lnTo>
                  <a:lnTo>
                    <a:pt x="3059" y="3801"/>
                  </a:lnTo>
                  <a:lnTo>
                    <a:pt x="3002" y="3344"/>
                  </a:lnTo>
                  <a:lnTo>
                    <a:pt x="3173" y="2522"/>
                  </a:lnTo>
                  <a:lnTo>
                    <a:pt x="2968" y="2203"/>
                  </a:lnTo>
                  <a:lnTo>
                    <a:pt x="2888" y="1473"/>
                  </a:lnTo>
                  <a:lnTo>
                    <a:pt x="2899" y="811"/>
                  </a:lnTo>
                  <a:lnTo>
                    <a:pt x="2557" y="343"/>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83" name="Google Shape;683;p38"/>
            <p:cNvSpPr/>
            <p:nvPr/>
          </p:nvSpPr>
          <p:spPr>
            <a:xfrm>
              <a:off x="3419550" y="2826525"/>
              <a:ext cx="145250" cy="119850"/>
            </a:xfrm>
            <a:custGeom>
              <a:rect b="b" l="l" r="r" t="t"/>
              <a:pathLst>
                <a:path extrusionOk="0" h="4794" w="5810">
                  <a:moveTo>
                    <a:pt x="2899" y="137"/>
                  </a:moveTo>
                  <a:lnTo>
                    <a:pt x="2785" y="194"/>
                  </a:lnTo>
                  <a:lnTo>
                    <a:pt x="2363" y="114"/>
                  </a:lnTo>
                  <a:lnTo>
                    <a:pt x="2306" y="217"/>
                  </a:lnTo>
                  <a:lnTo>
                    <a:pt x="2112" y="229"/>
                  </a:lnTo>
                  <a:lnTo>
                    <a:pt x="1541" y="23"/>
                  </a:lnTo>
                  <a:lnTo>
                    <a:pt x="1164" y="0"/>
                  </a:lnTo>
                  <a:lnTo>
                    <a:pt x="1142" y="308"/>
                  </a:lnTo>
                  <a:lnTo>
                    <a:pt x="1062" y="400"/>
                  </a:lnTo>
                  <a:lnTo>
                    <a:pt x="1119" y="708"/>
                  </a:lnTo>
                  <a:lnTo>
                    <a:pt x="1005" y="833"/>
                  </a:lnTo>
                  <a:lnTo>
                    <a:pt x="822" y="833"/>
                  </a:lnTo>
                  <a:lnTo>
                    <a:pt x="617" y="970"/>
                  </a:lnTo>
                  <a:lnTo>
                    <a:pt x="377" y="959"/>
                  </a:lnTo>
                  <a:lnTo>
                    <a:pt x="0" y="1404"/>
                  </a:lnTo>
                  <a:lnTo>
                    <a:pt x="229" y="1564"/>
                  </a:lnTo>
                  <a:lnTo>
                    <a:pt x="343" y="1758"/>
                  </a:lnTo>
                  <a:lnTo>
                    <a:pt x="445" y="2157"/>
                  </a:lnTo>
                  <a:lnTo>
                    <a:pt x="628" y="2328"/>
                  </a:lnTo>
                  <a:lnTo>
                    <a:pt x="845" y="2454"/>
                  </a:lnTo>
                  <a:lnTo>
                    <a:pt x="1142" y="2808"/>
                  </a:lnTo>
                  <a:lnTo>
                    <a:pt x="1484" y="3344"/>
                  </a:lnTo>
                  <a:lnTo>
                    <a:pt x="1918" y="2945"/>
                  </a:lnTo>
                  <a:lnTo>
                    <a:pt x="2020" y="2705"/>
                  </a:lnTo>
                  <a:lnTo>
                    <a:pt x="2157" y="2500"/>
                  </a:lnTo>
                  <a:lnTo>
                    <a:pt x="2374" y="2477"/>
                  </a:lnTo>
                  <a:lnTo>
                    <a:pt x="2557" y="2306"/>
                  </a:lnTo>
                  <a:lnTo>
                    <a:pt x="3196" y="2306"/>
                  </a:lnTo>
                  <a:lnTo>
                    <a:pt x="3413" y="2625"/>
                  </a:lnTo>
                  <a:lnTo>
                    <a:pt x="3584" y="3013"/>
                  </a:lnTo>
                  <a:lnTo>
                    <a:pt x="3561" y="3276"/>
                  </a:lnTo>
                  <a:lnTo>
                    <a:pt x="3687" y="3515"/>
                  </a:lnTo>
                  <a:lnTo>
                    <a:pt x="3687" y="3846"/>
                  </a:lnTo>
                  <a:lnTo>
                    <a:pt x="3903" y="3801"/>
                  </a:lnTo>
                  <a:lnTo>
                    <a:pt x="4075" y="3766"/>
                  </a:lnTo>
                  <a:lnTo>
                    <a:pt x="4280" y="3675"/>
                  </a:lnTo>
                  <a:lnTo>
                    <a:pt x="4611" y="4223"/>
                  </a:lnTo>
                  <a:lnTo>
                    <a:pt x="4554" y="4599"/>
                  </a:lnTo>
                  <a:lnTo>
                    <a:pt x="4714" y="4782"/>
                  </a:lnTo>
                  <a:lnTo>
                    <a:pt x="4942" y="4793"/>
                  </a:lnTo>
                  <a:lnTo>
                    <a:pt x="5102" y="4428"/>
                  </a:lnTo>
                  <a:lnTo>
                    <a:pt x="5330" y="4451"/>
                  </a:lnTo>
                  <a:lnTo>
                    <a:pt x="5455" y="4451"/>
                  </a:lnTo>
                  <a:lnTo>
                    <a:pt x="5501" y="4052"/>
                  </a:lnTo>
                  <a:lnTo>
                    <a:pt x="5444" y="3880"/>
                  </a:lnTo>
                  <a:lnTo>
                    <a:pt x="5524" y="3755"/>
                  </a:lnTo>
                  <a:lnTo>
                    <a:pt x="5809" y="3641"/>
                  </a:lnTo>
                  <a:lnTo>
                    <a:pt x="5627" y="2910"/>
                  </a:lnTo>
                  <a:lnTo>
                    <a:pt x="5444" y="2545"/>
                  </a:lnTo>
                  <a:lnTo>
                    <a:pt x="5513" y="2226"/>
                  </a:lnTo>
                  <a:lnTo>
                    <a:pt x="5672" y="2157"/>
                  </a:lnTo>
                  <a:lnTo>
                    <a:pt x="5421" y="1906"/>
                  </a:lnTo>
                  <a:lnTo>
                    <a:pt x="5467" y="1632"/>
                  </a:lnTo>
                  <a:lnTo>
                    <a:pt x="5364" y="1530"/>
                  </a:lnTo>
                  <a:lnTo>
                    <a:pt x="5193" y="1621"/>
                  </a:lnTo>
                  <a:lnTo>
                    <a:pt x="5227" y="1313"/>
                  </a:lnTo>
                  <a:lnTo>
                    <a:pt x="5398" y="1084"/>
                  </a:lnTo>
                  <a:lnTo>
                    <a:pt x="5067" y="708"/>
                  </a:lnTo>
                  <a:lnTo>
                    <a:pt x="4988" y="457"/>
                  </a:lnTo>
                  <a:lnTo>
                    <a:pt x="4794" y="263"/>
                  </a:lnTo>
                  <a:lnTo>
                    <a:pt x="4645" y="229"/>
                  </a:lnTo>
                  <a:lnTo>
                    <a:pt x="4451" y="365"/>
                  </a:lnTo>
                  <a:lnTo>
                    <a:pt x="4200" y="480"/>
                  </a:lnTo>
                  <a:lnTo>
                    <a:pt x="3972" y="674"/>
                  </a:lnTo>
                  <a:lnTo>
                    <a:pt x="3629" y="605"/>
                  </a:lnTo>
                  <a:lnTo>
                    <a:pt x="3413" y="377"/>
                  </a:lnTo>
                  <a:lnTo>
                    <a:pt x="3287" y="343"/>
                  </a:lnTo>
                  <a:lnTo>
                    <a:pt x="3070" y="457"/>
                  </a:lnTo>
                  <a:lnTo>
                    <a:pt x="2945" y="457"/>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84" name="Google Shape;684;p38"/>
            <p:cNvSpPr/>
            <p:nvPr/>
          </p:nvSpPr>
          <p:spPr>
            <a:xfrm>
              <a:off x="3386450" y="2797425"/>
              <a:ext cx="59650" cy="16850"/>
            </a:xfrm>
            <a:custGeom>
              <a:rect b="b" l="l" r="r" t="t"/>
              <a:pathLst>
                <a:path extrusionOk="0" h="674" w="2386">
                  <a:moveTo>
                    <a:pt x="1" y="651"/>
                  </a:moveTo>
                  <a:lnTo>
                    <a:pt x="720" y="674"/>
                  </a:lnTo>
                  <a:lnTo>
                    <a:pt x="914" y="537"/>
                  </a:lnTo>
                  <a:lnTo>
                    <a:pt x="1062" y="537"/>
                  </a:lnTo>
                  <a:lnTo>
                    <a:pt x="1359" y="331"/>
                  </a:lnTo>
                  <a:lnTo>
                    <a:pt x="1701" y="525"/>
                  </a:lnTo>
                  <a:lnTo>
                    <a:pt x="2043" y="537"/>
                  </a:lnTo>
                  <a:lnTo>
                    <a:pt x="2386" y="331"/>
                  </a:lnTo>
                  <a:lnTo>
                    <a:pt x="2226" y="69"/>
                  </a:lnTo>
                  <a:lnTo>
                    <a:pt x="1963" y="228"/>
                  </a:lnTo>
                  <a:lnTo>
                    <a:pt x="1712" y="217"/>
                  </a:lnTo>
                  <a:lnTo>
                    <a:pt x="1416" y="0"/>
                  </a:lnTo>
                  <a:lnTo>
                    <a:pt x="1153" y="12"/>
                  </a:lnTo>
                  <a:lnTo>
                    <a:pt x="971" y="228"/>
                  </a:lnTo>
                  <a:lnTo>
                    <a:pt x="103" y="251"/>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85" name="Google Shape;685;p38"/>
            <p:cNvSpPr/>
            <p:nvPr/>
          </p:nvSpPr>
          <p:spPr>
            <a:xfrm>
              <a:off x="3389300" y="2825675"/>
              <a:ext cx="59375" cy="35950"/>
            </a:xfrm>
            <a:custGeom>
              <a:rect b="b" l="l" r="r" t="t"/>
              <a:pathLst>
                <a:path extrusionOk="0" h="1438" w="2375">
                  <a:moveTo>
                    <a:pt x="2374" y="34"/>
                  </a:moveTo>
                  <a:lnTo>
                    <a:pt x="902" y="0"/>
                  </a:lnTo>
                  <a:lnTo>
                    <a:pt x="685" y="91"/>
                  </a:lnTo>
                  <a:lnTo>
                    <a:pt x="434" y="69"/>
                  </a:lnTo>
                  <a:lnTo>
                    <a:pt x="1" y="228"/>
                  </a:lnTo>
                  <a:lnTo>
                    <a:pt x="46" y="411"/>
                  </a:lnTo>
                  <a:lnTo>
                    <a:pt x="286" y="605"/>
                  </a:lnTo>
                  <a:lnTo>
                    <a:pt x="286" y="742"/>
                  </a:lnTo>
                  <a:lnTo>
                    <a:pt x="457" y="993"/>
                  </a:lnTo>
                  <a:lnTo>
                    <a:pt x="800" y="1061"/>
                  </a:lnTo>
                  <a:lnTo>
                    <a:pt x="1210" y="1438"/>
                  </a:lnTo>
                  <a:lnTo>
                    <a:pt x="1587" y="993"/>
                  </a:lnTo>
                  <a:lnTo>
                    <a:pt x="1827" y="1004"/>
                  </a:lnTo>
                  <a:lnTo>
                    <a:pt x="2032" y="867"/>
                  </a:lnTo>
                  <a:lnTo>
                    <a:pt x="2215" y="867"/>
                  </a:lnTo>
                  <a:lnTo>
                    <a:pt x="2329" y="742"/>
                  </a:lnTo>
                  <a:lnTo>
                    <a:pt x="2272" y="434"/>
                  </a:lnTo>
                  <a:lnTo>
                    <a:pt x="2352" y="342"/>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86" name="Google Shape;686;p38"/>
            <p:cNvSpPr/>
            <p:nvPr/>
          </p:nvSpPr>
          <p:spPr>
            <a:xfrm>
              <a:off x="3907700" y="3060175"/>
              <a:ext cx="39675" cy="28850"/>
            </a:xfrm>
            <a:custGeom>
              <a:rect b="b" l="l" r="r" t="t"/>
              <a:pathLst>
                <a:path extrusionOk="0" h="1154" w="1587">
                  <a:moveTo>
                    <a:pt x="1587" y="24"/>
                  </a:moveTo>
                  <a:lnTo>
                    <a:pt x="275" y="1"/>
                  </a:lnTo>
                  <a:lnTo>
                    <a:pt x="1" y="1028"/>
                  </a:lnTo>
                  <a:lnTo>
                    <a:pt x="149" y="1153"/>
                  </a:lnTo>
                  <a:lnTo>
                    <a:pt x="423" y="1119"/>
                  </a:lnTo>
                  <a:lnTo>
                    <a:pt x="1587" y="1119"/>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87" name="Google Shape;687;p38"/>
            <p:cNvSpPr/>
            <p:nvPr/>
          </p:nvSpPr>
          <p:spPr>
            <a:xfrm>
              <a:off x="4094300" y="2162625"/>
              <a:ext cx="123275" cy="157225"/>
            </a:xfrm>
            <a:custGeom>
              <a:rect b="b" l="l" r="r" t="t"/>
              <a:pathLst>
                <a:path extrusionOk="0" h="6289" w="4931">
                  <a:moveTo>
                    <a:pt x="2945" y="5558"/>
                  </a:moveTo>
                  <a:lnTo>
                    <a:pt x="2830" y="5957"/>
                  </a:lnTo>
                  <a:lnTo>
                    <a:pt x="3766" y="6128"/>
                  </a:lnTo>
                  <a:lnTo>
                    <a:pt x="3766" y="6288"/>
                  </a:lnTo>
                  <a:lnTo>
                    <a:pt x="4850" y="6208"/>
                  </a:lnTo>
                  <a:lnTo>
                    <a:pt x="4930" y="5934"/>
                  </a:lnTo>
                  <a:lnTo>
                    <a:pt x="4531" y="6049"/>
                  </a:lnTo>
                  <a:lnTo>
                    <a:pt x="4531" y="5889"/>
                  </a:lnTo>
                  <a:lnTo>
                    <a:pt x="3972" y="5820"/>
                  </a:lnTo>
                  <a:lnTo>
                    <a:pt x="3390" y="5877"/>
                  </a:lnTo>
                  <a:close/>
                  <a:moveTo>
                    <a:pt x="4588" y="228"/>
                  </a:moveTo>
                  <a:lnTo>
                    <a:pt x="4200" y="0"/>
                  </a:lnTo>
                  <a:lnTo>
                    <a:pt x="4246" y="422"/>
                  </a:lnTo>
                  <a:lnTo>
                    <a:pt x="3584" y="514"/>
                  </a:lnTo>
                  <a:lnTo>
                    <a:pt x="3024" y="206"/>
                  </a:lnTo>
                  <a:lnTo>
                    <a:pt x="2465" y="457"/>
                  </a:lnTo>
                  <a:lnTo>
                    <a:pt x="1929" y="422"/>
                  </a:lnTo>
                  <a:lnTo>
                    <a:pt x="1792" y="457"/>
                  </a:lnTo>
                  <a:lnTo>
                    <a:pt x="1689" y="616"/>
                  </a:lnTo>
                  <a:lnTo>
                    <a:pt x="1290" y="594"/>
                  </a:lnTo>
                  <a:lnTo>
                    <a:pt x="1016" y="776"/>
                  </a:lnTo>
                  <a:lnTo>
                    <a:pt x="548" y="867"/>
                  </a:lnTo>
                  <a:lnTo>
                    <a:pt x="548" y="1096"/>
                  </a:lnTo>
                  <a:lnTo>
                    <a:pt x="320" y="1221"/>
                  </a:lnTo>
                  <a:lnTo>
                    <a:pt x="308" y="1529"/>
                  </a:lnTo>
                  <a:lnTo>
                    <a:pt x="0" y="1952"/>
                  </a:lnTo>
                  <a:lnTo>
                    <a:pt x="80" y="2226"/>
                  </a:lnTo>
                  <a:lnTo>
                    <a:pt x="491" y="2739"/>
                  </a:lnTo>
                  <a:lnTo>
                    <a:pt x="822" y="3161"/>
                  </a:lnTo>
                  <a:lnTo>
                    <a:pt x="1005" y="3778"/>
                  </a:lnTo>
                  <a:lnTo>
                    <a:pt x="1335" y="4508"/>
                  </a:lnTo>
                  <a:lnTo>
                    <a:pt x="1986" y="4919"/>
                  </a:lnTo>
                  <a:lnTo>
                    <a:pt x="2477" y="4907"/>
                  </a:lnTo>
                  <a:lnTo>
                    <a:pt x="2134" y="4097"/>
                  </a:lnTo>
                  <a:lnTo>
                    <a:pt x="2602" y="3994"/>
                  </a:lnTo>
                  <a:lnTo>
                    <a:pt x="2328" y="3527"/>
                  </a:lnTo>
                  <a:lnTo>
                    <a:pt x="3036" y="3766"/>
                  </a:lnTo>
                  <a:lnTo>
                    <a:pt x="2979" y="3241"/>
                  </a:lnTo>
                  <a:lnTo>
                    <a:pt x="2602" y="2979"/>
                  </a:lnTo>
                  <a:lnTo>
                    <a:pt x="2146" y="2556"/>
                  </a:lnTo>
                  <a:lnTo>
                    <a:pt x="2397" y="2351"/>
                  </a:lnTo>
                  <a:lnTo>
                    <a:pt x="1997" y="1929"/>
                  </a:lnTo>
                  <a:lnTo>
                    <a:pt x="1769" y="1381"/>
                  </a:lnTo>
                  <a:lnTo>
                    <a:pt x="1895" y="1198"/>
                  </a:lnTo>
                  <a:lnTo>
                    <a:pt x="2328" y="1655"/>
                  </a:lnTo>
                  <a:lnTo>
                    <a:pt x="2739" y="1655"/>
                  </a:lnTo>
                  <a:lnTo>
                    <a:pt x="3104" y="1507"/>
                  </a:lnTo>
                  <a:lnTo>
                    <a:pt x="2545" y="993"/>
                  </a:lnTo>
                  <a:lnTo>
                    <a:pt x="3413" y="765"/>
                  </a:lnTo>
                  <a:lnTo>
                    <a:pt x="3801" y="856"/>
                  </a:lnTo>
                  <a:lnTo>
                    <a:pt x="4257" y="879"/>
                  </a:lnTo>
                  <a:lnTo>
                    <a:pt x="4405" y="776"/>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88" name="Google Shape;688;p38"/>
            <p:cNvSpPr/>
            <p:nvPr/>
          </p:nvSpPr>
          <p:spPr>
            <a:xfrm>
              <a:off x="2778475" y="1342375"/>
              <a:ext cx="794300" cy="424550"/>
            </a:xfrm>
            <a:custGeom>
              <a:rect b="b" l="l" r="r" t="t"/>
              <a:pathLst>
                <a:path extrusionOk="0" h="16982" w="31772">
                  <a:moveTo>
                    <a:pt x="24982" y="57"/>
                  </a:moveTo>
                  <a:lnTo>
                    <a:pt x="21273" y="0"/>
                  </a:lnTo>
                  <a:lnTo>
                    <a:pt x="19584" y="34"/>
                  </a:lnTo>
                  <a:lnTo>
                    <a:pt x="18876" y="228"/>
                  </a:lnTo>
                  <a:lnTo>
                    <a:pt x="17233" y="206"/>
                  </a:lnTo>
                  <a:lnTo>
                    <a:pt x="15418" y="514"/>
                  </a:lnTo>
                  <a:lnTo>
                    <a:pt x="15190" y="753"/>
                  </a:lnTo>
                  <a:lnTo>
                    <a:pt x="16148" y="1050"/>
                  </a:lnTo>
                  <a:lnTo>
                    <a:pt x="15258" y="867"/>
                  </a:lnTo>
                  <a:lnTo>
                    <a:pt x="14619" y="822"/>
                  </a:lnTo>
                  <a:lnTo>
                    <a:pt x="13626" y="628"/>
                  </a:lnTo>
                  <a:lnTo>
                    <a:pt x="12109" y="925"/>
                  </a:lnTo>
                  <a:lnTo>
                    <a:pt x="11721" y="753"/>
                  </a:lnTo>
                  <a:lnTo>
                    <a:pt x="10237" y="753"/>
                  </a:lnTo>
                  <a:lnTo>
                    <a:pt x="8685" y="833"/>
                  </a:lnTo>
                  <a:lnTo>
                    <a:pt x="7418" y="982"/>
                  </a:lnTo>
                  <a:lnTo>
                    <a:pt x="7384" y="1233"/>
                  </a:lnTo>
                  <a:lnTo>
                    <a:pt x="6631" y="1313"/>
                  </a:lnTo>
                  <a:lnTo>
                    <a:pt x="4554" y="1723"/>
                  </a:lnTo>
                  <a:lnTo>
                    <a:pt x="3892" y="1963"/>
                  </a:lnTo>
                  <a:lnTo>
                    <a:pt x="5044" y="2180"/>
                  </a:lnTo>
                  <a:lnTo>
                    <a:pt x="4645" y="2408"/>
                  </a:lnTo>
                  <a:lnTo>
                    <a:pt x="2522" y="2716"/>
                  </a:lnTo>
                  <a:lnTo>
                    <a:pt x="308" y="3036"/>
                  </a:lnTo>
                  <a:lnTo>
                    <a:pt x="0" y="3275"/>
                  </a:lnTo>
                  <a:lnTo>
                    <a:pt x="913" y="3561"/>
                  </a:lnTo>
                  <a:lnTo>
                    <a:pt x="2979" y="3732"/>
                  </a:lnTo>
                  <a:lnTo>
                    <a:pt x="1906" y="3766"/>
                  </a:lnTo>
                  <a:lnTo>
                    <a:pt x="354" y="3972"/>
                  </a:lnTo>
                  <a:lnTo>
                    <a:pt x="890" y="4417"/>
                  </a:lnTo>
                  <a:lnTo>
                    <a:pt x="1324" y="4633"/>
                  </a:lnTo>
                  <a:lnTo>
                    <a:pt x="2659" y="4588"/>
                  </a:lnTo>
                  <a:lnTo>
                    <a:pt x="4109" y="4565"/>
                  </a:lnTo>
                  <a:lnTo>
                    <a:pt x="5193" y="4599"/>
                  </a:lnTo>
                  <a:lnTo>
                    <a:pt x="6334" y="5022"/>
                  </a:lnTo>
                  <a:lnTo>
                    <a:pt x="6129" y="5318"/>
                  </a:lnTo>
                  <a:lnTo>
                    <a:pt x="6642" y="5592"/>
                  </a:lnTo>
                  <a:lnTo>
                    <a:pt x="6848" y="6345"/>
                  </a:lnTo>
                  <a:lnTo>
                    <a:pt x="6984" y="6859"/>
                  </a:lnTo>
                  <a:lnTo>
                    <a:pt x="7190" y="7133"/>
                  </a:lnTo>
                  <a:lnTo>
                    <a:pt x="6186" y="7817"/>
                  </a:lnTo>
                  <a:lnTo>
                    <a:pt x="6562" y="8000"/>
                  </a:lnTo>
                  <a:lnTo>
                    <a:pt x="7190" y="7886"/>
                  </a:lnTo>
                  <a:lnTo>
                    <a:pt x="7555" y="8148"/>
                  </a:lnTo>
                  <a:lnTo>
                    <a:pt x="8308" y="8628"/>
                  </a:lnTo>
                  <a:lnTo>
                    <a:pt x="7247" y="8434"/>
                  </a:lnTo>
                  <a:lnTo>
                    <a:pt x="6699" y="8434"/>
                  </a:lnTo>
                  <a:lnTo>
                    <a:pt x="6277" y="8833"/>
                  </a:lnTo>
                  <a:lnTo>
                    <a:pt x="6060" y="9347"/>
                  </a:lnTo>
                  <a:lnTo>
                    <a:pt x="6665" y="9598"/>
                  </a:lnTo>
                  <a:lnTo>
                    <a:pt x="7236" y="9484"/>
                  </a:lnTo>
                  <a:lnTo>
                    <a:pt x="7601" y="9370"/>
                  </a:lnTo>
                  <a:lnTo>
                    <a:pt x="8388" y="9096"/>
                  </a:lnTo>
                  <a:lnTo>
                    <a:pt x="7989" y="9701"/>
                  </a:lnTo>
                  <a:lnTo>
                    <a:pt x="7612" y="10020"/>
                  </a:lnTo>
                  <a:lnTo>
                    <a:pt x="6608" y="10305"/>
                  </a:lnTo>
                  <a:lnTo>
                    <a:pt x="5604" y="11207"/>
                  </a:lnTo>
                  <a:lnTo>
                    <a:pt x="5889" y="11492"/>
                  </a:lnTo>
                  <a:lnTo>
                    <a:pt x="5410" y="12063"/>
                  </a:lnTo>
                  <a:lnTo>
                    <a:pt x="5935" y="12805"/>
                  </a:lnTo>
                  <a:lnTo>
                    <a:pt x="5718" y="13524"/>
                  </a:lnTo>
                  <a:lnTo>
                    <a:pt x="5820" y="14049"/>
                  </a:lnTo>
                  <a:lnTo>
                    <a:pt x="6505" y="15064"/>
                  </a:lnTo>
                  <a:lnTo>
                    <a:pt x="6619" y="15863"/>
                  </a:lnTo>
                  <a:lnTo>
                    <a:pt x="7064" y="16320"/>
                  </a:lnTo>
                  <a:lnTo>
                    <a:pt x="8331" y="16320"/>
                  </a:lnTo>
                  <a:lnTo>
                    <a:pt x="9039" y="16981"/>
                  </a:lnTo>
                  <a:lnTo>
                    <a:pt x="9974" y="16947"/>
                  </a:lnTo>
                  <a:lnTo>
                    <a:pt x="10556" y="16126"/>
                  </a:lnTo>
                  <a:lnTo>
                    <a:pt x="11059" y="15441"/>
                  </a:lnTo>
                  <a:lnTo>
                    <a:pt x="11013" y="14813"/>
                  </a:lnTo>
                  <a:lnTo>
                    <a:pt x="12234" y="14163"/>
                  </a:lnTo>
                  <a:lnTo>
                    <a:pt x="12713" y="13638"/>
                  </a:lnTo>
                  <a:lnTo>
                    <a:pt x="12907" y="13079"/>
                  </a:lnTo>
                  <a:lnTo>
                    <a:pt x="13581" y="12576"/>
                  </a:lnTo>
                  <a:lnTo>
                    <a:pt x="14505" y="12394"/>
                  </a:lnTo>
                  <a:lnTo>
                    <a:pt x="15372" y="12188"/>
                  </a:lnTo>
                  <a:lnTo>
                    <a:pt x="15806" y="12166"/>
                  </a:lnTo>
                  <a:lnTo>
                    <a:pt x="17255" y="11606"/>
                  </a:lnTo>
                  <a:lnTo>
                    <a:pt x="18317" y="10796"/>
                  </a:lnTo>
                  <a:lnTo>
                    <a:pt x="19002" y="10499"/>
                  </a:lnTo>
                  <a:lnTo>
                    <a:pt x="19652" y="10477"/>
                  </a:lnTo>
                  <a:lnTo>
                    <a:pt x="21444" y="10225"/>
                  </a:lnTo>
                  <a:lnTo>
                    <a:pt x="23167" y="9609"/>
                  </a:lnTo>
                  <a:lnTo>
                    <a:pt x="24867" y="8959"/>
                  </a:lnTo>
                  <a:lnTo>
                    <a:pt x="24080" y="8913"/>
                  </a:lnTo>
                  <a:lnTo>
                    <a:pt x="22562" y="8879"/>
                  </a:lnTo>
                  <a:lnTo>
                    <a:pt x="23327" y="8479"/>
                  </a:lnTo>
                  <a:lnTo>
                    <a:pt x="23247" y="7966"/>
                  </a:lnTo>
                  <a:lnTo>
                    <a:pt x="23852" y="8400"/>
                  </a:lnTo>
                  <a:lnTo>
                    <a:pt x="24240" y="8696"/>
                  </a:lnTo>
                  <a:lnTo>
                    <a:pt x="25278" y="8559"/>
                  </a:lnTo>
                  <a:lnTo>
                    <a:pt x="25187" y="7943"/>
                  </a:lnTo>
                  <a:lnTo>
                    <a:pt x="24548" y="7498"/>
                  </a:lnTo>
                  <a:lnTo>
                    <a:pt x="23840" y="7315"/>
                  </a:lnTo>
                  <a:lnTo>
                    <a:pt x="24183" y="7110"/>
                  </a:lnTo>
                  <a:lnTo>
                    <a:pt x="25210" y="7418"/>
                  </a:lnTo>
                  <a:lnTo>
                    <a:pt x="25278" y="7087"/>
                  </a:lnTo>
                  <a:lnTo>
                    <a:pt x="24696" y="6596"/>
                  </a:lnTo>
                  <a:lnTo>
                    <a:pt x="25461" y="6596"/>
                  </a:lnTo>
                  <a:lnTo>
                    <a:pt x="26260" y="6482"/>
                  </a:lnTo>
                  <a:lnTo>
                    <a:pt x="26499" y="6231"/>
                  </a:lnTo>
                  <a:lnTo>
                    <a:pt x="25929" y="5934"/>
                  </a:lnTo>
                  <a:lnTo>
                    <a:pt x="27161" y="5889"/>
                  </a:lnTo>
                  <a:lnTo>
                    <a:pt x="26591" y="5273"/>
                  </a:lnTo>
                  <a:lnTo>
                    <a:pt x="27173" y="5204"/>
                  </a:lnTo>
                  <a:lnTo>
                    <a:pt x="27184" y="4599"/>
                  </a:lnTo>
                  <a:lnTo>
                    <a:pt x="26305" y="4245"/>
                  </a:lnTo>
                  <a:lnTo>
                    <a:pt x="27218" y="4017"/>
                  </a:lnTo>
                  <a:lnTo>
                    <a:pt x="28040" y="4006"/>
                  </a:lnTo>
                  <a:lnTo>
                    <a:pt x="27526" y="3549"/>
                  </a:lnTo>
                  <a:lnTo>
                    <a:pt x="27686" y="2819"/>
                  </a:lnTo>
                  <a:lnTo>
                    <a:pt x="28200" y="2408"/>
                  </a:lnTo>
                  <a:lnTo>
                    <a:pt x="28896" y="1952"/>
                  </a:lnTo>
                  <a:lnTo>
                    <a:pt x="27755" y="1917"/>
                  </a:lnTo>
                  <a:lnTo>
                    <a:pt x="29375" y="1826"/>
                  </a:lnTo>
                  <a:lnTo>
                    <a:pt x="29683" y="1678"/>
                  </a:lnTo>
                  <a:lnTo>
                    <a:pt x="31772" y="1267"/>
                  </a:lnTo>
                  <a:lnTo>
                    <a:pt x="31544" y="1027"/>
                  </a:lnTo>
                  <a:lnTo>
                    <a:pt x="30117" y="913"/>
                  </a:lnTo>
                  <a:lnTo>
                    <a:pt x="27698" y="1119"/>
                  </a:lnTo>
                  <a:lnTo>
                    <a:pt x="26385" y="1335"/>
                  </a:lnTo>
                  <a:lnTo>
                    <a:pt x="27036" y="1004"/>
                  </a:lnTo>
                  <a:lnTo>
                    <a:pt x="26705" y="810"/>
                  </a:lnTo>
                  <a:lnTo>
                    <a:pt x="25700" y="982"/>
                  </a:lnTo>
                  <a:lnTo>
                    <a:pt x="24320" y="776"/>
                  </a:lnTo>
                  <a:lnTo>
                    <a:pt x="22596" y="856"/>
                  </a:lnTo>
                  <a:lnTo>
                    <a:pt x="22391" y="753"/>
                  </a:lnTo>
                  <a:lnTo>
                    <a:pt x="25004" y="696"/>
                  </a:lnTo>
                  <a:lnTo>
                    <a:pt x="26842" y="662"/>
                  </a:lnTo>
                  <a:lnTo>
                    <a:pt x="27789" y="468"/>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89" name="Google Shape;689;p38"/>
            <p:cNvSpPr/>
            <p:nvPr/>
          </p:nvSpPr>
          <p:spPr>
            <a:xfrm>
              <a:off x="1890025" y="2707825"/>
              <a:ext cx="82475" cy="92750"/>
            </a:xfrm>
            <a:custGeom>
              <a:rect b="b" l="l" r="r" t="t"/>
              <a:pathLst>
                <a:path extrusionOk="0" h="3710" w="3299">
                  <a:moveTo>
                    <a:pt x="2797" y="12"/>
                  </a:moveTo>
                  <a:lnTo>
                    <a:pt x="2066" y="1"/>
                  </a:lnTo>
                  <a:lnTo>
                    <a:pt x="1324" y="1"/>
                  </a:lnTo>
                  <a:lnTo>
                    <a:pt x="1267" y="514"/>
                  </a:lnTo>
                  <a:lnTo>
                    <a:pt x="902" y="514"/>
                  </a:lnTo>
                  <a:lnTo>
                    <a:pt x="1153" y="811"/>
                  </a:lnTo>
                  <a:lnTo>
                    <a:pt x="1427" y="1028"/>
                  </a:lnTo>
                  <a:lnTo>
                    <a:pt x="1496" y="1233"/>
                  </a:lnTo>
                  <a:lnTo>
                    <a:pt x="1610" y="1279"/>
                  </a:lnTo>
                  <a:lnTo>
                    <a:pt x="1553" y="1587"/>
                  </a:lnTo>
                  <a:lnTo>
                    <a:pt x="548" y="1587"/>
                  </a:lnTo>
                  <a:lnTo>
                    <a:pt x="69" y="2329"/>
                  </a:lnTo>
                  <a:lnTo>
                    <a:pt x="172" y="2500"/>
                  </a:lnTo>
                  <a:lnTo>
                    <a:pt x="58" y="2706"/>
                  </a:lnTo>
                  <a:lnTo>
                    <a:pt x="1" y="2979"/>
                  </a:lnTo>
                  <a:lnTo>
                    <a:pt x="389" y="3356"/>
                  </a:lnTo>
                  <a:lnTo>
                    <a:pt x="742" y="3539"/>
                  </a:lnTo>
                  <a:lnTo>
                    <a:pt x="1222" y="3550"/>
                  </a:lnTo>
                  <a:lnTo>
                    <a:pt x="1633" y="3710"/>
                  </a:lnTo>
                  <a:lnTo>
                    <a:pt x="1655" y="3573"/>
                  </a:lnTo>
                  <a:lnTo>
                    <a:pt x="1952" y="3345"/>
                  </a:lnTo>
                  <a:lnTo>
                    <a:pt x="2112" y="3242"/>
                  </a:lnTo>
                  <a:lnTo>
                    <a:pt x="2089" y="3139"/>
                  </a:lnTo>
                  <a:lnTo>
                    <a:pt x="2283" y="3082"/>
                  </a:lnTo>
                  <a:lnTo>
                    <a:pt x="2466" y="2854"/>
                  </a:lnTo>
                  <a:lnTo>
                    <a:pt x="2431" y="2671"/>
                  </a:lnTo>
                  <a:lnTo>
                    <a:pt x="2500" y="2500"/>
                  </a:lnTo>
                  <a:lnTo>
                    <a:pt x="2899" y="2238"/>
                  </a:lnTo>
                  <a:lnTo>
                    <a:pt x="3299" y="1895"/>
                  </a:lnTo>
                  <a:lnTo>
                    <a:pt x="3082" y="1781"/>
                  </a:lnTo>
                  <a:lnTo>
                    <a:pt x="3002" y="1918"/>
                  </a:lnTo>
                  <a:lnTo>
                    <a:pt x="2751" y="1758"/>
                  </a:lnTo>
                  <a:lnTo>
                    <a:pt x="2523" y="1758"/>
                  </a:lnTo>
                  <a:lnTo>
                    <a:pt x="2694" y="731"/>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90" name="Google Shape;690;p38"/>
            <p:cNvSpPr/>
            <p:nvPr/>
          </p:nvSpPr>
          <p:spPr>
            <a:xfrm>
              <a:off x="2492600" y="2922100"/>
              <a:ext cx="95875" cy="161225"/>
            </a:xfrm>
            <a:custGeom>
              <a:rect b="b" l="l" r="r" t="t"/>
              <a:pathLst>
                <a:path extrusionOk="0" h="6449" w="3835">
                  <a:moveTo>
                    <a:pt x="3412" y="2191"/>
                  </a:moveTo>
                  <a:lnTo>
                    <a:pt x="3116" y="1861"/>
                  </a:lnTo>
                  <a:lnTo>
                    <a:pt x="2705" y="1415"/>
                  </a:lnTo>
                  <a:lnTo>
                    <a:pt x="2408" y="1404"/>
                  </a:lnTo>
                  <a:lnTo>
                    <a:pt x="2385" y="936"/>
                  </a:lnTo>
                  <a:lnTo>
                    <a:pt x="1917" y="343"/>
                  </a:lnTo>
                  <a:lnTo>
                    <a:pt x="1404" y="0"/>
                  </a:lnTo>
                  <a:lnTo>
                    <a:pt x="753" y="548"/>
                  </a:lnTo>
                  <a:lnTo>
                    <a:pt x="662" y="879"/>
                  </a:lnTo>
                  <a:lnTo>
                    <a:pt x="936" y="1199"/>
                  </a:lnTo>
                  <a:lnTo>
                    <a:pt x="719" y="1370"/>
                  </a:lnTo>
                  <a:lnTo>
                    <a:pt x="228" y="1530"/>
                  </a:lnTo>
                  <a:lnTo>
                    <a:pt x="228" y="1940"/>
                  </a:lnTo>
                  <a:lnTo>
                    <a:pt x="0" y="2203"/>
                  </a:lnTo>
                  <a:lnTo>
                    <a:pt x="537" y="2888"/>
                  </a:lnTo>
                  <a:lnTo>
                    <a:pt x="947" y="2842"/>
                  </a:lnTo>
                  <a:lnTo>
                    <a:pt x="1130" y="3059"/>
                  </a:lnTo>
                  <a:lnTo>
                    <a:pt x="1016" y="3458"/>
                  </a:lnTo>
                  <a:lnTo>
                    <a:pt x="1290" y="3584"/>
                  </a:lnTo>
                  <a:lnTo>
                    <a:pt x="1461" y="4006"/>
                  </a:lnTo>
                  <a:lnTo>
                    <a:pt x="1233" y="4326"/>
                  </a:lnTo>
                  <a:lnTo>
                    <a:pt x="1084" y="5090"/>
                  </a:lnTo>
                  <a:lnTo>
                    <a:pt x="1290" y="5570"/>
                  </a:lnTo>
                  <a:lnTo>
                    <a:pt x="1335" y="5980"/>
                  </a:lnTo>
                  <a:lnTo>
                    <a:pt x="1826" y="6403"/>
                  </a:lnTo>
                  <a:lnTo>
                    <a:pt x="2214" y="6448"/>
                  </a:lnTo>
                  <a:lnTo>
                    <a:pt x="2317" y="6266"/>
                  </a:lnTo>
                  <a:lnTo>
                    <a:pt x="2557" y="6231"/>
                  </a:lnTo>
                  <a:lnTo>
                    <a:pt x="2933" y="6083"/>
                  </a:lnTo>
                  <a:lnTo>
                    <a:pt x="3184" y="5832"/>
                  </a:lnTo>
                  <a:lnTo>
                    <a:pt x="3629" y="5912"/>
                  </a:lnTo>
                  <a:lnTo>
                    <a:pt x="3835" y="5878"/>
                  </a:lnTo>
                  <a:lnTo>
                    <a:pt x="3355" y="5079"/>
                  </a:lnTo>
                  <a:lnTo>
                    <a:pt x="3264" y="4577"/>
                  </a:lnTo>
                  <a:lnTo>
                    <a:pt x="3002" y="4565"/>
                  </a:lnTo>
                  <a:lnTo>
                    <a:pt x="2659" y="3915"/>
                  </a:lnTo>
                  <a:lnTo>
                    <a:pt x="2819" y="3435"/>
                  </a:lnTo>
                  <a:lnTo>
                    <a:pt x="2773" y="3230"/>
                  </a:lnTo>
                  <a:lnTo>
                    <a:pt x="3275" y="3002"/>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91" name="Google Shape;691;p38"/>
            <p:cNvSpPr/>
            <p:nvPr/>
          </p:nvSpPr>
          <p:spPr>
            <a:xfrm>
              <a:off x="1947100" y="2748925"/>
              <a:ext cx="124400" cy="68775"/>
            </a:xfrm>
            <a:custGeom>
              <a:rect b="b" l="l" r="r" t="t"/>
              <a:pathLst>
                <a:path extrusionOk="0" h="2751" w="4976">
                  <a:moveTo>
                    <a:pt x="4976" y="925"/>
                  </a:moveTo>
                  <a:lnTo>
                    <a:pt x="4793" y="673"/>
                  </a:lnTo>
                  <a:lnTo>
                    <a:pt x="4519" y="525"/>
                  </a:lnTo>
                  <a:lnTo>
                    <a:pt x="4314" y="331"/>
                  </a:lnTo>
                  <a:lnTo>
                    <a:pt x="4086" y="160"/>
                  </a:lnTo>
                  <a:lnTo>
                    <a:pt x="3972" y="137"/>
                  </a:lnTo>
                  <a:lnTo>
                    <a:pt x="3606" y="12"/>
                  </a:lnTo>
                  <a:lnTo>
                    <a:pt x="3458" y="80"/>
                  </a:lnTo>
                  <a:lnTo>
                    <a:pt x="3241" y="114"/>
                  </a:lnTo>
                  <a:lnTo>
                    <a:pt x="3059" y="57"/>
                  </a:lnTo>
                  <a:lnTo>
                    <a:pt x="2807" y="0"/>
                  </a:lnTo>
                  <a:lnTo>
                    <a:pt x="2693" y="103"/>
                  </a:lnTo>
                  <a:lnTo>
                    <a:pt x="2442" y="194"/>
                  </a:lnTo>
                  <a:lnTo>
                    <a:pt x="2066" y="228"/>
                  </a:lnTo>
                  <a:lnTo>
                    <a:pt x="1712" y="137"/>
                  </a:lnTo>
                  <a:lnTo>
                    <a:pt x="1586" y="194"/>
                  </a:lnTo>
                  <a:lnTo>
                    <a:pt x="1518" y="114"/>
                  </a:lnTo>
                  <a:lnTo>
                    <a:pt x="1290" y="126"/>
                  </a:lnTo>
                  <a:lnTo>
                    <a:pt x="1096" y="285"/>
                  </a:lnTo>
                  <a:lnTo>
                    <a:pt x="1016" y="251"/>
                  </a:lnTo>
                  <a:lnTo>
                    <a:pt x="616" y="594"/>
                  </a:lnTo>
                  <a:lnTo>
                    <a:pt x="217" y="856"/>
                  </a:lnTo>
                  <a:lnTo>
                    <a:pt x="137" y="1027"/>
                  </a:lnTo>
                  <a:lnTo>
                    <a:pt x="183" y="1210"/>
                  </a:lnTo>
                  <a:lnTo>
                    <a:pt x="0" y="1438"/>
                  </a:lnTo>
                  <a:lnTo>
                    <a:pt x="217" y="1507"/>
                  </a:lnTo>
                  <a:lnTo>
                    <a:pt x="365" y="1701"/>
                  </a:lnTo>
                  <a:lnTo>
                    <a:pt x="605" y="1838"/>
                  </a:lnTo>
                  <a:lnTo>
                    <a:pt x="616" y="1963"/>
                  </a:lnTo>
                  <a:lnTo>
                    <a:pt x="970" y="1849"/>
                  </a:lnTo>
                  <a:lnTo>
                    <a:pt x="1130" y="1929"/>
                  </a:lnTo>
                  <a:lnTo>
                    <a:pt x="1233" y="2020"/>
                  </a:lnTo>
                  <a:lnTo>
                    <a:pt x="1141" y="2385"/>
                  </a:lnTo>
                  <a:lnTo>
                    <a:pt x="1381" y="2465"/>
                  </a:lnTo>
                  <a:lnTo>
                    <a:pt x="1484" y="2751"/>
                  </a:lnTo>
                  <a:lnTo>
                    <a:pt x="1746" y="2705"/>
                  </a:lnTo>
                  <a:lnTo>
                    <a:pt x="1860" y="2499"/>
                  </a:lnTo>
                  <a:lnTo>
                    <a:pt x="1974" y="2499"/>
                  </a:lnTo>
                  <a:lnTo>
                    <a:pt x="1997" y="2054"/>
                  </a:lnTo>
                  <a:lnTo>
                    <a:pt x="2180" y="2020"/>
                  </a:lnTo>
                  <a:lnTo>
                    <a:pt x="2351" y="2020"/>
                  </a:lnTo>
                  <a:lnTo>
                    <a:pt x="2556" y="1780"/>
                  </a:lnTo>
                  <a:lnTo>
                    <a:pt x="2773" y="1963"/>
                  </a:lnTo>
                  <a:lnTo>
                    <a:pt x="2853" y="1849"/>
                  </a:lnTo>
                  <a:lnTo>
                    <a:pt x="3013" y="1758"/>
                  </a:lnTo>
                  <a:lnTo>
                    <a:pt x="3310" y="1495"/>
                  </a:lnTo>
                  <a:lnTo>
                    <a:pt x="3355" y="1313"/>
                  </a:lnTo>
                  <a:lnTo>
                    <a:pt x="3424" y="1324"/>
                  </a:lnTo>
                  <a:lnTo>
                    <a:pt x="3538" y="1107"/>
                  </a:lnTo>
                  <a:lnTo>
                    <a:pt x="3629" y="1084"/>
                  </a:lnTo>
                  <a:lnTo>
                    <a:pt x="3755" y="1210"/>
                  </a:lnTo>
                  <a:lnTo>
                    <a:pt x="3914" y="1256"/>
                  </a:lnTo>
                  <a:lnTo>
                    <a:pt x="4097" y="1141"/>
                  </a:lnTo>
                  <a:lnTo>
                    <a:pt x="4291" y="1141"/>
                  </a:lnTo>
                  <a:lnTo>
                    <a:pt x="4576" y="1027"/>
                  </a:lnTo>
                  <a:lnTo>
                    <a:pt x="4713" y="902"/>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92" name="Google Shape;692;p38"/>
            <p:cNvSpPr/>
            <p:nvPr/>
          </p:nvSpPr>
          <p:spPr>
            <a:xfrm>
              <a:off x="3966475" y="2059325"/>
              <a:ext cx="102725" cy="88475"/>
            </a:xfrm>
            <a:custGeom>
              <a:rect b="b" l="l" r="r" t="t"/>
              <a:pathLst>
                <a:path extrusionOk="0" h="3539" w="4109">
                  <a:moveTo>
                    <a:pt x="2797" y="492"/>
                  </a:moveTo>
                  <a:lnTo>
                    <a:pt x="2226" y="115"/>
                  </a:lnTo>
                  <a:lnTo>
                    <a:pt x="1998" y="1"/>
                  </a:lnTo>
                  <a:lnTo>
                    <a:pt x="1439" y="252"/>
                  </a:lnTo>
                  <a:lnTo>
                    <a:pt x="1393" y="606"/>
                  </a:lnTo>
                  <a:lnTo>
                    <a:pt x="1153" y="686"/>
                  </a:lnTo>
                  <a:lnTo>
                    <a:pt x="1176" y="937"/>
                  </a:lnTo>
                  <a:lnTo>
                    <a:pt x="891" y="914"/>
                  </a:lnTo>
                  <a:lnTo>
                    <a:pt x="640" y="777"/>
                  </a:lnTo>
                  <a:lnTo>
                    <a:pt x="526" y="914"/>
                  </a:lnTo>
                  <a:lnTo>
                    <a:pt x="23" y="891"/>
                  </a:lnTo>
                  <a:lnTo>
                    <a:pt x="1" y="903"/>
                  </a:lnTo>
                  <a:lnTo>
                    <a:pt x="1" y="1222"/>
                  </a:lnTo>
                  <a:lnTo>
                    <a:pt x="240" y="1507"/>
                  </a:lnTo>
                  <a:lnTo>
                    <a:pt x="423" y="1131"/>
                  </a:lnTo>
                  <a:lnTo>
                    <a:pt x="891" y="1279"/>
                  </a:lnTo>
                  <a:lnTo>
                    <a:pt x="936" y="1564"/>
                  </a:lnTo>
                  <a:lnTo>
                    <a:pt x="1290" y="1930"/>
                  </a:lnTo>
                  <a:lnTo>
                    <a:pt x="1153" y="1998"/>
                  </a:lnTo>
                  <a:lnTo>
                    <a:pt x="1804" y="2649"/>
                  </a:lnTo>
                  <a:lnTo>
                    <a:pt x="2488" y="2900"/>
                  </a:lnTo>
                  <a:lnTo>
                    <a:pt x="2934" y="3219"/>
                  </a:lnTo>
                  <a:lnTo>
                    <a:pt x="3641" y="3539"/>
                  </a:lnTo>
                  <a:lnTo>
                    <a:pt x="3641" y="3539"/>
                  </a:lnTo>
                  <a:lnTo>
                    <a:pt x="3721" y="3402"/>
                  </a:lnTo>
                  <a:lnTo>
                    <a:pt x="3048" y="3059"/>
                  </a:lnTo>
                  <a:lnTo>
                    <a:pt x="2728" y="2706"/>
                  </a:lnTo>
                  <a:lnTo>
                    <a:pt x="2443" y="2500"/>
                  </a:lnTo>
                  <a:lnTo>
                    <a:pt x="2089" y="2181"/>
                  </a:lnTo>
                  <a:lnTo>
                    <a:pt x="1906" y="1907"/>
                  </a:lnTo>
                  <a:lnTo>
                    <a:pt x="1518" y="1496"/>
                  </a:lnTo>
                  <a:lnTo>
                    <a:pt x="1644" y="1131"/>
                  </a:lnTo>
                  <a:lnTo>
                    <a:pt x="1918" y="1336"/>
                  </a:lnTo>
                  <a:lnTo>
                    <a:pt x="2066" y="1154"/>
                  </a:lnTo>
                  <a:lnTo>
                    <a:pt x="2386" y="1131"/>
                  </a:lnTo>
                  <a:lnTo>
                    <a:pt x="3013" y="1279"/>
                  </a:lnTo>
                  <a:lnTo>
                    <a:pt x="3516" y="1256"/>
                  </a:lnTo>
                  <a:lnTo>
                    <a:pt x="3858" y="1462"/>
                  </a:lnTo>
                  <a:lnTo>
                    <a:pt x="3858" y="1462"/>
                  </a:lnTo>
                  <a:lnTo>
                    <a:pt x="4109" y="1131"/>
                  </a:lnTo>
                  <a:lnTo>
                    <a:pt x="3858" y="880"/>
                  </a:lnTo>
                  <a:lnTo>
                    <a:pt x="3653" y="537"/>
                  </a:lnTo>
                  <a:lnTo>
                    <a:pt x="3653" y="537"/>
                  </a:lnTo>
                  <a:lnTo>
                    <a:pt x="3390" y="663"/>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93" name="Google Shape;693;p38"/>
            <p:cNvSpPr/>
            <p:nvPr/>
          </p:nvSpPr>
          <p:spPr>
            <a:xfrm>
              <a:off x="2251225" y="2660475"/>
              <a:ext cx="58225" cy="42525"/>
            </a:xfrm>
            <a:custGeom>
              <a:rect b="b" l="l" r="r" t="t"/>
              <a:pathLst>
                <a:path extrusionOk="0" h="1701" w="2329">
                  <a:moveTo>
                    <a:pt x="2306" y="172"/>
                  </a:moveTo>
                  <a:lnTo>
                    <a:pt x="1644" y="23"/>
                  </a:lnTo>
                  <a:lnTo>
                    <a:pt x="1165" y="0"/>
                  </a:lnTo>
                  <a:lnTo>
                    <a:pt x="959" y="240"/>
                  </a:lnTo>
                  <a:lnTo>
                    <a:pt x="1450" y="388"/>
                  </a:lnTo>
                  <a:lnTo>
                    <a:pt x="1404" y="731"/>
                  </a:lnTo>
                  <a:lnTo>
                    <a:pt x="1712" y="1130"/>
                  </a:lnTo>
                  <a:lnTo>
                    <a:pt x="1416" y="1324"/>
                  </a:lnTo>
                  <a:lnTo>
                    <a:pt x="822" y="1256"/>
                  </a:lnTo>
                  <a:lnTo>
                    <a:pt x="103" y="1130"/>
                  </a:lnTo>
                  <a:lnTo>
                    <a:pt x="0" y="1427"/>
                  </a:lnTo>
                  <a:lnTo>
                    <a:pt x="400" y="1701"/>
                  </a:lnTo>
                  <a:lnTo>
                    <a:pt x="788" y="1541"/>
                  </a:lnTo>
                  <a:lnTo>
                    <a:pt x="1256" y="1598"/>
                  </a:lnTo>
                  <a:lnTo>
                    <a:pt x="1644" y="1541"/>
                  </a:lnTo>
                  <a:lnTo>
                    <a:pt x="2157" y="1701"/>
                  </a:lnTo>
                  <a:lnTo>
                    <a:pt x="2192" y="1438"/>
                  </a:lnTo>
                  <a:lnTo>
                    <a:pt x="2020" y="1164"/>
                  </a:lnTo>
                  <a:lnTo>
                    <a:pt x="2226" y="1016"/>
                  </a:lnTo>
                  <a:lnTo>
                    <a:pt x="2329" y="674"/>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94" name="Google Shape;694;p38"/>
            <p:cNvSpPr/>
            <p:nvPr/>
          </p:nvSpPr>
          <p:spPr>
            <a:xfrm>
              <a:off x="4009275" y="2012550"/>
              <a:ext cx="113000" cy="63350"/>
            </a:xfrm>
            <a:custGeom>
              <a:rect b="b" l="l" r="r" t="t"/>
              <a:pathLst>
                <a:path extrusionOk="0" h="2534" w="4520">
                  <a:moveTo>
                    <a:pt x="3093" y="0"/>
                  </a:moveTo>
                  <a:lnTo>
                    <a:pt x="2865" y="57"/>
                  </a:lnTo>
                  <a:lnTo>
                    <a:pt x="2717" y="263"/>
                  </a:lnTo>
                  <a:lnTo>
                    <a:pt x="2408" y="366"/>
                  </a:lnTo>
                  <a:lnTo>
                    <a:pt x="2317" y="308"/>
                  </a:lnTo>
                  <a:lnTo>
                    <a:pt x="1998" y="457"/>
                  </a:lnTo>
                  <a:lnTo>
                    <a:pt x="1724" y="480"/>
                  </a:lnTo>
                  <a:lnTo>
                    <a:pt x="1678" y="651"/>
                  </a:lnTo>
                  <a:lnTo>
                    <a:pt x="1096" y="765"/>
                  </a:lnTo>
                  <a:lnTo>
                    <a:pt x="822" y="662"/>
                  </a:lnTo>
                  <a:lnTo>
                    <a:pt x="457" y="434"/>
                  </a:lnTo>
                  <a:lnTo>
                    <a:pt x="423" y="811"/>
                  </a:lnTo>
                  <a:lnTo>
                    <a:pt x="23" y="811"/>
                  </a:lnTo>
                  <a:lnTo>
                    <a:pt x="183" y="993"/>
                  </a:lnTo>
                  <a:lnTo>
                    <a:pt x="0" y="1564"/>
                  </a:lnTo>
                  <a:lnTo>
                    <a:pt x="115" y="1575"/>
                  </a:lnTo>
                  <a:lnTo>
                    <a:pt x="286" y="1883"/>
                  </a:lnTo>
                  <a:lnTo>
                    <a:pt x="514" y="1997"/>
                  </a:lnTo>
                  <a:lnTo>
                    <a:pt x="1085" y="2363"/>
                  </a:lnTo>
                  <a:lnTo>
                    <a:pt x="1678" y="2534"/>
                  </a:lnTo>
                  <a:lnTo>
                    <a:pt x="1941" y="2408"/>
                  </a:lnTo>
                  <a:lnTo>
                    <a:pt x="1941" y="2408"/>
                  </a:lnTo>
                  <a:lnTo>
                    <a:pt x="2465" y="2180"/>
                  </a:lnTo>
                  <a:lnTo>
                    <a:pt x="2922" y="2203"/>
                  </a:lnTo>
                  <a:lnTo>
                    <a:pt x="3458" y="2055"/>
                  </a:lnTo>
                  <a:lnTo>
                    <a:pt x="3835" y="1438"/>
                  </a:lnTo>
                  <a:lnTo>
                    <a:pt x="4109" y="833"/>
                  </a:lnTo>
                  <a:lnTo>
                    <a:pt x="4520" y="651"/>
                  </a:lnTo>
                  <a:lnTo>
                    <a:pt x="4428" y="423"/>
                  </a:lnTo>
                  <a:lnTo>
                    <a:pt x="4018" y="183"/>
                  </a:lnTo>
                  <a:lnTo>
                    <a:pt x="3881" y="263"/>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95" name="Google Shape;695;p38"/>
            <p:cNvSpPr/>
            <p:nvPr/>
          </p:nvSpPr>
          <p:spPr>
            <a:xfrm>
              <a:off x="5628375" y="2987725"/>
              <a:ext cx="917850" cy="359500"/>
            </a:xfrm>
            <a:custGeom>
              <a:rect b="b" l="l" r="r" t="t"/>
              <a:pathLst>
                <a:path extrusionOk="0" h="14380" w="36714">
                  <a:moveTo>
                    <a:pt x="20040" y="14265"/>
                  </a:moveTo>
                  <a:lnTo>
                    <a:pt x="20109" y="14026"/>
                  </a:lnTo>
                  <a:lnTo>
                    <a:pt x="19858" y="13752"/>
                  </a:lnTo>
                  <a:lnTo>
                    <a:pt x="19458" y="13467"/>
                  </a:lnTo>
                  <a:lnTo>
                    <a:pt x="18694" y="13649"/>
                  </a:lnTo>
                  <a:lnTo>
                    <a:pt x="19698" y="14277"/>
                  </a:lnTo>
                  <a:close/>
                  <a:moveTo>
                    <a:pt x="23019" y="14185"/>
                  </a:moveTo>
                  <a:lnTo>
                    <a:pt x="23590" y="13501"/>
                  </a:lnTo>
                  <a:lnTo>
                    <a:pt x="23601" y="13227"/>
                  </a:lnTo>
                  <a:lnTo>
                    <a:pt x="23533" y="13044"/>
                  </a:lnTo>
                  <a:lnTo>
                    <a:pt x="22722" y="13409"/>
                  </a:lnTo>
                  <a:lnTo>
                    <a:pt x="22323" y="13969"/>
                  </a:lnTo>
                  <a:lnTo>
                    <a:pt x="22220" y="14265"/>
                  </a:lnTo>
                  <a:lnTo>
                    <a:pt x="22311" y="14380"/>
                  </a:lnTo>
                  <a:close/>
                  <a:moveTo>
                    <a:pt x="17941" y="12325"/>
                  </a:moveTo>
                  <a:lnTo>
                    <a:pt x="17712" y="12645"/>
                  </a:lnTo>
                  <a:lnTo>
                    <a:pt x="17267" y="12656"/>
                  </a:lnTo>
                  <a:lnTo>
                    <a:pt x="16959" y="13170"/>
                  </a:lnTo>
                  <a:lnTo>
                    <a:pt x="17381" y="13181"/>
                  </a:lnTo>
                  <a:lnTo>
                    <a:pt x="17941" y="13056"/>
                  </a:lnTo>
                  <a:lnTo>
                    <a:pt x="18888" y="12885"/>
                  </a:lnTo>
                  <a:lnTo>
                    <a:pt x="18717" y="12485"/>
                  </a:lnTo>
                  <a:lnTo>
                    <a:pt x="18215" y="12576"/>
                  </a:lnTo>
                  <a:close/>
                  <a:moveTo>
                    <a:pt x="21946" y="12325"/>
                  </a:moveTo>
                  <a:lnTo>
                    <a:pt x="21205" y="12656"/>
                  </a:lnTo>
                  <a:lnTo>
                    <a:pt x="20668" y="12725"/>
                  </a:lnTo>
                  <a:lnTo>
                    <a:pt x="20177" y="12451"/>
                  </a:lnTo>
                  <a:lnTo>
                    <a:pt x="19538" y="12645"/>
                  </a:lnTo>
                  <a:lnTo>
                    <a:pt x="19516" y="12964"/>
                  </a:lnTo>
                  <a:lnTo>
                    <a:pt x="20565" y="13079"/>
                  </a:lnTo>
                  <a:lnTo>
                    <a:pt x="21798" y="12827"/>
                  </a:lnTo>
                  <a:close/>
                  <a:moveTo>
                    <a:pt x="10614" y="11127"/>
                  </a:moveTo>
                  <a:lnTo>
                    <a:pt x="10511" y="10807"/>
                  </a:lnTo>
                  <a:lnTo>
                    <a:pt x="10180" y="10728"/>
                  </a:lnTo>
                  <a:lnTo>
                    <a:pt x="9553" y="10385"/>
                  </a:lnTo>
                  <a:lnTo>
                    <a:pt x="8583" y="10328"/>
                  </a:lnTo>
                  <a:lnTo>
                    <a:pt x="8001" y="11207"/>
                  </a:lnTo>
                  <a:lnTo>
                    <a:pt x="8731" y="11264"/>
                  </a:lnTo>
                  <a:lnTo>
                    <a:pt x="8845" y="11663"/>
                  </a:lnTo>
                  <a:lnTo>
                    <a:pt x="10272" y="12029"/>
                  </a:lnTo>
                  <a:lnTo>
                    <a:pt x="10614" y="11914"/>
                  </a:lnTo>
                  <a:lnTo>
                    <a:pt x="11196" y="12006"/>
                  </a:lnTo>
                  <a:lnTo>
                    <a:pt x="12098" y="12348"/>
                  </a:lnTo>
                  <a:lnTo>
                    <a:pt x="12839" y="12519"/>
                  </a:lnTo>
                  <a:lnTo>
                    <a:pt x="13661" y="12588"/>
                  </a:lnTo>
                  <a:lnTo>
                    <a:pt x="14391" y="12554"/>
                  </a:lnTo>
                  <a:lnTo>
                    <a:pt x="15236" y="12919"/>
                  </a:lnTo>
                  <a:lnTo>
                    <a:pt x="16172" y="12576"/>
                  </a:lnTo>
                  <a:lnTo>
                    <a:pt x="15236" y="12029"/>
                  </a:lnTo>
                  <a:lnTo>
                    <a:pt x="14049" y="11869"/>
                  </a:lnTo>
                  <a:lnTo>
                    <a:pt x="13787" y="11287"/>
                  </a:lnTo>
                  <a:lnTo>
                    <a:pt x="12326" y="10842"/>
                  </a:lnTo>
                  <a:lnTo>
                    <a:pt x="12132" y="11218"/>
                  </a:lnTo>
                  <a:close/>
                  <a:moveTo>
                    <a:pt x="31521" y="10613"/>
                  </a:moveTo>
                  <a:lnTo>
                    <a:pt x="31555" y="10191"/>
                  </a:lnTo>
                  <a:lnTo>
                    <a:pt x="31384" y="9917"/>
                  </a:lnTo>
                  <a:lnTo>
                    <a:pt x="31190" y="10237"/>
                  </a:lnTo>
                  <a:lnTo>
                    <a:pt x="31019" y="10545"/>
                  </a:lnTo>
                  <a:lnTo>
                    <a:pt x="31065" y="11230"/>
                  </a:lnTo>
                  <a:close/>
                  <a:moveTo>
                    <a:pt x="25678" y="8114"/>
                  </a:moveTo>
                  <a:lnTo>
                    <a:pt x="25473" y="7817"/>
                  </a:lnTo>
                  <a:lnTo>
                    <a:pt x="24662" y="7863"/>
                  </a:lnTo>
                  <a:lnTo>
                    <a:pt x="24799" y="8251"/>
                  </a:lnTo>
                  <a:lnTo>
                    <a:pt x="25359" y="8422"/>
                  </a:lnTo>
                  <a:close/>
                  <a:moveTo>
                    <a:pt x="28257" y="7772"/>
                  </a:moveTo>
                  <a:lnTo>
                    <a:pt x="27390" y="7521"/>
                  </a:lnTo>
                  <a:lnTo>
                    <a:pt x="26397" y="7566"/>
                  </a:lnTo>
                  <a:lnTo>
                    <a:pt x="26192" y="8057"/>
                  </a:lnTo>
                  <a:lnTo>
                    <a:pt x="26739" y="8091"/>
                  </a:lnTo>
                  <a:lnTo>
                    <a:pt x="27196" y="8034"/>
                  </a:lnTo>
                  <a:lnTo>
                    <a:pt x="27858" y="8103"/>
                  </a:lnTo>
                  <a:lnTo>
                    <a:pt x="28531" y="8479"/>
                  </a:lnTo>
                  <a:close/>
                  <a:moveTo>
                    <a:pt x="31247" y="6026"/>
                  </a:moveTo>
                  <a:lnTo>
                    <a:pt x="31133" y="5683"/>
                  </a:lnTo>
                  <a:lnTo>
                    <a:pt x="29855" y="5307"/>
                  </a:lnTo>
                  <a:lnTo>
                    <a:pt x="29444" y="5615"/>
                  </a:lnTo>
                  <a:lnTo>
                    <a:pt x="28360" y="5820"/>
                  </a:lnTo>
                  <a:lnTo>
                    <a:pt x="28679" y="6277"/>
                  </a:lnTo>
                  <a:lnTo>
                    <a:pt x="29398" y="6448"/>
                  </a:lnTo>
                  <a:lnTo>
                    <a:pt x="29695" y="6984"/>
                  </a:lnTo>
                  <a:lnTo>
                    <a:pt x="30882" y="6996"/>
                  </a:lnTo>
                  <a:lnTo>
                    <a:pt x="30939" y="7224"/>
                  </a:lnTo>
                  <a:lnTo>
                    <a:pt x="30369" y="7213"/>
                  </a:lnTo>
                  <a:lnTo>
                    <a:pt x="29478" y="7532"/>
                  </a:lnTo>
                  <a:lnTo>
                    <a:pt x="30083" y="7977"/>
                  </a:lnTo>
                  <a:lnTo>
                    <a:pt x="30072" y="8377"/>
                  </a:lnTo>
                  <a:lnTo>
                    <a:pt x="30243" y="8708"/>
                  </a:lnTo>
                  <a:lnTo>
                    <a:pt x="30540" y="8639"/>
                  </a:lnTo>
                  <a:lnTo>
                    <a:pt x="30791" y="8194"/>
                  </a:lnTo>
                  <a:lnTo>
                    <a:pt x="31966" y="9039"/>
                  </a:lnTo>
                  <a:lnTo>
                    <a:pt x="32617" y="9107"/>
                  </a:lnTo>
                  <a:lnTo>
                    <a:pt x="34135" y="9872"/>
                  </a:lnTo>
                  <a:lnTo>
                    <a:pt x="34454" y="10625"/>
                  </a:lnTo>
                  <a:lnTo>
                    <a:pt x="34602" y="11618"/>
                  </a:lnTo>
                  <a:lnTo>
                    <a:pt x="34077" y="11869"/>
                  </a:lnTo>
                  <a:lnTo>
                    <a:pt x="33678" y="12611"/>
                  </a:lnTo>
                  <a:lnTo>
                    <a:pt x="34682" y="12588"/>
                  </a:lnTo>
                  <a:lnTo>
                    <a:pt x="34911" y="12325"/>
                  </a:lnTo>
                  <a:lnTo>
                    <a:pt x="35698" y="12508"/>
                  </a:lnTo>
                  <a:lnTo>
                    <a:pt x="36360" y="13250"/>
                  </a:lnTo>
                  <a:lnTo>
                    <a:pt x="36565" y="10294"/>
                  </a:lnTo>
                  <a:lnTo>
                    <a:pt x="36714" y="7338"/>
                  </a:lnTo>
                  <a:lnTo>
                    <a:pt x="35858" y="7167"/>
                  </a:lnTo>
                  <a:lnTo>
                    <a:pt x="35276" y="6836"/>
                  </a:lnTo>
                  <a:lnTo>
                    <a:pt x="34602" y="6517"/>
                  </a:lnTo>
                  <a:lnTo>
                    <a:pt x="33883" y="6517"/>
                  </a:lnTo>
                  <a:lnTo>
                    <a:pt x="32948" y="7064"/>
                  </a:lnTo>
                  <a:lnTo>
                    <a:pt x="32252" y="8034"/>
                  </a:lnTo>
                  <a:lnTo>
                    <a:pt x="31430" y="7487"/>
                  </a:lnTo>
                  <a:close/>
                  <a:moveTo>
                    <a:pt x="24115" y="3686"/>
                  </a:moveTo>
                  <a:lnTo>
                    <a:pt x="23978" y="3481"/>
                  </a:lnTo>
                  <a:lnTo>
                    <a:pt x="23190" y="4143"/>
                  </a:lnTo>
                  <a:lnTo>
                    <a:pt x="22266" y="4188"/>
                  </a:lnTo>
                  <a:lnTo>
                    <a:pt x="21250" y="4051"/>
                  </a:lnTo>
                  <a:lnTo>
                    <a:pt x="20622" y="3789"/>
                  </a:lnTo>
                  <a:lnTo>
                    <a:pt x="19949" y="4474"/>
                  </a:lnTo>
                  <a:lnTo>
                    <a:pt x="19778" y="4839"/>
                  </a:lnTo>
                  <a:lnTo>
                    <a:pt x="19367" y="6208"/>
                  </a:lnTo>
                  <a:lnTo>
                    <a:pt x="19242" y="6927"/>
                  </a:lnTo>
                  <a:lnTo>
                    <a:pt x="18899" y="7521"/>
                  </a:lnTo>
                  <a:lnTo>
                    <a:pt x="19127" y="8137"/>
                  </a:lnTo>
                  <a:lnTo>
                    <a:pt x="19447" y="8148"/>
                  </a:lnTo>
                  <a:lnTo>
                    <a:pt x="19538" y="9016"/>
                  </a:lnTo>
                  <a:lnTo>
                    <a:pt x="19264" y="9860"/>
                  </a:lnTo>
                  <a:lnTo>
                    <a:pt x="19595" y="10134"/>
                  </a:lnTo>
                  <a:lnTo>
                    <a:pt x="20109" y="9986"/>
                  </a:lnTo>
                  <a:lnTo>
                    <a:pt x="20155" y="8696"/>
                  </a:lnTo>
                  <a:lnTo>
                    <a:pt x="20120" y="7635"/>
                  </a:lnTo>
                  <a:lnTo>
                    <a:pt x="20668" y="7361"/>
                  </a:lnTo>
                  <a:lnTo>
                    <a:pt x="20565" y="8251"/>
                  </a:lnTo>
                  <a:lnTo>
                    <a:pt x="21125" y="8776"/>
                  </a:lnTo>
                  <a:lnTo>
                    <a:pt x="21010" y="9130"/>
                  </a:lnTo>
                  <a:lnTo>
                    <a:pt x="21193" y="9381"/>
                  </a:lnTo>
                  <a:lnTo>
                    <a:pt x="21992" y="9039"/>
                  </a:lnTo>
                  <a:lnTo>
                    <a:pt x="21558" y="9780"/>
                  </a:lnTo>
                  <a:lnTo>
                    <a:pt x="21866" y="10089"/>
                  </a:lnTo>
                  <a:lnTo>
                    <a:pt x="22300" y="9815"/>
                  </a:lnTo>
                  <a:lnTo>
                    <a:pt x="22346" y="9233"/>
                  </a:lnTo>
                  <a:lnTo>
                    <a:pt x="21672" y="8183"/>
                  </a:lnTo>
                  <a:lnTo>
                    <a:pt x="21832" y="7863"/>
                  </a:lnTo>
                  <a:lnTo>
                    <a:pt x="21102" y="6711"/>
                  </a:lnTo>
                  <a:lnTo>
                    <a:pt x="21821" y="6357"/>
                  </a:lnTo>
                  <a:lnTo>
                    <a:pt x="22186" y="5820"/>
                  </a:lnTo>
                  <a:lnTo>
                    <a:pt x="22528" y="5957"/>
                  </a:lnTo>
                  <a:lnTo>
                    <a:pt x="22608" y="5535"/>
                  </a:lnTo>
                  <a:lnTo>
                    <a:pt x="21102" y="5843"/>
                  </a:lnTo>
                  <a:lnTo>
                    <a:pt x="20668" y="6254"/>
                  </a:lnTo>
                  <a:lnTo>
                    <a:pt x="19949" y="5455"/>
                  </a:lnTo>
                  <a:lnTo>
                    <a:pt x="20075" y="4770"/>
                  </a:lnTo>
                  <a:lnTo>
                    <a:pt x="20782" y="4622"/>
                  </a:lnTo>
                  <a:lnTo>
                    <a:pt x="22106" y="4588"/>
                  </a:lnTo>
                  <a:lnTo>
                    <a:pt x="22871" y="4770"/>
                  </a:lnTo>
                  <a:lnTo>
                    <a:pt x="23487" y="4588"/>
                  </a:lnTo>
                  <a:close/>
                  <a:moveTo>
                    <a:pt x="26888" y="3960"/>
                  </a:moveTo>
                  <a:lnTo>
                    <a:pt x="26796" y="3584"/>
                  </a:lnTo>
                  <a:lnTo>
                    <a:pt x="26329" y="3492"/>
                  </a:lnTo>
                  <a:lnTo>
                    <a:pt x="26260" y="3002"/>
                  </a:lnTo>
                  <a:lnTo>
                    <a:pt x="25998" y="3321"/>
                  </a:lnTo>
                  <a:lnTo>
                    <a:pt x="25861" y="4051"/>
                  </a:lnTo>
                  <a:lnTo>
                    <a:pt x="26100" y="5227"/>
                  </a:lnTo>
                  <a:lnTo>
                    <a:pt x="26420" y="5798"/>
                  </a:lnTo>
                  <a:lnTo>
                    <a:pt x="26648" y="5683"/>
                  </a:lnTo>
                  <a:lnTo>
                    <a:pt x="26317" y="5216"/>
                  </a:lnTo>
                  <a:lnTo>
                    <a:pt x="26443" y="4656"/>
                  </a:lnTo>
                  <a:lnTo>
                    <a:pt x="26854" y="4736"/>
                  </a:lnTo>
                  <a:close/>
                  <a:moveTo>
                    <a:pt x="18203" y="3310"/>
                  </a:moveTo>
                  <a:lnTo>
                    <a:pt x="18329" y="2899"/>
                  </a:lnTo>
                  <a:lnTo>
                    <a:pt x="17712" y="2043"/>
                  </a:lnTo>
                  <a:lnTo>
                    <a:pt x="18146" y="1221"/>
                  </a:lnTo>
                  <a:lnTo>
                    <a:pt x="17427" y="1073"/>
                  </a:lnTo>
                  <a:lnTo>
                    <a:pt x="16514" y="1073"/>
                  </a:lnTo>
                  <a:lnTo>
                    <a:pt x="16274" y="2100"/>
                  </a:lnTo>
                  <a:lnTo>
                    <a:pt x="15989" y="2420"/>
                  </a:lnTo>
                  <a:lnTo>
                    <a:pt x="15601" y="3686"/>
                  </a:lnTo>
                  <a:lnTo>
                    <a:pt x="14962" y="3869"/>
                  </a:lnTo>
                  <a:lnTo>
                    <a:pt x="14186" y="3618"/>
                  </a:lnTo>
                  <a:lnTo>
                    <a:pt x="13798" y="3698"/>
                  </a:lnTo>
                  <a:lnTo>
                    <a:pt x="13342" y="4154"/>
                  </a:lnTo>
                  <a:lnTo>
                    <a:pt x="12839" y="4097"/>
                  </a:lnTo>
                  <a:lnTo>
                    <a:pt x="12326" y="4268"/>
                  </a:lnTo>
                  <a:lnTo>
                    <a:pt x="11767" y="3766"/>
                  </a:lnTo>
                  <a:lnTo>
                    <a:pt x="11618" y="3161"/>
                  </a:lnTo>
                  <a:lnTo>
                    <a:pt x="11150" y="3755"/>
                  </a:lnTo>
                  <a:lnTo>
                    <a:pt x="11070" y="4599"/>
                  </a:lnTo>
                  <a:lnTo>
                    <a:pt x="11185" y="5398"/>
                  </a:lnTo>
                  <a:lnTo>
                    <a:pt x="11550" y="6163"/>
                  </a:lnTo>
                  <a:lnTo>
                    <a:pt x="11949" y="6425"/>
                  </a:lnTo>
                  <a:lnTo>
                    <a:pt x="12052" y="7635"/>
                  </a:lnTo>
                  <a:lnTo>
                    <a:pt x="12702" y="7749"/>
                  </a:lnTo>
                  <a:lnTo>
                    <a:pt x="13216" y="7692"/>
                  </a:lnTo>
                  <a:lnTo>
                    <a:pt x="13501" y="8137"/>
                  </a:lnTo>
                  <a:lnTo>
                    <a:pt x="14460" y="7806"/>
                  </a:lnTo>
                  <a:lnTo>
                    <a:pt x="14859" y="8091"/>
                  </a:lnTo>
                  <a:lnTo>
                    <a:pt x="15430" y="8148"/>
                  </a:lnTo>
                  <a:lnTo>
                    <a:pt x="15715" y="8708"/>
                  </a:lnTo>
                  <a:lnTo>
                    <a:pt x="16640" y="8297"/>
                  </a:lnTo>
                  <a:lnTo>
                    <a:pt x="16754" y="8616"/>
                  </a:lnTo>
                  <a:lnTo>
                    <a:pt x="17108" y="7235"/>
                  </a:lnTo>
                  <a:lnTo>
                    <a:pt x="17153" y="6323"/>
                  </a:lnTo>
                  <a:lnTo>
                    <a:pt x="17941" y="5706"/>
                  </a:lnTo>
                  <a:lnTo>
                    <a:pt x="17906" y="4885"/>
                  </a:lnTo>
                  <a:lnTo>
                    <a:pt x="18169" y="4268"/>
                  </a:lnTo>
                  <a:lnTo>
                    <a:pt x="19127" y="4154"/>
                  </a:lnTo>
                  <a:close/>
                  <a:moveTo>
                    <a:pt x="8400" y="10294"/>
                  </a:moveTo>
                  <a:lnTo>
                    <a:pt x="8503" y="8890"/>
                  </a:lnTo>
                  <a:lnTo>
                    <a:pt x="8742" y="7749"/>
                  </a:lnTo>
                  <a:lnTo>
                    <a:pt x="8366" y="7178"/>
                  </a:lnTo>
                  <a:lnTo>
                    <a:pt x="7784" y="7110"/>
                  </a:lnTo>
                  <a:lnTo>
                    <a:pt x="7510" y="6596"/>
                  </a:lnTo>
                  <a:lnTo>
                    <a:pt x="7384" y="5969"/>
                  </a:lnTo>
                  <a:lnTo>
                    <a:pt x="7099" y="5934"/>
                  </a:lnTo>
                  <a:lnTo>
                    <a:pt x="6643" y="5626"/>
                  </a:lnTo>
                  <a:lnTo>
                    <a:pt x="6973" y="4885"/>
                  </a:lnTo>
                  <a:lnTo>
                    <a:pt x="6357" y="4462"/>
                  </a:lnTo>
                  <a:lnTo>
                    <a:pt x="5889" y="3709"/>
                  </a:lnTo>
                  <a:lnTo>
                    <a:pt x="5205" y="3081"/>
                  </a:lnTo>
                  <a:lnTo>
                    <a:pt x="4394" y="3070"/>
                  </a:lnTo>
                  <a:lnTo>
                    <a:pt x="3607" y="2100"/>
                  </a:lnTo>
                  <a:lnTo>
                    <a:pt x="3150" y="1712"/>
                  </a:lnTo>
                  <a:lnTo>
                    <a:pt x="2511" y="1107"/>
                  </a:lnTo>
                  <a:lnTo>
                    <a:pt x="1770" y="217"/>
                  </a:lnTo>
                  <a:lnTo>
                    <a:pt x="514" y="46"/>
                  </a:lnTo>
                  <a:lnTo>
                    <a:pt x="1" y="0"/>
                  </a:lnTo>
                  <a:lnTo>
                    <a:pt x="81" y="457"/>
                  </a:lnTo>
                  <a:lnTo>
                    <a:pt x="948" y="1461"/>
                  </a:lnTo>
                  <a:lnTo>
                    <a:pt x="1576" y="1974"/>
                  </a:lnTo>
                  <a:lnTo>
                    <a:pt x="2021" y="2762"/>
                  </a:lnTo>
                  <a:lnTo>
                    <a:pt x="2751" y="3333"/>
                  </a:lnTo>
                  <a:lnTo>
                    <a:pt x="3059" y="4029"/>
                  </a:lnTo>
                  <a:lnTo>
                    <a:pt x="3310" y="4816"/>
                  </a:lnTo>
                  <a:lnTo>
                    <a:pt x="4006" y="5569"/>
                  </a:lnTo>
                  <a:lnTo>
                    <a:pt x="4588" y="6836"/>
                  </a:lnTo>
                  <a:lnTo>
                    <a:pt x="4976" y="7521"/>
                  </a:lnTo>
                  <a:lnTo>
                    <a:pt x="5558" y="8263"/>
                  </a:lnTo>
                  <a:lnTo>
                    <a:pt x="5878" y="8799"/>
                  </a:lnTo>
                  <a:lnTo>
                    <a:pt x="6871" y="9541"/>
                  </a:lnTo>
                  <a:lnTo>
                    <a:pt x="7510" y="10305"/>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96" name="Google Shape;696;p38"/>
            <p:cNvSpPr/>
            <p:nvPr/>
          </p:nvSpPr>
          <p:spPr>
            <a:xfrm>
              <a:off x="5054350" y="2306700"/>
              <a:ext cx="552950" cy="624825"/>
            </a:xfrm>
            <a:custGeom>
              <a:rect b="b" l="l" r="r" t="t"/>
              <a:pathLst>
                <a:path extrusionOk="0" h="24993" w="22118">
                  <a:moveTo>
                    <a:pt x="9073" y="4816"/>
                  </a:moveTo>
                  <a:lnTo>
                    <a:pt x="7863" y="4189"/>
                  </a:lnTo>
                  <a:lnTo>
                    <a:pt x="6985" y="3618"/>
                  </a:lnTo>
                  <a:lnTo>
                    <a:pt x="6517" y="2625"/>
                  </a:lnTo>
                  <a:lnTo>
                    <a:pt x="7110" y="2751"/>
                  </a:lnTo>
                  <a:lnTo>
                    <a:pt x="7019" y="2283"/>
                  </a:lnTo>
                  <a:lnTo>
                    <a:pt x="6597" y="1815"/>
                  </a:lnTo>
                  <a:lnTo>
                    <a:pt x="6482" y="1073"/>
                  </a:lnTo>
                  <a:lnTo>
                    <a:pt x="5398" y="0"/>
                  </a:lnTo>
                  <a:lnTo>
                    <a:pt x="4873" y="765"/>
                  </a:lnTo>
                  <a:lnTo>
                    <a:pt x="4052" y="913"/>
                  </a:lnTo>
                  <a:lnTo>
                    <a:pt x="2842" y="685"/>
                  </a:lnTo>
                  <a:lnTo>
                    <a:pt x="2568" y="1084"/>
                  </a:lnTo>
                  <a:lnTo>
                    <a:pt x="3025" y="1883"/>
                  </a:lnTo>
                  <a:lnTo>
                    <a:pt x="3447" y="2500"/>
                  </a:lnTo>
                  <a:lnTo>
                    <a:pt x="4154" y="2933"/>
                  </a:lnTo>
                  <a:lnTo>
                    <a:pt x="3629" y="3470"/>
                  </a:lnTo>
                  <a:lnTo>
                    <a:pt x="3766" y="4109"/>
                  </a:lnTo>
                  <a:lnTo>
                    <a:pt x="3207" y="5010"/>
                  </a:lnTo>
                  <a:lnTo>
                    <a:pt x="2910" y="5935"/>
                  </a:lnTo>
                  <a:lnTo>
                    <a:pt x="2271" y="6893"/>
                  </a:lnTo>
                  <a:lnTo>
                    <a:pt x="1358" y="6813"/>
                  </a:lnTo>
                  <a:lnTo>
                    <a:pt x="662" y="7761"/>
                  </a:lnTo>
                  <a:lnTo>
                    <a:pt x="1233" y="8171"/>
                  </a:lnTo>
                  <a:lnTo>
                    <a:pt x="1415" y="8868"/>
                  </a:lnTo>
                  <a:lnTo>
                    <a:pt x="1918" y="9324"/>
                  </a:lnTo>
                  <a:lnTo>
                    <a:pt x="2169" y="10111"/>
                  </a:lnTo>
                  <a:lnTo>
                    <a:pt x="457" y="10111"/>
                  </a:lnTo>
                  <a:lnTo>
                    <a:pt x="0" y="10716"/>
                  </a:lnTo>
                  <a:lnTo>
                    <a:pt x="1016" y="11481"/>
                  </a:lnTo>
                  <a:lnTo>
                    <a:pt x="1290" y="11835"/>
                  </a:lnTo>
                  <a:lnTo>
                    <a:pt x="948" y="12166"/>
                  </a:lnTo>
                  <a:lnTo>
                    <a:pt x="2089" y="13261"/>
                  </a:lnTo>
                  <a:lnTo>
                    <a:pt x="2659" y="13375"/>
                  </a:lnTo>
                  <a:lnTo>
                    <a:pt x="3744" y="12839"/>
                  </a:lnTo>
                  <a:lnTo>
                    <a:pt x="3983" y="13672"/>
                  </a:lnTo>
                  <a:lnTo>
                    <a:pt x="4097" y="14790"/>
                  </a:lnTo>
                  <a:lnTo>
                    <a:pt x="4451" y="15943"/>
                  </a:lnTo>
                  <a:lnTo>
                    <a:pt x="4965" y="17701"/>
                  </a:lnTo>
                  <a:lnTo>
                    <a:pt x="5798" y="18956"/>
                  </a:lnTo>
                  <a:lnTo>
                    <a:pt x="5980" y="19515"/>
                  </a:lnTo>
                  <a:lnTo>
                    <a:pt x="6266" y="20656"/>
                  </a:lnTo>
                  <a:lnTo>
                    <a:pt x="6745" y="21524"/>
                  </a:lnTo>
                  <a:lnTo>
                    <a:pt x="7064" y="21957"/>
                  </a:lnTo>
                  <a:lnTo>
                    <a:pt x="7418" y="22870"/>
                  </a:lnTo>
                  <a:lnTo>
                    <a:pt x="7863" y="24137"/>
                  </a:lnTo>
                  <a:lnTo>
                    <a:pt x="8651" y="24993"/>
                  </a:lnTo>
                  <a:lnTo>
                    <a:pt x="8959" y="24730"/>
                  </a:lnTo>
                  <a:lnTo>
                    <a:pt x="9199" y="24103"/>
                  </a:lnTo>
                  <a:lnTo>
                    <a:pt x="9918" y="23852"/>
                  </a:lnTo>
                  <a:lnTo>
                    <a:pt x="9655" y="23555"/>
                  </a:lnTo>
                  <a:lnTo>
                    <a:pt x="9975" y="22870"/>
                  </a:lnTo>
                  <a:lnTo>
                    <a:pt x="10385" y="22825"/>
                  </a:lnTo>
                  <a:lnTo>
                    <a:pt x="10283" y="21284"/>
                  </a:lnTo>
                  <a:lnTo>
                    <a:pt x="10557" y="20417"/>
                  </a:lnTo>
                  <a:lnTo>
                    <a:pt x="10454" y="19652"/>
                  </a:lnTo>
                  <a:lnTo>
                    <a:pt x="10191" y="18488"/>
                  </a:lnTo>
                  <a:lnTo>
                    <a:pt x="10363" y="17792"/>
                  </a:lnTo>
                  <a:lnTo>
                    <a:pt x="10716" y="17746"/>
                  </a:lnTo>
                  <a:lnTo>
                    <a:pt x="11401" y="17415"/>
                  </a:lnTo>
                  <a:lnTo>
                    <a:pt x="11766" y="17187"/>
                  </a:lnTo>
                  <a:lnTo>
                    <a:pt x="11732" y="16776"/>
                  </a:lnTo>
                  <a:lnTo>
                    <a:pt x="12440" y="16171"/>
                  </a:lnTo>
                  <a:lnTo>
                    <a:pt x="12965" y="15601"/>
                  </a:lnTo>
                  <a:lnTo>
                    <a:pt x="13729" y="14539"/>
                  </a:lnTo>
                  <a:lnTo>
                    <a:pt x="14779" y="13935"/>
                  </a:lnTo>
                  <a:lnTo>
                    <a:pt x="15121" y="13398"/>
                  </a:lnTo>
                  <a:lnTo>
                    <a:pt x="14996" y="12713"/>
                  </a:lnTo>
                  <a:lnTo>
                    <a:pt x="15932" y="12519"/>
                  </a:lnTo>
                  <a:lnTo>
                    <a:pt x="16468" y="12542"/>
                  </a:lnTo>
                  <a:lnTo>
                    <a:pt x="16537" y="12200"/>
                  </a:lnTo>
                  <a:lnTo>
                    <a:pt x="16308" y="11458"/>
                  </a:lnTo>
                  <a:lnTo>
                    <a:pt x="15932" y="10773"/>
                  </a:lnTo>
                  <a:lnTo>
                    <a:pt x="15989" y="10226"/>
                  </a:lnTo>
                  <a:lnTo>
                    <a:pt x="15464" y="9986"/>
                  </a:lnTo>
                  <a:lnTo>
                    <a:pt x="15578" y="9655"/>
                  </a:lnTo>
                  <a:lnTo>
                    <a:pt x="16023" y="9313"/>
                  </a:lnTo>
                  <a:lnTo>
                    <a:pt x="15361" y="8833"/>
                  </a:lnTo>
                  <a:lnTo>
                    <a:pt x="15532" y="8217"/>
                  </a:lnTo>
                  <a:lnTo>
                    <a:pt x="16217" y="8605"/>
                  </a:lnTo>
                  <a:lnTo>
                    <a:pt x="16605" y="8662"/>
                  </a:lnTo>
                  <a:lnTo>
                    <a:pt x="16776" y="9290"/>
                  </a:lnTo>
                  <a:lnTo>
                    <a:pt x="17552" y="9415"/>
                  </a:lnTo>
                  <a:lnTo>
                    <a:pt x="18260" y="9404"/>
                  </a:lnTo>
                  <a:lnTo>
                    <a:pt x="18751" y="9552"/>
                  </a:lnTo>
                  <a:lnTo>
                    <a:pt x="18522" y="10317"/>
                  </a:lnTo>
                  <a:lnTo>
                    <a:pt x="18180" y="10374"/>
                  </a:lnTo>
                  <a:lnTo>
                    <a:pt x="18020" y="10888"/>
                  </a:lnTo>
                  <a:lnTo>
                    <a:pt x="18522" y="11355"/>
                  </a:lnTo>
                  <a:lnTo>
                    <a:pt x="18545" y="10785"/>
                  </a:lnTo>
                  <a:lnTo>
                    <a:pt x="18762" y="10773"/>
                  </a:lnTo>
                  <a:lnTo>
                    <a:pt x="19401" y="12211"/>
                  </a:lnTo>
                  <a:lnTo>
                    <a:pt x="19743" y="11994"/>
                  </a:lnTo>
                  <a:lnTo>
                    <a:pt x="19618" y="11606"/>
                  </a:lnTo>
                  <a:lnTo>
                    <a:pt x="19743" y="11310"/>
                  </a:lnTo>
                  <a:lnTo>
                    <a:pt x="19618" y="10374"/>
                  </a:lnTo>
                  <a:lnTo>
                    <a:pt x="20280" y="10568"/>
                  </a:lnTo>
                  <a:lnTo>
                    <a:pt x="20485" y="9826"/>
                  </a:lnTo>
                  <a:lnTo>
                    <a:pt x="20451" y="9381"/>
                  </a:lnTo>
                  <a:lnTo>
                    <a:pt x="20748" y="8616"/>
                  </a:lnTo>
                  <a:lnTo>
                    <a:pt x="20611" y="8103"/>
                  </a:lnTo>
                  <a:lnTo>
                    <a:pt x="21489" y="7475"/>
                  </a:lnTo>
                  <a:lnTo>
                    <a:pt x="22071" y="7635"/>
                  </a:lnTo>
                  <a:lnTo>
                    <a:pt x="21889" y="7076"/>
                  </a:lnTo>
                  <a:lnTo>
                    <a:pt x="22117" y="6905"/>
                  </a:lnTo>
                  <a:lnTo>
                    <a:pt x="21980" y="6562"/>
                  </a:lnTo>
                  <a:lnTo>
                    <a:pt x="21113" y="6437"/>
                  </a:lnTo>
                  <a:lnTo>
                    <a:pt x="21284" y="6049"/>
                  </a:lnTo>
                  <a:lnTo>
                    <a:pt x="20782" y="5490"/>
                  </a:lnTo>
                  <a:lnTo>
                    <a:pt x="20325" y="5866"/>
                  </a:lnTo>
                  <a:lnTo>
                    <a:pt x="19629" y="5649"/>
                  </a:lnTo>
                  <a:lnTo>
                    <a:pt x="18876" y="6220"/>
                  </a:lnTo>
                  <a:lnTo>
                    <a:pt x="18317" y="6905"/>
                  </a:lnTo>
                  <a:lnTo>
                    <a:pt x="17723" y="7019"/>
                  </a:lnTo>
                  <a:lnTo>
                    <a:pt x="18100" y="7304"/>
                  </a:lnTo>
                  <a:lnTo>
                    <a:pt x="18157" y="7863"/>
                  </a:lnTo>
                  <a:lnTo>
                    <a:pt x="17529" y="7886"/>
                  </a:lnTo>
                  <a:lnTo>
                    <a:pt x="16868" y="7829"/>
                  </a:lnTo>
                  <a:lnTo>
                    <a:pt x="16411" y="7977"/>
                  </a:lnTo>
                  <a:lnTo>
                    <a:pt x="15624" y="7612"/>
                  </a:lnTo>
                  <a:lnTo>
                    <a:pt x="15578" y="7441"/>
                  </a:lnTo>
                  <a:lnTo>
                    <a:pt x="15361" y="6722"/>
                  </a:lnTo>
                  <a:lnTo>
                    <a:pt x="14939" y="6916"/>
                  </a:lnTo>
                  <a:lnTo>
                    <a:pt x="14950" y="7304"/>
                  </a:lnTo>
                  <a:lnTo>
                    <a:pt x="15167" y="7886"/>
                  </a:lnTo>
                  <a:lnTo>
                    <a:pt x="15156" y="8240"/>
                  </a:lnTo>
                  <a:lnTo>
                    <a:pt x="14494" y="8263"/>
                  </a:lnTo>
                  <a:lnTo>
                    <a:pt x="13524" y="8046"/>
                  </a:lnTo>
                  <a:lnTo>
                    <a:pt x="12907" y="7955"/>
                  </a:lnTo>
                  <a:lnTo>
                    <a:pt x="12371" y="7498"/>
                  </a:lnTo>
                  <a:lnTo>
                    <a:pt x="11287" y="7373"/>
                  </a:lnTo>
                  <a:lnTo>
                    <a:pt x="10191" y="6870"/>
                  </a:lnTo>
                  <a:lnTo>
                    <a:pt x="9358" y="6437"/>
                  </a:lnTo>
                  <a:lnTo>
                    <a:pt x="8548" y="6072"/>
                  </a:lnTo>
                  <a:lnTo>
                    <a:pt x="8674" y="5238"/>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97" name="Google Shape;697;p38"/>
            <p:cNvSpPr/>
            <p:nvPr/>
          </p:nvSpPr>
          <p:spPr>
            <a:xfrm>
              <a:off x="3550225" y="1870750"/>
              <a:ext cx="68775" cy="74775"/>
            </a:xfrm>
            <a:custGeom>
              <a:rect b="b" l="l" r="r" t="t"/>
              <a:pathLst>
                <a:path extrusionOk="0" h="2991" w="2751">
                  <a:moveTo>
                    <a:pt x="2648" y="1085"/>
                  </a:moveTo>
                  <a:lnTo>
                    <a:pt x="2157" y="902"/>
                  </a:lnTo>
                  <a:lnTo>
                    <a:pt x="1735" y="913"/>
                  </a:lnTo>
                  <a:lnTo>
                    <a:pt x="1895" y="457"/>
                  </a:lnTo>
                  <a:lnTo>
                    <a:pt x="1781" y="1"/>
                  </a:lnTo>
                  <a:lnTo>
                    <a:pt x="1256" y="400"/>
                  </a:lnTo>
                  <a:lnTo>
                    <a:pt x="297" y="1073"/>
                  </a:lnTo>
                  <a:lnTo>
                    <a:pt x="594" y="1941"/>
                  </a:lnTo>
                  <a:lnTo>
                    <a:pt x="0" y="2854"/>
                  </a:lnTo>
                  <a:lnTo>
                    <a:pt x="959" y="2990"/>
                  </a:lnTo>
                  <a:lnTo>
                    <a:pt x="2191" y="2477"/>
                  </a:lnTo>
                  <a:lnTo>
                    <a:pt x="2751" y="1701"/>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98" name="Google Shape;698;p38"/>
            <p:cNvSpPr/>
            <p:nvPr/>
          </p:nvSpPr>
          <p:spPr>
            <a:xfrm>
              <a:off x="4538525" y="2209700"/>
              <a:ext cx="412575" cy="333525"/>
            </a:xfrm>
            <a:custGeom>
              <a:rect b="b" l="l" r="r" t="t"/>
              <a:pathLst>
                <a:path extrusionOk="0" h="13341" w="16503">
                  <a:moveTo>
                    <a:pt x="1096" y="753"/>
                  </a:moveTo>
                  <a:lnTo>
                    <a:pt x="639" y="343"/>
                  </a:lnTo>
                  <a:lnTo>
                    <a:pt x="468" y="0"/>
                  </a:lnTo>
                  <a:lnTo>
                    <a:pt x="0" y="251"/>
                  </a:lnTo>
                  <a:lnTo>
                    <a:pt x="411" y="1301"/>
                  </a:lnTo>
                  <a:lnTo>
                    <a:pt x="308" y="1586"/>
                  </a:lnTo>
                  <a:lnTo>
                    <a:pt x="833" y="2328"/>
                  </a:lnTo>
                  <a:lnTo>
                    <a:pt x="833" y="2328"/>
                  </a:lnTo>
                  <a:lnTo>
                    <a:pt x="1506" y="3435"/>
                  </a:lnTo>
                  <a:lnTo>
                    <a:pt x="2031" y="3709"/>
                  </a:lnTo>
                  <a:lnTo>
                    <a:pt x="2180" y="4245"/>
                  </a:lnTo>
                  <a:lnTo>
                    <a:pt x="1849" y="4565"/>
                  </a:lnTo>
                  <a:lnTo>
                    <a:pt x="1780" y="5273"/>
                  </a:lnTo>
                  <a:lnTo>
                    <a:pt x="2431" y="6151"/>
                  </a:lnTo>
                  <a:lnTo>
                    <a:pt x="3435" y="6631"/>
                  </a:lnTo>
                  <a:lnTo>
                    <a:pt x="3937" y="7327"/>
                  </a:lnTo>
                  <a:lnTo>
                    <a:pt x="3903" y="7989"/>
                  </a:lnTo>
                  <a:lnTo>
                    <a:pt x="4143" y="7989"/>
                  </a:lnTo>
                  <a:lnTo>
                    <a:pt x="4223" y="8457"/>
                  </a:lnTo>
                  <a:lnTo>
                    <a:pt x="4702" y="8947"/>
                  </a:lnTo>
                  <a:lnTo>
                    <a:pt x="4942" y="8582"/>
                  </a:lnTo>
                  <a:lnTo>
                    <a:pt x="5478" y="8890"/>
                  </a:lnTo>
                  <a:lnTo>
                    <a:pt x="5877" y="8742"/>
                  </a:lnTo>
                  <a:lnTo>
                    <a:pt x="6596" y="9940"/>
                  </a:lnTo>
                  <a:lnTo>
                    <a:pt x="7213" y="10807"/>
                  </a:lnTo>
                  <a:lnTo>
                    <a:pt x="8000" y="11070"/>
                  </a:lnTo>
                  <a:lnTo>
                    <a:pt x="8867" y="11766"/>
                  </a:lnTo>
                  <a:lnTo>
                    <a:pt x="9849" y="12063"/>
                  </a:lnTo>
                  <a:lnTo>
                    <a:pt x="10579" y="11629"/>
                  </a:lnTo>
                  <a:lnTo>
                    <a:pt x="11150" y="11469"/>
                  </a:lnTo>
                  <a:lnTo>
                    <a:pt x="11549" y="11629"/>
                  </a:lnTo>
                  <a:lnTo>
                    <a:pt x="12006" y="12736"/>
                  </a:lnTo>
                  <a:lnTo>
                    <a:pt x="12907" y="12850"/>
                  </a:lnTo>
                  <a:lnTo>
                    <a:pt x="13775" y="13067"/>
                  </a:lnTo>
                  <a:lnTo>
                    <a:pt x="15270" y="13341"/>
                  </a:lnTo>
                  <a:lnTo>
                    <a:pt x="15441" y="12280"/>
                  </a:lnTo>
                  <a:lnTo>
                    <a:pt x="16502" y="11812"/>
                  </a:lnTo>
                  <a:lnTo>
                    <a:pt x="16377" y="11401"/>
                  </a:lnTo>
                  <a:lnTo>
                    <a:pt x="15989" y="11253"/>
                  </a:lnTo>
                  <a:lnTo>
                    <a:pt x="15840" y="10442"/>
                  </a:lnTo>
                  <a:lnTo>
                    <a:pt x="15041" y="10054"/>
                  </a:lnTo>
                  <a:lnTo>
                    <a:pt x="14642" y="9495"/>
                  </a:lnTo>
                  <a:lnTo>
                    <a:pt x="14185" y="9027"/>
                  </a:lnTo>
                  <a:lnTo>
                    <a:pt x="14745" y="8206"/>
                  </a:lnTo>
                  <a:lnTo>
                    <a:pt x="14585" y="7635"/>
                  </a:lnTo>
                  <a:lnTo>
                    <a:pt x="13980" y="7475"/>
                  </a:lnTo>
                  <a:lnTo>
                    <a:pt x="13820" y="6905"/>
                  </a:lnTo>
                  <a:lnTo>
                    <a:pt x="13432" y="6174"/>
                  </a:lnTo>
                  <a:lnTo>
                    <a:pt x="13660" y="5672"/>
                  </a:lnTo>
                  <a:lnTo>
                    <a:pt x="13307" y="5546"/>
                  </a:lnTo>
                  <a:lnTo>
                    <a:pt x="13375" y="4873"/>
                  </a:lnTo>
                  <a:lnTo>
                    <a:pt x="13444" y="3732"/>
                  </a:lnTo>
                  <a:lnTo>
                    <a:pt x="13215" y="2956"/>
                  </a:lnTo>
                  <a:lnTo>
                    <a:pt x="12668" y="2922"/>
                  </a:lnTo>
                  <a:lnTo>
                    <a:pt x="11618" y="2111"/>
                  </a:lnTo>
                  <a:lnTo>
                    <a:pt x="11013" y="2009"/>
                  </a:lnTo>
                  <a:lnTo>
                    <a:pt x="10077" y="1541"/>
                  </a:lnTo>
                  <a:lnTo>
                    <a:pt x="9541" y="1450"/>
                  </a:lnTo>
                  <a:lnTo>
                    <a:pt x="9244" y="1621"/>
                  </a:lnTo>
                  <a:lnTo>
                    <a:pt x="8742" y="1598"/>
                  </a:lnTo>
                  <a:lnTo>
                    <a:pt x="8308" y="2123"/>
                  </a:lnTo>
                  <a:lnTo>
                    <a:pt x="7680" y="2294"/>
                  </a:lnTo>
                  <a:lnTo>
                    <a:pt x="7658" y="2522"/>
                  </a:lnTo>
                  <a:lnTo>
                    <a:pt x="6528" y="2762"/>
                  </a:lnTo>
                  <a:lnTo>
                    <a:pt x="5444" y="2614"/>
                  </a:lnTo>
                  <a:lnTo>
                    <a:pt x="4827" y="2134"/>
                  </a:lnTo>
                  <a:lnTo>
                    <a:pt x="4086" y="1952"/>
                  </a:lnTo>
                  <a:lnTo>
                    <a:pt x="3732" y="1267"/>
                  </a:lnTo>
                  <a:lnTo>
                    <a:pt x="3549" y="1313"/>
                  </a:lnTo>
                  <a:lnTo>
                    <a:pt x="3001" y="822"/>
                  </a:lnTo>
                  <a:lnTo>
                    <a:pt x="3173" y="388"/>
                  </a:lnTo>
                  <a:lnTo>
                    <a:pt x="2910" y="114"/>
                  </a:lnTo>
                  <a:lnTo>
                    <a:pt x="2636" y="183"/>
                  </a:lnTo>
                  <a:lnTo>
                    <a:pt x="1883" y="856"/>
                  </a:lnTo>
                  <a:lnTo>
                    <a:pt x="1621" y="879"/>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699" name="Google Shape;699;p38"/>
            <p:cNvSpPr/>
            <p:nvPr/>
          </p:nvSpPr>
          <p:spPr>
            <a:xfrm>
              <a:off x="4458925" y="2262750"/>
              <a:ext cx="197150" cy="189200"/>
            </a:xfrm>
            <a:custGeom>
              <a:rect b="b" l="l" r="r" t="t"/>
              <a:pathLst>
                <a:path extrusionOk="0" h="7568" w="7886">
                  <a:moveTo>
                    <a:pt x="3389" y="126"/>
                  </a:moveTo>
                  <a:lnTo>
                    <a:pt x="2511" y="1"/>
                  </a:lnTo>
                  <a:lnTo>
                    <a:pt x="2214" y="149"/>
                  </a:lnTo>
                  <a:lnTo>
                    <a:pt x="1906" y="731"/>
                  </a:lnTo>
                  <a:lnTo>
                    <a:pt x="1529" y="959"/>
                  </a:lnTo>
                  <a:lnTo>
                    <a:pt x="1700" y="1633"/>
                  </a:lnTo>
                  <a:lnTo>
                    <a:pt x="1564" y="2740"/>
                  </a:lnTo>
                  <a:lnTo>
                    <a:pt x="0" y="3698"/>
                  </a:lnTo>
                  <a:lnTo>
                    <a:pt x="434" y="4794"/>
                  </a:lnTo>
                  <a:lnTo>
                    <a:pt x="1392" y="5034"/>
                  </a:lnTo>
                  <a:lnTo>
                    <a:pt x="2613" y="5684"/>
                  </a:lnTo>
                  <a:lnTo>
                    <a:pt x="4987" y="7487"/>
                  </a:lnTo>
                  <a:lnTo>
                    <a:pt x="6448" y="7567"/>
                  </a:lnTo>
                  <a:lnTo>
                    <a:pt x="6904" y="6688"/>
                  </a:lnTo>
                  <a:lnTo>
                    <a:pt x="7429" y="6768"/>
                  </a:lnTo>
                  <a:lnTo>
                    <a:pt x="7886" y="6814"/>
                  </a:lnTo>
                  <a:lnTo>
                    <a:pt x="7407" y="6335"/>
                  </a:lnTo>
                  <a:lnTo>
                    <a:pt x="7327" y="5867"/>
                  </a:lnTo>
                  <a:lnTo>
                    <a:pt x="7087" y="5867"/>
                  </a:lnTo>
                  <a:lnTo>
                    <a:pt x="7121" y="5205"/>
                  </a:lnTo>
                  <a:lnTo>
                    <a:pt x="6619" y="4509"/>
                  </a:lnTo>
                  <a:lnTo>
                    <a:pt x="5615" y="4029"/>
                  </a:lnTo>
                  <a:lnTo>
                    <a:pt x="4964" y="3151"/>
                  </a:lnTo>
                  <a:lnTo>
                    <a:pt x="5033" y="2443"/>
                  </a:lnTo>
                  <a:lnTo>
                    <a:pt x="5364" y="2123"/>
                  </a:lnTo>
                  <a:lnTo>
                    <a:pt x="5215" y="1587"/>
                  </a:lnTo>
                  <a:lnTo>
                    <a:pt x="4690" y="1313"/>
                  </a:lnTo>
                  <a:lnTo>
                    <a:pt x="4017" y="206"/>
                  </a:lnTo>
                  <a:lnTo>
                    <a:pt x="4017" y="206"/>
                  </a:lnTo>
                  <a:lnTo>
                    <a:pt x="3698" y="355"/>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00" name="Google Shape;700;p38"/>
            <p:cNvSpPr/>
            <p:nvPr/>
          </p:nvSpPr>
          <p:spPr>
            <a:xfrm>
              <a:off x="3353350" y="1635650"/>
              <a:ext cx="161225" cy="60525"/>
            </a:xfrm>
            <a:custGeom>
              <a:rect b="b" l="l" r="r" t="t"/>
              <a:pathLst>
                <a:path extrusionOk="0" h="2421" w="6449">
                  <a:moveTo>
                    <a:pt x="6015" y="69"/>
                  </a:moveTo>
                  <a:lnTo>
                    <a:pt x="5034" y="1"/>
                  </a:lnTo>
                  <a:lnTo>
                    <a:pt x="3995" y="423"/>
                  </a:lnTo>
                  <a:lnTo>
                    <a:pt x="3265" y="206"/>
                  </a:lnTo>
                  <a:lnTo>
                    <a:pt x="2283" y="640"/>
                  </a:lnTo>
                  <a:lnTo>
                    <a:pt x="1439" y="92"/>
                  </a:lnTo>
                  <a:lnTo>
                    <a:pt x="514" y="206"/>
                  </a:lnTo>
                  <a:lnTo>
                    <a:pt x="1" y="731"/>
                  </a:lnTo>
                  <a:lnTo>
                    <a:pt x="1245" y="925"/>
                  </a:lnTo>
                  <a:lnTo>
                    <a:pt x="1222" y="1154"/>
                  </a:lnTo>
                  <a:lnTo>
                    <a:pt x="115" y="1302"/>
                  </a:lnTo>
                  <a:lnTo>
                    <a:pt x="1370" y="1690"/>
                  </a:lnTo>
                  <a:lnTo>
                    <a:pt x="708" y="2044"/>
                  </a:lnTo>
                  <a:lnTo>
                    <a:pt x="2386" y="2306"/>
                  </a:lnTo>
                  <a:lnTo>
                    <a:pt x="3185" y="2420"/>
                  </a:lnTo>
                  <a:lnTo>
                    <a:pt x="3733" y="2272"/>
                  </a:lnTo>
                  <a:lnTo>
                    <a:pt x="5581" y="1724"/>
                  </a:lnTo>
                  <a:lnTo>
                    <a:pt x="6449" y="1119"/>
                  </a:lnTo>
                  <a:lnTo>
                    <a:pt x="5821" y="571"/>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01" name="Google Shape;701;p38"/>
            <p:cNvSpPr/>
            <p:nvPr/>
          </p:nvSpPr>
          <p:spPr>
            <a:xfrm>
              <a:off x="4377875" y="2357200"/>
              <a:ext cx="26000" cy="85600"/>
            </a:xfrm>
            <a:custGeom>
              <a:rect b="b" l="l" r="r" t="t"/>
              <a:pathLst>
                <a:path extrusionOk="0" h="3424" w="1040">
                  <a:moveTo>
                    <a:pt x="1005" y="0"/>
                  </a:moveTo>
                  <a:lnTo>
                    <a:pt x="800" y="23"/>
                  </a:lnTo>
                  <a:lnTo>
                    <a:pt x="743" y="171"/>
                  </a:lnTo>
                  <a:lnTo>
                    <a:pt x="480" y="171"/>
                  </a:lnTo>
                  <a:lnTo>
                    <a:pt x="469" y="194"/>
                  </a:lnTo>
                  <a:lnTo>
                    <a:pt x="389" y="423"/>
                  </a:lnTo>
                  <a:lnTo>
                    <a:pt x="298" y="1107"/>
                  </a:lnTo>
                  <a:lnTo>
                    <a:pt x="149" y="1518"/>
                  </a:lnTo>
                  <a:lnTo>
                    <a:pt x="206" y="1575"/>
                  </a:lnTo>
                  <a:lnTo>
                    <a:pt x="1" y="1872"/>
                  </a:lnTo>
                  <a:lnTo>
                    <a:pt x="1" y="1872"/>
                  </a:lnTo>
                  <a:lnTo>
                    <a:pt x="560" y="3184"/>
                  </a:lnTo>
                  <a:lnTo>
                    <a:pt x="663" y="3424"/>
                  </a:lnTo>
                  <a:lnTo>
                    <a:pt x="903" y="1975"/>
                  </a:lnTo>
                  <a:lnTo>
                    <a:pt x="845" y="1632"/>
                  </a:lnTo>
                  <a:lnTo>
                    <a:pt x="503" y="1746"/>
                  </a:lnTo>
                  <a:lnTo>
                    <a:pt x="515" y="1507"/>
                  </a:lnTo>
                  <a:lnTo>
                    <a:pt x="686" y="1393"/>
                  </a:lnTo>
                  <a:lnTo>
                    <a:pt x="492" y="1290"/>
                  </a:lnTo>
                  <a:lnTo>
                    <a:pt x="583" y="674"/>
                  </a:lnTo>
                  <a:lnTo>
                    <a:pt x="868" y="799"/>
                  </a:lnTo>
                  <a:lnTo>
                    <a:pt x="971" y="514"/>
                  </a:lnTo>
                  <a:lnTo>
                    <a:pt x="960" y="514"/>
                  </a:lnTo>
                  <a:lnTo>
                    <a:pt x="1039" y="377"/>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02" name="Google Shape;702;p38"/>
            <p:cNvSpPr/>
            <p:nvPr/>
          </p:nvSpPr>
          <p:spPr>
            <a:xfrm>
              <a:off x="3842650" y="2045925"/>
              <a:ext cx="219725" cy="234550"/>
            </a:xfrm>
            <a:custGeom>
              <a:rect b="b" l="l" r="r" t="t"/>
              <a:pathLst>
                <a:path extrusionOk="0" h="9382" w="8789">
                  <a:moveTo>
                    <a:pt x="6722" y="7909"/>
                  </a:moveTo>
                  <a:lnTo>
                    <a:pt x="6152" y="7978"/>
                  </a:lnTo>
                  <a:lnTo>
                    <a:pt x="5399" y="8080"/>
                  </a:lnTo>
                  <a:lnTo>
                    <a:pt x="4520" y="7989"/>
                  </a:lnTo>
                  <a:lnTo>
                    <a:pt x="4440" y="8480"/>
                  </a:lnTo>
                  <a:lnTo>
                    <a:pt x="5501" y="8948"/>
                  </a:lnTo>
                  <a:lnTo>
                    <a:pt x="5889" y="9050"/>
                  </a:lnTo>
                  <a:lnTo>
                    <a:pt x="6494" y="9381"/>
                  </a:lnTo>
                  <a:lnTo>
                    <a:pt x="6620" y="8913"/>
                  </a:lnTo>
                  <a:lnTo>
                    <a:pt x="6494" y="8628"/>
                  </a:lnTo>
                  <a:close/>
                  <a:moveTo>
                    <a:pt x="1907" y="5205"/>
                  </a:moveTo>
                  <a:lnTo>
                    <a:pt x="1553" y="5478"/>
                  </a:lnTo>
                  <a:lnTo>
                    <a:pt x="1153" y="5433"/>
                  </a:lnTo>
                  <a:lnTo>
                    <a:pt x="1336" y="5946"/>
                  </a:lnTo>
                  <a:lnTo>
                    <a:pt x="1393" y="7030"/>
                  </a:lnTo>
                  <a:lnTo>
                    <a:pt x="1690" y="7282"/>
                  </a:lnTo>
                  <a:lnTo>
                    <a:pt x="1975" y="6973"/>
                  </a:lnTo>
                  <a:lnTo>
                    <a:pt x="2329" y="7030"/>
                  </a:lnTo>
                  <a:lnTo>
                    <a:pt x="2386" y="5832"/>
                  </a:lnTo>
                  <a:close/>
                  <a:moveTo>
                    <a:pt x="3949" y="320"/>
                  </a:moveTo>
                  <a:lnTo>
                    <a:pt x="3767" y="1"/>
                  </a:lnTo>
                  <a:lnTo>
                    <a:pt x="3082" y="160"/>
                  </a:lnTo>
                  <a:lnTo>
                    <a:pt x="3014" y="332"/>
                  </a:lnTo>
                  <a:lnTo>
                    <a:pt x="2568" y="206"/>
                  </a:lnTo>
                  <a:lnTo>
                    <a:pt x="2523" y="560"/>
                  </a:lnTo>
                  <a:lnTo>
                    <a:pt x="2226" y="720"/>
                  </a:lnTo>
                  <a:lnTo>
                    <a:pt x="1678" y="605"/>
                  </a:lnTo>
                  <a:lnTo>
                    <a:pt x="1553" y="959"/>
                  </a:lnTo>
                  <a:lnTo>
                    <a:pt x="1210" y="982"/>
                  </a:lnTo>
                  <a:lnTo>
                    <a:pt x="1085" y="845"/>
                  </a:lnTo>
                  <a:lnTo>
                    <a:pt x="697" y="1142"/>
                  </a:lnTo>
                  <a:lnTo>
                    <a:pt x="354" y="1187"/>
                  </a:lnTo>
                  <a:lnTo>
                    <a:pt x="46" y="1005"/>
                  </a:lnTo>
                  <a:lnTo>
                    <a:pt x="12" y="1245"/>
                  </a:lnTo>
                  <a:lnTo>
                    <a:pt x="240" y="1587"/>
                  </a:lnTo>
                  <a:lnTo>
                    <a:pt x="1" y="1838"/>
                  </a:lnTo>
                  <a:lnTo>
                    <a:pt x="218" y="2523"/>
                  </a:lnTo>
                  <a:lnTo>
                    <a:pt x="594" y="2637"/>
                  </a:lnTo>
                  <a:lnTo>
                    <a:pt x="526" y="3025"/>
                  </a:lnTo>
                  <a:lnTo>
                    <a:pt x="822" y="2956"/>
                  </a:lnTo>
                  <a:lnTo>
                    <a:pt x="1222" y="2557"/>
                  </a:lnTo>
                  <a:lnTo>
                    <a:pt x="1553" y="2431"/>
                  </a:lnTo>
                  <a:lnTo>
                    <a:pt x="2158" y="2728"/>
                  </a:lnTo>
                  <a:lnTo>
                    <a:pt x="2523" y="2831"/>
                  </a:lnTo>
                  <a:lnTo>
                    <a:pt x="2797" y="3687"/>
                  </a:lnTo>
                  <a:lnTo>
                    <a:pt x="3310" y="4200"/>
                  </a:lnTo>
                  <a:lnTo>
                    <a:pt x="4006" y="4771"/>
                  </a:lnTo>
                  <a:lnTo>
                    <a:pt x="4611" y="5170"/>
                  </a:lnTo>
                  <a:lnTo>
                    <a:pt x="5159" y="5227"/>
                  </a:lnTo>
                  <a:lnTo>
                    <a:pt x="5490" y="5581"/>
                  </a:lnTo>
                  <a:lnTo>
                    <a:pt x="5981" y="5752"/>
                  </a:lnTo>
                  <a:lnTo>
                    <a:pt x="6220" y="6140"/>
                  </a:lnTo>
                  <a:lnTo>
                    <a:pt x="6528" y="6254"/>
                  </a:lnTo>
                  <a:lnTo>
                    <a:pt x="6791" y="6711"/>
                  </a:lnTo>
                  <a:lnTo>
                    <a:pt x="7122" y="7236"/>
                  </a:lnTo>
                  <a:lnTo>
                    <a:pt x="6962" y="7418"/>
                  </a:lnTo>
                  <a:lnTo>
                    <a:pt x="6848" y="7921"/>
                  </a:lnTo>
                  <a:lnTo>
                    <a:pt x="6859" y="8206"/>
                  </a:lnTo>
                  <a:lnTo>
                    <a:pt x="7156" y="8137"/>
                  </a:lnTo>
                  <a:lnTo>
                    <a:pt x="7521" y="7339"/>
                  </a:lnTo>
                  <a:lnTo>
                    <a:pt x="7818" y="7282"/>
                  </a:lnTo>
                  <a:lnTo>
                    <a:pt x="7875" y="6802"/>
                  </a:lnTo>
                  <a:lnTo>
                    <a:pt x="7316" y="6483"/>
                  </a:lnTo>
                  <a:lnTo>
                    <a:pt x="7590" y="5889"/>
                  </a:lnTo>
                  <a:lnTo>
                    <a:pt x="8229" y="6038"/>
                  </a:lnTo>
                  <a:lnTo>
                    <a:pt x="8674" y="6460"/>
                  </a:lnTo>
                  <a:lnTo>
                    <a:pt x="8788" y="6140"/>
                  </a:lnTo>
                  <a:lnTo>
                    <a:pt x="8697" y="5969"/>
                  </a:lnTo>
                  <a:lnTo>
                    <a:pt x="8035" y="5513"/>
                  </a:lnTo>
                  <a:lnTo>
                    <a:pt x="7476" y="5239"/>
                  </a:lnTo>
                  <a:lnTo>
                    <a:pt x="6791" y="4908"/>
                  </a:lnTo>
                  <a:lnTo>
                    <a:pt x="6985" y="4737"/>
                  </a:lnTo>
                  <a:lnTo>
                    <a:pt x="6791" y="4543"/>
                  </a:lnTo>
                  <a:lnTo>
                    <a:pt x="6220" y="4554"/>
                  </a:lnTo>
                  <a:lnTo>
                    <a:pt x="5364" y="3835"/>
                  </a:lnTo>
                  <a:lnTo>
                    <a:pt x="4954" y="3116"/>
                  </a:lnTo>
                  <a:lnTo>
                    <a:pt x="4246" y="2671"/>
                  </a:lnTo>
                  <a:lnTo>
                    <a:pt x="3972" y="2226"/>
                  </a:lnTo>
                  <a:lnTo>
                    <a:pt x="4052" y="1975"/>
                  </a:lnTo>
                  <a:lnTo>
                    <a:pt x="3995" y="1541"/>
                  </a:lnTo>
                  <a:lnTo>
                    <a:pt x="4543" y="1233"/>
                  </a:lnTo>
                  <a:lnTo>
                    <a:pt x="5136" y="1359"/>
                  </a:lnTo>
                  <a:lnTo>
                    <a:pt x="4931" y="971"/>
                  </a:lnTo>
                  <a:lnTo>
                    <a:pt x="4976" y="548"/>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03" name="Google Shape;703;p38"/>
            <p:cNvSpPr/>
            <p:nvPr/>
          </p:nvSpPr>
          <p:spPr>
            <a:xfrm>
              <a:off x="2174750" y="2691850"/>
              <a:ext cx="41400" cy="18575"/>
            </a:xfrm>
            <a:custGeom>
              <a:rect b="b" l="l" r="r" t="t"/>
              <a:pathLst>
                <a:path extrusionOk="0" h="743" w="1656">
                  <a:moveTo>
                    <a:pt x="1097" y="594"/>
                  </a:moveTo>
                  <a:lnTo>
                    <a:pt x="1656" y="583"/>
                  </a:lnTo>
                  <a:lnTo>
                    <a:pt x="1542" y="332"/>
                  </a:lnTo>
                  <a:lnTo>
                    <a:pt x="1154" y="115"/>
                  </a:lnTo>
                  <a:lnTo>
                    <a:pt x="629" y="24"/>
                  </a:lnTo>
                  <a:lnTo>
                    <a:pt x="446" y="1"/>
                  </a:lnTo>
                  <a:lnTo>
                    <a:pt x="104" y="58"/>
                  </a:lnTo>
                  <a:lnTo>
                    <a:pt x="1" y="263"/>
                  </a:lnTo>
                  <a:lnTo>
                    <a:pt x="412" y="594"/>
                  </a:lnTo>
                  <a:lnTo>
                    <a:pt x="834" y="743"/>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04" name="Google Shape;704;p38"/>
            <p:cNvSpPr/>
            <p:nvPr/>
          </p:nvSpPr>
          <p:spPr>
            <a:xfrm>
              <a:off x="4394425" y="2355200"/>
              <a:ext cx="75350" cy="94450"/>
            </a:xfrm>
            <a:custGeom>
              <a:rect b="b" l="l" r="r" t="t"/>
              <a:pathLst>
                <a:path extrusionOk="0" h="3778" w="3014">
                  <a:moveTo>
                    <a:pt x="3014" y="1096"/>
                  </a:moveTo>
                  <a:lnTo>
                    <a:pt x="2580" y="0"/>
                  </a:lnTo>
                  <a:lnTo>
                    <a:pt x="1211" y="959"/>
                  </a:lnTo>
                  <a:lnTo>
                    <a:pt x="309" y="594"/>
                  </a:lnTo>
                  <a:lnTo>
                    <a:pt x="206" y="879"/>
                  </a:lnTo>
                  <a:lnTo>
                    <a:pt x="263" y="1438"/>
                  </a:lnTo>
                  <a:lnTo>
                    <a:pt x="183" y="1712"/>
                  </a:lnTo>
                  <a:lnTo>
                    <a:pt x="241" y="2055"/>
                  </a:lnTo>
                  <a:lnTo>
                    <a:pt x="1" y="3504"/>
                  </a:lnTo>
                  <a:lnTo>
                    <a:pt x="35" y="3629"/>
                  </a:lnTo>
                  <a:lnTo>
                    <a:pt x="914" y="3778"/>
                  </a:lnTo>
                  <a:lnTo>
                    <a:pt x="1211" y="3492"/>
                  </a:lnTo>
                  <a:lnTo>
                    <a:pt x="1370" y="3162"/>
                  </a:lnTo>
                  <a:lnTo>
                    <a:pt x="1941" y="3047"/>
                  </a:lnTo>
                  <a:lnTo>
                    <a:pt x="2032" y="2739"/>
                  </a:lnTo>
                  <a:lnTo>
                    <a:pt x="2283" y="2591"/>
                  </a:lnTo>
                  <a:lnTo>
                    <a:pt x="1405" y="1678"/>
                  </a:lnTo>
                  <a:lnTo>
                    <a:pt x="2888" y="1233"/>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05" name="Google Shape;705;p38"/>
            <p:cNvSpPr/>
            <p:nvPr/>
          </p:nvSpPr>
          <p:spPr>
            <a:xfrm>
              <a:off x="6182725" y="2080450"/>
              <a:ext cx="189475" cy="327850"/>
            </a:xfrm>
            <a:custGeom>
              <a:rect b="b" l="l" r="r" t="t"/>
              <a:pathLst>
                <a:path extrusionOk="0" h="13114" w="7579">
                  <a:moveTo>
                    <a:pt x="3652" y="10271"/>
                  </a:moveTo>
                  <a:lnTo>
                    <a:pt x="3013" y="10089"/>
                  </a:lnTo>
                  <a:lnTo>
                    <a:pt x="2854" y="10477"/>
                  </a:lnTo>
                  <a:lnTo>
                    <a:pt x="2386" y="10363"/>
                  </a:lnTo>
                  <a:lnTo>
                    <a:pt x="2203" y="10899"/>
                  </a:lnTo>
                  <a:lnTo>
                    <a:pt x="2374" y="11333"/>
                  </a:lnTo>
                  <a:lnTo>
                    <a:pt x="2968" y="11584"/>
                  </a:lnTo>
                  <a:lnTo>
                    <a:pt x="2956" y="11059"/>
                  </a:lnTo>
                  <a:lnTo>
                    <a:pt x="3253" y="10842"/>
                  </a:lnTo>
                  <a:lnTo>
                    <a:pt x="3698" y="11150"/>
                  </a:lnTo>
                  <a:lnTo>
                    <a:pt x="3881" y="10591"/>
                  </a:lnTo>
                  <a:close/>
                  <a:moveTo>
                    <a:pt x="7133" y="7521"/>
                  </a:moveTo>
                  <a:lnTo>
                    <a:pt x="6620" y="6562"/>
                  </a:lnTo>
                  <a:lnTo>
                    <a:pt x="6814" y="5649"/>
                  </a:lnTo>
                  <a:lnTo>
                    <a:pt x="6414" y="4908"/>
                  </a:lnTo>
                  <a:lnTo>
                    <a:pt x="5250" y="3675"/>
                  </a:lnTo>
                  <a:lnTo>
                    <a:pt x="4565" y="3846"/>
                  </a:lnTo>
                  <a:lnTo>
                    <a:pt x="4600" y="4394"/>
                  </a:lnTo>
                  <a:lnTo>
                    <a:pt x="5330" y="5410"/>
                  </a:lnTo>
                  <a:lnTo>
                    <a:pt x="5467" y="6540"/>
                  </a:lnTo>
                  <a:lnTo>
                    <a:pt x="5227" y="6893"/>
                  </a:lnTo>
                  <a:lnTo>
                    <a:pt x="4588" y="7818"/>
                  </a:lnTo>
                  <a:lnTo>
                    <a:pt x="3869" y="7384"/>
                  </a:lnTo>
                  <a:lnTo>
                    <a:pt x="3869" y="9016"/>
                  </a:lnTo>
                  <a:lnTo>
                    <a:pt x="2968" y="8833"/>
                  </a:lnTo>
                  <a:lnTo>
                    <a:pt x="1598" y="9107"/>
                  </a:lnTo>
                  <a:lnTo>
                    <a:pt x="1336" y="9735"/>
                  </a:lnTo>
                  <a:lnTo>
                    <a:pt x="777" y="10203"/>
                  </a:lnTo>
                  <a:lnTo>
                    <a:pt x="617" y="10774"/>
                  </a:lnTo>
                  <a:lnTo>
                    <a:pt x="1" y="11059"/>
                  </a:lnTo>
                  <a:lnTo>
                    <a:pt x="571" y="11675"/>
                  </a:lnTo>
                  <a:lnTo>
                    <a:pt x="1165" y="11938"/>
                  </a:lnTo>
                  <a:lnTo>
                    <a:pt x="1290" y="12759"/>
                  </a:lnTo>
                  <a:lnTo>
                    <a:pt x="1792" y="13113"/>
                  </a:lnTo>
                  <a:lnTo>
                    <a:pt x="2146" y="12725"/>
                  </a:lnTo>
                  <a:lnTo>
                    <a:pt x="2032" y="11184"/>
                  </a:lnTo>
                  <a:lnTo>
                    <a:pt x="993" y="10511"/>
                  </a:lnTo>
                  <a:lnTo>
                    <a:pt x="1861" y="10500"/>
                  </a:lnTo>
                  <a:lnTo>
                    <a:pt x="2568" y="10077"/>
                  </a:lnTo>
                  <a:lnTo>
                    <a:pt x="3801" y="9872"/>
                  </a:lnTo>
                  <a:lnTo>
                    <a:pt x="4143" y="10557"/>
                  </a:lnTo>
                  <a:lnTo>
                    <a:pt x="4794" y="10899"/>
                  </a:lnTo>
                  <a:lnTo>
                    <a:pt x="5421" y="9861"/>
                  </a:lnTo>
                  <a:lnTo>
                    <a:pt x="6722" y="9804"/>
                  </a:lnTo>
                  <a:lnTo>
                    <a:pt x="7498" y="9370"/>
                  </a:lnTo>
                  <a:lnTo>
                    <a:pt x="7578" y="8719"/>
                  </a:lnTo>
                  <a:lnTo>
                    <a:pt x="7224" y="8263"/>
                  </a:lnTo>
                  <a:close/>
                  <a:moveTo>
                    <a:pt x="5456" y="1210"/>
                  </a:moveTo>
                  <a:lnTo>
                    <a:pt x="4702" y="913"/>
                  </a:lnTo>
                  <a:lnTo>
                    <a:pt x="3219" y="0"/>
                  </a:lnTo>
                  <a:lnTo>
                    <a:pt x="3481" y="685"/>
                  </a:lnTo>
                  <a:lnTo>
                    <a:pt x="4098" y="1906"/>
                  </a:lnTo>
                  <a:lnTo>
                    <a:pt x="3356" y="1952"/>
                  </a:lnTo>
                  <a:lnTo>
                    <a:pt x="3447" y="2625"/>
                  </a:lnTo>
                  <a:lnTo>
                    <a:pt x="4098" y="3493"/>
                  </a:lnTo>
                  <a:lnTo>
                    <a:pt x="4908" y="3493"/>
                  </a:lnTo>
                  <a:lnTo>
                    <a:pt x="4680" y="2523"/>
                  </a:lnTo>
                  <a:lnTo>
                    <a:pt x="6220" y="3127"/>
                  </a:lnTo>
                  <a:lnTo>
                    <a:pt x="6277" y="2260"/>
                  </a:lnTo>
                  <a:lnTo>
                    <a:pt x="7190" y="2009"/>
                  </a:lnTo>
                  <a:lnTo>
                    <a:pt x="6334" y="1028"/>
                  </a:lnTo>
                  <a:lnTo>
                    <a:pt x="6095" y="1404"/>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06" name="Google Shape;706;p38"/>
            <p:cNvSpPr/>
            <p:nvPr/>
          </p:nvSpPr>
          <p:spPr>
            <a:xfrm>
              <a:off x="4538525" y="1865050"/>
              <a:ext cx="710700" cy="323275"/>
            </a:xfrm>
            <a:custGeom>
              <a:rect b="b" l="l" r="r" t="t"/>
              <a:pathLst>
                <a:path extrusionOk="0" h="12931" w="28428">
                  <a:moveTo>
                    <a:pt x="14688" y="194"/>
                  </a:moveTo>
                  <a:lnTo>
                    <a:pt x="13409" y="0"/>
                  </a:lnTo>
                  <a:lnTo>
                    <a:pt x="12964" y="365"/>
                  </a:lnTo>
                  <a:lnTo>
                    <a:pt x="11424" y="674"/>
                  </a:lnTo>
                  <a:lnTo>
                    <a:pt x="11184" y="890"/>
                  </a:lnTo>
                  <a:lnTo>
                    <a:pt x="8787" y="1187"/>
                  </a:lnTo>
                  <a:lnTo>
                    <a:pt x="8582" y="1484"/>
                  </a:lnTo>
                  <a:lnTo>
                    <a:pt x="9301" y="2066"/>
                  </a:lnTo>
                  <a:lnTo>
                    <a:pt x="8742" y="2294"/>
                  </a:lnTo>
                  <a:lnTo>
                    <a:pt x="8947" y="2545"/>
                  </a:lnTo>
                  <a:lnTo>
                    <a:pt x="8445" y="2956"/>
                  </a:lnTo>
                  <a:lnTo>
                    <a:pt x="9780" y="3549"/>
                  </a:lnTo>
                  <a:lnTo>
                    <a:pt x="9757" y="3983"/>
                  </a:lnTo>
                  <a:lnTo>
                    <a:pt x="8765" y="3937"/>
                  </a:lnTo>
                  <a:lnTo>
                    <a:pt x="8650" y="4200"/>
                  </a:lnTo>
                  <a:lnTo>
                    <a:pt x="7612" y="3743"/>
                  </a:lnTo>
                  <a:lnTo>
                    <a:pt x="6528" y="3766"/>
                  </a:lnTo>
                  <a:lnTo>
                    <a:pt x="5912" y="4120"/>
                  </a:lnTo>
                  <a:lnTo>
                    <a:pt x="4976" y="3778"/>
                  </a:lnTo>
                  <a:lnTo>
                    <a:pt x="3275" y="3173"/>
                  </a:lnTo>
                  <a:lnTo>
                    <a:pt x="2203" y="3196"/>
                  </a:lnTo>
                  <a:lnTo>
                    <a:pt x="1050" y="4143"/>
                  </a:lnTo>
                  <a:lnTo>
                    <a:pt x="1153" y="4793"/>
                  </a:lnTo>
                  <a:lnTo>
                    <a:pt x="297" y="4280"/>
                  </a:lnTo>
                  <a:lnTo>
                    <a:pt x="0" y="5250"/>
                  </a:lnTo>
                  <a:lnTo>
                    <a:pt x="240" y="5421"/>
                  </a:lnTo>
                  <a:lnTo>
                    <a:pt x="0" y="6094"/>
                  </a:lnTo>
                  <a:lnTo>
                    <a:pt x="753" y="6711"/>
                  </a:lnTo>
                  <a:lnTo>
                    <a:pt x="1267" y="6676"/>
                  </a:lnTo>
                  <a:lnTo>
                    <a:pt x="1860" y="7258"/>
                  </a:lnTo>
                  <a:lnTo>
                    <a:pt x="1894" y="7715"/>
                  </a:lnTo>
                  <a:lnTo>
                    <a:pt x="2294" y="7863"/>
                  </a:lnTo>
                  <a:lnTo>
                    <a:pt x="2922" y="7681"/>
                  </a:lnTo>
                  <a:lnTo>
                    <a:pt x="3629" y="7293"/>
                  </a:lnTo>
                  <a:lnTo>
                    <a:pt x="4302" y="7509"/>
                  </a:lnTo>
                  <a:lnTo>
                    <a:pt x="4999" y="7464"/>
                  </a:lnTo>
                  <a:lnTo>
                    <a:pt x="5272" y="8023"/>
                  </a:lnTo>
                  <a:lnTo>
                    <a:pt x="5364" y="8879"/>
                  </a:lnTo>
                  <a:lnTo>
                    <a:pt x="4702" y="8742"/>
                  </a:lnTo>
                  <a:lnTo>
                    <a:pt x="4131" y="8890"/>
                  </a:lnTo>
                  <a:lnTo>
                    <a:pt x="4257" y="9529"/>
                  </a:lnTo>
                  <a:lnTo>
                    <a:pt x="3549" y="9450"/>
                  </a:lnTo>
                  <a:lnTo>
                    <a:pt x="3629" y="9735"/>
                  </a:lnTo>
                  <a:lnTo>
                    <a:pt x="4086" y="9963"/>
                  </a:lnTo>
                  <a:lnTo>
                    <a:pt x="4622" y="10739"/>
                  </a:lnTo>
                  <a:lnTo>
                    <a:pt x="5535" y="11047"/>
                  </a:lnTo>
                  <a:lnTo>
                    <a:pt x="5740" y="11344"/>
                  </a:lnTo>
                  <a:lnTo>
                    <a:pt x="5649" y="11709"/>
                  </a:lnTo>
                  <a:lnTo>
                    <a:pt x="5740" y="11926"/>
                  </a:lnTo>
                  <a:lnTo>
                    <a:pt x="6003" y="11641"/>
                  </a:lnTo>
                  <a:lnTo>
                    <a:pt x="6790" y="11458"/>
                  </a:lnTo>
                  <a:lnTo>
                    <a:pt x="7327" y="11698"/>
                  </a:lnTo>
                  <a:lnTo>
                    <a:pt x="8023" y="12394"/>
                  </a:lnTo>
                  <a:lnTo>
                    <a:pt x="8388" y="12360"/>
                  </a:lnTo>
                  <a:lnTo>
                    <a:pt x="7498" y="9107"/>
                  </a:lnTo>
                  <a:lnTo>
                    <a:pt x="9198" y="8594"/>
                  </a:lnTo>
                  <a:lnTo>
                    <a:pt x="9358" y="8662"/>
                  </a:lnTo>
                  <a:lnTo>
                    <a:pt x="10648" y="9301"/>
                  </a:lnTo>
                  <a:lnTo>
                    <a:pt x="11332" y="9632"/>
                  </a:lnTo>
                  <a:lnTo>
                    <a:pt x="12268" y="10420"/>
                  </a:lnTo>
                  <a:lnTo>
                    <a:pt x="13078" y="10283"/>
                  </a:lnTo>
                  <a:lnTo>
                    <a:pt x="14300" y="10214"/>
                  </a:lnTo>
                  <a:lnTo>
                    <a:pt x="15372" y="10853"/>
                  </a:lnTo>
                  <a:lnTo>
                    <a:pt x="15589" y="11743"/>
                  </a:lnTo>
                  <a:lnTo>
                    <a:pt x="15943" y="11755"/>
                  </a:lnTo>
                  <a:lnTo>
                    <a:pt x="16319" y="12474"/>
                  </a:lnTo>
                  <a:lnTo>
                    <a:pt x="17255" y="12497"/>
                  </a:lnTo>
                  <a:lnTo>
                    <a:pt x="17586" y="12930"/>
                  </a:lnTo>
                  <a:lnTo>
                    <a:pt x="17860" y="12930"/>
                  </a:lnTo>
                  <a:lnTo>
                    <a:pt x="17986" y="12280"/>
                  </a:lnTo>
                  <a:lnTo>
                    <a:pt x="18750" y="11675"/>
                  </a:lnTo>
                  <a:lnTo>
                    <a:pt x="19115" y="11504"/>
                  </a:lnTo>
                  <a:lnTo>
                    <a:pt x="19150" y="11116"/>
                  </a:lnTo>
                  <a:lnTo>
                    <a:pt x="19595" y="11002"/>
                  </a:lnTo>
                  <a:lnTo>
                    <a:pt x="20896" y="11298"/>
                  </a:lnTo>
                  <a:lnTo>
                    <a:pt x="20827" y="10785"/>
                  </a:lnTo>
                  <a:lnTo>
                    <a:pt x="21181" y="10602"/>
                  </a:lnTo>
                  <a:lnTo>
                    <a:pt x="22334" y="10967"/>
                  </a:lnTo>
                  <a:lnTo>
                    <a:pt x="22562" y="10876"/>
                  </a:lnTo>
                  <a:lnTo>
                    <a:pt x="23794" y="10899"/>
                  </a:lnTo>
                  <a:lnTo>
                    <a:pt x="24901" y="10990"/>
                  </a:lnTo>
                  <a:lnTo>
                    <a:pt x="25369" y="11298"/>
                  </a:lnTo>
                  <a:lnTo>
                    <a:pt x="25872" y="11424"/>
                  </a:lnTo>
                  <a:lnTo>
                    <a:pt x="25632" y="10933"/>
                  </a:lnTo>
                  <a:lnTo>
                    <a:pt x="26043" y="10705"/>
                  </a:lnTo>
                  <a:lnTo>
                    <a:pt x="24799" y="9176"/>
                  </a:lnTo>
                  <a:lnTo>
                    <a:pt x="26088" y="8833"/>
                  </a:lnTo>
                  <a:lnTo>
                    <a:pt x="26374" y="8628"/>
                  </a:lnTo>
                  <a:lnTo>
                    <a:pt x="26225" y="7053"/>
                  </a:lnTo>
                  <a:lnTo>
                    <a:pt x="27755" y="7338"/>
                  </a:lnTo>
                  <a:lnTo>
                    <a:pt x="27983" y="6939"/>
                  </a:lnTo>
                  <a:lnTo>
                    <a:pt x="27629" y="6049"/>
                  </a:lnTo>
                  <a:lnTo>
                    <a:pt x="28165" y="5969"/>
                  </a:lnTo>
                  <a:lnTo>
                    <a:pt x="28428" y="5364"/>
                  </a:lnTo>
                  <a:lnTo>
                    <a:pt x="27812" y="4828"/>
                  </a:lnTo>
                  <a:lnTo>
                    <a:pt x="26956" y="4953"/>
                  </a:lnTo>
                  <a:lnTo>
                    <a:pt x="26488" y="4577"/>
                  </a:lnTo>
                  <a:lnTo>
                    <a:pt x="25929" y="4405"/>
                  </a:lnTo>
                  <a:lnTo>
                    <a:pt x="25347" y="3892"/>
                  </a:lnTo>
                  <a:lnTo>
                    <a:pt x="24890" y="3743"/>
                  </a:lnTo>
                  <a:lnTo>
                    <a:pt x="24000" y="3972"/>
                  </a:lnTo>
                  <a:lnTo>
                    <a:pt x="22824" y="3458"/>
                  </a:lnTo>
                  <a:lnTo>
                    <a:pt x="22665" y="3926"/>
                  </a:lnTo>
                  <a:lnTo>
                    <a:pt x="20086" y="1712"/>
                  </a:lnTo>
                  <a:lnTo>
                    <a:pt x="18899" y="1039"/>
                  </a:lnTo>
                  <a:lnTo>
                    <a:pt x="19013" y="776"/>
                  </a:lnTo>
                  <a:lnTo>
                    <a:pt x="17712" y="1587"/>
                  </a:lnTo>
                  <a:lnTo>
                    <a:pt x="17084" y="1644"/>
                  </a:lnTo>
                  <a:lnTo>
                    <a:pt x="16913" y="1176"/>
                  </a:lnTo>
                  <a:lnTo>
                    <a:pt x="15920" y="868"/>
                  </a:lnTo>
                  <a:lnTo>
                    <a:pt x="15304" y="1084"/>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07" name="Google Shape;707;p38"/>
            <p:cNvSpPr/>
            <p:nvPr/>
          </p:nvSpPr>
          <p:spPr>
            <a:xfrm>
              <a:off x="4400700" y="2987150"/>
              <a:ext cx="158675" cy="231125"/>
            </a:xfrm>
            <a:custGeom>
              <a:rect b="b" l="l" r="r" t="t"/>
              <a:pathLst>
                <a:path extrusionOk="0" h="9245" w="6347">
                  <a:moveTo>
                    <a:pt x="6346" y="1438"/>
                  </a:moveTo>
                  <a:lnTo>
                    <a:pt x="5810" y="1438"/>
                  </a:lnTo>
                  <a:lnTo>
                    <a:pt x="5479" y="1142"/>
                  </a:lnTo>
                  <a:lnTo>
                    <a:pt x="4748" y="1507"/>
                  </a:lnTo>
                  <a:lnTo>
                    <a:pt x="4520" y="1895"/>
                  </a:lnTo>
                  <a:lnTo>
                    <a:pt x="3984" y="1826"/>
                  </a:lnTo>
                  <a:lnTo>
                    <a:pt x="3813" y="1724"/>
                  </a:lnTo>
                  <a:lnTo>
                    <a:pt x="3630" y="1735"/>
                  </a:lnTo>
                  <a:lnTo>
                    <a:pt x="3368" y="1735"/>
                  </a:lnTo>
                  <a:lnTo>
                    <a:pt x="2340" y="970"/>
                  </a:lnTo>
                  <a:lnTo>
                    <a:pt x="1781" y="970"/>
                  </a:lnTo>
                  <a:lnTo>
                    <a:pt x="1496" y="674"/>
                  </a:lnTo>
                  <a:lnTo>
                    <a:pt x="1496" y="160"/>
                  </a:lnTo>
                  <a:lnTo>
                    <a:pt x="1085" y="0"/>
                  </a:lnTo>
                  <a:lnTo>
                    <a:pt x="549" y="594"/>
                  </a:lnTo>
                  <a:lnTo>
                    <a:pt x="58" y="1142"/>
                  </a:lnTo>
                  <a:lnTo>
                    <a:pt x="446" y="1769"/>
                  </a:lnTo>
                  <a:lnTo>
                    <a:pt x="549" y="2226"/>
                  </a:lnTo>
                  <a:lnTo>
                    <a:pt x="914" y="3264"/>
                  </a:lnTo>
                  <a:lnTo>
                    <a:pt x="617" y="3938"/>
                  </a:lnTo>
                  <a:lnTo>
                    <a:pt x="229" y="4531"/>
                  </a:lnTo>
                  <a:lnTo>
                    <a:pt x="1" y="4908"/>
                  </a:lnTo>
                  <a:lnTo>
                    <a:pt x="1" y="4953"/>
                  </a:lnTo>
                  <a:lnTo>
                    <a:pt x="206" y="5296"/>
                  </a:lnTo>
                  <a:lnTo>
                    <a:pt x="149" y="5957"/>
                  </a:lnTo>
                  <a:lnTo>
                    <a:pt x="3025" y="7818"/>
                  </a:lnTo>
                  <a:lnTo>
                    <a:pt x="3082" y="8343"/>
                  </a:lnTo>
                  <a:lnTo>
                    <a:pt x="4223" y="9244"/>
                  </a:lnTo>
                  <a:lnTo>
                    <a:pt x="4543" y="8947"/>
                  </a:lnTo>
                  <a:lnTo>
                    <a:pt x="4714" y="8343"/>
                  </a:lnTo>
                  <a:lnTo>
                    <a:pt x="4965" y="7977"/>
                  </a:lnTo>
                  <a:lnTo>
                    <a:pt x="5091" y="7327"/>
                  </a:lnTo>
                  <a:lnTo>
                    <a:pt x="5399" y="7270"/>
                  </a:lnTo>
                  <a:lnTo>
                    <a:pt x="5593" y="6893"/>
                  </a:lnTo>
                  <a:lnTo>
                    <a:pt x="6164" y="6528"/>
                  </a:lnTo>
                  <a:lnTo>
                    <a:pt x="5696" y="5775"/>
                  </a:lnTo>
                  <a:lnTo>
                    <a:pt x="5661" y="2465"/>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08" name="Google Shape;708;p38"/>
            <p:cNvSpPr/>
            <p:nvPr/>
          </p:nvSpPr>
          <p:spPr>
            <a:xfrm>
              <a:off x="5005550" y="2130100"/>
              <a:ext cx="179775" cy="89325"/>
            </a:xfrm>
            <a:custGeom>
              <a:rect b="b" l="l" r="r" t="t"/>
              <a:pathLst>
                <a:path extrusionOk="0" h="3573" w="7191">
                  <a:moveTo>
                    <a:pt x="7191" y="833"/>
                  </a:moveTo>
                  <a:lnTo>
                    <a:pt x="6688" y="696"/>
                  </a:lnTo>
                  <a:lnTo>
                    <a:pt x="6220" y="388"/>
                  </a:lnTo>
                  <a:lnTo>
                    <a:pt x="5113" y="297"/>
                  </a:lnTo>
                  <a:lnTo>
                    <a:pt x="3881" y="274"/>
                  </a:lnTo>
                  <a:lnTo>
                    <a:pt x="3653" y="377"/>
                  </a:lnTo>
                  <a:lnTo>
                    <a:pt x="2500" y="0"/>
                  </a:lnTo>
                  <a:lnTo>
                    <a:pt x="2146" y="183"/>
                  </a:lnTo>
                  <a:lnTo>
                    <a:pt x="2215" y="696"/>
                  </a:lnTo>
                  <a:lnTo>
                    <a:pt x="914" y="400"/>
                  </a:lnTo>
                  <a:lnTo>
                    <a:pt x="469" y="514"/>
                  </a:lnTo>
                  <a:lnTo>
                    <a:pt x="434" y="902"/>
                  </a:lnTo>
                  <a:lnTo>
                    <a:pt x="686" y="982"/>
                  </a:lnTo>
                  <a:lnTo>
                    <a:pt x="240" y="1575"/>
                  </a:lnTo>
                  <a:lnTo>
                    <a:pt x="902" y="1895"/>
                  </a:lnTo>
                  <a:lnTo>
                    <a:pt x="1359" y="1666"/>
                  </a:lnTo>
                  <a:lnTo>
                    <a:pt x="2375" y="2146"/>
                  </a:lnTo>
                  <a:lnTo>
                    <a:pt x="1633" y="2785"/>
                  </a:lnTo>
                  <a:lnTo>
                    <a:pt x="1039" y="2693"/>
                  </a:lnTo>
                  <a:lnTo>
                    <a:pt x="845" y="2979"/>
                  </a:lnTo>
                  <a:lnTo>
                    <a:pt x="1" y="2830"/>
                  </a:lnTo>
                  <a:lnTo>
                    <a:pt x="92" y="3355"/>
                  </a:lnTo>
                  <a:lnTo>
                    <a:pt x="857" y="3287"/>
                  </a:lnTo>
                  <a:lnTo>
                    <a:pt x="1872" y="3572"/>
                  </a:lnTo>
                  <a:lnTo>
                    <a:pt x="3230" y="3435"/>
                  </a:lnTo>
                  <a:lnTo>
                    <a:pt x="3367" y="3230"/>
                  </a:lnTo>
                  <a:lnTo>
                    <a:pt x="3208" y="3013"/>
                  </a:lnTo>
                  <a:lnTo>
                    <a:pt x="3778" y="2579"/>
                  </a:lnTo>
                  <a:lnTo>
                    <a:pt x="4235" y="2408"/>
                  </a:lnTo>
                  <a:lnTo>
                    <a:pt x="5056" y="2545"/>
                  </a:lnTo>
                  <a:lnTo>
                    <a:pt x="5136" y="1974"/>
                  </a:lnTo>
                  <a:lnTo>
                    <a:pt x="6049" y="1860"/>
                  </a:lnTo>
                  <a:lnTo>
                    <a:pt x="6198" y="1518"/>
                  </a:lnTo>
                  <a:lnTo>
                    <a:pt x="7168" y="1027"/>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09" name="Google Shape;709;p38"/>
            <p:cNvSpPr/>
            <p:nvPr/>
          </p:nvSpPr>
          <p:spPr>
            <a:xfrm>
              <a:off x="5756200" y="2781725"/>
              <a:ext cx="105000" cy="92475"/>
            </a:xfrm>
            <a:custGeom>
              <a:rect b="b" l="l" r="r" t="t"/>
              <a:pathLst>
                <a:path extrusionOk="0" h="3699" w="4200">
                  <a:moveTo>
                    <a:pt x="3926" y="332"/>
                  </a:moveTo>
                  <a:lnTo>
                    <a:pt x="3184" y="1"/>
                  </a:lnTo>
                  <a:lnTo>
                    <a:pt x="2899" y="617"/>
                  </a:lnTo>
                  <a:lnTo>
                    <a:pt x="2203" y="274"/>
                  </a:lnTo>
                  <a:lnTo>
                    <a:pt x="1450" y="126"/>
                  </a:lnTo>
                  <a:lnTo>
                    <a:pt x="434" y="309"/>
                  </a:lnTo>
                  <a:lnTo>
                    <a:pt x="0" y="1050"/>
                  </a:lnTo>
                  <a:lnTo>
                    <a:pt x="308" y="2157"/>
                  </a:lnTo>
                  <a:lnTo>
                    <a:pt x="788" y="3093"/>
                  </a:lnTo>
                  <a:lnTo>
                    <a:pt x="1164" y="3561"/>
                  </a:lnTo>
                  <a:lnTo>
                    <a:pt x="1826" y="3698"/>
                  </a:lnTo>
                  <a:lnTo>
                    <a:pt x="2500" y="3333"/>
                  </a:lnTo>
                  <a:lnTo>
                    <a:pt x="3333" y="3264"/>
                  </a:lnTo>
                  <a:lnTo>
                    <a:pt x="2933" y="2728"/>
                  </a:lnTo>
                  <a:lnTo>
                    <a:pt x="4200" y="2021"/>
                  </a:lnTo>
                  <a:lnTo>
                    <a:pt x="4189" y="925"/>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10" name="Google Shape;710;p38"/>
            <p:cNvSpPr/>
            <p:nvPr/>
          </p:nvSpPr>
          <p:spPr>
            <a:xfrm>
              <a:off x="6077175" y="2234525"/>
              <a:ext cx="84175" cy="97575"/>
            </a:xfrm>
            <a:custGeom>
              <a:rect b="b" l="l" r="r" t="t"/>
              <a:pathLst>
                <a:path extrusionOk="0" h="3903" w="3367">
                  <a:moveTo>
                    <a:pt x="0" y="799"/>
                  </a:moveTo>
                  <a:lnTo>
                    <a:pt x="890" y="1586"/>
                  </a:lnTo>
                  <a:lnTo>
                    <a:pt x="399" y="1746"/>
                  </a:lnTo>
                  <a:lnTo>
                    <a:pt x="1141" y="2716"/>
                  </a:lnTo>
                  <a:lnTo>
                    <a:pt x="1301" y="3401"/>
                  </a:lnTo>
                  <a:lnTo>
                    <a:pt x="1598" y="3903"/>
                  </a:lnTo>
                  <a:lnTo>
                    <a:pt x="2237" y="3823"/>
                  </a:lnTo>
                  <a:lnTo>
                    <a:pt x="2693" y="3446"/>
                  </a:lnTo>
                  <a:lnTo>
                    <a:pt x="3298" y="3275"/>
                  </a:lnTo>
                  <a:lnTo>
                    <a:pt x="3367" y="2762"/>
                  </a:lnTo>
                  <a:lnTo>
                    <a:pt x="2887" y="1689"/>
                  </a:lnTo>
                  <a:lnTo>
                    <a:pt x="2408" y="1084"/>
                  </a:lnTo>
                  <a:lnTo>
                    <a:pt x="1244" y="0"/>
                  </a:lnTo>
                  <a:lnTo>
                    <a:pt x="1255" y="228"/>
                  </a:lnTo>
                  <a:lnTo>
                    <a:pt x="959" y="285"/>
                  </a:lnTo>
                  <a:lnTo>
                    <a:pt x="457" y="331"/>
                  </a:lnTo>
                  <a:lnTo>
                    <a:pt x="354" y="742"/>
                  </a:lnTo>
                  <a:lnTo>
                    <a:pt x="11" y="719"/>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11" name="Google Shape;711;p38"/>
            <p:cNvSpPr/>
            <p:nvPr/>
          </p:nvSpPr>
          <p:spPr>
            <a:xfrm>
              <a:off x="4620100" y="2429950"/>
              <a:ext cx="37125" cy="35125"/>
            </a:xfrm>
            <a:custGeom>
              <a:rect b="b" l="l" r="r" t="t"/>
              <a:pathLst>
                <a:path extrusionOk="0" h="1405" w="1485">
                  <a:moveTo>
                    <a:pt x="982" y="80"/>
                  </a:moveTo>
                  <a:lnTo>
                    <a:pt x="457" y="0"/>
                  </a:lnTo>
                  <a:lnTo>
                    <a:pt x="1" y="879"/>
                  </a:lnTo>
                  <a:lnTo>
                    <a:pt x="697" y="959"/>
                  </a:lnTo>
                  <a:lnTo>
                    <a:pt x="937" y="1404"/>
                  </a:lnTo>
                  <a:lnTo>
                    <a:pt x="1485" y="1370"/>
                  </a:lnTo>
                  <a:lnTo>
                    <a:pt x="1142" y="685"/>
                  </a:lnTo>
                  <a:lnTo>
                    <a:pt x="1176" y="480"/>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12" name="Google Shape;712;p38"/>
            <p:cNvSpPr/>
            <p:nvPr/>
          </p:nvSpPr>
          <p:spPr>
            <a:xfrm>
              <a:off x="5691150" y="2602275"/>
              <a:ext cx="164075" cy="194600"/>
            </a:xfrm>
            <a:custGeom>
              <a:rect b="b" l="l" r="r" t="t"/>
              <a:pathLst>
                <a:path extrusionOk="0" h="7784" w="6563">
                  <a:moveTo>
                    <a:pt x="6528" y="7510"/>
                  </a:moveTo>
                  <a:lnTo>
                    <a:pt x="6562" y="6597"/>
                  </a:lnTo>
                  <a:lnTo>
                    <a:pt x="6277" y="5946"/>
                  </a:lnTo>
                  <a:lnTo>
                    <a:pt x="5592" y="5318"/>
                  </a:lnTo>
                  <a:lnTo>
                    <a:pt x="4976" y="4520"/>
                  </a:lnTo>
                  <a:lnTo>
                    <a:pt x="4166" y="3458"/>
                  </a:lnTo>
                  <a:lnTo>
                    <a:pt x="3116" y="2910"/>
                  </a:lnTo>
                  <a:lnTo>
                    <a:pt x="3310" y="2579"/>
                  </a:lnTo>
                  <a:lnTo>
                    <a:pt x="3778" y="2340"/>
                  </a:lnTo>
                  <a:lnTo>
                    <a:pt x="3344" y="1552"/>
                  </a:lnTo>
                  <a:lnTo>
                    <a:pt x="2374" y="1541"/>
                  </a:lnTo>
                  <a:lnTo>
                    <a:pt x="1895" y="731"/>
                  </a:lnTo>
                  <a:lnTo>
                    <a:pt x="1324" y="0"/>
                  </a:lnTo>
                  <a:lnTo>
                    <a:pt x="936" y="149"/>
                  </a:lnTo>
                  <a:lnTo>
                    <a:pt x="1210" y="1176"/>
                  </a:lnTo>
                  <a:lnTo>
                    <a:pt x="799" y="1153"/>
                  </a:lnTo>
                  <a:lnTo>
                    <a:pt x="696" y="936"/>
                  </a:lnTo>
                  <a:lnTo>
                    <a:pt x="114" y="1530"/>
                  </a:lnTo>
                  <a:lnTo>
                    <a:pt x="0" y="1872"/>
                  </a:lnTo>
                  <a:lnTo>
                    <a:pt x="366" y="2134"/>
                  </a:lnTo>
                  <a:lnTo>
                    <a:pt x="491" y="2682"/>
                  </a:lnTo>
                  <a:lnTo>
                    <a:pt x="1039" y="2728"/>
                  </a:lnTo>
                  <a:lnTo>
                    <a:pt x="982" y="3675"/>
                  </a:lnTo>
                  <a:lnTo>
                    <a:pt x="1119" y="4497"/>
                  </a:lnTo>
                  <a:lnTo>
                    <a:pt x="1872" y="3949"/>
                  </a:lnTo>
                  <a:lnTo>
                    <a:pt x="2134" y="4120"/>
                  </a:lnTo>
                  <a:lnTo>
                    <a:pt x="2591" y="4097"/>
                  </a:lnTo>
                  <a:lnTo>
                    <a:pt x="2705" y="3778"/>
                  </a:lnTo>
                  <a:lnTo>
                    <a:pt x="3321" y="3835"/>
                  </a:lnTo>
                  <a:lnTo>
                    <a:pt x="4017" y="4577"/>
                  </a:lnTo>
                  <a:lnTo>
                    <a:pt x="4200" y="5478"/>
                  </a:lnTo>
                  <a:lnTo>
                    <a:pt x="4942" y="6266"/>
                  </a:lnTo>
                  <a:lnTo>
                    <a:pt x="5010" y="7030"/>
                  </a:lnTo>
                  <a:lnTo>
                    <a:pt x="4805" y="7441"/>
                  </a:lnTo>
                  <a:lnTo>
                    <a:pt x="5501" y="7783"/>
                  </a:lnTo>
                  <a:lnTo>
                    <a:pt x="5786" y="7179"/>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13" name="Google Shape;713;p38"/>
            <p:cNvSpPr/>
            <p:nvPr/>
          </p:nvSpPr>
          <p:spPr>
            <a:xfrm>
              <a:off x="4390150" y="2326375"/>
              <a:ext cx="25125" cy="35125"/>
            </a:xfrm>
            <a:custGeom>
              <a:rect b="b" l="l" r="r" t="t"/>
              <a:pathLst>
                <a:path extrusionOk="0" h="1405" w="1005">
                  <a:moveTo>
                    <a:pt x="514" y="1233"/>
                  </a:moveTo>
                  <a:lnTo>
                    <a:pt x="640" y="743"/>
                  </a:lnTo>
                  <a:lnTo>
                    <a:pt x="1005" y="400"/>
                  </a:lnTo>
                  <a:lnTo>
                    <a:pt x="834" y="35"/>
                  </a:lnTo>
                  <a:lnTo>
                    <a:pt x="491" y="1"/>
                  </a:lnTo>
                  <a:lnTo>
                    <a:pt x="480" y="24"/>
                  </a:lnTo>
                  <a:lnTo>
                    <a:pt x="183" y="663"/>
                  </a:lnTo>
                  <a:lnTo>
                    <a:pt x="1" y="1404"/>
                  </a:lnTo>
                  <a:lnTo>
                    <a:pt x="252" y="1404"/>
                  </a:lnTo>
                  <a:lnTo>
                    <a:pt x="309" y="1256"/>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14" name="Google Shape;714;p38"/>
            <p:cNvSpPr/>
            <p:nvPr/>
          </p:nvSpPr>
          <p:spPr>
            <a:xfrm>
              <a:off x="3492575" y="2918100"/>
              <a:ext cx="77925" cy="95325"/>
            </a:xfrm>
            <a:custGeom>
              <a:rect b="b" l="l" r="r" t="t"/>
              <a:pathLst>
                <a:path extrusionOk="0" h="3813" w="3117">
                  <a:moveTo>
                    <a:pt x="2409" y="788"/>
                  </a:moveTo>
                  <a:lnTo>
                    <a:pt x="2181" y="765"/>
                  </a:lnTo>
                  <a:lnTo>
                    <a:pt x="2021" y="1130"/>
                  </a:lnTo>
                  <a:lnTo>
                    <a:pt x="1793" y="1119"/>
                  </a:lnTo>
                  <a:lnTo>
                    <a:pt x="1633" y="936"/>
                  </a:lnTo>
                  <a:lnTo>
                    <a:pt x="1690" y="560"/>
                  </a:lnTo>
                  <a:lnTo>
                    <a:pt x="1359" y="1"/>
                  </a:lnTo>
                  <a:lnTo>
                    <a:pt x="1142" y="103"/>
                  </a:lnTo>
                  <a:lnTo>
                    <a:pt x="971" y="138"/>
                  </a:lnTo>
                  <a:lnTo>
                    <a:pt x="606" y="560"/>
                  </a:lnTo>
                  <a:lnTo>
                    <a:pt x="229" y="1051"/>
                  </a:lnTo>
                  <a:lnTo>
                    <a:pt x="195" y="1324"/>
                  </a:lnTo>
                  <a:lnTo>
                    <a:pt x="1" y="1610"/>
                  </a:lnTo>
                  <a:lnTo>
                    <a:pt x="537" y="2192"/>
                  </a:lnTo>
                  <a:lnTo>
                    <a:pt x="1222" y="2694"/>
                  </a:lnTo>
                  <a:lnTo>
                    <a:pt x="1952" y="3379"/>
                  </a:lnTo>
                  <a:lnTo>
                    <a:pt x="2763" y="3812"/>
                  </a:lnTo>
                  <a:lnTo>
                    <a:pt x="2980" y="3801"/>
                  </a:lnTo>
                  <a:lnTo>
                    <a:pt x="3048" y="3059"/>
                  </a:lnTo>
                  <a:lnTo>
                    <a:pt x="3116" y="2945"/>
                  </a:lnTo>
                  <a:lnTo>
                    <a:pt x="3094" y="2591"/>
                  </a:lnTo>
                  <a:lnTo>
                    <a:pt x="2763" y="2203"/>
                  </a:lnTo>
                  <a:lnTo>
                    <a:pt x="2500" y="2146"/>
                  </a:lnTo>
                  <a:lnTo>
                    <a:pt x="2272" y="1895"/>
                  </a:lnTo>
                  <a:lnTo>
                    <a:pt x="2443" y="1496"/>
                  </a:lnTo>
                  <a:lnTo>
                    <a:pt x="2363" y="1051"/>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15" name="Google Shape;715;p38"/>
            <p:cNvSpPr/>
            <p:nvPr/>
          </p:nvSpPr>
          <p:spPr>
            <a:xfrm>
              <a:off x="3902575" y="2360625"/>
              <a:ext cx="311000" cy="307300"/>
            </a:xfrm>
            <a:custGeom>
              <a:rect b="b" l="l" r="r" t="t"/>
              <a:pathLst>
                <a:path extrusionOk="0" h="12292" w="12440">
                  <a:moveTo>
                    <a:pt x="12029" y="1427"/>
                  </a:moveTo>
                  <a:lnTo>
                    <a:pt x="11812" y="1119"/>
                  </a:lnTo>
                  <a:lnTo>
                    <a:pt x="11036" y="1004"/>
                  </a:lnTo>
                  <a:lnTo>
                    <a:pt x="10785" y="845"/>
                  </a:lnTo>
                  <a:lnTo>
                    <a:pt x="10499" y="845"/>
                  </a:lnTo>
                  <a:lnTo>
                    <a:pt x="10214" y="445"/>
                  </a:lnTo>
                  <a:lnTo>
                    <a:pt x="9176" y="263"/>
                  </a:lnTo>
                  <a:lnTo>
                    <a:pt x="8662" y="377"/>
                  </a:lnTo>
                  <a:lnTo>
                    <a:pt x="8126" y="810"/>
                  </a:lnTo>
                  <a:lnTo>
                    <a:pt x="7920" y="1244"/>
                  </a:lnTo>
                  <a:lnTo>
                    <a:pt x="8126" y="1929"/>
                  </a:lnTo>
                  <a:lnTo>
                    <a:pt x="7783" y="2363"/>
                  </a:lnTo>
                  <a:lnTo>
                    <a:pt x="7430" y="2591"/>
                  </a:lnTo>
                  <a:lnTo>
                    <a:pt x="6585" y="2146"/>
                  </a:lnTo>
                  <a:lnTo>
                    <a:pt x="5490" y="1758"/>
                  </a:lnTo>
                  <a:lnTo>
                    <a:pt x="4793" y="1598"/>
                  </a:lnTo>
                  <a:lnTo>
                    <a:pt x="4394" y="776"/>
                  </a:lnTo>
                  <a:lnTo>
                    <a:pt x="3367" y="377"/>
                  </a:lnTo>
                  <a:lnTo>
                    <a:pt x="2716" y="217"/>
                  </a:lnTo>
                  <a:lnTo>
                    <a:pt x="2408" y="308"/>
                  </a:lnTo>
                  <a:lnTo>
                    <a:pt x="1495" y="0"/>
                  </a:lnTo>
                  <a:lnTo>
                    <a:pt x="1484" y="696"/>
                  </a:lnTo>
                  <a:lnTo>
                    <a:pt x="1107" y="947"/>
                  </a:lnTo>
                  <a:lnTo>
                    <a:pt x="890" y="1233"/>
                  </a:lnTo>
                  <a:lnTo>
                    <a:pt x="365" y="1598"/>
                  </a:lnTo>
                  <a:lnTo>
                    <a:pt x="468" y="1963"/>
                  </a:lnTo>
                  <a:lnTo>
                    <a:pt x="411" y="2351"/>
                  </a:lnTo>
                  <a:lnTo>
                    <a:pt x="35" y="2545"/>
                  </a:lnTo>
                  <a:lnTo>
                    <a:pt x="308" y="3344"/>
                  </a:lnTo>
                  <a:lnTo>
                    <a:pt x="365" y="3778"/>
                  </a:lnTo>
                  <a:lnTo>
                    <a:pt x="240" y="4519"/>
                  </a:lnTo>
                  <a:lnTo>
                    <a:pt x="308" y="4930"/>
                  </a:lnTo>
                  <a:lnTo>
                    <a:pt x="229" y="5432"/>
                  </a:lnTo>
                  <a:lnTo>
                    <a:pt x="297" y="6003"/>
                  </a:lnTo>
                  <a:lnTo>
                    <a:pt x="0" y="6368"/>
                  </a:lnTo>
                  <a:lnTo>
                    <a:pt x="480" y="7042"/>
                  </a:lnTo>
                  <a:lnTo>
                    <a:pt x="514" y="7430"/>
                  </a:lnTo>
                  <a:lnTo>
                    <a:pt x="799" y="7943"/>
                  </a:lnTo>
                  <a:lnTo>
                    <a:pt x="1164" y="7772"/>
                  </a:lnTo>
                  <a:lnTo>
                    <a:pt x="1781" y="8183"/>
                  </a:lnTo>
                  <a:lnTo>
                    <a:pt x="2134" y="8753"/>
                  </a:lnTo>
                  <a:lnTo>
                    <a:pt x="3390" y="9153"/>
                  </a:lnTo>
                  <a:lnTo>
                    <a:pt x="3835" y="9655"/>
                  </a:lnTo>
                  <a:lnTo>
                    <a:pt x="4394" y="9313"/>
                  </a:lnTo>
                  <a:lnTo>
                    <a:pt x="5159" y="8810"/>
                  </a:lnTo>
                  <a:lnTo>
                    <a:pt x="8343" y="10556"/>
                  </a:lnTo>
                  <a:lnTo>
                    <a:pt x="11538" y="12291"/>
                  </a:lnTo>
                  <a:lnTo>
                    <a:pt x="11538" y="11903"/>
                  </a:lnTo>
                  <a:lnTo>
                    <a:pt x="12440" y="11903"/>
                  </a:lnTo>
                  <a:lnTo>
                    <a:pt x="12371" y="10100"/>
                  </a:lnTo>
                  <a:lnTo>
                    <a:pt x="12223" y="6756"/>
                  </a:lnTo>
                  <a:lnTo>
                    <a:pt x="12040" y="3515"/>
                  </a:lnTo>
                  <a:lnTo>
                    <a:pt x="11755" y="2796"/>
                  </a:lnTo>
                  <a:lnTo>
                    <a:pt x="11926" y="2237"/>
                  </a:lnTo>
                  <a:lnTo>
                    <a:pt x="11766" y="1849"/>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16" name="Google Shape;716;p38"/>
            <p:cNvSpPr/>
            <p:nvPr/>
          </p:nvSpPr>
          <p:spPr>
            <a:xfrm>
              <a:off x="5313675" y="2889275"/>
              <a:ext cx="42550" cy="87625"/>
            </a:xfrm>
            <a:custGeom>
              <a:rect b="b" l="l" r="r" t="t"/>
              <a:pathLst>
                <a:path extrusionOk="0" h="3505" w="1702">
                  <a:moveTo>
                    <a:pt x="1291" y="3288"/>
                  </a:moveTo>
                  <a:lnTo>
                    <a:pt x="1610" y="3025"/>
                  </a:lnTo>
                  <a:lnTo>
                    <a:pt x="1701" y="2089"/>
                  </a:lnTo>
                  <a:lnTo>
                    <a:pt x="1268" y="1142"/>
                  </a:lnTo>
                  <a:lnTo>
                    <a:pt x="857" y="503"/>
                  </a:lnTo>
                  <a:lnTo>
                    <a:pt x="275" y="1"/>
                  </a:lnTo>
                  <a:lnTo>
                    <a:pt x="1" y="1473"/>
                  </a:lnTo>
                  <a:lnTo>
                    <a:pt x="206" y="2774"/>
                  </a:lnTo>
                  <a:lnTo>
                    <a:pt x="606" y="3504"/>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17" name="Google Shape;717;p38"/>
            <p:cNvSpPr/>
            <p:nvPr/>
          </p:nvSpPr>
          <p:spPr>
            <a:xfrm>
              <a:off x="4240950" y="3762025"/>
              <a:ext cx="45950" cy="45400"/>
            </a:xfrm>
            <a:custGeom>
              <a:rect b="b" l="l" r="r" t="t"/>
              <a:pathLst>
                <a:path extrusionOk="0" h="1816" w="1838">
                  <a:moveTo>
                    <a:pt x="810" y="1724"/>
                  </a:moveTo>
                  <a:lnTo>
                    <a:pt x="970" y="1439"/>
                  </a:lnTo>
                  <a:lnTo>
                    <a:pt x="1415" y="1302"/>
                  </a:lnTo>
                  <a:lnTo>
                    <a:pt x="1564" y="1005"/>
                  </a:lnTo>
                  <a:lnTo>
                    <a:pt x="1837" y="560"/>
                  </a:lnTo>
                  <a:lnTo>
                    <a:pt x="1598" y="286"/>
                  </a:lnTo>
                  <a:lnTo>
                    <a:pt x="1267" y="1"/>
                  </a:lnTo>
                  <a:lnTo>
                    <a:pt x="902" y="183"/>
                  </a:lnTo>
                  <a:lnTo>
                    <a:pt x="457" y="549"/>
                  </a:lnTo>
                  <a:lnTo>
                    <a:pt x="0" y="1119"/>
                  </a:lnTo>
                  <a:lnTo>
                    <a:pt x="525" y="1815"/>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18" name="Google Shape;718;p38"/>
            <p:cNvSpPr/>
            <p:nvPr/>
          </p:nvSpPr>
          <p:spPr>
            <a:xfrm>
              <a:off x="4070900" y="1843925"/>
              <a:ext cx="94750" cy="52825"/>
            </a:xfrm>
            <a:custGeom>
              <a:rect b="b" l="l" r="r" t="t"/>
              <a:pathLst>
                <a:path extrusionOk="0" h="2113" w="3790">
                  <a:moveTo>
                    <a:pt x="3664" y="663"/>
                  </a:moveTo>
                  <a:lnTo>
                    <a:pt x="2956" y="252"/>
                  </a:lnTo>
                  <a:lnTo>
                    <a:pt x="2591" y="195"/>
                  </a:lnTo>
                  <a:lnTo>
                    <a:pt x="2465" y="1"/>
                  </a:lnTo>
                  <a:lnTo>
                    <a:pt x="1838" y="92"/>
                  </a:lnTo>
                  <a:lnTo>
                    <a:pt x="708" y="35"/>
                  </a:lnTo>
                  <a:lnTo>
                    <a:pt x="0" y="309"/>
                  </a:lnTo>
                  <a:lnTo>
                    <a:pt x="240" y="1016"/>
                  </a:lnTo>
                  <a:lnTo>
                    <a:pt x="948" y="1176"/>
                  </a:lnTo>
                  <a:lnTo>
                    <a:pt x="1267" y="1302"/>
                  </a:lnTo>
                  <a:lnTo>
                    <a:pt x="1233" y="1541"/>
                  </a:lnTo>
                  <a:lnTo>
                    <a:pt x="1324" y="1758"/>
                  </a:lnTo>
                  <a:lnTo>
                    <a:pt x="1678" y="1850"/>
                  </a:lnTo>
                  <a:lnTo>
                    <a:pt x="1883" y="2112"/>
                  </a:lnTo>
                  <a:lnTo>
                    <a:pt x="2534" y="2112"/>
                  </a:lnTo>
                  <a:lnTo>
                    <a:pt x="3219" y="1804"/>
                  </a:lnTo>
                  <a:lnTo>
                    <a:pt x="3287" y="1313"/>
                  </a:lnTo>
                  <a:lnTo>
                    <a:pt x="3789" y="1028"/>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19" name="Google Shape;719;p38"/>
            <p:cNvSpPr/>
            <p:nvPr/>
          </p:nvSpPr>
          <p:spPr>
            <a:xfrm>
              <a:off x="3820400" y="1979175"/>
              <a:ext cx="9725" cy="15125"/>
            </a:xfrm>
            <a:custGeom>
              <a:rect b="b" l="l" r="r" t="t"/>
              <a:pathLst>
                <a:path extrusionOk="0" h="605" w="389">
                  <a:moveTo>
                    <a:pt x="366" y="594"/>
                  </a:moveTo>
                  <a:lnTo>
                    <a:pt x="389" y="206"/>
                  </a:lnTo>
                  <a:lnTo>
                    <a:pt x="252" y="0"/>
                  </a:lnTo>
                  <a:lnTo>
                    <a:pt x="58" y="34"/>
                  </a:lnTo>
                  <a:lnTo>
                    <a:pt x="1" y="536"/>
                  </a:lnTo>
                  <a:lnTo>
                    <a:pt x="160" y="605"/>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20" name="Google Shape;720;p38"/>
            <p:cNvSpPr/>
            <p:nvPr/>
          </p:nvSpPr>
          <p:spPr>
            <a:xfrm>
              <a:off x="4068900" y="1810550"/>
              <a:ext cx="119275" cy="49950"/>
            </a:xfrm>
            <a:custGeom>
              <a:rect b="b" l="l" r="r" t="t"/>
              <a:pathLst>
                <a:path extrusionOk="0" h="1998" w="4771">
                  <a:moveTo>
                    <a:pt x="3983" y="411"/>
                  </a:moveTo>
                  <a:lnTo>
                    <a:pt x="3447" y="411"/>
                  </a:lnTo>
                  <a:lnTo>
                    <a:pt x="2819" y="103"/>
                  </a:lnTo>
                  <a:lnTo>
                    <a:pt x="2523" y="1"/>
                  </a:lnTo>
                  <a:lnTo>
                    <a:pt x="1986" y="149"/>
                  </a:lnTo>
                  <a:lnTo>
                    <a:pt x="1963" y="799"/>
                  </a:lnTo>
                  <a:lnTo>
                    <a:pt x="1450" y="811"/>
                  </a:lnTo>
                  <a:lnTo>
                    <a:pt x="822" y="172"/>
                  </a:lnTo>
                  <a:lnTo>
                    <a:pt x="252" y="468"/>
                  </a:lnTo>
                  <a:lnTo>
                    <a:pt x="1" y="1005"/>
                  </a:lnTo>
                  <a:lnTo>
                    <a:pt x="80" y="1644"/>
                  </a:lnTo>
                  <a:lnTo>
                    <a:pt x="788" y="1370"/>
                  </a:lnTo>
                  <a:lnTo>
                    <a:pt x="1918" y="1427"/>
                  </a:lnTo>
                  <a:lnTo>
                    <a:pt x="2545" y="1347"/>
                  </a:lnTo>
                  <a:lnTo>
                    <a:pt x="2671" y="1530"/>
                  </a:lnTo>
                  <a:lnTo>
                    <a:pt x="3036" y="1587"/>
                  </a:lnTo>
                  <a:lnTo>
                    <a:pt x="3744" y="1998"/>
                  </a:lnTo>
                  <a:lnTo>
                    <a:pt x="4120" y="1861"/>
                  </a:lnTo>
                  <a:lnTo>
                    <a:pt x="4771" y="1530"/>
                  </a:lnTo>
                  <a:lnTo>
                    <a:pt x="4474" y="1016"/>
                  </a:lnTo>
                  <a:lnTo>
                    <a:pt x="4326" y="617"/>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21" name="Google Shape;721;p38"/>
            <p:cNvSpPr/>
            <p:nvPr/>
          </p:nvSpPr>
          <p:spPr>
            <a:xfrm>
              <a:off x="3387025" y="2300700"/>
              <a:ext cx="313000" cy="325550"/>
            </a:xfrm>
            <a:custGeom>
              <a:rect b="b" l="l" r="r" t="t"/>
              <a:pathLst>
                <a:path extrusionOk="0" h="13022" w="12520">
                  <a:moveTo>
                    <a:pt x="11732" y="537"/>
                  </a:moveTo>
                  <a:lnTo>
                    <a:pt x="11401" y="526"/>
                  </a:lnTo>
                  <a:lnTo>
                    <a:pt x="10625" y="320"/>
                  </a:lnTo>
                  <a:lnTo>
                    <a:pt x="9906" y="377"/>
                  </a:lnTo>
                  <a:lnTo>
                    <a:pt x="9461" y="1"/>
                  </a:lnTo>
                  <a:lnTo>
                    <a:pt x="8913" y="1"/>
                  </a:lnTo>
                  <a:lnTo>
                    <a:pt x="8651" y="548"/>
                  </a:lnTo>
                  <a:lnTo>
                    <a:pt x="8126" y="1507"/>
                  </a:lnTo>
                  <a:lnTo>
                    <a:pt x="7555" y="1872"/>
                  </a:lnTo>
                  <a:lnTo>
                    <a:pt x="6779" y="2294"/>
                  </a:lnTo>
                  <a:lnTo>
                    <a:pt x="6289" y="2899"/>
                  </a:lnTo>
                  <a:lnTo>
                    <a:pt x="6152" y="3390"/>
                  </a:lnTo>
                  <a:lnTo>
                    <a:pt x="5855" y="4155"/>
                  </a:lnTo>
                  <a:lnTo>
                    <a:pt x="6015" y="5284"/>
                  </a:lnTo>
                  <a:lnTo>
                    <a:pt x="5341" y="6038"/>
                  </a:lnTo>
                  <a:lnTo>
                    <a:pt x="4953" y="6289"/>
                  </a:lnTo>
                  <a:lnTo>
                    <a:pt x="4326" y="6916"/>
                  </a:lnTo>
                  <a:lnTo>
                    <a:pt x="3607" y="7008"/>
                  </a:lnTo>
                  <a:lnTo>
                    <a:pt x="3207" y="7350"/>
                  </a:lnTo>
                  <a:lnTo>
                    <a:pt x="3184" y="7373"/>
                  </a:lnTo>
                  <a:lnTo>
                    <a:pt x="2671" y="8297"/>
                  </a:lnTo>
                  <a:lnTo>
                    <a:pt x="2146" y="8628"/>
                  </a:lnTo>
                  <a:lnTo>
                    <a:pt x="1849" y="9199"/>
                  </a:lnTo>
                  <a:lnTo>
                    <a:pt x="1815" y="9667"/>
                  </a:lnTo>
                  <a:lnTo>
                    <a:pt x="1587" y="10203"/>
                  </a:lnTo>
                  <a:lnTo>
                    <a:pt x="1324" y="10351"/>
                  </a:lnTo>
                  <a:lnTo>
                    <a:pt x="879" y="10922"/>
                  </a:lnTo>
                  <a:lnTo>
                    <a:pt x="594" y="11561"/>
                  </a:lnTo>
                  <a:lnTo>
                    <a:pt x="628" y="11881"/>
                  </a:lnTo>
                  <a:lnTo>
                    <a:pt x="366" y="12349"/>
                  </a:lnTo>
                  <a:lnTo>
                    <a:pt x="46" y="12588"/>
                  </a:lnTo>
                  <a:lnTo>
                    <a:pt x="0" y="13022"/>
                  </a:lnTo>
                  <a:lnTo>
                    <a:pt x="23" y="13022"/>
                  </a:lnTo>
                  <a:lnTo>
                    <a:pt x="1792" y="12942"/>
                  </a:lnTo>
                  <a:lnTo>
                    <a:pt x="1895" y="12623"/>
                  </a:lnTo>
                  <a:lnTo>
                    <a:pt x="2214" y="12200"/>
                  </a:lnTo>
                  <a:lnTo>
                    <a:pt x="2500" y="10945"/>
                  </a:lnTo>
                  <a:lnTo>
                    <a:pt x="3618" y="9975"/>
                  </a:lnTo>
                  <a:lnTo>
                    <a:pt x="4018" y="8822"/>
                  </a:lnTo>
                  <a:lnTo>
                    <a:pt x="4257" y="8765"/>
                  </a:lnTo>
                  <a:lnTo>
                    <a:pt x="4531" y="8058"/>
                  </a:lnTo>
                  <a:lnTo>
                    <a:pt x="5182" y="7955"/>
                  </a:lnTo>
                  <a:lnTo>
                    <a:pt x="5455" y="8080"/>
                  </a:lnTo>
                  <a:lnTo>
                    <a:pt x="5809" y="8080"/>
                  </a:lnTo>
                  <a:lnTo>
                    <a:pt x="6072" y="7864"/>
                  </a:lnTo>
                  <a:lnTo>
                    <a:pt x="6551" y="7841"/>
                  </a:lnTo>
                  <a:lnTo>
                    <a:pt x="6540" y="7350"/>
                  </a:lnTo>
                  <a:lnTo>
                    <a:pt x="6540" y="7350"/>
                  </a:lnTo>
                  <a:lnTo>
                    <a:pt x="6654" y="7350"/>
                  </a:lnTo>
                  <a:lnTo>
                    <a:pt x="6665" y="6289"/>
                  </a:lnTo>
                  <a:lnTo>
                    <a:pt x="7932" y="5615"/>
                  </a:lnTo>
                  <a:lnTo>
                    <a:pt x="8708" y="5467"/>
                  </a:lnTo>
                  <a:lnTo>
                    <a:pt x="9336" y="5227"/>
                  </a:lnTo>
                  <a:lnTo>
                    <a:pt x="9632" y="4771"/>
                  </a:lnTo>
                  <a:lnTo>
                    <a:pt x="10534" y="4417"/>
                  </a:lnTo>
                  <a:lnTo>
                    <a:pt x="10580" y="3744"/>
                  </a:lnTo>
                  <a:lnTo>
                    <a:pt x="11013" y="3675"/>
                  </a:lnTo>
                  <a:lnTo>
                    <a:pt x="11378" y="3333"/>
                  </a:lnTo>
                  <a:lnTo>
                    <a:pt x="12371" y="3185"/>
                  </a:lnTo>
                  <a:lnTo>
                    <a:pt x="12520" y="2831"/>
                  </a:lnTo>
                  <a:lnTo>
                    <a:pt x="12314" y="2637"/>
                  </a:lnTo>
                  <a:lnTo>
                    <a:pt x="12063" y="1678"/>
                  </a:lnTo>
                  <a:lnTo>
                    <a:pt x="12017" y="1119"/>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22" name="Google Shape;722;p38"/>
            <p:cNvSpPr/>
            <p:nvPr/>
          </p:nvSpPr>
          <p:spPr>
            <a:xfrm>
              <a:off x="4189875" y="2015975"/>
              <a:ext cx="65925" cy="65925"/>
            </a:xfrm>
            <a:custGeom>
              <a:rect b="b" l="l" r="r" t="t"/>
              <a:pathLst>
                <a:path extrusionOk="0" h="2637" w="2637">
                  <a:moveTo>
                    <a:pt x="1484" y="2637"/>
                  </a:moveTo>
                  <a:lnTo>
                    <a:pt x="1655" y="2545"/>
                  </a:lnTo>
                  <a:lnTo>
                    <a:pt x="1735" y="2237"/>
                  </a:lnTo>
                  <a:lnTo>
                    <a:pt x="1883" y="1952"/>
                  </a:lnTo>
                  <a:lnTo>
                    <a:pt x="1815" y="1792"/>
                  </a:lnTo>
                  <a:lnTo>
                    <a:pt x="1963" y="1724"/>
                  </a:lnTo>
                  <a:lnTo>
                    <a:pt x="2043" y="1849"/>
                  </a:lnTo>
                  <a:lnTo>
                    <a:pt x="2465" y="1883"/>
                  </a:lnTo>
                  <a:lnTo>
                    <a:pt x="2637" y="1815"/>
                  </a:lnTo>
                  <a:lnTo>
                    <a:pt x="2500" y="1724"/>
                  </a:lnTo>
                  <a:lnTo>
                    <a:pt x="2534" y="1587"/>
                  </a:lnTo>
                  <a:lnTo>
                    <a:pt x="2249" y="1370"/>
                  </a:lnTo>
                  <a:lnTo>
                    <a:pt x="2089" y="993"/>
                  </a:lnTo>
                  <a:lnTo>
                    <a:pt x="1815" y="845"/>
                  </a:lnTo>
                  <a:lnTo>
                    <a:pt x="1815" y="537"/>
                  </a:lnTo>
                  <a:lnTo>
                    <a:pt x="1461" y="308"/>
                  </a:lnTo>
                  <a:lnTo>
                    <a:pt x="1176" y="274"/>
                  </a:lnTo>
                  <a:lnTo>
                    <a:pt x="617" y="0"/>
                  </a:lnTo>
                  <a:lnTo>
                    <a:pt x="160" y="80"/>
                  </a:lnTo>
                  <a:lnTo>
                    <a:pt x="0" y="217"/>
                  </a:lnTo>
                  <a:lnTo>
                    <a:pt x="229" y="297"/>
                  </a:lnTo>
                  <a:lnTo>
                    <a:pt x="491" y="571"/>
                  </a:lnTo>
                  <a:lnTo>
                    <a:pt x="754" y="936"/>
                  </a:lnTo>
                  <a:lnTo>
                    <a:pt x="1244" y="1472"/>
                  </a:lnTo>
                  <a:lnTo>
                    <a:pt x="1324" y="1849"/>
                  </a:lnTo>
                  <a:lnTo>
                    <a:pt x="1301" y="2237"/>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23" name="Google Shape;723;p38"/>
            <p:cNvSpPr/>
            <p:nvPr/>
          </p:nvSpPr>
          <p:spPr>
            <a:xfrm>
              <a:off x="4569600" y="3385425"/>
              <a:ext cx="153250" cy="307875"/>
            </a:xfrm>
            <a:custGeom>
              <a:rect b="b" l="l" r="r" t="t"/>
              <a:pathLst>
                <a:path extrusionOk="0" h="12315" w="6130">
                  <a:moveTo>
                    <a:pt x="5867" y="1370"/>
                  </a:moveTo>
                  <a:lnTo>
                    <a:pt x="5718" y="765"/>
                  </a:lnTo>
                  <a:lnTo>
                    <a:pt x="5513" y="389"/>
                  </a:lnTo>
                  <a:lnTo>
                    <a:pt x="5262" y="1"/>
                  </a:lnTo>
                  <a:lnTo>
                    <a:pt x="4977" y="400"/>
                  </a:lnTo>
                  <a:lnTo>
                    <a:pt x="4931" y="937"/>
                  </a:lnTo>
                  <a:lnTo>
                    <a:pt x="4463" y="1587"/>
                  </a:lnTo>
                  <a:lnTo>
                    <a:pt x="4132" y="1473"/>
                  </a:lnTo>
                  <a:lnTo>
                    <a:pt x="4212" y="1850"/>
                  </a:lnTo>
                  <a:lnTo>
                    <a:pt x="3961" y="2306"/>
                  </a:lnTo>
                  <a:lnTo>
                    <a:pt x="3276" y="2865"/>
                  </a:lnTo>
                  <a:lnTo>
                    <a:pt x="2786" y="3390"/>
                  </a:lnTo>
                  <a:lnTo>
                    <a:pt x="2443" y="3390"/>
                  </a:lnTo>
                  <a:lnTo>
                    <a:pt x="2135" y="3573"/>
                  </a:lnTo>
                  <a:lnTo>
                    <a:pt x="1690" y="3755"/>
                  </a:lnTo>
                  <a:lnTo>
                    <a:pt x="1291" y="3778"/>
                  </a:lnTo>
                  <a:lnTo>
                    <a:pt x="1154" y="4372"/>
                  </a:lnTo>
                  <a:lnTo>
                    <a:pt x="834" y="4862"/>
                  </a:lnTo>
                  <a:lnTo>
                    <a:pt x="845" y="5707"/>
                  </a:lnTo>
                  <a:lnTo>
                    <a:pt x="960" y="6277"/>
                  </a:lnTo>
                  <a:lnTo>
                    <a:pt x="1119" y="6711"/>
                  </a:lnTo>
                  <a:lnTo>
                    <a:pt x="1005" y="7293"/>
                  </a:lnTo>
                  <a:lnTo>
                    <a:pt x="594" y="7978"/>
                  </a:lnTo>
                  <a:lnTo>
                    <a:pt x="560" y="8275"/>
                  </a:lnTo>
                  <a:lnTo>
                    <a:pt x="195" y="8434"/>
                  </a:lnTo>
                  <a:lnTo>
                    <a:pt x="1" y="9085"/>
                  </a:lnTo>
                  <a:lnTo>
                    <a:pt x="35" y="9747"/>
                  </a:lnTo>
                  <a:lnTo>
                    <a:pt x="263" y="10454"/>
                  </a:lnTo>
                  <a:lnTo>
                    <a:pt x="252" y="11276"/>
                  </a:lnTo>
                  <a:lnTo>
                    <a:pt x="423" y="11744"/>
                  </a:lnTo>
                  <a:lnTo>
                    <a:pt x="1017" y="12075"/>
                  </a:lnTo>
                  <a:lnTo>
                    <a:pt x="1450" y="12314"/>
                  </a:lnTo>
                  <a:lnTo>
                    <a:pt x="2158" y="11926"/>
                  </a:lnTo>
                  <a:lnTo>
                    <a:pt x="2820" y="11710"/>
                  </a:lnTo>
                  <a:lnTo>
                    <a:pt x="3253" y="10660"/>
                  </a:lnTo>
                  <a:lnTo>
                    <a:pt x="3653" y="9393"/>
                  </a:lnTo>
                  <a:lnTo>
                    <a:pt x="4269" y="7681"/>
                  </a:lnTo>
                  <a:lnTo>
                    <a:pt x="4737" y="6426"/>
                  </a:lnTo>
                  <a:lnTo>
                    <a:pt x="5125" y="5364"/>
                  </a:lnTo>
                  <a:lnTo>
                    <a:pt x="5239" y="4600"/>
                  </a:lnTo>
                  <a:lnTo>
                    <a:pt x="5467" y="4383"/>
                  </a:lnTo>
                  <a:lnTo>
                    <a:pt x="5570" y="3995"/>
                  </a:lnTo>
                  <a:lnTo>
                    <a:pt x="5456" y="3322"/>
                  </a:lnTo>
                  <a:lnTo>
                    <a:pt x="5627" y="3059"/>
                  </a:lnTo>
                  <a:lnTo>
                    <a:pt x="5855" y="3596"/>
                  </a:lnTo>
                  <a:lnTo>
                    <a:pt x="6015" y="3322"/>
                  </a:lnTo>
                  <a:lnTo>
                    <a:pt x="6129" y="2888"/>
                  </a:lnTo>
                  <a:lnTo>
                    <a:pt x="5935" y="2466"/>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24" name="Google Shape;724;p38"/>
            <p:cNvSpPr/>
            <p:nvPr/>
          </p:nvSpPr>
          <p:spPr>
            <a:xfrm>
              <a:off x="1486900" y="2369750"/>
              <a:ext cx="529250" cy="412575"/>
            </a:xfrm>
            <a:custGeom>
              <a:rect b="b" l="l" r="r" t="t"/>
              <a:pathLst>
                <a:path extrusionOk="0" h="16503" w="21170">
                  <a:moveTo>
                    <a:pt x="13444" y="6254"/>
                  </a:moveTo>
                  <a:lnTo>
                    <a:pt x="12930" y="6049"/>
                  </a:lnTo>
                  <a:lnTo>
                    <a:pt x="12371" y="5764"/>
                  </a:lnTo>
                  <a:lnTo>
                    <a:pt x="12257" y="5341"/>
                  </a:lnTo>
                  <a:lnTo>
                    <a:pt x="12234" y="4691"/>
                  </a:lnTo>
                  <a:lnTo>
                    <a:pt x="11892" y="4177"/>
                  </a:lnTo>
                  <a:lnTo>
                    <a:pt x="11743" y="3652"/>
                  </a:lnTo>
                  <a:lnTo>
                    <a:pt x="11515" y="3025"/>
                  </a:lnTo>
                  <a:lnTo>
                    <a:pt x="11070" y="2671"/>
                  </a:lnTo>
                  <a:lnTo>
                    <a:pt x="10454" y="2682"/>
                  </a:lnTo>
                  <a:lnTo>
                    <a:pt x="9769" y="3401"/>
                  </a:lnTo>
                  <a:lnTo>
                    <a:pt x="9198" y="3127"/>
                  </a:lnTo>
                  <a:lnTo>
                    <a:pt x="8879" y="2853"/>
                  </a:lnTo>
                  <a:lnTo>
                    <a:pt x="8822" y="2351"/>
                  </a:lnTo>
                  <a:lnTo>
                    <a:pt x="8708" y="1883"/>
                  </a:lnTo>
                  <a:lnTo>
                    <a:pt x="8365" y="1484"/>
                  </a:lnTo>
                  <a:lnTo>
                    <a:pt x="8069" y="1199"/>
                  </a:lnTo>
                  <a:lnTo>
                    <a:pt x="7886" y="891"/>
                  </a:lnTo>
                  <a:lnTo>
                    <a:pt x="6551" y="891"/>
                  </a:lnTo>
                  <a:lnTo>
                    <a:pt x="6437" y="1256"/>
                  </a:lnTo>
                  <a:lnTo>
                    <a:pt x="5820" y="1256"/>
                  </a:lnTo>
                  <a:lnTo>
                    <a:pt x="4303" y="1256"/>
                  </a:lnTo>
                  <a:lnTo>
                    <a:pt x="2773" y="628"/>
                  </a:lnTo>
                  <a:lnTo>
                    <a:pt x="1758" y="183"/>
                  </a:lnTo>
                  <a:lnTo>
                    <a:pt x="1906" y="0"/>
                  </a:lnTo>
                  <a:lnTo>
                    <a:pt x="902" y="103"/>
                  </a:lnTo>
                  <a:lnTo>
                    <a:pt x="0" y="172"/>
                  </a:lnTo>
                  <a:lnTo>
                    <a:pt x="34" y="982"/>
                  </a:lnTo>
                  <a:lnTo>
                    <a:pt x="137" y="1712"/>
                  </a:lnTo>
                  <a:lnTo>
                    <a:pt x="228" y="2294"/>
                  </a:lnTo>
                  <a:lnTo>
                    <a:pt x="343" y="2865"/>
                  </a:lnTo>
                  <a:lnTo>
                    <a:pt x="719" y="3127"/>
                  </a:lnTo>
                  <a:lnTo>
                    <a:pt x="1130" y="3766"/>
                  </a:lnTo>
                  <a:lnTo>
                    <a:pt x="993" y="4177"/>
                  </a:lnTo>
                  <a:lnTo>
                    <a:pt x="605" y="4508"/>
                  </a:lnTo>
                  <a:lnTo>
                    <a:pt x="308" y="4463"/>
                  </a:lnTo>
                  <a:lnTo>
                    <a:pt x="217" y="4542"/>
                  </a:lnTo>
                  <a:lnTo>
                    <a:pt x="548" y="5067"/>
                  </a:lnTo>
                  <a:lnTo>
                    <a:pt x="959" y="5284"/>
                  </a:lnTo>
                  <a:lnTo>
                    <a:pt x="1107" y="5524"/>
                  </a:lnTo>
                  <a:lnTo>
                    <a:pt x="1233" y="5398"/>
                  </a:lnTo>
                  <a:lnTo>
                    <a:pt x="1678" y="5809"/>
                  </a:lnTo>
                  <a:lnTo>
                    <a:pt x="1974" y="6094"/>
                  </a:lnTo>
                  <a:lnTo>
                    <a:pt x="1986" y="6574"/>
                  </a:lnTo>
                  <a:lnTo>
                    <a:pt x="1815" y="7247"/>
                  </a:lnTo>
                  <a:lnTo>
                    <a:pt x="2169" y="7475"/>
                  </a:lnTo>
                  <a:lnTo>
                    <a:pt x="2648" y="7920"/>
                  </a:lnTo>
                  <a:lnTo>
                    <a:pt x="3059" y="8434"/>
                  </a:lnTo>
                  <a:lnTo>
                    <a:pt x="3161" y="8993"/>
                  </a:lnTo>
                  <a:lnTo>
                    <a:pt x="3298" y="8993"/>
                  </a:lnTo>
                  <a:lnTo>
                    <a:pt x="3686" y="8662"/>
                  </a:lnTo>
                  <a:lnTo>
                    <a:pt x="3743" y="8491"/>
                  </a:lnTo>
                  <a:lnTo>
                    <a:pt x="3527" y="8092"/>
                  </a:lnTo>
                  <a:lnTo>
                    <a:pt x="3298" y="7681"/>
                  </a:lnTo>
                  <a:lnTo>
                    <a:pt x="2933" y="7647"/>
                  </a:lnTo>
                  <a:lnTo>
                    <a:pt x="2990" y="7167"/>
                  </a:lnTo>
                  <a:lnTo>
                    <a:pt x="2853" y="6734"/>
                  </a:lnTo>
                  <a:lnTo>
                    <a:pt x="2716" y="6334"/>
                  </a:lnTo>
                  <a:lnTo>
                    <a:pt x="2648" y="5490"/>
                  </a:lnTo>
                  <a:lnTo>
                    <a:pt x="2271" y="5033"/>
                  </a:lnTo>
                  <a:lnTo>
                    <a:pt x="2191" y="4714"/>
                  </a:lnTo>
                  <a:lnTo>
                    <a:pt x="2020" y="4485"/>
                  </a:lnTo>
                  <a:lnTo>
                    <a:pt x="2020" y="3892"/>
                  </a:lnTo>
                  <a:lnTo>
                    <a:pt x="1872" y="3915"/>
                  </a:lnTo>
                  <a:lnTo>
                    <a:pt x="1860" y="3595"/>
                  </a:lnTo>
                  <a:lnTo>
                    <a:pt x="1758" y="3527"/>
                  </a:lnTo>
                  <a:lnTo>
                    <a:pt x="1701" y="3321"/>
                  </a:lnTo>
                  <a:lnTo>
                    <a:pt x="1313" y="2694"/>
                  </a:lnTo>
                  <a:lnTo>
                    <a:pt x="1164" y="2328"/>
                  </a:lnTo>
                  <a:lnTo>
                    <a:pt x="1301" y="1644"/>
                  </a:lnTo>
                  <a:lnTo>
                    <a:pt x="1313" y="1210"/>
                  </a:lnTo>
                  <a:lnTo>
                    <a:pt x="1575" y="845"/>
                  </a:lnTo>
                  <a:lnTo>
                    <a:pt x="1917" y="1085"/>
                  </a:lnTo>
                  <a:lnTo>
                    <a:pt x="2191" y="1062"/>
                  </a:lnTo>
                  <a:lnTo>
                    <a:pt x="2625" y="1416"/>
                  </a:lnTo>
                  <a:lnTo>
                    <a:pt x="2499" y="1758"/>
                  </a:lnTo>
                  <a:lnTo>
                    <a:pt x="2557" y="2454"/>
                  </a:lnTo>
                  <a:lnTo>
                    <a:pt x="2773" y="3127"/>
                  </a:lnTo>
                  <a:lnTo>
                    <a:pt x="2716" y="3413"/>
                  </a:lnTo>
                  <a:lnTo>
                    <a:pt x="2956" y="3858"/>
                  </a:lnTo>
                  <a:lnTo>
                    <a:pt x="3287" y="4337"/>
                  </a:lnTo>
                  <a:lnTo>
                    <a:pt x="3675" y="4405"/>
                  </a:lnTo>
                  <a:lnTo>
                    <a:pt x="3709" y="5033"/>
                  </a:lnTo>
                  <a:lnTo>
                    <a:pt x="4052" y="5478"/>
                  </a:lnTo>
                  <a:lnTo>
                    <a:pt x="4417" y="5695"/>
                  </a:lnTo>
                  <a:lnTo>
                    <a:pt x="4154" y="6266"/>
                  </a:lnTo>
                  <a:lnTo>
                    <a:pt x="4257" y="6483"/>
                  </a:lnTo>
                  <a:lnTo>
                    <a:pt x="4839" y="6848"/>
                  </a:lnTo>
                  <a:lnTo>
                    <a:pt x="5113" y="7418"/>
                  </a:lnTo>
                  <a:lnTo>
                    <a:pt x="5752" y="8114"/>
                  </a:lnTo>
                  <a:lnTo>
                    <a:pt x="6300" y="9027"/>
                  </a:lnTo>
                  <a:lnTo>
                    <a:pt x="6482" y="9484"/>
                  </a:lnTo>
                  <a:lnTo>
                    <a:pt x="6482" y="9849"/>
                  </a:lnTo>
                  <a:lnTo>
                    <a:pt x="6676" y="10260"/>
                  </a:lnTo>
                  <a:lnTo>
                    <a:pt x="6642" y="10568"/>
                  </a:lnTo>
                  <a:lnTo>
                    <a:pt x="6414" y="10796"/>
                  </a:lnTo>
                  <a:lnTo>
                    <a:pt x="6448" y="11059"/>
                  </a:lnTo>
                  <a:lnTo>
                    <a:pt x="6186" y="11161"/>
                  </a:lnTo>
                  <a:lnTo>
                    <a:pt x="6300" y="11595"/>
                  </a:lnTo>
                  <a:lnTo>
                    <a:pt x="6608" y="12166"/>
                  </a:lnTo>
                  <a:lnTo>
                    <a:pt x="7361" y="12679"/>
                  </a:lnTo>
                  <a:lnTo>
                    <a:pt x="7635" y="13102"/>
                  </a:lnTo>
                  <a:lnTo>
                    <a:pt x="8411" y="13387"/>
                  </a:lnTo>
                  <a:lnTo>
                    <a:pt x="8833" y="13444"/>
                  </a:lnTo>
                  <a:lnTo>
                    <a:pt x="9004" y="13684"/>
                  </a:lnTo>
                  <a:lnTo>
                    <a:pt x="9609" y="14106"/>
                  </a:lnTo>
                  <a:lnTo>
                    <a:pt x="10442" y="14540"/>
                  </a:lnTo>
                  <a:lnTo>
                    <a:pt x="11013" y="14665"/>
                  </a:lnTo>
                  <a:lnTo>
                    <a:pt x="11698" y="15076"/>
                  </a:lnTo>
                  <a:lnTo>
                    <a:pt x="12268" y="15247"/>
                  </a:lnTo>
                  <a:lnTo>
                    <a:pt x="12805" y="15498"/>
                  </a:lnTo>
                  <a:lnTo>
                    <a:pt x="13216" y="15395"/>
                  </a:lnTo>
                  <a:lnTo>
                    <a:pt x="13900" y="15053"/>
                  </a:lnTo>
                  <a:lnTo>
                    <a:pt x="14345" y="14996"/>
                  </a:lnTo>
                  <a:lnTo>
                    <a:pt x="14973" y="15224"/>
                  </a:lnTo>
                  <a:lnTo>
                    <a:pt x="15338" y="15521"/>
                  </a:lnTo>
                  <a:lnTo>
                    <a:pt x="16126" y="16502"/>
                  </a:lnTo>
                  <a:lnTo>
                    <a:pt x="16183" y="16240"/>
                  </a:lnTo>
                  <a:lnTo>
                    <a:pt x="16297" y="16023"/>
                  </a:lnTo>
                  <a:lnTo>
                    <a:pt x="16194" y="15852"/>
                  </a:lnTo>
                  <a:lnTo>
                    <a:pt x="16662" y="15110"/>
                  </a:lnTo>
                  <a:lnTo>
                    <a:pt x="17678" y="15110"/>
                  </a:lnTo>
                  <a:lnTo>
                    <a:pt x="17735" y="14813"/>
                  </a:lnTo>
                  <a:lnTo>
                    <a:pt x="17621" y="14756"/>
                  </a:lnTo>
                  <a:lnTo>
                    <a:pt x="17552" y="14551"/>
                  </a:lnTo>
                  <a:lnTo>
                    <a:pt x="17278" y="14334"/>
                  </a:lnTo>
                  <a:lnTo>
                    <a:pt x="17027" y="14037"/>
                  </a:lnTo>
                  <a:lnTo>
                    <a:pt x="17392" y="14037"/>
                  </a:lnTo>
                  <a:lnTo>
                    <a:pt x="17449" y="13524"/>
                  </a:lnTo>
                  <a:lnTo>
                    <a:pt x="18191" y="13524"/>
                  </a:lnTo>
                  <a:lnTo>
                    <a:pt x="18922" y="13535"/>
                  </a:lnTo>
                  <a:lnTo>
                    <a:pt x="18933" y="13398"/>
                  </a:lnTo>
                  <a:lnTo>
                    <a:pt x="19036" y="13353"/>
                  </a:lnTo>
                  <a:lnTo>
                    <a:pt x="19161" y="13467"/>
                  </a:lnTo>
                  <a:lnTo>
                    <a:pt x="19515" y="12908"/>
                  </a:lnTo>
                  <a:lnTo>
                    <a:pt x="19663" y="12908"/>
                  </a:lnTo>
                  <a:lnTo>
                    <a:pt x="19835" y="12896"/>
                  </a:lnTo>
                  <a:lnTo>
                    <a:pt x="20006" y="13124"/>
                  </a:lnTo>
                  <a:lnTo>
                    <a:pt x="20291" y="12417"/>
                  </a:lnTo>
                  <a:lnTo>
                    <a:pt x="20462" y="12029"/>
                  </a:lnTo>
                  <a:lnTo>
                    <a:pt x="20337" y="11869"/>
                  </a:lnTo>
                  <a:lnTo>
                    <a:pt x="20588" y="11310"/>
                  </a:lnTo>
                  <a:lnTo>
                    <a:pt x="21090" y="10773"/>
                  </a:lnTo>
                  <a:lnTo>
                    <a:pt x="21170" y="10328"/>
                  </a:lnTo>
                  <a:lnTo>
                    <a:pt x="20999" y="10146"/>
                  </a:lnTo>
                  <a:lnTo>
                    <a:pt x="20519" y="10214"/>
                  </a:lnTo>
                  <a:lnTo>
                    <a:pt x="19835" y="10191"/>
                  </a:lnTo>
                  <a:lnTo>
                    <a:pt x="18979" y="10397"/>
                  </a:lnTo>
                  <a:lnTo>
                    <a:pt x="18408" y="10648"/>
                  </a:lnTo>
                  <a:lnTo>
                    <a:pt x="18237" y="10899"/>
                  </a:lnTo>
                  <a:lnTo>
                    <a:pt x="18066" y="11675"/>
                  </a:lnTo>
                  <a:lnTo>
                    <a:pt x="17803" y="12200"/>
                  </a:lnTo>
                  <a:lnTo>
                    <a:pt x="17255" y="12565"/>
                  </a:lnTo>
                  <a:lnTo>
                    <a:pt x="16742" y="12725"/>
                  </a:lnTo>
                  <a:lnTo>
                    <a:pt x="16126" y="12885"/>
                  </a:lnTo>
                  <a:lnTo>
                    <a:pt x="15509" y="12965"/>
                  </a:lnTo>
                  <a:lnTo>
                    <a:pt x="14779" y="13227"/>
                  </a:lnTo>
                  <a:lnTo>
                    <a:pt x="14517" y="12851"/>
                  </a:lnTo>
                  <a:lnTo>
                    <a:pt x="13718" y="12611"/>
                  </a:lnTo>
                  <a:lnTo>
                    <a:pt x="13455" y="12154"/>
                  </a:lnTo>
                  <a:lnTo>
                    <a:pt x="13352" y="11641"/>
                  </a:lnTo>
                  <a:lnTo>
                    <a:pt x="12930" y="10967"/>
                  </a:lnTo>
                  <a:lnTo>
                    <a:pt x="12873" y="10260"/>
                  </a:lnTo>
                  <a:lnTo>
                    <a:pt x="12702" y="9815"/>
                  </a:lnTo>
                  <a:lnTo>
                    <a:pt x="12633" y="9336"/>
                  </a:lnTo>
                  <a:lnTo>
                    <a:pt x="12782" y="8890"/>
                  </a:lnTo>
                  <a:lnTo>
                    <a:pt x="13044" y="7658"/>
                  </a:lnTo>
                  <a:lnTo>
                    <a:pt x="13295" y="7019"/>
                  </a:lnTo>
                  <a:lnTo>
                    <a:pt x="13740" y="6220"/>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25" name="Google Shape;725;p38"/>
            <p:cNvSpPr/>
            <p:nvPr/>
          </p:nvSpPr>
          <p:spPr>
            <a:xfrm>
              <a:off x="4096575" y="2151500"/>
              <a:ext cx="45950" cy="32825"/>
            </a:xfrm>
            <a:custGeom>
              <a:rect b="b" l="l" r="r" t="t"/>
              <a:pathLst>
                <a:path extrusionOk="0" h="1313" w="1838">
                  <a:moveTo>
                    <a:pt x="1724" y="285"/>
                  </a:moveTo>
                  <a:lnTo>
                    <a:pt x="1324" y="0"/>
                  </a:lnTo>
                  <a:lnTo>
                    <a:pt x="982" y="11"/>
                  </a:lnTo>
                  <a:lnTo>
                    <a:pt x="742" y="69"/>
                  </a:lnTo>
                  <a:lnTo>
                    <a:pt x="583" y="103"/>
                  </a:lnTo>
                  <a:lnTo>
                    <a:pt x="172" y="240"/>
                  </a:lnTo>
                  <a:lnTo>
                    <a:pt x="160" y="411"/>
                  </a:lnTo>
                  <a:lnTo>
                    <a:pt x="58" y="411"/>
                  </a:lnTo>
                  <a:lnTo>
                    <a:pt x="58" y="411"/>
                  </a:lnTo>
                  <a:lnTo>
                    <a:pt x="1" y="719"/>
                  </a:lnTo>
                  <a:lnTo>
                    <a:pt x="126" y="1084"/>
                  </a:lnTo>
                  <a:lnTo>
                    <a:pt x="457" y="1312"/>
                  </a:lnTo>
                  <a:lnTo>
                    <a:pt x="925" y="1233"/>
                  </a:lnTo>
                  <a:lnTo>
                    <a:pt x="1199" y="1039"/>
                  </a:lnTo>
                  <a:lnTo>
                    <a:pt x="1598" y="1061"/>
                  </a:lnTo>
                  <a:lnTo>
                    <a:pt x="1701" y="902"/>
                  </a:lnTo>
                  <a:lnTo>
                    <a:pt x="1838" y="867"/>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26" name="Google Shape;726;p38"/>
            <p:cNvSpPr/>
            <p:nvPr/>
          </p:nvSpPr>
          <p:spPr>
            <a:xfrm>
              <a:off x="3479450" y="2545500"/>
              <a:ext cx="326425" cy="337525"/>
            </a:xfrm>
            <a:custGeom>
              <a:rect b="b" l="l" r="r" t="t"/>
              <a:pathLst>
                <a:path extrusionOk="0" h="13501" w="13057">
                  <a:moveTo>
                    <a:pt x="13045" y="5284"/>
                  </a:moveTo>
                  <a:lnTo>
                    <a:pt x="12178" y="5364"/>
                  </a:lnTo>
                  <a:lnTo>
                    <a:pt x="12155" y="4793"/>
                  </a:lnTo>
                  <a:lnTo>
                    <a:pt x="11790" y="4645"/>
                  </a:lnTo>
                  <a:lnTo>
                    <a:pt x="11299" y="4383"/>
                  </a:lnTo>
                  <a:lnTo>
                    <a:pt x="11116" y="3960"/>
                  </a:lnTo>
                  <a:lnTo>
                    <a:pt x="8469" y="1986"/>
                  </a:lnTo>
                  <a:lnTo>
                    <a:pt x="5844" y="0"/>
                  </a:lnTo>
                  <a:lnTo>
                    <a:pt x="4646" y="23"/>
                  </a:lnTo>
                  <a:lnTo>
                    <a:pt x="4988" y="3926"/>
                  </a:lnTo>
                  <a:lnTo>
                    <a:pt x="5330" y="7852"/>
                  </a:lnTo>
                  <a:lnTo>
                    <a:pt x="5467" y="7966"/>
                  </a:lnTo>
                  <a:lnTo>
                    <a:pt x="5285" y="8594"/>
                  </a:lnTo>
                  <a:lnTo>
                    <a:pt x="2101" y="8605"/>
                  </a:lnTo>
                  <a:lnTo>
                    <a:pt x="1975" y="8810"/>
                  </a:lnTo>
                  <a:lnTo>
                    <a:pt x="1679" y="8753"/>
                  </a:lnTo>
                  <a:lnTo>
                    <a:pt x="1222" y="8936"/>
                  </a:lnTo>
                  <a:lnTo>
                    <a:pt x="674" y="8674"/>
                  </a:lnTo>
                  <a:lnTo>
                    <a:pt x="423" y="8708"/>
                  </a:lnTo>
                  <a:lnTo>
                    <a:pt x="275" y="9233"/>
                  </a:lnTo>
                  <a:lnTo>
                    <a:pt x="1" y="9404"/>
                  </a:lnTo>
                  <a:lnTo>
                    <a:pt x="35" y="9963"/>
                  </a:lnTo>
                  <a:lnTo>
                    <a:pt x="195" y="10488"/>
                  </a:lnTo>
                  <a:lnTo>
                    <a:pt x="492" y="10751"/>
                  </a:lnTo>
                  <a:lnTo>
                    <a:pt x="549" y="11082"/>
                  </a:lnTo>
                  <a:lnTo>
                    <a:pt x="503" y="11367"/>
                  </a:lnTo>
                  <a:lnTo>
                    <a:pt x="549" y="11698"/>
                  </a:lnTo>
                  <a:lnTo>
                    <a:pt x="674" y="11698"/>
                  </a:lnTo>
                  <a:lnTo>
                    <a:pt x="891" y="11584"/>
                  </a:lnTo>
                  <a:lnTo>
                    <a:pt x="1017" y="11618"/>
                  </a:lnTo>
                  <a:lnTo>
                    <a:pt x="1233" y="11846"/>
                  </a:lnTo>
                  <a:lnTo>
                    <a:pt x="1576" y="11915"/>
                  </a:lnTo>
                  <a:lnTo>
                    <a:pt x="1804" y="11721"/>
                  </a:lnTo>
                  <a:lnTo>
                    <a:pt x="2055" y="11606"/>
                  </a:lnTo>
                  <a:lnTo>
                    <a:pt x="2249" y="11470"/>
                  </a:lnTo>
                  <a:lnTo>
                    <a:pt x="2398" y="11504"/>
                  </a:lnTo>
                  <a:lnTo>
                    <a:pt x="2592" y="11698"/>
                  </a:lnTo>
                  <a:lnTo>
                    <a:pt x="2671" y="11937"/>
                  </a:lnTo>
                  <a:lnTo>
                    <a:pt x="3002" y="12325"/>
                  </a:lnTo>
                  <a:lnTo>
                    <a:pt x="2831" y="12554"/>
                  </a:lnTo>
                  <a:lnTo>
                    <a:pt x="2797" y="12862"/>
                  </a:lnTo>
                  <a:lnTo>
                    <a:pt x="2968" y="12771"/>
                  </a:lnTo>
                  <a:lnTo>
                    <a:pt x="3071" y="12873"/>
                  </a:lnTo>
                  <a:lnTo>
                    <a:pt x="3025" y="13136"/>
                  </a:lnTo>
                  <a:lnTo>
                    <a:pt x="3276" y="13398"/>
                  </a:lnTo>
                  <a:lnTo>
                    <a:pt x="3368" y="13307"/>
                  </a:lnTo>
                  <a:lnTo>
                    <a:pt x="3596" y="13455"/>
                  </a:lnTo>
                  <a:lnTo>
                    <a:pt x="4212" y="13467"/>
                  </a:lnTo>
                  <a:lnTo>
                    <a:pt x="4360" y="13193"/>
                  </a:lnTo>
                  <a:lnTo>
                    <a:pt x="4497" y="13216"/>
                  </a:lnTo>
                  <a:lnTo>
                    <a:pt x="4726" y="13113"/>
                  </a:lnTo>
                  <a:lnTo>
                    <a:pt x="4851" y="13501"/>
                  </a:lnTo>
                  <a:lnTo>
                    <a:pt x="5045" y="13387"/>
                  </a:lnTo>
                  <a:lnTo>
                    <a:pt x="5365" y="13261"/>
                  </a:lnTo>
                  <a:lnTo>
                    <a:pt x="5308" y="12725"/>
                  </a:lnTo>
                  <a:lnTo>
                    <a:pt x="5536" y="12348"/>
                  </a:lnTo>
                  <a:lnTo>
                    <a:pt x="5513" y="12029"/>
                  </a:lnTo>
                  <a:lnTo>
                    <a:pt x="6152" y="11287"/>
                  </a:lnTo>
                  <a:lnTo>
                    <a:pt x="6266" y="10659"/>
                  </a:lnTo>
                  <a:lnTo>
                    <a:pt x="6495" y="10431"/>
                  </a:lnTo>
                  <a:lnTo>
                    <a:pt x="6883" y="10557"/>
                  </a:lnTo>
                  <a:lnTo>
                    <a:pt x="7213" y="10374"/>
                  </a:lnTo>
                  <a:lnTo>
                    <a:pt x="7328" y="10146"/>
                  </a:lnTo>
                  <a:lnTo>
                    <a:pt x="7932" y="9735"/>
                  </a:lnTo>
                  <a:lnTo>
                    <a:pt x="8092" y="9450"/>
                  </a:lnTo>
                  <a:lnTo>
                    <a:pt x="8834" y="9073"/>
                  </a:lnTo>
                  <a:lnTo>
                    <a:pt x="9268" y="8947"/>
                  </a:lnTo>
                  <a:lnTo>
                    <a:pt x="9462" y="9119"/>
                  </a:lnTo>
                  <a:lnTo>
                    <a:pt x="9975" y="9119"/>
                  </a:lnTo>
                  <a:lnTo>
                    <a:pt x="10489" y="9073"/>
                  </a:lnTo>
                  <a:lnTo>
                    <a:pt x="10774" y="8765"/>
                  </a:lnTo>
                  <a:lnTo>
                    <a:pt x="11858" y="8674"/>
                  </a:lnTo>
                  <a:lnTo>
                    <a:pt x="12554" y="8537"/>
                  </a:lnTo>
                  <a:lnTo>
                    <a:pt x="12634" y="7977"/>
                  </a:lnTo>
                  <a:lnTo>
                    <a:pt x="13057" y="7361"/>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27" name="Google Shape;727;p38"/>
            <p:cNvSpPr/>
            <p:nvPr/>
          </p:nvSpPr>
          <p:spPr>
            <a:xfrm>
              <a:off x="5533650" y="2469325"/>
              <a:ext cx="174925" cy="417425"/>
            </a:xfrm>
            <a:custGeom>
              <a:rect b="b" l="l" r="r" t="t"/>
              <a:pathLst>
                <a:path extrusionOk="0" h="16697" w="6997">
                  <a:moveTo>
                    <a:pt x="6996" y="6266"/>
                  </a:moveTo>
                  <a:lnTo>
                    <a:pt x="6905" y="5889"/>
                  </a:lnTo>
                  <a:lnTo>
                    <a:pt x="6369" y="6151"/>
                  </a:lnTo>
                  <a:lnTo>
                    <a:pt x="6015" y="5980"/>
                  </a:lnTo>
                  <a:lnTo>
                    <a:pt x="5365" y="5638"/>
                  </a:lnTo>
                  <a:lnTo>
                    <a:pt x="5479" y="4896"/>
                  </a:lnTo>
                  <a:lnTo>
                    <a:pt x="4954" y="4702"/>
                  </a:lnTo>
                  <a:lnTo>
                    <a:pt x="4623" y="3880"/>
                  </a:lnTo>
                  <a:lnTo>
                    <a:pt x="3824" y="4017"/>
                  </a:lnTo>
                  <a:lnTo>
                    <a:pt x="3733" y="2956"/>
                  </a:lnTo>
                  <a:lnTo>
                    <a:pt x="4315" y="2191"/>
                  </a:lnTo>
                  <a:lnTo>
                    <a:pt x="4200" y="1438"/>
                  </a:lnTo>
                  <a:lnTo>
                    <a:pt x="4018" y="742"/>
                  </a:lnTo>
                  <a:lnTo>
                    <a:pt x="3630" y="525"/>
                  </a:lnTo>
                  <a:lnTo>
                    <a:pt x="3242" y="0"/>
                  </a:lnTo>
                  <a:lnTo>
                    <a:pt x="2820" y="57"/>
                  </a:lnTo>
                  <a:lnTo>
                    <a:pt x="2945" y="400"/>
                  </a:lnTo>
                  <a:lnTo>
                    <a:pt x="2717" y="571"/>
                  </a:lnTo>
                  <a:lnTo>
                    <a:pt x="2899" y="1119"/>
                  </a:lnTo>
                  <a:lnTo>
                    <a:pt x="2317" y="970"/>
                  </a:lnTo>
                  <a:lnTo>
                    <a:pt x="1450" y="1598"/>
                  </a:lnTo>
                  <a:lnTo>
                    <a:pt x="1576" y="2111"/>
                  </a:lnTo>
                  <a:lnTo>
                    <a:pt x="1279" y="2876"/>
                  </a:lnTo>
                  <a:lnTo>
                    <a:pt x="1313" y="3321"/>
                  </a:lnTo>
                  <a:lnTo>
                    <a:pt x="1108" y="4063"/>
                  </a:lnTo>
                  <a:lnTo>
                    <a:pt x="446" y="3858"/>
                  </a:lnTo>
                  <a:lnTo>
                    <a:pt x="571" y="4805"/>
                  </a:lnTo>
                  <a:lnTo>
                    <a:pt x="446" y="5101"/>
                  </a:lnTo>
                  <a:lnTo>
                    <a:pt x="571" y="5489"/>
                  </a:lnTo>
                  <a:lnTo>
                    <a:pt x="229" y="5706"/>
                  </a:lnTo>
                  <a:lnTo>
                    <a:pt x="309" y="6357"/>
                  </a:lnTo>
                  <a:lnTo>
                    <a:pt x="1" y="6220"/>
                  </a:lnTo>
                  <a:lnTo>
                    <a:pt x="161" y="6950"/>
                  </a:lnTo>
                  <a:lnTo>
                    <a:pt x="822" y="7692"/>
                  </a:lnTo>
                  <a:lnTo>
                    <a:pt x="1302" y="7818"/>
                  </a:lnTo>
                  <a:lnTo>
                    <a:pt x="1245" y="8126"/>
                  </a:lnTo>
                  <a:lnTo>
                    <a:pt x="2021" y="9187"/>
                  </a:lnTo>
                  <a:lnTo>
                    <a:pt x="2283" y="10020"/>
                  </a:lnTo>
                  <a:lnTo>
                    <a:pt x="2158" y="11150"/>
                  </a:lnTo>
                  <a:lnTo>
                    <a:pt x="2671" y="11367"/>
                  </a:lnTo>
                  <a:lnTo>
                    <a:pt x="3128" y="11447"/>
                  </a:lnTo>
                  <a:lnTo>
                    <a:pt x="3961" y="10796"/>
                  </a:lnTo>
                  <a:lnTo>
                    <a:pt x="4417" y="10351"/>
                  </a:lnTo>
                  <a:lnTo>
                    <a:pt x="4851" y="11093"/>
                  </a:lnTo>
                  <a:lnTo>
                    <a:pt x="5136" y="12246"/>
                  </a:lnTo>
                  <a:lnTo>
                    <a:pt x="5513" y="13330"/>
                  </a:lnTo>
                  <a:lnTo>
                    <a:pt x="5878" y="13809"/>
                  </a:lnTo>
                  <a:lnTo>
                    <a:pt x="5912" y="14790"/>
                  </a:lnTo>
                  <a:lnTo>
                    <a:pt x="6220" y="15327"/>
                  </a:lnTo>
                  <a:lnTo>
                    <a:pt x="6038" y="16012"/>
                  </a:lnTo>
                  <a:lnTo>
                    <a:pt x="6163" y="16696"/>
                  </a:lnTo>
                  <a:lnTo>
                    <a:pt x="6483" y="15760"/>
                  </a:lnTo>
                  <a:lnTo>
                    <a:pt x="6848" y="14916"/>
                  </a:lnTo>
                  <a:lnTo>
                    <a:pt x="6449" y="14094"/>
                  </a:lnTo>
                  <a:lnTo>
                    <a:pt x="6426" y="13661"/>
                  </a:lnTo>
                  <a:lnTo>
                    <a:pt x="6278" y="13158"/>
                  </a:lnTo>
                  <a:lnTo>
                    <a:pt x="5684" y="12440"/>
                  </a:lnTo>
                  <a:lnTo>
                    <a:pt x="5444" y="11983"/>
                  </a:lnTo>
                  <a:lnTo>
                    <a:pt x="5684" y="11823"/>
                  </a:lnTo>
                  <a:lnTo>
                    <a:pt x="5878" y="11024"/>
                  </a:lnTo>
                  <a:lnTo>
                    <a:pt x="5467" y="10420"/>
                  </a:lnTo>
                  <a:lnTo>
                    <a:pt x="4885" y="9769"/>
                  </a:lnTo>
                  <a:lnTo>
                    <a:pt x="4383" y="8970"/>
                  </a:lnTo>
                  <a:lnTo>
                    <a:pt x="4703" y="8810"/>
                  </a:lnTo>
                  <a:lnTo>
                    <a:pt x="4908" y="7829"/>
                  </a:lnTo>
                  <a:lnTo>
                    <a:pt x="5467" y="7783"/>
                  </a:lnTo>
                  <a:lnTo>
                    <a:pt x="5867" y="7384"/>
                  </a:lnTo>
                  <a:lnTo>
                    <a:pt x="6300" y="7190"/>
                  </a:lnTo>
                  <a:lnTo>
                    <a:pt x="6414" y="6848"/>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28" name="Google Shape;728;p38"/>
            <p:cNvSpPr/>
            <p:nvPr/>
          </p:nvSpPr>
          <p:spPr>
            <a:xfrm>
              <a:off x="4057775" y="2124950"/>
              <a:ext cx="33400" cy="36275"/>
            </a:xfrm>
            <a:custGeom>
              <a:rect b="b" l="l" r="r" t="t"/>
              <a:pathLst>
                <a:path extrusionOk="0" h="1451" w="1336">
                  <a:moveTo>
                    <a:pt x="1279" y="640"/>
                  </a:moveTo>
                  <a:lnTo>
                    <a:pt x="1336" y="549"/>
                  </a:lnTo>
                  <a:lnTo>
                    <a:pt x="1050" y="377"/>
                  </a:lnTo>
                  <a:lnTo>
                    <a:pt x="799" y="275"/>
                  </a:lnTo>
                  <a:lnTo>
                    <a:pt x="685" y="161"/>
                  </a:lnTo>
                  <a:lnTo>
                    <a:pt x="468" y="1"/>
                  </a:lnTo>
                  <a:lnTo>
                    <a:pt x="343" y="92"/>
                  </a:lnTo>
                  <a:lnTo>
                    <a:pt x="126" y="286"/>
                  </a:lnTo>
                  <a:lnTo>
                    <a:pt x="69" y="777"/>
                  </a:lnTo>
                  <a:lnTo>
                    <a:pt x="1" y="914"/>
                  </a:lnTo>
                  <a:lnTo>
                    <a:pt x="1" y="914"/>
                  </a:lnTo>
                  <a:lnTo>
                    <a:pt x="320" y="1085"/>
                  </a:lnTo>
                  <a:lnTo>
                    <a:pt x="548" y="1393"/>
                  </a:lnTo>
                  <a:lnTo>
                    <a:pt x="708" y="1450"/>
                  </a:lnTo>
                  <a:lnTo>
                    <a:pt x="708" y="1450"/>
                  </a:lnTo>
                  <a:lnTo>
                    <a:pt x="640" y="1176"/>
                  </a:lnTo>
                  <a:lnTo>
                    <a:pt x="925" y="731"/>
                  </a:lnTo>
                  <a:lnTo>
                    <a:pt x="982" y="902"/>
                  </a:lnTo>
                  <a:lnTo>
                    <a:pt x="1165" y="834"/>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29" name="Google Shape;729;p38"/>
            <p:cNvSpPr/>
            <p:nvPr/>
          </p:nvSpPr>
          <p:spPr>
            <a:xfrm>
              <a:off x="5255200" y="1937225"/>
              <a:ext cx="593450" cy="230275"/>
            </a:xfrm>
            <a:custGeom>
              <a:rect b="b" l="l" r="r" t="t"/>
              <a:pathLst>
                <a:path extrusionOk="0" h="9211" w="23738">
                  <a:moveTo>
                    <a:pt x="9541" y="1336"/>
                  </a:moveTo>
                  <a:lnTo>
                    <a:pt x="9016" y="685"/>
                  </a:lnTo>
                  <a:lnTo>
                    <a:pt x="8080" y="468"/>
                  </a:lnTo>
                  <a:lnTo>
                    <a:pt x="7396" y="354"/>
                  </a:lnTo>
                  <a:lnTo>
                    <a:pt x="6403" y="1"/>
                  </a:lnTo>
                  <a:lnTo>
                    <a:pt x="6220" y="914"/>
                  </a:lnTo>
                  <a:lnTo>
                    <a:pt x="6791" y="1427"/>
                  </a:lnTo>
                  <a:lnTo>
                    <a:pt x="6448" y="2043"/>
                  </a:lnTo>
                  <a:lnTo>
                    <a:pt x="5319" y="1815"/>
                  </a:lnTo>
                  <a:lnTo>
                    <a:pt x="4611" y="1781"/>
                  </a:lnTo>
                  <a:lnTo>
                    <a:pt x="3938" y="1370"/>
                  </a:lnTo>
                  <a:lnTo>
                    <a:pt x="3207" y="1359"/>
                  </a:lnTo>
                  <a:lnTo>
                    <a:pt x="2454" y="1085"/>
                  </a:lnTo>
                  <a:lnTo>
                    <a:pt x="1610" y="1496"/>
                  </a:lnTo>
                  <a:lnTo>
                    <a:pt x="674" y="2272"/>
                  </a:lnTo>
                  <a:lnTo>
                    <a:pt x="0" y="2409"/>
                  </a:lnTo>
                  <a:lnTo>
                    <a:pt x="468" y="3036"/>
                  </a:lnTo>
                  <a:lnTo>
                    <a:pt x="1290" y="3504"/>
                  </a:lnTo>
                  <a:lnTo>
                    <a:pt x="2443" y="3835"/>
                  </a:lnTo>
                  <a:lnTo>
                    <a:pt x="3264" y="4554"/>
                  </a:lnTo>
                  <a:lnTo>
                    <a:pt x="3447" y="5593"/>
                  </a:lnTo>
                  <a:lnTo>
                    <a:pt x="3881" y="5981"/>
                  </a:lnTo>
                  <a:lnTo>
                    <a:pt x="4794" y="6117"/>
                  </a:lnTo>
                  <a:lnTo>
                    <a:pt x="5821" y="6243"/>
                  </a:lnTo>
                  <a:lnTo>
                    <a:pt x="6951" y="6791"/>
                  </a:lnTo>
                  <a:lnTo>
                    <a:pt x="7430" y="6893"/>
                  </a:lnTo>
                  <a:lnTo>
                    <a:pt x="8137" y="7704"/>
                  </a:lnTo>
                  <a:lnTo>
                    <a:pt x="8799" y="8217"/>
                  </a:lnTo>
                  <a:lnTo>
                    <a:pt x="9587" y="8206"/>
                  </a:lnTo>
                  <a:lnTo>
                    <a:pt x="11184" y="8388"/>
                  </a:lnTo>
                  <a:lnTo>
                    <a:pt x="12097" y="8274"/>
                  </a:lnTo>
                  <a:lnTo>
                    <a:pt x="12885" y="8400"/>
                  </a:lnTo>
                  <a:lnTo>
                    <a:pt x="14209" y="8936"/>
                  </a:lnTo>
                  <a:lnTo>
                    <a:pt x="15099" y="8925"/>
                  </a:lnTo>
                  <a:lnTo>
                    <a:pt x="15555" y="9210"/>
                  </a:lnTo>
                  <a:lnTo>
                    <a:pt x="16183" y="8742"/>
                  </a:lnTo>
                  <a:lnTo>
                    <a:pt x="17210" y="8423"/>
                  </a:lnTo>
                  <a:lnTo>
                    <a:pt x="18271" y="8400"/>
                  </a:lnTo>
                  <a:lnTo>
                    <a:pt x="18979" y="8080"/>
                  </a:lnTo>
                  <a:lnTo>
                    <a:pt x="19241" y="7612"/>
                  </a:lnTo>
                  <a:lnTo>
                    <a:pt x="19607" y="7327"/>
                  </a:lnTo>
                  <a:lnTo>
                    <a:pt x="19333" y="7030"/>
                  </a:lnTo>
                  <a:lnTo>
                    <a:pt x="18922" y="6699"/>
                  </a:lnTo>
                  <a:lnTo>
                    <a:pt x="18979" y="6129"/>
                  </a:lnTo>
                  <a:lnTo>
                    <a:pt x="19435" y="6197"/>
                  </a:lnTo>
                  <a:lnTo>
                    <a:pt x="20269" y="6391"/>
                  </a:lnTo>
                  <a:lnTo>
                    <a:pt x="20714" y="5912"/>
                  </a:lnTo>
                  <a:lnTo>
                    <a:pt x="21615" y="5570"/>
                  </a:lnTo>
                  <a:lnTo>
                    <a:pt x="21809" y="4988"/>
                  </a:lnTo>
                  <a:lnTo>
                    <a:pt x="22152" y="4737"/>
                  </a:lnTo>
                  <a:lnTo>
                    <a:pt x="23122" y="4622"/>
                  </a:lnTo>
                  <a:lnTo>
                    <a:pt x="23738" y="4714"/>
                  </a:lnTo>
                  <a:lnTo>
                    <a:pt x="23635" y="4406"/>
                  </a:lnTo>
                  <a:lnTo>
                    <a:pt x="22608" y="3789"/>
                  </a:lnTo>
                  <a:lnTo>
                    <a:pt x="21889" y="3504"/>
                  </a:lnTo>
                  <a:lnTo>
                    <a:pt x="21524" y="3835"/>
                  </a:lnTo>
                  <a:lnTo>
                    <a:pt x="20759" y="3687"/>
                  </a:lnTo>
                  <a:lnTo>
                    <a:pt x="20417" y="3801"/>
                  </a:lnTo>
                  <a:lnTo>
                    <a:pt x="20029" y="3436"/>
                  </a:lnTo>
                  <a:lnTo>
                    <a:pt x="19983" y="2545"/>
                  </a:lnTo>
                  <a:lnTo>
                    <a:pt x="19903" y="1895"/>
                  </a:lnTo>
                  <a:lnTo>
                    <a:pt x="19116" y="1963"/>
                  </a:lnTo>
                  <a:lnTo>
                    <a:pt x="18557" y="1667"/>
                  </a:lnTo>
                  <a:lnTo>
                    <a:pt x="18089" y="1564"/>
                  </a:lnTo>
                  <a:lnTo>
                    <a:pt x="17450" y="2192"/>
                  </a:lnTo>
                  <a:lnTo>
                    <a:pt x="16617" y="2340"/>
                  </a:lnTo>
                  <a:lnTo>
                    <a:pt x="16103" y="2568"/>
                  </a:lnTo>
                  <a:lnTo>
                    <a:pt x="15156" y="2420"/>
                  </a:lnTo>
                  <a:lnTo>
                    <a:pt x="14505" y="2420"/>
                  </a:lnTo>
                  <a:lnTo>
                    <a:pt x="13809" y="1975"/>
                  </a:lnTo>
                  <a:lnTo>
                    <a:pt x="12885" y="1553"/>
                  </a:lnTo>
                  <a:lnTo>
                    <a:pt x="12109" y="1438"/>
                  </a:lnTo>
                  <a:lnTo>
                    <a:pt x="11299" y="1553"/>
                  </a:lnTo>
                  <a:lnTo>
                    <a:pt x="10739" y="1712"/>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30" name="Google Shape;730;p38"/>
            <p:cNvSpPr/>
            <p:nvPr/>
          </p:nvSpPr>
          <p:spPr>
            <a:xfrm>
              <a:off x="4320550" y="3346350"/>
              <a:ext cx="210275" cy="372625"/>
            </a:xfrm>
            <a:custGeom>
              <a:rect b="b" l="l" r="r" t="t"/>
              <a:pathLst>
                <a:path extrusionOk="0" h="14905" w="8411">
                  <a:moveTo>
                    <a:pt x="8320" y="411"/>
                  </a:moveTo>
                  <a:lnTo>
                    <a:pt x="8206" y="0"/>
                  </a:lnTo>
                  <a:lnTo>
                    <a:pt x="8206" y="0"/>
                  </a:lnTo>
                  <a:lnTo>
                    <a:pt x="8206" y="0"/>
                  </a:lnTo>
                  <a:lnTo>
                    <a:pt x="7544" y="525"/>
                  </a:lnTo>
                  <a:lnTo>
                    <a:pt x="6665" y="879"/>
                  </a:lnTo>
                  <a:lnTo>
                    <a:pt x="6186" y="868"/>
                  </a:lnTo>
                  <a:lnTo>
                    <a:pt x="5889" y="1141"/>
                  </a:lnTo>
                  <a:lnTo>
                    <a:pt x="5330" y="1153"/>
                  </a:lnTo>
                  <a:lnTo>
                    <a:pt x="5136" y="1267"/>
                  </a:lnTo>
                  <a:lnTo>
                    <a:pt x="4177" y="1005"/>
                  </a:lnTo>
                  <a:lnTo>
                    <a:pt x="3880" y="1050"/>
                  </a:lnTo>
                  <a:lnTo>
                    <a:pt x="3652" y="1906"/>
                  </a:lnTo>
                  <a:lnTo>
                    <a:pt x="3755" y="2945"/>
                  </a:lnTo>
                  <a:lnTo>
                    <a:pt x="3789" y="2945"/>
                  </a:lnTo>
                  <a:lnTo>
                    <a:pt x="4063" y="3230"/>
                  </a:lnTo>
                  <a:lnTo>
                    <a:pt x="4382" y="3892"/>
                  </a:lnTo>
                  <a:lnTo>
                    <a:pt x="4394" y="5056"/>
                  </a:lnTo>
                  <a:lnTo>
                    <a:pt x="4040" y="5250"/>
                  </a:lnTo>
                  <a:lnTo>
                    <a:pt x="3766" y="5889"/>
                  </a:lnTo>
                  <a:lnTo>
                    <a:pt x="3275" y="5318"/>
                  </a:lnTo>
                  <a:lnTo>
                    <a:pt x="3253" y="4679"/>
                  </a:lnTo>
                  <a:lnTo>
                    <a:pt x="3435" y="4257"/>
                  </a:lnTo>
                  <a:lnTo>
                    <a:pt x="3390" y="3892"/>
                  </a:lnTo>
                  <a:lnTo>
                    <a:pt x="3093" y="3664"/>
                  </a:lnTo>
                  <a:lnTo>
                    <a:pt x="2865" y="3743"/>
                  </a:lnTo>
                  <a:lnTo>
                    <a:pt x="2442" y="3321"/>
                  </a:lnTo>
                  <a:lnTo>
                    <a:pt x="0" y="4063"/>
                  </a:lnTo>
                  <a:lnTo>
                    <a:pt x="46" y="4702"/>
                  </a:lnTo>
                  <a:lnTo>
                    <a:pt x="80" y="5044"/>
                  </a:lnTo>
                  <a:lnTo>
                    <a:pt x="742" y="5033"/>
                  </a:lnTo>
                  <a:lnTo>
                    <a:pt x="1107" y="5216"/>
                  </a:lnTo>
                  <a:lnTo>
                    <a:pt x="1267" y="5444"/>
                  </a:lnTo>
                  <a:lnTo>
                    <a:pt x="1632" y="5512"/>
                  </a:lnTo>
                  <a:lnTo>
                    <a:pt x="2032" y="5798"/>
                  </a:lnTo>
                  <a:lnTo>
                    <a:pt x="1997" y="6962"/>
                  </a:lnTo>
                  <a:lnTo>
                    <a:pt x="1803" y="7589"/>
                  </a:lnTo>
                  <a:lnTo>
                    <a:pt x="1735" y="8251"/>
                  </a:lnTo>
                  <a:lnTo>
                    <a:pt x="1849" y="8525"/>
                  </a:lnTo>
                  <a:lnTo>
                    <a:pt x="1735" y="9050"/>
                  </a:lnTo>
                  <a:lnTo>
                    <a:pt x="1609" y="9141"/>
                  </a:lnTo>
                  <a:lnTo>
                    <a:pt x="1381" y="9792"/>
                  </a:lnTo>
                  <a:lnTo>
                    <a:pt x="491" y="10819"/>
                  </a:lnTo>
                  <a:lnTo>
                    <a:pt x="810" y="12109"/>
                  </a:lnTo>
                  <a:lnTo>
                    <a:pt x="970" y="12748"/>
                  </a:lnTo>
                  <a:lnTo>
                    <a:pt x="765" y="13763"/>
                  </a:lnTo>
                  <a:lnTo>
                    <a:pt x="822" y="14094"/>
                  </a:lnTo>
                  <a:lnTo>
                    <a:pt x="913" y="14505"/>
                  </a:lnTo>
                  <a:lnTo>
                    <a:pt x="947" y="14905"/>
                  </a:lnTo>
                  <a:lnTo>
                    <a:pt x="1541" y="14905"/>
                  </a:lnTo>
                  <a:lnTo>
                    <a:pt x="1632" y="14437"/>
                  </a:lnTo>
                  <a:lnTo>
                    <a:pt x="1438" y="14357"/>
                  </a:lnTo>
                  <a:lnTo>
                    <a:pt x="1392" y="13992"/>
                  </a:lnTo>
                  <a:lnTo>
                    <a:pt x="1769" y="13649"/>
                  </a:lnTo>
                  <a:lnTo>
                    <a:pt x="2739" y="13159"/>
                  </a:lnTo>
                  <a:lnTo>
                    <a:pt x="3390" y="12850"/>
                  </a:lnTo>
                  <a:lnTo>
                    <a:pt x="3743" y="12519"/>
                  </a:lnTo>
                  <a:lnTo>
                    <a:pt x="3880" y="12154"/>
                  </a:lnTo>
                  <a:lnTo>
                    <a:pt x="3709" y="11994"/>
                  </a:lnTo>
                  <a:lnTo>
                    <a:pt x="3857" y="11561"/>
                  </a:lnTo>
                  <a:lnTo>
                    <a:pt x="3937" y="10682"/>
                  </a:lnTo>
                  <a:lnTo>
                    <a:pt x="3789" y="10728"/>
                  </a:lnTo>
                  <a:lnTo>
                    <a:pt x="3789" y="10454"/>
                  </a:lnTo>
                  <a:lnTo>
                    <a:pt x="3675" y="9929"/>
                  </a:lnTo>
                  <a:lnTo>
                    <a:pt x="3332" y="9244"/>
                  </a:lnTo>
                  <a:lnTo>
                    <a:pt x="3435" y="8582"/>
                  </a:lnTo>
                  <a:lnTo>
                    <a:pt x="3766" y="8388"/>
                  </a:lnTo>
                  <a:lnTo>
                    <a:pt x="4348" y="7726"/>
                  </a:lnTo>
                  <a:lnTo>
                    <a:pt x="4656" y="7567"/>
                  </a:lnTo>
                  <a:lnTo>
                    <a:pt x="5615" y="6597"/>
                  </a:lnTo>
                  <a:lnTo>
                    <a:pt x="6528" y="6163"/>
                  </a:lnTo>
                  <a:lnTo>
                    <a:pt x="7270" y="5798"/>
                  </a:lnTo>
                  <a:lnTo>
                    <a:pt x="7795" y="5250"/>
                  </a:lnTo>
                  <a:lnTo>
                    <a:pt x="8137" y="4622"/>
                  </a:lnTo>
                  <a:lnTo>
                    <a:pt x="8411" y="3960"/>
                  </a:lnTo>
                  <a:lnTo>
                    <a:pt x="8285" y="3515"/>
                  </a:lnTo>
                  <a:lnTo>
                    <a:pt x="8308" y="2112"/>
                  </a:lnTo>
                  <a:lnTo>
                    <a:pt x="8251" y="1313"/>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31" name="Google Shape;731;p38"/>
            <p:cNvSpPr/>
            <p:nvPr/>
          </p:nvSpPr>
          <p:spPr>
            <a:xfrm>
              <a:off x="3386175" y="2490425"/>
              <a:ext cx="239400" cy="290175"/>
            </a:xfrm>
            <a:custGeom>
              <a:rect b="b" l="l" r="r" t="t"/>
              <a:pathLst>
                <a:path extrusionOk="0" h="11607" w="9576">
                  <a:moveTo>
                    <a:pt x="9575" y="2203"/>
                  </a:moveTo>
                  <a:lnTo>
                    <a:pt x="6676" y="1"/>
                  </a:lnTo>
                  <a:lnTo>
                    <a:pt x="6642" y="1382"/>
                  </a:lnTo>
                  <a:lnTo>
                    <a:pt x="4097" y="1336"/>
                  </a:lnTo>
                  <a:lnTo>
                    <a:pt x="4063" y="3664"/>
                  </a:lnTo>
                  <a:lnTo>
                    <a:pt x="3321" y="3733"/>
                  </a:lnTo>
                  <a:lnTo>
                    <a:pt x="3116" y="4200"/>
                  </a:lnTo>
                  <a:lnTo>
                    <a:pt x="3253" y="5513"/>
                  </a:lnTo>
                  <a:lnTo>
                    <a:pt x="171" y="5501"/>
                  </a:lnTo>
                  <a:lnTo>
                    <a:pt x="0" y="5821"/>
                  </a:lnTo>
                  <a:lnTo>
                    <a:pt x="400" y="6198"/>
                  </a:lnTo>
                  <a:lnTo>
                    <a:pt x="594" y="6631"/>
                  </a:lnTo>
                  <a:lnTo>
                    <a:pt x="491" y="7088"/>
                  </a:lnTo>
                  <a:lnTo>
                    <a:pt x="582" y="7544"/>
                  </a:lnTo>
                  <a:lnTo>
                    <a:pt x="651" y="8434"/>
                  </a:lnTo>
                  <a:lnTo>
                    <a:pt x="537" y="9279"/>
                  </a:lnTo>
                  <a:lnTo>
                    <a:pt x="297" y="9735"/>
                  </a:lnTo>
                  <a:lnTo>
                    <a:pt x="354" y="10226"/>
                  </a:lnTo>
                  <a:lnTo>
                    <a:pt x="639" y="9941"/>
                  </a:lnTo>
                  <a:lnTo>
                    <a:pt x="1027" y="10009"/>
                  </a:lnTo>
                  <a:lnTo>
                    <a:pt x="1427" y="9804"/>
                  </a:lnTo>
                  <a:lnTo>
                    <a:pt x="1860" y="9804"/>
                  </a:lnTo>
                  <a:lnTo>
                    <a:pt x="2237" y="10066"/>
                  </a:lnTo>
                  <a:lnTo>
                    <a:pt x="2762" y="10306"/>
                  </a:lnTo>
                  <a:lnTo>
                    <a:pt x="3218" y="10979"/>
                  </a:lnTo>
                  <a:lnTo>
                    <a:pt x="3732" y="11607"/>
                  </a:lnTo>
                  <a:lnTo>
                    <a:pt x="4006" y="11436"/>
                  </a:lnTo>
                  <a:lnTo>
                    <a:pt x="4143" y="10911"/>
                  </a:lnTo>
                  <a:lnTo>
                    <a:pt x="4405" y="10877"/>
                  </a:lnTo>
                  <a:lnTo>
                    <a:pt x="4942" y="11139"/>
                  </a:lnTo>
                  <a:lnTo>
                    <a:pt x="5398" y="10945"/>
                  </a:lnTo>
                  <a:lnTo>
                    <a:pt x="5706" y="11002"/>
                  </a:lnTo>
                  <a:lnTo>
                    <a:pt x="5832" y="10808"/>
                  </a:lnTo>
                  <a:lnTo>
                    <a:pt x="9016" y="10797"/>
                  </a:lnTo>
                  <a:lnTo>
                    <a:pt x="9198" y="10169"/>
                  </a:lnTo>
                  <a:lnTo>
                    <a:pt x="9050" y="10055"/>
                  </a:lnTo>
                  <a:lnTo>
                    <a:pt x="8708" y="6129"/>
                  </a:lnTo>
                  <a:lnTo>
                    <a:pt x="8365" y="2215"/>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32" name="Google Shape;732;p38"/>
            <p:cNvSpPr/>
            <p:nvPr/>
          </p:nvSpPr>
          <p:spPr>
            <a:xfrm>
              <a:off x="4371050" y="3321525"/>
              <a:ext cx="59350" cy="172050"/>
            </a:xfrm>
            <a:custGeom>
              <a:rect b="b" l="l" r="r" t="t"/>
              <a:pathLst>
                <a:path extrusionOk="0" h="6882" w="2374">
                  <a:moveTo>
                    <a:pt x="1472" y="4371"/>
                  </a:moveTo>
                  <a:lnTo>
                    <a:pt x="1484" y="4040"/>
                  </a:lnTo>
                  <a:lnTo>
                    <a:pt x="1312" y="3766"/>
                  </a:lnTo>
                  <a:lnTo>
                    <a:pt x="1324" y="3367"/>
                  </a:lnTo>
                  <a:lnTo>
                    <a:pt x="1118" y="2705"/>
                  </a:lnTo>
                  <a:lnTo>
                    <a:pt x="1358" y="2203"/>
                  </a:lnTo>
                  <a:lnTo>
                    <a:pt x="1347" y="1107"/>
                  </a:lnTo>
                  <a:lnTo>
                    <a:pt x="1073" y="514"/>
                  </a:lnTo>
                  <a:lnTo>
                    <a:pt x="1096" y="411"/>
                  </a:lnTo>
                  <a:lnTo>
                    <a:pt x="1096" y="411"/>
                  </a:lnTo>
                  <a:lnTo>
                    <a:pt x="947" y="172"/>
                  </a:lnTo>
                  <a:lnTo>
                    <a:pt x="171" y="0"/>
                  </a:lnTo>
                  <a:lnTo>
                    <a:pt x="548" y="400"/>
                  </a:lnTo>
                  <a:lnTo>
                    <a:pt x="719" y="1176"/>
                  </a:lnTo>
                  <a:lnTo>
                    <a:pt x="571" y="1427"/>
                  </a:lnTo>
                  <a:lnTo>
                    <a:pt x="400" y="2157"/>
                  </a:lnTo>
                  <a:lnTo>
                    <a:pt x="525" y="2911"/>
                  </a:lnTo>
                  <a:lnTo>
                    <a:pt x="274" y="3230"/>
                  </a:lnTo>
                  <a:lnTo>
                    <a:pt x="0" y="4063"/>
                  </a:lnTo>
                  <a:lnTo>
                    <a:pt x="422" y="4314"/>
                  </a:lnTo>
                  <a:lnTo>
                    <a:pt x="845" y="4736"/>
                  </a:lnTo>
                  <a:lnTo>
                    <a:pt x="1073" y="4657"/>
                  </a:lnTo>
                  <a:lnTo>
                    <a:pt x="1370" y="4885"/>
                  </a:lnTo>
                  <a:lnTo>
                    <a:pt x="1415" y="5250"/>
                  </a:lnTo>
                  <a:lnTo>
                    <a:pt x="1233" y="5661"/>
                  </a:lnTo>
                  <a:lnTo>
                    <a:pt x="1255" y="6311"/>
                  </a:lnTo>
                  <a:lnTo>
                    <a:pt x="1746" y="6882"/>
                  </a:lnTo>
                  <a:lnTo>
                    <a:pt x="2020" y="6231"/>
                  </a:lnTo>
                  <a:lnTo>
                    <a:pt x="2374" y="6049"/>
                  </a:lnTo>
                  <a:lnTo>
                    <a:pt x="2362" y="4885"/>
                  </a:lnTo>
                  <a:lnTo>
                    <a:pt x="2043" y="4223"/>
                  </a:lnTo>
                  <a:lnTo>
                    <a:pt x="1769" y="3938"/>
                  </a:lnTo>
                  <a:lnTo>
                    <a:pt x="1735" y="3938"/>
                  </a:lnTo>
                  <a:lnTo>
                    <a:pt x="1735" y="4052"/>
                  </a:lnTo>
                  <a:lnTo>
                    <a:pt x="1883" y="4097"/>
                  </a:lnTo>
                  <a:lnTo>
                    <a:pt x="2031" y="4577"/>
                  </a:lnTo>
                  <a:lnTo>
                    <a:pt x="1997" y="4691"/>
                  </a:lnTo>
                  <a:lnTo>
                    <a:pt x="1723" y="4337"/>
                  </a:lnTo>
                  <a:lnTo>
                    <a:pt x="1586" y="4565"/>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33" name="Google Shape;733;p38"/>
            <p:cNvSpPr/>
            <p:nvPr/>
          </p:nvSpPr>
          <p:spPr>
            <a:xfrm>
              <a:off x="5723100" y="2954900"/>
              <a:ext cx="383475" cy="139550"/>
            </a:xfrm>
            <a:custGeom>
              <a:rect b="b" l="l" r="r" t="t"/>
              <a:pathLst>
                <a:path extrusionOk="0" h="5582" w="15339">
                  <a:moveTo>
                    <a:pt x="799" y="663"/>
                  </a:moveTo>
                  <a:lnTo>
                    <a:pt x="126" y="263"/>
                  </a:lnTo>
                  <a:lnTo>
                    <a:pt x="0" y="423"/>
                  </a:lnTo>
                  <a:lnTo>
                    <a:pt x="206" y="800"/>
                  </a:lnTo>
                  <a:lnTo>
                    <a:pt x="137" y="1473"/>
                  </a:lnTo>
                  <a:lnTo>
                    <a:pt x="446" y="1964"/>
                  </a:lnTo>
                  <a:lnTo>
                    <a:pt x="583" y="2717"/>
                  </a:lnTo>
                  <a:lnTo>
                    <a:pt x="1073" y="3333"/>
                  </a:lnTo>
                  <a:lnTo>
                    <a:pt x="1187" y="3790"/>
                  </a:lnTo>
                  <a:lnTo>
                    <a:pt x="2135" y="4497"/>
                  </a:lnTo>
                  <a:lnTo>
                    <a:pt x="2911" y="5182"/>
                  </a:lnTo>
                  <a:lnTo>
                    <a:pt x="3481" y="5113"/>
                  </a:lnTo>
                  <a:lnTo>
                    <a:pt x="3493" y="4817"/>
                  </a:lnTo>
                  <a:lnTo>
                    <a:pt x="3162" y="4018"/>
                  </a:lnTo>
                  <a:lnTo>
                    <a:pt x="2865" y="3755"/>
                  </a:lnTo>
                  <a:lnTo>
                    <a:pt x="2796" y="3219"/>
                  </a:lnTo>
                  <a:lnTo>
                    <a:pt x="2717" y="2911"/>
                  </a:lnTo>
                  <a:lnTo>
                    <a:pt x="2785" y="2500"/>
                  </a:lnTo>
                  <a:lnTo>
                    <a:pt x="2717" y="1884"/>
                  </a:lnTo>
                  <a:lnTo>
                    <a:pt x="2340" y="1279"/>
                  </a:lnTo>
                  <a:lnTo>
                    <a:pt x="1838" y="731"/>
                  </a:lnTo>
                  <a:lnTo>
                    <a:pt x="1655" y="651"/>
                  </a:lnTo>
                  <a:lnTo>
                    <a:pt x="1416" y="1016"/>
                  </a:lnTo>
                  <a:lnTo>
                    <a:pt x="891" y="1131"/>
                  </a:lnTo>
                  <a:close/>
                  <a:moveTo>
                    <a:pt x="14928" y="2226"/>
                  </a:moveTo>
                  <a:lnTo>
                    <a:pt x="14756" y="1792"/>
                  </a:lnTo>
                  <a:lnTo>
                    <a:pt x="15293" y="1735"/>
                  </a:lnTo>
                  <a:lnTo>
                    <a:pt x="15338" y="1393"/>
                  </a:lnTo>
                  <a:lnTo>
                    <a:pt x="14654" y="1108"/>
                  </a:lnTo>
                  <a:lnTo>
                    <a:pt x="14106" y="857"/>
                  </a:lnTo>
                  <a:lnTo>
                    <a:pt x="14049" y="457"/>
                  </a:lnTo>
                  <a:lnTo>
                    <a:pt x="13615" y="1"/>
                  </a:lnTo>
                  <a:lnTo>
                    <a:pt x="13284" y="1"/>
                  </a:lnTo>
                  <a:lnTo>
                    <a:pt x="12931" y="720"/>
                  </a:lnTo>
                  <a:lnTo>
                    <a:pt x="12337" y="1347"/>
                  </a:lnTo>
                  <a:lnTo>
                    <a:pt x="12326" y="1792"/>
                  </a:lnTo>
                  <a:lnTo>
                    <a:pt x="12314" y="2374"/>
                  </a:lnTo>
                  <a:lnTo>
                    <a:pt x="11926" y="2340"/>
                  </a:lnTo>
                  <a:lnTo>
                    <a:pt x="11766" y="2660"/>
                  </a:lnTo>
                  <a:lnTo>
                    <a:pt x="11390" y="2192"/>
                  </a:lnTo>
                  <a:lnTo>
                    <a:pt x="11013" y="2763"/>
                  </a:lnTo>
                  <a:lnTo>
                    <a:pt x="10477" y="3470"/>
                  </a:lnTo>
                  <a:lnTo>
                    <a:pt x="9518" y="3675"/>
                  </a:lnTo>
                  <a:lnTo>
                    <a:pt x="9176" y="3847"/>
                  </a:lnTo>
                  <a:lnTo>
                    <a:pt x="9050" y="4611"/>
                  </a:lnTo>
                  <a:lnTo>
                    <a:pt x="8423" y="4782"/>
                  </a:lnTo>
                  <a:lnTo>
                    <a:pt x="7829" y="4474"/>
                  </a:lnTo>
                  <a:lnTo>
                    <a:pt x="7978" y="5079"/>
                  </a:lnTo>
                  <a:lnTo>
                    <a:pt x="8537" y="5581"/>
                  </a:lnTo>
                  <a:lnTo>
                    <a:pt x="9050" y="5410"/>
                  </a:lnTo>
                  <a:lnTo>
                    <a:pt x="9564" y="5467"/>
                  </a:lnTo>
                  <a:lnTo>
                    <a:pt x="10020" y="5011"/>
                  </a:lnTo>
                  <a:lnTo>
                    <a:pt x="10397" y="4919"/>
                  </a:lnTo>
                  <a:lnTo>
                    <a:pt x="11173" y="5182"/>
                  </a:lnTo>
                  <a:lnTo>
                    <a:pt x="11812" y="4999"/>
                  </a:lnTo>
                  <a:lnTo>
                    <a:pt x="12200" y="3721"/>
                  </a:lnTo>
                  <a:lnTo>
                    <a:pt x="12485" y="3413"/>
                  </a:lnTo>
                  <a:lnTo>
                    <a:pt x="12725" y="2386"/>
                  </a:lnTo>
                  <a:lnTo>
                    <a:pt x="13638" y="2386"/>
                  </a:lnTo>
                  <a:lnTo>
                    <a:pt x="14357" y="2523"/>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34" name="Google Shape;734;p38"/>
            <p:cNvSpPr/>
            <p:nvPr/>
          </p:nvSpPr>
          <p:spPr>
            <a:xfrm>
              <a:off x="3953650" y="3496700"/>
              <a:ext cx="263350" cy="274775"/>
            </a:xfrm>
            <a:custGeom>
              <a:rect b="b" l="l" r="r" t="t"/>
              <a:pathLst>
                <a:path extrusionOk="0" h="10991" w="10534">
                  <a:moveTo>
                    <a:pt x="9073" y="525"/>
                  </a:moveTo>
                  <a:lnTo>
                    <a:pt x="7601" y="891"/>
                  </a:lnTo>
                  <a:lnTo>
                    <a:pt x="5683" y="754"/>
                  </a:lnTo>
                  <a:lnTo>
                    <a:pt x="5158" y="331"/>
                  </a:lnTo>
                  <a:lnTo>
                    <a:pt x="1952" y="377"/>
                  </a:lnTo>
                  <a:lnTo>
                    <a:pt x="1815" y="434"/>
                  </a:lnTo>
                  <a:lnTo>
                    <a:pt x="1358" y="12"/>
                  </a:lnTo>
                  <a:lnTo>
                    <a:pt x="856" y="0"/>
                  </a:lnTo>
                  <a:lnTo>
                    <a:pt x="377" y="149"/>
                  </a:lnTo>
                  <a:lnTo>
                    <a:pt x="0" y="320"/>
                  </a:lnTo>
                  <a:lnTo>
                    <a:pt x="23" y="1016"/>
                  </a:lnTo>
                  <a:lnTo>
                    <a:pt x="651" y="1895"/>
                  </a:lnTo>
                  <a:lnTo>
                    <a:pt x="810" y="2466"/>
                  </a:lnTo>
                  <a:lnTo>
                    <a:pt x="1210" y="3572"/>
                  </a:lnTo>
                  <a:lnTo>
                    <a:pt x="1598" y="4314"/>
                  </a:lnTo>
                  <a:lnTo>
                    <a:pt x="1894" y="4679"/>
                  </a:lnTo>
                  <a:lnTo>
                    <a:pt x="1974" y="5182"/>
                  </a:lnTo>
                  <a:lnTo>
                    <a:pt x="1974" y="6266"/>
                  </a:lnTo>
                  <a:lnTo>
                    <a:pt x="2203" y="7658"/>
                  </a:lnTo>
                  <a:lnTo>
                    <a:pt x="2374" y="8320"/>
                  </a:lnTo>
                  <a:lnTo>
                    <a:pt x="2522" y="9199"/>
                  </a:lnTo>
                  <a:lnTo>
                    <a:pt x="2785" y="9872"/>
                  </a:lnTo>
                  <a:lnTo>
                    <a:pt x="3344" y="10557"/>
                  </a:lnTo>
                  <a:lnTo>
                    <a:pt x="3732" y="10100"/>
                  </a:lnTo>
                  <a:lnTo>
                    <a:pt x="4029" y="10363"/>
                  </a:lnTo>
                  <a:lnTo>
                    <a:pt x="4143" y="10739"/>
                  </a:lnTo>
                  <a:lnTo>
                    <a:pt x="4485" y="10819"/>
                  </a:lnTo>
                  <a:lnTo>
                    <a:pt x="4953" y="10990"/>
                  </a:lnTo>
                  <a:lnTo>
                    <a:pt x="5375" y="10911"/>
                  </a:lnTo>
                  <a:lnTo>
                    <a:pt x="6083" y="10454"/>
                  </a:lnTo>
                  <a:lnTo>
                    <a:pt x="6243" y="7087"/>
                  </a:lnTo>
                  <a:lnTo>
                    <a:pt x="6322" y="4451"/>
                  </a:lnTo>
                  <a:lnTo>
                    <a:pt x="7098" y="4428"/>
                  </a:lnTo>
                  <a:lnTo>
                    <a:pt x="7224" y="1187"/>
                  </a:lnTo>
                  <a:lnTo>
                    <a:pt x="7806" y="1153"/>
                  </a:lnTo>
                  <a:lnTo>
                    <a:pt x="9039" y="845"/>
                  </a:lnTo>
                  <a:lnTo>
                    <a:pt x="9324" y="1210"/>
                  </a:lnTo>
                  <a:lnTo>
                    <a:pt x="9849" y="856"/>
                  </a:lnTo>
                  <a:lnTo>
                    <a:pt x="10077" y="856"/>
                  </a:lnTo>
                  <a:lnTo>
                    <a:pt x="10534" y="640"/>
                  </a:lnTo>
                  <a:lnTo>
                    <a:pt x="10534" y="571"/>
                  </a:lnTo>
                  <a:lnTo>
                    <a:pt x="10237" y="377"/>
                  </a:lnTo>
                  <a:lnTo>
                    <a:pt x="9723" y="320"/>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35" name="Google Shape;735;p38"/>
            <p:cNvSpPr/>
            <p:nvPr/>
          </p:nvSpPr>
          <p:spPr>
            <a:xfrm>
              <a:off x="3727100" y="2579450"/>
              <a:ext cx="307025" cy="268200"/>
            </a:xfrm>
            <a:custGeom>
              <a:rect b="b" l="l" r="r" t="t"/>
              <a:pathLst>
                <a:path extrusionOk="0" h="10728" w="12281">
                  <a:moveTo>
                    <a:pt x="10409" y="400"/>
                  </a:moveTo>
                  <a:lnTo>
                    <a:pt x="9153" y="0"/>
                  </a:lnTo>
                  <a:lnTo>
                    <a:pt x="6506" y="1746"/>
                  </a:lnTo>
                  <a:lnTo>
                    <a:pt x="4246" y="3527"/>
                  </a:lnTo>
                  <a:lnTo>
                    <a:pt x="3139" y="3926"/>
                  </a:lnTo>
                  <a:lnTo>
                    <a:pt x="3151" y="6003"/>
                  </a:lnTo>
                  <a:lnTo>
                    <a:pt x="2728" y="6619"/>
                  </a:lnTo>
                  <a:lnTo>
                    <a:pt x="2648" y="7179"/>
                  </a:lnTo>
                  <a:lnTo>
                    <a:pt x="1952" y="7316"/>
                  </a:lnTo>
                  <a:lnTo>
                    <a:pt x="868" y="7407"/>
                  </a:lnTo>
                  <a:lnTo>
                    <a:pt x="583" y="7715"/>
                  </a:lnTo>
                  <a:lnTo>
                    <a:pt x="69" y="7761"/>
                  </a:lnTo>
                  <a:lnTo>
                    <a:pt x="1" y="8206"/>
                  </a:lnTo>
                  <a:lnTo>
                    <a:pt x="115" y="8617"/>
                  </a:lnTo>
                  <a:lnTo>
                    <a:pt x="560" y="9199"/>
                  </a:lnTo>
                  <a:lnTo>
                    <a:pt x="583" y="9644"/>
                  </a:lnTo>
                  <a:lnTo>
                    <a:pt x="1496" y="9849"/>
                  </a:lnTo>
                  <a:lnTo>
                    <a:pt x="1484" y="10477"/>
                  </a:lnTo>
                  <a:lnTo>
                    <a:pt x="1758" y="10203"/>
                  </a:lnTo>
                  <a:lnTo>
                    <a:pt x="2044" y="10203"/>
                  </a:lnTo>
                  <a:lnTo>
                    <a:pt x="2648" y="10728"/>
                  </a:lnTo>
                  <a:lnTo>
                    <a:pt x="2694" y="9918"/>
                  </a:lnTo>
                  <a:lnTo>
                    <a:pt x="2922" y="9541"/>
                  </a:lnTo>
                  <a:lnTo>
                    <a:pt x="3036" y="9027"/>
                  </a:lnTo>
                  <a:lnTo>
                    <a:pt x="3230" y="8833"/>
                  </a:lnTo>
                  <a:lnTo>
                    <a:pt x="4086" y="8719"/>
                  </a:lnTo>
                  <a:lnTo>
                    <a:pt x="4885" y="9062"/>
                  </a:lnTo>
                  <a:lnTo>
                    <a:pt x="5193" y="9404"/>
                  </a:lnTo>
                  <a:lnTo>
                    <a:pt x="5604" y="9415"/>
                  </a:lnTo>
                  <a:lnTo>
                    <a:pt x="5981" y="9199"/>
                  </a:lnTo>
                  <a:lnTo>
                    <a:pt x="6951" y="9678"/>
                  </a:lnTo>
                  <a:lnTo>
                    <a:pt x="7350" y="9644"/>
                  </a:lnTo>
                  <a:lnTo>
                    <a:pt x="7818" y="9256"/>
                  </a:lnTo>
                  <a:lnTo>
                    <a:pt x="8286" y="9290"/>
                  </a:lnTo>
                  <a:lnTo>
                    <a:pt x="8514" y="9164"/>
                  </a:lnTo>
                  <a:lnTo>
                    <a:pt x="8937" y="9221"/>
                  </a:lnTo>
                  <a:lnTo>
                    <a:pt x="9553" y="9472"/>
                  </a:lnTo>
                  <a:lnTo>
                    <a:pt x="10169" y="8970"/>
                  </a:lnTo>
                  <a:lnTo>
                    <a:pt x="10352" y="9005"/>
                  </a:lnTo>
                  <a:lnTo>
                    <a:pt x="10911" y="9997"/>
                  </a:lnTo>
                  <a:lnTo>
                    <a:pt x="11048" y="9975"/>
                  </a:lnTo>
                  <a:lnTo>
                    <a:pt x="11082" y="9689"/>
                  </a:lnTo>
                  <a:lnTo>
                    <a:pt x="11310" y="9632"/>
                  </a:lnTo>
                  <a:lnTo>
                    <a:pt x="11379" y="9221"/>
                  </a:lnTo>
                  <a:lnTo>
                    <a:pt x="10865" y="9187"/>
                  </a:lnTo>
                  <a:lnTo>
                    <a:pt x="10865" y="8605"/>
                  </a:lnTo>
                  <a:lnTo>
                    <a:pt x="10523" y="8274"/>
                  </a:lnTo>
                  <a:lnTo>
                    <a:pt x="10854" y="7076"/>
                  </a:lnTo>
                  <a:lnTo>
                    <a:pt x="11835" y="6220"/>
                  </a:lnTo>
                  <a:lnTo>
                    <a:pt x="11869" y="5033"/>
                  </a:lnTo>
                  <a:lnTo>
                    <a:pt x="12121" y="3196"/>
                  </a:lnTo>
                  <a:lnTo>
                    <a:pt x="12280" y="2808"/>
                  </a:lnTo>
                  <a:lnTo>
                    <a:pt x="11949" y="2500"/>
                  </a:lnTo>
                  <a:lnTo>
                    <a:pt x="11927" y="2203"/>
                  </a:lnTo>
                  <a:lnTo>
                    <a:pt x="11641" y="1975"/>
                  </a:lnTo>
                  <a:lnTo>
                    <a:pt x="11413" y="560"/>
                  </a:lnTo>
                  <a:lnTo>
                    <a:pt x="10854" y="902"/>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36" name="Google Shape;736;p38"/>
            <p:cNvSpPr/>
            <p:nvPr/>
          </p:nvSpPr>
          <p:spPr>
            <a:xfrm>
              <a:off x="3775325" y="2797425"/>
              <a:ext cx="236250" cy="218550"/>
            </a:xfrm>
            <a:custGeom>
              <a:rect b="b" l="l" r="r" t="t"/>
              <a:pathLst>
                <a:path extrusionOk="0" h="8742" w="9450">
                  <a:moveTo>
                    <a:pt x="9130" y="1256"/>
                  </a:moveTo>
                  <a:lnTo>
                    <a:pt x="8982" y="1278"/>
                  </a:lnTo>
                  <a:lnTo>
                    <a:pt x="8423" y="286"/>
                  </a:lnTo>
                  <a:lnTo>
                    <a:pt x="8240" y="251"/>
                  </a:lnTo>
                  <a:lnTo>
                    <a:pt x="7624" y="753"/>
                  </a:lnTo>
                  <a:lnTo>
                    <a:pt x="7019" y="502"/>
                  </a:lnTo>
                  <a:lnTo>
                    <a:pt x="6585" y="445"/>
                  </a:lnTo>
                  <a:lnTo>
                    <a:pt x="6357" y="571"/>
                  </a:lnTo>
                  <a:lnTo>
                    <a:pt x="5889" y="537"/>
                  </a:lnTo>
                  <a:lnTo>
                    <a:pt x="5421" y="925"/>
                  </a:lnTo>
                  <a:lnTo>
                    <a:pt x="5022" y="959"/>
                  </a:lnTo>
                  <a:lnTo>
                    <a:pt x="4052" y="480"/>
                  </a:lnTo>
                  <a:lnTo>
                    <a:pt x="3675" y="696"/>
                  </a:lnTo>
                  <a:lnTo>
                    <a:pt x="3264" y="685"/>
                  </a:lnTo>
                  <a:lnTo>
                    <a:pt x="2968" y="343"/>
                  </a:lnTo>
                  <a:lnTo>
                    <a:pt x="2169" y="0"/>
                  </a:lnTo>
                  <a:lnTo>
                    <a:pt x="1313" y="114"/>
                  </a:lnTo>
                  <a:lnTo>
                    <a:pt x="1107" y="308"/>
                  </a:lnTo>
                  <a:lnTo>
                    <a:pt x="993" y="822"/>
                  </a:lnTo>
                  <a:lnTo>
                    <a:pt x="765" y="1199"/>
                  </a:lnTo>
                  <a:lnTo>
                    <a:pt x="719" y="2009"/>
                  </a:lnTo>
                  <a:lnTo>
                    <a:pt x="697" y="2306"/>
                  </a:lnTo>
                  <a:lnTo>
                    <a:pt x="868" y="2853"/>
                  </a:lnTo>
                  <a:lnTo>
                    <a:pt x="708" y="3207"/>
                  </a:lnTo>
                  <a:lnTo>
                    <a:pt x="799" y="3447"/>
                  </a:lnTo>
                  <a:lnTo>
                    <a:pt x="411" y="4017"/>
                  </a:lnTo>
                  <a:lnTo>
                    <a:pt x="172" y="4291"/>
                  </a:lnTo>
                  <a:lnTo>
                    <a:pt x="23" y="4862"/>
                  </a:lnTo>
                  <a:lnTo>
                    <a:pt x="35" y="5444"/>
                  </a:lnTo>
                  <a:lnTo>
                    <a:pt x="0" y="6905"/>
                  </a:lnTo>
                  <a:lnTo>
                    <a:pt x="697" y="6905"/>
                  </a:lnTo>
                  <a:lnTo>
                    <a:pt x="1313" y="6905"/>
                  </a:lnTo>
                  <a:lnTo>
                    <a:pt x="1861" y="7498"/>
                  </a:lnTo>
                  <a:lnTo>
                    <a:pt x="2135" y="8160"/>
                  </a:lnTo>
                  <a:lnTo>
                    <a:pt x="2568" y="8719"/>
                  </a:lnTo>
                  <a:lnTo>
                    <a:pt x="3207" y="8742"/>
                  </a:lnTo>
                  <a:lnTo>
                    <a:pt x="3515" y="8548"/>
                  </a:lnTo>
                  <a:lnTo>
                    <a:pt x="3824" y="8582"/>
                  </a:lnTo>
                  <a:lnTo>
                    <a:pt x="4645" y="8263"/>
                  </a:lnTo>
                  <a:lnTo>
                    <a:pt x="4851" y="7612"/>
                  </a:lnTo>
                  <a:lnTo>
                    <a:pt x="5227" y="6745"/>
                  </a:lnTo>
                  <a:lnTo>
                    <a:pt x="5455" y="6733"/>
                  </a:lnTo>
                  <a:lnTo>
                    <a:pt x="5935" y="6208"/>
                  </a:lnTo>
                  <a:lnTo>
                    <a:pt x="6231" y="6186"/>
                  </a:lnTo>
                  <a:lnTo>
                    <a:pt x="6688" y="6562"/>
                  </a:lnTo>
                  <a:lnTo>
                    <a:pt x="7247" y="6243"/>
                  </a:lnTo>
                  <a:lnTo>
                    <a:pt x="7316" y="5878"/>
                  </a:lnTo>
                  <a:lnTo>
                    <a:pt x="7487" y="5501"/>
                  </a:lnTo>
                  <a:lnTo>
                    <a:pt x="7601" y="5044"/>
                  </a:lnTo>
                  <a:lnTo>
                    <a:pt x="8023" y="4679"/>
                  </a:lnTo>
                  <a:lnTo>
                    <a:pt x="8183" y="4029"/>
                  </a:lnTo>
                  <a:lnTo>
                    <a:pt x="8354" y="3835"/>
                  </a:lnTo>
                  <a:lnTo>
                    <a:pt x="8457" y="3367"/>
                  </a:lnTo>
                  <a:lnTo>
                    <a:pt x="8674" y="2796"/>
                  </a:lnTo>
                  <a:lnTo>
                    <a:pt x="9324" y="2077"/>
                  </a:lnTo>
                  <a:lnTo>
                    <a:pt x="9370" y="1781"/>
                  </a:lnTo>
                  <a:lnTo>
                    <a:pt x="9450" y="1621"/>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37" name="Google Shape;737;p38"/>
            <p:cNvSpPr/>
            <p:nvPr/>
          </p:nvSpPr>
          <p:spPr>
            <a:xfrm>
              <a:off x="1977050" y="2771450"/>
              <a:ext cx="94450" cy="97325"/>
            </a:xfrm>
            <a:custGeom>
              <a:rect b="b" l="l" r="r" t="t"/>
              <a:pathLst>
                <a:path extrusionOk="0" h="3893" w="3778">
                  <a:moveTo>
                    <a:pt x="3778" y="24"/>
                  </a:moveTo>
                  <a:lnTo>
                    <a:pt x="3515" y="1"/>
                  </a:lnTo>
                  <a:lnTo>
                    <a:pt x="3378" y="126"/>
                  </a:lnTo>
                  <a:lnTo>
                    <a:pt x="3093" y="240"/>
                  </a:lnTo>
                  <a:lnTo>
                    <a:pt x="2899" y="240"/>
                  </a:lnTo>
                  <a:lnTo>
                    <a:pt x="2716" y="355"/>
                  </a:lnTo>
                  <a:lnTo>
                    <a:pt x="2557" y="309"/>
                  </a:lnTo>
                  <a:lnTo>
                    <a:pt x="2431" y="183"/>
                  </a:lnTo>
                  <a:lnTo>
                    <a:pt x="2340" y="206"/>
                  </a:lnTo>
                  <a:lnTo>
                    <a:pt x="2226" y="423"/>
                  </a:lnTo>
                  <a:lnTo>
                    <a:pt x="2157" y="412"/>
                  </a:lnTo>
                  <a:lnTo>
                    <a:pt x="2112" y="594"/>
                  </a:lnTo>
                  <a:lnTo>
                    <a:pt x="1815" y="857"/>
                  </a:lnTo>
                  <a:lnTo>
                    <a:pt x="1655" y="948"/>
                  </a:lnTo>
                  <a:lnTo>
                    <a:pt x="1575" y="1062"/>
                  </a:lnTo>
                  <a:lnTo>
                    <a:pt x="1358" y="879"/>
                  </a:lnTo>
                  <a:lnTo>
                    <a:pt x="1153" y="1119"/>
                  </a:lnTo>
                  <a:lnTo>
                    <a:pt x="982" y="1119"/>
                  </a:lnTo>
                  <a:lnTo>
                    <a:pt x="799" y="1153"/>
                  </a:lnTo>
                  <a:lnTo>
                    <a:pt x="776" y="1598"/>
                  </a:lnTo>
                  <a:lnTo>
                    <a:pt x="662" y="1598"/>
                  </a:lnTo>
                  <a:lnTo>
                    <a:pt x="548" y="1804"/>
                  </a:lnTo>
                  <a:lnTo>
                    <a:pt x="286" y="1850"/>
                  </a:lnTo>
                  <a:lnTo>
                    <a:pt x="229" y="1907"/>
                  </a:lnTo>
                  <a:lnTo>
                    <a:pt x="103" y="1770"/>
                  </a:lnTo>
                  <a:lnTo>
                    <a:pt x="0" y="1907"/>
                  </a:lnTo>
                  <a:lnTo>
                    <a:pt x="377" y="2317"/>
                  </a:lnTo>
                  <a:lnTo>
                    <a:pt x="685" y="2603"/>
                  </a:lnTo>
                  <a:lnTo>
                    <a:pt x="833" y="2911"/>
                  </a:lnTo>
                  <a:lnTo>
                    <a:pt x="1187" y="3276"/>
                  </a:lnTo>
                  <a:lnTo>
                    <a:pt x="1438" y="3561"/>
                  </a:lnTo>
                  <a:lnTo>
                    <a:pt x="1575" y="3447"/>
                  </a:lnTo>
                  <a:lnTo>
                    <a:pt x="2066" y="3687"/>
                  </a:lnTo>
                  <a:lnTo>
                    <a:pt x="2271" y="3573"/>
                  </a:lnTo>
                  <a:lnTo>
                    <a:pt x="2511" y="3653"/>
                  </a:lnTo>
                  <a:lnTo>
                    <a:pt x="2625" y="3835"/>
                  </a:lnTo>
                  <a:lnTo>
                    <a:pt x="2865" y="3892"/>
                  </a:lnTo>
                  <a:lnTo>
                    <a:pt x="3070" y="3710"/>
                  </a:lnTo>
                  <a:lnTo>
                    <a:pt x="2956" y="3550"/>
                  </a:lnTo>
                  <a:lnTo>
                    <a:pt x="2933" y="3299"/>
                  </a:lnTo>
                  <a:lnTo>
                    <a:pt x="3104" y="3071"/>
                  </a:lnTo>
                  <a:lnTo>
                    <a:pt x="3082" y="2831"/>
                  </a:lnTo>
                  <a:lnTo>
                    <a:pt x="3184" y="2443"/>
                  </a:lnTo>
                  <a:lnTo>
                    <a:pt x="3310" y="2352"/>
                  </a:lnTo>
                  <a:lnTo>
                    <a:pt x="3321" y="1952"/>
                  </a:lnTo>
                  <a:lnTo>
                    <a:pt x="3298" y="1713"/>
                  </a:lnTo>
                  <a:lnTo>
                    <a:pt x="3356" y="1302"/>
                  </a:lnTo>
                  <a:lnTo>
                    <a:pt x="3481" y="948"/>
                  </a:lnTo>
                  <a:lnTo>
                    <a:pt x="3675" y="640"/>
                  </a:lnTo>
                  <a:lnTo>
                    <a:pt x="3641" y="309"/>
                  </a:lnTo>
                  <a:lnTo>
                    <a:pt x="3698" y="115"/>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38" name="Google Shape;738;p38"/>
            <p:cNvSpPr/>
            <p:nvPr/>
          </p:nvSpPr>
          <p:spPr>
            <a:xfrm>
              <a:off x="3778450" y="1905550"/>
              <a:ext cx="63375" cy="58800"/>
            </a:xfrm>
            <a:custGeom>
              <a:rect b="b" l="l" r="r" t="t"/>
              <a:pathLst>
                <a:path extrusionOk="0" h="2352" w="2535">
                  <a:moveTo>
                    <a:pt x="1827" y="1439"/>
                  </a:moveTo>
                  <a:lnTo>
                    <a:pt x="2238" y="1439"/>
                  </a:lnTo>
                  <a:lnTo>
                    <a:pt x="2398" y="1108"/>
                  </a:lnTo>
                  <a:lnTo>
                    <a:pt x="2534" y="309"/>
                  </a:lnTo>
                  <a:lnTo>
                    <a:pt x="2398" y="24"/>
                  </a:lnTo>
                  <a:lnTo>
                    <a:pt x="1838" y="1"/>
                  </a:lnTo>
                  <a:lnTo>
                    <a:pt x="914" y="366"/>
                  </a:lnTo>
                  <a:lnTo>
                    <a:pt x="355" y="1633"/>
                  </a:lnTo>
                  <a:lnTo>
                    <a:pt x="1" y="1884"/>
                  </a:lnTo>
                  <a:lnTo>
                    <a:pt x="1" y="1884"/>
                  </a:lnTo>
                  <a:lnTo>
                    <a:pt x="515" y="1952"/>
                  </a:lnTo>
                  <a:lnTo>
                    <a:pt x="1142" y="1770"/>
                  </a:lnTo>
                  <a:lnTo>
                    <a:pt x="1587" y="2146"/>
                  </a:lnTo>
                  <a:lnTo>
                    <a:pt x="1987" y="2352"/>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39" name="Google Shape;739;p38"/>
            <p:cNvSpPr/>
            <p:nvPr/>
          </p:nvSpPr>
          <p:spPr>
            <a:xfrm>
              <a:off x="3799850" y="1383450"/>
              <a:ext cx="372075" cy="424550"/>
            </a:xfrm>
            <a:custGeom>
              <a:rect b="b" l="l" r="r" t="t"/>
              <a:pathLst>
                <a:path extrusionOk="0" h="16982" w="14883">
                  <a:moveTo>
                    <a:pt x="12851" y="6517"/>
                  </a:moveTo>
                  <a:lnTo>
                    <a:pt x="11870" y="6665"/>
                  </a:lnTo>
                  <a:lnTo>
                    <a:pt x="10820" y="6631"/>
                  </a:lnTo>
                  <a:lnTo>
                    <a:pt x="10101" y="7259"/>
                  </a:lnTo>
                  <a:lnTo>
                    <a:pt x="9142" y="7213"/>
                  </a:lnTo>
                  <a:lnTo>
                    <a:pt x="7932" y="7544"/>
                  </a:lnTo>
                  <a:lnTo>
                    <a:pt x="6494" y="8514"/>
                  </a:lnTo>
                  <a:lnTo>
                    <a:pt x="5581" y="9085"/>
                  </a:lnTo>
                  <a:lnTo>
                    <a:pt x="4326" y="10602"/>
                  </a:lnTo>
                  <a:lnTo>
                    <a:pt x="3310" y="11721"/>
                  </a:lnTo>
                  <a:lnTo>
                    <a:pt x="2158" y="12554"/>
                  </a:lnTo>
                  <a:lnTo>
                    <a:pt x="549" y="13239"/>
                  </a:lnTo>
                  <a:lnTo>
                    <a:pt x="1" y="13752"/>
                  </a:lnTo>
                  <a:lnTo>
                    <a:pt x="263" y="15658"/>
                  </a:lnTo>
                  <a:lnTo>
                    <a:pt x="537" y="16560"/>
                  </a:lnTo>
                  <a:lnTo>
                    <a:pt x="1450" y="16982"/>
                  </a:lnTo>
                  <a:lnTo>
                    <a:pt x="2306" y="16788"/>
                  </a:lnTo>
                  <a:lnTo>
                    <a:pt x="3516" y="15818"/>
                  </a:lnTo>
                  <a:lnTo>
                    <a:pt x="3995" y="16331"/>
                  </a:lnTo>
                  <a:lnTo>
                    <a:pt x="4235" y="15863"/>
                  </a:lnTo>
                  <a:lnTo>
                    <a:pt x="4726" y="15293"/>
                  </a:lnTo>
                  <a:lnTo>
                    <a:pt x="4851" y="14300"/>
                  </a:lnTo>
                  <a:lnTo>
                    <a:pt x="4406" y="13889"/>
                  </a:lnTo>
                  <a:lnTo>
                    <a:pt x="4269" y="12805"/>
                  </a:lnTo>
                  <a:lnTo>
                    <a:pt x="4589" y="12052"/>
                  </a:lnTo>
                  <a:lnTo>
                    <a:pt x="5205" y="12063"/>
                  </a:lnTo>
                  <a:lnTo>
                    <a:pt x="5387" y="11755"/>
                  </a:lnTo>
                  <a:lnTo>
                    <a:pt x="5136" y="11481"/>
                  </a:lnTo>
                  <a:lnTo>
                    <a:pt x="5947" y="10351"/>
                  </a:lnTo>
                  <a:lnTo>
                    <a:pt x="6437" y="9484"/>
                  </a:lnTo>
                  <a:lnTo>
                    <a:pt x="6745" y="8925"/>
                  </a:lnTo>
                  <a:lnTo>
                    <a:pt x="7316" y="8936"/>
                  </a:lnTo>
                  <a:lnTo>
                    <a:pt x="7407" y="8491"/>
                  </a:lnTo>
                  <a:lnTo>
                    <a:pt x="8526" y="8628"/>
                  </a:lnTo>
                  <a:lnTo>
                    <a:pt x="8526" y="8126"/>
                  </a:lnTo>
                  <a:lnTo>
                    <a:pt x="8891" y="8080"/>
                  </a:lnTo>
                  <a:lnTo>
                    <a:pt x="9188" y="7886"/>
                  </a:lnTo>
                  <a:lnTo>
                    <a:pt x="9918" y="8297"/>
                  </a:lnTo>
                  <a:lnTo>
                    <a:pt x="10671" y="8252"/>
                  </a:lnTo>
                  <a:lnTo>
                    <a:pt x="11345" y="8434"/>
                  </a:lnTo>
                  <a:lnTo>
                    <a:pt x="11824" y="8092"/>
                  </a:lnTo>
                  <a:lnTo>
                    <a:pt x="11984" y="7544"/>
                  </a:lnTo>
                  <a:lnTo>
                    <a:pt x="12805" y="7281"/>
                  </a:lnTo>
                  <a:lnTo>
                    <a:pt x="13627" y="7578"/>
                  </a:lnTo>
                  <a:lnTo>
                    <a:pt x="13513" y="8126"/>
                  </a:lnTo>
                  <a:lnTo>
                    <a:pt x="13969" y="8058"/>
                  </a:lnTo>
                  <a:lnTo>
                    <a:pt x="14882" y="7738"/>
                  </a:lnTo>
                  <a:lnTo>
                    <a:pt x="14882" y="7738"/>
                  </a:lnTo>
                  <a:lnTo>
                    <a:pt x="14106" y="7270"/>
                  </a:lnTo>
                  <a:lnTo>
                    <a:pt x="14791" y="7065"/>
                  </a:lnTo>
                  <a:close/>
                  <a:moveTo>
                    <a:pt x="9633" y="1769"/>
                  </a:moveTo>
                  <a:lnTo>
                    <a:pt x="8834" y="1621"/>
                  </a:lnTo>
                  <a:lnTo>
                    <a:pt x="8560" y="1381"/>
                  </a:lnTo>
                  <a:lnTo>
                    <a:pt x="7533" y="1507"/>
                  </a:lnTo>
                  <a:lnTo>
                    <a:pt x="7898" y="1724"/>
                  </a:lnTo>
                  <a:lnTo>
                    <a:pt x="7590" y="1895"/>
                  </a:lnTo>
                  <a:lnTo>
                    <a:pt x="8537" y="2055"/>
                  </a:lnTo>
                  <a:close/>
                  <a:moveTo>
                    <a:pt x="6004" y="583"/>
                  </a:moveTo>
                  <a:lnTo>
                    <a:pt x="5319" y="354"/>
                  </a:lnTo>
                  <a:lnTo>
                    <a:pt x="4589" y="377"/>
                  </a:lnTo>
                  <a:lnTo>
                    <a:pt x="4452" y="594"/>
                  </a:lnTo>
                  <a:lnTo>
                    <a:pt x="3733" y="594"/>
                  </a:lnTo>
                  <a:lnTo>
                    <a:pt x="3425" y="377"/>
                  </a:lnTo>
                  <a:lnTo>
                    <a:pt x="2101" y="605"/>
                  </a:lnTo>
                  <a:lnTo>
                    <a:pt x="2557" y="1107"/>
                  </a:lnTo>
                  <a:lnTo>
                    <a:pt x="3641" y="1655"/>
                  </a:lnTo>
                  <a:lnTo>
                    <a:pt x="4452" y="1849"/>
                  </a:lnTo>
                  <a:lnTo>
                    <a:pt x="4018" y="2089"/>
                  </a:lnTo>
                  <a:lnTo>
                    <a:pt x="5216" y="2511"/>
                  </a:lnTo>
                  <a:lnTo>
                    <a:pt x="5844" y="2477"/>
                  </a:lnTo>
                  <a:lnTo>
                    <a:pt x="5981" y="1918"/>
                  </a:lnTo>
                  <a:lnTo>
                    <a:pt x="6403" y="1792"/>
                  </a:lnTo>
                  <a:lnTo>
                    <a:pt x="6574" y="1313"/>
                  </a:lnTo>
                  <a:lnTo>
                    <a:pt x="7784" y="1050"/>
                  </a:lnTo>
                  <a:close/>
                  <a:moveTo>
                    <a:pt x="9462" y="137"/>
                  </a:moveTo>
                  <a:lnTo>
                    <a:pt x="8161" y="1"/>
                  </a:lnTo>
                  <a:lnTo>
                    <a:pt x="7704" y="172"/>
                  </a:lnTo>
                  <a:lnTo>
                    <a:pt x="6951" y="23"/>
                  </a:lnTo>
                  <a:lnTo>
                    <a:pt x="5467" y="195"/>
                  </a:lnTo>
                  <a:lnTo>
                    <a:pt x="6072" y="480"/>
                  </a:lnTo>
                  <a:lnTo>
                    <a:pt x="6803" y="480"/>
                  </a:lnTo>
                  <a:lnTo>
                    <a:pt x="6928" y="662"/>
                  </a:lnTo>
                  <a:lnTo>
                    <a:pt x="8446" y="765"/>
                  </a:lnTo>
                  <a:lnTo>
                    <a:pt x="9884" y="697"/>
                  </a:lnTo>
                  <a:lnTo>
                    <a:pt x="10500" y="354"/>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40" name="Google Shape;740;p38"/>
            <p:cNvSpPr/>
            <p:nvPr/>
          </p:nvSpPr>
          <p:spPr>
            <a:xfrm>
              <a:off x="5268050" y="2421950"/>
              <a:ext cx="165500" cy="91050"/>
            </a:xfrm>
            <a:custGeom>
              <a:rect b="b" l="l" r="r" t="t"/>
              <a:pathLst>
                <a:path extrusionOk="0" h="3642" w="6620">
                  <a:moveTo>
                    <a:pt x="6391" y="2306"/>
                  </a:moveTo>
                  <a:lnTo>
                    <a:pt x="5466" y="2226"/>
                  </a:lnTo>
                  <a:lnTo>
                    <a:pt x="4554" y="2009"/>
                  </a:lnTo>
                  <a:lnTo>
                    <a:pt x="3835" y="1610"/>
                  </a:lnTo>
                  <a:lnTo>
                    <a:pt x="3195" y="1439"/>
                  </a:lnTo>
                  <a:lnTo>
                    <a:pt x="2842" y="994"/>
                  </a:lnTo>
                  <a:lnTo>
                    <a:pt x="2385" y="868"/>
                  </a:lnTo>
                  <a:lnTo>
                    <a:pt x="1472" y="286"/>
                  </a:lnTo>
                  <a:lnTo>
                    <a:pt x="799" y="1"/>
                  </a:lnTo>
                  <a:lnTo>
                    <a:pt x="525" y="206"/>
                  </a:lnTo>
                  <a:lnTo>
                    <a:pt x="126" y="617"/>
                  </a:lnTo>
                  <a:lnTo>
                    <a:pt x="0" y="1462"/>
                  </a:lnTo>
                  <a:lnTo>
                    <a:pt x="810" y="1815"/>
                  </a:lnTo>
                  <a:lnTo>
                    <a:pt x="1643" y="2260"/>
                  </a:lnTo>
                  <a:lnTo>
                    <a:pt x="2739" y="2763"/>
                  </a:lnTo>
                  <a:lnTo>
                    <a:pt x="3823" y="2888"/>
                  </a:lnTo>
                  <a:lnTo>
                    <a:pt x="4359" y="3345"/>
                  </a:lnTo>
                  <a:lnTo>
                    <a:pt x="4976" y="3436"/>
                  </a:lnTo>
                  <a:lnTo>
                    <a:pt x="5946" y="3641"/>
                  </a:lnTo>
                  <a:lnTo>
                    <a:pt x="6608" y="3630"/>
                  </a:lnTo>
                  <a:lnTo>
                    <a:pt x="6619" y="3276"/>
                  </a:lnTo>
                  <a:lnTo>
                    <a:pt x="6402" y="2694"/>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41" name="Google Shape;741;p38"/>
            <p:cNvSpPr/>
            <p:nvPr/>
          </p:nvSpPr>
          <p:spPr>
            <a:xfrm>
              <a:off x="6693125" y="3893550"/>
              <a:ext cx="362375" cy="274500"/>
            </a:xfrm>
            <a:custGeom>
              <a:rect b="b" l="l" r="r" t="t"/>
              <a:pathLst>
                <a:path extrusionOk="0" h="10980" w="14495">
                  <a:moveTo>
                    <a:pt x="8366" y="5924"/>
                  </a:moveTo>
                  <a:lnTo>
                    <a:pt x="8492" y="5559"/>
                  </a:lnTo>
                  <a:lnTo>
                    <a:pt x="7659" y="5969"/>
                  </a:lnTo>
                  <a:lnTo>
                    <a:pt x="7179" y="6449"/>
                  </a:lnTo>
                  <a:lnTo>
                    <a:pt x="6723" y="6677"/>
                  </a:lnTo>
                  <a:lnTo>
                    <a:pt x="5878" y="7339"/>
                  </a:lnTo>
                  <a:lnTo>
                    <a:pt x="5079" y="7795"/>
                  </a:lnTo>
                  <a:lnTo>
                    <a:pt x="4087" y="8252"/>
                  </a:lnTo>
                  <a:lnTo>
                    <a:pt x="3299" y="8594"/>
                  </a:lnTo>
                  <a:lnTo>
                    <a:pt x="2683" y="8754"/>
                  </a:lnTo>
                  <a:lnTo>
                    <a:pt x="1074" y="9621"/>
                  </a:lnTo>
                  <a:lnTo>
                    <a:pt x="161" y="10272"/>
                  </a:lnTo>
                  <a:lnTo>
                    <a:pt x="1" y="10603"/>
                  </a:lnTo>
                  <a:lnTo>
                    <a:pt x="731" y="10660"/>
                  </a:lnTo>
                  <a:lnTo>
                    <a:pt x="948" y="10957"/>
                  </a:lnTo>
                  <a:lnTo>
                    <a:pt x="1587" y="10979"/>
                  </a:lnTo>
                  <a:lnTo>
                    <a:pt x="2158" y="10717"/>
                  </a:lnTo>
                  <a:lnTo>
                    <a:pt x="3059" y="10317"/>
                  </a:lnTo>
                  <a:lnTo>
                    <a:pt x="4212" y="9439"/>
                  </a:lnTo>
                  <a:lnTo>
                    <a:pt x="4874" y="8845"/>
                  </a:lnTo>
                  <a:lnTo>
                    <a:pt x="5764" y="8526"/>
                  </a:lnTo>
                  <a:lnTo>
                    <a:pt x="6335" y="8503"/>
                  </a:lnTo>
                  <a:lnTo>
                    <a:pt x="6415" y="8092"/>
                  </a:lnTo>
                  <a:lnTo>
                    <a:pt x="7077" y="7738"/>
                  </a:lnTo>
                  <a:lnTo>
                    <a:pt x="8069" y="7099"/>
                  </a:lnTo>
                  <a:lnTo>
                    <a:pt x="8674" y="6677"/>
                  </a:lnTo>
                  <a:lnTo>
                    <a:pt x="8971" y="6312"/>
                  </a:lnTo>
                  <a:lnTo>
                    <a:pt x="9039" y="5935"/>
                  </a:lnTo>
                  <a:lnTo>
                    <a:pt x="8241" y="6300"/>
                  </a:lnTo>
                  <a:close/>
                  <a:moveTo>
                    <a:pt x="12475" y="1576"/>
                  </a:moveTo>
                  <a:lnTo>
                    <a:pt x="12737" y="754"/>
                  </a:lnTo>
                  <a:lnTo>
                    <a:pt x="12303" y="514"/>
                  </a:lnTo>
                  <a:lnTo>
                    <a:pt x="12189" y="1"/>
                  </a:lnTo>
                  <a:lnTo>
                    <a:pt x="11858" y="69"/>
                  </a:lnTo>
                  <a:lnTo>
                    <a:pt x="11801" y="731"/>
                  </a:lnTo>
                  <a:lnTo>
                    <a:pt x="11915" y="1541"/>
                  </a:lnTo>
                  <a:lnTo>
                    <a:pt x="12041" y="1929"/>
                  </a:lnTo>
                  <a:lnTo>
                    <a:pt x="11915" y="2089"/>
                  </a:lnTo>
                  <a:lnTo>
                    <a:pt x="11824" y="2717"/>
                  </a:lnTo>
                  <a:lnTo>
                    <a:pt x="11482" y="3299"/>
                  </a:lnTo>
                  <a:lnTo>
                    <a:pt x="10888" y="4018"/>
                  </a:lnTo>
                  <a:lnTo>
                    <a:pt x="10135" y="4326"/>
                  </a:lnTo>
                  <a:lnTo>
                    <a:pt x="9884" y="4668"/>
                  </a:lnTo>
                  <a:lnTo>
                    <a:pt x="10420" y="5022"/>
                  </a:lnTo>
                  <a:lnTo>
                    <a:pt x="10306" y="5524"/>
                  </a:lnTo>
                  <a:lnTo>
                    <a:pt x="9313" y="6255"/>
                  </a:lnTo>
                  <a:lnTo>
                    <a:pt x="9519" y="6380"/>
                  </a:lnTo>
                  <a:lnTo>
                    <a:pt x="9462" y="6608"/>
                  </a:lnTo>
                  <a:lnTo>
                    <a:pt x="10306" y="6255"/>
                  </a:lnTo>
                  <a:lnTo>
                    <a:pt x="11139" y="5650"/>
                  </a:lnTo>
                  <a:lnTo>
                    <a:pt x="11790" y="5171"/>
                  </a:lnTo>
                  <a:lnTo>
                    <a:pt x="12018" y="4999"/>
                  </a:lnTo>
                  <a:lnTo>
                    <a:pt x="12223" y="4611"/>
                  </a:lnTo>
                  <a:lnTo>
                    <a:pt x="12623" y="4326"/>
                  </a:lnTo>
                  <a:lnTo>
                    <a:pt x="13171" y="4360"/>
                  </a:lnTo>
                  <a:lnTo>
                    <a:pt x="13764" y="3812"/>
                  </a:lnTo>
                  <a:lnTo>
                    <a:pt x="14494" y="3002"/>
                  </a:lnTo>
                  <a:lnTo>
                    <a:pt x="14198" y="2888"/>
                  </a:lnTo>
                  <a:lnTo>
                    <a:pt x="13536" y="3242"/>
                  </a:lnTo>
                  <a:lnTo>
                    <a:pt x="13079" y="3173"/>
                  </a:lnTo>
                  <a:lnTo>
                    <a:pt x="12669" y="2877"/>
                  </a:lnTo>
                  <a:lnTo>
                    <a:pt x="12999" y="2169"/>
                  </a:lnTo>
                  <a:lnTo>
                    <a:pt x="12828" y="1918"/>
                  </a:lnTo>
                  <a:lnTo>
                    <a:pt x="12406" y="2546"/>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42" name="Google Shape;742;p38"/>
            <p:cNvSpPr/>
            <p:nvPr/>
          </p:nvSpPr>
          <p:spPr>
            <a:xfrm>
              <a:off x="4746775" y="2513250"/>
              <a:ext cx="147250" cy="221150"/>
            </a:xfrm>
            <a:custGeom>
              <a:rect b="b" l="l" r="r" t="t"/>
              <a:pathLst>
                <a:path extrusionOk="0" h="8846" w="5890">
                  <a:moveTo>
                    <a:pt x="5251" y="4794"/>
                  </a:moveTo>
                  <a:lnTo>
                    <a:pt x="5547" y="4509"/>
                  </a:lnTo>
                  <a:lnTo>
                    <a:pt x="5661" y="4246"/>
                  </a:lnTo>
                  <a:lnTo>
                    <a:pt x="5890" y="3710"/>
                  </a:lnTo>
                  <a:lnTo>
                    <a:pt x="5867" y="3504"/>
                  </a:lnTo>
                  <a:lnTo>
                    <a:pt x="5570" y="3390"/>
                  </a:lnTo>
                  <a:lnTo>
                    <a:pt x="5342" y="3093"/>
                  </a:lnTo>
                  <a:lnTo>
                    <a:pt x="4931" y="2568"/>
                  </a:lnTo>
                  <a:lnTo>
                    <a:pt x="4463" y="2409"/>
                  </a:lnTo>
                  <a:lnTo>
                    <a:pt x="3881" y="2283"/>
                  </a:lnTo>
                  <a:lnTo>
                    <a:pt x="3402" y="1952"/>
                  </a:lnTo>
                  <a:lnTo>
                    <a:pt x="2991" y="1336"/>
                  </a:lnTo>
                  <a:lnTo>
                    <a:pt x="2592" y="1336"/>
                  </a:lnTo>
                  <a:lnTo>
                    <a:pt x="2580" y="1929"/>
                  </a:lnTo>
                  <a:lnTo>
                    <a:pt x="2740" y="2055"/>
                  </a:lnTo>
                  <a:lnTo>
                    <a:pt x="2398" y="2238"/>
                  </a:lnTo>
                  <a:lnTo>
                    <a:pt x="2432" y="2603"/>
                  </a:lnTo>
                  <a:lnTo>
                    <a:pt x="2238" y="2979"/>
                  </a:lnTo>
                  <a:lnTo>
                    <a:pt x="2249" y="3344"/>
                  </a:lnTo>
                  <a:lnTo>
                    <a:pt x="2660" y="3995"/>
                  </a:lnTo>
                  <a:lnTo>
                    <a:pt x="2295" y="5798"/>
                  </a:lnTo>
                  <a:lnTo>
                    <a:pt x="1" y="6711"/>
                  </a:lnTo>
                  <a:lnTo>
                    <a:pt x="743" y="8217"/>
                  </a:lnTo>
                  <a:lnTo>
                    <a:pt x="1039" y="8845"/>
                  </a:lnTo>
                  <a:lnTo>
                    <a:pt x="1393" y="8800"/>
                  </a:lnTo>
                  <a:lnTo>
                    <a:pt x="1907" y="8480"/>
                  </a:lnTo>
                  <a:lnTo>
                    <a:pt x="2352" y="8571"/>
                  </a:lnTo>
                  <a:lnTo>
                    <a:pt x="2706" y="8309"/>
                  </a:lnTo>
                  <a:lnTo>
                    <a:pt x="2671" y="7955"/>
                  </a:lnTo>
                  <a:lnTo>
                    <a:pt x="2980" y="7727"/>
                  </a:lnTo>
                  <a:lnTo>
                    <a:pt x="3459" y="7727"/>
                  </a:lnTo>
                  <a:lnTo>
                    <a:pt x="3630" y="7544"/>
                  </a:lnTo>
                  <a:lnTo>
                    <a:pt x="3664" y="7099"/>
                  </a:lnTo>
                  <a:lnTo>
                    <a:pt x="4132" y="6757"/>
                  </a:lnTo>
                  <a:lnTo>
                    <a:pt x="4497" y="6757"/>
                  </a:lnTo>
                  <a:lnTo>
                    <a:pt x="4554" y="6643"/>
                  </a:lnTo>
                  <a:lnTo>
                    <a:pt x="4417" y="6049"/>
                  </a:lnTo>
                  <a:lnTo>
                    <a:pt x="4497" y="5593"/>
                  </a:lnTo>
                  <a:lnTo>
                    <a:pt x="4646" y="5376"/>
                  </a:lnTo>
                  <a:lnTo>
                    <a:pt x="4999" y="5421"/>
                  </a:lnTo>
                  <a:close/>
                  <a:moveTo>
                    <a:pt x="2877" y="457"/>
                  </a:moveTo>
                  <a:lnTo>
                    <a:pt x="2911" y="81"/>
                  </a:lnTo>
                  <a:lnTo>
                    <a:pt x="2808" y="1"/>
                  </a:lnTo>
                  <a:lnTo>
                    <a:pt x="2626" y="309"/>
                  </a:lnTo>
                  <a:lnTo>
                    <a:pt x="2808" y="628"/>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43" name="Google Shape;743;p38"/>
            <p:cNvSpPr/>
            <p:nvPr/>
          </p:nvSpPr>
          <p:spPr>
            <a:xfrm>
              <a:off x="4893150" y="2268750"/>
              <a:ext cx="296175" cy="305875"/>
            </a:xfrm>
            <a:custGeom>
              <a:rect b="b" l="l" r="r" t="t"/>
              <a:pathLst>
                <a:path extrusionOk="0" h="12235" w="11847">
                  <a:moveTo>
                    <a:pt x="11846" y="1518"/>
                  </a:moveTo>
                  <a:lnTo>
                    <a:pt x="10500" y="1142"/>
                  </a:lnTo>
                  <a:lnTo>
                    <a:pt x="10089" y="434"/>
                  </a:lnTo>
                  <a:lnTo>
                    <a:pt x="9415" y="0"/>
                  </a:lnTo>
                  <a:lnTo>
                    <a:pt x="9016" y="103"/>
                  </a:lnTo>
                  <a:lnTo>
                    <a:pt x="8674" y="274"/>
                  </a:lnTo>
                  <a:lnTo>
                    <a:pt x="7852" y="388"/>
                  </a:lnTo>
                  <a:lnTo>
                    <a:pt x="7087" y="571"/>
                  </a:lnTo>
                  <a:lnTo>
                    <a:pt x="6745" y="971"/>
                  </a:lnTo>
                  <a:lnTo>
                    <a:pt x="7019" y="1370"/>
                  </a:lnTo>
                  <a:lnTo>
                    <a:pt x="7224" y="1826"/>
                  </a:lnTo>
                  <a:lnTo>
                    <a:pt x="6939" y="2214"/>
                  </a:lnTo>
                  <a:lnTo>
                    <a:pt x="7053" y="2568"/>
                  </a:lnTo>
                  <a:lnTo>
                    <a:pt x="6916" y="2899"/>
                  </a:lnTo>
                  <a:lnTo>
                    <a:pt x="6197" y="2876"/>
                  </a:lnTo>
                  <a:lnTo>
                    <a:pt x="6619" y="3470"/>
                  </a:lnTo>
                  <a:lnTo>
                    <a:pt x="6197" y="3698"/>
                  </a:lnTo>
                  <a:lnTo>
                    <a:pt x="5980" y="4246"/>
                  </a:lnTo>
                  <a:lnTo>
                    <a:pt x="6140" y="4782"/>
                  </a:lnTo>
                  <a:lnTo>
                    <a:pt x="5889" y="5045"/>
                  </a:lnTo>
                  <a:lnTo>
                    <a:pt x="5592" y="4953"/>
                  </a:lnTo>
                  <a:lnTo>
                    <a:pt x="5022" y="5079"/>
                  </a:lnTo>
                  <a:lnTo>
                    <a:pt x="4999" y="5330"/>
                  </a:lnTo>
                  <a:lnTo>
                    <a:pt x="4428" y="5330"/>
                  </a:lnTo>
                  <a:lnTo>
                    <a:pt x="4097" y="5844"/>
                  </a:lnTo>
                  <a:lnTo>
                    <a:pt x="4212" y="6608"/>
                  </a:lnTo>
                  <a:lnTo>
                    <a:pt x="3264" y="6985"/>
                  </a:lnTo>
                  <a:lnTo>
                    <a:pt x="2728" y="6905"/>
                  </a:lnTo>
                  <a:lnTo>
                    <a:pt x="2602" y="7110"/>
                  </a:lnTo>
                  <a:lnTo>
                    <a:pt x="2123" y="6996"/>
                  </a:lnTo>
                  <a:lnTo>
                    <a:pt x="1370" y="7122"/>
                  </a:lnTo>
                  <a:lnTo>
                    <a:pt x="0" y="6665"/>
                  </a:lnTo>
                  <a:lnTo>
                    <a:pt x="457" y="7133"/>
                  </a:lnTo>
                  <a:lnTo>
                    <a:pt x="856" y="7692"/>
                  </a:lnTo>
                  <a:lnTo>
                    <a:pt x="1655" y="8080"/>
                  </a:lnTo>
                  <a:lnTo>
                    <a:pt x="1804" y="8891"/>
                  </a:lnTo>
                  <a:lnTo>
                    <a:pt x="2192" y="9028"/>
                  </a:lnTo>
                  <a:lnTo>
                    <a:pt x="2317" y="9450"/>
                  </a:lnTo>
                  <a:lnTo>
                    <a:pt x="1256" y="9918"/>
                  </a:lnTo>
                  <a:lnTo>
                    <a:pt x="1085" y="10968"/>
                  </a:lnTo>
                  <a:lnTo>
                    <a:pt x="2169" y="10842"/>
                  </a:lnTo>
                  <a:lnTo>
                    <a:pt x="3447" y="10831"/>
                  </a:lnTo>
                  <a:lnTo>
                    <a:pt x="4851" y="10659"/>
                  </a:lnTo>
                  <a:lnTo>
                    <a:pt x="5558" y="11344"/>
                  </a:lnTo>
                  <a:lnTo>
                    <a:pt x="5855" y="11995"/>
                  </a:lnTo>
                  <a:lnTo>
                    <a:pt x="6448" y="12234"/>
                  </a:lnTo>
                  <a:lnTo>
                    <a:pt x="6905" y="11629"/>
                  </a:lnTo>
                  <a:lnTo>
                    <a:pt x="8617" y="11629"/>
                  </a:lnTo>
                  <a:lnTo>
                    <a:pt x="8366" y="10842"/>
                  </a:lnTo>
                  <a:lnTo>
                    <a:pt x="7863" y="10386"/>
                  </a:lnTo>
                  <a:lnTo>
                    <a:pt x="7681" y="9689"/>
                  </a:lnTo>
                  <a:lnTo>
                    <a:pt x="7110" y="9279"/>
                  </a:lnTo>
                  <a:lnTo>
                    <a:pt x="7806" y="8331"/>
                  </a:lnTo>
                  <a:lnTo>
                    <a:pt x="8719" y="8411"/>
                  </a:lnTo>
                  <a:lnTo>
                    <a:pt x="9358" y="7453"/>
                  </a:lnTo>
                  <a:lnTo>
                    <a:pt x="9667" y="6528"/>
                  </a:lnTo>
                  <a:lnTo>
                    <a:pt x="10214" y="5627"/>
                  </a:lnTo>
                  <a:lnTo>
                    <a:pt x="10077" y="4988"/>
                  </a:lnTo>
                  <a:lnTo>
                    <a:pt x="10602" y="4451"/>
                  </a:lnTo>
                  <a:lnTo>
                    <a:pt x="9895" y="4018"/>
                  </a:lnTo>
                  <a:lnTo>
                    <a:pt x="9473" y="3401"/>
                  </a:lnTo>
                  <a:lnTo>
                    <a:pt x="9016" y="2602"/>
                  </a:lnTo>
                  <a:lnTo>
                    <a:pt x="9290" y="2203"/>
                  </a:lnTo>
                  <a:lnTo>
                    <a:pt x="10500" y="2431"/>
                  </a:lnTo>
                  <a:lnTo>
                    <a:pt x="11321" y="2283"/>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44" name="Google Shape;744;p38"/>
            <p:cNvSpPr/>
            <p:nvPr/>
          </p:nvSpPr>
          <p:spPr>
            <a:xfrm>
              <a:off x="2063775" y="2894125"/>
              <a:ext cx="114150" cy="54250"/>
            </a:xfrm>
            <a:custGeom>
              <a:rect b="b" l="l" r="r" t="t"/>
              <a:pathLst>
                <a:path extrusionOk="0" h="2170" w="4566">
                  <a:moveTo>
                    <a:pt x="4508" y="857"/>
                  </a:moveTo>
                  <a:lnTo>
                    <a:pt x="4223" y="594"/>
                  </a:lnTo>
                  <a:lnTo>
                    <a:pt x="3972" y="321"/>
                  </a:lnTo>
                  <a:lnTo>
                    <a:pt x="3618" y="172"/>
                  </a:lnTo>
                  <a:lnTo>
                    <a:pt x="3173" y="138"/>
                  </a:lnTo>
                  <a:lnTo>
                    <a:pt x="3219" y="58"/>
                  </a:lnTo>
                  <a:lnTo>
                    <a:pt x="2774" y="1"/>
                  </a:lnTo>
                  <a:lnTo>
                    <a:pt x="2489" y="263"/>
                  </a:lnTo>
                  <a:lnTo>
                    <a:pt x="1998" y="446"/>
                  </a:lnTo>
                  <a:lnTo>
                    <a:pt x="1633" y="674"/>
                  </a:lnTo>
                  <a:lnTo>
                    <a:pt x="1256" y="754"/>
                  </a:lnTo>
                  <a:lnTo>
                    <a:pt x="1039" y="526"/>
                  </a:lnTo>
                  <a:lnTo>
                    <a:pt x="971" y="594"/>
                  </a:lnTo>
                  <a:lnTo>
                    <a:pt x="640" y="549"/>
                  </a:lnTo>
                  <a:lnTo>
                    <a:pt x="663" y="366"/>
                  </a:lnTo>
                  <a:lnTo>
                    <a:pt x="400" y="35"/>
                  </a:lnTo>
                  <a:lnTo>
                    <a:pt x="81" y="127"/>
                  </a:lnTo>
                  <a:lnTo>
                    <a:pt x="69" y="480"/>
                  </a:lnTo>
                  <a:lnTo>
                    <a:pt x="229" y="629"/>
                  </a:lnTo>
                  <a:lnTo>
                    <a:pt x="115" y="720"/>
                  </a:lnTo>
                  <a:lnTo>
                    <a:pt x="126" y="891"/>
                  </a:lnTo>
                  <a:lnTo>
                    <a:pt x="58" y="1085"/>
                  </a:lnTo>
                  <a:lnTo>
                    <a:pt x="1" y="1256"/>
                  </a:lnTo>
                  <a:lnTo>
                    <a:pt x="81" y="1393"/>
                  </a:lnTo>
                  <a:lnTo>
                    <a:pt x="126" y="1199"/>
                  </a:lnTo>
                  <a:lnTo>
                    <a:pt x="469" y="1199"/>
                  </a:lnTo>
                  <a:lnTo>
                    <a:pt x="663" y="1291"/>
                  </a:lnTo>
                  <a:lnTo>
                    <a:pt x="994" y="1370"/>
                  </a:lnTo>
                  <a:lnTo>
                    <a:pt x="1142" y="1724"/>
                  </a:lnTo>
                  <a:lnTo>
                    <a:pt x="1393" y="1781"/>
                  </a:lnTo>
                  <a:lnTo>
                    <a:pt x="1507" y="1621"/>
                  </a:lnTo>
                  <a:lnTo>
                    <a:pt x="1621" y="2169"/>
                  </a:lnTo>
                  <a:lnTo>
                    <a:pt x="1998" y="2124"/>
                  </a:lnTo>
                  <a:lnTo>
                    <a:pt x="2123" y="1998"/>
                  </a:lnTo>
                  <a:lnTo>
                    <a:pt x="2340" y="1861"/>
                  </a:lnTo>
                  <a:lnTo>
                    <a:pt x="1975" y="1382"/>
                  </a:lnTo>
                  <a:lnTo>
                    <a:pt x="2066" y="1199"/>
                  </a:lnTo>
                  <a:lnTo>
                    <a:pt x="2249" y="1154"/>
                  </a:lnTo>
                  <a:lnTo>
                    <a:pt x="2580" y="925"/>
                  </a:lnTo>
                  <a:lnTo>
                    <a:pt x="2751" y="606"/>
                  </a:lnTo>
                  <a:lnTo>
                    <a:pt x="3105" y="549"/>
                  </a:lnTo>
                  <a:lnTo>
                    <a:pt x="3493" y="811"/>
                  </a:lnTo>
                  <a:lnTo>
                    <a:pt x="3630" y="1108"/>
                  </a:lnTo>
                  <a:lnTo>
                    <a:pt x="3835" y="1165"/>
                  </a:lnTo>
                  <a:lnTo>
                    <a:pt x="3618" y="1405"/>
                  </a:lnTo>
                  <a:lnTo>
                    <a:pt x="3767" y="1907"/>
                  </a:lnTo>
                  <a:lnTo>
                    <a:pt x="4018" y="2169"/>
                  </a:lnTo>
                  <a:lnTo>
                    <a:pt x="4143" y="1724"/>
                  </a:lnTo>
                  <a:lnTo>
                    <a:pt x="4406" y="1793"/>
                  </a:lnTo>
                  <a:lnTo>
                    <a:pt x="4566" y="1519"/>
                  </a:lnTo>
                  <a:lnTo>
                    <a:pt x="4406" y="982"/>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45" name="Google Shape;745;p38"/>
            <p:cNvSpPr/>
            <p:nvPr/>
          </p:nvSpPr>
          <p:spPr>
            <a:xfrm>
              <a:off x="2091450" y="3113250"/>
              <a:ext cx="264225" cy="415150"/>
            </a:xfrm>
            <a:custGeom>
              <a:rect b="b" l="l" r="r" t="t"/>
              <a:pathLst>
                <a:path extrusionOk="0" h="16606" w="10569">
                  <a:moveTo>
                    <a:pt x="9222" y="3858"/>
                  </a:moveTo>
                  <a:lnTo>
                    <a:pt x="8811" y="3367"/>
                  </a:lnTo>
                  <a:lnTo>
                    <a:pt x="8560" y="3356"/>
                  </a:lnTo>
                  <a:lnTo>
                    <a:pt x="9062" y="2431"/>
                  </a:lnTo>
                  <a:lnTo>
                    <a:pt x="8434" y="1998"/>
                  </a:lnTo>
                  <a:lnTo>
                    <a:pt x="7966" y="2089"/>
                  </a:lnTo>
                  <a:lnTo>
                    <a:pt x="7670" y="1929"/>
                  </a:lnTo>
                  <a:lnTo>
                    <a:pt x="7236" y="2169"/>
                  </a:lnTo>
                  <a:lnTo>
                    <a:pt x="6631" y="2055"/>
                  </a:lnTo>
                  <a:lnTo>
                    <a:pt x="6152" y="1107"/>
                  </a:lnTo>
                  <a:lnTo>
                    <a:pt x="5764" y="856"/>
                  </a:lnTo>
                  <a:lnTo>
                    <a:pt x="5513" y="434"/>
                  </a:lnTo>
                  <a:lnTo>
                    <a:pt x="4976" y="1"/>
                  </a:lnTo>
                  <a:lnTo>
                    <a:pt x="4771" y="92"/>
                  </a:lnTo>
                  <a:lnTo>
                    <a:pt x="4885" y="788"/>
                  </a:lnTo>
                  <a:lnTo>
                    <a:pt x="4634" y="1370"/>
                  </a:lnTo>
                  <a:lnTo>
                    <a:pt x="3778" y="2329"/>
                  </a:lnTo>
                  <a:lnTo>
                    <a:pt x="2831" y="2682"/>
                  </a:lnTo>
                  <a:lnTo>
                    <a:pt x="2352" y="3470"/>
                  </a:lnTo>
                  <a:lnTo>
                    <a:pt x="2226" y="4086"/>
                  </a:lnTo>
                  <a:lnTo>
                    <a:pt x="1781" y="4451"/>
                  </a:lnTo>
                  <a:lnTo>
                    <a:pt x="1427" y="3995"/>
                  </a:lnTo>
                  <a:lnTo>
                    <a:pt x="1096" y="3892"/>
                  </a:lnTo>
                  <a:lnTo>
                    <a:pt x="777" y="3972"/>
                  </a:lnTo>
                  <a:lnTo>
                    <a:pt x="742" y="3641"/>
                  </a:lnTo>
                  <a:lnTo>
                    <a:pt x="959" y="3424"/>
                  </a:lnTo>
                  <a:lnTo>
                    <a:pt x="857" y="3036"/>
                  </a:lnTo>
                  <a:lnTo>
                    <a:pt x="229" y="3607"/>
                  </a:lnTo>
                  <a:lnTo>
                    <a:pt x="1" y="4257"/>
                  </a:lnTo>
                  <a:lnTo>
                    <a:pt x="434" y="5125"/>
                  </a:lnTo>
                  <a:lnTo>
                    <a:pt x="183" y="5524"/>
                  </a:lnTo>
                  <a:lnTo>
                    <a:pt x="777" y="5889"/>
                  </a:lnTo>
                  <a:lnTo>
                    <a:pt x="1416" y="6483"/>
                  </a:lnTo>
                  <a:lnTo>
                    <a:pt x="1701" y="7156"/>
                  </a:lnTo>
                  <a:lnTo>
                    <a:pt x="2043" y="7567"/>
                  </a:lnTo>
                  <a:lnTo>
                    <a:pt x="2899" y="9381"/>
                  </a:lnTo>
                  <a:lnTo>
                    <a:pt x="3778" y="11048"/>
                  </a:lnTo>
                  <a:lnTo>
                    <a:pt x="4554" y="12246"/>
                  </a:lnTo>
                  <a:lnTo>
                    <a:pt x="4440" y="12497"/>
                  </a:lnTo>
                  <a:lnTo>
                    <a:pt x="4839" y="13261"/>
                  </a:lnTo>
                  <a:lnTo>
                    <a:pt x="5490" y="13809"/>
                  </a:lnTo>
                  <a:lnTo>
                    <a:pt x="7019" y="14802"/>
                  </a:lnTo>
                  <a:lnTo>
                    <a:pt x="8674" y="15704"/>
                  </a:lnTo>
                  <a:lnTo>
                    <a:pt x="8777" y="16080"/>
                  </a:lnTo>
                  <a:lnTo>
                    <a:pt x="9621" y="16605"/>
                  </a:lnTo>
                  <a:lnTo>
                    <a:pt x="9998" y="16377"/>
                  </a:lnTo>
                  <a:lnTo>
                    <a:pt x="10180" y="15909"/>
                  </a:lnTo>
                  <a:lnTo>
                    <a:pt x="10568" y="14928"/>
                  </a:lnTo>
                  <a:lnTo>
                    <a:pt x="10180" y="14174"/>
                  </a:lnTo>
                  <a:lnTo>
                    <a:pt x="10329" y="13866"/>
                  </a:lnTo>
                  <a:lnTo>
                    <a:pt x="10157" y="13524"/>
                  </a:lnTo>
                  <a:lnTo>
                    <a:pt x="10431" y="13067"/>
                  </a:lnTo>
                  <a:lnTo>
                    <a:pt x="10386" y="12303"/>
                  </a:lnTo>
                  <a:lnTo>
                    <a:pt x="10374" y="11664"/>
                  </a:lnTo>
                  <a:lnTo>
                    <a:pt x="10534" y="11356"/>
                  </a:lnTo>
                  <a:lnTo>
                    <a:pt x="9747" y="9895"/>
                  </a:lnTo>
                  <a:lnTo>
                    <a:pt x="9324" y="10043"/>
                  </a:lnTo>
                  <a:lnTo>
                    <a:pt x="8948" y="9952"/>
                  </a:lnTo>
                  <a:lnTo>
                    <a:pt x="8914" y="8560"/>
                  </a:lnTo>
                  <a:lnTo>
                    <a:pt x="8286" y="9107"/>
                  </a:lnTo>
                  <a:lnTo>
                    <a:pt x="7590" y="9073"/>
                  </a:lnTo>
                  <a:lnTo>
                    <a:pt x="7270" y="8594"/>
                  </a:lnTo>
                  <a:lnTo>
                    <a:pt x="6734" y="8548"/>
                  </a:lnTo>
                  <a:lnTo>
                    <a:pt x="6882" y="8149"/>
                  </a:lnTo>
                  <a:lnTo>
                    <a:pt x="6414" y="7612"/>
                  </a:lnTo>
                  <a:lnTo>
                    <a:pt x="6038" y="6779"/>
                  </a:lnTo>
                  <a:lnTo>
                    <a:pt x="6255" y="6620"/>
                  </a:lnTo>
                  <a:lnTo>
                    <a:pt x="6243" y="6243"/>
                  </a:lnTo>
                  <a:lnTo>
                    <a:pt x="6711" y="5969"/>
                  </a:lnTo>
                  <a:lnTo>
                    <a:pt x="6608" y="5478"/>
                  </a:lnTo>
                  <a:lnTo>
                    <a:pt x="6791" y="5170"/>
                  </a:lnTo>
                  <a:lnTo>
                    <a:pt x="6848" y="4737"/>
                  </a:lnTo>
                  <a:lnTo>
                    <a:pt x="7738" y="4132"/>
                  </a:lnTo>
                  <a:lnTo>
                    <a:pt x="8389" y="3961"/>
                  </a:lnTo>
                  <a:lnTo>
                    <a:pt x="8491" y="3812"/>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46" name="Google Shape;746;p38"/>
            <p:cNvSpPr/>
            <p:nvPr/>
          </p:nvSpPr>
          <p:spPr>
            <a:xfrm>
              <a:off x="6061750" y="2692150"/>
              <a:ext cx="189200" cy="293600"/>
            </a:xfrm>
            <a:custGeom>
              <a:rect b="b" l="l" r="r" t="t"/>
              <a:pathLst>
                <a:path extrusionOk="0" h="11744" w="7568">
                  <a:moveTo>
                    <a:pt x="7373" y="9164"/>
                  </a:moveTo>
                  <a:lnTo>
                    <a:pt x="7282" y="8833"/>
                  </a:lnTo>
                  <a:lnTo>
                    <a:pt x="7168" y="8377"/>
                  </a:lnTo>
                  <a:lnTo>
                    <a:pt x="6483" y="7943"/>
                  </a:lnTo>
                  <a:lnTo>
                    <a:pt x="6597" y="8651"/>
                  </a:lnTo>
                  <a:lnTo>
                    <a:pt x="6038" y="8673"/>
                  </a:lnTo>
                  <a:lnTo>
                    <a:pt x="5947" y="9073"/>
                  </a:lnTo>
                  <a:lnTo>
                    <a:pt x="5342" y="9312"/>
                  </a:lnTo>
                  <a:lnTo>
                    <a:pt x="5022" y="8913"/>
                  </a:lnTo>
                  <a:lnTo>
                    <a:pt x="4634" y="9255"/>
                  </a:lnTo>
                  <a:lnTo>
                    <a:pt x="4143" y="9506"/>
                  </a:lnTo>
                  <a:lnTo>
                    <a:pt x="3870" y="10271"/>
                  </a:lnTo>
                  <a:lnTo>
                    <a:pt x="4029" y="10545"/>
                  </a:lnTo>
                  <a:lnTo>
                    <a:pt x="4588" y="10031"/>
                  </a:lnTo>
                  <a:lnTo>
                    <a:pt x="4965" y="10077"/>
                  </a:lnTo>
                  <a:lnTo>
                    <a:pt x="5182" y="9689"/>
                  </a:lnTo>
                  <a:lnTo>
                    <a:pt x="5730" y="10111"/>
                  </a:lnTo>
                  <a:lnTo>
                    <a:pt x="5513" y="10556"/>
                  </a:lnTo>
                  <a:lnTo>
                    <a:pt x="5787" y="11218"/>
                  </a:lnTo>
                  <a:lnTo>
                    <a:pt x="6757" y="11743"/>
                  </a:lnTo>
                  <a:lnTo>
                    <a:pt x="6951" y="11310"/>
                  </a:lnTo>
                  <a:lnTo>
                    <a:pt x="6654" y="10648"/>
                  </a:lnTo>
                  <a:lnTo>
                    <a:pt x="6996" y="10180"/>
                  </a:lnTo>
                  <a:lnTo>
                    <a:pt x="7350" y="11093"/>
                  </a:lnTo>
                  <a:lnTo>
                    <a:pt x="7567" y="10271"/>
                  </a:lnTo>
                  <a:lnTo>
                    <a:pt x="7487" y="9769"/>
                  </a:lnTo>
                  <a:close/>
                  <a:moveTo>
                    <a:pt x="5296" y="7475"/>
                  </a:moveTo>
                  <a:lnTo>
                    <a:pt x="5296" y="6608"/>
                  </a:lnTo>
                  <a:lnTo>
                    <a:pt x="4782" y="7475"/>
                  </a:lnTo>
                  <a:lnTo>
                    <a:pt x="4862" y="6882"/>
                  </a:lnTo>
                  <a:lnTo>
                    <a:pt x="4429" y="6916"/>
                  </a:lnTo>
                  <a:lnTo>
                    <a:pt x="4383" y="7487"/>
                  </a:lnTo>
                  <a:lnTo>
                    <a:pt x="4212" y="7749"/>
                  </a:lnTo>
                  <a:lnTo>
                    <a:pt x="4075" y="7989"/>
                  </a:lnTo>
                  <a:lnTo>
                    <a:pt x="4611" y="8616"/>
                  </a:lnTo>
                  <a:lnTo>
                    <a:pt x="4840" y="8342"/>
                  </a:lnTo>
                  <a:lnTo>
                    <a:pt x="5045" y="7772"/>
                  </a:lnTo>
                  <a:close/>
                  <a:moveTo>
                    <a:pt x="1005" y="8342"/>
                  </a:moveTo>
                  <a:lnTo>
                    <a:pt x="1382" y="7715"/>
                  </a:lnTo>
                  <a:lnTo>
                    <a:pt x="1861" y="7224"/>
                  </a:lnTo>
                  <a:lnTo>
                    <a:pt x="1644" y="6482"/>
                  </a:lnTo>
                  <a:lnTo>
                    <a:pt x="1302" y="7372"/>
                  </a:lnTo>
                  <a:lnTo>
                    <a:pt x="891" y="8000"/>
                  </a:lnTo>
                  <a:lnTo>
                    <a:pt x="355" y="8571"/>
                  </a:lnTo>
                  <a:lnTo>
                    <a:pt x="1" y="9198"/>
                  </a:lnTo>
                  <a:close/>
                  <a:moveTo>
                    <a:pt x="3493" y="6003"/>
                  </a:moveTo>
                  <a:lnTo>
                    <a:pt x="3664" y="6437"/>
                  </a:lnTo>
                  <a:lnTo>
                    <a:pt x="3641" y="6905"/>
                  </a:lnTo>
                  <a:lnTo>
                    <a:pt x="3721" y="7315"/>
                  </a:lnTo>
                  <a:lnTo>
                    <a:pt x="4189" y="7053"/>
                  </a:lnTo>
                  <a:lnTo>
                    <a:pt x="4531" y="6665"/>
                  </a:lnTo>
                  <a:lnTo>
                    <a:pt x="4497" y="6288"/>
                  </a:lnTo>
                  <a:lnTo>
                    <a:pt x="3984" y="6288"/>
                  </a:lnTo>
                  <a:close/>
                  <a:moveTo>
                    <a:pt x="6346" y="5763"/>
                  </a:moveTo>
                  <a:lnTo>
                    <a:pt x="6083" y="5421"/>
                  </a:lnTo>
                  <a:lnTo>
                    <a:pt x="5319" y="5410"/>
                  </a:lnTo>
                  <a:lnTo>
                    <a:pt x="5889" y="6094"/>
                  </a:lnTo>
                  <a:lnTo>
                    <a:pt x="5924" y="6437"/>
                  </a:lnTo>
                  <a:lnTo>
                    <a:pt x="5456" y="6368"/>
                  </a:lnTo>
                  <a:lnTo>
                    <a:pt x="5627" y="6916"/>
                  </a:lnTo>
                  <a:lnTo>
                    <a:pt x="5867" y="6962"/>
                  </a:lnTo>
                  <a:lnTo>
                    <a:pt x="5969" y="7601"/>
                  </a:lnTo>
                  <a:lnTo>
                    <a:pt x="6323" y="7407"/>
                  </a:lnTo>
                  <a:lnTo>
                    <a:pt x="6083" y="6836"/>
                  </a:lnTo>
                  <a:lnTo>
                    <a:pt x="6026" y="6539"/>
                  </a:lnTo>
                  <a:lnTo>
                    <a:pt x="6665" y="6779"/>
                  </a:lnTo>
                  <a:close/>
                  <a:moveTo>
                    <a:pt x="3071" y="4942"/>
                  </a:moveTo>
                  <a:lnTo>
                    <a:pt x="2763" y="4611"/>
                  </a:lnTo>
                  <a:lnTo>
                    <a:pt x="2078" y="4576"/>
                  </a:lnTo>
                  <a:lnTo>
                    <a:pt x="2557" y="5261"/>
                  </a:lnTo>
                  <a:lnTo>
                    <a:pt x="2957" y="5718"/>
                  </a:lnTo>
                  <a:close/>
                  <a:moveTo>
                    <a:pt x="2158" y="0"/>
                  </a:moveTo>
                  <a:lnTo>
                    <a:pt x="1690" y="0"/>
                  </a:lnTo>
                  <a:lnTo>
                    <a:pt x="1564" y="833"/>
                  </a:lnTo>
                  <a:lnTo>
                    <a:pt x="1713" y="2237"/>
                  </a:lnTo>
                  <a:lnTo>
                    <a:pt x="1347" y="1952"/>
                  </a:lnTo>
                  <a:lnTo>
                    <a:pt x="1519" y="2808"/>
                  </a:lnTo>
                  <a:lnTo>
                    <a:pt x="1690" y="3207"/>
                  </a:lnTo>
                  <a:lnTo>
                    <a:pt x="2158" y="3743"/>
                  </a:lnTo>
                  <a:lnTo>
                    <a:pt x="2215" y="3412"/>
                  </a:lnTo>
                  <a:lnTo>
                    <a:pt x="2477" y="3606"/>
                  </a:lnTo>
                  <a:lnTo>
                    <a:pt x="2260" y="3846"/>
                  </a:lnTo>
                  <a:lnTo>
                    <a:pt x="2272" y="4223"/>
                  </a:lnTo>
                  <a:lnTo>
                    <a:pt x="2694" y="4417"/>
                  </a:lnTo>
                  <a:lnTo>
                    <a:pt x="3402" y="4291"/>
                  </a:lnTo>
                  <a:lnTo>
                    <a:pt x="3972" y="4839"/>
                  </a:lnTo>
                  <a:lnTo>
                    <a:pt x="4132" y="4497"/>
                  </a:lnTo>
                  <a:lnTo>
                    <a:pt x="4486" y="4976"/>
                  </a:lnTo>
                  <a:lnTo>
                    <a:pt x="5170" y="5421"/>
                  </a:lnTo>
                  <a:lnTo>
                    <a:pt x="5205" y="5010"/>
                  </a:lnTo>
                  <a:lnTo>
                    <a:pt x="4919" y="4782"/>
                  </a:lnTo>
                  <a:lnTo>
                    <a:pt x="4931" y="4291"/>
                  </a:lnTo>
                  <a:lnTo>
                    <a:pt x="3858" y="3778"/>
                  </a:lnTo>
                  <a:lnTo>
                    <a:pt x="3527" y="3892"/>
                  </a:lnTo>
                  <a:lnTo>
                    <a:pt x="3093" y="3800"/>
                  </a:lnTo>
                  <a:lnTo>
                    <a:pt x="2808" y="3070"/>
                  </a:lnTo>
                  <a:lnTo>
                    <a:pt x="2820" y="2340"/>
                  </a:lnTo>
                  <a:lnTo>
                    <a:pt x="3242" y="2043"/>
                  </a:lnTo>
                  <a:lnTo>
                    <a:pt x="3333" y="1278"/>
                  </a:lnTo>
                  <a:lnTo>
                    <a:pt x="2945" y="628"/>
                  </a:lnTo>
                  <a:lnTo>
                    <a:pt x="3002" y="251"/>
                  </a:lnTo>
                  <a:lnTo>
                    <a:pt x="2899" y="23"/>
                  </a:lnTo>
                  <a:lnTo>
                    <a:pt x="2683" y="251"/>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47" name="Google Shape;747;p38"/>
            <p:cNvSpPr/>
            <p:nvPr/>
          </p:nvSpPr>
          <p:spPr>
            <a:xfrm>
              <a:off x="6537350" y="3168875"/>
              <a:ext cx="304175" cy="184900"/>
            </a:xfrm>
            <a:custGeom>
              <a:rect b="b" l="l" r="r" t="t"/>
              <a:pathLst>
                <a:path extrusionOk="0" h="7396" w="12167">
                  <a:moveTo>
                    <a:pt x="12041" y="3927"/>
                  </a:moveTo>
                  <a:lnTo>
                    <a:pt x="12166" y="3676"/>
                  </a:lnTo>
                  <a:lnTo>
                    <a:pt x="11824" y="3356"/>
                  </a:lnTo>
                  <a:lnTo>
                    <a:pt x="11470" y="2785"/>
                  </a:lnTo>
                  <a:lnTo>
                    <a:pt x="11242" y="2569"/>
                  </a:lnTo>
                  <a:lnTo>
                    <a:pt x="11173" y="2306"/>
                  </a:lnTo>
                  <a:lnTo>
                    <a:pt x="11059" y="2397"/>
                  </a:lnTo>
                  <a:lnTo>
                    <a:pt x="11185" y="3082"/>
                  </a:lnTo>
                  <a:lnTo>
                    <a:pt x="11493" y="3653"/>
                  </a:lnTo>
                  <a:lnTo>
                    <a:pt x="11813" y="4018"/>
                  </a:lnTo>
                  <a:close/>
                  <a:moveTo>
                    <a:pt x="9017" y="2706"/>
                  </a:moveTo>
                  <a:lnTo>
                    <a:pt x="9313" y="2146"/>
                  </a:lnTo>
                  <a:lnTo>
                    <a:pt x="9370" y="1644"/>
                  </a:lnTo>
                  <a:lnTo>
                    <a:pt x="9211" y="1507"/>
                  </a:lnTo>
                  <a:lnTo>
                    <a:pt x="8731" y="1519"/>
                  </a:lnTo>
                  <a:lnTo>
                    <a:pt x="8788" y="2044"/>
                  </a:lnTo>
                  <a:lnTo>
                    <a:pt x="8320" y="2375"/>
                  </a:lnTo>
                  <a:lnTo>
                    <a:pt x="8069" y="2683"/>
                  </a:lnTo>
                  <a:lnTo>
                    <a:pt x="7613" y="2763"/>
                  </a:lnTo>
                  <a:lnTo>
                    <a:pt x="7556" y="2272"/>
                  </a:lnTo>
                  <a:lnTo>
                    <a:pt x="7442" y="2283"/>
                  </a:lnTo>
                  <a:lnTo>
                    <a:pt x="7305" y="2728"/>
                  </a:lnTo>
                  <a:lnTo>
                    <a:pt x="6860" y="2797"/>
                  </a:lnTo>
                  <a:lnTo>
                    <a:pt x="6152" y="2671"/>
                  </a:lnTo>
                  <a:lnTo>
                    <a:pt x="6061" y="2945"/>
                  </a:lnTo>
                  <a:lnTo>
                    <a:pt x="6506" y="3196"/>
                  </a:lnTo>
                  <a:lnTo>
                    <a:pt x="7145" y="3470"/>
                  </a:lnTo>
                  <a:lnTo>
                    <a:pt x="7556" y="3470"/>
                  </a:lnTo>
                  <a:lnTo>
                    <a:pt x="7989" y="3253"/>
                  </a:lnTo>
                  <a:lnTo>
                    <a:pt x="8446" y="3025"/>
                  </a:lnTo>
                  <a:lnTo>
                    <a:pt x="8583" y="2774"/>
                  </a:lnTo>
                  <a:close/>
                  <a:moveTo>
                    <a:pt x="5045" y="4440"/>
                  </a:moveTo>
                  <a:lnTo>
                    <a:pt x="4920" y="3824"/>
                  </a:lnTo>
                  <a:lnTo>
                    <a:pt x="5661" y="3733"/>
                  </a:lnTo>
                  <a:lnTo>
                    <a:pt x="5502" y="3253"/>
                  </a:lnTo>
                  <a:lnTo>
                    <a:pt x="4212" y="2683"/>
                  </a:lnTo>
                  <a:lnTo>
                    <a:pt x="4121" y="2158"/>
                  </a:lnTo>
                  <a:lnTo>
                    <a:pt x="3710" y="1701"/>
                  </a:lnTo>
                  <a:lnTo>
                    <a:pt x="3185" y="1233"/>
                  </a:lnTo>
                  <a:lnTo>
                    <a:pt x="1724" y="720"/>
                  </a:lnTo>
                  <a:lnTo>
                    <a:pt x="355" y="92"/>
                  </a:lnTo>
                  <a:lnTo>
                    <a:pt x="218" y="3048"/>
                  </a:lnTo>
                  <a:lnTo>
                    <a:pt x="1" y="6015"/>
                  </a:lnTo>
                  <a:lnTo>
                    <a:pt x="811" y="6038"/>
                  </a:lnTo>
                  <a:lnTo>
                    <a:pt x="1256" y="6198"/>
                  </a:lnTo>
                  <a:lnTo>
                    <a:pt x="1907" y="5878"/>
                  </a:lnTo>
                  <a:lnTo>
                    <a:pt x="1873" y="5216"/>
                  </a:lnTo>
                  <a:lnTo>
                    <a:pt x="2386" y="4908"/>
                  </a:lnTo>
                  <a:lnTo>
                    <a:pt x="3082" y="4657"/>
                  </a:lnTo>
                  <a:lnTo>
                    <a:pt x="4075" y="5056"/>
                  </a:lnTo>
                  <a:lnTo>
                    <a:pt x="4417" y="5855"/>
                  </a:lnTo>
                  <a:lnTo>
                    <a:pt x="4840" y="6357"/>
                  </a:lnTo>
                  <a:lnTo>
                    <a:pt x="5387" y="6928"/>
                  </a:lnTo>
                  <a:lnTo>
                    <a:pt x="6175" y="7065"/>
                  </a:lnTo>
                  <a:lnTo>
                    <a:pt x="6860" y="7168"/>
                  </a:lnTo>
                  <a:lnTo>
                    <a:pt x="7019" y="7396"/>
                  </a:lnTo>
                  <a:lnTo>
                    <a:pt x="7556" y="7339"/>
                  </a:lnTo>
                  <a:lnTo>
                    <a:pt x="7670" y="7076"/>
                  </a:lnTo>
                  <a:lnTo>
                    <a:pt x="6871" y="6700"/>
                  </a:lnTo>
                  <a:lnTo>
                    <a:pt x="7134" y="6529"/>
                  </a:lnTo>
                  <a:lnTo>
                    <a:pt x="6529" y="6369"/>
                  </a:lnTo>
                  <a:lnTo>
                    <a:pt x="6609" y="5969"/>
                  </a:lnTo>
                  <a:lnTo>
                    <a:pt x="6152" y="5992"/>
                  </a:lnTo>
                  <a:lnTo>
                    <a:pt x="5718" y="5022"/>
                  </a:lnTo>
                  <a:close/>
                  <a:moveTo>
                    <a:pt x="9998" y="1815"/>
                  </a:moveTo>
                  <a:lnTo>
                    <a:pt x="9930" y="1348"/>
                  </a:lnTo>
                  <a:lnTo>
                    <a:pt x="9644" y="1051"/>
                  </a:lnTo>
                  <a:lnTo>
                    <a:pt x="9348" y="674"/>
                  </a:lnTo>
                  <a:lnTo>
                    <a:pt x="9017" y="457"/>
                  </a:lnTo>
                  <a:lnTo>
                    <a:pt x="8743" y="263"/>
                  </a:lnTo>
                  <a:lnTo>
                    <a:pt x="8332" y="1"/>
                  </a:lnTo>
                  <a:lnTo>
                    <a:pt x="8104" y="218"/>
                  </a:lnTo>
                  <a:lnTo>
                    <a:pt x="8663" y="492"/>
                  </a:lnTo>
                  <a:lnTo>
                    <a:pt x="9096" y="880"/>
                  </a:lnTo>
                  <a:lnTo>
                    <a:pt x="9439" y="1176"/>
                  </a:lnTo>
                  <a:lnTo>
                    <a:pt x="9610" y="1519"/>
                  </a:lnTo>
                  <a:lnTo>
                    <a:pt x="9724" y="2055"/>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48" name="Google Shape;748;p38"/>
            <p:cNvSpPr/>
            <p:nvPr/>
          </p:nvSpPr>
          <p:spPr>
            <a:xfrm>
              <a:off x="3959925" y="1876450"/>
              <a:ext cx="177200" cy="127000"/>
            </a:xfrm>
            <a:custGeom>
              <a:rect b="b" l="l" r="r" t="t"/>
              <a:pathLst>
                <a:path extrusionOk="0" h="5080" w="7088">
                  <a:moveTo>
                    <a:pt x="3686" y="377"/>
                  </a:moveTo>
                  <a:lnTo>
                    <a:pt x="3024" y="366"/>
                  </a:lnTo>
                  <a:lnTo>
                    <a:pt x="2956" y="161"/>
                  </a:lnTo>
                  <a:lnTo>
                    <a:pt x="2271" y="1"/>
                  </a:lnTo>
                  <a:lnTo>
                    <a:pt x="1461" y="309"/>
                  </a:lnTo>
                  <a:lnTo>
                    <a:pt x="445" y="708"/>
                  </a:lnTo>
                  <a:lnTo>
                    <a:pt x="0" y="948"/>
                  </a:lnTo>
                  <a:lnTo>
                    <a:pt x="206" y="1393"/>
                  </a:lnTo>
                  <a:lnTo>
                    <a:pt x="34" y="1621"/>
                  </a:lnTo>
                  <a:lnTo>
                    <a:pt x="320" y="1929"/>
                  </a:lnTo>
                  <a:lnTo>
                    <a:pt x="514" y="2397"/>
                  </a:lnTo>
                  <a:lnTo>
                    <a:pt x="502" y="2705"/>
                  </a:lnTo>
                  <a:lnTo>
                    <a:pt x="833" y="3253"/>
                  </a:lnTo>
                  <a:lnTo>
                    <a:pt x="1176" y="3527"/>
                  </a:lnTo>
                  <a:lnTo>
                    <a:pt x="1701" y="3618"/>
                  </a:lnTo>
                  <a:lnTo>
                    <a:pt x="1689" y="3858"/>
                  </a:lnTo>
                  <a:lnTo>
                    <a:pt x="2066" y="4029"/>
                  </a:lnTo>
                  <a:lnTo>
                    <a:pt x="2157" y="3812"/>
                  </a:lnTo>
                  <a:lnTo>
                    <a:pt x="2636" y="3892"/>
                  </a:lnTo>
                  <a:lnTo>
                    <a:pt x="2739" y="4178"/>
                  </a:lnTo>
                  <a:lnTo>
                    <a:pt x="3253" y="4223"/>
                  </a:lnTo>
                  <a:lnTo>
                    <a:pt x="3629" y="4668"/>
                  </a:lnTo>
                  <a:lnTo>
                    <a:pt x="3663" y="4725"/>
                  </a:lnTo>
                  <a:lnTo>
                    <a:pt x="3937" y="4600"/>
                  </a:lnTo>
                  <a:lnTo>
                    <a:pt x="4325" y="4908"/>
                  </a:lnTo>
                  <a:lnTo>
                    <a:pt x="4725" y="4725"/>
                  </a:lnTo>
                  <a:lnTo>
                    <a:pt x="5067" y="4805"/>
                  </a:lnTo>
                  <a:lnTo>
                    <a:pt x="5546" y="4691"/>
                  </a:lnTo>
                  <a:lnTo>
                    <a:pt x="6254" y="5022"/>
                  </a:lnTo>
                  <a:lnTo>
                    <a:pt x="6402" y="5079"/>
                  </a:lnTo>
                  <a:lnTo>
                    <a:pt x="6174" y="4680"/>
                  </a:lnTo>
                  <a:lnTo>
                    <a:pt x="6722" y="3949"/>
                  </a:lnTo>
                  <a:lnTo>
                    <a:pt x="7053" y="3858"/>
                  </a:lnTo>
                  <a:lnTo>
                    <a:pt x="7087" y="3596"/>
                  </a:lnTo>
                  <a:lnTo>
                    <a:pt x="6653" y="2842"/>
                  </a:lnTo>
                  <a:lnTo>
                    <a:pt x="6574" y="2454"/>
                  </a:lnTo>
                  <a:lnTo>
                    <a:pt x="6311" y="2044"/>
                  </a:lnTo>
                  <a:lnTo>
                    <a:pt x="6688" y="1872"/>
                  </a:lnTo>
                  <a:lnTo>
                    <a:pt x="6653" y="1530"/>
                  </a:lnTo>
                  <a:lnTo>
                    <a:pt x="6402" y="1199"/>
                  </a:lnTo>
                  <a:lnTo>
                    <a:pt x="6322" y="811"/>
                  </a:lnTo>
                  <a:lnTo>
                    <a:pt x="6117" y="549"/>
                  </a:lnTo>
                  <a:lnTo>
                    <a:pt x="5763" y="457"/>
                  </a:lnTo>
                  <a:lnTo>
                    <a:pt x="4519" y="469"/>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49" name="Google Shape;749;p38"/>
            <p:cNvSpPr/>
            <p:nvPr/>
          </p:nvSpPr>
          <p:spPr>
            <a:xfrm>
              <a:off x="6017825" y="2136950"/>
              <a:ext cx="90750" cy="119275"/>
            </a:xfrm>
            <a:custGeom>
              <a:rect b="b" l="l" r="r" t="t"/>
              <a:pathLst>
                <a:path extrusionOk="0" h="4771" w="3630">
                  <a:moveTo>
                    <a:pt x="3435" y="514"/>
                  </a:moveTo>
                  <a:lnTo>
                    <a:pt x="3435" y="514"/>
                  </a:lnTo>
                  <a:lnTo>
                    <a:pt x="2648" y="0"/>
                  </a:lnTo>
                  <a:lnTo>
                    <a:pt x="2659" y="502"/>
                  </a:lnTo>
                  <a:lnTo>
                    <a:pt x="1769" y="867"/>
                  </a:lnTo>
                  <a:lnTo>
                    <a:pt x="2146" y="1335"/>
                  </a:lnTo>
                  <a:lnTo>
                    <a:pt x="1495" y="1312"/>
                  </a:lnTo>
                  <a:lnTo>
                    <a:pt x="982" y="1027"/>
                  </a:lnTo>
                  <a:lnTo>
                    <a:pt x="833" y="1655"/>
                  </a:lnTo>
                  <a:lnTo>
                    <a:pt x="297" y="2134"/>
                  </a:lnTo>
                  <a:lnTo>
                    <a:pt x="0" y="2705"/>
                  </a:lnTo>
                  <a:lnTo>
                    <a:pt x="468" y="2944"/>
                  </a:lnTo>
                  <a:lnTo>
                    <a:pt x="948" y="3047"/>
                  </a:lnTo>
                  <a:lnTo>
                    <a:pt x="1062" y="3195"/>
                  </a:lnTo>
                  <a:lnTo>
                    <a:pt x="1119" y="3686"/>
                  </a:lnTo>
                  <a:lnTo>
                    <a:pt x="1278" y="3857"/>
                  </a:lnTo>
                  <a:lnTo>
                    <a:pt x="1153" y="3960"/>
                  </a:lnTo>
                  <a:lnTo>
                    <a:pt x="1142" y="4371"/>
                  </a:lnTo>
                  <a:lnTo>
                    <a:pt x="1404" y="4519"/>
                  </a:lnTo>
                  <a:lnTo>
                    <a:pt x="1632" y="4599"/>
                  </a:lnTo>
                  <a:lnTo>
                    <a:pt x="1746" y="4770"/>
                  </a:lnTo>
                  <a:lnTo>
                    <a:pt x="1940" y="4702"/>
                  </a:lnTo>
                  <a:lnTo>
                    <a:pt x="1940" y="4519"/>
                  </a:lnTo>
                  <a:lnTo>
                    <a:pt x="2374" y="4702"/>
                  </a:lnTo>
                  <a:lnTo>
                    <a:pt x="2397" y="4622"/>
                  </a:lnTo>
                  <a:lnTo>
                    <a:pt x="2739" y="4645"/>
                  </a:lnTo>
                  <a:lnTo>
                    <a:pt x="2831" y="4234"/>
                  </a:lnTo>
                  <a:lnTo>
                    <a:pt x="3333" y="4188"/>
                  </a:lnTo>
                  <a:lnTo>
                    <a:pt x="3629" y="4131"/>
                  </a:lnTo>
                  <a:lnTo>
                    <a:pt x="3618" y="3903"/>
                  </a:lnTo>
                  <a:lnTo>
                    <a:pt x="3002" y="3504"/>
                  </a:lnTo>
                  <a:lnTo>
                    <a:pt x="2637" y="3367"/>
                  </a:lnTo>
                  <a:lnTo>
                    <a:pt x="2659" y="3264"/>
                  </a:lnTo>
                  <a:lnTo>
                    <a:pt x="2488" y="2865"/>
                  </a:lnTo>
                  <a:lnTo>
                    <a:pt x="2682" y="2625"/>
                  </a:lnTo>
                  <a:lnTo>
                    <a:pt x="3093" y="2477"/>
                  </a:lnTo>
                  <a:lnTo>
                    <a:pt x="3230" y="2203"/>
                  </a:lnTo>
                  <a:lnTo>
                    <a:pt x="3276" y="2054"/>
                  </a:lnTo>
                  <a:lnTo>
                    <a:pt x="3549" y="1849"/>
                  </a:lnTo>
                  <a:lnTo>
                    <a:pt x="3150" y="1210"/>
                  </a:lnTo>
                  <a:lnTo>
                    <a:pt x="3196" y="913"/>
                  </a:lnTo>
                  <a:lnTo>
                    <a:pt x="3321" y="628"/>
                  </a:lnTo>
                  <a:lnTo>
                    <a:pt x="3629" y="662"/>
                  </a:lnTo>
                  <a:lnTo>
                    <a:pt x="3629" y="662"/>
                  </a:lnTo>
                  <a:lnTo>
                    <a:pt x="3629" y="662"/>
                  </a:lnTo>
                  <a:lnTo>
                    <a:pt x="3629" y="662"/>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50" name="Google Shape;750;p38"/>
            <p:cNvSpPr/>
            <p:nvPr/>
          </p:nvSpPr>
          <p:spPr>
            <a:xfrm>
              <a:off x="3544225" y="2152350"/>
              <a:ext cx="59950" cy="123275"/>
            </a:xfrm>
            <a:custGeom>
              <a:rect b="b" l="l" r="r" t="t"/>
              <a:pathLst>
                <a:path extrusionOk="0" h="4931" w="2398">
                  <a:moveTo>
                    <a:pt x="1507" y="4691"/>
                  </a:moveTo>
                  <a:lnTo>
                    <a:pt x="1450" y="4383"/>
                  </a:lnTo>
                  <a:lnTo>
                    <a:pt x="1735" y="4029"/>
                  </a:lnTo>
                  <a:lnTo>
                    <a:pt x="1849" y="3789"/>
                  </a:lnTo>
                  <a:lnTo>
                    <a:pt x="1598" y="3515"/>
                  </a:lnTo>
                  <a:lnTo>
                    <a:pt x="1826" y="2899"/>
                  </a:lnTo>
                  <a:lnTo>
                    <a:pt x="1541" y="2363"/>
                  </a:lnTo>
                  <a:lnTo>
                    <a:pt x="1849" y="2294"/>
                  </a:lnTo>
                  <a:lnTo>
                    <a:pt x="1895" y="1861"/>
                  </a:lnTo>
                  <a:lnTo>
                    <a:pt x="2021" y="1735"/>
                  </a:lnTo>
                  <a:lnTo>
                    <a:pt x="2055" y="1039"/>
                  </a:lnTo>
                  <a:lnTo>
                    <a:pt x="2397" y="799"/>
                  </a:lnTo>
                  <a:lnTo>
                    <a:pt x="2203" y="354"/>
                  </a:lnTo>
                  <a:lnTo>
                    <a:pt x="1781" y="320"/>
                  </a:lnTo>
                  <a:lnTo>
                    <a:pt x="1655" y="434"/>
                  </a:lnTo>
                  <a:lnTo>
                    <a:pt x="1222" y="434"/>
                  </a:lnTo>
                  <a:lnTo>
                    <a:pt x="1050" y="0"/>
                  </a:lnTo>
                  <a:lnTo>
                    <a:pt x="754" y="126"/>
                  </a:lnTo>
                  <a:lnTo>
                    <a:pt x="480" y="354"/>
                  </a:lnTo>
                  <a:lnTo>
                    <a:pt x="491" y="651"/>
                  </a:lnTo>
                  <a:lnTo>
                    <a:pt x="628" y="970"/>
                  </a:lnTo>
                  <a:lnTo>
                    <a:pt x="640" y="1347"/>
                  </a:lnTo>
                  <a:lnTo>
                    <a:pt x="457" y="1895"/>
                  </a:lnTo>
                  <a:lnTo>
                    <a:pt x="400" y="2249"/>
                  </a:lnTo>
                  <a:lnTo>
                    <a:pt x="80" y="2579"/>
                  </a:lnTo>
                  <a:lnTo>
                    <a:pt x="1" y="3173"/>
                  </a:lnTo>
                  <a:lnTo>
                    <a:pt x="172" y="3515"/>
                  </a:lnTo>
                  <a:lnTo>
                    <a:pt x="491" y="3607"/>
                  </a:lnTo>
                  <a:lnTo>
                    <a:pt x="548" y="4177"/>
                  </a:lnTo>
                  <a:lnTo>
                    <a:pt x="411" y="4908"/>
                  </a:lnTo>
                  <a:lnTo>
                    <a:pt x="811" y="4805"/>
                  </a:lnTo>
                  <a:lnTo>
                    <a:pt x="1199" y="4930"/>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51" name="Google Shape;751;p38"/>
            <p:cNvSpPr/>
            <p:nvPr/>
          </p:nvSpPr>
          <p:spPr>
            <a:xfrm>
              <a:off x="2492025" y="3550900"/>
              <a:ext cx="169500" cy="186625"/>
            </a:xfrm>
            <a:custGeom>
              <a:rect b="b" l="l" r="r" t="t"/>
              <a:pathLst>
                <a:path extrusionOk="0" h="7465" w="6780">
                  <a:moveTo>
                    <a:pt x="3378" y="754"/>
                  </a:moveTo>
                  <a:lnTo>
                    <a:pt x="3344" y="492"/>
                  </a:lnTo>
                  <a:lnTo>
                    <a:pt x="2568" y="12"/>
                  </a:lnTo>
                  <a:lnTo>
                    <a:pt x="1838" y="1"/>
                  </a:lnTo>
                  <a:lnTo>
                    <a:pt x="491" y="275"/>
                  </a:lnTo>
                  <a:lnTo>
                    <a:pt x="183" y="1074"/>
                  </a:lnTo>
                  <a:lnTo>
                    <a:pt x="217" y="1553"/>
                  </a:lnTo>
                  <a:lnTo>
                    <a:pt x="0" y="2637"/>
                  </a:lnTo>
                  <a:lnTo>
                    <a:pt x="1598" y="4121"/>
                  </a:lnTo>
                  <a:lnTo>
                    <a:pt x="2260" y="4269"/>
                  </a:lnTo>
                  <a:lnTo>
                    <a:pt x="3287" y="4942"/>
                  </a:lnTo>
                  <a:lnTo>
                    <a:pt x="4120" y="5296"/>
                  </a:lnTo>
                  <a:lnTo>
                    <a:pt x="4280" y="5695"/>
                  </a:lnTo>
                  <a:lnTo>
                    <a:pt x="3686" y="7065"/>
                  </a:lnTo>
                  <a:lnTo>
                    <a:pt x="4497" y="7316"/>
                  </a:lnTo>
                  <a:lnTo>
                    <a:pt x="5376" y="7464"/>
                  </a:lnTo>
                  <a:lnTo>
                    <a:pt x="5980" y="7305"/>
                  </a:lnTo>
                  <a:lnTo>
                    <a:pt x="6597" y="6620"/>
                  </a:lnTo>
                  <a:lnTo>
                    <a:pt x="6631" y="5810"/>
                  </a:lnTo>
                  <a:lnTo>
                    <a:pt x="6734" y="5296"/>
                  </a:lnTo>
                  <a:lnTo>
                    <a:pt x="6779" y="4748"/>
                  </a:lnTo>
                  <a:lnTo>
                    <a:pt x="6734" y="4258"/>
                  </a:lnTo>
                  <a:lnTo>
                    <a:pt x="6437" y="4086"/>
                  </a:lnTo>
                  <a:lnTo>
                    <a:pt x="6152" y="4235"/>
                  </a:lnTo>
                  <a:lnTo>
                    <a:pt x="5866" y="4200"/>
                  </a:lnTo>
                  <a:lnTo>
                    <a:pt x="5741" y="3835"/>
                  </a:lnTo>
                  <a:lnTo>
                    <a:pt x="5592" y="3014"/>
                  </a:lnTo>
                  <a:lnTo>
                    <a:pt x="5421" y="2740"/>
                  </a:lnTo>
                  <a:lnTo>
                    <a:pt x="4862" y="2500"/>
                  </a:lnTo>
                  <a:lnTo>
                    <a:pt x="4565" y="2671"/>
                  </a:lnTo>
                  <a:lnTo>
                    <a:pt x="3709" y="2500"/>
                  </a:lnTo>
                  <a:lnTo>
                    <a:pt x="3652" y="1268"/>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52" name="Google Shape;752;p38"/>
            <p:cNvSpPr/>
            <p:nvPr/>
          </p:nvSpPr>
          <p:spPr>
            <a:xfrm>
              <a:off x="4390150" y="2374025"/>
              <a:ext cx="10875" cy="26850"/>
            </a:xfrm>
            <a:custGeom>
              <a:rect b="b" l="l" r="r" t="t"/>
              <a:pathLst>
                <a:path extrusionOk="0" h="1074" w="435">
                  <a:moveTo>
                    <a:pt x="377" y="126"/>
                  </a:moveTo>
                  <a:lnTo>
                    <a:pt x="92" y="1"/>
                  </a:lnTo>
                  <a:lnTo>
                    <a:pt x="1" y="617"/>
                  </a:lnTo>
                  <a:lnTo>
                    <a:pt x="195" y="720"/>
                  </a:lnTo>
                  <a:lnTo>
                    <a:pt x="24" y="834"/>
                  </a:lnTo>
                  <a:lnTo>
                    <a:pt x="12" y="1073"/>
                  </a:lnTo>
                  <a:lnTo>
                    <a:pt x="354" y="959"/>
                  </a:lnTo>
                  <a:lnTo>
                    <a:pt x="434" y="685"/>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53" name="Google Shape;753;p38"/>
            <p:cNvSpPr/>
            <p:nvPr/>
          </p:nvSpPr>
          <p:spPr>
            <a:xfrm>
              <a:off x="4709975" y="2519525"/>
              <a:ext cx="17425" cy="35400"/>
            </a:xfrm>
            <a:custGeom>
              <a:rect b="b" l="l" r="r" t="t"/>
              <a:pathLst>
                <a:path extrusionOk="0" h="1416" w="697">
                  <a:moveTo>
                    <a:pt x="583" y="1359"/>
                  </a:moveTo>
                  <a:lnTo>
                    <a:pt x="697" y="811"/>
                  </a:lnTo>
                  <a:lnTo>
                    <a:pt x="628" y="286"/>
                  </a:lnTo>
                  <a:lnTo>
                    <a:pt x="355" y="1"/>
                  </a:lnTo>
                  <a:lnTo>
                    <a:pt x="149" y="103"/>
                  </a:lnTo>
                  <a:lnTo>
                    <a:pt x="1" y="571"/>
                  </a:lnTo>
                  <a:lnTo>
                    <a:pt x="115" y="1245"/>
                  </a:lnTo>
                  <a:lnTo>
                    <a:pt x="366" y="1416"/>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54" name="Google Shape;754;p38"/>
            <p:cNvSpPr/>
            <p:nvPr/>
          </p:nvSpPr>
          <p:spPr>
            <a:xfrm>
              <a:off x="4082300" y="2021400"/>
              <a:ext cx="171225" cy="100150"/>
            </a:xfrm>
            <a:custGeom>
              <a:rect b="b" l="l" r="r" t="t"/>
              <a:pathLst>
                <a:path extrusionOk="0" h="4006" w="6849">
                  <a:moveTo>
                    <a:pt x="4303" y="0"/>
                  </a:moveTo>
                  <a:lnTo>
                    <a:pt x="4007" y="0"/>
                  </a:lnTo>
                  <a:lnTo>
                    <a:pt x="3870" y="217"/>
                  </a:lnTo>
                  <a:lnTo>
                    <a:pt x="3356" y="297"/>
                  </a:lnTo>
                  <a:lnTo>
                    <a:pt x="3128" y="422"/>
                  </a:lnTo>
                  <a:lnTo>
                    <a:pt x="2786" y="217"/>
                  </a:lnTo>
                  <a:lnTo>
                    <a:pt x="2329" y="217"/>
                  </a:lnTo>
                  <a:lnTo>
                    <a:pt x="1873" y="114"/>
                  </a:lnTo>
                  <a:lnTo>
                    <a:pt x="1599" y="297"/>
                  </a:lnTo>
                  <a:lnTo>
                    <a:pt x="1176" y="479"/>
                  </a:lnTo>
                  <a:lnTo>
                    <a:pt x="914" y="1084"/>
                  </a:lnTo>
                  <a:lnTo>
                    <a:pt x="537" y="1701"/>
                  </a:lnTo>
                  <a:lnTo>
                    <a:pt x="1" y="1849"/>
                  </a:lnTo>
                  <a:lnTo>
                    <a:pt x="412" y="2214"/>
                  </a:lnTo>
                  <a:lnTo>
                    <a:pt x="526" y="2477"/>
                  </a:lnTo>
                  <a:lnTo>
                    <a:pt x="982" y="2693"/>
                  </a:lnTo>
                  <a:lnTo>
                    <a:pt x="1085" y="3047"/>
                  </a:lnTo>
                  <a:lnTo>
                    <a:pt x="1519" y="3310"/>
                  </a:lnTo>
                  <a:lnTo>
                    <a:pt x="1724" y="3127"/>
                  </a:lnTo>
                  <a:lnTo>
                    <a:pt x="1930" y="3218"/>
                  </a:lnTo>
                  <a:lnTo>
                    <a:pt x="1770" y="3378"/>
                  </a:lnTo>
                  <a:lnTo>
                    <a:pt x="1907" y="3526"/>
                  </a:lnTo>
                  <a:lnTo>
                    <a:pt x="2169" y="3892"/>
                  </a:lnTo>
                  <a:lnTo>
                    <a:pt x="2443" y="3823"/>
                  </a:lnTo>
                  <a:lnTo>
                    <a:pt x="3014" y="3960"/>
                  </a:lnTo>
                  <a:lnTo>
                    <a:pt x="4075" y="4006"/>
                  </a:lnTo>
                  <a:lnTo>
                    <a:pt x="4406" y="3778"/>
                  </a:lnTo>
                  <a:lnTo>
                    <a:pt x="5239" y="3584"/>
                  </a:lnTo>
                  <a:lnTo>
                    <a:pt x="5810" y="3892"/>
                  </a:lnTo>
                  <a:lnTo>
                    <a:pt x="6232" y="3994"/>
                  </a:lnTo>
                  <a:lnTo>
                    <a:pt x="6289" y="2933"/>
                  </a:lnTo>
                  <a:lnTo>
                    <a:pt x="6517" y="3013"/>
                  </a:lnTo>
                  <a:lnTo>
                    <a:pt x="6848" y="2819"/>
                  </a:lnTo>
                  <a:lnTo>
                    <a:pt x="6791" y="2591"/>
                  </a:lnTo>
                  <a:lnTo>
                    <a:pt x="6449" y="2442"/>
                  </a:lnTo>
                  <a:lnTo>
                    <a:pt x="6129" y="2579"/>
                  </a:lnTo>
                  <a:lnTo>
                    <a:pt x="5787" y="2420"/>
                  </a:lnTo>
                  <a:lnTo>
                    <a:pt x="5604" y="2020"/>
                  </a:lnTo>
                  <a:lnTo>
                    <a:pt x="5627" y="1643"/>
                  </a:lnTo>
                  <a:lnTo>
                    <a:pt x="5547" y="1255"/>
                  </a:lnTo>
                  <a:lnTo>
                    <a:pt x="5057" y="731"/>
                  </a:lnTo>
                  <a:lnTo>
                    <a:pt x="4794" y="354"/>
                  </a:lnTo>
                  <a:lnTo>
                    <a:pt x="4532" y="80"/>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55" name="Google Shape;755;p38"/>
            <p:cNvSpPr/>
            <p:nvPr/>
          </p:nvSpPr>
          <p:spPr>
            <a:xfrm>
              <a:off x="4052075" y="1374325"/>
              <a:ext cx="2474475" cy="802875"/>
            </a:xfrm>
            <a:custGeom>
              <a:rect b="b" l="l" r="r" t="t"/>
              <a:pathLst>
                <a:path extrusionOk="0" h="32115" w="98979">
                  <a:moveTo>
                    <a:pt x="37501" y="1461"/>
                  </a:moveTo>
                  <a:lnTo>
                    <a:pt x="36862" y="890"/>
                  </a:lnTo>
                  <a:lnTo>
                    <a:pt x="34922" y="308"/>
                  </a:lnTo>
                  <a:lnTo>
                    <a:pt x="33575" y="0"/>
                  </a:lnTo>
                  <a:lnTo>
                    <a:pt x="32685" y="137"/>
                  </a:lnTo>
                  <a:lnTo>
                    <a:pt x="31932" y="548"/>
                  </a:lnTo>
                  <a:lnTo>
                    <a:pt x="32765" y="662"/>
                  </a:lnTo>
                  <a:lnTo>
                    <a:pt x="33700" y="1119"/>
                  </a:lnTo>
                  <a:lnTo>
                    <a:pt x="34842" y="1358"/>
                  </a:lnTo>
                  <a:lnTo>
                    <a:pt x="36485" y="1541"/>
                  </a:lnTo>
                  <a:close/>
                  <a:moveTo>
                    <a:pt x="12006" y="423"/>
                  </a:moveTo>
                  <a:lnTo>
                    <a:pt x="12131" y="331"/>
                  </a:lnTo>
                  <a:lnTo>
                    <a:pt x="11321" y="206"/>
                  </a:lnTo>
                  <a:lnTo>
                    <a:pt x="10922" y="308"/>
                  </a:lnTo>
                  <a:lnTo>
                    <a:pt x="10739" y="445"/>
                  </a:lnTo>
                  <a:lnTo>
                    <a:pt x="10522" y="274"/>
                  </a:lnTo>
                  <a:lnTo>
                    <a:pt x="9781" y="286"/>
                  </a:lnTo>
                  <a:lnTo>
                    <a:pt x="8902" y="400"/>
                  </a:lnTo>
                  <a:lnTo>
                    <a:pt x="9997" y="411"/>
                  </a:lnTo>
                  <a:lnTo>
                    <a:pt x="9838" y="605"/>
                  </a:lnTo>
                  <a:lnTo>
                    <a:pt x="10465" y="742"/>
                  </a:lnTo>
                  <a:lnTo>
                    <a:pt x="10979" y="639"/>
                  </a:lnTo>
                  <a:lnTo>
                    <a:pt x="10990" y="548"/>
                  </a:lnTo>
                  <a:lnTo>
                    <a:pt x="11412" y="502"/>
                  </a:lnTo>
                  <a:close/>
                  <a:moveTo>
                    <a:pt x="40605" y="1826"/>
                  </a:moveTo>
                  <a:lnTo>
                    <a:pt x="40399" y="1575"/>
                  </a:lnTo>
                  <a:lnTo>
                    <a:pt x="38608" y="1199"/>
                  </a:lnTo>
                  <a:lnTo>
                    <a:pt x="38185" y="1164"/>
                  </a:lnTo>
                  <a:lnTo>
                    <a:pt x="37866" y="1233"/>
                  </a:lnTo>
                  <a:lnTo>
                    <a:pt x="38037" y="2089"/>
                  </a:lnTo>
                  <a:close/>
                  <a:moveTo>
                    <a:pt x="42773" y="2728"/>
                  </a:moveTo>
                  <a:lnTo>
                    <a:pt x="41461" y="2625"/>
                  </a:lnTo>
                  <a:lnTo>
                    <a:pt x="41951" y="2454"/>
                  </a:lnTo>
                  <a:lnTo>
                    <a:pt x="40776" y="2249"/>
                  </a:lnTo>
                  <a:lnTo>
                    <a:pt x="39909" y="2511"/>
                  </a:lnTo>
                  <a:lnTo>
                    <a:pt x="39772" y="2796"/>
                  </a:lnTo>
                  <a:lnTo>
                    <a:pt x="39977" y="3104"/>
                  </a:lnTo>
                  <a:lnTo>
                    <a:pt x="38996" y="3082"/>
                  </a:lnTo>
                  <a:lnTo>
                    <a:pt x="38243" y="3458"/>
                  </a:lnTo>
                  <a:lnTo>
                    <a:pt x="37626" y="3298"/>
                  </a:lnTo>
                  <a:lnTo>
                    <a:pt x="36302" y="3367"/>
                  </a:lnTo>
                  <a:lnTo>
                    <a:pt x="36348" y="3561"/>
                  </a:lnTo>
                  <a:lnTo>
                    <a:pt x="35036" y="3652"/>
                  </a:lnTo>
                  <a:lnTo>
                    <a:pt x="34328" y="3995"/>
                  </a:lnTo>
                  <a:lnTo>
                    <a:pt x="33735" y="4029"/>
                  </a:lnTo>
                  <a:lnTo>
                    <a:pt x="33564" y="4497"/>
                  </a:lnTo>
                  <a:lnTo>
                    <a:pt x="34340" y="4873"/>
                  </a:lnTo>
                  <a:lnTo>
                    <a:pt x="33244" y="4965"/>
                  </a:lnTo>
                  <a:lnTo>
                    <a:pt x="31886" y="4930"/>
                  </a:lnTo>
                  <a:lnTo>
                    <a:pt x="31064" y="5079"/>
                  </a:lnTo>
                  <a:lnTo>
                    <a:pt x="31749" y="5855"/>
                  </a:lnTo>
                  <a:lnTo>
                    <a:pt x="32730" y="6471"/>
                  </a:lnTo>
                  <a:lnTo>
                    <a:pt x="31361" y="6037"/>
                  </a:lnTo>
                  <a:lnTo>
                    <a:pt x="30231" y="6083"/>
                  </a:lnTo>
                  <a:lnTo>
                    <a:pt x="29512" y="6368"/>
                  </a:lnTo>
                  <a:lnTo>
                    <a:pt x="30151" y="6905"/>
                  </a:lnTo>
                  <a:lnTo>
                    <a:pt x="29455" y="6768"/>
                  </a:lnTo>
                  <a:lnTo>
                    <a:pt x="29158" y="6049"/>
                  </a:lnTo>
                  <a:lnTo>
                    <a:pt x="28554" y="5649"/>
                  </a:lnTo>
                  <a:lnTo>
                    <a:pt x="28303" y="5672"/>
                  </a:lnTo>
                  <a:lnTo>
                    <a:pt x="28805" y="6197"/>
                  </a:lnTo>
                  <a:lnTo>
                    <a:pt x="28154" y="6699"/>
                  </a:lnTo>
                  <a:lnTo>
                    <a:pt x="29307" y="7293"/>
                  </a:lnTo>
                  <a:lnTo>
                    <a:pt x="29364" y="8069"/>
                  </a:lnTo>
                  <a:lnTo>
                    <a:pt x="29786" y="8480"/>
                  </a:lnTo>
                  <a:lnTo>
                    <a:pt x="30448" y="8548"/>
                  </a:lnTo>
                  <a:lnTo>
                    <a:pt x="30505" y="9050"/>
                  </a:lnTo>
                  <a:lnTo>
                    <a:pt x="31133" y="9495"/>
                  </a:lnTo>
                  <a:lnTo>
                    <a:pt x="30870" y="9860"/>
                  </a:lnTo>
                  <a:lnTo>
                    <a:pt x="30939" y="10248"/>
                  </a:lnTo>
                  <a:lnTo>
                    <a:pt x="30414" y="10442"/>
                  </a:lnTo>
                  <a:lnTo>
                    <a:pt x="30334" y="10728"/>
                  </a:lnTo>
                  <a:lnTo>
                    <a:pt x="29581" y="10614"/>
                  </a:lnTo>
                  <a:lnTo>
                    <a:pt x="30083" y="9507"/>
                  </a:lnTo>
                  <a:lnTo>
                    <a:pt x="30014" y="8993"/>
                  </a:lnTo>
                  <a:lnTo>
                    <a:pt x="29056" y="8514"/>
                  </a:lnTo>
                  <a:lnTo>
                    <a:pt x="28508" y="7475"/>
                  </a:lnTo>
                  <a:lnTo>
                    <a:pt x="27983" y="6950"/>
                  </a:lnTo>
                  <a:lnTo>
                    <a:pt x="27469" y="6722"/>
                  </a:lnTo>
                  <a:lnTo>
                    <a:pt x="27584" y="6117"/>
                  </a:lnTo>
                  <a:lnTo>
                    <a:pt x="27173" y="5706"/>
                  </a:lnTo>
                  <a:lnTo>
                    <a:pt x="25564" y="5512"/>
                  </a:lnTo>
                  <a:lnTo>
                    <a:pt x="25255" y="5649"/>
                  </a:lnTo>
                  <a:lnTo>
                    <a:pt x="25335" y="6323"/>
                  </a:lnTo>
                  <a:lnTo>
                    <a:pt x="24719" y="6996"/>
                  </a:lnTo>
                  <a:lnTo>
                    <a:pt x="24890" y="7236"/>
                  </a:lnTo>
                  <a:lnTo>
                    <a:pt x="25564" y="7818"/>
                  </a:lnTo>
                  <a:lnTo>
                    <a:pt x="25575" y="8194"/>
                  </a:lnTo>
                  <a:lnTo>
                    <a:pt x="26328" y="8263"/>
                  </a:lnTo>
                  <a:lnTo>
                    <a:pt x="26442" y="8423"/>
                  </a:lnTo>
                  <a:lnTo>
                    <a:pt x="27275" y="8833"/>
                  </a:lnTo>
                  <a:lnTo>
                    <a:pt x="27127" y="9233"/>
                  </a:lnTo>
                  <a:lnTo>
                    <a:pt x="24491" y="8365"/>
                  </a:lnTo>
                  <a:lnTo>
                    <a:pt x="23544" y="8114"/>
                  </a:lnTo>
                  <a:lnTo>
                    <a:pt x="21718" y="7886"/>
                  </a:lnTo>
                  <a:lnTo>
                    <a:pt x="21546" y="8137"/>
                  </a:lnTo>
                  <a:lnTo>
                    <a:pt x="22391" y="8571"/>
                  </a:lnTo>
                  <a:lnTo>
                    <a:pt x="22003" y="9084"/>
                  </a:lnTo>
                  <a:lnTo>
                    <a:pt x="21090" y="8628"/>
                  </a:lnTo>
                  <a:lnTo>
                    <a:pt x="20382" y="8947"/>
                  </a:lnTo>
                  <a:lnTo>
                    <a:pt x="19298" y="8959"/>
                  </a:lnTo>
                  <a:lnTo>
                    <a:pt x="19002" y="9233"/>
                  </a:lnTo>
                  <a:lnTo>
                    <a:pt x="18237" y="9141"/>
                  </a:lnTo>
                  <a:lnTo>
                    <a:pt x="18602" y="8674"/>
                  </a:lnTo>
                  <a:lnTo>
                    <a:pt x="18146" y="8651"/>
                  </a:lnTo>
                  <a:lnTo>
                    <a:pt x="16388" y="9301"/>
                  </a:lnTo>
                  <a:lnTo>
                    <a:pt x="15304" y="9678"/>
                  </a:lnTo>
                  <a:lnTo>
                    <a:pt x="15361" y="10169"/>
                  </a:lnTo>
                  <a:lnTo>
                    <a:pt x="14505" y="10340"/>
                  </a:lnTo>
                  <a:lnTo>
                    <a:pt x="13935" y="10077"/>
                  </a:lnTo>
                  <a:lnTo>
                    <a:pt x="13763" y="9644"/>
                  </a:lnTo>
                  <a:lnTo>
                    <a:pt x="14471" y="9541"/>
                  </a:lnTo>
                  <a:lnTo>
                    <a:pt x="13957" y="9119"/>
                  </a:lnTo>
                  <a:lnTo>
                    <a:pt x="12223" y="8856"/>
                  </a:lnTo>
                  <a:lnTo>
                    <a:pt x="12839" y="9347"/>
                  </a:lnTo>
                  <a:lnTo>
                    <a:pt x="12725" y="9803"/>
                  </a:lnTo>
                  <a:lnTo>
                    <a:pt x="13387" y="10271"/>
                  </a:lnTo>
                  <a:lnTo>
                    <a:pt x="13238" y="10819"/>
                  </a:lnTo>
                  <a:lnTo>
                    <a:pt x="12576" y="10545"/>
                  </a:lnTo>
                  <a:lnTo>
                    <a:pt x="12006" y="10500"/>
                  </a:lnTo>
                  <a:lnTo>
                    <a:pt x="10865" y="11276"/>
                  </a:lnTo>
                  <a:lnTo>
                    <a:pt x="11470" y="11858"/>
                  </a:lnTo>
                  <a:lnTo>
                    <a:pt x="11013" y="12052"/>
                  </a:lnTo>
                  <a:lnTo>
                    <a:pt x="9381" y="11561"/>
                  </a:lnTo>
                  <a:lnTo>
                    <a:pt x="9084" y="11858"/>
                  </a:lnTo>
                  <a:lnTo>
                    <a:pt x="9552" y="12200"/>
                  </a:lnTo>
                  <a:lnTo>
                    <a:pt x="9587" y="12588"/>
                  </a:lnTo>
                  <a:lnTo>
                    <a:pt x="9039" y="12383"/>
                  </a:lnTo>
                  <a:lnTo>
                    <a:pt x="8183" y="12143"/>
                  </a:lnTo>
                  <a:lnTo>
                    <a:pt x="7909" y="11310"/>
                  </a:lnTo>
                  <a:lnTo>
                    <a:pt x="7772" y="10945"/>
                  </a:lnTo>
                  <a:lnTo>
                    <a:pt x="6631" y="10374"/>
                  </a:lnTo>
                  <a:lnTo>
                    <a:pt x="7042" y="10271"/>
                  </a:lnTo>
                  <a:lnTo>
                    <a:pt x="9906" y="10876"/>
                  </a:lnTo>
                  <a:lnTo>
                    <a:pt x="10819" y="10659"/>
                  </a:lnTo>
                  <a:lnTo>
                    <a:pt x="11355" y="10248"/>
                  </a:lnTo>
                  <a:lnTo>
                    <a:pt x="11127" y="9735"/>
                  </a:lnTo>
                  <a:lnTo>
                    <a:pt x="10557" y="9358"/>
                  </a:lnTo>
                  <a:lnTo>
                    <a:pt x="8046" y="8491"/>
                  </a:lnTo>
                  <a:lnTo>
                    <a:pt x="6391" y="8308"/>
                  </a:lnTo>
                  <a:lnTo>
                    <a:pt x="5307" y="7852"/>
                  </a:lnTo>
                  <a:lnTo>
                    <a:pt x="4793" y="8103"/>
                  </a:lnTo>
                  <a:lnTo>
                    <a:pt x="4793" y="8103"/>
                  </a:lnTo>
                  <a:lnTo>
                    <a:pt x="3880" y="8423"/>
                  </a:lnTo>
                  <a:lnTo>
                    <a:pt x="3424" y="8491"/>
                  </a:lnTo>
                  <a:lnTo>
                    <a:pt x="3481" y="9016"/>
                  </a:lnTo>
                  <a:lnTo>
                    <a:pt x="4508" y="9541"/>
                  </a:lnTo>
                  <a:lnTo>
                    <a:pt x="4109" y="10134"/>
                  </a:lnTo>
                  <a:lnTo>
                    <a:pt x="5022" y="11024"/>
                  </a:lnTo>
                  <a:lnTo>
                    <a:pt x="4771" y="11709"/>
                  </a:lnTo>
                  <a:lnTo>
                    <a:pt x="5478" y="12303"/>
                  </a:lnTo>
                  <a:lnTo>
                    <a:pt x="5341" y="12828"/>
                  </a:lnTo>
                  <a:lnTo>
                    <a:pt x="6391" y="13387"/>
                  </a:lnTo>
                  <a:lnTo>
                    <a:pt x="6254" y="13798"/>
                  </a:lnTo>
                  <a:lnTo>
                    <a:pt x="5786" y="14266"/>
                  </a:lnTo>
                  <a:lnTo>
                    <a:pt x="4656" y="15327"/>
                  </a:lnTo>
                  <a:lnTo>
                    <a:pt x="4656" y="15327"/>
                  </a:lnTo>
                  <a:lnTo>
                    <a:pt x="5421" y="15726"/>
                  </a:lnTo>
                  <a:lnTo>
                    <a:pt x="4771" y="16183"/>
                  </a:lnTo>
                  <a:lnTo>
                    <a:pt x="4771" y="16183"/>
                  </a:lnTo>
                  <a:lnTo>
                    <a:pt x="4908" y="16320"/>
                  </a:lnTo>
                  <a:lnTo>
                    <a:pt x="4531" y="16810"/>
                  </a:lnTo>
                  <a:lnTo>
                    <a:pt x="4885" y="17586"/>
                  </a:lnTo>
                  <a:lnTo>
                    <a:pt x="4656" y="17860"/>
                  </a:lnTo>
                  <a:lnTo>
                    <a:pt x="4999" y="18066"/>
                  </a:lnTo>
                  <a:lnTo>
                    <a:pt x="5147" y="18465"/>
                  </a:lnTo>
                  <a:lnTo>
                    <a:pt x="5444" y="18979"/>
                  </a:lnTo>
                  <a:lnTo>
                    <a:pt x="6186" y="19184"/>
                  </a:lnTo>
                  <a:lnTo>
                    <a:pt x="6334" y="19390"/>
                  </a:lnTo>
                  <a:lnTo>
                    <a:pt x="6654" y="19287"/>
                  </a:lnTo>
                  <a:lnTo>
                    <a:pt x="7338" y="19492"/>
                  </a:lnTo>
                  <a:lnTo>
                    <a:pt x="7487" y="19903"/>
                  </a:lnTo>
                  <a:lnTo>
                    <a:pt x="7395" y="20131"/>
                  </a:lnTo>
                  <a:lnTo>
                    <a:pt x="7932" y="20691"/>
                  </a:lnTo>
                  <a:lnTo>
                    <a:pt x="8240" y="20839"/>
                  </a:lnTo>
                  <a:lnTo>
                    <a:pt x="8228" y="20999"/>
                  </a:lnTo>
                  <a:lnTo>
                    <a:pt x="8708" y="21158"/>
                  </a:lnTo>
                  <a:lnTo>
                    <a:pt x="8959" y="21387"/>
                  </a:lnTo>
                  <a:lnTo>
                    <a:pt x="8731" y="21569"/>
                  </a:lnTo>
                  <a:lnTo>
                    <a:pt x="8171" y="21547"/>
                  </a:lnTo>
                  <a:lnTo>
                    <a:pt x="8057" y="21626"/>
                  </a:lnTo>
                  <a:lnTo>
                    <a:pt x="8274" y="21912"/>
                  </a:lnTo>
                  <a:lnTo>
                    <a:pt x="8559" y="22471"/>
                  </a:lnTo>
                  <a:lnTo>
                    <a:pt x="8559" y="22471"/>
                  </a:lnTo>
                  <a:lnTo>
                    <a:pt x="8810" y="22494"/>
                  </a:lnTo>
                  <a:lnTo>
                    <a:pt x="8959" y="22300"/>
                  </a:lnTo>
                  <a:lnTo>
                    <a:pt x="9164" y="22345"/>
                  </a:lnTo>
                  <a:lnTo>
                    <a:pt x="9849" y="22265"/>
                  </a:lnTo>
                  <a:lnTo>
                    <a:pt x="10397" y="22756"/>
                  </a:lnTo>
                  <a:lnTo>
                    <a:pt x="10271" y="22939"/>
                  </a:lnTo>
                  <a:lnTo>
                    <a:pt x="10363" y="23213"/>
                  </a:lnTo>
                  <a:lnTo>
                    <a:pt x="10933" y="23247"/>
                  </a:lnTo>
                  <a:lnTo>
                    <a:pt x="11253" y="23624"/>
                  </a:lnTo>
                  <a:lnTo>
                    <a:pt x="11276" y="23795"/>
                  </a:lnTo>
                  <a:lnTo>
                    <a:pt x="12223" y="24114"/>
                  </a:lnTo>
                  <a:lnTo>
                    <a:pt x="12725" y="23966"/>
                  </a:lnTo>
                  <a:lnTo>
                    <a:pt x="13238" y="24377"/>
                  </a:lnTo>
                  <a:lnTo>
                    <a:pt x="13649" y="24365"/>
                  </a:lnTo>
                  <a:lnTo>
                    <a:pt x="14733" y="24651"/>
                  </a:lnTo>
                  <a:lnTo>
                    <a:pt x="14790" y="24925"/>
                  </a:lnTo>
                  <a:lnTo>
                    <a:pt x="14608" y="25381"/>
                  </a:lnTo>
                  <a:lnTo>
                    <a:pt x="14859" y="25860"/>
                  </a:lnTo>
                  <a:lnTo>
                    <a:pt x="14813" y="26168"/>
                  </a:lnTo>
                  <a:lnTo>
                    <a:pt x="14151" y="26237"/>
                  </a:lnTo>
                  <a:lnTo>
                    <a:pt x="13832" y="26477"/>
                  </a:lnTo>
                  <a:lnTo>
                    <a:pt x="13889" y="26876"/>
                  </a:lnTo>
                  <a:lnTo>
                    <a:pt x="14494" y="26739"/>
                  </a:lnTo>
                  <a:lnTo>
                    <a:pt x="14551" y="26922"/>
                  </a:lnTo>
                  <a:lnTo>
                    <a:pt x="13581" y="27287"/>
                  </a:lnTo>
                  <a:lnTo>
                    <a:pt x="14037" y="27629"/>
                  </a:lnTo>
                  <a:lnTo>
                    <a:pt x="13581" y="28371"/>
                  </a:lnTo>
                  <a:lnTo>
                    <a:pt x="13090" y="28519"/>
                  </a:lnTo>
                  <a:lnTo>
                    <a:pt x="13809" y="29033"/>
                  </a:lnTo>
                  <a:lnTo>
                    <a:pt x="14688" y="29375"/>
                  </a:lnTo>
                  <a:lnTo>
                    <a:pt x="15749" y="30106"/>
                  </a:lnTo>
                  <a:lnTo>
                    <a:pt x="15818" y="30003"/>
                  </a:lnTo>
                  <a:lnTo>
                    <a:pt x="16457" y="30163"/>
                  </a:lnTo>
                  <a:lnTo>
                    <a:pt x="17552" y="30300"/>
                  </a:lnTo>
                  <a:lnTo>
                    <a:pt x="18625" y="30710"/>
                  </a:lnTo>
                  <a:lnTo>
                    <a:pt x="18785" y="30882"/>
                  </a:lnTo>
                  <a:lnTo>
                    <a:pt x="19196" y="30745"/>
                  </a:lnTo>
                  <a:lnTo>
                    <a:pt x="19926" y="30927"/>
                  </a:lnTo>
                  <a:lnTo>
                    <a:pt x="20223" y="31281"/>
                  </a:lnTo>
                  <a:lnTo>
                    <a:pt x="20725" y="31487"/>
                  </a:lnTo>
                  <a:lnTo>
                    <a:pt x="20942" y="31509"/>
                  </a:lnTo>
                  <a:lnTo>
                    <a:pt x="21546" y="32057"/>
                  </a:lnTo>
                  <a:lnTo>
                    <a:pt x="21889" y="32114"/>
                  </a:lnTo>
                  <a:lnTo>
                    <a:pt x="21969" y="31897"/>
                  </a:lnTo>
                  <a:lnTo>
                    <a:pt x="22334" y="31544"/>
                  </a:lnTo>
                  <a:lnTo>
                    <a:pt x="22334" y="31544"/>
                  </a:lnTo>
                  <a:lnTo>
                    <a:pt x="21295" y="30505"/>
                  </a:lnTo>
                  <a:lnTo>
                    <a:pt x="21238" y="29912"/>
                  </a:lnTo>
                  <a:lnTo>
                    <a:pt x="20394" y="29079"/>
                  </a:lnTo>
                  <a:lnTo>
                    <a:pt x="20896" y="28177"/>
                  </a:lnTo>
                  <a:lnTo>
                    <a:pt x="21546" y="28017"/>
                  </a:lnTo>
                  <a:lnTo>
                    <a:pt x="21752" y="27492"/>
                  </a:lnTo>
                  <a:lnTo>
                    <a:pt x="21352" y="27344"/>
                  </a:lnTo>
                  <a:lnTo>
                    <a:pt x="21318" y="26887"/>
                  </a:lnTo>
                  <a:lnTo>
                    <a:pt x="20725" y="26305"/>
                  </a:lnTo>
                  <a:lnTo>
                    <a:pt x="20211" y="26340"/>
                  </a:lnTo>
                  <a:lnTo>
                    <a:pt x="19458" y="25723"/>
                  </a:lnTo>
                  <a:lnTo>
                    <a:pt x="19698" y="25050"/>
                  </a:lnTo>
                  <a:lnTo>
                    <a:pt x="19458" y="24879"/>
                  </a:lnTo>
                  <a:lnTo>
                    <a:pt x="19755" y="23909"/>
                  </a:lnTo>
                  <a:lnTo>
                    <a:pt x="20611" y="24422"/>
                  </a:lnTo>
                  <a:lnTo>
                    <a:pt x="20508" y="23772"/>
                  </a:lnTo>
                  <a:lnTo>
                    <a:pt x="21661" y="22825"/>
                  </a:lnTo>
                  <a:lnTo>
                    <a:pt x="22733" y="22802"/>
                  </a:lnTo>
                  <a:lnTo>
                    <a:pt x="24434" y="23407"/>
                  </a:lnTo>
                  <a:lnTo>
                    <a:pt x="25370" y="23749"/>
                  </a:lnTo>
                  <a:lnTo>
                    <a:pt x="25986" y="23395"/>
                  </a:lnTo>
                  <a:lnTo>
                    <a:pt x="27070" y="23372"/>
                  </a:lnTo>
                  <a:lnTo>
                    <a:pt x="28108" y="23829"/>
                  </a:lnTo>
                  <a:lnTo>
                    <a:pt x="28223" y="23566"/>
                  </a:lnTo>
                  <a:lnTo>
                    <a:pt x="29215" y="23612"/>
                  </a:lnTo>
                  <a:lnTo>
                    <a:pt x="29238" y="23178"/>
                  </a:lnTo>
                  <a:lnTo>
                    <a:pt x="27903" y="22585"/>
                  </a:lnTo>
                  <a:lnTo>
                    <a:pt x="28417" y="22174"/>
                  </a:lnTo>
                  <a:lnTo>
                    <a:pt x="28200" y="21923"/>
                  </a:lnTo>
                  <a:lnTo>
                    <a:pt x="28759" y="21695"/>
                  </a:lnTo>
                  <a:lnTo>
                    <a:pt x="28040" y="21113"/>
                  </a:lnTo>
                  <a:lnTo>
                    <a:pt x="28245" y="20816"/>
                  </a:lnTo>
                  <a:lnTo>
                    <a:pt x="30642" y="20519"/>
                  </a:lnTo>
                  <a:lnTo>
                    <a:pt x="30882" y="20303"/>
                  </a:lnTo>
                  <a:lnTo>
                    <a:pt x="32422" y="19983"/>
                  </a:lnTo>
                  <a:lnTo>
                    <a:pt x="32867" y="19629"/>
                  </a:lnTo>
                  <a:lnTo>
                    <a:pt x="34146" y="19812"/>
                  </a:lnTo>
                  <a:lnTo>
                    <a:pt x="34762" y="20713"/>
                  </a:lnTo>
                  <a:lnTo>
                    <a:pt x="35378" y="20497"/>
                  </a:lnTo>
                  <a:lnTo>
                    <a:pt x="36371" y="20805"/>
                  </a:lnTo>
                  <a:lnTo>
                    <a:pt x="36542" y="21273"/>
                  </a:lnTo>
                  <a:lnTo>
                    <a:pt x="37170" y="21216"/>
                  </a:lnTo>
                  <a:lnTo>
                    <a:pt x="38471" y="20405"/>
                  </a:lnTo>
                  <a:lnTo>
                    <a:pt x="38357" y="20679"/>
                  </a:lnTo>
                  <a:lnTo>
                    <a:pt x="39544" y="21341"/>
                  </a:lnTo>
                  <a:lnTo>
                    <a:pt x="42123" y="23555"/>
                  </a:lnTo>
                  <a:lnTo>
                    <a:pt x="42282" y="23087"/>
                  </a:lnTo>
                  <a:lnTo>
                    <a:pt x="43458" y="23601"/>
                  </a:lnTo>
                  <a:lnTo>
                    <a:pt x="44348" y="23372"/>
                  </a:lnTo>
                  <a:lnTo>
                    <a:pt x="44805" y="23521"/>
                  </a:lnTo>
                  <a:lnTo>
                    <a:pt x="45387" y="24034"/>
                  </a:lnTo>
                  <a:lnTo>
                    <a:pt x="45946" y="24206"/>
                  </a:lnTo>
                  <a:lnTo>
                    <a:pt x="46414" y="24582"/>
                  </a:lnTo>
                  <a:lnTo>
                    <a:pt x="47270" y="24457"/>
                  </a:lnTo>
                  <a:lnTo>
                    <a:pt x="47886" y="24993"/>
                  </a:lnTo>
                  <a:lnTo>
                    <a:pt x="48125" y="24925"/>
                  </a:lnTo>
                  <a:lnTo>
                    <a:pt x="48799" y="24776"/>
                  </a:lnTo>
                  <a:lnTo>
                    <a:pt x="49735" y="24012"/>
                  </a:lnTo>
                  <a:lnTo>
                    <a:pt x="50579" y="23601"/>
                  </a:lnTo>
                  <a:lnTo>
                    <a:pt x="51332" y="23863"/>
                  </a:lnTo>
                  <a:lnTo>
                    <a:pt x="52063" y="23886"/>
                  </a:lnTo>
                  <a:lnTo>
                    <a:pt x="52736" y="24297"/>
                  </a:lnTo>
                  <a:lnTo>
                    <a:pt x="53444" y="24320"/>
                  </a:lnTo>
                  <a:lnTo>
                    <a:pt x="54573" y="24548"/>
                  </a:lnTo>
                  <a:lnTo>
                    <a:pt x="54916" y="23943"/>
                  </a:lnTo>
                  <a:lnTo>
                    <a:pt x="54345" y="23430"/>
                  </a:lnTo>
                  <a:lnTo>
                    <a:pt x="54528" y="22517"/>
                  </a:lnTo>
                  <a:lnTo>
                    <a:pt x="55521" y="22870"/>
                  </a:lnTo>
                  <a:lnTo>
                    <a:pt x="56205" y="22984"/>
                  </a:lnTo>
                  <a:lnTo>
                    <a:pt x="57141" y="23201"/>
                  </a:lnTo>
                  <a:lnTo>
                    <a:pt x="57666" y="23852"/>
                  </a:lnTo>
                  <a:lnTo>
                    <a:pt x="58864" y="24228"/>
                  </a:lnTo>
                  <a:lnTo>
                    <a:pt x="59424" y="24069"/>
                  </a:lnTo>
                  <a:lnTo>
                    <a:pt x="60234" y="23954"/>
                  </a:lnTo>
                  <a:lnTo>
                    <a:pt x="61010" y="24069"/>
                  </a:lnTo>
                  <a:lnTo>
                    <a:pt x="61934" y="24491"/>
                  </a:lnTo>
                  <a:lnTo>
                    <a:pt x="62630" y="24936"/>
                  </a:lnTo>
                  <a:lnTo>
                    <a:pt x="63281" y="24936"/>
                  </a:lnTo>
                  <a:lnTo>
                    <a:pt x="64228" y="25084"/>
                  </a:lnTo>
                  <a:lnTo>
                    <a:pt x="64742" y="24856"/>
                  </a:lnTo>
                  <a:lnTo>
                    <a:pt x="65575" y="24708"/>
                  </a:lnTo>
                  <a:lnTo>
                    <a:pt x="66214" y="24080"/>
                  </a:lnTo>
                  <a:lnTo>
                    <a:pt x="66682" y="24183"/>
                  </a:lnTo>
                  <a:lnTo>
                    <a:pt x="67241" y="24479"/>
                  </a:lnTo>
                  <a:lnTo>
                    <a:pt x="68028" y="24411"/>
                  </a:lnTo>
                  <a:lnTo>
                    <a:pt x="69067" y="24742"/>
                  </a:lnTo>
                  <a:lnTo>
                    <a:pt x="69695" y="24183"/>
                  </a:lnTo>
                  <a:lnTo>
                    <a:pt x="69421" y="23795"/>
                  </a:lnTo>
                  <a:lnTo>
                    <a:pt x="69409" y="22870"/>
                  </a:lnTo>
                  <a:lnTo>
                    <a:pt x="69580" y="22585"/>
                  </a:lnTo>
                  <a:lnTo>
                    <a:pt x="69227" y="22117"/>
                  </a:lnTo>
                  <a:lnTo>
                    <a:pt x="68702" y="21900"/>
                  </a:lnTo>
                  <a:lnTo>
                    <a:pt x="68941" y="21467"/>
                  </a:lnTo>
                  <a:lnTo>
                    <a:pt x="69672" y="21318"/>
                  </a:lnTo>
                  <a:lnTo>
                    <a:pt x="70550" y="21284"/>
                  </a:lnTo>
                  <a:lnTo>
                    <a:pt x="71760" y="21547"/>
                  </a:lnTo>
                  <a:lnTo>
                    <a:pt x="72605" y="21866"/>
                  </a:lnTo>
                  <a:lnTo>
                    <a:pt x="73700" y="22745"/>
                  </a:lnTo>
                  <a:lnTo>
                    <a:pt x="74248" y="23121"/>
                  </a:lnTo>
                  <a:lnTo>
                    <a:pt x="74876" y="23658"/>
                  </a:lnTo>
                  <a:lnTo>
                    <a:pt x="75743" y="24525"/>
                  </a:lnTo>
                  <a:lnTo>
                    <a:pt x="77158" y="24799"/>
                  </a:lnTo>
                  <a:lnTo>
                    <a:pt x="78425" y="25438"/>
                  </a:lnTo>
                  <a:lnTo>
                    <a:pt x="79281" y="26260"/>
                  </a:lnTo>
                  <a:lnTo>
                    <a:pt x="80354" y="26260"/>
                  </a:lnTo>
                  <a:lnTo>
                    <a:pt x="80719" y="25906"/>
                  </a:lnTo>
                  <a:lnTo>
                    <a:pt x="81712" y="25655"/>
                  </a:lnTo>
                  <a:lnTo>
                    <a:pt x="81894" y="26454"/>
                  </a:lnTo>
                  <a:lnTo>
                    <a:pt x="81837" y="26773"/>
                  </a:lnTo>
                  <a:lnTo>
                    <a:pt x="82237" y="27743"/>
                  </a:lnTo>
                  <a:lnTo>
                    <a:pt x="82316" y="28599"/>
                  </a:lnTo>
                  <a:lnTo>
                    <a:pt x="81346" y="28451"/>
                  </a:lnTo>
                  <a:lnTo>
                    <a:pt x="80936" y="28759"/>
                  </a:lnTo>
                  <a:lnTo>
                    <a:pt x="81609" y="29512"/>
                  </a:lnTo>
                  <a:lnTo>
                    <a:pt x="82145" y="30562"/>
                  </a:lnTo>
                  <a:lnTo>
                    <a:pt x="81791" y="30574"/>
                  </a:lnTo>
                  <a:lnTo>
                    <a:pt x="82065" y="31019"/>
                  </a:lnTo>
                  <a:lnTo>
                    <a:pt x="82065" y="31019"/>
                  </a:lnTo>
                  <a:lnTo>
                    <a:pt x="82259" y="31167"/>
                  </a:lnTo>
                  <a:lnTo>
                    <a:pt x="82259" y="31167"/>
                  </a:lnTo>
                  <a:lnTo>
                    <a:pt x="82259" y="31167"/>
                  </a:lnTo>
                  <a:lnTo>
                    <a:pt x="82259" y="31167"/>
                  </a:lnTo>
                  <a:lnTo>
                    <a:pt x="82202" y="30882"/>
                  </a:lnTo>
                  <a:lnTo>
                    <a:pt x="82773" y="30243"/>
                  </a:lnTo>
                  <a:lnTo>
                    <a:pt x="83503" y="30676"/>
                  </a:lnTo>
                  <a:lnTo>
                    <a:pt x="83960" y="30653"/>
                  </a:lnTo>
                  <a:lnTo>
                    <a:pt x="84587" y="30140"/>
                  </a:lnTo>
                  <a:lnTo>
                    <a:pt x="84736" y="29615"/>
                  </a:lnTo>
                  <a:lnTo>
                    <a:pt x="85033" y="28599"/>
                  </a:lnTo>
                  <a:lnTo>
                    <a:pt x="85306" y="27572"/>
                  </a:lnTo>
                  <a:lnTo>
                    <a:pt x="85112" y="26967"/>
                  </a:lnTo>
                  <a:lnTo>
                    <a:pt x="85261" y="25678"/>
                  </a:lnTo>
                  <a:lnTo>
                    <a:pt x="84519" y="24263"/>
                  </a:lnTo>
                  <a:lnTo>
                    <a:pt x="83732" y="23224"/>
                  </a:lnTo>
                  <a:lnTo>
                    <a:pt x="83549" y="22345"/>
                  </a:lnTo>
                  <a:lnTo>
                    <a:pt x="82876" y="21615"/>
                  </a:lnTo>
                  <a:lnTo>
                    <a:pt x="81061" y="20656"/>
                  </a:lnTo>
                  <a:lnTo>
                    <a:pt x="80262" y="20599"/>
                  </a:lnTo>
                  <a:lnTo>
                    <a:pt x="80228" y="21033"/>
                  </a:lnTo>
                  <a:lnTo>
                    <a:pt x="79395" y="20839"/>
                  </a:lnTo>
                  <a:lnTo>
                    <a:pt x="78585" y="20303"/>
                  </a:lnTo>
                  <a:lnTo>
                    <a:pt x="77443" y="20200"/>
                  </a:lnTo>
                  <a:lnTo>
                    <a:pt x="78140" y="18191"/>
                  </a:lnTo>
                  <a:lnTo>
                    <a:pt x="78642" y="16548"/>
                  </a:lnTo>
                  <a:lnTo>
                    <a:pt x="80513" y="16297"/>
                  </a:lnTo>
                  <a:lnTo>
                    <a:pt x="82636" y="16434"/>
                  </a:lnTo>
                  <a:lnTo>
                    <a:pt x="82990" y="16034"/>
                  </a:lnTo>
                  <a:lnTo>
                    <a:pt x="84120" y="16149"/>
                  </a:lnTo>
                  <a:lnTo>
                    <a:pt x="84736" y="16765"/>
                  </a:lnTo>
                  <a:lnTo>
                    <a:pt x="85649" y="16674"/>
                  </a:lnTo>
                  <a:lnTo>
                    <a:pt x="86847" y="16445"/>
                  </a:lnTo>
                  <a:lnTo>
                    <a:pt x="85740" y="15955"/>
                  </a:lnTo>
                  <a:lnTo>
                    <a:pt x="85740" y="14551"/>
                  </a:lnTo>
                  <a:lnTo>
                    <a:pt x="87041" y="14277"/>
                  </a:lnTo>
                  <a:lnTo>
                    <a:pt x="88764" y="15293"/>
                  </a:lnTo>
                  <a:lnTo>
                    <a:pt x="89278" y="14380"/>
                  </a:lnTo>
                  <a:lnTo>
                    <a:pt x="88821" y="13706"/>
                  </a:lnTo>
                  <a:lnTo>
                    <a:pt x="89495" y="13638"/>
                  </a:lnTo>
                  <a:lnTo>
                    <a:pt x="90419" y="14790"/>
                  </a:lnTo>
                  <a:lnTo>
                    <a:pt x="90077" y="15452"/>
                  </a:lnTo>
                  <a:lnTo>
                    <a:pt x="89963" y="16308"/>
                  </a:lnTo>
                  <a:lnTo>
                    <a:pt x="90008" y="17381"/>
                  </a:lnTo>
                  <a:lnTo>
                    <a:pt x="89198" y="17564"/>
                  </a:lnTo>
                  <a:lnTo>
                    <a:pt x="89597" y="17952"/>
                  </a:lnTo>
                  <a:lnTo>
                    <a:pt x="89586" y="18465"/>
                  </a:lnTo>
                  <a:lnTo>
                    <a:pt x="90499" y="19641"/>
                  </a:lnTo>
                  <a:lnTo>
                    <a:pt x="92781" y="21558"/>
                  </a:lnTo>
                  <a:lnTo>
                    <a:pt x="94276" y="22813"/>
                  </a:lnTo>
                  <a:lnTo>
                    <a:pt x="95087" y="23430"/>
                  </a:lnTo>
                  <a:lnTo>
                    <a:pt x="95315" y="22608"/>
                  </a:lnTo>
                  <a:lnTo>
                    <a:pt x="94676" y="21729"/>
                  </a:lnTo>
                  <a:lnTo>
                    <a:pt x="95486" y="21512"/>
                  </a:lnTo>
                  <a:lnTo>
                    <a:pt x="94721" y="20531"/>
                  </a:lnTo>
                  <a:lnTo>
                    <a:pt x="95429" y="20086"/>
                  </a:lnTo>
                  <a:lnTo>
                    <a:pt x="94756" y="19721"/>
                  </a:lnTo>
                  <a:lnTo>
                    <a:pt x="94276" y="19002"/>
                  </a:lnTo>
                  <a:lnTo>
                    <a:pt x="94858" y="18979"/>
                  </a:lnTo>
                  <a:lnTo>
                    <a:pt x="93580" y="17746"/>
                  </a:lnTo>
                  <a:lnTo>
                    <a:pt x="92622" y="17552"/>
                  </a:lnTo>
                  <a:lnTo>
                    <a:pt x="92211" y="17210"/>
                  </a:lnTo>
                  <a:lnTo>
                    <a:pt x="92051" y="16411"/>
                  </a:lnTo>
                  <a:lnTo>
                    <a:pt x="91606" y="15852"/>
                  </a:lnTo>
                  <a:lnTo>
                    <a:pt x="92610" y="15966"/>
                  </a:lnTo>
                  <a:lnTo>
                    <a:pt x="92793" y="15612"/>
                  </a:lnTo>
                  <a:lnTo>
                    <a:pt x="93466" y="15920"/>
                  </a:lnTo>
                  <a:lnTo>
                    <a:pt x="94333" y="15270"/>
                  </a:lnTo>
                  <a:lnTo>
                    <a:pt x="95954" y="15840"/>
                  </a:lnTo>
                  <a:lnTo>
                    <a:pt x="95714" y="15464"/>
                  </a:lnTo>
                  <a:lnTo>
                    <a:pt x="96000" y="14950"/>
                  </a:lnTo>
                  <a:lnTo>
                    <a:pt x="96216" y="14380"/>
                  </a:lnTo>
                  <a:lnTo>
                    <a:pt x="96662" y="14288"/>
                  </a:lnTo>
                  <a:lnTo>
                    <a:pt x="97586" y="13672"/>
                  </a:lnTo>
                  <a:lnTo>
                    <a:pt x="98978" y="13843"/>
                  </a:lnTo>
                  <a:lnTo>
                    <a:pt x="98853" y="13626"/>
                  </a:lnTo>
                  <a:lnTo>
                    <a:pt x="98316" y="13296"/>
                  </a:lnTo>
                  <a:lnTo>
                    <a:pt x="97723" y="13067"/>
                  </a:lnTo>
                  <a:lnTo>
                    <a:pt x="96433" y="12417"/>
                  </a:lnTo>
                  <a:lnTo>
                    <a:pt x="95269" y="11983"/>
                  </a:lnTo>
                  <a:lnTo>
                    <a:pt x="96148" y="12040"/>
                  </a:lnTo>
                  <a:lnTo>
                    <a:pt x="96433" y="11686"/>
                  </a:lnTo>
                  <a:lnTo>
                    <a:pt x="96433" y="11686"/>
                  </a:lnTo>
                  <a:lnTo>
                    <a:pt x="91731" y="8559"/>
                  </a:lnTo>
                  <a:lnTo>
                    <a:pt x="90396" y="8228"/>
                  </a:lnTo>
                  <a:lnTo>
                    <a:pt x="88159" y="7863"/>
                  </a:lnTo>
                  <a:lnTo>
                    <a:pt x="87030" y="7909"/>
                  </a:lnTo>
                  <a:lnTo>
                    <a:pt x="84861" y="7704"/>
                  </a:lnTo>
                  <a:lnTo>
                    <a:pt x="85112" y="8034"/>
                  </a:lnTo>
                  <a:lnTo>
                    <a:pt x="86334" y="8525"/>
                  </a:lnTo>
                  <a:lnTo>
                    <a:pt x="85968" y="8776"/>
                  </a:lnTo>
                  <a:lnTo>
                    <a:pt x="83948" y="8092"/>
                  </a:lnTo>
                  <a:lnTo>
                    <a:pt x="82978" y="8171"/>
                  </a:lnTo>
                  <a:lnTo>
                    <a:pt x="81666" y="8023"/>
                  </a:lnTo>
                  <a:lnTo>
                    <a:pt x="80662" y="8046"/>
                  </a:lnTo>
                  <a:lnTo>
                    <a:pt x="80114" y="8206"/>
                  </a:lnTo>
                  <a:lnTo>
                    <a:pt x="79087" y="7977"/>
                  </a:lnTo>
                  <a:lnTo>
                    <a:pt x="78356" y="7430"/>
                  </a:lnTo>
                  <a:lnTo>
                    <a:pt x="77432" y="7122"/>
                  </a:lnTo>
                  <a:lnTo>
                    <a:pt x="76120" y="6996"/>
                  </a:lnTo>
                  <a:lnTo>
                    <a:pt x="74020" y="7133"/>
                  </a:lnTo>
                  <a:lnTo>
                    <a:pt x="71726" y="6562"/>
                  </a:lnTo>
                  <a:lnTo>
                    <a:pt x="70608" y="6140"/>
                  </a:lnTo>
                  <a:lnTo>
                    <a:pt x="64890" y="5649"/>
                  </a:lnTo>
                  <a:lnTo>
                    <a:pt x="64593" y="5969"/>
                  </a:lnTo>
                  <a:lnTo>
                    <a:pt x="65917" y="6654"/>
                  </a:lnTo>
                  <a:lnTo>
                    <a:pt x="64844" y="6551"/>
                  </a:lnTo>
                  <a:lnTo>
                    <a:pt x="64707" y="6768"/>
                  </a:lnTo>
                  <a:lnTo>
                    <a:pt x="63315" y="6539"/>
                  </a:lnTo>
                  <a:lnTo>
                    <a:pt x="62608" y="6734"/>
                  </a:lnTo>
                  <a:lnTo>
                    <a:pt x="61284" y="6391"/>
                  </a:lnTo>
                  <a:lnTo>
                    <a:pt x="61706" y="7179"/>
                  </a:lnTo>
                  <a:lnTo>
                    <a:pt x="60439" y="6882"/>
                  </a:lnTo>
                  <a:lnTo>
                    <a:pt x="59013" y="6300"/>
                  </a:lnTo>
                  <a:lnTo>
                    <a:pt x="58956" y="5980"/>
                  </a:lnTo>
                  <a:lnTo>
                    <a:pt x="58100" y="5512"/>
                  </a:lnTo>
                  <a:lnTo>
                    <a:pt x="56696" y="5136"/>
                  </a:lnTo>
                  <a:lnTo>
                    <a:pt x="55829" y="5136"/>
                  </a:lnTo>
                  <a:lnTo>
                    <a:pt x="54505" y="5010"/>
                  </a:lnTo>
                  <a:lnTo>
                    <a:pt x="55178" y="5569"/>
                  </a:lnTo>
                  <a:lnTo>
                    <a:pt x="52725" y="5455"/>
                  </a:lnTo>
                  <a:lnTo>
                    <a:pt x="52165" y="5124"/>
                  </a:lnTo>
                  <a:lnTo>
                    <a:pt x="50271" y="4999"/>
                  </a:lnTo>
                  <a:lnTo>
                    <a:pt x="49506" y="5113"/>
                  </a:lnTo>
                  <a:lnTo>
                    <a:pt x="49495" y="5296"/>
                  </a:lnTo>
                  <a:lnTo>
                    <a:pt x="48673" y="4839"/>
                  </a:lnTo>
                  <a:lnTo>
                    <a:pt x="48342" y="4965"/>
                  </a:lnTo>
                  <a:lnTo>
                    <a:pt x="47315" y="4793"/>
                  </a:lnTo>
                  <a:lnTo>
                    <a:pt x="46516" y="4702"/>
                  </a:lnTo>
                  <a:lnTo>
                    <a:pt x="46676" y="4485"/>
                  </a:lnTo>
                  <a:lnTo>
                    <a:pt x="47612" y="4086"/>
                  </a:lnTo>
                  <a:lnTo>
                    <a:pt x="47943" y="3869"/>
                  </a:lnTo>
                  <a:lnTo>
                    <a:pt x="47601" y="3515"/>
                  </a:lnTo>
                  <a:lnTo>
                    <a:pt x="46813" y="3241"/>
                  </a:lnTo>
                  <a:lnTo>
                    <a:pt x="45170" y="2910"/>
                  </a:lnTo>
                  <a:lnTo>
                    <a:pt x="43629" y="2899"/>
                  </a:lnTo>
                  <a:lnTo>
                    <a:pt x="43367" y="3070"/>
                  </a:lnTo>
                  <a:close/>
                  <a:moveTo>
                    <a:pt x="19641" y="7236"/>
                  </a:moveTo>
                  <a:lnTo>
                    <a:pt x="18226" y="6619"/>
                  </a:lnTo>
                  <a:lnTo>
                    <a:pt x="17780" y="6003"/>
                  </a:lnTo>
                  <a:lnTo>
                    <a:pt x="18248" y="5307"/>
                  </a:lnTo>
                  <a:lnTo>
                    <a:pt x="18648" y="4599"/>
                  </a:lnTo>
                  <a:lnTo>
                    <a:pt x="19880" y="3926"/>
                  </a:lnTo>
                  <a:lnTo>
                    <a:pt x="21273" y="3584"/>
                  </a:lnTo>
                  <a:lnTo>
                    <a:pt x="22893" y="3241"/>
                  </a:lnTo>
                  <a:lnTo>
                    <a:pt x="23076" y="3025"/>
                  </a:lnTo>
                  <a:lnTo>
                    <a:pt x="22471" y="2751"/>
                  </a:lnTo>
                  <a:lnTo>
                    <a:pt x="21535" y="2842"/>
                  </a:lnTo>
                  <a:lnTo>
                    <a:pt x="20839" y="3093"/>
                  </a:lnTo>
                  <a:lnTo>
                    <a:pt x="19161" y="3230"/>
                  </a:lnTo>
                  <a:lnTo>
                    <a:pt x="17723" y="3664"/>
                  </a:lnTo>
                  <a:lnTo>
                    <a:pt x="16753" y="4052"/>
                  </a:lnTo>
                  <a:lnTo>
                    <a:pt x="17107" y="4371"/>
                  </a:lnTo>
                  <a:lnTo>
                    <a:pt x="16171" y="4999"/>
                  </a:lnTo>
                  <a:lnTo>
                    <a:pt x="16731" y="5090"/>
                  </a:lnTo>
                  <a:lnTo>
                    <a:pt x="15955" y="5706"/>
                  </a:lnTo>
                  <a:lnTo>
                    <a:pt x="16183" y="6106"/>
                  </a:lnTo>
                  <a:lnTo>
                    <a:pt x="15703" y="6266"/>
                  </a:lnTo>
                  <a:lnTo>
                    <a:pt x="15966" y="6665"/>
                  </a:lnTo>
                  <a:lnTo>
                    <a:pt x="17096" y="6859"/>
                  </a:lnTo>
                  <a:lnTo>
                    <a:pt x="17415" y="7190"/>
                  </a:lnTo>
                  <a:lnTo>
                    <a:pt x="19321" y="7293"/>
                  </a:lnTo>
                  <a:close/>
                  <a:moveTo>
                    <a:pt x="64434" y="3709"/>
                  </a:moveTo>
                  <a:lnTo>
                    <a:pt x="61877" y="3344"/>
                  </a:lnTo>
                  <a:lnTo>
                    <a:pt x="60416" y="3310"/>
                  </a:lnTo>
                  <a:lnTo>
                    <a:pt x="59937" y="3447"/>
                  </a:lnTo>
                  <a:lnTo>
                    <a:pt x="60416" y="3926"/>
                  </a:lnTo>
                  <a:lnTo>
                    <a:pt x="62197" y="4383"/>
                  </a:lnTo>
                  <a:lnTo>
                    <a:pt x="62836" y="4211"/>
                  </a:lnTo>
                  <a:lnTo>
                    <a:pt x="64856" y="4246"/>
                  </a:lnTo>
                  <a:close/>
                  <a:moveTo>
                    <a:pt x="68028" y="4040"/>
                  </a:moveTo>
                  <a:lnTo>
                    <a:pt x="66362" y="3858"/>
                  </a:lnTo>
                  <a:lnTo>
                    <a:pt x="65187" y="3755"/>
                  </a:lnTo>
                  <a:lnTo>
                    <a:pt x="65426" y="3983"/>
                  </a:lnTo>
                  <a:lnTo>
                    <a:pt x="66899" y="4268"/>
                  </a:lnTo>
                  <a:lnTo>
                    <a:pt x="67869" y="4326"/>
                  </a:lnTo>
                  <a:close/>
                  <a:moveTo>
                    <a:pt x="66248" y="5398"/>
                  </a:moveTo>
                  <a:lnTo>
                    <a:pt x="65883" y="5193"/>
                  </a:lnTo>
                  <a:lnTo>
                    <a:pt x="64707" y="4919"/>
                  </a:lnTo>
                  <a:lnTo>
                    <a:pt x="64114" y="4999"/>
                  </a:lnTo>
                  <a:lnTo>
                    <a:pt x="64000" y="5284"/>
                  </a:lnTo>
                  <a:lnTo>
                    <a:pt x="64160" y="5307"/>
                  </a:lnTo>
                  <a:lnTo>
                    <a:pt x="65415" y="5398"/>
                  </a:lnTo>
                  <a:close/>
                  <a:moveTo>
                    <a:pt x="89438" y="7156"/>
                  </a:moveTo>
                  <a:lnTo>
                    <a:pt x="88582" y="6642"/>
                  </a:lnTo>
                  <a:lnTo>
                    <a:pt x="88376" y="6950"/>
                  </a:lnTo>
                  <a:lnTo>
                    <a:pt x="88878" y="7179"/>
                  </a:lnTo>
                  <a:close/>
                  <a:moveTo>
                    <a:pt x="2077" y="20542"/>
                  </a:moveTo>
                  <a:lnTo>
                    <a:pt x="1997" y="20337"/>
                  </a:lnTo>
                  <a:lnTo>
                    <a:pt x="2020" y="20086"/>
                  </a:lnTo>
                  <a:lnTo>
                    <a:pt x="1712" y="19960"/>
                  </a:lnTo>
                  <a:lnTo>
                    <a:pt x="993" y="19800"/>
                  </a:lnTo>
                  <a:lnTo>
                    <a:pt x="92" y="20086"/>
                  </a:lnTo>
                  <a:lnTo>
                    <a:pt x="0" y="20462"/>
                  </a:lnTo>
                  <a:lnTo>
                    <a:pt x="833" y="20565"/>
                  </a:lnTo>
                  <a:close/>
                  <a:moveTo>
                    <a:pt x="86197" y="23658"/>
                  </a:moveTo>
                  <a:lnTo>
                    <a:pt x="85169" y="22768"/>
                  </a:lnTo>
                  <a:lnTo>
                    <a:pt x="84451" y="21912"/>
                  </a:lnTo>
                  <a:lnTo>
                    <a:pt x="83480" y="21090"/>
                  </a:lnTo>
                  <a:lnTo>
                    <a:pt x="82773" y="20519"/>
                  </a:lnTo>
                  <a:lnTo>
                    <a:pt x="82590" y="20634"/>
                  </a:lnTo>
                  <a:lnTo>
                    <a:pt x="83218" y="21033"/>
                  </a:lnTo>
                  <a:lnTo>
                    <a:pt x="82944" y="21432"/>
                  </a:lnTo>
                  <a:lnTo>
                    <a:pt x="83914" y="22619"/>
                  </a:lnTo>
                  <a:lnTo>
                    <a:pt x="85033" y="23475"/>
                  </a:lnTo>
                  <a:lnTo>
                    <a:pt x="85946" y="24651"/>
                  </a:lnTo>
                  <a:lnTo>
                    <a:pt x="86288" y="25313"/>
                  </a:lnTo>
                  <a:lnTo>
                    <a:pt x="87075" y="26283"/>
                  </a:lnTo>
                  <a:lnTo>
                    <a:pt x="87612" y="27138"/>
                  </a:lnTo>
                  <a:lnTo>
                    <a:pt x="88274" y="27880"/>
                  </a:lnTo>
                  <a:lnTo>
                    <a:pt x="88251" y="27196"/>
                  </a:lnTo>
                  <a:lnTo>
                    <a:pt x="89187" y="27732"/>
                  </a:lnTo>
                  <a:lnTo>
                    <a:pt x="88753" y="27104"/>
                  </a:lnTo>
                  <a:lnTo>
                    <a:pt x="87395" y="26214"/>
                  </a:lnTo>
                  <a:lnTo>
                    <a:pt x="86870" y="24925"/>
                  </a:lnTo>
                  <a:lnTo>
                    <a:pt x="88137" y="25210"/>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56" name="Google Shape;756;p38"/>
            <p:cNvSpPr/>
            <p:nvPr/>
          </p:nvSpPr>
          <p:spPr>
            <a:xfrm>
              <a:off x="4302575" y="3138075"/>
              <a:ext cx="36525" cy="40250"/>
            </a:xfrm>
            <a:custGeom>
              <a:rect b="b" l="l" r="r" t="t"/>
              <a:pathLst>
                <a:path extrusionOk="0" h="1610" w="1461">
                  <a:moveTo>
                    <a:pt x="1130" y="0"/>
                  </a:moveTo>
                  <a:lnTo>
                    <a:pt x="662" y="263"/>
                  </a:lnTo>
                  <a:lnTo>
                    <a:pt x="457" y="183"/>
                  </a:lnTo>
                  <a:lnTo>
                    <a:pt x="228" y="434"/>
                  </a:lnTo>
                  <a:lnTo>
                    <a:pt x="206" y="982"/>
                  </a:lnTo>
                  <a:lnTo>
                    <a:pt x="91" y="1039"/>
                  </a:lnTo>
                  <a:lnTo>
                    <a:pt x="0" y="1530"/>
                  </a:lnTo>
                  <a:lnTo>
                    <a:pt x="502" y="1609"/>
                  </a:lnTo>
                  <a:lnTo>
                    <a:pt x="742" y="1096"/>
                  </a:lnTo>
                  <a:lnTo>
                    <a:pt x="1176" y="1153"/>
                  </a:lnTo>
                  <a:lnTo>
                    <a:pt x="1176" y="1153"/>
                  </a:lnTo>
                  <a:lnTo>
                    <a:pt x="1404" y="1039"/>
                  </a:lnTo>
                  <a:lnTo>
                    <a:pt x="1461" y="503"/>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57" name="Google Shape;757;p38"/>
            <p:cNvSpPr/>
            <p:nvPr/>
          </p:nvSpPr>
          <p:spPr>
            <a:xfrm>
              <a:off x="3386175" y="2484725"/>
              <a:ext cx="167200" cy="151225"/>
            </a:xfrm>
            <a:custGeom>
              <a:rect b="b" l="l" r="r" t="t"/>
              <a:pathLst>
                <a:path extrusionOk="0" h="6049" w="6688">
                  <a:moveTo>
                    <a:pt x="6688" y="0"/>
                  </a:moveTo>
                  <a:lnTo>
                    <a:pt x="6574" y="0"/>
                  </a:lnTo>
                  <a:lnTo>
                    <a:pt x="6574" y="0"/>
                  </a:lnTo>
                  <a:lnTo>
                    <a:pt x="6585" y="480"/>
                  </a:lnTo>
                  <a:lnTo>
                    <a:pt x="6106" y="503"/>
                  </a:lnTo>
                  <a:lnTo>
                    <a:pt x="5843" y="719"/>
                  </a:lnTo>
                  <a:lnTo>
                    <a:pt x="5489" y="719"/>
                  </a:lnTo>
                  <a:lnTo>
                    <a:pt x="5216" y="594"/>
                  </a:lnTo>
                  <a:lnTo>
                    <a:pt x="4565" y="697"/>
                  </a:lnTo>
                  <a:lnTo>
                    <a:pt x="4291" y="1404"/>
                  </a:lnTo>
                  <a:lnTo>
                    <a:pt x="4052" y="1461"/>
                  </a:lnTo>
                  <a:lnTo>
                    <a:pt x="3652" y="2625"/>
                  </a:lnTo>
                  <a:lnTo>
                    <a:pt x="2534" y="3595"/>
                  </a:lnTo>
                  <a:lnTo>
                    <a:pt x="2248" y="4851"/>
                  </a:lnTo>
                  <a:lnTo>
                    <a:pt x="1929" y="5262"/>
                  </a:lnTo>
                  <a:lnTo>
                    <a:pt x="1826" y="5592"/>
                  </a:lnTo>
                  <a:lnTo>
                    <a:pt x="57" y="5661"/>
                  </a:lnTo>
                  <a:lnTo>
                    <a:pt x="46" y="5661"/>
                  </a:lnTo>
                  <a:lnTo>
                    <a:pt x="0" y="6049"/>
                  </a:lnTo>
                  <a:lnTo>
                    <a:pt x="171" y="5729"/>
                  </a:lnTo>
                  <a:lnTo>
                    <a:pt x="3253" y="5741"/>
                  </a:lnTo>
                  <a:lnTo>
                    <a:pt x="3127" y="4428"/>
                  </a:lnTo>
                  <a:lnTo>
                    <a:pt x="3321" y="3961"/>
                  </a:lnTo>
                  <a:lnTo>
                    <a:pt x="4063" y="3892"/>
                  </a:lnTo>
                  <a:lnTo>
                    <a:pt x="4097" y="1564"/>
                  </a:lnTo>
                  <a:lnTo>
                    <a:pt x="6642" y="1610"/>
                  </a:lnTo>
                  <a:lnTo>
                    <a:pt x="6676" y="229"/>
                  </a:lnTo>
                  <a:lnTo>
                    <a:pt x="6688" y="58"/>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58" name="Google Shape;758;p38"/>
            <p:cNvSpPr/>
            <p:nvPr/>
          </p:nvSpPr>
          <p:spPr>
            <a:xfrm>
              <a:off x="4391300" y="2382575"/>
              <a:ext cx="421975" cy="358950"/>
            </a:xfrm>
            <a:custGeom>
              <a:rect b="b" l="l" r="r" t="t"/>
              <a:pathLst>
                <a:path extrusionOk="0" h="14358" w="16879">
                  <a:moveTo>
                    <a:pt x="9153" y="2774"/>
                  </a:moveTo>
                  <a:lnTo>
                    <a:pt x="7692" y="2694"/>
                  </a:lnTo>
                  <a:lnTo>
                    <a:pt x="5318" y="891"/>
                  </a:lnTo>
                  <a:lnTo>
                    <a:pt x="4097" y="241"/>
                  </a:lnTo>
                  <a:lnTo>
                    <a:pt x="3139" y="1"/>
                  </a:lnTo>
                  <a:lnTo>
                    <a:pt x="3013" y="149"/>
                  </a:lnTo>
                  <a:lnTo>
                    <a:pt x="1530" y="583"/>
                  </a:lnTo>
                  <a:lnTo>
                    <a:pt x="2397" y="1496"/>
                  </a:lnTo>
                  <a:lnTo>
                    <a:pt x="2157" y="1644"/>
                  </a:lnTo>
                  <a:lnTo>
                    <a:pt x="2055" y="1952"/>
                  </a:lnTo>
                  <a:lnTo>
                    <a:pt x="1484" y="2067"/>
                  </a:lnTo>
                  <a:lnTo>
                    <a:pt x="1336" y="2397"/>
                  </a:lnTo>
                  <a:lnTo>
                    <a:pt x="1027" y="2683"/>
                  </a:lnTo>
                  <a:lnTo>
                    <a:pt x="160" y="2546"/>
                  </a:lnTo>
                  <a:lnTo>
                    <a:pt x="92" y="2900"/>
                  </a:lnTo>
                  <a:lnTo>
                    <a:pt x="92" y="3208"/>
                  </a:lnTo>
                  <a:lnTo>
                    <a:pt x="0" y="3710"/>
                  </a:lnTo>
                  <a:lnTo>
                    <a:pt x="388" y="3710"/>
                  </a:lnTo>
                  <a:lnTo>
                    <a:pt x="845" y="4338"/>
                  </a:lnTo>
                  <a:lnTo>
                    <a:pt x="1381" y="5068"/>
                  </a:lnTo>
                  <a:lnTo>
                    <a:pt x="1735" y="5741"/>
                  </a:lnTo>
                  <a:lnTo>
                    <a:pt x="1975" y="5947"/>
                  </a:lnTo>
                  <a:lnTo>
                    <a:pt x="2214" y="6426"/>
                  </a:lnTo>
                  <a:lnTo>
                    <a:pt x="2192" y="6620"/>
                  </a:lnTo>
                  <a:lnTo>
                    <a:pt x="2488" y="7145"/>
                  </a:lnTo>
                  <a:lnTo>
                    <a:pt x="2922" y="7339"/>
                  </a:lnTo>
                  <a:lnTo>
                    <a:pt x="3321" y="7693"/>
                  </a:lnTo>
                  <a:lnTo>
                    <a:pt x="3823" y="8686"/>
                  </a:lnTo>
                  <a:lnTo>
                    <a:pt x="3823" y="9233"/>
                  </a:lnTo>
                  <a:lnTo>
                    <a:pt x="3960" y="9861"/>
                  </a:lnTo>
                  <a:lnTo>
                    <a:pt x="4531" y="10728"/>
                  </a:lnTo>
                  <a:lnTo>
                    <a:pt x="4885" y="10877"/>
                  </a:lnTo>
                  <a:lnTo>
                    <a:pt x="5467" y="11504"/>
                  </a:lnTo>
                  <a:lnTo>
                    <a:pt x="5741" y="12246"/>
                  </a:lnTo>
                  <a:lnTo>
                    <a:pt x="6197" y="12999"/>
                  </a:lnTo>
                  <a:lnTo>
                    <a:pt x="6631" y="13330"/>
                  </a:lnTo>
                  <a:lnTo>
                    <a:pt x="6711" y="13684"/>
                  </a:lnTo>
                  <a:lnTo>
                    <a:pt x="6962" y="13958"/>
                  </a:lnTo>
                  <a:lnTo>
                    <a:pt x="7099" y="14357"/>
                  </a:lnTo>
                  <a:lnTo>
                    <a:pt x="7418" y="14049"/>
                  </a:lnTo>
                  <a:lnTo>
                    <a:pt x="7327" y="13673"/>
                  </a:lnTo>
                  <a:lnTo>
                    <a:pt x="7498" y="13228"/>
                  </a:lnTo>
                  <a:lnTo>
                    <a:pt x="7841" y="13467"/>
                  </a:lnTo>
                  <a:lnTo>
                    <a:pt x="8057" y="13376"/>
                  </a:lnTo>
                  <a:lnTo>
                    <a:pt x="8970" y="13353"/>
                  </a:lnTo>
                  <a:lnTo>
                    <a:pt x="9107" y="13456"/>
                  </a:lnTo>
                  <a:lnTo>
                    <a:pt x="9883" y="13536"/>
                  </a:lnTo>
                  <a:lnTo>
                    <a:pt x="10180" y="13490"/>
                  </a:lnTo>
                  <a:lnTo>
                    <a:pt x="10408" y="13798"/>
                  </a:lnTo>
                  <a:lnTo>
                    <a:pt x="10762" y="13650"/>
                  </a:lnTo>
                  <a:lnTo>
                    <a:pt x="11264" y="12703"/>
                  </a:lnTo>
                  <a:lnTo>
                    <a:pt x="11972" y="12280"/>
                  </a:lnTo>
                  <a:lnTo>
                    <a:pt x="14220" y="11938"/>
                  </a:lnTo>
                  <a:lnTo>
                    <a:pt x="16514" y="11025"/>
                  </a:lnTo>
                  <a:lnTo>
                    <a:pt x="16879" y="9222"/>
                  </a:lnTo>
                  <a:lnTo>
                    <a:pt x="16468" y="8571"/>
                  </a:lnTo>
                  <a:lnTo>
                    <a:pt x="16320" y="8765"/>
                  </a:lnTo>
                  <a:lnTo>
                    <a:pt x="13923" y="8309"/>
                  </a:lnTo>
                  <a:lnTo>
                    <a:pt x="13558" y="7396"/>
                  </a:lnTo>
                  <a:lnTo>
                    <a:pt x="13501" y="7179"/>
                  </a:lnTo>
                  <a:lnTo>
                    <a:pt x="13330" y="6837"/>
                  </a:lnTo>
                  <a:lnTo>
                    <a:pt x="13113" y="6894"/>
                  </a:lnTo>
                  <a:lnTo>
                    <a:pt x="12862" y="6723"/>
                  </a:lnTo>
                  <a:lnTo>
                    <a:pt x="12714" y="6494"/>
                  </a:lnTo>
                  <a:lnTo>
                    <a:pt x="12588" y="6198"/>
                  </a:lnTo>
                  <a:lnTo>
                    <a:pt x="12348" y="5935"/>
                  </a:lnTo>
                  <a:lnTo>
                    <a:pt x="12200" y="5639"/>
                  </a:lnTo>
                  <a:lnTo>
                    <a:pt x="12257" y="5342"/>
                  </a:lnTo>
                  <a:lnTo>
                    <a:pt x="12177" y="4954"/>
                  </a:lnTo>
                  <a:lnTo>
                    <a:pt x="11607" y="4577"/>
                  </a:lnTo>
                  <a:lnTo>
                    <a:pt x="11435" y="4258"/>
                  </a:lnTo>
                  <a:lnTo>
                    <a:pt x="11013" y="4052"/>
                  </a:lnTo>
                  <a:lnTo>
                    <a:pt x="10637" y="3265"/>
                  </a:lnTo>
                  <a:lnTo>
                    <a:pt x="10089" y="3299"/>
                  </a:lnTo>
                  <a:lnTo>
                    <a:pt x="9849" y="2854"/>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59" name="Google Shape;759;p38"/>
            <p:cNvSpPr/>
            <p:nvPr/>
          </p:nvSpPr>
          <p:spPr>
            <a:xfrm>
              <a:off x="4157925" y="2613100"/>
              <a:ext cx="321850" cy="303325"/>
            </a:xfrm>
            <a:custGeom>
              <a:rect b="b" l="l" r="r" t="t"/>
              <a:pathLst>
                <a:path extrusionOk="0" h="12133" w="12874">
                  <a:moveTo>
                    <a:pt x="11652" y="5171"/>
                  </a:moveTo>
                  <a:lnTo>
                    <a:pt x="11709" y="4577"/>
                  </a:lnTo>
                  <a:lnTo>
                    <a:pt x="11937" y="4292"/>
                  </a:lnTo>
                  <a:lnTo>
                    <a:pt x="12508" y="4144"/>
                  </a:lnTo>
                  <a:lnTo>
                    <a:pt x="12873" y="3630"/>
                  </a:lnTo>
                  <a:lnTo>
                    <a:pt x="12439" y="3288"/>
                  </a:lnTo>
                  <a:lnTo>
                    <a:pt x="12120" y="3059"/>
                  </a:lnTo>
                  <a:lnTo>
                    <a:pt x="11766" y="1975"/>
                  </a:lnTo>
                  <a:lnTo>
                    <a:pt x="11606" y="1051"/>
                  </a:lnTo>
                  <a:lnTo>
                    <a:pt x="11766" y="880"/>
                  </a:lnTo>
                  <a:lnTo>
                    <a:pt x="11469" y="1"/>
                  </a:lnTo>
                  <a:lnTo>
                    <a:pt x="8354" y="1"/>
                  </a:lnTo>
                  <a:lnTo>
                    <a:pt x="5307" y="1"/>
                  </a:lnTo>
                  <a:lnTo>
                    <a:pt x="2157" y="1"/>
                  </a:lnTo>
                  <a:lnTo>
                    <a:pt x="2226" y="1804"/>
                  </a:lnTo>
                  <a:lnTo>
                    <a:pt x="1324" y="1804"/>
                  </a:lnTo>
                  <a:lnTo>
                    <a:pt x="1324" y="2192"/>
                  </a:lnTo>
                  <a:lnTo>
                    <a:pt x="1484" y="5787"/>
                  </a:lnTo>
                  <a:lnTo>
                    <a:pt x="799" y="5730"/>
                  </a:lnTo>
                  <a:lnTo>
                    <a:pt x="457" y="6403"/>
                  </a:lnTo>
                  <a:lnTo>
                    <a:pt x="251" y="6951"/>
                  </a:lnTo>
                  <a:lnTo>
                    <a:pt x="422" y="7168"/>
                  </a:lnTo>
                  <a:lnTo>
                    <a:pt x="171" y="7442"/>
                  </a:lnTo>
                  <a:lnTo>
                    <a:pt x="274" y="7830"/>
                  </a:lnTo>
                  <a:lnTo>
                    <a:pt x="69" y="8195"/>
                  </a:lnTo>
                  <a:lnTo>
                    <a:pt x="0" y="8537"/>
                  </a:lnTo>
                  <a:lnTo>
                    <a:pt x="285" y="8480"/>
                  </a:lnTo>
                  <a:lnTo>
                    <a:pt x="457" y="8834"/>
                  </a:lnTo>
                  <a:lnTo>
                    <a:pt x="468" y="9370"/>
                  </a:lnTo>
                  <a:lnTo>
                    <a:pt x="765" y="9621"/>
                  </a:lnTo>
                  <a:lnTo>
                    <a:pt x="765" y="9850"/>
                  </a:lnTo>
                  <a:lnTo>
                    <a:pt x="868" y="10238"/>
                  </a:lnTo>
                  <a:lnTo>
                    <a:pt x="1335" y="10808"/>
                  </a:lnTo>
                  <a:lnTo>
                    <a:pt x="1335" y="11185"/>
                  </a:lnTo>
                  <a:lnTo>
                    <a:pt x="1221" y="11550"/>
                  </a:lnTo>
                  <a:lnTo>
                    <a:pt x="1267" y="11835"/>
                  </a:lnTo>
                  <a:lnTo>
                    <a:pt x="1552" y="12086"/>
                  </a:lnTo>
                  <a:lnTo>
                    <a:pt x="1621" y="12132"/>
                  </a:lnTo>
                  <a:lnTo>
                    <a:pt x="1860" y="12029"/>
                  </a:lnTo>
                  <a:lnTo>
                    <a:pt x="2134" y="11858"/>
                  </a:lnTo>
                  <a:lnTo>
                    <a:pt x="2317" y="11048"/>
                  </a:lnTo>
                  <a:lnTo>
                    <a:pt x="2534" y="10637"/>
                  </a:lnTo>
                  <a:lnTo>
                    <a:pt x="3104" y="10512"/>
                  </a:lnTo>
                  <a:lnTo>
                    <a:pt x="3253" y="10763"/>
                  </a:lnTo>
                  <a:lnTo>
                    <a:pt x="3675" y="11288"/>
                  </a:lnTo>
                  <a:lnTo>
                    <a:pt x="3892" y="11368"/>
                  </a:lnTo>
                  <a:lnTo>
                    <a:pt x="4177" y="11208"/>
                  </a:lnTo>
                  <a:lnTo>
                    <a:pt x="4759" y="11253"/>
                  </a:lnTo>
                  <a:lnTo>
                    <a:pt x="4873" y="11436"/>
                  </a:lnTo>
                  <a:lnTo>
                    <a:pt x="5661" y="11436"/>
                  </a:lnTo>
                  <a:lnTo>
                    <a:pt x="5683" y="11253"/>
                  </a:lnTo>
                  <a:lnTo>
                    <a:pt x="6106" y="11082"/>
                  </a:lnTo>
                  <a:lnTo>
                    <a:pt x="6174" y="10808"/>
                  </a:lnTo>
                  <a:lnTo>
                    <a:pt x="6471" y="10626"/>
                  </a:lnTo>
                  <a:lnTo>
                    <a:pt x="7156" y="11151"/>
                  </a:lnTo>
                  <a:lnTo>
                    <a:pt x="7555" y="11048"/>
                  </a:lnTo>
                  <a:lnTo>
                    <a:pt x="7943" y="10409"/>
                  </a:lnTo>
                  <a:lnTo>
                    <a:pt x="8365" y="9907"/>
                  </a:lnTo>
                  <a:lnTo>
                    <a:pt x="8285" y="9348"/>
                  </a:lnTo>
                  <a:lnTo>
                    <a:pt x="8080" y="9096"/>
                  </a:lnTo>
                  <a:lnTo>
                    <a:pt x="8571" y="9051"/>
                  </a:lnTo>
                  <a:lnTo>
                    <a:pt x="8616" y="8834"/>
                  </a:lnTo>
                  <a:lnTo>
                    <a:pt x="8982" y="8914"/>
                  </a:lnTo>
                  <a:lnTo>
                    <a:pt x="8913" y="9576"/>
                  </a:lnTo>
                  <a:lnTo>
                    <a:pt x="9027" y="10238"/>
                  </a:lnTo>
                  <a:lnTo>
                    <a:pt x="9438" y="10591"/>
                  </a:lnTo>
                  <a:lnTo>
                    <a:pt x="9541" y="10911"/>
                  </a:lnTo>
                  <a:lnTo>
                    <a:pt x="9541" y="11345"/>
                  </a:lnTo>
                  <a:lnTo>
                    <a:pt x="9655" y="11368"/>
                  </a:lnTo>
                  <a:lnTo>
                    <a:pt x="9655" y="11265"/>
                  </a:lnTo>
                  <a:lnTo>
                    <a:pt x="9849" y="10306"/>
                  </a:lnTo>
                  <a:lnTo>
                    <a:pt x="10226" y="10055"/>
                  </a:lnTo>
                  <a:lnTo>
                    <a:pt x="10294" y="9679"/>
                  </a:lnTo>
                  <a:lnTo>
                    <a:pt x="10625" y="8994"/>
                  </a:lnTo>
                  <a:lnTo>
                    <a:pt x="11081" y="8537"/>
                  </a:lnTo>
                  <a:lnTo>
                    <a:pt x="11378" y="7659"/>
                  </a:lnTo>
                  <a:lnTo>
                    <a:pt x="11481" y="6871"/>
                  </a:lnTo>
                  <a:lnTo>
                    <a:pt x="11378" y="6517"/>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60" name="Google Shape;760;p38"/>
            <p:cNvSpPr/>
            <p:nvPr/>
          </p:nvSpPr>
          <p:spPr>
            <a:xfrm>
              <a:off x="4198425" y="2834225"/>
              <a:ext cx="229425" cy="198300"/>
            </a:xfrm>
            <a:custGeom>
              <a:rect b="b" l="l" r="r" t="t"/>
              <a:pathLst>
                <a:path extrusionOk="0" h="7932" w="9177">
                  <a:moveTo>
                    <a:pt x="7921" y="2066"/>
                  </a:moveTo>
                  <a:lnTo>
                    <a:pt x="7818" y="1746"/>
                  </a:lnTo>
                  <a:lnTo>
                    <a:pt x="7407" y="1393"/>
                  </a:lnTo>
                  <a:lnTo>
                    <a:pt x="7293" y="742"/>
                  </a:lnTo>
                  <a:lnTo>
                    <a:pt x="7362" y="69"/>
                  </a:lnTo>
                  <a:lnTo>
                    <a:pt x="6996" y="0"/>
                  </a:lnTo>
                  <a:lnTo>
                    <a:pt x="6951" y="206"/>
                  </a:lnTo>
                  <a:lnTo>
                    <a:pt x="6471" y="251"/>
                  </a:lnTo>
                  <a:lnTo>
                    <a:pt x="6665" y="514"/>
                  </a:lnTo>
                  <a:lnTo>
                    <a:pt x="6757" y="1062"/>
                  </a:lnTo>
                  <a:lnTo>
                    <a:pt x="6323" y="1564"/>
                  </a:lnTo>
                  <a:lnTo>
                    <a:pt x="5935" y="2203"/>
                  </a:lnTo>
                  <a:lnTo>
                    <a:pt x="5536" y="2306"/>
                  </a:lnTo>
                  <a:lnTo>
                    <a:pt x="4851" y="1781"/>
                  </a:lnTo>
                  <a:lnTo>
                    <a:pt x="4554" y="1963"/>
                  </a:lnTo>
                  <a:lnTo>
                    <a:pt x="4486" y="2237"/>
                  </a:lnTo>
                  <a:lnTo>
                    <a:pt x="4075" y="2408"/>
                  </a:lnTo>
                  <a:lnTo>
                    <a:pt x="4041" y="2591"/>
                  </a:lnTo>
                  <a:lnTo>
                    <a:pt x="3253" y="2591"/>
                  </a:lnTo>
                  <a:lnTo>
                    <a:pt x="3139" y="2408"/>
                  </a:lnTo>
                  <a:lnTo>
                    <a:pt x="2557" y="2363"/>
                  </a:lnTo>
                  <a:lnTo>
                    <a:pt x="2272" y="2523"/>
                  </a:lnTo>
                  <a:lnTo>
                    <a:pt x="2055" y="2454"/>
                  </a:lnTo>
                  <a:lnTo>
                    <a:pt x="1633" y="1918"/>
                  </a:lnTo>
                  <a:lnTo>
                    <a:pt x="1484" y="1667"/>
                  </a:lnTo>
                  <a:lnTo>
                    <a:pt x="914" y="1792"/>
                  </a:lnTo>
                  <a:lnTo>
                    <a:pt x="708" y="2203"/>
                  </a:lnTo>
                  <a:lnTo>
                    <a:pt x="514" y="3025"/>
                  </a:lnTo>
                  <a:lnTo>
                    <a:pt x="252" y="3196"/>
                  </a:lnTo>
                  <a:lnTo>
                    <a:pt x="1" y="3287"/>
                  </a:lnTo>
                  <a:lnTo>
                    <a:pt x="548" y="3652"/>
                  </a:lnTo>
                  <a:lnTo>
                    <a:pt x="982" y="4017"/>
                  </a:lnTo>
                  <a:lnTo>
                    <a:pt x="1005" y="4303"/>
                  </a:lnTo>
                  <a:lnTo>
                    <a:pt x="1541" y="4794"/>
                  </a:lnTo>
                  <a:lnTo>
                    <a:pt x="1884" y="5170"/>
                  </a:lnTo>
                  <a:lnTo>
                    <a:pt x="2101" y="5718"/>
                  </a:lnTo>
                  <a:lnTo>
                    <a:pt x="2694" y="6072"/>
                  </a:lnTo>
                  <a:lnTo>
                    <a:pt x="2831" y="6368"/>
                  </a:lnTo>
                  <a:lnTo>
                    <a:pt x="3333" y="7110"/>
                  </a:lnTo>
                  <a:lnTo>
                    <a:pt x="3687" y="7224"/>
                  </a:lnTo>
                  <a:lnTo>
                    <a:pt x="3904" y="7076"/>
                  </a:lnTo>
                  <a:lnTo>
                    <a:pt x="4269" y="7133"/>
                  </a:lnTo>
                  <a:lnTo>
                    <a:pt x="4714" y="6939"/>
                  </a:lnTo>
                  <a:lnTo>
                    <a:pt x="4908" y="7327"/>
                  </a:lnTo>
                  <a:lnTo>
                    <a:pt x="5627" y="7932"/>
                  </a:lnTo>
                  <a:lnTo>
                    <a:pt x="5627" y="7932"/>
                  </a:lnTo>
                  <a:lnTo>
                    <a:pt x="5946" y="7681"/>
                  </a:lnTo>
                  <a:lnTo>
                    <a:pt x="6449" y="7886"/>
                  </a:lnTo>
                  <a:lnTo>
                    <a:pt x="7088" y="7669"/>
                  </a:lnTo>
                  <a:lnTo>
                    <a:pt x="7658" y="7681"/>
                  </a:lnTo>
                  <a:lnTo>
                    <a:pt x="8149" y="7259"/>
                  </a:lnTo>
                  <a:lnTo>
                    <a:pt x="8640" y="6711"/>
                  </a:lnTo>
                  <a:lnTo>
                    <a:pt x="9176" y="6117"/>
                  </a:lnTo>
                  <a:lnTo>
                    <a:pt x="8674" y="5136"/>
                  </a:lnTo>
                  <a:lnTo>
                    <a:pt x="8309" y="4919"/>
                  </a:lnTo>
                  <a:lnTo>
                    <a:pt x="8160" y="4565"/>
                  </a:lnTo>
                  <a:lnTo>
                    <a:pt x="7750" y="4120"/>
                  </a:lnTo>
                  <a:lnTo>
                    <a:pt x="7259" y="4052"/>
                  </a:lnTo>
                  <a:lnTo>
                    <a:pt x="7521" y="3538"/>
                  </a:lnTo>
                  <a:lnTo>
                    <a:pt x="7944" y="3515"/>
                  </a:lnTo>
                  <a:lnTo>
                    <a:pt x="8058" y="3230"/>
                  </a:lnTo>
                  <a:lnTo>
                    <a:pt x="8035" y="2523"/>
                  </a:lnTo>
                  <a:lnTo>
                    <a:pt x="7921" y="2511"/>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61" name="Google Shape;761;p38"/>
            <p:cNvSpPr/>
            <p:nvPr/>
          </p:nvSpPr>
          <p:spPr>
            <a:xfrm>
              <a:off x="3371325" y="2735800"/>
              <a:ext cx="121850" cy="96450"/>
            </a:xfrm>
            <a:custGeom>
              <a:rect b="b" l="l" r="r" t="t"/>
              <a:pathLst>
                <a:path extrusionOk="0" h="3858" w="4874">
                  <a:moveTo>
                    <a:pt x="4326" y="1792"/>
                  </a:moveTo>
                  <a:lnTo>
                    <a:pt x="3812" y="1164"/>
                  </a:lnTo>
                  <a:lnTo>
                    <a:pt x="3356" y="491"/>
                  </a:lnTo>
                  <a:lnTo>
                    <a:pt x="2831" y="251"/>
                  </a:lnTo>
                  <a:lnTo>
                    <a:pt x="2454" y="0"/>
                  </a:lnTo>
                  <a:lnTo>
                    <a:pt x="2021" y="0"/>
                  </a:lnTo>
                  <a:lnTo>
                    <a:pt x="1621" y="194"/>
                  </a:lnTo>
                  <a:lnTo>
                    <a:pt x="1233" y="126"/>
                  </a:lnTo>
                  <a:lnTo>
                    <a:pt x="948" y="411"/>
                  </a:lnTo>
                  <a:lnTo>
                    <a:pt x="765" y="879"/>
                  </a:lnTo>
                  <a:lnTo>
                    <a:pt x="366" y="1507"/>
                  </a:lnTo>
                  <a:lnTo>
                    <a:pt x="1" y="1678"/>
                  </a:lnTo>
                  <a:lnTo>
                    <a:pt x="389" y="2009"/>
                  </a:lnTo>
                  <a:lnTo>
                    <a:pt x="708" y="2716"/>
                  </a:lnTo>
                  <a:lnTo>
                    <a:pt x="1576" y="2693"/>
                  </a:lnTo>
                  <a:lnTo>
                    <a:pt x="1758" y="2477"/>
                  </a:lnTo>
                  <a:lnTo>
                    <a:pt x="2021" y="2465"/>
                  </a:lnTo>
                  <a:lnTo>
                    <a:pt x="2317" y="2682"/>
                  </a:lnTo>
                  <a:lnTo>
                    <a:pt x="2568" y="2693"/>
                  </a:lnTo>
                  <a:lnTo>
                    <a:pt x="2831" y="2534"/>
                  </a:lnTo>
                  <a:lnTo>
                    <a:pt x="2991" y="2796"/>
                  </a:lnTo>
                  <a:lnTo>
                    <a:pt x="2648" y="3002"/>
                  </a:lnTo>
                  <a:lnTo>
                    <a:pt x="2306" y="2990"/>
                  </a:lnTo>
                  <a:lnTo>
                    <a:pt x="1964" y="2796"/>
                  </a:lnTo>
                  <a:lnTo>
                    <a:pt x="1667" y="3002"/>
                  </a:lnTo>
                  <a:lnTo>
                    <a:pt x="1519" y="3002"/>
                  </a:lnTo>
                  <a:lnTo>
                    <a:pt x="1325" y="3139"/>
                  </a:lnTo>
                  <a:lnTo>
                    <a:pt x="606" y="3116"/>
                  </a:lnTo>
                  <a:lnTo>
                    <a:pt x="720" y="3812"/>
                  </a:lnTo>
                  <a:lnTo>
                    <a:pt x="1142" y="3664"/>
                  </a:lnTo>
                  <a:lnTo>
                    <a:pt x="1404" y="3686"/>
                  </a:lnTo>
                  <a:lnTo>
                    <a:pt x="1621" y="3584"/>
                  </a:lnTo>
                  <a:lnTo>
                    <a:pt x="3082" y="3629"/>
                  </a:lnTo>
                  <a:lnTo>
                    <a:pt x="3470" y="3641"/>
                  </a:lnTo>
                  <a:lnTo>
                    <a:pt x="4041" y="3858"/>
                  </a:lnTo>
                  <a:lnTo>
                    <a:pt x="4223" y="3846"/>
                  </a:lnTo>
                  <a:lnTo>
                    <a:pt x="4280" y="3743"/>
                  </a:lnTo>
                  <a:lnTo>
                    <a:pt x="4714" y="3812"/>
                  </a:lnTo>
                  <a:lnTo>
                    <a:pt x="4828" y="3755"/>
                  </a:lnTo>
                  <a:lnTo>
                    <a:pt x="4874" y="3470"/>
                  </a:lnTo>
                  <a:lnTo>
                    <a:pt x="4817" y="3139"/>
                  </a:lnTo>
                  <a:lnTo>
                    <a:pt x="4509" y="2876"/>
                  </a:lnTo>
                  <a:lnTo>
                    <a:pt x="4360" y="2351"/>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62" name="Google Shape;762;p38"/>
            <p:cNvSpPr/>
            <p:nvPr/>
          </p:nvSpPr>
          <p:spPr>
            <a:xfrm>
              <a:off x="3456650" y="2884150"/>
              <a:ext cx="60500" cy="74200"/>
            </a:xfrm>
            <a:custGeom>
              <a:rect b="b" l="l" r="r" t="t"/>
              <a:pathLst>
                <a:path extrusionOk="0" h="2968" w="2420">
                  <a:moveTo>
                    <a:pt x="2419" y="1496"/>
                  </a:moveTo>
                  <a:lnTo>
                    <a:pt x="2203" y="1541"/>
                  </a:lnTo>
                  <a:lnTo>
                    <a:pt x="2203" y="1210"/>
                  </a:lnTo>
                  <a:lnTo>
                    <a:pt x="2077" y="971"/>
                  </a:lnTo>
                  <a:lnTo>
                    <a:pt x="2100" y="708"/>
                  </a:lnTo>
                  <a:lnTo>
                    <a:pt x="1929" y="320"/>
                  </a:lnTo>
                  <a:lnTo>
                    <a:pt x="1712" y="1"/>
                  </a:lnTo>
                  <a:lnTo>
                    <a:pt x="1073" y="1"/>
                  </a:lnTo>
                  <a:lnTo>
                    <a:pt x="890" y="172"/>
                  </a:lnTo>
                  <a:lnTo>
                    <a:pt x="673" y="195"/>
                  </a:lnTo>
                  <a:lnTo>
                    <a:pt x="536" y="400"/>
                  </a:lnTo>
                  <a:lnTo>
                    <a:pt x="434" y="640"/>
                  </a:lnTo>
                  <a:lnTo>
                    <a:pt x="0" y="1039"/>
                  </a:lnTo>
                  <a:lnTo>
                    <a:pt x="103" y="1712"/>
                  </a:lnTo>
                  <a:lnTo>
                    <a:pt x="228" y="2032"/>
                  </a:lnTo>
                  <a:lnTo>
                    <a:pt x="650" y="2534"/>
                  </a:lnTo>
                  <a:lnTo>
                    <a:pt x="1233" y="2888"/>
                  </a:lnTo>
                  <a:lnTo>
                    <a:pt x="1449" y="2968"/>
                  </a:lnTo>
                  <a:lnTo>
                    <a:pt x="1632" y="2682"/>
                  </a:lnTo>
                  <a:lnTo>
                    <a:pt x="1678" y="2409"/>
                  </a:lnTo>
                  <a:lnTo>
                    <a:pt x="2043" y="1918"/>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63" name="Google Shape;763;p38"/>
            <p:cNvSpPr/>
            <p:nvPr/>
          </p:nvSpPr>
          <p:spPr>
            <a:xfrm>
              <a:off x="1930550" y="2784875"/>
              <a:ext cx="47375" cy="28825"/>
            </a:xfrm>
            <a:custGeom>
              <a:rect b="b" l="l" r="r" t="t"/>
              <a:pathLst>
                <a:path extrusionOk="0" h="1153" w="1895">
                  <a:moveTo>
                    <a:pt x="1803" y="947"/>
                  </a:moveTo>
                  <a:lnTo>
                    <a:pt x="1895" y="582"/>
                  </a:lnTo>
                  <a:lnTo>
                    <a:pt x="1792" y="491"/>
                  </a:lnTo>
                  <a:lnTo>
                    <a:pt x="1632" y="411"/>
                  </a:lnTo>
                  <a:lnTo>
                    <a:pt x="1278" y="525"/>
                  </a:lnTo>
                  <a:lnTo>
                    <a:pt x="1267" y="400"/>
                  </a:lnTo>
                  <a:lnTo>
                    <a:pt x="1027" y="263"/>
                  </a:lnTo>
                  <a:lnTo>
                    <a:pt x="879" y="69"/>
                  </a:lnTo>
                  <a:lnTo>
                    <a:pt x="662" y="0"/>
                  </a:lnTo>
                  <a:lnTo>
                    <a:pt x="457" y="57"/>
                  </a:lnTo>
                  <a:lnTo>
                    <a:pt x="491" y="160"/>
                  </a:lnTo>
                  <a:lnTo>
                    <a:pt x="331" y="263"/>
                  </a:lnTo>
                  <a:lnTo>
                    <a:pt x="34" y="491"/>
                  </a:lnTo>
                  <a:lnTo>
                    <a:pt x="0" y="628"/>
                  </a:lnTo>
                  <a:lnTo>
                    <a:pt x="206" y="810"/>
                  </a:lnTo>
                  <a:lnTo>
                    <a:pt x="651" y="867"/>
                  </a:lnTo>
                  <a:lnTo>
                    <a:pt x="959" y="1061"/>
                  </a:lnTo>
                  <a:lnTo>
                    <a:pt x="1233" y="1141"/>
                  </a:lnTo>
                  <a:lnTo>
                    <a:pt x="1701" y="1153"/>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64" name="Google Shape;764;p38"/>
            <p:cNvSpPr/>
            <p:nvPr/>
          </p:nvSpPr>
          <p:spPr>
            <a:xfrm>
              <a:off x="4057500" y="2067050"/>
              <a:ext cx="81050" cy="86175"/>
            </a:xfrm>
            <a:custGeom>
              <a:rect b="b" l="l" r="r" t="t"/>
              <a:pathLst>
                <a:path extrusionOk="0" h="3447" w="3242">
                  <a:moveTo>
                    <a:pt x="1974" y="867"/>
                  </a:moveTo>
                  <a:lnTo>
                    <a:pt x="1518" y="651"/>
                  </a:lnTo>
                  <a:lnTo>
                    <a:pt x="1404" y="388"/>
                  </a:lnTo>
                  <a:lnTo>
                    <a:pt x="993" y="23"/>
                  </a:lnTo>
                  <a:lnTo>
                    <a:pt x="536" y="0"/>
                  </a:lnTo>
                  <a:lnTo>
                    <a:pt x="0" y="228"/>
                  </a:lnTo>
                  <a:lnTo>
                    <a:pt x="0" y="228"/>
                  </a:lnTo>
                  <a:lnTo>
                    <a:pt x="217" y="571"/>
                  </a:lnTo>
                  <a:lnTo>
                    <a:pt x="457" y="822"/>
                  </a:lnTo>
                  <a:lnTo>
                    <a:pt x="217" y="1153"/>
                  </a:lnTo>
                  <a:lnTo>
                    <a:pt x="217" y="1153"/>
                  </a:lnTo>
                  <a:lnTo>
                    <a:pt x="479" y="1153"/>
                  </a:lnTo>
                  <a:lnTo>
                    <a:pt x="331" y="1541"/>
                  </a:lnTo>
                  <a:lnTo>
                    <a:pt x="719" y="1872"/>
                  </a:lnTo>
                  <a:lnTo>
                    <a:pt x="651" y="2283"/>
                  </a:lnTo>
                  <a:lnTo>
                    <a:pt x="479" y="2328"/>
                  </a:lnTo>
                  <a:lnTo>
                    <a:pt x="685" y="2477"/>
                  </a:lnTo>
                  <a:lnTo>
                    <a:pt x="799" y="2591"/>
                  </a:lnTo>
                  <a:lnTo>
                    <a:pt x="1061" y="2693"/>
                  </a:lnTo>
                  <a:lnTo>
                    <a:pt x="1347" y="2865"/>
                  </a:lnTo>
                  <a:lnTo>
                    <a:pt x="1290" y="2956"/>
                  </a:lnTo>
                  <a:lnTo>
                    <a:pt x="1461" y="2876"/>
                  </a:lnTo>
                  <a:lnTo>
                    <a:pt x="1529" y="2591"/>
                  </a:lnTo>
                  <a:lnTo>
                    <a:pt x="1655" y="2534"/>
                  </a:lnTo>
                  <a:lnTo>
                    <a:pt x="1769" y="2671"/>
                  </a:lnTo>
                  <a:lnTo>
                    <a:pt x="1917" y="2728"/>
                  </a:lnTo>
                  <a:lnTo>
                    <a:pt x="2031" y="2865"/>
                  </a:lnTo>
                  <a:lnTo>
                    <a:pt x="2146" y="2910"/>
                  </a:lnTo>
                  <a:lnTo>
                    <a:pt x="2305" y="3070"/>
                  </a:lnTo>
                  <a:lnTo>
                    <a:pt x="2419" y="3070"/>
                  </a:lnTo>
                  <a:lnTo>
                    <a:pt x="2340" y="3275"/>
                  </a:lnTo>
                  <a:lnTo>
                    <a:pt x="2271" y="3378"/>
                  </a:lnTo>
                  <a:lnTo>
                    <a:pt x="2305" y="3447"/>
                  </a:lnTo>
                  <a:lnTo>
                    <a:pt x="2545" y="3389"/>
                  </a:lnTo>
                  <a:lnTo>
                    <a:pt x="2887" y="3378"/>
                  </a:lnTo>
                  <a:lnTo>
                    <a:pt x="2990" y="3253"/>
                  </a:lnTo>
                  <a:lnTo>
                    <a:pt x="2899" y="3150"/>
                  </a:lnTo>
                  <a:lnTo>
                    <a:pt x="3001" y="2865"/>
                  </a:lnTo>
                  <a:lnTo>
                    <a:pt x="3241" y="2591"/>
                  </a:lnTo>
                  <a:lnTo>
                    <a:pt x="2842" y="2225"/>
                  </a:lnTo>
                  <a:lnTo>
                    <a:pt x="2739" y="1894"/>
                  </a:lnTo>
                  <a:lnTo>
                    <a:pt x="2899" y="1700"/>
                  </a:lnTo>
                  <a:lnTo>
                    <a:pt x="2762" y="1552"/>
                  </a:lnTo>
                  <a:lnTo>
                    <a:pt x="2910" y="1392"/>
                  </a:lnTo>
                  <a:lnTo>
                    <a:pt x="2716" y="1301"/>
                  </a:lnTo>
                  <a:lnTo>
                    <a:pt x="2511" y="1484"/>
                  </a:lnTo>
                  <a:lnTo>
                    <a:pt x="2077" y="1221"/>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65" name="Google Shape;765;p38"/>
            <p:cNvSpPr/>
            <p:nvPr/>
          </p:nvSpPr>
          <p:spPr>
            <a:xfrm>
              <a:off x="2559075" y="2975175"/>
              <a:ext cx="82750" cy="95875"/>
            </a:xfrm>
            <a:custGeom>
              <a:rect b="b" l="l" r="r" t="t"/>
              <a:pathLst>
                <a:path extrusionOk="0" h="3835" w="3310">
                  <a:moveTo>
                    <a:pt x="2454" y="0"/>
                  </a:moveTo>
                  <a:lnTo>
                    <a:pt x="1803" y="80"/>
                  </a:lnTo>
                  <a:lnTo>
                    <a:pt x="1712" y="240"/>
                  </a:lnTo>
                  <a:lnTo>
                    <a:pt x="753" y="57"/>
                  </a:lnTo>
                  <a:lnTo>
                    <a:pt x="616" y="879"/>
                  </a:lnTo>
                  <a:lnTo>
                    <a:pt x="114" y="1107"/>
                  </a:lnTo>
                  <a:lnTo>
                    <a:pt x="160" y="1324"/>
                  </a:lnTo>
                  <a:lnTo>
                    <a:pt x="0" y="1792"/>
                  </a:lnTo>
                  <a:lnTo>
                    <a:pt x="343" y="2442"/>
                  </a:lnTo>
                  <a:lnTo>
                    <a:pt x="594" y="2465"/>
                  </a:lnTo>
                  <a:lnTo>
                    <a:pt x="696" y="2956"/>
                  </a:lnTo>
                  <a:lnTo>
                    <a:pt x="1164" y="3755"/>
                  </a:lnTo>
                  <a:lnTo>
                    <a:pt x="1609" y="3835"/>
                  </a:lnTo>
                  <a:lnTo>
                    <a:pt x="1678" y="3641"/>
                  </a:lnTo>
                  <a:lnTo>
                    <a:pt x="1552" y="3458"/>
                  </a:lnTo>
                  <a:lnTo>
                    <a:pt x="1621" y="3207"/>
                  </a:lnTo>
                  <a:lnTo>
                    <a:pt x="1952" y="3287"/>
                  </a:lnTo>
                  <a:lnTo>
                    <a:pt x="2340" y="3184"/>
                  </a:lnTo>
                  <a:lnTo>
                    <a:pt x="2796" y="3389"/>
                  </a:lnTo>
                  <a:lnTo>
                    <a:pt x="2990" y="3001"/>
                  </a:lnTo>
                  <a:lnTo>
                    <a:pt x="3082" y="2591"/>
                  </a:lnTo>
                  <a:lnTo>
                    <a:pt x="3218" y="2191"/>
                  </a:lnTo>
                  <a:lnTo>
                    <a:pt x="2922" y="1666"/>
                  </a:lnTo>
                  <a:lnTo>
                    <a:pt x="2865" y="1039"/>
                  </a:lnTo>
                  <a:lnTo>
                    <a:pt x="3310" y="251"/>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66" name="Google Shape;766;p38"/>
            <p:cNvSpPr/>
            <p:nvPr/>
          </p:nvSpPr>
          <p:spPr>
            <a:xfrm>
              <a:off x="4018125" y="1991425"/>
              <a:ext cx="98150" cy="40250"/>
            </a:xfrm>
            <a:custGeom>
              <a:rect b="b" l="l" r="r" t="t"/>
              <a:pathLst>
                <a:path extrusionOk="0" h="1610" w="3926">
                  <a:moveTo>
                    <a:pt x="3926" y="423"/>
                  </a:moveTo>
                  <a:lnTo>
                    <a:pt x="3218" y="92"/>
                  </a:lnTo>
                  <a:lnTo>
                    <a:pt x="2739" y="206"/>
                  </a:lnTo>
                  <a:lnTo>
                    <a:pt x="2397" y="126"/>
                  </a:lnTo>
                  <a:lnTo>
                    <a:pt x="1997" y="309"/>
                  </a:lnTo>
                  <a:lnTo>
                    <a:pt x="1609" y="1"/>
                  </a:lnTo>
                  <a:lnTo>
                    <a:pt x="1335" y="126"/>
                  </a:lnTo>
                  <a:lnTo>
                    <a:pt x="1290" y="69"/>
                  </a:lnTo>
                  <a:lnTo>
                    <a:pt x="1084" y="69"/>
                  </a:lnTo>
                  <a:lnTo>
                    <a:pt x="993" y="229"/>
                  </a:lnTo>
                  <a:lnTo>
                    <a:pt x="845" y="275"/>
                  </a:lnTo>
                  <a:lnTo>
                    <a:pt x="810" y="469"/>
                  </a:lnTo>
                  <a:lnTo>
                    <a:pt x="685" y="514"/>
                  </a:lnTo>
                  <a:lnTo>
                    <a:pt x="662" y="594"/>
                  </a:lnTo>
                  <a:lnTo>
                    <a:pt x="445" y="686"/>
                  </a:lnTo>
                  <a:lnTo>
                    <a:pt x="126" y="674"/>
                  </a:lnTo>
                  <a:lnTo>
                    <a:pt x="46" y="868"/>
                  </a:lnTo>
                  <a:lnTo>
                    <a:pt x="0" y="982"/>
                  </a:lnTo>
                  <a:lnTo>
                    <a:pt x="103" y="1279"/>
                  </a:lnTo>
                  <a:lnTo>
                    <a:pt x="468" y="1507"/>
                  </a:lnTo>
                  <a:lnTo>
                    <a:pt x="742" y="1610"/>
                  </a:lnTo>
                  <a:lnTo>
                    <a:pt x="1324" y="1496"/>
                  </a:lnTo>
                  <a:lnTo>
                    <a:pt x="1370" y="1325"/>
                  </a:lnTo>
                  <a:lnTo>
                    <a:pt x="1644" y="1302"/>
                  </a:lnTo>
                  <a:lnTo>
                    <a:pt x="1963" y="1153"/>
                  </a:lnTo>
                  <a:lnTo>
                    <a:pt x="2054" y="1211"/>
                  </a:lnTo>
                  <a:lnTo>
                    <a:pt x="2363" y="1108"/>
                  </a:lnTo>
                  <a:lnTo>
                    <a:pt x="2511" y="902"/>
                  </a:lnTo>
                  <a:lnTo>
                    <a:pt x="2739" y="845"/>
                  </a:lnTo>
                  <a:lnTo>
                    <a:pt x="3515" y="1108"/>
                  </a:lnTo>
                  <a:lnTo>
                    <a:pt x="3664" y="1028"/>
                  </a:lnTo>
                  <a:lnTo>
                    <a:pt x="3766" y="674"/>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67" name="Google Shape;767;p38"/>
            <p:cNvSpPr/>
            <p:nvPr/>
          </p:nvSpPr>
          <p:spPr>
            <a:xfrm>
              <a:off x="3965900" y="2051625"/>
              <a:ext cx="50525" cy="31125"/>
            </a:xfrm>
            <a:custGeom>
              <a:rect b="b" l="l" r="r" t="t"/>
              <a:pathLst>
                <a:path extrusionOk="0" h="1245" w="2021">
                  <a:moveTo>
                    <a:pt x="2021" y="320"/>
                  </a:moveTo>
                  <a:lnTo>
                    <a:pt x="1850" y="12"/>
                  </a:lnTo>
                  <a:lnTo>
                    <a:pt x="1735" y="1"/>
                  </a:lnTo>
                  <a:lnTo>
                    <a:pt x="1598" y="161"/>
                  </a:lnTo>
                  <a:lnTo>
                    <a:pt x="994" y="172"/>
                  </a:lnTo>
                  <a:lnTo>
                    <a:pt x="651" y="366"/>
                  </a:lnTo>
                  <a:lnTo>
                    <a:pt x="46" y="320"/>
                  </a:lnTo>
                  <a:lnTo>
                    <a:pt x="1" y="743"/>
                  </a:lnTo>
                  <a:lnTo>
                    <a:pt x="206" y="1131"/>
                  </a:lnTo>
                  <a:lnTo>
                    <a:pt x="46" y="1199"/>
                  </a:lnTo>
                  <a:lnTo>
                    <a:pt x="549" y="1222"/>
                  </a:lnTo>
                  <a:lnTo>
                    <a:pt x="663" y="1085"/>
                  </a:lnTo>
                  <a:lnTo>
                    <a:pt x="914" y="1222"/>
                  </a:lnTo>
                  <a:lnTo>
                    <a:pt x="1199" y="1245"/>
                  </a:lnTo>
                  <a:lnTo>
                    <a:pt x="1176" y="1005"/>
                  </a:lnTo>
                  <a:lnTo>
                    <a:pt x="1416" y="914"/>
                  </a:lnTo>
                  <a:lnTo>
                    <a:pt x="1462" y="560"/>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68" name="Google Shape;768;p38"/>
            <p:cNvSpPr/>
            <p:nvPr/>
          </p:nvSpPr>
          <p:spPr>
            <a:xfrm>
              <a:off x="3899725" y="1585450"/>
              <a:ext cx="181750" cy="280475"/>
            </a:xfrm>
            <a:custGeom>
              <a:rect b="b" l="l" r="r" t="t"/>
              <a:pathLst>
                <a:path extrusionOk="0" h="11219" w="7270">
                  <a:moveTo>
                    <a:pt x="7270" y="2431"/>
                  </a:moveTo>
                  <a:lnTo>
                    <a:pt x="7007" y="2112"/>
                  </a:lnTo>
                  <a:lnTo>
                    <a:pt x="6756" y="913"/>
                  </a:lnTo>
                  <a:lnTo>
                    <a:pt x="5729" y="388"/>
                  </a:lnTo>
                  <a:lnTo>
                    <a:pt x="4885" y="0"/>
                  </a:lnTo>
                  <a:lnTo>
                    <a:pt x="4531" y="46"/>
                  </a:lnTo>
                  <a:lnTo>
                    <a:pt x="4531" y="548"/>
                  </a:lnTo>
                  <a:lnTo>
                    <a:pt x="3401" y="423"/>
                  </a:lnTo>
                  <a:lnTo>
                    <a:pt x="3321" y="856"/>
                  </a:lnTo>
                  <a:lnTo>
                    <a:pt x="2750" y="845"/>
                  </a:lnTo>
                  <a:lnTo>
                    <a:pt x="2431" y="1404"/>
                  </a:lnTo>
                  <a:lnTo>
                    <a:pt x="1952" y="2271"/>
                  </a:lnTo>
                  <a:lnTo>
                    <a:pt x="1141" y="3401"/>
                  </a:lnTo>
                  <a:lnTo>
                    <a:pt x="1392" y="3675"/>
                  </a:lnTo>
                  <a:lnTo>
                    <a:pt x="1210" y="3983"/>
                  </a:lnTo>
                  <a:lnTo>
                    <a:pt x="594" y="3972"/>
                  </a:lnTo>
                  <a:lnTo>
                    <a:pt x="263" y="4725"/>
                  </a:lnTo>
                  <a:lnTo>
                    <a:pt x="411" y="5809"/>
                  </a:lnTo>
                  <a:lnTo>
                    <a:pt x="856" y="6220"/>
                  </a:lnTo>
                  <a:lnTo>
                    <a:pt x="719" y="7213"/>
                  </a:lnTo>
                  <a:lnTo>
                    <a:pt x="240" y="7783"/>
                  </a:lnTo>
                  <a:lnTo>
                    <a:pt x="0" y="8251"/>
                  </a:lnTo>
                  <a:lnTo>
                    <a:pt x="594" y="9450"/>
                  </a:lnTo>
                  <a:lnTo>
                    <a:pt x="1221" y="10408"/>
                  </a:lnTo>
                  <a:lnTo>
                    <a:pt x="1507" y="11218"/>
                  </a:lnTo>
                  <a:lnTo>
                    <a:pt x="2260" y="11173"/>
                  </a:lnTo>
                  <a:lnTo>
                    <a:pt x="2579" y="10500"/>
                  </a:lnTo>
                  <a:lnTo>
                    <a:pt x="3390" y="10579"/>
                  </a:lnTo>
                  <a:lnTo>
                    <a:pt x="3675" y="9792"/>
                  </a:lnTo>
                  <a:lnTo>
                    <a:pt x="3766" y="8365"/>
                  </a:lnTo>
                  <a:lnTo>
                    <a:pt x="4417" y="8183"/>
                  </a:lnTo>
                  <a:lnTo>
                    <a:pt x="4885" y="7236"/>
                  </a:lnTo>
                  <a:lnTo>
                    <a:pt x="4200" y="6768"/>
                  </a:lnTo>
                  <a:lnTo>
                    <a:pt x="3686" y="6197"/>
                  </a:lnTo>
                  <a:lnTo>
                    <a:pt x="3994" y="5045"/>
                  </a:lnTo>
                  <a:lnTo>
                    <a:pt x="5090" y="4337"/>
                  </a:lnTo>
                  <a:lnTo>
                    <a:pt x="5957" y="3698"/>
                  </a:lnTo>
                  <a:lnTo>
                    <a:pt x="5786" y="3196"/>
                  </a:lnTo>
                  <a:lnTo>
                    <a:pt x="6277" y="2648"/>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69" name="Google Shape;769;p38"/>
            <p:cNvSpPr/>
            <p:nvPr/>
          </p:nvSpPr>
          <p:spPr>
            <a:xfrm>
              <a:off x="4317400" y="3694425"/>
              <a:ext cx="27125" cy="37100"/>
            </a:xfrm>
            <a:custGeom>
              <a:rect b="b" l="l" r="r" t="t"/>
              <a:pathLst>
                <a:path extrusionOk="0" h="1484" w="1085">
                  <a:moveTo>
                    <a:pt x="948" y="171"/>
                  </a:moveTo>
                  <a:lnTo>
                    <a:pt x="571" y="0"/>
                  </a:lnTo>
                  <a:lnTo>
                    <a:pt x="343" y="69"/>
                  </a:lnTo>
                  <a:lnTo>
                    <a:pt x="240" y="320"/>
                  </a:lnTo>
                  <a:lnTo>
                    <a:pt x="12" y="662"/>
                  </a:lnTo>
                  <a:lnTo>
                    <a:pt x="1" y="982"/>
                  </a:lnTo>
                  <a:lnTo>
                    <a:pt x="423" y="1484"/>
                  </a:lnTo>
                  <a:lnTo>
                    <a:pt x="891" y="1381"/>
                  </a:lnTo>
                  <a:lnTo>
                    <a:pt x="1085" y="982"/>
                  </a:lnTo>
                  <a:lnTo>
                    <a:pt x="1039" y="582"/>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70" name="Google Shape;770;p38"/>
            <p:cNvSpPr/>
            <p:nvPr/>
          </p:nvSpPr>
          <p:spPr>
            <a:xfrm>
              <a:off x="4398425" y="2266175"/>
              <a:ext cx="115875" cy="113000"/>
            </a:xfrm>
            <a:custGeom>
              <a:rect b="b" l="l" r="r" t="t"/>
              <a:pathLst>
                <a:path extrusionOk="0" h="4520" w="4635">
                  <a:moveTo>
                    <a:pt x="2420" y="3561"/>
                  </a:moveTo>
                  <a:lnTo>
                    <a:pt x="3984" y="2603"/>
                  </a:lnTo>
                  <a:lnTo>
                    <a:pt x="4120" y="1496"/>
                  </a:lnTo>
                  <a:lnTo>
                    <a:pt x="3949" y="822"/>
                  </a:lnTo>
                  <a:lnTo>
                    <a:pt x="4326" y="594"/>
                  </a:lnTo>
                  <a:lnTo>
                    <a:pt x="4634" y="1"/>
                  </a:lnTo>
                  <a:lnTo>
                    <a:pt x="3790" y="161"/>
                  </a:lnTo>
                  <a:lnTo>
                    <a:pt x="3390" y="138"/>
                  </a:lnTo>
                  <a:lnTo>
                    <a:pt x="2568" y="491"/>
                  </a:lnTo>
                  <a:lnTo>
                    <a:pt x="1964" y="491"/>
                  </a:lnTo>
                  <a:lnTo>
                    <a:pt x="1530" y="320"/>
                  </a:lnTo>
                  <a:lnTo>
                    <a:pt x="754" y="583"/>
                  </a:lnTo>
                  <a:lnTo>
                    <a:pt x="480" y="389"/>
                  </a:lnTo>
                  <a:lnTo>
                    <a:pt x="491" y="902"/>
                  </a:lnTo>
                  <a:lnTo>
                    <a:pt x="320" y="1119"/>
                  </a:lnTo>
                  <a:lnTo>
                    <a:pt x="149" y="1325"/>
                  </a:lnTo>
                  <a:lnTo>
                    <a:pt x="1" y="1690"/>
                  </a:lnTo>
                  <a:lnTo>
                    <a:pt x="160" y="2409"/>
                  </a:lnTo>
                  <a:lnTo>
                    <a:pt x="503" y="2443"/>
                  </a:lnTo>
                  <a:lnTo>
                    <a:pt x="674" y="2808"/>
                  </a:lnTo>
                  <a:lnTo>
                    <a:pt x="309" y="3151"/>
                  </a:lnTo>
                  <a:lnTo>
                    <a:pt x="172" y="3641"/>
                  </a:lnTo>
                  <a:lnTo>
                    <a:pt x="217" y="4018"/>
                  </a:lnTo>
                  <a:lnTo>
                    <a:pt x="138" y="4155"/>
                  </a:lnTo>
                  <a:lnTo>
                    <a:pt x="149" y="4155"/>
                  </a:lnTo>
                  <a:lnTo>
                    <a:pt x="1051" y="4520"/>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71" name="Google Shape;771;p38"/>
            <p:cNvSpPr/>
            <p:nvPr/>
          </p:nvSpPr>
          <p:spPr>
            <a:xfrm>
              <a:off x="3990150" y="2580875"/>
              <a:ext cx="204875" cy="362650"/>
            </a:xfrm>
            <a:custGeom>
              <a:rect b="b" l="l" r="r" t="t"/>
              <a:pathLst>
                <a:path extrusionOk="0" h="14506" w="8195">
                  <a:moveTo>
                    <a:pt x="8035" y="3481"/>
                  </a:moveTo>
                  <a:lnTo>
                    <a:pt x="4840" y="1746"/>
                  </a:lnTo>
                  <a:lnTo>
                    <a:pt x="1656" y="0"/>
                  </a:lnTo>
                  <a:lnTo>
                    <a:pt x="891" y="503"/>
                  </a:lnTo>
                  <a:lnTo>
                    <a:pt x="1119" y="1918"/>
                  </a:lnTo>
                  <a:lnTo>
                    <a:pt x="1405" y="2146"/>
                  </a:lnTo>
                  <a:lnTo>
                    <a:pt x="1427" y="2443"/>
                  </a:lnTo>
                  <a:lnTo>
                    <a:pt x="1758" y="2751"/>
                  </a:lnTo>
                  <a:lnTo>
                    <a:pt x="1599" y="3139"/>
                  </a:lnTo>
                  <a:lnTo>
                    <a:pt x="1347" y="4976"/>
                  </a:lnTo>
                  <a:lnTo>
                    <a:pt x="1313" y="6163"/>
                  </a:lnTo>
                  <a:lnTo>
                    <a:pt x="332" y="7019"/>
                  </a:lnTo>
                  <a:lnTo>
                    <a:pt x="1" y="8217"/>
                  </a:lnTo>
                  <a:lnTo>
                    <a:pt x="343" y="8548"/>
                  </a:lnTo>
                  <a:lnTo>
                    <a:pt x="343" y="9130"/>
                  </a:lnTo>
                  <a:lnTo>
                    <a:pt x="857" y="9164"/>
                  </a:lnTo>
                  <a:lnTo>
                    <a:pt x="788" y="9575"/>
                  </a:lnTo>
                  <a:lnTo>
                    <a:pt x="1108" y="10157"/>
                  </a:lnTo>
                  <a:lnTo>
                    <a:pt x="1176" y="10762"/>
                  </a:lnTo>
                  <a:lnTo>
                    <a:pt x="1142" y="11367"/>
                  </a:lnTo>
                  <a:lnTo>
                    <a:pt x="1587" y="12200"/>
                  </a:lnTo>
                  <a:lnTo>
                    <a:pt x="1142" y="12189"/>
                  </a:lnTo>
                  <a:lnTo>
                    <a:pt x="914" y="12246"/>
                  </a:lnTo>
                  <a:lnTo>
                    <a:pt x="560" y="12154"/>
                  </a:lnTo>
                  <a:lnTo>
                    <a:pt x="389" y="12588"/>
                  </a:lnTo>
                  <a:lnTo>
                    <a:pt x="857" y="13113"/>
                  </a:lnTo>
                  <a:lnTo>
                    <a:pt x="1211" y="13273"/>
                  </a:lnTo>
                  <a:lnTo>
                    <a:pt x="1325" y="13638"/>
                  </a:lnTo>
                  <a:lnTo>
                    <a:pt x="1587" y="14266"/>
                  </a:lnTo>
                  <a:lnTo>
                    <a:pt x="1462" y="14505"/>
                  </a:lnTo>
                  <a:lnTo>
                    <a:pt x="2123" y="14448"/>
                  </a:lnTo>
                  <a:lnTo>
                    <a:pt x="2272" y="14209"/>
                  </a:lnTo>
                  <a:lnTo>
                    <a:pt x="2397" y="14243"/>
                  </a:lnTo>
                  <a:lnTo>
                    <a:pt x="2603" y="14437"/>
                  </a:lnTo>
                  <a:lnTo>
                    <a:pt x="3607" y="14094"/>
                  </a:lnTo>
                  <a:lnTo>
                    <a:pt x="3938" y="13741"/>
                  </a:lnTo>
                  <a:lnTo>
                    <a:pt x="4349" y="13421"/>
                  </a:lnTo>
                  <a:lnTo>
                    <a:pt x="4269" y="13102"/>
                  </a:lnTo>
                  <a:lnTo>
                    <a:pt x="4497" y="13010"/>
                  </a:lnTo>
                  <a:lnTo>
                    <a:pt x="5273" y="13067"/>
                  </a:lnTo>
                  <a:lnTo>
                    <a:pt x="6015" y="12657"/>
                  </a:lnTo>
                  <a:lnTo>
                    <a:pt x="6586" y="11652"/>
                  </a:lnTo>
                  <a:lnTo>
                    <a:pt x="6985" y="11298"/>
                  </a:lnTo>
                  <a:lnTo>
                    <a:pt x="7476" y="11139"/>
                  </a:lnTo>
                  <a:lnTo>
                    <a:pt x="7476" y="10910"/>
                  </a:lnTo>
                  <a:lnTo>
                    <a:pt x="7179" y="10659"/>
                  </a:lnTo>
                  <a:lnTo>
                    <a:pt x="7168" y="10134"/>
                  </a:lnTo>
                  <a:lnTo>
                    <a:pt x="6996" y="9769"/>
                  </a:lnTo>
                  <a:lnTo>
                    <a:pt x="6711" y="9826"/>
                  </a:lnTo>
                  <a:lnTo>
                    <a:pt x="6780" y="9484"/>
                  </a:lnTo>
                  <a:lnTo>
                    <a:pt x="6985" y="9119"/>
                  </a:lnTo>
                  <a:lnTo>
                    <a:pt x="6882" y="8731"/>
                  </a:lnTo>
                  <a:lnTo>
                    <a:pt x="7133" y="8457"/>
                  </a:lnTo>
                  <a:lnTo>
                    <a:pt x="6962" y="8251"/>
                  </a:lnTo>
                  <a:lnTo>
                    <a:pt x="7168" y="7692"/>
                  </a:lnTo>
                  <a:lnTo>
                    <a:pt x="7510" y="7019"/>
                  </a:lnTo>
                  <a:lnTo>
                    <a:pt x="8195" y="7076"/>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72" name="Google Shape;772;p38"/>
            <p:cNvSpPr/>
            <p:nvPr/>
          </p:nvSpPr>
          <p:spPr>
            <a:xfrm>
              <a:off x="3720250" y="2862175"/>
              <a:ext cx="38550" cy="115300"/>
            </a:xfrm>
            <a:custGeom>
              <a:rect b="b" l="l" r="r" t="t"/>
              <a:pathLst>
                <a:path extrusionOk="0" h="4612" w="1542">
                  <a:moveTo>
                    <a:pt x="754" y="24"/>
                  </a:moveTo>
                  <a:lnTo>
                    <a:pt x="58" y="1"/>
                  </a:lnTo>
                  <a:lnTo>
                    <a:pt x="1" y="275"/>
                  </a:lnTo>
                  <a:lnTo>
                    <a:pt x="343" y="743"/>
                  </a:lnTo>
                  <a:lnTo>
                    <a:pt x="332" y="1405"/>
                  </a:lnTo>
                  <a:lnTo>
                    <a:pt x="412" y="2135"/>
                  </a:lnTo>
                  <a:lnTo>
                    <a:pt x="617" y="2454"/>
                  </a:lnTo>
                  <a:lnTo>
                    <a:pt x="446" y="3276"/>
                  </a:lnTo>
                  <a:lnTo>
                    <a:pt x="503" y="3733"/>
                  </a:lnTo>
                  <a:lnTo>
                    <a:pt x="720" y="4303"/>
                  </a:lnTo>
                  <a:lnTo>
                    <a:pt x="891" y="4611"/>
                  </a:lnTo>
                  <a:lnTo>
                    <a:pt x="1542" y="4429"/>
                  </a:lnTo>
                  <a:lnTo>
                    <a:pt x="1348" y="3801"/>
                  </a:lnTo>
                  <a:lnTo>
                    <a:pt x="1370" y="1713"/>
                  </a:lnTo>
                  <a:lnTo>
                    <a:pt x="1211" y="1530"/>
                  </a:lnTo>
                  <a:lnTo>
                    <a:pt x="1188" y="1085"/>
                  </a:lnTo>
                  <a:lnTo>
                    <a:pt x="902" y="765"/>
                  </a:lnTo>
                  <a:lnTo>
                    <a:pt x="663" y="492"/>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73" name="Google Shape;773;p38"/>
            <p:cNvSpPr/>
            <p:nvPr/>
          </p:nvSpPr>
          <p:spPr>
            <a:xfrm>
              <a:off x="5643225" y="2649050"/>
              <a:ext cx="173475" cy="334125"/>
            </a:xfrm>
            <a:custGeom>
              <a:rect b="b" l="l" r="r" t="t"/>
              <a:pathLst>
                <a:path extrusionOk="0" h="13365" w="6939">
                  <a:moveTo>
                    <a:pt x="6722" y="5581"/>
                  </a:moveTo>
                  <a:lnTo>
                    <a:pt x="6939" y="5159"/>
                  </a:lnTo>
                  <a:lnTo>
                    <a:pt x="6859" y="4395"/>
                  </a:lnTo>
                  <a:lnTo>
                    <a:pt x="6117" y="3607"/>
                  </a:lnTo>
                  <a:lnTo>
                    <a:pt x="5934" y="2706"/>
                  </a:lnTo>
                  <a:lnTo>
                    <a:pt x="5238" y="1964"/>
                  </a:lnTo>
                  <a:lnTo>
                    <a:pt x="4622" y="1907"/>
                  </a:lnTo>
                  <a:lnTo>
                    <a:pt x="4508" y="2226"/>
                  </a:lnTo>
                  <a:lnTo>
                    <a:pt x="4051" y="2249"/>
                  </a:lnTo>
                  <a:lnTo>
                    <a:pt x="3800" y="2078"/>
                  </a:lnTo>
                  <a:lnTo>
                    <a:pt x="3036" y="2626"/>
                  </a:lnTo>
                  <a:lnTo>
                    <a:pt x="2899" y="1815"/>
                  </a:lnTo>
                  <a:lnTo>
                    <a:pt x="2956" y="857"/>
                  </a:lnTo>
                  <a:lnTo>
                    <a:pt x="2408" y="811"/>
                  </a:lnTo>
                  <a:lnTo>
                    <a:pt x="2283" y="275"/>
                  </a:lnTo>
                  <a:lnTo>
                    <a:pt x="1917" y="1"/>
                  </a:lnTo>
                  <a:lnTo>
                    <a:pt x="1484" y="195"/>
                  </a:lnTo>
                  <a:lnTo>
                    <a:pt x="1084" y="594"/>
                  </a:lnTo>
                  <a:lnTo>
                    <a:pt x="525" y="640"/>
                  </a:lnTo>
                  <a:lnTo>
                    <a:pt x="320" y="1621"/>
                  </a:lnTo>
                  <a:lnTo>
                    <a:pt x="0" y="1781"/>
                  </a:lnTo>
                  <a:lnTo>
                    <a:pt x="502" y="2580"/>
                  </a:lnTo>
                  <a:lnTo>
                    <a:pt x="1084" y="3242"/>
                  </a:lnTo>
                  <a:lnTo>
                    <a:pt x="1495" y="3835"/>
                  </a:lnTo>
                  <a:lnTo>
                    <a:pt x="1301" y="4634"/>
                  </a:lnTo>
                  <a:lnTo>
                    <a:pt x="1061" y="4794"/>
                  </a:lnTo>
                  <a:lnTo>
                    <a:pt x="1301" y="5251"/>
                  </a:lnTo>
                  <a:lnTo>
                    <a:pt x="1895" y="5981"/>
                  </a:lnTo>
                  <a:lnTo>
                    <a:pt x="2043" y="6472"/>
                  </a:lnTo>
                  <a:lnTo>
                    <a:pt x="2066" y="6905"/>
                  </a:lnTo>
                  <a:lnTo>
                    <a:pt x="2465" y="7727"/>
                  </a:lnTo>
                  <a:lnTo>
                    <a:pt x="2100" y="8571"/>
                  </a:lnTo>
                  <a:lnTo>
                    <a:pt x="1780" y="9519"/>
                  </a:lnTo>
                  <a:lnTo>
                    <a:pt x="1598" y="10386"/>
                  </a:lnTo>
                  <a:lnTo>
                    <a:pt x="1552" y="10945"/>
                  </a:lnTo>
                  <a:lnTo>
                    <a:pt x="1723" y="11459"/>
                  </a:lnTo>
                  <a:lnTo>
                    <a:pt x="1826" y="10911"/>
                  </a:lnTo>
                  <a:lnTo>
                    <a:pt x="2237" y="11356"/>
                  </a:lnTo>
                  <a:lnTo>
                    <a:pt x="2693" y="11858"/>
                  </a:lnTo>
                  <a:lnTo>
                    <a:pt x="2853" y="12315"/>
                  </a:lnTo>
                  <a:lnTo>
                    <a:pt x="3195" y="12657"/>
                  </a:lnTo>
                  <a:lnTo>
                    <a:pt x="3321" y="12497"/>
                  </a:lnTo>
                  <a:lnTo>
                    <a:pt x="3994" y="12897"/>
                  </a:lnTo>
                  <a:lnTo>
                    <a:pt x="4086" y="13365"/>
                  </a:lnTo>
                  <a:lnTo>
                    <a:pt x="4611" y="13250"/>
                  </a:lnTo>
                  <a:lnTo>
                    <a:pt x="4850" y="12885"/>
                  </a:lnTo>
                  <a:lnTo>
                    <a:pt x="4405" y="12406"/>
                  </a:lnTo>
                  <a:lnTo>
                    <a:pt x="3926" y="12292"/>
                  </a:lnTo>
                  <a:lnTo>
                    <a:pt x="3458" y="11778"/>
                  </a:lnTo>
                  <a:lnTo>
                    <a:pt x="3253" y="11002"/>
                  </a:lnTo>
                  <a:lnTo>
                    <a:pt x="2887" y="10169"/>
                  </a:lnTo>
                  <a:lnTo>
                    <a:pt x="2351" y="10146"/>
                  </a:lnTo>
                  <a:lnTo>
                    <a:pt x="2260" y="9484"/>
                  </a:lnTo>
                  <a:lnTo>
                    <a:pt x="2454" y="8686"/>
                  </a:lnTo>
                  <a:lnTo>
                    <a:pt x="2773" y="7362"/>
                  </a:lnTo>
                  <a:lnTo>
                    <a:pt x="2739" y="6357"/>
                  </a:lnTo>
                  <a:lnTo>
                    <a:pt x="3435" y="6346"/>
                  </a:lnTo>
                  <a:lnTo>
                    <a:pt x="3401" y="7065"/>
                  </a:lnTo>
                  <a:lnTo>
                    <a:pt x="4063" y="7042"/>
                  </a:lnTo>
                  <a:lnTo>
                    <a:pt x="4827" y="7464"/>
                  </a:lnTo>
                  <a:lnTo>
                    <a:pt x="4519" y="6357"/>
                  </a:lnTo>
                  <a:lnTo>
                    <a:pt x="4953" y="5616"/>
                  </a:lnTo>
                  <a:lnTo>
                    <a:pt x="5969" y="5433"/>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74" name="Google Shape;774;p38"/>
            <p:cNvSpPr/>
            <p:nvPr/>
          </p:nvSpPr>
          <p:spPr>
            <a:xfrm>
              <a:off x="4972475" y="2181450"/>
              <a:ext cx="151225" cy="96450"/>
            </a:xfrm>
            <a:custGeom>
              <a:rect b="b" l="l" r="r" t="t"/>
              <a:pathLst>
                <a:path extrusionOk="0" h="3858" w="6049">
                  <a:moveTo>
                    <a:pt x="2362" y="639"/>
                  </a:moveTo>
                  <a:lnTo>
                    <a:pt x="2066" y="674"/>
                  </a:lnTo>
                  <a:lnTo>
                    <a:pt x="1883" y="411"/>
                  </a:lnTo>
                  <a:lnTo>
                    <a:pt x="1906" y="0"/>
                  </a:lnTo>
                  <a:lnTo>
                    <a:pt x="993" y="217"/>
                  </a:lnTo>
                  <a:lnTo>
                    <a:pt x="924" y="788"/>
                  </a:lnTo>
                  <a:lnTo>
                    <a:pt x="708" y="1290"/>
                  </a:lnTo>
                  <a:lnTo>
                    <a:pt x="80" y="1244"/>
                  </a:lnTo>
                  <a:lnTo>
                    <a:pt x="0" y="1644"/>
                  </a:lnTo>
                  <a:lnTo>
                    <a:pt x="593" y="1872"/>
                  </a:lnTo>
                  <a:lnTo>
                    <a:pt x="936" y="2545"/>
                  </a:lnTo>
                  <a:lnTo>
                    <a:pt x="753" y="3481"/>
                  </a:lnTo>
                  <a:lnTo>
                    <a:pt x="1016" y="3595"/>
                  </a:lnTo>
                  <a:lnTo>
                    <a:pt x="1484" y="3298"/>
                  </a:lnTo>
                  <a:lnTo>
                    <a:pt x="1780" y="3481"/>
                  </a:lnTo>
                  <a:lnTo>
                    <a:pt x="1906" y="3059"/>
                  </a:lnTo>
                  <a:lnTo>
                    <a:pt x="2362" y="3070"/>
                  </a:lnTo>
                  <a:lnTo>
                    <a:pt x="2454" y="2945"/>
                  </a:lnTo>
                  <a:lnTo>
                    <a:pt x="2419" y="2568"/>
                  </a:lnTo>
                  <a:lnTo>
                    <a:pt x="2670" y="2237"/>
                  </a:lnTo>
                  <a:lnTo>
                    <a:pt x="3127" y="2454"/>
                  </a:lnTo>
                  <a:lnTo>
                    <a:pt x="3127" y="2739"/>
                  </a:lnTo>
                  <a:lnTo>
                    <a:pt x="3355" y="2785"/>
                  </a:lnTo>
                  <a:lnTo>
                    <a:pt x="3492" y="3550"/>
                  </a:lnTo>
                  <a:lnTo>
                    <a:pt x="3869" y="3858"/>
                  </a:lnTo>
                  <a:lnTo>
                    <a:pt x="4074" y="3664"/>
                  </a:lnTo>
                  <a:lnTo>
                    <a:pt x="4371" y="3572"/>
                  </a:lnTo>
                  <a:lnTo>
                    <a:pt x="4736" y="3150"/>
                  </a:lnTo>
                  <a:lnTo>
                    <a:pt x="5272" y="3230"/>
                  </a:lnTo>
                  <a:lnTo>
                    <a:pt x="6048" y="3230"/>
                  </a:lnTo>
                  <a:lnTo>
                    <a:pt x="5786" y="2694"/>
                  </a:lnTo>
                  <a:lnTo>
                    <a:pt x="5706" y="2340"/>
                  </a:lnTo>
                  <a:lnTo>
                    <a:pt x="5204" y="2146"/>
                  </a:lnTo>
                  <a:lnTo>
                    <a:pt x="4976" y="2226"/>
                  </a:lnTo>
                  <a:lnTo>
                    <a:pt x="4553" y="1381"/>
                  </a:lnTo>
                  <a:lnTo>
                    <a:pt x="3195" y="1518"/>
                  </a:lnTo>
                  <a:lnTo>
                    <a:pt x="2180" y="1233"/>
                  </a:lnTo>
                  <a:lnTo>
                    <a:pt x="1415" y="1301"/>
                  </a:lnTo>
                  <a:lnTo>
                    <a:pt x="1324" y="776"/>
                  </a:lnTo>
                  <a:lnTo>
                    <a:pt x="2168" y="925"/>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75" name="Google Shape;775;p38"/>
            <p:cNvSpPr/>
            <p:nvPr/>
          </p:nvSpPr>
          <p:spPr>
            <a:xfrm>
              <a:off x="4682025" y="2141800"/>
              <a:ext cx="283625" cy="169775"/>
            </a:xfrm>
            <a:custGeom>
              <a:rect b="b" l="l" r="r" t="t"/>
              <a:pathLst>
                <a:path extrusionOk="0" h="6791" w="11345">
                  <a:moveTo>
                    <a:pt x="11344" y="4873"/>
                  </a:moveTo>
                  <a:lnTo>
                    <a:pt x="11230" y="4302"/>
                  </a:lnTo>
                  <a:lnTo>
                    <a:pt x="10134" y="3914"/>
                  </a:lnTo>
                  <a:lnTo>
                    <a:pt x="9244" y="3458"/>
                  </a:lnTo>
                  <a:lnTo>
                    <a:pt x="8651" y="3024"/>
                  </a:lnTo>
                  <a:lnTo>
                    <a:pt x="7647" y="2397"/>
                  </a:lnTo>
                  <a:lnTo>
                    <a:pt x="7030" y="1484"/>
                  </a:lnTo>
                  <a:lnTo>
                    <a:pt x="6745" y="1312"/>
                  </a:lnTo>
                  <a:lnTo>
                    <a:pt x="5969" y="1358"/>
                  </a:lnTo>
                  <a:lnTo>
                    <a:pt x="5638" y="1176"/>
                  </a:lnTo>
                  <a:lnTo>
                    <a:pt x="5364" y="479"/>
                  </a:lnTo>
                  <a:lnTo>
                    <a:pt x="4257" y="0"/>
                  </a:lnTo>
                  <a:lnTo>
                    <a:pt x="3778" y="514"/>
                  </a:lnTo>
                  <a:lnTo>
                    <a:pt x="3241" y="833"/>
                  </a:lnTo>
                  <a:lnTo>
                    <a:pt x="3470" y="1278"/>
                  </a:lnTo>
                  <a:lnTo>
                    <a:pt x="2637" y="1290"/>
                  </a:lnTo>
                  <a:lnTo>
                    <a:pt x="2283" y="1335"/>
                  </a:lnTo>
                  <a:lnTo>
                    <a:pt x="1587" y="628"/>
                  </a:lnTo>
                  <a:lnTo>
                    <a:pt x="1039" y="388"/>
                  </a:lnTo>
                  <a:lnTo>
                    <a:pt x="263" y="571"/>
                  </a:lnTo>
                  <a:lnTo>
                    <a:pt x="0" y="856"/>
                  </a:lnTo>
                  <a:lnTo>
                    <a:pt x="354" y="1427"/>
                  </a:lnTo>
                  <a:lnTo>
                    <a:pt x="286" y="788"/>
                  </a:lnTo>
                  <a:lnTo>
                    <a:pt x="822" y="559"/>
                  </a:lnTo>
                  <a:lnTo>
                    <a:pt x="1164" y="1073"/>
                  </a:lnTo>
                  <a:lnTo>
                    <a:pt x="1815" y="1598"/>
                  </a:lnTo>
                  <a:lnTo>
                    <a:pt x="1244" y="1883"/>
                  </a:lnTo>
                  <a:lnTo>
                    <a:pt x="491" y="1678"/>
                  </a:lnTo>
                  <a:lnTo>
                    <a:pt x="503" y="2419"/>
                  </a:lnTo>
                  <a:lnTo>
                    <a:pt x="1005" y="2477"/>
                  </a:lnTo>
                  <a:lnTo>
                    <a:pt x="948" y="3104"/>
                  </a:lnTo>
                  <a:lnTo>
                    <a:pt x="1587" y="3401"/>
                  </a:lnTo>
                  <a:lnTo>
                    <a:pt x="1689" y="4371"/>
                  </a:lnTo>
                  <a:lnTo>
                    <a:pt x="1940" y="5010"/>
                  </a:lnTo>
                  <a:lnTo>
                    <a:pt x="2568" y="4839"/>
                  </a:lnTo>
                  <a:lnTo>
                    <a:pt x="3002" y="4314"/>
                  </a:lnTo>
                  <a:lnTo>
                    <a:pt x="3493" y="4337"/>
                  </a:lnTo>
                  <a:lnTo>
                    <a:pt x="3801" y="4166"/>
                  </a:lnTo>
                  <a:lnTo>
                    <a:pt x="4337" y="4257"/>
                  </a:lnTo>
                  <a:lnTo>
                    <a:pt x="5261" y="4725"/>
                  </a:lnTo>
                  <a:lnTo>
                    <a:pt x="5878" y="4827"/>
                  </a:lnTo>
                  <a:lnTo>
                    <a:pt x="6916" y="5638"/>
                  </a:lnTo>
                  <a:lnTo>
                    <a:pt x="7475" y="5672"/>
                  </a:lnTo>
                  <a:lnTo>
                    <a:pt x="7704" y="6448"/>
                  </a:lnTo>
                  <a:lnTo>
                    <a:pt x="8548" y="6790"/>
                  </a:lnTo>
                  <a:lnTo>
                    <a:pt x="9107" y="6676"/>
                  </a:lnTo>
                  <a:lnTo>
                    <a:pt x="9164" y="6254"/>
                  </a:lnTo>
                  <a:lnTo>
                    <a:pt x="9735" y="6128"/>
                  </a:lnTo>
                  <a:lnTo>
                    <a:pt x="10089" y="5843"/>
                  </a:lnTo>
                  <a:lnTo>
                    <a:pt x="10077" y="5101"/>
                  </a:lnTo>
                  <a:lnTo>
                    <a:pt x="10659" y="4930"/>
                  </a:lnTo>
                  <a:lnTo>
                    <a:pt x="10705" y="4599"/>
                  </a:lnTo>
                  <a:lnTo>
                    <a:pt x="11116" y="4839"/>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76" name="Google Shape;776;p38"/>
            <p:cNvSpPr/>
            <p:nvPr/>
          </p:nvSpPr>
          <p:spPr>
            <a:xfrm>
              <a:off x="6216675" y="3299850"/>
              <a:ext cx="48250" cy="25400"/>
            </a:xfrm>
            <a:custGeom>
              <a:rect b="b" l="l" r="r" t="t"/>
              <a:pathLst>
                <a:path extrusionOk="0" h="1016" w="1930">
                  <a:moveTo>
                    <a:pt x="58" y="1016"/>
                  </a:moveTo>
                  <a:lnTo>
                    <a:pt x="754" y="753"/>
                  </a:lnTo>
                  <a:lnTo>
                    <a:pt x="1610" y="354"/>
                  </a:lnTo>
                  <a:lnTo>
                    <a:pt x="1929" y="114"/>
                  </a:lnTo>
                  <a:lnTo>
                    <a:pt x="1644" y="0"/>
                  </a:lnTo>
                  <a:lnTo>
                    <a:pt x="1381" y="114"/>
                  </a:lnTo>
                  <a:lnTo>
                    <a:pt x="811" y="148"/>
                  </a:lnTo>
                  <a:lnTo>
                    <a:pt x="115" y="342"/>
                  </a:lnTo>
                  <a:lnTo>
                    <a:pt x="1" y="559"/>
                  </a:lnTo>
                  <a:lnTo>
                    <a:pt x="69" y="742"/>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77" name="Google Shape;777;p38"/>
            <p:cNvSpPr/>
            <p:nvPr/>
          </p:nvSpPr>
          <p:spPr>
            <a:xfrm>
              <a:off x="3864050" y="2263900"/>
              <a:ext cx="75925" cy="160375"/>
            </a:xfrm>
            <a:custGeom>
              <a:rect b="b" l="l" r="r" t="t"/>
              <a:pathLst>
                <a:path extrusionOk="0" h="6415" w="3037">
                  <a:moveTo>
                    <a:pt x="3036" y="3869"/>
                  </a:moveTo>
                  <a:lnTo>
                    <a:pt x="2751" y="3721"/>
                  </a:lnTo>
                  <a:lnTo>
                    <a:pt x="2534" y="3299"/>
                  </a:lnTo>
                  <a:lnTo>
                    <a:pt x="2135" y="3276"/>
                  </a:lnTo>
                  <a:lnTo>
                    <a:pt x="1986" y="2774"/>
                  </a:lnTo>
                  <a:lnTo>
                    <a:pt x="2466" y="2329"/>
                  </a:lnTo>
                  <a:lnTo>
                    <a:pt x="2534" y="1518"/>
                  </a:lnTo>
                  <a:lnTo>
                    <a:pt x="2272" y="1290"/>
                  </a:lnTo>
                  <a:lnTo>
                    <a:pt x="2249" y="868"/>
                  </a:lnTo>
                  <a:lnTo>
                    <a:pt x="2614" y="411"/>
                  </a:lnTo>
                  <a:lnTo>
                    <a:pt x="2557" y="229"/>
                  </a:lnTo>
                  <a:lnTo>
                    <a:pt x="1929" y="571"/>
                  </a:lnTo>
                  <a:lnTo>
                    <a:pt x="1941" y="92"/>
                  </a:lnTo>
                  <a:lnTo>
                    <a:pt x="1404" y="0"/>
                  </a:lnTo>
                  <a:lnTo>
                    <a:pt x="605" y="366"/>
                  </a:lnTo>
                  <a:lnTo>
                    <a:pt x="469" y="834"/>
                  </a:lnTo>
                  <a:lnTo>
                    <a:pt x="605" y="1724"/>
                  </a:lnTo>
                  <a:lnTo>
                    <a:pt x="457" y="2477"/>
                  </a:lnTo>
                  <a:lnTo>
                    <a:pt x="1" y="2990"/>
                  </a:lnTo>
                  <a:lnTo>
                    <a:pt x="81" y="3675"/>
                  </a:lnTo>
                  <a:lnTo>
                    <a:pt x="720" y="4223"/>
                  </a:lnTo>
                  <a:lnTo>
                    <a:pt x="720" y="4440"/>
                  </a:lnTo>
                  <a:lnTo>
                    <a:pt x="1210" y="4805"/>
                  </a:lnTo>
                  <a:lnTo>
                    <a:pt x="1576" y="6414"/>
                  </a:lnTo>
                  <a:lnTo>
                    <a:pt x="1952" y="6220"/>
                  </a:lnTo>
                  <a:lnTo>
                    <a:pt x="2009" y="5832"/>
                  </a:lnTo>
                  <a:lnTo>
                    <a:pt x="1906" y="5467"/>
                  </a:lnTo>
                  <a:lnTo>
                    <a:pt x="2431" y="5102"/>
                  </a:lnTo>
                  <a:lnTo>
                    <a:pt x="2648" y="4816"/>
                  </a:lnTo>
                  <a:lnTo>
                    <a:pt x="3025" y="4565"/>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78" name="Google Shape;778;p38"/>
            <p:cNvSpPr/>
            <p:nvPr/>
          </p:nvSpPr>
          <p:spPr>
            <a:xfrm>
              <a:off x="4199275" y="2155475"/>
              <a:ext cx="360100" cy="143550"/>
            </a:xfrm>
            <a:custGeom>
              <a:rect b="b" l="l" r="r" t="t"/>
              <a:pathLst>
                <a:path extrusionOk="0" h="5742" w="14404">
                  <a:moveTo>
                    <a:pt x="7967" y="708"/>
                  </a:moveTo>
                  <a:lnTo>
                    <a:pt x="6586" y="81"/>
                  </a:lnTo>
                  <a:lnTo>
                    <a:pt x="5376" y="115"/>
                  </a:lnTo>
                  <a:lnTo>
                    <a:pt x="4566" y="355"/>
                  </a:lnTo>
                  <a:lnTo>
                    <a:pt x="3767" y="925"/>
                  </a:lnTo>
                  <a:lnTo>
                    <a:pt x="2352" y="811"/>
                  </a:lnTo>
                  <a:lnTo>
                    <a:pt x="2124" y="1496"/>
                  </a:lnTo>
                  <a:lnTo>
                    <a:pt x="994" y="1519"/>
                  </a:lnTo>
                  <a:lnTo>
                    <a:pt x="263" y="2397"/>
                  </a:lnTo>
                  <a:lnTo>
                    <a:pt x="777" y="2820"/>
                  </a:lnTo>
                  <a:lnTo>
                    <a:pt x="492" y="3539"/>
                  </a:lnTo>
                  <a:lnTo>
                    <a:pt x="1097" y="4052"/>
                  </a:lnTo>
                  <a:lnTo>
                    <a:pt x="1621" y="4965"/>
                  </a:lnTo>
                  <a:lnTo>
                    <a:pt x="2455" y="4954"/>
                  </a:lnTo>
                  <a:lnTo>
                    <a:pt x="3219" y="5444"/>
                  </a:lnTo>
                  <a:lnTo>
                    <a:pt x="3733" y="5330"/>
                  </a:lnTo>
                  <a:lnTo>
                    <a:pt x="3870" y="4954"/>
                  </a:lnTo>
                  <a:lnTo>
                    <a:pt x="4680" y="4977"/>
                  </a:lnTo>
                  <a:lnTo>
                    <a:pt x="5330" y="5479"/>
                  </a:lnTo>
                  <a:lnTo>
                    <a:pt x="6472" y="5376"/>
                  </a:lnTo>
                  <a:lnTo>
                    <a:pt x="6917" y="4851"/>
                  </a:lnTo>
                  <a:lnTo>
                    <a:pt x="7567" y="5068"/>
                  </a:lnTo>
                  <a:lnTo>
                    <a:pt x="8024" y="4977"/>
                  </a:lnTo>
                  <a:lnTo>
                    <a:pt x="7784" y="5319"/>
                  </a:lnTo>
                  <a:lnTo>
                    <a:pt x="8115" y="5741"/>
                  </a:lnTo>
                  <a:lnTo>
                    <a:pt x="8286" y="5547"/>
                  </a:lnTo>
                  <a:lnTo>
                    <a:pt x="8457" y="5330"/>
                  </a:lnTo>
                  <a:lnTo>
                    <a:pt x="8446" y="4817"/>
                  </a:lnTo>
                  <a:lnTo>
                    <a:pt x="8720" y="4999"/>
                  </a:lnTo>
                  <a:lnTo>
                    <a:pt x="9496" y="4748"/>
                  </a:lnTo>
                  <a:lnTo>
                    <a:pt x="9930" y="4919"/>
                  </a:lnTo>
                  <a:lnTo>
                    <a:pt x="10534" y="4919"/>
                  </a:lnTo>
                  <a:lnTo>
                    <a:pt x="11356" y="4566"/>
                  </a:lnTo>
                  <a:lnTo>
                    <a:pt x="11756" y="4589"/>
                  </a:lnTo>
                  <a:lnTo>
                    <a:pt x="12600" y="4429"/>
                  </a:lnTo>
                  <a:lnTo>
                    <a:pt x="12897" y="4292"/>
                  </a:lnTo>
                  <a:lnTo>
                    <a:pt x="13775" y="4417"/>
                  </a:lnTo>
                  <a:lnTo>
                    <a:pt x="14072" y="4646"/>
                  </a:lnTo>
                  <a:lnTo>
                    <a:pt x="14403" y="4486"/>
                  </a:lnTo>
                  <a:lnTo>
                    <a:pt x="14403" y="4486"/>
                  </a:lnTo>
                  <a:lnTo>
                    <a:pt x="13878" y="3744"/>
                  </a:lnTo>
                  <a:lnTo>
                    <a:pt x="13981" y="3459"/>
                  </a:lnTo>
                  <a:lnTo>
                    <a:pt x="13559" y="2420"/>
                  </a:lnTo>
                  <a:lnTo>
                    <a:pt x="14038" y="2169"/>
                  </a:lnTo>
                  <a:lnTo>
                    <a:pt x="13696" y="1895"/>
                  </a:lnTo>
                  <a:lnTo>
                    <a:pt x="13091" y="1678"/>
                  </a:lnTo>
                  <a:lnTo>
                    <a:pt x="13091" y="1233"/>
                  </a:lnTo>
                  <a:lnTo>
                    <a:pt x="12908" y="925"/>
                  </a:lnTo>
                  <a:lnTo>
                    <a:pt x="12109" y="492"/>
                  </a:lnTo>
                  <a:lnTo>
                    <a:pt x="11333" y="537"/>
                  </a:lnTo>
                  <a:lnTo>
                    <a:pt x="10557" y="994"/>
                  </a:lnTo>
                  <a:lnTo>
                    <a:pt x="9907" y="914"/>
                  </a:lnTo>
                  <a:lnTo>
                    <a:pt x="9085" y="1051"/>
                  </a:lnTo>
                  <a:close/>
                  <a:moveTo>
                    <a:pt x="903" y="1279"/>
                  </a:moveTo>
                  <a:lnTo>
                    <a:pt x="1188" y="1017"/>
                  </a:lnTo>
                  <a:lnTo>
                    <a:pt x="2055" y="959"/>
                  </a:lnTo>
                  <a:lnTo>
                    <a:pt x="2158" y="743"/>
                  </a:lnTo>
                  <a:lnTo>
                    <a:pt x="1485" y="457"/>
                  </a:lnTo>
                  <a:lnTo>
                    <a:pt x="1348" y="115"/>
                  </a:lnTo>
                  <a:lnTo>
                    <a:pt x="709" y="1"/>
                  </a:lnTo>
                  <a:lnTo>
                    <a:pt x="1" y="286"/>
                  </a:lnTo>
                  <a:lnTo>
                    <a:pt x="378" y="514"/>
                  </a:lnTo>
                  <a:lnTo>
                    <a:pt x="206" y="1074"/>
                  </a:lnTo>
                  <a:lnTo>
                    <a:pt x="58" y="1165"/>
                  </a:lnTo>
                  <a:lnTo>
                    <a:pt x="69" y="1359"/>
                  </a:lnTo>
                  <a:lnTo>
                    <a:pt x="343" y="1770"/>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79" name="Google Shape;779;p38"/>
            <p:cNvSpPr/>
            <p:nvPr/>
          </p:nvSpPr>
          <p:spPr>
            <a:xfrm>
              <a:off x="6070875" y="2538075"/>
              <a:ext cx="28850" cy="75625"/>
            </a:xfrm>
            <a:custGeom>
              <a:rect b="b" l="l" r="r" t="t"/>
              <a:pathLst>
                <a:path extrusionOk="0" h="3025" w="1154">
                  <a:moveTo>
                    <a:pt x="971" y="2283"/>
                  </a:moveTo>
                  <a:lnTo>
                    <a:pt x="1142" y="834"/>
                  </a:lnTo>
                  <a:lnTo>
                    <a:pt x="1154" y="274"/>
                  </a:lnTo>
                  <a:lnTo>
                    <a:pt x="743" y="1"/>
                  </a:lnTo>
                  <a:lnTo>
                    <a:pt x="275" y="685"/>
                  </a:lnTo>
                  <a:lnTo>
                    <a:pt x="1" y="1587"/>
                  </a:lnTo>
                  <a:lnTo>
                    <a:pt x="206" y="2260"/>
                  </a:lnTo>
                  <a:lnTo>
                    <a:pt x="777" y="3025"/>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80" name="Google Shape;780;p38"/>
            <p:cNvSpPr/>
            <p:nvPr/>
          </p:nvSpPr>
          <p:spPr>
            <a:xfrm>
              <a:off x="4313700" y="3135225"/>
              <a:ext cx="211725" cy="242825"/>
            </a:xfrm>
            <a:custGeom>
              <a:rect b="b" l="l" r="r" t="t"/>
              <a:pathLst>
                <a:path extrusionOk="0" h="9713" w="8469">
                  <a:moveTo>
                    <a:pt x="970" y="0"/>
                  </a:moveTo>
                  <a:lnTo>
                    <a:pt x="685" y="114"/>
                  </a:lnTo>
                  <a:lnTo>
                    <a:pt x="1016" y="628"/>
                  </a:lnTo>
                  <a:lnTo>
                    <a:pt x="959" y="1153"/>
                  </a:lnTo>
                  <a:lnTo>
                    <a:pt x="731" y="1267"/>
                  </a:lnTo>
                  <a:lnTo>
                    <a:pt x="731" y="1267"/>
                  </a:lnTo>
                  <a:lnTo>
                    <a:pt x="765" y="1621"/>
                  </a:lnTo>
                  <a:lnTo>
                    <a:pt x="936" y="1838"/>
                  </a:lnTo>
                  <a:lnTo>
                    <a:pt x="936" y="2123"/>
                  </a:lnTo>
                  <a:lnTo>
                    <a:pt x="742" y="2317"/>
                  </a:lnTo>
                  <a:lnTo>
                    <a:pt x="422" y="2785"/>
                  </a:lnTo>
                  <a:lnTo>
                    <a:pt x="126" y="3116"/>
                  </a:lnTo>
                  <a:lnTo>
                    <a:pt x="46" y="3127"/>
                  </a:lnTo>
                  <a:lnTo>
                    <a:pt x="0" y="3515"/>
                  </a:lnTo>
                  <a:lnTo>
                    <a:pt x="160" y="3641"/>
                  </a:lnTo>
                  <a:lnTo>
                    <a:pt x="126" y="4029"/>
                  </a:lnTo>
                  <a:lnTo>
                    <a:pt x="274" y="4405"/>
                  </a:lnTo>
                  <a:lnTo>
                    <a:pt x="80" y="4748"/>
                  </a:lnTo>
                  <a:lnTo>
                    <a:pt x="731" y="5353"/>
                  </a:lnTo>
                  <a:lnTo>
                    <a:pt x="765" y="5912"/>
                  </a:lnTo>
                  <a:lnTo>
                    <a:pt x="1153" y="6836"/>
                  </a:lnTo>
                  <a:lnTo>
                    <a:pt x="1153" y="6836"/>
                  </a:lnTo>
                  <a:lnTo>
                    <a:pt x="1199" y="6870"/>
                  </a:lnTo>
                  <a:lnTo>
                    <a:pt x="1507" y="7030"/>
                  </a:lnTo>
                  <a:lnTo>
                    <a:pt x="2009" y="7190"/>
                  </a:lnTo>
                  <a:lnTo>
                    <a:pt x="2465" y="7452"/>
                  </a:lnTo>
                  <a:lnTo>
                    <a:pt x="3241" y="7624"/>
                  </a:lnTo>
                  <a:lnTo>
                    <a:pt x="3390" y="7875"/>
                  </a:lnTo>
                  <a:lnTo>
                    <a:pt x="3390" y="7875"/>
                  </a:lnTo>
                  <a:lnTo>
                    <a:pt x="3458" y="7703"/>
                  </a:lnTo>
                  <a:lnTo>
                    <a:pt x="3858" y="8183"/>
                  </a:lnTo>
                  <a:lnTo>
                    <a:pt x="3892" y="9141"/>
                  </a:lnTo>
                  <a:lnTo>
                    <a:pt x="4154" y="9484"/>
                  </a:lnTo>
                  <a:lnTo>
                    <a:pt x="4154" y="9495"/>
                  </a:lnTo>
                  <a:lnTo>
                    <a:pt x="4451" y="9450"/>
                  </a:lnTo>
                  <a:lnTo>
                    <a:pt x="5410" y="9712"/>
                  </a:lnTo>
                  <a:lnTo>
                    <a:pt x="5604" y="9598"/>
                  </a:lnTo>
                  <a:lnTo>
                    <a:pt x="6163" y="9586"/>
                  </a:lnTo>
                  <a:lnTo>
                    <a:pt x="6460" y="9313"/>
                  </a:lnTo>
                  <a:lnTo>
                    <a:pt x="6927" y="9324"/>
                  </a:lnTo>
                  <a:lnTo>
                    <a:pt x="7818" y="8970"/>
                  </a:lnTo>
                  <a:lnTo>
                    <a:pt x="8468" y="8445"/>
                  </a:lnTo>
                  <a:lnTo>
                    <a:pt x="8468" y="8445"/>
                  </a:lnTo>
                  <a:lnTo>
                    <a:pt x="8183" y="8240"/>
                  </a:lnTo>
                  <a:lnTo>
                    <a:pt x="7875" y="7338"/>
                  </a:lnTo>
                  <a:lnTo>
                    <a:pt x="7612" y="6791"/>
                  </a:lnTo>
                  <a:lnTo>
                    <a:pt x="7669" y="6345"/>
                  </a:lnTo>
                  <a:lnTo>
                    <a:pt x="7635" y="6072"/>
                  </a:lnTo>
                  <a:lnTo>
                    <a:pt x="7875" y="5512"/>
                  </a:lnTo>
                  <a:lnTo>
                    <a:pt x="7852" y="5284"/>
                  </a:lnTo>
                  <a:lnTo>
                    <a:pt x="7350" y="4965"/>
                  </a:lnTo>
                  <a:lnTo>
                    <a:pt x="7304" y="4451"/>
                  </a:lnTo>
                  <a:lnTo>
                    <a:pt x="7703" y="3321"/>
                  </a:lnTo>
                  <a:lnTo>
                    <a:pt x="6562" y="2420"/>
                  </a:lnTo>
                  <a:lnTo>
                    <a:pt x="6505" y="1895"/>
                  </a:lnTo>
                  <a:lnTo>
                    <a:pt x="3618" y="34"/>
                  </a:lnTo>
                  <a:lnTo>
                    <a:pt x="3618" y="34"/>
                  </a:lnTo>
                  <a:lnTo>
                    <a:pt x="3218" y="434"/>
                  </a:lnTo>
                  <a:lnTo>
                    <a:pt x="2956" y="856"/>
                  </a:lnTo>
                  <a:lnTo>
                    <a:pt x="3264" y="1164"/>
                  </a:lnTo>
                  <a:lnTo>
                    <a:pt x="2808" y="1393"/>
                  </a:lnTo>
                  <a:lnTo>
                    <a:pt x="2705" y="1278"/>
                  </a:lnTo>
                  <a:lnTo>
                    <a:pt x="2248" y="1335"/>
                  </a:lnTo>
                  <a:lnTo>
                    <a:pt x="1895" y="1541"/>
                  </a:lnTo>
                  <a:lnTo>
                    <a:pt x="1666" y="1199"/>
                  </a:lnTo>
                  <a:lnTo>
                    <a:pt x="1826" y="548"/>
                  </a:lnTo>
                  <a:lnTo>
                    <a:pt x="1849" y="12"/>
                  </a:lnTo>
                  <a:lnTo>
                    <a:pt x="1849" y="12"/>
                  </a:lnTo>
                  <a:lnTo>
                    <a:pt x="1849" y="12"/>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81" name="Google Shape;781;p38"/>
            <p:cNvSpPr/>
            <p:nvPr/>
          </p:nvSpPr>
          <p:spPr>
            <a:xfrm>
              <a:off x="4313975" y="3015675"/>
              <a:ext cx="109575" cy="128975"/>
            </a:xfrm>
            <a:custGeom>
              <a:rect b="b" l="l" r="r" t="t"/>
              <a:pathLst>
                <a:path extrusionOk="0" h="5159" w="4383">
                  <a:moveTo>
                    <a:pt x="3527" y="1"/>
                  </a:moveTo>
                  <a:lnTo>
                    <a:pt x="3036" y="423"/>
                  </a:lnTo>
                  <a:lnTo>
                    <a:pt x="2466" y="411"/>
                  </a:lnTo>
                  <a:lnTo>
                    <a:pt x="1827" y="628"/>
                  </a:lnTo>
                  <a:lnTo>
                    <a:pt x="1324" y="423"/>
                  </a:lnTo>
                  <a:lnTo>
                    <a:pt x="1005" y="674"/>
                  </a:lnTo>
                  <a:lnTo>
                    <a:pt x="1005" y="674"/>
                  </a:lnTo>
                  <a:lnTo>
                    <a:pt x="959" y="1735"/>
                  </a:lnTo>
                  <a:lnTo>
                    <a:pt x="1290" y="1849"/>
                  </a:lnTo>
                  <a:lnTo>
                    <a:pt x="1028" y="2180"/>
                  </a:lnTo>
                  <a:lnTo>
                    <a:pt x="720" y="2420"/>
                  </a:lnTo>
                  <a:lnTo>
                    <a:pt x="423" y="2899"/>
                  </a:lnTo>
                  <a:lnTo>
                    <a:pt x="240" y="3321"/>
                  </a:lnTo>
                  <a:lnTo>
                    <a:pt x="206" y="4052"/>
                  </a:lnTo>
                  <a:lnTo>
                    <a:pt x="23" y="4394"/>
                  </a:lnTo>
                  <a:lnTo>
                    <a:pt x="1" y="5079"/>
                  </a:lnTo>
                  <a:lnTo>
                    <a:pt x="206" y="5159"/>
                  </a:lnTo>
                  <a:lnTo>
                    <a:pt x="674" y="4896"/>
                  </a:lnTo>
                  <a:lnTo>
                    <a:pt x="959" y="4782"/>
                  </a:lnTo>
                  <a:lnTo>
                    <a:pt x="1849" y="4794"/>
                  </a:lnTo>
                  <a:lnTo>
                    <a:pt x="1849" y="4794"/>
                  </a:lnTo>
                  <a:lnTo>
                    <a:pt x="1804" y="4440"/>
                  </a:lnTo>
                  <a:lnTo>
                    <a:pt x="2169" y="3904"/>
                  </a:lnTo>
                  <a:lnTo>
                    <a:pt x="2671" y="3778"/>
                  </a:lnTo>
                  <a:lnTo>
                    <a:pt x="3013" y="3561"/>
                  </a:lnTo>
                  <a:lnTo>
                    <a:pt x="3424" y="3732"/>
                  </a:lnTo>
                  <a:lnTo>
                    <a:pt x="3470" y="3812"/>
                  </a:lnTo>
                  <a:lnTo>
                    <a:pt x="3470" y="3767"/>
                  </a:lnTo>
                  <a:lnTo>
                    <a:pt x="3698" y="3390"/>
                  </a:lnTo>
                  <a:lnTo>
                    <a:pt x="4086" y="2797"/>
                  </a:lnTo>
                  <a:lnTo>
                    <a:pt x="4383" y="2123"/>
                  </a:lnTo>
                  <a:lnTo>
                    <a:pt x="4018" y="1085"/>
                  </a:lnTo>
                  <a:lnTo>
                    <a:pt x="3915" y="628"/>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82" name="Google Shape;782;p38"/>
            <p:cNvSpPr/>
            <p:nvPr/>
          </p:nvSpPr>
          <p:spPr>
            <a:xfrm>
              <a:off x="4109700" y="1931225"/>
              <a:ext cx="313850" cy="175775"/>
            </a:xfrm>
            <a:custGeom>
              <a:rect b="b" l="l" r="r" t="t"/>
              <a:pathLst>
                <a:path extrusionOk="0" h="7031" w="12554">
                  <a:moveTo>
                    <a:pt x="7544" y="1"/>
                  </a:moveTo>
                  <a:lnTo>
                    <a:pt x="6859" y="69"/>
                  </a:lnTo>
                  <a:lnTo>
                    <a:pt x="6654" y="24"/>
                  </a:lnTo>
                  <a:lnTo>
                    <a:pt x="6505" y="229"/>
                  </a:lnTo>
                  <a:lnTo>
                    <a:pt x="6254" y="195"/>
                  </a:lnTo>
                  <a:lnTo>
                    <a:pt x="6254" y="195"/>
                  </a:lnTo>
                  <a:lnTo>
                    <a:pt x="5661" y="241"/>
                  </a:lnTo>
                  <a:lnTo>
                    <a:pt x="5490" y="435"/>
                  </a:lnTo>
                  <a:lnTo>
                    <a:pt x="5524" y="880"/>
                  </a:lnTo>
                  <a:lnTo>
                    <a:pt x="5239" y="800"/>
                  </a:lnTo>
                  <a:lnTo>
                    <a:pt x="4622" y="834"/>
                  </a:lnTo>
                  <a:lnTo>
                    <a:pt x="4406" y="629"/>
                  </a:lnTo>
                  <a:lnTo>
                    <a:pt x="4177" y="777"/>
                  </a:lnTo>
                  <a:lnTo>
                    <a:pt x="3892" y="651"/>
                  </a:lnTo>
                  <a:lnTo>
                    <a:pt x="3356" y="640"/>
                  </a:lnTo>
                  <a:lnTo>
                    <a:pt x="2557" y="423"/>
                  </a:lnTo>
                  <a:lnTo>
                    <a:pt x="1838" y="355"/>
                  </a:lnTo>
                  <a:lnTo>
                    <a:pt x="1313" y="377"/>
                  </a:lnTo>
                  <a:lnTo>
                    <a:pt x="971" y="606"/>
                  </a:lnTo>
                  <a:lnTo>
                    <a:pt x="662" y="651"/>
                  </a:lnTo>
                  <a:lnTo>
                    <a:pt x="1096" y="1405"/>
                  </a:lnTo>
                  <a:lnTo>
                    <a:pt x="1062" y="1667"/>
                  </a:lnTo>
                  <a:lnTo>
                    <a:pt x="731" y="1770"/>
                  </a:lnTo>
                  <a:lnTo>
                    <a:pt x="183" y="2489"/>
                  </a:lnTo>
                  <a:lnTo>
                    <a:pt x="411" y="2888"/>
                  </a:lnTo>
                  <a:lnTo>
                    <a:pt x="263" y="2831"/>
                  </a:lnTo>
                  <a:lnTo>
                    <a:pt x="103" y="3082"/>
                  </a:lnTo>
                  <a:lnTo>
                    <a:pt x="1" y="3436"/>
                  </a:lnTo>
                  <a:lnTo>
                    <a:pt x="411" y="3676"/>
                  </a:lnTo>
                  <a:lnTo>
                    <a:pt x="503" y="3904"/>
                  </a:lnTo>
                  <a:lnTo>
                    <a:pt x="777" y="3721"/>
                  </a:lnTo>
                  <a:lnTo>
                    <a:pt x="1233" y="3824"/>
                  </a:lnTo>
                  <a:lnTo>
                    <a:pt x="1690" y="3824"/>
                  </a:lnTo>
                  <a:lnTo>
                    <a:pt x="2032" y="4029"/>
                  </a:lnTo>
                  <a:lnTo>
                    <a:pt x="2260" y="3904"/>
                  </a:lnTo>
                  <a:lnTo>
                    <a:pt x="2774" y="3824"/>
                  </a:lnTo>
                  <a:lnTo>
                    <a:pt x="2911" y="3607"/>
                  </a:lnTo>
                  <a:lnTo>
                    <a:pt x="3207" y="3607"/>
                  </a:lnTo>
                  <a:lnTo>
                    <a:pt x="3367" y="3482"/>
                  </a:lnTo>
                  <a:lnTo>
                    <a:pt x="3824" y="3390"/>
                  </a:lnTo>
                  <a:lnTo>
                    <a:pt x="4383" y="3664"/>
                  </a:lnTo>
                  <a:lnTo>
                    <a:pt x="4668" y="3710"/>
                  </a:lnTo>
                  <a:lnTo>
                    <a:pt x="5022" y="3938"/>
                  </a:lnTo>
                  <a:lnTo>
                    <a:pt x="5022" y="4235"/>
                  </a:lnTo>
                  <a:lnTo>
                    <a:pt x="5296" y="4395"/>
                  </a:lnTo>
                  <a:lnTo>
                    <a:pt x="5456" y="4760"/>
                  </a:lnTo>
                  <a:lnTo>
                    <a:pt x="5741" y="4977"/>
                  </a:lnTo>
                  <a:lnTo>
                    <a:pt x="5707" y="5114"/>
                  </a:lnTo>
                  <a:lnTo>
                    <a:pt x="5855" y="5205"/>
                  </a:lnTo>
                  <a:lnTo>
                    <a:pt x="5684" y="5273"/>
                  </a:lnTo>
                  <a:lnTo>
                    <a:pt x="5250" y="5250"/>
                  </a:lnTo>
                  <a:lnTo>
                    <a:pt x="5170" y="5114"/>
                  </a:lnTo>
                  <a:lnTo>
                    <a:pt x="5022" y="5193"/>
                  </a:lnTo>
                  <a:lnTo>
                    <a:pt x="5090" y="5342"/>
                  </a:lnTo>
                  <a:lnTo>
                    <a:pt x="4942" y="5627"/>
                  </a:lnTo>
                  <a:lnTo>
                    <a:pt x="4862" y="5935"/>
                  </a:lnTo>
                  <a:lnTo>
                    <a:pt x="4691" y="6027"/>
                  </a:lnTo>
                  <a:lnTo>
                    <a:pt x="5033" y="6186"/>
                  </a:lnTo>
                  <a:lnTo>
                    <a:pt x="5353" y="6049"/>
                  </a:lnTo>
                  <a:lnTo>
                    <a:pt x="5695" y="6198"/>
                  </a:lnTo>
                  <a:lnTo>
                    <a:pt x="6163" y="5547"/>
                  </a:lnTo>
                  <a:lnTo>
                    <a:pt x="6346" y="5056"/>
                  </a:lnTo>
                  <a:lnTo>
                    <a:pt x="6996" y="4942"/>
                  </a:lnTo>
                  <a:lnTo>
                    <a:pt x="7087" y="5285"/>
                  </a:lnTo>
                  <a:lnTo>
                    <a:pt x="8229" y="5502"/>
                  </a:lnTo>
                  <a:lnTo>
                    <a:pt x="8480" y="5707"/>
                  </a:lnTo>
                  <a:lnTo>
                    <a:pt x="7829" y="6004"/>
                  </a:lnTo>
                  <a:lnTo>
                    <a:pt x="7738" y="6175"/>
                  </a:lnTo>
                  <a:lnTo>
                    <a:pt x="8560" y="6426"/>
                  </a:lnTo>
                  <a:lnTo>
                    <a:pt x="8480" y="6848"/>
                  </a:lnTo>
                  <a:lnTo>
                    <a:pt x="8902" y="7031"/>
                  </a:lnTo>
                  <a:lnTo>
                    <a:pt x="9804" y="6517"/>
                  </a:lnTo>
                  <a:lnTo>
                    <a:pt x="10557" y="6357"/>
                  </a:lnTo>
                  <a:lnTo>
                    <a:pt x="10648" y="6049"/>
                  </a:lnTo>
                  <a:lnTo>
                    <a:pt x="9918" y="6106"/>
                  </a:lnTo>
                  <a:lnTo>
                    <a:pt x="9530" y="5890"/>
                  </a:lnTo>
                  <a:lnTo>
                    <a:pt x="9393" y="5330"/>
                  </a:lnTo>
                  <a:lnTo>
                    <a:pt x="9941" y="4999"/>
                  </a:lnTo>
                  <a:lnTo>
                    <a:pt x="10602" y="4965"/>
                  </a:lnTo>
                  <a:lnTo>
                    <a:pt x="11025" y="4680"/>
                  </a:lnTo>
                  <a:lnTo>
                    <a:pt x="11584" y="4600"/>
                  </a:lnTo>
                  <a:lnTo>
                    <a:pt x="11527" y="4201"/>
                  </a:lnTo>
                  <a:lnTo>
                    <a:pt x="11846" y="3961"/>
                  </a:lnTo>
                  <a:lnTo>
                    <a:pt x="12508" y="3892"/>
                  </a:lnTo>
                  <a:lnTo>
                    <a:pt x="12554" y="3596"/>
                  </a:lnTo>
                  <a:lnTo>
                    <a:pt x="12303" y="3105"/>
                  </a:lnTo>
                  <a:lnTo>
                    <a:pt x="12485" y="2649"/>
                  </a:lnTo>
                  <a:lnTo>
                    <a:pt x="12428" y="2375"/>
                  </a:lnTo>
                  <a:lnTo>
                    <a:pt x="11344" y="2089"/>
                  </a:lnTo>
                  <a:lnTo>
                    <a:pt x="10933" y="2112"/>
                  </a:lnTo>
                  <a:lnTo>
                    <a:pt x="10420" y="1690"/>
                  </a:lnTo>
                  <a:lnTo>
                    <a:pt x="9918" y="1838"/>
                  </a:lnTo>
                  <a:lnTo>
                    <a:pt x="8971" y="1519"/>
                  </a:lnTo>
                  <a:lnTo>
                    <a:pt x="8948" y="1348"/>
                  </a:lnTo>
                  <a:lnTo>
                    <a:pt x="8628" y="971"/>
                  </a:lnTo>
                  <a:lnTo>
                    <a:pt x="8058" y="937"/>
                  </a:lnTo>
                  <a:lnTo>
                    <a:pt x="7966" y="663"/>
                  </a:lnTo>
                  <a:lnTo>
                    <a:pt x="8092" y="480"/>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83" name="Google Shape;783;p38"/>
            <p:cNvSpPr/>
            <p:nvPr/>
          </p:nvSpPr>
          <p:spPr>
            <a:xfrm>
              <a:off x="2610425" y="3795125"/>
              <a:ext cx="97300" cy="109875"/>
            </a:xfrm>
            <a:custGeom>
              <a:rect b="b" l="l" r="r" t="t"/>
              <a:pathLst>
                <a:path extrusionOk="0" h="4395" w="3892">
                  <a:moveTo>
                    <a:pt x="3892" y="3333"/>
                  </a:moveTo>
                  <a:lnTo>
                    <a:pt x="3595" y="2797"/>
                  </a:lnTo>
                  <a:lnTo>
                    <a:pt x="3869" y="2374"/>
                  </a:lnTo>
                  <a:lnTo>
                    <a:pt x="3321" y="1758"/>
                  </a:lnTo>
                  <a:lnTo>
                    <a:pt x="2637" y="1256"/>
                  </a:lnTo>
                  <a:lnTo>
                    <a:pt x="1758" y="674"/>
                  </a:lnTo>
                  <a:lnTo>
                    <a:pt x="1484" y="708"/>
                  </a:lnTo>
                  <a:lnTo>
                    <a:pt x="605" y="1"/>
                  </a:lnTo>
                  <a:lnTo>
                    <a:pt x="115" y="103"/>
                  </a:lnTo>
                  <a:lnTo>
                    <a:pt x="46" y="834"/>
                  </a:lnTo>
                  <a:lnTo>
                    <a:pt x="0" y="1758"/>
                  </a:lnTo>
                  <a:lnTo>
                    <a:pt x="160" y="2660"/>
                  </a:lnTo>
                  <a:lnTo>
                    <a:pt x="35" y="2854"/>
                  </a:lnTo>
                  <a:lnTo>
                    <a:pt x="92" y="3459"/>
                  </a:lnTo>
                  <a:lnTo>
                    <a:pt x="640" y="3961"/>
                  </a:lnTo>
                  <a:lnTo>
                    <a:pt x="1153" y="3926"/>
                  </a:lnTo>
                  <a:lnTo>
                    <a:pt x="1929" y="4314"/>
                  </a:lnTo>
                  <a:lnTo>
                    <a:pt x="2317" y="4223"/>
                  </a:lnTo>
                  <a:lnTo>
                    <a:pt x="2911" y="4394"/>
                  </a:lnTo>
                  <a:lnTo>
                    <a:pt x="3664" y="3904"/>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84" name="Google Shape;784;p38"/>
            <p:cNvSpPr/>
            <p:nvPr/>
          </p:nvSpPr>
          <p:spPr>
            <a:xfrm>
              <a:off x="586475" y="1543225"/>
              <a:ext cx="1932400" cy="1139800"/>
            </a:xfrm>
            <a:custGeom>
              <a:rect b="b" l="l" r="r" t="t"/>
              <a:pathLst>
                <a:path extrusionOk="0" h="45592" w="77296">
                  <a:moveTo>
                    <a:pt x="2716" y="45432"/>
                  </a:moveTo>
                  <a:lnTo>
                    <a:pt x="3002" y="45307"/>
                  </a:lnTo>
                  <a:lnTo>
                    <a:pt x="3355" y="45101"/>
                  </a:lnTo>
                  <a:lnTo>
                    <a:pt x="3390" y="45044"/>
                  </a:lnTo>
                  <a:lnTo>
                    <a:pt x="3253" y="44736"/>
                  </a:lnTo>
                  <a:lnTo>
                    <a:pt x="3161" y="44622"/>
                  </a:lnTo>
                  <a:lnTo>
                    <a:pt x="3047" y="44531"/>
                  </a:lnTo>
                  <a:lnTo>
                    <a:pt x="2773" y="44371"/>
                  </a:lnTo>
                  <a:lnTo>
                    <a:pt x="2716" y="44359"/>
                  </a:lnTo>
                  <a:lnTo>
                    <a:pt x="2659" y="44451"/>
                  </a:lnTo>
                  <a:lnTo>
                    <a:pt x="2659" y="44633"/>
                  </a:lnTo>
                  <a:lnTo>
                    <a:pt x="2488" y="44770"/>
                  </a:lnTo>
                  <a:lnTo>
                    <a:pt x="2431" y="44873"/>
                  </a:lnTo>
                  <a:lnTo>
                    <a:pt x="2488" y="45204"/>
                  </a:lnTo>
                  <a:lnTo>
                    <a:pt x="2397" y="45455"/>
                  </a:lnTo>
                  <a:lnTo>
                    <a:pt x="2568" y="45592"/>
                  </a:lnTo>
                  <a:close/>
                  <a:moveTo>
                    <a:pt x="2625" y="44017"/>
                  </a:moveTo>
                  <a:lnTo>
                    <a:pt x="2716" y="43914"/>
                  </a:lnTo>
                  <a:lnTo>
                    <a:pt x="2545" y="43777"/>
                  </a:lnTo>
                  <a:lnTo>
                    <a:pt x="2283" y="43686"/>
                  </a:lnTo>
                  <a:lnTo>
                    <a:pt x="2191" y="43766"/>
                  </a:lnTo>
                  <a:lnTo>
                    <a:pt x="2191" y="43823"/>
                  </a:lnTo>
                  <a:lnTo>
                    <a:pt x="2260" y="43892"/>
                  </a:lnTo>
                  <a:lnTo>
                    <a:pt x="2340" y="44086"/>
                  </a:lnTo>
                  <a:close/>
                  <a:moveTo>
                    <a:pt x="2203" y="43538"/>
                  </a:moveTo>
                  <a:lnTo>
                    <a:pt x="1826" y="43504"/>
                  </a:lnTo>
                  <a:lnTo>
                    <a:pt x="1746" y="43606"/>
                  </a:lnTo>
                  <a:lnTo>
                    <a:pt x="2157" y="43629"/>
                  </a:lnTo>
                  <a:close/>
                  <a:moveTo>
                    <a:pt x="1530" y="43401"/>
                  </a:moveTo>
                  <a:lnTo>
                    <a:pt x="1370" y="43104"/>
                  </a:lnTo>
                  <a:lnTo>
                    <a:pt x="1336" y="43047"/>
                  </a:lnTo>
                  <a:lnTo>
                    <a:pt x="1084" y="43173"/>
                  </a:lnTo>
                  <a:lnTo>
                    <a:pt x="1107" y="43207"/>
                  </a:lnTo>
                  <a:lnTo>
                    <a:pt x="1164" y="43424"/>
                  </a:lnTo>
                  <a:lnTo>
                    <a:pt x="1415" y="43446"/>
                  </a:lnTo>
                  <a:lnTo>
                    <a:pt x="1472" y="43458"/>
                  </a:lnTo>
                  <a:close/>
                  <a:moveTo>
                    <a:pt x="343" y="42807"/>
                  </a:moveTo>
                  <a:lnTo>
                    <a:pt x="388" y="42591"/>
                  </a:lnTo>
                  <a:lnTo>
                    <a:pt x="206" y="42579"/>
                  </a:lnTo>
                  <a:lnTo>
                    <a:pt x="57" y="42659"/>
                  </a:lnTo>
                  <a:lnTo>
                    <a:pt x="0" y="42739"/>
                  </a:lnTo>
                  <a:lnTo>
                    <a:pt x="229" y="42887"/>
                  </a:lnTo>
                  <a:close/>
                  <a:moveTo>
                    <a:pt x="59138" y="18100"/>
                  </a:moveTo>
                  <a:lnTo>
                    <a:pt x="58910" y="18100"/>
                  </a:lnTo>
                  <a:lnTo>
                    <a:pt x="58716" y="18442"/>
                  </a:lnTo>
                  <a:lnTo>
                    <a:pt x="57278" y="18442"/>
                  </a:lnTo>
                  <a:lnTo>
                    <a:pt x="54882" y="18442"/>
                  </a:lnTo>
                  <a:lnTo>
                    <a:pt x="52496" y="18442"/>
                  </a:lnTo>
                  <a:lnTo>
                    <a:pt x="50385" y="18442"/>
                  </a:lnTo>
                  <a:lnTo>
                    <a:pt x="48297" y="18442"/>
                  </a:lnTo>
                  <a:lnTo>
                    <a:pt x="46220" y="18442"/>
                  </a:lnTo>
                  <a:lnTo>
                    <a:pt x="44086" y="18442"/>
                  </a:lnTo>
                  <a:lnTo>
                    <a:pt x="43401" y="18442"/>
                  </a:lnTo>
                  <a:lnTo>
                    <a:pt x="41312" y="18442"/>
                  </a:lnTo>
                  <a:lnTo>
                    <a:pt x="39338" y="18442"/>
                  </a:lnTo>
                  <a:lnTo>
                    <a:pt x="39098" y="19173"/>
                  </a:lnTo>
                  <a:lnTo>
                    <a:pt x="38768" y="19892"/>
                  </a:lnTo>
                  <a:lnTo>
                    <a:pt x="38437" y="20120"/>
                  </a:lnTo>
                  <a:lnTo>
                    <a:pt x="38596" y="19287"/>
                  </a:lnTo>
                  <a:lnTo>
                    <a:pt x="37763" y="18979"/>
                  </a:lnTo>
                  <a:lnTo>
                    <a:pt x="37569" y="19150"/>
                  </a:lnTo>
                  <a:lnTo>
                    <a:pt x="37512" y="19572"/>
                  </a:lnTo>
                  <a:lnTo>
                    <a:pt x="37250" y="20337"/>
                  </a:lnTo>
                  <a:lnTo>
                    <a:pt x="36656" y="21524"/>
                  </a:lnTo>
                  <a:lnTo>
                    <a:pt x="36086" y="22323"/>
                  </a:lnTo>
                  <a:lnTo>
                    <a:pt x="35515" y="23121"/>
                  </a:lnTo>
                  <a:lnTo>
                    <a:pt x="34739" y="23943"/>
                  </a:lnTo>
                  <a:lnTo>
                    <a:pt x="34579" y="24616"/>
                  </a:lnTo>
                  <a:lnTo>
                    <a:pt x="34180" y="25370"/>
                  </a:lnTo>
                  <a:lnTo>
                    <a:pt x="33632" y="26111"/>
                  </a:lnTo>
                  <a:lnTo>
                    <a:pt x="33769" y="26602"/>
                  </a:lnTo>
                  <a:lnTo>
                    <a:pt x="33495" y="27344"/>
                  </a:lnTo>
                  <a:lnTo>
                    <a:pt x="33712" y="28109"/>
                  </a:lnTo>
                  <a:lnTo>
                    <a:pt x="33895" y="28428"/>
                  </a:lnTo>
                  <a:lnTo>
                    <a:pt x="33780" y="28645"/>
                  </a:lnTo>
                  <a:lnTo>
                    <a:pt x="33837" y="29923"/>
                  </a:lnTo>
                  <a:lnTo>
                    <a:pt x="34203" y="30847"/>
                  </a:lnTo>
                  <a:lnTo>
                    <a:pt x="34089" y="31350"/>
                  </a:lnTo>
                  <a:lnTo>
                    <a:pt x="34225" y="31498"/>
                  </a:lnTo>
                  <a:lnTo>
                    <a:pt x="34887" y="31589"/>
                  </a:lnTo>
                  <a:lnTo>
                    <a:pt x="35070" y="31840"/>
                  </a:lnTo>
                  <a:lnTo>
                    <a:pt x="35469" y="31875"/>
                  </a:lnTo>
                  <a:lnTo>
                    <a:pt x="35458" y="32148"/>
                  </a:lnTo>
                  <a:lnTo>
                    <a:pt x="35766" y="32251"/>
                  </a:lnTo>
                  <a:lnTo>
                    <a:pt x="36063" y="32776"/>
                  </a:lnTo>
                  <a:lnTo>
                    <a:pt x="36029" y="33233"/>
                  </a:lnTo>
                  <a:lnTo>
                    <a:pt x="36919" y="33164"/>
                  </a:lnTo>
                  <a:lnTo>
                    <a:pt x="37923" y="33061"/>
                  </a:lnTo>
                  <a:lnTo>
                    <a:pt x="37775" y="33244"/>
                  </a:lnTo>
                  <a:lnTo>
                    <a:pt x="38790" y="33689"/>
                  </a:lnTo>
                  <a:lnTo>
                    <a:pt x="40320" y="34317"/>
                  </a:lnTo>
                  <a:lnTo>
                    <a:pt x="41849" y="34317"/>
                  </a:lnTo>
                  <a:lnTo>
                    <a:pt x="42454" y="34317"/>
                  </a:lnTo>
                  <a:lnTo>
                    <a:pt x="42568" y="33952"/>
                  </a:lnTo>
                  <a:lnTo>
                    <a:pt x="43903" y="33952"/>
                  </a:lnTo>
                  <a:lnTo>
                    <a:pt x="44086" y="34260"/>
                  </a:lnTo>
                  <a:lnTo>
                    <a:pt x="44382" y="34545"/>
                  </a:lnTo>
                  <a:lnTo>
                    <a:pt x="44725" y="34944"/>
                  </a:lnTo>
                  <a:lnTo>
                    <a:pt x="44839" y="35412"/>
                  </a:lnTo>
                  <a:lnTo>
                    <a:pt x="44896" y="35914"/>
                  </a:lnTo>
                  <a:lnTo>
                    <a:pt x="45215" y="36188"/>
                  </a:lnTo>
                  <a:lnTo>
                    <a:pt x="45786" y="36451"/>
                  </a:lnTo>
                  <a:lnTo>
                    <a:pt x="46471" y="35743"/>
                  </a:lnTo>
                  <a:lnTo>
                    <a:pt x="47098" y="35732"/>
                  </a:lnTo>
                  <a:lnTo>
                    <a:pt x="47532" y="36086"/>
                  </a:lnTo>
                  <a:lnTo>
                    <a:pt x="47760" y="36713"/>
                  </a:lnTo>
                  <a:lnTo>
                    <a:pt x="47909" y="37238"/>
                  </a:lnTo>
                  <a:lnTo>
                    <a:pt x="48251" y="37752"/>
                  </a:lnTo>
                  <a:lnTo>
                    <a:pt x="48274" y="38391"/>
                  </a:lnTo>
                  <a:lnTo>
                    <a:pt x="48388" y="38825"/>
                  </a:lnTo>
                  <a:lnTo>
                    <a:pt x="48947" y="39110"/>
                  </a:lnTo>
                  <a:lnTo>
                    <a:pt x="49461" y="39304"/>
                  </a:lnTo>
                  <a:lnTo>
                    <a:pt x="49757" y="39281"/>
                  </a:lnTo>
                  <a:lnTo>
                    <a:pt x="49678" y="38961"/>
                  </a:lnTo>
                  <a:lnTo>
                    <a:pt x="49735" y="38528"/>
                  </a:lnTo>
                  <a:lnTo>
                    <a:pt x="49872" y="37900"/>
                  </a:lnTo>
                  <a:lnTo>
                    <a:pt x="50145" y="37501"/>
                  </a:lnTo>
                  <a:lnTo>
                    <a:pt x="50670" y="37056"/>
                  </a:lnTo>
                  <a:lnTo>
                    <a:pt x="51526" y="36668"/>
                  </a:lnTo>
                  <a:lnTo>
                    <a:pt x="52405" y="35994"/>
                  </a:lnTo>
                  <a:lnTo>
                    <a:pt x="53101" y="35789"/>
                  </a:lnTo>
                  <a:lnTo>
                    <a:pt x="53603" y="35732"/>
                  </a:lnTo>
                  <a:lnTo>
                    <a:pt x="54094" y="35926"/>
                  </a:lnTo>
                  <a:lnTo>
                    <a:pt x="54802" y="35812"/>
                  </a:lnTo>
                  <a:lnTo>
                    <a:pt x="55270" y="36302"/>
                  </a:lnTo>
                  <a:lnTo>
                    <a:pt x="55806" y="36325"/>
                  </a:lnTo>
                  <a:lnTo>
                    <a:pt x="56148" y="36154"/>
                  </a:lnTo>
                  <a:lnTo>
                    <a:pt x="56399" y="36280"/>
                  </a:lnTo>
                  <a:lnTo>
                    <a:pt x="56582" y="36166"/>
                  </a:lnTo>
                  <a:lnTo>
                    <a:pt x="56456" y="35983"/>
                  </a:lnTo>
                  <a:lnTo>
                    <a:pt x="56548" y="35629"/>
                  </a:lnTo>
                  <a:lnTo>
                    <a:pt x="56479" y="35389"/>
                  </a:lnTo>
                  <a:lnTo>
                    <a:pt x="56822" y="35241"/>
                  </a:lnTo>
                  <a:lnTo>
                    <a:pt x="57426" y="35184"/>
                  </a:lnTo>
                  <a:lnTo>
                    <a:pt x="58088" y="35287"/>
                  </a:lnTo>
                  <a:lnTo>
                    <a:pt x="58979" y="35173"/>
                  </a:lnTo>
                  <a:lnTo>
                    <a:pt x="59401" y="35389"/>
                  </a:lnTo>
                  <a:lnTo>
                    <a:pt x="59686" y="35812"/>
                  </a:lnTo>
                  <a:lnTo>
                    <a:pt x="59812" y="35857"/>
                  </a:lnTo>
                  <a:lnTo>
                    <a:pt x="60690" y="35447"/>
                  </a:lnTo>
                  <a:lnTo>
                    <a:pt x="60953" y="35583"/>
                  </a:lnTo>
                  <a:lnTo>
                    <a:pt x="61387" y="36337"/>
                  </a:lnTo>
                  <a:lnTo>
                    <a:pt x="61501" y="36839"/>
                  </a:lnTo>
                  <a:lnTo>
                    <a:pt x="61215" y="37444"/>
                  </a:lnTo>
                  <a:lnTo>
                    <a:pt x="61272" y="37797"/>
                  </a:lnTo>
                  <a:lnTo>
                    <a:pt x="61501" y="38494"/>
                  </a:lnTo>
                  <a:lnTo>
                    <a:pt x="61786" y="39281"/>
                  </a:lnTo>
                  <a:lnTo>
                    <a:pt x="62037" y="39475"/>
                  </a:lnTo>
                  <a:lnTo>
                    <a:pt x="62094" y="39874"/>
                  </a:lnTo>
                  <a:lnTo>
                    <a:pt x="62471" y="39989"/>
                  </a:lnTo>
                  <a:lnTo>
                    <a:pt x="62710" y="39874"/>
                  </a:lnTo>
                  <a:lnTo>
                    <a:pt x="62996" y="39327"/>
                  </a:lnTo>
                  <a:lnTo>
                    <a:pt x="63098" y="38961"/>
                  </a:lnTo>
                  <a:lnTo>
                    <a:pt x="63224" y="38357"/>
                  </a:lnTo>
                  <a:lnTo>
                    <a:pt x="63053" y="37295"/>
                  </a:lnTo>
                  <a:lnTo>
                    <a:pt x="63121" y="36907"/>
                  </a:lnTo>
                  <a:lnTo>
                    <a:pt x="62916" y="36268"/>
                  </a:lnTo>
                  <a:lnTo>
                    <a:pt x="62813" y="35504"/>
                  </a:lnTo>
                  <a:lnTo>
                    <a:pt x="62824" y="34876"/>
                  </a:lnTo>
                  <a:lnTo>
                    <a:pt x="63087" y="34225"/>
                  </a:lnTo>
                  <a:lnTo>
                    <a:pt x="63578" y="33689"/>
                  </a:lnTo>
                  <a:lnTo>
                    <a:pt x="64114" y="33255"/>
                  </a:lnTo>
                  <a:lnTo>
                    <a:pt x="65095" y="32673"/>
                  </a:lnTo>
                  <a:lnTo>
                    <a:pt x="65278" y="32365"/>
                  </a:lnTo>
                  <a:lnTo>
                    <a:pt x="65746" y="32034"/>
                  </a:lnTo>
                  <a:lnTo>
                    <a:pt x="66145" y="31977"/>
                  </a:lnTo>
                  <a:lnTo>
                    <a:pt x="66773" y="31429"/>
                  </a:lnTo>
                  <a:lnTo>
                    <a:pt x="67629" y="31167"/>
                  </a:lnTo>
                  <a:lnTo>
                    <a:pt x="68291" y="30482"/>
                  </a:lnTo>
                  <a:lnTo>
                    <a:pt x="68416" y="29546"/>
                  </a:lnTo>
                  <a:lnTo>
                    <a:pt x="68428" y="29238"/>
                  </a:lnTo>
                  <a:lnTo>
                    <a:pt x="68234" y="29181"/>
                  </a:lnTo>
                  <a:lnTo>
                    <a:pt x="68451" y="28303"/>
                  </a:lnTo>
                  <a:lnTo>
                    <a:pt x="68017" y="27994"/>
                  </a:lnTo>
                  <a:lnTo>
                    <a:pt x="68473" y="28143"/>
                  </a:lnTo>
                  <a:lnTo>
                    <a:pt x="68473" y="27549"/>
                  </a:lnTo>
                  <a:lnTo>
                    <a:pt x="68747" y="27173"/>
                  </a:lnTo>
                  <a:lnTo>
                    <a:pt x="68599" y="27926"/>
                  </a:lnTo>
                  <a:lnTo>
                    <a:pt x="68884" y="28280"/>
                  </a:lnTo>
                  <a:lnTo>
                    <a:pt x="68473" y="28907"/>
                  </a:lnTo>
                  <a:lnTo>
                    <a:pt x="68531" y="28942"/>
                  </a:lnTo>
                  <a:lnTo>
                    <a:pt x="69158" y="28211"/>
                  </a:lnTo>
                  <a:lnTo>
                    <a:pt x="69501" y="27857"/>
                  </a:lnTo>
                  <a:lnTo>
                    <a:pt x="69592" y="27492"/>
                  </a:lnTo>
                  <a:lnTo>
                    <a:pt x="69455" y="27344"/>
                  </a:lnTo>
                  <a:lnTo>
                    <a:pt x="69444" y="26842"/>
                  </a:lnTo>
                  <a:lnTo>
                    <a:pt x="69615" y="27070"/>
                  </a:lnTo>
                  <a:lnTo>
                    <a:pt x="69774" y="27127"/>
                  </a:lnTo>
                  <a:lnTo>
                    <a:pt x="69763" y="27355"/>
                  </a:lnTo>
                  <a:lnTo>
                    <a:pt x="70505" y="26659"/>
                  </a:lnTo>
                  <a:lnTo>
                    <a:pt x="70859" y="26009"/>
                  </a:lnTo>
                  <a:lnTo>
                    <a:pt x="70653" y="25974"/>
                  </a:lnTo>
                  <a:lnTo>
                    <a:pt x="70961" y="25712"/>
                  </a:lnTo>
                  <a:lnTo>
                    <a:pt x="70904" y="25826"/>
                  </a:lnTo>
                  <a:lnTo>
                    <a:pt x="71372" y="25826"/>
                  </a:lnTo>
                  <a:lnTo>
                    <a:pt x="72479" y="25552"/>
                  </a:lnTo>
                  <a:lnTo>
                    <a:pt x="72331" y="25381"/>
                  </a:lnTo>
                  <a:lnTo>
                    <a:pt x="71201" y="25552"/>
                  </a:lnTo>
                  <a:lnTo>
                    <a:pt x="71886" y="25301"/>
                  </a:lnTo>
                  <a:lnTo>
                    <a:pt x="72331" y="25255"/>
                  </a:lnTo>
                  <a:lnTo>
                    <a:pt x="72673" y="25210"/>
                  </a:lnTo>
                  <a:lnTo>
                    <a:pt x="73255" y="25061"/>
                  </a:lnTo>
                  <a:lnTo>
                    <a:pt x="73598" y="25073"/>
                  </a:lnTo>
                  <a:lnTo>
                    <a:pt x="74134" y="24925"/>
                  </a:lnTo>
                  <a:lnTo>
                    <a:pt x="74282" y="24685"/>
                  </a:lnTo>
                  <a:lnTo>
                    <a:pt x="74123" y="24491"/>
                  </a:lnTo>
                  <a:lnTo>
                    <a:pt x="74100" y="24799"/>
                  </a:lnTo>
                  <a:lnTo>
                    <a:pt x="73792" y="24788"/>
                  </a:lnTo>
                  <a:lnTo>
                    <a:pt x="73712" y="24320"/>
                  </a:lnTo>
                  <a:lnTo>
                    <a:pt x="73871" y="23840"/>
                  </a:lnTo>
                  <a:lnTo>
                    <a:pt x="74065" y="23658"/>
                  </a:lnTo>
                  <a:lnTo>
                    <a:pt x="74625" y="23133"/>
                  </a:lnTo>
                  <a:lnTo>
                    <a:pt x="75469" y="22870"/>
                  </a:lnTo>
                  <a:lnTo>
                    <a:pt x="76325" y="22574"/>
                  </a:lnTo>
                  <a:lnTo>
                    <a:pt x="77215" y="22151"/>
                  </a:lnTo>
                  <a:lnTo>
                    <a:pt x="77192" y="21866"/>
                  </a:lnTo>
                  <a:lnTo>
                    <a:pt x="76896" y="21364"/>
                  </a:lnTo>
                  <a:lnTo>
                    <a:pt x="77295" y="20154"/>
                  </a:lnTo>
                  <a:lnTo>
                    <a:pt x="77078" y="19892"/>
                  </a:lnTo>
                  <a:lnTo>
                    <a:pt x="76553" y="20052"/>
                  </a:lnTo>
                  <a:lnTo>
                    <a:pt x="76394" y="19812"/>
                  </a:lnTo>
                  <a:lnTo>
                    <a:pt x="75606" y="20474"/>
                  </a:lnTo>
                  <a:lnTo>
                    <a:pt x="75150" y="21181"/>
                  </a:lnTo>
                  <a:lnTo>
                    <a:pt x="74762" y="21581"/>
                  </a:lnTo>
                  <a:lnTo>
                    <a:pt x="74408" y="21706"/>
                  </a:lnTo>
                  <a:lnTo>
                    <a:pt x="74168" y="21752"/>
                  </a:lnTo>
                  <a:lnTo>
                    <a:pt x="74020" y="21980"/>
                  </a:lnTo>
                  <a:lnTo>
                    <a:pt x="72696" y="21980"/>
                  </a:lnTo>
                  <a:lnTo>
                    <a:pt x="71600" y="21980"/>
                  </a:lnTo>
                  <a:lnTo>
                    <a:pt x="71212" y="22151"/>
                  </a:lnTo>
                  <a:lnTo>
                    <a:pt x="70254" y="22745"/>
                  </a:lnTo>
                  <a:lnTo>
                    <a:pt x="70288" y="22870"/>
                  </a:lnTo>
                  <a:lnTo>
                    <a:pt x="70197" y="23213"/>
                  </a:lnTo>
                  <a:lnTo>
                    <a:pt x="69546" y="23498"/>
                  </a:lnTo>
                  <a:lnTo>
                    <a:pt x="68987" y="23430"/>
                  </a:lnTo>
                  <a:lnTo>
                    <a:pt x="68416" y="23407"/>
                  </a:lnTo>
                  <a:lnTo>
                    <a:pt x="68051" y="23498"/>
                  </a:lnTo>
                  <a:lnTo>
                    <a:pt x="68006" y="23760"/>
                  </a:lnTo>
                  <a:lnTo>
                    <a:pt x="68006" y="23760"/>
                  </a:lnTo>
                  <a:lnTo>
                    <a:pt x="67994" y="23840"/>
                  </a:lnTo>
                  <a:lnTo>
                    <a:pt x="67161" y="24377"/>
                  </a:lnTo>
                  <a:lnTo>
                    <a:pt x="66522" y="24628"/>
                  </a:lnTo>
                  <a:lnTo>
                    <a:pt x="66111" y="24742"/>
                  </a:lnTo>
                  <a:lnTo>
                    <a:pt x="65575" y="24982"/>
                  </a:lnTo>
                  <a:lnTo>
                    <a:pt x="65004" y="25119"/>
                  </a:lnTo>
                  <a:lnTo>
                    <a:pt x="64650" y="25073"/>
                  </a:lnTo>
                  <a:lnTo>
                    <a:pt x="64262" y="24890"/>
                  </a:lnTo>
                  <a:lnTo>
                    <a:pt x="64650" y="24548"/>
                  </a:lnTo>
                  <a:lnTo>
                    <a:pt x="64650" y="24548"/>
                  </a:lnTo>
                  <a:lnTo>
                    <a:pt x="64936" y="24228"/>
                  </a:lnTo>
                  <a:lnTo>
                    <a:pt x="65461" y="23749"/>
                  </a:lnTo>
                  <a:lnTo>
                    <a:pt x="65461" y="23749"/>
                  </a:lnTo>
                  <a:lnTo>
                    <a:pt x="65461" y="23749"/>
                  </a:lnTo>
                  <a:lnTo>
                    <a:pt x="65563" y="23384"/>
                  </a:lnTo>
                  <a:lnTo>
                    <a:pt x="65632" y="22893"/>
                  </a:lnTo>
                  <a:lnTo>
                    <a:pt x="65404" y="22790"/>
                  </a:lnTo>
                  <a:lnTo>
                    <a:pt x="64799" y="23190"/>
                  </a:lnTo>
                  <a:lnTo>
                    <a:pt x="64662" y="23178"/>
                  </a:lnTo>
                  <a:lnTo>
                    <a:pt x="64707" y="22962"/>
                  </a:lnTo>
                  <a:lnTo>
                    <a:pt x="65255" y="22608"/>
                  </a:lnTo>
                  <a:lnTo>
                    <a:pt x="65483" y="22208"/>
                  </a:lnTo>
                  <a:lnTo>
                    <a:pt x="65575" y="21809"/>
                  </a:lnTo>
                  <a:lnTo>
                    <a:pt x="65198" y="21467"/>
                  </a:lnTo>
                  <a:lnTo>
                    <a:pt x="64662" y="21273"/>
                  </a:lnTo>
                  <a:lnTo>
                    <a:pt x="64422" y="21615"/>
                  </a:lnTo>
                  <a:lnTo>
                    <a:pt x="64228" y="21706"/>
                  </a:lnTo>
                  <a:lnTo>
                    <a:pt x="63909" y="22151"/>
                  </a:lnTo>
                  <a:lnTo>
                    <a:pt x="63966" y="21843"/>
                  </a:lnTo>
                  <a:lnTo>
                    <a:pt x="63600" y="22060"/>
                  </a:lnTo>
                  <a:lnTo>
                    <a:pt x="63292" y="22345"/>
                  </a:lnTo>
                  <a:lnTo>
                    <a:pt x="62927" y="22790"/>
                  </a:lnTo>
                  <a:lnTo>
                    <a:pt x="62745" y="23156"/>
                  </a:lnTo>
                  <a:lnTo>
                    <a:pt x="62756" y="23703"/>
                  </a:lnTo>
                  <a:lnTo>
                    <a:pt x="62493" y="24274"/>
                  </a:lnTo>
                  <a:lnTo>
                    <a:pt x="62026" y="24696"/>
                  </a:lnTo>
                  <a:lnTo>
                    <a:pt x="61832" y="24833"/>
                  </a:lnTo>
                  <a:lnTo>
                    <a:pt x="61603" y="24925"/>
                  </a:lnTo>
                  <a:lnTo>
                    <a:pt x="61341" y="24925"/>
                  </a:lnTo>
                  <a:lnTo>
                    <a:pt x="61295" y="24867"/>
                  </a:lnTo>
                  <a:lnTo>
                    <a:pt x="61284" y="24400"/>
                  </a:lnTo>
                  <a:lnTo>
                    <a:pt x="61387" y="24171"/>
                  </a:lnTo>
                  <a:lnTo>
                    <a:pt x="61489" y="23954"/>
                  </a:lnTo>
                  <a:lnTo>
                    <a:pt x="61569" y="23532"/>
                  </a:lnTo>
                  <a:lnTo>
                    <a:pt x="61923" y="23030"/>
                  </a:lnTo>
                  <a:lnTo>
                    <a:pt x="62345" y="22414"/>
                  </a:lnTo>
                  <a:lnTo>
                    <a:pt x="62996" y="21752"/>
                  </a:lnTo>
                  <a:lnTo>
                    <a:pt x="62893" y="21752"/>
                  </a:lnTo>
                  <a:lnTo>
                    <a:pt x="62128" y="22323"/>
                  </a:lnTo>
                  <a:lnTo>
                    <a:pt x="62071" y="22220"/>
                  </a:lnTo>
                  <a:lnTo>
                    <a:pt x="62482" y="21889"/>
                  </a:lnTo>
                  <a:lnTo>
                    <a:pt x="63155" y="21318"/>
                  </a:lnTo>
                  <a:lnTo>
                    <a:pt x="63680" y="21250"/>
                  </a:lnTo>
                  <a:lnTo>
                    <a:pt x="64308" y="21067"/>
                  </a:lnTo>
                  <a:lnTo>
                    <a:pt x="64833" y="21158"/>
                  </a:lnTo>
                  <a:lnTo>
                    <a:pt x="64856" y="21158"/>
                  </a:lnTo>
                  <a:lnTo>
                    <a:pt x="65518" y="21090"/>
                  </a:lnTo>
                  <a:lnTo>
                    <a:pt x="65312" y="20736"/>
                  </a:lnTo>
                  <a:lnTo>
                    <a:pt x="65312" y="20736"/>
                  </a:lnTo>
                  <a:lnTo>
                    <a:pt x="65141" y="20702"/>
                  </a:lnTo>
                  <a:lnTo>
                    <a:pt x="65141" y="20702"/>
                  </a:lnTo>
                  <a:lnTo>
                    <a:pt x="65141" y="20702"/>
                  </a:lnTo>
                  <a:lnTo>
                    <a:pt x="64936" y="20668"/>
                  </a:lnTo>
                  <a:lnTo>
                    <a:pt x="64879" y="20417"/>
                  </a:lnTo>
                  <a:lnTo>
                    <a:pt x="64148" y="20497"/>
                  </a:lnTo>
                  <a:lnTo>
                    <a:pt x="63441" y="20691"/>
                  </a:lnTo>
                  <a:lnTo>
                    <a:pt x="63087" y="20360"/>
                  </a:lnTo>
                  <a:lnTo>
                    <a:pt x="62722" y="20246"/>
                  </a:lnTo>
                  <a:lnTo>
                    <a:pt x="63167" y="19778"/>
                  </a:lnTo>
                  <a:lnTo>
                    <a:pt x="62414" y="20063"/>
                  </a:lnTo>
                  <a:lnTo>
                    <a:pt x="61717" y="20360"/>
                  </a:lnTo>
                  <a:lnTo>
                    <a:pt x="61056" y="20576"/>
                  </a:lnTo>
                  <a:lnTo>
                    <a:pt x="60759" y="20280"/>
                  </a:lnTo>
                  <a:lnTo>
                    <a:pt x="59971" y="20462"/>
                  </a:lnTo>
                  <a:lnTo>
                    <a:pt x="60028" y="20337"/>
                  </a:lnTo>
                  <a:lnTo>
                    <a:pt x="60690" y="19960"/>
                  </a:lnTo>
                  <a:lnTo>
                    <a:pt x="61352" y="19606"/>
                  </a:lnTo>
                  <a:lnTo>
                    <a:pt x="62197" y="19310"/>
                  </a:lnTo>
                  <a:lnTo>
                    <a:pt x="62197" y="19310"/>
                  </a:lnTo>
                  <a:lnTo>
                    <a:pt x="62197" y="19310"/>
                  </a:lnTo>
                  <a:lnTo>
                    <a:pt x="61444" y="19081"/>
                  </a:lnTo>
                  <a:lnTo>
                    <a:pt x="60816" y="19196"/>
                  </a:lnTo>
                  <a:lnTo>
                    <a:pt x="60268" y="18922"/>
                  </a:lnTo>
                  <a:lnTo>
                    <a:pt x="59618" y="18785"/>
                  </a:lnTo>
                  <a:lnTo>
                    <a:pt x="59161" y="18728"/>
                  </a:lnTo>
                  <a:lnTo>
                    <a:pt x="59013" y="18579"/>
                  </a:lnTo>
                  <a:close/>
                  <a:moveTo>
                    <a:pt x="24810" y="11413"/>
                  </a:moveTo>
                  <a:lnTo>
                    <a:pt x="25792" y="11013"/>
                  </a:lnTo>
                  <a:lnTo>
                    <a:pt x="25792" y="10751"/>
                  </a:lnTo>
                  <a:lnTo>
                    <a:pt x="25427" y="10694"/>
                  </a:lnTo>
                  <a:lnTo>
                    <a:pt x="24936" y="10819"/>
                  </a:lnTo>
                  <a:lnTo>
                    <a:pt x="24023" y="11127"/>
                  </a:lnTo>
                  <a:lnTo>
                    <a:pt x="23715" y="11504"/>
                  </a:lnTo>
                  <a:lnTo>
                    <a:pt x="23818" y="11732"/>
                  </a:lnTo>
                  <a:close/>
                  <a:moveTo>
                    <a:pt x="19287" y="9073"/>
                  </a:moveTo>
                  <a:lnTo>
                    <a:pt x="19618" y="8742"/>
                  </a:lnTo>
                  <a:lnTo>
                    <a:pt x="19207" y="8674"/>
                  </a:lnTo>
                  <a:lnTo>
                    <a:pt x="18397" y="8811"/>
                  </a:lnTo>
                  <a:lnTo>
                    <a:pt x="18511" y="9039"/>
                  </a:lnTo>
                  <a:lnTo>
                    <a:pt x="18739" y="9199"/>
                  </a:lnTo>
                  <a:close/>
                  <a:moveTo>
                    <a:pt x="19458" y="5889"/>
                  </a:moveTo>
                  <a:lnTo>
                    <a:pt x="19024" y="6197"/>
                  </a:lnTo>
                  <a:lnTo>
                    <a:pt x="19081" y="6277"/>
                  </a:lnTo>
                  <a:lnTo>
                    <a:pt x="19675" y="6220"/>
                  </a:lnTo>
                  <a:lnTo>
                    <a:pt x="19721" y="6368"/>
                  </a:lnTo>
                  <a:lnTo>
                    <a:pt x="19960" y="6540"/>
                  </a:lnTo>
                  <a:lnTo>
                    <a:pt x="20656" y="6368"/>
                  </a:lnTo>
                  <a:lnTo>
                    <a:pt x="20828" y="6288"/>
                  </a:lnTo>
                  <a:lnTo>
                    <a:pt x="20360" y="6174"/>
                  </a:lnTo>
                  <a:lnTo>
                    <a:pt x="20131" y="5957"/>
                  </a:lnTo>
                  <a:lnTo>
                    <a:pt x="19652" y="6049"/>
                  </a:lnTo>
                  <a:close/>
                  <a:moveTo>
                    <a:pt x="37284" y="149"/>
                  </a:moveTo>
                  <a:lnTo>
                    <a:pt x="36656" y="0"/>
                  </a:lnTo>
                  <a:lnTo>
                    <a:pt x="35196" y="400"/>
                  </a:lnTo>
                  <a:lnTo>
                    <a:pt x="34739" y="354"/>
                  </a:lnTo>
                  <a:lnTo>
                    <a:pt x="33176" y="685"/>
                  </a:lnTo>
                  <a:lnTo>
                    <a:pt x="32491" y="765"/>
                  </a:lnTo>
                  <a:lnTo>
                    <a:pt x="31372" y="1119"/>
                  </a:lnTo>
                  <a:lnTo>
                    <a:pt x="30688" y="1495"/>
                  </a:lnTo>
                  <a:lnTo>
                    <a:pt x="29467" y="1849"/>
                  </a:lnTo>
                  <a:lnTo>
                    <a:pt x="28371" y="1861"/>
                  </a:lnTo>
                  <a:lnTo>
                    <a:pt x="27481" y="2283"/>
                  </a:lnTo>
                  <a:lnTo>
                    <a:pt x="27937" y="2522"/>
                  </a:lnTo>
                  <a:lnTo>
                    <a:pt x="28029" y="2853"/>
                  </a:lnTo>
                  <a:lnTo>
                    <a:pt x="27915" y="3230"/>
                  </a:lnTo>
                  <a:lnTo>
                    <a:pt x="28245" y="3538"/>
                  </a:lnTo>
                  <a:lnTo>
                    <a:pt x="28074" y="4029"/>
                  </a:lnTo>
                  <a:lnTo>
                    <a:pt x="26762" y="4063"/>
                  </a:lnTo>
                  <a:lnTo>
                    <a:pt x="27378" y="3664"/>
                  </a:lnTo>
                  <a:lnTo>
                    <a:pt x="26899" y="3664"/>
                  </a:lnTo>
                  <a:lnTo>
                    <a:pt x="25027" y="4052"/>
                  </a:lnTo>
                  <a:lnTo>
                    <a:pt x="23726" y="4371"/>
                  </a:lnTo>
                  <a:lnTo>
                    <a:pt x="23863" y="4851"/>
                  </a:lnTo>
                  <a:lnTo>
                    <a:pt x="23692" y="5159"/>
                  </a:lnTo>
                  <a:lnTo>
                    <a:pt x="24343" y="5364"/>
                  </a:lnTo>
                  <a:lnTo>
                    <a:pt x="25324" y="5261"/>
                  </a:lnTo>
                  <a:lnTo>
                    <a:pt x="25575" y="5444"/>
                  </a:lnTo>
                  <a:lnTo>
                    <a:pt x="25997" y="5261"/>
                  </a:lnTo>
                  <a:lnTo>
                    <a:pt x="26865" y="5090"/>
                  </a:lnTo>
                  <a:lnTo>
                    <a:pt x="27253" y="5090"/>
                  </a:lnTo>
                  <a:lnTo>
                    <a:pt x="26408" y="5387"/>
                  </a:lnTo>
                  <a:lnTo>
                    <a:pt x="26568" y="5535"/>
                  </a:lnTo>
                  <a:lnTo>
                    <a:pt x="26203" y="5900"/>
                  </a:lnTo>
                  <a:lnTo>
                    <a:pt x="25427" y="6163"/>
                  </a:lnTo>
                  <a:lnTo>
                    <a:pt x="25061" y="6083"/>
                  </a:lnTo>
                  <a:lnTo>
                    <a:pt x="24069" y="6471"/>
                  </a:lnTo>
                  <a:lnTo>
                    <a:pt x="23806" y="6345"/>
                  </a:lnTo>
                  <a:lnTo>
                    <a:pt x="23224" y="6403"/>
                  </a:lnTo>
                  <a:lnTo>
                    <a:pt x="22471" y="6825"/>
                  </a:lnTo>
                  <a:lnTo>
                    <a:pt x="21387" y="7270"/>
                  </a:lnTo>
                  <a:lnTo>
                    <a:pt x="20554" y="7761"/>
                  </a:lnTo>
                  <a:lnTo>
                    <a:pt x="20599" y="8103"/>
                  </a:lnTo>
                  <a:lnTo>
                    <a:pt x="20029" y="8571"/>
                  </a:lnTo>
                  <a:lnTo>
                    <a:pt x="20234" y="8765"/>
                  </a:lnTo>
                  <a:lnTo>
                    <a:pt x="20303" y="9153"/>
                  </a:lnTo>
                  <a:lnTo>
                    <a:pt x="21330" y="8993"/>
                  </a:lnTo>
                  <a:lnTo>
                    <a:pt x="21387" y="9301"/>
                  </a:lnTo>
                  <a:lnTo>
                    <a:pt x="20919" y="9598"/>
                  </a:lnTo>
                  <a:lnTo>
                    <a:pt x="20405" y="10100"/>
                  </a:lnTo>
                  <a:lnTo>
                    <a:pt x="20805" y="10100"/>
                  </a:lnTo>
                  <a:lnTo>
                    <a:pt x="21832" y="9769"/>
                  </a:lnTo>
                  <a:lnTo>
                    <a:pt x="21604" y="10180"/>
                  </a:lnTo>
                  <a:lnTo>
                    <a:pt x="22117" y="9883"/>
                  </a:lnTo>
                  <a:lnTo>
                    <a:pt x="22060" y="10306"/>
                  </a:lnTo>
                  <a:lnTo>
                    <a:pt x="22745" y="9997"/>
                  </a:lnTo>
                  <a:lnTo>
                    <a:pt x="22802" y="10157"/>
                  </a:lnTo>
                  <a:lnTo>
                    <a:pt x="23829" y="9895"/>
                  </a:lnTo>
                  <a:lnTo>
                    <a:pt x="22939" y="10385"/>
                  </a:lnTo>
                  <a:lnTo>
                    <a:pt x="22129" y="11024"/>
                  </a:lnTo>
                  <a:lnTo>
                    <a:pt x="21318" y="11321"/>
                  </a:lnTo>
                  <a:lnTo>
                    <a:pt x="20987" y="11492"/>
                  </a:lnTo>
                  <a:lnTo>
                    <a:pt x="19515" y="12006"/>
                  </a:lnTo>
                  <a:lnTo>
                    <a:pt x="18819" y="12348"/>
                  </a:lnTo>
                  <a:lnTo>
                    <a:pt x="17895" y="12451"/>
                  </a:lnTo>
                  <a:lnTo>
                    <a:pt x="16674" y="12919"/>
                  </a:lnTo>
                  <a:lnTo>
                    <a:pt x="15738" y="13181"/>
                  </a:lnTo>
                  <a:lnTo>
                    <a:pt x="14585" y="13581"/>
                  </a:lnTo>
                  <a:lnTo>
                    <a:pt x="14528" y="13718"/>
                  </a:lnTo>
                  <a:lnTo>
                    <a:pt x="15955" y="13478"/>
                  </a:lnTo>
                  <a:lnTo>
                    <a:pt x="16810" y="13193"/>
                  </a:lnTo>
                  <a:lnTo>
                    <a:pt x="17792" y="12907"/>
                  </a:lnTo>
                  <a:lnTo>
                    <a:pt x="18659" y="12668"/>
                  </a:lnTo>
                  <a:lnTo>
                    <a:pt x="19059" y="12736"/>
                  </a:lnTo>
                  <a:lnTo>
                    <a:pt x="20211" y="12360"/>
                  </a:lnTo>
                  <a:lnTo>
                    <a:pt x="20862" y="11960"/>
                  </a:lnTo>
                  <a:lnTo>
                    <a:pt x="22357" y="11527"/>
                  </a:lnTo>
                  <a:lnTo>
                    <a:pt x="22916" y="11150"/>
                  </a:lnTo>
                  <a:lnTo>
                    <a:pt x="23852" y="10899"/>
                  </a:lnTo>
                  <a:lnTo>
                    <a:pt x="24936" y="10534"/>
                  </a:lnTo>
                  <a:lnTo>
                    <a:pt x="26203" y="9940"/>
                  </a:lnTo>
                  <a:lnTo>
                    <a:pt x="26180" y="9529"/>
                  </a:lnTo>
                  <a:lnTo>
                    <a:pt x="27766" y="8936"/>
                  </a:lnTo>
                  <a:lnTo>
                    <a:pt x="28816" y="8388"/>
                  </a:lnTo>
                  <a:lnTo>
                    <a:pt x="30128" y="7932"/>
                  </a:lnTo>
                  <a:lnTo>
                    <a:pt x="30071" y="8126"/>
                  </a:lnTo>
                  <a:lnTo>
                    <a:pt x="29113" y="8388"/>
                  </a:lnTo>
                  <a:lnTo>
                    <a:pt x="27937" y="9199"/>
                  </a:lnTo>
                  <a:lnTo>
                    <a:pt x="27481" y="9701"/>
                  </a:lnTo>
                  <a:lnTo>
                    <a:pt x="28394" y="9507"/>
                  </a:lnTo>
                  <a:lnTo>
                    <a:pt x="29261" y="9244"/>
                  </a:lnTo>
                  <a:lnTo>
                    <a:pt x="30186" y="9050"/>
                  </a:lnTo>
                  <a:lnTo>
                    <a:pt x="30596" y="9016"/>
                  </a:lnTo>
                  <a:lnTo>
                    <a:pt x="31099" y="8423"/>
                  </a:lnTo>
                  <a:lnTo>
                    <a:pt x="32000" y="8251"/>
                  </a:lnTo>
                  <a:lnTo>
                    <a:pt x="32365" y="8617"/>
                  </a:lnTo>
                  <a:lnTo>
                    <a:pt x="33233" y="8993"/>
                  </a:lnTo>
                  <a:lnTo>
                    <a:pt x="34180" y="8925"/>
                  </a:lnTo>
                  <a:lnTo>
                    <a:pt x="34990" y="9210"/>
                  </a:lnTo>
                  <a:lnTo>
                    <a:pt x="35447" y="9370"/>
                  </a:lnTo>
                  <a:lnTo>
                    <a:pt x="35926" y="10237"/>
                  </a:lnTo>
                  <a:lnTo>
                    <a:pt x="36451" y="10477"/>
                  </a:lnTo>
                  <a:lnTo>
                    <a:pt x="37467" y="10511"/>
                  </a:lnTo>
                  <a:lnTo>
                    <a:pt x="38049" y="10568"/>
                  </a:lnTo>
                  <a:lnTo>
                    <a:pt x="37661" y="11355"/>
                  </a:lnTo>
                  <a:lnTo>
                    <a:pt x="37889" y="12052"/>
                  </a:lnTo>
                  <a:lnTo>
                    <a:pt x="37421" y="12793"/>
                  </a:lnTo>
                  <a:lnTo>
                    <a:pt x="37775" y="13067"/>
                  </a:lnTo>
                  <a:lnTo>
                    <a:pt x="37866" y="13375"/>
                  </a:lnTo>
                  <a:lnTo>
                    <a:pt x="37866" y="13375"/>
                  </a:lnTo>
                  <a:lnTo>
                    <a:pt x="38596" y="12965"/>
                  </a:lnTo>
                  <a:lnTo>
                    <a:pt x="39030" y="12440"/>
                  </a:lnTo>
                  <a:lnTo>
                    <a:pt x="38380" y="11892"/>
                  </a:lnTo>
                  <a:lnTo>
                    <a:pt x="38596" y="10922"/>
                  </a:lnTo>
                  <a:lnTo>
                    <a:pt x="38745" y="10328"/>
                  </a:lnTo>
                  <a:lnTo>
                    <a:pt x="38505" y="9940"/>
                  </a:lnTo>
                  <a:lnTo>
                    <a:pt x="38402" y="9598"/>
                  </a:lnTo>
                  <a:lnTo>
                    <a:pt x="38482" y="9164"/>
                  </a:lnTo>
                  <a:lnTo>
                    <a:pt x="37569" y="9438"/>
                  </a:lnTo>
                  <a:lnTo>
                    <a:pt x="36485" y="9906"/>
                  </a:lnTo>
                  <a:lnTo>
                    <a:pt x="36451" y="9358"/>
                  </a:lnTo>
                  <a:lnTo>
                    <a:pt x="36371" y="8982"/>
                  </a:lnTo>
                  <a:lnTo>
                    <a:pt x="35983" y="8753"/>
                  </a:lnTo>
                  <a:lnTo>
                    <a:pt x="35378" y="8742"/>
                  </a:lnTo>
                  <a:lnTo>
                    <a:pt x="40434" y="4120"/>
                  </a:lnTo>
                  <a:lnTo>
                    <a:pt x="43903" y="1233"/>
                  </a:lnTo>
                  <a:lnTo>
                    <a:pt x="43903" y="1233"/>
                  </a:lnTo>
                  <a:lnTo>
                    <a:pt x="43903" y="1233"/>
                  </a:lnTo>
                  <a:lnTo>
                    <a:pt x="43401" y="1142"/>
                  </a:lnTo>
                  <a:lnTo>
                    <a:pt x="42819" y="913"/>
                  </a:lnTo>
                  <a:lnTo>
                    <a:pt x="41883" y="1027"/>
                  </a:lnTo>
                  <a:lnTo>
                    <a:pt x="41575" y="925"/>
                  </a:lnTo>
                  <a:lnTo>
                    <a:pt x="40559" y="856"/>
                  </a:lnTo>
                  <a:lnTo>
                    <a:pt x="39681" y="628"/>
                  </a:lnTo>
                  <a:lnTo>
                    <a:pt x="38996" y="696"/>
                  </a:lnTo>
                  <a:lnTo>
                    <a:pt x="38288" y="571"/>
                  </a:lnTo>
                  <a:lnTo>
                    <a:pt x="38574" y="400"/>
                  </a:lnTo>
                  <a:lnTo>
                    <a:pt x="37683" y="354"/>
                  </a:lnTo>
                  <a:lnTo>
                    <a:pt x="37204" y="491"/>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85" name="Google Shape;785;p38"/>
            <p:cNvSpPr/>
            <p:nvPr/>
          </p:nvSpPr>
          <p:spPr>
            <a:xfrm>
              <a:off x="4725950" y="2079875"/>
              <a:ext cx="338975" cy="188625"/>
            </a:xfrm>
            <a:custGeom>
              <a:rect b="b" l="l" r="r" t="t"/>
              <a:pathLst>
                <a:path extrusionOk="0" h="7545" w="13559">
                  <a:moveTo>
                    <a:pt x="11618" y="2911"/>
                  </a:moveTo>
                  <a:lnTo>
                    <a:pt x="11253" y="3082"/>
                  </a:lnTo>
                  <a:lnTo>
                    <a:pt x="10489" y="3698"/>
                  </a:lnTo>
                  <a:lnTo>
                    <a:pt x="10352" y="4337"/>
                  </a:lnTo>
                  <a:lnTo>
                    <a:pt x="10089" y="4337"/>
                  </a:lnTo>
                  <a:lnTo>
                    <a:pt x="9758" y="3904"/>
                  </a:lnTo>
                  <a:lnTo>
                    <a:pt x="8811" y="3881"/>
                  </a:lnTo>
                  <a:lnTo>
                    <a:pt x="8446" y="3162"/>
                  </a:lnTo>
                  <a:lnTo>
                    <a:pt x="8092" y="3150"/>
                  </a:lnTo>
                  <a:lnTo>
                    <a:pt x="7875" y="2272"/>
                  </a:lnTo>
                  <a:lnTo>
                    <a:pt x="6803" y="1621"/>
                  </a:lnTo>
                  <a:lnTo>
                    <a:pt x="5581" y="1701"/>
                  </a:lnTo>
                  <a:lnTo>
                    <a:pt x="4771" y="1827"/>
                  </a:lnTo>
                  <a:lnTo>
                    <a:pt x="3835" y="1039"/>
                  </a:lnTo>
                  <a:lnTo>
                    <a:pt x="3151" y="708"/>
                  </a:lnTo>
                  <a:lnTo>
                    <a:pt x="1861" y="69"/>
                  </a:lnTo>
                  <a:lnTo>
                    <a:pt x="1701" y="1"/>
                  </a:lnTo>
                  <a:lnTo>
                    <a:pt x="1" y="514"/>
                  </a:lnTo>
                  <a:lnTo>
                    <a:pt x="891" y="3767"/>
                  </a:lnTo>
                  <a:lnTo>
                    <a:pt x="1713" y="3755"/>
                  </a:lnTo>
                  <a:lnTo>
                    <a:pt x="1484" y="3310"/>
                  </a:lnTo>
                  <a:lnTo>
                    <a:pt x="2032" y="2991"/>
                  </a:lnTo>
                  <a:lnTo>
                    <a:pt x="2500" y="2477"/>
                  </a:lnTo>
                  <a:lnTo>
                    <a:pt x="3607" y="2945"/>
                  </a:lnTo>
                  <a:lnTo>
                    <a:pt x="3881" y="3653"/>
                  </a:lnTo>
                  <a:lnTo>
                    <a:pt x="4212" y="3835"/>
                  </a:lnTo>
                  <a:lnTo>
                    <a:pt x="4999" y="3789"/>
                  </a:lnTo>
                  <a:lnTo>
                    <a:pt x="5285" y="3961"/>
                  </a:lnTo>
                  <a:lnTo>
                    <a:pt x="5890" y="4874"/>
                  </a:lnTo>
                  <a:lnTo>
                    <a:pt x="6894" y="5501"/>
                  </a:lnTo>
                  <a:lnTo>
                    <a:pt x="7487" y="5935"/>
                  </a:lnTo>
                  <a:lnTo>
                    <a:pt x="8377" y="6391"/>
                  </a:lnTo>
                  <a:lnTo>
                    <a:pt x="9473" y="6768"/>
                  </a:lnTo>
                  <a:lnTo>
                    <a:pt x="9587" y="7339"/>
                  </a:lnTo>
                  <a:lnTo>
                    <a:pt x="9998" y="7339"/>
                  </a:lnTo>
                  <a:lnTo>
                    <a:pt x="10614" y="7544"/>
                  </a:lnTo>
                  <a:lnTo>
                    <a:pt x="10797" y="6597"/>
                  </a:lnTo>
                  <a:lnTo>
                    <a:pt x="10454" y="5935"/>
                  </a:lnTo>
                  <a:lnTo>
                    <a:pt x="9861" y="5707"/>
                  </a:lnTo>
                  <a:lnTo>
                    <a:pt x="9941" y="5307"/>
                  </a:lnTo>
                  <a:lnTo>
                    <a:pt x="10569" y="5342"/>
                  </a:lnTo>
                  <a:lnTo>
                    <a:pt x="10785" y="4851"/>
                  </a:lnTo>
                  <a:lnTo>
                    <a:pt x="10854" y="4280"/>
                  </a:lnTo>
                  <a:lnTo>
                    <a:pt x="11767" y="4063"/>
                  </a:lnTo>
                  <a:lnTo>
                    <a:pt x="11744" y="4474"/>
                  </a:lnTo>
                  <a:lnTo>
                    <a:pt x="11927" y="4737"/>
                  </a:lnTo>
                  <a:lnTo>
                    <a:pt x="12223" y="4702"/>
                  </a:lnTo>
                  <a:lnTo>
                    <a:pt x="12805" y="4794"/>
                  </a:lnTo>
                  <a:lnTo>
                    <a:pt x="13559" y="4143"/>
                  </a:lnTo>
                  <a:lnTo>
                    <a:pt x="12543" y="3675"/>
                  </a:lnTo>
                  <a:lnTo>
                    <a:pt x="12086" y="3904"/>
                  </a:lnTo>
                  <a:lnTo>
                    <a:pt x="11424" y="3573"/>
                  </a:lnTo>
                  <a:lnTo>
                    <a:pt x="11870" y="2991"/>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86" name="Google Shape;786;p38"/>
            <p:cNvSpPr/>
            <p:nvPr/>
          </p:nvSpPr>
          <p:spPr>
            <a:xfrm>
              <a:off x="2257775" y="2836225"/>
              <a:ext cx="269925" cy="259650"/>
            </a:xfrm>
            <a:custGeom>
              <a:rect b="b" l="l" r="r" t="t"/>
              <a:pathLst>
                <a:path extrusionOk="0" h="10386" w="10797">
                  <a:moveTo>
                    <a:pt x="10797" y="3435"/>
                  </a:moveTo>
                  <a:lnTo>
                    <a:pt x="10477" y="3230"/>
                  </a:lnTo>
                  <a:lnTo>
                    <a:pt x="10067" y="3253"/>
                  </a:lnTo>
                  <a:lnTo>
                    <a:pt x="9964" y="2522"/>
                  </a:lnTo>
                  <a:lnTo>
                    <a:pt x="9382" y="2066"/>
                  </a:lnTo>
                  <a:lnTo>
                    <a:pt x="8754" y="2009"/>
                  </a:lnTo>
                  <a:lnTo>
                    <a:pt x="8503" y="1587"/>
                  </a:lnTo>
                  <a:lnTo>
                    <a:pt x="9188" y="1313"/>
                  </a:lnTo>
                  <a:lnTo>
                    <a:pt x="8229" y="1324"/>
                  </a:lnTo>
                  <a:lnTo>
                    <a:pt x="7248" y="1381"/>
                  </a:lnTo>
                  <a:lnTo>
                    <a:pt x="7213" y="1609"/>
                  </a:lnTo>
                  <a:lnTo>
                    <a:pt x="6757" y="1883"/>
                  </a:lnTo>
                  <a:lnTo>
                    <a:pt x="6164" y="1781"/>
                  </a:lnTo>
                  <a:lnTo>
                    <a:pt x="5718" y="1370"/>
                  </a:lnTo>
                  <a:lnTo>
                    <a:pt x="4863" y="1472"/>
                  </a:lnTo>
                  <a:lnTo>
                    <a:pt x="4144" y="1461"/>
                  </a:lnTo>
                  <a:lnTo>
                    <a:pt x="4132" y="1153"/>
                  </a:lnTo>
                  <a:lnTo>
                    <a:pt x="3630" y="662"/>
                  </a:lnTo>
                  <a:lnTo>
                    <a:pt x="3082" y="639"/>
                  </a:lnTo>
                  <a:lnTo>
                    <a:pt x="2831" y="0"/>
                  </a:lnTo>
                  <a:lnTo>
                    <a:pt x="2534" y="286"/>
                  </a:lnTo>
                  <a:lnTo>
                    <a:pt x="2626" y="719"/>
                  </a:lnTo>
                  <a:lnTo>
                    <a:pt x="1610" y="1084"/>
                  </a:lnTo>
                  <a:lnTo>
                    <a:pt x="1610" y="1769"/>
                  </a:lnTo>
                  <a:lnTo>
                    <a:pt x="1838" y="2089"/>
                  </a:lnTo>
                  <a:lnTo>
                    <a:pt x="1621" y="2739"/>
                  </a:lnTo>
                  <a:lnTo>
                    <a:pt x="1279" y="2796"/>
                  </a:lnTo>
                  <a:lnTo>
                    <a:pt x="1005" y="2089"/>
                  </a:lnTo>
                  <a:lnTo>
                    <a:pt x="1393" y="1552"/>
                  </a:lnTo>
                  <a:lnTo>
                    <a:pt x="1439" y="1084"/>
                  </a:lnTo>
                  <a:lnTo>
                    <a:pt x="1199" y="674"/>
                  </a:lnTo>
                  <a:lnTo>
                    <a:pt x="1667" y="559"/>
                  </a:lnTo>
                  <a:lnTo>
                    <a:pt x="1713" y="343"/>
                  </a:lnTo>
                  <a:lnTo>
                    <a:pt x="1176" y="502"/>
                  </a:lnTo>
                  <a:lnTo>
                    <a:pt x="948" y="959"/>
                  </a:lnTo>
                  <a:lnTo>
                    <a:pt x="640" y="1210"/>
                  </a:lnTo>
                  <a:lnTo>
                    <a:pt x="378" y="1552"/>
                  </a:lnTo>
                  <a:lnTo>
                    <a:pt x="252" y="2203"/>
                  </a:lnTo>
                  <a:lnTo>
                    <a:pt x="1" y="2728"/>
                  </a:lnTo>
                  <a:lnTo>
                    <a:pt x="412" y="2796"/>
                  </a:lnTo>
                  <a:lnTo>
                    <a:pt x="492" y="3207"/>
                  </a:lnTo>
                  <a:lnTo>
                    <a:pt x="651" y="3413"/>
                  </a:lnTo>
                  <a:lnTo>
                    <a:pt x="709" y="3766"/>
                  </a:lnTo>
                  <a:lnTo>
                    <a:pt x="594" y="4109"/>
                  </a:lnTo>
                  <a:lnTo>
                    <a:pt x="629" y="4291"/>
                  </a:lnTo>
                  <a:lnTo>
                    <a:pt x="811" y="4383"/>
                  </a:lnTo>
                  <a:lnTo>
                    <a:pt x="994" y="4691"/>
                  </a:lnTo>
                  <a:lnTo>
                    <a:pt x="2021" y="4611"/>
                  </a:lnTo>
                  <a:lnTo>
                    <a:pt x="2477" y="4725"/>
                  </a:lnTo>
                  <a:lnTo>
                    <a:pt x="3025" y="5501"/>
                  </a:lnTo>
                  <a:lnTo>
                    <a:pt x="3345" y="5410"/>
                  </a:lnTo>
                  <a:lnTo>
                    <a:pt x="3915" y="5444"/>
                  </a:lnTo>
                  <a:lnTo>
                    <a:pt x="4372" y="5353"/>
                  </a:lnTo>
                  <a:lnTo>
                    <a:pt x="4657" y="5501"/>
                  </a:lnTo>
                  <a:lnTo>
                    <a:pt x="4486" y="5992"/>
                  </a:lnTo>
                  <a:lnTo>
                    <a:pt x="4303" y="6288"/>
                  </a:lnTo>
                  <a:lnTo>
                    <a:pt x="4235" y="6950"/>
                  </a:lnTo>
                  <a:lnTo>
                    <a:pt x="4372" y="7544"/>
                  </a:lnTo>
                  <a:lnTo>
                    <a:pt x="4589" y="7818"/>
                  </a:lnTo>
                  <a:lnTo>
                    <a:pt x="4623" y="8034"/>
                  </a:lnTo>
                  <a:lnTo>
                    <a:pt x="4201" y="8468"/>
                  </a:lnTo>
                  <a:lnTo>
                    <a:pt x="4486" y="8674"/>
                  </a:lnTo>
                  <a:lnTo>
                    <a:pt x="4691" y="8982"/>
                  </a:lnTo>
                  <a:lnTo>
                    <a:pt x="4931" y="9895"/>
                  </a:lnTo>
                  <a:lnTo>
                    <a:pt x="5365" y="10385"/>
                  </a:lnTo>
                  <a:lnTo>
                    <a:pt x="5992" y="10317"/>
                  </a:lnTo>
                  <a:lnTo>
                    <a:pt x="6141" y="10043"/>
                  </a:lnTo>
                  <a:lnTo>
                    <a:pt x="6746" y="9826"/>
                  </a:lnTo>
                  <a:lnTo>
                    <a:pt x="7077" y="9689"/>
                  </a:lnTo>
                  <a:lnTo>
                    <a:pt x="7168" y="9301"/>
                  </a:lnTo>
                  <a:lnTo>
                    <a:pt x="7761" y="9039"/>
                  </a:lnTo>
                  <a:lnTo>
                    <a:pt x="7716" y="8845"/>
                  </a:lnTo>
                  <a:lnTo>
                    <a:pt x="7031" y="8776"/>
                  </a:lnTo>
                  <a:lnTo>
                    <a:pt x="6928" y="8206"/>
                  </a:lnTo>
                  <a:lnTo>
                    <a:pt x="6974" y="7589"/>
                  </a:lnTo>
                  <a:lnTo>
                    <a:pt x="6631" y="7361"/>
                  </a:lnTo>
                  <a:lnTo>
                    <a:pt x="6768" y="7270"/>
                  </a:lnTo>
                  <a:lnTo>
                    <a:pt x="7373" y="7384"/>
                  </a:lnTo>
                  <a:lnTo>
                    <a:pt x="8001" y="7612"/>
                  </a:lnTo>
                  <a:lnTo>
                    <a:pt x="8241" y="7407"/>
                  </a:lnTo>
                  <a:lnTo>
                    <a:pt x="8811" y="7258"/>
                  </a:lnTo>
                  <a:lnTo>
                    <a:pt x="9724" y="6916"/>
                  </a:lnTo>
                  <a:lnTo>
                    <a:pt x="10021" y="6574"/>
                  </a:lnTo>
                  <a:lnTo>
                    <a:pt x="9930" y="6323"/>
                  </a:lnTo>
                  <a:lnTo>
                    <a:pt x="9393" y="5638"/>
                  </a:lnTo>
                  <a:lnTo>
                    <a:pt x="9621" y="5375"/>
                  </a:lnTo>
                  <a:lnTo>
                    <a:pt x="9621" y="4965"/>
                  </a:lnTo>
                  <a:lnTo>
                    <a:pt x="10112" y="4805"/>
                  </a:lnTo>
                  <a:lnTo>
                    <a:pt x="10329" y="4634"/>
                  </a:lnTo>
                  <a:lnTo>
                    <a:pt x="10055" y="4314"/>
                  </a:lnTo>
                  <a:lnTo>
                    <a:pt x="10135" y="3983"/>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87" name="Google Shape;787;p38"/>
            <p:cNvSpPr/>
            <p:nvPr/>
          </p:nvSpPr>
          <p:spPr>
            <a:xfrm>
              <a:off x="5724250" y="2582300"/>
              <a:ext cx="172625" cy="334400"/>
            </a:xfrm>
            <a:custGeom>
              <a:rect b="b" l="l" r="r" t="t"/>
              <a:pathLst>
                <a:path extrusionOk="0" h="13376" w="6905">
                  <a:moveTo>
                    <a:pt x="4748" y="1632"/>
                  </a:moveTo>
                  <a:lnTo>
                    <a:pt x="3903" y="1404"/>
                  </a:lnTo>
                  <a:lnTo>
                    <a:pt x="3481" y="1028"/>
                  </a:lnTo>
                  <a:lnTo>
                    <a:pt x="3504" y="503"/>
                  </a:lnTo>
                  <a:lnTo>
                    <a:pt x="2762" y="343"/>
                  </a:lnTo>
                  <a:lnTo>
                    <a:pt x="2340" y="0"/>
                  </a:lnTo>
                  <a:lnTo>
                    <a:pt x="1758" y="480"/>
                  </a:lnTo>
                  <a:lnTo>
                    <a:pt x="993" y="582"/>
                  </a:lnTo>
                  <a:lnTo>
                    <a:pt x="388" y="582"/>
                  </a:lnTo>
                  <a:lnTo>
                    <a:pt x="0" y="799"/>
                  </a:lnTo>
                  <a:lnTo>
                    <a:pt x="571" y="1530"/>
                  </a:lnTo>
                  <a:lnTo>
                    <a:pt x="1050" y="2340"/>
                  </a:lnTo>
                  <a:lnTo>
                    <a:pt x="2020" y="2351"/>
                  </a:lnTo>
                  <a:lnTo>
                    <a:pt x="2454" y="3139"/>
                  </a:lnTo>
                  <a:lnTo>
                    <a:pt x="1986" y="3378"/>
                  </a:lnTo>
                  <a:lnTo>
                    <a:pt x="1792" y="3709"/>
                  </a:lnTo>
                  <a:lnTo>
                    <a:pt x="2842" y="4257"/>
                  </a:lnTo>
                  <a:lnTo>
                    <a:pt x="3652" y="5319"/>
                  </a:lnTo>
                  <a:lnTo>
                    <a:pt x="4268" y="6117"/>
                  </a:lnTo>
                  <a:lnTo>
                    <a:pt x="4953" y="6745"/>
                  </a:lnTo>
                  <a:lnTo>
                    <a:pt x="5238" y="7396"/>
                  </a:lnTo>
                  <a:lnTo>
                    <a:pt x="5204" y="8297"/>
                  </a:lnTo>
                  <a:lnTo>
                    <a:pt x="5467" y="8902"/>
                  </a:lnTo>
                  <a:lnTo>
                    <a:pt x="5478" y="9998"/>
                  </a:lnTo>
                  <a:lnTo>
                    <a:pt x="4200" y="10694"/>
                  </a:lnTo>
                  <a:lnTo>
                    <a:pt x="4599" y="11241"/>
                  </a:lnTo>
                  <a:lnTo>
                    <a:pt x="3778" y="11310"/>
                  </a:lnTo>
                  <a:lnTo>
                    <a:pt x="3104" y="11664"/>
                  </a:lnTo>
                  <a:lnTo>
                    <a:pt x="3743" y="12200"/>
                  </a:lnTo>
                  <a:lnTo>
                    <a:pt x="3561" y="12805"/>
                  </a:lnTo>
                  <a:lnTo>
                    <a:pt x="3892" y="13376"/>
                  </a:lnTo>
                  <a:lnTo>
                    <a:pt x="4828" y="12542"/>
                  </a:lnTo>
                  <a:lnTo>
                    <a:pt x="5421" y="11778"/>
                  </a:lnTo>
                  <a:lnTo>
                    <a:pt x="6288" y="11196"/>
                  </a:lnTo>
                  <a:lnTo>
                    <a:pt x="6905" y="10602"/>
                  </a:lnTo>
                  <a:lnTo>
                    <a:pt x="6847" y="9005"/>
                  </a:lnTo>
                  <a:lnTo>
                    <a:pt x="6277" y="7327"/>
                  </a:lnTo>
                  <a:lnTo>
                    <a:pt x="5683" y="6608"/>
                  </a:lnTo>
                  <a:lnTo>
                    <a:pt x="4885" y="6038"/>
                  </a:lnTo>
                  <a:lnTo>
                    <a:pt x="3972" y="4851"/>
                  </a:lnTo>
                  <a:lnTo>
                    <a:pt x="3218" y="3892"/>
                  </a:lnTo>
                  <a:lnTo>
                    <a:pt x="3287" y="3264"/>
                  </a:lnTo>
                  <a:lnTo>
                    <a:pt x="3823" y="2408"/>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88" name="Google Shape;788;p38"/>
            <p:cNvSpPr/>
            <p:nvPr/>
          </p:nvSpPr>
          <p:spPr>
            <a:xfrm>
              <a:off x="7026375" y="3443925"/>
              <a:ext cx="18575" cy="45100"/>
            </a:xfrm>
            <a:custGeom>
              <a:rect b="b" l="l" r="r" t="t"/>
              <a:pathLst>
                <a:path extrusionOk="0" h="1804" w="743">
                  <a:moveTo>
                    <a:pt x="742" y="1666"/>
                  </a:moveTo>
                  <a:lnTo>
                    <a:pt x="354" y="1153"/>
                  </a:lnTo>
                  <a:lnTo>
                    <a:pt x="263" y="1404"/>
                  </a:lnTo>
                  <a:lnTo>
                    <a:pt x="457" y="1803"/>
                  </a:lnTo>
                  <a:close/>
                  <a:moveTo>
                    <a:pt x="457" y="286"/>
                  </a:moveTo>
                  <a:lnTo>
                    <a:pt x="126" y="0"/>
                  </a:lnTo>
                  <a:lnTo>
                    <a:pt x="0" y="696"/>
                  </a:lnTo>
                  <a:lnTo>
                    <a:pt x="69" y="959"/>
                  </a:lnTo>
                  <a:lnTo>
                    <a:pt x="240" y="902"/>
                  </a:lnTo>
                  <a:lnTo>
                    <a:pt x="423" y="1016"/>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89" name="Google Shape;789;p38"/>
            <p:cNvSpPr/>
            <p:nvPr/>
          </p:nvSpPr>
          <p:spPr>
            <a:xfrm>
              <a:off x="4566475" y="2681025"/>
              <a:ext cx="206300" cy="145525"/>
            </a:xfrm>
            <a:custGeom>
              <a:rect b="b" l="l" r="r" t="t"/>
              <a:pathLst>
                <a:path extrusionOk="0" h="5821" w="8252">
                  <a:moveTo>
                    <a:pt x="8251" y="2134"/>
                  </a:moveTo>
                  <a:lnTo>
                    <a:pt x="7955" y="1506"/>
                  </a:lnTo>
                  <a:lnTo>
                    <a:pt x="7213" y="0"/>
                  </a:lnTo>
                  <a:lnTo>
                    <a:pt x="4965" y="342"/>
                  </a:lnTo>
                  <a:lnTo>
                    <a:pt x="4257" y="765"/>
                  </a:lnTo>
                  <a:lnTo>
                    <a:pt x="3755" y="1712"/>
                  </a:lnTo>
                  <a:lnTo>
                    <a:pt x="3401" y="1860"/>
                  </a:lnTo>
                  <a:lnTo>
                    <a:pt x="3173" y="1552"/>
                  </a:lnTo>
                  <a:lnTo>
                    <a:pt x="2876" y="1598"/>
                  </a:lnTo>
                  <a:lnTo>
                    <a:pt x="2100" y="1518"/>
                  </a:lnTo>
                  <a:lnTo>
                    <a:pt x="1963" y="1415"/>
                  </a:lnTo>
                  <a:lnTo>
                    <a:pt x="1050" y="1438"/>
                  </a:lnTo>
                  <a:lnTo>
                    <a:pt x="834" y="1529"/>
                  </a:lnTo>
                  <a:lnTo>
                    <a:pt x="491" y="1290"/>
                  </a:lnTo>
                  <a:lnTo>
                    <a:pt x="320" y="1735"/>
                  </a:lnTo>
                  <a:lnTo>
                    <a:pt x="411" y="2111"/>
                  </a:lnTo>
                  <a:lnTo>
                    <a:pt x="92" y="2419"/>
                  </a:lnTo>
                  <a:lnTo>
                    <a:pt x="149" y="2796"/>
                  </a:lnTo>
                  <a:lnTo>
                    <a:pt x="58" y="2990"/>
                  </a:lnTo>
                  <a:lnTo>
                    <a:pt x="160" y="3401"/>
                  </a:lnTo>
                  <a:lnTo>
                    <a:pt x="0" y="3447"/>
                  </a:lnTo>
                  <a:lnTo>
                    <a:pt x="252" y="3812"/>
                  </a:lnTo>
                  <a:lnTo>
                    <a:pt x="434" y="4485"/>
                  </a:lnTo>
                  <a:lnTo>
                    <a:pt x="571" y="4759"/>
                  </a:lnTo>
                  <a:lnTo>
                    <a:pt x="571" y="5238"/>
                  </a:lnTo>
                  <a:lnTo>
                    <a:pt x="799" y="5775"/>
                  </a:lnTo>
                  <a:lnTo>
                    <a:pt x="1358" y="5820"/>
                  </a:lnTo>
                  <a:lnTo>
                    <a:pt x="1621" y="5695"/>
                  </a:lnTo>
                  <a:lnTo>
                    <a:pt x="1998" y="5729"/>
                  </a:lnTo>
                  <a:lnTo>
                    <a:pt x="2112" y="5478"/>
                  </a:lnTo>
                  <a:lnTo>
                    <a:pt x="2329" y="5421"/>
                  </a:lnTo>
                  <a:lnTo>
                    <a:pt x="2488" y="5181"/>
                  </a:lnTo>
                  <a:lnTo>
                    <a:pt x="2682" y="5124"/>
                  </a:lnTo>
                  <a:lnTo>
                    <a:pt x="3356" y="5078"/>
                  </a:lnTo>
                  <a:lnTo>
                    <a:pt x="3858" y="4907"/>
                  </a:lnTo>
                  <a:lnTo>
                    <a:pt x="4303" y="4531"/>
                  </a:lnTo>
                  <a:lnTo>
                    <a:pt x="4543" y="4588"/>
                  </a:lnTo>
                  <a:lnTo>
                    <a:pt x="4885" y="4542"/>
                  </a:lnTo>
                  <a:lnTo>
                    <a:pt x="5558" y="3903"/>
                  </a:lnTo>
                  <a:lnTo>
                    <a:pt x="6814" y="3469"/>
                  </a:lnTo>
                  <a:lnTo>
                    <a:pt x="7567" y="3081"/>
                  </a:lnTo>
                  <a:lnTo>
                    <a:pt x="7567" y="2785"/>
                  </a:lnTo>
                  <a:lnTo>
                    <a:pt x="7692" y="2374"/>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90" name="Google Shape;790;p38"/>
            <p:cNvSpPr/>
            <p:nvPr/>
          </p:nvSpPr>
          <p:spPr>
            <a:xfrm>
              <a:off x="4037225" y="3613400"/>
              <a:ext cx="321850" cy="288750"/>
            </a:xfrm>
            <a:custGeom>
              <a:rect b="b" l="l" r="r" t="t"/>
              <a:pathLst>
                <a:path extrusionOk="0" h="11550" w="12874">
                  <a:moveTo>
                    <a:pt x="11835" y="137"/>
                  </a:moveTo>
                  <a:lnTo>
                    <a:pt x="11413" y="57"/>
                  </a:lnTo>
                  <a:lnTo>
                    <a:pt x="11139" y="171"/>
                  </a:lnTo>
                  <a:lnTo>
                    <a:pt x="10774" y="11"/>
                  </a:lnTo>
                  <a:lnTo>
                    <a:pt x="10454" y="0"/>
                  </a:lnTo>
                  <a:lnTo>
                    <a:pt x="9313" y="673"/>
                  </a:lnTo>
                  <a:lnTo>
                    <a:pt x="8571" y="1335"/>
                  </a:lnTo>
                  <a:lnTo>
                    <a:pt x="8286" y="1952"/>
                  </a:lnTo>
                  <a:lnTo>
                    <a:pt x="8046" y="2294"/>
                  </a:lnTo>
                  <a:lnTo>
                    <a:pt x="7624" y="2362"/>
                  </a:lnTo>
                  <a:lnTo>
                    <a:pt x="7453" y="2796"/>
                  </a:lnTo>
                  <a:lnTo>
                    <a:pt x="7362" y="3081"/>
                  </a:lnTo>
                  <a:lnTo>
                    <a:pt x="6848" y="3298"/>
                  </a:lnTo>
                  <a:lnTo>
                    <a:pt x="6220" y="3253"/>
                  </a:lnTo>
                  <a:lnTo>
                    <a:pt x="5867" y="2990"/>
                  </a:lnTo>
                  <a:lnTo>
                    <a:pt x="5536" y="2876"/>
                  </a:lnTo>
                  <a:lnTo>
                    <a:pt x="5148" y="3093"/>
                  </a:lnTo>
                  <a:lnTo>
                    <a:pt x="4942" y="3538"/>
                  </a:lnTo>
                  <a:lnTo>
                    <a:pt x="4554" y="3812"/>
                  </a:lnTo>
                  <a:lnTo>
                    <a:pt x="4155" y="4211"/>
                  </a:lnTo>
                  <a:lnTo>
                    <a:pt x="3584" y="4302"/>
                  </a:lnTo>
                  <a:lnTo>
                    <a:pt x="3424" y="3983"/>
                  </a:lnTo>
                  <a:lnTo>
                    <a:pt x="3527" y="3435"/>
                  </a:lnTo>
                  <a:lnTo>
                    <a:pt x="3105" y="2568"/>
                  </a:lnTo>
                  <a:lnTo>
                    <a:pt x="2900" y="2419"/>
                  </a:lnTo>
                  <a:lnTo>
                    <a:pt x="2740" y="5786"/>
                  </a:lnTo>
                  <a:lnTo>
                    <a:pt x="2032" y="6243"/>
                  </a:lnTo>
                  <a:lnTo>
                    <a:pt x="1610" y="6322"/>
                  </a:lnTo>
                  <a:lnTo>
                    <a:pt x="1142" y="6151"/>
                  </a:lnTo>
                  <a:lnTo>
                    <a:pt x="800" y="6071"/>
                  </a:lnTo>
                  <a:lnTo>
                    <a:pt x="686" y="5695"/>
                  </a:lnTo>
                  <a:lnTo>
                    <a:pt x="389" y="5432"/>
                  </a:lnTo>
                  <a:lnTo>
                    <a:pt x="1" y="5889"/>
                  </a:lnTo>
                  <a:lnTo>
                    <a:pt x="503" y="7064"/>
                  </a:lnTo>
                  <a:lnTo>
                    <a:pt x="503" y="7076"/>
                  </a:lnTo>
                  <a:lnTo>
                    <a:pt x="857" y="7829"/>
                  </a:lnTo>
                  <a:lnTo>
                    <a:pt x="1313" y="8685"/>
                  </a:lnTo>
                  <a:lnTo>
                    <a:pt x="1290" y="9369"/>
                  </a:lnTo>
                  <a:lnTo>
                    <a:pt x="1039" y="9541"/>
                  </a:lnTo>
                  <a:lnTo>
                    <a:pt x="1245" y="10145"/>
                  </a:lnTo>
                  <a:lnTo>
                    <a:pt x="1222" y="10682"/>
                  </a:lnTo>
                  <a:lnTo>
                    <a:pt x="1302" y="10922"/>
                  </a:lnTo>
                  <a:lnTo>
                    <a:pt x="1347" y="10796"/>
                  </a:lnTo>
                  <a:lnTo>
                    <a:pt x="1644" y="11207"/>
                  </a:lnTo>
                  <a:lnTo>
                    <a:pt x="1895" y="11230"/>
                  </a:lnTo>
                  <a:lnTo>
                    <a:pt x="2203" y="11549"/>
                  </a:lnTo>
                  <a:lnTo>
                    <a:pt x="2546" y="11526"/>
                  </a:lnTo>
                  <a:lnTo>
                    <a:pt x="3036" y="11184"/>
                  </a:lnTo>
                  <a:lnTo>
                    <a:pt x="3698" y="11036"/>
                  </a:lnTo>
                  <a:lnTo>
                    <a:pt x="4497" y="10682"/>
                  </a:lnTo>
                  <a:lnTo>
                    <a:pt x="4805" y="10728"/>
                  </a:lnTo>
                  <a:lnTo>
                    <a:pt x="5285" y="10613"/>
                  </a:lnTo>
                  <a:lnTo>
                    <a:pt x="6095" y="10785"/>
                  </a:lnTo>
                  <a:lnTo>
                    <a:pt x="6483" y="10613"/>
                  </a:lnTo>
                  <a:lnTo>
                    <a:pt x="6939" y="10750"/>
                  </a:lnTo>
                  <a:lnTo>
                    <a:pt x="7054" y="10499"/>
                  </a:lnTo>
                  <a:lnTo>
                    <a:pt x="7430" y="10454"/>
                  </a:lnTo>
                  <a:lnTo>
                    <a:pt x="8263" y="10100"/>
                  </a:lnTo>
                  <a:lnTo>
                    <a:pt x="8880" y="9689"/>
                  </a:lnTo>
                  <a:lnTo>
                    <a:pt x="9462" y="9141"/>
                  </a:lnTo>
                  <a:lnTo>
                    <a:pt x="10420" y="8217"/>
                  </a:lnTo>
                  <a:lnTo>
                    <a:pt x="10899" y="7555"/>
                  </a:lnTo>
                  <a:lnTo>
                    <a:pt x="11162" y="7098"/>
                  </a:lnTo>
                  <a:lnTo>
                    <a:pt x="11516" y="6631"/>
                  </a:lnTo>
                  <a:lnTo>
                    <a:pt x="11687" y="6505"/>
                  </a:lnTo>
                  <a:lnTo>
                    <a:pt x="12246" y="6049"/>
                  </a:lnTo>
                  <a:lnTo>
                    <a:pt x="12474" y="5638"/>
                  </a:lnTo>
                  <a:lnTo>
                    <a:pt x="12623" y="4896"/>
                  </a:lnTo>
                  <a:lnTo>
                    <a:pt x="12874" y="4223"/>
                  </a:lnTo>
                  <a:lnTo>
                    <a:pt x="12280" y="4223"/>
                  </a:lnTo>
                  <a:lnTo>
                    <a:pt x="12098" y="4622"/>
                  </a:lnTo>
                  <a:lnTo>
                    <a:pt x="11630" y="4725"/>
                  </a:lnTo>
                  <a:lnTo>
                    <a:pt x="11196" y="4223"/>
                  </a:lnTo>
                  <a:lnTo>
                    <a:pt x="11219" y="3903"/>
                  </a:lnTo>
                  <a:lnTo>
                    <a:pt x="11447" y="3561"/>
                  </a:lnTo>
                  <a:lnTo>
                    <a:pt x="11539" y="3310"/>
                  </a:lnTo>
                  <a:lnTo>
                    <a:pt x="11767" y="3241"/>
                  </a:lnTo>
                  <a:lnTo>
                    <a:pt x="12155" y="3412"/>
                  </a:lnTo>
                  <a:lnTo>
                    <a:pt x="12098" y="3081"/>
                  </a:lnTo>
                  <a:lnTo>
                    <a:pt x="12303" y="2066"/>
                  </a:lnTo>
                  <a:lnTo>
                    <a:pt x="12143" y="1427"/>
                  </a:lnTo>
                  <a:close/>
                  <a:moveTo>
                    <a:pt x="8959" y="7669"/>
                  </a:moveTo>
                  <a:lnTo>
                    <a:pt x="8674" y="7760"/>
                  </a:lnTo>
                  <a:lnTo>
                    <a:pt x="8149" y="7064"/>
                  </a:lnTo>
                  <a:lnTo>
                    <a:pt x="8606" y="6494"/>
                  </a:lnTo>
                  <a:lnTo>
                    <a:pt x="9051" y="6128"/>
                  </a:lnTo>
                  <a:lnTo>
                    <a:pt x="9416" y="5946"/>
                  </a:lnTo>
                  <a:lnTo>
                    <a:pt x="9747" y="6231"/>
                  </a:lnTo>
                  <a:lnTo>
                    <a:pt x="9986" y="6505"/>
                  </a:lnTo>
                  <a:lnTo>
                    <a:pt x="9713" y="6950"/>
                  </a:lnTo>
                  <a:lnTo>
                    <a:pt x="9564" y="7247"/>
                  </a:lnTo>
                  <a:lnTo>
                    <a:pt x="9119" y="7384"/>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91" name="Google Shape;791;p38"/>
            <p:cNvSpPr/>
            <p:nvPr/>
          </p:nvSpPr>
          <p:spPr>
            <a:xfrm>
              <a:off x="4155075" y="3299275"/>
              <a:ext cx="233975" cy="220275"/>
            </a:xfrm>
            <a:custGeom>
              <a:rect b="b" l="l" r="r" t="t"/>
              <a:pathLst>
                <a:path extrusionOk="0" h="8811" w="9359">
                  <a:moveTo>
                    <a:pt x="7258" y="297"/>
                  </a:moveTo>
                  <a:lnTo>
                    <a:pt x="6984" y="229"/>
                  </a:lnTo>
                  <a:lnTo>
                    <a:pt x="7041" y="34"/>
                  </a:lnTo>
                  <a:lnTo>
                    <a:pt x="6904" y="0"/>
                  </a:lnTo>
                  <a:lnTo>
                    <a:pt x="5832" y="149"/>
                  </a:lnTo>
                  <a:lnTo>
                    <a:pt x="5603" y="251"/>
                  </a:lnTo>
                  <a:lnTo>
                    <a:pt x="5375" y="833"/>
                  </a:lnTo>
                  <a:lnTo>
                    <a:pt x="5546" y="1233"/>
                  </a:lnTo>
                  <a:lnTo>
                    <a:pt x="5375" y="2306"/>
                  </a:lnTo>
                  <a:lnTo>
                    <a:pt x="5261" y="3218"/>
                  </a:lnTo>
                  <a:lnTo>
                    <a:pt x="5467" y="3378"/>
                  </a:lnTo>
                  <a:lnTo>
                    <a:pt x="6014" y="3732"/>
                  </a:lnTo>
                  <a:lnTo>
                    <a:pt x="6231" y="3561"/>
                  </a:lnTo>
                  <a:lnTo>
                    <a:pt x="6277" y="4542"/>
                  </a:lnTo>
                  <a:lnTo>
                    <a:pt x="5661" y="4542"/>
                  </a:lnTo>
                  <a:lnTo>
                    <a:pt x="5364" y="4052"/>
                  </a:lnTo>
                  <a:lnTo>
                    <a:pt x="5078" y="3652"/>
                  </a:lnTo>
                  <a:lnTo>
                    <a:pt x="4462" y="3538"/>
                  </a:lnTo>
                  <a:lnTo>
                    <a:pt x="4291" y="3047"/>
                  </a:lnTo>
                  <a:lnTo>
                    <a:pt x="3812" y="3333"/>
                  </a:lnTo>
                  <a:lnTo>
                    <a:pt x="3161" y="3207"/>
                  </a:lnTo>
                  <a:lnTo>
                    <a:pt x="2910" y="2808"/>
                  </a:lnTo>
                  <a:lnTo>
                    <a:pt x="2408" y="2716"/>
                  </a:lnTo>
                  <a:lnTo>
                    <a:pt x="2043" y="2739"/>
                  </a:lnTo>
                  <a:lnTo>
                    <a:pt x="1997" y="2454"/>
                  </a:lnTo>
                  <a:lnTo>
                    <a:pt x="1723" y="2431"/>
                  </a:lnTo>
                  <a:lnTo>
                    <a:pt x="1792" y="2716"/>
                  </a:lnTo>
                  <a:lnTo>
                    <a:pt x="1700" y="3150"/>
                  </a:lnTo>
                  <a:lnTo>
                    <a:pt x="1826" y="3572"/>
                  </a:lnTo>
                  <a:lnTo>
                    <a:pt x="1700" y="3915"/>
                  </a:lnTo>
                  <a:lnTo>
                    <a:pt x="1769" y="4234"/>
                  </a:lnTo>
                  <a:lnTo>
                    <a:pt x="114" y="4223"/>
                  </a:lnTo>
                  <a:lnTo>
                    <a:pt x="0" y="7110"/>
                  </a:lnTo>
                  <a:lnTo>
                    <a:pt x="514" y="7852"/>
                  </a:lnTo>
                  <a:lnTo>
                    <a:pt x="1016" y="8422"/>
                  </a:lnTo>
                  <a:lnTo>
                    <a:pt x="1666" y="8217"/>
                  </a:lnTo>
                  <a:lnTo>
                    <a:pt x="2180" y="8274"/>
                  </a:lnTo>
                  <a:lnTo>
                    <a:pt x="2477" y="8468"/>
                  </a:lnTo>
                  <a:lnTo>
                    <a:pt x="2477" y="8537"/>
                  </a:lnTo>
                  <a:lnTo>
                    <a:pt x="2625" y="8616"/>
                  </a:lnTo>
                  <a:lnTo>
                    <a:pt x="3504" y="8708"/>
                  </a:lnTo>
                  <a:lnTo>
                    <a:pt x="3755" y="8810"/>
                  </a:lnTo>
                  <a:lnTo>
                    <a:pt x="4017" y="8799"/>
                  </a:lnTo>
                  <a:lnTo>
                    <a:pt x="4474" y="8217"/>
                  </a:lnTo>
                  <a:lnTo>
                    <a:pt x="5204" y="7452"/>
                  </a:lnTo>
                  <a:lnTo>
                    <a:pt x="5489" y="7384"/>
                  </a:lnTo>
                  <a:lnTo>
                    <a:pt x="5592" y="7076"/>
                  </a:lnTo>
                  <a:lnTo>
                    <a:pt x="6060" y="6711"/>
                  </a:lnTo>
                  <a:lnTo>
                    <a:pt x="6665" y="6585"/>
                  </a:lnTo>
                  <a:lnTo>
                    <a:pt x="6619" y="5946"/>
                  </a:lnTo>
                  <a:lnTo>
                    <a:pt x="9061" y="5204"/>
                  </a:lnTo>
                  <a:lnTo>
                    <a:pt x="8639" y="4965"/>
                  </a:lnTo>
                  <a:lnTo>
                    <a:pt x="8913" y="4120"/>
                  </a:lnTo>
                  <a:lnTo>
                    <a:pt x="9175" y="3801"/>
                  </a:lnTo>
                  <a:lnTo>
                    <a:pt x="9039" y="3047"/>
                  </a:lnTo>
                  <a:lnTo>
                    <a:pt x="9210" y="2317"/>
                  </a:lnTo>
                  <a:lnTo>
                    <a:pt x="9358" y="2066"/>
                  </a:lnTo>
                  <a:lnTo>
                    <a:pt x="9187" y="1290"/>
                  </a:lnTo>
                  <a:lnTo>
                    <a:pt x="8810" y="890"/>
                  </a:lnTo>
                  <a:lnTo>
                    <a:pt x="8354" y="628"/>
                  </a:lnTo>
                  <a:lnTo>
                    <a:pt x="7863" y="468"/>
                  </a:lnTo>
                  <a:lnTo>
                    <a:pt x="7544" y="308"/>
                  </a:lnTo>
                  <a:lnTo>
                    <a:pt x="7498" y="286"/>
                  </a:lnTo>
                  <a:lnTo>
                    <a:pt x="7498" y="286"/>
                  </a:lnTo>
                  <a:lnTo>
                    <a:pt x="7578" y="434"/>
                  </a:lnTo>
                  <a:lnTo>
                    <a:pt x="7429" y="491"/>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92" name="Google Shape;792;p38"/>
            <p:cNvSpPr/>
            <p:nvPr/>
          </p:nvSpPr>
          <p:spPr>
            <a:xfrm>
              <a:off x="4220675" y="3463900"/>
              <a:ext cx="150950" cy="153800"/>
            </a:xfrm>
            <a:custGeom>
              <a:rect b="b" l="l" r="r" t="t"/>
              <a:pathLst>
                <a:path extrusionOk="0" h="6152" w="6038">
                  <a:moveTo>
                    <a:pt x="4497" y="6117"/>
                  </a:moveTo>
                  <a:lnTo>
                    <a:pt x="5376" y="5090"/>
                  </a:lnTo>
                  <a:lnTo>
                    <a:pt x="5604" y="4439"/>
                  </a:lnTo>
                  <a:lnTo>
                    <a:pt x="5730" y="4348"/>
                  </a:lnTo>
                  <a:lnTo>
                    <a:pt x="5844" y="3823"/>
                  </a:lnTo>
                  <a:lnTo>
                    <a:pt x="5730" y="3549"/>
                  </a:lnTo>
                  <a:lnTo>
                    <a:pt x="5810" y="2876"/>
                  </a:lnTo>
                  <a:lnTo>
                    <a:pt x="5992" y="2248"/>
                  </a:lnTo>
                  <a:lnTo>
                    <a:pt x="6038" y="1096"/>
                  </a:lnTo>
                  <a:lnTo>
                    <a:pt x="5638" y="810"/>
                  </a:lnTo>
                  <a:lnTo>
                    <a:pt x="5262" y="742"/>
                  </a:lnTo>
                  <a:lnTo>
                    <a:pt x="5102" y="514"/>
                  </a:lnTo>
                  <a:lnTo>
                    <a:pt x="4737" y="331"/>
                  </a:lnTo>
                  <a:lnTo>
                    <a:pt x="4075" y="342"/>
                  </a:lnTo>
                  <a:lnTo>
                    <a:pt x="4041" y="0"/>
                  </a:lnTo>
                  <a:lnTo>
                    <a:pt x="3436" y="126"/>
                  </a:lnTo>
                  <a:lnTo>
                    <a:pt x="2968" y="491"/>
                  </a:lnTo>
                  <a:lnTo>
                    <a:pt x="2865" y="799"/>
                  </a:lnTo>
                  <a:lnTo>
                    <a:pt x="2580" y="867"/>
                  </a:lnTo>
                  <a:lnTo>
                    <a:pt x="1850" y="1632"/>
                  </a:lnTo>
                  <a:lnTo>
                    <a:pt x="1393" y="2214"/>
                  </a:lnTo>
                  <a:lnTo>
                    <a:pt x="1131" y="2225"/>
                  </a:lnTo>
                  <a:lnTo>
                    <a:pt x="880" y="2123"/>
                  </a:lnTo>
                  <a:lnTo>
                    <a:pt x="1" y="2020"/>
                  </a:lnTo>
                  <a:lnTo>
                    <a:pt x="275" y="2750"/>
                  </a:lnTo>
                  <a:lnTo>
                    <a:pt x="423" y="2910"/>
                  </a:lnTo>
                  <a:lnTo>
                    <a:pt x="651" y="3435"/>
                  </a:lnTo>
                  <a:lnTo>
                    <a:pt x="1507" y="4439"/>
                  </a:lnTo>
                  <a:lnTo>
                    <a:pt x="1838" y="4542"/>
                  </a:lnTo>
                  <a:lnTo>
                    <a:pt x="1827" y="4850"/>
                  </a:lnTo>
                  <a:lnTo>
                    <a:pt x="2044" y="5432"/>
                  </a:lnTo>
                  <a:lnTo>
                    <a:pt x="2637" y="5569"/>
                  </a:lnTo>
                  <a:lnTo>
                    <a:pt x="3128" y="5980"/>
                  </a:lnTo>
                  <a:lnTo>
                    <a:pt x="3436" y="5991"/>
                  </a:lnTo>
                  <a:lnTo>
                    <a:pt x="3813" y="6151"/>
                  </a:lnTo>
                  <a:lnTo>
                    <a:pt x="4075" y="6037"/>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93" name="Google Shape;793;p38"/>
            <p:cNvSpPr/>
            <p:nvPr/>
          </p:nvSpPr>
          <p:spPr>
            <a:xfrm>
              <a:off x="4542225" y="2839350"/>
              <a:ext cx="197750" cy="311025"/>
            </a:xfrm>
            <a:custGeom>
              <a:rect b="b" l="l" r="r" t="t"/>
              <a:pathLst>
                <a:path extrusionOk="0" h="12441" w="7910">
                  <a:moveTo>
                    <a:pt x="2363" y="1427"/>
                  </a:moveTo>
                  <a:lnTo>
                    <a:pt x="1986" y="1051"/>
                  </a:lnTo>
                  <a:lnTo>
                    <a:pt x="1815" y="674"/>
                  </a:lnTo>
                  <a:lnTo>
                    <a:pt x="1564" y="503"/>
                  </a:lnTo>
                  <a:lnTo>
                    <a:pt x="1279" y="994"/>
                  </a:lnTo>
                  <a:lnTo>
                    <a:pt x="1119" y="1313"/>
                  </a:lnTo>
                  <a:lnTo>
                    <a:pt x="1427" y="1815"/>
                  </a:lnTo>
                  <a:lnTo>
                    <a:pt x="1735" y="2260"/>
                  </a:lnTo>
                  <a:lnTo>
                    <a:pt x="2043" y="2569"/>
                  </a:lnTo>
                  <a:lnTo>
                    <a:pt x="4679" y="3653"/>
                  </a:lnTo>
                  <a:lnTo>
                    <a:pt x="5364" y="3641"/>
                  </a:lnTo>
                  <a:lnTo>
                    <a:pt x="3173" y="6369"/>
                  </a:lnTo>
                  <a:lnTo>
                    <a:pt x="2112" y="6414"/>
                  </a:lnTo>
                  <a:lnTo>
                    <a:pt x="1416" y="7054"/>
                  </a:lnTo>
                  <a:lnTo>
                    <a:pt x="902" y="7065"/>
                  </a:lnTo>
                  <a:lnTo>
                    <a:pt x="685" y="7350"/>
                  </a:lnTo>
                  <a:lnTo>
                    <a:pt x="0" y="8377"/>
                  </a:lnTo>
                  <a:lnTo>
                    <a:pt x="35" y="11687"/>
                  </a:lnTo>
                  <a:lnTo>
                    <a:pt x="503" y="12440"/>
                  </a:lnTo>
                  <a:lnTo>
                    <a:pt x="685" y="12235"/>
                  </a:lnTo>
                  <a:lnTo>
                    <a:pt x="879" y="11744"/>
                  </a:lnTo>
                  <a:lnTo>
                    <a:pt x="1746" y="10648"/>
                  </a:lnTo>
                  <a:lnTo>
                    <a:pt x="2500" y="9964"/>
                  </a:lnTo>
                  <a:lnTo>
                    <a:pt x="3687" y="9051"/>
                  </a:lnTo>
                  <a:lnTo>
                    <a:pt x="4485" y="8320"/>
                  </a:lnTo>
                  <a:lnTo>
                    <a:pt x="5398" y="7076"/>
                  </a:lnTo>
                  <a:lnTo>
                    <a:pt x="6060" y="6072"/>
                  </a:lnTo>
                  <a:lnTo>
                    <a:pt x="6722" y="4737"/>
                  </a:lnTo>
                  <a:lnTo>
                    <a:pt x="7179" y="3573"/>
                  </a:lnTo>
                  <a:lnTo>
                    <a:pt x="7532" y="2557"/>
                  </a:lnTo>
                  <a:lnTo>
                    <a:pt x="7715" y="1587"/>
                  </a:lnTo>
                  <a:lnTo>
                    <a:pt x="7875" y="1256"/>
                  </a:lnTo>
                  <a:lnTo>
                    <a:pt x="7852" y="777"/>
                  </a:lnTo>
                  <a:lnTo>
                    <a:pt x="7909" y="252"/>
                  </a:lnTo>
                  <a:lnTo>
                    <a:pt x="7875" y="1"/>
                  </a:lnTo>
                  <a:lnTo>
                    <a:pt x="7578" y="1"/>
                  </a:lnTo>
                  <a:lnTo>
                    <a:pt x="7202" y="320"/>
                  </a:lnTo>
                  <a:lnTo>
                    <a:pt x="6791" y="400"/>
                  </a:lnTo>
                  <a:lnTo>
                    <a:pt x="6437" y="537"/>
                  </a:lnTo>
                  <a:lnTo>
                    <a:pt x="6174" y="560"/>
                  </a:lnTo>
                  <a:lnTo>
                    <a:pt x="6174" y="560"/>
                  </a:lnTo>
                  <a:lnTo>
                    <a:pt x="5718" y="594"/>
                  </a:lnTo>
                  <a:lnTo>
                    <a:pt x="5455" y="743"/>
                  </a:lnTo>
                  <a:lnTo>
                    <a:pt x="5056" y="823"/>
                  </a:lnTo>
                  <a:lnTo>
                    <a:pt x="4371" y="1085"/>
                  </a:lnTo>
                  <a:lnTo>
                    <a:pt x="3493" y="1199"/>
                  </a:lnTo>
                  <a:lnTo>
                    <a:pt x="2751" y="1427"/>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94" name="Google Shape;794;p38"/>
            <p:cNvSpPr/>
            <p:nvPr/>
          </p:nvSpPr>
          <p:spPr>
            <a:xfrm>
              <a:off x="2628975" y="2981450"/>
              <a:ext cx="58225" cy="84175"/>
            </a:xfrm>
            <a:custGeom>
              <a:rect b="b" l="l" r="r" t="t"/>
              <a:pathLst>
                <a:path extrusionOk="0" h="3367" w="2329">
                  <a:moveTo>
                    <a:pt x="1575" y="2956"/>
                  </a:moveTo>
                  <a:lnTo>
                    <a:pt x="1826" y="2283"/>
                  </a:lnTo>
                  <a:lnTo>
                    <a:pt x="2328" y="1449"/>
                  </a:lnTo>
                  <a:lnTo>
                    <a:pt x="2203" y="1084"/>
                  </a:lnTo>
                  <a:lnTo>
                    <a:pt x="1370" y="308"/>
                  </a:lnTo>
                  <a:lnTo>
                    <a:pt x="788" y="103"/>
                  </a:lnTo>
                  <a:lnTo>
                    <a:pt x="514" y="0"/>
                  </a:lnTo>
                  <a:lnTo>
                    <a:pt x="69" y="788"/>
                  </a:lnTo>
                  <a:lnTo>
                    <a:pt x="126" y="1415"/>
                  </a:lnTo>
                  <a:lnTo>
                    <a:pt x="434" y="1940"/>
                  </a:lnTo>
                  <a:lnTo>
                    <a:pt x="286" y="2328"/>
                  </a:lnTo>
                  <a:lnTo>
                    <a:pt x="206" y="2739"/>
                  </a:lnTo>
                  <a:lnTo>
                    <a:pt x="0" y="3138"/>
                  </a:lnTo>
                  <a:lnTo>
                    <a:pt x="343" y="3321"/>
                  </a:lnTo>
                  <a:lnTo>
                    <a:pt x="594" y="3070"/>
                  </a:lnTo>
                  <a:lnTo>
                    <a:pt x="776" y="3104"/>
                  </a:lnTo>
                  <a:lnTo>
                    <a:pt x="879" y="3367"/>
                  </a:lnTo>
                  <a:lnTo>
                    <a:pt x="1267" y="3287"/>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95" name="Google Shape;795;p38"/>
            <p:cNvSpPr/>
            <p:nvPr/>
          </p:nvSpPr>
          <p:spPr>
            <a:xfrm>
              <a:off x="3640650" y="1956900"/>
              <a:ext cx="255375" cy="215450"/>
            </a:xfrm>
            <a:custGeom>
              <a:rect b="b" l="l" r="r" t="t"/>
              <a:pathLst>
                <a:path extrusionOk="0" h="8618" w="10215">
                  <a:moveTo>
                    <a:pt x="10215" y="7932"/>
                  </a:moveTo>
                  <a:lnTo>
                    <a:pt x="10066" y="7191"/>
                  </a:lnTo>
                  <a:lnTo>
                    <a:pt x="9610" y="7510"/>
                  </a:lnTo>
                  <a:lnTo>
                    <a:pt x="9462" y="7841"/>
                  </a:lnTo>
                  <a:lnTo>
                    <a:pt x="9667" y="8446"/>
                  </a:lnTo>
                  <a:lnTo>
                    <a:pt x="10009" y="8617"/>
                  </a:lnTo>
                  <a:close/>
                  <a:moveTo>
                    <a:pt x="5730" y="663"/>
                  </a:moveTo>
                  <a:lnTo>
                    <a:pt x="5387" y="321"/>
                  </a:lnTo>
                  <a:lnTo>
                    <a:pt x="5068" y="309"/>
                  </a:lnTo>
                  <a:lnTo>
                    <a:pt x="4965" y="1"/>
                  </a:lnTo>
                  <a:lnTo>
                    <a:pt x="4360" y="172"/>
                  </a:lnTo>
                  <a:lnTo>
                    <a:pt x="4155" y="891"/>
                  </a:lnTo>
                  <a:lnTo>
                    <a:pt x="2546" y="1576"/>
                  </a:lnTo>
                  <a:lnTo>
                    <a:pt x="1884" y="1211"/>
                  </a:lnTo>
                  <a:lnTo>
                    <a:pt x="2089" y="2204"/>
                  </a:lnTo>
                  <a:lnTo>
                    <a:pt x="914" y="1975"/>
                  </a:lnTo>
                  <a:lnTo>
                    <a:pt x="1" y="2158"/>
                  </a:lnTo>
                  <a:lnTo>
                    <a:pt x="58" y="2820"/>
                  </a:lnTo>
                  <a:lnTo>
                    <a:pt x="1131" y="3162"/>
                  </a:lnTo>
                  <a:lnTo>
                    <a:pt x="1644" y="3607"/>
                  </a:lnTo>
                  <a:lnTo>
                    <a:pt x="2375" y="4532"/>
                  </a:lnTo>
                  <a:lnTo>
                    <a:pt x="2226" y="6289"/>
                  </a:lnTo>
                  <a:lnTo>
                    <a:pt x="1850" y="6814"/>
                  </a:lnTo>
                  <a:lnTo>
                    <a:pt x="2135" y="7156"/>
                  </a:lnTo>
                  <a:lnTo>
                    <a:pt x="3470" y="7556"/>
                  </a:lnTo>
                  <a:lnTo>
                    <a:pt x="3744" y="7373"/>
                  </a:lnTo>
                  <a:lnTo>
                    <a:pt x="4554" y="7773"/>
                  </a:lnTo>
                  <a:lnTo>
                    <a:pt x="5410" y="7659"/>
                  </a:lnTo>
                  <a:lnTo>
                    <a:pt x="5479" y="7134"/>
                  </a:lnTo>
                  <a:lnTo>
                    <a:pt x="6540" y="6848"/>
                  </a:lnTo>
                  <a:lnTo>
                    <a:pt x="7967" y="7077"/>
                  </a:lnTo>
                  <a:lnTo>
                    <a:pt x="8606" y="6586"/>
                  </a:lnTo>
                  <a:lnTo>
                    <a:pt x="8674" y="6198"/>
                  </a:lnTo>
                  <a:lnTo>
                    <a:pt x="8298" y="6084"/>
                  </a:lnTo>
                  <a:lnTo>
                    <a:pt x="8081" y="5399"/>
                  </a:lnTo>
                  <a:lnTo>
                    <a:pt x="8320" y="5148"/>
                  </a:lnTo>
                  <a:lnTo>
                    <a:pt x="8092" y="4806"/>
                  </a:lnTo>
                  <a:lnTo>
                    <a:pt x="8126" y="4566"/>
                  </a:lnTo>
                  <a:lnTo>
                    <a:pt x="7864" y="4178"/>
                  </a:lnTo>
                  <a:lnTo>
                    <a:pt x="7522" y="4303"/>
                  </a:lnTo>
                  <a:lnTo>
                    <a:pt x="7522" y="3904"/>
                  </a:lnTo>
                  <a:lnTo>
                    <a:pt x="8024" y="3402"/>
                  </a:lnTo>
                  <a:lnTo>
                    <a:pt x="7989" y="3174"/>
                  </a:lnTo>
                  <a:lnTo>
                    <a:pt x="8320" y="3265"/>
                  </a:lnTo>
                  <a:lnTo>
                    <a:pt x="8503" y="3117"/>
                  </a:lnTo>
                  <a:lnTo>
                    <a:pt x="8583" y="2477"/>
                  </a:lnTo>
                  <a:lnTo>
                    <a:pt x="8902" y="1884"/>
                  </a:lnTo>
                  <a:lnTo>
                    <a:pt x="7887" y="1713"/>
                  </a:lnTo>
                  <a:lnTo>
                    <a:pt x="7544" y="1485"/>
                  </a:lnTo>
                  <a:lnTo>
                    <a:pt x="7350" y="1496"/>
                  </a:lnTo>
                  <a:lnTo>
                    <a:pt x="7191" y="1427"/>
                  </a:lnTo>
                  <a:lnTo>
                    <a:pt x="6563" y="1028"/>
                  </a:lnTo>
                  <a:lnTo>
                    <a:pt x="6209" y="1085"/>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96" name="Google Shape;796;p38"/>
            <p:cNvSpPr/>
            <p:nvPr/>
          </p:nvSpPr>
          <p:spPr>
            <a:xfrm>
              <a:off x="3550500" y="2120100"/>
              <a:ext cx="250800" cy="176350"/>
            </a:xfrm>
            <a:custGeom>
              <a:rect b="b" l="l" r="r" t="t"/>
              <a:pathLst>
                <a:path extrusionOk="0" h="7054" w="10032">
                  <a:moveTo>
                    <a:pt x="8023" y="4520"/>
                  </a:moveTo>
                  <a:lnTo>
                    <a:pt x="8023" y="4497"/>
                  </a:lnTo>
                  <a:lnTo>
                    <a:pt x="7944" y="4497"/>
                  </a:lnTo>
                  <a:lnTo>
                    <a:pt x="7909" y="4440"/>
                  </a:lnTo>
                  <a:lnTo>
                    <a:pt x="7886" y="4463"/>
                  </a:lnTo>
                  <a:lnTo>
                    <a:pt x="7875" y="4497"/>
                  </a:lnTo>
                  <a:lnTo>
                    <a:pt x="7875" y="4520"/>
                  </a:lnTo>
                  <a:lnTo>
                    <a:pt x="7944" y="4520"/>
                  </a:lnTo>
                  <a:lnTo>
                    <a:pt x="8001" y="4543"/>
                  </a:lnTo>
                  <a:close/>
                  <a:moveTo>
                    <a:pt x="7909" y="4292"/>
                  </a:moveTo>
                  <a:lnTo>
                    <a:pt x="7944" y="4292"/>
                  </a:lnTo>
                  <a:lnTo>
                    <a:pt x="8035" y="4189"/>
                  </a:lnTo>
                  <a:lnTo>
                    <a:pt x="8035" y="4155"/>
                  </a:lnTo>
                  <a:lnTo>
                    <a:pt x="7989" y="4121"/>
                  </a:lnTo>
                  <a:lnTo>
                    <a:pt x="7829" y="4155"/>
                  </a:lnTo>
                  <a:lnTo>
                    <a:pt x="7807" y="4189"/>
                  </a:lnTo>
                  <a:lnTo>
                    <a:pt x="7807" y="4235"/>
                  </a:lnTo>
                  <a:lnTo>
                    <a:pt x="7761" y="4257"/>
                  </a:lnTo>
                  <a:lnTo>
                    <a:pt x="7749" y="4315"/>
                  </a:lnTo>
                  <a:lnTo>
                    <a:pt x="7761" y="4337"/>
                  </a:lnTo>
                  <a:lnTo>
                    <a:pt x="7875" y="4349"/>
                  </a:lnTo>
                  <a:close/>
                  <a:moveTo>
                    <a:pt x="5456" y="286"/>
                  </a:moveTo>
                  <a:lnTo>
                    <a:pt x="4280" y="263"/>
                  </a:lnTo>
                  <a:lnTo>
                    <a:pt x="3675" y="297"/>
                  </a:lnTo>
                  <a:lnTo>
                    <a:pt x="2911" y="161"/>
                  </a:lnTo>
                  <a:lnTo>
                    <a:pt x="1941" y="161"/>
                  </a:lnTo>
                  <a:lnTo>
                    <a:pt x="1062" y="1"/>
                  </a:lnTo>
                  <a:lnTo>
                    <a:pt x="1" y="640"/>
                  </a:lnTo>
                  <a:lnTo>
                    <a:pt x="286" y="1016"/>
                  </a:lnTo>
                  <a:lnTo>
                    <a:pt x="229" y="1644"/>
                  </a:lnTo>
                  <a:lnTo>
                    <a:pt x="503" y="1416"/>
                  </a:lnTo>
                  <a:lnTo>
                    <a:pt x="799" y="1290"/>
                  </a:lnTo>
                  <a:lnTo>
                    <a:pt x="971" y="1724"/>
                  </a:lnTo>
                  <a:lnTo>
                    <a:pt x="1404" y="1724"/>
                  </a:lnTo>
                  <a:lnTo>
                    <a:pt x="1530" y="1610"/>
                  </a:lnTo>
                  <a:lnTo>
                    <a:pt x="1952" y="1644"/>
                  </a:lnTo>
                  <a:lnTo>
                    <a:pt x="2146" y="2089"/>
                  </a:lnTo>
                  <a:lnTo>
                    <a:pt x="1804" y="2329"/>
                  </a:lnTo>
                  <a:lnTo>
                    <a:pt x="1770" y="3025"/>
                  </a:lnTo>
                  <a:lnTo>
                    <a:pt x="1644" y="3151"/>
                  </a:lnTo>
                  <a:lnTo>
                    <a:pt x="1598" y="3584"/>
                  </a:lnTo>
                  <a:lnTo>
                    <a:pt x="1290" y="3653"/>
                  </a:lnTo>
                  <a:lnTo>
                    <a:pt x="1575" y="4189"/>
                  </a:lnTo>
                  <a:lnTo>
                    <a:pt x="1347" y="4805"/>
                  </a:lnTo>
                  <a:lnTo>
                    <a:pt x="1598" y="5079"/>
                  </a:lnTo>
                  <a:lnTo>
                    <a:pt x="1484" y="5319"/>
                  </a:lnTo>
                  <a:lnTo>
                    <a:pt x="1199" y="5673"/>
                  </a:lnTo>
                  <a:lnTo>
                    <a:pt x="1256" y="5981"/>
                  </a:lnTo>
                  <a:lnTo>
                    <a:pt x="1941" y="6118"/>
                  </a:lnTo>
                  <a:lnTo>
                    <a:pt x="2135" y="6654"/>
                  </a:lnTo>
                  <a:lnTo>
                    <a:pt x="2420" y="6962"/>
                  </a:lnTo>
                  <a:lnTo>
                    <a:pt x="2785" y="7053"/>
                  </a:lnTo>
                  <a:lnTo>
                    <a:pt x="3082" y="6688"/>
                  </a:lnTo>
                  <a:lnTo>
                    <a:pt x="3550" y="6369"/>
                  </a:lnTo>
                  <a:lnTo>
                    <a:pt x="4269" y="6380"/>
                  </a:lnTo>
                  <a:lnTo>
                    <a:pt x="5216" y="6380"/>
                  </a:lnTo>
                  <a:lnTo>
                    <a:pt x="5764" y="5661"/>
                  </a:lnTo>
                  <a:lnTo>
                    <a:pt x="6323" y="5479"/>
                  </a:lnTo>
                  <a:lnTo>
                    <a:pt x="6494" y="4885"/>
                  </a:lnTo>
                  <a:lnTo>
                    <a:pt x="6916" y="4463"/>
                  </a:lnTo>
                  <a:lnTo>
                    <a:pt x="6631" y="3938"/>
                  </a:lnTo>
                  <a:lnTo>
                    <a:pt x="6916" y="3208"/>
                  </a:lnTo>
                  <a:lnTo>
                    <a:pt x="7361" y="2717"/>
                  </a:lnTo>
                  <a:lnTo>
                    <a:pt x="7430" y="2409"/>
                  </a:lnTo>
                  <a:lnTo>
                    <a:pt x="8377" y="2226"/>
                  </a:lnTo>
                  <a:lnTo>
                    <a:pt x="9062" y="1621"/>
                  </a:lnTo>
                  <a:lnTo>
                    <a:pt x="9016" y="1131"/>
                  </a:lnTo>
                  <a:lnTo>
                    <a:pt x="8160" y="1245"/>
                  </a:lnTo>
                  <a:lnTo>
                    <a:pt x="7350" y="845"/>
                  </a:lnTo>
                  <a:lnTo>
                    <a:pt x="7076" y="1028"/>
                  </a:lnTo>
                  <a:lnTo>
                    <a:pt x="5730" y="628"/>
                  </a:lnTo>
                  <a:close/>
                  <a:moveTo>
                    <a:pt x="9165" y="3516"/>
                  </a:moveTo>
                  <a:lnTo>
                    <a:pt x="9176" y="3470"/>
                  </a:lnTo>
                  <a:lnTo>
                    <a:pt x="9187" y="3436"/>
                  </a:lnTo>
                  <a:lnTo>
                    <a:pt x="9199" y="3424"/>
                  </a:lnTo>
                  <a:lnTo>
                    <a:pt x="9176" y="3402"/>
                  </a:lnTo>
                  <a:lnTo>
                    <a:pt x="9176" y="3379"/>
                  </a:lnTo>
                  <a:lnTo>
                    <a:pt x="9199" y="3356"/>
                  </a:lnTo>
                  <a:lnTo>
                    <a:pt x="9176" y="3333"/>
                  </a:lnTo>
                  <a:lnTo>
                    <a:pt x="8993" y="3390"/>
                  </a:lnTo>
                  <a:lnTo>
                    <a:pt x="8891" y="3447"/>
                  </a:lnTo>
                  <a:lnTo>
                    <a:pt x="8594" y="3664"/>
                  </a:lnTo>
                  <a:lnTo>
                    <a:pt x="8594" y="3710"/>
                  </a:lnTo>
                  <a:lnTo>
                    <a:pt x="8605" y="3733"/>
                  </a:lnTo>
                  <a:lnTo>
                    <a:pt x="8662" y="3733"/>
                  </a:lnTo>
                  <a:lnTo>
                    <a:pt x="8685" y="3790"/>
                  </a:lnTo>
                  <a:lnTo>
                    <a:pt x="8742" y="3733"/>
                  </a:lnTo>
                  <a:lnTo>
                    <a:pt x="8788" y="3721"/>
                  </a:lnTo>
                  <a:lnTo>
                    <a:pt x="8834" y="3733"/>
                  </a:lnTo>
                  <a:lnTo>
                    <a:pt x="8868" y="3767"/>
                  </a:lnTo>
                  <a:lnTo>
                    <a:pt x="8891" y="3847"/>
                  </a:lnTo>
                  <a:lnTo>
                    <a:pt x="8902" y="3881"/>
                  </a:lnTo>
                  <a:lnTo>
                    <a:pt x="8993" y="3892"/>
                  </a:lnTo>
                  <a:lnTo>
                    <a:pt x="9119" y="3949"/>
                  </a:lnTo>
                  <a:lnTo>
                    <a:pt x="9176" y="3927"/>
                  </a:lnTo>
                  <a:lnTo>
                    <a:pt x="9244" y="3881"/>
                  </a:lnTo>
                  <a:lnTo>
                    <a:pt x="9279" y="3790"/>
                  </a:lnTo>
                  <a:lnTo>
                    <a:pt x="9313" y="3721"/>
                  </a:lnTo>
                  <a:lnTo>
                    <a:pt x="9359" y="3653"/>
                  </a:lnTo>
                  <a:lnTo>
                    <a:pt x="9404" y="3596"/>
                  </a:lnTo>
                  <a:lnTo>
                    <a:pt x="9381" y="3539"/>
                  </a:lnTo>
                  <a:lnTo>
                    <a:pt x="9347" y="3527"/>
                  </a:lnTo>
                  <a:lnTo>
                    <a:pt x="9302" y="3504"/>
                  </a:lnTo>
                  <a:lnTo>
                    <a:pt x="9233" y="3539"/>
                  </a:lnTo>
                  <a:close/>
                  <a:moveTo>
                    <a:pt x="10021" y="3470"/>
                  </a:moveTo>
                  <a:lnTo>
                    <a:pt x="10032" y="3413"/>
                  </a:lnTo>
                  <a:lnTo>
                    <a:pt x="10032" y="3402"/>
                  </a:lnTo>
                  <a:lnTo>
                    <a:pt x="9963" y="3299"/>
                  </a:lnTo>
                  <a:lnTo>
                    <a:pt x="9827" y="3253"/>
                  </a:lnTo>
                  <a:lnTo>
                    <a:pt x="9690" y="3265"/>
                  </a:lnTo>
                  <a:lnTo>
                    <a:pt x="9678" y="3287"/>
                  </a:lnTo>
                  <a:lnTo>
                    <a:pt x="9678" y="3345"/>
                  </a:lnTo>
                  <a:lnTo>
                    <a:pt x="9690" y="3356"/>
                  </a:lnTo>
                  <a:lnTo>
                    <a:pt x="9769" y="3367"/>
                  </a:lnTo>
                  <a:lnTo>
                    <a:pt x="9998" y="3470"/>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97" name="Google Shape;797;p38"/>
            <p:cNvSpPr/>
            <p:nvPr/>
          </p:nvSpPr>
          <p:spPr>
            <a:xfrm>
              <a:off x="2326825" y="2825950"/>
              <a:ext cx="3450" cy="4300"/>
            </a:xfrm>
            <a:custGeom>
              <a:rect b="b" l="l" r="r" t="t"/>
              <a:pathLst>
                <a:path extrusionOk="0" h="172" w="138">
                  <a:moveTo>
                    <a:pt x="138" y="137"/>
                  </a:moveTo>
                  <a:lnTo>
                    <a:pt x="115" y="126"/>
                  </a:lnTo>
                  <a:lnTo>
                    <a:pt x="81" y="35"/>
                  </a:lnTo>
                  <a:lnTo>
                    <a:pt x="35" y="0"/>
                  </a:lnTo>
                  <a:lnTo>
                    <a:pt x="24" y="12"/>
                  </a:lnTo>
                  <a:lnTo>
                    <a:pt x="1" y="58"/>
                  </a:lnTo>
                  <a:lnTo>
                    <a:pt x="46" y="103"/>
                  </a:lnTo>
                  <a:lnTo>
                    <a:pt x="92" y="149"/>
                  </a:lnTo>
                  <a:lnTo>
                    <a:pt x="126" y="172"/>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98" name="Google Shape;798;p38"/>
            <p:cNvSpPr/>
            <p:nvPr/>
          </p:nvSpPr>
          <p:spPr>
            <a:xfrm>
              <a:off x="2474325" y="2697550"/>
              <a:ext cx="3450" cy="2025"/>
            </a:xfrm>
            <a:custGeom>
              <a:rect b="b" l="l" r="r" t="t"/>
              <a:pathLst>
                <a:path extrusionOk="0" h="81" w="138">
                  <a:moveTo>
                    <a:pt x="126" y="47"/>
                  </a:moveTo>
                  <a:lnTo>
                    <a:pt x="138" y="12"/>
                  </a:lnTo>
                  <a:lnTo>
                    <a:pt x="104" y="1"/>
                  </a:lnTo>
                  <a:lnTo>
                    <a:pt x="1" y="69"/>
                  </a:lnTo>
                  <a:lnTo>
                    <a:pt x="1" y="81"/>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799" name="Google Shape;799;p38"/>
            <p:cNvSpPr/>
            <p:nvPr/>
          </p:nvSpPr>
          <p:spPr>
            <a:xfrm>
              <a:off x="3747075" y="2144350"/>
              <a:ext cx="6025" cy="4600"/>
            </a:xfrm>
            <a:custGeom>
              <a:rect b="b" l="l" r="r" t="t"/>
              <a:pathLst>
                <a:path extrusionOk="0" h="184" w="241">
                  <a:moveTo>
                    <a:pt x="217" y="126"/>
                  </a:moveTo>
                  <a:lnTo>
                    <a:pt x="229" y="103"/>
                  </a:lnTo>
                  <a:lnTo>
                    <a:pt x="240" y="69"/>
                  </a:lnTo>
                  <a:lnTo>
                    <a:pt x="240" y="58"/>
                  </a:lnTo>
                  <a:lnTo>
                    <a:pt x="217" y="46"/>
                  </a:lnTo>
                  <a:lnTo>
                    <a:pt x="115" y="12"/>
                  </a:lnTo>
                  <a:lnTo>
                    <a:pt x="69" y="1"/>
                  </a:lnTo>
                  <a:lnTo>
                    <a:pt x="46" y="12"/>
                  </a:lnTo>
                  <a:lnTo>
                    <a:pt x="12" y="46"/>
                  </a:lnTo>
                  <a:lnTo>
                    <a:pt x="1" y="81"/>
                  </a:lnTo>
                  <a:lnTo>
                    <a:pt x="12" y="103"/>
                  </a:lnTo>
                  <a:lnTo>
                    <a:pt x="12" y="126"/>
                  </a:lnTo>
                  <a:lnTo>
                    <a:pt x="12" y="161"/>
                  </a:lnTo>
                  <a:lnTo>
                    <a:pt x="23" y="183"/>
                  </a:lnTo>
                  <a:lnTo>
                    <a:pt x="58" y="183"/>
                  </a:lnTo>
                  <a:lnTo>
                    <a:pt x="81" y="183"/>
                  </a:lnTo>
                  <a:lnTo>
                    <a:pt x="126" y="172"/>
                  </a:lnTo>
                  <a:lnTo>
                    <a:pt x="195" y="126"/>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00" name="Google Shape;800;p38"/>
            <p:cNvSpPr/>
            <p:nvPr/>
          </p:nvSpPr>
          <p:spPr>
            <a:xfrm>
              <a:off x="2497150" y="2710400"/>
              <a:ext cx="3750" cy="16000"/>
            </a:xfrm>
            <a:custGeom>
              <a:rect b="b" l="l" r="r" t="t"/>
              <a:pathLst>
                <a:path extrusionOk="0" h="640" w="150">
                  <a:moveTo>
                    <a:pt x="126" y="617"/>
                  </a:moveTo>
                  <a:lnTo>
                    <a:pt x="149" y="594"/>
                  </a:lnTo>
                  <a:lnTo>
                    <a:pt x="149" y="583"/>
                  </a:lnTo>
                  <a:lnTo>
                    <a:pt x="149" y="560"/>
                  </a:lnTo>
                  <a:lnTo>
                    <a:pt x="138" y="537"/>
                  </a:lnTo>
                  <a:lnTo>
                    <a:pt x="126" y="514"/>
                  </a:lnTo>
                  <a:lnTo>
                    <a:pt x="69" y="480"/>
                  </a:lnTo>
                  <a:lnTo>
                    <a:pt x="1" y="560"/>
                  </a:lnTo>
                  <a:lnTo>
                    <a:pt x="1" y="583"/>
                  </a:lnTo>
                  <a:lnTo>
                    <a:pt x="12" y="628"/>
                  </a:lnTo>
                  <a:lnTo>
                    <a:pt x="92" y="640"/>
                  </a:lnTo>
                  <a:close/>
                  <a:moveTo>
                    <a:pt x="149" y="115"/>
                  </a:moveTo>
                  <a:lnTo>
                    <a:pt x="149" y="46"/>
                  </a:lnTo>
                  <a:lnTo>
                    <a:pt x="138" y="12"/>
                  </a:lnTo>
                  <a:lnTo>
                    <a:pt x="92" y="12"/>
                  </a:lnTo>
                  <a:lnTo>
                    <a:pt x="81" y="1"/>
                  </a:lnTo>
                  <a:lnTo>
                    <a:pt x="69" y="1"/>
                  </a:lnTo>
                  <a:lnTo>
                    <a:pt x="46" y="12"/>
                  </a:lnTo>
                  <a:lnTo>
                    <a:pt x="69" y="103"/>
                  </a:lnTo>
                  <a:lnTo>
                    <a:pt x="138" y="137"/>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01" name="Google Shape;801;p38"/>
            <p:cNvSpPr/>
            <p:nvPr/>
          </p:nvSpPr>
          <p:spPr>
            <a:xfrm>
              <a:off x="2187025" y="2500700"/>
              <a:ext cx="108150" cy="136700"/>
            </a:xfrm>
            <a:custGeom>
              <a:rect b="b" l="l" r="r" t="t"/>
              <a:pathLst>
                <a:path extrusionOk="0" h="5468" w="4326">
                  <a:moveTo>
                    <a:pt x="3984" y="5216"/>
                  </a:moveTo>
                  <a:lnTo>
                    <a:pt x="4018" y="5136"/>
                  </a:lnTo>
                  <a:lnTo>
                    <a:pt x="3972" y="5125"/>
                  </a:lnTo>
                  <a:lnTo>
                    <a:pt x="3904" y="5216"/>
                  </a:lnTo>
                  <a:lnTo>
                    <a:pt x="3812" y="5262"/>
                  </a:lnTo>
                  <a:lnTo>
                    <a:pt x="3767" y="5262"/>
                  </a:lnTo>
                  <a:lnTo>
                    <a:pt x="3675" y="5216"/>
                  </a:lnTo>
                  <a:lnTo>
                    <a:pt x="3596" y="5216"/>
                  </a:lnTo>
                  <a:lnTo>
                    <a:pt x="3539" y="5284"/>
                  </a:lnTo>
                  <a:lnTo>
                    <a:pt x="3459" y="5307"/>
                  </a:lnTo>
                  <a:lnTo>
                    <a:pt x="3470" y="5319"/>
                  </a:lnTo>
                  <a:lnTo>
                    <a:pt x="3470" y="5353"/>
                  </a:lnTo>
                  <a:lnTo>
                    <a:pt x="3447" y="5387"/>
                  </a:lnTo>
                  <a:lnTo>
                    <a:pt x="3447" y="5421"/>
                  </a:lnTo>
                  <a:lnTo>
                    <a:pt x="3459" y="5467"/>
                  </a:lnTo>
                  <a:lnTo>
                    <a:pt x="3675" y="5444"/>
                  </a:lnTo>
                  <a:lnTo>
                    <a:pt x="3858" y="5421"/>
                  </a:lnTo>
                  <a:lnTo>
                    <a:pt x="3961" y="5296"/>
                  </a:lnTo>
                  <a:close/>
                  <a:moveTo>
                    <a:pt x="4098" y="4931"/>
                  </a:moveTo>
                  <a:lnTo>
                    <a:pt x="4041" y="4896"/>
                  </a:lnTo>
                  <a:lnTo>
                    <a:pt x="3984" y="4931"/>
                  </a:lnTo>
                  <a:lnTo>
                    <a:pt x="3995" y="4976"/>
                  </a:lnTo>
                  <a:close/>
                  <a:moveTo>
                    <a:pt x="4098" y="4109"/>
                  </a:moveTo>
                  <a:lnTo>
                    <a:pt x="4041" y="4075"/>
                  </a:lnTo>
                  <a:lnTo>
                    <a:pt x="3995" y="4155"/>
                  </a:lnTo>
                  <a:lnTo>
                    <a:pt x="4041" y="4166"/>
                  </a:lnTo>
                  <a:lnTo>
                    <a:pt x="4143" y="4155"/>
                  </a:lnTo>
                  <a:lnTo>
                    <a:pt x="4212" y="4166"/>
                  </a:lnTo>
                  <a:lnTo>
                    <a:pt x="4280" y="4223"/>
                  </a:lnTo>
                  <a:lnTo>
                    <a:pt x="4326" y="4189"/>
                  </a:lnTo>
                  <a:lnTo>
                    <a:pt x="4315" y="4177"/>
                  </a:lnTo>
                  <a:lnTo>
                    <a:pt x="4257" y="4132"/>
                  </a:lnTo>
                  <a:lnTo>
                    <a:pt x="4166" y="4120"/>
                  </a:lnTo>
                  <a:lnTo>
                    <a:pt x="4143" y="4120"/>
                  </a:lnTo>
                  <a:close/>
                  <a:moveTo>
                    <a:pt x="3150" y="4292"/>
                  </a:moveTo>
                  <a:lnTo>
                    <a:pt x="3253" y="4212"/>
                  </a:lnTo>
                  <a:lnTo>
                    <a:pt x="3356" y="4166"/>
                  </a:lnTo>
                  <a:lnTo>
                    <a:pt x="3481" y="4006"/>
                  </a:lnTo>
                  <a:lnTo>
                    <a:pt x="3470" y="3881"/>
                  </a:lnTo>
                  <a:lnTo>
                    <a:pt x="3504" y="3824"/>
                  </a:lnTo>
                  <a:lnTo>
                    <a:pt x="3413" y="3835"/>
                  </a:lnTo>
                  <a:lnTo>
                    <a:pt x="3402" y="3881"/>
                  </a:lnTo>
                  <a:lnTo>
                    <a:pt x="3379" y="3926"/>
                  </a:lnTo>
                  <a:lnTo>
                    <a:pt x="3424" y="3983"/>
                  </a:lnTo>
                  <a:lnTo>
                    <a:pt x="3424" y="4006"/>
                  </a:lnTo>
                  <a:lnTo>
                    <a:pt x="3402" y="4063"/>
                  </a:lnTo>
                  <a:lnTo>
                    <a:pt x="3356" y="4075"/>
                  </a:lnTo>
                  <a:lnTo>
                    <a:pt x="3344" y="4109"/>
                  </a:lnTo>
                  <a:lnTo>
                    <a:pt x="3299" y="4120"/>
                  </a:lnTo>
                  <a:lnTo>
                    <a:pt x="3242" y="4189"/>
                  </a:lnTo>
                  <a:lnTo>
                    <a:pt x="3128" y="4280"/>
                  </a:lnTo>
                  <a:lnTo>
                    <a:pt x="3093" y="4326"/>
                  </a:lnTo>
                  <a:close/>
                  <a:moveTo>
                    <a:pt x="3322" y="3835"/>
                  </a:moveTo>
                  <a:lnTo>
                    <a:pt x="3242" y="3812"/>
                  </a:lnTo>
                  <a:lnTo>
                    <a:pt x="3208" y="3755"/>
                  </a:lnTo>
                  <a:lnTo>
                    <a:pt x="3150" y="3732"/>
                  </a:lnTo>
                  <a:lnTo>
                    <a:pt x="3139" y="3767"/>
                  </a:lnTo>
                  <a:lnTo>
                    <a:pt x="3139" y="3789"/>
                  </a:lnTo>
                  <a:lnTo>
                    <a:pt x="3150" y="3846"/>
                  </a:lnTo>
                  <a:lnTo>
                    <a:pt x="3185" y="3835"/>
                  </a:lnTo>
                  <a:lnTo>
                    <a:pt x="3299" y="3892"/>
                  </a:lnTo>
                  <a:lnTo>
                    <a:pt x="3356" y="3846"/>
                  </a:lnTo>
                  <a:close/>
                  <a:moveTo>
                    <a:pt x="2740" y="3675"/>
                  </a:moveTo>
                  <a:lnTo>
                    <a:pt x="2740" y="3584"/>
                  </a:lnTo>
                  <a:lnTo>
                    <a:pt x="2683" y="3504"/>
                  </a:lnTo>
                  <a:lnTo>
                    <a:pt x="2603" y="3447"/>
                  </a:lnTo>
                  <a:lnTo>
                    <a:pt x="2580" y="3276"/>
                  </a:lnTo>
                  <a:lnTo>
                    <a:pt x="2546" y="3185"/>
                  </a:lnTo>
                  <a:lnTo>
                    <a:pt x="2511" y="3093"/>
                  </a:lnTo>
                  <a:lnTo>
                    <a:pt x="2454" y="2979"/>
                  </a:lnTo>
                  <a:lnTo>
                    <a:pt x="2454" y="3048"/>
                  </a:lnTo>
                  <a:lnTo>
                    <a:pt x="2466" y="3070"/>
                  </a:lnTo>
                  <a:lnTo>
                    <a:pt x="2489" y="3150"/>
                  </a:lnTo>
                  <a:lnTo>
                    <a:pt x="2546" y="3276"/>
                  </a:lnTo>
                  <a:lnTo>
                    <a:pt x="2557" y="3333"/>
                  </a:lnTo>
                  <a:lnTo>
                    <a:pt x="2546" y="3390"/>
                  </a:lnTo>
                  <a:lnTo>
                    <a:pt x="2489" y="3413"/>
                  </a:lnTo>
                  <a:lnTo>
                    <a:pt x="2466" y="3436"/>
                  </a:lnTo>
                  <a:lnTo>
                    <a:pt x="2546" y="3481"/>
                  </a:lnTo>
                  <a:lnTo>
                    <a:pt x="2660" y="3527"/>
                  </a:lnTo>
                  <a:lnTo>
                    <a:pt x="2728" y="3710"/>
                  </a:lnTo>
                  <a:close/>
                  <a:moveTo>
                    <a:pt x="2158" y="3185"/>
                  </a:moveTo>
                  <a:lnTo>
                    <a:pt x="2089" y="3139"/>
                  </a:lnTo>
                  <a:lnTo>
                    <a:pt x="2055" y="3093"/>
                  </a:lnTo>
                  <a:lnTo>
                    <a:pt x="1952" y="2991"/>
                  </a:lnTo>
                  <a:lnTo>
                    <a:pt x="1918" y="2979"/>
                  </a:lnTo>
                  <a:lnTo>
                    <a:pt x="1884" y="3036"/>
                  </a:lnTo>
                  <a:lnTo>
                    <a:pt x="1941" y="3048"/>
                  </a:lnTo>
                  <a:lnTo>
                    <a:pt x="2066" y="3150"/>
                  </a:lnTo>
                  <a:lnTo>
                    <a:pt x="2123" y="3173"/>
                  </a:lnTo>
                  <a:close/>
                  <a:moveTo>
                    <a:pt x="3196" y="2614"/>
                  </a:moveTo>
                  <a:lnTo>
                    <a:pt x="3185" y="2568"/>
                  </a:lnTo>
                  <a:lnTo>
                    <a:pt x="3173" y="2568"/>
                  </a:lnTo>
                  <a:lnTo>
                    <a:pt x="3128" y="2580"/>
                  </a:lnTo>
                  <a:lnTo>
                    <a:pt x="3082" y="2705"/>
                  </a:lnTo>
                  <a:lnTo>
                    <a:pt x="3128" y="2705"/>
                  </a:lnTo>
                  <a:close/>
                  <a:moveTo>
                    <a:pt x="685" y="2454"/>
                  </a:moveTo>
                  <a:lnTo>
                    <a:pt x="663" y="2409"/>
                  </a:lnTo>
                  <a:lnTo>
                    <a:pt x="617" y="2431"/>
                  </a:lnTo>
                  <a:lnTo>
                    <a:pt x="549" y="2431"/>
                  </a:lnTo>
                  <a:lnTo>
                    <a:pt x="514" y="2454"/>
                  </a:lnTo>
                  <a:lnTo>
                    <a:pt x="457" y="2454"/>
                  </a:lnTo>
                  <a:lnTo>
                    <a:pt x="412" y="2477"/>
                  </a:lnTo>
                  <a:lnTo>
                    <a:pt x="469" y="2591"/>
                  </a:lnTo>
                  <a:lnTo>
                    <a:pt x="514" y="2637"/>
                  </a:lnTo>
                  <a:lnTo>
                    <a:pt x="526" y="2785"/>
                  </a:lnTo>
                  <a:lnTo>
                    <a:pt x="560" y="2797"/>
                  </a:lnTo>
                  <a:lnTo>
                    <a:pt x="549" y="2899"/>
                  </a:lnTo>
                  <a:lnTo>
                    <a:pt x="697" y="2911"/>
                  </a:lnTo>
                  <a:lnTo>
                    <a:pt x="754" y="2797"/>
                  </a:lnTo>
                  <a:lnTo>
                    <a:pt x="754" y="2751"/>
                  </a:lnTo>
                  <a:lnTo>
                    <a:pt x="754" y="2740"/>
                  </a:lnTo>
                  <a:lnTo>
                    <a:pt x="754" y="2705"/>
                  </a:lnTo>
                  <a:lnTo>
                    <a:pt x="754" y="2682"/>
                  </a:lnTo>
                  <a:lnTo>
                    <a:pt x="754" y="2557"/>
                  </a:lnTo>
                  <a:lnTo>
                    <a:pt x="720" y="2477"/>
                  </a:lnTo>
                  <a:lnTo>
                    <a:pt x="663" y="2568"/>
                  </a:lnTo>
                  <a:lnTo>
                    <a:pt x="606" y="2523"/>
                  </a:lnTo>
                  <a:lnTo>
                    <a:pt x="685" y="2466"/>
                  </a:lnTo>
                  <a:close/>
                  <a:moveTo>
                    <a:pt x="2523" y="2500"/>
                  </a:moveTo>
                  <a:lnTo>
                    <a:pt x="2386" y="2294"/>
                  </a:lnTo>
                  <a:lnTo>
                    <a:pt x="2386" y="2272"/>
                  </a:lnTo>
                  <a:lnTo>
                    <a:pt x="2317" y="2055"/>
                  </a:lnTo>
                  <a:lnTo>
                    <a:pt x="2272" y="2043"/>
                  </a:lnTo>
                  <a:lnTo>
                    <a:pt x="2260" y="2055"/>
                  </a:lnTo>
                  <a:lnTo>
                    <a:pt x="2238" y="2078"/>
                  </a:lnTo>
                  <a:lnTo>
                    <a:pt x="2295" y="2135"/>
                  </a:lnTo>
                  <a:lnTo>
                    <a:pt x="2295" y="2192"/>
                  </a:lnTo>
                  <a:lnTo>
                    <a:pt x="2340" y="2226"/>
                  </a:lnTo>
                  <a:lnTo>
                    <a:pt x="2397" y="2386"/>
                  </a:lnTo>
                  <a:lnTo>
                    <a:pt x="2454" y="2431"/>
                  </a:lnTo>
                  <a:lnTo>
                    <a:pt x="2443" y="2477"/>
                  </a:lnTo>
                  <a:lnTo>
                    <a:pt x="2386" y="2523"/>
                  </a:lnTo>
                  <a:lnTo>
                    <a:pt x="2374" y="2557"/>
                  </a:lnTo>
                  <a:lnTo>
                    <a:pt x="2386" y="2557"/>
                  </a:lnTo>
                  <a:lnTo>
                    <a:pt x="2466" y="2534"/>
                  </a:lnTo>
                  <a:lnTo>
                    <a:pt x="2523" y="2534"/>
                  </a:lnTo>
                  <a:close/>
                  <a:moveTo>
                    <a:pt x="1028" y="1758"/>
                  </a:moveTo>
                  <a:lnTo>
                    <a:pt x="1096" y="1724"/>
                  </a:lnTo>
                  <a:lnTo>
                    <a:pt x="1096" y="1724"/>
                  </a:lnTo>
                  <a:lnTo>
                    <a:pt x="1062" y="1701"/>
                  </a:lnTo>
                  <a:lnTo>
                    <a:pt x="959" y="1701"/>
                  </a:lnTo>
                  <a:lnTo>
                    <a:pt x="902" y="1712"/>
                  </a:lnTo>
                  <a:lnTo>
                    <a:pt x="868" y="1735"/>
                  </a:lnTo>
                  <a:lnTo>
                    <a:pt x="891" y="1758"/>
                  </a:lnTo>
                  <a:lnTo>
                    <a:pt x="948" y="1769"/>
                  </a:lnTo>
                  <a:close/>
                  <a:moveTo>
                    <a:pt x="685" y="2043"/>
                  </a:moveTo>
                  <a:lnTo>
                    <a:pt x="617" y="1952"/>
                  </a:lnTo>
                  <a:lnTo>
                    <a:pt x="571" y="1827"/>
                  </a:lnTo>
                  <a:lnTo>
                    <a:pt x="549" y="1769"/>
                  </a:lnTo>
                  <a:lnTo>
                    <a:pt x="560" y="1701"/>
                  </a:lnTo>
                  <a:lnTo>
                    <a:pt x="514" y="1644"/>
                  </a:lnTo>
                  <a:lnTo>
                    <a:pt x="434" y="1587"/>
                  </a:lnTo>
                  <a:lnTo>
                    <a:pt x="389" y="1598"/>
                  </a:lnTo>
                  <a:lnTo>
                    <a:pt x="400" y="1758"/>
                  </a:lnTo>
                  <a:lnTo>
                    <a:pt x="377" y="1838"/>
                  </a:lnTo>
                  <a:lnTo>
                    <a:pt x="263" y="1998"/>
                  </a:lnTo>
                  <a:lnTo>
                    <a:pt x="275" y="2055"/>
                  </a:lnTo>
                  <a:lnTo>
                    <a:pt x="275" y="2055"/>
                  </a:lnTo>
                  <a:lnTo>
                    <a:pt x="286" y="2078"/>
                  </a:lnTo>
                  <a:lnTo>
                    <a:pt x="218" y="2135"/>
                  </a:lnTo>
                  <a:lnTo>
                    <a:pt x="218" y="2100"/>
                  </a:lnTo>
                  <a:lnTo>
                    <a:pt x="138" y="2112"/>
                  </a:lnTo>
                  <a:lnTo>
                    <a:pt x="172" y="2180"/>
                  </a:lnTo>
                  <a:lnTo>
                    <a:pt x="263" y="2237"/>
                  </a:lnTo>
                  <a:lnTo>
                    <a:pt x="297" y="2249"/>
                  </a:lnTo>
                  <a:lnTo>
                    <a:pt x="343" y="2226"/>
                  </a:lnTo>
                  <a:lnTo>
                    <a:pt x="343" y="2294"/>
                  </a:lnTo>
                  <a:lnTo>
                    <a:pt x="389" y="2351"/>
                  </a:lnTo>
                  <a:lnTo>
                    <a:pt x="400" y="2409"/>
                  </a:lnTo>
                  <a:lnTo>
                    <a:pt x="446" y="2363"/>
                  </a:lnTo>
                  <a:lnTo>
                    <a:pt x="526" y="2340"/>
                  </a:lnTo>
                  <a:lnTo>
                    <a:pt x="560" y="2306"/>
                  </a:lnTo>
                  <a:lnTo>
                    <a:pt x="663" y="2249"/>
                  </a:lnTo>
                  <a:lnTo>
                    <a:pt x="663" y="2226"/>
                  </a:lnTo>
                  <a:lnTo>
                    <a:pt x="674" y="2135"/>
                  </a:lnTo>
                  <a:close/>
                  <a:moveTo>
                    <a:pt x="1644" y="1324"/>
                  </a:moveTo>
                  <a:lnTo>
                    <a:pt x="1598" y="1256"/>
                  </a:lnTo>
                  <a:lnTo>
                    <a:pt x="1587" y="1267"/>
                  </a:lnTo>
                  <a:lnTo>
                    <a:pt x="1576" y="1324"/>
                  </a:lnTo>
                  <a:lnTo>
                    <a:pt x="1530" y="1381"/>
                  </a:lnTo>
                  <a:lnTo>
                    <a:pt x="1598" y="1370"/>
                  </a:lnTo>
                  <a:lnTo>
                    <a:pt x="1655" y="1381"/>
                  </a:lnTo>
                  <a:lnTo>
                    <a:pt x="1747" y="1450"/>
                  </a:lnTo>
                  <a:lnTo>
                    <a:pt x="1849" y="1484"/>
                  </a:lnTo>
                  <a:lnTo>
                    <a:pt x="1884" y="1564"/>
                  </a:lnTo>
                  <a:lnTo>
                    <a:pt x="1975" y="1655"/>
                  </a:lnTo>
                  <a:lnTo>
                    <a:pt x="1975" y="1735"/>
                  </a:lnTo>
                  <a:lnTo>
                    <a:pt x="1918" y="1827"/>
                  </a:lnTo>
                  <a:lnTo>
                    <a:pt x="1895" y="1929"/>
                  </a:lnTo>
                  <a:lnTo>
                    <a:pt x="1815" y="1941"/>
                  </a:lnTo>
                  <a:lnTo>
                    <a:pt x="1827" y="1952"/>
                  </a:lnTo>
                  <a:lnTo>
                    <a:pt x="1872" y="1998"/>
                  </a:lnTo>
                  <a:lnTo>
                    <a:pt x="1884" y="2055"/>
                  </a:lnTo>
                  <a:lnTo>
                    <a:pt x="1918" y="2078"/>
                  </a:lnTo>
                  <a:lnTo>
                    <a:pt x="1918" y="1986"/>
                  </a:lnTo>
                  <a:lnTo>
                    <a:pt x="1952" y="1872"/>
                  </a:lnTo>
                  <a:lnTo>
                    <a:pt x="2009" y="1678"/>
                  </a:lnTo>
                  <a:lnTo>
                    <a:pt x="1998" y="1644"/>
                  </a:lnTo>
                  <a:lnTo>
                    <a:pt x="1952" y="1598"/>
                  </a:lnTo>
                  <a:lnTo>
                    <a:pt x="1861" y="1473"/>
                  </a:lnTo>
                  <a:lnTo>
                    <a:pt x="1758" y="1427"/>
                  </a:lnTo>
                  <a:close/>
                  <a:moveTo>
                    <a:pt x="389" y="195"/>
                  </a:moveTo>
                  <a:lnTo>
                    <a:pt x="320" y="138"/>
                  </a:lnTo>
                  <a:lnTo>
                    <a:pt x="286" y="195"/>
                  </a:lnTo>
                  <a:lnTo>
                    <a:pt x="286" y="217"/>
                  </a:lnTo>
                  <a:lnTo>
                    <a:pt x="275" y="252"/>
                  </a:lnTo>
                  <a:lnTo>
                    <a:pt x="206" y="309"/>
                  </a:lnTo>
                  <a:lnTo>
                    <a:pt x="126" y="332"/>
                  </a:lnTo>
                  <a:lnTo>
                    <a:pt x="35" y="240"/>
                  </a:lnTo>
                  <a:lnTo>
                    <a:pt x="1" y="229"/>
                  </a:lnTo>
                  <a:lnTo>
                    <a:pt x="115" y="389"/>
                  </a:lnTo>
                  <a:lnTo>
                    <a:pt x="160" y="400"/>
                  </a:lnTo>
                  <a:lnTo>
                    <a:pt x="218" y="400"/>
                  </a:lnTo>
                  <a:lnTo>
                    <a:pt x="343" y="354"/>
                  </a:lnTo>
                  <a:lnTo>
                    <a:pt x="571" y="286"/>
                  </a:lnTo>
                  <a:lnTo>
                    <a:pt x="811" y="252"/>
                  </a:lnTo>
                  <a:lnTo>
                    <a:pt x="834" y="229"/>
                  </a:lnTo>
                  <a:lnTo>
                    <a:pt x="811" y="183"/>
                  </a:lnTo>
                  <a:lnTo>
                    <a:pt x="697" y="217"/>
                  </a:lnTo>
                  <a:lnTo>
                    <a:pt x="560" y="195"/>
                  </a:lnTo>
                  <a:lnTo>
                    <a:pt x="526" y="229"/>
                  </a:lnTo>
                  <a:lnTo>
                    <a:pt x="469" y="229"/>
                  </a:lnTo>
                  <a:close/>
                  <a:moveTo>
                    <a:pt x="1256" y="936"/>
                  </a:moveTo>
                  <a:lnTo>
                    <a:pt x="1290" y="902"/>
                  </a:lnTo>
                  <a:lnTo>
                    <a:pt x="1347" y="640"/>
                  </a:lnTo>
                  <a:lnTo>
                    <a:pt x="1461" y="560"/>
                  </a:lnTo>
                  <a:lnTo>
                    <a:pt x="1473" y="389"/>
                  </a:lnTo>
                  <a:lnTo>
                    <a:pt x="1404" y="309"/>
                  </a:lnTo>
                  <a:lnTo>
                    <a:pt x="1347" y="286"/>
                  </a:lnTo>
                  <a:lnTo>
                    <a:pt x="1325" y="252"/>
                  </a:lnTo>
                  <a:lnTo>
                    <a:pt x="1347" y="229"/>
                  </a:lnTo>
                  <a:lnTo>
                    <a:pt x="1313" y="217"/>
                  </a:lnTo>
                  <a:lnTo>
                    <a:pt x="1279" y="183"/>
                  </a:lnTo>
                  <a:lnTo>
                    <a:pt x="1222" y="103"/>
                  </a:lnTo>
                  <a:lnTo>
                    <a:pt x="1165" y="46"/>
                  </a:lnTo>
                  <a:lnTo>
                    <a:pt x="1062" y="23"/>
                  </a:lnTo>
                  <a:lnTo>
                    <a:pt x="971" y="12"/>
                  </a:lnTo>
                  <a:lnTo>
                    <a:pt x="914" y="1"/>
                  </a:lnTo>
                  <a:lnTo>
                    <a:pt x="845" y="35"/>
                  </a:lnTo>
                  <a:lnTo>
                    <a:pt x="959" y="35"/>
                  </a:lnTo>
                  <a:lnTo>
                    <a:pt x="1176" y="80"/>
                  </a:lnTo>
                  <a:lnTo>
                    <a:pt x="1279" y="297"/>
                  </a:lnTo>
                  <a:lnTo>
                    <a:pt x="1347" y="354"/>
                  </a:lnTo>
                  <a:lnTo>
                    <a:pt x="1359" y="411"/>
                  </a:lnTo>
                  <a:lnTo>
                    <a:pt x="1325" y="468"/>
                  </a:lnTo>
                  <a:lnTo>
                    <a:pt x="1325" y="526"/>
                  </a:lnTo>
                  <a:lnTo>
                    <a:pt x="1290" y="594"/>
                  </a:lnTo>
                  <a:lnTo>
                    <a:pt x="1279" y="708"/>
                  </a:lnTo>
                  <a:lnTo>
                    <a:pt x="1233" y="765"/>
                  </a:lnTo>
                  <a:lnTo>
                    <a:pt x="1131" y="834"/>
                  </a:lnTo>
                  <a:lnTo>
                    <a:pt x="1188" y="868"/>
                  </a:lnTo>
                  <a:lnTo>
                    <a:pt x="1233" y="948"/>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02" name="Google Shape;802;p38"/>
            <p:cNvSpPr/>
            <p:nvPr/>
          </p:nvSpPr>
          <p:spPr>
            <a:xfrm>
              <a:off x="2482900" y="2377725"/>
              <a:ext cx="4300" cy="2900"/>
            </a:xfrm>
            <a:custGeom>
              <a:rect b="b" l="l" r="r" t="t"/>
              <a:pathLst>
                <a:path extrusionOk="0" h="116" w="172">
                  <a:moveTo>
                    <a:pt x="114" y="81"/>
                  </a:moveTo>
                  <a:lnTo>
                    <a:pt x="171" y="1"/>
                  </a:lnTo>
                  <a:lnTo>
                    <a:pt x="149" y="1"/>
                  </a:lnTo>
                  <a:lnTo>
                    <a:pt x="80" y="69"/>
                  </a:lnTo>
                  <a:lnTo>
                    <a:pt x="0" y="92"/>
                  </a:lnTo>
                  <a:lnTo>
                    <a:pt x="12" y="115"/>
                  </a:lnTo>
                  <a:lnTo>
                    <a:pt x="23" y="115"/>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03" name="Google Shape;803;p38"/>
            <p:cNvSpPr/>
            <p:nvPr/>
          </p:nvSpPr>
          <p:spPr>
            <a:xfrm>
              <a:off x="2535100" y="2809975"/>
              <a:ext cx="4300" cy="6025"/>
            </a:xfrm>
            <a:custGeom>
              <a:rect b="b" l="l" r="r" t="t"/>
              <a:pathLst>
                <a:path extrusionOk="0" h="241" w="172">
                  <a:moveTo>
                    <a:pt x="115" y="206"/>
                  </a:moveTo>
                  <a:lnTo>
                    <a:pt x="172" y="149"/>
                  </a:lnTo>
                  <a:lnTo>
                    <a:pt x="138" y="114"/>
                  </a:lnTo>
                  <a:lnTo>
                    <a:pt x="46" y="0"/>
                  </a:lnTo>
                  <a:lnTo>
                    <a:pt x="1" y="12"/>
                  </a:lnTo>
                  <a:lnTo>
                    <a:pt x="1" y="149"/>
                  </a:lnTo>
                  <a:lnTo>
                    <a:pt x="23" y="194"/>
                  </a:lnTo>
                  <a:lnTo>
                    <a:pt x="92" y="240"/>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04" name="Google Shape;804;p38"/>
            <p:cNvSpPr/>
            <p:nvPr/>
          </p:nvSpPr>
          <p:spPr>
            <a:xfrm>
              <a:off x="4582175" y="3370025"/>
              <a:ext cx="25700" cy="22850"/>
            </a:xfrm>
            <a:custGeom>
              <a:rect b="b" l="l" r="r" t="t"/>
              <a:pathLst>
                <a:path extrusionOk="0" h="914" w="1028">
                  <a:moveTo>
                    <a:pt x="434" y="856"/>
                  </a:moveTo>
                  <a:lnTo>
                    <a:pt x="377" y="799"/>
                  </a:lnTo>
                  <a:lnTo>
                    <a:pt x="320" y="799"/>
                  </a:lnTo>
                  <a:lnTo>
                    <a:pt x="320" y="834"/>
                  </a:lnTo>
                  <a:lnTo>
                    <a:pt x="331" y="891"/>
                  </a:lnTo>
                  <a:lnTo>
                    <a:pt x="491" y="913"/>
                  </a:lnTo>
                  <a:close/>
                  <a:moveTo>
                    <a:pt x="993" y="651"/>
                  </a:moveTo>
                  <a:lnTo>
                    <a:pt x="970" y="651"/>
                  </a:lnTo>
                  <a:lnTo>
                    <a:pt x="947" y="662"/>
                  </a:lnTo>
                  <a:lnTo>
                    <a:pt x="936" y="685"/>
                  </a:lnTo>
                  <a:lnTo>
                    <a:pt x="913" y="731"/>
                  </a:lnTo>
                  <a:lnTo>
                    <a:pt x="879" y="731"/>
                  </a:lnTo>
                  <a:lnTo>
                    <a:pt x="845" y="731"/>
                  </a:lnTo>
                  <a:lnTo>
                    <a:pt x="788" y="731"/>
                  </a:lnTo>
                  <a:lnTo>
                    <a:pt x="902" y="799"/>
                  </a:lnTo>
                  <a:lnTo>
                    <a:pt x="970" y="879"/>
                  </a:lnTo>
                  <a:lnTo>
                    <a:pt x="1004" y="902"/>
                  </a:lnTo>
                  <a:lnTo>
                    <a:pt x="1016" y="879"/>
                  </a:lnTo>
                  <a:lnTo>
                    <a:pt x="1027" y="777"/>
                  </a:lnTo>
                  <a:close/>
                  <a:moveTo>
                    <a:pt x="194" y="491"/>
                  </a:moveTo>
                  <a:lnTo>
                    <a:pt x="217" y="446"/>
                  </a:lnTo>
                  <a:lnTo>
                    <a:pt x="194" y="343"/>
                  </a:lnTo>
                  <a:lnTo>
                    <a:pt x="137" y="229"/>
                  </a:lnTo>
                  <a:lnTo>
                    <a:pt x="148" y="35"/>
                  </a:lnTo>
                  <a:lnTo>
                    <a:pt x="114" y="0"/>
                  </a:lnTo>
                  <a:lnTo>
                    <a:pt x="69" y="0"/>
                  </a:lnTo>
                  <a:lnTo>
                    <a:pt x="57" y="23"/>
                  </a:lnTo>
                  <a:lnTo>
                    <a:pt x="46" y="58"/>
                  </a:lnTo>
                  <a:lnTo>
                    <a:pt x="0" y="343"/>
                  </a:lnTo>
                  <a:lnTo>
                    <a:pt x="57" y="434"/>
                  </a:lnTo>
                  <a:lnTo>
                    <a:pt x="103" y="446"/>
                  </a:lnTo>
                  <a:lnTo>
                    <a:pt x="171" y="503"/>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05" name="Google Shape;805;p38"/>
            <p:cNvSpPr/>
            <p:nvPr/>
          </p:nvSpPr>
          <p:spPr>
            <a:xfrm>
              <a:off x="3219825" y="2722100"/>
              <a:ext cx="52250" cy="53950"/>
            </a:xfrm>
            <a:custGeom>
              <a:rect b="b" l="l" r="r" t="t"/>
              <a:pathLst>
                <a:path extrusionOk="0" h="2158" w="2090">
                  <a:moveTo>
                    <a:pt x="765" y="2112"/>
                  </a:moveTo>
                  <a:lnTo>
                    <a:pt x="777" y="2055"/>
                  </a:lnTo>
                  <a:lnTo>
                    <a:pt x="743" y="1975"/>
                  </a:lnTo>
                  <a:lnTo>
                    <a:pt x="708" y="1952"/>
                  </a:lnTo>
                  <a:lnTo>
                    <a:pt x="617" y="2009"/>
                  </a:lnTo>
                  <a:lnTo>
                    <a:pt x="606" y="2055"/>
                  </a:lnTo>
                  <a:lnTo>
                    <a:pt x="617" y="2100"/>
                  </a:lnTo>
                  <a:lnTo>
                    <a:pt x="663" y="2146"/>
                  </a:lnTo>
                  <a:lnTo>
                    <a:pt x="697" y="2157"/>
                  </a:lnTo>
                  <a:close/>
                  <a:moveTo>
                    <a:pt x="1656" y="1872"/>
                  </a:moveTo>
                  <a:lnTo>
                    <a:pt x="1713" y="1838"/>
                  </a:lnTo>
                  <a:lnTo>
                    <a:pt x="1713" y="1746"/>
                  </a:lnTo>
                  <a:lnTo>
                    <a:pt x="1701" y="1701"/>
                  </a:lnTo>
                  <a:lnTo>
                    <a:pt x="1644" y="1701"/>
                  </a:lnTo>
                  <a:lnTo>
                    <a:pt x="1610" y="1758"/>
                  </a:lnTo>
                  <a:lnTo>
                    <a:pt x="1610" y="1769"/>
                  </a:lnTo>
                  <a:lnTo>
                    <a:pt x="1610" y="1826"/>
                  </a:lnTo>
                  <a:lnTo>
                    <a:pt x="1644" y="1872"/>
                  </a:lnTo>
                  <a:close/>
                  <a:moveTo>
                    <a:pt x="1462" y="1986"/>
                  </a:moveTo>
                  <a:lnTo>
                    <a:pt x="1393" y="1861"/>
                  </a:lnTo>
                  <a:lnTo>
                    <a:pt x="1348" y="1838"/>
                  </a:lnTo>
                  <a:lnTo>
                    <a:pt x="1256" y="1746"/>
                  </a:lnTo>
                  <a:lnTo>
                    <a:pt x="1256" y="1701"/>
                  </a:lnTo>
                  <a:lnTo>
                    <a:pt x="1222" y="1689"/>
                  </a:lnTo>
                  <a:lnTo>
                    <a:pt x="1222" y="1712"/>
                  </a:lnTo>
                  <a:lnTo>
                    <a:pt x="1222" y="1769"/>
                  </a:lnTo>
                  <a:lnTo>
                    <a:pt x="1188" y="1838"/>
                  </a:lnTo>
                  <a:lnTo>
                    <a:pt x="1188" y="1918"/>
                  </a:lnTo>
                  <a:lnTo>
                    <a:pt x="1245" y="2032"/>
                  </a:lnTo>
                  <a:lnTo>
                    <a:pt x="1302" y="2055"/>
                  </a:lnTo>
                  <a:lnTo>
                    <a:pt x="1405" y="2066"/>
                  </a:lnTo>
                  <a:close/>
                  <a:moveTo>
                    <a:pt x="1907" y="868"/>
                  </a:moveTo>
                  <a:lnTo>
                    <a:pt x="1907" y="948"/>
                  </a:lnTo>
                  <a:lnTo>
                    <a:pt x="1861" y="1039"/>
                  </a:lnTo>
                  <a:lnTo>
                    <a:pt x="1930" y="1085"/>
                  </a:lnTo>
                  <a:lnTo>
                    <a:pt x="1975" y="1096"/>
                  </a:lnTo>
                  <a:lnTo>
                    <a:pt x="2055" y="1039"/>
                  </a:lnTo>
                  <a:lnTo>
                    <a:pt x="2089" y="970"/>
                  </a:lnTo>
                  <a:lnTo>
                    <a:pt x="2078" y="925"/>
                  </a:lnTo>
                  <a:lnTo>
                    <a:pt x="2032" y="891"/>
                  </a:lnTo>
                  <a:lnTo>
                    <a:pt x="1987" y="868"/>
                  </a:lnTo>
                  <a:lnTo>
                    <a:pt x="1975" y="891"/>
                  </a:lnTo>
                  <a:close/>
                  <a:moveTo>
                    <a:pt x="994" y="514"/>
                  </a:moveTo>
                  <a:lnTo>
                    <a:pt x="845" y="503"/>
                  </a:lnTo>
                  <a:lnTo>
                    <a:pt x="765" y="468"/>
                  </a:lnTo>
                  <a:lnTo>
                    <a:pt x="743" y="468"/>
                  </a:lnTo>
                  <a:lnTo>
                    <a:pt x="743" y="514"/>
                  </a:lnTo>
                  <a:lnTo>
                    <a:pt x="800" y="628"/>
                  </a:lnTo>
                  <a:lnTo>
                    <a:pt x="834" y="560"/>
                  </a:lnTo>
                  <a:lnTo>
                    <a:pt x="857" y="548"/>
                  </a:lnTo>
                  <a:lnTo>
                    <a:pt x="971" y="571"/>
                  </a:lnTo>
                  <a:lnTo>
                    <a:pt x="1028" y="560"/>
                  </a:lnTo>
                  <a:lnTo>
                    <a:pt x="1017" y="548"/>
                  </a:lnTo>
                  <a:close/>
                  <a:moveTo>
                    <a:pt x="1941" y="491"/>
                  </a:moveTo>
                  <a:lnTo>
                    <a:pt x="1930" y="411"/>
                  </a:lnTo>
                  <a:lnTo>
                    <a:pt x="1930" y="320"/>
                  </a:lnTo>
                  <a:lnTo>
                    <a:pt x="1907" y="320"/>
                  </a:lnTo>
                  <a:lnTo>
                    <a:pt x="1861" y="343"/>
                  </a:lnTo>
                  <a:lnTo>
                    <a:pt x="1872" y="446"/>
                  </a:lnTo>
                  <a:lnTo>
                    <a:pt x="1884" y="457"/>
                  </a:lnTo>
                  <a:lnTo>
                    <a:pt x="1918" y="525"/>
                  </a:lnTo>
                  <a:close/>
                  <a:moveTo>
                    <a:pt x="366" y="343"/>
                  </a:moveTo>
                  <a:lnTo>
                    <a:pt x="366" y="320"/>
                  </a:lnTo>
                  <a:lnTo>
                    <a:pt x="320" y="240"/>
                  </a:lnTo>
                  <a:lnTo>
                    <a:pt x="275" y="263"/>
                  </a:lnTo>
                  <a:lnTo>
                    <a:pt x="218" y="286"/>
                  </a:lnTo>
                  <a:lnTo>
                    <a:pt x="206" y="331"/>
                  </a:lnTo>
                  <a:lnTo>
                    <a:pt x="263" y="354"/>
                  </a:lnTo>
                  <a:lnTo>
                    <a:pt x="286" y="354"/>
                  </a:lnTo>
                  <a:close/>
                  <a:moveTo>
                    <a:pt x="149" y="217"/>
                  </a:moveTo>
                  <a:lnTo>
                    <a:pt x="263" y="126"/>
                  </a:lnTo>
                  <a:lnTo>
                    <a:pt x="286" y="92"/>
                  </a:lnTo>
                  <a:lnTo>
                    <a:pt x="263" y="12"/>
                  </a:lnTo>
                  <a:lnTo>
                    <a:pt x="195" y="0"/>
                  </a:lnTo>
                  <a:lnTo>
                    <a:pt x="24" y="92"/>
                  </a:lnTo>
                  <a:lnTo>
                    <a:pt x="1" y="115"/>
                  </a:lnTo>
                  <a:lnTo>
                    <a:pt x="24" y="160"/>
                  </a:lnTo>
                  <a:lnTo>
                    <a:pt x="35" y="229"/>
                  </a:lnTo>
                  <a:lnTo>
                    <a:pt x="58" y="240"/>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06" name="Google Shape;806;p38"/>
            <p:cNvSpPr/>
            <p:nvPr/>
          </p:nvSpPr>
          <p:spPr>
            <a:xfrm>
              <a:off x="2116850" y="2663600"/>
              <a:ext cx="33975" cy="11150"/>
            </a:xfrm>
            <a:custGeom>
              <a:rect b="b" l="l" r="r" t="t"/>
              <a:pathLst>
                <a:path extrusionOk="0" h="446" w="1359">
                  <a:moveTo>
                    <a:pt x="35" y="389"/>
                  </a:moveTo>
                  <a:lnTo>
                    <a:pt x="12" y="343"/>
                  </a:lnTo>
                  <a:lnTo>
                    <a:pt x="0" y="355"/>
                  </a:lnTo>
                  <a:lnTo>
                    <a:pt x="0" y="446"/>
                  </a:lnTo>
                  <a:lnTo>
                    <a:pt x="69" y="446"/>
                  </a:lnTo>
                  <a:lnTo>
                    <a:pt x="103" y="446"/>
                  </a:lnTo>
                  <a:lnTo>
                    <a:pt x="137" y="412"/>
                  </a:lnTo>
                  <a:lnTo>
                    <a:pt x="229" y="412"/>
                  </a:lnTo>
                  <a:lnTo>
                    <a:pt x="217" y="389"/>
                  </a:lnTo>
                  <a:lnTo>
                    <a:pt x="103" y="378"/>
                  </a:lnTo>
                  <a:lnTo>
                    <a:pt x="92" y="389"/>
                  </a:lnTo>
                  <a:lnTo>
                    <a:pt x="57" y="400"/>
                  </a:lnTo>
                  <a:close/>
                  <a:moveTo>
                    <a:pt x="1176" y="58"/>
                  </a:moveTo>
                  <a:lnTo>
                    <a:pt x="1176" y="58"/>
                  </a:lnTo>
                  <a:lnTo>
                    <a:pt x="1153" y="47"/>
                  </a:lnTo>
                  <a:lnTo>
                    <a:pt x="1142" y="47"/>
                  </a:lnTo>
                  <a:lnTo>
                    <a:pt x="1096" y="58"/>
                  </a:lnTo>
                  <a:lnTo>
                    <a:pt x="1084" y="58"/>
                  </a:lnTo>
                  <a:lnTo>
                    <a:pt x="1073" y="58"/>
                  </a:lnTo>
                  <a:lnTo>
                    <a:pt x="1050" y="69"/>
                  </a:lnTo>
                  <a:lnTo>
                    <a:pt x="1039" y="92"/>
                  </a:lnTo>
                  <a:lnTo>
                    <a:pt x="1073" y="92"/>
                  </a:lnTo>
                  <a:lnTo>
                    <a:pt x="1130" y="58"/>
                  </a:lnTo>
                  <a:lnTo>
                    <a:pt x="1153" y="58"/>
                  </a:lnTo>
                  <a:close/>
                  <a:moveTo>
                    <a:pt x="1278" y="47"/>
                  </a:moveTo>
                  <a:lnTo>
                    <a:pt x="1358" y="12"/>
                  </a:lnTo>
                  <a:lnTo>
                    <a:pt x="1358" y="12"/>
                  </a:lnTo>
                  <a:lnTo>
                    <a:pt x="1336" y="1"/>
                  </a:lnTo>
                  <a:lnTo>
                    <a:pt x="1324" y="1"/>
                  </a:lnTo>
                  <a:lnTo>
                    <a:pt x="1313" y="12"/>
                  </a:lnTo>
                  <a:lnTo>
                    <a:pt x="1301" y="12"/>
                  </a:lnTo>
                  <a:lnTo>
                    <a:pt x="1221" y="58"/>
                  </a:lnTo>
                  <a:lnTo>
                    <a:pt x="1256" y="58"/>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07" name="Google Shape;807;p38"/>
            <p:cNvSpPr/>
            <p:nvPr/>
          </p:nvSpPr>
          <p:spPr>
            <a:xfrm>
              <a:off x="2502300" y="2757475"/>
              <a:ext cx="4300" cy="9150"/>
            </a:xfrm>
            <a:custGeom>
              <a:rect b="b" l="l" r="r" t="t"/>
              <a:pathLst>
                <a:path extrusionOk="0" h="366" w="172">
                  <a:moveTo>
                    <a:pt x="126" y="343"/>
                  </a:moveTo>
                  <a:lnTo>
                    <a:pt x="171" y="240"/>
                  </a:lnTo>
                  <a:lnTo>
                    <a:pt x="160" y="103"/>
                  </a:lnTo>
                  <a:lnTo>
                    <a:pt x="126" y="46"/>
                  </a:lnTo>
                  <a:lnTo>
                    <a:pt x="12" y="1"/>
                  </a:lnTo>
                  <a:lnTo>
                    <a:pt x="12" y="23"/>
                  </a:lnTo>
                  <a:lnTo>
                    <a:pt x="0" y="103"/>
                  </a:lnTo>
                  <a:lnTo>
                    <a:pt x="46" y="217"/>
                  </a:lnTo>
                  <a:lnTo>
                    <a:pt x="57" y="366"/>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08" name="Google Shape;808;p38"/>
            <p:cNvSpPr/>
            <p:nvPr/>
          </p:nvSpPr>
          <p:spPr>
            <a:xfrm>
              <a:off x="2671775" y="4270150"/>
              <a:ext cx="55925" cy="22575"/>
            </a:xfrm>
            <a:custGeom>
              <a:rect b="b" l="l" r="r" t="t"/>
              <a:pathLst>
                <a:path extrusionOk="0" h="903" w="2237">
                  <a:moveTo>
                    <a:pt x="1130" y="834"/>
                  </a:moveTo>
                  <a:lnTo>
                    <a:pt x="1118" y="788"/>
                  </a:lnTo>
                  <a:lnTo>
                    <a:pt x="1061" y="766"/>
                  </a:lnTo>
                  <a:lnTo>
                    <a:pt x="1027" y="743"/>
                  </a:lnTo>
                  <a:lnTo>
                    <a:pt x="1039" y="777"/>
                  </a:lnTo>
                  <a:lnTo>
                    <a:pt x="1061" y="823"/>
                  </a:lnTo>
                  <a:lnTo>
                    <a:pt x="1073" y="845"/>
                  </a:lnTo>
                  <a:lnTo>
                    <a:pt x="1096" y="857"/>
                  </a:lnTo>
                  <a:close/>
                  <a:moveTo>
                    <a:pt x="1917" y="651"/>
                  </a:moveTo>
                  <a:lnTo>
                    <a:pt x="1894" y="629"/>
                  </a:lnTo>
                  <a:lnTo>
                    <a:pt x="1872" y="629"/>
                  </a:lnTo>
                  <a:lnTo>
                    <a:pt x="1849" y="663"/>
                  </a:lnTo>
                  <a:lnTo>
                    <a:pt x="1883" y="708"/>
                  </a:lnTo>
                  <a:lnTo>
                    <a:pt x="1940" y="720"/>
                  </a:lnTo>
                  <a:close/>
                  <a:moveTo>
                    <a:pt x="69" y="446"/>
                  </a:moveTo>
                  <a:lnTo>
                    <a:pt x="57" y="480"/>
                  </a:lnTo>
                  <a:lnTo>
                    <a:pt x="0" y="492"/>
                  </a:lnTo>
                  <a:lnTo>
                    <a:pt x="34" y="537"/>
                  </a:lnTo>
                  <a:lnTo>
                    <a:pt x="114" y="594"/>
                  </a:lnTo>
                  <a:lnTo>
                    <a:pt x="171" y="594"/>
                  </a:lnTo>
                  <a:lnTo>
                    <a:pt x="183" y="549"/>
                  </a:lnTo>
                  <a:lnTo>
                    <a:pt x="171" y="457"/>
                  </a:lnTo>
                  <a:lnTo>
                    <a:pt x="126" y="457"/>
                  </a:lnTo>
                  <a:close/>
                  <a:moveTo>
                    <a:pt x="468" y="161"/>
                  </a:moveTo>
                  <a:lnTo>
                    <a:pt x="342" y="115"/>
                  </a:lnTo>
                  <a:lnTo>
                    <a:pt x="285" y="81"/>
                  </a:lnTo>
                  <a:lnTo>
                    <a:pt x="240" y="81"/>
                  </a:lnTo>
                  <a:lnTo>
                    <a:pt x="297" y="138"/>
                  </a:lnTo>
                  <a:lnTo>
                    <a:pt x="320" y="161"/>
                  </a:lnTo>
                  <a:lnTo>
                    <a:pt x="331" y="195"/>
                  </a:lnTo>
                  <a:lnTo>
                    <a:pt x="411" y="229"/>
                  </a:lnTo>
                  <a:lnTo>
                    <a:pt x="502" y="275"/>
                  </a:lnTo>
                  <a:lnTo>
                    <a:pt x="559" y="320"/>
                  </a:lnTo>
                  <a:lnTo>
                    <a:pt x="548" y="332"/>
                  </a:lnTo>
                  <a:lnTo>
                    <a:pt x="434" y="377"/>
                  </a:lnTo>
                  <a:lnTo>
                    <a:pt x="388" y="377"/>
                  </a:lnTo>
                  <a:lnTo>
                    <a:pt x="354" y="389"/>
                  </a:lnTo>
                  <a:lnTo>
                    <a:pt x="411" y="423"/>
                  </a:lnTo>
                  <a:lnTo>
                    <a:pt x="502" y="400"/>
                  </a:lnTo>
                  <a:lnTo>
                    <a:pt x="525" y="389"/>
                  </a:lnTo>
                  <a:lnTo>
                    <a:pt x="559" y="389"/>
                  </a:lnTo>
                  <a:lnTo>
                    <a:pt x="605" y="400"/>
                  </a:lnTo>
                  <a:lnTo>
                    <a:pt x="605" y="435"/>
                  </a:lnTo>
                  <a:lnTo>
                    <a:pt x="582" y="457"/>
                  </a:lnTo>
                  <a:lnTo>
                    <a:pt x="559" y="492"/>
                  </a:lnTo>
                  <a:lnTo>
                    <a:pt x="502" y="537"/>
                  </a:lnTo>
                  <a:lnTo>
                    <a:pt x="411" y="594"/>
                  </a:lnTo>
                  <a:lnTo>
                    <a:pt x="297" y="594"/>
                  </a:lnTo>
                  <a:lnTo>
                    <a:pt x="205" y="686"/>
                  </a:lnTo>
                  <a:lnTo>
                    <a:pt x="331" y="766"/>
                  </a:lnTo>
                  <a:lnTo>
                    <a:pt x="434" y="800"/>
                  </a:lnTo>
                  <a:lnTo>
                    <a:pt x="559" y="800"/>
                  </a:lnTo>
                  <a:lnTo>
                    <a:pt x="559" y="788"/>
                  </a:lnTo>
                  <a:lnTo>
                    <a:pt x="582" y="777"/>
                  </a:lnTo>
                  <a:lnTo>
                    <a:pt x="628" y="777"/>
                  </a:lnTo>
                  <a:lnTo>
                    <a:pt x="639" y="766"/>
                  </a:lnTo>
                  <a:lnTo>
                    <a:pt x="673" y="708"/>
                  </a:lnTo>
                  <a:lnTo>
                    <a:pt x="673" y="617"/>
                  </a:lnTo>
                  <a:lnTo>
                    <a:pt x="696" y="617"/>
                  </a:lnTo>
                  <a:lnTo>
                    <a:pt x="742" y="629"/>
                  </a:lnTo>
                  <a:lnTo>
                    <a:pt x="845" y="617"/>
                  </a:lnTo>
                  <a:lnTo>
                    <a:pt x="890" y="606"/>
                  </a:lnTo>
                  <a:lnTo>
                    <a:pt x="970" y="480"/>
                  </a:lnTo>
                  <a:lnTo>
                    <a:pt x="1027" y="366"/>
                  </a:lnTo>
                  <a:lnTo>
                    <a:pt x="1061" y="309"/>
                  </a:lnTo>
                  <a:lnTo>
                    <a:pt x="1096" y="275"/>
                  </a:lnTo>
                  <a:lnTo>
                    <a:pt x="1118" y="252"/>
                  </a:lnTo>
                  <a:lnTo>
                    <a:pt x="1130" y="206"/>
                  </a:lnTo>
                  <a:lnTo>
                    <a:pt x="1176" y="172"/>
                  </a:lnTo>
                  <a:lnTo>
                    <a:pt x="1176" y="138"/>
                  </a:lnTo>
                  <a:lnTo>
                    <a:pt x="1118" y="104"/>
                  </a:lnTo>
                  <a:lnTo>
                    <a:pt x="1073" y="81"/>
                  </a:lnTo>
                  <a:lnTo>
                    <a:pt x="1027" y="115"/>
                  </a:lnTo>
                  <a:lnTo>
                    <a:pt x="1004" y="104"/>
                  </a:lnTo>
                  <a:lnTo>
                    <a:pt x="867" y="149"/>
                  </a:lnTo>
                  <a:lnTo>
                    <a:pt x="810" y="149"/>
                  </a:lnTo>
                  <a:lnTo>
                    <a:pt x="776" y="115"/>
                  </a:lnTo>
                  <a:lnTo>
                    <a:pt x="719" y="104"/>
                  </a:lnTo>
                  <a:lnTo>
                    <a:pt x="662" y="115"/>
                  </a:lnTo>
                  <a:lnTo>
                    <a:pt x="582" y="195"/>
                  </a:lnTo>
                  <a:close/>
                  <a:moveTo>
                    <a:pt x="571" y="104"/>
                  </a:moveTo>
                  <a:lnTo>
                    <a:pt x="582" y="58"/>
                  </a:lnTo>
                  <a:lnTo>
                    <a:pt x="571" y="35"/>
                  </a:lnTo>
                  <a:lnTo>
                    <a:pt x="502" y="1"/>
                  </a:lnTo>
                  <a:lnTo>
                    <a:pt x="434" y="1"/>
                  </a:lnTo>
                  <a:lnTo>
                    <a:pt x="457" y="81"/>
                  </a:lnTo>
                  <a:lnTo>
                    <a:pt x="491" y="104"/>
                  </a:lnTo>
                  <a:close/>
                  <a:moveTo>
                    <a:pt x="1415" y="1"/>
                  </a:moveTo>
                  <a:lnTo>
                    <a:pt x="1358" y="1"/>
                  </a:lnTo>
                  <a:lnTo>
                    <a:pt x="1415" y="81"/>
                  </a:lnTo>
                  <a:lnTo>
                    <a:pt x="1301" y="195"/>
                  </a:lnTo>
                  <a:lnTo>
                    <a:pt x="1324" y="275"/>
                  </a:lnTo>
                  <a:lnTo>
                    <a:pt x="1370" y="332"/>
                  </a:lnTo>
                  <a:lnTo>
                    <a:pt x="1381" y="366"/>
                  </a:lnTo>
                  <a:lnTo>
                    <a:pt x="1370" y="377"/>
                  </a:lnTo>
                  <a:lnTo>
                    <a:pt x="1312" y="389"/>
                  </a:lnTo>
                  <a:lnTo>
                    <a:pt x="1267" y="400"/>
                  </a:lnTo>
                  <a:lnTo>
                    <a:pt x="1244" y="446"/>
                  </a:lnTo>
                  <a:lnTo>
                    <a:pt x="1118" y="571"/>
                  </a:lnTo>
                  <a:lnTo>
                    <a:pt x="1141" y="606"/>
                  </a:lnTo>
                  <a:lnTo>
                    <a:pt x="1096" y="708"/>
                  </a:lnTo>
                  <a:lnTo>
                    <a:pt x="1130" y="743"/>
                  </a:lnTo>
                  <a:lnTo>
                    <a:pt x="1244" y="845"/>
                  </a:lnTo>
                  <a:lnTo>
                    <a:pt x="1358" y="902"/>
                  </a:lnTo>
                  <a:lnTo>
                    <a:pt x="1358" y="800"/>
                  </a:lnTo>
                  <a:lnTo>
                    <a:pt x="1415" y="788"/>
                  </a:lnTo>
                  <a:lnTo>
                    <a:pt x="1472" y="823"/>
                  </a:lnTo>
                  <a:lnTo>
                    <a:pt x="1529" y="788"/>
                  </a:lnTo>
                  <a:lnTo>
                    <a:pt x="1404" y="651"/>
                  </a:lnTo>
                  <a:lnTo>
                    <a:pt x="1438" y="651"/>
                  </a:lnTo>
                  <a:lnTo>
                    <a:pt x="1803" y="720"/>
                  </a:lnTo>
                  <a:lnTo>
                    <a:pt x="1780" y="663"/>
                  </a:lnTo>
                  <a:lnTo>
                    <a:pt x="1769" y="629"/>
                  </a:lnTo>
                  <a:lnTo>
                    <a:pt x="1723" y="571"/>
                  </a:lnTo>
                  <a:lnTo>
                    <a:pt x="1940" y="514"/>
                  </a:lnTo>
                  <a:lnTo>
                    <a:pt x="2009" y="480"/>
                  </a:lnTo>
                  <a:lnTo>
                    <a:pt x="2043" y="435"/>
                  </a:lnTo>
                  <a:lnTo>
                    <a:pt x="2123" y="423"/>
                  </a:lnTo>
                  <a:lnTo>
                    <a:pt x="2237" y="377"/>
                  </a:lnTo>
                  <a:lnTo>
                    <a:pt x="2225" y="366"/>
                  </a:lnTo>
                  <a:lnTo>
                    <a:pt x="2237" y="320"/>
                  </a:lnTo>
                  <a:lnTo>
                    <a:pt x="2180" y="286"/>
                  </a:lnTo>
                  <a:lnTo>
                    <a:pt x="2111" y="275"/>
                  </a:lnTo>
                  <a:lnTo>
                    <a:pt x="2123" y="229"/>
                  </a:lnTo>
                  <a:lnTo>
                    <a:pt x="2203" y="218"/>
                  </a:lnTo>
                  <a:lnTo>
                    <a:pt x="2088" y="115"/>
                  </a:lnTo>
                  <a:lnTo>
                    <a:pt x="2043" y="104"/>
                  </a:lnTo>
                  <a:lnTo>
                    <a:pt x="1894" y="115"/>
                  </a:lnTo>
                  <a:lnTo>
                    <a:pt x="1860" y="138"/>
                  </a:lnTo>
                  <a:lnTo>
                    <a:pt x="1860" y="161"/>
                  </a:lnTo>
                  <a:lnTo>
                    <a:pt x="1872" y="206"/>
                  </a:lnTo>
                  <a:lnTo>
                    <a:pt x="1917" y="252"/>
                  </a:lnTo>
                  <a:lnTo>
                    <a:pt x="1929" y="275"/>
                  </a:lnTo>
                  <a:lnTo>
                    <a:pt x="1894" y="263"/>
                  </a:lnTo>
                  <a:lnTo>
                    <a:pt x="1746" y="206"/>
                  </a:lnTo>
                  <a:lnTo>
                    <a:pt x="1712" y="195"/>
                  </a:lnTo>
                  <a:lnTo>
                    <a:pt x="1689" y="138"/>
                  </a:lnTo>
                  <a:lnTo>
                    <a:pt x="1712" y="115"/>
                  </a:lnTo>
                  <a:lnTo>
                    <a:pt x="1758" y="138"/>
                  </a:lnTo>
                  <a:lnTo>
                    <a:pt x="1769" y="92"/>
                  </a:lnTo>
                  <a:lnTo>
                    <a:pt x="1712" y="47"/>
                  </a:lnTo>
                  <a:lnTo>
                    <a:pt x="1655" y="35"/>
                  </a:lnTo>
                  <a:lnTo>
                    <a:pt x="1529" y="47"/>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09" name="Google Shape;809;p38"/>
            <p:cNvSpPr/>
            <p:nvPr/>
          </p:nvSpPr>
          <p:spPr>
            <a:xfrm>
              <a:off x="3605000" y="1719250"/>
              <a:ext cx="16275" cy="19425"/>
            </a:xfrm>
            <a:custGeom>
              <a:rect b="b" l="l" r="r" t="t"/>
              <a:pathLst>
                <a:path extrusionOk="0" h="777" w="651">
                  <a:moveTo>
                    <a:pt x="423" y="754"/>
                  </a:moveTo>
                  <a:lnTo>
                    <a:pt x="423" y="720"/>
                  </a:lnTo>
                  <a:lnTo>
                    <a:pt x="400" y="674"/>
                  </a:lnTo>
                  <a:lnTo>
                    <a:pt x="400" y="640"/>
                  </a:lnTo>
                  <a:lnTo>
                    <a:pt x="388" y="640"/>
                  </a:lnTo>
                  <a:lnTo>
                    <a:pt x="320" y="628"/>
                  </a:lnTo>
                  <a:lnTo>
                    <a:pt x="308" y="605"/>
                  </a:lnTo>
                  <a:lnTo>
                    <a:pt x="286" y="605"/>
                  </a:lnTo>
                  <a:lnTo>
                    <a:pt x="286" y="628"/>
                  </a:lnTo>
                  <a:lnTo>
                    <a:pt x="308" y="685"/>
                  </a:lnTo>
                  <a:lnTo>
                    <a:pt x="377" y="742"/>
                  </a:lnTo>
                  <a:lnTo>
                    <a:pt x="411" y="777"/>
                  </a:lnTo>
                  <a:lnTo>
                    <a:pt x="434" y="777"/>
                  </a:lnTo>
                  <a:close/>
                  <a:moveTo>
                    <a:pt x="491" y="457"/>
                  </a:moveTo>
                  <a:lnTo>
                    <a:pt x="491" y="446"/>
                  </a:lnTo>
                  <a:lnTo>
                    <a:pt x="457" y="411"/>
                  </a:lnTo>
                  <a:lnTo>
                    <a:pt x="388" y="389"/>
                  </a:lnTo>
                  <a:lnTo>
                    <a:pt x="354" y="377"/>
                  </a:lnTo>
                  <a:lnTo>
                    <a:pt x="331" y="389"/>
                  </a:lnTo>
                  <a:lnTo>
                    <a:pt x="331" y="411"/>
                  </a:lnTo>
                  <a:lnTo>
                    <a:pt x="343" y="434"/>
                  </a:lnTo>
                  <a:lnTo>
                    <a:pt x="400" y="446"/>
                  </a:lnTo>
                  <a:lnTo>
                    <a:pt x="457" y="491"/>
                  </a:lnTo>
                  <a:lnTo>
                    <a:pt x="468" y="491"/>
                  </a:lnTo>
                  <a:close/>
                  <a:moveTo>
                    <a:pt x="149" y="183"/>
                  </a:moveTo>
                  <a:lnTo>
                    <a:pt x="114" y="172"/>
                  </a:lnTo>
                  <a:lnTo>
                    <a:pt x="46" y="183"/>
                  </a:lnTo>
                  <a:lnTo>
                    <a:pt x="0" y="183"/>
                  </a:lnTo>
                  <a:lnTo>
                    <a:pt x="23" y="229"/>
                  </a:lnTo>
                  <a:lnTo>
                    <a:pt x="103" y="263"/>
                  </a:lnTo>
                  <a:lnTo>
                    <a:pt x="149" y="263"/>
                  </a:lnTo>
                  <a:lnTo>
                    <a:pt x="194" y="263"/>
                  </a:lnTo>
                  <a:lnTo>
                    <a:pt x="217" y="240"/>
                  </a:lnTo>
                  <a:lnTo>
                    <a:pt x="206" y="217"/>
                  </a:lnTo>
                  <a:close/>
                  <a:moveTo>
                    <a:pt x="502" y="115"/>
                  </a:moveTo>
                  <a:lnTo>
                    <a:pt x="388" y="92"/>
                  </a:lnTo>
                  <a:lnTo>
                    <a:pt x="308" y="46"/>
                  </a:lnTo>
                  <a:lnTo>
                    <a:pt x="160" y="58"/>
                  </a:lnTo>
                  <a:lnTo>
                    <a:pt x="263" y="217"/>
                  </a:lnTo>
                  <a:lnTo>
                    <a:pt x="377" y="320"/>
                  </a:lnTo>
                  <a:lnTo>
                    <a:pt x="434" y="343"/>
                  </a:lnTo>
                  <a:lnTo>
                    <a:pt x="434" y="332"/>
                  </a:lnTo>
                  <a:lnTo>
                    <a:pt x="434" y="297"/>
                  </a:lnTo>
                  <a:lnTo>
                    <a:pt x="377" y="229"/>
                  </a:lnTo>
                  <a:lnTo>
                    <a:pt x="366" y="217"/>
                  </a:lnTo>
                  <a:lnTo>
                    <a:pt x="366" y="206"/>
                  </a:lnTo>
                  <a:lnTo>
                    <a:pt x="377" y="183"/>
                  </a:lnTo>
                  <a:lnTo>
                    <a:pt x="400" y="183"/>
                  </a:lnTo>
                  <a:lnTo>
                    <a:pt x="445" y="217"/>
                  </a:lnTo>
                  <a:lnTo>
                    <a:pt x="480" y="217"/>
                  </a:lnTo>
                  <a:close/>
                  <a:moveTo>
                    <a:pt x="651" y="92"/>
                  </a:moveTo>
                  <a:lnTo>
                    <a:pt x="605" y="58"/>
                  </a:lnTo>
                  <a:lnTo>
                    <a:pt x="548" y="1"/>
                  </a:lnTo>
                  <a:lnTo>
                    <a:pt x="548" y="69"/>
                  </a:lnTo>
                  <a:lnTo>
                    <a:pt x="548" y="115"/>
                  </a:lnTo>
                  <a:lnTo>
                    <a:pt x="548" y="126"/>
                  </a:lnTo>
                  <a:lnTo>
                    <a:pt x="560" y="126"/>
                  </a:lnTo>
                  <a:lnTo>
                    <a:pt x="605" y="149"/>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10" name="Google Shape;810;p38"/>
            <p:cNvSpPr/>
            <p:nvPr/>
          </p:nvSpPr>
          <p:spPr>
            <a:xfrm>
              <a:off x="2490875" y="2834500"/>
              <a:ext cx="4025" cy="5175"/>
            </a:xfrm>
            <a:custGeom>
              <a:rect b="b" l="l" r="r" t="t"/>
              <a:pathLst>
                <a:path extrusionOk="0" h="207" w="161">
                  <a:moveTo>
                    <a:pt x="58" y="195"/>
                  </a:moveTo>
                  <a:lnTo>
                    <a:pt x="138" y="172"/>
                  </a:lnTo>
                  <a:lnTo>
                    <a:pt x="160" y="12"/>
                  </a:lnTo>
                  <a:lnTo>
                    <a:pt x="115" y="1"/>
                  </a:lnTo>
                  <a:lnTo>
                    <a:pt x="81" y="46"/>
                  </a:lnTo>
                  <a:lnTo>
                    <a:pt x="35" y="115"/>
                  </a:lnTo>
                  <a:lnTo>
                    <a:pt x="35" y="172"/>
                  </a:lnTo>
                  <a:lnTo>
                    <a:pt x="1" y="206"/>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11" name="Google Shape;811;p38"/>
            <p:cNvSpPr/>
            <p:nvPr/>
          </p:nvSpPr>
          <p:spPr>
            <a:xfrm>
              <a:off x="5953900" y="2600000"/>
              <a:ext cx="8875" cy="8850"/>
            </a:xfrm>
            <a:custGeom>
              <a:rect b="b" l="l" r="r" t="t"/>
              <a:pathLst>
                <a:path extrusionOk="0" h="354" w="355">
                  <a:moveTo>
                    <a:pt x="309" y="331"/>
                  </a:moveTo>
                  <a:lnTo>
                    <a:pt x="309" y="308"/>
                  </a:lnTo>
                  <a:lnTo>
                    <a:pt x="309" y="274"/>
                  </a:lnTo>
                  <a:lnTo>
                    <a:pt x="252" y="251"/>
                  </a:lnTo>
                  <a:lnTo>
                    <a:pt x="218" y="251"/>
                  </a:lnTo>
                  <a:lnTo>
                    <a:pt x="229" y="274"/>
                  </a:lnTo>
                  <a:lnTo>
                    <a:pt x="286" y="354"/>
                  </a:lnTo>
                  <a:close/>
                  <a:moveTo>
                    <a:pt x="126" y="331"/>
                  </a:moveTo>
                  <a:lnTo>
                    <a:pt x="115" y="262"/>
                  </a:lnTo>
                  <a:lnTo>
                    <a:pt x="138" y="217"/>
                  </a:lnTo>
                  <a:lnTo>
                    <a:pt x="12" y="262"/>
                  </a:lnTo>
                  <a:lnTo>
                    <a:pt x="1" y="308"/>
                  </a:lnTo>
                  <a:lnTo>
                    <a:pt x="1" y="320"/>
                  </a:lnTo>
                  <a:lnTo>
                    <a:pt x="24" y="331"/>
                  </a:lnTo>
                  <a:close/>
                  <a:moveTo>
                    <a:pt x="355" y="160"/>
                  </a:moveTo>
                  <a:lnTo>
                    <a:pt x="343" y="126"/>
                  </a:lnTo>
                  <a:lnTo>
                    <a:pt x="309" y="103"/>
                  </a:lnTo>
                  <a:lnTo>
                    <a:pt x="298" y="57"/>
                  </a:lnTo>
                  <a:lnTo>
                    <a:pt x="286" y="34"/>
                  </a:lnTo>
                  <a:lnTo>
                    <a:pt x="286" y="34"/>
                  </a:lnTo>
                  <a:lnTo>
                    <a:pt x="241" y="23"/>
                  </a:lnTo>
                  <a:lnTo>
                    <a:pt x="218" y="0"/>
                  </a:lnTo>
                  <a:lnTo>
                    <a:pt x="161" y="0"/>
                  </a:lnTo>
                  <a:lnTo>
                    <a:pt x="138" y="23"/>
                  </a:lnTo>
                  <a:lnTo>
                    <a:pt x="115" y="23"/>
                  </a:lnTo>
                  <a:lnTo>
                    <a:pt x="81" y="46"/>
                  </a:lnTo>
                  <a:lnTo>
                    <a:pt x="81" y="46"/>
                  </a:lnTo>
                  <a:lnTo>
                    <a:pt x="81" y="80"/>
                  </a:lnTo>
                  <a:lnTo>
                    <a:pt x="12" y="137"/>
                  </a:lnTo>
                  <a:lnTo>
                    <a:pt x="12" y="160"/>
                  </a:lnTo>
                  <a:lnTo>
                    <a:pt x="58" y="194"/>
                  </a:lnTo>
                  <a:lnTo>
                    <a:pt x="126" y="171"/>
                  </a:lnTo>
                  <a:lnTo>
                    <a:pt x="218" y="205"/>
                  </a:lnTo>
                  <a:lnTo>
                    <a:pt x="332" y="251"/>
                  </a:lnTo>
                  <a:lnTo>
                    <a:pt x="332" y="217"/>
                  </a:lnTo>
                  <a:lnTo>
                    <a:pt x="332" y="171"/>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12" name="Google Shape;812;p38"/>
            <p:cNvSpPr/>
            <p:nvPr/>
          </p:nvSpPr>
          <p:spPr>
            <a:xfrm>
              <a:off x="2478900" y="2717250"/>
              <a:ext cx="5725" cy="7150"/>
            </a:xfrm>
            <a:custGeom>
              <a:rect b="b" l="l" r="r" t="t"/>
              <a:pathLst>
                <a:path extrusionOk="0" h="286" w="229">
                  <a:moveTo>
                    <a:pt x="229" y="251"/>
                  </a:moveTo>
                  <a:lnTo>
                    <a:pt x="229" y="206"/>
                  </a:lnTo>
                  <a:lnTo>
                    <a:pt x="194" y="183"/>
                  </a:lnTo>
                  <a:lnTo>
                    <a:pt x="160" y="183"/>
                  </a:lnTo>
                  <a:lnTo>
                    <a:pt x="160" y="251"/>
                  </a:lnTo>
                  <a:lnTo>
                    <a:pt x="183" y="286"/>
                  </a:lnTo>
                  <a:close/>
                  <a:moveTo>
                    <a:pt x="160" y="149"/>
                  </a:moveTo>
                  <a:lnTo>
                    <a:pt x="137" y="126"/>
                  </a:lnTo>
                  <a:lnTo>
                    <a:pt x="126" y="115"/>
                  </a:lnTo>
                  <a:lnTo>
                    <a:pt x="92" y="57"/>
                  </a:lnTo>
                  <a:lnTo>
                    <a:pt x="35" y="0"/>
                  </a:lnTo>
                  <a:lnTo>
                    <a:pt x="12" y="12"/>
                  </a:lnTo>
                  <a:lnTo>
                    <a:pt x="0" y="35"/>
                  </a:lnTo>
                  <a:lnTo>
                    <a:pt x="0" y="57"/>
                  </a:lnTo>
                  <a:lnTo>
                    <a:pt x="0" y="57"/>
                  </a:lnTo>
                  <a:lnTo>
                    <a:pt x="35" y="92"/>
                  </a:lnTo>
                  <a:lnTo>
                    <a:pt x="92" y="115"/>
                  </a:lnTo>
                  <a:lnTo>
                    <a:pt x="126" y="172"/>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13" name="Google Shape;813;p38"/>
            <p:cNvSpPr/>
            <p:nvPr/>
          </p:nvSpPr>
          <p:spPr>
            <a:xfrm>
              <a:off x="2507725" y="2792275"/>
              <a:ext cx="4000" cy="8600"/>
            </a:xfrm>
            <a:custGeom>
              <a:rect b="b" l="l" r="r" t="t"/>
              <a:pathLst>
                <a:path extrusionOk="0" h="344" w="160">
                  <a:moveTo>
                    <a:pt x="148" y="252"/>
                  </a:moveTo>
                  <a:lnTo>
                    <a:pt x="160" y="81"/>
                  </a:lnTo>
                  <a:lnTo>
                    <a:pt x="148" y="1"/>
                  </a:lnTo>
                  <a:lnTo>
                    <a:pt x="114" y="24"/>
                  </a:lnTo>
                  <a:lnTo>
                    <a:pt x="69" y="81"/>
                  </a:lnTo>
                  <a:lnTo>
                    <a:pt x="11" y="161"/>
                  </a:lnTo>
                  <a:lnTo>
                    <a:pt x="0" y="206"/>
                  </a:lnTo>
                  <a:lnTo>
                    <a:pt x="0" y="286"/>
                  </a:lnTo>
                  <a:lnTo>
                    <a:pt x="91" y="343"/>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14" name="Google Shape;814;p38"/>
            <p:cNvSpPr/>
            <p:nvPr/>
          </p:nvSpPr>
          <p:spPr>
            <a:xfrm>
              <a:off x="3889450" y="2042500"/>
              <a:ext cx="2300" cy="4875"/>
            </a:xfrm>
            <a:custGeom>
              <a:rect b="b" l="l" r="r" t="t"/>
              <a:pathLst>
                <a:path extrusionOk="0" h="195" w="92">
                  <a:moveTo>
                    <a:pt x="80" y="195"/>
                  </a:moveTo>
                  <a:lnTo>
                    <a:pt x="80" y="172"/>
                  </a:lnTo>
                  <a:lnTo>
                    <a:pt x="92" y="138"/>
                  </a:lnTo>
                  <a:lnTo>
                    <a:pt x="80" y="126"/>
                  </a:lnTo>
                  <a:lnTo>
                    <a:pt x="69" y="92"/>
                  </a:lnTo>
                  <a:lnTo>
                    <a:pt x="57" y="81"/>
                  </a:lnTo>
                  <a:lnTo>
                    <a:pt x="57" y="58"/>
                  </a:lnTo>
                  <a:lnTo>
                    <a:pt x="35" y="35"/>
                  </a:lnTo>
                  <a:lnTo>
                    <a:pt x="35" y="12"/>
                  </a:lnTo>
                  <a:lnTo>
                    <a:pt x="23" y="1"/>
                  </a:lnTo>
                  <a:lnTo>
                    <a:pt x="0" y="81"/>
                  </a:lnTo>
                  <a:lnTo>
                    <a:pt x="0" y="149"/>
                  </a:lnTo>
                  <a:lnTo>
                    <a:pt x="12" y="183"/>
                  </a:lnTo>
                  <a:lnTo>
                    <a:pt x="23" y="183"/>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15" name="Google Shape;815;p38"/>
            <p:cNvSpPr/>
            <p:nvPr/>
          </p:nvSpPr>
          <p:spPr>
            <a:xfrm>
              <a:off x="5191300" y="3015675"/>
              <a:ext cx="2300" cy="23125"/>
            </a:xfrm>
            <a:custGeom>
              <a:rect b="b" l="l" r="r" t="t"/>
              <a:pathLst>
                <a:path extrusionOk="0" h="925" w="92">
                  <a:moveTo>
                    <a:pt x="34" y="925"/>
                  </a:moveTo>
                  <a:lnTo>
                    <a:pt x="46" y="914"/>
                  </a:lnTo>
                  <a:lnTo>
                    <a:pt x="46" y="879"/>
                  </a:lnTo>
                  <a:lnTo>
                    <a:pt x="34" y="868"/>
                  </a:lnTo>
                  <a:lnTo>
                    <a:pt x="23" y="868"/>
                  </a:lnTo>
                  <a:lnTo>
                    <a:pt x="0" y="902"/>
                  </a:lnTo>
                  <a:lnTo>
                    <a:pt x="0" y="914"/>
                  </a:lnTo>
                  <a:lnTo>
                    <a:pt x="0" y="925"/>
                  </a:lnTo>
                  <a:close/>
                  <a:moveTo>
                    <a:pt x="80" y="80"/>
                  </a:moveTo>
                  <a:lnTo>
                    <a:pt x="91" y="58"/>
                  </a:lnTo>
                  <a:lnTo>
                    <a:pt x="91" y="46"/>
                  </a:lnTo>
                  <a:lnTo>
                    <a:pt x="91" y="23"/>
                  </a:lnTo>
                  <a:lnTo>
                    <a:pt x="91" y="12"/>
                  </a:lnTo>
                  <a:lnTo>
                    <a:pt x="91" y="1"/>
                  </a:lnTo>
                  <a:lnTo>
                    <a:pt x="80" y="12"/>
                  </a:lnTo>
                  <a:lnTo>
                    <a:pt x="57" y="46"/>
                  </a:lnTo>
                  <a:lnTo>
                    <a:pt x="57" y="58"/>
                  </a:lnTo>
                  <a:lnTo>
                    <a:pt x="46" y="69"/>
                  </a:lnTo>
                  <a:lnTo>
                    <a:pt x="46" y="80"/>
                  </a:lnTo>
                  <a:lnTo>
                    <a:pt x="57" y="80"/>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16" name="Google Shape;816;p38"/>
            <p:cNvSpPr/>
            <p:nvPr/>
          </p:nvSpPr>
          <p:spPr>
            <a:xfrm>
              <a:off x="3988150" y="2293000"/>
              <a:ext cx="7450" cy="6300"/>
            </a:xfrm>
            <a:custGeom>
              <a:rect b="b" l="l" r="r" t="t"/>
              <a:pathLst>
                <a:path extrusionOk="0" h="252" w="298">
                  <a:moveTo>
                    <a:pt x="298" y="217"/>
                  </a:moveTo>
                  <a:lnTo>
                    <a:pt x="263" y="195"/>
                  </a:lnTo>
                  <a:lnTo>
                    <a:pt x="195" y="115"/>
                  </a:lnTo>
                  <a:lnTo>
                    <a:pt x="126" y="103"/>
                  </a:lnTo>
                  <a:lnTo>
                    <a:pt x="138" y="195"/>
                  </a:lnTo>
                  <a:lnTo>
                    <a:pt x="195" y="252"/>
                  </a:lnTo>
                  <a:lnTo>
                    <a:pt x="263" y="252"/>
                  </a:lnTo>
                  <a:close/>
                  <a:moveTo>
                    <a:pt x="92" y="46"/>
                  </a:moveTo>
                  <a:lnTo>
                    <a:pt x="92" y="46"/>
                  </a:lnTo>
                  <a:lnTo>
                    <a:pt x="92" y="23"/>
                  </a:lnTo>
                  <a:lnTo>
                    <a:pt x="58" y="1"/>
                  </a:lnTo>
                  <a:lnTo>
                    <a:pt x="1" y="23"/>
                  </a:lnTo>
                  <a:lnTo>
                    <a:pt x="12" y="35"/>
                  </a:lnTo>
                  <a:lnTo>
                    <a:pt x="58" y="58"/>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17" name="Google Shape;817;p38"/>
            <p:cNvSpPr/>
            <p:nvPr/>
          </p:nvSpPr>
          <p:spPr>
            <a:xfrm>
              <a:off x="2489750" y="2730650"/>
              <a:ext cx="1450" cy="2875"/>
            </a:xfrm>
            <a:custGeom>
              <a:rect b="b" l="l" r="r" t="t"/>
              <a:pathLst>
                <a:path extrusionOk="0" h="115" w="58">
                  <a:moveTo>
                    <a:pt x="57" y="69"/>
                  </a:moveTo>
                  <a:lnTo>
                    <a:pt x="46" y="1"/>
                  </a:lnTo>
                  <a:lnTo>
                    <a:pt x="34" y="1"/>
                  </a:lnTo>
                  <a:lnTo>
                    <a:pt x="0" y="58"/>
                  </a:lnTo>
                  <a:lnTo>
                    <a:pt x="0" y="104"/>
                  </a:lnTo>
                  <a:lnTo>
                    <a:pt x="46" y="115"/>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18" name="Google Shape;818;p38"/>
            <p:cNvSpPr/>
            <p:nvPr/>
          </p:nvSpPr>
          <p:spPr>
            <a:xfrm>
              <a:off x="4848925" y="3565450"/>
              <a:ext cx="9725" cy="12300"/>
            </a:xfrm>
            <a:custGeom>
              <a:rect b="b" l="l" r="r" t="t"/>
              <a:pathLst>
                <a:path extrusionOk="0" h="492" w="389">
                  <a:moveTo>
                    <a:pt x="263" y="457"/>
                  </a:moveTo>
                  <a:lnTo>
                    <a:pt x="309" y="423"/>
                  </a:lnTo>
                  <a:lnTo>
                    <a:pt x="331" y="366"/>
                  </a:lnTo>
                  <a:lnTo>
                    <a:pt x="377" y="320"/>
                  </a:lnTo>
                  <a:lnTo>
                    <a:pt x="389" y="218"/>
                  </a:lnTo>
                  <a:lnTo>
                    <a:pt x="354" y="104"/>
                  </a:lnTo>
                  <a:lnTo>
                    <a:pt x="297" y="1"/>
                  </a:lnTo>
                  <a:lnTo>
                    <a:pt x="229" y="24"/>
                  </a:lnTo>
                  <a:lnTo>
                    <a:pt x="183" y="81"/>
                  </a:lnTo>
                  <a:lnTo>
                    <a:pt x="160" y="149"/>
                  </a:lnTo>
                  <a:lnTo>
                    <a:pt x="92" y="195"/>
                  </a:lnTo>
                  <a:lnTo>
                    <a:pt x="69" y="229"/>
                  </a:lnTo>
                  <a:lnTo>
                    <a:pt x="46" y="332"/>
                  </a:lnTo>
                  <a:lnTo>
                    <a:pt x="35" y="389"/>
                  </a:lnTo>
                  <a:lnTo>
                    <a:pt x="1" y="400"/>
                  </a:lnTo>
                  <a:lnTo>
                    <a:pt x="1" y="434"/>
                  </a:lnTo>
                  <a:lnTo>
                    <a:pt x="46" y="480"/>
                  </a:lnTo>
                  <a:lnTo>
                    <a:pt x="160" y="492"/>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19" name="Google Shape;819;p38"/>
            <p:cNvSpPr/>
            <p:nvPr/>
          </p:nvSpPr>
          <p:spPr>
            <a:xfrm>
              <a:off x="6873450" y="3546050"/>
              <a:ext cx="149525" cy="80200"/>
            </a:xfrm>
            <a:custGeom>
              <a:rect b="b" l="l" r="r" t="t"/>
              <a:pathLst>
                <a:path extrusionOk="0" h="3208" w="5981">
                  <a:moveTo>
                    <a:pt x="5239" y="3173"/>
                  </a:moveTo>
                  <a:lnTo>
                    <a:pt x="5239" y="3139"/>
                  </a:lnTo>
                  <a:lnTo>
                    <a:pt x="5182" y="3105"/>
                  </a:lnTo>
                  <a:lnTo>
                    <a:pt x="5159" y="3173"/>
                  </a:lnTo>
                  <a:lnTo>
                    <a:pt x="5159" y="3196"/>
                  </a:lnTo>
                  <a:lnTo>
                    <a:pt x="5182" y="3208"/>
                  </a:lnTo>
                  <a:lnTo>
                    <a:pt x="5216" y="3208"/>
                  </a:lnTo>
                  <a:close/>
                  <a:moveTo>
                    <a:pt x="5901" y="2089"/>
                  </a:moveTo>
                  <a:lnTo>
                    <a:pt x="5889" y="2078"/>
                  </a:lnTo>
                  <a:lnTo>
                    <a:pt x="5889" y="2032"/>
                  </a:lnTo>
                  <a:lnTo>
                    <a:pt x="5901" y="2009"/>
                  </a:lnTo>
                  <a:lnTo>
                    <a:pt x="5844" y="2032"/>
                  </a:lnTo>
                  <a:lnTo>
                    <a:pt x="5752" y="2066"/>
                  </a:lnTo>
                  <a:lnTo>
                    <a:pt x="5764" y="2181"/>
                  </a:lnTo>
                  <a:lnTo>
                    <a:pt x="5752" y="2238"/>
                  </a:lnTo>
                  <a:lnTo>
                    <a:pt x="5798" y="2249"/>
                  </a:lnTo>
                  <a:lnTo>
                    <a:pt x="5809" y="2295"/>
                  </a:lnTo>
                  <a:lnTo>
                    <a:pt x="5844" y="2295"/>
                  </a:lnTo>
                  <a:lnTo>
                    <a:pt x="5935" y="2260"/>
                  </a:lnTo>
                  <a:lnTo>
                    <a:pt x="5980" y="2101"/>
                  </a:lnTo>
                  <a:lnTo>
                    <a:pt x="5923" y="2101"/>
                  </a:lnTo>
                  <a:close/>
                  <a:moveTo>
                    <a:pt x="5467" y="1850"/>
                  </a:moveTo>
                  <a:lnTo>
                    <a:pt x="5513" y="1781"/>
                  </a:lnTo>
                  <a:lnTo>
                    <a:pt x="5524" y="1747"/>
                  </a:lnTo>
                  <a:lnTo>
                    <a:pt x="5501" y="1644"/>
                  </a:lnTo>
                  <a:lnTo>
                    <a:pt x="5456" y="1610"/>
                  </a:lnTo>
                  <a:lnTo>
                    <a:pt x="5501" y="1462"/>
                  </a:lnTo>
                  <a:lnTo>
                    <a:pt x="5478" y="1439"/>
                  </a:lnTo>
                  <a:lnTo>
                    <a:pt x="5421" y="1404"/>
                  </a:lnTo>
                  <a:lnTo>
                    <a:pt x="5296" y="1450"/>
                  </a:lnTo>
                  <a:lnTo>
                    <a:pt x="5284" y="1473"/>
                  </a:lnTo>
                  <a:lnTo>
                    <a:pt x="5353" y="1496"/>
                  </a:lnTo>
                  <a:lnTo>
                    <a:pt x="5387" y="1519"/>
                  </a:lnTo>
                  <a:lnTo>
                    <a:pt x="5307" y="1621"/>
                  </a:lnTo>
                  <a:lnTo>
                    <a:pt x="5239" y="1633"/>
                  </a:lnTo>
                  <a:lnTo>
                    <a:pt x="5250" y="1713"/>
                  </a:lnTo>
                  <a:lnTo>
                    <a:pt x="5284" y="1770"/>
                  </a:lnTo>
                  <a:lnTo>
                    <a:pt x="5387" y="1792"/>
                  </a:lnTo>
                  <a:lnTo>
                    <a:pt x="5421" y="1850"/>
                  </a:lnTo>
                  <a:close/>
                  <a:moveTo>
                    <a:pt x="4908" y="1439"/>
                  </a:moveTo>
                  <a:lnTo>
                    <a:pt x="4953" y="1393"/>
                  </a:lnTo>
                  <a:lnTo>
                    <a:pt x="4999" y="1336"/>
                  </a:lnTo>
                  <a:lnTo>
                    <a:pt x="4988" y="1325"/>
                  </a:lnTo>
                  <a:lnTo>
                    <a:pt x="4988" y="1279"/>
                  </a:lnTo>
                  <a:lnTo>
                    <a:pt x="5010" y="1222"/>
                  </a:lnTo>
                  <a:lnTo>
                    <a:pt x="5056" y="1210"/>
                  </a:lnTo>
                  <a:lnTo>
                    <a:pt x="5022" y="1176"/>
                  </a:lnTo>
                  <a:lnTo>
                    <a:pt x="4999" y="1165"/>
                  </a:lnTo>
                  <a:lnTo>
                    <a:pt x="4999" y="1210"/>
                  </a:lnTo>
                  <a:lnTo>
                    <a:pt x="4953" y="1313"/>
                  </a:lnTo>
                  <a:lnTo>
                    <a:pt x="4942" y="1347"/>
                  </a:lnTo>
                  <a:lnTo>
                    <a:pt x="4873" y="1439"/>
                  </a:lnTo>
                  <a:close/>
                  <a:moveTo>
                    <a:pt x="3162" y="1028"/>
                  </a:moveTo>
                  <a:lnTo>
                    <a:pt x="3070" y="925"/>
                  </a:lnTo>
                  <a:lnTo>
                    <a:pt x="3059" y="948"/>
                  </a:lnTo>
                  <a:lnTo>
                    <a:pt x="3048" y="1005"/>
                  </a:lnTo>
                  <a:lnTo>
                    <a:pt x="3048" y="1051"/>
                  </a:lnTo>
                  <a:lnTo>
                    <a:pt x="3093" y="1085"/>
                  </a:lnTo>
                  <a:lnTo>
                    <a:pt x="3105" y="1108"/>
                  </a:lnTo>
                  <a:lnTo>
                    <a:pt x="3093" y="1176"/>
                  </a:lnTo>
                  <a:lnTo>
                    <a:pt x="3093" y="1233"/>
                  </a:lnTo>
                  <a:lnTo>
                    <a:pt x="3173" y="1370"/>
                  </a:lnTo>
                  <a:lnTo>
                    <a:pt x="3184" y="1462"/>
                  </a:lnTo>
                  <a:lnTo>
                    <a:pt x="3230" y="1553"/>
                  </a:lnTo>
                  <a:lnTo>
                    <a:pt x="3299" y="1621"/>
                  </a:lnTo>
                  <a:lnTo>
                    <a:pt x="3356" y="1690"/>
                  </a:lnTo>
                  <a:lnTo>
                    <a:pt x="3470" y="1895"/>
                  </a:lnTo>
                  <a:lnTo>
                    <a:pt x="3504" y="1964"/>
                  </a:lnTo>
                  <a:lnTo>
                    <a:pt x="3561" y="2009"/>
                  </a:lnTo>
                  <a:lnTo>
                    <a:pt x="3698" y="2181"/>
                  </a:lnTo>
                  <a:lnTo>
                    <a:pt x="3755" y="2238"/>
                  </a:lnTo>
                  <a:lnTo>
                    <a:pt x="3812" y="2260"/>
                  </a:lnTo>
                  <a:lnTo>
                    <a:pt x="3949" y="2363"/>
                  </a:lnTo>
                  <a:lnTo>
                    <a:pt x="4029" y="2409"/>
                  </a:lnTo>
                  <a:lnTo>
                    <a:pt x="4075" y="2477"/>
                  </a:lnTo>
                  <a:lnTo>
                    <a:pt x="4155" y="2523"/>
                  </a:lnTo>
                  <a:lnTo>
                    <a:pt x="4269" y="2580"/>
                  </a:lnTo>
                  <a:lnTo>
                    <a:pt x="4291" y="2603"/>
                  </a:lnTo>
                  <a:lnTo>
                    <a:pt x="4291" y="2648"/>
                  </a:lnTo>
                  <a:lnTo>
                    <a:pt x="4303" y="2694"/>
                  </a:lnTo>
                  <a:lnTo>
                    <a:pt x="4371" y="2751"/>
                  </a:lnTo>
                  <a:lnTo>
                    <a:pt x="4451" y="2785"/>
                  </a:lnTo>
                  <a:lnTo>
                    <a:pt x="4474" y="2820"/>
                  </a:lnTo>
                  <a:lnTo>
                    <a:pt x="4485" y="2854"/>
                  </a:lnTo>
                  <a:lnTo>
                    <a:pt x="4531" y="2831"/>
                  </a:lnTo>
                  <a:lnTo>
                    <a:pt x="4565" y="2854"/>
                  </a:lnTo>
                  <a:lnTo>
                    <a:pt x="4702" y="2945"/>
                  </a:lnTo>
                  <a:lnTo>
                    <a:pt x="4759" y="2934"/>
                  </a:lnTo>
                  <a:lnTo>
                    <a:pt x="4794" y="2934"/>
                  </a:lnTo>
                  <a:lnTo>
                    <a:pt x="4873" y="2911"/>
                  </a:lnTo>
                  <a:lnTo>
                    <a:pt x="4908" y="2854"/>
                  </a:lnTo>
                  <a:lnTo>
                    <a:pt x="4896" y="2694"/>
                  </a:lnTo>
                  <a:lnTo>
                    <a:pt x="4828" y="2626"/>
                  </a:lnTo>
                  <a:lnTo>
                    <a:pt x="4725" y="2569"/>
                  </a:lnTo>
                  <a:lnTo>
                    <a:pt x="4668" y="2489"/>
                  </a:lnTo>
                  <a:lnTo>
                    <a:pt x="4611" y="2420"/>
                  </a:lnTo>
                  <a:lnTo>
                    <a:pt x="4497" y="2283"/>
                  </a:lnTo>
                  <a:lnTo>
                    <a:pt x="4337" y="2135"/>
                  </a:lnTo>
                  <a:lnTo>
                    <a:pt x="4269" y="2101"/>
                  </a:lnTo>
                  <a:lnTo>
                    <a:pt x="4223" y="2055"/>
                  </a:lnTo>
                  <a:lnTo>
                    <a:pt x="4189" y="2032"/>
                  </a:lnTo>
                  <a:lnTo>
                    <a:pt x="4155" y="1998"/>
                  </a:lnTo>
                  <a:lnTo>
                    <a:pt x="4086" y="1952"/>
                  </a:lnTo>
                  <a:lnTo>
                    <a:pt x="4040" y="1861"/>
                  </a:lnTo>
                  <a:lnTo>
                    <a:pt x="3961" y="1781"/>
                  </a:lnTo>
                  <a:lnTo>
                    <a:pt x="3938" y="1735"/>
                  </a:lnTo>
                  <a:lnTo>
                    <a:pt x="3961" y="1690"/>
                  </a:lnTo>
                  <a:lnTo>
                    <a:pt x="3938" y="1656"/>
                  </a:lnTo>
                  <a:lnTo>
                    <a:pt x="3881" y="1610"/>
                  </a:lnTo>
                  <a:lnTo>
                    <a:pt x="3858" y="1541"/>
                  </a:lnTo>
                  <a:lnTo>
                    <a:pt x="3824" y="1496"/>
                  </a:lnTo>
                  <a:lnTo>
                    <a:pt x="3767" y="1462"/>
                  </a:lnTo>
                  <a:lnTo>
                    <a:pt x="3675" y="1404"/>
                  </a:lnTo>
                  <a:lnTo>
                    <a:pt x="3447" y="1142"/>
                  </a:lnTo>
                  <a:lnTo>
                    <a:pt x="3344" y="1051"/>
                  </a:lnTo>
                  <a:lnTo>
                    <a:pt x="3242" y="1085"/>
                  </a:lnTo>
                  <a:close/>
                  <a:moveTo>
                    <a:pt x="23" y="172"/>
                  </a:moveTo>
                  <a:lnTo>
                    <a:pt x="46" y="115"/>
                  </a:lnTo>
                  <a:lnTo>
                    <a:pt x="58" y="1"/>
                  </a:lnTo>
                  <a:lnTo>
                    <a:pt x="35" y="58"/>
                  </a:lnTo>
                  <a:lnTo>
                    <a:pt x="0" y="195"/>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20" name="Google Shape;820;p38"/>
            <p:cNvSpPr/>
            <p:nvPr/>
          </p:nvSpPr>
          <p:spPr>
            <a:xfrm>
              <a:off x="7066600" y="3123225"/>
              <a:ext cx="1175" cy="1450"/>
            </a:xfrm>
            <a:custGeom>
              <a:rect b="b" l="l" r="r" t="t"/>
              <a:pathLst>
                <a:path extrusionOk="0" h="58" w="47">
                  <a:moveTo>
                    <a:pt x="46" y="35"/>
                  </a:moveTo>
                  <a:lnTo>
                    <a:pt x="46" y="1"/>
                  </a:lnTo>
                  <a:lnTo>
                    <a:pt x="23" y="1"/>
                  </a:lnTo>
                  <a:lnTo>
                    <a:pt x="12" y="1"/>
                  </a:lnTo>
                  <a:lnTo>
                    <a:pt x="1" y="35"/>
                  </a:lnTo>
                  <a:lnTo>
                    <a:pt x="12" y="47"/>
                  </a:lnTo>
                  <a:lnTo>
                    <a:pt x="23" y="58"/>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21" name="Google Shape;821;p38"/>
            <p:cNvSpPr/>
            <p:nvPr/>
          </p:nvSpPr>
          <p:spPr>
            <a:xfrm>
              <a:off x="1214425" y="3663900"/>
              <a:ext cx="1750" cy="2300"/>
            </a:xfrm>
            <a:custGeom>
              <a:rect b="b" l="l" r="r" t="t"/>
              <a:pathLst>
                <a:path extrusionOk="0" h="92" w="70">
                  <a:moveTo>
                    <a:pt x="69" y="80"/>
                  </a:moveTo>
                  <a:lnTo>
                    <a:pt x="69" y="46"/>
                  </a:lnTo>
                  <a:lnTo>
                    <a:pt x="46" y="11"/>
                  </a:lnTo>
                  <a:lnTo>
                    <a:pt x="23" y="0"/>
                  </a:lnTo>
                  <a:lnTo>
                    <a:pt x="1" y="11"/>
                  </a:lnTo>
                  <a:lnTo>
                    <a:pt x="23" y="46"/>
                  </a:lnTo>
                  <a:lnTo>
                    <a:pt x="46" y="80"/>
                  </a:lnTo>
                  <a:lnTo>
                    <a:pt x="69" y="91"/>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22" name="Google Shape;822;p38"/>
            <p:cNvSpPr/>
            <p:nvPr/>
          </p:nvSpPr>
          <p:spPr>
            <a:xfrm>
              <a:off x="2379600" y="2691850"/>
              <a:ext cx="52250" cy="13150"/>
            </a:xfrm>
            <a:custGeom>
              <a:rect b="b" l="l" r="r" t="t"/>
              <a:pathLst>
                <a:path extrusionOk="0" h="526" w="2090">
                  <a:moveTo>
                    <a:pt x="47" y="423"/>
                  </a:moveTo>
                  <a:lnTo>
                    <a:pt x="47" y="412"/>
                  </a:lnTo>
                  <a:lnTo>
                    <a:pt x="47" y="412"/>
                  </a:lnTo>
                  <a:lnTo>
                    <a:pt x="58" y="412"/>
                  </a:lnTo>
                  <a:lnTo>
                    <a:pt x="58" y="400"/>
                  </a:lnTo>
                  <a:lnTo>
                    <a:pt x="81" y="377"/>
                  </a:lnTo>
                  <a:lnTo>
                    <a:pt x="81" y="377"/>
                  </a:lnTo>
                  <a:lnTo>
                    <a:pt x="81" y="366"/>
                  </a:lnTo>
                  <a:lnTo>
                    <a:pt x="58" y="366"/>
                  </a:lnTo>
                  <a:lnTo>
                    <a:pt x="58" y="366"/>
                  </a:lnTo>
                  <a:lnTo>
                    <a:pt x="24" y="366"/>
                  </a:lnTo>
                  <a:lnTo>
                    <a:pt x="1" y="366"/>
                  </a:lnTo>
                  <a:lnTo>
                    <a:pt x="1" y="377"/>
                  </a:lnTo>
                  <a:lnTo>
                    <a:pt x="1" y="400"/>
                  </a:lnTo>
                  <a:lnTo>
                    <a:pt x="35" y="412"/>
                  </a:lnTo>
                  <a:lnTo>
                    <a:pt x="35" y="412"/>
                  </a:lnTo>
                  <a:lnTo>
                    <a:pt x="35" y="423"/>
                  </a:lnTo>
                  <a:lnTo>
                    <a:pt x="47" y="423"/>
                  </a:lnTo>
                  <a:close/>
                  <a:moveTo>
                    <a:pt x="1987" y="389"/>
                  </a:moveTo>
                  <a:lnTo>
                    <a:pt x="2089" y="355"/>
                  </a:lnTo>
                  <a:lnTo>
                    <a:pt x="2089" y="343"/>
                  </a:lnTo>
                  <a:lnTo>
                    <a:pt x="2032" y="332"/>
                  </a:lnTo>
                  <a:lnTo>
                    <a:pt x="1941" y="332"/>
                  </a:lnTo>
                  <a:lnTo>
                    <a:pt x="1873" y="355"/>
                  </a:lnTo>
                  <a:lnTo>
                    <a:pt x="1884" y="377"/>
                  </a:lnTo>
                  <a:lnTo>
                    <a:pt x="1918" y="377"/>
                  </a:lnTo>
                  <a:close/>
                  <a:moveTo>
                    <a:pt x="1462" y="69"/>
                  </a:moveTo>
                  <a:lnTo>
                    <a:pt x="1439" y="46"/>
                  </a:lnTo>
                  <a:lnTo>
                    <a:pt x="1416" y="46"/>
                  </a:lnTo>
                  <a:lnTo>
                    <a:pt x="914" y="24"/>
                  </a:lnTo>
                  <a:lnTo>
                    <a:pt x="731" y="1"/>
                  </a:lnTo>
                  <a:lnTo>
                    <a:pt x="686" y="12"/>
                  </a:lnTo>
                  <a:lnTo>
                    <a:pt x="651" y="24"/>
                  </a:lnTo>
                  <a:lnTo>
                    <a:pt x="629" y="81"/>
                  </a:lnTo>
                  <a:lnTo>
                    <a:pt x="606" y="115"/>
                  </a:lnTo>
                  <a:lnTo>
                    <a:pt x="560" y="138"/>
                  </a:lnTo>
                  <a:lnTo>
                    <a:pt x="572" y="183"/>
                  </a:lnTo>
                  <a:lnTo>
                    <a:pt x="594" y="218"/>
                  </a:lnTo>
                  <a:lnTo>
                    <a:pt x="617" y="275"/>
                  </a:lnTo>
                  <a:lnTo>
                    <a:pt x="606" y="343"/>
                  </a:lnTo>
                  <a:lnTo>
                    <a:pt x="572" y="480"/>
                  </a:lnTo>
                  <a:lnTo>
                    <a:pt x="617" y="514"/>
                  </a:lnTo>
                  <a:lnTo>
                    <a:pt x="720" y="491"/>
                  </a:lnTo>
                  <a:lnTo>
                    <a:pt x="754" y="514"/>
                  </a:lnTo>
                  <a:lnTo>
                    <a:pt x="800" y="526"/>
                  </a:lnTo>
                  <a:lnTo>
                    <a:pt x="857" y="514"/>
                  </a:lnTo>
                  <a:lnTo>
                    <a:pt x="914" y="480"/>
                  </a:lnTo>
                  <a:lnTo>
                    <a:pt x="1039" y="503"/>
                  </a:lnTo>
                  <a:lnTo>
                    <a:pt x="1119" y="480"/>
                  </a:lnTo>
                  <a:lnTo>
                    <a:pt x="1199" y="526"/>
                  </a:lnTo>
                  <a:lnTo>
                    <a:pt x="1256" y="514"/>
                  </a:lnTo>
                  <a:lnTo>
                    <a:pt x="1291" y="526"/>
                  </a:lnTo>
                  <a:lnTo>
                    <a:pt x="1325" y="526"/>
                  </a:lnTo>
                  <a:lnTo>
                    <a:pt x="1416" y="526"/>
                  </a:lnTo>
                  <a:lnTo>
                    <a:pt x="1542" y="503"/>
                  </a:lnTo>
                  <a:lnTo>
                    <a:pt x="1656" y="423"/>
                  </a:lnTo>
                  <a:lnTo>
                    <a:pt x="1701" y="355"/>
                  </a:lnTo>
                  <a:lnTo>
                    <a:pt x="1758" y="309"/>
                  </a:lnTo>
                  <a:lnTo>
                    <a:pt x="1838" y="252"/>
                  </a:lnTo>
                  <a:lnTo>
                    <a:pt x="1838" y="126"/>
                  </a:lnTo>
                  <a:lnTo>
                    <a:pt x="1747" y="115"/>
                  </a:lnTo>
                  <a:lnTo>
                    <a:pt x="1656" y="69"/>
                  </a:lnTo>
                  <a:lnTo>
                    <a:pt x="1496" y="58"/>
                  </a:lnTo>
                  <a:lnTo>
                    <a:pt x="1485" y="58"/>
                  </a:lnTo>
                  <a:lnTo>
                    <a:pt x="1496" y="81"/>
                  </a:lnTo>
                  <a:lnTo>
                    <a:pt x="1485" y="81"/>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23" name="Google Shape;823;p38"/>
            <p:cNvSpPr/>
            <p:nvPr/>
          </p:nvSpPr>
          <p:spPr>
            <a:xfrm>
              <a:off x="721700" y="3311250"/>
              <a:ext cx="309875" cy="274775"/>
            </a:xfrm>
            <a:custGeom>
              <a:rect b="b" l="l" r="r" t="t"/>
              <a:pathLst>
                <a:path extrusionOk="0" h="10991" w="12395">
                  <a:moveTo>
                    <a:pt x="11071" y="10968"/>
                  </a:moveTo>
                  <a:lnTo>
                    <a:pt x="11059" y="10933"/>
                  </a:lnTo>
                  <a:lnTo>
                    <a:pt x="11025" y="10888"/>
                  </a:lnTo>
                  <a:lnTo>
                    <a:pt x="11013" y="10899"/>
                  </a:lnTo>
                  <a:lnTo>
                    <a:pt x="11025" y="10911"/>
                  </a:lnTo>
                  <a:lnTo>
                    <a:pt x="11059" y="10956"/>
                  </a:lnTo>
                  <a:lnTo>
                    <a:pt x="11059" y="10990"/>
                  </a:lnTo>
                  <a:close/>
                  <a:moveTo>
                    <a:pt x="12394" y="8879"/>
                  </a:moveTo>
                  <a:lnTo>
                    <a:pt x="12371" y="8845"/>
                  </a:lnTo>
                  <a:lnTo>
                    <a:pt x="12314" y="8811"/>
                  </a:lnTo>
                  <a:lnTo>
                    <a:pt x="12280" y="8799"/>
                  </a:lnTo>
                  <a:lnTo>
                    <a:pt x="12257" y="8788"/>
                  </a:lnTo>
                  <a:lnTo>
                    <a:pt x="12246" y="8799"/>
                  </a:lnTo>
                  <a:lnTo>
                    <a:pt x="12257" y="8811"/>
                  </a:lnTo>
                  <a:lnTo>
                    <a:pt x="12269" y="8811"/>
                  </a:lnTo>
                  <a:lnTo>
                    <a:pt x="12314" y="8845"/>
                  </a:lnTo>
                  <a:lnTo>
                    <a:pt x="12360" y="8856"/>
                  </a:lnTo>
                  <a:lnTo>
                    <a:pt x="12383" y="8879"/>
                  </a:lnTo>
                  <a:lnTo>
                    <a:pt x="12383" y="8891"/>
                  </a:lnTo>
                  <a:close/>
                  <a:moveTo>
                    <a:pt x="8902" y="8719"/>
                  </a:moveTo>
                  <a:lnTo>
                    <a:pt x="8822" y="8674"/>
                  </a:lnTo>
                  <a:lnTo>
                    <a:pt x="8834" y="8708"/>
                  </a:lnTo>
                  <a:lnTo>
                    <a:pt x="8891" y="8731"/>
                  </a:lnTo>
                  <a:lnTo>
                    <a:pt x="8914" y="8742"/>
                  </a:lnTo>
                  <a:close/>
                  <a:moveTo>
                    <a:pt x="11824" y="8685"/>
                  </a:moveTo>
                  <a:lnTo>
                    <a:pt x="11767" y="8617"/>
                  </a:lnTo>
                  <a:lnTo>
                    <a:pt x="11732" y="8617"/>
                  </a:lnTo>
                  <a:lnTo>
                    <a:pt x="11824" y="8697"/>
                  </a:lnTo>
                  <a:close/>
                  <a:moveTo>
                    <a:pt x="8742" y="8548"/>
                  </a:moveTo>
                  <a:lnTo>
                    <a:pt x="8685" y="8491"/>
                  </a:lnTo>
                  <a:lnTo>
                    <a:pt x="8663" y="8446"/>
                  </a:lnTo>
                  <a:lnTo>
                    <a:pt x="8617" y="8434"/>
                  </a:lnTo>
                  <a:lnTo>
                    <a:pt x="8628" y="8446"/>
                  </a:lnTo>
                  <a:lnTo>
                    <a:pt x="8685" y="8503"/>
                  </a:lnTo>
                  <a:lnTo>
                    <a:pt x="8731" y="8560"/>
                  </a:lnTo>
                  <a:lnTo>
                    <a:pt x="8765" y="8571"/>
                  </a:lnTo>
                  <a:close/>
                  <a:moveTo>
                    <a:pt x="8708" y="8240"/>
                  </a:moveTo>
                  <a:lnTo>
                    <a:pt x="8685" y="8229"/>
                  </a:lnTo>
                  <a:lnTo>
                    <a:pt x="8685" y="8229"/>
                  </a:lnTo>
                  <a:lnTo>
                    <a:pt x="8685" y="8183"/>
                  </a:lnTo>
                  <a:lnTo>
                    <a:pt x="8720" y="8149"/>
                  </a:lnTo>
                  <a:lnTo>
                    <a:pt x="8799" y="8092"/>
                  </a:lnTo>
                  <a:lnTo>
                    <a:pt x="8799" y="8069"/>
                  </a:lnTo>
                  <a:lnTo>
                    <a:pt x="8799" y="8069"/>
                  </a:lnTo>
                  <a:lnTo>
                    <a:pt x="8777" y="8092"/>
                  </a:lnTo>
                  <a:lnTo>
                    <a:pt x="8720" y="8115"/>
                  </a:lnTo>
                  <a:lnTo>
                    <a:pt x="8685" y="8149"/>
                  </a:lnTo>
                  <a:lnTo>
                    <a:pt x="8674" y="8172"/>
                  </a:lnTo>
                  <a:lnTo>
                    <a:pt x="8663" y="8217"/>
                  </a:lnTo>
                  <a:lnTo>
                    <a:pt x="8674" y="8252"/>
                  </a:lnTo>
                  <a:lnTo>
                    <a:pt x="8685" y="8263"/>
                  </a:lnTo>
                  <a:lnTo>
                    <a:pt x="8720" y="8263"/>
                  </a:lnTo>
                  <a:close/>
                  <a:moveTo>
                    <a:pt x="1941" y="8092"/>
                  </a:moveTo>
                  <a:lnTo>
                    <a:pt x="1918" y="8001"/>
                  </a:lnTo>
                  <a:lnTo>
                    <a:pt x="1872" y="7932"/>
                  </a:lnTo>
                  <a:lnTo>
                    <a:pt x="1758" y="7921"/>
                  </a:lnTo>
                  <a:lnTo>
                    <a:pt x="1678" y="7943"/>
                  </a:lnTo>
                  <a:lnTo>
                    <a:pt x="1667" y="7978"/>
                  </a:lnTo>
                  <a:lnTo>
                    <a:pt x="1678" y="8035"/>
                  </a:lnTo>
                  <a:lnTo>
                    <a:pt x="1758" y="8126"/>
                  </a:lnTo>
                  <a:lnTo>
                    <a:pt x="1827" y="8149"/>
                  </a:lnTo>
                  <a:lnTo>
                    <a:pt x="1941" y="8126"/>
                  </a:lnTo>
                  <a:lnTo>
                    <a:pt x="1998" y="8217"/>
                  </a:lnTo>
                  <a:lnTo>
                    <a:pt x="2021" y="8229"/>
                  </a:lnTo>
                  <a:lnTo>
                    <a:pt x="2078" y="8252"/>
                  </a:lnTo>
                  <a:lnTo>
                    <a:pt x="2101" y="8206"/>
                  </a:lnTo>
                  <a:lnTo>
                    <a:pt x="2066" y="8137"/>
                  </a:lnTo>
                  <a:close/>
                  <a:moveTo>
                    <a:pt x="1530" y="7955"/>
                  </a:moveTo>
                  <a:lnTo>
                    <a:pt x="1541" y="7898"/>
                  </a:lnTo>
                  <a:lnTo>
                    <a:pt x="1507" y="7886"/>
                  </a:lnTo>
                  <a:lnTo>
                    <a:pt x="1439" y="7886"/>
                  </a:lnTo>
                  <a:lnTo>
                    <a:pt x="1439" y="7921"/>
                  </a:lnTo>
                  <a:lnTo>
                    <a:pt x="1450" y="7943"/>
                  </a:lnTo>
                  <a:lnTo>
                    <a:pt x="1473" y="7966"/>
                  </a:lnTo>
                  <a:lnTo>
                    <a:pt x="1507" y="7989"/>
                  </a:lnTo>
                  <a:close/>
                  <a:moveTo>
                    <a:pt x="149" y="7350"/>
                  </a:moveTo>
                  <a:lnTo>
                    <a:pt x="172" y="7350"/>
                  </a:lnTo>
                  <a:lnTo>
                    <a:pt x="115" y="7259"/>
                  </a:lnTo>
                  <a:lnTo>
                    <a:pt x="69" y="7236"/>
                  </a:lnTo>
                  <a:lnTo>
                    <a:pt x="69" y="7247"/>
                  </a:lnTo>
                  <a:lnTo>
                    <a:pt x="69" y="7350"/>
                  </a:lnTo>
                  <a:lnTo>
                    <a:pt x="115" y="7361"/>
                  </a:lnTo>
                  <a:close/>
                  <a:moveTo>
                    <a:pt x="6403" y="7122"/>
                  </a:moveTo>
                  <a:lnTo>
                    <a:pt x="6380" y="7122"/>
                  </a:lnTo>
                  <a:lnTo>
                    <a:pt x="6334" y="7122"/>
                  </a:lnTo>
                  <a:lnTo>
                    <a:pt x="6323" y="7122"/>
                  </a:lnTo>
                  <a:lnTo>
                    <a:pt x="6392" y="7133"/>
                  </a:lnTo>
                  <a:lnTo>
                    <a:pt x="6449" y="7167"/>
                  </a:lnTo>
                  <a:close/>
                  <a:moveTo>
                    <a:pt x="6312" y="7133"/>
                  </a:moveTo>
                  <a:lnTo>
                    <a:pt x="6266" y="7122"/>
                  </a:lnTo>
                  <a:lnTo>
                    <a:pt x="6220" y="7088"/>
                  </a:lnTo>
                  <a:lnTo>
                    <a:pt x="6175" y="7088"/>
                  </a:lnTo>
                  <a:lnTo>
                    <a:pt x="6277" y="7133"/>
                  </a:lnTo>
                  <a:close/>
                  <a:moveTo>
                    <a:pt x="58" y="7145"/>
                  </a:moveTo>
                  <a:lnTo>
                    <a:pt x="69" y="7122"/>
                  </a:lnTo>
                  <a:lnTo>
                    <a:pt x="58" y="7099"/>
                  </a:lnTo>
                  <a:lnTo>
                    <a:pt x="1" y="7076"/>
                  </a:lnTo>
                  <a:lnTo>
                    <a:pt x="12" y="7122"/>
                  </a:lnTo>
                  <a:lnTo>
                    <a:pt x="12" y="7145"/>
                  </a:lnTo>
                  <a:lnTo>
                    <a:pt x="46" y="7156"/>
                  </a:lnTo>
                  <a:close/>
                  <a:moveTo>
                    <a:pt x="4737" y="6859"/>
                  </a:moveTo>
                  <a:lnTo>
                    <a:pt x="4691" y="6802"/>
                  </a:lnTo>
                  <a:lnTo>
                    <a:pt x="4668" y="6768"/>
                  </a:lnTo>
                  <a:lnTo>
                    <a:pt x="4634" y="6711"/>
                  </a:lnTo>
                  <a:lnTo>
                    <a:pt x="4577" y="6631"/>
                  </a:lnTo>
                  <a:lnTo>
                    <a:pt x="4600" y="6677"/>
                  </a:lnTo>
                  <a:lnTo>
                    <a:pt x="4611" y="6711"/>
                  </a:lnTo>
                  <a:lnTo>
                    <a:pt x="4634" y="6734"/>
                  </a:lnTo>
                  <a:lnTo>
                    <a:pt x="4668" y="6791"/>
                  </a:lnTo>
                  <a:lnTo>
                    <a:pt x="4680" y="6825"/>
                  </a:lnTo>
                  <a:lnTo>
                    <a:pt x="4725" y="6882"/>
                  </a:lnTo>
                  <a:lnTo>
                    <a:pt x="4737" y="6882"/>
                  </a:lnTo>
                  <a:close/>
                  <a:moveTo>
                    <a:pt x="7053" y="6642"/>
                  </a:moveTo>
                  <a:lnTo>
                    <a:pt x="7065" y="6574"/>
                  </a:lnTo>
                  <a:lnTo>
                    <a:pt x="7031" y="6574"/>
                  </a:lnTo>
                  <a:lnTo>
                    <a:pt x="7031" y="6642"/>
                  </a:lnTo>
                  <a:close/>
                  <a:moveTo>
                    <a:pt x="4999" y="6414"/>
                  </a:moveTo>
                  <a:lnTo>
                    <a:pt x="4908" y="6334"/>
                  </a:lnTo>
                  <a:lnTo>
                    <a:pt x="4897" y="6334"/>
                  </a:lnTo>
                  <a:lnTo>
                    <a:pt x="4908" y="6357"/>
                  </a:lnTo>
                  <a:lnTo>
                    <a:pt x="4976" y="6437"/>
                  </a:lnTo>
                  <a:lnTo>
                    <a:pt x="4999" y="6460"/>
                  </a:lnTo>
                  <a:close/>
                  <a:moveTo>
                    <a:pt x="9393" y="1587"/>
                  </a:moveTo>
                  <a:lnTo>
                    <a:pt x="9404" y="1553"/>
                  </a:lnTo>
                  <a:lnTo>
                    <a:pt x="9404" y="1530"/>
                  </a:lnTo>
                  <a:lnTo>
                    <a:pt x="9393" y="1507"/>
                  </a:lnTo>
                  <a:lnTo>
                    <a:pt x="9347" y="1496"/>
                  </a:lnTo>
                  <a:lnTo>
                    <a:pt x="9359" y="1598"/>
                  </a:lnTo>
                  <a:close/>
                  <a:moveTo>
                    <a:pt x="9005" y="1050"/>
                  </a:moveTo>
                  <a:lnTo>
                    <a:pt x="8993" y="1028"/>
                  </a:lnTo>
                  <a:lnTo>
                    <a:pt x="8959" y="1028"/>
                  </a:lnTo>
                  <a:lnTo>
                    <a:pt x="8948" y="1039"/>
                  </a:lnTo>
                  <a:lnTo>
                    <a:pt x="8948" y="1108"/>
                  </a:lnTo>
                  <a:close/>
                  <a:moveTo>
                    <a:pt x="9016" y="822"/>
                  </a:moveTo>
                  <a:lnTo>
                    <a:pt x="8902" y="902"/>
                  </a:lnTo>
                  <a:lnTo>
                    <a:pt x="8936" y="959"/>
                  </a:lnTo>
                  <a:lnTo>
                    <a:pt x="8993" y="971"/>
                  </a:lnTo>
                  <a:lnTo>
                    <a:pt x="9016" y="936"/>
                  </a:lnTo>
                  <a:lnTo>
                    <a:pt x="9130" y="925"/>
                  </a:lnTo>
                  <a:lnTo>
                    <a:pt x="9176" y="868"/>
                  </a:lnTo>
                  <a:lnTo>
                    <a:pt x="9130" y="879"/>
                  </a:lnTo>
                  <a:close/>
                  <a:moveTo>
                    <a:pt x="8149" y="583"/>
                  </a:moveTo>
                  <a:lnTo>
                    <a:pt x="8172" y="514"/>
                  </a:lnTo>
                  <a:lnTo>
                    <a:pt x="8149" y="503"/>
                  </a:lnTo>
                  <a:lnTo>
                    <a:pt x="8092" y="526"/>
                  </a:lnTo>
                  <a:lnTo>
                    <a:pt x="8092" y="560"/>
                  </a:lnTo>
                  <a:lnTo>
                    <a:pt x="8138" y="617"/>
                  </a:lnTo>
                  <a:close/>
                  <a:moveTo>
                    <a:pt x="8514" y="138"/>
                  </a:moveTo>
                  <a:lnTo>
                    <a:pt x="8560" y="126"/>
                  </a:lnTo>
                  <a:lnTo>
                    <a:pt x="8560" y="115"/>
                  </a:lnTo>
                  <a:lnTo>
                    <a:pt x="8537" y="80"/>
                  </a:lnTo>
                  <a:lnTo>
                    <a:pt x="8491" y="69"/>
                  </a:lnTo>
                  <a:lnTo>
                    <a:pt x="8480" y="80"/>
                  </a:lnTo>
                  <a:lnTo>
                    <a:pt x="8457" y="115"/>
                  </a:lnTo>
                  <a:lnTo>
                    <a:pt x="8480" y="160"/>
                  </a:lnTo>
                  <a:close/>
                  <a:moveTo>
                    <a:pt x="8103" y="126"/>
                  </a:moveTo>
                  <a:lnTo>
                    <a:pt x="8115" y="80"/>
                  </a:lnTo>
                  <a:lnTo>
                    <a:pt x="8115" y="58"/>
                  </a:lnTo>
                  <a:lnTo>
                    <a:pt x="8103" y="23"/>
                  </a:lnTo>
                  <a:lnTo>
                    <a:pt x="7978" y="1"/>
                  </a:lnTo>
                  <a:lnTo>
                    <a:pt x="7966" y="12"/>
                  </a:lnTo>
                  <a:lnTo>
                    <a:pt x="7966" y="69"/>
                  </a:lnTo>
                  <a:lnTo>
                    <a:pt x="7989" y="138"/>
                  </a:lnTo>
                  <a:lnTo>
                    <a:pt x="8035" y="138"/>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24" name="Google Shape;824;p38"/>
            <p:cNvSpPr/>
            <p:nvPr/>
          </p:nvSpPr>
          <p:spPr>
            <a:xfrm>
              <a:off x="5798700" y="3079300"/>
              <a:ext cx="6875" cy="4025"/>
            </a:xfrm>
            <a:custGeom>
              <a:rect b="b" l="l" r="r" t="t"/>
              <a:pathLst>
                <a:path extrusionOk="0" h="161" w="275">
                  <a:moveTo>
                    <a:pt x="263" y="103"/>
                  </a:moveTo>
                  <a:lnTo>
                    <a:pt x="275" y="80"/>
                  </a:lnTo>
                  <a:lnTo>
                    <a:pt x="240" y="46"/>
                  </a:lnTo>
                  <a:lnTo>
                    <a:pt x="206" y="35"/>
                  </a:lnTo>
                  <a:lnTo>
                    <a:pt x="126" y="0"/>
                  </a:lnTo>
                  <a:lnTo>
                    <a:pt x="46" y="23"/>
                  </a:lnTo>
                  <a:lnTo>
                    <a:pt x="1" y="103"/>
                  </a:lnTo>
                  <a:lnTo>
                    <a:pt x="126" y="160"/>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25" name="Google Shape;825;p38"/>
            <p:cNvSpPr/>
            <p:nvPr/>
          </p:nvSpPr>
          <p:spPr>
            <a:xfrm>
              <a:off x="6833800" y="3262175"/>
              <a:ext cx="212850" cy="118425"/>
            </a:xfrm>
            <a:custGeom>
              <a:rect b="b" l="l" r="r" t="t"/>
              <a:pathLst>
                <a:path extrusionOk="0" h="4737" w="8514">
                  <a:moveTo>
                    <a:pt x="8514" y="4588"/>
                  </a:moveTo>
                  <a:lnTo>
                    <a:pt x="8479" y="4554"/>
                  </a:lnTo>
                  <a:lnTo>
                    <a:pt x="8468" y="4497"/>
                  </a:lnTo>
                  <a:lnTo>
                    <a:pt x="8422" y="4497"/>
                  </a:lnTo>
                  <a:lnTo>
                    <a:pt x="8388" y="4520"/>
                  </a:lnTo>
                  <a:lnTo>
                    <a:pt x="8411" y="4600"/>
                  </a:lnTo>
                  <a:lnTo>
                    <a:pt x="8445" y="4600"/>
                  </a:lnTo>
                  <a:close/>
                  <a:moveTo>
                    <a:pt x="3435" y="4702"/>
                  </a:moveTo>
                  <a:lnTo>
                    <a:pt x="3424" y="4668"/>
                  </a:lnTo>
                  <a:lnTo>
                    <a:pt x="3344" y="4611"/>
                  </a:lnTo>
                  <a:lnTo>
                    <a:pt x="3081" y="4429"/>
                  </a:lnTo>
                  <a:lnTo>
                    <a:pt x="3024" y="4417"/>
                  </a:lnTo>
                  <a:lnTo>
                    <a:pt x="3002" y="4429"/>
                  </a:lnTo>
                  <a:lnTo>
                    <a:pt x="2990" y="4474"/>
                  </a:lnTo>
                  <a:lnTo>
                    <a:pt x="3002" y="4497"/>
                  </a:lnTo>
                  <a:lnTo>
                    <a:pt x="3081" y="4520"/>
                  </a:lnTo>
                  <a:lnTo>
                    <a:pt x="3081" y="4531"/>
                  </a:lnTo>
                  <a:lnTo>
                    <a:pt x="3116" y="4566"/>
                  </a:lnTo>
                  <a:lnTo>
                    <a:pt x="3218" y="4588"/>
                  </a:lnTo>
                  <a:lnTo>
                    <a:pt x="3275" y="4634"/>
                  </a:lnTo>
                  <a:lnTo>
                    <a:pt x="3287" y="4702"/>
                  </a:lnTo>
                  <a:lnTo>
                    <a:pt x="3333" y="4714"/>
                  </a:lnTo>
                  <a:lnTo>
                    <a:pt x="3378" y="4737"/>
                  </a:lnTo>
                  <a:close/>
                  <a:moveTo>
                    <a:pt x="8000" y="3755"/>
                  </a:moveTo>
                  <a:lnTo>
                    <a:pt x="8000" y="3744"/>
                  </a:lnTo>
                  <a:lnTo>
                    <a:pt x="8023" y="3698"/>
                  </a:lnTo>
                  <a:lnTo>
                    <a:pt x="8000" y="3687"/>
                  </a:lnTo>
                  <a:lnTo>
                    <a:pt x="7932" y="3675"/>
                  </a:lnTo>
                  <a:lnTo>
                    <a:pt x="7829" y="3687"/>
                  </a:lnTo>
                  <a:lnTo>
                    <a:pt x="7783" y="3721"/>
                  </a:lnTo>
                  <a:lnTo>
                    <a:pt x="7760" y="3755"/>
                  </a:lnTo>
                  <a:lnTo>
                    <a:pt x="7726" y="3755"/>
                  </a:lnTo>
                  <a:lnTo>
                    <a:pt x="7726" y="3790"/>
                  </a:lnTo>
                  <a:lnTo>
                    <a:pt x="7738" y="3847"/>
                  </a:lnTo>
                  <a:lnTo>
                    <a:pt x="7772" y="3835"/>
                  </a:lnTo>
                  <a:lnTo>
                    <a:pt x="7795" y="3847"/>
                  </a:lnTo>
                  <a:lnTo>
                    <a:pt x="7875" y="3778"/>
                  </a:lnTo>
                  <a:lnTo>
                    <a:pt x="7909" y="3778"/>
                  </a:lnTo>
                  <a:lnTo>
                    <a:pt x="7920" y="3778"/>
                  </a:lnTo>
                  <a:close/>
                  <a:moveTo>
                    <a:pt x="4519" y="3436"/>
                  </a:moveTo>
                  <a:lnTo>
                    <a:pt x="4508" y="3402"/>
                  </a:lnTo>
                  <a:lnTo>
                    <a:pt x="4474" y="3390"/>
                  </a:lnTo>
                  <a:lnTo>
                    <a:pt x="4348" y="3287"/>
                  </a:lnTo>
                  <a:lnTo>
                    <a:pt x="4280" y="3265"/>
                  </a:lnTo>
                  <a:lnTo>
                    <a:pt x="4200" y="3265"/>
                  </a:lnTo>
                  <a:lnTo>
                    <a:pt x="4188" y="3333"/>
                  </a:lnTo>
                  <a:lnTo>
                    <a:pt x="4188" y="3379"/>
                  </a:lnTo>
                  <a:lnTo>
                    <a:pt x="4280" y="3379"/>
                  </a:lnTo>
                  <a:lnTo>
                    <a:pt x="4337" y="3402"/>
                  </a:lnTo>
                  <a:lnTo>
                    <a:pt x="4337" y="3493"/>
                  </a:lnTo>
                  <a:lnTo>
                    <a:pt x="4360" y="3516"/>
                  </a:lnTo>
                  <a:lnTo>
                    <a:pt x="4360" y="3584"/>
                  </a:lnTo>
                  <a:lnTo>
                    <a:pt x="4531" y="3721"/>
                  </a:lnTo>
                  <a:lnTo>
                    <a:pt x="4634" y="3778"/>
                  </a:lnTo>
                  <a:lnTo>
                    <a:pt x="4736" y="3790"/>
                  </a:lnTo>
                  <a:lnTo>
                    <a:pt x="4793" y="3812"/>
                  </a:lnTo>
                  <a:lnTo>
                    <a:pt x="4862" y="3801"/>
                  </a:lnTo>
                  <a:lnTo>
                    <a:pt x="4930" y="3835"/>
                  </a:lnTo>
                  <a:lnTo>
                    <a:pt x="4987" y="3812"/>
                  </a:lnTo>
                  <a:lnTo>
                    <a:pt x="4930" y="3778"/>
                  </a:lnTo>
                  <a:lnTo>
                    <a:pt x="4930" y="3721"/>
                  </a:lnTo>
                  <a:lnTo>
                    <a:pt x="4862" y="3538"/>
                  </a:lnTo>
                  <a:lnTo>
                    <a:pt x="4816" y="3493"/>
                  </a:lnTo>
                  <a:lnTo>
                    <a:pt x="4748" y="3504"/>
                  </a:lnTo>
                  <a:lnTo>
                    <a:pt x="4679" y="3481"/>
                  </a:lnTo>
                  <a:lnTo>
                    <a:pt x="4622" y="3481"/>
                  </a:lnTo>
                  <a:close/>
                  <a:moveTo>
                    <a:pt x="4462" y="2740"/>
                  </a:moveTo>
                  <a:lnTo>
                    <a:pt x="4371" y="2500"/>
                  </a:lnTo>
                  <a:lnTo>
                    <a:pt x="4348" y="2489"/>
                  </a:lnTo>
                  <a:lnTo>
                    <a:pt x="4360" y="2580"/>
                  </a:lnTo>
                  <a:lnTo>
                    <a:pt x="4371" y="2637"/>
                  </a:lnTo>
                  <a:lnTo>
                    <a:pt x="4360" y="2705"/>
                  </a:lnTo>
                  <a:lnTo>
                    <a:pt x="4348" y="2785"/>
                  </a:lnTo>
                  <a:lnTo>
                    <a:pt x="4371" y="2819"/>
                  </a:lnTo>
                  <a:lnTo>
                    <a:pt x="4405" y="2785"/>
                  </a:lnTo>
                  <a:lnTo>
                    <a:pt x="4462" y="2865"/>
                  </a:lnTo>
                  <a:lnTo>
                    <a:pt x="4462" y="2831"/>
                  </a:lnTo>
                  <a:close/>
                  <a:moveTo>
                    <a:pt x="3059" y="2420"/>
                  </a:moveTo>
                  <a:lnTo>
                    <a:pt x="3024" y="2409"/>
                  </a:lnTo>
                  <a:lnTo>
                    <a:pt x="2956" y="2443"/>
                  </a:lnTo>
                  <a:lnTo>
                    <a:pt x="2945" y="2489"/>
                  </a:lnTo>
                  <a:lnTo>
                    <a:pt x="2933" y="2591"/>
                  </a:lnTo>
                  <a:lnTo>
                    <a:pt x="2933" y="2648"/>
                  </a:lnTo>
                  <a:lnTo>
                    <a:pt x="2979" y="2751"/>
                  </a:lnTo>
                  <a:lnTo>
                    <a:pt x="3024" y="2819"/>
                  </a:lnTo>
                  <a:lnTo>
                    <a:pt x="3059" y="2865"/>
                  </a:lnTo>
                  <a:lnTo>
                    <a:pt x="3093" y="2888"/>
                  </a:lnTo>
                  <a:lnTo>
                    <a:pt x="3218" y="2899"/>
                  </a:lnTo>
                  <a:lnTo>
                    <a:pt x="3458" y="2922"/>
                  </a:lnTo>
                  <a:lnTo>
                    <a:pt x="3595" y="2979"/>
                  </a:lnTo>
                  <a:lnTo>
                    <a:pt x="3721" y="3002"/>
                  </a:lnTo>
                  <a:lnTo>
                    <a:pt x="3778" y="2991"/>
                  </a:lnTo>
                  <a:lnTo>
                    <a:pt x="3846" y="2956"/>
                  </a:lnTo>
                  <a:lnTo>
                    <a:pt x="3858" y="2945"/>
                  </a:lnTo>
                  <a:lnTo>
                    <a:pt x="3846" y="2865"/>
                  </a:lnTo>
                  <a:lnTo>
                    <a:pt x="3823" y="2819"/>
                  </a:lnTo>
                  <a:lnTo>
                    <a:pt x="3766" y="2785"/>
                  </a:lnTo>
                  <a:lnTo>
                    <a:pt x="3732" y="2705"/>
                  </a:lnTo>
                  <a:lnTo>
                    <a:pt x="3664" y="2648"/>
                  </a:lnTo>
                  <a:lnTo>
                    <a:pt x="3538" y="2546"/>
                  </a:lnTo>
                  <a:lnTo>
                    <a:pt x="3310" y="2546"/>
                  </a:lnTo>
                  <a:lnTo>
                    <a:pt x="3218" y="2557"/>
                  </a:lnTo>
                  <a:close/>
                  <a:moveTo>
                    <a:pt x="3435" y="2169"/>
                  </a:moveTo>
                  <a:lnTo>
                    <a:pt x="3355" y="2192"/>
                  </a:lnTo>
                  <a:lnTo>
                    <a:pt x="3355" y="2237"/>
                  </a:lnTo>
                  <a:lnTo>
                    <a:pt x="3424" y="2249"/>
                  </a:lnTo>
                  <a:lnTo>
                    <a:pt x="3481" y="2283"/>
                  </a:lnTo>
                  <a:lnTo>
                    <a:pt x="3492" y="2317"/>
                  </a:lnTo>
                  <a:lnTo>
                    <a:pt x="3492" y="2317"/>
                  </a:lnTo>
                  <a:lnTo>
                    <a:pt x="3515" y="2306"/>
                  </a:lnTo>
                  <a:lnTo>
                    <a:pt x="3572" y="2340"/>
                  </a:lnTo>
                  <a:lnTo>
                    <a:pt x="3606" y="2295"/>
                  </a:lnTo>
                  <a:lnTo>
                    <a:pt x="3549" y="2226"/>
                  </a:lnTo>
                  <a:lnTo>
                    <a:pt x="3492" y="2180"/>
                  </a:lnTo>
                  <a:lnTo>
                    <a:pt x="3481" y="2180"/>
                  </a:lnTo>
                  <a:close/>
                  <a:moveTo>
                    <a:pt x="2636" y="2272"/>
                  </a:moveTo>
                  <a:lnTo>
                    <a:pt x="2671" y="2249"/>
                  </a:lnTo>
                  <a:lnTo>
                    <a:pt x="2671" y="2192"/>
                  </a:lnTo>
                  <a:lnTo>
                    <a:pt x="2636" y="2192"/>
                  </a:lnTo>
                  <a:lnTo>
                    <a:pt x="2625" y="2158"/>
                  </a:lnTo>
                  <a:lnTo>
                    <a:pt x="2591" y="2158"/>
                  </a:lnTo>
                  <a:lnTo>
                    <a:pt x="2545" y="2192"/>
                  </a:lnTo>
                  <a:lnTo>
                    <a:pt x="2522" y="2237"/>
                  </a:lnTo>
                  <a:lnTo>
                    <a:pt x="2534" y="2260"/>
                  </a:lnTo>
                  <a:lnTo>
                    <a:pt x="2591" y="2260"/>
                  </a:lnTo>
                  <a:lnTo>
                    <a:pt x="2625" y="2272"/>
                  </a:lnTo>
                  <a:close/>
                  <a:moveTo>
                    <a:pt x="1438" y="1952"/>
                  </a:moveTo>
                  <a:lnTo>
                    <a:pt x="1427" y="1918"/>
                  </a:lnTo>
                  <a:lnTo>
                    <a:pt x="1381" y="1895"/>
                  </a:lnTo>
                  <a:lnTo>
                    <a:pt x="1347" y="1895"/>
                  </a:lnTo>
                  <a:lnTo>
                    <a:pt x="1278" y="1907"/>
                  </a:lnTo>
                  <a:lnTo>
                    <a:pt x="1290" y="1918"/>
                  </a:lnTo>
                  <a:lnTo>
                    <a:pt x="1381" y="1964"/>
                  </a:lnTo>
                  <a:lnTo>
                    <a:pt x="1415" y="1975"/>
                  </a:lnTo>
                  <a:close/>
                  <a:moveTo>
                    <a:pt x="1872" y="2009"/>
                  </a:moveTo>
                  <a:lnTo>
                    <a:pt x="1917" y="1975"/>
                  </a:lnTo>
                  <a:lnTo>
                    <a:pt x="1906" y="1952"/>
                  </a:lnTo>
                  <a:lnTo>
                    <a:pt x="1895" y="1872"/>
                  </a:lnTo>
                  <a:lnTo>
                    <a:pt x="1838" y="1975"/>
                  </a:lnTo>
                  <a:lnTo>
                    <a:pt x="1849" y="2009"/>
                  </a:lnTo>
                  <a:close/>
                  <a:moveTo>
                    <a:pt x="1803" y="1884"/>
                  </a:moveTo>
                  <a:lnTo>
                    <a:pt x="1803" y="1849"/>
                  </a:lnTo>
                  <a:lnTo>
                    <a:pt x="1803" y="1815"/>
                  </a:lnTo>
                  <a:lnTo>
                    <a:pt x="1780" y="1804"/>
                  </a:lnTo>
                  <a:lnTo>
                    <a:pt x="1838" y="1758"/>
                  </a:lnTo>
                  <a:lnTo>
                    <a:pt x="1815" y="1747"/>
                  </a:lnTo>
                  <a:lnTo>
                    <a:pt x="1735" y="1724"/>
                  </a:lnTo>
                  <a:lnTo>
                    <a:pt x="1712" y="1747"/>
                  </a:lnTo>
                  <a:lnTo>
                    <a:pt x="1678" y="1758"/>
                  </a:lnTo>
                  <a:lnTo>
                    <a:pt x="1666" y="1781"/>
                  </a:lnTo>
                  <a:lnTo>
                    <a:pt x="1655" y="1792"/>
                  </a:lnTo>
                  <a:lnTo>
                    <a:pt x="1632" y="1861"/>
                  </a:lnTo>
                  <a:lnTo>
                    <a:pt x="1666" y="1918"/>
                  </a:lnTo>
                  <a:lnTo>
                    <a:pt x="1723" y="1952"/>
                  </a:lnTo>
                  <a:close/>
                  <a:moveTo>
                    <a:pt x="1233" y="1907"/>
                  </a:moveTo>
                  <a:lnTo>
                    <a:pt x="1187" y="1849"/>
                  </a:lnTo>
                  <a:lnTo>
                    <a:pt x="1210" y="1781"/>
                  </a:lnTo>
                  <a:lnTo>
                    <a:pt x="1233" y="1770"/>
                  </a:lnTo>
                  <a:lnTo>
                    <a:pt x="1267" y="1690"/>
                  </a:lnTo>
                  <a:lnTo>
                    <a:pt x="1244" y="1633"/>
                  </a:lnTo>
                  <a:lnTo>
                    <a:pt x="1221" y="1655"/>
                  </a:lnTo>
                  <a:lnTo>
                    <a:pt x="1119" y="1735"/>
                  </a:lnTo>
                  <a:lnTo>
                    <a:pt x="1107" y="1781"/>
                  </a:lnTo>
                  <a:lnTo>
                    <a:pt x="1187" y="1895"/>
                  </a:lnTo>
                  <a:lnTo>
                    <a:pt x="1233" y="1918"/>
                  </a:lnTo>
                  <a:close/>
                  <a:moveTo>
                    <a:pt x="3093" y="1724"/>
                  </a:moveTo>
                  <a:lnTo>
                    <a:pt x="3059" y="1667"/>
                  </a:lnTo>
                  <a:lnTo>
                    <a:pt x="3059" y="1633"/>
                  </a:lnTo>
                  <a:lnTo>
                    <a:pt x="3013" y="1610"/>
                  </a:lnTo>
                  <a:lnTo>
                    <a:pt x="2990" y="1621"/>
                  </a:lnTo>
                  <a:lnTo>
                    <a:pt x="2979" y="1667"/>
                  </a:lnTo>
                  <a:lnTo>
                    <a:pt x="2990" y="1690"/>
                  </a:lnTo>
                  <a:lnTo>
                    <a:pt x="3047" y="1735"/>
                  </a:lnTo>
                  <a:close/>
                  <a:moveTo>
                    <a:pt x="3949" y="1553"/>
                  </a:moveTo>
                  <a:lnTo>
                    <a:pt x="3915" y="1553"/>
                  </a:lnTo>
                  <a:lnTo>
                    <a:pt x="3903" y="1564"/>
                  </a:lnTo>
                  <a:lnTo>
                    <a:pt x="3869" y="1564"/>
                  </a:lnTo>
                  <a:lnTo>
                    <a:pt x="3835" y="1564"/>
                  </a:lnTo>
                  <a:lnTo>
                    <a:pt x="3812" y="1598"/>
                  </a:lnTo>
                  <a:lnTo>
                    <a:pt x="3903" y="1747"/>
                  </a:lnTo>
                  <a:lnTo>
                    <a:pt x="3858" y="1827"/>
                  </a:lnTo>
                  <a:lnTo>
                    <a:pt x="3915" y="2135"/>
                  </a:lnTo>
                  <a:lnTo>
                    <a:pt x="3972" y="2306"/>
                  </a:lnTo>
                  <a:lnTo>
                    <a:pt x="4086" y="2420"/>
                  </a:lnTo>
                  <a:lnTo>
                    <a:pt x="4086" y="2454"/>
                  </a:lnTo>
                  <a:lnTo>
                    <a:pt x="4200" y="2523"/>
                  </a:lnTo>
                  <a:lnTo>
                    <a:pt x="4291" y="2705"/>
                  </a:lnTo>
                  <a:lnTo>
                    <a:pt x="4314" y="2717"/>
                  </a:lnTo>
                  <a:lnTo>
                    <a:pt x="4325" y="2694"/>
                  </a:lnTo>
                  <a:lnTo>
                    <a:pt x="4325" y="2603"/>
                  </a:lnTo>
                  <a:lnTo>
                    <a:pt x="4257" y="2454"/>
                  </a:lnTo>
                  <a:lnTo>
                    <a:pt x="4268" y="2340"/>
                  </a:lnTo>
                  <a:lnTo>
                    <a:pt x="4246" y="2295"/>
                  </a:lnTo>
                  <a:lnTo>
                    <a:pt x="4246" y="2249"/>
                  </a:lnTo>
                  <a:lnTo>
                    <a:pt x="4211" y="2135"/>
                  </a:lnTo>
                  <a:lnTo>
                    <a:pt x="4131" y="2032"/>
                  </a:lnTo>
                  <a:lnTo>
                    <a:pt x="4086" y="2021"/>
                  </a:lnTo>
                  <a:lnTo>
                    <a:pt x="4063" y="1975"/>
                  </a:lnTo>
                  <a:lnTo>
                    <a:pt x="4086" y="1895"/>
                  </a:lnTo>
                  <a:lnTo>
                    <a:pt x="4120" y="1861"/>
                  </a:lnTo>
                  <a:lnTo>
                    <a:pt x="4131" y="1827"/>
                  </a:lnTo>
                  <a:close/>
                  <a:moveTo>
                    <a:pt x="1575" y="1484"/>
                  </a:moveTo>
                  <a:lnTo>
                    <a:pt x="1495" y="1450"/>
                  </a:lnTo>
                  <a:lnTo>
                    <a:pt x="1461" y="1404"/>
                  </a:lnTo>
                  <a:lnTo>
                    <a:pt x="1461" y="1267"/>
                  </a:lnTo>
                  <a:lnTo>
                    <a:pt x="1381" y="1222"/>
                  </a:lnTo>
                  <a:lnTo>
                    <a:pt x="1335" y="1256"/>
                  </a:lnTo>
                  <a:lnTo>
                    <a:pt x="1256" y="1347"/>
                  </a:lnTo>
                  <a:lnTo>
                    <a:pt x="1221" y="1404"/>
                  </a:lnTo>
                  <a:lnTo>
                    <a:pt x="1153" y="1450"/>
                  </a:lnTo>
                  <a:lnTo>
                    <a:pt x="1141" y="1496"/>
                  </a:lnTo>
                  <a:lnTo>
                    <a:pt x="1141" y="1553"/>
                  </a:lnTo>
                  <a:lnTo>
                    <a:pt x="1198" y="1564"/>
                  </a:lnTo>
                  <a:lnTo>
                    <a:pt x="1233" y="1507"/>
                  </a:lnTo>
                  <a:lnTo>
                    <a:pt x="1370" y="1496"/>
                  </a:lnTo>
                  <a:lnTo>
                    <a:pt x="1404" y="1507"/>
                  </a:lnTo>
                  <a:lnTo>
                    <a:pt x="1404" y="1564"/>
                  </a:lnTo>
                  <a:lnTo>
                    <a:pt x="1427" y="1667"/>
                  </a:lnTo>
                  <a:lnTo>
                    <a:pt x="1461" y="1713"/>
                  </a:lnTo>
                  <a:lnTo>
                    <a:pt x="1541" y="1735"/>
                  </a:lnTo>
                  <a:lnTo>
                    <a:pt x="1598" y="1827"/>
                  </a:lnTo>
                  <a:lnTo>
                    <a:pt x="1609" y="1781"/>
                  </a:lnTo>
                  <a:lnTo>
                    <a:pt x="1632" y="1781"/>
                  </a:lnTo>
                  <a:lnTo>
                    <a:pt x="1666" y="1724"/>
                  </a:lnTo>
                  <a:lnTo>
                    <a:pt x="1621" y="1553"/>
                  </a:lnTo>
                  <a:close/>
                  <a:moveTo>
                    <a:pt x="651" y="1427"/>
                  </a:moveTo>
                  <a:lnTo>
                    <a:pt x="662" y="1347"/>
                  </a:lnTo>
                  <a:lnTo>
                    <a:pt x="651" y="1222"/>
                  </a:lnTo>
                  <a:lnTo>
                    <a:pt x="616" y="1233"/>
                  </a:lnTo>
                  <a:lnTo>
                    <a:pt x="616" y="1267"/>
                  </a:lnTo>
                  <a:lnTo>
                    <a:pt x="605" y="1324"/>
                  </a:lnTo>
                  <a:lnTo>
                    <a:pt x="639" y="1439"/>
                  </a:lnTo>
                  <a:close/>
                  <a:moveTo>
                    <a:pt x="1107" y="1370"/>
                  </a:moveTo>
                  <a:lnTo>
                    <a:pt x="1141" y="1336"/>
                  </a:lnTo>
                  <a:lnTo>
                    <a:pt x="1141" y="1279"/>
                  </a:lnTo>
                  <a:lnTo>
                    <a:pt x="1141" y="1210"/>
                  </a:lnTo>
                  <a:lnTo>
                    <a:pt x="1107" y="1153"/>
                  </a:lnTo>
                  <a:lnTo>
                    <a:pt x="1073" y="1119"/>
                  </a:lnTo>
                  <a:lnTo>
                    <a:pt x="1004" y="1142"/>
                  </a:lnTo>
                  <a:lnTo>
                    <a:pt x="947" y="1210"/>
                  </a:lnTo>
                  <a:lnTo>
                    <a:pt x="947" y="1279"/>
                  </a:lnTo>
                  <a:lnTo>
                    <a:pt x="1004" y="1370"/>
                  </a:lnTo>
                  <a:lnTo>
                    <a:pt x="1096" y="1370"/>
                  </a:lnTo>
                  <a:close/>
                  <a:moveTo>
                    <a:pt x="742" y="1199"/>
                  </a:moveTo>
                  <a:lnTo>
                    <a:pt x="765" y="1153"/>
                  </a:lnTo>
                  <a:lnTo>
                    <a:pt x="833" y="1051"/>
                  </a:lnTo>
                  <a:lnTo>
                    <a:pt x="856" y="1005"/>
                  </a:lnTo>
                  <a:lnTo>
                    <a:pt x="776" y="982"/>
                  </a:lnTo>
                  <a:lnTo>
                    <a:pt x="719" y="914"/>
                  </a:lnTo>
                  <a:lnTo>
                    <a:pt x="662" y="879"/>
                  </a:lnTo>
                  <a:lnTo>
                    <a:pt x="616" y="936"/>
                  </a:lnTo>
                  <a:lnTo>
                    <a:pt x="616" y="994"/>
                  </a:lnTo>
                  <a:lnTo>
                    <a:pt x="696" y="1073"/>
                  </a:lnTo>
                  <a:lnTo>
                    <a:pt x="674" y="1130"/>
                  </a:lnTo>
                  <a:lnTo>
                    <a:pt x="708" y="1153"/>
                  </a:lnTo>
                  <a:lnTo>
                    <a:pt x="719" y="1210"/>
                  </a:lnTo>
                  <a:close/>
                  <a:moveTo>
                    <a:pt x="3230" y="1747"/>
                  </a:moveTo>
                  <a:lnTo>
                    <a:pt x="3218" y="1678"/>
                  </a:lnTo>
                  <a:lnTo>
                    <a:pt x="3173" y="1621"/>
                  </a:lnTo>
                  <a:lnTo>
                    <a:pt x="3230" y="1553"/>
                  </a:lnTo>
                  <a:lnTo>
                    <a:pt x="2922" y="1279"/>
                  </a:lnTo>
                  <a:lnTo>
                    <a:pt x="2876" y="1256"/>
                  </a:lnTo>
                  <a:lnTo>
                    <a:pt x="2819" y="1233"/>
                  </a:lnTo>
                  <a:lnTo>
                    <a:pt x="2751" y="1176"/>
                  </a:lnTo>
                  <a:lnTo>
                    <a:pt x="2682" y="1165"/>
                  </a:lnTo>
                  <a:lnTo>
                    <a:pt x="2602" y="1108"/>
                  </a:lnTo>
                  <a:lnTo>
                    <a:pt x="2579" y="1062"/>
                  </a:lnTo>
                  <a:lnTo>
                    <a:pt x="2488" y="1005"/>
                  </a:lnTo>
                  <a:lnTo>
                    <a:pt x="2408" y="891"/>
                  </a:lnTo>
                  <a:lnTo>
                    <a:pt x="2191" y="857"/>
                  </a:lnTo>
                  <a:lnTo>
                    <a:pt x="2203" y="879"/>
                  </a:lnTo>
                  <a:lnTo>
                    <a:pt x="2260" y="936"/>
                  </a:lnTo>
                  <a:lnTo>
                    <a:pt x="2283" y="1039"/>
                  </a:lnTo>
                  <a:lnTo>
                    <a:pt x="2351" y="1096"/>
                  </a:lnTo>
                  <a:lnTo>
                    <a:pt x="2420" y="1176"/>
                  </a:lnTo>
                  <a:lnTo>
                    <a:pt x="2454" y="1199"/>
                  </a:lnTo>
                  <a:lnTo>
                    <a:pt x="2477" y="1222"/>
                  </a:lnTo>
                  <a:lnTo>
                    <a:pt x="2534" y="1290"/>
                  </a:lnTo>
                  <a:lnTo>
                    <a:pt x="2648" y="1347"/>
                  </a:lnTo>
                  <a:lnTo>
                    <a:pt x="2762" y="1439"/>
                  </a:lnTo>
                  <a:lnTo>
                    <a:pt x="2808" y="1450"/>
                  </a:lnTo>
                  <a:lnTo>
                    <a:pt x="2853" y="1496"/>
                  </a:lnTo>
                  <a:lnTo>
                    <a:pt x="3059" y="1598"/>
                  </a:lnTo>
                  <a:lnTo>
                    <a:pt x="3139" y="1690"/>
                  </a:lnTo>
                  <a:lnTo>
                    <a:pt x="3230" y="1770"/>
                  </a:lnTo>
                  <a:close/>
                  <a:moveTo>
                    <a:pt x="126" y="434"/>
                  </a:moveTo>
                  <a:lnTo>
                    <a:pt x="149" y="400"/>
                  </a:lnTo>
                  <a:lnTo>
                    <a:pt x="57" y="320"/>
                  </a:lnTo>
                  <a:lnTo>
                    <a:pt x="23" y="366"/>
                  </a:lnTo>
                  <a:lnTo>
                    <a:pt x="0" y="434"/>
                  </a:lnTo>
                  <a:lnTo>
                    <a:pt x="57" y="469"/>
                  </a:lnTo>
                  <a:close/>
                  <a:moveTo>
                    <a:pt x="1427" y="651"/>
                  </a:moveTo>
                  <a:lnTo>
                    <a:pt x="1404" y="640"/>
                  </a:lnTo>
                  <a:lnTo>
                    <a:pt x="1370" y="640"/>
                  </a:lnTo>
                  <a:lnTo>
                    <a:pt x="1313" y="606"/>
                  </a:lnTo>
                  <a:lnTo>
                    <a:pt x="1210" y="491"/>
                  </a:lnTo>
                  <a:lnTo>
                    <a:pt x="1176" y="457"/>
                  </a:lnTo>
                  <a:lnTo>
                    <a:pt x="1153" y="309"/>
                  </a:lnTo>
                  <a:lnTo>
                    <a:pt x="1096" y="252"/>
                  </a:lnTo>
                  <a:lnTo>
                    <a:pt x="890" y="138"/>
                  </a:lnTo>
                  <a:lnTo>
                    <a:pt x="776" y="23"/>
                  </a:lnTo>
                  <a:lnTo>
                    <a:pt x="674" y="1"/>
                  </a:lnTo>
                  <a:lnTo>
                    <a:pt x="651" y="23"/>
                  </a:lnTo>
                  <a:lnTo>
                    <a:pt x="651" y="92"/>
                  </a:lnTo>
                  <a:lnTo>
                    <a:pt x="674" y="138"/>
                  </a:lnTo>
                  <a:lnTo>
                    <a:pt x="822" y="263"/>
                  </a:lnTo>
                  <a:lnTo>
                    <a:pt x="982" y="514"/>
                  </a:lnTo>
                  <a:lnTo>
                    <a:pt x="1119" y="651"/>
                  </a:lnTo>
                  <a:lnTo>
                    <a:pt x="1233" y="663"/>
                  </a:lnTo>
                  <a:lnTo>
                    <a:pt x="1290" y="663"/>
                  </a:lnTo>
                  <a:lnTo>
                    <a:pt x="1290" y="685"/>
                  </a:lnTo>
                  <a:lnTo>
                    <a:pt x="1301" y="708"/>
                  </a:lnTo>
                  <a:lnTo>
                    <a:pt x="1381" y="742"/>
                  </a:lnTo>
                  <a:lnTo>
                    <a:pt x="1450" y="685"/>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26" name="Google Shape;826;p38"/>
            <p:cNvSpPr/>
            <p:nvPr/>
          </p:nvSpPr>
          <p:spPr>
            <a:xfrm>
              <a:off x="3851225" y="3073600"/>
              <a:ext cx="19700" cy="37675"/>
            </a:xfrm>
            <a:custGeom>
              <a:rect b="b" l="l" r="r" t="t"/>
              <a:pathLst>
                <a:path extrusionOk="0" h="1507" w="788">
                  <a:moveTo>
                    <a:pt x="137" y="1438"/>
                  </a:moveTo>
                  <a:lnTo>
                    <a:pt x="217" y="1324"/>
                  </a:lnTo>
                  <a:lnTo>
                    <a:pt x="217" y="1244"/>
                  </a:lnTo>
                  <a:lnTo>
                    <a:pt x="171" y="1176"/>
                  </a:lnTo>
                  <a:lnTo>
                    <a:pt x="114" y="1176"/>
                  </a:lnTo>
                  <a:lnTo>
                    <a:pt x="46" y="1233"/>
                  </a:lnTo>
                  <a:lnTo>
                    <a:pt x="0" y="1290"/>
                  </a:lnTo>
                  <a:lnTo>
                    <a:pt x="0" y="1335"/>
                  </a:lnTo>
                  <a:lnTo>
                    <a:pt x="11" y="1438"/>
                  </a:lnTo>
                  <a:lnTo>
                    <a:pt x="23" y="1472"/>
                  </a:lnTo>
                  <a:lnTo>
                    <a:pt x="69" y="1507"/>
                  </a:lnTo>
                  <a:close/>
                  <a:moveTo>
                    <a:pt x="753" y="114"/>
                  </a:moveTo>
                  <a:lnTo>
                    <a:pt x="788" y="57"/>
                  </a:lnTo>
                  <a:lnTo>
                    <a:pt x="788" y="34"/>
                  </a:lnTo>
                  <a:lnTo>
                    <a:pt x="765" y="23"/>
                  </a:lnTo>
                  <a:lnTo>
                    <a:pt x="753" y="0"/>
                  </a:lnTo>
                  <a:lnTo>
                    <a:pt x="730" y="23"/>
                  </a:lnTo>
                  <a:lnTo>
                    <a:pt x="685" y="92"/>
                  </a:lnTo>
                  <a:lnTo>
                    <a:pt x="696" y="114"/>
                  </a:lnTo>
                  <a:lnTo>
                    <a:pt x="730" y="149"/>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27" name="Google Shape;827;p38"/>
            <p:cNvSpPr/>
            <p:nvPr/>
          </p:nvSpPr>
          <p:spPr>
            <a:xfrm>
              <a:off x="2474625" y="2702125"/>
              <a:ext cx="2025" cy="1175"/>
            </a:xfrm>
            <a:custGeom>
              <a:rect b="b" l="l" r="r" t="t"/>
              <a:pathLst>
                <a:path extrusionOk="0" h="47" w="81">
                  <a:moveTo>
                    <a:pt x="0" y="1"/>
                  </a:moveTo>
                  <a:lnTo>
                    <a:pt x="0" y="1"/>
                  </a:lnTo>
                  <a:lnTo>
                    <a:pt x="23" y="35"/>
                  </a:lnTo>
                  <a:lnTo>
                    <a:pt x="69" y="46"/>
                  </a:lnTo>
                  <a:lnTo>
                    <a:pt x="80" y="35"/>
                  </a:lnTo>
                  <a:lnTo>
                    <a:pt x="80" y="1"/>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28" name="Google Shape;828;p38"/>
            <p:cNvSpPr/>
            <p:nvPr/>
          </p:nvSpPr>
          <p:spPr>
            <a:xfrm>
              <a:off x="4830100" y="3215675"/>
              <a:ext cx="3150" cy="5150"/>
            </a:xfrm>
            <a:custGeom>
              <a:rect b="b" l="l" r="r" t="t"/>
              <a:pathLst>
                <a:path extrusionOk="0" h="206" w="126">
                  <a:moveTo>
                    <a:pt x="126" y="115"/>
                  </a:moveTo>
                  <a:lnTo>
                    <a:pt x="57" y="0"/>
                  </a:lnTo>
                  <a:lnTo>
                    <a:pt x="0" y="46"/>
                  </a:lnTo>
                  <a:lnTo>
                    <a:pt x="35" y="80"/>
                  </a:lnTo>
                  <a:lnTo>
                    <a:pt x="69" y="115"/>
                  </a:lnTo>
                  <a:lnTo>
                    <a:pt x="80" y="172"/>
                  </a:lnTo>
                  <a:lnTo>
                    <a:pt x="126" y="206"/>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29" name="Google Shape;829;p38"/>
            <p:cNvSpPr/>
            <p:nvPr/>
          </p:nvSpPr>
          <p:spPr>
            <a:xfrm>
              <a:off x="2301725" y="2613975"/>
              <a:ext cx="13725" cy="4875"/>
            </a:xfrm>
            <a:custGeom>
              <a:rect b="b" l="l" r="r" t="t"/>
              <a:pathLst>
                <a:path extrusionOk="0" h="195" w="549">
                  <a:moveTo>
                    <a:pt x="12" y="92"/>
                  </a:moveTo>
                  <a:lnTo>
                    <a:pt x="0" y="149"/>
                  </a:lnTo>
                  <a:lnTo>
                    <a:pt x="0" y="171"/>
                  </a:lnTo>
                  <a:lnTo>
                    <a:pt x="23" y="194"/>
                  </a:lnTo>
                  <a:lnTo>
                    <a:pt x="115" y="171"/>
                  </a:lnTo>
                  <a:lnTo>
                    <a:pt x="126" y="160"/>
                  </a:lnTo>
                  <a:lnTo>
                    <a:pt x="149" y="149"/>
                  </a:lnTo>
                  <a:lnTo>
                    <a:pt x="149" y="126"/>
                  </a:lnTo>
                  <a:lnTo>
                    <a:pt x="92" y="149"/>
                  </a:lnTo>
                  <a:close/>
                  <a:moveTo>
                    <a:pt x="525" y="171"/>
                  </a:moveTo>
                  <a:lnTo>
                    <a:pt x="548" y="149"/>
                  </a:lnTo>
                  <a:lnTo>
                    <a:pt x="525" y="114"/>
                  </a:lnTo>
                  <a:lnTo>
                    <a:pt x="423" y="92"/>
                  </a:lnTo>
                  <a:lnTo>
                    <a:pt x="400" y="103"/>
                  </a:lnTo>
                  <a:lnTo>
                    <a:pt x="400" y="149"/>
                  </a:lnTo>
                  <a:lnTo>
                    <a:pt x="480" y="149"/>
                  </a:lnTo>
                  <a:lnTo>
                    <a:pt x="525" y="194"/>
                  </a:lnTo>
                  <a:close/>
                  <a:moveTo>
                    <a:pt x="366" y="103"/>
                  </a:moveTo>
                  <a:lnTo>
                    <a:pt x="354" y="92"/>
                  </a:lnTo>
                  <a:lnTo>
                    <a:pt x="343" y="0"/>
                  </a:lnTo>
                  <a:lnTo>
                    <a:pt x="263" y="0"/>
                  </a:lnTo>
                  <a:lnTo>
                    <a:pt x="263" y="34"/>
                  </a:lnTo>
                  <a:lnTo>
                    <a:pt x="286" y="57"/>
                  </a:lnTo>
                  <a:lnTo>
                    <a:pt x="297" y="57"/>
                  </a:lnTo>
                  <a:lnTo>
                    <a:pt x="309" y="92"/>
                  </a:lnTo>
                  <a:lnTo>
                    <a:pt x="354" y="114"/>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30" name="Google Shape;830;p38"/>
            <p:cNvSpPr/>
            <p:nvPr/>
          </p:nvSpPr>
          <p:spPr>
            <a:xfrm>
              <a:off x="275475" y="3533500"/>
              <a:ext cx="13725" cy="65375"/>
            </a:xfrm>
            <a:custGeom>
              <a:rect b="b" l="l" r="r" t="t"/>
              <a:pathLst>
                <a:path extrusionOk="0" h="2615" w="549">
                  <a:moveTo>
                    <a:pt x="400" y="2477"/>
                  </a:moveTo>
                  <a:lnTo>
                    <a:pt x="400" y="2477"/>
                  </a:lnTo>
                  <a:lnTo>
                    <a:pt x="378" y="2523"/>
                  </a:lnTo>
                  <a:lnTo>
                    <a:pt x="378" y="2557"/>
                  </a:lnTo>
                  <a:lnTo>
                    <a:pt x="435" y="2614"/>
                  </a:lnTo>
                  <a:close/>
                  <a:moveTo>
                    <a:pt x="172" y="2352"/>
                  </a:moveTo>
                  <a:lnTo>
                    <a:pt x="149" y="2352"/>
                  </a:lnTo>
                  <a:lnTo>
                    <a:pt x="172" y="2340"/>
                  </a:lnTo>
                  <a:lnTo>
                    <a:pt x="115" y="2306"/>
                  </a:lnTo>
                  <a:lnTo>
                    <a:pt x="58" y="2306"/>
                  </a:lnTo>
                  <a:lnTo>
                    <a:pt x="35" y="2294"/>
                  </a:lnTo>
                  <a:lnTo>
                    <a:pt x="35" y="2272"/>
                  </a:lnTo>
                  <a:lnTo>
                    <a:pt x="1" y="2306"/>
                  </a:lnTo>
                  <a:lnTo>
                    <a:pt x="35" y="2352"/>
                  </a:lnTo>
                  <a:lnTo>
                    <a:pt x="161" y="2409"/>
                  </a:lnTo>
                  <a:lnTo>
                    <a:pt x="206" y="2431"/>
                  </a:lnTo>
                  <a:lnTo>
                    <a:pt x="229" y="2352"/>
                  </a:lnTo>
                  <a:lnTo>
                    <a:pt x="229" y="2317"/>
                  </a:lnTo>
                  <a:lnTo>
                    <a:pt x="195" y="2340"/>
                  </a:lnTo>
                  <a:lnTo>
                    <a:pt x="195" y="2352"/>
                  </a:lnTo>
                  <a:close/>
                  <a:moveTo>
                    <a:pt x="537" y="69"/>
                  </a:moveTo>
                  <a:lnTo>
                    <a:pt x="549" y="46"/>
                  </a:lnTo>
                  <a:lnTo>
                    <a:pt x="549" y="12"/>
                  </a:lnTo>
                  <a:lnTo>
                    <a:pt x="503" y="1"/>
                  </a:lnTo>
                  <a:lnTo>
                    <a:pt x="492" y="1"/>
                  </a:lnTo>
                  <a:lnTo>
                    <a:pt x="446" y="69"/>
                  </a:lnTo>
                  <a:lnTo>
                    <a:pt x="457" y="81"/>
                  </a:lnTo>
                  <a:lnTo>
                    <a:pt x="503" y="115"/>
                  </a:lnTo>
                  <a:lnTo>
                    <a:pt x="515" y="115"/>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31" name="Google Shape;831;p38"/>
            <p:cNvSpPr/>
            <p:nvPr/>
          </p:nvSpPr>
          <p:spPr>
            <a:xfrm>
              <a:off x="2486325" y="2855050"/>
              <a:ext cx="28825" cy="28550"/>
            </a:xfrm>
            <a:custGeom>
              <a:rect b="b" l="l" r="r" t="t"/>
              <a:pathLst>
                <a:path extrusionOk="0" h="1142" w="1153">
                  <a:moveTo>
                    <a:pt x="719" y="1085"/>
                  </a:moveTo>
                  <a:lnTo>
                    <a:pt x="730" y="1062"/>
                  </a:lnTo>
                  <a:lnTo>
                    <a:pt x="730" y="971"/>
                  </a:lnTo>
                  <a:lnTo>
                    <a:pt x="753" y="913"/>
                  </a:lnTo>
                  <a:lnTo>
                    <a:pt x="730" y="856"/>
                  </a:lnTo>
                  <a:lnTo>
                    <a:pt x="719" y="777"/>
                  </a:lnTo>
                  <a:lnTo>
                    <a:pt x="730" y="708"/>
                  </a:lnTo>
                  <a:lnTo>
                    <a:pt x="730" y="605"/>
                  </a:lnTo>
                  <a:lnTo>
                    <a:pt x="753" y="560"/>
                  </a:lnTo>
                  <a:lnTo>
                    <a:pt x="833" y="446"/>
                  </a:lnTo>
                  <a:lnTo>
                    <a:pt x="696" y="446"/>
                  </a:lnTo>
                  <a:lnTo>
                    <a:pt x="616" y="480"/>
                  </a:lnTo>
                  <a:lnTo>
                    <a:pt x="457" y="491"/>
                  </a:lnTo>
                  <a:lnTo>
                    <a:pt x="388" y="514"/>
                  </a:lnTo>
                  <a:lnTo>
                    <a:pt x="285" y="537"/>
                  </a:lnTo>
                  <a:lnTo>
                    <a:pt x="228" y="560"/>
                  </a:lnTo>
                  <a:lnTo>
                    <a:pt x="240" y="571"/>
                  </a:lnTo>
                  <a:lnTo>
                    <a:pt x="320" y="605"/>
                  </a:lnTo>
                  <a:lnTo>
                    <a:pt x="342" y="628"/>
                  </a:lnTo>
                  <a:lnTo>
                    <a:pt x="354" y="662"/>
                  </a:lnTo>
                  <a:lnTo>
                    <a:pt x="377" y="719"/>
                  </a:lnTo>
                  <a:lnTo>
                    <a:pt x="331" y="959"/>
                  </a:lnTo>
                  <a:lnTo>
                    <a:pt x="320" y="971"/>
                  </a:lnTo>
                  <a:lnTo>
                    <a:pt x="228" y="993"/>
                  </a:lnTo>
                  <a:lnTo>
                    <a:pt x="206" y="1028"/>
                  </a:lnTo>
                  <a:lnTo>
                    <a:pt x="0" y="1142"/>
                  </a:lnTo>
                  <a:lnTo>
                    <a:pt x="114" y="1130"/>
                  </a:lnTo>
                  <a:lnTo>
                    <a:pt x="240" y="1142"/>
                  </a:lnTo>
                  <a:lnTo>
                    <a:pt x="582" y="1130"/>
                  </a:lnTo>
                  <a:close/>
                  <a:moveTo>
                    <a:pt x="970" y="137"/>
                  </a:moveTo>
                  <a:lnTo>
                    <a:pt x="1141" y="58"/>
                  </a:lnTo>
                  <a:lnTo>
                    <a:pt x="1153" y="1"/>
                  </a:lnTo>
                  <a:lnTo>
                    <a:pt x="1130" y="1"/>
                  </a:lnTo>
                  <a:lnTo>
                    <a:pt x="1016" y="46"/>
                  </a:lnTo>
                  <a:lnTo>
                    <a:pt x="925" y="115"/>
                  </a:lnTo>
                  <a:lnTo>
                    <a:pt x="925" y="149"/>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32" name="Google Shape;832;p38"/>
            <p:cNvSpPr/>
            <p:nvPr/>
          </p:nvSpPr>
          <p:spPr>
            <a:xfrm>
              <a:off x="2500575" y="2809125"/>
              <a:ext cx="5450" cy="15125"/>
            </a:xfrm>
            <a:custGeom>
              <a:rect b="b" l="l" r="r" t="t"/>
              <a:pathLst>
                <a:path extrusionOk="0" h="605" w="218">
                  <a:moveTo>
                    <a:pt x="12" y="605"/>
                  </a:moveTo>
                  <a:lnTo>
                    <a:pt x="12" y="605"/>
                  </a:lnTo>
                  <a:lnTo>
                    <a:pt x="12" y="582"/>
                  </a:lnTo>
                  <a:lnTo>
                    <a:pt x="35" y="582"/>
                  </a:lnTo>
                  <a:lnTo>
                    <a:pt x="35" y="571"/>
                  </a:lnTo>
                  <a:lnTo>
                    <a:pt x="35" y="571"/>
                  </a:lnTo>
                  <a:lnTo>
                    <a:pt x="35" y="559"/>
                  </a:lnTo>
                  <a:lnTo>
                    <a:pt x="12" y="559"/>
                  </a:lnTo>
                  <a:lnTo>
                    <a:pt x="12" y="571"/>
                  </a:lnTo>
                  <a:lnTo>
                    <a:pt x="12" y="571"/>
                  </a:lnTo>
                  <a:lnTo>
                    <a:pt x="12" y="582"/>
                  </a:lnTo>
                  <a:lnTo>
                    <a:pt x="1" y="582"/>
                  </a:lnTo>
                  <a:lnTo>
                    <a:pt x="1" y="605"/>
                  </a:lnTo>
                  <a:lnTo>
                    <a:pt x="1" y="605"/>
                  </a:lnTo>
                  <a:lnTo>
                    <a:pt x="1" y="605"/>
                  </a:lnTo>
                  <a:close/>
                  <a:moveTo>
                    <a:pt x="115" y="331"/>
                  </a:moveTo>
                  <a:lnTo>
                    <a:pt x="126" y="297"/>
                  </a:lnTo>
                  <a:lnTo>
                    <a:pt x="149" y="285"/>
                  </a:lnTo>
                  <a:lnTo>
                    <a:pt x="149" y="285"/>
                  </a:lnTo>
                  <a:lnTo>
                    <a:pt x="149" y="285"/>
                  </a:lnTo>
                  <a:lnTo>
                    <a:pt x="126" y="274"/>
                  </a:lnTo>
                  <a:lnTo>
                    <a:pt x="126" y="274"/>
                  </a:lnTo>
                  <a:lnTo>
                    <a:pt x="126" y="285"/>
                  </a:lnTo>
                  <a:lnTo>
                    <a:pt x="103" y="297"/>
                  </a:lnTo>
                  <a:lnTo>
                    <a:pt x="103" y="297"/>
                  </a:lnTo>
                  <a:lnTo>
                    <a:pt x="103" y="320"/>
                  </a:lnTo>
                  <a:lnTo>
                    <a:pt x="103" y="320"/>
                  </a:lnTo>
                  <a:lnTo>
                    <a:pt x="103" y="331"/>
                  </a:lnTo>
                  <a:lnTo>
                    <a:pt x="92" y="331"/>
                  </a:lnTo>
                  <a:lnTo>
                    <a:pt x="69" y="331"/>
                  </a:lnTo>
                  <a:lnTo>
                    <a:pt x="69" y="331"/>
                  </a:lnTo>
                  <a:lnTo>
                    <a:pt x="92" y="331"/>
                  </a:lnTo>
                  <a:lnTo>
                    <a:pt x="92" y="331"/>
                  </a:lnTo>
                  <a:lnTo>
                    <a:pt x="103" y="343"/>
                  </a:lnTo>
                  <a:lnTo>
                    <a:pt x="103" y="343"/>
                  </a:lnTo>
                  <a:lnTo>
                    <a:pt x="103" y="343"/>
                  </a:lnTo>
                  <a:lnTo>
                    <a:pt x="103" y="343"/>
                  </a:lnTo>
                  <a:close/>
                  <a:moveTo>
                    <a:pt x="160" y="171"/>
                  </a:moveTo>
                  <a:lnTo>
                    <a:pt x="195" y="148"/>
                  </a:lnTo>
                  <a:lnTo>
                    <a:pt x="218" y="57"/>
                  </a:lnTo>
                  <a:lnTo>
                    <a:pt x="195" y="0"/>
                  </a:lnTo>
                  <a:lnTo>
                    <a:pt x="172" y="0"/>
                  </a:lnTo>
                  <a:lnTo>
                    <a:pt x="126" y="12"/>
                  </a:lnTo>
                  <a:lnTo>
                    <a:pt x="103" y="57"/>
                  </a:lnTo>
                  <a:lnTo>
                    <a:pt x="81" y="126"/>
                  </a:lnTo>
                  <a:lnTo>
                    <a:pt x="138" y="183"/>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33" name="Google Shape;833;p38"/>
            <p:cNvSpPr/>
            <p:nvPr/>
          </p:nvSpPr>
          <p:spPr>
            <a:xfrm>
              <a:off x="2444375" y="2686725"/>
              <a:ext cx="8875" cy="8000"/>
            </a:xfrm>
            <a:custGeom>
              <a:rect b="b" l="l" r="r" t="t"/>
              <a:pathLst>
                <a:path extrusionOk="0" h="320" w="355">
                  <a:moveTo>
                    <a:pt x="80" y="320"/>
                  </a:moveTo>
                  <a:lnTo>
                    <a:pt x="126" y="286"/>
                  </a:lnTo>
                  <a:lnTo>
                    <a:pt x="92" y="274"/>
                  </a:lnTo>
                  <a:lnTo>
                    <a:pt x="35" y="274"/>
                  </a:lnTo>
                  <a:lnTo>
                    <a:pt x="1" y="308"/>
                  </a:lnTo>
                  <a:lnTo>
                    <a:pt x="12" y="320"/>
                  </a:lnTo>
                  <a:close/>
                  <a:moveTo>
                    <a:pt x="240" y="263"/>
                  </a:moveTo>
                  <a:lnTo>
                    <a:pt x="297" y="206"/>
                  </a:lnTo>
                  <a:lnTo>
                    <a:pt x="229" y="217"/>
                  </a:lnTo>
                  <a:lnTo>
                    <a:pt x="195" y="251"/>
                  </a:lnTo>
                  <a:lnTo>
                    <a:pt x="206" y="263"/>
                  </a:lnTo>
                  <a:lnTo>
                    <a:pt x="229" y="263"/>
                  </a:lnTo>
                  <a:close/>
                  <a:moveTo>
                    <a:pt x="354" y="0"/>
                  </a:moveTo>
                  <a:lnTo>
                    <a:pt x="320" y="0"/>
                  </a:lnTo>
                  <a:lnTo>
                    <a:pt x="252" y="0"/>
                  </a:lnTo>
                  <a:lnTo>
                    <a:pt x="252" y="0"/>
                  </a:lnTo>
                  <a:lnTo>
                    <a:pt x="263" y="23"/>
                  </a:lnTo>
                  <a:lnTo>
                    <a:pt x="309" y="23"/>
                  </a:lnTo>
                  <a:lnTo>
                    <a:pt x="354" y="35"/>
                  </a:lnTo>
                  <a:lnTo>
                    <a:pt x="354" y="35"/>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34" name="Google Shape;834;p38"/>
            <p:cNvSpPr/>
            <p:nvPr/>
          </p:nvSpPr>
          <p:spPr>
            <a:xfrm>
              <a:off x="2437825" y="2695000"/>
              <a:ext cx="7425" cy="15425"/>
            </a:xfrm>
            <a:custGeom>
              <a:rect b="b" l="l" r="r" t="t"/>
              <a:pathLst>
                <a:path extrusionOk="0" h="617" w="297">
                  <a:moveTo>
                    <a:pt x="160" y="525"/>
                  </a:moveTo>
                  <a:lnTo>
                    <a:pt x="57" y="559"/>
                  </a:lnTo>
                  <a:lnTo>
                    <a:pt x="46" y="617"/>
                  </a:lnTo>
                  <a:lnTo>
                    <a:pt x="194" y="617"/>
                  </a:lnTo>
                  <a:lnTo>
                    <a:pt x="297" y="571"/>
                  </a:lnTo>
                  <a:lnTo>
                    <a:pt x="217" y="571"/>
                  </a:lnTo>
                  <a:close/>
                  <a:moveTo>
                    <a:pt x="285" y="35"/>
                  </a:moveTo>
                  <a:lnTo>
                    <a:pt x="217" y="12"/>
                  </a:lnTo>
                  <a:lnTo>
                    <a:pt x="183" y="46"/>
                  </a:lnTo>
                  <a:lnTo>
                    <a:pt x="183" y="46"/>
                  </a:lnTo>
                  <a:lnTo>
                    <a:pt x="228" y="57"/>
                  </a:lnTo>
                  <a:close/>
                  <a:moveTo>
                    <a:pt x="126" y="46"/>
                  </a:moveTo>
                  <a:lnTo>
                    <a:pt x="103" y="12"/>
                  </a:lnTo>
                  <a:lnTo>
                    <a:pt x="57" y="0"/>
                  </a:lnTo>
                  <a:lnTo>
                    <a:pt x="0" y="12"/>
                  </a:lnTo>
                  <a:lnTo>
                    <a:pt x="69" y="57"/>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35" name="Google Shape;835;p38"/>
            <p:cNvSpPr/>
            <p:nvPr/>
          </p:nvSpPr>
          <p:spPr>
            <a:xfrm>
              <a:off x="4331675" y="2302700"/>
              <a:ext cx="40825" cy="24850"/>
            </a:xfrm>
            <a:custGeom>
              <a:rect b="b" l="l" r="r" t="t"/>
              <a:pathLst>
                <a:path extrusionOk="0" h="994" w="1633">
                  <a:moveTo>
                    <a:pt x="297" y="457"/>
                  </a:moveTo>
                  <a:lnTo>
                    <a:pt x="251" y="446"/>
                  </a:lnTo>
                  <a:lnTo>
                    <a:pt x="183" y="468"/>
                  </a:lnTo>
                  <a:lnTo>
                    <a:pt x="126" y="525"/>
                  </a:lnTo>
                  <a:lnTo>
                    <a:pt x="69" y="571"/>
                  </a:lnTo>
                  <a:lnTo>
                    <a:pt x="0" y="525"/>
                  </a:lnTo>
                  <a:lnTo>
                    <a:pt x="23" y="651"/>
                  </a:lnTo>
                  <a:lnTo>
                    <a:pt x="103" y="811"/>
                  </a:lnTo>
                  <a:lnTo>
                    <a:pt x="137" y="856"/>
                  </a:lnTo>
                  <a:lnTo>
                    <a:pt x="183" y="879"/>
                  </a:lnTo>
                  <a:lnTo>
                    <a:pt x="331" y="925"/>
                  </a:lnTo>
                  <a:lnTo>
                    <a:pt x="377" y="925"/>
                  </a:lnTo>
                  <a:lnTo>
                    <a:pt x="468" y="925"/>
                  </a:lnTo>
                  <a:lnTo>
                    <a:pt x="491" y="936"/>
                  </a:lnTo>
                  <a:lnTo>
                    <a:pt x="525" y="993"/>
                  </a:lnTo>
                  <a:lnTo>
                    <a:pt x="582" y="993"/>
                  </a:lnTo>
                  <a:lnTo>
                    <a:pt x="582" y="982"/>
                  </a:lnTo>
                  <a:lnTo>
                    <a:pt x="582" y="936"/>
                  </a:lnTo>
                  <a:lnTo>
                    <a:pt x="605" y="914"/>
                  </a:lnTo>
                  <a:lnTo>
                    <a:pt x="651" y="879"/>
                  </a:lnTo>
                  <a:lnTo>
                    <a:pt x="696" y="879"/>
                  </a:lnTo>
                  <a:lnTo>
                    <a:pt x="776" y="868"/>
                  </a:lnTo>
                  <a:lnTo>
                    <a:pt x="868" y="845"/>
                  </a:lnTo>
                  <a:lnTo>
                    <a:pt x="936" y="788"/>
                  </a:lnTo>
                  <a:lnTo>
                    <a:pt x="1062" y="640"/>
                  </a:lnTo>
                  <a:lnTo>
                    <a:pt x="1107" y="640"/>
                  </a:lnTo>
                  <a:lnTo>
                    <a:pt x="1153" y="640"/>
                  </a:lnTo>
                  <a:lnTo>
                    <a:pt x="1233" y="640"/>
                  </a:lnTo>
                  <a:lnTo>
                    <a:pt x="1324" y="628"/>
                  </a:lnTo>
                  <a:lnTo>
                    <a:pt x="1290" y="571"/>
                  </a:lnTo>
                  <a:lnTo>
                    <a:pt x="1278" y="560"/>
                  </a:lnTo>
                  <a:lnTo>
                    <a:pt x="1221" y="480"/>
                  </a:lnTo>
                  <a:lnTo>
                    <a:pt x="1187" y="423"/>
                  </a:lnTo>
                  <a:lnTo>
                    <a:pt x="1210" y="343"/>
                  </a:lnTo>
                  <a:lnTo>
                    <a:pt x="1564" y="69"/>
                  </a:lnTo>
                  <a:lnTo>
                    <a:pt x="1632" y="1"/>
                  </a:lnTo>
                  <a:lnTo>
                    <a:pt x="1518" y="23"/>
                  </a:lnTo>
                  <a:lnTo>
                    <a:pt x="1438" y="80"/>
                  </a:lnTo>
                  <a:lnTo>
                    <a:pt x="1381" y="115"/>
                  </a:lnTo>
                  <a:lnTo>
                    <a:pt x="1278" y="172"/>
                  </a:lnTo>
                  <a:lnTo>
                    <a:pt x="947" y="286"/>
                  </a:lnTo>
                  <a:lnTo>
                    <a:pt x="833" y="297"/>
                  </a:lnTo>
                  <a:lnTo>
                    <a:pt x="719" y="297"/>
                  </a:lnTo>
                  <a:lnTo>
                    <a:pt x="582" y="286"/>
                  </a:lnTo>
                  <a:lnTo>
                    <a:pt x="445" y="252"/>
                  </a:lnTo>
                  <a:lnTo>
                    <a:pt x="445" y="354"/>
                  </a:lnTo>
                  <a:lnTo>
                    <a:pt x="422" y="446"/>
                  </a:lnTo>
                  <a:lnTo>
                    <a:pt x="331" y="468"/>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36" name="Google Shape;836;p38"/>
            <p:cNvSpPr/>
            <p:nvPr/>
          </p:nvSpPr>
          <p:spPr>
            <a:xfrm>
              <a:off x="4806425" y="3585425"/>
              <a:ext cx="12000" cy="11450"/>
            </a:xfrm>
            <a:custGeom>
              <a:rect b="b" l="l" r="r" t="t"/>
              <a:pathLst>
                <a:path extrusionOk="0" h="458" w="480">
                  <a:moveTo>
                    <a:pt x="434" y="434"/>
                  </a:moveTo>
                  <a:lnTo>
                    <a:pt x="468" y="377"/>
                  </a:lnTo>
                  <a:lnTo>
                    <a:pt x="479" y="263"/>
                  </a:lnTo>
                  <a:lnTo>
                    <a:pt x="422" y="149"/>
                  </a:lnTo>
                  <a:lnTo>
                    <a:pt x="365" y="46"/>
                  </a:lnTo>
                  <a:lnTo>
                    <a:pt x="308" y="23"/>
                  </a:lnTo>
                  <a:lnTo>
                    <a:pt x="194" y="1"/>
                  </a:lnTo>
                  <a:lnTo>
                    <a:pt x="91" y="46"/>
                  </a:lnTo>
                  <a:lnTo>
                    <a:pt x="34" y="138"/>
                  </a:lnTo>
                  <a:lnTo>
                    <a:pt x="0" y="172"/>
                  </a:lnTo>
                  <a:lnTo>
                    <a:pt x="57" y="332"/>
                  </a:lnTo>
                  <a:lnTo>
                    <a:pt x="91" y="377"/>
                  </a:lnTo>
                  <a:lnTo>
                    <a:pt x="251" y="457"/>
                  </a:lnTo>
                  <a:lnTo>
                    <a:pt x="320" y="457"/>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37" name="Google Shape;837;p38"/>
            <p:cNvSpPr/>
            <p:nvPr/>
          </p:nvSpPr>
          <p:spPr>
            <a:xfrm>
              <a:off x="4617550" y="3399400"/>
              <a:ext cx="3725" cy="7450"/>
            </a:xfrm>
            <a:custGeom>
              <a:rect b="b" l="l" r="r" t="t"/>
              <a:pathLst>
                <a:path extrusionOk="0" h="298" w="149">
                  <a:moveTo>
                    <a:pt x="103" y="286"/>
                  </a:moveTo>
                  <a:lnTo>
                    <a:pt x="103" y="241"/>
                  </a:lnTo>
                  <a:lnTo>
                    <a:pt x="126" y="172"/>
                  </a:lnTo>
                  <a:lnTo>
                    <a:pt x="126" y="161"/>
                  </a:lnTo>
                  <a:lnTo>
                    <a:pt x="149" y="81"/>
                  </a:lnTo>
                  <a:lnTo>
                    <a:pt x="103" y="47"/>
                  </a:lnTo>
                  <a:lnTo>
                    <a:pt x="69" y="47"/>
                  </a:lnTo>
                  <a:lnTo>
                    <a:pt x="46" y="1"/>
                  </a:lnTo>
                  <a:lnTo>
                    <a:pt x="0" y="47"/>
                  </a:lnTo>
                  <a:lnTo>
                    <a:pt x="46" y="115"/>
                  </a:lnTo>
                  <a:lnTo>
                    <a:pt x="34" y="161"/>
                  </a:lnTo>
                  <a:lnTo>
                    <a:pt x="12" y="218"/>
                  </a:lnTo>
                  <a:lnTo>
                    <a:pt x="34" y="275"/>
                  </a:lnTo>
                  <a:lnTo>
                    <a:pt x="57" y="298"/>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38" name="Google Shape;838;p38"/>
            <p:cNvSpPr/>
            <p:nvPr/>
          </p:nvSpPr>
          <p:spPr>
            <a:xfrm>
              <a:off x="2506275" y="2774600"/>
              <a:ext cx="7175" cy="10300"/>
            </a:xfrm>
            <a:custGeom>
              <a:rect b="b" l="l" r="r" t="t"/>
              <a:pathLst>
                <a:path extrusionOk="0" h="412" w="287">
                  <a:moveTo>
                    <a:pt x="286" y="343"/>
                  </a:moveTo>
                  <a:lnTo>
                    <a:pt x="252" y="240"/>
                  </a:lnTo>
                  <a:lnTo>
                    <a:pt x="241" y="217"/>
                  </a:lnTo>
                  <a:lnTo>
                    <a:pt x="218" y="171"/>
                  </a:lnTo>
                  <a:lnTo>
                    <a:pt x="229" y="126"/>
                  </a:lnTo>
                  <a:lnTo>
                    <a:pt x="229" y="114"/>
                  </a:lnTo>
                  <a:lnTo>
                    <a:pt x="195" y="114"/>
                  </a:lnTo>
                  <a:lnTo>
                    <a:pt x="161" y="35"/>
                  </a:lnTo>
                  <a:lnTo>
                    <a:pt x="69" y="0"/>
                  </a:lnTo>
                  <a:lnTo>
                    <a:pt x="24" y="0"/>
                  </a:lnTo>
                  <a:lnTo>
                    <a:pt x="1" y="23"/>
                  </a:lnTo>
                  <a:lnTo>
                    <a:pt x="1" y="69"/>
                  </a:lnTo>
                  <a:lnTo>
                    <a:pt x="47" y="194"/>
                  </a:lnTo>
                  <a:lnTo>
                    <a:pt x="69" y="229"/>
                  </a:lnTo>
                  <a:lnTo>
                    <a:pt x="138" y="251"/>
                  </a:lnTo>
                  <a:lnTo>
                    <a:pt x="81" y="308"/>
                  </a:lnTo>
                  <a:lnTo>
                    <a:pt x="81" y="320"/>
                  </a:lnTo>
                  <a:lnTo>
                    <a:pt x="104" y="365"/>
                  </a:lnTo>
                  <a:lnTo>
                    <a:pt x="229" y="365"/>
                  </a:lnTo>
                  <a:lnTo>
                    <a:pt x="252" y="411"/>
                  </a:lnTo>
                  <a:lnTo>
                    <a:pt x="275" y="400"/>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39" name="Google Shape;839;p38"/>
            <p:cNvSpPr/>
            <p:nvPr/>
          </p:nvSpPr>
          <p:spPr>
            <a:xfrm>
              <a:off x="2497450" y="2737500"/>
              <a:ext cx="12000" cy="14300"/>
            </a:xfrm>
            <a:custGeom>
              <a:rect b="b" l="l" r="r" t="t"/>
              <a:pathLst>
                <a:path extrusionOk="0" h="572" w="480">
                  <a:moveTo>
                    <a:pt x="411" y="571"/>
                  </a:moveTo>
                  <a:lnTo>
                    <a:pt x="445" y="537"/>
                  </a:lnTo>
                  <a:lnTo>
                    <a:pt x="445" y="503"/>
                  </a:lnTo>
                  <a:lnTo>
                    <a:pt x="411" y="457"/>
                  </a:lnTo>
                  <a:lnTo>
                    <a:pt x="377" y="469"/>
                  </a:lnTo>
                  <a:lnTo>
                    <a:pt x="354" y="514"/>
                  </a:lnTo>
                  <a:lnTo>
                    <a:pt x="354" y="560"/>
                  </a:lnTo>
                  <a:lnTo>
                    <a:pt x="365" y="571"/>
                  </a:lnTo>
                  <a:close/>
                  <a:moveTo>
                    <a:pt x="137" y="457"/>
                  </a:moveTo>
                  <a:lnTo>
                    <a:pt x="171" y="423"/>
                  </a:lnTo>
                  <a:lnTo>
                    <a:pt x="171" y="252"/>
                  </a:lnTo>
                  <a:lnTo>
                    <a:pt x="183" y="218"/>
                  </a:lnTo>
                  <a:lnTo>
                    <a:pt x="160" y="195"/>
                  </a:lnTo>
                  <a:lnTo>
                    <a:pt x="126" y="172"/>
                  </a:lnTo>
                  <a:lnTo>
                    <a:pt x="34" y="138"/>
                  </a:lnTo>
                  <a:lnTo>
                    <a:pt x="23" y="160"/>
                  </a:lnTo>
                  <a:lnTo>
                    <a:pt x="0" y="195"/>
                  </a:lnTo>
                  <a:lnTo>
                    <a:pt x="12" y="412"/>
                  </a:lnTo>
                  <a:lnTo>
                    <a:pt x="34" y="480"/>
                  </a:lnTo>
                  <a:lnTo>
                    <a:pt x="69" y="503"/>
                  </a:lnTo>
                  <a:close/>
                  <a:moveTo>
                    <a:pt x="365" y="252"/>
                  </a:moveTo>
                  <a:lnTo>
                    <a:pt x="480" y="229"/>
                  </a:lnTo>
                  <a:lnTo>
                    <a:pt x="354" y="138"/>
                  </a:lnTo>
                  <a:lnTo>
                    <a:pt x="320" y="81"/>
                  </a:lnTo>
                  <a:lnTo>
                    <a:pt x="320" y="46"/>
                  </a:lnTo>
                  <a:lnTo>
                    <a:pt x="274" y="1"/>
                  </a:lnTo>
                  <a:lnTo>
                    <a:pt x="240" y="24"/>
                  </a:lnTo>
                  <a:lnTo>
                    <a:pt x="228" y="69"/>
                  </a:lnTo>
                  <a:lnTo>
                    <a:pt x="240" y="138"/>
                  </a:lnTo>
                  <a:lnTo>
                    <a:pt x="194" y="195"/>
                  </a:lnTo>
                  <a:lnTo>
                    <a:pt x="217" y="252"/>
                  </a:lnTo>
                  <a:lnTo>
                    <a:pt x="274" y="275"/>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40" name="Google Shape;840;p38"/>
            <p:cNvSpPr/>
            <p:nvPr/>
          </p:nvSpPr>
          <p:spPr>
            <a:xfrm>
              <a:off x="2360200" y="2833075"/>
              <a:ext cx="3175" cy="6025"/>
            </a:xfrm>
            <a:custGeom>
              <a:rect b="b" l="l" r="r" t="t"/>
              <a:pathLst>
                <a:path extrusionOk="0" h="241" w="127">
                  <a:moveTo>
                    <a:pt x="126" y="138"/>
                  </a:moveTo>
                  <a:lnTo>
                    <a:pt x="126" y="58"/>
                  </a:lnTo>
                  <a:lnTo>
                    <a:pt x="1" y="1"/>
                  </a:lnTo>
                  <a:lnTo>
                    <a:pt x="1" y="46"/>
                  </a:lnTo>
                  <a:lnTo>
                    <a:pt x="12" y="69"/>
                  </a:lnTo>
                  <a:lnTo>
                    <a:pt x="58" y="81"/>
                  </a:lnTo>
                  <a:lnTo>
                    <a:pt x="69" y="115"/>
                  </a:lnTo>
                  <a:lnTo>
                    <a:pt x="58" y="195"/>
                  </a:lnTo>
                  <a:lnTo>
                    <a:pt x="81" y="240"/>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sp>
          <p:nvSpPr>
            <p:cNvPr id="841" name="Google Shape;841;p38"/>
            <p:cNvSpPr/>
            <p:nvPr/>
          </p:nvSpPr>
          <p:spPr>
            <a:xfrm>
              <a:off x="3369625" y="2448500"/>
              <a:ext cx="92750" cy="36525"/>
            </a:xfrm>
            <a:custGeom>
              <a:rect b="b" l="l" r="r" t="t"/>
              <a:pathLst>
                <a:path extrusionOk="0" h="1461" w="3710">
                  <a:moveTo>
                    <a:pt x="217" y="1301"/>
                  </a:moveTo>
                  <a:lnTo>
                    <a:pt x="194" y="1278"/>
                  </a:lnTo>
                  <a:lnTo>
                    <a:pt x="92" y="1347"/>
                  </a:lnTo>
                  <a:lnTo>
                    <a:pt x="0" y="1347"/>
                  </a:lnTo>
                  <a:lnTo>
                    <a:pt x="23" y="1370"/>
                  </a:lnTo>
                  <a:lnTo>
                    <a:pt x="35" y="1404"/>
                  </a:lnTo>
                  <a:lnTo>
                    <a:pt x="137" y="1461"/>
                  </a:lnTo>
                  <a:close/>
                  <a:moveTo>
                    <a:pt x="2146" y="1004"/>
                  </a:moveTo>
                  <a:lnTo>
                    <a:pt x="2146" y="982"/>
                  </a:lnTo>
                  <a:lnTo>
                    <a:pt x="2134" y="982"/>
                  </a:lnTo>
                  <a:lnTo>
                    <a:pt x="2112" y="1004"/>
                  </a:lnTo>
                  <a:lnTo>
                    <a:pt x="1929" y="982"/>
                  </a:lnTo>
                  <a:lnTo>
                    <a:pt x="1906" y="1073"/>
                  </a:lnTo>
                  <a:lnTo>
                    <a:pt x="1826" y="1130"/>
                  </a:lnTo>
                  <a:lnTo>
                    <a:pt x="1826" y="1233"/>
                  </a:lnTo>
                  <a:lnTo>
                    <a:pt x="1906" y="1324"/>
                  </a:lnTo>
                  <a:lnTo>
                    <a:pt x="1940" y="1347"/>
                  </a:lnTo>
                  <a:lnTo>
                    <a:pt x="2020" y="1358"/>
                  </a:lnTo>
                  <a:lnTo>
                    <a:pt x="2112" y="1301"/>
                  </a:lnTo>
                  <a:lnTo>
                    <a:pt x="2146" y="1244"/>
                  </a:lnTo>
                  <a:lnTo>
                    <a:pt x="2157" y="1130"/>
                  </a:lnTo>
                  <a:lnTo>
                    <a:pt x="2146" y="1073"/>
                  </a:lnTo>
                  <a:close/>
                  <a:moveTo>
                    <a:pt x="765" y="1119"/>
                  </a:moveTo>
                  <a:lnTo>
                    <a:pt x="833" y="1061"/>
                  </a:lnTo>
                  <a:lnTo>
                    <a:pt x="833" y="1027"/>
                  </a:lnTo>
                  <a:lnTo>
                    <a:pt x="822" y="993"/>
                  </a:lnTo>
                  <a:lnTo>
                    <a:pt x="742" y="947"/>
                  </a:lnTo>
                  <a:lnTo>
                    <a:pt x="719" y="947"/>
                  </a:lnTo>
                  <a:lnTo>
                    <a:pt x="685" y="970"/>
                  </a:lnTo>
                  <a:lnTo>
                    <a:pt x="662" y="1027"/>
                  </a:lnTo>
                  <a:lnTo>
                    <a:pt x="696" y="1096"/>
                  </a:lnTo>
                  <a:lnTo>
                    <a:pt x="731" y="1119"/>
                  </a:lnTo>
                  <a:close/>
                  <a:moveTo>
                    <a:pt x="1427" y="788"/>
                  </a:moveTo>
                  <a:lnTo>
                    <a:pt x="1598" y="651"/>
                  </a:lnTo>
                  <a:lnTo>
                    <a:pt x="1598" y="605"/>
                  </a:lnTo>
                  <a:lnTo>
                    <a:pt x="1461" y="616"/>
                  </a:lnTo>
                  <a:lnTo>
                    <a:pt x="1301" y="765"/>
                  </a:lnTo>
                  <a:lnTo>
                    <a:pt x="1256" y="776"/>
                  </a:lnTo>
                  <a:lnTo>
                    <a:pt x="1119" y="788"/>
                  </a:lnTo>
                  <a:lnTo>
                    <a:pt x="1050" y="788"/>
                  </a:lnTo>
                  <a:lnTo>
                    <a:pt x="993" y="822"/>
                  </a:lnTo>
                  <a:lnTo>
                    <a:pt x="1016" y="856"/>
                  </a:lnTo>
                  <a:lnTo>
                    <a:pt x="1073" y="1004"/>
                  </a:lnTo>
                  <a:lnTo>
                    <a:pt x="1176" y="1130"/>
                  </a:lnTo>
                  <a:lnTo>
                    <a:pt x="1256" y="1107"/>
                  </a:lnTo>
                  <a:lnTo>
                    <a:pt x="1301" y="1073"/>
                  </a:lnTo>
                  <a:lnTo>
                    <a:pt x="1358" y="993"/>
                  </a:lnTo>
                  <a:close/>
                  <a:moveTo>
                    <a:pt x="3082" y="970"/>
                  </a:moveTo>
                  <a:lnTo>
                    <a:pt x="3298" y="902"/>
                  </a:lnTo>
                  <a:lnTo>
                    <a:pt x="3344" y="765"/>
                  </a:lnTo>
                  <a:lnTo>
                    <a:pt x="3390" y="605"/>
                  </a:lnTo>
                  <a:lnTo>
                    <a:pt x="3390" y="502"/>
                  </a:lnTo>
                  <a:lnTo>
                    <a:pt x="3355" y="457"/>
                  </a:lnTo>
                  <a:lnTo>
                    <a:pt x="3344" y="457"/>
                  </a:lnTo>
                  <a:lnTo>
                    <a:pt x="3287" y="457"/>
                  </a:lnTo>
                  <a:lnTo>
                    <a:pt x="3241" y="491"/>
                  </a:lnTo>
                  <a:lnTo>
                    <a:pt x="3230" y="571"/>
                  </a:lnTo>
                  <a:lnTo>
                    <a:pt x="3127" y="765"/>
                  </a:lnTo>
                  <a:lnTo>
                    <a:pt x="3059" y="936"/>
                  </a:lnTo>
                  <a:lnTo>
                    <a:pt x="2956" y="1016"/>
                  </a:lnTo>
                  <a:lnTo>
                    <a:pt x="2853" y="1050"/>
                  </a:lnTo>
                  <a:lnTo>
                    <a:pt x="2865" y="1061"/>
                  </a:lnTo>
                  <a:lnTo>
                    <a:pt x="2967" y="1073"/>
                  </a:lnTo>
                  <a:close/>
                  <a:moveTo>
                    <a:pt x="274" y="685"/>
                  </a:moveTo>
                  <a:lnTo>
                    <a:pt x="343" y="616"/>
                  </a:lnTo>
                  <a:lnTo>
                    <a:pt x="365" y="571"/>
                  </a:lnTo>
                  <a:lnTo>
                    <a:pt x="343" y="502"/>
                  </a:lnTo>
                  <a:lnTo>
                    <a:pt x="377" y="479"/>
                  </a:lnTo>
                  <a:lnTo>
                    <a:pt x="365" y="422"/>
                  </a:lnTo>
                  <a:lnTo>
                    <a:pt x="320" y="365"/>
                  </a:lnTo>
                  <a:lnTo>
                    <a:pt x="217" y="365"/>
                  </a:lnTo>
                  <a:lnTo>
                    <a:pt x="160" y="445"/>
                  </a:lnTo>
                  <a:lnTo>
                    <a:pt x="251" y="616"/>
                  </a:lnTo>
                  <a:lnTo>
                    <a:pt x="263" y="685"/>
                  </a:lnTo>
                  <a:close/>
                  <a:moveTo>
                    <a:pt x="3470" y="308"/>
                  </a:moveTo>
                  <a:lnTo>
                    <a:pt x="3595" y="263"/>
                  </a:lnTo>
                  <a:lnTo>
                    <a:pt x="3675" y="217"/>
                  </a:lnTo>
                  <a:lnTo>
                    <a:pt x="3686" y="91"/>
                  </a:lnTo>
                  <a:lnTo>
                    <a:pt x="3709" y="46"/>
                  </a:lnTo>
                  <a:lnTo>
                    <a:pt x="3686" y="0"/>
                  </a:lnTo>
                  <a:lnTo>
                    <a:pt x="3652" y="34"/>
                  </a:lnTo>
                  <a:lnTo>
                    <a:pt x="3629" y="91"/>
                  </a:lnTo>
                  <a:lnTo>
                    <a:pt x="3538" y="114"/>
                  </a:lnTo>
                  <a:lnTo>
                    <a:pt x="3424" y="171"/>
                  </a:lnTo>
                  <a:lnTo>
                    <a:pt x="3401" y="217"/>
                  </a:lnTo>
                  <a:lnTo>
                    <a:pt x="3367" y="343"/>
                  </a:lnTo>
                  <a:lnTo>
                    <a:pt x="3424" y="354"/>
                  </a:lnTo>
                  <a:close/>
                </a:path>
              </a:pathLst>
            </a:custGeom>
            <a:solidFill>
              <a:schemeClr val="accent3"/>
            </a:solidFill>
            <a:ln cap="flat" cmpd="sng" w="9525">
              <a:solidFill>
                <a:schemeClr val="dk1"/>
              </a:solidFill>
              <a:prstDash val="solid"/>
              <a:round/>
              <a:headEnd len="sm" w="sm" type="none"/>
              <a:tailEnd len="sm" w="sm" type="none"/>
            </a:ln>
          </p:spPr>
          <p:txBody>
            <a:bodyPr anchorCtr="0" anchor="ctr" bIns="162525" lIns="162525" spcFirstLastPara="1" rIns="162525" wrap="square" tIns="162525">
              <a:noAutofit/>
            </a:bodyPr>
            <a:lstStyle/>
            <a:p>
              <a:pPr indent="0" lvl="0" marL="0" marR="0" rtl="0" algn="l">
                <a:lnSpc>
                  <a:spcPct val="100000"/>
                </a:lnSpc>
                <a:spcBef>
                  <a:spcPts val="0"/>
                </a:spcBef>
                <a:spcAft>
                  <a:spcPts val="0"/>
                </a:spcAft>
                <a:buClr>
                  <a:srgbClr val="000000"/>
                </a:buClr>
                <a:buSzPts val="3200"/>
                <a:buFont typeface="Calibri"/>
                <a:buNone/>
              </a:pPr>
              <a:r>
                <a:t/>
              </a:r>
              <a:endParaRPr b="0" i="0" sz="3200" u="none" cap="none" strike="noStrike">
                <a:solidFill>
                  <a:schemeClr val="dk1"/>
                </a:solidFill>
                <a:latin typeface="Calibri"/>
                <a:ea typeface="Calibri"/>
                <a:cs typeface="Calibri"/>
                <a:sym typeface="Calibri"/>
              </a:endParaRPr>
            </a:p>
          </p:txBody>
        </p:sp>
      </p:grpSp>
      <p:sp>
        <p:nvSpPr>
          <p:cNvPr id="842" name="Google Shape;842;p38"/>
          <p:cNvSpPr txBox="1"/>
          <p:nvPr>
            <p:ph idx="3" type="body"/>
          </p:nvPr>
        </p:nvSpPr>
        <p:spPr>
          <a:xfrm>
            <a:off x="8378500" y="2775575"/>
            <a:ext cx="3397800" cy="1553400"/>
          </a:xfrm>
          <a:prstGeom prst="rect">
            <a:avLst/>
          </a:prstGeom>
        </p:spPr>
        <p:txBody>
          <a:bodyPr anchorCtr="0" anchor="t" bIns="121900" lIns="121900" spcFirstLastPara="1" rIns="121900" wrap="square" tIns="121900">
            <a:noAutofit/>
          </a:bodyPr>
          <a:lstStyle/>
          <a:p>
            <a:pPr indent="0" lvl="0" marL="0" rtl="0" algn="l">
              <a:spcBef>
                <a:spcPts val="0"/>
              </a:spcBef>
              <a:spcAft>
                <a:spcPts val="0"/>
              </a:spcAft>
              <a:buNone/>
            </a:pPr>
            <a:r>
              <a:rPr lang="en"/>
              <a:t>You can use maps to show your offices or markets. Or as charts, highlighting the countries and adding your data.</a:t>
            </a:r>
            <a:endParaRPr/>
          </a:p>
          <a:p>
            <a:pPr indent="0" lvl="0" marL="0" rtl="0" algn="l">
              <a:spcBef>
                <a:spcPts val="0"/>
              </a:spcBef>
              <a:spcAft>
                <a:spcPts val="0"/>
              </a:spcAft>
              <a:buNone/>
            </a:pPr>
            <a:r>
              <a:t/>
            </a:r>
            <a:endParaRPr/>
          </a:p>
        </p:txBody>
      </p:sp>
      <p:sp>
        <p:nvSpPr>
          <p:cNvPr id="843" name="Google Shape;843;p38"/>
          <p:cNvSpPr txBox="1"/>
          <p:nvPr>
            <p:ph idx="4" type="body"/>
          </p:nvPr>
        </p:nvSpPr>
        <p:spPr>
          <a:xfrm>
            <a:off x="8378500" y="4963900"/>
            <a:ext cx="3397800" cy="1553400"/>
          </a:xfrm>
          <a:prstGeom prst="rect">
            <a:avLst/>
          </a:prstGeom>
        </p:spPr>
        <p:txBody>
          <a:bodyPr anchorCtr="0" anchor="t" bIns="121900" lIns="121900" spcFirstLastPara="1" rIns="121900" wrap="square" tIns="121900">
            <a:noAutofit/>
          </a:bodyPr>
          <a:lstStyle/>
          <a:p>
            <a:pPr indent="0" lvl="0" marL="0" rtl="0" algn="l">
              <a:spcBef>
                <a:spcPts val="0"/>
              </a:spcBef>
              <a:spcAft>
                <a:spcPts val="0"/>
              </a:spcAft>
              <a:buNone/>
            </a:pPr>
            <a:r>
              <a:rPr lang="en"/>
              <a:t>You can double click on the desired country and change fill color.</a:t>
            </a:r>
            <a:endParaRPr/>
          </a:p>
          <a:p>
            <a:pPr indent="0" lvl="0" marL="0" rtl="0" algn="l">
              <a:spcBef>
                <a:spcPts val="0"/>
              </a:spcBef>
              <a:spcAft>
                <a:spcPts val="0"/>
              </a:spcAft>
              <a:buNone/>
            </a:pPr>
            <a:r>
              <a:t/>
            </a:r>
            <a:endParaRPr/>
          </a:p>
        </p:txBody>
      </p:sp>
      <p:cxnSp>
        <p:nvCxnSpPr>
          <p:cNvPr id="844" name="Google Shape;844;p38"/>
          <p:cNvCxnSpPr>
            <a:endCxn id="845" idx="1"/>
          </p:cNvCxnSpPr>
          <p:nvPr/>
        </p:nvCxnSpPr>
        <p:spPr>
          <a:xfrm flipH="1" rot="10800000">
            <a:off x="2855800" y="2568175"/>
            <a:ext cx="5522700" cy="2742300"/>
          </a:xfrm>
          <a:prstGeom prst="curvedConnector3">
            <a:avLst>
              <a:gd fmla="val 50000" name="adj1"/>
            </a:avLst>
          </a:prstGeom>
          <a:noFill/>
          <a:ln cap="flat" cmpd="sng" w="9525">
            <a:solidFill>
              <a:schemeClr val="dk2"/>
            </a:solidFill>
            <a:prstDash val="solid"/>
            <a:round/>
            <a:headEnd len="med" w="med" type="none"/>
            <a:tailEnd len="med" w="med" type="none"/>
          </a:ln>
        </p:spPr>
      </p:cxnSp>
      <p:cxnSp>
        <p:nvCxnSpPr>
          <p:cNvPr id="846" name="Google Shape;846;p38"/>
          <p:cNvCxnSpPr>
            <a:endCxn id="847" idx="1"/>
          </p:cNvCxnSpPr>
          <p:nvPr/>
        </p:nvCxnSpPr>
        <p:spPr>
          <a:xfrm>
            <a:off x="5816800" y="4020857"/>
            <a:ext cx="2561700" cy="767700"/>
          </a:xfrm>
          <a:prstGeom prst="curvedConnector3">
            <a:avLst>
              <a:gd fmla="val 50000" name="adj1"/>
            </a:avLst>
          </a:prstGeom>
          <a:noFill/>
          <a:ln cap="flat" cmpd="sng" w="9525">
            <a:solidFill>
              <a:schemeClr val="dk2"/>
            </a:solidFill>
            <a:prstDash val="solid"/>
            <a:round/>
            <a:headEnd len="med" w="med" type="none"/>
            <a:tailEnd len="med" w="med" type="none"/>
          </a:ln>
        </p:spPr>
      </p:cxnSp>
      <p:sp>
        <p:nvSpPr>
          <p:cNvPr id="845" name="Google Shape;845;p38"/>
          <p:cNvSpPr txBox="1"/>
          <p:nvPr>
            <p:ph idx="1" type="subTitle"/>
          </p:nvPr>
        </p:nvSpPr>
        <p:spPr>
          <a:xfrm>
            <a:off x="8378500" y="2339575"/>
            <a:ext cx="3397800" cy="457200"/>
          </a:xfrm>
          <a:prstGeom prst="rect">
            <a:avLst/>
          </a:prstGeom>
          <a:solidFill>
            <a:schemeClr val="accent4"/>
          </a:solidFill>
        </p:spPr>
        <p:txBody>
          <a:bodyPr anchorCtr="0" anchor="t" bIns="121900" lIns="121900" spcFirstLastPara="1" rIns="121900" wrap="square" tIns="121900">
            <a:noAutofit/>
          </a:bodyPr>
          <a:lstStyle/>
          <a:p>
            <a:pPr indent="0" lvl="0" marL="0" rtl="0" algn="l">
              <a:spcBef>
                <a:spcPts val="0"/>
              </a:spcBef>
              <a:spcAft>
                <a:spcPts val="2100"/>
              </a:spcAft>
              <a:buNone/>
            </a:pPr>
            <a:r>
              <a:rPr lang="en">
                <a:solidFill>
                  <a:schemeClr val="lt1"/>
                </a:solidFill>
              </a:rPr>
              <a:t>Showcase places</a:t>
            </a:r>
            <a:endParaRPr>
              <a:solidFill>
                <a:schemeClr val="lt1"/>
              </a:solidFill>
            </a:endParaRPr>
          </a:p>
        </p:txBody>
      </p:sp>
      <p:sp>
        <p:nvSpPr>
          <p:cNvPr id="847" name="Google Shape;847;p38"/>
          <p:cNvSpPr txBox="1"/>
          <p:nvPr>
            <p:ph idx="2" type="subTitle"/>
          </p:nvPr>
        </p:nvSpPr>
        <p:spPr>
          <a:xfrm>
            <a:off x="8378500" y="4559957"/>
            <a:ext cx="3397800" cy="457200"/>
          </a:xfrm>
          <a:prstGeom prst="rect">
            <a:avLst/>
          </a:prstGeom>
          <a:solidFill>
            <a:schemeClr val="accent2"/>
          </a:solidFill>
        </p:spPr>
        <p:txBody>
          <a:bodyPr anchorCtr="0" anchor="t" bIns="121900" lIns="121900" spcFirstLastPara="1" rIns="121900" wrap="square" tIns="121900">
            <a:noAutofit/>
          </a:bodyPr>
          <a:lstStyle/>
          <a:p>
            <a:pPr indent="0" lvl="0" marL="0" rtl="0" algn="l">
              <a:spcBef>
                <a:spcPts val="0"/>
              </a:spcBef>
              <a:spcAft>
                <a:spcPts val="2100"/>
              </a:spcAft>
              <a:buNone/>
            </a:pPr>
            <a:r>
              <a:rPr lang="en">
                <a:solidFill>
                  <a:schemeClr val="lt1"/>
                </a:solidFill>
              </a:rPr>
              <a:t>100% Editable</a:t>
            </a:r>
            <a:endParaRPr>
              <a:solidFill>
                <a:schemeClr val="lt1"/>
              </a:solidFill>
            </a:endParaRPr>
          </a:p>
        </p:txBody>
      </p:sp>
      <p:sp>
        <p:nvSpPr>
          <p:cNvPr id="848" name="Google Shape;848;p38"/>
          <p:cNvSpPr/>
          <p:nvPr/>
        </p:nvSpPr>
        <p:spPr>
          <a:xfrm>
            <a:off x="2712421" y="5158319"/>
            <a:ext cx="193442" cy="308322"/>
          </a:xfrm>
          <a:custGeom>
            <a:rect b="b" l="l" r="r" t="t"/>
            <a:pathLst>
              <a:path extrusionOk="0" h="9047" w="5853">
                <a:moveTo>
                  <a:pt x="2926" y="1606"/>
                </a:moveTo>
                <a:cubicBezTo>
                  <a:pt x="3586" y="1606"/>
                  <a:pt x="4122" y="2124"/>
                  <a:pt x="4122" y="2802"/>
                </a:cubicBezTo>
                <a:cubicBezTo>
                  <a:pt x="4122" y="3462"/>
                  <a:pt x="3586" y="3997"/>
                  <a:pt x="2926" y="3997"/>
                </a:cubicBezTo>
                <a:cubicBezTo>
                  <a:pt x="2248" y="3997"/>
                  <a:pt x="1731" y="3462"/>
                  <a:pt x="1731" y="2802"/>
                </a:cubicBezTo>
                <a:cubicBezTo>
                  <a:pt x="1731" y="2124"/>
                  <a:pt x="2248" y="1606"/>
                  <a:pt x="2926" y="1606"/>
                </a:cubicBezTo>
                <a:close/>
                <a:moveTo>
                  <a:pt x="2926" y="0"/>
                </a:moveTo>
                <a:cubicBezTo>
                  <a:pt x="2016" y="0"/>
                  <a:pt x="1142" y="464"/>
                  <a:pt x="625" y="1231"/>
                </a:cubicBezTo>
                <a:cubicBezTo>
                  <a:pt x="107" y="1981"/>
                  <a:pt x="0" y="2962"/>
                  <a:pt x="321" y="3819"/>
                </a:cubicBezTo>
                <a:lnTo>
                  <a:pt x="1588" y="6620"/>
                </a:lnTo>
                <a:lnTo>
                  <a:pt x="2694" y="8904"/>
                </a:lnTo>
                <a:cubicBezTo>
                  <a:pt x="2730" y="8993"/>
                  <a:pt x="2819" y="9046"/>
                  <a:pt x="2926" y="9046"/>
                </a:cubicBezTo>
                <a:cubicBezTo>
                  <a:pt x="3033" y="9046"/>
                  <a:pt x="3122" y="8993"/>
                  <a:pt x="3158" y="8904"/>
                </a:cubicBezTo>
                <a:lnTo>
                  <a:pt x="4247" y="6620"/>
                </a:lnTo>
                <a:lnTo>
                  <a:pt x="5513" y="3819"/>
                </a:lnTo>
                <a:cubicBezTo>
                  <a:pt x="5852" y="2962"/>
                  <a:pt x="5745" y="1981"/>
                  <a:pt x="5228" y="1231"/>
                </a:cubicBezTo>
                <a:cubicBezTo>
                  <a:pt x="4710" y="464"/>
                  <a:pt x="3854" y="0"/>
                  <a:pt x="2926" y="0"/>
                </a:cubicBezTo>
                <a:close/>
              </a:path>
            </a:pathLst>
          </a:custGeom>
          <a:solidFill>
            <a:schemeClr val="accent4"/>
          </a:solidFill>
          <a:ln cap="flat" cmpd="sng" w="9525">
            <a:solidFill>
              <a:schemeClr val="dk1"/>
            </a:solidFill>
            <a:prstDash val="solid"/>
            <a:round/>
            <a:headEnd len="sm" w="sm" type="none"/>
            <a:tailEnd len="sm" w="sm" type="none"/>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849" name="Google Shape;849;p38"/>
          <p:cNvSpPr/>
          <p:nvPr/>
        </p:nvSpPr>
        <p:spPr>
          <a:xfrm>
            <a:off x="5663446" y="3897094"/>
            <a:ext cx="193442" cy="308322"/>
          </a:xfrm>
          <a:custGeom>
            <a:rect b="b" l="l" r="r" t="t"/>
            <a:pathLst>
              <a:path extrusionOk="0" h="9047" w="5853">
                <a:moveTo>
                  <a:pt x="2926" y="1606"/>
                </a:moveTo>
                <a:cubicBezTo>
                  <a:pt x="3586" y="1606"/>
                  <a:pt x="4122" y="2124"/>
                  <a:pt x="4122" y="2802"/>
                </a:cubicBezTo>
                <a:cubicBezTo>
                  <a:pt x="4122" y="3462"/>
                  <a:pt x="3586" y="3997"/>
                  <a:pt x="2926" y="3997"/>
                </a:cubicBezTo>
                <a:cubicBezTo>
                  <a:pt x="2248" y="3997"/>
                  <a:pt x="1731" y="3462"/>
                  <a:pt x="1731" y="2802"/>
                </a:cubicBezTo>
                <a:cubicBezTo>
                  <a:pt x="1731" y="2124"/>
                  <a:pt x="2248" y="1606"/>
                  <a:pt x="2926" y="1606"/>
                </a:cubicBezTo>
                <a:close/>
                <a:moveTo>
                  <a:pt x="2926" y="0"/>
                </a:moveTo>
                <a:cubicBezTo>
                  <a:pt x="2016" y="0"/>
                  <a:pt x="1142" y="464"/>
                  <a:pt x="625" y="1231"/>
                </a:cubicBezTo>
                <a:cubicBezTo>
                  <a:pt x="107" y="1981"/>
                  <a:pt x="0" y="2962"/>
                  <a:pt x="321" y="3819"/>
                </a:cubicBezTo>
                <a:lnTo>
                  <a:pt x="1588" y="6620"/>
                </a:lnTo>
                <a:lnTo>
                  <a:pt x="2694" y="8904"/>
                </a:lnTo>
                <a:cubicBezTo>
                  <a:pt x="2730" y="8993"/>
                  <a:pt x="2819" y="9046"/>
                  <a:pt x="2926" y="9046"/>
                </a:cubicBezTo>
                <a:cubicBezTo>
                  <a:pt x="3033" y="9046"/>
                  <a:pt x="3122" y="8993"/>
                  <a:pt x="3158" y="8904"/>
                </a:cubicBezTo>
                <a:lnTo>
                  <a:pt x="4247" y="6620"/>
                </a:lnTo>
                <a:lnTo>
                  <a:pt x="5513" y="3819"/>
                </a:lnTo>
                <a:cubicBezTo>
                  <a:pt x="5852" y="2962"/>
                  <a:pt x="5745" y="1981"/>
                  <a:pt x="5228" y="1231"/>
                </a:cubicBezTo>
                <a:cubicBezTo>
                  <a:pt x="4710" y="464"/>
                  <a:pt x="3854" y="0"/>
                  <a:pt x="2926" y="0"/>
                </a:cubicBezTo>
                <a:close/>
              </a:path>
            </a:pathLst>
          </a:custGeom>
          <a:solidFill>
            <a:schemeClr val="accent4"/>
          </a:solidFill>
          <a:ln cap="flat" cmpd="sng" w="9525">
            <a:solidFill>
              <a:schemeClr val="dk1"/>
            </a:solidFill>
            <a:prstDash val="solid"/>
            <a:round/>
            <a:headEnd len="sm" w="sm" type="none"/>
            <a:tailEnd len="sm" w="sm" type="none"/>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3" name="Shape 853"/>
        <p:cNvGrpSpPr/>
        <p:nvPr/>
      </p:nvGrpSpPr>
      <p:grpSpPr>
        <a:xfrm>
          <a:off x="0" y="0"/>
          <a:ext cx="0" cy="0"/>
          <a:chOff x="0" y="0"/>
          <a:chExt cx="0" cy="0"/>
        </a:xfrm>
      </p:grpSpPr>
      <p:sp>
        <p:nvSpPr>
          <p:cNvPr id="854" name="Google Shape;854;p39"/>
          <p:cNvSpPr/>
          <p:nvPr/>
        </p:nvSpPr>
        <p:spPr>
          <a:xfrm>
            <a:off x="207850" y="2486175"/>
            <a:ext cx="2413200" cy="763500"/>
          </a:xfrm>
          <a:prstGeom prst="chevron">
            <a:avLst>
              <a:gd fmla="val 50000"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39"/>
          <p:cNvSpPr/>
          <p:nvPr/>
        </p:nvSpPr>
        <p:spPr>
          <a:xfrm>
            <a:off x="4908400" y="2486175"/>
            <a:ext cx="2413200" cy="763500"/>
          </a:xfrm>
          <a:prstGeom prst="chevron">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39"/>
          <p:cNvSpPr/>
          <p:nvPr/>
        </p:nvSpPr>
        <p:spPr>
          <a:xfrm>
            <a:off x="2558125" y="2486175"/>
            <a:ext cx="2413200" cy="763500"/>
          </a:xfrm>
          <a:prstGeom prst="chevron">
            <a:avLst>
              <a:gd fmla="val 50000"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39"/>
          <p:cNvSpPr/>
          <p:nvPr/>
        </p:nvSpPr>
        <p:spPr>
          <a:xfrm>
            <a:off x="9608950" y="2486175"/>
            <a:ext cx="2413200" cy="763500"/>
          </a:xfrm>
          <a:prstGeom prst="chevron">
            <a:avLst>
              <a:gd fmla="val 50000"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39"/>
          <p:cNvSpPr/>
          <p:nvPr/>
        </p:nvSpPr>
        <p:spPr>
          <a:xfrm>
            <a:off x="7258675" y="2486175"/>
            <a:ext cx="2413200" cy="763500"/>
          </a:xfrm>
          <a:prstGeom prst="chevron">
            <a:avLst>
              <a:gd fmla="val 50000"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39"/>
          <p:cNvSpPr txBox="1"/>
          <p:nvPr>
            <p:ph type="title"/>
          </p:nvPr>
        </p:nvSpPr>
        <p:spPr>
          <a:xfrm>
            <a:off x="415650" y="1202967"/>
            <a:ext cx="11360700" cy="763500"/>
          </a:xfrm>
          <a:prstGeom prst="rect">
            <a:avLst/>
          </a:prstGeom>
        </p:spPr>
        <p:txBody>
          <a:bodyPr anchorCtr="0" anchor="t" bIns="121900" lIns="121900" spcFirstLastPara="1" rIns="121900" wrap="square" tIns="121900">
            <a:noAutofit/>
          </a:bodyPr>
          <a:lstStyle/>
          <a:p>
            <a:pPr indent="0" lvl="0" marL="0" rtl="0" algn="ctr">
              <a:spcBef>
                <a:spcPts val="0"/>
              </a:spcBef>
              <a:spcAft>
                <a:spcPts val="0"/>
              </a:spcAft>
              <a:buNone/>
            </a:pPr>
            <a:r>
              <a:rPr lang="en"/>
              <a:t>And this is a timeline or process</a:t>
            </a:r>
            <a:endParaRPr/>
          </a:p>
        </p:txBody>
      </p:sp>
      <p:sp>
        <p:nvSpPr>
          <p:cNvPr id="860" name="Google Shape;860;p39"/>
          <p:cNvSpPr txBox="1"/>
          <p:nvPr>
            <p:ph idx="1" type="subTitle"/>
          </p:nvPr>
        </p:nvSpPr>
        <p:spPr>
          <a:xfrm>
            <a:off x="415600" y="2544600"/>
            <a:ext cx="1997700" cy="606900"/>
          </a:xfrm>
          <a:prstGeom prst="rect">
            <a:avLst/>
          </a:prstGeom>
        </p:spPr>
        <p:txBody>
          <a:bodyPr anchorCtr="0" anchor="t" bIns="121900" lIns="121900" spcFirstLastPara="1" rIns="121900" wrap="square" tIns="121900">
            <a:noAutofit/>
          </a:bodyPr>
          <a:lstStyle/>
          <a:p>
            <a:pPr indent="0" lvl="0" marL="0" rtl="0" algn="ctr">
              <a:spcBef>
                <a:spcPts val="0"/>
              </a:spcBef>
              <a:spcAft>
                <a:spcPts val="2100"/>
              </a:spcAft>
              <a:buNone/>
            </a:pPr>
            <a:r>
              <a:rPr lang="en">
                <a:solidFill>
                  <a:schemeClr val="lt1"/>
                </a:solidFill>
              </a:rPr>
              <a:t>Monday</a:t>
            </a:r>
            <a:endParaRPr>
              <a:solidFill>
                <a:schemeClr val="lt1"/>
              </a:solidFill>
            </a:endParaRPr>
          </a:p>
        </p:txBody>
      </p:sp>
      <p:sp>
        <p:nvSpPr>
          <p:cNvPr id="861" name="Google Shape;861;p39"/>
          <p:cNvSpPr txBox="1"/>
          <p:nvPr>
            <p:ph idx="7" type="body"/>
          </p:nvPr>
        </p:nvSpPr>
        <p:spPr>
          <a:xfrm>
            <a:off x="2775375" y="3467225"/>
            <a:ext cx="1997700" cy="23301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t>Lorem ipsum dolor sit amet, consectetuer adipiscing elit.</a:t>
            </a:r>
            <a:endParaRPr/>
          </a:p>
        </p:txBody>
      </p:sp>
      <p:sp>
        <p:nvSpPr>
          <p:cNvPr id="862" name="Google Shape;862;p39"/>
          <p:cNvSpPr txBox="1"/>
          <p:nvPr>
            <p:ph idx="2" type="subTitle"/>
          </p:nvPr>
        </p:nvSpPr>
        <p:spPr>
          <a:xfrm>
            <a:off x="2775377" y="2544600"/>
            <a:ext cx="1997700" cy="606900"/>
          </a:xfrm>
          <a:prstGeom prst="rect">
            <a:avLst/>
          </a:prstGeom>
        </p:spPr>
        <p:txBody>
          <a:bodyPr anchorCtr="0" anchor="t" bIns="121900" lIns="121900" spcFirstLastPara="1" rIns="121900" wrap="square" tIns="121900">
            <a:noAutofit/>
          </a:bodyPr>
          <a:lstStyle/>
          <a:p>
            <a:pPr indent="0" lvl="0" marL="0" rtl="0" algn="ctr">
              <a:spcBef>
                <a:spcPts val="0"/>
              </a:spcBef>
              <a:spcAft>
                <a:spcPts val="2100"/>
              </a:spcAft>
              <a:buNone/>
            </a:pPr>
            <a:r>
              <a:rPr lang="en">
                <a:solidFill>
                  <a:schemeClr val="lt1"/>
                </a:solidFill>
              </a:rPr>
              <a:t>Tuesday</a:t>
            </a:r>
            <a:endParaRPr>
              <a:solidFill>
                <a:schemeClr val="lt1"/>
              </a:solidFill>
            </a:endParaRPr>
          </a:p>
        </p:txBody>
      </p:sp>
      <p:sp>
        <p:nvSpPr>
          <p:cNvPr id="863" name="Google Shape;863;p39"/>
          <p:cNvSpPr txBox="1"/>
          <p:nvPr>
            <p:ph idx="8" type="body"/>
          </p:nvPr>
        </p:nvSpPr>
        <p:spPr>
          <a:xfrm>
            <a:off x="5135150" y="3467225"/>
            <a:ext cx="1997700" cy="23301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t>Lorem ipsum dolor sit amet, consectetuer adipiscing elit.</a:t>
            </a:r>
            <a:endParaRPr/>
          </a:p>
        </p:txBody>
      </p:sp>
      <p:sp>
        <p:nvSpPr>
          <p:cNvPr id="864" name="Google Shape;864;p39"/>
          <p:cNvSpPr txBox="1"/>
          <p:nvPr>
            <p:ph idx="3" type="subTitle"/>
          </p:nvPr>
        </p:nvSpPr>
        <p:spPr>
          <a:xfrm>
            <a:off x="5135153" y="2571100"/>
            <a:ext cx="1997700" cy="606900"/>
          </a:xfrm>
          <a:prstGeom prst="rect">
            <a:avLst/>
          </a:prstGeom>
        </p:spPr>
        <p:txBody>
          <a:bodyPr anchorCtr="0" anchor="t" bIns="121900" lIns="121900" spcFirstLastPara="1" rIns="121900" wrap="square" tIns="121900">
            <a:noAutofit/>
          </a:bodyPr>
          <a:lstStyle/>
          <a:p>
            <a:pPr indent="0" lvl="0" marL="0" rtl="0" algn="ctr">
              <a:spcBef>
                <a:spcPts val="0"/>
              </a:spcBef>
              <a:spcAft>
                <a:spcPts val="2100"/>
              </a:spcAft>
              <a:buNone/>
            </a:pPr>
            <a:r>
              <a:rPr lang="en">
                <a:solidFill>
                  <a:schemeClr val="lt1"/>
                </a:solidFill>
              </a:rPr>
              <a:t>Wednesday</a:t>
            </a:r>
            <a:endParaRPr>
              <a:solidFill>
                <a:schemeClr val="lt1"/>
              </a:solidFill>
            </a:endParaRPr>
          </a:p>
        </p:txBody>
      </p:sp>
      <p:sp>
        <p:nvSpPr>
          <p:cNvPr id="865" name="Google Shape;865;p39"/>
          <p:cNvSpPr txBox="1"/>
          <p:nvPr>
            <p:ph idx="9" type="body"/>
          </p:nvPr>
        </p:nvSpPr>
        <p:spPr>
          <a:xfrm>
            <a:off x="7494925" y="3467225"/>
            <a:ext cx="1997700" cy="23301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t>Lorem ipsum dolor sit amet, consectetuer adipiscing elit.</a:t>
            </a:r>
            <a:endParaRPr/>
          </a:p>
        </p:txBody>
      </p:sp>
      <p:sp>
        <p:nvSpPr>
          <p:cNvPr id="866" name="Google Shape;866;p39"/>
          <p:cNvSpPr txBox="1"/>
          <p:nvPr>
            <p:ph idx="4" type="subTitle"/>
          </p:nvPr>
        </p:nvSpPr>
        <p:spPr>
          <a:xfrm>
            <a:off x="7494930" y="2571100"/>
            <a:ext cx="1997700" cy="606900"/>
          </a:xfrm>
          <a:prstGeom prst="rect">
            <a:avLst/>
          </a:prstGeom>
        </p:spPr>
        <p:txBody>
          <a:bodyPr anchorCtr="0" anchor="t" bIns="121900" lIns="121900" spcFirstLastPara="1" rIns="121900" wrap="square" tIns="121900">
            <a:noAutofit/>
          </a:bodyPr>
          <a:lstStyle/>
          <a:p>
            <a:pPr indent="0" lvl="0" marL="0" rtl="0" algn="ctr">
              <a:spcBef>
                <a:spcPts val="0"/>
              </a:spcBef>
              <a:spcAft>
                <a:spcPts val="2100"/>
              </a:spcAft>
              <a:buNone/>
            </a:pPr>
            <a:r>
              <a:rPr lang="en">
                <a:solidFill>
                  <a:schemeClr val="lt1"/>
                </a:solidFill>
              </a:rPr>
              <a:t>Thursday</a:t>
            </a:r>
            <a:endParaRPr>
              <a:solidFill>
                <a:schemeClr val="lt1"/>
              </a:solidFill>
            </a:endParaRPr>
          </a:p>
        </p:txBody>
      </p:sp>
      <p:sp>
        <p:nvSpPr>
          <p:cNvPr id="867" name="Google Shape;867;p39"/>
          <p:cNvSpPr txBox="1"/>
          <p:nvPr>
            <p:ph idx="5" type="subTitle"/>
          </p:nvPr>
        </p:nvSpPr>
        <p:spPr>
          <a:xfrm>
            <a:off x="9854707" y="2544600"/>
            <a:ext cx="1997700" cy="606900"/>
          </a:xfrm>
          <a:prstGeom prst="rect">
            <a:avLst/>
          </a:prstGeom>
        </p:spPr>
        <p:txBody>
          <a:bodyPr anchorCtr="0" anchor="t" bIns="121900" lIns="121900" spcFirstLastPara="1" rIns="121900" wrap="square" tIns="121900">
            <a:noAutofit/>
          </a:bodyPr>
          <a:lstStyle/>
          <a:p>
            <a:pPr indent="0" lvl="0" marL="0" rtl="0" algn="ctr">
              <a:spcBef>
                <a:spcPts val="0"/>
              </a:spcBef>
              <a:spcAft>
                <a:spcPts val="2100"/>
              </a:spcAft>
              <a:buNone/>
            </a:pPr>
            <a:r>
              <a:rPr lang="en">
                <a:solidFill>
                  <a:schemeClr val="lt1"/>
                </a:solidFill>
              </a:rPr>
              <a:t>Friday</a:t>
            </a:r>
            <a:endParaRPr>
              <a:solidFill>
                <a:schemeClr val="lt1"/>
              </a:solidFill>
            </a:endParaRPr>
          </a:p>
        </p:txBody>
      </p:sp>
      <p:sp>
        <p:nvSpPr>
          <p:cNvPr id="868" name="Google Shape;868;p39"/>
          <p:cNvSpPr txBox="1"/>
          <p:nvPr>
            <p:ph idx="6" type="body"/>
          </p:nvPr>
        </p:nvSpPr>
        <p:spPr>
          <a:xfrm>
            <a:off x="415600" y="3467225"/>
            <a:ext cx="1997700" cy="23301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t>Lorem ipsum dolor sit amet, consectetuer adipiscing elit.</a:t>
            </a:r>
            <a:endParaRPr/>
          </a:p>
        </p:txBody>
      </p:sp>
      <p:sp>
        <p:nvSpPr>
          <p:cNvPr id="869" name="Google Shape;869;p39"/>
          <p:cNvSpPr txBox="1"/>
          <p:nvPr>
            <p:ph idx="13" type="body"/>
          </p:nvPr>
        </p:nvSpPr>
        <p:spPr>
          <a:xfrm>
            <a:off x="9854700" y="3467225"/>
            <a:ext cx="1997700" cy="23301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t>Lorem ipsum dolor sit amet, consectetuer adipiscing elit.</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73" name="Shape 873"/>
        <p:cNvGrpSpPr/>
        <p:nvPr/>
      </p:nvGrpSpPr>
      <p:grpSpPr>
        <a:xfrm>
          <a:off x="0" y="0"/>
          <a:ext cx="0" cy="0"/>
          <a:chOff x="0" y="0"/>
          <a:chExt cx="0" cy="0"/>
        </a:xfrm>
      </p:grpSpPr>
      <p:sp>
        <p:nvSpPr>
          <p:cNvPr id="874" name="Google Shape;874;p40"/>
          <p:cNvSpPr txBox="1"/>
          <p:nvPr>
            <p:ph type="title"/>
          </p:nvPr>
        </p:nvSpPr>
        <p:spPr>
          <a:xfrm>
            <a:off x="644179" y="1888775"/>
            <a:ext cx="4809600" cy="763500"/>
          </a:xfrm>
          <a:prstGeom prst="rect">
            <a:avLst/>
          </a:prstGeom>
        </p:spPr>
        <p:txBody>
          <a:bodyPr anchorCtr="0" anchor="t" bIns="121900" lIns="121900" spcFirstLastPara="1" rIns="121900" wrap="square" tIns="121900">
            <a:noAutofit/>
          </a:bodyPr>
          <a:lstStyle/>
          <a:p>
            <a:pPr indent="0" lvl="0" marL="0" rtl="0" algn="r">
              <a:spcBef>
                <a:spcPts val="0"/>
              </a:spcBef>
              <a:spcAft>
                <a:spcPts val="0"/>
              </a:spcAft>
              <a:buNone/>
            </a:pPr>
            <a:r>
              <a:rPr lang="en"/>
              <a:t>Presenting a website?</a:t>
            </a:r>
            <a:endParaRPr/>
          </a:p>
        </p:txBody>
      </p:sp>
      <p:sp>
        <p:nvSpPr>
          <p:cNvPr id="875" name="Google Shape;875;p40"/>
          <p:cNvSpPr txBox="1"/>
          <p:nvPr>
            <p:ph idx="1" type="body"/>
          </p:nvPr>
        </p:nvSpPr>
        <p:spPr>
          <a:xfrm>
            <a:off x="644050" y="3316900"/>
            <a:ext cx="4809600" cy="1984500"/>
          </a:xfrm>
          <a:prstGeom prst="rect">
            <a:avLst/>
          </a:prstGeom>
        </p:spPr>
        <p:txBody>
          <a:bodyPr anchorCtr="0" anchor="t" bIns="121900" lIns="121900" spcFirstLastPara="1" rIns="121900" wrap="square" tIns="121900">
            <a:noAutofit/>
          </a:bodyPr>
          <a:lstStyle/>
          <a:p>
            <a:pPr indent="0" lvl="0" marL="0" rtl="0" algn="r">
              <a:spcBef>
                <a:spcPts val="0"/>
              </a:spcBef>
              <a:spcAft>
                <a:spcPts val="2100"/>
              </a:spcAft>
              <a:buNone/>
            </a:pPr>
            <a:r>
              <a:rPr lang="en"/>
              <a:t>If you are presenting a website, an internet product or an app, you can place a screenshot of it here.</a:t>
            </a:r>
            <a:endParaRPr/>
          </a:p>
        </p:txBody>
      </p:sp>
      <p:grpSp>
        <p:nvGrpSpPr>
          <p:cNvPr id="876" name="Google Shape;876;p40"/>
          <p:cNvGrpSpPr/>
          <p:nvPr/>
        </p:nvGrpSpPr>
        <p:grpSpPr>
          <a:xfrm>
            <a:off x="6949906" y="1552496"/>
            <a:ext cx="4670652" cy="3905411"/>
            <a:chOff x="1295330" y="1868507"/>
            <a:chExt cx="4365503" cy="3647530"/>
          </a:xfrm>
        </p:grpSpPr>
        <p:grpSp>
          <p:nvGrpSpPr>
            <p:cNvPr id="877" name="Google Shape;877;p40"/>
            <p:cNvGrpSpPr/>
            <p:nvPr/>
          </p:nvGrpSpPr>
          <p:grpSpPr>
            <a:xfrm>
              <a:off x="1295330" y="1868507"/>
              <a:ext cx="4365503" cy="3647530"/>
              <a:chOff x="6679223" y="1947864"/>
              <a:chExt cx="3956410" cy="3325308"/>
            </a:xfrm>
          </p:grpSpPr>
          <p:grpSp>
            <p:nvGrpSpPr>
              <p:cNvPr id="878" name="Google Shape;878;p40"/>
              <p:cNvGrpSpPr/>
              <p:nvPr/>
            </p:nvGrpSpPr>
            <p:grpSpPr>
              <a:xfrm>
                <a:off x="7996402" y="4725653"/>
                <a:ext cx="1328920" cy="547519"/>
                <a:chOff x="7059929" y="5060917"/>
                <a:chExt cx="1328920" cy="547519"/>
              </a:xfrm>
            </p:grpSpPr>
            <p:sp>
              <p:nvSpPr>
                <p:cNvPr id="879" name="Google Shape;879;p40"/>
                <p:cNvSpPr/>
                <p:nvPr/>
              </p:nvSpPr>
              <p:spPr>
                <a:xfrm rot="10800000">
                  <a:off x="7059929" y="5578436"/>
                  <a:ext cx="1322100" cy="30000"/>
                </a:xfrm>
                <a:prstGeom prst="trapezoid">
                  <a:avLst>
                    <a:gd fmla="val 142327" name="adj"/>
                  </a:avLst>
                </a:prstGeom>
                <a:solidFill>
                  <a:srgbClr val="707887"/>
                </a:solidFill>
                <a:ln>
                  <a:noFill/>
                </a:ln>
                <a:effectLst>
                  <a:outerShdw blurRad="63500" sx="102000" rotWithShape="0" algn="ctr" sy="102000">
                    <a:srgbClr val="000000">
                      <a:alpha val="40000"/>
                    </a:srgbClr>
                  </a:outerShdw>
                </a:effectLst>
              </p:spPr>
              <p:txBody>
                <a:bodyPr anchorCtr="0" anchor="ctr" bIns="60925" lIns="121900" spcFirstLastPara="1" rIns="121900" wrap="square" tIns="60925">
                  <a:noAutofit/>
                </a:bodyPr>
                <a:lstStyle/>
                <a:p>
                  <a:pPr indent="0" lvl="0" marL="0" marR="0" rtl="0" algn="ctr">
                    <a:spcBef>
                      <a:spcPts val="0"/>
                    </a:spcBef>
                    <a:spcAft>
                      <a:spcPts val="0"/>
                    </a:spcAft>
                    <a:buNone/>
                  </a:pPr>
                  <a:r>
                    <a:t/>
                  </a:r>
                  <a:endParaRPr sz="2400">
                    <a:solidFill>
                      <a:srgbClr val="FFFFFF"/>
                    </a:solidFill>
                    <a:latin typeface="Calibri"/>
                    <a:ea typeface="Calibri"/>
                    <a:cs typeface="Calibri"/>
                    <a:sym typeface="Calibri"/>
                  </a:endParaRPr>
                </a:p>
              </p:txBody>
            </p:sp>
            <p:sp>
              <p:nvSpPr>
                <p:cNvPr id="880" name="Google Shape;880;p40"/>
                <p:cNvSpPr/>
                <p:nvPr/>
              </p:nvSpPr>
              <p:spPr>
                <a:xfrm>
                  <a:off x="7187465" y="5060917"/>
                  <a:ext cx="1067100" cy="428400"/>
                </a:xfrm>
                <a:prstGeom prst="trapezoid">
                  <a:avLst>
                    <a:gd fmla="val 15083" name="adj"/>
                  </a:avLst>
                </a:prstGeom>
                <a:solidFill>
                  <a:srgbClr val="D8D8D8"/>
                </a:solidFill>
                <a:ln>
                  <a:noFill/>
                </a:ln>
                <a:effectLst>
                  <a:outerShdw blurRad="63500" sx="102000" rotWithShape="0" algn="ctr" sy="102000">
                    <a:srgbClr val="000000">
                      <a:alpha val="40000"/>
                    </a:srgbClr>
                  </a:outerShdw>
                </a:effectLst>
              </p:spPr>
              <p:txBody>
                <a:bodyPr anchorCtr="0" anchor="ctr" bIns="60925" lIns="121900" spcFirstLastPara="1" rIns="121900" wrap="square" tIns="60925">
                  <a:noAutofit/>
                </a:bodyPr>
                <a:lstStyle/>
                <a:p>
                  <a:pPr indent="0" lvl="0" marL="0" marR="0" rtl="0" algn="ctr">
                    <a:spcBef>
                      <a:spcPts val="0"/>
                    </a:spcBef>
                    <a:spcAft>
                      <a:spcPts val="0"/>
                    </a:spcAft>
                    <a:buNone/>
                  </a:pPr>
                  <a:r>
                    <a:t/>
                  </a:r>
                  <a:endParaRPr sz="2400">
                    <a:solidFill>
                      <a:srgbClr val="FFFFFF"/>
                    </a:solidFill>
                    <a:latin typeface="Calibri"/>
                    <a:ea typeface="Calibri"/>
                    <a:cs typeface="Calibri"/>
                    <a:sym typeface="Calibri"/>
                  </a:endParaRPr>
                </a:p>
              </p:txBody>
            </p:sp>
            <p:sp>
              <p:nvSpPr>
                <p:cNvPr id="881" name="Google Shape;881;p40"/>
                <p:cNvSpPr/>
                <p:nvPr/>
              </p:nvSpPr>
              <p:spPr>
                <a:xfrm>
                  <a:off x="7066749" y="5488243"/>
                  <a:ext cx="1322100" cy="93600"/>
                </a:xfrm>
                <a:prstGeom prst="trapezoid">
                  <a:avLst>
                    <a:gd fmla="val 142327" name="adj"/>
                  </a:avLst>
                </a:prstGeom>
                <a:solidFill>
                  <a:srgbClr val="FFFFFF"/>
                </a:solidFill>
                <a:ln>
                  <a:noFill/>
                </a:ln>
                <a:effectLst>
                  <a:outerShdw blurRad="63500" sx="102000" rotWithShape="0" algn="ctr" sy="102000">
                    <a:srgbClr val="000000">
                      <a:alpha val="40000"/>
                    </a:srgbClr>
                  </a:outerShdw>
                </a:effectLst>
              </p:spPr>
              <p:txBody>
                <a:bodyPr anchorCtr="0" anchor="ctr" bIns="60925" lIns="121900" spcFirstLastPara="1" rIns="121900" wrap="square" tIns="60925">
                  <a:noAutofit/>
                </a:bodyPr>
                <a:lstStyle/>
                <a:p>
                  <a:pPr indent="0" lvl="0" marL="0" marR="0" rtl="0" algn="ctr">
                    <a:spcBef>
                      <a:spcPts val="0"/>
                    </a:spcBef>
                    <a:spcAft>
                      <a:spcPts val="0"/>
                    </a:spcAft>
                    <a:buNone/>
                  </a:pPr>
                  <a:r>
                    <a:t/>
                  </a:r>
                  <a:endParaRPr sz="2400">
                    <a:solidFill>
                      <a:srgbClr val="FFFFFF"/>
                    </a:solidFill>
                    <a:latin typeface="Calibri"/>
                    <a:ea typeface="Calibri"/>
                    <a:cs typeface="Calibri"/>
                    <a:sym typeface="Calibri"/>
                  </a:endParaRPr>
                </a:p>
              </p:txBody>
            </p:sp>
          </p:grpSp>
          <p:grpSp>
            <p:nvGrpSpPr>
              <p:cNvPr id="882" name="Google Shape;882;p40"/>
              <p:cNvGrpSpPr/>
              <p:nvPr/>
            </p:nvGrpSpPr>
            <p:grpSpPr>
              <a:xfrm>
                <a:off x="6679223" y="1947864"/>
                <a:ext cx="3956410" cy="2777787"/>
                <a:chOff x="5742750" y="2283128"/>
                <a:chExt cx="3956410" cy="2777787"/>
              </a:xfrm>
            </p:grpSpPr>
            <p:sp>
              <p:nvSpPr>
                <p:cNvPr id="883" name="Google Shape;883;p40"/>
                <p:cNvSpPr/>
                <p:nvPr/>
              </p:nvSpPr>
              <p:spPr>
                <a:xfrm>
                  <a:off x="5742760" y="2283128"/>
                  <a:ext cx="3956400" cy="2777700"/>
                </a:xfrm>
                <a:prstGeom prst="roundRect">
                  <a:avLst>
                    <a:gd fmla="val 3377" name="adj"/>
                  </a:avLst>
                </a:prstGeom>
                <a:solidFill>
                  <a:srgbClr val="262626"/>
                </a:solidFill>
                <a:ln cap="flat" cmpd="sng" w="12700">
                  <a:solidFill>
                    <a:srgbClr val="393536"/>
                  </a:solidFill>
                  <a:prstDash val="solid"/>
                  <a:miter lim="800000"/>
                  <a:headEnd len="sm" w="sm" type="none"/>
                  <a:tailEnd len="sm" w="sm" type="none"/>
                </a:ln>
                <a:effectLst>
                  <a:outerShdw blurRad="63500" sx="102000" rotWithShape="0" algn="ctr" sy="102000">
                    <a:srgbClr val="000000">
                      <a:alpha val="40000"/>
                    </a:srgbClr>
                  </a:outerShdw>
                </a:effectLst>
              </p:spPr>
              <p:txBody>
                <a:bodyPr anchorCtr="0" anchor="ctr" bIns="60925" lIns="121900" spcFirstLastPara="1" rIns="121900" wrap="square" tIns="60925">
                  <a:noAutofit/>
                </a:bodyPr>
                <a:lstStyle/>
                <a:p>
                  <a:pPr indent="0" lvl="0" marL="0" marR="0" rtl="0" algn="ctr">
                    <a:spcBef>
                      <a:spcPts val="0"/>
                    </a:spcBef>
                    <a:spcAft>
                      <a:spcPts val="0"/>
                    </a:spcAft>
                    <a:buNone/>
                  </a:pPr>
                  <a:r>
                    <a:t/>
                  </a:r>
                  <a:endParaRPr sz="2400">
                    <a:solidFill>
                      <a:srgbClr val="FFFFFF"/>
                    </a:solidFill>
                    <a:latin typeface="Calibri"/>
                    <a:ea typeface="Calibri"/>
                    <a:cs typeface="Calibri"/>
                    <a:sym typeface="Calibri"/>
                  </a:endParaRPr>
                </a:p>
              </p:txBody>
            </p:sp>
            <p:sp>
              <p:nvSpPr>
                <p:cNvPr id="884" name="Google Shape;884;p40"/>
                <p:cNvSpPr/>
                <p:nvPr/>
              </p:nvSpPr>
              <p:spPr>
                <a:xfrm rot="10800000">
                  <a:off x="5742750" y="4752515"/>
                  <a:ext cx="3956400" cy="308400"/>
                </a:xfrm>
                <a:prstGeom prst="round2SameRect">
                  <a:avLst>
                    <a:gd fmla="val 19571" name="adj1"/>
                    <a:gd fmla="val 0" name="adj2"/>
                  </a:avLst>
                </a:prstGeom>
                <a:solidFill>
                  <a:srgbClr val="FFFFFF"/>
                </a:solidFill>
                <a:ln cap="flat" cmpd="sng" w="12700">
                  <a:solidFill>
                    <a:srgbClr val="C6CFD6"/>
                  </a:solidFill>
                  <a:prstDash val="solid"/>
                  <a:miter lim="800000"/>
                  <a:headEnd len="sm" w="sm" type="none"/>
                  <a:tailEnd len="sm" w="sm" type="none"/>
                </a:ln>
              </p:spPr>
              <p:txBody>
                <a:bodyPr anchorCtr="0" anchor="ctr" bIns="60925" lIns="121900" spcFirstLastPara="1" rIns="121900" wrap="square" tIns="60925">
                  <a:noAutofit/>
                </a:bodyPr>
                <a:lstStyle/>
                <a:p>
                  <a:pPr indent="0" lvl="0" marL="0" marR="0" rtl="0" algn="ctr">
                    <a:spcBef>
                      <a:spcPts val="0"/>
                    </a:spcBef>
                    <a:spcAft>
                      <a:spcPts val="0"/>
                    </a:spcAft>
                    <a:buNone/>
                  </a:pPr>
                  <a:r>
                    <a:t/>
                  </a:r>
                  <a:endParaRPr sz="2400">
                    <a:solidFill>
                      <a:srgbClr val="FFFFFF"/>
                    </a:solidFill>
                    <a:latin typeface="Calibri"/>
                    <a:ea typeface="Calibri"/>
                    <a:cs typeface="Calibri"/>
                    <a:sym typeface="Calibri"/>
                  </a:endParaRPr>
                </a:p>
              </p:txBody>
            </p:sp>
          </p:grpSp>
        </p:grpSp>
        <p:sp>
          <p:nvSpPr>
            <p:cNvPr id="885" name="Google Shape;885;p40"/>
            <p:cNvSpPr/>
            <p:nvPr/>
          </p:nvSpPr>
          <p:spPr>
            <a:xfrm>
              <a:off x="3370018" y="1929853"/>
              <a:ext cx="108000" cy="108000"/>
            </a:xfrm>
            <a:prstGeom prst="ellipse">
              <a:avLst/>
            </a:prstGeom>
            <a:solidFill>
              <a:srgbClr val="000000"/>
            </a:solidFill>
            <a:ln>
              <a:noFill/>
            </a:ln>
          </p:spPr>
          <p:txBody>
            <a:bodyPr anchorCtr="0" anchor="ctr" bIns="60925" lIns="121900" spcFirstLastPara="1" rIns="121900" wrap="square" tIns="60925">
              <a:noAutofit/>
            </a:bodyPr>
            <a:lstStyle/>
            <a:p>
              <a:pPr indent="0" lvl="0" marL="0" marR="0" rtl="0" algn="ctr">
                <a:spcBef>
                  <a:spcPts val="0"/>
                </a:spcBef>
                <a:spcAft>
                  <a:spcPts val="0"/>
                </a:spcAft>
                <a:buNone/>
              </a:pPr>
              <a:r>
                <a:t/>
              </a:r>
              <a:endParaRPr sz="2400">
                <a:solidFill>
                  <a:srgbClr val="FFFFFF"/>
                </a:solidFill>
                <a:latin typeface="Calibri"/>
                <a:ea typeface="Calibri"/>
                <a:cs typeface="Calibri"/>
                <a:sym typeface="Calibri"/>
              </a:endParaRPr>
            </a:p>
          </p:txBody>
        </p:sp>
      </p:grpSp>
      <p:pic>
        <p:nvPicPr>
          <p:cNvPr id="886" name="Google Shape;886;p40"/>
          <p:cNvPicPr preferRelativeResize="0"/>
          <p:nvPr/>
        </p:nvPicPr>
        <p:blipFill rotWithShape="1">
          <a:blip r:embed="rId3">
            <a:alphaModFix/>
          </a:blip>
          <a:srcRect b="11994" l="9003" r="8995" t="11994"/>
          <a:stretch/>
        </p:blipFill>
        <p:spPr>
          <a:xfrm>
            <a:off x="6997500" y="1851650"/>
            <a:ext cx="4575450" cy="2496099"/>
          </a:xfrm>
          <a:prstGeom prst="rect">
            <a:avLst/>
          </a:prstGeom>
          <a:noFill/>
          <a:ln>
            <a:noFill/>
          </a:ln>
        </p:spPr>
      </p:pic>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0" name="Shape 890"/>
        <p:cNvGrpSpPr/>
        <p:nvPr/>
      </p:nvGrpSpPr>
      <p:grpSpPr>
        <a:xfrm>
          <a:off x="0" y="0"/>
          <a:ext cx="0" cy="0"/>
          <a:chOff x="0" y="0"/>
          <a:chExt cx="0" cy="0"/>
        </a:xfrm>
      </p:grpSpPr>
      <p:grpSp>
        <p:nvGrpSpPr>
          <p:cNvPr id="891" name="Google Shape;891;p41"/>
          <p:cNvGrpSpPr/>
          <p:nvPr/>
        </p:nvGrpSpPr>
        <p:grpSpPr>
          <a:xfrm>
            <a:off x="234613" y="2063449"/>
            <a:ext cx="5523080" cy="2833275"/>
            <a:chOff x="3289100" y="2648488"/>
            <a:chExt cx="5622600" cy="2876421"/>
          </a:xfrm>
        </p:grpSpPr>
        <p:grpSp>
          <p:nvGrpSpPr>
            <p:cNvPr id="892" name="Google Shape;892;p41"/>
            <p:cNvGrpSpPr/>
            <p:nvPr/>
          </p:nvGrpSpPr>
          <p:grpSpPr>
            <a:xfrm>
              <a:off x="3289100" y="2648488"/>
              <a:ext cx="5622600" cy="2876421"/>
              <a:chOff x="1059475" y="2296088"/>
              <a:chExt cx="5622600" cy="2876421"/>
            </a:xfrm>
          </p:grpSpPr>
          <p:sp>
            <p:nvSpPr>
              <p:cNvPr id="893" name="Google Shape;893;p41"/>
              <p:cNvSpPr/>
              <p:nvPr/>
            </p:nvSpPr>
            <p:spPr>
              <a:xfrm>
                <a:off x="1709623" y="2296088"/>
                <a:ext cx="4319700" cy="2813400"/>
              </a:xfrm>
              <a:prstGeom prst="roundRect">
                <a:avLst>
                  <a:gd fmla="val 4487" name="adj"/>
                </a:avLst>
              </a:prstGeom>
              <a:solidFill>
                <a:srgbClr val="262626"/>
              </a:solidFill>
              <a:ln cap="flat" cmpd="sng" w="38100">
                <a:solidFill>
                  <a:srgbClr val="BFBFBF"/>
                </a:solidFill>
                <a:prstDash val="solid"/>
                <a:miter lim="800000"/>
                <a:headEnd len="sm" w="sm" type="none"/>
                <a:tailEnd len="sm" w="sm" type="none"/>
              </a:ln>
              <a:effectLst>
                <a:outerShdw blurRad="57150" rotWithShape="0" algn="bl" dir="5400000" dist="19050">
                  <a:srgbClr val="000000">
                    <a:alpha val="50000"/>
                  </a:srgbClr>
                </a:outerShdw>
              </a:effectLst>
            </p:spPr>
            <p:txBody>
              <a:bodyPr anchorCtr="0" anchor="ctr" bIns="60925" lIns="121900" spcFirstLastPara="1" rIns="121900" wrap="square" tIns="60925">
                <a:noAutofit/>
              </a:bodyPr>
              <a:lstStyle/>
              <a:p>
                <a:pPr indent="0" lvl="0" marL="0" marR="0" rtl="0" algn="ctr">
                  <a:spcBef>
                    <a:spcPts val="0"/>
                  </a:spcBef>
                  <a:spcAft>
                    <a:spcPts val="0"/>
                  </a:spcAft>
                  <a:buNone/>
                </a:pPr>
                <a:r>
                  <a:t/>
                </a:r>
                <a:endParaRPr sz="2400">
                  <a:solidFill>
                    <a:srgbClr val="FFFFFF"/>
                  </a:solidFill>
                  <a:latin typeface="Calibri"/>
                  <a:ea typeface="Calibri"/>
                  <a:cs typeface="Calibri"/>
                  <a:sym typeface="Calibri"/>
                </a:endParaRPr>
              </a:p>
            </p:txBody>
          </p:sp>
          <p:grpSp>
            <p:nvGrpSpPr>
              <p:cNvPr id="894" name="Google Shape;894;p41"/>
              <p:cNvGrpSpPr/>
              <p:nvPr/>
            </p:nvGrpSpPr>
            <p:grpSpPr>
              <a:xfrm>
                <a:off x="1059475" y="5078309"/>
                <a:ext cx="5622600" cy="94200"/>
                <a:chOff x="1059475" y="5076025"/>
                <a:chExt cx="5622600" cy="188400"/>
              </a:xfrm>
            </p:grpSpPr>
            <p:sp>
              <p:nvSpPr>
                <p:cNvPr id="895" name="Google Shape;895;p41"/>
                <p:cNvSpPr/>
                <p:nvPr/>
              </p:nvSpPr>
              <p:spPr>
                <a:xfrm>
                  <a:off x="1059475" y="5076025"/>
                  <a:ext cx="5622600" cy="188400"/>
                </a:xfrm>
                <a:prstGeom prst="roundRect">
                  <a:avLst>
                    <a:gd fmla="val 35520" name="adj"/>
                  </a:avLst>
                </a:prstGeom>
                <a:solidFill>
                  <a:srgbClr val="BFBFBF"/>
                </a:solidFill>
                <a:ln>
                  <a:noFill/>
                </a:ln>
                <a:effectLst>
                  <a:outerShdw blurRad="57150" rotWithShape="0" algn="bl" dir="5400000" dist="19050">
                    <a:srgbClr val="000000">
                      <a:alpha val="50000"/>
                    </a:srgbClr>
                  </a:outerShdw>
                </a:effectLst>
              </p:spPr>
              <p:txBody>
                <a:bodyPr anchorCtr="0" anchor="ctr" bIns="60925" lIns="121900" spcFirstLastPara="1" rIns="121900" wrap="square" tIns="60925">
                  <a:noAutofit/>
                </a:bodyPr>
                <a:lstStyle/>
                <a:p>
                  <a:pPr indent="0" lvl="0" marL="0" marR="0" rtl="0" algn="ctr">
                    <a:spcBef>
                      <a:spcPts val="0"/>
                    </a:spcBef>
                    <a:spcAft>
                      <a:spcPts val="0"/>
                    </a:spcAft>
                    <a:buNone/>
                  </a:pPr>
                  <a:r>
                    <a:t/>
                  </a:r>
                  <a:endParaRPr sz="2400">
                    <a:solidFill>
                      <a:srgbClr val="FFFFFF"/>
                    </a:solidFill>
                    <a:latin typeface="Calibri"/>
                    <a:ea typeface="Calibri"/>
                    <a:cs typeface="Calibri"/>
                    <a:sym typeface="Calibri"/>
                  </a:endParaRPr>
                </a:p>
              </p:txBody>
            </p:sp>
            <p:sp>
              <p:nvSpPr>
                <p:cNvPr id="896" name="Google Shape;896;p41"/>
                <p:cNvSpPr/>
                <p:nvPr/>
              </p:nvSpPr>
              <p:spPr>
                <a:xfrm>
                  <a:off x="3354359" y="5081221"/>
                  <a:ext cx="1030351" cy="131148"/>
                </a:xfrm>
                <a:custGeom>
                  <a:rect b="b" l="l" r="r" t="t"/>
                  <a:pathLst>
                    <a:path extrusionOk="0" h="131148" w="1030351">
                      <a:moveTo>
                        <a:pt x="0" y="0"/>
                      </a:moveTo>
                      <a:lnTo>
                        <a:pt x="1030351" y="0"/>
                      </a:lnTo>
                      <a:lnTo>
                        <a:pt x="995408" y="51827"/>
                      </a:lnTo>
                      <a:cubicBezTo>
                        <a:pt x="946399" y="100836"/>
                        <a:pt x="878694" y="131148"/>
                        <a:pt x="803909" y="131148"/>
                      </a:cubicBezTo>
                      <a:lnTo>
                        <a:pt x="226441" y="131148"/>
                      </a:lnTo>
                      <a:cubicBezTo>
                        <a:pt x="151656" y="131148"/>
                        <a:pt x="83951" y="100836"/>
                        <a:pt x="34942" y="51827"/>
                      </a:cubicBezTo>
                      <a:close/>
                    </a:path>
                  </a:pathLst>
                </a:custGeom>
                <a:solidFill>
                  <a:srgbClr val="A5A5A5"/>
                </a:solidFill>
                <a:ln>
                  <a:noFill/>
                </a:ln>
              </p:spPr>
              <p:txBody>
                <a:bodyPr anchorCtr="0" anchor="ctr" bIns="60925" lIns="121900" spcFirstLastPara="1" rIns="121900" wrap="square" tIns="60925">
                  <a:noAutofit/>
                </a:bodyPr>
                <a:lstStyle/>
                <a:p>
                  <a:pPr indent="0" lvl="0" marL="0" marR="0" rtl="0" algn="ctr">
                    <a:spcBef>
                      <a:spcPts val="0"/>
                    </a:spcBef>
                    <a:spcAft>
                      <a:spcPts val="0"/>
                    </a:spcAft>
                    <a:buNone/>
                  </a:pPr>
                  <a:r>
                    <a:t/>
                  </a:r>
                  <a:endParaRPr sz="2400">
                    <a:solidFill>
                      <a:srgbClr val="FFFFFF"/>
                    </a:solidFill>
                    <a:latin typeface="Calibri"/>
                    <a:ea typeface="Calibri"/>
                    <a:cs typeface="Calibri"/>
                    <a:sym typeface="Calibri"/>
                  </a:endParaRPr>
                </a:p>
              </p:txBody>
            </p:sp>
          </p:grpSp>
        </p:grpSp>
        <p:sp>
          <p:nvSpPr>
            <p:cNvPr id="897" name="Google Shape;897;p41"/>
            <p:cNvSpPr/>
            <p:nvPr/>
          </p:nvSpPr>
          <p:spPr>
            <a:xfrm>
              <a:off x="6037018" y="2768053"/>
              <a:ext cx="97200" cy="97200"/>
            </a:xfrm>
            <a:prstGeom prst="ellipse">
              <a:avLst/>
            </a:prstGeom>
            <a:solidFill>
              <a:srgbClr val="171717"/>
            </a:solidFill>
            <a:ln>
              <a:noFill/>
            </a:ln>
          </p:spPr>
          <p:txBody>
            <a:bodyPr anchorCtr="0" anchor="ctr" bIns="60925" lIns="121900" spcFirstLastPara="1" rIns="121900" wrap="square" tIns="60925">
              <a:noAutofit/>
            </a:bodyPr>
            <a:lstStyle/>
            <a:p>
              <a:pPr indent="0" lvl="0" marL="0" marR="0" rtl="0" algn="ctr">
                <a:spcBef>
                  <a:spcPts val="0"/>
                </a:spcBef>
                <a:spcAft>
                  <a:spcPts val="0"/>
                </a:spcAft>
                <a:buNone/>
              </a:pPr>
              <a:r>
                <a:t/>
              </a:r>
              <a:endParaRPr sz="2400">
                <a:solidFill>
                  <a:srgbClr val="FFFFFF"/>
                </a:solidFill>
                <a:latin typeface="Calibri"/>
                <a:ea typeface="Calibri"/>
                <a:cs typeface="Calibri"/>
                <a:sym typeface="Calibri"/>
              </a:endParaRPr>
            </a:p>
          </p:txBody>
        </p:sp>
      </p:grpSp>
      <p:pic>
        <p:nvPicPr>
          <p:cNvPr id="898" name="Google Shape;898;p41"/>
          <p:cNvPicPr preferRelativeResize="0"/>
          <p:nvPr/>
        </p:nvPicPr>
        <p:blipFill rotWithShape="1">
          <a:blip r:embed="rId3">
            <a:alphaModFix/>
          </a:blip>
          <a:srcRect b="13147" l="10930" r="7068" t="6589"/>
          <a:stretch/>
        </p:blipFill>
        <p:spPr>
          <a:xfrm>
            <a:off x="949125" y="2320975"/>
            <a:ext cx="4070301" cy="2344700"/>
          </a:xfrm>
          <a:prstGeom prst="rect">
            <a:avLst/>
          </a:prstGeom>
          <a:noFill/>
          <a:ln>
            <a:noFill/>
          </a:ln>
        </p:spPr>
      </p:pic>
      <p:sp>
        <p:nvSpPr>
          <p:cNvPr id="899" name="Google Shape;899;p41"/>
          <p:cNvSpPr txBox="1"/>
          <p:nvPr>
            <p:ph type="title"/>
          </p:nvPr>
        </p:nvSpPr>
        <p:spPr>
          <a:xfrm>
            <a:off x="6587779" y="1888775"/>
            <a:ext cx="4809600" cy="763500"/>
          </a:xfrm>
          <a:prstGeom prst="rect">
            <a:avLst/>
          </a:prstGeom>
        </p:spPr>
        <p:txBody>
          <a:bodyPr anchorCtr="0" anchor="t" bIns="121900" lIns="121900" spcFirstLastPara="1" rIns="121900" wrap="square" tIns="121900">
            <a:noAutofit/>
          </a:bodyPr>
          <a:lstStyle/>
          <a:p>
            <a:pPr indent="0" lvl="0" marL="0" rtl="0" algn="l">
              <a:spcBef>
                <a:spcPts val="0"/>
              </a:spcBef>
              <a:spcAft>
                <a:spcPts val="0"/>
              </a:spcAft>
              <a:buNone/>
            </a:pPr>
            <a:r>
              <a:rPr lang="en"/>
              <a:t>Presenting a website?</a:t>
            </a:r>
            <a:endParaRPr/>
          </a:p>
        </p:txBody>
      </p:sp>
      <p:sp>
        <p:nvSpPr>
          <p:cNvPr id="900" name="Google Shape;900;p41"/>
          <p:cNvSpPr txBox="1"/>
          <p:nvPr>
            <p:ph idx="1" type="body"/>
          </p:nvPr>
        </p:nvSpPr>
        <p:spPr>
          <a:xfrm>
            <a:off x="6587650" y="3316900"/>
            <a:ext cx="4809600" cy="19845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t>If you are presenting a website, an internet product or an app, you can place a screenshot of it here.</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04" name="Shape 904"/>
        <p:cNvGrpSpPr/>
        <p:nvPr/>
      </p:nvGrpSpPr>
      <p:grpSpPr>
        <a:xfrm>
          <a:off x="0" y="0"/>
          <a:ext cx="0" cy="0"/>
          <a:chOff x="0" y="0"/>
          <a:chExt cx="0" cy="0"/>
        </a:xfrm>
      </p:grpSpPr>
      <p:grpSp>
        <p:nvGrpSpPr>
          <p:cNvPr id="905" name="Google Shape;905;p42"/>
          <p:cNvGrpSpPr/>
          <p:nvPr/>
        </p:nvGrpSpPr>
        <p:grpSpPr>
          <a:xfrm>
            <a:off x="7860223" y="793609"/>
            <a:ext cx="2798497" cy="5157974"/>
            <a:chOff x="8625436" y="1258061"/>
            <a:chExt cx="2388000" cy="4396500"/>
          </a:xfrm>
        </p:grpSpPr>
        <p:sp>
          <p:nvSpPr>
            <p:cNvPr id="906" name="Google Shape;906;p42"/>
            <p:cNvSpPr/>
            <p:nvPr/>
          </p:nvSpPr>
          <p:spPr>
            <a:xfrm>
              <a:off x="8625436" y="1258061"/>
              <a:ext cx="2388000" cy="4396500"/>
            </a:xfrm>
            <a:prstGeom prst="roundRect">
              <a:avLst>
                <a:gd fmla="val 4487" name="adj"/>
              </a:avLst>
            </a:prstGeom>
            <a:solidFill>
              <a:srgbClr val="262626"/>
            </a:solidFill>
            <a:ln>
              <a:noFill/>
            </a:ln>
            <a:effectLst>
              <a:outerShdw blurRad="57150" rotWithShape="0" algn="bl" dir="5400000" dist="19050">
                <a:srgbClr val="000000">
                  <a:alpha val="50000"/>
                </a:srgbClr>
              </a:outerShdw>
            </a:effectLst>
          </p:spPr>
          <p:txBody>
            <a:bodyPr anchorCtr="0" anchor="ctr" bIns="60925" lIns="121900" spcFirstLastPara="1" rIns="121900" wrap="square" tIns="60925">
              <a:noAutofit/>
            </a:bodyPr>
            <a:lstStyle/>
            <a:p>
              <a:pPr indent="0" lvl="0" marL="0" marR="0" rtl="0" algn="ctr">
                <a:spcBef>
                  <a:spcPts val="0"/>
                </a:spcBef>
                <a:spcAft>
                  <a:spcPts val="0"/>
                </a:spcAft>
                <a:buNone/>
              </a:pPr>
              <a:r>
                <a:t/>
              </a:r>
              <a:endParaRPr sz="2400">
                <a:solidFill>
                  <a:srgbClr val="FFFFFF"/>
                </a:solidFill>
                <a:latin typeface="Calibri"/>
                <a:ea typeface="Calibri"/>
                <a:cs typeface="Calibri"/>
                <a:sym typeface="Calibri"/>
              </a:endParaRPr>
            </a:p>
          </p:txBody>
        </p:sp>
        <p:sp>
          <p:nvSpPr>
            <p:cNvPr id="907" name="Google Shape;907;p42"/>
            <p:cNvSpPr/>
            <p:nvPr/>
          </p:nvSpPr>
          <p:spPr>
            <a:xfrm>
              <a:off x="10685218" y="1396453"/>
              <a:ext cx="97200" cy="97200"/>
            </a:xfrm>
            <a:prstGeom prst="ellipse">
              <a:avLst/>
            </a:prstGeom>
            <a:solidFill>
              <a:srgbClr val="171717"/>
            </a:solidFill>
            <a:ln>
              <a:noFill/>
            </a:ln>
          </p:spPr>
          <p:txBody>
            <a:bodyPr anchorCtr="0" anchor="ctr" bIns="60925" lIns="121900" spcFirstLastPara="1" rIns="121900" wrap="square" tIns="60925">
              <a:noAutofit/>
            </a:bodyPr>
            <a:lstStyle/>
            <a:p>
              <a:pPr indent="0" lvl="0" marL="0" marR="0" rtl="0" algn="ctr">
                <a:spcBef>
                  <a:spcPts val="0"/>
                </a:spcBef>
                <a:spcAft>
                  <a:spcPts val="0"/>
                </a:spcAft>
                <a:buNone/>
              </a:pPr>
              <a:r>
                <a:t/>
              </a:r>
              <a:endParaRPr sz="2400">
                <a:solidFill>
                  <a:srgbClr val="FFFFFF"/>
                </a:solidFill>
                <a:latin typeface="Calibri"/>
                <a:ea typeface="Calibri"/>
                <a:cs typeface="Calibri"/>
                <a:sym typeface="Calibri"/>
              </a:endParaRPr>
            </a:p>
          </p:txBody>
        </p:sp>
        <p:sp>
          <p:nvSpPr>
            <p:cNvPr id="908" name="Google Shape;908;p42"/>
            <p:cNvSpPr/>
            <p:nvPr/>
          </p:nvSpPr>
          <p:spPr>
            <a:xfrm>
              <a:off x="9725916" y="5324400"/>
              <a:ext cx="180000" cy="180000"/>
            </a:xfrm>
            <a:prstGeom prst="ellipse">
              <a:avLst/>
            </a:prstGeom>
            <a:solidFill>
              <a:srgbClr val="171717"/>
            </a:solidFill>
            <a:ln>
              <a:noFill/>
            </a:ln>
          </p:spPr>
          <p:txBody>
            <a:bodyPr anchorCtr="0" anchor="ctr" bIns="60925" lIns="121900" spcFirstLastPara="1" rIns="121900" wrap="square" tIns="60925">
              <a:noAutofit/>
            </a:bodyPr>
            <a:lstStyle/>
            <a:p>
              <a:pPr indent="0" lvl="0" marL="0" marR="0" rtl="0" algn="l">
                <a:spcBef>
                  <a:spcPts val="0"/>
                </a:spcBef>
                <a:spcAft>
                  <a:spcPts val="0"/>
                </a:spcAft>
                <a:buNone/>
              </a:pPr>
              <a:r>
                <a:t/>
              </a:r>
              <a:endParaRPr sz="2400">
                <a:solidFill>
                  <a:srgbClr val="FFFFFF"/>
                </a:solidFill>
                <a:latin typeface="Calibri"/>
                <a:ea typeface="Calibri"/>
                <a:cs typeface="Calibri"/>
                <a:sym typeface="Calibri"/>
              </a:endParaRPr>
            </a:p>
          </p:txBody>
        </p:sp>
      </p:grpSp>
      <p:pic>
        <p:nvPicPr>
          <p:cNvPr id="909" name="Google Shape;909;p42"/>
          <p:cNvPicPr preferRelativeResize="0"/>
          <p:nvPr/>
        </p:nvPicPr>
        <p:blipFill rotWithShape="1">
          <a:blip r:embed="rId3">
            <a:alphaModFix/>
          </a:blip>
          <a:srcRect b="0" l="14417" r="14417" t="0"/>
          <a:stretch/>
        </p:blipFill>
        <p:spPr>
          <a:xfrm>
            <a:off x="7904075" y="1149175"/>
            <a:ext cx="2710798" cy="4282225"/>
          </a:xfrm>
          <a:prstGeom prst="rect">
            <a:avLst/>
          </a:prstGeom>
          <a:noFill/>
          <a:ln>
            <a:noFill/>
          </a:ln>
        </p:spPr>
      </p:pic>
      <p:sp>
        <p:nvSpPr>
          <p:cNvPr id="910" name="Google Shape;910;p42"/>
          <p:cNvSpPr txBox="1"/>
          <p:nvPr>
            <p:ph type="title"/>
          </p:nvPr>
        </p:nvSpPr>
        <p:spPr>
          <a:xfrm>
            <a:off x="644179" y="1888775"/>
            <a:ext cx="4809600" cy="763500"/>
          </a:xfrm>
          <a:prstGeom prst="rect">
            <a:avLst/>
          </a:prstGeom>
        </p:spPr>
        <p:txBody>
          <a:bodyPr anchorCtr="0" anchor="t" bIns="121900" lIns="121900" spcFirstLastPara="1" rIns="121900" wrap="square" tIns="121900">
            <a:noAutofit/>
          </a:bodyPr>
          <a:lstStyle/>
          <a:p>
            <a:pPr indent="0" lvl="0" marL="0" rtl="0" algn="r">
              <a:spcBef>
                <a:spcPts val="0"/>
              </a:spcBef>
              <a:spcAft>
                <a:spcPts val="0"/>
              </a:spcAft>
              <a:buNone/>
            </a:pPr>
            <a:r>
              <a:rPr lang="en"/>
              <a:t>Presenting an app?</a:t>
            </a:r>
            <a:endParaRPr/>
          </a:p>
        </p:txBody>
      </p:sp>
      <p:sp>
        <p:nvSpPr>
          <p:cNvPr id="911" name="Google Shape;911;p42"/>
          <p:cNvSpPr txBox="1"/>
          <p:nvPr>
            <p:ph idx="1" type="body"/>
          </p:nvPr>
        </p:nvSpPr>
        <p:spPr>
          <a:xfrm>
            <a:off x="644050" y="3316900"/>
            <a:ext cx="4809600" cy="1984500"/>
          </a:xfrm>
          <a:prstGeom prst="rect">
            <a:avLst/>
          </a:prstGeom>
        </p:spPr>
        <p:txBody>
          <a:bodyPr anchorCtr="0" anchor="t" bIns="121900" lIns="121900" spcFirstLastPara="1" rIns="121900" wrap="square" tIns="121900">
            <a:noAutofit/>
          </a:bodyPr>
          <a:lstStyle/>
          <a:p>
            <a:pPr indent="0" lvl="0" marL="0" rtl="0" algn="r">
              <a:spcBef>
                <a:spcPts val="0"/>
              </a:spcBef>
              <a:spcAft>
                <a:spcPts val="2100"/>
              </a:spcAft>
              <a:buNone/>
            </a:pPr>
            <a:r>
              <a:rPr lang="en"/>
              <a:t>If you are presenting a website, an internet product or an app, you can place a screenshot of it here.</a:t>
            </a:r>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7" name="Shape 487"/>
        <p:cNvGrpSpPr/>
        <p:nvPr/>
      </p:nvGrpSpPr>
      <p:grpSpPr>
        <a:xfrm>
          <a:off x="0" y="0"/>
          <a:ext cx="0" cy="0"/>
          <a:chOff x="0" y="0"/>
          <a:chExt cx="0" cy="0"/>
        </a:xfrm>
      </p:grpSpPr>
      <p:sp>
        <p:nvSpPr>
          <p:cNvPr id="488" name="Google Shape;488;p25"/>
          <p:cNvSpPr txBox="1"/>
          <p:nvPr>
            <p:ph type="title"/>
          </p:nvPr>
        </p:nvSpPr>
        <p:spPr>
          <a:xfrm>
            <a:off x="5691725" y="1583975"/>
            <a:ext cx="5322600" cy="1324800"/>
          </a:xfrm>
          <a:prstGeom prst="rect">
            <a:avLst/>
          </a:prstGeom>
        </p:spPr>
        <p:txBody>
          <a:bodyPr anchorCtr="0" anchor="t" bIns="121900" lIns="121900" spcFirstLastPara="1" rIns="121900" wrap="square" tIns="121900">
            <a:noAutofit/>
          </a:bodyPr>
          <a:lstStyle/>
          <a:p>
            <a:pPr indent="0" lvl="0" marL="0" rtl="0" algn="r">
              <a:spcBef>
                <a:spcPts val="0"/>
              </a:spcBef>
              <a:spcAft>
                <a:spcPts val="0"/>
              </a:spcAft>
              <a:buNone/>
            </a:pPr>
            <a:r>
              <a:rPr lang="en"/>
              <a:t>Hello! I’m...</a:t>
            </a:r>
            <a:endParaRPr/>
          </a:p>
        </p:txBody>
      </p:sp>
      <p:sp>
        <p:nvSpPr>
          <p:cNvPr id="489" name="Google Shape;489;p25"/>
          <p:cNvSpPr txBox="1"/>
          <p:nvPr>
            <p:ph idx="1" type="body"/>
          </p:nvPr>
        </p:nvSpPr>
        <p:spPr>
          <a:xfrm>
            <a:off x="5691700" y="2988275"/>
            <a:ext cx="5322600" cy="2235900"/>
          </a:xfrm>
          <a:prstGeom prst="rect">
            <a:avLst/>
          </a:prstGeom>
        </p:spPr>
        <p:txBody>
          <a:bodyPr anchorCtr="0" anchor="t" bIns="121900" lIns="121900" spcFirstLastPara="1" rIns="121900" wrap="square" tIns="121900">
            <a:noAutofit/>
          </a:bodyPr>
          <a:lstStyle/>
          <a:p>
            <a:pPr indent="0" lvl="0" marL="0" rtl="0" algn="r">
              <a:spcBef>
                <a:spcPts val="0"/>
              </a:spcBef>
              <a:spcAft>
                <a:spcPts val="0"/>
              </a:spcAft>
              <a:buNone/>
            </a:pPr>
            <a:r>
              <a:rPr lang="en"/>
              <a:t>Here is where you introduce yourself.</a:t>
            </a:r>
            <a:endParaRPr/>
          </a:p>
          <a:p>
            <a:pPr indent="0" lvl="0" marL="0" rtl="0" algn="r">
              <a:spcBef>
                <a:spcPts val="2100"/>
              </a:spcBef>
              <a:spcAft>
                <a:spcPts val="2100"/>
              </a:spcAft>
              <a:buNone/>
            </a:pPr>
            <a:r>
              <a:rPr lang="en"/>
              <a:t>You can add your name, title and a little background. Right click the image and replace it with your own.</a:t>
            </a:r>
            <a:endParaRPr/>
          </a:p>
        </p:txBody>
      </p:sp>
      <p:pic>
        <p:nvPicPr>
          <p:cNvPr id="490" name="Google Shape;490;p25"/>
          <p:cNvPicPr preferRelativeResize="0"/>
          <p:nvPr/>
        </p:nvPicPr>
        <p:blipFill rotWithShape="1">
          <a:blip r:embed="rId3">
            <a:alphaModFix/>
          </a:blip>
          <a:srcRect b="19456" l="15239" r="0" t="9429"/>
          <a:stretch/>
        </p:blipFill>
        <p:spPr>
          <a:xfrm>
            <a:off x="1023500" y="1260600"/>
            <a:ext cx="4331824" cy="4536975"/>
          </a:xfrm>
          <a:prstGeom prst="rect">
            <a:avLst/>
          </a:prstGeom>
          <a:noFill/>
          <a:ln>
            <a:noFill/>
          </a:ln>
        </p:spPr>
      </p:pic>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15" name="Shape 915"/>
        <p:cNvGrpSpPr/>
        <p:nvPr/>
      </p:nvGrpSpPr>
      <p:grpSpPr>
        <a:xfrm>
          <a:off x="0" y="0"/>
          <a:ext cx="0" cy="0"/>
          <a:chOff x="0" y="0"/>
          <a:chExt cx="0" cy="0"/>
        </a:xfrm>
      </p:grpSpPr>
      <p:grpSp>
        <p:nvGrpSpPr>
          <p:cNvPr id="916" name="Google Shape;916;p43"/>
          <p:cNvGrpSpPr/>
          <p:nvPr/>
        </p:nvGrpSpPr>
        <p:grpSpPr>
          <a:xfrm>
            <a:off x="1372797" y="969728"/>
            <a:ext cx="3357720" cy="4918548"/>
            <a:chOff x="6953045" y="1252870"/>
            <a:chExt cx="3186600" cy="4559700"/>
          </a:xfrm>
        </p:grpSpPr>
        <p:sp>
          <p:nvSpPr>
            <p:cNvPr id="917" name="Google Shape;917;p43"/>
            <p:cNvSpPr/>
            <p:nvPr/>
          </p:nvSpPr>
          <p:spPr>
            <a:xfrm>
              <a:off x="6953045" y="1252870"/>
              <a:ext cx="3186600" cy="4559700"/>
            </a:xfrm>
            <a:prstGeom prst="roundRect">
              <a:avLst>
                <a:gd fmla="val 4487" name="adj"/>
              </a:avLst>
            </a:prstGeom>
            <a:solidFill>
              <a:srgbClr val="262626"/>
            </a:solidFill>
            <a:ln>
              <a:noFill/>
            </a:ln>
            <a:effectLst>
              <a:outerShdw blurRad="57150" rotWithShape="0" algn="bl" dir="5400000" dist="19050">
                <a:srgbClr val="000000">
                  <a:alpha val="50000"/>
                </a:srgbClr>
              </a:outerShdw>
            </a:effectLst>
          </p:spPr>
          <p:txBody>
            <a:bodyPr anchorCtr="0" anchor="ctr" bIns="60925" lIns="121900" spcFirstLastPara="1" rIns="121900" wrap="square" tIns="60925">
              <a:noAutofit/>
            </a:bodyPr>
            <a:lstStyle/>
            <a:p>
              <a:pPr indent="0" lvl="0" marL="0" marR="0" rtl="0" algn="ctr">
                <a:spcBef>
                  <a:spcPts val="0"/>
                </a:spcBef>
                <a:spcAft>
                  <a:spcPts val="0"/>
                </a:spcAft>
                <a:buNone/>
              </a:pPr>
              <a:r>
                <a:t/>
              </a:r>
              <a:endParaRPr sz="2400">
                <a:solidFill>
                  <a:srgbClr val="FFFFFF"/>
                </a:solidFill>
                <a:latin typeface="Calibri"/>
                <a:ea typeface="Calibri"/>
                <a:cs typeface="Calibri"/>
                <a:sym typeface="Calibri"/>
              </a:endParaRPr>
            </a:p>
          </p:txBody>
        </p:sp>
        <p:sp>
          <p:nvSpPr>
            <p:cNvPr id="918" name="Google Shape;918;p43"/>
            <p:cNvSpPr/>
            <p:nvPr/>
          </p:nvSpPr>
          <p:spPr>
            <a:xfrm>
              <a:off x="8413309" y="5416847"/>
              <a:ext cx="216000" cy="216000"/>
            </a:xfrm>
            <a:prstGeom prst="ellipse">
              <a:avLst/>
            </a:prstGeom>
            <a:solidFill>
              <a:srgbClr val="171717"/>
            </a:solidFill>
            <a:ln>
              <a:noFill/>
            </a:ln>
          </p:spPr>
          <p:txBody>
            <a:bodyPr anchorCtr="0" anchor="ctr" bIns="60925" lIns="120000" spcFirstLastPara="1" rIns="121900" wrap="square" tIns="60925">
              <a:noAutofit/>
            </a:bodyPr>
            <a:lstStyle/>
            <a:p>
              <a:pPr indent="0" lvl="0" marL="0" marR="0" rtl="0" algn="ctr">
                <a:spcBef>
                  <a:spcPts val="0"/>
                </a:spcBef>
                <a:spcAft>
                  <a:spcPts val="0"/>
                </a:spcAft>
                <a:buNone/>
              </a:pPr>
              <a:r>
                <a:t/>
              </a:r>
              <a:endParaRPr sz="2400">
                <a:solidFill>
                  <a:srgbClr val="FFFFFF"/>
                </a:solidFill>
                <a:latin typeface="Calibri"/>
                <a:ea typeface="Calibri"/>
                <a:cs typeface="Calibri"/>
                <a:sym typeface="Calibri"/>
              </a:endParaRPr>
            </a:p>
          </p:txBody>
        </p:sp>
        <p:sp>
          <p:nvSpPr>
            <p:cNvPr id="919" name="Google Shape;919;p43"/>
            <p:cNvSpPr/>
            <p:nvPr/>
          </p:nvSpPr>
          <p:spPr>
            <a:xfrm>
              <a:off x="9770818" y="1396453"/>
              <a:ext cx="97200" cy="97200"/>
            </a:xfrm>
            <a:prstGeom prst="ellipse">
              <a:avLst/>
            </a:prstGeom>
            <a:solidFill>
              <a:srgbClr val="171717"/>
            </a:solidFill>
            <a:ln>
              <a:noFill/>
            </a:ln>
          </p:spPr>
          <p:txBody>
            <a:bodyPr anchorCtr="0" anchor="ctr" bIns="60925" lIns="121900" spcFirstLastPara="1" rIns="121900" wrap="square" tIns="60925">
              <a:noAutofit/>
            </a:bodyPr>
            <a:lstStyle/>
            <a:p>
              <a:pPr indent="0" lvl="0" marL="0" marR="0" rtl="0" algn="ctr">
                <a:spcBef>
                  <a:spcPts val="0"/>
                </a:spcBef>
                <a:spcAft>
                  <a:spcPts val="0"/>
                </a:spcAft>
                <a:buNone/>
              </a:pPr>
              <a:r>
                <a:t/>
              </a:r>
              <a:endParaRPr sz="2400">
                <a:solidFill>
                  <a:srgbClr val="FFFFFF"/>
                </a:solidFill>
                <a:latin typeface="Calibri"/>
                <a:ea typeface="Calibri"/>
                <a:cs typeface="Calibri"/>
                <a:sym typeface="Calibri"/>
              </a:endParaRPr>
            </a:p>
          </p:txBody>
        </p:sp>
      </p:grpSp>
      <p:pic>
        <p:nvPicPr>
          <p:cNvPr id="920" name="Google Shape;920;p43"/>
          <p:cNvPicPr preferRelativeResize="0"/>
          <p:nvPr/>
        </p:nvPicPr>
        <p:blipFill rotWithShape="1">
          <a:blip r:embed="rId3">
            <a:alphaModFix/>
          </a:blip>
          <a:srcRect b="0" l="6551" r="6560" t="0"/>
          <a:stretch/>
        </p:blipFill>
        <p:spPr>
          <a:xfrm>
            <a:off x="1504876" y="1427726"/>
            <a:ext cx="3093575" cy="4002538"/>
          </a:xfrm>
          <a:prstGeom prst="rect">
            <a:avLst/>
          </a:prstGeom>
          <a:noFill/>
          <a:ln>
            <a:noFill/>
          </a:ln>
        </p:spPr>
      </p:pic>
      <p:sp>
        <p:nvSpPr>
          <p:cNvPr id="921" name="Google Shape;921;p43"/>
          <p:cNvSpPr txBox="1"/>
          <p:nvPr>
            <p:ph type="title"/>
          </p:nvPr>
        </p:nvSpPr>
        <p:spPr>
          <a:xfrm>
            <a:off x="6587779" y="1888775"/>
            <a:ext cx="4809600" cy="763500"/>
          </a:xfrm>
          <a:prstGeom prst="rect">
            <a:avLst/>
          </a:prstGeom>
        </p:spPr>
        <p:txBody>
          <a:bodyPr anchorCtr="0" anchor="t" bIns="121900" lIns="121900" spcFirstLastPara="1" rIns="121900" wrap="square" tIns="121900">
            <a:noAutofit/>
          </a:bodyPr>
          <a:lstStyle/>
          <a:p>
            <a:pPr indent="0" lvl="0" marL="0" rtl="0" algn="l">
              <a:spcBef>
                <a:spcPts val="0"/>
              </a:spcBef>
              <a:spcAft>
                <a:spcPts val="0"/>
              </a:spcAft>
              <a:buNone/>
            </a:pPr>
            <a:r>
              <a:rPr lang="en"/>
              <a:t>Presenting an app?</a:t>
            </a:r>
            <a:endParaRPr/>
          </a:p>
        </p:txBody>
      </p:sp>
      <p:sp>
        <p:nvSpPr>
          <p:cNvPr id="922" name="Google Shape;922;p43"/>
          <p:cNvSpPr txBox="1"/>
          <p:nvPr>
            <p:ph idx="1" type="body"/>
          </p:nvPr>
        </p:nvSpPr>
        <p:spPr>
          <a:xfrm>
            <a:off x="6587650" y="3316900"/>
            <a:ext cx="4809600" cy="19845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t>If you are presenting a website, an internet product or an app, you can place a screenshot of it here.</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26" name="Shape 926"/>
        <p:cNvGrpSpPr/>
        <p:nvPr/>
      </p:nvGrpSpPr>
      <p:grpSpPr>
        <a:xfrm>
          <a:off x="0" y="0"/>
          <a:ext cx="0" cy="0"/>
          <a:chOff x="0" y="0"/>
          <a:chExt cx="0" cy="0"/>
        </a:xfrm>
      </p:grpSpPr>
      <p:sp>
        <p:nvSpPr>
          <p:cNvPr id="927" name="Google Shape;927;p44"/>
          <p:cNvSpPr txBox="1"/>
          <p:nvPr>
            <p:ph type="title"/>
          </p:nvPr>
        </p:nvSpPr>
        <p:spPr>
          <a:xfrm>
            <a:off x="3435600" y="2148713"/>
            <a:ext cx="7252800" cy="763500"/>
          </a:xfrm>
          <a:prstGeom prst="rect">
            <a:avLst/>
          </a:prstGeom>
        </p:spPr>
        <p:txBody>
          <a:bodyPr anchorCtr="0" anchor="b" bIns="121900" lIns="121900" spcFirstLastPara="1" rIns="121900" wrap="square" tIns="121900">
            <a:noAutofit/>
          </a:bodyPr>
          <a:lstStyle/>
          <a:p>
            <a:pPr indent="0" lvl="0" marL="0" rtl="0" algn="ctr">
              <a:spcBef>
                <a:spcPts val="0"/>
              </a:spcBef>
              <a:spcAft>
                <a:spcPts val="0"/>
              </a:spcAft>
              <a:buNone/>
            </a:pPr>
            <a:r>
              <a:rPr lang="en"/>
              <a:t>Thank you!</a:t>
            </a:r>
            <a:endParaRPr/>
          </a:p>
        </p:txBody>
      </p:sp>
      <p:sp>
        <p:nvSpPr>
          <p:cNvPr id="928" name="Google Shape;928;p44"/>
          <p:cNvSpPr txBox="1"/>
          <p:nvPr>
            <p:ph idx="1" type="subTitle"/>
          </p:nvPr>
        </p:nvSpPr>
        <p:spPr>
          <a:xfrm>
            <a:off x="3435600" y="2776763"/>
            <a:ext cx="7252800" cy="567900"/>
          </a:xfrm>
          <a:prstGeom prst="rect">
            <a:avLst/>
          </a:prstGeom>
        </p:spPr>
        <p:txBody>
          <a:bodyPr anchorCtr="0" anchor="t" bIns="121900" lIns="121900" spcFirstLastPara="1" rIns="121900" wrap="square" tIns="121900">
            <a:noAutofit/>
          </a:bodyPr>
          <a:lstStyle/>
          <a:p>
            <a:pPr indent="0" lvl="0" marL="0" rtl="0" algn="ctr">
              <a:spcBef>
                <a:spcPts val="0"/>
              </a:spcBef>
              <a:spcAft>
                <a:spcPts val="2100"/>
              </a:spcAft>
              <a:buNone/>
            </a:pPr>
            <a:r>
              <a:rPr lang="en"/>
              <a:t>Do you have any questions?</a:t>
            </a:r>
            <a:endParaRPr/>
          </a:p>
        </p:txBody>
      </p:sp>
      <p:sp>
        <p:nvSpPr>
          <p:cNvPr id="929" name="Google Shape;929;p44"/>
          <p:cNvSpPr/>
          <p:nvPr/>
        </p:nvSpPr>
        <p:spPr>
          <a:xfrm>
            <a:off x="6955965" y="4611815"/>
            <a:ext cx="181070" cy="392601"/>
          </a:xfrm>
          <a:custGeom>
            <a:rect b="b" l="l" r="r" t="t"/>
            <a:pathLst>
              <a:path extrusionOk="0" h="17146" w="7907">
                <a:moveTo>
                  <a:pt x="5538" y="0"/>
                </a:moveTo>
                <a:cubicBezTo>
                  <a:pt x="2969" y="0"/>
                  <a:pt x="1802" y="1134"/>
                  <a:pt x="1802" y="3303"/>
                </a:cubicBezTo>
                <a:lnTo>
                  <a:pt x="1802" y="5604"/>
                </a:lnTo>
                <a:lnTo>
                  <a:pt x="0" y="5604"/>
                </a:lnTo>
                <a:lnTo>
                  <a:pt x="0" y="8540"/>
                </a:lnTo>
                <a:lnTo>
                  <a:pt x="1802" y="8540"/>
                </a:lnTo>
                <a:lnTo>
                  <a:pt x="1802" y="17146"/>
                </a:lnTo>
                <a:lnTo>
                  <a:pt x="5238" y="17146"/>
                </a:lnTo>
                <a:lnTo>
                  <a:pt x="5238" y="8473"/>
                </a:lnTo>
                <a:lnTo>
                  <a:pt x="7673" y="8473"/>
                </a:lnTo>
                <a:lnTo>
                  <a:pt x="7906" y="5604"/>
                </a:lnTo>
                <a:lnTo>
                  <a:pt x="5238" y="5604"/>
                </a:lnTo>
                <a:lnTo>
                  <a:pt x="5238" y="3936"/>
                </a:lnTo>
                <a:cubicBezTo>
                  <a:pt x="5238" y="3269"/>
                  <a:pt x="5404" y="3002"/>
                  <a:pt x="6038" y="3002"/>
                </a:cubicBezTo>
                <a:lnTo>
                  <a:pt x="7906" y="3002"/>
                </a:lnTo>
                <a:lnTo>
                  <a:pt x="7906" y="0"/>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30" name="Google Shape;930;p44"/>
          <p:cNvGrpSpPr/>
          <p:nvPr/>
        </p:nvGrpSpPr>
        <p:grpSpPr>
          <a:xfrm>
            <a:off x="7489068" y="4602164"/>
            <a:ext cx="411849" cy="411917"/>
            <a:chOff x="5162200" y="4097750"/>
            <a:chExt cx="338385" cy="338414"/>
          </a:xfrm>
        </p:grpSpPr>
        <p:sp>
          <p:nvSpPr>
            <p:cNvPr id="931" name="Google Shape;931;p44"/>
            <p:cNvSpPr/>
            <p:nvPr/>
          </p:nvSpPr>
          <p:spPr>
            <a:xfrm>
              <a:off x="5162200" y="4097750"/>
              <a:ext cx="338385" cy="338414"/>
            </a:xfrm>
            <a:custGeom>
              <a:rect b="b" l="l" r="r" t="t"/>
              <a:pathLst>
                <a:path extrusionOk="0" h="11843" w="11842">
                  <a:moveTo>
                    <a:pt x="5938" y="1068"/>
                  </a:moveTo>
                  <a:cubicBezTo>
                    <a:pt x="7505" y="1068"/>
                    <a:pt x="7706" y="1068"/>
                    <a:pt x="8339" y="1101"/>
                  </a:cubicBezTo>
                  <a:cubicBezTo>
                    <a:pt x="8906" y="1135"/>
                    <a:pt x="9207" y="1201"/>
                    <a:pt x="9440" y="1301"/>
                  </a:cubicBezTo>
                  <a:cubicBezTo>
                    <a:pt x="9707" y="1401"/>
                    <a:pt x="9907" y="1535"/>
                    <a:pt x="10107" y="1735"/>
                  </a:cubicBezTo>
                  <a:cubicBezTo>
                    <a:pt x="10307" y="1935"/>
                    <a:pt x="10441" y="2135"/>
                    <a:pt x="10541" y="2435"/>
                  </a:cubicBezTo>
                  <a:cubicBezTo>
                    <a:pt x="10641" y="2636"/>
                    <a:pt x="10741" y="2936"/>
                    <a:pt x="10741" y="3536"/>
                  </a:cubicBezTo>
                  <a:cubicBezTo>
                    <a:pt x="10774" y="4137"/>
                    <a:pt x="10774" y="4337"/>
                    <a:pt x="10774" y="5905"/>
                  </a:cubicBezTo>
                  <a:cubicBezTo>
                    <a:pt x="10774" y="7506"/>
                    <a:pt x="10774" y="7706"/>
                    <a:pt x="10741" y="8306"/>
                  </a:cubicBezTo>
                  <a:cubicBezTo>
                    <a:pt x="10741" y="8907"/>
                    <a:pt x="10641" y="9207"/>
                    <a:pt x="10541" y="9407"/>
                  </a:cubicBezTo>
                  <a:cubicBezTo>
                    <a:pt x="10441" y="9707"/>
                    <a:pt x="10307" y="9907"/>
                    <a:pt x="10107" y="10108"/>
                  </a:cubicBezTo>
                  <a:cubicBezTo>
                    <a:pt x="9907" y="10308"/>
                    <a:pt x="9707" y="10441"/>
                    <a:pt x="9440" y="10541"/>
                  </a:cubicBezTo>
                  <a:cubicBezTo>
                    <a:pt x="9207" y="10608"/>
                    <a:pt x="8906" y="10708"/>
                    <a:pt x="8339" y="10741"/>
                  </a:cubicBezTo>
                  <a:cubicBezTo>
                    <a:pt x="7706" y="10775"/>
                    <a:pt x="7505" y="10775"/>
                    <a:pt x="5938" y="10775"/>
                  </a:cubicBezTo>
                  <a:cubicBezTo>
                    <a:pt x="4337" y="10775"/>
                    <a:pt x="4170" y="10775"/>
                    <a:pt x="3536" y="10741"/>
                  </a:cubicBezTo>
                  <a:cubicBezTo>
                    <a:pt x="2969" y="10708"/>
                    <a:pt x="2635" y="10608"/>
                    <a:pt x="2435" y="10541"/>
                  </a:cubicBezTo>
                  <a:cubicBezTo>
                    <a:pt x="2168" y="10441"/>
                    <a:pt x="1968" y="10308"/>
                    <a:pt x="1735" y="10108"/>
                  </a:cubicBezTo>
                  <a:cubicBezTo>
                    <a:pt x="1535" y="9874"/>
                    <a:pt x="1401" y="9674"/>
                    <a:pt x="1301" y="9407"/>
                  </a:cubicBezTo>
                  <a:cubicBezTo>
                    <a:pt x="1234" y="9207"/>
                    <a:pt x="1134" y="8907"/>
                    <a:pt x="1101" y="8306"/>
                  </a:cubicBezTo>
                  <a:cubicBezTo>
                    <a:pt x="1068" y="7706"/>
                    <a:pt x="1068" y="7506"/>
                    <a:pt x="1068" y="5905"/>
                  </a:cubicBezTo>
                  <a:cubicBezTo>
                    <a:pt x="1068" y="4337"/>
                    <a:pt x="1068" y="4137"/>
                    <a:pt x="1101" y="3536"/>
                  </a:cubicBezTo>
                  <a:cubicBezTo>
                    <a:pt x="1134" y="2936"/>
                    <a:pt x="1234" y="2636"/>
                    <a:pt x="1301" y="2435"/>
                  </a:cubicBezTo>
                  <a:cubicBezTo>
                    <a:pt x="1401" y="2135"/>
                    <a:pt x="1535" y="1935"/>
                    <a:pt x="1735" y="1735"/>
                  </a:cubicBezTo>
                  <a:cubicBezTo>
                    <a:pt x="1968" y="1535"/>
                    <a:pt x="2168" y="1401"/>
                    <a:pt x="2435" y="1301"/>
                  </a:cubicBezTo>
                  <a:cubicBezTo>
                    <a:pt x="2635" y="1235"/>
                    <a:pt x="2969" y="1135"/>
                    <a:pt x="3536" y="1101"/>
                  </a:cubicBezTo>
                  <a:cubicBezTo>
                    <a:pt x="4170" y="1068"/>
                    <a:pt x="4337" y="1068"/>
                    <a:pt x="5938" y="1068"/>
                  </a:cubicBezTo>
                  <a:close/>
                  <a:moveTo>
                    <a:pt x="5938" y="0"/>
                  </a:moveTo>
                  <a:cubicBezTo>
                    <a:pt x="4337" y="0"/>
                    <a:pt x="4103" y="0"/>
                    <a:pt x="3503" y="34"/>
                  </a:cubicBezTo>
                  <a:cubicBezTo>
                    <a:pt x="2869" y="67"/>
                    <a:pt x="2435" y="167"/>
                    <a:pt x="2035" y="301"/>
                  </a:cubicBezTo>
                  <a:cubicBezTo>
                    <a:pt x="1668" y="467"/>
                    <a:pt x="1334" y="668"/>
                    <a:pt x="1001" y="1001"/>
                  </a:cubicBezTo>
                  <a:cubicBezTo>
                    <a:pt x="667" y="1335"/>
                    <a:pt x="467" y="1635"/>
                    <a:pt x="300" y="2035"/>
                  </a:cubicBezTo>
                  <a:cubicBezTo>
                    <a:pt x="167" y="2402"/>
                    <a:pt x="67" y="2836"/>
                    <a:pt x="33" y="3470"/>
                  </a:cubicBezTo>
                  <a:cubicBezTo>
                    <a:pt x="0" y="4103"/>
                    <a:pt x="0" y="4303"/>
                    <a:pt x="0" y="5938"/>
                  </a:cubicBezTo>
                  <a:cubicBezTo>
                    <a:pt x="0" y="7539"/>
                    <a:pt x="0" y="7739"/>
                    <a:pt x="33" y="8373"/>
                  </a:cubicBezTo>
                  <a:cubicBezTo>
                    <a:pt x="67" y="9007"/>
                    <a:pt x="167" y="9440"/>
                    <a:pt x="300" y="9807"/>
                  </a:cubicBezTo>
                  <a:cubicBezTo>
                    <a:pt x="467" y="10208"/>
                    <a:pt x="667" y="10541"/>
                    <a:pt x="1001" y="10841"/>
                  </a:cubicBezTo>
                  <a:cubicBezTo>
                    <a:pt x="1334" y="11175"/>
                    <a:pt x="1668" y="11375"/>
                    <a:pt x="2035" y="11542"/>
                  </a:cubicBezTo>
                  <a:cubicBezTo>
                    <a:pt x="2435" y="11675"/>
                    <a:pt x="2869" y="11775"/>
                    <a:pt x="3503" y="11809"/>
                  </a:cubicBezTo>
                  <a:cubicBezTo>
                    <a:pt x="4103" y="11842"/>
                    <a:pt x="4337" y="11842"/>
                    <a:pt x="5938" y="11842"/>
                  </a:cubicBezTo>
                  <a:cubicBezTo>
                    <a:pt x="7539" y="11842"/>
                    <a:pt x="7739" y="11842"/>
                    <a:pt x="8373" y="11809"/>
                  </a:cubicBezTo>
                  <a:cubicBezTo>
                    <a:pt x="9007" y="11775"/>
                    <a:pt x="9440" y="11675"/>
                    <a:pt x="9807" y="11542"/>
                  </a:cubicBezTo>
                  <a:cubicBezTo>
                    <a:pt x="10207" y="11375"/>
                    <a:pt x="10541" y="11175"/>
                    <a:pt x="10875" y="10841"/>
                  </a:cubicBezTo>
                  <a:cubicBezTo>
                    <a:pt x="11208" y="10508"/>
                    <a:pt x="11408" y="10208"/>
                    <a:pt x="11542" y="9807"/>
                  </a:cubicBezTo>
                  <a:cubicBezTo>
                    <a:pt x="11708" y="9440"/>
                    <a:pt x="11775" y="9007"/>
                    <a:pt x="11809" y="8373"/>
                  </a:cubicBezTo>
                  <a:cubicBezTo>
                    <a:pt x="11842" y="7739"/>
                    <a:pt x="11842" y="7539"/>
                    <a:pt x="11842" y="5938"/>
                  </a:cubicBezTo>
                  <a:cubicBezTo>
                    <a:pt x="11842" y="4303"/>
                    <a:pt x="11842" y="4103"/>
                    <a:pt x="11809" y="3470"/>
                  </a:cubicBezTo>
                  <a:cubicBezTo>
                    <a:pt x="11809" y="2836"/>
                    <a:pt x="11708" y="2402"/>
                    <a:pt x="11542" y="2035"/>
                  </a:cubicBezTo>
                  <a:cubicBezTo>
                    <a:pt x="11408" y="1668"/>
                    <a:pt x="11175" y="1301"/>
                    <a:pt x="10875" y="1001"/>
                  </a:cubicBezTo>
                  <a:cubicBezTo>
                    <a:pt x="10541" y="668"/>
                    <a:pt x="10207" y="467"/>
                    <a:pt x="9807" y="301"/>
                  </a:cubicBezTo>
                  <a:cubicBezTo>
                    <a:pt x="9440" y="167"/>
                    <a:pt x="9007" y="67"/>
                    <a:pt x="8373" y="34"/>
                  </a:cubicBezTo>
                  <a:cubicBezTo>
                    <a:pt x="7739" y="0"/>
                    <a:pt x="7539" y="0"/>
                    <a:pt x="5938"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 name="Google Shape;932;p44"/>
            <p:cNvSpPr/>
            <p:nvPr/>
          </p:nvSpPr>
          <p:spPr>
            <a:xfrm>
              <a:off x="5245127" y="4179731"/>
              <a:ext cx="173507" cy="174450"/>
            </a:xfrm>
            <a:custGeom>
              <a:rect b="b" l="l" r="r" t="t"/>
              <a:pathLst>
                <a:path extrusionOk="0" h="6105" w="6072">
                  <a:moveTo>
                    <a:pt x="3036" y="1068"/>
                  </a:moveTo>
                  <a:cubicBezTo>
                    <a:pt x="4136" y="1068"/>
                    <a:pt x="5004" y="1968"/>
                    <a:pt x="5004" y="3036"/>
                  </a:cubicBezTo>
                  <a:cubicBezTo>
                    <a:pt x="5004" y="4136"/>
                    <a:pt x="4136" y="5037"/>
                    <a:pt x="3036" y="5037"/>
                  </a:cubicBezTo>
                  <a:cubicBezTo>
                    <a:pt x="1935" y="5037"/>
                    <a:pt x="1068" y="4136"/>
                    <a:pt x="1068" y="3036"/>
                  </a:cubicBezTo>
                  <a:cubicBezTo>
                    <a:pt x="1068" y="1968"/>
                    <a:pt x="1935" y="1068"/>
                    <a:pt x="3036" y="1068"/>
                  </a:cubicBezTo>
                  <a:close/>
                  <a:moveTo>
                    <a:pt x="3036" y="0"/>
                  </a:moveTo>
                  <a:cubicBezTo>
                    <a:pt x="1334" y="0"/>
                    <a:pt x="0" y="1368"/>
                    <a:pt x="0" y="3036"/>
                  </a:cubicBezTo>
                  <a:cubicBezTo>
                    <a:pt x="0" y="4737"/>
                    <a:pt x="1334" y="6104"/>
                    <a:pt x="3036" y="6104"/>
                  </a:cubicBezTo>
                  <a:cubicBezTo>
                    <a:pt x="4704" y="6104"/>
                    <a:pt x="6071" y="4737"/>
                    <a:pt x="6071" y="3036"/>
                  </a:cubicBezTo>
                  <a:cubicBezTo>
                    <a:pt x="6071" y="1368"/>
                    <a:pt x="4704" y="0"/>
                    <a:pt x="3036"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 name="Google Shape;933;p44"/>
            <p:cNvSpPr/>
            <p:nvPr/>
          </p:nvSpPr>
          <p:spPr>
            <a:xfrm>
              <a:off x="5401436" y="4155900"/>
              <a:ext cx="41034" cy="41005"/>
            </a:xfrm>
            <a:custGeom>
              <a:rect b="b" l="l" r="r" t="t"/>
              <a:pathLst>
                <a:path extrusionOk="0" h="1435" w="1436">
                  <a:moveTo>
                    <a:pt x="735" y="0"/>
                  </a:moveTo>
                  <a:cubicBezTo>
                    <a:pt x="334" y="0"/>
                    <a:pt x="1" y="334"/>
                    <a:pt x="1" y="734"/>
                  </a:cubicBezTo>
                  <a:cubicBezTo>
                    <a:pt x="1" y="1101"/>
                    <a:pt x="334" y="1435"/>
                    <a:pt x="735" y="1435"/>
                  </a:cubicBezTo>
                  <a:cubicBezTo>
                    <a:pt x="1135" y="1435"/>
                    <a:pt x="1435" y="1101"/>
                    <a:pt x="1435" y="734"/>
                  </a:cubicBezTo>
                  <a:cubicBezTo>
                    <a:pt x="1435" y="334"/>
                    <a:pt x="1102" y="0"/>
                    <a:pt x="735"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34" name="Google Shape;934;p44"/>
          <p:cNvSpPr/>
          <p:nvPr/>
        </p:nvSpPr>
        <p:spPr>
          <a:xfrm>
            <a:off x="6223075" y="4653198"/>
            <a:ext cx="380848" cy="309834"/>
          </a:xfrm>
          <a:custGeom>
            <a:rect b="b" l="l" r="r" t="t"/>
            <a:pathLst>
              <a:path extrusionOk="0" h="13378" w="16446">
                <a:moveTo>
                  <a:pt x="11375" y="1"/>
                </a:moveTo>
                <a:cubicBezTo>
                  <a:pt x="9207" y="1"/>
                  <a:pt x="7606" y="2036"/>
                  <a:pt x="8106" y="4137"/>
                </a:cubicBezTo>
                <a:cubicBezTo>
                  <a:pt x="5304" y="4004"/>
                  <a:pt x="2802" y="2669"/>
                  <a:pt x="1135" y="635"/>
                </a:cubicBezTo>
                <a:lnTo>
                  <a:pt x="1135" y="635"/>
                </a:lnTo>
                <a:cubicBezTo>
                  <a:pt x="267" y="2136"/>
                  <a:pt x="701" y="4137"/>
                  <a:pt x="2202" y="5138"/>
                </a:cubicBezTo>
                <a:cubicBezTo>
                  <a:pt x="1635" y="5104"/>
                  <a:pt x="1135" y="4971"/>
                  <a:pt x="668" y="4704"/>
                </a:cubicBezTo>
                <a:lnTo>
                  <a:pt x="668" y="4704"/>
                </a:lnTo>
                <a:cubicBezTo>
                  <a:pt x="634" y="6272"/>
                  <a:pt x="1735" y="7740"/>
                  <a:pt x="3370" y="8040"/>
                </a:cubicBezTo>
                <a:cubicBezTo>
                  <a:pt x="3087" y="8121"/>
                  <a:pt x="2780" y="8165"/>
                  <a:pt x="2463" y="8165"/>
                </a:cubicBezTo>
                <a:cubicBezTo>
                  <a:pt x="2256" y="8165"/>
                  <a:pt x="2046" y="8146"/>
                  <a:pt x="1835" y="8107"/>
                </a:cubicBezTo>
                <a:lnTo>
                  <a:pt x="1835" y="8107"/>
                </a:lnTo>
                <a:cubicBezTo>
                  <a:pt x="2269" y="9441"/>
                  <a:pt x="3503" y="10408"/>
                  <a:pt x="5004" y="10442"/>
                </a:cubicBezTo>
                <a:cubicBezTo>
                  <a:pt x="3785" y="11406"/>
                  <a:pt x="2325" y="11888"/>
                  <a:pt x="808" y="11888"/>
                </a:cubicBezTo>
                <a:cubicBezTo>
                  <a:pt x="540" y="11888"/>
                  <a:pt x="271" y="11873"/>
                  <a:pt x="0" y="11843"/>
                </a:cubicBezTo>
                <a:lnTo>
                  <a:pt x="0" y="11843"/>
                </a:lnTo>
                <a:cubicBezTo>
                  <a:pt x="1502" y="12810"/>
                  <a:pt x="3269" y="13377"/>
                  <a:pt x="5171" y="13377"/>
                </a:cubicBezTo>
                <a:cubicBezTo>
                  <a:pt x="11442" y="13377"/>
                  <a:pt x="14978" y="8073"/>
                  <a:pt x="14744" y="3337"/>
                </a:cubicBezTo>
                <a:cubicBezTo>
                  <a:pt x="15411" y="2870"/>
                  <a:pt x="15979" y="2269"/>
                  <a:pt x="16446" y="1602"/>
                </a:cubicBezTo>
                <a:lnTo>
                  <a:pt x="16446" y="1602"/>
                </a:lnTo>
                <a:cubicBezTo>
                  <a:pt x="15812" y="1869"/>
                  <a:pt x="15178" y="2036"/>
                  <a:pt x="14511" y="2136"/>
                </a:cubicBezTo>
                <a:cubicBezTo>
                  <a:pt x="15178" y="1702"/>
                  <a:pt x="15712" y="1035"/>
                  <a:pt x="15979" y="268"/>
                </a:cubicBezTo>
                <a:lnTo>
                  <a:pt x="15979" y="268"/>
                </a:lnTo>
                <a:cubicBezTo>
                  <a:pt x="15311" y="635"/>
                  <a:pt x="14611" y="935"/>
                  <a:pt x="13844" y="1068"/>
                </a:cubicBezTo>
                <a:cubicBezTo>
                  <a:pt x="13210" y="434"/>
                  <a:pt x="12343" y="1"/>
                  <a:pt x="11375"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 name="Google Shape;935;p44"/>
          <p:cNvSpPr txBox="1"/>
          <p:nvPr>
            <p:ph idx="2" type="body"/>
          </p:nvPr>
        </p:nvSpPr>
        <p:spPr>
          <a:xfrm>
            <a:off x="3435665" y="3260563"/>
            <a:ext cx="7252800" cy="1341600"/>
          </a:xfrm>
          <a:prstGeom prst="rect">
            <a:avLst/>
          </a:prstGeom>
        </p:spPr>
        <p:txBody>
          <a:bodyPr anchorCtr="0" anchor="t" bIns="121900" lIns="121900" spcFirstLastPara="1" rIns="121900" wrap="square" tIns="121900">
            <a:noAutofit/>
          </a:bodyPr>
          <a:lstStyle/>
          <a:p>
            <a:pPr indent="0" lvl="0" marL="0" rtl="0" algn="ctr">
              <a:spcBef>
                <a:spcPts val="0"/>
              </a:spcBef>
              <a:spcAft>
                <a:spcPts val="0"/>
              </a:spcAft>
              <a:buNone/>
            </a:pPr>
            <a:r>
              <a:rPr lang="en"/>
              <a:t>hello@mail.com</a:t>
            </a:r>
            <a:endParaRPr/>
          </a:p>
          <a:p>
            <a:pPr indent="0" lvl="0" marL="0" rtl="0" algn="ctr">
              <a:spcBef>
                <a:spcPts val="0"/>
              </a:spcBef>
              <a:spcAft>
                <a:spcPts val="0"/>
              </a:spcAft>
              <a:buNone/>
            </a:pPr>
            <a:r>
              <a:rPr lang="en"/>
              <a:t>555-111-222</a:t>
            </a:r>
            <a:endParaRPr/>
          </a:p>
          <a:p>
            <a:pPr indent="0" lvl="0" marL="0" rtl="0" algn="ctr">
              <a:spcBef>
                <a:spcPts val="0"/>
              </a:spcBef>
              <a:spcAft>
                <a:spcPts val="0"/>
              </a:spcAft>
              <a:buNone/>
            </a:pPr>
            <a:r>
              <a:rPr lang="en"/>
              <a:t>mydomain.com</a:t>
            </a:r>
            <a:endParaRPr/>
          </a:p>
          <a:p>
            <a:pPr indent="0" lvl="0" marL="0" rtl="0" algn="ctr">
              <a:spcBef>
                <a:spcPts val="0"/>
              </a:spcBef>
              <a:spcAft>
                <a:spcPts val="0"/>
              </a:spcAft>
              <a:buNone/>
            </a:pPr>
            <a:r>
              <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39" name="Shape 939"/>
        <p:cNvGrpSpPr/>
        <p:nvPr/>
      </p:nvGrpSpPr>
      <p:grpSpPr>
        <a:xfrm>
          <a:off x="0" y="0"/>
          <a:ext cx="0" cy="0"/>
          <a:chOff x="0" y="0"/>
          <a:chExt cx="0" cy="0"/>
        </a:xfrm>
      </p:grpSpPr>
      <p:sp>
        <p:nvSpPr>
          <p:cNvPr id="940" name="Google Shape;940;p45"/>
          <p:cNvSpPr txBox="1"/>
          <p:nvPr>
            <p:ph type="title"/>
          </p:nvPr>
        </p:nvSpPr>
        <p:spPr>
          <a:xfrm>
            <a:off x="415625" y="1126778"/>
            <a:ext cx="11360700" cy="1037400"/>
          </a:xfrm>
          <a:prstGeom prst="rect">
            <a:avLst/>
          </a:prstGeom>
        </p:spPr>
        <p:txBody>
          <a:bodyPr anchorCtr="0" anchor="t" bIns="121900" lIns="121900" spcFirstLastPara="1" rIns="121900" wrap="square" tIns="121900">
            <a:noAutofit/>
          </a:bodyPr>
          <a:lstStyle/>
          <a:p>
            <a:pPr indent="0" lvl="0" marL="0" rtl="0" algn="ctr">
              <a:spcBef>
                <a:spcPts val="0"/>
              </a:spcBef>
              <a:spcAft>
                <a:spcPts val="0"/>
              </a:spcAft>
              <a:buNone/>
            </a:pPr>
            <a:r>
              <a:rPr lang="en"/>
              <a:t>Certificate of Completion</a:t>
            </a:r>
            <a:endParaRPr/>
          </a:p>
        </p:txBody>
      </p:sp>
      <p:sp>
        <p:nvSpPr>
          <p:cNvPr id="941" name="Google Shape;941;p45"/>
          <p:cNvSpPr txBox="1"/>
          <p:nvPr>
            <p:ph idx="1" type="subTitle"/>
          </p:nvPr>
        </p:nvSpPr>
        <p:spPr>
          <a:xfrm>
            <a:off x="565625" y="2544600"/>
            <a:ext cx="11060700" cy="884400"/>
          </a:xfrm>
          <a:prstGeom prst="rect">
            <a:avLst/>
          </a:prstGeom>
        </p:spPr>
        <p:txBody>
          <a:bodyPr anchorCtr="0" anchor="t" bIns="121900" lIns="121900" spcFirstLastPara="1" rIns="121900" wrap="square" tIns="121900">
            <a:noAutofit/>
          </a:bodyPr>
          <a:lstStyle/>
          <a:p>
            <a:pPr indent="0" lvl="0" marL="0" rtl="0" algn="ctr">
              <a:spcBef>
                <a:spcPts val="0"/>
              </a:spcBef>
              <a:spcAft>
                <a:spcPts val="2100"/>
              </a:spcAft>
              <a:buNone/>
            </a:pPr>
            <a:r>
              <a:rPr lang="en"/>
              <a:t>Anna Smith.</a:t>
            </a:r>
            <a:endParaRPr/>
          </a:p>
        </p:txBody>
      </p:sp>
      <p:sp>
        <p:nvSpPr>
          <p:cNvPr id="942" name="Google Shape;942;p45"/>
          <p:cNvSpPr txBox="1"/>
          <p:nvPr/>
        </p:nvSpPr>
        <p:spPr>
          <a:xfrm>
            <a:off x="1184100" y="3651150"/>
            <a:ext cx="9823800" cy="407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500">
                <a:solidFill>
                  <a:srgbClr val="171717"/>
                </a:solidFill>
                <a:latin typeface="Questrial"/>
                <a:ea typeface="Questrial"/>
                <a:cs typeface="Questrial"/>
                <a:sym typeface="Questrial"/>
              </a:rPr>
              <a:t>You have successfully completed:</a:t>
            </a:r>
            <a:endParaRPr sz="1500">
              <a:solidFill>
                <a:srgbClr val="171717"/>
              </a:solidFill>
              <a:latin typeface="Questrial"/>
              <a:ea typeface="Questrial"/>
              <a:cs typeface="Questrial"/>
              <a:sym typeface="Questrial"/>
            </a:endParaRPr>
          </a:p>
        </p:txBody>
      </p:sp>
      <p:sp>
        <p:nvSpPr>
          <p:cNvPr id="943" name="Google Shape;943;p45"/>
          <p:cNvSpPr txBox="1"/>
          <p:nvPr/>
        </p:nvSpPr>
        <p:spPr>
          <a:xfrm>
            <a:off x="1318800" y="4281400"/>
            <a:ext cx="9823800" cy="4077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None/>
            </a:pPr>
            <a:r>
              <a:rPr b="1" lang="en" sz="4600">
                <a:solidFill>
                  <a:schemeClr val="dk1"/>
                </a:solidFill>
                <a:latin typeface="Questrial"/>
                <a:ea typeface="Questrial"/>
                <a:cs typeface="Questrial"/>
                <a:sym typeface="Questrial"/>
              </a:rPr>
              <a:t>This course.</a:t>
            </a:r>
            <a:endParaRPr sz="100">
              <a:solidFill>
                <a:srgbClr val="171717"/>
              </a:solidFill>
              <a:latin typeface="Questrial"/>
              <a:ea typeface="Questrial"/>
              <a:cs typeface="Questrial"/>
              <a:sym typeface="Questrial"/>
            </a:endParaRPr>
          </a:p>
        </p:txBody>
      </p:sp>
      <p:sp>
        <p:nvSpPr>
          <p:cNvPr id="944" name="Google Shape;944;p45"/>
          <p:cNvSpPr txBox="1"/>
          <p:nvPr/>
        </p:nvSpPr>
        <p:spPr>
          <a:xfrm>
            <a:off x="1184100" y="5132325"/>
            <a:ext cx="9823800" cy="407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i="1" lang="en" sz="2000">
                <a:solidFill>
                  <a:srgbClr val="9D998E"/>
                </a:solidFill>
                <a:latin typeface="Questrial"/>
                <a:ea typeface="Questrial"/>
                <a:cs typeface="Questrial"/>
                <a:sym typeface="Questrial"/>
              </a:rPr>
              <a:t>Congratulations!</a:t>
            </a:r>
            <a:endParaRPr i="1" sz="2000">
              <a:solidFill>
                <a:srgbClr val="9D998E"/>
              </a:solidFill>
              <a:latin typeface="Questrial"/>
              <a:ea typeface="Questrial"/>
              <a:cs typeface="Questrial"/>
              <a:sym typeface="Questrial"/>
            </a:endParaRPr>
          </a:p>
        </p:txBody>
      </p:sp>
      <p:cxnSp>
        <p:nvCxnSpPr>
          <p:cNvPr id="945" name="Google Shape;945;p45"/>
          <p:cNvCxnSpPr/>
          <p:nvPr/>
        </p:nvCxnSpPr>
        <p:spPr>
          <a:xfrm>
            <a:off x="1838425" y="3465925"/>
            <a:ext cx="8624400" cy="0"/>
          </a:xfrm>
          <a:prstGeom prst="straightConnector1">
            <a:avLst/>
          </a:prstGeom>
          <a:noFill/>
          <a:ln cap="flat" cmpd="sng" w="19050">
            <a:solidFill>
              <a:srgbClr val="434343"/>
            </a:solidFill>
            <a:prstDash val="solid"/>
            <a:round/>
            <a:headEnd len="med" w="med" type="none"/>
            <a:tailEnd len="med" w="med" type="none"/>
          </a:ln>
        </p:spPr>
      </p:cxn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9" name="Shape 949"/>
        <p:cNvGrpSpPr/>
        <p:nvPr/>
      </p:nvGrpSpPr>
      <p:grpSpPr>
        <a:xfrm>
          <a:off x="0" y="0"/>
          <a:ext cx="0" cy="0"/>
          <a:chOff x="0" y="0"/>
          <a:chExt cx="0" cy="0"/>
        </a:xfrm>
      </p:grpSpPr>
      <p:sp>
        <p:nvSpPr>
          <p:cNvPr id="950" name="Google Shape;950;p46"/>
          <p:cNvSpPr txBox="1"/>
          <p:nvPr>
            <p:ph type="title"/>
          </p:nvPr>
        </p:nvSpPr>
        <p:spPr>
          <a:xfrm>
            <a:off x="6198956" y="1431575"/>
            <a:ext cx="5360700" cy="763500"/>
          </a:xfrm>
          <a:prstGeom prst="rect">
            <a:avLst/>
          </a:prstGeom>
        </p:spPr>
        <p:txBody>
          <a:bodyPr anchorCtr="0" anchor="t" bIns="121900" lIns="121900" spcFirstLastPara="1" rIns="121900" wrap="square" tIns="121900">
            <a:noAutofit/>
          </a:bodyPr>
          <a:lstStyle/>
          <a:p>
            <a:pPr indent="0" lvl="0" marL="0" rtl="0" algn="l">
              <a:spcBef>
                <a:spcPts val="0"/>
              </a:spcBef>
              <a:spcAft>
                <a:spcPts val="0"/>
              </a:spcAft>
              <a:buNone/>
            </a:pPr>
            <a:r>
              <a:rPr lang="en" sz="5100"/>
              <a:t>Credits.</a:t>
            </a:r>
            <a:endParaRPr sz="5100"/>
          </a:p>
        </p:txBody>
      </p:sp>
      <p:sp>
        <p:nvSpPr>
          <p:cNvPr id="951" name="Google Shape;951;p46"/>
          <p:cNvSpPr txBox="1"/>
          <p:nvPr>
            <p:ph idx="1" type="body"/>
          </p:nvPr>
        </p:nvSpPr>
        <p:spPr>
          <a:xfrm>
            <a:off x="6199052" y="2508425"/>
            <a:ext cx="5360700" cy="3106800"/>
          </a:xfrm>
          <a:prstGeom prst="rect">
            <a:avLst/>
          </a:prstGeom>
        </p:spPr>
        <p:txBody>
          <a:bodyPr anchorCtr="0" anchor="t" bIns="121900" lIns="121900" spcFirstLastPara="1" rIns="121900" wrap="square" tIns="121900">
            <a:noAutofit/>
          </a:bodyPr>
          <a:lstStyle/>
          <a:p>
            <a:pPr indent="0" lvl="0" marL="0" rtl="0" algn="l">
              <a:spcBef>
                <a:spcPts val="0"/>
              </a:spcBef>
              <a:spcAft>
                <a:spcPts val="0"/>
              </a:spcAft>
              <a:buNone/>
            </a:pPr>
            <a:r>
              <a:rPr lang="en" sz="2400"/>
              <a:t>Presentation Template: </a:t>
            </a:r>
            <a:r>
              <a:rPr lang="en" sz="2400" u="sng">
                <a:solidFill>
                  <a:schemeClr val="hlink"/>
                </a:solidFill>
                <a:hlinkClick r:id="rId3"/>
              </a:rPr>
              <a:t>SlidesMania</a:t>
            </a:r>
            <a:endParaRPr sz="2400"/>
          </a:p>
          <a:p>
            <a:pPr indent="0" lvl="0" marL="0" rtl="0" algn="l">
              <a:spcBef>
                <a:spcPts val="2100"/>
              </a:spcBef>
              <a:spcAft>
                <a:spcPts val="0"/>
              </a:spcAft>
              <a:buNone/>
            </a:pPr>
            <a:r>
              <a:rPr lang="en" sz="2400"/>
              <a:t>Images: </a:t>
            </a:r>
            <a:r>
              <a:rPr lang="en" sz="2400" u="sng">
                <a:solidFill>
                  <a:schemeClr val="hlink"/>
                </a:solidFill>
                <a:hlinkClick r:id="rId4"/>
              </a:rPr>
              <a:t>Unsplash</a:t>
            </a:r>
            <a:endParaRPr sz="2400"/>
          </a:p>
          <a:p>
            <a:pPr indent="0" lvl="0" marL="0" rtl="0" algn="l">
              <a:spcBef>
                <a:spcPts val="2100"/>
              </a:spcBef>
              <a:spcAft>
                <a:spcPts val="0"/>
              </a:spcAft>
              <a:buNone/>
            </a:pPr>
            <a:r>
              <a:rPr lang="en"/>
              <a:t>Fonts used in this presentation: </a:t>
            </a:r>
            <a:r>
              <a:rPr lang="en" u="sng">
                <a:solidFill>
                  <a:schemeClr val="hlink"/>
                </a:solidFill>
                <a:hlinkClick r:id="rId5"/>
              </a:rPr>
              <a:t>Questrial</a:t>
            </a:r>
            <a:r>
              <a:rPr lang="en"/>
              <a:t> and </a:t>
            </a:r>
            <a:r>
              <a:rPr lang="en" u="sng">
                <a:solidFill>
                  <a:schemeClr val="hlink"/>
                </a:solidFill>
                <a:latin typeface="Yeseva One"/>
                <a:ea typeface="Yeseva One"/>
                <a:cs typeface="Yeseva One"/>
                <a:sym typeface="Yeseva One"/>
                <a:hlinkClick r:id="rId6"/>
              </a:rPr>
              <a:t>Yeseva One</a:t>
            </a:r>
            <a:r>
              <a:rPr lang="en"/>
              <a:t> </a:t>
            </a:r>
            <a:endParaRPr/>
          </a:p>
          <a:p>
            <a:pPr indent="0" lvl="0" marL="0" rtl="0" algn="l">
              <a:spcBef>
                <a:spcPts val="2100"/>
              </a:spcBef>
              <a:spcAft>
                <a:spcPts val="2100"/>
              </a:spcAft>
              <a:buNone/>
            </a:pPr>
            <a:r>
              <a:t/>
            </a:r>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55" name="Shape 955"/>
        <p:cNvGrpSpPr/>
        <p:nvPr/>
      </p:nvGrpSpPr>
      <p:grpSpPr>
        <a:xfrm>
          <a:off x="0" y="0"/>
          <a:ext cx="0" cy="0"/>
          <a:chOff x="0" y="0"/>
          <a:chExt cx="0" cy="0"/>
        </a:xfrm>
      </p:grpSpPr>
      <p:sp>
        <p:nvSpPr>
          <p:cNvPr id="956" name="Google Shape;956;p47"/>
          <p:cNvSpPr txBox="1"/>
          <p:nvPr>
            <p:ph type="title"/>
          </p:nvPr>
        </p:nvSpPr>
        <p:spPr>
          <a:xfrm>
            <a:off x="415650" y="344902"/>
            <a:ext cx="11360700" cy="867000"/>
          </a:xfrm>
          <a:prstGeom prst="rect">
            <a:avLst/>
          </a:prstGeom>
        </p:spPr>
        <p:txBody>
          <a:bodyPr anchorCtr="0" anchor="t" bIns="121900" lIns="121900" spcFirstLastPara="1" rIns="121900" wrap="square" tIns="121900">
            <a:noAutofit/>
          </a:bodyPr>
          <a:lstStyle/>
          <a:p>
            <a:pPr indent="0" lvl="0" marL="0" rtl="0" algn="ctr">
              <a:spcBef>
                <a:spcPts val="0"/>
              </a:spcBef>
              <a:spcAft>
                <a:spcPts val="0"/>
              </a:spcAft>
              <a:buNone/>
            </a:pPr>
            <a:r>
              <a:rPr lang="en" sz="5000"/>
              <a:t>Editable Icons</a:t>
            </a:r>
            <a:endParaRPr sz="5000"/>
          </a:p>
        </p:txBody>
      </p:sp>
      <p:grpSp>
        <p:nvGrpSpPr>
          <p:cNvPr id="957" name="Google Shape;957;p47"/>
          <p:cNvGrpSpPr/>
          <p:nvPr/>
        </p:nvGrpSpPr>
        <p:grpSpPr>
          <a:xfrm>
            <a:off x="3570764" y="1773752"/>
            <a:ext cx="405160" cy="253589"/>
            <a:chOff x="4797800" y="1994125"/>
            <a:chExt cx="306475" cy="186025"/>
          </a:xfrm>
        </p:grpSpPr>
        <p:sp>
          <p:nvSpPr>
            <p:cNvPr id="958" name="Google Shape;958;p47"/>
            <p:cNvSpPr/>
            <p:nvPr/>
          </p:nvSpPr>
          <p:spPr>
            <a:xfrm>
              <a:off x="4837950" y="1994125"/>
              <a:ext cx="226175" cy="152575"/>
            </a:xfrm>
            <a:custGeom>
              <a:rect b="b" l="l" r="r" t="t"/>
              <a:pathLst>
                <a:path extrusionOk="0" h="6103" w="9047">
                  <a:moveTo>
                    <a:pt x="8244" y="786"/>
                  </a:moveTo>
                  <a:lnTo>
                    <a:pt x="8244" y="5318"/>
                  </a:lnTo>
                  <a:lnTo>
                    <a:pt x="803" y="5318"/>
                  </a:lnTo>
                  <a:lnTo>
                    <a:pt x="803" y="786"/>
                  </a:lnTo>
                  <a:close/>
                  <a:moveTo>
                    <a:pt x="536" y="1"/>
                  </a:moveTo>
                  <a:cubicBezTo>
                    <a:pt x="232" y="1"/>
                    <a:pt x="0" y="233"/>
                    <a:pt x="0" y="518"/>
                  </a:cubicBezTo>
                  <a:lnTo>
                    <a:pt x="0" y="6103"/>
                  </a:lnTo>
                  <a:lnTo>
                    <a:pt x="9047" y="6103"/>
                  </a:lnTo>
                  <a:lnTo>
                    <a:pt x="9047" y="518"/>
                  </a:lnTo>
                  <a:cubicBezTo>
                    <a:pt x="9047" y="233"/>
                    <a:pt x="8815" y="1"/>
                    <a:pt x="8511"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59" name="Google Shape;959;p47"/>
            <p:cNvSpPr/>
            <p:nvPr/>
          </p:nvSpPr>
          <p:spPr>
            <a:xfrm>
              <a:off x="4797800" y="2160075"/>
              <a:ext cx="306475" cy="20075"/>
            </a:xfrm>
            <a:custGeom>
              <a:rect b="b" l="l" r="r" t="t"/>
              <a:pathLst>
                <a:path extrusionOk="0" h="803" w="12259">
                  <a:moveTo>
                    <a:pt x="1" y="0"/>
                  </a:moveTo>
                  <a:lnTo>
                    <a:pt x="1" y="268"/>
                  </a:lnTo>
                  <a:cubicBezTo>
                    <a:pt x="1" y="571"/>
                    <a:pt x="250" y="803"/>
                    <a:pt x="536" y="803"/>
                  </a:cubicBezTo>
                  <a:lnTo>
                    <a:pt x="11723" y="803"/>
                  </a:lnTo>
                  <a:cubicBezTo>
                    <a:pt x="12026" y="803"/>
                    <a:pt x="12258" y="571"/>
                    <a:pt x="12258" y="268"/>
                  </a:cubicBezTo>
                  <a:lnTo>
                    <a:pt x="12258" y="0"/>
                  </a:lnTo>
                  <a:lnTo>
                    <a:pt x="6923" y="0"/>
                  </a:lnTo>
                  <a:lnTo>
                    <a:pt x="6923" y="125"/>
                  </a:lnTo>
                  <a:cubicBezTo>
                    <a:pt x="6923" y="214"/>
                    <a:pt x="6870" y="268"/>
                    <a:pt x="6799" y="268"/>
                  </a:cubicBezTo>
                  <a:lnTo>
                    <a:pt x="5460" y="268"/>
                  </a:lnTo>
                  <a:cubicBezTo>
                    <a:pt x="5389" y="268"/>
                    <a:pt x="5336" y="214"/>
                    <a:pt x="5336" y="125"/>
                  </a:cubicBezTo>
                  <a:lnTo>
                    <a:pt x="5336" y="0"/>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sp>
        <p:nvSpPr>
          <p:cNvPr id="960" name="Google Shape;960;p47"/>
          <p:cNvSpPr/>
          <p:nvPr/>
        </p:nvSpPr>
        <p:spPr>
          <a:xfrm>
            <a:off x="3013572" y="1789650"/>
            <a:ext cx="351487" cy="308322"/>
          </a:xfrm>
          <a:custGeom>
            <a:rect b="b" l="l" r="r" t="t"/>
            <a:pathLst>
              <a:path extrusionOk="0" h="9047" w="10635">
                <a:moveTo>
                  <a:pt x="9850" y="803"/>
                </a:moveTo>
                <a:lnTo>
                  <a:pt x="9850" y="6656"/>
                </a:lnTo>
                <a:lnTo>
                  <a:pt x="804" y="6656"/>
                </a:lnTo>
                <a:lnTo>
                  <a:pt x="804" y="803"/>
                </a:lnTo>
                <a:close/>
                <a:moveTo>
                  <a:pt x="536" y="0"/>
                </a:moveTo>
                <a:cubicBezTo>
                  <a:pt x="250" y="0"/>
                  <a:pt x="1" y="250"/>
                  <a:pt x="1" y="536"/>
                </a:cubicBezTo>
                <a:lnTo>
                  <a:pt x="1" y="6923"/>
                </a:lnTo>
                <a:cubicBezTo>
                  <a:pt x="1" y="7227"/>
                  <a:pt x="250" y="7459"/>
                  <a:pt x="536" y="7459"/>
                </a:cubicBezTo>
                <a:lnTo>
                  <a:pt x="4265" y="7459"/>
                </a:lnTo>
                <a:lnTo>
                  <a:pt x="4265" y="8261"/>
                </a:lnTo>
                <a:lnTo>
                  <a:pt x="2927" y="8261"/>
                </a:lnTo>
                <a:lnTo>
                  <a:pt x="2927" y="9047"/>
                </a:lnTo>
                <a:lnTo>
                  <a:pt x="7709" y="9047"/>
                </a:lnTo>
                <a:lnTo>
                  <a:pt x="7709" y="8261"/>
                </a:lnTo>
                <a:lnTo>
                  <a:pt x="6388" y="8261"/>
                </a:lnTo>
                <a:lnTo>
                  <a:pt x="6388" y="7459"/>
                </a:lnTo>
                <a:lnTo>
                  <a:pt x="10100" y="7459"/>
                </a:lnTo>
                <a:cubicBezTo>
                  <a:pt x="10403" y="7459"/>
                  <a:pt x="10635" y="7227"/>
                  <a:pt x="10635" y="6923"/>
                </a:cubicBezTo>
                <a:lnTo>
                  <a:pt x="10635" y="536"/>
                </a:lnTo>
                <a:cubicBezTo>
                  <a:pt x="10635" y="250"/>
                  <a:pt x="10403" y="0"/>
                  <a:pt x="10100"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61" name="Google Shape;961;p47"/>
          <p:cNvSpPr/>
          <p:nvPr/>
        </p:nvSpPr>
        <p:spPr>
          <a:xfrm>
            <a:off x="2598483" y="1706244"/>
            <a:ext cx="211156" cy="398327"/>
          </a:xfrm>
          <a:custGeom>
            <a:rect b="b" l="l" r="r" t="t"/>
            <a:pathLst>
              <a:path extrusionOk="0" h="11688" w="6389">
                <a:moveTo>
                  <a:pt x="3730" y="518"/>
                </a:moveTo>
                <a:cubicBezTo>
                  <a:pt x="3873" y="518"/>
                  <a:pt x="3998" y="643"/>
                  <a:pt x="3998" y="785"/>
                </a:cubicBezTo>
                <a:cubicBezTo>
                  <a:pt x="3998" y="946"/>
                  <a:pt x="3873" y="1053"/>
                  <a:pt x="3730" y="1053"/>
                </a:cubicBezTo>
                <a:lnTo>
                  <a:pt x="2659" y="1053"/>
                </a:lnTo>
                <a:cubicBezTo>
                  <a:pt x="2517" y="1053"/>
                  <a:pt x="2392" y="946"/>
                  <a:pt x="2392" y="785"/>
                </a:cubicBezTo>
                <a:cubicBezTo>
                  <a:pt x="2392" y="643"/>
                  <a:pt x="2517" y="518"/>
                  <a:pt x="2659" y="518"/>
                </a:cubicBezTo>
                <a:close/>
                <a:moveTo>
                  <a:pt x="5586" y="1588"/>
                </a:moveTo>
                <a:lnTo>
                  <a:pt x="5586" y="10099"/>
                </a:lnTo>
                <a:lnTo>
                  <a:pt x="804" y="10099"/>
                </a:lnTo>
                <a:lnTo>
                  <a:pt x="804" y="1588"/>
                </a:lnTo>
                <a:close/>
                <a:moveTo>
                  <a:pt x="268" y="0"/>
                </a:moveTo>
                <a:cubicBezTo>
                  <a:pt x="126" y="0"/>
                  <a:pt x="1" y="125"/>
                  <a:pt x="1" y="250"/>
                </a:cubicBezTo>
                <a:lnTo>
                  <a:pt x="1" y="11420"/>
                </a:lnTo>
                <a:cubicBezTo>
                  <a:pt x="1" y="11562"/>
                  <a:pt x="126" y="11687"/>
                  <a:pt x="268" y="11687"/>
                </a:cubicBezTo>
                <a:lnTo>
                  <a:pt x="6121" y="11687"/>
                </a:lnTo>
                <a:cubicBezTo>
                  <a:pt x="6264" y="11687"/>
                  <a:pt x="6388" y="11562"/>
                  <a:pt x="6388" y="11420"/>
                </a:cubicBezTo>
                <a:lnTo>
                  <a:pt x="6388" y="250"/>
                </a:lnTo>
                <a:cubicBezTo>
                  <a:pt x="6388" y="125"/>
                  <a:pt x="6264" y="0"/>
                  <a:pt x="6121"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62" name="Google Shape;962;p47"/>
          <p:cNvSpPr/>
          <p:nvPr/>
        </p:nvSpPr>
        <p:spPr>
          <a:xfrm>
            <a:off x="4125519" y="1774124"/>
            <a:ext cx="352082" cy="253589"/>
          </a:xfrm>
          <a:custGeom>
            <a:rect b="b" l="l" r="r" t="t"/>
            <a:pathLst>
              <a:path extrusionOk="0" h="7441" w="10653">
                <a:moveTo>
                  <a:pt x="5317" y="268"/>
                </a:moveTo>
                <a:cubicBezTo>
                  <a:pt x="5406" y="268"/>
                  <a:pt x="5460" y="322"/>
                  <a:pt x="5460" y="393"/>
                </a:cubicBezTo>
                <a:cubicBezTo>
                  <a:pt x="5460" y="482"/>
                  <a:pt x="5406" y="518"/>
                  <a:pt x="5317" y="518"/>
                </a:cubicBezTo>
                <a:cubicBezTo>
                  <a:pt x="5246" y="518"/>
                  <a:pt x="5192" y="482"/>
                  <a:pt x="5192" y="393"/>
                </a:cubicBezTo>
                <a:cubicBezTo>
                  <a:pt x="5192" y="322"/>
                  <a:pt x="5246" y="268"/>
                  <a:pt x="5317" y="268"/>
                </a:cubicBezTo>
                <a:close/>
                <a:moveTo>
                  <a:pt x="9849" y="786"/>
                </a:moveTo>
                <a:lnTo>
                  <a:pt x="9849" y="6638"/>
                </a:lnTo>
                <a:lnTo>
                  <a:pt x="785" y="6638"/>
                </a:lnTo>
                <a:lnTo>
                  <a:pt x="785" y="786"/>
                </a:lnTo>
                <a:close/>
                <a:moveTo>
                  <a:pt x="5977" y="6906"/>
                </a:moveTo>
                <a:cubicBezTo>
                  <a:pt x="6067" y="6906"/>
                  <a:pt x="6120" y="6959"/>
                  <a:pt x="6120" y="7031"/>
                </a:cubicBezTo>
                <a:cubicBezTo>
                  <a:pt x="6120" y="7120"/>
                  <a:pt x="6067" y="7173"/>
                  <a:pt x="5977" y="7173"/>
                </a:cubicBezTo>
                <a:lnTo>
                  <a:pt x="4657" y="7173"/>
                </a:lnTo>
                <a:cubicBezTo>
                  <a:pt x="4586" y="7173"/>
                  <a:pt x="4514" y="7120"/>
                  <a:pt x="4514" y="7031"/>
                </a:cubicBezTo>
                <a:cubicBezTo>
                  <a:pt x="4514" y="6959"/>
                  <a:pt x="4586" y="6906"/>
                  <a:pt x="4657" y="6906"/>
                </a:cubicBezTo>
                <a:close/>
                <a:moveTo>
                  <a:pt x="535" y="1"/>
                </a:moveTo>
                <a:cubicBezTo>
                  <a:pt x="232" y="1"/>
                  <a:pt x="0" y="233"/>
                  <a:pt x="0" y="518"/>
                </a:cubicBezTo>
                <a:lnTo>
                  <a:pt x="0" y="6906"/>
                </a:lnTo>
                <a:cubicBezTo>
                  <a:pt x="0" y="7209"/>
                  <a:pt x="232" y="7441"/>
                  <a:pt x="535" y="7441"/>
                </a:cubicBezTo>
                <a:lnTo>
                  <a:pt x="10117" y="7441"/>
                </a:lnTo>
                <a:cubicBezTo>
                  <a:pt x="10402" y="7441"/>
                  <a:pt x="10652" y="7209"/>
                  <a:pt x="10652" y="6906"/>
                </a:cubicBezTo>
                <a:lnTo>
                  <a:pt x="10652" y="518"/>
                </a:lnTo>
                <a:cubicBezTo>
                  <a:pt x="10652" y="233"/>
                  <a:pt x="10402" y="1"/>
                  <a:pt x="10117"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63" name="Google Shape;963;p47"/>
          <p:cNvSpPr/>
          <p:nvPr/>
        </p:nvSpPr>
        <p:spPr>
          <a:xfrm>
            <a:off x="4629024" y="1731262"/>
            <a:ext cx="333805" cy="339335"/>
          </a:xfrm>
          <a:custGeom>
            <a:rect b="b" l="l" r="r" t="t"/>
            <a:pathLst>
              <a:path extrusionOk="0" h="9957" w="10100">
                <a:moveTo>
                  <a:pt x="8762" y="1464"/>
                </a:moveTo>
                <a:lnTo>
                  <a:pt x="8762" y="6245"/>
                </a:lnTo>
                <a:lnTo>
                  <a:pt x="1321" y="6245"/>
                </a:lnTo>
                <a:lnTo>
                  <a:pt x="1321" y="1464"/>
                </a:lnTo>
                <a:close/>
                <a:moveTo>
                  <a:pt x="5050" y="0"/>
                </a:moveTo>
                <a:cubicBezTo>
                  <a:pt x="4907" y="0"/>
                  <a:pt x="4783" y="125"/>
                  <a:pt x="4783" y="268"/>
                </a:cubicBezTo>
                <a:lnTo>
                  <a:pt x="4783" y="536"/>
                </a:lnTo>
                <a:lnTo>
                  <a:pt x="251" y="536"/>
                </a:lnTo>
                <a:cubicBezTo>
                  <a:pt x="126" y="536"/>
                  <a:pt x="1" y="661"/>
                  <a:pt x="1" y="803"/>
                </a:cubicBezTo>
                <a:cubicBezTo>
                  <a:pt x="1" y="946"/>
                  <a:pt x="126" y="1053"/>
                  <a:pt x="251" y="1053"/>
                </a:cubicBezTo>
                <a:lnTo>
                  <a:pt x="518" y="1053"/>
                </a:lnTo>
                <a:lnTo>
                  <a:pt x="518" y="6513"/>
                </a:lnTo>
                <a:lnTo>
                  <a:pt x="251" y="6513"/>
                </a:lnTo>
                <a:cubicBezTo>
                  <a:pt x="126" y="6513"/>
                  <a:pt x="1" y="6638"/>
                  <a:pt x="1" y="6781"/>
                </a:cubicBezTo>
                <a:cubicBezTo>
                  <a:pt x="1" y="6923"/>
                  <a:pt x="126" y="7048"/>
                  <a:pt x="251" y="7048"/>
                </a:cubicBezTo>
                <a:lnTo>
                  <a:pt x="4319" y="7048"/>
                </a:lnTo>
                <a:lnTo>
                  <a:pt x="2285" y="9100"/>
                </a:lnTo>
                <a:cubicBezTo>
                  <a:pt x="2178" y="9207"/>
                  <a:pt x="2178" y="9368"/>
                  <a:pt x="2285" y="9475"/>
                </a:cubicBezTo>
                <a:cubicBezTo>
                  <a:pt x="2338" y="9528"/>
                  <a:pt x="2405" y="9555"/>
                  <a:pt x="2472" y="9555"/>
                </a:cubicBezTo>
                <a:cubicBezTo>
                  <a:pt x="2539" y="9555"/>
                  <a:pt x="2606" y="9528"/>
                  <a:pt x="2659" y="9475"/>
                </a:cubicBezTo>
                <a:lnTo>
                  <a:pt x="4783" y="7334"/>
                </a:lnTo>
                <a:lnTo>
                  <a:pt x="4783" y="9707"/>
                </a:lnTo>
                <a:cubicBezTo>
                  <a:pt x="4783" y="9850"/>
                  <a:pt x="4907" y="9957"/>
                  <a:pt x="5050" y="9957"/>
                </a:cubicBezTo>
                <a:cubicBezTo>
                  <a:pt x="5193" y="9957"/>
                  <a:pt x="5318" y="9850"/>
                  <a:pt x="5318" y="9707"/>
                </a:cubicBezTo>
                <a:lnTo>
                  <a:pt x="5318" y="7334"/>
                </a:lnTo>
                <a:lnTo>
                  <a:pt x="7441" y="9475"/>
                </a:lnTo>
                <a:cubicBezTo>
                  <a:pt x="7495" y="9520"/>
                  <a:pt x="7562" y="9542"/>
                  <a:pt x="7628" y="9542"/>
                </a:cubicBezTo>
                <a:cubicBezTo>
                  <a:pt x="7695" y="9542"/>
                  <a:pt x="7762" y="9520"/>
                  <a:pt x="7816" y="9475"/>
                </a:cubicBezTo>
                <a:cubicBezTo>
                  <a:pt x="7923" y="9350"/>
                  <a:pt x="7923" y="9189"/>
                  <a:pt x="7816" y="9082"/>
                </a:cubicBezTo>
                <a:lnTo>
                  <a:pt x="5782" y="7048"/>
                </a:lnTo>
                <a:lnTo>
                  <a:pt x="9832" y="7048"/>
                </a:lnTo>
                <a:cubicBezTo>
                  <a:pt x="9975" y="7048"/>
                  <a:pt x="10100" y="6923"/>
                  <a:pt x="10100" y="6781"/>
                </a:cubicBezTo>
                <a:cubicBezTo>
                  <a:pt x="10100" y="6638"/>
                  <a:pt x="9975" y="6513"/>
                  <a:pt x="9832" y="6513"/>
                </a:cubicBezTo>
                <a:lnTo>
                  <a:pt x="9564" y="6513"/>
                </a:lnTo>
                <a:lnTo>
                  <a:pt x="9564" y="1053"/>
                </a:lnTo>
                <a:lnTo>
                  <a:pt x="9832" y="1053"/>
                </a:lnTo>
                <a:cubicBezTo>
                  <a:pt x="9975" y="1053"/>
                  <a:pt x="10100" y="946"/>
                  <a:pt x="10100" y="803"/>
                </a:cubicBezTo>
                <a:cubicBezTo>
                  <a:pt x="10100" y="661"/>
                  <a:pt x="9975" y="536"/>
                  <a:pt x="9832" y="536"/>
                </a:cubicBezTo>
                <a:lnTo>
                  <a:pt x="5318" y="536"/>
                </a:lnTo>
                <a:lnTo>
                  <a:pt x="5318" y="268"/>
                </a:lnTo>
                <a:cubicBezTo>
                  <a:pt x="5318" y="125"/>
                  <a:pt x="5193" y="0"/>
                  <a:pt x="5050"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64" name="Google Shape;964;p47"/>
          <p:cNvSpPr/>
          <p:nvPr/>
        </p:nvSpPr>
        <p:spPr>
          <a:xfrm>
            <a:off x="5618340" y="1764938"/>
            <a:ext cx="299003" cy="280956"/>
          </a:xfrm>
          <a:custGeom>
            <a:rect b="b" l="l" r="r" t="t"/>
            <a:pathLst>
              <a:path extrusionOk="0" h="8244" w="9047">
                <a:moveTo>
                  <a:pt x="464" y="1"/>
                </a:moveTo>
                <a:cubicBezTo>
                  <a:pt x="196" y="1"/>
                  <a:pt x="0" y="215"/>
                  <a:pt x="0" y="464"/>
                </a:cubicBezTo>
                <a:lnTo>
                  <a:pt x="0" y="5960"/>
                </a:lnTo>
                <a:cubicBezTo>
                  <a:pt x="0" y="6210"/>
                  <a:pt x="196" y="6406"/>
                  <a:pt x="464" y="6406"/>
                </a:cubicBezTo>
                <a:lnTo>
                  <a:pt x="5424" y="6406"/>
                </a:lnTo>
                <a:lnTo>
                  <a:pt x="7244" y="8244"/>
                </a:lnTo>
                <a:lnTo>
                  <a:pt x="7244" y="6424"/>
                </a:lnTo>
                <a:lnTo>
                  <a:pt x="8600" y="6424"/>
                </a:lnTo>
                <a:cubicBezTo>
                  <a:pt x="8850" y="6424"/>
                  <a:pt x="9046" y="6210"/>
                  <a:pt x="9046" y="5960"/>
                </a:cubicBezTo>
                <a:lnTo>
                  <a:pt x="9046" y="464"/>
                </a:lnTo>
                <a:cubicBezTo>
                  <a:pt x="9046" y="215"/>
                  <a:pt x="8850" y="1"/>
                  <a:pt x="8600"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nvGrpSpPr>
          <p:cNvPr id="965" name="Google Shape;965;p47"/>
          <p:cNvGrpSpPr/>
          <p:nvPr/>
        </p:nvGrpSpPr>
        <p:grpSpPr>
          <a:xfrm>
            <a:off x="6164058" y="1777777"/>
            <a:ext cx="352082" cy="254203"/>
            <a:chOff x="4250025" y="2848800"/>
            <a:chExt cx="266325" cy="186475"/>
          </a:xfrm>
        </p:grpSpPr>
        <p:sp>
          <p:nvSpPr>
            <p:cNvPr id="966" name="Google Shape;966;p47"/>
            <p:cNvSpPr/>
            <p:nvPr/>
          </p:nvSpPr>
          <p:spPr>
            <a:xfrm>
              <a:off x="4250025" y="2848800"/>
              <a:ext cx="166425" cy="149900"/>
            </a:xfrm>
            <a:custGeom>
              <a:rect b="b" l="l" r="r" t="t"/>
              <a:pathLst>
                <a:path extrusionOk="0" h="5996" w="6657">
                  <a:moveTo>
                    <a:pt x="536" y="0"/>
                  </a:moveTo>
                  <a:cubicBezTo>
                    <a:pt x="233" y="0"/>
                    <a:pt x="1" y="250"/>
                    <a:pt x="1" y="535"/>
                  </a:cubicBezTo>
                  <a:lnTo>
                    <a:pt x="1" y="4122"/>
                  </a:lnTo>
                  <a:cubicBezTo>
                    <a:pt x="1" y="4425"/>
                    <a:pt x="233" y="4657"/>
                    <a:pt x="536" y="4657"/>
                  </a:cubicBezTo>
                  <a:lnTo>
                    <a:pt x="1321" y="4657"/>
                  </a:lnTo>
                  <a:lnTo>
                    <a:pt x="1321" y="5995"/>
                  </a:lnTo>
                  <a:lnTo>
                    <a:pt x="2659" y="4657"/>
                  </a:lnTo>
                  <a:lnTo>
                    <a:pt x="3462" y="4657"/>
                  </a:lnTo>
                  <a:lnTo>
                    <a:pt x="3462" y="1998"/>
                  </a:lnTo>
                  <a:cubicBezTo>
                    <a:pt x="3462" y="1427"/>
                    <a:pt x="3944" y="928"/>
                    <a:pt x="4515" y="928"/>
                  </a:cubicBezTo>
                  <a:lnTo>
                    <a:pt x="6656" y="928"/>
                  </a:lnTo>
                  <a:lnTo>
                    <a:pt x="6656" y="535"/>
                  </a:lnTo>
                  <a:cubicBezTo>
                    <a:pt x="6656" y="250"/>
                    <a:pt x="6424" y="0"/>
                    <a:pt x="6121"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67" name="Google Shape;967;p47"/>
            <p:cNvSpPr/>
            <p:nvPr/>
          </p:nvSpPr>
          <p:spPr>
            <a:xfrm>
              <a:off x="4349950" y="2885375"/>
              <a:ext cx="166400" cy="149900"/>
            </a:xfrm>
            <a:custGeom>
              <a:rect b="b" l="l" r="r" t="t"/>
              <a:pathLst>
                <a:path extrusionOk="0" h="5996" w="6656">
                  <a:moveTo>
                    <a:pt x="518" y="0"/>
                  </a:moveTo>
                  <a:cubicBezTo>
                    <a:pt x="232" y="0"/>
                    <a:pt x="1" y="250"/>
                    <a:pt x="1" y="535"/>
                  </a:cubicBezTo>
                  <a:lnTo>
                    <a:pt x="1" y="4122"/>
                  </a:lnTo>
                  <a:cubicBezTo>
                    <a:pt x="1" y="4425"/>
                    <a:pt x="232" y="4657"/>
                    <a:pt x="518" y="4657"/>
                  </a:cubicBezTo>
                  <a:lnTo>
                    <a:pt x="3979" y="4657"/>
                  </a:lnTo>
                  <a:lnTo>
                    <a:pt x="5318" y="5995"/>
                  </a:lnTo>
                  <a:lnTo>
                    <a:pt x="5318" y="4657"/>
                  </a:lnTo>
                  <a:lnTo>
                    <a:pt x="6121" y="4657"/>
                  </a:lnTo>
                  <a:cubicBezTo>
                    <a:pt x="6424" y="4657"/>
                    <a:pt x="6656" y="4425"/>
                    <a:pt x="6656" y="4122"/>
                  </a:cubicBezTo>
                  <a:lnTo>
                    <a:pt x="6656" y="535"/>
                  </a:lnTo>
                  <a:cubicBezTo>
                    <a:pt x="6656" y="250"/>
                    <a:pt x="6424" y="0"/>
                    <a:pt x="6121"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grpSp>
        <p:nvGrpSpPr>
          <p:cNvPr id="968" name="Google Shape;968;p47"/>
          <p:cNvGrpSpPr/>
          <p:nvPr/>
        </p:nvGrpSpPr>
        <p:grpSpPr>
          <a:xfrm>
            <a:off x="6761406" y="1741891"/>
            <a:ext cx="343224" cy="326555"/>
            <a:chOff x="4707700" y="2822475"/>
            <a:chExt cx="259625" cy="239550"/>
          </a:xfrm>
        </p:grpSpPr>
        <p:sp>
          <p:nvSpPr>
            <p:cNvPr id="969" name="Google Shape;969;p47"/>
            <p:cNvSpPr/>
            <p:nvPr/>
          </p:nvSpPr>
          <p:spPr>
            <a:xfrm>
              <a:off x="4707700" y="2822475"/>
              <a:ext cx="259625" cy="176225"/>
            </a:xfrm>
            <a:custGeom>
              <a:rect b="b" l="l" r="r" t="t"/>
              <a:pathLst>
                <a:path extrusionOk="0" h="7049" w="10385">
                  <a:moveTo>
                    <a:pt x="5335" y="0"/>
                  </a:moveTo>
                  <a:cubicBezTo>
                    <a:pt x="4729" y="0"/>
                    <a:pt x="4193" y="429"/>
                    <a:pt x="4051" y="1000"/>
                  </a:cubicBezTo>
                  <a:cubicBezTo>
                    <a:pt x="3801" y="643"/>
                    <a:pt x="3408" y="393"/>
                    <a:pt x="2944" y="393"/>
                  </a:cubicBezTo>
                  <a:cubicBezTo>
                    <a:pt x="2195" y="393"/>
                    <a:pt x="1606" y="1000"/>
                    <a:pt x="1606" y="1731"/>
                  </a:cubicBezTo>
                  <a:cubicBezTo>
                    <a:pt x="1606" y="1838"/>
                    <a:pt x="1624" y="1927"/>
                    <a:pt x="1642" y="2034"/>
                  </a:cubicBezTo>
                  <a:cubicBezTo>
                    <a:pt x="1535" y="1999"/>
                    <a:pt x="1446" y="1981"/>
                    <a:pt x="1339" y="1981"/>
                  </a:cubicBezTo>
                  <a:cubicBezTo>
                    <a:pt x="607" y="1981"/>
                    <a:pt x="0" y="2588"/>
                    <a:pt x="0" y="3319"/>
                  </a:cubicBezTo>
                  <a:cubicBezTo>
                    <a:pt x="0" y="4051"/>
                    <a:pt x="607" y="4657"/>
                    <a:pt x="1339" y="4657"/>
                  </a:cubicBezTo>
                  <a:lnTo>
                    <a:pt x="1356" y="4657"/>
                  </a:lnTo>
                  <a:cubicBezTo>
                    <a:pt x="1428" y="5335"/>
                    <a:pt x="1999" y="5853"/>
                    <a:pt x="2677" y="5853"/>
                  </a:cubicBezTo>
                  <a:cubicBezTo>
                    <a:pt x="2980" y="5853"/>
                    <a:pt x="3266" y="5746"/>
                    <a:pt x="3480" y="5567"/>
                  </a:cubicBezTo>
                  <a:lnTo>
                    <a:pt x="3480" y="5567"/>
                  </a:lnTo>
                  <a:cubicBezTo>
                    <a:pt x="3480" y="5621"/>
                    <a:pt x="3462" y="5656"/>
                    <a:pt x="3462" y="5710"/>
                  </a:cubicBezTo>
                  <a:cubicBezTo>
                    <a:pt x="3462" y="6442"/>
                    <a:pt x="4068" y="7048"/>
                    <a:pt x="4800" y="7048"/>
                  </a:cubicBezTo>
                  <a:cubicBezTo>
                    <a:pt x="5496" y="7048"/>
                    <a:pt x="6067" y="6513"/>
                    <a:pt x="6138" y="5835"/>
                  </a:cubicBezTo>
                  <a:cubicBezTo>
                    <a:pt x="6370" y="6174"/>
                    <a:pt x="6763" y="6388"/>
                    <a:pt x="7191" y="6388"/>
                  </a:cubicBezTo>
                  <a:cubicBezTo>
                    <a:pt x="7922" y="6388"/>
                    <a:pt x="8529" y="5781"/>
                    <a:pt x="8529" y="5050"/>
                  </a:cubicBezTo>
                  <a:lnTo>
                    <a:pt x="8529" y="4925"/>
                  </a:lnTo>
                  <a:cubicBezTo>
                    <a:pt x="8690" y="4996"/>
                    <a:pt x="8868" y="5050"/>
                    <a:pt x="9064" y="5050"/>
                  </a:cubicBezTo>
                  <a:cubicBezTo>
                    <a:pt x="9796" y="5050"/>
                    <a:pt x="10385" y="4443"/>
                    <a:pt x="10385" y="3712"/>
                  </a:cubicBezTo>
                  <a:cubicBezTo>
                    <a:pt x="10385" y="2980"/>
                    <a:pt x="9796" y="2391"/>
                    <a:pt x="9064" y="2391"/>
                  </a:cubicBezTo>
                  <a:cubicBezTo>
                    <a:pt x="8957" y="2391"/>
                    <a:pt x="8868" y="2409"/>
                    <a:pt x="8761" y="2427"/>
                  </a:cubicBezTo>
                  <a:cubicBezTo>
                    <a:pt x="8779" y="2338"/>
                    <a:pt x="8797" y="2231"/>
                    <a:pt x="8797" y="2124"/>
                  </a:cubicBezTo>
                  <a:cubicBezTo>
                    <a:pt x="8797" y="1392"/>
                    <a:pt x="8190" y="785"/>
                    <a:pt x="7459" y="785"/>
                  </a:cubicBezTo>
                  <a:cubicBezTo>
                    <a:pt x="7155" y="785"/>
                    <a:pt x="6870" y="892"/>
                    <a:pt x="6638" y="1071"/>
                  </a:cubicBezTo>
                  <a:cubicBezTo>
                    <a:pt x="6531" y="464"/>
                    <a:pt x="5995" y="0"/>
                    <a:pt x="5335"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70" name="Google Shape;970;p47"/>
            <p:cNvSpPr/>
            <p:nvPr/>
          </p:nvSpPr>
          <p:spPr>
            <a:xfrm>
              <a:off x="4754525" y="2991975"/>
              <a:ext cx="39725" cy="39725"/>
            </a:xfrm>
            <a:custGeom>
              <a:rect b="b" l="l" r="r" t="t"/>
              <a:pathLst>
                <a:path extrusionOk="0" h="1589" w="1589">
                  <a:moveTo>
                    <a:pt x="804" y="1"/>
                  </a:moveTo>
                  <a:cubicBezTo>
                    <a:pt x="358" y="1"/>
                    <a:pt x="1" y="357"/>
                    <a:pt x="1" y="803"/>
                  </a:cubicBezTo>
                  <a:cubicBezTo>
                    <a:pt x="1" y="1232"/>
                    <a:pt x="358" y="1589"/>
                    <a:pt x="804" y="1589"/>
                  </a:cubicBezTo>
                  <a:cubicBezTo>
                    <a:pt x="1232" y="1589"/>
                    <a:pt x="1589" y="1232"/>
                    <a:pt x="1589" y="803"/>
                  </a:cubicBezTo>
                  <a:cubicBezTo>
                    <a:pt x="1589" y="357"/>
                    <a:pt x="1232" y="1"/>
                    <a:pt x="804"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71" name="Google Shape;971;p47"/>
            <p:cNvSpPr/>
            <p:nvPr/>
          </p:nvSpPr>
          <p:spPr>
            <a:xfrm>
              <a:off x="4719750" y="3031675"/>
              <a:ext cx="29900" cy="30350"/>
            </a:xfrm>
            <a:custGeom>
              <a:rect b="b" l="l" r="r" t="t"/>
              <a:pathLst>
                <a:path extrusionOk="0" h="1214" w="1196">
                  <a:moveTo>
                    <a:pt x="589" y="1"/>
                  </a:moveTo>
                  <a:cubicBezTo>
                    <a:pt x="268" y="1"/>
                    <a:pt x="0" y="286"/>
                    <a:pt x="0" y="607"/>
                  </a:cubicBezTo>
                  <a:cubicBezTo>
                    <a:pt x="0" y="946"/>
                    <a:pt x="268" y="1214"/>
                    <a:pt x="589" y="1214"/>
                  </a:cubicBezTo>
                  <a:cubicBezTo>
                    <a:pt x="928" y="1214"/>
                    <a:pt x="1196" y="946"/>
                    <a:pt x="1196" y="607"/>
                  </a:cubicBezTo>
                  <a:cubicBezTo>
                    <a:pt x="1196" y="286"/>
                    <a:pt x="928" y="1"/>
                    <a:pt x="589"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sp>
        <p:nvSpPr>
          <p:cNvPr id="972" name="Google Shape;972;p47"/>
          <p:cNvSpPr/>
          <p:nvPr/>
        </p:nvSpPr>
        <p:spPr>
          <a:xfrm>
            <a:off x="7235378" y="1745476"/>
            <a:ext cx="340878" cy="320045"/>
          </a:xfrm>
          <a:custGeom>
            <a:rect b="b" l="l" r="r" t="t"/>
            <a:pathLst>
              <a:path extrusionOk="0" h="9391" w="10314">
                <a:moveTo>
                  <a:pt x="5157" y="1"/>
                </a:moveTo>
                <a:cubicBezTo>
                  <a:pt x="4568" y="1"/>
                  <a:pt x="4086" y="482"/>
                  <a:pt x="4086" y="1071"/>
                </a:cubicBezTo>
                <a:cubicBezTo>
                  <a:pt x="4086" y="1553"/>
                  <a:pt x="4425" y="1963"/>
                  <a:pt x="4889" y="2088"/>
                </a:cubicBezTo>
                <a:lnTo>
                  <a:pt x="4889" y="3926"/>
                </a:lnTo>
                <a:cubicBezTo>
                  <a:pt x="4497" y="3997"/>
                  <a:pt x="4176" y="4229"/>
                  <a:pt x="3997" y="4550"/>
                </a:cubicBezTo>
                <a:lnTo>
                  <a:pt x="2284" y="3837"/>
                </a:lnTo>
                <a:cubicBezTo>
                  <a:pt x="2338" y="3373"/>
                  <a:pt x="2088" y="2891"/>
                  <a:pt x="1624" y="2695"/>
                </a:cubicBezTo>
                <a:cubicBezTo>
                  <a:pt x="1490" y="2643"/>
                  <a:pt x="1353" y="2618"/>
                  <a:pt x="1219" y="2618"/>
                </a:cubicBezTo>
                <a:cubicBezTo>
                  <a:pt x="798" y="2618"/>
                  <a:pt x="404" y="2860"/>
                  <a:pt x="214" y="3266"/>
                </a:cubicBezTo>
                <a:cubicBezTo>
                  <a:pt x="0" y="3819"/>
                  <a:pt x="250" y="4443"/>
                  <a:pt x="803" y="4675"/>
                </a:cubicBezTo>
                <a:cubicBezTo>
                  <a:pt x="932" y="4727"/>
                  <a:pt x="1067" y="4752"/>
                  <a:pt x="1201" y="4752"/>
                </a:cubicBezTo>
                <a:cubicBezTo>
                  <a:pt x="1529" y="4752"/>
                  <a:pt x="1849" y="4603"/>
                  <a:pt x="2052" y="4336"/>
                </a:cubicBezTo>
                <a:lnTo>
                  <a:pt x="3801" y="5050"/>
                </a:lnTo>
                <a:cubicBezTo>
                  <a:pt x="3801" y="5086"/>
                  <a:pt x="3801" y="5157"/>
                  <a:pt x="3801" y="5211"/>
                </a:cubicBezTo>
                <a:cubicBezTo>
                  <a:pt x="3801" y="5514"/>
                  <a:pt x="3890" y="5799"/>
                  <a:pt x="4051" y="6014"/>
                </a:cubicBezTo>
                <a:lnTo>
                  <a:pt x="2677" y="7423"/>
                </a:lnTo>
                <a:cubicBezTo>
                  <a:pt x="2506" y="7319"/>
                  <a:pt x="2313" y="7268"/>
                  <a:pt x="2122" y="7268"/>
                </a:cubicBezTo>
                <a:cubicBezTo>
                  <a:pt x="1854" y="7268"/>
                  <a:pt x="1590" y="7368"/>
                  <a:pt x="1392" y="7566"/>
                </a:cubicBezTo>
                <a:cubicBezTo>
                  <a:pt x="964" y="7994"/>
                  <a:pt x="964" y="8654"/>
                  <a:pt x="1392" y="9082"/>
                </a:cubicBezTo>
                <a:cubicBezTo>
                  <a:pt x="1597" y="9288"/>
                  <a:pt x="1869" y="9390"/>
                  <a:pt x="2141" y="9390"/>
                </a:cubicBezTo>
                <a:cubicBezTo>
                  <a:pt x="2414" y="9390"/>
                  <a:pt x="2686" y="9288"/>
                  <a:pt x="2891" y="9082"/>
                </a:cubicBezTo>
                <a:cubicBezTo>
                  <a:pt x="3230" y="8726"/>
                  <a:pt x="3283" y="8190"/>
                  <a:pt x="3051" y="7780"/>
                </a:cubicBezTo>
                <a:lnTo>
                  <a:pt x="4461" y="6370"/>
                </a:lnTo>
                <a:cubicBezTo>
                  <a:pt x="4657" y="6495"/>
                  <a:pt x="4889" y="6549"/>
                  <a:pt x="5121" y="6549"/>
                </a:cubicBezTo>
                <a:lnTo>
                  <a:pt x="5175" y="6549"/>
                </a:lnTo>
                <a:cubicBezTo>
                  <a:pt x="5407" y="6549"/>
                  <a:pt x="5639" y="6495"/>
                  <a:pt x="5853" y="6370"/>
                </a:cubicBezTo>
                <a:lnTo>
                  <a:pt x="7244" y="7780"/>
                </a:lnTo>
                <a:cubicBezTo>
                  <a:pt x="7013" y="8190"/>
                  <a:pt x="7066" y="8726"/>
                  <a:pt x="7405" y="9082"/>
                </a:cubicBezTo>
                <a:cubicBezTo>
                  <a:pt x="7619" y="9288"/>
                  <a:pt x="7896" y="9390"/>
                  <a:pt x="8170" y="9390"/>
                </a:cubicBezTo>
                <a:cubicBezTo>
                  <a:pt x="8444" y="9390"/>
                  <a:pt x="8716" y="9288"/>
                  <a:pt x="8922" y="9082"/>
                </a:cubicBezTo>
                <a:cubicBezTo>
                  <a:pt x="9332" y="8672"/>
                  <a:pt x="9332" y="7994"/>
                  <a:pt x="8922" y="7584"/>
                </a:cubicBezTo>
                <a:cubicBezTo>
                  <a:pt x="8720" y="7382"/>
                  <a:pt x="8450" y="7282"/>
                  <a:pt x="8174" y="7282"/>
                </a:cubicBezTo>
                <a:cubicBezTo>
                  <a:pt x="7985" y="7282"/>
                  <a:pt x="7793" y="7329"/>
                  <a:pt x="7619" y="7423"/>
                </a:cubicBezTo>
                <a:lnTo>
                  <a:pt x="6245" y="6031"/>
                </a:lnTo>
                <a:cubicBezTo>
                  <a:pt x="6406" y="5799"/>
                  <a:pt x="6513" y="5532"/>
                  <a:pt x="6513" y="5228"/>
                </a:cubicBezTo>
                <a:cubicBezTo>
                  <a:pt x="6513" y="5175"/>
                  <a:pt x="6513" y="5104"/>
                  <a:pt x="6495" y="5068"/>
                </a:cubicBezTo>
                <a:lnTo>
                  <a:pt x="8244" y="4336"/>
                </a:lnTo>
                <a:cubicBezTo>
                  <a:pt x="8450" y="4607"/>
                  <a:pt x="8777" y="4766"/>
                  <a:pt x="9118" y="4766"/>
                </a:cubicBezTo>
                <a:cubicBezTo>
                  <a:pt x="9249" y="4766"/>
                  <a:pt x="9382" y="4743"/>
                  <a:pt x="9510" y="4693"/>
                </a:cubicBezTo>
                <a:cubicBezTo>
                  <a:pt x="10046" y="4443"/>
                  <a:pt x="10313" y="3837"/>
                  <a:pt x="10081" y="3284"/>
                </a:cubicBezTo>
                <a:cubicBezTo>
                  <a:pt x="9906" y="2878"/>
                  <a:pt x="9504" y="2636"/>
                  <a:pt x="9079" y="2636"/>
                </a:cubicBezTo>
                <a:cubicBezTo>
                  <a:pt x="8944" y="2636"/>
                  <a:pt x="8806" y="2661"/>
                  <a:pt x="8672" y="2713"/>
                </a:cubicBezTo>
                <a:cubicBezTo>
                  <a:pt x="8226" y="2891"/>
                  <a:pt x="7958" y="3373"/>
                  <a:pt x="8030" y="3855"/>
                </a:cubicBezTo>
                <a:lnTo>
                  <a:pt x="6317" y="4568"/>
                </a:lnTo>
                <a:cubicBezTo>
                  <a:pt x="6120" y="4247"/>
                  <a:pt x="5781" y="3997"/>
                  <a:pt x="5407" y="3944"/>
                </a:cubicBezTo>
                <a:lnTo>
                  <a:pt x="5407" y="2088"/>
                </a:lnTo>
                <a:cubicBezTo>
                  <a:pt x="5871" y="1963"/>
                  <a:pt x="6210" y="1553"/>
                  <a:pt x="6210" y="1071"/>
                </a:cubicBezTo>
                <a:cubicBezTo>
                  <a:pt x="6210" y="482"/>
                  <a:pt x="5746" y="1"/>
                  <a:pt x="5157"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73" name="Google Shape;973;p47"/>
          <p:cNvSpPr/>
          <p:nvPr/>
        </p:nvSpPr>
        <p:spPr>
          <a:xfrm>
            <a:off x="7758873" y="1778333"/>
            <a:ext cx="352082" cy="254203"/>
          </a:xfrm>
          <a:custGeom>
            <a:rect b="b" l="l" r="r" t="t"/>
            <a:pathLst>
              <a:path extrusionOk="0" h="7459" w="10653">
                <a:moveTo>
                  <a:pt x="9475" y="803"/>
                </a:moveTo>
                <a:lnTo>
                  <a:pt x="5514" y="4657"/>
                </a:lnTo>
                <a:cubicBezTo>
                  <a:pt x="5460" y="4711"/>
                  <a:pt x="5394" y="4737"/>
                  <a:pt x="5327" y="4737"/>
                </a:cubicBezTo>
                <a:cubicBezTo>
                  <a:pt x="5260" y="4737"/>
                  <a:pt x="5193" y="4711"/>
                  <a:pt x="5139" y="4657"/>
                </a:cubicBezTo>
                <a:lnTo>
                  <a:pt x="1196" y="803"/>
                </a:lnTo>
                <a:close/>
                <a:moveTo>
                  <a:pt x="804" y="1160"/>
                </a:moveTo>
                <a:lnTo>
                  <a:pt x="3409" y="3693"/>
                </a:lnTo>
                <a:lnTo>
                  <a:pt x="804" y="6299"/>
                </a:lnTo>
                <a:lnTo>
                  <a:pt x="804" y="1160"/>
                </a:lnTo>
                <a:close/>
                <a:moveTo>
                  <a:pt x="9850" y="1178"/>
                </a:moveTo>
                <a:lnTo>
                  <a:pt x="9850" y="6299"/>
                </a:lnTo>
                <a:lnTo>
                  <a:pt x="7263" y="3693"/>
                </a:lnTo>
                <a:lnTo>
                  <a:pt x="9850" y="1178"/>
                </a:lnTo>
                <a:close/>
                <a:moveTo>
                  <a:pt x="6906" y="4068"/>
                </a:moveTo>
                <a:lnTo>
                  <a:pt x="9493" y="6655"/>
                </a:lnTo>
                <a:lnTo>
                  <a:pt x="1196" y="6655"/>
                </a:lnTo>
                <a:lnTo>
                  <a:pt x="3783" y="4068"/>
                </a:lnTo>
                <a:lnTo>
                  <a:pt x="4782" y="5032"/>
                </a:lnTo>
                <a:cubicBezTo>
                  <a:pt x="4943" y="5192"/>
                  <a:pt x="5139" y="5264"/>
                  <a:pt x="5353" y="5264"/>
                </a:cubicBezTo>
                <a:cubicBezTo>
                  <a:pt x="5550" y="5264"/>
                  <a:pt x="5746" y="5192"/>
                  <a:pt x="5907" y="5032"/>
                </a:cubicBezTo>
                <a:lnTo>
                  <a:pt x="6906" y="4068"/>
                </a:lnTo>
                <a:close/>
                <a:moveTo>
                  <a:pt x="1" y="0"/>
                </a:moveTo>
                <a:lnTo>
                  <a:pt x="1" y="7458"/>
                </a:lnTo>
                <a:lnTo>
                  <a:pt x="10653" y="7458"/>
                </a:lnTo>
                <a:lnTo>
                  <a:pt x="10653" y="0"/>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nvGrpSpPr>
          <p:cNvPr id="974" name="Google Shape;974;p47"/>
          <p:cNvGrpSpPr/>
          <p:nvPr/>
        </p:nvGrpSpPr>
        <p:grpSpPr>
          <a:xfrm>
            <a:off x="8396572" y="1705391"/>
            <a:ext cx="351487" cy="398940"/>
            <a:chOff x="6425500" y="2795700"/>
            <a:chExt cx="265875" cy="292650"/>
          </a:xfrm>
        </p:grpSpPr>
        <p:sp>
          <p:nvSpPr>
            <p:cNvPr id="975" name="Google Shape;975;p47"/>
            <p:cNvSpPr/>
            <p:nvPr/>
          </p:nvSpPr>
          <p:spPr>
            <a:xfrm>
              <a:off x="6425500" y="2795700"/>
              <a:ext cx="265875" cy="292650"/>
            </a:xfrm>
            <a:custGeom>
              <a:rect b="b" l="l" r="r" t="t"/>
              <a:pathLst>
                <a:path extrusionOk="0" h="11706" w="10635">
                  <a:moveTo>
                    <a:pt x="7976" y="2124"/>
                  </a:moveTo>
                  <a:lnTo>
                    <a:pt x="7976" y="6567"/>
                  </a:lnTo>
                  <a:lnTo>
                    <a:pt x="6781" y="7709"/>
                  </a:lnTo>
                  <a:cubicBezTo>
                    <a:pt x="6343" y="7379"/>
                    <a:pt x="5826" y="7214"/>
                    <a:pt x="5311" y="7214"/>
                  </a:cubicBezTo>
                  <a:cubicBezTo>
                    <a:pt x="4796" y="7214"/>
                    <a:pt x="4283" y="7379"/>
                    <a:pt x="3854" y="7709"/>
                  </a:cubicBezTo>
                  <a:lnTo>
                    <a:pt x="2659" y="6567"/>
                  </a:lnTo>
                  <a:lnTo>
                    <a:pt x="2659" y="2124"/>
                  </a:lnTo>
                  <a:close/>
                  <a:moveTo>
                    <a:pt x="785" y="5514"/>
                  </a:moveTo>
                  <a:lnTo>
                    <a:pt x="3444" y="8048"/>
                  </a:lnTo>
                  <a:lnTo>
                    <a:pt x="785" y="10581"/>
                  </a:lnTo>
                  <a:lnTo>
                    <a:pt x="785" y="5514"/>
                  </a:lnTo>
                  <a:close/>
                  <a:moveTo>
                    <a:pt x="9832" y="5532"/>
                  </a:moveTo>
                  <a:lnTo>
                    <a:pt x="9832" y="10599"/>
                  </a:lnTo>
                  <a:lnTo>
                    <a:pt x="7173" y="8066"/>
                  </a:lnTo>
                  <a:lnTo>
                    <a:pt x="9832" y="5532"/>
                  </a:lnTo>
                  <a:close/>
                  <a:moveTo>
                    <a:pt x="5317" y="7749"/>
                  </a:moveTo>
                  <a:cubicBezTo>
                    <a:pt x="5781" y="7749"/>
                    <a:pt x="6245" y="7914"/>
                    <a:pt x="6602" y="8244"/>
                  </a:cubicBezTo>
                  <a:lnTo>
                    <a:pt x="6781" y="8423"/>
                  </a:lnTo>
                  <a:lnTo>
                    <a:pt x="9403" y="10903"/>
                  </a:lnTo>
                  <a:lnTo>
                    <a:pt x="1232" y="10903"/>
                  </a:lnTo>
                  <a:lnTo>
                    <a:pt x="3854" y="8423"/>
                  </a:lnTo>
                  <a:lnTo>
                    <a:pt x="4033" y="8244"/>
                  </a:lnTo>
                  <a:cubicBezTo>
                    <a:pt x="4390" y="7914"/>
                    <a:pt x="4854" y="7749"/>
                    <a:pt x="5317" y="7749"/>
                  </a:cubicBezTo>
                  <a:close/>
                  <a:moveTo>
                    <a:pt x="5317" y="1"/>
                  </a:moveTo>
                  <a:lnTo>
                    <a:pt x="3712" y="1339"/>
                  </a:lnTo>
                  <a:lnTo>
                    <a:pt x="1856" y="1339"/>
                  </a:lnTo>
                  <a:lnTo>
                    <a:pt x="1856" y="2499"/>
                  </a:lnTo>
                  <a:lnTo>
                    <a:pt x="0" y="4283"/>
                  </a:lnTo>
                  <a:lnTo>
                    <a:pt x="0" y="11706"/>
                  </a:lnTo>
                  <a:lnTo>
                    <a:pt x="10635" y="11706"/>
                  </a:lnTo>
                  <a:lnTo>
                    <a:pt x="10635" y="4283"/>
                  </a:lnTo>
                  <a:lnTo>
                    <a:pt x="8761" y="2499"/>
                  </a:lnTo>
                  <a:lnTo>
                    <a:pt x="8761" y="1339"/>
                  </a:lnTo>
                  <a:lnTo>
                    <a:pt x="6905" y="1339"/>
                  </a:lnTo>
                  <a:lnTo>
                    <a:pt x="5317" y="1"/>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76" name="Google Shape;976;p47"/>
            <p:cNvSpPr/>
            <p:nvPr/>
          </p:nvSpPr>
          <p:spPr>
            <a:xfrm>
              <a:off x="6515150" y="2868425"/>
              <a:ext cx="86575" cy="87000"/>
            </a:xfrm>
            <a:custGeom>
              <a:rect b="b" l="l" r="r" t="t"/>
              <a:pathLst>
                <a:path extrusionOk="0" h="3480" w="3463">
                  <a:moveTo>
                    <a:pt x="1731" y="1338"/>
                  </a:moveTo>
                  <a:cubicBezTo>
                    <a:pt x="1963" y="1338"/>
                    <a:pt x="2160" y="1517"/>
                    <a:pt x="2160" y="1767"/>
                  </a:cubicBezTo>
                  <a:cubicBezTo>
                    <a:pt x="2160" y="1999"/>
                    <a:pt x="1963" y="2195"/>
                    <a:pt x="1731" y="2195"/>
                  </a:cubicBezTo>
                  <a:cubicBezTo>
                    <a:pt x="1500" y="2195"/>
                    <a:pt x="1303" y="1981"/>
                    <a:pt x="1303" y="1767"/>
                  </a:cubicBezTo>
                  <a:cubicBezTo>
                    <a:pt x="1303" y="1517"/>
                    <a:pt x="1500" y="1338"/>
                    <a:pt x="1731" y="1338"/>
                  </a:cubicBezTo>
                  <a:close/>
                  <a:moveTo>
                    <a:pt x="1749" y="0"/>
                  </a:moveTo>
                  <a:cubicBezTo>
                    <a:pt x="786" y="0"/>
                    <a:pt x="19" y="767"/>
                    <a:pt x="19" y="1731"/>
                  </a:cubicBezTo>
                  <a:cubicBezTo>
                    <a:pt x="1" y="2694"/>
                    <a:pt x="768" y="3462"/>
                    <a:pt x="1731" y="3479"/>
                  </a:cubicBezTo>
                  <a:cubicBezTo>
                    <a:pt x="2035" y="3479"/>
                    <a:pt x="2320" y="3408"/>
                    <a:pt x="2588" y="3265"/>
                  </a:cubicBezTo>
                  <a:cubicBezTo>
                    <a:pt x="2695" y="3212"/>
                    <a:pt x="2731" y="3069"/>
                    <a:pt x="2695" y="2962"/>
                  </a:cubicBezTo>
                  <a:cubicBezTo>
                    <a:pt x="2646" y="2888"/>
                    <a:pt x="2562" y="2848"/>
                    <a:pt x="2480" y="2848"/>
                  </a:cubicBezTo>
                  <a:cubicBezTo>
                    <a:pt x="2444" y="2848"/>
                    <a:pt x="2407" y="2856"/>
                    <a:pt x="2374" y="2873"/>
                  </a:cubicBezTo>
                  <a:cubicBezTo>
                    <a:pt x="2178" y="2980"/>
                    <a:pt x="1963" y="3033"/>
                    <a:pt x="1731" y="3033"/>
                  </a:cubicBezTo>
                  <a:cubicBezTo>
                    <a:pt x="1018" y="3033"/>
                    <a:pt x="429" y="2445"/>
                    <a:pt x="447" y="1749"/>
                  </a:cubicBezTo>
                  <a:cubicBezTo>
                    <a:pt x="447" y="1035"/>
                    <a:pt x="1036" y="446"/>
                    <a:pt x="1749" y="446"/>
                  </a:cubicBezTo>
                  <a:cubicBezTo>
                    <a:pt x="2445" y="446"/>
                    <a:pt x="3034" y="1017"/>
                    <a:pt x="3034" y="1749"/>
                  </a:cubicBezTo>
                  <a:lnTo>
                    <a:pt x="3034" y="2159"/>
                  </a:lnTo>
                  <a:cubicBezTo>
                    <a:pt x="2784" y="2159"/>
                    <a:pt x="2606" y="1981"/>
                    <a:pt x="2606" y="1749"/>
                  </a:cubicBezTo>
                  <a:cubicBezTo>
                    <a:pt x="2606" y="1321"/>
                    <a:pt x="2320" y="946"/>
                    <a:pt x="1892" y="874"/>
                  </a:cubicBezTo>
                  <a:cubicBezTo>
                    <a:pt x="1836" y="862"/>
                    <a:pt x="1778" y="855"/>
                    <a:pt x="1721" y="855"/>
                  </a:cubicBezTo>
                  <a:cubicBezTo>
                    <a:pt x="1382" y="855"/>
                    <a:pt x="1051" y="1074"/>
                    <a:pt x="929" y="1410"/>
                  </a:cubicBezTo>
                  <a:cubicBezTo>
                    <a:pt x="786" y="1784"/>
                    <a:pt x="929" y="2248"/>
                    <a:pt x="1285" y="2462"/>
                  </a:cubicBezTo>
                  <a:cubicBezTo>
                    <a:pt x="1423" y="2545"/>
                    <a:pt x="1575" y="2585"/>
                    <a:pt x="1728" y="2585"/>
                  </a:cubicBezTo>
                  <a:cubicBezTo>
                    <a:pt x="1972" y="2585"/>
                    <a:pt x="2216" y="2482"/>
                    <a:pt x="2392" y="2284"/>
                  </a:cubicBezTo>
                  <a:cubicBezTo>
                    <a:pt x="2552" y="2480"/>
                    <a:pt x="2784" y="2587"/>
                    <a:pt x="3052" y="2587"/>
                  </a:cubicBezTo>
                  <a:cubicBezTo>
                    <a:pt x="3284" y="2587"/>
                    <a:pt x="3462" y="2391"/>
                    <a:pt x="3462" y="2141"/>
                  </a:cubicBezTo>
                  <a:lnTo>
                    <a:pt x="3462" y="1731"/>
                  </a:lnTo>
                  <a:cubicBezTo>
                    <a:pt x="3462" y="767"/>
                    <a:pt x="2695" y="0"/>
                    <a:pt x="1749"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sp>
        <p:nvSpPr>
          <p:cNvPr id="977" name="Google Shape;977;p47"/>
          <p:cNvSpPr/>
          <p:nvPr/>
        </p:nvSpPr>
        <p:spPr>
          <a:xfrm>
            <a:off x="8894278" y="1737892"/>
            <a:ext cx="352677" cy="335654"/>
          </a:xfrm>
          <a:custGeom>
            <a:rect b="b" l="l" r="r" t="t"/>
            <a:pathLst>
              <a:path extrusionOk="0" h="9849" w="10671">
                <a:moveTo>
                  <a:pt x="8726" y="1430"/>
                </a:moveTo>
                <a:lnTo>
                  <a:pt x="3391" y="6426"/>
                </a:lnTo>
                <a:lnTo>
                  <a:pt x="946" y="5588"/>
                </a:lnTo>
                <a:lnTo>
                  <a:pt x="8726" y="1430"/>
                </a:lnTo>
                <a:close/>
                <a:moveTo>
                  <a:pt x="9957" y="1216"/>
                </a:moveTo>
                <a:lnTo>
                  <a:pt x="8833" y="8282"/>
                </a:lnTo>
                <a:lnTo>
                  <a:pt x="6442" y="7461"/>
                </a:lnTo>
                <a:lnTo>
                  <a:pt x="6424" y="7461"/>
                </a:lnTo>
                <a:lnTo>
                  <a:pt x="5478" y="7122"/>
                </a:lnTo>
                <a:lnTo>
                  <a:pt x="9957" y="1216"/>
                </a:lnTo>
                <a:close/>
                <a:moveTo>
                  <a:pt x="8761" y="2001"/>
                </a:moveTo>
                <a:lnTo>
                  <a:pt x="4943" y="6944"/>
                </a:lnTo>
                <a:lnTo>
                  <a:pt x="4782" y="7158"/>
                </a:lnTo>
                <a:cubicBezTo>
                  <a:pt x="4765" y="7176"/>
                  <a:pt x="4747" y="7211"/>
                  <a:pt x="4729" y="7265"/>
                </a:cubicBezTo>
                <a:lnTo>
                  <a:pt x="4693" y="7425"/>
                </a:lnTo>
                <a:lnTo>
                  <a:pt x="4426" y="8639"/>
                </a:lnTo>
                <a:lnTo>
                  <a:pt x="3783" y="6783"/>
                </a:lnTo>
                <a:lnTo>
                  <a:pt x="8761" y="2001"/>
                </a:lnTo>
                <a:close/>
                <a:moveTo>
                  <a:pt x="5211" y="7622"/>
                </a:moveTo>
                <a:lnTo>
                  <a:pt x="5853" y="7836"/>
                </a:lnTo>
                <a:lnTo>
                  <a:pt x="4961" y="8710"/>
                </a:lnTo>
                <a:lnTo>
                  <a:pt x="4961" y="8710"/>
                </a:lnTo>
                <a:lnTo>
                  <a:pt x="5211" y="7622"/>
                </a:lnTo>
                <a:close/>
                <a:moveTo>
                  <a:pt x="10390" y="0"/>
                </a:moveTo>
                <a:cubicBezTo>
                  <a:pt x="10342" y="0"/>
                  <a:pt x="10292" y="14"/>
                  <a:pt x="10242" y="39"/>
                </a:cubicBezTo>
                <a:lnTo>
                  <a:pt x="161" y="5391"/>
                </a:lnTo>
                <a:cubicBezTo>
                  <a:pt x="72" y="5445"/>
                  <a:pt x="1" y="5552"/>
                  <a:pt x="1" y="5641"/>
                </a:cubicBezTo>
                <a:cubicBezTo>
                  <a:pt x="1" y="5748"/>
                  <a:pt x="90" y="5855"/>
                  <a:pt x="179" y="5873"/>
                </a:cubicBezTo>
                <a:lnTo>
                  <a:pt x="2945" y="6819"/>
                </a:lnTo>
                <a:lnTo>
                  <a:pt x="3301" y="6944"/>
                </a:lnTo>
                <a:lnTo>
                  <a:pt x="3373" y="7176"/>
                </a:lnTo>
                <a:lnTo>
                  <a:pt x="4194" y="9638"/>
                </a:lnTo>
                <a:lnTo>
                  <a:pt x="4194" y="9656"/>
                </a:lnTo>
                <a:lnTo>
                  <a:pt x="4194" y="9674"/>
                </a:lnTo>
                <a:cubicBezTo>
                  <a:pt x="4229" y="9745"/>
                  <a:pt x="4301" y="9816"/>
                  <a:pt x="4390" y="9834"/>
                </a:cubicBezTo>
                <a:cubicBezTo>
                  <a:pt x="4419" y="9844"/>
                  <a:pt x="4446" y="9848"/>
                  <a:pt x="4472" y="9848"/>
                </a:cubicBezTo>
                <a:cubicBezTo>
                  <a:pt x="4543" y="9848"/>
                  <a:pt x="4605" y="9815"/>
                  <a:pt x="4658" y="9763"/>
                </a:cubicBezTo>
                <a:lnTo>
                  <a:pt x="4747" y="9674"/>
                </a:lnTo>
                <a:lnTo>
                  <a:pt x="6424" y="8032"/>
                </a:lnTo>
                <a:lnTo>
                  <a:pt x="8975" y="8906"/>
                </a:lnTo>
                <a:cubicBezTo>
                  <a:pt x="9001" y="8919"/>
                  <a:pt x="9028" y="8925"/>
                  <a:pt x="9056" y="8925"/>
                </a:cubicBezTo>
                <a:cubicBezTo>
                  <a:pt x="9106" y="8925"/>
                  <a:pt x="9155" y="8905"/>
                  <a:pt x="9190" y="8871"/>
                </a:cubicBezTo>
                <a:cubicBezTo>
                  <a:pt x="9261" y="8835"/>
                  <a:pt x="9314" y="8764"/>
                  <a:pt x="9332" y="8692"/>
                </a:cubicBezTo>
                <a:lnTo>
                  <a:pt x="10653" y="324"/>
                </a:lnTo>
                <a:cubicBezTo>
                  <a:pt x="10670" y="199"/>
                  <a:pt x="10617" y="110"/>
                  <a:pt x="10546" y="56"/>
                </a:cubicBezTo>
                <a:cubicBezTo>
                  <a:pt x="10498" y="18"/>
                  <a:pt x="10445" y="0"/>
                  <a:pt x="10390"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nvGrpSpPr>
          <p:cNvPr id="978" name="Google Shape;978;p47"/>
          <p:cNvGrpSpPr/>
          <p:nvPr/>
        </p:nvGrpSpPr>
        <p:grpSpPr>
          <a:xfrm>
            <a:off x="9474618" y="1760035"/>
            <a:ext cx="350297" cy="290464"/>
            <a:chOff x="5549875" y="2418425"/>
            <a:chExt cx="264975" cy="213075"/>
          </a:xfrm>
        </p:grpSpPr>
        <p:sp>
          <p:nvSpPr>
            <p:cNvPr id="979" name="Google Shape;979;p47"/>
            <p:cNvSpPr/>
            <p:nvPr/>
          </p:nvSpPr>
          <p:spPr>
            <a:xfrm>
              <a:off x="5549875" y="2576925"/>
              <a:ext cx="42400" cy="54575"/>
            </a:xfrm>
            <a:custGeom>
              <a:rect b="b" l="l" r="r" t="t"/>
              <a:pathLst>
                <a:path extrusionOk="0" h="2183" w="1696">
                  <a:moveTo>
                    <a:pt x="448" y="0"/>
                  </a:moveTo>
                  <a:cubicBezTo>
                    <a:pt x="379" y="0"/>
                    <a:pt x="311" y="20"/>
                    <a:pt x="250" y="62"/>
                  </a:cubicBezTo>
                  <a:cubicBezTo>
                    <a:pt x="54" y="169"/>
                    <a:pt x="0" y="419"/>
                    <a:pt x="107" y="598"/>
                  </a:cubicBezTo>
                  <a:lnTo>
                    <a:pt x="910" y="1989"/>
                  </a:lnTo>
                  <a:cubicBezTo>
                    <a:pt x="971" y="2111"/>
                    <a:pt x="1114" y="2182"/>
                    <a:pt x="1255" y="2182"/>
                  </a:cubicBezTo>
                  <a:cubicBezTo>
                    <a:pt x="1322" y="2182"/>
                    <a:pt x="1388" y="2167"/>
                    <a:pt x="1446" y="2132"/>
                  </a:cubicBezTo>
                  <a:cubicBezTo>
                    <a:pt x="1624" y="2025"/>
                    <a:pt x="1695" y="1775"/>
                    <a:pt x="1588" y="1579"/>
                  </a:cubicBezTo>
                  <a:lnTo>
                    <a:pt x="785" y="205"/>
                  </a:lnTo>
                  <a:cubicBezTo>
                    <a:pt x="715" y="75"/>
                    <a:pt x="581" y="0"/>
                    <a:pt x="448"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80" name="Google Shape;980;p47"/>
            <p:cNvSpPr/>
            <p:nvPr/>
          </p:nvSpPr>
          <p:spPr>
            <a:xfrm>
              <a:off x="5576175" y="2418425"/>
              <a:ext cx="238675" cy="211200"/>
            </a:xfrm>
            <a:custGeom>
              <a:rect b="b" l="l" r="r" t="t"/>
              <a:pathLst>
                <a:path extrusionOk="0" h="8448" w="9547">
                  <a:moveTo>
                    <a:pt x="5693" y="6724"/>
                  </a:moveTo>
                  <a:lnTo>
                    <a:pt x="5568" y="7348"/>
                  </a:lnTo>
                  <a:lnTo>
                    <a:pt x="3730" y="7883"/>
                  </a:lnTo>
                  <a:lnTo>
                    <a:pt x="3284" y="7402"/>
                  </a:lnTo>
                  <a:lnTo>
                    <a:pt x="5693" y="6724"/>
                  </a:lnTo>
                  <a:close/>
                  <a:moveTo>
                    <a:pt x="6248" y="1"/>
                  </a:moveTo>
                  <a:cubicBezTo>
                    <a:pt x="6184" y="1"/>
                    <a:pt x="6119" y="24"/>
                    <a:pt x="6067" y="68"/>
                  </a:cubicBezTo>
                  <a:lnTo>
                    <a:pt x="1" y="5921"/>
                  </a:lnTo>
                  <a:lnTo>
                    <a:pt x="1196" y="8008"/>
                  </a:lnTo>
                  <a:lnTo>
                    <a:pt x="2713" y="7580"/>
                  </a:lnTo>
                  <a:lnTo>
                    <a:pt x="3391" y="8312"/>
                  </a:lnTo>
                  <a:cubicBezTo>
                    <a:pt x="3476" y="8396"/>
                    <a:pt x="3583" y="8448"/>
                    <a:pt x="3703" y="8448"/>
                  </a:cubicBezTo>
                  <a:cubicBezTo>
                    <a:pt x="3735" y="8448"/>
                    <a:pt x="3768" y="8444"/>
                    <a:pt x="3801" y="8437"/>
                  </a:cubicBezTo>
                  <a:lnTo>
                    <a:pt x="5800" y="7866"/>
                  </a:lnTo>
                  <a:cubicBezTo>
                    <a:pt x="5836" y="7848"/>
                    <a:pt x="5871" y="7830"/>
                    <a:pt x="5889" y="7812"/>
                  </a:cubicBezTo>
                  <a:cubicBezTo>
                    <a:pt x="5996" y="7758"/>
                    <a:pt x="6067" y="7651"/>
                    <a:pt x="6085" y="7544"/>
                  </a:cubicBezTo>
                  <a:lnTo>
                    <a:pt x="6264" y="6563"/>
                  </a:lnTo>
                  <a:lnTo>
                    <a:pt x="9315" y="5707"/>
                  </a:lnTo>
                  <a:cubicBezTo>
                    <a:pt x="9475" y="5635"/>
                    <a:pt x="9547" y="5439"/>
                    <a:pt x="9458" y="5296"/>
                  </a:cubicBezTo>
                  <a:lnTo>
                    <a:pt x="8565" y="3744"/>
                  </a:lnTo>
                  <a:lnTo>
                    <a:pt x="7370" y="1674"/>
                  </a:lnTo>
                  <a:lnTo>
                    <a:pt x="6478" y="140"/>
                  </a:lnTo>
                  <a:cubicBezTo>
                    <a:pt x="6426" y="46"/>
                    <a:pt x="6337" y="1"/>
                    <a:pt x="6248"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sp>
        <p:nvSpPr>
          <p:cNvPr id="981" name="Google Shape;981;p47"/>
          <p:cNvSpPr/>
          <p:nvPr/>
        </p:nvSpPr>
        <p:spPr>
          <a:xfrm>
            <a:off x="2620588" y="2368871"/>
            <a:ext cx="166936" cy="380674"/>
          </a:xfrm>
          <a:custGeom>
            <a:rect b="b" l="l" r="r" t="t"/>
            <a:pathLst>
              <a:path extrusionOk="0" h="11170" w="5051">
                <a:moveTo>
                  <a:pt x="1857" y="0"/>
                </a:moveTo>
                <a:cubicBezTo>
                  <a:pt x="839" y="0"/>
                  <a:pt x="1" y="839"/>
                  <a:pt x="1" y="1856"/>
                </a:cubicBezTo>
                <a:lnTo>
                  <a:pt x="1" y="8654"/>
                </a:lnTo>
                <a:cubicBezTo>
                  <a:pt x="1" y="10046"/>
                  <a:pt x="1125" y="11170"/>
                  <a:pt x="2517" y="11170"/>
                </a:cubicBezTo>
                <a:cubicBezTo>
                  <a:pt x="3908" y="11170"/>
                  <a:pt x="5050" y="10046"/>
                  <a:pt x="5050" y="8654"/>
                </a:cubicBezTo>
                <a:lnTo>
                  <a:pt x="5050" y="5853"/>
                </a:lnTo>
                <a:lnTo>
                  <a:pt x="4247" y="5853"/>
                </a:lnTo>
                <a:lnTo>
                  <a:pt x="4247" y="8654"/>
                </a:lnTo>
                <a:cubicBezTo>
                  <a:pt x="4247" y="9618"/>
                  <a:pt x="3480" y="10385"/>
                  <a:pt x="2517" y="10385"/>
                </a:cubicBezTo>
                <a:cubicBezTo>
                  <a:pt x="1571" y="10385"/>
                  <a:pt x="786" y="9618"/>
                  <a:pt x="786" y="8654"/>
                </a:cubicBezTo>
                <a:lnTo>
                  <a:pt x="786" y="1856"/>
                </a:lnTo>
                <a:cubicBezTo>
                  <a:pt x="786" y="1285"/>
                  <a:pt x="1268" y="803"/>
                  <a:pt x="1857" y="803"/>
                </a:cubicBezTo>
                <a:cubicBezTo>
                  <a:pt x="2445" y="803"/>
                  <a:pt x="2909" y="1285"/>
                  <a:pt x="2909" y="1856"/>
                </a:cubicBezTo>
                <a:lnTo>
                  <a:pt x="2909" y="8119"/>
                </a:lnTo>
                <a:cubicBezTo>
                  <a:pt x="2909" y="8351"/>
                  <a:pt x="2749" y="8511"/>
                  <a:pt x="2517" y="8511"/>
                </a:cubicBezTo>
                <a:cubicBezTo>
                  <a:pt x="2303" y="8511"/>
                  <a:pt x="2124" y="8351"/>
                  <a:pt x="2124" y="8119"/>
                </a:cubicBezTo>
                <a:lnTo>
                  <a:pt x="2124" y="4925"/>
                </a:lnTo>
                <a:lnTo>
                  <a:pt x="1321" y="4925"/>
                </a:lnTo>
                <a:lnTo>
                  <a:pt x="1321" y="8119"/>
                </a:lnTo>
                <a:cubicBezTo>
                  <a:pt x="1321" y="8779"/>
                  <a:pt x="1857" y="9314"/>
                  <a:pt x="2517" y="9314"/>
                </a:cubicBezTo>
                <a:cubicBezTo>
                  <a:pt x="3177" y="9314"/>
                  <a:pt x="3712" y="8779"/>
                  <a:pt x="3712" y="8119"/>
                </a:cubicBezTo>
                <a:lnTo>
                  <a:pt x="3712" y="1856"/>
                </a:lnTo>
                <a:cubicBezTo>
                  <a:pt x="3712" y="839"/>
                  <a:pt x="2891" y="0"/>
                  <a:pt x="1857"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nvGrpSpPr>
          <p:cNvPr id="982" name="Google Shape;982;p47"/>
          <p:cNvGrpSpPr/>
          <p:nvPr/>
        </p:nvGrpSpPr>
        <p:grpSpPr>
          <a:xfrm>
            <a:off x="3570694" y="2404542"/>
            <a:ext cx="299598" cy="308322"/>
            <a:chOff x="3739275" y="2525850"/>
            <a:chExt cx="226625" cy="226175"/>
          </a:xfrm>
        </p:grpSpPr>
        <p:sp>
          <p:nvSpPr>
            <p:cNvPr id="983" name="Google Shape;983;p47"/>
            <p:cNvSpPr/>
            <p:nvPr/>
          </p:nvSpPr>
          <p:spPr>
            <a:xfrm>
              <a:off x="3779425" y="2525850"/>
              <a:ext cx="20100" cy="40150"/>
            </a:xfrm>
            <a:custGeom>
              <a:rect b="b" l="l" r="r" t="t"/>
              <a:pathLst>
                <a:path extrusionOk="0" h="1606" w="804">
                  <a:moveTo>
                    <a:pt x="393" y="0"/>
                  </a:moveTo>
                  <a:cubicBezTo>
                    <a:pt x="179" y="0"/>
                    <a:pt x="1" y="178"/>
                    <a:pt x="1" y="410"/>
                  </a:cubicBezTo>
                  <a:lnTo>
                    <a:pt x="1" y="1195"/>
                  </a:lnTo>
                  <a:cubicBezTo>
                    <a:pt x="1" y="1427"/>
                    <a:pt x="179" y="1606"/>
                    <a:pt x="393" y="1606"/>
                  </a:cubicBezTo>
                  <a:cubicBezTo>
                    <a:pt x="625" y="1606"/>
                    <a:pt x="804" y="1427"/>
                    <a:pt x="804" y="1195"/>
                  </a:cubicBezTo>
                  <a:lnTo>
                    <a:pt x="804" y="410"/>
                  </a:lnTo>
                  <a:cubicBezTo>
                    <a:pt x="804" y="178"/>
                    <a:pt x="625" y="0"/>
                    <a:pt x="393"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84" name="Google Shape;984;p47"/>
            <p:cNvSpPr/>
            <p:nvPr/>
          </p:nvSpPr>
          <p:spPr>
            <a:xfrm>
              <a:off x="3739275" y="2605675"/>
              <a:ext cx="226625" cy="146350"/>
            </a:xfrm>
            <a:custGeom>
              <a:rect b="b" l="l" r="r" t="t"/>
              <a:pathLst>
                <a:path extrusionOk="0" h="5854" w="9065">
                  <a:moveTo>
                    <a:pt x="2927" y="804"/>
                  </a:moveTo>
                  <a:lnTo>
                    <a:pt x="2927" y="1856"/>
                  </a:lnTo>
                  <a:lnTo>
                    <a:pt x="804" y="1856"/>
                  </a:lnTo>
                  <a:lnTo>
                    <a:pt x="804" y="804"/>
                  </a:lnTo>
                  <a:close/>
                  <a:moveTo>
                    <a:pt x="5604" y="804"/>
                  </a:moveTo>
                  <a:lnTo>
                    <a:pt x="5604" y="1856"/>
                  </a:lnTo>
                  <a:lnTo>
                    <a:pt x="3462" y="1856"/>
                  </a:lnTo>
                  <a:lnTo>
                    <a:pt x="3462" y="804"/>
                  </a:lnTo>
                  <a:close/>
                  <a:moveTo>
                    <a:pt x="8262" y="804"/>
                  </a:moveTo>
                  <a:lnTo>
                    <a:pt x="8262" y="1856"/>
                  </a:lnTo>
                  <a:lnTo>
                    <a:pt x="6121" y="1856"/>
                  </a:lnTo>
                  <a:lnTo>
                    <a:pt x="6121" y="804"/>
                  </a:lnTo>
                  <a:close/>
                  <a:moveTo>
                    <a:pt x="2927" y="2392"/>
                  </a:moveTo>
                  <a:lnTo>
                    <a:pt x="2927" y="3462"/>
                  </a:lnTo>
                  <a:lnTo>
                    <a:pt x="804" y="3462"/>
                  </a:lnTo>
                  <a:lnTo>
                    <a:pt x="804" y="2392"/>
                  </a:lnTo>
                  <a:close/>
                  <a:moveTo>
                    <a:pt x="5604" y="2392"/>
                  </a:moveTo>
                  <a:lnTo>
                    <a:pt x="5604" y="3462"/>
                  </a:lnTo>
                  <a:lnTo>
                    <a:pt x="3462" y="3462"/>
                  </a:lnTo>
                  <a:lnTo>
                    <a:pt x="3462" y="2392"/>
                  </a:lnTo>
                  <a:close/>
                  <a:moveTo>
                    <a:pt x="8262" y="2392"/>
                  </a:moveTo>
                  <a:lnTo>
                    <a:pt x="8262" y="3462"/>
                  </a:lnTo>
                  <a:lnTo>
                    <a:pt x="6121" y="3462"/>
                  </a:lnTo>
                  <a:lnTo>
                    <a:pt x="6121" y="2392"/>
                  </a:lnTo>
                  <a:close/>
                  <a:moveTo>
                    <a:pt x="2927" y="3980"/>
                  </a:moveTo>
                  <a:lnTo>
                    <a:pt x="2927" y="5050"/>
                  </a:lnTo>
                  <a:lnTo>
                    <a:pt x="804" y="5050"/>
                  </a:lnTo>
                  <a:lnTo>
                    <a:pt x="804" y="3980"/>
                  </a:lnTo>
                  <a:close/>
                  <a:moveTo>
                    <a:pt x="5604" y="3980"/>
                  </a:moveTo>
                  <a:lnTo>
                    <a:pt x="5604" y="5050"/>
                  </a:lnTo>
                  <a:lnTo>
                    <a:pt x="3462" y="5050"/>
                  </a:lnTo>
                  <a:lnTo>
                    <a:pt x="3462" y="3980"/>
                  </a:lnTo>
                  <a:close/>
                  <a:moveTo>
                    <a:pt x="8262" y="3980"/>
                  </a:moveTo>
                  <a:lnTo>
                    <a:pt x="8262" y="5050"/>
                  </a:lnTo>
                  <a:lnTo>
                    <a:pt x="6121" y="5050"/>
                  </a:lnTo>
                  <a:lnTo>
                    <a:pt x="6121" y="3980"/>
                  </a:lnTo>
                  <a:close/>
                  <a:moveTo>
                    <a:pt x="1" y="1"/>
                  </a:moveTo>
                  <a:lnTo>
                    <a:pt x="1" y="5853"/>
                  </a:lnTo>
                  <a:lnTo>
                    <a:pt x="9065" y="5853"/>
                  </a:lnTo>
                  <a:lnTo>
                    <a:pt x="9065" y="1"/>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85" name="Google Shape;985;p47"/>
            <p:cNvSpPr/>
            <p:nvPr/>
          </p:nvSpPr>
          <p:spPr>
            <a:xfrm>
              <a:off x="3905675" y="2525850"/>
              <a:ext cx="20100" cy="40150"/>
            </a:xfrm>
            <a:custGeom>
              <a:rect b="b" l="l" r="r" t="t"/>
              <a:pathLst>
                <a:path extrusionOk="0" h="1606" w="804">
                  <a:moveTo>
                    <a:pt x="411" y="0"/>
                  </a:moveTo>
                  <a:cubicBezTo>
                    <a:pt x="179" y="0"/>
                    <a:pt x="0" y="178"/>
                    <a:pt x="0" y="410"/>
                  </a:cubicBezTo>
                  <a:lnTo>
                    <a:pt x="0" y="1195"/>
                  </a:lnTo>
                  <a:cubicBezTo>
                    <a:pt x="0" y="1427"/>
                    <a:pt x="179" y="1606"/>
                    <a:pt x="411" y="1606"/>
                  </a:cubicBezTo>
                  <a:cubicBezTo>
                    <a:pt x="643" y="1606"/>
                    <a:pt x="803" y="1427"/>
                    <a:pt x="803" y="1195"/>
                  </a:cubicBezTo>
                  <a:lnTo>
                    <a:pt x="803" y="410"/>
                  </a:lnTo>
                  <a:cubicBezTo>
                    <a:pt x="803" y="178"/>
                    <a:pt x="643" y="0"/>
                    <a:pt x="411"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86" name="Google Shape;986;p47"/>
            <p:cNvSpPr/>
            <p:nvPr/>
          </p:nvSpPr>
          <p:spPr>
            <a:xfrm>
              <a:off x="3739275" y="2545900"/>
              <a:ext cx="226625" cy="46425"/>
            </a:xfrm>
            <a:custGeom>
              <a:rect b="b" l="l" r="r" t="t"/>
              <a:pathLst>
                <a:path extrusionOk="0" h="1857" w="9065">
                  <a:moveTo>
                    <a:pt x="1" y="1"/>
                  </a:moveTo>
                  <a:lnTo>
                    <a:pt x="1" y="1857"/>
                  </a:lnTo>
                  <a:lnTo>
                    <a:pt x="9065" y="1857"/>
                  </a:lnTo>
                  <a:lnTo>
                    <a:pt x="9065" y="1"/>
                  </a:lnTo>
                  <a:lnTo>
                    <a:pt x="7994" y="1"/>
                  </a:lnTo>
                  <a:lnTo>
                    <a:pt x="7994" y="393"/>
                  </a:lnTo>
                  <a:cubicBezTo>
                    <a:pt x="7994" y="929"/>
                    <a:pt x="7584" y="1321"/>
                    <a:pt x="7067" y="1321"/>
                  </a:cubicBezTo>
                  <a:cubicBezTo>
                    <a:pt x="6549" y="1321"/>
                    <a:pt x="6121" y="929"/>
                    <a:pt x="6121" y="393"/>
                  </a:cubicBezTo>
                  <a:lnTo>
                    <a:pt x="6121" y="1"/>
                  </a:lnTo>
                  <a:lnTo>
                    <a:pt x="2927" y="1"/>
                  </a:lnTo>
                  <a:lnTo>
                    <a:pt x="2927" y="393"/>
                  </a:lnTo>
                  <a:cubicBezTo>
                    <a:pt x="2927" y="929"/>
                    <a:pt x="2535" y="1321"/>
                    <a:pt x="1999" y="1321"/>
                  </a:cubicBezTo>
                  <a:cubicBezTo>
                    <a:pt x="1482" y="1321"/>
                    <a:pt x="1072" y="929"/>
                    <a:pt x="1072" y="393"/>
                  </a:cubicBezTo>
                  <a:lnTo>
                    <a:pt x="1072" y="1"/>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grpSp>
        <p:nvGrpSpPr>
          <p:cNvPr id="987" name="Google Shape;987;p47"/>
          <p:cNvGrpSpPr/>
          <p:nvPr/>
        </p:nvGrpSpPr>
        <p:grpSpPr>
          <a:xfrm>
            <a:off x="3043876" y="2377772"/>
            <a:ext cx="272464" cy="361861"/>
            <a:chOff x="4518575" y="2506200"/>
            <a:chExt cx="206100" cy="265450"/>
          </a:xfrm>
        </p:grpSpPr>
        <p:sp>
          <p:nvSpPr>
            <p:cNvPr id="988" name="Google Shape;988;p47"/>
            <p:cNvSpPr/>
            <p:nvPr/>
          </p:nvSpPr>
          <p:spPr>
            <a:xfrm>
              <a:off x="4518575" y="2506200"/>
              <a:ext cx="206100" cy="265450"/>
            </a:xfrm>
            <a:custGeom>
              <a:rect b="b" l="l" r="r" t="t"/>
              <a:pathLst>
                <a:path extrusionOk="0" h="10618" w="8244">
                  <a:moveTo>
                    <a:pt x="7440" y="786"/>
                  </a:moveTo>
                  <a:lnTo>
                    <a:pt x="7440" y="9832"/>
                  </a:lnTo>
                  <a:lnTo>
                    <a:pt x="803" y="9832"/>
                  </a:lnTo>
                  <a:lnTo>
                    <a:pt x="803" y="786"/>
                  </a:lnTo>
                  <a:close/>
                  <a:moveTo>
                    <a:pt x="0" y="1"/>
                  </a:moveTo>
                  <a:lnTo>
                    <a:pt x="0" y="10617"/>
                  </a:lnTo>
                  <a:lnTo>
                    <a:pt x="8243" y="10617"/>
                  </a:lnTo>
                  <a:lnTo>
                    <a:pt x="8243" y="1"/>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89" name="Google Shape;989;p47"/>
            <p:cNvSpPr/>
            <p:nvPr/>
          </p:nvSpPr>
          <p:spPr>
            <a:xfrm>
              <a:off x="4628300" y="2555725"/>
              <a:ext cx="56225" cy="13400"/>
            </a:xfrm>
            <a:custGeom>
              <a:rect b="b" l="l" r="r" t="t"/>
              <a:pathLst>
                <a:path extrusionOk="0" h="536" w="2249">
                  <a:moveTo>
                    <a:pt x="0" y="0"/>
                  </a:moveTo>
                  <a:lnTo>
                    <a:pt x="0" y="536"/>
                  </a:lnTo>
                  <a:lnTo>
                    <a:pt x="2249" y="536"/>
                  </a:lnTo>
                  <a:lnTo>
                    <a:pt x="2249" y="0"/>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90" name="Google Shape;990;p47"/>
            <p:cNvSpPr/>
            <p:nvPr/>
          </p:nvSpPr>
          <p:spPr>
            <a:xfrm>
              <a:off x="4628300" y="2608800"/>
              <a:ext cx="56225" cy="13425"/>
            </a:xfrm>
            <a:custGeom>
              <a:rect b="b" l="l" r="r" t="t"/>
              <a:pathLst>
                <a:path extrusionOk="0" h="537" w="2249">
                  <a:moveTo>
                    <a:pt x="0" y="1"/>
                  </a:moveTo>
                  <a:lnTo>
                    <a:pt x="0" y="536"/>
                  </a:lnTo>
                  <a:lnTo>
                    <a:pt x="2249" y="536"/>
                  </a:lnTo>
                  <a:lnTo>
                    <a:pt x="2249" y="1"/>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91" name="Google Shape;991;p47"/>
            <p:cNvSpPr/>
            <p:nvPr/>
          </p:nvSpPr>
          <p:spPr>
            <a:xfrm>
              <a:off x="4628300" y="2715425"/>
              <a:ext cx="56225" cy="13400"/>
            </a:xfrm>
            <a:custGeom>
              <a:rect b="b" l="l" r="r" t="t"/>
              <a:pathLst>
                <a:path extrusionOk="0" h="536" w="2249">
                  <a:moveTo>
                    <a:pt x="0" y="0"/>
                  </a:moveTo>
                  <a:lnTo>
                    <a:pt x="0" y="535"/>
                  </a:lnTo>
                  <a:lnTo>
                    <a:pt x="2249" y="535"/>
                  </a:lnTo>
                  <a:lnTo>
                    <a:pt x="2249" y="0"/>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92" name="Google Shape;992;p47"/>
            <p:cNvSpPr/>
            <p:nvPr/>
          </p:nvSpPr>
          <p:spPr>
            <a:xfrm>
              <a:off x="4628300" y="2662325"/>
              <a:ext cx="56225" cy="12975"/>
            </a:xfrm>
            <a:custGeom>
              <a:rect b="b" l="l" r="r" t="t"/>
              <a:pathLst>
                <a:path extrusionOk="0" h="519" w="2249">
                  <a:moveTo>
                    <a:pt x="0" y="1"/>
                  </a:moveTo>
                  <a:lnTo>
                    <a:pt x="0" y="518"/>
                  </a:lnTo>
                  <a:lnTo>
                    <a:pt x="2249" y="518"/>
                  </a:lnTo>
                  <a:lnTo>
                    <a:pt x="2249" y="1"/>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93" name="Google Shape;993;p47"/>
            <p:cNvSpPr/>
            <p:nvPr/>
          </p:nvSpPr>
          <p:spPr>
            <a:xfrm>
              <a:off x="4558275" y="2539225"/>
              <a:ext cx="49525" cy="40600"/>
            </a:xfrm>
            <a:custGeom>
              <a:rect b="b" l="l" r="r" t="t"/>
              <a:pathLst>
                <a:path extrusionOk="0" h="1624" w="1981">
                  <a:moveTo>
                    <a:pt x="1606" y="0"/>
                  </a:moveTo>
                  <a:lnTo>
                    <a:pt x="732" y="875"/>
                  </a:lnTo>
                  <a:lnTo>
                    <a:pt x="375" y="536"/>
                  </a:lnTo>
                  <a:lnTo>
                    <a:pt x="0" y="910"/>
                  </a:lnTo>
                  <a:lnTo>
                    <a:pt x="732" y="1624"/>
                  </a:lnTo>
                  <a:lnTo>
                    <a:pt x="1981" y="375"/>
                  </a:lnTo>
                  <a:lnTo>
                    <a:pt x="1606" y="0"/>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94" name="Google Shape;994;p47"/>
            <p:cNvSpPr/>
            <p:nvPr/>
          </p:nvSpPr>
          <p:spPr>
            <a:xfrm>
              <a:off x="4558275" y="2592300"/>
              <a:ext cx="49525" cy="40625"/>
            </a:xfrm>
            <a:custGeom>
              <a:rect b="b" l="l" r="r" t="t"/>
              <a:pathLst>
                <a:path extrusionOk="0" h="1625" w="1981">
                  <a:moveTo>
                    <a:pt x="1606" y="1"/>
                  </a:moveTo>
                  <a:lnTo>
                    <a:pt x="732" y="893"/>
                  </a:lnTo>
                  <a:lnTo>
                    <a:pt x="375" y="536"/>
                  </a:lnTo>
                  <a:lnTo>
                    <a:pt x="0" y="911"/>
                  </a:lnTo>
                  <a:lnTo>
                    <a:pt x="732" y="1624"/>
                  </a:lnTo>
                  <a:lnTo>
                    <a:pt x="1981" y="375"/>
                  </a:lnTo>
                  <a:lnTo>
                    <a:pt x="1606" y="1"/>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95" name="Google Shape;995;p47"/>
            <p:cNvSpPr/>
            <p:nvPr/>
          </p:nvSpPr>
          <p:spPr>
            <a:xfrm>
              <a:off x="4558275" y="2645375"/>
              <a:ext cx="49525" cy="41075"/>
            </a:xfrm>
            <a:custGeom>
              <a:rect b="b" l="l" r="r" t="t"/>
              <a:pathLst>
                <a:path extrusionOk="0" h="1643" w="1981">
                  <a:moveTo>
                    <a:pt x="1606" y="1"/>
                  </a:moveTo>
                  <a:lnTo>
                    <a:pt x="732" y="893"/>
                  </a:lnTo>
                  <a:lnTo>
                    <a:pt x="375" y="536"/>
                  </a:lnTo>
                  <a:lnTo>
                    <a:pt x="0" y="911"/>
                  </a:lnTo>
                  <a:lnTo>
                    <a:pt x="732" y="1642"/>
                  </a:lnTo>
                  <a:lnTo>
                    <a:pt x="1981" y="376"/>
                  </a:lnTo>
                  <a:lnTo>
                    <a:pt x="1606" y="1"/>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96" name="Google Shape;996;p47"/>
            <p:cNvSpPr/>
            <p:nvPr/>
          </p:nvSpPr>
          <p:spPr>
            <a:xfrm>
              <a:off x="4558275" y="2698025"/>
              <a:ext cx="49525" cy="40600"/>
            </a:xfrm>
            <a:custGeom>
              <a:rect b="b" l="l" r="r" t="t"/>
              <a:pathLst>
                <a:path extrusionOk="0" h="1624" w="1981">
                  <a:moveTo>
                    <a:pt x="1606" y="0"/>
                  </a:moveTo>
                  <a:lnTo>
                    <a:pt x="732" y="875"/>
                  </a:lnTo>
                  <a:lnTo>
                    <a:pt x="375" y="536"/>
                  </a:lnTo>
                  <a:lnTo>
                    <a:pt x="0" y="910"/>
                  </a:lnTo>
                  <a:lnTo>
                    <a:pt x="732" y="1624"/>
                  </a:lnTo>
                  <a:lnTo>
                    <a:pt x="1981" y="375"/>
                  </a:lnTo>
                  <a:lnTo>
                    <a:pt x="1606" y="0"/>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grpSp>
        <p:nvGrpSpPr>
          <p:cNvPr id="997" name="Google Shape;997;p47"/>
          <p:cNvGrpSpPr/>
          <p:nvPr/>
        </p:nvGrpSpPr>
        <p:grpSpPr>
          <a:xfrm>
            <a:off x="4125077" y="2404742"/>
            <a:ext cx="299631" cy="308322"/>
            <a:chOff x="4164375" y="1677425"/>
            <a:chExt cx="226650" cy="226175"/>
          </a:xfrm>
        </p:grpSpPr>
        <p:sp>
          <p:nvSpPr>
            <p:cNvPr id="998" name="Google Shape;998;p47"/>
            <p:cNvSpPr/>
            <p:nvPr/>
          </p:nvSpPr>
          <p:spPr>
            <a:xfrm>
              <a:off x="4164375" y="1677425"/>
              <a:ext cx="226650" cy="226175"/>
            </a:xfrm>
            <a:custGeom>
              <a:rect b="b" l="l" r="r" t="t"/>
              <a:pathLst>
                <a:path extrusionOk="0" h="9047" w="9066">
                  <a:moveTo>
                    <a:pt x="1" y="0"/>
                  </a:moveTo>
                  <a:lnTo>
                    <a:pt x="1" y="9047"/>
                  </a:lnTo>
                  <a:lnTo>
                    <a:pt x="9065" y="9047"/>
                  </a:lnTo>
                  <a:lnTo>
                    <a:pt x="9065" y="8244"/>
                  </a:lnTo>
                  <a:lnTo>
                    <a:pt x="804" y="8244"/>
                  </a:lnTo>
                  <a:lnTo>
                    <a:pt x="804" y="0"/>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999" name="Google Shape;999;p47"/>
            <p:cNvSpPr/>
            <p:nvPr/>
          </p:nvSpPr>
          <p:spPr>
            <a:xfrm>
              <a:off x="4204525" y="1747450"/>
              <a:ext cx="36600" cy="116450"/>
            </a:xfrm>
            <a:custGeom>
              <a:rect b="b" l="l" r="r" t="t"/>
              <a:pathLst>
                <a:path extrusionOk="0" h="4658" w="1464">
                  <a:moveTo>
                    <a:pt x="1" y="1"/>
                  </a:moveTo>
                  <a:lnTo>
                    <a:pt x="1" y="4658"/>
                  </a:lnTo>
                  <a:lnTo>
                    <a:pt x="1464" y="4658"/>
                  </a:lnTo>
                  <a:lnTo>
                    <a:pt x="1464" y="1"/>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000" name="Google Shape;1000;p47"/>
            <p:cNvSpPr/>
            <p:nvPr/>
          </p:nvSpPr>
          <p:spPr>
            <a:xfrm>
              <a:off x="4254500" y="1677425"/>
              <a:ext cx="36600" cy="186475"/>
            </a:xfrm>
            <a:custGeom>
              <a:rect b="b" l="l" r="r" t="t"/>
              <a:pathLst>
                <a:path extrusionOk="0" h="7459" w="1464">
                  <a:moveTo>
                    <a:pt x="0" y="0"/>
                  </a:moveTo>
                  <a:lnTo>
                    <a:pt x="0" y="7459"/>
                  </a:lnTo>
                  <a:lnTo>
                    <a:pt x="1463" y="7459"/>
                  </a:lnTo>
                  <a:lnTo>
                    <a:pt x="1463" y="0"/>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001" name="Google Shape;1001;p47"/>
            <p:cNvSpPr/>
            <p:nvPr/>
          </p:nvSpPr>
          <p:spPr>
            <a:xfrm>
              <a:off x="4304450" y="1747450"/>
              <a:ext cx="36600" cy="116450"/>
            </a:xfrm>
            <a:custGeom>
              <a:rect b="b" l="l" r="r" t="t"/>
              <a:pathLst>
                <a:path extrusionOk="0" h="4658" w="1464">
                  <a:moveTo>
                    <a:pt x="1" y="1"/>
                  </a:moveTo>
                  <a:lnTo>
                    <a:pt x="1" y="4658"/>
                  </a:lnTo>
                  <a:lnTo>
                    <a:pt x="1464" y="4658"/>
                  </a:lnTo>
                  <a:lnTo>
                    <a:pt x="1464" y="1"/>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002" name="Google Shape;1002;p47"/>
            <p:cNvSpPr/>
            <p:nvPr/>
          </p:nvSpPr>
          <p:spPr>
            <a:xfrm>
              <a:off x="4354400" y="1803650"/>
              <a:ext cx="36625" cy="60250"/>
            </a:xfrm>
            <a:custGeom>
              <a:rect b="b" l="l" r="r" t="t"/>
              <a:pathLst>
                <a:path extrusionOk="0" h="2410" w="1465">
                  <a:moveTo>
                    <a:pt x="1" y="1"/>
                  </a:moveTo>
                  <a:lnTo>
                    <a:pt x="1" y="2410"/>
                  </a:lnTo>
                  <a:lnTo>
                    <a:pt x="1464" y="2410"/>
                  </a:lnTo>
                  <a:lnTo>
                    <a:pt x="1464" y="1"/>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grpSp>
        <p:nvGrpSpPr>
          <p:cNvPr id="1003" name="Google Shape;1003;p47"/>
          <p:cNvGrpSpPr/>
          <p:nvPr/>
        </p:nvGrpSpPr>
        <p:grpSpPr>
          <a:xfrm>
            <a:off x="5179042" y="2395931"/>
            <a:ext cx="299003" cy="308322"/>
            <a:chOff x="5226025" y="1677425"/>
            <a:chExt cx="226175" cy="226175"/>
          </a:xfrm>
        </p:grpSpPr>
        <p:sp>
          <p:nvSpPr>
            <p:cNvPr id="1004" name="Google Shape;1004;p47"/>
            <p:cNvSpPr/>
            <p:nvPr/>
          </p:nvSpPr>
          <p:spPr>
            <a:xfrm>
              <a:off x="5226025" y="1677425"/>
              <a:ext cx="226175" cy="226175"/>
            </a:xfrm>
            <a:custGeom>
              <a:rect b="b" l="l" r="r" t="t"/>
              <a:pathLst>
                <a:path extrusionOk="0" h="9047" w="9047">
                  <a:moveTo>
                    <a:pt x="0" y="0"/>
                  </a:moveTo>
                  <a:lnTo>
                    <a:pt x="0" y="9047"/>
                  </a:lnTo>
                  <a:lnTo>
                    <a:pt x="9047" y="9047"/>
                  </a:lnTo>
                  <a:lnTo>
                    <a:pt x="9047" y="8244"/>
                  </a:lnTo>
                  <a:lnTo>
                    <a:pt x="803" y="8244"/>
                  </a:lnTo>
                  <a:lnTo>
                    <a:pt x="803" y="0"/>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005" name="Google Shape;1005;p47"/>
            <p:cNvSpPr/>
            <p:nvPr/>
          </p:nvSpPr>
          <p:spPr>
            <a:xfrm>
              <a:off x="5259025" y="1733625"/>
              <a:ext cx="193175" cy="113325"/>
            </a:xfrm>
            <a:custGeom>
              <a:rect b="b" l="l" r="r" t="t"/>
              <a:pathLst>
                <a:path extrusionOk="0" h="4533" w="7727">
                  <a:moveTo>
                    <a:pt x="554" y="1"/>
                  </a:moveTo>
                  <a:lnTo>
                    <a:pt x="1" y="571"/>
                  </a:lnTo>
                  <a:lnTo>
                    <a:pt x="2410" y="2980"/>
                  </a:lnTo>
                  <a:lnTo>
                    <a:pt x="3213" y="2177"/>
                  </a:lnTo>
                  <a:lnTo>
                    <a:pt x="4533" y="3516"/>
                  </a:lnTo>
                  <a:lnTo>
                    <a:pt x="5336" y="2713"/>
                  </a:lnTo>
                  <a:lnTo>
                    <a:pt x="6389" y="3765"/>
                  </a:lnTo>
                  <a:lnTo>
                    <a:pt x="5603" y="4533"/>
                  </a:lnTo>
                  <a:lnTo>
                    <a:pt x="7727" y="4533"/>
                  </a:lnTo>
                  <a:lnTo>
                    <a:pt x="7727" y="2409"/>
                  </a:lnTo>
                  <a:lnTo>
                    <a:pt x="6942" y="3194"/>
                  </a:lnTo>
                  <a:lnTo>
                    <a:pt x="5336" y="1589"/>
                  </a:lnTo>
                  <a:lnTo>
                    <a:pt x="4533" y="2391"/>
                  </a:lnTo>
                  <a:lnTo>
                    <a:pt x="3213" y="1053"/>
                  </a:lnTo>
                  <a:lnTo>
                    <a:pt x="2410" y="1856"/>
                  </a:lnTo>
                  <a:lnTo>
                    <a:pt x="554" y="1"/>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grpSp>
        <p:nvGrpSpPr>
          <p:cNvPr id="1006" name="Google Shape;1006;p47"/>
          <p:cNvGrpSpPr/>
          <p:nvPr/>
        </p:nvGrpSpPr>
        <p:grpSpPr>
          <a:xfrm>
            <a:off x="4652426" y="2396024"/>
            <a:ext cx="299003" cy="308322"/>
            <a:chOff x="4835275" y="1198350"/>
            <a:chExt cx="226175" cy="226175"/>
          </a:xfrm>
        </p:grpSpPr>
        <p:sp>
          <p:nvSpPr>
            <p:cNvPr id="1007" name="Google Shape;1007;p47"/>
            <p:cNvSpPr/>
            <p:nvPr/>
          </p:nvSpPr>
          <p:spPr>
            <a:xfrm>
              <a:off x="4835275" y="1198350"/>
              <a:ext cx="226175" cy="226175"/>
            </a:xfrm>
            <a:custGeom>
              <a:rect b="b" l="l" r="r" t="t"/>
              <a:pathLst>
                <a:path extrusionOk="0" h="9047" w="9047">
                  <a:moveTo>
                    <a:pt x="0" y="0"/>
                  </a:moveTo>
                  <a:lnTo>
                    <a:pt x="0" y="9047"/>
                  </a:lnTo>
                  <a:lnTo>
                    <a:pt x="9047" y="9047"/>
                  </a:lnTo>
                  <a:lnTo>
                    <a:pt x="9047" y="8244"/>
                  </a:lnTo>
                  <a:lnTo>
                    <a:pt x="803" y="8244"/>
                  </a:lnTo>
                  <a:lnTo>
                    <a:pt x="803" y="0"/>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008" name="Google Shape;1008;p47"/>
            <p:cNvSpPr/>
            <p:nvPr/>
          </p:nvSpPr>
          <p:spPr>
            <a:xfrm>
              <a:off x="4868275" y="1255000"/>
              <a:ext cx="193175" cy="113325"/>
            </a:xfrm>
            <a:custGeom>
              <a:rect b="b" l="l" r="r" t="t"/>
              <a:pathLst>
                <a:path extrusionOk="0" h="4533" w="7727">
                  <a:moveTo>
                    <a:pt x="5603" y="0"/>
                  </a:moveTo>
                  <a:lnTo>
                    <a:pt x="6388" y="785"/>
                  </a:lnTo>
                  <a:lnTo>
                    <a:pt x="5336" y="1838"/>
                  </a:lnTo>
                  <a:lnTo>
                    <a:pt x="4533" y="1035"/>
                  </a:lnTo>
                  <a:lnTo>
                    <a:pt x="3195" y="2356"/>
                  </a:lnTo>
                  <a:lnTo>
                    <a:pt x="2409" y="1571"/>
                  </a:lnTo>
                  <a:lnTo>
                    <a:pt x="1" y="3979"/>
                  </a:lnTo>
                  <a:lnTo>
                    <a:pt x="554" y="4532"/>
                  </a:lnTo>
                  <a:lnTo>
                    <a:pt x="2409" y="2695"/>
                  </a:lnTo>
                  <a:lnTo>
                    <a:pt x="3195" y="3480"/>
                  </a:lnTo>
                  <a:lnTo>
                    <a:pt x="4533" y="2159"/>
                  </a:lnTo>
                  <a:lnTo>
                    <a:pt x="5336" y="2962"/>
                  </a:lnTo>
                  <a:lnTo>
                    <a:pt x="6941" y="1339"/>
                  </a:lnTo>
                  <a:lnTo>
                    <a:pt x="7727" y="2124"/>
                  </a:lnTo>
                  <a:lnTo>
                    <a:pt x="7727" y="0"/>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grpSp>
        <p:nvGrpSpPr>
          <p:cNvPr id="1009" name="Google Shape;1009;p47"/>
          <p:cNvGrpSpPr/>
          <p:nvPr/>
        </p:nvGrpSpPr>
        <p:grpSpPr>
          <a:xfrm>
            <a:off x="6339271" y="2379923"/>
            <a:ext cx="347356" cy="358215"/>
            <a:chOff x="968775" y="1180050"/>
            <a:chExt cx="262750" cy="262775"/>
          </a:xfrm>
        </p:grpSpPr>
        <p:sp>
          <p:nvSpPr>
            <p:cNvPr id="1010" name="Google Shape;1010;p47"/>
            <p:cNvSpPr/>
            <p:nvPr/>
          </p:nvSpPr>
          <p:spPr>
            <a:xfrm>
              <a:off x="1061550" y="1180050"/>
              <a:ext cx="169975" cy="169550"/>
            </a:xfrm>
            <a:custGeom>
              <a:rect b="b" l="l" r="r" t="t"/>
              <a:pathLst>
                <a:path extrusionOk="0" h="6782" w="6799">
                  <a:moveTo>
                    <a:pt x="5478" y="1"/>
                  </a:moveTo>
                  <a:lnTo>
                    <a:pt x="4015" y="1464"/>
                  </a:lnTo>
                  <a:lnTo>
                    <a:pt x="4086" y="2160"/>
                  </a:lnTo>
                  <a:lnTo>
                    <a:pt x="1963" y="4283"/>
                  </a:lnTo>
                  <a:cubicBezTo>
                    <a:pt x="1785" y="4194"/>
                    <a:pt x="1571" y="4122"/>
                    <a:pt x="1339" y="4122"/>
                  </a:cubicBezTo>
                  <a:cubicBezTo>
                    <a:pt x="607" y="4122"/>
                    <a:pt x="1" y="4729"/>
                    <a:pt x="1" y="5461"/>
                  </a:cubicBezTo>
                  <a:cubicBezTo>
                    <a:pt x="1" y="6192"/>
                    <a:pt x="607" y="6781"/>
                    <a:pt x="1339" y="6781"/>
                  </a:cubicBezTo>
                  <a:cubicBezTo>
                    <a:pt x="2070" y="6781"/>
                    <a:pt x="2677" y="6192"/>
                    <a:pt x="2677" y="5461"/>
                  </a:cubicBezTo>
                  <a:cubicBezTo>
                    <a:pt x="2677" y="5229"/>
                    <a:pt x="2606" y="5032"/>
                    <a:pt x="2516" y="4854"/>
                  </a:cubicBezTo>
                  <a:lnTo>
                    <a:pt x="4657" y="2713"/>
                  </a:lnTo>
                  <a:lnTo>
                    <a:pt x="5335" y="2784"/>
                  </a:lnTo>
                  <a:lnTo>
                    <a:pt x="6799" y="1321"/>
                  </a:lnTo>
                  <a:lnTo>
                    <a:pt x="5603" y="1196"/>
                  </a:lnTo>
                  <a:lnTo>
                    <a:pt x="5478" y="1"/>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011" name="Google Shape;1011;p47"/>
            <p:cNvSpPr/>
            <p:nvPr/>
          </p:nvSpPr>
          <p:spPr>
            <a:xfrm>
              <a:off x="968775" y="1189875"/>
              <a:ext cx="252950" cy="252950"/>
            </a:xfrm>
            <a:custGeom>
              <a:rect b="b" l="l" r="r" t="t"/>
              <a:pathLst>
                <a:path extrusionOk="0" h="10118" w="10118">
                  <a:moveTo>
                    <a:pt x="5050" y="0"/>
                  </a:moveTo>
                  <a:cubicBezTo>
                    <a:pt x="2266" y="0"/>
                    <a:pt x="0" y="2266"/>
                    <a:pt x="0" y="5068"/>
                  </a:cubicBezTo>
                  <a:cubicBezTo>
                    <a:pt x="0" y="7851"/>
                    <a:pt x="2266" y="10117"/>
                    <a:pt x="5050" y="10117"/>
                  </a:cubicBezTo>
                  <a:cubicBezTo>
                    <a:pt x="7851" y="10117"/>
                    <a:pt x="10117" y="7851"/>
                    <a:pt x="10117" y="5068"/>
                  </a:cubicBezTo>
                  <a:cubicBezTo>
                    <a:pt x="10117" y="4193"/>
                    <a:pt x="9903" y="3390"/>
                    <a:pt x="9510" y="2695"/>
                  </a:cubicBezTo>
                  <a:lnTo>
                    <a:pt x="9421" y="2766"/>
                  </a:lnTo>
                  <a:lnTo>
                    <a:pt x="9243" y="2962"/>
                  </a:lnTo>
                  <a:lnTo>
                    <a:pt x="9011" y="2927"/>
                  </a:lnTo>
                  <a:lnTo>
                    <a:pt x="8725" y="2891"/>
                  </a:lnTo>
                  <a:lnTo>
                    <a:pt x="8725" y="2891"/>
                  </a:lnTo>
                  <a:cubicBezTo>
                    <a:pt x="9100" y="3533"/>
                    <a:pt x="9314" y="4265"/>
                    <a:pt x="9314" y="5068"/>
                  </a:cubicBezTo>
                  <a:cubicBezTo>
                    <a:pt x="9314" y="7405"/>
                    <a:pt x="7405" y="9314"/>
                    <a:pt x="5050" y="9314"/>
                  </a:cubicBezTo>
                  <a:cubicBezTo>
                    <a:pt x="2712" y="9314"/>
                    <a:pt x="803" y="7405"/>
                    <a:pt x="803" y="5068"/>
                  </a:cubicBezTo>
                  <a:cubicBezTo>
                    <a:pt x="803" y="2730"/>
                    <a:pt x="2712" y="803"/>
                    <a:pt x="5050" y="803"/>
                  </a:cubicBezTo>
                  <a:cubicBezTo>
                    <a:pt x="5853" y="803"/>
                    <a:pt x="6584" y="1017"/>
                    <a:pt x="7227" y="1392"/>
                  </a:cubicBezTo>
                  <a:lnTo>
                    <a:pt x="7209" y="1142"/>
                  </a:lnTo>
                  <a:lnTo>
                    <a:pt x="7155" y="875"/>
                  </a:lnTo>
                  <a:lnTo>
                    <a:pt x="7351" y="678"/>
                  </a:lnTo>
                  <a:lnTo>
                    <a:pt x="7441" y="589"/>
                  </a:lnTo>
                  <a:cubicBezTo>
                    <a:pt x="6727" y="214"/>
                    <a:pt x="5924" y="0"/>
                    <a:pt x="5050"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012" name="Google Shape;1012;p47"/>
            <p:cNvSpPr/>
            <p:nvPr/>
          </p:nvSpPr>
          <p:spPr>
            <a:xfrm>
              <a:off x="1015150" y="1236700"/>
              <a:ext cx="160175" cy="159725"/>
            </a:xfrm>
            <a:custGeom>
              <a:rect b="b" l="l" r="r" t="t"/>
              <a:pathLst>
                <a:path extrusionOk="0" h="6389" w="6407">
                  <a:moveTo>
                    <a:pt x="3195" y="1"/>
                  </a:moveTo>
                  <a:cubicBezTo>
                    <a:pt x="1446" y="1"/>
                    <a:pt x="1" y="1428"/>
                    <a:pt x="1" y="3195"/>
                  </a:cubicBezTo>
                  <a:cubicBezTo>
                    <a:pt x="1" y="4943"/>
                    <a:pt x="1446" y="6388"/>
                    <a:pt x="3195" y="6388"/>
                  </a:cubicBezTo>
                  <a:cubicBezTo>
                    <a:pt x="4961" y="6388"/>
                    <a:pt x="6406" y="4943"/>
                    <a:pt x="6406" y="3195"/>
                  </a:cubicBezTo>
                  <a:cubicBezTo>
                    <a:pt x="6406" y="2642"/>
                    <a:pt x="6264" y="2142"/>
                    <a:pt x="6032" y="1696"/>
                  </a:cubicBezTo>
                  <a:lnTo>
                    <a:pt x="5425" y="2285"/>
                  </a:lnTo>
                  <a:cubicBezTo>
                    <a:pt x="5550" y="2570"/>
                    <a:pt x="5603" y="2873"/>
                    <a:pt x="5603" y="3195"/>
                  </a:cubicBezTo>
                  <a:cubicBezTo>
                    <a:pt x="5603" y="4515"/>
                    <a:pt x="4533" y="5586"/>
                    <a:pt x="3195" y="5586"/>
                  </a:cubicBezTo>
                  <a:cubicBezTo>
                    <a:pt x="1892" y="5586"/>
                    <a:pt x="804" y="4515"/>
                    <a:pt x="804" y="3195"/>
                  </a:cubicBezTo>
                  <a:cubicBezTo>
                    <a:pt x="804" y="1874"/>
                    <a:pt x="1892" y="786"/>
                    <a:pt x="3195" y="786"/>
                  </a:cubicBezTo>
                  <a:cubicBezTo>
                    <a:pt x="3534" y="786"/>
                    <a:pt x="3837" y="857"/>
                    <a:pt x="4105" y="964"/>
                  </a:cubicBezTo>
                  <a:lnTo>
                    <a:pt x="4711" y="376"/>
                  </a:lnTo>
                  <a:cubicBezTo>
                    <a:pt x="4265" y="126"/>
                    <a:pt x="3748" y="1"/>
                    <a:pt x="3195"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grpSp>
        <p:nvGrpSpPr>
          <p:cNvPr id="1013" name="Google Shape;1013;p47"/>
          <p:cNvGrpSpPr/>
          <p:nvPr/>
        </p:nvGrpSpPr>
        <p:grpSpPr>
          <a:xfrm>
            <a:off x="5704170" y="2446992"/>
            <a:ext cx="386288" cy="224042"/>
            <a:chOff x="1678900" y="1231350"/>
            <a:chExt cx="292200" cy="164350"/>
          </a:xfrm>
        </p:grpSpPr>
        <p:sp>
          <p:nvSpPr>
            <p:cNvPr id="1014" name="Google Shape;1014;p47"/>
            <p:cNvSpPr/>
            <p:nvPr/>
          </p:nvSpPr>
          <p:spPr>
            <a:xfrm>
              <a:off x="1678900" y="1231350"/>
              <a:ext cx="233775" cy="159725"/>
            </a:xfrm>
            <a:custGeom>
              <a:rect b="b" l="l" r="r" t="t"/>
              <a:pathLst>
                <a:path extrusionOk="0" h="6389" w="9351">
                  <a:moveTo>
                    <a:pt x="5853" y="1"/>
                  </a:moveTo>
                  <a:cubicBezTo>
                    <a:pt x="2624" y="1"/>
                    <a:pt x="1" y="2641"/>
                    <a:pt x="1" y="5871"/>
                  </a:cubicBezTo>
                  <a:lnTo>
                    <a:pt x="1" y="6388"/>
                  </a:lnTo>
                  <a:lnTo>
                    <a:pt x="786" y="6388"/>
                  </a:lnTo>
                  <a:lnTo>
                    <a:pt x="786" y="5871"/>
                  </a:lnTo>
                  <a:cubicBezTo>
                    <a:pt x="786" y="5318"/>
                    <a:pt x="893" y="4783"/>
                    <a:pt x="1053" y="4301"/>
                  </a:cubicBezTo>
                  <a:lnTo>
                    <a:pt x="1535" y="4497"/>
                  </a:lnTo>
                  <a:cubicBezTo>
                    <a:pt x="1589" y="4319"/>
                    <a:pt x="1660" y="4158"/>
                    <a:pt x="1731" y="3997"/>
                  </a:cubicBezTo>
                  <a:lnTo>
                    <a:pt x="1232" y="3801"/>
                  </a:lnTo>
                  <a:cubicBezTo>
                    <a:pt x="1428" y="3355"/>
                    <a:pt x="1714" y="2927"/>
                    <a:pt x="2035" y="2570"/>
                  </a:cubicBezTo>
                  <a:lnTo>
                    <a:pt x="2410" y="2927"/>
                  </a:lnTo>
                  <a:cubicBezTo>
                    <a:pt x="2517" y="2802"/>
                    <a:pt x="2641" y="2677"/>
                    <a:pt x="2784" y="2552"/>
                  </a:cubicBezTo>
                  <a:lnTo>
                    <a:pt x="2410" y="2178"/>
                  </a:lnTo>
                  <a:cubicBezTo>
                    <a:pt x="2766" y="1839"/>
                    <a:pt x="3177" y="1553"/>
                    <a:pt x="3623" y="1321"/>
                  </a:cubicBezTo>
                  <a:lnTo>
                    <a:pt x="3819" y="1821"/>
                  </a:lnTo>
                  <a:cubicBezTo>
                    <a:pt x="3980" y="1731"/>
                    <a:pt x="4158" y="1678"/>
                    <a:pt x="4319" y="1607"/>
                  </a:cubicBezTo>
                  <a:lnTo>
                    <a:pt x="4122" y="1107"/>
                  </a:lnTo>
                  <a:cubicBezTo>
                    <a:pt x="4568" y="946"/>
                    <a:pt x="5068" y="839"/>
                    <a:pt x="5586" y="821"/>
                  </a:cubicBezTo>
                  <a:lnTo>
                    <a:pt x="5586" y="1357"/>
                  </a:lnTo>
                  <a:cubicBezTo>
                    <a:pt x="5675" y="1357"/>
                    <a:pt x="5746" y="1339"/>
                    <a:pt x="5853" y="1339"/>
                  </a:cubicBezTo>
                  <a:cubicBezTo>
                    <a:pt x="5942" y="1339"/>
                    <a:pt x="6014" y="1339"/>
                    <a:pt x="6103" y="1357"/>
                  </a:cubicBezTo>
                  <a:lnTo>
                    <a:pt x="6103" y="821"/>
                  </a:lnTo>
                  <a:cubicBezTo>
                    <a:pt x="6638" y="839"/>
                    <a:pt x="7120" y="964"/>
                    <a:pt x="7566" y="1125"/>
                  </a:cubicBezTo>
                  <a:lnTo>
                    <a:pt x="7370" y="1607"/>
                  </a:lnTo>
                  <a:cubicBezTo>
                    <a:pt x="7548" y="1678"/>
                    <a:pt x="7709" y="1731"/>
                    <a:pt x="7869" y="1821"/>
                  </a:cubicBezTo>
                  <a:lnTo>
                    <a:pt x="8066" y="1321"/>
                  </a:lnTo>
                  <a:cubicBezTo>
                    <a:pt x="8315" y="1446"/>
                    <a:pt x="8547" y="1589"/>
                    <a:pt x="8761" y="1749"/>
                  </a:cubicBezTo>
                  <a:lnTo>
                    <a:pt x="9350" y="1178"/>
                  </a:lnTo>
                  <a:cubicBezTo>
                    <a:pt x="8369" y="447"/>
                    <a:pt x="7173" y="1"/>
                    <a:pt x="5853"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015" name="Google Shape;1015;p47"/>
            <p:cNvSpPr/>
            <p:nvPr/>
          </p:nvSpPr>
          <p:spPr>
            <a:xfrm>
              <a:off x="1927800" y="1294250"/>
              <a:ext cx="43300" cy="96825"/>
            </a:xfrm>
            <a:custGeom>
              <a:rect b="b" l="l" r="r" t="t"/>
              <a:pathLst>
                <a:path extrusionOk="0" h="3873" w="1732">
                  <a:moveTo>
                    <a:pt x="697" y="1"/>
                  </a:moveTo>
                  <a:lnTo>
                    <a:pt x="126" y="571"/>
                  </a:lnTo>
                  <a:cubicBezTo>
                    <a:pt x="269" y="786"/>
                    <a:pt x="393" y="1035"/>
                    <a:pt x="501" y="1267"/>
                  </a:cubicBezTo>
                  <a:lnTo>
                    <a:pt x="1" y="1481"/>
                  </a:lnTo>
                  <a:cubicBezTo>
                    <a:pt x="72" y="1642"/>
                    <a:pt x="144" y="1820"/>
                    <a:pt x="197" y="1981"/>
                  </a:cubicBezTo>
                  <a:lnTo>
                    <a:pt x="697" y="1785"/>
                  </a:lnTo>
                  <a:cubicBezTo>
                    <a:pt x="840" y="2267"/>
                    <a:pt x="947" y="2802"/>
                    <a:pt x="947" y="3355"/>
                  </a:cubicBezTo>
                  <a:lnTo>
                    <a:pt x="947" y="3872"/>
                  </a:lnTo>
                  <a:lnTo>
                    <a:pt x="1732" y="3872"/>
                  </a:lnTo>
                  <a:lnTo>
                    <a:pt x="1732" y="3355"/>
                  </a:lnTo>
                  <a:cubicBezTo>
                    <a:pt x="1732" y="2106"/>
                    <a:pt x="1357" y="946"/>
                    <a:pt x="697"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016" name="Google Shape;1016;p47"/>
            <p:cNvSpPr/>
            <p:nvPr/>
          </p:nvSpPr>
          <p:spPr>
            <a:xfrm>
              <a:off x="1809600" y="1267925"/>
              <a:ext cx="128500" cy="127775"/>
            </a:xfrm>
            <a:custGeom>
              <a:rect b="b" l="l" r="r" t="t"/>
              <a:pathLst>
                <a:path extrusionOk="0" h="5111" w="5140">
                  <a:moveTo>
                    <a:pt x="5139" y="1"/>
                  </a:moveTo>
                  <a:lnTo>
                    <a:pt x="250" y="4158"/>
                  </a:lnTo>
                  <a:cubicBezTo>
                    <a:pt x="215" y="4176"/>
                    <a:pt x="215" y="4194"/>
                    <a:pt x="179" y="4230"/>
                  </a:cubicBezTo>
                  <a:cubicBezTo>
                    <a:pt x="1" y="4461"/>
                    <a:pt x="18" y="4783"/>
                    <a:pt x="250" y="4997"/>
                  </a:cubicBezTo>
                  <a:cubicBezTo>
                    <a:pt x="351" y="5074"/>
                    <a:pt x="468" y="5111"/>
                    <a:pt x="584" y="5111"/>
                  </a:cubicBezTo>
                  <a:cubicBezTo>
                    <a:pt x="737" y="5111"/>
                    <a:pt x="888" y="5047"/>
                    <a:pt x="1000" y="4925"/>
                  </a:cubicBezTo>
                  <a:lnTo>
                    <a:pt x="5139" y="1"/>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sp>
        <p:nvSpPr>
          <p:cNvPr id="1017" name="Google Shape;1017;p47"/>
          <p:cNvSpPr/>
          <p:nvPr/>
        </p:nvSpPr>
        <p:spPr>
          <a:xfrm>
            <a:off x="7023159" y="2368888"/>
            <a:ext cx="245958" cy="363054"/>
          </a:xfrm>
          <a:custGeom>
            <a:rect b="b" l="l" r="r" t="t"/>
            <a:pathLst>
              <a:path extrusionOk="0" h="10653" w="7442">
                <a:moveTo>
                  <a:pt x="6299" y="803"/>
                </a:moveTo>
                <a:cubicBezTo>
                  <a:pt x="6156" y="2106"/>
                  <a:pt x="5389" y="3926"/>
                  <a:pt x="4479" y="4622"/>
                </a:cubicBezTo>
                <a:cubicBezTo>
                  <a:pt x="4247" y="4800"/>
                  <a:pt x="4122" y="5050"/>
                  <a:pt x="4122" y="5318"/>
                </a:cubicBezTo>
                <a:cubicBezTo>
                  <a:pt x="4122" y="5603"/>
                  <a:pt x="4247" y="5853"/>
                  <a:pt x="4479" y="6031"/>
                </a:cubicBezTo>
                <a:cubicBezTo>
                  <a:pt x="4925" y="6388"/>
                  <a:pt x="5354" y="7013"/>
                  <a:pt x="5675" y="7726"/>
                </a:cubicBezTo>
                <a:lnTo>
                  <a:pt x="1785" y="7726"/>
                </a:lnTo>
                <a:cubicBezTo>
                  <a:pt x="2124" y="7013"/>
                  <a:pt x="2534" y="6388"/>
                  <a:pt x="2980" y="6031"/>
                </a:cubicBezTo>
                <a:cubicBezTo>
                  <a:pt x="3195" y="5853"/>
                  <a:pt x="3319" y="5603"/>
                  <a:pt x="3319" y="5318"/>
                </a:cubicBezTo>
                <a:cubicBezTo>
                  <a:pt x="3319" y="5050"/>
                  <a:pt x="3195" y="4800"/>
                  <a:pt x="2980" y="4622"/>
                </a:cubicBezTo>
                <a:cubicBezTo>
                  <a:pt x="2071" y="3926"/>
                  <a:pt x="1303" y="2106"/>
                  <a:pt x="1161" y="803"/>
                </a:cubicBezTo>
                <a:close/>
                <a:moveTo>
                  <a:pt x="1" y="0"/>
                </a:moveTo>
                <a:lnTo>
                  <a:pt x="1" y="803"/>
                </a:lnTo>
                <a:lnTo>
                  <a:pt x="358" y="803"/>
                </a:lnTo>
                <a:cubicBezTo>
                  <a:pt x="500" y="2284"/>
                  <a:pt x="1339" y="4425"/>
                  <a:pt x="2588" y="5318"/>
                </a:cubicBezTo>
                <a:cubicBezTo>
                  <a:pt x="1339" y="6228"/>
                  <a:pt x="483" y="8369"/>
                  <a:pt x="358" y="9850"/>
                </a:cubicBezTo>
                <a:lnTo>
                  <a:pt x="1" y="9850"/>
                </a:lnTo>
                <a:lnTo>
                  <a:pt x="1" y="10652"/>
                </a:lnTo>
                <a:lnTo>
                  <a:pt x="7441" y="10652"/>
                </a:lnTo>
                <a:lnTo>
                  <a:pt x="7441" y="9850"/>
                </a:lnTo>
                <a:lnTo>
                  <a:pt x="7084" y="9850"/>
                </a:lnTo>
                <a:cubicBezTo>
                  <a:pt x="6959" y="8369"/>
                  <a:pt x="6085" y="6228"/>
                  <a:pt x="4854" y="5318"/>
                </a:cubicBezTo>
                <a:cubicBezTo>
                  <a:pt x="6085" y="4425"/>
                  <a:pt x="6959" y="2284"/>
                  <a:pt x="7084" y="803"/>
                </a:cubicBezTo>
                <a:lnTo>
                  <a:pt x="7441" y="803"/>
                </a:lnTo>
                <a:lnTo>
                  <a:pt x="7441" y="0"/>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nvGrpSpPr>
          <p:cNvPr id="1018" name="Google Shape;1018;p47"/>
          <p:cNvGrpSpPr/>
          <p:nvPr/>
        </p:nvGrpSpPr>
        <p:grpSpPr>
          <a:xfrm>
            <a:off x="7467406" y="2373531"/>
            <a:ext cx="322006" cy="353205"/>
            <a:chOff x="2405550" y="1181850"/>
            <a:chExt cx="243575" cy="259100"/>
          </a:xfrm>
        </p:grpSpPr>
        <p:sp>
          <p:nvSpPr>
            <p:cNvPr id="1019" name="Google Shape;1019;p47"/>
            <p:cNvSpPr/>
            <p:nvPr/>
          </p:nvSpPr>
          <p:spPr>
            <a:xfrm>
              <a:off x="2517500" y="1255000"/>
              <a:ext cx="13425" cy="12950"/>
            </a:xfrm>
            <a:custGeom>
              <a:rect b="b" l="l" r="r" t="t"/>
              <a:pathLst>
                <a:path extrusionOk="0" h="518" w="537">
                  <a:moveTo>
                    <a:pt x="269" y="0"/>
                  </a:moveTo>
                  <a:cubicBezTo>
                    <a:pt x="126" y="0"/>
                    <a:pt x="1" y="125"/>
                    <a:pt x="1" y="268"/>
                  </a:cubicBezTo>
                  <a:cubicBezTo>
                    <a:pt x="1" y="411"/>
                    <a:pt x="126" y="518"/>
                    <a:pt x="269" y="518"/>
                  </a:cubicBezTo>
                  <a:cubicBezTo>
                    <a:pt x="429" y="518"/>
                    <a:pt x="536" y="411"/>
                    <a:pt x="536" y="268"/>
                  </a:cubicBezTo>
                  <a:cubicBezTo>
                    <a:pt x="536" y="125"/>
                    <a:pt x="429" y="0"/>
                    <a:pt x="269"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020" name="Google Shape;1020;p47"/>
            <p:cNvSpPr/>
            <p:nvPr/>
          </p:nvSpPr>
          <p:spPr>
            <a:xfrm>
              <a:off x="2517500" y="1387925"/>
              <a:ext cx="13425" cy="13400"/>
            </a:xfrm>
            <a:custGeom>
              <a:rect b="b" l="l" r="r" t="t"/>
              <a:pathLst>
                <a:path extrusionOk="0" h="536" w="537">
                  <a:moveTo>
                    <a:pt x="269" y="0"/>
                  </a:moveTo>
                  <a:cubicBezTo>
                    <a:pt x="126" y="0"/>
                    <a:pt x="1" y="125"/>
                    <a:pt x="1" y="268"/>
                  </a:cubicBezTo>
                  <a:cubicBezTo>
                    <a:pt x="1" y="411"/>
                    <a:pt x="126" y="536"/>
                    <a:pt x="269" y="536"/>
                  </a:cubicBezTo>
                  <a:cubicBezTo>
                    <a:pt x="429" y="536"/>
                    <a:pt x="536" y="411"/>
                    <a:pt x="536" y="268"/>
                  </a:cubicBezTo>
                  <a:cubicBezTo>
                    <a:pt x="536" y="125"/>
                    <a:pt x="429" y="0"/>
                    <a:pt x="269"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021" name="Google Shape;1021;p47"/>
            <p:cNvSpPr/>
            <p:nvPr/>
          </p:nvSpPr>
          <p:spPr>
            <a:xfrm>
              <a:off x="2584425" y="1317900"/>
              <a:ext cx="12950" cy="13400"/>
            </a:xfrm>
            <a:custGeom>
              <a:rect b="b" l="l" r="r" t="t"/>
              <a:pathLst>
                <a:path extrusionOk="0" h="536" w="518">
                  <a:moveTo>
                    <a:pt x="268" y="0"/>
                  </a:moveTo>
                  <a:cubicBezTo>
                    <a:pt x="125" y="0"/>
                    <a:pt x="0" y="125"/>
                    <a:pt x="0" y="268"/>
                  </a:cubicBezTo>
                  <a:cubicBezTo>
                    <a:pt x="0" y="428"/>
                    <a:pt x="125" y="535"/>
                    <a:pt x="268" y="535"/>
                  </a:cubicBezTo>
                  <a:cubicBezTo>
                    <a:pt x="411" y="535"/>
                    <a:pt x="518" y="428"/>
                    <a:pt x="518" y="268"/>
                  </a:cubicBezTo>
                  <a:cubicBezTo>
                    <a:pt x="518" y="125"/>
                    <a:pt x="411" y="0"/>
                    <a:pt x="268"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022" name="Google Shape;1022;p47"/>
            <p:cNvSpPr/>
            <p:nvPr/>
          </p:nvSpPr>
          <p:spPr>
            <a:xfrm>
              <a:off x="2451050" y="1317900"/>
              <a:ext cx="13400" cy="13400"/>
            </a:xfrm>
            <a:custGeom>
              <a:rect b="b" l="l" r="r" t="t"/>
              <a:pathLst>
                <a:path extrusionOk="0" h="536" w="536">
                  <a:moveTo>
                    <a:pt x="268" y="0"/>
                  </a:moveTo>
                  <a:cubicBezTo>
                    <a:pt x="125" y="0"/>
                    <a:pt x="0" y="125"/>
                    <a:pt x="0" y="268"/>
                  </a:cubicBezTo>
                  <a:cubicBezTo>
                    <a:pt x="0" y="428"/>
                    <a:pt x="125" y="535"/>
                    <a:pt x="268" y="535"/>
                  </a:cubicBezTo>
                  <a:cubicBezTo>
                    <a:pt x="429" y="535"/>
                    <a:pt x="536" y="428"/>
                    <a:pt x="536" y="268"/>
                  </a:cubicBezTo>
                  <a:cubicBezTo>
                    <a:pt x="536" y="125"/>
                    <a:pt x="429" y="0"/>
                    <a:pt x="268"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023" name="Google Shape;1023;p47"/>
            <p:cNvSpPr/>
            <p:nvPr/>
          </p:nvSpPr>
          <p:spPr>
            <a:xfrm>
              <a:off x="2517500" y="1278200"/>
              <a:ext cx="44650" cy="84325"/>
            </a:xfrm>
            <a:custGeom>
              <a:rect b="b" l="l" r="r" t="t"/>
              <a:pathLst>
                <a:path extrusionOk="0" h="3373" w="1786">
                  <a:moveTo>
                    <a:pt x="1" y="0"/>
                  </a:moveTo>
                  <a:lnTo>
                    <a:pt x="1" y="1856"/>
                  </a:lnTo>
                  <a:cubicBezTo>
                    <a:pt x="1" y="1927"/>
                    <a:pt x="37" y="1999"/>
                    <a:pt x="90" y="2052"/>
                  </a:cubicBezTo>
                  <a:lnTo>
                    <a:pt x="1411" y="3372"/>
                  </a:lnTo>
                  <a:lnTo>
                    <a:pt x="1785" y="2998"/>
                  </a:lnTo>
                  <a:lnTo>
                    <a:pt x="536" y="1767"/>
                  </a:lnTo>
                  <a:lnTo>
                    <a:pt x="536" y="0"/>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024" name="Google Shape;1024;p47"/>
            <p:cNvSpPr/>
            <p:nvPr/>
          </p:nvSpPr>
          <p:spPr>
            <a:xfrm>
              <a:off x="2405550" y="1181850"/>
              <a:ext cx="243575" cy="259100"/>
            </a:xfrm>
            <a:custGeom>
              <a:rect b="b" l="l" r="r" t="t"/>
              <a:pathLst>
                <a:path extrusionOk="0" h="10364" w="9743">
                  <a:moveTo>
                    <a:pt x="4747" y="2123"/>
                  </a:moveTo>
                  <a:cubicBezTo>
                    <a:pt x="6816" y="2123"/>
                    <a:pt x="8476" y="3783"/>
                    <a:pt x="8476" y="5853"/>
                  </a:cubicBezTo>
                  <a:cubicBezTo>
                    <a:pt x="8476" y="7904"/>
                    <a:pt x="6816" y="9564"/>
                    <a:pt x="4747" y="9564"/>
                  </a:cubicBezTo>
                  <a:cubicBezTo>
                    <a:pt x="2695" y="9564"/>
                    <a:pt x="1017" y="7904"/>
                    <a:pt x="1017" y="5853"/>
                  </a:cubicBezTo>
                  <a:cubicBezTo>
                    <a:pt x="1017" y="3783"/>
                    <a:pt x="2695" y="2123"/>
                    <a:pt x="4747" y="2123"/>
                  </a:cubicBezTo>
                  <a:close/>
                  <a:moveTo>
                    <a:pt x="3159" y="0"/>
                  </a:moveTo>
                  <a:lnTo>
                    <a:pt x="3159" y="785"/>
                  </a:lnTo>
                  <a:lnTo>
                    <a:pt x="4354" y="785"/>
                  </a:lnTo>
                  <a:lnTo>
                    <a:pt x="4354" y="1338"/>
                  </a:lnTo>
                  <a:cubicBezTo>
                    <a:pt x="2249" y="1517"/>
                    <a:pt x="536" y="3158"/>
                    <a:pt x="268" y="5282"/>
                  </a:cubicBezTo>
                  <a:cubicBezTo>
                    <a:pt x="0" y="7387"/>
                    <a:pt x="1249" y="9403"/>
                    <a:pt x="3248" y="10099"/>
                  </a:cubicBezTo>
                  <a:cubicBezTo>
                    <a:pt x="3752" y="10278"/>
                    <a:pt x="4268" y="10363"/>
                    <a:pt x="4777" y="10363"/>
                  </a:cubicBezTo>
                  <a:cubicBezTo>
                    <a:pt x="6303" y="10363"/>
                    <a:pt x="7762" y="9591"/>
                    <a:pt x="8618" y="8226"/>
                  </a:cubicBezTo>
                  <a:cubicBezTo>
                    <a:pt x="9743" y="6424"/>
                    <a:pt x="9421" y="4086"/>
                    <a:pt x="7923" y="2605"/>
                  </a:cubicBezTo>
                  <a:lnTo>
                    <a:pt x="8315" y="2213"/>
                  </a:lnTo>
                  <a:cubicBezTo>
                    <a:pt x="8458" y="2052"/>
                    <a:pt x="8458" y="1802"/>
                    <a:pt x="8297" y="1642"/>
                  </a:cubicBezTo>
                  <a:cubicBezTo>
                    <a:pt x="8221" y="1566"/>
                    <a:pt x="8115" y="1525"/>
                    <a:pt x="8009" y="1525"/>
                  </a:cubicBezTo>
                  <a:cubicBezTo>
                    <a:pt x="7914" y="1525"/>
                    <a:pt x="7819" y="1557"/>
                    <a:pt x="7744" y="1624"/>
                  </a:cubicBezTo>
                  <a:lnTo>
                    <a:pt x="7280" y="2088"/>
                  </a:lnTo>
                  <a:cubicBezTo>
                    <a:pt x="6656" y="1677"/>
                    <a:pt x="5924" y="1410"/>
                    <a:pt x="5157" y="1356"/>
                  </a:cubicBezTo>
                  <a:lnTo>
                    <a:pt x="5157" y="785"/>
                  </a:lnTo>
                  <a:lnTo>
                    <a:pt x="6352" y="785"/>
                  </a:lnTo>
                  <a:lnTo>
                    <a:pt x="6352" y="0"/>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sp>
        <p:nvSpPr>
          <p:cNvPr id="1025" name="Google Shape;1025;p47"/>
          <p:cNvSpPr/>
          <p:nvPr/>
        </p:nvSpPr>
        <p:spPr>
          <a:xfrm>
            <a:off x="8075550" y="2396514"/>
            <a:ext cx="299003" cy="308322"/>
          </a:xfrm>
          <a:custGeom>
            <a:rect b="b" l="l" r="r" t="t"/>
            <a:pathLst>
              <a:path extrusionOk="0" h="9047" w="9047">
                <a:moveTo>
                  <a:pt x="4514" y="2927"/>
                </a:moveTo>
                <a:cubicBezTo>
                  <a:pt x="5389" y="2927"/>
                  <a:pt x="6102" y="3640"/>
                  <a:pt x="6102" y="4515"/>
                </a:cubicBezTo>
                <a:cubicBezTo>
                  <a:pt x="6102" y="5407"/>
                  <a:pt x="5389" y="6120"/>
                  <a:pt x="4514" y="6120"/>
                </a:cubicBezTo>
                <a:cubicBezTo>
                  <a:pt x="3640" y="6120"/>
                  <a:pt x="2926" y="5407"/>
                  <a:pt x="2926" y="4515"/>
                </a:cubicBezTo>
                <a:cubicBezTo>
                  <a:pt x="2926" y="3640"/>
                  <a:pt x="3640" y="2927"/>
                  <a:pt x="4514" y="2927"/>
                </a:cubicBezTo>
                <a:close/>
                <a:moveTo>
                  <a:pt x="3979" y="0"/>
                </a:moveTo>
                <a:lnTo>
                  <a:pt x="3515" y="928"/>
                </a:lnTo>
                <a:cubicBezTo>
                  <a:pt x="3230" y="1017"/>
                  <a:pt x="2944" y="1124"/>
                  <a:pt x="2695" y="1285"/>
                </a:cubicBezTo>
                <a:lnTo>
                  <a:pt x="1695" y="946"/>
                </a:lnTo>
                <a:lnTo>
                  <a:pt x="946" y="1695"/>
                </a:lnTo>
                <a:lnTo>
                  <a:pt x="1267" y="2695"/>
                </a:lnTo>
                <a:cubicBezTo>
                  <a:pt x="1124" y="2962"/>
                  <a:pt x="999" y="3248"/>
                  <a:pt x="928" y="3533"/>
                </a:cubicBezTo>
                <a:lnTo>
                  <a:pt x="0" y="3997"/>
                </a:lnTo>
                <a:lnTo>
                  <a:pt x="0" y="5050"/>
                </a:lnTo>
                <a:lnTo>
                  <a:pt x="928" y="5514"/>
                </a:lnTo>
                <a:cubicBezTo>
                  <a:pt x="999" y="5817"/>
                  <a:pt x="1124" y="6085"/>
                  <a:pt x="1267" y="6352"/>
                </a:cubicBezTo>
                <a:lnTo>
                  <a:pt x="946" y="7352"/>
                </a:lnTo>
                <a:lnTo>
                  <a:pt x="1695" y="8101"/>
                </a:lnTo>
                <a:lnTo>
                  <a:pt x="2695" y="7780"/>
                </a:lnTo>
                <a:cubicBezTo>
                  <a:pt x="2962" y="7922"/>
                  <a:pt x="3248" y="8047"/>
                  <a:pt x="3533" y="8119"/>
                </a:cubicBezTo>
                <a:lnTo>
                  <a:pt x="3997" y="9047"/>
                </a:lnTo>
                <a:lnTo>
                  <a:pt x="5068" y="9047"/>
                </a:lnTo>
                <a:lnTo>
                  <a:pt x="5532" y="8119"/>
                </a:lnTo>
                <a:cubicBezTo>
                  <a:pt x="5817" y="8047"/>
                  <a:pt x="6102" y="7922"/>
                  <a:pt x="6352" y="7780"/>
                </a:cubicBezTo>
                <a:lnTo>
                  <a:pt x="7351" y="8101"/>
                </a:lnTo>
                <a:lnTo>
                  <a:pt x="8101" y="7352"/>
                </a:lnTo>
                <a:lnTo>
                  <a:pt x="7762" y="6352"/>
                </a:lnTo>
                <a:cubicBezTo>
                  <a:pt x="7922" y="6085"/>
                  <a:pt x="8029" y="5799"/>
                  <a:pt x="8119" y="5514"/>
                </a:cubicBezTo>
                <a:lnTo>
                  <a:pt x="9047" y="5050"/>
                </a:lnTo>
                <a:lnTo>
                  <a:pt x="9047" y="3979"/>
                </a:lnTo>
                <a:lnTo>
                  <a:pt x="8101" y="3515"/>
                </a:lnTo>
                <a:cubicBezTo>
                  <a:pt x="8029" y="3230"/>
                  <a:pt x="7905" y="2962"/>
                  <a:pt x="7762" y="2695"/>
                </a:cubicBezTo>
                <a:lnTo>
                  <a:pt x="8101" y="1695"/>
                </a:lnTo>
                <a:lnTo>
                  <a:pt x="7334" y="946"/>
                </a:lnTo>
                <a:lnTo>
                  <a:pt x="6334" y="1285"/>
                </a:lnTo>
                <a:cubicBezTo>
                  <a:pt x="6085" y="1124"/>
                  <a:pt x="5799" y="1017"/>
                  <a:pt x="5496" y="928"/>
                </a:cubicBezTo>
                <a:lnTo>
                  <a:pt x="5050" y="0"/>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nvGrpSpPr>
          <p:cNvPr id="1026" name="Google Shape;1026;p47"/>
          <p:cNvGrpSpPr/>
          <p:nvPr/>
        </p:nvGrpSpPr>
        <p:grpSpPr>
          <a:xfrm>
            <a:off x="8500593" y="2371333"/>
            <a:ext cx="286610" cy="357601"/>
            <a:chOff x="3086700" y="1180050"/>
            <a:chExt cx="216800" cy="262325"/>
          </a:xfrm>
        </p:grpSpPr>
        <p:sp>
          <p:nvSpPr>
            <p:cNvPr id="1027" name="Google Shape;1027;p47"/>
            <p:cNvSpPr/>
            <p:nvPr/>
          </p:nvSpPr>
          <p:spPr>
            <a:xfrm>
              <a:off x="3161625" y="1180050"/>
              <a:ext cx="141875" cy="141425"/>
            </a:xfrm>
            <a:custGeom>
              <a:rect b="b" l="l" r="r" t="t"/>
              <a:pathLst>
                <a:path extrusionOk="0" h="5657" w="5675">
                  <a:moveTo>
                    <a:pt x="2838" y="1839"/>
                  </a:moveTo>
                  <a:cubicBezTo>
                    <a:pt x="3391" y="1839"/>
                    <a:pt x="3837" y="2285"/>
                    <a:pt x="3837" y="2838"/>
                  </a:cubicBezTo>
                  <a:cubicBezTo>
                    <a:pt x="3837" y="3373"/>
                    <a:pt x="3391" y="3837"/>
                    <a:pt x="2838" y="3837"/>
                  </a:cubicBezTo>
                  <a:cubicBezTo>
                    <a:pt x="2285" y="3837"/>
                    <a:pt x="1839" y="3373"/>
                    <a:pt x="1839" y="2838"/>
                  </a:cubicBezTo>
                  <a:cubicBezTo>
                    <a:pt x="1839" y="2285"/>
                    <a:pt x="2302" y="1839"/>
                    <a:pt x="2838" y="1839"/>
                  </a:cubicBezTo>
                  <a:close/>
                  <a:moveTo>
                    <a:pt x="2499" y="1"/>
                  </a:moveTo>
                  <a:lnTo>
                    <a:pt x="2213" y="590"/>
                  </a:lnTo>
                  <a:cubicBezTo>
                    <a:pt x="2035" y="643"/>
                    <a:pt x="1856" y="697"/>
                    <a:pt x="1696" y="804"/>
                  </a:cubicBezTo>
                  <a:lnTo>
                    <a:pt x="1071" y="590"/>
                  </a:lnTo>
                  <a:lnTo>
                    <a:pt x="590" y="1054"/>
                  </a:lnTo>
                  <a:lnTo>
                    <a:pt x="804" y="1696"/>
                  </a:lnTo>
                  <a:cubicBezTo>
                    <a:pt x="714" y="1856"/>
                    <a:pt x="643" y="2035"/>
                    <a:pt x="590" y="2213"/>
                  </a:cubicBezTo>
                  <a:lnTo>
                    <a:pt x="1" y="2499"/>
                  </a:lnTo>
                  <a:lnTo>
                    <a:pt x="1" y="3159"/>
                  </a:lnTo>
                  <a:lnTo>
                    <a:pt x="590" y="3462"/>
                  </a:lnTo>
                  <a:cubicBezTo>
                    <a:pt x="643" y="3641"/>
                    <a:pt x="714" y="3819"/>
                    <a:pt x="804" y="3980"/>
                  </a:cubicBezTo>
                  <a:lnTo>
                    <a:pt x="590" y="4604"/>
                  </a:lnTo>
                  <a:lnTo>
                    <a:pt x="1053" y="5068"/>
                  </a:lnTo>
                  <a:lnTo>
                    <a:pt x="1678" y="4854"/>
                  </a:lnTo>
                  <a:cubicBezTo>
                    <a:pt x="1839" y="4961"/>
                    <a:pt x="2017" y="5015"/>
                    <a:pt x="2195" y="5068"/>
                  </a:cubicBezTo>
                  <a:lnTo>
                    <a:pt x="2499" y="5657"/>
                  </a:lnTo>
                  <a:lnTo>
                    <a:pt x="3159" y="5657"/>
                  </a:lnTo>
                  <a:lnTo>
                    <a:pt x="3462" y="5068"/>
                  </a:lnTo>
                  <a:cubicBezTo>
                    <a:pt x="3641" y="5015"/>
                    <a:pt x="3819" y="4961"/>
                    <a:pt x="3962" y="4854"/>
                  </a:cubicBezTo>
                  <a:lnTo>
                    <a:pt x="4586" y="5068"/>
                  </a:lnTo>
                  <a:lnTo>
                    <a:pt x="5068" y="4604"/>
                  </a:lnTo>
                  <a:lnTo>
                    <a:pt x="4854" y="3980"/>
                  </a:lnTo>
                  <a:cubicBezTo>
                    <a:pt x="4961" y="3819"/>
                    <a:pt x="5032" y="3623"/>
                    <a:pt x="5086" y="3462"/>
                  </a:cubicBezTo>
                  <a:lnTo>
                    <a:pt x="5675" y="3159"/>
                  </a:lnTo>
                  <a:lnTo>
                    <a:pt x="5675" y="2499"/>
                  </a:lnTo>
                  <a:lnTo>
                    <a:pt x="5086" y="2213"/>
                  </a:lnTo>
                  <a:cubicBezTo>
                    <a:pt x="5032" y="2035"/>
                    <a:pt x="4961" y="1856"/>
                    <a:pt x="4872" y="1696"/>
                  </a:cubicBezTo>
                  <a:lnTo>
                    <a:pt x="5086" y="1054"/>
                  </a:lnTo>
                  <a:lnTo>
                    <a:pt x="4604" y="590"/>
                  </a:lnTo>
                  <a:lnTo>
                    <a:pt x="3980" y="804"/>
                  </a:lnTo>
                  <a:cubicBezTo>
                    <a:pt x="3819" y="697"/>
                    <a:pt x="3658" y="643"/>
                    <a:pt x="3462" y="590"/>
                  </a:cubicBezTo>
                  <a:lnTo>
                    <a:pt x="3177" y="1"/>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028" name="Google Shape;1028;p47"/>
            <p:cNvSpPr/>
            <p:nvPr/>
          </p:nvSpPr>
          <p:spPr>
            <a:xfrm>
              <a:off x="3086700" y="1301400"/>
              <a:ext cx="141425" cy="140975"/>
            </a:xfrm>
            <a:custGeom>
              <a:rect b="b" l="l" r="r" t="t"/>
              <a:pathLst>
                <a:path extrusionOk="0" h="5639" w="5657">
                  <a:moveTo>
                    <a:pt x="2837" y="1838"/>
                  </a:moveTo>
                  <a:cubicBezTo>
                    <a:pt x="3390" y="1838"/>
                    <a:pt x="3836" y="2284"/>
                    <a:pt x="3836" y="2819"/>
                  </a:cubicBezTo>
                  <a:cubicBezTo>
                    <a:pt x="3836" y="3372"/>
                    <a:pt x="3390" y="3818"/>
                    <a:pt x="2837" y="3818"/>
                  </a:cubicBezTo>
                  <a:cubicBezTo>
                    <a:pt x="2266" y="3818"/>
                    <a:pt x="1838" y="3372"/>
                    <a:pt x="1838" y="2819"/>
                  </a:cubicBezTo>
                  <a:cubicBezTo>
                    <a:pt x="1838" y="2266"/>
                    <a:pt x="2284" y="1838"/>
                    <a:pt x="2837" y="1838"/>
                  </a:cubicBezTo>
                  <a:close/>
                  <a:moveTo>
                    <a:pt x="2498" y="0"/>
                  </a:moveTo>
                  <a:lnTo>
                    <a:pt x="2195" y="571"/>
                  </a:lnTo>
                  <a:cubicBezTo>
                    <a:pt x="2016" y="624"/>
                    <a:pt x="1838" y="696"/>
                    <a:pt x="1677" y="785"/>
                  </a:cubicBezTo>
                  <a:lnTo>
                    <a:pt x="1053" y="571"/>
                  </a:lnTo>
                  <a:lnTo>
                    <a:pt x="589" y="1035"/>
                  </a:lnTo>
                  <a:lnTo>
                    <a:pt x="785" y="1659"/>
                  </a:lnTo>
                  <a:cubicBezTo>
                    <a:pt x="696" y="1838"/>
                    <a:pt x="642" y="2016"/>
                    <a:pt x="571" y="2195"/>
                  </a:cubicBezTo>
                  <a:lnTo>
                    <a:pt x="0" y="2480"/>
                  </a:lnTo>
                  <a:lnTo>
                    <a:pt x="0" y="3140"/>
                  </a:lnTo>
                  <a:lnTo>
                    <a:pt x="571" y="3426"/>
                  </a:lnTo>
                  <a:cubicBezTo>
                    <a:pt x="642" y="3622"/>
                    <a:pt x="696" y="3800"/>
                    <a:pt x="785" y="3961"/>
                  </a:cubicBezTo>
                  <a:lnTo>
                    <a:pt x="589" y="4586"/>
                  </a:lnTo>
                  <a:lnTo>
                    <a:pt x="1053" y="5049"/>
                  </a:lnTo>
                  <a:lnTo>
                    <a:pt x="1677" y="4853"/>
                  </a:lnTo>
                  <a:cubicBezTo>
                    <a:pt x="1838" y="4942"/>
                    <a:pt x="2016" y="5014"/>
                    <a:pt x="2195" y="5049"/>
                  </a:cubicBezTo>
                  <a:lnTo>
                    <a:pt x="2498" y="5638"/>
                  </a:lnTo>
                  <a:lnTo>
                    <a:pt x="3158" y="5638"/>
                  </a:lnTo>
                  <a:lnTo>
                    <a:pt x="3462" y="5049"/>
                  </a:lnTo>
                  <a:cubicBezTo>
                    <a:pt x="3640" y="5014"/>
                    <a:pt x="3818" y="4942"/>
                    <a:pt x="3979" y="4853"/>
                  </a:cubicBezTo>
                  <a:lnTo>
                    <a:pt x="4604" y="5049"/>
                  </a:lnTo>
                  <a:lnTo>
                    <a:pt x="5067" y="4586"/>
                  </a:lnTo>
                  <a:lnTo>
                    <a:pt x="4853" y="3961"/>
                  </a:lnTo>
                  <a:cubicBezTo>
                    <a:pt x="4960" y="3800"/>
                    <a:pt x="5032" y="3640"/>
                    <a:pt x="5085" y="3444"/>
                  </a:cubicBezTo>
                  <a:lnTo>
                    <a:pt x="5656" y="3158"/>
                  </a:lnTo>
                  <a:lnTo>
                    <a:pt x="5656" y="2498"/>
                  </a:lnTo>
                  <a:lnTo>
                    <a:pt x="5085" y="2195"/>
                  </a:lnTo>
                  <a:cubicBezTo>
                    <a:pt x="5032" y="2016"/>
                    <a:pt x="4960" y="1838"/>
                    <a:pt x="4853" y="1677"/>
                  </a:cubicBezTo>
                  <a:lnTo>
                    <a:pt x="5085" y="1053"/>
                  </a:lnTo>
                  <a:lnTo>
                    <a:pt x="4604" y="571"/>
                  </a:lnTo>
                  <a:lnTo>
                    <a:pt x="3979" y="785"/>
                  </a:lnTo>
                  <a:cubicBezTo>
                    <a:pt x="3818" y="696"/>
                    <a:pt x="3622" y="624"/>
                    <a:pt x="3462" y="571"/>
                  </a:cubicBezTo>
                  <a:lnTo>
                    <a:pt x="3158" y="0"/>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grpSp>
        <p:nvGrpSpPr>
          <p:cNvPr id="1029" name="Google Shape;1029;p47"/>
          <p:cNvGrpSpPr/>
          <p:nvPr/>
        </p:nvGrpSpPr>
        <p:grpSpPr>
          <a:xfrm>
            <a:off x="9007187" y="2359473"/>
            <a:ext cx="228243" cy="381321"/>
            <a:chOff x="3741075" y="1171575"/>
            <a:chExt cx="172650" cy="279725"/>
          </a:xfrm>
        </p:grpSpPr>
        <p:sp>
          <p:nvSpPr>
            <p:cNvPr id="1030" name="Google Shape;1030;p47"/>
            <p:cNvSpPr/>
            <p:nvPr/>
          </p:nvSpPr>
          <p:spPr>
            <a:xfrm>
              <a:off x="3784350" y="1364725"/>
              <a:ext cx="86100" cy="19650"/>
            </a:xfrm>
            <a:custGeom>
              <a:rect b="b" l="l" r="r" t="t"/>
              <a:pathLst>
                <a:path extrusionOk="0" h="786" w="3444">
                  <a:moveTo>
                    <a:pt x="393" y="1"/>
                  </a:moveTo>
                  <a:cubicBezTo>
                    <a:pt x="161" y="1"/>
                    <a:pt x="0" y="161"/>
                    <a:pt x="0" y="393"/>
                  </a:cubicBezTo>
                  <a:cubicBezTo>
                    <a:pt x="0" y="625"/>
                    <a:pt x="161" y="786"/>
                    <a:pt x="393" y="786"/>
                  </a:cubicBezTo>
                  <a:lnTo>
                    <a:pt x="3051" y="786"/>
                  </a:lnTo>
                  <a:cubicBezTo>
                    <a:pt x="3283" y="786"/>
                    <a:pt x="3444" y="625"/>
                    <a:pt x="3444" y="393"/>
                  </a:cubicBezTo>
                  <a:cubicBezTo>
                    <a:pt x="3444" y="161"/>
                    <a:pt x="3283" y="1"/>
                    <a:pt x="3051"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031" name="Google Shape;1031;p47"/>
            <p:cNvSpPr/>
            <p:nvPr/>
          </p:nvSpPr>
          <p:spPr>
            <a:xfrm>
              <a:off x="3784350" y="1397750"/>
              <a:ext cx="86100" cy="20075"/>
            </a:xfrm>
            <a:custGeom>
              <a:rect b="b" l="l" r="r" t="t"/>
              <a:pathLst>
                <a:path extrusionOk="0" h="803" w="3444">
                  <a:moveTo>
                    <a:pt x="393" y="0"/>
                  </a:moveTo>
                  <a:cubicBezTo>
                    <a:pt x="161" y="0"/>
                    <a:pt x="0" y="178"/>
                    <a:pt x="0" y="410"/>
                  </a:cubicBezTo>
                  <a:cubicBezTo>
                    <a:pt x="0" y="642"/>
                    <a:pt x="161" y="803"/>
                    <a:pt x="393" y="803"/>
                  </a:cubicBezTo>
                  <a:lnTo>
                    <a:pt x="3051" y="803"/>
                  </a:lnTo>
                  <a:cubicBezTo>
                    <a:pt x="3283" y="803"/>
                    <a:pt x="3444" y="642"/>
                    <a:pt x="3444" y="410"/>
                  </a:cubicBezTo>
                  <a:cubicBezTo>
                    <a:pt x="3444" y="178"/>
                    <a:pt x="3283" y="0"/>
                    <a:pt x="3051"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032" name="Google Shape;1032;p47"/>
            <p:cNvSpPr/>
            <p:nvPr/>
          </p:nvSpPr>
          <p:spPr>
            <a:xfrm>
              <a:off x="3805750" y="1431200"/>
              <a:ext cx="43300" cy="20100"/>
            </a:xfrm>
            <a:custGeom>
              <a:rect b="b" l="l" r="r" t="t"/>
              <a:pathLst>
                <a:path extrusionOk="0" h="804" w="1732">
                  <a:moveTo>
                    <a:pt x="1" y="0"/>
                  </a:moveTo>
                  <a:cubicBezTo>
                    <a:pt x="36" y="446"/>
                    <a:pt x="411" y="803"/>
                    <a:pt x="857" y="803"/>
                  </a:cubicBezTo>
                  <a:cubicBezTo>
                    <a:pt x="1321" y="803"/>
                    <a:pt x="1696" y="446"/>
                    <a:pt x="1731"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033" name="Google Shape;1033;p47"/>
            <p:cNvSpPr/>
            <p:nvPr/>
          </p:nvSpPr>
          <p:spPr>
            <a:xfrm>
              <a:off x="3741075" y="1171575"/>
              <a:ext cx="172650" cy="179800"/>
            </a:xfrm>
            <a:custGeom>
              <a:rect b="b" l="l" r="r" t="t"/>
              <a:pathLst>
                <a:path extrusionOk="0" h="7192" w="6906">
                  <a:moveTo>
                    <a:pt x="3462" y="786"/>
                  </a:moveTo>
                  <a:cubicBezTo>
                    <a:pt x="4907" y="804"/>
                    <a:pt x="6103" y="1963"/>
                    <a:pt x="6120" y="3427"/>
                  </a:cubicBezTo>
                  <a:lnTo>
                    <a:pt x="6120" y="3534"/>
                  </a:lnTo>
                  <a:lnTo>
                    <a:pt x="6103" y="3534"/>
                  </a:lnTo>
                  <a:cubicBezTo>
                    <a:pt x="6103" y="3855"/>
                    <a:pt x="6031" y="4176"/>
                    <a:pt x="5924" y="4461"/>
                  </a:cubicBezTo>
                  <a:cubicBezTo>
                    <a:pt x="5817" y="4729"/>
                    <a:pt x="5674" y="4979"/>
                    <a:pt x="5478" y="5193"/>
                  </a:cubicBezTo>
                  <a:cubicBezTo>
                    <a:pt x="5175" y="5568"/>
                    <a:pt x="4907" y="5960"/>
                    <a:pt x="4711" y="6388"/>
                  </a:cubicBezTo>
                  <a:lnTo>
                    <a:pt x="2213" y="6388"/>
                  </a:lnTo>
                  <a:cubicBezTo>
                    <a:pt x="1999" y="5960"/>
                    <a:pt x="1731" y="5568"/>
                    <a:pt x="1446" y="5193"/>
                  </a:cubicBezTo>
                  <a:cubicBezTo>
                    <a:pt x="1249" y="4979"/>
                    <a:pt x="1107" y="4729"/>
                    <a:pt x="1000" y="4461"/>
                  </a:cubicBezTo>
                  <a:cubicBezTo>
                    <a:pt x="875" y="4176"/>
                    <a:pt x="821" y="3855"/>
                    <a:pt x="803" y="3534"/>
                  </a:cubicBezTo>
                  <a:lnTo>
                    <a:pt x="803" y="3427"/>
                  </a:lnTo>
                  <a:cubicBezTo>
                    <a:pt x="839" y="1981"/>
                    <a:pt x="2017" y="804"/>
                    <a:pt x="3462" y="786"/>
                  </a:cubicBezTo>
                  <a:close/>
                  <a:moveTo>
                    <a:pt x="3444" y="1"/>
                  </a:moveTo>
                  <a:cubicBezTo>
                    <a:pt x="1570" y="19"/>
                    <a:pt x="36" y="1535"/>
                    <a:pt x="0" y="3427"/>
                  </a:cubicBezTo>
                  <a:lnTo>
                    <a:pt x="0" y="3551"/>
                  </a:lnTo>
                  <a:cubicBezTo>
                    <a:pt x="18" y="3962"/>
                    <a:pt x="90" y="4354"/>
                    <a:pt x="232" y="4747"/>
                  </a:cubicBezTo>
                  <a:cubicBezTo>
                    <a:pt x="393" y="5104"/>
                    <a:pt x="589" y="5443"/>
                    <a:pt x="839" y="5728"/>
                  </a:cubicBezTo>
                  <a:cubicBezTo>
                    <a:pt x="1160" y="6067"/>
                    <a:pt x="1499" y="6763"/>
                    <a:pt x="1642" y="7049"/>
                  </a:cubicBezTo>
                  <a:cubicBezTo>
                    <a:pt x="1695" y="7138"/>
                    <a:pt x="1785" y="7191"/>
                    <a:pt x="1892" y="7191"/>
                  </a:cubicBezTo>
                  <a:lnTo>
                    <a:pt x="5014" y="7191"/>
                  </a:lnTo>
                  <a:cubicBezTo>
                    <a:pt x="5121" y="7191"/>
                    <a:pt x="5228" y="7138"/>
                    <a:pt x="5264" y="7049"/>
                  </a:cubicBezTo>
                  <a:cubicBezTo>
                    <a:pt x="5407" y="6763"/>
                    <a:pt x="5746" y="6067"/>
                    <a:pt x="6085" y="5728"/>
                  </a:cubicBezTo>
                  <a:cubicBezTo>
                    <a:pt x="6317" y="5443"/>
                    <a:pt x="6549" y="5104"/>
                    <a:pt x="6673" y="4747"/>
                  </a:cubicBezTo>
                  <a:cubicBezTo>
                    <a:pt x="6816" y="4354"/>
                    <a:pt x="6905" y="3962"/>
                    <a:pt x="6905" y="3551"/>
                  </a:cubicBezTo>
                  <a:lnTo>
                    <a:pt x="6905" y="3427"/>
                  </a:lnTo>
                  <a:cubicBezTo>
                    <a:pt x="6870" y="1535"/>
                    <a:pt x="5353" y="19"/>
                    <a:pt x="3444"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sp>
        <p:nvSpPr>
          <p:cNvPr id="1034" name="Google Shape;1034;p47"/>
          <p:cNvSpPr/>
          <p:nvPr/>
        </p:nvSpPr>
        <p:spPr>
          <a:xfrm>
            <a:off x="9465599" y="2371870"/>
            <a:ext cx="350330" cy="358181"/>
          </a:xfrm>
          <a:custGeom>
            <a:rect b="b" l="l" r="r" t="t"/>
            <a:pathLst>
              <a:path extrusionOk="0" h="10510" w="10600">
                <a:moveTo>
                  <a:pt x="3979" y="786"/>
                </a:moveTo>
                <a:cubicBezTo>
                  <a:pt x="5746" y="786"/>
                  <a:pt x="7173" y="2213"/>
                  <a:pt x="7173" y="3980"/>
                </a:cubicBezTo>
                <a:cubicBezTo>
                  <a:pt x="7173" y="5728"/>
                  <a:pt x="5746" y="7173"/>
                  <a:pt x="3979" y="7173"/>
                </a:cubicBezTo>
                <a:cubicBezTo>
                  <a:pt x="2231" y="7173"/>
                  <a:pt x="786" y="5728"/>
                  <a:pt x="786" y="3980"/>
                </a:cubicBezTo>
                <a:cubicBezTo>
                  <a:pt x="786" y="2213"/>
                  <a:pt x="2231" y="786"/>
                  <a:pt x="3979" y="786"/>
                </a:cubicBezTo>
                <a:close/>
                <a:moveTo>
                  <a:pt x="3997" y="1"/>
                </a:moveTo>
                <a:cubicBezTo>
                  <a:pt x="1803" y="1"/>
                  <a:pt x="1" y="1785"/>
                  <a:pt x="1" y="3980"/>
                </a:cubicBezTo>
                <a:cubicBezTo>
                  <a:pt x="1" y="6192"/>
                  <a:pt x="1803" y="7976"/>
                  <a:pt x="3997" y="7976"/>
                </a:cubicBezTo>
                <a:cubicBezTo>
                  <a:pt x="4907" y="7976"/>
                  <a:pt x="5746" y="7673"/>
                  <a:pt x="6424" y="7156"/>
                </a:cubicBezTo>
                <a:lnTo>
                  <a:pt x="7013" y="7744"/>
                </a:lnTo>
                <a:cubicBezTo>
                  <a:pt x="6959" y="8030"/>
                  <a:pt x="7031" y="8333"/>
                  <a:pt x="7263" y="8565"/>
                </a:cubicBezTo>
                <a:lnTo>
                  <a:pt x="8922" y="10224"/>
                </a:lnTo>
                <a:cubicBezTo>
                  <a:pt x="9100" y="10421"/>
                  <a:pt x="9350" y="10510"/>
                  <a:pt x="9582" y="10510"/>
                </a:cubicBezTo>
                <a:cubicBezTo>
                  <a:pt x="9832" y="10510"/>
                  <a:pt x="10082" y="10421"/>
                  <a:pt x="10260" y="10224"/>
                </a:cubicBezTo>
                <a:cubicBezTo>
                  <a:pt x="10599" y="9868"/>
                  <a:pt x="10599" y="9261"/>
                  <a:pt x="10242" y="8904"/>
                </a:cubicBezTo>
                <a:lnTo>
                  <a:pt x="8583" y="7245"/>
                </a:lnTo>
                <a:cubicBezTo>
                  <a:pt x="8395" y="7071"/>
                  <a:pt x="8160" y="6980"/>
                  <a:pt x="7916" y="6980"/>
                </a:cubicBezTo>
                <a:cubicBezTo>
                  <a:pt x="7859" y="6980"/>
                  <a:pt x="7802" y="6985"/>
                  <a:pt x="7744" y="6995"/>
                </a:cubicBezTo>
                <a:lnTo>
                  <a:pt x="7173" y="6406"/>
                </a:lnTo>
                <a:cubicBezTo>
                  <a:pt x="7691" y="5746"/>
                  <a:pt x="7994" y="4890"/>
                  <a:pt x="7994" y="3980"/>
                </a:cubicBezTo>
                <a:cubicBezTo>
                  <a:pt x="7994" y="1785"/>
                  <a:pt x="6192" y="1"/>
                  <a:pt x="3997"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nvGrpSpPr>
          <p:cNvPr id="1035" name="Google Shape;1035;p47"/>
          <p:cNvGrpSpPr/>
          <p:nvPr/>
        </p:nvGrpSpPr>
        <p:grpSpPr>
          <a:xfrm>
            <a:off x="2528682" y="3103577"/>
            <a:ext cx="351520" cy="253623"/>
            <a:chOff x="952700" y="1101100"/>
            <a:chExt cx="265900" cy="186050"/>
          </a:xfrm>
        </p:grpSpPr>
        <p:sp>
          <p:nvSpPr>
            <p:cNvPr id="1036" name="Google Shape;1036;p47"/>
            <p:cNvSpPr/>
            <p:nvPr/>
          </p:nvSpPr>
          <p:spPr>
            <a:xfrm>
              <a:off x="952700" y="1101100"/>
              <a:ext cx="265900" cy="186050"/>
            </a:xfrm>
            <a:custGeom>
              <a:rect b="b" l="l" r="r" t="t"/>
              <a:pathLst>
                <a:path extrusionOk="0" h="7442" w="10636">
                  <a:moveTo>
                    <a:pt x="9832" y="786"/>
                  </a:moveTo>
                  <a:lnTo>
                    <a:pt x="9832" y="2927"/>
                  </a:lnTo>
                  <a:lnTo>
                    <a:pt x="804" y="2927"/>
                  </a:lnTo>
                  <a:lnTo>
                    <a:pt x="804" y="786"/>
                  </a:lnTo>
                  <a:close/>
                  <a:moveTo>
                    <a:pt x="9832" y="4515"/>
                  </a:moveTo>
                  <a:lnTo>
                    <a:pt x="9832" y="6638"/>
                  </a:lnTo>
                  <a:lnTo>
                    <a:pt x="804" y="6638"/>
                  </a:lnTo>
                  <a:lnTo>
                    <a:pt x="804" y="4515"/>
                  </a:lnTo>
                  <a:close/>
                  <a:moveTo>
                    <a:pt x="536" y="1"/>
                  </a:moveTo>
                  <a:cubicBezTo>
                    <a:pt x="251" y="1"/>
                    <a:pt x="1" y="233"/>
                    <a:pt x="1" y="518"/>
                  </a:cubicBezTo>
                  <a:lnTo>
                    <a:pt x="1" y="6906"/>
                  </a:lnTo>
                  <a:cubicBezTo>
                    <a:pt x="1" y="7209"/>
                    <a:pt x="251" y="7441"/>
                    <a:pt x="536" y="7441"/>
                  </a:cubicBezTo>
                  <a:lnTo>
                    <a:pt x="10100" y="7441"/>
                  </a:lnTo>
                  <a:cubicBezTo>
                    <a:pt x="10403" y="7441"/>
                    <a:pt x="10635" y="7209"/>
                    <a:pt x="10635" y="6906"/>
                  </a:cubicBezTo>
                  <a:lnTo>
                    <a:pt x="10635" y="518"/>
                  </a:lnTo>
                  <a:cubicBezTo>
                    <a:pt x="10635" y="233"/>
                    <a:pt x="10403" y="1"/>
                    <a:pt x="10100"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037" name="Google Shape;1037;p47"/>
            <p:cNvSpPr/>
            <p:nvPr/>
          </p:nvSpPr>
          <p:spPr>
            <a:xfrm>
              <a:off x="992850" y="1234025"/>
              <a:ext cx="53125" cy="13425"/>
            </a:xfrm>
            <a:custGeom>
              <a:rect b="b" l="l" r="r" t="t"/>
              <a:pathLst>
                <a:path extrusionOk="0" h="537" w="2125">
                  <a:moveTo>
                    <a:pt x="1" y="1"/>
                  </a:moveTo>
                  <a:lnTo>
                    <a:pt x="1" y="536"/>
                  </a:lnTo>
                  <a:lnTo>
                    <a:pt x="2124" y="536"/>
                  </a:lnTo>
                  <a:lnTo>
                    <a:pt x="2124" y="1"/>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038" name="Google Shape;1038;p47"/>
            <p:cNvSpPr/>
            <p:nvPr/>
          </p:nvSpPr>
          <p:spPr>
            <a:xfrm>
              <a:off x="1059325" y="1234025"/>
              <a:ext cx="26350" cy="13425"/>
            </a:xfrm>
            <a:custGeom>
              <a:rect b="b" l="l" r="r" t="t"/>
              <a:pathLst>
                <a:path extrusionOk="0" h="537" w="1054">
                  <a:moveTo>
                    <a:pt x="0" y="1"/>
                  </a:moveTo>
                  <a:lnTo>
                    <a:pt x="0" y="536"/>
                  </a:lnTo>
                  <a:lnTo>
                    <a:pt x="1053" y="536"/>
                  </a:lnTo>
                  <a:lnTo>
                    <a:pt x="1053" y="1"/>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sp>
        <p:nvSpPr>
          <p:cNvPr id="1039" name="Google Shape;1039;p47"/>
          <p:cNvSpPr/>
          <p:nvPr/>
        </p:nvSpPr>
        <p:spPr>
          <a:xfrm>
            <a:off x="3055153" y="3020420"/>
            <a:ext cx="246520" cy="362475"/>
          </a:xfrm>
          <a:custGeom>
            <a:rect b="b" l="l" r="r" t="t"/>
            <a:pathLst>
              <a:path extrusionOk="0" h="10636" w="7459">
                <a:moveTo>
                  <a:pt x="6120" y="1321"/>
                </a:moveTo>
                <a:lnTo>
                  <a:pt x="6120" y="3462"/>
                </a:lnTo>
                <a:lnTo>
                  <a:pt x="1339" y="3462"/>
                </a:lnTo>
                <a:lnTo>
                  <a:pt x="1339" y="1321"/>
                </a:lnTo>
                <a:close/>
                <a:moveTo>
                  <a:pt x="2141" y="4515"/>
                </a:moveTo>
                <a:lnTo>
                  <a:pt x="2141" y="5318"/>
                </a:lnTo>
                <a:lnTo>
                  <a:pt x="1339" y="5318"/>
                </a:lnTo>
                <a:lnTo>
                  <a:pt x="1339" y="4515"/>
                </a:lnTo>
                <a:close/>
                <a:moveTo>
                  <a:pt x="3462" y="4515"/>
                </a:moveTo>
                <a:lnTo>
                  <a:pt x="3462" y="5318"/>
                </a:lnTo>
                <a:lnTo>
                  <a:pt x="2659" y="5318"/>
                </a:lnTo>
                <a:lnTo>
                  <a:pt x="2659" y="4515"/>
                </a:lnTo>
                <a:close/>
                <a:moveTo>
                  <a:pt x="4800" y="4515"/>
                </a:moveTo>
                <a:lnTo>
                  <a:pt x="4800" y="5318"/>
                </a:lnTo>
                <a:lnTo>
                  <a:pt x="3997" y="5318"/>
                </a:lnTo>
                <a:lnTo>
                  <a:pt x="3997" y="4515"/>
                </a:lnTo>
                <a:close/>
                <a:moveTo>
                  <a:pt x="6120" y="4515"/>
                </a:moveTo>
                <a:lnTo>
                  <a:pt x="6120" y="5318"/>
                </a:lnTo>
                <a:lnTo>
                  <a:pt x="5317" y="5318"/>
                </a:lnTo>
                <a:lnTo>
                  <a:pt x="5317" y="4515"/>
                </a:lnTo>
                <a:close/>
                <a:moveTo>
                  <a:pt x="2141" y="5853"/>
                </a:moveTo>
                <a:lnTo>
                  <a:pt x="2141" y="6638"/>
                </a:lnTo>
                <a:lnTo>
                  <a:pt x="1339" y="6638"/>
                </a:lnTo>
                <a:lnTo>
                  <a:pt x="1339" y="5853"/>
                </a:lnTo>
                <a:close/>
                <a:moveTo>
                  <a:pt x="3462" y="5853"/>
                </a:moveTo>
                <a:lnTo>
                  <a:pt x="3462" y="6638"/>
                </a:lnTo>
                <a:lnTo>
                  <a:pt x="2659" y="6638"/>
                </a:lnTo>
                <a:lnTo>
                  <a:pt x="2659" y="5853"/>
                </a:lnTo>
                <a:close/>
                <a:moveTo>
                  <a:pt x="4800" y="5853"/>
                </a:moveTo>
                <a:lnTo>
                  <a:pt x="4800" y="6638"/>
                </a:lnTo>
                <a:lnTo>
                  <a:pt x="3997" y="6638"/>
                </a:lnTo>
                <a:lnTo>
                  <a:pt x="3997" y="5853"/>
                </a:lnTo>
                <a:close/>
                <a:moveTo>
                  <a:pt x="6120" y="5853"/>
                </a:moveTo>
                <a:lnTo>
                  <a:pt x="6120" y="6638"/>
                </a:lnTo>
                <a:lnTo>
                  <a:pt x="5317" y="6638"/>
                </a:lnTo>
                <a:lnTo>
                  <a:pt x="5317" y="5853"/>
                </a:lnTo>
                <a:close/>
                <a:moveTo>
                  <a:pt x="2141" y="7174"/>
                </a:moveTo>
                <a:lnTo>
                  <a:pt x="2141" y="7977"/>
                </a:lnTo>
                <a:lnTo>
                  <a:pt x="1339" y="7977"/>
                </a:lnTo>
                <a:lnTo>
                  <a:pt x="1339" y="7174"/>
                </a:lnTo>
                <a:close/>
                <a:moveTo>
                  <a:pt x="3462" y="7174"/>
                </a:moveTo>
                <a:lnTo>
                  <a:pt x="3462" y="7977"/>
                </a:lnTo>
                <a:lnTo>
                  <a:pt x="2659" y="7977"/>
                </a:lnTo>
                <a:lnTo>
                  <a:pt x="2659" y="7174"/>
                </a:lnTo>
                <a:close/>
                <a:moveTo>
                  <a:pt x="4800" y="7174"/>
                </a:moveTo>
                <a:lnTo>
                  <a:pt x="4800" y="7977"/>
                </a:lnTo>
                <a:lnTo>
                  <a:pt x="3997" y="7977"/>
                </a:lnTo>
                <a:lnTo>
                  <a:pt x="3997" y="7174"/>
                </a:lnTo>
                <a:close/>
                <a:moveTo>
                  <a:pt x="6120" y="7174"/>
                </a:moveTo>
                <a:lnTo>
                  <a:pt x="6120" y="7977"/>
                </a:lnTo>
                <a:lnTo>
                  <a:pt x="5317" y="7977"/>
                </a:lnTo>
                <a:lnTo>
                  <a:pt x="5317" y="7174"/>
                </a:lnTo>
                <a:close/>
                <a:moveTo>
                  <a:pt x="3462" y="8512"/>
                </a:moveTo>
                <a:lnTo>
                  <a:pt x="3462" y="9297"/>
                </a:lnTo>
                <a:lnTo>
                  <a:pt x="1339" y="9297"/>
                </a:lnTo>
                <a:lnTo>
                  <a:pt x="1339" y="8512"/>
                </a:lnTo>
                <a:close/>
                <a:moveTo>
                  <a:pt x="4800" y="8512"/>
                </a:moveTo>
                <a:lnTo>
                  <a:pt x="4800" y="9297"/>
                </a:lnTo>
                <a:lnTo>
                  <a:pt x="3997" y="9297"/>
                </a:lnTo>
                <a:lnTo>
                  <a:pt x="3997" y="8512"/>
                </a:lnTo>
                <a:close/>
                <a:moveTo>
                  <a:pt x="6120" y="8512"/>
                </a:moveTo>
                <a:lnTo>
                  <a:pt x="6120" y="9297"/>
                </a:lnTo>
                <a:lnTo>
                  <a:pt x="5317" y="9297"/>
                </a:lnTo>
                <a:lnTo>
                  <a:pt x="5317" y="8512"/>
                </a:lnTo>
                <a:close/>
                <a:moveTo>
                  <a:pt x="536" y="1"/>
                </a:moveTo>
                <a:cubicBezTo>
                  <a:pt x="250" y="1"/>
                  <a:pt x="0" y="233"/>
                  <a:pt x="0" y="536"/>
                </a:cubicBezTo>
                <a:lnTo>
                  <a:pt x="0" y="10100"/>
                </a:lnTo>
                <a:cubicBezTo>
                  <a:pt x="0" y="10403"/>
                  <a:pt x="250" y="10635"/>
                  <a:pt x="536" y="10635"/>
                </a:cubicBezTo>
                <a:lnTo>
                  <a:pt x="6923" y="10635"/>
                </a:lnTo>
                <a:cubicBezTo>
                  <a:pt x="7227" y="10635"/>
                  <a:pt x="7459" y="10403"/>
                  <a:pt x="7459" y="10100"/>
                </a:cubicBezTo>
                <a:lnTo>
                  <a:pt x="7459" y="536"/>
                </a:lnTo>
                <a:cubicBezTo>
                  <a:pt x="7459" y="233"/>
                  <a:pt x="7227" y="1"/>
                  <a:pt x="6923"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040" name="Google Shape;1040;p47"/>
          <p:cNvSpPr/>
          <p:nvPr/>
        </p:nvSpPr>
        <p:spPr>
          <a:xfrm>
            <a:off x="3477015" y="3047825"/>
            <a:ext cx="396303" cy="399281"/>
          </a:xfrm>
          <a:custGeom>
            <a:rect b="b" l="l" r="r" t="t"/>
            <a:pathLst>
              <a:path extrusionOk="0" h="11716" w="11991">
                <a:moveTo>
                  <a:pt x="9819" y="1"/>
                </a:moveTo>
                <a:cubicBezTo>
                  <a:pt x="9326" y="1"/>
                  <a:pt x="8840" y="179"/>
                  <a:pt x="8458" y="525"/>
                </a:cubicBezTo>
                <a:cubicBezTo>
                  <a:pt x="7887" y="1043"/>
                  <a:pt x="7655" y="1828"/>
                  <a:pt x="7851" y="2560"/>
                </a:cubicBezTo>
                <a:lnTo>
                  <a:pt x="2694" y="7716"/>
                </a:lnTo>
                <a:cubicBezTo>
                  <a:pt x="2522" y="7670"/>
                  <a:pt x="2346" y="7647"/>
                  <a:pt x="2172" y="7647"/>
                </a:cubicBezTo>
                <a:cubicBezTo>
                  <a:pt x="1608" y="7647"/>
                  <a:pt x="1060" y="7882"/>
                  <a:pt x="678" y="8305"/>
                </a:cubicBezTo>
                <a:cubicBezTo>
                  <a:pt x="179" y="8876"/>
                  <a:pt x="0" y="9679"/>
                  <a:pt x="268" y="10392"/>
                </a:cubicBezTo>
                <a:lnTo>
                  <a:pt x="1463" y="9197"/>
                </a:lnTo>
                <a:lnTo>
                  <a:pt x="2409" y="9447"/>
                </a:lnTo>
                <a:lnTo>
                  <a:pt x="2659" y="10392"/>
                </a:lnTo>
                <a:lnTo>
                  <a:pt x="1463" y="11588"/>
                </a:lnTo>
                <a:cubicBezTo>
                  <a:pt x="1692" y="11674"/>
                  <a:pt x="1931" y="11716"/>
                  <a:pt x="2168" y="11716"/>
                </a:cubicBezTo>
                <a:cubicBezTo>
                  <a:pt x="2669" y="11716"/>
                  <a:pt x="3163" y="11529"/>
                  <a:pt x="3551" y="11178"/>
                </a:cubicBezTo>
                <a:cubicBezTo>
                  <a:pt x="4104" y="10678"/>
                  <a:pt x="4354" y="9875"/>
                  <a:pt x="4140" y="9143"/>
                </a:cubicBezTo>
                <a:lnTo>
                  <a:pt x="9296" y="3987"/>
                </a:lnTo>
                <a:cubicBezTo>
                  <a:pt x="9469" y="4033"/>
                  <a:pt x="9645" y="4056"/>
                  <a:pt x="9819" y="4056"/>
                </a:cubicBezTo>
                <a:cubicBezTo>
                  <a:pt x="10383" y="4056"/>
                  <a:pt x="10931" y="3821"/>
                  <a:pt x="11312" y="3398"/>
                </a:cubicBezTo>
                <a:cubicBezTo>
                  <a:pt x="11830" y="2845"/>
                  <a:pt x="11990" y="2042"/>
                  <a:pt x="11723" y="1328"/>
                </a:cubicBezTo>
                <a:lnTo>
                  <a:pt x="11723" y="1328"/>
                </a:lnTo>
                <a:lnTo>
                  <a:pt x="10545" y="2524"/>
                </a:lnTo>
                <a:lnTo>
                  <a:pt x="9582" y="2274"/>
                </a:lnTo>
                <a:lnTo>
                  <a:pt x="9332" y="1328"/>
                </a:lnTo>
                <a:lnTo>
                  <a:pt x="10545" y="133"/>
                </a:lnTo>
                <a:cubicBezTo>
                  <a:pt x="10309" y="44"/>
                  <a:pt x="10063" y="1"/>
                  <a:pt x="9819"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041" name="Google Shape;1041;p47"/>
          <p:cNvSpPr/>
          <p:nvPr/>
        </p:nvSpPr>
        <p:spPr>
          <a:xfrm>
            <a:off x="4048633" y="3047893"/>
            <a:ext cx="360939" cy="301063"/>
          </a:xfrm>
          <a:custGeom>
            <a:rect b="b" l="l" r="r" t="t"/>
            <a:pathLst>
              <a:path extrusionOk="0" h="8834" w="10921">
                <a:moveTo>
                  <a:pt x="5460" y="804"/>
                </a:moveTo>
                <a:cubicBezTo>
                  <a:pt x="5478" y="804"/>
                  <a:pt x="5532" y="804"/>
                  <a:pt x="5550" y="840"/>
                </a:cubicBezTo>
                <a:lnTo>
                  <a:pt x="7298" y="2570"/>
                </a:lnTo>
                <a:lnTo>
                  <a:pt x="3623" y="2570"/>
                </a:lnTo>
                <a:lnTo>
                  <a:pt x="5371" y="840"/>
                </a:lnTo>
                <a:cubicBezTo>
                  <a:pt x="5407" y="804"/>
                  <a:pt x="5442" y="804"/>
                  <a:pt x="5460" y="804"/>
                </a:cubicBezTo>
                <a:close/>
                <a:moveTo>
                  <a:pt x="2802" y="3373"/>
                </a:moveTo>
                <a:lnTo>
                  <a:pt x="2909" y="4569"/>
                </a:lnTo>
                <a:lnTo>
                  <a:pt x="1142" y="4569"/>
                </a:lnTo>
                <a:lnTo>
                  <a:pt x="946" y="3373"/>
                </a:lnTo>
                <a:close/>
                <a:moveTo>
                  <a:pt x="5193" y="3373"/>
                </a:moveTo>
                <a:lnTo>
                  <a:pt x="5193" y="4569"/>
                </a:lnTo>
                <a:lnTo>
                  <a:pt x="3444" y="4569"/>
                </a:lnTo>
                <a:lnTo>
                  <a:pt x="3319" y="3373"/>
                </a:lnTo>
                <a:close/>
                <a:moveTo>
                  <a:pt x="7584" y="3373"/>
                </a:moveTo>
                <a:lnTo>
                  <a:pt x="7494" y="4569"/>
                </a:lnTo>
                <a:lnTo>
                  <a:pt x="5728" y="4569"/>
                </a:lnTo>
                <a:lnTo>
                  <a:pt x="5728" y="3373"/>
                </a:lnTo>
                <a:close/>
                <a:moveTo>
                  <a:pt x="9975" y="3373"/>
                </a:moveTo>
                <a:lnTo>
                  <a:pt x="9778" y="4569"/>
                </a:lnTo>
                <a:lnTo>
                  <a:pt x="8030" y="4569"/>
                </a:lnTo>
                <a:lnTo>
                  <a:pt x="8137" y="3373"/>
                </a:lnTo>
                <a:close/>
                <a:moveTo>
                  <a:pt x="2945" y="5104"/>
                </a:moveTo>
                <a:lnTo>
                  <a:pt x="3034" y="6299"/>
                </a:lnTo>
                <a:lnTo>
                  <a:pt x="1446" y="6299"/>
                </a:lnTo>
                <a:lnTo>
                  <a:pt x="1232" y="5104"/>
                </a:lnTo>
                <a:close/>
                <a:moveTo>
                  <a:pt x="5193" y="5104"/>
                </a:moveTo>
                <a:lnTo>
                  <a:pt x="5193" y="6299"/>
                </a:lnTo>
                <a:lnTo>
                  <a:pt x="3569" y="6299"/>
                </a:lnTo>
                <a:lnTo>
                  <a:pt x="3480" y="5104"/>
                </a:lnTo>
                <a:close/>
                <a:moveTo>
                  <a:pt x="7441" y="5104"/>
                </a:moveTo>
                <a:lnTo>
                  <a:pt x="7334" y="6299"/>
                </a:lnTo>
                <a:lnTo>
                  <a:pt x="5728" y="6299"/>
                </a:lnTo>
                <a:lnTo>
                  <a:pt x="5728" y="5104"/>
                </a:lnTo>
                <a:close/>
                <a:moveTo>
                  <a:pt x="9689" y="5104"/>
                </a:moveTo>
                <a:lnTo>
                  <a:pt x="9493" y="6299"/>
                </a:lnTo>
                <a:lnTo>
                  <a:pt x="7887" y="6299"/>
                </a:lnTo>
                <a:lnTo>
                  <a:pt x="7976" y="5104"/>
                </a:lnTo>
                <a:close/>
                <a:moveTo>
                  <a:pt x="3069" y="6835"/>
                </a:moveTo>
                <a:lnTo>
                  <a:pt x="3194" y="8030"/>
                </a:lnTo>
                <a:lnTo>
                  <a:pt x="1749" y="8030"/>
                </a:lnTo>
                <a:lnTo>
                  <a:pt x="1535" y="6835"/>
                </a:lnTo>
                <a:close/>
                <a:moveTo>
                  <a:pt x="5193" y="6835"/>
                </a:moveTo>
                <a:lnTo>
                  <a:pt x="5193" y="8030"/>
                </a:lnTo>
                <a:lnTo>
                  <a:pt x="3712" y="8030"/>
                </a:lnTo>
                <a:lnTo>
                  <a:pt x="3605" y="6835"/>
                </a:lnTo>
                <a:close/>
                <a:moveTo>
                  <a:pt x="7298" y="6835"/>
                </a:moveTo>
                <a:lnTo>
                  <a:pt x="7191" y="8030"/>
                </a:lnTo>
                <a:lnTo>
                  <a:pt x="5728" y="8030"/>
                </a:lnTo>
                <a:lnTo>
                  <a:pt x="5728" y="6835"/>
                </a:lnTo>
                <a:close/>
                <a:moveTo>
                  <a:pt x="9386" y="6835"/>
                </a:moveTo>
                <a:lnTo>
                  <a:pt x="9189" y="8030"/>
                </a:lnTo>
                <a:lnTo>
                  <a:pt x="7744" y="8030"/>
                </a:lnTo>
                <a:lnTo>
                  <a:pt x="7851" y="6835"/>
                </a:lnTo>
                <a:close/>
                <a:moveTo>
                  <a:pt x="5460" y="1"/>
                </a:moveTo>
                <a:cubicBezTo>
                  <a:pt x="5211" y="1"/>
                  <a:pt x="4979" y="90"/>
                  <a:pt x="4800" y="286"/>
                </a:cubicBezTo>
                <a:lnTo>
                  <a:pt x="2516" y="2570"/>
                </a:lnTo>
                <a:lnTo>
                  <a:pt x="2498" y="2588"/>
                </a:lnTo>
                <a:lnTo>
                  <a:pt x="0" y="2588"/>
                </a:lnTo>
                <a:lnTo>
                  <a:pt x="982" y="8387"/>
                </a:lnTo>
                <a:cubicBezTo>
                  <a:pt x="1035" y="8637"/>
                  <a:pt x="1249" y="8833"/>
                  <a:pt x="1499" y="8833"/>
                </a:cubicBezTo>
                <a:lnTo>
                  <a:pt x="9386" y="8833"/>
                </a:lnTo>
                <a:cubicBezTo>
                  <a:pt x="9636" y="8833"/>
                  <a:pt x="9867" y="8637"/>
                  <a:pt x="9903" y="8387"/>
                </a:cubicBezTo>
                <a:lnTo>
                  <a:pt x="10920" y="2588"/>
                </a:lnTo>
                <a:lnTo>
                  <a:pt x="8422" y="2588"/>
                </a:lnTo>
                <a:lnTo>
                  <a:pt x="6121" y="286"/>
                </a:lnTo>
                <a:cubicBezTo>
                  <a:pt x="5960" y="108"/>
                  <a:pt x="5710" y="1"/>
                  <a:pt x="5460"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042" name="Google Shape;1042;p47"/>
          <p:cNvSpPr/>
          <p:nvPr/>
        </p:nvSpPr>
        <p:spPr>
          <a:xfrm>
            <a:off x="4658000" y="3086034"/>
            <a:ext cx="311397" cy="336915"/>
          </a:xfrm>
          <a:custGeom>
            <a:rect b="b" l="l" r="r" t="t"/>
            <a:pathLst>
              <a:path extrusionOk="0" h="9886" w="9422">
                <a:moveTo>
                  <a:pt x="2927" y="2730"/>
                </a:moveTo>
                <a:cubicBezTo>
                  <a:pt x="3070" y="2837"/>
                  <a:pt x="3195" y="2998"/>
                  <a:pt x="3195" y="3194"/>
                </a:cubicBezTo>
                <a:cubicBezTo>
                  <a:pt x="3195" y="3497"/>
                  <a:pt x="2963" y="3729"/>
                  <a:pt x="2659" y="3729"/>
                </a:cubicBezTo>
                <a:cubicBezTo>
                  <a:pt x="2374" y="3729"/>
                  <a:pt x="2124" y="3497"/>
                  <a:pt x="2124" y="3194"/>
                </a:cubicBezTo>
                <a:cubicBezTo>
                  <a:pt x="2124" y="3016"/>
                  <a:pt x="2231" y="2837"/>
                  <a:pt x="2392" y="2748"/>
                </a:cubicBezTo>
                <a:cubicBezTo>
                  <a:pt x="2392" y="2837"/>
                  <a:pt x="2392" y="2944"/>
                  <a:pt x="2392" y="3069"/>
                </a:cubicBezTo>
                <a:cubicBezTo>
                  <a:pt x="2392" y="3212"/>
                  <a:pt x="2517" y="3319"/>
                  <a:pt x="2659" y="3319"/>
                </a:cubicBezTo>
                <a:cubicBezTo>
                  <a:pt x="2802" y="3319"/>
                  <a:pt x="2927" y="3212"/>
                  <a:pt x="2927" y="3069"/>
                </a:cubicBezTo>
                <a:cubicBezTo>
                  <a:pt x="2927" y="2944"/>
                  <a:pt x="2927" y="2837"/>
                  <a:pt x="2927" y="2730"/>
                </a:cubicBezTo>
                <a:close/>
                <a:moveTo>
                  <a:pt x="268" y="0"/>
                </a:moveTo>
                <a:cubicBezTo>
                  <a:pt x="126" y="0"/>
                  <a:pt x="1" y="125"/>
                  <a:pt x="1" y="268"/>
                </a:cubicBezTo>
                <a:cubicBezTo>
                  <a:pt x="1" y="1517"/>
                  <a:pt x="500" y="1660"/>
                  <a:pt x="1375" y="1784"/>
                </a:cubicBezTo>
                <a:cubicBezTo>
                  <a:pt x="1500" y="1820"/>
                  <a:pt x="1660" y="1838"/>
                  <a:pt x="1821" y="1874"/>
                </a:cubicBezTo>
                <a:cubicBezTo>
                  <a:pt x="1999" y="1909"/>
                  <a:pt x="2195" y="1927"/>
                  <a:pt x="2303" y="2213"/>
                </a:cubicBezTo>
                <a:cubicBezTo>
                  <a:pt x="1892" y="2373"/>
                  <a:pt x="1607" y="2766"/>
                  <a:pt x="1607" y="3212"/>
                </a:cubicBezTo>
                <a:lnTo>
                  <a:pt x="1607" y="5638"/>
                </a:lnTo>
                <a:cubicBezTo>
                  <a:pt x="1607" y="5781"/>
                  <a:pt x="1660" y="5924"/>
                  <a:pt x="1767" y="6013"/>
                </a:cubicBezTo>
                <a:lnTo>
                  <a:pt x="5496" y="9742"/>
                </a:lnTo>
                <a:cubicBezTo>
                  <a:pt x="5586" y="9831"/>
                  <a:pt x="5728" y="9885"/>
                  <a:pt x="5853" y="9885"/>
                </a:cubicBezTo>
                <a:cubicBezTo>
                  <a:pt x="5996" y="9885"/>
                  <a:pt x="6121" y="9831"/>
                  <a:pt x="6228" y="9724"/>
                </a:cubicBezTo>
                <a:lnTo>
                  <a:pt x="9208" y="6763"/>
                </a:lnTo>
                <a:cubicBezTo>
                  <a:pt x="9422" y="6566"/>
                  <a:pt x="9422" y="6209"/>
                  <a:pt x="9225" y="6013"/>
                </a:cubicBezTo>
                <a:lnTo>
                  <a:pt x="5496" y="2302"/>
                </a:lnTo>
                <a:cubicBezTo>
                  <a:pt x="5389" y="2195"/>
                  <a:pt x="5247" y="2123"/>
                  <a:pt x="5122" y="2123"/>
                </a:cubicBezTo>
                <a:lnTo>
                  <a:pt x="2820" y="2123"/>
                </a:lnTo>
                <a:cubicBezTo>
                  <a:pt x="2677" y="1660"/>
                  <a:pt x="2392" y="1428"/>
                  <a:pt x="1928" y="1338"/>
                </a:cubicBezTo>
                <a:cubicBezTo>
                  <a:pt x="1749" y="1303"/>
                  <a:pt x="1589" y="1285"/>
                  <a:pt x="1446" y="1267"/>
                </a:cubicBezTo>
                <a:cubicBezTo>
                  <a:pt x="697" y="1160"/>
                  <a:pt x="536" y="1124"/>
                  <a:pt x="536" y="268"/>
                </a:cubicBezTo>
                <a:cubicBezTo>
                  <a:pt x="536" y="125"/>
                  <a:pt x="411" y="0"/>
                  <a:pt x="268"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nvGrpSpPr>
          <p:cNvPr id="1043" name="Google Shape;1043;p47"/>
          <p:cNvGrpSpPr/>
          <p:nvPr/>
        </p:nvGrpSpPr>
        <p:grpSpPr>
          <a:xfrm>
            <a:off x="5219949" y="3082177"/>
            <a:ext cx="317875" cy="344208"/>
            <a:chOff x="5583325" y="1073450"/>
            <a:chExt cx="240450" cy="252500"/>
          </a:xfrm>
        </p:grpSpPr>
        <p:sp>
          <p:nvSpPr>
            <p:cNvPr id="1044" name="Google Shape;1044;p47"/>
            <p:cNvSpPr/>
            <p:nvPr/>
          </p:nvSpPr>
          <p:spPr>
            <a:xfrm>
              <a:off x="5613200" y="1229575"/>
              <a:ext cx="96375" cy="96375"/>
            </a:xfrm>
            <a:custGeom>
              <a:rect b="b" l="l" r="r" t="t"/>
              <a:pathLst>
                <a:path extrusionOk="0" h="3855" w="3855">
                  <a:moveTo>
                    <a:pt x="1928" y="1267"/>
                  </a:moveTo>
                  <a:cubicBezTo>
                    <a:pt x="2303" y="1267"/>
                    <a:pt x="2588" y="1553"/>
                    <a:pt x="2588" y="1927"/>
                  </a:cubicBezTo>
                  <a:cubicBezTo>
                    <a:pt x="2588" y="2302"/>
                    <a:pt x="2285" y="2588"/>
                    <a:pt x="1928" y="2588"/>
                  </a:cubicBezTo>
                  <a:cubicBezTo>
                    <a:pt x="1553" y="2588"/>
                    <a:pt x="1268" y="2302"/>
                    <a:pt x="1268" y="1927"/>
                  </a:cubicBezTo>
                  <a:cubicBezTo>
                    <a:pt x="1268" y="1553"/>
                    <a:pt x="1553" y="1267"/>
                    <a:pt x="1928" y="1267"/>
                  </a:cubicBezTo>
                  <a:close/>
                  <a:moveTo>
                    <a:pt x="1928" y="0"/>
                  </a:moveTo>
                  <a:cubicBezTo>
                    <a:pt x="857" y="0"/>
                    <a:pt x="1" y="857"/>
                    <a:pt x="1" y="1927"/>
                  </a:cubicBezTo>
                  <a:cubicBezTo>
                    <a:pt x="1" y="2998"/>
                    <a:pt x="857" y="3854"/>
                    <a:pt x="1928" y="3854"/>
                  </a:cubicBezTo>
                  <a:cubicBezTo>
                    <a:pt x="2998" y="3854"/>
                    <a:pt x="3855" y="2998"/>
                    <a:pt x="3855" y="1927"/>
                  </a:cubicBezTo>
                  <a:cubicBezTo>
                    <a:pt x="3855" y="857"/>
                    <a:pt x="2998" y="0"/>
                    <a:pt x="1928"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045" name="Google Shape;1045;p47"/>
            <p:cNvSpPr/>
            <p:nvPr/>
          </p:nvSpPr>
          <p:spPr>
            <a:xfrm>
              <a:off x="5689050" y="1144825"/>
              <a:ext cx="134725" cy="122250"/>
            </a:xfrm>
            <a:custGeom>
              <a:rect b="b" l="l" r="r" t="t"/>
              <a:pathLst>
                <a:path extrusionOk="0" h="4890" w="5389">
                  <a:moveTo>
                    <a:pt x="4050" y="0"/>
                  </a:moveTo>
                  <a:lnTo>
                    <a:pt x="0" y="1695"/>
                  </a:lnTo>
                  <a:lnTo>
                    <a:pt x="1321" y="4889"/>
                  </a:lnTo>
                  <a:lnTo>
                    <a:pt x="5389" y="3212"/>
                  </a:lnTo>
                  <a:lnTo>
                    <a:pt x="4050" y="0"/>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046" name="Google Shape;1046;p47"/>
            <p:cNvSpPr/>
            <p:nvPr/>
          </p:nvSpPr>
          <p:spPr>
            <a:xfrm>
              <a:off x="5583325" y="1073450"/>
              <a:ext cx="106175" cy="150350"/>
            </a:xfrm>
            <a:custGeom>
              <a:rect b="b" l="l" r="r" t="t"/>
              <a:pathLst>
                <a:path extrusionOk="0" h="6014" w="4247">
                  <a:moveTo>
                    <a:pt x="1820" y="0"/>
                  </a:moveTo>
                  <a:lnTo>
                    <a:pt x="1071" y="304"/>
                  </a:lnTo>
                  <a:cubicBezTo>
                    <a:pt x="1071" y="322"/>
                    <a:pt x="1089" y="339"/>
                    <a:pt x="1089" y="357"/>
                  </a:cubicBezTo>
                  <a:lnTo>
                    <a:pt x="1392" y="1107"/>
                  </a:lnTo>
                  <a:lnTo>
                    <a:pt x="304" y="1553"/>
                  </a:lnTo>
                  <a:cubicBezTo>
                    <a:pt x="108" y="1642"/>
                    <a:pt x="0" y="1892"/>
                    <a:pt x="90" y="2088"/>
                  </a:cubicBezTo>
                  <a:cubicBezTo>
                    <a:pt x="143" y="2249"/>
                    <a:pt x="304" y="2338"/>
                    <a:pt x="464" y="2338"/>
                  </a:cubicBezTo>
                  <a:cubicBezTo>
                    <a:pt x="518" y="2338"/>
                    <a:pt x="571" y="2320"/>
                    <a:pt x="607" y="2302"/>
                  </a:cubicBezTo>
                  <a:lnTo>
                    <a:pt x="1696" y="1856"/>
                  </a:lnTo>
                  <a:lnTo>
                    <a:pt x="3284" y="5728"/>
                  </a:lnTo>
                  <a:cubicBezTo>
                    <a:pt x="3623" y="5746"/>
                    <a:pt x="3962" y="5835"/>
                    <a:pt x="4247" y="6013"/>
                  </a:cubicBezTo>
                  <a:lnTo>
                    <a:pt x="1838" y="54"/>
                  </a:lnTo>
                  <a:cubicBezTo>
                    <a:pt x="1838" y="36"/>
                    <a:pt x="1820" y="18"/>
                    <a:pt x="1820"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047" name="Google Shape;1047;p47"/>
            <p:cNvSpPr/>
            <p:nvPr/>
          </p:nvSpPr>
          <p:spPr>
            <a:xfrm>
              <a:off x="5716250" y="1252775"/>
              <a:ext cx="88350" cy="53100"/>
            </a:xfrm>
            <a:custGeom>
              <a:rect b="b" l="l" r="r" t="t"/>
              <a:pathLst>
                <a:path extrusionOk="0" h="2124" w="3534">
                  <a:moveTo>
                    <a:pt x="3123" y="0"/>
                  </a:moveTo>
                  <a:cubicBezTo>
                    <a:pt x="3087" y="0"/>
                    <a:pt x="3016" y="0"/>
                    <a:pt x="2962" y="18"/>
                  </a:cubicBezTo>
                  <a:lnTo>
                    <a:pt x="268" y="1124"/>
                  </a:lnTo>
                  <a:cubicBezTo>
                    <a:pt x="250" y="1481"/>
                    <a:pt x="161" y="1820"/>
                    <a:pt x="1" y="2106"/>
                  </a:cubicBezTo>
                  <a:lnTo>
                    <a:pt x="1" y="2123"/>
                  </a:lnTo>
                  <a:lnTo>
                    <a:pt x="3248" y="767"/>
                  </a:lnTo>
                  <a:cubicBezTo>
                    <a:pt x="3409" y="714"/>
                    <a:pt x="3533" y="571"/>
                    <a:pt x="3533" y="393"/>
                  </a:cubicBezTo>
                  <a:cubicBezTo>
                    <a:pt x="3533" y="179"/>
                    <a:pt x="3337" y="0"/>
                    <a:pt x="3123"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grpSp>
        <p:nvGrpSpPr>
          <p:cNvPr id="1048" name="Google Shape;1048;p47"/>
          <p:cNvGrpSpPr/>
          <p:nvPr/>
        </p:nvGrpSpPr>
        <p:grpSpPr>
          <a:xfrm>
            <a:off x="5703822" y="3071928"/>
            <a:ext cx="386850" cy="294962"/>
            <a:chOff x="1502275" y="3638775"/>
            <a:chExt cx="292625" cy="216375"/>
          </a:xfrm>
        </p:grpSpPr>
        <p:sp>
          <p:nvSpPr>
            <p:cNvPr id="1049" name="Google Shape;1049;p47"/>
            <p:cNvSpPr/>
            <p:nvPr/>
          </p:nvSpPr>
          <p:spPr>
            <a:xfrm>
              <a:off x="1502275" y="3658850"/>
              <a:ext cx="292625" cy="196300"/>
            </a:xfrm>
            <a:custGeom>
              <a:rect b="b" l="l" r="r" t="t"/>
              <a:pathLst>
                <a:path extrusionOk="0" h="7852" w="11705">
                  <a:moveTo>
                    <a:pt x="0" y="0"/>
                  </a:moveTo>
                  <a:lnTo>
                    <a:pt x="0" y="7441"/>
                  </a:lnTo>
                  <a:lnTo>
                    <a:pt x="4657" y="7441"/>
                  </a:lnTo>
                  <a:cubicBezTo>
                    <a:pt x="4657" y="7673"/>
                    <a:pt x="4835" y="7851"/>
                    <a:pt x="5050" y="7851"/>
                  </a:cubicBezTo>
                  <a:lnTo>
                    <a:pt x="6655" y="7851"/>
                  </a:lnTo>
                  <a:cubicBezTo>
                    <a:pt x="6887" y="7851"/>
                    <a:pt x="7048" y="7673"/>
                    <a:pt x="7048" y="7441"/>
                  </a:cubicBezTo>
                  <a:lnTo>
                    <a:pt x="11705" y="7441"/>
                  </a:lnTo>
                  <a:lnTo>
                    <a:pt x="11705" y="0"/>
                  </a:lnTo>
                  <a:lnTo>
                    <a:pt x="10902" y="0"/>
                  </a:lnTo>
                  <a:lnTo>
                    <a:pt x="10902" y="6513"/>
                  </a:lnTo>
                  <a:lnTo>
                    <a:pt x="785" y="6513"/>
                  </a:lnTo>
                  <a:lnTo>
                    <a:pt x="785" y="0"/>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050" name="Google Shape;1050;p47"/>
            <p:cNvSpPr/>
            <p:nvPr/>
          </p:nvSpPr>
          <p:spPr>
            <a:xfrm>
              <a:off x="1535275" y="3638775"/>
              <a:ext cx="226625" cy="169525"/>
            </a:xfrm>
            <a:custGeom>
              <a:rect b="b" l="l" r="r" t="t"/>
              <a:pathLst>
                <a:path extrusionOk="0" h="6781" w="9065">
                  <a:moveTo>
                    <a:pt x="4265" y="803"/>
                  </a:moveTo>
                  <a:lnTo>
                    <a:pt x="4265" y="5978"/>
                  </a:lnTo>
                  <a:lnTo>
                    <a:pt x="803" y="5978"/>
                  </a:lnTo>
                  <a:lnTo>
                    <a:pt x="803" y="803"/>
                  </a:lnTo>
                  <a:close/>
                  <a:moveTo>
                    <a:pt x="8262" y="803"/>
                  </a:moveTo>
                  <a:lnTo>
                    <a:pt x="8262" y="5978"/>
                  </a:lnTo>
                  <a:lnTo>
                    <a:pt x="4800" y="5978"/>
                  </a:lnTo>
                  <a:lnTo>
                    <a:pt x="4800" y="803"/>
                  </a:lnTo>
                  <a:close/>
                  <a:moveTo>
                    <a:pt x="0" y="0"/>
                  </a:moveTo>
                  <a:lnTo>
                    <a:pt x="0" y="6781"/>
                  </a:lnTo>
                  <a:lnTo>
                    <a:pt x="9064" y="6781"/>
                  </a:lnTo>
                  <a:lnTo>
                    <a:pt x="9064" y="0"/>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051" name="Google Shape;1051;p47"/>
            <p:cNvSpPr/>
            <p:nvPr/>
          </p:nvSpPr>
          <p:spPr>
            <a:xfrm>
              <a:off x="1675350" y="3691850"/>
              <a:ext cx="46400" cy="10300"/>
            </a:xfrm>
            <a:custGeom>
              <a:rect b="b" l="l" r="r" t="t"/>
              <a:pathLst>
                <a:path extrusionOk="0" h="412" w="1856">
                  <a:moveTo>
                    <a:pt x="0" y="1"/>
                  </a:moveTo>
                  <a:lnTo>
                    <a:pt x="0" y="411"/>
                  </a:lnTo>
                  <a:lnTo>
                    <a:pt x="1856" y="411"/>
                  </a:lnTo>
                  <a:lnTo>
                    <a:pt x="1856" y="1"/>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052" name="Google Shape;1052;p47"/>
            <p:cNvSpPr/>
            <p:nvPr/>
          </p:nvSpPr>
          <p:spPr>
            <a:xfrm>
              <a:off x="1675350" y="3711925"/>
              <a:ext cx="46400" cy="9850"/>
            </a:xfrm>
            <a:custGeom>
              <a:rect b="b" l="l" r="r" t="t"/>
              <a:pathLst>
                <a:path extrusionOk="0" h="394" w="1856">
                  <a:moveTo>
                    <a:pt x="0" y="1"/>
                  </a:moveTo>
                  <a:lnTo>
                    <a:pt x="0" y="393"/>
                  </a:lnTo>
                  <a:lnTo>
                    <a:pt x="1856" y="393"/>
                  </a:lnTo>
                  <a:lnTo>
                    <a:pt x="1856" y="1"/>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053" name="Google Shape;1053;p47"/>
            <p:cNvSpPr/>
            <p:nvPr/>
          </p:nvSpPr>
          <p:spPr>
            <a:xfrm>
              <a:off x="1675350" y="3732000"/>
              <a:ext cx="32125" cy="9825"/>
            </a:xfrm>
            <a:custGeom>
              <a:rect b="b" l="l" r="r" t="t"/>
              <a:pathLst>
                <a:path extrusionOk="0" h="393" w="1285">
                  <a:moveTo>
                    <a:pt x="0" y="0"/>
                  </a:moveTo>
                  <a:lnTo>
                    <a:pt x="0" y="393"/>
                  </a:lnTo>
                  <a:lnTo>
                    <a:pt x="1285" y="393"/>
                  </a:lnTo>
                  <a:lnTo>
                    <a:pt x="1285" y="0"/>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grpSp>
        <p:nvGrpSpPr>
          <p:cNvPr id="1054" name="Google Shape;1054;p47"/>
          <p:cNvGrpSpPr/>
          <p:nvPr/>
        </p:nvGrpSpPr>
        <p:grpSpPr>
          <a:xfrm>
            <a:off x="6258857" y="3016414"/>
            <a:ext cx="354428" cy="362441"/>
            <a:chOff x="3171000" y="4021950"/>
            <a:chExt cx="268100" cy="265875"/>
          </a:xfrm>
        </p:grpSpPr>
        <p:sp>
          <p:nvSpPr>
            <p:cNvPr id="1055" name="Google Shape;1055;p47"/>
            <p:cNvSpPr/>
            <p:nvPr/>
          </p:nvSpPr>
          <p:spPr>
            <a:xfrm>
              <a:off x="3171000" y="4058525"/>
              <a:ext cx="230200" cy="229300"/>
            </a:xfrm>
            <a:custGeom>
              <a:rect b="b" l="l" r="r" t="t"/>
              <a:pathLst>
                <a:path extrusionOk="0" h="9172" w="9208">
                  <a:moveTo>
                    <a:pt x="1782" y="6720"/>
                  </a:moveTo>
                  <a:cubicBezTo>
                    <a:pt x="1957" y="6720"/>
                    <a:pt x="2130" y="6787"/>
                    <a:pt x="2266" y="6923"/>
                  </a:cubicBezTo>
                  <a:cubicBezTo>
                    <a:pt x="2534" y="7191"/>
                    <a:pt x="2534" y="7619"/>
                    <a:pt x="2266" y="7869"/>
                  </a:cubicBezTo>
                  <a:lnTo>
                    <a:pt x="1142" y="8244"/>
                  </a:lnTo>
                  <a:lnTo>
                    <a:pt x="928" y="8047"/>
                  </a:lnTo>
                  <a:lnTo>
                    <a:pt x="1303" y="6905"/>
                  </a:lnTo>
                  <a:cubicBezTo>
                    <a:pt x="1443" y="6783"/>
                    <a:pt x="1614" y="6720"/>
                    <a:pt x="1782" y="6720"/>
                  </a:cubicBezTo>
                  <a:close/>
                  <a:moveTo>
                    <a:pt x="7494" y="0"/>
                  </a:moveTo>
                  <a:lnTo>
                    <a:pt x="839" y="6656"/>
                  </a:lnTo>
                  <a:lnTo>
                    <a:pt x="0" y="9171"/>
                  </a:lnTo>
                  <a:lnTo>
                    <a:pt x="2552" y="8333"/>
                  </a:lnTo>
                  <a:lnTo>
                    <a:pt x="9207" y="1695"/>
                  </a:lnTo>
                  <a:lnTo>
                    <a:pt x="7494" y="0"/>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056" name="Google Shape;1056;p47"/>
            <p:cNvSpPr/>
            <p:nvPr/>
          </p:nvSpPr>
          <p:spPr>
            <a:xfrm>
              <a:off x="3367725" y="4021950"/>
              <a:ext cx="71375" cy="69150"/>
            </a:xfrm>
            <a:custGeom>
              <a:rect b="b" l="l" r="r" t="t"/>
              <a:pathLst>
                <a:path extrusionOk="0" h="2766" w="2855">
                  <a:moveTo>
                    <a:pt x="1320" y="0"/>
                  </a:moveTo>
                  <a:cubicBezTo>
                    <a:pt x="1187" y="0"/>
                    <a:pt x="1053" y="54"/>
                    <a:pt x="946" y="161"/>
                  </a:cubicBezTo>
                  <a:lnTo>
                    <a:pt x="0" y="1089"/>
                  </a:lnTo>
                  <a:lnTo>
                    <a:pt x="1695" y="2766"/>
                  </a:lnTo>
                  <a:lnTo>
                    <a:pt x="2623" y="1838"/>
                  </a:lnTo>
                  <a:cubicBezTo>
                    <a:pt x="2855" y="1642"/>
                    <a:pt x="2855" y="1303"/>
                    <a:pt x="2641" y="1106"/>
                  </a:cubicBezTo>
                  <a:lnTo>
                    <a:pt x="1695" y="161"/>
                  </a:lnTo>
                  <a:cubicBezTo>
                    <a:pt x="1588" y="54"/>
                    <a:pt x="1454" y="0"/>
                    <a:pt x="1320"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sp>
        <p:nvSpPr>
          <p:cNvPr id="1057" name="Google Shape;1057;p47"/>
          <p:cNvSpPr/>
          <p:nvPr/>
        </p:nvSpPr>
        <p:spPr>
          <a:xfrm>
            <a:off x="6779633" y="3050756"/>
            <a:ext cx="394518" cy="407460"/>
          </a:xfrm>
          <a:custGeom>
            <a:rect b="b" l="l" r="r" t="t"/>
            <a:pathLst>
              <a:path extrusionOk="0" h="11956" w="11937">
                <a:moveTo>
                  <a:pt x="9225" y="1125"/>
                </a:moveTo>
                <a:lnTo>
                  <a:pt x="10831" y="2730"/>
                </a:lnTo>
                <a:lnTo>
                  <a:pt x="9814" y="3747"/>
                </a:lnTo>
                <a:lnTo>
                  <a:pt x="8975" y="2927"/>
                </a:lnTo>
                <a:lnTo>
                  <a:pt x="8583" y="3301"/>
                </a:lnTo>
                <a:lnTo>
                  <a:pt x="9421" y="4140"/>
                </a:lnTo>
                <a:lnTo>
                  <a:pt x="8368" y="5175"/>
                </a:lnTo>
                <a:lnTo>
                  <a:pt x="7548" y="4354"/>
                </a:lnTo>
                <a:lnTo>
                  <a:pt x="7173" y="4729"/>
                </a:lnTo>
                <a:lnTo>
                  <a:pt x="8012" y="5550"/>
                </a:lnTo>
                <a:lnTo>
                  <a:pt x="6977" y="6584"/>
                </a:lnTo>
                <a:lnTo>
                  <a:pt x="6138" y="5764"/>
                </a:lnTo>
                <a:lnTo>
                  <a:pt x="5763" y="6138"/>
                </a:lnTo>
                <a:lnTo>
                  <a:pt x="6602" y="6959"/>
                </a:lnTo>
                <a:lnTo>
                  <a:pt x="5549" y="7994"/>
                </a:lnTo>
                <a:lnTo>
                  <a:pt x="4728" y="7173"/>
                </a:lnTo>
                <a:lnTo>
                  <a:pt x="4354" y="7548"/>
                </a:lnTo>
                <a:lnTo>
                  <a:pt x="5175" y="8369"/>
                </a:lnTo>
                <a:lnTo>
                  <a:pt x="4140" y="9404"/>
                </a:lnTo>
                <a:lnTo>
                  <a:pt x="3319" y="8583"/>
                </a:lnTo>
                <a:lnTo>
                  <a:pt x="2944" y="8958"/>
                </a:lnTo>
                <a:lnTo>
                  <a:pt x="3765" y="9778"/>
                </a:lnTo>
                <a:lnTo>
                  <a:pt x="2748" y="10795"/>
                </a:lnTo>
                <a:lnTo>
                  <a:pt x="1160" y="9207"/>
                </a:lnTo>
                <a:lnTo>
                  <a:pt x="9225" y="1125"/>
                </a:lnTo>
                <a:close/>
                <a:moveTo>
                  <a:pt x="9225" y="1"/>
                </a:moveTo>
                <a:lnTo>
                  <a:pt x="0" y="9225"/>
                </a:lnTo>
                <a:lnTo>
                  <a:pt x="2730" y="11955"/>
                </a:lnTo>
                <a:lnTo>
                  <a:pt x="11937" y="2748"/>
                </a:lnTo>
                <a:lnTo>
                  <a:pt x="9225" y="1"/>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058" name="Google Shape;1058;p47"/>
          <p:cNvSpPr/>
          <p:nvPr/>
        </p:nvSpPr>
        <p:spPr>
          <a:xfrm>
            <a:off x="7334021" y="3035213"/>
            <a:ext cx="352082" cy="363191"/>
          </a:xfrm>
          <a:custGeom>
            <a:rect b="b" l="l" r="r" t="t"/>
            <a:pathLst>
              <a:path extrusionOk="0" h="10657" w="10653">
                <a:moveTo>
                  <a:pt x="6254" y="823"/>
                </a:moveTo>
                <a:cubicBezTo>
                  <a:pt x="6352" y="823"/>
                  <a:pt x="6452" y="841"/>
                  <a:pt x="6549" y="879"/>
                </a:cubicBezTo>
                <a:cubicBezTo>
                  <a:pt x="6959" y="1040"/>
                  <a:pt x="7155" y="1504"/>
                  <a:pt x="6977" y="1914"/>
                </a:cubicBezTo>
                <a:cubicBezTo>
                  <a:pt x="6867" y="2217"/>
                  <a:pt x="6554" y="2414"/>
                  <a:pt x="6237" y="2414"/>
                </a:cubicBezTo>
                <a:cubicBezTo>
                  <a:pt x="6143" y="2414"/>
                  <a:pt x="6049" y="2397"/>
                  <a:pt x="5960" y="2360"/>
                </a:cubicBezTo>
                <a:cubicBezTo>
                  <a:pt x="5532" y="2200"/>
                  <a:pt x="5353" y="1736"/>
                  <a:pt x="5514" y="1325"/>
                </a:cubicBezTo>
                <a:cubicBezTo>
                  <a:pt x="5636" y="1012"/>
                  <a:pt x="5936" y="823"/>
                  <a:pt x="6254" y="823"/>
                </a:cubicBezTo>
                <a:close/>
                <a:moveTo>
                  <a:pt x="9047" y="3609"/>
                </a:moveTo>
                <a:cubicBezTo>
                  <a:pt x="9493" y="3609"/>
                  <a:pt x="9849" y="3966"/>
                  <a:pt x="9849" y="4394"/>
                </a:cubicBezTo>
                <a:cubicBezTo>
                  <a:pt x="9849" y="4840"/>
                  <a:pt x="9493" y="5197"/>
                  <a:pt x="9047" y="5197"/>
                </a:cubicBezTo>
                <a:cubicBezTo>
                  <a:pt x="8618" y="5197"/>
                  <a:pt x="8244" y="4840"/>
                  <a:pt x="8244" y="4394"/>
                </a:cubicBezTo>
                <a:cubicBezTo>
                  <a:pt x="8244" y="3966"/>
                  <a:pt x="8618" y="3609"/>
                  <a:pt x="9047" y="3609"/>
                </a:cubicBezTo>
                <a:close/>
                <a:moveTo>
                  <a:pt x="5585" y="4662"/>
                </a:moveTo>
                <a:cubicBezTo>
                  <a:pt x="5817" y="4662"/>
                  <a:pt x="5978" y="4840"/>
                  <a:pt x="5978" y="5072"/>
                </a:cubicBezTo>
                <a:cubicBezTo>
                  <a:pt x="5978" y="5304"/>
                  <a:pt x="5817" y="5465"/>
                  <a:pt x="5585" y="5465"/>
                </a:cubicBezTo>
                <a:cubicBezTo>
                  <a:pt x="5371" y="5465"/>
                  <a:pt x="5193" y="5304"/>
                  <a:pt x="5193" y="5072"/>
                </a:cubicBezTo>
                <a:cubicBezTo>
                  <a:pt x="5193" y="4840"/>
                  <a:pt x="5371" y="4662"/>
                  <a:pt x="5585" y="4662"/>
                </a:cubicBezTo>
                <a:close/>
                <a:moveTo>
                  <a:pt x="6272" y="0"/>
                </a:moveTo>
                <a:cubicBezTo>
                  <a:pt x="5644" y="0"/>
                  <a:pt x="5041" y="377"/>
                  <a:pt x="4782" y="1004"/>
                </a:cubicBezTo>
                <a:cubicBezTo>
                  <a:pt x="4443" y="1807"/>
                  <a:pt x="4853" y="2735"/>
                  <a:pt x="5656" y="3074"/>
                </a:cubicBezTo>
                <a:cubicBezTo>
                  <a:pt x="5817" y="3145"/>
                  <a:pt x="5978" y="3163"/>
                  <a:pt x="6138" y="3181"/>
                </a:cubicBezTo>
                <a:lnTo>
                  <a:pt x="4943" y="4376"/>
                </a:lnTo>
                <a:lnTo>
                  <a:pt x="4639" y="5036"/>
                </a:lnTo>
                <a:lnTo>
                  <a:pt x="803" y="7195"/>
                </a:lnTo>
                <a:lnTo>
                  <a:pt x="0" y="8534"/>
                </a:lnTo>
                <a:lnTo>
                  <a:pt x="3854" y="6803"/>
                </a:lnTo>
                <a:lnTo>
                  <a:pt x="2124" y="10657"/>
                </a:lnTo>
                <a:lnTo>
                  <a:pt x="2124" y="10657"/>
                </a:lnTo>
                <a:lnTo>
                  <a:pt x="3462" y="9854"/>
                </a:lnTo>
                <a:lnTo>
                  <a:pt x="5603" y="6036"/>
                </a:lnTo>
                <a:lnTo>
                  <a:pt x="6245" y="5732"/>
                </a:lnTo>
                <a:lnTo>
                  <a:pt x="7459" y="4537"/>
                </a:lnTo>
                <a:cubicBezTo>
                  <a:pt x="7512" y="5376"/>
                  <a:pt x="8208" y="6000"/>
                  <a:pt x="9047" y="6000"/>
                </a:cubicBezTo>
                <a:cubicBezTo>
                  <a:pt x="9939" y="6000"/>
                  <a:pt x="10652" y="5286"/>
                  <a:pt x="10652" y="4394"/>
                </a:cubicBezTo>
                <a:cubicBezTo>
                  <a:pt x="10652" y="3520"/>
                  <a:pt x="9939" y="2806"/>
                  <a:pt x="9047" y="2806"/>
                </a:cubicBezTo>
                <a:cubicBezTo>
                  <a:pt x="8708" y="2806"/>
                  <a:pt x="8386" y="2913"/>
                  <a:pt x="8119" y="3109"/>
                </a:cubicBezTo>
                <a:lnTo>
                  <a:pt x="6834" y="3823"/>
                </a:lnTo>
                <a:lnTo>
                  <a:pt x="7548" y="2539"/>
                </a:lnTo>
                <a:cubicBezTo>
                  <a:pt x="7619" y="2431"/>
                  <a:pt x="7690" y="2307"/>
                  <a:pt x="7726" y="2200"/>
                </a:cubicBezTo>
                <a:cubicBezTo>
                  <a:pt x="8065" y="1379"/>
                  <a:pt x="7673" y="451"/>
                  <a:pt x="6852" y="112"/>
                </a:cubicBezTo>
                <a:cubicBezTo>
                  <a:pt x="6662" y="36"/>
                  <a:pt x="6466" y="0"/>
                  <a:pt x="6272"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nvGrpSpPr>
          <p:cNvPr id="1059" name="Google Shape;1059;p47"/>
          <p:cNvGrpSpPr/>
          <p:nvPr/>
        </p:nvGrpSpPr>
        <p:grpSpPr>
          <a:xfrm>
            <a:off x="7848132" y="3068067"/>
            <a:ext cx="334400" cy="344821"/>
            <a:chOff x="5684575" y="4038000"/>
            <a:chExt cx="252950" cy="252950"/>
          </a:xfrm>
        </p:grpSpPr>
        <p:sp>
          <p:nvSpPr>
            <p:cNvPr id="1060" name="Google Shape;1060;p47"/>
            <p:cNvSpPr/>
            <p:nvPr/>
          </p:nvSpPr>
          <p:spPr>
            <a:xfrm>
              <a:off x="5684575" y="4038000"/>
              <a:ext cx="252950" cy="252950"/>
            </a:xfrm>
            <a:custGeom>
              <a:rect b="b" l="l" r="r" t="t"/>
              <a:pathLst>
                <a:path extrusionOk="0" h="10118" w="10118">
                  <a:moveTo>
                    <a:pt x="5068" y="803"/>
                  </a:moveTo>
                  <a:cubicBezTo>
                    <a:pt x="7405" y="803"/>
                    <a:pt x="9332" y="2730"/>
                    <a:pt x="9332" y="5068"/>
                  </a:cubicBezTo>
                  <a:cubicBezTo>
                    <a:pt x="9332" y="7405"/>
                    <a:pt x="7405" y="9314"/>
                    <a:pt x="5068" y="9314"/>
                  </a:cubicBezTo>
                  <a:cubicBezTo>
                    <a:pt x="2731" y="9314"/>
                    <a:pt x="804" y="7405"/>
                    <a:pt x="804" y="5068"/>
                  </a:cubicBezTo>
                  <a:cubicBezTo>
                    <a:pt x="804" y="2730"/>
                    <a:pt x="2731" y="803"/>
                    <a:pt x="5068" y="803"/>
                  </a:cubicBezTo>
                  <a:close/>
                  <a:moveTo>
                    <a:pt x="5068" y="1"/>
                  </a:moveTo>
                  <a:cubicBezTo>
                    <a:pt x="2267" y="1"/>
                    <a:pt x="1" y="2267"/>
                    <a:pt x="1" y="5068"/>
                  </a:cubicBezTo>
                  <a:cubicBezTo>
                    <a:pt x="1" y="7851"/>
                    <a:pt x="2267" y="10117"/>
                    <a:pt x="5068" y="10117"/>
                  </a:cubicBezTo>
                  <a:cubicBezTo>
                    <a:pt x="7851" y="10117"/>
                    <a:pt x="10118" y="7851"/>
                    <a:pt x="10118" y="5068"/>
                  </a:cubicBezTo>
                  <a:cubicBezTo>
                    <a:pt x="10118" y="2267"/>
                    <a:pt x="7851" y="1"/>
                    <a:pt x="5068"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061" name="Google Shape;1061;p47"/>
            <p:cNvSpPr/>
            <p:nvPr/>
          </p:nvSpPr>
          <p:spPr>
            <a:xfrm>
              <a:off x="5804575" y="4097775"/>
              <a:ext cx="58000" cy="118225"/>
            </a:xfrm>
            <a:custGeom>
              <a:rect b="b" l="l" r="r" t="t"/>
              <a:pathLst>
                <a:path extrusionOk="0" h="4729" w="2320">
                  <a:moveTo>
                    <a:pt x="0" y="0"/>
                  </a:moveTo>
                  <a:lnTo>
                    <a:pt x="0" y="2677"/>
                  </a:lnTo>
                  <a:cubicBezTo>
                    <a:pt x="0" y="2748"/>
                    <a:pt x="36" y="2820"/>
                    <a:pt x="90" y="2855"/>
                  </a:cubicBezTo>
                  <a:lnTo>
                    <a:pt x="1963" y="4729"/>
                  </a:lnTo>
                  <a:lnTo>
                    <a:pt x="2320" y="4372"/>
                  </a:lnTo>
                  <a:lnTo>
                    <a:pt x="536" y="2570"/>
                  </a:lnTo>
                  <a:lnTo>
                    <a:pt x="536" y="0"/>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062" name="Google Shape;1062;p47"/>
            <p:cNvSpPr/>
            <p:nvPr/>
          </p:nvSpPr>
          <p:spPr>
            <a:xfrm>
              <a:off x="5804575" y="4071450"/>
              <a:ext cx="13400" cy="13400"/>
            </a:xfrm>
            <a:custGeom>
              <a:rect b="b" l="l" r="r" t="t"/>
              <a:pathLst>
                <a:path extrusionOk="0" h="536" w="536">
                  <a:moveTo>
                    <a:pt x="268" y="1"/>
                  </a:moveTo>
                  <a:cubicBezTo>
                    <a:pt x="125" y="1"/>
                    <a:pt x="0" y="126"/>
                    <a:pt x="0" y="268"/>
                  </a:cubicBezTo>
                  <a:cubicBezTo>
                    <a:pt x="0" y="411"/>
                    <a:pt x="125" y="536"/>
                    <a:pt x="268" y="536"/>
                  </a:cubicBezTo>
                  <a:cubicBezTo>
                    <a:pt x="411" y="536"/>
                    <a:pt x="536" y="411"/>
                    <a:pt x="536" y="268"/>
                  </a:cubicBezTo>
                  <a:cubicBezTo>
                    <a:pt x="536" y="126"/>
                    <a:pt x="411" y="1"/>
                    <a:pt x="268"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063" name="Google Shape;1063;p47"/>
            <p:cNvSpPr/>
            <p:nvPr/>
          </p:nvSpPr>
          <p:spPr>
            <a:xfrm>
              <a:off x="5804575" y="4244525"/>
              <a:ext cx="13400" cy="12975"/>
            </a:xfrm>
            <a:custGeom>
              <a:rect b="b" l="l" r="r" t="t"/>
              <a:pathLst>
                <a:path extrusionOk="0" h="519" w="536">
                  <a:moveTo>
                    <a:pt x="268" y="1"/>
                  </a:moveTo>
                  <a:cubicBezTo>
                    <a:pt x="125" y="1"/>
                    <a:pt x="0" y="126"/>
                    <a:pt x="0" y="268"/>
                  </a:cubicBezTo>
                  <a:cubicBezTo>
                    <a:pt x="0" y="411"/>
                    <a:pt x="125" y="518"/>
                    <a:pt x="268" y="518"/>
                  </a:cubicBezTo>
                  <a:cubicBezTo>
                    <a:pt x="411" y="518"/>
                    <a:pt x="536" y="411"/>
                    <a:pt x="536" y="268"/>
                  </a:cubicBezTo>
                  <a:cubicBezTo>
                    <a:pt x="536" y="126"/>
                    <a:pt x="411" y="1"/>
                    <a:pt x="268"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064" name="Google Shape;1064;p47"/>
            <p:cNvSpPr/>
            <p:nvPr/>
          </p:nvSpPr>
          <p:spPr>
            <a:xfrm>
              <a:off x="5718025" y="4158000"/>
              <a:ext cx="13425" cy="13400"/>
            </a:xfrm>
            <a:custGeom>
              <a:rect b="b" l="l" r="r" t="t"/>
              <a:pathLst>
                <a:path extrusionOk="0" h="536" w="537">
                  <a:moveTo>
                    <a:pt x="269" y="0"/>
                  </a:moveTo>
                  <a:cubicBezTo>
                    <a:pt x="126" y="0"/>
                    <a:pt x="1" y="125"/>
                    <a:pt x="1" y="268"/>
                  </a:cubicBezTo>
                  <a:cubicBezTo>
                    <a:pt x="1" y="411"/>
                    <a:pt x="126" y="535"/>
                    <a:pt x="269" y="535"/>
                  </a:cubicBezTo>
                  <a:cubicBezTo>
                    <a:pt x="411" y="535"/>
                    <a:pt x="536" y="411"/>
                    <a:pt x="536" y="268"/>
                  </a:cubicBezTo>
                  <a:cubicBezTo>
                    <a:pt x="536" y="125"/>
                    <a:pt x="411" y="0"/>
                    <a:pt x="269"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065" name="Google Shape;1065;p47"/>
            <p:cNvSpPr/>
            <p:nvPr/>
          </p:nvSpPr>
          <p:spPr>
            <a:xfrm>
              <a:off x="5891100" y="4158000"/>
              <a:ext cx="13425" cy="13400"/>
            </a:xfrm>
            <a:custGeom>
              <a:rect b="b" l="l" r="r" t="t"/>
              <a:pathLst>
                <a:path extrusionOk="0" h="536" w="537">
                  <a:moveTo>
                    <a:pt x="269" y="0"/>
                  </a:moveTo>
                  <a:cubicBezTo>
                    <a:pt x="126" y="0"/>
                    <a:pt x="1" y="125"/>
                    <a:pt x="1" y="268"/>
                  </a:cubicBezTo>
                  <a:cubicBezTo>
                    <a:pt x="1" y="411"/>
                    <a:pt x="126" y="535"/>
                    <a:pt x="269" y="535"/>
                  </a:cubicBezTo>
                  <a:cubicBezTo>
                    <a:pt x="411" y="535"/>
                    <a:pt x="536" y="411"/>
                    <a:pt x="536" y="268"/>
                  </a:cubicBezTo>
                  <a:cubicBezTo>
                    <a:pt x="536" y="125"/>
                    <a:pt x="411" y="0"/>
                    <a:pt x="269"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grpSp>
        <p:nvGrpSpPr>
          <p:cNvPr id="1066" name="Google Shape;1066;p47"/>
          <p:cNvGrpSpPr/>
          <p:nvPr/>
        </p:nvGrpSpPr>
        <p:grpSpPr>
          <a:xfrm>
            <a:off x="8441727" y="3026501"/>
            <a:ext cx="247115" cy="399520"/>
            <a:chOff x="1982675" y="3599525"/>
            <a:chExt cx="186925" cy="293075"/>
          </a:xfrm>
        </p:grpSpPr>
        <p:sp>
          <p:nvSpPr>
            <p:cNvPr id="1067" name="Google Shape;1067;p47"/>
            <p:cNvSpPr/>
            <p:nvPr/>
          </p:nvSpPr>
          <p:spPr>
            <a:xfrm>
              <a:off x="2029075" y="3639675"/>
              <a:ext cx="40175" cy="39725"/>
            </a:xfrm>
            <a:custGeom>
              <a:rect b="b" l="l" r="r" t="t"/>
              <a:pathLst>
                <a:path extrusionOk="0" h="1589" w="1607">
                  <a:moveTo>
                    <a:pt x="803" y="0"/>
                  </a:moveTo>
                  <a:cubicBezTo>
                    <a:pt x="357" y="0"/>
                    <a:pt x="0" y="357"/>
                    <a:pt x="0" y="803"/>
                  </a:cubicBezTo>
                  <a:cubicBezTo>
                    <a:pt x="0" y="1231"/>
                    <a:pt x="357" y="1588"/>
                    <a:pt x="803" y="1588"/>
                  </a:cubicBezTo>
                  <a:cubicBezTo>
                    <a:pt x="1249" y="1588"/>
                    <a:pt x="1606" y="1231"/>
                    <a:pt x="1606" y="803"/>
                  </a:cubicBezTo>
                  <a:cubicBezTo>
                    <a:pt x="1606" y="357"/>
                    <a:pt x="1249" y="0"/>
                    <a:pt x="803"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068" name="Google Shape;1068;p47"/>
            <p:cNvSpPr/>
            <p:nvPr/>
          </p:nvSpPr>
          <p:spPr>
            <a:xfrm>
              <a:off x="2029075" y="3599525"/>
              <a:ext cx="20100" cy="20100"/>
            </a:xfrm>
            <a:custGeom>
              <a:rect b="b" l="l" r="r" t="t"/>
              <a:pathLst>
                <a:path extrusionOk="0" h="804" w="804">
                  <a:moveTo>
                    <a:pt x="411" y="0"/>
                  </a:moveTo>
                  <a:cubicBezTo>
                    <a:pt x="197" y="0"/>
                    <a:pt x="0" y="196"/>
                    <a:pt x="0" y="411"/>
                  </a:cubicBezTo>
                  <a:cubicBezTo>
                    <a:pt x="0" y="625"/>
                    <a:pt x="197" y="803"/>
                    <a:pt x="411" y="803"/>
                  </a:cubicBezTo>
                  <a:cubicBezTo>
                    <a:pt x="625" y="803"/>
                    <a:pt x="803" y="625"/>
                    <a:pt x="803" y="411"/>
                  </a:cubicBezTo>
                  <a:cubicBezTo>
                    <a:pt x="803" y="196"/>
                    <a:pt x="625" y="0"/>
                    <a:pt x="411"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069" name="Google Shape;1069;p47"/>
            <p:cNvSpPr/>
            <p:nvPr/>
          </p:nvSpPr>
          <p:spPr>
            <a:xfrm>
              <a:off x="2085725" y="3659725"/>
              <a:ext cx="20100" cy="19675"/>
            </a:xfrm>
            <a:custGeom>
              <a:rect b="b" l="l" r="r" t="t"/>
              <a:pathLst>
                <a:path extrusionOk="0" h="787" w="804">
                  <a:moveTo>
                    <a:pt x="393" y="1"/>
                  </a:moveTo>
                  <a:cubicBezTo>
                    <a:pt x="179" y="1"/>
                    <a:pt x="0" y="179"/>
                    <a:pt x="0" y="394"/>
                  </a:cubicBezTo>
                  <a:cubicBezTo>
                    <a:pt x="0" y="625"/>
                    <a:pt x="179" y="786"/>
                    <a:pt x="393" y="786"/>
                  </a:cubicBezTo>
                  <a:cubicBezTo>
                    <a:pt x="625" y="786"/>
                    <a:pt x="803" y="625"/>
                    <a:pt x="803" y="394"/>
                  </a:cubicBezTo>
                  <a:cubicBezTo>
                    <a:pt x="803" y="179"/>
                    <a:pt x="625" y="1"/>
                    <a:pt x="393"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070" name="Google Shape;1070;p47"/>
            <p:cNvSpPr/>
            <p:nvPr/>
          </p:nvSpPr>
          <p:spPr>
            <a:xfrm>
              <a:off x="2088850" y="3612900"/>
              <a:ext cx="26775" cy="26800"/>
            </a:xfrm>
            <a:custGeom>
              <a:rect b="b" l="l" r="r" t="t"/>
              <a:pathLst>
                <a:path extrusionOk="0" h="1072" w="1071">
                  <a:moveTo>
                    <a:pt x="535" y="0"/>
                  </a:moveTo>
                  <a:cubicBezTo>
                    <a:pt x="250" y="0"/>
                    <a:pt x="0" y="250"/>
                    <a:pt x="0" y="536"/>
                  </a:cubicBezTo>
                  <a:cubicBezTo>
                    <a:pt x="0" y="839"/>
                    <a:pt x="250" y="1071"/>
                    <a:pt x="535" y="1071"/>
                  </a:cubicBezTo>
                  <a:cubicBezTo>
                    <a:pt x="839" y="1071"/>
                    <a:pt x="1071" y="839"/>
                    <a:pt x="1071" y="536"/>
                  </a:cubicBezTo>
                  <a:cubicBezTo>
                    <a:pt x="1071" y="250"/>
                    <a:pt x="839" y="0"/>
                    <a:pt x="535"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071" name="Google Shape;1071;p47"/>
            <p:cNvSpPr/>
            <p:nvPr/>
          </p:nvSpPr>
          <p:spPr>
            <a:xfrm>
              <a:off x="1982675" y="3689625"/>
              <a:ext cx="186925" cy="202975"/>
            </a:xfrm>
            <a:custGeom>
              <a:rect b="b" l="l" r="r" t="t"/>
              <a:pathLst>
                <a:path extrusionOk="0" h="8119" w="7477">
                  <a:moveTo>
                    <a:pt x="6549" y="536"/>
                  </a:moveTo>
                  <a:cubicBezTo>
                    <a:pt x="6460" y="696"/>
                    <a:pt x="6388" y="928"/>
                    <a:pt x="6388" y="1196"/>
                  </a:cubicBezTo>
                  <a:lnTo>
                    <a:pt x="6388" y="1446"/>
                  </a:lnTo>
                  <a:cubicBezTo>
                    <a:pt x="5978" y="1285"/>
                    <a:pt x="5318" y="1053"/>
                    <a:pt x="4658" y="1053"/>
                  </a:cubicBezTo>
                  <a:cubicBezTo>
                    <a:pt x="3944" y="1053"/>
                    <a:pt x="3498" y="1178"/>
                    <a:pt x="3052" y="1303"/>
                  </a:cubicBezTo>
                  <a:cubicBezTo>
                    <a:pt x="2552" y="1428"/>
                    <a:pt x="2035" y="1571"/>
                    <a:pt x="1071" y="1588"/>
                  </a:cubicBezTo>
                  <a:lnTo>
                    <a:pt x="1071" y="1196"/>
                  </a:lnTo>
                  <a:cubicBezTo>
                    <a:pt x="1071" y="928"/>
                    <a:pt x="982" y="696"/>
                    <a:pt x="893" y="536"/>
                  </a:cubicBezTo>
                  <a:close/>
                  <a:moveTo>
                    <a:pt x="5585" y="2249"/>
                  </a:moveTo>
                  <a:lnTo>
                    <a:pt x="5585" y="2784"/>
                  </a:lnTo>
                  <a:lnTo>
                    <a:pt x="3997" y="2784"/>
                  </a:lnTo>
                  <a:lnTo>
                    <a:pt x="3997" y="2249"/>
                  </a:lnTo>
                  <a:close/>
                  <a:moveTo>
                    <a:pt x="5585" y="3319"/>
                  </a:moveTo>
                  <a:lnTo>
                    <a:pt x="5585" y="3854"/>
                  </a:lnTo>
                  <a:lnTo>
                    <a:pt x="3997" y="3854"/>
                  </a:lnTo>
                  <a:lnTo>
                    <a:pt x="3997" y="3319"/>
                  </a:lnTo>
                  <a:close/>
                  <a:moveTo>
                    <a:pt x="5585" y="4390"/>
                  </a:moveTo>
                  <a:lnTo>
                    <a:pt x="5585" y="4925"/>
                  </a:lnTo>
                  <a:lnTo>
                    <a:pt x="3997" y="4925"/>
                  </a:lnTo>
                  <a:lnTo>
                    <a:pt x="3997" y="4390"/>
                  </a:lnTo>
                  <a:close/>
                  <a:moveTo>
                    <a:pt x="5585" y="5442"/>
                  </a:moveTo>
                  <a:lnTo>
                    <a:pt x="5585" y="5978"/>
                  </a:lnTo>
                  <a:lnTo>
                    <a:pt x="3997" y="5978"/>
                  </a:lnTo>
                  <a:lnTo>
                    <a:pt x="3997" y="5442"/>
                  </a:lnTo>
                  <a:close/>
                  <a:moveTo>
                    <a:pt x="5585" y="6513"/>
                  </a:moveTo>
                  <a:lnTo>
                    <a:pt x="5585" y="7048"/>
                  </a:lnTo>
                  <a:lnTo>
                    <a:pt x="3997" y="7048"/>
                  </a:lnTo>
                  <a:lnTo>
                    <a:pt x="3997" y="6513"/>
                  </a:lnTo>
                  <a:close/>
                  <a:moveTo>
                    <a:pt x="268" y="0"/>
                  </a:moveTo>
                  <a:cubicBezTo>
                    <a:pt x="143" y="0"/>
                    <a:pt x="36" y="72"/>
                    <a:pt x="18" y="197"/>
                  </a:cubicBezTo>
                  <a:cubicBezTo>
                    <a:pt x="1" y="322"/>
                    <a:pt x="36" y="429"/>
                    <a:pt x="143" y="500"/>
                  </a:cubicBezTo>
                  <a:cubicBezTo>
                    <a:pt x="143" y="500"/>
                    <a:pt x="554" y="714"/>
                    <a:pt x="554" y="1196"/>
                  </a:cubicBezTo>
                  <a:lnTo>
                    <a:pt x="554" y="7316"/>
                  </a:lnTo>
                  <a:cubicBezTo>
                    <a:pt x="554" y="7762"/>
                    <a:pt x="911" y="8119"/>
                    <a:pt x="1339" y="8119"/>
                  </a:cubicBezTo>
                  <a:lnTo>
                    <a:pt x="6138" y="8119"/>
                  </a:lnTo>
                  <a:cubicBezTo>
                    <a:pt x="6567" y="8119"/>
                    <a:pt x="6924" y="7762"/>
                    <a:pt x="6924" y="7316"/>
                  </a:cubicBezTo>
                  <a:lnTo>
                    <a:pt x="6924" y="1196"/>
                  </a:lnTo>
                  <a:cubicBezTo>
                    <a:pt x="6924" y="714"/>
                    <a:pt x="7298" y="500"/>
                    <a:pt x="7316" y="500"/>
                  </a:cubicBezTo>
                  <a:cubicBezTo>
                    <a:pt x="7405" y="429"/>
                    <a:pt x="7477" y="322"/>
                    <a:pt x="7441" y="197"/>
                  </a:cubicBezTo>
                  <a:cubicBezTo>
                    <a:pt x="7405" y="72"/>
                    <a:pt x="7298" y="0"/>
                    <a:pt x="7173"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grpSp>
        <p:nvGrpSpPr>
          <p:cNvPr id="1072" name="Google Shape;1072;p47"/>
          <p:cNvGrpSpPr/>
          <p:nvPr/>
        </p:nvGrpSpPr>
        <p:grpSpPr>
          <a:xfrm>
            <a:off x="8947735" y="3026500"/>
            <a:ext cx="178106" cy="398940"/>
            <a:chOff x="2397075" y="3602200"/>
            <a:chExt cx="134725" cy="292650"/>
          </a:xfrm>
        </p:grpSpPr>
        <p:sp>
          <p:nvSpPr>
            <p:cNvPr id="1073" name="Google Shape;1073;p47"/>
            <p:cNvSpPr/>
            <p:nvPr/>
          </p:nvSpPr>
          <p:spPr>
            <a:xfrm>
              <a:off x="2460850" y="3602200"/>
              <a:ext cx="20100" cy="20100"/>
            </a:xfrm>
            <a:custGeom>
              <a:rect b="b" l="l" r="r" t="t"/>
              <a:pathLst>
                <a:path extrusionOk="0" h="804" w="804">
                  <a:moveTo>
                    <a:pt x="411" y="0"/>
                  </a:moveTo>
                  <a:cubicBezTo>
                    <a:pt x="197" y="0"/>
                    <a:pt x="1" y="197"/>
                    <a:pt x="1" y="411"/>
                  </a:cubicBezTo>
                  <a:cubicBezTo>
                    <a:pt x="1" y="625"/>
                    <a:pt x="197" y="803"/>
                    <a:pt x="411" y="803"/>
                  </a:cubicBezTo>
                  <a:cubicBezTo>
                    <a:pt x="625" y="803"/>
                    <a:pt x="804" y="625"/>
                    <a:pt x="804" y="411"/>
                  </a:cubicBezTo>
                  <a:cubicBezTo>
                    <a:pt x="804" y="197"/>
                    <a:pt x="625" y="0"/>
                    <a:pt x="411"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074" name="Google Shape;1074;p47"/>
            <p:cNvSpPr/>
            <p:nvPr/>
          </p:nvSpPr>
          <p:spPr>
            <a:xfrm>
              <a:off x="2477800" y="3632075"/>
              <a:ext cx="19675" cy="20100"/>
            </a:xfrm>
            <a:custGeom>
              <a:rect b="b" l="l" r="r" t="t"/>
              <a:pathLst>
                <a:path extrusionOk="0" h="804" w="787">
                  <a:moveTo>
                    <a:pt x="393" y="1"/>
                  </a:moveTo>
                  <a:cubicBezTo>
                    <a:pt x="179" y="1"/>
                    <a:pt x="1" y="197"/>
                    <a:pt x="1" y="411"/>
                  </a:cubicBezTo>
                  <a:cubicBezTo>
                    <a:pt x="1" y="625"/>
                    <a:pt x="179" y="804"/>
                    <a:pt x="393" y="804"/>
                  </a:cubicBezTo>
                  <a:cubicBezTo>
                    <a:pt x="625" y="804"/>
                    <a:pt x="786" y="625"/>
                    <a:pt x="786" y="411"/>
                  </a:cubicBezTo>
                  <a:cubicBezTo>
                    <a:pt x="786" y="197"/>
                    <a:pt x="625" y="1"/>
                    <a:pt x="393"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075" name="Google Shape;1075;p47"/>
            <p:cNvSpPr/>
            <p:nvPr/>
          </p:nvSpPr>
          <p:spPr>
            <a:xfrm>
              <a:off x="2441225" y="3625400"/>
              <a:ext cx="19650" cy="20075"/>
            </a:xfrm>
            <a:custGeom>
              <a:rect b="b" l="l" r="r" t="t"/>
              <a:pathLst>
                <a:path extrusionOk="0" h="803" w="786">
                  <a:moveTo>
                    <a:pt x="393" y="0"/>
                  </a:moveTo>
                  <a:cubicBezTo>
                    <a:pt x="179" y="0"/>
                    <a:pt x="1" y="196"/>
                    <a:pt x="1" y="410"/>
                  </a:cubicBezTo>
                  <a:cubicBezTo>
                    <a:pt x="1" y="625"/>
                    <a:pt x="179" y="803"/>
                    <a:pt x="393" y="803"/>
                  </a:cubicBezTo>
                  <a:cubicBezTo>
                    <a:pt x="625" y="803"/>
                    <a:pt x="786" y="625"/>
                    <a:pt x="786" y="410"/>
                  </a:cubicBezTo>
                  <a:cubicBezTo>
                    <a:pt x="786" y="196"/>
                    <a:pt x="625" y="0"/>
                    <a:pt x="393"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076" name="Google Shape;1076;p47"/>
            <p:cNvSpPr/>
            <p:nvPr/>
          </p:nvSpPr>
          <p:spPr>
            <a:xfrm>
              <a:off x="2444350" y="3658850"/>
              <a:ext cx="26800" cy="26325"/>
            </a:xfrm>
            <a:custGeom>
              <a:rect b="b" l="l" r="r" t="t"/>
              <a:pathLst>
                <a:path extrusionOk="0" h="1053" w="1072">
                  <a:moveTo>
                    <a:pt x="536" y="0"/>
                  </a:moveTo>
                  <a:cubicBezTo>
                    <a:pt x="251" y="0"/>
                    <a:pt x="1" y="232"/>
                    <a:pt x="1" y="536"/>
                  </a:cubicBezTo>
                  <a:cubicBezTo>
                    <a:pt x="1" y="821"/>
                    <a:pt x="251" y="1053"/>
                    <a:pt x="536" y="1053"/>
                  </a:cubicBezTo>
                  <a:cubicBezTo>
                    <a:pt x="839" y="1053"/>
                    <a:pt x="1071" y="821"/>
                    <a:pt x="1071" y="536"/>
                  </a:cubicBezTo>
                  <a:cubicBezTo>
                    <a:pt x="1071" y="232"/>
                    <a:pt x="839" y="0"/>
                    <a:pt x="536"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077" name="Google Shape;1077;p47"/>
            <p:cNvSpPr/>
            <p:nvPr/>
          </p:nvSpPr>
          <p:spPr>
            <a:xfrm>
              <a:off x="2397075" y="3691850"/>
              <a:ext cx="134725" cy="203000"/>
            </a:xfrm>
            <a:custGeom>
              <a:rect b="b" l="l" r="r" t="t"/>
              <a:pathLst>
                <a:path extrusionOk="0" h="8120" w="5389">
                  <a:moveTo>
                    <a:pt x="3408" y="536"/>
                  </a:moveTo>
                  <a:cubicBezTo>
                    <a:pt x="3301" y="714"/>
                    <a:pt x="3230" y="928"/>
                    <a:pt x="3230" y="1196"/>
                  </a:cubicBezTo>
                  <a:lnTo>
                    <a:pt x="3230" y="1731"/>
                  </a:lnTo>
                  <a:lnTo>
                    <a:pt x="2159" y="1731"/>
                  </a:lnTo>
                  <a:lnTo>
                    <a:pt x="2159" y="1196"/>
                  </a:lnTo>
                  <a:cubicBezTo>
                    <a:pt x="2159" y="928"/>
                    <a:pt x="2088" y="714"/>
                    <a:pt x="1999" y="536"/>
                  </a:cubicBezTo>
                  <a:close/>
                  <a:moveTo>
                    <a:pt x="1356" y="1"/>
                  </a:moveTo>
                  <a:cubicBezTo>
                    <a:pt x="1267" y="1"/>
                    <a:pt x="1160" y="72"/>
                    <a:pt x="1107" y="161"/>
                  </a:cubicBezTo>
                  <a:cubicBezTo>
                    <a:pt x="1053" y="286"/>
                    <a:pt x="1089" y="447"/>
                    <a:pt x="1232" y="518"/>
                  </a:cubicBezTo>
                  <a:cubicBezTo>
                    <a:pt x="1232" y="518"/>
                    <a:pt x="1624" y="732"/>
                    <a:pt x="1624" y="1196"/>
                  </a:cubicBezTo>
                  <a:lnTo>
                    <a:pt x="1624" y="3551"/>
                  </a:lnTo>
                  <a:lnTo>
                    <a:pt x="107" y="6995"/>
                  </a:lnTo>
                  <a:cubicBezTo>
                    <a:pt x="0" y="7245"/>
                    <a:pt x="18" y="7530"/>
                    <a:pt x="161" y="7762"/>
                  </a:cubicBezTo>
                  <a:cubicBezTo>
                    <a:pt x="322" y="7976"/>
                    <a:pt x="571" y="8119"/>
                    <a:pt x="821" y="8119"/>
                  </a:cubicBezTo>
                  <a:lnTo>
                    <a:pt x="4550" y="8119"/>
                  </a:lnTo>
                  <a:cubicBezTo>
                    <a:pt x="4818" y="8119"/>
                    <a:pt x="5068" y="7976"/>
                    <a:pt x="5210" y="7762"/>
                  </a:cubicBezTo>
                  <a:cubicBezTo>
                    <a:pt x="5371" y="7530"/>
                    <a:pt x="5389" y="7245"/>
                    <a:pt x="5282" y="6995"/>
                  </a:cubicBezTo>
                  <a:lnTo>
                    <a:pt x="3747" y="3551"/>
                  </a:lnTo>
                  <a:lnTo>
                    <a:pt x="3747" y="1196"/>
                  </a:lnTo>
                  <a:cubicBezTo>
                    <a:pt x="3747" y="732"/>
                    <a:pt x="4140" y="536"/>
                    <a:pt x="4158" y="518"/>
                  </a:cubicBezTo>
                  <a:cubicBezTo>
                    <a:pt x="4283" y="447"/>
                    <a:pt x="4336" y="286"/>
                    <a:pt x="4283" y="161"/>
                  </a:cubicBezTo>
                  <a:cubicBezTo>
                    <a:pt x="4211" y="72"/>
                    <a:pt x="4122" y="1"/>
                    <a:pt x="4015"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grpSp>
        <p:nvGrpSpPr>
          <p:cNvPr id="1078" name="Google Shape;1078;p47"/>
          <p:cNvGrpSpPr/>
          <p:nvPr/>
        </p:nvGrpSpPr>
        <p:grpSpPr>
          <a:xfrm>
            <a:off x="2581850" y="3710924"/>
            <a:ext cx="246520" cy="383741"/>
            <a:chOff x="2717350" y="3603525"/>
            <a:chExt cx="186475" cy="281500"/>
          </a:xfrm>
        </p:grpSpPr>
        <p:sp>
          <p:nvSpPr>
            <p:cNvPr id="1079" name="Google Shape;1079;p47"/>
            <p:cNvSpPr/>
            <p:nvPr/>
          </p:nvSpPr>
          <p:spPr>
            <a:xfrm>
              <a:off x="2741875" y="3786425"/>
              <a:ext cx="60250" cy="35250"/>
            </a:xfrm>
            <a:custGeom>
              <a:rect b="b" l="l" r="r" t="t"/>
              <a:pathLst>
                <a:path extrusionOk="0" h="1410" w="2410">
                  <a:moveTo>
                    <a:pt x="197" y="0"/>
                  </a:moveTo>
                  <a:lnTo>
                    <a:pt x="1" y="500"/>
                  </a:lnTo>
                  <a:lnTo>
                    <a:pt x="2213" y="1410"/>
                  </a:lnTo>
                  <a:lnTo>
                    <a:pt x="2410" y="910"/>
                  </a:lnTo>
                  <a:lnTo>
                    <a:pt x="197" y="0"/>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080" name="Google Shape;1080;p47"/>
            <p:cNvSpPr/>
            <p:nvPr/>
          </p:nvSpPr>
          <p:spPr>
            <a:xfrm>
              <a:off x="2820400" y="3718625"/>
              <a:ext cx="26775" cy="26775"/>
            </a:xfrm>
            <a:custGeom>
              <a:rect b="b" l="l" r="r" t="t"/>
              <a:pathLst>
                <a:path extrusionOk="0" h="1071" w="1071">
                  <a:moveTo>
                    <a:pt x="535" y="0"/>
                  </a:moveTo>
                  <a:cubicBezTo>
                    <a:pt x="250" y="0"/>
                    <a:pt x="0" y="250"/>
                    <a:pt x="0" y="535"/>
                  </a:cubicBezTo>
                  <a:cubicBezTo>
                    <a:pt x="0" y="839"/>
                    <a:pt x="250" y="1071"/>
                    <a:pt x="535" y="1071"/>
                  </a:cubicBezTo>
                  <a:cubicBezTo>
                    <a:pt x="839" y="1071"/>
                    <a:pt x="1071" y="839"/>
                    <a:pt x="1071" y="535"/>
                  </a:cubicBezTo>
                  <a:cubicBezTo>
                    <a:pt x="1071" y="250"/>
                    <a:pt x="839" y="0"/>
                    <a:pt x="535"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081" name="Google Shape;1081;p47"/>
            <p:cNvSpPr/>
            <p:nvPr/>
          </p:nvSpPr>
          <p:spPr>
            <a:xfrm>
              <a:off x="2820400" y="3718625"/>
              <a:ext cx="26775" cy="26775"/>
            </a:xfrm>
            <a:custGeom>
              <a:rect b="b" l="l" r="r" t="t"/>
              <a:pathLst>
                <a:path extrusionOk="0" h="1071" w="1071">
                  <a:moveTo>
                    <a:pt x="535" y="0"/>
                  </a:moveTo>
                  <a:cubicBezTo>
                    <a:pt x="250" y="0"/>
                    <a:pt x="0" y="250"/>
                    <a:pt x="0" y="535"/>
                  </a:cubicBezTo>
                  <a:cubicBezTo>
                    <a:pt x="0" y="839"/>
                    <a:pt x="250" y="1071"/>
                    <a:pt x="535" y="1071"/>
                  </a:cubicBezTo>
                  <a:cubicBezTo>
                    <a:pt x="839" y="1071"/>
                    <a:pt x="1071" y="839"/>
                    <a:pt x="1071" y="535"/>
                  </a:cubicBezTo>
                  <a:cubicBezTo>
                    <a:pt x="1071" y="250"/>
                    <a:pt x="839" y="0"/>
                    <a:pt x="535"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082" name="Google Shape;1082;p47"/>
            <p:cNvSpPr/>
            <p:nvPr/>
          </p:nvSpPr>
          <p:spPr>
            <a:xfrm>
              <a:off x="2717350" y="3603525"/>
              <a:ext cx="186475" cy="281500"/>
            </a:xfrm>
            <a:custGeom>
              <a:rect b="b" l="l" r="r" t="t"/>
              <a:pathLst>
                <a:path extrusionOk="0" h="11260" w="7459">
                  <a:moveTo>
                    <a:pt x="4657" y="4337"/>
                  </a:moveTo>
                  <a:cubicBezTo>
                    <a:pt x="5103" y="4337"/>
                    <a:pt x="5460" y="4711"/>
                    <a:pt x="5460" y="5139"/>
                  </a:cubicBezTo>
                  <a:cubicBezTo>
                    <a:pt x="5460" y="5586"/>
                    <a:pt x="5103" y="5942"/>
                    <a:pt x="4657" y="5942"/>
                  </a:cubicBezTo>
                  <a:cubicBezTo>
                    <a:pt x="4229" y="5942"/>
                    <a:pt x="3854" y="5586"/>
                    <a:pt x="3854" y="5139"/>
                  </a:cubicBezTo>
                  <a:cubicBezTo>
                    <a:pt x="3854" y="4711"/>
                    <a:pt x="4229" y="4337"/>
                    <a:pt x="4657" y="4337"/>
                  </a:cubicBezTo>
                  <a:close/>
                  <a:moveTo>
                    <a:pt x="5086" y="1"/>
                  </a:moveTo>
                  <a:lnTo>
                    <a:pt x="4800" y="715"/>
                  </a:lnTo>
                  <a:lnTo>
                    <a:pt x="4425" y="554"/>
                  </a:lnTo>
                  <a:lnTo>
                    <a:pt x="2177" y="5978"/>
                  </a:lnTo>
                  <a:cubicBezTo>
                    <a:pt x="2070" y="6246"/>
                    <a:pt x="2106" y="6531"/>
                    <a:pt x="2284" y="6745"/>
                  </a:cubicBezTo>
                  <a:lnTo>
                    <a:pt x="2142" y="7102"/>
                  </a:lnTo>
                  <a:lnTo>
                    <a:pt x="2873" y="7405"/>
                  </a:lnTo>
                  <a:lnTo>
                    <a:pt x="3016" y="7066"/>
                  </a:lnTo>
                  <a:cubicBezTo>
                    <a:pt x="3301" y="7013"/>
                    <a:pt x="3533" y="6852"/>
                    <a:pt x="3658" y="6585"/>
                  </a:cubicBezTo>
                  <a:lnTo>
                    <a:pt x="3801" y="6210"/>
                  </a:lnTo>
                  <a:lnTo>
                    <a:pt x="5621" y="6210"/>
                  </a:lnTo>
                  <a:cubicBezTo>
                    <a:pt x="5692" y="6460"/>
                    <a:pt x="5728" y="6727"/>
                    <a:pt x="5728" y="6995"/>
                  </a:cubicBezTo>
                  <a:cubicBezTo>
                    <a:pt x="5728" y="8762"/>
                    <a:pt x="4301" y="10189"/>
                    <a:pt x="2534" y="10189"/>
                  </a:cubicBezTo>
                  <a:lnTo>
                    <a:pt x="0" y="10189"/>
                  </a:lnTo>
                  <a:lnTo>
                    <a:pt x="0" y="10992"/>
                  </a:lnTo>
                  <a:lnTo>
                    <a:pt x="0" y="11259"/>
                  </a:lnTo>
                  <a:lnTo>
                    <a:pt x="7459" y="11259"/>
                  </a:lnTo>
                  <a:lnTo>
                    <a:pt x="7459" y="10992"/>
                  </a:lnTo>
                  <a:lnTo>
                    <a:pt x="7459" y="10189"/>
                  </a:lnTo>
                  <a:lnTo>
                    <a:pt x="4925" y="10189"/>
                  </a:lnTo>
                  <a:cubicBezTo>
                    <a:pt x="5889" y="9457"/>
                    <a:pt x="6513" y="8298"/>
                    <a:pt x="6513" y="6995"/>
                  </a:cubicBezTo>
                  <a:cubicBezTo>
                    <a:pt x="6513" y="5657"/>
                    <a:pt x="5853" y="4461"/>
                    <a:pt x="4818" y="3748"/>
                  </a:cubicBezTo>
                  <a:lnTo>
                    <a:pt x="5889" y="1161"/>
                  </a:lnTo>
                  <a:lnTo>
                    <a:pt x="5532" y="1018"/>
                  </a:lnTo>
                  <a:lnTo>
                    <a:pt x="5817" y="286"/>
                  </a:lnTo>
                  <a:lnTo>
                    <a:pt x="5086" y="1"/>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sp>
        <p:nvSpPr>
          <p:cNvPr id="1083" name="Google Shape;1083;p47"/>
          <p:cNvSpPr/>
          <p:nvPr/>
        </p:nvSpPr>
        <p:spPr>
          <a:xfrm>
            <a:off x="9383691" y="3050995"/>
            <a:ext cx="387478" cy="335143"/>
          </a:xfrm>
          <a:custGeom>
            <a:rect b="b" l="l" r="r" t="t"/>
            <a:pathLst>
              <a:path extrusionOk="0" h="9834" w="11724">
                <a:moveTo>
                  <a:pt x="3515" y="520"/>
                </a:moveTo>
                <a:cubicBezTo>
                  <a:pt x="3480" y="627"/>
                  <a:pt x="3462" y="769"/>
                  <a:pt x="3462" y="930"/>
                </a:cubicBezTo>
                <a:lnTo>
                  <a:pt x="3462" y="2125"/>
                </a:lnTo>
                <a:cubicBezTo>
                  <a:pt x="3462" y="2125"/>
                  <a:pt x="3194" y="1983"/>
                  <a:pt x="2927" y="1983"/>
                </a:cubicBezTo>
                <a:cubicBezTo>
                  <a:pt x="2677" y="1983"/>
                  <a:pt x="2409" y="2125"/>
                  <a:pt x="2409" y="2125"/>
                </a:cubicBezTo>
                <a:lnTo>
                  <a:pt x="2409" y="930"/>
                </a:lnTo>
                <a:cubicBezTo>
                  <a:pt x="2409" y="769"/>
                  <a:pt x="2391" y="627"/>
                  <a:pt x="2374" y="520"/>
                </a:cubicBezTo>
                <a:close/>
                <a:moveTo>
                  <a:pt x="6442" y="520"/>
                </a:moveTo>
                <a:cubicBezTo>
                  <a:pt x="6406" y="627"/>
                  <a:pt x="6388" y="769"/>
                  <a:pt x="6388" y="930"/>
                </a:cubicBezTo>
                <a:lnTo>
                  <a:pt x="6388" y="2125"/>
                </a:lnTo>
                <a:cubicBezTo>
                  <a:pt x="6388" y="2125"/>
                  <a:pt x="6138" y="1983"/>
                  <a:pt x="5871" y="1983"/>
                </a:cubicBezTo>
                <a:cubicBezTo>
                  <a:pt x="5603" y="1983"/>
                  <a:pt x="5335" y="2125"/>
                  <a:pt x="5335" y="2125"/>
                </a:cubicBezTo>
                <a:lnTo>
                  <a:pt x="5335" y="930"/>
                </a:lnTo>
                <a:cubicBezTo>
                  <a:pt x="5335" y="769"/>
                  <a:pt x="5318" y="627"/>
                  <a:pt x="5300" y="520"/>
                </a:cubicBezTo>
                <a:close/>
                <a:moveTo>
                  <a:pt x="9368" y="520"/>
                </a:moveTo>
                <a:cubicBezTo>
                  <a:pt x="9350" y="627"/>
                  <a:pt x="9332" y="769"/>
                  <a:pt x="9332" y="930"/>
                </a:cubicBezTo>
                <a:lnTo>
                  <a:pt x="9332" y="2125"/>
                </a:lnTo>
                <a:cubicBezTo>
                  <a:pt x="9332" y="2125"/>
                  <a:pt x="9065" y="1983"/>
                  <a:pt x="8797" y="1983"/>
                </a:cubicBezTo>
                <a:cubicBezTo>
                  <a:pt x="8529" y="1983"/>
                  <a:pt x="8262" y="2125"/>
                  <a:pt x="8262" y="2125"/>
                </a:cubicBezTo>
                <a:lnTo>
                  <a:pt x="8262" y="930"/>
                </a:lnTo>
                <a:cubicBezTo>
                  <a:pt x="8262" y="769"/>
                  <a:pt x="8244" y="627"/>
                  <a:pt x="8226" y="520"/>
                </a:cubicBezTo>
                <a:close/>
                <a:moveTo>
                  <a:pt x="10653" y="3321"/>
                </a:moveTo>
                <a:lnTo>
                  <a:pt x="10653" y="9048"/>
                </a:lnTo>
                <a:lnTo>
                  <a:pt x="1071" y="9048"/>
                </a:lnTo>
                <a:lnTo>
                  <a:pt x="1071" y="3321"/>
                </a:lnTo>
                <a:lnTo>
                  <a:pt x="1874" y="3321"/>
                </a:lnTo>
                <a:lnTo>
                  <a:pt x="1874" y="7443"/>
                </a:lnTo>
                <a:cubicBezTo>
                  <a:pt x="1874" y="8031"/>
                  <a:pt x="2356" y="8513"/>
                  <a:pt x="2927" y="8513"/>
                </a:cubicBezTo>
                <a:cubicBezTo>
                  <a:pt x="3533" y="8513"/>
                  <a:pt x="3997" y="8031"/>
                  <a:pt x="3997" y="7443"/>
                </a:cubicBezTo>
                <a:lnTo>
                  <a:pt x="3997" y="3321"/>
                </a:lnTo>
                <a:lnTo>
                  <a:pt x="4800" y="3321"/>
                </a:lnTo>
                <a:lnTo>
                  <a:pt x="4800" y="7443"/>
                </a:lnTo>
                <a:cubicBezTo>
                  <a:pt x="4800" y="8031"/>
                  <a:pt x="5282" y="8513"/>
                  <a:pt x="5871" y="8513"/>
                </a:cubicBezTo>
                <a:cubicBezTo>
                  <a:pt x="6459" y="8513"/>
                  <a:pt x="6923" y="8031"/>
                  <a:pt x="6923" y="7443"/>
                </a:cubicBezTo>
                <a:lnTo>
                  <a:pt x="6923" y="3321"/>
                </a:lnTo>
                <a:lnTo>
                  <a:pt x="7726" y="3321"/>
                </a:lnTo>
                <a:lnTo>
                  <a:pt x="7726" y="7443"/>
                </a:lnTo>
                <a:cubicBezTo>
                  <a:pt x="7726" y="8031"/>
                  <a:pt x="8208" y="8513"/>
                  <a:pt x="8797" y="8513"/>
                </a:cubicBezTo>
                <a:cubicBezTo>
                  <a:pt x="9386" y="8513"/>
                  <a:pt x="9850" y="8031"/>
                  <a:pt x="9850" y="7443"/>
                </a:cubicBezTo>
                <a:lnTo>
                  <a:pt x="9850" y="3321"/>
                </a:lnTo>
                <a:close/>
                <a:moveTo>
                  <a:pt x="1861" y="0"/>
                </a:moveTo>
                <a:cubicBezTo>
                  <a:pt x="1718" y="0"/>
                  <a:pt x="1623" y="118"/>
                  <a:pt x="1606" y="252"/>
                </a:cubicBezTo>
                <a:cubicBezTo>
                  <a:pt x="1606" y="359"/>
                  <a:pt x="1695" y="484"/>
                  <a:pt x="1803" y="520"/>
                </a:cubicBezTo>
                <a:cubicBezTo>
                  <a:pt x="1820" y="537"/>
                  <a:pt x="1874" y="645"/>
                  <a:pt x="1874" y="930"/>
                </a:cubicBezTo>
                <a:lnTo>
                  <a:pt x="1874" y="2786"/>
                </a:lnTo>
                <a:lnTo>
                  <a:pt x="1071" y="2786"/>
                </a:lnTo>
                <a:lnTo>
                  <a:pt x="1071" y="1590"/>
                </a:lnTo>
                <a:lnTo>
                  <a:pt x="536" y="1590"/>
                </a:lnTo>
                <a:lnTo>
                  <a:pt x="536" y="9048"/>
                </a:lnTo>
                <a:lnTo>
                  <a:pt x="0" y="9048"/>
                </a:lnTo>
                <a:lnTo>
                  <a:pt x="0" y="9833"/>
                </a:lnTo>
                <a:lnTo>
                  <a:pt x="11723" y="9833"/>
                </a:lnTo>
                <a:lnTo>
                  <a:pt x="11723" y="9048"/>
                </a:lnTo>
                <a:lnTo>
                  <a:pt x="11188" y="9048"/>
                </a:lnTo>
                <a:lnTo>
                  <a:pt x="11188" y="1590"/>
                </a:lnTo>
                <a:lnTo>
                  <a:pt x="10653" y="1590"/>
                </a:lnTo>
                <a:lnTo>
                  <a:pt x="10653" y="2786"/>
                </a:lnTo>
                <a:lnTo>
                  <a:pt x="9850" y="2786"/>
                </a:lnTo>
                <a:lnTo>
                  <a:pt x="9850" y="930"/>
                </a:lnTo>
                <a:cubicBezTo>
                  <a:pt x="9850" y="645"/>
                  <a:pt x="9921" y="537"/>
                  <a:pt x="9921" y="520"/>
                </a:cubicBezTo>
                <a:cubicBezTo>
                  <a:pt x="10046" y="484"/>
                  <a:pt x="10117" y="377"/>
                  <a:pt x="10117" y="252"/>
                </a:cubicBezTo>
                <a:cubicBezTo>
                  <a:pt x="10117" y="118"/>
                  <a:pt x="10024" y="0"/>
                  <a:pt x="9880" y="0"/>
                </a:cubicBezTo>
                <a:cubicBezTo>
                  <a:pt x="9870" y="0"/>
                  <a:pt x="9860" y="1"/>
                  <a:pt x="9850" y="2"/>
                </a:cubicBezTo>
                <a:lnTo>
                  <a:pt x="7744" y="2"/>
                </a:lnTo>
                <a:cubicBezTo>
                  <a:pt x="7735" y="1"/>
                  <a:pt x="7726" y="0"/>
                  <a:pt x="7717" y="0"/>
                </a:cubicBezTo>
                <a:cubicBezTo>
                  <a:pt x="7586" y="0"/>
                  <a:pt x="7475" y="118"/>
                  <a:pt x="7459" y="252"/>
                </a:cubicBezTo>
                <a:cubicBezTo>
                  <a:pt x="7459" y="359"/>
                  <a:pt x="7548" y="484"/>
                  <a:pt x="7655" y="520"/>
                </a:cubicBezTo>
                <a:cubicBezTo>
                  <a:pt x="7673" y="537"/>
                  <a:pt x="7726" y="645"/>
                  <a:pt x="7726" y="930"/>
                </a:cubicBezTo>
                <a:lnTo>
                  <a:pt x="7726" y="2786"/>
                </a:lnTo>
                <a:lnTo>
                  <a:pt x="6923" y="2786"/>
                </a:lnTo>
                <a:lnTo>
                  <a:pt x="6923" y="930"/>
                </a:lnTo>
                <a:cubicBezTo>
                  <a:pt x="6923" y="645"/>
                  <a:pt x="6995" y="537"/>
                  <a:pt x="6995" y="520"/>
                </a:cubicBezTo>
                <a:cubicBezTo>
                  <a:pt x="7120" y="484"/>
                  <a:pt x="7191" y="377"/>
                  <a:pt x="7191" y="252"/>
                </a:cubicBezTo>
                <a:cubicBezTo>
                  <a:pt x="7191" y="118"/>
                  <a:pt x="7097" y="0"/>
                  <a:pt x="6954" y="0"/>
                </a:cubicBezTo>
                <a:cubicBezTo>
                  <a:pt x="6944" y="0"/>
                  <a:pt x="6934" y="1"/>
                  <a:pt x="6923" y="2"/>
                </a:cubicBezTo>
                <a:lnTo>
                  <a:pt x="4818" y="2"/>
                </a:lnTo>
                <a:cubicBezTo>
                  <a:pt x="4808" y="1"/>
                  <a:pt x="4798" y="0"/>
                  <a:pt x="4788" y="0"/>
                </a:cubicBezTo>
                <a:cubicBezTo>
                  <a:pt x="4644" y="0"/>
                  <a:pt x="4549" y="118"/>
                  <a:pt x="4532" y="252"/>
                </a:cubicBezTo>
                <a:cubicBezTo>
                  <a:pt x="4532" y="359"/>
                  <a:pt x="4622" y="484"/>
                  <a:pt x="4729" y="520"/>
                </a:cubicBezTo>
                <a:cubicBezTo>
                  <a:pt x="4747" y="537"/>
                  <a:pt x="4800" y="645"/>
                  <a:pt x="4800" y="930"/>
                </a:cubicBezTo>
                <a:lnTo>
                  <a:pt x="4800" y="2786"/>
                </a:lnTo>
                <a:lnTo>
                  <a:pt x="3997" y="2786"/>
                </a:lnTo>
                <a:lnTo>
                  <a:pt x="3997" y="930"/>
                </a:lnTo>
                <a:cubicBezTo>
                  <a:pt x="3997" y="645"/>
                  <a:pt x="4051" y="537"/>
                  <a:pt x="4069" y="520"/>
                </a:cubicBezTo>
                <a:cubicBezTo>
                  <a:pt x="4193" y="484"/>
                  <a:pt x="4265" y="377"/>
                  <a:pt x="4265" y="252"/>
                </a:cubicBezTo>
                <a:cubicBezTo>
                  <a:pt x="4265" y="118"/>
                  <a:pt x="4171" y="0"/>
                  <a:pt x="4028" y="0"/>
                </a:cubicBezTo>
                <a:cubicBezTo>
                  <a:pt x="4018" y="0"/>
                  <a:pt x="4008" y="1"/>
                  <a:pt x="3997" y="2"/>
                </a:cubicBezTo>
                <a:lnTo>
                  <a:pt x="1892" y="2"/>
                </a:lnTo>
                <a:cubicBezTo>
                  <a:pt x="1881" y="1"/>
                  <a:pt x="1871" y="0"/>
                  <a:pt x="1861"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nvGrpSpPr>
          <p:cNvPr id="1084" name="Google Shape;1084;p47"/>
          <p:cNvGrpSpPr/>
          <p:nvPr/>
        </p:nvGrpSpPr>
        <p:grpSpPr>
          <a:xfrm>
            <a:off x="3024770" y="3721267"/>
            <a:ext cx="332053" cy="363054"/>
            <a:chOff x="3927075" y="3612900"/>
            <a:chExt cx="251175" cy="266325"/>
          </a:xfrm>
        </p:grpSpPr>
        <p:sp>
          <p:nvSpPr>
            <p:cNvPr id="1085" name="Google Shape;1085;p47"/>
            <p:cNvSpPr/>
            <p:nvPr/>
          </p:nvSpPr>
          <p:spPr>
            <a:xfrm>
              <a:off x="4031450" y="3726200"/>
              <a:ext cx="40175" cy="39725"/>
            </a:xfrm>
            <a:custGeom>
              <a:rect b="b" l="l" r="r" t="t"/>
              <a:pathLst>
                <a:path extrusionOk="0" h="1589" w="1607">
                  <a:moveTo>
                    <a:pt x="804" y="1"/>
                  </a:moveTo>
                  <a:cubicBezTo>
                    <a:pt x="358" y="1"/>
                    <a:pt x="1" y="357"/>
                    <a:pt x="1" y="786"/>
                  </a:cubicBezTo>
                  <a:cubicBezTo>
                    <a:pt x="1" y="1232"/>
                    <a:pt x="358" y="1589"/>
                    <a:pt x="804" y="1589"/>
                  </a:cubicBezTo>
                  <a:cubicBezTo>
                    <a:pt x="1250" y="1589"/>
                    <a:pt x="1607" y="1232"/>
                    <a:pt x="1607" y="786"/>
                  </a:cubicBezTo>
                  <a:cubicBezTo>
                    <a:pt x="1607" y="357"/>
                    <a:pt x="1250" y="1"/>
                    <a:pt x="804"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086" name="Google Shape;1086;p47"/>
            <p:cNvSpPr/>
            <p:nvPr/>
          </p:nvSpPr>
          <p:spPr>
            <a:xfrm>
              <a:off x="3927075" y="3612900"/>
              <a:ext cx="251175" cy="266325"/>
            </a:xfrm>
            <a:custGeom>
              <a:rect b="b" l="l" r="r" t="t"/>
              <a:pathLst>
                <a:path extrusionOk="0" h="10653" w="10047">
                  <a:moveTo>
                    <a:pt x="4979" y="536"/>
                  </a:moveTo>
                  <a:cubicBezTo>
                    <a:pt x="5389" y="536"/>
                    <a:pt x="5889" y="1249"/>
                    <a:pt x="6228" y="2463"/>
                  </a:cubicBezTo>
                  <a:cubicBezTo>
                    <a:pt x="5853" y="2606"/>
                    <a:pt x="5425" y="2766"/>
                    <a:pt x="5014" y="2945"/>
                  </a:cubicBezTo>
                  <a:cubicBezTo>
                    <a:pt x="4586" y="2748"/>
                    <a:pt x="4158" y="2570"/>
                    <a:pt x="3748" y="2445"/>
                  </a:cubicBezTo>
                  <a:cubicBezTo>
                    <a:pt x="4069" y="1232"/>
                    <a:pt x="4586" y="536"/>
                    <a:pt x="4979" y="536"/>
                  </a:cubicBezTo>
                  <a:close/>
                  <a:moveTo>
                    <a:pt x="6353" y="2980"/>
                  </a:moveTo>
                  <a:cubicBezTo>
                    <a:pt x="6406" y="3230"/>
                    <a:pt x="6442" y="3480"/>
                    <a:pt x="6478" y="3747"/>
                  </a:cubicBezTo>
                  <a:cubicBezTo>
                    <a:pt x="6335" y="3658"/>
                    <a:pt x="6210" y="3569"/>
                    <a:pt x="6049" y="3480"/>
                  </a:cubicBezTo>
                  <a:cubicBezTo>
                    <a:pt x="5907" y="3408"/>
                    <a:pt x="5782" y="3337"/>
                    <a:pt x="5639" y="3248"/>
                  </a:cubicBezTo>
                  <a:cubicBezTo>
                    <a:pt x="5871" y="3141"/>
                    <a:pt x="6121" y="3069"/>
                    <a:pt x="6353" y="2980"/>
                  </a:cubicBezTo>
                  <a:close/>
                  <a:moveTo>
                    <a:pt x="3605" y="2962"/>
                  </a:moveTo>
                  <a:cubicBezTo>
                    <a:pt x="3855" y="3034"/>
                    <a:pt x="4122" y="3141"/>
                    <a:pt x="4390" y="3248"/>
                  </a:cubicBezTo>
                  <a:cubicBezTo>
                    <a:pt x="4265" y="3319"/>
                    <a:pt x="4122" y="3391"/>
                    <a:pt x="3980" y="3480"/>
                  </a:cubicBezTo>
                  <a:cubicBezTo>
                    <a:pt x="3819" y="3587"/>
                    <a:pt x="3658" y="3694"/>
                    <a:pt x="3480" y="3801"/>
                  </a:cubicBezTo>
                  <a:cubicBezTo>
                    <a:pt x="3516" y="3498"/>
                    <a:pt x="3551" y="3230"/>
                    <a:pt x="3605" y="2962"/>
                  </a:cubicBezTo>
                  <a:close/>
                  <a:moveTo>
                    <a:pt x="1785" y="2623"/>
                  </a:moveTo>
                  <a:cubicBezTo>
                    <a:pt x="2178" y="2623"/>
                    <a:pt x="2606" y="2695"/>
                    <a:pt x="3087" y="2820"/>
                  </a:cubicBezTo>
                  <a:cubicBezTo>
                    <a:pt x="2998" y="3230"/>
                    <a:pt x="2927" y="3712"/>
                    <a:pt x="2891" y="4194"/>
                  </a:cubicBezTo>
                  <a:cubicBezTo>
                    <a:pt x="2517" y="4461"/>
                    <a:pt x="2178" y="4711"/>
                    <a:pt x="1892" y="4996"/>
                  </a:cubicBezTo>
                  <a:cubicBezTo>
                    <a:pt x="1000" y="4086"/>
                    <a:pt x="625" y="3284"/>
                    <a:pt x="821" y="2927"/>
                  </a:cubicBezTo>
                  <a:cubicBezTo>
                    <a:pt x="946" y="2730"/>
                    <a:pt x="1285" y="2623"/>
                    <a:pt x="1785" y="2623"/>
                  </a:cubicBezTo>
                  <a:close/>
                  <a:moveTo>
                    <a:pt x="8244" y="2623"/>
                  </a:moveTo>
                  <a:cubicBezTo>
                    <a:pt x="8726" y="2623"/>
                    <a:pt x="9083" y="2748"/>
                    <a:pt x="9208" y="2927"/>
                  </a:cubicBezTo>
                  <a:cubicBezTo>
                    <a:pt x="9404" y="3284"/>
                    <a:pt x="9047" y="4086"/>
                    <a:pt x="8137" y="4996"/>
                  </a:cubicBezTo>
                  <a:cubicBezTo>
                    <a:pt x="7816" y="4693"/>
                    <a:pt x="7459" y="4408"/>
                    <a:pt x="7049" y="4122"/>
                  </a:cubicBezTo>
                  <a:cubicBezTo>
                    <a:pt x="7013" y="3676"/>
                    <a:pt x="6941" y="3230"/>
                    <a:pt x="6852" y="2837"/>
                  </a:cubicBezTo>
                  <a:cubicBezTo>
                    <a:pt x="7352" y="2695"/>
                    <a:pt x="7851" y="2623"/>
                    <a:pt x="8244" y="2623"/>
                  </a:cubicBezTo>
                  <a:close/>
                  <a:moveTo>
                    <a:pt x="2856" y="4872"/>
                  </a:moveTo>
                  <a:cubicBezTo>
                    <a:pt x="2856" y="5032"/>
                    <a:pt x="2856" y="5175"/>
                    <a:pt x="2856" y="5318"/>
                  </a:cubicBezTo>
                  <a:cubicBezTo>
                    <a:pt x="2856" y="5496"/>
                    <a:pt x="2856" y="5674"/>
                    <a:pt x="2856" y="5835"/>
                  </a:cubicBezTo>
                  <a:cubicBezTo>
                    <a:pt x="2659" y="5674"/>
                    <a:pt x="2463" y="5514"/>
                    <a:pt x="2285" y="5353"/>
                  </a:cubicBezTo>
                  <a:cubicBezTo>
                    <a:pt x="2463" y="5193"/>
                    <a:pt x="2659" y="5032"/>
                    <a:pt x="2856" y="4872"/>
                  </a:cubicBezTo>
                  <a:close/>
                  <a:moveTo>
                    <a:pt x="7102" y="4818"/>
                  </a:moveTo>
                  <a:cubicBezTo>
                    <a:pt x="7334" y="5014"/>
                    <a:pt x="7548" y="5193"/>
                    <a:pt x="7744" y="5371"/>
                  </a:cubicBezTo>
                  <a:cubicBezTo>
                    <a:pt x="7548" y="5550"/>
                    <a:pt x="7334" y="5728"/>
                    <a:pt x="7102" y="5906"/>
                  </a:cubicBezTo>
                  <a:cubicBezTo>
                    <a:pt x="7102" y="5710"/>
                    <a:pt x="7102" y="5532"/>
                    <a:pt x="7102" y="5335"/>
                  </a:cubicBezTo>
                  <a:cubicBezTo>
                    <a:pt x="7102" y="5157"/>
                    <a:pt x="7102" y="4979"/>
                    <a:pt x="7102" y="4818"/>
                  </a:cubicBezTo>
                  <a:close/>
                  <a:moveTo>
                    <a:pt x="5014" y="3551"/>
                  </a:moveTo>
                  <a:cubicBezTo>
                    <a:pt x="5264" y="3658"/>
                    <a:pt x="5514" y="3801"/>
                    <a:pt x="5782" y="3944"/>
                  </a:cubicBezTo>
                  <a:cubicBezTo>
                    <a:pt x="6049" y="4104"/>
                    <a:pt x="6317" y="4265"/>
                    <a:pt x="6549" y="4425"/>
                  </a:cubicBezTo>
                  <a:cubicBezTo>
                    <a:pt x="6585" y="4711"/>
                    <a:pt x="6585" y="5014"/>
                    <a:pt x="6585" y="5318"/>
                  </a:cubicBezTo>
                  <a:cubicBezTo>
                    <a:pt x="6585" y="5657"/>
                    <a:pt x="6567" y="5978"/>
                    <a:pt x="6531" y="6299"/>
                  </a:cubicBezTo>
                  <a:cubicBezTo>
                    <a:pt x="6317" y="6424"/>
                    <a:pt x="6103" y="6567"/>
                    <a:pt x="5853" y="6709"/>
                  </a:cubicBezTo>
                  <a:cubicBezTo>
                    <a:pt x="5585" y="6870"/>
                    <a:pt x="5300" y="7030"/>
                    <a:pt x="5014" y="7155"/>
                  </a:cubicBezTo>
                  <a:cubicBezTo>
                    <a:pt x="4747" y="7030"/>
                    <a:pt x="4461" y="6870"/>
                    <a:pt x="4176" y="6709"/>
                  </a:cubicBezTo>
                  <a:cubicBezTo>
                    <a:pt x="3908" y="6549"/>
                    <a:pt x="3658" y="6388"/>
                    <a:pt x="3409" y="6228"/>
                  </a:cubicBezTo>
                  <a:cubicBezTo>
                    <a:pt x="3391" y="5942"/>
                    <a:pt x="3391" y="5657"/>
                    <a:pt x="3391" y="5318"/>
                  </a:cubicBezTo>
                  <a:cubicBezTo>
                    <a:pt x="3391" y="5032"/>
                    <a:pt x="3391" y="4764"/>
                    <a:pt x="3409" y="4479"/>
                  </a:cubicBezTo>
                  <a:cubicBezTo>
                    <a:pt x="3676" y="4301"/>
                    <a:pt x="3944" y="4122"/>
                    <a:pt x="4265" y="3944"/>
                  </a:cubicBezTo>
                  <a:cubicBezTo>
                    <a:pt x="4515" y="3801"/>
                    <a:pt x="4765" y="3658"/>
                    <a:pt x="5014" y="3551"/>
                  </a:cubicBezTo>
                  <a:close/>
                  <a:moveTo>
                    <a:pt x="6478" y="6959"/>
                  </a:moveTo>
                  <a:cubicBezTo>
                    <a:pt x="6424" y="7227"/>
                    <a:pt x="6388" y="7477"/>
                    <a:pt x="6353" y="7691"/>
                  </a:cubicBezTo>
                  <a:cubicBezTo>
                    <a:pt x="6121" y="7619"/>
                    <a:pt x="5871" y="7530"/>
                    <a:pt x="5639" y="7423"/>
                  </a:cubicBezTo>
                  <a:cubicBezTo>
                    <a:pt x="5800" y="7352"/>
                    <a:pt x="5960" y="7262"/>
                    <a:pt x="6121" y="7155"/>
                  </a:cubicBezTo>
                  <a:cubicBezTo>
                    <a:pt x="6246" y="7102"/>
                    <a:pt x="6371" y="7030"/>
                    <a:pt x="6478" y="6959"/>
                  </a:cubicBezTo>
                  <a:close/>
                  <a:moveTo>
                    <a:pt x="3480" y="6906"/>
                  </a:moveTo>
                  <a:lnTo>
                    <a:pt x="3480" y="6906"/>
                  </a:lnTo>
                  <a:cubicBezTo>
                    <a:pt x="3641" y="7013"/>
                    <a:pt x="3766" y="7084"/>
                    <a:pt x="3926" y="7173"/>
                  </a:cubicBezTo>
                  <a:cubicBezTo>
                    <a:pt x="4069" y="7262"/>
                    <a:pt x="4229" y="7352"/>
                    <a:pt x="4390" y="7423"/>
                  </a:cubicBezTo>
                  <a:cubicBezTo>
                    <a:pt x="4122" y="7530"/>
                    <a:pt x="3873" y="7637"/>
                    <a:pt x="3623" y="7709"/>
                  </a:cubicBezTo>
                  <a:cubicBezTo>
                    <a:pt x="3569" y="7459"/>
                    <a:pt x="3534" y="7191"/>
                    <a:pt x="3480" y="6906"/>
                  </a:cubicBezTo>
                  <a:close/>
                  <a:moveTo>
                    <a:pt x="1910" y="5728"/>
                  </a:moveTo>
                  <a:cubicBezTo>
                    <a:pt x="2213" y="5996"/>
                    <a:pt x="2552" y="6263"/>
                    <a:pt x="2909" y="6531"/>
                  </a:cubicBezTo>
                  <a:cubicBezTo>
                    <a:pt x="2945" y="6995"/>
                    <a:pt x="3016" y="7441"/>
                    <a:pt x="3105" y="7851"/>
                  </a:cubicBezTo>
                  <a:cubicBezTo>
                    <a:pt x="2659" y="7976"/>
                    <a:pt x="2231" y="8030"/>
                    <a:pt x="1856" y="8030"/>
                  </a:cubicBezTo>
                  <a:cubicBezTo>
                    <a:pt x="1375" y="8030"/>
                    <a:pt x="1018" y="7905"/>
                    <a:pt x="911" y="7726"/>
                  </a:cubicBezTo>
                  <a:cubicBezTo>
                    <a:pt x="697" y="7387"/>
                    <a:pt x="1053" y="6602"/>
                    <a:pt x="1910" y="5728"/>
                  </a:cubicBezTo>
                  <a:close/>
                  <a:moveTo>
                    <a:pt x="8137" y="5728"/>
                  </a:moveTo>
                  <a:cubicBezTo>
                    <a:pt x="8976" y="6602"/>
                    <a:pt x="9332" y="7387"/>
                    <a:pt x="9136" y="7726"/>
                  </a:cubicBezTo>
                  <a:cubicBezTo>
                    <a:pt x="9011" y="7923"/>
                    <a:pt x="8672" y="8030"/>
                    <a:pt x="8173" y="8030"/>
                  </a:cubicBezTo>
                  <a:cubicBezTo>
                    <a:pt x="7780" y="8030"/>
                    <a:pt x="7334" y="7958"/>
                    <a:pt x="6870" y="7851"/>
                  </a:cubicBezTo>
                  <a:cubicBezTo>
                    <a:pt x="6941" y="7441"/>
                    <a:pt x="7013" y="7030"/>
                    <a:pt x="7049" y="6584"/>
                  </a:cubicBezTo>
                  <a:cubicBezTo>
                    <a:pt x="7459" y="6299"/>
                    <a:pt x="7816" y="6031"/>
                    <a:pt x="8137" y="5728"/>
                  </a:cubicBezTo>
                  <a:close/>
                  <a:moveTo>
                    <a:pt x="5014" y="7744"/>
                  </a:moveTo>
                  <a:cubicBezTo>
                    <a:pt x="5425" y="7923"/>
                    <a:pt x="5835" y="8083"/>
                    <a:pt x="6210" y="8208"/>
                  </a:cubicBezTo>
                  <a:cubicBezTo>
                    <a:pt x="5871" y="9421"/>
                    <a:pt x="5389" y="10117"/>
                    <a:pt x="4979" y="10117"/>
                  </a:cubicBezTo>
                  <a:cubicBezTo>
                    <a:pt x="4586" y="10117"/>
                    <a:pt x="4069" y="9421"/>
                    <a:pt x="3748" y="8226"/>
                  </a:cubicBezTo>
                  <a:cubicBezTo>
                    <a:pt x="4158" y="8101"/>
                    <a:pt x="4586" y="7940"/>
                    <a:pt x="5014" y="7744"/>
                  </a:cubicBezTo>
                  <a:close/>
                  <a:moveTo>
                    <a:pt x="4979" y="0"/>
                  </a:moveTo>
                  <a:cubicBezTo>
                    <a:pt x="4265" y="0"/>
                    <a:pt x="3605" y="910"/>
                    <a:pt x="3230" y="2302"/>
                  </a:cubicBezTo>
                  <a:cubicBezTo>
                    <a:pt x="2695" y="2159"/>
                    <a:pt x="2213" y="2088"/>
                    <a:pt x="1803" y="2088"/>
                  </a:cubicBezTo>
                  <a:cubicBezTo>
                    <a:pt x="1107" y="2088"/>
                    <a:pt x="590" y="2267"/>
                    <a:pt x="375" y="2659"/>
                  </a:cubicBezTo>
                  <a:cubicBezTo>
                    <a:pt x="1" y="3301"/>
                    <a:pt x="482" y="4318"/>
                    <a:pt x="1517" y="5353"/>
                  </a:cubicBezTo>
                  <a:cubicBezTo>
                    <a:pt x="536" y="6370"/>
                    <a:pt x="72" y="7352"/>
                    <a:pt x="447" y="7976"/>
                  </a:cubicBezTo>
                  <a:cubicBezTo>
                    <a:pt x="661" y="8369"/>
                    <a:pt x="1178" y="8547"/>
                    <a:pt x="1856" y="8547"/>
                  </a:cubicBezTo>
                  <a:cubicBezTo>
                    <a:pt x="2267" y="8547"/>
                    <a:pt x="2731" y="8494"/>
                    <a:pt x="3230" y="8369"/>
                  </a:cubicBezTo>
                  <a:cubicBezTo>
                    <a:pt x="3623" y="9743"/>
                    <a:pt x="4265" y="10653"/>
                    <a:pt x="4979" y="10653"/>
                  </a:cubicBezTo>
                  <a:cubicBezTo>
                    <a:pt x="5693" y="10653"/>
                    <a:pt x="6353" y="9743"/>
                    <a:pt x="6727" y="8369"/>
                  </a:cubicBezTo>
                  <a:cubicBezTo>
                    <a:pt x="7245" y="8494"/>
                    <a:pt x="7727" y="8583"/>
                    <a:pt x="8155" y="8583"/>
                  </a:cubicBezTo>
                  <a:cubicBezTo>
                    <a:pt x="8851" y="8583"/>
                    <a:pt x="9350" y="8387"/>
                    <a:pt x="9582" y="8012"/>
                  </a:cubicBezTo>
                  <a:cubicBezTo>
                    <a:pt x="9939" y="7387"/>
                    <a:pt x="9493" y="6388"/>
                    <a:pt x="8512" y="5389"/>
                  </a:cubicBezTo>
                  <a:cubicBezTo>
                    <a:pt x="9564" y="4336"/>
                    <a:pt x="10046" y="3301"/>
                    <a:pt x="9671" y="2659"/>
                  </a:cubicBezTo>
                  <a:cubicBezTo>
                    <a:pt x="9439" y="2284"/>
                    <a:pt x="8940" y="2106"/>
                    <a:pt x="8244" y="2106"/>
                  </a:cubicBezTo>
                  <a:cubicBezTo>
                    <a:pt x="7798" y="2106"/>
                    <a:pt x="7298" y="2177"/>
                    <a:pt x="6745" y="2320"/>
                  </a:cubicBezTo>
                  <a:cubicBezTo>
                    <a:pt x="6353" y="928"/>
                    <a:pt x="5710" y="0"/>
                    <a:pt x="4979"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grpSp>
        <p:nvGrpSpPr>
          <p:cNvPr id="1087" name="Google Shape;1087;p47"/>
          <p:cNvGrpSpPr/>
          <p:nvPr/>
        </p:nvGrpSpPr>
        <p:grpSpPr>
          <a:xfrm>
            <a:off x="3552875" y="3780864"/>
            <a:ext cx="336152" cy="347241"/>
            <a:chOff x="4324975" y="3617800"/>
            <a:chExt cx="254275" cy="254725"/>
          </a:xfrm>
        </p:grpSpPr>
        <p:sp>
          <p:nvSpPr>
            <p:cNvPr id="1088" name="Google Shape;1088;p47"/>
            <p:cNvSpPr/>
            <p:nvPr/>
          </p:nvSpPr>
          <p:spPr>
            <a:xfrm>
              <a:off x="4347275" y="3641900"/>
              <a:ext cx="186025" cy="230625"/>
            </a:xfrm>
            <a:custGeom>
              <a:rect b="b" l="l" r="r" t="t"/>
              <a:pathLst>
                <a:path extrusionOk="0" h="9225" w="7441">
                  <a:moveTo>
                    <a:pt x="3819" y="3747"/>
                  </a:moveTo>
                  <a:lnTo>
                    <a:pt x="3819" y="5228"/>
                  </a:lnTo>
                  <a:lnTo>
                    <a:pt x="3212" y="5228"/>
                  </a:lnTo>
                  <a:lnTo>
                    <a:pt x="3819" y="3747"/>
                  </a:lnTo>
                  <a:close/>
                  <a:moveTo>
                    <a:pt x="4354" y="3747"/>
                  </a:moveTo>
                  <a:lnTo>
                    <a:pt x="4979" y="5228"/>
                  </a:lnTo>
                  <a:lnTo>
                    <a:pt x="4354" y="5228"/>
                  </a:lnTo>
                  <a:lnTo>
                    <a:pt x="4354" y="3747"/>
                  </a:lnTo>
                  <a:close/>
                  <a:moveTo>
                    <a:pt x="6923" y="0"/>
                  </a:moveTo>
                  <a:lnTo>
                    <a:pt x="0" y="2873"/>
                  </a:lnTo>
                  <a:lnTo>
                    <a:pt x="500" y="4104"/>
                  </a:lnTo>
                  <a:lnTo>
                    <a:pt x="3623" y="2802"/>
                  </a:lnTo>
                  <a:lnTo>
                    <a:pt x="1339" y="8315"/>
                  </a:lnTo>
                  <a:cubicBezTo>
                    <a:pt x="1303" y="8458"/>
                    <a:pt x="1357" y="8618"/>
                    <a:pt x="1499" y="8672"/>
                  </a:cubicBezTo>
                  <a:cubicBezTo>
                    <a:pt x="1535" y="8690"/>
                    <a:pt x="1571" y="8690"/>
                    <a:pt x="1588" y="8690"/>
                  </a:cubicBezTo>
                  <a:cubicBezTo>
                    <a:pt x="1696" y="8690"/>
                    <a:pt x="1803" y="8618"/>
                    <a:pt x="1838" y="8529"/>
                  </a:cubicBezTo>
                  <a:lnTo>
                    <a:pt x="2980" y="5763"/>
                  </a:lnTo>
                  <a:lnTo>
                    <a:pt x="3819" y="5763"/>
                  </a:lnTo>
                  <a:lnTo>
                    <a:pt x="3819" y="8957"/>
                  </a:lnTo>
                  <a:cubicBezTo>
                    <a:pt x="3819" y="9100"/>
                    <a:pt x="3944" y="9225"/>
                    <a:pt x="4086" y="9225"/>
                  </a:cubicBezTo>
                  <a:cubicBezTo>
                    <a:pt x="4229" y="9225"/>
                    <a:pt x="4354" y="9100"/>
                    <a:pt x="4354" y="8957"/>
                  </a:cubicBezTo>
                  <a:lnTo>
                    <a:pt x="4354" y="5763"/>
                  </a:lnTo>
                  <a:lnTo>
                    <a:pt x="5193" y="5763"/>
                  </a:lnTo>
                  <a:lnTo>
                    <a:pt x="6335" y="8529"/>
                  </a:lnTo>
                  <a:cubicBezTo>
                    <a:pt x="6370" y="8636"/>
                    <a:pt x="6477" y="8690"/>
                    <a:pt x="6567" y="8690"/>
                  </a:cubicBezTo>
                  <a:cubicBezTo>
                    <a:pt x="6620" y="8690"/>
                    <a:pt x="6638" y="8690"/>
                    <a:pt x="6674" y="8672"/>
                  </a:cubicBezTo>
                  <a:cubicBezTo>
                    <a:pt x="6816" y="8618"/>
                    <a:pt x="6888" y="8458"/>
                    <a:pt x="6816" y="8315"/>
                  </a:cubicBezTo>
                  <a:lnTo>
                    <a:pt x="4425" y="2498"/>
                  </a:lnTo>
                  <a:lnTo>
                    <a:pt x="7441" y="1231"/>
                  </a:lnTo>
                  <a:lnTo>
                    <a:pt x="6923" y="0"/>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089" name="Google Shape;1089;p47"/>
            <p:cNvSpPr/>
            <p:nvPr/>
          </p:nvSpPr>
          <p:spPr>
            <a:xfrm>
              <a:off x="4324975" y="3727975"/>
              <a:ext cx="18750" cy="17875"/>
            </a:xfrm>
            <a:custGeom>
              <a:rect b="b" l="l" r="r" t="t"/>
              <a:pathLst>
                <a:path extrusionOk="0" h="715" w="750">
                  <a:moveTo>
                    <a:pt x="536" y="1"/>
                  </a:moveTo>
                  <a:lnTo>
                    <a:pt x="0" y="233"/>
                  </a:lnTo>
                  <a:lnTo>
                    <a:pt x="197" y="715"/>
                  </a:lnTo>
                  <a:lnTo>
                    <a:pt x="750" y="500"/>
                  </a:lnTo>
                  <a:lnTo>
                    <a:pt x="536" y="1"/>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090" name="Google Shape;1090;p47"/>
            <p:cNvSpPr/>
            <p:nvPr/>
          </p:nvSpPr>
          <p:spPr>
            <a:xfrm>
              <a:off x="4529725" y="3617800"/>
              <a:ext cx="49525" cy="55800"/>
            </a:xfrm>
            <a:custGeom>
              <a:rect b="b" l="l" r="r" t="t"/>
              <a:pathLst>
                <a:path extrusionOk="0" h="2232" w="1981">
                  <a:moveTo>
                    <a:pt x="1267" y="1"/>
                  </a:moveTo>
                  <a:lnTo>
                    <a:pt x="0" y="500"/>
                  </a:lnTo>
                  <a:lnTo>
                    <a:pt x="714" y="2231"/>
                  </a:lnTo>
                  <a:lnTo>
                    <a:pt x="1981" y="1731"/>
                  </a:lnTo>
                  <a:lnTo>
                    <a:pt x="1267" y="1"/>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grpSp>
        <p:nvGrpSpPr>
          <p:cNvPr id="1091" name="Google Shape;1091;p47"/>
          <p:cNvGrpSpPr/>
          <p:nvPr/>
        </p:nvGrpSpPr>
        <p:grpSpPr>
          <a:xfrm>
            <a:off x="4086534" y="3846536"/>
            <a:ext cx="399872" cy="217737"/>
            <a:chOff x="4728650" y="3665975"/>
            <a:chExt cx="302475" cy="159725"/>
          </a:xfrm>
        </p:grpSpPr>
        <p:sp>
          <p:nvSpPr>
            <p:cNvPr id="1092" name="Google Shape;1092;p47"/>
            <p:cNvSpPr/>
            <p:nvPr/>
          </p:nvSpPr>
          <p:spPr>
            <a:xfrm>
              <a:off x="4728650" y="3665975"/>
              <a:ext cx="302475" cy="147225"/>
            </a:xfrm>
            <a:custGeom>
              <a:rect b="b" l="l" r="r" t="t"/>
              <a:pathLst>
                <a:path extrusionOk="0" h="5889" w="12099">
                  <a:moveTo>
                    <a:pt x="10403" y="1482"/>
                  </a:moveTo>
                  <a:lnTo>
                    <a:pt x="10403" y="1482"/>
                  </a:lnTo>
                  <a:cubicBezTo>
                    <a:pt x="10082" y="1696"/>
                    <a:pt x="9529" y="1963"/>
                    <a:pt x="9047" y="2231"/>
                  </a:cubicBezTo>
                  <a:cubicBezTo>
                    <a:pt x="8994" y="2088"/>
                    <a:pt x="8958" y="1963"/>
                    <a:pt x="8887" y="1821"/>
                  </a:cubicBezTo>
                  <a:cubicBezTo>
                    <a:pt x="9404" y="1678"/>
                    <a:pt x="10011" y="1535"/>
                    <a:pt x="10403" y="1482"/>
                  </a:cubicBezTo>
                  <a:close/>
                  <a:moveTo>
                    <a:pt x="2981" y="4247"/>
                  </a:moveTo>
                  <a:cubicBezTo>
                    <a:pt x="3034" y="4390"/>
                    <a:pt x="3088" y="4533"/>
                    <a:pt x="3177" y="4658"/>
                  </a:cubicBezTo>
                  <a:cubicBezTo>
                    <a:pt x="2606" y="4836"/>
                    <a:pt x="2124" y="4925"/>
                    <a:pt x="1732" y="5015"/>
                  </a:cubicBezTo>
                  <a:cubicBezTo>
                    <a:pt x="2053" y="4783"/>
                    <a:pt x="2481" y="4533"/>
                    <a:pt x="2981" y="4247"/>
                  </a:cubicBezTo>
                  <a:close/>
                  <a:moveTo>
                    <a:pt x="5996" y="1"/>
                  </a:moveTo>
                  <a:cubicBezTo>
                    <a:pt x="4230" y="1"/>
                    <a:pt x="2820" y="1446"/>
                    <a:pt x="2820" y="3195"/>
                  </a:cubicBezTo>
                  <a:cubicBezTo>
                    <a:pt x="2820" y="3284"/>
                    <a:pt x="2820" y="3355"/>
                    <a:pt x="2820" y="3427"/>
                  </a:cubicBezTo>
                  <a:cubicBezTo>
                    <a:pt x="1089" y="4354"/>
                    <a:pt x="1" y="5229"/>
                    <a:pt x="179" y="5657"/>
                  </a:cubicBezTo>
                  <a:cubicBezTo>
                    <a:pt x="251" y="5817"/>
                    <a:pt x="501" y="5889"/>
                    <a:pt x="893" y="5889"/>
                  </a:cubicBezTo>
                  <a:cubicBezTo>
                    <a:pt x="1981" y="5889"/>
                    <a:pt x="4105" y="5318"/>
                    <a:pt x="6442" y="4372"/>
                  </a:cubicBezTo>
                  <a:cubicBezTo>
                    <a:pt x="9636" y="3052"/>
                    <a:pt x="12098" y="1428"/>
                    <a:pt x="11848" y="804"/>
                  </a:cubicBezTo>
                  <a:cubicBezTo>
                    <a:pt x="11777" y="643"/>
                    <a:pt x="11456" y="625"/>
                    <a:pt x="11063" y="625"/>
                  </a:cubicBezTo>
                  <a:cubicBezTo>
                    <a:pt x="10457" y="625"/>
                    <a:pt x="9529" y="804"/>
                    <a:pt x="8423" y="1125"/>
                  </a:cubicBezTo>
                  <a:cubicBezTo>
                    <a:pt x="7834" y="447"/>
                    <a:pt x="6977" y="1"/>
                    <a:pt x="5996"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093" name="Google Shape;1093;p47"/>
            <p:cNvSpPr/>
            <p:nvPr/>
          </p:nvSpPr>
          <p:spPr>
            <a:xfrm>
              <a:off x="4831700" y="3757875"/>
              <a:ext cx="125825" cy="67825"/>
            </a:xfrm>
            <a:custGeom>
              <a:rect b="b" l="l" r="r" t="t"/>
              <a:pathLst>
                <a:path extrusionOk="0" h="2713" w="5033">
                  <a:moveTo>
                    <a:pt x="5032" y="0"/>
                  </a:moveTo>
                  <a:cubicBezTo>
                    <a:pt x="4265" y="411"/>
                    <a:pt x="3426" y="803"/>
                    <a:pt x="2516" y="1178"/>
                  </a:cubicBezTo>
                  <a:cubicBezTo>
                    <a:pt x="1642" y="1535"/>
                    <a:pt x="786" y="1856"/>
                    <a:pt x="1" y="2088"/>
                  </a:cubicBezTo>
                  <a:cubicBezTo>
                    <a:pt x="536" y="2480"/>
                    <a:pt x="1178" y="2712"/>
                    <a:pt x="1874" y="2712"/>
                  </a:cubicBezTo>
                  <a:cubicBezTo>
                    <a:pt x="3480" y="2712"/>
                    <a:pt x="4800" y="1553"/>
                    <a:pt x="5032"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grpSp>
        <p:nvGrpSpPr>
          <p:cNvPr id="1094" name="Google Shape;1094;p47"/>
          <p:cNvGrpSpPr/>
          <p:nvPr/>
        </p:nvGrpSpPr>
        <p:grpSpPr>
          <a:xfrm>
            <a:off x="4613200" y="3803696"/>
            <a:ext cx="382719" cy="282796"/>
            <a:chOff x="5164925" y="3642775"/>
            <a:chExt cx="289500" cy="207450"/>
          </a:xfrm>
        </p:grpSpPr>
        <p:sp>
          <p:nvSpPr>
            <p:cNvPr id="1095" name="Google Shape;1095;p47"/>
            <p:cNvSpPr/>
            <p:nvPr/>
          </p:nvSpPr>
          <p:spPr>
            <a:xfrm>
              <a:off x="5271975" y="3690075"/>
              <a:ext cx="79875" cy="79875"/>
            </a:xfrm>
            <a:custGeom>
              <a:rect b="b" l="l" r="r" t="t"/>
              <a:pathLst>
                <a:path extrusionOk="0" h="3195" w="3195">
                  <a:moveTo>
                    <a:pt x="1606" y="0"/>
                  </a:moveTo>
                  <a:cubicBezTo>
                    <a:pt x="714" y="0"/>
                    <a:pt x="0" y="714"/>
                    <a:pt x="0" y="1588"/>
                  </a:cubicBezTo>
                  <a:cubicBezTo>
                    <a:pt x="0" y="2480"/>
                    <a:pt x="714" y="3194"/>
                    <a:pt x="1606" y="3194"/>
                  </a:cubicBezTo>
                  <a:cubicBezTo>
                    <a:pt x="2480" y="3194"/>
                    <a:pt x="3194" y="2480"/>
                    <a:pt x="3194" y="1588"/>
                  </a:cubicBezTo>
                  <a:cubicBezTo>
                    <a:pt x="3194" y="714"/>
                    <a:pt x="2480" y="0"/>
                    <a:pt x="1606"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096" name="Google Shape;1096;p47"/>
            <p:cNvSpPr/>
            <p:nvPr/>
          </p:nvSpPr>
          <p:spPr>
            <a:xfrm>
              <a:off x="5368325" y="3670900"/>
              <a:ext cx="26775" cy="26325"/>
            </a:xfrm>
            <a:custGeom>
              <a:rect b="b" l="l" r="r" t="t"/>
              <a:pathLst>
                <a:path extrusionOk="0" h="1053" w="1071">
                  <a:moveTo>
                    <a:pt x="536" y="0"/>
                  </a:moveTo>
                  <a:cubicBezTo>
                    <a:pt x="250" y="0"/>
                    <a:pt x="0" y="232"/>
                    <a:pt x="0" y="535"/>
                  </a:cubicBezTo>
                  <a:cubicBezTo>
                    <a:pt x="0" y="821"/>
                    <a:pt x="250" y="1053"/>
                    <a:pt x="536" y="1053"/>
                  </a:cubicBezTo>
                  <a:cubicBezTo>
                    <a:pt x="839" y="1053"/>
                    <a:pt x="1071" y="821"/>
                    <a:pt x="1071" y="535"/>
                  </a:cubicBezTo>
                  <a:cubicBezTo>
                    <a:pt x="1071" y="232"/>
                    <a:pt x="839" y="0"/>
                    <a:pt x="536"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097" name="Google Shape;1097;p47"/>
            <p:cNvSpPr/>
            <p:nvPr/>
          </p:nvSpPr>
          <p:spPr>
            <a:xfrm>
              <a:off x="5222000" y="3823900"/>
              <a:ext cx="26800" cy="26325"/>
            </a:xfrm>
            <a:custGeom>
              <a:rect b="b" l="l" r="r" t="t"/>
              <a:pathLst>
                <a:path extrusionOk="0" h="1053" w="1072">
                  <a:moveTo>
                    <a:pt x="536" y="0"/>
                  </a:moveTo>
                  <a:cubicBezTo>
                    <a:pt x="251" y="0"/>
                    <a:pt x="1" y="232"/>
                    <a:pt x="1" y="535"/>
                  </a:cubicBezTo>
                  <a:cubicBezTo>
                    <a:pt x="1" y="821"/>
                    <a:pt x="251" y="1053"/>
                    <a:pt x="536" y="1053"/>
                  </a:cubicBezTo>
                  <a:cubicBezTo>
                    <a:pt x="840" y="1053"/>
                    <a:pt x="1071" y="821"/>
                    <a:pt x="1071" y="535"/>
                  </a:cubicBezTo>
                  <a:cubicBezTo>
                    <a:pt x="1071" y="232"/>
                    <a:pt x="840" y="0"/>
                    <a:pt x="536"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098" name="Google Shape;1098;p47"/>
            <p:cNvSpPr/>
            <p:nvPr/>
          </p:nvSpPr>
          <p:spPr>
            <a:xfrm>
              <a:off x="5164925" y="3642775"/>
              <a:ext cx="289500" cy="202100"/>
            </a:xfrm>
            <a:custGeom>
              <a:rect b="b" l="l" r="r" t="t"/>
              <a:pathLst>
                <a:path extrusionOk="0" h="8084" w="11580">
                  <a:moveTo>
                    <a:pt x="8440" y="1"/>
                  </a:moveTo>
                  <a:cubicBezTo>
                    <a:pt x="7191" y="1"/>
                    <a:pt x="5763" y="393"/>
                    <a:pt x="4425" y="1143"/>
                  </a:cubicBezTo>
                  <a:cubicBezTo>
                    <a:pt x="1552" y="2695"/>
                    <a:pt x="0" y="5211"/>
                    <a:pt x="892" y="6853"/>
                  </a:cubicBezTo>
                  <a:cubicBezTo>
                    <a:pt x="1088" y="7209"/>
                    <a:pt x="1410" y="7513"/>
                    <a:pt x="1784" y="7709"/>
                  </a:cubicBezTo>
                  <a:cubicBezTo>
                    <a:pt x="1802" y="7513"/>
                    <a:pt x="1838" y="7334"/>
                    <a:pt x="1945" y="7209"/>
                  </a:cubicBezTo>
                  <a:cubicBezTo>
                    <a:pt x="1695" y="7049"/>
                    <a:pt x="1499" y="6853"/>
                    <a:pt x="1356" y="6603"/>
                  </a:cubicBezTo>
                  <a:cubicBezTo>
                    <a:pt x="625" y="5265"/>
                    <a:pt x="2159" y="2981"/>
                    <a:pt x="4693" y="1589"/>
                  </a:cubicBezTo>
                  <a:cubicBezTo>
                    <a:pt x="5959" y="911"/>
                    <a:pt x="7316" y="518"/>
                    <a:pt x="8457" y="518"/>
                  </a:cubicBezTo>
                  <a:cubicBezTo>
                    <a:pt x="9564" y="518"/>
                    <a:pt x="10367" y="857"/>
                    <a:pt x="10706" y="1482"/>
                  </a:cubicBezTo>
                  <a:cubicBezTo>
                    <a:pt x="11062" y="2124"/>
                    <a:pt x="10902" y="2981"/>
                    <a:pt x="10331" y="3891"/>
                  </a:cubicBezTo>
                  <a:cubicBezTo>
                    <a:pt x="9706" y="4872"/>
                    <a:pt x="8654" y="5782"/>
                    <a:pt x="7387" y="6496"/>
                  </a:cubicBezTo>
                  <a:cubicBezTo>
                    <a:pt x="6209" y="7138"/>
                    <a:pt x="4996" y="7513"/>
                    <a:pt x="3908" y="7566"/>
                  </a:cubicBezTo>
                  <a:cubicBezTo>
                    <a:pt x="3925" y="7620"/>
                    <a:pt x="3925" y="7691"/>
                    <a:pt x="3925" y="7780"/>
                  </a:cubicBezTo>
                  <a:cubicBezTo>
                    <a:pt x="3925" y="7870"/>
                    <a:pt x="3908" y="7977"/>
                    <a:pt x="3872" y="8084"/>
                  </a:cubicBezTo>
                  <a:cubicBezTo>
                    <a:pt x="5067" y="8048"/>
                    <a:pt x="6388" y="7655"/>
                    <a:pt x="7655" y="6960"/>
                  </a:cubicBezTo>
                  <a:cubicBezTo>
                    <a:pt x="8993" y="6228"/>
                    <a:pt x="10117" y="5247"/>
                    <a:pt x="10795" y="4194"/>
                  </a:cubicBezTo>
                  <a:cubicBezTo>
                    <a:pt x="11437" y="3106"/>
                    <a:pt x="11580" y="2053"/>
                    <a:pt x="11152" y="1250"/>
                  </a:cubicBezTo>
                  <a:cubicBezTo>
                    <a:pt x="10706" y="447"/>
                    <a:pt x="9742" y="1"/>
                    <a:pt x="8440"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099" name="Google Shape;1099;p47"/>
            <p:cNvSpPr/>
            <p:nvPr/>
          </p:nvSpPr>
          <p:spPr>
            <a:xfrm>
              <a:off x="5226475" y="3704350"/>
              <a:ext cx="182450" cy="104850"/>
            </a:xfrm>
            <a:custGeom>
              <a:rect b="b" l="l" r="r" t="t"/>
              <a:pathLst>
                <a:path extrusionOk="0" h="4194" w="7298">
                  <a:moveTo>
                    <a:pt x="6905" y="0"/>
                  </a:moveTo>
                  <a:cubicBezTo>
                    <a:pt x="6781" y="125"/>
                    <a:pt x="6602" y="196"/>
                    <a:pt x="6424" y="232"/>
                  </a:cubicBezTo>
                  <a:cubicBezTo>
                    <a:pt x="6638" y="1017"/>
                    <a:pt x="5746" y="2248"/>
                    <a:pt x="4336" y="3016"/>
                  </a:cubicBezTo>
                  <a:cubicBezTo>
                    <a:pt x="3569" y="3444"/>
                    <a:pt x="2748" y="3676"/>
                    <a:pt x="2070" y="3676"/>
                  </a:cubicBezTo>
                  <a:cubicBezTo>
                    <a:pt x="1410" y="3676"/>
                    <a:pt x="964" y="3480"/>
                    <a:pt x="768" y="3123"/>
                  </a:cubicBezTo>
                  <a:cubicBezTo>
                    <a:pt x="571" y="2784"/>
                    <a:pt x="643" y="2320"/>
                    <a:pt x="928" y="1838"/>
                  </a:cubicBezTo>
                  <a:cubicBezTo>
                    <a:pt x="892" y="1535"/>
                    <a:pt x="892" y="1214"/>
                    <a:pt x="964" y="910"/>
                  </a:cubicBezTo>
                  <a:lnTo>
                    <a:pt x="964" y="910"/>
                  </a:lnTo>
                  <a:cubicBezTo>
                    <a:pt x="821" y="1053"/>
                    <a:pt x="661" y="1249"/>
                    <a:pt x="553" y="1428"/>
                  </a:cubicBezTo>
                  <a:cubicBezTo>
                    <a:pt x="90" y="2159"/>
                    <a:pt x="0" y="2837"/>
                    <a:pt x="304" y="3372"/>
                  </a:cubicBezTo>
                  <a:cubicBezTo>
                    <a:pt x="589" y="3890"/>
                    <a:pt x="1214" y="4193"/>
                    <a:pt x="2070" y="4193"/>
                  </a:cubicBezTo>
                  <a:cubicBezTo>
                    <a:pt x="2855" y="4193"/>
                    <a:pt x="3747" y="3943"/>
                    <a:pt x="4586" y="3480"/>
                  </a:cubicBezTo>
                  <a:cubicBezTo>
                    <a:pt x="6317" y="2534"/>
                    <a:pt x="7298" y="1053"/>
                    <a:pt x="6905"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sp>
        <p:nvSpPr>
          <p:cNvPr id="1100" name="Google Shape;1100;p47"/>
          <p:cNvSpPr/>
          <p:nvPr/>
        </p:nvSpPr>
        <p:spPr>
          <a:xfrm>
            <a:off x="5213990" y="3717422"/>
            <a:ext cx="360939" cy="372154"/>
          </a:xfrm>
          <a:custGeom>
            <a:rect b="b" l="l" r="r" t="t"/>
            <a:pathLst>
              <a:path extrusionOk="0" h="10920" w="10921">
                <a:moveTo>
                  <a:pt x="3051" y="536"/>
                </a:moveTo>
                <a:lnTo>
                  <a:pt x="3444" y="910"/>
                </a:lnTo>
                <a:lnTo>
                  <a:pt x="2409" y="1945"/>
                </a:lnTo>
                <a:lnTo>
                  <a:pt x="2034" y="1570"/>
                </a:lnTo>
                <a:lnTo>
                  <a:pt x="3051" y="536"/>
                </a:lnTo>
                <a:close/>
                <a:moveTo>
                  <a:pt x="3819" y="1285"/>
                </a:moveTo>
                <a:lnTo>
                  <a:pt x="4193" y="1660"/>
                </a:lnTo>
                <a:lnTo>
                  <a:pt x="3158" y="2694"/>
                </a:lnTo>
                <a:lnTo>
                  <a:pt x="2784" y="2320"/>
                </a:lnTo>
                <a:lnTo>
                  <a:pt x="3819" y="1285"/>
                </a:lnTo>
                <a:close/>
                <a:moveTo>
                  <a:pt x="1660" y="1945"/>
                </a:moveTo>
                <a:lnTo>
                  <a:pt x="2017" y="2320"/>
                </a:lnTo>
                <a:lnTo>
                  <a:pt x="892" y="3444"/>
                </a:lnTo>
                <a:lnTo>
                  <a:pt x="518" y="3069"/>
                </a:lnTo>
                <a:lnTo>
                  <a:pt x="1660" y="1945"/>
                </a:lnTo>
                <a:close/>
                <a:moveTo>
                  <a:pt x="4586" y="2034"/>
                </a:moveTo>
                <a:lnTo>
                  <a:pt x="4943" y="2409"/>
                </a:lnTo>
                <a:lnTo>
                  <a:pt x="3908" y="3444"/>
                </a:lnTo>
                <a:lnTo>
                  <a:pt x="3533" y="3069"/>
                </a:lnTo>
                <a:lnTo>
                  <a:pt x="4586" y="2034"/>
                </a:lnTo>
                <a:close/>
                <a:moveTo>
                  <a:pt x="2409" y="2694"/>
                </a:moveTo>
                <a:lnTo>
                  <a:pt x="2784" y="3069"/>
                </a:lnTo>
                <a:lnTo>
                  <a:pt x="1660" y="4211"/>
                </a:lnTo>
                <a:lnTo>
                  <a:pt x="1285" y="3836"/>
                </a:lnTo>
                <a:lnTo>
                  <a:pt x="2409" y="2694"/>
                </a:lnTo>
                <a:close/>
                <a:moveTo>
                  <a:pt x="3176" y="3444"/>
                </a:moveTo>
                <a:lnTo>
                  <a:pt x="3533" y="3819"/>
                </a:lnTo>
                <a:lnTo>
                  <a:pt x="2409" y="4961"/>
                </a:lnTo>
                <a:lnTo>
                  <a:pt x="2034" y="4586"/>
                </a:lnTo>
                <a:lnTo>
                  <a:pt x="3176" y="3444"/>
                </a:lnTo>
                <a:close/>
                <a:moveTo>
                  <a:pt x="8529" y="5978"/>
                </a:moveTo>
                <a:lnTo>
                  <a:pt x="8904" y="6352"/>
                </a:lnTo>
                <a:lnTo>
                  <a:pt x="7869" y="7405"/>
                </a:lnTo>
                <a:lnTo>
                  <a:pt x="7494" y="7030"/>
                </a:lnTo>
                <a:lnTo>
                  <a:pt x="8529" y="5978"/>
                </a:lnTo>
                <a:close/>
                <a:moveTo>
                  <a:pt x="9261" y="6727"/>
                </a:moveTo>
                <a:lnTo>
                  <a:pt x="9635" y="7102"/>
                </a:lnTo>
                <a:lnTo>
                  <a:pt x="8600" y="8154"/>
                </a:lnTo>
                <a:lnTo>
                  <a:pt x="8244" y="7780"/>
                </a:lnTo>
                <a:lnTo>
                  <a:pt x="9261" y="6727"/>
                </a:lnTo>
                <a:close/>
                <a:moveTo>
                  <a:pt x="7102" y="7405"/>
                </a:moveTo>
                <a:lnTo>
                  <a:pt x="7476" y="7780"/>
                </a:lnTo>
                <a:lnTo>
                  <a:pt x="6334" y="8904"/>
                </a:lnTo>
                <a:lnTo>
                  <a:pt x="5978" y="8529"/>
                </a:lnTo>
                <a:lnTo>
                  <a:pt x="7102" y="7405"/>
                </a:lnTo>
                <a:close/>
                <a:moveTo>
                  <a:pt x="10028" y="7494"/>
                </a:moveTo>
                <a:lnTo>
                  <a:pt x="10403" y="7869"/>
                </a:lnTo>
                <a:lnTo>
                  <a:pt x="9368" y="8904"/>
                </a:lnTo>
                <a:lnTo>
                  <a:pt x="8993" y="8529"/>
                </a:lnTo>
                <a:lnTo>
                  <a:pt x="10028" y="7494"/>
                </a:lnTo>
                <a:close/>
                <a:moveTo>
                  <a:pt x="1356" y="8029"/>
                </a:moveTo>
                <a:lnTo>
                  <a:pt x="1945" y="8618"/>
                </a:lnTo>
                <a:lnTo>
                  <a:pt x="1356" y="9207"/>
                </a:lnTo>
                <a:lnTo>
                  <a:pt x="1356" y="8029"/>
                </a:lnTo>
                <a:close/>
                <a:moveTo>
                  <a:pt x="2320" y="8993"/>
                </a:moveTo>
                <a:lnTo>
                  <a:pt x="2891" y="9564"/>
                </a:lnTo>
                <a:lnTo>
                  <a:pt x="1749" y="9564"/>
                </a:lnTo>
                <a:lnTo>
                  <a:pt x="2320" y="8993"/>
                </a:lnTo>
                <a:close/>
                <a:moveTo>
                  <a:pt x="7869" y="8154"/>
                </a:moveTo>
                <a:lnTo>
                  <a:pt x="8244" y="8529"/>
                </a:lnTo>
                <a:lnTo>
                  <a:pt x="7102" y="9653"/>
                </a:lnTo>
                <a:lnTo>
                  <a:pt x="6727" y="9278"/>
                </a:lnTo>
                <a:lnTo>
                  <a:pt x="7869" y="8154"/>
                </a:lnTo>
                <a:close/>
                <a:moveTo>
                  <a:pt x="8618" y="8904"/>
                </a:moveTo>
                <a:lnTo>
                  <a:pt x="8993" y="9278"/>
                </a:lnTo>
                <a:lnTo>
                  <a:pt x="7869" y="10403"/>
                </a:lnTo>
                <a:lnTo>
                  <a:pt x="7494" y="10028"/>
                </a:lnTo>
                <a:lnTo>
                  <a:pt x="8618" y="8904"/>
                </a:lnTo>
                <a:close/>
                <a:moveTo>
                  <a:pt x="3051" y="0"/>
                </a:moveTo>
                <a:cubicBezTo>
                  <a:pt x="2927" y="0"/>
                  <a:pt x="2784" y="54"/>
                  <a:pt x="2695" y="161"/>
                </a:cubicBezTo>
                <a:lnTo>
                  <a:pt x="161" y="2694"/>
                </a:lnTo>
                <a:cubicBezTo>
                  <a:pt x="54" y="2784"/>
                  <a:pt x="0" y="2926"/>
                  <a:pt x="0" y="3069"/>
                </a:cubicBezTo>
                <a:cubicBezTo>
                  <a:pt x="0" y="3230"/>
                  <a:pt x="54" y="3355"/>
                  <a:pt x="161" y="3444"/>
                </a:cubicBezTo>
                <a:lnTo>
                  <a:pt x="2034" y="5317"/>
                </a:lnTo>
                <a:cubicBezTo>
                  <a:pt x="2141" y="5424"/>
                  <a:pt x="2284" y="5478"/>
                  <a:pt x="2409" y="5478"/>
                </a:cubicBezTo>
                <a:cubicBezTo>
                  <a:pt x="2552" y="5478"/>
                  <a:pt x="2695" y="5424"/>
                  <a:pt x="2784" y="5317"/>
                </a:cubicBezTo>
                <a:lnTo>
                  <a:pt x="3908" y="4193"/>
                </a:lnTo>
                <a:lnTo>
                  <a:pt x="4283" y="4568"/>
                </a:lnTo>
                <a:lnTo>
                  <a:pt x="2962" y="5888"/>
                </a:lnTo>
                <a:cubicBezTo>
                  <a:pt x="2855" y="5978"/>
                  <a:pt x="2802" y="6120"/>
                  <a:pt x="2802" y="6245"/>
                </a:cubicBezTo>
                <a:cubicBezTo>
                  <a:pt x="2802" y="6406"/>
                  <a:pt x="2855" y="6531"/>
                  <a:pt x="2962" y="6620"/>
                </a:cubicBezTo>
                <a:lnTo>
                  <a:pt x="3355" y="6995"/>
                </a:lnTo>
                <a:lnTo>
                  <a:pt x="2944" y="7405"/>
                </a:lnTo>
                <a:cubicBezTo>
                  <a:pt x="2429" y="6984"/>
                  <a:pt x="1846" y="6756"/>
                  <a:pt x="1337" y="6756"/>
                </a:cubicBezTo>
                <a:cubicBezTo>
                  <a:pt x="982" y="6756"/>
                  <a:pt x="663" y="6867"/>
                  <a:pt x="429" y="7102"/>
                </a:cubicBezTo>
                <a:lnTo>
                  <a:pt x="821" y="7494"/>
                </a:lnTo>
                <a:lnTo>
                  <a:pt x="821" y="9493"/>
                </a:lnTo>
                <a:cubicBezTo>
                  <a:pt x="553" y="9528"/>
                  <a:pt x="357" y="9760"/>
                  <a:pt x="357" y="10046"/>
                </a:cubicBezTo>
                <a:cubicBezTo>
                  <a:pt x="375" y="10331"/>
                  <a:pt x="607" y="10545"/>
                  <a:pt x="875" y="10545"/>
                </a:cubicBezTo>
                <a:cubicBezTo>
                  <a:pt x="1160" y="10545"/>
                  <a:pt x="1392" y="10349"/>
                  <a:pt x="1428" y="10081"/>
                </a:cubicBezTo>
                <a:lnTo>
                  <a:pt x="3408" y="10081"/>
                </a:lnTo>
                <a:lnTo>
                  <a:pt x="3819" y="10492"/>
                </a:lnTo>
                <a:cubicBezTo>
                  <a:pt x="4372" y="9921"/>
                  <a:pt x="4229" y="8850"/>
                  <a:pt x="3533" y="7958"/>
                </a:cubicBezTo>
                <a:lnTo>
                  <a:pt x="3926" y="7548"/>
                </a:lnTo>
                <a:lnTo>
                  <a:pt x="4283" y="7958"/>
                </a:lnTo>
                <a:cubicBezTo>
                  <a:pt x="4390" y="8065"/>
                  <a:pt x="4515" y="8119"/>
                  <a:pt x="4657" y="8119"/>
                </a:cubicBezTo>
                <a:cubicBezTo>
                  <a:pt x="4800" y="8119"/>
                  <a:pt x="4943" y="8065"/>
                  <a:pt x="5032" y="7958"/>
                </a:cubicBezTo>
                <a:lnTo>
                  <a:pt x="6334" y="6638"/>
                </a:lnTo>
                <a:lnTo>
                  <a:pt x="6709" y="7012"/>
                </a:lnTo>
                <a:lnTo>
                  <a:pt x="5585" y="8154"/>
                </a:lnTo>
                <a:cubicBezTo>
                  <a:pt x="5478" y="8244"/>
                  <a:pt x="5424" y="8386"/>
                  <a:pt x="5424" y="8511"/>
                </a:cubicBezTo>
                <a:cubicBezTo>
                  <a:pt x="5424" y="8654"/>
                  <a:pt x="5478" y="8797"/>
                  <a:pt x="5585" y="8886"/>
                </a:cubicBezTo>
                <a:lnTo>
                  <a:pt x="7476" y="10759"/>
                </a:lnTo>
                <a:cubicBezTo>
                  <a:pt x="7583" y="10866"/>
                  <a:pt x="7708" y="10920"/>
                  <a:pt x="7851" y="10920"/>
                </a:cubicBezTo>
                <a:cubicBezTo>
                  <a:pt x="7994" y="10920"/>
                  <a:pt x="8119" y="10866"/>
                  <a:pt x="8226" y="10759"/>
                </a:cubicBezTo>
                <a:lnTo>
                  <a:pt x="10777" y="8244"/>
                </a:lnTo>
                <a:cubicBezTo>
                  <a:pt x="10884" y="8154"/>
                  <a:pt x="10920" y="8012"/>
                  <a:pt x="10920" y="7887"/>
                </a:cubicBezTo>
                <a:cubicBezTo>
                  <a:pt x="10920" y="7726"/>
                  <a:pt x="10884" y="7601"/>
                  <a:pt x="10777" y="7494"/>
                </a:cubicBezTo>
                <a:lnTo>
                  <a:pt x="8904" y="5621"/>
                </a:lnTo>
                <a:cubicBezTo>
                  <a:pt x="8797" y="5514"/>
                  <a:pt x="8654" y="5460"/>
                  <a:pt x="8529" y="5460"/>
                </a:cubicBezTo>
                <a:cubicBezTo>
                  <a:pt x="8386" y="5460"/>
                  <a:pt x="8244" y="5514"/>
                  <a:pt x="8154" y="5621"/>
                </a:cubicBezTo>
                <a:lnTo>
                  <a:pt x="7102" y="6656"/>
                </a:lnTo>
                <a:lnTo>
                  <a:pt x="6727" y="6281"/>
                </a:lnTo>
                <a:lnTo>
                  <a:pt x="8047" y="4961"/>
                </a:lnTo>
                <a:cubicBezTo>
                  <a:pt x="8154" y="4853"/>
                  <a:pt x="8208" y="4729"/>
                  <a:pt x="8208" y="4586"/>
                </a:cubicBezTo>
                <a:cubicBezTo>
                  <a:pt x="8208" y="4443"/>
                  <a:pt x="8154" y="4318"/>
                  <a:pt x="8047" y="4229"/>
                </a:cubicBezTo>
                <a:lnTo>
                  <a:pt x="7833" y="3997"/>
                </a:lnTo>
                <a:lnTo>
                  <a:pt x="8333" y="3729"/>
                </a:lnTo>
                <a:lnTo>
                  <a:pt x="7209" y="2605"/>
                </a:lnTo>
                <a:lnTo>
                  <a:pt x="6941" y="3105"/>
                </a:lnTo>
                <a:lnTo>
                  <a:pt x="6727" y="2891"/>
                </a:lnTo>
                <a:cubicBezTo>
                  <a:pt x="6620" y="2784"/>
                  <a:pt x="6495" y="2730"/>
                  <a:pt x="6352" y="2730"/>
                </a:cubicBezTo>
                <a:cubicBezTo>
                  <a:pt x="6210" y="2730"/>
                  <a:pt x="6067" y="2784"/>
                  <a:pt x="5978" y="2891"/>
                </a:cubicBezTo>
                <a:lnTo>
                  <a:pt x="4675" y="4211"/>
                </a:lnTo>
                <a:lnTo>
                  <a:pt x="4283" y="3836"/>
                </a:lnTo>
                <a:lnTo>
                  <a:pt x="5317" y="2784"/>
                </a:lnTo>
                <a:cubicBezTo>
                  <a:pt x="5424" y="2694"/>
                  <a:pt x="5478" y="2552"/>
                  <a:pt x="5478" y="2427"/>
                </a:cubicBezTo>
                <a:cubicBezTo>
                  <a:pt x="5478" y="2266"/>
                  <a:pt x="5424" y="2141"/>
                  <a:pt x="5317" y="2052"/>
                </a:cubicBezTo>
                <a:lnTo>
                  <a:pt x="3444" y="161"/>
                </a:lnTo>
                <a:cubicBezTo>
                  <a:pt x="3337" y="54"/>
                  <a:pt x="3212" y="0"/>
                  <a:pt x="3051"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101" name="Google Shape;1101;p47"/>
          <p:cNvSpPr/>
          <p:nvPr/>
        </p:nvSpPr>
        <p:spPr>
          <a:xfrm>
            <a:off x="5717809" y="3749343"/>
            <a:ext cx="334367" cy="308322"/>
          </a:xfrm>
          <a:custGeom>
            <a:rect b="b" l="l" r="r" t="t"/>
            <a:pathLst>
              <a:path extrusionOk="0" h="9047" w="10117">
                <a:moveTo>
                  <a:pt x="5085" y="1856"/>
                </a:moveTo>
                <a:cubicBezTo>
                  <a:pt x="5371" y="1856"/>
                  <a:pt x="5621" y="2017"/>
                  <a:pt x="5781" y="2285"/>
                </a:cubicBezTo>
                <a:lnTo>
                  <a:pt x="6441" y="3462"/>
                </a:lnTo>
                <a:lnTo>
                  <a:pt x="6905" y="3212"/>
                </a:lnTo>
                <a:lnTo>
                  <a:pt x="6620" y="4301"/>
                </a:lnTo>
                <a:lnTo>
                  <a:pt x="5513" y="3998"/>
                </a:lnTo>
                <a:lnTo>
                  <a:pt x="5977" y="3730"/>
                </a:lnTo>
                <a:lnTo>
                  <a:pt x="5299" y="2534"/>
                </a:lnTo>
                <a:cubicBezTo>
                  <a:pt x="5246" y="2427"/>
                  <a:pt x="5174" y="2392"/>
                  <a:pt x="5085" y="2392"/>
                </a:cubicBezTo>
                <a:cubicBezTo>
                  <a:pt x="4996" y="2392"/>
                  <a:pt x="4907" y="2427"/>
                  <a:pt x="4853" y="2517"/>
                </a:cubicBezTo>
                <a:lnTo>
                  <a:pt x="4443" y="3230"/>
                </a:lnTo>
                <a:lnTo>
                  <a:pt x="3979" y="2963"/>
                </a:lnTo>
                <a:lnTo>
                  <a:pt x="4389" y="2267"/>
                </a:lnTo>
                <a:cubicBezTo>
                  <a:pt x="4532" y="2017"/>
                  <a:pt x="4800" y="1856"/>
                  <a:pt x="5085" y="1856"/>
                </a:cubicBezTo>
                <a:close/>
                <a:moveTo>
                  <a:pt x="3801" y="3730"/>
                </a:moveTo>
                <a:lnTo>
                  <a:pt x="4086" y="4818"/>
                </a:lnTo>
                <a:lnTo>
                  <a:pt x="3622" y="4533"/>
                </a:lnTo>
                <a:lnTo>
                  <a:pt x="2962" y="5710"/>
                </a:lnTo>
                <a:cubicBezTo>
                  <a:pt x="2891" y="5817"/>
                  <a:pt x="2873" y="5907"/>
                  <a:pt x="2926" y="5978"/>
                </a:cubicBezTo>
                <a:cubicBezTo>
                  <a:pt x="2980" y="6067"/>
                  <a:pt x="3069" y="6121"/>
                  <a:pt x="3176" y="6121"/>
                </a:cubicBezTo>
                <a:lnTo>
                  <a:pt x="3979" y="6121"/>
                </a:lnTo>
                <a:lnTo>
                  <a:pt x="3979" y="6656"/>
                </a:lnTo>
                <a:lnTo>
                  <a:pt x="3176" y="6656"/>
                </a:lnTo>
                <a:cubicBezTo>
                  <a:pt x="2891" y="6656"/>
                  <a:pt x="2605" y="6495"/>
                  <a:pt x="2462" y="6246"/>
                </a:cubicBezTo>
                <a:cubicBezTo>
                  <a:pt x="2320" y="5978"/>
                  <a:pt x="2320" y="5710"/>
                  <a:pt x="2480" y="5443"/>
                </a:cubicBezTo>
                <a:lnTo>
                  <a:pt x="3158" y="4265"/>
                </a:lnTo>
                <a:lnTo>
                  <a:pt x="2712" y="4015"/>
                </a:lnTo>
                <a:lnTo>
                  <a:pt x="3801" y="3730"/>
                </a:lnTo>
                <a:close/>
                <a:moveTo>
                  <a:pt x="7226" y="4783"/>
                </a:moveTo>
                <a:lnTo>
                  <a:pt x="7619" y="5478"/>
                </a:lnTo>
                <a:cubicBezTo>
                  <a:pt x="7655" y="5550"/>
                  <a:pt x="7690" y="5603"/>
                  <a:pt x="7708" y="5675"/>
                </a:cubicBezTo>
                <a:lnTo>
                  <a:pt x="7762" y="5693"/>
                </a:lnTo>
                <a:lnTo>
                  <a:pt x="7708" y="5710"/>
                </a:lnTo>
                <a:cubicBezTo>
                  <a:pt x="7762" y="5907"/>
                  <a:pt x="7744" y="6121"/>
                  <a:pt x="7637" y="6299"/>
                </a:cubicBezTo>
                <a:cubicBezTo>
                  <a:pt x="7494" y="6531"/>
                  <a:pt x="7244" y="6674"/>
                  <a:pt x="6959" y="6674"/>
                </a:cubicBezTo>
                <a:lnTo>
                  <a:pt x="5567" y="6674"/>
                </a:lnTo>
                <a:lnTo>
                  <a:pt x="5567" y="7174"/>
                </a:lnTo>
                <a:lnTo>
                  <a:pt x="4782" y="6388"/>
                </a:lnTo>
                <a:lnTo>
                  <a:pt x="5567" y="5586"/>
                </a:lnTo>
                <a:lnTo>
                  <a:pt x="5567" y="6139"/>
                </a:lnTo>
                <a:lnTo>
                  <a:pt x="6923" y="6139"/>
                </a:lnTo>
                <a:cubicBezTo>
                  <a:pt x="7048" y="6139"/>
                  <a:pt x="7137" y="6085"/>
                  <a:pt x="7173" y="6032"/>
                </a:cubicBezTo>
                <a:cubicBezTo>
                  <a:pt x="7226" y="5942"/>
                  <a:pt x="7209" y="5835"/>
                  <a:pt x="7155" y="5746"/>
                </a:cubicBezTo>
                <a:lnTo>
                  <a:pt x="6762" y="5050"/>
                </a:lnTo>
                <a:lnTo>
                  <a:pt x="7226" y="4783"/>
                </a:lnTo>
                <a:close/>
                <a:moveTo>
                  <a:pt x="518" y="1"/>
                </a:moveTo>
                <a:cubicBezTo>
                  <a:pt x="232" y="1"/>
                  <a:pt x="0" y="233"/>
                  <a:pt x="0" y="536"/>
                </a:cubicBezTo>
                <a:cubicBezTo>
                  <a:pt x="0" y="822"/>
                  <a:pt x="232" y="1053"/>
                  <a:pt x="518" y="1053"/>
                </a:cubicBezTo>
                <a:lnTo>
                  <a:pt x="732" y="1053"/>
                </a:lnTo>
                <a:lnTo>
                  <a:pt x="1981" y="8619"/>
                </a:lnTo>
                <a:cubicBezTo>
                  <a:pt x="2052" y="8886"/>
                  <a:pt x="2248" y="9047"/>
                  <a:pt x="2516" y="9047"/>
                </a:cubicBezTo>
                <a:lnTo>
                  <a:pt x="7565" y="9047"/>
                </a:lnTo>
                <a:cubicBezTo>
                  <a:pt x="7815" y="9047"/>
                  <a:pt x="8047" y="8869"/>
                  <a:pt x="8083" y="8619"/>
                </a:cubicBezTo>
                <a:lnTo>
                  <a:pt x="9367" y="1053"/>
                </a:lnTo>
                <a:lnTo>
                  <a:pt x="9582" y="1053"/>
                </a:lnTo>
                <a:cubicBezTo>
                  <a:pt x="9867" y="1053"/>
                  <a:pt x="10117" y="822"/>
                  <a:pt x="10117" y="536"/>
                </a:cubicBezTo>
                <a:cubicBezTo>
                  <a:pt x="10117" y="233"/>
                  <a:pt x="9867" y="1"/>
                  <a:pt x="9582"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102" name="Google Shape;1102;p47"/>
          <p:cNvSpPr/>
          <p:nvPr/>
        </p:nvSpPr>
        <p:spPr>
          <a:xfrm>
            <a:off x="6195030" y="3738589"/>
            <a:ext cx="318470" cy="329826"/>
          </a:xfrm>
          <a:custGeom>
            <a:rect b="b" l="l" r="r" t="t"/>
            <a:pathLst>
              <a:path extrusionOk="0" h="9678" w="9636">
                <a:moveTo>
                  <a:pt x="9636" y="0"/>
                </a:moveTo>
                <a:lnTo>
                  <a:pt x="2588" y="1642"/>
                </a:lnTo>
                <a:lnTo>
                  <a:pt x="2588" y="7351"/>
                </a:lnTo>
                <a:cubicBezTo>
                  <a:pt x="2460" y="7320"/>
                  <a:pt x="2326" y="7304"/>
                  <a:pt x="2188" y="7304"/>
                </a:cubicBezTo>
                <a:cubicBezTo>
                  <a:pt x="1938" y="7304"/>
                  <a:pt x="1674" y="7355"/>
                  <a:pt x="1410" y="7458"/>
                </a:cubicBezTo>
                <a:cubicBezTo>
                  <a:pt x="536" y="7762"/>
                  <a:pt x="1" y="8493"/>
                  <a:pt x="215" y="9064"/>
                </a:cubicBezTo>
                <a:cubicBezTo>
                  <a:pt x="361" y="9454"/>
                  <a:pt x="816" y="9678"/>
                  <a:pt x="1362" y="9678"/>
                </a:cubicBezTo>
                <a:cubicBezTo>
                  <a:pt x="1615" y="9678"/>
                  <a:pt x="1888" y="9630"/>
                  <a:pt x="2160" y="9528"/>
                </a:cubicBezTo>
                <a:cubicBezTo>
                  <a:pt x="2945" y="9261"/>
                  <a:pt x="3444" y="8636"/>
                  <a:pt x="3391" y="8101"/>
                </a:cubicBezTo>
                <a:lnTo>
                  <a:pt x="3391" y="2552"/>
                </a:lnTo>
                <a:lnTo>
                  <a:pt x="8851" y="1285"/>
                </a:lnTo>
                <a:lnTo>
                  <a:pt x="8851" y="6138"/>
                </a:lnTo>
                <a:cubicBezTo>
                  <a:pt x="8723" y="6106"/>
                  <a:pt x="8587" y="6090"/>
                  <a:pt x="8444" y="6090"/>
                </a:cubicBezTo>
                <a:cubicBezTo>
                  <a:pt x="8188" y="6090"/>
                  <a:pt x="7913" y="6142"/>
                  <a:pt x="7637" y="6245"/>
                </a:cubicBezTo>
                <a:cubicBezTo>
                  <a:pt x="6781" y="6566"/>
                  <a:pt x="6246" y="7280"/>
                  <a:pt x="6460" y="7851"/>
                </a:cubicBezTo>
                <a:cubicBezTo>
                  <a:pt x="6608" y="8246"/>
                  <a:pt x="7064" y="8470"/>
                  <a:pt x="7621" y="8470"/>
                </a:cubicBezTo>
                <a:cubicBezTo>
                  <a:pt x="7868" y="8470"/>
                  <a:pt x="8135" y="8426"/>
                  <a:pt x="8405" y="8333"/>
                </a:cubicBezTo>
                <a:cubicBezTo>
                  <a:pt x="9118" y="8065"/>
                  <a:pt x="9600" y="7530"/>
                  <a:pt x="9636" y="7030"/>
                </a:cubicBezTo>
                <a:lnTo>
                  <a:pt x="9636" y="0"/>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103" name="Google Shape;1103;p47"/>
          <p:cNvSpPr/>
          <p:nvPr/>
        </p:nvSpPr>
        <p:spPr>
          <a:xfrm>
            <a:off x="6776032" y="3664863"/>
            <a:ext cx="351487" cy="362475"/>
          </a:xfrm>
          <a:custGeom>
            <a:rect b="b" l="l" r="r" t="t"/>
            <a:pathLst>
              <a:path extrusionOk="0" h="10636" w="10635">
                <a:moveTo>
                  <a:pt x="4622" y="1"/>
                </a:moveTo>
                <a:lnTo>
                  <a:pt x="3088" y="1518"/>
                </a:lnTo>
                <a:cubicBezTo>
                  <a:pt x="2736" y="1869"/>
                  <a:pt x="3337" y="2464"/>
                  <a:pt x="3833" y="2464"/>
                </a:cubicBezTo>
                <a:cubicBezTo>
                  <a:pt x="3840" y="2464"/>
                  <a:pt x="3848" y="2463"/>
                  <a:pt x="3855" y="2463"/>
                </a:cubicBezTo>
                <a:cubicBezTo>
                  <a:pt x="3868" y="2463"/>
                  <a:pt x="3881" y="2462"/>
                  <a:pt x="3895" y="2462"/>
                </a:cubicBezTo>
                <a:cubicBezTo>
                  <a:pt x="4739" y="2462"/>
                  <a:pt x="5041" y="3580"/>
                  <a:pt x="4426" y="4230"/>
                </a:cubicBezTo>
                <a:lnTo>
                  <a:pt x="4336" y="4319"/>
                </a:lnTo>
                <a:cubicBezTo>
                  <a:pt x="4098" y="4545"/>
                  <a:pt x="3794" y="4649"/>
                  <a:pt x="3504" y="4649"/>
                </a:cubicBezTo>
                <a:cubicBezTo>
                  <a:pt x="2994" y="4649"/>
                  <a:pt x="2529" y="4324"/>
                  <a:pt x="2552" y="3766"/>
                </a:cubicBezTo>
                <a:cubicBezTo>
                  <a:pt x="2566" y="3371"/>
                  <a:pt x="2190" y="2909"/>
                  <a:pt x="1856" y="2909"/>
                </a:cubicBezTo>
                <a:cubicBezTo>
                  <a:pt x="1767" y="2909"/>
                  <a:pt x="1681" y="2942"/>
                  <a:pt x="1607" y="3016"/>
                </a:cubicBezTo>
                <a:lnTo>
                  <a:pt x="1" y="4622"/>
                </a:lnTo>
                <a:lnTo>
                  <a:pt x="2249" y="6888"/>
                </a:lnTo>
                <a:cubicBezTo>
                  <a:pt x="2624" y="7245"/>
                  <a:pt x="1999" y="7834"/>
                  <a:pt x="1500" y="7834"/>
                </a:cubicBezTo>
                <a:cubicBezTo>
                  <a:pt x="1493" y="7834"/>
                  <a:pt x="1486" y="7834"/>
                  <a:pt x="1479" y="7834"/>
                </a:cubicBezTo>
                <a:cubicBezTo>
                  <a:pt x="621" y="7834"/>
                  <a:pt x="327" y="8963"/>
                  <a:pt x="964" y="9618"/>
                </a:cubicBezTo>
                <a:lnTo>
                  <a:pt x="1053" y="9707"/>
                </a:lnTo>
                <a:cubicBezTo>
                  <a:pt x="1282" y="9930"/>
                  <a:pt x="1573" y="10032"/>
                  <a:pt x="1851" y="10032"/>
                </a:cubicBezTo>
                <a:cubicBezTo>
                  <a:pt x="2352" y="10032"/>
                  <a:pt x="2814" y="9699"/>
                  <a:pt x="2802" y="9136"/>
                </a:cubicBezTo>
                <a:cubicBezTo>
                  <a:pt x="2788" y="8740"/>
                  <a:pt x="3168" y="8264"/>
                  <a:pt x="3503" y="8264"/>
                </a:cubicBezTo>
                <a:cubicBezTo>
                  <a:pt x="3590" y="8264"/>
                  <a:pt x="3674" y="8296"/>
                  <a:pt x="3748" y="8369"/>
                </a:cubicBezTo>
                <a:lnTo>
                  <a:pt x="6014" y="10635"/>
                </a:lnTo>
                <a:lnTo>
                  <a:pt x="7637" y="9011"/>
                </a:lnTo>
                <a:cubicBezTo>
                  <a:pt x="7994" y="8655"/>
                  <a:pt x="7388" y="8066"/>
                  <a:pt x="6870" y="8066"/>
                </a:cubicBezTo>
                <a:cubicBezTo>
                  <a:pt x="6857" y="8066"/>
                  <a:pt x="6843" y="8067"/>
                  <a:pt x="6830" y="8067"/>
                </a:cubicBezTo>
                <a:cubicBezTo>
                  <a:pt x="5986" y="8067"/>
                  <a:pt x="5684" y="6967"/>
                  <a:pt x="6299" y="6317"/>
                </a:cubicBezTo>
                <a:lnTo>
                  <a:pt x="6388" y="6228"/>
                </a:lnTo>
                <a:cubicBezTo>
                  <a:pt x="6624" y="5999"/>
                  <a:pt x="6932" y="5892"/>
                  <a:pt x="7225" y="5892"/>
                </a:cubicBezTo>
                <a:cubicBezTo>
                  <a:pt x="7732" y="5892"/>
                  <a:pt x="8195" y="6210"/>
                  <a:pt x="8173" y="6763"/>
                </a:cubicBezTo>
                <a:cubicBezTo>
                  <a:pt x="8159" y="7173"/>
                  <a:pt x="8535" y="7638"/>
                  <a:pt x="8870" y="7638"/>
                </a:cubicBezTo>
                <a:cubicBezTo>
                  <a:pt x="8958" y="7638"/>
                  <a:pt x="9044" y="7605"/>
                  <a:pt x="9118" y="7531"/>
                </a:cubicBezTo>
                <a:lnTo>
                  <a:pt x="10635" y="6014"/>
                </a:lnTo>
                <a:lnTo>
                  <a:pt x="8369" y="3748"/>
                </a:lnTo>
                <a:cubicBezTo>
                  <a:pt x="8017" y="3396"/>
                  <a:pt x="8601" y="2802"/>
                  <a:pt x="9114" y="2802"/>
                </a:cubicBezTo>
                <a:cubicBezTo>
                  <a:pt x="9121" y="2802"/>
                  <a:pt x="9129" y="2802"/>
                  <a:pt x="9136" y="2802"/>
                </a:cubicBezTo>
                <a:cubicBezTo>
                  <a:pt x="9149" y="2803"/>
                  <a:pt x="9162" y="2803"/>
                  <a:pt x="9175" y="2803"/>
                </a:cubicBezTo>
                <a:cubicBezTo>
                  <a:pt x="10019" y="2803"/>
                  <a:pt x="10287" y="1668"/>
                  <a:pt x="9671" y="1036"/>
                </a:cubicBezTo>
                <a:lnTo>
                  <a:pt x="9582" y="929"/>
                </a:lnTo>
                <a:cubicBezTo>
                  <a:pt x="9353" y="706"/>
                  <a:pt x="9061" y="604"/>
                  <a:pt x="8781" y="604"/>
                </a:cubicBezTo>
                <a:cubicBezTo>
                  <a:pt x="8275" y="604"/>
                  <a:pt x="7811" y="937"/>
                  <a:pt x="7834" y="1500"/>
                </a:cubicBezTo>
                <a:cubicBezTo>
                  <a:pt x="7834" y="1909"/>
                  <a:pt x="7465" y="2374"/>
                  <a:pt x="7135" y="2374"/>
                </a:cubicBezTo>
                <a:cubicBezTo>
                  <a:pt x="7047" y="2374"/>
                  <a:pt x="6963" y="2342"/>
                  <a:pt x="6888" y="2267"/>
                </a:cubicBezTo>
                <a:lnTo>
                  <a:pt x="4622" y="1"/>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104" name="Google Shape;1104;p47"/>
          <p:cNvSpPr/>
          <p:nvPr/>
        </p:nvSpPr>
        <p:spPr>
          <a:xfrm>
            <a:off x="7285385" y="3664574"/>
            <a:ext cx="351487" cy="363054"/>
          </a:xfrm>
          <a:custGeom>
            <a:rect b="b" l="l" r="r" t="t"/>
            <a:pathLst>
              <a:path extrusionOk="0" h="10653" w="10635">
                <a:moveTo>
                  <a:pt x="5318" y="0"/>
                </a:moveTo>
                <a:lnTo>
                  <a:pt x="3980" y="3997"/>
                </a:lnTo>
                <a:lnTo>
                  <a:pt x="1" y="3997"/>
                </a:lnTo>
                <a:lnTo>
                  <a:pt x="3052" y="6655"/>
                </a:lnTo>
                <a:lnTo>
                  <a:pt x="1856" y="10652"/>
                </a:lnTo>
                <a:lnTo>
                  <a:pt x="5318" y="8261"/>
                </a:lnTo>
                <a:lnTo>
                  <a:pt x="8779" y="10652"/>
                </a:lnTo>
                <a:lnTo>
                  <a:pt x="7584" y="6655"/>
                </a:lnTo>
                <a:lnTo>
                  <a:pt x="10635" y="3997"/>
                </a:lnTo>
                <a:lnTo>
                  <a:pt x="6656" y="3997"/>
                </a:lnTo>
                <a:lnTo>
                  <a:pt x="5318" y="0"/>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105" name="Google Shape;1105;p47"/>
          <p:cNvSpPr/>
          <p:nvPr/>
        </p:nvSpPr>
        <p:spPr>
          <a:xfrm>
            <a:off x="7794738" y="3657024"/>
            <a:ext cx="340283" cy="420206"/>
          </a:xfrm>
          <a:custGeom>
            <a:rect b="b" l="l" r="r" t="t"/>
            <a:pathLst>
              <a:path extrusionOk="0" h="12330" w="10296">
                <a:moveTo>
                  <a:pt x="8993" y="3622"/>
                </a:moveTo>
                <a:cubicBezTo>
                  <a:pt x="7798" y="2320"/>
                  <a:pt x="6513" y="3212"/>
                  <a:pt x="5532" y="3444"/>
                </a:cubicBezTo>
                <a:cubicBezTo>
                  <a:pt x="5514" y="3123"/>
                  <a:pt x="5425" y="2819"/>
                  <a:pt x="5335" y="2552"/>
                </a:cubicBezTo>
                <a:cubicBezTo>
                  <a:pt x="5746" y="2516"/>
                  <a:pt x="6352" y="2373"/>
                  <a:pt x="6781" y="1927"/>
                </a:cubicBezTo>
                <a:cubicBezTo>
                  <a:pt x="7476" y="1249"/>
                  <a:pt x="7405" y="72"/>
                  <a:pt x="7405" y="72"/>
                </a:cubicBezTo>
                <a:cubicBezTo>
                  <a:pt x="7405" y="72"/>
                  <a:pt x="6228" y="0"/>
                  <a:pt x="5549" y="696"/>
                </a:cubicBezTo>
                <a:cubicBezTo>
                  <a:pt x="5228" y="1017"/>
                  <a:pt x="5068" y="1446"/>
                  <a:pt x="4996" y="1820"/>
                </a:cubicBezTo>
                <a:cubicBezTo>
                  <a:pt x="4408" y="821"/>
                  <a:pt x="3551" y="321"/>
                  <a:pt x="3498" y="268"/>
                </a:cubicBezTo>
                <a:lnTo>
                  <a:pt x="3087" y="946"/>
                </a:lnTo>
                <a:cubicBezTo>
                  <a:pt x="3105" y="964"/>
                  <a:pt x="4532" y="1856"/>
                  <a:pt x="4747" y="3426"/>
                </a:cubicBezTo>
                <a:cubicBezTo>
                  <a:pt x="3765" y="3176"/>
                  <a:pt x="2463" y="2320"/>
                  <a:pt x="1285" y="3622"/>
                </a:cubicBezTo>
                <a:cubicBezTo>
                  <a:pt x="0" y="5032"/>
                  <a:pt x="1107" y="12330"/>
                  <a:pt x="5157" y="10313"/>
                </a:cubicBezTo>
                <a:cubicBezTo>
                  <a:pt x="9207" y="12330"/>
                  <a:pt x="10296" y="5050"/>
                  <a:pt x="8993" y="3622"/>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106" name="Google Shape;1106;p47"/>
          <p:cNvSpPr/>
          <p:nvPr/>
        </p:nvSpPr>
        <p:spPr>
          <a:xfrm>
            <a:off x="8408731" y="3713485"/>
            <a:ext cx="298441" cy="344344"/>
          </a:xfrm>
          <a:custGeom>
            <a:rect b="b" l="l" r="r" t="t"/>
            <a:pathLst>
              <a:path extrusionOk="0" h="10104" w="9030">
                <a:moveTo>
                  <a:pt x="3676" y="0"/>
                </a:moveTo>
                <a:cubicBezTo>
                  <a:pt x="5264" y="1392"/>
                  <a:pt x="5871" y="3693"/>
                  <a:pt x="5032" y="5763"/>
                </a:cubicBezTo>
                <a:cubicBezTo>
                  <a:pt x="4223" y="7720"/>
                  <a:pt x="2328" y="8879"/>
                  <a:pt x="345" y="8879"/>
                </a:cubicBezTo>
                <a:cubicBezTo>
                  <a:pt x="230" y="8879"/>
                  <a:pt x="116" y="8876"/>
                  <a:pt x="1" y="8868"/>
                </a:cubicBezTo>
                <a:lnTo>
                  <a:pt x="1" y="8868"/>
                </a:lnTo>
                <a:cubicBezTo>
                  <a:pt x="393" y="9207"/>
                  <a:pt x="857" y="9510"/>
                  <a:pt x="1357" y="9724"/>
                </a:cubicBezTo>
                <a:cubicBezTo>
                  <a:pt x="1988" y="9981"/>
                  <a:pt x="2642" y="10103"/>
                  <a:pt x="3284" y="10103"/>
                </a:cubicBezTo>
                <a:cubicBezTo>
                  <a:pt x="5276" y="10103"/>
                  <a:pt x="7163" y="8932"/>
                  <a:pt x="7959" y="6977"/>
                </a:cubicBezTo>
                <a:cubicBezTo>
                  <a:pt x="9029" y="4407"/>
                  <a:pt x="7816" y="1463"/>
                  <a:pt x="5229" y="375"/>
                </a:cubicBezTo>
                <a:cubicBezTo>
                  <a:pt x="4711" y="178"/>
                  <a:pt x="4194" y="54"/>
                  <a:pt x="3676"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nvGrpSpPr>
          <p:cNvPr id="1107" name="Google Shape;1107;p47"/>
          <p:cNvGrpSpPr/>
          <p:nvPr/>
        </p:nvGrpSpPr>
        <p:grpSpPr>
          <a:xfrm>
            <a:off x="8933824" y="3717916"/>
            <a:ext cx="327294" cy="334632"/>
            <a:chOff x="5717150" y="2098500"/>
            <a:chExt cx="247575" cy="245475"/>
          </a:xfrm>
        </p:grpSpPr>
        <p:sp>
          <p:nvSpPr>
            <p:cNvPr id="1108" name="Google Shape;1108;p47"/>
            <p:cNvSpPr/>
            <p:nvPr/>
          </p:nvSpPr>
          <p:spPr>
            <a:xfrm>
              <a:off x="5717150" y="2098500"/>
              <a:ext cx="135175" cy="132800"/>
            </a:xfrm>
            <a:custGeom>
              <a:rect b="b" l="l" r="r" t="t"/>
              <a:pathLst>
                <a:path extrusionOk="0" h="5312" w="5407">
                  <a:moveTo>
                    <a:pt x="2694" y="1"/>
                  </a:moveTo>
                  <a:cubicBezTo>
                    <a:pt x="2534" y="1"/>
                    <a:pt x="2409" y="108"/>
                    <a:pt x="2355" y="251"/>
                  </a:cubicBezTo>
                  <a:lnTo>
                    <a:pt x="1963" y="1428"/>
                  </a:lnTo>
                  <a:cubicBezTo>
                    <a:pt x="1909" y="1589"/>
                    <a:pt x="1785" y="1696"/>
                    <a:pt x="1624" y="1696"/>
                  </a:cubicBezTo>
                  <a:lnTo>
                    <a:pt x="393" y="1696"/>
                  </a:lnTo>
                  <a:cubicBezTo>
                    <a:pt x="250" y="1696"/>
                    <a:pt x="89" y="1785"/>
                    <a:pt x="54" y="1928"/>
                  </a:cubicBezTo>
                  <a:cubicBezTo>
                    <a:pt x="0" y="2071"/>
                    <a:pt x="36" y="2231"/>
                    <a:pt x="161" y="2338"/>
                  </a:cubicBezTo>
                  <a:lnTo>
                    <a:pt x="589" y="2713"/>
                  </a:lnTo>
                  <a:lnTo>
                    <a:pt x="1124" y="3195"/>
                  </a:lnTo>
                  <a:cubicBezTo>
                    <a:pt x="1178" y="3248"/>
                    <a:pt x="1214" y="3302"/>
                    <a:pt x="1231" y="3373"/>
                  </a:cubicBezTo>
                  <a:cubicBezTo>
                    <a:pt x="1249" y="3444"/>
                    <a:pt x="1249" y="3516"/>
                    <a:pt x="1231" y="3587"/>
                  </a:cubicBezTo>
                  <a:lnTo>
                    <a:pt x="857" y="4836"/>
                  </a:lnTo>
                  <a:cubicBezTo>
                    <a:pt x="803" y="4979"/>
                    <a:pt x="857" y="5139"/>
                    <a:pt x="999" y="5229"/>
                  </a:cubicBezTo>
                  <a:cubicBezTo>
                    <a:pt x="1055" y="5285"/>
                    <a:pt x="1131" y="5311"/>
                    <a:pt x="1211" y="5311"/>
                  </a:cubicBezTo>
                  <a:cubicBezTo>
                    <a:pt x="1283" y="5311"/>
                    <a:pt x="1360" y="5289"/>
                    <a:pt x="1428" y="5247"/>
                  </a:cubicBezTo>
                  <a:lnTo>
                    <a:pt x="2480" y="4497"/>
                  </a:lnTo>
                  <a:cubicBezTo>
                    <a:pt x="2543" y="4453"/>
                    <a:pt x="2619" y="4430"/>
                    <a:pt x="2692" y="4430"/>
                  </a:cubicBezTo>
                  <a:cubicBezTo>
                    <a:pt x="2766" y="4430"/>
                    <a:pt x="2837" y="4453"/>
                    <a:pt x="2891" y="4497"/>
                  </a:cubicBezTo>
                  <a:lnTo>
                    <a:pt x="3961" y="5247"/>
                  </a:lnTo>
                  <a:cubicBezTo>
                    <a:pt x="4021" y="5289"/>
                    <a:pt x="4093" y="5311"/>
                    <a:pt x="4165" y="5311"/>
                  </a:cubicBezTo>
                  <a:cubicBezTo>
                    <a:pt x="4244" y="5311"/>
                    <a:pt x="4324" y="5285"/>
                    <a:pt x="4390" y="5229"/>
                  </a:cubicBezTo>
                  <a:cubicBezTo>
                    <a:pt x="4514" y="5139"/>
                    <a:pt x="4550" y="4979"/>
                    <a:pt x="4532" y="4836"/>
                  </a:cubicBezTo>
                  <a:lnTo>
                    <a:pt x="4158" y="3587"/>
                  </a:lnTo>
                  <a:cubicBezTo>
                    <a:pt x="4122" y="3444"/>
                    <a:pt x="4158" y="3302"/>
                    <a:pt x="4265" y="3195"/>
                  </a:cubicBezTo>
                  <a:lnTo>
                    <a:pt x="5246" y="2338"/>
                  </a:lnTo>
                  <a:cubicBezTo>
                    <a:pt x="5353" y="2231"/>
                    <a:pt x="5407" y="2071"/>
                    <a:pt x="5353" y="1928"/>
                  </a:cubicBezTo>
                  <a:cubicBezTo>
                    <a:pt x="5282" y="1785"/>
                    <a:pt x="5157" y="1696"/>
                    <a:pt x="4996" y="1696"/>
                  </a:cubicBezTo>
                  <a:lnTo>
                    <a:pt x="3783" y="1696"/>
                  </a:lnTo>
                  <a:cubicBezTo>
                    <a:pt x="3622" y="1696"/>
                    <a:pt x="3480" y="1589"/>
                    <a:pt x="3426" y="1428"/>
                  </a:cubicBezTo>
                  <a:lnTo>
                    <a:pt x="3051" y="251"/>
                  </a:lnTo>
                  <a:cubicBezTo>
                    <a:pt x="2998" y="108"/>
                    <a:pt x="2855" y="1"/>
                    <a:pt x="2694"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109" name="Google Shape;1109;p47"/>
            <p:cNvSpPr/>
            <p:nvPr/>
          </p:nvSpPr>
          <p:spPr>
            <a:xfrm>
              <a:off x="5857650" y="2158275"/>
              <a:ext cx="107075" cy="106075"/>
            </a:xfrm>
            <a:custGeom>
              <a:rect b="b" l="l" r="r" t="t"/>
              <a:pathLst>
                <a:path extrusionOk="0" h="4243" w="4283">
                  <a:moveTo>
                    <a:pt x="2124" y="1"/>
                  </a:moveTo>
                  <a:cubicBezTo>
                    <a:pt x="2017" y="1"/>
                    <a:pt x="1892" y="72"/>
                    <a:pt x="1856" y="197"/>
                  </a:cubicBezTo>
                  <a:lnTo>
                    <a:pt x="1553" y="1160"/>
                  </a:lnTo>
                  <a:cubicBezTo>
                    <a:pt x="1499" y="1268"/>
                    <a:pt x="1392" y="1357"/>
                    <a:pt x="1268" y="1357"/>
                  </a:cubicBezTo>
                  <a:lnTo>
                    <a:pt x="304" y="1357"/>
                  </a:lnTo>
                  <a:cubicBezTo>
                    <a:pt x="179" y="1357"/>
                    <a:pt x="72" y="1428"/>
                    <a:pt x="36" y="1553"/>
                  </a:cubicBezTo>
                  <a:cubicBezTo>
                    <a:pt x="1" y="1678"/>
                    <a:pt x="19" y="1785"/>
                    <a:pt x="108" y="1874"/>
                  </a:cubicBezTo>
                  <a:lnTo>
                    <a:pt x="465" y="2177"/>
                  </a:lnTo>
                  <a:lnTo>
                    <a:pt x="893" y="2570"/>
                  </a:lnTo>
                  <a:cubicBezTo>
                    <a:pt x="928" y="2606"/>
                    <a:pt x="964" y="2659"/>
                    <a:pt x="1000" y="2713"/>
                  </a:cubicBezTo>
                  <a:cubicBezTo>
                    <a:pt x="1000" y="2766"/>
                    <a:pt x="1000" y="2820"/>
                    <a:pt x="1000" y="2891"/>
                  </a:cubicBezTo>
                  <a:lnTo>
                    <a:pt x="661" y="3873"/>
                  </a:lnTo>
                  <a:cubicBezTo>
                    <a:pt x="643" y="3980"/>
                    <a:pt x="661" y="4122"/>
                    <a:pt x="768" y="4176"/>
                  </a:cubicBezTo>
                  <a:cubicBezTo>
                    <a:pt x="830" y="4220"/>
                    <a:pt x="893" y="4243"/>
                    <a:pt x="951" y="4243"/>
                  </a:cubicBezTo>
                  <a:cubicBezTo>
                    <a:pt x="1009" y="4243"/>
                    <a:pt x="1062" y="4220"/>
                    <a:pt x="1107" y="4176"/>
                  </a:cubicBezTo>
                  <a:lnTo>
                    <a:pt x="1963" y="3587"/>
                  </a:lnTo>
                  <a:cubicBezTo>
                    <a:pt x="2008" y="3551"/>
                    <a:pt x="2066" y="3534"/>
                    <a:pt x="2126" y="3534"/>
                  </a:cubicBezTo>
                  <a:cubicBezTo>
                    <a:pt x="2186" y="3534"/>
                    <a:pt x="2249" y="3551"/>
                    <a:pt x="2302" y="3587"/>
                  </a:cubicBezTo>
                  <a:lnTo>
                    <a:pt x="3141" y="4176"/>
                  </a:lnTo>
                  <a:cubicBezTo>
                    <a:pt x="3195" y="4220"/>
                    <a:pt x="3257" y="4243"/>
                    <a:pt x="3319" y="4243"/>
                  </a:cubicBezTo>
                  <a:cubicBezTo>
                    <a:pt x="3382" y="4243"/>
                    <a:pt x="3444" y="4220"/>
                    <a:pt x="3498" y="4176"/>
                  </a:cubicBezTo>
                  <a:cubicBezTo>
                    <a:pt x="3605" y="4104"/>
                    <a:pt x="3641" y="3980"/>
                    <a:pt x="3605" y="3855"/>
                  </a:cubicBezTo>
                  <a:lnTo>
                    <a:pt x="3302" y="2856"/>
                  </a:lnTo>
                  <a:cubicBezTo>
                    <a:pt x="3284" y="2748"/>
                    <a:pt x="3302" y="2624"/>
                    <a:pt x="3391" y="2552"/>
                  </a:cubicBezTo>
                  <a:lnTo>
                    <a:pt x="4158" y="1874"/>
                  </a:lnTo>
                  <a:cubicBezTo>
                    <a:pt x="4247" y="1785"/>
                    <a:pt x="4283" y="1660"/>
                    <a:pt x="4229" y="1553"/>
                  </a:cubicBezTo>
                  <a:cubicBezTo>
                    <a:pt x="4194" y="1428"/>
                    <a:pt x="4104" y="1375"/>
                    <a:pt x="3980" y="1357"/>
                  </a:cubicBezTo>
                  <a:lnTo>
                    <a:pt x="2998" y="1357"/>
                  </a:lnTo>
                  <a:cubicBezTo>
                    <a:pt x="2873" y="1357"/>
                    <a:pt x="2766" y="1268"/>
                    <a:pt x="2731" y="1160"/>
                  </a:cubicBezTo>
                  <a:lnTo>
                    <a:pt x="2409" y="197"/>
                  </a:lnTo>
                  <a:cubicBezTo>
                    <a:pt x="2374" y="72"/>
                    <a:pt x="2267" y="1"/>
                    <a:pt x="2124"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110" name="Google Shape;1110;p47"/>
            <p:cNvSpPr/>
            <p:nvPr/>
          </p:nvSpPr>
          <p:spPr>
            <a:xfrm>
              <a:off x="5790750" y="2264450"/>
              <a:ext cx="80750" cy="79525"/>
            </a:xfrm>
            <a:custGeom>
              <a:rect b="b" l="l" r="r" t="t"/>
              <a:pathLst>
                <a:path extrusionOk="0" h="3181" w="3230">
                  <a:moveTo>
                    <a:pt x="1606" y="0"/>
                  </a:moveTo>
                  <a:cubicBezTo>
                    <a:pt x="1517" y="0"/>
                    <a:pt x="1446" y="72"/>
                    <a:pt x="1410" y="143"/>
                  </a:cubicBezTo>
                  <a:lnTo>
                    <a:pt x="1160" y="857"/>
                  </a:lnTo>
                  <a:cubicBezTo>
                    <a:pt x="1142" y="964"/>
                    <a:pt x="1053" y="1017"/>
                    <a:pt x="964" y="1017"/>
                  </a:cubicBezTo>
                  <a:lnTo>
                    <a:pt x="232" y="1017"/>
                  </a:lnTo>
                  <a:cubicBezTo>
                    <a:pt x="143" y="1017"/>
                    <a:pt x="54" y="1071"/>
                    <a:pt x="36" y="1160"/>
                  </a:cubicBezTo>
                  <a:cubicBezTo>
                    <a:pt x="0" y="1231"/>
                    <a:pt x="36" y="1338"/>
                    <a:pt x="107" y="1392"/>
                  </a:cubicBezTo>
                  <a:lnTo>
                    <a:pt x="357" y="1624"/>
                  </a:lnTo>
                  <a:lnTo>
                    <a:pt x="678" y="1927"/>
                  </a:lnTo>
                  <a:cubicBezTo>
                    <a:pt x="696" y="1945"/>
                    <a:pt x="732" y="1981"/>
                    <a:pt x="732" y="2034"/>
                  </a:cubicBezTo>
                  <a:cubicBezTo>
                    <a:pt x="750" y="2070"/>
                    <a:pt x="750" y="2106"/>
                    <a:pt x="732" y="2141"/>
                  </a:cubicBezTo>
                  <a:lnTo>
                    <a:pt x="518" y="2909"/>
                  </a:lnTo>
                  <a:cubicBezTo>
                    <a:pt x="482" y="2998"/>
                    <a:pt x="518" y="3087"/>
                    <a:pt x="589" y="3141"/>
                  </a:cubicBezTo>
                  <a:cubicBezTo>
                    <a:pt x="634" y="3167"/>
                    <a:pt x="678" y="3181"/>
                    <a:pt x="723" y="3181"/>
                  </a:cubicBezTo>
                  <a:cubicBezTo>
                    <a:pt x="768" y="3181"/>
                    <a:pt x="812" y="3167"/>
                    <a:pt x="857" y="3141"/>
                  </a:cubicBezTo>
                  <a:lnTo>
                    <a:pt x="1481" y="2694"/>
                  </a:lnTo>
                  <a:cubicBezTo>
                    <a:pt x="1526" y="2668"/>
                    <a:pt x="1570" y="2654"/>
                    <a:pt x="1613" y="2654"/>
                  </a:cubicBezTo>
                  <a:cubicBezTo>
                    <a:pt x="1655" y="2654"/>
                    <a:pt x="1695" y="2668"/>
                    <a:pt x="1731" y="2694"/>
                  </a:cubicBezTo>
                  <a:lnTo>
                    <a:pt x="2373" y="3141"/>
                  </a:lnTo>
                  <a:cubicBezTo>
                    <a:pt x="2418" y="3167"/>
                    <a:pt x="2463" y="3181"/>
                    <a:pt x="2505" y="3181"/>
                  </a:cubicBezTo>
                  <a:cubicBezTo>
                    <a:pt x="2547" y="3181"/>
                    <a:pt x="2587" y="3167"/>
                    <a:pt x="2623" y="3141"/>
                  </a:cubicBezTo>
                  <a:cubicBezTo>
                    <a:pt x="2712" y="3087"/>
                    <a:pt x="2730" y="2980"/>
                    <a:pt x="2712" y="2909"/>
                  </a:cubicBezTo>
                  <a:lnTo>
                    <a:pt x="2480" y="2141"/>
                  </a:lnTo>
                  <a:cubicBezTo>
                    <a:pt x="2463" y="2070"/>
                    <a:pt x="2480" y="1963"/>
                    <a:pt x="2552" y="1927"/>
                  </a:cubicBezTo>
                  <a:lnTo>
                    <a:pt x="3141" y="1410"/>
                  </a:lnTo>
                  <a:cubicBezTo>
                    <a:pt x="3194" y="1338"/>
                    <a:pt x="3230" y="1249"/>
                    <a:pt x="3194" y="1178"/>
                  </a:cubicBezTo>
                  <a:cubicBezTo>
                    <a:pt x="3176" y="1106"/>
                    <a:pt x="3069" y="1035"/>
                    <a:pt x="2998" y="1035"/>
                  </a:cubicBezTo>
                  <a:lnTo>
                    <a:pt x="2266" y="1035"/>
                  </a:lnTo>
                  <a:cubicBezTo>
                    <a:pt x="2177" y="1035"/>
                    <a:pt x="2088" y="964"/>
                    <a:pt x="2070" y="875"/>
                  </a:cubicBezTo>
                  <a:lnTo>
                    <a:pt x="1838" y="161"/>
                  </a:lnTo>
                  <a:cubicBezTo>
                    <a:pt x="1785" y="72"/>
                    <a:pt x="1713" y="0"/>
                    <a:pt x="1606"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sp>
        <p:nvSpPr>
          <p:cNvPr id="1111" name="Google Shape;1111;p47"/>
          <p:cNvSpPr/>
          <p:nvPr/>
        </p:nvSpPr>
        <p:spPr>
          <a:xfrm>
            <a:off x="9483441" y="3650888"/>
            <a:ext cx="283106" cy="390420"/>
          </a:xfrm>
          <a:custGeom>
            <a:rect b="b" l="l" r="r" t="t"/>
            <a:pathLst>
              <a:path extrusionOk="0" h="11456" w="8566">
                <a:moveTo>
                  <a:pt x="3819" y="1"/>
                </a:moveTo>
                <a:cubicBezTo>
                  <a:pt x="4800" y="1838"/>
                  <a:pt x="3301" y="3533"/>
                  <a:pt x="2463" y="4229"/>
                </a:cubicBezTo>
                <a:cubicBezTo>
                  <a:pt x="1606" y="4943"/>
                  <a:pt x="1035" y="5675"/>
                  <a:pt x="857" y="6103"/>
                </a:cubicBezTo>
                <a:cubicBezTo>
                  <a:pt x="1" y="8208"/>
                  <a:pt x="1285" y="10224"/>
                  <a:pt x="2160" y="10688"/>
                </a:cubicBezTo>
                <a:cubicBezTo>
                  <a:pt x="1767" y="9778"/>
                  <a:pt x="1392" y="8048"/>
                  <a:pt x="2962" y="6424"/>
                </a:cubicBezTo>
                <a:lnTo>
                  <a:pt x="2962" y="6424"/>
                </a:lnTo>
                <a:cubicBezTo>
                  <a:pt x="2962" y="6424"/>
                  <a:pt x="2516" y="8155"/>
                  <a:pt x="3498" y="9368"/>
                </a:cubicBezTo>
                <a:cubicBezTo>
                  <a:pt x="4479" y="10563"/>
                  <a:pt x="4461" y="11456"/>
                  <a:pt x="4461" y="11456"/>
                </a:cubicBezTo>
                <a:cubicBezTo>
                  <a:pt x="5996" y="11456"/>
                  <a:pt x="7441" y="10528"/>
                  <a:pt x="8065" y="9029"/>
                </a:cubicBezTo>
                <a:cubicBezTo>
                  <a:pt x="8529" y="8137"/>
                  <a:pt x="8565" y="6727"/>
                  <a:pt x="7941" y="5906"/>
                </a:cubicBezTo>
                <a:lnTo>
                  <a:pt x="7941" y="5906"/>
                </a:lnTo>
                <a:cubicBezTo>
                  <a:pt x="8135" y="6713"/>
                  <a:pt x="7478" y="7520"/>
                  <a:pt x="6673" y="7520"/>
                </a:cubicBezTo>
                <a:cubicBezTo>
                  <a:pt x="6516" y="7520"/>
                  <a:pt x="6354" y="7490"/>
                  <a:pt x="6192" y="7423"/>
                </a:cubicBezTo>
                <a:cubicBezTo>
                  <a:pt x="5371" y="7138"/>
                  <a:pt x="5050" y="6192"/>
                  <a:pt x="5621" y="5353"/>
                </a:cubicBezTo>
                <a:cubicBezTo>
                  <a:pt x="6924" y="3640"/>
                  <a:pt x="5960" y="928"/>
                  <a:pt x="3819"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112" name="Google Shape;1112;p47"/>
          <p:cNvSpPr/>
          <p:nvPr/>
        </p:nvSpPr>
        <p:spPr>
          <a:xfrm>
            <a:off x="2519500" y="4449599"/>
            <a:ext cx="369169" cy="253623"/>
          </a:xfrm>
          <a:custGeom>
            <a:rect b="b" l="l" r="r" t="t"/>
            <a:pathLst>
              <a:path extrusionOk="0" h="7442" w="11170">
                <a:moveTo>
                  <a:pt x="6240" y="0"/>
                </a:moveTo>
                <a:cubicBezTo>
                  <a:pt x="6189" y="0"/>
                  <a:pt x="6136" y="6"/>
                  <a:pt x="6085" y="19"/>
                </a:cubicBezTo>
                <a:lnTo>
                  <a:pt x="2498" y="822"/>
                </a:lnTo>
                <a:cubicBezTo>
                  <a:pt x="2373" y="858"/>
                  <a:pt x="2231" y="929"/>
                  <a:pt x="2124" y="1072"/>
                </a:cubicBezTo>
                <a:lnTo>
                  <a:pt x="999" y="2535"/>
                </a:lnTo>
                <a:lnTo>
                  <a:pt x="0" y="2535"/>
                </a:lnTo>
                <a:lnTo>
                  <a:pt x="0" y="6371"/>
                </a:lnTo>
                <a:lnTo>
                  <a:pt x="660" y="6371"/>
                </a:lnTo>
                <a:cubicBezTo>
                  <a:pt x="1606" y="6371"/>
                  <a:pt x="1677" y="7442"/>
                  <a:pt x="3462" y="7442"/>
                </a:cubicBezTo>
                <a:lnTo>
                  <a:pt x="5853" y="7442"/>
                </a:lnTo>
                <a:cubicBezTo>
                  <a:pt x="6281" y="7442"/>
                  <a:pt x="6638" y="7085"/>
                  <a:pt x="6638" y="6639"/>
                </a:cubicBezTo>
                <a:cubicBezTo>
                  <a:pt x="6638" y="6443"/>
                  <a:pt x="6566" y="6247"/>
                  <a:pt x="6441" y="6122"/>
                </a:cubicBezTo>
                <a:lnTo>
                  <a:pt x="6513" y="6122"/>
                </a:lnTo>
                <a:cubicBezTo>
                  <a:pt x="6959" y="6122"/>
                  <a:pt x="7316" y="5765"/>
                  <a:pt x="7316" y="5319"/>
                </a:cubicBezTo>
                <a:cubicBezTo>
                  <a:pt x="7316" y="5105"/>
                  <a:pt x="7227" y="4908"/>
                  <a:pt x="7084" y="4766"/>
                </a:cubicBezTo>
                <a:cubicBezTo>
                  <a:pt x="7441" y="4694"/>
                  <a:pt x="7708" y="4355"/>
                  <a:pt x="7708" y="3981"/>
                </a:cubicBezTo>
                <a:cubicBezTo>
                  <a:pt x="7708" y="3552"/>
                  <a:pt x="7351" y="3195"/>
                  <a:pt x="6905" y="3195"/>
                </a:cubicBezTo>
                <a:lnTo>
                  <a:pt x="10492" y="3195"/>
                </a:lnTo>
                <a:cubicBezTo>
                  <a:pt x="10866" y="3195"/>
                  <a:pt x="11170" y="2892"/>
                  <a:pt x="11170" y="2535"/>
                </a:cubicBezTo>
                <a:cubicBezTo>
                  <a:pt x="11170" y="2161"/>
                  <a:pt x="10866" y="1857"/>
                  <a:pt x="10492" y="1857"/>
                </a:cubicBezTo>
                <a:lnTo>
                  <a:pt x="3926" y="1857"/>
                </a:lnTo>
                <a:lnTo>
                  <a:pt x="6388" y="1322"/>
                </a:lnTo>
                <a:cubicBezTo>
                  <a:pt x="6745" y="1233"/>
                  <a:pt x="6977" y="876"/>
                  <a:pt x="6888" y="519"/>
                </a:cubicBezTo>
                <a:cubicBezTo>
                  <a:pt x="6827" y="214"/>
                  <a:pt x="6544" y="0"/>
                  <a:pt x="6240"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113" name="Google Shape;1113;p47"/>
          <p:cNvSpPr/>
          <p:nvPr/>
        </p:nvSpPr>
        <p:spPr>
          <a:xfrm>
            <a:off x="3039790" y="4430444"/>
            <a:ext cx="299036" cy="291929"/>
          </a:xfrm>
          <a:custGeom>
            <a:rect b="b" l="l" r="r" t="t"/>
            <a:pathLst>
              <a:path extrusionOk="0" h="8566" w="9048">
                <a:moveTo>
                  <a:pt x="2265" y="0"/>
                </a:moveTo>
                <a:cubicBezTo>
                  <a:pt x="1059" y="0"/>
                  <a:pt x="1" y="1180"/>
                  <a:pt x="1" y="2321"/>
                </a:cubicBezTo>
                <a:cubicBezTo>
                  <a:pt x="1" y="5104"/>
                  <a:pt x="4533" y="8566"/>
                  <a:pt x="4533" y="8566"/>
                </a:cubicBezTo>
                <a:cubicBezTo>
                  <a:pt x="4533" y="8566"/>
                  <a:pt x="9047" y="5104"/>
                  <a:pt x="9047" y="2321"/>
                </a:cubicBezTo>
                <a:cubicBezTo>
                  <a:pt x="9047" y="1180"/>
                  <a:pt x="7996" y="0"/>
                  <a:pt x="6794" y="0"/>
                </a:cubicBezTo>
                <a:cubicBezTo>
                  <a:pt x="6023" y="0"/>
                  <a:pt x="5189" y="487"/>
                  <a:pt x="4533" y="1786"/>
                </a:cubicBezTo>
                <a:cubicBezTo>
                  <a:pt x="3877" y="487"/>
                  <a:pt x="3040" y="0"/>
                  <a:pt x="2265"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nvGrpSpPr>
          <p:cNvPr id="1114" name="Google Shape;1114;p47"/>
          <p:cNvGrpSpPr/>
          <p:nvPr/>
        </p:nvGrpSpPr>
        <p:grpSpPr>
          <a:xfrm>
            <a:off x="3511298" y="4358842"/>
            <a:ext cx="352082" cy="317455"/>
            <a:chOff x="6435300" y="2742175"/>
            <a:chExt cx="266325" cy="232875"/>
          </a:xfrm>
        </p:grpSpPr>
        <p:sp>
          <p:nvSpPr>
            <p:cNvPr id="1115" name="Google Shape;1115;p47"/>
            <p:cNvSpPr/>
            <p:nvPr/>
          </p:nvSpPr>
          <p:spPr>
            <a:xfrm>
              <a:off x="6518275" y="2742175"/>
              <a:ext cx="183350" cy="232875"/>
            </a:xfrm>
            <a:custGeom>
              <a:rect b="b" l="l" r="r" t="t"/>
              <a:pathLst>
                <a:path extrusionOk="0" h="9315" w="7334">
                  <a:moveTo>
                    <a:pt x="3194" y="1"/>
                  </a:moveTo>
                  <a:cubicBezTo>
                    <a:pt x="2766" y="1"/>
                    <a:pt x="2392" y="375"/>
                    <a:pt x="2392" y="804"/>
                  </a:cubicBezTo>
                  <a:cubicBezTo>
                    <a:pt x="2392" y="2838"/>
                    <a:pt x="54" y="3962"/>
                    <a:pt x="1" y="3997"/>
                  </a:cubicBezTo>
                  <a:lnTo>
                    <a:pt x="1" y="8244"/>
                  </a:lnTo>
                  <a:cubicBezTo>
                    <a:pt x="946" y="8244"/>
                    <a:pt x="1018" y="9315"/>
                    <a:pt x="2802" y="9315"/>
                  </a:cubicBezTo>
                  <a:lnTo>
                    <a:pt x="5193" y="9315"/>
                  </a:lnTo>
                  <a:cubicBezTo>
                    <a:pt x="5639" y="9315"/>
                    <a:pt x="5996" y="8958"/>
                    <a:pt x="5996" y="8512"/>
                  </a:cubicBezTo>
                  <a:cubicBezTo>
                    <a:pt x="5996" y="8315"/>
                    <a:pt x="5924" y="8119"/>
                    <a:pt x="5782" y="7976"/>
                  </a:cubicBezTo>
                  <a:lnTo>
                    <a:pt x="5853" y="7976"/>
                  </a:lnTo>
                  <a:cubicBezTo>
                    <a:pt x="6299" y="7976"/>
                    <a:pt x="6656" y="7619"/>
                    <a:pt x="6656" y="7191"/>
                  </a:cubicBezTo>
                  <a:cubicBezTo>
                    <a:pt x="6656" y="6977"/>
                    <a:pt x="6585" y="6781"/>
                    <a:pt x="6442" y="6638"/>
                  </a:cubicBezTo>
                  <a:cubicBezTo>
                    <a:pt x="6799" y="6549"/>
                    <a:pt x="7066" y="6228"/>
                    <a:pt x="7066" y="5853"/>
                  </a:cubicBezTo>
                  <a:cubicBezTo>
                    <a:pt x="7066" y="5639"/>
                    <a:pt x="6959" y="5425"/>
                    <a:pt x="6817" y="5282"/>
                  </a:cubicBezTo>
                  <a:cubicBezTo>
                    <a:pt x="7120" y="5157"/>
                    <a:pt x="7334" y="4872"/>
                    <a:pt x="7334" y="4533"/>
                  </a:cubicBezTo>
                  <a:cubicBezTo>
                    <a:pt x="7334" y="4087"/>
                    <a:pt x="6959" y="3730"/>
                    <a:pt x="6531" y="3730"/>
                  </a:cubicBezTo>
                  <a:lnTo>
                    <a:pt x="3997" y="3730"/>
                  </a:lnTo>
                  <a:cubicBezTo>
                    <a:pt x="3783" y="3730"/>
                    <a:pt x="3623" y="3569"/>
                    <a:pt x="3605" y="3337"/>
                  </a:cubicBezTo>
                  <a:cubicBezTo>
                    <a:pt x="3623" y="3105"/>
                    <a:pt x="3997" y="2624"/>
                    <a:pt x="3997" y="804"/>
                  </a:cubicBezTo>
                  <a:cubicBezTo>
                    <a:pt x="3997" y="375"/>
                    <a:pt x="3641" y="1"/>
                    <a:pt x="3194"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116" name="Google Shape;1116;p47"/>
            <p:cNvSpPr/>
            <p:nvPr/>
          </p:nvSpPr>
          <p:spPr>
            <a:xfrm>
              <a:off x="6435300" y="2825150"/>
              <a:ext cx="62925" cy="140075"/>
            </a:xfrm>
            <a:custGeom>
              <a:rect b="b" l="l" r="r" t="t"/>
              <a:pathLst>
                <a:path extrusionOk="0" h="5603" w="2517">
                  <a:moveTo>
                    <a:pt x="1" y="0"/>
                  </a:moveTo>
                  <a:lnTo>
                    <a:pt x="1" y="5603"/>
                  </a:lnTo>
                  <a:lnTo>
                    <a:pt x="1999" y="5603"/>
                  </a:lnTo>
                  <a:cubicBezTo>
                    <a:pt x="2285" y="5603"/>
                    <a:pt x="2517" y="5371"/>
                    <a:pt x="2517" y="5068"/>
                  </a:cubicBezTo>
                  <a:lnTo>
                    <a:pt x="2517" y="536"/>
                  </a:lnTo>
                  <a:cubicBezTo>
                    <a:pt x="2517" y="250"/>
                    <a:pt x="2285" y="0"/>
                    <a:pt x="1999"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grpSp>
        <p:nvGrpSpPr>
          <p:cNvPr id="1117" name="Google Shape;1117;p47"/>
          <p:cNvGrpSpPr/>
          <p:nvPr/>
        </p:nvGrpSpPr>
        <p:grpSpPr>
          <a:xfrm>
            <a:off x="4558258" y="4437967"/>
            <a:ext cx="333805" cy="344208"/>
            <a:chOff x="674800" y="2146225"/>
            <a:chExt cx="252500" cy="252500"/>
          </a:xfrm>
        </p:grpSpPr>
        <p:sp>
          <p:nvSpPr>
            <p:cNvPr id="1118" name="Google Shape;1118;p47"/>
            <p:cNvSpPr/>
            <p:nvPr/>
          </p:nvSpPr>
          <p:spPr>
            <a:xfrm>
              <a:off x="727900" y="2232775"/>
              <a:ext cx="40175" cy="39725"/>
            </a:xfrm>
            <a:custGeom>
              <a:rect b="b" l="l" r="r" t="t"/>
              <a:pathLst>
                <a:path extrusionOk="0" h="1589" w="1607">
                  <a:moveTo>
                    <a:pt x="803" y="0"/>
                  </a:moveTo>
                  <a:cubicBezTo>
                    <a:pt x="357" y="0"/>
                    <a:pt x="0" y="357"/>
                    <a:pt x="0" y="803"/>
                  </a:cubicBezTo>
                  <a:cubicBezTo>
                    <a:pt x="0" y="1232"/>
                    <a:pt x="357" y="1588"/>
                    <a:pt x="803" y="1588"/>
                  </a:cubicBezTo>
                  <a:cubicBezTo>
                    <a:pt x="1249" y="1588"/>
                    <a:pt x="1606" y="1232"/>
                    <a:pt x="1606" y="803"/>
                  </a:cubicBezTo>
                  <a:cubicBezTo>
                    <a:pt x="1606" y="357"/>
                    <a:pt x="1249" y="0"/>
                    <a:pt x="803"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119" name="Google Shape;1119;p47"/>
            <p:cNvSpPr/>
            <p:nvPr/>
          </p:nvSpPr>
          <p:spPr>
            <a:xfrm>
              <a:off x="834500" y="2232775"/>
              <a:ext cx="39725" cy="39725"/>
            </a:xfrm>
            <a:custGeom>
              <a:rect b="b" l="l" r="r" t="t"/>
              <a:pathLst>
                <a:path extrusionOk="0" h="1589" w="1589">
                  <a:moveTo>
                    <a:pt x="786" y="0"/>
                  </a:moveTo>
                  <a:cubicBezTo>
                    <a:pt x="357" y="0"/>
                    <a:pt x="1" y="357"/>
                    <a:pt x="1" y="803"/>
                  </a:cubicBezTo>
                  <a:cubicBezTo>
                    <a:pt x="1" y="1232"/>
                    <a:pt x="357" y="1588"/>
                    <a:pt x="786" y="1588"/>
                  </a:cubicBezTo>
                  <a:cubicBezTo>
                    <a:pt x="1232" y="1588"/>
                    <a:pt x="1589" y="1232"/>
                    <a:pt x="1589" y="803"/>
                  </a:cubicBezTo>
                  <a:cubicBezTo>
                    <a:pt x="1589" y="357"/>
                    <a:pt x="1232" y="0"/>
                    <a:pt x="786"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120" name="Google Shape;1120;p47"/>
            <p:cNvSpPr/>
            <p:nvPr/>
          </p:nvSpPr>
          <p:spPr>
            <a:xfrm>
              <a:off x="734150" y="2315750"/>
              <a:ext cx="134275" cy="43275"/>
            </a:xfrm>
            <a:custGeom>
              <a:rect b="b" l="l" r="r" t="t"/>
              <a:pathLst>
                <a:path extrusionOk="0" h="1731" w="5371">
                  <a:moveTo>
                    <a:pt x="268" y="0"/>
                  </a:moveTo>
                  <a:cubicBezTo>
                    <a:pt x="125" y="0"/>
                    <a:pt x="0" y="125"/>
                    <a:pt x="0" y="268"/>
                  </a:cubicBezTo>
                  <a:cubicBezTo>
                    <a:pt x="0" y="321"/>
                    <a:pt x="18" y="375"/>
                    <a:pt x="54" y="428"/>
                  </a:cubicBezTo>
                  <a:cubicBezTo>
                    <a:pt x="660" y="1231"/>
                    <a:pt x="1606" y="1731"/>
                    <a:pt x="2676" y="1731"/>
                  </a:cubicBezTo>
                  <a:cubicBezTo>
                    <a:pt x="3765" y="1731"/>
                    <a:pt x="4710" y="1231"/>
                    <a:pt x="5317" y="428"/>
                  </a:cubicBezTo>
                  <a:cubicBezTo>
                    <a:pt x="5335" y="393"/>
                    <a:pt x="5371" y="339"/>
                    <a:pt x="5371" y="268"/>
                  </a:cubicBezTo>
                  <a:cubicBezTo>
                    <a:pt x="5371" y="125"/>
                    <a:pt x="5246" y="0"/>
                    <a:pt x="5103" y="0"/>
                  </a:cubicBezTo>
                  <a:cubicBezTo>
                    <a:pt x="4996" y="0"/>
                    <a:pt x="4925" y="36"/>
                    <a:pt x="4889" y="107"/>
                  </a:cubicBezTo>
                  <a:cubicBezTo>
                    <a:pt x="4389" y="767"/>
                    <a:pt x="3586" y="1196"/>
                    <a:pt x="2676" y="1196"/>
                  </a:cubicBezTo>
                  <a:cubicBezTo>
                    <a:pt x="1784" y="1196"/>
                    <a:pt x="999" y="767"/>
                    <a:pt x="482" y="107"/>
                  </a:cubicBezTo>
                  <a:cubicBezTo>
                    <a:pt x="410" y="36"/>
                    <a:pt x="339" y="0"/>
                    <a:pt x="268"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121" name="Google Shape;1121;p47"/>
            <p:cNvSpPr/>
            <p:nvPr/>
          </p:nvSpPr>
          <p:spPr>
            <a:xfrm>
              <a:off x="674800" y="2146225"/>
              <a:ext cx="252500" cy="252500"/>
            </a:xfrm>
            <a:custGeom>
              <a:rect b="b" l="l" r="r" t="t"/>
              <a:pathLst>
                <a:path extrusionOk="0" h="10100" w="10100">
                  <a:moveTo>
                    <a:pt x="5050" y="536"/>
                  </a:moveTo>
                  <a:cubicBezTo>
                    <a:pt x="7548" y="536"/>
                    <a:pt x="9565" y="2570"/>
                    <a:pt x="9565" y="5050"/>
                  </a:cubicBezTo>
                  <a:cubicBezTo>
                    <a:pt x="9565" y="7548"/>
                    <a:pt x="7548" y="9565"/>
                    <a:pt x="5050" y="9565"/>
                  </a:cubicBezTo>
                  <a:cubicBezTo>
                    <a:pt x="2570" y="9565"/>
                    <a:pt x="536" y="7548"/>
                    <a:pt x="536" y="5050"/>
                  </a:cubicBezTo>
                  <a:cubicBezTo>
                    <a:pt x="536" y="2570"/>
                    <a:pt x="2570" y="536"/>
                    <a:pt x="5050" y="536"/>
                  </a:cubicBezTo>
                  <a:close/>
                  <a:moveTo>
                    <a:pt x="5050" y="1"/>
                  </a:moveTo>
                  <a:cubicBezTo>
                    <a:pt x="2267" y="1"/>
                    <a:pt x="1" y="2267"/>
                    <a:pt x="1" y="5050"/>
                  </a:cubicBezTo>
                  <a:cubicBezTo>
                    <a:pt x="1" y="7852"/>
                    <a:pt x="2267" y="10100"/>
                    <a:pt x="5050" y="10100"/>
                  </a:cubicBezTo>
                  <a:cubicBezTo>
                    <a:pt x="7834" y="10100"/>
                    <a:pt x="10100" y="7852"/>
                    <a:pt x="10100" y="5050"/>
                  </a:cubicBezTo>
                  <a:cubicBezTo>
                    <a:pt x="10100" y="2267"/>
                    <a:pt x="7834" y="1"/>
                    <a:pt x="5050"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grpSp>
        <p:nvGrpSpPr>
          <p:cNvPr id="1122" name="Google Shape;1122;p47"/>
          <p:cNvGrpSpPr/>
          <p:nvPr/>
        </p:nvGrpSpPr>
        <p:grpSpPr>
          <a:xfrm>
            <a:off x="5085306" y="4449453"/>
            <a:ext cx="333805" cy="344208"/>
            <a:chOff x="2164225" y="2146225"/>
            <a:chExt cx="252500" cy="252500"/>
          </a:xfrm>
        </p:grpSpPr>
        <p:sp>
          <p:nvSpPr>
            <p:cNvPr id="1123" name="Google Shape;1123;p47"/>
            <p:cNvSpPr/>
            <p:nvPr/>
          </p:nvSpPr>
          <p:spPr>
            <a:xfrm>
              <a:off x="2223100" y="2305925"/>
              <a:ext cx="134750" cy="43300"/>
            </a:xfrm>
            <a:custGeom>
              <a:rect b="b" l="l" r="r" t="t"/>
              <a:pathLst>
                <a:path extrusionOk="0" h="1732" w="5390">
                  <a:moveTo>
                    <a:pt x="2695" y="1"/>
                  </a:moveTo>
                  <a:cubicBezTo>
                    <a:pt x="1624" y="1"/>
                    <a:pt x="679" y="518"/>
                    <a:pt x="72" y="1303"/>
                  </a:cubicBezTo>
                  <a:cubicBezTo>
                    <a:pt x="36" y="1339"/>
                    <a:pt x="1" y="1392"/>
                    <a:pt x="1" y="1464"/>
                  </a:cubicBezTo>
                  <a:cubicBezTo>
                    <a:pt x="1" y="1606"/>
                    <a:pt x="126" y="1731"/>
                    <a:pt x="268" y="1731"/>
                  </a:cubicBezTo>
                  <a:cubicBezTo>
                    <a:pt x="358" y="1731"/>
                    <a:pt x="447" y="1696"/>
                    <a:pt x="483" y="1624"/>
                  </a:cubicBezTo>
                  <a:cubicBezTo>
                    <a:pt x="1000" y="964"/>
                    <a:pt x="1785" y="536"/>
                    <a:pt x="2695" y="536"/>
                  </a:cubicBezTo>
                  <a:cubicBezTo>
                    <a:pt x="3587" y="536"/>
                    <a:pt x="4390" y="964"/>
                    <a:pt x="4908" y="1624"/>
                  </a:cubicBezTo>
                  <a:cubicBezTo>
                    <a:pt x="4943" y="1696"/>
                    <a:pt x="5032" y="1731"/>
                    <a:pt x="5122" y="1731"/>
                  </a:cubicBezTo>
                  <a:cubicBezTo>
                    <a:pt x="5264" y="1731"/>
                    <a:pt x="5389" y="1606"/>
                    <a:pt x="5389" y="1464"/>
                  </a:cubicBezTo>
                  <a:cubicBezTo>
                    <a:pt x="5389" y="1410"/>
                    <a:pt x="5371" y="1357"/>
                    <a:pt x="5318" y="1303"/>
                  </a:cubicBezTo>
                  <a:cubicBezTo>
                    <a:pt x="4711" y="518"/>
                    <a:pt x="3766" y="1"/>
                    <a:pt x="2695"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124" name="Google Shape;1124;p47"/>
            <p:cNvSpPr/>
            <p:nvPr/>
          </p:nvSpPr>
          <p:spPr>
            <a:xfrm>
              <a:off x="2323475" y="2232775"/>
              <a:ext cx="40175" cy="39725"/>
            </a:xfrm>
            <a:custGeom>
              <a:rect b="b" l="l" r="r" t="t"/>
              <a:pathLst>
                <a:path extrusionOk="0" h="1589" w="1607">
                  <a:moveTo>
                    <a:pt x="803" y="0"/>
                  </a:moveTo>
                  <a:cubicBezTo>
                    <a:pt x="357" y="0"/>
                    <a:pt x="0" y="357"/>
                    <a:pt x="0" y="803"/>
                  </a:cubicBezTo>
                  <a:cubicBezTo>
                    <a:pt x="0" y="1232"/>
                    <a:pt x="357" y="1588"/>
                    <a:pt x="803" y="1588"/>
                  </a:cubicBezTo>
                  <a:cubicBezTo>
                    <a:pt x="1249" y="1588"/>
                    <a:pt x="1606" y="1232"/>
                    <a:pt x="1606" y="803"/>
                  </a:cubicBezTo>
                  <a:cubicBezTo>
                    <a:pt x="1606" y="357"/>
                    <a:pt x="1249" y="0"/>
                    <a:pt x="803"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125" name="Google Shape;1125;p47"/>
            <p:cNvSpPr/>
            <p:nvPr/>
          </p:nvSpPr>
          <p:spPr>
            <a:xfrm>
              <a:off x="2217300" y="2232775"/>
              <a:ext cx="39725" cy="39725"/>
            </a:xfrm>
            <a:custGeom>
              <a:rect b="b" l="l" r="r" t="t"/>
              <a:pathLst>
                <a:path extrusionOk="0" h="1589" w="1589">
                  <a:moveTo>
                    <a:pt x="804" y="0"/>
                  </a:moveTo>
                  <a:cubicBezTo>
                    <a:pt x="358" y="0"/>
                    <a:pt x="1" y="357"/>
                    <a:pt x="1" y="803"/>
                  </a:cubicBezTo>
                  <a:cubicBezTo>
                    <a:pt x="1" y="1232"/>
                    <a:pt x="358" y="1588"/>
                    <a:pt x="804" y="1588"/>
                  </a:cubicBezTo>
                  <a:cubicBezTo>
                    <a:pt x="1232" y="1588"/>
                    <a:pt x="1589" y="1232"/>
                    <a:pt x="1589" y="803"/>
                  </a:cubicBezTo>
                  <a:cubicBezTo>
                    <a:pt x="1589" y="357"/>
                    <a:pt x="1232" y="0"/>
                    <a:pt x="804"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126" name="Google Shape;1126;p47"/>
            <p:cNvSpPr/>
            <p:nvPr/>
          </p:nvSpPr>
          <p:spPr>
            <a:xfrm>
              <a:off x="2164225" y="2146225"/>
              <a:ext cx="252500" cy="252500"/>
            </a:xfrm>
            <a:custGeom>
              <a:rect b="b" l="l" r="r" t="t"/>
              <a:pathLst>
                <a:path extrusionOk="0" h="10100" w="10100">
                  <a:moveTo>
                    <a:pt x="5050" y="536"/>
                  </a:moveTo>
                  <a:cubicBezTo>
                    <a:pt x="7530" y="536"/>
                    <a:pt x="9564" y="2570"/>
                    <a:pt x="9564" y="5050"/>
                  </a:cubicBezTo>
                  <a:cubicBezTo>
                    <a:pt x="9564" y="7548"/>
                    <a:pt x="7530" y="9565"/>
                    <a:pt x="5050" y="9565"/>
                  </a:cubicBezTo>
                  <a:cubicBezTo>
                    <a:pt x="2552" y="9565"/>
                    <a:pt x="518" y="7548"/>
                    <a:pt x="518" y="5050"/>
                  </a:cubicBezTo>
                  <a:cubicBezTo>
                    <a:pt x="518" y="2570"/>
                    <a:pt x="2552" y="536"/>
                    <a:pt x="5050" y="536"/>
                  </a:cubicBezTo>
                  <a:close/>
                  <a:moveTo>
                    <a:pt x="5050" y="1"/>
                  </a:moveTo>
                  <a:cubicBezTo>
                    <a:pt x="2249" y="1"/>
                    <a:pt x="1" y="2267"/>
                    <a:pt x="1" y="5050"/>
                  </a:cubicBezTo>
                  <a:cubicBezTo>
                    <a:pt x="1" y="7852"/>
                    <a:pt x="2249" y="10100"/>
                    <a:pt x="5050" y="10100"/>
                  </a:cubicBezTo>
                  <a:cubicBezTo>
                    <a:pt x="7833" y="10100"/>
                    <a:pt x="10099" y="7852"/>
                    <a:pt x="10099" y="5050"/>
                  </a:cubicBezTo>
                  <a:cubicBezTo>
                    <a:pt x="10099" y="2267"/>
                    <a:pt x="7833" y="1"/>
                    <a:pt x="5050"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grpSp>
        <p:nvGrpSpPr>
          <p:cNvPr id="1127" name="Google Shape;1127;p47"/>
          <p:cNvGrpSpPr/>
          <p:nvPr/>
        </p:nvGrpSpPr>
        <p:grpSpPr>
          <a:xfrm>
            <a:off x="4031217" y="4449226"/>
            <a:ext cx="334400" cy="344821"/>
            <a:chOff x="689975" y="1737200"/>
            <a:chExt cx="252950" cy="252950"/>
          </a:xfrm>
        </p:grpSpPr>
        <p:sp>
          <p:nvSpPr>
            <p:cNvPr id="1128" name="Google Shape;1128;p47"/>
            <p:cNvSpPr/>
            <p:nvPr/>
          </p:nvSpPr>
          <p:spPr>
            <a:xfrm>
              <a:off x="779200" y="1907050"/>
              <a:ext cx="79850" cy="26875"/>
            </a:xfrm>
            <a:custGeom>
              <a:rect b="b" l="l" r="r" t="t"/>
              <a:pathLst>
                <a:path extrusionOk="0" h="1075" w="3194">
                  <a:moveTo>
                    <a:pt x="2060" y="0"/>
                  </a:moveTo>
                  <a:cubicBezTo>
                    <a:pt x="898" y="0"/>
                    <a:pt x="168" y="564"/>
                    <a:pt x="125" y="593"/>
                  </a:cubicBezTo>
                  <a:cubicBezTo>
                    <a:pt x="0" y="700"/>
                    <a:pt x="0" y="861"/>
                    <a:pt x="72" y="968"/>
                  </a:cubicBezTo>
                  <a:cubicBezTo>
                    <a:pt x="125" y="1039"/>
                    <a:pt x="196" y="1075"/>
                    <a:pt x="286" y="1075"/>
                  </a:cubicBezTo>
                  <a:cubicBezTo>
                    <a:pt x="339" y="1075"/>
                    <a:pt x="393" y="1057"/>
                    <a:pt x="446" y="1021"/>
                  </a:cubicBezTo>
                  <a:cubicBezTo>
                    <a:pt x="461" y="1007"/>
                    <a:pt x="1070" y="538"/>
                    <a:pt x="2057" y="538"/>
                  </a:cubicBezTo>
                  <a:cubicBezTo>
                    <a:pt x="2291" y="538"/>
                    <a:pt x="2546" y="564"/>
                    <a:pt x="2819" y="629"/>
                  </a:cubicBezTo>
                  <a:cubicBezTo>
                    <a:pt x="2843" y="634"/>
                    <a:pt x="2867" y="637"/>
                    <a:pt x="2890" y="637"/>
                  </a:cubicBezTo>
                  <a:cubicBezTo>
                    <a:pt x="3020" y="637"/>
                    <a:pt x="3125" y="554"/>
                    <a:pt x="3140" y="433"/>
                  </a:cubicBezTo>
                  <a:cubicBezTo>
                    <a:pt x="3194" y="272"/>
                    <a:pt x="3105" y="129"/>
                    <a:pt x="2962" y="111"/>
                  </a:cubicBezTo>
                  <a:cubicBezTo>
                    <a:pt x="2639" y="32"/>
                    <a:pt x="2337" y="0"/>
                    <a:pt x="2060"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129" name="Google Shape;1129;p47"/>
            <p:cNvSpPr/>
            <p:nvPr/>
          </p:nvSpPr>
          <p:spPr>
            <a:xfrm>
              <a:off x="743050" y="1833100"/>
              <a:ext cx="40175" cy="39725"/>
            </a:xfrm>
            <a:custGeom>
              <a:rect b="b" l="l" r="r" t="t"/>
              <a:pathLst>
                <a:path extrusionOk="0" h="1589" w="1607">
                  <a:moveTo>
                    <a:pt x="804" y="0"/>
                  </a:moveTo>
                  <a:cubicBezTo>
                    <a:pt x="358" y="0"/>
                    <a:pt x="1" y="357"/>
                    <a:pt x="1" y="785"/>
                  </a:cubicBezTo>
                  <a:cubicBezTo>
                    <a:pt x="1" y="1232"/>
                    <a:pt x="358" y="1588"/>
                    <a:pt x="804" y="1588"/>
                  </a:cubicBezTo>
                  <a:cubicBezTo>
                    <a:pt x="1250" y="1588"/>
                    <a:pt x="1607" y="1232"/>
                    <a:pt x="1607" y="785"/>
                  </a:cubicBezTo>
                  <a:cubicBezTo>
                    <a:pt x="1607" y="357"/>
                    <a:pt x="1250" y="0"/>
                    <a:pt x="804"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130" name="Google Shape;1130;p47"/>
            <p:cNvSpPr/>
            <p:nvPr/>
          </p:nvSpPr>
          <p:spPr>
            <a:xfrm>
              <a:off x="739925" y="1799600"/>
              <a:ext cx="46875" cy="16575"/>
            </a:xfrm>
            <a:custGeom>
              <a:rect b="b" l="l" r="r" t="t"/>
              <a:pathLst>
                <a:path extrusionOk="0" h="663" w="1875">
                  <a:moveTo>
                    <a:pt x="1602" y="0"/>
                  </a:moveTo>
                  <a:cubicBezTo>
                    <a:pt x="1592" y="0"/>
                    <a:pt x="1582" y="1"/>
                    <a:pt x="1571" y="2"/>
                  </a:cubicBezTo>
                  <a:lnTo>
                    <a:pt x="233" y="145"/>
                  </a:lnTo>
                  <a:cubicBezTo>
                    <a:pt x="108" y="145"/>
                    <a:pt x="1" y="270"/>
                    <a:pt x="1" y="430"/>
                  </a:cubicBezTo>
                  <a:cubicBezTo>
                    <a:pt x="19" y="555"/>
                    <a:pt x="126" y="662"/>
                    <a:pt x="269" y="662"/>
                  </a:cubicBezTo>
                  <a:lnTo>
                    <a:pt x="304" y="662"/>
                  </a:lnTo>
                  <a:lnTo>
                    <a:pt x="1625" y="537"/>
                  </a:lnTo>
                  <a:cubicBezTo>
                    <a:pt x="1767" y="520"/>
                    <a:pt x="1874" y="377"/>
                    <a:pt x="1857" y="234"/>
                  </a:cubicBezTo>
                  <a:cubicBezTo>
                    <a:pt x="1857" y="102"/>
                    <a:pt x="1734" y="0"/>
                    <a:pt x="1602"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131" name="Google Shape;1131;p47"/>
            <p:cNvSpPr/>
            <p:nvPr/>
          </p:nvSpPr>
          <p:spPr>
            <a:xfrm>
              <a:off x="849675" y="1833100"/>
              <a:ext cx="40175" cy="39725"/>
            </a:xfrm>
            <a:custGeom>
              <a:rect b="b" l="l" r="r" t="t"/>
              <a:pathLst>
                <a:path extrusionOk="0" h="1589" w="1607">
                  <a:moveTo>
                    <a:pt x="803" y="0"/>
                  </a:moveTo>
                  <a:cubicBezTo>
                    <a:pt x="357" y="0"/>
                    <a:pt x="0" y="357"/>
                    <a:pt x="0" y="785"/>
                  </a:cubicBezTo>
                  <a:cubicBezTo>
                    <a:pt x="0" y="1232"/>
                    <a:pt x="357" y="1588"/>
                    <a:pt x="803" y="1588"/>
                  </a:cubicBezTo>
                  <a:cubicBezTo>
                    <a:pt x="1249" y="1588"/>
                    <a:pt x="1606" y="1232"/>
                    <a:pt x="1606" y="785"/>
                  </a:cubicBezTo>
                  <a:cubicBezTo>
                    <a:pt x="1606" y="357"/>
                    <a:pt x="1249" y="0"/>
                    <a:pt x="803"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132" name="Google Shape;1132;p47"/>
            <p:cNvSpPr/>
            <p:nvPr/>
          </p:nvSpPr>
          <p:spPr>
            <a:xfrm>
              <a:off x="846100" y="1799600"/>
              <a:ext cx="47300" cy="16575"/>
            </a:xfrm>
            <a:custGeom>
              <a:rect b="b" l="l" r="r" t="t"/>
              <a:pathLst>
                <a:path extrusionOk="0" h="663" w="1892">
                  <a:moveTo>
                    <a:pt x="273" y="0"/>
                  </a:moveTo>
                  <a:cubicBezTo>
                    <a:pt x="143" y="0"/>
                    <a:pt x="35" y="102"/>
                    <a:pt x="18" y="234"/>
                  </a:cubicBezTo>
                  <a:cubicBezTo>
                    <a:pt x="1" y="377"/>
                    <a:pt x="108" y="520"/>
                    <a:pt x="250" y="537"/>
                  </a:cubicBezTo>
                  <a:lnTo>
                    <a:pt x="1589" y="662"/>
                  </a:lnTo>
                  <a:lnTo>
                    <a:pt x="1606" y="662"/>
                  </a:lnTo>
                  <a:cubicBezTo>
                    <a:pt x="1749" y="662"/>
                    <a:pt x="1874" y="555"/>
                    <a:pt x="1874" y="430"/>
                  </a:cubicBezTo>
                  <a:cubicBezTo>
                    <a:pt x="1892" y="270"/>
                    <a:pt x="1785" y="145"/>
                    <a:pt x="1642" y="145"/>
                  </a:cubicBezTo>
                  <a:lnTo>
                    <a:pt x="304" y="2"/>
                  </a:lnTo>
                  <a:cubicBezTo>
                    <a:pt x="293" y="1"/>
                    <a:pt x="283" y="0"/>
                    <a:pt x="273"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133" name="Google Shape;1133;p47"/>
            <p:cNvSpPr/>
            <p:nvPr/>
          </p:nvSpPr>
          <p:spPr>
            <a:xfrm>
              <a:off x="689975" y="1737200"/>
              <a:ext cx="252950" cy="252950"/>
            </a:xfrm>
            <a:custGeom>
              <a:rect b="b" l="l" r="r" t="t"/>
              <a:pathLst>
                <a:path extrusionOk="0" h="10118" w="10118">
                  <a:moveTo>
                    <a:pt x="5068" y="536"/>
                  </a:moveTo>
                  <a:cubicBezTo>
                    <a:pt x="7548" y="536"/>
                    <a:pt x="9582" y="2570"/>
                    <a:pt x="9582" y="5068"/>
                  </a:cubicBezTo>
                  <a:cubicBezTo>
                    <a:pt x="9582" y="7548"/>
                    <a:pt x="7548" y="9582"/>
                    <a:pt x="5068" y="9582"/>
                  </a:cubicBezTo>
                  <a:cubicBezTo>
                    <a:pt x="2570" y="9582"/>
                    <a:pt x="536" y="7548"/>
                    <a:pt x="536" y="5068"/>
                  </a:cubicBezTo>
                  <a:cubicBezTo>
                    <a:pt x="536" y="2570"/>
                    <a:pt x="2570" y="536"/>
                    <a:pt x="5068" y="536"/>
                  </a:cubicBezTo>
                  <a:close/>
                  <a:moveTo>
                    <a:pt x="5068" y="0"/>
                  </a:moveTo>
                  <a:cubicBezTo>
                    <a:pt x="2267" y="0"/>
                    <a:pt x="1" y="2266"/>
                    <a:pt x="1" y="5068"/>
                  </a:cubicBezTo>
                  <a:cubicBezTo>
                    <a:pt x="1" y="7851"/>
                    <a:pt x="2267" y="10117"/>
                    <a:pt x="5068" y="10117"/>
                  </a:cubicBezTo>
                  <a:cubicBezTo>
                    <a:pt x="7851" y="10117"/>
                    <a:pt x="10117" y="7851"/>
                    <a:pt x="10117" y="5068"/>
                  </a:cubicBezTo>
                  <a:cubicBezTo>
                    <a:pt x="10117" y="2266"/>
                    <a:pt x="7851" y="0"/>
                    <a:pt x="5068"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grpSp>
        <p:nvGrpSpPr>
          <p:cNvPr id="1134" name="Google Shape;1134;p47"/>
          <p:cNvGrpSpPr/>
          <p:nvPr/>
        </p:nvGrpSpPr>
        <p:grpSpPr>
          <a:xfrm>
            <a:off x="5612075" y="4439102"/>
            <a:ext cx="334400" cy="344208"/>
            <a:chOff x="2961350" y="1740750"/>
            <a:chExt cx="252950" cy="252500"/>
          </a:xfrm>
        </p:grpSpPr>
        <p:sp>
          <p:nvSpPr>
            <p:cNvPr id="1135" name="Google Shape;1135;p47"/>
            <p:cNvSpPr/>
            <p:nvPr/>
          </p:nvSpPr>
          <p:spPr>
            <a:xfrm>
              <a:off x="3014425" y="1833100"/>
              <a:ext cx="40175" cy="39725"/>
            </a:xfrm>
            <a:custGeom>
              <a:rect b="b" l="l" r="r" t="t"/>
              <a:pathLst>
                <a:path extrusionOk="0" h="1589" w="1607">
                  <a:moveTo>
                    <a:pt x="804" y="0"/>
                  </a:moveTo>
                  <a:cubicBezTo>
                    <a:pt x="357" y="0"/>
                    <a:pt x="1" y="357"/>
                    <a:pt x="1" y="785"/>
                  </a:cubicBezTo>
                  <a:cubicBezTo>
                    <a:pt x="1" y="1232"/>
                    <a:pt x="357" y="1588"/>
                    <a:pt x="804" y="1588"/>
                  </a:cubicBezTo>
                  <a:cubicBezTo>
                    <a:pt x="1250" y="1588"/>
                    <a:pt x="1606" y="1232"/>
                    <a:pt x="1606" y="785"/>
                  </a:cubicBezTo>
                  <a:cubicBezTo>
                    <a:pt x="1606" y="357"/>
                    <a:pt x="1250" y="0"/>
                    <a:pt x="804"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136" name="Google Shape;1136;p47"/>
            <p:cNvSpPr/>
            <p:nvPr/>
          </p:nvSpPr>
          <p:spPr>
            <a:xfrm>
              <a:off x="3010850" y="1792950"/>
              <a:ext cx="58025" cy="28125"/>
            </a:xfrm>
            <a:custGeom>
              <a:rect b="b" l="l" r="r" t="t"/>
              <a:pathLst>
                <a:path extrusionOk="0" h="1125" w="2321">
                  <a:moveTo>
                    <a:pt x="2019" y="0"/>
                  </a:moveTo>
                  <a:cubicBezTo>
                    <a:pt x="1944" y="0"/>
                    <a:pt x="1869" y="32"/>
                    <a:pt x="1821" y="90"/>
                  </a:cubicBezTo>
                  <a:cubicBezTo>
                    <a:pt x="1458" y="496"/>
                    <a:pt x="1024" y="582"/>
                    <a:pt x="727" y="582"/>
                  </a:cubicBezTo>
                  <a:cubicBezTo>
                    <a:pt x="528" y="582"/>
                    <a:pt x="390" y="543"/>
                    <a:pt x="376" y="536"/>
                  </a:cubicBezTo>
                  <a:cubicBezTo>
                    <a:pt x="352" y="531"/>
                    <a:pt x="328" y="528"/>
                    <a:pt x="305" y="528"/>
                  </a:cubicBezTo>
                  <a:cubicBezTo>
                    <a:pt x="175" y="528"/>
                    <a:pt x="67" y="611"/>
                    <a:pt x="37" y="732"/>
                  </a:cubicBezTo>
                  <a:cubicBezTo>
                    <a:pt x="1" y="875"/>
                    <a:pt x="72" y="1018"/>
                    <a:pt x="215" y="1071"/>
                  </a:cubicBezTo>
                  <a:cubicBezTo>
                    <a:pt x="217" y="1069"/>
                    <a:pt x="221" y="1068"/>
                    <a:pt x="227" y="1068"/>
                  </a:cubicBezTo>
                  <a:cubicBezTo>
                    <a:pt x="278" y="1068"/>
                    <a:pt x="463" y="1125"/>
                    <a:pt x="732" y="1125"/>
                  </a:cubicBezTo>
                  <a:cubicBezTo>
                    <a:pt x="1143" y="1125"/>
                    <a:pt x="1732" y="1000"/>
                    <a:pt x="2213" y="429"/>
                  </a:cubicBezTo>
                  <a:cubicBezTo>
                    <a:pt x="2320" y="340"/>
                    <a:pt x="2303" y="161"/>
                    <a:pt x="2196" y="72"/>
                  </a:cubicBezTo>
                  <a:cubicBezTo>
                    <a:pt x="2146" y="23"/>
                    <a:pt x="2082" y="0"/>
                    <a:pt x="2019"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137" name="Google Shape;1137;p47"/>
            <p:cNvSpPr/>
            <p:nvPr/>
          </p:nvSpPr>
          <p:spPr>
            <a:xfrm>
              <a:off x="3034500" y="1908025"/>
              <a:ext cx="106625" cy="32150"/>
            </a:xfrm>
            <a:custGeom>
              <a:rect b="b" l="l" r="r" t="t"/>
              <a:pathLst>
                <a:path extrusionOk="0" h="1286" w="4265">
                  <a:moveTo>
                    <a:pt x="2142" y="1"/>
                  </a:moveTo>
                  <a:cubicBezTo>
                    <a:pt x="1196" y="1"/>
                    <a:pt x="411" y="536"/>
                    <a:pt x="1" y="1286"/>
                  </a:cubicBezTo>
                  <a:cubicBezTo>
                    <a:pt x="643" y="964"/>
                    <a:pt x="1374" y="804"/>
                    <a:pt x="2142" y="804"/>
                  </a:cubicBezTo>
                  <a:cubicBezTo>
                    <a:pt x="2909" y="804"/>
                    <a:pt x="3623" y="982"/>
                    <a:pt x="4265" y="1286"/>
                  </a:cubicBezTo>
                  <a:cubicBezTo>
                    <a:pt x="3872" y="518"/>
                    <a:pt x="3069" y="1"/>
                    <a:pt x="2142"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138" name="Google Shape;1138;p47"/>
            <p:cNvSpPr/>
            <p:nvPr/>
          </p:nvSpPr>
          <p:spPr>
            <a:xfrm>
              <a:off x="3107200" y="1792675"/>
              <a:ext cx="58025" cy="27950"/>
            </a:xfrm>
            <a:custGeom>
              <a:rect b="b" l="l" r="r" t="t"/>
              <a:pathLst>
                <a:path extrusionOk="0" h="1118" w="2321">
                  <a:moveTo>
                    <a:pt x="302" y="0"/>
                  </a:moveTo>
                  <a:cubicBezTo>
                    <a:pt x="240" y="0"/>
                    <a:pt x="177" y="23"/>
                    <a:pt x="126" y="65"/>
                  </a:cubicBezTo>
                  <a:cubicBezTo>
                    <a:pt x="19" y="154"/>
                    <a:pt x="1" y="333"/>
                    <a:pt x="90" y="440"/>
                  </a:cubicBezTo>
                  <a:cubicBezTo>
                    <a:pt x="572" y="993"/>
                    <a:pt x="1179" y="1118"/>
                    <a:pt x="1589" y="1118"/>
                  </a:cubicBezTo>
                  <a:cubicBezTo>
                    <a:pt x="1874" y="1118"/>
                    <a:pt x="2071" y="1064"/>
                    <a:pt x="2106" y="1046"/>
                  </a:cubicBezTo>
                  <a:cubicBezTo>
                    <a:pt x="2231" y="1029"/>
                    <a:pt x="2320" y="886"/>
                    <a:pt x="2285" y="725"/>
                  </a:cubicBezTo>
                  <a:cubicBezTo>
                    <a:pt x="2240" y="607"/>
                    <a:pt x="2135" y="538"/>
                    <a:pt x="2019" y="538"/>
                  </a:cubicBezTo>
                  <a:cubicBezTo>
                    <a:pt x="1995" y="538"/>
                    <a:pt x="1970" y="541"/>
                    <a:pt x="1946" y="547"/>
                  </a:cubicBezTo>
                  <a:cubicBezTo>
                    <a:pt x="1931" y="547"/>
                    <a:pt x="1792" y="584"/>
                    <a:pt x="1590" y="584"/>
                  </a:cubicBezTo>
                  <a:cubicBezTo>
                    <a:pt x="1288" y="584"/>
                    <a:pt x="847" y="500"/>
                    <a:pt x="483" y="83"/>
                  </a:cubicBezTo>
                  <a:cubicBezTo>
                    <a:pt x="436" y="27"/>
                    <a:pt x="370" y="0"/>
                    <a:pt x="302"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139" name="Google Shape;1139;p47"/>
            <p:cNvSpPr/>
            <p:nvPr/>
          </p:nvSpPr>
          <p:spPr>
            <a:xfrm>
              <a:off x="3121050" y="1833100"/>
              <a:ext cx="40150" cy="39725"/>
            </a:xfrm>
            <a:custGeom>
              <a:rect b="b" l="l" r="r" t="t"/>
              <a:pathLst>
                <a:path extrusionOk="0" h="1589" w="1606">
                  <a:moveTo>
                    <a:pt x="803" y="0"/>
                  </a:moveTo>
                  <a:cubicBezTo>
                    <a:pt x="357" y="0"/>
                    <a:pt x="0" y="357"/>
                    <a:pt x="0" y="785"/>
                  </a:cubicBezTo>
                  <a:cubicBezTo>
                    <a:pt x="0" y="1232"/>
                    <a:pt x="357" y="1588"/>
                    <a:pt x="803" y="1588"/>
                  </a:cubicBezTo>
                  <a:cubicBezTo>
                    <a:pt x="1249" y="1588"/>
                    <a:pt x="1606" y="1232"/>
                    <a:pt x="1606" y="785"/>
                  </a:cubicBezTo>
                  <a:cubicBezTo>
                    <a:pt x="1606" y="357"/>
                    <a:pt x="1249" y="0"/>
                    <a:pt x="803"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140" name="Google Shape;1140;p47"/>
            <p:cNvSpPr/>
            <p:nvPr/>
          </p:nvSpPr>
          <p:spPr>
            <a:xfrm>
              <a:off x="2961350" y="1740750"/>
              <a:ext cx="252950" cy="252500"/>
            </a:xfrm>
            <a:custGeom>
              <a:rect b="b" l="l" r="r" t="t"/>
              <a:pathLst>
                <a:path extrusionOk="0" h="10100" w="10118">
                  <a:moveTo>
                    <a:pt x="5068" y="536"/>
                  </a:moveTo>
                  <a:cubicBezTo>
                    <a:pt x="7548" y="536"/>
                    <a:pt x="9582" y="2570"/>
                    <a:pt x="9582" y="5050"/>
                  </a:cubicBezTo>
                  <a:cubicBezTo>
                    <a:pt x="9582" y="7548"/>
                    <a:pt x="7548" y="9582"/>
                    <a:pt x="5068" y="9582"/>
                  </a:cubicBezTo>
                  <a:cubicBezTo>
                    <a:pt x="2570" y="9582"/>
                    <a:pt x="536" y="7548"/>
                    <a:pt x="536" y="5050"/>
                  </a:cubicBezTo>
                  <a:cubicBezTo>
                    <a:pt x="536" y="2570"/>
                    <a:pt x="2570" y="536"/>
                    <a:pt x="5068" y="536"/>
                  </a:cubicBezTo>
                  <a:close/>
                  <a:moveTo>
                    <a:pt x="5068" y="1"/>
                  </a:moveTo>
                  <a:cubicBezTo>
                    <a:pt x="2266" y="1"/>
                    <a:pt x="0" y="2249"/>
                    <a:pt x="0" y="5050"/>
                  </a:cubicBezTo>
                  <a:cubicBezTo>
                    <a:pt x="0" y="7852"/>
                    <a:pt x="2266" y="10100"/>
                    <a:pt x="5068" y="10100"/>
                  </a:cubicBezTo>
                  <a:cubicBezTo>
                    <a:pt x="7851" y="10100"/>
                    <a:pt x="10117" y="7852"/>
                    <a:pt x="10117" y="5050"/>
                  </a:cubicBezTo>
                  <a:cubicBezTo>
                    <a:pt x="10117" y="2249"/>
                    <a:pt x="7851" y="1"/>
                    <a:pt x="5068"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sp>
        <p:nvSpPr>
          <p:cNvPr id="1141" name="Google Shape;1141;p47"/>
          <p:cNvSpPr/>
          <p:nvPr/>
        </p:nvSpPr>
        <p:spPr>
          <a:xfrm>
            <a:off x="6169754" y="4468227"/>
            <a:ext cx="333026" cy="343577"/>
          </a:xfrm>
          <a:custGeom>
            <a:rect b="b" l="l" r="r" t="t"/>
            <a:pathLst>
              <a:path extrusionOk="0" h="4202" w="5728">
                <a:moveTo>
                  <a:pt x="1858" y="1"/>
                </a:moveTo>
                <a:cubicBezTo>
                  <a:pt x="1840" y="1"/>
                  <a:pt x="1821" y="3"/>
                  <a:pt x="1803" y="9"/>
                </a:cubicBezTo>
                <a:cubicBezTo>
                  <a:pt x="1713" y="9"/>
                  <a:pt x="1660" y="80"/>
                  <a:pt x="1606" y="169"/>
                </a:cubicBezTo>
                <a:lnTo>
                  <a:pt x="1035" y="1828"/>
                </a:lnTo>
                <a:lnTo>
                  <a:pt x="0" y="1828"/>
                </a:lnTo>
                <a:lnTo>
                  <a:pt x="0" y="2364"/>
                </a:lnTo>
                <a:lnTo>
                  <a:pt x="1214" y="2364"/>
                </a:lnTo>
                <a:cubicBezTo>
                  <a:pt x="1321" y="2364"/>
                  <a:pt x="1410" y="2275"/>
                  <a:pt x="1446" y="2167"/>
                </a:cubicBezTo>
                <a:lnTo>
                  <a:pt x="1767" y="1168"/>
                </a:lnTo>
                <a:lnTo>
                  <a:pt x="2302" y="4023"/>
                </a:lnTo>
                <a:cubicBezTo>
                  <a:pt x="2320" y="4130"/>
                  <a:pt x="2409" y="4202"/>
                  <a:pt x="2516" y="4202"/>
                </a:cubicBezTo>
                <a:lnTo>
                  <a:pt x="2552" y="4202"/>
                </a:lnTo>
                <a:cubicBezTo>
                  <a:pt x="2641" y="4202"/>
                  <a:pt x="2730" y="4148"/>
                  <a:pt x="2766" y="4059"/>
                </a:cubicBezTo>
                <a:lnTo>
                  <a:pt x="3622" y="1828"/>
                </a:lnTo>
                <a:lnTo>
                  <a:pt x="3962" y="3024"/>
                </a:lnTo>
                <a:cubicBezTo>
                  <a:pt x="3991" y="3127"/>
                  <a:pt x="4081" y="3194"/>
                  <a:pt x="4182" y="3194"/>
                </a:cubicBezTo>
                <a:cubicBezTo>
                  <a:pt x="4203" y="3194"/>
                  <a:pt x="4225" y="3191"/>
                  <a:pt x="4247" y="3184"/>
                </a:cubicBezTo>
                <a:cubicBezTo>
                  <a:pt x="4301" y="3167"/>
                  <a:pt x="4336" y="3149"/>
                  <a:pt x="4372" y="3113"/>
                </a:cubicBezTo>
                <a:lnTo>
                  <a:pt x="5086" y="2364"/>
                </a:lnTo>
                <a:lnTo>
                  <a:pt x="5728" y="2364"/>
                </a:lnTo>
                <a:lnTo>
                  <a:pt x="5728" y="1828"/>
                </a:lnTo>
                <a:lnTo>
                  <a:pt x="4961" y="1828"/>
                </a:lnTo>
                <a:cubicBezTo>
                  <a:pt x="4889" y="1846"/>
                  <a:pt x="4836" y="1900"/>
                  <a:pt x="4782" y="1936"/>
                </a:cubicBezTo>
                <a:lnTo>
                  <a:pt x="4283" y="2489"/>
                </a:lnTo>
                <a:lnTo>
                  <a:pt x="3854" y="1008"/>
                </a:lnTo>
                <a:cubicBezTo>
                  <a:pt x="3824" y="917"/>
                  <a:pt x="3730" y="839"/>
                  <a:pt x="3626" y="839"/>
                </a:cubicBezTo>
                <a:cubicBezTo>
                  <a:pt x="3607" y="839"/>
                  <a:pt x="3588" y="842"/>
                  <a:pt x="3569" y="847"/>
                </a:cubicBezTo>
                <a:cubicBezTo>
                  <a:pt x="3498" y="883"/>
                  <a:pt x="3426" y="918"/>
                  <a:pt x="3408" y="1008"/>
                </a:cubicBezTo>
                <a:lnTo>
                  <a:pt x="2605" y="3113"/>
                </a:lnTo>
                <a:lnTo>
                  <a:pt x="2070" y="187"/>
                </a:lnTo>
                <a:cubicBezTo>
                  <a:pt x="2040" y="81"/>
                  <a:pt x="1958" y="1"/>
                  <a:pt x="1858"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sz="1900"/>
          </a:p>
        </p:txBody>
      </p:sp>
      <p:grpSp>
        <p:nvGrpSpPr>
          <p:cNvPr id="1142" name="Google Shape;1142;p47"/>
          <p:cNvGrpSpPr/>
          <p:nvPr/>
        </p:nvGrpSpPr>
        <p:grpSpPr>
          <a:xfrm>
            <a:off x="6696108" y="4387468"/>
            <a:ext cx="271902" cy="376448"/>
            <a:chOff x="4026550" y="3640100"/>
            <a:chExt cx="205675" cy="276150"/>
          </a:xfrm>
        </p:grpSpPr>
        <p:sp>
          <p:nvSpPr>
            <p:cNvPr id="1143" name="Google Shape;1143;p47"/>
            <p:cNvSpPr/>
            <p:nvPr/>
          </p:nvSpPr>
          <p:spPr>
            <a:xfrm>
              <a:off x="4119325" y="3640100"/>
              <a:ext cx="20100" cy="29925"/>
            </a:xfrm>
            <a:custGeom>
              <a:rect b="b" l="l" r="r" t="t"/>
              <a:pathLst>
                <a:path extrusionOk="0" h="1197" w="804">
                  <a:moveTo>
                    <a:pt x="411" y="1"/>
                  </a:moveTo>
                  <a:cubicBezTo>
                    <a:pt x="179" y="1"/>
                    <a:pt x="465" y="269"/>
                    <a:pt x="144" y="536"/>
                  </a:cubicBezTo>
                  <a:cubicBezTo>
                    <a:pt x="126" y="554"/>
                    <a:pt x="126" y="554"/>
                    <a:pt x="108" y="572"/>
                  </a:cubicBezTo>
                  <a:cubicBezTo>
                    <a:pt x="54" y="625"/>
                    <a:pt x="1" y="697"/>
                    <a:pt x="1" y="804"/>
                  </a:cubicBezTo>
                  <a:cubicBezTo>
                    <a:pt x="1" y="1036"/>
                    <a:pt x="179" y="1196"/>
                    <a:pt x="411" y="1196"/>
                  </a:cubicBezTo>
                  <a:cubicBezTo>
                    <a:pt x="643" y="1196"/>
                    <a:pt x="804" y="1036"/>
                    <a:pt x="804" y="804"/>
                  </a:cubicBezTo>
                  <a:cubicBezTo>
                    <a:pt x="804" y="572"/>
                    <a:pt x="643" y="1"/>
                    <a:pt x="411"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144" name="Google Shape;1144;p47"/>
            <p:cNvSpPr/>
            <p:nvPr/>
          </p:nvSpPr>
          <p:spPr>
            <a:xfrm>
              <a:off x="4086325" y="3656625"/>
              <a:ext cx="19650" cy="29900"/>
            </a:xfrm>
            <a:custGeom>
              <a:rect b="b" l="l" r="r" t="t"/>
              <a:pathLst>
                <a:path extrusionOk="0" h="1196" w="786">
                  <a:moveTo>
                    <a:pt x="393" y="0"/>
                  </a:moveTo>
                  <a:cubicBezTo>
                    <a:pt x="161" y="0"/>
                    <a:pt x="447" y="268"/>
                    <a:pt x="125" y="535"/>
                  </a:cubicBezTo>
                  <a:cubicBezTo>
                    <a:pt x="125" y="553"/>
                    <a:pt x="125" y="553"/>
                    <a:pt x="108" y="571"/>
                  </a:cubicBezTo>
                  <a:cubicBezTo>
                    <a:pt x="54" y="642"/>
                    <a:pt x="1" y="696"/>
                    <a:pt x="1" y="803"/>
                  </a:cubicBezTo>
                  <a:cubicBezTo>
                    <a:pt x="1" y="1035"/>
                    <a:pt x="161" y="1196"/>
                    <a:pt x="393" y="1196"/>
                  </a:cubicBezTo>
                  <a:cubicBezTo>
                    <a:pt x="625" y="1196"/>
                    <a:pt x="786" y="1035"/>
                    <a:pt x="786" y="803"/>
                  </a:cubicBezTo>
                  <a:cubicBezTo>
                    <a:pt x="786" y="571"/>
                    <a:pt x="625" y="0"/>
                    <a:pt x="393"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145" name="Google Shape;1145;p47"/>
            <p:cNvSpPr/>
            <p:nvPr/>
          </p:nvSpPr>
          <p:spPr>
            <a:xfrm>
              <a:off x="4152800" y="3656625"/>
              <a:ext cx="19650" cy="29900"/>
            </a:xfrm>
            <a:custGeom>
              <a:rect b="b" l="l" r="r" t="t"/>
              <a:pathLst>
                <a:path extrusionOk="0" h="1196" w="786">
                  <a:moveTo>
                    <a:pt x="393" y="0"/>
                  </a:moveTo>
                  <a:cubicBezTo>
                    <a:pt x="161" y="0"/>
                    <a:pt x="446" y="268"/>
                    <a:pt x="125" y="535"/>
                  </a:cubicBezTo>
                  <a:cubicBezTo>
                    <a:pt x="125" y="553"/>
                    <a:pt x="125" y="553"/>
                    <a:pt x="107" y="571"/>
                  </a:cubicBezTo>
                  <a:cubicBezTo>
                    <a:pt x="54" y="642"/>
                    <a:pt x="0" y="696"/>
                    <a:pt x="0" y="803"/>
                  </a:cubicBezTo>
                  <a:cubicBezTo>
                    <a:pt x="0" y="1035"/>
                    <a:pt x="161" y="1196"/>
                    <a:pt x="393" y="1196"/>
                  </a:cubicBezTo>
                  <a:cubicBezTo>
                    <a:pt x="625" y="1196"/>
                    <a:pt x="785" y="1035"/>
                    <a:pt x="785" y="803"/>
                  </a:cubicBezTo>
                  <a:cubicBezTo>
                    <a:pt x="785" y="571"/>
                    <a:pt x="625" y="0"/>
                    <a:pt x="393"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146" name="Google Shape;1146;p47"/>
            <p:cNvSpPr/>
            <p:nvPr/>
          </p:nvSpPr>
          <p:spPr>
            <a:xfrm>
              <a:off x="4035925" y="3683375"/>
              <a:ext cx="186475" cy="129600"/>
            </a:xfrm>
            <a:custGeom>
              <a:rect b="b" l="l" r="r" t="t"/>
              <a:pathLst>
                <a:path extrusionOk="0" h="5184" w="7459">
                  <a:moveTo>
                    <a:pt x="3729" y="1"/>
                  </a:moveTo>
                  <a:cubicBezTo>
                    <a:pt x="3497" y="1"/>
                    <a:pt x="3337" y="54"/>
                    <a:pt x="3337" y="126"/>
                  </a:cubicBezTo>
                  <a:lnTo>
                    <a:pt x="3337" y="2124"/>
                  </a:lnTo>
                  <a:cubicBezTo>
                    <a:pt x="3141" y="2124"/>
                    <a:pt x="2980" y="2142"/>
                    <a:pt x="2802" y="2160"/>
                  </a:cubicBezTo>
                  <a:lnTo>
                    <a:pt x="2802" y="804"/>
                  </a:lnTo>
                  <a:cubicBezTo>
                    <a:pt x="2802" y="714"/>
                    <a:pt x="2623" y="661"/>
                    <a:pt x="2409" y="661"/>
                  </a:cubicBezTo>
                  <a:cubicBezTo>
                    <a:pt x="2177" y="661"/>
                    <a:pt x="1999" y="714"/>
                    <a:pt x="1999" y="804"/>
                  </a:cubicBezTo>
                  <a:lnTo>
                    <a:pt x="1999" y="2231"/>
                  </a:lnTo>
                  <a:cubicBezTo>
                    <a:pt x="821" y="2392"/>
                    <a:pt x="0" y="2695"/>
                    <a:pt x="0" y="3052"/>
                  </a:cubicBezTo>
                  <a:lnTo>
                    <a:pt x="0" y="4782"/>
                  </a:lnTo>
                  <a:cubicBezTo>
                    <a:pt x="321" y="4782"/>
                    <a:pt x="607" y="4890"/>
                    <a:pt x="839" y="5104"/>
                  </a:cubicBezTo>
                  <a:cubicBezTo>
                    <a:pt x="892" y="5157"/>
                    <a:pt x="995" y="5184"/>
                    <a:pt x="1095" y="5184"/>
                  </a:cubicBezTo>
                  <a:cubicBezTo>
                    <a:pt x="1196" y="5184"/>
                    <a:pt x="1294" y="5157"/>
                    <a:pt x="1339" y="5104"/>
                  </a:cubicBezTo>
                  <a:cubicBezTo>
                    <a:pt x="1553" y="4898"/>
                    <a:pt x="1860" y="4796"/>
                    <a:pt x="2166" y="4796"/>
                  </a:cubicBezTo>
                  <a:cubicBezTo>
                    <a:pt x="2472" y="4796"/>
                    <a:pt x="2775" y="4898"/>
                    <a:pt x="2980" y="5104"/>
                  </a:cubicBezTo>
                  <a:cubicBezTo>
                    <a:pt x="3034" y="5157"/>
                    <a:pt x="3136" y="5184"/>
                    <a:pt x="3239" y="5184"/>
                  </a:cubicBezTo>
                  <a:cubicBezTo>
                    <a:pt x="3341" y="5184"/>
                    <a:pt x="3444" y="5157"/>
                    <a:pt x="3497" y="5104"/>
                  </a:cubicBezTo>
                  <a:cubicBezTo>
                    <a:pt x="3703" y="4898"/>
                    <a:pt x="4006" y="4796"/>
                    <a:pt x="4309" y="4796"/>
                  </a:cubicBezTo>
                  <a:cubicBezTo>
                    <a:pt x="4613" y="4796"/>
                    <a:pt x="4916" y="4898"/>
                    <a:pt x="5121" y="5104"/>
                  </a:cubicBezTo>
                  <a:cubicBezTo>
                    <a:pt x="5175" y="5157"/>
                    <a:pt x="5277" y="5184"/>
                    <a:pt x="5380" y="5184"/>
                  </a:cubicBezTo>
                  <a:cubicBezTo>
                    <a:pt x="5482" y="5184"/>
                    <a:pt x="5585" y="5157"/>
                    <a:pt x="5639" y="5104"/>
                  </a:cubicBezTo>
                  <a:cubicBezTo>
                    <a:pt x="5844" y="4898"/>
                    <a:pt x="6147" y="4796"/>
                    <a:pt x="6450" y="4796"/>
                  </a:cubicBezTo>
                  <a:cubicBezTo>
                    <a:pt x="6754" y="4796"/>
                    <a:pt x="7057" y="4898"/>
                    <a:pt x="7262" y="5104"/>
                  </a:cubicBezTo>
                  <a:cubicBezTo>
                    <a:pt x="7298" y="5139"/>
                    <a:pt x="7369" y="5157"/>
                    <a:pt x="7459" y="5175"/>
                  </a:cubicBezTo>
                  <a:lnTo>
                    <a:pt x="7459" y="3052"/>
                  </a:lnTo>
                  <a:cubicBezTo>
                    <a:pt x="7459" y="2695"/>
                    <a:pt x="6638" y="2392"/>
                    <a:pt x="5460" y="2231"/>
                  </a:cubicBezTo>
                  <a:lnTo>
                    <a:pt x="5460" y="804"/>
                  </a:lnTo>
                  <a:cubicBezTo>
                    <a:pt x="5460" y="714"/>
                    <a:pt x="5282" y="661"/>
                    <a:pt x="5068" y="661"/>
                  </a:cubicBezTo>
                  <a:cubicBezTo>
                    <a:pt x="4836" y="661"/>
                    <a:pt x="4657" y="714"/>
                    <a:pt x="4657" y="804"/>
                  </a:cubicBezTo>
                  <a:lnTo>
                    <a:pt x="4657" y="2160"/>
                  </a:lnTo>
                  <a:cubicBezTo>
                    <a:pt x="4479" y="2142"/>
                    <a:pt x="4318" y="2142"/>
                    <a:pt x="4122" y="2124"/>
                  </a:cubicBezTo>
                  <a:lnTo>
                    <a:pt x="4122" y="126"/>
                  </a:lnTo>
                  <a:cubicBezTo>
                    <a:pt x="4122" y="54"/>
                    <a:pt x="3961" y="1"/>
                    <a:pt x="3729"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147" name="Google Shape;1147;p47"/>
            <p:cNvSpPr/>
            <p:nvPr/>
          </p:nvSpPr>
          <p:spPr>
            <a:xfrm>
              <a:off x="4037250" y="3823000"/>
              <a:ext cx="186050" cy="59800"/>
            </a:xfrm>
            <a:custGeom>
              <a:rect b="b" l="l" r="r" t="t"/>
              <a:pathLst>
                <a:path extrusionOk="0" h="2392" w="7442">
                  <a:moveTo>
                    <a:pt x="1" y="0"/>
                  </a:moveTo>
                  <a:lnTo>
                    <a:pt x="1" y="2391"/>
                  </a:lnTo>
                  <a:lnTo>
                    <a:pt x="7441" y="2391"/>
                  </a:lnTo>
                  <a:lnTo>
                    <a:pt x="7441" y="393"/>
                  </a:lnTo>
                  <a:lnTo>
                    <a:pt x="7406" y="393"/>
                  </a:lnTo>
                  <a:cubicBezTo>
                    <a:pt x="7138" y="375"/>
                    <a:pt x="6852" y="268"/>
                    <a:pt x="6674" y="90"/>
                  </a:cubicBezTo>
                  <a:cubicBezTo>
                    <a:pt x="6620" y="36"/>
                    <a:pt x="6518" y="9"/>
                    <a:pt x="6415" y="9"/>
                  </a:cubicBezTo>
                  <a:cubicBezTo>
                    <a:pt x="6313" y="9"/>
                    <a:pt x="6210" y="36"/>
                    <a:pt x="6157" y="90"/>
                  </a:cubicBezTo>
                  <a:cubicBezTo>
                    <a:pt x="5951" y="295"/>
                    <a:pt x="5648" y="397"/>
                    <a:pt x="5345" y="397"/>
                  </a:cubicBezTo>
                  <a:cubicBezTo>
                    <a:pt x="5041" y="397"/>
                    <a:pt x="4738" y="295"/>
                    <a:pt x="4533" y="90"/>
                  </a:cubicBezTo>
                  <a:cubicBezTo>
                    <a:pt x="4479" y="36"/>
                    <a:pt x="4377" y="9"/>
                    <a:pt x="4274" y="9"/>
                  </a:cubicBezTo>
                  <a:cubicBezTo>
                    <a:pt x="4172" y="9"/>
                    <a:pt x="4069" y="36"/>
                    <a:pt x="4015" y="90"/>
                  </a:cubicBezTo>
                  <a:cubicBezTo>
                    <a:pt x="3810" y="295"/>
                    <a:pt x="3507" y="397"/>
                    <a:pt x="3204" y="397"/>
                  </a:cubicBezTo>
                  <a:cubicBezTo>
                    <a:pt x="2900" y="397"/>
                    <a:pt x="2597" y="295"/>
                    <a:pt x="2392" y="90"/>
                  </a:cubicBezTo>
                  <a:cubicBezTo>
                    <a:pt x="2338" y="36"/>
                    <a:pt x="2240" y="9"/>
                    <a:pt x="2140" y="9"/>
                  </a:cubicBezTo>
                  <a:cubicBezTo>
                    <a:pt x="2039" y="9"/>
                    <a:pt x="1937" y="36"/>
                    <a:pt x="1874" y="90"/>
                  </a:cubicBezTo>
                  <a:cubicBezTo>
                    <a:pt x="1669" y="295"/>
                    <a:pt x="1366" y="397"/>
                    <a:pt x="1062" y="397"/>
                  </a:cubicBezTo>
                  <a:cubicBezTo>
                    <a:pt x="759" y="397"/>
                    <a:pt x="456" y="295"/>
                    <a:pt x="251" y="90"/>
                  </a:cubicBezTo>
                  <a:cubicBezTo>
                    <a:pt x="197" y="36"/>
                    <a:pt x="90" y="0"/>
                    <a:pt x="1"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148" name="Google Shape;1148;p47"/>
            <p:cNvSpPr/>
            <p:nvPr/>
          </p:nvSpPr>
          <p:spPr>
            <a:xfrm>
              <a:off x="4026550" y="3896150"/>
              <a:ext cx="205675" cy="20100"/>
            </a:xfrm>
            <a:custGeom>
              <a:rect b="b" l="l" r="r" t="t"/>
              <a:pathLst>
                <a:path extrusionOk="0" h="804" w="8227">
                  <a:moveTo>
                    <a:pt x="393" y="1"/>
                  </a:moveTo>
                  <a:cubicBezTo>
                    <a:pt x="161" y="1"/>
                    <a:pt x="1" y="179"/>
                    <a:pt x="1" y="411"/>
                  </a:cubicBezTo>
                  <a:cubicBezTo>
                    <a:pt x="1" y="643"/>
                    <a:pt x="161" y="803"/>
                    <a:pt x="393" y="803"/>
                  </a:cubicBezTo>
                  <a:lnTo>
                    <a:pt x="7834" y="803"/>
                  </a:lnTo>
                  <a:cubicBezTo>
                    <a:pt x="8065" y="803"/>
                    <a:pt x="8226" y="643"/>
                    <a:pt x="8226" y="411"/>
                  </a:cubicBezTo>
                  <a:cubicBezTo>
                    <a:pt x="8226" y="179"/>
                    <a:pt x="8065" y="1"/>
                    <a:pt x="7834"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sp>
        <p:nvSpPr>
          <p:cNvPr id="1149" name="Google Shape;1149;p47"/>
          <p:cNvSpPr/>
          <p:nvPr/>
        </p:nvSpPr>
        <p:spPr>
          <a:xfrm>
            <a:off x="7189931" y="4453383"/>
            <a:ext cx="319032" cy="363054"/>
          </a:xfrm>
          <a:custGeom>
            <a:rect b="b" l="l" r="r" t="t"/>
            <a:pathLst>
              <a:path extrusionOk="0" h="10653" w="9653">
                <a:moveTo>
                  <a:pt x="4818" y="1"/>
                </a:moveTo>
                <a:cubicBezTo>
                  <a:pt x="4603" y="1"/>
                  <a:pt x="4425" y="179"/>
                  <a:pt x="4425" y="411"/>
                </a:cubicBezTo>
                <a:lnTo>
                  <a:pt x="4425" y="1607"/>
                </a:lnTo>
                <a:lnTo>
                  <a:pt x="1356" y="1607"/>
                </a:lnTo>
                <a:cubicBezTo>
                  <a:pt x="670" y="2310"/>
                  <a:pt x="36" y="2927"/>
                  <a:pt x="1" y="2927"/>
                </a:cubicBezTo>
                <a:cubicBezTo>
                  <a:pt x="1" y="2927"/>
                  <a:pt x="0" y="2927"/>
                  <a:pt x="0" y="2927"/>
                </a:cubicBezTo>
                <a:lnTo>
                  <a:pt x="0" y="2927"/>
                </a:lnTo>
                <a:lnTo>
                  <a:pt x="1338" y="4265"/>
                </a:lnTo>
                <a:lnTo>
                  <a:pt x="4425" y="4265"/>
                </a:lnTo>
                <a:lnTo>
                  <a:pt x="4425" y="10653"/>
                </a:lnTo>
                <a:lnTo>
                  <a:pt x="5228" y="10653"/>
                </a:lnTo>
                <a:lnTo>
                  <a:pt x="5228" y="7459"/>
                </a:lnTo>
                <a:lnTo>
                  <a:pt x="8279" y="7459"/>
                </a:lnTo>
                <a:cubicBezTo>
                  <a:pt x="8993" y="6745"/>
                  <a:pt x="9635" y="6121"/>
                  <a:pt x="9653" y="6121"/>
                </a:cubicBezTo>
                <a:lnTo>
                  <a:pt x="8315" y="4800"/>
                </a:lnTo>
                <a:lnTo>
                  <a:pt x="5228" y="4800"/>
                </a:lnTo>
                <a:lnTo>
                  <a:pt x="5228" y="411"/>
                </a:lnTo>
                <a:cubicBezTo>
                  <a:pt x="5228" y="179"/>
                  <a:pt x="5050" y="1"/>
                  <a:pt x="4818"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nvGrpSpPr>
          <p:cNvPr id="1150" name="Google Shape;1150;p47"/>
          <p:cNvGrpSpPr/>
          <p:nvPr/>
        </p:nvGrpSpPr>
        <p:grpSpPr>
          <a:xfrm>
            <a:off x="7732713" y="4486703"/>
            <a:ext cx="351487" cy="294826"/>
            <a:chOff x="853250" y="4006875"/>
            <a:chExt cx="265875" cy="216275"/>
          </a:xfrm>
        </p:grpSpPr>
        <p:sp>
          <p:nvSpPr>
            <p:cNvPr id="1151" name="Google Shape;1151;p47"/>
            <p:cNvSpPr/>
            <p:nvPr/>
          </p:nvSpPr>
          <p:spPr>
            <a:xfrm>
              <a:off x="1016500" y="4006875"/>
              <a:ext cx="70950" cy="106525"/>
            </a:xfrm>
            <a:custGeom>
              <a:rect b="b" l="l" r="r" t="t"/>
              <a:pathLst>
                <a:path extrusionOk="0" h="4261" w="2838">
                  <a:moveTo>
                    <a:pt x="1464" y="782"/>
                  </a:moveTo>
                  <a:cubicBezTo>
                    <a:pt x="1785" y="782"/>
                    <a:pt x="2052" y="1049"/>
                    <a:pt x="2052" y="1370"/>
                  </a:cubicBezTo>
                  <a:cubicBezTo>
                    <a:pt x="2052" y="1531"/>
                    <a:pt x="1981" y="1656"/>
                    <a:pt x="1874" y="1781"/>
                  </a:cubicBezTo>
                  <a:cubicBezTo>
                    <a:pt x="1749" y="1906"/>
                    <a:pt x="1606" y="1959"/>
                    <a:pt x="1446" y="1959"/>
                  </a:cubicBezTo>
                  <a:cubicBezTo>
                    <a:pt x="1125" y="1959"/>
                    <a:pt x="875" y="1692"/>
                    <a:pt x="875" y="1370"/>
                  </a:cubicBezTo>
                  <a:cubicBezTo>
                    <a:pt x="875" y="1049"/>
                    <a:pt x="1142" y="782"/>
                    <a:pt x="1464" y="782"/>
                  </a:cubicBezTo>
                  <a:close/>
                  <a:moveTo>
                    <a:pt x="1437" y="0"/>
                  </a:moveTo>
                  <a:cubicBezTo>
                    <a:pt x="1256" y="0"/>
                    <a:pt x="1067" y="33"/>
                    <a:pt x="875" y="104"/>
                  </a:cubicBezTo>
                  <a:cubicBezTo>
                    <a:pt x="589" y="211"/>
                    <a:pt x="357" y="443"/>
                    <a:pt x="215" y="710"/>
                  </a:cubicBezTo>
                  <a:cubicBezTo>
                    <a:pt x="36" y="1067"/>
                    <a:pt x="0" y="1477"/>
                    <a:pt x="143" y="1852"/>
                  </a:cubicBezTo>
                  <a:lnTo>
                    <a:pt x="785" y="3244"/>
                  </a:lnTo>
                  <a:lnTo>
                    <a:pt x="1214" y="4118"/>
                  </a:lnTo>
                  <a:cubicBezTo>
                    <a:pt x="1249" y="4207"/>
                    <a:pt x="1356" y="4261"/>
                    <a:pt x="1446" y="4261"/>
                  </a:cubicBezTo>
                  <a:cubicBezTo>
                    <a:pt x="1553" y="4261"/>
                    <a:pt x="1642" y="4207"/>
                    <a:pt x="1695" y="4118"/>
                  </a:cubicBezTo>
                  <a:lnTo>
                    <a:pt x="2106" y="3244"/>
                  </a:lnTo>
                  <a:lnTo>
                    <a:pt x="2748" y="1870"/>
                  </a:lnTo>
                  <a:cubicBezTo>
                    <a:pt x="2820" y="1709"/>
                    <a:pt x="2837" y="1531"/>
                    <a:pt x="2837" y="1370"/>
                  </a:cubicBezTo>
                  <a:cubicBezTo>
                    <a:pt x="2837" y="603"/>
                    <a:pt x="2215" y="0"/>
                    <a:pt x="1437"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152" name="Google Shape;1152;p47"/>
            <p:cNvSpPr/>
            <p:nvPr/>
          </p:nvSpPr>
          <p:spPr>
            <a:xfrm>
              <a:off x="853250" y="4036650"/>
              <a:ext cx="265875" cy="186500"/>
            </a:xfrm>
            <a:custGeom>
              <a:rect b="b" l="l" r="r" t="t"/>
              <a:pathLst>
                <a:path extrusionOk="0" h="7460" w="10635">
                  <a:moveTo>
                    <a:pt x="2391" y="1036"/>
                  </a:moveTo>
                  <a:lnTo>
                    <a:pt x="2391" y="5372"/>
                  </a:lnTo>
                  <a:lnTo>
                    <a:pt x="803" y="6175"/>
                  </a:lnTo>
                  <a:lnTo>
                    <a:pt x="803" y="1839"/>
                  </a:lnTo>
                  <a:lnTo>
                    <a:pt x="2391" y="1036"/>
                  </a:lnTo>
                  <a:close/>
                  <a:moveTo>
                    <a:pt x="2926" y="1036"/>
                  </a:moveTo>
                  <a:lnTo>
                    <a:pt x="5049" y="2106"/>
                  </a:lnTo>
                  <a:lnTo>
                    <a:pt x="5049" y="6442"/>
                  </a:lnTo>
                  <a:lnTo>
                    <a:pt x="2926" y="5372"/>
                  </a:lnTo>
                  <a:lnTo>
                    <a:pt x="2926" y="1036"/>
                  </a:lnTo>
                  <a:close/>
                  <a:moveTo>
                    <a:pt x="2659" y="1"/>
                  </a:moveTo>
                  <a:lnTo>
                    <a:pt x="0" y="1339"/>
                  </a:lnTo>
                  <a:lnTo>
                    <a:pt x="0" y="7459"/>
                  </a:lnTo>
                  <a:lnTo>
                    <a:pt x="2659" y="6121"/>
                  </a:lnTo>
                  <a:lnTo>
                    <a:pt x="5317" y="7459"/>
                  </a:lnTo>
                  <a:lnTo>
                    <a:pt x="7976" y="6121"/>
                  </a:lnTo>
                  <a:lnTo>
                    <a:pt x="10634" y="7459"/>
                  </a:lnTo>
                  <a:lnTo>
                    <a:pt x="10634" y="1339"/>
                  </a:lnTo>
                  <a:lnTo>
                    <a:pt x="9760" y="911"/>
                  </a:lnTo>
                  <a:lnTo>
                    <a:pt x="9439" y="1625"/>
                  </a:lnTo>
                  <a:lnTo>
                    <a:pt x="9831" y="1839"/>
                  </a:lnTo>
                  <a:lnTo>
                    <a:pt x="9831" y="6175"/>
                  </a:lnTo>
                  <a:lnTo>
                    <a:pt x="8243" y="5372"/>
                  </a:lnTo>
                  <a:lnTo>
                    <a:pt x="8243" y="3605"/>
                  </a:lnTo>
                  <a:lnTo>
                    <a:pt x="7708" y="3605"/>
                  </a:lnTo>
                  <a:lnTo>
                    <a:pt x="7708" y="5372"/>
                  </a:lnTo>
                  <a:lnTo>
                    <a:pt x="5585" y="6442"/>
                  </a:lnTo>
                  <a:lnTo>
                    <a:pt x="5585" y="2106"/>
                  </a:lnTo>
                  <a:lnTo>
                    <a:pt x="6530" y="1625"/>
                  </a:lnTo>
                  <a:lnTo>
                    <a:pt x="6191" y="911"/>
                  </a:lnTo>
                  <a:lnTo>
                    <a:pt x="5317" y="1339"/>
                  </a:lnTo>
                  <a:lnTo>
                    <a:pt x="2659" y="1"/>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grpSp>
        <p:nvGrpSpPr>
          <p:cNvPr id="1153" name="Google Shape;1153;p47"/>
          <p:cNvGrpSpPr/>
          <p:nvPr/>
        </p:nvGrpSpPr>
        <p:grpSpPr>
          <a:xfrm>
            <a:off x="8910280" y="4452282"/>
            <a:ext cx="245925" cy="363668"/>
            <a:chOff x="1978675" y="3981800"/>
            <a:chExt cx="186025" cy="266775"/>
          </a:xfrm>
        </p:grpSpPr>
        <p:sp>
          <p:nvSpPr>
            <p:cNvPr id="1154" name="Google Shape;1154;p47"/>
            <p:cNvSpPr/>
            <p:nvPr/>
          </p:nvSpPr>
          <p:spPr>
            <a:xfrm>
              <a:off x="1978675" y="3982250"/>
              <a:ext cx="20075" cy="266325"/>
            </a:xfrm>
            <a:custGeom>
              <a:rect b="b" l="l" r="r" t="t"/>
              <a:pathLst>
                <a:path extrusionOk="0" h="10653" w="803">
                  <a:moveTo>
                    <a:pt x="393" y="0"/>
                  </a:moveTo>
                  <a:cubicBezTo>
                    <a:pt x="178" y="0"/>
                    <a:pt x="0" y="179"/>
                    <a:pt x="0" y="411"/>
                  </a:cubicBezTo>
                  <a:lnTo>
                    <a:pt x="0" y="10652"/>
                  </a:lnTo>
                  <a:lnTo>
                    <a:pt x="803" y="10652"/>
                  </a:lnTo>
                  <a:lnTo>
                    <a:pt x="803" y="411"/>
                  </a:lnTo>
                  <a:cubicBezTo>
                    <a:pt x="803" y="179"/>
                    <a:pt x="625" y="0"/>
                    <a:pt x="393"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155" name="Google Shape;1155;p47"/>
            <p:cNvSpPr/>
            <p:nvPr/>
          </p:nvSpPr>
          <p:spPr>
            <a:xfrm>
              <a:off x="2012125" y="3981800"/>
              <a:ext cx="152575" cy="119575"/>
            </a:xfrm>
            <a:custGeom>
              <a:rect b="b" l="l" r="r" t="t"/>
              <a:pathLst>
                <a:path extrusionOk="0" h="4783" w="6103">
                  <a:moveTo>
                    <a:pt x="1695" y="0"/>
                  </a:moveTo>
                  <a:cubicBezTo>
                    <a:pt x="518" y="0"/>
                    <a:pt x="0" y="375"/>
                    <a:pt x="0" y="375"/>
                  </a:cubicBezTo>
                  <a:lnTo>
                    <a:pt x="0" y="4782"/>
                  </a:lnTo>
                  <a:cubicBezTo>
                    <a:pt x="0" y="4782"/>
                    <a:pt x="500" y="4390"/>
                    <a:pt x="1695" y="4390"/>
                  </a:cubicBezTo>
                  <a:cubicBezTo>
                    <a:pt x="2637" y="4390"/>
                    <a:pt x="3579" y="4749"/>
                    <a:pt x="4593" y="4749"/>
                  </a:cubicBezTo>
                  <a:cubicBezTo>
                    <a:pt x="5077" y="4749"/>
                    <a:pt x="5578" y="4667"/>
                    <a:pt x="6102" y="4425"/>
                  </a:cubicBezTo>
                  <a:lnTo>
                    <a:pt x="6102" y="18"/>
                  </a:lnTo>
                  <a:cubicBezTo>
                    <a:pt x="5431" y="222"/>
                    <a:pt x="4876" y="291"/>
                    <a:pt x="4385" y="291"/>
                  </a:cubicBezTo>
                  <a:cubicBezTo>
                    <a:pt x="3374" y="291"/>
                    <a:pt x="2632" y="0"/>
                    <a:pt x="1695"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sp>
        <p:nvSpPr>
          <p:cNvPr id="1156" name="Google Shape;1156;p47"/>
          <p:cNvSpPr/>
          <p:nvPr/>
        </p:nvSpPr>
        <p:spPr>
          <a:xfrm>
            <a:off x="8307296" y="4473715"/>
            <a:ext cx="317875" cy="322363"/>
          </a:xfrm>
          <a:custGeom>
            <a:rect b="b" l="l" r="r" t="t"/>
            <a:pathLst>
              <a:path extrusionOk="0" h="9459" w="9618">
                <a:moveTo>
                  <a:pt x="4086" y="1"/>
                </a:moveTo>
                <a:cubicBezTo>
                  <a:pt x="3985" y="1"/>
                  <a:pt x="3883" y="35"/>
                  <a:pt x="3801" y="112"/>
                </a:cubicBezTo>
                <a:lnTo>
                  <a:pt x="250" y="3663"/>
                </a:lnTo>
                <a:cubicBezTo>
                  <a:pt x="0" y="3913"/>
                  <a:pt x="196" y="4377"/>
                  <a:pt x="571" y="4430"/>
                </a:cubicBezTo>
                <a:cubicBezTo>
                  <a:pt x="658" y="4439"/>
                  <a:pt x="745" y="4444"/>
                  <a:pt x="832" y="4444"/>
                </a:cubicBezTo>
                <a:cubicBezTo>
                  <a:pt x="1261" y="4444"/>
                  <a:pt x="1684" y="4335"/>
                  <a:pt x="2070" y="4127"/>
                </a:cubicBezTo>
                <a:lnTo>
                  <a:pt x="4336" y="6964"/>
                </a:lnTo>
                <a:cubicBezTo>
                  <a:pt x="3979" y="7624"/>
                  <a:pt x="3819" y="8267"/>
                  <a:pt x="3854" y="8802"/>
                </a:cubicBezTo>
                <a:cubicBezTo>
                  <a:pt x="3872" y="8998"/>
                  <a:pt x="3997" y="9177"/>
                  <a:pt x="4193" y="9248"/>
                </a:cubicBezTo>
                <a:cubicBezTo>
                  <a:pt x="4259" y="9278"/>
                  <a:pt x="4326" y="9292"/>
                  <a:pt x="4392" y="9292"/>
                </a:cubicBezTo>
                <a:cubicBezTo>
                  <a:pt x="4524" y="9292"/>
                  <a:pt x="4651" y="9236"/>
                  <a:pt x="4746" y="9141"/>
                </a:cubicBezTo>
                <a:lnTo>
                  <a:pt x="6655" y="7232"/>
                </a:lnTo>
                <a:lnTo>
                  <a:pt x="9368" y="9426"/>
                </a:lnTo>
                <a:cubicBezTo>
                  <a:pt x="9383" y="9449"/>
                  <a:pt x="9410" y="9459"/>
                  <a:pt x="9441" y="9459"/>
                </a:cubicBezTo>
                <a:cubicBezTo>
                  <a:pt x="9484" y="9459"/>
                  <a:pt x="9533" y="9440"/>
                  <a:pt x="9564" y="9409"/>
                </a:cubicBezTo>
                <a:cubicBezTo>
                  <a:pt x="9617" y="9355"/>
                  <a:pt x="9617" y="9284"/>
                  <a:pt x="9564" y="9212"/>
                </a:cubicBezTo>
                <a:lnTo>
                  <a:pt x="7369" y="6518"/>
                </a:lnTo>
                <a:lnTo>
                  <a:pt x="9278" y="4627"/>
                </a:lnTo>
                <a:cubicBezTo>
                  <a:pt x="9421" y="4484"/>
                  <a:pt x="9457" y="4270"/>
                  <a:pt x="9385" y="4056"/>
                </a:cubicBezTo>
                <a:cubicBezTo>
                  <a:pt x="9332" y="3859"/>
                  <a:pt x="9136" y="3735"/>
                  <a:pt x="8939" y="3717"/>
                </a:cubicBezTo>
                <a:cubicBezTo>
                  <a:pt x="8877" y="3710"/>
                  <a:pt x="8813" y="3707"/>
                  <a:pt x="8747" y="3707"/>
                </a:cubicBezTo>
                <a:cubicBezTo>
                  <a:pt x="8254" y="3707"/>
                  <a:pt x="7685" y="3883"/>
                  <a:pt x="7102" y="4198"/>
                </a:cubicBezTo>
                <a:lnTo>
                  <a:pt x="4265" y="1932"/>
                </a:lnTo>
                <a:cubicBezTo>
                  <a:pt x="4514" y="1469"/>
                  <a:pt x="4621" y="951"/>
                  <a:pt x="4568" y="434"/>
                </a:cubicBezTo>
                <a:cubicBezTo>
                  <a:pt x="4543" y="175"/>
                  <a:pt x="4314" y="1"/>
                  <a:pt x="4086"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nvGrpSpPr>
          <p:cNvPr id="1157" name="Google Shape;1157;p47"/>
          <p:cNvGrpSpPr/>
          <p:nvPr/>
        </p:nvGrpSpPr>
        <p:grpSpPr>
          <a:xfrm>
            <a:off x="9440020" y="4461726"/>
            <a:ext cx="333805" cy="344821"/>
            <a:chOff x="480325" y="3970200"/>
            <a:chExt cx="252500" cy="252950"/>
          </a:xfrm>
        </p:grpSpPr>
        <p:sp>
          <p:nvSpPr>
            <p:cNvPr id="1158" name="Google Shape;1158;p47"/>
            <p:cNvSpPr/>
            <p:nvPr/>
          </p:nvSpPr>
          <p:spPr>
            <a:xfrm>
              <a:off x="480325" y="3970200"/>
              <a:ext cx="252500" cy="252950"/>
            </a:xfrm>
            <a:custGeom>
              <a:rect b="b" l="l" r="r" t="t"/>
              <a:pathLst>
                <a:path extrusionOk="0" h="10118" w="10100">
                  <a:moveTo>
                    <a:pt x="5050" y="4265"/>
                  </a:moveTo>
                  <a:cubicBezTo>
                    <a:pt x="5496" y="4265"/>
                    <a:pt x="5853" y="4622"/>
                    <a:pt x="5853" y="5068"/>
                  </a:cubicBezTo>
                  <a:cubicBezTo>
                    <a:pt x="5853" y="5496"/>
                    <a:pt x="5496" y="5853"/>
                    <a:pt x="5050" y="5853"/>
                  </a:cubicBezTo>
                  <a:cubicBezTo>
                    <a:pt x="4622" y="5853"/>
                    <a:pt x="4247" y="5496"/>
                    <a:pt x="4247" y="5068"/>
                  </a:cubicBezTo>
                  <a:cubicBezTo>
                    <a:pt x="4247" y="4622"/>
                    <a:pt x="4622" y="4265"/>
                    <a:pt x="5050" y="4265"/>
                  </a:cubicBezTo>
                  <a:close/>
                  <a:moveTo>
                    <a:pt x="5050" y="0"/>
                  </a:moveTo>
                  <a:lnTo>
                    <a:pt x="4889" y="536"/>
                  </a:lnTo>
                  <a:lnTo>
                    <a:pt x="4622" y="1374"/>
                  </a:lnTo>
                  <a:lnTo>
                    <a:pt x="3997" y="3391"/>
                  </a:lnTo>
                  <a:lnTo>
                    <a:pt x="2748" y="2730"/>
                  </a:lnTo>
                  <a:lnTo>
                    <a:pt x="3391" y="3979"/>
                  </a:lnTo>
                  <a:lnTo>
                    <a:pt x="1374" y="4622"/>
                  </a:lnTo>
                  <a:lnTo>
                    <a:pt x="536" y="4871"/>
                  </a:lnTo>
                  <a:lnTo>
                    <a:pt x="1" y="5050"/>
                  </a:lnTo>
                  <a:lnTo>
                    <a:pt x="536" y="5228"/>
                  </a:lnTo>
                  <a:lnTo>
                    <a:pt x="1339" y="5496"/>
                  </a:lnTo>
                  <a:lnTo>
                    <a:pt x="3373" y="6120"/>
                  </a:lnTo>
                  <a:lnTo>
                    <a:pt x="2730" y="7387"/>
                  </a:lnTo>
                  <a:lnTo>
                    <a:pt x="3979" y="6727"/>
                  </a:lnTo>
                  <a:lnTo>
                    <a:pt x="4622" y="8761"/>
                  </a:lnTo>
                  <a:lnTo>
                    <a:pt x="4872" y="9582"/>
                  </a:lnTo>
                  <a:lnTo>
                    <a:pt x="5032" y="10117"/>
                  </a:lnTo>
                  <a:lnTo>
                    <a:pt x="5211" y="9582"/>
                  </a:lnTo>
                  <a:lnTo>
                    <a:pt x="5478" y="8761"/>
                  </a:lnTo>
                  <a:lnTo>
                    <a:pt x="6121" y="6709"/>
                  </a:lnTo>
                  <a:lnTo>
                    <a:pt x="7370" y="7369"/>
                  </a:lnTo>
                  <a:lnTo>
                    <a:pt x="7370" y="7369"/>
                  </a:lnTo>
                  <a:lnTo>
                    <a:pt x="6709" y="6120"/>
                  </a:lnTo>
                  <a:lnTo>
                    <a:pt x="8743" y="5478"/>
                  </a:lnTo>
                  <a:lnTo>
                    <a:pt x="9564" y="5210"/>
                  </a:lnTo>
                  <a:lnTo>
                    <a:pt x="10099" y="5032"/>
                  </a:lnTo>
                  <a:lnTo>
                    <a:pt x="9564" y="4889"/>
                  </a:lnTo>
                  <a:lnTo>
                    <a:pt x="8743" y="4640"/>
                  </a:lnTo>
                  <a:lnTo>
                    <a:pt x="6727" y="3997"/>
                  </a:lnTo>
                  <a:lnTo>
                    <a:pt x="7370" y="2730"/>
                  </a:lnTo>
                  <a:lnTo>
                    <a:pt x="7370" y="2730"/>
                  </a:lnTo>
                  <a:lnTo>
                    <a:pt x="6121" y="3391"/>
                  </a:lnTo>
                  <a:lnTo>
                    <a:pt x="5478" y="1356"/>
                  </a:lnTo>
                  <a:lnTo>
                    <a:pt x="5211" y="536"/>
                  </a:lnTo>
                  <a:lnTo>
                    <a:pt x="5050" y="0"/>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159" name="Google Shape;1159;p47"/>
            <p:cNvSpPr/>
            <p:nvPr/>
          </p:nvSpPr>
          <p:spPr>
            <a:xfrm>
              <a:off x="625300" y="4115175"/>
              <a:ext cx="92800" cy="92800"/>
            </a:xfrm>
            <a:custGeom>
              <a:rect b="b" l="l" r="r" t="t"/>
              <a:pathLst>
                <a:path extrusionOk="0" h="3712" w="3712">
                  <a:moveTo>
                    <a:pt x="3712" y="0"/>
                  </a:moveTo>
                  <a:lnTo>
                    <a:pt x="3105" y="197"/>
                  </a:lnTo>
                  <a:lnTo>
                    <a:pt x="2837" y="268"/>
                  </a:lnTo>
                  <a:cubicBezTo>
                    <a:pt x="2695" y="750"/>
                    <a:pt x="2481" y="1178"/>
                    <a:pt x="2159" y="1570"/>
                  </a:cubicBezTo>
                  <a:cubicBezTo>
                    <a:pt x="1999" y="1785"/>
                    <a:pt x="1785" y="1981"/>
                    <a:pt x="1571" y="2177"/>
                  </a:cubicBezTo>
                  <a:cubicBezTo>
                    <a:pt x="1178" y="2480"/>
                    <a:pt x="750" y="2712"/>
                    <a:pt x="268" y="2837"/>
                  </a:cubicBezTo>
                  <a:lnTo>
                    <a:pt x="179" y="3123"/>
                  </a:lnTo>
                  <a:lnTo>
                    <a:pt x="0" y="3712"/>
                  </a:lnTo>
                  <a:cubicBezTo>
                    <a:pt x="875" y="3587"/>
                    <a:pt x="1678" y="3176"/>
                    <a:pt x="2338" y="2570"/>
                  </a:cubicBezTo>
                  <a:cubicBezTo>
                    <a:pt x="2409" y="2480"/>
                    <a:pt x="2498" y="2409"/>
                    <a:pt x="2570" y="2320"/>
                  </a:cubicBezTo>
                  <a:cubicBezTo>
                    <a:pt x="3176" y="1677"/>
                    <a:pt x="3569" y="857"/>
                    <a:pt x="3712"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160" name="Google Shape;1160;p47"/>
            <p:cNvSpPr/>
            <p:nvPr/>
          </p:nvSpPr>
          <p:spPr>
            <a:xfrm>
              <a:off x="625300" y="3985375"/>
              <a:ext cx="92800" cy="92800"/>
            </a:xfrm>
            <a:custGeom>
              <a:rect b="b" l="l" r="r" t="t"/>
              <a:pathLst>
                <a:path extrusionOk="0" h="3712" w="3712">
                  <a:moveTo>
                    <a:pt x="0" y="0"/>
                  </a:moveTo>
                  <a:lnTo>
                    <a:pt x="179" y="589"/>
                  </a:lnTo>
                  <a:lnTo>
                    <a:pt x="286" y="874"/>
                  </a:lnTo>
                  <a:cubicBezTo>
                    <a:pt x="750" y="1017"/>
                    <a:pt x="1178" y="1231"/>
                    <a:pt x="1553" y="1535"/>
                  </a:cubicBezTo>
                  <a:cubicBezTo>
                    <a:pt x="1785" y="1713"/>
                    <a:pt x="1981" y="1927"/>
                    <a:pt x="2159" y="2159"/>
                  </a:cubicBezTo>
                  <a:cubicBezTo>
                    <a:pt x="2481" y="2534"/>
                    <a:pt x="2695" y="2962"/>
                    <a:pt x="2837" y="3444"/>
                  </a:cubicBezTo>
                  <a:lnTo>
                    <a:pt x="3105" y="3515"/>
                  </a:lnTo>
                  <a:lnTo>
                    <a:pt x="3712" y="3711"/>
                  </a:lnTo>
                  <a:cubicBezTo>
                    <a:pt x="3569" y="2855"/>
                    <a:pt x="3159" y="2034"/>
                    <a:pt x="2570" y="1392"/>
                  </a:cubicBezTo>
                  <a:cubicBezTo>
                    <a:pt x="2481" y="1303"/>
                    <a:pt x="2409" y="1231"/>
                    <a:pt x="2320" y="1142"/>
                  </a:cubicBezTo>
                  <a:cubicBezTo>
                    <a:pt x="1678" y="553"/>
                    <a:pt x="875" y="143"/>
                    <a:pt x="0"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161" name="Google Shape;1161;p47"/>
            <p:cNvSpPr/>
            <p:nvPr/>
          </p:nvSpPr>
          <p:spPr>
            <a:xfrm>
              <a:off x="495050" y="3985375"/>
              <a:ext cx="93250" cy="92350"/>
            </a:xfrm>
            <a:custGeom>
              <a:rect b="b" l="l" r="r" t="t"/>
              <a:pathLst>
                <a:path extrusionOk="0" h="3694" w="3730">
                  <a:moveTo>
                    <a:pt x="3729" y="0"/>
                  </a:moveTo>
                  <a:cubicBezTo>
                    <a:pt x="2855" y="143"/>
                    <a:pt x="2034" y="535"/>
                    <a:pt x="1392" y="1124"/>
                  </a:cubicBezTo>
                  <a:cubicBezTo>
                    <a:pt x="1303" y="1213"/>
                    <a:pt x="1232" y="1285"/>
                    <a:pt x="1160" y="1374"/>
                  </a:cubicBezTo>
                  <a:cubicBezTo>
                    <a:pt x="553" y="2034"/>
                    <a:pt x="143" y="2837"/>
                    <a:pt x="0" y="3694"/>
                  </a:cubicBezTo>
                  <a:lnTo>
                    <a:pt x="589" y="3515"/>
                  </a:lnTo>
                  <a:lnTo>
                    <a:pt x="892" y="3426"/>
                  </a:lnTo>
                  <a:cubicBezTo>
                    <a:pt x="1017" y="2962"/>
                    <a:pt x="1249" y="2516"/>
                    <a:pt x="1553" y="2123"/>
                  </a:cubicBezTo>
                  <a:cubicBezTo>
                    <a:pt x="1731" y="1909"/>
                    <a:pt x="1927" y="1695"/>
                    <a:pt x="2159" y="1517"/>
                  </a:cubicBezTo>
                  <a:cubicBezTo>
                    <a:pt x="2552" y="1213"/>
                    <a:pt x="2980" y="999"/>
                    <a:pt x="3444" y="857"/>
                  </a:cubicBezTo>
                  <a:lnTo>
                    <a:pt x="3533" y="589"/>
                  </a:lnTo>
                  <a:lnTo>
                    <a:pt x="3729" y="0"/>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162" name="Google Shape;1162;p47"/>
            <p:cNvSpPr/>
            <p:nvPr/>
          </p:nvSpPr>
          <p:spPr>
            <a:xfrm>
              <a:off x="495050" y="4115625"/>
              <a:ext cx="93250" cy="92350"/>
            </a:xfrm>
            <a:custGeom>
              <a:rect b="b" l="l" r="r" t="t"/>
              <a:pathLst>
                <a:path extrusionOk="0" h="3694" w="3730">
                  <a:moveTo>
                    <a:pt x="0" y="0"/>
                  </a:moveTo>
                  <a:cubicBezTo>
                    <a:pt x="161" y="874"/>
                    <a:pt x="553" y="1677"/>
                    <a:pt x="1160" y="2320"/>
                  </a:cubicBezTo>
                  <a:cubicBezTo>
                    <a:pt x="1232" y="2409"/>
                    <a:pt x="1303" y="2480"/>
                    <a:pt x="1392" y="2569"/>
                  </a:cubicBezTo>
                  <a:cubicBezTo>
                    <a:pt x="2034" y="3158"/>
                    <a:pt x="2855" y="3569"/>
                    <a:pt x="3729" y="3694"/>
                  </a:cubicBezTo>
                  <a:lnTo>
                    <a:pt x="3515" y="3105"/>
                  </a:lnTo>
                  <a:lnTo>
                    <a:pt x="3444" y="2819"/>
                  </a:lnTo>
                  <a:cubicBezTo>
                    <a:pt x="2980" y="2694"/>
                    <a:pt x="2534" y="2462"/>
                    <a:pt x="2159" y="2159"/>
                  </a:cubicBezTo>
                  <a:cubicBezTo>
                    <a:pt x="1927" y="1981"/>
                    <a:pt x="1731" y="1767"/>
                    <a:pt x="1553" y="1570"/>
                  </a:cubicBezTo>
                  <a:cubicBezTo>
                    <a:pt x="1249" y="1178"/>
                    <a:pt x="1017" y="750"/>
                    <a:pt x="892" y="268"/>
                  </a:cubicBezTo>
                  <a:lnTo>
                    <a:pt x="607" y="179"/>
                  </a:lnTo>
                  <a:lnTo>
                    <a:pt x="0" y="0"/>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sp>
        <p:nvSpPr>
          <p:cNvPr id="1163" name="Google Shape;1163;p47"/>
          <p:cNvSpPr/>
          <p:nvPr/>
        </p:nvSpPr>
        <p:spPr>
          <a:xfrm>
            <a:off x="2607371" y="5072569"/>
            <a:ext cx="193442" cy="308322"/>
          </a:xfrm>
          <a:custGeom>
            <a:rect b="b" l="l" r="r" t="t"/>
            <a:pathLst>
              <a:path extrusionOk="0" h="9047" w="5853">
                <a:moveTo>
                  <a:pt x="2926" y="1606"/>
                </a:moveTo>
                <a:cubicBezTo>
                  <a:pt x="3586" y="1606"/>
                  <a:pt x="4122" y="2124"/>
                  <a:pt x="4122" y="2802"/>
                </a:cubicBezTo>
                <a:cubicBezTo>
                  <a:pt x="4122" y="3462"/>
                  <a:pt x="3586" y="3997"/>
                  <a:pt x="2926" y="3997"/>
                </a:cubicBezTo>
                <a:cubicBezTo>
                  <a:pt x="2248" y="3997"/>
                  <a:pt x="1731" y="3462"/>
                  <a:pt x="1731" y="2802"/>
                </a:cubicBezTo>
                <a:cubicBezTo>
                  <a:pt x="1731" y="2124"/>
                  <a:pt x="2248" y="1606"/>
                  <a:pt x="2926" y="1606"/>
                </a:cubicBezTo>
                <a:close/>
                <a:moveTo>
                  <a:pt x="2926" y="0"/>
                </a:moveTo>
                <a:cubicBezTo>
                  <a:pt x="2016" y="0"/>
                  <a:pt x="1142" y="464"/>
                  <a:pt x="625" y="1231"/>
                </a:cubicBezTo>
                <a:cubicBezTo>
                  <a:pt x="107" y="1981"/>
                  <a:pt x="0" y="2962"/>
                  <a:pt x="321" y="3819"/>
                </a:cubicBezTo>
                <a:lnTo>
                  <a:pt x="1588" y="6620"/>
                </a:lnTo>
                <a:lnTo>
                  <a:pt x="2694" y="8904"/>
                </a:lnTo>
                <a:cubicBezTo>
                  <a:pt x="2730" y="8993"/>
                  <a:pt x="2819" y="9046"/>
                  <a:pt x="2926" y="9046"/>
                </a:cubicBezTo>
                <a:cubicBezTo>
                  <a:pt x="3033" y="9046"/>
                  <a:pt x="3122" y="8993"/>
                  <a:pt x="3158" y="8904"/>
                </a:cubicBezTo>
                <a:lnTo>
                  <a:pt x="4247" y="6620"/>
                </a:lnTo>
                <a:lnTo>
                  <a:pt x="5513" y="3819"/>
                </a:lnTo>
                <a:cubicBezTo>
                  <a:pt x="5852" y="2962"/>
                  <a:pt x="5745" y="1981"/>
                  <a:pt x="5228" y="1231"/>
                </a:cubicBezTo>
                <a:cubicBezTo>
                  <a:pt x="4710" y="464"/>
                  <a:pt x="3854" y="0"/>
                  <a:pt x="2926"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nvGrpSpPr>
          <p:cNvPr id="1164" name="Google Shape;1164;p47"/>
          <p:cNvGrpSpPr/>
          <p:nvPr/>
        </p:nvGrpSpPr>
        <p:grpSpPr>
          <a:xfrm>
            <a:off x="3015743" y="5051331"/>
            <a:ext cx="334400" cy="344208"/>
            <a:chOff x="5745250" y="4378350"/>
            <a:chExt cx="252950" cy="252500"/>
          </a:xfrm>
        </p:grpSpPr>
        <p:sp>
          <p:nvSpPr>
            <p:cNvPr id="1165" name="Google Shape;1165;p47"/>
            <p:cNvSpPr/>
            <p:nvPr/>
          </p:nvSpPr>
          <p:spPr>
            <a:xfrm>
              <a:off x="5745250" y="4378350"/>
              <a:ext cx="252950" cy="252500"/>
            </a:xfrm>
            <a:custGeom>
              <a:rect b="b" l="l" r="r" t="t"/>
              <a:pathLst>
                <a:path extrusionOk="0" h="10100" w="10118">
                  <a:moveTo>
                    <a:pt x="5068" y="536"/>
                  </a:moveTo>
                  <a:cubicBezTo>
                    <a:pt x="5728" y="536"/>
                    <a:pt x="6334" y="678"/>
                    <a:pt x="6888" y="928"/>
                  </a:cubicBezTo>
                  <a:lnTo>
                    <a:pt x="6459" y="1267"/>
                  </a:lnTo>
                  <a:cubicBezTo>
                    <a:pt x="6406" y="1303"/>
                    <a:pt x="6370" y="1339"/>
                    <a:pt x="6299" y="1339"/>
                  </a:cubicBezTo>
                  <a:lnTo>
                    <a:pt x="6031" y="1339"/>
                  </a:lnTo>
                  <a:cubicBezTo>
                    <a:pt x="6013" y="1339"/>
                    <a:pt x="5978" y="1339"/>
                    <a:pt x="5942" y="1321"/>
                  </a:cubicBezTo>
                  <a:cubicBezTo>
                    <a:pt x="5942" y="1321"/>
                    <a:pt x="5300" y="928"/>
                    <a:pt x="4925" y="928"/>
                  </a:cubicBezTo>
                  <a:cubicBezTo>
                    <a:pt x="4568" y="928"/>
                    <a:pt x="3979" y="1160"/>
                    <a:pt x="3729" y="1339"/>
                  </a:cubicBezTo>
                  <a:cubicBezTo>
                    <a:pt x="3337" y="1588"/>
                    <a:pt x="3747" y="1713"/>
                    <a:pt x="3837" y="1731"/>
                  </a:cubicBezTo>
                  <a:lnTo>
                    <a:pt x="4247" y="1731"/>
                  </a:lnTo>
                  <a:cubicBezTo>
                    <a:pt x="4336" y="1731"/>
                    <a:pt x="4407" y="1695"/>
                    <a:pt x="4461" y="1624"/>
                  </a:cubicBezTo>
                  <a:lnTo>
                    <a:pt x="4622" y="1392"/>
                  </a:lnTo>
                  <a:cubicBezTo>
                    <a:pt x="4639" y="1356"/>
                    <a:pt x="4675" y="1339"/>
                    <a:pt x="4729" y="1339"/>
                  </a:cubicBezTo>
                  <a:lnTo>
                    <a:pt x="4925" y="1339"/>
                  </a:lnTo>
                  <a:lnTo>
                    <a:pt x="4657" y="1803"/>
                  </a:lnTo>
                  <a:cubicBezTo>
                    <a:pt x="4586" y="1927"/>
                    <a:pt x="4461" y="1999"/>
                    <a:pt x="4300" y="1999"/>
                  </a:cubicBezTo>
                  <a:lnTo>
                    <a:pt x="3944" y="1999"/>
                  </a:lnTo>
                  <a:cubicBezTo>
                    <a:pt x="3908" y="1999"/>
                    <a:pt x="3837" y="2017"/>
                    <a:pt x="3801" y="2034"/>
                  </a:cubicBezTo>
                  <a:lnTo>
                    <a:pt x="3462" y="2266"/>
                  </a:lnTo>
                  <a:lnTo>
                    <a:pt x="3194" y="2266"/>
                  </a:lnTo>
                  <a:cubicBezTo>
                    <a:pt x="3123" y="2266"/>
                    <a:pt x="3069" y="2320"/>
                    <a:pt x="3069" y="2391"/>
                  </a:cubicBezTo>
                  <a:lnTo>
                    <a:pt x="3069" y="2534"/>
                  </a:lnTo>
                  <a:cubicBezTo>
                    <a:pt x="3069" y="2605"/>
                    <a:pt x="3016" y="2659"/>
                    <a:pt x="2927" y="2659"/>
                  </a:cubicBezTo>
                  <a:lnTo>
                    <a:pt x="2819" y="2659"/>
                  </a:lnTo>
                  <a:cubicBezTo>
                    <a:pt x="2730" y="2659"/>
                    <a:pt x="2641" y="2713"/>
                    <a:pt x="2588" y="2784"/>
                  </a:cubicBezTo>
                  <a:lnTo>
                    <a:pt x="2427" y="3034"/>
                  </a:lnTo>
                  <a:cubicBezTo>
                    <a:pt x="2427" y="3069"/>
                    <a:pt x="2409" y="3087"/>
                    <a:pt x="2409" y="3123"/>
                  </a:cubicBezTo>
                  <a:lnTo>
                    <a:pt x="2409" y="3194"/>
                  </a:lnTo>
                  <a:cubicBezTo>
                    <a:pt x="2409" y="3283"/>
                    <a:pt x="2463" y="3319"/>
                    <a:pt x="2534" y="3319"/>
                  </a:cubicBezTo>
                  <a:lnTo>
                    <a:pt x="3016" y="3319"/>
                  </a:lnTo>
                  <a:cubicBezTo>
                    <a:pt x="3051" y="3319"/>
                    <a:pt x="3087" y="3319"/>
                    <a:pt x="3105" y="3301"/>
                  </a:cubicBezTo>
                  <a:lnTo>
                    <a:pt x="3533" y="2873"/>
                  </a:lnTo>
                  <a:cubicBezTo>
                    <a:pt x="3569" y="2837"/>
                    <a:pt x="3640" y="2802"/>
                    <a:pt x="3712" y="2802"/>
                  </a:cubicBezTo>
                  <a:lnTo>
                    <a:pt x="3765" y="2802"/>
                  </a:lnTo>
                  <a:cubicBezTo>
                    <a:pt x="3837" y="2802"/>
                    <a:pt x="3890" y="2837"/>
                    <a:pt x="3908" y="2909"/>
                  </a:cubicBezTo>
                  <a:lnTo>
                    <a:pt x="3979" y="3230"/>
                  </a:lnTo>
                  <a:cubicBezTo>
                    <a:pt x="3997" y="3301"/>
                    <a:pt x="4033" y="3337"/>
                    <a:pt x="4104" y="3337"/>
                  </a:cubicBezTo>
                  <a:lnTo>
                    <a:pt x="4140" y="3337"/>
                  </a:lnTo>
                  <a:cubicBezTo>
                    <a:pt x="4211" y="3337"/>
                    <a:pt x="4265" y="3301"/>
                    <a:pt x="4265" y="3212"/>
                  </a:cubicBezTo>
                  <a:lnTo>
                    <a:pt x="4265" y="2855"/>
                  </a:lnTo>
                  <a:cubicBezTo>
                    <a:pt x="4265" y="2837"/>
                    <a:pt x="4283" y="2802"/>
                    <a:pt x="4300" y="2766"/>
                  </a:cubicBezTo>
                  <a:lnTo>
                    <a:pt x="4407" y="2659"/>
                  </a:lnTo>
                  <a:lnTo>
                    <a:pt x="4515" y="2962"/>
                  </a:lnTo>
                  <a:cubicBezTo>
                    <a:pt x="4515" y="3034"/>
                    <a:pt x="4568" y="3069"/>
                    <a:pt x="4639" y="3069"/>
                  </a:cubicBezTo>
                  <a:lnTo>
                    <a:pt x="4746" y="3069"/>
                  </a:lnTo>
                  <a:cubicBezTo>
                    <a:pt x="4782" y="3069"/>
                    <a:pt x="4818" y="3052"/>
                    <a:pt x="4836" y="3034"/>
                  </a:cubicBezTo>
                  <a:lnTo>
                    <a:pt x="4889" y="2962"/>
                  </a:lnTo>
                  <a:cubicBezTo>
                    <a:pt x="4925" y="2944"/>
                    <a:pt x="4943" y="2927"/>
                    <a:pt x="4996" y="2927"/>
                  </a:cubicBezTo>
                  <a:lnTo>
                    <a:pt x="5068" y="2927"/>
                  </a:lnTo>
                  <a:cubicBezTo>
                    <a:pt x="5139" y="2927"/>
                    <a:pt x="5193" y="2980"/>
                    <a:pt x="5193" y="3069"/>
                  </a:cubicBezTo>
                  <a:lnTo>
                    <a:pt x="5193" y="3194"/>
                  </a:lnTo>
                  <a:cubicBezTo>
                    <a:pt x="5193" y="3283"/>
                    <a:pt x="5264" y="3319"/>
                    <a:pt x="5335" y="3319"/>
                  </a:cubicBezTo>
                  <a:lnTo>
                    <a:pt x="5817" y="3319"/>
                  </a:lnTo>
                  <a:cubicBezTo>
                    <a:pt x="5906" y="3319"/>
                    <a:pt x="5978" y="3426"/>
                    <a:pt x="5924" y="3498"/>
                  </a:cubicBezTo>
                  <a:lnTo>
                    <a:pt x="5888" y="3622"/>
                  </a:lnTo>
                  <a:cubicBezTo>
                    <a:pt x="5874" y="3682"/>
                    <a:pt x="5834" y="3716"/>
                    <a:pt x="5781" y="3716"/>
                  </a:cubicBezTo>
                  <a:cubicBezTo>
                    <a:pt x="5770" y="3716"/>
                    <a:pt x="5758" y="3715"/>
                    <a:pt x="5746" y="3712"/>
                  </a:cubicBezTo>
                  <a:lnTo>
                    <a:pt x="5103" y="3605"/>
                  </a:lnTo>
                  <a:lnTo>
                    <a:pt x="5014" y="3605"/>
                  </a:lnTo>
                  <a:lnTo>
                    <a:pt x="4461" y="3712"/>
                  </a:lnTo>
                  <a:cubicBezTo>
                    <a:pt x="4445" y="3717"/>
                    <a:pt x="4431" y="3719"/>
                    <a:pt x="4418" y="3719"/>
                  </a:cubicBezTo>
                  <a:cubicBezTo>
                    <a:pt x="4385" y="3719"/>
                    <a:pt x="4356" y="3706"/>
                    <a:pt x="4318" y="3694"/>
                  </a:cubicBezTo>
                  <a:cubicBezTo>
                    <a:pt x="4158" y="3640"/>
                    <a:pt x="3658" y="3462"/>
                    <a:pt x="3462" y="3462"/>
                  </a:cubicBezTo>
                  <a:cubicBezTo>
                    <a:pt x="1892" y="3462"/>
                    <a:pt x="1874" y="4532"/>
                    <a:pt x="1874" y="4925"/>
                  </a:cubicBezTo>
                  <a:cubicBezTo>
                    <a:pt x="1874" y="5460"/>
                    <a:pt x="2177" y="5853"/>
                    <a:pt x="2677" y="5853"/>
                  </a:cubicBezTo>
                  <a:cubicBezTo>
                    <a:pt x="2695" y="5853"/>
                    <a:pt x="2714" y="5853"/>
                    <a:pt x="2733" y="5853"/>
                  </a:cubicBezTo>
                  <a:cubicBezTo>
                    <a:pt x="3311" y="5853"/>
                    <a:pt x="3997" y="5870"/>
                    <a:pt x="3997" y="6923"/>
                  </a:cubicBezTo>
                  <a:lnTo>
                    <a:pt x="3997" y="7744"/>
                  </a:lnTo>
                  <a:cubicBezTo>
                    <a:pt x="3997" y="7905"/>
                    <a:pt x="4051" y="8047"/>
                    <a:pt x="4158" y="8172"/>
                  </a:cubicBezTo>
                  <a:lnTo>
                    <a:pt x="4550" y="8636"/>
                  </a:lnTo>
                  <a:cubicBezTo>
                    <a:pt x="4639" y="8725"/>
                    <a:pt x="4729" y="8779"/>
                    <a:pt x="4854" y="8779"/>
                  </a:cubicBezTo>
                  <a:lnTo>
                    <a:pt x="5175" y="8779"/>
                  </a:lnTo>
                  <a:cubicBezTo>
                    <a:pt x="5282" y="8779"/>
                    <a:pt x="5389" y="8743"/>
                    <a:pt x="5460" y="8654"/>
                  </a:cubicBezTo>
                  <a:lnTo>
                    <a:pt x="5764" y="8351"/>
                  </a:lnTo>
                  <a:cubicBezTo>
                    <a:pt x="5835" y="8279"/>
                    <a:pt x="5888" y="8208"/>
                    <a:pt x="5924" y="8119"/>
                  </a:cubicBezTo>
                  <a:lnTo>
                    <a:pt x="6192" y="7584"/>
                  </a:lnTo>
                  <a:cubicBezTo>
                    <a:pt x="6227" y="7494"/>
                    <a:pt x="6245" y="7387"/>
                    <a:pt x="6245" y="7280"/>
                  </a:cubicBezTo>
                  <a:lnTo>
                    <a:pt x="6245" y="6691"/>
                  </a:lnTo>
                  <a:cubicBezTo>
                    <a:pt x="6245" y="6567"/>
                    <a:pt x="6299" y="6459"/>
                    <a:pt x="6370" y="6406"/>
                  </a:cubicBezTo>
                  <a:lnTo>
                    <a:pt x="7084" y="5692"/>
                  </a:lnTo>
                  <a:cubicBezTo>
                    <a:pt x="7120" y="5639"/>
                    <a:pt x="7120" y="5532"/>
                    <a:pt x="7066" y="5496"/>
                  </a:cubicBezTo>
                  <a:cubicBezTo>
                    <a:pt x="7066" y="5496"/>
                    <a:pt x="6263" y="5050"/>
                    <a:pt x="5835" y="4193"/>
                  </a:cubicBezTo>
                  <a:cubicBezTo>
                    <a:pt x="5781" y="4104"/>
                    <a:pt x="5835" y="3997"/>
                    <a:pt x="5942" y="3997"/>
                  </a:cubicBezTo>
                  <a:lnTo>
                    <a:pt x="5995" y="3997"/>
                  </a:lnTo>
                  <a:lnTo>
                    <a:pt x="6763" y="4979"/>
                  </a:lnTo>
                  <a:cubicBezTo>
                    <a:pt x="6812" y="5048"/>
                    <a:pt x="6890" y="5085"/>
                    <a:pt x="6967" y="5085"/>
                  </a:cubicBezTo>
                  <a:cubicBezTo>
                    <a:pt x="7029" y="5085"/>
                    <a:pt x="7090" y="5062"/>
                    <a:pt x="7137" y="5014"/>
                  </a:cubicBezTo>
                  <a:lnTo>
                    <a:pt x="7583" y="4640"/>
                  </a:lnTo>
                  <a:cubicBezTo>
                    <a:pt x="7655" y="4586"/>
                    <a:pt x="7655" y="4479"/>
                    <a:pt x="7566" y="4425"/>
                  </a:cubicBezTo>
                  <a:lnTo>
                    <a:pt x="7173" y="4193"/>
                  </a:lnTo>
                  <a:cubicBezTo>
                    <a:pt x="7120" y="4158"/>
                    <a:pt x="7102" y="4086"/>
                    <a:pt x="7120" y="4033"/>
                  </a:cubicBezTo>
                  <a:lnTo>
                    <a:pt x="7120" y="3997"/>
                  </a:lnTo>
                  <a:cubicBezTo>
                    <a:pt x="7155" y="3950"/>
                    <a:pt x="7199" y="3926"/>
                    <a:pt x="7245" y="3926"/>
                  </a:cubicBezTo>
                  <a:cubicBezTo>
                    <a:pt x="7268" y="3926"/>
                    <a:pt x="7292" y="3932"/>
                    <a:pt x="7316" y="3944"/>
                  </a:cubicBezTo>
                  <a:lnTo>
                    <a:pt x="7798" y="4229"/>
                  </a:lnTo>
                  <a:cubicBezTo>
                    <a:pt x="7833" y="4265"/>
                    <a:pt x="7887" y="4283"/>
                    <a:pt x="7922" y="4283"/>
                  </a:cubicBezTo>
                  <a:lnTo>
                    <a:pt x="8083" y="4283"/>
                  </a:lnTo>
                  <a:cubicBezTo>
                    <a:pt x="8190" y="4283"/>
                    <a:pt x="8279" y="4336"/>
                    <a:pt x="8315" y="4425"/>
                  </a:cubicBezTo>
                  <a:lnTo>
                    <a:pt x="8708" y="5318"/>
                  </a:lnTo>
                  <a:cubicBezTo>
                    <a:pt x="8743" y="5407"/>
                    <a:pt x="8832" y="5478"/>
                    <a:pt x="8940" y="5478"/>
                  </a:cubicBezTo>
                  <a:cubicBezTo>
                    <a:pt x="9064" y="5478"/>
                    <a:pt x="9171" y="5371"/>
                    <a:pt x="9171" y="5246"/>
                  </a:cubicBezTo>
                  <a:lnTo>
                    <a:pt x="9171" y="4871"/>
                  </a:lnTo>
                  <a:cubicBezTo>
                    <a:pt x="9171" y="4836"/>
                    <a:pt x="9189" y="4782"/>
                    <a:pt x="9225" y="4764"/>
                  </a:cubicBezTo>
                  <a:lnTo>
                    <a:pt x="9528" y="4532"/>
                  </a:lnTo>
                  <a:cubicBezTo>
                    <a:pt x="9564" y="4693"/>
                    <a:pt x="9564" y="4889"/>
                    <a:pt x="9564" y="5068"/>
                  </a:cubicBezTo>
                  <a:cubicBezTo>
                    <a:pt x="9582" y="7548"/>
                    <a:pt x="7566" y="9564"/>
                    <a:pt x="5068" y="9564"/>
                  </a:cubicBezTo>
                  <a:cubicBezTo>
                    <a:pt x="2570" y="9564"/>
                    <a:pt x="536" y="7548"/>
                    <a:pt x="536" y="5050"/>
                  </a:cubicBezTo>
                  <a:cubicBezTo>
                    <a:pt x="536" y="2570"/>
                    <a:pt x="2570" y="536"/>
                    <a:pt x="5068" y="536"/>
                  </a:cubicBezTo>
                  <a:close/>
                  <a:moveTo>
                    <a:pt x="5068" y="0"/>
                  </a:moveTo>
                  <a:cubicBezTo>
                    <a:pt x="2266" y="0"/>
                    <a:pt x="0" y="2266"/>
                    <a:pt x="0" y="5050"/>
                  </a:cubicBezTo>
                  <a:cubicBezTo>
                    <a:pt x="0" y="7851"/>
                    <a:pt x="2266" y="10099"/>
                    <a:pt x="5068" y="10099"/>
                  </a:cubicBezTo>
                  <a:cubicBezTo>
                    <a:pt x="7851" y="10099"/>
                    <a:pt x="10117" y="7851"/>
                    <a:pt x="10117" y="5050"/>
                  </a:cubicBezTo>
                  <a:cubicBezTo>
                    <a:pt x="10117" y="2266"/>
                    <a:pt x="7851" y="0"/>
                    <a:pt x="5068"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166" name="Google Shape;1166;p47"/>
            <p:cNvSpPr/>
            <p:nvPr/>
          </p:nvSpPr>
          <p:spPr>
            <a:xfrm>
              <a:off x="5806350" y="4419725"/>
              <a:ext cx="15650" cy="18425"/>
            </a:xfrm>
            <a:custGeom>
              <a:rect b="b" l="l" r="r" t="t"/>
              <a:pathLst>
                <a:path extrusionOk="0" h="737" w="626">
                  <a:moveTo>
                    <a:pt x="360" y="0"/>
                  </a:moveTo>
                  <a:cubicBezTo>
                    <a:pt x="326" y="0"/>
                    <a:pt x="295" y="14"/>
                    <a:pt x="268" y="40"/>
                  </a:cubicBezTo>
                  <a:lnTo>
                    <a:pt x="54" y="255"/>
                  </a:lnTo>
                  <a:cubicBezTo>
                    <a:pt x="1" y="308"/>
                    <a:pt x="1" y="379"/>
                    <a:pt x="54" y="451"/>
                  </a:cubicBezTo>
                  <a:lnTo>
                    <a:pt x="233" y="611"/>
                  </a:lnTo>
                  <a:lnTo>
                    <a:pt x="233" y="736"/>
                  </a:lnTo>
                  <a:lnTo>
                    <a:pt x="358" y="736"/>
                  </a:lnTo>
                  <a:cubicBezTo>
                    <a:pt x="447" y="736"/>
                    <a:pt x="483" y="701"/>
                    <a:pt x="483" y="611"/>
                  </a:cubicBezTo>
                  <a:lnTo>
                    <a:pt x="483" y="469"/>
                  </a:lnTo>
                  <a:lnTo>
                    <a:pt x="625" y="469"/>
                  </a:lnTo>
                  <a:lnTo>
                    <a:pt x="625" y="272"/>
                  </a:lnTo>
                  <a:cubicBezTo>
                    <a:pt x="625" y="219"/>
                    <a:pt x="607" y="201"/>
                    <a:pt x="590" y="183"/>
                  </a:cubicBezTo>
                  <a:lnTo>
                    <a:pt x="465" y="40"/>
                  </a:lnTo>
                  <a:cubicBezTo>
                    <a:pt x="429" y="14"/>
                    <a:pt x="393" y="0"/>
                    <a:pt x="360"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grpSp>
        <p:nvGrpSpPr>
          <p:cNvPr id="1167" name="Google Shape;1167;p47"/>
          <p:cNvGrpSpPr/>
          <p:nvPr/>
        </p:nvGrpSpPr>
        <p:grpSpPr>
          <a:xfrm>
            <a:off x="3525242" y="5055591"/>
            <a:ext cx="334400" cy="344821"/>
            <a:chOff x="6130650" y="4381475"/>
            <a:chExt cx="252950" cy="252950"/>
          </a:xfrm>
        </p:grpSpPr>
        <p:sp>
          <p:nvSpPr>
            <p:cNvPr id="1168" name="Google Shape;1168;p47"/>
            <p:cNvSpPr/>
            <p:nvPr/>
          </p:nvSpPr>
          <p:spPr>
            <a:xfrm>
              <a:off x="6130650" y="4381475"/>
              <a:ext cx="252950" cy="252950"/>
            </a:xfrm>
            <a:custGeom>
              <a:rect b="b" l="l" r="r" t="t"/>
              <a:pathLst>
                <a:path extrusionOk="0" h="10118" w="10118">
                  <a:moveTo>
                    <a:pt x="5710" y="678"/>
                  </a:moveTo>
                  <a:lnTo>
                    <a:pt x="5835" y="910"/>
                  </a:lnTo>
                  <a:cubicBezTo>
                    <a:pt x="5871" y="928"/>
                    <a:pt x="5906" y="946"/>
                    <a:pt x="5924" y="946"/>
                  </a:cubicBezTo>
                  <a:lnTo>
                    <a:pt x="6263" y="946"/>
                  </a:lnTo>
                  <a:cubicBezTo>
                    <a:pt x="6352" y="946"/>
                    <a:pt x="6406" y="892"/>
                    <a:pt x="6406" y="803"/>
                  </a:cubicBezTo>
                  <a:lnTo>
                    <a:pt x="6406" y="732"/>
                  </a:lnTo>
                  <a:cubicBezTo>
                    <a:pt x="8262" y="1321"/>
                    <a:pt x="9600" y="3034"/>
                    <a:pt x="9600" y="5068"/>
                  </a:cubicBezTo>
                  <a:cubicBezTo>
                    <a:pt x="9600" y="6959"/>
                    <a:pt x="8422" y="8583"/>
                    <a:pt x="6781" y="9261"/>
                  </a:cubicBezTo>
                  <a:cubicBezTo>
                    <a:pt x="7066" y="9011"/>
                    <a:pt x="7566" y="8583"/>
                    <a:pt x="7726" y="8386"/>
                  </a:cubicBezTo>
                  <a:cubicBezTo>
                    <a:pt x="7958" y="8137"/>
                    <a:pt x="7994" y="7726"/>
                    <a:pt x="7994" y="7726"/>
                  </a:cubicBezTo>
                  <a:cubicBezTo>
                    <a:pt x="7994" y="7726"/>
                    <a:pt x="8922" y="7476"/>
                    <a:pt x="8922" y="6798"/>
                  </a:cubicBezTo>
                  <a:cubicBezTo>
                    <a:pt x="8922" y="6334"/>
                    <a:pt x="7994" y="6120"/>
                    <a:pt x="7994" y="6120"/>
                  </a:cubicBezTo>
                  <a:cubicBezTo>
                    <a:pt x="7833" y="5621"/>
                    <a:pt x="7048" y="5335"/>
                    <a:pt x="6406" y="5335"/>
                  </a:cubicBezTo>
                  <a:cubicBezTo>
                    <a:pt x="6263" y="5335"/>
                    <a:pt x="5728" y="5603"/>
                    <a:pt x="5728" y="5603"/>
                  </a:cubicBezTo>
                  <a:lnTo>
                    <a:pt x="5460" y="5460"/>
                  </a:lnTo>
                  <a:lnTo>
                    <a:pt x="5460" y="5068"/>
                  </a:lnTo>
                  <a:cubicBezTo>
                    <a:pt x="5460" y="4996"/>
                    <a:pt x="5425" y="4925"/>
                    <a:pt x="5335" y="4925"/>
                  </a:cubicBezTo>
                  <a:lnTo>
                    <a:pt x="5068" y="4925"/>
                  </a:lnTo>
                  <a:lnTo>
                    <a:pt x="5068" y="4532"/>
                  </a:lnTo>
                  <a:cubicBezTo>
                    <a:pt x="5068" y="4461"/>
                    <a:pt x="5014" y="4407"/>
                    <a:pt x="4943" y="4407"/>
                  </a:cubicBezTo>
                  <a:lnTo>
                    <a:pt x="4800" y="4407"/>
                  </a:lnTo>
                  <a:lnTo>
                    <a:pt x="4657" y="4497"/>
                  </a:lnTo>
                  <a:cubicBezTo>
                    <a:pt x="4616" y="4526"/>
                    <a:pt x="4566" y="4540"/>
                    <a:pt x="4516" y="4540"/>
                  </a:cubicBezTo>
                  <a:cubicBezTo>
                    <a:pt x="4415" y="4540"/>
                    <a:pt x="4312" y="4485"/>
                    <a:pt x="4265" y="4390"/>
                  </a:cubicBezTo>
                  <a:cubicBezTo>
                    <a:pt x="4265" y="4390"/>
                    <a:pt x="4140" y="4193"/>
                    <a:pt x="4140" y="4122"/>
                  </a:cubicBezTo>
                  <a:cubicBezTo>
                    <a:pt x="4140" y="3614"/>
                    <a:pt x="4661" y="3586"/>
                    <a:pt x="4777" y="3586"/>
                  </a:cubicBezTo>
                  <a:cubicBezTo>
                    <a:pt x="4792" y="3586"/>
                    <a:pt x="4800" y="3587"/>
                    <a:pt x="4800" y="3587"/>
                  </a:cubicBezTo>
                  <a:lnTo>
                    <a:pt x="5103" y="3587"/>
                  </a:lnTo>
                  <a:cubicBezTo>
                    <a:pt x="5175" y="3587"/>
                    <a:pt x="5210" y="3640"/>
                    <a:pt x="5228" y="3694"/>
                  </a:cubicBezTo>
                  <a:lnTo>
                    <a:pt x="5300" y="4033"/>
                  </a:lnTo>
                  <a:cubicBezTo>
                    <a:pt x="5317" y="4086"/>
                    <a:pt x="5371" y="4140"/>
                    <a:pt x="5442" y="4140"/>
                  </a:cubicBezTo>
                  <a:lnTo>
                    <a:pt x="5496" y="4140"/>
                  </a:lnTo>
                  <a:cubicBezTo>
                    <a:pt x="5567" y="4140"/>
                    <a:pt x="5621" y="4104"/>
                    <a:pt x="5639" y="4033"/>
                  </a:cubicBezTo>
                  <a:lnTo>
                    <a:pt x="5728" y="3533"/>
                  </a:lnTo>
                  <a:cubicBezTo>
                    <a:pt x="5728" y="3497"/>
                    <a:pt x="5746" y="3462"/>
                    <a:pt x="5781" y="3426"/>
                  </a:cubicBezTo>
                  <a:lnTo>
                    <a:pt x="6156" y="2944"/>
                  </a:lnTo>
                  <a:cubicBezTo>
                    <a:pt x="6227" y="2855"/>
                    <a:pt x="6335" y="2802"/>
                    <a:pt x="6459" y="2802"/>
                  </a:cubicBezTo>
                  <a:lnTo>
                    <a:pt x="6798" y="2802"/>
                  </a:lnTo>
                  <a:cubicBezTo>
                    <a:pt x="6888" y="2802"/>
                    <a:pt x="6923" y="2748"/>
                    <a:pt x="6923" y="2677"/>
                  </a:cubicBezTo>
                  <a:lnTo>
                    <a:pt x="6923" y="2534"/>
                  </a:lnTo>
                  <a:lnTo>
                    <a:pt x="6905" y="2498"/>
                  </a:lnTo>
                  <a:cubicBezTo>
                    <a:pt x="6816" y="2427"/>
                    <a:pt x="6870" y="2266"/>
                    <a:pt x="6995" y="2266"/>
                  </a:cubicBezTo>
                  <a:lnTo>
                    <a:pt x="7066" y="2266"/>
                  </a:lnTo>
                  <a:cubicBezTo>
                    <a:pt x="7155" y="2266"/>
                    <a:pt x="7191" y="2320"/>
                    <a:pt x="7191" y="2409"/>
                  </a:cubicBezTo>
                  <a:cubicBezTo>
                    <a:pt x="7191" y="2480"/>
                    <a:pt x="7262" y="2534"/>
                    <a:pt x="7334" y="2534"/>
                  </a:cubicBezTo>
                  <a:lnTo>
                    <a:pt x="7459" y="2534"/>
                  </a:lnTo>
                  <a:lnTo>
                    <a:pt x="7548" y="2195"/>
                  </a:lnTo>
                  <a:cubicBezTo>
                    <a:pt x="7566" y="2070"/>
                    <a:pt x="7530" y="1963"/>
                    <a:pt x="7423" y="1909"/>
                  </a:cubicBezTo>
                  <a:lnTo>
                    <a:pt x="6299" y="1214"/>
                  </a:lnTo>
                  <a:lnTo>
                    <a:pt x="5996" y="1214"/>
                  </a:lnTo>
                  <a:cubicBezTo>
                    <a:pt x="5853" y="1214"/>
                    <a:pt x="5728" y="1339"/>
                    <a:pt x="5728" y="1463"/>
                  </a:cubicBezTo>
                  <a:lnTo>
                    <a:pt x="5728" y="1606"/>
                  </a:lnTo>
                  <a:cubicBezTo>
                    <a:pt x="5728" y="1695"/>
                    <a:pt x="5674" y="1731"/>
                    <a:pt x="5603" y="1731"/>
                  </a:cubicBezTo>
                  <a:lnTo>
                    <a:pt x="5460" y="1731"/>
                  </a:lnTo>
                  <a:lnTo>
                    <a:pt x="5335" y="1606"/>
                  </a:lnTo>
                  <a:lnTo>
                    <a:pt x="4943" y="1606"/>
                  </a:lnTo>
                  <a:cubicBezTo>
                    <a:pt x="4854" y="1606"/>
                    <a:pt x="4800" y="1553"/>
                    <a:pt x="4800" y="1463"/>
                  </a:cubicBezTo>
                  <a:lnTo>
                    <a:pt x="4800" y="1142"/>
                  </a:lnTo>
                  <a:cubicBezTo>
                    <a:pt x="4800" y="1107"/>
                    <a:pt x="4818" y="1071"/>
                    <a:pt x="4854" y="1035"/>
                  </a:cubicBezTo>
                  <a:lnTo>
                    <a:pt x="5710" y="678"/>
                  </a:lnTo>
                  <a:close/>
                  <a:moveTo>
                    <a:pt x="1731" y="1999"/>
                  </a:moveTo>
                  <a:cubicBezTo>
                    <a:pt x="1856" y="2070"/>
                    <a:pt x="1981" y="2177"/>
                    <a:pt x="1999" y="2266"/>
                  </a:cubicBezTo>
                  <a:lnTo>
                    <a:pt x="1999" y="3105"/>
                  </a:lnTo>
                  <a:cubicBezTo>
                    <a:pt x="1999" y="3176"/>
                    <a:pt x="2017" y="3230"/>
                    <a:pt x="2070" y="3266"/>
                  </a:cubicBezTo>
                  <a:lnTo>
                    <a:pt x="2944" y="4407"/>
                  </a:lnTo>
                  <a:lnTo>
                    <a:pt x="2998" y="4336"/>
                  </a:lnTo>
                  <a:cubicBezTo>
                    <a:pt x="3051" y="4300"/>
                    <a:pt x="3069" y="4229"/>
                    <a:pt x="3034" y="4176"/>
                  </a:cubicBezTo>
                  <a:lnTo>
                    <a:pt x="2873" y="3908"/>
                  </a:lnTo>
                  <a:cubicBezTo>
                    <a:pt x="2812" y="3817"/>
                    <a:pt x="2881" y="3700"/>
                    <a:pt x="2979" y="3700"/>
                  </a:cubicBezTo>
                  <a:cubicBezTo>
                    <a:pt x="2997" y="3700"/>
                    <a:pt x="3015" y="3704"/>
                    <a:pt x="3034" y="3712"/>
                  </a:cubicBezTo>
                  <a:cubicBezTo>
                    <a:pt x="3069" y="3729"/>
                    <a:pt x="3105" y="3747"/>
                    <a:pt x="3105" y="3783"/>
                  </a:cubicBezTo>
                  <a:lnTo>
                    <a:pt x="3551" y="4639"/>
                  </a:lnTo>
                  <a:cubicBezTo>
                    <a:pt x="3605" y="4729"/>
                    <a:pt x="3694" y="4818"/>
                    <a:pt x="3783" y="4836"/>
                  </a:cubicBezTo>
                  <a:lnTo>
                    <a:pt x="4372" y="5032"/>
                  </a:lnTo>
                  <a:cubicBezTo>
                    <a:pt x="4408" y="5050"/>
                    <a:pt x="4443" y="5085"/>
                    <a:pt x="4443" y="5103"/>
                  </a:cubicBezTo>
                  <a:lnTo>
                    <a:pt x="4479" y="5175"/>
                  </a:lnTo>
                  <a:cubicBezTo>
                    <a:pt x="4532" y="5264"/>
                    <a:pt x="4622" y="5317"/>
                    <a:pt x="4729" y="5317"/>
                  </a:cubicBezTo>
                  <a:lnTo>
                    <a:pt x="4889" y="5317"/>
                  </a:lnTo>
                  <a:cubicBezTo>
                    <a:pt x="4925" y="5317"/>
                    <a:pt x="4961" y="5353"/>
                    <a:pt x="4996" y="5371"/>
                  </a:cubicBezTo>
                  <a:lnTo>
                    <a:pt x="5175" y="5621"/>
                  </a:lnTo>
                  <a:cubicBezTo>
                    <a:pt x="5193" y="5674"/>
                    <a:pt x="5264" y="5728"/>
                    <a:pt x="5317" y="5728"/>
                  </a:cubicBezTo>
                  <a:lnTo>
                    <a:pt x="5603" y="5799"/>
                  </a:lnTo>
                  <a:cubicBezTo>
                    <a:pt x="5674" y="5817"/>
                    <a:pt x="5728" y="5906"/>
                    <a:pt x="5692" y="5978"/>
                  </a:cubicBezTo>
                  <a:cubicBezTo>
                    <a:pt x="5692" y="5978"/>
                    <a:pt x="5478" y="6192"/>
                    <a:pt x="5478" y="6495"/>
                  </a:cubicBezTo>
                  <a:cubicBezTo>
                    <a:pt x="5478" y="7369"/>
                    <a:pt x="6281" y="7619"/>
                    <a:pt x="6281" y="7833"/>
                  </a:cubicBezTo>
                  <a:cubicBezTo>
                    <a:pt x="6281" y="8369"/>
                    <a:pt x="6192" y="9118"/>
                    <a:pt x="6174" y="9421"/>
                  </a:cubicBezTo>
                  <a:cubicBezTo>
                    <a:pt x="5817" y="9493"/>
                    <a:pt x="5460" y="9546"/>
                    <a:pt x="5086" y="9546"/>
                  </a:cubicBezTo>
                  <a:cubicBezTo>
                    <a:pt x="5064" y="9546"/>
                    <a:pt x="5042" y="9547"/>
                    <a:pt x="5020" y="9547"/>
                  </a:cubicBezTo>
                  <a:cubicBezTo>
                    <a:pt x="2552" y="9547"/>
                    <a:pt x="536" y="7544"/>
                    <a:pt x="536" y="5068"/>
                  </a:cubicBezTo>
                  <a:cubicBezTo>
                    <a:pt x="536" y="3890"/>
                    <a:pt x="1000" y="2819"/>
                    <a:pt x="1731" y="1999"/>
                  </a:cubicBezTo>
                  <a:close/>
                  <a:moveTo>
                    <a:pt x="5068" y="0"/>
                  </a:moveTo>
                  <a:cubicBezTo>
                    <a:pt x="2266" y="0"/>
                    <a:pt x="0" y="2266"/>
                    <a:pt x="0" y="5068"/>
                  </a:cubicBezTo>
                  <a:cubicBezTo>
                    <a:pt x="0" y="7851"/>
                    <a:pt x="2266" y="10117"/>
                    <a:pt x="5068" y="10117"/>
                  </a:cubicBezTo>
                  <a:cubicBezTo>
                    <a:pt x="7869" y="10117"/>
                    <a:pt x="10117" y="7851"/>
                    <a:pt x="10117" y="5068"/>
                  </a:cubicBezTo>
                  <a:cubicBezTo>
                    <a:pt x="10117" y="2266"/>
                    <a:pt x="7869" y="0"/>
                    <a:pt x="5068"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169" name="Google Shape;1169;p47"/>
            <p:cNvSpPr/>
            <p:nvPr/>
          </p:nvSpPr>
          <p:spPr>
            <a:xfrm>
              <a:off x="6266250" y="4488650"/>
              <a:ext cx="34375" cy="11325"/>
            </a:xfrm>
            <a:custGeom>
              <a:rect b="b" l="l" r="r" t="t"/>
              <a:pathLst>
                <a:path extrusionOk="0" h="453" w="1375">
                  <a:moveTo>
                    <a:pt x="572" y="0"/>
                  </a:moveTo>
                  <a:cubicBezTo>
                    <a:pt x="549" y="0"/>
                    <a:pt x="527" y="4"/>
                    <a:pt x="500" y="13"/>
                  </a:cubicBezTo>
                  <a:lnTo>
                    <a:pt x="36" y="120"/>
                  </a:lnTo>
                  <a:cubicBezTo>
                    <a:pt x="1" y="138"/>
                    <a:pt x="1" y="192"/>
                    <a:pt x="36" y="245"/>
                  </a:cubicBezTo>
                  <a:lnTo>
                    <a:pt x="661" y="245"/>
                  </a:lnTo>
                  <a:cubicBezTo>
                    <a:pt x="696" y="245"/>
                    <a:pt x="732" y="245"/>
                    <a:pt x="750" y="263"/>
                  </a:cubicBezTo>
                  <a:lnTo>
                    <a:pt x="1214" y="442"/>
                  </a:lnTo>
                  <a:cubicBezTo>
                    <a:pt x="1233" y="449"/>
                    <a:pt x="1252" y="453"/>
                    <a:pt x="1269" y="453"/>
                  </a:cubicBezTo>
                  <a:cubicBezTo>
                    <a:pt x="1331" y="453"/>
                    <a:pt x="1374" y="408"/>
                    <a:pt x="1374" y="352"/>
                  </a:cubicBezTo>
                  <a:cubicBezTo>
                    <a:pt x="1374" y="281"/>
                    <a:pt x="1339" y="228"/>
                    <a:pt x="1285" y="228"/>
                  </a:cubicBezTo>
                  <a:lnTo>
                    <a:pt x="643" y="13"/>
                  </a:lnTo>
                  <a:cubicBezTo>
                    <a:pt x="616" y="4"/>
                    <a:pt x="594" y="0"/>
                    <a:pt x="572"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sp>
        <p:nvSpPr>
          <p:cNvPr id="1170" name="Google Shape;1170;p47"/>
          <p:cNvSpPr/>
          <p:nvPr/>
        </p:nvSpPr>
        <p:spPr>
          <a:xfrm>
            <a:off x="4032278" y="5070490"/>
            <a:ext cx="323196" cy="316740"/>
          </a:xfrm>
          <a:custGeom>
            <a:rect b="b" l="l" r="r" t="t"/>
            <a:pathLst>
              <a:path extrusionOk="0" h="9294" w="9779">
                <a:moveTo>
                  <a:pt x="5890" y="795"/>
                </a:moveTo>
                <a:cubicBezTo>
                  <a:pt x="6526" y="795"/>
                  <a:pt x="7154" y="933"/>
                  <a:pt x="7726" y="1211"/>
                </a:cubicBezTo>
                <a:cubicBezTo>
                  <a:pt x="7708" y="1211"/>
                  <a:pt x="7708" y="1211"/>
                  <a:pt x="7708" y="1229"/>
                </a:cubicBezTo>
                <a:cubicBezTo>
                  <a:pt x="7423" y="1515"/>
                  <a:pt x="7209" y="1818"/>
                  <a:pt x="7084" y="2103"/>
                </a:cubicBezTo>
                <a:cubicBezTo>
                  <a:pt x="6222" y="1599"/>
                  <a:pt x="5310" y="1332"/>
                  <a:pt x="4493" y="1332"/>
                </a:cubicBezTo>
                <a:cubicBezTo>
                  <a:pt x="4126" y="1332"/>
                  <a:pt x="3777" y="1386"/>
                  <a:pt x="3462" y="1497"/>
                </a:cubicBezTo>
                <a:cubicBezTo>
                  <a:pt x="4210" y="1031"/>
                  <a:pt x="5057" y="795"/>
                  <a:pt x="5890" y="795"/>
                </a:cubicBezTo>
                <a:close/>
                <a:moveTo>
                  <a:pt x="2819" y="1996"/>
                </a:moveTo>
                <a:cubicBezTo>
                  <a:pt x="3355" y="2014"/>
                  <a:pt x="4390" y="2639"/>
                  <a:pt x="5585" y="3620"/>
                </a:cubicBezTo>
                <a:cubicBezTo>
                  <a:pt x="5264" y="3763"/>
                  <a:pt x="4961" y="3977"/>
                  <a:pt x="4675" y="4244"/>
                </a:cubicBezTo>
                <a:cubicBezTo>
                  <a:pt x="4407" y="4530"/>
                  <a:pt x="4193" y="4833"/>
                  <a:pt x="4051" y="5137"/>
                </a:cubicBezTo>
                <a:cubicBezTo>
                  <a:pt x="3069" y="3959"/>
                  <a:pt x="2445" y="2924"/>
                  <a:pt x="2427" y="2371"/>
                </a:cubicBezTo>
                <a:cubicBezTo>
                  <a:pt x="2480" y="2300"/>
                  <a:pt x="2552" y="2246"/>
                  <a:pt x="2623" y="2175"/>
                </a:cubicBezTo>
                <a:cubicBezTo>
                  <a:pt x="2677" y="2103"/>
                  <a:pt x="2748" y="2050"/>
                  <a:pt x="2819" y="1996"/>
                </a:cubicBezTo>
                <a:close/>
                <a:moveTo>
                  <a:pt x="1945" y="3013"/>
                </a:moveTo>
                <a:lnTo>
                  <a:pt x="1945" y="3013"/>
                </a:lnTo>
                <a:cubicBezTo>
                  <a:pt x="1588" y="4048"/>
                  <a:pt x="1820" y="5386"/>
                  <a:pt x="2552" y="6635"/>
                </a:cubicBezTo>
                <a:cubicBezTo>
                  <a:pt x="2249" y="6760"/>
                  <a:pt x="1945" y="6974"/>
                  <a:pt x="1678" y="7260"/>
                </a:cubicBezTo>
                <a:cubicBezTo>
                  <a:pt x="1660" y="7278"/>
                  <a:pt x="1660" y="7278"/>
                  <a:pt x="1660" y="7296"/>
                </a:cubicBezTo>
                <a:cubicBezTo>
                  <a:pt x="1017" y="5957"/>
                  <a:pt x="1124" y="4334"/>
                  <a:pt x="1945" y="3013"/>
                </a:cubicBezTo>
                <a:close/>
                <a:moveTo>
                  <a:pt x="5876" y="0"/>
                </a:moveTo>
                <a:cubicBezTo>
                  <a:pt x="4664" y="0"/>
                  <a:pt x="3429" y="424"/>
                  <a:pt x="2409" y="1265"/>
                </a:cubicBezTo>
                <a:cubicBezTo>
                  <a:pt x="2325" y="1204"/>
                  <a:pt x="2228" y="1175"/>
                  <a:pt x="2129" y="1175"/>
                </a:cubicBezTo>
                <a:cubicBezTo>
                  <a:pt x="1997" y="1175"/>
                  <a:pt x="1861" y="1226"/>
                  <a:pt x="1749" y="1318"/>
                </a:cubicBezTo>
                <a:cubicBezTo>
                  <a:pt x="1588" y="1497"/>
                  <a:pt x="1553" y="1782"/>
                  <a:pt x="1678" y="1996"/>
                </a:cubicBezTo>
                <a:cubicBezTo>
                  <a:pt x="18" y="4013"/>
                  <a:pt x="0" y="6903"/>
                  <a:pt x="1678" y="8777"/>
                </a:cubicBezTo>
                <a:cubicBezTo>
                  <a:pt x="1713" y="8509"/>
                  <a:pt x="1910" y="8152"/>
                  <a:pt x="2231" y="7831"/>
                </a:cubicBezTo>
                <a:cubicBezTo>
                  <a:pt x="2570" y="7492"/>
                  <a:pt x="2927" y="7296"/>
                  <a:pt x="3194" y="7296"/>
                </a:cubicBezTo>
                <a:cubicBezTo>
                  <a:pt x="3212" y="7028"/>
                  <a:pt x="3408" y="6671"/>
                  <a:pt x="3747" y="6332"/>
                </a:cubicBezTo>
                <a:cubicBezTo>
                  <a:pt x="4068" y="5993"/>
                  <a:pt x="4425" y="5797"/>
                  <a:pt x="4693" y="5779"/>
                </a:cubicBezTo>
                <a:cubicBezTo>
                  <a:pt x="4711" y="5601"/>
                  <a:pt x="4818" y="5351"/>
                  <a:pt x="4996" y="5101"/>
                </a:cubicBezTo>
                <a:cubicBezTo>
                  <a:pt x="5014" y="5137"/>
                  <a:pt x="5050" y="5154"/>
                  <a:pt x="5068" y="5190"/>
                </a:cubicBezTo>
                <a:lnTo>
                  <a:pt x="9064" y="9169"/>
                </a:lnTo>
                <a:cubicBezTo>
                  <a:pt x="9136" y="9258"/>
                  <a:pt x="9243" y="9294"/>
                  <a:pt x="9332" y="9294"/>
                </a:cubicBezTo>
                <a:cubicBezTo>
                  <a:pt x="9439" y="9294"/>
                  <a:pt x="9546" y="9258"/>
                  <a:pt x="9618" y="9169"/>
                </a:cubicBezTo>
                <a:cubicBezTo>
                  <a:pt x="9778" y="9026"/>
                  <a:pt x="9778" y="8759"/>
                  <a:pt x="9618" y="8616"/>
                </a:cubicBezTo>
                <a:lnTo>
                  <a:pt x="5621" y="4619"/>
                </a:lnTo>
                <a:cubicBezTo>
                  <a:pt x="5603" y="4601"/>
                  <a:pt x="5585" y="4584"/>
                  <a:pt x="5549" y="4566"/>
                </a:cubicBezTo>
                <a:cubicBezTo>
                  <a:pt x="5781" y="4387"/>
                  <a:pt x="6031" y="4280"/>
                  <a:pt x="6210" y="4262"/>
                </a:cubicBezTo>
                <a:cubicBezTo>
                  <a:pt x="6210" y="3995"/>
                  <a:pt x="6424" y="3638"/>
                  <a:pt x="6745" y="3299"/>
                </a:cubicBezTo>
                <a:cubicBezTo>
                  <a:pt x="7084" y="2978"/>
                  <a:pt x="7441" y="2764"/>
                  <a:pt x="7708" y="2764"/>
                </a:cubicBezTo>
                <a:cubicBezTo>
                  <a:pt x="7708" y="2496"/>
                  <a:pt x="7940" y="2139"/>
                  <a:pt x="8244" y="1800"/>
                </a:cubicBezTo>
                <a:cubicBezTo>
                  <a:pt x="8565" y="1479"/>
                  <a:pt x="8940" y="1283"/>
                  <a:pt x="9189" y="1265"/>
                </a:cubicBezTo>
                <a:cubicBezTo>
                  <a:pt x="8264" y="419"/>
                  <a:pt x="7081" y="0"/>
                  <a:pt x="5876"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nvGrpSpPr>
          <p:cNvPr id="1171" name="Google Shape;1171;p47"/>
          <p:cNvGrpSpPr/>
          <p:nvPr/>
        </p:nvGrpSpPr>
        <p:grpSpPr>
          <a:xfrm>
            <a:off x="4533046" y="5078674"/>
            <a:ext cx="352082" cy="299802"/>
            <a:chOff x="6919750" y="1464650"/>
            <a:chExt cx="266325" cy="219925"/>
          </a:xfrm>
        </p:grpSpPr>
        <p:sp>
          <p:nvSpPr>
            <p:cNvPr id="1172" name="Google Shape;1172;p47"/>
            <p:cNvSpPr/>
            <p:nvPr/>
          </p:nvSpPr>
          <p:spPr>
            <a:xfrm>
              <a:off x="6919750" y="1464650"/>
              <a:ext cx="266325" cy="219925"/>
            </a:xfrm>
            <a:custGeom>
              <a:rect b="b" l="l" r="r" t="t"/>
              <a:pathLst>
                <a:path extrusionOk="0" h="8797" w="10653">
                  <a:moveTo>
                    <a:pt x="2659" y="2409"/>
                  </a:moveTo>
                  <a:lnTo>
                    <a:pt x="2659" y="3462"/>
                  </a:lnTo>
                  <a:lnTo>
                    <a:pt x="1071" y="3462"/>
                  </a:lnTo>
                  <a:lnTo>
                    <a:pt x="1071" y="2409"/>
                  </a:lnTo>
                  <a:close/>
                  <a:moveTo>
                    <a:pt x="5317" y="2927"/>
                  </a:moveTo>
                  <a:cubicBezTo>
                    <a:pt x="6655" y="2927"/>
                    <a:pt x="7726" y="3997"/>
                    <a:pt x="7726" y="5335"/>
                  </a:cubicBezTo>
                  <a:cubicBezTo>
                    <a:pt x="7726" y="6656"/>
                    <a:pt x="6655" y="7726"/>
                    <a:pt x="5317" y="7726"/>
                  </a:cubicBezTo>
                  <a:cubicBezTo>
                    <a:pt x="3997" y="7726"/>
                    <a:pt x="2926" y="6656"/>
                    <a:pt x="2926" y="5335"/>
                  </a:cubicBezTo>
                  <a:cubicBezTo>
                    <a:pt x="2926" y="3997"/>
                    <a:pt x="3997" y="2927"/>
                    <a:pt x="5317" y="2927"/>
                  </a:cubicBezTo>
                  <a:close/>
                  <a:moveTo>
                    <a:pt x="3997" y="0"/>
                  </a:moveTo>
                  <a:lnTo>
                    <a:pt x="3194" y="1339"/>
                  </a:lnTo>
                  <a:lnTo>
                    <a:pt x="535" y="1339"/>
                  </a:lnTo>
                  <a:cubicBezTo>
                    <a:pt x="232" y="1339"/>
                    <a:pt x="0" y="1571"/>
                    <a:pt x="0" y="1874"/>
                  </a:cubicBezTo>
                  <a:lnTo>
                    <a:pt x="0" y="8262"/>
                  </a:lnTo>
                  <a:cubicBezTo>
                    <a:pt x="0" y="8565"/>
                    <a:pt x="232" y="8797"/>
                    <a:pt x="535" y="8797"/>
                  </a:cubicBezTo>
                  <a:lnTo>
                    <a:pt x="10117" y="8797"/>
                  </a:lnTo>
                  <a:cubicBezTo>
                    <a:pt x="10420" y="8797"/>
                    <a:pt x="10652" y="8565"/>
                    <a:pt x="10652" y="8262"/>
                  </a:cubicBezTo>
                  <a:lnTo>
                    <a:pt x="10652" y="1874"/>
                  </a:lnTo>
                  <a:cubicBezTo>
                    <a:pt x="10652" y="1571"/>
                    <a:pt x="10420" y="1339"/>
                    <a:pt x="10117" y="1339"/>
                  </a:cubicBezTo>
                  <a:lnTo>
                    <a:pt x="7458" y="1339"/>
                  </a:lnTo>
                  <a:lnTo>
                    <a:pt x="6655" y="0"/>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173" name="Google Shape;1173;p47"/>
            <p:cNvSpPr/>
            <p:nvPr/>
          </p:nvSpPr>
          <p:spPr>
            <a:xfrm>
              <a:off x="7006275" y="1551175"/>
              <a:ext cx="93250" cy="93250"/>
            </a:xfrm>
            <a:custGeom>
              <a:rect b="b" l="l" r="r" t="t"/>
              <a:pathLst>
                <a:path extrusionOk="0" h="3730" w="3730">
                  <a:moveTo>
                    <a:pt x="1856" y="536"/>
                  </a:moveTo>
                  <a:cubicBezTo>
                    <a:pt x="2606" y="536"/>
                    <a:pt x="3194" y="1125"/>
                    <a:pt x="3194" y="1874"/>
                  </a:cubicBezTo>
                  <a:cubicBezTo>
                    <a:pt x="3194" y="2624"/>
                    <a:pt x="2606" y="3195"/>
                    <a:pt x="1856" y="3195"/>
                  </a:cubicBezTo>
                  <a:cubicBezTo>
                    <a:pt x="1125" y="3195"/>
                    <a:pt x="536" y="2624"/>
                    <a:pt x="536" y="1874"/>
                  </a:cubicBezTo>
                  <a:cubicBezTo>
                    <a:pt x="536" y="1125"/>
                    <a:pt x="1125" y="536"/>
                    <a:pt x="1856" y="536"/>
                  </a:cubicBezTo>
                  <a:close/>
                  <a:moveTo>
                    <a:pt x="1856" y="1"/>
                  </a:moveTo>
                  <a:cubicBezTo>
                    <a:pt x="839" y="1"/>
                    <a:pt x="1" y="839"/>
                    <a:pt x="1" y="1874"/>
                  </a:cubicBezTo>
                  <a:cubicBezTo>
                    <a:pt x="1" y="2909"/>
                    <a:pt x="839" y="3730"/>
                    <a:pt x="1856" y="3730"/>
                  </a:cubicBezTo>
                  <a:cubicBezTo>
                    <a:pt x="2909" y="3730"/>
                    <a:pt x="3730" y="2909"/>
                    <a:pt x="3730" y="1874"/>
                  </a:cubicBezTo>
                  <a:cubicBezTo>
                    <a:pt x="3730" y="839"/>
                    <a:pt x="2909" y="1"/>
                    <a:pt x="1856"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grpSp>
        <p:nvGrpSpPr>
          <p:cNvPr id="1174" name="Google Shape;1174;p47"/>
          <p:cNvGrpSpPr/>
          <p:nvPr/>
        </p:nvGrpSpPr>
        <p:grpSpPr>
          <a:xfrm>
            <a:off x="5059243" y="5054116"/>
            <a:ext cx="366855" cy="339948"/>
            <a:chOff x="4759875" y="1027050"/>
            <a:chExt cx="277500" cy="249375"/>
          </a:xfrm>
        </p:grpSpPr>
        <p:sp>
          <p:nvSpPr>
            <p:cNvPr id="1175" name="Google Shape;1175;p47"/>
            <p:cNvSpPr/>
            <p:nvPr/>
          </p:nvSpPr>
          <p:spPr>
            <a:xfrm>
              <a:off x="4885225" y="1027050"/>
              <a:ext cx="26800" cy="39725"/>
            </a:xfrm>
            <a:custGeom>
              <a:rect b="b" l="l" r="r" t="t"/>
              <a:pathLst>
                <a:path extrusionOk="0" h="1589" w="1072">
                  <a:moveTo>
                    <a:pt x="536" y="1"/>
                  </a:moveTo>
                  <a:lnTo>
                    <a:pt x="1" y="786"/>
                  </a:lnTo>
                  <a:lnTo>
                    <a:pt x="536" y="1589"/>
                  </a:lnTo>
                  <a:lnTo>
                    <a:pt x="1071" y="786"/>
                  </a:lnTo>
                  <a:lnTo>
                    <a:pt x="536" y="1"/>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176" name="Google Shape;1176;p47"/>
            <p:cNvSpPr/>
            <p:nvPr/>
          </p:nvSpPr>
          <p:spPr>
            <a:xfrm>
              <a:off x="4795575" y="1077025"/>
              <a:ext cx="206100" cy="159250"/>
            </a:xfrm>
            <a:custGeom>
              <a:rect b="b" l="l" r="r" t="t"/>
              <a:pathLst>
                <a:path extrusionOk="0" h="6370" w="8244">
                  <a:moveTo>
                    <a:pt x="4122" y="0"/>
                  </a:moveTo>
                  <a:lnTo>
                    <a:pt x="2231" y="3158"/>
                  </a:lnTo>
                  <a:lnTo>
                    <a:pt x="0" y="2123"/>
                  </a:lnTo>
                  <a:lnTo>
                    <a:pt x="803" y="5585"/>
                  </a:lnTo>
                  <a:lnTo>
                    <a:pt x="803" y="6370"/>
                  </a:lnTo>
                  <a:lnTo>
                    <a:pt x="7441" y="6370"/>
                  </a:lnTo>
                  <a:lnTo>
                    <a:pt x="7441" y="5585"/>
                  </a:lnTo>
                  <a:lnTo>
                    <a:pt x="8244" y="2123"/>
                  </a:lnTo>
                  <a:lnTo>
                    <a:pt x="6013" y="3158"/>
                  </a:lnTo>
                  <a:lnTo>
                    <a:pt x="4122" y="0"/>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177" name="Google Shape;1177;p47"/>
            <p:cNvSpPr/>
            <p:nvPr/>
          </p:nvSpPr>
          <p:spPr>
            <a:xfrm>
              <a:off x="4815650" y="1249650"/>
              <a:ext cx="165950" cy="26775"/>
            </a:xfrm>
            <a:custGeom>
              <a:rect b="b" l="l" r="r" t="t"/>
              <a:pathLst>
                <a:path extrusionOk="0" h="1071" w="6638">
                  <a:moveTo>
                    <a:pt x="0" y="0"/>
                  </a:moveTo>
                  <a:lnTo>
                    <a:pt x="0" y="1071"/>
                  </a:lnTo>
                  <a:lnTo>
                    <a:pt x="6638" y="1071"/>
                  </a:lnTo>
                  <a:lnTo>
                    <a:pt x="6638" y="0"/>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178" name="Google Shape;1178;p47"/>
            <p:cNvSpPr/>
            <p:nvPr/>
          </p:nvSpPr>
          <p:spPr>
            <a:xfrm>
              <a:off x="4759875" y="1094425"/>
              <a:ext cx="28125" cy="28125"/>
            </a:xfrm>
            <a:custGeom>
              <a:rect b="b" l="l" r="r" t="t"/>
              <a:pathLst>
                <a:path extrusionOk="0" h="1125" w="1125">
                  <a:moveTo>
                    <a:pt x="1" y="0"/>
                  </a:moveTo>
                  <a:lnTo>
                    <a:pt x="197" y="928"/>
                  </a:lnTo>
                  <a:lnTo>
                    <a:pt x="1125" y="1124"/>
                  </a:lnTo>
                  <a:lnTo>
                    <a:pt x="1125" y="1124"/>
                  </a:lnTo>
                  <a:lnTo>
                    <a:pt x="929" y="196"/>
                  </a:lnTo>
                  <a:lnTo>
                    <a:pt x="1" y="0"/>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179" name="Google Shape;1179;p47"/>
            <p:cNvSpPr/>
            <p:nvPr/>
          </p:nvSpPr>
          <p:spPr>
            <a:xfrm>
              <a:off x="5009225" y="1094425"/>
              <a:ext cx="28150" cy="28125"/>
            </a:xfrm>
            <a:custGeom>
              <a:rect b="b" l="l" r="r" t="t"/>
              <a:pathLst>
                <a:path extrusionOk="0" h="1125" w="1126">
                  <a:moveTo>
                    <a:pt x="1125" y="0"/>
                  </a:moveTo>
                  <a:lnTo>
                    <a:pt x="197" y="196"/>
                  </a:lnTo>
                  <a:lnTo>
                    <a:pt x="1" y="1124"/>
                  </a:lnTo>
                  <a:lnTo>
                    <a:pt x="1" y="1124"/>
                  </a:lnTo>
                  <a:lnTo>
                    <a:pt x="929" y="928"/>
                  </a:lnTo>
                  <a:lnTo>
                    <a:pt x="1125" y="0"/>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grpSp>
        <p:nvGrpSpPr>
          <p:cNvPr id="1180" name="Google Shape;1180;p47"/>
          <p:cNvGrpSpPr/>
          <p:nvPr/>
        </p:nvGrpSpPr>
        <p:grpSpPr>
          <a:xfrm>
            <a:off x="5600528" y="5038090"/>
            <a:ext cx="372738" cy="343186"/>
            <a:chOff x="3357900" y="1057675"/>
            <a:chExt cx="281950" cy="251750"/>
          </a:xfrm>
        </p:grpSpPr>
        <p:sp>
          <p:nvSpPr>
            <p:cNvPr id="1181" name="Google Shape;1181;p47"/>
            <p:cNvSpPr/>
            <p:nvPr/>
          </p:nvSpPr>
          <p:spPr>
            <a:xfrm>
              <a:off x="3357900" y="1064075"/>
              <a:ext cx="226625" cy="245350"/>
            </a:xfrm>
            <a:custGeom>
              <a:rect b="b" l="l" r="r" t="t"/>
              <a:pathLst>
                <a:path extrusionOk="0" h="9814" w="9065">
                  <a:moveTo>
                    <a:pt x="4158" y="1"/>
                  </a:moveTo>
                  <a:cubicBezTo>
                    <a:pt x="5621" y="1464"/>
                    <a:pt x="6067" y="3730"/>
                    <a:pt x="5103" y="5693"/>
                  </a:cubicBezTo>
                  <a:cubicBezTo>
                    <a:pt x="4227" y="7445"/>
                    <a:pt x="2469" y="8430"/>
                    <a:pt x="654" y="8430"/>
                  </a:cubicBezTo>
                  <a:cubicBezTo>
                    <a:pt x="436" y="8430"/>
                    <a:pt x="218" y="8415"/>
                    <a:pt x="0" y="8387"/>
                  </a:cubicBezTo>
                  <a:lnTo>
                    <a:pt x="0" y="8387"/>
                  </a:lnTo>
                  <a:cubicBezTo>
                    <a:pt x="375" y="8744"/>
                    <a:pt x="803" y="9065"/>
                    <a:pt x="1285" y="9297"/>
                  </a:cubicBezTo>
                  <a:cubicBezTo>
                    <a:pt x="1992" y="9647"/>
                    <a:pt x="2740" y="9813"/>
                    <a:pt x="3476" y="9813"/>
                  </a:cubicBezTo>
                  <a:cubicBezTo>
                    <a:pt x="5285" y="9813"/>
                    <a:pt x="7019" y="8810"/>
                    <a:pt x="7869" y="7084"/>
                  </a:cubicBezTo>
                  <a:cubicBezTo>
                    <a:pt x="9065" y="4640"/>
                    <a:pt x="8101" y="1714"/>
                    <a:pt x="5657" y="482"/>
                  </a:cubicBezTo>
                  <a:cubicBezTo>
                    <a:pt x="5175" y="251"/>
                    <a:pt x="4657" y="72"/>
                    <a:pt x="4158"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182" name="Google Shape;1182;p47"/>
            <p:cNvSpPr/>
            <p:nvPr/>
          </p:nvSpPr>
          <p:spPr>
            <a:xfrm>
              <a:off x="3593875" y="1188800"/>
              <a:ext cx="45975" cy="48375"/>
            </a:xfrm>
            <a:custGeom>
              <a:rect b="b" l="l" r="r" t="t"/>
              <a:pathLst>
                <a:path extrusionOk="0" h="1935" w="1839">
                  <a:moveTo>
                    <a:pt x="757" y="1"/>
                  </a:moveTo>
                  <a:cubicBezTo>
                    <a:pt x="743" y="1"/>
                    <a:pt x="728" y="3"/>
                    <a:pt x="714" y="8"/>
                  </a:cubicBezTo>
                  <a:cubicBezTo>
                    <a:pt x="660" y="8"/>
                    <a:pt x="607" y="61"/>
                    <a:pt x="607" y="115"/>
                  </a:cubicBezTo>
                  <a:lnTo>
                    <a:pt x="589" y="579"/>
                  </a:lnTo>
                  <a:cubicBezTo>
                    <a:pt x="589" y="632"/>
                    <a:pt x="553" y="668"/>
                    <a:pt x="500" y="686"/>
                  </a:cubicBezTo>
                  <a:lnTo>
                    <a:pt x="89" y="775"/>
                  </a:lnTo>
                  <a:cubicBezTo>
                    <a:pt x="36" y="793"/>
                    <a:pt x="0" y="846"/>
                    <a:pt x="0" y="900"/>
                  </a:cubicBezTo>
                  <a:cubicBezTo>
                    <a:pt x="0" y="953"/>
                    <a:pt x="18" y="1007"/>
                    <a:pt x="72" y="1025"/>
                  </a:cubicBezTo>
                  <a:lnTo>
                    <a:pt x="250" y="1114"/>
                  </a:lnTo>
                  <a:lnTo>
                    <a:pt x="482" y="1239"/>
                  </a:lnTo>
                  <a:cubicBezTo>
                    <a:pt x="482" y="1257"/>
                    <a:pt x="518" y="1274"/>
                    <a:pt x="518" y="1292"/>
                  </a:cubicBezTo>
                  <a:cubicBezTo>
                    <a:pt x="536" y="1310"/>
                    <a:pt x="536" y="1328"/>
                    <a:pt x="536" y="1364"/>
                  </a:cubicBezTo>
                  <a:lnTo>
                    <a:pt x="536" y="1810"/>
                  </a:lnTo>
                  <a:cubicBezTo>
                    <a:pt x="536" y="1863"/>
                    <a:pt x="571" y="1917"/>
                    <a:pt x="607" y="1935"/>
                  </a:cubicBezTo>
                  <a:cubicBezTo>
                    <a:pt x="678" y="1935"/>
                    <a:pt x="732" y="1935"/>
                    <a:pt x="767" y="1881"/>
                  </a:cubicBezTo>
                  <a:lnTo>
                    <a:pt x="1053" y="1524"/>
                  </a:lnTo>
                  <a:cubicBezTo>
                    <a:pt x="1092" y="1498"/>
                    <a:pt x="1122" y="1482"/>
                    <a:pt x="1163" y="1482"/>
                  </a:cubicBezTo>
                  <a:cubicBezTo>
                    <a:pt x="1178" y="1482"/>
                    <a:pt x="1194" y="1484"/>
                    <a:pt x="1214" y="1489"/>
                  </a:cubicBezTo>
                  <a:lnTo>
                    <a:pt x="1642" y="1649"/>
                  </a:lnTo>
                  <a:cubicBezTo>
                    <a:pt x="1656" y="1654"/>
                    <a:pt x="1670" y="1656"/>
                    <a:pt x="1684" y="1656"/>
                  </a:cubicBezTo>
                  <a:cubicBezTo>
                    <a:pt x="1723" y="1656"/>
                    <a:pt x="1758" y="1640"/>
                    <a:pt x="1785" y="1614"/>
                  </a:cubicBezTo>
                  <a:cubicBezTo>
                    <a:pt x="1838" y="1578"/>
                    <a:pt x="1838" y="1506"/>
                    <a:pt x="1802" y="1471"/>
                  </a:cubicBezTo>
                  <a:lnTo>
                    <a:pt x="1535" y="1078"/>
                  </a:lnTo>
                  <a:cubicBezTo>
                    <a:pt x="1517" y="1043"/>
                    <a:pt x="1517" y="989"/>
                    <a:pt x="1535" y="935"/>
                  </a:cubicBezTo>
                  <a:lnTo>
                    <a:pt x="1785" y="579"/>
                  </a:lnTo>
                  <a:cubicBezTo>
                    <a:pt x="1820" y="525"/>
                    <a:pt x="1820" y="472"/>
                    <a:pt x="1785" y="418"/>
                  </a:cubicBezTo>
                  <a:cubicBezTo>
                    <a:pt x="1771" y="392"/>
                    <a:pt x="1730" y="375"/>
                    <a:pt x="1694" y="375"/>
                  </a:cubicBezTo>
                  <a:cubicBezTo>
                    <a:pt x="1681" y="375"/>
                    <a:pt x="1669" y="378"/>
                    <a:pt x="1660" y="382"/>
                  </a:cubicBezTo>
                  <a:lnTo>
                    <a:pt x="1249" y="472"/>
                  </a:lnTo>
                  <a:cubicBezTo>
                    <a:pt x="1236" y="476"/>
                    <a:pt x="1222" y="478"/>
                    <a:pt x="1209" y="478"/>
                  </a:cubicBezTo>
                  <a:cubicBezTo>
                    <a:pt x="1170" y="478"/>
                    <a:pt x="1133" y="458"/>
                    <a:pt x="1106" y="418"/>
                  </a:cubicBezTo>
                  <a:lnTo>
                    <a:pt x="857" y="43"/>
                  </a:lnTo>
                  <a:cubicBezTo>
                    <a:pt x="831" y="17"/>
                    <a:pt x="795" y="1"/>
                    <a:pt x="757"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183" name="Google Shape;1183;p47"/>
            <p:cNvSpPr/>
            <p:nvPr/>
          </p:nvSpPr>
          <p:spPr>
            <a:xfrm>
              <a:off x="3562650" y="1057675"/>
              <a:ext cx="77200" cy="78325"/>
            </a:xfrm>
            <a:custGeom>
              <a:rect b="b" l="l" r="r" t="t"/>
              <a:pathLst>
                <a:path extrusionOk="0" h="3133" w="3088">
                  <a:moveTo>
                    <a:pt x="934" y="0"/>
                  </a:moveTo>
                  <a:cubicBezTo>
                    <a:pt x="912" y="0"/>
                    <a:pt x="892" y="2"/>
                    <a:pt x="875" y="7"/>
                  </a:cubicBezTo>
                  <a:cubicBezTo>
                    <a:pt x="785" y="60"/>
                    <a:pt x="750" y="150"/>
                    <a:pt x="750" y="239"/>
                  </a:cubicBezTo>
                  <a:lnTo>
                    <a:pt x="839" y="935"/>
                  </a:lnTo>
                  <a:cubicBezTo>
                    <a:pt x="857" y="1024"/>
                    <a:pt x="821" y="1113"/>
                    <a:pt x="732" y="1149"/>
                  </a:cubicBezTo>
                  <a:lnTo>
                    <a:pt x="107" y="1452"/>
                  </a:lnTo>
                  <a:cubicBezTo>
                    <a:pt x="36" y="1488"/>
                    <a:pt x="0" y="1577"/>
                    <a:pt x="0" y="1666"/>
                  </a:cubicBezTo>
                  <a:cubicBezTo>
                    <a:pt x="18" y="1738"/>
                    <a:pt x="89" y="1827"/>
                    <a:pt x="161" y="1845"/>
                  </a:cubicBezTo>
                  <a:lnTo>
                    <a:pt x="464" y="1934"/>
                  </a:lnTo>
                  <a:lnTo>
                    <a:pt x="875" y="2059"/>
                  </a:lnTo>
                  <a:cubicBezTo>
                    <a:pt x="910" y="2059"/>
                    <a:pt x="928" y="2095"/>
                    <a:pt x="982" y="2112"/>
                  </a:cubicBezTo>
                  <a:cubicBezTo>
                    <a:pt x="999" y="2148"/>
                    <a:pt x="1017" y="2184"/>
                    <a:pt x="1035" y="2219"/>
                  </a:cubicBezTo>
                  <a:lnTo>
                    <a:pt x="1142" y="2951"/>
                  </a:lnTo>
                  <a:cubicBezTo>
                    <a:pt x="1160" y="3058"/>
                    <a:pt x="1231" y="3112"/>
                    <a:pt x="1321" y="3129"/>
                  </a:cubicBezTo>
                  <a:cubicBezTo>
                    <a:pt x="1332" y="3132"/>
                    <a:pt x="1343" y="3133"/>
                    <a:pt x="1354" y="3133"/>
                  </a:cubicBezTo>
                  <a:cubicBezTo>
                    <a:pt x="1428" y="3133"/>
                    <a:pt x="1486" y="3082"/>
                    <a:pt x="1517" y="3004"/>
                  </a:cubicBezTo>
                  <a:lnTo>
                    <a:pt x="1874" y="2362"/>
                  </a:lnTo>
                  <a:cubicBezTo>
                    <a:pt x="1918" y="2288"/>
                    <a:pt x="1975" y="2251"/>
                    <a:pt x="2055" y="2251"/>
                  </a:cubicBezTo>
                  <a:cubicBezTo>
                    <a:pt x="2071" y="2251"/>
                    <a:pt x="2088" y="2252"/>
                    <a:pt x="2106" y="2255"/>
                  </a:cubicBezTo>
                  <a:lnTo>
                    <a:pt x="2837" y="2362"/>
                  </a:lnTo>
                  <a:cubicBezTo>
                    <a:pt x="2852" y="2365"/>
                    <a:pt x="2866" y="2367"/>
                    <a:pt x="2880" y="2367"/>
                  </a:cubicBezTo>
                  <a:cubicBezTo>
                    <a:pt x="2949" y="2367"/>
                    <a:pt x="3004" y="2329"/>
                    <a:pt x="3034" y="2255"/>
                  </a:cubicBezTo>
                  <a:cubicBezTo>
                    <a:pt x="3087" y="2184"/>
                    <a:pt x="3069" y="2077"/>
                    <a:pt x="3016" y="2023"/>
                  </a:cubicBezTo>
                  <a:lnTo>
                    <a:pt x="2498" y="1488"/>
                  </a:lnTo>
                  <a:cubicBezTo>
                    <a:pt x="2463" y="1434"/>
                    <a:pt x="2445" y="1327"/>
                    <a:pt x="2463" y="1256"/>
                  </a:cubicBezTo>
                  <a:lnTo>
                    <a:pt x="2748" y="578"/>
                  </a:lnTo>
                  <a:cubicBezTo>
                    <a:pt x="2766" y="507"/>
                    <a:pt x="2766" y="399"/>
                    <a:pt x="2712" y="346"/>
                  </a:cubicBezTo>
                  <a:cubicBezTo>
                    <a:pt x="2677" y="311"/>
                    <a:pt x="2620" y="284"/>
                    <a:pt x="2564" y="284"/>
                  </a:cubicBezTo>
                  <a:cubicBezTo>
                    <a:pt x="2534" y="284"/>
                    <a:pt x="2505" y="292"/>
                    <a:pt x="2480" y="310"/>
                  </a:cubicBezTo>
                  <a:lnTo>
                    <a:pt x="1856" y="614"/>
                  </a:lnTo>
                  <a:cubicBezTo>
                    <a:pt x="1824" y="626"/>
                    <a:pt x="1793" y="632"/>
                    <a:pt x="1763" y="632"/>
                  </a:cubicBezTo>
                  <a:cubicBezTo>
                    <a:pt x="1708" y="632"/>
                    <a:pt x="1659" y="612"/>
                    <a:pt x="1624" y="578"/>
                  </a:cubicBezTo>
                  <a:lnTo>
                    <a:pt x="1124" y="60"/>
                  </a:lnTo>
                  <a:cubicBezTo>
                    <a:pt x="1071" y="20"/>
                    <a:pt x="997" y="0"/>
                    <a:pt x="934"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grpSp>
        <p:nvGrpSpPr>
          <p:cNvPr id="1184" name="Google Shape;1184;p47"/>
          <p:cNvGrpSpPr/>
          <p:nvPr/>
        </p:nvGrpSpPr>
        <p:grpSpPr>
          <a:xfrm>
            <a:off x="6163700" y="5023095"/>
            <a:ext cx="191095" cy="401974"/>
            <a:chOff x="3783900" y="1046675"/>
            <a:chExt cx="144550" cy="294875"/>
          </a:xfrm>
        </p:grpSpPr>
        <p:sp>
          <p:nvSpPr>
            <p:cNvPr id="1185" name="Google Shape;1185;p47"/>
            <p:cNvSpPr/>
            <p:nvPr/>
          </p:nvSpPr>
          <p:spPr>
            <a:xfrm>
              <a:off x="3783900" y="1046675"/>
              <a:ext cx="144550" cy="294875"/>
            </a:xfrm>
            <a:custGeom>
              <a:rect b="b" l="l" r="r" t="t"/>
              <a:pathLst>
                <a:path extrusionOk="0" h="11795" w="5782">
                  <a:moveTo>
                    <a:pt x="2891" y="804"/>
                  </a:moveTo>
                  <a:cubicBezTo>
                    <a:pt x="3337" y="804"/>
                    <a:pt x="3694" y="1161"/>
                    <a:pt x="3694" y="1607"/>
                  </a:cubicBezTo>
                  <a:lnTo>
                    <a:pt x="3694" y="7459"/>
                  </a:lnTo>
                  <a:cubicBezTo>
                    <a:pt x="4479" y="7816"/>
                    <a:pt x="4889" y="8690"/>
                    <a:pt x="4711" y="9547"/>
                  </a:cubicBezTo>
                  <a:cubicBezTo>
                    <a:pt x="4497" y="10385"/>
                    <a:pt x="3747" y="10992"/>
                    <a:pt x="2891" y="10992"/>
                  </a:cubicBezTo>
                  <a:cubicBezTo>
                    <a:pt x="2016" y="10992"/>
                    <a:pt x="1267" y="10385"/>
                    <a:pt x="1089" y="9547"/>
                  </a:cubicBezTo>
                  <a:cubicBezTo>
                    <a:pt x="892" y="8690"/>
                    <a:pt x="1303" y="7816"/>
                    <a:pt x="2088" y="7459"/>
                  </a:cubicBezTo>
                  <a:lnTo>
                    <a:pt x="2088" y="1607"/>
                  </a:lnTo>
                  <a:cubicBezTo>
                    <a:pt x="2088" y="1161"/>
                    <a:pt x="2462" y="804"/>
                    <a:pt x="2891" y="804"/>
                  </a:cubicBezTo>
                  <a:close/>
                  <a:moveTo>
                    <a:pt x="2891" y="1"/>
                  </a:moveTo>
                  <a:cubicBezTo>
                    <a:pt x="2016" y="1"/>
                    <a:pt x="1285" y="697"/>
                    <a:pt x="1285" y="1607"/>
                  </a:cubicBezTo>
                  <a:lnTo>
                    <a:pt x="1285" y="6995"/>
                  </a:lnTo>
                  <a:cubicBezTo>
                    <a:pt x="375" y="7691"/>
                    <a:pt x="0" y="8886"/>
                    <a:pt x="357" y="9975"/>
                  </a:cubicBezTo>
                  <a:cubicBezTo>
                    <a:pt x="732" y="11063"/>
                    <a:pt x="1749" y="11795"/>
                    <a:pt x="2891" y="11795"/>
                  </a:cubicBezTo>
                  <a:cubicBezTo>
                    <a:pt x="4033" y="11795"/>
                    <a:pt x="5068" y="11063"/>
                    <a:pt x="5424" y="9975"/>
                  </a:cubicBezTo>
                  <a:cubicBezTo>
                    <a:pt x="5781" y="8886"/>
                    <a:pt x="5407" y="7691"/>
                    <a:pt x="4479" y="6995"/>
                  </a:cubicBezTo>
                  <a:lnTo>
                    <a:pt x="4479" y="1607"/>
                  </a:lnTo>
                  <a:cubicBezTo>
                    <a:pt x="4479" y="715"/>
                    <a:pt x="3765" y="1"/>
                    <a:pt x="2891"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186" name="Google Shape;1186;p47"/>
            <p:cNvSpPr/>
            <p:nvPr/>
          </p:nvSpPr>
          <p:spPr>
            <a:xfrm>
              <a:off x="3821350" y="1161775"/>
              <a:ext cx="69625" cy="146325"/>
            </a:xfrm>
            <a:custGeom>
              <a:rect b="b" l="l" r="r" t="t"/>
              <a:pathLst>
                <a:path extrusionOk="0" h="5853" w="2785">
                  <a:moveTo>
                    <a:pt x="1125" y="0"/>
                  </a:moveTo>
                  <a:lnTo>
                    <a:pt x="1125" y="3212"/>
                  </a:lnTo>
                  <a:cubicBezTo>
                    <a:pt x="465" y="3355"/>
                    <a:pt x="1" y="3979"/>
                    <a:pt x="72" y="4657"/>
                  </a:cubicBezTo>
                  <a:cubicBezTo>
                    <a:pt x="144" y="5335"/>
                    <a:pt x="715" y="5853"/>
                    <a:pt x="1393" y="5853"/>
                  </a:cubicBezTo>
                  <a:cubicBezTo>
                    <a:pt x="2071" y="5853"/>
                    <a:pt x="2642" y="5335"/>
                    <a:pt x="2713" y="4657"/>
                  </a:cubicBezTo>
                  <a:cubicBezTo>
                    <a:pt x="2784" y="3979"/>
                    <a:pt x="2321" y="3355"/>
                    <a:pt x="1660" y="3212"/>
                  </a:cubicBezTo>
                  <a:lnTo>
                    <a:pt x="1660" y="0"/>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sp>
        <p:nvSpPr>
          <p:cNvPr id="1187" name="Google Shape;1187;p47"/>
          <p:cNvSpPr/>
          <p:nvPr/>
        </p:nvSpPr>
        <p:spPr>
          <a:xfrm>
            <a:off x="6688739" y="5047329"/>
            <a:ext cx="257162" cy="363054"/>
          </a:xfrm>
          <a:custGeom>
            <a:rect b="b" l="l" r="r" t="t"/>
            <a:pathLst>
              <a:path extrusionOk="0" h="10653" w="7781">
                <a:moveTo>
                  <a:pt x="6156" y="1"/>
                </a:moveTo>
                <a:cubicBezTo>
                  <a:pt x="5532" y="1"/>
                  <a:pt x="4997" y="72"/>
                  <a:pt x="4711" y="607"/>
                </a:cubicBezTo>
                <a:cubicBezTo>
                  <a:pt x="4640" y="715"/>
                  <a:pt x="4604" y="839"/>
                  <a:pt x="4604" y="946"/>
                </a:cubicBezTo>
                <a:cubicBezTo>
                  <a:pt x="4604" y="1107"/>
                  <a:pt x="4640" y="1214"/>
                  <a:pt x="4729" y="1339"/>
                </a:cubicBezTo>
                <a:cubicBezTo>
                  <a:pt x="4568" y="1571"/>
                  <a:pt x="4426" y="1821"/>
                  <a:pt x="4283" y="2053"/>
                </a:cubicBezTo>
                <a:cubicBezTo>
                  <a:pt x="4247" y="1981"/>
                  <a:pt x="4176" y="1928"/>
                  <a:pt x="4122" y="1856"/>
                </a:cubicBezTo>
                <a:cubicBezTo>
                  <a:pt x="4122" y="1839"/>
                  <a:pt x="4140" y="1821"/>
                  <a:pt x="4140" y="1785"/>
                </a:cubicBezTo>
                <a:cubicBezTo>
                  <a:pt x="4140" y="1393"/>
                  <a:pt x="3801" y="1107"/>
                  <a:pt x="3444" y="1107"/>
                </a:cubicBezTo>
                <a:cubicBezTo>
                  <a:pt x="3070" y="1107"/>
                  <a:pt x="2499" y="947"/>
                  <a:pt x="2499" y="946"/>
                </a:cubicBezTo>
                <a:lnTo>
                  <a:pt x="2499" y="946"/>
                </a:lnTo>
                <a:cubicBezTo>
                  <a:pt x="2499" y="1571"/>
                  <a:pt x="2570" y="2106"/>
                  <a:pt x="3088" y="2392"/>
                </a:cubicBezTo>
                <a:cubicBezTo>
                  <a:pt x="3195" y="2463"/>
                  <a:pt x="3319" y="2499"/>
                  <a:pt x="3444" y="2499"/>
                </a:cubicBezTo>
                <a:cubicBezTo>
                  <a:pt x="3605" y="2499"/>
                  <a:pt x="3730" y="2445"/>
                  <a:pt x="3855" y="2356"/>
                </a:cubicBezTo>
                <a:cubicBezTo>
                  <a:pt x="3926" y="2445"/>
                  <a:pt x="3980" y="2517"/>
                  <a:pt x="4033" y="2606"/>
                </a:cubicBezTo>
                <a:cubicBezTo>
                  <a:pt x="3605" y="3587"/>
                  <a:pt x="3516" y="4533"/>
                  <a:pt x="3569" y="5407"/>
                </a:cubicBezTo>
                <a:cubicBezTo>
                  <a:pt x="3551" y="5389"/>
                  <a:pt x="3551" y="5389"/>
                  <a:pt x="3516" y="5389"/>
                </a:cubicBezTo>
                <a:cubicBezTo>
                  <a:pt x="3427" y="5336"/>
                  <a:pt x="3337" y="5282"/>
                  <a:pt x="3248" y="5247"/>
                </a:cubicBezTo>
                <a:cubicBezTo>
                  <a:pt x="3266" y="5157"/>
                  <a:pt x="3266" y="5104"/>
                  <a:pt x="3266" y="5032"/>
                </a:cubicBezTo>
                <a:cubicBezTo>
                  <a:pt x="3266" y="4247"/>
                  <a:pt x="2641" y="3623"/>
                  <a:pt x="1874" y="3623"/>
                </a:cubicBezTo>
                <a:cubicBezTo>
                  <a:pt x="1838" y="3625"/>
                  <a:pt x="1800" y="3626"/>
                  <a:pt x="1762" y="3626"/>
                </a:cubicBezTo>
                <a:cubicBezTo>
                  <a:pt x="1031" y="3626"/>
                  <a:pt x="1" y="3320"/>
                  <a:pt x="1" y="3320"/>
                </a:cubicBezTo>
                <a:lnTo>
                  <a:pt x="1" y="3320"/>
                </a:lnTo>
                <a:cubicBezTo>
                  <a:pt x="1" y="4551"/>
                  <a:pt x="126" y="5639"/>
                  <a:pt x="1214" y="6246"/>
                </a:cubicBezTo>
                <a:cubicBezTo>
                  <a:pt x="1410" y="6371"/>
                  <a:pt x="1642" y="6424"/>
                  <a:pt x="1892" y="6424"/>
                </a:cubicBezTo>
                <a:cubicBezTo>
                  <a:pt x="2410" y="6424"/>
                  <a:pt x="2838" y="6157"/>
                  <a:pt x="3088" y="5764"/>
                </a:cubicBezTo>
                <a:cubicBezTo>
                  <a:pt x="3159" y="5800"/>
                  <a:pt x="3248" y="5835"/>
                  <a:pt x="3302" y="5871"/>
                </a:cubicBezTo>
                <a:cubicBezTo>
                  <a:pt x="3409" y="5925"/>
                  <a:pt x="3534" y="5978"/>
                  <a:pt x="3658" y="6032"/>
                </a:cubicBezTo>
                <a:cubicBezTo>
                  <a:pt x="3712" y="6424"/>
                  <a:pt x="3783" y="6799"/>
                  <a:pt x="3819" y="7156"/>
                </a:cubicBezTo>
                <a:cubicBezTo>
                  <a:pt x="3962" y="7923"/>
                  <a:pt x="4087" y="8655"/>
                  <a:pt x="4015" y="9333"/>
                </a:cubicBezTo>
                <a:cubicBezTo>
                  <a:pt x="3766" y="9440"/>
                  <a:pt x="3534" y="9582"/>
                  <a:pt x="3337" y="9779"/>
                </a:cubicBezTo>
                <a:cubicBezTo>
                  <a:pt x="3070" y="9654"/>
                  <a:pt x="2784" y="9582"/>
                  <a:pt x="2481" y="9582"/>
                </a:cubicBezTo>
                <a:cubicBezTo>
                  <a:pt x="1714" y="9582"/>
                  <a:pt x="1053" y="10011"/>
                  <a:pt x="714" y="10653"/>
                </a:cubicBezTo>
                <a:lnTo>
                  <a:pt x="7620" y="10653"/>
                </a:lnTo>
                <a:cubicBezTo>
                  <a:pt x="7298" y="10135"/>
                  <a:pt x="6745" y="9779"/>
                  <a:pt x="6103" y="9725"/>
                </a:cubicBezTo>
                <a:cubicBezTo>
                  <a:pt x="5728" y="9404"/>
                  <a:pt x="5264" y="9190"/>
                  <a:pt x="4747" y="9190"/>
                </a:cubicBezTo>
                <a:cubicBezTo>
                  <a:pt x="4676" y="9190"/>
                  <a:pt x="4604" y="9190"/>
                  <a:pt x="4533" y="9208"/>
                </a:cubicBezTo>
                <a:cubicBezTo>
                  <a:pt x="4586" y="8530"/>
                  <a:pt x="4479" y="7852"/>
                  <a:pt x="4337" y="7156"/>
                </a:cubicBezTo>
                <a:cubicBezTo>
                  <a:pt x="4390" y="7067"/>
                  <a:pt x="4479" y="6977"/>
                  <a:pt x="4604" y="6888"/>
                </a:cubicBezTo>
                <a:cubicBezTo>
                  <a:pt x="4818" y="7370"/>
                  <a:pt x="5300" y="7727"/>
                  <a:pt x="5871" y="7727"/>
                </a:cubicBezTo>
                <a:cubicBezTo>
                  <a:pt x="6121" y="7727"/>
                  <a:pt x="6371" y="7655"/>
                  <a:pt x="6567" y="7530"/>
                </a:cubicBezTo>
                <a:cubicBezTo>
                  <a:pt x="7637" y="6959"/>
                  <a:pt x="7780" y="5853"/>
                  <a:pt x="7780" y="4622"/>
                </a:cubicBezTo>
                <a:lnTo>
                  <a:pt x="7780" y="4622"/>
                </a:lnTo>
                <a:cubicBezTo>
                  <a:pt x="7780" y="4622"/>
                  <a:pt x="6739" y="4910"/>
                  <a:pt x="6008" y="4910"/>
                </a:cubicBezTo>
                <a:cubicBezTo>
                  <a:pt x="5967" y="4910"/>
                  <a:pt x="5927" y="4909"/>
                  <a:pt x="5889" y="4908"/>
                </a:cubicBezTo>
                <a:cubicBezTo>
                  <a:pt x="5122" y="4908"/>
                  <a:pt x="4497" y="5532"/>
                  <a:pt x="4497" y="6317"/>
                </a:cubicBezTo>
                <a:lnTo>
                  <a:pt x="4497" y="6335"/>
                </a:lnTo>
                <a:cubicBezTo>
                  <a:pt x="4408" y="6388"/>
                  <a:pt x="4337" y="6424"/>
                  <a:pt x="4247" y="6496"/>
                </a:cubicBezTo>
                <a:cubicBezTo>
                  <a:pt x="4087" y="5514"/>
                  <a:pt x="3998" y="4497"/>
                  <a:pt x="4319" y="3391"/>
                </a:cubicBezTo>
                <a:cubicBezTo>
                  <a:pt x="4444" y="3337"/>
                  <a:pt x="4604" y="3302"/>
                  <a:pt x="4765" y="3302"/>
                </a:cubicBezTo>
                <a:cubicBezTo>
                  <a:pt x="4765" y="3480"/>
                  <a:pt x="4872" y="3659"/>
                  <a:pt x="5015" y="3766"/>
                </a:cubicBezTo>
                <a:cubicBezTo>
                  <a:pt x="5122" y="3855"/>
                  <a:pt x="5246" y="3891"/>
                  <a:pt x="5354" y="3908"/>
                </a:cubicBezTo>
                <a:cubicBezTo>
                  <a:pt x="5410" y="3917"/>
                  <a:pt x="5464" y="3921"/>
                  <a:pt x="5517" y="3921"/>
                </a:cubicBezTo>
                <a:cubicBezTo>
                  <a:pt x="6030" y="3921"/>
                  <a:pt x="6370" y="3542"/>
                  <a:pt x="6710" y="3105"/>
                </a:cubicBezTo>
                <a:cubicBezTo>
                  <a:pt x="6710" y="3105"/>
                  <a:pt x="6156" y="2873"/>
                  <a:pt x="5853" y="2659"/>
                </a:cubicBezTo>
                <a:cubicBezTo>
                  <a:pt x="5729" y="2558"/>
                  <a:pt x="5584" y="2511"/>
                  <a:pt x="5439" y="2511"/>
                </a:cubicBezTo>
                <a:cubicBezTo>
                  <a:pt x="5253" y="2511"/>
                  <a:pt x="5066" y="2590"/>
                  <a:pt x="4925" y="2731"/>
                </a:cubicBezTo>
                <a:cubicBezTo>
                  <a:pt x="4800" y="2731"/>
                  <a:pt x="4640" y="2749"/>
                  <a:pt x="4515" y="2766"/>
                </a:cubicBezTo>
                <a:cubicBezTo>
                  <a:pt x="4676" y="2392"/>
                  <a:pt x="4890" y="2017"/>
                  <a:pt x="5157" y="1607"/>
                </a:cubicBezTo>
                <a:cubicBezTo>
                  <a:pt x="5211" y="1625"/>
                  <a:pt x="5246" y="1625"/>
                  <a:pt x="5300" y="1625"/>
                </a:cubicBezTo>
                <a:cubicBezTo>
                  <a:pt x="5693" y="1625"/>
                  <a:pt x="5996" y="1303"/>
                  <a:pt x="5996" y="929"/>
                </a:cubicBezTo>
                <a:cubicBezTo>
                  <a:pt x="5996" y="590"/>
                  <a:pt x="6156" y="1"/>
                  <a:pt x="6156"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nvGrpSpPr>
          <p:cNvPr id="1188" name="Google Shape;1188;p47"/>
          <p:cNvGrpSpPr/>
          <p:nvPr/>
        </p:nvGrpSpPr>
        <p:grpSpPr>
          <a:xfrm>
            <a:off x="7062980" y="4780478"/>
            <a:ext cx="552596" cy="674409"/>
            <a:chOff x="238550" y="1487175"/>
            <a:chExt cx="418000" cy="494725"/>
          </a:xfrm>
        </p:grpSpPr>
        <p:sp>
          <p:nvSpPr>
            <p:cNvPr id="1189" name="Google Shape;1189;p47"/>
            <p:cNvSpPr/>
            <p:nvPr/>
          </p:nvSpPr>
          <p:spPr>
            <a:xfrm>
              <a:off x="238550" y="1487175"/>
              <a:ext cx="184700" cy="358675"/>
            </a:xfrm>
            <a:custGeom>
              <a:rect b="b" l="l" r="r" t="t"/>
              <a:pathLst>
                <a:path extrusionOk="0" h="14347" w="7388">
                  <a:moveTo>
                    <a:pt x="1" y="1"/>
                  </a:moveTo>
                  <a:close/>
                  <a:moveTo>
                    <a:pt x="4997" y="13543"/>
                  </a:moveTo>
                  <a:lnTo>
                    <a:pt x="4997" y="14346"/>
                  </a:lnTo>
                  <a:lnTo>
                    <a:pt x="7388" y="14346"/>
                  </a:lnTo>
                  <a:lnTo>
                    <a:pt x="7388" y="13543"/>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190" name="Google Shape;1190;p47"/>
            <p:cNvSpPr/>
            <p:nvPr/>
          </p:nvSpPr>
          <p:spPr>
            <a:xfrm>
              <a:off x="596300" y="1825750"/>
              <a:ext cx="60250" cy="20100"/>
            </a:xfrm>
            <a:custGeom>
              <a:rect b="b" l="l" r="r" t="t"/>
              <a:pathLst>
                <a:path extrusionOk="0" h="804" w="2410">
                  <a:moveTo>
                    <a:pt x="1" y="0"/>
                  </a:moveTo>
                  <a:lnTo>
                    <a:pt x="1" y="803"/>
                  </a:lnTo>
                  <a:lnTo>
                    <a:pt x="2409" y="803"/>
                  </a:lnTo>
                  <a:lnTo>
                    <a:pt x="2409" y="0"/>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191" name="Google Shape;1191;p47"/>
            <p:cNvSpPr/>
            <p:nvPr/>
          </p:nvSpPr>
          <p:spPr>
            <a:xfrm>
              <a:off x="436600" y="1762400"/>
              <a:ext cx="146800" cy="146350"/>
            </a:xfrm>
            <a:custGeom>
              <a:rect b="b" l="l" r="r" t="t"/>
              <a:pathLst>
                <a:path extrusionOk="0" h="5854" w="5872">
                  <a:moveTo>
                    <a:pt x="2927" y="1"/>
                  </a:moveTo>
                  <a:cubicBezTo>
                    <a:pt x="1321" y="1"/>
                    <a:pt x="1" y="1321"/>
                    <a:pt x="1" y="2927"/>
                  </a:cubicBezTo>
                  <a:cubicBezTo>
                    <a:pt x="1" y="4551"/>
                    <a:pt x="1321" y="5853"/>
                    <a:pt x="2927" y="5853"/>
                  </a:cubicBezTo>
                  <a:cubicBezTo>
                    <a:pt x="4551" y="5853"/>
                    <a:pt x="5871" y="4551"/>
                    <a:pt x="5871" y="2927"/>
                  </a:cubicBezTo>
                  <a:cubicBezTo>
                    <a:pt x="5871" y="1321"/>
                    <a:pt x="4551" y="1"/>
                    <a:pt x="2927"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192" name="Google Shape;1192;p47"/>
            <p:cNvSpPr/>
            <p:nvPr/>
          </p:nvSpPr>
          <p:spPr>
            <a:xfrm>
              <a:off x="499950" y="1922100"/>
              <a:ext cx="20100" cy="59800"/>
            </a:xfrm>
            <a:custGeom>
              <a:rect b="b" l="l" r="r" t="t"/>
              <a:pathLst>
                <a:path extrusionOk="0" h="2392" w="804">
                  <a:moveTo>
                    <a:pt x="1" y="0"/>
                  </a:moveTo>
                  <a:lnTo>
                    <a:pt x="1" y="2391"/>
                  </a:lnTo>
                  <a:lnTo>
                    <a:pt x="804" y="2391"/>
                  </a:lnTo>
                  <a:lnTo>
                    <a:pt x="804" y="0"/>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193" name="Google Shape;1193;p47"/>
            <p:cNvSpPr/>
            <p:nvPr/>
          </p:nvSpPr>
          <p:spPr>
            <a:xfrm>
              <a:off x="499950" y="1689250"/>
              <a:ext cx="20100" cy="59800"/>
            </a:xfrm>
            <a:custGeom>
              <a:rect b="b" l="l" r="r" t="t"/>
              <a:pathLst>
                <a:path extrusionOk="0" h="2392" w="804">
                  <a:moveTo>
                    <a:pt x="1" y="1"/>
                  </a:moveTo>
                  <a:lnTo>
                    <a:pt x="1" y="2391"/>
                  </a:lnTo>
                  <a:lnTo>
                    <a:pt x="804" y="2391"/>
                  </a:lnTo>
                  <a:lnTo>
                    <a:pt x="804" y="1"/>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194" name="Google Shape;1194;p47"/>
            <p:cNvSpPr/>
            <p:nvPr/>
          </p:nvSpPr>
          <p:spPr>
            <a:xfrm>
              <a:off x="399150" y="1889525"/>
              <a:ext cx="56675" cy="56675"/>
            </a:xfrm>
            <a:custGeom>
              <a:rect b="b" l="l" r="r" t="t"/>
              <a:pathLst>
                <a:path extrusionOk="0" h="2267" w="2267">
                  <a:moveTo>
                    <a:pt x="1695" y="1"/>
                  </a:moveTo>
                  <a:lnTo>
                    <a:pt x="0" y="1696"/>
                  </a:lnTo>
                  <a:lnTo>
                    <a:pt x="571" y="2267"/>
                  </a:lnTo>
                  <a:lnTo>
                    <a:pt x="2266" y="572"/>
                  </a:lnTo>
                  <a:lnTo>
                    <a:pt x="1695" y="1"/>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195" name="Google Shape;1195;p47"/>
            <p:cNvSpPr/>
            <p:nvPr/>
          </p:nvSpPr>
          <p:spPr>
            <a:xfrm>
              <a:off x="564175" y="1725375"/>
              <a:ext cx="56675" cy="56675"/>
            </a:xfrm>
            <a:custGeom>
              <a:rect b="b" l="l" r="r" t="t"/>
              <a:pathLst>
                <a:path extrusionOk="0" h="2267" w="2267">
                  <a:moveTo>
                    <a:pt x="1696" y="1"/>
                  </a:moveTo>
                  <a:lnTo>
                    <a:pt x="1" y="1696"/>
                  </a:lnTo>
                  <a:lnTo>
                    <a:pt x="572" y="2267"/>
                  </a:lnTo>
                  <a:lnTo>
                    <a:pt x="2267" y="572"/>
                  </a:lnTo>
                  <a:lnTo>
                    <a:pt x="1696" y="1"/>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196" name="Google Shape;1196;p47"/>
            <p:cNvSpPr/>
            <p:nvPr/>
          </p:nvSpPr>
          <p:spPr>
            <a:xfrm>
              <a:off x="399600" y="1724925"/>
              <a:ext cx="56675" cy="56675"/>
            </a:xfrm>
            <a:custGeom>
              <a:rect b="b" l="l" r="r" t="t"/>
              <a:pathLst>
                <a:path extrusionOk="0" h="2267" w="2267">
                  <a:moveTo>
                    <a:pt x="571" y="1"/>
                  </a:moveTo>
                  <a:lnTo>
                    <a:pt x="0" y="572"/>
                  </a:lnTo>
                  <a:lnTo>
                    <a:pt x="1695" y="2267"/>
                  </a:lnTo>
                  <a:lnTo>
                    <a:pt x="2266" y="1696"/>
                  </a:lnTo>
                  <a:lnTo>
                    <a:pt x="571" y="1"/>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197" name="Google Shape;1197;p47"/>
            <p:cNvSpPr/>
            <p:nvPr/>
          </p:nvSpPr>
          <p:spPr>
            <a:xfrm>
              <a:off x="564175" y="1889975"/>
              <a:ext cx="56250" cy="56675"/>
            </a:xfrm>
            <a:custGeom>
              <a:rect b="b" l="l" r="r" t="t"/>
              <a:pathLst>
                <a:path extrusionOk="0" h="2267" w="2250">
                  <a:moveTo>
                    <a:pt x="554" y="1"/>
                  </a:moveTo>
                  <a:lnTo>
                    <a:pt x="1" y="572"/>
                  </a:lnTo>
                  <a:lnTo>
                    <a:pt x="1696" y="2267"/>
                  </a:lnTo>
                  <a:lnTo>
                    <a:pt x="2249" y="1696"/>
                  </a:lnTo>
                  <a:lnTo>
                    <a:pt x="554" y="1"/>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sp>
        <p:nvSpPr>
          <p:cNvPr id="1198" name="Google Shape;1198;p47"/>
          <p:cNvSpPr/>
          <p:nvPr/>
        </p:nvSpPr>
        <p:spPr>
          <a:xfrm>
            <a:off x="7732374" y="5181214"/>
            <a:ext cx="374490" cy="217396"/>
          </a:xfrm>
          <a:custGeom>
            <a:rect b="b" l="l" r="r" t="t"/>
            <a:pathLst>
              <a:path extrusionOk="0" h="6379" w="11331">
                <a:moveTo>
                  <a:pt x="4807" y="0"/>
                </a:moveTo>
                <a:cubicBezTo>
                  <a:pt x="4627" y="0"/>
                  <a:pt x="4445" y="20"/>
                  <a:pt x="4265" y="62"/>
                </a:cubicBezTo>
                <a:cubicBezTo>
                  <a:pt x="3212" y="330"/>
                  <a:pt x="2445" y="1276"/>
                  <a:pt x="2445" y="2382"/>
                </a:cubicBezTo>
                <a:lnTo>
                  <a:pt x="2445" y="2418"/>
                </a:lnTo>
                <a:cubicBezTo>
                  <a:pt x="2335" y="2399"/>
                  <a:pt x="2226" y="2390"/>
                  <a:pt x="2117" y="2390"/>
                </a:cubicBezTo>
                <a:cubicBezTo>
                  <a:pt x="1500" y="2390"/>
                  <a:pt x="912" y="2684"/>
                  <a:pt x="518" y="3185"/>
                </a:cubicBezTo>
                <a:cubicBezTo>
                  <a:pt x="72" y="3774"/>
                  <a:pt x="0" y="4559"/>
                  <a:pt x="321" y="5237"/>
                </a:cubicBezTo>
                <a:cubicBezTo>
                  <a:pt x="625" y="5897"/>
                  <a:pt x="1285" y="6325"/>
                  <a:pt x="2017" y="6379"/>
                </a:cubicBezTo>
                <a:lnTo>
                  <a:pt x="9742" y="6379"/>
                </a:lnTo>
                <a:cubicBezTo>
                  <a:pt x="10617" y="6379"/>
                  <a:pt x="11330" y="5665"/>
                  <a:pt x="11330" y="4791"/>
                </a:cubicBezTo>
                <a:cubicBezTo>
                  <a:pt x="11330" y="3916"/>
                  <a:pt x="10617" y="3185"/>
                  <a:pt x="9742" y="3185"/>
                </a:cubicBezTo>
                <a:lnTo>
                  <a:pt x="9618" y="3185"/>
                </a:lnTo>
                <a:cubicBezTo>
                  <a:pt x="9618" y="2525"/>
                  <a:pt x="9296" y="1918"/>
                  <a:pt x="8779" y="1561"/>
                </a:cubicBezTo>
                <a:cubicBezTo>
                  <a:pt x="8435" y="1320"/>
                  <a:pt x="8031" y="1197"/>
                  <a:pt x="7626" y="1197"/>
                </a:cubicBezTo>
                <a:cubicBezTo>
                  <a:pt x="7401" y="1197"/>
                  <a:pt x="7175" y="1235"/>
                  <a:pt x="6959" y="1311"/>
                </a:cubicBezTo>
                <a:cubicBezTo>
                  <a:pt x="6543" y="495"/>
                  <a:pt x="5696" y="0"/>
                  <a:pt x="4807"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199" name="Google Shape;1199;p47"/>
          <p:cNvSpPr/>
          <p:nvPr/>
        </p:nvSpPr>
        <p:spPr>
          <a:xfrm>
            <a:off x="8223836" y="5091980"/>
            <a:ext cx="352082" cy="376448"/>
          </a:xfrm>
          <a:custGeom>
            <a:rect b="b" l="l" r="r" t="t"/>
            <a:pathLst>
              <a:path extrusionOk="0" h="11046" w="10653">
                <a:moveTo>
                  <a:pt x="5336" y="1"/>
                </a:moveTo>
                <a:cubicBezTo>
                  <a:pt x="5193" y="1"/>
                  <a:pt x="5068" y="126"/>
                  <a:pt x="5068" y="268"/>
                </a:cubicBezTo>
                <a:lnTo>
                  <a:pt x="5068" y="607"/>
                </a:lnTo>
                <a:cubicBezTo>
                  <a:pt x="2249" y="732"/>
                  <a:pt x="1" y="2838"/>
                  <a:pt x="1" y="5389"/>
                </a:cubicBezTo>
                <a:cubicBezTo>
                  <a:pt x="1" y="5479"/>
                  <a:pt x="54" y="5532"/>
                  <a:pt x="143" y="5532"/>
                </a:cubicBezTo>
                <a:cubicBezTo>
                  <a:pt x="215" y="5532"/>
                  <a:pt x="268" y="5479"/>
                  <a:pt x="268" y="5389"/>
                </a:cubicBezTo>
                <a:cubicBezTo>
                  <a:pt x="268" y="4604"/>
                  <a:pt x="1000" y="3962"/>
                  <a:pt x="1874" y="3962"/>
                </a:cubicBezTo>
                <a:cubicBezTo>
                  <a:pt x="2748" y="3962"/>
                  <a:pt x="3462" y="4604"/>
                  <a:pt x="3462" y="5389"/>
                </a:cubicBezTo>
                <a:cubicBezTo>
                  <a:pt x="3462" y="5479"/>
                  <a:pt x="3516" y="5532"/>
                  <a:pt x="3605" y="5532"/>
                </a:cubicBezTo>
                <a:cubicBezTo>
                  <a:pt x="3676" y="5532"/>
                  <a:pt x="3730" y="5479"/>
                  <a:pt x="3730" y="5389"/>
                </a:cubicBezTo>
                <a:cubicBezTo>
                  <a:pt x="3730" y="4693"/>
                  <a:pt x="4301" y="4105"/>
                  <a:pt x="5068" y="3998"/>
                </a:cubicBezTo>
                <a:lnTo>
                  <a:pt x="5068" y="9386"/>
                </a:lnTo>
                <a:lnTo>
                  <a:pt x="4925" y="9386"/>
                </a:lnTo>
                <a:lnTo>
                  <a:pt x="4925" y="9993"/>
                </a:lnTo>
                <a:cubicBezTo>
                  <a:pt x="4925" y="10135"/>
                  <a:pt x="4818" y="10260"/>
                  <a:pt x="4658" y="10260"/>
                </a:cubicBezTo>
                <a:cubicBezTo>
                  <a:pt x="4515" y="10260"/>
                  <a:pt x="4390" y="10135"/>
                  <a:pt x="4390" y="9993"/>
                </a:cubicBezTo>
                <a:cubicBezTo>
                  <a:pt x="4390" y="9761"/>
                  <a:pt x="4229" y="9582"/>
                  <a:pt x="3997" y="9582"/>
                </a:cubicBezTo>
                <a:cubicBezTo>
                  <a:pt x="3765" y="9582"/>
                  <a:pt x="3605" y="9761"/>
                  <a:pt x="3605" y="9993"/>
                </a:cubicBezTo>
                <a:cubicBezTo>
                  <a:pt x="3605" y="10581"/>
                  <a:pt x="4087" y="11045"/>
                  <a:pt x="4658" y="11045"/>
                </a:cubicBezTo>
                <a:cubicBezTo>
                  <a:pt x="5246" y="11045"/>
                  <a:pt x="5728" y="10581"/>
                  <a:pt x="5728" y="9993"/>
                </a:cubicBezTo>
                <a:lnTo>
                  <a:pt x="5728" y="9386"/>
                </a:lnTo>
                <a:lnTo>
                  <a:pt x="5585" y="9386"/>
                </a:lnTo>
                <a:lnTo>
                  <a:pt x="5585" y="3998"/>
                </a:lnTo>
                <a:cubicBezTo>
                  <a:pt x="6353" y="4105"/>
                  <a:pt x="6924" y="4693"/>
                  <a:pt x="6924" y="5389"/>
                </a:cubicBezTo>
                <a:cubicBezTo>
                  <a:pt x="6924" y="5479"/>
                  <a:pt x="6977" y="5532"/>
                  <a:pt x="7066" y="5532"/>
                </a:cubicBezTo>
                <a:cubicBezTo>
                  <a:pt x="7138" y="5532"/>
                  <a:pt x="7191" y="5479"/>
                  <a:pt x="7191" y="5389"/>
                </a:cubicBezTo>
                <a:cubicBezTo>
                  <a:pt x="7191" y="4604"/>
                  <a:pt x="7923" y="3962"/>
                  <a:pt x="8797" y="3962"/>
                </a:cubicBezTo>
                <a:cubicBezTo>
                  <a:pt x="9671" y="3962"/>
                  <a:pt x="10385" y="4604"/>
                  <a:pt x="10385" y="5389"/>
                </a:cubicBezTo>
                <a:cubicBezTo>
                  <a:pt x="10385" y="5479"/>
                  <a:pt x="10439" y="5532"/>
                  <a:pt x="10528" y="5532"/>
                </a:cubicBezTo>
                <a:cubicBezTo>
                  <a:pt x="10599" y="5532"/>
                  <a:pt x="10653" y="5479"/>
                  <a:pt x="10653" y="5389"/>
                </a:cubicBezTo>
                <a:cubicBezTo>
                  <a:pt x="10653" y="2838"/>
                  <a:pt x="8422" y="732"/>
                  <a:pt x="5585" y="607"/>
                </a:cubicBezTo>
                <a:lnTo>
                  <a:pt x="5585" y="268"/>
                </a:lnTo>
                <a:cubicBezTo>
                  <a:pt x="5585" y="126"/>
                  <a:pt x="5478" y="1"/>
                  <a:pt x="5336"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nvGrpSpPr>
          <p:cNvPr id="1200" name="Google Shape;1200;p47"/>
          <p:cNvGrpSpPr/>
          <p:nvPr/>
        </p:nvGrpSpPr>
        <p:grpSpPr>
          <a:xfrm>
            <a:off x="8815358" y="5107237"/>
            <a:ext cx="364707" cy="363804"/>
            <a:chOff x="6010925" y="3998175"/>
            <a:chExt cx="275875" cy="266875"/>
          </a:xfrm>
        </p:grpSpPr>
        <p:sp>
          <p:nvSpPr>
            <p:cNvPr id="1201" name="Google Shape;1201;p47"/>
            <p:cNvSpPr/>
            <p:nvPr/>
          </p:nvSpPr>
          <p:spPr>
            <a:xfrm>
              <a:off x="6222525" y="3998175"/>
              <a:ext cx="64275" cy="58575"/>
            </a:xfrm>
            <a:custGeom>
              <a:rect b="b" l="l" r="r" t="t"/>
              <a:pathLst>
                <a:path extrusionOk="0" h="2343" w="2571">
                  <a:moveTo>
                    <a:pt x="2029" y="1"/>
                  </a:moveTo>
                  <a:cubicBezTo>
                    <a:pt x="1562" y="1"/>
                    <a:pt x="729" y="167"/>
                    <a:pt x="1" y="362"/>
                  </a:cubicBezTo>
                  <a:cubicBezTo>
                    <a:pt x="358" y="576"/>
                    <a:pt x="733" y="862"/>
                    <a:pt x="1089" y="1219"/>
                  </a:cubicBezTo>
                  <a:cubicBezTo>
                    <a:pt x="1464" y="1594"/>
                    <a:pt x="1750" y="1968"/>
                    <a:pt x="1964" y="2343"/>
                  </a:cubicBezTo>
                  <a:cubicBezTo>
                    <a:pt x="2231" y="1308"/>
                    <a:pt x="2570" y="255"/>
                    <a:pt x="2374" y="77"/>
                  </a:cubicBezTo>
                  <a:cubicBezTo>
                    <a:pt x="2326" y="24"/>
                    <a:pt x="2203" y="1"/>
                    <a:pt x="2029"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202" name="Google Shape;1202;p47"/>
            <p:cNvSpPr/>
            <p:nvPr/>
          </p:nvSpPr>
          <p:spPr>
            <a:xfrm>
              <a:off x="6010925" y="4089600"/>
              <a:ext cx="85400" cy="77650"/>
            </a:xfrm>
            <a:custGeom>
              <a:rect b="b" l="l" r="r" t="t"/>
              <a:pathLst>
                <a:path extrusionOk="0" h="3106" w="3416">
                  <a:moveTo>
                    <a:pt x="2802" y="0"/>
                  </a:moveTo>
                  <a:cubicBezTo>
                    <a:pt x="2669" y="0"/>
                    <a:pt x="2534" y="44"/>
                    <a:pt x="2434" y="131"/>
                  </a:cubicBezTo>
                  <a:lnTo>
                    <a:pt x="329" y="2254"/>
                  </a:lnTo>
                  <a:cubicBezTo>
                    <a:pt x="0" y="2567"/>
                    <a:pt x="246" y="3106"/>
                    <a:pt x="663" y="3106"/>
                  </a:cubicBezTo>
                  <a:cubicBezTo>
                    <a:pt x="699" y="3106"/>
                    <a:pt x="737" y="3102"/>
                    <a:pt x="775" y="3093"/>
                  </a:cubicBezTo>
                  <a:lnTo>
                    <a:pt x="2541" y="2683"/>
                  </a:lnTo>
                  <a:cubicBezTo>
                    <a:pt x="2684" y="2022"/>
                    <a:pt x="2934" y="1130"/>
                    <a:pt x="3415" y="203"/>
                  </a:cubicBezTo>
                  <a:lnTo>
                    <a:pt x="2969" y="24"/>
                  </a:lnTo>
                  <a:cubicBezTo>
                    <a:pt x="2916" y="8"/>
                    <a:pt x="2859" y="0"/>
                    <a:pt x="2802"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203" name="Google Shape;1203;p47"/>
            <p:cNvSpPr/>
            <p:nvPr/>
          </p:nvSpPr>
          <p:spPr>
            <a:xfrm>
              <a:off x="6111825" y="4181175"/>
              <a:ext cx="80400" cy="83875"/>
            </a:xfrm>
            <a:custGeom>
              <a:rect b="b" l="l" r="r" t="t"/>
              <a:pathLst>
                <a:path extrusionOk="0" h="3355" w="3216">
                  <a:moveTo>
                    <a:pt x="2912" y="1"/>
                  </a:moveTo>
                  <a:cubicBezTo>
                    <a:pt x="2020" y="483"/>
                    <a:pt x="1164" y="733"/>
                    <a:pt x="486" y="857"/>
                  </a:cubicBezTo>
                  <a:lnTo>
                    <a:pt x="75" y="2749"/>
                  </a:lnTo>
                  <a:cubicBezTo>
                    <a:pt x="0" y="3087"/>
                    <a:pt x="259" y="3355"/>
                    <a:pt x="544" y="3355"/>
                  </a:cubicBezTo>
                  <a:cubicBezTo>
                    <a:pt x="664" y="3355"/>
                    <a:pt x="790" y="3306"/>
                    <a:pt x="896" y="3195"/>
                  </a:cubicBezTo>
                  <a:lnTo>
                    <a:pt x="3019" y="1089"/>
                  </a:lnTo>
                  <a:cubicBezTo>
                    <a:pt x="3162" y="964"/>
                    <a:pt x="3216" y="750"/>
                    <a:pt x="3126" y="554"/>
                  </a:cubicBezTo>
                  <a:lnTo>
                    <a:pt x="2912" y="1"/>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204" name="Google Shape;1204;p47"/>
            <p:cNvSpPr/>
            <p:nvPr/>
          </p:nvSpPr>
          <p:spPr>
            <a:xfrm>
              <a:off x="6086050" y="4013025"/>
              <a:ext cx="179325" cy="178900"/>
            </a:xfrm>
            <a:custGeom>
              <a:rect b="b" l="l" r="r" t="t"/>
              <a:pathLst>
                <a:path extrusionOk="0" h="7156" w="7173">
                  <a:moveTo>
                    <a:pt x="4844" y="1521"/>
                  </a:moveTo>
                  <a:cubicBezTo>
                    <a:pt x="5050" y="1521"/>
                    <a:pt x="5255" y="1597"/>
                    <a:pt x="5406" y="1749"/>
                  </a:cubicBezTo>
                  <a:cubicBezTo>
                    <a:pt x="5728" y="2070"/>
                    <a:pt x="5728" y="2570"/>
                    <a:pt x="5406" y="2873"/>
                  </a:cubicBezTo>
                  <a:cubicBezTo>
                    <a:pt x="5255" y="3025"/>
                    <a:pt x="5054" y="3100"/>
                    <a:pt x="4851" y="3100"/>
                  </a:cubicBezTo>
                  <a:cubicBezTo>
                    <a:pt x="4648" y="3100"/>
                    <a:pt x="4443" y="3025"/>
                    <a:pt x="4282" y="2873"/>
                  </a:cubicBezTo>
                  <a:cubicBezTo>
                    <a:pt x="3979" y="2570"/>
                    <a:pt x="3979" y="2070"/>
                    <a:pt x="4282" y="1749"/>
                  </a:cubicBezTo>
                  <a:cubicBezTo>
                    <a:pt x="4434" y="1597"/>
                    <a:pt x="4639" y="1521"/>
                    <a:pt x="4844" y="1521"/>
                  </a:cubicBezTo>
                  <a:close/>
                  <a:moveTo>
                    <a:pt x="4728" y="0"/>
                  </a:moveTo>
                  <a:cubicBezTo>
                    <a:pt x="3943" y="321"/>
                    <a:pt x="3051" y="875"/>
                    <a:pt x="2195" y="1731"/>
                  </a:cubicBezTo>
                  <a:cubicBezTo>
                    <a:pt x="607" y="3319"/>
                    <a:pt x="143" y="5246"/>
                    <a:pt x="0" y="6334"/>
                  </a:cubicBezTo>
                  <a:lnTo>
                    <a:pt x="839" y="7155"/>
                  </a:lnTo>
                  <a:cubicBezTo>
                    <a:pt x="1927" y="7012"/>
                    <a:pt x="3854" y="6566"/>
                    <a:pt x="5442" y="4978"/>
                  </a:cubicBezTo>
                  <a:cubicBezTo>
                    <a:pt x="6299" y="4122"/>
                    <a:pt x="6852" y="3248"/>
                    <a:pt x="7173" y="2445"/>
                  </a:cubicBezTo>
                  <a:cubicBezTo>
                    <a:pt x="6994" y="2017"/>
                    <a:pt x="6655" y="1499"/>
                    <a:pt x="6156" y="982"/>
                  </a:cubicBezTo>
                  <a:cubicBezTo>
                    <a:pt x="5674" y="518"/>
                    <a:pt x="5174" y="179"/>
                    <a:pt x="4728"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205" name="Google Shape;1205;p47"/>
            <p:cNvSpPr/>
            <p:nvPr/>
          </p:nvSpPr>
          <p:spPr>
            <a:xfrm>
              <a:off x="6042775" y="4183750"/>
              <a:ext cx="57575" cy="47550"/>
            </a:xfrm>
            <a:custGeom>
              <a:rect b="b" l="l" r="r" t="t"/>
              <a:pathLst>
                <a:path extrusionOk="0" h="1902" w="2303">
                  <a:moveTo>
                    <a:pt x="1416" y="0"/>
                  </a:moveTo>
                  <a:cubicBezTo>
                    <a:pt x="1347" y="0"/>
                    <a:pt x="1253" y="55"/>
                    <a:pt x="1107" y="201"/>
                  </a:cubicBezTo>
                  <a:cubicBezTo>
                    <a:pt x="661" y="647"/>
                    <a:pt x="0" y="1629"/>
                    <a:pt x="197" y="1861"/>
                  </a:cubicBezTo>
                  <a:cubicBezTo>
                    <a:pt x="227" y="1889"/>
                    <a:pt x="270" y="1901"/>
                    <a:pt x="323" y="1901"/>
                  </a:cubicBezTo>
                  <a:cubicBezTo>
                    <a:pt x="676" y="1901"/>
                    <a:pt x="1468" y="1341"/>
                    <a:pt x="1856" y="969"/>
                  </a:cubicBezTo>
                  <a:cubicBezTo>
                    <a:pt x="2302" y="505"/>
                    <a:pt x="1927" y="540"/>
                    <a:pt x="1731" y="344"/>
                  </a:cubicBezTo>
                  <a:cubicBezTo>
                    <a:pt x="1590" y="203"/>
                    <a:pt x="1550" y="0"/>
                    <a:pt x="1416"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grpSp>
        <p:nvGrpSpPr>
          <p:cNvPr id="1206" name="Google Shape;1206;p47"/>
          <p:cNvGrpSpPr/>
          <p:nvPr/>
        </p:nvGrpSpPr>
        <p:grpSpPr>
          <a:xfrm>
            <a:off x="9417554" y="5125862"/>
            <a:ext cx="352082" cy="308322"/>
            <a:chOff x="6866650" y="1038650"/>
            <a:chExt cx="266325" cy="226175"/>
          </a:xfrm>
        </p:grpSpPr>
        <p:sp>
          <p:nvSpPr>
            <p:cNvPr id="1207" name="Google Shape;1207;p47"/>
            <p:cNvSpPr/>
            <p:nvPr/>
          </p:nvSpPr>
          <p:spPr>
            <a:xfrm>
              <a:off x="6866650" y="1078350"/>
              <a:ext cx="39725" cy="186475"/>
            </a:xfrm>
            <a:custGeom>
              <a:rect b="b" l="l" r="r" t="t"/>
              <a:pathLst>
                <a:path extrusionOk="0" h="7459" w="1589">
                  <a:moveTo>
                    <a:pt x="536" y="1"/>
                  </a:moveTo>
                  <a:cubicBezTo>
                    <a:pt x="233" y="1"/>
                    <a:pt x="1" y="250"/>
                    <a:pt x="1" y="536"/>
                  </a:cubicBezTo>
                  <a:lnTo>
                    <a:pt x="1" y="6924"/>
                  </a:lnTo>
                  <a:cubicBezTo>
                    <a:pt x="1" y="7227"/>
                    <a:pt x="233" y="7459"/>
                    <a:pt x="536" y="7459"/>
                  </a:cubicBezTo>
                  <a:lnTo>
                    <a:pt x="1589" y="7459"/>
                  </a:lnTo>
                  <a:lnTo>
                    <a:pt x="1589" y="1"/>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208" name="Google Shape;1208;p47"/>
            <p:cNvSpPr/>
            <p:nvPr/>
          </p:nvSpPr>
          <p:spPr>
            <a:xfrm>
              <a:off x="7092800" y="1078350"/>
              <a:ext cx="40175" cy="186475"/>
            </a:xfrm>
            <a:custGeom>
              <a:rect b="b" l="l" r="r" t="t"/>
              <a:pathLst>
                <a:path extrusionOk="0" h="7459" w="1607">
                  <a:moveTo>
                    <a:pt x="1" y="1"/>
                  </a:moveTo>
                  <a:lnTo>
                    <a:pt x="1" y="7459"/>
                  </a:lnTo>
                  <a:lnTo>
                    <a:pt x="1072" y="7459"/>
                  </a:lnTo>
                  <a:cubicBezTo>
                    <a:pt x="1375" y="7459"/>
                    <a:pt x="1607" y="7227"/>
                    <a:pt x="1607" y="6924"/>
                  </a:cubicBezTo>
                  <a:lnTo>
                    <a:pt x="1607" y="536"/>
                  </a:lnTo>
                  <a:cubicBezTo>
                    <a:pt x="1607" y="250"/>
                    <a:pt x="1375" y="1"/>
                    <a:pt x="1072"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209" name="Google Shape;1209;p47"/>
            <p:cNvSpPr/>
            <p:nvPr/>
          </p:nvSpPr>
          <p:spPr>
            <a:xfrm>
              <a:off x="6919750" y="1038650"/>
              <a:ext cx="159700" cy="226175"/>
            </a:xfrm>
            <a:custGeom>
              <a:rect b="b" l="l" r="r" t="t"/>
              <a:pathLst>
                <a:path extrusionOk="0" h="9047" w="6388">
                  <a:moveTo>
                    <a:pt x="3997" y="786"/>
                  </a:moveTo>
                  <a:cubicBezTo>
                    <a:pt x="4086" y="786"/>
                    <a:pt x="4140" y="857"/>
                    <a:pt x="4140" y="929"/>
                  </a:cubicBezTo>
                  <a:lnTo>
                    <a:pt x="4140" y="1589"/>
                  </a:lnTo>
                  <a:lnTo>
                    <a:pt x="2266" y="1589"/>
                  </a:lnTo>
                  <a:lnTo>
                    <a:pt x="2266" y="929"/>
                  </a:lnTo>
                  <a:cubicBezTo>
                    <a:pt x="2266" y="857"/>
                    <a:pt x="2320" y="786"/>
                    <a:pt x="2409" y="786"/>
                  </a:cubicBezTo>
                  <a:close/>
                  <a:moveTo>
                    <a:pt x="2409" y="1"/>
                  </a:moveTo>
                  <a:cubicBezTo>
                    <a:pt x="1891" y="1"/>
                    <a:pt x="1463" y="411"/>
                    <a:pt x="1463" y="929"/>
                  </a:cubicBezTo>
                  <a:lnTo>
                    <a:pt x="1463" y="1589"/>
                  </a:lnTo>
                  <a:lnTo>
                    <a:pt x="0" y="1589"/>
                  </a:lnTo>
                  <a:lnTo>
                    <a:pt x="0" y="9047"/>
                  </a:lnTo>
                  <a:lnTo>
                    <a:pt x="6388" y="9047"/>
                  </a:lnTo>
                  <a:lnTo>
                    <a:pt x="6388" y="1589"/>
                  </a:lnTo>
                  <a:lnTo>
                    <a:pt x="4925" y="1589"/>
                  </a:lnTo>
                  <a:lnTo>
                    <a:pt x="4925" y="929"/>
                  </a:lnTo>
                  <a:cubicBezTo>
                    <a:pt x="4925" y="411"/>
                    <a:pt x="4514" y="1"/>
                    <a:pt x="3997"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grpSp>
        <p:nvGrpSpPr>
          <p:cNvPr id="1210" name="Google Shape;1210;p47"/>
          <p:cNvGrpSpPr/>
          <p:nvPr/>
        </p:nvGrpSpPr>
        <p:grpSpPr>
          <a:xfrm>
            <a:off x="5155087" y="1762012"/>
            <a:ext cx="272497" cy="362441"/>
            <a:chOff x="2033075" y="2942475"/>
            <a:chExt cx="206125" cy="265875"/>
          </a:xfrm>
        </p:grpSpPr>
        <p:sp>
          <p:nvSpPr>
            <p:cNvPr id="1211" name="Google Shape;1211;p47"/>
            <p:cNvSpPr/>
            <p:nvPr/>
          </p:nvSpPr>
          <p:spPr>
            <a:xfrm>
              <a:off x="2033075" y="2942475"/>
              <a:ext cx="206125" cy="265875"/>
            </a:xfrm>
            <a:custGeom>
              <a:rect b="b" l="l" r="r" t="t"/>
              <a:pathLst>
                <a:path extrusionOk="0" h="10635" w="8245">
                  <a:moveTo>
                    <a:pt x="4908" y="1124"/>
                  </a:moveTo>
                  <a:lnTo>
                    <a:pt x="6567" y="2783"/>
                  </a:lnTo>
                  <a:lnTo>
                    <a:pt x="4908" y="2783"/>
                  </a:lnTo>
                  <a:lnTo>
                    <a:pt x="4908" y="1124"/>
                  </a:lnTo>
                  <a:close/>
                  <a:moveTo>
                    <a:pt x="4122" y="803"/>
                  </a:moveTo>
                  <a:lnTo>
                    <a:pt x="4122" y="3586"/>
                  </a:lnTo>
                  <a:lnTo>
                    <a:pt x="7441" y="3586"/>
                  </a:lnTo>
                  <a:lnTo>
                    <a:pt x="7441" y="9849"/>
                  </a:lnTo>
                  <a:lnTo>
                    <a:pt x="786" y="9849"/>
                  </a:lnTo>
                  <a:lnTo>
                    <a:pt x="786" y="803"/>
                  </a:lnTo>
                  <a:close/>
                  <a:moveTo>
                    <a:pt x="1" y="0"/>
                  </a:moveTo>
                  <a:lnTo>
                    <a:pt x="1" y="10634"/>
                  </a:lnTo>
                  <a:lnTo>
                    <a:pt x="8244" y="10634"/>
                  </a:lnTo>
                  <a:lnTo>
                    <a:pt x="8244" y="2926"/>
                  </a:lnTo>
                  <a:lnTo>
                    <a:pt x="4908" y="0"/>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212" name="Google Shape;1212;p47"/>
            <p:cNvSpPr/>
            <p:nvPr/>
          </p:nvSpPr>
          <p:spPr>
            <a:xfrm>
              <a:off x="2072775" y="3065575"/>
              <a:ext cx="126275" cy="13400"/>
            </a:xfrm>
            <a:custGeom>
              <a:rect b="b" l="l" r="r" t="t"/>
              <a:pathLst>
                <a:path extrusionOk="0" h="536" w="5051">
                  <a:moveTo>
                    <a:pt x="1" y="1"/>
                  </a:moveTo>
                  <a:lnTo>
                    <a:pt x="1" y="536"/>
                  </a:lnTo>
                  <a:lnTo>
                    <a:pt x="5050" y="536"/>
                  </a:lnTo>
                  <a:lnTo>
                    <a:pt x="5050" y="1"/>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213" name="Google Shape;1213;p47"/>
            <p:cNvSpPr/>
            <p:nvPr/>
          </p:nvSpPr>
          <p:spPr>
            <a:xfrm>
              <a:off x="2072775" y="3038825"/>
              <a:ext cx="43300" cy="13400"/>
            </a:xfrm>
            <a:custGeom>
              <a:rect b="b" l="l" r="r" t="t"/>
              <a:pathLst>
                <a:path extrusionOk="0" h="536" w="1732">
                  <a:moveTo>
                    <a:pt x="1" y="0"/>
                  </a:moveTo>
                  <a:lnTo>
                    <a:pt x="1" y="535"/>
                  </a:lnTo>
                  <a:lnTo>
                    <a:pt x="1732" y="535"/>
                  </a:lnTo>
                  <a:lnTo>
                    <a:pt x="1732" y="0"/>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214" name="Google Shape;1214;p47"/>
            <p:cNvSpPr/>
            <p:nvPr/>
          </p:nvSpPr>
          <p:spPr>
            <a:xfrm>
              <a:off x="2072775" y="3091900"/>
              <a:ext cx="126275" cy="13400"/>
            </a:xfrm>
            <a:custGeom>
              <a:rect b="b" l="l" r="r" t="t"/>
              <a:pathLst>
                <a:path extrusionOk="0" h="536" w="5051">
                  <a:moveTo>
                    <a:pt x="1" y="0"/>
                  </a:moveTo>
                  <a:lnTo>
                    <a:pt x="1" y="536"/>
                  </a:lnTo>
                  <a:lnTo>
                    <a:pt x="5050" y="536"/>
                  </a:lnTo>
                  <a:lnTo>
                    <a:pt x="5050" y="0"/>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215" name="Google Shape;1215;p47"/>
            <p:cNvSpPr/>
            <p:nvPr/>
          </p:nvSpPr>
          <p:spPr>
            <a:xfrm>
              <a:off x="2072775" y="3118650"/>
              <a:ext cx="126275" cy="13425"/>
            </a:xfrm>
            <a:custGeom>
              <a:rect b="b" l="l" r="r" t="t"/>
              <a:pathLst>
                <a:path extrusionOk="0" h="537" w="5051">
                  <a:moveTo>
                    <a:pt x="1" y="1"/>
                  </a:moveTo>
                  <a:lnTo>
                    <a:pt x="1" y="536"/>
                  </a:lnTo>
                  <a:lnTo>
                    <a:pt x="5050" y="536"/>
                  </a:lnTo>
                  <a:lnTo>
                    <a:pt x="5050" y="1"/>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216" name="Google Shape;1216;p47"/>
            <p:cNvSpPr/>
            <p:nvPr/>
          </p:nvSpPr>
          <p:spPr>
            <a:xfrm>
              <a:off x="2072775" y="3145425"/>
              <a:ext cx="126275" cy="13400"/>
            </a:xfrm>
            <a:custGeom>
              <a:rect b="b" l="l" r="r" t="t"/>
              <a:pathLst>
                <a:path extrusionOk="0" h="536" w="5051">
                  <a:moveTo>
                    <a:pt x="1" y="0"/>
                  </a:moveTo>
                  <a:lnTo>
                    <a:pt x="1" y="536"/>
                  </a:lnTo>
                  <a:lnTo>
                    <a:pt x="5050" y="536"/>
                  </a:lnTo>
                  <a:lnTo>
                    <a:pt x="5050" y="0"/>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sp>
        <p:nvSpPr>
          <p:cNvPr id="1217" name="Google Shape;1217;p47"/>
          <p:cNvSpPr/>
          <p:nvPr/>
        </p:nvSpPr>
        <p:spPr>
          <a:xfrm>
            <a:off x="2519516" y="5702423"/>
            <a:ext cx="281917" cy="398327"/>
          </a:xfrm>
          <a:custGeom>
            <a:rect b="b" l="l" r="r" t="t"/>
            <a:pathLst>
              <a:path extrusionOk="0" h="11688" w="8530">
                <a:moveTo>
                  <a:pt x="3373" y="857"/>
                </a:moveTo>
                <a:lnTo>
                  <a:pt x="3373" y="857"/>
                </a:lnTo>
                <a:cubicBezTo>
                  <a:pt x="3159" y="1142"/>
                  <a:pt x="3052" y="1499"/>
                  <a:pt x="3052" y="1856"/>
                </a:cubicBezTo>
                <a:lnTo>
                  <a:pt x="3052" y="2659"/>
                </a:lnTo>
                <a:lnTo>
                  <a:pt x="2392" y="2659"/>
                </a:lnTo>
                <a:lnTo>
                  <a:pt x="2392" y="2124"/>
                </a:lnTo>
                <a:cubicBezTo>
                  <a:pt x="2392" y="1517"/>
                  <a:pt x="2802" y="1017"/>
                  <a:pt x="3373" y="857"/>
                </a:cubicBezTo>
                <a:close/>
                <a:moveTo>
                  <a:pt x="4069" y="839"/>
                </a:moveTo>
                <a:cubicBezTo>
                  <a:pt x="4640" y="1000"/>
                  <a:pt x="5050" y="1499"/>
                  <a:pt x="5050" y="2124"/>
                </a:cubicBezTo>
                <a:lnTo>
                  <a:pt x="5050" y="2659"/>
                </a:lnTo>
                <a:lnTo>
                  <a:pt x="3587" y="2659"/>
                </a:lnTo>
                <a:lnTo>
                  <a:pt x="3587" y="1856"/>
                </a:lnTo>
                <a:cubicBezTo>
                  <a:pt x="3587" y="1463"/>
                  <a:pt x="3784" y="1107"/>
                  <a:pt x="4069" y="839"/>
                </a:cubicBezTo>
                <a:close/>
                <a:moveTo>
                  <a:pt x="4925" y="536"/>
                </a:moveTo>
                <a:cubicBezTo>
                  <a:pt x="5657" y="536"/>
                  <a:pt x="6246" y="1124"/>
                  <a:pt x="6246" y="1856"/>
                </a:cubicBezTo>
                <a:lnTo>
                  <a:pt x="6246" y="2659"/>
                </a:lnTo>
                <a:lnTo>
                  <a:pt x="5586" y="2659"/>
                </a:lnTo>
                <a:lnTo>
                  <a:pt x="5586" y="2124"/>
                </a:lnTo>
                <a:cubicBezTo>
                  <a:pt x="5586" y="1463"/>
                  <a:pt x="5247" y="875"/>
                  <a:pt x="4711" y="554"/>
                </a:cubicBezTo>
                <a:cubicBezTo>
                  <a:pt x="4783" y="554"/>
                  <a:pt x="4854" y="536"/>
                  <a:pt x="4925" y="536"/>
                </a:cubicBezTo>
                <a:close/>
                <a:moveTo>
                  <a:pt x="7316" y="4871"/>
                </a:moveTo>
                <a:lnTo>
                  <a:pt x="7691" y="9796"/>
                </a:lnTo>
                <a:lnTo>
                  <a:pt x="6959" y="10528"/>
                </a:lnTo>
                <a:lnTo>
                  <a:pt x="7316" y="4871"/>
                </a:lnTo>
                <a:close/>
                <a:moveTo>
                  <a:pt x="6603" y="3462"/>
                </a:moveTo>
                <a:lnTo>
                  <a:pt x="6139" y="10902"/>
                </a:lnTo>
                <a:lnTo>
                  <a:pt x="804" y="10902"/>
                </a:lnTo>
                <a:lnTo>
                  <a:pt x="1286" y="3462"/>
                </a:lnTo>
                <a:lnTo>
                  <a:pt x="1857" y="3462"/>
                </a:lnTo>
                <a:lnTo>
                  <a:pt x="1857" y="4515"/>
                </a:lnTo>
                <a:cubicBezTo>
                  <a:pt x="1857" y="4675"/>
                  <a:pt x="1981" y="4782"/>
                  <a:pt x="2124" y="4782"/>
                </a:cubicBezTo>
                <a:cubicBezTo>
                  <a:pt x="2267" y="4782"/>
                  <a:pt x="2392" y="4675"/>
                  <a:pt x="2392" y="4515"/>
                </a:cubicBezTo>
                <a:lnTo>
                  <a:pt x="2392" y="3462"/>
                </a:lnTo>
                <a:lnTo>
                  <a:pt x="5050" y="3462"/>
                </a:lnTo>
                <a:lnTo>
                  <a:pt x="5050" y="4515"/>
                </a:lnTo>
                <a:cubicBezTo>
                  <a:pt x="5050" y="4675"/>
                  <a:pt x="5175" y="4782"/>
                  <a:pt x="5318" y="4782"/>
                </a:cubicBezTo>
                <a:cubicBezTo>
                  <a:pt x="5479" y="4782"/>
                  <a:pt x="5586" y="4675"/>
                  <a:pt x="5586" y="4515"/>
                </a:cubicBezTo>
                <a:lnTo>
                  <a:pt x="5586" y="3462"/>
                </a:lnTo>
                <a:close/>
                <a:moveTo>
                  <a:pt x="4925" y="0"/>
                </a:moveTo>
                <a:cubicBezTo>
                  <a:pt x="4569" y="0"/>
                  <a:pt x="4230" y="107"/>
                  <a:pt x="3962" y="286"/>
                </a:cubicBezTo>
                <a:cubicBezTo>
                  <a:pt x="3873" y="268"/>
                  <a:pt x="3801" y="268"/>
                  <a:pt x="3730" y="268"/>
                </a:cubicBezTo>
                <a:cubicBezTo>
                  <a:pt x="2695" y="268"/>
                  <a:pt x="1857" y="1107"/>
                  <a:pt x="1857" y="2124"/>
                </a:cubicBezTo>
                <a:lnTo>
                  <a:pt x="1857" y="2659"/>
                </a:lnTo>
                <a:lnTo>
                  <a:pt x="1036" y="2659"/>
                </a:lnTo>
                <a:cubicBezTo>
                  <a:pt x="768" y="2659"/>
                  <a:pt x="518" y="2873"/>
                  <a:pt x="500" y="3159"/>
                </a:cubicBezTo>
                <a:lnTo>
                  <a:pt x="19" y="11134"/>
                </a:lnTo>
                <a:cubicBezTo>
                  <a:pt x="1" y="11455"/>
                  <a:pt x="233" y="11687"/>
                  <a:pt x="536" y="11687"/>
                </a:cubicBezTo>
                <a:lnTo>
                  <a:pt x="6710" y="11687"/>
                </a:lnTo>
                <a:cubicBezTo>
                  <a:pt x="6852" y="11687"/>
                  <a:pt x="6995" y="11634"/>
                  <a:pt x="7084" y="11527"/>
                </a:cubicBezTo>
                <a:lnTo>
                  <a:pt x="8351" y="10278"/>
                </a:lnTo>
                <a:cubicBezTo>
                  <a:pt x="8458" y="10171"/>
                  <a:pt x="8530" y="10010"/>
                  <a:pt x="8512" y="9867"/>
                </a:cubicBezTo>
                <a:lnTo>
                  <a:pt x="7977" y="3159"/>
                </a:lnTo>
                <a:cubicBezTo>
                  <a:pt x="7977" y="2891"/>
                  <a:pt x="7727" y="2659"/>
                  <a:pt x="7459" y="2659"/>
                </a:cubicBezTo>
                <a:lnTo>
                  <a:pt x="6781" y="2659"/>
                </a:lnTo>
                <a:lnTo>
                  <a:pt x="6781" y="1856"/>
                </a:lnTo>
                <a:cubicBezTo>
                  <a:pt x="6781" y="839"/>
                  <a:pt x="5960" y="0"/>
                  <a:pt x="4925"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nvGrpSpPr>
          <p:cNvPr id="1218" name="Google Shape;1218;p47"/>
          <p:cNvGrpSpPr/>
          <p:nvPr/>
        </p:nvGrpSpPr>
        <p:grpSpPr>
          <a:xfrm>
            <a:off x="3016802" y="5738414"/>
            <a:ext cx="325576" cy="362441"/>
            <a:chOff x="3081775" y="1061400"/>
            <a:chExt cx="246275" cy="265875"/>
          </a:xfrm>
        </p:grpSpPr>
        <p:sp>
          <p:nvSpPr>
            <p:cNvPr id="1219" name="Google Shape;1219;p47"/>
            <p:cNvSpPr/>
            <p:nvPr/>
          </p:nvSpPr>
          <p:spPr>
            <a:xfrm>
              <a:off x="3081775" y="1061400"/>
              <a:ext cx="246275" cy="225750"/>
            </a:xfrm>
            <a:custGeom>
              <a:rect b="b" l="l" r="r" t="t"/>
              <a:pathLst>
                <a:path extrusionOk="0" h="9030" w="9851">
                  <a:moveTo>
                    <a:pt x="3070" y="2124"/>
                  </a:moveTo>
                  <a:lnTo>
                    <a:pt x="3070" y="3052"/>
                  </a:lnTo>
                  <a:lnTo>
                    <a:pt x="1607" y="3052"/>
                  </a:lnTo>
                  <a:lnTo>
                    <a:pt x="1607" y="2124"/>
                  </a:lnTo>
                  <a:close/>
                  <a:moveTo>
                    <a:pt x="5068" y="2124"/>
                  </a:moveTo>
                  <a:lnTo>
                    <a:pt x="5068" y="3052"/>
                  </a:lnTo>
                  <a:lnTo>
                    <a:pt x="3605" y="3052"/>
                  </a:lnTo>
                  <a:lnTo>
                    <a:pt x="3605" y="2124"/>
                  </a:lnTo>
                  <a:close/>
                  <a:moveTo>
                    <a:pt x="7067" y="2124"/>
                  </a:moveTo>
                  <a:lnTo>
                    <a:pt x="7067" y="3052"/>
                  </a:lnTo>
                  <a:lnTo>
                    <a:pt x="5603" y="3052"/>
                  </a:lnTo>
                  <a:lnTo>
                    <a:pt x="5603" y="2124"/>
                  </a:lnTo>
                  <a:close/>
                  <a:moveTo>
                    <a:pt x="9065" y="2124"/>
                  </a:moveTo>
                  <a:lnTo>
                    <a:pt x="9065" y="3052"/>
                  </a:lnTo>
                  <a:lnTo>
                    <a:pt x="7584" y="3052"/>
                  </a:lnTo>
                  <a:lnTo>
                    <a:pt x="7584" y="2124"/>
                  </a:lnTo>
                  <a:close/>
                  <a:moveTo>
                    <a:pt x="3070" y="3587"/>
                  </a:moveTo>
                  <a:lnTo>
                    <a:pt x="3070" y="4515"/>
                  </a:lnTo>
                  <a:lnTo>
                    <a:pt x="1607" y="4515"/>
                  </a:lnTo>
                  <a:lnTo>
                    <a:pt x="1607" y="3587"/>
                  </a:lnTo>
                  <a:close/>
                  <a:moveTo>
                    <a:pt x="5068" y="3587"/>
                  </a:moveTo>
                  <a:lnTo>
                    <a:pt x="5068" y="4515"/>
                  </a:lnTo>
                  <a:lnTo>
                    <a:pt x="3605" y="4515"/>
                  </a:lnTo>
                  <a:lnTo>
                    <a:pt x="3605" y="3587"/>
                  </a:lnTo>
                  <a:close/>
                  <a:moveTo>
                    <a:pt x="7067" y="3587"/>
                  </a:moveTo>
                  <a:lnTo>
                    <a:pt x="7067" y="4515"/>
                  </a:lnTo>
                  <a:lnTo>
                    <a:pt x="5603" y="4515"/>
                  </a:lnTo>
                  <a:lnTo>
                    <a:pt x="5603" y="3587"/>
                  </a:lnTo>
                  <a:close/>
                  <a:moveTo>
                    <a:pt x="9065" y="3587"/>
                  </a:moveTo>
                  <a:lnTo>
                    <a:pt x="9065" y="4515"/>
                  </a:lnTo>
                  <a:lnTo>
                    <a:pt x="7584" y="4515"/>
                  </a:lnTo>
                  <a:lnTo>
                    <a:pt x="7584" y="3587"/>
                  </a:lnTo>
                  <a:close/>
                  <a:moveTo>
                    <a:pt x="9065" y="5050"/>
                  </a:moveTo>
                  <a:lnTo>
                    <a:pt x="9065" y="5639"/>
                  </a:lnTo>
                  <a:lnTo>
                    <a:pt x="7584" y="5782"/>
                  </a:lnTo>
                  <a:lnTo>
                    <a:pt x="7584" y="5050"/>
                  </a:lnTo>
                  <a:close/>
                  <a:moveTo>
                    <a:pt x="7067" y="5050"/>
                  </a:moveTo>
                  <a:lnTo>
                    <a:pt x="7067" y="5817"/>
                  </a:lnTo>
                  <a:lnTo>
                    <a:pt x="5603" y="5960"/>
                  </a:lnTo>
                  <a:lnTo>
                    <a:pt x="5603" y="5050"/>
                  </a:lnTo>
                  <a:close/>
                  <a:moveTo>
                    <a:pt x="5068" y="5050"/>
                  </a:moveTo>
                  <a:lnTo>
                    <a:pt x="5068" y="6014"/>
                  </a:lnTo>
                  <a:lnTo>
                    <a:pt x="3605" y="6139"/>
                  </a:lnTo>
                  <a:lnTo>
                    <a:pt x="3605" y="5050"/>
                  </a:lnTo>
                  <a:close/>
                  <a:moveTo>
                    <a:pt x="3070" y="5050"/>
                  </a:moveTo>
                  <a:lnTo>
                    <a:pt x="3070" y="6174"/>
                  </a:lnTo>
                  <a:lnTo>
                    <a:pt x="1607" y="6317"/>
                  </a:lnTo>
                  <a:lnTo>
                    <a:pt x="1607" y="5050"/>
                  </a:lnTo>
                  <a:close/>
                  <a:moveTo>
                    <a:pt x="411" y="1"/>
                  </a:moveTo>
                  <a:cubicBezTo>
                    <a:pt x="179" y="1"/>
                    <a:pt x="1" y="179"/>
                    <a:pt x="1" y="393"/>
                  </a:cubicBezTo>
                  <a:cubicBezTo>
                    <a:pt x="1" y="625"/>
                    <a:pt x="179" y="804"/>
                    <a:pt x="411" y="804"/>
                  </a:cubicBezTo>
                  <a:cubicBezTo>
                    <a:pt x="643" y="804"/>
                    <a:pt x="804" y="964"/>
                    <a:pt x="804" y="1196"/>
                  </a:cubicBezTo>
                  <a:lnTo>
                    <a:pt x="804" y="7834"/>
                  </a:lnTo>
                  <a:cubicBezTo>
                    <a:pt x="804" y="8512"/>
                    <a:pt x="1339" y="9029"/>
                    <a:pt x="1999" y="9029"/>
                  </a:cubicBezTo>
                  <a:lnTo>
                    <a:pt x="9457" y="9029"/>
                  </a:lnTo>
                  <a:cubicBezTo>
                    <a:pt x="9689" y="9029"/>
                    <a:pt x="9850" y="8868"/>
                    <a:pt x="9850" y="8637"/>
                  </a:cubicBezTo>
                  <a:cubicBezTo>
                    <a:pt x="9850" y="8405"/>
                    <a:pt x="9689" y="8244"/>
                    <a:pt x="9457" y="8244"/>
                  </a:cubicBezTo>
                  <a:lnTo>
                    <a:pt x="1999" y="8244"/>
                  </a:lnTo>
                  <a:cubicBezTo>
                    <a:pt x="1785" y="8244"/>
                    <a:pt x="1607" y="8066"/>
                    <a:pt x="1607" y="7834"/>
                  </a:cubicBezTo>
                  <a:lnTo>
                    <a:pt x="1607" y="7102"/>
                  </a:lnTo>
                  <a:lnTo>
                    <a:pt x="9850" y="6370"/>
                  </a:lnTo>
                  <a:lnTo>
                    <a:pt x="9850" y="1321"/>
                  </a:lnTo>
                  <a:lnTo>
                    <a:pt x="1607" y="1321"/>
                  </a:lnTo>
                  <a:lnTo>
                    <a:pt x="1607" y="1196"/>
                  </a:lnTo>
                  <a:cubicBezTo>
                    <a:pt x="1607" y="536"/>
                    <a:pt x="1071" y="1"/>
                    <a:pt x="411"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220" name="Google Shape;1220;p47"/>
            <p:cNvSpPr/>
            <p:nvPr/>
          </p:nvSpPr>
          <p:spPr>
            <a:xfrm>
              <a:off x="3121925" y="1287125"/>
              <a:ext cx="39725" cy="40150"/>
            </a:xfrm>
            <a:custGeom>
              <a:rect b="b" l="l" r="r" t="t"/>
              <a:pathLst>
                <a:path extrusionOk="0" h="1606" w="1589">
                  <a:moveTo>
                    <a:pt x="786" y="0"/>
                  </a:moveTo>
                  <a:cubicBezTo>
                    <a:pt x="358" y="0"/>
                    <a:pt x="1" y="357"/>
                    <a:pt x="1" y="803"/>
                  </a:cubicBezTo>
                  <a:cubicBezTo>
                    <a:pt x="1" y="1249"/>
                    <a:pt x="358" y="1606"/>
                    <a:pt x="786" y="1606"/>
                  </a:cubicBezTo>
                  <a:cubicBezTo>
                    <a:pt x="1232" y="1606"/>
                    <a:pt x="1589" y="1249"/>
                    <a:pt x="1589" y="803"/>
                  </a:cubicBezTo>
                  <a:cubicBezTo>
                    <a:pt x="1589" y="357"/>
                    <a:pt x="1232" y="0"/>
                    <a:pt x="786"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221" name="Google Shape;1221;p47"/>
            <p:cNvSpPr/>
            <p:nvPr/>
          </p:nvSpPr>
          <p:spPr>
            <a:xfrm>
              <a:off x="3268250" y="1287125"/>
              <a:ext cx="40150" cy="40150"/>
            </a:xfrm>
            <a:custGeom>
              <a:rect b="b" l="l" r="r" t="t"/>
              <a:pathLst>
                <a:path extrusionOk="0" h="1606" w="1606">
                  <a:moveTo>
                    <a:pt x="803" y="0"/>
                  </a:moveTo>
                  <a:cubicBezTo>
                    <a:pt x="357" y="0"/>
                    <a:pt x="0" y="357"/>
                    <a:pt x="0" y="803"/>
                  </a:cubicBezTo>
                  <a:cubicBezTo>
                    <a:pt x="0" y="1249"/>
                    <a:pt x="357" y="1606"/>
                    <a:pt x="803" y="1606"/>
                  </a:cubicBezTo>
                  <a:cubicBezTo>
                    <a:pt x="1231" y="1606"/>
                    <a:pt x="1606" y="1249"/>
                    <a:pt x="1606" y="803"/>
                  </a:cubicBezTo>
                  <a:cubicBezTo>
                    <a:pt x="1606" y="357"/>
                    <a:pt x="1231" y="0"/>
                    <a:pt x="803"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grpSp>
        <p:nvGrpSpPr>
          <p:cNvPr id="1222" name="Google Shape;1222;p47"/>
          <p:cNvGrpSpPr/>
          <p:nvPr/>
        </p:nvGrpSpPr>
        <p:grpSpPr>
          <a:xfrm>
            <a:off x="3556513" y="5780534"/>
            <a:ext cx="369202" cy="325941"/>
            <a:chOff x="2847150" y="1805000"/>
            <a:chExt cx="279275" cy="239100"/>
          </a:xfrm>
        </p:grpSpPr>
        <p:sp>
          <p:nvSpPr>
            <p:cNvPr id="1223" name="Google Shape;1223;p47"/>
            <p:cNvSpPr/>
            <p:nvPr/>
          </p:nvSpPr>
          <p:spPr>
            <a:xfrm>
              <a:off x="2847150" y="1805000"/>
              <a:ext cx="279275" cy="145450"/>
            </a:xfrm>
            <a:custGeom>
              <a:rect b="b" l="l" r="r" t="t"/>
              <a:pathLst>
                <a:path extrusionOk="0" h="5818" w="11171">
                  <a:moveTo>
                    <a:pt x="5585" y="0"/>
                  </a:moveTo>
                  <a:lnTo>
                    <a:pt x="1" y="5317"/>
                  </a:lnTo>
                  <a:lnTo>
                    <a:pt x="607" y="5817"/>
                  </a:lnTo>
                  <a:lnTo>
                    <a:pt x="5585" y="1089"/>
                  </a:lnTo>
                  <a:lnTo>
                    <a:pt x="10563" y="5817"/>
                  </a:lnTo>
                  <a:lnTo>
                    <a:pt x="11170" y="5317"/>
                  </a:lnTo>
                  <a:lnTo>
                    <a:pt x="5585" y="0"/>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224" name="Google Shape;1224;p47"/>
            <p:cNvSpPr/>
            <p:nvPr/>
          </p:nvSpPr>
          <p:spPr>
            <a:xfrm>
              <a:off x="2887300" y="1850950"/>
              <a:ext cx="199425" cy="193150"/>
            </a:xfrm>
            <a:custGeom>
              <a:rect b="b" l="l" r="r" t="t"/>
              <a:pathLst>
                <a:path extrusionOk="0" h="7726" w="7977">
                  <a:moveTo>
                    <a:pt x="3979" y="0"/>
                  </a:moveTo>
                  <a:lnTo>
                    <a:pt x="0" y="3783"/>
                  </a:lnTo>
                  <a:lnTo>
                    <a:pt x="0" y="7726"/>
                  </a:lnTo>
                  <a:lnTo>
                    <a:pt x="3176" y="7726"/>
                  </a:lnTo>
                  <a:lnTo>
                    <a:pt x="3176" y="4407"/>
                  </a:lnTo>
                  <a:lnTo>
                    <a:pt x="4782" y="4407"/>
                  </a:lnTo>
                  <a:lnTo>
                    <a:pt x="4782" y="7726"/>
                  </a:lnTo>
                  <a:lnTo>
                    <a:pt x="7976" y="7726"/>
                  </a:lnTo>
                  <a:lnTo>
                    <a:pt x="7976" y="3783"/>
                  </a:lnTo>
                  <a:lnTo>
                    <a:pt x="3979" y="0"/>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sp>
        <p:nvSpPr>
          <p:cNvPr id="1225" name="Google Shape;1225;p47"/>
          <p:cNvSpPr/>
          <p:nvPr/>
        </p:nvSpPr>
        <p:spPr>
          <a:xfrm>
            <a:off x="4138834" y="5830310"/>
            <a:ext cx="386850" cy="190371"/>
          </a:xfrm>
          <a:custGeom>
            <a:rect b="b" l="l" r="r" t="t"/>
            <a:pathLst>
              <a:path extrusionOk="0" h="5586" w="11705">
                <a:moveTo>
                  <a:pt x="1588" y="1999"/>
                </a:moveTo>
                <a:cubicBezTo>
                  <a:pt x="2034" y="1999"/>
                  <a:pt x="2391" y="2356"/>
                  <a:pt x="2391" y="2784"/>
                </a:cubicBezTo>
                <a:cubicBezTo>
                  <a:pt x="2391" y="3230"/>
                  <a:pt x="2034" y="3587"/>
                  <a:pt x="1588" y="3587"/>
                </a:cubicBezTo>
                <a:cubicBezTo>
                  <a:pt x="1160" y="3587"/>
                  <a:pt x="803" y="3230"/>
                  <a:pt x="803" y="2784"/>
                </a:cubicBezTo>
                <a:cubicBezTo>
                  <a:pt x="803" y="2356"/>
                  <a:pt x="1160" y="1999"/>
                  <a:pt x="1588" y="1999"/>
                </a:cubicBezTo>
                <a:close/>
                <a:moveTo>
                  <a:pt x="2784" y="0"/>
                </a:moveTo>
                <a:cubicBezTo>
                  <a:pt x="1249" y="0"/>
                  <a:pt x="0" y="1249"/>
                  <a:pt x="0" y="2784"/>
                </a:cubicBezTo>
                <a:cubicBezTo>
                  <a:pt x="0" y="4336"/>
                  <a:pt x="1249" y="5585"/>
                  <a:pt x="2784" y="5585"/>
                </a:cubicBezTo>
                <a:cubicBezTo>
                  <a:pt x="3854" y="5585"/>
                  <a:pt x="4782" y="4996"/>
                  <a:pt x="5246" y="4122"/>
                </a:cubicBezTo>
                <a:lnTo>
                  <a:pt x="6120" y="4122"/>
                </a:lnTo>
                <a:lnTo>
                  <a:pt x="6638" y="3587"/>
                </a:lnTo>
                <a:lnTo>
                  <a:pt x="7173" y="4122"/>
                </a:lnTo>
                <a:lnTo>
                  <a:pt x="8047" y="3248"/>
                </a:lnTo>
                <a:lnTo>
                  <a:pt x="8904" y="4122"/>
                </a:lnTo>
                <a:lnTo>
                  <a:pt x="9778" y="3248"/>
                </a:lnTo>
                <a:lnTo>
                  <a:pt x="10634" y="4122"/>
                </a:lnTo>
                <a:lnTo>
                  <a:pt x="11705" y="2784"/>
                </a:lnTo>
                <a:lnTo>
                  <a:pt x="10634" y="1463"/>
                </a:lnTo>
                <a:lnTo>
                  <a:pt x="5246" y="1463"/>
                </a:lnTo>
                <a:cubicBezTo>
                  <a:pt x="4782" y="589"/>
                  <a:pt x="3854" y="0"/>
                  <a:pt x="2784"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nvGrpSpPr>
          <p:cNvPr id="1226" name="Google Shape;1226;p47"/>
          <p:cNvGrpSpPr/>
          <p:nvPr/>
        </p:nvGrpSpPr>
        <p:grpSpPr>
          <a:xfrm>
            <a:off x="4742307" y="5724791"/>
            <a:ext cx="352082" cy="363054"/>
            <a:chOff x="6435300" y="1095300"/>
            <a:chExt cx="266325" cy="266325"/>
          </a:xfrm>
        </p:grpSpPr>
        <p:sp>
          <p:nvSpPr>
            <p:cNvPr id="1227" name="Google Shape;1227;p47"/>
            <p:cNvSpPr/>
            <p:nvPr/>
          </p:nvSpPr>
          <p:spPr>
            <a:xfrm>
              <a:off x="6444225" y="1095300"/>
              <a:ext cx="247150" cy="266325"/>
            </a:xfrm>
            <a:custGeom>
              <a:rect b="b" l="l" r="r" t="t"/>
              <a:pathLst>
                <a:path extrusionOk="0" h="10653" w="9886">
                  <a:moveTo>
                    <a:pt x="4961" y="1607"/>
                  </a:moveTo>
                  <a:cubicBezTo>
                    <a:pt x="5122" y="1607"/>
                    <a:pt x="5229" y="1731"/>
                    <a:pt x="5229" y="1856"/>
                  </a:cubicBezTo>
                  <a:cubicBezTo>
                    <a:pt x="5229" y="2017"/>
                    <a:pt x="5122" y="2124"/>
                    <a:pt x="4961" y="2124"/>
                  </a:cubicBezTo>
                  <a:cubicBezTo>
                    <a:pt x="4818" y="2124"/>
                    <a:pt x="4693" y="2017"/>
                    <a:pt x="4693" y="1856"/>
                  </a:cubicBezTo>
                  <a:cubicBezTo>
                    <a:pt x="4693" y="1731"/>
                    <a:pt x="4818" y="1607"/>
                    <a:pt x="4961" y="1607"/>
                  </a:cubicBezTo>
                  <a:close/>
                  <a:moveTo>
                    <a:pt x="4961" y="1"/>
                  </a:moveTo>
                  <a:cubicBezTo>
                    <a:pt x="4747" y="1"/>
                    <a:pt x="4568" y="179"/>
                    <a:pt x="4568" y="393"/>
                  </a:cubicBezTo>
                  <a:lnTo>
                    <a:pt x="4568" y="1178"/>
                  </a:lnTo>
                  <a:cubicBezTo>
                    <a:pt x="4444" y="1232"/>
                    <a:pt x="4337" y="1357"/>
                    <a:pt x="4265" y="1464"/>
                  </a:cubicBezTo>
                  <a:lnTo>
                    <a:pt x="839" y="1464"/>
                  </a:lnTo>
                  <a:cubicBezTo>
                    <a:pt x="607" y="1464"/>
                    <a:pt x="429" y="1642"/>
                    <a:pt x="429" y="1856"/>
                  </a:cubicBezTo>
                  <a:cubicBezTo>
                    <a:pt x="429" y="2053"/>
                    <a:pt x="572" y="2231"/>
                    <a:pt x="768" y="2249"/>
                  </a:cubicBezTo>
                  <a:lnTo>
                    <a:pt x="1" y="6121"/>
                  </a:lnTo>
                  <a:lnTo>
                    <a:pt x="554" y="6121"/>
                  </a:lnTo>
                  <a:lnTo>
                    <a:pt x="1143" y="3087"/>
                  </a:lnTo>
                  <a:lnTo>
                    <a:pt x="1892" y="6121"/>
                  </a:lnTo>
                  <a:lnTo>
                    <a:pt x="2427" y="6121"/>
                  </a:lnTo>
                  <a:lnTo>
                    <a:pt x="1464" y="2267"/>
                  </a:lnTo>
                  <a:lnTo>
                    <a:pt x="4265" y="2267"/>
                  </a:lnTo>
                  <a:cubicBezTo>
                    <a:pt x="4337" y="2392"/>
                    <a:pt x="4426" y="2499"/>
                    <a:pt x="4551" y="2570"/>
                  </a:cubicBezTo>
                  <a:lnTo>
                    <a:pt x="4551" y="9315"/>
                  </a:lnTo>
                  <a:lnTo>
                    <a:pt x="3623" y="9315"/>
                  </a:lnTo>
                  <a:cubicBezTo>
                    <a:pt x="3480" y="9315"/>
                    <a:pt x="3355" y="9439"/>
                    <a:pt x="3355" y="9582"/>
                  </a:cubicBezTo>
                  <a:lnTo>
                    <a:pt x="3355" y="9850"/>
                  </a:lnTo>
                  <a:lnTo>
                    <a:pt x="1767" y="9850"/>
                  </a:lnTo>
                  <a:lnTo>
                    <a:pt x="1767" y="10653"/>
                  </a:lnTo>
                  <a:lnTo>
                    <a:pt x="8155" y="10653"/>
                  </a:lnTo>
                  <a:lnTo>
                    <a:pt x="8155" y="9850"/>
                  </a:lnTo>
                  <a:lnTo>
                    <a:pt x="6567" y="9850"/>
                  </a:lnTo>
                  <a:lnTo>
                    <a:pt x="6567" y="9582"/>
                  </a:lnTo>
                  <a:cubicBezTo>
                    <a:pt x="6567" y="9439"/>
                    <a:pt x="6442" y="9315"/>
                    <a:pt x="6299" y="9315"/>
                  </a:cubicBezTo>
                  <a:lnTo>
                    <a:pt x="5354" y="9315"/>
                  </a:lnTo>
                  <a:lnTo>
                    <a:pt x="5354" y="2570"/>
                  </a:lnTo>
                  <a:cubicBezTo>
                    <a:pt x="5478" y="2499"/>
                    <a:pt x="5603" y="2392"/>
                    <a:pt x="5657" y="2267"/>
                  </a:cubicBezTo>
                  <a:lnTo>
                    <a:pt x="8208" y="2267"/>
                  </a:lnTo>
                  <a:lnTo>
                    <a:pt x="7459" y="6121"/>
                  </a:lnTo>
                  <a:lnTo>
                    <a:pt x="8012" y="6121"/>
                  </a:lnTo>
                  <a:lnTo>
                    <a:pt x="8601" y="3087"/>
                  </a:lnTo>
                  <a:lnTo>
                    <a:pt x="9350" y="6121"/>
                  </a:lnTo>
                  <a:lnTo>
                    <a:pt x="9886" y="6121"/>
                  </a:lnTo>
                  <a:lnTo>
                    <a:pt x="8922" y="2267"/>
                  </a:lnTo>
                  <a:lnTo>
                    <a:pt x="9083" y="2267"/>
                  </a:lnTo>
                  <a:cubicBezTo>
                    <a:pt x="9315" y="2267"/>
                    <a:pt x="9493" y="2088"/>
                    <a:pt x="9493" y="1856"/>
                  </a:cubicBezTo>
                  <a:cubicBezTo>
                    <a:pt x="9493" y="1642"/>
                    <a:pt x="9315" y="1464"/>
                    <a:pt x="9083" y="1464"/>
                  </a:cubicBezTo>
                  <a:lnTo>
                    <a:pt x="5657" y="1464"/>
                  </a:lnTo>
                  <a:cubicBezTo>
                    <a:pt x="5603" y="1357"/>
                    <a:pt x="5478" y="1232"/>
                    <a:pt x="5354" y="1178"/>
                  </a:cubicBezTo>
                  <a:lnTo>
                    <a:pt x="5354" y="393"/>
                  </a:lnTo>
                  <a:cubicBezTo>
                    <a:pt x="5354" y="179"/>
                    <a:pt x="5193" y="1"/>
                    <a:pt x="4961"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228" name="Google Shape;1228;p47"/>
            <p:cNvSpPr/>
            <p:nvPr/>
          </p:nvSpPr>
          <p:spPr>
            <a:xfrm>
              <a:off x="6435300" y="1258125"/>
              <a:ext cx="79875" cy="20100"/>
            </a:xfrm>
            <a:custGeom>
              <a:rect b="b" l="l" r="r" t="t"/>
              <a:pathLst>
                <a:path extrusionOk="0" h="804" w="3195">
                  <a:moveTo>
                    <a:pt x="1" y="0"/>
                  </a:moveTo>
                  <a:cubicBezTo>
                    <a:pt x="1" y="446"/>
                    <a:pt x="715" y="803"/>
                    <a:pt x="1589" y="803"/>
                  </a:cubicBezTo>
                  <a:cubicBezTo>
                    <a:pt x="2481" y="803"/>
                    <a:pt x="3195" y="446"/>
                    <a:pt x="3195"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229" name="Google Shape;1229;p47"/>
            <p:cNvSpPr/>
            <p:nvPr/>
          </p:nvSpPr>
          <p:spPr>
            <a:xfrm>
              <a:off x="6621325" y="1258125"/>
              <a:ext cx="80300" cy="20100"/>
            </a:xfrm>
            <a:custGeom>
              <a:rect b="b" l="l" r="r" t="t"/>
              <a:pathLst>
                <a:path extrusionOk="0" h="804" w="3212">
                  <a:moveTo>
                    <a:pt x="0" y="0"/>
                  </a:moveTo>
                  <a:cubicBezTo>
                    <a:pt x="0" y="446"/>
                    <a:pt x="732" y="803"/>
                    <a:pt x="1606" y="803"/>
                  </a:cubicBezTo>
                  <a:cubicBezTo>
                    <a:pt x="2480" y="803"/>
                    <a:pt x="3212" y="446"/>
                    <a:pt x="3212"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sp>
        <p:nvSpPr>
          <p:cNvPr id="1230" name="Google Shape;1230;p47"/>
          <p:cNvSpPr/>
          <p:nvPr/>
        </p:nvSpPr>
        <p:spPr>
          <a:xfrm>
            <a:off x="5306157" y="5738979"/>
            <a:ext cx="246520" cy="331428"/>
          </a:xfrm>
          <a:custGeom>
            <a:rect b="b" l="l" r="r" t="t"/>
            <a:pathLst>
              <a:path extrusionOk="0" h="9725" w="7459">
                <a:moveTo>
                  <a:pt x="3729" y="804"/>
                </a:moveTo>
                <a:cubicBezTo>
                  <a:pt x="4835" y="804"/>
                  <a:pt x="5728" y="1696"/>
                  <a:pt x="5728" y="2802"/>
                </a:cubicBezTo>
                <a:lnTo>
                  <a:pt x="5728" y="4283"/>
                </a:lnTo>
                <a:lnTo>
                  <a:pt x="3729" y="4122"/>
                </a:lnTo>
                <a:lnTo>
                  <a:pt x="1731" y="4283"/>
                </a:lnTo>
                <a:lnTo>
                  <a:pt x="1731" y="2802"/>
                </a:lnTo>
                <a:cubicBezTo>
                  <a:pt x="1731" y="1696"/>
                  <a:pt x="2641" y="804"/>
                  <a:pt x="3729" y="804"/>
                </a:cubicBezTo>
                <a:close/>
                <a:moveTo>
                  <a:pt x="3729" y="6121"/>
                </a:moveTo>
                <a:cubicBezTo>
                  <a:pt x="4175" y="6121"/>
                  <a:pt x="4532" y="6495"/>
                  <a:pt x="4532" y="6924"/>
                </a:cubicBezTo>
                <a:cubicBezTo>
                  <a:pt x="4532" y="7263"/>
                  <a:pt x="4300" y="7566"/>
                  <a:pt x="3997" y="7691"/>
                </a:cubicBezTo>
                <a:lnTo>
                  <a:pt x="3997" y="8387"/>
                </a:lnTo>
                <a:lnTo>
                  <a:pt x="3462" y="8387"/>
                </a:lnTo>
                <a:lnTo>
                  <a:pt x="3462" y="7691"/>
                </a:lnTo>
                <a:cubicBezTo>
                  <a:pt x="3158" y="7584"/>
                  <a:pt x="2926" y="7280"/>
                  <a:pt x="2926" y="6924"/>
                </a:cubicBezTo>
                <a:cubicBezTo>
                  <a:pt x="2926" y="6495"/>
                  <a:pt x="3301" y="6121"/>
                  <a:pt x="3729" y="6121"/>
                </a:cubicBezTo>
                <a:close/>
                <a:moveTo>
                  <a:pt x="3729" y="1"/>
                </a:moveTo>
                <a:cubicBezTo>
                  <a:pt x="2195" y="1"/>
                  <a:pt x="928" y="1267"/>
                  <a:pt x="928" y="2802"/>
                </a:cubicBezTo>
                <a:lnTo>
                  <a:pt x="928" y="4336"/>
                </a:lnTo>
                <a:lnTo>
                  <a:pt x="0" y="4390"/>
                </a:lnTo>
                <a:lnTo>
                  <a:pt x="0" y="9457"/>
                </a:lnTo>
                <a:lnTo>
                  <a:pt x="3729" y="9725"/>
                </a:lnTo>
                <a:lnTo>
                  <a:pt x="7458" y="9457"/>
                </a:lnTo>
                <a:lnTo>
                  <a:pt x="7458" y="4390"/>
                </a:lnTo>
                <a:lnTo>
                  <a:pt x="6530" y="4336"/>
                </a:lnTo>
                <a:lnTo>
                  <a:pt x="6530" y="2802"/>
                </a:lnTo>
                <a:cubicBezTo>
                  <a:pt x="6530" y="1267"/>
                  <a:pt x="5281" y="1"/>
                  <a:pt x="3729"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231" name="Google Shape;1231;p47"/>
          <p:cNvSpPr/>
          <p:nvPr/>
        </p:nvSpPr>
        <p:spPr>
          <a:xfrm>
            <a:off x="5766907" y="5710672"/>
            <a:ext cx="312554" cy="308935"/>
          </a:xfrm>
          <a:custGeom>
            <a:rect b="b" l="l" r="r" t="t"/>
            <a:pathLst>
              <a:path extrusionOk="0" h="9065" w="9457">
                <a:moveTo>
                  <a:pt x="9457" y="1"/>
                </a:moveTo>
                <a:cubicBezTo>
                  <a:pt x="9456" y="1"/>
                  <a:pt x="6537" y="806"/>
                  <a:pt x="4571" y="806"/>
                </a:cubicBezTo>
                <a:cubicBezTo>
                  <a:pt x="4509" y="806"/>
                  <a:pt x="4449" y="805"/>
                  <a:pt x="4389" y="804"/>
                </a:cubicBezTo>
                <a:cubicBezTo>
                  <a:pt x="2337" y="804"/>
                  <a:pt x="660" y="2463"/>
                  <a:pt x="660" y="4515"/>
                </a:cubicBezTo>
                <a:cubicBezTo>
                  <a:pt x="660" y="5175"/>
                  <a:pt x="839" y="5782"/>
                  <a:pt x="1124" y="6317"/>
                </a:cubicBezTo>
                <a:cubicBezTo>
                  <a:pt x="1410" y="6032"/>
                  <a:pt x="1731" y="5728"/>
                  <a:pt x="2052" y="5425"/>
                </a:cubicBezTo>
                <a:cubicBezTo>
                  <a:pt x="2891" y="4622"/>
                  <a:pt x="3872" y="3837"/>
                  <a:pt x="4693" y="3248"/>
                </a:cubicBezTo>
                <a:cubicBezTo>
                  <a:pt x="4764" y="3212"/>
                  <a:pt x="4818" y="3177"/>
                  <a:pt x="4871" y="3177"/>
                </a:cubicBezTo>
                <a:cubicBezTo>
                  <a:pt x="5032" y="3177"/>
                  <a:pt x="5139" y="3302"/>
                  <a:pt x="5139" y="3444"/>
                </a:cubicBezTo>
                <a:cubicBezTo>
                  <a:pt x="5139" y="3534"/>
                  <a:pt x="5103" y="3605"/>
                  <a:pt x="5032" y="3658"/>
                </a:cubicBezTo>
                <a:cubicBezTo>
                  <a:pt x="3854" y="4515"/>
                  <a:pt x="2284" y="5817"/>
                  <a:pt x="1213" y="7031"/>
                </a:cubicBezTo>
                <a:cubicBezTo>
                  <a:pt x="1213" y="7031"/>
                  <a:pt x="1071" y="7173"/>
                  <a:pt x="999" y="7263"/>
                </a:cubicBezTo>
                <a:cubicBezTo>
                  <a:pt x="393" y="7976"/>
                  <a:pt x="0" y="8619"/>
                  <a:pt x="0" y="9065"/>
                </a:cubicBezTo>
                <a:lnTo>
                  <a:pt x="803" y="9065"/>
                </a:lnTo>
                <a:cubicBezTo>
                  <a:pt x="803" y="8761"/>
                  <a:pt x="1267" y="8137"/>
                  <a:pt x="1981" y="7370"/>
                </a:cubicBezTo>
                <a:cubicBezTo>
                  <a:pt x="2623" y="7923"/>
                  <a:pt x="3462" y="8262"/>
                  <a:pt x="4389" y="8262"/>
                </a:cubicBezTo>
                <a:cubicBezTo>
                  <a:pt x="5067" y="8262"/>
                  <a:pt x="5692" y="8083"/>
                  <a:pt x="6245" y="7780"/>
                </a:cubicBezTo>
                <a:cubicBezTo>
                  <a:pt x="9100" y="6192"/>
                  <a:pt x="9457" y="3266"/>
                  <a:pt x="9457"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nvGrpSpPr>
          <p:cNvPr id="1232" name="Google Shape;1232;p47"/>
          <p:cNvGrpSpPr/>
          <p:nvPr/>
        </p:nvGrpSpPr>
        <p:grpSpPr>
          <a:xfrm>
            <a:off x="6295376" y="5719855"/>
            <a:ext cx="301350" cy="363054"/>
            <a:chOff x="4506525" y="1060950"/>
            <a:chExt cx="227950" cy="266325"/>
          </a:xfrm>
        </p:grpSpPr>
        <p:sp>
          <p:nvSpPr>
            <p:cNvPr id="1233" name="Google Shape;1233;p47"/>
            <p:cNvSpPr/>
            <p:nvPr/>
          </p:nvSpPr>
          <p:spPr>
            <a:xfrm>
              <a:off x="4603750" y="1143925"/>
              <a:ext cx="13425" cy="13400"/>
            </a:xfrm>
            <a:custGeom>
              <a:rect b="b" l="l" r="r" t="t"/>
              <a:pathLst>
                <a:path extrusionOk="0" h="536" w="537">
                  <a:moveTo>
                    <a:pt x="269" y="1"/>
                  </a:moveTo>
                  <a:cubicBezTo>
                    <a:pt x="126" y="1"/>
                    <a:pt x="1" y="125"/>
                    <a:pt x="1" y="268"/>
                  </a:cubicBezTo>
                  <a:cubicBezTo>
                    <a:pt x="1" y="429"/>
                    <a:pt x="126" y="536"/>
                    <a:pt x="269" y="536"/>
                  </a:cubicBezTo>
                  <a:cubicBezTo>
                    <a:pt x="411" y="536"/>
                    <a:pt x="536" y="429"/>
                    <a:pt x="536" y="268"/>
                  </a:cubicBezTo>
                  <a:cubicBezTo>
                    <a:pt x="536" y="125"/>
                    <a:pt x="411" y="1"/>
                    <a:pt x="269"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234" name="Google Shape;1234;p47"/>
            <p:cNvSpPr/>
            <p:nvPr/>
          </p:nvSpPr>
          <p:spPr>
            <a:xfrm>
              <a:off x="4623825" y="1143925"/>
              <a:ext cx="13425" cy="13400"/>
            </a:xfrm>
            <a:custGeom>
              <a:rect b="b" l="l" r="r" t="t"/>
              <a:pathLst>
                <a:path extrusionOk="0" h="536" w="537">
                  <a:moveTo>
                    <a:pt x="269" y="1"/>
                  </a:moveTo>
                  <a:cubicBezTo>
                    <a:pt x="126" y="1"/>
                    <a:pt x="1" y="125"/>
                    <a:pt x="1" y="268"/>
                  </a:cubicBezTo>
                  <a:cubicBezTo>
                    <a:pt x="1" y="429"/>
                    <a:pt x="126" y="536"/>
                    <a:pt x="269" y="536"/>
                  </a:cubicBezTo>
                  <a:cubicBezTo>
                    <a:pt x="411" y="536"/>
                    <a:pt x="536" y="429"/>
                    <a:pt x="536" y="268"/>
                  </a:cubicBezTo>
                  <a:cubicBezTo>
                    <a:pt x="536" y="125"/>
                    <a:pt x="411" y="1"/>
                    <a:pt x="269"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235" name="Google Shape;1235;p47"/>
            <p:cNvSpPr/>
            <p:nvPr/>
          </p:nvSpPr>
          <p:spPr>
            <a:xfrm>
              <a:off x="4613575" y="1220650"/>
              <a:ext cx="13400" cy="13400"/>
            </a:xfrm>
            <a:custGeom>
              <a:rect b="b" l="l" r="r" t="t"/>
              <a:pathLst>
                <a:path extrusionOk="0" h="536" w="536">
                  <a:moveTo>
                    <a:pt x="268" y="0"/>
                  </a:moveTo>
                  <a:cubicBezTo>
                    <a:pt x="125" y="0"/>
                    <a:pt x="1" y="125"/>
                    <a:pt x="1" y="268"/>
                  </a:cubicBezTo>
                  <a:cubicBezTo>
                    <a:pt x="1" y="411"/>
                    <a:pt x="125" y="536"/>
                    <a:pt x="268" y="536"/>
                  </a:cubicBezTo>
                  <a:cubicBezTo>
                    <a:pt x="429" y="536"/>
                    <a:pt x="536" y="411"/>
                    <a:pt x="536" y="268"/>
                  </a:cubicBezTo>
                  <a:cubicBezTo>
                    <a:pt x="536" y="125"/>
                    <a:pt x="429" y="0"/>
                    <a:pt x="268"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236" name="Google Shape;1236;p47"/>
            <p:cNvSpPr/>
            <p:nvPr/>
          </p:nvSpPr>
          <p:spPr>
            <a:xfrm>
              <a:off x="4613575" y="1247425"/>
              <a:ext cx="13400" cy="12950"/>
            </a:xfrm>
            <a:custGeom>
              <a:rect b="b" l="l" r="r" t="t"/>
              <a:pathLst>
                <a:path extrusionOk="0" h="518" w="536">
                  <a:moveTo>
                    <a:pt x="268" y="0"/>
                  </a:moveTo>
                  <a:cubicBezTo>
                    <a:pt x="125" y="0"/>
                    <a:pt x="1" y="125"/>
                    <a:pt x="1" y="268"/>
                  </a:cubicBezTo>
                  <a:cubicBezTo>
                    <a:pt x="1" y="410"/>
                    <a:pt x="125" y="517"/>
                    <a:pt x="268" y="517"/>
                  </a:cubicBezTo>
                  <a:cubicBezTo>
                    <a:pt x="429" y="517"/>
                    <a:pt x="536" y="410"/>
                    <a:pt x="536" y="268"/>
                  </a:cubicBezTo>
                  <a:cubicBezTo>
                    <a:pt x="536" y="125"/>
                    <a:pt x="429" y="0"/>
                    <a:pt x="268"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237" name="Google Shape;1237;p47"/>
            <p:cNvSpPr/>
            <p:nvPr/>
          </p:nvSpPr>
          <p:spPr>
            <a:xfrm>
              <a:off x="4613575" y="1270600"/>
              <a:ext cx="13400" cy="13425"/>
            </a:xfrm>
            <a:custGeom>
              <a:rect b="b" l="l" r="r" t="t"/>
              <a:pathLst>
                <a:path extrusionOk="0" h="537" w="536">
                  <a:moveTo>
                    <a:pt x="268" y="1"/>
                  </a:moveTo>
                  <a:cubicBezTo>
                    <a:pt x="125" y="1"/>
                    <a:pt x="1" y="126"/>
                    <a:pt x="1" y="269"/>
                  </a:cubicBezTo>
                  <a:cubicBezTo>
                    <a:pt x="1" y="411"/>
                    <a:pt x="125" y="536"/>
                    <a:pt x="268" y="536"/>
                  </a:cubicBezTo>
                  <a:cubicBezTo>
                    <a:pt x="429" y="536"/>
                    <a:pt x="536" y="411"/>
                    <a:pt x="536" y="269"/>
                  </a:cubicBezTo>
                  <a:cubicBezTo>
                    <a:pt x="536" y="126"/>
                    <a:pt x="429" y="1"/>
                    <a:pt x="268"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238" name="Google Shape;1238;p47"/>
            <p:cNvSpPr/>
            <p:nvPr/>
          </p:nvSpPr>
          <p:spPr>
            <a:xfrm>
              <a:off x="4506525" y="1060950"/>
              <a:ext cx="227950" cy="266325"/>
            </a:xfrm>
            <a:custGeom>
              <a:rect b="b" l="l" r="r" t="t"/>
              <a:pathLst>
                <a:path extrusionOk="0" h="10653" w="9118">
                  <a:moveTo>
                    <a:pt x="5300" y="2927"/>
                  </a:moveTo>
                  <a:cubicBezTo>
                    <a:pt x="5567" y="3159"/>
                    <a:pt x="5746" y="3498"/>
                    <a:pt x="5746" y="3855"/>
                  </a:cubicBezTo>
                  <a:cubicBezTo>
                    <a:pt x="5746" y="4533"/>
                    <a:pt x="5228" y="5050"/>
                    <a:pt x="4550" y="5050"/>
                  </a:cubicBezTo>
                  <a:cubicBezTo>
                    <a:pt x="3890" y="5050"/>
                    <a:pt x="3355" y="4533"/>
                    <a:pt x="3355" y="3855"/>
                  </a:cubicBezTo>
                  <a:cubicBezTo>
                    <a:pt x="3355" y="3498"/>
                    <a:pt x="3533" y="3159"/>
                    <a:pt x="3819" y="2927"/>
                  </a:cubicBezTo>
                  <a:close/>
                  <a:moveTo>
                    <a:pt x="5585" y="5586"/>
                  </a:moveTo>
                  <a:cubicBezTo>
                    <a:pt x="6317" y="5960"/>
                    <a:pt x="6816" y="6710"/>
                    <a:pt x="6816" y="7584"/>
                  </a:cubicBezTo>
                  <a:cubicBezTo>
                    <a:pt x="6816" y="8833"/>
                    <a:pt x="5817" y="9850"/>
                    <a:pt x="4550" y="9850"/>
                  </a:cubicBezTo>
                  <a:cubicBezTo>
                    <a:pt x="3301" y="9850"/>
                    <a:pt x="2284" y="8833"/>
                    <a:pt x="2284" y="7584"/>
                  </a:cubicBezTo>
                  <a:cubicBezTo>
                    <a:pt x="2284" y="6710"/>
                    <a:pt x="2802" y="5960"/>
                    <a:pt x="3533" y="5586"/>
                  </a:cubicBezTo>
                  <a:cubicBezTo>
                    <a:pt x="3836" y="5764"/>
                    <a:pt x="4193" y="5853"/>
                    <a:pt x="4550" y="5853"/>
                  </a:cubicBezTo>
                  <a:cubicBezTo>
                    <a:pt x="4925" y="5853"/>
                    <a:pt x="5282" y="5764"/>
                    <a:pt x="5585" y="5586"/>
                  </a:cubicBezTo>
                  <a:close/>
                  <a:moveTo>
                    <a:pt x="3497" y="1"/>
                  </a:moveTo>
                  <a:cubicBezTo>
                    <a:pt x="3355" y="1"/>
                    <a:pt x="3230" y="126"/>
                    <a:pt x="3230" y="268"/>
                  </a:cubicBezTo>
                  <a:lnTo>
                    <a:pt x="3230" y="2124"/>
                  </a:lnTo>
                  <a:lnTo>
                    <a:pt x="2695" y="2124"/>
                  </a:lnTo>
                  <a:cubicBezTo>
                    <a:pt x="2463" y="2124"/>
                    <a:pt x="2284" y="2303"/>
                    <a:pt x="2284" y="2534"/>
                  </a:cubicBezTo>
                  <a:cubicBezTo>
                    <a:pt x="2284" y="2766"/>
                    <a:pt x="2463" y="2927"/>
                    <a:pt x="2695" y="2927"/>
                  </a:cubicBezTo>
                  <a:lnTo>
                    <a:pt x="2784" y="2927"/>
                  </a:lnTo>
                  <a:cubicBezTo>
                    <a:pt x="2641" y="3213"/>
                    <a:pt x="2552" y="3534"/>
                    <a:pt x="2552" y="3855"/>
                  </a:cubicBezTo>
                  <a:cubicBezTo>
                    <a:pt x="2552" y="4301"/>
                    <a:pt x="2695" y="4676"/>
                    <a:pt x="2926" y="5015"/>
                  </a:cubicBezTo>
                  <a:cubicBezTo>
                    <a:pt x="2677" y="5157"/>
                    <a:pt x="2463" y="5354"/>
                    <a:pt x="2266" y="5568"/>
                  </a:cubicBezTo>
                  <a:lnTo>
                    <a:pt x="1267" y="4872"/>
                  </a:lnTo>
                  <a:lnTo>
                    <a:pt x="500" y="3962"/>
                  </a:lnTo>
                  <a:cubicBezTo>
                    <a:pt x="453" y="3906"/>
                    <a:pt x="382" y="3879"/>
                    <a:pt x="310" y="3879"/>
                  </a:cubicBezTo>
                  <a:cubicBezTo>
                    <a:pt x="244" y="3879"/>
                    <a:pt x="176" y="3901"/>
                    <a:pt x="125" y="3944"/>
                  </a:cubicBezTo>
                  <a:cubicBezTo>
                    <a:pt x="18" y="4033"/>
                    <a:pt x="0" y="4212"/>
                    <a:pt x="90" y="4319"/>
                  </a:cubicBezTo>
                  <a:lnTo>
                    <a:pt x="696" y="5015"/>
                  </a:lnTo>
                  <a:lnTo>
                    <a:pt x="304" y="5247"/>
                  </a:lnTo>
                  <a:cubicBezTo>
                    <a:pt x="179" y="5318"/>
                    <a:pt x="125" y="5496"/>
                    <a:pt x="197" y="5603"/>
                  </a:cubicBezTo>
                  <a:cubicBezTo>
                    <a:pt x="268" y="5693"/>
                    <a:pt x="339" y="5746"/>
                    <a:pt x="429" y="5746"/>
                  </a:cubicBezTo>
                  <a:cubicBezTo>
                    <a:pt x="482" y="5746"/>
                    <a:pt x="536" y="5728"/>
                    <a:pt x="553" y="5693"/>
                  </a:cubicBezTo>
                  <a:lnTo>
                    <a:pt x="1089" y="5389"/>
                  </a:lnTo>
                  <a:lnTo>
                    <a:pt x="1945" y="6014"/>
                  </a:lnTo>
                  <a:cubicBezTo>
                    <a:pt x="1660" y="6460"/>
                    <a:pt x="1499" y="6995"/>
                    <a:pt x="1499" y="7584"/>
                  </a:cubicBezTo>
                  <a:cubicBezTo>
                    <a:pt x="1499" y="9279"/>
                    <a:pt x="2873" y="10653"/>
                    <a:pt x="4550" y="10653"/>
                  </a:cubicBezTo>
                  <a:cubicBezTo>
                    <a:pt x="6245" y="10653"/>
                    <a:pt x="7619" y="9279"/>
                    <a:pt x="7619" y="7584"/>
                  </a:cubicBezTo>
                  <a:cubicBezTo>
                    <a:pt x="7619" y="6995"/>
                    <a:pt x="7459" y="6460"/>
                    <a:pt x="7173" y="5978"/>
                  </a:cubicBezTo>
                  <a:lnTo>
                    <a:pt x="8029" y="5371"/>
                  </a:lnTo>
                  <a:lnTo>
                    <a:pt x="8547" y="5675"/>
                  </a:lnTo>
                  <a:cubicBezTo>
                    <a:pt x="8583" y="5693"/>
                    <a:pt x="8654" y="5710"/>
                    <a:pt x="8690" y="5710"/>
                  </a:cubicBezTo>
                  <a:cubicBezTo>
                    <a:pt x="8779" y="5710"/>
                    <a:pt x="8850" y="5675"/>
                    <a:pt x="8922" y="5586"/>
                  </a:cubicBezTo>
                  <a:cubicBezTo>
                    <a:pt x="8993" y="5461"/>
                    <a:pt x="8939" y="5282"/>
                    <a:pt x="8815" y="5229"/>
                  </a:cubicBezTo>
                  <a:lnTo>
                    <a:pt x="8422" y="4979"/>
                  </a:lnTo>
                  <a:lnTo>
                    <a:pt x="9011" y="4301"/>
                  </a:lnTo>
                  <a:cubicBezTo>
                    <a:pt x="9118" y="4194"/>
                    <a:pt x="9100" y="4033"/>
                    <a:pt x="8993" y="3926"/>
                  </a:cubicBezTo>
                  <a:cubicBezTo>
                    <a:pt x="8947" y="3888"/>
                    <a:pt x="8887" y="3869"/>
                    <a:pt x="8827" y="3869"/>
                  </a:cubicBezTo>
                  <a:cubicBezTo>
                    <a:pt x="8748" y="3869"/>
                    <a:pt x="8669" y="3901"/>
                    <a:pt x="8618" y="3962"/>
                  </a:cubicBezTo>
                  <a:lnTo>
                    <a:pt x="7851" y="4854"/>
                  </a:lnTo>
                  <a:lnTo>
                    <a:pt x="6852" y="5550"/>
                  </a:lnTo>
                  <a:cubicBezTo>
                    <a:pt x="6656" y="5336"/>
                    <a:pt x="6441" y="5157"/>
                    <a:pt x="6192" y="4997"/>
                  </a:cubicBezTo>
                  <a:cubicBezTo>
                    <a:pt x="6424" y="4676"/>
                    <a:pt x="6549" y="4301"/>
                    <a:pt x="6549" y="3855"/>
                  </a:cubicBezTo>
                  <a:cubicBezTo>
                    <a:pt x="6549" y="3534"/>
                    <a:pt x="6477" y="3213"/>
                    <a:pt x="6334" y="2927"/>
                  </a:cubicBezTo>
                  <a:lnTo>
                    <a:pt x="6424" y="2927"/>
                  </a:lnTo>
                  <a:cubicBezTo>
                    <a:pt x="6656" y="2927"/>
                    <a:pt x="6816" y="2766"/>
                    <a:pt x="6816" y="2534"/>
                  </a:cubicBezTo>
                  <a:cubicBezTo>
                    <a:pt x="6816" y="2303"/>
                    <a:pt x="6656" y="2124"/>
                    <a:pt x="6424" y="2124"/>
                  </a:cubicBezTo>
                  <a:lnTo>
                    <a:pt x="5888" y="2124"/>
                  </a:lnTo>
                  <a:lnTo>
                    <a:pt x="5888" y="268"/>
                  </a:lnTo>
                  <a:cubicBezTo>
                    <a:pt x="5888" y="126"/>
                    <a:pt x="5763" y="1"/>
                    <a:pt x="5621"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239" name="Google Shape;1239;p47"/>
            <p:cNvSpPr/>
            <p:nvPr/>
          </p:nvSpPr>
          <p:spPr>
            <a:xfrm>
              <a:off x="4613575" y="1160875"/>
              <a:ext cx="20100" cy="13400"/>
            </a:xfrm>
            <a:custGeom>
              <a:rect b="b" l="l" r="r" t="t"/>
              <a:pathLst>
                <a:path extrusionOk="0" h="536" w="804">
                  <a:moveTo>
                    <a:pt x="268" y="1"/>
                  </a:moveTo>
                  <a:cubicBezTo>
                    <a:pt x="125" y="1"/>
                    <a:pt x="1" y="125"/>
                    <a:pt x="1" y="268"/>
                  </a:cubicBezTo>
                  <a:cubicBezTo>
                    <a:pt x="1" y="411"/>
                    <a:pt x="125" y="536"/>
                    <a:pt x="268" y="536"/>
                  </a:cubicBezTo>
                  <a:cubicBezTo>
                    <a:pt x="340" y="536"/>
                    <a:pt x="375" y="518"/>
                    <a:pt x="411" y="500"/>
                  </a:cubicBezTo>
                  <a:lnTo>
                    <a:pt x="803" y="268"/>
                  </a:lnTo>
                  <a:lnTo>
                    <a:pt x="411" y="36"/>
                  </a:lnTo>
                  <a:cubicBezTo>
                    <a:pt x="375" y="18"/>
                    <a:pt x="340" y="1"/>
                    <a:pt x="268"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sp>
        <p:nvSpPr>
          <p:cNvPr id="1240" name="Google Shape;1240;p47"/>
          <p:cNvSpPr/>
          <p:nvPr/>
        </p:nvSpPr>
        <p:spPr>
          <a:xfrm>
            <a:off x="6754423" y="5843143"/>
            <a:ext cx="386883" cy="126846"/>
          </a:xfrm>
          <a:custGeom>
            <a:rect b="b" l="l" r="r" t="t"/>
            <a:pathLst>
              <a:path extrusionOk="0" h="3722" w="11706">
                <a:moveTo>
                  <a:pt x="2548" y="1"/>
                </a:moveTo>
                <a:cubicBezTo>
                  <a:pt x="1782" y="1"/>
                  <a:pt x="1045" y="94"/>
                  <a:pt x="393" y="224"/>
                </a:cubicBezTo>
                <a:cubicBezTo>
                  <a:pt x="197" y="260"/>
                  <a:pt x="1" y="403"/>
                  <a:pt x="1" y="617"/>
                </a:cubicBezTo>
                <a:cubicBezTo>
                  <a:pt x="1" y="849"/>
                  <a:pt x="179" y="1027"/>
                  <a:pt x="393" y="1027"/>
                </a:cubicBezTo>
                <a:cubicBezTo>
                  <a:pt x="393" y="1027"/>
                  <a:pt x="518" y="1562"/>
                  <a:pt x="715" y="2419"/>
                </a:cubicBezTo>
                <a:cubicBezTo>
                  <a:pt x="893" y="3275"/>
                  <a:pt x="1357" y="3721"/>
                  <a:pt x="2784" y="3721"/>
                </a:cubicBezTo>
                <a:cubicBezTo>
                  <a:pt x="3498" y="3721"/>
                  <a:pt x="4015" y="3686"/>
                  <a:pt x="4390" y="3311"/>
                </a:cubicBezTo>
                <a:cubicBezTo>
                  <a:pt x="4854" y="2847"/>
                  <a:pt x="5371" y="1580"/>
                  <a:pt x="5371" y="1580"/>
                </a:cubicBezTo>
                <a:cubicBezTo>
                  <a:pt x="5461" y="1402"/>
                  <a:pt x="5657" y="1295"/>
                  <a:pt x="5853" y="1295"/>
                </a:cubicBezTo>
                <a:cubicBezTo>
                  <a:pt x="6049" y="1295"/>
                  <a:pt x="6246" y="1402"/>
                  <a:pt x="6335" y="1580"/>
                </a:cubicBezTo>
                <a:cubicBezTo>
                  <a:pt x="6335" y="1580"/>
                  <a:pt x="6852" y="2847"/>
                  <a:pt x="7316" y="3311"/>
                </a:cubicBezTo>
                <a:cubicBezTo>
                  <a:pt x="7691" y="3686"/>
                  <a:pt x="8208" y="3721"/>
                  <a:pt x="8904" y="3721"/>
                </a:cubicBezTo>
                <a:cubicBezTo>
                  <a:pt x="10350" y="3721"/>
                  <a:pt x="10796" y="3293"/>
                  <a:pt x="10992" y="2419"/>
                </a:cubicBezTo>
                <a:cubicBezTo>
                  <a:pt x="11206" y="1545"/>
                  <a:pt x="11295" y="1027"/>
                  <a:pt x="11295" y="1027"/>
                </a:cubicBezTo>
                <a:cubicBezTo>
                  <a:pt x="11527" y="1027"/>
                  <a:pt x="11706" y="849"/>
                  <a:pt x="11706" y="635"/>
                </a:cubicBezTo>
                <a:cubicBezTo>
                  <a:pt x="11706" y="385"/>
                  <a:pt x="11509" y="260"/>
                  <a:pt x="11295" y="224"/>
                </a:cubicBezTo>
                <a:cubicBezTo>
                  <a:pt x="10652" y="94"/>
                  <a:pt x="9919" y="1"/>
                  <a:pt x="9156" y="1"/>
                </a:cubicBezTo>
                <a:cubicBezTo>
                  <a:pt x="8245" y="1"/>
                  <a:pt x="7291" y="133"/>
                  <a:pt x="6388" y="492"/>
                </a:cubicBezTo>
                <a:cubicBezTo>
                  <a:pt x="6219" y="545"/>
                  <a:pt x="6041" y="572"/>
                  <a:pt x="5860" y="572"/>
                </a:cubicBezTo>
                <a:cubicBezTo>
                  <a:pt x="5679" y="572"/>
                  <a:pt x="5496" y="545"/>
                  <a:pt x="5318" y="492"/>
                </a:cubicBezTo>
                <a:cubicBezTo>
                  <a:pt x="4416" y="133"/>
                  <a:pt x="3461" y="1"/>
                  <a:pt x="2548"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241" name="Google Shape;1241;p47"/>
          <p:cNvSpPr/>
          <p:nvPr/>
        </p:nvSpPr>
        <p:spPr>
          <a:xfrm>
            <a:off x="7751141" y="5797503"/>
            <a:ext cx="307266" cy="358181"/>
          </a:xfrm>
          <a:custGeom>
            <a:rect b="b" l="l" r="r" t="t"/>
            <a:pathLst>
              <a:path extrusionOk="0" h="10510" w="9297">
                <a:moveTo>
                  <a:pt x="1731" y="1731"/>
                </a:moveTo>
                <a:lnTo>
                  <a:pt x="1731" y="3462"/>
                </a:lnTo>
                <a:cubicBezTo>
                  <a:pt x="1731" y="3926"/>
                  <a:pt x="1856" y="4354"/>
                  <a:pt x="2088" y="4729"/>
                </a:cubicBezTo>
                <a:cubicBezTo>
                  <a:pt x="2088" y="4747"/>
                  <a:pt x="2284" y="5032"/>
                  <a:pt x="2391" y="5121"/>
                </a:cubicBezTo>
                <a:cubicBezTo>
                  <a:pt x="2659" y="5425"/>
                  <a:pt x="2944" y="5692"/>
                  <a:pt x="3194" y="5942"/>
                </a:cubicBezTo>
                <a:cubicBezTo>
                  <a:pt x="2266" y="5835"/>
                  <a:pt x="1802" y="5532"/>
                  <a:pt x="1356" y="5050"/>
                </a:cubicBezTo>
                <a:cubicBezTo>
                  <a:pt x="768" y="4461"/>
                  <a:pt x="803" y="3801"/>
                  <a:pt x="803" y="3765"/>
                </a:cubicBezTo>
                <a:lnTo>
                  <a:pt x="803" y="1731"/>
                </a:lnTo>
                <a:close/>
                <a:moveTo>
                  <a:pt x="8493" y="1749"/>
                </a:moveTo>
                <a:lnTo>
                  <a:pt x="8493" y="3765"/>
                </a:lnTo>
                <a:cubicBezTo>
                  <a:pt x="8511" y="3801"/>
                  <a:pt x="8547" y="4461"/>
                  <a:pt x="7958" y="5050"/>
                </a:cubicBezTo>
                <a:cubicBezTo>
                  <a:pt x="7494" y="5532"/>
                  <a:pt x="7066" y="5853"/>
                  <a:pt x="6102" y="5960"/>
                </a:cubicBezTo>
                <a:cubicBezTo>
                  <a:pt x="6352" y="5692"/>
                  <a:pt x="6638" y="5443"/>
                  <a:pt x="6905" y="5139"/>
                </a:cubicBezTo>
                <a:cubicBezTo>
                  <a:pt x="7012" y="5032"/>
                  <a:pt x="7209" y="4765"/>
                  <a:pt x="7209" y="4747"/>
                </a:cubicBezTo>
                <a:cubicBezTo>
                  <a:pt x="7441" y="4372"/>
                  <a:pt x="7566" y="3944"/>
                  <a:pt x="7566" y="3480"/>
                </a:cubicBezTo>
                <a:lnTo>
                  <a:pt x="7566" y="1749"/>
                </a:lnTo>
                <a:close/>
                <a:moveTo>
                  <a:pt x="1731" y="1"/>
                </a:moveTo>
                <a:lnTo>
                  <a:pt x="1731" y="928"/>
                </a:lnTo>
                <a:lnTo>
                  <a:pt x="0" y="928"/>
                </a:lnTo>
                <a:lnTo>
                  <a:pt x="0" y="3712"/>
                </a:lnTo>
                <a:cubicBezTo>
                  <a:pt x="0" y="3855"/>
                  <a:pt x="0" y="4765"/>
                  <a:pt x="768" y="5585"/>
                </a:cubicBezTo>
                <a:cubicBezTo>
                  <a:pt x="1499" y="6353"/>
                  <a:pt x="2391" y="6763"/>
                  <a:pt x="3944" y="6781"/>
                </a:cubicBezTo>
                <a:cubicBezTo>
                  <a:pt x="4051" y="6977"/>
                  <a:pt x="4122" y="7209"/>
                  <a:pt x="4122" y="7441"/>
                </a:cubicBezTo>
                <a:lnTo>
                  <a:pt x="4122" y="9172"/>
                </a:lnTo>
                <a:lnTo>
                  <a:pt x="3462" y="9172"/>
                </a:lnTo>
                <a:cubicBezTo>
                  <a:pt x="3158" y="9172"/>
                  <a:pt x="2926" y="9422"/>
                  <a:pt x="2926" y="9707"/>
                </a:cubicBezTo>
                <a:lnTo>
                  <a:pt x="2266" y="9707"/>
                </a:lnTo>
                <a:cubicBezTo>
                  <a:pt x="1963" y="9707"/>
                  <a:pt x="1731" y="9957"/>
                  <a:pt x="1731" y="10242"/>
                </a:cubicBezTo>
                <a:lnTo>
                  <a:pt x="1731" y="10510"/>
                </a:lnTo>
                <a:lnTo>
                  <a:pt x="7583" y="10510"/>
                </a:lnTo>
                <a:lnTo>
                  <a:pt x="7583" y="10242"/>
                </a:lnTo>
                <a:cubicBezTo>
                  <a:pt x="7583" y="9957"/>
                  <a:pt x="7334" y="9707"/>
                  <a:pt x="7048" y="9707"/>
                </a:cubicBezTo>
                <a:lnTo>
                  <a:pt x="6370" y="9707"/>
                </a:lnTo>
                <a:cubicBezTo>
                  <a:pt x="6370" y="9422"/>
                  <a:pt x="6138" y="9172"/>
                  <a:pt x="5853" y="9172"/>
                </a:cubicBezTo>
                <a:lnTo>
                  <a:pt x="5175" y="9172"/>
                </a:lnTo>
                <a:lnTo>
                  <a:pt x="5175" y="7459"/>
                </a:lnTo>
                <a:cubicBezTo>
                  <a:pt x="5175" y="7227"/>
                  <a:pt x="5246" y="6995"/>
                  <a:pt x="5371" y="6781"/>
                </a:cubicBezTo>
                <a:cubicBezTo>
                  <a:pt x="6923" y="6763"/>
                  <a:pt x="7815" y="6353"/>
                  <a:pt x="8547" y="5585"/>
                </a:cubicBezTo>
                <a:cubicBezTo>
                  <a:pt x="9296" y="4800"/>
                  <a:pt x="9296" y="3855"/>
                  <a:pt x="9296" y="3730"/>
                </a:cubicBezTo>
                <a:lnTo>
                  <a:pt x="9296" y="928"/>
                </a:lnTo>
                <a:lnTo>
                  <a:pt x="7583" y="928"/>
                </a:lnTo>
                <a:lnTo>
                  <a:pt x="7583" y="1"/>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nvGrpSpPr>
          <p:cNvPr id="1242" name="Google Shape;1242;p47"/>
          <p:cNvGrpSpPr/>
          <p:nvPr/>
        </p:nvGrpSpPr>
        <p:grpSpPr>
          <a:xfrm>
            <a:off x="7301010" y="5797711"/>
            <a:ext cx="251246" cy="356340"/>
            <a:chOff x="867500" y="3647700"/>
            <a:chExt cx="190050" cy="261400"/>
          </a:xfrm>
        </p:grpSpPr>
        <p:sp>
          <p:nvSpPr>
            <p:cNvPr id="1243" name="Google Shape;1243;p47"/>
            <p:cNvSpPr/>
            <p:nvPr/>
          </p:nvSpPr>
          <p:spPr>
            <a:xfrm>
              <a:off x="923275" y="3796225"/>
              <a:ext cx="78525" cy="78975"/>
            </a:xfrm>
            <a:custGeom>
              <a:rect b="b" l="l" r="r" t="t"/>
              <a:pathLst>
                <a:path extrusionOk="0" h="3159" w="3141">
                  <a:moveTo>
                    <a:pt x="1570" y="1"/>
                  </a:moveTo>
                  <a:cubicBezTo>
                    <a:pt x="696" y="1"/>
                    <a:pt x="0" y="715"/>
                    <a:pt x="0" y="1571"/>
                  </a:cubicBezTo>
                  <a:cubicBezTo>
                    <a:pt x="0" y="2445"/>
                    <a:pt x="696" y="3159"/>
                    <a:pt x="1570" y="3159"/>
                  </a:cubicBezTo>
                  <a:cubicBezTo>
                    <a:pt x="2427" y="3159"/>
                    <a:pt x="3141" y="2445"/>
                    <a:pt x="3141" y="1589"/>
                  </a:cubicBezTo>
                  <a:cubicBezTo>
                    <a:pt x="3141" y="715"/>
                    <a:pt x="2427" y="1"/>
                    <a:pt x="1570"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244" name="Google Shape;1244;p47"/>
            <p:cNvSpPr/>
            <p:nvPr/>
          </p:nvSpPr>
          <p:spPr>
            <a:xfrm>
              <a:off x="888925" y="3762775"/>
              <a:ext cx="146775" cy="146325"/>
            </a:xfrm>
            <a:custGeom>
              <a:rect b="b" l="l" r="r" t="t"/>
              <a:pathLst>
                <a:path extrusionOk="0" h="5853" w="5871">
                  <a:moveTo>
                    <a:pt x="2944" y="786"/>
                  </a:moveTo>
                  <a:cubicBezTo>
                    <a:pt x="4104" y="786"/>
                    <a:pt x="5068" y="1749"/>
                    <a:pt x="5068" y="2927"/>
                  </a:cubicBezTo>
                  <a:cubicBezTo>
                    <a:pt x="5068" y="4087"/>
                    <a:pt x="4104" y="5050"/>
                    <a:pt x="2944" y="5050"/>
                  </a:cubicBezTo>
                  <a:cubicBezTo>
                    <a:pt x="1767" y="5050"/>
                    <a:pt x="803" y="4087"/>
                    <a:pt x="803" y="2927"/>
                  </a:cubicBezTo>
                  <a:cubicBezTo>
                    <a:pt x="803" y="1749"/>
                    <a:pt x="1767" y="786"/>
                    <a:pt x="2944" y="786"/>
                  </a:cubicBezTo>
                  <a:close/>
                  <a:moveTo>
                    <a:pt x="2944" y="1"/>
                  </a:moveTo>
                  <a:cubicBezTo>
                    <a:pt x="1339" y="1"/>
                    <a:pt x="0" y="1321"/>
                    <a:pt x="0" y="2927"/>
                  </a:cubicBezTo>
                  <a:cubicBezTo>
                    <a:pt x="0" y="4533"/>
                    <a:pt x="1339" y="5853"/>
                    <a:pt x="2944" y="5853"/>
                  </a:cubicBezTo>
                  <a:cubicBezTo>
                    <a:pt x="4550" y="5853"/>
                    <a:pt x="5871" y="4533"/>
                    <a:pt x="5871" y="2927"/>
                  </a:cubicBezTo>
                  <a:cubicBezTo>
                    <a:pt x="5871" y="1321"/>
                    <a:pt x="4550" y="1"/>
                    <a:pt x="2944"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245" name="Google Shape;1245;p47"/>
            <p:cNvSpPr/>
            <p:nvPr/>
          </p:nvSpPr>
          <p:spPr>
            <a:xfrm>
              <a:off x="980375" y="3647700"/>
              <a:ext cx="77175" cy="120450"/>
            </a:xfrm>
            <a:custGeom>
              <a:rect b="b" l="l" r="r" t="t"/>
              <a:pathLst>
                <a:path extrusionOk="0" h="4818" w="3087">
                  <a:moveTo>
                    <a:pt x="1874" y="0"/>
                  </a:moveTo>
                  <a:lnTo>
                    <a:pt x="821" y="2266"/>
                  </a:lnTo>
                  <a:lnTo>
                    <a:pt x="0" y="4122"/>
                  </a:lnTo>
                  <a:cubicBezTo>
                    <a:pt x="535" y="4247"/>
                    <a:pt x="1035" y="4479"/>
                    <a:pt x="1445" y="4818"/>
                  </a:cubicBezTo>
                  <a:lnTo>
                    <a:pt x="3087" y="1106"/>
                  </a:lnTo>
                  <a:lnTo>
                    <a:pt x="2338" y="0"/>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246" name="Google Shape;1246;p47"/>
            <p:cNvSpPr/>
            <p:nvPr/>
          </p:nvSpPr>
          <p:spPr>
            <a:xfrm>
              <a:off x="867500" y="3647700"/>
              <a:ext cx="77200" cy="120450"/>
            </a:xfrm>
            <a:custGeom>
              <a:rect b="b" l="l" r="r" t="t"/>
              <a:pathLst>
                <a:path extrusionOk="0" h="4818" w="3088">
                  <a:moveTo>
                    <a:pt x="733" y="0"/>
                  </a:moveTo>
                  <a:lnTo>
                    <a:pt x="1" y="1106"/>
                  </a:lnTo>
                  <a:lnTo>
                    <a:pt x="1643" y="4818"/>
                  </a:lnTo>
                  <a:cubicBezTo>
                    <a:pt x="2053" y="4479"/>
                    <a:pt x="2552" y="4247"/>
                    <a:pt x="3088" y="4122"/>
                  </a:cubicBezTo>
                  <a:lnTo>
                    <a:pt x="2249" y="2266"/>
                  </a:lnTo>
                  <a:lnTo>
                    <a:pt x="1214" y="0"/>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247" name="Google Shape;1247;p47"/>
            <p:cNvSpPr/>
            <p:nvPr/>
          </p:nvSpPr>
          <p:spPr>
            <a:xfrm>
              <a:off x="912575" y="3647700"/>
              <a:ext cx="99925" cy="40175"/>
            </a:xfrm>
            <a:custGeom>
              <a:rect b="b" l="l" r="r" t="t"/>
              <a:pathLst>
                <a:path extrusionOk="0" h="1607" w="3997">
                  <a:moveTo>
                    <a:pt x="0" y="0"/>
                  </a:moveTo>
                  <a:lnTo>
                    <a:pt x="732" y="1606"/>
                  </a:lnTo>
                  <a:lnTo>
                    <a:pt x="3247" y="1606"/>
                  </a:lnTo>
                  <a:lnTo>
                    <a:pt x="3997" y="0"/>
                  </a:ln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sp>
        <p:nvSpPr>
          <p:cNvPr id="1248" name="Google Shape;1248;p47"/>
          <p:cNvSpPr/>
          <p:nvPr/>
        </p:nvSpPr>
        <p:spPr>
          <a:xfrm>
            <a:off x="8257587" y="5764356"/>
            <a:ext cx="356775" cy="308356"/>
          </a:xfrm>
          <a:custGeom>
            <a:rect b="b" l="l" r="r" t="t"/>
            <a:pathLst>
              <a:path extrusionOk="0" h="9048" w="10795">
                <a:moveTo>
                  <a:pt x="6064" y="0"/>
                </a:moveTo>
                <a:cubicBezTo>
                  <a:pt x="5646" y="0"/>
                  <a:pt x="5264" y="142"/>
                  <a:pt x="4960" y="412"/>
                </a:cubicBezTo>
                <a:cubicBezTo>
                  <a:pt x="4681" y="230"/>
                  <a:pt x="4344" y="130"/>
                  <a:pt x="4011" y="130"/>
                </a:cubicBezTo>
                <a:cubicBezTo>
                  <a:pt x="3854" y="130"/>
                  <a:pt x="3699" y="152"/>
                  <a:pt x="3551" y="198"/>
                </a:cubicBezTo>
                <a:cubicBezTo>
                  <a:pt x="3087" y="341"/>
                  <a:pt x="2712" y="715"/>
                  <a:pt x="2534" y="1179"/>
                </a:cubicBezTo>
                <a:lnTo>
                  <a:pt x="2445" y="1179"/>
                </a:lnTo>
                <a:cubicBezTo>
                  <a:pt x="1552" y="1179"/>
                  <a:pt x="857" y="1875"/>
                  <a:pt x="839" y="2749"/>
                </a:cubicBezTo>
                <a:lnTo>
                  <a:pt x="839" y="2838"/>
                </a:lnTo>
                <a:cubicBezTo>
                  <a:pt x="303" y="3124"/>
                  <a:pt x="0" y="3695"/>
                  <a:pt x="36" y="4302"/>
                </a:cubicBezTo>
                <a:cubicBezTo>
                  <a:pt x="89" y="5140"/>
                  <a:pt x="839" y="5765"/>
                  <a:pt x="1695" y="5765"/>
                </a:cubicBezTo>
                <a:lnTo>
                  <a:pt x="3747" y="5765"/>
                </a:lnTo>
                <a:cubicBezTo>
                  <a:pt x="4639" y="5765"/>
                  <a:pt x="5353" y="6478"/>
                  <a:pt x="5371" y="7353"/>
                </a:cubicBezTo>
                <a:lnTo>
                  <a:pt x="5371" y="9048"/>
                </a:lnTo>
                <a:lnTo>
                  <a:pt x="6423" y="9048"/>
                </a:lnTo>
                <a:lnTo>
                  <a:pt x="6423" y="7852"/>
                </a:lnTo>
                <a:lnTo>
                  <a:pt x="6423" y="7692"/>
                </a:lnTo>
                <a:cubicBezTo>
                  <a:pt x="6423" y="7192"/>
                  <a:pt x="6406" y="6568"/>
                  <a:pt x="6745" y="6157"/>
                </a:cubicBezTo>
                <a:cubicBezTo>
                  <a:pt x="6959" y="5943"/>
                  <a:pt x="7209" y="5747"/>
                  <a:pt x="7458" y="5568"/>
                </a:cubicBezTo>
                <a:cubicBezTo>
                  <a:pt x="7655" y="5444"/>
                  <a:pt x="7833" y="5301"/>
                  <a:pt x="7976" y="5122"/>
                </a:cubicBezTo>
                <a:cubicBezTo>
                  <a:pt x="8047" y="5033"/>
                  <a:pt x="8119" y="4926"/>
                  <a:pt x="8154" y="4819"/>
                </a:cubicBezTo>
                <a:cubicBezTo>
                  <a:pt x="7945" y="4741"/>
                  <a:pt x="7736" y="4691"/>
                  <a:pt x="7520" y="4691"/>
                </a:cubicBezTo>
                <a:cubicBezTo>
                  <a:pt x="7441" y="4691"/>
                  <a:pt x="7361" y="4698"/>
                  <a:pt x="7280" y="4712"/>
                </a:cubicBezTo>
                <a:cubicBezTo>
                  <a:pt x="7269" y="4713"/>
                  <a:pt x="7259" y="4714"/>
                  <a:pt x="7249" y="4714"/>
                </a:cubicBezTo>
                <a:cubicBezTo>
                  <a:pt x="7119" y="4714"/>
                  <a:pt x="7010" y="4612"/>
                  <a:pt x="6977" y="4480"/>
                </a:cubicBezTo>
                <a:cubicBezTo>
                  <a:pt x="6959" y="4337"/>
                  <a:pt x="7048" y="4195"/>
                  <a:pt x="7209" y="4177"/>
                </a:cubicBezTo>
                <a:cubicBezTo>
                  <a:pt x="7313" y="4161"/>
                  <a:pt x="7417" y="4153"/>
                  <a:pt x="7521" y="4153"/>
                </a:cubicBezTo>
                <a:cubicBezTo>
                  <a:pt x="7773" y="4153"/>
                  <a:pt x="8026" y="4200"/>
                  <a:pt x="8279" y="4302"/>
                </a:cubicBezTo>
                <a:cubicBezTo>
                  <a:pt x="8279" y="4248"/>
                  <a:pt x="8279" y="4230"/>
                  <a:pt x="8279" y="4195"/>
                </a:cubicBezTo>
                <a:cubicBezTo>
                  <a:pt x="8297" y="3980"/>
                  <a:pt x="8279" y="3766"/>
                  <a:pt x="8208" y="3570"/>
                </a:cubicBezTo>
                <a:cubicBezTo>
                  <a:pt x="8011" y="3088"/>
                  <a:pt x="7548" y="2874"/>
                  <a:pt x="7119" y="2696"/>
                </a:cubicBezTo>
                <a:cubicBezTo>
                  <a:pt x="7030" y="2678"/>
                  <a:pt x="6941" y="2642"/>
                  <a:pt x="6852" y="2624"/>
                </a:cubicBezTo>
                <a:lnTo>
                  <a:pt x="6762" y="2589"/>
                </a:lnTo>
                <a:lnTo>
                  <a:pt x="6745" y="2589"/>
                </a:lnTo>
                <a:cubicBezTo>
                  <a:pt x="6655" y="2607"/>
                  <a:pt x="6548" y="2642"/>
                  <a:pt x="6441" y="2678"/>
                </a:cubicBezTo>
                <a:lnTo>
                  <a:pt x="6316" y="2696"/>
                </a:lnTo>
                <a:lnTo>
                  <a:pt x="6191" y="2731"/>
                </a:lnTo>
                <a:cubicBezTo>
                  <a:pt x="5960" y="2999"/>
                  <a:pt x="5852" y="3338"/>
                  <a:pt x="5870" y="3695"/>
                </a:cubicBezTo>
                <a:cubicBezTo>
                  <a:pt x="5906" y="4052"/>
                  <a:pt x="6067" y="4373"/>
                  <a:pt x="6334" y="4605"/>
                </a:cubicBezTo>
                <a:cubicBezTo>
                  <a:pt x="6441" y="4694"/>
                  <a:pt x="6441" y="4855"/>
                  <a:pt x="6370" y="4962"/>
                </a:cubicBezTo>
                <a:cubicBezTo>
                  <a:pt x="6319" y="5023"/>
                  <a:pt x="6246" y="5055"/>
                  <a:pt x="6172" y="5055"/>
                </a:cubicBezTo>
                <a:cubicBezTo>
                  <a:pt x="6116" y="5055"/>
                  <a:pt x="6059" y="5036"/>
                  <a:pt x="6013" y="4997"/>
                </a:cubicBezTo>
                <a:cubicBezTo>
                  <a:pt x="5852" y="4855"/>
                  <a:pt x="5728" y="4694"/>
                  <a:pt x="5621" y="4498"/>
                </a:cubicBezTo>
                <a:lnTo>
                  <a:pt x="5585" y="4498"/>
                </a:lnTo>
                <a:cubicBezTo>
                  <a:pt x="5210" y="4444"/>
                  <a:pt x="4800" y="4373"/>
                  <a:pt x="4461" y="4141"/>
                </a:cubicBezTo>
                <a:cubicBezTo>
                  <a:pt x="4336" y="4070"/>
                  <a:pt x="4300" y="3909"/>
                  <a:pt x="4389" y="3784"/>
                </a:cubicBezTo>
                <a:cubicBezTo>
                  <a:pt x="4433" y="3707"/>
                  <a:pt x="4511" y="3671"/>
                  <a:pt x="4593" y="3671"/>
                </a:cubicBezTo>
                <a:cubicBezTo>
                  <a:pt x="4645" y="3671"/>
                  <a:pt x="4698" y="3685"/>
                  <a:pt x="4746" y="3713"/>
                </a:cubicBezTo>
                <a:cubicBezTo>
                  <a:pt x="4943" y="3838"/>
                  <a:pt x="5174" y="3909"/>
                  <a:pt x="5406" y="3927"/>
                </a:cubicBezTo>
                <a:cubicBezTo>
                  <a:pt x="5389" y="3873"/>
                  <a:pt x="5371" y="3802"/>
                  <a:pt x="5353" y="3731"/>
                </a:cubicBezTo>
                <a:cubicBezTo>
                  <a:pt x="5317" y="3427"/>
                  <a:pt x="5389" y="3124"/>
                  <a:pt x="5496" y="2856"/>
                </a:cubicBezTo>
                <a:lnTo>
                  <a:pt x="5496" y="2856"/>
                </a:lnTo>
                <a:cubicBezTo>
                  <a:pt x="5317" y="2892"/>
                  <a:pt x="5139" y="2910"/>
                  <a:pt x="4960" y="2910"/>
                </a:cubicBezTo>
                <a:cubicBezTo>
                  <a:pt x="4800" y="2910"/>
                  <a:pt x="4639" y="2892"/>
                  <a:pt x="4479" y="2856"/>
                </a:cubicBezTo>
                <a:cubicBezTo>
                  <a:pt x="4193" y="3213"/>
                  <a:pt x="3765" y="3481"/>
                  <a:pt x="3319" y="3588"/>
                </a:cubicBezTo>
                <a:cubicBezTo>
                  <a:pt x="2730" y="3891"/>
                  <a:pt x="2159" y="4284"/>
                  <a:pt x="2159" y="4926"/>
                </a:cubicBezTo>
                <a:cubicBezTo>
                  <a:pt x="2159" y="5087"/>
                  <a:pt x="2034" y="5194"/>
                  <a:pt x="1891" y="5194"/>
                </a:cubicBezTo>
                <a:cubicBezTo>
                  <a:pt x="1749" y="5194"/>
                  <a:pt x="1624" y="5087"/>
                  <a:pt x="1624" y="4926"/>
                </a:cubicBezTo>
                <a:cubicBezTo>
                  <a:pt x="1642" y="4426"/>
                  <a:pt x="1874" y="3963"/>
                  <a:pt x="2248" y="3641"/>
                </a:cubicBezTo>
                <a:cubicBezTo>
                  <a:pt x="1927" y="3606"/>
                  <a:pt x="1642" y="3463"/>
                  <a:pt x="1428" y="3231"/>
                </a:cubicBezTo>
                <a:cubicBezTo>
                  <a:pt x="1338" y="3106"/>
                  <a:pt x="1356" y="2946"/>
                  <a:pt x="1463" y="2856"/>
                </a:cubicBezTo>
                <a:cubicBezTo>
                  <a:pt x="1509" y="2818"/>
                  <a:pt x="1569" y="2799"/>
                  <a:pt x="1629" y="2799"/>
                </a:cubicBezTo>
                <a:cubicBezTo>
                  <a:pt x="1708" y="2799"/>
                  <a:pt x="1787" y="2831"/>
                  <a:pt x="1838" y="2892"/>
                </a:cubicBezTo>
                <a:cubicBezTo>
                  <a:pt x="1938" y="3009"/>
                  <a:pt x="2210" y="3126"/>
                  <a:pt x="2610" y="3126"/>
                </a:cubicBezTo>
                <a:cubicBezTo>
                  <a:pt x="2637" y="3126"/>
                  <a:pt x="2666" y="3125"/>
                  <a:pt x="2694" y="3124"/>
                </a:cubicBezTo>
                <a:cubicBezTo>
                  <a:pt x="3123" y="3124"/>
                  <a:pt x="3569" y="2963"/>
                  <a:pt x="3908" y="2678"/>
                </a:cubicBezTo>
                <a:cubicBezTo>
                  <a:pt x="3515" y="2517"/>
                  <a:pt x="3194" y="2214"/>
                  <a:pt x="2998" y="1839"/>
                </a:cubicBezTo>
                <a:cubicBezTo>
                  <a:pt x="2926" y="1714"/>
                  <a:pt x="2980" y="1554"/>
                  <a:pt x="3087" y="1482"/>
                </a:cubicBezTo>
                <a:cubicBezTo>
                  <a:pt x="3131" y="1461"/>
                  <a:pt x="3176" y="1450"/>
                  <a:pt x="3220" y="1450"/>
                </a:cubicBezTo>
                <a:cubicBezTo>
                  <a:pt x="3319" y="1450"/>
                  <a:pt x="3412" y="1503"/>
                  <a:pt x="3462" y="1590"/>
                </a:cubicBezTo>
                <a:cubicBezTo>
                  <a:pt x="3736" y="2088"/>
                  <a:pt x="4227" y="2334"/>
                  <a:pt x="4948" y="2334"/>
                </a:cubicBezTo>
                <a:cubicBezTo>
                  <a:pt x="5260" y="2334"/>
                  <a:pt x="5614" y="2288"/>
                  <a:pt x="6013" y="2196"/>
                </a:cubicBezTo>
                <a:cubicBezTo>
                  <a:pt x="5763" y="2000"/>
                  <a:pt x="5585" y="1679"/>
                  <a:pt x="5603" y="1179"/>
                </a:cubicBezTo>
                <a:cubicBezTo>
                  <a:pt x="5603" y="1019"/>
                  <a:pt x="5745" y="911"/>
                  <a:pt x="5888" y="911"/>
                </a:cubicBezTo>
                <a:cubicBezTo>
                  <a:pt x="6031" y="911"/>
                  <a:pt x="6156" y="1054"/>
                  <a:pt x="6138" y="1197"/>
                </a:cubicBezTo>
                <a:cubicBezTo>
                  <a:pt x="6120" y="1804"/>
                  <a:pt x="6441" y="1911"/>
                  <a:pt x="6977" y="2071"/>
                </a:cubicBezTo>
                <a:cubicBezTo>
                  <a:pt x="7048" y="2107"/>
                  <a:pt x="7137" y="2107"/>
                  <a:pt x="7209" y="2143"/>
                </a:cubicBezTo>
                <a:cubicBezTo>
                  <a:pt x="7369" y="1804"/>
                  <a:pt x="7655" y="1554"/>
                  <a:pt x="8011" y="1465"/>
                </a:cubicBezTo>
                <a:cubicBezTo>
                  <a:pt x="8033" y="1459"/>
                  <a:pt x="8054" y="1457"/>
                  <a:pt x="8076" y="1457"/>
                </a:cubicBezTo>
                <a:cubicBezTo>
                  <a:pt x="8199" y="1457"/>
                  <a:pt x="8320" y="1539"/>
                  <a:pt x="8350" y="1661"/>
                </a:cubicBezTo>
                <a:cubicBezTo>
                  <a:pt x="8386" y="1804"/>
                  <a:pt x="8297" y="1964"/>
                  <a:pt x="8154" y="2000"/>
                </a:cubicBezTo>
                <a:cubicBezTo>
                  <a:pt x="7958" y="2053"/>
                  <a:pt x="7815" y="2178"/>
                  <a:pt x="7726" y="2339"/>
                </a:cubicBezTo>
                <a:lnTo>
                  <a:pt x="7726" y="2375"/>
                </a:lnTo>
                <a:cubicBezTo>
                  <a:pt x="8136" y="2571"/>
                  <a:pt x="8493" y="2856"/>
                  <a:pt x="8672" y="3356"/>
                </a:cubicBezTo>
                <a:cubicBezTo>
                  <a:pt x="8725" y="3463"/>
                  <a:pt x="8743" y="3570"/>
                  <a:pt x="8761" y="3659"/>
                </a:cubicBezTo>
                <a:cubicBezTo>
                  <a:pt x="8814" y="3641"/>
                  <a:pt x="8850" y="3570"/>
                  <a:pt x="8886" y="3517"/>
                </a:cubicBezTo>
                <a:cubicBezTo>
                  <a:pt x="8975" y="3302"/>
                  <a:pt x="9046" y="3106"/>
                  <a:pt x="9064" y="2892"/>
                </a:cubicBezTo>
                <a:cubicBezTo>
                  <a:pt x="9082" y="2803"/>
                  <a:pt x="9153" y="2714"/>
                  <a:pt x="9243" y="2678"/>
                </a:cubicBezTo>
                <a:cubicBezTo>
                  <a:pt x="9272" y="2666"/>
                  <a:pt x="9304" y="2660"/>
                  <a:pt x="9336" y="2660"/>
                </a:cubicBezTo>
                <a:cubicBezTo>
                  <a:pt x="9399" y="2660"/>
                  <a:pt x="9463" y="2684"/>
                  <a:pt x="9510" y="2731"/>
                </a:cubicBezTo>
                <a:cubicBezTo>
                  <a:pt x="9582" y="2803"/>
                  <a:pt x="9617" y="2892"/>
                  <a:pt x="9582" y="2999"/>
                </a:cubicBezTo>
                <a:cubicBezTo>
                  <a:pt x="9546" y="3267"/>
                  <a:pt x="9475" y="3517"/>
                  <a:pt x="9332" y="3766"/>
                </a:cubicBezTo>
                <a:cubicBezTo>
                  <a:pt x="9207" y="3998"/>
                  <a:pt x="9011" y="4177"/>
                  <a:pt x="8761" y="4302"/>
                </a:cubicBezTo>
                <a:cubicBezTo>
                  <a:pt x="8743" y="4641"/>
                  <a:pt x="8636" y="4962"/>
                  <a:pt x="8475" y="5265"/>
                </a:cubicBezTo>
                <a:cubicBezTo>
                  <a:pt x="8654" y="5461"/>
                  <a:pt x="8832" y="5640"/>
                  <a:pt x="9046" y="5765"/>
                </a:cubicBezTo>
                <a:cubicBezTo>
                  <a:pt x="9136" y="5818"/>
                  <a:pt x="9189" y="5925"/>
                  <a:pt x="9189" y="6014"/>
                </a:cubicBezTo>
                <a:cubicBezTo>
                  <a:pt x="9189" y="6104"/>
                  <a:pt x="9136" y="6193"/>
                  <a:pt x="9046" y="6229"/>
                </a:cubicBezTo>
                <a:cubicBezTo>
                  <a:pt x="8993" y="6255"/>
                  <a:pt x="8944" y="6269"/>
                  <a:pt x="8899" y="6269"/>
                </a:cubicBezTo>
                <a:cubicBezTo>
                  <a:pt x="8855" y="6269"/>
                  <a:pt x="8814" y="6255"/>
                  <a:pt x="8779" y="6229"/>
                </a:cubicBezTo>
                <a:cubicBezTo>
                  <a:pt x="8547" y="6068"/>
                  <a:pt x="8333" y="5890"/>
                  <a:pt x="8154" y="5693"/>
                </a:cubicBezTo>
                <a:cubicBezTo>
                  <a:pt x="8011" y="5800"/>
                  <a:pt x="7869" y="5907"/>
                  <a:pt x="7744" y="5997"/>
                </a:cubicBezTo>
                <a:cubicBezTo>
                  <a:pt x="7512" y="6139"/>
                  <a:pt x="7316" y="6300"/>
                  <a:pt x="7137" y="6496"/>
                </a:cubicBezTo>
                <a:cubicBezTo>
                  <a:pt x="6923" y="6764"/>
                  <a:pt x="6941" y="7246"/>
                  <a:pt x="6941" y="7674"/>
                </a:cubicBezTo>
                <a:lnTo>
                  <a:pt x="6941" y="7852"/>
                </a:lnTo>
                <a:lnTo>
                  <a:pt x="6941" y="9048"/>
                </a:lnTo>
                <a:lnTo>
                  <a:pt x="8011" y="9048"/>
                </a:lnTo>
                <a:cubicBezTo>
                  <a:pt x="8011" y="7317"/>
                  <a:pt x="8832" y="7228"/>
                  <a:pt x="8939" y="7210"/>
                </a:cubicBezTo>
                <a:cubicBezTo>
                  <a:pt x="9278" y="7121"/>
                  <a:pt x="10206" y="6639"/>
                  <a:pt x="10402" y="5658"/>
                </a:cubicBezTo>
                <a:cubicBezTo>
                  <a:pt x="10420" y="5586"/>
                  <a:pt x="10402" y="5533"/>
                  <a:pt x="10402" y="5479"/>
                </a:cubicBezTo>
                <a:cubicBezTo>
                  <a:pt x="10795" y="4926"/>
                  <a:pt x="10777" y="4159"/>
                  <a:pt x="10349" y="3641"/>
                </a:cubicBezTo>
                <a:cubicBezTo>
                  <a:pt x="10402" y="3463"/>
                  <a:pt x="10420" y="3302"/>
                  <a:pt x="10420" y="3160"/>
                </a:cubicBezTo>
                <a:cubicBezTo>
                  <a:pt x="10420" y="2392"/>
                  <a:pt x="9885" y="1750"/>
                  <a:pt x="9153" y="1607"/>
                </a:cubicBezTo>
                <a:cubicBezTo>
                  <a:pt x="8921" y="965"/>
                  <a:pt x="8315" y="537"/>
                  <a:pt x="7637" y="537"/>
                </a:cubicBezTo>
                <a:cubicBezTo>
                  <a:pt x="7512" y="537"/>
                  <a:pt x="7387" y="537"/>
                  <a:pt x="7262" y="572"/>
                </a:cubicBezTo>
                <a:cubicBezTo>
                  <a:pt x="6977" y="251"/>
                  <a:pt x="6566" y="37"/>
                  <a:pt x="6138" y="2"/>
                </a:cubicBezTo>
                <a:cubicBezTo>
                  <a:pt x="6113" y="1"/>
                  <a:pt x="6088" y="0"/>
                  <a:pt x="6064"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249" name="Google Shape;1249;p47"/>
          <p:cNvSpPr/>
          <p:nvPr/>
        </p:nvSpPr>
        <p:spPr>
          <a:xfrm>
            <a:off x="8859393" y="5763094"/>
            <a:ext cx="306671" cy="362134"/>
          </a:xfrm>
          <a:custGeom>
            <a:rect b="b" l="l" r="r" t="t"/>
            <a:pathLst>
              <a:path extrusionOk="0" h="10626" w="9279">
                <a:moveTo>
                  <a:pt x="3640" y="1062"/>
                </a:moveTo>
                <a:cubicBezTo>
                  <a:pt x="3890" y="1062"/>
                  <a:pt x="4140" y="1133"/>
                  <a:pt x="4318" y="1312"/>
                </a:cubicBezTo>
                <a:cubicBezTo>
                  <a:pt x="4487" y="1203"/>
                  <a:pt x="4672" y="1152"/>
                  <a:pt x="4857" y="1152"/>
                </a:cubicBezTo>
                <a:cubicBezTo>
                  <a:pt x="4946" y="1152"/>
                  <a:pt x="5034" y="1164"/>
                  <a:pt x="5121" y="1187"/>
                </a:cubicBezTo>
                <a:cubicBezTo>
                  <a:pt x="5407" y="1276"/>
                  <a:pt x="5603" y="1490"/>
                  <a:pt x="5692" y="1758"/>
                </a:cubicBezTo>
                <a:lnTo>
                  <a:pt x="5764" y="1758"/>
                </a:lnTo>
                <a:cubicBezTo>
                  <a:pt x="6263" y="1758"/>
                  <a:pt x="6674" y="2150"/>
                  <a:pt x="6674" y="2650"/>
                </a:cubicBezTo>
                <a:lnTo>
                  <a:pt x="6674" y="2686"/>
                </a:lnTo>
                <a:cubicBezTo>
                  <a:pt x="6977" y="2864"/>
                  <a:pt x="7155" y="3203"/>
                  <a:pt x="7137" y="3542"/>
                </a:cubicBezTo>
                <a:cubicBezTo>
                  <a:pt x="7033" y="3995"/>
                  <a:pt x="6623" y="4346"/>
                  <a:pt x="6172" y="4346"/>
                </a:cubicBezTo>
                <a:cubicBezTo>
                  <a:pt x="6160" y="4346"/>
                  <a:pt x="6149" y="4345"/>
                  <a:pt x="6138" y="4345"/>
                </a:cubicBezTo>
                <a:lnTo>
                  <a:pt x="4943" y="4345"/>
                </a:lnTo>
                <a:cubicBezTo>
                  <a:pt x="4443" y="4345"/>
                  <a:pt x="4033" y="4755"/>
                  <a:pt x="4033" y="5255"/>
                </a:cubicBezTo>
                <a:lnTo>
                  <a:pt x="4033" y="6236"/>
                </a:lnTo>
                <a:lnTo>
                  <a:pt x="3426" y="6236"/>
                </a:lnTo>
                <a:lnTo>
                  <a:pt x="3426" y="5451"/>
                </a:lnTo>
                <a:cubicBezTo>
                  <a:pt x="3426" y="5166"/>
                  <a:pt x="3444" y="4809"/>
                  <a:pt x="3230" y="4595"/>
                </a:cubicBezTo>
                <a:cubicBezTo>
                  <a:pt x="3123" y="4452"/>
                  <a:pt x="2980" y="4345"/>
                  <a:pt x="2837" y="4238"/>
                </a:cubicBezTo>
                <a:cubicBezTo>
                  <a:pt x="2730" y="4184"/>
                  <a:pt x="2623" y="4095"/>
                  <a:pt x="2552" y="3988"/>
                </a:cubicBezTo>
                <a:cubicBezTo>
                  <a:pt x="2498" y="3935"/>
                  <a:pt x="2480" y="3881"/>
                  <a:pt x="2463" y="3810"/>
                </a:cubicBezTo>
                <a:cubicBezTo>
                  <a:pt x="2572" y="3755"/>
                  <a:pt x="2702" y="3732"/>
                  <a:pt x="2828" y="3732"/>
                </a:cubicBezTo>
                <a:cubicBezTo>
                  <a:pt x="2868" y="3732"/>
                  <a:pt x="2906" y="3734"/>
                  <a:pt x="2944" y="3738"/>
                </a:cubicBezTo>
                <a:cubicBezTo>
                  <a:pt x="3034" y="3738"/>
                  <a:pt x="3105" y="3685"/>
                  <a:pt x="3105" y="3613"/>
                </a:cubicBezTo>
                <a:cubicBezTo>
                  <a:pt x="3105" y="3524"/>
                  <a:pt x="3051" y="3453"/>
                  <a:pt x="2980" y="3435"/>
                </a:cubicBezTo>
                <a:cubicBezTo>
                  <a:pt x="2934" y="3431"/>
                  <a:pt x="2886" y="3429"/>
                  <a:pt x="2839" y="3429"/>
                </a:cubicBezTo>
                <a:cubicBezTo>
                  <a:pt x="2684" y="3429"/>
                  <a:pt x="2523" y="3452"/>
                  <a:pt x="2373" y="3506"/>
                </a:cubicBezTo>
                <a:cubicBezTo>
                  <a:pt x="2373" y="3471"/>
                  <a:pt x="2373" y="3453"/>
                  <a:pt x="2356" y="3435"/>
                </a:cubicBezTo>
                <a:cubicBezTo>
                  <a:pt x="2356" y="3310"/>
                  <a:pt x="2373" y="3203"/>
                  <a:pt x="2409" y="3078"/>
                </a:cubicBezTo>
                <a:cubicBezTo>
                  <a:pt x="2498" y="2793"/>
                  <a:pt x="2766" y="2686"/>
                  <a:pt x="3034" y="2579"/>
                </a:cubicBezTo>
                <a:cubicBezTo>
                  <a:pt x="3069" y="2579"/>
                  <a:pt x="3123" y="2561"/>
                  <a:pt x="3194" y="2543"/>
                </a:cubicBezTo>
                <a:lnTo>
                  <a:pt x="3230" y="2525"/>
                </a:lnTo>
                <a:cubicBezTo>
                  <a:pt x="3301" y="2543"/>
                  <a:pt x="3355" y="2561"/>
                  <a:pt x="3408" y="2579"/>
                </a:cubicBezTo>
                <a:lnTo>
                  <a:pt x="3480" y="2579"/>
                </a:lnTo>
                <a:lnTo>
                  <a:pt x="3569" y="2596"/>
                </a:lnTo>
                <a:cubicBezTo>
                  <a:pt x="3694" y="2757"/>
                  <a:pt x="3765" y="2953"/>
                  <a:pt x="3747" y="3150"/>
                </a:cubicBezTo>
                <a:cubicBezTo>
                  <a:pt x="3729" y="3346"/>
                  <a:pt x="3640" y="3542"/>
                  <a:pt x="3480" y="3685"/>
                </a:cubicBezTo>
                <a:cubicBezTo>
                  <a:pt x="3426" y="3721"/>
                  <a:pt x="3408" y="3810"/>
                  <a:pt x="3480" y="3881"/>
                </a:cubicBezTo>
                <a:cubicBezTo>
                  <a:pt x="3500" y="3912"/>
                  <a:pt x="3539" y="3931"/>
                  <a:pt x="3582" y="3931"/>
                </a:cubicBezTo>
                <a:cubicBezTo>
                  <a:pt x="3613" y="3931"/>
                  <a:pt x="3646" y="3921"/>
                  <a:pt x="3676" y="3899"/>
                </a:cubicBezTo>
                <a:cubicBezTo>
                  <a:pt x="3765" y="3810"/>
                  <a:pt x="3837" y="3721"/>
                  <a:pt x="3890" y="3613"/>
                </a:cubicBezTo>
                <a:lnTo>
                  <a:pt x="3908" y="3613"/>
                </a:lnTo>
                <a:cubicBezTo>
                  <a:pt x="4140" y="3596"/>
                  <a:pt x="4354" y="3524"/>
                  <a:pt x="4568" y="3417"/>
                </a:cubicBezTo>
                <a:cubicBezTo>
                  <a:pt x="4586" y="3399"/>
                  <a:pt x="4604" y="3364"/>
                  <a:pt x="4622" y="3328"/>
                </a:cubicBezTo>
                <a:cubicBezTo>
                  <a:pt x="4639" y="3292"/>
                  <a:pt x="4622" y="3239"/>
                  <a:pt x="4604" y="3221"/>
                </a:cubicBezTo>
                <a:cubicBezTo>
                  <a:pt x="4572" y="3179"/>
                  <a:pt x="4529" y="3162"/>
                  <a:pt x="4487" y="3162"/>
                </a:cubicBezTo>
                <a:cubicBezTo>
                  <a:pt x="4458" y="3162"/>
                  <a:pt x="4430" y="3170"/>
                  <a:pt x="4408" y="3185"/>
                </a:cubicBezTo>
                <a:cubicBezTo>
                  <a:pt x="4283" y="3239"/>
                  <a:pt x="4158" y="3310"/>
                  <a:pt x="4015" y="3310"/>
                </a:cubicBezTo>
                <a:cubicBezTo>
                  <a:pt x="4033" y="3274"/>
                  <a:pt x="4033" y="3221"/>
                  <a:pt x="4033" y="3185"/>
                </a:cubicBezTo>
                <a:cubicBezTo>
                  <a:pt x="4051" y="3007"/>
                  <a:pt x="4033" y="2846"/>
                  <a:pt x="3961" y="2686"/>
                </a:cubicBezTo>
                <a:lnTo>
                  <a:pt x="3961" y="2686"/>
                </a:lnTo>
                <a:cubicBezTo>
                  <a:pt x="4068" y="2704"/>
                  <a:pt x="4176" y="2721"/>
                  <a:pt x="4283" y="2721"/>
                </a:cubicBezTo>
                <a:cubicBezTo>
                  <a:pt x="4372" y="2721"/>
                  <a:pt x="4461" y="2704"/>
                  <a:pt x="4568" y="2686"/>
                </a:cubicBezTo>
                <a:cubicBezTo>
                  <a:pt x="4729" y="2900"/>
                  <a:pt x="4961" y="3043"/>
                  <a:pt x="5228" y="3114"/>
                </a:cubicBezTo>
                <a:cubicBezTo>
                  <a:pt x="5567" y="3292"/>
                  <a:pt x="5888" y="3506"/>
                  <a:pt x="5888" y="3881"/>
                </a:cubicBezTo>
                <a:cubicBezTo>
                  <a:pt x="5888" y="3935"/>
                  <a:pt x="5924" y="4006"/>
                  <a:pt x="5960" y="4042"/>
                </a:cubicBezTo>
                <a:cubicBezTo>
                  <a:pt x="5987" y="4051"/>
                  <a:pt x="6013" y="4055"/>
                  <a:pt x="6040" y="4055"/>
                </a:cubicBezTo>
                <a:cubicBezTo>
                  <a:pt x="6067" y="4055"/>
                  <a:pt x="6094" y="4051"/>
                  <a:pt x="6120" y="4042"/>
                </a:cubicBezTo>
                <a:cubicBezTo>
                  <a:pt x="6174" y="4006"/>
                  <a:pt x="6192" y="3935"/>
                  <a:pt x="6192" y="3881"/>
                </a:cubicBezTo>
                <a:cubicBezTo>
                  <a:pt x="6192" y="3596"/>
                  <a:pt x="6049" y="3328"/>
                  <a:pt x="5817" y="3150"/>
                </a:cubicBezTo>
                <a:cubicBezTo>
                  <a:pt x="6013" y="3150"/>
                  <a:pt x="6174" y="3043"/>
                  <a:pt x="6299" y="2918"/>
                </a:cubicBezTo>
                <a:cubicBezTo>
                  <a:pt x="6335" y="2846"/>
                  <a:pt x="6335" y="2757"/>
                  <a:pt x="6281" y="2704"/>
                </a:cubicBezTo>
                <a:cubicBezTo>
                  <a:pt x="6251" y="2681"/>
                  <a:pt x="6218" y="2671"/>
                  <a:pt x="6186" y="2671"/>
                </a:cubicBezTo>
                <a:cubicBezTo>
                  <a:pt x="6141" y="2671"/>
                  <a:pt x="6098" y="2690"/>
                  <a:pt x="6067" y="2721"/>
                </a:cubicBezTo>
                <a:cubicBezTo>
                  <a:pt x="6003" y="2785"/>
                  <a:pt x="5854" y="2849"/>
                  <a:pt x="5644" y="2849"/>
                </a:cubicBezTo>
                <a:cubicBezTo>
                  <a:pt x="5619" y="2849"/>
                  <a:pt x="5594" y="2848"/>
                  <a:pt x="5567" y="2846"/>
                </a:cubicBezTo>
                <a:cubicBezTo>
                  <a:pt x="5317" y="2846"/>
                  <a:pt x="5068" y="2757"/>
                  <a:pt x="4871" y="2596"/>
                </a:cubicBezTo>
                <a:cubicBezTo>
                  <a:pt x="5086" y="2507"/>
                  <a:pt x="5282" y="2347"/>
                  <a:pt x="5407" y="2150"/>
                </a:cubicBezTo>
                <a:cubicBezTo>
                  <a:pt x="5442" y="2079"/>
                  <a:pt x="5407" y="1990"/>
                  <a:pt x="5335" y="1936"/>
                </a:cubicBezTo>
                <a:cubicBezTo>
                  <a:pt x="5317" y="1924"/>
                  <a:pt x="5296" y="1918"/>
                  <a:pt x="5273" y="1918"/>
                </a:cubicBezTo>
                <a:cubicBezTo>
                  <a:pt x="5226" y="1918"/>
                  <a:pt x="5175" y="1942"/>
                  <a:pt x="5139" y="1990"/>
                </a:cubicBezTo>
                <a:cubicBezTo>
                  <a:pt x="4991" y="2273"/>
                  <a:pt x="4716" y="2412"/>
                  <a:pt x="4307" y="2412"/>
                </a:cubicBezTo>
                <a:cubicBezTo>
                  <a:pt x="4124" y="2412"/>
                  <a:pt x="3913" y="2384"/>
                  <a:pt x="3676" y="2329"/>
                </a:cubicBezTo>
                <a:cubicBezTo>
                  <a:pt x="3854" y="2186"/>
                  <a:pt x="3944" y="1954"/>
                  <a:pt x="3908" y="1740"/>
                </a:cubicBezTo>
                <a:cubicBezTo>
                  <a:pt x="3908" y="1686"/>
                  <a:pt x="3872" y="1633"/>
                  <a:pt x="3837" y="1597"/>
                </a:cubicBezTo>
                <a:cubicBezTo>
                  <a:pt x="3807" y="1590"/>
                  <a:pt x="3784" y="1586"/>
                  <a:pt x="3762" y="1586"/>
                </a:cubicBezTo>
                <a:cubicBezTo>
                  <a:pt x="3733" y="1586"/>
                  <a:pt x="3707" y="1594"/>
                  <a:pt x="3676" y="1615"/>
                </a:cubicBezTo>
                <a:cubicBezTo>
                  <a:pt x="3605" y="1651"/>
                  <a:pt x="3605" y="1704"/>
                  <a:pt x="3605" y="1758"/>
                </a:cubicBezTo>
                <a:cubicBezTo>
                  <a:pt x="3605" y="2115"/>
                  <a:pt x="3426" y="2168"/>
                  <a:pt x="3123" y="2257"/>
                </a:cubicBezTo>
                <a:cubicBezTo>
                  <a:pt x="3087" y="2275"/>
                  <a:pt x="3034" y="2293"/>
                  <a:pt x="2980" y="2311"/>
                </a:cubicBezTo>
                <a:cubicBezTo>
                  <a:pt x="2909" y="2115"/>
                  <a:pt x="2730" y="1972"/>
                  <a:pt x="2534" y="1918"/>
                </a:cubicBezTo>
                <a:cubicBezTo>
                  <a:pt x="2520" y="1914"/>
                  <a:pt x="2505" y="1911"/>
                  <a:pt x="2491" y="1911"/>
                </a:cubicBezTo>
                <a:cubicBezTo>
                  <a:pt x="2453" y="1911"/>
                  <a:pt x="2417" y="1928"/>
                  <a:pt x="2391" y="1954"/>
                </a:cubicBezTo>
                <a:cubicBezTo>
                  <a:pt x="2356" y="2008"/>
                  <a:pt x="2338" y="2043"/>
                  <a:pt x="2356" y="2115"/>
                </a:cubicBezTo>
                <a:cubicBezTo>
                  <a:pt x="2356" y="2168"/>
                  <a:pt x="2409" y="2222"/>
                  <a:pt x="2480" y="2222"/>
                </a:cubicBezTo>
                <a:cubicBezTo>
                  <a:pt x="2570" y="2257"/>
                  <a:pt x="2659" y="2329"/>
                  <a:pt x="2712" y="2418"/>
                </a:cubicBezTo>
                <a:lnTo>
                  <a:pt x="2712" y="2436"/>
                </a:lnTo>
                <a:cubicBezTo>
                  <a:pt x="2463" y="2543"/>
                  <a:pt x="2249" y="2739"/>
                  <a:pt x="2159" y="2989"/>
                </a:cubicBezTo>
                <a:cubicBezTo>
                  <a:pt x="2141" y="3043"/>
                  <a:pt x="2124" y="3114"/>
                  <a:pt x="2124" y="3185"/>
                </a:cubicBezTo>
                <a:cubicBezTo>
                  <a:pt x="2106" y="3150"/>
                  <a:pt x="2070" y="3132"/>
                  <a:pt x="2052" y="3096"/>
                </a:cubicBezTo>
                <a:cubicBezTo>
                  <a:pt x="1999" y="2971"/>
                  <a:pt x="1963" y="2846"/>
                  <a:pt x="1945" y="2739"/>
                </a:cubicBezTo>
                <a:cubicBezTo>
                  <a:pt x="1945" y="2686"/>
                  <a:pt x="1892" y="2614"/>
                  <a:pt x="1856" y="2614"/>
                </a:cubicBezTo>
                <a:cubicBezTo>
                  <a:pt x="1836" y="2601"/>
                  <a:pt x="1815" y="2595"/>
                  <a:pt x="1796" y="2595"/>
                </a:cubicBezTo>
                <a:cubicBezTo>
                  <a:pt x="1764" y="2595"/>
                  <a:pt x="1735" y="2610"/>
                  <a:pt x="1713" y="2632"/>
                </a:cubicBezTo>
                <a:cubicBezTo>
                  <a:pt x="1678" y="2686"/>
                  <a:pt x="1642" y="2739"/>
                  <a:pt x="1678" y="2775"/>
                </a:cubicBezTo>
                <a:cubicBezTo>
                  <a:pt x="1695" y="2953"/>
                  <a:pt x="1749" y="3096"/>
                  <a:pt x="1820" y="3221"/>
                </a:cubicBezTo>
                <a:cubicBezTo>
                  <a:pt x="1892" y="3346"/>
                  <a:pt x="1999" y="3453"/>
                  <a:pt x="2141" y="3524"/>
                </a:cubicBezTo>
                <a:cubicBezTo>
                  <a:pt x="2159" y="3703"/>
                  <a:pt x="2231" y="3899"/>
                  <a:pt x="2320" y="4077"/>
                </a:cubicBezTo>
                <a:cubicBezTo>
                  <a:pt x="2231" y="4184"/>
                  <a:pt x="2106" y="4292"/>
                  <a:pt x="1981" y="4363"/>
                </a:cubicBezTo>
                <a:cubicBezTo>
                  <a:pt x="1945" y="4399"/>
                  <a:pt x="1910" y="4434"/>
                  <a:pt x="1892" y="4506"/>
                </a:cubicBezTo>
                <a:cubicBezTo>
                  <a:pt x="1892" y="4541"/>
                  <a:pt x="1927" y="4613"/>
                  <a:pt x="1981" y="4631"/>
                </a:cubicBezTo>
                <a:cubicBezTo>
                  <a:pt x="2005" y="4647"/>
                  <a:pt x="2029" y="4655"/>
                  <a:pt x="2051" y="4655"/>
                </a:cubicBezTo>
                <a:cubicBezTo>
                  <a:pt x="2079" y="4655"/>
                  <a:pt x="2104" y="4642"/>
                  <a:pt x="2124" y="4613"/>
                </a:cubicBezTo>
                <a:cubicBezTo>
                  <a:pt x="2249" y="4523"/>
                  <a:pt x="2373" y="4434"/>
                  <a:pt x="2480" y="4309"/>
                </a:cubicBezTo>
                <a:cubicBezTo>
                  <a:pt x="2570" y="4381"/>
                  <a:pt x="2641" y="4434"/>
                  <a:pt x="2730" y="4488"/>
                </a:cubicBezTo>
                <a:cubicBezTo>
                  <a:pt x="2855" y="4559"/>
                  <a:pt x="2962" y="4666"/>
                  <a:pt x="3069" y="4773"/>
                </a:cubicBezTo>
                <a:cubicBezTo>
                  <a:pt x="3194" y="4916"/>
                  <a:pt x="3194" y="5201"/>
                  <a:pt x="3194" y="5433"/>
                </a:cubicBezTo>
                <a:lnTo>
                  <a:pt x="3194" y="6236"/>
                </a:lnTo>
                <a:lnTo>
                  <a:pt x="2570" y="6236"/>
                </a:lnTo>
                <a:cubicBezTo>
                  <a:pt x="2570" y="5255"/>
                  <a:pt x="2106" y="5201"/>
                  <a:pt x="2034" y="5166"/>
                </a:cubicBezTo>
                <a:cubicBezTo>
                  <a:pt x="1838" y="5130"/>
                  <a:pt x="1321" y="4845"/>
                  <a:pt x="1214" y="4292"/>
                </a:cubicBezTo>
                <a:cubicBezTo>
                  <a:pt x="1196" y="4256"/>
                  <a:pt x="1196" y="4220"/>
                  <a:pt x="1196" y="4184"/>
                </a:cubicBezTo>
                <a:cubicBezTo>
                  <a:pt x="964" y="3881"/>
                  <a:pt x="982" y="3435"/>
                  <a:pt x="1232" y="3132"/>
                </a:cubicBezTo>
                <a:cubicBezTo>
                  <a:pt x="1214" y="3043"/>
                  <a:pt x="1196" y="2953"/>
                  <a:pt x="1196" y="2846"/>
                </a:cubicBezTo>
                <a:cubicBezTo>
                  <a:pt x="1196" y="2418"/>
                  <a:pt x="1499" y="2043"/>
                  <a:pt x="1927" y="1972"/>
                </a:cubicBezTo>
                <a:cubicBezTo>
                  <a:pt x="2048" y="1610"/>
                  <a:pt x="2385" y="1364"/>
                  <a:pt x="2746" y="1364"/>
                </a:cubicBezTo>
                <a:cubicBezTo>
                  <a:pt x="2759" y="1364"/>
                  <a:pt x="2771" y="1365"/>
                  <a:pt x="2784" y="1365"/>
                </a:cubicBezTo>
                <a:cubicBezTo>
                  <a:pt x="2855" y="1365"/>
                  <a:pt x="2944" y="1383"/>
                  <a:pt x="2998" y="1383"/>
                </a:cubicBezTo>
                <a:cubicBezTo>
                  <a:pt x="3159" y="1205"/>
                  <a:pt x="3390" y="1098"/>
                  <a:pt x="3640" y="1062"/>
                </a:cubicBezTo>
                <a:close/>
                <a:moveTo>
                  <a:pt x="4048" y="0"/>
                </a:moveTo>
                <a:cubicBezTo>
                  <a:pt x="3341" y="0"/>
                  <a:pt x="2632" y="188"/>
                  <a:pt x="1999" y="562"/>
                </a:cubicBezTo>
                <a:cubicBezTo>
                  <a:pt x="750" y="1294"/>
                  <a:pt x="0" y="2650"/>
                  <a:pt x="36" y="4113"/>
                </a:cubicBezTo>
                <a:cubicBezTo>
                  <a:pt x="36" y="5362"/>
                  <a:pt x="625" y="6540"/>
                  <a:pt x="1624" y="7307"/>
                </a:cubicBezTo>
                <a:lnTo>
                  <a:pt x="1624" y="10626"/>
                </a:lnTo>
                <a:lnTo>
                  <a:pt x="5817" y="10626"/>
                </a:lnTo>
                <a:lnTo>
                  <a:pt x="5817" y="9038"/>
                </a:lnTo>
                <a:lnTo>
                  <a:pt x="6477" y="9038"/>
                </a:lnTo>
                <a:cubicBezTo>
                  <a:pt x="6905" y="9038"/>
                  <a:pt x="7298" y="8877"/>
                  <a:pt x="7601" y="8574"/>
                </a:cubicBezTo>
                <a:cubicBezTo>
                  <a:pt x="7887" y="8288"/>
                  <a:pt x="8047" y="7878"/>
                  <a:pt x="8047" y="7468"/>
                </a:cubicBezTo>
                <a:lnTo>
                  <a:pt x="8047" y="6665"/>
                </a:lnTo>
                <a:lnTo>
                  <a:pt x="8636" y="6665"/>
                </a:lnTo>
                <a:cubicBezTo>
                  <a:pt x="8975" y="6629"/>
                  <a:pt x="9279" y="6236"/>
                  <a:pt x="8957" y="5737"/>
                </a:cubicBezTo>
                <a:lnTo>
                  <a:pt x="8047" y="4167"/>
                </a:lnTo>
                <a:lnTo>
                  <a:pt x="8047" y="4113"/>
                </a:lnTo>
                <a:cubicBezTo>
                  <a:pt x="8101" y="2650"/>
                  <a:pt x="7352" y="1294"/>
                  <a:pt x="6085" y="562"/>
                </a:cubicBezTo>
                <a:cubicBezTo>
                  <a:pt x="5460" y="188"/>
                  <a:pt x="4755" y="0"/>
                  <a:pt x="4048" y="0"/>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nvGrpSpPr>
          <p:cNvPr id="1250" name="Google Shape;1250;p47"/>
          <p:cNvGrpSpPr/>
          <p:nvPr/>
        </p:nvGrpSpPr>
        <p:grpSpPr>
          <a:xfrm>
            <a:off x="9443288" y="5752884"/>
            <a:ext cx="299598" cy="398327"/>
            <a:chOff x="3707175" y="1322350"/>
            <a:chExt cx="226625" cy="292200"/>
          </a:xfrm>
        </p:grpSpPr>
        <p:sp>
          <p:nvSpPr>
            <p:cNvPr id="1251" name="Google Shape;1251;p47"/>
            <p:cNvSpPr/>
            <p:nvPr/>
          </p:nvSpPr>
          <p:spPr>
            <a:xfrm>
              <a:off x="3707175" y="1322350"/>
              <a:ext cx="226625" cy="292200"/>
            </a:xfrm>
            <a:custGeom>
              <a:rect b="b" l="l" r="r" t="t"/>
              <a:pathLst>
                <a:path extrusionOk="0" h="11688" w="9065">
                  <a:moveTo>
                    <a:pt x="7584" y="3462"/>
                  </a:moveTo>
                  <a:cubicBezTo>
                    <a:pt x="8119" y="3462"/>
                    <a:pt x="8529" y="3872"/>
                    <a:pt x="8529" y="4390"/>
                  </a:cubicBezTo>
                  <a:cubicBezTo>
                    <a:pt x="8529" y="4907"/>
                    <a:pt x="8119" y="5318"/>
                    <a:pt x="7584" y="5318"/>
                  </a:cubicBezTo>
                  <a:cubicBezTo>
                    <a:pt x="7084" y="5318"/>
                    <a:pt x="6656" y="4907"/>
                    <a:pt x="6656" y="4390"/>
                  </a:cubicBezTo>
                  <a:cubicBezTo>
                    <a:pt x="6656" y="3872"/>
                    <a:pt x="7084" y="3462"/>
                    <a:pt x="7584" y="3462"/>
                  </a:cubicBezTo>
                  <a:close/>
                  <a:moveTo>
                    <a:pt x="1339" y="1"/>
                  </a:moveTo>
                  <a:cubicBezTo>
                    <a:pt x="1178" y="1"/>
                    <a:pt x="1018" y="126"/>
                    <a:pt x="964" y="286"/>
                  </a:cubicBezTo>
                  <a:cubicBezTo>
                    <a:pt x="572" y="340"/>
                    <a:pt x="268" y="661"/>
                    <a:pt x="268" y="1071"/>
                  </a:cubicBezTo>
                  <a:lnTo>
                    <a:pt x="268" y="4336"/>
                  </a:lnTo>
                  <a:cubicBezTo>
                    <a:pt x="108" y="4426"/>
                    <a:pt x="1" y="4604"/>
                    <a:pt x="1" y="4782"/>
                  </a:cubicBezTo>
                  <a:cubicBezTo>
                    <a:pt x="1" y="6192"/>
                    <a:pt x="1053" y="7352"/>
                    <a:pt x="2409" y="7548"/>
                  </a:cubicBezTo>
                  <a:lnTo>
                    <a:pt x="2409" y="8904"/>
                  </a:lnTo>
                  <a:cubicBezTo>
                    <a:pt x="2409" y="10456"/>
                    <a:pt x="3658" y="11688"/>
                    <a:pt x="5193" y="11688"/>
                  </a:cubicBezTo>
                  <a:cubicBezTo>
                    <a:pt x="6745" y="11688"/>
                    <a:pt x="7994" y="10456"/>
                    <a:pt x="7994" y="8904"/>
                  </a:cubicBezTo>
                  <a:lnTo>
                    <a:pt x="7994" y="5799"/>
                  </a:lnTo>
                  <a:cubicBezTo>
                    <a:pt x="8601" y="5621"/>
                    <a:pt x="9065" y="5050"/>
                    <a:pt x="9065" y="4390"/>
                  </a:cubicBezTo>
                  <a:cubicBezTo>
                    <a:pt x="9065" y="3587"/>
                    <a:pt x="8405" y="2927"/>
                    <a:pt x="7584" y="2927"/>
                  </a:cubicBezTo>
                  <a:cubicBezTo>
                    <a:pt x="6781" y="2927"/>
                    <a:pt x="6121" y="3587"/>
                    <a:pt x="6121" y="4390"/>
                  </a:cubicBezTo>
                  <a:cubicBezTo>
                    <a:pt x="6121" y="5050"/>
                    <a:pt x="6585" y="5621"/>
                    <a:pt x="7191" y="5799"/>
                  </a:cubicBezTo>
                  <a:lnTo>
                    <a:pt x="7191" y="8904"/>
                  </a:lnTo>
                  <a:cubicBezTo>
                    <a:pt x="7191" y="10010"/>
                    <a:pt x="6299" y="10902"/>
                    <a:pt x="5193" y="10902"/>
                  </a:cubicBezTo>
                  <a:cubicBezTo>
                    <a:pt x="4105" y="10902"/>
                    <a:pt x="3195" y="10010"/>
                    <a:pt x="3195" y="8904"/>
                  </a:cubicBezTo>
                  <a:lnTo>
                    <a:pt x="3195" y="7548"/>
                  </a:lnTo>
                  <a:cubicBezTo>
                    <a:pt x="4568" y="7352"/>
                    <a:pt x="5603" y="6192"/>
                    <a:pt x="5603" y="4782"/>
                  </a:cubicBezTo>
                  <a:cubicBezTo>
                    <a:pt x="5603" y="4586"/>
                    <a:pt x="5496" y="4426"/>
                    <a:pt x="5336" y="4336"/>
                  </a:cubicBezTo>
                  <a:lnTo>
                    <a:pt x="5336" y="1071"/>
                  </a:lnTo>
                  <a:cubicBezTo>
                    <a:pt x="5336" y="661"/>
                    <a:pt x="5032" y="340"/>
                    <a:pt x="4640" y="286"/>
                  </a:cubicBezTo>
                  <a:cubicBezTo>
                    <a:pt x="4586" y="126"/>
                    <a:pt x="4444" y="1"/>
                    <a:pt x="4265" y="1"/>
                  </a:cubicBezTo>
                  <a:lnTo>
                    <a:pt x="4140" y="1"/>
                  </a:lnTo>
                  <a:cubicBezTo>
                    <a:pt x="3837" y="1"/>
                    <a:pt x="3605" y="250"/>
                    <a:pt x="3605" y="536"/>
                  </a:cubicBezTo>
                  <a:cubicBezTo>
                    <a:pt x="3605" y="839"/>
                    <a:pt x="3837" y="1071"/>
                    <a:pt x="4140" y="1071"/>
                  </a:cubicBezTo>
                  <a:lnTo>
                    <a:pt x="4265" y="1071"/>
                  </a:lnTo>
                  <a:cubicBezTo>
                    <a:pt x="4426" y="1071"/>
                    <a:pt x="4568" y="964"/>
                    <a:pt x="4640" y="839"/>
                  </a:cubicBezTo>
                  <a:cubicBezTo>
                    <a:pt x="4729" y="875"/>
                    <a:pt x="4800" y="964"/>
                    <a:pt x="4800" y="1071"/>
                  </a:cubicBezTo>
                  <a:lnTo>
                    <a:pt x="4800" y="4336"/>
                  </a:lnTo>
                  <a:cubicBezTo>
                    <a:pt x="4640" y="4426"/>
                    <a:pt x="4533" y="4604"/>
                    <a:pt x="4533" y="4782"/>
                  </a:cubicBezTo>
                  <a:cubicBezTo>
                    <a:pt x="4533" y="5746"/>
                    <a:pt x="3765" y="6513"/>
                    <a:pt x="2802" y="6513"/>
                  </a:cubicBezTo>
                  <a:cubicBezTo>
                    <a:pt x="1838" y="6513"/>
                    <a:pt x="1071" y="5746"/>
                    <a:pt x="1071" y="4782"/>
                  </a:cubicBezTo>
                  <a:cubicBezTo>
                    <a:pt x="1071" y="4586"/>
                    <a:pt x="964" y="4426"/>
                    <a:pt x="804" y="4336"/>
                  </a:cubicBezTo>
                  <a:lnTo>
                    <a:pt x="804" y="1071"/>
                  </a:lnTo>
                  <a:cubicBezTo>
                    <a:pt x="804" y="964"/>
                    <a:pt x="875" y="875"/>
                    <a:pt x="964" y="839"/>
                  </a:cubicBezTo>
                  <a:cubicBezTo>
                    <a:pt x="1036" y="982"/>
                    <a:pt x="1178" y="1071"/>
                    <a:pt x="1339" y="1071"/>
                  </a:cubicBezTo>
                  <a:lnTo>
                    <a:pt x="1464" y="1071"/>
                  </a:lnTo>
                  <a:cubicBezTo>
                    <a:pt x="1767" y="1071"/>
                    <a:pt x="1999" y="839"/>
                    <a:pt x="1999" y="536"/>
                  </a:cubicBezTo>
                  <a:cubicBezTo>
                    <a:pt x="1999" y="250"/>
                    <a:pt x="1767" y="1"/>
                    <a:pt x="1464"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sp>
          <p:nvSpPr>
            <p:cNvPr id="1252" name="Google Shape;1252;p47"/>
            <p:cNvSpPr/>
            <p:nvPr/>
          </p:nvSpPr>
          <p:spPr>
            <a:xfrm>
              <a:off x="3880250" y="1415575"/>
              <a:ext cx="33475" cy="33050"/>
            </a:xfrm>
            <a:custGeom>
              <a:rect b="b" l="l" r="r" t="t"/>
              <a:pathLst>
                <a:path extrusionOk="0" h="1322" w="1339">
                  <a:moveTo>
                    <a:pt x="661" y="1"/>
                  </a:moveTo>
                  <a:cubicBezTo>
                    <a:pt x="304" y="1"/>
                    <a:pt x="1" y="286"/>
                    <a:pt x="1" y="661"/>
                  </a:cubicBezTo>
                  <a:cubicBezTo>
                    <a:pt x="1" y="1036"/>
                    <a:pt x="304" y="1321"/>
                    <a:pt x="661" y="1321"/>
                  </a:cubicBezTo>
                  <a:cubicBezTo>
                    <a:pt x="1036" y="1321"/>
                    <a:pt x="1339" y="1036"/>
                    <a:pt x="1339" y="661"/>
                  </a:cubicBezTo>
                  <a:cubicBezTo>
                    <a:pt x="1339" y="286"/>
                    <a:pt x="1036" y="1"/>
                    <a:pt x="661" y="1"/>
                  </a:cubicBezTo>
                  <a:close/>
                </a:path>
              </a:pathLst>
            </a:custGeom>
            <a:solidFill>
              <a:schemeClr val="dk2"/>
            </a:solidFill>
            <a:ln>
              <a:noFill/>
            </a:ln>
          </p:spPr>
          <p:txBody>
            <a:bodyPr anchorCtr="0" anchor="ctr" bIns="121900" lIns="121900" spcFirstLastPara="1" rIns="121900" wrap="square" tIns="121900">
              <a:noAutofit/>
            </a:bodyPr>
            <a:lstStyle/>
            <a:p>
              <a:pPr indent="0" lvl="0" marL="0" rtl="0" algn="l">
                <a:spcBef>
                  <a:spcPts val="0"/>
                </a:spcBef>
                <a:spcAft>
                  <a:spcPts val="0"/>
                </a:spcAft>
                <a:buNone/>
              </a:pPr>
              <a:r>
                <a:t/>
              </a: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56" name="Shape 1256"/>
        <p:cNvGrpSpPr/>
        <p:nvPr/>
      </p:nvGrpSpPr>
      <p:grpSpPr>
        <a:xfrm>
          <a:off x="0" y="0"/>
          <a:ext cx="0" cy="0"/>
          <a:chOff x="0" y="0"/>
          <a:chExt cx="0" cy="0"/>
        </a:xfrm>
      </p:grpSpPr>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4" name="Shape 494"/>
        <p:cNvGrpSpPr/>
        <p:nvPr/>
      </p:nvGrpSpPr>
      <p:grpSpPr>
        <a:xfrm>
          <a:off x="0" y="0"/>
          <a:ext cx="0" cy="0"/>
          <a:chOff x="0" y="0"/>
          <a:chExt cx="0" cy="0"/>
        </a:xfrm>
      </p:grpSpPr>
      <p:sp>
        <p:nvSpPr>
          <p:cNvPr id="495" name="Google Shape;495;p26"/>
          <p:cNvSpPr/>
          <p:nvPr/>
        </p:nvSpPr>
        <p:spPr>
          <a:xfrm rot="-5400000">
            <a:off x="1701861" y="2057112"/>
            <a:ext cx="659252" cy="2683275"/>
          </a:xfrm>
          <a:custGeom>
            <a:rect b="b" l="l" r="r" t="t"/>
            <a:pathLst>
              <a:path extrusionOk="0" h="4606480" w="649509">
                <a:moveTo>
                  <a:pt x="604785" y="4589326"/>
                </a:moveTo>
                <a:lnTo>
                  <a:pt x="604785" y="4605899"/>
                </a:lnTo>
                <a:lnTo>
                  <a:pt x="26617" y="4605899"/>
                </a:lnTo>
                <a:lnTo>
                  <a:pt x="26617" y="4567227"/>
                </a:lnTo>
                <a:lnTo>
                  <a:pt x="32999" y="4563418"/>
                </a:lnTo>
                <a:lnTo>
                  <a:pt x="32999" y="4526556"/>
                </a:lnTo>
                <a:cubicBezTo>
                  <a:pt x="28646" y="4522937"/>
                  <a:pt x="23131" y="4521031"/>
                  <a:pt x="17473" y="4521127"/>
                </a:cubicBezTo>
                <a:cubicBezTo>
                  <a:pt x="11282" y="4516269"/>
                  <a:pt x="10424" y="4512269"/>
                  <a:pt x="709" y="4508459"/>
                </a:cubicBezTo>
                <a:lnTo>
                  <a:pt x="709" y="4504839"/>
                </a:lnTo>
                <a:cubicBezTo>
                  <a:pt x="8901" y="4495885"/>
                  <a:pt x="24807" y="4502553"/>
                  <a:pt x="32808" y="4493028"/>
                </a:cubicBezTo>
                <a:lnTo>
                  <a:pt x="28046" y="4490361"/>
                </a:lnTo>
                <a:cubicBezTo>
                  <a:pt x="26141" y="4486455"/>
                  <a:pt x="26141" y="4481979"/>
                  <a:pt x="28046" y="4478073"/>
                </a:cubicBezTo>
                <a:lnTo>
                  <a:pt x="32713" y="4475407"/>
                </a:lnTo>
                <a:cubicBezTo>
                  <a:pt x="40142" y="4426639"/>
                  <a:pt x="21759" y="4362630"/>
                  <a:pt x="39762" y="4320340"/>
                </a:cubicBezTo>
                <a:lnTo>
                  <a:pt x="39762" y="4301956"/>
                </a:lnTo>
                <a:lnTo>
                  <a:pt x="33379" y="4298052"/>
                </a:lnTo>
                <a:lnTo>
                  <a:pt x="33379" y="4294528"/>
                </a:lnTo>
                <a:lnTo>
                  <a:pt x="39762" y="4290717"/>
                </a:lnTo>
                <a:lnTo>
                  <a:pt x="39762" y="4279573"/>
                </a:lnTo>
                <a:cubicBezTo>
                  <a:pt x="28808" y="4275667"/>
                  <a:pt x="34142" y="4271381"/>
                  <a:pt x="39762" y="4268048"/>
                </a:cubicBezTo>
                <a:cubicBezTo>
                  <a:pt x="39762" y="4265285"/>
                  <a:pt x="39762" y="4262999"/>
                  <a:pt x="39095" y="4261095"/>
                </a:cubicBezTo>
                <a:lnTo>
                  <a:pt x="33379" y="4257855"/>
                </a:lnTo>
                <a:lnTo>
                  <a:pt x="33379" y="4250331"/>
                </a:lnTo>
                <a:lnTo>
                  <a:pt x="39380" y="4246521"/>
                </a:lnTo>
                <a:lnTo>
                  <a:pt x="39380" y="4195086"/>
                </a:lnTo>
                <a:lnTo>
                  <a:pt x="32999" y="4191181"/>
                </a:lnTo>
                <a:lnTo>
                  <a:pt x="32999" y="4139746"/>
                </a:lnTo>
                <a:lnTo>
                  <a:pt x="39571" y="4135745"/>
                </a:lnTo>
                <a:cubicBezTo>
                  <a:pt x="39571" y="4134412"/>
                  <a:pt x="39571" y="4133269"/>
                  <a:pt x="39571" y="4132221"/>
                </a:cubicBezTo>
                <a:lnTo>
                  <a:pt x="33379" y="4128220"/>
                </a:lnTo>
                <a:cubicBezTo>
                  <a:pt x="33142" y="4123363"/>
                  <a:pt x="33399" y="4118410"/>
                  <a:pt x="34142" y="4113552"/>
                </a:cubicBezTo>
                <a:cubicBezTo>
                  <a:pt x="43667" y="4110409"/>
                  <a:pt x="43667" y="4090882"/>
                  <a:pt x="33475" y="4088120"/>
                </a:cubicBezTo>
                <a:cubicBezTo>
                  <a:pt x="35666" y="4077738"/>
                  <a:pt x="27569" y="4059545"/>
                  <a:pt x="39857" y="4054973"/>
                </a:cubicBezTo>
                <a:lnTo>
                  <a:pt x="39857" y="4022017"/>
                </a:lnTo>
                <a:lnTo>
                  <a:pt x="46524" y="4018016"/>
                </a:lnTo>
                <a:lnTo>
                  <a:pt x="46524" y="3973916"/>
                </a:lnTo>
                <a:lnTo>
                  <a:pt x="40238" y="3970105"/>
                </a:lnTo>
                <a:lnTo>
                  <a:pt x="40238" y="3962866"/>
                </a:lnTo>
                <a:lnTo>
                  <a:pt x="46619" y="3958675"/>
                </a:lnTo>
                <a:cubicBezTo>
                  <a:pt x="47382" y="3927910"/>
                  <a:pt x="45096" y="3896573"/>
                  <a:pt x="47477" y="3866473"/>
                </a:cubicBezTo>
                <a:lnTo>
                  <a:pt x="52144" y="3863901"/>
                </a:lnTo>
                <a:cubicBezTo>
                  <a:pt x="53678" y="3846309"/>
                  <a:pt x="53678" y="3828621"/>
                  <a:pt x="52144" y="3811038"/>
                </a:cubicBezTo>
                <a:lnTo>
                  <a:pt x="47477" y="3808371"/>
                </a:lnTo>
                <a:cubicBezTo>
                  <a:pt x="45562" y="3784644"/>
                  <a:pt x="45876" y="3760794"/>
                  <a:pt x="48429" y="3737124"/>
                </a:cubicBezTo>
                <a:lnTo>
                  <a:pt x="53192" y="3734457"/>
                </a:lnTo>
                <a:lnTo>
                  <a:pt x="53192" y="3723313"/>
                </a:lnTo>
                <a:lnTo>
                  <a:pt x="46810" y="3719503"/>
                </a:lnTo>
                <a:lnTo>
                  <a:pt x="46810" y="3715979"/>
                </a:lnTo>
                <a:lnTo>
                  <a:pt x="53096" y="3712073"/>
                </a:lnTo>
                <a:lnTo>
                  <a:pt x="53096" y="3657019"/>
                </a:lnTo>
                <a:lnTo>
                  <a:pt x="46810" y="3652828"/>
                </a:lnTo>
                <a:cubicBezTo>
                  <a:pt x="47572" y="3623300"/>
                  <a:pt x="45286" y="3593201"/>
                  <a:pt x="47667" y="3564341"/>
                </a:cubicBezTo>
                <a:cubicBezTo>
                  <a:pt x="55764" y="3559387"/>
                  <a:pt x="55764" y="3559197"/>
                  <a:pt x="47667" y="3554149"/>
                </a:cubicBezTo>
                <a:cubicBezTo>
                  <a:pt x="41190" y="3527098"/>
                  <a:pt x="57192" y="3485950"/>
                  <a:pt x="40619" y="3465376"/>
                </a:cubicBezTo>
                <a:lnTo>
                  <a:pt x="40619" y="3388033"/>
                </a:lnTo>
                <a:lnTo>
                  <a:pt x="46905" y="3384127"/>
                </a:lnTo>
                <a:lnTo>
                  <a:pt x="46905" y="3380603"/>
                </a:lnTo>
                <a:cubicBezTo>
                  <a:pt x="37380" y="3376127"/>
                  <a:pt x="39476" y="3373745"/>
                  <a:pt x="46905" y="3368792"/>
                </a:cubicBezTo>
                <a:cubicBezTo>
                  <a:pt x="47239" y="3365153"/>
                  <a:pt x="46943" y="3361477"/>
                  <a:pt x="46048" y="3357934"/>
                </a:cubicBezTo>
                <a:cubicBezTo>
                  <a:pt x="27569" y="3342122"/>
                  <a:pt x="53192" y="3286115"/>
                  <a:pt x="34428" y="3270399"/>
                </a:cubicBezTo>
                <a:cubicBezTo>
                  <a:pt x="34428" y="3269256"/>
                  <a:pt x="34428" y="3268017"/>
                  <a:pt x="33666" y="3266684"/>
                </a:cubicBezTo>
                <a:lnTo>
                  <a:pt x="40142" y="3262588"/>
                </a:lnTo>
                <a:lnTo>
                  <a:pt x="40142" y="3137620"/>
                </a:lnTo>
                <a:lnTo>
                  <a:pt x="46905" y="3133525"/>
                </a:lnTo>
                <a:lnTo>
                  <a:pt x="46905" y="3041609"/>
                </a:lnTo>
                <a:lnTo>
                  <a:pt x="53287" y="3037703"/>
                </a:lnTo>
                <a:lnTo>
                  <a:pt x="53287" y="3026844"/>
                </a:lnTo>
                <a:lnTo>
                  <a:pt x="47286" y="3022939"/>
                </a:lnTo>
                <a:lnTo>
                  <a:pt x="47286" y="3015224"/>
                </a:lnTo>
                <a:cubicBezTo>
                  <a:pt x="56811" y="3013129"/>
                  <a:pt x="56811" y="2984935"/>
                  <a:pt x="47286" y="2982649"/>
                </a:cubicBezTo>
                <a:cubicBezTo>
                  <a:pt x="40523" y="2950835"/>
                  <a:pt x="57287" y="2904544"/>
                  <a:pt x="40238" y="2879207"/>
                </a:cubicBezTo>
                <a:lnTo>
                  <a:pt x="46619" y="2875302"/>
                </a:lnTo>
                <a:lnTo>
                  <a:pt x="46619" y="2842250"/>
                </a:lnTo>
                <a:cubicBezTo>
                  <a:pt x="37094" y="2838154"/>
                  <a:pt x="38619" y="2835297"/>
                  <a:pt x="46143" y="2831201"/>
                </a:cubicBezTo>
                <a:lnTo>
                  <a:pt x="46143" y="2823581"/>
                </a:lnTo>
                <a:lnTo>
                  <a:pt x="41095" y="2820724"/>
                </a:lnTo>
                <a:cubicBezTo>
                  <a:pt x="39180" y="2816818"/>
                  <a:pt x="39180" y="2812246"/>
                  <a:pt x="41095" y="2808341"/>
                </a:cubicBezTo>
                <a:lnTo>
                  <a:pt x="46429" y="2805388"/>
                </a:lnTo>
                <a:cubicBezTo>
                  <a:pt x="40619" y="2733284"/>
                  <a:pt x="57669" y="2646321"/>
                  <a:pt x="40047" y="2580694"/>
                </a:cubicBezTo>
                <a:lnTo>
                  <a:pt x="46429" y="2576788"/>
                </a:lnTo>
                <a:lnTo>
                  <a:pt x="46429" y="2499541"/>
                </a:lnTo>
                <a:lnTo>
                  <a:pt x="52811" y="2495731"/>
                </a:lnTo>
                <a:lnTo>
                  <a:pt x="52811" y="2473728"/>
                </a:lnTo>
                <a:lnTo>
                  <a:pt x="46048" y="2469442"/>
                </a:lnTo>
                <a:lnTo>
                  <a:pt x="46048" y="2440295"/>
                </a:lnTo>
                <a:cubicBezTo>
                  <a:pt x="36523" y="2438581"/>
                  <a:pt x="36523" y="2413435"/>
                  <a:pt x="46048" y="2411720"/>
                </a:cubicBezTo>
                <a:cubicBezTo>
                  <a:pt x="46048" y="2410577"/>
                  <a:pt x="46048" y="2409434"/>
                  <a:pt x="46810" y="2408005"/>
                </a:cubicBezTo>
                <a:lnTo>
                  <a:pt x="40428" y="2403910"/>
                </a:lnTo>
                <a:lnTo>
                  <a:pt x="40428" y="2323233"/>
                </a:lnTo>
                <a:lnTo>
                  <a:pt x="33761" y="2319232"/>
                </a:lnTo>
                <a:lnTo>
                  <a:pt x="40047" y="2315423"/>
                </a:lnTo>
                <a:lnTo>
                  <a:pt x="40047" y="2260273"/>
                </a:lnTo>
                <a:lnTo>
                  <a:pt x="34046" y="2256463"/>
                </a:lnTo>
                <a:lnTo>
                  <a:pt x="34046" y="2230555"/>
                </a:lnTo>
                <a:lnTo>
                  <a:pt x="39380" y="2227602"/>
                </a:lnTo>
                <a:cubicBezTo>
                  <a:pt x="42714" y="2199503"/>
                  <a:pt x="37666" y="2169880"/>
                  <a:pt x="41095" y="2141877"/>
                </a:cubicBezTo>
                <a:lnTo>
                  <a:pt x="46048" y="2139115"/>
                </a:lnTo>
                <a:cubicBezTo>
                  <a:pt x="52525" y="2114445"/>
                  <a:pt x="36523" y="2075964"/>
                  <a:pt x="53192" y="2057676"/>
                </a:cubicBezTo>
                <a:lnTo>
                  <a:pt x="53192" y="1991001"/>
                </a:lnTo>
                <a:lnTo>
                  <a:pt x="46810" y="1987191"/>
                </a:lnTo>
                <a:lnTo>
                  <a:pt x="46810" y="1972617"/>
                </a:lnTo>
                <a:lnTo>
                  <a:pt x="53192" y="1968808"/>
                </a:lnTo>
                <a:lnTo>
                  <a:pt x="53192" y="1954139"/>
                </a:lnTo>
                <a:lnTo>
                  <a:pt x="46810" y="1950043"/>
                </a:lnTo>
                <a:cubicBezTo>
                  <a:pt x="46334" y="1943871"/>
                  <a:pt x="46591" y="1937670"/>
                  <a:pt x="47572" y="1931565"/>
                </a:cubicBezTo>
                <a:lnTo>
                  <a:pt x="52239" y="1928898"/>
                </a:lnTo>
                <a:cubicBezTo>
                  <a:pt x="53192" y="1904038"/>
                  <a:pt x="57383" y="1900323"/>
                  <a:pt x="47572" y="1895561"/>
                </a:cubicBezTo>
                <a:lnTo>
                  <a:pt x="46715" y="1891846"/>
                </a:lnTo>
                <a:lnTo>
                  <a:pt x="53192" y="1887750"/>
                </a:lnTo>
                <a:lnTo>
                  <a:pt x="53192" y="1854889"/>
                </a:lnTo>
                <a:lnTo>
                  <a:pt x="59955" y="1850888"/>
                </a:lnTo>
                <a:lnTo>
                  <a:pt x="59955" y="1847269"/>
                </a:lnTo>
                <a:lnTo>
                  <a:pt x="53192" y="1843173"/>
                </a:lnTo>
                <a:lnTo>
                  <a:pt x="53192" y="1769926"/>
                </a:lnTo>
                <a:lnTo>
                  <a:pt x="47191" y="1766020"/>
                </a:lnTo>
                <a:lnTo>
                  <a:pt x="47191" y="1732778"/>
                </a:lnTo>
                <a:lnTo>
                  <a:pt x="53382" y="1729349"/>
                </a:lnTo>
                <a:cubicBezTo>
                  <a:pt x="51477" y="1719824"/>
                  <a:pt x="58907" y="1704013"/>
                  <a:pt x="46810" y="1699822"/>
                </a:cubicBezTo>
                <a:cubicBezTo>
                  <a:pt x="46810" y="1692964"/>
                  <a:pt x="43953" y="1683915"/>
                  <a:pt x="53192" y="1681533"/>
                </a:cubicBezTo>
                <a:lnTo>
                  <a:pt x="53192" y="1674104"/>
                </a:lnTo>
                <a:lnTo>
                  <a:pt x="46810" y="1670294"/>
                </a:lnTo>
                <a:lnTo>
                  <a:pt x="46810" y="1593046"/>
                </a:lnTo>
                <a:lnTo>
                  <a:pt x="53192" y="1589236"/>
                </a:lnTo>
                <a:lnTo>
                  <a:pt x="53192" y="1581902"/>
                </a:lnTo>
                <a:lnTo>
                  <a:pt x="47191" y="1578092"/>
                </a:lnTo>
                <a:lnTo>
                  <a:pt x="47191" y="1530467"/>
                </a:lnTo>
                <a:cubicBezTo>
                  <a:pt x="64336" y="1518847"/>
                  <a:pt x="44047" y="1484080"/>
                  <a:pt x="56716" y="1469888"/>
                </a:cubicBezTo>
                <a:cubicBezTo>
                  <a:pt x="59764" y="1469888"/>
                  <a:pt x="63383" y="1470460"/>
                  <a:pt x="66241" y="1467698"/>
                </a:cubicBezTo>
                <a:cubicBezTo>
                  <a:pt x="67194" y="1453696"/>
                  <a:pt x="66241" y="1457601"/>
                  <a:pt x="53382" y="1453505"/>
                </a:cubicBezTo>
                <a:cubicBezTo>
                  <a:pt x="50620" y="1445980"/>
                  <a:pt x="62907" y="1449219"/>
                  <a:pt x="66146" y="1445790"/>
                </a:cubicBezTo>
                <a:lnTo>
                  <a:pt x="66146" y="1438551"/>
                </a:lnTo>
                <a:cubicBezTo>
                  <a:pt x="62526" y="1436169"/>
                  <a:pt x="55764" y="1437408"/>
                  <a:pt x="53287" y="1434741"/>
                </a:cubicBezTo>
                <a:lnTo>
                  <a:pt x="53287" y="1427597"/>
                </a:lnTo>
                <a:lnTo>
                  <a:pt x="59192" y="1423692"/>
                </a:lnTo>
                <a:lnTo>
                  <a:pt x="59192" y="1416262"/>
                </a:lnTo>
                <a:cubicBezTo>
                  <a:pt x="50715" y="1411024"/>
                  <a:pt x="50715" y="1410833"/>
                  <a:pt x="59192" y="1405594"/>
                </a:cubicBezTo>
                <a:lnTo>
                  <a:pt x="59192" y="1398165"/>
                </a:lnTo>
                <a:lnTo>
                  <a:pt x="53096" y="1394260"/>
                </a:lnTo>
                <a:lnTo>
                  <a:pt x="53096" y="1310249"/>
                </a:lnTo>
                <a:lnTo>
                  <a:pt x="46429" y="1306249"/>
                </a:lnTo>
                <a:lnTo>
                  <a:pt x="46429" y="1162136"/>
                </a:lnTo>
                <a:cubicBezTo>
                  <a:pt x="55954" y="1157658"/>
                  <a:pt x="53954" y="1155373"/>
                  <a:pt x="46429" y="1150325"/>
                </a:cubicBezTo>
                <a:cubicBezTo>
                  <a:pt x="46429" y="1146800"/>
                  <a:pt x="45476" y="1142704"/>
                  <a:pt x="47286" y="1139466"/>
                </a:cubicBezTo>
                <a:lnTo>
                  <a:pt x="52144" y="1136799"/>
                </a:lnTo>
                <a:cubicBezTo>
                  <a:pt x="55478" y="1113558"/>
                  <a:pt x="50430" y="1089174"/>
                  <a:pt x="53858" y="1065743"/>
                </a:cubicBezTo>
                <a:lnTo>
                  <a:pt x="59573" y="1062599"/>
                </a:lnTo>
                <a:cubicBezTo>
                  <a:pt x="59573" y="1055646"/>
                  <a:pt x="62241" y="1046693"/>
                  <a:pt x="53096" y="1044216"/>
                </a:cubicBezTo>
                <a:lnTo>
                  <a:pt x="53096" y="808568"/>
                </a:lnTo>
                <a:lnTo>
                  <a:pt x="46429" y="804567"/>
                </a:lnTo>
                <a:lnTo>
                  <a:pt x="46429" y="801042"/>
                </a:lnTo>
                <a:lnTo>
                  <a:pt x="52811" y="797137"/>
                </a:lnTo>
                <a:lnTo>
                  <a:pt x="52811" y="708840"/>
                </a:lnTo>
                <a:lnTo>
                  <a:pt x="46429" y="704840"/>
                </a:lnTo>
                <a:cubicBezTo>
                  <a:pt x="45286" y="700840"/>
                  <a:pt x="50810" y="699411"/>
                  <a:pt x="53001" y="696839"/>
                </a:cubicBezTo>
                <a:cubicBezTo>
                  <a:pt x="53001" y="691315"/>
                  <a:pt x="53858" y="685314"/>
                  <a:pt x="47191" y="683409"/>
                </a:cubicBezTo>
                <a:cubicBezTo>
                  <a:pt x="45419" y="663368"/>
                  <a:pt x="45676" y="643204"/>
                  <a:pt x="47953" y="623211"/>
                </a:cubicBezTo>
                <a:lnTo>
                  <a:pt x="52811" y="620449"/>
                </a:lnTo>
                <a:lnTo>
                  <a:pt x="52811" y="539391"/>
                </a:lnTo>
                <a:lnTo>
                  <a:pt x="46429" y="535581"/>
                </a:lnTo>
                <a:lnTo>
                  <a:pt x="46429" y="517293"/>
                </a:lnTo>
                <a:lnTo>
                  <a:pt x="52620" y="513483"/>
                </a:lnTo>
                <a:lnTo>
                  <a:pt x="46810" y="509673"/>
                </a:lnTo>
                <a:lnTo>
                  <a:pt x="46810" y="380895"/>
                </a:lnTo>
                <a:lnTo>
                  <a:pt x="53192" y="376513"/>
                </a:lnTo>
                <a:cubicBezTo>
                  <a:pt x="53192" y="373846"/>
                  <a:pt x="53192" y="371465"/>
                  <a:pt x="52525" y="369560"/>
                </a:cubicBezTo>
                <a:lnTo>
                  <a:pt x="46429" y="366131"/>
                </a:lnTo>
                <a:cubicBezTo>
                  <a:pt x="41476" y="329269"/>
                  <a:pt x="56526" y="278692"/>
                  <a:pt x="40238" y="248402"/>
                </a:cubicBezTo>
                <a:cubicBezTo>
                  <a:pt x="40238" y="247164"/>
                  <a:pt x="40238" y="246021"/>
                  <a:pt x="40238" y="244687"/>
                </a:cubicBezTo>
                <a:lnTo>
                  <a:pt x="46810" y="240687"/>
                </a:lnTo>
                <a:lnTo>
                  <a:pt x="46810" y="222399"/>
                </a:lnTo>
                <a:lnTo>
                  <a:pt x="40238" y="218494"/>
                </a:lnTo>
                <a:cubicBezTo>
                  <a:pt x="40238" y="182775"/>
                  <a:pt x="41000" y="147151"/>
                  <a:pt x="40238" y="111623"/>
                </a:cubicBezTo>
                <a:cubicBezTo>
                  <a:pt x="33475" y="107527"/>
                  <a:pt x="23474" y="111623"/>
                  <a:pt x="15949" y="108956"/>
                </a:cubicBezTo>
                <a:cubicBezTo>
                  <a:pt x="13806" y="105165"/>
                  <a:pt x="13530" y="100603"/>
                  <a:pt x="15187" y="96574"/>
                </a:cubicBezTo>
                <a:lnTo>
                  <a:pt x="40714" y="82382"/>
                </a:lnTo>
                <a:lnTo>
                  <a:pt x="40714" y="-581"/>
                </a:lnTo>
                <a:lnTo>
                  <a:pt x="612214" y="-581"/>
                </a:lnTo>
                <a:lnTo>
                  <a:pt x="612214" y="5324"/>
                </a:lnTo>
                <a:lnTo>
                  <a:pt x="618501" y="9229"/>
                </a:lnTo>
                <a:cubicBezTo>
                  <a:pt x="605451" y="15707"/>
                  <a:pt x="614881" y="37233"/>
                  <a:pt x="612214" y="49616"/>
                </a:cubicBezTo>
                <a:lnTo>
                  <a:pt x="617453" y="52568"/>
                </a:lnTo>
                <a:cubicBezTo>
                  <a:pt x="620691" y="64475"/>
                  <a:pt x="617453" y="78191"/>
                  <a:pt x="618786" y="90668"/>
                </a:cubicBezTo>
                <a:cubicBezTo>
                  <a:pt x="604689" y="98860"/>
                  <a:pt x="615262" y="122958"/>
                  <a:pt x="612214" y="137531"/>
                </a:cubicBezTo>
                <a:cubicBezTo>
                  <a:pt x="613262" y="140103"/>
                  <a:pt x="615834" y="140293"/>
                  <a:pt x="618691" y="142198"/>
                </a:cubicBezTo>
                <a:cubicBezTo>
                  <a:pt x="618691" y="173821"/>
                  <a:pt x="618691" y="206492"/>
                  <a:pt x="618691" y="238020"/>
                </a:cubicBezTo>
                <a:lnTo>
                  <a:pt x="624311" y="241259"/>
                </a:lnTo>
                <a:cubicBezTo>
                  <a:pt x="623549" y="255641"/>
                  <a:pt x="631931" y="280978"/>
                  <a:pt x="618977" y="289455"/>
                </a:cubicBezTo>
                <a:lnTo>
                  <a:pt x="618977" y="300885"/>
                </a:lnTo>
                <a:cubicBezTo>
                  <a:pt x="621930" y="303647"/>
                  <a:pt x="631264" y="305362"/>
                  <a:pt x="631835" y="310410"/>
                </a:cubicBezTo>
                <a:cubicBezTo>
                  <a:pt x="620120" y="309362"/>
                  <a:pt x="627168" y="326602"/>
                  <a:pt x="625072" y="333841"/>
                </a:cubicBezTo>
                <a:lnTo>
                  <a:pt x="631550" y="338032"/>
                </a:lnTo>
                <a:lnTo>
                  <a:pt x="631550" y="360035"/>
                </a:lnTo>
                <a:lnTo>
                  <a:pt x="625359" y="363845"/>
                </a:lnTo>
                <a:lnTo>
                  <a:pt x="625359" y="367369"/>
                </a:lnTo>
                <a:lnTo>
                  <a:pt x="631740" y="371274"/>
                </a:lnTo>
                <a:lnTo>
                  <a:pt x="631740" y="376799"/>
                </a:lnTo>
                <a:lnTo>
                  <a:pt x="625454" y="380609"/>
                </a:lnTo>
                <a:lnTo>
                  <a:pt x="625454" y="402802"/>
                </a:lnTo>
                <a:cubicBezTo>
                  <a:pt x="642980" y="409184"/>
                  <a:pt x="615929" y="415185"/>
                  <a:pt x="631169" y="420709"/>
                </a:cubicBezTo>
                <a:cubicBezTo>
                  <a:pt x="631883" y="423119"/>
                  <a:pt x="632102" y="425643"/>
                  <a:pt x="631835" y="428139"/>
                </a:cubicBezTo>
                <a:lnTo>
                  <a:pt x="625359" y="432235"/>
                </a:lnTo>
                <a:lnTo>
                  <a:pt x="625359" y="461476"/>
                </a:lnTo>
                <a:lnTo>
                  <a:pt x="631550" y="465381"/>
                </a:lnTo>
                <a:lnTo>
                  <a:pt x="625454" y="469096"/>
                </a:lnTo>
                <a:cubicBezTo>
                  <a:pt x="624025" y="474621"/>
                  <a:pt x="636312" y="476812"/>
                  <a:pt x="630883" y="484241"/>
                </a:cubicBezTo>
                <a:cubicBezTo>
                  <a:pt x="623073" y="486432"/>
                  <a:pt x="620405" y="508720"/>
                  <a:pt x="632312" y="507672"/>
                </a:cubicBezTo>
                <a:cubicBezTo>
                  <a:pt x="649457" y="550250"/>
                  <a:pt x="632312" y="619782"/>
                  <a:pt x="638408" y="671312"/>
                </a:cubicBezTo>
                <a:lnTo>
                  <a:pt x="632026" y="675408"/>
                </a:lnTo>
                <a:lnTo>
                  <a:pt x="632026" y="686362"/>
                </a:lnTo>
                <a:lnTo>
                  <a:pt x="638408" y="690172"/>
                </a:lnTo>
                <a:lnTo>
                  <a:pt x="638408" y="693696"/>
                </a:lnTo>
                <a:lnTo>
                  <a:pt x="632026" y="697506"/>
                </a:lnTo>
                <a:lnTo>
                  <a:pt x="632026" y="704935"/>
                </a:lnTo>
                <a:cubicBezTo>
                  <a:pt x="649362" y="753417"/>
                  <a:pt x="632883" y="823045"/>
                  <a:pt x="638408" y="878005"/>
                </a:cubicBezTo>
                <a:cubicBezTo>
                  <a:pt x="619358" y="925630"/>
                  <a:pt x="639075" y="997543"/>
                  <a:pt x="630979" y="1051740"/>
                </a:cubicBezTo>
                <a:cubicBezTo>
                  <a:pt x="622882" y="1056598"/>
                  <a:pt x="622882" y="1056884"/>
                  <a:pt x="630979" y="1061932"/>
                </a:cubicBezTo>
                <a:cubicBezTo>
                  <a:pt x="631692" y="1064342"/>
                  <a:pt x="631912" y="1066866"/>
                  <a:pt x="631645" y="1069362"/>
                </a:cubicBezTo>
                <a:lnTo>
                  <a:pt x="625168" y="1073362"/>
                </a:lnTo>
                <a:lnTo>
                  <a:pt x="625168" y="1084316"/>
                </a:lnTo>
                <a:lnTo>
                  <a:pt x="631550" y="1088126"/>
                </a:lnTo>
                <a:lnTo>
                  <a:pt x="631550" y="1091841"/>
                </a:lnTo>
                <a:cubicBezTo>
                  <a:pt x="624120" y="1097366"/>
                  <a:pt x="616976" y="1088888"/>
                  <a:pt x="608976" y="1089936"/>
                </a:cubicBezTo>
                <a:lnTo>
                  <a:pt x="595450" y="1097175"/>
                </a:lnTo>
                <a:lnTo>
                  <a:pt x="588782" y="1093936"/>
                </a:lnTo>
                <a:lnTo>
                  <a:pt x="579257" y="1098985"/>
                </a:lnTo>
                <a:lnTo>
                  <a:pt x="579257" y="1106509"/>
                </a:lnTo>
                <a:cubicBezTo>
                  <a:pt x="591830" y="1111367"/>
                  <a:pt x="590783" y="1118225"/>
                  <a:pt x="602689" y="1123083"/>
                </a:cubicBezTo>
                <a:lnTo>
                  <a:pt x="609166" y="1123083"/>
                </a:lnTo>
                <a:cubicBezTo>
                  <a:pt x="611929" y="1127274"/>
                  <a:pt x="620882" y="1125464"/>
                  <a:pt x="625263" y="1128512"/>
                </a:cubicBezTo>
                <a:cubicBezTo>
                  <a:pt x="624596" y="1132322"/>
                  <a:pt x="627930" y="1142228"/>
                  <a:pt x="620882" y="1140704"/>
                </a:cubicBezTo>
                <a:cubicBezTo>
                  <a:pt x="618024" y="1140133"/>
                  <a:pt x="618596" y="1137847"/>
                  <a:pt x="618691" y="1135846"/>
                </a:cubicBezTo>
                <a:cubicBezTo>
                  <a:pt x="609166" y="1128607"/>
                  <a:pt x="600498" y="1130512"/>
                  <a:pt x="588497" y="1130417"/>
                </a:cubicBezTo>
                <a:lnTo>
                  <a:pt x="573733" y="1139942"/>
                </a:lnTo>
                <a:cubicBezTo>
                  <a:pt x="577162" y="1143086"/>
                  <a:pt x="583258" y="1145371"/>
                  <a:pt x="588401" y="1148896"/>
                </a:cubicBezTo>
                <a:cubicBezTo>
                  <a:pt x="596679" y="1143857"/>
                  <a:pt x="607080" y="1143857"/>
                  <a:pt x="615357" y="1148896"/>
                </a:cubicBezTo>
                <a:lnTo>
                  <a:pt x="622120" y="1145467"/>
                </a:lnTo>
                <a:cubicBezTo>
                  <a:pt x="626121" y="1148610"/>
                  <a:pt x="628216" y="1181471"/>
                  <a:pt x="621358" y="1181662"/>
                </a:cubicBezTo>
                <a:cubicBezTo>
                  <a:pt x="613414" y="1178175"/>
                  <a:pt x="605013" y="1175871"/>
                  <a:pt x="596403" y="1174804"/>
                </a:cubicBezTo>
                <a:cubicBezTo>
                  <a:pt x="592592" y="1176375"/>
                  <a:pt x="589030" y="1178490"/>
                  <a:pt x="585830" y="1181090"/>
                </a:cubicBezTo>
                <a:cubicBezTo>
                  <a:pt x="593640" y="1197283"/>
                  <a:pt x="618596" y="1193187"/>
                  <a:pt x="631835" y="1202902"/>
                </a:cubicBezTo>
                <a:cubicBezTo>
                  <a:pt x="631835" y="1204045"/>
                  <a:pt x="631835" y="1205283"/>
                  <a:pt x="631169" y="1206426"/>
                </a:cubicBezTo>
                <a:cubicBezTo>
                  <a:pt x="615547" y="1218333"/>
                  <a:pt x="594974" y="1210713"/>
                  <a:pt x="579067" y="1220905"/>
                </a:cubicBezTo>
                <a:cubicBezTo>
                  <a:pt x="583067" y="1224715"/>
                  <a:pt x="612023" y="1229001"/>
                  <a:pt x="592879" y="1233763"/>
                </a:cubicBezTo>
                <a:cubicBezTo>
                  <a:pt x="587449" y="1233763"/>
                  <a:pt x="584591" y="1236144"/>
                  <a:pt x="585830" y="1238240"/>
                </a:cubicBezTo>
                <a:cubicBezTo>
                  <a:pt x="593069" y="1242431"/>
                  <a:pt x="590973" y="1247289"/>
                  <a:pt x="598403" y="1250051"/>
                </a:cubicBezTo>
                <a:cubicBezTo>
                  <a:pt x="596688" y="1253766"/>
                  <a:pt x="588306" y="1250813"/>
                  <a:pt x="585925" y="1253957"/>
                </a:cubicBezTo>
                <a:lnTo>
                  <a:pt x="598689" y="1261577"/>
                </a:lnTo>
                <a:cubicBezTo>
                  <a:pt x="590687" y="1266434"/>
                  <a:pt x="590687" y="1266434"/>
                  <a:pt x="595736" y="1271102"/>
                </a:cubicBezTo>
                <a:cubicBezTo>
                  <a:pt x="605261" y="1270625"/>
                  <a:pt x="614786" y="1273007"/>
                  <a:pt x="622215" y="1267482"/>
                </a:cubicBezTo>
                <a:cubicBezTo>
                  <a:pt x="625120" y="1268577"/>
                  <a:pt x="626587" y="1271825"/>
                  <a:pt x="625492" y="1274721"/>
                </a:cubicBezTo>
                <a:cubicBezTo>
                  <a:pt x="624720" y="1276759"/>
                  <a:pt x="622853" y="1278159"/>
                  <a:pt x="620691" y="1278341"/>
                </a:cubicBezTo>
                <a:cubicBezTo>
                  <a:pt x="613090" y="1277778"/>
                  <a:pt x="605509" y="1279684"/>
                  <a:pt x="599069" y="1283769"/>
                </a:cubicBezTo>
                <a:lnTo>
                  <a:pt x="599069" y="1291390"/>
                </a:lnTo>
                <a:cubicBezTo>
                  <a:pt x="606404" y="1296057"/>
                  <a:pt x="635170" y="1287866"/>
                  <a:pt x="622215" y="1304153"/>
                </a:cubicBezTo>
                <a:lnTo>
                  <a:pt x="608594" y="1297009"/>
                </a:lnTo>
                <a:lnTo>
                  <a:pt x="579257" y="1313393"/>
                </a:lnTo>
                <a:cubicBezTo>
                  <a:pt x="588116" y="1318822"/>
                  <a:pt x="588116" y="1319107"/>
                  <a:pt x="579257" y="1324251"/>
                </a:cubicBezTo>
                <a:cubicBezTo>
                  <a:pt x="585792" y="1326184"/>
                  <a:pt x="592164" y="1328642"/>
                  <a:pt x="598307" y="1331585"/>
                </a:cubicBezTo>
                <a:lnTo>
                  <a:pt x="598307" y="1339205"/>
                </a:lnTo>
                <a:lnTo>
                  <a:pt x="591354" y="1343587"/>
                </a:lnTo>
                <a:lnTo>
                  <a:pt x="594212" y="1348349"/>
                </a:lnTo>
                <a:lnTo>
                  <a:pt x="601927" y="1348349"/>
                </a:lnTo>
                <a:cubicBezTo>
                  <a:pt x="606785" y="1351493"/>
                  <a:pt x="611452" y="1354635"/>
                  <a:pt x="617262" y="1357874"/>
                </a:cubicBezTo>
                <a:cubicBezTo>
                  <a:pt x="614595" y="1361113"/>
                  <a:pt x="608404" y="1358732"/>
                  <a:pt x="596497" y="1360446"/>
                </a:cubicBezTo>
                <a:cubicBezTo>
                  <a:pt x="598212" y="1360446"/>
                  <a:pt x="596497" y="1363208"/>
                  <a:pt x="591640" y="1365018"/>
                </a:cubicBezTo>
                <a:cubicBezTo>
                  <a:pt x="599641" y="1366732"/>
                  <a:pt x="596403" y="1371781"/>
                  <a:pt x="601641" y="1374067"/>
                </a:cubicBezTo>
                <a:cubicBezTo>
                  <a:pt x="608937" y="1373409"/>
                  <a:pt x="616281" y="1373828"/>
                  <a:pt x="623453" y="1375305"/>
                </a:cubicBezTo>
                <a:cubicBezTo>
                  <a:pt x="633645" y="1392926"/>
                  <a:pt x="590211" y="1380924"/>
                  <a:pt x="591830" y="1394355"/>
                </a:cubicBezTo>
                <a:cubicBezTo>
                  <a:pt x="599736" y="1400165"/>
                  <a:pt x="617357" y="1398069"/>
                  <a:pt x="624692" y="1405308"/>
                </a:cubicBezTo>
                <a:cubicBezTo>
                  <a:pt x="626216" y="1410928"/>
                  <a:pt x="619358" y="1410738"/>
                  <a:pt x="615167" y="1410738"/>
                </a:cubicBezTo>
                <a:cubicBezTo>
                  <a:pt x="607071" y="1413214"/>
                  <a:pt x="621739" y="1417119"/>
                  <a:pt x="624692" y="1419596"/>
                </a:cubicBezTo>
                <a:cubicBezTo>
                  <a:pt x="614500" y="1424073"/>
                  <a:pt x="600784" y="1419596"/>
                  <a:pt x="592497" y="1426930"/>
                </a:cubicBezTo>
                <a:lnTo>
                  <a:pt x="592497" y="1434646"/>
                </a:lnTo>
                <a:lnTo>
                  <a:pt x="604023" y="1441218"/>
                </a:lnTo>
                <a:cubicBezTo>
                  <a:pt x="605928" y="1444647"/>
                  <a:pt x="607166" y="1448742"/>
                  <a:pt x="615357" y="1447504"/>
                </a:cubicBezTo>
                <a:cubicBezTo>
                  <a:pt x="627835" y="1457982"/>
                  <a:pt x="596307" y="1452743"/>
                  <a:pt x="592307" y="1460363"/>
                </a:cubicBezTo>
                <a:lnTo>
                  <a:pt x="592307" y="1467792"/>
                </a:lnTo>
                <a:lnTo>
                  <a:pt x="608594" y="1477317"/>
                </a:lnTo>
                <a:lnTo>
                  <a:pt x="615453" y="1473889"/>
                </a:lnTo>
                <a:cubicBezTo>
                  <a:pt x="620405" y="1476556"/>
                  <a:pt x="617453" y="1484652"/>
                  <a:pt x="618882" y="1490177"/>
                </a:cubicBezTo>
                <a:lnTo>
                  <a:pt x="624882" y="1493986"/>
                </a:lnTo>
                <a:cubicBezTo>
                  <a:pt x="619548" y="1499225"/>
                  <a:pt x="610595" y="1498463"/>
                  <a:pt x="605832" y="1501797"/>
                </a:cubicBezTo>
                <a:cubicBezTo>
                  <a:pt x="604594" y="1508940"/>
                  <a:pt x="619262" y="1506083"/>
                  <a:pt x="624882" y="1512179"/>
                </a:cubicBezTo>
                <a:cubicBezTo>
                  <a:pt x="629073" y="1521704"/>
                  <a:pt x="615357" y="1520847"/>
                  <a:pt x="620691" y="1528086"/>
                </a:cubicBezTo>
                <a:lnTo>
                  <a:pt x="625168" y="1530943"/>
                </a:lnTo>
                <a:lnTo>
                  <a:pt x="625168" y="1541897"/>
                </a:lnTo>
                <a:lnTo>
                  <a:pt x="618786" y="1545707"/>
                </a:lnTo>
                <a:lnTo>
                  <a:pt x="618786" y="1578664"/>
                </a:lnTo>
                <a:lnTo>
                  <a:pt x="624978" y="1582569"/>
                </a:lnTo>
                <a:lnTo>
                  <a:pt x="619167" y="1586283"/>
                </a:lnTo>
                <a:lnTo>
                  <a:pt x="619167" y="1593809"/>
                </a:lnTo>
                <a:cubicBezTo>
                  <a:pt x="626882" y="1596951"/>
                  <a:pt x="624025" y="1601048"/>
                  <a:pt x="631455" y="1604857"/>
                </a:cubicBezTo>
                <a:lnTo>
                  <a:pt x="631455" y="1611334"/>
                </a:lnTo>
                <a:lnTo>
                  <a:pt x="638312" y="1615716"/>
                </a:lnTo>
                <a:lnTo>
                  <a:pt x="638312" y="1659817"/>
                </a:lnTo>
                <a:lnTo>
                  <a:pt x="631931" y="1663626"/>
                </a:lnTo>
                <a:lnTo>
                  <a:pt x="631931" y="1689249"/>
                </a:lnTo>
                <a:lnTo>
                  <a:pt x="625168" y="1693344"/>
                </a:lnTo>
                <a:lnTo>
                  <a:pt x="625168" y="1700393"/>
                </a:lnTo>
                <a:lnTo>
                  <a:pt x="618977" y="1704298"/>
                </a:lnTo>
                <a:cubicBezTo>
                  <a:pt x="617739" y="1707442"/>
                  <a:pt x="620691" y="1709156"/>
                  <a:pt x="624120" y="1710680"/>
                </a:cubicBezTo>
                <a:cubicBezTo>
                  <a:pt x="624882" y="1712966"/>
                  <a:pt x="620977" y="1713347"/>
                  <a:pt x="619358" y="1715062"/>
                </a:cubicBezTo>
                <a:lnTo>
                  <a:pt x="625072" y="1718872"/>
                </a:lnTo>
                <a:lnTo>
                  <a:pt x="625072" y="1747447"/>
                </a:lnTo>
                <a:lnTo>
                  <a:pt x="631835" y="1751543"/>
                </a:lnTo>
                <a:lnTo>
                  <a:pt x="631835" y="1755162"/>
                </a:lnTo>
                <a:lnTo>
                  <a:pt x="625359" y="1759067"/>
                </a:lnTo>
                <a:cubicBezTo>
                  <a:pt x="625359" y="1760305"/>
                  <a:pt x="625359" y="1761544"/>
                  <a:pt x="625359" y="1762591"/>
                </a:cubicBezTo>
                <a:lnTo>
                  <a:pt x="631359" y="1766402"/>
                </a:lnTo>
                <a:cubicBezTo>
                  <a:pt x="632693" y="1769640"/>
                  <a:pt x="629645" y="1771354"/>
                  <a:pt x="626216" y="1772878"/>
                </a:cubicBezTo>
                <a:cubicBezTo>
                  <a:pt x="625454" y="1775069"/>
                  <a:pt x="629359" y="1775545"/>
                  <a:pt x="631645" y="1777736"/>
                </a:cubicBezTo>
                <a:cubicBezTo>
                  <a:pt x="630597" y="1783356"/>
                  <a:pt x="635741" y="1816408"/>
                  <a:pt x="625072" y="1805358"/>
                </a:cubicBezTo>
                <a:cubicBezTo>
                  <a:pt x="625739" y="1799834"/>
                  <a:pt x="615547" y="1802025"/>
                  <a:pt x="612023" y="1799453"/>
                </a:cubicBezTo>
                <a:lnTo>
                  <a:pt x="618310" y="1795643"/>
                </a:lnTo>
                <a:lnTo>
                  <a:pt x="618310" y="1777355"/>
                </a:lnTo>
                <a:lnTo>
                  <a:pt x="612214" y="1773545"/>
                </a:lnTo>
                <a:lnTo>
                  <a:pt x="612214" y="1766115"/>
                </a:lnTo>
                <a:cubicBezTo>
                  <a:pt x="620501" y="1761258"/>
                  <a:pt x="620405" y="1761258"/>
                  <a:pt x="614976" y="1756590"/>
                </a:cubicBezTo>
                <a:cubicBezTo>
                  <a:pt x="603070" y="1754876"/>
                  <a:pt x="593926" y="1750209"/>
                  <a:pt x="583354" y="1759829"/>
                </a:cubicBezTo>
                <a:cubicBezTo>
                  <a:pt x="556493" y="1759829"/>
                  <a:pt x="532299" y="1754591"/>
                  <a:pt x="502772" y="1756877"/>
                </a:cubicBezTo>
                <a:lnTo>
                  <a:pt x="493247" y="1749351"/>
                </a:lnTo>
                <a:cubicBezTo>
                  <a:pt x="470768" y="1747447"/>
                  <a:pt x="457147" y="1751923"/>
                  <a:pt x="437430" y="1753162"/>
                </a:cubicBezTo>
                <a:cubicBezTo>
                  <a:pt x="433525" y="1755962"/>
                  <a:pt x="428801" y="1757372"/>
                  <a:pt x="424000" y="1757162"/>
                </a:cubicBezTo>
                <a:cubicBezTo>
                  <a:pt x="414856" y="1762487"/>
                  <a:pt x="403331" y="1761334"/>
                  <a:pt x="395425" y="1754305"/>
                </a:cubicBezTo>
                <a:cubicBezTo>
                  <a:pt x="394853" y="1749161"/>
                  <a:pt x="401521" y="1748113"/>
                  <a:pt x="404950" y="1745542"/>
                </a:cubicBezTo>
                <a:cubicBezTo>
                  <a:pt x="431906" y="1736017"/>
                  <a:pt x="462957" y="1727159"/>
                  <a:pt x="490675" y="1741732"/>
                </a:cubicBezTo>
                <a:cubicBezTo>
                  <a:pt x="495628" y="1740589"/>
                  <a:pt x="492961" y="1737540"/>
                  <a:pt x="495437" y="1735826"/>
                </a:cubicBezTo>
                <a:cubicBezTo>
                  <a:pt x="498285" y="1733988"/>
                  <a:pt x="501238" y="1732340"/>
                  <a:pt x="504296" y="1730873"/>
                </a:cubicBezTo>
                <a:cubicBezTo>
                  <a:pt x="525060" y="1734302"/>
                  <a:pt x="552397" y="1759448"/>
                  <a:pt x="569828" y="1738303"/>
                </a:cubicBezTo>
                <a:cubicBezTo>
                  <a:pt x="589449" y="1736969"/>
                  <a:pt x="600403" y="1753638"/>
                  <a:pt x="618691" y="1736588"/>
                </a:cubicBezTo>
                <a:lnTo>
                  <a:pt x="618691" y="1729349"/>
                </a:lnTo>
                <a:cubicBezTo>
                  <a:pt x="606309" y="1724396"/>
                  <a:pt x="618691" y="1708775"/>
                  <a:pt x="595355" y="1720491"/>
                </a:cubicBezTo>
                <a:cubicBezTo>
                  <a:pt x="585353" y="1720491"/>
                  <a:pt x="580877" y="1726016"/>
                  <a:pt x="571733" y="1724111"/>
                </a:cubicBezTo>
                <a:cubicBezTo>
                  <a:pt x="564589" y="1721825"/>
                  <a:pt x="560207" y="1718014"/>
                  <a:pt x="552683" y="1722491"/>
                </a:cubicBezTo>
                <a:cubicBezTo>
                  <a:pt x="527470" y="1723368"/>
                  <a:pt x="502238" y="1721482"/>
                  <a:pt x="477435" y="1716871"/>
                </a:cubicBezTo>
                <a:cubicBezTo>
                  <a:pt x="471006" y="1720253"/>
                  <a:pt x="463643" y="1721425"/>
                  <a:pt x="456480" y="1720205"/>
                </a:cubicBezTo>
                <a:cubicBezTo>
                  <a:pt x="455623" y="1718586"/>
                  <a:pt x="454861" y="1716871"/>
                  <a:pt x="453622" y="1714586"/>
                </a:cubicBezTo>
                <a:cubicBezTo>
                  <a:pt x="452385" y="1712300"/>
                  <a:pt x="446955" y="1712204"/>
                  <a:pt x="447908" y="1709347"/>
                </a:cubicBezTo>
                <a:cubicBezTo>
                  <a:pt x="457433" y="1709347"/>
                  <a:pt x="468101" y="1710490"/>
                  <a:pt x="474578" y="1702489"/>
                </a:cubicBezTo>
                <a:lnTo>
                  <a:pt x="471720" y="1698298"/>
                </a:lnTo>
                <a:lnTo>
                  <a:pt x="463720" y="1698298"/>
                </a:lnTo>
                <a:lnTo>
                  <a:pt x="452003" y="1690868"/>
                </a:lnTo>
                <a:lnTo>
                  <a:pt x="444097" y="1690868"/>
                </a:lnTo>
                <a:lnTo>
                  <a:pt x="438573" y="1694583"/>
                </a:lnTo>
                <a:lnTo>
                  <a:pt x="428191" y="1694583"/>
                </a:lnTo>
                <a:cubicBezTo>
                  <a:pt x="427429" y="1691440"/>
                  <a:pt x="432763" y="1690678"/>
                  <a:pt x="434763" y="1688868"/>
                </a:cubicBezTo>
                <a:cubicBezTo>
                  <a:pt x="434763" y="1686201"/>
                  <a:pt x="434763" y="1684677"/>
                  <a:pt x="437811" y="1683725"/>
                </a:cubicBezTo>
                <a:cubicBezTo>
                  <a:pt x="457909" y="1689820"/>
                  <a:pt x="476673" y="1668960"/>
                  <a:pt x="493532" y="1681438"/>
                </a:cubicBezTo>
                <a:cubicBezTo>
                  <a:pt x="494485" y="1692487"/>
                  <a:pt x="514869" y="1686487"/>
                  <a:pt x="520012" y="1681438"/>
                </a:cubicBezTo>
                <a:lnTo>
                  <a:pt x="520012" y="1674200"/>
                </a:lnTo>
                <a:cubicBezTo>
                  <a:pt x="512868" y="1670389"/>
                  <a:pt x="504105" y="1674771"/>
                  <a:pt x="497152" y="1668866"/>
                </a:cubicBezTo>
                <a:cubicBezTo>
                  <a:pt x="488294" y="1667817"/>
                  <a:pt x="474292" y="1678391"/>
                  <a:pt x="467529" y="1669342"/>
                </a:cubicBezTo>
                <a:cubicBezTo>
                  <a:pt x="466005" y="1664865"/>
                  <a:pt x="465910" y="1664865"/>
                  <a:pt x="457147" y="1665532"/>
                </a:cubicBezTo>
                <a:cubicBezTo>
                  <a:pt x="442955" y="1677248"/>
                  <a:pt x="434763" y="1669532"/>
                  <a:pt x="416666" y="1669818"/>
                </a:cubicBezTo>
                <a:cubicBezTo>
                  <a:pt x="413246" y="1672008"/>
                  <a:pt x="409179" y="1672951"/>
                  <a:pt x="405141" y="1672485"/>
                </a:cubicBezTo>
                <a:lnTo>
                  <a:pt x="395616" y="1666961"/>
                </a:lnTo>
                <a:lnTo>
                  <a:pt x="395616" y="1660007"/>
                </a:lnTo>
                <a:lnTo>
                  <a:pt x="382185" y="1652102"/>
                </a:lnTo>
                <a:lnTo>
                  <a:pt x="382185" y="1648482"/>
                </a:lnTo>
                <a:cubicBezTo>
                  <a:pt x="413618" y="1640291"/>
                  <a:pt x="458385" y="1662769"/>
                  <a:pt x="485912" y="1644100"/>
                </a:cubicBezTo>
                <a:cubicBezTo>
                  <a:pt x="470101" y="1642672"/>
                  <a:pt x="450860" y="1639909"/>
                  <a:pt x="436764" y="1646958"/>
                </a:cubicBezTo>
                <a:cubicBezTo>
                  <a:pt x="428867" y="1645548"/>
                  <a:pt x="421428" y="1642290"/>
                  <a:pt x="415046" y="1637433"/>
                </a:cubicBezTo>
                <a:cubicBezTo>
                  <a:pt x="415046" y="1636100"/>
                  <a:pt x="414570" y="1634861"/>
                  <a:pt x="414380" y="1633718"/>
                </a:cubicBezTo>
                <a:cubicBezTo>
                  <a:pt x="409998" y="1630956"/>
                  <a:pt x="404093" y="1632861"/>
                  <a:pt x="398949" y="1632194"/>
                </a:cubicBezTo>
                <a:cubicBezTo>
                  <a:pt x="383995" y="1637719"/>
                  <a:pt x="364469" y="1644196"/>
                  <a:pt x="349324" y="1641719"/>
                </a:cubicBezTo>
                <a:lnTo>
                  <a:pt x="349324" y="1634099"/>
                </a:lnTo>
                <a:cubicBezTo>
                  <a:pt x="372375" y="1624574"/>
                  <a:pt x="399140" y="1626003"/>
                  <a:pt x="425047" y="1625146"/>
                </a:cubicBezTo>
                <a:lnTo>
                  <a:pt x="434572" y="1619049"/>
                </a:lnTo>
                <a:cubicBezTo>
                  <a:pt x="436001" y="1599143"/>
                  <a:pt x="407807" y="1616859"/>
                  <a:pt x="396472" y="1612859"/>
                </a:cubicBezTo>
                <a:cubicBezTo>
                  <a:pt x="386947" y="1603334"/>
                  <a:pt x="377422" y="1608763"/>
                  <a:pt x="365707" y="1610287"/>
                </a:cubicBezTo>
                <a:cubicBezTo>
                  <a:pt x="352372" y="1603905"/>
                  <a:pt x="336560" y="1602285"/>
                  <a:pt x="322844" y="1597333"/>
                </a:cubicBezTo>
                <a:lnTo>
                  <a:pt x="322844" y="1593809"/>
                </a:lnTo>
                <a:lnTo>
                  <a:pt x="329417" y="1589808"/>
                </a:lnTo>
                <a:cubicBezTo>
                  <a:pt x="329417" y="1588569"/>
                  <a:pt x="329417" y="1587332"/>
                  <a:pt x="329417" y="1586093"/>
                </a:cubicBezTo>
                <a:cubicBezTo>
                  <a:pt x="381137" y="1562376"/>
                  <a:pt x="242358" y="1567996"/>
                  <a:pt x="227880" y="1566186"/>
                </a:cubicBezTo>
                <a:cubicBezTo>
                  <a:pt x="222451" y="1567329"/>
                  <a:pt x="224642" y="1572663"/>
                  <a:pt x="218355" y="1574759"/>
                </a:cubicBezTo>
                <a:cubicBezTo>
                  <a:pt x="211212" y="1587712"/>
                  <a:pt x="187971" y="1578092"/>
                  <a:pt x="173397" y="1580854"/>
                </a:cubicBezTo>
                <a:cubicBezTo>
                  <a:pt x="172540" y="1582474"/>
                  <a:pt x="171587" y="1584093"/>
                  <a:pt x="169587" y="1587426"/>
                </a:cubicBezTo>
                <a:cubicBezTo>
                  <a:pt x="164539" y="1597904"/>
                  <a:pt x="91958" y="1593142"/>
                  <a:pt x="108723" y="1606476"/>
                </a:cubicBezTo>
                <a:cubicBezTo>
                  <a:pt x="127773" y="1605619"/>
                  <a:pt x="145489" y="1606476"/>
                  <a:pt x="157871" y="1619526"/>
                </a:cubicBezTo>
                <a:lnTo>
                  <a:pt x="157871" y="1622860"/>
                </a:lnTo>
                <a:lnTo>
                  <a:pt x="164539" y="1626860"/>
                </a:lnTo>
                <a:lnTo>
                  <a:pt x="164539" y="1630480"/>
                </a:lnTo>
                <a:cubicBezTo>
                  <a:pt x="104055" y="1654673"/>
                  <a:pt x="166635" y="1643433"/>
                  <a:pt x="190637" y="1656388"/>
                </a:cubicBezTo>
                <a:cubicBezTo>
                  <a:pt x="176636" y="1658102"/>
                  <a:pt x="163110" y="1661150"/>
                  <a:pt x="147966" y="1661722"/>
                </a:cubicBezTo>
                <a:lnTo>
                  <a:pt x="132726" y="1671247"/>
                </a:lnTo>
                <a:cubicBezTo>
                  <a:pt x="135869" y="1674009"/>
                  <a:pt x="141298" y="1672675"/>
                  <a:pt x="144822" y="1674771"/>
                </a:cubicBezTo>
                <a:cubicBezTo>
                  <a:pt x="154347" y="1680486"/>
                  <a:pt x="157776" y="1672104"/>
                  <a:pt x="167301" y="1673057"/>
                </a:cubicBezTo>
                <a:cubicBezTo>
                  <a:pt x="181684" y="1684296"/>
                  <a:pt x="200162" y="1667532"/>
                  <a:pt x="214069" y="1676581"/>
                </a:cubicBezTo>
                <a:cubicBezTo>
                  <a:pt x="223594" y="1668770"/>
                  <a:pt x="231023" y="1676581"/>
                  <a:pt x="242073" y="1680200"/>
                </a:cubicBezTo>
                <a:cubicBezTo>
                  <a:pt x="259503" y="1682105"/>
                  <a:pt x="282458" y="1681819"/>
                  <a:pt x="299223" y="1687820"/>
                </a:cubicBezTo>
                <a:cubicBezTo>
                  <a:pt x="307319" y="1687820"/>
                  <a:pt x="331417" y="1685820"/>
                  <a:pt x="313415" y="1694393"/>
                </a:cubicBezTo>
                <a:cubicBezTo>
                  <a:pt x="309224" y="1695345"/>
                  <a:pt x="309224" y="1692392"/>
                  <a:pt x="311320" y="1692487"/>
                </a:cubicBezTo>
                <a:cubicBezTo>
                  <a:pt x="297889" y="1691821"/>
                  <a:pt x="296365" y="1688963"/>
                  <a:pt x="286078" y="1694964"/>
                </a:cubicBezTo>
                <a:cubicBezTo>
                  <a:pt x="258837" y="1694488"/>
                  <a:pt x="233310" y="1691154"/>
                  <a:pt x="208164" y="1701822"/>
                </a:cubicBezTo>
                <a:cubicBezTo>
                  <a:pt x="193971" y="1707727"/>
                  <a:pt x="149680" y="1692297"/>
                  <a:pt x="151014" y="1712109"/>
                </a:cubicBezTo>
                <a:cubicBezTo>
                  <a:pt x="162538" y="1712109"/>
                  <a:pt x="174540" y="1725158"/>
                  <a:pt x="187399" y="1724587"/>
                </a:cubicBezTo>
                <a:cubicBezTo>
                  <a:pt x="190257" y="1722872"/>
                  <a:pt x="190257" y="1722872"/>
                  <a:pt x="184256" y="1719253"/>
                </a:cubicBezTo>
                <a:cubicBezTo>
                  <a:pt x="189876" y="1714776"/>
                  <a:pt x="199401" y="1719253"/>
                  <a:pt x="206449" y="1714109"/>
                </a:cubicBezTo>
                <a:cubicBezTo>
                  <a:pt x="212259" y="1714109"/>
                  <a:pt x="209402" y="1717538"/>
                  <a:pt x="210830" y="1719443"/>
                </a:cubicBezTo>
                <a:cubicBezTo>
                  <a:pt x="215812" y="1723529"/>
                  <a:pt x="222251" y="1725396"/>
                  <a:pt x="228642" y="1724587"/>
                </a:cubicBezTo>
                <a:lnTo>
                  <a:pt x="239025" y="1717157"/>
                </a:lnTo>
                <a:cubicBezTo>
                  <a:pt x="249978" y="1715824"/>
                  <a:pt x="270933" y="1735255"/>
                  <a:pt x="269790" y="1715538"/>
                </a:cubicBezTo>
                <a:cubicBezTo>
                  <a:pt x="280173" y="1701726"/>
                  <a:pt x="295888" y="1706966"/>
                  <a:pt x="311986" y="1706013"/>
                </a:cubicBezTo>
                <a:cubicBezTo>
                  <a:pt x="317415" y="1711251"/>
                  <a:pt x="329797" y="1707632"/>
                  <a:pt x="328560" y="1714966"/>
                </a:cubicBezTo>
                <a:lnTo>
                  <a:pt x="322082" y="1718967"/>
                </a:lnTo>
                <a:lnTo>
                  <a:pt x="322082" y="1722491"/>
                </a:lnTo>
                <a:lnTo>
                  <a:pt x="328369" y="1726396"/>
                </a:lnTo>
                <a:cubicBezTo>
                  <a:pt x="307033" y="1737160"/>
                  <a:pt x="280744" y="1734683"/>
                  <a:pt x="258360" y="1742684"/>
                </a:cubicBezTo>
                <a:cubicBezTo>
                  <a:pt x="248835" y="1743541"/>
                  <a:pt x="242358" y="1750590"/>
                  <a:pt x="233881" y="1743256"/>
                </a:cubicBezTo>
                <a:cubicBezTo>
                  <a:pt x="228137" y="1745675"/>
                  <a:pt x="222603" y="1748542"/>
                  <a:pt x="217307" y="1751828"/>
                </a:cubicBezTo>
                <a:lnTo>
                  <a:pt x="217307" y="1759353"/>
                </a:lnTo>
                <a:lnTo>
                  <a:pt x="223118" y="1763163"/>
                </a:lnTo>
                <a:cubicBezTo>
                  <a:pt x="215403" y="1771069"/>
                  <a:pt x="201877" y="1766020"/>
                  <a:pt x="194543" y="1772688"/>
                </a:cubicBezTo>
                <a:cubicBezTo>
                  <a:pt x="185875" y="1771640"/>
                  <a:pt x="171016" y="1773926"/>
                  <a:pt x="169873" y="1782213"/>
                </a:cubicBezTo>
                <a:lnTo>
                  <a:pt x="150823" y="1792595"/>
                </a:lnTo>
                <a:lnTo>
                  <a:pt x="150823" y="1798119"/>
                </a:lnTo>
                <a:cubicBezTo>
                  <a:pt x="141565" y="1799824"/>
                  <a:pt x="132649" y="1803044"/>
                  <a:pt x="124438" y="1807644"/>
                </a:cubicBezTo>
                <a:cubicBezTo>
                  <a:pt x="143488" y="1819551"/>
                  <a:pt x="165206" y="1811550"/>
                  <a:pt x="183398" y="1799072"/>
                </a:cubicBezTo>
                <a:lnTo>
                  <a:pt x="183398" y="1793357"/>
                </a:lnTo>
                <a:cubicBezTo>
                  <a:pt x="192923" y="1790499"/>
                  <a:pt x="226261" y="1784785"/>
                  <a:pt x="223118" y="1800024"/>
                </a:cubicBezTo>
                <a:lnTo>
                  <a:pt x="216831" y="1804025"/>
                </a:lnTo>
                <a:cubicBezTo>
                  <a:pt x="220927" y="1807073"/>
                  <a:pt x="226928" y="1805168"/>
                  <a:pt x="233691" y="1805930"/>
                </a:cubicBezTo>
                <a:lnTo>
                  <a:pt x="244168" y="1798310"/>
                </a:lnTo>
                <a:cubicBezTo>
                  <a:pt x="256551" y="1796310"/>
                  <a:pt x="262266" y="1802120"/>
                  <a:pt x="272743" y="1801834"/>
                </a:cubicBezTo>
                <a:cubicBezTo>
                  <a:pt x="284554" y="1791071"/>
                  <a:pt x="298460" y="1798215"/>
                  <a:pt x="311796" y="1791166"/>
                </a:cubicBezTo>
                <a:cubicBezTo>
                  <a:pt x="338180" y="1791833"/>
                  <a:pt x="368374" y="1799834"/>
                  <a:pt x="393330" y="1785737"/>
                </a:cubicBezTo>
                <a:cubicBezTo>
                  <a:pt x="393330" y="1778879"/>
                  <a:pt x="401902" y="1781451"/>
                  <a:pt x="406950" y="1778117"/>
                </a:cubicBezTo>
                <a:lnTo>
                  <a:pt x="406950" y="1774498"/>
                </a:lnTo>
                <a:cubicBezTo>
                  <a:pt x="410855" y="1771164"/>
                  <a:pt x="416475" y="1773069"/>
                  <a:pt x="422381" y="1772498"/>
                </a:cubicBezTo>
                <a:cubicBezTo>
                  <a:pt x="431048" y="1777832"/>
                  <a:pt x="438859" y="1775640"/>
                  <a:pt x="450956" y="1776022"/>
                </a:cubicBezTo>
                <a:lnTo>
                  <a:pt x="460481" y="1768878"/>
                </a:lnTo>
                <a:cubicBezTo>
                  <a:pt x="476102" y="1771164"/>
                  <a:pt x="485722" y="1759353"/>
                  <a:pt x="498581" y="1770783"/>
                </a:cubicBezTo>
                <a:cubicBezTo>
                  <a:pt x="452766" y="1787166"/>
                  <a:pt x="499057" y="1780308"/>
                  <a:pt x="515059" y="1790881"/>
                </a:cubicBezTo>
                <a:cubicBezTo>
                  <a:pt x="527823" y="1793929"/>
                  <a:pt x="552207" y="1778022"/>
                  <a:pt x="557636" y="1792881"/>
                </a:cubicBezTo>
                <a:cubicBezTo>
                  <a:pt x="548111" y="1797643"/>
                  <a:pt x="538586" y="1806787"/>
                  <a:pt x="528013" y="1798501"/>
                </a:cubicBezTo>
                <a:cubicBezTo>
                  <a:pt x="513535" y="1806978"/>
                  <a:pt x="496962" y="1790595"/>
                  <a:pt x="482674" y="1805358"/>
                </a:cubicBezTo>
                <a:cubicBezTo>
                  <a:pt x="445907" y="1779451"/>
                  <a:pt x="401902" y="1792691"/>
                  <a:pt x="363707" y="1805358"/>
                </a:cubicBezTo>
                <a:cubicBezTo>
                  <a:pt x="358182" y="1807740"/>
                  <a:pt x="361516" y="1811074"/>
                  <a:pt x="360373" y="1814217"/>
                </a:cubicBezTo>
                <a:cubicBezTo>
                  <a:pt x="370851" y="1825933"/>
                  <a:pt x="389424" y="1812979"/>
                  <a:pt x="396758" y="1826980"/>
                </a:cubicBezTo>
                <a:cubicBezTo>
                  <a:pt x="395901" y="1826980"/>
                  <a:pt x="392663" y="1826123"/>
                  <a:pt x="393425" y="1823742"/>
                </a:cubicBezTo>
                <a:cubicBezTo>
                  <a:pt x="388281" y="1823742"/>
                  <a:pt x="385138" y="1827076"/>
                  <a:pt x="380280" y="1829266"/>
                </a:cubicBezTo>
                <a:cubicBezTo>
                  <a:pt x="376661" y="1843458"/>
                  <a:pt x="389805" y="1844887"/>
                  <a:pt x="399807" y="1840506"/>
                </a:cubicBezTo>
                <a:cubicBezTo>
                  <a:pt x="399997" y="1835810"/>
                  <a:pt x="398949" y="1831143"/>
                  <a:pt x="396758" y="1826980"/>
                </a:cubicBezTo>
                <a:cubicBezTo>
                  <a:pt x="396758" y="1826980"/>
                  <a:pt x="396758" y="1826980"/>
                  <a:pt x="396758" y="1826980"/>
                </a:cubicBezTo>
                <a:cubicBezTo>
                  <a:pt x="403616" y="1817455"/>
                  <a:pt x="415808" y="1835172"/>
                  <a:pt x="424762" y="1834982"/>
                </a:cubicBezTo>
                <a:cubicBezTo>
                  <a:pt x="428705" y="1835219"/>
                  <a:pt x="432525" y="1836505"/>
                  <a:pt x="435811" y="1838696"/>
                </a:cubicBezTo>
                <a:lnTo>
                  <a:pt x="450575" y="1838696"/>
                </a:lnTo>
                <a:lnTo>
                  <a:pt x="460100" y="1831552"/>
                </a:lnTo>
                <a:cubicBezTo>
                  <a:pt x="499057" y="1836505"/>
                  <a:pt x="641837" y="1817932"/>
                  <a:pt x="524584" y="1849935"/>
                </a:cubicBezTo>
                <a:cubicBezTo>
                  <a:pt x="510296" y="1846221"/>
                  <a:pt x="495476" y="1844992"/>
                  <a:pt x="480769" y="1846316"/>
                </a:cubicBezTo>
                <a:lnTo>
                  <a:pt x="478007" y="1851269"/>
                </a:lnTo>
                <a:cubicBezTo>
                  <a:pt x="486008" y="1859270"/>
                  <a:pt x="497057" y="1855079"/>
                  <a:pt x="504962" y="1859460"/>
                </a:cubicBezTo>
                <a:lnTo>
                  <a:pt x="504962" y="1862699"/>
                </a:lnTo>
                <a:lnTo>
                  <a:pt x="511154" y="1866699"/>
                </a:lnTo>
                <a:cubicBezTo>
                  <a:pt x="506867" y="1869938"/>
                  <a:pt x="488198" y="1864033"/>
                  <a:pt x="491532" y="1877082"/>
                </a:cubicBezTo>
                <a:lnTo>
                  <a:pt x="486103" y="1880892"/>
                </a:lnTo>
                <a:cubicBezTo>
                  <a:pt x="501000" y="1888045"/>
                  <a:pt x="518107" y="1889036"/>
                  <a:pt x="533728" y="1883654"/>
                </a:cubicBezTo>
                <a:cubicBezTo>
                  <a:pt x="550397" y="1885749"/>
                  <a:pt x="595069" y="1894132"/>
                  <a:pt x="547920" y="1894036"/>
                </a:cubicBezTo>
                <a:cubicBezTo>
                  <a:pt x="538395" y="1910419"/>
                  <a:pt x="531347" y="1892989"/>
                  <a:pt x="518393" y="1899561"/>
                </a:cubicBezTo>
                <a:lnTo>
                  <a:pt x="518393" y="1903371"/>
                </a:lnTo>
                <a:cubicBezTo>
                  <a:pt x="523251" y="1908800"/>
                  <a:pt x="541062" y="1907467"/>
                  <a:pt x="537443" y="1914706"/>
                </a:cubicBezTo>
                <a:cubicBezTo>
                  <a:pt x="526965" y="1919278"/>
                  <a:pt x="515726" y="1906705"/>
                  <a:pt x="505725" y="1917754"/>
                </a:cubicBezTo>
                <a:cubicBezTo>
                  <a:pt x="507725" y="1921373"/>
                  <a:pt x="515916" y="1918611"/>
                  <a:pt x="518393" y="1921659"/>
                </a:cubicBezTo>
                <a:lnTo>
                  <a:pt x="518393" y="1925374"/>
                </a:lnTo>
                <a:cubicBezTo>
                  <a:pt x="525346" y="1930993"/>
                  <a:pt x="533728" y="1929850"/>
                  <a:pt x="541253" y="1934899"/>
                </a:cubicBezTo>
                <a:lnTo>
                  <a:pt x="554683" y="1927945"/>
                </a:lnTo>
                <a:cubicBezTo>
                  <a:pt x="558588" y="1929183"/>
                  <a:pt x="557636" y="1931184"/>
                  <a:pt x="557826" y="1932994"/>
                </a:cubicBezTo>
                <a:lnTo>
                  <a:pt x="551254" y="1936994"/>
                </a:lnTo>
                <a:lnTo>
                  <a:pt x="551254" y="1947948"/>
                </a:lnTo>
                <a:cubicBezTo>
                  <a:pt x="564875" y="1960902"/>
                  <a:pt x="590116" y="1941566"/>
                  <a:pt x="602594" y="1952329"/>
                </a:cubicBezTo>
                <a:cubicBezTo>
                  <a:pt x="590650" y="1954282"/>
                  <a:pt x="579115" y="1958244"/>
                  <a:pt x="568495" y="1964045"/>
                </a:cubicBezTo>
                <a:cubicBezTo>
                  <a:pt x="563541" y="1966045"/>
                  <a:pt x="549445" y="1961093"/>
                  <a:pt x="551730" y="1970332"/>
                </a:cubicBezTo>
                <a:cubicBezTo>
                  <a:pt x="582496" y="1987762"/>
                  <a:pt x="549445" y="1976904"/>
                  <a:pt x="551730" y="1989382"/>
                </a:cubicBezTo>
                <a:lnTo>
                  <a:pt x="564398" y="1994525"/>
                </a:lnTo>
                <a:lnTo>
                  <a:pt x="564398" y="2003384"/>
                </a:lnTo>
                <a:lnTo>
                  <a:pt x="557445" y="2007669"/>
                </a:lnTo>
                <a:lnTo>
                  <a:pt x="560112" y="2012623"/>
                </a:lnTo>
                <a:cubicBezTo>
                  <a:pt x="568018" y="2012623"/>
                  <a:pt x="595164" y="2014432"/>
                  <a:pt x="579162" y="2003955"/>
                </a:cubicBezTo>
                <a:cubicBezTo>
                  <a:pt x="573733" y="1999097"/>
                  <a:pt x="586496" y="1997383"/>
                  <a:pt x="584877" y="1992906"/>
                </a:cubicBezTo>
                <a:cubicBezTo>
                  <a:pt x="590116" y="1988048"/>
                  <a:pt x="601355" y="1991477"/>
                  <a:pt x="607642" y="1990524"/>
                </a:cubicBezTo>
                <a:cubicBezTo>
                  <a:pt x="615167" y="1982142"/>
                  <a:pt x="608690" y="1963950"/>
                  <a:pt x="610690" y="1952424"/>
                </a:cubicBezTo>
                <a:lnTo>
                  <a:pt x="617453" y="1948329"/>
                </a:lnTo>
                <a:lnTo>
                  <a:pt x="617453" y="1933184"/>
                </a:lnTo>
                <a:lnTo>
                  <a:pt x="608976" y="1931565"/>
                </a:lnTo>
                <a:cubicBezTo>
                  <a:pt x="598784" y="1939375"/>
                  <a:pt x="585068" y="1931565"/>
                  <a:pt x="574685" y="1939185"/>
                </a:cubicBezTo>
                <a:cubicBezTo>
                  <a:pt x="561160" y="1921850"/>
                  <a:pt x="598498" y="1929660"/>
                  <a:pt x="607356" y="1928136"/>
                </a:cubicBezTo>
                <a:cubicBezTo>
                  <a:pt x="614405" y="1923964"/>
                  <a:pt x="622968" y="1923269"/>
                  <a:pt x="630597" y="1926231"/>
                </a:cubicBezTo>
                <a:lnTo>
                  <a:pt x="630597" y="1937280"/>
                </a:lnTo>
                <a:lnTo>
                  <a:pt x="624025" y="1941280"/>
                </a:lnTo>
                <a:lnTo>
                  <a:pt x="624025" y="1981571"/>
                </a:lnTo>
                <a:lnTo>
                  <a:pt x="617262" y="1985762"/>
                </a:lnTo>
                <a:lnTo>
                  <a:pt x="617262" y="1996525"/>
                </a:lnTo>
                <a:cubicBezTo>
                  <a:pt x="608594" y="2001764"/>
                  <a:pt x="608594" y="2002050"/>
                  <a:pt x="617262" y="2007193"/>
                </a:cubicBezTo>
                <a:lnTo>
                  <a:pt x="617262" y="2014052"/>
                </a:lnTo>
                <a:lnTo>
                  <a:pt x="624025" y="2018528"/>
                </a:lnTo>
                <a:lnTo>
                  <a:pt x="624025" y="2053199"/>
                </a:lnTo>
                <a:lnTo>
                  <a:pt x="630788" y="2057390"/>
                </a:lnTo>
                <a:lnTo>
                  <a:pt x="630788" y="2171690"/>
                </a:lnTo>
                <a:lnTo>
                  <a:pt x="624406" y="2175595"/>
                </a:lnTo>
                <a:lnTo>
                  <a:pt x="624406" y="2179119"/>
                </a:lnTo>
                <a:lnTo>
                  <a:pt x="631169" y="2183310"/>
                </a:lnTo>
                <a:lnTo>
                  <a:pt x="631169" y="2208838"/>
                </a:lnTo>
                <a:cubicBezTo>
                  <a:pt x="642027" y="2211505"/>
                  <a:pt x="632883" y="2223982"/>
                  <a:pt x="643266" y="2226650"/>
                </a:cubicBezTo>
                <a:cubicBezTo>
                  <a:pt x="644094" y="2231488"/>
                  <a:pt x="644352" y="2236412"/>
                  <a:pt x="644028" y="2241318"/>
                </a:cubicBezTo>
                <a:lnTo>
                  <a:pt x="637741" y="2245604"/>
                </a:lnTo>
                <a:lnTo>
                  <a:pt x="637741" y="2281799"/>
                </a:lnTo>
                <a:lnTo>
                  <a:pt x="630979" y="2285990"/>
                </a:lnTo>
                <a:lnTo>
                  <a:pt x="630979" y="2307898"/>
                </a:lnTo>
                <a:lnTo>
                  <a:pt x="624406" y="2311898"/>
                </a:lnTo>
                <a:lnTo>
                  <a:pt x="624406" y="2381812"/>
                </a:lnTo>
                <a:lnTo>
                  <a:pt x="630121" y="2385050"/>
                </a:lnTo>
                <a:cubicBezTo>
                  <a:pt x="632312" y="2392194"/>
                  <a:pt x="629550" y="2400100"/>
                  <a:pt x="631455" y="2407910"/>
                </a:cubicBezTo>
                <a:lnTo>
                  <a:pt x="636122" y="2410482"/>
                </a:lnTo>
                <a:cubicBezTo>
                  <a:pt x="637712" y="2431789"/>
                  <a:pt x="637712" y="2453182"/>
                  <a:pt x="636122" y="2474490"/>
                </a:cubicBezTo>
                <a:cubicBezTo>
                  <a:pt x="622787" y="2487634"/>
                  <a:pt x="634121" y="2516876"/>
                  <a:pt x="630597" y="2536117"/>
                </a:cubicBezTo>
                <a:lnTo>
                  <a:pt x="636884" y="2540308"/>
                </a:lnTo>
                <a:lnTo>
                  <a:pt x="636884" y="2561929"/>
                </a:lnTo>
                <a:lnTo>
                  <a:pt x="643646" y="2566120"/>
                </a:lnTo>
                <a:lnTo>
                  <a:pt x="643646" y="2595267"/>
                </a:lnTo>
                <a:lnTo>
                  <a:pt x="650219" y="2599268"/>
                </a:lnTo>
                <a:lnTo>
                  <a:pt x="650219" y="2654417"/>
                </a:lnTo>
                <a:lnTo>
                  <a:pt x="643456" y="2658608"/>
                </a:lnTo>
                <a:lnTo>
                  <a:pt x="643456" y="2687850"/>
                </a:lnTo>
                <a:cubicBezTo>
                  <a:pt x="629930" y="2696041"/>
                  <a:pt x="640217" y="2718425"/>
                  <a:pt x="637169" y="2731855"/>
                </a:cubicBezTo>
                <a:lnTo>
                  <a:pt x="624311" y="2739095"/>
                </a:lnTo>
                <a:lnTo>
                  <a:pt x="624311" y="2790339"/>
                </a:lnTo>
                <a:lnTo>
                  <a:pt x="617548" y="2794530"/>
                </a:lnTo>
                <a:lnTo>
                  <a:pt x="617548" y="2801769"/>
                </a:lnTo>
                <a:lnTo>
                  <a:pt x="623930" y="2805674"/>
                </a:lnTo>
                <a:lnTo>
                  <a:pt x="623930" y="2809294"/>
                </a:lnTo>
                <a:cubicBezTo>
                  <a:pt x="614405" y="2811866"/>
                  <a:pt x="618882" y="2821200"/>
                  <a:pt x="617072" y="2827486"/>
                </a:cubicBezTo>
                <a:cubicBezTo>
                  <a:pt x="624978" y="2830249"/>
                  <a:pt x="624311" y="2834535"/>
                  <a:pt x="624025" y="2841869"/>
                </a:cubicBezTo>
                <a:cubicBezTo>
                  <a:pt x="622501" y="2842917"/>
                  <a:pt x="620501" y="2844250"/>
                  <a:pt x="617929" y="2846155"/>
                </a:cubicBezTo>
                <a:lnTo>
                  <a:pt x="617929" y="2853299"/>
                </a:lnTo>
                <a:lnTo>
                  <a:pt x="623739" y="2857109"/>
                </a:lnTo>
                <a:lnTo>
                  <a:pt x="623739" y="2897209"/>
                </a:lnTo>
                <a:lnTo>
                  <a:pt x="630502" y="2901305"/>
                </a:lnTo>
                <a:lnTo>
                  <a:pt x="630502" y="2904925"/>
                </a:lnTo>
                <a:lnTo>
                  <a:pt x="624120" y="2908735"/>
                </a:lnTo>
                <a:lnTo>
                  <a:pt x="624120" y="2963980"/>
                </a:lnTo>
                <a:cubicBezTo>
                  <a:pt x="638694" y="2974362"/>
                  <a:pt x="626978" y="3002556"/>
                  <a:pt x="630597" y="3019225"/>
                </a:cubicBezTo>
                <a:cubicBezTo>
                  <a:pt x="637836" y="3021510"/>
                  <a:pt x="637455" y="3026844"/>
                  <a:pt x="637169" y="3032941"/>
                </a:cubicBezTo>
                <a:cubicBezTo>
                  <a:pt x="630788" y="3037703"/>
                  <a:pt x="627644" y="3040751"/>
                  <a:pt x="637169" y="3044847"/>
                </a:cubicBezTo>
                <a:lnTo>
                  <a:pt x="637169" y="3107521"/>
                </a:lnTo>
                <a:lnTo>
                  <a:pt x="630979" y="3111426"/>
                </a:lnTo>
                <a:lnTo>
                  <a:pt x="630979" y="3122285"/>
                </a:lnTo>
                <a:lnTo>
                  <a:pt x="637265" y="3126191"/>
                </a:lnTo>
                <a:lnTo>
                  <a:pt x="637265" y="3129524"/>
                </a:lnTo>
                <a:lnTo>
                  <a:pt x="630502" y="3133715"/>
                </a:lnTo>
                <a:lnTo>
                  <a:pt x="630502" y="3181340"/>
                </a:lnTo>
                <a:lnTo>
                  <a:pt x="625549" y="3184102"/>
                </a:lnTo>
                <a:cubicBezTo>
                  <a:pt x="623959" y="3204171"/>
                  <a:pt x="623959" y="3224327"/>
                  <a:pt x="625549" y="3244396"/>
                </a:cubicBezTo>
                <a:cubicBezTo>
                  <a:pt x="633455" y="3249158"/>
                  <a:pt x="633455" y="3249444"/>
                  <a:pt x="624787" y="3254778"/>
                </a:cubicBezTo>
                <a:lnTo>
                  <a:pt x="624787" y="3273161"/>
                </a:lnTo>
                <a:lnTo>
                  <a:pt x="631073" y="3277066"/>
                </a:lnTo>
                <a:lnTo>
                  <a:pt x="631073" y="3324691"/>
                </a:lnTo>
                <a:lnTo>
                  <a:pt x="624692" y="3328597"/>
                </a:lnTo>
                <a:lnTo>
                  <a:pt x="624692" y="3332121"/>
                </a:lnTo>
                <a:lnTo>
                  <a:pt x="630788" y="3335931"/>
                </a:lnTo>
                <a:lnTo>
                  <a:pt x="630788" y="3350790"/>
                </a:lnTo>
                <a:cubicBezTo>
                  <a:pt x="622215" y="3356029"/>
                  <a:pt x="622215" y="3356314"/>
                  <a:pt x="630216" y="3361172"/>
                </a:cubicBezTo>
                <a:cubicBezTo>
                  <a:pt x="631207" y="3364801"/>
                  <a:pt x="631531" y="3368573"/>
                  <a:pt x="631169" y="3372316"/>
                </a:cubicBezTo>
                <a:lnTo>
                  <a:pt x="624787" y="3376412"/>
                </a:lnTo>
                <a:lnTo>
                  <a:pt x="624787" y="3409178"/>
                </a:lnTo>
                <a:lnTo>
                  <a:pt x="618024" y="3413274"/>
                </a:lnTo>
                <a:lnTo>
                  <a:pt x="618024" y="3438896"/>
                </a:lnTo>
                <a:lnTo>
                  <a:pt x="611547" y="3442802"/>
                </a:lnTo>
                <a:lnTo>
                  <a:pt x="611547" y="3479473"/>
                </a:lnTo>
                <a:lnTo>
                  <a:pt x="617739" y="3483473"/>
                </a:lnTo>
                <a:cubicBezTo>
                  <a:pt x="610023" y="3485854"/>
                  <a:pt x="611642" y="3489760"/>
                  <a:pt x="611452" y="3493760"/>
                </a:cubicBezTo>
                <a:lnTo>
                  <a:pt x="617072" y="3497666"/>
                </a:lnTo>
                <a:cubicBezTo>
                  <a:pt x="610213" y="3502714"/>
                  <a:pt x="608880" y="3504809"/>
                  <a:pt x="617929" y="3509095"/>
                </a:cubicBezTo>
                <a:lnTo>
                  <a:pt x="617929" y="3545767"/>
                </a:lnTo>
                <a:lnTo>
                  <a:pt x="624406" y="3549672"/>
                </a:lnTo>
                <a:lnTo>
                  <a:pt x="624406" y="3582724"/>
                </a:lnTo>
                <a:lnTo>
                  <a:pt x="618405" y="3586629"/>
                </a:lnTo>
                <a:cubicBezTo>
                  <a:pt x="627930" y="3588629"/>
                  <a:pt x="627930" y="3616823"/>
                  <a:pt x="618405" y="3619109"/>
                </a:cubicBezTo>
                <a:cubicBezTo>
                  <a:pt x="616500" y="3622729"/>
                  <a:pt x="618405" y="3626348"/>
                  <a:pt x="617167" y="3629967"/>
                </a:cubicBezTo>
                <a:lnTo>
                  <a:pt x="623930" y="3634349"/>
                </a:lnTo>
                <a:lnTo>
                  <a:pt x="623930" y="3671116"/>
                </a:lnTo>
                <a:lnTo>
                  <a:pt x="617643" y="3674926"/>
                </a:lnTo>
                <a:lnTo>
                  <a:pt x="617643" y="3711692"/>
                </a:lnTo>
                <a:lnTo>
                  <a:pt x="624025" y="3715502"/>
                </a:lnTo>
                <a:lnTo>
                  <a:pt x="624025" y="3722741"/>
                </a:lnTo>
                <a:lnTo>
                  <a:pt x="617929" y="3726551"/>
                </a:lnTo>
                <a:lnTo>
                  <a:pt x="617929" y="3785606"/>
                </a:lnTo>
                <a:lnTo>
                  <a:pt x="622977" y="3788464"/>
                </a:lnTo>
                <a:cubicBezTo>
                  <a:pt x="613452" y="3796370"/>
                  <a:pt x="619072" y="3812848"/>
                  <a:pt x="617643" y="3825611"/>
                </a:cubicBezTo>
                <a:lnTo>
                  <a:pt x="623930" y="3829707"/>
                </a:lnTo>
                <a:lnTo>
                  <a:pt x="623930" y="3836660"/>
                </a:lnTo>
                <a:lnTo>
                  <a:pt x="630692" y="3840756"/>
                </a:lnTo>
                <a:lnTo>
                  <a:pt x="630692" y="3844375"/>
                </a:lnTo>
                <a:lnTo>
                  <a:pt x="624311" y="3848186"/>
                </a:lnTo>
                <a:lnTo>
                  <a:pt x="624311" y="3870188"/>
                </a:lnTo>
                <a:lnTo>
                  <a:pt x="630502" y="3874093"/>
                </a:lnTo>
                <a:cubicBezTo>
                  <a:pt x="631835" y="3877332"/>
                  <a:pt x="628692" y="3878951"/>
                  <a:pt x="624596" y="3880856"/>
                </a:cubicBezTo>
                <a:cubicBezTo>
                  <a:pt x="624596" y="3882951"/>
                  <a:pt x="624406" y="3885333"/>
                  <a:pt x="624025" y="3888000"/>
                </a:cubicBezTo>
                <a:lnTo>
                  <a:pt x="630312" y="3892382"/>
                </a:lnTo>
                <a:lnTo>
                  <a:pt x="630312" y="3899525"/>
                </a:lnTo>
                <a:lnTo>
                  <a:pt x="624406" y="3903430"/>
                </a:lnTo>
                <a:lnTo>
                  <a:pt x="624406" y="3962009"/>
                </a:lnTo>
                <a:lnTo>
                  <a:pt x="617643" y="3966105"/>
                </a:lnTo>
                <a:lnTo>
                  <a:pt x="617643" y="3969629"/>
                </a:lnTo>
                <a:lnTo>
                  <a:pt x="623930" y="3973534"/>
                </a:lnTo>
                <a:lnTo>
                  <a:pt x="618691" y="3976487"/>
                </a:lnTo>
                <a:cubicBezTo>
                  <a:pt x="617243" y="3985203"/>
                  <a:pt x="616891" y="3994109"/>
                  <a:pt x="617643" y="4002871"/>
                </a:cubicBezTo>
                <a:lnTo>
                  <a:pt x="612214" y="4005920"/>
                </a:lnTo>
                <a:cubicBezTo>
                  <a:pt x="610595" y="4029637"/>
                  <a:pt x="610595" y="4053449"/>
                  <a:pt x="612214" y="4077166"/>
                </a:cubicBezTo>
                <a:lnTo>
                  <a:pt x="617262" y="4080024"/>
                </a:lnTo>
                <a:lnTo>
                  <a:pt x="617262" y="4290145"/>
                </a:lnTo>
                <a:lnTo>
                  <a:pt x="611452" y="4293860"/>
                </a:lnTo>
                <a:cubicBezTo>
                  <a:pt x="611452" y="4294908"/>
                  <a:pt x="611452" y="4296146"/>
                  <a:pt x="611452" y="4297480"/>
                </a:cubicBezTo>
                <a:lnTo>
                  <a:pt x="617834" y="4301385"/>
                </a:lnTo>
                <a:lnTo>
                  <a:pt x="611547" y="4305100"/>
                </a:lnTo>
                <a:lnTo>
                  <a:pt x="611547" y="4334628"/>
                </a:lnTo>
                <a:cubicBezTo>
                  <a:pt x="621739" y="4337484"/>
                  <a:pt x="616976" y="4348915"/>
                  <a:pt x="618024" y="4356630"/>
                </a:cubicBezTo>
                <a:lnTo>
                  <a:pt x="611929" y="4360059"/>
                </a:lnTo>
                <a:cubicBezTo>
                  <a:pt x="610500" y="4367393"/>
                  <a:pt x="611929" y="4375299"/>
                  <a:pt x="610976" y="4382728"/>
                </a:cubicBezTo>
                <a:lnTo>
                  <a:pt x="605261" y="4385872"/>
                </a:lnTo>
                <a:lnTo>
                  <a:pt x="605261" y="4400730"/>
                </a:lnTo>
                <a:lnTo>
                  <a:pt x="611262" y="4404636"/>
                </a:lnTo>
                <a:lnTo>
                  <a:pt x="611262" y="4434449"/>
                </a:lnTo>
                <a:lnTo>
                  <a:pt x="604880" y="4438260"/>
                </a:lnTo>
                <a:lnTo>
                  <a:pt x="604880" y="4504458"/>
                </a:lnTo>
                <a:lnTo>
                  <a:pt x="598498" y="4508268"/>
                </a:lnTo>
                <a:lnTo>
                  <a:pt x="598498" y="4515507"/>
                </a:lnTo>
                <a:lnTo>
                  <a:pt x="605261" y="4519888"/>
                </a:lnTo>
                <a:lnTo>
                  <a:pt x="605261" y="4541606"/>
                </a:lnTo>
                <a:lnTo>
                  <a:pt x="610213" y="4544368"/>
                </a:lnTo>
                <a:cubicBezTo>
                  <a:pt x="610976" y="4546559"/>
                  <a:pt x="607071" y="4546940"/>
                  <a:pt x="605261" y="4548749"/>
                </a:cubicBezTo>
                <a:lnTo>
                  <a:pt x="605261" y="4570276"/>
                </a:lnTo>
                <a:lnTo>
                  <a:pt x="598498" y="4574562"/>
                </a:lnTo>
                <a:lnTo>
                  <a:pt x="598498" y="4585516"/>
                </a:lnTo>
                <a:close/>
                <a:moveTo>
                  <a:pt x="595260" y="1167469"/>
                </a:moveTo>
                <a:cubicBezTo>
                  <a:pt x="601641" y="1167469"/>
                  <a:pt x="608023" y="1167469"/>
                  <a:pt x="614310" y="1167469"/>
                </a:cubicBezTo>
                <a:cubicBezTo>
                  <a:pt x="619072" y="1163850"/>
                  <a:pt x="619834" y="1159278"/>
                  <a:pt x="614310" y="1156420"/>
                </a:cubicBezTo>
                <a:cubicBezTo>
                  <a:pt x="610452" y="1159278"/>
                  <a:pt x="605652" y="1160573"/>
                  <a:pt x="600879" y="1160040"/>
                </a:cubicBezTo>
                <a:lnTo>
                  <a:pt x="592021" y="1165374"/>
                </a:lnTo>
                <a:cubicBezTo>
                  <a:pt x="592116" y="1166136"/>
                  <a:pt x="592973" y="1167374"/>
                  <a:pt x="595260" y="1167374"/>
                </a:cubicBezTo>
                <a:close/>
                <a:moveTo>
                  <a:pt x="222451" y="1552089"/>
                </a:moveTo>
                <a:cubicBezTo>
                  <a:pt x="207306" y="1546374"/>
                  <a:pt x="210640" y="1559423"/>
                  <a:pt x="222451" y="1553327"/>
                </a:cubicBezTo>
                <a:cubicBezTo>
                  <a:pt x="222641" y="1552851"/>
                  <a:pt x="222832" y="1552374"/>
                  <a:pt x="222451" y="1552089"/>
                </a:cubicBezTo>
                <a:close/>
                <a:moveTo>
                  <a:pt x="237501" y="663978"/>
                </a:moveTo>
                <a:cubicBezTo>
                  <a:pt x="230471" y="662473"/>
                  <a:pt x="223194" y="662473"/>
                  <a:pt x="216164" y="663978"/>
                </a:cubicBezTo>
                <a:cubicBezTo>
                  <a:pt x="222756" y="667826"/>
                  <a:pt x="230909" y="667826"/>
                  <a:pt x="237501" y="663978"/>
                </a:cubicBezTo>
                <a:close/>
                <a:moveTo>
                  <a:pt x="280173" y="1536373"/>
                </a:moveTo>
                <a:cubicBezTo>
                  <a:pt x="297889" y="1527895"/>
                  <a:pt x="285411" y="1523323"/>
                  <a:pt x="272933" y="1525038"/>
                </a:cubicBezTo>
                <a:cubicBezTo>
                  <a:pt x="268428" y="1520971"/>
                  <a:pt x="261827" y="1520247"/>
                  <a:pt x="256551" y="1523228"/>
                </a:cubicBezTo>
                <a:lnTo>
                  <a:pt x="256551" y="1526943"/>
                </a:lnTo>
                <a:cubicBezTo>
                  <a:pt x="264075" y="1532944"/>
                  <a:pt x="271886" y="1531134"/>
                  <a:pt x="280173" y="1536373"/>
                </a:cubicBezTo>
                <a:close/>
                <a:moveTo>
                  <a:pt x="284173" y="543677"/>
                </a:moveTo>
                <a:cubicBezTo>
                  <a:pt x="285887" y="545677"/>
                  <a:pt x="289698" y="544630"/>
                  <a:pt x="292650" y="544820"/>
                </a:cubicBezTo>
                <a:cubicBezTo>
                  <a:pt x="297413" y="542344"/>
                  <a:pt x="297413" y="539962"/>
                  <a:pt x="292650" y="537486"/>
                </a:cubicBezTo>
                <a:cubicBezTo>
                  <a:pt x="290650" y="539391"/>
                  <a:pt x="283125" y="540819"/>
                  <a:pt x="284173" y="543677"/>
                </a:cubicBezTo>
                <a:close/>
                <a:moveTo>
                  <a:pt x="312748" y="1554566"/>
                </a:moveTo>
                <a:cubicBezTo>
                  <a:pt x="305033" y="1555899"/>
                  <a:pt x="300461" y="1549326"/>
                  <a:pt x="292460" y="1550851"/>
                </a:cubicBezTo>
                <a:lnTo>
                  <a:pt x="286745" y="1547136"/>
                </a:lnTo>
                <a:cubicBezTo>
                  <a:pt x="275219" y="1544278"/>
                  <a:pt x="269885" y="1560376"/>
                  <a:pt x="286745" y="1558280"/>
                </a:cubicBezTo>
                <a:lnTo>
                  <a:pt x="292364" y="1561899"/>
                </a:lnTo>
                <a:lnTo>
                  <a:pt x="312272" y="1561899"/>
                </a:lnTo>
                <a:cubicBezTo>
                  <a:pt x="317034" y="1557899"/>
                  <a:pt x="317034" y="1557899"/>
                  <a:pt x="312367" y="1554566"/>
                </a:cubicBezTo>
                <a:close/>
                <a:moveTo>
                  <a:pt x="320272" y="600637"/>
                </a:moveTo>
                <a:cubicBezTo>
                  <a:pt x="308176" y="599874"/>
                  <a:pt x="308176" y="599874"/>
                  <a:pt x="302937" y="601970"/>
                </a:cubicBezTo>
                <a:lnTo>
                  <a:pt x="302937" y="605399"/>
                </a:lnTo>
                <a:cubicBezTo>
                  <a:pt x="309176" y="608352"/>
                  <a:pt x="316415" y="608352"/>
                  <a:pt x="322654" y="605399"/>
                </a:cubicBezTo>
                <a:cubicBezTo>
                  <a:pt x="321797" y="603875"/>
                  <a:pt x="323702" y="601875"/>
                  <a:pt x="319892" y="600637"/>
                </a:cubicBezTo>
                <a:close/>
                <a:moveTo>
                  <a:pt x="358372" y="721700"/>
                </a:moveTo>
                <a:lnTo>
                  <a:pt x="344847" y="721700"/>
                </a:lnTo>
                <a:lnTo>
                  <a:pt x="336370" y="727319"/>
                </a:lnTo>
                <a:cubicBezTo>
                  <a:pt x="343133" y="731415"/>
                  <a:pt x="342466" y="738558"/>
                  <a:pt x="352086" y="736844"/>
                </a:cubicBezTo>
                <a:cubicBezTo>
                  <a:pt x="354658" y="734463"/>
                  <a:pt x="360087" y="733320"/>
                  <a:pt x="361611" y="730367"/>
                </a:cubicBezTo>
                <a:cubicBezTo>
                  <a:pt x="360849" y="727129"/>
                  <a:pt x="363992" y="723890"/>
                  <a:pt x="358658" y="721700"/>
                </a:cubicBezTo>
                <a:close/>
                <a:moveTo>
                  <a:pt x="407426" y="948108"/>
                </a:moveTo>
                <a:cubicBezTo>
                  <a:pt x="410570" y="932488"/>
                  <a:pt x="387614" y="941251"/>
                  <a:pt x="377995" y="939155"/>
                </a:cubicBezTo>
                <a:lnTo>
                  <a:pt x="369041" y="944299"/>
                </a:lnTo>
                <a:cubicBezTo>
                  <a:pt x="363897" y="962777"/>
                  <a:pt x="398568" y="951443"/>
                  <a:pt x="407426" y="948299"/>
                </a:cubicBezTo>
                <a:close/>
                <a:moveTo>
                  <a:pt x="368183" y="811996"/>
                </a:moveTo>
                <a:cubicBezTo>
                  <a:pt x="372194" y="814654"/>
                  <a:pt x="377413" y="814654"/>
                  <a:pt x="381423" y="811996"/>
                </a:cubicBezTo>
                <a:cubicBezTo>
                  <a:pt x="377413" y="809339"/>
                  <a:pt x="372194" y="809339"/>
                  <a:pt x="368183" y="811996"/>
                </a:cubicBezTo>
                <a:close/>
                <a:moveTo>
                  <a:pt x="369422" y="713127"/>
                </a:moveTo>
                <a:cubicBezTo>
                  <a:pt x="370851" y="715317"/>
                  <a:pt x="375041" y="713127"/>
                  <a:pt x="373708" y="711889"/>
                </a:cubicBezTo>
                <a:cubicBezTo>
                  <a:pt x="372375" y="710650"/>
                  <a:pt x="368183" y="711698"/>
                  <a:pt x="369422" y="713127"/>
                </a:cubicBezTo>
                <a:close/>
                <a:moveTo>
                  <a:pt x="414285" y="1600762"/>
                </a:moveTo>
                <a:cubicBezTo>
                  <a:pt x="410370" y="1598133"/>
                  <a:pt x="405245" y="1598133"/>
                  <a:pt x="401330" y="1600762"/>
                </a:cubicBezTo>
                <a:cubicBezTo>
                  <a:pt x="404760" y="1603429"/>
                  <a:pt x="415808" y="1609715"/>
                  <a:pt x="414285" y="1600762"/>
                </a:cubicBezTo>
                <a:close/>
                <a:moveTo>
                  <a:pt x="448479" y="891244"/>
                </a:moveTo>
                <a:lnTo>
                  <a:pt x="456957" y="891244"/>
                </a:lnTo>
                <a:cubicBezTo>
                  <a:pt x="466482" y="875433"/>
                  <a:pt x="489627" y="890101"/>
                  <a:pt x="503153" y="880481"/>
                </a:cubicBezTo>
                <a:cubicBezTo>
                  <a:pt x="506810" y="883872"/>
                  <a:pt x="512449" y="883872"/>
                  <a:pt x="516107" y="880481"/>
                </a:cubicBezTo>
                <a:cubicBezTo>
                  <a:pt x="536966" y="877909"/>
                  <a:pt x="558112" y="887244"/>
                  <a:pt x="577353" y="879148"/>
                </a:cubicBezTo>
                <a:cubicBezTo>
                  <a:pt x="578876" y="865527"/>
                  <a:pt x="500581" y="873337"/>
                  <a:pt x="486960" y="867717"/>
                </a:cubicBezTo>
                <a:cubicBezTo>
                  <a:pt x="484674" y="865241"/>
                  <a:pt x="478388" y="866003"/>
                  <a:pt x="479912" y="869432"/>
                </a:cubicBezTo>
                <a:cubicBezTo>
                  <a:pt x="470387" y="880195"/>
                  <a:pt x="451337" y="865146"/>
                  <a:pt x="435906" y="869432"/>
                </a:cubicBezTo>
                <a:lnTo>
                  <a:pt x="425810" y="876671"/>
                </a:lnTo>
                <a:cubicBezTo>
                  <a:pt x="417428" y="875052"/>
                  <a:pt x="412570" y="880957"/>
                  <a:pt x="405997" y="880576"/>
                </a:cubicBezTo>
                <a:lnTo>
                  <a:pt x="381137" y="894388"/>
                </a:lnTo>
                <a:lnTo>
                  <a:pt x="383709" y="898674"/>
                </a:lnTo>
                <a:cubicBezTo>
                  <a:pt x="393806" y="899626"/>
                  <a:pt x="402188" y="890673"/>
                  <a:pt x="411427" y="898674"/>
                </a:cubicBezTo>
                <a:cubicBezTo>
                  <a:pt x="416666" y="898102"/>
                  <a:pt x="422571" y="900007"/>
                  <a:pt x="427048" y="896959"/>
                </a:cubicBezTo>
                <a:lnTo>
                  <a:pt x="420857" y="893054"/>
                </a:lnTo>
                <a:lnTo>
                  <a:pt x="420857" y="889149"/>
                </a:lnTo>
                <a:cubicBezTo>
                  <a:pt x="425800" y="885472"/>
                  <a:pt x="431849" y="883586"/>
                  <a:pt x="438002" y="883815"/>
                </a:cubicBezTo>
                <a:close/>
                <a:moveTo>
                  <a:pt x="456957" y="938869"/>
                </a:moveTo>
                <a:lnTo>
                  <a:pt x="450480" y="938869"/>
                </a:lnTo>
                <a:cubicBezTo>
                  <a:pt x="445717" y="942489"/>
                  <a:pt x="445717" y="942489"/>
                  <a:pt x="450480" y="946204"/>
                </a:cubicBezTo>
                <a:lnTo>
                  <a:pt x="456861" y="946204"/>
                </a:lnTo>
                <a:cubicBezTo>
                  <a:pt x="461528" y="942870"/>
                  <a:pt x="461528" y="942870"/>
                  <a:pt x="456957" y="938774"/>
                </a:cubicBezTo>
                <a:close/>
                <a:moveTo>
                  <a:pt x="519250" y="1655626"/>
                </a:moveTo>
                <a:cubicBezTo>
                  <a:pt x="515535" y="1653149"/>
                  <a:pt x="504962" y="1646101"/>
                  <a:pt x="506201" y="1655626"/>
                </a:cubicBezTo>
                <a:cubicBezTo>
                  <a:pt x="510096" y="1658331"/>
                  <a:pt x="515240" y="1658445"/>
                  <a:pt x="519250" y="1655911"/>
                </a:cubicBezTo>
                <a:close/>
                <a:moveTo>
                  <a:pt x="522965" y="939060"/>
                </a:moveTo>
                <a:cubicBezTo>
                  <a:pt x="514392" y="938203"/>
                  <a:pt x="503915" y="940775"/>
                  <a:pt x="496962" y="935535"/>
                </a:cubicBezTo>
                <a:cubicBezTo>
                  <a:pt x="492285" y="935926"/>
                  <a:pt x="487627" y="934650"/>
                  <a:pt x="483817" y="931916"/>
                </a:cubicBezTo>
                <a:lnTo>
                  <a:pt x="467244" y="941441"/>
                </a:lnTo>
                <a:cubicBezTo>
                  <a:pt x="464005" y="949347"/>
                  <a:pt x="479531" y="946109"/>
                  <a:pt x="484579" y="942584"/>
                </a:cubicBezTo>
                <a:cubicBezTo>
                  <a:pt x="494104" y="943251"/>
                  <a:pt x="503057" y="941441"/>
                  <a:pt x="510582" y="946585"/>
                </a:cubicBezTo>
                <a:cubicBezTo>
                  <a:pt x="516202" y="946013"/>
                  <a:pt x="522107" y="947918"/>
                  <a:pt x="525917" y="944584"/>
                </a:cubicBezTo>
                <a:cubicBezTo>
                  <a:pt x="526013" y="940965"/>
                  <a:pt x="525917" y="940965"/>
                  <a:pt x="522965" y="939346"/>
                </a:cubicBezTo>
                <a:close/>
                <a:moveTo>
                  <a:pt x="603927" y="1694297"/>
                </a:moveTo>
                <a:cubicBezTo>
                  <a:pt x="583067" y="1690963"/>
                  <a:pt x="564875" y="1703822"/>
                  <a:pt x="545825" y="1699917"/>
                </a:cubicBezTo>
                <a:cubicBezTo>
                  <a:pt x="539538" y="1697250"/>
                  <a:pt x="539538" y="1697155"/>
                  <a:pt x="532490" y="1699917"/>
                </a:cubicBezTo>
                <a:cubicBezTo>
                  <a:pt x="536300" y="1711918"/>
                  <a:pt x="596403" y="1704203"/>
                  <a:pt x="611357" y="1704013"/>
                </a:cubicBezTo>
                <a:cubicBezTo>
                  <a:pt x="611166" y="1698584"/>
                  <a:pt x="612976" y="1694107"/>
                  <a:pt x="603927" y="1694583"/>
                </a:cubicBezTo>
                <a:close/>
                <a:moveTo>
                  <a:pt x="568780" y="1653911"/>
                </a:moveTo>
                <a:cubicBezTo>
                  <a:pt x="566875" y="1653911"/>
                  <a:pt x="566018" y="1654864"/>
                  <a:pt x="565256" y="1654578"/>
                </a:cubicBezTo>
                <a:lnTo>
                  <a:pt x="574781" y="1661150"/>
                </a:lnTo>
                <a:cubicBezTo>
                  <a:pt x="586020" y="1661150"/>
                  <a:pt x="595164" y="1662960"/>
                  <a:pt x="604023" y="1656007"/>
                </a:cubicBezTo>
                <a:cubicBezTo>
                  <a:pt x="594116" y="1651054"/>
                  <a:pt x="580210" y="1655244"/>
                  <a:pt x="568780" y="1654197"/>
                </a:cubicBezTo>
                <a:close/>
                <a:moveTo>
                  <a:pt x="578876" y="917438"/>
                </a:moveTo>
                <a:lnTo>
                  <a:pt x="575924" y="913056"/>
                </a:lnTo>
                <a:cubicBezTo>
                  <a:pt x="569161" y="913056"/>
                  <a:pt x="543729" y="915438"/>
                  <a:pt x="558779" y="907532"/>
                </a:cubicBezTo>
                <a:lnTo>
                  <a:pt x="540300" y="897150"/>
                </a:lnTo>
                <a:lnTo>
                  <a:pt x="536871" y="891054"/>
                </a:lnTo>
                <a:cubicBezTo>
                  <a:pt x="506677" y="893054"/>
                  <a:pt x="474387" y="884768"/>
                  <a:pt x="447717" y="899817"/>
                </a:cubicBezTo>
                <a:cubicBezTo>
                  <a:pt x="461719" y="902293"/>
                  <a:pt x="474959" y="916009"/>
                  <a:pt x="489627" y="916771"/>
                </a:cubicBezTo>
                <a:cubicBezTo>
                  <a:pt x="498581" y="909532"/>
                  <a:pt x="503915" y="915438"/>
                  <a:pt x="513916" y="916771"/>
                </a:cubicBezTo>
                <a:cubicBezTo>
                  <a:pt x="521240" y="918581"/>
                  <a:pt x="528403" y="920962"/>
                  <a:pt x="535347" y="923915"/>
                </a:cubicBezTo>
                <a:cubicBezTo>
                  <a:pt x="549159" y="922486"/>
                  <a:pt x="567446" y="929249"/>
                  <a:pt x="578876" y="917724"/>
                </a:cubicBezTo>
                <a:close/>
                <a:moveTo>
                  <a:pt x="613548" y="747226"/>
                </a:moveTo>
                <a:cubicBezTo>
                  <a:pt x="606309" y="746560"/>
                  <a:pt x="598212" y="749132"/>
                  <a:pt x="591735" y="745417"/>
                </a:cubicBezTo>
                <a:lnTo>
                  <a:pt x="591735" y="741988"/>
                </a:lnTo>
                <a:cubicBezTo>
                  <a:pt x="582210" y="739416"/>
                  <a:pt x="571637" y="732463"/>
                  <a:pt x="562112" y="739701"/>
                </a:cubicBezTo>
                <a:cubicBezTo>
                  <a:pt x="547882" y="743369"/>
                  <a:pt x="532890" y="742673"/>
                  <a:pt x="519060" y="737701"/>
                </a:cubicBezTo>
                <a:lnTo>
                  <a:pt x="538110" y="728748"/>
                </a:lnTo>
                <a:cubicBezTo>
                  <a:pt x="539443" y="728748"/>
                  <a:pt x="550016" y="730082"/>
                  <a:pt x="551921" y="726367"/>
                </a:cubicBezTo>
                <a:cubicBezTo>
                  <a:pt x="550968" y="710269"/>
                  <a:pt x="576971" y="720557"/>
                  <a:pt x="588497" y="717794"/>
                </a:cubicBezTo>
                <a:lnTo>
                  <a:pt x="596974" y="712365"/>
                </a:lnTo>
                <a:cubicBezTo>
                  <a:pt x="591354" y="704745"/>
                  <a:pt x="580115" y="706745"/>
                  <a:pt x="573257" y="710365"/>
                </a:cubicBezTo>
                <a:cubicBezTo>
                  <a:pt x="551540" y="715508"/>
                  <a:pt x="532394" y="689790"/>
                  <a:pt x="512868" y="704745"/>
                </a:cubicBezTo>
                <a:lnTo>
                  <a:pt x="512868" y="712175"/>
                </a:lnTo>
                <a:cubicBezTo>
                  <a:pt x="514678" y="713794"/>
                  <a:pt x="520107" y="714651"/>
                  <a:pt x="519250" y="717699"/>
                </a:cubicBezTo>
                <a:cubicBezTo>
                  <a:pt x="478950" y="713527"/>
                  <a:pt x="438230" y="719147"/>
                  <a:pt x="400569" y="734082"/>
                </a:cubicBezTo>
                <a:cubicBezTo>
                  <a:pt x="427048" y="748750"/>
                  <a:pt x="457719" y="729224"/>
                  <a:pt x="485532" y="741226"/>
                </a:cubicBezTo>
                <a:cubicBezTo>
                  <a:pt x="478483" y="750751"/>
                  <a:pt x="462005" y="744464"/>
                  <a:pt x="453622" y="752846"/>
                </a:cubicBezTo>
                <a:cubicBezTo>
                  <a:pt x="443041" y="753017"/>
                  <a:pt x="432534" y="751008"/>
                  <a:pt x="422762" y="746940"/>
                </a:cubicBezTo>
                <a:lnTo>
                  <a:pt x="414285" y="748465"/>
                </a:lnTo>
                <a:cubicBezTo>
                  <a:pt x="414285" y="751131"/>
                  <a:pt x="414285" y="753323"/>
                  <a:pt x="444764" y="754370"/>
                </a:cubicBezTo>
                <a:cubicBezTo>
                  <a:pt x="439145" y="754942"/>
                  <a:pt x="429905" y="755799"/>
                  <a:pt x="414285" y="757037"/>
                </a:cubicBezTo>
                <a:cubicBezTo>
                  <a:pt x="420000" y="758275"/>
                  <a:pt x="457719" y="761228"/>
                  <a:pt x="452385" y="754560"/>
                </a:cubicBezTo>
                <a:cubicBezTo>
                  <a:pt x="465910" y="755704"/>
                  <a:pt x="478578" y="766467"/>
                  <a:pt x="491151" y="758847"/>
                </a:cubicBezTo>
                <a:cubicBezTo>
                  <a:pt x="493818" y="762562"/>
                  <a:pt x="502486" y="760561"/>
                  <a:pt x="505534" y="764085"/>
                </a:cubicBezTo>
                <a:cubicBezTo>
                  <a:pt x="501914" y="766943"/>
                  <a:pt x="494104" y="765038"/>
                  <a:pt x="490008" y="769229"/>
                </a:cubicBezTo>
                <a:cubicBezTo>
                  <a:pt x="479569" y="763362"/>
                  <a:pt x="466558" y="764771"/>
                  <a:pt x="457623" y="772753"/>
                </a:cubicBezTo>
                <a:cubicBezTo>
                  <a:pt x="433716" y="765705"/>
                  <a:pt x="403998" y="769134"/>
                  <a:pt x="378756" y="772753"/>
                </a:cubicBezTo>
                <a:cubicBezTo>
                  <a:pt x="373517" y="776373"/>
                  <a:pt x="373517" y="776373"/>
                  <a:pt x="378756" y="780183"/>
                </a:cubicBezTo>
                <a:cubicBezTo>
                  <a:pt x="399235" y="779326"/>
                  <a:pt x="420857" y="773230"/>
                  <a:pt x="440669" y="778087"/>
                </a:cubicBezTo>
                <a:cubicBezTo>
                  <a:pt x="440669" y="779326"/>
                  <a:pt x="440669" y="780469"/>
                  <a:pt x="441145" y="781898"/>
                </a:cubicBezTo>
                <a:cubicBezTo>
                  <a:pt x="428953" y="792946"/>
                  <a:pt x="407046" y="786279"/>
                  <a:pt x="396187" y="797423"/>
                </a:cubicBezTo>
                <a:lnTo>
                  <a:pt x="401235" y="800281"/>
                </a:lnTo>
                <a:lnTo>
                  <a:pt x="401235" y="811806"/>
                </a:lnTo>
                <a:lnTo>
                  <a:pt x="414761" y="817806"/>
                </a:lnTo>
                <a:lnTo>
                  <a:pt x="414761" y="823045"/>
                </a:lnTo>
                <a:cubicBezTo>
                  <a:pt x="404569" y="825712"/>
                  <a:pt x="374184" y="828379"/>
                  <a:pt x="397521" y="839238"/>
                </a:cubicBezTo>
                <a:cubicBezTo>
                  <a:pt x="409884" y="839800"/>
                  <a:pt x="422162" y="841553"/>
                  <a:pt x="434192" y="844476"/>
                </a:cubicBezTo>
                <a:lnTo>
                  <a:pt x="434192" y="848096"/>
                </a:lnTo>
                <a:cubicBezTo>
                  <a:pt x="424667" y="850668"/>
                  <a:pt x="413999" y="857621"/>
                  <a:pt x="405617" y="850477"/>
                </a:cubicBezTo>
                <a:cubicBezTo>
                  <a:pt x="396092" y="853621"/>
                  <a:pt x="406855" y="859145"/>
                  <a:pt x="410475" y="861145"/>
                </a:cubicBezTo>
                <a:cubicBezTo>
                  <a:pt x="417742" y="862431"/>
                  <a:pt x="425229" y="861221"/>
                  <a:pt x="431715" y="857716"/>
                </a:cubicBezTo>
                <a:cubicBezTo>
                  <a:pt x="442478" y="857716"/>
                  <a:pt x="447717" y="863432"/>
                  <a:pt x="458290" y="861050"/>
                </a:cubicBezTo>
                <a:cubicBezTo>
                  <a:pt x="463862" y="856592"/>
                  <a:pt x="471768" y="856592"/>
                  <a:pt x="477340" y="861050"/>
                </a:cubicBezTo>
                <a:cubicBezTo>
                  <a:pt x="505915" y="849144"/>
                  <a:pt x="544777" y="859621"/>
                  <a:pt x="575162" y="864479"/>
                </a:cubicBezTo>
                <a:cubicBezTo>
                  <a:pt x="584687" y="860479"/>
                  <a:pt x="584687" y="860098"/>
                  <a:pt x="586782" y="854954"/>
                </a:cubicBezTo>
                <a:lnTo>
                  <a:pt x="605832" y="844572"/>
                </a:lnTo>
                <a:cubicBezTo>
                  <a:pt x="592212" y="836761"/>
                  <a:pt x="574495" y="842000"/>
                  <a:pt x="560017" y="836571"/>
                </a:cubicBezTo>
                <a:cubicBezTo>
                  <a:pt x="562684" y="825998"/>
                  <a:pt x="550492" y="826284"/>
                  <a:pt x="543538" y="831523"/>
                </a:cubicBezTo>
                <a:lnTo>
                  <a:pt x="527251" y="821998"/>
                </a:lnTo>
                <a:lnTo>
                  <a:pt x="527251" y="814663"/>
                </a:lnTo>
                <a:cubicBezTo>
                  <a:pt x="538491" y="812092"/>
                  <a:pt x="550016" y="822950"/>
                  <a:pt x="563637" y="820092"/>
                </a:cubicBezTo>
                <a:lnTo>
                  <a:pt x="579734" y="810567"/>
                </a:lnTo>
                <a:cubicBezTo>
                  <a:pt x="584782" y="790279"/>
                  <a:pt x="542872" y="820855"/>
                  <a:pt x="546873" y="795708"/>
                </a:cubicBezTo>
                <a:lnTo>
                  <a:pt x="555635" y="794185"/>
                </a:lnTo>
                <a:cubicBezTo>
                  <a:pt x="561636" y="798756"/>
                  <a:pt x="588592" y="802376"/>
                  <a:pt x="573162" y="791423"/>
                </a:cubicBezTo>
                <a:cubicBezTo>
                  <a:pt x="570971" y="782945"/>
                  <a:pt x="548968" y="787136"/>
                  <a:pt x="543158" y="790470"/>
                </a:cubicBezTo>
                <a:cubicBezTo>
                  <a:pt x="537633" y="786088"/>
                  <a:pt x="529061" y="787803"/>
                  <a:pt x="524108" y="783517"/>
                </a:cubicBezTo>
                <a:cubicBezTo>
                  <a:pt x="515726" y="779993"/>
                  <a:pt x="486579" y="796185"/>
                  <a:pt x="488960" y="780849"/>
                </a:cubicBezTo>
                <a:cubicBezTo>
                  <a:pt x="496771" y="775039"/>
                  <a:pt x="511249" y="774373"/>
                  <a:pt x="520583" y="770372"/>
                </a:cubicBezTo>
                <a:lnTo>
                  <a:pt x="520583" y="767324"/>
                </a:lnTo>
                <a:cubicBezTo>
                  <a:pt x="527918" y="764695"/>
                  <a:pt x="535519" y="762876"/>
                  <a:pt x="543253" y="761895"/>
                </a:cubicBezTo>
                <a:cubicBezTo>
                  <a:pt x="555540" y="772277"/>
                  <a:pt x="567828" y="768658"/>
                  <a:pt x="579639" y="760180"/>
                </a:cubicBezTo>
                <a:cubicBezTo>
                  <a:pt x="582591" y="747036"/>
                  <a:pt x="605546" y="758561"/>
                  <a:pt x="616310" y="758180"/>
                </a:cubicBezTo>
                <a:lnTo>
                  <a:pt x="624406" y="752656"/>
                </a:lnTo>
                <a:cubicBezTo>
                  <a:pt x="621348" y="749941"/>
                  <a:pt x="617586" y="748160"/>
                  <a:pt x="613548" y="747512"/>
                </a:cubicBezTo>
                <a:close/>
                <a:moveTo>
                  <a:pt x="430096" y="714079"/>
                </a:moveTo>
                <a:cubicBezTo>
                  <a:pt x="435621" y="709983"/>
                  <a:pt x="441431" y="711126"/>
                  <a:pt x="446765" y="708650"/>
                </a:cubicBezTo>
                <a:cubicBezTo>
                  <a:pt x="446765" y="707507"/>
                  <a:pt x="446765" y="706269"/>
                  <a:pt x="446765" y="704649"/>
                </a:cubicBezTo>
                <a:cubicBezTo>
                  <a:pt x="442383" y="703793"/>
                  <a:pt x="441621" y="700078"/>
                  <a:pt x="435716" y="699887"/>
                </a:cubicBezTo>
                <a:cubicBezTo>
                  <a:pt x="430820" y="702278"/>
                  <a:pt x="426133" y="705088"/>
                  <a:pt x="421714" y="708269"/>
                </a:cubicBezTo>
                <a:close/>
                <a:moveTo>
                  <a:pt x="609071" y="637308"/>
                </a:moveTo>
                <a:cubicBezTo>
                  <a:pt x="605346" y="635889"/>
                  <a:pt x="601165" y="636432"/>
                  <a:pt x="597926" y="638737"/>
                </a:cubicBezTo>
                <a:cubicBezTo>
                  <a:pt x="603832" y="642070"/>
                  <a:pt x="611547" y="647023"/>
                  <a:pt x="618119" y="641975"/>
                </a:cubicBezTo>
                <a:cubicBezTo>
                  <a:pt x="615195" y="640327"/>
                  <a:pt x="612176" y="638860"/>
                  <a:pt x="609071" y="637594"/>
                </a:cubicBezTo>
                <a:close/>
                <a:moveTo>
                  <a:pt x="607451" y="614638"/>
                </a:moveTo>
                <a:cubicBezTo>
                  <a:pt x="592783" y="617401"/>
                  <a:pt x="576210" y="605113"/>
                  <a:pt x="562017" y="614638"/>
                </a:cubicBezTo>
                <a:cubicBezTo>
                  <a:pt x="554588" y="608828"/>
                  <a:pt x="545634" y="613114"/>
                  <a:pt x="539634" y="609590"/>
                </a:cubicBezTo>
                <a:cubicBezTo>
                  <a:pt x="539634" y="608352"/>
                  <a:pt x="539634" y="607209"/>
                  <a:pt x="539062" y="605875"/>
                </a:cubicBezTo>
                <a:lnTo>
                  <a:pt x="545539" y="601780"/>
                </a:lnTo>
                <a:lnTo>
                  <a:pt x="545539" y="597969"/>
                </a:lnTo>
                <a:cubicBezTo>
                  <a:pt x="529156" y="591302"/>
                  <a:pt x="507439" y="584254"/>
                  <a:pt x="489818" y="592541"/>
                </a:cubicBezTo>
                <a:cubicBezTo>
                  <a:pt x="469434" y="578919"/>
                  <a:pt x="448860" y="604732"/>
                  <a:pt x="430287" y="588730"/>
                </a:cubicBezTo>
                <a:cubicBezTo>
                  <a:pt x="421523" y="589778"/>
                  <a:pt x="411808" y="587873"/>
                  <a:pt x="403045" y="589493"/>
                </a:cubicBezTo>
                <a:cubicBezTo>
                  <a:pt x="398568" y="607590"/>
                  <a:pt x="402378" y="603304"/>
                  <a:pt x="381233" y="603685"/>
                </a:cubicBezTo>
                <a:cubicBezTo>
                  <a:pt x="382376" y="597017"/>
                  <a:pt x="367897" y="602542"/>
                  <a:pt x="381233" y="603685"/>
                </a:cubicBezTo>
                <a:lnTo>
                  <a:pt x="378661" y="603685"/>
                </a:lnTo>
                <a:cubicBezTo>
                  <a:pt x="379575" y="603837"/>
                  <a:pt x="380509" y="603837"/>
                  <a:pt x="381423" y="603685"/>
                </a:cubicBezTo>
                <a:lnTo>
                  <a:pt x="381423" y="603685"/>
                </a:lnTo>
                <a:lnTo>
                  <a:pt x="381423" y="609685"/>
                </a:lnTo>
                <a:cubicBezTo>
                  <a:pt x="368183" y="610638"/>
                  <a:pt x="359135" y="621116"/>
                  <a:pt x="345133" y="618353"/>
                </a:cubicBezTo>
                <a:lnTo>
                  <a:pt x="335608" y="623878"/>
                </a:lnTo>
                <a:lnTo>
                  <a:pt x="341132" y="627593"/>
                </a:lnTo>
                <a:cubicBezTo>
                  <a:pt x="341132" y="628640"/>
                  <a:pt x="341132" y="629878"/>
                  <a:pt x="341132" y="631117"/>
                </a:cubicBezTo>
                <a:lnTo>
                  <a:pt x="334560" y="635117"/>
                </a:lnTo>
                <a:lnTo>
                  <a:pt x="334560" y="642356"/>
                </a:lnTo>
                <a:cubicBezTo>
                  <a:pt x="351134" y="651881"/>
                  <a:pt x="373327" y="632831"/>
                  <a:pt x="385995" y="646643"/>
                </a:cubicBezTo>
                <a:lnTo>
                  <a:pt x="381233" y="649309"/>
                </a:lnTo>
                <a:cubicBezTo>
                  <a:pt x="380661" y="652262"/>
                  <a:pt x="380090" y="655119"/>
                  <a:pt x="379518" y="657691"/>
                </a:cubicBezTo>
                <a:lnTo>
                  <a:pt x="373898" y="660835"/>
                </a:lnTo>
                <a:cubicBezTo>
                  <a:pt x="373898" y="662358"/>
                  <a:pt x="374660" y="663978"/>
                  <a:pt x="375232" y="666169"/>
                </a:cubicBezTo>
                <a:cubicBezTo>
                  <a:pt x="387520" y="662454"/>
                  <a:pt x="406760" y="675694"/>
                  <a:pt x="413332" y="666169"/>
                </a:cubicBezTo>
                <a:cubicBezTo>
                  <a:pt x="413332" y="662835"/>
                  <a:pt x="418761" y="662358"/>
                  <a:pt x="422381" y="662930"/>
                </a:cubicBezTo>
                <a:cubicBezTo>
                  <a:pt x="429715" y="664454"/>
                  <a:pt x="425524" y="674360"/>
                  <a:pt x="426476" y="679027"/>
                </a:cubicBezTo>
                <a:lnTo>
                  <a:pt x="416951" y="685028"/>
                </a:lnTo>
                <a:cubicBezTo>
                  <a:pt x="410894" y="684637"/>
                  <a:pt x="404912" y="686619"/>
                  <a:pt x="400283" y="690553"/>
                </a:cubicBezTo>
                <a:cubicBezTo>
                  <a:pt x="400283" y="691982"/>
                  <a:pt x="401045" y="693696"/>
                  <a:pt x="401426" y="695029"/>
                </a:cubicBezTo>
                <a:cubicBezTo>
                  <a:pt x="421714" y="696458"/>
                  <a:pt x="436764" y="688743"/>
                  <a:pt x="456194" y="696077"/>
                </a:cubicBezTo>
                <a:cubicBezTo>
                  <a:pt x="467853" y="706641"/>
                  <a:pt x="484808" y="708945"/>
                  <a:pt x="498866" y="701887"/>
                </a:cubicBezTo>
                <a:lnTo>
                  <a:pt x="498866" y="697792"/>
                </a:lnTo>
                <a:cubicBezTo>
                  <a:pt x="527441" y="672169"/>
                  <a:pt x="564970" y="718747"/>
                  <a:pt x="589544" y="685981"/>
                </a:cubicBezTo>
                <a:cubicBezTo>
                  <a:pt x="564875" y="668835"/>
                  <a:pt x="538776" y="688076"/>
                  <a:pt x="512487" y="679123"/>
                </a:cubicBezTo>
                <a:cubicBezTo>
                  <a:pt x="519441" y="673884"/>
                  <a:pt x="528108" y="674075"/>
                  <a:pt x="535347" y="670360"/>
                </a:cubicBezTo>
                <a:cubicBezTo>
                  <a:pt x="544015" y="669788"/>
                  <a:pt x="544205" y="670360"/>
                  <a:pt x="544872" y="665026"/>
                </a:cubicBezTo>
                <a:lnTo>
                  <a:pt x="538395" y="660930"/>
                </a:lnTo>
                <a:lnTo>
                  <a:pt x="538395" y="657501"/>
                </a:lnTo>
                <a:cubicBezTo>
                  <a:pt x="545348" y="654453"/>
                  <a:pt x="557445" y="653119"/>
                  <a:pt x="563732" y="645785"/>
                </a:cubicBezTo>
                <a:lnTo>
                  <a:pt x="552016" y="639213"/>
                </a:lnTo>
                <a:cubicBezTo>
                  <a:pt x="552683" y="635879"/>
                  <a:pt x="549539" y="633593"/>
                  <a:pt x="545254" y="631688"/>
                </a:cubicBezTo>
                <a:cubicBezTo>
                  <a:pt x="552873" y="627116"/>
                  <a:pt x="566685" y="627973"/>
                  <a:pt x="573829" y="622163"/>
                </a:cubicBezTo>
                <a:cubicBezTo>
                  <a:pt x="587259" y="626259"/>
                  <a:pt x="604213" y="633498"/>
                  <a:pt x="616786" y="623973"/>
                </a:cubicBezTo>
                <a:lnTo>
                  <a:pt x="616786" y="620067"/>
                </a:lnTo>
                <a:close/>
                <a:moveTo>
                  <a:pt x="370469" y="584444"/>
                </a:moveTo>
                <a:cubicBezTo>
                  <a:pt x="450384" y="580729"/>
                  <a:pt x="395806" y="560918"/>
                  <a:pt x="361707" y="579491"/>
                </a:cubicBezTo>
                <a:cubicBezTo>
                  <a:pt x="364659" y="581491"/>
                  <a:pt x="367421" y="583110"/>
                  <a:pt x="370469" y="584730"/>
                </a:cubicBezTo>
                <a:close/>
                <a:moveTo>
                  <a:pt x="463529" y="570252"/>
                </a:moveTo>
                <a:cubicBezTo>
                  <a:pt x="463529" y="570252"/>
                  <a:pt x="464957" y="569490"/>
                  <a:pt x="465719" y="569109"/>
                </a:cubicBezTo>
                <a:cubicBezTo>
                  <a:pt x="467529" y="565394"/>
                  <a:pt x="456004" y="568061"/>
                  <a:pt x="463433" y="570538"/>
                </a:cubicBezTo>
                <a:close/>
                <a:moveTo>
                  <a:pt x="499628" y="564823"/>
                </a:moveTo>
                <a:lnTo>
                  <a:pt x="499628" y="561203"/>
                </a:lnTo>
                <a:cubicBezTo>
                  <a:pt x="495637" y="558593"/>
                  <a:pt x="490475" y="558593"/>
                  <a:pt x="486484" y="561203"/>
                </a:cubicBezTo>
                <a:lnTo>
                  <a:pt x="486484" y="564823"/>
                </a:lnTo>
                <a:cubicBezTo>
                  <a:pt x="490418" y="567518"/>
                  <a:pt x="495580" y="567632"/>
                  <a:pt x="499628" y="565109"/>
                </a:cubicBezTo>
                <a:close/>
                <a:moveTo>
                  <a:pt x="519441" y="577682"/>
                </a:moveTo>
                <a:cubicBezTo>
                  <a:pt x="522298" y="578443"/>
                  <a:pt x="528966" y="575872"/>
                  <a:pt x="522393" y="574062"/>
                </a:cubicBezTo>
                <a:cubicBezTo>
                  <a:pt x="515821" y="572252"/>
                  <a:pt x="507630" y="576824"/>
                  <a:pt x="519441" y="577967"/>
                </a:cubicBezTo>
                <a:close/>
                <a:moveTo>
                  <a:pt x="307509" y="1819837"/>
                </a:moveTo>
                <a:cubicBezTo>
                  <a:pt x="294174" y="1819837"/>
                  <a:pt x="295698" y="1821837"/>
                  <a:pt x="296460" y="1829362"/>
                </a:cubicBezTo>
                <a:lnTo>
                  <a:pt x="307223" y="1835934"/>
                </a:lnTo>
                <a:cubicBezTo>
                  <a:pt x="309891" y="1830924"/>
                  <a:pt x="309995" y="1824942"/>
                  <a:pt x="307509" y="1819837"/>
                </a:cubicBezTo>
                <a:close/>
                <a:moveTo>
                  <a:pt x="332179" y="1805168"/>
                </a:moveTo>
                <a:lnTo>
                  <a:pt x="324750" y="1805168"/>
                </a:lnTo>
                <a:cubicBezTo>
                  <a:pt x="308557" y="1813645"/>
                  <a:pt x="322368" y="1812598"/>
                  <a:pt x="331989" y="1812502"/>
                </a:cubicBezTo>
                <a:cubicBezTo>
                  <a:pt x="336751" y="1808883"/>
                  <a:pt x="336656" y="1808883"/>
                  <a:pt x="332179" y="1805549"/>
                </a:cubicBezTo>
                <a:close/>
                <a:moveTo>
                  <a:pt x="368279" y="1869652"/>
                </a:moveTo>
                <a:cubicBezTo>
                  <a:pt x="364307" y="1866986"/>
                  <a:pt x="359115" y="1866986"/>
                  <a:pt x="355134" y="1869652"/>
                </a:cubicBezTo>
                <a:cubicBezTo>
                  <a:pt x="359087" y="1872272"/>
                  <a:pt x="364231" y="1872272"/>
                  <a:pt x="368183" y="1869652"/>
                </a:cubicBezTo>
                <a:close/>
                <a:moveTo>
                  <a:pt x="519345" y="2079202"/>
                </a:moveTo>
                <a:cubicBezTo>
                  <a:pt x="508963" y="2070249"/>
                  <a:pt x="497723" y="2075393"/>
                  <a:pt x="486770" y="2079202"/>
                </a:cubicBezTo>
                <a:cubicBezTo>
                  <a:pt x="492961" y="2084918"/>
                  <a:pt x="518583" y="2091299"/>
                  <a:pt x="519345" y="2079679"/>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496" name="Google Shape;496;p26"/>
          <p:cNvSpPr/>
          <p:nvPr/>
        </p:nvSpPr>
        <p:spPr>
          <a:xfrm rot="-5400000">
            <a:off x="1696939" y="3256702"/>
            <a:ext cx="657733" cy="2671814"/>
          </a:xfrm>
          <a:custGeom>
            <a:rect b="b" l="l" r="r" t="t"/>
            <a:pathLst>
              <a:path extrusionOk="0" h="4606575" w="661038">
                <a:moveTo>
                  <a:pt x="634982" y="4471502"/>
                </a:moveTo>
                <a:lnTo>
                  <a:pt x="634982" y="4605995"/>
                </a:lnTo>
                <a:lnTo>
                  <a:pt x="37098" y="4605995"/>
                </a:lnTo>
                <a:lnTo>
                  <a:pt x="37098" y="4442070"/>
                </a:lnTo>
                <a:lnTo>
                  <a:pt x="43479" y="4438164"/>
                </a:lnTo>
                <a:lnTo>
                  <a:pt x="43479" y="4401303"/>
                </a:lnTo>
                <a:cubicBezTo>
                  <a:pt x="25191" y="4389396"/>
                  <a:pt x="55195" y="4379014"/>
                  <a:pt x="7475" y="4377395"/>
                </a:cubicBezTo>
                <a:cubicBezTo>
                  <a:pt x="-3003" y="4371775"/>
                  <a:pt x="40717" y="4371299"/>
                  <a:pt x="43670" y="4364250"/>
                </a:cubicBezTo>
                <a:cubicBezTo>
                  <a:pt x="43670" y="4363012"/>
                  <a:pt x="43670" y="4361869"/>
                  <a:pt x="43670" y="4360821"/>
                </a:cubicBezTo>
                <a:lnTo>
                  <a:pt x="37860" y="4357106"/>
                </a:lnTo>
                <a:lnTo>
                  <a:pt x="37860" y="4345962"/>
                </a:lnTo>
                <a:cubicBezTo>
                  <a:pt x="54052" y="4317387"/>
                  <a:pt x="39193" y="4268334"/>
                  <a:pt x="44051" y="4232424"/>
                </a:cubicBezTo>
                <a:lnTo>
                  <a:pt x="38145" y="4228424"/>
                </a:lnTo>
                <a:cubicBezTo>
                  <a:pt x="38145" y="4227471"/>
                  <a:pt x="38145" y="4226328"/>
                  <a:pt x="37383" y="4224899"/>
                </a:cubicBezTo>
                <a:lnTo>
                  <a:pt x="43860" y="4220804"/>
                </a:lnTo>
                <a:lnTo>
                  <a:pt x="43860" y="4187752"/>
                </a:lnTo>
                <a:lnTo>
                  <a:pt x="37479" y="4183942"/>
                </a:lnTo>
                <a:lnTo>
                  <a:pt x="37479" y="4018207"/>
                </a:lnTo>
                <a:lnTo>
                  <a:pt x="44051" y="4014302"/>
                </a:lnTo>
                <a:cubicBezTo>
                  <a:pt x="44051" y="4012968"/>
                  <a:pt x="44051" y="4011730"/>
                  <a:pt x="44051" y="4010682"/>
                </a:cubicBezTo>
                <a:lnTo>
                  <a:pt x="38241" y="4006967"/>
                </a:lnTo>
                <a:lnTo>
                  <a:pt x="38241" y="3999538"/>
                </a:lnTo>
                <a:cubicBezTo>
                  <a:pt x="47766" y="3996585"/>
                  <a:pt x="47766" y="3976964"/>
                  <a:pt x="38241" y="3974201"/>
                </a:cubicBezTo>
                <a:lnTo>
                  <a:pt x="38241" y="3956104"/>
                </a:lnTo>
                <a:lnTo>
                  <a:pt x="31573" y="3951913"/>
                </a:lnTo>
                <a:cubicBezTo>
                  <a:pt x="31573" y="3950770"/>
                  <a:pt x="31573" y="3949627"/>
                  <a:pt x="31573" y="3948293"/>
                </a:cubicBezTo>
                <a:lnTo>
                  <a:pt x="38145" y="3944388"/>
                </a:lnTo>
                <a:lnTo>
                  <a:pt x="38145" y="3915051"/>
                </a:lnTo>
                <a:lnTo>
                  <a:pt x="31859" y="3911146"/>
                </a:lnTo>
                <a:lnTo>
                  <a:pt x="37098" y="3908193"/>
                </a:lnTo>
                <a:cubicBezTo>
                  <a:pt x="38450" y="3893315"/>
                  <a:pt x="38803" y="3878351"/>
                  <a:pt x="38145" y="3863425"/>
                </a:cubicBezTo>
                <a:cubicBezTo>
                  <a:pt x="41003" y="3861425"/>
                  <a:pt x="43575" y="3861235"/>
                  <a:pt x="44718" y="3858758"/>
                </a:cubicBezTo>
                <a:cubicBezTo>
                  <a:pt x="42336" y="3847328"/>
                  <a:pt x="50909" y="3828564"/>
                  <a:pt x="38526" y="3823039"/>
                </a:cubicBezTo>
                <a:lnTo>
                  <a:pt x="38526" y="3778749"/>
                </a:lnTo>
                <a:lnTo>
                  <a:pt x="44622" y="3774938"/>
                </a:lnTo>
                <a:lnTo>
                  <a:pt x="44622" y="3745792"/>
                </a:lnTo>
                <a:lnTo>
                  <a:pt x="51290" y="3741696"/>
                </a:lnTo>
                <a:lnTo>
                  <a:pt x="51290" y="3590630"/>
                </a:lnTo>
                <a:lnTo>
                  <a:pt x="37955" y="3583200"/>
                </a:lnTo>
                <a:cubicBezTo>
                  <a:pt x="40927" y="3581819"/>
                  <a:pt x="44213" y="3581229"/>
                  <a:pt x="47480" y="3581486"/>
                </a:cubicBezTo>
                <a:cubicBezTo>
                  <a:pt x="52814" y="3573675"/>
                  <a:pt x="55576" y="3516620"/>
                  <a:pt x="44622" y="3513477"/>
                </a:cubicBezTo>
                <a:lnTo>
                  <a:pt x="44622" y="3498713"/>
                </a:lnTo>
                <a:lnTo>
                  <a:pt x="50814" y="3494808"/>
                </a:lnTo>
                <a:lnTo>
                  <a:pt x="50814" y="3483950"/>
                </a:lnTo>
                <a:lnTo>
                  <a:pt x="44432" y="3480044"/>
                </a:lnTo>
                <a:lnTo>
                  <a:pt x="44432" y="3469186"/>
                </a:lnTo>
                <a:lnTo>
                  <a:pt x="50909" y="3465090"/>
                </a:lnTo>
                <a:cubicBezTo>
                  <a:pt x="50909" y="3463757"/>
                  <a:pt x="50909" y="3462614"/>
                  <a:pt x="50337" y="3461375"/>
                </a:cubicBezTo>
                <a:cubicBezTo>
                  <a:pt x="41955" y="3456327"/>
                  <a:pt x="41955" y="3456041"/>
                  <a:pt x="50337" y="3450898"/>
                </a:cubicBezTo>
                <a:lnTo>
                  <a:pt x="50337" y="3443373"/>
                </a:lnTo>
                <a:lnTo>
                  <a:pt x="44527" y="3439563"/>
                </a:lnTo>
                <a:lnTo>
                  <a:pt x="44527" y="3351266"/>
                </a:lnTo>
                <a:lnTo>
                  <a:pt x="50528" y="3347552"/>
                </a:lnTo>
                <a:lnTo>
                  <a:pt x="44337" y="3343741"/>
                </a:lnTo>
                <a:lnTo>
                  <a:pt x="44337" y="3329073"/>
                </a:lnTo>
                <a:lnTo>
                  <a:pt x="50528" y="3325263"/>
                </a:lnTo>
                <a:lnTo>
                  <a:pt x="50528" y="3269923"/>
                </a:lnTo>
                <a:cubicBezTo>
                  <a:pt x="43860" y="3266018"/>
                  <a:pt x="29668" y="3261160"/>
                  <a:pt x="43956" y="3255540"/>
                </a:cubicBezTo>
                <a:lnTo>
                  <a:pt x="43956" y="3155909"/>
                </a:lnTo>
                <a:lnTo>
                  <a:pt x="37764" y="3152098"/>
                </a:lnTo>
                <a:lnTo>
                  <a:pt x="37764" y="3093329"/>
                </a:lnTo>
                <a:lnTo>
                  <a:pt x="44146" y="3089424"/>
                </a:lnTo>
                <a:lnTo>
                  <a:pt x="44146" y="3041799"/>
                </a:lnTo>
                <a:lnTo>
                  <a:pt x="37669" y="3037703"/>
                </a:lnTo>
                <a:cubicBezTo>
                  <a:pt x="37669" y="3036370"/>
                  <a:pt x="37669" y="3035227"/>
                  <a:pt x="38241" y="3033989"/>
                </a:cubicBezTo>
                <a:cubicBezTo>
                  <a:pt x="47766" y="3031226"/>
                  <a:pt x="43194" y="3019415"/>
                  <a:pt x="44241" y="3012176"/>
                </a:cubicBezTo>
                <a:cubicBezTo>
                  <a:pt x="41670" y="3010843"/>
                  <a:pt x="40146" y="3009890"/>
                  <a:pt x="38622" y="3009033"/>
                </a:cubicBezTo>
                <a:cubicBezTo>
                  <a:pt x="36812" y="3005509"/>
                  <a:pt x="38050" y="3001794"/>
                  <a:pt x="37669" y="2997889"/>
                </a:cubicBezTo>
                <a:lnTo>
                  <a:pt x="43956" y="2993793"/>
                </a:lnTo>
                <a:lnTo>
                  <a:pt x="43956" y="2975505"/>
                </a:lnTo>
                <a:lnTo>
                  <a:pt x="37764" y="2971600"/>
                </a:lnTo>
                <a:lnTo>
                  <a:pt x="37764" y="2967695"/>
                </a:lnTo>
                <a:lnTo>
                  <a:pt x="44337" y="2963694"/>
                </a:lnTo>
                <a:lnTo>
                  <a:pt x="44337" y="2860824"/>
                </a:lnTo>
                <a:lnTo>
                  <a:pt x="50814" y="2856728"/>
                </a:lnTo>
                <a:cubicBezTo>
                  <a:pt x="50814" y="2855395"/>
                  <a:pt x="50814" y="2854252"/>
                  <a:pt x="50147" y="2853014"/>
                </a:cubicBezTo>
                <a:cubicBezTo>
                  <a:pt x="40622" y="2847775"/>
                  <a:pt x="44432" y="2846346"/>
                  <a:pt x="45289" y="2819676"/>
                </a:cubicBezTo>
                <a:lnTo>
                  <a:pt x="49861" y="2817009"/>
                </a:lnTo>
                <a:cubicBezTo>
                  <a:pt x="50995" y="2811018"/>
                  <a:pt x="51318" y="2804893"/>
                  <a:pt x="50814" y="2798816"/>
                </a:cubicBezTo>
                <a:cubicBezTo>
                  <a:pt x="45861" y="2794911"/>
                  <a:pt x="40431" y="2791958"/>
                  <a:pt x="50814" y="2787006"/>
                </a:cubicBezTo>
                <a:lnTo>
                  <a:pt x="50814" y="2776052"/>
                </a:lnTo>
                <a:lnTo>
                  <a:pt x="44527" y="2772241"/>
                </a:lnTo>
                <a:cubicBezTo>
                  <a:pt x="54624" y="2769384"/>
                  <a:pt x="49956" y="2757954"/>
                  <a:pt x="50909" y="2750239"/>
                </a:cubicBezTo>
                <a:cubicBezTo>
                  <a:pt x="37002" y="2746619"/>
                  <a:pt x="51480" y="2728807"/>
                  <a:pt x="38622" y="2724902"/>
                </a:cubicBezTo>
                <a:cubicBezTo>
                  <a:pt x="37564" y="2711377"/>
                  <a:pt x="37279" y="2697794"/>
                  <a:pt x="37764" y="2684230"/>
                </a:cubicBezTo>
                <a:lnTo>
                  <a:pt x="31573" y="2680230"/>
                </a:lnTo>
                <a:lnTo>
                  <a:pt x="44146" y="2672706"/>
                </a:lnTo>
                <a:lnTo>
                  <a:pt x="44146" y="2647083"/>
                </a:lnTo>
                <a:lnTo>
                  <a:pt x="38145" y="2643082"/>
                </a:lnTo>
                <a:lnTo>
                  <a:pt x="43479" y="2640130"/>
                </a:lnTo>
                <a:cubicBezTo>
                  <a:pt x="46908" y="2591266"/>
                  <a:pt x="41860" y="2540689"/>
                  <a:pt x="45194" y="2491731"/>
                </a:cubicBezTo>
                <a:cubicBezTo>
                  <a:pt x="50242" y="2488968"/>
                  <a:pt x="50242" y="2488873"/>
                  <a:pt x="51004" y="2485253"/>
                </a:cubicBezTo>
                <a:lnTo>
                  <a:pt x="44527" y="2481157"/>
                </a:lnTo>
                <a:lnTo>
                  <a:pt x="44527" y="2466489"/>
                </a:lnTo>
                <a:lnTo>
                  <a:pt x="50909" y="2462679"/>
                </a:lnTo>
                <a:lnTo>
                  <a:pt x="50909" y="2455440"/>
                </a:lnTo>
                <a:lnTo>
                  <a:pt x="44527" y="2451630"/>
                </a:lnTo>
                <a:lnTo>
                  <a:pt x="44527" y="2422293"/>
                </a:lnTo>
                <a:lnTo>
                  <a:pt x="50909" y="2418102"/>
                </a:lnTo>
                <a:cubicBezTo>
                  <a:pt x="50909" y="2416768"/>
                  <a:pt x="50433" y="2415625"/>
                  <a:pt x="50147" y="2414387"/>
                </a:cubicBezTo>
                <a:cubicBezTo>
                  <a:pt x="43384" y="2412387"/>
                  <a:pt x="44241" y="2406577"/>
                  <a:pt x="44337" y="2400671"/>
                </a:cubicBezTo>
                <a:lnTo>
                  <a:pt x="50528" y="2396385"/>
                </a:lnTo>
                <a:lnTo>
                  <a:pt x="50528" y="2385527"/>
                </a:lnTo>
                <a:lnTo>
                  <a:pt x="44527" y="2381621"/>
                </a:lnTo>
                <a:lnTo>
                  <a:pt x="44527" y="2352284"/>
                </a:lnTo>
                <a:lnTo>
                  <a:pt x="50909" y="2348474"/>
                </a:lnTo>
                <a:lnTo>
                  <a:pt x="50909" y="2333806"/>
                </a:lnTo>
                <a:lnTo>
                  <a:pt x="44337" y="2329900"/>
                </a:lnTo>
                <a:cubicBezTo>
                  <a:pt x="44337" y="2328567"/>
                  <a:pt x="44337" y="2327329"/>
                  <a:pt x="44337" y="2326186"/>
                </a:cubicBezTo>
                <a:lnTo>
                  <a:pt x="49004" y="2323519"/>
                </a:lnTo>
                <a:cubicBezTo>
                  <a:pt x="52814" y="2308374"/>
                  <a:pt x="49004" y="2290657"/>
                  <a:pt x="50528" y="2274846"/>
                </a:cubicBezTo>
                <a:cubicBezTo>
                  <a:pt x="67006" y="2253415"/>
                  <a:pt x="52433" y="2211886"/>
                  <a:pt x="57100" y="2183596"/>
                </a:cubicBezTo>
                <a:cubicBezTo>
                  <a:pt x="54224" y="2180663"/>
                  <a:pt x="50604" y="2178549"/>
                  <a:pt x="46623" y="2177500"/>
                </a:cubicBezTo>
                <a:cubicBezTo>
                  <a:pt x="38431" y="2183406"/>
                  <a:pt x="31573" y="2179405"/>
                  <a:pt x="19381" y="2181977"/>
                </a:cubicBezTo>
                <a:lnTo>
                  <a:pt x="14619" y="2184168"/>
                </a:lnTo>
                <a:cubicBezTo>
                  <a:pt x="-27768" y="2172262"/>
                  <a:pt x="39193" y="2181882"/>
                  <a:pt x="50337" y="2167975"/>
                </a:cubicBezTo>
                <a:lnTo>
                  <a:pt x="50337" y="2120350"/>
                </a:lnTo>
                <a:lnTo>
                  <a:pt x="57005" y="2116255"/>
                </a:lnTo>
                <a:lnTo>
                  <a:pt x="57005" y="2112730"/>
                </a:lnTo>
                <a:lnTo>
                  <a:pt x="50814" y="2108921"/>
                </a:lnTo>
                <a:lnTo>
                  <a:pt x="50814" y="2086727"/>
                </a:lnTo>
                <a:cubicBezTo>
                  <a:pt x="59386" y="2081489"/>
                  <a:pt x="59481" y="2081107"/>
                  <a:pt x="51290" y="2076249"/>
                </a:cubicBezTo>
                <a:cubicBezTo>
                  <a:pt x="50423" y="2071382"/>
                  <a:pt x="50128" y="2066420"/>
                  <a:pt x="50433" y="2061486"/>
                </a:cubicBezTo>
                <a:lnTo>
                  <a:pt x="44432" y="2057486"/>
                </a:lnTo>
                <a:lnTo>
                  <a:pt x="50433" y="2053675"/>
                </a:lnTo>
                <a:lnTo>
                  <a:pt x="50433" y="2046627"/>
                </a:lnTo>
                <a:lnTo>
                  <a:pt x="57005" y="2042531"/>
                </a:lnTo>
                <a:lnTo>
                  <a:pt x="57005" y="1998526"/>
                </a:lnTo>
                <a:lnTo>
                  <a:pt x="50814" y="1994621"/>
                </a:lnTo>
                <a:lnTo>
                  <a:pt x="50814" y="1972523"/>
                </a:lnTo>
                <a:cubicBezTo>
                  <a:pt x="64339" y="1968808"/>
                  <a:pt x="49956" y="1950996"/>
                  <a:pt x="62910" y="1947281"/>
                </a:cubicBezTo>
                <a:cubicBezTo>
                  <a:pt x="63749" y="1942443"/>
                  <a:pt x="64006" y="1937518"/>
                  <a:pt x="63672" y="1932613"/>
                </a:cubicBezTo>
                <a:lnTo>
                  <a:pt x="57386" y="1928327"/>
                </a:lnTo>
                <a:lnTo>
                  <a:pt x="57386" y="1921183"/>
                </a:lnTo>
                <a:lnTo>
                  <a:pt x="63577" y="1917277"/>
                </a:lnTo>
                <a:lnTo>
                  <a:pt x="63577" y="1906419"/>
                </a:lnTo>
                <a:lnTo>
                  <a:pt x="57195" y="1902514"/>
                </a:lnTo>
                <a:lnTo>
                  <a:pt x="57195" y="1895180"/>
                </a:lnTo>
                <a:lnTo>
                  <a:pt x="62815" y="1892036"/>
                </a:lnTo>
                <a:cubicBezTo>
                  <a:pt x="65387" y="1887274"/>
                  <a:pt x="62244" y="1881749"/>
                  <a:pt x="64053" y="1876606"/>
                </a:cubicBezTo>
                <a:cubicBezTo>
                  <a:pt x="75388" y="1871748"/>
                  <a:pt x="69483" y="1853365"/>
                  <a:pt x="69292" y="1843078"/>
                </a:cubicBezTo>
                <a:lnTo>
                  <a:pt x="57672" y="1836601"/>
                </a:lnTo>
                <a:lnTo>
                  <a:pt x="57100" y="1832886"/>
                </a:lnTo>
                <a:lnTo>
                  <a:pt x="63577" y="1828886"/>
                </a:lnTo>
                <a:lnTo>
                  <a:pt x="63577" y="1825361"/>
                </a:lnTo>
                <a:lnTo>
                  <a:pt x="69959" y="1821456"/>
                </a:lnTo>
                <a:lnTo>
                  <a:pt x="63863" y="1817741"/>
                </a:lnTo>
                <a:cubicBezTo>
                  <a:pt x="61577" y="1812217"/>
                  <a:pt x="77579" y="1809740"/>
                  <a:pt x="66816" y="1804978"/>
                </a:cubicBezTo>
                <a:cubicBezTo>
                  <a:pt x="57291" y="1807073"/>
                  <a:pt x="58148" y="1798977"/>
                  <a:pt x="50814" y="1795453"/>
                </a:cubicBezTo>
                <a:lnTo>
                  <a:pt x="50814" y="1769926"/>
                </a:lnTo>
                <a:lnTo>
                  <a:pt x="56910" y="1766211"/>
                </a:lnTo>
                <a:lnTo>
                  <a:pt x="50718" y="1762401"/>
                </a:lnTo>
                <a:cubicBezTo>
                  <a:pt x="62339" y="1758400"/>
                  <a:pt x="55481" y="1742303"/>
                  <a:pt x="57100" y="1733064"/>
                </a:cubicBezTo>
                <a:cubicBezTo>
                  <a:pt x="66054" y="1727635"/>
                  <a:pt x="66054" y="1727349"/>
                  <a:pt x="57862" y="1722396"/>
                </a:cubicBezTo>
                <a:cubicBezTo>
                  <a:pt x="55957" y="1718872"/>
                  <a:pt x="57862" y="1715157"/>
                  <a:pt x="56338" y="1710775"/>
                </a:cubicBezTo>
                <a:lnTo>
                  <a:pt x="50909" y="1707251"/>
                </a:lnTo>
                <a:lnTo>
                  <a:pt x="57100" y="1703441"/>
                </a:lnTo>
                <a:lnTo>
                  <a:pt x="57100" y="1652006"/>
                </a:lnTo>
                <a:lnTo>
                  <a:pt x="63482" y="1648196"/>
                </a:lnTo>
                <a:lnTo>
                  <a:pt x="63482" y="1571330"/>
                </a:lnTo>
                <a:lnTo>
                  <a:pt x="57481" y="1567329"/>
                </a:lnTo>
                <a:cubicBezTo>
                  <a:pt x="64720" y="1565138"/>
                  <a:pt x="63768" y="1559614"/>
                  <a:pt x="63672" y="1553327"/>
                </a:cubicBezTo>
                <a:lnTo>
                  <a:pt x="57672" y="1549232"/>
                </a:lnTo>
                <a:lnTo>
                  <a:pt x="63291" y="1545517"/>
                </a:lnTo>
                <a:cubicBezTo>
                  <a:pt x="63291" y="1544469"/>
                  <a:pt x="63291" y="1543231"/>
                  <a:pt x="63291" y="1541993"/>
                </a:cubicBezTo>
                <a:lnTo>
                  <a:pt x="56719" y="1537992"/>
                </a:lnTo>
                <a:lnTo>
                  <a:pt x="56719" y="1530753"/>
                </a:lnTo>
                <a:lnTo>
                  <a:pt x="63101" y="1526943"/>
                </a:lnTo>
                <a:lnTo>
                  <a:pt x="63101" y="1467983"/>
                </a:lnTo>
                <a:lnTo>
                  <a:pt x="58243" y="1465221"/>
                </a:lnTo>
                <a:cubicBezTo>
                  <a:pt x="54528" y="1452172"/>
                  <a:pt x="57767" y="1436646"/>
                  <a:pt x="56719" y="1423215"/>
                </a:cubicBezTo>
                <a:cubicBezTo>
                  <a:pt x="58529" y="1418358"/>
                  <a:pt x="51195" y="1420073"/>
                  <a:pt x="44813" y="1417120"/>
                </a:cubicBezTo>
                <a:cubicBezTo>
                  <a:pt x="43289" y="1412643"/>
                  <a:pt x="54338" y="1416167"/>
                  <a:pt x="55862" y="1413214"/>
                </a:cubicBezTo>
                <a:cubicBezTo>
                  <a:pt x="58053" y="1388830"/>
                  <a:pt x="55862" y="1364161"/>
                  <a:pt x="56719" y="1339396"/>
                </a:cubicBezTo>
                <a:lnTo>
                  <a:pt x="50433" y="1335395"/>
                </a:lnTo>
                <a:lnTo>
                  <a:pt x="56719" y="1331585"/>
                </a:lnTo>
                <a:lnTo>
                  <a:pt x="56719" y="1269101"/>
                </a:lnTo>
                <a:lnTo>
                  <a:pt x="63101" y="1265291"/>
                </a:lnTo>
                <a:lnTo>
                  <a:pt x="63101" y="1228524"/>
                </a:lnTo>
                <a:lnTo>
                  <a:pt x="57005" y="1224619"/>
                </a:lnTo>
                <a:cubicBezTo>
                  <a:pt x="55671" y="1221381"/>
                  <a:pt x="58910" y="1219666"/>
                  <a:pt x="62149" y="1218143"/>
                </a:cubicBezTo>
                <a:cubicBezTo>
                  <a:pt x="65006" y="1211761"/>
                  <a:pt x="62149" y="1203379"/>
                  <a:pt x="63291" y="1195854"/>
                </a:cubicBezTo>
                <a:lnTo>
                  <a:pt x="57100" y="1191663"/>
                </a:lnTo>
                <a:lnTo>
                  <a:pt x="57100" y="1184424"/>
                </a:lnTo>
                <a:lnTo>
                  <a:pt x="63101" y="1180519"/>
                </a:lnTo>
                <a:lnTo>
                  <a:pt x="63101" y="1173280"/>
                </a:lnTo>
                <a:lnTo>
                  <a:pt x="56719" y="1169470"/>
                </a:lnTo>
                <a:lnTo>
                  <a:pt x="56719" y="1162231"/>
                </a:lnTo>
                <a:lnTo>
                  <a:pt x="63006" y="1158421"/>
                </a:lnTo>
                <a:lnTo>
                  <a:pt x="63006" y="1150991"/>
                </a:lnTo>
                <a:cubicBezTo>
                  <a:pt x="54338" y="1145752"/>
                  <a:pt x="54338" y="1145371"/>
                  <a:pt x="62244" y="1140704"/>
                </a:cubicBezTo>
                <a:cubicBezTo>
                  <a:pt x="63196" y="1131751"/>
                  <a:pt x="67673" y="1114701"/>
                  <a:pt x="57005" y="1110796"/>
                </a:cubicBezTo>
                <a:lnTo>
                  <a:pt x="57005" y="1055837"/>
                </a:lnTo>
                <a:lnTo>
                  <a:pt x="50433" y="1051646"/>
                </a:lnTo>
                <a:lnTo>
                  <a:pt x="63006" y="1044216"/>
                </a:lnTo>
                <a:lnTo>
                  <a:pt x="63006" y="1029357"/>
                </a:lnTo>
                <a:cubicBezTo>
                  <a:pt x="52624" y="1025928"/>
                  <a:pt x="56814" y="1011736"/>
                  <a:pt x="57576" y="1003259"/>
                </a:cubicBezTo>
                <a:lnTo>
                  <a:pt x="62244" y="1000591"/>
                </a:lnTo>
                <a:cubicBezTo>
                  <a:pt x="63873" y="973150"/>
                  <a:pt x="63873" y="945642"/>
                  <a:pt x="62244" y="918200"/>
                </a:cubicBezTo>
                <a:lnTo>
                  <a:pt x="57291" y="915438"/>
                </a:lnTo>
                <a:lnTo>
                  <a:pt x="57291" y="834094"/>
                </a:lnTo>
                <a:lnTo>
                  <a:pt x="63482" y="830284"/>
                </a:lnTo>
                <a:lnTo>
                  <a:pt x="63482" y="815711"/>
                </a:lnTo>
                <a:lnTo>
                  <a:pt x="57195" y="811901"/>
                </a:lnTo>
                <a:lnTo>
                  <a:pt x="63863" y="807805"/>
                </a:lnTo>
                <a:lnTo>
                  <a:pt x="63863" y="763800"/>
                </a:lnTo>
                <a:cubicBezTo>
                  <a:pt x="73388" y="761419"/>
                  <a:pt x="73388" y="737511"/>
                  <a:pt x="63863" y="735225"/>
                </a:cubicBezTo>
                <a:lnTo>
                  <a:pt x="63863" y="727700"/>
                </a:lnTo>
                <a:lnTo>
                  <a:pt x="69387" y="724081"/>
                </a:lnTo>
                <a:cubicBezTo>
                  <a:pt x="69387" y="723128"/>
                  <a:pt x="69387" y="721890"/>
                  <a:pt x="69959" y="720557"/>
                </a:cubicBezTo>
                <a:lnTo>
                  <a:pt x="63482" y="716461"/>
                </a:lnTo>
                <a:lnTo>
                  <a:pt x="63482" y="709317"/>
                </a:lnTo>
                <a:lnTo>
                  <a:pt x="69864" y="705412"/>
                </a:lnTo>
                <a:lnTo>
                  <a:pt x="69864" y="683409"/>
                </a:lnTo>
                <a:lnTo>
                  <a:pt x="63672" y="679599"/>
                </a:lnTo>
                <a:lnTo>
                  <a:pt x="63672" y="661121"/>
                </a:lnTo>
                <a:cubicBezTo>
                  <a:pt x="73197" y="658263"/>
                  <a:pt x="70149" y="646356"/>
                  <a:pt x="69006" y="638641"/>
                </a:cubicBezTo>
                <a:cubicBezTo>
                  <a:pt x="57100" y="631784"/>
                  <a:pt x="65958" y="611591"/>
                  <a:pt x="63387" y="599113"/>
                </a:cubicBezTo>
                <a:lnTo>
                  <a:pt x="69673" y="594922"/>
                </a:lnTo>
                <a:lnTo>
                  <a:pt x="69673" y="576919"/>
                </a:lnTo>
                <a:lnTo>
                  <a:pt x="82818" y="569109"/>
                </a:lnTo>
                <a:lnTo>
                  <a:pt x="76245" y="565013"/>
                </a:lnTo>
                <a:lnTo>
                  <a:pt x="76245" y="554250"/>
                </a:lnTo>
                <a:lnTo>
                  <a:pt x="70911" y="551297"/>
                </a:lnTo>
                <a:cubicBezTo>
                  <a:pt x="68149" y="528437"/>
                  <a:pt x="70911" y="503672"/>
                  <a:pt x="69959" y="480717"/>
                </a:cubicBezTo>
                <a:lnTo>
                  <a:pt x="64244" y="477574"/>
                </a:lnTo>
                <a:cubicBezTo>
                  <a:pt x="61767" y="448999"/>
                  <a:pt x="64244" y="418519"/>
                  <a:pt x="63387" y="388991"/>
                </a:cubicBezTo>
                <a:lnTo>
                  <a:pt x="57291" y="384990"/>
                </a:lnTo>
                <a:cubicBezTo>
                  <a:pt x="57291" y="384038"/>
                  <a:pt x="57291" y="382800"/>
                  <a:pt x="56814" y="381466"/>
                </a:cubicBezTo>
                <a:lnTo>
                  <a:pt x="63196" y="377561"/>
                </a:lnTo>
                <a:lnTo>
                  <a:pt x="57100" y="373656"/>
                </a:lnTo>
                <a:cubicBezTo>
                  <a:pt x="67101" y="370894"/>
                  <a:pt x="62434" y="359464"/>
                  <a:pt x="63387" y="351748"/>
                </a:cubicBezTo>
                <a:lnTo>
                  <a:pt x="58434" y="348319"/>
                </a:lnTo>
                <a:cubicBezTo>
                  <a:pt x="54243" y="327650"/>
                  <a:pt x="60148" y="305266"/>
                  <a:pt x="56243" y="284502"/>
                </a:cubicBezTo>
                <a:lnTo>
                  <a:pt x="51099" y="281549"/>
                </a:lnTo>
                <a:lnTo>
                  <a:pt x="56910" y="277739"/>
                </a:lnTo>
                <a:lnTo>
                  <a:pt x="50718" y="273834"/>
                </a:lnTo>
                <a:lnTo>
                  <a:pt x="50718" y="240877"/>
                </a:lnTo>
                <a:cubicBezTo>
                  <a:pt x="10713" y="235162"/>
                  <a:pt x="-5860" y="232972"/>
                  <a:pt x="47575" y="227828"/>
                </a:cubicBezTo>
                <a:cubicBezTo>
                  <a:pt x="55862" y="205444"/>
                  <a:pt x="48147" y="174584"/>
                  <a:pt x="50718" y="149057"/>
                </a:cubicBezTo>
                <a:lnTo>
                  <a:pt x="44337" y="144961"/>
                </a:lnTo>
                <a:lnTo>
                  <a:pt x="44337" y="137722"/>
                </a:lnTo>
                <a:lnTo>
                  <a:pt x="50718" y="133816"/>
                </a:lnTo>
                <a:lnTo>
                  <a:pt x="50718" y="122958"/>
                </a:lnTo>
                <a:lnTo>
                  <a:pt x="44337" y="119053"/>
                </a:lnTo>
                <a:cubicBezTo>
                  <a:pt x="57481" y="112576"/>
                  <a:pt x="48051" y="90478"/>
                  <a:pt x="50718" y="78667"/>
                </a:cubicBezTo>
                <a:cubicBezTo>
                  <a:pt x="41765" y="73237"/>
                  <a:pt x="41765" y="72952"/>
                  <a:pt x="50718" y="67808"/>
                </a:cubicBezTo>
                <a:lnTo>
                  <a:pt x="50718" y="12468"/>
                </a:lnTo>
                <a:lnTo>
                  <a:pt x="44908" y="8658"/>
                </a:lnTo>
                <a:lnTo>
                  <a:pt x="51099" y="4848"/>
                </a:lnTo>
                <a:lnTo>
                  <a:pt x="51099" y="-581"/>
                </a:lnTo>
                <a:lnTo>
                  <a:pt x="642411" y="-581"/>
                </a:lnTo>
                <a:lnTo>
                  <a:pt x="642411" y="53044"/>
                </a:lnTo>
                <a:cubicBezTo>
                  <a:pt x="644602" y="54473"/>
                  <a:pt x="646888" y="55712"/>
                  <a:pt x="648793" y="56855"/>
                </a:cubicBezTo>
                <a:lnTo>
                  <a:pt x="648793" y="64189"/>
                </a:lnTo>
                <a:lnTo>
                  <a:pt x="642792" y="67999"/>
                </a:lnTo>
                <a:lnTo>
                  <a:pt x="642792" y="100669"/>
                </a:lnTo>
                <a:cubicBezTo>
                  <a:pt x="659080" y="107051"/>
                  <a:pt x="639078" y="133912"/>
                  <a:pt x="654794" y="140579"/>
                </a:cubicBezTo>
                <a:cubicBezTo>
                  <a:pt x="654794" y="143818"/>
                  <a:pt x="657080" y="146294"/>
                  <a:pt x="661747" y="148199"/>
                </a:cubicBezTo>
                <a:cubicBezTo>
                  <a:pt x="659556" y="151628"/>
                  <a:pt x="651460" y="148961"/>
                  <a:pt x="648984" y="152105"/>
                </a:cubicBezTo>
                <a:lnTo>
                  <a:pt x="648984" y="196205"/>
                </a:lnTo>
                <a:lnTo>
                  <a:pt x="642316" y="200206"/>
                </a:lnTo>
                <a:cubicBezTo>
                  <a:pt x="642316" y="201539"/>
                  <a:pt x="642316" y="202682"/>
                  <a:pt x="642792" y="203730"/>
                </a:cubicBezTo>
                <a:lnTo>
                  <a:pt x="648508" y="207445"/>
                </a:lnTo>
                <a:lnTo>
                  <a:pt x="648508" y="222304"/>
                </a:lnTo>
                <a:lnTo>
                  <a:pt x="643459" y="225161"/>
                </a:lnTo>
                <a:cubicBezTo>
                  <a:pt x="641935" y="242592"/>
                  <a:pt x="642030" y="302695"/>
                  <a:pt x="643459" y="318601"/>
                </a:cubicBezTo>
                <a:lnTo>
                  <a:pt x="648508" y="321364"/>
                </a:lnTo>
                <a:lnTo>
                  <a:pt x="642411" y="325364"/>
                </a:lnTo>
                <a:lnTo>
                  <a:pt x="642411" y="395944"/>
                </a:lnTo>
                <a:lnTo>
                  <a:pt x="648793" y="399849"/>
                </a:lnTo>
                <a:lnTo>
                  <a:pt x="648793" y="406993"/>
                </a:lnTo>
                <a:lnTo>
                  <a:pt x="642507" y="410899"/>
                </a:lnTo>
                <a:lnTo>
                  <a:pt x="642507" y="418328"/>
                </a:lnTo>
                <a:cubicBezTo>
                  <a:pt x="644507" y="419757"/>
                  <a:pt x="647364" y="420043"/>
                  <a:pt x="648031" y="422329"/>
                </a:cubicBezTo>
                <a:cubicBezTo>
                  <a:pt x="638506" y="425186"/>
                  <a:pt x="639078" y="448903"/>
                  <a:pt x="648888" y="450904"/>
                </a:cubicBezTo>
                <a:cubicBezTo>
                  <a:pt x="643840" y="472240"/>
                  <a:pt x="661842" y="530437"/>
                  <a:pt x="636030" y="531866"/>
                </a:cubicBezTo>
                <a:cubicBezTo>
                  <a:pt x="636030" y="533009"/>
                  <a:pt x="636030" y="534248"/>
                  <a:pt x="636030" y="534819"/>
                </a:cubicBezTo>
                <a:cubicBezTo>
                  <a:pt x="638125" y="539105"/>
                  <a:pt x="646698" y="536152"/>
                  <a:pt x="649079" y="539582"/>
                </a:cubicBezTo>
                <a:lnTo>
                  <a:pt x="649079" y="550440"/>
                </a:lnTo>
                <a:cubicBezTo>
                  <a:pt x="634315" y="553393"/>
                  <a:pt x="635458" y="554441"/>
                  <a:pt x="636030" y="568633"/>
                </a:cubicBezTo>
                <a:lnTo>
                  <a:pt x="642126" y="572824"/>
                </a:lnTo>
                <a:lnTo>
                  <a:pt x="637077" y="575681"/>
                </a:lnTo>
                <a:cubicBezTo>
                  <a:pt x="635496" y="594503"/>
                  <a:pt x="635496" y="613429"/>
                  <a:pt x="637077" y="632260"/>
                </a:cubicBezTo>
                <a:lnTo>
                  <a:pt x="642411" y="635212"/>
                </a:lnTo>
                <a:cubicBezTo>
                  <a:pt x="642411" y="642261"/>
                  <a:pt x="639744" y="651119"/>
                  <a:pt x="648793" y="653596"/>
                </a:cubicBezTo>
                <a:lnTo>
                  <a:pt x="648793" y="704935"/>
                </a:lnTo>
                <a:lnTo>
                  <a:pt x="655461" y="708936"/>
                </a:lnTo>
                <a:lnTo>
                  <a:pt x="655461" y="716175"/>
                </a:lnTo>
                <a:lnTo>
                  <a:pt x="649365" y="720080"/>
                </a:lnTo>
                <a:lnTo>
                  <a:pt x="655556" y="724081"/>
                </a:lnTo>
                <a:cubicBezTo>
                  <a:pt x="655023" y="732720"/>
                  <a:pt x="655308" y="741397"/>
                  <a:pt x="656413" y="749989"/>
                </a:cubicBezTo>
                <a:lnTo>
                  <a:pt x="661080" y="752560"/>
                </a:lnTo>
                <a:cubicBezTo>
                  <a:pt x="661080" y="757037"/>
                  <a:pt x="651555" y="753513"/>
                  <a:pt x="649269" y="756751"/>
                </a:cubicBezTo>
                <a:lnTo>
                  <a:pt x="649269" y="793518"/>
                </a:lnTo>
                <a:lnTo>
                  <a:pt x="655175" y="797233"/>
                </a:lnTo>
                <a:lnTo>
                  <a:pt x="649079" y="801138"/>
                </a:lnTo>
                <a:lnTo>
                  <a:pt x="649079" y="808377"/>
                </a:lnTo>
                <a:lnTo>
                  <a:pt x="655270" y="812187"/>
                </a:lnTo>
                <a:lnTo>
                  <a:pt x="655270" y="830475"/>
                </a:lnTo>
                <a:lnTo>
                  <a:pt x="648984" y="834666"/>
                </a:lnTo>
                <a:cubicBezTo>
                  <a:pt x="648126" y="856859"/>
                  <a:pt x="650603" y="879814"/>
                  <a:pt x="648031" y="901341"/>
                </a:cubicBezTo>
                <a:lnTo>
                  <a:pt x="643364" y="903913"/>
                </a:lnTo>
                <a:cubicBezTo>
                  <a:pt x="641745" y="924963"/>
                  <a:pt x="642030" y="1008688"/>
                  <a:pt x="643364" y="1023165"/>
                </a:cubicBezTo>
                <a:lnTo>
                  <a:pt x="654889" y="1029643"/>
                </a:lnTo>
                <a:cubicBezTo>
                  <a:pt x="652508" y="1032976"/>
                  <a:pt x="644412" y="1030405"/>
                  <a:pt x="641935" y="1033739"/>
                </a:cubicBezTo>
                <a:lnTo>
                  <a:pt x="641935" y="1084983"/>
                </a:lnTo>
                <a:lnTo>
                  <a:pt x="635649" y="1088888"/>
                </a:lnTo>
                <a:cubicBezTo>
                  <a:pt x="649269" y="1119464"/>
                  <a:pt x="640125" y="1167279"/>
                  <a:pt x="641078" y="1203188"/>
                </a:cubicBezTo>
                <a:lnTo>
                  <a:pt x="635934" y="1206046"/>
                </a:lnTo>
                <a:cubicBezTo>
                  <a:pt x="635934" y="1213856"/>
                  <a:pt x="631839" y="1225096"/>
                  <a:pt x="641650" y="1228239"/>
                </a:cubicBezTo>
                <a:lnTo>
                  <a:pt x="635649" y="1232144"/>
                </a:lnTo>
                <a:cubicBezTo>
                  <a:pt x="635172" y="1245575"/>
                  <a:pt x="635649" y="1259100"/>
                  <a:pt x="635649" y="1272531"/>
                </a:cubicBezTo>
                <a:lnTo>
                  <a:pt x="629172" y="1276436"/>
                </a:lnTo>
                <a:lnTo>
                  <a:pt x="629172" y="1283675"/>
                </a:lnTo>
                <a:cubicBezTo>
                  <a:pt x="638697" y="1288437"/>
                  <a:pt x="635934" y="1290437"/>
                  <a:pt x="629172" y="1295581"/>
                </a:cubicBezTo>
                <a:cubicBezTo>
                  <a:pt x="631553" y="1306630"/>
                  <a:pt x="623171" y="1325299"/>
                  <a:pt x="634792" y="1331109"/>
                </a:cubicBezTo>
                <a:cubicBezTo>
                  <a:pt x="636334" y="1353635"/>
                  <a:pt x="636182" y="1376239"/>
                  <a:pt x="634315" y="1398737"/>
                </a:cubicBezTo>
                <a:lnTo>
                  <a:pt x="629458" y="1401499"/>
                </a:lnTo>
                <a:lnTo>
                  <a:pt x="629458" y="1416262"/>
                </a:lnTo>
                <a:lnTo>
                  <a:pt x="635649" y="1420073"/>
                </a:lnTo>
                <a:lnTo>
                  <a:pt x="635649" y="1489890"/>
                </a:lnTo>
                <a:lnTo>
                  <a:pt x="642411" y="1493987"/>
                </a:lnTo>
                <a:lnTo>
                  <a:pt x="642411" y="1563805"/>
                </a:lnTo>
                <a:cubicBezTo>
                  <a:pt x="645555" y="1566948"/>
                  <a:pt x="656032" y="1563805"/>
                  <a:pt x="655461" y="1569805"/>
                </a:cubicBezTo>
                <a:cubicBezTo>
                  <a:pt x="656604" y="1573996"/>
                  <a:pt x="641268" y="1572377"/>
                  <a:pt x="642316" y="1575615"/>
                </a:cubicBezTo>
                <a:cubicBezTo>
                  <a:pt x="641364" y="1609811"/>
                  <a:pt x="644031" y="1644577"/>
                  <a:pt x="641364" y="1678581"/>
                </a:cubicBezTo>
                <a:lnTo>
                  <a:pt x="636220" y="1681439"/>
                </a:lnTo>
                <a:lnTo>
                  <a:pt x="642030" y="1685439"/>
                </a:lnTo>
                <a:lnTo>
                  <a:pt x="642030" y="1692678"/>
                </a:lnTo>
                <a:lnTo>
                  <a:pt x="635744" y="1696488"/>
                </a:lnTo>
                <a:lnTo>
                  <a:pt x="635744" y="1711061"/>
                </a:lnTo>
                <a:lnTo>
                  <a:pt x="642411" y="1715157"/>
                </a:lnTo>
                <a:lnTo>
                  <a:pt x="642411" y="1736874"/>
                </a:lnTo>
                <a:lnTo>
                  <a:pt x="648508" y="1740875"/>
                </a:lnTo>
                <a:lnTo>
                  <a:pt x="643554" y="1743637"/>
                </a:lnTo>
                <a:cubicBezTo>
                  <a:pt x="641935" y="1772192"/>
                  <a:pt x="641935" y="1800806"/>
                  <a:pt x="643554" y="1829362"/>
                </a:cubicBezTo>
                <a:lnTo>
                  <a:pt x="648603" y="1832219"/>
                </a:lnTo>
                <a:lnTo>
                  <a:pt x="642697" y="1836220"/>
                </a:lnTo>
                <a:lnTo>
                  <a:pt x="642697" y="1872986"/>
                </a:lnTo>
                <a:lnTo>
                  <a:pt x="648984" y="1876796"/>
                </a:lnTo>
                <a:lnTo>
                  <a:pt x="648984" y="1924421"/>
                </a:lnTo>
                <a:lnTo>
                  <a:pt x="642602" y="1928231"/>
                </a:lnTo>
                <a:lnTo>
                  <a:pt x="642602" y="1950139"/>
                </a:lnTo>
                <a:lnTo>
                  <a:pt x="648698" y="1954139"/>
                </a:lnTo>
                <a:cubicBezTo>
                  <a:pt x="636030" y="1957568"/>
                  <a:pt x="648698" y="1972618"/>
                  <a:pt x="636030" y="1975952"/>
                </a:cubicBezTo>
                <a:cubicBezTo>
                  <a:pt x="635220" y="1982324"/>
                  <a:pt x="635677" y="1988801"/>
                  <a:pt x="637363" y="1995002"/>
                </a:cubicBezTo>
                <a:lnTo>
                  <a:pt x="642221" y="1997764"/>
                </a:lnTo>
                <a:lnTo>
                  <a:pt x="642221" y="2012527"/>
                </a:lnTo>
                <a:lnTo>
                  <a:pt x="635934" y="2016337"/>
                </a:lnTo>
                <a:lnTo>
                  <a:pt x="635934" y="2019862"/>
                </a:lnTo>
                <a:lnTo>
                  <a:pt x="642316" y="2023767"/>
                </a:lnTo>
                <a:lnTo>
                  <a:pt x="642316" y="2049389"/>
                </a:lnTo>
                <a:lnTo>
                  <a:pt x="635553" y="2053675"/>
                </a:lnTo>
                <a:lnTo>
                  <a:pt x="635553" y="2086251"/>
                </a:lnTo>
                <a:lnTo>
                  <a:pt x="629172" y="2090632"/>
                </a:lnTo>
                <a:cubicBezTo>
                  <a:pt x="629172" y="2093204"/>
                  <a:pt x="629172" y="2095586"/>
                  <a:pt x="629743" y="2097586"/>
                </a:cubicBezTo>
                <a:lnTo>
                  <a:pt x="635553" y="2100824"/>
                </a:lnTo>
                <a:lnTo>
                  <a:pt x="635553" y="2108254"/>
                </a:lnTo>
                <a:lnTo>
                  <a:pt x="629553" y="2112159"/>
                </a:lnTo>
                <a:lnTo>
                  <a:pt x="629553" y="2119970"/>
                </a:lnTo>
                <a:lnTo>
                  <a:pt x="635934" y="2123780"/>
                </a:lnTo>
                <a:lnTo>
                  <a:pt x="635934" y="2153116"/>
                </a:lnTo>
                <a:lnTo>
                  <a:pt x="642126" y="2156927"/>
                </a:lnTo>
                <a:lnTo>
                  <a:pt x="635934" y="2160927"/>
                </a:lnTo>
                <a:cubicBezTo>
                  <a:pt x="638220" y="2179025"/>
                  <a:pt x="631172" y="2202361"/>
                  <a:pt x="638887" y="2217505"/>
                </a:cubicBezTo>
                <a:cubicBezTo>
                  <a:pt x="642221" y="2218172"/>
                  <a:pt x="647650" y="2216362"/>
                  <a:pt x="648412" y="2220173"/>
                </a:cubicBezTo>
                <a:lnTo>
                  <a:pt x="636601" y="2226840"/>
                </a:lnTo>
                <a:lnTo>
                  <a:pt x="636601" y="2256272"/>
                </a:lnTo>
                <a:lnTo>
                  <a:pt x="642983" y="2260177"/>
                </a:lnTo>
                <a:lnTo>
                  <a:pt x="642983" y="2263702"/>
                </a:lnTo>
                <a:lnTo>
                  <a:pt x="636411" y="2267607"/>
                </a:lnTo>
                <a:cubicBezTo>
                  <a:pt x="636411" y="2268941"/>
                  <a:pt x="636411" y="2270179"/>
                  <a:pt x="636411" y="2271227"/>
                </a:cubicBezTo>
                <a:lnTo>
                  <a:pt x="642221" y="2274941"/>
                </a:lnTo>
                <a:lnTo>
                  <a:pt x="642221" y="2293420"/>
                </a:lnTo>
                <a:cubicBezTo>
                  <a:pt x="633649" y="2298659"/>
                  <a:pt x="633649" y="2298849"/>
                  <a:pt x="642221" y="2304373"/>
                </a:cubicBezTo>
                <a:cubicBezTo>
                  <a:pt x="641650" y="2311232"/>
                  <a:pt x="644983" y="2320185"/>
                  <a:pt x="635744" y="2322662"/>
                </a:cubicBezTo>
                <a:lnTo>
                  <a:pt x="635744" y="2329996"/>
                </a:lnTo>
                <a:lnTo>
                  <a:pt x="642126" y="2333806"/>
                </a:lnTo>
                <a:lnTo>
                  <a:pt x="642126" y="2337425"/>
                </a:lnTo>
                <a:lnTo>
                  <a:pt x="635839" y="2341235"/>
                </a:lnTo>
                <a:lnTo>
                  <a:pt x="635839" y="2352189"/>
                </a:lnTo>
                <a:lnTo>
                  <a:pt x="642221" y="2356285"/>
                </a:lnTo>
                <a:cubicBezTo>
                  <a:pt x="642564" y="2360019"/>
                  <a:pt x="642278" y="2363791"/>
                  <a:pt x="641364" y="2367429"/>
                </a:cubicBezTo>
                <a:cubicBezTo>
                  <a:pt x="633267" y="2372287"/>
                  <a:pt x="633267" y="2372573"/>
                  <a:pt x="642221" y="2378002"/>
                </a:cubicBezTo>
                <a:cubicBezTo>
                  <a:pt x="642221" y="2390098"/>
                  <a:pt x="638316" y="2406577"/>
                  <a:pt x="656318" y="2401909"/>
                </a:cubicBezTo>
                <a:cubicBezTo>
                  <a:pt x="671272" y="2403719"/>
                  <a:pt x="648603" y="2407149"/>
                  <a:pt x="649079" y="2404957"/>
                </a:cubicBezTo>
                <a:lnTo>
                  <a:pt x="635839" y="2410768"/>
                </a:lnTo>
                <a:lnTo>
                  <a:pt x="635839" y="2422198"/>
                </a:lnTo>
                <a:lnTo>
                  <a:pt x="642221" y="2426293"/>
                </a:lnTo>
                <a:cubicBezTo>
                  <a:pt x="642726" y="2436180"/>
                  <a:pt x="642411" y="2446086"/>
                  <a:pt x="641268" y="2455916"/>
                </a:cubicBezTo>
                <a:lnTo>
                  <a:pt x="636696" y="2458488"/>
                </a:lnTo>
                <a:cubicBezTo>
                  <a:pt x="635115" y="2476071"/>
                  <a:pt x="635115" y="2493769"/>
                  <a:pt x="636696" y="2511352"/>
                </a:cubicBezTo>
                <a:lnTo>
                  <a:pt x="641650" y="2514114"/>
                </a:lnTo>
                <a:lnTo>
                  <a:pt x="635553" y="2518114"/>
                </a:lnTo>
                <a:lnTo>
                  <a:pt x="635553" y="2540022"/>
                </a:lnTo>
                <a:lnTo>
                  <a:pt x="641745" y="2543832"/>
                </a:lnTo>
                <a:lnTo>
                  <a:pt x="635744" y="2547642"/>
                </a:lnTo>
                <a:lnTo>
                  <a:pt x="635744" y="2558500"/>
                </a:lnTo>
                <a:lnTo>
                  <a:pt x="641554" y="2562501"/>
                </a:lnTo>
                <a:lnTo>
                  <a:pt x="635839" y="2565739"/>
                </a:lnTo>
                <a:cubicBezTo>
                  <a:pt x="634096" y="2569911"/>
                  <a:pt x="636058" y="2574712"/>
                  <a:pt x="640230" y="2576455"/>
                </a:cubicBezTo>
                <a:cubicBezTo>
                  <a:pt x="640811" y="2576703"/>
                  <a:pt x="641411" y="2576874"/>
                  <a:pt x="642030" y="2576979"/>
                </a:cubicBezTo>
                <a:cubicBezTo>
                  <a:pt x="644317" y="2591838"/>
                  <a:pt x="633839" y="2613079"/>
                  <a:pt x="654889" y="2613746"/>
                </a:cubicBezTo>
                <a:cubicBezTo>
                  <a:pt x="651270" y="2616508"/>
                  <a:pt x="645364" y="2614889"/>
                  <a:pt x="642126" y="2617651"/>
                </a:cubicBezTo>
                <a:lnTo>
                  <a:pt x="642126" y="2628509"/>
                </a:lnTo>
                <a:lnTo>
                  <a:pt x="648603" y="2632605"/>
                </a:lnTo>
                <a:cubicBezTo>
                  <a:pt x="648603" y="2633939"/>
                  <a:pt x="648126" y="2635082"/>
                  <a:pt x="648031" y="2636129"/>
                </a:cubicBezTo>
                <a:lnTo>
                  <a:pt x="642030" y="2640034"/>
                </a:lnTo>
                <a:cubicBezTo>
                  <a:pt x="642364" y="2644968"/>
                  <a:pt x="642107" y="2649921"/>
                  <a:pt x="641268" y="2654799"/>
                </a:cubicBezTo>
                <a:lnTo>
                  <a:pt x="635934" y="2657846"/>
                </a:lnTo>
                <a:lnTo>
                  <a:pt x="641745" y="2661847"/>
                </a:lnTo>
                <a:lnTo>
                  <a:pt x="641745" y="2683754"/>
                </a:lnTo>
                <a:lnTo>
                  <a:pt x="635649" y="2687469"/>
                </a:lnTo>
                <a:lnTo>
                  <a:pt x="641840" y="2691374"/>
                </a:lnTo>
                <a:lnTo>
                  <a:pt x="641840" y="2713282"/>
                </a:lnTo>
                <a:lnTo>
                  <a:pt x="635744" y="2717187"/>
                </a:lnTo>
                <a:cubicBezTo>
                  <a:pt x="645269" y="2718902"/>
                  <a:pt x="645269" y="2751858"/>
                  <a:pt x="635744" y="2753668"/>
                </a:cubicBezTo>
                <a:lnTo>
                  <a:pt x="635744" y="2760907"/>
                </a:lnTo>
                <a:cubicBezTo>
                  <a:pt x="637935" y="2762812"/>
                  <a:pt x="643174" y="2764812"/>
                  <a:pt x="641935" y="2768432"/>
                </a:cubicBezTo>
                <a:lnTo>
                  <a:pt x="635363" y="2772337"/>
                </a:lnTo>
                <a:lnTo>
                  <a:pt x="635363" y="2787006"/>
                </a:lnTo>
                <a:cubicBezTo>
                  <a:pt x="658604" y="2795102"/>
                  <a:pt x="660128" y="2795102"/>
                  <a:pt x="636601" y="2797387"/>
                </a:cubicBezTo>
                <a:cubicBezTo>
                  <a:pt x="635744" y="2807675"/>
                  <a:pt x="630315" y="2828820"/>
                  <a:pt x="641078" y="2834535"/>
                </a:cubicBezTo>
                <a:cubicBezTo>
                  <a:pt x="638506" y="2838250"/>
                  <a:pt x="632696" y="2839583"/>
                  <a:pt x="628791" y="2842346"/>
                </a:cubicBezTo>
                <a:lnTo>
                  <a:pt x="628791" y="2849680"/>
                </a:lnTo>
                <a:cubicBezTo>
                  <a:pt x="633182" y="2851785"/>
                  <a:pt x="637306" y="2854414"/>
                  <a:pt x="641078" y="2857490"/>
                </a:cubicBezTo>
                <a:cubicBezTo>
                  <a:pt x="639649" y="2858824"/>
                  <a:pt x="635934" y="2859300"/>
                  <a:pt x="636506" y="2861396"/>
                </a:cubicBezTo>
                <a:lnTo>
                  <a:pt x="641554" y="2864253"/>
                </a:lnTo>
                <a:lnTo>
                  <a:pt x="635744" y="2868063"/>
                </a:lnTo>
                <a:cubicBezTo>
                  <a:pt x="635744" y="2869111"/>
                  <a:pt x="635744" y="2870349"/>
                  <a:pt x="635744" y="2871587"/>
                </a:cubicBezTo>
                <a:lnTo>
                  <a:pt x="629172" y="2875588"/>
                </a:lnTo>
                <a:lnTo>
                  <a:pt x="629172" y="2886446"/>
                </a:lnTo>
                <a:lnTo>
                  <a:pt x="635744" y="2890447"/>
                </a:lnTo>
                <a:cubicBezTo>
                  <a:pt x="635744" y="2891781"/>
                  <a:pt x="635744" y="2892924"/>
                  <a:pt x="635744" y="2894352"/>
                </a:cubicBezTo>
                <a:cubicBezTo>
                  <a:pt x="625267" y="2897686"/>
                  <a:pt x="630696" y="2902543"/>
                  <a:pt x="636411" y="2905591"/>
                </a:cubicBezTo>
                <a:cubicBezTo>
                  <a:pt x="636411" y="2908354"/>
                  <a:pt x="635934" y="2910640"/>
                  <a:pt x="635744" y="2912545"/>
                </a:cubicBezTo>
                <a:lnTo>
                  <a:pt x="629934" y="2915783"/>
                </a:lnTo>
                <a:lnTo>
                  <a:pt x="629934" y="2923498"/>
                </a:lnTo>
                <a:lnTo>
                  <a:pt x="642602" y="2930737"/>
                </a:lnTo>
                <a:lnTo>
                  <a:pt x="635934" y="2934833"/>
                </a:lnTo>
                <a:lnTo>
                  <a:pt x="635934" y="2945596"/>
                </a:lnTo>
                <a:cubicBezTo>
                  <a:pt x="627267" y="2950930"/>
                  <a:pt x="627267" y="2951216"/>
                  <a:pt x="635172" y="2955979"/>
                </a:cubicBezTo>
                <a:cubicBezTo>
                  <a:pt x="640125" y="2966456"/>
                  <a:pt x="629267" y="2984554"/>
                  <a:pt x="642411" y="2989507"/>
                </a:cubicBezTo>
                <a:lnTo>
                  <a:pt x="636316" y="2993508"/>
                </a:lnTo>
                <a:lnTo>
                  <a:pt x="636316" y="3000651"/>
                </a:lnTo>
                <a:lnTo>
                  <a:pt x="642697" y="3004556"/>
                </a:lnTo>
                <a:lnTo>
                  <a:pt x="642697" y="3011795"/>
                </a:lnTo>
                <a:lnTo>
                  <a:pt x="636506" y="3015606"/>
                </a:lnTo>
                <a:lnTo>
                  <a:pt x="636506" y="3030369"/>
                </a:lnTo>
                <a:cubicBezTo>
                  <a:pt x="645078" y="3035703"/>
                  <a:pt x="645078" y="3035989"/>
                  <a:pt x="637077" y="3040846"/>
                </a:cubicBezTo>
                <a:cubicBezTo>
                  <a:pt x="629743" y="3076280"/>
                  <a:pt x="646602" y="3125619"/>
                  <a:pt x="630219" y="3155146"/>
                </a:cubicBezTo>
                <a:cubicBezTo>
                  <a:pt x="630219" y="3156289"/>
                  <a:pt x="630219" y="3157432"/>
                  <a:pt x="629553" y="3158861"/>
                </a:cubicBezTo>
                <a:lnTo>
                  <a:pt x="636030" y="3162862"/>
                </a:lnTo>
                <a:lnTo>
                  <a:pt x="636030" y="3324787"/>
                </a:lnTo>
                <a:lnTo>
                  <a:pt x="642697" y="3328882"/>
                </a:lnTo>
                <a:lnTo>
                  <a:pt x="642697" y="3406131"/>
                </a:lnTo>
                <a:lnTo>
                  <a:pt x="636125" y="3410131"/>
                </a:lnTo>
                <a:cubicBezTo>
                  <a:pt x="636125" y="3411465"/>
                  <a:pt x="636125" y="3412608"/>
                  <a:pt x="636696" y="3413655"/>
                </a:cubicBezTo>
                <a:lnTo>
                  <a:pt x="642792" y="3417655"/>
                </a:lnTo>
                <a:cubicBezTo>
                  <a:pt x="643174" y="3422561"/>
                  <a:pt x="642916" y="3427485"/>
                  <a:pt x="642030" y="3432324"/>
                </a:cubicBezTo>
                <a:cubicBezTo>
                  <a:pt x="623457" y="3445850"/>
                  <a:pt x="649174" y="3507286"/>
                  <a:pt x="629934" y="3520240"/>
                </a:cubicBezTo>
                <a:lnTo>
                  <a:pt x="629934" y="3534527"/>
                </a:lnTo>
                <a:cubicBezTo>
                  <a:pt x="619971" y="3542366"/>
                  <a:pt x="607245" y="3545805"/>
                  <a:pt x="594691" y="3544052"/>
                </a:cubicBezTo>
                <a:cubicBezTo>
                  <a:pt x="588214" y="3544909"/>
                  <a:pt x="591929" y="3550434"/>
                  <a:pt x="585166" y="3552434"/>
                </a:cubicBezTo>
                <a:cubicBezTo>
                  <a:pt x="592310" y="3561959"/>
                  <a:pt x="612789" y="3544052"/>
                  <a:pt x="623266" y="3556816"/>
                </a:cubicBezTo>
                <a:lnTo>
                  <a:pt x="623266" y="3560340"/>
                </a:lnTo>
                <a:lnTo>
                  <a:pt x="629838" y="3564341"/>
                </a:lnTo>
                <a:lnTo>
                  <a:pt x="629838" y="3571484"/>
                </a:lnTo>
                <a:lnTo>
                  <a:pt x="623838" y="3575389"/>
                </a:lnTo>
                <a:lnTo>
                  <a:pt x="629934" y="3579390"/>
                </a:lnTo>
                <a:cubicBezTo>
                  <a:pt x="627933" y="3591773"/>
                  <a:pt x="634315" y="3608727"/>
                  <a:pt x="626600" y="3617490"/>
                </a:cubicBezTo>
                <a:cubicBezTo>
                  <a:pt x="606217" y="3615871"/>
                  <a:pt x="607550" y="3623014"/>
                  <a:pt x="627743" y="3621205"/>
                </a:cubicBezTo>
                <a:lnTo>
                  <a:pt x="630886" y="3627015"/>
                </a:lnTo>
                <a:lnTo>
                  <a:pt x="636411" y="3630444"/>
                </a:lnTo>
                <a:lnTo>
                  <a:pt x="636411" y="3641398"/>
                </a:lnTo>
                <a:lnTo>
                  <a:pt x="630219" y="3645208"/>
                </a:lnTo>
                <a:lnTo>
                  <a:pt x="636506" y="3649113"/>
                </a:lnTo>
                <a:cubicBezTo>
                  <a:pt x="639363" y="3669783"/>
                  <a:pt x="632886" y="3670354"/>
                  <a:pt x="613932" y="3669116"/>
                </a:cubicBezTo>
                <a:cubicBezTo>
                  <a:pt x="604407" y="3673497"/>
                  <a:pt x="623457" y="3673021"/>
                  <a:pt x="626695" y="3672735"/>
                </a:cubicBezTo>
                <a:cubicBezTo>
                  <a:pt x="630791" y="3675593"/>
                  <a:pt x="630696" y="3680164"/>
                  <a:pt x="636220" y="3681689"/>
                </a:cubicBezTo>
                <a:cubicBezTo>
                  <a:pt x="636220" y="3682927"/>
                  <a:pt x="636220" y="3684070"/>
                  <a:pt x="636220" y="3685403"/>
                </a:cubicBezTo>
                <a:lnTo>
                  <a:pt x="629648" y="3689404"/>
                </a:lnTo>
                <a:lnTo>
                  <a:pt x="629648" y="3696643"/>
                </a:lnTo>
                <a:lnTo>
                  <a:pt x="635934" y="3700453"/>
                </a:lnTo>
                <a:lnTo>
                  <a:pt x="629743" y="3704358"/>
                </a:lnTo>
                <a:cubicBezTo>
                  <a:pt x="633649" y="3719503"/>
                  <a:pt x="613551" y="3708739"/>
                  <a:pt x="610693" y="3715693"/>
                </a:cubicBezTo>
                <a:cubicBezTo>
                  <a:pt x="616170" y="3719341"/>
                  <a:pt x="622514" y="3721475"/>
                  <a:pt x="629076" y="3721884"/>
                </a:cubicBezTo>
                <a:lnTo>
                  <a:pt x="629076" y="3737124"/>
                </a:lnTo>
                <a:lnTo>
                  <a:pt x="622790" y="3740934"/>
                </a:lnTo>
                <a:lnTo>
                  <a:pt x="629458" y="3744934"/>
                </a:lnTo>
                <a:lnTo>
                  <a:pt x="629458" y="3767795"/>
                </a:lnTo>
                <a:lnTo>
                  <a:pt x="635458" y="3771795"/>
                </a:lnTo>
                <a:lnTo>
                  <a:pt x="622695" y="3778939"/>
                </a:lnTo>
                <a:cubicBezTo>
                  <a:pt x="623171" y="3785797"/>
                  <a:pt x="619837" y="3794846"/>
                  <a:pt x="629076" y="3797227"/>
                </a:cubicBezTo>
                <a:lnTo>
                  <a:pt x="629076" y="3841233"/>
                </a:lnTo>
                <a:lnTo>
                  <a:pt x="635839" y="3845328"/>
                </a:lnTo>
                <a:lnTo>
                  <a:pt x="635839" y="3848852"/>
                </a:lnTo>
                <a:lnTo>
                  <a:pt x="629458" y="3852757"/>
                </a:lnTo>
                <a:lnTo>
                  <a:pt x="629458" y="3863045"/>
                </a:lnTo>
                <a:lnTo>
                  <a:pt x="635458" y="3867045"/>
                </a:lnTo>
                <a:lnTo>
                  <a:pt x="630315" y="3869902"/>
                </a:lnTo>
                <a:cubicBezTo>
                  <a:pt x="628791" y="3894868"/>
                  <a:pt x="628791" y="3919899"/>
                  <a:pt x="630315" y="3944865"/>
                </a:cubicBezTo>
                <a:lnTo>
                  <a:pt x="634982" y="3947436"/>
                </a:lnTo>
                <a:cubicBezTo>
                  <a:pt x="642030" y="3981631"/>
                  <a:pt x="624790" y="4030590"/>
                  <a:pt x="642126" y="4058307"/>
                </a:cubicBezTo>
                <a:lnTo>
                  <a:pt x="642126" y="4113647"/>
                </a:lnTo>
                <a:lnTo>
                  <a:pt x="635744" y="4117458"/>
                </a:lnTo>
                <a:lnTo>
                  <a:pt x="635744" y="4128411"/>
                </a:lnTo>
                <a:lnTo>
                  <a:pt x="642316" y="4132316"/>
                </a:lnTo>
                <a:cubicBezTo>
                  <a:pt x="642316" y="4133650"/>
                  <a:pt x="642316" y="4134888"/>
                  <a:pt x="642316" y="4135936"/>
                </a:cubicBezTo>
                <a:lnTo>
                  <a:pt x="636506" y="4139650"/>
                </a:lnTo>
                <a:lnTo>
                  <a:pt x="636506" y="4449309"/>
                </a:lnTo>
                <a:cubicBezTo>
                  <a:pt x="644031" y="4452356"/>
                  <a:pt x="641459" y="4456642"/>
                  <a:pt x="648508" y="4460072"/>
                </a:cubicBezTo>
                <a:lnTo>
                  <a:pt x="642983" y="4463786"/>
                </a:lnTo>
                <a:cubicBezTo>
                  <a:pt x="642983" y="4464739"/>
                  <a:pt x="642983" y="4465978"/>
                  <a:pt x="642983" y="4467310"/>
                </a:cubicBezTo>
                <a:close/>
                <a:moveTo>
                  <a:pt x="583356" y="3598154"/>
                </a:moveTo>
                <a:lnTo>
                  <a:pt x="591929" y="3603584"/>
                </a:lnTo>
                <a:cubicBezTo>
                  <a:pt x="602978" y="3603584"/>
                  <a:pt x="612693" y="3605298"/>
                  <a:pt x="621456" y="3598250"/>
                </a:cubicBezTo>
                <a:cubicBezTo>
                  <a:pt x="611360" y="3588439"/>
                  <a:pt x="594405" y="3593583"/>
                  <a:pt x="583356" y="3598154"/>
                </a:cubicBezTo>
                <a:close/>
                <a:moveTo>
                  <a:pt x="454007" y="3625682"/>
                </a:moveTo>
                <a:cubicBezTo>
                  <a:pt x="454769" y="3625682"/>
                  <a:pt x="455626" y="3624920"/>
                  <a:pt x="456483" y="3624539"/>
                </a:cubicBezTo>
                <a:cubicBezTo>
                  <a:pt x="458388" y="3619871"/>
                  <a:pt x="459150" y="3613299"/>
                  <a:pt x="454102" y="3611013"/>
                </a:cubicBezTo>
                <a:cubicBezTo>
                  <a:pt x="436052" y="3610032"/>
                  <a:pt x="417974" y="3612518"/>
                  <a:pt x="400858" y="3618347"/>
                </a:cubicBezTo>
                <a:cubicBezTo>
                  <a:pt x="395333" y="3617776"/>
                  <a:pt x="389427" y="3619681"/>
                  <a:pt x="385332" y="3616537"/>
                </a:cubicBezTo>
                <a:lnTo>
                  <a:pt x="385332" y="3611680"/>
                </a:lnTo>
                <a:lnTo>
                  <a:pt x="398667" y="3605870"/>
                </a:lnTo>
                <a:cubicBezTo>
                  <a:pt x="398667" y="3599678"/>
                  <a:pt x="393237" y="3599107"/>
                  <a:pt x="389142" y="3596345"/>
                </a:cubicBezTo>
                <a:cubicBezTo>
                  <a:pt x="380607" y="3601583"/>
                  <a:pt x="369863" y="3601583"/>
                  <a:pt x="361329" y="3596345"/>
                </a:cubicBezTo>
                <a:cubicBezTo>
                  <a:pt x="355804" y="3596916"/>
                  <a:pt x="349803" y="3595106"/>
                  <a:pt x="345803" y="3598250"/>
                </a:cubicBezTo>
                <a:cubicBezTo>
                  <a:pt x="344755" y="3606250"/>
                  <a:pt x="347517" y="3609775"/>
                  <a:pt x="355328" y="3604155"/>
                </a:cubicBezTo>
                <a:cubicBezTo>
                  <a:pt x="363377" y="3607812"/>
                  <a:pt x="371206" y="3611946"/>
                  <a:pt x="378759" y="3616537"/>
                </a:cubicBezTo>
                <a:lnTo>
                  <a:pt x="378759" y="3623681"/>
                </a:lnTo>
                <a:cubicBezTo>
                  <a:pt x="389523" y="3631111"/>
                  <a:pt x="400191" y="3633778"/>
                  <a:pt x="408382" y="3622348"/>
                </a:cubicBezTo>
                <a:cubicBezTo>
                  <a:pt x="423051" y="3622062"/>
                  <a:pt x="437910" y="3627872"/>
                  <a:pt x="454007" y="3625682"/>
                </a:cubicBezTo>
                <a:close/>
                <a:moveTo>
                  <a:pt x="428004" y="3739982"/>
                </a:moveTo>
                <a:cubicBezTo>
                  <a:pt x="385332" y="3739982"/>
                  <a:pt x="394857" y="3769414"/>
                  <a:pt x="431337" y="3745601"/>
                </a:cubicBezTo>
                <a:cubicBezTo>
                  <a:pt x="431147" y="3743411"/>
                  <a:pt x="432004" y="3741505"/>
                  <a:pt x="428004" y="3740077"/>
                </a:cubicBezTo>
                <a:close/>
                <a:moveTo>
                  <a:pt x="266745" y="3638350"/>
                </a:moveTo>
                <a:cubicBezTo>
                  <a:pt x="287510" y="3615871"/>
                  <a:pt x="366853" y="3642827"/>
                  <a:pt x="365043" y="3627110"/>
                </a:cubicBezTo>
                <a:cubicBezTo>
                  <a:pt x="356661" y="3620348"/>
                  <a:pt x="346470" y="3621967"/>
                  <a:pt x="336468" y="3621967"/>
                </a:cubicBezTo>
                <a:cubicBezTo>
                  <a:pt x="330658" y="3620538"/>
                  <a:pt x="335040" y="3616061"/>
                  <a:pt x="329420" y="3614537"/>
                </a:cubicBezTo>
                <a:lnTo>
                  <a:pt x="308084" y="3614537"/>
                </a:lnTo>
                <a:lnTo>
                  <a:pt x="297225" y="3622062"/>
                </a:lnTo>
                <a:cubicBezTo>
                  <a:pt x="247410" y="3624253"/>
                  <a:pt x="180258" y="3660162"/>
                  <a:pt x="279033" y="3645208"/>
                </a:cubicBezTo>
                <a:close/>
                <a:moveTo>
                  <a:pt x="234170" y="3728837"/>
                </a:moveTo>
                <a:cubicBezTo>
                  <a:pt x="235408" y="3724551"/>
                  <a:pt x="226359" y="3724551"/>
                  <a:pt x="227598" y="3728837"/>
                </a:cubicBezTo>
                <a:cubicBezTo>
                  <a:pt x="227026" y="3733314"/>
                  <a:pt x="235884" y="3732743"/>
                  <a:pt x="234170" y="3728932"/>
                </a:cubicBezTo>
                <a:close/>
                <a:moveTo>
                  <a:pt x="243695" y="3710359"/>
                </a:moveTo>
                <a:cubicBezTo>
                  <a:pt x="248267" y="3706644"/>
                  <a:pt x="248267" y="3706644"/>
                  <a:pt x="243695" y="3703025"/>
                </a:cubicBezTo>
                <a:lnTo>
                  <a:pt x="230836" y="3703025"/>
                </a:lnTo>
                <a:cubicBezTo>
                  <a:pt x="226074" y="3706644"/>
                  <a:pt x="226074" y="3706740"/>
                  <a:pt x="230836" y="3710359"/>
                </a:cubicBezTo>
                <a:close/>
                <a:moveTo>
                  <a:pt x="304941" y="3351838"/>
                </a:moveTo>
                <a:cubicBezTo>
                  <a:pt x="307122" y="3349942"/>
                  <a:pt x="309970" y="3349018"/>
                  <a:pt x="312846" y="3349266"/>
                </a:cubicBezTo>
                <a:lnTo>
                  <a:pt x="312846" y="3347361"/>
                </a:lnTo>
                <a:cubicBezTo>
                  <a:pt x="306369" y="3342789"/>
                  <a:pt x="293796" y="3337836"/>
                  <a:pt x="286748" y="3344218"/>
                </a:cubicBezTo>
                <a:cubicBezTo>
                  <a:pt x="284843" y="3355171"/>
                  <a:pt x="291225" y="3353076"/>
                  <a:pt x="304941" y="3351838"/>
                </a:cubicBezTo>
                <a:cubicBezTo>
                  <a:pt x="304255" y="3352305"/>
                  <a:pt x="303474" y="3352629"/>
                  <a:pt x="302655" y="3352790"/>
                </a:cubicBezTo>
                <a:cubicBezTo>
                  <a:pt x="306465" y="3352123"/>
                  <a:pt x="309322" y="3351362"/>
                  <a:pt x="312942" y="3351076"/>
                </a:cubicBezTo>
                <a:cubicBezTo>
                  <a:pt x="315704" y="3353076"/>
                  <a:pt x="319324" y="3354315"/>
                  <a:pt x="322467" y="3356410"/>
                </a:cubicBezTo>
                <a:lnTo>
                  <a:pt x="329229" y="3353076"/>
                </a:lnTo>
                <a:cubicBezTo>
                  <a:pt x="337802" y="3359458"/>
                  <a:pt x="348279" y="3353838"/>
                  <a:pt x="356661" y="3360505"/>
                </a:cubicBezTo>
                <a:lnTo>
                  <a:pt x="359424" y="3355267"/>
                </a:lnTo>
                <a:lnTo>
                  <a:pt x="352375" y="3350980"/>
                </a:lnTo>
                <a:lnTo>
                  <a:pt x="352375" y="3347361"/>
                </a:lnTo>
                <a:lnTo>
                  <a:pt x="342850" y="3342313"/>
                </a:lnTo>
                <a:cubicBezTo>
                  <a:pt x="334306" y="3345885"/>
                  <a:pt x="325296" y="3348228"/>
                  <a:pt x="316085" y="3349266"/>
                </a:cubicBezTo>
                <a:cubicBezTo>
                  <a:pt x="314180" y="3349266"/>
                  <a:pt x="311894" y="3348695"/>
                  <a:pt x="312846" y="3350790"/>
                </a:cubicBezTo>
                <a:cubicBezTo>
                  <a:pt x="310313" y="3351380"/>
                  <a:pt x="307732" y="3351762"/>
                  <a:pt x="305131" y="3351933"/>
                </a:cubicBezTo>
                <a:close/>
                <a:moveTo>
                  <a:pt x="330087" y="3308213"/>
                </a:moveTo>
                <a:lnTo>
                  <a:pt x="339135" y="3303165"/>
                </a:lnTo>
                <a:cubicBezTo>
                  <a:pt x="340374" y="3294783"/>
                  <a:pt x="324658" y="3297069"/>
                  <a:pt x="320085" y="3299260"/>
                </a:cubicBezTo>
                <a:lnTo>
                  <a:pt x="320085" y="3302784"/>
                </a:lnTo>
                <a:cubicBezTo>
                  <a:pt x="323067" y="3305298"/>
                  <a:pt x="326534" y="3307185"/>
                  <a:pt x="330277" y="3308309"/>
                </a:cubicBezTo>
                <a:close/>
                <a:moveTo>
                  <a:pt x="355804" y="272119"/>
                </a:moveTo>
                <a:cubicBezTo>
                  <a:pt x="357709" y="272119"/>
                  <a:pt x="359900" y="269834"/>
                  <a:pt x="355804" y="268500"/>
                </a:cubicBezTo>
                <a:cubicBezTo>
                  <a:pt x="353709" y="269452"/>
                  <a:pt x="351613" y="270881"/>
                  <a:pt x="355804" y="272119"/>
                </a:cubicBezTo>
                <a:close/>
                <a:moveTo>
                  <a:pt x="362281" y="3397272"/>
                </a:moveTo>
                <a:cubicBezTo>
                  <a:pt x="357709" y="3400987"/>
                  <a:pt x="357709" y="3400987"/>
                  <a:pt x="362281" y="3404606"/>
                </a:cubicBezTo>
                <a:cubicBezTo>
                  <a:pt x="369901" y="3402511"/>
                  <a:pt x="392666" y="3410226"/>
                  <a:pt x="390856" y="3398605"/>
                </a:cubicBezTo>
                <a:cubicBezTo>
                  <a:pt x="381522" y="3389462"/>
                  <a:pt x="372759" y="3396891"/>
                  <a:pt x="362281" y="3397272"/>
                </a:cubicBezTo>
                <a:close/>
                <a:moveTo>
                  <a:pt x="378759" y="3325358"/>
                </a:moveTo>
                <a:cubicBezTo>
                  <a:pt x="374778" y="3322691"/>
                  <a:pt x="369596" y="3322691"/>
                  <a:pt x="365615" y="3325358"/>
                </a:cubicBezTo>
                <a:cubicBezTo>
                  <a:pt x="369596" y="3328025"/>
                  <a:pt x="374778" y="3328025"/>
                  <a:pt x="378759" y="3325358"/>
                </a:cubicBezTo>
                <a:close/>
                <a:moveTo>
                  <a:pt x="457531" y="23422"/>
                </a:moveTo>
                <a:lnTo>
                  <a:pt x="457531" y="19802"/>
                </a:lnTo>
                <a:cubicBezTo>
                  <a:pt x="439815" y="10277"/>
                  <a:pt x="421622" y="18659"/>
                  <a:pt x="402096" y="17897"/>
                </a:cubicBezTo>
                <a:cubicBezTo>
                  <a:pt x="396952" y="21612"/>
                  <a:pt x="396952" y="21612"/>
                  <a:pt x="402096" y="25232"/>
                </a:cubicBezTo>
                <a:cubicBezTo>
                  <a:pt x="408858" y="26308"/>
                  <a:pt x="415783" y="25136"/>
                  <a:pt x="421812" y="21897"/>
                </a:cubicBezTo>
                <a:cubicBezTo>
                  <a:pt x="433223" y="26317"/>
                  <a:pt x="445777" y="26851"/>
                  <a:pt x="457531" y="23422"/>
                </a:cubicBezTo>
                <a:close/>
                <a:moveTo>
                  <a:pt x="429909" y="3446326"/>
                </a:moveTo>
                <a:cubicBezTo>
                  <a:pt x="414954" y="3440516"/>
                  <a:pt x="418002" y="3453660"/>
                  <a:pt x="429909" y="3447564"/>
                </a:cubicBezTo>
                <a:cubicBezTo>
                  <a:pt x="429909" y="3447183"/>
                  <a:pt x="430385" y="3446612"/>
                  <a:pt x="429909" y="3446326"/>
                </a:cubicBezTo>
                <a:close/>
                <a:moveTo>
                  <a:pt x="398952" y="3544624"/>
                </a:moveTo>
                <a:lnTo>
                  <a:pt x="418002" y="3535766"/>
                </a:lnTo>
                <a:cubicBezTo>
                  <a:pt x="420574" y="3522240"/>
                  <a:pt x="402286" y="3524812"/>
                  <a:pt x="394476" y="3529860"/>
                </a:cubicBezTo>
                <a:cubicBezTo>
                  <a:pt x="387046" y="3531193"/>
                  <a:pt x="381712" y="3524621"/>
                  <a:pt x="374759" y="3526526"/>
                </a:cubicBezTo>
                <a:cubicBezTo>
                  <a:pt x="356376" y="3533480"/>
                  <a:pt x="333230" y="3528431"/>
                  <a:pt x="319419" y="3543766"/>
                </a:cubicBezTo>
                <a:cubicBezTo>
                  <a:pt x="310751" y="3553291"/>
                  <a:pt x="290844" y="3547577"/>
                  <a:pt x="279699" y="3557578"/>
                </a:cubicBezTo>
                <a:cubicBezTo>
                  <a:pt x="280176" y="3559292"/>
                  <a:pt x="278080" y="3561673"/>
                  <a:pt x="282081" y="3562436"/>
                </a:cubicBezTo>
                <a:cubicBezTo>
                  <a:pt x="320181" y="3554816"/>
                  <a:pt x="357328" y="3540528"/>
                  <a:pt x="398571" y="3544624"/>
                </a:cubicBezTo>
                <a:lnTo>
                  <a:pt x="398000" y="3544624"/>
                </a:lnTo>
                <a:cubicBezTo>
                  <a:pt x="400381" y="3544433"/>
                  <a:pt x="401334" y="3544529"/>
                  <a:pt x="399048" y="3544624"/>
                </a:cubicBezTo>
                <a:close/>
                <a:moveTo>
                  <a:pt x="290177" y="3459946"/>
                </a:moveTo>
                <a:cubicBezTo>
                  <a:pt x="271127" y="3474234"/>
                  <a:pt x="365329" y="3462995"/>
                  <a:pt x="371901" y="3460804"/>
                </a:cubicBezTo>
                <a:cubicBezTo>
                  <a:pt x="352947" y="3447278"/>
                  <a:pt x="316085" y="3465757"/>
                  <a:pt x="290272" y="3459946"/>
                </a:cubicBezTo>
                <a:close/>
                <a:moveTo>
                  <a:pt x="314085" y="3414417"/>
                </a:moveTo>
                <a:cubicBezTo>
                  <a:pt x="314666" y="3414979"/>
                  <a:pt x="315389" y="3415370"/>
                  <a:pt x="316180" y="3415560"/>
                </a:cubicBezTo>
                <a:cubicBezTo>
                  <a:pt x="323800" y="3413084"/>
                  <a:pt x="312084" y="3410512"/>
                  <a:pt x="314180" y="3414417"/>
                </a:cubicBezTo>
                <a:close/>
                <a:moveTo>
                  <a:pt x="342660" y="3448802"/>
                </a:moveTo>
                <a:cubicBezTo>
                  <a:pt x="351518" y="3448802"/>
                  <a:pt x="374568" y="3450993"/>
                  <a:pt x="356566" y="3441468"/>
                </a:cubicBezTo>
                <a:lnTo>
                  <a:pt x="342469" y="3441468"/>
                </a:lnTo>
                <a:cubicBezTo>
                  <a:pt x="337992" y="3445183"/>
                  <a:pt x="337992" y="3445183"/>
                  <a:pt x="342755" y="3448802"/>
                </a:cubicBezTo>
                <a:close/>
                <a:moveTo>
                  <a:pt x="329134" y="3504143"/>
                </a:moveTo>
                <a:cubicBezTo>
                  <a:pt x="323533" y="3503819"/>
                  <a:pt x="318028" y="3505619"/>
                  <a:pt x="313704" y="3509191"/>
                </a:cubicBezTo>
                <a:cubicBezTo>
                  <a:pt x="317609" y="3513382"/>
                  <a:pt x="324181" y="3510906"/>
                  <a:pt x="329420" y="3511477"/>
                </a:cubicBezTo>
                <a:cubicBezTo>
                  <a:pt x="334087" y="3507667"/>
                  <a:pt x="334087" y="3507667"/>
                  <a:pt x="329229" y="3504143"/>
                </a:cubicBezTo>
                <a:close/>
                <a:moveTo>
                  <a:pt x="292653" y="3483092"/>
                </a:moveTo>
                <a:cubicBezTo>
                  <a:pt x="293320" y="3493951"/>
                  <a:pt x="318085" y="3489664"/>
                  <a:pt x="326277" y="3487474"/>
                </a:cubicBezTo>
                <a:cubicBezTo>
                  <a:pt x="324372" y="3476615"/>
                  <a:pt x="303607" y="3483187"/>
                  <a:pt x="292749" y="3483092"/>
                </a:cubicBezTo>
                <a:close/>
                <a:moveTo>
                  <a:pt x="373330" y="3480806"/>
                </a:moveTo>
                <a:cubicBezTo>
                  <a:pt x="376721" y="3482616"/>
                  <a:pt x="380798" y="3482616"/>
                  <a:pt x="384189" y="3480806"/>
                </a:cubicBezTo>
                <a:cubicBezTo>
                  <a:pt x="384760" y="3476996"/>
                  <a:pt x="371616" y="3477282"/>
                  <a:pt x="373425" y="3480806"/>
                </a:cubicBezTo>
                <a:close/>
                <a:moveTo>
                  <a:pt x="395333" y="3279258"/>
                </a:moveTo>
                <a:cubicBezTo>
                  <a:pt x="390380" y="3282877"/>
                  <a:pt x="390380" y="3282877"/>
                  <a:pt x="395333" y="3286687"/>
                </a:cubicBezTo>
                <a:lnTo>
                  <a:pt x="408192" y="3286687"/>
                </a:lnTo>
                <a:cubicBezTo>
                  <a:pt x="413145" y="3283162"/>
                  <a:pt x="413145" y="3283067"/>
                  <a:pt x="408192" y="3279258"/>
                </a:cubicBezTo>
                <a:close/>
                <a:moveTo>
                  <a:pt x="285891" y="3391748"/>
                </a:moveTo>
                <a:lnTo>
                  <a:pt x="288653" y="3397082"/>
                </a:lnTo>
                <a:lnTo>
                  <a:pt x="304083" y="3397082"/>
                </a:lnTo>
                <a:cubicBezTo>
                  <a:pt x="309598" y="3393167"/>
                  <a:pt x="316514" y="3391748"/>
                  <a:pt x="323133" y="3393176"/>
                </a:cubicBezTo>
                <a:cubicBezTo>
                  <a:pt x="323133" y="3393176"/>
                  <a:pt x="323895" y="3393176"/>
                  <a:pt x="322371" y="3392129"/>
                </a:cubicBezTo>
                <a:lnTo>
                  <a:pt x="325038" y="3392129"/>
                </a:lnTo>
                <a:cubicBezTo>
                  <a:pt x="324467" y="3390414"/>
                  <a:pt x="317895" y="3388224"/>
                  <a:pt x="319133" y="3391176"/>
                </a:cubicBezTo>
                <a:lnTo>
                  <a:pt x="314275" y="3389938"/>
                </a:lnTo>
                <a:cubicBezTo>
                  <a:pt x="329991" y="3387842"/>
                  <a:pt x="302845" y="3384889"/>
                  <a:pt x="298083" y="3386318"/>
                </a:cubicBezTo>
                <a:lnTo>
                  <a:pt x="298559" y="3386318"/>
                </a:lnTo>
                <a:cubicBezTo>
                  <a:pt x="297321" y="3386318"/>
                  <a:pt x="296273" y="3386318"/>
                  <a:pt x="298083" y="3386318"/>
                </a:cubicBezTo>
                <a:close/>
                <a:moveTo>
                  <a:pt x="283224" y="3515001"/>
                </a:moveTo>
                <a:cubicBezTo>
                  <a:pt x="280366" y="3517287"/>
                  <a:pt x="275889" y="3518621"/>
                  <a:pt x="273699" y="3521287"/>
                </a:cubicBezTo>
                <a:cubicBezTo>
                  <a:pt x="276366" y="3532337"/>
                  <a:pt x="292082" y="3530812"/>
                  <a:pt x="299416" y="3524716"/>
                </a:cubicBezTo>
                <a:cubicBezTo>
                  <a:pt x="294301" y="3521078"/>
                  <a:pt x="288920" y="3517830"/>
                  <a:pt x="283319" y="3515001"/>
                </a:cubicBezTo>
                <a:close/>
                <a:moveTo>
                  <a:pt x="271317" y="3571198"/>
                </a:moveTo>
                <a:cubicBezTo>
                  <a:pt x="262459" y="3571198"/>
                  <a:pt x="255316" y="3563579"/>
                  <a:pt x="246933" y="3568722"/>
                </a:cubicBezTo>
                <a:cubicBezTo>
                  <a:pt x="236837" y="3573580"/>
                  <a:pt x="229503" y="3564150"/>
                  <a:pt x="218358" y="3566912"/>
                </a:cubicBezTo>
                <a:cubicBezTo>
                  <a:pt x="213691" y="3571198"/>
                  <a:pt x="186545" y="3571580"/>
                  <a:pt x="198546" y="3581486"/>
                </a:cubicBezTo>
                <a:cubicBezTo>
                  <a:pt x="222835" y="3584534"/>
                  <a:pt x="247791" y="3570532"/>
                  <a:pt x="270746" y="3581486"/>
                </a:cubicBezTo>
                <a:lnTo>
                  <a:pt x="280271" y="3576056"/>
                </a:lnTo>
                <a:cubicBezTo>
                  <a:pt x="277461" y="3574189"/>
                  <a:pt x="274499" y="3572561"/>
                  <a:pt x="271413" y="3571198"/>
                </a:cubicBezTo>
                <a:close/>
                <a:moveTo>
                  <a:pt x="449816" y="4474740"/>
                </a:moveTo>
                <a:cubicBezTo>
                  <a:pt x="456007" y="4477693"/>
                  <a:pt x="476581" y="4492076"/>
                  <a:pt x="477153" y="4478836"/>
                </a:cubicBezTo>
                <a:cubicBezTo>
                  <a:pt x="469247" y="4475121"/>
                  <a:pt x="463246" y="4468359"/>
                  <a:pt x="453626" y="4469311"/>
                </a:cubicBezTo>
                <a:close/>
                <a:moveTo>
                  <a:pt x="483439" y="130387"/>
                </a:moveTo>
                <a:cubicBezTo>
                  <a:pt x="480448" y="128063"/>
                  <a:pt x="477010" y="126377"/>
                  <a:pt x="473343" y="125434"/>
                </a:cubicBezTo>
                <a:lnTo>
                  <a:pt x="463818" y="130197"/>
                </a:lnTo>
                <a:lnTo>
                  <a:pt x="463818" y="137531"/>
                </a:lnTo>
                <a:cubicBezTo>
                  <a:pt x="467771" y="140151"/>
                  <a:pt x="472914" y="140151"/>
                  <a:pt x="476867" y="137531"/>
                </a:cubicBezTo>
                <a:lnTo>
                  <a:pt x="476867" y="134007"/>
                </a:lnTo>
                <a:close/>
                <a:moveTo>
                  <a:pt x="182640" y="3770747"/>
                </a:moveTo>
                <a:cubicBezTo>
                  <a:pt x="183592" y="3775034"/>
                  <a:pt x="196641" y="3773605"/>
                  <a:pt x="200166" y="3771795"/>
                </a:cubicBezTo>
                <a:cubicBezTo>
                  <a:pt x="199308" y="3767795"/>
                  <a:pt x="186259" y="3768937"/>
                  <a:pt x="182735" y="3770747"/>
                </a:cubicBezTo>
                <a:close/>
                <a:moveTo>
                  <a:pt x="166161" y="3817325"/>
                </a:moveTo>
                <a:cubicBezTo>
                  <a:pt x="184164" y="3816086"/>
                  <a:pt x="203690" y="3819230"/>
                  <a:pt x="220835" y="3815515"/>
                </a:cubicBezTo>
                <a:lnTo>
                  <a:pt x="220835" y="3811609"/>
                </a:lnTo>
                <a:lnTo>
                  <a:pt x="211310" y="3806657"/>
                </a:lnTo>
                <a:lnTo>
                  <a:pt x="204833" y="3809800"/>
                </a:lnTo>
                <a:cubicBezTo>
                  <a:pt x="191317" y="3803532"/>
                  <a:pt x="175601" y="3804170"/>
                  <a:pt x="162637" y="3811515"/>
                </a:cubicBezTo>
                <a:cubicBezTo>
                  <a:pt x="161580" y="3813391"/>
                  <a:pt x="162246" y="3815772"/>
                  <a:pt x="164132" y="3816829"/>
                </a:cubicBezTo>
                <a:cubicBezTo>
                  <a:pt x="164780" y="3817191"/>
                  <a:pt x="165514" y="3817362"/>
                  <a:pt x="166257" y="3817325"/>
                </a:cubicBezTo>
                <a:close/>
                <a:moveTo>
                  <a:pt x="227598" y="3836375"/>
                </a:moveTo>
                <a:cubicBezTo>
                  <a:pt x="225978" y="3827707"/>
                  <a:pt x="211405" y="3833327"/>
                  <a:pt x="204737" y="3831802"/>
                </a:cubicBezTo>
                <a:cubicBezTo>
                  <a:pt x="196165" y="3835803"/>
                  <a:pt x="206262" y="3840566"/>
                  <a:pt x="210072" y="3842852"/>
                </a:cubicBezTo>
                <a:lnTo>
                  <a:pt x="224264" y="3842852"/>
                </a:lnTo>
                <a:cubicBezTo>
                  <a:pt x="227979" y="3839994"/>
                  <a:pt x="227693" y="3839994"/>
                  <a:pt x="227693" y="3836660"/>
                </a:cubicBezTo>
                <a:close/>
                <a:moveTo>
                  <a:pt x="319895" y="3774367"/>
                </a:moveTo>
                <a:cubicBezTo>
                  <a:pt x="315199" y="3771004"/>
                  <a:pt x="309579" y="3769176"/>
                  <a:pt x="303798" y="3769128"/>
                </a:cubicBezTo>
                <a:cubicBezTo>
                  <a:pt x="274366" y="3783701"/>
                  <a:pt x="242171" y="3776462"/>
                  <a:pt x="210738" y="3776653"/>
                </a:cubicBezTo>
                <a:cubicBezTo>
                  <a:pt x="199204" y="3784606"/>
                  <a:pt x="185888" y="3789607"/>
                  <a:pt x="171972" y="3791226"/>
                </a:cubicBezTo>
                <a:cubicBezTo>
                  <a:pt x="166924" y="3795036"/>
                  <a:pt x="166924" y="3795036"/>
                  <a:pt x="171972" y="3798560"/>
                </a:cubicBezTo>
                <a:cubicBezTo>
                  <a:pt x="178744" y="3799646"/>
                  <a:pt x="185678" y="3798436"/>
                  <a:pt x="191688" y="3795131"/>
                </a:cubicBezTo>
                <a:cubicBezTo>
                  <a:pt x="201213" y="3799894"/>
                  <a:pt x="201213" y="3799989"/>
                  <a:pt x="210167" y="3795131"/>
                </a:cubicBezTo>
                <a:cubicBezTo>
                  <a:pt x="226264" y="3793226"/>
                  <a:pt x="243504" y="3798465"/>
                  <a:pt x="256935" y="3787416"/>
                </a:cubicBezTo>
                <a:cubicBezTo>
                  <a:pt x="265698" y="3791607"/>
                  <a:pt x="295035" y="3796941"/>
                  <a:pt x="293320" y="3782368"/>
                </a:cubicBezTo>
                <a:cubicBezTo>
                  <a:pt x="300369" y="3774367"/>
                  <a:pt x="312561" y="3779129"/>
                  <a:pt x="319990" y="3774652"/>
                </a:cubicBezTo>
                <a:close/>
                <a:moveTo>
                  <a:pt x="345231" y="3717217"/>
                </a:moveTo>
                <a:cubicBezTo>
                  <a:pt x="330563" y="3721884"/>
                  <a:pt x="319228" y="3705596"/>
                  <a:pt x="306274" y="3711692"/>
                </a:cubicBezTo>
                <a:cubicBezTo>
                  <a:pt x="300750" y="3717502"/>
                  <a:pt x="248076" y="3714740"/>
                  <a:pt x="263888" y="3728266"/>
                </a:cubicBezTo>
                <a:cubicBezTo>
                  <a:pt x="271127" y="3726170"/>
                  <a:pt x="300083" y="3730266"/>
                  <a:pt x="279509" y="3735600"/>
                </a:cubicBezTo>
                <a:cubicBezTo>
                  <a:pt x="258982" y="3738905"/>
                  <a:pt x="238170" y="3740086"/>
                  <a:pt x="217406" y="3739124"/>
                </a:cubicBezTo>
                <a:cubicBezTo>
                  <a:pt x="204833" y="3730647"/>
                  <a:pt x="198356" y="3740172"/>
                  <a:pt x="187402" y="3745220"/>
                </a:cubicBezTo>
                <a:lnTo>
                  <a:pt x="190450" y="3750268"/>
                </a:lnTo>
                <a:cubicBezTo>
                  <a:pt x="234170" y="3743887"/>
                  <a:pt x="278461" y="3754745"/>
                  <a:pt x="319514" y="3740743"/>
                </a:cubicBezTo>
                <a:lnTo>
                  <a:pt x="319514" y="3737029"/>
                </a:lnTo>
                <a:cubicBezTo>
                  <a:pt x="312084" y="3733123"/>
                  <a:pt x="301702" y="3737029"/>
                  <a:pt x="294844" y="3730552"/>
                </a:cubicBezTo>
                <a:cubicBezTo>
                  <a:pt x="294368" y="3724551"/>
                  <a:pt x="311989" y="3730552"/>
                  <a:pt x="316371" y="3724170"/>
                </a:cubicBezTo>
                <a:cubicBezTo>
                  <a:pt x="323229" y="3725980"/>
                  <a:pt x="369996" y="3726170"/>
                  <a:pt x="345327" y="3717884"/>
                </a:cubicBezTo>
                <a:close/>
                <a:moveTo>
                  <a:pt x="369330" y="3676545"/>
                </a:moveTo>
                <a:cubicBezTo>
                  <a:pt x="379712" y="3673974"/>
                  <a:pt x="400858" y="3682546"/>
                  <a:pt x="404953" y="3671687"/>
                </a:cubicBezTo>
                <a:cubicBezTo>
                  <a:pt x="393495" y="3665077"/>
                  <a:pt x="380998" y="3660476"/>
                  <a:pt x="367996" y="3658066"/>
                </a:cubicBezTo>
                <a:lnTo>
                  <a:pt x="356757" y="3666068"/>
                </a:lnTo>
                <a:cubicBezTo>
                  <a:pt x="347708" y="3659686"/>
                  <a:pt x="338754" y="3662543"/>
                  <a:pt x="329134" y="3661972"/>
                </a:cubicBezTo>
                <a:cubicBezTo>
                  <a:pt x="318018" y="3667506"/>
                  <a:pt x="305608" y="3669935"/>
                  <a:pt x="293225" y="3669020"/>
                </a:cubicBezTo>
                <a:lnTo>
                  <a:pt x="293225" y="3663782"/>
                </a:lnTo>
                <a:cubicBezTo>
                  <a:pt x="286272" y="3661019"/>
                  <a:pt x="286272" y="3661019"/>
                  <a:pt x="280176" y="3663782"/>
                </a:cubicBezTo>
                <a:lnTo>
                  <a:pt x="280176" y="3674640"/>
                </a:lnTo>
                <a:cubicBezTo>
                  <a:pt x="284176" y="3677402"/>
                  <a:pt x="289701" y="3679117"/>
                  <a:pt x="291987" y="3682070"/>
                </a:cubicBezTo>
                <a:lnTo>
                  <a:pt x="283795" y="3687499"/>
                </a:lnTo>
                <a:cubicBezTo>
                  <a:pt x="272746" y="3685308"/>
                  <a:pt x="276080" y="3693118"/>
                  <a:pt x="267126" y="3697024"/>
                </a:cubicBezTo>
                <a:lnTo>
                  <a:pt x="273508" y="3700929"/>
                </a:lnTo>
                <a:cubicBezTo>
                  <a:pt x="276080" y="3714550"/>
                  <a:pt x="295892" y="3700929"/>
                  <a:pt x="305322" y="3702739"/>
                </a:cubicBezTo>
                <a:cubicBezTo>
                  <a:pt x="316371" y="3703405"/>
                  <a:pt x="312180" y="3695976"/>
                  <a:pt x="312942" y="3689785"/>
                </a:cubicBezTo>
                <a:cubicBezTo>
                  <a:pt x="310084" y="3687880"/>
                  <a:pt x="304750" y="3686546"/>
                  <a:pt x="309608" y="3684355"/>
                </a:cubicBezTo>
                <a:cubicBezTo>
                  <a:pt x="329801" y="3685146"/>
                  <a:pt x="349984" y="3682736"/>
                  <a:pt x="369425" y="3677212"/>
                </a:cubicBezTo>
                <a:close/>
                <a:moveTo>
                  <a:pt x="449721" y="4588088"/>
                </a:moveTo>
                <a:cubicBezTo>
                  <a:pt x="431471" y="4580278"/>
                  <a:pt x="411468" y="4577610"/>
                  <a:pt x="391809" y="4580182"/>
                </a:cubicBezTo>
                <a:lnTo>
                  <a:pt x="391809" y="4588660"/>
                </a:lnTo>
                <a:cubicBezTo>
                  <a:pt x="399429" y="4591612"/>
                  <a:pt x="399524" y="4591612"/>
                  <a:pt x="407906" y="4587040"/>
                </a:cubicBezTo>
                <a:cubicBezTo>
                  <a:pt x="420384" y="4585230"/>
                  <a:pt x="439434" y="4597422"/>
                  <a:pt x="449816" y="4588754"/>
                </a:cubicBezTo>
                <a:close/>
                <a:moveTo>
                  <a:pt x="495726" y="4562275"/>
                </a:moveTo>
                <a:cubicBezTo>
                  <a:pt x="481439" y="4561323"/>
                  <a:pt x="455531" y="4556179"/>
                  <a:pt x="445530" y="4567228"/>
                </a:cubicBezTo>
                <a:cubicBezTo>
                  <a:pt x="459912" y="4568847"/>
                  <a:pt x="485820" y="4573991"/>
                  <a:pt x="495822" y="4562941"/>
                </a:cubicBezTo>
                <a:close/>
                <a:moveTo>
                  <a:pt x="496679" y="39424"/>
                </a:moveTo>
                <a:cubicBezTo>
                  <a:pt x="487916" y="40281"/>
                  <a:pt x="452769" y="35423"/>
                  <a:pt x="472771" y="46758"/>
                </a:cubicBezTo>
                <a:lnTo>
                  <a:pt x="500299" y="46758"/>
                </a:lnTo>
                <a:cubicBezTo>
                  <a:pt x="506109" y="44948"/>
                  <a:pt x="504394" y="39519"/>
                  <a:pt x="496584" y="40091"/>
                </a:cubicBezTo>
                <a:close/>
                <a:moveTo>
                  <a:pt x="532874" y="4472645"/>
                </a:moveTo>
                <a:lnTo>
                  <a:pt x="526492" y="4472645"/>
                </a:lnTo>
                <a:cubicBezTo>
                  <a:pt x="521825" y="4476360"/>
                  <a:pt x="521825" y="4476360"/>
                  <a:pt x="526492" y="4479979"/>
                </a:cubicBezTo>
                <a:lnTo>
                  <a:pt x="532969" y="4479979"/>
                </a:lnTo>
                <a:cubicBezTo>
                  <a:pt x="537732" y="4476930"/>
                  <a:pt x="537732" y="4476930"/>
                  <a:pt x="532969" y="4473311"/>
                </a:cubicBezTo>
                <a:close/>
                <a:moveTo>
                  <a:pt x="549447" y="131530"/>
                </a:moveTo>
                <a:cubicBezTo>
                  <a:pt x="550686" y="127244"/>
                  <a:pt x="541637" y="127339"/>
                  <a:pt x="542875" y="131530"/>
                </a:cubicBezTo>
                <a:cubicBezTo>
                  <a:pt x="542399" y="136674"/>
                  <a:pt x="551257" y="136007"/>
                  <a:pt x="549543" y="132197"/>
                </a:cubicBezTo>
                <a:close/>
                <a:moveTo>
                  <a:pt x="588881" y="3785321"/>
                </a:moveTo>
                <a:cubicBezTo>
                  <a:pt x="580404" y="3782368"/>
                  <a:pt x="571164" y="3782368"/>
                  <a:pt x="562687" y="3785321"/>
                </a:cubicBezTo>
                <a:cubicBezTo>
                  <a:pt x="563259" y="3796941"/>
                  <a:pt x="582975" y="3790750"/>
                  <a:pt x="588976" y="3785987"/>
                </a:cubicBezTo>
                <a:close/>
                <a:moveTo>
                  <a:pt x="569164" y="3673021"/>
                </a:moveTo>
                <a:cubicBezTo>
                  <a:pt x="569164" y="3680260"/>
                  <a:pt x="578689" y="3673021"/>
                  <a:pt x="582213" y="3671021"/>
                </a:cubicBezTo>
                <a:cubicBezTo>
                  <a:pt x="578241" y="3668449"/>
                  <a:pt x="573136" y="3668449"/>
                  <a:pt x="569164" y="3671021"/>
                </a:cubicBezTo>
                <a:cubicBezTo>
                  <a:pt x="569402" y="3671888"/>
                  <a:pt x="569440" y="3672802"/>
                  <a:pt x="569259" y="3673687"/>
                </a:cubicBezTo>
                <a:close/>
                <a:moveTo>
                  <a:pt x="588881" y="3744840"/>
                </a:moveTo>
                <a:cubicBezTo>
                  <a:pt x="584899" y="3742172"/>
                  <a:pt x="579718" y="3742172"/>
                  <a:pt x="575736" y="3744840"/>
                </a:cubicBezTo>
                <a:cubicBezTo>
                  <a:pt x="579632" y="3747649"/>
                  <a:pt x="584814" y="3747916"/>
                  <a:pt x="588976" y="3745506"/>
                </a:cubicBezTo>
                <a:close/>
                <a:moveTo>
                  <a:pt x="608693" y="3641588"/>
                </a:moveTo>
                <a:cubicBezTo>
                  <a:pt x="599168" y="3635778"/>
                  <a:pt x="546114" y="3646160"/>
                  <a:pt x="559639" y="3658162"/>
                </a:cubicBezTo>
                <a:cubicBezTo>
                  <a:pt x="577832" y="3660448"/>
                  <a:pt x="593739" y="3649780"/>
                  <a:pt x="608788" y="3642255"/>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497" name="Google Shape;497;p26"/>
          <p:cNvSpPr/>
          <p:nvPr/>
        </p:nvSpPr>
        <p:spPr>
          <a:xfrm rot="-5400000">
            <a:off x="1715682" y="4431094"/>
            <a:ext cx="631698" cy="2683163"/>
          </a:xfrm>
          <a:custGeom>
            <a:rect b="b" l="l" r="r" t="t"/>
            <a:pathLst>
              <a:path extrusionOk="0" h="4606289" w="670237">
                <a:moveTo>
                  <a:pt x="638371" y="4605709"/>
                </a:moveTo>
                <a:lnTo>
                  <a:pt x="40486" y="4605709"/>
                </a:lnTo>
                <a:lnTo>
                  <a:pt x="40486" y="4600280"/>
                </a:lnTo>
                <a:lnTo>
                  <a:pt x="46678" y="4596374"/>
                </a:lnTo>
                <a:lnTo>
                  <a:pt x="40867" y="4592564"/>
                </a:lnTo>
                <a:cubicBezTo>
                  <a:pt x="48297" y="4590564"/>
                  <a:pt x="46582" y="4584659"/>
                  <a:pt x="47344" y="4579610"/>
                </a:cubicBezTo>
                <a:cubicBezTo>
                  <a:pt x="41153" y="4573609"/>
                  <a:pt x="36200" y="4572180"/>
                  <a:pt x="46868" y="4566942"/>
                </a:cubicBezTo>
                <a:lnTo>
                  <a:pt x="46868" y="4534080"/>
                </a:lnTo>
                <a:lnTo>
                  <a:pt x="53631" y="4530081"/>
                </a:lnTo>
                <a:lnTo>
                  <a:pt x="53631" y="4526461"/>
                </a:lnTo>
                <a:lnTo>
                  <a:pt x="46868" y="4522365"/>
                </a:lnTo>
                <a:lnTo>
                  <a:pt x="46868" y="4515412"/>
                </a:lnTo>
                <a:lnTo>
                  <a:pt x="40867" y="4511602"/>
                </a:lnTo>
                <a:lnTo>
                  <a:pt x="40867" y="4504076"/>
                </a:lnTo>
                <a:lnTo>
                  <a:pt x="46582" y="4500934"/>
                </a:lnTo>
                <a:cubicBezTo>
                  <a:pt x="48011" y="4493504"/>
                  <a:pt x="46582" y="4485599"/>
                  <a:pt x="47630" y="4478169"/>
                </a:cubicBezTo>
                <a:lnTo>
                  <a:pt x="53250" y="4475026"/>
                </a:lnTo>
                <a:lnTo>
                  <a:pt x="53250" y="4463881"/>
                </a:lnTo>
                <a:lnTo>
                  <a:pt x="47249" y="4460071"/>
                </a:lnTo>
                <a:lnTo>
                  <a:pt x="47249" y="4430734"/>
                </a:lnTo>
                <a:lnTo>
                  <a:pt x="53726" y="4426829"/>
                </a:lnTo>
                <a:lnTo>
                  <a:pt x="53726" y="4415970"/>
                </a:lnTo>
                <a:lnTo>
                  <a:pt x="59917" y="4412066"/>
                </a:lnTo>
                <a:lnTo>
                  <a:pt x="59917" y="4405017"/>
                </a:lnTo>
                <a:cubicBezTo>
                  <a:pt x="52774" y="4401778"/>
                  <a:pt x="54679" y="4397683"/>
                  <a:pt x="48202" y="4394254"/>
                </a:cubicBezTo>
                <a:cubicBezTo>
                  <a:pt x="43915" y="4390730"/>
                  <a:pt x="50297" y="4388253"/>
                  <a:pt x="53631" y="4386443"/>
                </a:cubicBezTo>
                <a:cubicBezTo>
                  <a:pt x="53631" y="4378538"/>
                  <a:pt x="51059" y="4372918"/>
                  <a:pt x="63156" y="4373203"/>
                </a:cubicBezTo>
                <a:lnTo>
                  <a:pt x="73443" y="4368060"/>
                </a:lnTo>
                <a:cubicBezTo>
                  <a:pt x="66013" y="4363964"/>
                  <a:pt x="53250" y="4368631"/>
                  <a:pt x="48011" y="4360059"/>
                </a:cubicBezTo>
                <a:lnTo>
                  <a:pt x="52678" y="4357487"/>
                </a:lnTo>
                <a:cubicBezTo>
                  <a:pt x="46392" y="4352153"/>
                  <a:pt x="44106" y="4350343"/>
                  <a:pt x="53536" y="4345771"/>
                </a:cubicBezTo>
                <a:lnTo>
                  <a:pt x="53536" y="4320435"/>
                </a:lnTo>
                <a:cubicBezTo>
                  <a:pt x="59441" y="4317291"/>
                  <a:pt x="68109" y="4317673"/>
                  <a:pt x="73348" y="4312529"/>
                </a:cubicBezTo>
                <a:cubicBezTo>
                  <a:pt x="74014" y="4303004"/>
                  <a:pt x="58870" y="4311006"/>
                  <a:pt x="59155" y="4301099"/>
                </a:cubicBezTo>
                <a:lnTo>
                  <a:pt x="40105" y="4290622"/>
                </a:lnTo>
                <a:cubicBezTo>
                  <a:pt x="44582" y="4288050"/>
                  <a:pt x="49059" y="4285478"/>
                  <a:pt x="52774" y="4283192"/>
                </a:cubicBezTo>
                <a:lnTo>
                  <a:pt x="52774" y="4268333"/>
                </a:lnTo>
                <a:cubicBezTo>
                  <a:pt x="44201" y="4263095"/>
                  <a:pt x="44201" y="4262809"/>
                  <a:pt x="52774" y="4257665"/>
                </a:cubicBezTo>
                <a:lnTo>
                  <a:pt x="52774" y="4250141"/>
                </a:lnTo>
                <a:lnTo>
                  <a:pt x="46963" y="4246426"/>
                </a:lnTo>
                <a:lnTo>
                  <a:pt x="59346" y="4238901"/>
                </a:lnTo>
                <a:lnTo>
                  <a:pt x="52774" y="4234710"/>
                </a:lnTo>
                <a:lnTo>
                  <a:pt x="52774" y="4227756"/>
                </a:lnTo>
                <a:cubicBezTo>
                  <a:pt x="44201" y="4222518"/>
                  <a:pt x="44201" y="4222327"/>
                  <a:pt x="52774" y="4217088"/>
                </a:cubicBezTo>
                <a:lnTo>
                  <a:pt x="52774" y="4099550"/>
                </a:lnTo>
                <a:lnTo>
                  <a:pt x="59346" y="4095359"/>
                </a:lnTo>
                <a:lnTo>
                  <a:pt x="53250" y="4091549"/>
                </a:lnTo>
                <a:lnTo>
                  <a:pt x="59727" y="4087739"/>
                </a:lnTo>
                <a:cubicBezTo>
                  <a:pt x="59727" y="4086405"/>
                  <a:pt x="59727" y="4085167"/>
                  <a:pt x="59727" y="4084024"/>
                </a:cubicBezTo>
                <a:cubicBezTo>
                  <a:pt x="48964" y="4080595"/>
                  <a:pt x="54964" y="4066784"/>
                  <a:pt x="53536" y="4058402"/>
                </a:cubicBezTo>
                <a:cubicBezTo>
                  <a:pt x="66490" y="4052782"/>
                  <a:pt x="57631" y="4034113"/>
                  <a:pt x="60013" y="4022493"/>
                </a:cubicBezTo>
                <a:cubicBezTo>
                  <a:pt x="43793" y="4017254"/>
                  <a:pt x="26301" y="4017635"/>
                  <a:pt x="10292" y="4023445"/>
                </a:cubicBezTo>
                <a:cubicBezTo>
                  <a:pt x="-23141" y="4015159"/>
                  <a:pt x="41058" y="4015254"/>
                  <a:pt x="48392" y="4016016"/>
                </a:cubicBezTo>
                <a:lnTo>
                  <a:pt x="48392" y="4016016"/>
                </a:lnTo>
                <a:cubicBezTo>
                  <a:pt x="49345" y="4016016"/>
                  <a:pt x="49916" y="4016016"/>
                  <a:pt x="48392" y="4016016"/>
                </a:cubicBezTo>
                <a:lnTo>
                  <a:pt x="59727" y="4010872"/>
                </a:lnTo>
                <a:lnTo>
                  <a:pt x="59727" y="3981059"/>
                </a:lnTo>
                <a:lnTo>
                  <a:pt x="53726" y="3977154"/>
                </a:lnTo>
                <a:cubicBezTo>
                  <a:pt x="58393" y="3973439"/>
                  <a:pt x="66680" y="3972963"/>
                  <a:pt x="66490" y="3966676"/>
                </a:cubicBezTo>
                <a:lnTo>
                  <a:pt x="60013" y="3962580"/>
                </a:lnTo>
                <a:lnTo>
                  <a:pt x="60013" y="3793226"/>
                </a:lnTo>
                <a:lnTo>
                  <a:pt x="66394" y="3789321"/>
                </a:lnTo>
                <a:lnTo>
                  <a:pt x="66394" y="3785796"/>
                </a:lnTo>
                <a:lnTo>
                  <a:pt x="60203" y="3781987"/>
                </a:lnTo>
                <a:lnTo>
                  <a:pt x="60203" y="3745030"/>
                </a:lnTo>
                <a:cubicBezTo>
                  <a:pt x="68776" y="3739791"/>
                  <a:pt x="68871" y="3739505"/>
                  <a:pt x="60965" y="3734742"/>
                </a:cubicBezTo>
                <a:cubicBezTo>
                  <a:pt x="59060" y="3731123"/>
                  <a:pt x="60298" y="3727503"/>
                  <a:pt x="59917" y="3723598"/>
                </a:cubicBezTo>
                <a:lnTo>
                  <a:pt x="66204" y="3719312"/>
                </a:lnTo>
                <a:lnTo>
                  <a:pt x="66204" y="3693690"/>
                </a:lnTo>
                <a:lnTo>
                  <a:pt x="60013" y="3689880"/>
                </a:lnTo>
                <a:lnTo>
                  <a:pt x="60013" y="3679021"/>
                </a:lnTo>
                <a:lnTo>
                  <a:pt x="66394" y="3675116"/>
                </a:lnTo>
                <a:lnTo>
                  <a:pt x="66394" y="3642064"/>
                </a:lnTo>
                <a:lnTo>
                  <a:pt x="60013" y="3638159"/>
                </a:lnTo>
                <a:cubicBezTo>
                  <a:pt x="59251" y="3635206"/>
                  <a:pt x="60870" y="3633111"/>
                  <a:pt x="64870" y="3632063"/>
                </a:cubicBezTo>
                <a:cubicBezTo>
                  <a:pt x="66957" y="3629520"/>
                  <a:pt x="67224" y="3625939"/>
                  <a:pt x="65537" y="3623110"/>
                </a:cubicBezTo>
                <a:cubicBezTo>
                  <a:pt x="50488" y="3590915"/>
                  <a:pt x="64585" y="3540814"/>
                  <a:pt x="59917" y="3502428"/>
                </a:cubicBezTo>
                <a:lnTo>
                  <a:pt x="66204" y="3498237"/>
                </a:lnTo>
                <a:lnTo>
                  <a:pt x="66204" y="3435753"/>
                </a:lnTo>
                <a:lnTo>
                  <a:pt x="60013" y="3431848"/>
                </a:lnTo>
                <a:lnTo>
                  <a:pt x="60013" y="3424609"/>
                </a:lnTo>
                <a:lnTo>
                  <a:pt x="66394" y="3420704"/>
                </a:lnTo>
                <a:lnTo>
                  <a:pt x="66394" y="3417179"/>
                </a:lnTo>
                <a:lnTo>
                  <a:pt x="60203" y="3413369"/>
                </a:lnTo>
                <a:lnTo>
                  <a:pt x="60203" y="3391271"/>
                </a:lnTo>
                <a:cubicBezTo>
                  <a:pt x="68871" y="3386032"/>
                  <a:pt x="68871" y="3385746"/>
                  <a:pt x="60870" y="3380889"/>
                </a:cubicBezTo>
                <a:cubicBezTo>
                  <a:pt x="58298" y="3355838"/>
                  <a:pt x="60870" y="3329263"/>
                  <a:pt x="59917" y="3303355"/>
                </a:cubicBezTo>
                <a:lnTo>
                  <a:pt x="66013" y="3299355"/>
                </a:lnTo>
                <a:lnTo>
                  <a:pt x="60013" y="3295545"/>
                </a:lnTo>
                <a:lnTo>
                  <a:pt x="60013" y="3188769"/>
                </a:lnTo>
                <a:lnTo>
                  <a:pt x="66394" y="3184960"/>
                </a:lnTo>
                <a:lnTo>
                  <a:pt x="66394" y="3129810"/>
                </a:lnTo>
                <a:lnTo>
                  <a:pt x="59917" y="3125809"/>
                </a:lnTo>
                <a:cubicBezTo>
                  <a:pt x="59698" y="3123666"/>
                  <a:pt x="60839" y="3121609"/>
                  <a:pt x="62775" y="3120666"/>
                </a:cubicBezTo>
                <a:cubicBezTo>
                  <a:pt x="75919" y="3113808"/>
                  <a:pt x="48106" y="3111141"/>
                  <a:pt x="66204" y="3104092"/>
                </a:cubicBezTo>
                <a:lnTo>
                  <a:pt x="66204" y="3096663"/>
                </a:lnTo>
                <a:lnTo>
                  <a:pt x="60013" y="3092853"/>
                </a:lnTo>
                <a:lnTo>
                  <a:pt x="60013" y="3078184"/>
                </a:lnTo>
                <a:lnTo>
                  <a:pt x="66585" y="3074184"/>
                </a:lnTo>
                <a:lnTo>
                  <a:pt x="66585" y="3045037"/>
                </a:lnTo>
                <a:lnTo>
                  <a:pt x="73062" y="3040941"/>
                </a:lnTo>
                <a:cubicBezTo>
                  <a:pt x="73062" y="3034655"/>
                  <a:pt x="65061" y="3034179"/>
                  <a:pt x="60298" y="3030464"/>
                </a:cubicBezTo>
                <a:lnTo>
                  <a:pt x="66299" y="3026559"/>
                </a:lnTo>
                <a:lnTo>
                  <a:pt x="66299" y="3019320"/>
                </a:lnTo>
                <a:lnTo>
                  <a:pt x="59917" y="3015510"/>
                </a:lnTo>
                <a:lnTo>
                  <a:pt x="59917" y="2989792"/>
                </a:lnTo>
                <a:lnTo>
                  <a:pt x="66299" y="2985982"/>
                </a:lnTo>
                <a:lnTo>
                  <a:pt x="66299" y="2978743"/>
                </a:lnTo>
                <a:lnTo>
                  <a:pt x="60298" y="2974743"/>
                </a:lnTo>
                <a:cubicBezTo>
                  <a:pt x="73824" y="2970933"/>
                  <a:pt x="59155" y="2953121"/>
                  <a:pt x="72681" y="2949406"/>
                </a:cubicBezTo>
                <a:lnTo>
                  <a:pt x="72681" y="2901781"/>
                </a:lnTo>
                <a:lnTo>
                  <a:pt x="66871" y="2898066"/>
                </a:lnTo>
                <a:cubicBezTo>
                  <a:pt x="66871" y="2897019"/>
                  <a:pt x="66871" y="2895780"/>
                  <a:pt x="66871" y="2894542"/>
                </a:cubicBezTo>
                <a:lnTo>
                  <a:pt x="73443" y="2890542"/>
                </a:lnTo>
                <a:lnTo>
                  <a:pt x="73443" y="2857490"/>
                </a:lnTo>
                <a:lnTo>
                  <a:pt x="67061" y="2853680"/>
                </a:lnTo>
                <a:lnTo>
                  <a:pt x="67061" y="2846251"/>
                </a:lnTo>
                <a:cubicBezTo>
                  <a:pt x="78015" y="2843012"/>
                  <a:pt x="72014" y="2829010"/>
                  <a:pt x="73443" y="2820914"/>
                </a:cubicBezTo>
                <a:cubicBezTo>
                  <a:pt x="56203" y="2815866"/>
                  <a:pt x="59727" y="2817961"/>
                  <a:pt x="73443" y="2809675"/>
                </a:cubicBezTo>
                <a:lnTo>
                  <a:pt x="73443" y="2802245"/>
                </a:lnTo>
                <a:lnTo>
                  <a:pt x="67061" y="2798340"/>
                </a:lnTo>
                <a:lnTo>
                  <a:pt x="67061" y="2783766"/>
                </a:lnTo>
                <a:lnTo>
                  <a:pt x="60489" y="2779861"/>
                </a:lnTo>
                <a:cubicBezTo>
                  <a:pt x="60489" y="2778528"/>
                  <a:pt x="60489" y="2777289"/>
                  <a:pt x="60489" y="2776146"/>
                </a:cubicBezTo>
                <a:lnTo>
                  <a:pt x="65156" y="2773480"/>
                </a:lnTo>
                <a:cubicBezTo>
                  <a:pt x="68109" y="2767764"/>
                  <a:pt x="66013" y="2760144"/>
                  <a:pt x="66585" y="2754430"/>
                </a:cubicBezTo>
                <a:cubicBezTo>
                  <a:pt x="78491" y="2750239"/>
                  <a:pt x="71347" y="2735380"/>
                  <a:pt x="73157" y="2725855"/>
                </a:cubicBezTo>
                <a:cubicBezTo>
                  <a:pt x="66585" y="2720806"/>
                  <a:pt x="62870" y="2718806"/>
                  <a:pt x="73157" y="2713853"/>
                </a:cubicBezTo>
                <a:lnTo>
                  <a:pt x="73157" y="2699470"/>
                </a:lnTo>
                <a:lnTo>
                  <a:pt x="79729" y="2695470"/>
                </a:lnTo>
                <a:lnTo>
                  <a:pt x="79729" y="2691184"/>
                </a:lnTo>
                <a:lnTo>
                  <a:pt x="72967" y="2687088"/>
                </a:lnTo>
                <a:lnTo>
                  <a:pt x="72967" y="2628319"/>
                </a:lnTo>
                <a:lnTo>
                  <a:pt x="67633" y="2625366"/>
                </a:lnTo>
                <a:cubicBezTo>
                  <a:pt x="64489" y="2616889"/>
                  <a:pt x="68680" y="2607268"/>
                  <a:pt x="65823" y="2598505"/>
                </a:cubicBezTo>
                <a:cubicBezTo>
                  <a:pt x="50488" y="2562787"/>
                  <a:pt x="64870" y="2508875"/>
                  <a:pt x="60108" y="2466775"/>
                </a:cubicBezTo>
                <a:lnTo>
                  <a:pt x="54012" y="2462774"/>
                </a:lnTo>
                <a:lnTo>
                  <a:pt x="60013" y="2458869"/>
                </a:lnTo>
                <a:lnTo>
                  <a:pt x="60013" y="2455440"/>
                </a:lnTo>
                <a:lnTo>
                  <a:pt x="53440" y="2451439"/>
                </a:lnTo>
                <a:lnTo>
                  <a:pt x="53440" y="2407434"/>
                </a:lnTo>
                <a:lnTo>
                  <a:pt x="47059" y="2403528"/>
                </a:lnTo>
                <a:cubicBezTo>
                  <a:pt x="46297" y="2400576"/>
                  <a:pt x="47916" y="2398480"/>
                  <a:pt x="51821" y="2397528"/>
                </a:cubicBezTo>
                <a:cubicBezTo>
                  <a:pt x="56012" y="2343616"/>
                  <a:pt x="53440" y="2284752"/>
                  <a:pt x="52678" y="2229983"/>
                </a:cubicBezTo>
                <a:lnTo>
                  <a:pt x="47440" y="2227030"/>
                </a:lnTo>
                <a:lnTo>
                  <a:pt x="53250" y="2223125"/>
                </a:lnTo>
                <a:lnTo>
                  <a:pt x="53250" y="2212552"/>
                </a:lnTo>
                <a:lnTo>
                  <a:pt x="59822" y="2208457"/>
                </a:lnTo>
                <a:lnTo>
                  <a:pt x="53440" y="2204456"/>
                </a:lnTo>
                <a:lnTo>
                  <a:pt x="53440" y="2182644"/>
                </a:lnTo>
                <a:lnTo>
                  <a:pt x="46678" y="2178453"/>
                </a:lnTo>
                <a:lnTo>
                  <a:pt x="46678" y="2119684"/>
                </a:lnTo>
                <a:cubicBezTo>
                  <a:pt x="44392" y="2116350"/>
                  <a:pt x="34771" y="2119684"/>
                  <a:pt x="34771" y="2115397"/>
                </a:cubicBezTo>
                <a:lnTo>
                  <a:pt x="46678" y="2108730"/>
                </a:lnTo>
                <a:lnTo>
                  <a:pt x="46678" y="2057104"/>
                </a:lnTo>
                <a:lnTo>
                  <a:pt x="40486" y="2053294"/>
                </a:lnTo>
                <a:lnTo>
                  <a:pt x="40486" y="2035006"/>
                </a:lnTo>
                <a:lnTo>
                  <a:pt x="46868" y="2031101"/>
                </a:lnTo>
                <a:lnTo>
                  <a:pt x="46868" y="1991096"/>
                </a:lnTo>
                <a:lnTo>
                  <a:pt x="40772" y="1987191"/>
                </a:lnTo>
                <a:lnTo>
                  <a:pt x="45725" y="1984428"/>
                </a:lnTo>
                <a:cubicBezTo>
                  <a:pt x="47353" y="1959435"/>
                  <a:pt x="47353" y="1934365"/>
                  <a:pt x="45725" y="1909371"/>
                </a:cubicBezTo>
                <a:lnTo>
                  <a:pt x="41058" y="1906800"/>
                </a:lnTo>
                <a:cubicBezTo>
                  <a:pt x="38677" y="1889083"/>
                  <a:pt x="41058" y="1869938"/>
                  <a:pt x="40201" y="1851460"/>
                </a:cubicBezTo>
                <a:lnTo>
                  <a:pt x="46392" y="1847363"/>
                </a:lnTo>
                <a:lnTo>
                  <a:pt x="40296" y="1843554"/>
                </a:lnTo>
                <a:lnTo>
                  <a:pt x="40296" y="1840030"/>
                </a:lnTo>
                <a:cubicBezTo>
                  <a:pt x="42391" y="1838696"/>
                  <a:pt x="44582" y="1837362"/>
                  <a:pt x="46678" y="1836219"/>
                </a:cubicBezTo>
                <a:lnTo>
                  <a:pt x="46678" y="1825266"/>
                </a:lnTo>
                <a:lnTo>
                  <a:pt x="40391" y="1821265"/>
                </a:lnTo>
                <a:cubicBezTo>
                  <a:pt x="39439" y="1818217"/>
                  <a:pt x="41534" y="1816312"/>
                  <a:pt x="45249" y="1815264"/>
                </a:cubicBezTo>
                <a:cubicBezTo>
                  <a:pt x="49440" y="1794119"/>
                  <a:pt x="45249" y="1769544"/>
                  <a:pt x="46773" y="1747828"/>
                </a:cubicBezTo>
                <a:lnTo>
                  <a:pt x="52964" y="1744398"/>
                </a:lnTo>
                <a:lnTo>
                  <a:pt x="46963" y="1740398"/>
                </a:lnTo>
                <a:lnTo>
                  <a:pt x="46963" y="1729158"/>
                </a:lnTo>
                <a:lnTo>
                  <a:pt x="53345" y="1725253"/>
                </a:lnTo>
                <a:lnTo>
                  <a:pt x="53345" y="1711061"/>
                </a:lnTo>
                <a:lnTo>
                  <a:pt x="46582" y="1707060"/>
                </a:lnTo>
                <a:lnTo>
                  <a:pt x="46582" y="1696297"/>
                </a:lnTo>
                <a:lnTo>
                  <a:pt x="40582" y="1692297"/>
                </a:lnTo>
                <a:lnTo>
                  <a:pt x="45630" y="1689535"/>
                </a:lnTo>
                <a:cubicBezTo>
                  <a:pt x="46297" y="1687439"/>
                  <a:pt x="42487" y="1686963"/>
                  <a:pt x="40582" y="1685153"/>
                </a:cubicBezTo>
                <a:lnTo>
                  <a:pt x="40582" y="1670579"/>
                </a:lnTo>
                <a:lnTo>
                  <a:pt x="46582" y="1666674"/>
                </a:lnTo>
                <a:lnTo>
                  <a:pt x="46582" y="1641052"/>
                </a:lnTo>
                <a:lnTo>
                  <a:pt x="40201" y="1637242"/>
                </a:lnTo>
                <a:lnTo>
                  <a:pt x="40201" y="1630003"/>
                </a:lnTo>
                <a:lnTo>
                  <a:pt x="46963" y="1625907"/>
                </a:lnTo>
                <a:lnTo>
                  <a:pt x="46963" y="1578282"/>
                </a:lnTo>
                <a:cubicBezTo>
                  <a:pt x="56488" y="1575711"/>
                  <a:pt x="51726" y="1566567"/>
                  <a:pt x="54107" y="1559232"/>
                </a:cubicBezTo>
                <a:cubicBezTo>
                  <a:pt x="62299" y="1554280"/>
                  <a:pt x="62299" y="1554089"/>
                  <a:pt x="54107" y="1548850"/>
                </a:cubicBezTo>
                <a:lnTo>
                  <a:pt x="54107" y="1478746"/>
                </a:lnTo>
                <a:lnTo>
                  <a:pt x="60108" y="1474936"/>
                </a:lnTo>
                <a:lnTo>
                  <a:pt x="60108" y="1423596"/>
                </a:lnTo>
                <a:lnTo>
                  <a:pt x="66871" y="1419596"/>
                </a:lnTo>
                <a:lnTo>
                  <a:pt x="66871" y="1416072"/>
                </a:lnTo>
                <a:lnTo>
                  <a:pt x="60489" y="1412166"/>
                </a:lnTo>
                <a:lnTo>
                  <a:pt x="60489" y="1401117"/>
                </a:lnTo>
                <a:lnTo>
                  <a:pt x="65347" y="1398355"/>
                </a:lnTo>
                <a:cubicBezTo>
                  <a:pt x="67424" y="1377114"/>
                  <a:pt x="67647" y="1355721"/>
                  <a:pt x="66013" y="1334442"/>
                </a:cubicBezTo>
                <a:lnTo>
                  <a:pt x="61441" y="1331870"/>
                </a:lnTo>
                <a:cubicBezTo>
                  <a:pt x="59822" y="1314154"/>
                  <a:pt x="59917" y="1235573"/>
                  <a:pt x="61441" y="1219952"/>
                </a:cubicBezTo>
                <a:lnTo>
                  <a:pt x="66394" y="1217190"/>
                </a:lnTo>
                <a:lnTo>
                  <a:pt x="66394" y="1183948"/>
                </a:lnTo>
                <a:lnTo>
                  <a:pt x="60489" y="1180137"/>
                </a:lnTo>
                <a:lnTo>
                  <a:pt x="66775" y="1176328"/>
                </a:lnTo>
                <a:lnTo>
                  <a:pt x="66775" y="1168612"/>
                </a:lnTo>
                <a:cubicBezTo>
                  <a:pt x="64108" y="1167660"/>
                  <a:pt x="49916" y="1166993"/>
                  <a:pt x="56488" y="1163850"/>
                </a:cubicBezTo>
                <a:cubicBezTo>
                  <a:pt x="63632" y="1164421"/>
                  <a:pt x="69538" y="1161563"/>
                  <a:pt x="66013" y="1154325"/>
                </a:cubicBezTo>
                <a:lnTo>
                  <a:pt x="61060" y="1151562"/>
                </a:lnTo>
                <a:cubicBezTo>
                  <a:pt x="60192" y="1146724"/>
                  <a:pt x="59904" y="1141800"/>
                  <a:pt x="60203" y="1136894"/>
                </a:cubicBezTo>
                <a:lnTo>
                  <a:pt x="66299" y="1132798"/>
                </a:lnTo>
                <a:lnTo>
                  <a:pt x="60203" y="1129083"/>
                </a:lnTo>
                <a:lnTo>
                  <a:pt x="60203" y="1103557"/>
                </a:lnTo>
                <a:lnTo>
                  <a:pt x="66585" y="1099651"/>
                </a:lnTo>
                <a:lnTo>
                  <a:pt x="66585" y="1077648"/>
                </a:lnTo>
                <a:lnTo>
                  <a:pt x="60203" y="1073743"/>
                </a:lnTo>
                <a:cubicBezTo>
                  <a:pt x="59441" y="1070790"/>
                  <a:pt x="61060" y="1068695"/>
                  <a:pt x="65156" y="1067647"/>
                </a:cubicBezTo>
                <a:cubicBezTo>
                  <a:pt x="68966" y="1056884"/>
                  <a:pt x="65156" y="1044406"/>
                  <a:pt x="67156" y="1033071"/>
                </a:cubicBezTo>
                <a:cubicBezTo>
                  <a:pt x="75634" y="1028023"/>
                  <a:pt x="75634" y="1027737"/>
                  <a:pt x="67156" y="1022689"/>
                </a:cubicBezTo>
                <a:lnTo>
                  <a:pt x="66585" y="1019165"/>
                </a:lnTo>
                <a:cubicBezTo>
                  <a:pt x="68580" y="1017527"/>
                  <a:pt x="70752" y="1016126"/>
                  <a:pt x="73062" y="1014974"/>
                </a:cubicBezTo>
                <a:lnTo>
                  <a:pt x="73062" y="996781"/>
                </a:lnTo>
                <a:lnTo>
                  <a:pt x="79634" y="992781"/>
                </a:lnTo>
                <a:lnTo>
                  <a:pt x="79634" y="989066"/>
                </a:lnTo>
                <a:cubicBezTo>
                  <a:pt x="73824" y="985351"/>
                  <a:pt x="62584" y="982684"/>
                  <a:pt x="67537" y="973921"/>
                </a:cubicBezTo>
                <a:lnTo>
                  <a:pt x="79253" y="967158"/>
                </a:lnTo>
                <a:cubicBezTo>
                  <a:pt x="80777" y="938012"/>
                  <a:pt x="79253" y="908199"/>
                  <a:pt x="79825" y="878671"/>
                </a:cubicBezTo>
                <a:lnTo>
                  <a:pt x="86111" y="874766"/>
                </a:lnTo>
                <a:lnTo>
                  <a:pt x="79920" y="870956"/>
                </a:lnTo>
                <a:lnTo>
                  <a:pt x="79920" y="867432"/>
                </a:lnTo>
                <a:cubicBezTo>
                  <a:pt x="82301" y="865908"/>
                  <a:pt x="84397" y="864574"/>
                  <a:pt x="86111" y="863622"/>
                </a:cubicBezTo>
                <a:lnTo>
                  <a:pt x="86111" y="856097"/>
                </a:lnTo>
                <a:lnTo>
                  <a:pt x="80682" y="853144"/>
                </a:lnTo>
                <a:cubicBezTo>
                  <a:pt x="80682" y="850477"/>
                  <a:pt x="79634" y="847524"/>
                  <a:pt x="79063" y="844857"/>
                </a:cubicBezTo>
                <a:lnTo>
                  <a:pt x="73824" y="841904"/>
                </a:lnTo>
                <a:cubicBezTo>
                  <a:pt x="72300" y="835999"/>
                  <a:pt x="73824" y="829903"/>
                  <a:pt x="72967" y="823712"/>
                </a:cubicBezTo>
                <a:lnTo>
                  <a:pt x="79539" y="819426"/>
                </a:lnTo>
                <a:lnTo>
                  <a:pt x="79539" y="808472"/>
                </a:lnTo>
                <a:lnTo>
                  <a:pt x="73252" y="804662"/>
                </a:lnTo>
                <a:lnTo>
                  <a:pt x="73252" y="738558"/>
                </a:lnTo>
                <a:lnTo>
                  <a:pt x="79825" y="734653"/>
                </a:lnTo>
                <a:cubicBezTo>
                  <a:pt x="79825" y="733320"/>
                  <a:pt x="79825" y="732177"/>
                  <a:pt x="79825" y="731034"/>
                </a:cubicBezTo>
                <a:cubicBezTo>
                  <a:pt x="77539" y="729700"/>
                  <a:pt x="75443" y="728271"/>
                  <a:pt x="73919" y="727319"/>
                </a:cubicBezTo>
                <a:lnTo>
                  <a:pt x="73919" y="716175"/>
                </a:lnTo>
                <a:lnTo>
                  <a:pt x="79158" y="713222"/>
                </a:lnTo>
                <a:cubicBezTo>
                  <a:pt x="82111" y="706935"/>
                  <a:pt x="78205" y="700172"/>
                  <a:pt x="81063" y="694172"/>
                </a:cubicBezTo>
                <a:lnTo>
                  <a:pt x="85825" y="691505"/>
                </a:lnTo>
                <a:cubicBezTo>
                  <a:pt x="84778" y="688838"/>
                  <a:pt x="77539" y="687600"/>
                  <a:pt x="80206" y="683980"/>
                </a:cubicBezTo>
                <a:lnTo>
                  <a:pt x="73538" y="679885"/>
                </a:lnTo>
                <a:lnTo>
                  <a:pt x="73538" y="676360"/>
                </a:lnTo>
                <a:lnTo>
                  <a:pt x="79920" y="672550"/>
                </a:lnTo>
                <a:lnTo>
                  <a:pt x="79920" y="624925"/>
                </a:lnTo>
                <a:lnTo>
                  <a:pt x="73919" y="621020"/>
                </a:lnTo>
                <a:cubicBezTo>
                  <a:pt x="87730" y="611495"/>
                  <a:pt x="76872" y="584729"/>
                  <a:pt x="80110" y="570061"/>
                </a:cubicBezTo>
                <a:cubicBezTo>
                  <a:pt x="76681" y="567013"/>
                  <a:pt x="73062" y="568061"/>
                  <a:pt x="69252" y="567585"/>
                </a:cubicBezTo>
                <a:lnTo>
                  <a:pt x="66394" y="563013"/>
                </a:lnTo>
                <a:lnTo>
                  <a:pt x="73348" y="558536"/>
                </a:lnTo>
                <a:lnTo>
                  <a:pt x="73348" y="551487"/>
                </a:lnTo>
                <a:lnTo>
                  <a:pt x="80110" y="547487"/>
                </a:lnTo>
                <a:lnTo>
                  <a:pt x="80110" y="529199"/>
                </a:lnTo>
                <a:lnTo>
                  <a:pt x="73348" y="525103"/>
                </a:lnTo>
                <a:lnTo>
                  <a:pt x="73348" y="503195"/>
                </a:lnTo>
                <a:lnTo>
                  <a:pt x="67918" y="500147"/>
                </a:lnTo>
                <a:cubicBezTo>
                  <a:pt x="65347" y="492718"/>
                  <a:pt x="67918" y="484812"/>
                  <a:pt x="66394" y="477192"/>
                </a:cubicBezTo>
                <a:lnTo>
                  <a:pt x="61537" y="474430"/>
                </a:lnTo>
                <a:cubicBezTo>
                  <a:pt x="61060" y="472335"/>
                  <a:pt x="64680" y="471858"/>
                  <a:pt x="66585" y="470144"/>
                </a:cubicBezTo>
                <a:lnTo>
                  <a:pt x="66585" y="459190"/>
                </a:lnTo>
                <a:lnTo>
                  <a:pt x="60584" y="455380"/>
                </a:lnTo>
                <a:lnTo>
                  <a:pt x="60584" y="448141"/>
                </a:lnTo>
                <a:lnTo>
                  <a:pt x="66966" y="444236"/>
                </a:lnTo>
                <a:lnTo>
                  <a:pt x="66966" y="414899"/>
                </a:lnTo>
                <a:lnTo>
                  <a:pt x="60584" y="411089"/>
                </a:lnTo>
                <a:lnTo>
                  <a:pt x="60584" y="374227"/>
                </a:lnTo>
                <a:cubicBezTo>
                  <a:pt x="78586" y="366703"/>
                  <a:pt x="51059" y="364702"/>
                  <a:pt x="64013" y="357558"/>
                </a:cubicBezTo>
                <a:cubicBezTo>
                  <a:pt x="66109" y="355939"/>
                  <a:pt x="66109" y="355939"/>
                  <a:pt x="66966" y="352510"/>
                </a:cubicBezTo>
                <a:lnTo>
                  <a:pt x="60489" y="348510"/>
                </a:lnTo>
                <a:lnTo>
                  <a:pt x="60489" y="341270"/>
                </a:lnTo>
                <a:lnTo>
                  <a:pt x="66871" y="337365"/>
                </a:lnTo>
                <a:lnTo>
                  <a:pt x="66871" y="328983"/>
                </a:lnTo>
                <a:lnTo>
                  <a:pt x="61346" y="325555"/>
                </a:lnTo>
                <a:lnTo>
                  <a:pt x="58203" y="319744"/>
                </a:lnTo>
                <a:cubicBezTo>
                  <a:pt x="16388" y="319172"/>
                  <a:pt x="65061" y="314505"/>
                  <a:pt x="73443" y="306885"/>
                </a:cubicBezTo>
                <a:lnTo>
                  <a:pt x="73443" y="303361"/>
                </a:lnTo>
                <a:lnTo>
                  <a:pt x="80015" y="299361"/>
                </a:lnTo>
                <a:lnTo>
                  <a:pt x="80015" y="291646"/>
                </a:lnTo>
                <a:cubicBezTo>
                  <a:pt x="69252" y="290217"/>
                  <a:pt x="57250" y="287645"/>
                  <a:pt x="60394" y="274215"/>
                </a:cubicBezTo>
                <a:lnTo>
                  <a:pt x="66299" y="270119"/>
                </a:lnTo>
                <a:cubicBezTo>
                  <a:pt x="64775" y="269071"/>
                  <a:pt x="62870" y="267833"/>
                  <a:pt x="60679" y="266213"/>
                </a:cubicBezTo>
                <a:lnTo>
                  <a:pt x="60679" y="259356"/>
                </a:lnTo>
                <a:lnTo>
                  <a:pt x="54012" y="255260"/>
                </a:lnTo>
                <a:lnTo>
                  <a:pt x="60489" y="251260"/>
                </a:lnTo>
                <a:lnTo>
                  <a:pt x="60489" y="247830"/>
                </a:lnTo>
                <a:cubicBezTo>
                  <a:pt x="64988" y="244192"/>
                  <a:pt x="70612" y="242239"/>
                  <a:pt x="76396" y="242306"/>
                </a:cubicBezTo>
                <a:cubicBezTo>
                  <a:pt x="81634" y="238877"/>
                  <a:pt x="81634" y="238877"/>
                  <a:pt x="76396" y="234972"/>
                </a:cubicBezTo>
                <a:lnTo>
                  <a:pt x="63442" y="234972"/>
                </a:lnTo>
                <a:cubicBezTo>
                  <a:pt x="56584" y="229066"/>
                  <a:pt x="61537" y="216398"/>
                  <a:pt x="60298" y="208016"/>
                </a:cubicBezTo>
                <a:cubicBezTo>
                  <a:pt x="62013" y="203920"/>
                  <a:pt x="69823" y="207064"/>
                  <a:pt x="73062" y="203729"/>
                </a:cubicBezTo>
                <a:lnTo>
                  <a:pt x="73062" y="196396"/>
                </a:lnTo>
                <a:cubicBezTo>
                  <a:pt x="71252" y="195253"/>
                  <a:pt x="69157" y="193919"/>
                  <a:pt x="66775" y="192585"/>
                </a:cubicBezTo>
                <a:lnTo>
                  <a:pt x="66775" y="181632"/>
                </a:lnTo>
                <a:lnTo>
                  <a:pt x="60013" y="177631"/>
                </a:lnTo>
                <a:lnTo>
                  <a:pt x="60013" y="170583"/>
                </a:lnTo>
                <a:lnTo>
                  <a:pt x="54012" y="166678"/>
                </a:lnTo>
                <a:lnTo>
                  <a:pt x="54012" y="155628"/>
                </a:lnTo>
                <a:cubicBezTo>
                  <a:pt x="63537" y="153247"/>
                  <a:pt x="63537" y="129530"/>
                  <a:pt x="54488" y="127053"/>
                </a:cubicBezTo>
                <a:cubicBezTo>
                  <a:pt x="53531" y="123424"/>
                  <a:pt x="53240" y="119643"/>
                  <a:pt x="53631" y="115909"/>
                </a:cubicBezTo>
                <a:lnTo>
                  <a:pt x="59822" y="111909"/>
                </a:lnTo>
                <a:lnTo>
                  <a:pt x="53631" y="108003"/>
                </a:lnTo>
                <a:lnTo>
                  <a:pt x="53631" y="86001"/>
                </a:lnTo>
                <a:cubicBezTo>
                  <a:pt x="58057" y="83905"/>
                  <a:pt x="62214" y="81276"/>
                  <a:pt x="66013" y="78190"/>
                </a:cubicBezTo>
                <a:lnTo>
                  <a:pt x="54012" y="71522"/>
                </a:lnTo>
                <a:lnTo>
                  <a:pt x="54012" y="52472"/>
                </a:lnTo>
                <a:lnTo>
                  <a:pt x="60013" y="48663"/>
                </a:lnTo>
                <a:lnTo>
                  <a:pt x="60013" y="41424"/>
                </a:lnTo>
                <a:lnTo>
                  <a:pt x="53631" y="37519"/>
                </a:lnTo>
                <a:lnTo>
                  <a:pt x="53631" y="-581"/>
                </a:lnTo>
                <a:lnTo>
                  <a:pt x="263848" y="-581"/>
                </a:lnTo>
                <a:cubicBezTo>
                  <a:pt x="267658" y="8086"/>
                  <a:pt x="286422" y="-581"/>
                  <a:pt x="293566" y="6372"/>
                </a:cubicBezTo>
                <a:cubicBezTo>
                  <a:pt x="296899" y="3800"/>
                  <a:pt x="303091" y="3228"/>
                  <a:pt x="303091" y="-581"/>
                </a:cubicBezTo>
                <a:lnTo>
                  <a:pt x="309663" y="-581"/>
                </a:lnTo>
                <a:cubicBezTo>
                  <a:pt x="310901" y="5514"/>
                  <a:pt x="347763" y="5610"/>
                  <a:pt x="349096" y="-581"/>
                </a:cubicBezTo>
                <a:lnTo>
                  <a:pt x="644372" y="-581"/>
                </a:lnTo>
                <a:lnTo>
                  <a:pt x="644372" y="89620"/>
                </a:lnTo>
                <a:lnTo>
                  <a:pt x="637894" y="93430"/>
                </a:lnTo>
                <a:lnTo>
                  <a:pt x="637894" y="281358"/>
                </a:lnTo>
                <a:lnTo>
                  <a:pt x="644752" y="285645"/>
                </a:lnTo>
                <a:lnTo>
                  <a:pt x="644752" y="325840"/>
                </a:lnTo>
                <a:cubicBezTo>
                  <a:pt x="654277" y="328888"/>
                  <a:pt x="654277" y="348510"/>
                  <a:pt x="644752" y="351462"/>
                </a:cubicBezTo>
                <a:cubicBezTo>
                  <a:pt x="646943" y="361749"/>
                  <a:pt x="638847" y="380037"/>
                  <a:pt x="651039" y="384514"/>
                </a:cubicBezTo>
                <a:lnTo>
                  <a:pt x="651039" y="432139"/>
                </a:lnTo>
                <a:lnTo>
                  <a:pt x="644752" y="435949"/>
                </a:lnTo>
                <a:lnTo>
                  <a:pt x="644752" y="446903"/>
                </a:lnTo>
                <a:lnTo>
                  <a:pt x="650944" y="450713"/>
                </a:lnTo>
                <a:lnTo>
                  <a:pt x="644372" y="454904"/>
                </a:lnTo>
                <a:lnTo>
                  <a:pt x="644372" y="480336"/>
                </a:lnTo>
                <a:cubicBezTo>
                  <a:pt x="634847" y="482336"/>
                  <a:pt x="634847" y="503195"/>
                  <a:pt x="644372" y="505482"/>
                </a:cubicBezTo>
                <a:cubicBezTo>
                  <a:pt x="644372" y="506625"/>
                  <a:pt x="644848" y="507863"/>
                  <a:pt x="645134" y="509196"/>
                </a:cubicBezTo>
                <a:lnTo>
                  <a:pt x="638752" y="513387"/>
                </a:lnTo>
                <a:lnTo>
                  <a:pt x="638752" y="520626"/>
                </a:lnTo>
                <a:lnTo>
                  <a:pt x="645134" y="524437"/>
                </a:lnTo>
                <a:lnTo>
                  <a:pt x="645134" y="564823"/>
                </a:lnTo>
                <a:lnTo>
                  <a:pt x="651706" y="568728"/>
                </a:lnTo>
                <a:cubicBezTo>
                  <a:pt x="651706" y="570061"/>
                  <a:pt x="651706" y="571299"/>
                  <a:pt x="651706" y="572538"/>
                </a:cubicBezTo>
                <a:cubicBezTo>
                  <a:pt x="656344" y="574671"/>
                  <a:pt x="660669" y="577424"/>
                  <a:pt x="664564" y="580729"/>
                </a:cubicBezTo>
                <a:cubicBezTo>
                  <a:pt x="664564" y="582920"/>
                  <a:pt x="664564" y="585301"/>
                  <a:pt x="663993" y="587206"/>
                </a:cubicBezTo>
                <a:lnTo>
                  <a:pt x="658564" y="590254"/>
                </a:lnTo>
                <a:cubicBezTo>
                  <a:pt x="658564" y="591492"/>
                  <a:pt x="658088" y="592635"/>
                  <a:pt x="657802" y="593969"/>
                </a:cubicBezTo>
                <a:lnTo>
                  <a:pt x="664279" y="598065"/>
                </a:lnTo>
                <a:lnTo>
                  <a:pt x="664279" y="605208"/>
                </a:lnTo>
                <a:lnTo>
                  <a:pt x="670946" y="609304"/>
                </a:lnTo>
                <a:lnTo>
                  <a:pt x="670946" y="634926"/>
                </a:lnTo>
                <a:lnTo>
                  <a:pt x="664184" y="639022"/>
                </a:lnTo>
                <a:lnTo>
                  <a:pt x="664184" y="671883"/>
                </a:lnTo>
                <a:cubicBezTo>
                  <a:pt x="659230" y="673693"/>
                  <a:pt x="657040" y="676360"/>
                  <a:pt x="657040" y="679408"/>
                </a:cubicBezTo>
                <a:cubicBezTo>
                  <a:pt x="655611" y="680837"/>
                  <a:pt x="651706" y="681218"/>
                  <a:pt x="652563" y="683409"/>
                </a:cubicBezTo>
                <a:lnTo>
                  <a:pt x="657897" y="686457"/>
                </a:lnTo>
                <a:cubicBezTo>
                  <a:pt x="657421" y="693410"/>
                  <a:pt x="660564" y="702364"/>
                  <a:pt x="651420" y="704745"/>
                </a:cubicBezTo>
                <a:lnTo>
                  <a:pt x="651420" y="715603"/>
                </a:lnTo>
                <a:lnTo>
                  <a:pt x="644657" y="719699"/>
                </a:lnTo>
                <a:lnTo>
                  <a:pt x="644657" y="741606"/>
                </a:lnTo>
                <a:lnTo>
                  <a:pt x="638180" y="745607"/>
                </a:lnTo>
                <a:cubicBezTo>
                  <a:pt x="638266" y="746788"/>
                  <a:pt x="638428" y="747969"/>
                  <a:pt x="638656" y="749131"/>
                </a:cubicBezTo>
                <a:lnTo>
                  <a:pt x="644276" y="752846"/>
                </a:lnTo>
                <a:lnTo>
                  <a:pt x="644276" y="760370"/>
                </a:lnTo>
                <a:lnTo>
                  <a:pt x="638561" y="763514"/>
                </a:lnTo>
                <a:cubicBezTo>
                  <a:pt x="637228" y="770944"/>
                  <a:pt x="639228" y="778849"/>
                  <a:pt x="637513" y="786279"/>
                </a:cubicBezTo>
                <a:lnTo>
                  <a:pt x="631894" y="789422"/>
                </a:lnTo>
                <a:lnTo>
                  <a:pt x="631894" y="800566"/>
                </a:lnTo>
                <a:lnTo>
                  <a:pt x="637894" y="804281"/>
                </a:lnTo>
                <a:lnTo>
                  <a:pt x="631703" y="808091"/>
                </a:lnTo>
                <a:lnTo>
                  <a:pt x="631703" y="830094"/>
                </a:lnTo>
                <a:lnTo>
                  <a:pt x="637894" y="833999"/>
                </a:lnTo>
                <a:cubicBezTo>
                  <a:pt x="620559" y="841714"/>
                  <a:pt x="646372" y="842762"/>
                  <a:pt x="631608" y="848572"/>
                </a:cubicBezTo>
                <a:cubicBezTo>
                  <a:pt x="634275" y="860954"/>
                  <a:pt x="624845" y="882672"/>
                  <a:pt x="638085" y="889053"/>
                </a:cubicBezTo>
                <a:lnTo>
                  <a:pt x="638085" y="907246"/>
                </a:lnTo>
                <a:lnTo>
                  <a:pt x="612939" y="921343"/>
                </a:lnTo>
                <a:cubicBezTo>
                  <a:pt x="616939" y="927535"/>
                  <a:pt x="631989" y="921343"/>
                  <a:pt x="637990" y="929535"/>
                </a:cubicBezTo>
                <a:lnTo>
                  <a:pt x="625322" y="937060"/>
                </a:lnTo>
                <a:cubicBezTo>
                  <a:pt x="623512" y="946585"/>
                  <a:pt x="640085" y="948966"/>
                  <a:pt x="638180" y="954776"/>
                </a:cubicBezTo>
                <a:cubicBezTo>
                  <a:pt x="634065" y="957805"/>
                  <a:pt x="629693" y="960482"/>
                  <a:pt x="625131" y="962777"/>
                </a:cubicBezTo>
                <a:lnTo>
                  <a:pt x="638276" y="970397"/>
                </a:lnTo>
                <a:cubicBezTo>
                  <a:pt x="637418" y="975350"/>
                  <a:pt x="637323" y="975350"/>
                  <a:pt x="631989" y="975731"/>
                </a:cubicBezTo>
                <a:cubicBezTo>
                  <a:pt x="622464" y="975731"/>
                  <a:pt x="623035" y="983636"/>
                  <a:pt x="628560" y="986780"/>
                </a:cubicBezTo>
                <a:lnTo>
                  <a:pt x="635704" y="986780"/>
                </a:lnTo>
                <a:lnTo>
                  <a:pt x="638752" y="991542"/>
                </a:lnTo>
                <a:cubicBezTo>
                  <a:pt x="636275" y="993066"/>
                  <a:pt x="634180" y="994400"/>
                  <a:pt x="631989" y="995924"/>
                </a:cubicBezTo>
                <a:lnTo>
                  <a:pt x="638180" y="999734"/>
                </a:lnTo>
                <a:lnTo>
                  <a:pt x="638180" y="1047359"/>
                </a:lnTo>
                <a:lnTo>
                  <a:pt x="644752" y="1051360"/>
                </a:lnTo>
                <a:cubicBezTo>
                  <a:pt x="644752" y="1052597"/>
                  <a:pt x="644752" y="1053836"/>
                  <a:pt x="644752" y="1054884"/>
                </a:cubicBezTo>
                <a:lnTo>
                  <a:pt x="638466" y="1058884"/>
                </a:lnTo>
                <a:cubicBezTo>
                  <a:pt x="638466" y="1060313"/>
                  <a:pt x="639038" y="1061456"/>
                  <a:pt x="639228" y="1062408"/>
                </a:cubicBezTo>
                <a:lnTo>
                  <a:pt x="643800" y="1065457"/>
                </a:lnTo>
                <a:cubicBezTo>
                  <a:pt x="646276" y="1070600"/>
                  <a:pt x="645896" y="1074124"/>
                  <a:pt x="638561" y="1076791"/>
                </a:cubicBezTo>
                <a:cubicBezTo>
                  <a:pt x="639133" y="1083840"/>
                  <a:pt x="635704" y="1092793"/>
                  <a:pt x="644943" y="1095270"/>
                </a:cubicBezTo>
                <a:lnTo>
                  <a:pt x="644943" y="1161945"/>
                </a:lnTo>
                <a:lnTo>
                  <a:pt x="638561" y="1165754"/>
                </a:lnTo>
                <a:lnTo>
                  <a:pt x="638561" y="1172994"/>
                </a:lnTo>
                <a:lnTo>
                  <a:pt x="644943" y="1176804"/>
                </a:lnTo>
                <a:lnTo>
                  <a:pt x="644943" y="1191377"/>
                </a:lnTo>
                <a:lnTo>
                  <a:pt x="638942" y="1195378"/>
                </a:lnTo>
                <a:lnTo>
                  <a:pt x="643990" y="1198235"/>
                </a:lnTo>
                <a:cubicBezTo>
                  <a:pt x="645562" y="1218266"/>
                  <a:pt x="645562" y="1238402"/>
                  <a:pt x="643990" y="1258433"/>
                </a:cubicBezTo>
                <a:lnTo>
                  <a:pt x="638656" y="1261481"/>
                </a:lnTo>
                <a:cubicBezTo>
                  <a:pt x="636466" y="1271958"/>
                  <a:pt x="644562" y="1289389"/>
                  <a:pt x="632275" y="1294533"/>
                </a:cubicBezTo>
                <a:lnTo>
                  <a:pt x="632275" y="1342158"/>
                </a:lnTo>
                <a:lnTo>
                  <a:pt x="625512" y="1346253"/>
                </a:lnTo>
                <a:lnTo>
                  <a:pt x="625512" y="1349778"/>
                </a:lnTo>
                <a:lnTo>
                  <a:pt x="632084" y="1353778"/>
                </a:lnTo>
                <a:cubicBezTo>
                  <a:pt x="632084" y="1355016"/>
                  <a:pt x="632084" y="1356254"/>
                  <a:pt x="632084" y="1357493"/>
                </a:cubicBezTo>
                <a:cubicBezTo>
                  <a:pt x="624083" y="1360445"/>
                  <a:pt x="624274" y="1365018"/>
                  <a:pt x="631513" y="1367685"/>
                </a:cubicBezTo>
                <a:cubicBezTo>
                  <a:pt x="636656" y="1378353"/>
                  <a:pt x="625417" y="1396260"/>
                  <a:pt x="639133" y="1401403"/>
                </a:cubicBezTo>
                <a:cubicBezTo>
                  <a:pt x="641228" y="1411785"/>
                  <a:pt x="633132" y="1429407"/>
                  <a:pt x="645514" y="1434455"/>
                </a:cubicBezTo>
                <a:lnTo>
                  <a:pt x="639133" y="1438360"/>
                </a:lnTo>
                <a:lnTo>
                  <a:pt x="639133" y="1449314"/>
                </a:lnTo>
                <a:lnTo>
                  <a:pt x="645705" y="1453219"/>
                </a:lnTo>
                <a:cubicBezTo>
                  <a:pt x="645705" y="1454553"/>
                  <a:pt x="645705" y="1455791"/>
                  <a:pt x="645705" y="1456838"/>
                </a:cubicBezTo>
                <a:lnTo>
                  <a:pt x="639323" y="1460935"/>
                </a:lnTo>
                <a:cubicBezTo>
                  <a:pt x="640276" y="1465887"/>
                  <a:pt x="638561" y="1470460"/>
                  <a:pt x="640371" y="1475603"/>
                </a:cubicBezTo>
                <a:cubicBezTo>
                  <a:pt x="645991" y="1478746"/>
                  <a:pt x="645991" y="1478746"/>
                  <a:pt x="639609" y="1482556"/>
                </a:cubicBezTo>
                <a:cubicBezTo>
                  <a:pt x="640561" y="1490271"/>
                  <a:pt x="635894" y="1501606"/>
                  <a:pt x="645991" y="1504463"/>
                </a:cubicBezTo>
                <a:lnTo>
                  <a:pt x="639704" y="1508369"/>
                </a:lnTo>
                <a:lnTo>
                  <a:pt x="639704" y="1511893"/>
                </a:lnTo>
                <a:cubicBezTo>
                  <a:pt x="641800" y="1513322"/>
                  <a:pt x="643895" y="1514560"/>
                  <a:pt x="645896" y="1515798"/>
                </a:cubicBezTo>
                <a:cubicBezTo>
                  <a:pt x="638276" y="1518465"/>
                  <a:pt x="641133" y="1523704"/>
                  <a:pt x="633989" y="1526181"/>
                </a:cubicBezTo>
                <a:cubicBezTo>
                  <a:pt x="633513" y="1535706"/>
                  <a:pt x="628274" y="1552088"/>
                  <a:pt x="639609" y="1556185"/>
                </a:cubicBezTo>
                <a:cubicBezTo>
                  <a:pt x="642371" y="1568567"/>
                  <a:pt x="632751" y="1590284"/>
                  <a:pt x="646086" y="1596666"/>
                </a:cubicBezTo>
                <a:lnTo>
                  <a:pt x="646086" y="1644291"/>
                </a:lnTo>
                <a:lnTo>
                  <a:pt x="639514" y="1648196"/>
                </a:lnTo>
                <a:lnTo>
                  <a:pt x="639514" y="1677438"/>
                </a:lnTo>
                <a:cubicBezTo>
                  <a:pt x="629227" y="1682391"/>
                  <a:pt x="632846" y="1684201"/>
                  <a:pt x="639514" y="1689915"/>
                </a:cubicBezTo>
                <a:cubicBezTo>
                  <a:pt x="638561" y="1695154"/>
                  <a:pt x="640657" y="1700964"/>
                  <a:pt x="633132" y="1703060"/>
                </a:cubicBezTo>
                <a:lnTo>
                  <a:pt x="638942" y="1707060"/>
                </a:lnTo>
                <a:lnTo>
                  <a:pt x="638942" y="1725348"/>
                </a:lnTo>
                <a:lnTo>
                  <a:pt x="632751" y="1729158"/>
                </a:lnTo>
                <a:lnTo>
                  <a:pt x="632751" y="1732587"/>
                </a:lnTo>
                <a:lnTo>
                  <a:pt x="626369" y="1736588"/>
                </a:lnTo>
                <a:lnTo>
                  <a:pt x="632370" y="1740303"/>
                </a:lnTo>
                <a:lnTo>
                  <a:pt x="632370" y="1748208"/>
                </a:lnTo>
                <a:cubicBezTo>
                  <a:pt x="619321" y="1753542"/>
                  <a:pt x="630465" y="1755638"/>
                  <a:pt x="632942" y="1762020"/>
                </a:cubicBezTo>
                <a:cubicBezTo>
                  <a:pt x="632942" y="1763448"/>
                  <a:pt x="636466" y="1764877"/>
                  <a:pt x="638656" y="1766401"/>
                </a:cubicBezTo>
                <a:lnTo>
                  <a:pt x="632656" y="1770211"/>
                </a:lnTo>
                <a:lnTo>
                  <a:pt x="632656" y="1784785"/>
                </a:lnTo>
                <a:lnTo>
                  <a:pt x="626179" y="1788690"/>
                </a:lnTo>
                <a:lnTo>
                  <a:pt x="626179" y="1792214"/>
                </a:lnTo>
                <a:lnTo>
                  <a:pt x="632942" y="1796500"/>
                </a:lnTo>
                <a:lnTo>
                  <a:pt x="632942" y="1803549"/>
                </a:lnTo>
                <a:cubicBezTo>
                  <a:pt x="641514" y="1806501"/>
                  <a:pt x="639514" y="1810788"/>
                  <a:pt x="638180" y="1814979"/>
                </a:cubicBezTo>
                <a:lnTo>
                  <a:pt x="632656" y="1818027"/>
                </a:lnTo>
                <a:cubicBezTo>
                  <a:pt x="635037" y="1829076"/>
                  <a:pt x="626464" y="1848983"/>
                  <a:pt x="638752" y="1854603"/>
                </a:cubicBezTo>
                <a:cubicBezTo>
                  <a:pt x="638752" y="1855841"/>
                  <a:pt x="638752" y="1856984"/>
                  <a:pt x="638752" y="1858317"/>
                </a:cubicBezTo>
                <a:lnTo>
                  <a:pt x="645229" y="1862318"/>
                </a:lnTo>
                <a:lnTo>
                  <a:pt x="645229" y="1865842"/>
                </a:lnTo>
                <a:lnTo>
                  <a:pt x="638847" y="1869748"/>
                </a:lnTo>
                <a:lnTo>
                  <a:pt x="638847" y="1880606"/>
                </a:lnTo>
                <a:cubicBezTo>
                  <a:pt x="649039" y="1886035"/>
                  <a:pt x="645324" y="1886512"/>
                  <a:pt x="639800" y="1892322"/>
                </a:cubicBezTo>
                <a:lnTo>
                  <a:pt x="644943" y="1895274"/>
                </a:lnTo>
                <a:cubicBezTo>
                  <a:pt x="646658" y="1900228"/>
                  <a:pt x="643514" y="1905752"/>
                  <a:pt x="646276" y="1910705"/>
                </a:cubicBezTo>
                <a:lnTo>
                  <a:pt x="651610" y="1913753"/>
                </a:lnTo>
                <a:lnTo>
                  <a:pt x="651610" y="2016718"/>
                </a:lnTo>
                <a:lnTo>
                  <a:pt x="658468" y="2020814"/>
                </a:lnTo>
                <a:lnTo>
                  <a:pt x="658468" y="2031673"/>
                </a:lnTo>
                <a:lnTo>
                  <a:pt x="652087" y="2035578"/>
                </a:lnTo>
                <a:lnTo>
                  <a:pt x="652087" y="2042817"/>
                </a:lnTo>
                <a:lnTo>
                  <a:pt x="658088" y="2046627"/>
                </a:lnTo>
                <a:cubicBezTo>
                  <a:pt x="659992" y="2053866"/>
                  <a:pt x="654087" y="2054818"/>
                  <a:pt x="653039" y="2058247"/>
                </a:cubicBezTo>
                <a:cubicBezTo>
                  <a:pt x="656373" y="2059866"/>
                  <a:pt x="659516" y="2061486"/>
                  <a:pt x="658183" y="2064724"/>
                </a:cubicBezTo>
                <a:lnTo>
                  <a:pt x="652087" y="2068725"/>
                </a:lnTo>
                <a:lnTo>
                  <a:pt x="652087" y="2083107"/>
                </a:lnTo>
                <a:lnTo>
                  <a:pt x="645324" y="2087108"/>
                </a:lnTo>
                <a:lnTo>
                  <a:pt x="645324" y="2127494"/>
                </a:lnTo>
                <a:lnTo>
                  <a:pt x="651706" y="2131399"/>
                </a:lnTo>
                <a:lnTo>
                  <a:pt x="651706" y="2256558"/>
                </a:lnTo>
                <a:lnTo>
                  <a:pt x="645705" y="2260368"/>
                </a:lnTo>
                <a:lnTo>
                  <a:pt x="645705" y="2279418"/>
                </a:lnTo>
                <a:lnTo>
                  <a:pt x="651230" y="2282466"/>
                </a:lnTo>
                <a:cubicBezTo>
                  <a:pt x="652182" y="2287562"/>
                  <a:pt x="652182" y="2292800"/>
                  <a:pt x="651230" y="2297896"/>
                </a:cubicBezTo>
                <a:lnTo>
                  <a:pt x="645896" y="2300945"/>
                </a:lnTo>
                <a:cubicBezTo>
                  <a:pt x="643800" y="2308564"/>
                  <a:pt x="647134" y="2316565"/>
                  <a:pt x="644181" y="2323995"/>
                </a:cubicBezTo>
                <a:lnTo>
                  <a:pt x="638942" y="2326948"/>
                </a:lnTo>
                <a:lnTo>
                  <a:pt x="645324" y="2330853"/>
                </a:lnTo>
                <a:lnTo>
                  <a:pt x="645324" y="2334377"/>
                </a:lnTo>
                <a:lnTo>
                  <a:pt x="651515" y="2338187"/>
                </a:lnTo>
                <a:cubicBezTo>
                  <a:pt x="649229" y="2339616"/>
                  <a:pt x="647134" y="2340949"/>
                  <a:pt x="644943" y="2342473"/>
                </a:cubicBezTo>
                <a:lnTo>
                  <a:pt x="644943" y="2404481"/>
                </a:lnTo>
                <a:cubicBezTo>
                  <a:pt x="643038" y="2406291"/>
                  <a:pt x="639228" y="2406672"/>
                  <a:pt x="639895" y="2408767"/>
                </a:cubicBezTo>
                <a:lnTo>
                  <a:pt x="644943" y="2411625"/>
                </a:lnTo>
                <a:lnTo>
                  <a:pt x="644943" y="2437533"/>
                </a:lnTo>
                <a:lnTo>
                  <a:pt x="639038" y="2441248"/>
                </a:lnTo>
                <a:cubicBezTo>
                  <a:pt x="639038" y="2442295"/>
                  <a:pt x="639038" y="2443534"/>
                  <a:pt x="639038" y="2444772"/>
                </a:cubicBezTo>
                <a:lnTo>
                  <a:pt x="645514" y="2448772"/>
                </a:lnTo>
                <a:lnTo>
                  <a:pt x="645514" y="2456011"/>
                </a:lnTo>
                <a:lnTo>
                  <a:pt x="639323" y="2459916"/>
                </a:lnTo>
                <a:cubicBezTo>
                  <a:pt x="646276" y="2463917"/>
                  <a:pt x="659611" y="2468775"/>
                  <a:pt x="645896" y="2474299"/>
                </a:cubicBezTo>
                <a:lnTo>
                  <a:pt x="645896" y="2503827"/>
                </a:lnTo>
                <a:lnTo>
                  <a:pt x="651992" y="2507732"/>
                </a:lnTo>
                <a:lnTo>
                  <a:pt x="651992" y="2510209"/>
                </a:lnTo>
                <a:lnTo>
                  <a:pt x="645610" y="2514019"/>
                </a:lnTo>
                <a:lnTo>
                  <a:pt x="645610" y="2576884"/>
                </a:lnTo>
                <a:cubicBezTo>
                  <a:pt x="647991" y="2578217"/>
                  <a:pt x="650086" y="2579551"/>
                  <a:pt x="651896" y="2580694"/>
                </a:cubicBezTo>
                <a:lnTo>
                  <a:pt x="651896" y="2587932"/>
                </a:lnTo>
                <a:lnTo>
                  <a:pt x="645610" y="2592029"/>
                </a:lnTo>
                <a:cubicBezTo>
                  <a:pt x="645029" y="2605592"/>
                  <a:pt x="645314" y="2619175"/>
                  <a:pt x="646467" y="2632700"/>
                </a:cubicBezTo>
                <a:cubicBezTo>
                  <a:pt x="665517" y="2650321"/>
                  <a:pt x="638466" y="2733189"/>
                  <a:pt x="658373" y="2749857"/>
                </a:cubicBezTo>
                <a:lnTo>
                  <a:pt x="652277" y="2753858"/>
                </a:lnTo>
                <a:lnTo>
                  <a:pt x="652277" y="2841964"/>
                </a:lnTo>
                <a:lnTo>
                  <a:pt x="645514" y="2846060"/>
                </a:lnTo>
                <a:lnTo>
                  <a:pt x="645514" y="2937976"/>
                </a:lnTo>
                <a:lnTo>
                  <a:pt x="639228" y="2941786"/>
                </a:lnTo>
                <a:lnTo>
                  <a:pt x="639228" y="2963789"/>
                </a:lnTo>
                <a:lnTo>
                  <a:pt x="645610" y="2967885"/>
                </a:lnTo>
                <a:cubicBezTo>
                  <a:pt x="646372" y="2987697"/>
                  <a:pt x="644086" y="3007985"/>
                  <a:pt x="646467" y="3026940"/>
                </a:cubicBezTo>
                <a:cubicBezTo>
                  <a:pt x="654563" y="3031893"/>
                  <a:pt x="654468" y="3032178"/>
                  <a:pt x="645896" y="3037417"/>
                </a:cubicBezTo>
                <a:lnTo>
                  <a:pt x="645896" y="3048466"/>
                </a:lnTo>
                <a:lnTo>
                  <a:pt x="651992" y="3052371"/>
                </a:lnTo>
                <a:lnTo>
                  <a:pt x="651992" y="3066945"/>
                </a:lnTo>
                <a:lnTo>
                  <a:pt x="645514" y="3070850"/>
                </a:lnTo>
                <a:lnTo>
                  <a:pt x="645514" y="3181245"/>
                </a:lnTo>
                <a:lnTo>
                  <a:pt x="638752" y="3185341"/>
                </a:lnTo>
                <a:lnTo>
                  <a:pt x="638752" y="3203343"/>
                </a:lnTo>
                <a:lnTo>
                  <a:pt x="632465" y="3207439"/>
                </a:lnTo>
                <a:cubicBezTo>
                  <a:pt x="631922" y="3214849"/>
                  <a:pt x="632208" y="3222288"/>
                  <a:pt x="633322" y="3229632"/>
                </a:cubicBezTo>
                <a:lnTo>
                  <a:pt x="637990" y="3232299"/>
                </a:lnTo>
                <a:cubicBezTo>
                  <a:pt x="639942" y="3236166"/>
                  <a:pt x="639942" y="3240719"/>
                  <a:pt x="637990" y="3244586"/>
                </a:cubicBezTo>
                <a:lnTo>
                  <a:pt x="632751" y="3247634"/>
                </a:lnTo>
                <a:cubicBezTo>
                  <a:pt x="632751" y="3254682"/>
                  <a:pt x="630084" y="3263541"/>
                  <a:pt x="639228" y="3265922"/>
                </a:cubicBezTo>
                <a:lnTo>
                  <a:pt x="639228" y="3343170"/>
                </a:lnTo>
                <a:lnTo>
                  <a:pt x="645610" y="3347075"/>
                </a:lnTo>
                <a:lnTo>
                  <a:pt x="639609" y="3350980"/>
                </a:lnTo>
                <a:cubicBezTo>
                  <a:pt x="641609" y="3352409"/>
                  <a:pt x="644562" y="3352695"/>
                  <a:pt x="644943" y="3354981"/>
                </a:cubicBezTo>
                <a:lnTo>
                  <a:pt x="639895" y="3357838"/>
                </a:lnTo>
                <a:cubicBezTo>
                  <a:pt x="638990" y="3362905"/>
                  <a:pt x="638990" y="3368106"/>
                  <a:pt x="639895" y="3373173"/>
                </a:cubicBezTo>
                <a:lnTo>
                  <a:pt x="645514" y="3376412"/>
                </a:lnTo>
                <a:lnTo>
                  <a:pt x="639418" y="3380317"/>
                </a:lnTo>
                <a:lnTo>
                  <a:pt x="639418" y="3394891"/>
                </a:lnTo>
                <a:lnTo>
                  <a:pt x="645800" y="3398796"/>
                </a:lnTo>
                <a:lnTo>
                  <a:pt x="645800" y="3402320"/>
                </a:lnTo>
                <a:lnTo>
                  <a:pt x="639609" y="3406130"/>
                </a:lnTo>
                <a:lnTo>
                  <a:pt x="639609" y="3417084"/>
                </a:lnTo>
                <a:lnTo>
                  <a:pt x="645896" y="3421275"/>
                </a:lnTo>
                <a:cubicBezTo>
                  <a:pt x="641133" y="3462042"/>
                  <a:pt x="655421" y="3514620"/>
                  <a:pt x="640276" y="3549196"/>
                </a:cubicBezTo>
                <a:cubicBezTo>
                  <a:pt x="638361" y="3553101"/>
                  <a:pt x="638361" y="3557672"/>
                  <a:pt x="640276" y="3561578"/>
                </a:cubicBezTo>
                <a:lnTo>
                  <a:pt x="645229" y="3564340"/>
                </a:lnTo>
                <a:lnTo>
                  <a:pt x="639038" y="3568246"/>
                </a:lnTo>
                <a:lnTo>
                  <a:pt x="639038" y="3582819"/>
                </a:lnTo>
                <a:lnTo>
                  <a:pt x="645419" y="3586724"/>
                </a:lnTo>
                <a:lnTo>
                  <a:pt x="645419" y="3593963"/>
                </a:lnTo>
                <a:cubicBezTo>
                  <a:pt x="627322" y="3602726"/>
                  <a:pt x="657992" y="3603964"/>
                  <a:pt x="638847" y="3613013"/>
                </a:cubicBezTo>
                <a:cubicBezTo>
                  <a:pt x="639418" y="3617014"/>
                  <a:pt x="637704" y="3620729"/>
                  <a:pt x="640371" y="3624253"/>
                </a:cubicBezTo>
                <a:cubicBezTo>
                  <a:pt x="643895" y="3625776"/>
                  <a:pt x="646562" y="3627586"/>
                  <a:pt x="645229" y="3630634"/>
                </a:cubicBezTo>
                <a:lnTo>
                  <a:pt x="639038" y="3634539"/>
                </a:lnTo>
                <a:lnTo>
                  <a:pt x="639038" y="3637969"/>
                </a:lnTo>
                <a:lnTo>
                  <a:pt x="632465" y="3641969"/>
                </a:lnTo>
                <a:lnTo>
                  <a:pt x="632465" y="3653209"/>
                </a:lnTo>
                <a:cubicBezTo>
                  <a:pt x="636466" y="3655971"/>
                  <a:pt x="641990" y="3657590"/>
                  <a:pt x="644467" y="3661114"/>
                </a:cubicBezTo>
                <a:lnTo>
                  <a:pt x="638942" y="3664162"/>
                </a:lnTo>
                <a:cubicBezTo>
                  <a:pt x="639800" y="3673687"/>
                  <a:pt x="637037" y="3685117"/>
                  <a:pt x="640371" y="3694547"/>
                </a:cubicBezTo>
                <a:lnTo>
                  <a:pt x="645229" y="3697214"/>
                </a:lnTo>
                <a:lnTo>
                  <a:pt x="645229" y="3726456"/>
                </a:lnTo>
                <a:lnTo>
                  <a:pt x="651896" y="3730551"/>
                </a:lnTo>
                <a:lnTo>
                  <a:pt x="645514" y="3734457"/>
                </a:lnTo>
                <a:cubicBezTo>
                  <a:pt x="645514" y="3735695"/>
                  <a:pt x="645514" y="3736933"/>
                  <a:pt x="645514" y="3737981"/>
                </a:cubicBezTo>
                <a:lnTo>
                  <a:pt x="651420" y="3741696"/>
                </a:lnTo>
                <a:lnTo>
                  <a:pt x="651420" y="3775033"/>
                </a:lnTo>
                <a:cubicBezTo>
                  <a:pt x="642847" y="3778081"/>
                  <a:pt x="644848" y="3782272"/>
                  <a:pt x="646276" y="3786463"/>
                </a:cubicBezTo>
                <a:lnTo>
                  <a:pt x="651801" y="3789511"/>
                </a:lnTo>
                <a:cubicBezTo>
                  <a:pt x="649610" y="3799798"/>
                  <a:pt x="657611" y="3818086"/>
                  <a:pt x="645419" y="3822563"/>
                </a:cubicBezTo>
                <a:lnTo>
                  <a:pt x="645419" y="3855519"/>
                </a:lnTo>
                <a:lnTo>
                  <a:pt x="638656" y="3859615"/>
                </a:lnTo>
                <a:lnTo>
                  <a:pt x="638656" y="3870474"/>
                </a:lnTo>
                <a:lnTo>
                  <a:pt x="631894" y="3874569"/>
                </a:lnTo>
                <a:lnTo>
                  <a:pt x="631894" y="3918480"/>
                </a:lnTo>
                <a:lnTo>
                  <a:pt x="625893" y="3922290"/>
                </a:lnTo>
                <a:lnTo>
                  <a:pt x="625893" y="3929434"/>
                </a:lnTo>
                <a:cubicBezTo>
                  <a:pt x="634465" y="3934672"/>
                  <a:pt x="634465" y="3934958"/>
                  <a:pt x="625893" y="3940101"/>
                </a:cubicBezTo>
                <a:lnTo>
                  <a:pt x="625893" y="3947531"/>
                </a:lnTo>
                <a:lnTo>
                  <a:pt x="631894" y="3951436"/>
                </a:lnTo>
                <a:lnTo>
                  <a:pt x="631894" y="4198134"/>
                </a:lnTo>
                <a:lnTo>
                  <a:pt x="625512" y="4202039"/>
                </a:lnTo>
                <a:lnTo>
                  <a:pt x="625512" y="4205563"/>
                </a:lnTo>
                <a:lnTo>
                  <a:pt x="632275" y="4209564"/>
                </a:lnTo>
                <a:lnTo>
                  <a:pt x="632275" y="4260904"/>
                </a:lnTo>
                <a:lnTo>
                  <a:pt x="638276" y="4264809"/>
                </a:lnTo>
                <a:lnTo>
                  <a:pt x="633227" y="4267666"/>
                </a:lnTo>
                <a:cubicBezTo>
                  <a:pt x="629036" y="4289669"/>
                  <a:pt x="635037" y="4313196"/>
                  <a:pt x="631036" y="4335198"/>
                </a:cubicBezTo>
                <a:lnTo>
                  <a:pt x="625893" y="4338056"/>
                </a:lnTo>
                <a:lnTo>
                  <a:pt x="625893" y="4345580"/>
                </a:lnTo>
                <a:lnTo>
                  <a:pt x="631894" y="4349391"/>
                </a:lnTo>
                <a:lnTo>
                  <a:pt x="631894" y="4356630"/>
                </a:lnTo>
                <a:lnTo>
                  <a:pt x="625512" y="4360535"/>
                </a:lnTo>
                <a:lnTo>
                  <a:pt x="625512" y="4389776"/>
                </a:lnTo>
                <a:lnTo>
                  <a:pt x="631703" y="4393682"/>
                </a:lnTo>
                <a:lnTo>
                  <a:pt x="625893" y="4397397"/>
                </a:lnTo>
                <a:lnTo>
                  <a:pt x="625893" y="4415875"/>
                </a:lnTo>
                <a:cubicBezTo>
                  <a:pt x="635418" y="4421114"/>
                  <a:pt x="634465" y="4426163"/>
                  <a:pt x="625893" y="4430162"/>
                </a:cubicBezTo>
                <a:cubicBezTo>
                  <a:pt x="629036" y="4444831"/>
                  <a:pt x="618368" y="4469787"/>
                  <a:pt x="632275" y="4478264"/>
                </a:cubicBezTo>
                <a:lnTo>
                  <a:pt x="632275" y="4599708"/>
                </a:lnTo>
                <a:cubicBezTo>
                  <a:pt x="633799" y="4601803"/>
                  <a:pt x="639038" y="4602470"/>
                  <a:pt x="638371" y="4605709"/>
                </a:cubicBezTo>
                <a:close/>
                <a:moveTo>
                  <a:pt x="631132" y="2178739"/>
                </a:moveTo>
                <a:cubicBezTo>
                  <a:pt x="608367" y="2167118"/>
                  <a:pt x="580268" y="2170547"/>
                  <a:pt x="556551" y="2162927"/>
                </a:cubicBezTo>
                <a:lnTo>
                  <a:pt x="539501" y="2171500"/>
                </a:lnTo>
                <a:cubicBezTo>
                  <a:pt x="553789" y="2174738"/>
                  <a:pt x="567029" y="2172833"/>
                  <a:pt x="581888" y="2177120"/>
                </a:cubicBezTo>
                <a:cubicBezTo>
                  <a:pt x="597766" y="2182606"/>
                  <a:pt x="614930" y="2183177"/>
                  <a:pt x="631132" y="2178739"/>
                </a:cubicBezTo>
                <a:close/>
                <a:moveTo>
                  <a:pt x="615320" y="1676009"/>
                </a:moveTo>
                <a:cubicBezTo>
                  <a:pt x="607062" y="1674704"/>
                  <a:pt x="598623" y="1676762"/>
                  <a:pt x="591889" y="1681724"/>
                </a:cubicBezTo>
                <a:lnTo>
                  <a:pt x="609605" y="1689820"/>
                </a:lnTo>
                <a:cubicBezTo>
                  <a:pt x="613215" y="1688801"/>
                  <a:pt x="616492" y="1686867"/>
                  <a:pt x="619130" y="1684201"/>
                </a:cubicBezTo>
                <a:cubicBezTo>
                  <a:pt x="617511" y="1681533"/>
                  <a:pt x="620940" y="1678200"/>
                  <a:pt x="615320" y="1676009"/>
                </a:cubicBezTo>
                <a:close/>
                <a:moveTo>
                  <a:pt x="595604" y="1716490"/>
                </a:moveTo>
                <a:cubicBezTo>
                  <a:pt x="602652" y="1711632"/>
                  <a:pt x="611034" y="1713442"/>
                  <a:pt x="617892" y="1707727"/>
                </a:cubicBezTo>
                <a:cubicBezTo>
                  <a:pt x="611605" y="1702203"/>
                  <a:pt x="581411" y="1704203"/>
                  <a:pt x="595604" y="1716490"/>
                </a:cubicBezTo>
                <a:close/>
                <a:moveTo>
                  <a:pt x="589126" y="1661245"/>
                </a:moveTo>
                <a:lnTo>
                  <a:pt x="583316" y="1657530"/>
                </a:lnTo>
                <a:cubicBezTo>
                  <a:pt x="554741" y="1660293"/>
                  <a:pt x="567600" y="1672580"/>
                  <a:pt x="588936" y="1668580"/>
                </a:cubicBezTo>
                <a:cubicBezTo>
                  <a:pt x="593603" y="1664769"/>
                  <a:pt x="593603" y="1663912"/>
                  <a:pt x="589126" y="1661245"/>
                </a:cubicBezTo>
                <a:close/>
                <a:moveTo>
                  <a:pt x="595794" y="1628003"/>
                </a:moveTo>
                <a:lnTo>
                  <a:pt x="612082" y="1618478"/>
                </a:lnTo>
                <a:cubicBezTo>
                  <a:pt x="586774" y="1609191"/>
                  <a:pt x="558999" y="1609191"/>
                  <a:pt x="533691" y="1618478"/>
                </a:cubicBezTo>
                <a:lnTo>
                  <a:pt x="543216" y="1624003"/>
                </a:lnTo>
                <a:cubicBezTo>
                  <a:pt x="561599" y="1622288"/>
                  <a:pt x="577697" y="1629241"/>
                  <a:pt x="595794" y="1628003"/>
                </a:cubicBezTo>
                <a:close/>
                <a:moveTo>
                  <a:pt x="612082" y="1574663"/>
                </a:moveTo>
                <a:cubicBezTo>
                  <a:pt x="590365" y="1563900"/>
                  <a:pt x="567790" y="1574663"/>
                  <a:pt x="543787" y="1572663"/>
                </a:cubicBezTo>
                <a:cubicBezTo>
                  <a:pt x="538168" y="1572091"/>
                  <a:pt x="541692" y="1567424"/>
                  <a:pt x="536358" y="1565424"/>
                </a:cubicBezTo>
                <a:cubicBezTo>
                  <a:pt x="525404" y="1564281"/>
                  <a:pt x="501496" y="1565424"/>
                  <a:pt x="522166" y="1576568"/>
                </a:cubicBezTo>
                <a:cubicBezTo>
                  <a:pt x="539701" y="1577635"/>
                  <a:pt x="557161" y="1579702"/>
                  <a:pt x="574458" y="1582759"/>
                </a:cubicBezTo>
                <a:cubicBezTo>
                  <a:pt x="583983" y="1585426"/>
                  <a:pt x="585507" y="1580663"/>
                  <a:pt x="590079" y="1580187"/>
                </a:cubicBezTo>
                <a:cubicBezTo>
                  <a:pt x="597794" y="1579426"/>
                  <a:pt x="605890" y="1582283"/>
                  <a:pt x="612082" y="1578282"/>
                </a:cubicBezTo>
                <a:close/>
                <a:moveTo>
                  <a:pt x="513498" y="1593046"/>
                </a:moveTo>
                <a:lnTo>
                  <a:pt x="513498" y="1596666"/>
                </a:lnTo>
                <a:cubicBezTo>
                  <a:pt x="534358" y="1602857"/>
                  <a:pt x="564647" y="1607905"/>
                  <a:pt x="585793" y="1596666"/>
                </a:cubicBezTo>
                <a:cubicBezTo>
                  <a:pt x="585793" y="1590760"/>
                  <a:pt x="585793" y="1590760"/>
                  <a:pt x="582935" y="1587903"/>
                </a:cubicBezTo>
                <a:cubicBezTo>
                  <a:pt x="573610" y="1588436"/>
                  <a:pt x="564485" y="1590798"/>
                  <a:pt x="556075" y="1594856"/>
                </a:cubicBezTo>
                <a:cubicBezTo>
                  <a:pt x="551817" y="1592132"/>
                  <a:pt x="547283" y="1589865"/>
                  <a:pt x="542549" y="1588093"/>
                </a:cubicBezTo>
                <a:cubicBezTo>
                  <a:pt x="533786" y="1595046"/>
                  <a:pt x="522166" y="1588284"/>
                  <a:pt x="513498" y="1593046"/>
                </a:cubicBezTo>
                <a:close/>
                <a:moveTo>
                  <a:pt x="520070" y="1735921"/>
                </a:moveTo>
                <a:cubicBezTo>
                  <a:pt x="548645" y="1746685"/>
                  <a:pt x="584650" y="1746494"/>
                  <a:pt x="616273" y="1750018"/>
                </a:cubicBezTo>
                <a:lnTo>
                  <a:pt x="619226" y="1745256"/>
                </a:lnTo>
                <a:cubicBezTo>
                  <a:pt x="614225" y="1741122"/>
                  <a:pt x="607996" y="1738740"/>
                  <a:pt x="601509" y="1738493"/>
                </a:cubicBezTo>
                <a:cubicBezTo>
                  <a:pt x="598099" y="1735416"/>
                  <a:pt x="592917" y="1735416"/>
                  <a:pt x="589508" y="1738493"/>
                </a:cubicBezTo>
                <a:cubicBezTo>
                  <a:pt x="569791" y="1735159"/>
                  <a:pt x="537215" y="1723920"/>
                  <a:pt x="520070" y="1735540"/>
                </a:cubicBezTo>
                <a:close/>
                <a:moveTo>
                  <a:pt x="582554" y="1849555"/>
                </a:moveTo>
                <a:cubicBezTo>
                  <a:pt x="593889" y="1850221"/>
                  <a:pt x="606176" y="1856888"/>
                  <a:pt x="617606" y="1851936"/>
                </a:cubicBezTo>
                <a:cubicBezTo>
                  <a:pt x="631703" y="1835553"/>
                  <a:pt x="564361" y="1839553"/>
                  <a:pt x="582554" y="1849173"/>
                </a:cubicBezTo>
                <a:close/>
                <a:moveTo>
                  <a:pt x="596556" y="1790023"/>
                </a:moveTo>
                <a:cubicBezTo>
                  <a:pt x="597318" y="1790023"/>
                  <a:pt x="598080" y="1789261"/>
                  <a:pt x="598842" y="1788785"/>
                </a:cubicBezTo>
                <a:lnTo>
                  <a:pt x="598842" y="1784975"/>
                </a:lnTo>
                <a:cubicBezTo>
                  <a:pt x="585412" y="1774878"/>
                  <a:pt x="566647" y="1780498"/>
                  <a:pt x="552932" y="1784975"/>
                </a:cubicBezTo>
                <a:cubicBezTo>
                  <a:pt x="567124" y="1788871"/>
                  <a:pt x="581859" y="1790442"/>
                  <a:pt x="596556" y="1789642"/>
                </a:cubicBezTo>
                <a:close/>
                <a:moveTo>
                  <a:pt x="529881" y="2199598"/>
                </a:moveTo>
                <a:cubicBezTo>
                  <a:pt x="546074" y="2197598"/>
                  <a:pt x="563600" y="2198360"/>
                  <a:pt x="578077" y="2190835"/>
                </a:cubicBezTo>
                <a:cubicBezTo>
                  <a:pt x="567886" y="2185596"/>
                  <a:pt x="554170" y="2189883"/>
                  <a:pt x="542263" y="2188549"/>
                </a:cubicBezTo>
                <a:lnTo>
                  <a:pt x="536453" y="2195884"/>
                </a:lnTo>
                <a:cubicBezTo>
                  <a:pt x="533501" y="2194741"/>
                  <a:pt x="522356" y="2196550"/>
                  <a:pt x="530357" y="2199217"/>
                </a:cubicBezTo>
                <a:close/>
                <a:moveTo>
                  <a:pt x="625131" y="2013670"/>
                </a:moveTo>
                <a:lnTo>
                  <a:pt x="625131" y="2009765"/>
                </a:lnTo>
                <a:cubicBezTo>
                  <a:pt x="615396" y="2002555"/>
                  <a:pt x="602100" y="2002555"/>
                  <a:pt x="592365" y="2009765"/>
                </a:cubicBezTo>
                <a:lnTo>
                  <a:pt x="592365" y="2013575"/>
                </a:lnTo>
                <a:cubicBezTo>
                  <a:pt x="603166" y="2015956"/>
                  <a:pt x="614368" y="2015861"/>
                  <a:pt x="625131" y="2013289"/>
                </a:cubicBezTo>
                <a:close/>
                <a:moveTo>
                  <a:pt x="635227" y="1967474"/>
                </a:moveTo>
                <a:cubicBezTo>
                  <a:pt x="633075" y="1966388"/>
                  <a:pt x="631008" y="1965141"/>
                  <a:pt x="629036" y="1963759"/>
                </a:cubicBezTo>
                <a:lnTo>
                  <a:pt x="614844" y="1963759"/>
                </a:lnTo>
                <a:cubicBezTo>
                  <a:pt x="585697" y="1974618"/>
                  <a:pt x="646372" y="1972617"/>
                  <a:pt x="635227" y="1967283"/>
                </a:cubicBezTo>
                <a:close/>
                <a:moveTo>
                  <a:pt x="590841" y="1919849"/>
                </a:moveTo>
                <a:cubicBezTo>
                  <a:pt x="589069" y="1920154"/>
                  <a:pt x="587355" y="1920764"/>
                  <a:pt x="585793" y="1921659"/>
                </a:cubicBezTo>
                <a:lnTo>
                  <a:pt x="585793" y="1925278"/>
                </a:lnTo>
                <a:cubicBezTo>
                  <a:pt x="603233" y="1928479"/>
                  <a:pt x="621121" y="1928479"/>
                  <a:pt x="638561" y="1925278"/>
                </a:cubicBezTo>
                <a:lnTo>
                  <a:pt x="628369" y="1920039"/>
                </a:lnTo>
                <a:cubicBezTo>
                  <a:pt x="616177" y="1918706"/>
                  <a:pt x="603128" y="1919658"/>
                  <a:pt x="590841" y="1919658"/>
                </a:cubicBezTo>
                <a:close/>
                <a:moveTo>
                  <a:pt x="609224" y="1646862"/>
                </a:moveTo>
                <a:cubicBezTo>
                  <a:pt x="602938" y="1647624"/>
                  <a:pt x="597032" y="1645719"/>
                  <a:pt x="592746" y="1648672"/>
                </a:cubicBezTo>
                <a:cubicBezTo>
                  <a:pt x="592746" y="1649910"/>
                  <a:pt x="592746" y="1651053"/>
                  <a:pt x="592746" y="1652387"/>
                </a:cubicBezTo>
                <a:lnTo>
                  <a:pt x="599318" y="1656292"/>
                </a:lnTo>
                <a:cubicBezTo>
                  <a:pt x="599318" y="1666484"/>
                  <a:pt x="619226" y="1661531"/>
                  <a:pt x="624083" y="1656863"/>
                </a:cubicBezTo>
                <a:close/>
                <a:moveTo>
                  <a:pt x="563028" y="1543897"/>
                </a:moveTo>
                <a:cubicBezTo>
                  <a:pt x="537787" y="1554184"/>
                  <a:pt x="505878" y="1541040"/>
                  <a:pt x="481208" y="1553422"/>
                </a:cubicBezTo>
                <a:cubicBezTo>
                  <a:pt x="526166" y="1562947"/>
                  <a:pt x="570743" y="1555613"/>
                  <a:pt x="617130" y="1554470"/>
                </a:cubicBezTo>
                <a:cubicBezTo>
                  <a:pt x="624940" y="1533324"/>
                  <a:pt x="575410" y="1547231"/>
                  <a:pt x="563028" y="1543326"/>
                </a:cubicBezTo>
                <a:close/>
                <a:moveTo>
                  <a:pt x="408247" y="3059896"/>
                </a:moveTo>
                <a:cubicBezTo>
                  <a:pt x="415200" y="3055705"/>
                  <a:pt x="424058" y="3059896"/>
                  <a:pt x="431297" y="3054372"/>
                </a:cubicBezTo>
                <a:cubicBezTo>
                  <a:pt x="453586" y="3056753"/>
                  <a:pt x="485113" y="3062372"/>
                  <a:pt x="506830" y="3052562"/>
                </a:cubicBezTo>
                <a:lnTo>
                  <a:pt x="506830" y="3048657"/>
                </a:lnTo>
                <a:cubicBezTo>
                  <a:pt x="492591" y="3038036"/>
                  <a:pt x="473750" y="3035893"/>
                  <a:pt x="457491" y="3043037"/>
                </a:cubicBezTo>
                <a:cubicBezTo>
                  <a:pt x="449395" y="3037894"/>
                  <a:pt x="437679" y="3031988"/>
                  <a:pt x="428154" y="3037798"/>
                </a:cubicBezTo>
                <a:cubicBezTo>
                  <a:pt x="429868" y="3051038"/>
                  <a:pt x="335476" y="3036941"/>
                  <a:pt x="381577" y="3059420"/>
                </a:cubicBezTo>
                <a:cubicBezTo>
                  <a:pt x="372052" y="3065421"/>
                  <a:pt x="358717" y="3057991"/>
                  <a:pt x="349382" y="3063421"/>
                </a:cubicBezTo>
                <a:lnTo>
                  <a:pt x="349382" y="3066945"/>
                </a:lnTo>
                <a:lnTo>
                  <a:pt x="342810" y="3070945"/>
                </a:lnTo>
                <a:lnTo>
                  <a:pt x="342810" y="3078660"/>
                </a:lnTo>
                <a:lnTo>
                  <a:pt x="351287" y="3080280"/>
                </a:lnTo>
                <a:cubicBezTo>
                  <a:pt x="371861" y="3069135"/>
                  <a:pt x="396721" y="3073898"/>
                  <a:pt x="417962" y="3079518"/>
                </a:cubicBezTo>
                <a:cubicBezTo>
                  <a:pt x="438927" y="3076679"/>
                  <a:pt x="460244" y="3080899"/>
                  <a:pt x="478541" y="3091520"/>
                </a:cubicBezTo>
                <a:cubicBezTo>
                  <a:pt x="485018" y="3089614"/>
                  <a:pt x="493210" y="3092948"/>
                  <a:pt x="500068" y="3089424"/>
                </a:cubicBezTo>
                <a:lnTo>
                  <a:pt x="493876" y="3085423"/>
                </a:lnTo>
                <a:lnTo>
                  <a:pt x="493876" y="3078184"/>
                </a:lnTo>
                <a:cubicBezTo>
                  <a:pt x="496353" y="3075041"/>
                  <a:pt x="504449" y="3077613"/>
                  <a:pt x="506830" y="3074469"/>
                </a:cubicBezTo>
                <a:lnTo>
                  <a:pt x="506830" y="3070755"/>
                </a:lnTo>
                <a:cubicBezTo>
                  <a:pt x="502735" y="3067707"/>
                  <a:pt x="493591" y="3069707"/>
                  <a:pt x="490828" y="3065421"/>
                </a:cubicBezTo>
                <a:cubicBezTo>
                  <a:pt x="477017" y="3065421"/>
                  <a:pt x="462730" y="3063421"/>
                  <a:pt x="450728" y="3072660"/>
                </a:cubicBezTo>
                <a:cubicBezTo>
                  <a:pt x="439108" y="3075136"/>
                  <a:pt x="443965" y="3064373"/>
                  <a:pt x="433583" y="3065326"/>
                </a:cubicBezTo>
                <a:cubicBezTo>
                  <a:pt x="424763" y="3066535"/>
                  <a:pt x="415800" y="3064611"/>
                  <a:pt x="408247" y="3059896"/>
                </a:cubicBezTo>
                <a:close/>
                <a:moveTo>
                  <a:pt x="518737" y="3034750"/>
                </a:moveTo>
                <a:cubicBezTo>
                  <a:pt x="520461" y="3032217"/>
                  <a:pt x="520718" y="3028950"/>
                  <a:pt x="519403" y="3026178"/>
                </a:cubicBezTo>
                <a:lnTo>
                  <a:pt x="509878" y="3021034"/>
                </a:lnTo>
                <a:cubicBezTo>
                  <a:pt x="505611" y="3019711"/>
                  <a:pt x="501077" y="3022101"/>
                  <a:pt x="499753" y="3026378"/>
                </a:cubicBezTo>
                <a:cubicBezTo>
                  <a:pt x="498648" y="3029931"/>
                  <a:pt x="500115" y="3033779"/>
                  <a:pt x="503306" y="3035703"/>
                </a:cubicBezTo>
                <a:cubicBezTo>
                  <a:pt x="508469" y="3036284"/>
                  <a:pt x="513688" y="3035960"/>
                  <a:pt x="518737" y="3034750"/>
                </a:cubicBezTo>
                <a:close/>
                <a:moveTo>
                  <a:pt x="464539" y="2888446"/>
                </a:moveTo>
                <a:cubicBezTo>
                  <a:pt x="469873" y="2887780"/>
                  <a:pt x="475779" y="2889685"/>
                  <a:pt x="480065" y="2886922"/>
                </a:cubicBezTo>
                <a:cubicBezTo>
                  <a:pt x="480065" y="2874349"/>
                  <a:pt x="453300" y="2883779"/>
                  <a:pt x="444632" y="2881017"/>
                </a:cubicBezTo>
                <a:cubicBezTo>
                  <a:pt x="435107" y="2876350"/>
                  <a:pt x="435107" y="2876350"/>
                  <a:pt x="428249" y="2879302"/>
                </a:cubicBezTo>
                <a:lnTo>
                  <a:pt x="428249" y="2882922"/>
                </a:lnTo>
                <a:cubicBezTo>
                  <a:pt x="439108" y="2887970"/>
                  <a:pt x="453300" y="2896257"/>
                  <a:pt x="464539" y="2888446"/>
                </a:cubicBezTo>
                <a:close/>
                <a:moveTo>
                  <a:pt x="457586" y="2943691"/>
                </a:moveTo>
                <a:cubicBezTo>
                  <a:pt x="456853" y="2944053"/>
                  <a:pt x="456157" y="2944463"/>
                  <a:pt x="455491" y="2944930"/>
                </a:cubicBezTo>
                <a:cubicBezTo>
                  <a:pt x="453586" y="2948930"/>
                  <a:pt x="465206" y="2946168"/>
                  <a:pt x="457586" y="2943691"/>
                </a:cubicBezTo>
                <a:close/>
                <a:moveTo>
                  <a:pt x="486733" y="2959979"/>
                </a:moveTo>
                <a:cubicBezTo>
                  <a:pt x="486733" y="2961122"/>
                  <a:pt x="486733" y="2962265"/>
                  <a:pt x="486733" y="2963504"/>
                </a:cubicBezTo>
                <a:cubicBezTo>
                  <a:pt x="503211" y="2973029"/>
                  <a:pt x="524166" y="2977505"/>
                  <a:pt x="539215" y="2967980"/>
                </a:cubicBezTo>
                <a:lnTo>
                  <a:pt x="539215" y="2956455"/>
                </a:lnTo>
                <a:cubicBezTo>
                  <a:pt x="531081" y="2949664"/>
                  <a:pt x="520642" y="2946253"/>
                  <a:pt x="510069" y="2946930"/>
                </a:cubicBezTo>
                <a:cubicBezTo>
                  <a:pt x="500544" y="2961027"/>
                  <a:pt x="496353" y="2950168"/>
                  <a:pt x="483304" y="2950644"/>
                </a:cubicBezTo>
                <a:cubicBezTo>
                  <a:pt x="479303" y="2955312"/>
                  <a:pt x="479303" y="2955407"/>
                  <a:pt x="486733" y="2959979"/>
                </a:cubicBezTo>
                <a:close/>
                <a:moveTo>
                  <a:pt x="510164" y="2939976"/>
                </a:moveTo>
                <a:cubicBezTo>
                  <a:pt x="518832" y="2939976"/>
                  <a:pt x="533882" y="2942358"/>
                  <a:pt x="538739" y="2933880"/>
                </a:cubicBezTo>
                <a:cubicBezTo>
                  <a:pt x="533501" y="2931976"/>
                  <a:pt x="497782" y="2929309"/>
                  <a:pt x="510164" y="2939976"/>
                </a:cubicBezTo>
                <a:close/>
                <a:moveTo>
                  <a:pt x="506926" y="2986459"/>
                </a:moveTo>
                <a:lnTo>
                  <a:pt x="515879" y="2991412"/>
                </a:lnTo>
                <a:cubicBezTo>
                  <a:pt x="522070" y="2991412"/>
                  <a:pt x="519594" y="2988268"/>
                  <a:pt x="520070" y="2986363"/>
                </a:cubicBezTo>
                <a:cubicBezTo>
                  <a:pt x="516060" y="2983782"/>
                  <a:pt x="510898" y="2983820"/>
                  <a:pt x="506926" y="2986459"/>
                </a:cubicBezTo>
                <a:close/>
                <a:moveTo>
                  <a:pt x="520070" y="3063801"/>
                </a:moveTo>
                <a:cubicBezTo>
                  <a:pt x="528852" y="3067488"/>
                  <a:pt x="538949" y="3066059"/>
                  <a:pt x="546359" y="3060087"/>
                </a:cubicBezTo>
                <a:cubicBezTo>
                  <a:pt x="537634" y="3056401"/>
                  <a:pt x="527595" y="3057668"/>
                  <a:pt x="520070" y="3063421"/>
                </a:cubicBezTo>
                <a:close/>
                <a:moveTo>
                  <a:pt x="529595" y="2855490"/>
                </a:moveTo>
                <a:cubicBezTo>
                  <a:pt x="485971" y="2854728"/>
                  <a:pt x="442537" y="2848917"/>
                  <a:pt x="401579" y="2865015"/>
                </a:cubicBezTo>
                <a:cubicBezTo>
                  <a:pt x="403484" y="2885112"/>
                  <a:pt x="434821" y="2866634"/>
                  <a:pt x="446061" y="2862634"/>
                </a:cubicBezTo>
                <a:cubicBezTo>
                  <a:pt x="474045" y="2861995"/>
                  <a:pt x="502011" y="2864329"/>
                  <a:pt x="529500" y="2869587"/>
                </a:cubicBezTo>
                <a:cubicBezTo>
                  <a:pt x="542549" y="2866062"/>
                  <a:pt x="542073" y="2859395"/>
                  <a:pt x="529309" y="2855109"/>
                </a:cubicBezTo>
                <a:close/>
                <a:moveTo>
                  <a:pt x="420629" y="2886255"/>
                </a:moveTo>
                <a:cubicBezTo>
                  <a:pt x="405484" y="2880636"/>
                  <a:pt x="408723" y="2893590"/>
                  <a:pt x="420629" y="2887494"/>
                </a:cubicBezTo>
                <a:cubicBezTo>
                  <a:pt x="420439" y="2886732"/>
                  <a:pt x="420629" y="2886160"/>
                  <a:pt x="420343" y="2885875"/>
                </a:cubicBezTo>
                <a:close/>
                <a:moveTo>
                  <a:pt x="211079" y="2820342"/>
                </a:moveTo>
                <a:cubicBezTo>
                  <a:pt x="222793" y="2825715"/>
                  <a:pt x="236120" y="2826400"/>
                  <a:pt x="248322" y="2822248"/>
                </a:cubicBezTo>
                <a:lnTo>
                  <a:pt x="251084" y="2817485"/>
                </a:lnTo>
                <a:lnTo>
                  <a:pt x="241178" y="2810913"/>
                </a:lnTo>
                <a:cubicBezTo>
                  <a:pt x="230034" y="2822628"/>
                  <a:pt x="210793" y="2799102"/>
                  <a:pt x="211270" y="2819962"/>
                </a:cubicBezTo>
                <a:close/>
                <a:moveTo>
                  <a:pt x="208031" y="2929309"/>
                </a:moveTo>
                <a:cubicBezTo>
                  <a:pt x="201935" y="2938834"/>
                  <a:pt x="236606" y="2938071"/>
                  <a:pt x="243083" y="2935309"/>
                </a:cubicBezTo>
                <a:cubicBezTo>
                  <a:pt x="235558" y="2929309"/>
                  <a:pt x="219080" y="2928546"/>
                  <a:pt x="208031" y="2929309"/>
                </a:cubicBezTo>
                <a:close/>
                <a:moveTo>
                  <a:pt x="259561" y="2888351"/>
                </a:moveTo>
                <a:lnTo>
                  <a:pt x="277754" y="2879398"/>
                </a:lnTo>
                <a:lnTo>
                  <a:pt x="274801" y="2873682"/>
                </a:lnTo>
                <a:cubicBezTo>
                  <a:pt x="268991" y="2883969"/>
                  <a:pt x="224605" y="2866539"/>
                  <a:pt x="243750" y="2879302"/>
                </a:cubicBezTo>
                <a:lnTo>
                  <a:pt x="237940" y="2883112"/>
                </a:lnTo>
                <a:cubicBezTo>
                  <a:pt x="236320" y="2892351"/>
                  <a:pt x="255180" y="2887494"/>
                  <a:pt x="259561" y="2888065"/>
                </a:cubicBezTo>
                <a:close/>
                <a:moveTo>
                  <a:pt x="283374" y="2809770"/>
                </a:moveTo>
                <a:cubicBezTo>
                  <a:pt x="283374" y="2809103"/>
                  <a:pt x="280897" y="2808532"/>
                  <a:pt x="279659" y="2807960"/>
                </a:cubicBezTo>
                <a:lnTo>
                  <a:pt x="263848" y="2816818"/>
                </a:lnTo>
                <a:cubicBezTo>
                  <a:pt x="261847" y="2826343"/>
                  <a:pt x="278040" y="2821295"/>
                  <a:pt x="283564" y="2816818"/>
                </a:cubicBezTo>
                <a:cubicBezTo>
                  <a:pt x="283758" y="2814370"/>
                  <a:pt x="283694" y="2811913"/>
                  <a:pt x="283374" y="2809484"/>
                </a:cubicBezTo>
                <a:close/>
                <a:moveTo>
                  <a:pt x="273849" y="2837107"/>
                </a:moveTo>
                <a:cubicBezTo>
                  <a:pt x="270229" y="2837107"/>
                  <a:pt x="267372" y="2836440"/>
                  <a:pt x="264324" y="2838535"/>
                </a:cubicBezTo>
                <a:cubicBezTo>
                  <a:pt x="263276" y="2845489"/>
                  <a:pt x="263371" y="2845489"/>
                  <a:pt x="267372" y="2848060"/>
                </a:cubicBezTo>
                <a:cubicBezTo>
                  <a:pt x="286993" y="2848537"/>
                  <a:pt x="297376" y="2848346"/>
                  <a:pt x="273659" y="2836821"/>
                </a:cubicBezTo>
                <a:close/>
                <a:moveTo>
                  <a:pt x="292899" y="2914450"/>
                </a:moveTo>
                <a:cubicBezTo>
                  <a:pt x="300328" y="2912164"/>
                  <a:pt x="288898" y="2909020"/>
                  <a:pt x="287184" y="2907115"/>
                </a:cubicBezTo>
                <a:cubicBezTo>
                  <a:pt x="281307" y="2906639"/>
                  <a:pt x="275471" y="2908439"/>
                  <a:pt x="270896" y="2912164"/>
                </a:cubicBezTo>
                <a:cubicBezTo>
                  <a:pt x="276802" y="2916735"/>
                  <a:pt x="286041" y="2913211"/>
                  <a:pt x="293185" y="2914164"/>
                </a:cubicBezTo>
                <a:close/>
                <a:moveTo>
                  <a:pt x="270134" y="2934738"/>
                </a:moveTo>
                <a:cubicBezTo>
                  <a:pt x="274111" y="2937405"/>
                  <a:pt x="279302" y="2937405"/>
                  <a:pt x="283279" y="2934738"/>
                </a:cubicBezTo>
                <a:cubicBezTo>
                  <a:pt x="279425" y="2932109"/>
                  <a:pt x="274387" y="2932004"/>
                  <a:pt x="270420" y="2934452"/>
                </a:cubicBezTo>
                <a:close/>
                <a:moveTo>
                  <a:pt x="299757" y="1374066"/>
                </a:moveTo>
                <a:cubicBezTo>
                  <a:pt x="304329" y="1370257"/>
                  <a:pt x="304329" y="1370257"/>
                  <a:pt x="299757" y="1366732"/>
                </a:cubicBezTo>
                <a:lnTo>
                  <a:pt x="286898" y="1366732"/>
                </a:lnTo>
                <a:cubicBezTo>
                  <a:pt x="282231" y="1370542"/>
                  <a:pt x="282231" y="1370542"/>
                  <a:pt x="286898" y="1374066"/>
                </a:cubicBezTo>
                <a:close/>
                <a:moveTo>
                  <a:pt x="299757" y="2601267"/>
                </a:moveTo>
                <a:cubicBezTo>
                  <a:pt x="292994" y="2603839"/>
                  <a:pt x="303662" y="2606601"/>
                  <a:pt x="305662" y="2608983"/>
                </a:cubicBezTo>
                <a:lnTo>
                  <a:pt x="315187" y="2603458"/>
                </a:lnTo>
                <a:cubicBezTo>
                  <a:pt x="311759" y="2599077"/>
                  <a:pt x="305282" y="2601554"/>
                  <a:pt x="300043" y="2600982"/>
                </a:cubicBezTo>
                <a:close/>
                <a:moveTo>
                  <a:pt x="296518" y="2845774"/>
                </a:moveTo>
                <a:cubicBezTo>
                  <a:pt x="314616" y="2851775"/>
                  <a:pt x="339190" y="2844631"/>
                  <a:pt x="355859" y="2839107"/>
                </a:cubicBezTo>
                <a:cubicBezTo>
                  <a:pt x="351001" y="2830058"/>
                  <a:pt x="295852" y="2836821"/>
                  <a:pt x="296804" y="2845489"/>
                </a:cubicBezTo>
                <a:close/>
                <a:moveTo>
                  <a:pt x="474541" y="1169374"/>
                </a:moveTo>
                <a:cubicBezTo>
                  <a:pt x="474541" y="1181852"/>
                  <a:pt x="500544" y="1172803"/>
                  <a:pt x="509783" y="1175279"/>
                </a:cubicBezTo>
                <a:cubicBezTo>
                  <a:pt x="523785" y="1166040"/>
                  <a:pt x="479303" y="1160802"/>
                  <a:pt x="474826" y="1168803"/>
                </a:cubicBezTo>
                <a:close/>
                <a:moveTo>
                  <a:pt x="481399" y="1115082"/>
                </a:moveTo>
                <a:cubicBezTo>
                  <a:pt x="488066" y="1118796"/>
                  <a:pt x="487780" y="1125940"/>
                  <a:pt x="497401" y="1123749"/>
                </a:cubicBezTo>
                <a:cubicBezTo>
                  <a:pt x="501211" y="1120606"/>
                  <a:pt x="512069" y="1118225"/>
                  <a:pt x="503211" y="1112701"/>
                </a:cubicBezTo>
                <a:cubicBezTo>
                  <a:pt x="497020" y="1113462"/>
                  <a:pt x="485399" y="1109176"/>
                  <a:pt x="481684" y="1114510"/>
                </a:cubicBezTo>
                <a:close/>
                <a:moveTo>
                  <a:pt x="526928" y="1537706"/>
                </a:moveTo>
                <a:cubicBezTo>
                  <a:pt x="533862" y="1540097"/>
                  <a:pt x="540959" y="1541973"/>
                  <a:pt x="548169" y="1543326"/>
                </a:cubicBezTo>
                <a:cubicBezTo>
                  <a:pt x="552455" y="1538468"/>
                  <a:pt x="576172" y="1533038"/>
                  <a:pt x="571315" y="1525800"/>
                </a:cubicBezTo>
                <a:cubicBezTo>
                  <a:pt x="558932" y="1520847"/>
                  <a:pt x="544835" y="1533229"/>
                  <a:pt x="533691" y="1526848"/>
                </a:cubicBezTo>
                <a:cubicBezTo>
                  <a:pt x="524737" y="1521132"/>
                  <a:pt x="526928" y="1532753"/>
                  <a:pt x="526928" y="1537706"/>
                </a:cubicBezTo>
                <a:close/>
                <a:moveTo>
                  <a:pt x="458539" y="1554089"/>
                </a:moveTo>
                <a:lnTo>
                  <a:pt x="467587" y="1548755"/>
                </a:lnTo>
                <a:cubicBezTo>
                  <a:pt x="455957" y="1542316"/>
                  <a:pt x="442203" y="1540868"/>
                  <a:pt x="429487" y="1544755"/>
                </a:cubicBezTo>
                <a:cubicBezTo>
                  <a:pt x="437203" y="1552003"/>
                  <a:pt x="447747" y="1555432"/>
                  <a:pt x="458253" y="1554089"/>
                </a:cubicBezTo>
                <a:close/>
                <a:moveTo>
                  <a:pt x="453395" y="2694232"/>
                </a:moveTo>
                <a:cubicBezTo>
                  <a:pt x="438346" y="2688612"/>
                  <a:pt x="441584" y="2701661"/>
                  <a:pt x="453395" y="2695470"/>
                </a:cubicBezTo>
                <a:cubicBezTo>
                  <a:pt x="453300" y="2695089"/>
                  <a:pt x="453490" y="2694517"/>
                  <a:pt x="453109" y="2694232"/>
                </a:cubicBezTo>
                <a:close/>
                <a:moveTo>
                  <a:pt x="436822" y="2817580"/>
                </a:moveTo>
                <a:cubicBezTo>
                  <a:pt x="451681" y="2820438"/>
                  <a:pt x="467207" y="2815295"/>
                  <a:pt x="480732" y="2813008"/>
                </a:cubicBezTo>
                <a:cubicBezTo>
                  <a:pt x="468826" y="2804150"/>
                  <a:pt x="449109" y="2806341"/>
                  <a:pt x="435107" y="2809103"/>
                </a:cubicBezTo>
                <a:cubicBezTo>
                  <a:pt x="435488" y="2811865"/>
                  <a:pt x="432821" y="2815009"/>
                  <a:pt x="436536" y="2817580"/>
                </a:cubicBezTo>
                <a:close/>
                <a:moveTo>
                  <a:pt x="503497" y="2744714"/>
                </a:moveTo>
                <a:cubicBezTo>
                  <a:pt x="508450" y="2741094"/>
                  <a:pt x="508450" y="2741094"/>
                  <a:pt x="503497" y="2737285"/>
                </a:cubicBezTo>
                <a:cubicBezTo>
                  <a:pt x="489495" y="2739475"/>
                  <a:pt x="477970" y="2732808"/>
                  <a:pt x="464349" y="2733570"/>
                </a:cubicBezTo>
                <a:cubicBezTo>
                  <a:pt x="459682" y="2737189"/>
                  <a:pt x="459682" y="2737189"/>
                  <a:pt x="464349" y="2740999"/>
                </a:cubicBezTo>
                <a:cubicBezTo>
                  <a:pt x="477132" y="2744057"/>
                  <a:pt x="490276" y="2745314"/>
                  <a:pt x="503401" y="2744714"/>
                </a:cubicBezTo>
                <a:close/>
                <a:moveTo>
                  <a:pt x="499687" y="2709567"/>
                </a:moveTo>
                <a:cubicBezTo>
                  <a:pt x="482570" y="2706881"/>
                  <a:pt x="465159" y="2706623"/>
                  <a:pt x="447966" y="2708805"/>
                </a:cubicBezTo>
                <a:cubicBezTo>
                  <a:pt x="444632" y="2728617"/>
                  <a:pt x="460634" y="2708805"/>
                  <a:pt x="467016" y="2717568"/>
                </a:cubicBezTo>
                <a:cubicBezTo>
                  <a:pt x="467016" y="2722711"/>
                  <a:pt x="472445" y="2722711"/>
                  <a:pt x="476541" y="2722616"/>
                </a:cubicBezTo>
                <a:close/>
                <a:moveTo>
                  <a:pt x="542740" y="1513703"/>
                </a:moveTo>
                <a:cubicBezTo>
                  <a:pt x="558170" y="1502082"/>
                  <a:pt x="502830" y="1504940"/>
                  <a:pt x="497115" y="1509988"/>
                </a:cubicBezTo>
                <a:cubicBezTo>
                  <a:pt x="471016" y="1503702"/>
                  <a:pt x="439965" y="1499035"/>
                  <a:pt x="415200" y="1508369"/>
                </a:cubicBezTo>
                <a:cubicBezTo>
                  <a:pt x="421486" y="1512465"/>
                  <a:pt x="431297" y="1507512"/>
                  <a:pt x="437488" y="1513512"/>
                </a:cubicBezTo>
                <a:cubicBezTo>
                  <a:pt x="442327" y="1513036"/>
                  <a:pt x="447166" y="1514436"/>
                  <a:pt x="451014" y="1517418"/>
                </a:cubicBezTo>
                <a:cubicBezTo>
                  <a:pt x="479303" y="1508464"/>
                  <a:pt x="512545" y="1516370"/>
                  <a:pt x="542644" y="1513703"/>
                </a:cubicBezTo>
                <a:close/>
                <a:moveTo>
                  <a:pt x="576172" y="1491700"/>
                </a:moveTo>
                <a:cubicBezTo>
                  <a:pt x="628751" y="1490367"/>
                  <a:pt x="565790" y="1486366"/>
                  <a:pt x="553027" y="1478841"/>
                </a:cubicBezTo>
                <a:cubicBezTo>
                  <a:pt x="553027" y="1475794"/>
                  <a:pt x="553027" y="1475794"/>
                  <a:pt x="549979" y="1473126"/>
                </a:cubicBezTo>
                <a:cubicBezTo>
                  <a:pt x="538949" y="1473031"/>
                  <a:pt x="527947" y="1474279"/>
                  <a:pt x="517213" y="1476841"/>
                </a:cubicBezTo>
                <a:cubicBezTo>
                  <a:pt x="497305" y="1469031"/>
                  <a:pt x="417962" y="1461696"/>
                  <a:pt x="493876" y="1482461"/>
                </a:cubicBezTo>
                <a:lnTo>
                  <a:pt x="493876" y="1493605"/>
                </a:lnTo>
                <a:cubicBezTo>
                  <a:pt x="520546" y="1498558"/>
                  <a:pt x="549979" y="1502749"/>
                  <a:pt x="576077" y="1491700"/>
                </a:cubicBezTo>
                <a:close/>
                <a:moveTo>
                  <a:pt x="566647" y="1450362"/>
                </a:moveTo>
                <a:cubicBezTo>
                  <a:pt x="557122" y="1439122"/>
                  <a:pt x="539692" y="1447409"/>
                  <a:pt x="528547" y="1439789"/>
                </a:cubicBezTo>
                <a:cubicBezTo>
                  <a:pt x="514165" y="1437312"/>
                  <a:pt x="504163" y="1448076"/>
                  <a:pt x="491019" y="1440360"/>
                </a:cubicBezTo>
                <a:cubicBezTo>
                  <a:pt x="479303" y="1449314"/>
                  <a:pt x="466730" y="1433503"/>
                  <a:pt x="455205" y="1445314"/>
                </a:cubicBezTo>
                <a:cubicBezTo>
                  <a:pt x="459396" y="1449123"/>
                  <a:pt x="466254" y="1447028"/>
                  <a:pt x="471016" y="1447504"/>
                </a:cubicBezTo>
                <a:cubicBezTo>
                  <a:pt x="479208" y="1454076"/>
                  <a:pt x="487971" y="1448362"/>
                  <a:pt x="496258" y="1454267"/>
                </a:cubicBezTo>
                <a:cubicBezTo>
                  <a:pt x="504716" y="1449724"/>
                  <a:pt x="515184" y="1451495"/>
                  <a:pt x="521689" y="1458553"/>
                </a:cubicBezTo>
                <a:cubicBezTo>
                  <a:pt x="538072" y="1459601"/>
                  <a:pt x="547502" y="1452647"/>
                  <a:pt x="563885" y="1454839"/>
                </a:cubicBezTo>
                <a:close/>
                <a:moveTo>
                  <a:pt x="382624" y="1353492"/>
                </a:moveTo>
                <a:cubicBezTo>
                  <a:pt x="406151" y="1360541"/>
                  <a:pt x="434536" y="1349111"/>
                  <a:pt x="457491" y="1358826"/>
                </a:cubicBezTo>
                <a:cubicBezTo>
                  <a:pt x="468635" y="1350730"/>
                  <a:pt x="478541" y="1361684"/>
                  <a:pt x="491400" y="1358826"/>
                </a:cubicBezTo>
                <a:lnTo>
                  <a:pt x="494543" y="1354255"/>
                </a:lnTo>
                <a:cubicBezTo>
                  <a:pt x="482542" y="1342348"/>
                  <a:pt x="465301" y="1344730"/>
                  <a:pt x="450442" y="1343682"/>
                </a:cubicBezTo>
                <a:cubicBezTo>
                  <a:pt x="431392" y="1336633"/>
                  <a:pt x="408151" y="1334157"/>
                  <a:pt x="389482" y="1345682"/>
                </a:cubicBezTo>
                <a:cubicBezTo>
                  <a:pt x="389482" y="1346825"/>
                  <a:pt x="389482" y="1347968"/>
                  <a:pt x="388816" y="1349397"/>
                </a:cubicBezTo>
                <a:close/>
                <a:moveTo>
                  <a:pt x="405008" y="1314821"/>
                </a:moveTo>
                <a:cubicBezTo>
                  <a:pt x="418534" y="1304344"/>
                  <a:pt x="382720" y="1306534"/>
                  <a:pt x="377005" y="1308629"/>
                </a:cubicBezTo>
                <a:cubicBezTo>
                  <a:pt x="372337" y="1320155"/>
                  <a:pt x="397864" y="1312916"/>
                  <a:pt x="404818" y="1314821"/>
                </a:cubicBezTo>
                <a:close/>
                <a:moveTo>
                  <a:pt x="504735" y="1260052"/>
                </a:moveTo>
                <a:cubicBezTo>
                  <a:pt x="494257" y="1258042"/>
                  <a:pt x="483408" y="1259766"/>
                  <a:pt x="474064" y="1264910"/>
                </a:cubicBezTo>
                <a:cubicBezTo>
                  <a:pt x="484875" y="1268148"/>
                  <a:pt x="496401" y="1268148"/>
                  <a:pt x="507211" y="1264910"/>
                </a:cubicBezTo>
                <a:cubicBezTo>
                  <a:pt x="506545" y="1263291"/>
                  <a:pt x="508354" y="1261290"/>
                  <a:pt x="504544" y="1260052"/>
                </a:cubicBezTo>
                <a:close/>
                <a:moveTo>
                  <a:pt x="500163" y="1284627"/>
                </a:moveTo>
                <a:lnTo>
                  <a:pt x="503116" y="1289008"/>
                </a:lnTo>
                <a:cubicBezTo>
                  <a:pt x="516260" y="1288246"/>
                  <a:pt x="528833" y="1292056"/>
                  <a:pt x="539406" y="1283865"/>
                </a:cubicBezTo>
                <a:cubicBezTo>
                  <a:pt x="542454" y="1274340"/>
                  <a:pt x="529119" y="1279198"/>
                  <a:pt x="522451" y="1281007"/>
                </a:cubicBezTo>
                <a:cubicBezTo>
                  <a:pt x="515155" y="1276206"/>
                  <a:pt x="505392" y="1277778"/>
                  <a:pt x="499972" y="1284627"/>
                </a:cubicBezTo>
                <a:close/>
                <a:moveTo>
                  <a:pt x="444918" y="1281674"/>
                </a:moveTo>
                <a:lnTo>
                  <a:pt x="421772" y="1294533"/>
                </a:lnTo>
                <a:lnTo>
                  <a:pt x="421772" y="1298248"/>
                </a:lnTo>
                <a:cubicBezTo>
                  <a:pt x="447585" y="1303295"/>
                  <a:pt x="525976" y="1278055"/>
                  <a:pt x="444727" y="1281483"/>
                </a:cubicBezTo>
                <a:close/>
                <a:moveTo>
                  <a:pt x="427106" y="1231287"/>
                </a:moveTo>
                <a:cubicBezTo>
                  <a:pt x="412057" y="1225476"/>
                  <a:pt x="415200" y="1238621"/>
                  <a:pt x="427106" y="1232525"/>
                </a:cubicBezTo>
                <a:cubicBezTo>
                  <a:pt x="427011" y="1232049"/>
                  <a:pt x="427201" y="1231573"/>
                  <a:pt x="426916" y="1231287"/>
                </a:cubicBezTo>
                <a:close/>
                <a:moveTo>
                  <a:pt x="416248" y="1372447"/>
                </a:moveTo>
                <a:cubicBezTo>
                  <a:pt x="419010" y="1374352"/>
                  <a:pt x="421867" y="1376067"/>
                  <a:pt x="424153" y="1377496"/>
                </a:cubicBezTo>
                <a:lnTo>
                  <a:pt x="438155" y="1377496"/>
                </a:lnTo>
                <a:cubicBezTo>
                  <a:pt x="442822" y="1373685"/>
                  <a:pt x="442822" y="1373685"/>
                  <a:pt x="438155" y="1370066"/>
                </a:cubicBezTo>
                <a:cubicBezTo>
                  <a:pt x="431678" y="1371495"/>
                  <a:pt x="419486" y="1367208"/>
                  <a:pt x="416057" y="1372447"/>
                </a:cubicBezTo>
                <a:close/>
                <a:moveTo>
                  <a:pt x="404246" y="1418644"/>
                </a:moveTo>
                <a:cubicBezTo>
                  <a:pt x="342905" y="1437694"/>
                  <a:pt x="396531" y="1431312"/>
                  <a:pt x="424725" y="1432645"/>
                </a:cubicBezTo>
                <a:cubicBezTo>
                  <a:pt x="446918" y="1420263"/>
                  <a:pt x="473207" y="1443218"/>
                  <a:pt x="493686" y="1423692"/>
                </a:cubicBezTo>
                <a:lnTo>
                  <a:pt x="493686" y="1420072"/>
                </a:lnTo>
                <a:cubicBezTo>
                  <a:pt x="509212" y="1415786"/>
                  <a:pt x="529405" y="1427407"/>
                  <a:pt x="546169" y="1420072"/>
                </a:cubicBezTo>
                <a:lnTo>
                  <a:pt x="546169" y="1416453"/>
                </a:lnTo>
                <a:lnTo>
                  <a:pt x="536644" y="1411119"/>
                </a:lnTo>
                <a:cubicBezTo>
                  <a:pt x="516641" y="1424168"/>
                  <a:pt x="523309" y="1397498"/>
                  <a:pt x="503116" y="1411119"/>
                </a:cubicBezTo>
                <a:cubicBezTo>
                  <a:pt x="496543" y="1409690"/>
                  <a:pt x="494353" y="1413690"/>
                  <a:pt x="489971" y="1414357"/>
                </a:cubicBezTo>
                <a:cubicBezTo>
                  <a:pt x="471921" y="1409556"/>
                  <a:pt x="452995" y="1409071"/>
                  <a:pt x="434726" y="1412928"/>
                </a:cubicBezTo>
                <a:cubicBezTo>
                  <a:pt x="433393" y="1424358"/>
                  <a:pt x="412628" y="1414833"/>
                  <a:pt x="404056" y="1418644"/>
                </a:cubicBezTo>
                <a:close/>
                <a:moveTo>
                  <a:pt x="543026" y="1395783"/>
                </a:moveTo>
                <a:cubicBezTo>
                  <a:pt x="545407" y="1396926"/>
                  <a:pt x="547312" y="1398451"/>
                  <a:pt x="549122" y="1399498"/>
                </a:cubicBezTo>
                <a:cubicBezTo>
                  <a:pt x="555027" y="1400737"/>
                  <a:pt x="565219" y="1396831"/>
                  <a:pt x="556170" y="1392164"/>
                </a:cubicBezTo>
                <a:cubicBezTo>
                  <a:pt x="553027" y="1392545"/>
                  <a:pt x="535310" y="1390545"/>
                  <a:pt x="543026" y="1395783"/>
                </a:cubicBezTo>
                <a:close/>
                <a:moveTo>
                  <a:pt x="565981" y="1320631"/>
                </a:moveTo>
                <a:cubicBezTo>
                  <a:pt x="563980" y="1316345"/>
                  <a:pt x="557694" y="1320631"/>
                  <a:pt x="555503" y="1321965"/>
                </a:cubicBezTo>
                <a:cubicBezTo>
                  <a:pt x="542073" y="1320060"/>
                  <a:pt x="534834" y="1330442"/>
                  <a:pt x="523309" y="1321965"/>
                </a:cubicBezTo>
                <a:cubicBezTo>
                  <a:pt x="511307" y="1324917"/>
                  <a:pt x="487114" y="1309392"/>
                  <a:pt x="480827" y="1322917"/>
                </a:cubicBezTo>
                <a:cubicBezTo>
                  <a:pt x="507021" y="1327870"/>
                  <a:pt x="539025" y="1332442"/>
                  <a:pt x="566552" y="1327299"/>
                </a:cubicBezTo>
                <a:cubicBezTo>
                  <a:pt x="566581" y="1325098"/>
                  <a:pt x="566390" y="1322888"/>
                  <a:pt x="565981" y="1320726"/>
                </a:cubicBezTo>
                <a:close/>
                <a:moveTo>
                  <a:pt x="552169" y="1253956"/>
                </a:moveTo>
                <a:cubicBezTo>
                  <a:pt x="540263" y="1247860"/>
                  <a:pt x="527309" y="1236240"/>
                  <a:pt x="513498" y="1243383"/>
                </a:cubicBezTo>
                <a:lnTo>
                  <a:pt x="513498" y="1251956"/>
                </a:lnTo>
                <a:cubicBezTo>
                  <a:pt x="519099" y="1251413"/>
                  <a:pt x="524728" y="1252823"/>
                  <a:pt x="529405" y="1255957"/>
                </a:cubicBezTo>
                <a:cubicBezTo>
                  <a:pt x="549407" y="1256147"/>
                  <a:pt x="549407" y="1256052"/>
                  <a:pt x="552169" y="1253575"/>
                </a:cubicBezTo>
                <a:close/>
                <a:moveTo>
                  <a:pt x="470826" y="1233858"/>
                </a:moveTo>
                <a:cubicBezTo>
                  <a:pt x="460253" y="1233096"/>
                  <a:pt x="427106" y="1238145"/>
                  <a:pt x="450061" y="1248622"/>
                </a:cubicBezTo>
                <a:cubicBezTo>
                  <a:pt x="464730" y="1251479"/>
                  <a:pt x="520642" y="1245193"/>
                  <a:pt x="477970" y="1241288"/>
                </a:cubicBezTo>
                <a:cubicBezTo>
                  <a:pt x="471778" y="1239764"/>
                  <a:pt x="476350" y="1235287"/>
                  <a:pt x="470826" y="1233858"/>
                </a:cubicBezTo>
                <a:close/>
                <a:moveTo>
                  <a:pt x="461301" y="1216904"/>
                </a:moveTo>
                <a:cubicBezTo>
                  <a:pt x="450823" y="1208617"/>
                  <a:pt x="438632" y="1213665"/>
                  <a:pt x="428059" y="1216904"/>
                </a:cubicBezTo>
                <a:lnTo>
                  <a:pt x="428059" y="1220428"/>
                </a:lnTo>
                <a:cubicBezTo>
                  <a:pt x="432535" y="1224333"/>
                  <a:pt x="440727" y="1221571"/>
                  <a:pt x="445109" y="1218713"/>
                </a:cubicBezTo>
                <a:cubicBezTo>
                  <a:pt x="450728" y="1218523"/>
                  <a:pt x="456824" y="1220333"/>
                  <a:pt x="461396" y="1216809"/>
                </a:cubicBezTo>
                <a:close/>
                <a:moveTo>
                  <a:pt x="460729" y="1047930"/>
                </a:moveTo>
                <a:cubicBezTo>
                  <a:pt x="457567" y="1045397"/>
                  <a:pt x="453843" y="1043663"/>
                  <a:pt x="449871" y="1042882"/>
                </a:cubicBezTo>
                <a:cubicBezTo>
                  <a:pt x="440346" y="1050026"/>
                  <a:pt x="425773" y="1042311"/>
                  <a:pt x="414914" y="1047835"/>
                </a:cubicBezTo>
                <a:lnTo>
                  <a:pt x="414914" y="1051454"/>
                </a:lnTo>
                <a:cubicBezTo>
                  <a:pt x="430030" y="1054550"/>
                  <a:pt x="445613" y="1054550"/>
                  <a:pt x="460729" y="1051454"/>
                </a:cubicBezTo>
                <a:close/>
                <a:moveTo>
                  <a:pt x="439965" y="1069171"/>
                </a:moveTo>
                <a:cubicBezTo>
                  <a:pt x="436155" y="1066599"/>
                  <a:pt x="429487" y="1068695"/>
                  <a:pt x="424820" y="1068028"/>
                </a:cubicBezTo>
                <a:cubicBezTo>
                  <a:pt x="420153" y="1071647"/>
                  <a:pt x="420153" y="1071647"/>
                  <a:pt x="424820" y="1075362"/>
                </a:cubicBezTo>
                <a:lnTo>
                  <a:pt x="432154" y="1075362"/>
                </a:lnTo>
                <a:cubicBezTo>
                  <a:pt x="433202" y="1073743"/>
                  <a:pt x="441203" y="1071362"/>
                  <a:pt x="440060" y="1069076"/>
                </a:cubicBezTo>
                <a:close/>
                <a:moveTo>
                  <a:pt x="414914" y="1125178"/>
                </a:moveTo>
                <a:cubicBezTo>
                  <a:pt x="413676" y="1133560"/>
                  <a:pt x="429392" y="1131179"/>
                  <a:pt x="433964" y="1129083"/>
                </a:cubicBezTo>
                <a:cubicBezTo>
                  <a:pt x="433964" y="1127845"/>
                  <a:pt x="433964" y="1126702"/>
                  <a:pt x="433964" y="1125464"/>
                </a:cubicBezTo>
                <a:cubicBezTo>
                  <a:pt x="430764" y="1122968"/>
                  <a:pt x="427106" y="1121121"/>
                  <a:pt x="423201" y="1120035"/>
                </a:cubicBezTo>
                <a:close/>
                <a:moveTo>
                  <a:pt x="412342" y="1141276"/>
                </a:moveTo>
                <a:cubicBezTo>
                  <a:pt x="396150" y="1150801"/>
                  <a:pt x="441489" y="1157182"/>
                  <a:pt x="447204" y="1147562"/>
                </a:cubicBezTo>
                <a:cubicBezTo>
                  <a:pt x="450157" y="1138799"/>
                  <a:pt x="435584" y="1142323"/>
                  <a:pt x="431392" y="1141752"/>
                </a:cubicBezTo>
                <a:cubicBezTo>
                  <a:pt x="422153" y="1136608"/>
                  <a:pt x="420534" y="1136608"/>
                  <a:pt x="412628" y="1141180"/>
                </a:cubicBezTo>
                <a:close/>
                <a:moveTo>
                  <a:pt x="404722" y="1196901"/>
                </a:moveTo>
                <a:lnTo>
                  <a:pt x="398722" y="1200712"/>
                </a:lnTo>
                <a:lnTo>
                  <a:pt x="391864" y="1200712"/>
                </a:lnTo>
                <a:cubicBezTo>
                  <a:pt x="387292" y="1204426"/>
                  <a:pt x="387292" y="1204521"/>
                  <a:pt x="391864" y="1208045"/>
                </a:cubicBezTo>
                <a:cubicBezTo>
                  <a:pt x="405580" y="1206617"/>
                  <a:pt x="424058" y="1213379"/>
                  <a:pt x="404818" y="1196806"/>
                </a:cubicBezTo>
                <a:close/>
                <a:moveTo>
                  <a:pt x="394150" y="634926"/>
                </a:moveTo>
                <a:cubicBezTo>
                  <a:pt x="392626" y="632354"/>
                  <a:pt x="388244" y="630926"/>
                  <a:pt x="384625" y="629116"/>
                </a:cubicBezTo>
                <a:cubicBezTo>
                  <a:pt x="379767" y="629688"/>
                  <a:pt x="374052" y="627783"/>
                  <a:pt x="369670" y="630450"/>
                </a:cubicBezTo>
                <a:cubicBezTo>
                  <a:pt x="368308" y="633603"/>
                  <a:pt x="368747" y="637241"/>
                  <a:pt x="370813" y="639975"/>
                </a:cubicBezTo>
                <a:lnTo>
                  <a:pt x="385482" y="639975"/>
                </a:lnTo>
                <a:close/>
                <a:moveTo>
                  <a:pt x="376528" y="1088507"/>
                </a:moveTo>
                <a:cubicBezTo>
                  <a:pt x="377767" y="1090221"/>
                  <a:pt x="387673" y="1091079"/>
                  <a:pt x="387577" y="1087364"/>
                </a:cubicBezTo>
                <a:cubicBezTo>
                  <a:pt x="385291" y="1085840"/>
                  <a:pt x="376909" y="1084887"/>
                  <a:pt x="376624" y="1088793"/>
                </a:cubicBezTo>
                <a:close/>
                <a:moveTo>
                  <a:pt x="371290" y="1163469"/>
                </a:moveTo>
                <a:cubicBezTo>
                  <a:pt x="344620" y="1174423"/>
                  <a:pt x="386339" y="1180423"/>
                  <a:pt x="388625" y="1169945"/>
                </a:cubicBezTo>
                <a:cubicBezTo>
                  <a:pt x="390911" y="1159468"/>
                  <a:pt x="378434" y="1164326"/>
                  <a:pt x="371385" y="1163755"/>
                </a:cubicBezTo>
                <a:close/>
                <a:moveTo>
                  <a:pt x="371957" y="1402546"/>
                </a:moveTo>
                <a:cubicBezTo>
                  <a:pt x="368337" y="1400127"/>
                  <a:pt x="364003" y="1399012"/>
                  <a:pt x="359669" y="1399403"/>
                </a:cubicBezTo>
                <a:cubicBezTo>
                  <a:pt x="353478" y="1397879"/>
                  <a:pt x="357955" y="1393402"/>
                  <a:pt x="352335" y="1391973"/>
                </a:cubicBezTo>
                <a:cubicBezTo>
                  <a:pt x="342143" y="1391973"/>
                  <a:pt x="331951" y="1390259"/>
                  <a:pt x="323760" y="1397117"/>
                </a:cubicBezTo>
                <a:cubicBezTo>
                  <a:pt x="325284" y="1401022"/>
                  <a:pt x="333857" y="1397879"/>
                  <a:pt x="336238" y="1401213"/>
                </a:cubicBezTo>
                <a:lnTo>
                  <a:pt x="336238" y="1405308"/>
                </a:lnTo>
                <a:cubicBezTo>
                  <a:pt x="358050" y="1423311"/>
                  <a:pt x="476065" y="1393021"/>
                  <a:pt x="389197" y="1390259"/>
                </a:cubicBezTo>
                <a:cubicBezTo>
                  <a:pt x="389197" y="1391497"/>
                  <a:pt x="389197" y="1392640"/>
                  <a:pt x="389197" y="1394354"/>
                </a:cubicBezTo>
                <a:close/>
                <a:moveTo>
                  <a:pt x="360241" y="1450171"/>
                </a:moveTo>
                <a:cubicBezTo>
                  <a:pt x="365356" y="1447676"/>
                  <a:pt x="370204" y="1444675"/>
                  <a:pt x="374719" y="1441218"/>
                </a:cubicBezTo>
                <a:cubicBezTo>
                  <a:pt x="372337" y="1438932"/>
                  <a:pt x="368623" y="1439980"/>
                  <a:pt x="365765" y="1439694"/>
                </a:cubicBezTo>
                <a:cubicBezTo>
                  <a:pt x="358240" y="1444551"/>
                  <a:pt x="349859" y="1443028"/>
                  <a:pt x="342810" y="1449219"/>
                </a:cubicBezTo>
                <a:cubicBezTo>
                  <a:pt x="347953" y="1452933"/>
                  <a:pt x="354335" y="1450933"/>
                  <a:pt x="360336" y="1450552"/>
                </a:cubicBezTo>
                <a:close/>
                <a:moveTo>
                  <a:pt x="344905" y="1506655"/>
                </a:moveTo>
                <a:lnTo>
                  <a:pt x="336047" y="1511607"/>
                </a:lnTo>
                <a:cubicBezTo>
                  <a:pt x="342143" y="1516275"/>
                  <a:pt x="350049" y="1511607"/>
                  <a:pt x="355764" y="1507893"/>
                </a:cubicBezTo>
                <a:cubicBezTo>
                  <a:pt x="352478" y="1506026"/>
                  <a:pt x="348535" y="1505712"/>
                  <a:pt x="345001" y="1507035"/>
                </a:cubicBezTo>
                <a:close/>
                <a:moveTo>
                  <a:pt x="345858" y="1420930"/>
                </a:moveTo>
                <a:cubicBezTo>
                  <a:pt x="354049" y="1416262"/>
                  <a:pt x="333094" y="1415976"/>
                  <a:pt x="330523" y="1418548"/>
                </a:cubicBezTo>
                <a:cubicBezTo>
                  <a:pt x="331380" y="1424358"/>
                  <a:pt x="341953" y="1420834"/>
                  <a:pt x="345953" y="1421691"/>
                </a:cubicBezTo>
                <a:close/>
                <a:moveTo>
                  <a:pt x="319474" y="2854442"/>
                </a:moveTo>
                <a:lnTo>
                  <a:pt x="306615" y="2854442"/>
                </a:lnTo>
                <a:cubicBezTo>
                  <a:pt x="301852" y="2858157"/>
                  <a:pt x="301852" y="2858157"/>
                  <a:pt x="306615" y="2861871"/>
                </a:cubicBezTo>
                <a:lnTo>
                  <a:pt x="319474" y="2861871"/>
                </a:lnTo>
                <a:cubicBezTo>
                  <a:pt x="324332" y="2858919"/>
                  <a:pt x="324332" y="2858919"/>
                  <a:pt x="319569" y="2855204"/>
                </a:cubicBezTo>
                <a:close/>
                <a:moveTo>
                  <a:pt x="306996" y="2965123"/>
                </a:moveTo>
                <a:cubicBezTo>
                  <a:pt x="321284" y="2966932"/>
                  <a:pt x="336333" y="2973505"/>
                  <a:pt x="349001" y="2963217"/>
                </a:cubicBezTo>
                <a:lnTo>
                  <a:pt x="349001" y="2960074"/>
                </a:lnTo>
                <a:lnTo>
                  <a:pt x="388244" y="2938071"/>
                </a:lnTo>
                <a:cubicBezTo>
                  <a:pt x="375671" y="2926356"/>
                  <a:pt x="355954" y="2933214"/>
                  <a:pt x="342619" y="2937500"/>
                </a:cubicBezTo>
                <a:lnTo>
                  <a:pt x="342619" y="2941024"/>
                </a:lnTo>
                <a:lnTo>
                  <a:pt x="336238" y="2944834"/>
                </a:lnTo>
                <a:cubicBezTo>
                  <a:pt x="338619" y="2948072"/>
                  <a:pt x="347096" y="2944834"/>
                  <a:pt x="348620" y="2948739"/>
                </a:cubicBezTo>
                <a:cubicBezTo>
                  <a:pt x="335742" y="2955798"/>
                  <a:pt x="321064" y="2958912"/>
                  <a:pt x="306424" y="2957693"/>
                </a:cubicBezTo>
                <a:cubicBezTo>
                  <a:pt x="301852" y="2962265"/>
                  <a:pt x="301852" y="2962360"/>
                  <a:pt x="307091" y="2965885"/>
                </a:cubicBezTo>
                <a:close/>
                <a:moveTo>
                  <a:pt x="388339" y="2882255"/>
                </a:moveTo>
                <a:lnTo>
                  <a:pt x="388339" y="2878731"/>
                </a:lnTo>
                <a:cubicBezTo>
                  <a:pt x="384148" y="2874349"/>
                  <a:pt x="375385" y="2877397"/>
                  <a:pt x="371194" y="2880160"/>
                </a:cubicBezTo>
                <a:cubicBezTo>
                  <a:pt x="359079" y="2880836"/>
                  <a:pt x="347077" y="2882817"/>
                  <a:pt x="335380" y="2886065"/>
                </a:cubicBezTo>
                <a:cubicBezTo>
                  <a:pt x="325284" y="2890637"/>
                  <a:pt x="317283" y="2881112"/>
                  <a:pt x="304996" y="2883969"/>
                </a:cubicBezTo>
                <a:cubicBezTo>
                  <a:pt x="291470" y="2907782"/>
                  <a:pt x="379767" y="2894257"/>
                  <a:pt x="388435" y="2883017"/>
                </a:cubicBezTo>
                <a:close/>
                <a:moveTo>
                  <a:pt x="391483" y="1472555"/>
                </a:moveTo>
                <a:cubicBezTo>
                  <a:pt x="408247" y="1463030"/>
                  <a:pt x="426916" y="1473412"/>
                  <a:pt x="444727" y="1472555"/>
                </a:cubicBezTo>
                <a:cubicBezTo>
                  <a:pt x="455395" y="1459410"/>
                  <a:pt x="419200" y="1467030"/>
                  <a:pt x="410057" y="1465126"/>
                </a:cubicBezTo>
                <a:cubicBezTo>
                  <a:pt x="403799" y="1457982"/>
                  <a:pt x="393302" y="1456372"/>
                  <a:pt x="385196" y="1461315"/>
                </a:cubicBezTo>
                <a:cubicBezTo>
                  <a:pt x="377586" y="1460792"/>
                  <a:pt x="369937" y="1461430"/>
                  <a:pt x="362527" y="1463221"/>
                </a:cubicBezTo>
                <a:cubicBezTo>
                  <a:pt x="362527" y="1465126"/>
                  <a:pt x="360241" y="1467792"/>
                  <a:pt x="366527" y="1468364"/>
                </a:cubicBezTo>
                <a:cubicBezTo>
                  <a:pt x="376814" y="1461696"/>
                  <a:pt x="381005" y="1475794"/>
                  <a:pt x="391578" y="1473317"/>
                </a:cubicBezTo>
                <a:close/>
                <a:moveTo>
                  <a:pt x="509878" y="2762145"/>
                </a:moveTo>
                <a:cubicBezTo>
                  <a:pt x="507497" y="2761002"/>
                  <a:pt x="505307" y="2759764"/>
                  <a:pt x="503116" y="2758621"/>
                </a:cubicBezTo>
                <a:cubicBezTo>
                  <a:pt x="497972" y="2759287"/>
                  <a:pt x="492257" y="2757382"/>
                  <a:pt x="487590" y="2760240"/>
                </a:cubicBezTo>
                <a:cubicBezTo>
                  <a:pt x="487590" y="2767479"/>
                  <a:pt x="484447" y="2769765"/>
                  <a:pt x="497115" y="2769765"/>
                </a:cubicBezTo>
                <a:lnTo>
                  <a:pt x="502925" y="2766145"/>
                </a:lnTo>
                <a:cubicBezTo>
                  <a:pt x="506830" y="2767384"/>
                  <a:pt x="517403" y="2766812"/>
                  <a:pt x="509974" y="2762907"/>
                </a:cubicBezTo>
                <a:close/>
                <a:moveTo>
                  <a:pt x="349382" y="1003353"/>
                </a:moveTo>
                <a:cubicBezTo>
                  <a:pt x="357097" y="1004878"/>
                  <a:pt x="368432" y="1012021"/>
                  <a:pt x="375576" y="1007068"/>
                </a:cubicBezTo>
                <a:cubicBezTo>
                  <a:pt x="378243" y="992495"/>
                  <a:pt x="356907" y="997353"/>
                  <a:pt x="349382" y="1003353"/>
                </a:cubicBezTo>
                <a:close/>
                <a:moveTo>
                  <a:pt x="325284" y="1170517"/>
                </a:moveTo>
                <a:cubicBezTo>
                  <a:pt x="322426" y="1168231"/>
                  <a:pt x="315759" y="1166040"/>
                  <a:pt x="316330" y="1171279"/>
                </a:cubicBezTo>
                <a:cubicBezTo>
                  <a:pt x="318997" y="1177471"/>
                  <a:pt x="335380" y="1175375"/>
                  <a:pt x="342715" y="1172994"/>
                </a:cubicBezTo>
                <a:cubicBezTo>
                  <a:pt x="338143" y="1169184"/>
                  <a:pt x="330618" y="1172422"/>
                  <a:pt x="325284" y="1170517"/>
                </a:cubicBezTo>
                <a:close/>
                <a:moveTo>
                  <a:pt x="326332" y="1060599"/>
                </a:moveTo>
                <a:lnTo>
                  <a:pt x="319855" y="1060599"/>
                </a:lnTo>
                <a:cubicBezTo>
                  <a:pt x="315092" y="1064123"/>
                  <a:pt x="315092" y="1064123"/>
                  <a:pt x="319855" y="1067933"/>
                </a:cubicBezTo>
                <a:lnTo>
                  <a:pt x="326332" y="1067933"/>
                </a:lnTo>
                <a:cubicBezTo>
                  <a:pt x="330904" y="1064314"/>
                  <a:pt x="330904" y="1064314"/>
                  <a:pt x="326332" y="1060599"/>
                </a:cubicBezTo>
                <a:close/>
                <a:moveTo>
                  <a:pt x="293756" y="644166"/>
                </a:moveTo>
                <a:lnTo>
                  <a:pt x="319664" y="644166"/>
                </a:lnTo>
                <a:cubicBezTo>
                  <a:pt x="324427" y="640260"/>
                  <a:pt x="324427" y="640260"/>
                  <a:pt x="319664" y="636736"/>
                </a:cubicBezTo>
                <a:lnTo>
                  <a:pt x="293756" y="636736"/>
                </a:lnTo>
                <a:cubicBezTo>
                  <a:pt x="288803" y="640641"/>
                  <a:pt x="288803" y="640641"/>
                  <a:pt x="293756" y="644166"/>
                </a:cubicBezTo>
                <a:close/>
                <a:moveTo>
                  <a:pt x="271563" y="1332061"/>
                </a:moveTo>
                <a:cubicBezTo>
                  <a:pt x="293842" y="1336557"/>
                  <a:pt x="316597" y="1338195"/>
                  <a:pt x="339286" y="1336919"/>
                </a:cubicBezTo>
                <a:cubicBezTo>
                  <a:pt x="344905" y="1335490"/>
                  <a:pt x="340524" y="1331014"/>
                  <a:pt x="346239" y="1329585"/>
                </a:cubicBezTo>
                <a:cubicBezTo>
                  <a:pt x="351954" y="1328156"/>
                  <a:pt x="361574" y="1331299"/>
                  <a:pt x="367956" y="1328251"/>
                </a:cubicBezTo>
                <a:cubicBezTo>
                  <a:pt x="358431" y="1319869"/>
                  <a:pt x="344810" y="1310916"/>
                  <a:pt x="333094" y="1322060"/>
                </a:cubicBezTo>
                <a:cubicBezTo>
                  <a:pt x="313854" y="1325394"/>
                  <a:pt x="287279" y="1323584"/>
                  <a:pt x="271563" y="1332061"/>
                </a:cubicBezTo>
                <a:close/>
                <a:moveTo>
                  <a:pt x="254132" y="2740999"/>
                </a:moveTo>
                <a:cubicBezTo>
                  <a:pt x="249370" y="2744619"/>
                  <a:pt x="249370" y="2744714"/>
                  <a:pt x="254132" y="2748334"/>
                </a:cubicBezTo>
                <a:lnTo>
                  <a:pt x="266991" y="2748334"/>
                </a:lnTo>
                <a:cubicBezTo>
                  <a:pt x="271563" y="2744714"/>
                  <a:pt x="271563" y="2744714"/>
                  <a:pt x="266991" y="2740999"/>
                </a:cubicBezTo>
                <a:close/>
                <a:moveTo>
                  <a:pt x="262895" y="2716520"/>
                </a:moveTo>
                <a:lnTo>
                  <a:pt x="254037" y="2711472"/>
                </a:lnTo>
                <a:lnTo>
                  <a:pt x="244512" y="2717091"/>
                </a:lnTo>
                <a:cubicBezTo>
                  <a:pt x="248322" y="2720997"/>
                  <a:pt x="266991" y="2727569"/>
                  <a:pt x="262895" y="2716520"/>
                </a:cubicBezTo>
                <a:close/>
                <a:moveTo>
                  <a:pt x="201364" y="2836630"/>
                </a:moveTo>
                <a:cubicBezTo>
                  <a:pt x="214318" y="2823676"/>
                  <a:pt x="185838" y="2833772"/>
                  <a:pt x="181171" y="2832820"/>
                </a:cubicBezTo>
                <a:cubicBezTo>
                  <a:pt x="175170" y="2829105"/>
                  <a:pt x="159644" y="2819295"/>
                  <a:pt x="158501" y="2831296"/>
                </a:cubicBezTo>
                <a:lnTo>
                  <a:pt x="152119" y="2835297"/>
                </a:lnTo>
                <a:cubicBezTo>
                  <a:pt x="151072" y="2842917"/>
                  <a:pt x="163549" y="2841012"/>
                  <a:pt x="168407" y="2836821"/>
                </a:cubicBezTo>
                <a:cubicBezTo>
                  <a:pt x="179551" y="2836821"/>
                  <a:pt x="190505" y="2836916"/>
                  <a:pt x="201364" y="2836630"/>
                </a:cubicBezTo>
                <a:close/>
                <a:moveTo>
                  <a:pt x="188314" y="2969314"/>
                </a:moveTo>
                <a:cubicBezTo>
                  <a:pt x="207364" y="2971600"/>
                  <a:pt x="246322" y="2961122"/>
                  <a:pt x="201364" y="2958074"/>
                </a:cubicBezTo>
                <a:cubicBezTo>
                  <a:pt x="197363" y="2955788"/>
                  <a:pt x="190029" y="2953121"/>
                  <a:pt x="191839" y="2960169"/>
                </a:cubicBezTo>
                <a:lnTo>
                  <a:pt x="185266" y="2964170"/>
                </a:lnTo>
                <a:cubicBezTo>
                  <a:pt x="185171" y="2965980"/>
                  <a:pt x="184028" y="2967980"/>
                  <a:pt x="188314" y="2969314"/>
                </a:cubicBezTo>
                <a:close/>
                <a:moveTo>
                  <a:pt x="274039" y="2987887"/>
                </a:moveTo>
                <a:cubicBezTo>
                  <a:pt x="304662" y="2986754"/>
                  <a:pt x="335323" y="2987964"/>
                  <a:pt x="365765" y="2991507"/>
                </a:cubicBezTo>
                <a:cubicBezTo>
                  <a:pt x="370813" y="2987887"/>
                  <a:pt x="370813" y="2987887"/>
                  <a:pt x="365765" y="2984173"/>
                </a:cubicBezTo>
                <a:cubicBezTo>
                  <a:pt x="342619" y="2977648"/>
                  <a:pt x="318502" y="2975228"/>
                  <a:pt x="294518" y="2977029"/>
                </a:cubicBezTo>
                <a:cubicBezTo>
                  <a:pt x="260895" y="2984363"/>
                  <a:pt x="224414" y="2981887"/>
                  <a:pt x="192124" y="2990650"/>
                </a:cubicBezTo>
                <a:cubicBezTo>
                  <a:pt x="201649" y="3007318"/>
                  <a:pt x="227081" y="2996555"/>
                  <a:pt x="242512" y="2991602"/>
                </a:cubicBezTo>
                <a:cubicBezTo>
                  <a:pt x="251275" y="2990554"/>
                  <a:pt x="265181" y="2994460"/>
                  <a:pt x="273754" y="2987887"/>
                </a:cubicBezTo>
                <a:close/>
                <a:moveTo>
                  <a:pt x="325665" y="3027892"/>
                </a:moveTo>
                <a:cubicBezTo>
                  <a:pt x="334695" y="3029949"/>
                  <a:pt x="344153" y="3028911"/>
                  <a:pt x="352525" y="3024939"/>
                </a:cubicBezTo>
                <a:cubicBezTo>
                  <a:pt x="358612" y="3028226"/>
                  <a:pt x="365603" y="3029426"/>
                  <a:pt x="372433" y="3028369"/>
                </a:cubicBezTo>
                <a:cubicBezTo>
                  <a:pt x="378148" y="3027130"/>
                  <a:pt x="373671" y="3022558"/>
                  <a:pt x="379100" y="3021034"/>
                </a:cubicBezTo>
                <a:lnTo>
                  <a:pt x="385672" y="3021034"/>
                </a:lnTo>
                <a:cubicBezTo>
                  <a:pt x="391197" y="3019510"/>
                  <a:pt x="386625" y="3015034"/>
                  <a:pt x="393102" y="3013605"/>
                </a:cubicBezTo>
                <a:cubicBezTo>
                  <a:pt x="407770" y="3015605"/>
                  <a:pt x="423868" y="3010176"/>
                  <a:pt x="437393" y="3010176"/>
                </a:cubicBezTo>
                <a:lnTo>
                  <a:pt x="452633" y="3017986"/>
                </a:lnTo>
                <a:cubicBezTo>
                  <a:pt x="456443" y="3022273"/>
                  <a:pt x="452062" y="3025606"/>
                  <a:pt x="457586" y="3028273"/>
                </a:cubicBezTo>
                <a:cubicBezTo>
                  <a:pt x="462349" y="3027607"/>
                  <a:pt x="470350" y="3030083"/>
                  <a:pt x="474160" y="3025987"/>
                </a:cubicBezTo>
                <a:cubicBezTo>
                  <a:pt x="474160" y="3022844"/>
                  <a:pt x="477970" y="3021034"/>
                  <a:pt x="480065" y="3018748"/>
                </a:cubicBezTo>
                <a:lnTo>
                  <a:pt x="475303" y="3015986"/>
                </a:lnTo>
                <a:cubicBezTo>
                  <a:pt x="486352" y="3003985"/>
                  <a:pt x="506926" y="3013700"/>
                  <a:pt x="520165" y="3008271"/>
                </a:cubicBezTo>
                <a:cubicBezTo>
                  <a:pt x="520165" y="3005509"/>
                  <a:pt x="520165" y="3005509"/>
                  <a:pt x="517879" y="3002841"/>
                </a:cubicBezTo>
                <a:cubicBezTo>
                  <a:pt x="495782" y="3008176"/>
                  <a:pt x="477684" y="2984553"/>
                  <a:pt x="457777" y="2995221"/>
                </a:cubicBezTo>
                <a:cubicBezTo>
                  <a:pt x="433488" y="2987601"/>
                  <a:pt x="421772" y="3001794"/>
                  <a:pt x="397769" y="3002460"/>
                </a:cubicBezTo>
                <a:lnTo>
                  <a:pt x="387577" y="2995221"/>
                </a:lnTo>
                <a:cubicBezTo>
                  <a:pt x="380148" y="2995888"/>
                  <a:pt x="375195" y="2993602"/>
                  <a:pt x="370147" y="2996746"/>
                </a:cubicBezTo>
                <a:cubicBezTo>
                  <a:pt x="367575" y="3001794"/>
                  <a:pt x="371194" y="3007318"/>
                  <a:pt x="367956" y="3012652"/>
                </a:cubicBezTo>
                <a:cubicBezTo>
                  <a:pt x="354716" y="3020844"/>
                  <a:pt x="336714" y="3018082"/>
                  <a:pt x="323284" y="3022939"/>
                </a:cubicBezTo>
                <a:cubicBezTo>
                  <a:pt x="323474" y="3024559"/>
                  <a:pt x="321569" y="3026654"/>
                  <a:pt x="325379" y="3027892"/>
                </a:cubicBezTo>
                <a:close/>
                <a:moveTo>
                  <a:pt x="359098" y="3227441"/>
                </a:moveTo>
                <a:lnTo>
                  <a:pt x="333094" y="3227441"/>
                </a:lnTo>
                <a:cubicBezTo>
                  <a:pt x="328427" y="3231251"/>
                  <a:pt x="328427" y="3231251"/>
                  <a:pt x="333094" y="3234775"/>
                </a:cubicBezTo>
                <a:lnTo>
                  <a:pt x="359002" y="3234775"/>
                </a:lnTo>
                <a:cubicBezTo>
                  <a:pt x="363860" y="3230965"/>
                  <a:pt x="363860" y="3230965"/>
                  <a:pt x="358812" y="3227441"/>
                </a:cubicBezTo>
                <a:close/>
                <a:moveTo>
                  <a:pt x="365765" y="3157528"/>
                </a:moveTo>
                <a:cubicBezTo>
                  <a:pt x="377833" y="3156023"/>
                  <a:pt x="390063" y="3158575"/>
                  <a:pt x="400532" y="3164766"/>
                </a:cubicBezTo>
                <a:cubicBezTo>
                  <a:pt x="426106" y="3155127"/>
                  <a:pt x="453052" y="3149631"/>
                  <a:pt x="480351" y="3148479"/>
                </a:cubicBezTo>
                <a:cubicBezTo>
                  <a:pt x="480351" y="3147336"/>
                  <a:pt x="480351" y="3146098"/>
                  <a:pt x="481018" y="3144764"/>
                </a:cubicBezTo>
                <a:lnTo>
                  <a:pt x="474541" y="3140859"/>
                </a:lnTo>
                <a:cubicBezTo>
                  <a:pt x="474541" y="3131334"/>
                  <a:pt x="457872" y="3136573"/>
                  <a:pt x="451014" y="3135048"/>
                </a:cubicBezTo>
                <a:cubicBezTo>
                  <a:pt x="440927" y="3129667"/>
                  <a:pt x="428811" y="3129667"/>
                  <a:pt x="418724" y="3135048"/>
                </a:cubicBezTo>
                <a:cubicBezTo>
                  <a:pt x="403865" y="3125523"/>
                  <a:pt x="385006" y="3137144"/>
                  <a:pt x="371099" y="3142478"/>
                </a:cubicBezTo>
                <a:cubicBezTo>
                  <a:pt x="363660" y="3141478"/>
                  <a:pt x="356116" y="3143393"/>
                  <a:pt x="350049" y="3147812"/>
                </a:cubicBezTo>
                <a:close/>
                <a:moveTo>
                  <a:pt x="421867" y="3232966"/>
                </a:moveTo>
                <a:lnTo>
                  <a:pt x="412342" y="3227441"/>
                </a:lnTo>
                <a:cubicBezTo>
                  <a:pt x="407732" y="3228117"/>
                  <a:pt x="403065" y="3226803"/>
                  <a:pt x="399484" y="3223821"/>
                </a:cubicBezTo>
                <a:lnTo>
                  <a:pt x="384053" y="3223821"/>
                </a:lnTo>
                <a:cubicBezTo>
                  <a:pt x="367861" y="3232489"/>
                  <a:pt x="379005" y="3236204"/>
                  <a:pt x="391768" y="3234775"/>
                </a:cubicBezTo>
                <a:cubicBezTo>
                  <a:pt x="401103" y="3240481"/>
                  <a:pt x="413009" y="3239757"/>
                  <a:pt x="421582" y="3232966"/>
                </a:cubicBezTo>
                <a:close/>
                <a:moveTo>
                  <a:pt x="428059" y="3206962"/>
                </a:moveTo>
                <a:cubicBezTo>
                  <a:pt x="414628" y="3196295"/>
                  <a:pt x="399484" y="3204200"/>
                  <a:pt x="384625" y="3205247"/>
                </a:cubicBezTo>
                <a:cubicBezTo>
                  <a:pt x="362146" y="3219154"/>
                  <a:pt x="389292" y="3217535"/>
                  <a:pt x="399674" y="3209439"/>
                </a:cubicBezTo>
                <a:cubicBezTo>
                  <a:pt x="407866" y="3216201"/>
                  <a:pt x="419391" y="3209439"/>
                  <a:pt x="427773" y="3206962"/>
                </a:cubicBezTo>
                <a:close/>
                <a:moveTo>
                  <a:pt x="486161" y="3180578"/>
                </a:moveTo>
                <a:cubicBezTo>
                  <a:pt x="455872" y="3176387"/>
                  <a:pt x="425868" y="3183340"/>
                  <a:pt x="396150" y="3184769"/>
                </a:cubicBezTo>
                <a:cubicBezTo>
                  <a:pt x="397484" y="3200676"/>
                  <a:pt x="427011" y="3182483"/>
                  <a:pt x="435012" y="3188769"/>
                </a:cubicBezTo>
                <a:lnTo>
                  <a:pt x="435012" y="3192389"/>
                </a:lnTo>
                <a:cubicBezTo>
                  <a:pt x="444537" y="3197056"/>
                  <a:pt x="455300" y="3190294"/>
                  <a:pt x="464730" y="3186960"/>
                </a:cubicBezTo>
                <a:cubicBezTo>
                  <a:pt x="470445" y="3187436"/>
                  <a:pt x="484637" y="3186960"/>
                  <a:pt x="485875" y="3180578"/>
                </a:cubicBezTo>
                <a:close/>
                <a:moveTo>
                  <a:pt x="546455" y="3115617"/>
                </a:moveTo>
                <a:cubicBezTo>
                  <a:pt x="546455" y="3114665"/>
                  <a:pt x="543883" y="3113998"/>
                  <a:pt x="542740" y="3113332"/>
                </a:cubicBezTo>
                <a:cubicBezTo>
                  <a:pt x="536196" y="3112398"/>
                  <a:pt x="529529" y="3113569"/>
                  <a:pt x="523690" y="3116665"/>
                </a:cubicBezTo>
                <a:lnTo>
                  <a:pt x="511879" y="3109997"/>
                </a:lnTo>
                <a:cubicBezTo>
                  <a:pt x="498163" y="3114379"/>
                  <a:pt x="494829" y="3123809"/>
                  <a:pt x="484732" y="3109521"/>
                </a:cubicBezTo>
                <a:cubicBezTo>
                  <a:pt x="472636" y="3112189"/>
                  <a:pt x="459777" y="3111712"/>
                  <a:pt x="448918" y="3119046"/>
                </a:cubicBezTo>
                <a:lnTo>
                  <a:pt x="455014" y="3122857"/>
                </a:lnTo>
                <a:cubicBezTo>
                  <a:pt x="454062" y="3133905"/>
                  <a:pt x="474064" y="3121142"/>
                  <a:pt x="480446" y="3121047"/>
                </a:cubicBezTo>
                <a:cubicBezTo>
                  <a:pt x="499401" y="3123523"/>
                  <a:pt x="533596" y="3138287"/>
                  <a:pt x="545978" y="3115617"/>
                </a:cubicBezTo>
                <a:close/>
                <a:moveTo>
                  <a:pt x="555980" y="2250843"/>
                </a:moveTo>
                <a:cubicBezTo>
                  <a:pt x="571981" y="2242842"/>
                  <a:pt x="591127" y="2251510"/>
                  <a:pt x="605509" y="2237984"/>
                </a:cubicBezTo>
                <a:cubicBezTo>
                  <a:pt x="595413" y="2237984"/>
                  <a:pt x="568267" y="2225030"/>
                  <a:pt x="565314" y="2237984"/>
                </a:cubicBezTo>
                <a:cubicBezTo>
                  <a:pt x="558932" y="2250081"/>
                  <a:pt x="502259" y="2235126"/>
                  <a:pt x="517022" y="2250652"/>
                </a:cubicBezTo>
                <a:close/>
                <a:moveTo>
                  <a:pt x="584555" y="2258082"/>
                </a:moveTo>
                <a:cubicBezTo>
                  <a:pt x="578649" y="2256748"/>
                  <a:pt x="571696" y="2251700"/>
                  <a:pt x="566171" y="2256367"/>
                </a:cubicBezTo>
                <a:lnTo>
                  <a:pt x="566171" y="2260273"/>
                </a:lnTo>
                <a:cubicBezTo>
                  <a:pt x="574001" y="2265168"/>
                  <a:pt x="583373" y="2266959"/>
                  <a:pt x="592460" y="2265321"/>
                </a:cubicBezTo>
                <a:lnTo>
                  <a:pt x="592460" y="2260177"/>
                </a:lnTo>
                <a:cubicBezTo>
                  <a:pt x="589898" y="2258758"/>
                  <a:pt x="587012" y="2258034"/>
                  <a:pt x="584078" y="2258082"/>
                </a:cubicBezTo>
                <a:close/>
                <a:moveTo>
                  <a:pt x="569029" y="2283990"/>
                </a:moveTo>
                <a:cubicBezTo>
                  <a:pt x="582268" y="2283228"/>
                  <a:pt x="594270" y="2287038"/>
                  <a:pt x="604938" y="2278846"/>
                </a:cubicBezTo>
                <a:cubicBezTo>
                  <a:pt x="591889" y="2273893"/>
                  <a:pt x="573220" y="2277132"/>
                  <a:pt x="559409" y="2277417"/>
                </a:cubicBezTo>
                <a:close/>
                <a:moveTo>
                  <a:pt x="608843" y="2302468"/>
                </a:moveTo>
                <a:lnTo>
                  <a:pt x="595984" y="2302468"/>
                </a:lnTo>
                <a:cubicBezTo>
                  <a:pt x="591127" y="2305992"/>
                  <a:pt x="591127" y="2305992"/>
                  <a:pt x="595984" y="2309803"/>
                </a:cubicBezTo>
                <a:lnTo>
                  <a:pt x="608938" y="2309803"/>
                </a:lnTo>
                <a:cubicBezTo>
                  <a:pt x="613415" y="2306279"/>
                  <a:pt x="613415" y="2306279"/>
                  <a:pt x="608748" y="230246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498" name="Google Shape;498;p26"/>
          <p:cNvSpPr/>
          <p:nvPr/>
        </p:nvSpPr>
        <p:spPr>
          <a:xfrm flipH="1" rot="5400000">
            <a:off x="1690882" y="875380"/>
            <a:ext cx="718829" cy="2717711"/>
          </a:xfrm>
          <a:custGeom>
            <a:rect b="b" l="l" r="r" t="t"/>
            <a:pathLst>
              <a:path extrusionOk="0" h="4606289" w="670237">
                <a:moveTo>
                  <a:pt x="638371" y="4605709"/>
                </a:moveTo>
                <a:lnTo>
                  <a:pt x="40486" y="4605709"/>
                </a:lnTo>
                <a:lnTo>
                  <a:pt x="40486" y="4600280"/>
                </a:lnTo>
                <a:lnTo>
                  <a:pt x="46678" y="4596374"/>
                </a:lnTo>
                <a:lnTo>
                  <a:pt x="40867" y="4592564"/>
                </a:lnTo>
                <a:cubicBezTo>
                  <a:pt x="48297" y="4590564"/>
                  <a:pt x="46582" y="4584659"/>
                  <a:pt x="47344" y="4579610"/>
                </a:cubicBezTo>
                <a:cubicBezTo>
                  <a:pt x="41153" y="4573609"/>
                  <a:pt x="36200" y="4572180"/>
                  <a:pt x="46868" y="4566942"/>
                </a:cubicBezTo>
                <a:lnTo>
                  <a:pt x="46868" y="4534080"/>
                </a:lnTo>
                <a:lnTo>
                  <a:pt x="53631" y="4530081"/>
                </a:lnTo>
                <a:lnTo>
                  <a:pt x="53631" y="4526461"/>
                </a:lnTo>
                <a:lnTo>
                  <a:pt x="46868" y="4522365"/>
                </a:lnTo>
                <a:lnTo>
                  <a:pt x="46868" y="4515412"/>
                </a:lnTo>
                <a:lnTo>
                  <a:pt x="40867" y="4511602"/>
                </a:lnTo>
                <a:lnTo>
                  <a:pt x="40867" y="4504076"/>
                </a:lnTo>
                <a:lnTo>
                  <a:pt x="46582" y="4500934"/>
                </a:lnTo>
                <a:cubicBezTo>
                  <a:pt x="48011" y="4493504"/>
                  <a:pt x="46582" y="4485599"/>
                  <a:pt x="47630" y="4478169"/>
                </a:cubicBezTo>
                <a:lnTo>
                  <a:pt x="53250" y="4475026"/>
                </a:lnTo>
                <a:lnTo>
                  <a:pt x="53250" y="4463881"/>
                </a:lnTo>
                <a:lnTo>
                  <a:pt x="47249" y="4460071"/>
                </a:lnTo>
                <a:lnTo>
                  <a:pt x="47249" y="4430734"/>
                </a:lnTo>
                <a:lnTo>
                  <a:pt x="53726" y="4426829"/>
                </a:lnTo>
                <a:lnTo>
                  <a:pt x="53726" y="4415970"/>
                </a:lnTo>
                <a:lnTo>
                  <a:pt x="59917" y="4412066"/>
                </a:lnTo>
                <a:lnTo>
                  <a:pt x="59917" y="4405017"/>
                </a:lnTo>
                <a:cubicBezTo>
                  <a:pt x="52774" y="4401778"/>
                  <a:pt x="54679" y="4397683"/>
                  <a:pt x="48202" y="4394254"/>
                </a:cubicBezTo>
                <a:cubicBezTo>
                  <a:pt x="43915" y="4390730"/>
                  <a:pt x="50297" y="4388253"/>
                  <a:pt x="53631" y="4386443"/>
                </a:cubicBezTo>
                <a:cubicBezTo>
                  <a:pt x="53631" y="4378538"/>
                  <a:pt x="51059" y="4372918"/>
                  <a:pt x="63156" y="4373203"/>
                </a:cubicBezTo>
                <a:lnTo>
                  <a:pt x="73443" y="4368060"/>
                </a:lnTo>
                <a:cubicBezTo>
                  <a:pt x="66013" y="4363964"/>
                  <a:pt x="53250" y="4368631"/>
                  <a:pt x="48011" y="4360059"/>
                </a:cubicBezTo>
                <a:lnTo>
                  <a:pt x="52678" y="4357487"/>
                </a:lnTo>
                <a:cubicBezTo>
                  <a:pt x="46392" y="4352153"/>
                  <a:pt x="44106" y="4350343"/>
                  <a:pt x="53536" y="4345771"/>
                </a:cubicBezTo>
                <a:lnTo>
                  <a:pt x="53536" y="4320435"/>
                </a:lnTo>
                <a:cubicBezTo>
                  <a:pt x="59441" y="4317291"/>
                  <a:pt x="68109" y="4317673"/>
                  <a:pt x="73348" y="4312529"/>
                </a:cubicBezTo>
                <a:cubicBezTo>
                  <a:pt x="74014" y="4303004"/>
                  <a:pt x="58870" y="4311006"/>
                  <a:pt x="59155" y="4301099"/>
                </a:cubicBezTo>
                <a:lnTo>
                  <a:pt x="40105" y="4290622"/>
                </a:lnTo>
                <a:cubicBezTo>
                  <a:pt x="44582" y="4288050"/>
                  <a:pt x="49059" y="4285478"/>
                  <a:pt x="52774" y="4283192"/>
                </a:cubicBezTo>
                <a:lnTo>
                  <a:pt x="52774" y="4268333"/>
                </a:lnTo>
                <a:cubicBezTo>
                  <a:pt x="44201" y="4263095"/>
                  <a:pt x="44201" y="4262809"/>
                  <a:pt x="52774" y="4257665"/>
                </a:cubicBezTo>
                <a:lnTo>
                  <a:pt x="52774" y="4250141"/>
                </a:lnTo>
                <a:lnTo>
                  <a:pt x="46963" y="4246426"/>
                </a:lnTo>
                <a:lnTo>
                  <a:pt x="59346" y="4238901"/>
                </a:lnTo>
                <a:lnTo>
                  <a:pt x="52774" y="4234710"/>
                </a:lnTo>
                <a:lnTo>
                  <a:pt x="52774" y="4227756"/>
                </a:lnTo>
                <a:cubicBezTo>
                  <a:pt x="44201" y="4222518"/>
                  <a:pt x="44201" y="4222327"/>
                  <a:pt x="52774" y="4217088"/>
                </a:cubicBezTo>
                <a:lnTo>
                  <a:pt x="52774" y="4099550"/>
                </a:lnTo>
                <a:lnTo>
                  <a:pt x="59346" y="4095359"/>
                </a:lnTo>
                <a:lnTo>
                  <a:pt x="53250" y="4091549"/>
                </a:lnTo>
                <a:lnTo>
                  <a:pt x="59727" y="4087739"/>
                </a:lnTo>
                <a:cubicBezTo>
                  <a:pt x="59727" y="4086405"/>
                  <a:pt x="59727" y="4085167"/>
                  <a:pt x="59727" y="4084024"/>
                </a:cubicBezTo>
                <a:cubicBezTo>
                  <a:pt x="48964" y="4080595"/>
                  <a:pt x="54964" y="4066784"/>
                  <a:pt x="53536" y="4058402"/>
                </a:cubicBezTo>
                <a:cubicBezTo>
                  <a:pt x="66490" y="4052782"/>
                  <a:pt x="57631" y="4034113"/>
                  <a:pt x="60013" y="4022493"/>
                </a:cubicBezTo>
                <a:cubicBezTo>
                  <a:pt x="43793" y="4017254"/>
                  <a:pt x="26301" y="4017635"/>
                  <a:pt x="10292" y="4023445"/>
                </a:cubicBezTo>
                <a:cubicBezTo>
                  <a:pt x="-23141" y="4015159"/>
                  <a:pt x="41058" y="4015254"/>
                  <a:pt x="48392" y="4016016"/>
                </a:cubicBezTo>
                <a:lnTo>
                  <a:pt x="48392" y="4016016"/>
                </a:lnTo>
                <a:cubicBezTo>
                  <a:pt x="49345" y="4016016"/>
                  <a:pt x="49916" y="4016016"/>
                  <a:pt x="48392" y="4016016"/>
                </a:cubicBezTo>
                <a:lnTo>
                  <a:pt x="59727" y="4010872"/>
                </a:lnTo>
                <a:lnTo>
                  <a:pt x="59727" y="3981059"/>
                </a:lnTo>
                <a:lnTo>
                  <a:pt x="53726" y="3977154"/>
                </a:lnTo>
                <a:cubicBezTo>
                  <a:pt x="58393" y="3973439"/>
                  <a:pt x="66680" y="3972963"/>
                  <a:pt x="66490" y="3966676"/>
                </a:cubicBezTo>
                <a:lnTo>
                  <a:pt x="60013" y="3962580"/>
                </a:lnTo>
                <a:lnTo>
                  <a:pt x="60013" y="3793226"/>
                </a:lnTo>
                <a:lnTo>
                  <a:pt x="66394" y="3789321"/>
                </a:lnTo>
                <a:lnTo>
                  <a:pt x="66394" y="3785796"/>
                </a:lnTo>
                <a:lnTo>
                  <a:pt x="60203" y="3781987"/>
                </a:lnTo>
                <a:lnTo>
                  <a:pt x="60203" y="3745030"/>
                </a:lnTo>
                <a:cubicBezTo>
                  <a:pt x="68776" y="3739791"/>
                  <a:pt x="68871" y="3739505"/>
                  <a:pt x="60965" y="3734742"/>
                </a:cubicBezTo>
                <a:cubicBezTo>
                  <a:pt x="59060" y="3731123"/>
                  <a:pt x="60298" y="3727503"/>
                  <a:pt x="59917" y="3723598"/>
                </a:cubicBezTo>
                <a:lnTo>
                  <a:pt x="66204" y="3719312"/>
                </a:lnTo>
                <a:lnTo>
                  <a:pt x="66204" y="3693690"/>
                </a:lnTo>
                <a:lnTo>
                  <a:pt x="60013" y="3689880"/>
                </a:lnTo>
                <a:lnTo>
                  <a:pt x="60013" y="3679021"/>
                </a:lnTo>
                <a:lnTo>
                  <a:pt x="66394" y="3675116"/>
                </a:lnTo>
                <a:lnTo>
                  <a:pt x="66394" y="3642064"/>
                </a:lnTo>
                <a:lnTo>
                  <a:pt x="60013" y="3638159"/>
                </a:lnTo>
                <a:cubicBezTo>
                  <a:pt x="59251" y="3635206"/>
                  <a:pt x="60870" y="3633111"/>
                  <a:pt x="64870" y="3632063"/>
                </a:cubicBezTo>
                <a:cubicBezTo>
                  <a:pt x="66957" y="3629520"/>
                  <a:pt x="67224" y="3625939"/>
                  <a:pt x="65537" y="3623110"/>
                </a:cubicBezTo>
                <a:cubicBezTo>
                  <a:pt x="50488" y="3590915"/>
                  <a:pt x="64585" y="3540814"/>
                  <a:pt x="59917" y="3502428"/>
                </a:cubicBezTo>
                <a:lnTo>
                  <a:pt x="66204" y="3498237"/>
                </a:lnTo>
                <a:lnTo>
                  <a:pt x="66204" y="3435753"/>
                </a:lnTo>
                <a:lnTo>
                  <a:pt x="60013" y="3431848"/>
                </a:lnTo>
                <a:lnTo>
                  <a:pt x="60013" y="3424609"/>
                </a:lnTo>
                <a:lnTo>
                  <a:pt x="66394" y="3420704"/>
                </a:lnTo>
                <a:lnTo>
                  <a:pt x="66394" y="3417179"/>
                </a:lnTo>
                <a:lnTo>
                  <a:pt x="60203" y="3413369"/>
                </a:lnTo>
                <a:lnTo>
                  <a:pt x="60203" y="3391271"/>
                </a:lnTo>
                <a:cubicBezTo>
                  <a:pt x="68871" y="3386032"/>
                  <a:pt x="68871" y="3385746"/>
                  <a:pt x="60870" y="3380889"/>
                </a:cubicBezTo>
                <a:cubicBezTo>
                  <a:pt x="58298" y="3355838"/>
                  <a:pt x="60870" y="3329263"/>
                  <a:pt x="59917" y="3303355"/>
                </a:cubicBezTo>
                <a:lnTo>
                  <a:pt x="66013" y="3299355"/>
                </a:lnTo>
                <a:lnTo>
                  <a:pt x="60013" y="3295545"/>
                </a:lnTo>
                <a:lnTo>
                  <a:pt x="60013" y="3188769"/>
                </a:lnTo>
                <a:lnTo>
                  <a:pt x="66394" y="3184960"/>
                </a:lnTo>
                <a:lnTo>
                  <a:pt x="66394" y="3129810"/>
                </a:lnTo>
                <a:lnTo>
                  <a:pt x="59917" y="3125809"/>
                </a:lnTo>
                <a:cubicBezTo>
                  <a:pt x="59698" y="3123666"/>
                  <a:pt x="60839" y="3121609"/>
                  <a:pt x="62775" y="3120666"/>
                </a:cubicBezTo>
                <a:cubicBezTo>
                  <a:pt x="75919" y="3113808"/>
                  <a:pt x="48106" y="3111141"/>
                  <a:pt x="66204" y="3104092"/>
                </a:cubicBezTo>
                <a:lnTo>
                  <a:pt x="66204" y="3096663"/>
                </a:lnTo>
                <a:lnTo>
                  <a:pt x="60013" y="3092853"/>
                </a:lnTo>
                <a:lnTo>
                  <a:pt x="60013" y="3078184"/>
                </a:lnTo>
                <a:lnTo>
                  <a:pt x="66585" y="3074184"/>
                </a:lnTo>
                <a:lnTo>
                  <a:pt x="66585" y="3045037"/>
                </a:lnTo>
                <a:lnTo>
                  <a:pt x="73062" y="3040941"/>
                </a:lnTo>
                <a:cubicBezTo>
                  <a:pt x="73062" y="3034655"/>
                  <a:pt x="65061" y="3034179"/>
                  <a:pt x="60298" y="3030464"/>
                </a:cubicBezTo>
                <a:lnTo>
                  <a:pt x="66299" y="3026559"/>
                </a:lnTo>
                <a:lnTo>
                  <a:pt x="66299" y="3019320"/>
                </a:lnTo>
                <a:lnTo>
                  <a:pt x="59917" y="3015510"/>
                </a:lnTo>
                <a:lnTo>
                  <a:pt x="59917" y="2989792"/>
                </a:lnTo>
                <a:lnTo>
                  <a:pt x="66299" y="2985982"/>
                </a:lnTo>
                <a:lnTo>
                  <a:pt x="66299" y="2978743"/>
                </a:lnTo>
                <a:lnTo>
                  <a:pt x="60298" y="2974743"/>
                </a:lnTo>
                <a:cubicBezTo>
                  <a:pt x="73824" y="2970933"/>
                  <a:pt x="59155" y="2953121"/>
                  <a:pt x="72681" y="2949406"/>
                </a:cubicBezTo>
                <a:lnTo>
                  <a:pt x="72681" y="2901781"/>
                </a:lnTo>
                <a:lnTo>
                  <a:pt x="66871" y="2898066"/>
                </a:lnTo>
                <a:cubicBezTo>
                  <a:pt x="66871" y="2897019"/>
                  <a:pt x="66871" y="2895780"/>
                  <a:pt x="66871" y="2894542"/>
                </a:cubicBezTo>
                <a:lnTo>
                  <a:pt x="73443" y="2890542"/>
                </a:lnTo>
                <a:lnTo>
                  <a:pt x="73443" y="2857490"/>
                </a:lnTo>
                <a:lnTo>
                  <a:pt x="67061" y="2853680"/>
                </a:lnTo>
                <a:lnTo>
                  <a:pt x="67061" y="2846251"/>
                </a:lnTo>
                <a:cubicBezTo>
                  <a:pt x="78015" y="2843012"/>
                  <a:pt x="72014" y="2829010"/>
                  <a:pt x="73443" y="2820914"/>
                </a:cubicBezTo>
                <a:cubicBezTo>
                  <a:pt x="56203" y="2815866"/>
                  <a:pt x="59727" y="2817961"/>
                  <a:pt x="73443" y="2809675"/>
                </a:cubicBezTo>
                <a:lnTo>
                  <a:pt x="73443" y="2802245"/>
                </a:lnTo>
                <a:lnTo>
                  <a:pt x="67061" y="2798340"/>
                </a:lnTo>
                <a:lnTo>
                  <a:pt x="67061" y="2783766"/>
                </a:lnTo>
                <a:lnTo>
                  <a:pt x="60489" y="2779861"/>
                </a:lnTo>
                <a:cubicBezTo>
                  <a:pt x="60489" y="2778528"/>
                  <a:pt x="60489" y="2777289"/>
                  <a:pt x="60489" y="2776146"/>
                </a:cubicBezTo>
                <a:lnTo>
                  <a:pt x="65156" y="2773480"/>
                </a:lnTo>
                <a:cubicBezTo>
                  <a:pt x="68109" y="2767764"/>
                  <a:pt x="66013" y="2760144"/>
                  <a:pt x="66585" y="2754430"/>
                </a:cubicBezTo>
                <a:cubicBezTo>
                  <a:pt x="78491" y="2750239"/>
                  <a:pt x="71347" y="2735380"/>
                  <a:pt x="73157" y="2725855"/>
                </a:cubicBezTo>
                <a:cubicBezTo>
                  <a:pt x="66585" y="2720806"/>
                  <a:pt x="62870" y="2718806"/>
                  <a:pt x="73157" y="2713853"/>
                </a:cubicBezTo>
                <a:lnTo>
                  <a:pt x="73157" y="2699470"/>
                </a:lnTo>
                <a:lnTo>
                  <a:pt x="79729" y="2695470"/>
                </a:lnTo>
                <a:lnTo>
                  <a:pt x="79729" y="2691184"/>
                </a:lnTo>
                <a:lnTo>
                  <a:pt x="72967" y="2687088"/>
                </a:lnTo>
                <a:lnTo>
                  <a:pt x="72967" y="2628319"/>
                </a:lnTo>
                <a:lnTo>
                  <a:pt x="67633" y="2625366"/>
                </a:lnTo>
                <a:cubicBezTo>
                  <a:pt x="64489" y="2616889"/>
                  <a:pt x="68680" y="2607268"/>
                  <a:pt x="65823" y="2598505"/>
                </a:cubicBezTo>
                <a:cubicBezTo>
                  <a:pt x="50488" y="2562787"/>
                  <a:pt x="64870" y="2508875"/>
                  <a:pt x="60108" y="2466775"/>
                </a:cubicBezTo>
                <a:lnTo>
                  <a:pt x="54012" y="2462774"/>
                </a:lnTo>
                <a:lnTo>
                  <a:pt x="60013" y="2458869"/>
                </a:lnTo>
                <a:lnTo>
                  <a:pt x="60013" y="2455440"/>
                </a:lnTo>
                <a:lnTo>
                  <a:pt x="53440" y="2451439"/>
                </a:lnTo>
                <a:lnTo>
                  <a:pt x="53440" y="2407434"/>
                </a:lnTo>
                <a:lnTo>
                  <a:pt x="47059" y="2403528"/>
                </a:lnTo>
                <a:cubicBezTo>
                  <a:pt x="46297" y="2400576"/>
                  <a:pt x="47916" y="2398480"/>
                  <a:pt x="51821" y="2397528"/>
                </a:cubicBezTo>
                <a:cubicBezTo>
                  <a:pt x="56012" y="2343616"/>
                  <a:pt x="53440" y="2284752"/>
                  <a:pt x="52678" y="2229983"/>
                </a:cubicBezTo>
                <a:lnTo>
                  <a:pt x="47440" y="2227030"/>
                </a:lnTo>
                <a:lnTo>
                  <a:pt x="53250" y="2223125"/>
                </a:lnTo>
                <a:lnTo>
                  <a:pt x="53250" y="2212552"/>
                </a:lnTo>
                <a:lnTo>
                  <a:pt x="59822" y="2208457"/>
                </a:lnTo>
                <a:lnTo>
                  <a:pt x="53440" y="2204456"/>
                </a:lnTo>
                <a:lnTo>
                  <a:pt x="53440" y="2182644"/>
                </a:lnTo>
                <a:lnTo>
                  <a:pt x="46678" y="2178453"/>
                </a:lnTo>
                <a:lnTo>
                  <a:pt x="46678" y="2119684"/>
                </a:lnTo>
                <a:cubicBezTo>
                  <a:pt x="44392" y="2116350"/>
                  <a:pt x="34771" y="2119684"/>
                  <a:pt x="34771" y="2115397"/>
                </a:cubicBezTo>
                <a:lnTo>
                  <a:pt x="46678" y="2108730"/>
                </a:lnTo>
                <a:lnTo>
                  <a:pt x="46678" y="2057104"/>
                </a:lnTo>
                <a:lnTo>
                  <a:pt x="40486" y="2053294"/>
                </a:lnTo>
                <a:lnTo>
                  <a:pt x="40486" y="2035006"/>
                </a:lnTo>
                <a:lnTo>
                  <a:pt x="46868" y="2031101"/>
                </a:lnTo>
                <a:lnTo>
                  <a:pt x="46868" y="1991096"/>
                </a:lnTo>
                <a:lnTo>
                  <a:pt x="40772" y="1987191"/>
                </a:lnTo>
                <a:lnTo>
                  <a:pt x="45725" y="1984428"/>
                </a:lnTo>
                <a:cubicBezTo>
                  <a:pt x="47353" y="1959435"/>
                  <a:pt x="47353" y="1934365"/>
                  <a:pt x="45725" y="1909371"/>
                </a:cubicBezTo>
                <a:lnTo>
                  <a:pt x="41058" y="1906800"/>
                </a:lnTo>
                <a:cubicBezTo>
                  <a:pt x="38677" y="1889083"/>
                  <a:pt x="41058" y="1869938"/>
                  <a:pt x="40201" y="1851460"/>
                </a:cubicBezTo>
                <a:lnTo>
                  <a:pt x="46392" y="1847363"/>
                </a:lnTo>
                <a:lnTo>
                  <a:pt x="40296" y="1843554"/>
                </a:lnTo>
                <a:lnTo>
                  <a:pt x="40296" y="1840030"/>
                </a:lnTo>
                <a:cubicBezTo>
                  <a:pt x="42391" y="1838696"/>
                  <a:pt x="44582" y="1837362"/>
                  <a:pt x="46678" y="1836219"/>
                </a:cubicBezTo>
                <a:lnTo>
                  <a:pt x="46678" y="1825266"/>
                </a:lnTo>
                <a:lnTo>
                  <a:pt x="40391" y="1821265"/>
                </a:lnTo>
                <a:cubicBezTo>
                  <a:pt x="39439" y="1818217"/>
                  <a:pt x="41534" y="1816312"/>
                  <a:pt x="45249" y="1815264"/>
                </a:cubicBezTo>
                <a:cubicBezTo>
                  <a:pt x="49440" y="1794119"/>
                  <a:pt x="45249" y="1769544"/>
                  <a:pt x="46773" y="1747828"/>
                </a:cubicBezTo>
                <a:lnTo>
                  <a:pt x="52964" y="1744398"/>
                </a:lnTo>
                <a:lnTo>
                  <a:pt x="46963" y="1740398"/>
                </a:lnTo>
                <a:lnTo>
                  <a:pt x="46963" y="1729158"/>
                </a:lnTo>
                <a:lnTo>
                  <a:pt x="53345" y="1725253"/>
                </a:lnTo>
                <a:lnTo>
                  <a:pt x="53345" y="1711061"/>
                </a:lnTo>
                <a:lnTo>
                  <a:pt x="46582" y="1707060"/>
                </a:lnTo>
                <a:lnTo>
                  <a:pt x="46582" y="1696297"/>
                </a:lnTo>
                <a:lnTo>
                  <a:pt x="40582" y="1692297"/>
                </a:lnTo>
                <a:lnTo>
                  <a:pt x="45630" y="1689535"/>
                </a:lnTo>
                <a:cubicBezTo>
                  <a:pt x="46297" y="1687439"/>
                  <a:pt x="42487" y="1686963"/>
                  <a:pt x="40582" y="1685153"/>
                </a:cubicBezTo>
                <a:lnTo>
                  <a:pt x="40582" y="1670579"/>
                </a:lnTo>
                <a:lnTo>
                  <a:pt x="46582" y="1666674"/>
                </a:lnTo>
                <a:lnTo>
                  <a:pt x="46582" y="1641052"/>
                </a:lnTo>
                <a:lnTo>
                  <a:pt x="40201" y="1637242"/>
                </a:lnTo>
                <a:lnTo>
                  <a:pt x="40201" y="1630003"/>
                </a:lnTo>
                <a:lnTo>
                  <a:pt x="46963" y="1625907"/>
                </a:lnTo>
                <a:lnTo>
                  <a:pt x="46963" y="1578282"/>
                </a:lnTo>
                <a:cubicBezTo>
                  <a:pt x="56488" y="1575711"/>
                  <a:pt x="51726" y="1566567"/>
                  <a:pt x="54107" y="1559232"/>
                </a:cubicBezTo>
                <a:cubicBezTo>
                  <a:pt x="62299" y="1554280"/>
                  <a:pt x="62299" y="1554089"/>
                  <a:pt x="54107" y="1548850"/>
                </a:cubicBezTo>
                <a:lnTo>
                  <a:pt x="54107" y="1478746"/>
                </a:lnTo>
                <a:lnTo>
                  <a:pt x="60108" y="1474936"/>
                </a:lnTo>
                <a:lnTo>
                  <a:pt x="60108" y="1423596"/>
                </a:lnTo>
                <a:lnTo>
                  <a:pt x="66871" y="1419596"/>
                </a:lnTo>
                <a:lnTo>
                  <a:pt x="66871" y="1416072"/>
                </a:lnTo>
                <a:lnTo>
                  <a:pt x="60489" y="1412166"/>
                </a:lnTo>
                <a:lnTo>
                  <a:pt x="60489" y="1401117"/>
                </a:lnTo>
                <a:lnTo>
                  <a:pt x="65347" y="1398355"/>
                </a:lnTo>
                <a:cubicBezTo>
                  <a:pt x="67424" y="1377114"/>
                  <a:pt x="67647" y="1355721"/>
                  <a:pt x="66013" y="1334442"/>
                </a:cubicBezTo>
                <a:lnTo>
                  <a:pt x="61441" y="1331870"/>
                </a:lnTo>
                <a:cubicBezTo>
                  <a:pt x="59822" y="1314154"/>
                  <a:pt x="59917" y="1235573"/>
                  <a:pt x="61441" y="1219952"/>
                </a:cubicBezTo>
                <a:lnTo>
                  <a:pt x="66394" y="1217190"/>
                </a:lnTo>
                <a:lnTo>
                  <a:pt x="66394" y="1183948"/>
                </a:lnTo>
                <a:lnTo>
                  <a:pt x="60489" y="1180137"/>
                </a:lnTo>
                <a:lnTo>
                  <a:pt x="66775" y="1176328"/>
                </a:lnTo>
                <a:lnTo>
                  <a:pt x="66775" y="1168612"/>
                </a:lnTo>
                <a:cubicBezTo>
                  <a:pt x="64108" y="1167660"/>
                  <a:pt x="49916" y="1166993"/>
                  <a:pt x="56488" y="1163850"/>
                </a:cubicBezTo>
                <a:cubicBezTo>
                  <a:pt x="63632" y="1164421"/>
                  <a:pt x="69538" y="1161563"/>
                  <a:pt x="66013" y="1154325"/>
                </a:cubicBezTo>
                <a:lnTo>
                  <a:pt x="61060" y="1151562"/>
                </a:lnTo>
                <a:cubicBezTo>
                  <a:pt x="60192" y="1146724"/>
                  <a:pt x="59904" y="1141800"/>
                  <a:pt x="60203" y="1136894"/>
                </a:cubicBezTo>
                <a:lnTo>
                  <a:pt x="66299" y="1132798"/>
                </a:lnTo>
                <a:lnTo>
                  <a:pt x="60203" y="1129083"/>
                </a:lnTo>
                <a:lnTo>
                  <a:pt x="60203" y="1103557"/>
                </a:lnTo>
                <a:lnTo>
                  <a:pt x="66585" y="1099651"/>
                </a:lnTo>
                <a:lnTo>
                  <a:pt x="66585" y="1077648"/>
                </a:lnTo>
                <a:lnTo>
                  <a:pt x="60203" y="1073743"/>
                </a:lnTo>
                <a:cubicBezTo>
                  <a:pt x="59441" y="1070790"/>
                  <a:pt x="61060" y="1068695"/>
                  <a:pt x="65156" y="1067647"/>
                </a:cubicBezTo>
                <a:cubicBezTo>
                  <a:pt x="68966" y="1056884"/>
                  <a:pt x="65156" y="1044406"/>
                  <a:pt x="67156" y="1033071"/>
                </a:cubicBezTo>
                <a:cubicBezTo>
                  <a:pt x="75634" y="1028023"/>
                  <a:pt x="75634" y="1027737"/>
                  <a:pt x="67156" y="1022689"/>
                </a:cubicBezTo>
                <a:lnTo>
                  <a:pt x="66585" y="1019165"/>
                </a:lnTo>
                <a:cubicBezTo>
                  <a:pt x="68580" y="1017527"/>
                  <a:pt x="70752" y="1016126"/>
                  <a:pt x="73062" y="1014974"/>
                </a:cubicBezTo>
                <a:lnTo>
                  <a:pt x="73062" y="996781"/>
                </a:lnTo>
                <a:lnTo>
                  <a:pt x="79634" y="992781"/>
                </a:lnTo>
                <a:lnTo>
                  <a:pt x="79634" y="989066"/>
                </a:lnTo>
                <a:cubicBezTo>
                  <a:pt x="73824" y="985351"/>
                  <a:pt x="62584" y="982684"/>
                  <a:pt x="67537" y="973921"/>
                </a:cubicBezTo>
                <a:lnTo>
                  <a:pt x="79253" y="967158"/>
                </a:lnTo>
                <a:cubicBezTo>
                  <a:pt x="80777" y="938012"/>
                  <a:pt x="79253" y="908199"/>
                  <a:pt x="79825" y="878671"/>
                </a:cubicBezTo>
                <a:lnTo>
                  <a:pt x="86111" y="874766"/>
                </a:lnTo>
                <a:lnTo>
                  <a:pt x="79920" y="870956"/>
                </a:lnTo>
                <a:lnTo>
                  <a:pt x="79920" y="867432"/>
                </a:lnTo>
                <a:cubicBezTo>
                  <a:pt x="82301" y="865908"/>
                  <a:pt x="84397" y="864574"/>
                  <a:pt x="86111" y="863622"/>
                </a:cubicBezTo>
                <a:lnTo>
                  <a:pt x="86111" y="856097"/>
                </a:lnTo>
                <a:lnTo>
                  <a:pt x="80682" y="853144"/>
                </a:lnTo>
                <a:cubicBezTo>
                  <a:pt x="80682" y="850477"/>
                  <a:pt x="79634" y="847524"/>
                  <a:pt x="79063" y="844857"/>
                </a:cubicBezTo>
                <a:lnTo>
                  <a:pt x="73824" y="841904"/>
                </a:lnTo>
                <a:cubicBezTo>
                  <a:pt x="72300" y="835999"/>
                  <a:pt x="73824" y="829903"/>
                  <a:pt x="72967" y="823712"/>
                </a:cubicBezTo>
                <a:lnTo>
                  <a:pt x="79539" y="819426"/>
                </a:lnTo>
                <a:lnTo>
                  <a:pt x="79539" y="808472"/>
                </a:lnTo>
                <a:lnTo>
                  <a:pt x="73252" y="804662"/>
                </a:lnTo>
                <a:lnTo>
                  <a:pt x="73252" y="738558"/>
                </a:lnTo>
                <a:lnTo>
                  <a:pt x="79825" y="734653"/>
                </a:lnTo>
                <a:cubicBezTo>
                  <a:pt x="79825" y="733320"/>
                  <a:pt x="79825" y="732177"/>
                  <a:pt x="79825" y="731034"/>
                </a:cubicBezTo>
                <a:cubicBezTo>
                  <a:pt x="77539" y="729700"/>
                  <a:pt x="75443" y="728271"/>
                  <a:pt x="73919" y="727319"/>
                </a:cubicBezTo>
                <a:lnTo>
                  <a:pt x="73919" y="716175"/>
                </a:lnTo>
                <a:lnTo>
                  <a:pt x="79158" y="713222"/>
                </a:lnTo>
                <a:cubicBezTo>
                  <a:pt x="82111" y="706935"/>
                  <a:pt x="78205" y="700172"/>
                  <a:pt x="81063" y="694172"/>
                </a:cubicBezTo>
                <a:lnTo>
                  <a:pt x="85825" y="691505"/>
                </a:lnTo>
                <a:cubicBezTo>
                  <a:pt x="84778" y="688838"/>
                  <a:pt x="77539" y="687600"/>
                  <a:pt x="80206" y="683980"/>
                </a:cubicBezTo>
                <a:lnTo>
                  <a:pt x="73538" y="679885"/>
                </a:lnTo>
                <a:lnTo>
                  <a:pt x="73538" y="676360"/>
                </a:lnTo>
                <a:lnTo>
                  <a:pt x="79920" y="672550"/>
                </a:lnTo>
                <a:lnTo>
                  <a:pt x="79920" y="624925"/>
                </a:lnTo>
                <a:lnTo>
                  <a:pt x="73919" y="621020"/>
                </a:lnTo>
                <a:cubicBezTo>
                  <a:pt x="87730" y="611495"/>
                  <a:pt x="76872" y="584729"/>
                  <a:pt x="80110" y="570061"/>
                </a:cubicBezTo>
                <a:cubicBezTo>
                  <a:pt x="76681" y="567013"/>
                  <a:pt x="73062" y="568061"/>
                  <a:pt x="69252" y="567585"/>
                </a:cubicBezTo>
                <a:lnTo>
                  <a:pt x="66394" y="563013"/>
                </a:lnTo>
                <a:lnTo>
                  <a:pt x="73348" y="558536"/>
                </a:lnTo>
                <a:lnTo>
                  <a:pt x="73348" y="551487"/>
                </a:lnTo>
                <a:lnTo>
                  <a:pt x="80110" y="547487"/>
                </a:lnTo>
                <a:lnTo>
                  <a:pt x="80110" y="529199"/>
                </a:lnTo>
                <a:lnTo>
                  <a:pt x="73348" y="525103"/>
                </a:lnTo>
                <a:lnTo>
                  <a:pt x="73348" y="503195"/>
                </a:lnTo>
                <a:lnTo>
                  <a:pt x="67918" y="500147"/>
                </a:lnTo>
                <a:cubicBezTo>
                  <a:pt x="65347" y="492718"/>
                  <a:pt x="67918" y="484812"/>
                  <a:pt x="66394" y="477192"/>
                </a:cubicBezTo>
                <a:lnTo>
                  <a:pt x="61537" y="474430"/>
                </a:lnTo>
                <a:cubicBezTo>
                  <a:pt x="61060" y="472335"/>
                  <a:pt x="64680" y="471858"/>
                  <a:pt x="66585" y="470144"/>
                </a:cubicBezTo>
                <a:lnTo>
                  <a:pt x="66585" y="459190"/>
                </a:lnTo>
                <a:lnTo>
                  <a:pt x="60584" y="455380"/>
                </a:lnTo>
                <a:lnTo>
                  <a:pt x="60584" y="448141"/>
                </a:lnTo>
                <a:lnTo>
                  <a:pt x="66966" y="444236"/>
                </a:lnTo>
                <a:lnTo>
                  <a:pt x="66966" y="414899"/>
                </a:lnTo>
                <a:lnTo>
                  <a:pt x="60584" y="411089"/>
                </a:lnTo>
                <a:lnTo>
                  <a:pt x="60584" y="374227"/>
                </a:lnTo>
                <a:cubicBezTo>
                  <a:pt x="78586" y="366703"/>
                  <a:pt x="51059" y="364702"/>
                  <a:pt x="64013" y="357558"/>
                </a:cubicBezTo>
                <a:cubicBezTo>
                  <a:pt x="66109" y="355939"/>
                  <a:pt x="66109" y="355939"/>
                  <a:pt x="66966" y="352510"/>
                </a:cubicBezTo>
                <a:lnTo>
                  <a:pt x="60489" y="348510"/>
                </a:lnTo>
                <a:lnTo>
                  <a:pt x="60489" y="341270"/>
                </a:lnTo>
                <a:lnTo>
                  <a:pt x="66871" y="337365"/>
                </a:lnTo>
                <a:lnTo>
                  <a:pt x="66871" y="328983"/>
                </a:lnTo>
                <a:lnTo>
                  <a:pt x="61346" y="325555"/>
                </a:lnTo>
                <a:lnTo>
                  <a:pt x="58203" y="319744"/>
                </a:lnTo>
                <a:cubicBezTo>
                  <a:pt x="16388" y="319172"/>
                  <a:pt x="65061" y="314505"/>
                  <a:pt x="73443" y="306885"/>
                </a:cubicBezTo>
                <a:lnTo>
                  <a:pt x="73443" y="303361"/>
                </a:lnTo>
                <a:lnTo>
                  <a:pt x="80015" y="299361"/>
                </a:lnTo>
                <a:lnTo>
                  <a:pt x="80015" y="291646"/>
                </a:lnTo>
                <a:cubicBezTo>
                  <a:pt x="69252" y="290217"/>
                  <a:pt x="57250" y="287645"/>
                  <a:pt x="60394" y="274215"/>
                </a:cubicBezTo>
                <a:lnTo>
                  <a:pt x="66299" y="270119"/>
                </a:lnTo>
                <a:cubicBezTo>
                  <a:pt x="64775" y="269071"/>
                  <a:pt x="62870" y="267833"/>
                  <a:pt x="60679" y="266213"/>
                </a:cubicBezTo>
                <a:lnTo>
                  <a:pt x="60679" y="259356"/>
                </a:lnTo>
                <a:lnTo>
                  <a:pt x="54012" y="255260"/>
                </a:lnTo>
                <a:lnTo>
                  <a:pt x="60489" y="251260"/>
                </a:lnTo>
                <a:lnTo>
                  <a:pt x="60489" y="247830"/>
                </a:lnTo>
                <a:cubicBezTo>
                  <a:pt x="64988" y="244192"/>
                  <a:pt x="70612" y="242239"/>
                  <a:pt x="76396" y="242306"/>
                </a:cubicBezTo>
                <a:cubicBezTo>
                  <a:pt x="81634" y="238877"/>
                  <a:pt x="81634" y="238877"/>
                  <a:pt x="76396" y="234972"/>
                </a:cubicBezTo>
                <a:lnTo>
                  <a:pt x="63442" y="234972"/>
                </a:lnTo>
                <a:cubicBezTo>
                  <a:pt x="56584" y="229066"/>
                  <a:pt x="61537" y="216398"/>
                  <a:pt x="60298" y="208016"/>
                </a:cubicBezTo>
                <a:cubicBezTo>
                  <a:pt x="62013" y="203920"/>
                  <a:pt x="69823" y="207064"/>
                  <a:pt x="73062" y="203729"/>
                </a:cubicBezTo>
                <a:lnTo>
                  <a:pt x="73062" y="196396"/>
                </a:lnTo>
                <a:cubicBezTo>
                  <a:pt x="71252" y="195253"/>
                  <a:pt x="69157" y="193919"/>
                  <a:pt x="66775" y="192585"/>
                </a:cubicBezTo>
                <a:lnTo>
                  <a:pt x="66775" y="181632"/>
                </a:lnTo>
                <a:lnTo>
                  <a:pt x="60013" y="177631"/>
                </a:lnTo>
                <a:lnTo>
                  <a:pt x="60013" y="170583"/>
                </a:lnTo>
                <a:lnTo>
                  <a:pt x="54012" y="166678"/>
                </a:lnTo>
                <a:lnTo>
                  <a:pt x="54012" y="155628"/>
                </a:lnTo>
                <a:cubicBezTo>
                  <a:pt x="63537" y="153247"/>
                  <a:pt x="63537" y="129530"/>
                  <a:pt x="54488" y="127053"/>
                </a:cubicBezTo>
                <a:cubicBezTo>
                  <a:pt x="53531" y="123424"/>
                  <a:pt x="53240" y="119643"/>
                  <a:pt x="53631" y="115909"/>
                </a:cubicBezTo>
                <a:lnTo>
                  <a:pt x="59822" y="111909"/>
                </a:lnTo>
                <a:lnTo>
                  <a:pt x="53631" y="108003"/>
                </a:lnTo>
                <a:lnTo>
                  <a:pt x="53631" y="86001"/>
                </a:lnTo>
                <a:cubicBezTo>
                  <a:pt x="58057" y="83905"/>
                  <a:pt x="62214" y="81276"/>
                  <a:pt x="66013" y="78190"/>
                </a:cubicBezTo>
                <a:lnTo>
                  <a:pt x="54012" y="71522"/>
                </a:lnTo>
                <a:lnTo>
                  <a:pt x="54012" y="52472"/>
                </a:lnTo>
                <a:lnTo>
                  <a:pt x="60013" y="48663"/>
                </a:lnTo>
                <a:lnTo>
                  <a:pt x="60013" y="41424"/>
                </a:lnTo>
                <a:lnTo>
                  <a:pt x="53631" y="37519"/>
                </a:lnTo>
                <a:lnTo>
                  <a:pt x="53631" y="-581"/>
                </a:lnTo>
                <a:lnTo>
                  <a:pt x="263848" y="-581"/>
                </a:lnTo>
                <a:cubicBezTo>
                  <a:pt x="267658" y="8086"/>
                  <a:pt x="286422" y="-581"/>
                  <a:pt x="293566" y="6372"/>
                </a:cubicBezTo>
                <a:cubicBezTo>
                  <a:pt x="296899" y="3800"/>
                  <a:pt x="303091" y="3228"/>
                  <a:pt x="303091" y="-581"/>
                </a:cubicBezTo>
                <a:lnTo>
                  <a:pt x="309663" y="-581"/>
                </a:lnTo>
                <a:cubicBezTo>
                  <a:pt x="310901" y="5514"/>
                  <a:pt x="347763" y="5610"/>
                  <a:pt x="349096" y="-581"/>
                </a:cubicBezTo>
                <a:lnTo>
                  <a:pt x="644372" y="-581"/>
                </a:lnTo>
                <a:lnTo>
                  <a:pt x="644372" y="89620"/>
                </a:lnTo>
                <a:lnTo>
                  <a:pt x="637894" y="93430"/>
                </a:lnTo>
                <a:lnTo>
                  <a:pt x="637894" y="281358"/>
                </a:lnTo>
                <a:lnTo>
                  <a:pt x="644752" y="285645"/>
                </a:lnTo>
                <a:lnTo>
                  <a:pt x="644752" y="325840"/>
                </a:lnTo>
                <a:cubicBezTo>
                  <a:pt x="654277" y="328888"/>
                  <a:pt x="654277" y="348510"/>
                  <a:pt x="644752" y="351462"/>
                </a:cubicBezTo>
                <a:cubicBezTo>
                  <a:pt x="646943" y="361749"/>
                  <a:pt x="638847" y="380037"/>
                  <a:pt x="651039" y="384514"/>
                </a:cubicBezTo>
                <a:lnTo>
                  <a:pt x="651039" y="432139"/>
                </a:lnTo>
                <a:lnTo>
                  <a:pt x="644752" y="435949"/>
                </a:lnTo>
                <a:lnTo>
                  <a:pt x="644752" y="446903"/>
                </a:lnTo>
                <a:lnTo>
                  <a:pt x="650944" y="450713"/>
                </a:lnTo>
                <a:lnTo>
                  <a:pt x="644372" y="454904"/>
                </a:lnTo>
                <a:lnTo>
                  <a:pt x="644372" y="480336"/>
                </a:lnTo>
                <a:cubicBezTo>
                  <a:pt x="634847" y="482336"/>
                  <a:pt x="634847" y="503195"/>
                  <a:pt x="644372" y="505482"/>
                </a:cubicBezTo>
                <a:cubicBezTo>
                  <a:pt x="644372" y="506625"/>
                  <a:pt x="644848" y="507863"/>
                  <a:pt x="645134" y="509196"/>
                </a:cubicBezTo>
                <a:lnTo>
                  <a:pt x="638752" y="513387"/>
                </a:lnTo>
                <a:lnTo>
                  <a:pt x="638752" y="520626"/>
                </a:lnTo>
                <a:lnTo>
                  <a:pt x="645134" y="524437"/>
                </a:lnTo>
                <a:lnTo>
                  <a:pt x="645134" y="564823"/>
                </a:lnTo>
                <a:lnTo>
                  <a:pt x="651706" y="568728"/>
                </a:lnTo>
                <a:cubicBezTo>
                  <a:pt x="651706" y="570061"/>
                  <a:pt x="651706" y="571299"/>
                  <a:pt x="651706" y="572538"/>
                </a:cubicBezTo>
                <a:cubicBezTo>
                  <a:pt x="656344" y="574671"/>
                  <a:pt x="660669" y="577424"/>
                  <a:pt x="664564" y="580729"/>
                </a:cubicBezTo>
                <a:cubicBezTo>
                  <a:pt x="664564" y="582920"/>
                  <a:pt x="664564" y="585301"/>
                  <a:pt x="663993" y="587206"/>
                </a:cubicBezTo>
                <a:lnTo>
                  <a:pt x="658564" y="590254"/>
                </a:lnTo>
                <a:cubicBezTo>
                  <a:pt x="658564" y="591492"/>
                  <a:pt x="658088" y="592635"/>
                  <a:pt x="657802" y="593969"/>
                </a:cubicBezTo>
                <a:lnTo>
                  <a:pt x="664279" y="598065"/>
                </a:lnTo>
                <a:lnTo>
                  <a:pt x="664279" y="605208"/>
                </a:lnTo>
                <a:lnTo>
                  <a:pt x="670946" y="609304"/>
                </a:lnTo>
                <a:lnTo>
                  <a:pt x="670946" y="634926"/>
                </a:lnTo>
                <a:lnTo>
                  <a:pt x="664184" y="639022"/>
                </a:lnTo>
                <a:lnTo>
                  <a:pt x="664184" y="671883"/>
                </a:lnTo>
                <a:cubicBezTo>
                  <a:pt x="659230" y="673693"/>
                  <a:pt x="657040" y="676360"/>
                  <a:pt x="657040" y="679408"/>
                </a:cubicBezTo>
                <a:cubicBezTo>
                  <a:pt x="655611" y="680837"/>
                  <a:pt x="651706" y="681218"/>
                  <a:pt x="652563" y="683409"/>
                </a:cubicBezTo>
                <a:lnTo>
                  <a:pt x="657897" y="686457"/>
                </a:lnTo>
                <a:cubicBezTo>
                  <a:pt x="657421" y="693410"/>
                  <a:pt x="660564" y="702364"/>
                  <a:pt x="651420" y="704745"/>
                </a:cubicBezTo>
                <a:lnTo>
                  <a:pt x="651420" y="715603"/>
                </a:lnTo>
                <a:lnTo>
                  <a:pt x="644657" y="719699"/>
                </a:lnTo>
                <a:lnTo>
                  <a:pt x="644657" y="741606"/>
                </a:lnTo>
                <a:lnTo>
                  <a:pt x="638180" y="745607"/>
                </a:lnTo>
                <a:cubicBezTo>
                  <a:pt x="638266" y="746788"/>
                  <a:pt x="638428" y="747969"/>
                  <a:pt x="638656" y="749131"/>
                </a:cubicBezTo>
                <a:lnTo>
                  <a:pt x="644276" y="752846"/>
                </a:lnTo>
                <a:lnTo>
                  <a:pt x="644276" y="760370"/>
                </a:lnTo>
                <a:lnTo>
                  <a:pt x="638561" y="763514"/>
                </a:lnTo>
                <a:cubicBezTo>
                  <a:pt x="637228" y="770944"/>
                  <a:pt x="639228" y="778849"/>
                  <a:pt x="637513" y="786279"/>
                </a:cubicBezTo>
                <a:lnTo>
                  <a:pt x="631894" y="789422"/>
                </a:lnTo>
                <a:lnTo>
                  <a:pt x="631894" y="800566"/>
                </a:lnTo>
                <a:lnTo>
                  <a:pt x="637894" y="804281"/>
                </a:lnTo>
                <a:lnTo>
                  <a:pt x="631703" y="808091"/>
                </a:lnTo>
                <a:lnTo>
                  <a:pt x="631703" y="830094"/>
                </a:lnTo>
                <a:lnTo>
                  <a:pt x="637894" y="833999"/>
                </a:lnTo>
                <a:cubicBezTo>
                  <a:pt x="620559" y="841714"/>
                  <a:pt x="646372" y="842762"/>
                  <a:pt x="631608" y="848572"/>
                </a:cubicBezTo>
                <a:cubicBezTo>
                  <a:pt x="634275" y="860954"/>
                  <a:pt x="624845" y="882672"/>
                  <a:pt x="638085" y="889053"/>
                </a:cubicBezTo>
                <a:lnTo>
                  <a:pt x="638085" y="907246"/>
                </a:lnTo>
                <a:lnTo>
                  <a:pt x="612939" y="921343"/>
                </a:lnTo>
                <a:cubicBezTo>
                  <a:pt x="616939" y="927535"/>
                  <a:pt x="631989" y="921343"/>
                  <a:pt x="637990" y="929535"/>
                </a:cubicBezTo>
                <a:lnTo>
                  <a:pt x="625322" y="937060"/>
                </a:lnTo>
                <a:cubicBezTo>
                  <a:pt x="623512" y="946585"/>
                  <a:pt x="640085" y="948966"/>
                  <a:pt x="638180" y="954776"/>
                </a:cubicBezTo>
                <a:cubicBezTo>
                  <a:pt x="634065" y="957805"/>
                  <a:pt x="629693" y="960482"/>
                  <a:pt x="625131" y="962777"/>
                </a:cubicBezTo>
                <a:lnTo>
                  <a:pt x="638276" y="970397"/>
                </a:lnTo>
                <a:cubicBezTo>
                  <a:pt x="637418" y="975350"/>
                  <a:pt x="637323" y="975350"/>
                  <a:pt x="631989" y="975731"/>
                </a:cubicBezTo>
                <a:cubicBezTo>
                  <a:pt x="622464" y="975731"/>
                  <a:pt x="623035" y="983636"/>
                  <a:pt x="628560" y="986780"/>
                </a:cubicBezTo>
                <a:lnTo>
                  <a:pt x="635704" y="986780"/>
                </a:lnTo>
                <a:lnTo>
                  <a:pt x="638752" y="991542"/>
                </a:lnTo>
                <a:cubicBezTo>
                  <a:pt x="636275" y="993066"/>
                  <a:pt x="634180" y="994400"/>
                  <a:pt x="631989" y="995924"/>
                </a:cubicBezTo>
                <a:lnTo>
                  <a:pt x="638180" y="999734"/>
                </a:lnTo>
                <a:lnTo>
                  <a:pt x="638180" y="1047359"/>
                </a:lnTo>
                <a:lnTo>
                  <a:pt x="644752" y="1051360"/>
                </a:lnTo>
                <a:cubicBezTo>
                  <a:pt x="644752" y="1052597"/>
                  <a:pt x="644752" y="1053836"/>
                  <a:pt x="644752" y="1054884"/>
                </a:cubicBezTo>
                <a:lnTo>
                  <a:pt x="638466" y="1058884"/>
                </a:lnTo>
                <a:cubicBezTo>
                  <a:pt x="638466" y="1060313"/>
                  <a:pt x="639038" y="1061456"/>
                  <a:pt x="639228" y="1062408"/>
                </a:cubicBezTo>
                <a:lnTo>
                  <a:pt x="643800" y="1065457"/>
                </a:lnTo>
                <a:cubicBezTo>
                  <a:pt x="646276" y="1070600"/>
                  <a:pt x="645896" y="1074124"/>
                  <a:pt x="638561" y="1076791"/>
                </a:cubicBezTo>
                <a:cubicBezTo>
                  <a:pt x="639133" y="1083840"/>
                  <a:pt x="635704" y="1092793"/>
                  <a:pt x="644943" y="1095270"/>
                </a:cubicBezTo>
                <a:lnTo>
                  <a:pt x="644943" y="1161945"/>
                </a:lnTo>
                <a:lnTo>
                  <a:pt x="638561" y="1165754"/>
                </a:lnTo>
                <a:lnTo>
                  <a:pt x="638561" y="1172994"/>
                </a:lnTo>
                <a:lnTo>
                  <a:pt x="644943" y="1176804"/>
                </a:lnTo>
                <a:lnTo>
                  <a:pt x="644943" y="1191377"/>
                </a:lnTo>
                <a:lnTo>
                  <a:pt x="638942" y="1195378"/>
                </a:lnTo>
                <a:lnTo>
                  <a:pt x="643990" y="1198235"/>
                </a:lnTo>
                <a:cubicBezTo>
                  <a:pt x="645562" y="1218266"/>
                  <a:pt x="645562" y="1238402"/>
                  <a:pt x="643990" y="1258433"/>
                </a:cubicBezTo>
                <a:lnTo>
                  <a:pt x="638656" y="1261481"/>
                </a:lnTo>
                <a:cubicBezTo>
                  <a:pt x="636466" y="1271958"/>
                  <a:pt x="644562" y="1289389"/>
                  <a:pt x="632275" y="1294533"/>
                </a:cubicBezTo>
                <a:lnTo>
                  <a:pt x="632275" y="1342158"/>
                </a:lnTo>
                <a:lnTo>
                  <a:pt x="625512" y="1346253"/>
                </a:lnTo>
                <a:lnTo>
                  <a:pt x="625512" y="1349778"/>
                </a:lnTo>
                <a:lnTo>
                  <a:pt x="632084" y="1353778"/>
                </a:lnTo>
                <a:cubicBezTo>
                  <a:pt x="632084" y="1355016"/>
                  <a:pt x="632084" y="1356254"/>
                  <a:pt x="632084" y="1357493"/>
                </a:cubicBezTo>
                <a:cubicBezTo>
                  <a:pt x="624083" y="1360445"/>
                  <a:pt x="624274" y="1365018"/>
                  <a:pt x="631513" y="1367685"/>
                </a:cubicBezTo>
                <a:cubicBezTo>
                  <a:pt x="636656" y="1378353"/>
                  <a:pt x="625417" y="1396260"/>
                  <a:pt x="639133" y="1401403"/>
                </a:cubicBezTo>
                <a:cubicBezTo>
                  <a:pt x="641228" y="1411785"/>
                  <a:pt x="633132" y="1429407"/>
                  <a:pt x="645514" y="1434455"/>
                </a:cubicBezTo>
                <a:lnTo>
                  <a:pt x="639133" y="1438360"/>
                </a:lnTo>
                <a:lnTo>
                  <a:pt x="639133" y="1449314"/>
                </a:lnTo>
                <a:lnTo>
                  <a:pt x="645705" y="1453219"/>
                </a:lnTo>
                <a:cubicBezTo>
                  <a:pt x="645705" y="1454553"/>
                  <a:pt x="645705" y="1455791"/>
                  <a:pt x="645705" y="1456838"/>
                </a:cubicBezTo>
                <a:lnTo>
                  <a:pt x="639323" y="1460935"/>
                </a:lnTo>
                <a:cubicBezTo>
                  <a:pt x="640276" y="1465887"/>
                  <a:pt x="638561" y="1470460"/>
                  <a:pt x="640371" y="1475603"/>
                </a:cubicBezTo>
                <a:cubicBezTo>
                  <a:pt x="645991" y="1478746"/>
                  <a:pt x="645991" y="1478746"/>
                  <a:pt x="639609" y="1482556"/>
                </a:cubicBezTo>
                <a:cubicBezTo>
                  <a:pt x="640561" y="1490271"/>
                  <a:pt x="635894" y="1501606"/>
                  <a:pt x="645991" y="1504463"/>
                </a:cubicBezTo>
                <a:lnTo>
                  <a:pt x="639704" y="1508369"/>
                </a:lnTo>
                <a:lnTo>
                  <a:pt x="639704" y="1511893"/>
                </a:lnTo>
                <a:cubicBezTo>
                  <a:pt x="641800" y="1513322"/>
                  <a:pt x="643895" y="1514560"/>
                  <a:pt x="645896" y="1515798"/>
                </a:cubicBezTo>
                <a:cubicBezTo>
                  <a:pt x="638276" y="1518465"/>
                  <a:pt x="641133" y="1523704"/>
                  <a:pt x="633989" y="1526181"/>
                </a:cubicBezTo>
                <a:cubicBezTo>
                  <a:pt x="633513" y="1535706"/>
                  <a:pt x="628274" y="1552088"/>
                  <a:pt x="639609" y="1556185"/>
                </a:cubicBezTo>
                <a:cubicBezTo>
                  <a:pt x="642371" y="1568567"/>
                  <a:pt x="632751" y="1590284"/>
                  <a:pt x="646086" y="1596666"/>
                </a:cubicBezTo>
                <a:lnTo>
                  <a:pt x="646086" y="1644291"/>
                </a:lnTo>
                <a:lnTo>
                  <a:pt x="639514" y="1648196"/>
                </a:lnTo>
                <a:lnTo>
                  <a:pt x="639514" y="1677438"/>
                </a:lnTo>
                <a:cubicBezTo>
                  <a:pt x="629227" y="1682391"/>
                  <a:pt x="632846" y="1684201"/>
                  <a:pt x="639514" y="1689915"/>
                </a:cubicBezTo>
                <a:cubicBezTo>
                  <a:pt x="638561" y="1695154"/>
                  <a:pt x="640657" y="1700964"/>
                  <a:pt x="633132" y="1703060"/>
                </a:cubicBezTo>
                <a:lnTo>
                  <a:pt x="638942" y="1707060"/>
                </a:lnTo>
                <a:lnTo>
                  <a:pt x="638942" y="1725348"/>
                </a:lnTo>
                <a:lnTo>
                  <a:pt x="632751" y="1729158"/>
                </a:lnTo>
                <a:lnTo>
                  <a:pt x="632751" y="1732587"/>
                </a:lnTo>
                <a:lnTo>
                  <a:pt x="626369" y="1736588"/>
                </a:lnTo>
                <a:lnTo>
                  <a:pt x="632370" y="1740303"/>
                </a:lnTo>
                <a:lnTo>
                  <a:pt x="632370" y="1748208"/>
                </a:lnTo>
                <a:cubicBezTo>
                  <a:pt x="619321" y="1753542"/>
                  <a:pt x="630465" y="1755638"/>
                  <a:pt x="632942" y="1762020"/>
                </a:cubicBezTo>
                <a:cubicBezTo>
                  <a:pt x="632942" y="1763448"/>
                  <a:pt x="636466" y="1764877"/>
                  <a:pt x="638656" y="1766401"/>
                </a:cubicBezTo>
                <a:lnTo>
                  <a:pt x="632656" y="1770211"/>
                </a:lnTo>
                <a:lnTo>
                  <a:pt x="632656" y="1784785"/>
                </a:lnTo>
                <a:lnTo>
                  <a:pt x="626179" y="1788690"/>
                </a:lnTo>
                <a:lnTo>
                  <a:pt x="626179" y="1792214"/>
                </a:lnTo>
                <a:lnTo>
                  <a:pt x="632942" y="1796500"/>
                </a:lnTo>
                <a:lnTo>
                  <a:pt x="632942" y="1803549"/>
                </a:lnTo>
                <a:cubicBezTo>
                  <a:pt x="641514" y="1806501"/>
                  <a:pt x="639514" y="1810788"/>
                  <a:pt x="638180" y="1814979"/>
                </a:cubicBezTo>
                <a:lnTo>
                  <a:pt x="632656" y="1818027"/>
                </a:lnTo>
                <a:cubicBezTo>
                  <a:pt x="635037" y="1829076"/>
                  <a:pt x="626464" y="1848983"/>
                  <a:pt x="638752" y="1854603"/>
                </a:cubicBezTo>
                <a:cubicBezTo>
                  <a:pt x="638752" y="1855841"/>
                  <a:pt x="638752" y="1856984"/>
                  <a:pt x="638752" y="1858317"/>
                </a:cubicBezTo>
                <a:lnTo>
                  <a:pt x="645229" y="1862318"/>
                </a:lnTo>
                <a:lnTo>
                  <a:pt x="645229" y="1865842"/>
                </a:lnTo>
                <a:lnTo>
                  <a:pt x="638847" y="1869748"/>
                </a:lnTo>
                <a:lnTo>
                  <a:pt x="638847" y="1880606"/>
                </a:lnTo>
                <a:cubicBezTo>
                  <a:pt x="649039" y="1886035"/>
                  <a:pt x="645324" y="1886512"/>
                  <a:pt x="639800" y="1892322"/>
                </a:cubicBezTo>
                <a:lnTo>
                  <a:pt x="644943" y="1895274"/>
                </a:lnTo>
                <a:cubicBezTo>
                  <a:pt x="646658" y="1900228"/>
                  <a:pt x="643514" y="1905752"/>
                  <a:pt x="646276" y="1910705"/>
                </a:cubicBezTo>
                <a:lnTo>
                  <a:pt x="651610" y="1913753"/>
                </a:lnTo>
                <a:lnTo>
                  <a:pt x="651610" y="2016718"/>
                </a:lnTo>
                <a:lnTo>
                  <a:pt x="658468" y="2020814"/>
                </a:lnTo>
                <a:lnTo>
                  <a:pt x="658468" y="2031673"/>
                </a:lnTo>
                <a:lnTo>
                  <a:pt x="652087" y="2035578"/>
                </a:lnTo>
                <a:lnTo>
                  <a:pt x="652087" y="2042817"/>
                </a:lnTo>
                <a:lnTo>
                  <a:pt x="658088" y="2046627"/>
                </a:lnTo>
                <a:cubicBezTo>
                  <a:pt x="659992" y="2053866"/>
                  <a:pt x="654087" y="2054818"/>
                  <a:pt x="653039" y="2058247"/>
                </a:cubicBezTo>
                <a:cubicBezTo>
                  <a:pt x="656373" y="2059866"/>
                  <a:pt x="659516" y="2061486"/>
                  <a:pt x="658183" y="2064724"/>
                </a:cubicBezTo>
                <a:lnTo>
                  <a:pt x="652087" y="2068725"/>
                </a:lnTo>
                <a:lnTo>
                  <a:pt x="652087" y="2083107"/>
                </a:lnTo>
                <a:lnTo>
                  <a:pt x="645324" y="2087108"/>
                </a:lnTo>
                <a:lnTo>
                  <a:pt x="645324" y="2127494"/>
                </a:lnTo>
                <a:lnTo>
                  <a:pt x="651706" y="2131399"/>
                </a:lnTo>
                <a:lnTo>
                  <a:pt x="651706" y="2256558"/>
                </a:lnTo>
                <a:lnTo>
                  <a:pt x="645705" y="2260368"/>
                </a:lnTo>
                <a:lnTo>
                  <a:pt x="645705" y="2279418"/>
                </a:lnTo>
                <a:lnTo>
                  <a:pt x="651230" y="2282466"/>
                </a:lnTo>
                <a:cubicBezTo>
                  <a:pt x="652182" y="2287562"/>
                  <a:pt x="652182" y="2292800"/>
                  <a:pt x="651230" y="2297896"/>
                </a:cubicBezTo>
                <a:lnTo>
                  <a:pt x="645896" y="2300945"/>
                </a:lnTo>
                <a:cubicBezTo>
                  <a:pt x="643800" y="2308564"/>
                  <a:pt x="647134" y="2316565"/>
                  <a:pt x="644181" y="2323995"/>
                </a:cubicBezTo>
                <a:lnTo>
                  <a:pt x="638942" y="2326948"/>
                </a:lnTo>
                <a:lnTo>
                  <a:pt x="645324" y="2330853"/>
                </a:lnTo>
                <a:lnTo>
                  <a:pt x="645324" y="2334377"/>
                </a:lnTo>
                <a:lnTo>
                  <a:pt x="651515" y="2338187"/>
                </a:lnTo>
                <a:cubicBezTo>
                  <a:pt x="649229" y="2339616"/>
                  <a:pt x="647134" y="2340949"/>
                  <a:pt x="644943" y="2342473"/>
                </a:cubicBezTo>
                <a:lnTo>
                  <a:pt x="644943" y="2404481"/>
                </a:lnTo>
                <a:cubicBezTo>
                  <a:pt x="643038" y="2406291"/>
                  <a:pt x="639228" y="2406672"/>
                  <a:pt x="639895" y="2408767"/>
                </a:cubicBezTo>
                <a:lnTo>
                  <a:pt x="644943" y="2411625"/>
                </a:lnTo>
                <a:lnTo>
                  <a:pt x="644943" y="2437533"/>
                </a:lnTo>
                <a:lnTo>
                  <a:pt x="639038" y="2441248"/>
                </a:lnTo>
                <a:cubicBezTo>
                  <a:pt x="639038" y="2442295"/>
                  <a:pt x="639038" y="2443534"/>
                  <a:pt x="639038" y="2444772"/>
                </a:cubicBezTo>
                <a:lnTo>
                  <a:pt x="645514" y="2448772"/>
                </a:lnTo>
                <a:lnTo>
                  <a:pt x="645514" y="2456011"/>
                </a:lnTo>
                <a:lnTo>
                  <a:pt x="639323" y="2459916"/>
                </a:lnTo>
                <a:cubicBezTo>
                  <a:pt x="646276" y="2463917"/>
                  <a:pt x="659611" y="2468775"/>
                  <a:pt x="645896" y="2474299"/>
                </a:cubicBezTo>
                <a:lnTo>
                  <a:pt x="645896" y="2503827"/>
                </a:lnTo>
                <a:lnTo>
                  <a:pt x="651992" y="2507732"/>
                </a:lnTo>
                <a:lnTo>
                  <a:pt x="651992" y="2510209"/>
                </a:lnTo>
                <a:lnTo>
                  <a:pt x="645610" y="2514019"/>
                </a:lnTo>
                <a:lnTo>
                  <a:pt x="645610" y="2576884"/>
                </a:lnTo>
                <a:cubicBezTo>
                  <a:pt x="647991" y="2578217"/>
                  <a:pt x="650086" y="2579551"/>
                  <a:pt x="651896" y="2580694"/>
                </a:cubicBezTo>
                <a:lnTo>
                  <a:pt x="651896" y="2587932"/>
                </a:lnTo>
                <a:lnTo>
                  <a:pt x="645610" y="2592029"/>
                </a:lnTo>
                <a:cubicBezTo>
                  <a:pt x="645029" y="2605592"/>
                  <a:pt x="645314" y="2619175"/>
                  <a:pt x="646467" y="2632700"/>
                </a:cubicBezTo>
                <a:cubicBezTo>
                  <a:pt x="665517" y="2650321"/>
                  <a:pt x="638466" y="2733189"/>
                  <a:pt x="658373" y="2749857"/>
                </a:cubicBezTo>
                <a:lnTo>
                  <a:pt x="652277" y="2753858"/>
                </a:lnTo>
                <a:lnTo>
                  <a:pt x="652277" y="2841964"/>
                </a:lnTo>
                <a:lnTo>
                  <a:pt x="645514" y="2846060"/>
                </a:lnTo>
                <a:lnTo>
                  <a:pt x="645514" y="2937976"/>
                </a:lnTo>
                <a:lnTo>
                  <a:pt x="639228" y="2941786"/>
                </a:lnTo>
                <a:lnTo>
                  <a:pt x="639228" y="2963789"/>
                </a:lnTo>
                <a:lnTo>
                  <a:pt x="645610" y="2967885"/>
                </a:lnTo>
                <a:cubicBezTo>
                  <a:pt x="646372" y="2987697"/>
                  <a:pt x="644086" y="3007985"/>
                  <a:pt x="646467" y="3026940"/>
                </a:cubicBezTo>
                <a:cubicBezTo>
                  <a:pt x="654563" y="3031893"/>
                  <a:pt x="654468" y="3032178"/>
                  <a:pt x="645896" y="3037417"/>
                </a:cubicBezTo>
                <a:lnTo>
                  <a:pt x="645896" y="3048466"/>
                </a:lnTo>
                <a:lnTo>
                  <a:pt x="651992" y="3052371"/>
                </a:lnTo>
                <a:lnTo>
                  <a:pt x="651992" y="3066945"/>
                </a:lnTo>
                <a:lnTo>
                  <a:pt x="645514" y="3070850"/>
                </a:lnTo>
                <a:lnTo>
                  <a:pt x="645514" y="3181245"/>
                </a:lnTo>
                <a:lnTo>
                  <a:pt x="638752" y="3185341"/>
                </a:lnTo>
                <a:lnTo>
                  <a:pt x="638752" y="3203343"/>
                </a:lnTo>
                <a:lnTo>
                  <a:pt x="632465" y="3207439"/>
                </a:lnTo>
                <a:cubicBezTo>
                  <a:pt x="631922" y="3214849"/>
                  <a:pt x="632208" y="3222288"/>
                  <a:pt x="633322" y="3229632"/>
                </a:cubicBezTo>
                <a:lnTo>
                  <a:pt x="637990" y="3232299"/>
                </a:lnTo>
                <a:cubicBezTo>
                  <a:pt x="639942" y="3236166"/>
                  <a:pt x="639942" y="3240719"/>
                  <a:pt x="637990" y="3244586"/>
                </a:cubicBezTo>
                <a:lnTo>
                  <a:pt x="632751" y="3247634"/>
                </a:lnTo>
                <a:cubicBezTo>
                  <a:pt x="632751" y="3254682"/>
                  <a:pt x="630084" y="3263541"/>
                  <a:pt x="639228" y="3265922"/>
                </a:cubicBezTo>
                <a:lnTo>
                  <a:pt x="639228" y="3343170"/>
                </a:lnTo>
                <a:lnTo>
                  <a:pt x="645610" y="3347075"/>
                </a:lnTo>
                <a:lnTo>
                  <a:pt x="639609" y="3350980"/>
                </a:lnTo>
                <a:cubicBezTo>
                  <a:pt x="641609" y="3352409"/>
                  <a:pt x="644562" y="3352695"/>
                  <a:pt x="644943" y="3354981"/>
                </a:cubicBezTo>
                <a:lnTo>
                  <a:pt x="639895" y="3357838"/>
                </a:lnTo>
                <a:cubicBezTo>
                  <a:pt x="638990" y="3362905"/>
                  <a:pt x="638990" y="3368106"/>
                  <a:pt x="639895" y="3373173"/>
                </a:cubicBezTo>
                <a:lnTo>
                  <a:pt x="645514" y="3376412"/>
                </a:lnTo>
                <a:lnTo>
                  <a:pt x="639418" y="3380317"/>
                </a:lnTo>
                <a:lnTo>
                  <a:pt x="639418" y="3394891"/>
                </a:lnTo>
                <a:lnTo>
                  <a:pt x="645800" y="3398796"/>
                </a:lnTo>
                <a:lnTo>
                  <a:pt x="645800" y="3402320"/>
                </a:lnTo>
                <a:lnTo>
                  <a:pt x="639609" y="3406130"/>
                </a:lnTo>
                <a:lnTo>
                  <a:pt x="639609" y="3417084"/>
                </a:lnTo>
                <a:lnTo>
                  <a:pt x="645896" y="3421275"/>
                </a:lnTo>
                <a:cubicBezTo>
                  <a:pt x="641133" y="3462042"/>
                  <a:pt x="655421" y="3514620"/>
                  <a:pt x="640276" y="3549196"/>
                </a:cubicBezTo>
                <a:cubicBezTo>
                  <a:pt x="638361" y="3553101"/>
                  <a:pt x="638361" y="3557672"/>
                  <a:pt x="640276" y="3561578"/>
                </a:cubicBezTo>
                <a:lnTo>
                  <a:pt x="645229" y="3564340"/>
                </a:lnTo>
                <a:lnTo>
                  <a:pt x="639038" y="3568246"/>
                </a:lnTo>
                <a:lnTo>
                  <a:pt x="639038" y="3582819"/>
                </a:lnTo>
                <a:lnTo>
                  <a:pt x="645419" y="3586724"/>
                </a:lnTo>
                <a:lnTo>
                  <a:pt x="645419" y="3593963"/>
                </a:lnTo>
                <a:cubicBezTo>
                  <a:pt x="627322" y="3602726"/>
                  <a:pt x="657992" y="3603964"/>
                  <a:pt x="638847" y="3613013"/>
                </a:cubicBezTo>
                <a:cubicBezTo>
                  <a:pt x="639418" y="3617014"/>
                  <a:pt x="637704" y="3620729"/>
                  <a:pt x="640371" y="3624253"/>
                </a:cubicBezTo>
                <a:cubicBezTo>
                  <a:pt x="643895" y="3625776"/>
                  <a:pt x="646562" y="3627586"/>
                  <a:pt x="645229" y="3630634"/>
                </a:cubicBezTo>
                <a:lnTo>
                  <a:pt x="639038" y="3634539"/>
                </a:lnTo>
                <a:lnTo>
                  <a:pt x="639038" y="3637969"/>
                </a:lnTo>
                <a:lnTo>
                  <a:pt x="632465" y="3641969"/>
                </a:lnTo>
                <a:lnTo>
                  <a:pt x="632465" y="3653209"/>
                </a:lnTo>
                <a:cubicBezTo>
                  <a:pt x="636466" y="3655971"/>
                  <a:pt x="641990" y="3657590"/>
                  <a:pt x="644467" y="3661114"/>
                </a:cubicBezTo>
                <a:lnTo>
                  <a:pt x="638942" y="3664162"/>
                </a:lnTo>
                <a:cubicBezTo>
                  <a:pt x="639800" y="3673687"/>
                  <a:pt x="637037" y="3685117"/>
                  <a:pt x="640371" y="3694547"/>
                </a:cubicBezTo>
                <a:lnTo>
                  <a:pt x="645229" y="3697214"/>
                </a:lnTo>
                <a:lnTo>
                  <a:pt x="645229" y="3726456"/>
                </a:lnTo>
                <a:lnTo>
                  <a:pt x="651896" y="3730551"/>
                </a:lnTo>
                <a:lnTo>
                  <a:pt x="645514" y="3734457"/>
                </a:lnTo>
                <a:cubicBezTo>
                  <a:pt x="645514" y="3735695"/>
                  <a:pt x="645514" y="3736933"/>
                  <a:pt x="645514" y="3737981"/>
                </a:cubicBezTo>
                <a:lnTo>
                  <a:pt x="651420" y="3741696"/>
                </a:lnTo>
                <a:lnTo>
                  <a:pt x="651420" y="3775033"/>
                </a:lnTo>
                <a:cubicBezTo>
                  <a:pt x="642847" y="3778081"/>
                  <a:pt x="644848" y="3782272"/>
                  <a:pt x="646276" y="3786463"/>
                </a:cubicBezTo>
                <a:lnTo>
                  <a:pt x="651801" y="3789511"/>
                </a:lnTo>
                <a:cubicBezTo>
                  <a:pt x="649610" y="3799798"/>
                  <a:pt x="657611" y="3818086"/>
                  <a:pt x="645419" y="3822563"/>
                </a:cubicBezTo>
                <a:lnTo>
                  <a:pt x="645419" y="3855519"/>
                </a:lnTo>
                <a:lnTo>
                  <a:pt x="638656" y="3859615"/>
                </a:lnTo>
                <a:lnTo>
                  <a:pt x="638656" y="3870474"/>
                </a:lnTo>
                <a:lnTo>
                  <a:pt x="631894" y="3874569"/>
                </a:lnTo>
                <a:lnTo>
                  <a:pt x="631894" y="3918480"/>
                </a:lnTo>
                <a:lnTo>
                  <a:pt x="625893" y="3922290"/>
                </a:lnTo>
                <a:lnTo>
                  <a:pt x="625893" y="3929434"/>
                </a:lnTo>
                <a:cubicBezTo>
                  <a:pt x="634465" y="3934672"/>
                  <a:pt x="634465" y="3934958"/>
                  <a:pt x="625893" y="3940101"/>
                </a:cubicBezTo>
                <a:lnTo>
                  <a:pt x="625893" y="3947531"/>
                </a:lnTo>
                <a:lnTo>
                  <a:pt x="631894" y="3951436"/>
                </a:lnTo>
                <a:lnTo>
                  <a:pt x="631894" y="4198134"/>
                </a:lnTo>
                <a:lnTo>
                  <a:pt x="625512" y="4202039"/>
                </a:lnTo>
                <a:lnTo>
                  <a:pt x="625512" y="4205563"/>
                </a:lnTo>
                <a:lnTo>
                  <a:pt x="632275" y="4209564"/>
                </a:lnTo>
                <a:lnTo>
                  <a:pt x="632275" y="4260904"/>
                </a:lnTo>
                <a:lnTo>
                  <a:pt x="638276" y="4264809"/>
                </a:lnTo>
                <a:lnTo>
                  <a:pt x="633227" y="4267666"/>
                </a:lnTo>
                <a:cubicBezTo>
                  <a:pt x="629036" y="4289669"/>
                  <a:pt x="635037" y="4313196"/>
                  <a:pt x="631036" y="4335198"/>
                </a:cubicBezTo>
                <a:lnTo>
                  <a:pt x="625893" y="4338056"/>
                </a:lnTo>
                <a:lnTo>
                  <a:pt x="625893" y="4345580"/>
                </a:lnTo>
                <a:lnTo>
                  <a:pt x="631894" y="4349391"/>
                </a:lnTo>
                <a:lnTo>
                  <a:pt x="631894" y="4356630"/>
                </a:lnTo>
                <a:lnTo>
                  <a:pt x="625512" y="4360535"/>
                </a:lnTo>
                <a:lnTo>
                  <a:pt x="625512" y="4389776"/>
                </a:lnTo>
                <a:lnTo>
                  <a:pt x="631703" y="4393682"/>
                </a:lnTo>
                <a:lnTo>
                  <a:pt x="625893" y="4397397"/>
                </a:lnTo>
                <a:lnTo>
                  <a:pt x="625893" y="4415875"/>
                </a:lnTo>
                <a:cubicBezTo>
                  <a:pt x="635418" y="4421114"/>
                  <a:pt x="634465" y="4426163"/>
                  <a:pt x="625893" y="4430162"/>
                </a:cubicBezTo>
                <a:cubicBezTo>
                  <a:pt x="629036" y="4444831"/>
                  <a:pt x="618368" y="4469787"/>
                  <a:pt x="632275" y="4478264"/>
                </a:cubicBezTo>
                <a:lnTo>
                  <a:pt x="632275" y="4599708"/>
                </a:lnTo>
                <a:cubicBezTo>
                  <a:pt x="633799" y="4601803"/>
                  <a:pt x="639038" y="4602470"/>
                  <a:pt x="638371" y="4605709"/>
                </a:cubicBezTo>
                <a:close/>
                <a:moveTo>
                  <a:pt x="631132" y="2178739"/>
                </a:moveTo>
                <a:cubicBezTo>
                  <a:pt x="608367" y="2167118"/>
                  <a:pt x="580268" y="2170547"/>
                  <a:pt x="556551" y="2162927"/>
                </a:cubicBezTo>
                <a:lnTo>
                  <a:pt x="539501" y="2171500"/>
                </a:lnTo>
                <a:cubicBezTo>
                  <a:pt x="553789" y="2174738"/>
                  <a:pt x="567029" y="2172833"/>
                  <a:pt x="581888" y="2177120"/>
                </a:cubicBezTo>
                <a:cubicBezTo>
                  <a:pt x="597766" y="2182606"/>
                  <a:pt x="614930" y="2183177"/>
                  <a:pt x="631132" y="2178739"/>
                </a:cubicBezTo>
                <a:close/>
                <a:moveTo>
                  <a:pt x="615320" y="1676009"/>
                </a:moveTo>
                <a:cubicBezTo>
                  <a:pt x="607062" y="1674704"/>
                  <a:pt x="598623" y="1676762"/>
                  <a:pt x="591889" y="1681724"/>
                </a:cubicBezTo>
                <a:lnTo>
                  <a:pt x="609605" y="1689820"/>
                </a:lnTo>
                <a:cubicBezTo>
                  <a:pt x="613215" y="1688801"/>
                  <a:pt x="616492" y="1686867"/>
                  <a:pt x="619130" y="1684201"/>
                </a:cubicBezTo>
                <a:cubicBezTo>
                  <a:pt x="617511" y="1681533"/>
                  <a:pt x="620940" y="1678200"/>
                  <a:pt x="615320" y="1676009"/>
                </a:cubicBezTo>
                <a:close/>
                <a:moveTo>
                  <a:pt x="595604" y="1716490"/>
                </a:moveTo>
                <a:cubicBezTo>
                  <a:pt x="602652" y="1711632"/>
                  <a:pt x="611034" y="1713442"/>
                  <a:pt x="617892" y="1707727"/>
                </a:cubicBezTo>
                <a:cubicBezTo>
                  <a:pt x="611605" y="1702203"/>
                  <a:pt x="581411" y="1704203"/>
                  <a:pt x="595604" y="1716490"/>
                </a:cubicBezTo>
                <a:close/>
                <a:moveTo>
                  <a:pt x="589126" y="1661245"/>
                </a:moveTo>
                <a:lnTo>
                  <a:pt x="583316" y="1657530"/>
                </a:lnTo>
                <a:cubicBezTo>
                  <a:pt x="554741" y="1660293"/>
                  <a:pt x="567600" y="1672580"/>
                  <a:pt x="588936" y="1668580"/>
                </a:cubicBezTo>
                <a:cubicBezTo>
                  <a:pt x="593603" y="1664769"/>
                  <a:pt x="593603" y="1663912"/>
                  <a:pt x="589126" y="1661245"/>
                </a:cubicBezTo>
                <a:close/>
                <a:moveTo>
                  <a:pt x="595794" y="1628003"/>
                </a:moveTo>
                <a:lnTo>
                  <a:pt x="612082" y="1618478"/>
                </a:lnTo>
                <a:cubicBezTo>
                  <a:pt x="586774" y="1609191"/>
                  <a:pt x="558999" y="1609191"/>
                  <a:pt x="533691" y="1618478"/>
                </a:cubicBezTo>
                <a:lnTo>
                  <a:pt x="543216" y="1624003"/>
                </a:lnTo>
                <a:cubicBezTo>
                  <a:pt x="561599" y="1622288"/>
                  <a:pt x="577697" y="1629241"/>
                  <a:pt x="595794" y="1628003"/>
                </a:cubicBezTo>
                <a:close/>
                <a:moveTo>
                  <a:pt x="612082" y="1574663"/>
                </a:moveTo>
                <a:cubicBezTo>
                  <a:pt x="590365" y="1563900"/>
                  <a:pt x="567790" y="1574663"/>
                  <a:pt x="543787" y="1572663"/>
                </a:cubicBezTo>
                <a:cubicBezTo>
                  <a:pt x="538168" y="1572091"/>
                  <a:pt x="541692" y="1567424"/>
                  <a:pt x="536358" y="1565424"/>
                </a:cubicBezTo>
                <a:cubicBezTo>
                  <a:pt x="525404" y="1564281"/>
                  <a:pt x="501496" y="1565424"/>
                  <a:pt x="522166" y="1576568"/>
                </a:cubicBezTo>
                <a:cubicBezTo>
                  <a:pt x="539701" y="1577635"/>
                  <a:pt x="557161" y="1579702"/>
                  <a:pt x="574458" y="1582759"/>
                </a:cubicBezTo>
                <a:cubicBezTo>
                  <a:pt x="583983" y="1585426"/>
                  <a:pt x="585507" y="1580663"/>
                  <a:pt x="590079" y="1580187"/>
                </a:cubicBezTo>
                <a:cubicBezTo>
                  <a:pt x="597794" y="1579426"/>
                  <a:pt x="605890" y="1582283"/>
                  <a:pt x="612082" y="1578282"/>
                </a:cubicBezTo>
                <a:close/>
                <a:moveTo>
                  <a:pt x="513498" y="1593046"/>
                </a:moveTo>
                <a:lnTo>
                  <a:pt x="513498" y="1596666"/>
                </a:lnTo>
                <a:cubicBezTo>
                  <a:pt x="534358" y="1602857"/>
                  <a:pt x="564647" y="1607905"/>
                  <a:pt x="585793" y="1596666"/>
                </a:cubicBezTo>
                <a:cubicBezTo>
                  <a:pt x="585793" y="1590760"/>
                  <a:pt x="585793" y="1590760"/>
                  <a:pt x="582935" y="1587903"/>
                </a:cubicBezTo>
                <a:cubicBezTo>
                  <a:pt x="573610" y="1588436"/>
                  <a:pt x="564485" y="1590798"/>
                  <a:pt x="556075" y="1594856"/>
                </a:cubicBezTo>
                <a:cubicBezTo>
                  <a:pt x="551817" y="1592132"/>
                  <a:pt x="547283" y="1589865"/>
                  <a:pt x="542549" y="1588093"/>
                </a:cubicBezTo>
                <a:cubicBezTo>
                  <a:pt x="533786" y="1595046"/>
                  <a:pt x="522166" y="1588284"/>
                  <a:pt x="513498" y="1593046"/>
                </a:cubicBezTo>
                <a:close/>
                <a:moveTo>
                  <a:pt x="520070" y="1735921"/>
                </a:moveTo>
                <a:cubicBezTo>
                  <a:pt x="548645" y="1746685"/>
                  <a:pt x="584650" y="1746494"/>
                  <a:pt x="616273" y="1750018"/>
                </a:cubicBezTo>
                <a:lnTo>
                  <a:pt x="619226" y="1745256"/>
                </a:lnTo>
                <a:cubicBezTo>
                  <a:pt x="614225" y="1741122"/>
                  <a:pt x="607996" y="1738740"/>
                  <a:pt x="601509" y="1738493"/>
                </a:cubicBezTo>
                <a:cubicBezTo>
                  <a:pt x="598099" y="1735416"/>
                  <a:pt x="592917" y="1735416"/>
                  <a:pt x="589508" y="1738493"/>
                </a:cubicBezTo>
                <a:cubicBezTo>
                  <a:pt x="569791" y="1735159"/>
                  <a:pt x="537215" y="1723920"/>
                  <a:pt x="520070" y="1735540"/>
                </a:cubicBezTo>
                <a:close/>
                <a:moveTo>
                  <a:pt x="582554" y="1849555"/>
                </a:moveTo>
                <a:cubicBezTo>
                  <a:pt x="593889" y="1850221"/>
                  <a:pt x="606176" y="1856888"/>
                  <a:pt x="617606" y="1851936"/>
                </a:cubicBezTo>
                <a:cubicBezTo>
                  <a:pt x="631703" y="1835553"/>
                  <a:pt x="564361" y="1839553"/>
                  <a:pt x="582554" y="1849173"/>
                </a:cubicBezTo>
                <a:close/>
                <a:moveTo>
                  <a:pt x="596556" y="1790023"/>
                </a:moveTo>
                <a:cubicBezTo>
                  <a:pt x="597318" y="1790023"/>
                  <a:pt x="598080" y="1789261"/>
                  <a:pt x="598842" y="1788785"/>
                </a:cubicBezTo>
                <a:lnTo>
                  <a:pt x="598842" y="1784975"/>
                </a:lnTo>
                <a:cubicBezTo>
                  <a:pt x="585412" y="1774878"/>
                  <a:pt x="566647" y="1780498"/>
                  <a:pt x="552932" y="1784975"/>
                </a:cubicBezTo>
                <a:cubicBezTo>
                  <a:pt x="567124" y="1788871"/>
                  <a:pt x="581859" y="1790442"/>
                  <a:pt x="596556" y="1789642"/>
                </a:cubicBezTo>
                <a:close/>
                <a:moveTo>
                  <a:pt x="529881" y="2199598"/>
                </a:moveTo>
                <a:cubicBezTo>
                  <a:pt x="546074" y="2197598"/>
                  <a:pt x="563600" y="2198360"/>
                  <a:pt x="578077" y="2190835"/>
                </a:cubicBezTo>
                <a:cubicBezTo>
                  <a:pt x="567886" y="2185596"/>
                  <a:pt x="554170" y="2189883"/>
                  <a:pt x="542263" y="2188549"/>
                </a:cubicBezTo>
                <a:lnTo>
                  <a:pt x="536453" y="2195884"/>
                </a:lnTo>
                <a:cubicBezTo>
                  <a:pt x="533501" y="2194741"/>
                  <a:pt x="522356" y="2196550"/>
                  <a:pt x="530357" y="2199217"/>
                </a:cubicBezTo>
                <a:close/>
                <a:moveTo>
                  <a:pt x="625131" y="2013670"/>
                </a:moveTo>
                <a:lnTo>
                  <a:pt x="625131" y="2009765"/>
                </a:lnTo>
                <a:cubicBezTo>
                  <a:pt x="615396" y="2002555"/>
                  <a:pt x="602100" y="2002555"/>
                  <a:pt x="592365" y="2009765"/>
                </a:cubicBezTo>
                <a:lnTo>
                  <a:pt x="592365" y="2013575"/>
                </a:lnTo>
                <a:cubicBezTo>
                  <a:pt x="603166" y="2015956"/>
                  <a:pt x="614368" y="2015861"/>
                  <a:pt x="625131" y="2013289"/>
                </a:cubicBezTo>
                <a:close/>
                <a:moveTo>
                  <a:pt x="635227" y="1967474"/>
                </a:moveTo>
                <a:cubicBezTo>
                  <a:pt x="633075" y="1966388"/>
                  <a:pt x="631008" y="1965141"/>
                  <a:pt x="629036" y="1963759"/>
                </a:cubicBezTo>
                <a:lnTo>
                  <a:pt x="614844" y="1963759"/>
                </a:lnTo>
                <a:cubicBezTo>
                  <a:pt x="585697" y="1974618"/>
                  <a:pt x="646372" y="1972617"/>
                  <a:pt x="635227" y="1967283"/>
                </a:cubicBezTo>
                <a:close/>
                <a:moveTo>
                  <a:pt x="590841" y="1919849"/>
                </a:moveTo>
                <a:cubicBezTo>
                  <a:pt x="589069" y="1920154"/>
                  <a:pt x="587355" y="1920764"/>
                  <a:pt x="585793" y="1921659"/>
                </a:cubicBezTo>
                <a:lnTo>
                  <a:pt x="585793" y="1925278"/>
                </a:lnTo>
                <a:cubicBezTo>
                  <a:pt x="603233" y="1928479"/>
                  <a:pt x="621121" y="1928479"/>
                  <a:pt x="638561" y="1925278"/>
                </a:cubicBezTo>
                <a:lnTo>
                  <a:pt x="628369" y="1920039"/>
                </a:lnTo>
                <a:cubicBezTo>
                  <a:pt x="616177" y="1918706"/>
                  <a:pt x="603128" y="1919658"/>
                  <a:pt x="590841" y="1919658"/>
                </a:cubicBezTo>
                <a:close/>
                <a:moveTo>
                  <a:pt x="609224" y="1646862"/>
                </a:moveTo>
                <a:cubicBezTo>
                  <a:pt x="602938" y="1647624"/>
                  <a:pt x="597032" y="1645719"/>
                  <a:pt x="592746" y="1648672"/>
                </a:cubicBezTo>
                <a:cubicBezTo>
                  <a:pt x="592746" y="1649910"/>
                  <a:pt x="592746" y="1651053"/>
                  <a:pt x="592746" y="1652387"/>
                </a:cubicBezTo>
                <a:lnTo>
                  <a:pt x="599318" y="1656292"/>
                </a:lnTo>
                <a:cubicBezTo>
                  <a:pt x="599318" y="1666484"/>
                  <a:pt x="619226" y="1661531"/>
                  <a:pt x="624083" y="1656863"/>
                </a:cubicBezTo>
                <a:close/>
                <a:moveTo>
                  <a:pt x="563028" y="1543897"/>
                </a:moveTo>
                <a:cubicBezTo>
                  <a:pt x="537787" y="1554184"/>
                  <a:pt x="505878" y="1541040"/>
                  <a:pt x="481208" y="1553422"/>
                </a:cubicBezTo>
                <a:cubicBezTo>
                  <a:pt x="526166" y="1562947"/>
                  <a:pt x="570743" y="1555613"/>
                  <a:pt x="617130" y="1554470"/>
                </a:cubicBezTo>
                <a:cubicBezTo>
                  <a:pt x="624940" y="1533324"/>
                  <a:pt x="575410" y="1547231"/>
                  <a:pt x="563028" y="1543326"/>
                </a:cubicBezTo>
                <a:close/>
                <a:moveTo>
                  <a:pt x="408247" y="3059896"/>
                </a:moveTo>
                <a:cubicBezTo>
                  <a:pt x="415200" y="3055705"/>
                  <a:pt x="424058" y="3059896"/>
                  <a:pt x="431297" y="3054372"/>
                </a:cubicBezTo>
                <a:cubicBezTo>
                  <a:pt x="453586" y="3056753"/>
                  <a:pt x="485113" y="3062372"/>
                  <a:pt x="506830" y="3052562"/>
                </a:cubicBezTo>
                <a:lnTo>
                  <a:pt x="506830" y="3048657"/>
                </a:lnTo>
                <a:cubicBezTo>
                  <a:pt x="492591" y="3038036"/>
                  <a:pt x="473750" y="3035893"/>
                  <a:pt x="457491" y="3043037"/>
                </a:cubicBezTo>
                <a:cubicBezTo>
                  <a:pt x="449395" y="3037894"/>
                  <a:pt x="437679" y="3031988"/>
                  <a:pt x="428154" y="3037798"/>
                </a:cubicBezTo>
                <a:cubicBezTo>
                  <a:pt x="429868" y="3051038"/>
                  <a:pt x="335476" y="3036941"/>
                  <a:pt x="381577" y="3059420"/>
                </a:cubicBezTo>
                <a:cubicBezTo>
                  <a:pt x="372052" y="3065421"/>
                  <a:pt x="358717" y="3057991"/>
                  <a:pt x="349382" y="3063421"/>
                </a:cubicBezTo>
                <a:lnTo>
                  <a:pt x="349382" y="3066945"/>
                </a:lnTo>
                <a:lnTo>
                  <a:pt x="342810" y="3070945"/>
                </a:lnTo>
                <a:lnTo>
                  <a:pt x="342810" y="3078660"/>
                </a:lnTo>
                <a:lnTo>
                  <a:pt x="351287" y="3080280"/>
                </a:lnTo>
                <a:cubicBezTo>
                  <a:pt x="371861" y="3069135"/>
                  <a:pt x="396721" y="3073898"/>
                  <a:pt x="417962" y="3079518"/>
                </a:cubicBezTo>
                <a:cubicBezTo>
                  <a:pt x="438927" y="3076679"/>
                  <a:pt x="460244" y="3080899"/>
                  <a:pt x="478541" y="3091520"/>
                </a:cubicBezTo>
                <a:cubicBezTo>
                  <a:pt x="485018" y="3089614"/>
                  <a:pt x="493210" y="3092948"/>
                  <a:pt x="500068" y="3089424"/>
                </a:cubicBezTo>
                <a:lnTo>
                  <a:pt x="493876" y="3085423"/>
                </a:lnTo>
                <a:lnTo>
                  <a:pt x="493876" y="3078184"/>
                </a:lnTo>
                <a:cubicBezTo>
                  <a:pt x="496353" y="3075041"/>
                  <a:pt x="504449" y="3077613"/>
                  <a:pt x="506830" y="3074469"/>
                </a:cubicBezTo>
                <a:lnTo>
                  <a:pt x="506830" y="3070755"/>
                </a:lnTo>
                <a:cubicBezTo>
                  <a:pt x="502735" y="3067707"/>
                  <a:pt x="493591" y="3069707"/>
                  <a:pt x="490828" y="3065421"/>
                </a:cubicBezTo>
                <a:cubicBezTo>
                  <a:pt x="477017" y="3065421"/>
                  <a:pt x="462730" y="3063421"/>
                  <a:pt x="450728" y="3072660"/>
                </a:cubicBezTo>
                <a:cubicBezTo>
                  <a:pt x="439108" y="3075136"/>
                  <a:pt x="443965" y="3064373"/>
                  <a:pt x="433583" y="3065326"/>
                </a:cubicBezTo>
                <a:cubicBezTo>
                  <a:pt x="424763" y="3066535"/>
                  <a:pt x="415800" y="3064611"/>
                  <a:pt x="408247" y="3059896"/>
                </a:cubicBezTo>
                <a:close/>
                <a:moveTo>
                  <a:pt x="518737" y="3034750"/>
                </a:moveTo>
                <a:cubicBezTo>
                  <a:pt x="520461" y="3032217"/>
                  <a:pt x="520718" y="3028950"/>
                  <a:pt x="519403" y="3026178"/>
                </a:cubicBezTo>
                <a:lnTo>
                  <a:pt x="509878" y="3021034"/>
                </a:lnTo>
                <a:cubicBezTo>
                  <a:pt x="505611" y="3019711"/>
                  <a:pt x="501077" y="3022101"/>
                  <a:pt x="499753" y="3026378"/>
                </a:cubicBezTo>
                <a:cubicBezTo>
                  <a:pt x="498648" y="3029931"/>
                  <a:pt x="500115" y="3033779"/>
                  <a:pt x="503306" y="3035703"/>
                </a:cubicBezTo>
                <a:cubicBezTo>
                  <a:pt x="508469" y="3036284"/>
                  <a:pt x="513688" y="3035960"/>
                  <a:pt x="518737" y="3034750"/>
                </a:cubicBezTo>
                <a:close/>
                <a:moveTo>
                  <a:pt x="464539" y="2888446"/>
                </a:moveTo>
                <a:cubicBezTo>
                  <a:pt x="469873" y="2887780"/>
                  <a:pt x="475779" y="2889685"/>
                  <a:pt x="480065" y="2886922"/>
                </a:cubicBezTo>
                <a:cubicBezTo>
                  <a:pt x="480065" y="2874349"/>
                  <a:pt x="453300" y="2883779"/>
                  <a:pt x="444632" y="2881017"/>
                </a:cubicBezTo>
                <a:cubicBezTo>
                  <a:pt x="435107" y="2876350"/>
                  <a:pt x="435107" y="2876350"/>
                  <a:pt x="428249" y="2879302"/>
                </a:cubicBezTo>
                <a:lnTo>
                  <a:pt x="428249" y="2882922"/>
                </a:lnTo>
                <a:cubicBezTo>
                  <a:pt x="439108" y="2887970"/>
                  <a:pt x="453300" y="2896257"/>
                  <a:pt x="464539" y="2888446"/>
                </a:cubicBezTo>
                <a:close/>
                <a:moveTo>
                  <a:pt x="457586" y="2943691"/>
                </a:moveTo>
                <a:cubicBezTo>
                  <a:pt x="456853" y="2944053"/>
                  <a:pt x="456157" y="2944463"/>
                  <a:pt x="455491" y="2944930"/>
                </a:cubicBezTo>
                <a:cubicBezTo>
                  <a:pt x="453586" y="2948930"/>
                  <a:pt x="465206" y="2946168"/>
                  <a:pt x="457586" y="2943691"/>
                </a:cubicBezTo>
                <a:close/>
                <a:moveTo>
                  <a:pt x="486733" y="2959979"/>
                </a:moveTo>
                <a:cubicBezTo>
                  <a:pt x="486733" y="2961122"/>
                  <a:pt x="486733" y="2962265"/>
                  <a:pt x="486733" y="2963504"/>
                </a:cubicBezTo>
                <a:cubicBezTo>
                  <a:pt x="503211" y="2973029"/>
                  <a:pt x="524166" y="2977505"/>
                  <a:pt x="539215" y="2967980"/>
                </a:cubicBezTo>
                <a:lnTo>
                  <a:pt x="539215" y="2956455"/>
                </a:lnTo>
                <a:cubicBezTo>
                  <a:pt x="531081" y="2949664"/>
                  <a:pt x="520642" y="2946253"/>
                  <a:pt x="510069" y="2946930"/>
                </a:cubicBezTo>
                <a:cubicBezTo>
                  <a:pt x="500544" y="2961027"/>
                  <a:pt x="496353" y="2950168"/>
                  <a:pt x="483304" y="2950644"/>
                </a:cubicBezTo>
                <a:cubicBezTo>
                  <a:pt x="479303" y="2955312"/>
                  <a:pt x="479303" y="2955407"/>
                  <a:pt x="486733" y="2959979"/>
                </a:cubicBezTo>
                <a:close/>
                <a:moveTo>
                  <a:pt x="510164" y="2939976"/>
                </a:moveTo>
                <a:cubicBezTo>
                  <a:pt x="518832" y="2939976"/>
                  <a:pt x="533882" y="2942358"/>
                  <a:pt x="538739" y="2933880"/>
                </a:cubicBezTo>
                <a:cubicBezTo>
                  <a:pt x="533501" y="2931976"/>
                  <a:pt x="497782" y="2929309"/>
                  <a:pt x="510164" y="2939976"/>
                </a:cubicBezTo>
                <a:close/>
                <a:moveTo>
                  <a:pt x="506926" y="2986459"/>
                </a:moveTo>
                <a:lnTo>
                  <a:pt x="515879" y="2991412"/>
                </a:lnTo>
                <a:cubicBezTo>
                  <a:pt x="522070" y="2991412"/>
                  <a:pt x="519594" y="2988268"/>
                  <a:pt x="520070" y="2986363"/>
                </a:cubicBezTo>
                <a:cubicBezTo>
                  <a:pt x="516060" y="2983782"/>
                  <a:pt x="510898" y="2983820"/>
                  <a:pt x="506926" y="2986459"/>
                </a:cubicBezTo>
                <a:close/>
                <a:moveTo>
                  <a:pt x="520070" y="3063801"/>
                </a:moveTo>
                <a:cubicBezTo>
                  <a:pt x="528852" y="3067488"/>
                  <a:pt x="538949" y="3066059"/>
                  <a:pt x="546359" y="3060087"/>
                </a:cubicBezTo>
                <a:cubicBezTo>
                  <a:pt x="537634" y="3056401"/>
                  <a:pt x="527595" y="3057668"/>
                  <a:pt x="520070" y="3063421"/>
                </a:cubicBezTo>
                <a:close/>
                <a:moveTo>
                  <a:pt x="529595" y="2855490"/>
                </a:moveTo>
                <a:cubicBezTo>
                  <a:pt x="485971" y="2854728"/>
                  <a:pt x="442537" y="2848917"/>
                  <a:pt x="401579" y="2865015"/>
                </a:cubicBezTo>
                <a:cubicBezTo>
                  <a:pt x="403484" y="2885112"/>
                  <a:pt x="434821" y="2866634"/>
                  <a:pt x="446061" y="2862634"/>
                </a:cubicBezTo>
                <a:cubicBezTo>
                  <a:pt x="474045" y="2861995"/>
                  <a:pt x="502011" y="2864329"/>
                  <a:pt x="529500" y="2869587"/>
                </a:cubicBezTo>
                <a:cubicBezTo>
                  <a:pt x="542549" y="2866062"/>
                  <a:pt x="542073" y="2859395"/>
                  <a:pt x="529309" y="2855109"/>
                </a:cubicBezTo>
                <a:close/>
                <a:moveTo>
                  <a:pt x="420629" y="2886255"/>
                </a:moveTo>
                <a:cubicBezTo>
                  <a:pt x="405484" y="2880636"/>
                  <a:pt x="408723" y="2893590"/>
                  <a:pt x="420629" y="2887494"/>
                </a:cubicBezTo>
                <a:cubicBezTo>
                  <a:pt x="420439" y="2886732"/>
                  <a:pt x="420629" y="2886160"/>
                  <a:pt x="420343" y="2885875"/>
                </a:cubicBezTo>
                <a:close/>
                <a:moveTo>
                  <a:pt x="211079" y="2820342"/>
                </a:moveTo>
                <a:cubicBezTo>
                  <a:pt x="222793" y="2825715"/>
                  <a:pt x="236120" y="2826400"/>
                  <a:pt x="248322" y="2822248"/>
                </a:cubicBezTo>
                <a:lnTo>
                  <a:pt x="251084" y="2817485"/>
                </a:lnTo>
                <a:lnTo>
                  <a:pt x="241178" y="2810913"/>
                </a:lnTo>
                <a:cubicBezTo>
                  <a:pt x="230034" y="2822628"/>
                  <a:pt x="210793" y="2799102"/>
                  <a:pt x="211270" y="2819962"/>
                </a:cubicBezTo>
                <a:close/>
                <a:moveTo>
                  <a:pt x="208031" y="2929309"/>
                </a:moveTo>
                <a:cubicBezTo>
                  <a:pt x="201935" y="2938834"/>
                  <a:pt x="236606" y="2938071"/>
                  <a:pt x="243083" y="2935309"/>
                </a:cubicBezTo>
                <a:cubicBezTo>
                  <a:pt x="235558" y="2929309"/>
                  <a:pt x="219080" y="2928546"/>
                  <a:pt x="208031" y="2929309"/>
                </a:cubicBezTo>
                <a:close/>
                <a:moveTo>
                  <a:pt x="259561" y="2888351"/>
                </a:moveTo>
                <a:lnTo>
                  <a:pt x="277754" y="2879398"/>
                </a:lnTo>
                <a:lnTo>
                  <a:pt x="274801" y="2873682"/>
                </a:lnTo>
                <a:cubicBezTo>
                  <a:pt x="268991" y="2883969"/>
                  <a:pt x="224605" y="2866539"/>
                  <a:pt x="243750" y="2879302"/>
                </a:cubicBezTo>
                <a:lnTo>
                  <a:pt x="237940" y="2883112"/>
                </a:lnTo>
                <a:cubicBezTo>
                  <a:pt x="236320" y="2892351"/>
                  <a:pt x="255180" y="2887494"/>
                  <a:pt x="259561" y="2888065"/>
                </a:cubicBezTo>
                <a:close/>
                <a:moveTo>
                  <a:pt x="283374" y="2809770"/>
                </a:moveTo>
                <a:cubicBezTo>
                  <a:pt x="283374" y="2809103"/>
                  <a:pt x="280897" y="2808532"/>
                  <a:pt x="279659" y="2807960"/>
                </a:cubicBezTo>
                <a:lnTo>
                  <a:pt x="263848" y="2816818"/>
                </a:lnTo>
                <a:cubicBezTo>
                  <a:pt x="261847" y="2826343"/>
                  <a:pt x="278040" y="2821295"/>
                  <a:pt x="283564" y="2816818"/>
                </a:cubicBezTo>
                <a:cubicBezTo>
                  <a:pt x="283758" y="2814370"/>
                  <a:pt x="283694" y="2811913"/>
                  <a:pt x="283374" y="2809484"/>
                </a:cubicBezTo>
                <a:close/>
                <a:moveTo>
                  <a:pt x="273849" y="2837107"/>
                </a:moveTo>
                <a:cubicBezTo>
                  <a:pt x="270229" y="2837107"/>
                  <a:pt x="267372" y="2836440"/>
                  <a:pt x="264324" y="2838535"/>
                </a:cubicBezTo>
                <a:cubicBezTo>
                  <a:pt x="263276" y="2845489"/>
                  <a:pt x="263371" y="2845489"/>
                  <a:pt x="267372" y="2848060"/>
                </a:cubicBezTo>
                <a:cubicBezTo>
                  <a:pt x="286993" y="2848537"/>
                  <a:pt x="297376" y="2848346"/>
                  <a:pt x="273659" y="2836821"/>
                </a:cubicBezTo>
                <a:close/>
                <a:moveTo>
                  <a:pt x="292899" y="2914450"/>
                </a:moveTo>
                <a:cubicBezTo>
                  <a:pt x="300328" y="2912164"/>
                  <a:pt x="288898" y="2909020"/>
                  <a:pt x="287184" y="2907115"/>
                </a:cubicBezTo>
                <a:cubicBezTo>
                  <a:pt x="281307" y="2906639"/>
                  <a:pt x="275471" y="2908439"/>
                  <a:pt x="270896" y="2912164"/>
                </a:cubicBezTo>
                <a:cubicBezTo>
                  <a:pt x="276802" y="2916735"/>
                  <a:pt x="286041" y="2913211"/>
                  <a:pt x="293185" y="2914164"/>
                </a:cubicBezTo>
                <a:close/>
                <a:moveTo>
                  <a:pt x="270134" y="2934738"/>
                </a:moveTo>
                <a:cubicBezTo>
                  <a:pt x="274111" y="2937405"/>
                  <a:pt x="279302" y="2937405"/>
                  <a:pt x="283279" y="2934738"/>
                </a:cubicBezTo>
                <a:cubicBezTo>
                  <a:pt x="279425" y="2932109"/>
                  <a:pt x="274387" y="2932004"/>
                  <a:pt x="270420" y="2934452"/>
                </a:cubicBezTo>
                <a:close/>
                <a:moveTo>
                  <a:pt x="299757" y="1374066"/>
                </a:moveTo>
                <a:cubicBezTo>
                  <a:pt x="304329" y="1370257"/>
                  <a:pt x="304329" y="1370257"/>
                  <a:pt x="299757" y="1366732"/>
                </a:cubicBezTo>
                <a:lnTo>
                  <a:pt x="286898" y="1366732"/>
                </a:lnTo>
                <a:cubicBezTo>
                  <a:pt x="282231" y="1370542"/>
                  <a:pt x="282231" y="1370542"/>
                  <a:pt x="286898" y="1374066"/>
                </a:cubicBezTo>
                <a:close/>
                <a:moveTo>
                  <a:pt x="299757" y="2601267"/>
                </a:moveTo>
                <a:cubicBezTo>
                  <a:pt x="292994" y="2603839"/>
                  <a:pt x="303662" y="2606601"/>
                  <a:pt x="305662" y="2608983"/>
                </a:cubicBezTo>
                <a:lnTo>
                  <a:pt x="315187" y="2603458"/>
                </a:lnTo>
                <a:cubicBezTo>
                  <a:pt x="311759" y="2599077"/>
                  <a:pt x="305282" y="2601554"/>
                  <a:pt x="300043" y="2600982"/>
                </a:cubicBezTo>
                <a:close/>
                <a:moveTo>
                  <a:pt x="296518" y="2845774"/>
                </a:moveTo>
                <a:cubicBezTo>
                  <a:pt x="314616" y="2851775"/>
                  <a:pt x="339190" y="2844631"/>
                  <a:pt x="355859" y="2839107"/>
                </a:cubicBezTo>
                <a:cubicBezTo>
                  <a:pt x="351001" y="2830058"/>
                  <a:pt x="295852" y="2836821"/>
                  <a:pt x="296804" y="2845489"/>
                </a:cubicBezTo>
                <a:close/>
                <a:moveTo>
                  <a:pt x="474541" y="1169374"/>
                </a:moveTo>
                <a:cubicBezTo>
                  <a:pt x="474541" y="1181852"/>
                  <a:pt x="500544" y="1172803"/>
                  <a:pt x="509783" y="1175279"/>
                </a:cubicBezTo>
                <a:cubicBezTo>
                  <a:pt x="523785" y="1166040"/>
                  <a:pt x="479303" y="1160802"/>
                  <a:pt x="474826" y="1168803"/>
                </a:cubicBezTo>
                <a:close/>
                <a:moveTo>
                  <a:pt x="481399" y="1115082"/>
                </a:moveTo>
                <a:cubicBezTo>
                  <a:pt x="488066" y="1118796"/>
                  <a:pt x="487780" y="1125940"/>
                  <a:pt x="497401" y="1123749"/>
                </a:cubicBezTo>
                <a:cubicBezTo>
                  <a:pt x="501211" y="1120606"/>
                  <a:pt x="512069" y="1118225"/>
                  <a:pt x="503211" y="1112701"/>
                </a:cubicBezTo>
                <a:cubicBezTo>
                  <a:pt x="497020" y="1113462"/>
                  <a:pt x="485399" y="1109176"/>
                  <a:pt x="481684" y="1114510"/>
                </a:cubicBezTo>
                <a:close/>
                <a:moveTo>
                  <a:pt x="526928" y="1537706"/>
                </a:moveTo>
                <a:cubicBezTo>
                  <a:pt x="533862" y="1540097"/>
                  <a:pt x="540959" y="1541973"/>
                  <a:pt x="548169" y="1543326"/>
                </a:cubicBezTo>
                <a:cubicBezTo>
                  <a:pt x="552455" y="1538468"/>
                  <a:pt x="576172" y="1533038"/>
                  <a:pt x="571315" y="1525800"/>
                </a:cubicBezTo>
                <a:cubicBezTo>
                  <a:pt x="558932" y="1520847"/>
                  <a:pt x="544835" y="1533229"/>
                  <a:pt x="533691" y="1526848"/>
                </a:cubicBezTo>
                <a:cubicBezTo>
                  <a:pt x="524737" y="1521132"/>
                  <a:pt x="526928" y="1532753"/>
                  <a:pt x="526928" y="1537706"/>
                </a:cubicBezTo>
                <a:close/>
                <a:moveTo>
                  <a:pt x="458539" y="1554089"/>
                </a:moveTo>
                <a:lnTo>
                  <a:pt x="467587" y="1548755"/>
                </a:lnTo>
                <a:cubicBezTo>
                  <a:pt x="455957" y="1542316"/>
                  <a:pt x="442203" y="1540868"/>
                  <a:pt x="429487" y="1544755"/>
                </a:cubicBezTo>
                <a:cubicBezTo>
                  <a:pt x="437203" y="1552003"/>
                  <a:pt x="447747" y="1555432"/>
                  <a:pt x="458253" y="1554089"/>
                </a:cubicBezTo>
                <a:close/>
                <a:moveTo>
                  <a:pt x="453395" y="2694232"/>
                </a:moveTo>
                <a:cubicBezTo>
                  <a:pt x="438346" y="2688612"/>
                  <a:pt x="441584" y="2701661"/>
                  <a:pt x="453395" y="2695470"/>
                </a:cubicBezTo>
                <a:cubicBezTo>
                  <a:pt x="453300" y="2695089"/>
                  <a:pt x="453490" y="2694517"/>
                  <a:pt x="453109" y="2694232"/>
                </a:cubicBezTo>
                <a:close/>
                <a:moveTo>
                  <a:pt x="436822" y="2817580"/>
                </a:moveTo>
                <a:cubicBezTo>
                  <a:pt x="451681" y="2820438"/>
                  <a:pt x="467207" y="2815295"/>
                  <a:pt x="480732" y="2813008"/>
                </a:cubicBezTo>
                <a:cubicBezTo>
                  <a:pt x="468826" y="2804150"/>
                  <a:pt x="449109" y="2806341"/>
                  <a:pt x="435107" y="2809103"/>
                </a:cubicBezTo>
                <a:cubicBezTo>
                  <a:pt x="435488" y="2811865"/>
                  <a:pt x="432821" y="2815009"/>
                  <a:pt x="436536" y="2817580"/>
                </a:cubicBezTo>
                <a:close/>
                <a:moveTo>
                  <a:pt x="503497" y="2744714"/>
                </a:moveTo>
                <a:cubicBezTo>
                  <a:pt x="508450" y="2741094"/>
                  <a:pt x="508450" y="2741094"/>
                  <a:pt x="503497" y="2737285"/>
                </a:cubicBezTo>
                <a:cubicBezTo>
                  <a:pt x="489495" y="2739475"/>
                  <a:pt x="477970" y="2732808"/>
                  <a:pt x="464349" y="2733570"/>
                </a:cubicBezTo>
                <a:cubicBezTo>
                  <a:pt x="459682" y="2737189"/>
                  <a:pt x="459682" y="2737189"/>
                  <a:pt x="464349" y="2740999"/>
                </a:cubicBezTo>
                <a:cubicBezTo>
                  <a:pt x="477132" y="2744057"/>
                  <a:pt x="490276" y="2745314"/>
                  <a:pt x="503401" y="2744714"/>
                </a:cubicBezTo>
                <a:close/>
                <a:moveTo>
                  <a:pt x="499687" y="2709567"/>
                </a:moveTo>
                <a:cubicBezTo>
                  <a:pt x="482570" y="2706881"/>
                  <a:pt x="465159" y="2706623"/>
                  <a:pt x="447966" y="2708805"/>
                </a:cubicBezTo>
                <a:cubicBezTo>
                  <a:pt x="444632" y="2728617"/>
                  <a:pt x="460634" y="2708805"/>
                  <a:pt x="467016" y="2717568"/>
                </a:cubicBezTo>
                <a:cubicBezTo>
                  <a:pt x="467016" y="2722711"/>
                  <a:pt x="472445" y="2722711"/>
                  <a:pt x="476541" y="2722616"/>
                </a:cubicBezTo>
                <a:close/>
                <a:moveTo>
                  <a:pt x="542740" y="1513703"/>
                </a:moveTo>
                <a:cubicBezTo>
                  <a:pt x="558170" y="1502082"/>
                  <a:pt x="502830" y="1504940"/>
                  <a:pt x="497115" y="1509988"/>
                </a:cubicBezTo>
                <a:cubicBezTo>
                  <a:pt x="471016" y="1503702"/>
                  <a:pt x="439965" y="1499035"/>
                  <a:pt x="415200" y="1508369"/>
                </a:cubicBezTo>
                <a:cubicBezTo>
                  <a:pt x="421486" y="1512465"/>
                  <a:pt x="431297" y="1507512"/>
                  <a:pt x="437488" y="1513512"/>
                </a:cubicBezTo>
                <a:cubicBezTo>
                  <a:pt x="442327" y="1513036"/>
                  <a:pt x="447166" y="1514436"/>
                  <a:pt x="451014" y="1517418"/>
                </a:cubicBezTo>
                <a:cubicBezTo>
                  <a:pt x="479303" y="1508464"/>
                  <a:pt x="512545" y="1516370"/>
                  <a:pt x="542644" y="1513703"/>
                </a:cubicBezTo>
                <a:close/>
                <a:moveTo>
                  <a:pt x="576172" y="1491700"/>
                </a:moveTo>
                <a:cubicBezTo>
                  <a:pt x="628751" y="1490367"/>
                  <a:pt x="565790" y="1486366"/>
                  <a:pt x="553027" y="1478841"/>
                </a:cubicBezTo>
                <a:cubicBezTo>
                  <a:pt x="553027" y="1475794"/>
                  <a:pt x="553027" y="1475794"/>
                  <a:pt x="549979" y="1473126"/>
                </a:cubicBezTo>
                <a:cubicBezTo>
                  <a:pt x="538949" y="1473031"/>
                  <a:pt x="527947" y="1474279"/>
                  <a:pt x="517213" y="1476841"/>
                </a:cubicBezTo>
                <a:cubicBezTo>
                  <a:pt x="497305" y="1469031"/>
                  <a:pt x="417962" y="1461696"/>
                  <a:pt x="493876" y="1482461"/>
                </a:cubicBezTo>
                <a:lnTo>
                  <a:pt x="493876" y="1493605"/>
                </a:lnTo>
                <a:cubicBezTo>
                  <a:pt x="520546" y="1498558"/>
                  <a:pt x="549979" y="1502749"/>
                  <a:pt x="576077" y="1491700"/>
                </a:cubicBezTo>
                <a:close/>
                <a:moveTo>
                  <a:pt x="566647" y="1450362"/>
                </a:moveTo>
                <a:cubicBezTo>
                  <a:pt x="557122" y="1439122"/>
                  <a:pt x="539692" y="1447409"/>
                  <a:pt x="528547" y="1439789"/>
                </a:cubicBezTo>
                <a:cubicBezTo>
                  <a:pt x="514165" y="1437312"/>
                  <a:pt x="504163" y="1448076"/>
                  <a:pt x="491019" y="1440360"/>
                </a:cubicBezTo>
                <a:cubicBezTo>
                  <a:pt x="479303" y="1449314"/>
                  <a:pt x="466730" y="1433503"/>
                  <a:pt x="455205" y="1445314"/>
                </a:cubicBezTo>
                <a:cubicBezTo>
                  <a:pt x="459396" y="1449123"/>
                  <a:pt x="466254" y="1447028"/>
                  <a:pt x="471016" y="1447504"/>
                </a:cubicBezTo>
                <a:cubicBezTo>
                  <a:pt x="479208" y="1454076"/>
                  <a:pt x="487971" y="1448362"/>
                  <a:pt x="496258" y="1454267"/>
                </a:cubicBezTo>
                <a:cubicBezTo>
                  <a:pt x="504716" y="1449724"/>
                  <a:pt x="515184" y="1451495"/>
                  <a:pt x="521689" y="1458553"/>
                </a:cubicBezTo>
                <a:cubicBezTo>
                  <a:pt x="538072" y="1459601"/>
                  <a:pt x="547502" y="1452647"/>
                  <a:pt x="563885" y="1454839"/>
                </a:cubicBezTo>
                <a:close/>
                <a:moveTo>
                  <a:pt x="382624" y="1353492"/>
                </a:moveTo>
                <a:cubicBezTo>
                  <a:pt x="406151" y="1360541"/>
                  <a:pt x="434536" y="1349111"/>
                  <a:pt x="457491" y="1358826"/>
                </a:cubicBezTo>
                <a:cubicBezTo>
                  <a:pt x="468635" y="1350730"/>
                  <a:pt x="478541" y="1361684"/>
                  <a:pt x="491400" y="1358826"/>
                </a:cubicBezTo>
                <a:lnTo>
                  <a:pt x="494543" y="1354255"/>
                </a:lnTo>
                <a:cubicBezTo>
                  <a:pt x="482542" y="1342348"/>
                  <a:pt x="465301" y="1344730"/>
                  <a:pt x="450442" y="1343682"/>
                </a:cubicBezTo>
                <a:cubicBezTo>
                  <a:pt x="431392" y="1336633"/>
                  <a:pt x="408151" y="1334157"/>
                  <a:pt x="389482" y="1345682"/>
                </a:cubicBezTo>
                <a:cubicBezTo>
                  <a:pt x="389482" y="1346825"/>
                  <a:pt x="389482" y="1347968"/>
                  <a:pt x="388816" y="1349397"/>
                </a:cubicBezTo>
                <a:close/>
                <a:moveTo>
                  <a:pt x="405008" y="1314821"/>
                </a:moveTo>
                <a:cubicBezTo>
                  <a:pt x="418534" y="1304344"/>
                  <a:pt x="382720" y="1306534"/>
                  <a:pt x="377005" y="1308629"/>
                </a:cubicBezTo>
                <a:cubicBezTo>
                  <a:pt x="372337" y="1320155"/>
                  <a:pt x="397864" y="1312916"/>
                  <a:pt x="404818" y="1314821"/>
                </a:cubicBezTo>
                <a:close/>
                <a:moveTo>
                  <a:pt x="504735" y="1260052"/>
                </a:moveTo>
                <a:cubicBezTo>
                  <a:pt x="494257" y="1258042"/>
                  <a:pt x="483408" y="1259766"/>
                  <a:pt x="474064" y="1264910"/>
                </a:cubicBezTo>
                <a:cubicBezTo>
                  <a:pt x="484875" y="1268148"/>
                  <a:pt x="496401" y="1268148"/>
                  <a:pt x="507211" y="1264910"/>
                </a:cubicBezTo>
                <a:cubicBezTo>
                  <a:pt x="506545" y="1263291"/>
                  <a:pt x="508354" y="1261290"/>
                  <a:pt x="504544" y="1260052"/>
                </a:cubicBezTo>
                <a:close/>
                <a:moveTo>
                  <a:pt x="500163" y="1284627"/>
                </a:moveTo>
                <a:lnTo>
                  <a:pt x="503116" y="1289008"/>
                </a:lnTo>
                <a:cubicBezTo>
                  <a:pt x="516260" y="1288246"/>
                  <a:pt x="528833" y="1292056"/>
                  <a:pt x="539406" y="1283865"/>
                </a:cubicBezTo>
                <a:cubicBezTo>
                  <a:pt x="542454" y="1274340"/>
                  <a:pt x="529119" y="1279198"/>
                  <a:pt x="522451" y="1281007"/>
                </a:cubicBezTo>
                <a:cubicBezTo>
                  <a:pt x="515155" y="1276206"/>
                  <a:pt x="505392" y="1277778"/>
                  <a:pt x="499972" y="1284627"/>
                </a:cubicBezTo>
                <a:close/>
                <a:moveTo>
                  <a:pt x="444918" y="1281674"/>
                </a:moveTo>
                <a:lnTo>
                  <a:pt x="421772" y="1294533"/>
                </a:lnTo>
                <a:lnTo>
                  <a:pt x="421772" y="1298248"/>
                </a:lnTo>
                <a:cubicBezTo>
                  <a:pt x="447585" y="1303295"/>
                  <a:pt x="525976" y="1278055"/>
                  <a:pt x="444727" y="1281483"/>
                </a:cubicBezTo>
                <a:close/>
                <a:moveTo>
                  <a:pt x="427106" y="1231287"/>
                </a:moveTo>
                <a:cubicBezTo>
                  <a:pt x="412057" y="1225476"/>
                  <a:pt x="415200" y="1238621"/>
                  <a:pt x="427106" y="1232525"/>
                </a:cubicBezTo>
                <a:cubicBezTo>
                  <a:pt x="427011" y="1232049"/>
                  <a:pt x="427201" y="1231573"/>
                  <a:pt x="426916" y="1231287"/>
                </a:cubicBezTo>
                <a:close/>
                <a:moveTo>
                  <a:pt x="416248" y="1372447"/>
                </a:moveTo>
                <a:cubicBezTo>
                  <a:pt x="419010" y="1374352"/>
                  <a:pt x="421867" y="1376067"/>
                  <a:pt x="424153" y="1377496"/>
                </a:cubicBezTo>
                <a:lnTo>
                  <a:pt x="438155" y="1377496"/>
                </a:lnTo>
                <a:cubicBezTo>
                  <a:pt x="442822" y="1373685"/>
                  <a:pt x="442822" y="1373685"/>
                  <a:pt x="438155" y="1370066"/>
                </a:cubicBezTo>
                <a:cubicBezTo>
                  <a:pt x="431678" y="1371495"/>
                  <a:pt x="419486" y="1367208"/>
                  <a:pt x="416057" y="1372447"/>
                </a:cubicBezTo>
                <a:close/>
                <a:moveTo>
                  <a:pt x="404246" y="1418644"/>
                </a:moveTo>
                <a:cubicBezTo>
                  <a:pt x="342905" y="1437694"/>
                  <a:pt x="396531" y="1431312"/>
                  <a:pt x="424725" y="1432645"/>
                </a:cubicBezTo>
                <a:cubicBezTo>
                  <a:pt x="446918" y="1420263"/>
                  <a:pt x="473207" y="1443218"/>
                  <a:pt x="493686" y="1423692"/>
                </a:cubicBezTo>
                <a:lnTo>
                  <a:pt x="493686" y="1420072"/>
                </a:lnTo>
                <a:cubicBezTo>
                  <a:pt x="509212" y="1415786"/>
                  <a:pt x="529405" y="1427407"/>
                  <a:pt x="546169" y="1420072"/>
                </a:cubicBezTo>
                <a:lnTo>
                  <a:pt x="546169" y="1416453"/>
                </a:lnTo>
                <a:lnTo>
                  <a:pt x="536644" y="1411119"/>
                </a:lnTo>
                <a:cubicBezTo>
                  <a:pt x="516641" y="1424168"/>
                  <a:pt x="523309" y="1397498"/>
                  <a:pt x="503116" y="1411119"/>
                </a:cubicBezTo>
                <a:cubicBezTo>
                  <a:pt x="496543" y="1409690"/>
                  <a:pt x="494353" y="1413690"/>
                  <a:pt x="489971" y="1414357"/>
                </a:cubicBezTo>
                <a:cubicBezTo>
                  <a:pt x="471921" y="1409556"/>
                  <a:pt x="452995" y="1409071"/>
                  <a:pt x="434726" y="1412928"/>
                </a:cubicBezTo>
                <a:cubicBezTo>
                  <a:pt x="433393" y="1424358"/>
                  <a:pt x="412628" y="1414833"/>
                  <a:pt x="404056" y="1418644"/>
                </a:cubicBezTo>
                <a:close/>
                <a:moveTo>
                  <a:pt x="543026" y="1395783"/>
                </a:moveTo>
                <a:cubicBezTo>
                  <a:pt x="545407" y="1396926"/>
                  <a:pt x="547312" y="1398451"/>
                  <a:pt x="549122" y="1399498"/>
                </a:cubicBezTo>
                <a:cubicBezTo>
                  <a:pt x="555027" y="1400737"/>
                  <a:pt x="565219" y="1396831"/>
                  <a:pt x="556170" y="1392164"/>
                </a:cubicBezTo>
                <a:cubicBezTo>
                  <a:pt x="553027" y="1392545"/>
                  <a:pt x="535310" y="1390545"/>
                  <a:pt x="543026" y="1395783"/>
                </a:cubicBezTo>
                <a:close/>
                <a:moveTo>
                  <a:pt x="565981" y="1320631"/>
                </a:moveTo>
                <a:cubicBezTo>
                  <a:pt x="563980" y="1316345"/>
                  <a:pt x="557694" y="1320631"/>
                  <a:pt x="555503" y="1321965"/>
                </a:cubicBezTo>
                <a:cubicBezTo>
                  <a:pt x="542073" y="1320060"/>
                  <a:pt x="534834" y="1330442"/>
                  <a:pt x="523309" y="1321965"/>
                </a:cubicBezTo>
                <a:cubicBezTo>
                  <a:pt x="511307" y="1324917"/>
                  <a:pt x="487114" y="1309392"/>
                  <a:pt x="480827" y="1322917"/>
                </a:cubicBezTo>
                <a:cubicBezTo>
                  <a:pt x="507021" y="1327870"/>
                  <a:pt x="539025" y="1332442"/>
                  <a:pt x="566552" y="1327299"/>
                </a:cubicBezTo>
                <a:cubicBezTo>
                  <a:pt x="566581" y="1325098"/>
                  <a:pt x="566390" y="1322888"/>
                  <a:pt x="565981" y="1320726"/>
                </a:cubicBezTo>
                <a:close/>
                <a:moveTo>
                  <a:pt x="552169" y="1253956"/>
                </a:moveTo>
                <a:cubicBezTo>
                  <a:pt x="540263" y="1247860"/>
                  <a:pt x="527309" y="1236240"/>
                  <a:pt x="513498" y="1243383"/>
                </a:cubicBezTo>
                <a:lnTo>
                  <a:pt x="513498" y="1251956"/>
                </a:lnTo>
                <a:cubicBezTo>
                  <a:pt x="519099" y="1251413"/>
                  <a:pt x="524728" y="1252823"/>
                  <a:pt x="529405" y="1255957"/>
                </a:cubicBezTo>
                <a:cubicBezTo>
                  <a:pt x="549407" y="1256147"/>
                  <a:pt x="549407" y="1256052"/>
                  <a:pt x="552169" y="1253575"/>
                </a:cubicBezTo>
                <a:close/>
                <a:moveTo>
                  <a:pt x="470826" y="1233858"/>
                </a:moveTo>
                <a:cubicBezTo>
                  <a:pt x="460253" y="1233096"/>
                  <a:pt x="427106" y="1238145"/>
                  <a:pt x="450061" y="1248622"/>
                </a:cubicBezTo>
                <a:cubicBezTo>
                  <a:pt x="464730" y="1251479"/>
                  <a:pt x="520642" y="1245193"/>
                  <a:pt x="477970" y="1241288"/>
                </a:cubicBezTo>
                <a:cubicBezTo>
                  <a:pt x="471778" y="1239764"/>
                  <a:pt x="476350" y="1235287"/>
                  <a:pt x="470826" y="1233858"/>
                </a:cubicBezTo>
                <a:close/>
                <a:moveTo>
                  <a:pt x="461301" y="1216904"/>
                </a:moveTo>
                <a:cubicBezTo>
                  <a:pt x="450823" y="1208617"/>
                  <a:pt x="438632" y="1213665"/>
                  <a:pt x="428059" y="1216904"/>
                </a:cubicBezTo>
                <a:lnTo>
                  <a:pt x="428059" y="1220428"/>
                </a:lnTo>
                <a:cubicBezTo>
                  <a:pt x="432535" y="1224333"/>
                  <a:pt x="440727" y="1221571"/>
                  <a:pt x="445109" y="1218713"/>
                </a:cubicBezTo>
                <a:cubicBezTo>
                  <a:pt x="450728" y="1218523"/>
                  <a:pt x="456824" y="1220333"/>
                  <a:pt x="461396" y="1216809"/>
                </a:cubicBezTo>
                <a:close/>
                <a:moveTo>
                  <a:pt x="460729" y="1047930"/>
                </a:moveTo>
                <a:cubicBezTo>
                  <a:pt x="457567" y="1045397"/>
                  <a:pt x="453843" y="1043663"/>
                  <a:pt x="449871" y="1042882"/>
                </a:cubicBezTo>
                <a:cubicBezTo>
                  <a:pt x="440346" y="1050026"/>
                  <a:pt x="425773" y="1042311"/>
                  <a:pt x="414914" y="1047835"/>
                </a:cubicBezTo>
                <a:lnTo>
                  <a:pt x="414914" y="1051454"/>
                </a:lnTo>
                <a:cubicBezTo>
                  <a:pt x="430030" y="1054550"/>
                  <a:pt x="445613" y="1054550"/>
                  <a:pt x="460729" y="1051454"/>
                </a:cubicBezTo>
                <a:close/>
                <a:moveTo>
                  <a:pt x="439965" y="1069171"/>
                </a:moveTo>
                <a:cubicBezTo>
                  <a:pt x="436155" y="1066599"/>
                  <a:pt x="429487" y="1068695"/>
                  <a:pt x="424820" y="1068028"/>
                </a:cubicBezTo>
                <a:cubicBezTo>
                  <a:pt x="420153" y="1071647"/>
                  <a:pt x="420153" y="1071647"/>
                  <a:pt x="424820" y="1075362"/>
                </a:cubicBezTo>
                <a:lnTo>
                  <a:pt x="432154" y="1075362"/>
                </a:lnTo>
                <a:cubicBezTo>
                  <a:pt x="433202" y="1073743"/>
                  <a:pt x="441203" y="1071362"/>
                  <a:pt x="440060" y="1069076"/>
                </a:cubicBezTo>
                <a:close/>
                <a:moveTo>
                  <a:pt x="414914" y="1125178"/>
                </a:moveTo>
                <a:cubicBezTo>
                  <a:pt x="413676" y="1133560"/>
                  <a:pt x="429392" y="1131179"/>
                  <a:pt x="433964" y="1129083"/>
                </a:cubicBezTo>
                <a:cubicBezTo>
                  <a:pt x="433964" y="1127845"/>
                  <a:pt x="433964" y="1126702"/>
                  <a:pt x="433964" y="1125464"/>
                </a:cubicBezTo>
                <a:cubicBezTo>
                  <a:pt x="430764" y="1122968"/>
                  <a:pt x="427106" y="1121121"/>
                  <a:pt x="423201" y="1120035"/>
                </a:cubicBezTo>
                <a:close/>
                <a:moveTo>
                  <a:pt x="412342" y="1141276"/>
                </a:moveTo>
                <a:cubicBezTo>
                  <a:pt x="396150" y="1150801"/>
                  <a:pt x="441489" y="1157182"/>
                  <a:pt x="447204" y="1147562"/>
                </a:cubicBezTo>
                <a:cubicBezTo>
                  <a:pt x="450157" y="1138799"/>
                  <a:pt x="435584" y="1142323"/>
                  <a:pt x="431392" y="1141752"/>
                </a:cubicBezTo>
                <a:cubicBezTo>
                  <a:pt x="422153" y="1136608"/>
                  <a:pt x="420534" y="1136608"/>
                  <a:pt x="412628" y="1141180"/>
                </a:cubicBezTo>
                <a:close/>
                <a:moveTo>
                  <a:pt x="404722" y="1196901"/>
                </a:moveTo>
                <a:lnTo>
                  <a:pt x="398722" y="1200712"/>
                </a:lnTo>
                <a:lnTo>
                  <a:pt x="391864" y="1200712"/>
                </a:lnTo>
                <a:cubicBezTo>
                  <a:pt x="387292" y="1204426"/>
                  <a:pt x="387292" y="1204521"/>
                  <a:pt x="391864" y="1208045"/>
                </a:cubicBezTo>
                <a:cubicBezTo>
                  <a:pt x="405580" y="1206617"/>
                  <a:pt x="424058" y="1213379"/>
                  <a:pt x="404818" y="1196806"/>
                </a:cubicBezTo>
                <a:close/>
                <a:moveTo>
                  <a:pt x="394150" y="634926"/>
                </a:moveTo>
                <a:cubicBezTo>
                  <a:pt x="392626" y="632354"/>
                  <a:pt x="388244" y="630926"/>
                  <a:pt x="384625" y="629116"/>
                </a:cubicBezTo>
                <a:cubicBezTo>
                  <a:pt x="379767" y="629688"/>
                  <a:pt x="374052" y="627783"/>
                  <a:pt x="369670" y="630450"/>
                </a:cubicBezTo>
                <a:cubicBezTo>
                  <a:pt x="368308" y="633603"/>
                  <a:pt x="368747" y="637241"/>
                  <a:pt x="370813" y="639975"/>
                </a:cubicBezTo>
                <a:lnTo>
                  <a:pt x="385482" y="639975"/>
                </a:lnTo>
                <a:close/>
                <a:moveTo>
                  <a:pt x="376528" y="1088507"/>
                </a:moveTo>
                <a:cubicBezTo>
                  <a:pt x="377767" y="1090221"/>
                  <a:pt x="387673" y="1091079"/>
                  <a:pt x="387577" y="1087364"/>
                </a:cubicBezTo>
                <a:cubicBezTo>
                  <a:pt x="385291" y="1085840"/>
                  <a:pt x="376909" y="1084887"/>
                  <a:pt x="376624" y="1088793"/>
                </a:cubicBezTo>
                <a:close/>
                <a:moveTo>
                  <a:pt x="371290" y="1163469"/>
                </a:moveTo>
                <a:cubicBezTo>
                  <a:pt x="344620" y="1174423"/>
                  <a:pt x="386339" y="1180423"/>
                  <a:pt x="388625" y="1169945"/>
                </a:cubicBezTo>
                <a:cubicBezTo>
                  <a:pt x="390911" y="1159468"/>
                  <a:pt x="378434" y="1164326"/>
                  <a:pt x="371385" y="1163755"/>
                </a:cubicBezTo>
                <a:close/>
                <a:moveTo>
                  <a:pt x="371957" y="1402546"/>
                </a:moveTo>
                <a:cubicBezTo>
                  <a:pt x="368337" y="1400127"/>
                  <a:pt x="364003" y="1399012"/>
                  <a:pt x="359669" y="1399403"/>
                </a:cubicBezTo>
                <a:cubicBezTo>
                  <a:pt x="353478" y="1397879"/>
                  <a:pt x="357955" y="1393402"/>
                  <a:pt x="352335" y="1391973"/>
                </a:cubicBezTo>
                <a:cubicBezTo>
                  <a:pt x="342143" y="1391973"/>
                  <a:pt x="331951" y="1390259"/>
                  <a:pt x="323760" y="1397117"/>
                </a:cubicBezTo>
                <a:cubicBezTo>
                  <a:pt x="325284" y="1401022"/>
                  <a:pt x="333857" y="1397879"/>
                  <a:pt x="336238" y="1401213"/>
                </a:cubicBezTo>
                <a:lnTo>
                  <a:pt x="336238" y="1405308"/>
                </a:lnTo>
                <a:cubicBezTo>
                  <a:pt x="358050" y="1423311"/>
                  <a:pt x="476065" y="1393021"/>
                  <a:pt x="389197" y="1390259"/>
                </a:cubicBezTo>
                <a:cubicBezTo>
                  <a:pt x="389197" y="1391497"/>
                  <a:pt x="389197" y="1392640"/>
                  <a:pt x="389197" y="1394354"/>
                </a:cubicBezTo>
                <a:close/>
                <a:moveTo>
                  <a:pt x="360241" y="1450171"/>
                </a:moveTo>
                <a:cubicBezTo>
                  <a:pt x="365356" y="1447676"/>
                  <a:pt x="370204" y="1444675"/>
                  <a:pt x="374719" y="1441218"/>
                </a:cubicBezTo>
                <a:cubicBezTo>
                  <a:pt x="372337" y="1438932"/>
                  <a:pt x="368623" y="1439980"/>
                  <a:pt x="365765" y="1439694"/>
                </a:cubicBezTo>
                <a:cubicBezTo>
                  <a:pt x="358240" y="1444551"/>
                  <a:pt x="349859" y="1443028"/>
                  <a:pt x="342810" y="1449219"/>
                </a:cubicBezTo>
                <a:cubicBezTo>
                  <a:pt x="347953" y="1452933"/>
                  <a:pt x="354335" y="1450933"/>
                  <a:pt x="360336" y="1450552"/>
                </a:cubicBezTo>
                <a:close/>
                <a:moveTo>
                  <a:pt x="344905" y="1506655"/>
                </a:moveTo>
                <a:lnTo>
                  <a:pt x="336047" y="1511607"/>
                </a:lnTo>
                <a:cubicBezTo>
                  <a:pt x="342143" y="1516275"/>
                  <a:pt x="350049" y="1511607"/>
                  <a:pt x="355764" y="1507893"/>
                </a:cubicBezTo>
                <a:cubicBezTo>
                  <a:pt x="352478" y="1506026"/>
                  <a:pt x="348535" y="1505712"/>
                  <a:pt x="345001" y="1507035"/>
                </a:cubicBezTo>
                <a:close/>
                <a:moveTo>
                  <a:pt x="345858" y="1420930"/>
                </a:moveTo>
                <a:cubicBezTo>
                  <a:pt x="354049" y="1416262"/>
                  <a:pt x="333094" y="1415976"/>
                  <a:pt x="330523" y="1418548"/>
                </a:cubicBezTo>
                <a:cubicBezTo>
                  <a:pt x="331380" y="1424358"/>
                  <a:pt x="341953" y="1420834"/>
                  <a:pt x="345953" y="1421691"/>
                </a:cubicBezTo>
                <a:close/>
                <a:moveTo>
                  <a:pt x="319474" y="2854442"/>
                </a:moveTo>
                <a:lnTo>
                  <a:pt x="306615" y="2854442"/>
                </a:lnTo>
                <a:cubicBezTo>
                  <a:pt x="301852" y="2858157"/>
                  <a:pt x="301852" y="2858157"/>
                  <a:pt x="306615" y="2861871"/>
                </a:cubicBezTo>
                <a:lnTo>
                  <a:pt x="319474" y="2861871"/>
                </a:lnTo>
                <a:cubicBezTo>
                  <a:pt x="324332" y="2858919"/>
                  <a:pt x="324332" y="2858919"/>
                  <a:pt x="319569" y="2855204"/>
                </a:cubicBezTo>
                <a:close/>
                <a:moveTo>
                  <a:pt x="306996" y="2965123"/>
                </a:moveTo>
                <a:cubicBezTo>
                  <a:pt x="321284" y="2966932"/>
                  <a:pt x="336333" y="2973505"/>
                  <a:pt x="349001" y="2963217"/>
                </a:cubicBezTo>
                <a:lnTo>
                  <a:pt x="349001" y="2960074"/>
                </a:lnTo>
                <a:lnTo>
                  <a:pt x="388244" y="2938071"/>
                </a:lnTo>
                <a:cubicBezTo>
                  <a:pt x="375671" y="2926356"/>
                  <a:pt x="355954" y="2933214"/>
                  <a:pt x="342619" y="2937500"/>
                </a:cubicBezTo>
                <a:lnTo>
                  <a:pt x="342619" y="2941024"/>
                </a:lnTo>
                <a:lnTo>
                  <a:pt x="336238" y="2944834"/>
                </a:lnTo>
                <a:cubicBezTo>
                  <a:pt x="338619" y="2948072"/>
                  <a:pt x="347096" y="2944834"/>
                  <a:pt x="348620" y="2948739"/>
                </a:cubicBezTo>
                <a:cubicBezTo>
                  <a:pt x="335742" y="2955798"/>
                  <a:pt x="321064" y="2958912"/>
                  <a:pt x="306424" y="2957693"/>
                </a:cubicBezTo>
                <a:cubicBezTo>
                  <a:pt x="301852" y="2962265"/>
                  <a:pt x="301852" y="2962360"/>
                  <a:pt x="307091" y="2965885"/>
                </a:cubicBezTo>
                <a:close/>
                <a:moveTo>
                  <a:pt x="388339" y="2882255"/>
                </a:moveTo>
                <a:lnTo>
                  <a:pt x="388339" y="2878731"/>
                </a:lnTo>
                <a:cubicBezTo>
                  <a:pt x="384148" y="2874349"/>
                  <a:pt x="375385" y="2877397"/>
                  <a:pt x="371194" y="2880160"/>
                </a:cubicBezTo>
                <a:cubicBezTo>
                  <a:pt x="359079" y="2880836"/>
                  <a:pt x="347077" y="2882817"/>
                  <a:pt x="335380" y="2886065"/>
                </a:cubicBezTo>
                <a:cubicBezTo>
                  <a:pt x="325284" y="2890637"/>
                  <a:pt x="317283" y="2881112"/>
                  <a:pt x="304996" y="2883969"/>
                </a:cubicBezTo>
                <a:cubicBezTo>
                  <a:pt x="291470" y="2907782"/>
                  <a:pt x="379767" y="2894257"/>
                  <a:pt x="388435" y="2883017"/>
                </a:cubicBezTo>
                <a:close/>
                <a:moveTo>
                  <a:pt x="391483" y="1472555"/>
                </a:moveTo>
                <a:cubicBezTo>
                  <a:pt x="408247" y="1463030"/>
                  <a:pt x="426916" y="1473412"/>
                  <a:pt x="444727" y="1472555"/>
                </a:cubicBezTo>
                <a:cubicBezTo>
                  <a:pt x="455395" y="1459410"/>
                  <a:pt x="419200" y="1467030"/>
                  <a:pt x="410057" y="1465126"/>
                </a:cubicBezTo>
                <a:cubicBezTo>
                  <a:pt x="403799" y="1457982"/>
                  <a:pt x="393302" y="1456372"/>
                  <a:pt x="385196" y="1461315"/>
                </a:cubicBezTo>
                <a:cubicBezTo>
                  <a:pt x="377586" y="1460792"/>
                  <a:pt x="369937" y="1461430"/>
                  <a:pt x="362527" y="1463221"/>
                </a:cubicBezTo>
                <a:cubicBezTo>
                  <a:pt x="362527" y="1465126"/>
                  <a:pt x="360241" y="1467792"/>
                  <a:pt x="366527" y="1468364"/>
                </a:cubicBezTo>
                <a:cubicBezTo>
                  <a:pt x="376814" y="1461696"/>
                  <a:pt x="381005" y="1475794"/>
                  <a:pt x="391578" y="1473317"/>
                </a:cubicBezTo>
                <a:close/>
                <a:moveTo>
                  <a:pt x="509878" y="2762145"/>
                </a:moveTo>
                <a:cubicBezTo>
                  <a:pt x="507497" y="2761002"/>
                  <a:pt x="505307" y="2759764"/>
                  <a:pt x="503116" y="2758621"/>
                </a:cubicBezTo>
                <a:cubicBezTo>
                  <a:pt x="497972" y="2759287"/>
                  <a:pt x="492257" y="2757382"/>
                  <a:pt x="487590" y="2760240"/>
                </a:cubicBezTo>
                <a:cubicBezTo>
                  <a:pt x="487590" y="2767479"/>
                  <a:pt x="484447" y="2769765"/>
                  <a:pt x="497115" y="2769765"/>
                </a:cubicBezTo>
                <a:lnTo>
                  <a:pt x="502925" y="2766145"/>
                </a:lnTo>
                <a:cubicBezTo>
                  <a:pt x="506830" y="2767384"/>
                  <a:pt x="517403" y="2766812"/>
                  <a:pt x="509974" y="2762907"/>
                </a:cubicBezTo>
                <a:close/>
                <a:moveTo>
                  <a:pt x="349382" y="1003353"/>
                </a:moveTo>
                <a:cubicBezTo>
                  <a:pt x="357097" y="1004878"/>
                  <a:pt x="368432" y="1012021"/>
                  <a:pt x="375576" y="1007068"/>
                </a:cubicBezTo>
                <a:cubicBezTo>
                  <a:pt x="378243" y="992495"/>
                  <a:pt x="356907" y="997353"/>
                  <a:pt x="349382" y="1003353"/>
                </a:cubicBezTo>
                <a:close/>
                <a:moveTo>
                  <a:pt x="325284" y="1170517"/>
                </a:moveTo>
                <a:cubicBezTo>
                  <a:pt x="322426" y="1168231"/>
                  <a:pt x="315759" y="1166040"/>
                  <a:pt x="316330" y="1171279"/>
                </a:cubicBezTo>
                <a:cubicBezTo>
                  <a:pt x="318997" y="1177471"/>
                  <a:pt x="335380" y="1175375"/>
                  <a:pt x="342715" y="1172994"/>
                </a:cubicBezTo>
                <a:cubicBezTo>
                  <a:pt x="338143" y="1169184"/>
                  <a:pt x="330618" y="1172422"/>
                  <a:pt x="325284" y="1170517"/>
                </a:cubicBezTo>
                <a:close/>
                <a:moveTo>
                  <a:pt x="326332" y="1060599"/>
                </a:moveTo>
                <a:lnTo>
                  <a:pt x="319855" y="1060599"/>
                </a:lnTo>
                <a:cubicBezTo>
                  <a:pt x="315092" y="1064123"/>
                  <a:pt x="315092" y="1064123"/>
                  <a:pt x="319855" y="1067933"/>
                </a:cubicBezTo>
                <a:lnTo>
                  <a:pt x="326332" y="1067933"/>
                </a:lnTo>
                <a:cubicBezTo>
                  <a:pt x="330904" y="1064314"/>
                  <a:pt x="330904" y="1064314"/>
                  <a:pt x="326332" y="1060599"/>
                </a:cubicBezTo>
                <a:close/>
                <a:moveTo>
                  <a:pt x="293756" y="644166"/>
                </a:moveTo>
                <a:lnTo>
                  <a:pt x="319664" y="644166"/>
                </a:lnTo>
                <a:cubicBezTo>
                  <a:pt x="324427" y="640260"/>
                  <a:pt x="324427" y="640260"/>
                  <a:pt x="319664" y="636736"/>
                </a:cubicBezTo>
                <a:lnTo>
                  <a:pt x="293756" y="636736"/>
                </a:lnTo>
                <a:cubicBezTo>
                  <a:pt x="288803" y="640641"/>
                  <a:pt x="288803" y="640641"/>
                  <a:pt x="293756" y="644166"/>
                </a:cubicBezTo>
                <a:close/>
                <a:moveTo>
                  <a:pt x="271563" y="1332061"/>
                </a:moveTo>
                <a:cubicBezTo>
                  <a:pt x="293842" y="1336557"/>
                  <a:pt x="316597" y="1338195"/>
                  <a:pt x="339286" y="1336919"/>
                </a:cubicBezTo>
                <a:cubicBezTo>
                  <a:pt x="344905" y="1335490"/>
                  <a:pt x="340524" y="1331014"/>
                  <a:pt x="346239" y="1329585"/>
                </a:cubicBezTo>
                <a:cubicBezTo>
                  <a:pt x="351954" y="1328156"/>
                  <a:pt x="361574" y="1331299"/>
                  <a:pt x="367956" y="1328251"/>
                </a:cubicBezTo>
                <a:cubicBezTo>
                  <a:pt x="358431" y="1319869"/>
                  <a:pt x="344810" y="1310916"/>
                  <a:pt x="333094" y="1322060"/>
                </a:cubicBezTo>
                <a:cubicBezTo>
                  <a:pt x="313854" y="1325394"/>
                  <a:pt x="287279" y="1323584"/>
                  <a:pt x="271563" y="1332061"/>
                </a:cubicBezTo>
                <a:close/>
                <a:moveTo>
                  <a:pt x="254132" y="2740999"/>
                </a:moveTo>
                <a:cubicBezTo>
                  <a:pt x="249370" y="2744619"/>
                  <a:pt x="249370" y="2744714"/>
                  <a:pt x="254132" y="2748334"/>
                </a:cubicBezTo>
                <a:lnTo>
                  <a:pt x="266991" y="2748334"/>
                </a:lnTo>
                <a:cubicBezTo>
                  <a:pt x="271563" y="2744714"/>
                  <a:pt x="271563" y="2744714"/>
                  <a:pt x="266991" y="2740999"/>
                </a:cubicBezTo>
                <a:close/>
                <a:moveTo>
                  <a:pt x="262895" y="2716520"/>
                </a:moveTo>
                <a:lnTo>
                  <a:pt x="254037" y="2711472"/>
                </a:lnTo>
                <a:lnTo>
                  <a:pt x="244512" y="2717091"/>
                </a:lnTo>
                <a:cubicBezTo>
                  <a:pt x="248322" y="2720997"/>
                  <a:pt x="266991" y="2727569"/>
                  <a:pt x="262895" y="2716520"/>
                </a:cubicBezTo>
                <a:close/>
                <a:moveTo>
                  <a:pt x="201364" y="2836630"/>
                </a:moveTo>
                <a:cubicBezTo>
                  <a:pt x="214318" y="2823676"/>
                  <a:pt x="185838" y="2833772"/>
                  <a:pt x="181171" y="2832820"/>
                </a:cubicBezTo>
                <a:cubicBezTo>
                  <a:pt x="175170" y="2829105"/>
                  <a:pt x="159644" y="2819295"/>
                  <a:pt x="158501" y="2831296"/>
                </a:cubicBezTo>
                <a:lnTo>
                  <a:pt x="152119" y="2835297"/>
                </a:lnTo>
                <a:cubicBezTo>
                  <a:pt x="151072" y="2842917"/>
                  <a:pt x="163549" y="2841012"/>
                  <a:pt x="168407" y="2836821"/>
                </a:cubicBezTo>
                <a:cubicBezTo>
                  <a:pt x="179551" y="2836821"/>
                  <a:pt x="190505" y="2836916"/>
                  <a:pt x="201364" y="2836630"/>
                </a:cubicBezTo>
                <a:close/>
                <a:moveTo>
                  <a:pt x="188314" y="2969314"/>
                </a:moveTo>
                <a:cubicBezTo>
                  <a:pt x="207364" y="2971600"/>
                  <a:pt x="246322" y="2961122"/>
                  <a:pt x="201364" y="2958074"/>
                </a:cubicBezTo>
                <a:cubicBezTo>
                  <a:pt x="197363" y="2955788"/>
                  <a:pt x="190029" y="2953121"/>
                  <a:pt x="191839" y="2960169"/>
                </a:cubicBezTo>
                <a:lnTo>
                  <a:pt x="185266" y="2964170"/>
                </a:lnTo>
                <a:cubicBezTo>
                  <a:pt x="185171" y="2965980"/>
                  <a:pt x="184028" y="2967980"/>
                  <a:pt x="188314" y="2969314"/>
                </a:cubicBezTo>
                <a:close/>
                <a:moveTo>
                  <a:pt x="274039" y="2987887"/>
                </a:moveTo>
                <a:cubicBezTo>
                  <a:pt x="304662" y="2986754"/>
                  <a:pt x="335323" y="2987964"/>
                  <a:pt x="365765" y="2991507"/>
                </a:cubicBezTo>
                <a:cubicBezTo>
                  <a:pt x="370813" y="2987887"/>
                  <a:pt x="370813" y="2987887"/>
                  <a:pt x="365765" y="2984173"/>
                </a:cubicBezTo>
                <a:cubicBezTo>
                  <a:pt x="342619" y="2977648"/>
                  <a:pt x="318502" y="2975228"/>
                  <a:pt x="294518" y="2977029"/>
                </a:cubicBezTo>
                <a:cubicBezTo>
                  <a:pt x="260895" y="2984363"/>
                  <a:pt x="224414" y="2981887"/>
                  <a:pt x="192124" y="2990650"/>
                </a:cubicBezTo>
                <a:cubicBezTo>
                  <a:pt x="201649" y="3007318"/>
                  <a:pt x="227081" y="2996555"/>
                  <a:pt x="242512" y="2991602"/>
                </a:cubicBezTo>
                <a:cubicBezTo>
                  <a:pt x="251275" y="2990554"/>
                  <a:pt x="265181" y="2994460"/>
                  <a:pt x="273754" y="2987887"/>
                </a:cubicBezTo>
                <a:close/>
                <a:moveTo>
                  <a:pt x="325665" y="3027892"/>
                </a:moveTo>
                <a:cubicBezTo>
                  <a:pt x="334695" y="3029949"/>
                  <a:pt x="344153" y="3028911"/>
                  <a:pt x="352525" y="3024939"/>
                </a:cubicBezTo>
                <a:cubicBezTo>
                  <a:pt x="358612" y="3028226"/>
                  <a:pt x="365603" y="3029426"/>
                  <a:pt x="372433" y="3028369"/>
                </a:cubicBezTo>
                <a:cubicBezTo>
                  <a:pt x="378148" y="3027130"/>
                  <a:pt x="373671" y="3022558"/>
                  <a:pt x="379100" y="3021034"/>
                </a:cubicBezTo>
                <a:lnTo>
                  <a:pt x="385672" y="3021034"/>
                </a:lnTo>
                <a:cubicBezTo>
                  <a:pt x="391197" y="3019510"/>
                  <a:pt x="386625" y="3015034"/>
                  <a:pt x="393102" y="3013605"/>
                </a:cubicBezTo>
                <a:cubicBezTo>
                  <a:pt x="407770" y="3015605"/>
                  <a:pt x="423868" y="3010176"/>
                  <a:pt x="437393" y="3010176"/>
                </a:cubicBezTo>
                <a:lnTo>
                  <a:pt x="452633" y="3017986"/>
                </a:lnTo>
                <a:cubicBezTo>
                  <a:pt x="456443" y="3022273"/>
                  <a:pt x="452062" y="3025606"/>
                  <a:pt x="457586" y="3028273"/>
                </a:cubicBezTo>
                <a:cubicBezTo>
                  <a:pt x="462349" y="3027607"/>
                  <a:pt x="470350" y="3030083"/>
                  <a:pt x="474160" y="3025987"/>
                </a:cubicBezTo>
                <a:cubicBezTo>
                  <a:pt x="474160" y="3022844"/>
                  <a:pt x="477970" y="3021034"/>
                  <a:pt x="480065" y="3018748"/>
                </a:cubicBezTo>
                <a:lnTo>
                  <a:pt x="475303" y="3015986"/>
                </a:lnTo>
                <a:cubicBezTo>
                  <a:pt x="486352" y="3003985"/>
                  <a:pt x="506926" y="3013700"/>
                  <a:pt x="520165" y="3008271"/>
                </a:cubicBezTo>
                <a:cubicBezTo>
                  <a:pt x="520165" y="3005509"/>
                  <a:pt x="520165" y="3005509"/>
                  <a:pt x="517879" y="3002841"/>
                </a:cubicBezTo>
                <a:cubicBezTo>
                  <a:pt x="495782" y="3008176"/>
                  <a:pt x="477684" y="2984553"/>
                  <a:pt x="457777" y="2995221"/>
                </a:cubicBezTo>
                <a:cubicBezTo>
                  <a:pt x="433488" y="2987601"/>
                  <a:pt x="421772" y="3001794"/>
                  <a:pt x="397769" y="3002460"/>
                </a:cubicBezTo>
                <a:lnTo>
                  <a:pt x="387577" y="2995221"/>
                </a:lnTo>
                <a:cubicBezTo>
                  <a:pt x="380148" y="2995888"/>
                  <a:pt x="375195" y="2993602"/>
                  <a:pt x="370147" y="2996746"/>
                </a:cubicBezTo>
                <a:cubicBezTo>
                  <a:pt x="367575" y="3001794"/>
                  <a:pt x="371194" y="3007318"/>
                  <a:pt x="367956" y="3012652"/>
                </a:cubicBezTo>
                <a:cubicBezTo>
                  <a:pt x="354716" y="3020844"/>
                  <a:pt x="336714" y="3018082"/>
                  <a:pt x="323284" y="3022939"/>
                </a:cubicBezTo>
                <a:cubicBezTo>
                  <a:pt x="323474" y="3024559"/>
                  <a:pt x="321569" y="3026654"/>
                  <a:pt x="325379" y="3027892"/>
                </a:cubicBezTo>
                <a:close/>
                <a:moveTo>
                  <a:pt x="359098" y="3227441"/>
                </a:moveTo>
                <a:lnTo>
                  <a:pt x="333094" y="3227441"/>
                </a:lnTo>
                <a:cubicBezTo>
                  <a:pt x="328427" y="3231251"/>
                  <a:pt x="328427" y="3231251"/>
                  <a:pt x="333094" y="3234775"/>
                </a:cubicBezTo>
                <a:lnTo>
                  <a:pt x="359002" y="3234775"/>
                </a:lnTo>
                <a:cubicBezTo>
                  <a:pt x="363860" y="3230965"/>
                  <a:pt x="363860" y="3230965"/>
                  <a:pt x="358812" y="3227441"/>
                </a:cubicBezTo>
                <a:close/>
                <a:moveTo>
                  <a:pt x="365765" y="3157528"/>
                </a:moveTo>
                <a:cubicBezTo>
                  <a:pt x="377833" y="3156023"/>
                  <a:pt x="390063" y="3158575"/>
                  <a:pt x="400532" y="3164766"/>
                </a:cubicBezTo>
                <a:cubicBezTo>
                  <a:pt x="426106" y="3155127"/>
                  <a:pt x="453052" y="3149631"/>
                  <a:pt x="480351" y="3148479"/>
                </a:cubicBezTo>
                <a:cubicBezTo>
                  <a:pt x="480351" y="3147336"/>
                  <a:pt x="480351" y="3146098"/>
                  <a:pt x="481018" y="3144764"/>
                </a:cubicBezTo>
                <a:lnTo>
                  <a:pt x="474541" y="3140859"/>
                </a:lnTo>
                <a:cubicBezTo>
                  <a:pt x="474541" y="3131334"/>
                  <a:pt x="457872" y="3136573"/>
                  <a:pt x="451014" y="3135048"/>
                </a:cubicBezTo>
                <a:cubicBezTo>
                  <a:pt x="440927" y="3129667"/>
                  <a:pt x="428811" y="3129667"/>
                  <a:pt x="418724" y="3135048"/>
                </a:cubicBezTo>
                <a:cubicBezTo>
                  <a:pt x="403865" y="3125523"/>
                  <a:pt x="385006" y="3137144"/>
                  <a:pt x="371099" y="3142478"/>
                </a:cubicBezTo>
                <a:cubicBezTo>
                  <a:pt x="363660" y="3141478"/>
                  <a:pt x="356116" y="3143393"/>
                  <a:pt x="350049" y="3147812"/>
                </a:cubicBezTo>
                <a:close/>
                <a:moveTo>
                  <a:pt x="421867" y="3232966"/>
                </a:moveTo>
                <a:lnTo>
                  <a:pt x="412342" y="3227441"/>
                </a:lnTo>
                <a:cubicBezTo>
                  <a:pt x="407732" y="3228117"/>
                  <a:pt x="403065" y="3226803"/>
                  <a:pt x="399484" y="3223821"/>
                </a:cubicBezTo>
                <a:lnTo>
                  <a:pt x="384053" y="3223821"/>
                </a:lnTo>
                <a:cubicBezTo>
                  <a:pt x="367861" y="3232489"/>
                  <a:pt x="379005" y="3236204"/>
                  <a:pt x="391768" y="3234775"/>
                </a:cubicBezTo>
                <a:cubicBezTo>
                  <a:pt x="401103" y="3240481"/>
                  <a:pt x="413009" y="3239757"/>
                  <a:pt x="421582" y="3232966"/>
                </a:cubicBezTo>
                <a:close/>
                <a:moveTo>
                  <a:pt x="428059" y="3206962"/>
                </a:moveTo>
                <a:cubicBezTo>
                  <a:pt x="414628" y="3196295"/>
                  <a:pt x="399484" y="3204200"/>
                  <a:pt x="384625" y="3205247"/>
                </a:cubicBezTo>
                <a:cubicBezTo>
                  <a:pt x="362146" y="3219154"/>
                  <a:pt x="389292" y="3217535"/>
                  <a:pt x="399674" y="3209439"/>
                </a:cubicBezTo>
                <a:cubicBezTo>
                  <a:pt x="407866" y="3216201"/>
                  <a:pt x="419391" y="3209439"/>
                  <a:pt x="427773" y="3206962"/>
                </a:cubicBezTo>
                <a:close/>
                <a:moveTo>
                  <a:pt x="486161" y="3180578"/>
                </a:moveTo>
                <a:cubicBezTo>
                  <a:pt x="455872" y="3176387"/>
                  <a:pt x="425868" y="3183340"/>
                  <a:pt x="396150" y="3184769"/>
                </a:cubicBezTo>
                <a:cubicBezTo>
                  <a:pt x="397484" y="3200676"/>
                  <a:pt x="427011" y="3182483"/>
                  <a:pt x="435012" y="3188769"/>
                </a:cubicBezTo>
                <a:lnTo>
                  <a:pt x="435012" y="3192389"/>
                </a:lnTo>
                <a:cubicBezTo>
                  <a:pt x="444537" y="3197056"/>
                  <a:pt x="455300" y="3190294"/>
                  <a:pt x="464730" y="3186960"/>
                </a:cubicBezTo>
                <a:cubicBezTo>
                  <a:pt x="470445" y="3187436"/>
                  <a:pt x="484637" y="3186960"/>
                  <a:pt x="485875" y="3180578"/>
                </a:cubicBezTo>
                <a:close/>
                <a:moveTo>
                  <a:pt x="546455" y="3115617"/>
                </a:moveTo>
                <a:cubicBezTo>
                  <a:pt x="546455" y="3114665"/>
                  <a:pt x="543883" y="3113998"/>
                  <a:pt x="542740" y="3113332"/>
                </a:cubicBezTo>
                <a:cubicBezTo>
                  <a:pt x="536196" y="3112398"/>
                  <a:pt x="529529" y="3113569"/>
                  <a:pt x="523690" y="3116665"/>
                </a:cubicBezTo>
                <a:lnTo>
                  <a:pt x="511879" y="3109997"/>
                </a:lnTo>
                <a:cubicBezTo>
                  <a:pt x="498163" y="3114379"/>
                  <a:pt x="494829" y="3123809"/>
                  <a:pt x="484732" y="3109521"/>
                </a:cubicBezTo>
                <a:cubicBezTo>
                  <a:pt x="472636" y="3112189"/>
                  <a:pt x="459777" y="3111712"/>
                  <a:pt x="448918" y="3119046"/>
                </a:cubicBezTo>
                <a:lnTo>
                  <a:pt x="455014" y="3122857"/>
                </a:lnTo>
                <a:cubicBezTo>
                  <a:pt x="454062" y="3133905"/>
                  <a:pt x="474064" y="3121142"/>
                  <a:pt x="480446" y="3121047"/>
                </a:cubicBezTo>
                <a:cubicBezTo>
                  <a:pt x="499401" y="3123523"/>
                  <a:pt x="533596" y="3138287"/>
                  <a:pt x="545978" y="3115617"/>
                </a:cubicBezTo>
                <a:close/>
                <a:moveTo>
                  <a:pt x="555980" y="2250843"/>
                </a:moveTo>
                <a:cubicBezTo>
                  <a:pt x="571981" y="2242842"/>
                  <a:pt x="591127" y="2251510"/>
                  <a:pt x="605509" y="2237984"/>
                </a:cubicBezTo>
                <a:cubicBezTo>
                  <a:pt x="595413" y="2237984"/>
                  <a:pt x="568267" y="2225030"/>
                  <a:pt x="565314" y="2237984"/>
                </a:cubicBezTo>
                <a:cubicBezTo>
                  <a:pt x="558932" y="2250081"/>
                  <a:pt x="502259" y="2235126"/>
                  <a:pt x="517022" y="2250652"/>
                </a:cubicBezTo>
                <a:close/>
                <a:moveTo>
                  <a:pt x="584555" y="2258082"/>
                </a:moveTo>
                <a:cubicBezTo>
                  <a:pt x="578649" y="2256748"/>
                  <a:pt x="571696" y="2251700"/>
                  <a:pt x="566171" y="2256367"/>
                </a:cubicBezTo>
                <a:lnTo>
                  <a:pt x="566171" y="2260273"/>
                </a:lnTo>
                <a:cubicBezTo>
                  <a:pt x="574001" y="2265168"/>
                  <a:pt x="583373" y="2266959"/>
                  <a:pt x="592460" y="2265321"/>
                </a:cubicBezTo>
                <a:lnTo>
                  <a:pt x="592460" y="2260177"/>
                </a:lnTo>
                <a:cubicBezTo>
                  <a:pt x="589898" y="2258758"/>
                  <a:pt x="587012" y="2258034"/>
                  <a:pt x="584078" y="2258082"/>
                </a:cubicBezTo>
                <a:close/>
                <a:moveTo>
                  <a:pt x="569029" y="2283990"/>
                </a:moveTo>
                <a:cubicBezTo>
                  <a:pt x="582268" y="2283228"/>
                  <a:pt x="594270" y="2287038"/>
                  <a:pt x="604938" y="2278846"/>
                </a:cubicBezTo>
                <a:cubicBezTo>
                  <a:pt x="591889" y="2273893"/>
                  <a:pt x="573220" y="2277132"/>
                  <a:pt x="559409" y="2277417"/>
                </a:cubicBezTo>
                <a:close/>
                <a:moveTo>
                  <a:pt x="608843" y="2302468"/>
                </a:moveTo>
                <a:lnTo>
                  <a:pt x="595984" y="2302468"/>
                </a:lnTo>
                <a:cubicBezTo>
                  <a:pt x="591127" y="2305992"/>
                  <a:pt x="591127" y="2305992"/>
                  <a:pt x="595984" y="2309803"/>
                </a:cubicBezTo>
                <a:lnTo>
                  <a:pt x="608938" y="2309803"/>
                </a:lnTo>
                <a:cubicBezTo>
                  <a:pt x="613415" y="2306279"/>
                  <a:pt x="613415" y="2306279"/>
                  <a:pt x="608748" y="2302468"/>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499" name="Google Shape;499;p26"/>
          <p:cNvSpPr txBox="1"/>
          <p:nvPr>
            <p:ph idx="1" type="body"/>
          </p:nvPr>
        </p:nvSpPr>
        <p:spPr>
          <a:xfrm>
            <a:off x="3490100" y="2009700"/>
            <a:ext cx="4139100" cy="523800"/>
          </a:xfrm>
          <a:prstGeom prst="rect">
            <a:avLst/>
          </a:prstGeom>
        </p:spPr>
        <p:txBody>
          <a:bodyPr anchorCtr="0" anchor="t" bIns="121900" lIns="121900" spcFirstLastPara="1" rIns="121900" wrap="square" tIns="121900">
            <a:noAutofit/>
          </a:bodyPr>
          <a:lstStyle/>
          <a:p>
            <a:pPr indent="0" lvl="0" marL="0" rtl="0" algn="l">
              <a:lnSpc>
                <a:spcPct val="200000"/>
              </a:lnSpc>
              <a:spcBef>
                <a:spcPts val="0"/>
              </a:spcBef>
              <a:spcAft>
                <a:spcPts val="2100"/>
              </a:spcAft>
              <a:buNone/>
            </a:pPr>
            <a:r>
              <a:rPr lang="en"/>
              <a:t>We will talk about this first.</a:t>
            </a:r>
            <a:endParaRPr/>
          </a:p>
        </p:txBody>
      </p:sp>
      <p:sp>
        <p:nvSpPr>
          <p:cNvPr id="500" name="Google Shape;500;p26"/>
          <p:cNvSpPr txBox="1"/>
          <p:nvPr>
            <p:ph type="title"/>
          </p:nvPr>
        </p:nvSpPr>
        <p:spPr>
          <a:xfrm>
            <a:off x="198400" y="517175"/>
            <a:ext cx="8924400" cy="763500"/>
          </a:xfrm>
          <a:prstGeom prst="rect">
            <a:avLst/>
          </a:prstGeom>
        </p:spPr>
        <p:txBody>
          <a:bodyPr anchorCtr="0" anchor="t" bIns="121900" lIns="121900" spcFirstLastPara="1" rIns="121900" wrap="square" tIns="121900">
            <a:noAutofit/>
          </a:bodyPr>
          <a:lstStyle/>
          <a:p>
            <a:pPr indent="0" lvl="0" marL="0" rtl="0" algn="l">
              <a:spcBef>
                <a:spcPts val="0"/>
              </a:spcBef>
              <a:spcAft>
                <a:spcPts val="0"/>
              </a:spcAft>
              <a:buNone/>
            </a:pPr>
            <a:r>
              <a:rPr lang="en"/>
              <a:t>These are the talking points.</a:t>
            </a:r>
            <a:endParaRPr/>
          </a:p>
        </p:txBody>
      </p:sp>
      <p:sp>
        <p:nvSpPr>
          <p:cNvPr id="501" name="Google Shape;501;p26"/>
          <p:cNvSpPr txBox="1"/>
          <p:nvPr>
            <p:ph idx="3" type="body"/>
          </p:nvPr>
        </p:nvSpPr>
        <p:spPr>
          <a:xfrm>
            <a:off x="3490100" y="3178150"/>
            <a:ext cx="4139100" cy="5238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t>We will talk about this second.</a:t>
            </a:r>
            <a:endParaRPr/>
          </a:p>
        </p:txBody>
      </p:sp>
      <p:sp>
        <p:nvSpPr>
          <p:cNvPr id="502" name="Google Shape;502;p26"/>
          <p:cNvSpPr txBox="1"/>
          <p:nvPr>
            <p:ph idx="5" type="body"/>
          </p:nvPr>
        </p:nvSpPr>
        <p:spPr>
          <a:xfrm>
            <a:off x="3490100" y="4346625"/>
            <a:ext cx="4139100" cy="5238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t>After that we will talk about this.</a:t>
            </a:r>
            <a:endParaRPr/>
          </a:p>
        </p:txBody>
      </p:sp>
      <p:sp>
        <p:nvSpPr>
          <p:cNvPr id="503" name="Google Shape;503;p26"/>
          <p:cNvSpPr txBox="1"/>
          <p:nvPr>
            <p:ph idx="7" type="body"/>
          </p:nvPr>
        </p:nvSpPr>
        <p:spPr>
          <a:xfrm>
            <a:off x="3490100" y="5515100"/>
            <a:ext cx="4139100" cy="5238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t>And we will talk about this last.</a:t>
            </a:r>
            <a:endParaRPr/>
          </a:p>
        </p:txBody>
      </p:sp>
      <p:sp>
        <p:nvSpPr>
          <p:cNvPr id="504" name="Google Shape;504;p26"/>
          <p:cNvSpPr txBox="1"/>
          <p:nvPr>
            <p:ph idx="2" type="title"/>
          </p:nvPr>
        </p:nvSpPr>
        <p:spPr>
          <a:xfrm>
            <a:off x="1634800" y="1866900"/>
            <a:ext cx="1615200" cy="523800"/>
          </a:xfrm>
          <a:prstGeom prst="rect">
            <a:avLst/>
          </a:prstGeom>
        </p:spPr>
        <p:txBody>
          <a:bodyPr anchorCtr="0" anchor="t" bIns="121900" lIns="121900" spcFirstLastPara="1" rIns="121900" wrap="square" tIns="121900">
            <a:noAutofit/>
          </a:bodyPr>
          <a:lstStyle/>
          <a:p>
            <a:pPr indent="0" lvl="0" marL="0" rtl="0" algn="l">
              <a:spcBef>
                <a:spcPts val="0"/>
              </a:spcBef>
              <a:spcAft>
                <a:spcPts val="0"/>
              </a:spcAft>
              <a:buNone/>
            </a:pPr>
            <a:r>
              <a:rPr lang="en">
                <a:solidFill>
                  <a:schemeClr val="lt1"/>
                </a:solidFill>
              </a:rPr>
              <a:t>01</a:t>
            </a:r>
            <a:endParaRPr>
              <a:solidFill>
                <a:schemeClr val="lt1"/>
              </a:solidFill>
            </a:endParaRPr>
          </a:p>
        </p:txBody>
      </p:sp>
      <p:sp>
        <p:nvSpPr>
          <p:cNvPr id="505" name="Google Shape;505;p26"/>
          <p:cNvSpPr txBox="1"/>
          <p:nvPr>
            <p:ph idx="4" type="title"/>
          </p:nvPr>
        </p:nvSpPr>
        <p:spPr>
          <a:xfrm>
            <a:off x="1634800" y="3035375"/>
            <a:ext cx="1615200" cy="523800"/>
          </a:xfrm>
          <a:prstGeom prst="rect">
            <a:avLst/>
          </a:prstGeom>
        </p:spPr>
        <p:txBody>
          <a:bodyPr anchorCtr="0" anchor="t" bIns="121900" lIns="121900" spcFirstLastPara="1" rIns="121900" wrap="square" tIns="121900">
            <a:noAutofit/>
          </a:bodyPr>
          <a:lstStyle/>
          <a:p>
            <a:pPr indent="0" lvl="0" marL="0" rtl="0" algn="l">
              <a:spcBef>
                <a:spcPts val="0"/>
              </a:spcBef>
              <a:spcAft>
                <a:spcPts val="0"/>
              </a:spcAft>
              <a:buNone/>
            </a:pPr>
            <a:r>
              <a:rPr lang="en">
                <a:solidFill>
                  <a:schemeClr val="lt1"/>
                </a:solidFill>
              </a:rPr>
              <a:t>02</a:t>
            </a:r>
            <a:endParaRPr>
              <a:solidFill>
                <a:schemeClr val="lt1"/>
              </a:solidFill>
            </a:endParaRPr>
          </a:p>
        </p:txBody>
      </p:sp>
      <p:sp>
        <p:nvSpPr>
          <p:cNvPr id="506" name="Google Shape;506;p26"/>
          <p:cNvSpPr txBox="1"/>
          <p:nvPr>
            <p:ph idx="6" type="title"/>
          </p:nvPr>
        </p:nvSpPr>
        <p:spPr>
          <a:xfrm>
            <a:off x="1634800" y="4203825"/>
            <a:ext cx="1615200" cy="523800"/>
          </a:xfrm>
          <a:prstGeom prst="rect">
            <a:avLst/>
          </a:prstGeom>
        </p:spPr>
        <p:txBody>
          <a:bodyPr anchorCtr="0" anchor="t" bIns="121900" lIns="121900" spcFirstLastPara="1" rIns="121900" wrap="square" tIns="121900">
            <a:noAutofit/>
          </a:bodyPr>
          <a:lstStyle/>
          <a:p>
            <a:pPr indent="0" lvl="0" marL="0" rtl="0" algn="l">
              <a:spcBef>
                <a:spcPts val="0"/>
              </a:spcBef>
              <a:spcAft>
                <a:spcPts val="0"/>
              </a:spcAft>
              <a:buNone/>
            </a:pPr>
            <a:r>
              <a:rPr lang="en">
                <a:solidFill>
                  <a:schemeClr val="lt1"/>
                </a:solidFill>
              </a:rPr>
              <a:t>03</a:t>
            </a:r>
            <a:endParaRPr>
              <a:solidFill>
                <a:schemeClr val="lt1"/>
              </a:solidFill>
            </a:endParaRPr>
          </a:p>
        </p:txBody>
      </p:sp>
      <p:sp>
        <p:nvSpPr>
          <p:cNvPr id="507" name="Google Shape;507;p26"/>
          <p:cNvSpPr txBox="1"/>
          <p:nvPr>
            <p:ph idx="8" type="title"/>
          </p:nvPr>
        </p:nvSpPr>
        <p:spPr>
          <a:xfrm>
            <a:off x="1634800" y="5372300"/>
            <a:ext cx="1615200" cy="523800"/>
          </a:xfrm>
          <a:prstGeom prst="rect">
            <a:avLst/>
          </a:prstGeom>
        </p:spPr>
        <p:txBody>
          <a:bodyPr anchorCtr="0" anchor="t" bIns="121900" lIns="121900" spcFirstLastPara="1" rIns="121900" wrap="square" tIns="121900">
            <a:noAutofit/>
          </a:bodyPr>
          <a:lstStyle/>
          <a:p>
            <a:pPr indent="0" lvl="0" marL="0" rtl="0" algn="l">
              <a:spcBef>
                <a:spcPts val="0"/>
              </a:spcBef>
              <a:spcAft>
                <a:spcPts val="0"/>
              </a:spcAft>
              <a:buNone/>
            </a:pPr>
            <a:r>
              <a:rPr lang="en">
                <a:solidFill>
                  <a:schemeClr val="lt1"/>
                </a:solidFill>
              </a:rPr>
              <a:t>04</a:t>
            </a:r>
            <a:endParaRPr>
              <a:solidFill>
                <a:schemeClr val="lt1"/>
              </a:solidFill>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1" name="Shape 511"/>
        <p:cNvGrpSpPr/>
        <p:nvPr/>
      </p:nvGrpSpPr>
      <p:grpSpPr>
        <a:xfrm>
          <a:off x="0" y="0"/>
          <a:ext cx="0" cy="0"/>
          <a:chOff x="0" y="0"/>
          <a:chExt cx="0" cy="0"/>
        </a:xfrm>
      </p:grpSpPr>
      <p:sp>
        <p:nvSpPr>
          <p:cNvPr id="512" name="Google Shape;512;p27"/>
          <p:cNvSpPr txBox="1"/>
          <p:nvPr>
            <p:ph type="title"/>
          </p:nvPr>
        </p:nvSpPr>
        <p:spPr>
          <a:xfrm>
            <a:off x="4038950" y="-5650"/>
            <a:ext cx="4219500" cy="2164800"/>
          </a:xfrm>
          <a:prstGeom prst="rect">
            <a:avLst/>
          </a:prstGeom>
        </p:spPr>
        <p:txBody>
          <a:bodyPr anchorCtr="0" anchor="ctr" bIns="121900" lIns="121900" spcFirstLastPara="1" rIns="121900" wrap="square" tIns="121900">
            <a:noAutofit/>
          </a:bodyPr>
          <a:lstStyle/>
          <a:p>
            <a:pPr indent="0" lvl="0" marL="0" rtl="0" algn="ctr">
              <a:spcBef>
                <a:spcPts val="0"/>
              </a:spcBef>
              <a:spcAft>
                <a:spcPts val="0"/>
              </a:spcAft>
              <a:buNone/>
            </a:pPr>
            <a:r>
              <a:rPr lang="en" sz="15000">
                <a:solidFill>
                  <a:schemeClr val="accent4"/>
                </a:solidFill>
              </a:rPr>
              <a:t>01</a:t>
            </a:r>
            <a:endParaRPr sz="15000">
              <a:solidFill>
                <a:schemeClr val="accent4"/>
              </a:solidFill>
            </a:endParaRPr>
          </a:p>
        </p:txBody>
      </p:sp>
      <p:sp>
        <p:nvSpPr>
          <p:cNvPr id="513" name="Google Shape;513;p27"/>
          <p:cNvSpPr txBox="1"/>
          <p:nvPr>
            <p:ph idx="1" type="body"/>
          </p:nvPr>
        </p:nvSpPr>
        <p:spPr>
          <a:xfrm>
            <a:off x="1001150" y="3569525"/>
            <a:ext cx="10295100" cy="2075100"/>
          </a:xfrm>
          <a:prstGeom prst="rect">
            <a:avLst/>
          </a:prstGeom>
        </p:spPr>
        <p:txBody>
          <a:bodyPr anchorCtr="0" anchor="t" bIns="121900" lIns="121900" spcFirstLastPara="1" rIns="121900" wrap="square" tIns="121900">
            <a:noAutofit/>
          </a:bodyPr>
          <a:lstStyle/>
          <a:p>
            <a:pPr indent="0" lvl="0" marL="0" rtl="0" algn="ctr">
              <a:spcBef>
                <a:spcPts val="0"/>
              </a:spcBef>
              <a:spcAft>
                <a:spcPts val="0"/>
              </a:spcAft>
              <a:buNone/>
            </a:pPr>
            <a:r>
              <a:rPr lang="en"/>
              <a:t>Add a brief introduction of your section here.</a:t>
            </a:r>
            <a:endParaRPr/>
          </a:p>
          <a:p>
            <a:pPr indent="0" lvl="0" marL="0" rtl="0" algn="ctr">
              <a:spcBef>
                <a:spcPts val="2100"/>
              </a:spcBef>
              <a:spcAft>
                <a:spcPts val="2100"/>
              </a:spcAft>
              <a:buNone/>
            </a:pPr>
            <a:r>
              <a:rPr lang="en"/>
              <a:t>Let’s dive in and get to know some interesting facts about animals!</a:t>
            </a:r>
            <a:endParaRPr/>
          </a:p>
        </p:txBody>
      </p:sp>
      <p:sp>
        <p:nvSpPr>
          <p:cNvPr id="514" name="Google Shape;514;p27"/>
          <p:cNvSpPr txBox="1"/>
          <p:nvPr>
            <p:ph idx="2" type="title"/>
          </p:nvPr>
        </p:nvSpPr>
        <p:spPr>
          <a:xfrm>
            <a:off x="1001150" y="2645075"/>
            <a:ext cx="10295100" cy="763500"/>
          </a:xfrm>
          <a:prstGeom prst="rect">
            <a:avLst/>
          </a:prstGeom>
        </p:spPr>
        <p:txBody>
          <a:bodyPr anchorCtr="0" anchor="t" bIns="121900" lIns="121900" spcFirstLastPara="1" rIns="121900" wrap="square" tIns="121900">
            <a:noAutofit/>
          </a:bodyPr>
          <a:lstStyle/>
          <a:p>
            <a:pPr indent="0" lvl="0" marL="0" rtl="0" algn="ctr">
              <a:spcBef>
                <a:spcPts val="0"/>
              </a:spcBef>
              <a:spcAft>
                <a:spcPts val="0"/>
              </a:spcAft>
              <a:buNone/>
            </a:pPr>
            <a:r>
              <a:rPr lang="en"/>
              <a:t>We will talk about this first.</a:t>
            </a:r>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8" name="Shape 518"/>
        <p:cNvGrpSpPr/>
        <p:nvPr/>
      </p:nvGrpSpPr>
      <p:grpSpPr>
        <a:xfrm>
          <a:off x="0" y="0"/>
          <a:ext cx="0" cy="0"/>
          <a:chOff x="0" y="0"/>
          <a:chExt cx="0" cy="0"/>
        </a:xfrm>
      </p:grpSpPr>
      <p:sp>
        <p:nvSpPr>
          <p:cNvPr id="519" name="Google Shape;519;p28"/>
          <p:cNvSpPr txBox="1"/>
          <p:nvPr>
            <p:ph type="title"/>
          </p:nvPr>
        </p:nvSpPr>
        <p:spPr>
          <a:xfrm>
            <a:off x="872800" y="1431575"/>
            <a:ext cx="7575900" cy="763500"/>
          </a:xfrm>
          <a:prstGeom prst="rect">
            <a:avLst/>
          </a:prstGeom>
        </p:spPr>
        <p:txBody>
          <a:bodyPr anchorCtr="0" anchor="t" bIns="121900" lIns="121900" spcFirstLastPara="1" rIns="121900" wrap="square" tIns="121900">
            <a:noAutofit/>
          </a:bodyPr>
          <a:lstStyle/>
          <a:p>
            <a:pPr indent="0" lvl="0" marL="0" rtl="0" algn="l">
              <a:spcBef>
                <a:spcPts val="0"/>
              </a:spcBef>
              <a:spcAft>
                <a:spcPts val="0"/>
              </a:spcAft>
              <a:buNone/>
            </a:pPr>
            <a:r>
              <a:rPr lang="en">
                <a:solidFill>
                  <a:schemeClr val="accent4"/>
                </a:solidFill>
              </a:rPr>
              <a:t>Did you know?</a:t>
            </a:r>
            <a:endParaRPr>
              <a:solidFill>
                <a:schemeClr val="accent4"/>
              </a:solidFill>
            </a:endParaRPr>
          </a:p>
        </p:txBody>
      </p:sp>
      <p:sp>
        <p:nvSpPr>
          <p:cNvPr id="520" name="Google Shape;520;p28"/>
          <p:cNvSpPr txBox="1"/>
          <p:nvPr>
            <p:ph idx="1" type="subTitle"/>
          </p:nvPr>
        </p:nvSpPr>
        <p:spPr>
          <a:xfrm>
            <a:off x="872800" y="2481375"/>
            <a:ext cx="7575900" cy="7179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t>Elephants and storms.</a:t>
            </a:r>
            <a:endParaRPr/>
          </a:p>
        </p:txBody>
      </p:sp>
      <p:sp>
        <p:nvSpPr>
          <p:cNvPr id="521" name="Google Shape;521;p28"/>
          <p:cNvSpPr txBox="1"/>
          <p:nvPr>
            <p:ph idx="2" type="body"/>
          </p:nvPr>
        </p:nvSpPr>
        <p:spPr>
          <a:xfrm>
            <a:off x="872800" y="3141550"/>
            <a:ext cx="7575900" cy="1929000"/>
          </a:xfrm>
          <a:prstGeom prst="rect">
            <a:avLst/>
          </a:prstGeom>
        </p:spPr>
        <p:txBody>
          <a:bodyPr anchorCtr="0" anchor="t" bIns="121900" lIns="121900" spcFirstLastPara="1" rIns="121900" wrap="square" tIns="121900">
            <a:noAutofit/>
          </a:bodyPr>
          <a:lstStyle/>
          <a:p>
            <a:pPr indent="0" lvl="0" marL="0" rtl="0" algn="l">
              <a:spcBef>
                <a:spcPts val="0"/>
              </a:spcBef>
              <a:spcAft>
                <a:spcPts val="0"/>
              </a:spcAft>
              <a:buNone/>
            </a:pPr>
            <a:r>
              <a:rPr lang="en"/>
              <a:t>Did you know that elephants can sense storms?</a:t>
            </a:r>
            <a:endParaRPr/>
          </a:p>
          <a:p>
            <a:pPr indent="0" lvl="0" marL="0" rtl="0" algn="l">
              <a:spcBef>
                <a:spcPts val="2100"/>
              </a:spcBef>
              <a:spcAft>
                <a:spcPts val="2100"/>
              </a:spcAft>
              <a:buNone/>
            </a:pPr>
            <a:r>
              <a:rPr lang="en"/>
              <a:t>Elephants may be able to detect a thunderstorm from hundreds of miles away, and will head towards it, looking for water. </a:t>
            </a:r>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5" name="Shape 525"/>
        <p:cNvGrpSpPr/>
        <p:nvPr/>
      </p:nvGrpSpPr>
      <p:grpSpPr>
        <a:xfrm>
          <a:off x="0" y="0"/>
          <a:ext cx="0" cy="0"/>
          <a:chOff x="0" y="0"/>
          <a:chExt cx="0" cy="0"/>
        </a:xfrm>
      </p:grpSpPr>
      <p:sp>
        <p:nvSpPr>
          <p:cNvPr id="526" name="Google Shape;526;p29"/>
          <p:cNvSpPr txBox="1"/>
          <p:nvPr>
            <p:ph type="title"/>
          </p:nvPr>
        </p:nvSpPr>
        <p:spPr>
          <a:xfrm>
            <a:off x="1207025" y="836300"/>
            <a:ext cx="9879300" cy="763500"/>
          </a:xfrm>
          <a:prstGeom prst="rect">
            <a:avLst/>
          </a:prstGeom>
        </p:spPr>
        <p:txBody>
          <a:bodyPr anchorCtr="0" anchor="t" bIns="121900" lIns="121900" spcFirstLastPara="1" rIns="121900" wrap="square" tIns="121900">
            <a:noAutofit/>
          </a:bodyPr>
          <a:lstStyle/>
          <a:p>
            <a:pPr indent="0" lvl="0" marL="0" rtl="0" algn="l">
              <a:spcBef>
                <a:spcPts val="0"/>
              </a:spcBef>
              <a:spcAft>
                <a:spcPts val="0"/>
              </a:spcAft>
              <a:buNone/>
            </a:pPr>
            <a:r>
              <a:rPr lang="en"/>
              <a:t>Did you know?</a:t>
            </a:r>
            <a:endParaRPr/>
          </a:p>
        </p:txBody>
      </p:sp>
      <p:sp>
        <p:nvSpPr>
          <p:cNvPr id="527" name="Google Shape;527;p29"/>
          <p:cNvSpPr txBox="1"/>
          <p:nvPr>
            <p:ph idx="4" type="body"/>
          </p:nvPr>
        </p:nvSpPr>
        <p:spPr>
          <a:xfrm>
            <a:off x="6289775" y="2739050"/>
            <a:ext cx="4796400" cy="3118500"/>
          </a:xfrm>
          <a:prstGeom prst="rect">
            <a:avLst/>
          </a:prstGeom>
        </p:spPr>
        <p:txBody>
          <a:bodyPr anchorCtr="0" anchor="t" bIns="121900" lIns="121900" spcFirstLastPara="1" rIns="121900" wrap="square" tIns="121900">
            <a:noAutofit/>
          </a:bodyPr>
          <a:lstStyle/>
          <a:p>
            <a:pPr indent="0" lvl="0" marL="0" rtl="0" algn="l">
              <a:spcBef>
                <a:spcPts val="0"/>
              </a:spcBef>
              <a:spcAft>
                <a:spcPts val="0"/>
              </a:spcAft>
              <a:buNone/>
            </a:pPr>
            <a:r>
              <a:rPr lang="en"/>
              <a:t>Did you know that a cat uses its whiskers as feelers to determine if a space is too small to squeeze through?</a:t>
            </a:r>
            <a:endParaRPr/>
          </a:p>
          <a:p>
            <a:pPr indent="0" lvl="0" marL="0" rtl="0" algn="l">
              <a:spcBef>
                <a:spcPts val="2100"/>
              </a:spcBef>
              <a:spcAft>
                <a:spcPts val="2100"/>
              </a:spcAft>
              <a:buNone/>
            </a:pPr>
            <a:r>
              <a:rPr lang="en"/>
              <a:t>Also, cats love to sleep. A fifteen-year-old cat has probably spent ten years of its life sleeping.</a:t>
            </a:r>
            <a:endParaRPr/>
          </a:p>
        </p:txBody>
      </p:sp>
      <p:sp>
        <p:nvSpPr>
          <p:cNvPr id="528" name="Google Shape;528;p29"/>
          <p:cNvSpPr txBox="1"/>
          <p:nvPr>
            <p:ph idx="3" type="body"/>
          </p:nvPr>
        </p:nvSpPr>
        <p:spPr>
          <a:xfrm>
            <a:off x="1207025" y="2750800"/>
            <a:ext cx="4803900" cy="3118500"/>
          </a:xfrm>
          <a:prstGeom prst="rect">
            <a:avLst/>
          </a:prstGeom>
        </p:spPr>
        <p:txBody>
          <a:bodyPr anchorCtr="0" anchor="t" bIns="121900" lIns="121900" spcFirstLastPara="1" rIns="121900" wrap="square" tIns="121900">
            <a:noAutofit/>
          </a:bodyPr>
          <a:lstStyle/>
          <a:p>
            <a:pPr indent="0" lvl="0" marL="0" rtl="0" algn="l">
              <a:spcBef>
                <a:spcPts val="0"/>
              </a:spcBef>
              <a:spcAft>
                <a:spcPts val="0"/>
              </a:spcAft>
              <a:buNone/>
            </a:pPr>
            <a:r>
              <a:rPr lang="en"/>
              <a:t>Did you know that dogs can smell your feelings?</a:t>
            </a:r>
            <a:endParaRPr/>
          </a:p>
          <a:p>
            <a:pPr indent="0" lvl="0" marL="0" rtl="0" algn="l">
              <a:spcBef>
                <a:spcPts val="2100"/>
              </a:spcBef>
              <a:spcAft>
                <a:spcPts val="0"/>
              </a:spcAft>
              <a:buNone/>
            </a:pPr>
            <a:r>
              <a:rPr lang="en"/>
              <a:t>Dogs can pick up on subtle changes in your scent, which can help him figure out how you are feeling, such as by smelling your perspiration when you become nervous or fearful.</a:t>
            </a:r>
            <a:endParaRPr/>
          </a:p>
          <a:p>
            <a:pPr indent="0" lvl="0" marL="0" rtl="0" algn="l">
              <a:spcBef>
                <a:spcPts val="2100"/>
              </a:spcBef>
              <a:spcAft>
                <a:spcPts val="2100"/>
              </a:spcAft>
              <a:buNone/>
            </a:pPr>
            <a:r>
              <a:t/>
            </a:r>
            <a:endParaRPr/>
          </a:p>
        </p:txBody>
      </p:sp>
      <p:sp>
        <p:nvSpPr>
          <p:cNvPr id="529" name="Google Shape;529;p29"/>
          <p:cNvSpPr txBox="1"/>
          <p:nvPr>
            <p:ph idx="1" type="subTitle"/>
          </p:nvPr>
        </p:nvSpPr>
        <p:spPr>
          <a:xfrm>
            <a:off x="1207035" y="1813775"/>
            <a:ext cx="4804200" cy="7179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solidFill>
                  <a:schemeClr val="accent2"/>
                </a:solidFill>
              </a:rPr>
              <a:t>A m</a:t>
            </a:r>
            <a:r>
              <a:rPr lang="en">
                <a:solidFill>
                  <a:schemeClr val="accent2"/>
                </a:solidFill>
              </a:rPr>
              <a:t>an's best friend...</a:t>
            </a:r>
            <a:endParaRPr>
              <a:solidFill>
                <a:schemeClr val="accent2"/>
              </a:solidFill>
            </a:endParaRPr>
          </a:p>
        </p:txBody>
      </p:sp>
      <p:sp>
        <p:nvSpPr>
          <p:cNvPr id="530" name="Google Shape;530;p29"/>
          <p:cNvSpPr txBox="1"/>
          <p:nvPr>
            <p:ph idx="2" type="subTitle"/>
          </p:nvPr>
        </p:nvSpPr>
        <p:spPr>
          <a:xfrm>
            <a:off x="6289784" y="1813775"/>
            <a:ext cx="4796400" cy="7179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solidFill>
                  <a:schemeClr val="accent2"/>
                </a:solidFill>
              </a:rPr>
              <a:t>Mmm, can I fit in?...</a:t>
            </a:r>
            <a:endParaRPr>
              <a:solidFill>
                <a:schemeClr val="accent2"/>
              </a:solidFill>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4" name="Shape 534"/>
        <p:cNvGrpSpPr/>
        <p:nvPr/>
      </p:nvGrpSpPr>
      <p:grpSpPr>
        <a:xfrm>
          <a:off x="0" y="0"/>
          <a:ext cx="0" cy="0"/>
          <a:chOff x="0" y="0"/>
          <a:chExt cx="0" cy="0"/>
        </a:xfrm>
      </p:grpSpPr>
      <p:sp>
        <p:nvSpPr>
          <p:cNvPr id="535" name="Google Shape;535;p30"/>
          <p:cNvSpPr txBox="1"/>
          <p:nvPr>
            <p:ph type="title"/>
          </p:nvPr>
        </p:nvSpPr>
        <p:spPr>
          <a:xfrm>
            <a:off x="548250" y="1747725"/>
            <a:ext cx="11095500" cy="2761200"/>
          </a:xfrm>
          <a:prstGeom prst="rect">
            <a:avLst/>
          </a:prstGeom>
        </p:spPr>
        <p:txBody>
          <a:bodyPr anchorCtr="0" anchor="ctr" bIns="121900" lIns="121900" spcFirstLastPara="1" rIns="121900" wrap="square" tIns="121900">
            <a:noAutofit/>
          </a:bodyPr>
          <a:lstStyle/>
          <a:p>
            <a:pPr indent="0" lvl="0" marL="0" rtl="0" algn="ctr">
              <a:spcBef>
                <a:spcPts val="0"/>
              </a:spcBef>
              <a:spcAft>
                <a:spcPts val="0"/>
              </a:spcAft>
              <a:buNone/>
            </a:pPr>
            <a:r>
              <a:rPr lang="en"/>
              <a:t>Clearly, animals know more than we think, and think a great deal more than we know.</a:t>
            </a:r>
            <a:endParaRPr/>
          </a:p>
        </p:txBody>
      </p:sp>
      <p:sp>
        <p:nvSpPr>
          <p:cNvPr id="536" name="Google Shape;536;p30"/>
          <p:cNvSpPr txBox="1"/>
          <p:nvPr>
            <p:ph idx="1" type="subTitle"/>
          </p:nvPr>
        </p:nvSpPr>
        <p:spPr>
          <a:xfrm>
            <a:off x="548250" y="4479150"/>
            <a:ext cx="11095500" cy="717900"/>
          </a:xfrm>
          <a:prstGeom prst="rect">
            <a:avLst/>
          </a:prstGeom>
        </p:spPr>
        <p:txBody>
          <a:bodyPr anchorCtr="0" anchor="b" bIns="121900" lIns="121900" spcFirstLastPara="1" rIns="121900" wrap="square" tIns="121900">
            <a:noAutofit/>
          </a:bodyPr>
          <a:lstStyle/>
          <a:p>
            <a:pPr indent="0" lvl="0" marL="457200" rtl="0" algn="r">
              <a:spcBef>
                <a:spcPts val="0"/>
              </a:spcBef>
              <a:spcAft>
                <a:spcPts val="0"/>
              </a:spcAft>
              <a:buNone/>
            </a:pPr>
            <a:r>
              <a:rPr lang="en"/>
              <a:t>― Irene M. Pepperberg</a:t>
            </a:r>
            <a:endParaRPr/>
          </a:p>
        </p:txBody>
      </p:sp>
      <p:sp>
        <p:nvSpPr>
          <p:cNvPr id="537" name="Google Shape;537;p30"/>
          <p:cNvSpPr txBox="1"/>
          <p:nvPr/>
        </p:nvSpPr>
        <p:spPr>
          <a:xfrm>
            <a:off x="-381000" y="-388000"/>
            <a:ext cx="3000000" cy="611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5000">
                <a:solidFill>
                  <a:schemeClr val="accent4"/>
                </a:solidFill>
                <a:latin typeface="Yeseva One"/>
                <a:ea typeface="Yeseva One"/>
                <a:cs typeface="Yeseva One"/>
                <a:sym typeface="Yeseva One"/>
              </a:rPr>
              <a:t>“</a:t>
            </a:r>
            <a:endParaRPr sz="25000">
              <a:solidFill>
                <a:schemeClr val="accent4"/>
              </a:solidFill>
              <a:latin typeface="Yeseva One"/>
              <a:ea typeface="Yeseva One"/>
              <a:cs typeface="Yeseva One"/>
              <a:sym typeface="Yeseva One"/>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1" name="Shape 541"/>
        <p:cNvGrpSpPr/>
        <p:nvPr/>
      </p:nvGrpSpPr>
      <p:grpSpPr>
        <a:xfrm>
          <a:off x="0" y="0"/>
          <a:ext cx="0" cy="0"/>
          <a:chOff x="0" y="0"/>
          <a:chExt cx="0" cy="0"/>
        </a:xfrm>
      </p:grpSpPr>
      <p:sp>
        <p:nvSpPr>
          <p:cNvPr id="542" name="Google Shape;542;p31"/>
          <p:cNvSpPr txBox="1"/>
          <p:nvPr>
            <p:ph type="title"/>
          </p:nvPr>
        </p:nvSpPr>
        <p:spPr>
          <a:xfrm>
            <a:off x="3545275" y="593375"/>
            <a:ext cx="7618500" cy="763500"/>
          </a:xfrm>
          <a:prstGeom prst="rect">
            <a:avLst/>
          </a:prstGeom>
        </p:spPr>
        <p:txBody>
          <a:bodyPr anchorCtr="0" anchor="t" bIns="121900" lIns="121900" spcFirstLastPara="1" rIns="121900" wrap="square" tIns="121900">
            <a:noAutofit/>
          </a:bodyPr>
          <a:lstStyle/>
          <a:p>
            <a:pPr indent="0" lvl="0" marL="0" rtl="0" algn="l">
              <a:spcBef>
                <a:spcPts val="0"/>
              </a:spcBef>
              <a:spcAft>
                <a:spcPts val="0"/>
              </a:spcAft>
              <a:buNone/>
            </a:pPr>
            <a:r>
              <a:rPr lang="en"/>
              <a:t>Did you know?</a:t>
            </a:r>
            <a:endParaRPr/>
          </a:p>
        </p:txBody>
      </p:sp>
      <p:sp>
        <p:nvSpPr>
          <p:cNvPr id="543" name="Google Shape;543;p31"/>
          <p:cNvSpPr txBox="1"/>
          <p:nvPr>
            <p:ph idx="1" type="subTitle"/>
          </p:nvPr>
        </p:nvSpPr>
        <p:spPr>
          <a:xfrm>
            <a:off x="3615632" y="1729975"/>
            <a:ext cx="7618500" cy="6069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solidFill>
                  <a:schemeClr val="accent2"/>
                </a:solidFill>
              </a:rPr>
              <a:t>Pandas don’t hibernate.</a:t>
            </a:r>
            <a:endParaRPr>
              <a:solidFill>
                <a:schemeClr val="accent2"/>
              </a:solidFill>
            </a:endParaRPr>
          </a:p>
        </p:txBody>
      </p:sp>
      <p:sp>
        <p:nvSpPr>
          <p:cNvPr id="544" name="Google Shape;544;p31"/>
          <p:cNvSpPr txBox="1"/>
          <p:nvPr>
            <p:ph idx="5" type="body"/>
          </p:nvPr>
        </p:nvSpPr>
        <p:spPr>
          <a:xfrm>
            <a:off x="3615625" y="3761388"/>
            <a:ext cx="7618500" cy="923400"/>
          </a:xfrm>
          <a:prstGeom prst="rect">
            <a:avLst/>
          </a:prstGeom>
        </p:spPr>
        <p:txBody>
          <a:bodyPr anchorCtr="0" anchor="t" bIns="121900" lIns="121900" spcFirstLastPara="1" rIns="121900" wrap="square" tIns="121900">
            <a:noAutofit/>
          </a:bodyPr>
          <a:lstStyle/>
          <a:p>
            <a:pPr indent="0" lvl="0" marL="0" rtl="0" algn="l">
              <a:spcBef>
                <a:spcPts val="0"/>
              </a:spcBef>
              <a:spcAft>
                <a:spcPts val="0"/>
              </a:spcAft>
              <a:buNone/>
            </a:pPr>
            <a:r>
              <a:rPr lang="en"/>
              <a:t>It is estimated that more than 50 million kangaroos live there. They are Australia’s national symbol and appear on postage stamps, coins, and airplanes.</a:t>
            </a:r>
            <a:endParaRPr/>
          </a:p>
          <a:p>
            <a:pPr indent="0" lvl="0" marL="0" rtl="0" algn="l">
              <a:spcBef>
                <a:spcPts val="2100"/>
              </a:spcBef>
              <a:spcAft>
                <a:spcPts val="0"/>
              </a:spcAft>
              <a:buNone/>
            </a:pPr>
            <a:r>
              <a:t/>
            </a:r>
            <a:endParaRPr/>
          </a:p>
          <a:p>
            <a:pPr indent="0" lvl="0" marL="0" rtl="0" algn="l">
              <a:spcBef>
                <a:spcPts val="2100"/>
              </a:spcBef>
              <a:spcAft>
                <a:spcPts val="2100"/>
              </a:spcAft>
              <a:buNone/>
            </a:pPr>
            <a:r>
              <a:t/>
            </a:r>
            <a:endParaRPr/>
          </a:p>
        </p:txBody>
      </p:sp>
      <p:sp>
        <p:nvSpPr>
          <p:cNvPr id="545" name="Google Shape;545;p31"/>
          <p:cNvSpPr txBox="1"/>
          <p:nvPr>
            <p:ph idx="2" type="subTitle"/>
          </p:nvPr>
        </p:nvSpPr>
        <p:spPr>
          <a:xfrm>
            <a:off x="3615632" y="3334868"/>
            <a:ext cx="7618500" cy="6069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solidFill>
                  <a:schemeClr val="accent4"/>
                </a:solidFill>
              </a:rPr>
              <a:t>T</a:t>
            </a:r>
            <a:r>
              <a:rPr lang="en">
                <a:solidFill>
                  <a:schemeClr val="accent4"/>
                </a:solidFill>
              </a:rPr>
              <a:t>here are more kangaroos than humans in Australia.</a:t>
            </a:r>
            <a:endParaRPr>
              <a:solidFill>
                <a:schemeClr val="accent4"/>
              </a:solidFill>
            </a:endParaRPr>
          </a:p>
        </p:txBody>
      </p:sp>
      <p:sp>
        <p:nvSpPr>
          <p:cNvPr id="546" name="Google Shape;546;p31"/>
          <p:cNvSpPr txBox="1"/>
          <p:nvPr>
            <p:ph idx="6" type="body"/>
          </p:nvPr>
        </p:nvSpPr>
        <p:spPr>
          <a:xfrm>
            <a:off x="3615625" y="5353050"/>
            <a:ext cx="7619700" cy="923400"/>
          </a:xfrm>
          <a:prstGeom prst="rect">
            <a:avLst/>
          </a:prstGeom>
        </p:spPr>
        <p:txBody>
          <a:bodyPr anchorCtr="0" anchor="t" bIns="121900" lIns="121900" spcFirstLastPara="1" rIns="121900" wrap="square" tIns="121900">
            <a:noAutofit/>
          </a:bodyPr>
          <a:lstStyle/>
          <a:p>
            <a:pPr indent="0" lvl="0" marL="0" rtl="0" algn="l">
              <a:spcBef>
                <a:spcPts val="0"/>
              </a:spcBef>
              <a:spcAft>
                <a:spcPts val="0"/>
              </a:spcAft>
              <a:buNone/>
            </a:pPr>
            <a:r>
              <a:rPr lang="en"/>
              <a:t>Koalas don’t have much energy and, when not feasting on leaves, they spend their time dozing in the branches. Believe it or not, they can sleep for up to 18 hours a day!</a:t>
            </a:r>
            <a:endParaRPr/>
          </a:p>
          <a:p>
            <a:pPr indent="0" lvl="0" marL="0" rtl="0" algn="l">
              <a:spcBef>
                <a:spcPts val="2100"/>
              </a:spcBef>
              <a:spcAft>
                <a:spcPts val="2100"/>
              </a:spcAft>
              <a:buNone/>
            </a:pPr>
            <a:r>
              <a:t/>
            </a:r>
            <a:endParaRPr/>
          </a:p>
        </p:txBody>
      </p:sp>
      <p:sp>
        <p:nvSpPr>
          <p:cNvPr id="547" name="Google Shape;547;p31"/>
          <p:cNvSpPr txBox="1"/>
          <p:nvPr>
            <p:ph idx="3" type="subTitle"/>
          </p:nvPr>
        </p:nvSpPr>
        <p:spPr>
          <a:xfrm>
            <a:off x="3615632" y="4939762"/>
            <a:ext cx="7618500" cy="6069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solidFill>
                  <a:schemeClr val="accent1"/>
                </a:solidFill>
              </a:rPr>
              <a:t>Koalas are even more lazy than cats.</a:t>
            </a:r>
            <a:endParaRPr>
              <a:solidFill>
                <a:schemeClr val="accent1"/>
              </a:solidFill>
            </a:endParaRPr>
          </a:p>
        </p:txBody>
      </p:sp>
      <p:sp>
        <p:nvSpPr>
          <p:cNvPr id="548" name="Google Shape;548;p31"/>
          <p:cNvSpPr txBox="1"/>
          <p:nvPr>
            <p:ph idx="4" type="body"/>
          </p:nvPr>
        </p:nvSpPr>
        <p:spPr>
          <a:xfrm>
            <a:off x="3615625" y="2167925"/>
            <a:ext cx="7618500" cy="925200"/>
          </a:xfrm>
          <a:prstGeom prst="rect">
            <a:avLst/>
          </a:prstGeom>
        </p:spPr>
        <p:txBody>
          <a:bodyPr anchorCtr="0" anchor="t" bIns="121900" lIns="121900" spcFirstLastPara="1" rIns="121900" wrap="square" tIns="121900">
            <a:noAutofit/>
          </a:bodyPr>
          <a:lstStyle/>
          <a:p>
            <a:pPr indent="0" lvl="0" marL="0" rtl="0" algn="l">
              <a:spcBef>
                <a:spcPts val="0"/>
              </a:spcBef>
              <a:spcAft>
                <a:spcPts val="2100"/>
              </a:spcAft>
              <a:buNone/>
            </a:pPr>
            <a:r>
              <a:rPr lang="en"/>
              <a:t>When winter approaches, they head lower down their mountain homes to warmer temperatures, where they continue to chomp away on bamboo!</a:t>
            </a: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2" name="Shape 552"/>
        <p:cNvGrpSpPr/>
        <p:nvPr/>
      </p:nvGrpSpPr>
      <p:grpSpPr>
        <a:xfrm>
          <a:off x="0" y="0"/>
          <a:ext cx="0" cy="0"/>
          <a:chOff x="0" y="0"/>
          <a:chExt cx="0" cy="0"/>
        </a:xfrm>
      </p:grpSpPr>
      <p:sp>
        <p:nvSpPr>
          <p:cNvPr id="553" name="Google Shape;553;p32"/>
          <p:cNvSpPr txBox="1"/>
          <p:nvPr>
            <p:ph type="title"/>
          </p:nvPr>
        </p:nvSpPr>
        <p:spPr>
          <a:xfrm>
            <a:off x="548200" y="1458675"/>
            <a:ext cx="11095500" cy="3160800"/>
          </a:xfrm>
          <a:prstGeom prst="rect">
            <a:avLst/>
          </a:prstGeom>
        </p:spPr>
        <p:txBody>
          <a:bodyPr anchorCtr="0" anchor="b" bIns="121900" lIns="121900" spcFirstLastPara="1" rIns="121900" wrap="square" tIns="121900">
            <a:noAutofit/>
          </a:bodyPr>
          <a:lstStyle/>
          <a:p>
            <a:pPr indent="0" lvl="0" marL="0" rtl="0" algn="ctr">
              <a:spcBef>
                <a:spcPts val="0"/>
              </a:spcBef>
              <a:spcAft>
                <a:spcPts val="0"/>
              </a:spcAft>
              <a:buNone/>
            </a:pPr>
            <a:r>
              <a:rPr lang="en"/>
              <a:t>Very interesting facts!</a:t>
            </a:r>
            <a:endParaRPr/>
          </a:p>
        </p:txBody>
      </p:sp>
      <p:sp>
        <p:nvSpPr>
          <p:cNvPr id="554" name="Google Shape;554;p32"/>
          <p:cNvSpPr txBox="1"/>
          <p:nvPr>
            <p:ph idx="1" type="body"/>
          </p:nvPr>
        </p:nvSpPr>
        <p:spPr>
          <a:xfrm>
            <a:off x="548200" y="5294700"/>
            <a:ext cx="11095500" cy="608400"/>
          </a:xfrm>
          <a:prstGeom prst="rect">
            <a:avLst/>
          </a:prstGeom>
        </p:spPr>
        <p:txBody>
          <a:bodyPr anchorCtr="0" anchor="t" bIns="121900" lIns="121900" spcFirstLastPara="1" rIns="121900" wrap="square" tIns="121900">
            <a:noAutofit/>
          </a:bodyPr>
          <a:lstStyle/>
          <a:p>
            <a:pPr indent="0" lvl="0" marL="0" rtl="0" algn="ctr">
              <a:spcBef>
                <a:spcPts val="0"/>
              </a:spcBef>
              <a:spcAft>
                <a:spcPts val="2100"/>
              </a:spcAft>
              <a:buNone/>
            </a:pPr>
            <a:r>
              <a:rPr lang="en" sz="1700"/>
              <a:t>This is where you section ends. Duplicate this set of slides as many times you need to go over all your sections.</a:t>
            </a:r>
            <a:endParaRPr sz="1700"/>
          </a:p>
        </p:txBody>
      </p:sp>
    </p:spTree>
  </p:cSld>
  <p:clrMapOvr>
    <a:masterClrMapping/>
  </p:clrMapOvr>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lidesMania">
  <a:themeElements>
    <a:clrScheme name="Simple Light">
      <a:dk1>
        <a:srgbClr val="036A7F"/>
      </a:dk1>
      <a:lt1>
        <a:srgbClr val="EFEFEF"/>
      </a:lt1>
      <a:dk2>
        <a:srgbClr val="434343"/>
      </a:dk2>
      <a:lt2>
        <a:srgbClr val="FFCB25"/>
      </a:lt2>
      <a:accent1>
        <a:srgbClr val="0489A5"/>
      </a:accent1>
      <a:accent2>
        <a:srgbClr val="22B6C1"/>
      </a:accent2>
      <a:accent3>
        <a:srgbClr val="97D0D5"/>
      </a:accent3>
      <a:accent4>
        <a:srgbClr val="E983B1"/>
      </a:accent4>
      <a:accent5>
        <a:srgbClr val="FFFF00"/>
      </a:accent5>
      <a:accent6>
        <a:srgbClr val="0000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